
<file path=[Content_Types].xml><?xml version="1.0" encoding="utf-8"?>
<Types xmlns="http://schemas.openxmlformats.org/package/2006/content-types">
  <Default Extension="jpeg" ContentType="image/jpeg"/>
  <Default Extension="rels" ContentType="application/vnd.openxmlformats-package.relationships+xml"/>
  <Default Extension="xlsx" ContentType="application/vnd.openxmlformats-officedocument.spreadsheetml.sheet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theme/theme2.xml" ContentType="application/vnd.openxmlformats-officedocument.theme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theme/theme3.xml" ContentType="application/vnd.openxmlformats-officedocument.theme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theme/theme4.xml" ContentType="application/vnd.openxmlformats-officedocument.theme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slideLayouts/slideLayout78.xml" ContentType="application/vnd.openxmlformats-officedocument.presentationml.slideLayout+xml"/>
  <Override PartName="/ppt/slideLayouts/slideLayout79.xml" ContentType="application/vnd.openxmlformats-officedocument.presentationml.slideLayout+xml"/>
  <Override PartName="/ppt/slideLayouts/slideLayout80.xml" ContentType="application/vnd.openxmlformats-officedocument.presentationml.slideLayout+xml"/>
  <Override PartName="/ppt/slideLayouts/slideLayout81.xml" ContentType="application/vnd.openxmlformats-officedocument.presentationml.slideLayout+xml"/>
  <Override PartName="/ppt/slideLayouts/slideLayout82.xml" ContentType="application/vnd.openxmlformats-officedocument.presentationml.slideLayout+xml"/>
  <Override PartName="/ppt/slideLayouts/slideLayout83.xml" ContentType="application/vnd.openxmlformats-officedocument.presentationml.slideLayout+xml"/>
  <Override PartName="/ppt/slideLayouts/slideLayout84.xml" ContentType="application/vnd.openxmlformats-officedocument.presentationml.slideLayout+xml"/>
  <Override PartName="/ppt/slideLayouts/slideLayout85.xml" ContentType="application/vnd.openxmlformats-officedocument.presentationml.slideLayout+xml"/>
  <Override PartName="/ppt/slideLayouts/slideLayout86.xml" ContentType="application/vnd.openxmlformats-officedocument.presentationml.slideLayout+xml"/>
  <Override PartName="/ppt/slideLayouts/slideLayout87.xml" ContentType="application/vnd.openxmlformats-officedocument.presentationml.slideLayout+xml"/>
  <Override PartName="/ppt/slideLayouts/slideLayout88.xml" ContentType="application/vnd.openxmlformats-officedocument.presentationml.slideLayout+xml"/>
  <Override PartName="/ppt/slideLayouts/slideLayout89.xml" ContentType="application/vnd.openxmlformats-officedocument.presentationml.slideLayout+xml"/>
  <Override PartName="/ppt/slideLayouts/slideLayout90.xml" ContentType="application/vnd.openxmlformats-officedocument.presentationml.slideLayout+xml"/>
  <Override PartName="/ppt/theme/theme5.xml" ContentType="application/vnd.openxmlformats-officedocument.theme+xml"/>
  <Override PartName="/ppt/theme/theme6.xml" ContentType="application/vnd.openxmlformats-officedocument.theme+xml"/>
  <Override PartName="/ppt/charts/chart1.xml" ContentType="application/vnd.openxmlformats-officedocument.drawingml.chart+xml"/>
  <Override PartName="/ppt/charts/style1.xml" ContentType="application/vnd.ms-office.chartstyle+xml"/>
  <Override PartName="/ppt/charts/colors1.xml" ContentType="application/vnd.ms-office.chartcolorstyl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60" r:id="rId1"/>
    <p:sldMasterId id="2147483708" r:id="rId2"/>
    <p:sldMasterId id="2147483696" r:id="rId3"/>
    <p:sldMasterId id="2147483684" r:id="rId4"/>
    <p:sldMasterId id="2147483672" r:id="rId5"/>
  </p:sldMasterIdLst>
  <p:notesMasterIdLst>
    <p:notesMasterId r:id="rId51"/>
  </p:notesMasterIdLst>
  <p:sldIdLst>
    <p:sldId id="418" r:id="rId6"/>
    <p:sldId id="419" r:id="rId7"/>
    <p:sldId id="421" r:id="rId8"/>
    <p:sldId id="420" r:id="rId9"/>
    <p:sldId id="422" r:id="rId10"/>
    <p:sldId id="423" r:id="rId11"/>
    <p:sldId id="424" r:id="rId12"/>
    <p:sldId id="417" r:id="rId13"/>
    <p:sldId id="426" r:id="rId14"/>
    <p:sldId id="427" r:id="rId15"/>
    <p:sldId id="428" r:id="rId16"/>
    <p:sldId id="429" r:id="rId17"/>
    <p:sldId id="430" r:id="rId18"/>
    <p:sldId id="431" r:id="rId19"/>
    <p:sldId id="432" r:id="rId20"/>
    <p:sldId id="433" r:id="rId21"/>
    <p:sldId id="434" r:id="rId22"/>
    <p:sldId id="439" r:id="rId23"/>
    <p:sldId id="435" r:id="rId24"/>
    <p:sldId id="437" r:id="rId25"/>
    <p:sldId id="447" r:id="rId26"/>
    <p:sldId id="438" r:id="rId27"/>
    <p:sldId id="446" r:id="rId28"/>
    <p:sldId id="440" r:id="rId29"/>
    <p:sldId id="441" r:id="rId30"/>
    <p:sldId id="442" r:id="rId31"/>
    <p:sldId id="443" r:id="rId32"/>
    <p:sldId id="444" r:id="rId33"/>
    <p:sldId id="445" r:id="rId34"/>
    <p:sldId id="448" r:id="rId35"/>
    <p:sldId id="449" r:id="rId36"/>
    <p:sldId id="450" r:id="rId37"/>
    <p:sldId id="451" r:id="rId38"/>
    <p:sldId id="452" r:id="rId39"/>
    <p:sldId id="453" r:id="rId40"/>
    <p:sldId id="454" r:id="rId41"/>
    <p:sldId id="455" r:id="rId42"/>
    <p:sldId id="456" r:id="rId43"/>
    <p:sldId id="457" r:id="rId44"/>
    <p:sldId id="458" r:id="rId45"/>
    <p:sldId id="459" r:id="rId46"/>
    <p:sldId id="460" r:id="rId47"/>
    <p:sldId id="461" r:id="rId48"/>
    <p:sldId id="462" r:id="rId49"/>
    <p:sldId id="463" r:id="rId50"/>
  </p:sldIdLst>
  <p:sldSz cx="24387175" cy="13716000"/>
  <p:notesSz cx="6858000" cy="9144000"/>
  <p:defaultTextStyle>
    <a:defPPr>
      <a:defRPr lang="en-US"/>
    </a:defPPr>
    <a:lvl1pPr marL="0" algn="l" defTabSz="1828891" rtl="0" eaLnBrk="1" latinLnBrk="0" hangingPunct="1">
      <a:defRPr sz="3600" kern="1200">
        <a:solidFill>
          <a:schemeClr val="tx1"/>
        </a:solidFill>
        <a:latin typeface="+mn-lt"/>
        <a:ea typeface="+mn-ea"/>
        <a:cs typeface="+mn-cs"/>
      </a:defRPr>
    </a:lvl1pPr>
    <a:lvl2pPr marL="914446" algn="l" defTabSz="1828891" rtl="0" eaLnBrk="1" latinLnBrk="0" hangingPunct="1">
      <a:defRPr sz="3600" kern="1200">
        <a:solidFill>
          <a:schemeClr val="tx1"/>
        </a:solidFill>
        <a:latin typeface="+mn-lt"/>
        <a:ea typeface="+mn-ea"/>
        <a:cs typeface="+mn-cs"/>
      </a:defRPr>
    </a:lvl2pPr>
    <a:lvl3pPr marL="1828891" algn="l" defTabSz="1828891" rtl="0" eaLnBrk="1" latinLnBrk="0" hangingPunct="1">
      <a:defRPr sz="3600" kern="1200">
        <a:solidFill>
          <a:schemeClr val="tx1"/>
        </a:solidFill>
        <a:latin typeface="+mn-lt"/>
        <a:ea typeface="+mn-ea"/>
        <a:cs typeface="+mn-cs"/>
      </a:defRPr>
    </a:lvl3pPr>
    <a:lvl4pPr marL="2743337" algn="l" defTabSz="1828891" rtl="0" eaLnBrk="1" latinLnBrk="0" hangingPunct="1">
      <a:defRPr sz="3600" kern="1200">
        <a:solidFill>
          <a:schemeClr val="tx1"/>
        </a:solidFill>
        <a:latin typeface="+mn-lt"/>
        <a:ea typeface="+mn-ea"/>
        <a:cs typeface="+mn-cs"/>
      </a:defRPr>
    </a:lvl4pPr>
    <a:lvl5pPr marL="3657783" algn="l" defTabSz="1828891" rtl="0" eaLnBrk="1" latinLnBrk="0" hangingPunct="1">
      <a:defRPr sz="3600" kern="1200">
        <a:solidFill>
          <a:schemeClr val="tx1"/>
        </a:solidFill>
        <a:latin typeface="+mn-lt"/>
        <a:ea typeface="+mn-ea"/>
        <a:cs typeface="+mn-cs"/>
      </a:defRPr>
    </a:lvl5pPr>
    <a:lvl6pPr marL="4572229" algn="l" defTabSz="1828891" rtl="0" eaLnBrk="1" latinLnBrk="0" hangingPunct="1">
      <a:defRPr sz="3600" kern="1200">
        <a:solidFill>
          <a:schemeClr val="tx1"/>
        </a:solidFill>
        <a:latin typeface="+mn-lt"/>
        <a:ea typeface="+mn-ea"/>
        <a:cs typeface="+mn-cs"/>
      </a:defRPr>
    </a:lvl6pPr>
    <a:lvl7pPr marL="5486674" algn="l" defTabSz="1828891" rtl="0" eaLnBrk="1" latinLnBrk="0" hangingPunct="1">
      <a:defRPr sz="3600" kern="1200">
        <a:solidFill>
          <a:schemeClr val="tx1"/>
        </a:solidFill>
        <a:latin typeface="+mn-lt"/>
        <a:ea typeface="+mn-ea"/>
        <a:cs typeface="+mn-cs"/>
      </a:defRPr>
    </a:lvl7pPr>
    <a:lvl8pPr marL="6401120" algn="l" defTabSz="1828891" rtl="0" eaLnBrk="1" latinLnBrk="0" hangingPunct="1">
      <a:defRPr sz="3600" kern="1200">
        <a:solidFill>
          <a:schemeClr val="tx1"/>
        </a:solidFill>
        <a:latin typeface="+mn-lt"/>
        <a:ea typeface="+mn-ea"/>
        <a:cs typeface="+mn-cs"/>
      </a:defRPr>
    </a:lvl8pPr>
    <a:lvl9pPr marL="7315566" algn="l" defTabSz="1828891" rtl="0" eaLnBrk="1" latinLnBrk="0" hangingPunct="1">
      <a:defRPr sz="36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521415D9-36F7-43E2-AB2F-B90AF26B5E84}">
      <p14:sectionLst xmlns:p14="http://schemas.microsoft.com/office/powerpoint/2010/main">
        <p14:section name="اینفوگرافیک چرخ دنده" id="{99B3CE63-BF76-48E3-A149-44D9F88B842D}">
          <p14:sldIdLst>
            <p14:sldId id="418"/>
            <p14:sldId id="419"/>
            <p14:sldId id="421"/>
            <p14:sldId id="420"/>
            <p14:sldId id="422"/>
            <p14:sldId id="423"/>
            <p14:sldId id="424"/>
            <p14:sldId id="417"/>
            <p14:sldId id="426"/>
            <p14:sldId id="427"/>
            <p14:sldId id="428"/>
            <p14:sldId id="429"/>
            <p14:sldId id="430"/>
            <p14:sldId id="431"/>
            <p14:sldId id="432"/>
            <p14:sldId id="433"/>
            <p14:sldId id="434"/>
            <p14:sldId id="439"/>
            <p14:sldId id="435"/>
            <p14:sldId id="437"/>
            <p14:sldId id="447"/>
            <p14:sldId id="438"/>
            <p14:sldId id="446"/>
            <p14:sldId id="440"/>
            <p14:sldId id="441"/>
            <p14:sldId id="442"/>
            <p14:sldId id="443"/>
            <p14:sldId id="444"/>
            <p14:sldId id="445"/>
            <p14:sldId id="448"/>
            <p14:sldId id="449"/>
            <p14:sldId id="450"/>
            <p14:sldId id="451"/>
            <p14:sldId id="452"/>
            <p14:sldId id="453"/>
            <p14:sldId id="454"/>
            <p14:sldId id="455"/>
            <p14:sldId id="456"/>
            <p14:sldId id="457"/>
            <p14:sldId id="458"/>
            <p14:sldId id="459"/>
            <p14:sldId id="460"/>
            <p14:sldId id="461"/>
            <p14:sldId id="462"/>
            <p14:sldId id="463"/>
          </p14:sldIdLst>
        </p14:section>
      </p14:sectionLst>
    </p:ext>
    <p:ext uri="{EFAFB233-063F-42B5-8137-9DF3F51BA10A}">
      <p15:sldGuideLst xmlns:p15="http://schemas.microsoft.com/office/powerpoint/2012/main">
        <p15:guide id="2" pos="3841" userDrawn="1">
          <p15:clr>
            <a:srgbClr val="A4A3A4"/>
          </p15:clr>
        </p15:guide>
        <p15:guide id="3" orient="horz" pos="7392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7F7F7F"/>
    <a:srgbClr val="A6A6A6"/>
    <a:srgbClr val="595959"/>
    <a:srgbClr val="FFFFFF"/>
    <a:srgbClr val="F4F8FA"/>
    <a:srgbClr val="EFF4F7"/>
    <a:srgbClr val="E5EEF3"/>
    <a:srgbClr val="DEDEDE"/>
    <a:srgbClr val="F0F0F0"/>
    <a:srgbClr val="F3F3F3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9122" autoAdjust="0"/>
    <p:restoredTop sz="94660"/>
  </p:normalViewPr>
  <p:slideViewPr>
    <p:cSldViewPr snapToGrid="0" showGuides="1">
      <p:cViewPr varScale="1">
        <p:scale>
          <a:sx n="43" d="100"/>
          <a:sy n="43" d="100"/>
        </p:scale>
        <p:origin x="403" y="77"/>
      </p:cViewPr>
      <p:guideLst>
        <p:guide pos="3841"/>
        <p:guide orient="horz" pos="7392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8.xml"/><Relationship Id="rId18" Type="http://schemas.openxmlformats.org/officeDocument/2006/relationships/slide" Target="slides/slide13.xml"/><Relationship Id="rId26" Type="http://schemas.openxmlformats.org/officeDocument/2006/relationships/slide" Target="slides/slide21.xml"/><Relationship Id="rId39" Type="http://schemas.openxmlformats.org/officeDocument/2006/relationships/slide" Target="slides/slide34.xml"/><Relationship Id="rId21" Type="http://schemas.openxmlformats.org/officeDocument/2006/relationships/slide" Target="slides/slide16.xml"/><Relationship Id="rId34" Type="http://schemas.openxmlformats.org/officeDocument/2006/relationships/slide" Target="slides/slide29.xml"/><Relationship Id="rId42" Type="http://schemas.openxmlformats.org/officeDocument/2006/relationships/slide" Target="slides/slide37.xml"/><Relationship Id="rId47" Type="http://schemas.openxmlformats.org/officeDocument/2006/relationships/slide" Target="slides/slide42.xml"/><Relationship Id="rId50" Type="http://schemas.openxmlformats.org/officeDocument/2006/relationships/slide" Target="slides/slide45.xml"/><Relationship Id="rId55" Type="http://schemas.openxmlformats.org/officeDocument/2006/relationships/tableStyles" Target="tableStyles.xml"/><Relationship Id="rId7" Type="http://schemas.openxmlformats.org/officeDocument/2006/relationships/slide" Target="slides/slide2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1.xml"/><Relationship Id="rId29" Type="http://schemas.openxmlformats.org/officeDocument/2006/relationships/slide" Target="slides/slide24.xml"/><Relationship Id="rId11" Type="http://schemas.openxmlformats.org/officeDocument/2006/relationships/slide" Target="slides/slide6.xml"/><Relationship Id="rId24" Type="http://schemas.openxmlformats.org/officeDocument/2006/relationships/slide" Target="slides/slide19.xml"/><Relationship Id="rId32" Type="http://schemas.openxmlformats.org/officeDocument/2006/relationships/slide" Target="slides/slide27.xml"/><Relationship Id="rId37" Type="http://schemas.openxmlformats.org/officeDocument/2006/relationships/slide" Target="slides/slide32.xml"/><Relationship Id="rId40" Type="http://schemas.openxmlformats.org/officeDocument/2006/relationships/slide" Target="slides/slide35.xml"/><Relationship Id="rId45" Type="http://schemas.openxmlformats.org/officeDocument/2006/relationships/slide" Target="slides/slide40.xml"/><Relationship Id="rId53" Type="http://schemas.openxmlformats.org/officeDocument/2006/relationships/viewProps" Target="viewProps.xml"/><Relationship Id="rId5" Type="http://schemas.openxmlformats.org/officeDocument/2006/relationships/slideMaster" Target="slideMasters/slideMaster5.xml"/><Relationship Id="rId10" Type="http://schemas.openxmlformats.org/officeDocument/2006/relationships/slide" Target="slides/slide5.xml"/><Relationship Id="rId19" Type="http://schemas.openxmlformats.org/officeDocument/2006/relationships/slide" Target="slides/slide14.xml"/><Relationship Id="rId31" Type="http://schemas.openxmlformats.org/officeDocument/2006/relationships/slide" Target="slides/slide26.xml"/><Relationship Id="rId44" Type="http://schemas.openxmlformats.org/officeDocument/2006/relationships/slide" Target="slides/slide39.xml"/><Relationship Id="rId52" Type="http://schemas.openxmlformats.org/officeDocument/2006/relationships/presProps" Target="presProps.xml"/><Relationship Id="rId4" Type="http://schemas.openxmlformats.org/officeDocument/2006/relationships/slideMaster" Target="slideMasters/slideMaster4.xml"/><Relationship Id="rId9" Type="http://schemas.openxmlformats.org/officeDocument/2006/relationships/slide" Target="slides/slide4.xml"/><Relationship Id="rId14" Type="http://schemas.openxmlformats.org/officeDocument/2006/relationships/slide" Target="slides/slide9.xml"/><Relationship Id="rId22" Type="http://schemas.openxmlformats.org/officeDocument/2006/relationships/slide" Target="slides/slide17.xml"/><Relationship Id="rId27" Type="http://schemas.openxmlformats.org/officeDocument/2006/relationships/slide" Target="slides/slide22.xml"/><Relationship Id="rId30" Type="http://schemas.openxmlformats.org/officeDocument/2006/relationships/slide" Target="slides/slide25.xml"/><Relationship Id="rId35" Type="http://schemas.openxmlformats.org/officeDocument/2006/relationships/slide" Target="slides/slide30.xml"/><Relationship Id="rId43" Type="http://schemas.openxmlformats.org/officeDocument/2006/relationships/slide" Target="slides/slide38.xml"/><Relationship Id="rId48" Type="http://schemas.openxmlformats.org/officeDocument/2006/relationships/slide" Target="slides/slide43.xml"/><Relationship Id="rId8" Type="http://schemas.openxmlformats.org/officeDocument/2006/relationships/slide" Target="slides/slide3.xml"/><Relationship Id="rId51" Type="http://schemas.openxmlformats.org/officeDocument/2006/relationships/notesMaster" Target="notesMasters/notesMaster1.xml"/><Relationship Id="rId3" Type="http://schemas.openxmlformats.org/officeDocument/2006/relationships/slideMaster" Target="slideMasters/slideMaster3.xml"/><Relationship Id="rId12" Type="http://schemas.openxmlformats.org/officeDocument/2006/relationships/slide" Target="slides/slide7.xml"/><Relationship Id="rId17" Type="http://schemas.openxmlformats.org/officeDocument/2006/relationships/slide" Target="slides/slide12.xml"/><Relationship Id="rId25" Type="http://schemas.openxmlformats.org/officeDocument/2006/relationships/slide" Target="slides/slide20.xml"/><Relationship Id="rId33" Type="http://schemas.openxmlformats.org/officeDocument/2006/relationships/slide" Target="slides/slide28.xml"/><Relationship Id="rId38" Type="http://schemas.openxmlformats.org/officeDocument/2006/relationships/slide" Target="slides/slide33.xml"/><Relationship Id="rId46" Type="http://schemas.openxmlformats.org/officeDocument/2006/relationships/slide" Target="slides/slide41.xml"/><Relationship Id="rId20" Type="http://schemas.openxmlformats.org/officeDocument/2006/relationships/slide" Target="slides/slide15.xml"/><Relationship Id="rId41" Type="http://schemas.openxmlformats.org/officeDocument/2006/relationships/slide" Target="slides/slide36.xml"/><Relationship Id="rId54" Type="http://schemas.openxmlformats.org/officeDocument/2006/relationships/theme" Target="theme/theme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1.xml"/><Relationship Id="rId15" Type="http://schemas.openxmlformats.org/officeDocument/2006/relationships/slide" Target="slides/slide10.xml"/><Relationship Id="rId23" Type="http://schemas.openxmlformats.org/officeDocument/2006/relationships/slide" Target="slides/slide18.xml"/><Relationship Id="rId28" Type="http://schemas.openxmlformats.org/officeDocument/2006/relationships/slide" Target="slides/slide23.xml"/><Relationship Id="rId36" Type="http://schemas.openxmlformats.org/officeDocument/2006/relationships/slide" Target="slides/slide31.xml"/><Relationship Id="rId49" Type="http://schemas.openxmlformats.org/officeDocument/2006/relationships/slide" Target="slides/slide44.xml"/></Relationships>
</file>

<file path=ppt/charts/_rels/chart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.xlsx"/><Relationship Id="rId2" Type="http://schemas.microsoft.com/office/2011/relationships/chartColorStyle" Target="colors1.xml"/><Relationship Id="rId1" Type="http://schemas.microsoft.com/office/2011/relationships/chartStyle" Target="style1.xml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35864093247868417"/>
          <c:y val="0"/>
          <c:w val="0.64075590800036764"/>
          <c:h val="0.96113404026535687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effectLst>
              <a:outerShdw blurRad="266700" dir="2700000" algn="tl" rotWithShape="0">
                <a:prstClr val="black">
                  <a:alpha val="40000"/>
                </a:prstClr>
              </a:outerShdw>
            </a:effectLst>
          </c:spPr>
          <c:dPt>
            <c:idx val="0"/>
            <c:bubble3D val="0"/>
            <c:spPr>
              <a:gradFill rotWithShape="1">
                <a:gsLst>
                  <a:gs pos="0">
                    <a:schemeClr val="accent1">
                      <a:satMod val="103000"/>
                      <a:lumMod val="102000"/>
                      <a:tint val="94000"/>
                    </a:schemeClr>
                  </a:gs>
                  <a:gs pos="50000">
                    <a:schemeClr val="accent1">
                      <a:satMod val="110000"/>
                      <a:lumMod val="100000"/>
                      <a:shade val="100000"/>
                    </a:schemeClr>
                  </a:gs>
                  <a:gs pos="100000">
                    <a:schemeClr val="accent1">
                      <a:lumMod val="99000"/>
                      <a:satMod val="120000"/>
                      <a:shade val="78000"/>
                    </a:schemeClr>
                  </a:gs>
                </a:gsLst>
                <a:lin ang="5400000" scaled="0"/>
              </a:gradFill>
              <a:ln>
                <a:noFill/>
              </a:ln>
              <a:effectLst>
                <a:outerShdw blurRad="266700" dir="2700000" algn="tl" rotWithShape="0">
                  <a:prstClr val="black">
                    <a:alpha val="40000"/>
                  </a:prstClr>
                </a:outerShdw>
              </a:effectLst>
            </c:spPr>
            <c:extLst>
              <c:ext xmlns:c16="http://schemas.microsoft.com/office/drawing/2014/chart" uri="{C3380CC4-5D6E-409C-BE32-E72D297353CC}">
                <c16:uniqueId val="{00000001-F53F-4807-82A8-74BE3530680C}"/>
              </c:ext>
            </c:extLst>
          </c:dPt>
          <c:dPt>
            <c:idx val="1"/>
            <c:bubble3D val="0"/>
            <c:spPr>
              <a:gradFill rotWithShape="1">
                <a:gsLst>
                  <a:gs pos="0">
                    <a:schemeClr val="accent3">
                      <a:satMod val="103000"/>
                      <a:lumMod val="102000"/>
                      <a:tint val="94000"/>
                    </a:schemeClr>
                  </a:gs>
                  <a:gs pos="50000">
                    <a:schemeClr val="accent3">
                      <a:satMod val="110000"/>
                      <a:lumMod val="100000"/>
                      <a:shade val="100000"/>
                    </a:schemeClr>
                  </a:gs>
                  <a:gs pos="100000">
                    <a:schemeClr val="accent3">
                      <a:lumMod val="99000"/>
                      <a:satMod val="120000"/>
                      <a:shade val="78000"/>
                    </a:schemeClr>
                  </a:gs>
                </a:gsLst>
                <a:lin ang="5400000" scaled="0"/>
              </a:gradFill>
              <a:ln>
                <a:noFill/>
              </a:ln>
              <a:effectLst>
                <a:outerShdw blurRad="266700" dir="2700000" algn="tl" rotWithShape="0">
                  <a:prstClr val="black">
                    <a:alpha val="40000"/>
                  </a:prstClr>
                </a:outerShdw>
              </a:effectLst>
            </c:spPr>
            <c:extLst>
              <c:ext xmlns:c16="http://schemas.microsoft.com/office/drawing/2014/chart" uri="{C3380CC4-5D6E-409C-BE32-E72D297353CC}">
                <c16:uniqueId val="{00000003-F53F-4807-82A8-74BE3530680C}"/>
              </c:ext>
            </c:extLst>
          </c:dPt>
          <c:dPt>
            <c:idx val="2"/>
            <c:bubble3D val="0"/>
            <c:spPr>
              <a:gradFill rotWithShape="1">
                <a:gsLst>
                  <a:gs pos="0">
                    <a:schemeClr val="accent5">
                      <a:satMod val="103000"/>
                      <a:lumMod val="102000"/>
                      <a:tint val="94000"/>
                    </a:schemeClr>
                  </a:gs>
                  <a:gs pos="50000">
                    <a:schemeClr val="accent5">
                      <a:satMod val="110000"/>
                      <a:lumMod val="100000"/>
                      <a:shade val="100000"/>
                    </a:schemeClr>
                  </a:gs>
                  <a:gs pos="100000">
                    <a:schemeClr val="accent5">
                      <a:lumMod val="99000"/>
                      <a:satMod val="120000"/>
                      <a:shade val="78000"/>
                    </a:schemeClr>
                  </a:gs>
                </a:gsLst>
                <a:lin ang="5400000" scaled="0"/>
              </a:gradFill>
              <a:ln>
                <a:noFill/>
              </a:ln>
              <a:effectLst>
                <a:outerShdw blurRad="266700" dir="2700000" algn="tl" rotWithShape="0">
                  <a:prstClr val="black">
                    <a:alpha val="40000"/>
                  </a:prstClr>
                </a:outerShdw>
              </a:effectLst>
            </c:spPr>
            <c:extLst>
              <c:ext xmlns:c16="http://schemas.microsoft.com/office/drawing/2014/chart" uri="{C3380CC4-5D6E-409C-BE32-E72D297353CC}">
                <c16:uniqueId val="{00000005-F53F-4807-82A8-74BE3530680C}"/>
              </c:ext>
            </c:extLst>
          </c:dPt>
          <c:dPt>
            <c:idx val="3"/>
            <c:bubble3D val="0"/>
            <c:spPr>
              <a:gradFill rotWithShape="1">
                <a:gsLst>
                  <a:gs pos="0">
                    <a:schemeClr val="accent1">
                      <a:lumMod val="60000"/>
                      <a:satMod val="103000"/>
                      <a:lumMod val="102000"/>
                      <a:tint val="94000"/>
                    </a:schemeClr>
                  </a:gs>
                  <a:gs pos="50000">
                    <a:schemeClr val="accent1">
                      <a:lumMod val="60000"/>
                      <a:satMod val="110000"/>
                      <a:lumMod val="100000"/>
                      <a:shade val="100000"/>
                    </a:schemeClr>
                  </a:gs>
                  <a:gs pos="100000">
                    <a:schemeClr val="accent1">
                      <a:lumMod val="60000"/>
                      <a:lumMod val="99000"/>
                      <a:satMod val="120000"/>
                      <a:shade val="78000"/>
                    </a:schemeClr>
                  </a:gs>
                </a:gsLst>
                <a:lin ang="5400000" scaled="0"/>
              </a:gradFill>
              <a:ln>
                <a:noFill/>
              </a:ln>
              <a:effectLst>
                <a:outerShdw blurRad="266700" dir="2700000" algn="tl" rotWithShape="0">
                  <a:prstClr val="black">
                    <a:alpha val="40000"/>
                  </a:prstClr>
                </a:outerShdw>
              </a:effectLst>
            </c:spPr>
            <c:extLst>
              <c:ext xmlns:c16="http://schemas.microsoft.com/office/drawing/2014/chart" uri="{C3380CC4-5D6E-409C-BE32-E72D297353CC}">
                <c16:uniqueId val="{00000007-F53F-4807-82A8-74BE3530680C}"/>
              </c:ext>
            </c:extLst>
          </c:dPt>
          <c:cat>
            <c:strRef>
              <c:f>Sheet1!$A$2:$A$5</c:f>
              <c:strCache>
                <c:ptCount val="4"/>
                <c:pt idx="0">
                  <c:v>1st Qtr</c:v>
                </c:pt>
                <c:pt idx="1">
                  <c:v>2nd Qtr</c:v>
                </c:pt>
                <c:pt idx="2">
                  <c:v>3rd Qtr</c:v>
                </c:pt>
                <c:pt idx="3">
                  <c:v>4th Qtr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8.1999999999999993</c:v>
                </c:pt>
                <c:pt idx="1">
                  <c:v>3.2</c:v>
                </c:pt>
                <c:pt idx="2">
                  <c:v>1.4</c:v>
                </c:pt>
                <c:pt idx="3">
                  <c:v>1.2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8-F53F-4807-82A8-74BE3530680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43"/>
      </c:doughnutChart>
      <c:spPr>
        <a:noFill/>
        <a:ln w="25400"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olors1.xml><?xml version="1.0" encoding="utf-8"?>
<cs:colorStyle xmlns:cs="http://schemas.microsoft.com/office/drawing/2012/chartStyle" xmlns:a="http://schemas.openxmlformats.org/drawingml/2006/main" meth="cycle" id="11">
  <a:schemeClr val="accent1"/>
  <a:schemeClr val="accent3"/>
  <a:schemeClr val="accent5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style1.xml><?xml version="1.0" encoding="utf-8"?>
<cs:chartStyle xmlns:cs="http://schemas.microsoft.com/office/drawing/2012/chartStyle" xmlns:a="http://schemas.openxmlformats.org/drawingml/2006/main" id="255">
  <cs:axisTitle>
    <cs:lnRef idx="0"/>
    <cs:fillRef idx="0"/>
    <cs:effectRef idx="0"/>
    <cs:fontRef idx="minor">
      <a:schemeClr val="tx2"/>
    </cs:fontRef>
    <cs:defRPr sz="1197" b="1" kern="1200"/>
  </cs:axisTitle>
  <cs:categoryAxis>
    <cs:lnRef idx="0"/>
    <cs:fillRef idx="0"/>
    <cs:effectRef idx="0"/>
    <cs:fontRef idx="minor">
      <a:schemeClr val="tx2"/>
    </cs:fontRef>
    <cs:spPr>
      <a:ln w="9525" cap="flat" cmpd="sng" algn="ctr">
        <a:solidFill>
          <a:schemeClr val="tx2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2"/>
    </cs:fontRef>
    <cs:spPr>
      <a:solidFill>
        <a:schemeClr val="bg1"/>
      </a:solidFill>
      <a:ln w="9525" cap="flat" cmpd="sng" algn="ctr">
        <a:solidFill>
          <a:schemeClr val="tx2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2"/>
    </cs:fontRef>
    <cs:defRPr sz="1197" kern="1200"/>
  </cs:dataLabel>
  <cs:dataLabelCallout>
    <cs:lnRef idx="0"/>
    <cs:fillRef idx="0"/>
    <cs:effectRef idx="0"/>
    <cs:fontRef idx="minor">
      <a:schemeClr val="dk2">
        <a:lumMod val="7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3">
      <cs:styleClr val="auto"/>
    </cs:fillRef>
    <cs:effectRef idx="2"/>
    <cs:fontRef idx="minor">
      <a:schemeClr val="tx2"/>
    </cs:fontRef>
  </cs:dataPoint>
  <cs:dataPoint3D>
    <cs:lnRef idx="0"/>
    <cs:fillRef idx="3">
      <cs:styleClr val="auto"/>
    </cs:fillRef>
    <cs:effectRef idx="2"/>
    <cs:fontRef idx="minor">
      <a:schemeClr val="tx2"/>
    </cs:fontRef>
  </cs:dataPoint3D>
  <cs:dataPointLine>
    <cs:lnRef idx="0">
      <cs:styleClr val="auto"/>
    </cs:lnRef>
    <cs:fillRef idx="3"/>
    <cs:effectRef idx="2"/>
    <cs:fontRef idx="minor">
      <a:schemeClr val="tx2"/>
    </cs:fontRef>
    <cs:spPr>
      <a:ln w="31750" cap="rnd">
        <a:solidFill>
          <a:schemeClr val="phClr"/>
        </a:solidFill>
        <a:round/>
      </a:ln>
    </cs:spPr>
  </cs:dataPointLine>
  <cs:dataPointMarker>
    <cs:lnRef idx="0"/>
    <cs:fillRef idx="3">
      <cs:styleClr val="auto"/>
    </cs:fillRef>
    <cs:effectRef idx="2"/>
    <cs:fontRef idx="minor">
      <a:schemeClr val="tx2"/>
    </cs:fontRef>
    <cs:spPr>
      <a:ln w="12700">
        <a:solidFill>
          <a:schemeClr val="lt2"/>
        </a:solidFill>
        <a:round/>
      </a:ln>
    </cs:spPr>
  </cs:dataPointMarker>
  <cs:dataPointMarkerLayout symbol="circle" size="6"/>
  <cs:dataPointWireframe>
    <cs:lnRef idx="0">
      <cs:styleClr val="auto"/>
    </cs:lnRef>
    <cs:fillRef idx="3"/>
    <cs:effectRef idx="2"/>
    <cs:fontRef idx="minor">
      <a:schemeClr val="tx2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2"/>
    </cs:fontRef>
    <cs:spPr>
      <a:ln w="9525">
        <a:solidFill>
          <a:schemeClr val="tx2">
            <a:lumMod val="15000"/>
            <a:lumOff val="85000"/>
          </a:schemeClr>
        </a:solidFill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2"/>
    </cs:fontRef>
    <cs:spPr>
      <a:ln w="9525">
        <a:solidFill>
          <a:schemeClr val="tx2">
            <a:lumMod val="60000"/>
            <a:lumOff val="40000"/>
          </a:schemeClr>
        </a:solidFill>
        <a:prstDash val="dash"/>
      </a:ln>
    </cs:spPr>
  </cs:dropLine>
  <cs:errorBar>
    <cs:lnRef idx="0"/>
    <cs:fillRef idx="0"/>
    <cs:effectRef idx="0"/>
    <cs:fontRef idx="minor">
      <a:schemeClr val="tx2"/>
    </cs:fontRef>
    <cs:spPr>
      <a:ln w="9525">
        <a:solidFill>
          <a:schemeClr val="tx2">
            <a:lumMod val="75000"/>
          </a:schemeClr>
        </a:solidFill>
        <a:round/>
      </a:ln>
    </cs:spPr>
  </cs:errorBar>
  <cs:floor>
    <cs:lnRef idx="0"/>
    <cs:fillRef idx="0"/>
    <cs:effectRef idx="0"/>
    <cs:fontRef idx="minor">
      <a:schemeClr val="tx2"/>
    </cs:fontRef>
  </cs:floor>
  <cs:gridlineMajor>
    <cs:lnRef idx="0"/>
    <cs:fillRef idx="0"/>
    <cs:effectRef idx="0"/>
    <cs:fontRef idx="minor">
      <a:schemeClr val="tx2"/>
    </cs:fontRef>
    <cs:spPr>
      <a:ln w="9525" cap="flat" cmpd="sng" algn="ctr">
        <a:solidFill>
          <a:schemeClr val="tx2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2"/>
    </cs:fontRef>
    <cs:spPr>
      <a:ln>
        <a:solidFill>
          <a:schemeClr val="tx2">
            <a:lumMod val="5000"/>
            <a:lumOff val="95000"/>
          </a:schemeClr>
        </a:solidFill>
      </a:ln>
    </cs:spPr>
  </cs:gridlineMinor>
  <cs:hiLoLine>
    <cs:lnRef idx="0"/>
    <cs:fillRef idx="0"/>
    <cs:effectRef idx="0"/>
    <cs:fontRef idx="minor">
      <a:schemeClr val="tx2"/>
    </cs:fontRef>
    <cs:spPr>
      <a:ln w="9525">
        <a:solidFill>
          <a:schemeClr val="tx2">
            <a:lumMod val="60000"/>
            <a:lumOff val="40000"/>
          </a:schemeClr>
        </a:solidFill>
        <a:prstDash val="dash"/>
      </a:ln>
    </cs:spPr>
  </cs:hiLoLine>
  <cs:leaderLine>
    <cs:lnRef idx="0"/>
    <cs:fillRef idx="0"/>
    <cs:effectRef idx="0"/>
    <cs:fontRef idx="minor">
      <a:schemeClr val="tx2"/>
    </cs:fontRef>
    <cs:spPr>
      <a:ln w="9525">
        <a:solidFill>
          <a:schemeClr val="tx2">
            <a:lumMod val="35000"/>
            <a:lumOff val="65000"/>
          </a:schemeClr>
        </a:solidFill>
      </a:ln>
    </cs:spPr>
  </cs:leaderLine>
  <cs:legend>
    <cs:lnRef idx="0"/>
    <cs:fillRef idx="0"/>
    <cs:effectRef idx="0"/>
    <cs:fontRef idx="minor">
      <a:schemeClr val="tx2"/>
    </cs:fontRef>
    <cs:defRPr sz="1197" kern="1200"/>
  </cs:legend>
  <cs:plotArea>
    <cs:lnRef idx="0"/>
    <cs:fillRef idx="0"/>
    <cs:effectRef idx="0"/>
    <cs:fontRef idx="minor">
      <a:schemeClr val="tx2"/>
    </cs:fontRef>
  </cs:plotArea>
  <cs:plotArea3D>
    <cs:lnRef idx="0"/>
    <cs:fillRef idx="0"/>
    <cs:effectRef idx="0"/>
    <cs:fontRef idx="minor">
      <a:schemeClr val="tx2"/>
    </cs:fontRef>
  </cs:plotArea3D>
  <cs:seriesAxis>
    <cs:lnRef idx="0"/>
    <cs:fillRef idx="0"/>
    <cs:effectRef idx="0"/>
    <cs:fontRef idx="minor">
      <a:schemeClr val="tx2"/>
    </cs:fontRef>
    <cs:spPr>
      <a:ln w="9525" cap="flat" cmpd="sng" algn="ctr">
        <a:solidFill>
          <a:schemeClr val="tx2">
            <a:lumMod val="15000"/>
            <a:lumOff val="85000"/>
          </a:schemeClr>
        </a:solidFill>
        <a:round/>
      </a:ln>
    </cs:spPr>
    <cs:defRPr sz="1197" kern="1200"/>
  </cs:seriesAxis>
  <cs:seriesLine>
    <cs:lnRef idx="0"/>
    <cs:fillRef idx="0"/>
    <cs:effectRef idx="0"/>
    <cs:fontRef idx="minor">
      <a:schemeClr val="tx2"/>
    </cs:fontRef>
    <cs:spPr>
      <a:ln w="9525">
        <a:solidFill>
          <a:schemeClr val="tx2">
            <a:lumMod val="60000"/>
            <a:lumOff val="40000"/>
          </a:schemeClr>
        </a:solidFill>
        <a:prstDash val="dash"/>
      </a:ln>
    </cs:spPr>
  </cs:seriesLine>
  <cs:title>
    <cs:lnRef idx="0"/>
    <cs:fillRef idx="0"/>
    <cs:effectRef idx="0"/>
    <cs:fontRef idx="minor">
      <a:schemeClr val="tx2"/>
    </cs:fontRef>
    <cs:defRPr sz="2128" b="1" kern="1200"/>
  </cs:title>
  <cs:trendline>
    <cs:lnRef idx="0">
      <cs:styleClr val="auto"/>
    </cs:lnRef>
    <cs:fillRef idx="0"/>
    <cs:effectRef idx="0"/>
    <cs:fontRef idx="minor">
      <a:schemeClr val="tx2"/>
    </cs:fontRef>
    <cs:spPr>
      <a:ln w="19050" cap="rnd">
        <a:solidFill>
          <a:schemeClr val="phClr"/>
        </a:solidFill>
        <a:prstDash val="sysDash"/>
      </a:ln>
    </cs:spPr>
  </cs:trendline>
  <cs:trendlineLabel>
    <cs:lnRef idx="0"/>
    <cs:fillRef idx="0"/>
    <cs:effectRef idx="0"/>
    <cs:fontRef idx="minor">
      <a:schemeClr val="tx2"/>
    </cs:fontRef>
    <cs:defRPr sz="1197" kern="1200"/>
  </cs:trendlineLabel>
  <cs:upBar>
    <cs:lnRef idx="0"/>
    <cs:fillRef idx="0"/>
    <cs:effectRef idx="0"/>
    <cs:fontRef idx="minor">
      <a:schemeClr val="tx2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2"/>
    </cs:fontRef>
    <cs:defRPr sz="1197" kern="1200"/>
  </cs:valueAxis>
  <cs:wall>
    <cs:lnRef idx="0"/>
    <cs:fillRef idx="0"/>
    <cs:effectRef idx="0"/>
    <cs:fontRef idx="minor">
      <a:schemeClr val="tx2"/>
    </cs:fontRef>
  </cs:wall>
</cs:chartStyle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6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E82A6E65-1877-4672-9AD8-9E4AFD592DDC}" type="datetimeFigureOut">
              <a:rPr lang="en-US" smtClean="0"/>
              <a:t>8/23/2024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7D78D299-B392-4CB3-93B8-7A815182B2A8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76137925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1828891" rtl="0" eaLnBrk="1" latinLnBrk="0" hangingPunct="1">
      <a:defRPr sz="2400" kern="1200">
        <a:solidFill>
          <a:schemeClr val="tx1"/>
        </a:solidFill>
        <a:latin typeface="+mn-lt"/>
        <a:ea typeface="+mn-ea"/>
        <a:cs typeface="+mn-cs"/>
      </a:defRPr>
    </a:lvl1pPr>
    <a:lvl2pPr marL="914446" algn="l" defTabSz="1828891" rtl="0" eaLnBrk="1" latinLnBrk="0" hangingPunct="1">
      <a:defRPr sz="2400" kern="1200">
        <a:solidFill>
          <a:schemeClr val="tx1"/>
        </a:solidFill>
        <a:latin typeface="+mn-lt"/>
        <a:ea typeface="+mn-ea"/>
        <a:cs typeface="+mn-cs"/>
      </a:defRPr>
    </a:lvl2pPr>
    <a:lvl3pPr marL="1828891" algn="l" defTabSz="1828891" rtl="0" eaLnBrk="1" latinLnBrk="0" hangingPunct="1">
      <a:defRPr sz="2400" kern="1200">
        <a:solidFill>
          <a:schemeClr val="tx1"/>
        </a:solidFill>
        <a:latin typeface="+mn-lt"/>
        <a:ea typeface="+mn-ea"/>
        <a:cs typeface="+mn-cs"/>
      </a:defRPr>
    </a:lvl3pPr>
    <a:lvl4pPr marL="2743337" algn="l" defTabSz="1828891" rtl="0" eaLnBrk="1" latinLnBrk="0" hangingPunct="1">
      <a:defRPr sz="2400" kern="1200">
        <a:solidFill>
          <a:schemeClr val="tx1"/>
        </a:solidFill>
        <a:latin typeface="+mn-lt"/>
        <a:ea typeface="+mn-ea"/>
        <a:cs typeface="+mn-cs"/>
      </a:defRPr>
    </a:lvl4pPr>
    <a:lvl5pPr marL="3657783" algn="l" defTabSz="1828891" rtl="0" eaLnBrk="1" latinLnBrk="0" hangingPunct="1">
      <a:defRPr sz="2400" kern="1200">
        <a:solidFill>
          <a:schemeClr val="tx1"/>
        </a:solidFill>
        <a:latin typeface="+mn-lt"/>
        <a:ea typeface="+mn-ea"/>
        <a:cs typeface="+mn-cs"/>
      </a:defRPr>
    </a:lvl5pPr>
    <a:lvl6pPr marL="4572229" algn="l" defTabSz="1828891" rtl="0" eaLnBrk="1" latinLnBrk="0" hangingPunct="1">
      <a:defRPr sz="2400" kern="1200">
        <a:solidFill>
          <a:schemeClr val="tx1"/>
        </a:solidFill>
        <a:latin typeface="+mn-lt"/>
        <a:ea typeface="+mn-ea"/>
        <a:cs typeface="+mn-cs"/>
      </a:defRPr>
    </a:lvl6pPr>
    <a:lvl7pPr marL="5486674" algn="l" defTabSz="1828891" rtl="0" eaLnBrk="1" latinLnBrk="0" hangingPunct="1">
      <a:defRPr sz="2400" kern="1200">
        <a:solidFill>
          <a:schemeClr val="tx1"/>
        </a:solidFill>
        <a:latin typeface="+mn-lt"/>
        <a:ea typeface="+mn-ea"/>
        <a:cs typeface="+mn-cs"/>
      </a:defRPr>
    </a:lvl7pPr>
    <a:lvl8pPr marL="6401120" algn="l" defTabSz="1828891" rtl="0" eaLnBrk="1" latinLnBrk="0" hangingPunct="1">
      <a:defRPr sz="2400" kern="1200">
        <a:solidFill>
          <a:schemeClr val="tx1"/>
        </a:solidFill>
        <a:latin typeface="+mn-lt"/>
        <a:ea typeface="+mn-ea"/>
        <a:cs typeface="+mn-cs"/>
      </a:defRPr>
    </a:lvl8pPr>
    <a:lvl9pPr marL="7315566" algn="l" defTabSz="1828891" rtl="0" eaLnBrk="1" latinLnBrk="0" hangingPunct="1">
      <a:defRPr sz="24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886129508"/>
      </p:ext>
    </p:extLst>
  </p:cSld>
  <p:clrMapOvr>
    <a:masterClrMapping/>
  </p:clrMapOvr>
  <p:transition spd="med">
    <p:pull dir="u"/>
  </p:transition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/>
          <p:cNvSpPr>
            <a:spLocks noGrp="1"/>
          </p:cNvSpPr>
          <p:nvPr>
            <p:ph type="ftr" sz="quarter" idx="10"/>
          </p:nvPr>
        </p:nvSpPr>
        <p:spPr>
          <a:xfrm>
            <a:off x="8078252" y="12712701"/>
            <a:ext cx="8230672" cy="730250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>
          <a:xfrm>
            <a:off x="277585" y="237672"/>
            <a:ext cx="666986" cy="730250"/>
          </a:xfrm>
          <a:prstGeom prst="rect">
            <a:avLst/>
          </a:prstGeom>
        </p:spPr>
        <p:txBody>
          <a:bodyPr/>
          <a:lstStyle/>
          <a:p>
            <a:fld id="{D4E2D626-0FC7-4A2A-97D3-6432F2E5F7F5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5" name="Picture Placeholder 7"/>
          <p:cNvSpPr>
            <a:spLocks noGrp="1"/>
          </p:cNvSpPr>
          <p:nvPr>
            <p:ph type="pic" sz="quarter" idx="12"/>
          </p:nvPr>
        </p:nvSpPr>
        <p:spPr>
          <a:xfrm>
            <a:off x="13392150" y="1695450"/>
            <a:ext cx="1695450" cy="1695450"/>
          </a:xfrm>
          <a:prstGeom prst="ellipse">
            <a:avLst/>
          </a:prstGeom>
          <a:solidFill>
            <a:schemeClr val="bg1">
              <a:lumMod val="85000"/>
            </a:schemeClr>
          </a:solidFill>
        </p:spPr>
        <p:txBody>
          <a:bodyPr/>
          <a:lstStyle>
            <a:lvl1pPr>
              <a:defRPr sz="2000"/>
            </a:lvl1pPr>
          </a:lstStyle>
          <a:p>
            <a:endParaRPr lang="en-US"/>
          </a:p>
        </p:txBody>
      </p:sp>
      <p:sp>
        <p:nvSpPr>
          <p:cNvPr id="6" name="Picture Placeholder 7"/>
          <p:cNvSpPr>
            <a:spLocks noGrp="1"/>
          </p:cNvSpPr>
          <p:nvPr>
            <p:ph type="pic" sz="quarter" idx="13"/>
          </p:nvPr>
        </p:nvSpPr>
        <p:spPr>
          <a:xfrm>
            <a:off x="19051588" y="2543175"/>
            <a:ext cx="1695450" cy="1695450"/>
          </a:xfrm>
          <a:prstGeom prst="ellipse">
            <a:avLst/>
          </a:prstGeom>
          <a:solidFill>
            <a:schemeClr val="bg1">
              <a:lumMod val="85000"/>
            </a:schemeClr>
          </a:solidFill>
        </p:spPr>
        <p:txBody>
          <a:bodyPr/>
          <a:lstStyle>
            <a:lvl1pPr>
              <a:defRPr sz="2000"/>
            </a:lvl1pPr>
          </a:lstStyle>
          <a:p>
            <a:endParaRPr lang="en-US"/>
          </a:p>
        </p:txBody>
      </p:sp>
      <p:sp>
        <p:nvSpPr>
          <p:cNvPr id="7" name="Picture Placeholder 7"/>
          <p:cNvSpPr>
            <a:spLocks noGrp="1"/>
          </p:cNvSpPr>
          <p:nvPr>
            <p:ph type="pic" sz="quarter" idx="14"/>
          </p:nvPr>
        </p:nvSpPr>
        <p:spPr>
          <a:xfrm>
            <a:off x="11412538" y="7572375"/>
            <a:ext cx="1695450" cy="1695450"/>
          </a:xfrm>
          <a:prstGeom prst="ellipse">
            <a:avLst/>
          </a:prstGeom>
          <a:solidFill>
            <a:schemeClr val="bg1">
              <a:lumMod val="85000"/>
            </a:schemeClr>
          </a:solidFill>
        </p:spPr>
        <p:txBody>
          <a:bodyPr/>
          <a:lstStyle>
            <a:lvl1pPr>
              <a:defRPr sz="2000"/>
            </a:lvl1pPr>
          </a:lstStyle>
          <a:p>
            <a:endParaRPr lang="en-US"/>
          </a:p>
        </p:txBody>
      </p:sp>
      <p:sp>
        <p:nvSpPr>
          <p:cNvPr id="8" name="Picture Placeholder 7"/>
          <p:cNvSpPr>
            <a:spLocks noGrp="1"/>
          </p:cNvSpPr>
          <p:nvPr>
            <p:ph type="pic" sz="quarter" idx="15"/>
          </p:nvPr>
        </p:nvSpPr>
        <p:spPr>
          <a:xfrm>
            <a:off x="17070388" y="9477375"/>
            <a:ext cx="1695450" cy="1695450"/>
          </a:xfrm>
          <a:prstGeom prst="ellipse">
            <a:avLst/>
          </a:prstGeom>
          <a:solidFill>
            <a:schemeClr val="bg1">
              <a:lumMod val="85000"/>
            </a:schemeClr>
          </a:solidFill>
        </p:spPr>
        <p:txBody>
          <a:bodyPr/>
          <a:lstStyle>
            <a:lvl1pPr>
              <a:defRPr sz="2000"/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34424728"/>
      </p:ext>
    </p:extLst>
  </p:cSld>
  <p:clrMapOvr>
    <a:masterClrMapping/>
  </p:clrMapOvr>
  <p:transition spd="med">
    <p:pull dir="u"/>
  </p:transition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/>
          <p:cNvSpPr>
            <a:spLocks noGrp="1"/>
          </p:cNvSpPr>
          <p:nvPr>
            <p:ph type="ftr" sz="quarter" idx="10"/>
          </p:nvPr>
        </p:nvSpPr>
        <p:spPr>
          <a:xfrm>
            <a:off x="8078252" y="12712701"/>
            <a:ext cx="8230672" cy="730250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>
          <a:xfrm>
            <a:off x="277585" y="237672"/>
            <a:ext cx="666986" cy="730250"/>
          </a:xfrm>
          <a:prstGeom prst="rect">
            <a:avLst/>
          </a:prstGeom>
        </p:spPr>
        <p:txBody>
          <a:bodyPr/>
          <a:lstStyle/>
          <a:p>
            <a:fld id="{D4E2D626-0FC7-4A2A-97D3-6432F2E5F7F5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22" name="Picture Placeholder 21"/>
          <p:cNvSpPr>
            <a:spLocks noGrp="1"/>
          </p:cNvSpPr>
          <p:nvPr>
            <p:ph type="pic" sz="quarter" idx="12"/>
          </p:nvPr>
        </p:nvSpPr>
        <p:spPr>
          <a:xfrm>
            <a:off x="1957388" y="2949166"/>
            <a:ext cx="4119562" cy="3155950"/>
          </a:xfrm>
          <a:prstGeom prst="roundRect">
            <a:avLst>
              <a:gd name="adj" fmla="val 10125"/>
            </a:avLst>
          </a:prstGeom>
          <a:solidFill>
            <a:schemeClr val="bg1">
              <a:lumMod val="85000"/>
            </a:schemeClr>
          </a:solidFill>
        </p:spPr>
        <p:txBody>
          <a:bodyPr/>
          <a:lstStyle>
            <a:lvl1pPr>
              <a:defRPr sz="2800"/>
            </a:lvl1pPr>
          </a:lstStyle>
          <a:p>
            <a:endParaRPr lang="en-US"/>
          </a:p>
        </p:txBody>
      </p:sp>
      <p:sp>
        <p:nvSpPr>
          <p:cNvPr id="23" name="Picture Placeholder 21"/>
          <p:cNvSpPr>
            <a:spLocks noGrp="1"/>
          </p:cNvSpPr>
          <p:nvPr>
            <p:ph type="pic" sz="quarter" idx="13"/>
          </p:nvPr>
        </p:nvSpPr>
        <p:spPr>
          <a:xfrm>
            <a:off x="8159868" y="2949166"/>
            <a:ext cx="4119562" cy="3155950"/>
          </a:xfrm>
          <a:prstGeom prst="roundRect">
            <a:avLst>
              <a:gd name="adj" fmla="val 10125"/>
            </a:avLst>
          </a:prstGeom>
          <a:solidFill>
            <a:schemeClr val="bg1">
              <a:lumMod val="85000"/>
            </a:schemeClr>
          </a:solidFill>
        </p:spPr>
        <p:txBody>
          <a:bodyPr/>
          <a:lstStyle>
            <a:lvl1pPr>
              <a:defRPr sz="2800"/>
            </a:lvl1pPr>
          </a:lstStyle>
          <a:p>
            <a:endParaRPr lang="en-US"/>
          </a:p>
        </p:txBody>
      </p:sp>
      <p:sp>
        <p:nvSpPr>
          <p:cNvPr id="24" name="Picture Placeholder 21"/>
          <p:cNvSpPr>
            <a:spLocks noGrp="1"/>
          </p:cNvSpPr>
          <p:nvPr>
            <p:ph type="pic" sz="quarter" idx="14"/>
          </p:nvPr>
        </p:nvSpPr>
        <p:spPr>
          <a:xfrm>
            <a:off x="1965890" y="9053607"/>
            <a:ext cx="4119562" cy="3155950"/>
          </a:xfrm>
          <a:prstGeom prst="roundRect">
            <a:avLst>
              <a:gd name="adj" fmla="val 10125"/>
            </a:avLst>
          </a:prstGeom>
          <a:solidFill>
            <a:schemeClr val="bg1">
              <a:lumMod val="85000"/>
            </a:schemeClr>
          </a:solidFill>
        </p:spPr>
        <p:txBody>
          <a:bodyPr/>
          <a:lstStyle>
            <a:lvl1pPr>
              <a:defRPr sz="2800"/>
            </a:lvl1pPr>
          </a:lstStyle>
          <a:p>
            <a:endParaRPr lang="en-US"/>
          </a:p>
        </p:txBody>
      </p:sp>
      <p:sp>
        <p:nvSpPr>
          <p:cNvPr id="25" name="Picture Placeholder 21"/>
          <p:cNvSpPr>
            <a:spLocks noGrp="1"/>
          </p:cNvSpPr>
          <p:nvPr>
            <p:ph type="pic" sz="quarter" idx="15"/>
          </p:nvPr>
        </p:nvSpPr>
        <p:spPr>
          <a:xfrm>
            <a:off x="8159868" y="9053607"/>
            <a:ext cx="4119562" cy="3155950"/>
          </a:xfrm>
          <a:prstGeom prst="roundRect">
            <a:avLst>
              <a:gd name="adj" fmla="val 10125"/>
            </a:avLst>
          </a:prstGeom>
          <a:solidFill>
            <a:schemeClr val="bg1">
              <a:lumMod val="85000"/>
            </a:schemeClr>
          </a:solidFill>
        </p:spPr>
        <p:txBody>
          <a:bodyPr/>
          <a:lstStyle>
            <a:lvl1pPr>
              <a:defRPr sz="2800"/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83180510"/>
      </p:ext>
    </p:extLst>
  </p:cSld>
  <p:clrMapOvr>
    <a:masterClrMapping/>
  </p:clrMapOvr>
  <p:transition spd="med">
    <p:pull dir="u"/>
  </p:transition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>
          <a:xfrm>
            <a:off x="1676618" y="12712701"/>
            <a:ext cx="5487114" cy="730250"/>
          </a:xfrm>
          <a:prstGeom prst="rect">
            <a:avLst/>
          </a:prstGeom>
        </p:spPr>
        <p:txBody>
          <a:bodyPr/>
          <a:lstStyle/>
          <a:p>
            <a:fld id="{BA0FA970-915A-4221-98C2-1B3A5E560653}" type="datetime1">
              <a:rPr lang="en-US" smtClean="0"/>
              <a:t>8/23/2024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>
          <a:xfrm>
            <a:off x="8078252" y="12712701"/>
            <a:ext cx="8230672" cy="730250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>
          <a:xfrm>
            <a:off x="277585" y="237672"/>
            <a:ext cx="666986" cy="730250"/>
          </a:xfrm>
          <a:prstGeom prst="rect">
            <a:avLst/>
          </a:prstGeom>
        </p:spPr>
        <p:txBody>
          <a:bodyPr/>
          <a:lstStyle/>
          <a:p>
            <a:fld id="{D4E2D626-0FC7-4A2A-97D3-6432F2E5F7F5}" type="slidenum">
              <a:rPr lang="en-US" smtClean="0"/>
              <a:t>‹#›</a:t>
            </a:fld>
            <a:endParaRPr lang="en-US"/>
          </a:p>
        </p:txBody>
      </p:sp>
      <p:sp>
        <p:nvSpPr>
          <p:cNvPr id="10" name="Picture Placeholder 9"/>
          <p:cNvSpPr>
            <a:spLocks noGrp="1"/>
          </p:cNvSpPr>
          <p:nvPr>
            <p:ph type="pic" sz="quarter" idx="13"/>
          </p:nvPr>
        </p:nvSpPr>
        <p:spPr>
          <a:xfrm>
            <a:off x="1714718" y="3295650"/>
            <a:ext cx="4571782" cy="6534150"/>
          </a:xfrm>
          <a:prstGeom prst="roundRect">
            <a:avLst>
              <a:gd name="adj" fmla="val 3050"/>
            </a:avLst>
          </a:prstGeom>
          <a:solidFill>
            <a:schemeClr val="bg1">
              <a:lumMod val="85000"/>
            </a:schemeClr>
          </a:solidFill>
        </p:spPr>
        <p:txBody>
          <a:bodyPr/>
          <a:lstStyle/>
          <a:p>
            <a:endParaRPr lang="en-US"/>
          </a:p>
        </p:txBody>
      </p:sp>
      <p:sp>
        <p:nvSpPr>
          <p:cNvPr id="11" name="Picture Placeholder 9"/>
          <p:cNvSpPr>
            <a:spLocks noGrp="1"/>
          </p:cNvSpPr>
          <p:nvPr>
            <p:ph type="pic" sz="quarter" idx="14"/>
          </p:nvPr>
        </p:nvSpPr>
        <p:spPr>
          <a:xfrm>
            <a:off x="7177286" y="3295650"/>
            <a:ext cx="4571782" cy="6534150"/>
          </a:xfrm>
          <a:prstGeom prst="roundRect">
            <a:avLst>
              <a:gd name="adj" fmla="val 3050"/>
            </a:avLst>
          </a:prstGeom>
          <a:solidFill>
            <a:schemeClr val="bg1">
              <a:lumMod val="85000"/>
            </a:schemeClr>
          </a:solidFill>
        </p:spPr>
        <p:txBody>
          <a:bodyPr/>
          <a:lstStyle/>
          <a:p>
            <a:endParaRPr lang="en-US"/>
          </a:p>
        </p:txBody>
      </p:sp>
      <p:sp>
        <p:nvSpPr>
          <p:cNvPr id="12" name="Picture Placeholder 9"/>
          <p:cNvSpPr>
            <a:spLocks noGrp="1"/>
          </p:cNvSpPr>
          <p:nvPr>
            <p:ph type="pic" sz="quarter" idx="15"/>
          </p:nvPr>
        </p:nvSpPr>
        <p:spPr>
          <a:xfrm>
            <a:off x="12641286" y="3295650"/>
            <a:ext cx="4571782" cy="6534150"/>
          </a:xfrm>
          <a:prstGeom prst="roundRect">
            <a:avLst>
              <a:gd name="adj" fmla="val 3050"/>
            </a:avLst>
          </a:prstGeom>
          <a:solidFill>
            <a:schemeClr val="bg1">
              <a:lumMod val="85000"/>
            </a:schemeClr>
          </a:solidFill>
        </p:spPr>
        <p:txBody>
          <a:bodyPr/>
          <a:lstStyle/>
          <a:p>
            <a:endParaRPr lang="en-US"/>
          </a:p>
        </p:txBody>
      </p:sp>
      <p:sp>
        <p:nvSpPr>
          <p:cNvPr id="13" name="Picture Placeholder 9"/>
          <p:cNvSpPr>
            <a:spLocks noGrp="1"/>
          </p:cNvSpPr>
          <p:nvPr>
            <p:ph type="pic" sz="quarter" idx="16"/>
          </p:nvPr>
        </p:nvSpPr>
        <p:spPr>
          <a:xfrm>
            <a:off x="18105286" y="3295650"/>
            <a:ext cx="4571782" cy="6534150"/>
          </a:xfrm>
          <a:prstGeom prst="roundRect">
            <a:avLst>
              <a:gd name="adj" fmla="val 3050"/>
            </a:avLst>
          </a:prstGeom>
          <a:solidFill>
            <a:schemeClr val="bg1">
              <a:lumMod val="85000"/>
            </a:schemeClr>
          </a:solidFill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1568897"/>
      </p:ext>
    </p:extLst>
  </p:cSld>
  <p:clrMapOvr>
    <a:masterClrMapping/>
  </p:clrMapOvr>
  <p:transition spd="med">
    <p:pull dir="u"/>
  </p:transition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/>
          <p:cNvSpPr>
            <a:spLocks noGrp="1"/>
          </p:cNvSpPr>
          <p:nvPr>
            <p:ph type="ftr" sz="quarter" idx="10"/>
          </p:nvPr>
        </p:nvSpPr>
        <p:spPr>
          <a:xfrm>
            <a:off x="8078252" y="12712701"/>
            <a:ext cx="8230672" cy="730250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>
          <a:xfrm>
            <a:off x="277585" y="237672"/>
            <a:ext cx="666986" cy="730250"/>
          </a:xfrm>
          <a:prstGeom prst="rect">
            <a:avLst/>
          </a:prstGeom>
        </p:spPr>
        <p:txBody>
          <a:bodyPr/>
          <a:lstStyle/>
          <a:p>
            <a:fld id="{D4E2D626-0FC7-4A2A-97D3-6432F2E5F7F5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9" name="Picture Placeholder 8"/>
          <p:cNvSpPr>
            <a:spLocks noGrp="1"/>
          </p:cNvSpPr>
          <p:nvPr>
            <p:ph type="pic" sz="quarter" idx="12"/>
          </p:nvPr>
        </p:nvSpPr>
        <p:spPr>
          <a:xfrm>
            <a:off x="1790700" y="3763728"/>
            <a:ext cx="5581650" cy="5543550"/>
          </a:xfrm>
          <a:prstGeom prst="roundRect">
            <a:avLst>
              <a:gd name="adj" fmla="val 3952"/>
            </a:avLst>
          </a:prstGeom>
          <a:solidFill>
            <a:schemeClr val="bg1">
              <a:lumMod val="95000"/>
            </a:schemeClr>
          </a:solidFill>
        </p:spPr>
        <p:txBody>
          <a:bodyPr/>
          <a:lstStyle>
            <a:lvl1pPr>
              <a:defRPr sz="2400"/>
            </a:lvl1pPr>
          </a:lstStyle>
          <a:p>
            <a:endParaRPr lang="en-US"/>
          </a:p>
        </p:txBody>
      </p:sp>
      <p:sp>
        <p:nvSpPr>
          <p:cNvPr id="10" name="Picture Placeholder 8"/>
          <p:cNvSpPr>
            <a:spLocks noGrp="1"/>
          </p:cNvSpPr>
          <p:nvPr>
            <p:ph type="pic" sz="quarter" idx="13"/>
          </p:nvPr>
        </p:nvSpPr>
        <p:spPr>
          <a:xfrm>
            <a:off x="9439081" y="3763728"/>
            <a:ext cx="5581650" cy="5543550"/>
          </a:xfrm>
          <a:prstGeom prst="roundRect">
            <a:avLst>
              <a:gd name="adj" fmla="val 3952"/>
            </a:avLst>
          </a:prstGeom>
          <a:solidFill>
            <a:schemeClr val="bg1">
              <a:lumMod val="95000"/>
            </a:schemeClr>
          </a:solidFill>
        </p:spPr>
        <p:txBody>
          <a:bodyPr/>
          <a:lstStyle>
            <a:lvl1pPr>
              <a:defRPr sz="2400"/>
            </a:lvl1pPr>
          </a:lstStyle>
          <a:p>
            <a:endParaRPr lang="en-US"/>
          </a:p>
        </p:txBody>
      </p:sp>
      <p:sp>
        <p:nvSpPr>
          <p:cNvPr id="11" name="Picture Placeholder 8"/>
          <p:cNvSpPr>
            <a:spLocks noGrp="1"/>
          </p:cNvSpPr>
          <p:nvPr>
            <p:ph type="pic" sz="quarter" idx="14"/>
          </p:nvPr>
        </p:nvSpPr>
        <p:spPr>
          <a:xfrm>
            <a:off x="17079913" y="3763728"/>
            <a:ext cx="5581650" cy="5543550"/>
          </a:xfrm>
          <a:prstGeom prst="roundRect">
            <a:avLst>
              <a:gd name="adj" fmla="val 3952"/>
            </a:avLst>
          </a:prstGeom>
          <a:solidFill>
            <a:schemeClr val="bg1">
              <a:lumMod val="95000"/>
            </a:schemeClr>
          </a:solidFill>
        </p:spPr>
        <p:txBody>
          <a:bodyPr/>
          <a:lstStyle>
            <a:lvl1pPr>
              <a:defRPr sz="2400"/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10684427"/>
      </p:ext>
    </p:extLst>
  </p:cSld>
  <p:clrMapOvr>
    <a:masterClrMapping/>
  </p:clrMapOvr>
  <p:transition spd="med">
    <p:pull dir="u"/>
  </p:transition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icture Placeholder 7"/>
          <p:cNvSpPr>
            <a:spLocks noGrp="1"/>
          </p:cNvSpPr>
          <p:nvPr>
            <p:ph type="pic" sz="quarter" idx="13"/>
          </p:nvPr>
        </p:nvSpPr>
        <p:spPr>
          <a:xfrm>
            <a:off x="0" y="0"/>
            <a:ext cx="9929867" cy="13716000"/>
          </a:xfrm>
          <a:custGeom>
            <a:avLst/>
            <a:gdLst>
              <a:gd name="connsiteX0" fmla="*/ 0 w 9929867"/>
              <a:gd name="connsiteY0" fmla="*/ 0 h 13716000"/>
              <a:gd name="connsiteX1" fmla="*/ 6602917 w 9929867"/>
              <a:gd name="connsiteY1" fmla="*/ 0 h 13716000"/>
              <a:gd name="connsiteX2" fmla="*/ 6714995 w 9929867"/>
              <a:gd name="connsiteY2" fmla="*/ 127787 h 13716000"/>
              <a:gd name="connsiteX3" fmla="*/ 7275056 w 9929867"/>
              <a:gd name="connsiteY3" fmla="*/ 2163218 h 13716000"/>
              <a:gd name="connsiteX4" fmla="*/ 6984282 w 9929867"/>
              <a:gd name="connsiteY4" fmla="*/ 4671935 h 13716000"/>
              <a:gd name="connsiteX5" fmla="*/ 9792106 w 9929867"/>
              <a:gd name="connsiteY5" fmla="*/ 11825670 h 13716000"/>
              <a:gd name="connsiteX6" fmla="*/ 8573363 w 9929867"/>
              <a:gd name="connsiteY6" fmla="*/ 13553469 h 13716000"/>
              <a:gd name="connsiteX7" fmla="*/ 8369197 w 9929867"/>
              <a:gd name="connsiteY7" fmla="*/ 13716000 h 13716000"/>
              <a:gd name="connsiteX8" fmla="*/ 0 w 9929867"/>
              <a:gd name="connsiteY8" fmla="*/ 13716000 h 13716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9929867" h="13716000">
                <a:moveTo>
                  <a:pt x="0" y="0"/>
                </a:moveTo>
                <a:lnTo>
                  <a:pt x="6602917" y="0"/>
                </a:lnTo>
                <a:lnTo>
                  <a:pt x="6714995" y="127787"/>
                </a:lnTo>
                <a:cubicBezTo>
                  <a:pt x="7145559" y="670111"/>
                  <a:pt x="7376575" y="1351615"/>
                  <a:pt x="7275056" y="2163218"/>
                </a:cubicBezTo>
                <a:cubicBezTo>
                  <a:pt x="7168419" y="2989690"/>
                  <a:pt x="6854716" y="3833473"/>
                  <a:pt x="6984282" y="4671935"/>
                </a:cubicBezTo>
                <a:cubicBezTo>
                  <a:pt x="7368564" y="7164839"/>
                  <a:pt x="10632554" y="9138971"/>
                  <a:pt x="9792106" y="11825670"/>
                </a:cubicBezTo>
                <a:cubicBezTo>
                  <a:pt x="9576861" y="12515864"/>
                  <a:pt x="9128064" y="13088478"/>
                  <a:pt x="8573363" y="13553469"/>
                </a:cubicBezTo>
                <a:lnTo>
                  <a:pt x="8369197" y="13716000"/>
                </a:lnTo>
                <a:lnTo>
                  <a:pt x="0" y="13716000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</p:spPr>
        <p:txBody>
          <a:bodyPr wrap="square">
            <a:noAutofit/>
          </a:bodyPr>
          <a:lstStyle/>
          <a:p>
            <a:endParaRPr lang="en-US"/>
          </a:p>
        </p:txBody>
      </p:sp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>
          <a:xfrm>
            <a:off x="1676618" y="12712701"/>
            <a:ext cx="5487114" cy="730250"/>
          </a:xfrm>
          <a:prstGeom prst="rect">
            <a:avLst/>
          </a:prstGeom>
        </p:spPr>
        <p:txBody>
          <a:bodyPr/>
          <a:lstStyle/>
          <a:p>
            <a:fld id="{BA0FA970-915A-4221-98C2-1B3A5E560653}" type="datetime1">
              <a:rPr lang="en-US" smtClean="0"/>
              <a:t>8/23/2024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>
          <a:xfrm>
            <a:off x="8078252" y="12712701"/>
            <a:ext cx="8230672" cy="730250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>
          <a:xfrm>
            <a:off x="277585" y="237672"/>
            <a:ext cx="666986" cy="730250"/>
          </a:xfrm>
          <a:prstGeom prst="rect">
            <a:avLst/>
          </a:prstGeom>
        </p:spPr>
        <p:txBody>
          <a:bodyPr/>
          <a:lstStyle/>
          <a:p>
            <a:fld id="{D4E2D626-0FC7-4A2A-97D3-6432F2E5F7F5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43102947"/>
      </p:ext>
    </p:extLst>
  </p:cSld>
  <p:clrMapOvr>
    <a:masterClrMapping/>
  </p:clrMapOvr>
  <p:transition spd="med">
    <p:pull dir="u"/>
  </p:transition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>
          <a:xfrm>
            <a:off x="1676618" y="12712701"/>
            <a:ext cx="5487114" cy="730250"/>
          </a:xfrm>
          <a:prstGeom prst="rect">
            <a:avLst/>
          </a:prstGeom>
        </p:spPr>
        <p:txBody>
          <a:bodyPr/>
          <a:lstStyle/>
          <a:p>
            <a:fld id="{BA0FA970-915A-4221-98C2-1B3A5E560653}" type="datetime1">
              <a:rPr lang="en-US" smtClean="0"/>
              <a:t>8/23/2024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>
          <a:xfrm>
            <a:off x="8078252" y="12712701"/>
            <a:ext cx="8230672" cy="730250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>
          <a:xfrm>
            <a:off x="277585" y="237672"/>
            <a:ext cx="666986" cy="730250"/>
          </a:xfrm>
          <a:prstGeom prst="rect">
            <a:avLst/>
          </a:prstGeom>
        </p:spPr>
        <p:txBody>
          <a:bodyPr/>
          <a:lstStyle/>
          <a:p>
            <a:fld id="{D4E2D626-0FC7-4A2A-97D3-6432F2E5F7F5}" type="slidenum">
              <a:rPr lang="en-US" smtClean="0"/>
              <a:t>‹#›</a:t>
            </a:fld>
            <a:endParaRPr lang="en-US"/>
          </a:p>
        </p:txBody>
      </p:sp>
      <p:sp>
        <p:nvSpPr>
          <p:cNvPr id="6" name="Picture Placeholder 5"/>
          <p:cNvSpPr>
            <a:spLocks noGrp="1"/>
          </p:cNvSpPr>
          <p:nvPr>
            <p:ph type="pic" sz="quarter" idx="13"/>
          </p:nvPr>
        </p:nvSpPr>
        <p:spPr>
          <a:xfrm>
            <a:off x="0" y="0"/>
            <a:ext cx="9372600" cy="13716000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txBody>
          <a:bodyPr/>
          <a:lstStyle/>
          <a:p>
            <a:endParaRPr lang="en-US"/>
          </a:p>
        </p:txBody>
      </p:sp>
      <p:sp>
        <p:nvSpPr>
          <p:cNvPr id="8" name="Picture Placeholder 7"/>
          <p:cNvSpPr>
            <a:spLocks noGrp="1"/>
          </p:cNvSpPr>
          <p:nvPr>
            <p:ph type="pic" sz="quarter" idx="14"/>
          </p:nvPr>
        </p:nvSpPr>
        <p:spPr>
          <a:xfrm>
            <a:off x="4849584" y="1162050"/>
            <a:ext cx="8115300" cy="12553950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42944941"/>
      </p:ext>
    </p:extLst>
  </p:cSld>
  <p:clrMapOvr>
    <a:masterClrMapping/>
  </p:clrMapOvr>
  <p:transition spd="med">
    <p:pull dir="u"/>
  </p:transition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>
          <a:xfrm>
            <a:off x="1676618" y="12712701"/>
            <a:ext cx="5487114" cy="730250"/>
          </a:xfrm>
          <a:prstGeom prst="rect">
            <a:avLst/>
          </a:prstGeom>
        </p:spPr>
        <p:txBody>
          <a:bodyPr/>
          <a:lstStyle/>
          <a:p>
            <a:fld id="{BA0FA970-915A-4221-98C2-1B3A5E560653}" type="datetime1">
              <a:rPr lang="en-US" smtClean="0"/>
              <a:t>8/23/2024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>
          <a:xfrm>
            <a:off x="8078252" y="12712701"/>
            <a:ext cx="8230672" cy="730250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>
          <a:xfrm>
            <a:off x="277585" y="237672"/>
            <a:ext cx="666986" cy="730250"/>
          </a:xfrm>
          <a:prstGeom prst="rect">
            <a:avLst/>
          </a:prstGeom>
        </p:spPr>
        <p:txBody>
          <a:bodyPr/>
          <a:lstStyle/>
          <a:p>
            <a:fld id="{D4E2D626-0FC7-4A2A-97D3-6432F2E5F7F5}" type="slidenum">
              <a:rPr lang="en-US" smtClean="0"/>
              <a:t>‹#›</a:t>
            </a:fld>
            <a:endParaRPr lang="en-US"/>
          </a:p>
        </p:txBody>
      </p:sp>
      <p:sp>
        <p:nvSpPr>
          <p:cNvPr id="5" name="Picture Placeholder 5"/>
          <p:cNvSpPr>
            <a:spLocks noGrp="1"/>
          </p:cNvSpPr>
          <p:nvPr>
            <p:ph type="pic" sz="quarter" idx="13"/>
          </p:nvPr>
        </p:nvSpPr>
        <p:spPr>
          <a:xfrm>
            <a:off x="1179599" y="968375"/>
            <a:ext cx="8701087" cy="12747625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514152"/>
      </p:ext>
    </p:extLst>
  </p:cSld>
  <p:clrMapOvr>
    <a:masterClrMapping/>
  </p:clrMapOvr>
  <p:transition spd="med">
    <p:pull dir="u"/>
  </p:transition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Picture Placeholder 12"/>
          <p:cNvSpPr>
            <a:spLocks noGrp="1"/>
          </p:cNvSpPr>
          <p:nvPr>
            <p:ph type="pic" sz="quarter" idx="13"/>
          </p:nvPr>
        </p:nvSpPr>
        <p:spPr>
          <a:xfrm>
            <a:off x="3" y="0"/>
            <a:ext cx="24387175" cy="13716000"/>
          </a:xfrm>
          <a:custGeom>
            <a:avLst/>
            <a:gdLst>
              <a:gd name="connsiteX0" fmla="*/ 16009387 w 24387175"/>
              <a:gd name="connsiteY0" fmla="*/ 0 h 13716000"/>
              <a:gd name="connsiteX1" fmla="*/ 22275935 w 24387175"/>
              <a:gd name="connsiteY1" fmla="*/ 0 h 13716000"/>
              <a:gd name="connsiteX2" fmla="*/ 22304699 w 24387175"/>
              <a:gd name="connsiteY2" fmla="*/ 40450 h 13716000"/>
              <a:gd name="connsiteX3" fmla="*/ 24387175 w 24387175"/>
              <a:gd name="connsiteY3" fmla="*/ 6858002 h 13716000"/>
              <a:gd name="connsiteX4" fmla="*/ 22304701 w 24387175"/>
              <a:gd name="connsiteY4" fmla="*/ 13675552 h 13716000"/>
              <a:gd name="connsiteX5" fmla="*/ 22275939 w 24387175"/>
              <a:gd name="connsiteY5" fmla="*/ 13716000 h 13716000"/>
              <a:gd name="connsiteX6" fmla="*/ 16009391 w 24387175"/>
              <a:gd name="connsiteY6" fmla="*/ 13716000 h 13716000"/>
              <a:gd name="connsiteX7" fmla="*/ 16263205 w 24387175"/>
              <a:gd name="connsiteY7" fmla="*/ 13570060 h 13716000"/>
              <a:gd name="connsiteX8" fmla="*/ 20041867 w 24387175"/>
              <a:gd name="connsiteY8" fmla="*/ 6858002 h 13716000"/>
              <a:gd name="connsiteX9" fmla="*/ 16263205 w 24387175"/>
              <a:gd name="connsiteY9" fmla="*/ 145943 h 13716000"/>
              <a:gd name="connsiteX10" fmla="*/ 2111237 w 24387175"/>
              <a:gd name="connsiteY10" fmla="*/ 0 h 13716000"/>
              <a:gd name="connsiteX11" fmla="*/ 8377787 w 24387175"/>
              <a:gd name="connsiteY11" fmla="*/ 0 h 13716000"/>
              <a:gd name="connsiteX12" fmla="*/ 8123969 w 24387175"/>
              <a:gd name="connsiteY12" fmla="*/ 145943 h 13716000"/>
              <a:gd name="connsiteX13" fmla="*/ 4345308 w 24387175"/>
              <a:gd name="connsiteY13" fmla="*/ 6858002 h 13716000"/>
              <a:gd name="connsiteX14" fmla="*/ 8123969 w 24387175"/>
              <a:gd name="connsiteY14" fmla="*/ 13570060 h 13716000"/>
              <a:gd name="connsiteX15" fmla="*/ 8377783 w 24387175"/>
              <a:gd name="connsiteY15" fmla="*/ 13716000 h 13716000"/>
              <a:gd name="connsiteX16" fmla="*/ 2111236 w 24387175"/>
              <a:gd name="connsiteY16" fmla="*/ 13716000 h 13716000"/>
              <a:gd name="connsiteX17" fmla="*/ 2082473 w 24387175"/>
              <a:gd name="connsiteY17" fmla="*/ 13675552 h 13716000"/>
              <a:gd name="connsiteX18" fmla="*/ 0 w 24387175"/>
              <a:gd name="connsiteY18" fmla="*/ 6858002 h 13716000"/>
              <a:gd name="connsiteX19" fmla="*/ 2082472 w 24387175"/>
              <a:gd name="connsiteY19" fmla="*/ 40450 h 13716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24387175" h="13716000">
                <a:moveTo>
                  <a:pt x="16009387" y="0"/>
                </a:moveTo>
                <a:lnTo>
                  <a:pt x="22275935" y="0"/>
                </a:lnTo>
                <a:lnTo>
                  <a:pt x="22304699" y="40450"/>
                </a:lnTo>
                <a:cubicBezTo>
                  <a:pt x="23619467" y="1986561"/>
                  <a:pt x="24387175" y="4332628"/>
                  <a:pt x="24387175" y="6858002"/>
                </a:cubicBezTo>
                <a:cubicBezTo>
                  <a:pt x="24387175" y="9383376"/>
                  <a:pt x="23619467" y="11729443"/>
                  <a:pt x="22304701" y="13675552"/>
                </a:cubicBezTo>
                <a:lnTo>
                  <a:pt x="22275939" y="13716000"/>
                </a:lnTo>
                <a:lnTo>
                  <a:pt x="16009391" y="13716000"/>
                </a:lnTo>
                <a:lnTo>
                  <a:pt x="16263205" y="13570060"/>
                </a:lnTo>
                <a:cubicBezTo>
                  <a:pt x="18528601" y="12193572"/>
                  <a:pt x="20041867" y="9702508"/>
                  <a:pt x="20041867" y="6858002"/>
                </a:cubicBezTo>
                <a:cubicBezTo>
                  <a:pt x="20041867" y="4013496"/>
                  <a:pt x="18528603" y="1522432"/>
                  <a:pt x="16263205" y="145943"/>
                </a:cubicBezTo>
                <a:close/>
                <a:moveTo>
                  <a:pt x="2111237" y="0"/>
                </a:moveTo>
                <a:lnTo>
                  <a:pt x="8377787" y="0"/>
                </a:lnTo>
                <a:lnTo>
                  <a:pt x="8123969" y="145943"/>
                </a:lnTo>
                <a:cubicBezTo>
                  <a:pt x="5858573" y="1522432"/>
                  <a:pt x="4345308" y="4013496"/>
                  <a:pt x="4345308" y="6858002"/>
                </a:cubicBezTo>
                <a:cubicBezTo>
                  <a:pt x="4345308" y="9702508"/>
                  <a:pt x="5858573" y="12193572"/>
                  <a:pt x="8123969" y="13570060"/>
                </a:cubicBezTo>
                <a:lnTo>
                  <a:pt x="8377783" y="13716000"/>
                </a:lnTo>
                <a:lnTo>
                  <a:pt x="2111236" y="13716000"/>
                </a:lnTo>
                <a:lnTo>
                  <a:pt x="2082473" y="13675552"/>
                </a:lnTo>
                <a:cubicBezTo>
                  <a:pt x="767707" y="11729443"/>
                  <a:pt x="0" y="9383376"/>
                  <a:pt x="0" y="6858002"/>
                </a:cubicBezTo>
                <a:cubicBezTo>
                  <a:pt x="0" y="4332628"/>
                  <a:pt x="767706" y="1986561"/>
                  <a:pt x="2082472" y="4045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>
            <a:noAutofit/>
          </a:bodyPr>
          <a:lstStyle>
            <a:lvl1pPr marL="0" indent="0">
              <a:buNone/>
              <a:defRPr sz="2800"/>
            </a:lvl1pPr>
          </a:lstStyle>
          <a:p>
            <a:endParaRPr lang="en-US" dirty="0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0"/>
          </p:nvPr>
        </p:nvSpPr>
        <p:spPr>
          <a:xfrm>
            <a:off x="8078252" y="12712701"/>
            <a:ext cx="8230672" cy="730250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>
          <a:xfrm>
            <a:off x="277585" y="237672"/>
            <a:ext cx="666986" cy="730250"/>
          </a:xfrm>
          <a:prstGeom prst="rect">
            <a:avLst/>
          </a:prstGeom>
        </p:spPr>
        <p:txBody>
          <a:bodyPr/>
          <a:lstStyle/>
          <a:p>
            <a:fld id="{D4E2D626-0FC7-4A2A-97D3-6432F2E5F7F5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9" name="Picture Placeholder 8"/>
          <p:cNvSpPr>
            <a:spLocks noGrp="1"/>
          </p:cNvSpPr>
          <p:nvPr>
            <p:ph type="pic" sz="quarter" idx="12"/>
          </p:nvPr>
        </p:nvSpPr>
        <p:spPr>
          <a:xfrm>
            <a:off x="5143501" y="0"/>
            <a:ext cx="13811915" cy="13716000"/>
          </a:xfrm>
          <a:custGeom>
            <a:avLst/>
            <a:gdLst>
              <a:gd name="connsiteX0" fmla="*/ 6905957 w 13811915"/>
              <a:gd name="connsiteY0" fmla="*/ 2438979 h 13716000"/>
              <a:gd name="connsiteX1" fmla="*/ 2438979 w 13811915"/>
              <a:gd name="connsiteY1" fmla="*/ 6858000 h 13716000"/>
              <a:gd name="connsiteX2" fmla="*/ 6905957 w 13811915"/>
              <a:gd name="connsiteY2" fmla="*/ 11277021 h 13716000"/>
              <a:gd name="connsiteX3" fmla="*/ 11372936 w 13811915"/>
              <a:gd name="connsiteY3" fmla="*/ 6858000 h 13716000"/>
              <a:gd name="connsiteX4" fmla="*/ 6905957 w 13811915"/>
              <a:gd name="connsiteY4" fmla="*/ 2438979 h 13716000"/>
              <a:gd name="connsiteX5" fmla="*/ 6905957 w 13811915"/>
              <a:gd name="connsiteY5" fmla="*/ 0 h 13716000"/>
              <a:gd name="connsiteX6" fmla="*/ 13811915 w 13811915"/>
              <a:gd name="connsiteY6" fmla="*/ 6858000 h 13716000"/>
              <a:gd name="connsiteX7" fmla="*/ 6905957 w 13811915"/>
              <a:gd name="connsiteY7" fmla="*/ 13716000 h 13716000"/>
              <a:gd name="connsiteX8" fmla="*/ 0 w 13811915"/>
              <a:gd name="connsiteY8" fmla="*/ 6858000 h 13716000"/>
              <a:gd name="connsiteX9" fmla="*/ 6905957 w 13811915"/>
              <a:gd name="connsiteY9" fmla="*/ 0 h 13716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3811915" h="13716000">
                <a:moveTo>
                  <a:pt x="6905957" y="2438979"/>
                </a:moveTo>
                <a:cubicBezTo>
                  <a:pt x="4438913" y="2438979"/>
                  <a:pt x="2438979" y="4417443"/>
                  <a:pt x="2438979" y="6858000"/>
                </a:cubicBezTo>
                <a:cubicBezTo>
                  <a:pt x="2438979" y="9298558"/>
                  <a:pt x="4438913" y="11277021"/>
                  <a:pt x="6905957" y="11277021"/>
                </a:cubicBezTo>
                <a:cubicBezTo>
                  <a:pt x="9373001" y="11277021"/>
                  <a:pt x="11372936" y="9298558"/>
                  <a:pt x="11372936" y="6858000"/>
                </a:cubicBezTo>
                <a:cubicBezTo>
                  <a:pt x="11372936" y="4417443"/>
                  <a:pt x="9373001" y="2438979"/>
                  <a:pt x="6905957" y="2438979"/>
                </a:cubicBezTo>
                <a:close/>
                <a:moveTo>
                  <a:pt x="6905957" y="0"/>
                </a:moveTo>
                <a:cubicBezTo>
                  <a:pt x="10720012" y="0"/>
                  <a:pt x="13811915" y="3070431"/>
                  <a:pt x="13811915" y="6858000"/>
                </a:cubicBezTo>
                <a:cubicBezTo>
                  <a:pt x="13811915" y="10645569"/>
                  <a:pt x="10720012" y="13716000"/>
                  <a:pt x="6905957" y="13716000"/>
                </a:cubicBezTo>
                <a:cubicBezTo>
                  <a:pt x="3091903" y="13716000"/>
                  <a:pt x="0" y="10645569"/>
                  <a:pt x="0" y="6858000"/>
                </a:cubicBezTo>
                <a:cubicBezTo>
                  <a:pt x="0" y="3070431"/>
                  <a:pt x="3091903" y="0"/>
                  <a:pt x="6905957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>
            <a:noAutofit/>
          </a:bodyPr>
          <a:lstStyle>
            <a:lvl1pPr marL="0" indent="0">
              <a:buNone/>
              <a:defRPr sz="2800"/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135596370"/>
      </p:ext>
    </p:extLst>
  </p:cSld>
  <p:clrMapOvr>
    <a:masterClrMapping/>
  </p:clrMapOvr>
  <p:transition spd="med">
    <p:pull dir="u"/>
  </p:transition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Picture Placeholder 12"/>
          <p:cNvSpPr>
            <a:spLocks noGrp="1"/>
          </p:cNvSpPr>
          <p:nvPr>
            <p:ph type="pic" sz="quarter" idx="13"/>
          </p:nvPr>
        </p:nvSpPr>
        <p:spPr>
          <a:xfrm>
            <a:off x="3" y="0"/>
            <a:ext cx="24387175" cy="13716000"/>
          </a:xfrm>
          <a:custGeom>
            <a:avLst/>
            <a:gdLst>
              <a:gd name="connsiteX0" fmla="*/ 16009387 w 24387175"/>
              <a:gd name="connsiteY0" fmla="*/ 0 h 13716000"/>
              <a:gd name="connsiteX1" fmla="*/ 22275935 w 24387175"/>
              <a:gd name="connsiteY1" fmla="*/ 0 h 13716000"/>
              <a:gd name="connsiteX2" fmla="*/ 22304699 w 24387175"/>
              <a:gd name="connsiteY2" fmla="*/ 40450 h 13716000"/>
              <a:gd name="connsiteX3" fmla="*/ 24387175 w 24387175"/>
              <a:gd name="connsiteY3" fmla="*/ 6858002 h 13716000"/>
              <a:gd name="connsiteX4" fmla="*/ 22304701 w 24387175"/>
              <a:gd name="connsiteY4" fmla="*/ 13675552 h 13716000"/>
              <a:gd name="connsiteX5" fmla="*/ 22275939 w 24387175"/>
              <a:gd name="connsiteY5" fmla="*/ 13716000 h 13716000"/>
              <a:gd name="connsiteX6" fmla="*/ 16009391 w 24387175"/>
              <a:gd name="connsiteY6" fmla="*/ 13716000 h 13716000"/>
              <a:gd name="connsiteX7" fmla="*/ 16263205 w 24387175"/>
              <a:gd name="connsiteY7" fmla="*/ 13570060 h 13716000"/>
              <a:gd name="connsiteX8" fmla="*/ 20041867 w 24387175"/>
              <a:gd name="connsiteY8" fmla="*/ 6858002 h 13716000"/>
              <a:gd name="connsiteX9" fmla="*/ 16263205 w 24387175"/>
              <a:gd name="connsiteY9" fmla="*/ 145943 h 13716000"/>
              <a:gd name="connsiteX10" fmla="*/ 2111237 w 24387175"/>
              <a:gd name="connsiteY10" fmla="*/ 0 h 13716000"/>
              <a:gd name="connsiteX11" fmla="*/ 8377787 w 24387175"/>
              <a:gd name="connsiteY11" fmla="*/ 0 h 13716000"/>
              <a:gd name="connsiteX12" fmla="*/ 8123969 w 24387175"/>
              <a:gd name="connsiteY12" fmla="*/ 145943 h 13716000"/>
              <a:gd name="connsiteX13" fmla="*/ 4345308 w 24387175"/>
              <a:gd name="connsiteY13" fmla="*/ 6858002 h 13716000"/>
              <a:gd name="connsiteX14" fmla="*/ 8123969 w 24387175"/>
              <a:gd name="connsiteY14" fmla="*/ 13570060 h 13716000"/>
              <a:gd name="connsiteX15" fmla="*/ 8377783 w 24387175"/>
              <a:gd name="connsiteY15" fmla="*/ 13716000 h 13716000"/>
              <a:gd name="connsiteX16" fmla="*/ 2111236 w 24387175"/>
              <a:gd name="connsiteY16" fmla="*/ 13716000 h 13716000"/>
              <a:gd name="connsiteX17" fmla="*/ 2082473 w 24387175"/>
              <a:gd name="connsiteY17" fmla="*/ 13675552 h 13716000"/>
              <a:gd name="connsiteX18" fmla="*/ 0 w 24387175"/>
              <a:gd name="connsiteY18" fmla="*/ 6858002 h 13716000"/>
              <a:gd name="connsiteX19" fmla="*/ 2082472 w 24387175"/>
              <a:gd name="connsiteY19" fmla="*/ 40450 h 13716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24387175" h="13716000">
                <a:moveTo>
                  <a:pt x="16009387" y="0"/>
                </a:moveTo>
                <a:lnTo>
                  <a:pt x="22275935" y="0"/>
                </a:lnTo>
                <a:lnTo>
                  <a:pt x="22304699" y="40450"/>
                </a:lnTo>
                <a:cubicBezTo>
                  <a:pt x="23619467" y="1986561"/>
                  <a:pt x="24387175" y="4332628"/>
                  <a:pt x="24387175" y="6858002"/>
                </a:cubicBezTo>
                <a:cubicBezTo>
                  <a:pt x="24387175" y="9383376"/>
                  <a:pt x="23619467" y="11729443"/>
                  <a:pt x="22304701" y="13675552"/>
                </a:cubicBezTo>
                <a:lnTo>
                  <a:pt x="22275939" y="13716000"/>
                </a:lnTo>
                <a:lnTo>
                  <a:pt x="16009391" y="13716000"/>
                </a:lnTo>
                <a:lnTo>
                  <a:pt x="16263205" y="13570060"/>
                </a:lnTo>
                <a:cubicBezTo>
                  <a:pt x="18528601" y="12193572"/>
                  <a:pt x="20041867" y="9702508"/>
                  <a:pt x="20041867" y="6858002"/>
                </a:cubicBezTo>
                <a:cubicBezTo>
                  <a:pt x="20041867" y="4013496"/>
                  <a:pt x="18528603" y="1522432"/>
                  <a:pt x="16263205" y="145943"/>
                </a:cubicBezTo>
                <a:close/>
                <a:moveTo>
                  <a:pt x="2111237" y="0"/>
                </a:moveTo>
                <a:lnTo>
                  <a:pt x="8377787" y="0"/>
                </a:lnTo>
                <a:lnTo>
                  <a:pt x="8123969" y="145943"/>
                </a:lnTo>
                <a:cubicBezTo>
                  <a:pt x="5858573" y="1522432"/>
                  <a:pt x="4345308" y="4013496"/>
                  <a:pt x="4345308" y="6858002"/>
                </a:cubicBezTo>
                <a:cubicBezTo>
                  <a:pt x="4345308" y="9702508"/>
                  <a:pt x="5858573" y="12193572"/>
                  <a:pt x="8123969" y="13570060"/>
                </a:cubicBezTo>
                <a:lnTo>
                  <a:pt x="8377783" y="13716000"/>
                </a:lnTo>
                <a:lnTo>
                  <a:pt x="2111236" y="13716000"/>
                </a:lnTo>
                <a:lnTo>
                  <a:pt x="2082473" y="13675552"/>
                </a:lnTo>
                <a:cubicBezTo>
                  <a:pt x="767707" y="11729443"/>
                  <a:pt x="0" y="9383376"/>
                  <a:pt x="0" y="6858002"/>
                </a:cubicBezTo>
                <a:cubicBezTo>
                  <a:pt x="0" y="4332628"/>
                  <a:pt x="767706" y="1986561"/>
                  <a:pt x="2082472" y="4045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>
            <a:noAutofit/>
          </a:bodyPr>
          <a:lstStyle>
            <a:lvl1pPr marL="0" indent="0">
              <a:buNone/>
              <a:defRPr sz="2800"/>
            </a:lvl1pPr>
          </a:lstStyle>
          <a:p>
            <a:endParaRPr lang="en-US" dirty="0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0"/>
          </p:nvPr>
        </p:nvSpPr>
        <p:spPr>
          <a:xfrm>
            <a:off x="8078252" y="12712701"/>
            <a:ext cx="8230672" cy="730250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>
          <a:xfrm>
            <a:off x="277585" y="237672"/>
            <a:ext cx="666986" cy="730250"/>
          </a:xfrm>
          <a:prstGeom prst="rect">
            <a:avLst/>
          </a:prstGeom>
        </p:spPr>
        <p:txBody>
          <a:bodyPr/>
          <a:lstStyle/>
          <a:p>
            <a:fld id="{D4E2D626-0FC7-4A2A-97D3-6432F2E5F7F5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9" name="Picture Placeholder 8"/>
          <p:cNvSpPr>
            <a:spLocks noGrp="1"/>
          </p:cNvSpPr>
          <p:nvPr>
            <p:ph type="pic" sz="quarter" idx="12"/>
          </p:nvPr>
        </p:nvSpPr>
        <p:spPr>
          <a:xfrm>
            <a:off x="5143501" y="0"/>
            <a:ext cx="13811915" cy="13716000"/>
          </a:xfrm>
          <a:custGeom>
            <a:avLst/>
            <a:gdLst>
              <a:gd name="connsiteX0" fmla="*/ 6905957 w 13811915"/>
              <a:gd name="connsiteY0" fmla="*/ 2438979 h 13716000"/>
              <a:gd name="connsiteX1" fmla="*/ 2438979 w 13811915"/>
              <a:gd name="connsiteY1" fmla="*/ 6858000 h 13716000"/>
              <a:gd name="connsiteX2" fmla="*/ 6905957 w 13811915"/>
              <a:gd name="connsiteY2" fmla="*/ 11277021 h 13716000"/>
              <a:gd name="connsiteX3" fmla="*/ 11372936 w 13811915"/>
              <a:gd name="connsiteY3" fmla="*/ 6858000 h 13716000"/>
              <a:gd name="connsiteX4" fmla="*/ 6905957 w 13811915"/>
              <a:gd name="connsiteY4" fmla="*/ 2438979 h 13716000"/>
              <a:gd name="connsiteX5" fmla="*/ 6905957 w 13811915"/>
              <a:gd name="connsiteY5" fmla="*/ 0 h 13716000"/>
              <a:gd name="connsiteX6" fmla="*/ 13811915 w 13811915"/>
              <a:gd name="connsiteY6" fmla="*/ 6858000 h 13716000"/>
              <a:gd name="connsiteX7" fmla="*/ 6905957 w 13811915"/>
              <a:gd name="connsiteY7" fmla="*/ 13716000 h 13716000"/>
              <a:gd name="connsiteX8" fmla="*/ 0 w 13811915"/>
              <a:gd name="connsiteY8" fmla="*/ 6858000 h 13716000"/>
              <a:gd name="connsiteX9" fmla="*/ 6905957 w 13811915"/>
              <a:gd name="connsiteY9" fmla="*/ 0 h 13716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3811915" h="13716000">
                <a:moveTo>
                  <a:pt x="6905957" y="2438979"/>
                </a:moveTo>
                <a:cubicBezTo>
                  <a:pt x="4438913" y="2438979"/>
                  <a:pt x="2438979" y="4417443"/>
                  <a:pt x="2438979" y="6858000"/>
                </a:cubicBezTo>
                <a:cubicBezTo>
                  <a:pt x="2438979" y="9298558"/>
                  <a:pt x="4438913" y="11277021"/>
                  <a:pt x="6905957" y="11277021"/>
                </a:cubicBezTo>
                <a:cubicBezTo>
                  <a:pt x="9373001" y="11277021"/>
                  <a:pt x="11372936" y="9298558"/>
                  <a:pt x="11372936" y="6858000"/>
                </a:cubicBezTo>
                <a:cubicBezTo>
                  <a:pt x="11372936" y="4417443"/>
                  <a:pt x="9373001" y="2438979"/>
                  <a:pt x="6905957" y="2438979"/>
                </a:cubicBezTo>
                <a:close/>
                <a:moveTo>
                  <a:pt x="6905957" y="0"/>
                </a:moveTo>
                <a:cubicBezTo>
                  <a:pt x="10720012" y="0"/>
                  <a:pt x="13811915" y="3070431"/>
                  <a:pt x="13811915" y="6858000"/>
                </a:cubicBezTo>
                <a:cubicBezTo>
                  <a:pt x="13811915" y="10645569"/>
                  <a:pt x="10720012" y="13716000"/>
                  <a:pt x="6905957" y="13716000"/>
                </a:cubicBezTo>
                <a:cubicBezTo>
                  <a:pt x="3091903" y="13716000"/>
                  <a:pt x="0" y="10645569"/>
                  <a:pt x="0" y="6858000"/>
                </a:cubicBezTo>
                <a:cubicBezTo>
                  <a:pt x="0" y="3070431"/>
                  <a:pt x="3091903" y="0"/>
                  <a:pt x="6905957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>
            <a:noAutofit/>
          </a:bodyPr>
          <a:lstStyle>
            <a:lvl1pPr marL="0" indent="0">
              <a:buNone/>
              <a:defRPr sz="2800"/>
            </a:lvl1pPr>
          </a:lstStyle>
          <a:p>
            <a:endParaRPr lang="en-US" dirty="0"/>
          </a:p>
        </p:txBody>
      </p:sp>
      <p:sp>
        <p:nvSpPr>
          <p:cNvPr id="5" name="Picture Placeholder 4"/>
          <p:cNvSpPr>
            <a:spLocks noGrp="1"/>
          </p:cNvSpPr>
          <p:nvPr>
            <p:ph type="pic" sz="quarter" idx="14"/>
          </p:nvPr>
        </p:nvSpPr>
        <p:spPr>
          <a:xfrm>
            <a:off x="8097302" y="3297646"/>
            <a:ext cx="2000619" cy="2000619"/>
          </a:xfrm>
          <a:prstGeom prst="ellipse">
            <a:avLst/>
          </a:prstGeom>
          <a:solidFill>
            <a:schemeClr val="bg1">
              <a:lumMod val="85000"/>
            </a:schemeClr>
          </a:solidFill>
        </p:spPr>
        <p:txBody>
          <a:bodyPr/>
          <a:lstStyle>
            <a:lvl1pPr>
              <a:defRPr sz="2000"/>
            </a:lvl1pPr>
          </a:lstStyle>
          <a:p>
            <a:endParaRPr lang="en-US"/>
          </a:p>
        </p:txBody>
      </p:sp>
      <p:sp>
        <p:nvSpPr>
          <p:cNvPr id="44" name="Picture Placeholder 4"/>
          <p:cNvSpPr>
            <a:spLocks noGrp="1"/>
          </p:cNvSpPr>
          <p:nvPr>
            <p:ph type="pic" sz="quarter" idx="15"/>
          </p:nvPr>
        </p:nvSpPr>
        <p:spPr>
          <a:xfrm>
            <a:off x="8105283" y="6591896"/>
            <a:ext cx="2000619" cy="2000619"/>
          </a:xfrm>
          <a:prstGeom prst="ellipse">
            <a:avLst/>
          </a:prstGeom>
          <a:solidFill>
            <a:schemeClr val="bg1">
              <a:lumMod val="85000"/>
            </a:schemeClr>
          </a:solidFill>
        </p:spPr>
        <p:txBody>
          <a:bodyPr/>
          <a:lstStyle>
            <a:lvl1pPr>
              <a:defRPr sz="2000"/>
            </a:lvl1pPr>
          </a:lstStyle>
          <a:p>
            <a:endParaRPr lang="en-US"/>
          </a:p>
        </p:txBody>
      </p:sp>
      <p:sp>
        <p:nvSpPr>
          <p:cNvPr id="45" name="Picture Placeholder 4"/>
          <p:cNvSpPr>
            <a:spLocks noGrp="1"/>
          </p:cNvSpPr>
          <p:nvPr>
            <p:ph type="pic" sz="quarter" idx="16"/>
          </p:nvPr>
        </p:nvSpPr>
        <p:spPr>
          <a:xfrm>
            <a:off x="8105283" y="9931598"/>
            <a:ext cx="2000619" cy="2000619"/>
          </a:xfrm>
          <a:prstGeom prst="ellipse">
            <a:avLst/>
          </a:prstGeom>
          <a:solidFill>
            <a:schemeClr val="bg1">
              <a:lumMod val="85000"/>
            </a:schemeClr>
          </a:solidFill>
        </p:spPr>
        <p:txBody>
          <a:bodyPr/>
          <a:lstStyle>
            <a:lvl1pPr>
              <a:defRPr sz="2000"/>
            </a:lvl1pPr>
          </a:lstStyle>
          <a:p>
            <a:endParaRPr lang="en-US"/>
          </a:p>
        </p:txBody>
      </p:sp>
      <p:sp>
        <p:nvSpPr>
          <p:cNvPr id="46" name="Picture Placeholder 4"/>
          <p:cNvSpPr>
            <a:spLocks noGrp="1"/>
          </p:cNvSpPr>
          <p:nvPr>
            <p:ph type="pic" sz="quarter" idx="17"/>
          </p:nvPr>
        </p:nvSpPr>
        <p:spPr>
          <a:xfrm>
            <a:off x="14608328" y="3297646"/>
            <a:ext cx="2000619" cy="2000619"/>
          </a:xfrm>
          <a:prstGeom prst="ellipse">
            <a:avLst/>
          </a:prstGeom>
          <a:solidFill>
            <a:schemeClr val="bg1">
              <a:lumMod val="85000"/>
            </a:schemeClr>
          </a:solidFill>
        </p:spPr>
        <p:txBody>
          <a:bodyPr/>
          <a:lstStyle>
            <a:lvl1pPr>
              <a:defRPr sz="2000"/>
            </a:lvl1pPr>
          </a:lstStyle>
          <a:p>
            <a:endParaRPr lang="en-US"/>
          </a:p>
        </p:txBody>
      </p:sp>
      <p:sp>
        <p:nvSpPr>
          <p:cNvPr id="47" name="Picture Placeholder 4"/>
          <p:cNvSpPr>
            <a:spLocks noGrp="1"/>
          </p:cNvSpPr>
          <p:nvPr>
            <p:ph type="pic" sz="quarter" idx="18"/>
          </p:nvPr>
        </p:nvSpPr>
        <p:spPr>
          <a:xfrm>
            <a:off x="14616309" y="6591896"/>
            <a:ext cx="2000619" cy="2000619"/>
          </a:xfrm>
          <a:prstGeom prst="ellipse">
            <a:avLst/>
          </a:prstGeom>
          <a:solidFill>
            <a:schemeClr val="bg1">
              <a:lumMod val="85000"/>
            </a:schemeClr>
          </a:solidFill>
        </p:spPr>
        <p:txBody>
          <a:bodyPr/>
          <a:lstStyle>
            <a:lvl1pPr>
              <a:defRPr sz="2000"/>
            </a:lvl1pPr>
          </a:lstStyle>
          <a:p>
            <a:endParaRPr lang="en-US"/>
          </a:p>
        </p:txBody>
      </p:sp>
      <p:sp>
        <p:nvSpPr>
          <p:cNvPr id="48" name="Picture Placeholder 4"/>
          <p:cNvSpPr>
            <a:spLocks noGrp="1"/>
          </p:cNvSpPr>
          <p:nvPr>
            <p:ph type="pic" sz="quarter" idx="19"/>
          </p:nvPr>
        </p:nvSpPr>
        <p:spPr>
          <a:xfrm>
            <a:off x="14616309" y="9931598"/>
            <a:ext cx="2000619" cy="2000619"/>
          </a:xfrm>
          <a:prstGeom prst="ellipse">
            <a:avLst/>
          </a:prstGeom>
          <a:solidFill>
            <a:schemeClr val="bg1">
              <a:lumMod val="85000"/>
            </a:schemeClr>
          </a:solidFill>
        </p:spPr>
        <p:txBody>
          <a:bodyPr/>
          <a:lstStyle>
            <a:lvl1pPr>
              <a:defRPr sz="2000"/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42816006"/>
      </p:ext>
    </p:extLst>
  </p:cSld>
  <p:clrMapOvr>
    <a:masterClrMapping/>
  </p:clrMapOvr>
  <p:transition spd="med">
    <p:pull dir="u"/>
  </p:transition>
  <p:extLst>
    <p:ext uri="{DCECCB84-F9BA-43D5-87BE-67443E8EF086}">
      <p15:sldGuideLst xmlns:p15="http://schemas.microsoft.com/office/powerpoint/2012/main"/>
    </p:ext>
  </p:extLst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/>
          <p:cNvSpPr>
            <a:spLocks noGrp="1"/>
          </p:cNvSpPr>
          <p:nvPr>
            <p:ph type="ftr" sz="quarter" idx="10"/>
          </p:nvPr>
        </p:nvSpPr>
        <p:spPr>
          <a:xfrm>
            <a:off x="8078252" y="12712701"/>
            <a:ext cx="8230672" cy="730250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>
          <a:xfrm>
            <a:off x="277585" y="237672"/>
            <a:ext cx="666986" cy="730250"/>
          </a:xfrm>
          <a:prstGeom prst="rect">
            <a:avLst/>
          </a:prstGeom>
        </p:spPr>
        <p:txBody>
          <a:bodyPr/>
          <a:lstStyle/>
          <a:p>
            <a:fld id="{D4E2D626-0FC7-4A2A-97D3-6432F2E5F7F5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7" name="Picture Placeholder 6"/>
          <p:cNvSpPr>
            <a:spLocks noGrp="1"/>
          </p:cNvSpPr>
          <p:nvPr>
            <p:ph type="pic" sz="quarter" idx="13"/>
          </p:nvPr>
        </p:nvSpPr>
        <p:spPr>
          <a:xfrm>
            <a:off x="4969684" y="0"/>
            <a:ext cx="8377789" cy="13716000"/>
          </a:xfrm>
          <a:custGeom>
            <a:avLst/>
            <a:gdLst>
              <a:gd name="connsiteX0" fmla="*/ 0 w 8377789"/>
              <a:gd name="connsiteY0" fmla="*/ 0 h 13716000"/>
              <a:gd name="connsiteX1" fmla="*/ 6266549 w 8377789"/>
              <a:gd name="connsiteY1" fmla="*/ 0 h 13716000"/>
              <a:gd name="connsiteX2" fmla="*/ 6295313 w 8377789"/>
              <a:gd name="connsiteY2" fmla="*/ 40450 h 13716000"/>
              <a:gd name="connsiteX3" fmla="*/ 8377789 w 8377789"/>
              <a:gd name="connsiteY3" fmla="*/ 6858003 h 13716000"/>
              <a:gd name="connsiteX4" fmla="*/ 6295313 w 8377789"/>
              <a:gd name="connsiteY4" fmla="*/ 13675552 h 13716000"/>
              <a:gd name="connsiteX5" fmla="*/ 6266553 w 8377789"/>
              <a:gd name="connsiteY5" fmla="*/ 13716000 h 13716000"/>
              <a:gd name="connsiteX6" fmla="*/ 4 w 8377789"/>
              <a:gd name="connsiteY6" fmla="*/ 13716000 h 13716000"/>
              <a:gd name="connsiteX7" fmla="*/ 253818 w 8377789"/>
              <a:gd name="connsiteY7" fmla="*/ 13570060 h 13716000"/>
              <a:gd name="connsiteX8" fmla="*/ 4032481 w 8377789"/>
              <a:gd name="connsiteY8" fmla="*/ 6858003 h 13716000"/>
              <a:gd name="connsiteX9" fmla="*/ 253818 w 8377789"/>
              <a:gd name="connsiteY9" fmla="*/ 145943 h 13716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8377789" h="13716000">
                <a:moveTo>
                  <a:pt x="0" y="0"/>
                </a:moveTo>
                <a:lnTo>
                  <a:pt x="6266549" y="0"/>
                </a:lnTo>
                <a:lnTo>
                  <a:pt x="6295313" y="40450"/>
                </a:lnTo>
                <a:cubicBezTo>
                  <a:pt x="7610081" y="1986561"/>
                  <a:pt x="8377789" y="4332629"/>
                  <a:pt x="8377789" y="6858003"/>
                </a:cubicBezTo>
                <a:cubicBezTo>
                  <a:pt x="8377789" y="9383376"/>
                  <a:pt x="7610081" y="11729443"/>
                  <a:pt x="6295313" y="13675552"/>
                </a:cubicBezTo>
                <a:lnTo>
                  <a:pt x="6266553" y="13716000"/>
                </a:lnTo>
                <a:lnTo>
                  <a:pt x="4" y="13716000"/>
                </a:lnTo>
                <a:lnTo>
                  <a:pt x="253818" y="13570060"/>
                </a:lnTo>
                <a:cubicBezTo>
                  <a:pt x="2519213" y="12193572"/>
                  <a:pt x="4032481" y="9702508"/>
                  <a:pt x="4032481" y="6858003"/>
                </a:cubicBezTo>
                <a:cubicBezTo>
                  <a:pt x="4032481" y="4013496"/>
                  <a:pt x="2519217" y="1522432"/>
                  <a:pt x="253818" y="145943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>
            <a:noAutofit/>
          </a:bodyPr>
          <a:lstStyle>
            <a:lvl1pPr marL="0" indent="0">
              <a:buNone/>
              <a:defRPr sz="2800"/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114142231"/>
      </p:ext>
    </p:extLst>
  </p:cSld>
  <p:clrMapOvr>
    <a:masterClrMapping/>
  </p:clrMapOvr>
  <p:transition spd="med">
    <p:pull dir="u"/>
  </p:transition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" name="Picture Placeholder 32"/>
          <p:cNvSpPr>
            <a:spLocks noGrp="1"/>
          </p:cNvSpPr>
          <p:nvPr>
            <p:ph type="pic" sz="quarter" idx="16"/>
          </p:nvPr>
        </p:nvSpPr>
        <p:spPr>
          <a:xfrm>
            <a:off x="12506508" y="1759824"/>
            <a:ext cx="11880668" cy="11956176"/>
          </a:xfrm>
          <a:custGeom>
            <a:avLst/>
            <a:gdLst>
              <a:gd name="connsiteX0" fmla="*/ 10753138 w 11880668"/>
              <a:gd name="connsiteY0" fmla="*/ 279 h 11956176"/>
              <a:gd name="connsiteX1" fmla="*/ 10962366 w 11880668"/>
              <a:gd name="connsiteY1" fmla="*/ 6146 h 11956176"/>
              <a:gd name="connsiteX2" fmla="*/ 11787740 w 11880668"/>
              <a:gd name="connsiteY2" fmla="*/ 109054 h 11956176"/>
              <a:gd name="connsiteX3" fmla="*/ 11880668 w 11880668"/>
              <a:gd name="connsiteY3" fmla="*/ 129628 h 11956176"/>
              <a:gd name="connsiteX4" fmla="*/ 11880668 w 11880668"/>
              <a:gd name="connsiteY4" fmla="*/ 11956176 h 11956176"/>
              <a:gd name="connsiteX5" fmla="*/ 60386 w 11880668"/>
              <a:gd name="connsiteY5" fmla="*/ 11956176 h 11956176"/>
              <a:gd name="connsiteX6" fmla="*/ 27789 w 11880668"/>
              <a:gd name="connsiteY6" fmla="*/ 11734996 h 11956176"/>
              <a:gd name="connsiteX7" fmla="*/ 1022351 w 11880668"/>
              <a:gd name="connsiteY7" fmla="*/ 8513403 h 11956176"/>
              <a:gd name="connsiteX8" fmla="*/ 6435996 w 11880668"/>
              <a:gd name="connsiteY8" fmla="*/ 4060285 h 11956176"/>
              <a:gd name="connsiteX9" fmla="*/ 8056230 w 11880668"/>
              <a:gd name="connsiteY9" fmla="*/ 881326 h 11956176"/>
              <a:gd name="connsiteX10" fmla="*/ 10545302 w 11880668"/>
              <a:gd name="connsiteY10" fmla="*/ 2048 h 11956176"/>
              <a:gd name="connsiteX11" fmla="*/ 10753138 w 11880668"/>
              <a:gd name="connsiteY11" fmla="*/ 279 h 119561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1880668" h="11956176">
                <a:moveTo>
                  <a:pt x="10753138" y="279"/>
                </a:moveTo>
                <a:cubicBezTo>
                  <a:pt x="10822674" y="968"/>
                  <a:pt x="10892444" y="2928"/>
                  <a:pt x="10962366" y="6146"/>
                </a:cubicBezTo>
                <a:cubicBezTo>
                  <a:pt x="11232406" y="20625"/>
                  <a:pt x="11510130" y="54560"/>
                  <a:pt x="11787740" y="109054"/>
                </a:cubicBezTo>
                <a:lnTo>
                  <a:pt x="11880668" y="129628"/>
                </a:lnTo>
                <a:lnTo>
                  <a:pt x="11880668" y="11956176"/>
                </a:lnTo>
                <a:lnTo>
                  <a:pt x="60386" y="11956176"/>
                </a:lnTo>
                <a:lnTo>
                  <a:pt x="27789" y="11734996"/>
                </a:lnTo>
                <a:cubicBezTo>
                  <a:pt x="-103614" y="10574257"/>
                  <a:pt x="231523" y="9362842"/>
                  <a:pt x="1022351" y="8513403"/>
                </a:cubicBezTo>
                <a:cubicBezTo>
                  <a:pt x="2719741" y="6685822"/>
                  <a:pt x="5432992" y="6647212"/>
                  <a:pt x="6435996" y="4060285"/>
                </a:cubicBezTo>
                <a:cubicBezTo>
                  <a:pt x="6873200" y="2914832"/>
                  <a:pt x="7104664" y="1756504"/>
                  <a:pt x="8056230" y="881326"/>
                </a:cubicBezTo>
                <a:cubicBezTo>
                  <a:pt x="8675070" y="306989"/>
                  <a:pt x="9579420" y="28266"/>
                  <a:pt x="10545302" y="2048"/>
                </a:cubicBezTo>
                <a:cubicBezTo>
                  <a:pt x="10614294" y="176"/>
                  <a:pt x="10683600" y="-409"/>
                  <a:pt x="10753138" y="279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</p:spPr>
        <p:txBody>
          <a:bodyPr wrap="square">
            <a:noAutofit/>
          </a:bodyPr>
          <a:lstStyle>
            <a:lvl1pPr>
              <a:defRPr sz="1200"/>
            </a:lvl1pPr>
          </a:lstStyle>
          <a:p>
            <a:endParaRPr lang="en-US"/>
          </a:p>
        </p:txBody>
      </p:sp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>
          <a:xfrm>
            <a:off x="1676618" y="12712701"/>
            <a:ext cx="5487114" cy="730250"/>
          </a:xfrm>
          <a:prstGeom prst="rect">
            <a:avLst/>
          </a:prstGeom>
        </p:spPr>
        <p:txBody>
          <a:bodyPr/>
          <a:lstStyle/>
          <a:p>
            <a:fld id="{BA0FA970-915A-4221-98C2-1B3A5E560653}" type="datetime1">
              <a:rPr lang="en-US" smtClean="0"/>
              <a:t>8/23/2024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>
          <a:xfrm>
            <a:off x="8078252" y="12712701"/>
            <a:ext cx="8230672" cy="730250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>
          <a:xfrm>
            <a:off x="277585" y="237672"/>
            <a:ext cx="666986" cy="730250"/>
          </a:xfrm>
          <a:prstGeom prst="rect">
            <a:avLst/>
          </a:prstGeom>
        </p:spPr>
        <p:txBody>
          <a:bodyPr/>
          <a:lstStyle/>
          <a:p>
            <a:fld id="{D4E2D626-0FC7-4A2A-97D3-6432F2E5F7F5}" type="slidenum">
              <a:rPr lang="en-US" smtClean="0"/>
              <a:t>‹#›</a:t>
            </a:fld>
            <a:endParaRPr lang="en-US"/>
          </a:p>
        </p:txBody>
      </p:sp>
      <p:sp>
        <p:nvSpPr>
          <p:cNvPr id="27" name="Picture Placeholder 26"/>
          <p:cNvSpPr>
            <a:spLocks noGrp="1"/>
          </p:cNvSpPr>
          <p:nvPr>
            <p:ph type="pic" sz="quarter" idx="13"/>
          </p:nvPr>
        </p:nvSpPr>
        <p:spPr>
          <a:xfrm>
            <a:off x="9925050" y="5657850"/>
            <a:ext cx="1123950" cy="1123950"/>
          </a:xfrm>
          <a:prstGeom prst="ellipse">
            <a:avLst/>
          </a:prstGeom>
          <a:solidFill>
            <a:schemeClr val="bg1">
              <a:lumMod val="85000"/>
            </a:schemeClr>
          </a:solidFill>
        </p:spPr>
        <p:txBody>
          <a:bodyPr/>
          <a:lstStyle>
            <a:lvl1pPr>
              <a:defRPr sz="800"/>
            </a:lvl1pPr>
          </a:lstStyle>
          <a:p>
            <a:endParaRPr lang="en-US"/>
          </a:p>
        </p:txBody>
      </p:sp>
      <p:sp>
        <p:nvSpPr>
          <p:cNvPr id="28" name="Picture Placeholder 26"/>
          <p:cNvSpPr>
            <a:spLocks noGrp="1"/>
          </p:cNvSpPr>
          <p:nvPr>
            <p:ph type="pic" sz="quarter" idx="14"/>
          </p:nvPr>
        </p:nvSpPr>
        <p:spPr>
          <a:xfrm>
            <a:off x="9925049" y="10440592"/>
            <a:ext cx="1123950" cy="1123950"/>
          </a:xfrm>
          <a:prstGeom prst="ellipse">
            <a:avLst/>
          </a:prstGeom>
          <a:solidFill>
            <a:schemeClr val="bg1">
              <a:lumMod val="85000"/>
            </a:schemeClr>
          </a:solidFill>
        </p:spPr>
        <p:txBody>
          <a:bodyPr/>
          <a:lstStyle>
            <a:lvl1pPr>
              <a:defRPr sz="800"/>
            </a:lvl1pPr>
          </a:lstStyle>
          <a:p>
            <a:endParaRPr lang="en-US"/>
          </a:p>
        </p:txBody>
      </p:sp>
      <p:sp>
        <p:nvSpPr>
          <p:cNvPr id="29" name="Picture Placeholder 26"/>
          <p:cNvSpPr>
            <a:spLocks noGrp="1"/>
          </p:cNvSpPr>
          <p:nvPr>
            <p:ph type="pic" sz="quarter" idx="15"/>
          </p:nvPr>
        </p:nvSpPr>
        <p:spPr>
          <a:xfrm>
            <a:off x="11759433" y="8001537"/>
            <a:ext cx="1123950" cy="1123950"/>
          </a:xfrm>
          <a:prstGeom prst="ellipse">
            <a:avLst/>
          </a:prstGeom>
          <a:solidFill>
            <a:schemeClr val="bg1">
              <a:lumMod val="85000"/>
            </a:schemeClr>
          </a:solidFill>
        </p:spPr>
        <p:txBody>
          <a:bodyPr/>
          <a:lstStyle>
            <a:lvl1pPr>
              <a:defRPr sz="800"/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66684942"/>
      </p:ext>
    </p:extLst>
  </p:cSld>
  <p:clrMapOvr>
    <a:masterClrMapping/>
  </p:clrMapOvr>
  <p:transition spd="med">
    <p:pull dir="u"/>
  </p:transition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/>
          <p:cNvSpPr>
            <a:spLocks noGrp="1"/>
          </p:cNvSpPr>
          <p:nvPr>
            <p:ph type="ftr" sz="quarter" idx="10"/>
          </p:nvPr>
        </p:nvSpPr>
        <p:spPr>
          <a:xfrm>
            <a:off x="8078252" y="12712701"/>
            <a:ext cx="8230672" cy="730250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>
          <a:xfrm>
            <a:off x="277585" y="237672"/>
            <a:ext cx="666986" cy="730250"/>
          </a:xfrm>
          <a:prstGeom prst="rect">
            <a:avLst/>
          </a:prstGeom>
        </p:spPr>
        <p:txBody>
          <a:bodyPr/>
          <a:lstStyle/>
          <a:p>
            <a:fld id="{D4E2D626-0FC7-4A2A-97D3-6432F2E5F7F5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6" name="Picture Placeholder 5"/>
          <p:cNvSpPr>
            <a:spLocks noGrp="1"/>
          </p:cNvSpPr>
          <p:nvPr>
            <p:ph type="pic" sz="quarter" idx="12"/>
          </p:nvPr>
        </p:nvSpPr>
        <p:spPr>
          <a:xfrm>
            <a:off x="13981210" y="968375"/>
            <a:ext cx="8701087" cy="12747625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15974408"/>
      </p:ext>
    </p:extLst>
  </p:cSld>
  <p:clrMapOvr>
    <a:masterClrMapping/>
  </p:clrMapOvr>
  <p:transition spd="med">
    <p:pull dir="u"/>
  </p:transition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>
          <a:xfrm>
            <a:off x="1676618" y="12712701"/>
            <a:ext cx="5487114" cy="730250"/>
          </a:xfrm>
          <a:prstGeom prst="rect">
            <a:avLst/>
          </a:prstGeom>
        </p:spPr>
        <p:txBody>
          <a:bodyPr/>
          <a:lstStyle/>
          <a:p>
            <a:fld id="{BA0FA970-915A-4221-98C2-1B3A5E560653}" type="datetime1">
              <a:rPr lang="en-US" smtClean="0"/>
              <a:t>8/23/2024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>
          <a:xfrm>
            <a:off x="8078252" y="12712701"/>
            <a:ext cx="8230672" cy="730250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>
          <a:xfrm>
            <a:off x="277585" y="237672"/>
            <a:ext cx="666986" cy="730250"/>
          </a:xfrm>
          <a:prstGeom prst="rect">
            <a:avLst/>
          </a:prstGeom>
        </p:spPr>
        <p:txBody>
          <a:bodyPr/>
          <a:lstStyle/>
          <a:p>
            <a:fld id="{D4E2D626-0FC7-4A2A-97D3-6432F2E5F7F5}" type="slidenum">
              <a:rPr lang="en-US" smtClean="0"/>
              <a:t>‹#›</a:t>
            </a:fld>
            <a:endParaRPr lang="en-US"/>
          </a:p>
        </p:txBody>
      </p:sp>
      <p:sp>
        <p:nvSpPr>
          <p:cNvPr id="6" name="Picture Placeholder 5"/>
          <p:cNvSpPr>
            <a:spLocks noGrp="1"/>
          </p:cNvSpPr>
          <p:nvPr>
            <p:ph type="pic" sz="quarter" idx="13"/>
          </p:nvPr>
        </p:nvSpPr>
        <p:spPr>
          <a:xfrm>
            <a:off x="7002462" y="0"/>
            <a:ext cx="10382250" cy="13716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37077860"/>
      </p:ext>
    </p:extLst>
  </p:cSld>
  <p:clrMapOvr>
    <a:masterClrMapping/>
  </p:clrMapOvr>
  <p:transition spd="med">
    <p:pull dir="u"/>
  </p:transition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>
          <a:xfrm>
            <a:off x="1676618" y="12712701"/>
            <a:ext cx="5487114" cy="730250"/>
          </a:xfrm>
          <a:prstGeom prst="rect">
            <a:avLst/>
          </a:prstGeom>
        </p:spPr>
        <p:txBody>
          <a:bodyPr/>
          <a:lstStyle/>
          <a:p>
            <a:fld id="{BA0FA970-915A-4221-98C2-1B3A5E560653}" type="datetime1">
              <a:rPr lang="en-US" smtClean="0"/>
              <a:t>8/23/2024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>
          <a:xfrm>
            <a:off x="8078252" y="12712701"/>
            <a:ext cx="8230672" cy="730250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>
          <a:xfrm>
            <a:off x="277585" y="237672"/>
            <a:ext cx="666986" cy="730250"/>
          </a:xfrm>
          <a:prstGeom prst="rect">
            <a:avLst/>
          </a:prstGeom>
        </p:spPr>
        <p:txBody>
          <a:bodyPr/>
          <a:lstStyle/>
          <a:p>
            <a:fld id="{D4E2D626-0FC7-4A2A-97D3-6432F2E5F7F5}" type="slidenum">
              <a:rPr lang="en-US" smtClean="0"/>
              <a:t>‹#›</a:t>
            </a:fld>
            <a:endParaRPr lang="en-US"/>
          </a:p>
        </p:txBody>
      </p:sp>
      <p:sp>
        <p:nvSpPr>
          <p:cNvPr id="8" name="Picture Placeholder 7"/>
          <p:cNvSpPr>
            <a:spLocks noGrp="1"/>
          </p:cNvSpPr>
          <p:nvPr>
            <p:ph type="pic" sz="quarter" idx="13"/>
          </p:nvPr>
        </p:nvSpPr>
        <p:spPr>
          <a:xfrm>
            <a:off x="7854853" y="2584352"/>
            <a:ext cx="8677470" cy="8677470"/>
          </a:xfrm>
          <a:custGeom>
            <a:avLst/>
            <a:gdLst>
              <a:gd name="connsiteX0" fmla="*/ 4338735 w 8677470"/>
              <a:gd name="connsiteY0" fmla="*/ 0 h 8677470"/>
              <a:gd name="connsiteX1" fmla="*/ 8677470 w 8677470"/>
              <a:gd name="connsiteY1" fmla="*/ 4338736 h 8677470"/>
              <a:gd name="connsiteX2" fmla="*/ 4338735 w 8677470"/>
              <a:gd name="connsiteY2" fmla="*/ 8677470 h 8677470"/>
              <a:gd name="connsiteX3" fmla="*/ 0 w 8677470"/>
              <a:gd name="connsiteY3" fmla="*/ 4338736 h 8677470"/>
              <a:gd name="connsiteX4" fmla="*/ 4338735 w 8677470"/>
              <a:gd name="connsiteY4" fmla="*/ 0 h 86774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677470" h="8677470">
                <a:moveTo>
                  <a:pt x="4338735" y="0"/>
                </a:moveTo>
                <a:cubicBezTo>
                  <a:pt x="6734952" y="0"/>
                  <a:pt x="8677470" y="1942518"/>
                  <a:pt x="8677470" y="4338736"/>
                </a:cubicBezTo>
                <a:cubicBezTo>
                  <a:pt x="8677470" y="6734952"/>
                  <a:pt x="6734952" y="8677470"/>
                  <a:pt x="4338735" y="8677470"/>
                </a:cubicBezTo>
                <a:cubicBezTo>
                  <a:pt x="1942518" y="8677470"/>
                  <a:pt x="0" y="6734952"/>
                  <a:pt x="0" y="4338736"/>
                </a:cubicBezTo>
                <a:cubicBezTo>
                  <a:pt x="0" y="1942518"/>
                  <a:pt x="1942518" y="0"/>
                  <a:pt x="4338735" y="0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04604699"/>
      </p:ext>
    </p:extLst>
  </p:cSld>
  <p:clrMapOvr>
    <a:masterClrMapping/>
  </p:clrMapOvr>
  <p:transition spd="med">
    <p:pull dir="u"/>
  </p:transition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>
          <a:xfrm>
            <a:off x="1676618" y="12712701"/>
            <a:ext cx="5487114" cy="730250"/>
          </a:xfrm>
          <a:prstGeom prst="rect">
            <a:avLst/>
          </a:prstGeom>
        </p:spPr>
        <p:txBody>
          <a:bodyPr/>
          <a:lstStyle/>
          <a:p>
            <a:fld id="{BA0FA970-915A-4221-98C2-1B3A5E560653}" type="datetime1">
              <a:rPr lang="en-US" smtClean="0"/>
              <a:t>8/23/2024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>
          <a:xfrm>
            <a:off x="8078252" y="12712701"/>
            <a:ext cx="8230672" cy="730250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>
          <a:xfrm>
            <a:off x="277585" y="237672"/>
            <a:ext cx="666986" cy="730250"/>
          </a:xfrm>
          <a:prstGeom prst="rect">
            <a:avLst/>
          </a:prstGeom>
        </p:spPr>
        <p:txBody>
          <a:bodyPr/>
          <a:lstStyle/>
          <a:p>
            <a:fld id="{D4E2D626-0FC7-4A2A-97D3-6432F2E5F7F5}" type="slidenum">
              <a:rPr lang="en-US" smtClean="0"/>
              <a:t>‹#›</a:t>
            </a:fld>
            <a:endParaRPr lang="en-US"/>
          </a:p>
        </p:txBody>
      </p:sp>
      <p:sp>
        <p:nvSpPr>
          <p:cNvPr id="8" name="Picture Placeholder 7"/>
          <p:cNvSpPr>
            <a:spLocks noGrp="1"/>
          </p:cNvSpPr>
          <p:nvPr>
            <p:ph type="pic" sz="quarter" idx="13"/>
          </p:nvPr>
        </p:nvSpPr>
        <p:spPr>
          <a:xfrm>
            <a:off x="2613381" y="2404738"/>
            <a:ext cx="8677470" cy="8677470"/>
          </a:xfrm>
          <a:custGeom>
            <a:avLst/>
            <a:gdLst>
              <a:gd name="connsiteX0" fmla="*/ 4338735 w 8677470"/>
              <a:gd name="connsiteY0" fmla="*/ 0 h 8677470"/>
              <a:gd name="connsiteX1" fmla="*/ 8677470 w 8677470"/>
              <a:gd name="connsiteY1" fmla="*/ 4338736 h 8677470"/>
              <a:gd name="connsiteX2" fmla="*/ 4338735 w 8677470"/>
              <a:gd name="connsiteY2" fmla="*/ 8677470 h 8677470"/>
              <a:gd name="connsiteX3" fmla="*/ 0 w 8677470"/>
              <a:gd name="connsiteY3" fmla="*/ 4338736 h 8677470"/>
              <a:gd name="connsiteX4" fmla="*/ 4338735 w 8677470"/>
              <a:gd name="connsiteY4" fmla="*/ 0 h 86774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677470" h="8677470">
                <a:moveTo>
                  <a:pt x="4338735" y="0"/>
                </a:moveTo>
                <a:cubicBezTo>
                  <a:pt x="6734952" y="0"/>
                  <a:pt x="8677470" y="1942518"/>
                  <a:pt x="8677470" y="4338736"/>
                </a:cubicBezTo>
                <a:cubicBezTo>
                  <a:pt x="8677470" y="6734952"/>
                  <a:pt x="6734952" y="8677470"/>
                  <a:pt x="4338735" y="8677470"/>
                </a:cubicBezTo>
                <a:cubicBezTo>
                  <a:pt x="1942518" y="8677470"/>
                  <a:pt x="0" y="6734952"/>
                  <a:pt x="0" y="4338736"/>
                </a:cubicBezTo>
                <a:cubicBezTo>
                  <a:pt x="0" y="1942518"/>
                  <a:pt x="1942518" y="0"/>
                  <a:pt x="4338735" y="0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32206385"/>
      </p:ext>
    </p:extLst>
  </p:cSld>
  <p:clrMapOvr>
    <a:masterClrMapping/>
  </p:clrMapOvr>
  <p:transition spd="med">
    <p:pull dir="u"/>
  </p:transition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/>
          <p:cNvSpPr>
            <a:spLocks noGrp="1"/>
          </p:cNvSpPr>
          <p:nvPr>
            <p:ph type="ftr" sz="quarter" idx="10"/>
          </p:nvPr>
        </p:nvSpPr>
        <p:spPr>
          <a:xfrm>
            <a:off x="8078252" y="12712701"/>
            <a:ext cx="8230672" cy="730250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>
          <a:xfrm>
            <a:off x="277585" y="237672"/>
            <a:ext cx="666986" cy="730250"/>
          </a:xfrm>
          <a:prstGeom prst="rect">
            <a:avLst/>
          </a:prstGeom>
        </p:spPr>
        <p:txBody>
          <a:bodyPr/>
          <a:lstStyle/>
          <a:p>
            <a:fld id="{D4E2D626-0FC7-4A2A-97D3-6432F2E5F7F5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6" name="Picture Placeholder 5"/>
          <p:cNvSpPr>
            <a:spLocks noGrp="1"/>
          </p:cNvSpPr>
          <p:nvPr>
            <p:ph type="pic" sz="quarter" idx="12"/>
          </p:nvPr>
        </p:nvSpPr>
        <p:spPr>
          <a:xfrm>
            <a:off x="10471355" y="0"/>
            <a:ext cx="13915820" cy="13716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74560875"/>
      </p:ext>
    </p:extLst>
  </p:cSld>
  <p:clrMapOvr>
    <a:masterClrMapping/>
  </p:clrMapOvr>
  <p:transition spd="med">
    <p:pull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accel="48000" decel="45000" autoRev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6250" fill="hold"/>
                                        <p:tgtEl>
                                          <p:spTgt spid="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</p:bldLst>
  </p:timing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/>
          <p:cNvSpPr>
            <a:spLocks noGrp="1"/>
          </p:cNvSpPr>
          <p:nvPr>
            <p:ph type="ftr" sz="quarter" idx="10"/>
          </p:nvPr>
        </p:nvSpPr>
        <p:spPr>
          <a:xfrm>
            <a:off x="8078252" y="12712701"/>
            <a:ext cx="8230672" cy="730250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>
          <a:xfrm>
            <a:off x="277585" y="237672"/>
            <a:ext cx="666986" cy="730250"/>
          </a:xfrm>
          <a:prstGeom prst="rect">
            <a:avLst/>
          </a:prstGeom>
        </p:spPr>
        <p:txBody>
          <a:bodyPr/>
          <a:lstStyle/>
          <a:p>
            <a:fld id="{D4E2D626-0FC7-4A2A-97D3-6432F2E5F7F5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6" name="Picture Placeholder 5"/>
          <p:cNvSpPr>
            <a:spLocks noGrp="1"/>
          </p:cNvSpPr>
          <p:nvPr>
            <p:ph type="pic" sz="quarter" idx="12"/>
          </p:nvPr>
        </p:nvSpPr>
        <p:spPr>
          <a:xfrm>
            <a:off x="10471355" y="0"/>
            <a:ext cx="13915820" cy="13716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75914236"/>
      </p:ext>
    </p:extLst>
  </p:cSld>
  <p:clrMapOvr>
    <a:masterClrMapping/>
  </p:clrMapOvr>
  <p:transition spd="med">
    <p:pull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accel="48000" decel="45000" autoRev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6250" fill="hold"/>
                                        <p:tgtEl>
                                          <p:spTgt spid="6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</p:bldLst>
  </p:timing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/>
          <p:cNvSpPr>
            <a:spLocks noGrp="1"/>
          </p:cNvSpPr>
          <p:nvPr>
            <p:ph type="ftr" sz="quarter" idx="10"/>
          </p:nvPr>
        </p:nvSpPr>
        <p:spPr>
          <a:xfrm>
            <a:off x="8078252" y="12712701"/>
            <a:ext cx="8230672" cy="730250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>
          <a:xfrm>
            <a:off x="277585" y="237672"/>
            <a:ext cx="666986" cy="730250"/>
          </a:xfrm>
          <a:prstGeom prst="rect">
            <a:avLst/>
          </a:prstGeom>
        </p:spPr>
        <p:txBody>
          <a:bodyPr/>
          <a:lstStyle/>
          <a:p>
            <a:fld id="{D4E2D626-0FC7-4A2A-97D3-6432F2E5F7F5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6" name="Picture Placeholder 5"/>
          <p:cNvSpPr>
            <a:spLocks noGrp="1"/>
          </p:cNvSpPr>
          <p:nvPr>
            <p:ph type="pic" sz="quarter" idx="12"/>
          </p:nvPr>
        </p:nvSpPr>
        <p:spPr>
          <a:xfrm>
            <a:off x="21036" y="0"/>
            <a:ext cx="12470321" cy="13716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17926004"/>
      </p:ext>
    </p:extLst>
  </p:cSld>
  <p:clrMapOvr>
    <a:masterClrMapping/>
  </p:clrMapOvr>
  <p:transition spd="med">
    <p:pull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accel="48000" decel="45000" autoRev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6250" fill="hold"/>
                                        <p:tgtEl>
                                          <p:spTgt spid="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</p:bldLst>
  </p:timing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/>
          <p:cNvSpPr>
            <a:spLocks noGrp="1"/>
          </p:cNvSpPr>
          <p:nvPr>
            <p:ph type="ftr" sz="quarter" idx="10"/>
          </p:nvPr>
        </p:nvSpPr>
        <p:spPr>
          <a:xfrm>
            <a:off x="8078252" y="12712701"/>
            <a:ext cx="8230672" cy="730250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>
          <a:xfrm>
            <a:off x="277585" y="237672"/>
            <a:ext cx="666986" cy="730250"/>
          </a:xfrm>
          <a:prstGeom prst="rect">
            <a:avLst/>
          </a:prstGeom>
        </p:spPr>
        <p:txBody>
          <a:bodyPr/>
          <a:lstStyle/>
          <a:p>
            <a:fld id="{D4E2D626-0FC7-4A2A-97D3-6432F2E5F7F5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6" name="Picture Placeholder 5"/>
          <p:cNvSpPr>
            <a:spLocks noGrp="1"/>
          </p:cNvSpPr>
          <p:nvPr>
            <p:ph type="pic" sz="quarter" idx="12"/>
          </p:nvPr>
        </p:nvSpPr>
        <p:spPr>
          <a:xfrm>
            <a:off x="21036" y="0"/>
            <a:ext cx="12470321" cy="13716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/>
          <a:lstStyle/>
          <a:p>
            <a:endParaRPr lang="en-US"/>
          </a:p>
        </p:txBody>
      </p:sp>
      <p:sp>
        <p:nvSpPr>
          <p:cNvPr id="5" name="Picture Placeholder 5"/>
          <p:cNvSpPr>
            <a:spLocks noGrp="1"/>
          </p:cNvSpPr>
          <p:nvPr>
            <p:ph type="pic" sz="quarter" idx="13"/>
          </p:nvPr>
        </p:nvSpPr>
        <p:spPr>
          <a:xfrm>
            <a:off x="8407937" y="968375"/>
            <a:ext cx="8701087" cy="12747625"/>
          </a:xfrm>
          <a:prstGeom prst="rect">
            <a:avLst/>
          </a:prstGeom>
          <a:noFill/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39464830"/>
      </p:ext>
    </p:extLst>
  </p:cSld>
  <p:clrMapOvr>
    <a:masterClrMapping/>
  </p:clrMapOvr>
  <p:transition spd="med">
    <p:pull dir="u"/>
  </p:transition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/>
          <p:cNvSpPr>
            <a:spLocks noGrp="1"/>
          </p:cNvSpPr>
          <p:nvPr>
            <p:ph type="ftr" sz="quarter" idx="10"/>
          </p:nvPr>
        </p:nvSpPr>
        <p:spPr>
          <a:xfrm>
            <a:off x="8078252" y="12712701"/>
            <a:ext cx="8230672" cy="730250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>
          <a:xfrm>
            <a:off x="277585" y="237672"/>
            <a:ext cx="666986" cy="730250"/>
          </a:xfrm>
          <a:prstGeom prst="rect">
            <a:avLst/>
          </a:prstGeom>
        </p:spPr>
        <p:txBody>
          <a:bodyPr/>
          <a:lstStyle/>
          <a:p>
            <a:fld id="{D4E2D626-0FC7-4A2A-97D3-6432F2E5F7F5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6" name="Picture Placeholder 5"/>
          <p:cNvSpPr>
            <a:spLocks noGrp="1"/>
          </p:cNvSpPr>
          <p:nvPr>
            <p:ph type="pic" sz="quarter" idx="12"/>
          </p:nvPr>
        </p:nvSpPr>
        <p:spPr>
          <a:xfrm>
            <a:off x="-3253107" y="0"/>
            <a:ext cx="12470321" cy="13716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32768931"/>
      </p:ext>
    </p:extLst>
  </p:cSld>
  <p:clrMapOvr>
    <a:masterClrMapping/>
  </p:clrMapOvr>
  <p:transition spd="med">
    <p:pull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accel="48000" decel="45000" autoRev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6250" fill="hold"/>
                                        <p:tgtEl>
                                          <p:spTgt spid="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</p:bldLst>
  </p:timing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>
          <a:xfrm>
            <a:off x="1676618" y="12712701"/>
            <a:ext cx="5487114" cy="730250"/>
          </a:xfrm>
          <a:prstGeom prst="rect">
            <a:avLst/>
          </a:prstGeom>
        </p:spPr>
        <p:txBody>
          <a:bodyPr/>
          <a:lstStyle/>
          <a:p>
            <a:fld id="{BA0FA970-915A-4221-98C2-1B3A5E560653}" type="datetime1">
              <a:rPr lang="en-US" smtClean="0"/>
              <a:t>8/23/2024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>
          <a:xfrm>
            <a:off x="8078252" y="12712701"/>
            <a:ext cx="8230672" cy="730250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>
          <a:xfrm>
            <a:off x="277585" y="237672"/>
            <a:ext cx="666986" cy="730250"/>
          </a:xfrm>
          <a:prstGeom prst="rect">
            <a:avLst/>
          </a:prstGeom>
        </p:spPr>
        <p:txBody>
          <a:bodyPr/>
          <a:lstStyle/>
          <a:p>
            <a:fld id="{D4E2D626-0FC7-4A2A-97D3-6432F2E5F7F5}" type="slidenum">
              <a:rPr lang="en-US" smtClean="0"/>
              <a:t>‹#›</a:t>
            </a:fld>
            <a:endParaRPr lang="en-US"/>
          </a:p>
        </p:txBody>
      </p:sp>
      <p:sp>
        <p:nvSpPr>
          <p:cNvPr id="6" name="Picture Placeholder 5"/>
          <p:cNvSpPr>
            <a:spLocks noGrp="1"/>
          </p:cNvSpPr>
          <p:nvPr>
            <p:ph type="pic" sz="quarter" idx="13"/>
          </p:nvPr>
        </p:nvSpPr>
        <p:spPr>
          <a:xfrm>
            <a:off x="0" y="0"/>
            <a:ext cx="24387175" cy="13716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25127577"/>
      </p:ext>
    </p:extLst>
  </p:cSld>
  <p:clrMapOvr>
    <a:masterClrMapping/>
  </p:clrMapOvr>
  <p:transition spd="med">
    <p:pull dir="u"/>
  </p:transition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>
          <a:xfrm>
            <a:off x="1676618" y="12712701"/>
            <a:ext cx="5487114" cy="730250"/>
          </a:xfrm>
          <a:prstGeom prst="rect">
            <a:avLst/>
          </a:prstGeom>
        </p:spPr>
        <p:txBody>
          <a:bodyPr/>
          <a:lstStyle/>
          <a:p>
            <a:fld id="{BA0FA970-915A-4221-98C2-1B3A5E560653}" type="datetime1">
              <a:rPr lang="en-US" smtClean="0"/>
              <a:t>8/23/2024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>
          <a:xfrm>
            <a:off x="8078252" y="12712701"/>
            <a:ext cx="8230672" cy="730250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>
          <a:xfrm>
            <a:off x="277585" y="237672"/>
            <a:ext cx="666986" cy="730250"/>
          </a:xfrm>
          <a:prstGeom prst="rect">
            <a:avLst/>
          </a:prstGeom>
        </p:spPr>
        <p:txBody>
          <a:bodyPr/>
          <a:lstStyle/>
          <a:p>
            <a:fld id="{D4E2D626-0FC7-4A2A-97D3-6432F2E5F7F5}" type="slidenum">
              <a:rPr lang="en-US" smtClean="0"/>
              <a:t>‹#›</a:t>
            </a:fld>
            <a:endParaRPr lang="en-US"/>
          </a:p>
        </p:txBody>
      </p:sp>
      <p:sp>
        <p:nvSpPr>
          <p:cNvPr id="27" name="Picture Placeholder 26"/>
          <p:cNvSpPr>
            <a:spLocks noGrp="1"/>
          </p:cNvSpPr>
          <p:nvPr>
            <p:ph type="pic" sz="quarter" idx="13"/>
          </p:nvPr>
        </p:nvSpPr>
        <p:spPr>
          <a:xfrm>
            <a:off x="10020299" y="6084492"/>
            <a:ext cx="1123950" cy="1123950"/>
          </a:xfrm>
          <a:prstGeom prst="ellipse">
            <a:avLst/>
          </a:prstGeom>
          <a:solidFill>
            <a:schemeClr val="bg1">
              <a:lumMod val="85000"/>
            </a:schemeClr>
          </a:solidFill>
        </p:spPr>
        <p:txBody>
          <a:bodyPr/>
          <a:lstStyle>
            <a:lvl1pPr>
              <a:defRPr sz="800"/>
            </a:lvl1pPr>
          </a:lstStyle>
          <a:p>
            <a:endParaRPr lang="en-US"/>
          </a:p>
        </p:txBody>
      </p:sp>
      <p:sp>
        <p:nvSpPr>
          <p:cNvPr id="28" name="Picture Placeholder 26"/>
          <p:cNvSpPr>
            <a:spLocks noGrp="1"/>
          </p:cNvSpPr>
          <p:nvPr>
            <p:ph type="pic" sz="quarter" idx="14"/>
          </p:nvPr>
        </p:nvSpPr>
        <p:spPr>
          <a:xfrm>
            <a:off x="10020299" y="10871856"/>
            <a:ext cx="1123950" cy="1123950"/>
          </a:xfrm>
          <a:prstGeom prst="ellipse">
            <a:avLst/>
          </a:prstGeom>
          <a:solidFill>
            <a:schemeClr val="bg1">
              <a:lumMod val="85000"/>
            </a:schemeClr>
          </a:solidFill>
        </p:spPr>
        <p:txBody>
          <a:bodyPr/>
          <a:lstStyle>
            <a:lvl1pPr>
              <a:defRPr sz="800"/>
            </a:lvl1pPr>
          </a:lstStyle>
          <a:p>
            <a:endParaRPr lang="en-US"/>
          </a:p>
        </p:txBody>
      </p:sp>
      <p:sp>
        <p:nvSpPr>
          <p:cNvPr id="29" name="Picture Placeholder 26"/>
          <p:cNvSpPr>
            <a:spLocks noGrp="1"/>
          </p:cNvSpPr>
          <p:nvPr>
            <p:ph type="pic" sz="quarter" idx="15"/>
          </p:nvPr>
        </p:nvSpPr>
        <p:spPr>
          <a:xfrm>
            <a:off x="13445358" y="6084492"/>
            <a:ext cx="1123950" cy="1123950"/>
          </a:xfrm>
          <a:prstGeom prst="ellipse">
            <a:avLst/>
          </a:prstGeom>
          <a:solidFill>
            <a:schemeClr val="bg1">
              <a:lumMod val="85000"/>
            </a:schemeClr>
          </a:solidFill>
        </p:spPr>
        <p:txBody>
          <a:bodyPr/>
          <a:lstStyle>
            <a:lvl1pPr>
              <a:defRPr sz="800"/>
            </a:lvl1pPr>
          </a:lstStyle>
          <a:p>
            <a:endParaRPr lang="en-US"/>
          </a:p>
        </p:txBody>
      </p:sp>
      <p:sp>
        <p:nvSpPr>
          <p:cNvPr id="37" name="Picture Placeholder 26"/>
          <p:cNvSpPr>
            <a:spLocks noGrp="1"/>
          </p:cNvSpPr>
          <p:nvPr>
            <p:ph type="pic" sz="quarter" idx="16"/>
          </p:nvPr>
        </p:nvSpPr>
        <p:spPr>
          <a:xfrm>
            <a:off x="13445358" y="10807703"/>
            <a:ext cx="1123950" cy="1123950"/>
          </a:xfrm>
          <a:prstGeom prst="ellipse">
            <a:avLst/>
          </a:prstGeom>
          <a:solidFill>
            <a:schemeClr val="bg1">
              <a:lumMod val="85000"/>
            </a:schemeClr>
          </a:solidFill>
        </p:spPr>
        <p:txBody>
          <a:bodyPr/>
          <a:lstStyle>
            <a:lvl1pPr>
              <a:defRPr sz="800"/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59438009"/>
      </p:ext>
    </p:extLst>
  </p:cSld>
  <p:clrMapOvr>
    <a:masterClrMapping/>
  </p:clrMapOvr>
  <p:transition spd="med">
    <p:pull dir="u"/>
  </p:transition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3048397" y="2244726"/>
            <a:ext cx="18290381" cy="4775200"/>
          </a:xfrm>
          <a:prstGeom prst="rect">
            <a:avLst/>
          </a:prstGeom>
        </p:spPr>
        <p:txBody>
          <a:bodyPr anchor="b"/>
          <a:lstStyle>
            <a:lvl1pPr algn="ctr">
              <a:defRPr sz="120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3048397" y="7204076"/>
            <a:ext cx="18290381" cy="3311524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4800"/>
            </a:lvl1pPr>
            <a:lvl2pPr marL="914400" indent="0" algn="ctr">
              <a:buNone/>
              <a:defRPr sz="4000"/>
            </a:lvl2pPr>
            <a:lvl3pPr marL="1828800" indent="0" algn="ctr">
              <a:buNone/>
              <a:defRPr sz="3600"/>
            </a:lvl3pPr>
            <a:lvl4pPr marL="2743200" indent="0" algn="ctr">
              <a:buNone/>
              <a:defRPr sz="3200"/>
            </a:lvl4pPr>
            <a:lvl5pPr marL="3657600" indent="0" algn="ctr">
              <a:buNone/>
              <a:defRPr sz="3200"/>
            </a:lvl5pPr>
            <a:lvl6pPr marL="4572000" indent="0" algn="ctr">
              <a:buNone/>
              <a:defRPr sz="3200"/>
            </a:lvl6pPr>
            <a:lvl7pPr marL="5486400" indent="0" algn="ctr">
              <a:buNone/>
              <a:defRPr sz="3200"/>
            </a:lvl7pPr>
            <a:lvl8pPr marL="6400800" indent="0" algn="ctr">
              <a:buNone/>
              <a:defRPr sz="3200"/>
            </a:lvl8pPr>
            <a:lvl9pPr marL="7315200" indent="0" algn="ctr">
              <a:buNone/>
              <a:defRPr sz="32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1676618" y="12712701"/>
            <a:ext cx="5487114" cy="730250"/>
          </a:xfrm>
          <a:prstGeom prst="rect">
            <a:avLst/>
          </a:prstGeom>
        </p:spPr>
        <p:txBody>
          <a:bodyPr/>
          <a:lstStyle/>
          <a:p>
            <a:fld id="{91CB3E48-F546-431A-A0F0-1E8D4603C79E}" type="datetime1">
              <a:rPr lang="en-US" smtClean="0"/>
              <a:t>8/23/2024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8078252" y="12712701"/>
            <a:ext cx="8230672" cy="730250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277585" y="237672"/>
            <a:ext cx="666986" cy="730250"/>
          </a:xfrm>
          <a:prstGeom prst="rect">
            <a:avLst/>
          </a:prstGeom>
        </p:spPr>
        <p:txBody>
          <a:bodyPr/>
          <a:lstStyle/>
          <a:p>
            <a:fld id="{D4E2D626-0FC7-4A2A-97D3-6432F2E5F7F5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83333768"/>
      </p:ext>
    </p:extLst>
  </p:cSld>
  <p:clrMapOvr>
    <a:masterClrMapping/>
  </p:clrMapOvr>
  <p:transition spd="med">
    <p:pull dir="u"/>
  </p:transition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676619" y="730251"/>
            <a:ext cx="21033938" cy="2651126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1676619" y="3651250"/>
            <a:ext cx="21033938" cy="8702676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1676618" y="12712701"/>
            <a:ext cx="5487114" cy="730250"/>
          </a:xfrm>
          <a:prstGeom prst="rect">
            <a:avLst/>
          </a:prstGeom>
        </p:spPr>
        <p:txBody>
          <a:bodyPr/>
          <a:lstStyle/>
          <a:p>
            <a:fld id="{BF1DE71F-214C-49C2-8C9E-86524D3063FA}" type="datetime1">
              <a:rPr lang="en-US" smtClean="0"/>
              <a:t>8/23/2024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8078252" y="12712701"/>
            <a:ext cx="8230672" cy="730250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277585" y="237672"/>
            <a:ext cx="666986" cy="730250"/>
          </a:xfrm>
          <a:prstGeom prst="rect">
            <a:avLst/>
          </a:prstGeom>
        </p:spPr>
        <p:txBody>
          <a:bodyPr/>
          <a:lstStyle/>
          <a:p>
            <a:fld id="{D4E2D626-0FC7-4A2A-97D3-6432F2E5F7F5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72956574"/>
      </p:ext>
    </p:extLst>
  </p:cSld>
  <p:clrMapOvr>
    <a:masterClrMapping/>
  </p:clrMapOvr>
  <p:transition spd="med">
    <p:pull dir="u"/>
  </p:transition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663917" y="3419477"/>
            <a:ext cx="21033938" cy="5705474"/>
          </a:xfrm>
          <a:prstGeom prst="rect">
            <a:avLst/>
          </a:prstGeom>
        </p:spPr>
        <p:txBody>
          <a:bodyPr anchor="b"/>
          <a:lstStyle>
            <a:lvl1pPr>
              <a:defRPr sz="120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663917" y="9178927"/>
            <a:ext cx="21033938" cy="3000374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4800">
                <a:solidFill>
                  <a:schemeClr val="tx1">
                    <a:tint val="75000"/>
                  </a:schemeClr>
                </a:solidFill>
              </a:defRPr>
            </a:lvl1pPr>
            <a:lvl2pPr marL="914400" indent="0">
              <a:buNone/>
              <a:defRPr sz="4000">
                <a:solidFill>
                  <a:schemeClr val="tx1">
                    <a:tint val="75000"/>
                  </a:schemeClr>
                </a:solidFill>
              </a:defRPr>
            </a:lvl2pPr>
            <a:lvl3pPr marL="1828800" indent="0">
              <a:buNone/>
              <a:defRPr sz="3600">
                <a:solidFill>
                  <a:schemeClr val="tx1">
                    <a:tint val="75000"/>
                  </a:schemeClr>
                </a:solidFill>
              </a:defRPr>
            </a:lvl3pPr>
            <a:lvl4pPr marL="2743200" indent="0">
              <a:buNone/>
              <a:defRPr sz="3200">
                <a:solidFill>
                  <a:schemeClr val="tx1">
                    <a:tint val="75000"/>
                  </a:schemeClr>
                </a:solidFill>
              </a:defRPr>
            </a:lvl4pPr>
            <a:lvl5pPr marL="3657600" indent="0">
              <a:buNone/>
              <a:defRPr sz="3200">
                <a:solidFill>
                  <a:schemeClr val="tx1">
                    <a:tint val="75000"/>
                  </a:schemeClr>
                </a:solidFill>
              </a:defRPr>
            </a:lvl5pPr>
            <a:lvl6pPr marL="4572000" indent="0">
              <a:buNone/>
              <a:defRPr sz="3200">
                <a:solidFill>
                  <a:schemeClr val="tx1">
                    <a:tint val="75000"/>
                  </a:schemeClr>
                </a:solidFill>
              </a:defRPr>
            </a:lvl6pPr>
            <a:lvl7pPr marL="5486400" indent="0">
              <a:buNone/>
              <a:defRPr sz="3200">
                <a:solidFill>
                  <a:schemeClr val="tx1">
                    <a:tint val="75000"/>
                  </a:schemeClr>
                </a:solidFill>
              </a:defRPr>
            </a:lvl7pPr>
            <a:lvl8pPr marL="6400800" indent="0">
              <a:buNone/>
              <a:defRPr sz="3200">
                <a:solidFill>
                  <a:schemeClr val="tx1">
                    <a:tint val="75000"/>
                  </a:schemeClr>
                </a:solidFill>
              </a:defRPr>
            </a:lvl8pPr>
            <a:lvl9pPr marL="7315200" indent="0">
              <a:buNone/>
              <a:defRPr sz="32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1676618" y="12712701"/>
            <a:ext cx="5487114" cy="730250"/>
          </a:xfrm>
          <a:prstGeom prst="rect">
            <a:avLst/>
          </a:prstGeom>
        </p:spPr>
        <p:txBody>
          <a:bodyPr/>
          <a:lstStyle/>
          <a:p>
            <a:fld id="{03097B4F-4C55-48A5-99BD-29E4FED4E505}" type="datetime1">
              <a:rPr lang="en-US" smtClean="0"/>
              <a:t>8/23/2024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8078252" y="12712701"/>
            <a:ext cx="8230672" cy="730250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277585" y="237672"/>
            <a:ext cx="666986" cy="730250"/>
          </a:xfrm>
          <a:prstGeom prst="rect">
            <a:avLst/>
          </a:prstGeom>
        </p:spPr>
        <p:txBody>
          <a:bodyPr/>
          <a:lstStyle/>
          <a:p>
            <a:fld id="{D4E2D626-0FC7-4A2A-97D3-6432F2E5F7F5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13009160"/>
      </p:ext>
    </p:extLst>
  </p:cSld>
  <p:clrMapOvr>
    <a:masterClrMapping/>
  </p:clrMapOvr>
  <p:transition spd="med">
    <p:pull dir="u"/>
  </p:transition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676619" y="730251"/>
            <a:ext cx="21033938" cy="2651126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1676618" y="3651250"/>
            <a:ext cx="10364549" cy="8702676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12346008" y="3651250"/>
            <a:ext cx="10364549" cy="8702676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>
          <a:xfrm>
            <a:off x="1676618" y="12712701"/>
            <a:ext cx="5487114" cy="730250"/>
          </a:xfrm>
          <a:prstGeom prst="rect">
            <a:avLst/>
          </a:prstGeom>
        </p:spPr>
        <p:txBody>
          <a:bodyPr/>
          <a:lstStyle/>
          <a:p>
            <a:fld id="{AFA0A83B-6091-4BA1-B8F9-3A5AC8B78C2D}" type="datetime1">
              <a:rPr lang="en-US" smtClean="0"/>
              <a:t>8/23/2024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>
          <a:xfrm>
            <a:off x="8078252" y="12712701"/>
            <a:ext cx="8230672" cy="730250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277585" y="237672"/>
            <a:ext cx="666986" cy="730250"/>
          </a:xfrm>
          <a:prstGeom prst="rect">
            <a:avLst/>
          </a:prstGeom>
        </p:spPr>
        <p:txBody>
          <a:bodyPr/>
          <a:lstStyle/>
          <a:p>
            <a:fld id="{D4E2D626-0FC7-4A2A-97D3-6432F2E5F7F5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3602997"/>
      </p:ext>
    </p:extLst>
  </p:cSld>
  <p:clrMapOvr>
    <a:masterClrMapping/>
  </p:clrMapOvr>
  <p:transition spd="med">
    <p:pull dir="u"/>
  </p:transition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679795" y="730251"/>
            <a:ext cx="21033938" cy="2651126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679796" y="3362326"/>
            <a:ext cx="10316917" cy="1647824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4800" b="1"/>
            </a:lvl1pPr>
            <a:lvl2pPr marL="914400" indent="0">
              <a:buNone/>
              <a:defRPr sz="4000" b="1"/>
            </a:lvl2pPr>
            <a:lvl3pPr marL="1828800" indent="0">
              <a:buNone/>
              <a:defRPr sz="3600" b="1"/>
            </a:lvl3pPr>
            <a:lvl4pPr marL="2743200" indent="0">
              <a:buNone/>
              <a:defRPr sz="3200" b="1"/>
            </a:lvl4pPr>
            <a:lvl5pPr marL="3657600" indent="0">
              <a:buNone/>
              <a:defRPr sz="3200" b="1"/>
            </a:lvl5pPr>
            <a:lvl6pPr marL="4572000" indent="0">
              <a:buNone/>
              <a:defRPr sz="3200" b="1"/>
            </a:lvl6pPr>
            <a:lvl7pPr marL="5486400" indent="0">
              <a:buNone/>
              <a:defRPr sz="3200" b="1"/>
            </a:lvl7pPr>
            <a:lvl8pPr marL="6400800" indent="0">
              <a:buNone/>
              <a:defRPr sz="3200" b="1"/>
            </a:lvl8pPr>
            <a:lvl9pPr marL="7315200" indent="0">
              <a:buNone/>
              <a:defRPr sz="32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1679796" y="5010150"/>
            <a:ext cx="10316917" cy="7369176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12346007" y="3362326"/>
            <a:ext cx="10367726" cy="1647824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4800" b="1"/>
            </a:lvl1pPr>
            <a:lvl2pPr marL="914400" indent="0">
              <a:buNone/>
              <a:defRPr sz="4000" b="1"/>
            </a:lvl2pPr>
            <a:lvl3pPr marL="1828800" indent="0">
              <a:buNone/>
              <a:defRPr sz="3600" b="1"/>
            </a:lvl3pPr>
            <a:lvl4pPr marL="2743200" indent="0">
              <a:buNone/>
              <a:defRPr sz="3200" b="1"/>
            </a:lvl4pPr>
            <a:lvl5pPr marL="3657600" indent="0">
              <a:buNone/>
              <a:defRPr sz="3200" b="1"/>
            </a:lvl5pPr>
            <a:lvl6pPr marL="4572000" indent="0">
              <a:buNone/>
              <a:defRPr sz="3200" b="1"/>
            </a:lvl6pPr>
            <a:lvl7pPr marL="5486400" indent="0">
              <a:buNone/>
              <a:defRPr sz="3200" b="1"/>
            </a:lvl7pPr>
            <a:lvl8pPr marL="6400800" indent="0">
              <a:buNone/>
              <a:defRPr sz="3200" b="1"/>
            </a:lvl8pPr>
            <a:lvl9pPr marL="7315200" indent="0">
              <a:buNone/>
              <a:defRPr sz="32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12346007" y="5010150"/>
            <a:ext cx="10367726" cy="7369176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>
          <a:xfrm>
            <a:off x="1676618" y="12712701"/>
            <a:ext cx="5487114" cy="730250"/>
          </a:xfrm>
          <a:prstGeom prst="rect">
            <a:avLst/>
          </a:prstGeom>
        </p:spPr>
        <p:txBody>
          <a:bodyPr/>
          <a:lstStyle/>
          <a:p>
            <a:fld id="{24615BAC-437E-44C3-8878-CA7BD4A686A8}" type="datetime1">
              <a:rPr lang="en-US" smtClean="0"/>
              <a:t>8/23/2024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>
          <a:xfrm>
            <a:off x="8078252" y="12712701"/>
            <a:ext cx="8230672" cy="730250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>
          <a:xfrm>
            <a:off x="277585" y="237672"/>
            <a:ext cx="666986" cy="730250"/>
          </a:xfrm>
          <a:prstGeom prst="rect">
            <a:avLst/>
          </a:prstGeom>
        </p:spPr>
        <p:txBody>
          <a:bodyPr/>
          <a:lstStyle/>
          <a:p>
            <a:fld id="{D4E2D626-0FC7-4A2A-97D3-6432F2E5F7F5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95224618"/>
      </p:ext>
    </p:extLst>
  </p:cSld>
  <p:clrMapOvr>
    <a:masterClrMapping/>
  </p:clrMapOvr>
  <p:transition spd="med">
    <p:pull dir="u"/>
  </p:transition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676619" y="730251"/>
            <a:ext cx="21033938" cy="2651126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>
          <a:xfrm>
            <a:off x="1676618" y="12712701"/>
            <a:ext cx="5487114" cy="730250"/>
          </a:xfrm>
          <a:prstGeom prst="rect">
            <a:avLst/>
          </a:prstGeom>
        </p:spPr>
        <p:txBody>
          <a:bodyPr/>
          <a:lstStyle/>
          <a:p>
            <a:fld id="{D9211412-6564-4151-B9B3-0436D4714FD4}" type="datetime1">
              <a:rPr lang="en-US" smtClean="0"/>
              <a:t>8/23/2024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>
          <a:xfrm>
            <a:off x="8078252" y="12712701"/>
            <a:ext cx="8230672" cy="730250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277585" y="237672"/>
            <a:ext cx="666986" cy="730250"/>
          </a:xfrm>
          <a:prstGeom prst="rect">
            <a:avLst/>
          </a:prstGeom>
        </p:spPr>
        <p:txBody>
          <a:bodyPr/>
          <a:lstStyle/>
          <a:p>
            <a:fld id="{D4E2D626-0FC7-4A2A-97D3-6432F2E5F7F5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37828493"/>
      </p:ext>
    </p:extLst>
  </p:cSld>
  <p:clrMapOvr>
    <a:masterClrMapping/>
  </p:clrMapOvr>
  <p:transition spd="med">
    <p:pull dir="u"/>
  </p:transition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679796" y="914400"/>
            <a:ext cx="7865498" cy="3200400"/>
          </a:xfrm>
          <a:prstGeom prst="rect">
            <a:avLst/>
          </a:prstGeom>
        </p:spPr>
        <p:txBody>
          <a:bodyPr anchor="b"/>
          <a:lstStyle>
            <a:lvl1pPr>
              <a:defRPr sz="64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10367726" y="1974851"/>
            <a:ext cx="12346007" cy="9747250"/>
          </a:xfrm>
          <a:prstGeom prst="rect">
            <a:avLst/>
          </a:prstGeom>
        </p:spPr>
        <p:txBody>
          <a:bodyPr/>
          <a:lstStyle>
            <a:lvl1pPr>
              <a:defRPr sz="6400"/>
            </a:lvl1pPr>
            <a:lvl2pPr>
              <a:defRPr sz="5600"/>
            </a:lvl2pPr>
            <a:lvl3pPr>
              <a:defRPr sz="4800"/>
            </a:lvl3pPr>
            <a:lvl4pPr>
              <a:defRPr sz="4000"/>
            </a:lvl4pPr>
            <a:lvl5pPr>
              <a:defRPr sz="4000"/>
            </a:lvl5pPr>
            <a:lvl6pPr>
              <a:defRPr sz="4000"/>
            </a:lvl6pPr>
            <a:lvl7pPr>
              <a:defRPr sz="4000"/>
            </a:lvl7pPr>
            <a:lvl8pPr>
              <a:defRPr sz="4000"/>
            </a:lvl8pPr>
            <a:lvl9pPr>
              <a:defRPr sz="4000"/>
            </a:lvl9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679796" y="4114800"/>
            <a:ext cx="7865498" cy="7623176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/>
            </a:lvl1pPr>
            <a:lvl2pPr marL="914400" indent="0">
              <a:buNone/>
              <a:defRPr sz="2800"/>
            </a:lvl2pPr>
            <a:lvl3pPr marL="1828800" indent="0">
              <a:buNone/>
              <a:defRPr sz="2400"/>
            </a:lvl3pPr>
            <a:lvl4pPr marL="2743200" indent="0">
              <a:buNone/>
              <a:defRPr sz="2000"/>
            </a:lvl4pPr>
            <a:lvl5pPr marL="3657600" indent="0">
              <a:buNone/>
              <a:defRPr sz="2000"/>
            </a:lvl5pPr>
            <a:lvl6pPr marL="4572000" indent="0">
              <a:buNone/>
              <a:defRPr sz="2000"/>
            </a:lvl6pPr>
            <a:lvl7pPr marL="5486400" indent="0">
              <a:buNone/>
              <a:defRPr sz="2000"/>
            </a:lvl7pPr>
            <a:lvl8pPr marL="6400800" indent="0">
              <a:buNone/>
              <a:defRPr sz="2000"/>
            </a:lvl8pPr>
            <a:lvl9pPr marL="7315200" indent="0">
              <a:buNone/>
              <a:defRPr sz="2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>
          <a:xfrm>
            <a:off x="1676618" y="12712701"/>
            <a:ext cx="5487114" cy="730250"/>
          </a:xfrm>
          <a:prstGeom prst="rect">
            <a:avLst/>
          </a:prstGeom>
        </p:spPr>
        <p:txBody>
          <a:bodyPr/>
          <a:lstStyle/>
          <a:p>
            <a:fld id="{D75559E4-3346-462F-8A73-AA9D97EAFC05}" type="datetime1">
              <a:rPr lang="en-US" smtClean="0"/>
              <a:t>8/23/2024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>
          <a:xfrm>
            <a:off x="8078252" y="12712701"/>
            <a:ext cx="8230672" cy="730250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277585" y="237672"/>
            <a:ext cx="666986" cy="730250"/>
          </a:xfrm>
          <a:prstGeom prst="rect">
            <a:avLst/>
          </a:prstGeom>
        </p:spPr>
        <p:txBody>
          <a:bodyPr/>
          <a:lstStyle/>
          <a:p>
            <a:fld id="{D4E2D626-0FC7-4A2A-97D3-6432F2E5F7F5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89803213"/>
      </p:ext>
    </p:extLst>
  </p:cSld>
  <p:clrMapOvr>
    <a:masterClrMapping/>
  </p:clrMapOvr>
  <p:transition spd="med">
    <p:pull dir="u"/>
  </p:transition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679796" y="914400"/>
            <a:ext cx="7865498" cy="3200400"/>
          </a:xfrm>
          <a:prstGeom prst="rect">
            <a:avLst/>
          </a:prstGeom>
        </p:spPr>
        <p:txBody>
          <a:bodyPr anchor="b"/>
          <a:lstStyle>
            <a:lvl1pPr>
              <a:defRPr sz="64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10367726" y="1974851"/>
            <a:ext cx="12346007" cy="9747250"/>
          </a:xfrm>
          <a:prstGeom prst="rect">
            <a:avLst/>
          </a:prstGeom>
        </p:spPr>
        <p:txBody>
          <a:bodyPr anchor="t"/>
          <a:lstStyle>
            <a:lvl1pPr marL="0" indent="0">
              <a:buNone/>
              <a:defRPr sz="6400"/>
            </a:lvl1pPr>
            <a:lvl2pPr marL="914400" indent="0">
              <a:buNone/>
              <a:defRPr sz="5600"/>
            </a:lvl2pPr>
            <a:lvl3pPr marL="1828800" indent="0">
              <a:buNone/>
              <a:defRPr sz="4800"/>
            </a:lvl3pPr>
            <a:lvl4pPr marL="2743200" indent="0">
              <a:buNone/>
              <a:defRPr sz="4000"/>
            </a:lvl4pPr>
            <a:lvl5pPr marL="3657600" indent="0">
              <a:buNone/>
              <a:defRPr sz="4000"/>
            </a:lvl5pPr>
            <a:lvl6pPr marL="4572000" indent="0">
              <a:buNone/>
              <a:defRPr sz="4000"/>
            </a:lvl6pPr>
            <a:lvl7pPr marL="5486400" indent="0">
              <a:buNone/>
              <a:defRPr sz="4000"/>
            </a:lvl7pPr>
            <a:lvl8pPr marL="6400800" indent="0">
              <a:buNone/>
              <a:defRPr sz="4000"/>
            </a:lvl8pPr>
            <a:lvl9pPr marL="7315200" indent="0">
              <a:buNone/>
              <a:defRPr sz="4000"/>
            </a:lvl9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679796" y="4114800"/>
            <a:ext cx="7865498" cy="7623176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/>
            </a:lvl1pPr>
            <a:lvl2pPr marL="914400" indent="0">
              <a:buNone/>
              <a:defRPr sz="2800"/>
            </a:lvl2pPr>
            <a:lvl3pPr marL="1828800" indent="0">
              <a:buNone/>
              <a:defRPr sz="2400"/>
            </a:lvl3pPr>
            <a:lvl4pPr marL="2743200" indent="0">
              <a:buNone/>
              <a:defRPr sz="2000"/>
            </a:lvl4pPr>
            <a:lvl5pPr marL="3657600" indent="0">
              <a:buNone/>
              <a:defRPr sz="2000"/>
            </a:lvl5pPr>
            <a:lvl6pPr marL="4572000" indent="0">
              <a:buNone/>
              <a:defRPr sz="2000"/>
            </a:lvl6pPr>
            <a:lvl7pPr marL="5486400" indent="0">
              <a:buNone/>
              <a:defRPr sz="2000"/>
            </a:lvl7pPr>
            <a:lvl8pPr marL="6400800" indent="0">
              <a:buNone/>
              <a:defRPr sz="2000"/>
            </a:lvl8pPr>
            <a:lvl9pPr marL="7315200" indent="0">
              <a:buNone/>
              <a:defRPr sz="2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>
          <a:xfrm>
            <a:off x="1676618" y="12712701"/>
            <a:ext cx="5487114" cy="730250"/>
          </a:xfrm>
          <a:prstGeom prst="rect">
            <a:avLst/>
          </a:prstGeom>
        </p:spPr>
        <p:txBody>
          <a:bodyPr/>
          <a:lstStyle/>
          <a:p>
            <a:fld id="{7B50AF06-AFA7-4A16-9CC2-42AD238454DB}" type="datetime1">
              <a:rPr lang="en-US" smtClean="0"/>
              <a:t>8/23/2024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>
          <a:xfrm>
            <a:off x="8078252" y="12712701"/>
            <a:ext cx="8230672" cy="730250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277585" y="237672"/>
            <a:ext cx="666986" cy="730250"/>
          </a:xfrm>
          <a:prstGeom prst="rect">
            <a:avLst/>
          </a:prstGeom>
        </p:spPr>
        <p:txBody>
          <a:bodyPr/>
          <a:lstStyle/>
          <a:p>
            <a:fld id="{D4E2D626-0FC7-4A2A-97D3-6432F2E5F7F5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30429643"/>
      </p:ext>
    </p:extLst>
  </p:cSld>
  <p:clrMapOvr>
    <a:masterClrMapping/>
  </p:clrMapOvr>
  <p:transition spd="med">
    <p:pull dir="u"/>
  </p:transition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676619" y="730251"/>
            <a:ext cx="21033938" cy="2651126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1676619" y="3651250"/>
            <a:ext cx="21033938" cy="8702676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1676618" y="12712701"/>
            <a:ext cx="5487114" cy="730250"/>
          </a:xfrm>
          <a:prstGeom prst="rect">
            <a:avLst/>
          </a:prstGeom>
        </p:spPr>
        <p:txBody>
          <a:bodyPr/>
          <a:lstStyle/>
          <a:p>
            <a:fld id="{C0E813E5-1025-48F9-9FFC-8A5A6998BEDD}" type="datetime1">
              <a:rPr lang="en-US" smtClean="0"/>
              <a:t>8/23/2024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8078252" y="12712701"/>
            <a:ext cx="8230672" cy="730250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277585" y="237672"/>
            <a:ext cx="666986" cy="730250"/>
          </a:xfrm>
          <a:prstGeom prst="rect">
            <a:avLst/>
          </a:prstGeom>
        </p:spPr>
        <p:txBody>
          <a:bodyPr/>
          <a:lstStyle/>
          <a:p>
            <a:fld id="{D4E2D626-0FC7-4A2A-97D3-6432F2E5F7F5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59893486"/>
      </p:ext>
    </p:extLst>
  </p:cSld>
  <p:clrMapOvr>
    <a:masterClrMapping/>
  </p:clrMapOvr>
  <p:transition spd="med">
    <p:pull dir="u"/>
  </p:transition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17452072" y="730250"/>
            <a:ext cx="5258485" cy="11623676"/>
          </a:xfrm>
          <a:prstGeom prst="rect">
            <a:avLst/>
          </a:prstGeom>
        </p:spPr>
        <p:txBody>
          <a:bodyPr vert="eaVert"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1676618" y="730250"/>
            <a:ext cx="15470614" cy="11623676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1676618" y="12712701"/>
            <a:ext cx="5487114" cy="730250"/>
          </a:xfrm>
          <a:prstGeom prst="rect">
            <a:avLst/>
          </a:prstGeom>
        </p:spPr>
        <p:txBody>
          <a:bodyPr/>
          <a:lstStyle/>
          <a:p>
            <a:fld id="{380FA59A-A00A-4909-8193-C7288B328B5A}" type="datetime1">
              <a:rPr lang="en-US" smtClean="0"/>
              <a:t>8/23/2024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8078252" y="12712701"/>
            <a:ext cx="8230672" cy="730250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277585" y="237672"/>
            <a:ext cx="666986" cy="730250"/>
          </a:xfrm>
          <a:prstGeom prst="rect">
            <a:avLst/>
          </a:prstGeom>
        </p:spPr>
        <p:txBody>
          <a:bodyPr/>
          <a:lstStyle/>
          <a:p>
            <a:fld id="{D4E2D626-0FC7-4A2A-97D3-6432F2E5F7F5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6066539"/>
      </p:ext>
    </p:extLst>
  </p:cSld>
  <p:clrMapOvr>
    <a:masterClrMapping/>
  </p:clrMapOvr>
  <p:transition spd="med">
    <p:pull dir="u"/>
  </p:transition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Picture Placeholder 9"/>
          <p:cNvSpPr>
            <a:spLocks noGrp="1"/>
          </p:cNvSpPr>
          <p:nvPr>
            <p:ph type="pic" sz="quarter" idx="14"/>
          </p:nvPr>
        </p:nvSpPr>
        <p:spPr>
          <a:xfrm>
            <a:off x="13229684" y="9329348"/>
            <a:ext cx="1719652" cy="1719652"/>
          </a:xfrm>
          <a:custGeom>
            <a:avLst/>
            <a:gdLst>
              <a:gd name="connsiteX0" fmla="*/ 859826 w 1719652"/>
              <a:gd name="connsiteY0" fmla="*/ 0 h 1719652"/>
              <a:gd name="connsiteX1" fmla="*/ 1719652 w 1719652"/>
              <a:gd name="connsiteY1" fmla="*/ 859826 h 1719652"/>
              <a:gd name="connsiteX2" fmla="*/ 859826 w 1719652"/>
              <a:gd name="connsiteY2" fmla="*/ 1719652 h 1719652"/>
              <a:gd name="connsiteX3" fmla="*/ 0 w 1719652"/>
              <a:gd name="connsiteY3" fmla="*/ 859826 h 1719652"/>
              <a:gd name="connsiteX4" fmla="*/ 859826 w 1719652"/>
              <a:gd name="connsiteY4" fmla="*/ 0 h 17196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719652" h="1719652">
                <a:moveTo>
                  <a:pt x="859826" y="0"/>
                </a:moveTo>
                <a:cubicBezTo>
                  <a:pt x="1334695" y="0"/>
                  <a:pt x="1719652" y="384957"/>
                  <a:pt x="1719652" y="859826"/>
                </a:cubicBezTo>
                <a:cubicBezTo>
                  <a:pt x="1719652" y="1334695"/>
                  <a:pt x="1334695" y="1719652"/>
                  <a:pt x="859826" y="1719652"/>
                </a:cubicBezTo>
                <a:cubicBezTo>
                  <a:pt x="384957" y="1719652"/>
                  <a:pt x="0" y="1334695"/>
                  <a:pt x="0" y="859826"/>
                </a:cubicBezTo>
                <a:cubicBezTo>
                  <a:pt x="0" y="384957"/>
                  <a:pt x="384957" y="0"/>
                  <a:pt x="859826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>
            <a:noAutofit/>
          </a:bodyPr>
          <a:lstStyle>
            <a:lvl1pPr>
              <a:defRPr sz="2000"/>
            </a:lvl1pPr>
          </a:lstStyle>
          <a:p>
            <a:endParaRPr lang="en-US"/>
          </a:p>
        </p:txBody>
      </p:sp>
      <p:sp>
        <p:nvSpPr>
          <p:cNvPr id="9" name="Picture Placeholder 8"/>
          <p:cNvSpPr>
            <a:spLocks noGrp="1"/>
          </p:cNvSpPr>
          <p:nvPr>
            <p:ph type="pic" sz="quarter" idx="13"/>
          </p:nvPr>
        </p:nvSpPr>
        <p:spPr>
          <a:xfrm>
            <a:off x="5931946" y="9329349"/>
            <a:ext cx="1719652" cy="1719652"/>
          </a:xfrm>
          <a:custGeom>
            <a:avLst/>
            <a:gdLst>
              <a:gd name="connsiteX0" fmla="*/ 859826 w 1719652"/>
              <a:gd name="connsiteY0" fmla="*/ 0 h 1719652"/>
              <a:gd name="connsiteX1" fmla="*/ 1719652 w 1719652"/>
              <a:gd name="connsiteY1" fmla="*/ 859826 h 1719652"/>
              <a:gd name="connsiteX2" fmla="*/ 859826 w 1719652"/>
              <a:gd name="connsiteY2" fmla="*/ 1719652 h 1719652"/>
              <a:gd name="connsiteX3" fmla="*/ 0 w 1719652"/>
              <a:gd name="connsiteY3" fmla="*/ 859826 h 1719652"/>
              <a:gd name="connsiteX4" fmla="*/ 859826 w 1719652"/>
              <a:gd name="connsiteY4" fmla="*/ 0 h 17196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719652" h="1719652">
                <a:moveTo>
                  <a:pt x="859826" y="0"/>
                </a:moveTo>
                <a:cubicBezTo>
                  <a:pt x="1334695" y="0"/>
                  <a:pt x="1719652" y="384957"/>
                  <a:pt x="1719652" y="859826"/>
                </a:cubicBezTo>
                <a:cubicBezTo>
                  <a:pt x="1719652" y="1334695"/>
                  <a:pt x="1334695" y="1719652"/>
                  <a:pt x="859826" y="1719652"/>
                </a:cubicBezTo>
                <a:cubicBezTo>
                  <a:pt x="384957" y="1719652"/>
                  <a:pt x="0" y="1334695"/>
                  <a:pt x="0" y="859826"/>
                </a:cubicBezTo>
                <a:cubicBezTo>
                  <a:pt x="0" y="384957"/>
                  <a:pt x="384957" y="0"/>
                  <a:pt x="859826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>
            <a:noAutofit/>
          </a:bodyPr>
          <a:lstStyle>
            <a:lvl1pPr>
              <a:defRPr sz="2000"/>
            </a:lvl1pPr>
          </a:lstStyle>
          <a:p>
            <a:endParaRPr lang="en-US"/>
          </a:p>
        </p:txBody>
      </p:sp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>
          <a:xfrm>
            <a:off x="1676618" y="12712701"/>
            <a:ext cx="5487114" cy="730250"/>
          </a:xfrm>
          <a:prstGeom prst="rect">
            <a:avLst/>
          </a:prstGeom>
        </p:spPr>
        <p:txBody>
          <a:bodyPr/>
          <a:lstStyle/>
          <a:p>
            <a:fld id="{BA0FA970-915A-4221-98C2-1B3A5E560653}" type="datetime1">
              <a:rPr lang="en-US" smtClean="0"/>
              <a:t>8/23/2024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>
          <a:xfrm>
            <a:off x="8078252" y="12712701"/>
            <a:ext cx="8230672" cy="730250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>
          <a:xfrm>
            <a:off x="277585" y="237672"/>
            <a:ext cx="666986" cy="730250"/>
          </a:xfrm>
          <a:prstGeom prst="rect">
            <a:avLst/>
          </a:prstGeom>
        </p:spPr>
        <p:txBody>
          <a:bodyPr/>
          <a:lstStyle/>
          <a:p>
            <a:fld id="{D4E2D626-0FC7-4A2A-97D3-6432F2E5F7F5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38021017"/>
      </p:ext>
    </p:extLst>
  </p:cSld>
  <p:clrMapOvr>
    <a:masterClrMapping/>
  </p:clrMapOvr>
  <p:transition spd="med">
    <p:pull dir="u"/>
  </p:transition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>
          <a:xfrm>
            <a:off x="1676400" y="12712700"/>
            <a:ext cx="5487988" cy="730250"/>
          </a:xfrm>
          <a:prstGeom prst="rect">
            <a:avLst/>
          </a:prstGeom>
        </p:spPr>
        <p:txBody>
          <a:bodyPr/>
          <a:lstStyle/>
          <a:p>
            <a:fld id="{C7CCE471-EC17-44CD-8322-C6DD90DC4E96}" type="datetimeFigureOut">
              <a:rPr lang="en-US" smtClean="0"/>
              <a:t>8/23/2024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>
          <a:xfrm>
            <a:off x="8078788" y="12712700"/>
            <a:ext cx="8229600" cy="730250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5C1DAA7-6C28-4483-A75C-EED82BF6CE25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69640230"/>
      </p:ext>
    </p:extLst>
  </p:cSld>
  <p:clrMapOvr>
    <a:masterClrMapping/>
  </p:clrMapOvr>
  <p:transition spd="med">
    <p:pull dir="u"/>
  </p:transition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25C1DAA7-6C28-4483-A75C-EED82BF6CE25}" type="slidenum">
              <a:rPr lang="en-US" smtClean="0"/>
              <a:t>‹#›</a:t>
            </a:fld>
            <a:endParaRPr lang="en-US"/>
          </a:p>
        </p:txBody>
      </p:sp>
      <p:sp>
        <p:nvSpPr>
          <p:cNvPr id="7" name="Picture Placeholder 6"/>
          <p:cNvSpPr>
            <a:spLocks noGrp="1"/>
          </p:cNvSpPr>
          <p:nvPr>
            <p:ph type="pic" sz="quarter" idx="11"/>
          </p:nvPr>
        </p:nvSpPr>
        <p:spPr>
          <a:xfrm>
            <a:off x="13303753" y="2108718"/>
            <a:ext cx="9498564" cy="9498564"/>
          </a:xfrm>
          <a:custGeom>
            <a:avLst/>
            <a:gdLst>
              <a:gd name="connsiteX0" fmla="*/ 4749282 w 9498564"/>
              <a:gd name="connsiteY0" fmla="*/ 0 h 9498564"/>
              <a:gd name="connsiteX1" fmla="*/ 9498564 w 9498564"/>
              <a:gd name="connsiteY1" fmla="*/ 4749282 h 9498564"/>
              <a:gd name="connsiteX2" fmla="*/ 4749282 w 9498564"/>
              <a:gd name="connsiteY2" fmla="*/ 9498564 h 9498564"/>
              <a:gd name="connsiteX3" fmla="*/ 0 w 9498564"/>
              <a:gd name="connsiteY3" fmla="*/ 4749282 h 9498564"/>
              <a:gd name="connsiteX4" fmla="*/ 4749282 w 9498564"/>
              <a:gd name="connsiteY4" fmla="*/ 0 h 94985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498564" h="9498564">
                <a:moveTo>
                  <a:pt x="4749282" y="0"/>
                </a:moveTo>
                <a:cubicBezTo>
                  <a:pt x="7372238" y="0"/>
                  <a:pt x="9498564" y="2126326"/>
                  <a:pt x="9498564" y="4749282"/>
                </a:cubicBezTo>
                <a:cubicBezTo>
                  <a:pt x="9498564" y="7372238"/>
                  <a:pt x="7372238" y="9498564"/>
                  <a:pt x="4749282" y="9498564"/>
                </a:cubicBezTo>
                <a:cubicBezTo>
                  <a:pt x="2126326" y="9498564"/>
                  <a:pt x="0" y="7372238"/>
                  <a:pt x="0" y="4749282"/>
                </a:cubicBezTo>
                <a:cubicBezTo>
                  <a:pt x="0" y="2126326"/>
                  <a:pt x="2126326" y="0"/>
                  <a:pt x="4749282" y="0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69356199"/>
      </p:ext>
    </p:extLst>
  </p:cSld>
  <p:clrMapOvr>
    <a:masterClrMapping/>
  </p:clrMapOvr>
  <p:transition spd="med">
    <p:pull dir="u"/>
  </p:transition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3048000" y="2244725"/>
            <a:ext cx="18291175" cy="4775200"/>
          </a:xfrm>
          <a:prstGeom prst="rect">
            <a:avLst/>
          </a:prstGeo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3048000" y="7204075"/>
            <a:ext cx="18291175" cy="3311525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1676400" y="12712700"/>
            <a:ext cx="5487988" cy="730250"/>
          </a:xfrm>
          <a:prstGeom prst="rect">
            <a:avLst/>
          </a:prstGeom>
        </p:spPr>
        <p:txBody>
          <a:bodyPr/>
          <a:lstStyle/>
          <a:p>
            <a:fld id="{C7CCE471-EC17-44CD-8322-C6DD90DC4E96}" type="datetimeFigureOut">
              <a:rPr lang="en-US" smtClean="0"/>
              <a:t>8/23/2024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8078788" y="12712700"/>
            <a:ext cx="8229600" cy="730250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5C1DAA7-6C28-4483-A75C-EED82BF6CE25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83336843"/>
      </p:ext>
    </p:extLst>
  </p:cSld>
  <p:clrMapOvr>
    <a:masterClrMapping/>
  </p:clrMapOvr>
  <p:transition spd="med">
    <p:pull dir="u"/>
  </p:transition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676400" y="730250"/>
            <a:ext cx="21034375" cy="2651125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1676400" y="3651250"/>
            <a:ext cx="21034375" cy="8702675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1676400" y="12712700"/>
            <a:ext cx="5487988" cy="730250"/>
          </a:xfrm>
          <a:prstGeom prst="rect">
            <a:avLst/>
          </a:prstGeom>
        </p:spPr>
        <p:txBody>
          <a:bodyPr/>
          <a:lstStyle/>
          <a:p>
            <a:fld id="{C7CCE471-EC17-44CD-8322-C6DD90DC4E96}" type="datetimeFigureOut">
              <a:rPr lang="en-US" smtClean="0"/>
              <a:t>8/23/2024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8078788" y="12712700"/>
            <a:ext cx="8229600" cy="730250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5C1DAA7-6C28-4483-A75C-EED82BF6CE25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48609675"/>
      </p:ext>
    </p:extLst>
  </p:cSld>
  <p:clrMapOvr>
    <a:masterClrMapping/>
  </p:clrMapOvr>
  <p:transition spd="med">
    <p:pull dir="u"/>
  </p:transition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663700" y="3419475"/>
            <a:ext cx="21034375" cy="5705475"/>
          </a:xfrm>
          <a:prstGeom prst="rect">
            <a:avLst/>
          </a:prstGeo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663700" y="9178925"/>
            <a:ext cx="21034375" cy="3000375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1676400" y="12712700"/>
            <a:ext cx="5487988" cy="730250"/>
          </a:xfrm>
          <a:prstGeom prst="rect">
            <a:avLst/>
          </a:prstGeom>
        </p:spPr>
        <p:txBody>
          <a:bodyPr/>
          <a:lstStyle/>
          <a:p>
            <a:fld id="{C7CCE471-EC17-44CD-8322-C6DD90DC4E96}" type="datetimeFigureOut">
              <a:rPr lang="en-US" smtClean="0"/>
              <a:t>8/23/2024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8078788" y="12712700"/>
            <a:ext cx="8229600" cy="730250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5C1DAA7-6C28-4483-A75C-EED82BF6CE25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61822605"/>
      </p:ext>
    </p:extLst>
  </p:cSld>
  <p:clrMapOvr>
    <a:masterClrMapping/>
  </p:clrMapOvr>
  <p:transition spd="med">
    <p:pull dir="u"/>
  </p:transition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676400" y="730250"/>
            <a:ext cx="21034375" cy="2651125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1676400" y="3651250"/>
            <a:ext cx="10440988" cy="8702675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12269788" y="3651250"/>
            <a:ext cx="10440987" cy="8702675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>
          <a:xfrm>
            <a:off x="1676400" y="12712700"/>
            <a:ext cx="5487988" cy="730250"/>
          </a:xfrm>
          <a:prstGeom prst="rect">
            <a:avLst/>
          </a:prstGeom>
        </p:spPr>
        <p:txBody>
          <a:bodyPr/>
          <a:lstStyle/>
          <a:p>
            <a:fld id="{C7CCE471-EC17-44CD-8322-C6DD90DC4E96}" type="datetimeFigureOut">
              <a:rPr lang="en-US" smtClean="0"/>
              <a:t>8/23/2024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>
          <a:xfrm>
            <a:off x="8078788" y="12712700"/>
            <a:ext cx="8229600" cy="730250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5C1DAA7-6C28-4483-A75C-EED82BF6CE25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86186510"/>
      </p:ext>
    </p:extLst>
  </p:cSld>
  <p:clrMapOvr>
    <a:masterClrMapping/>
  </p:clrMapOvr>
  <p:transition spd="med">
    <p:pull dir="u"/>
  </p:transition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679575" y="730250"/>
            <a:ext cx="21034375" cy="2651125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679575" y="3362325"/>
            <a:ext cx="10317163" cy="1647825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1679575" y="5010150"/>
            <a:ext cx="10317163" cy="7369175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12345988" y="3362325"/>
            <a:ext cx="10367962" cy="1647825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12345988" y="5010150"/>
            <a:ext cx="10367962" cy="7369175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>
          <a:xfrm>
            <a:off x="1676400" y="12712700"/>
            <a:ext cx="5487988" cy="730250"/>
          </a:xfrm>
          <a:prstGeom prst="rect">
            <a:avLst/>
          </a:prstGeom>
        </p:spPr>
        <p:txBody>
          <a:bodyPr/>
          <a:lstStyle/>
          <a:p>
            <a:fld id="{C7CCE471-EC17-44CD-8322-C6DD90DC4E96}" type="datetimeFigureOut">
              <a:rPr lang="en-US" smtClean="0"/>
              <a:t>8/23/2024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>
          <a:xfrm>
            <a:off x="8078788" y="12712700"/>
            <a:ext cx="8229600" cy="730250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5C1DAA7-6C28-4483-A75C-EED82BF6CE25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83772363"/>
      </p:ext>
    </p:extLst>
  </p:cSld>
  <p:clrMapOvr>
    <a:masterClrMapping/>
  </p:clrMapOvr>
  <p:transition spd="med">
    <p:pull dir="u"/>
  </p:transition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676400" y="730250"/>
            <a:ext cx="21034375" cy="2651125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>
          <a:xfrm>
            <a:off x="1676400" y="12712700"/>
            <a:ext cx="5487988" cy="730250"/>
          </a:xfrm>
          <a:prstGeom prst="rect">
            <a:avLst/>
          </a:prstGeom>
        </p:spPr>
        <p:txBody>
          <a:bodyPr/>
          <a:lstStyle/>
          <a:p>
            <a:fld id="{C7CCE471-EC17-44CD-8322-C6DD90DC4E96}" type="datetimeFigureOut">
              <a:rPr lang="en-US" smtClean="0"/>
              <a:t>8/23/2024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>
          <a:xfrm>
            <a:off x="8078788" y="12712700"/>
            <a:ext cx="8229600" cy="730250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5C1DAA7-6C28-4483-A75C-EED82BF6CE25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20170327"/>
      </p:ext>
    </p:extLst>
  </p:cSld>
  <p:clrMapOvr>
    <a:masterClrMapping/>
  </p:clrMapOvr>
  <p:transition spd="med">
    <p:pull dir="u"/>
  </p:transition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679575" y="914400"/>
            <a:ext cx="7866063" cy="3200400"/>
          </a:xfrm>
          <a:prstGeom prst="rect">
            <a:avLst/>
          </a:prstGeo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10367963" y="1974850"/>
            <a:ext cx="12345987" cy="9747250"/>
          </a:xfrm>
          <a:prstGeom prst="rect">
            <a:avLst/>
          </a:prstGeo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679575" y="4114800"/>
            <a:ext cx="7866063" cy="7623175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>
          <a:xfrm>
            <a:off x="1676400" y="12712700"/>
            <a:ext cx="5487988" cy="730250"/>
          </a:xfrm>
          <a:prstGeom prst="rect">
            <a:avLst/>
          </a:prstGeom>
        </p:spPr>
        <p:txBody>
          <a:bodyPr/>
          <a:lstStyle/>
          <a:p>
            <a:fld id="{C7CCE471-EC17-44CD-8322-C6DD90DC4E96}" type="datetimeFigureOut">
              <a:rPr lang="en-US" smtClean="0"/>
              <a:t>8/23/2024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>
          <a:xfrm>
            <a:off x="8078788" y="12712700"/>
            <a:ext cx="8229600" cy="730250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5C1DAA7-6C28-4483-A75C-EED82BF6CE25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67948848"/>
      </p:ext>
    </p:extLst>
  </p:cSld>
  <p:clrMapOvr>
    <a:masterClrMapping/>
  </p:clrMapOvr>
  <p:transition spd="med">
    <p:pull dir="u"/>
  </p:transition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679575" y="914400"/>
            <a:ext cx="7866063" cy="3200400"/>
          </a:xfrm>
          <a:prstGeom prst="rect">
            <a:avLst/>
          </a:prstGeo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0367963" y="1974850"/>
            <a:ext cx="12345987" cy="9747250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679575" y="4114800"/>
            <a:ext cx="7866063" cy="7623175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>
          <a:xfrm>
            <a:off x="1676400" y="12712700"/>
            <a:ext cx="5487988" cy="730250"/>
          </a:xfrm>
          <a:prstGeom prst="rect">
            <a:avLst/>
          </a:prstGeom>
        </p:spPr>
        <p:txBody>
          <a:bodyPr/>
          <a:lstStyle/>
          <a:p>
            <a:fld id="{C7CCE471-EC17-44CD-8322-C6DD90DC4E96}" type="datetimeFigureOut">
              <a:rPr lang="en-US" smtClean="0"/>
              <a:t>8/23/2024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>
          <a:xfrm>
            <a:off x="8078788" y="12712700"/>
            <a:ext cx="8229600" cy="730250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5C1DAA7-6C28-4483-A75C-EED82BF6CE25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9579466"/>
      </p:ext>
    </p:extLst>
  </p:cSld>
  <p:clrMapOvr>
    <a:masterClrMapping/>
  </p:clrMapOvr>
  <p:transition spd="med">
    <p:pull dir="u"/>
  </p:transition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>
          <a:xfrm>
            <a:off x="1676618" y="12712701"/>
            <a:ext cx="5487114" cy="730250"/>
          </a:xfrm>
          <a:prstGeom prst="rect">
            <a:avLst/>
          </a:prstGeom>
        </p:spPr>
        <p:txBody>
          <a:bodyPr/>
          <a:lstStyle/>
          <a:p>
            <a:fld id="{BA0FA970-915A-4221-98C2-1B3A5E560653}" type="datetime1">
              <a:rPr lang="en-US" smtClean="0"/>
              <a:t>8/23/2024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>
          <a:xfrm>
            <a:off x="8078252" y="12712701"/>
            <a:ext cx="8230672" cy="730250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>
          <a:xfrm>
            <a:off x="277585" y="237672"/>
            <a:ext cx="666986" cy="730250"/>
          </a:xfrm>
          <a:prstGeom prst="rect">
            <a:avLst/>
          </a:prstGeom>
        </p:spPr>
        <p:txBody>
          <a:bodyPr/>
          <a:lstStyle/>
          <a:p>
            <a:fld id="{D4E2D626-0FC7-4A2A-97D3-6432F2E5F7F5}" type="slidenum">
              <a:rPr lang="en-US" smtClean="0"/>
              <a:t>‹#›</a:t>
            </a:fld>
            <a:endParaRPr lang="en-US"/>
          </a:p>
        </p:txBody>
      </p:sp>
      <p:sp>
        <p:nvSpPr>
          <p:cNvPr id="5" name="Oval 4"/>
          <p:cNvSpPr/>
          <p:nvPr userDrawn="1"/>
        </p:nvSpPr>
        <p:spPr>
          <a:xfrm>
            <a:off x="10287000" y="8757440"/>
            <a:ext cx="2705100" cy="2705100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457200" dist="114300" dir="2700000" algn="tl" rotWithShape="0">
              <a:prstClr val="black">
                <a:alpha val="9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Picture Placeholder 6"/>
          <p:cNvSpPr>
            <a:spLocks noGrp="1"/>
          </p:cNvSpPr>
          <p:nvPr>
            <p:ph type="pic" sz="quarter" idx="13"/>
          </p:nvPr>
        </p:nvSpPr>
        <p:spPr>
          <a:xfrm>
            <a:off x="10534650" y="8997254"/>
            <a:ext cx="2209800" cy="2225472"/>
          </a:xfrm>
          <a:prstGeom prst="ellipse">
            <a:avLst/>
          </a:prstGeom>
          <a:solidFill>
            <a:schemeClr val="bg1">
              <a:lumMod val="85000"/>
            </a:schemeClr>
          </a:solidFill>
        </p:spPr>
        <p:txBody>
          <a:bodyPr/>
          <a:lstStyle>
            <a:lvl1pPr>
              <a:defRPr sz="2000"/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88451790"/>
      </p:ext>
    </p:extLst>
  </p:cSld>
  <p:clrMapOvr>
    <a:masterClrMapping/>
  </p:clrMapOvr>
  <p:transition spd="med">
    <p:pull dir="u"/>
  </p:transition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676400" y="730250"/>
            <a:ext cx="21034375" cy="2651125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1676400" y="3651250"/>
            <a:ext cx="21034375" cy="8702675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1676400" y="12712700"/>
            <a:ext cx="5487988" cy="730250"/>
          </a:xfrm>
          <a:prstGeom prst="rect">
            <a:avLst/>
          </a:prstGeom>
        </p:spPr>
        <p:txBody>
          <a:bodyPr/>
          <a:lstStyle/>
          <a:p>
            <a:fld id="{C7CCE471-EC17-44CD-8322-C6DD90DC4E96}" type="datetimeFigureOut">
              <a:rPr lang="en-US" smtClean="0"/>
              <a:t>8/23/2024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8078788" y="12712700"/>
            <a:ext cx="8229600" cy="730250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5C1DAA7-6C28-4483-A75C-EED82BF6CE25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94834240"/>
      </p:ext>
    </p:extLst>
  </p:cSld>
  <p:clrMapOvr>
    <a:masterClrMapping/>
  </p:clrMapOvr>
  <p:transition spd="med">
    <p:pull dir="u"/>
  </p:transition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17452975" y="730250"/>
            <a:ext cx="5257800" cy="11623675"/>
          </a:xfrm>
          <a:prstGeom prst="rect">
            <a:avLst/>
          </a:prstGeo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1676400" y="730250"/>
            <a:ext cx="15624175" cy="11623675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1676400" y="12712700"/>
            <a:ext cx="5487988" cy="730250"/>
          </a:xfrm>
          <a:prstGeom prst="rect">
            <a:avLst/>
          </a:prstGeom>
        </p:spPr>
        <p:txBody>
          <a:bodyPr/>
          <a:lstStyle/>
          <a:p>
            <a:fld id="{C7CCE471-EC17-44CD-8322-C6DD90DC4E96}" type="datetimeFigureOut">
              <a:rPr lang="en-US" smtClean="0"/>
              <a:t>8/23/2024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8078788" y="12712700"/>
            <a:ext cx="8229600" cy="730250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5C1DAA7-6C28-4483-A75C-EED82BF6CE25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57138307"/>
      </p:ext>
    </p:extLst>
  </p:cSld>
  <p:clrMapOvr>
    <a:masterClrMapping/>
  </p:clrMapOvr>
  <p:transition spd="med">
    <p:pull dir="u"/>
  </p:transition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>
          <a:xfrm>
            <a:off x="1676400" y="12712700"/>
            <a:ext cx="5487988" cy="730250"/>
          </a:xfrm>
          <a:prstGeom prst="rect">
            <a:avLst/>
          </a:prstGeom>
        </p:spPr>
        <p:txBody>
          <a:bodyPr/>
          <a:lstStyle/>
          <a:p>
            <a:fld id="{948FF9A2-D1F1-4374-B8D0-0E1F2914DE9F}" type="datetimeFigureOut">
              <a:rPr lang="en-US" smtClean="0"/>
              <a:t>8/23/2024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>
          <a:xfrm>
            <a:off x="8078788" y="12712700"/>
            <a:ext cx="8229600" cy="730250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39F186A-00BC-43EA-8646-F46177180BB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00157566"/>
      </p:ext>
    </p:extLst>
  </p:cSld>
  <p:clrMapOvr>
    <a:masterClrMapping/>
  </p:clrMapOvr>
  <p:transition spd="med">
    <p:pull dir="u"/>
  </p:transition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>
          <a:xfrm>
            <a:off x="1676618" y="12712701"/>
            <a:ext cx="5487114" cy="730250"/>
          </a:xfrm>
          <a:prstGeom prst="rect">
            <a:avLst/>
          </a:prstGeom>
        </p:spPr>
        <p:txBody>
          <a:bodyPr/>
          <a:lstStyle/>
          <a:p>
            <a:fld id="{BA0FA970-915A-4221-98C2-1B3A5E560653}" type="datetime1">
              <a:rPr lang="en-US" smtClean="0"/>
              <a:t>8/23/2024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>
          <a:xfrm>
            <a:off x="8078252" y="12712701"/>
            <a:ext cx="8230672" cy="730250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4E2D626-0FC7-4A2A-97D3-6432F2E5F7F5}" type="slidenum">
              <a:rPr lang="en-US" smtClean="0"/>
              <a:t>‹#›</a:t>
            </a:fld>
            <a:endParaRPr lang="en-US"/>
          </a:p>
        </p:txBody>
      </p:sp>
      <p:sp>
        <p:nvSpPr>
          <p:cNvPr id="8" name="Picture Placeholder 7"/>
          <p:cNvSpPr>
            <a:spLocks noGrp="1"/>
          </p:cNvSpPr>
          <p:nvPr>
            <p:ph type="pic" sz="quarter" idx="13"/>
          </p:nvPr>
        </p:nvSpPr>
        <p:spPr>
          <a:xfrm>
            <a:off x="7854853" y="2584352"/>
            <a:ext cx="8677470" cy="8677470"/>
          </a:xfrm>
          <a:custGeom>
            <a:avLst/>
            <a:gdLst>
              <a:gd name="connsiteX0" fmla="*/ 4338735 w 8677470"/>
              <a:gd name="connsiteY0" fmla="*/ 0 h 8677470"/>
              <a:gd name="connsiteX1" fmla="*/ 8677470 w 8677470"/>
              <a:gd name="connsiteY1" fmla="*/ 4338736 h 8677470"/>
              <a:gd name="connsiteX2" fmla="*/ 4338735 w 8677470"/>
              <a:gd name="connsiteY2" fmla="*/ 8677470 h 8677470"/>
              <a:gd name="connsiteX3" fmla="*/ 0 w 8677470"/>
              <a:gd name="connsiteY3" fmla="*/ 4338736 h 8677470"/>
              <a:gd name="connsiteX4" fmla="*/ 4338735 w 8677470"/>
              <a:gd name="connsiteY4" fmla="*/ 0 h 86774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677470" h="8677470">
                <a:moveTo>
                  <a:pt x="4338735" y="0"/>
                </a:moveTo>
                <a:cubicBezTo>
                  <a:pt x="6734952" y="0"/>
                  <a:pt x="8677470" y="1942518"/>
                  <a:pt x="8677470" y="4338736"/>
                </a:cubicBezTo>
                <a:cubicBezTo>
                  <a:pt x="8677470" y="6734952"/>
                  <a:pt x="6734952" y="8677470"/>
                  <a:pt x="4338735" y="8677470"/>
                </a:cubicBezTo>
                <a:cubicBezTo>
                  <a:pt x="1942518" y="8677470"/>
                  <a:pt x="0" y="6734952"/>
                  <a:pt x="0" y="4338736"/>
                </a:cubicBezTo>
                <a:cubicBezTo>
                  <a:pt x="0" y="1942518"/>
                  <a:pt x="1942518" y="0"/>
                  <a:pt x="4338735" y="0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11979704"/>
      </p:ext>
    </p:extLst>
  </p:cSld>
  <p:clrMapOvr>
    <a:masterClrMapping/>
  </p:clrMapOvr>
  <p:transition spd="med">
    <p:pull dir="u"/>
  </p:transition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3048000" y="2244725"/>
            <a:ext cx="18291175" cy="4775200"/>
          </a:xfrm>
          <a:prstGeom prst="rect">
            <a:avLst/>
          </a:prstGeo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3048000" y="7204075"/>
            <a:ext cx="18291175" cy="3311525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1676400" y="12712700"/>
            <a:ext cx="5487988" cy="730250"/>
          </a:xfrm>
          <a:prstGeom prst="rect">
            <a:avLst/>
          </a:prstGeom>
        </p:spPr>
        <p:txBody>
          <a:bodyPr/>
          <a:lstStyle/>
          <a:p>
            <a:fld id="{948FF9A2-D1F1-4374-B8D0-0E1F2914DE9F}" type="datetimeFigureOut">
              <a:rPr lang="en-US" smtClean="0"/>
              <a:t>8/23/2024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8078788" y="12712700"/>
            <a:ext cx="8229600" cy="730250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39F186A-00BC-43EA-8646-F46177180BB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6458614"/>
      </p:ext>
    </p:extLst>
  </p:cSld>
  <p:clrMapOvr>
    <a:masterClrMapping/>
  </p:clrMapOvr>
  <p:transition spd="med">
    <p:pull dir="u"/>
  </p:transition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676400" y="730250"/>
            <a:ext cx="21034375" cy="2651125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1676400" y="3651250"/>
            <a:ext cx="21034375" cy="8702675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1676400" y="12712700"/>
            <a:ext cx="5487988" cy="730250"/>
          </a:xfrm>
          <a:prstGeom prst="rect">
            <a:avLst/>
          </a:prstGeom>
        </p:spPr>
        <p:txBody>
          <a:bodyPr/>
          <a:lstStyle/>
          <a:p>
            <a:fld id="{948FF9A2-D1F1-4374-B8D0-0E1F2914DE9F}" type="datetimeFigureOut">
              <a:rPr lang="en-US" smtClean="0"/>
              <a:t>8/23/2024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8078788" y="12712700"/>
            <a:ext cx="8229600" cy="730250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39F186A-00BC-43EA-8646-F46177180BB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64260632"/>
      </p:ext>
    </p:extLst>
  </p:cSld>
  <p:clrMapOvr>
    <a:masterClrMapping/>
  </p:clrMapOvr>
  <p:transition spd="med">
    <p:pull dir="u"/>
  </p:transition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663700" y="3419475"/>
            <a:ext cx="21034375" cy="5705475"/>
          </a:xfrm>
          <a:prstGeom prst="rect">
            <a:avLst/>
          </a:prstGeo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663700" y="9178925"/>
            <a:ext cx="21034375" cy="3000375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1676400" y="12712700"/>
            <a:ext cx="5487988" cy="730250"/>
          </a:xfrm>
          <a:prstGeom prst="rect">
            <a:avLst/>
          </a:prstGeom>
        </p:spPr>
        <p:txBody>
          <a:bodyPr/>
          <a:lstStyle/>
          <a:p>
            <a:fld id="{948FF9A2-D1F1-4374-B8D0-0E1F2914DE9F}" type="datetimeFigureOut">
              <a:rPr lang="en-US" smtClean="0"/>
              <a:t>8/23/2024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8078788" y="12712700"/>
            <a:ext cx="8229600" cy="730250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39F186A-00BC-43EA-8646-F46177180BB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2335139"/>
      </p:ext>
    </p:extLst>
  </p:cSld>
  <p:clrMapOvr>
    <a:masterClrMapping/>
  </p:clrMapOvr>
  <p:transition spd="med">
    <p:pull dir="u"/>
  </p:transition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676400" y="730250"/>
            <a:ext cx="21034375" cy="2651125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1676400" y="3651250"/>
            <a:ext cx="10440988" cy="8702675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12269788" y="3651250"/>
            <a:ext cx="10440987" cy="8702675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>
          <a:xfrm>
            <a:off x="1676400" y="12712700"/>
            <a:ext cx="5487988" cy="730250"/>
          </a:xfrm>
          <a:prstGeom prst="rect">
            <a:avLst/>
          </a:prstGeom>
        </p:spPr>
        <p:txBody>
          <a:bodyPr/>
          <a:lstStyle/>
          <a:p>
            <a:fld id="{948FF9A2-D1F1-4374-B8D0-0E1F2914DE9F}" type="datetimeFigureOut">
              <a:rPr lang="en-US" smtClean="0"/>
              <a:t>8/23/2024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>
          <a:xfrm>
            <a:off x="8078788" y="12712700"/>
            <a:ext cx="8229600" cy="730250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39F186A-00BC-43EA-8646-F46177180BB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89965833"/>
      </p:ext>
    </p:extLst>
  </p:cSld>
  <p:clrMapOvr>
    <a:masterClrMapping/>
  </p:clrMapOvr>
  <p:transition spd="med">
    <p:pull dir="u"/>
  </p:transition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679575" y="730250"/>
            <a:ext cx="21034375" cy="2651125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679575" y="3362325"/>
            <a:ext cx="10317163" cy="1647825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1679575" y="5010150"/>
            <a:ext cx="10317163" cy="7369175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12345988" y="3362325"/>
            <a:ext cx="10367962" cy="1647825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12345988" y="5010150"/>
            <a:ext cx="10367962" cy="7369175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>
          <a:xfrm>
            <a:off x="1676400" y="12712700"/>
            <a:ext cx="5487988" cy="730250"/>
          </a:xfrm>
          <a:prstGeom prst="rect">
            <a:avLst/>
          </a:prstGeom>
        </p:spPr>
        <p:txBody>
          <a:bodyPr/>
          <a:lstStyle/>
          <a:p>
            <a:fld id="{948FF9A2-D1F1-4374-B8D0-0E1F2914DE9F}" type="datetimeFigureOut">
              <a:rPr lang="en-US" smtClean="0"/>
              <a:t>8/23/2024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>
          <a:xfrm>
            <a:off x="8078788" y="12712700"/>
            <a:ext cx="8229600" cy="730250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39F186A-00BC-43EA-8646-F46177180BB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87185287"/>
      </p:ext>
    </p:extLst>
  </p:cSld>
  <p:clrMapOvr>
    <a:masterClrMapping/>
  </p:clrMapOvr>
  <p:transition spd="med">
    <p:pull dir="u"/>
  </p:transition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676400" y="730250"/>
            <a:ext cx="21034375" cy="2651125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>
          <a:xfrm>
            <a:off x="1676400" y="12712700"/>
            <a:ext cx="5487988" cy="730250"/>
          </a:xfrm>
          <a:prstGeom prst="rect">
            <a:avLst/>
          </a:prstGeom>
        </p:spPr>
        <p:txBody>
          <a:bodyPr/>
          <a:lstStyle/>
          <a:p>
            <a:fld id="{948FF9A2-D1F1-4374-B8D0-0E1F2914DE9F}" type="datetimeFigureOut">
              <a:rPr lang="en-US" smtClean="0"/>
              <a:t>8/23/2024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>
          <a:xfrm>
            <a:off x="8078788" y="12712700"/>
            <a:ext cx="8229600" cy="730250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39F186A-00BC-43EA-8646-F46177180BB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3202284"/>
      </p:ext>
    </p:extLst>
  </p:cSld>
  <p:clrMapOvr>
    <a:masterClrMapping/>
  </p:clrMapOvr>
  <p:transition spd="med">
    <p:pull dir="u"/>
  </p:transition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icture Placeholder 7"/>
          <p:cNvSpPr>
            <a:spLocks noGrp="1"/>
          </p:cNvSpPr>
          <p:nvPr>
            <p:ph type="pic" sz="quarter" idx="13"/>
          </p:nvPr>
        </p:nvSpPr>
        <p:spPr>
          <a:xfrm>
            <a:off x="2948374" y="2427207"/>
            <a:ext cx="7344202" cy="9307220"/>
          </a:xfrm>
          <a:custGeom>
            <a:avLst/>
            <a:gdLst>
              <a:gd name="connsiteX0" fmla="*/ 2440782 w 7344202"/>
              <a:gd name="connsiteY0" fmla="*/ 1104 h 9307220"/>
              <a:gd name="connsiteX1" fmla="*/ 3944676 w 7344202"/>
              <a:gd name="connsiteY1" fmla="*/ 2662131 h 9307220"/>
              <a:gd name="connsiteX2" fmla="*/ 5218456 w 7344202"/>
              <a:gd name="connsiteY2" fmla="*/ 4319617 h 9307220"/>
              <a:gd name="connsiteX3" fmla="*/ 6485381 w 7344202"/>
              <a:gd name="connsiteY3" fmla="*/ 5458703 h 9307220"/>
              <a:gd name="connsiteX4" fmla="*/ 7100076 w 7344202"/>
              <a:gd name="connsiteY4" fmla="*/ 8072816 h 9307220"/>
              <a:gd name="connsiteX5" fmla="*/ 3176252 w 7344202"/>
              <a:gd name="connsiteY5" fmla="*/ 9205039 h 9307220"/>
              <a:gd name="connsiteX6" fmla="*/ 481493 w 7344202"/>
              <a:gd name="connsiteY6" fmla="*/ 1684807 h 9307220"/>
              <a:gd name="connsiteX7" fmla="*/ 1663594 w 7344202"/>
              <a:gd name="connsiteY7" fmla="*/ 257237 h 9307220"/>
              <a:gd name="connsiteX8" fmla="*/ 2440782 w 7344202"/>
              <a:gd name="connsiteY8" fmla="*/ 1104 h 93072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344202" h="9307220">
                <a:moveTo>
                  <a:pt x="2440782" y="1104"/>
                </a:moveTo>
                <a:cubicBezTo>
                  <a:pt x="3624318" y="-52967"/>
                  <a:pt x="3719837" y="1894253"/>
                  <a:pt x="3944676" y="2662131"/>
                </a:cubicBezTo>
                <a:cubicBezTo>
                  <a:pt x="4127525" y="3405400"/>
                  <a:pt x="4571883" y="3913197"/>
                  <a:pt x="5218456" y="4319617"/>
                </a:cubicBezTo>
                <a:cubicBezTo>
                  <a:pt x="5558279" y="4618903"/>
                  <a:pt x="6061930" y="4992607"/>
                  <a:pt x="6485381" y="5458703"/>
                </a:cubicBezTo>
                <a:cubicBezTo>
                  <a:pt x="7177194" y="6207727"/>
                  <a:pt x="7658053" y="7166878"/>
                  <a:pt x="7100076" y="8072816"/>
                </a:cubicBezTo>
                <a:cubicBezTo>
                  <a:pt x="6372958" y="9272286"/>
                  <a:pt x="4319622" y="9466763"/>
                  <a:pt x="3176252" y="9205039"/>
                </a:cubicBezTo>
                <a:cubicBezTo>
                  <a:pt x="82538" y="8459954"/>
                  <a:pt x="-603273" y="4315986"/>
                  <a:pt x="481493" y="1684807"/>
                </a:cubicBezTo>
                <a:cubicBezTo>
                  <a:pt x="718668" y="1148433"/>
                  <a:pt x="1107503" y="536026"/>
                  <a:pt x="1663594" y="257237"/>
                </a:cubicBezTo>
                <a:cubicBezTo>
                  <a:pt x="1965123" y="89762"/>
                  <a:pt x="2221608" y="11117"/>
                  <a:pt x="2440782" y="1104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</p:spPr>
        <p:txBody>
          <a:bodyPr wrap="square">
            <a:noAutofit/>
          </a:bodyPr>
          <a:lstStyle/>
          <a:p>
            <a:endParaRPr lang="en-US"/>
          </a:p>
        </p:txBody>
      </p:sp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>
          <a:xfrm>
            <a:off x="1676618" y="12712701"/>
            <a:ext cx="5487114" cy="730250"/>
          </a:xfrm>
          <a:prstGeom prst="rect">
            <a:avLst/>
          </a:prstGeom>
        </p:spPr>
        <p:txBody>
          <a:bodyPr/>
          <a:lstStyle/>
          <a:p>
            <a:fld id="{BA0FA970-915A-4221-98C2-1B3A5E560653}" type="datetime1">
              <a:rPr lang="en-US" smtClean="0"/>
              <a:t>8/23/2024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>
          <a:xfrm>
            <a:off x="8078252" y="12712701"/>
            <a:ext cx="8230672" cy="730250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>
          <a:xfrm>
            <a:off x="277585" y="237672"/>
            <a:ext cx="666986" cy="730250"/>
          </a:xfrm>
          <a:prstGeom prst="rect">
            <a:avLst/>
          </a:prstGeom>
        </p:spPr>
        <p:txBody>
          <a:bodyPr/>
          <a:lstStyle/>
          <a:p>
            <a:fld id="{D4E2D626-0FC7-4A2A-97D3-6432F2E5F7F5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31866954"/>
      </p:ext>
    </p:extLst>
  </p:cSld>
  <p:clrMapOvr>
    <a:masterClrMapping/>
  </p:clrMapOvr>
  <p:transition spd="med">
    <p:pull dir="u"/>
  </p:transition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679575" y="914400"/>
            <a:ext cx="7866063" cy="3200400"/>
          </a:xfrm>
          <a:prstGeom prst="rect">
            <a:avLst/>
          </a:prstGeo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10367963" y="1974850"/>
            <a:ext cx="12345987" cy="9747250"/>
          </a:xfrm>
          <a:prstGeom prst="rect">
            <a:avLst/>
          </a:prstGeo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679575" y="4114800"/>
            <a:ext cx="7866063" cy="7623175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>
          <a:xfrm>
            <a:off x="1676400" y="12712700"/>
            <a:ext cx="5487988" cy="730250"/>
          </a:xfrm>
          <a:prstGeom prst="rect">
            <a:avLst/>
          </a:prstGeom>
        </p:spPr>
        <p:txBody>
          <a:bodyPr/>
          <a:lstStyle/>
          <a:p>
            <a:fld id="{948FF9A2-D1F1-4374-B8D0-0E1F2914DE9F}" type="datetimeFigureOut">
              <a:rPr lang="en-US" smtClean="0"/>
              <a:t>8/23/2024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>
          <a:xfrm>
            <a:off x="8078788" y="12712700"/>
            <a:ext cx="8229600" cy="730250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39F186A-00BC-43EA-8646-F46177180BB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10603795"/>
      </p:ext>
    </p:extLst>
  </p:cSld>
  <p:clrMapOvr>
    <a:masterClrMapping/>
  </p:clrMapOvr>
  <p:transition spd="med">
    <p:pull dir="u"/>
  </p:transition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679575" y="914400"/>
            <a:ext cx="7866063" cy="3200400"/>
          </a:xfrm>
          <a:prstGeom prst="rect">
            <a:avLst/>
          </a:prstGeo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0367963" y="1974850"/>
            <a:ext cx="12345987" cy="9747250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679575" y="4114800"/>
            <a:ext cx="7866063" cy="7623175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>
          <a:xfrm>
            <a:off x="1676400" y="12712700"/>
            <a:ext cx="5487988" cy="730250"/>
          </a:xfrm>
          <a:prstGeom prst="rect">
            <a:avLst/>
          </a:prstGeom>
        </p:spPr>
        <p:txBody>
          <a:bodyPr/>
          <a:lstStyle/>
          <a:p>
            <a:fld id="{948FF9A2-D1F1-4374-B8D0-0E1F2914DE9F}" type="datetimeFigureOut">
              <a:rPr lang="en-US" smtClean="0"/>
              <a:t>8/23/2024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>
          <a:xfrm>
            <a:off x="8078788" y="12712700"/>
            <a:ext cx="8229600" cy="730250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39F186A-00BC-43EA-8646-F46177180BB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92336539"/>
      </p:ext>
    </p:extLst>
  </p:cSld>
  <p:clrMapOvr>
    <a:masterClrMapping/>
  </p:clrMapOvr>
  <p:transition spd="med">
    <p:pull dir="u"/>
  </p:transition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676400" y="730250"/>
            <a:ext cx="21034375" cy="2651125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1676400" y="3651250"/>
            <a:ext cx="21034375" cy="8702675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1676400" y="12712700"/>
            <a:ext cx="5487988" cy="730250"/>
          </a:xfrm>
          <a:prstGeom prst="rect">
            <a:avLst/>
          </a:prstGeom>
        </p:spPr>
        <p:txBody>
          <a:bodyPr/>
          <a:lstStyle/>
          <a:p>
            <a:fld id="{948FF9A2-D1F1-4374-B8D0-0E1F2914DE9F}" type="datetimeFigureOut">
              <a:rPr lang="en-US" smtClean="0"/>
              <a:t>8/23/2024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8078788" y="12712700"/>
            <a:ext cx="8229600" cy="730250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39F186A-00BC-43EA-8646-F46177180BB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29840563"/>
      </p:ext>
    </p:extLst>
  </p:cSld>
  <p:clrMapOvr>
    <a:masterClrMapping/>
  </p:clrMapOvr>
  <p:transition spd="med">
    <p:pull dir="u"/>
  </p:transition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17452975" y="730250"/>
            <a:ext cx="5257800" cy="11623675"/>
          </a:xfrm>
          <a:prstGeom prst="rect">
            <a:avLst/>
          </a:prstGeo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1676400" y="730250"/>
            <a:ext cx="15624175" cy="11623675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1676400" y="12712700"/>
            <a:ext cx="5487988" cy="730250"/>
          </a:xfrm>
          <a:prstGeom prst="rect">
            <a:avLst/>
          </a:prstGeom>
        </p:spPr>
        <p:txBody>
          <a:bodyPr/>
          <a:lstStyle/>
          <a:p>
            <a:fld id="{948FF9A2-D1F1-4374-B8D0-0E1F2914DE9F}" type="datetimeFigureOut">
              <a:rPr lang="en-US" smtClean="0"/>
              <a:t>8/23/2024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8078788" y="12712700"/>
            <a:ext cx="8229600" cy="730250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39F186A-00BC-43EA-8646-F46177180BB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22899692"/>
      </p:ext>
    </p:extLst>
  </p:cSld>
  <p:clrMapOvr>
    <a:masterClrMapping/>
  </p:clrMapOvr>
  <p:transition spd="med">
    <p:pull dir="u"/>
  </p:transition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>
          <a:xfrm>
            <a:off x="1676400" y="12712700"/>
            <a:ext cx="5487988" cy="730250"/>
          </a:xfrm>
          <a:prstGeom prst="rect">
            <a:avLst/>
          </a:prstGeom>
        </p:spPr>
        <p:txBody>
          <a:bodyPr/>
          <a:lstStyle/>
          <a:p>
            <a:fld id="{E26996AD-EF4D-427A-A31E-A01FFB09E914}" type="datetimeFigureOut">
              <a:rPr lang="en-US" smtClean="0"/>
              <a:t>8/23/2024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>
          <a:xfrm>
            <a:off x="8078788" y="12712700"/>
            <a:ext cx="8229600" cy="730250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2C601CD-FFC9-44C1-9E90-1586244C8B95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92757350"/>
      </p:ext>
    </p:extLst>
  </p:cSld>
  <p:clrMapOvr>
    <a:masterClrMapping/>
  </p:clrMapOvr>
  <p:transition spd="med">
    <p:pull dir="u"/>
  </p:transition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Picture Placeholder 8"/>
          <p:cNvSpPr>
            <a:spLocks noGrp="1"/>
          </p:cNvSpPr>
          <p:nvPr>
            <p:ph type="pic" sz="quarter" idx="11"/>
          </p:nvPr>
        </p:nvSpPr>
        <p:spPr>
          <a:xfrm>
            <a:off x="11732475" y="4309132"/>
            <a:ext cx="11443409" cy="8226463"/>
          </a:xfrm>
          <a:custGeom>
            <a:avLst/>
            <a:gdLst>
              <a:gd name="connsiteX0" fmla="*/ 9645489 w 11443409"/>
              <a:gd name="connsiteY0" fmla="*/ 381 h 8226463"/>
              <a:gd name="connsiteX1" fmla="*/ 10055653 w 11443409"/>
              <a:gd name="connsiteY1" fmla="*/ 42834 h 8226463"/>
              <a:gd name="connsiteX2" fmla="*/ 11400451 w 11443409"/>
              <a:gd name="connsiteY2" fmla="*/ 714416 h 8226463"/>
              <a:gd name="connsiteX3" fmla="*/ 11443409 w 11443409"/>
              <a:gd name="connsiteY3" fmla="*/ 752776 h 8226463"/>
              <a:gd name="connsiteX4" fmla="*/ 11443409 w 11443409"/>
              <a:gd name="connsiteY4" fmla="*/ 8226462 h 8226463"/>
              <a:gd name="connsiteX5" fmla="*/ 484210 w 11443409"/>
              <a:gd name="connsiteY5" fmla="*/ 8226463 h 8226463"/>
              <a:gd name="connsiteX6" fmla="*/ 421595 w 11443409"/>
              <a:gd name="connsiteY6" fmla="*/ 8111544 h 8226463"/>
              <a:gd name="connsiteX7" fmla="*/ 168525 w 11443409"/>
              <a:gd name="connsiteY7" fmla="*/ 7441983 h 8226463"/>
              <a:gd name="connsiteX8" fmla="*/ 30080 w 11443409"/>
              <a:gd name="connsiteY8" fmla="*/ 5676637 h 8226463"/>
              <a:gd name="connsiteX9" fmla="*/ 2506434 w 11443409"/>
              <a:gd name="connsiteY9" fmla="*/ 2991352 h 8226463"/>
              <a:gd name="connsiteX10" fmla="*/ 4556347 w 11443409"/>
              <a:gd name="connsiteY10" fmla="*/ 2986990 h 8226463"/>
              <a:gd name="connsiteX11" fmla="*/ 9645489 w 11443409"/>
              <a:gd name="connsiteY11" fmla="*/ 381 h 8226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1443409" h="8226463">
                <a:moveTo>
                  <a:pt x="9645489" y="381"/>
                </a:moveTo>
                <a:cubicBezTo>
                  <a:pt x="9778711" y="2770"/>
                  <a:pt x="9915297" y="16472"/>
                  <a:pt x="10055653" y="42834"/>
                </a:cubicBezTo>
                <a:cubicBezTo>
                  <a:pt x="10560387" y="137176"/>
                  <a:pt x="11009575" y="384227"/>
                  <a:pt x="11400451" y="714416"/>
                </a:cubicBezTo>
                <a:lnTo>
                  <a:pt x="11443409" y="752776"/>
                </a:lnTo>
                <a:lnTo>
                  <a:pt x="11443409" y="8226462"/>
                </a:lnTo>
                <a:lnTo>
                  <a:pt x="484210" y="8226463"/>
                </a:lnTo>
                <a:lnTo>
                  <a:pt x="421595" y="8111544"/>
                </a:lnTo>
                <a:cubicBezTo>
                  <a:pt x="317513" y="7897253"/>
                  <a:pt x="233151" y="7673101"/>
                  <a:pt x="168525" y="7441983"/>
                </a:cubicBezTo>
                <a:cubicBezTo>
                  <a:pt x="9311" y="6886668"/>
                  <a:pt x="-37691" y="6285450"/>
                  <a:pt x="30080" y="5676637"/>
                </a:cubicBezTo>
                <a:cubicBezTo>
                  <a:pt x="184778" y="4306097"/>
                  <a:pt x="988988" y="2980852"/>
                  <a:pt x="2506434" y="2991352"/>
                </a:cubicBezTo>
                <a:cubicBezTo>
                  <a:pt x="3182790" y="2998657"/>
                  <a:pt x="3892805" y="3171227"/>
                  <a:pt x="4556347" y="2986990"/>
                </a:cubicBezTo>
                <a:cubicBezTo>
                  <a:pt x="6405961" y="2474168"/>
                  <a:pt x="7647169" y="-35459"/>
                  <a:pt x="9645489" y="381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</p:spPr>
        <p:txBody>
          <a:bodyPr wrap="square">
            <a:noAutofit/>
          </a:bodyPr>
          <a:lstStyle/>
          <a:p>
            <a:endParaRPr lang="en-US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2C601CD-FFC9-44C1-9E90-1586244C8B95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87584137"/>
      </p:ext>
    </p:extLst>
  </p:cSld>
  <p:clrMapOvr>
    <a:masterClrMapping/>
  </p:clrMapOvr>
  <p:transition spd="med">
    <p:pull dir="u"/>
  </p:transition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3048000" y="2244725"/>
            <a:ext cx="18291175" cy="4775200"/>
          </a:xfrm>
          <a:prstGeom prst="rect">
            <a:avLst/>
          </a:prstGeo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3048000" y="7204075"/>
            <a:ext cx="18291175" cy="3311525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1676400" y="12712700"/>
            <a:ext cx="5487988" cy="730250"/>
          </a:xfrm>
          <a:prstGeom prst="rect">
            <a:avLst/>
          </a:prstGeom>
        </p:spPr>
        <p:txBody>
          <a:bodyPr/>
          <a:lstStyle/>
          <a:p>
            <a:fld id="{E26996AD-EF4D-427A-A31E-A01FFB09E914}" type="datetimeFigureOut">
              <a:rPr lang="en-US" smtClean="0"/>
              <a:t>8/23/2024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8078788" y="12712700"/>
            <a:ext cx="8229600" cy="730250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2C601CD-FFC9-44C1-9E90-1586244C8B95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36220960"/>
      </p:ext>
    </p:extLst>
  </p:cSld>
  <p:clrMapOvr>
    <a:masterClrMapping/>
  </p:clrMapOvr>
  <p:transition spd="med">
    <p:pull dir="u"/>
  </p:transition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676400" y="730250"/>
            <a:ext cx="21034375" cy="2651125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1676400" y="3651250"/>
            <a:ext cx="21034375" cy="8702675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1676400" y="12712700"/>
            <a:ext cx="5487988" cy="730250"/>
          </a:xfrm>
          <a:prstGeom prst="rect">
            <a:avLst/>
          </a:prstGeom>
        </p:spPr>
        <p:txBody>
          <a:bodyPr/>
          <a:lstStyle/>
          <a:p>
            <a:fld id="{E26996AD-EF4D-427A-A31E-A01FFB09E914}" type="datetimeFigureOut">
              <a:rPr lang="en-US" smtClean="0"/>
              <a:t>8/23/2024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8078788" y="12712700"/>
            <a:ext cx="8229600" cy="730250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2C601CD-FFC9-44C1-9E90-1586244C8B95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07228869"/>
      </p:ext>
    </p:extLst>
  </p:cSld>
  <p:clrMapOvr>
    <a:masterClrMapping/>
  </p:clrMapOvr>
  <p:transition spd="med">
    <p:pull dir="u"/>
  </p:transition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663700" y="3419475"/>
            <a:ext cx="21034375" cy="5705475"/>
          </a:xfrm>
          <a:prstGeom prst="rect">
            <a:avLst/>
          </a:prstGeo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663700" y="9178925"/>
            <a:ext cx="21034375" cy="3000375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1676400" y="12712700"/>
            <a:ext cx="5487988" cy="730250"/>
          </a:xfrm>
          <a:prstGeom prst="rect">
            <a:avLst/>
          </a:prstGeom>
        </p:spPr>
        <p:txBody>
          <a:bodyPr/>
          <a:lstStyle/>
          <a:p>
            <a:fld id="{E26996AD-EF4D-427A-A31E-A01FFB09E914}" type="datetimeFigureOut">
              <a:rPr lang="en-US" smtClean="0"/>
              <a:t>8/23/2024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8078788" y="12712700"/>
            <a:ext cx="8229600" cy="730250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2C601CD-FFC9-44C1-9E90-1586244C8B95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68435145"/>
      </p:ext>
    </p:extLst>
  </p:cSld>
  <p:clrMapOvr>
    <a:masterClrMapping/>
  </p:clrMapOvr>
  <p:transition spd="med">
    <p:pull dir="u"/>
  </p:transition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676400" y="730250"/>
            <a:ext cx="21034375" cy="2651125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1676400" y="3651250"/>
            <a:ext cx="10440988" cy="8702675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12269788" y="3651250"/>
            <a:ext cx="10440987" cy="8702675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>
          <a:xfrm>
            <a:off x="1676400" y="12712700"/>
            <a:ext cx="5487988" cy="730250"/>
          </a:xfrm>
          <a:prstGeom prst="rect">
            <a:avLst/>
          </a:prstGeom>
        </p:spPr>
        <p:txBody>
          <a:bodyPr/>
          <a:lstStyle/>
          <a:p>
            <a:fld id="{E26996AD-EF4D-427A-A31E-A01FFB09E914}" type="datetimeFigureOut">
              <a:rPr lang="en-US" smtClean="0"/>
              <a:t>8/23/2024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>
          <a:xfrm>
            <a:off x="8078788" y="12712700"/>
            <a:ext cx="8229600" cy="730250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2C601CD-FFC9-44C1-9E90-1586244C8B95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61715280"/>
      </p:ext>
    </p:extLst>
  </p:cSld>
  <p:clrMapOvr>
    <a:masterClrMapping/>
  </p:clrMapOvr>
  <p:transition spd="med">
    <p:pull dir="u"/>
  </p:transition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/>
          <p:cNvSpPr>
            <a:spLocks noGrp="1"/>
          </p:cNvSpPr>
          <p:nvPr>
            <p:ph type="ftr" sz="quarter" idx="10"/>
          </p:nvPr>
        </p:nvSpPr>
        <p:spPr>
          <a:xfrm>
            <a:off x="8078252" y="12712701"/>
            <a:ext cx="8230672" cy="730250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>
          <a:xfrm>
            <a:off x="277585" y="237672"/>
            <a:ext cx="666986" cy="730250"/>
          </a:xfrm>
          <a:prstGeom prst="rect">
            <a:avLst/>
          </a:prstGeom>
        </p:spPr>
        <p:txBody>
          <a:bodyPr/>
          <a:lstStyle/>
          <a:p>
            <a:fld id="{D4E2D626-0FC7-4A2A-97D3-6432F2E5F7F5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21" name="Picture Placeholder 20"/>
          <p:cNvSpPr>
            <a:spLocks noGrp="1"/>
          </p:cNvSpPr>
          <p:nvPr>
            <p:ph type="pic" sz="quarter" idx="12"/>
          </p:nvPr>
        </p:nvSpPr>
        <p:spPr>
          <a:xfrm>
            <a:off x="1238250" y="2400300"/>
            <a:ext cx="2076450" cy="2076450"/>
          </a:xfrm>
          <a:prstGeom prst="roundRect">
            <a:avLst>
              <a:gd name="adj" fmla="val 7493"/>
            </a:avLst>
          </a:prstGeom>
          <a:solidFill>
            <a:schemeClr val="bg1">
              <a:lumMod val="95000"/>
            </a:schemeClr>
          </a:solidFill>
        </p:spPr>
        <p:txBody>
          <a:bodyPr/>
          <a:lstStyle>
            <a:lvl1pPr>
              <a:defRPr sz="1800"/>
            </a:lvl1pPr>
          </a:lstStyle>
          <a:p>
            <a:endParaRPr lang="en-US"/>
          </a:p>
        </p:txBody>
      </p:sp>
      <p:sp>
        <p:nvSpPr>
          <p:cNvPr id="22" name="Picture Placeholder 20"/>
          <p:cNvSpPr>
            <a:spLocks noGrp="1"/>
          </p:cNvSpPr>
          <p:nvPr>
            <p:ph type="pic" sz="quarter" idx="13"/>
          </p:nvPr>
        </p:nvSpPr>
        <p:spPr>
          <a:xfrm>
            <a:off x="1238250" y="5781675"/>
            <a:ext cx="2076450" cy="2076450"/>
          </a:xfrm>
          <a:prstGeom prst="roundRect">
            <a:avLst>
              <a:gd name="adj" fmla="val 7493"/>
            </a:avLst>
          </a:prstGeom>
          <a:solidFill>
            <a:schemeClr val="bg1">
              <a:lumMod val="95000"/>
            </a:schemeClr>
          </a:solidFill>
        </p:spPr>
        <p:txBody>
          <a:bodyPr/>
          <a:lstStyle>
            <a:lvl1pPr>
              <a:defRPr sz="1800"/>
            </a:lvl1pPr>
          </a:lstStyle>
          <a:p>
            <a:endParaRPr lang="en-US"/>
          </a:p>
        </p:txBody>
      </p:sp>
      <p:sp>
        <p:nvSpPr>
          <p:cNvPr id="23" name="Picture Placeholder 20"/>
          <p:cNvSpPr>
            <a:spLocks noGrp="1"/>
          </p:cNvSpPr>
          <p:nvPr>
            <p:ph type="pic" sz="quarter" idx="14"/>
          </p:nvPr>
        </p:nvSpPr>
        <p:spPr>
          <a:xfrm>
            <a:off x="1241216" y="9151257"/>
            <a:ext cx="2076450" cy="2076450"/>
          </a:xfrm>
          <a:prstGeom prst="roundRect">
            <a:avLst>
              <a:gd name="adj" fmla="val 7493"/>
            </a:avLst>
          </a:prstGeom>
          <a:solidFill>
            <a:schemeClr val="bg1">
              <a:lumMod val="95000"/>
            </a:schemeClr>
          </a:solidFill>
        </p:spPr>
        <p:txBody>
          <a:bodyPr/>
          <a:lstStyle>
            <a:lvl1pPr>
              <a:defRPr sz="1800"/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85479511"/>
      </p:ext>
    </p:extLst>
  </p:cSld>
  <p:clrMapOvr>
    <a:masterClrMapping/>
  </p:clrMapOvr>
  <p:transition spd="med">
    <p:pull dir="u"/>
  </p:transition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679575" y="730250"/>
            <a:ext cx="21034375" cy="2651125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679575" y="3362325"/>
            <a:ext cx="10317163" cy="1647825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1679575" y="5010150"/>
            <a:ext cx="10317163" cy="7369175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12345988" y="3362325"/>
            <a:ext cx="10367962" cy="1647825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12345988" y="5010150"/>
            <a:ext cx="10367962" cy="7369175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>
          <a:xfrm>
            <a:off x="1676400" y="12712700"/>
            <a:ext cx="5487988" cy="730250"/>
          </a:xfrm>
          <a:prstGeom prst="rect">
            <a:avLst/>
          </a:prstGeom>
        </p:spPr>
        <p:txBody>
          <a:bodyPr/>
          <a:lstStyle/>
          <a:p>
            <a:fld id="{E26996AD-EF4D-427A-A31E-A01FFB09E914}" type="datetimeFigureOut">
              <a:rPr lang="en-US" smtClean="0"/>
              <a:t>8/23/2024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>
          <a:xfrm>
            <a:off x="8078788" y="12712700"/>
            <a:ext cx="8229600" cy="730250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2C601CD-FFC9-44C1-9E90-1586244C8B95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05249512"/>
      </p:ext>
    </p:extLst>
  </p:cSld>
  <p:clrMapOvr>
    <a:masterClrMapping/>
  </p:clrMapOvr>
  <p:transition spd="med">
    <p:pull dir="u"/>
  </p:transition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676400" y="730250"/>
            <a:ext cx="21034375" cy="2651125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>
          <a:xfrm>
            <a:off x="1676400" y="12712700"/>
            <a:ext cx="5487988" cy="730250"/>
          </a:xfrm>
          <a:prstGeom prst="rect">
            <a:avLst/>
          </a:prstGeom>
        </p:spPr>
        <p:txBody>
          <a:bodyPr/>
          <a:lstStyle/>
          <a:p>
            <a:fld id="{E26996AD-EF4D-427A-A31E-A01FFB09E914}" type="datetimeFigureOut">
              <a:rPr lang="en-US" smtClean="0"/>
              <a:t>8/23/2024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>
          <a:xfrm>
            <a:off x="8078788" y="12712700"/>
            <a:ext cx="8229600" cy="730250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2C601CD-FFC9-44C1-9E90-1586244C8B95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03281240"/>
      </p:ext>
    </p:extLst>
  </p:cSld>
  <p:clrMapOvr>
    <a:masterClrMapping/>
  </p:clrMapOvr>
  <p:transition spd="med">
    <p:pull dir="u"/>
  </p:transition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679575" y="914400"/>
            <a:ext cx="7866063" cy="3200400"/>
          </a:xfrm>
          <a:prstGeom prst="rect">
            <a:avLst/>
          </a:prstGeo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10367963" y="1974850"/>
            <a:ext cx="12345987" cy="9747250"/>
          </a:xfrm>
          <a:prstGeom prst="rect">
            <a:avLst/>
          </a:prstGeo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679575" y="4114800"/>
            <a:ext cx="7866063" cy="7623175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>
          <a:xfrm>
            <a:off x="1676400" y="12712700"/>
            <a:ext cx="5487988" cy="730250"/>
          </a:xfrm>
          <a:prstGeom prst="rect">
            <a:avLst/>
          </a:prstGeom>
        </p:spPr>
        <p:txBody>
          <a:bodyPr/>
          <a:lstStyle/>
          <a:p>
            <a:fld id="{E26996AD-EF4D-427A-A31E-A01FFB09E914}" type="datetimeFigureOut">
              <a:rPr lang="en-US" smtClean="0"/>
              <a:t>8/23/2024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>
          <a:xfrm>
            <a:off x="8078788" y="12712700"/>
            <a:ext cx="8229600" cy="730250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2C601CD-FFC9-44C1-9E90-1586244C8B95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18476102"/>
      </p:ext>
    </p:extLst>
  </p:cSld>
  <p:clrMapOvr>
    <a:masterClrMapping/>
  </p:clrMapOvr>
  <p:transition spd="med">
    <p:pull dir="u"/>
  </p:transition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679575" y="914400"/>
            <a:ext cx="7866063" cy="3200400"/>
          </a:xfrm>
          <a:prstGeom prst="rect">
            <a:avLst/>
          </a:prstGeo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0367963" y="1974850"/>
            <a:ext cx="12345987" cy="9747250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679575" y="4114800"/>
            <a:ext cx="7866063" cy="7623175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>
          <a:xfrm>
            <a:off x="1676400" y="12712700"/>
            <a:ext cx="5487988" cy="730250"/>
          </a:xfrm>
          <a:prstGeom prst="rect">
            <a:avLst/>
          </a:prstGeom>
        </p:spPr>
        <p:txBody>
          <a:bodyPr/>
          <a:lstStyle/>
          <a:p>
            <a:fld id="{E26996AD-EF4D-427A-A31E-A01FFB09E914}" type="datetimeFigureOut">
              <a:rPr lang="en-US" smtClean="0"/>
              <a:t>8/23/2024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>
          <a:xfrm>
            <a:off x="8078788" y="12712700"/>
            <a:ext cx="8229600" cy="730250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2C601CD-FFC9-44C1-9E90-1586244C8B95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24946341"/>
      </p:ext>
    </p:extLst>
  </p:cSld>
  <p:clrMapOvr>
    <a:masterClrMapping/>
  </p:clrMapOvr>
  <p:transition spd="med">
    <p:pull dir="u"/>
  </p:transition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676400" y="730250"/>
            <a:ext cx="21034375" cy="2651125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1676400" y="3651250"/>
            <a:ext cx="21034375" cy="8702675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1676400" y="12712700"/>
            <a:ext cx="5487988" cy="730250"/>
          </a:xfrm>
          <a:prstGeom prst="rect">
            <a:avLst/>
          </a:prstGeom>
        </p:spPr>
        <p:txBody>
          <a:bodyPr/>
          <a:lstStyle/>
          <a:p>
            <a:fld id="{E26996AD-EF4D-427A-A31E-A01FFB09E914}" type="datetimeFigureOut">
              <a:rPr lang="en-US" smtClean="0"/>
              <a:t>8/23/2024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8078788" y="12712700"/>
            <a:ext cx="8229600" cy="730250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2C601CD-FFC9-44C1-9E90-1586244C8B95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84293168"/>
      </p:ext>
    </p:extLst>
  </p:cSld>
  <p:clrMapOvr>
    <a:masterClrMapping/>
  </p:clrMapOvr>
  <p:transition spd="med">
    <p:pull dir="u"/>
  </p:transition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17452975" y="730250"/>
            <a:ext cx="5257800" cy="11623675"/>
          </a:xfrm>
          <a:prstGeom prst="rect">
            <a:avLst/>
          </a:prstGeo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1676400" y="730250"/>
            <a:ext cx="15624175" cy="11623675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1676400" y="12712700"/>
            <a:ext cx="5487988" cy="730250"/>
          </a:xfrm>
          <a:prstGeom prst="rect">
            <a:avLst/>
          </a:prstGeom>
        </p:spPr>
        <p:txBody>
          <a:bodyPr/>
          <a:lstStyle/>
          <a:p>
            <a:fld id="{E26996AD-EF4D-427A-A31E-A01FFB09E914}" type="datetimeFigureOut">
              <a:rPr lang="en-US" smtClean="0"/>
              <a:t>8/23/2024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8078788" y="12712700"/>
            <a:ext cx="8229600" cy="730250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2C601CD-FFC9-44C1-9E90-1586244C8B95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91288475"/>
      </p:ext>
    </p:extLst>
  </p:cSld>
  <p:clrMapOvr>
    <a:masterClrMapping/>
  </p:clrMapOvr>
  <p:transition spd="med">
    <p:pull dir="u"/>
  </p:transition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>
          <a:xfrm>
            <a:off x="1676400" y="12712700"/>
            <a:ext cx="5487988" cy="730250"/>
          </a:xfrm>
          <a:prstGeom prst="rect">
            <a:avLst/>
          </a:prstGeom>
        </p:spPr>
        <p:txBody>
          <a:bodyPr/>
          <a:lstStyle/>
          <a:p>
            <a:fld id="{737D7BAC-99E7-4CC3-AA19-0EB17A15CDAF}" type="datetimeFigureOut">
              <a:rPr lang="en-US" smtClean="0"/>
              <a:t>8/23/2024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>
          <a:xfrm>
            <a:off x="8078788" y="12712700"/>
            <a:ext cx="8229600" cy="730250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>
          <a:xfrm>
            <a:off x="17222788" y="12712700"/>
            <a:ext cx="5487987" cy="730250"/>
          </a:xfrm>
          <a:prstGeom prst="rect">
            <a:avLst/>
          </a:prstGeom>
        </p:spPr>
        <p:txBody>
          <a:bodyPr/>
          <a:lstStyle/>
          <a:p>
            <a:fld id="{3BC8F4E8-44C0-4DF1-8D64-B1E39877750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74509071"/>
      </p:ext>
    </p:extLst>
  </p:cSld>
  <p:clrMapOvr>
    <a:masterClrMapping/>
  </p:clrMapOvr>
  <p:transition spd="med">
    <p:pull dir="u"/>
  </p:transition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icture Placeholder 7"/>
          <p:cNvSpPr>
            <a:spLocks noGrp="1"/>
          </p:cNvSpPr>
          <p:nvPr>
            <p:ph type="pic" sz="quarter" idx="10"/>
          </p:nvPr>
        </p:nvSpPr>
        <p:spPr>
          <a:xfrm>
            <a:off x="13392150" y="1695450"/>
            <a:ext cx="1695450" cy="1695450"/>
          </a:xfrm>
          <a:prstGeom prst="ellipse">
            <a:avLst/>
          </a:prstGeom>
          <a:solidFill>
            <a:schemeClr val="bg1">
              <a:lumMod val="85000"/>
            </a:schemeClr>
          </a:solidFill>
        </p:spPr>
        <p:txBody>
          <a:bodyPr/>
          <a:lstStyle>
            <a:lvl1pPr>
              <a:defRPr sz="2000"/>
            </a:lvl1pPr>
          </a:lstStyle>
          <a:p>
            <a:endParaRPr lang="en-US"/>
          </a:p>
        </p:txBody>
      </p:sp>
      <p:sp>
        <p:nvSpPr>
          <p:cNvPr id="11" name="Picture Placeholder 7"/>
          <p:cNvSpPr>
            <a:spLocks noGrp="1"/>
          </p:cNvSpPr>
          <p:nvPr>
            <p:ph type="pic" sz="quarter" idx="13"/>
          </p:nvPr>
        </p:nvSpPr>
        <p:spPr>
          <a:xfrm>
            <a:off x="19051588" y="2543175"/>
            <a:ext cx="1695450" cy="1695450"/>
          </a:xfrm>
          <a:prstGeom prst="ellipse">
            <a:avLst/>
          </a:prstGeom>
          <a:solidFill>
            <a:schemeClr val="bg1">
              <a:lumMod val="85000"/>
            </a:schemeClr>
          </a:solidFill>
        </p:spPr>
        <p:txBody>
          <a:bodyPr/>
          <a:lstStyle>
            <a:lvl1pPr>
              <a:defRPr sz="2000"/>
            </a:lvl1pPr>
          </a:lstStyle>
          <a:p>
            <a:endParaRPr lang="en-US"/>
          </a:p>
        </p:txBody>
      </p:sp>
      <p:sp>
        <p:nvSpPr>
          <p:cNvPr id="12" name="Picture Placeholder 7"/>
          <p:cNvSpPr>
            <a:spLocks noGrp="1"/>
          </p:cNvSpPr>
          <p:nvPr>
            <p:ph type="pic" sz="quarter" idx="14"/>
          </p:nvPr>
        </p:nvSpPr>
        <p:spPr>
          <a:xfrm>
            <a:off x="11412538" y="7572375"/>
            <a:ext cx="1695450" cy="1695450"/>
          </a:xfrm>
          <a:prstGeom prst="ellipse">
            <a:avLst/>
          </a:prstGeom>
          <a:solidFill>
            <a:schemeClr val="bg1">
              <a:lumMod val="85000"/>
            </a:schemeClr>
          </a:solidFill>
        </p:spPr>
        <p:txBody>
          <a:bodyPr/>
          <a:lstStyle>
            <a:lvl1pPr>
              <a:defRPr sz="2000"/>
            </a:lvl1pPr>
          </a:lstStyle>
          <a:p>
            <a:endParaRPr lang="en-US"/>
          </a:p>
        </p:txBody>
      </p:sp>
      <p:sp>
        <p:nvSpPr>
          <p:cNvPr id="13" name="Picture Placeholder 7"/>
          <p:cNvSpPr>
            <a:spLocks noGrp="1"/>
          </p:cNvSpPr>
          <p:nvPr>
            <p:ph type="pic" sz="quarter" idx="15"/>
          </p:nvPr>
        </p:nvSpPr>
        <p:spPr>
          <a:xfrm>
            <a:off x="17070388" y="9477375"/>
            <a:ext cx="1695450" cy="1695450"/>
          </a:xfrm>
          <a:prstGeom prst="ellipse">
            <a:avLst/>
          </a:prstGeom>
          <a:solidFill>
            <a:schemeClr val="bg1">
              <a:lumMod val="85000"/>
            </a:schemeClr>
          </a:solidFill>
        </p:spPr>
        <p:txBody>
          <a:bodyPr/>
          <a:lstStyle>
            <a:lvl1pPr>
              <a:defRPr sz="2000"/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76186235"/>
      </p:ext>
    </p:extLst>
  </p:cSld>
  <p:clrMapOvr>
    <a:masterClrMapping/>
  </p:clrMapOvr>
  <p:transition spd="med">
    <p:pull dir="u"/>
  </p:transition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3048000" y="2244725"/>
            <a:ext cx="18291175" cy="4775200"/>
          </a:xfrm>
          <a:prstGeom prst="rect">
            <a:avLst/>
          </a:prstGeo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3048000" y="7204075"/>
            <a:ext cx="18291175" cy="3311525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1676400" y="12712700"/>
            <a:ext cx="5487988" cy="730250"/>
          </a:xfrm>
          <a:prstGeom prst="rect">
            <a:avLst/>
          </a:prstGeom>
        </p:spPr>
        <p:txBody>
          <a:bodyPr/>
          <a:lstStyle/>
          <a:p>
            <a:fld id="{737D7BAC-99E7-4CC3-AA19-0EB17A15CDAF}" type="datetimeFigureOut">
              <a:rPr lang="en-US" smtClean="0"/>
              <a:t>8/23/2024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8078788" y="12712700"/>
            <a:ext cx="8229600" cy="730250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17222788" y="12712700"/>
            <a:ext cx="5487987" cy="730250"/>
          </a:xfrm>
          <a:prstGeom prst="rect">
            <a:avLst/>
          </a:prstGeom>
        </p:spPr>
        <p:txBody>
          <a:bodyPr/>
          <a:lstStyle/>
          <a:p>
            <a:fld id="{3BC8F4E8-44C0-4DF1-8D64-B1E39877750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89538053"/>
      </p:ext>
    </p:extLst>
  </p:cSld>
  <p:clrMapOvr>
    <a:masterClrMapping/>
  </p:clrMapOvr>
  <p:transition spd="med">
    <p:pull dir="u"/>
  </p:transition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676400" y="730250"/>
            <a:ext cx="21034375" cy="2651125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1676400" y="3651250"/>
            <a:ext cx="21034375" cy="8702675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1676400" y="12712700"/>
            <a:ext cx="5487988" cy="730250"/>
          </a:xfrm>
          <a:prstGeom prst="rect">
            <a:avLst/>
          </a:prstGeom>
        </p:spPr>
        <p:txBody>
          <a:bodyPr/>
          <a:lstStyle/>
          <a:p>
            <a:fld id="{737D7BAC-99E7-4CC3-AA19-0EB17A15CDAF}" type="datetimeFigureOut">
              <a:rPr lang="en-US" smtClean="0"/>
              <a:t>8/23/2024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8078788" y="12712700"/>
            <a:ext cx="8229600" cy="730250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17222788" y="12712700"/>
            <a:ext cx="5487987" cy="730250"/>
          </a:xfrm>
          <a:prstGeom prst="rect">
            <a:avLst/>
          </a:prstGeom>
        </p:spPr>
        <p:txBody>
          <a:bodyPr/>
          <a:lstStyle/>
          <a:p>
            <a:fld id="{3BC8F4E8-44C0-4DF1-8D64-B1E39877750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83936927"/>
      </p:ext>
    </p:extLst>
  </p:cSld>
  <p:clrMapOvr>
    <a:masterClrMapping/>
  </p:clrMapOvr>
  <p:transition spd="med">
    <p:pull dir="u"/>
  </p:transition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/>
          <p:cNvSpPr>
            <a:spLocks noGrp="1"/>
          </p:cNvSpPr>
          <p:nvPr>
            <p:ph type="ftr" sz="quarter" idx="10"/>
          </p:nvPr>
        </p:nvSpPr>
        <p:spPr>
          <a:xfrm>
            <a:off x="8078252" y="12712701"/>
            <a:ext cx="8230672" cy="730250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>
          <a:xfrm>
            <a:off x="277585" y="237672"/>
            <a:ext cx="666986" cy="730250"/>
          </a:xfrm>
          <a:prstGeom prst="rect">
            <a:avLst/>
          </a:prstGeom>
        </p:spPr>
        <p:txBody>
          <a:bodyPr/>
          <a:lstStyle/>
          <a:p>
            <a:fld id="{D4E2D626-0FC7-4A2A-97D3-6432F2E5F7F5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6" name="Picture Placeholder 5"/>
          <p:cNvSpPr>
            <a:spLocks noGrp="1"/>
          </p:cNvSpPr>
          <p:nvPr>
            <p:ph type="pic" sz="quarter" idx="12"/>
          </p:nvPr>
        </p:nvSpPr>
        <p:spPr>
          <a:xfrm>
            <a:off x="3331256" y="2988128"/>
            <a:ext cx="7380514" cy="7380514"/>
          </a:xfrm>
          <a:prstGeom prst="ellipse">
            <a:avLst/>
          </a:prstGeom>
          <a:solidFill>
            <a:schemeClr val="bg1">
              <a:lumMod val="95000"/>
            </a:schemeClr>
          </a:solidFill>
        </p:spPr>
        <p:txBody>
          <a:bodyPr/>
          <a:lstStyle>
            <a:lvl1pPr>
              <a:defRPr sz="1800"/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484893461"/>
      </p:ext>
    </p:extLst>
  </p:cSld>
  <p:clrMapOvr>
    <a:masterClrMapping/>
  </p:clrMapOvr>
  <p:transition spd="med">
    <p:pull dir="u"/>
  </p:transition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663700" y="3419475"/>
            <a:ext cx="21034375" cy="5705475"/>
          </a:xfrm>
          <a:prstGeom prst="rect">
            <a:avLst/>
          </a:prstGeo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663700" y="9178925"/>
            <a:ext cx="21034375" cy="3000375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1676400" y="12712700"/>
            <a:ext cx="5487988" cy="730250"/>
          </a:xfrm>
          <a:prstGeom prst="rect">
            <a:avLst/>
          </a:prstGeom>
        </p:spPr>
        <p:txBody>
          <a:bodyPr/>
          <a:lstStyle/>
          <a:p>
            <a:fld id="{737D7BAC-99E7-4CC3-AA19-0EB17A15CDAF}" type="datetimeFigureOut">
              <a:rPr lang="en-US" smtClean="0"/>
              <a:t>8/23/2024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8078788" y="12712700"/>
            <a:ext cx="8229600" cy="730250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17222788" y="12712700"/>
            <a:ext cx="5487987" cy="730250"/>
          </a:xfrm>
          <a:prstGeom prst="rect">
            <a:avLst/>
          </a:prstGeom>
        </p:spPr>
        <p:txBody>
          <a:bodyPr/>
          <a:lstStyle/>
          <a:p>
            <a:fld id="{3BC8F4E8-44C0-4DF1-8D64-B1E39877750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72366264"/>
      </p:ext>
    </p:extLst>
  </p:cSld>
  <p:clrMapOvr>
    <a:masterClrMapping/>
  </p:clrMapOvr>
  <p:transition spd="med">
    <p:pull dir="u"/>
  </p:transition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676400" y="730250"/>
            <a:ext cx="21034375" cy="2651125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1676400" y="3651250"/>
            <a:ext cx="10440988" cy="8702675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12269788" y="3651250"/>
            <a:ext cx="10440987" cy="8702675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>
          <a:xfrm>
            <a:off x="1676400" y="12712700"/>
            <a:ext cx="5487988" cy="730250"/>
          </a:xfrm>
          <a:prstGeom prst="rect">
            <a:avLst/>
          </a:prstGeom>
        </p:spPr>
        <p:txBody>
          <a:bodyPr/>
          <a:lstStyle/>
          <a:p>
            <a:fld id="{737D7BAC-99E7-4CC3-AA19-0EB17A15CDAF}" type="datetimeFigureOut">
              <a:rPr lang="en-US" smtClean="0"/>
              <a:t>8/23/2024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>
          <a:xfrm>
            <a:off x="8078788" y="12712700"/>
            <a:ext cx="8229600" cy="730250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17222788" y="12712700"/>
            <a:ext cx="5487987" cy="730250"/>
          </a:xfrm>
          <a:prstGeom prst="rect">
            <a:avLst/>
          </a:prstGeom>
        </p:spPr>
        <p:txBody>
          <a:bodyPr/>
          <a:lstStyle/>
          <a:p>
            <a:fld id="{3BC8F4E8-44C0-4DF1-8D64-B1E39877750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72872362"/>
      </p:ext>
    </p:extLst>
  </p:cSld>
  <p:clrMapOvr>
    <a:masterClrMapping/>
  </p:clrMapOvr>
  <p:transition spd="med">
    <p:pull dir="u"/>
  </p:transition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679575" y="730250"/>
            <a:ext cx="21034375" cy="2651125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679575" y="3362325"/>
            <a:ext cx="10317163" cy="1647825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1679575" y="5010150"/>
            <a:ext cx="10317163" cy="7369175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12345988" y="3362325"/>
            <a:ext cx="10367962" cy="1647825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12345988" y="5010150"/>
            <a:ext cx="10367962" cy="7369175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>
          <a:xfrm>
            <a:off x="1676400" y="12712700"/>
            <a:ext cx="5487988" cy="730250"/>
          </a:xfrm>
          <a:prstGeom prst="rect">
            <a:avLst/>
          </a:prstGeom>
        </p:spPr>
        <p:txBody>
          <a:bodyPr/>
          <a:lstStyle/>
          <a:p>
            <a:fld id="{737D7BAC-99E7-4CC3-AA19-0EB17A15CDAF}" type="datetimeFigureOut">
              <a:rPr lang="en-US" smtClean="0"/>
              <a:t>8/23/2024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>
          <a:xfrm>
            <a:off x="8078788" y="12712700"/>
            <a:ext cx="8229600" cy="730250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>
          <a:xfrm>
            <a:off x="17222788" y="12712700"/>
            <a:ext cx="5487987" cy="730250"/>
          </a:xfrm>
          <a:prstGeom prst="rect">
            <a:avLst/>
          </a:prstGeom>
        </p:spPr>
        <p:txBody>
          <a:bodyPr/>
          <a:lstStyle/>
          <a:p>
            <a:fld id="{3BC8F4E8-44C0-4DF1-8D64-B1E39877750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71701440"/>
      </p:ext>
    </p:extLst>
  </p:cSld>
  <p:clrMapOvr>
    <a:masterClrMapping/>
  </p:clrMapOvr>
  <p:transition spd="med">
    <p:pull dir="u"/>
  </p:transition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676400" y="730250"/>
            <a:ext cx="21034375" cy="2651125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>
          <a:xfrm>
            <a:off x="1676400" y="12712700"/>
            <a:ext cx="5487988" cy="730250"/>
          </a:xfrm>
          <a:prstGeom prst="rect">
            <a:avLst/>
          </a:prstGeom>
        </p:spPr>
        <p:txBody>
          <a:bodyPr/>
          <a:lstStyle/>
          <a:p>
            <a:fld id="{737D7BAC-99E7-4CC3-AA19-0EB17A15CDAF}" type="datetimeFigureOut">
              <a:rPr lang="en-US" smtClean="0"/>
              <a:t>8/23/2024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>
          <a:xfrm>
            <a:off x="8078788" y="12712700"/>
            <a:ext cx="8229600" cy="730250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17222788" y="12712700"/>
            <a:ext cx="5487987" cy="730250"/>
          </a:xfrm>
          <a:prstGeom prst="rect">
            <a:avLst/>
          </a:prstGeom>
        </p:spPr>
        <p:txBody>
          <a:bodyPr/>
          <a:lstStyle/>
          <a:p>
            <a:fld id="{3BC8F4E8-44C0-4DF1-8D64-B1E39877750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82534641"/>
      </p:ext>
    </p:extLst>
  </p:cSld>
  <p:clrMapOvr>
    <a:masterClrMapping/>
  </p:clrMapOvr>
  <p:transition spd="med">
    <p:pull dir="u"/>
  </p:transition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679575" y="914400"/>
            <a:ext cx="7866063" cy="3200400"/>
          </a:xfrm>
          <a:prstGeom prst="rect">
            <a:avLst/>
          </a:prstGeo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10367963" y="1974850"/>
            <a:ext cx="12345987" cy="9747250"/>
          </a:xfrm>
          <a:prstGeom prst="rect">
            <a:avLst/>
          </a:prstGeo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679575" y="4114800"/>
            <a:ext cx="7866063" cy="7623175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>
          <a:xfrm>
            <a:off x="1676400" y="12712700"/>
            <a:ext cx="5487988" cy="730250"/>
          </a:xfrm>
          <a:prstGeom prst="rect">
            <a:avLst/>
          </a:prstGeom>
        </p:spPr>
        <p:txBody>
          <a:bodyPr/>
          <a:lstStyle/>
          <a:p>
            <a:fld id="{737D7BAC-99E7-4CC3-AA19-0EB17A15CDAF}" type="datetimeFigureOut">
              <a:rPr lang="en-US" smtClean="0"/>
              <a:t>8/23/2024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>
          <a:xfrm>
            <a:off x="8078788" y="12712700"/>
            <a:ext cx="8229600" cy="730250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17222788" y="12712700"/>
            <a:ext cx="5487987" cy="730250"/>
          </a:xfrm>
          <a:prstGeom prst="rect">
            <a:avLst/>
          </a:prstGeom>
        </p:spPr>
        <p:txBody>
          <a:bodyPr/>
          <a:lstStyle/>
          <a:p>
            <a:fld id="{3BC8F4E8-44C0-4DF1-8D64-B1E39877750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72781515"/>
      </p:ext>
    </p:extLst>
  </p:cSld>
  <p:clrMapOvr>
    <a:masterClrMapping/>
  </p:clrMapOvr>
  <p:transition spd="med">
    <p:pull dir="u"/>
  </p:transition>
</p:sldLayout>
</file>

<file path=ppt/slideLayouts/slideLayout8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679575" y="914400"/>
            <a:ext cx="7866063" cy="3200400"/>
          </a:xfrm>
          <a:prstGeom prst="rect">
            <a:avLst/>
          </a:prstGeo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0367963" y="1974850"/>
            <a:ext cx="12345987" cy="9747250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679575" y="4114800"/>
            <a:ext cx="7866063" cy="7623175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>
          <a:xfrm>
            <a:off x="1676400" y="12712700"/>
            <a:ext cx="5487988" cy="730250"/>
          </a:xfrm>
          <a:prstGeom prst="rect">
            <a:avLst/>
          </a:prstGeom>
        </p:spPr>
        <p:txBody>
          <a:bodyPr/>
          <a:lstStyle/>
          <a:p>
            <a:fld id="{737D7BAC-99E7-4CC3-AA19-0EB17A15CDAF}" type="datetimeFigureOut">
              <a:rPr lang="en-US" smtClean="0"/>
              <a:t>8/23/2024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>
          <a:xfrm>
            <a:off x="8078788" y="12712700"/>
            <a:ext cx="8229600" cy="730250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17222788" y="12712700"/>
            <a:ext cx="5487987" cy="730250"/>
          </a:xfrm>
          <a:prstGeom prst="rect">
            <a:avLst/>
          </a:prstGeom>
        </p:spPr>
        <p:txBody>
          <a:bodyPr/>
          <a:lstStyle/>
          <a:p>
            <a:fld id="{3BC8F4E8-44C0-4DF1-8D64-B1E39877750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82397002"/>
      </p:ext>
    </p:extLst>
  </p:cSld>
  <p:clrMapOvr>
    <a:masterClrMapping/>
  </p:clrMapOvr>
  <p:transition spd="med">
    <p:pull dir="u"/>
  </p:transition>
</p:sldLayout>
</file>

<file path=ppt/slideLayouts/slideLayout8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676400" y="730250"/>
            <a:ext cx="21034375" cy="2651125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1676400" y="3651250"/>
            <a:ext cx="21034375" cy="8702675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1676400" y="12712700"/>
            <a:ext cx="5487988" cy="730250"/>
          </a:xfrm>
          <a:prstGeom prst="rect">
            <a:avLst/>
          </a:prstGeom>
        </p:spPr>
        <p:txBody>
          <a:bodyPr/>
          <a:lstStyle/>
          <a:p>
            <a:fld id="{737D7BAC-99E7-4CC3-AA19-0EB17A15CDAF}" type="datetimeFigureOut">
              <a:rPr lang="en-US" smtClean="0"/>
              <a:t>8/23/2024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8078788" y="12712700"/>
            <a:ext cx="8229600" cy="730250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17222788" y="12712700"/>
            <a:ext cx="5487987" cy="730250"/>
          </a:xfrm>
          <a:prstGeom prst="rect">
            <a:avLst/>
          </a:prstGeom>
        </p:spPr>
        <p:txBody>
          <a:bodyPr/>
          <a:lstStyle/>
          <a:p>
            <a:fld id="{3BC8F4E8-44C0-4DF1-8D64-B1E39877750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51719689"/>
      </p:ext>
    </p:extLst>
  </p:cSld>
  <p:clrMapOvr>
    <a:masterClrMapping/>
  </p:clrMapOvr>
  <p:transition spd="med">
    <p:pull dir="u"/>
  </p:transition>
</p:sldLayout>
</file>

<file path=ppt/slideLayouts/slideLayout8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17452975" y="730250"/>
            <a:ext cx="5257800" cy="11623675"/>
          </a:xfrm>
          <a:prstGeom prst="rect">
            <a:avLst/>
          </a:prstGeo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1676400" y="730250"/>
            <a:ext cx="15624175" cy="11623675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1676400" y="12712700"/>
            <a:ext cx="5487988" cy="730250"/>
          </a:xfrm>
          <a:prstGeom prst="rect">
            <a:avLst/>
          </a:prstGeom>
        </p:spPr>
        <p:txBody>
          <a:bodyPr/>
          <a:lstStyle/>
          <a:p>
            <a:fld id="{737D7BAC-99E7-4CC3-AA19-0EB17A15CDAF}" type="datetimeFigureOut">
              <a:rPr lang="en-US" smtClean="0"/>
              <a:t>8/23/2024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8078788" y="12712700"/>
            <a:ext cx="8229600" cy="730250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17222788" y="12712700"/>
            <a:ext cx="5487987" cy="730250"/>
          </a:xfrm>
          <a:prstGeom prst="rect">
            <a:avLst/>
          </a:prstGeom>
        </p:spPr>
        <p:txBody>
          <a:bodyPr/>
          <a:lstStyle/>
          <a:p>
            <a:fld id="{3BC8F4E8-44C0-4DF1-8D64-B1E39877750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50874300"/>
      </p:ext>
    </p:extLst>
  </p:cSld>
  <p:clrMapOvr>
    <a:masterClrMapping/>
  </p:clrMapOvr>
  <p:transition spd="med">
    <p:pull dir="u"/>
  </p:transition>
</p:sldLayout>
</file>

<file path=ppt/slideLayouts/slideLayout8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eam members small circl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" name="Picture Placeholder 12"/>
          <p:cNvSpPr>
            <a:spLocks noGrp="1"/>
          </p:cNvSpPr>
          <p:nvPr>
            <p:ph type="pic" sz="quarter" idx="12"/>
          </p:nvPr>
        </p:nvSpPr>
        <p:spPr>
          <a:xfrm>
            <a:off x="2533197" y="3858491"/>
            <a:ext cx="3201650" cy="3200400"/>
          </a:xfrm>
          <a:prstGeom prst="roundRect">
            <a:avLst>
              <a:gd name="adj" fmla="val 9524"/>
            </a:avLst>
          </a:prstGeom>
          <a:solidFill>
            <a:schemeClr val="bg1">
              <a:lumMod val="85000"/>
            </a:schemeClr>
          </a:solidFill>
        </p:spPr>
        <p:txBody>
          <a:bodyPr wrap="square">
            <a:noAutofit/>
          </a:bodyPr>
          <a:lstStyle/>
          <a:p>
            <a:endParaRPr lang="en-US"/>
          </a:p>
        </p:txBody>
      </p:sp>
      <p:sp>
        <p:nvSpPr>
          <p:cNvPr id="65" name="Picture Placeholder 12"/>
          <p:cNvSpPr>
            <a:spLocks noGrp="1"/>
          </p:cNvSpPr>
          <p:nvPr>
            <p:ph type="pic" sz="quarter" idx="22"/>
          </p:nvPr>
        </p:nvSpPr>
        <p:spPr>
          <a:xfrm>
            <a:off x="7950130" y="3858491"/>
            <a:ext cx="3201650" cy="3200400"/>
          </a:xfrm>
          <a:prstGeom prst="roundRect">
            <a:avLst>
              <a:gd name="adj" fmla="val 7937"/>
            </a:avLst>
          </a:prstGeom>
          <a:solidFill>
            <a:schemeClr val="bg1">
              <a:lumMod val="85000"/>
            </a:schemeClr>
          </a:solidFill>
        </p:spPr>
        <p:txBody>
          <a:bodyPr wrap="square">
            <a:noAutofit/>
          </a:bodyPr>
          <a:lstStyle/>
          <a:p>
            <a:endParaRPr lang="en-US"/>
          </a:p>
        </p:txBody>
      </p:sp>
      <p:sp>
        <p:nvSpPr>
          <p:cNvPr id="66" name="Picture Placeholder 12"/>
          <p:cNvSpPr>
            <a:spLocks noGrp="1"/>
          </p:cNvSpPr>
          <p:nvPr>
            <p:ph type="pic" sz="quarter" idx="26"/>
          </p:nvPr>
        </p:nvSpPr>
        <p:spPr>
          <a:xfrm>
            <a:off x="13311624" y="3858491"/>
            <a:ext cx="3201650" cy="3200400"/>
          </a:xfrm>
          <a:prstGeom prst="roundRect">
            <a:avLst>
              <a:gd name="adj" fmla="val 10318"/>
            </a:avLst>
          </a:prstGeom>
          <a:solidFill>
            <a:schemeClr val="bg1">
              <a:lumMod val="85000"/>
            </a:schemeClr>
          </a:solidFill>
        </p:spPr>
        <p:txBody>
          <a:bodyPr wrap="square">
            <a:noAutofit/>
          </a:bodyPr>
          <a:lstStyle/>
          <a:p>
            <a:endParaRPr lang="en-US"/>
          </a:p>
        </p:txBody>
      </p:sp>
      <p:sp>
        <p:nvSpPr>
          <p:cNvPr id="67" name="Picture Placeholder 12"/>
          <p:cNvSpPr>
            <a:spLocks noGrp="1"/>
          </p:cNvSpPr>
          <p:nvPr>
            <p:ph type="pic" sz="quarter" idx="30"/>
          </p:nvPr>
        </p:nvSpPr>
        <p:spPr>
          <a:xfrm>
            <a:off x="18673118" y="3858491"/>
            <a:ext cx="3201650" cy="3200400"/>
          </a:xfrm>
          <a:prstGeom prst="roundRect">
            <a:avLst>
              <a:gd name="adj" fmla="val 10318"/>
            </a:avLst>
          </a:prstGeom>
          <a:solidFill>
            <a:schemeClr val="bg1">
              <a:lumMod val="85000"/>
            </a:schemeClr>
          </a:solidFill>
        </p:spPr>
        <p:txBody>
          <a:bodyPr wrap="square">
            <a:noAutofit/>
          </a:bodyPr>
          <a:lstStyle/>
          <a:p>
            <a:endParaRPr lang="en-US"/>
          </a:p>
        </p:txBody>
      </p:sp>
      <p:sp>
        <p:nvSpPr>
          <p:cNvPr id="60" name="Slide Number Placeholder 4"/>
          <p:cNvSpPr>
            <a:spLocks noGrp="1"/>
          </p:cNvSpPr>
          <p:nvPr>
            <p:ph type="sldNum" sz="quarter" idx="11"/>
          </p:nvPr>
        </p:nvSpPr>
        <p:spPr>
          <a:xfrm>
            <a:off x="23400376" y="12893041"/>
            <a:ext cx="1016132" cy="730251"/>
          </a:xfrm>
          <a:prstGeom prst="rect">
            <a:avLst/>
          </a:prstGeom>
        </p:spPr>
        <p:txBody>
          <a:bodyPr/>
          <a:lstStyle>
            <a:lvl1pPr>
              <a:defRPr sz="2400" b="1"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defRPr>
            </a:lvl1pPr>
          </a:lstStyle>
          <a:p>
            <a:fld id="{DD635606-A8C5-42B9-A437-D14FC544CAE9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47019154"/>
      </p:ext>
    </p:extLst>
  </p:cSld>
  <p:clrMapOvr>
    <a:masterClrMapping/>
  </p:clrMapOvr>
  <p:transition spd="med">
    <p:pull dir="u"/>
  </p:transition>
  <p:extLst>
    <p:ext uri="{DCECCB84-F9BA-43D5-87BE-67443E8EF086}">
      <p15:sldGuideLst xmlns:p15="http://schemas.microsoft.com/office/powerpoint/2012/main">
        <p15:guide id="1" orient="horz" pos="2400">
          <p15:clr>
            <a:srgbClr val="FBAE40"/>
          </p15:clr>
        </p15:guide>
      </p15:sldGuideLst>
    </p:ext>
  </p:extLst>
</p:sldLayout>
</file>

<file path=ppt/slideLayouts/slideLayout8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Meet the team (circles) - 8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>
          <a:xfrm>
            <a:off x="23370867" y="12893041"/>
            <a:ext cx="1016132" cy="663865"/>
          </a:xfrm>
          <a:prstGeom prst="rect">
            <a:avLst/>
          </a:prstGeom>
        </p:spPr>
        <p:txBody>
          <a:bodyPr/>
          <a:lstStyle>
            <a:lvl1pPr>
              <a:defRPr sz="2400" b="1"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defRPr>
            </a:lvl1pPr>
          </a:lstStyle>
          <a:p>
            <a:fld id="{DD635606-A8C5-42B9-A437-D14FC544CAE9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Picture Placeholder 13"/>
          <p:cNvSpPr>
            <a:spLocks noGrp="1" noChangeAspect="1"/>
          </p:cNvSpPr>
          <p:nvPr>
            <p:ph type="pic" sz="quarter" idx="13"/>
          </p:nvPr>
        </p:nvSpPr>
        <p:spPr>
          <a:xfrm>
            <a:off x="3810628" y="3248890"/>
            <a:ext cx="2744272" cy="2743200"/>
          </a:xfrm>
          <a:prstGeom prst="roundRect">
            <a:avLst>
              <a:gd name="adj" fmla="val 11459"/>
            </a:avLst>
          </a:prstGeom>
          <a:solidFill>
            <a:schemeClr val="bg1">
              <a:lumMod val="85000"/>
            </a:schemeClr>
          </a:solidFill>
          <a:effectLst/>
        </p:spPr>
        <p:txBody>
          <a:bodyPr>
            <a:normAutofit/>
          </a:bodyPr>
          <a:lstStyle>
            <a:lvl1pPr marL="0" indent="0">
              <a:buNone/>
              <a:defRPr sz="2800">
                <a:ln>
                  <a:noFill/>
                </a:ln>
                <a:noFill/>
              </a:defRPr>
            </a:lvl1pPr>
          </a:lstStyle>
          <a:p>
            <a:r>
              <a:rPr lang="en-US" dirty="0"/>
              <a:t>Drag picture to placeholder or click icon to add</a:t>
            </a:r>
          </a:p>
        </p:txBody>
      </p:sp>
      <p:sp>
        <p:nvSpPr>
          <p:cNvPr id="6" name="Picture Placeholder 13"/>
          <p:cNvSpPr>
            <a:spLocks noGrp="1" noChangeAspect="1"/>
          </p:cNvSpPr>
          <p:nvPr>
            <p:ph type="pic" sz="quarter" idx="17"/>
          </p:nvPr>
        </p:nvSpPr>
        <p:spPr>
          <a:xfrm>
            <a:off x="3810627" y="7779023"/>
            <a:ext cx="2744272" cy="2743200"/>
          </a:xfrm>
          <a:prstGeom prst="roundRect">
            <a:avLst>
              <a:gd name="adj" fmla="val 12500"/>
            </a:avLst>
          </a:prstGeom>
          <a:solidFill>
            <a:schemeClr val="bg1">
              <a:lumMod val="85000"/>
            </a:schemeClr>
          </a:solidFill>
          <a:effectLst/>
        </p:spPr>
        <p:txBody>
          <a:bodyPr>
            <a:normAutofit/>
          </a:bodyPr>
          <a:lstStyle>
            <a:lvl1pPr marL="0" indent="0">
              <a:buNone/>
              <a:defRPr sz="2800">
                <a:ln>
                  <a:noFill/>
                </a:ln>
                <a:noFill/>
              </a:defRPr>
            </a:lvl1pPr>
          </a:lstStyle>
          <a:p>
            <a:r>
              <a:rPr lang="en-US" dirty="0"/>
              <a:t>Drag picture to placeholder or click icon to add</a:t>
            </a:r>
          </a:p>
        </p:txBody>
      </p:sp>
      <p:sp>
        <p:nvSpPr>
          <p:cNvPr id="7" name="Picture Placeholder 13"/>
          <p:cNvSpPr>
            <a:spLocks noGrp="1" noChangeAspect="1"/>
          </p:cNvSpPr>
          <p:nvPr>
            <p:ph type="pic" sz="quarter" idx="18"/>
          </p:nvPr>
        </p:nvSpPr>
        <p:spPr>
          <a:xfrm>
            <a:off x="8550904" y="3248890"/>
            <a:ext cx="2744272" cy="2743200"/>
          </a:xfrm>
          <a:prstGeom prst="roundRect">
            <a:avLst>
              <a:gd name="adj" fmla="val 12500"/>
            </a:avLst>
          </a:prstGeom>
          <a:solidFill>
            <a:schemeClr val="bg1">
              <a:lumMod val="85000"/>
            </a:schemeClr>
          </a:solidFill>
          <a:effectLst/>
        </p:spPr>
        <p:txBody>
          <a:bodyPr>
            <a:normAutofit/>
          </a:bodyPr>
          <a:lstStyle>
            <a:lvl1pPr marL="0" indent="0">
              <a:buNone/>
              <a:defRPr sz="2800">
                <a:ln>
                  <a:noFill/>
                </a:ln>
                <a:noFill/>
              </a:defRPr>
            </a:lvl1pPr>
          </a:lstStyle>
          <a:p>
            <a:r>
              <a:rPr lang="en-US"/>
              <a:t>Drag picture to placeholder or click icon to add</a:t>
            </a:r>
            <a:endParaRPr lang="en-US" dirty="0"/>
          </a:p>
        </p:txBody>
      </p:sp>
      <p:sp>
        <p:nvSpPr>
          <p:cNvPr id="8" name="Picture Placeholder 13"/>
          <p:cNvSpPr>
            <a:spLocks noGrp="1" noChangeAspect="1"/>
          </p:cNvSpPr>
          <p:nvPr>
            <p:ph type="pic" sz="quarter" idx="19"/>
          </p:nvPr>
        </p:nvSpPr>
        <p:spPr>
          <a:xfrm>
            <a:off x="8550903" y="7779023"/>
            <a:ext cx="2744272" cy="2743200"/>
          </a:xfrm>
          <a:prstGeom prst="roundRect">
            <a:avLst>
              <a:gd name="adj" fmla="val 11459"/>
            </a:avLst>
          </a:prstGeom>
          <a:solidFill>
            <a:schemeClr val="bg1">
              <a:lumMod val="85000"/>
            </a:schemeClr>
          </a:solidFill>
          <a:effectLst/>
        </p:spPr>
        <p:txBody>
          <a:bodyPr>
            <a:normAutofit/>
          </a:bodyPr>
          <a:lstStyle>
            <a:lvl1pPr marL="0" indent="0">
              <a:buNone/>
              <a:defRPr sz="2800">
                <a:ln>
                  <a:noFill/>
                </a:ln>
                <a:noFill/>
              </a:defRPr>
            </a:lvl1pPr>
          </a:lstStyle>
          <a:p>
            <a:r>
              <a:rPr lang="en-US"/>
              <a:t>Drag picture to placeholder or click icon to add</a:t>
            </a:r>
            <a:endParaRPr lang="en-US" dirty="0"/>
          </a:p>
        </p:txBody>
      </p:sp>
      <p:sp>
        <p:nvSpPr>
          <p:cNvPr id="9" name="Picture Placeholder 13"/>
          <p:cNvSpPr>
            <a:spLocks noGrp="1" noChangeAspect="1"/>
          </p:cNvSpPr>
          <p:nvPr>
            <p:ph type="pic" sz="quarter" idx="20"/>
          </p:nvPr>
        </p:nvSpPr>
        <p:spPr>
          <a:xfrm>
            <a:off x="13345954" y="3248890"/>
            <a:ext cx="2744272" cy="2743200"/>
          </a:xfrm>
          <a:prstGeom prst="roundRect">
            <a:avLst>
              <a:gd name="adj" fmla="val 11459"/>
            </a:avLst>
          </a:prstGeom>
          <a:solidFill>
            <a:schemeClr val="bg1">
              <a:lumMod val="85000"/>
            </a:schemeClr>
          </a:solidFill>
          <a:effectLst/>
        </p:spPr>
        <p:txBody>
          <a:bodyPr>
            <a:normAutofit/>
          </a:bodyPr>
          <a:lstStyle>
            <a:lvl1pPr marL="0" indent="0">
              <a:buNone/>
              <a:defRPr sz="2800">
                <a:ln>
                  <a:noFill/>
                </a:ln>
                <a:noFill/>
              </a:defRPr>
            </a:lvl1pPr>
          </a:lstStyle>
          <a:p>
            <a:r>
              <a:rPr lang="en-US" dirty="0"/>
              <a:t>Drag picture to placeholder or click icon to add</a:t>
            </a:r>
          </a:p>
        </p:txBody>
      </p:sp>
      <p:sp>
        <p:nvSpPr>
          <p:cNvPr id="10" name="Picture Placeholder 13"/>
          <p:cNvSpPr>
            <a:spLocks noGrp="1" noChangeAspect="1"/>
          </p:cNvSpPr>
          <p:nvPr>
            <p:ph type="pic" sz="quarter" idx="21"/>
          </p:nvPr>
        </p:nvSpPr>
        <p:spPr>
          <a:xfrm>
            <a:off x="13345953" y="7779023"/>
            <a:ext cx="2744272" cy="2743200"/>
          </a:xfrm>
          <a:prstGeom prst="roundRect">
            <a:avLst>
              <a:gd name="adj" fmla="val 10417"/>
            </a:avLst>
          </a:prstGeom>
          <a:solidFill>
            <a:schemeClr val="bg1">
              <a:lumMod val="85000"/>
            </a:schemeClr>
          </a:solidFill>
          <a:effectLst/>
        </p:spPr>
        <p:txBody>
          <a:bodyPr>
            <a:normAutofit/>
          </a:bodyPr>
          <a:lstStyle>
            <a:lvl1pPr marL="0" indent="0">
              <a:buNone/>
              <a:defRPr sz="2800">
                <a:ln>
                  <a:noFill/>
                </a:ln>
                <a:noFill/>
              </a:defRPr>
            </a:lvl1pPr>
          </a:lstStyle>
          <a:p>
            <a:r>
              <a:rPr lang="en-US" dirty="0"/>
              <a:t>Drag picture to placeholder or click icon to add</a:t>
            </a:r>
          </a:p>
        </p:txBody>
      </p:sp>
      <p:sp>
        <p:nvSpPr>
          <p:cNvPr id="11" name="Picture Placeholder 13"/>
          <p:cNvSpPr>
            <a:spLocks noGrp="1" noChangeAspect="1"/>
          </p:cNvSpPr>
          <p:nvPr>
            <p:ph type="pic" sz="quarter" idx="22"/>
          </p:nvPr>
        </p:nvSpPr>
        <p:spPr>
          <a:xfrm>
            <a:off x="18086229" y="3276599"/>
            <a:ext cx="2744272" cy="2743200"/>
          </a:xfrm>
          <a:prstGeom prst="roundRect">
            <a:avLst>
              <a:gd name="adj" fmla="val 13542"/>
            </a:avLst>
          </a:prstGeom>
          <a:solidFill>
            <a:schemeClr val="bg1">
              <a:lumMod val="85000"/>
            </a:schemeClr>
          </a:solidFill>
          <a:effectLst/>
        </p:spPr>
        <p:txBody>
          <a:bodyPr>
            <a:normAutofit/>
          </a:bodyPr>
          <a:lstStyle>
            <a:lvl1pPr marL="0" indent="0">
              <a:buNone/>
              <a:defRPr sz="2800">
                <a:ln>
                  <a:noFill/>
                </a:ln>
                <a:noFill/>
              </a:defRPr>
            </a:lvl1pPr>
          </a:lstStyle>
          <a:p>
            <a:r>
              <a:rPr lang="en-US"/>
              <a:t>Drag picture to placeholder or click icon to add</a:t>
            </a:r>
            <a:endParaRPr lang="en-US" dirty="0"/>
          </a:p>
        </p:txBody>
      </p:sp>
      <p:sp>
        <p:nvSpPr>
          <p:cNvPr id="12" name="Picture Placeholder 13"/>
          <p:cNvSpPr>
            <a:spLocks noGrp="1" noChangeAspect="1"/>
          </p:cNvSpPr>
          <p:nvPr>
            <p:ph type="pic" sz="quarter" idx="23"/>
          </p:nvPr>
        </p:nvSpPr>
        <p:spPr>
          <a:xfrm>
            <a:off x="18086228" y="7779023"/>
            <a:ext cx="2744272" cy="2743200"/>
          </a:xfrm>
          <a:prstGeom prst="roundRect">
            <a:avLst>
              <a:gd name="adj" fmla="val 9375"/>
            </a:avLst>
          </a:prstGeom>
          <a:solidFill>
            <a:schemeClr val="bg1">
              <a:lumMod val="85000"/>
            </a:schemeClr>
          </a:solidFill>
          <a:effectLst/>
        </p:spPr>
        <p:txBody>
          <a:bodyPr>
            <a:normAutofit/>
          </a:bodyPr>
          <a:lstStyle>
            <a:lvl1pPr marL="0" indent="0">
              <a:buNone/>
              <a:defRPr sz="2800">
                <a:ln>
                  <a:noFill/>
                </a:ln>
                <a:noFill/>
              </a:defRPr>
            </a:lvl1pPr>
          </a:lstStyle>
          <a:p>
            <a:r>
              <a:rPr lang="en-US"/>
              <a:t>Drag picture to placeholder or click icon to add</a:t>
            </a:r>
            <a:endParaRPr lang="en-US" dirty="0"/>
          </a:p>
        </p:txBody>
      </p:sp>
      <p:sp>
        <p:nvSpPr>
          <p:cNvPr id="13" name="Text Placeholder 17"/>
          <p:cNvSpPr>
            <a:spLocks noGrp="1"/>
          </p:cNvSpPr>
          <p:nvPr>
            <p:ph type="body" sz="quarter" idx="16" hasCustomPrompt="1"/>
          </p:nvPr>
        </p:nvSpPr>
        <p:spPr>
          <a:xfrm>
            <a:off x="2991687" y="6031346"/>
            <a:ext cx="4267756" cy="609600"/>
          </a:xfrm>
          <a:prstGeom prst="rect">
            <a:avLst/>
          </a:prstGeom>
        </p:spPr>
        <p:txBody>
          <a:bodyPr/>
          <a:lstStyle>
            <a:lvl1pPr>
              <a:defRPr sz="2800" b="1">
                <a:solidFill>
                  <a:schemeClr val="tx1">
                    <a:lumMod val="90000"/>
                    <a:lumOff val="10000"/>
                  </a:schemeClr>
                </a:solidFill>
              </a:defRPr>
            </a:lvl1pPr>
          </a:lstStyle>
          <a:p>
            <a:pPr lvl="0"/>
            <a:r>
              <a:rPr lang="en-US" dirty="0"/>
              <a:t>Employee name</a:t>
            </a:r>
          </a:p>
        </p:txBody>
      </p:sp>
      <p:sp>
        <p:nvSpPr>
          <p:cNvPr id="14" name="Text Placeholder 17"/>
          <p:cNvSpPr>
            <a:spLocks noGrp="1"/>
          </p:cNvSpPr>
          <p:nvPr>
            <p:ph type="body" sz="quarter" idx="24" hasCustomPrompt="1"/>
          </p:nvPr>
        </p:nvSpPr>
        <p:spPr>
          <a:xfrm>
            <a:off x="2963967" y="6611911"/>
            <a:ext cx="4267756" cy="609600"/>
          </a:xfrm>
          <a:prstGeom prst="rect">
            <a:avLst/>
          </a:prstGeom>
        </p:spPr>
        <p:txBody>
          <a:bodyPr/>
          <a:lstStyle>
            <a:lvl1pPr>
              <a:defRPr sz="2400" b="1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lvl="0"/>
            <a:r>
              <a:rPr lang="en-US" dirty="0"/>
              <a:t>Employee title here</a:t>
            </a:r>
          </a:p>
        </p:txBody>
      </p:sp>
      <p:sp>
        <p:nvSpPr>
          <p:cNvPr id="15" name="Text Placeholder 17"/>
          <p:cNvSpPr>
            <a:spLocks noGrp="1"/>
          </p:cNvSpPr>
          <p:nvPr>
            <p:ph type="body" sz="quarter" idx="25" hasCustomPrompt="1"/>
          </p:nvPr>
        </p:nvSpPr>
        <p:spPr>
          <a:xfrm>
            <a:off x="7771063" y="6012873"/>
            <a:ext cx="4267756" cy="609600"/>
          </a:xfrm>
          <a:prstGeom prst="rect">
            <a:avLst/>
          </a:prstGeom>
        </p:spPr>
        <p:txBody>
          <a:bodyPr/>
          <a:lstStyle>
            <a:lvl1pPr>
              <a:defRPr sz="2800" b="1">
                <a:solidFill>
                  <a:schemeClr val="tx1">
                    <a:lumMod val="90000"/>
                    <a:lumOff val="10000"/>
                  </a:schemeClr>
                </a:solidFill>
              </a:defRPr>
            </a:lvl1pPr>
          </a:lstStyle>
          <a:p>
            <a:pPr lvl="0"/>
            <a:r>
              <a:rPr lang="en-US" dirty="0"/>
              <a:t>Employee name</a:t>
            </a:r>
          </a:p>
        </p:txBody>
      </p:sp>
      <p:sp>
        <p:nvSpPr>
          <p:cNvPr id="16" name="Text Placeholder 17"/>
          <p:cNvSpPr>
            <a:spLocks noGrp="1"/>
          </p:cNvSpPr>
          <p:nvPr>
            <p:ph type="body" sz="quarter" idx="26" hasCustomPrompt="1"/>
          </p:nvPr>
        </p:nvSpPr>
        <p:spPr>
          <a:xfrm>
            <a:off x="7752582" y="6593438"/>
            <a:ext cx="4267756" cy="609600"/>
          </a:xfrm>
          <a:prstGeom prst="rect">
            <a:avLst/>
          </a:prstGeom>
        </p:spPr>
        <p:txBody>
          <a:bodyPr/>
          <a:lstStyle>
            <a:lvl1pPr>
              <a:defRPr sz="2400" b="1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lvl="0"/>
            <a:r>
              <a:rPr lang="en-US" dirty="0"/>
              <a:t>Employee title here</a:t>
            </a:r>
          </a:p>
        </p:txBody>
      </p:sp>
      <p:sp>
        <p:nvSpPr>
          <p:cNvPr id="19" name="Text Placeholder 17"/>
          <p:cNvSpPr>
            <a:spLocks noGrp="1"/>
          </p:cNvSpPr>
          <p:nvPr>
            <p:ph type="body" sz="quarter" idx="27" hasCustomPrompt="1"/>
          </p:nvPr>
        </p:nvSpPr>
        <p:spPr>
          <a:xfrm>
            <a:off x="12550438" y="6049819"/>
            <a:ext cx="4267756" cy="609600"/>
          </a:xfrm>
          <a:prstGeom prst="rect">
            <a:avLst/>
          </a:prstGeom>
        </p:spPr>
        <p:txBody>
          <a:bodyPr/>
          <a:lstStyle>
            <a:lvl1pPr>
              <a:defRPr sz="2800" b="1">
                <a:solidFill>
                  <a:schemeClr val="tx1">
                    <a:lumMod val="90000"/>
                    <a:lumOff val="10000"/>
                  </a:schemeClr>
                </a:solidFill>
              </a:defRPr>
            </a:lvl1pPr>
          </a:lstStyle>
          <a:p>
            <a:pPr lvl="0"/>
            <a:r>
              <a:rPr lang="en-US" dirty="0"/>
              <a:t>Employee name</a:t>
            </a:r>
          </a:p>
        </p:txBody>
      </p:sp>
      <p:sp>
        <p:nvSpPr>
          <p:cNvPr id="20" name="Text Placeholder 17"/>
          <p:cNvSpPr>
            <a:spLocks noGrp="1"/>
          </p:cNvSpPr>
          <p:nvPr>
            <p:ph type="body" sz="quarter" idx="28" hasCustomPrompt="1"/>
          </p:nvPr>
        </p:nvSpPr>
        <p:spPr>
          <a:xfrm>
            <a:off x="12541198" y="6630384"/>
            <a:ext cx="4267756" cy="609600"/>
          </a:xfrm>
          <a:prstGeom prst="rect">
            <a:avLst/>
          </a:prstGeom>
        </p:spPr>
        <p:txBody>
          <a:bodyPr/>
          <a:lstStyle>
            <a:lvl1pPr>
              <a:defRPr sz="2400" b="1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lvl="0"/>
            <a:r>
              <a:rPr lang="en-US" dirty="0"/>
              <a:t>Employee title here</a:t>
            </a:r>
          </a:p>
        </p:txBody>
      </p:sp>
      <p:sp>
        <p:nvSpPr>
          <p:cNvPr id="21" name="Text Placeholder 17"/>
          <p:cNvSpPr>
            <a:spLocks noGrp="1"/>
          </p:cNvSpPr>
          <p:nvPr>
            <p:ph type="body" sz="quarter" idx="29" hasCustomPrompt="1"/>
          </p:nvPr>
        </p:nvSpPr>
        <p:spPr>
          <a:xfrm>
            <a:off x="17329814" y="6068291"/>
            <a:ext cx="4267756" cy="609600"/>
          </a:xfrm>
          <a:prstGeom prst="rect">
            <a:avLst/>
          </a:prstGeom>
        </p:spPr>
        <p:txBody>
          <a:bodyPr/>
          <a:lstStyle>
            <a:lvl1pPr>
              <a:defRPr sz="2800" b="1">
                <a:solidFill>
                  <a:schemeClr val="tx1">
                    <a:lumMod val="90000"/>
                    <a:lumOff val="10000"/>
                  </a:schemeClr>
                </a:solidFill>
              </a:defRPr>
            </a:lvl1pPr>
          </a:lstStyle>
          <a:p>
            <a:pPr lvl="0"/>
            <a:r>
              <a:rPr lang="en-US" dirty="0"/>
              <a:t>Employee name</a:t>
            </a:r>
          </a:p>
        </p:txBody>
      </p:sp>
      <p:sp>
        <p:nvSpPr>
          <p:cNvPr id="22" name="Text Placeholder 17"/>
          <p:cNvSpPr>
            <a:spLocks noGrp="1"/>
          </p:cNvSpPr>
          <p:nvPr>
            <p:ph type="body" sz="quarter" idx="30" hasCustomPrompt="1"/>
          </p:nvPr>
        </p:nvSpPr>
        <p:spPr>
          <a:xfrm>
            <a:off x="17329814" y="6648856"/>
            <a:ext cx="4267756" cy="609600"/>
          </a:xfrm>
          <a:prstGeom prst="rect">
            <a:avLst/>
          </a:prstGeom>
        </p:spPr>
        <p:txBody>
          <a:bodyPr/>
          <a:lstStyle>
            <a:lvl1pPr>
              <a:defRPr sz="2400" b="1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lvl="0"/>
            <a:r>
              <a:rPr lang="en-US" dirty="0"/>
              <a:t>Employee title here</a:t>
            </a:r>
          </a:p>
        </p:txBody>
      </p:sp>
      <p:sp>
        <p:nvSpPr>
          <p:cNvPr id="23" name="Text Placeholder 17"/>
          <p:cNvSpPr>
            <a:spLocks noGrp="1"/>
          </p:cNvSpPr>
          <p:nvPr>
            <p:ph type="body" sz="quarter" idx="31" hasCustomPrompt="1"/>
          </p:nvPr>
        </p:nvSpPr>
        <p:spPr>
          <a:xfrm>
            <a:off x="2991687" y="10539370"/>
            <a:ext cx="4267756" cy="609600"/>
          </a:xfrm>
          <a:prstGeom prst="rect">
            <a:avLst/>
          </a:prstGeom>
        </p:spPr>
        <p:txBody>
          <a:bodyPr/>
          <a:lstStyle>
            <a:lvl1pPr>
              <a:defRPr sz="2800" b="1">
                <a:solidFill>
                  <a:schemeClr val="tx1">
                    <a:lumMod val="90000"/>
                    <a:lumOff val="10000"/>
                  </a:schemeClr>
                </a:solidFill>
              </a:defRPr>
            </a:lvl1pPr>
          </a:lstStyle>
          <a:p>
            <a:pPr lvl="0"/>
            <a:r>
              <a:rPr lang="en-US" dirty="0"/>
              <a:t>Employee name</a:t>
            </a:r>
          </a:p>
        </p:txBody>
      </p:sp>
      <p:sp>
        <p:nvSpPr>
          <p:cNvPr id="24" name="Text Placeholder 17"/>
          <p:cNvSpPr>
            <a:spLocks noGrp="1"/>
          </p:cNvSpPr>
          <p:nvPr>
            <p:ph type="body" sz="quarter" idx="32" hasCustomPrompt="1"/>
          </p:nvPr>
        </p:nvSpPr>
        <p:spPr>
          <a:xfrm>
            <a:off x="2963967" y="11119935"/>
            <a:ext cx="4267756" cy="609600"/>
          </a:xfrm>
          <a:prstGeom prst="rect">
            <a:avLst/>
          </a:prstGeom>
        </p:spPr>
        <p:txBody>
          <a:bodyPr/>
          <a:lstStyle>
            <a:lvl1pPr>
              <a:defRPr sz="2400" b="1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lvl="0"/>
            <a:r>
              <a:rPr lang="en-US" dirty="0"/>
              <a:t>Employee title here</a:t>
            </a:r>
          </a:p>
        </p:txBody>
      </p:sp>
      <p:sp>
        <p:nvSpPr>
          <p:cNvPr id="25" name="Text Placeholder 17"/>
          <p:cNvSpPr>
            <a:spLocks noGrp="1"/>
          </p:cNvSpPr>
          <p:nvPr>
            <p:ph type="body" sz="quarter" idx="33" hasCustomPrompt="1"/>
          </p:nvPr>
        </p:nvSpPr>
        <p:spPr>
          <a:xfrm>
            <a:off x="7771063" y="10520897"/>
            <a:ext cx="4267756" cy="609600"/>
          </a:xfrm>
          <a:prstGeom prst="rect">
            <a:avLst/>
          </a:prstGeom>
        </p:spPr>
        <p:txBody>
          <a:bodyPr/>
          <a:lstStyle>
            <a:lvl1pPr>
              <a:defRPr sz="2800" b="1">
                <a:solidFill>
                  <a:schemeClr val="tx1">
                    <a:lumMod val="90000"/>
                    <a:lumOff val="10000"/>
                  </a:schemeClr>
                </a:solidFill>
              </a:defRPr>
            </a:lvl1pPr>
          </a:lstStyle>
          <a:p>
            <a:pPr lvl="0"/>
            <a:r>
              <a:rPr lang="en-US" dirty="0"/>
              <a:t>Employee name</a:t>
            </a:r>
          </a:p>
        </p:txBody>
      </p:sp>
      <p:sp>
        <p:nvSpPr>
          <p:cNvPr id="26" name="Text Placeholder 17"/>
          <p:cNvSpPr>
            <a:spLocks noGrp="1"/>
          </p:cNvSpPr>
          <p:nvPr>
            <p:ph type="body" sz="quarter" idx="34" hasCustomPrompt="1"/>
          </p:nvPr>
        </p:nvSpPr>
        <p:spPr>
          <a:xfrm>
            <a:off x="7752582" y="11101462"/>
            <a:ext cx="4267756" cy="609600"/>
          </a:xfrm>
          <a:prstGeom prst="rect">
            <a:avLst/>
          </a:prstGeom>
        </p:spPr>
        <p:txBody>
          <a:bodyPr/>
          <a:lstStyle>
            <a:lvl1pPr>
              <a:defRPr sz="2400" b="1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lvl="0"/>
            <a:r>
              <a:rPr lang="en-US" dirty="0"/>
              <a:t>Employee title here</a:t>
            </a:r>
          </a:p>
        </p:txBody>
      </p:sp>
      <p:sp>
        <p:nvSpPr>
          <p:cNvPr id="27" name="Text Placeholder 17"/>
          <p:cNvSpPr>
            <a:spLocks noGrp="1"/>
          </p:cNvSpPr>
          <p:nvPr>
            <p:ph type="body" sz="quarter" idx="35" hasCustomPrompt="1"/>
          </p:nvPr>
        </p:nvSpPr>
        <p:spPr>
          <a:xfrm>
            <a:off x="12550438" y="10557843"/>
            <a:ext cx="4267756" cy="609600"/>
          </a:xfrm>
          <a:prstGeom prst="rect">
            <a:avLst/>
          </a:prstGeom>
        </p:spPr>
        <p:txBody>
          <a:bodyPr/>
          <a:lstStyle>
            <a:lvl1pPr>
              <a:defRPr sz="2800" b="1">
                <a:solidFill>
                  <a:schemeClr val="tx1">
                    <a:lumMod val="90000"/>
                    <a:lumOff val="10000"/>
                  </a:schemeClr>
                </a:solidFill>
              </a:defRPr>
            </a:lvl1pPr>
          </a:lstStyle>
          <a:p>
            <a:pPr lvl="0"/>
            <a:r>
              <a:rPr lang="en-US" dirty="0"/>
              <a:t>Employee name</a:t>
            </a:r>
          </a:p>
        </p:txBody>
      </p:sp>
      <p:sp>
        <p:nvSpPr>
          <p:cNvPr id="28" name="Text Placeholder 17"/>
          <p:cNvSpPr>
            <a:spLocks noGrp="1"/>
          </p:cNvSpPr>
          <p:nvPr>
            <p:ph type="body" sz="quarter" idx="36" hasCustomPrompt="1"/>
          </p:nvPr>
        </p:nvSpPr>
        <p:spPr>
          <a:xfrm>
            <a:off x="12541198" y="11138408"/>
            <a:ext cx="4267756" cy="609600"/>
          </a:xfrm>
          <a:prstGeom prst="rect">
            <a:avLst/>
          </a:prstGeom>
        </p:spPr>
        <p:txBody>
          <a:bodyPr/>
          <a:lstStyle>
            <a:lvl1pPr>
              <a:defRPr sz="2400" b="1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lvl="0"/>
            <a:r>
              <a:rPr lang="en-US" dirty="0"/>
              <a:t>Employee title here</a:t>
            </a:r>
          </a:p>
        </p:txBody>
      </p:sp>
      <p:sp>
        <p:nvSpPr>
          <p:cNvPr id="29" name="Text Placeholder 17"/>
          <p:cNvSpPr>
            <a:spLocks noGrp="1"/>
          </p:cNvSpPr>
          <p:nvPr>
            <p:ph type="body" sz="quarter" idx="37" hasCustomPrompt="1"/>
          </p:nvPr>
        </p:nvSpPr>
        <p:spPr>
          <a:xfrm>
            <a:off x="17329814" y="10576315"/>
            <a:ext cx="4267756" cy="609600"/>
          </a:xfrm>
          <a:prstGeom prst="rect">
            <a:avLst/>
          </a:prstGeom>
        </p:spPr>
        <p:txBody>
          <a:bodyPr/>
          <a:lstStyle>
            <a:lvl1pPr>
              <a:defRPr sz="2800" b="1">
                <a:solidFill>
                  <a:schemeClr val="tx1">
                    <a:lumMod val="90000"/>
                    <a:lumOff val="10000"/>
                  </a:schemeClr>
                </a:solidFill>
              </a:defRPr>
            </a:lvl1pPr>
          </a:lstStyle>
          <a:p>
            <a:pPr lvl="0"/>
            <a:r>
              <a:rPr lang="en-US" dirty="0"/>
              <a:t>Employee name</a:t>
            </a:r>
          </a:p>
        </p:txBody>
      </p:sp>
      <p:sp>
        <p:nvSpPr>
          <p:cNvPr id="30" name="Text Placeholder 17"/>
          <p:cNvSpPr>
            <a:spLocks noGrp="1"/>
          </p:cNvSpPr>
          <p:nvPr>
            <p:ph type="body" sz="quarter" idx="38" hasCustomPrompt="1"/>
          </p:nvPr>
        </p:nvSpPr>
        <p:spPr>
          <a:xfrm>
            <a:off x="17329814" y="11156880"/>
            <a:ext cx="4267756" cy="609600"/>
          </a:xfrm>
          <a:prstGeom prst="rect">
            <a:avLst/>
          </a:prstGeom>
        </p:spPr>
        <p:txBody>
          <a:bodyPr/>
          <a:lstStyle>
            <a:lvl1pPr>
              <a:defRPr sz="2400" b="1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lvl="0"/>
            <a:r>
              <a:rPr lang="en-US" dirty="0"/>
              <a:t>Employee title here</a:t>
            </a:r>
          </a:p>
        </p:txBody>
      </p:sp>
    </p:spTree>
    <p:extLst>
      <p:ext uri="{BB962C8B-B14F-4D97-AF65-F5344CB8AC3E}">
        <p14:creationId xmlns:p14="http://schemas.microsoft.com/office/powerpoint/2010/main" val="2196120019"/>
      </p:ext>
    </p:extLst>
  </p:cSld>
  <p:clrMapOvr>
    <a:masterClrMapping/>
  </p:clrMapOvr>
  <p:transition spd="med">
    <p:pull dir="u"/>
  </p:transition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/>
          <p:cNvSpPr>
            <a:spLocks noGrp="1"/>
          </p:cNvSpPr>
          <p:nvPr>
            <p:ph type="ftr" sz="quarter" idx="10"/>
          </p:nvPr>
        </p:nvSpPr>
        <p:spPr>
          <a:xfrm>
            <a:off x="8078252" y="12712701"/>
            <a:ext cx="8230672" cy="730250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>
          <a:xfrm>
            <a:off x="277585" y="237672"/>
            <a:ext cx="666986" cy="730250"/>
          </a:xfrm>
          <a:prstGeom prst="rect">
            <a:avLst/>
          </a:prstGeom>
        </p:spPr>
        <p:txBody>
          <a:bodyPr/>
          <a:lstStyle/>
          <a:p>
            <a:fld id="{D4E2D626-0FC7-4A2A-97D3-6432F2E5F7F5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6" name="Picture Placeholder 5"/>
          <p:cNvSpPr>
            <a:spLocks noGrp="1"/>
          </p:cNvSpPr>
          <p:nvPr>
            <p:ph type="pic" sz="quarter" idx="12"/>
          </p:nvPr>
        </p:nvSpPr>
        <p:spPr>
          <a:xfrm>
            <a:off x="2462892" y="1771422"/>
            <a:ext cx="9487128" cy="9487128"/>
          </a:xfrm>
          <a:prstGeom prst="roundRect">
            <a:avLst>
              <a:gd name="adj" fmla="val 4076"/>
            </a:avLst>
          </a:prstGeom>
          <a:solidFill>
            <a:schemeClr val="bg1">
              <a:lumMod val="95000"/>
            </a:schemeClr>
          </a:solidFill>
        </p:spPr>
        <p:txBody>
          <a:bodyPr/>
          <a:lstStyle>
            <a:lvl1pPr>
              <a:defRPr sz="1800"/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58225254"/>
      </p:ext>
    </p:extLst>
  </p:cSld>
  <p:clrMapOvr>
    <a:masterClrMapping/>
  </p:clrMapOvr>
  <p:transition spd="med">
    <p:pull dir="u"/>
  </p:transition>
</p:sldLayout>
</file>

<file path=ppt/slideLayouts/slideLayout9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Meet the team (circles) - 1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>
          <a:xfrm>
            <a:off x="23370867" y="12893041"/>
            <a:ext cx="1016132" cy="663865"/>
          </a:xfrm>
          <a:prstGeom prst="rect">
            <a:avLst/>
          </a:prstGeom>
        </p:spPr>
        <p:txBody>
          <a:bodyPr/>
          <a:lstStyle>
            <a:lvl1pPr>
              <a:defRPr sz="2400" b="1"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defRPr>
            </a:lvl1pPr>
          </a:lstStyle>
          <a:p>
            <a:fld id="{DD635606-A8C5-42B9-A437-D14FC544CAE9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Picture Placeholder 13"/>
          <p:cNvSpPr>
            <a:spLocks noGrp="1" noChangeAspect="1"/>
          </p:cNvSpPr>
          <p:nvPr>
            <p:ph type="pic" sz="quarter" idx="13"/>
          </p:nvPr>
        </p:nvSpPr>
        <p:spPr>
          <a:xfrm>
            <a:off x="1834472" y="3237252"/>
            <a:ext cx="2744272" cy="2743200"/>
          </a:xfrm>
          <a:prstGeom prst="ellipse">
            <a:avLst/>
          </a:prstGeom>
          <a:solidFill>
            <a:schemeClr val="bg1">
              <a:lumMod val="85000"/>
            </a:schemeClr>
          </a:solidFill>
          <a:effectLst/>
        </p:spPr>
        <p:txBody>
          <a:bodyPr>
            <a:normAutofit/>
          </a:bodyPr>
          <a:lstStyle>
            <a:lvl1pPr marL="0" indent="0">
              <a:buNone/>
              <a:defRPr sz="2800">
                <a:ln>
                  <a:noFill/>
                </a:ln>
                <a:noFill/>
              </a:defRPr>
            </a:lvl1pPr>
          </a:lstStyle>
          <a:p>
            <a:r>
              <a:rPr lang="en-US" dirty="0"/>
              <a:t>Drag picture to placeholder or click icon to add</a:t>
            </a:r>
          </a:p>
        </p:txBody>
      </p:sp>
      <p:sp>
        <p:nvSpPr>
          <p:cNvPr id="6" name="Picture Placeholder 13"/>
          <p:cNvSpPr>
            <a:spLocks noGrp="1" noChangeAspect="1"/>
          </p:cNvSpPr>
          <p:nvPr>
            <p:ph type="pic" sz="quarter" idx="17"/>
          </p:nvPr>
        </p:nvSpPr>
        <p:spPr>
          <a:xfrm>
            <a:off x="1834471" y="7760458"/>
            <a:ext cx="2744272" cy="2743200"/>
          </a:xfrm>
          <a:prstGeom prst="ellipse">
            <a:avLst/>
          </a:prstGeom>
          <a:solidFill>
            <a:schemeClr val="bg1">
              <a:lumMod val="85000"/>
            </a:schemeClr>
          </a:solidFill>
          <a:effectLst/>
        </p:spPr>
        <p:txBody>
          <a:bodyPr>
            <a:normAutofit/>
          </a:bodyPr>
          <a:lstStyle>
            <a:lvl1pPr marL="0" indent="0">
              <a:buNone/>
              <a:defRPr sz="2800">
                <a:ln>
                  <a:noFill/>
                </a:ln>
                <a:noFill/>
              </a:defRPr>
            </a:lvl1pPr>
          </a:lstStyle>
          <a:p>
            <a:r>
              <a:rPr lang="en-US" dirty="0"/>
              <a:t>Drag picture to placeholder or click icon to add</a:t>
            </a:r>
          </a:p>
        </p:txBody>
      </p:sp>
      <p:sp>
        <p:nvSpPr>
          <p:cNvPr id="7" name="Picture Placeholder 13"/>
          <p:cNvSpPr>
            <a:spLocks noGrp="1" noChangeAspect="1"/>
          </p:cNvSpPr>
          <p:nvPr>
            <p:ph type="pic" sz="quarter" idx="18"/>
          </p:nvPr>
        </p:nvSpPr>
        <p:spPr>
          <a:xfrm>
            <a:off x="6385697" y="3250368"/>
            <a:ext cx="2744272" cy="2743200"/>
          </a:xfrm>
          <a:prstGeom prst="ellipse">
            <a:avLst/>
          </a:prstGeom>
          <a:solidFill>
            <a:schemeClr val="bg1">
              <a:lumMod val="85000"/>
            </a:schemeClr>
          </a:solidFill>
          <a:effectLst/>
        </p:spPr>
        <p:txBody>
          <a:bodyPr>
            <a:normAutofit/>
          </a:bodyPr>
          <a:lstStyle>
            <a:lvl1pPr marL="0" indent="0">
              <a:buNone/>
              <a:defRPr sz="2800">
                <a:ln>
                  <a:noFill/>
                </a:ln>
                <a:noFill/>
              </a:defRPr>
            </a:lvl1pPr>
          </a:lstStyle>
          <a:p>
            <a:r>
              <a:rPr lang="en-US"/>
              <a:t>Drag picture to placeholder or click icon to add</a:t>
            </a:r>
            <a:endParaRPr lang="en-US" dirty="0"/>
          </a:p>
        </p:txBody>
      </p:sp>
      <p:sp>
        <p:nvSpPr>
          <p:cNvPr id="8" name="Picture Placeholder 13"/>
          <p:cNvSpPr>
            <a:spLocks noGrp="1" noChangeAspect="1"/>
          </p:cNvSpPr>
          <p:nvPr>
            <p:ph type="pic" sz="quarter" idx="19"/>
          </p:nvPr>
        </p:nvSpPr>
        <p:spPr>
          <a:xfrm>
            <a:off x="6385696" y="7766646"/>
            <a:ext cx="2744272" cy="2743200"/>
          </a:xfrm>
          <a:prstGeom prst="ellipse">
            <a:avLst/>
          </a:prstGeom>
          <a:solidFill>
            <a:schemeClr val="bg1">
              <a:lumMod val="85000"/>
            </a:schemeClr>
          </a:solidFill>
          <a:effectLst/>
        </p:spPr>
        <p:txBody>
          <a:bodyPr>
            <a:normAutofit/>
          </a:bodyPr>
          <a:lstStyle>
            <a:lvl1pPr marL="0" indent="0">
              <a:buNone/>
              <a:defRPr sz="2800">
                <a:ln>
                  <a:noFill/>
                </a:ln>
                <a:noFill/>
              </a:defRPr>
            </a:lvl1pPr>
          </a:lstStyle>
          <a:p>
            <a:r>
              <a:rPr lang="en-US"/>
              <a:t>Drag picture to placeholder or click icon to add</a:t>
            </a:r>
            <a:endParaRPr lang="en-US" dirty="0"/>
          </a:p>
        </p:txBody>
      </p:sp>
      <p:sp>
        <p:nvSpPr>
          <p:cNvPr id="9" name="Picture Placeholder 13"/>
          <p:cNvSpPr>
            <a:spLocks noGrp="1" noChangeAspect="1"/>
          </p:cNvSpPr>
          <p:nvPr>
            <p:ph type="pic" sz="quarter" idx="20"/>
          </p:nvPr>
        </p:nvSpPr>
        <p:spPr>
          <a:xfrm>
            <a:off x="15488146" y="3263484"/>
            <a:ext cx="2744272" cy="2743200"/>
          </a:xfrm>
          <a:prstGeom prst="ellipse">
            <a:avLst/>
          </a:prstGeom>
          <a:solidFill>
            <a:schemeClr val="bg1">
              <a:lumMod val="85000"/>
            </a:schemeClr>
          </a:solidFill>
          <a:effectLst/>
        </p:spPr>
        <p:txBody>
          <a:bodyPr>
            <a:normAutofit/>
          </a:bodyPr>
          <a:lstStyle>
            <a:lvl1pPr marL="0" indent="0">
              <a:buNone/>
              <a:defRPr sz="2800">
                <a:ln>
                  <a:noFill/>
                </a:ln>
                <a:noFill/>
              </a:defRPr>
            </a:lvl1pPr>
          </a:lstStyle>
          <a:p>
            <a:r>
              <a:rPr lang="en-US" dirty="0"/>
              <a:t>Drag picture to placeholder or click icon to add</a:t>
            </a:r>
          </a:p>
        </p:txBody>
      </p:sp>
      <p:sp>
        <p:nvSpPr>
          <p:cNvPr id="10" name="Picture Placeholder 13"/>
          <p:cNvSpPr>
            <a:spLocks noGrp="1" noChangeAspect="1"/>
          </p:cNvSpPr>
          <p:nvPr>
            <p:ph type="pic" sz="quarter" idx="21"/>
          </p:nvPr>
        </p:nvSpPr>
        <p:spPr>
          <a:xfrm>
            <a:off x="15488145" y="7772834"/>
            <a:ext cx="2744272" cy="2743200"/>
          </a:xfrm>
          <a:prstGeom prst="ellipse">
            <a:avLst/>
          </a:prstGeom>
          <a:solidFill>
            <a:schemeClr val="bg1">
              <a:lumMod val="85000"/>
            </a:schemeClr>
          </a:solidFill>
          <a:effectLst/>
        </p:spPr>
        <p:txBody>
          <a:bodyPr>
            <a:normAutofit/>
          </a:bodyPr>
          <a:lstStyle>
            <a:lvl1pPr marL="0" indent="0">
              <a:buNone/>
              <a:defRPr sz="2800">
                <a:ln>
                  <a:noFill/>
                </a:ln>
                <a:noFill/>
              </a:defRPr>
            </a:lvl1pPr>
          </a:lstStyle>
          <a:p>
            <a:r>
              <a:rPr lang="en-US" dirty="0"/>
              <a:t>Drag picture to placeholder or click icon to add</a:t>
            </a:r>
          </a:p>
        </p:txBody>
      </p:sp>
      <p:sp>
        <p:nvSpPr>
          <p:cNvPr id="11" name="Picture Placeholder 13"/>
          <p:cNvSpPr>
            <a:spLocks noGrp="1" noChangeAspect="1"/>
          </p:cNvSpPr>
          <p:nvPr>
            <p:ph type="pic" sz="quarter" idx="22"/>
          </p:nvPr>
        </p:nvSpPr>
        <p:spPr>
          <a:xfrm>
            <a:off x="20039372" y="3276599"/>
            <a:ext cx="2744272" cy="2743200"/>
          </a:xfrm>
          <a:prstGeom prst="ellipse">
            <a:avLst/>
          </a:prstGeom>
          <a:solidFill>
            <a:schemeClr val="bg1">
              <a:lumMod val="85000"/>
            </a:schemeClr>
          </a:solidFill>
          <a:effectLst/>
        </p:spPr>
        <p:txBody>
          <a:bodyPr>
            <a:normAutofit/>
          </a:bodyPr>
          <a:lstStyle>
            <a:lvl1pPr marL="0" indent="0">
              <a:buNone/>
              <a:defRPr sz="2800">
                <a:ln>
                  <a:noFill/>
                </a:ln>
                <a:noFill/>
              </a:defRPr>
            </a:lvl1pPr>
          </a:lstStyle>
          <a:p>
            <a:r>
              <a:rPr lang="en-US"/>
              <a:t>Drag picture to placeholder or click icon to add</a:t>
            </a:r>
            <a:endParaRPr lang="en-US" dirty="0"/>
          </a:p>
        </p:txBody>
      </p:sp>
      <p:sp>
        <p:nvSpPr>
          <p:cNvPr id="12" name="Picture Placeholder 13"/>
          <p:cNvSpPr>
            <a:spLocks noGrp="1" noChangeAspect="1"/>
          </p:cNvSpPr>
          <p:nvPr>
            <p:ph type="pic" sz="quarter" idx="23"/>
          </p:nvPr>
        </p:nvSpPr>
        <p:spPr>
          <a:xfrm>
            <a:off x="20039371" y="7779023"/>
            <a:ext cx="2744272" cy="2743200"/>
          </a:xfrm>
          <a:prstGeom prst="ellipse">
            <a:avLst/>
          </a:prstGeom>
          <a:solidFill>
            <a:schemeClr val="bg1">
              <a:lumMod val="85000"/>
            </a:schemeClr>
          </a:solidFill>
          <a:effectLst/>
        </p:spPr>
        <p:txBody>
          <a:bodyPr>
            <a:normAutofit/>
          </a:bodyPr>
          <a:lstStyle>
            <a:lvl1pPr marL="0" indent="0">
              <a:buNone/>
              <a:defRPr sz="2800">
                <a:ln>
                  <a:noFill/>
                </a:ln>
                <a:noFill/>
              </a:defRPr>
            </a:lvl1pPr>
          </a:lstStyle>
          <a:p>
            <a:r>
              <a:rPr lang="en-US"/>
              <a:t>Drag picture to placeholder or click icon to add</a:t>
            </a:r>
            <a:endParaRPr lang="en-US" dirty="0"/>
          </a:p>
        </p:txBody>
      </p:sp>
      <p:sp>
        <p:nvSpPr>
          <p:cNvPr id="13" name="Text Placeholder 17"/>
          <p:cNvSpPr>
            <a:spLocks noGrp="1"/>
          </p:cNvSpPr>
          <p:nvPr>
            <p:ph type="body" sz="quarter" idx="16" hasCustomPrompt="1"/>
          </p:nvPr>
        </p:nvSpPr>
        <p:spPr>
          <a:xfrm>
            <a:off x="1015531" y="6028206"/>
            <a:ext cx="4267756" cy="609600"/>
          </a:xfrm>
          <a:prstGeom prst="rect">
            <a:avLst/>
          </a:prstGeom>
        </p:spPr>
        <p:txBody>
          <a:bodyPr/>
          <a:lstStyle>
            <a:lvl1pPr>
              <a:defRPr sz="2800" b="1">
                <a:solidFill>
                  <a:schemeClr val="tx1">
                    <a:lumMod val="90000"/>
                    <a:lumOff val="10000"/>
                  </a:schemeClr>
                </a:solidFill>
              </a:defRPr>
            </a:lvl1pPr>
          </a:lstStyle>
          <a:p>
            <a:pPr lvl="0"/>
            <a:r>
              <a:rPr lang="en-US" dirty="0"/>
              <a:t>Employee name</a:t>
            </a:r>
          </a:p>
        </p:txBody>
      </p:sp>
      <p:sp>
        <p:nvSpPr>
          <p:cNvPr id="14" name="Text Placeholder 17"/>
          <p:cNvSpPr>
            <a:spLocks noGrp="1"/>
          </p:cNvSpPr>
          <p:nvPr>
            <p:ph type="body" sz="quarter" idx="24" hasCustomPrompt="1"/>
          </p:nvPr>
        </p:nvSpPr>
        <p:spPr>
          <a:xfrm>
            <a:off x="987811" y="6611911"/>
            <a:ext cx="4267756" cy="609600"/>
          </a:xfrm>
          <a:prstGeom prst="rect">
            <a:avLst/>
          </a:prstGeom>
        </p:spPr>
        <p:txBody>
          <a:bodyPr/>
          <a:lstStyle>
            <a:lvl1pPr>
              <a:defRPr sz="2400" b="1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lvl="0"/>
            <a:r>
              <a:rPr lang="en-US" dirty="0"/>
              <a:t>Employee title here</a:t>
            </a:r>
          </a:p>
        </p:txBody>
      </p:sp>
      <p:sp>
        <p:nvSpPr>
          <p:cNvPr id="15" name="Text Placeholder 17"/>
          <p:cNvSpPr>
            <a:spLocks noGrp="1"/>
          </p:cNvSpPr>
          <p:nvPr>
            <p:ph type="body" sz="quarter" idx="25" hasCustomPrompt="1"/>
          </p:nvPr>
        </p:nvSpPr>
        <p:spPr>
          <a:xfrm>
            <a:off x="5582388" y="6008163"/>
            <a:ext cx="4267756" cy="609600"/>
          </a:xfrm>
          <a:prstGeom prst="rect">
            <a:avLst/>
          </a:prstGeom>
        </p:spPr>
        <p:txBody>
          <a:bodyPr/>
          <a:lstStyle>
            <a:lvl1pPr>
              <a:defRPr sz="2800" b="1">
                <a:solidFill>
                  <a:schemeClr val="tx1">
                    <a:lumMod val="90000"/>
                    <a:lumOff val="10000"/>
                  </a:schemeClr>
                </a:solidFill>
              </a:defRPr>
            </a:lvl1pPr>
          </a:lstStyle>
          <a:p>
            <a:pPr lvl="0"/>
            <a:r>
              <a:rPr lang="en-US" dirty="0"/>
              <a:t>Employee name</a:t>
            </a:r>
          </a:p>
        </p:txBody>
      </p:sp>
      <p:sp>
        <p:nvSpPr>
          <p:cNvPr id="16" name="Text Placeholder 17"/>
          <p:cNvSpPr>
            <a:spLocks noGrp="1"/>
          </p:cNvSpPr>
          <p:nvPr>
            <p:ph type="body" sz="quarter" idx="26" hasCustomPrompt="1"/>
          </p:nvPr>
        </p:nvSpPr>
        <p:spPr>
          <a:xfrm>
            <a:off x="5561598" y="6593438"/>
            <a:ext cx="4267756" cy="609600"/>
          </a:xfrm>
          <a:prstGeom prst="rect">
            <a:avLst/>
          </a:prstGeom>
        </p:spPr>
        <p:txBody>
          <a:bodyPr/>
          <a:lstStyle>
            <a:lvl1pPr>
              <a:defRPr sz="2400" b="1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lvl="0"/>
            <a:r>
              <a:rPr lang="en-US" dirty="0"/>
              <a:t>Employee title here</a:t>
            </a:r>
          </a:p>
        </p:txBody>
      </p:sp>
      <p:sp>
        <p:nvSpPr>
          <p:cNvPr id="19" name="Text Placeholder 17"/>
          <p:cNvSpPr>
            <a:spLocks noGrp="1"/>
          </p:cNvSpPr>
          <p:nvPr>
            <p:ph type="body" sz="quarter" idx="27" hasCustomPrompt="1"/>
          </p:nvPr>
        </p:nvSpPr>
        <p:spPr>
          <a:xfrm>
            <a:off x="14716101" y="6048249"/>
            <a:ext cx="4267756" cy="609600"/>
          </a:xfrm>
          <a:prstGeom prst="rect">
            <a:avLst/>
          </a:prstGeom>
        </p:spPr>
        <p:txBody>
          <a:bodyPr/>
          <a:lstStyle>
            <a:lvl1pPr>
              <a:defRPr sz="2800" b="1">
                <a:solidFill>
                  <a:schemeClr val="tx1">
                    <a:lumMod val="90000"/>
                    <a:lumOff val="10000"/>
                  </a:schemeClr>
                </a:solidFill>
              </a:defRPr>
            </a:lvl1pPr>
          </a:lstStyle>
          <a:p>
            <a:pPr lvl="0"/>
            <a:r>
              <a:rPr lang="en-US" dirty="0"/>
              <a:t>Employee name</a:t>
            </a:r>
          </a:p>
        </p:txBody>
      </p:sp>
      <p:sp>
        <p:nvSpPr>
          <p:cNvPr id="20" name="Text Placeholder 17"/>
          <p:cNvSpPr>
            <a:spLocks noGrp="1"/>
          </p:cNvSpPr>
          <p:nvPr>
            <p:ph type="body" sz="quarter" idx="28" hasCustomPrompt="1"/>
          </p:nvPr>
        </p:nvSpPr>
        <p:spPr>
          <a:xfrm>
            <a:off x="14709170" y="6630384"/>
            <a:ext cx="4267756" cy="609600"/>
          </a:xfrm>
          <a:prstGeom prst="rect">
            <a:avLst/>
          </a:prstGeom>
        </p:spPr>
        <p:txBody>
          <a:bodyPr/>
          <a:lstStyle>
            <a:lvl1pPr>
              <a:defRPr sz="2400" b="1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lvl="0"/>
            <a:r>
              <a:rPr lang="en-US" dirty="0"/>
              <a:t>Employee title here</a:t>
            </a:r>
          </a:p>
        </p:txBody>
      </p:sp>
      <p:sp>
        <p:nvSpPr>
          <p:cNvPr id="21" name="Text Placeholder 17"/>
          <p:cNvSpPr>
            <a:spLocks noGrp="1"/>
          </p:cNvSpPr>
          <p:nvPr>
            <p:ph type="body" sz="quarter" idx="29" hasCustomPrompt="1"/>
          </p:nvPr>
        </p:nvSpPr>
        <p:spPr>
          <a:xfrm>
            <a:off x="19282957" y="6068291"/>
            <a:ext cx="4267756" cy="609600"/>
          </a:xfrm>
          <a:prstGeom prst="rect">
            <a:avLst/>
          </a:prstGeom>
        </p:spPr>
        <p:txBody>
          <a:bodyPr/>
          <a:lstStyle>
            <a:lvl1pPr>
              <a:defRPr sz="2800" b="1">
                <a:solidFill>
                  <a:schemeClr val="tx1">
                    <a:lumMod val="90000"/>
                    <a:lumOff val="10000"/>
                  </a:schemeClr>
                </a:solidFill>
              </a:defRPr>
            </a:lvl1pPr>
          </a:lstStyle>
          <a:p>
            <a:pPr lvl="0"/>
            <a:r>
              <a:rPr lang="en-US" dirty="0"/>
              <a:t>Employee name</a:t>
            </a:r>
          </a:p>
        </p:txBody>
      </p:sp>
      <p:sp>
        <p:nvSpPr>
          <p:cNvPr id="22" name="Text Placeholder 17"/>
          <p:cNvSpPr>
            <a:spLocks noGrp="1"/>
          </p:cNvSpPr>
          <p:nvPr>
            <p:ph type="body" sz="quarter" idx="30" hasCustomPrompt="1"/>
          </p:nvPr>
        </p:nvSpPr>
        <p:spPr>
          <a:xfrm>
            <a:off x="19282957" y="6648856"/>
            <a:ext cx="4267756" cy="609600"/>
          </a:xfrm>
          <a:prstGeom prst="rect">
            <a:avLst/>
          </a:prstGeom>
        </p:spPr>
        <p:txBody>
          <a:bodyPr/>
          <a:lstStyle>
            <a:lvl1pPr>
              <a:defRPr sz="2400" b="1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lvl="0"/>
            <a:r>
              <a:rPr lang="en-US" dirty="0"/>
              <a:t>Employee title here</a:t>
            </a:r>
          </a:p>
        </p:txBody>
      </p:sp>
      <p:sp>
        <p:nvSpPr>
          <p:cNvPr id="23" name="Text Placeholder 17"/>
          <p:cNvSpPr>
            <a:spLocks noGrp="1"/>
          </p:cNvSpPr>
          <p:nvPr>
            <p:ph type="body" sz="quarter" idx="31" hasCustomPrompt="1"/>
          </p:nvPr>
        </p:nvSpPr>
        <p:spPr>
          <a:xfrm>
            <a:off x="1085943" y="10536230"/>
            <a:ext cx="4267756" cy="609600"/>
          </a:xfrm>
          <a:prstGeom prst="rect">
            <a:avLst/>
          </a:prstGeom>
        </p:spPr>
        <p:txBody>
          <a:bodyPr/>
          <a:lstStyle>
            <a:lvl1pPr>
              <a:defRPr sz="2800" b="1">
                <a:solidFill>
                  <a:schemeClr val="tx1">
                    <a:lumMod val="90000"/>
                    <a:lumOff val="10000"/>
                  </a:schemeClr>
                </a:solidFill>
              </a:defRPr>
            </a:lvl1pPr>
          </a:lstStyle>
          <a:p>
            <a:pPr lvl="0"/>
            <a:r>
              <a:rPr lang="en-US" dirty="0"/>
              <a:t>Employee name</a:t>
            </a:r>
          </a:p>
        </p:txBody>
      </p:sp>
      <p:sp>
        <p:nvSpPr>
          <p:cNvPr id="24" name="Text Placeholder 17"/>
          <p:cNvSpPr>
            <a:spLocks noGrp="1"/>
          </p:cNvSpPr>
          <p:nvPr>
            <p:ph type="body" sz="quarter" idx="32" hasCustomPrompt="1"/>
          </p:nvPr>
        </p:nvSpPr>
        <p:spPr>
          <a:xfrm>
            <a:off x="1070971" y="11107559"/>
            <a:ext cx="4267756" cy="609600"/>
          </a:xfrm>
          <a:prstGeom prst="rect">
            <a:avLst/>
          </a:prstGeom>
        </p:spPr>
        <p:txBody>
          <a:bodyPr/>
          <a:lstStyle>
            <a:lvl1pPr>
              <a:defRPr sz="2400" b="1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lvl="0"/>
            <a:r>
              <a:rPr lang="en-US" dirty="0"/>
              <a:t>Employee title here</a:t>
            </a:r>
          </a:p>
        </p:txBody>
      </p:sp>
      <p:sp>
        <p:nvSpPr>
          <p:cNvPr id="25" name="Text Placeholder 17"/>
          <p:cNvSpPr>
            <a:spLocks noGrp="1"/>
          </p:cNvSpPr>
          <p:nvPr>
            <p:ph type="body" sz="quarter" idx="33" hasCustomPrompt="1"/>
          </p:nvPr>
        </p:nvSpPr>
        <p:spPr>
          <a:xfrm>
            <a:off x="5642126" y="10516187"/>
            <a:ext cx="4267756" cy="609600"/>
          </a:xfrm>
          <a:prstGeom prst="rect">
            <a:avLst/>
          </a:prstGeom>
        </p:spPr>
        <p:txBody>
          <a:bodyPr/>
          <a:lstStyle>
            <a:lvl1pPr>
              <a:defRPr sz="2800" b="1">
                <a:solidFill>
                  <a:schemeClr val="tx1">
                    <a:lumMod val="90000"/>
                    <a:lumOff val="10000"/>
                  </a:schemeClr>
                </a:solidFill>
              </a:defRPr>
            </a:lvl1pPr>
          </a:lstStyle>
          <a:p>
            <a:pPr lvl="0"/>
            <a:r>
              <a:rPr lang="en-US" dirty="0"/>
              <a:t>Employee name</a:t>
            </a:r>
          </a:p>
        </p:txBody>
      </p:sp>
      <p:sp>
        <p:nvSpPr>
          <p:cNvPr id="26" name="Text Placeholder 17"/>
          <p:cNvSpPr>
            <a:spLocks noGrp="1"/>
          </p:cNvSpPr>
          <p:nvPr>
            <p:ph type="body" sz="quarter" idx="34" hasCustomPrompt="1"/>
          </p:nvPr>
        </p:nvSpPr>
        <p:spPr>
          <a:xfrm>
            <a:off x="5637827" y="11092134"/>
            <a:ext cx="4267756" cy="609600"/>
          </a:xfrm>
          <a:prstGeom prst="rect">
            <a:avLst/>
          </a:prstGeom>
        </p:spPr>
        <p:txBody>
          <a:bodyPr/>
          <a:lstStyle>
            <a:lvl1pPr>
              <a:defRPr sz="2400" b="1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lvl="0"/>
            <a:r>
              <a:rPr lang="en-US" dirty="0"/>
              <a:t>Employee title here</a:t>
            </a:r>
          </a:p>
        </p:txBody>
      </p:sp>
      <p:sp>
        <p:nvSpPr>
          <p:cNvPr id="27" name="Text Placeholder 17"/>
          <p:cNvSpPr>
            <a:spLocks noGrp="1"/>
          </p:cNvSpPr>
          <p:nvPr>
            <p:ph type="body" sz="quarter" idx="35" hasCustomPrompt="1"/>
          </p:nvPr>
        </p:nvSpPr>
        <p:spPr>
          <a:xfrm>
            <a:off x="14754493" y="10556273"/>
            <a:ext cx="4267756" cy="609600"/>
          </a:xfrm>
          <a:prstGeom prst="rect">
            <a:avLst/>
          </a:prstGeom>
        </p:spPr>
        <p:txBody>
          <a:bodyPr/>
          <a:lstStyle>
            <a:lvl1pPr>
              <a:defRPr sz="2800" b="1">
                <a:solidFill>
                  <a:schemeClr val="tx1">
                    <a:lumMod val="90000"/>
                    <a:lumOff val="10000"/>
                  </a:schemeClr>
                </a:solidFill>
              </a:defRPr>
            </a:lvl1pPr>
          </a:lstStyle>
          <a:p>
            <a:pPr lvl="0"/>
            <a:r>
              <a:rPr lang="en-US" dirty="0"/>
              <a:t>Employee name</a:t>
            </a:r>
          </a:p>
        </p:txBody>
      </p:sp>
      <p:sp>
        <p:nvSpPr>
          <p:cNvPr id="28" name="Text Placeholder 17"/>
          <p:cNvSpPr>
            <a:spLocks noGrp="1"/>
          </p:cNvSpPr>
          <p:nvPr>
            <p:ph type="body" sz="quarter" idx="36" hasCustomPrompt="1"/>
          </p:nvPr>
        </p:nvSpPr>
        <p:spPr>
          <a:xfrm>
            <a:off x="14771541" y="11138408"/>
            <a:ext cx="4267756" cy="609600"/>
          </a:xfrm>
          <a:prstGeom prst="rect">
            <a:avLst/>
          </a:prstGeom>
        </p:spPr>
        <p:txBody>
          <a:bodyPr/>
          <a:lstStyle>
            <a:lvl1pPr>
              <a:defRPr sz="2400" b="1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lvl="0"/>
            <a:r>
              <a:rPr lang="en-US" dirty="0"/>
              <a:t>Employee title here</a:t>
            </a:r>
          </a:p>
        </p:txBody>
      </p:sp>
      <p:sp>
        <p:nvSpPr>
          <p:cNvPr id="29" name="Text Placeholder 17"/>
          <p:cNvSpPr>
            <a:spLocks noGrp="1"/>
          </p:cNvSpPr>
          <p:nvPr>
            <p:ph type="body" sz="quarter" idx="37" hasCustomPrompt="1"/>
          </p:nvPr>
        </p:nvSpPr>
        <p:spPr>
          <a:xfrm>
            <a:off x="19310677" y="10576315"/>
            <a:ext cx="4267756" cy="609600"/>
          </a:xfrm>
          <a:prstGeom prst="rect">
            <a:avLst/>
          </a:prstGeom>
        </p:spPr>
        <p:txBody>
          <a:bodyPr/>
          <a:lstStyle>
            <a:lvl1pPr>
              <a:defRPr sz="2800" b="1">
                <a:solidFill>
                  <a:schemeClr val="tx1">
                    <a:lumMod val="90000"/>
                    <a:lumOff val="10000"/>
                  </a:schemeClr>
                </a:solidFill>
              </a:defRPr>
            </a:lvl1pPr>
          </a:lstStyle>
          <a:p>
            <a:pPr lvl="0"/>
            <a:r>
              <a:rPr lang="en-US" dirty="0"/>
              <a:t>Employee name</a:t>
            </a:r>
          </a:p>
        </p:txBody>
      </p:sp>
      <p:sp>
        <p:nvSpPr>
          <p:cNvPr id="30" name="Text Placeholder 17"/>
          <p:cNvSpPr>
            <a:spLocks noGrp="1"/>
          </p:cNvSpPr>
          <p:nvPr>
            <p:ph type="body" sz="quarter" idx="38" hasCustomPrompt="1"/>
          </p:nvPr>
        </p:nvSpPr>
        <p:spPr>
          <a:xfrm>
            <a:off x="19338397" y="11122984"/>
            <a:ext cx="4267756" cy="609600"/>
          </a:xfrm>
          <a:prstGeom prst="rect">
            <a:avLst/>
          </a:prstGeom>
        </p:spPr>
        <p:txBody>
          <a:bodyPr/>
          <a:lstStyle>
            <a:lvl1pPr>
              <a:defRPr sz="2400" b="1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lvl="0"/>
            <a:r>
              <a:rPr lang="en-US" dirty="0"/>
              <a:t>Employee title here</a:t>
            </a:r>
          </a:p>
        </p:txBody>
      </p:sp>
      <p:sp>
        <p:nvSpPr>
          <p:cNvPr id="31" name="Picture Placeholder 13"/>
          <p:cNvSpPr>
            <a:spLocks noGrp="1" noChangeAspect="1"/>
          </p:cNvSpPr>
          <p:nvPr>
            <p:ph type="pic" sz="quarter" idx="39"/>
          </p:nvPr>
        </p:nvSpPr>
        <p:spPr>
          <a:xfrm>
            <a:off x="10936922" y="3224137"/>
            <a:ext cx="2744272" cy="2743200"/>
          </a:xfrm>
          <a:prstGeom prst="ellipse">
            <a:avLst/>
          </a:prstGeom>
          <a:solidFill>
            <a:schemeClr val="bg1">
              <a:lumMod val="85000"/>
            </a:schemeClr>
          </a:solidFill>
          <a:effectLst/>
        </p:spPr>
        <p:txBody>
          <a:bodyPr>
            <a:normAutofit/>
          </a:bodyPr>
          <a:lstStyle>
            <a:lvl1pPr marL="0" indent="0">
              <a:buNone/>
              <a:defRPr sz="2800">
                <a:ln>
                  <a:noFill/>
                </a:ln>
                <a:noFill/>
              </a:defRPr>
            </a:lvl1pPr>
          </a:lstStyle>
          <a:p>
            <a:r>
              <a:rPr lang="en-US"/>
              <a:t>Drag picture to placeholder or click icon to add</a:t>
            </a:r>
            <a:endParaRPr lang="en-US" dirty="0"/>
          </a:p>
        </p:txBody>
      </p:sp>
      <p:sp>
        <p:nvSpPr>
          <p:cNvPr id="32" name="Picture Placeholder 13"/>
          <p:cNvSpPr>
            <a:spLocks noGrp="1" noChangeAspect="1"/>
          </p:cNvSpPr>
          <p:nvPr>
            <p:ph type="pic" sz="quarter" idx="40"/>
          </p:nvPr>
        </p:nvSpPr>
        <p:spPr>
          <a:xfrm>
            <a:off x="10936921" y="7754270"/>
            <a:ext cx="2744272" cy="2743200"/>
          </a:xfrm>
          <a:prstGeom prst="ellipse">
            <a:avLst/>
          </a:prstGeom>
          <a:solidFill>
            <a:schemeClr val="bg1">
              <a:lumMod val="85000"/>
            </a:schemeClr>
          </a:solidFill>
          <a:effectLst/>
        </p:spPr>
        <p:txBody>
          <a:bodyPr>
            <a:normAutofit/>
          </a:bodyPr>
          <a:lstStyle>
            <a:lvl1pPr marL="0" indent="0">
              <a:buNone/>
              <a:defRPr sz="2800">
                <a:ln>
                  <a:noFill/>
                </a:ln>
                <a:noFill/>
              </a:defRPr>
            </a:lvl1pPr>
          </a:lstStyle>
          <a:p>
            <a:r>
              <a:rPr lang="en-US"/>
              <a:t>Drag picture to placeholder or click icon to add</a:t>
            </a:r>
            <a:endParaRPr lang="en-US" dirty="0"/>
          </a:p>
        </p:txBody>
      </p:sp>
      <p:sp>
        <p:nvSpPr>
          <p:cNvPr id="33" name="Text Placeholder 17"/>
          <p:cNvSpPr>
            <a:spLocks noGrp="1"/>
          </p:cNvSpPr>
          <p:nvPr>
            <p:ph type="body" sz="quarter" idx="41" hasCustomPrompt="1"/>
          </p:nvPr>
        </p:nvSpPr>
        <p:spPr>
          <a:xfrm>
            <a:off x="10149244" y="5988120"/>
            <a:ext cx="4267756" cy="609600"/>
          </a:xfrm>
          <a:prstGeom prst="rect">
            <a:avLst/>
          </a:prstGeom>
        </p:spPr>
        <p:txBody>
          <a:bodyPr/>
          <a:lstStyle>
            <a:lvl1pPr>
              <a:defRPr sz="2800" b="1">
                <a:solidFill>
                  <a:schemeClr val="tx1">
                    <a:lumMod val="90000"/>
                    <a:lumOff val="10000"/>
                  </a:schemeClr>
                </a:solidFill>
              </a:defRPr>
            </a:lvl1pPr>
          </a:lstStyle>
          <a:p>
            <a:pPr lvl="0"/>
            <a:r>
              <a:rPr lang="en-US" dirty="0"/>
              <a:t>Employee name</a:t>
            </a:r>
          </a:p>
        </p:txBody>
      </p:sp>
      <p:sp>
        <p:nvSpPr>
          <p:cNvPr id="34" name="Text Placeholder 17"/>
          <p:cNvSpPr>
            <a:spLocks noGrp="1"/>
          </p:cNvSpPr>
          <p:nvPr>
            <p:ph type="body" sz="quarter" idx="42" hasCustomPrompt="1"/>
          </p:nvPr>
        </p:nvSpPr>
        <p:spPr>
          <a:xfrm>
            <a:off x="10135384" y="6568685"/>
            <a:ext cx="4267756" cy="609600"/>
          </a:xfrm>
          <a:prstGeom prst="rect">
            <a:avLst/>
          </a:prstGeom>
        </p:spPr>
        <p:txBody>
          <a:bodyPr/>
          <a:lstStyle>
            <a:lvl1pPr>
              <a:defRPr sz="2400" b="1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lvl="0"/>
            <a:r>
              <a:rPr lang="en-US" dirty="0"/>
              <a:t>Employee title here</a:t>
            </a:r>
          </a:p>
        </p:txBody>
      </p:sp>
      <p:sp>
        <p:nvSpPr>
          <p:cNvPr id="35" name="Text Placeholder 17"/>
          <p:cNvSpPr>
            <a:spLocks noGrp="1"/>
          </p:cNvSpPr>
          <p:nvPr>
            <p:ph type="body" sz="quarter" idx="43" hasCustomPrompt="1"/>
          </p:nvPr>
        </p:nvSpPr>
        <p:spPr>
          <a:xfrm>
            <a:off x="10198310" y="10496144"/>
            <a:ext cx="4267756" cy="609600"/>
          </a:xfrm>
          <a:prstGeom prst="rect">
            <a:avLst/>
          </a:prstGeom>
        </p:spPr>
        <p:txBody>
          <a:bodyPr/>
          <a:lstStyle>
            <a:lvl1pPr>
              <a:defRPr sz="2800" b="1">
                <a:solidFill>
                  <a:schemeClr val="tx1">
                    <a:lumMod val="90000"/>
                    <a:lumOff val="10000"/>
                  </a:schemeClr>
                </a:solidFill>
              </a:defRPr>
            </a:lvl1pPr>
          </a:lstStyle>
          <a:p>
            <a:pPr lvl="0"/>
            <a:r>
              <a:rPr lang="en-US" dirty="0"/>
              <a:t>Employee name</a:t>
            </a:r>
          </a:p>
        </p:txBody>
      </p:sp>
      <p:sp>
        <p:nvSpPr>
          <p:cNvPr id="36" name="Text Placeholder 17"/>
          <p:cNvSpPr>
            <a:spLocks noGrp="1"/>
          </p:cNvSpPr>
          <p:nvPr>
            <p:ph type="body" sz="quarter" idx="44" hasCustomPrompt="1"/>
          </p:nvPr>
        </p:nvSpPr>
        <p:spPr>
          <a:xfrm>
            <a:off x="10204684" y="11076709"/>
            <a:ext cx="4267756" cy="609600"/>
          </a:xfrm>
          <a:prstGeom prst="rect">
            <a:avLst/>
          </a:prstGeom>
        </p:spPr>
        <p:txBody>
          <a:bodyPr/>
          <a:lstStyle>
            <a:lvl1pPr>
              <a:defRPr sz="2400" b="1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lvl="0"/>
            <a:r>
              <a:rPr lang="en-US" dirty="0"/>
              <a:t>Employee title here</a:t>
            </a:r>
          </a:p>
        </p:txBody>
      </p:sp>
    </p:spTree>
    <p:extLst>
      <p:ext uri="{BB962C8B-B14F-4D97-AF65-F5344CB8AC3E}">
        <p14:creationId xmlns:p14="http://schemas.microsoft.com/office/powerpoint/2010/main" val="1239799546"/>
      </p:ext>
    </p:extLst>
  </p:cSld>
  <p:clrMapOvr>
    <a:masterClrMapping/>
  </p:clrMapOvr>
  <p:transition spd="med">
    <p:pull dir="u"/>
  </p:transition>
</p:sldLayout>
</file>

<file path=ppt/slideMasters/_rels/slideMaster1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26" Type="http://schemas.openxmlformats.org/officeDocument/2006/relationships/slideLayout" Target="../slideLayouts/slideLayout26.xml"/><Relationship Id="rId39" Type="http://schemas.openxmlformats.org/officeDocument/2006/relationships/slideLayout" Target="../slideLayouts/slideLayout39.xml"/><Relationship Id="rId21" Type="http://schemas.openxmlformats.org/officeDocument/2006/relationships/slideLayout" Target="../slideLayouts/slideLayout21.xml"/><Relationship Id="rId34" Type="http://schemas.openxmlformats.org/officeDocument/2006/relationships/slideLayout" Target="../slideLayouts/slideLayout34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5" Type="http://schemas.openxmlformats.org/officeDocument/2006/relationships/slideLayout" Target="../slideLayouts/slideLayout25.xml"/><Relationship Id="rId33" Type="http://schemas.openxmlformats.org/officeDocument/2006/relationships/slideLayout" Target="../slideLayouts/slideLayout33.xml"/><Relationship Id="rId38" Type="http://schemas.openxmlformats.org/officeDocument/2006/relationships/slideLayout" Target="../slideLayouts/slideLayout38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29" Type="http://schemas.openxmlformats.org/officeDocument/2006/relationships/slideLayout" Target="../slideLayouts/slideLayout29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24" Type="http://schemas.openxmlformats.org/officeDocument/2006/relationships/slideLayout" Target="../slideLayouts/slideLayout24.xml"/><Relationship Id="rId32" Type="http://schemas.openxmlformats.org/officeDocument/2006/relationships/slideLayout" Target="../slideLayouts/slideLayout32.xml"/><Relationship Id="rId37" Type="http://schemas.openxmlformats.org/officeDocument/2006/relationships/slideLayout" Target="../slideLayouts/slideLayout37.xml"/><Relationship Id="rId40" Type="http://schemas.openxmlformats.org/officeDocument/2006/relationships/theme" Target="../theme/theme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28" Type="http://schemas.openxmlformats.org/officeDocument/2006/relationships/slideLayout" Target="../slideLayouts/slideLayout28.xml"/><Relationship Id="rId36" Type="http://schemas.openxmlformats.org/officeDocument/2006/relationships/slideLayout" Target="../slideLayouts/slideLayout36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31" Type="http://schemas.openxmlformats.org/officeDocument/2006/relationships/slideLayout" Target="../slideLayouts/slideLayout31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Relationship Id="rId27" Type="http://schemas.openxmlformats.org/officeDocument/2006/relationships/slideLayout" Target="../slideLayouts/slideLayout27.xml"/><Relationship Id="rId30" Type="http://schemas.openxmlformats.org/officeDocument/2006/relationships/slideLayout" Target="../slideLayouts/slideLayout30.xml"/><Relationship Id="rId35" Type="http://schemas.openxmlformats.org/officeDocument/2006/relationships/slideLayout" Target="../slideLayouts/slideLayout35.xml"/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7.xml"/><Relationship Id="rId13" Type="http://schemas.openxmlformats.org/officeDocument/2006/relationships/theme" Target="../theme/theme2.xml"/><Relationship Id="rId3" Type="http://schemas.openxmlformats.org/officeDocument/2006/relationships/slideLayout" Target="../slideLayouts/slideLayout42.xml"/><Relationship Id="rId7" Type="http://schemas.openxmlformats.org/officeDocument/2006/relationships/slideLayout" Target="../slideLayouts/slideLayout46.xml"/><Relationship Id="rId12" Type="http://schemas.openxmlformats.org/officeDocument/2006/relationships/slideLayout" Target="../slideLayouts/slideLayout51.xml"/><Relationship Id="rId2" Type="http://schemas.openxmlformats.org/officeDocument/2006/relationships/slideLayout" Target="../slideLayouts/slideLayout41.xml"/><Relationship Id="rId1" Type="http://schemas.openxmlformats.org/officeDocument/2006/relationships/slideLayout" Target="../slideLayouts/slideLayout40.xml"/><Relationship Id="rId6" Type="http://schemas.openxmlformats.org/officeDocument/2006/relationships/slideLayout" Target="../slideLayouts/slideLayout45.xml"/><Relationship Id="rId11" Type="http://schemas.openxmlformats.org/officeDocument/2006/relationships/slideLayout" Target="../slideLayouts/slideLayout50.xml"/><Relationship Id="rId5" Type="http://schemas.openxmlformats.org/officeDocument/2006/relationships/slideLayout" Target="../slideLayouts/slideLayout44.xml"/><Relationship Id="rId10" Type="http://schemas.openxmlformats.org/officeDocument/2006/relationships/slideLayout" Target="../slideLayouts/slideLayout49.xml"/><Relationship Id="rId4" Type="http://schemas.openxmlformats.org/officeDocument/2006/relationships/slideLayout" Target="../slideLayouts/slideLayout43.xml"/><Relationship Id="rId9" Type="http://schemas.openxmlformats.org/officeDocument/2006/relationships/slideLayout" Target="../slideLayouts/slideLayout48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9.xml"/><Relationship Id="rId13" Type="http://schemas.openxmlformats.org/officeDocument/2006/relationships/theme" Target="../theme/theme3.xml"/><Relationship Id="rId3" Type="http://schemas.openxmlformats.org/officeDocument/2006/relationships/slideLayout" Target="../slideLayouts/slideLayout54.xml"/><Relationship Id="rId7" Type="http://schemas.openxmlformats.org/officeDocument/2006/relationships/slideLayout" Target="../slideLayouts/slideLayout58.xml"/><Relationship Id="rId12" Type="http://schemas.openxmlformats.org/officeDocument/2006/relationships/slideLayout" Target="../slideLayouts/slideLayout63.xml"/><Relationship Id="rId2" Type="http://schemas.openxmlformats.org/officeDocument/2006/relationships/slideLayout" Target="../slideLayouts/slideLayout53.xml"/><Relationship Id="rId1" Type="http://schemas.openxmlformats.org/officeDocument/2006/relationships/slideLayout" Target="../slideLayouts/slideLayout52.xml"/><Relationship Id="rId6" Type="http://schemas.openxmlformats.org/officeDocument/2006/relationships/slideLayout" Target="../slideLayouts/slideLayout57.xml"/><Relationship Id="rId11" Type="http://schemas.openxmlformats.org/officeDocument/2006/relationships/slideLayout" Target="../slideLayouts/slideLayout62.xml"/><Relationship Id="rId5" Type="http://schemas.openxmlformats.org/officeDocument/2006/relationships/slideLayout" Target="../slideLayouts/slideLayout56.xml"/><Relationship Id="rId10" Type="http://schemas.openxmlformats.org/officeDocument/2006/relationships/slideLayout" Target="../slideLayouts/slideLayout61.xml"/><Relationship Id="rId4" Type="http://schemas.openxmlformats.org/officeDocument/2006/relationships/slideLayout" Target="../slideLayouts/slideLayout55.xml"/><Relationship Id="rId9" Type="http://schemas.openxmlformats.org/officeDocument/2006/relationships/slideLayout" Target="../slideLayouts/slideLayout60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71.xml"/><Relationship Id="rId13" Type="http://schemas.openxmlformats.org/officeDocument/2006/relationships/theme" Target="../theme/theme4.xml"/><Relationship Id="rId3" Type="http://schemas.openxmlformats.org/officeDocument/2006/relationships/slideLayout" Target="../slideLayouts/slideLayout66.xml"/><Relationship Id="rId7" Type="http://schemas.openxmlformats.org/officeDocument/2006/relationships/slideLayout" Target="../slideLayouts/slideLayout70.xml"/><Relationship Id="rId12" Type="http://schemas.openxmlformats.org/officeDocument/2006/relationships/slideLayout" Target="../slideLayouts/slideLayout75.xml"/><Relationship Id="rId2" Type="http://schemas.openxmlformats.org/officeDocument/2006/relationships/slideLayout" Target="../slideLayouts/slideLayout65.xml"/><Relationship Id="rId1" Type="http://schemas.openxmlformats.org/officeDocument/2006/relationships/slideLayout" Target="../slideLayouts/slideLayout64.xml"/><Relationship Id="rId6" Type="http://schemas.openxmlformats.org/officeDocument/2006/relationships/slideLayout" Target="../slideLayouts/slideLayout69.xml"/><Relationship Id="rId11" Type="http://schemas.openxmlformats.org/officeDocument/2006/relationships/slideLayout" Target="../slideLayouts/slideLayout74.xml"/><Relationship Id="rId5" Type="http://schemas.openxmlformats.org/officeDocument/2006/relationships/slideLayout" Target="../slideLayouts/slideLayout68.xml"/><Relationship Id="rId10" Type="http://schemas.openxmlformats.org/officeDocument/2006/relationships/slideLayout" Target="../slideLayouts/slideLayout73.xml"/><Relationship Id="rId4" Type="http://schemas.openxmlformats.org/officeDocument/2006/relationships/slideLayout" Target="../slideLayouts/slideLayout67.xml"/><Relationship Id="rId9" Type="http://schemas.openxmlformats.org/officeDocument/2006/relationships/slideLayout" Target="../slideLayouts/slideLayout72.xml"/></Relationships>
</file>

<file path=ppt/slideMasters/_rels/slideMaster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3.xml"/><Relationship Id="rId13" Type="http://schemas.openxmlformats.org/officeDocument/2006/relationships/slideLayout" Target="../slideLayouts/slideLayout88.xml"/><Relationship Id="rId3" Type="http://schemas.openxmlformats.org/officeDocument/2006/relationships/slideLayout" Target="../slideLayouts/slideLayout78.xml"/><Relationship Id="rId7" Type="http://schemas.openxmlformats.org/officeDocument/2006/relationships/slideLayout" Target="../slideLayouts/slideLayout82.xml"/><Relationship Id="rId12" Type="http://schemas.openxmlformats.org/officeDocument/2006/relationships/slideLayout" Target="../slideLayouts/slideLayout87.xml"/><Relationship Id="rId2" Type="http://schemas.openxmlformats.org/officeDocument/2006/relationships/slideLayout" Target="../slideLayouts/slideLayout77.xml"/><Relationship Id="rId16" Type="http://schemas.openxmlformats.org/officeDocument/2006/relationships/theme" Target="../theme/theme5.xml"/><Relationship Id="rId1" Type="http://schemas.openxmlformats.org/officeDocument/2006/relationships/slideLayout" Target="../slideLayouts/slideLayout76.xml"/><Relationship Id="rId6" Type="http://schemas.openxmlformats.org/officeDocument/2006/relationships/slideLayout" Target="../slideLayouts/slideLayout81.xml"/><Relationship Id="rId11" Type="http://schemas.openxmlformats.org/officeDocument/2006/relationships/slideLayout" Target="../slideLayouts/slideLayout86.xml"/><Relationship Id="rId5" Type="http://schemas.openxmlformats.org/officeDocument/2006/relationships/slideLayout" Target="../slideLayouts/slideLayout80.xml"/><Relationship Id="rId15" Type="http://schemas.openxmlformats.org/officeDocument/2006/relationships/slideLayout" Target="../slideLayouts/slideLayout90.xml"/><Relationship Id="rId10" Type="http://schemas.openxmlformats.org/officeDocument/2006/relationships/slideLayout" Target="../slideLayouts/slideLayout85.xml"/><Relationship Id="rId4" Type="http://schemas.openxmlformats.org/officeDocument/2006/relationships/slideLayout" Target="../slideLayouts/slideLayout79.xml"/><Relationship Id="rId9" Type="http://schemas.openxmlformats.org/officeDocument/2006/relationships/slideLayout" Target="../slideLayouts/slideLayout84.xml"/><Relationship Id="rId14" Type="http://schemas.openxmlformats.org/officeDocument/2006/relationships/slideLayout" Target="../slideLayouts/slideLayout8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" name="Group 10"/>
          <p:cNvGrpSpPr/>
          <p:nvPr userDrawn="1"/>
        </p:nvGrpSpPr>
        <p:grpSpPr>
          <a:xfrm>
            <a:off x="23409730" y="286658"/>
            <a:ext cx="674915" cy="130630"/>
            <a:chOff x="23409730" y="286658"/>
            <a:chExt cx="674915" cy="130630"/>
          </a:xfrm>
        </p:grpSpPr>
        <p:sp>
          <p:nvSpPr>
            <p:cNvPr id="8" name="Oval 7"/>
            <p:cNvSpPr/>
            <p:nvPr userDrawn="1"/>
          </p:nvSpPr>
          <p:spPr>
            <a:xfrm>
              <a:off x="23954016" y="286659"/>
              <a:ext cx="130629" cy="130629"/>
            </a:xfrm>
            <a:prstGeom prst="ellipse">
              <a:avLst/>
            </a:prstGeom>
            <a:solidFill>
              <a:srgbClr val="00206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" name="Oval 8"/>
            <p:cNvSpPr/>
            <p:nvPr userDrawn="1"/>
          </p:nvSpPr>
          <p:spPr>
            <a:xfrm>
              <a:off x="23681873" y="286659"/>
              <a:ext cx="130629" cy="130629"/>
            </a:xfrm>
            <a:prstGeom prst="ellipse">
              <a:avLst/>
            </a:prstGeom>
            <a:solidFill>
              <a:srgbClr val="00206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" name="Oval 9"/>
            <p:cNvSpPr/>
            <p:nvPr userDrawn="1"/>
          </p:nvSpPr>
          <p:spPr>
            <a:xfrm>
              <a:off x="23409730" y="286658"/>
              <a:ext cx="130629" cy="130629"/>
            </a:xfrm>
            <a:prstGeom prst="ellipse">
              <a:avLst/>
            </a:prstGeom>
            <a:solidFill>
              <a:srgbClr val="00206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352473081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7" r:id="rId1"/>
    <p:sldLayoutId id="2147483759" r:id="rId2"/>
    <p:sldLayoutId id="2147483760" r:id="rId3"/>
    <p:sldLayoutId id="2147483758" r:id="rId4"/>
    <p:sldLayoutId id="2147483757" r:id="rId5"/>
    <p:sldLayoutId id="2147483756" r:id="rId6"/>
    <p:sldLayoutId id="2147483745" r:id="rId7"/>
    <p:sldLayoutId id="2147483744" r:id="rId8"/>
    <p:sldLayoutId id="2147483749" r:id="rId9"/>
    <p:sldLayoutId id="2147483743" r:id="rId10"/>
    <p:sldLayoutId id="2147483740" r:id="rId11"/>
    <p:sldLayoutId id="2147483738" r:id="rId12"/>
    <p:sldLayoutId id="2147483737" r:id="rId13"/>
    <p:sldLayoutId id="2147483734" r:id="rId14"/>
    <p:sldLayoutId id="2147483732" r:id="rId15"/>
    <p:sldLayoutId id="2147483731" r:id="rId16"/>
    <p:sldLayoutId id="2147483729" r:id="rId17"/>
    <p:sldLayoutId id="2147483739" r:id="rId18"/>
    <p:sldLayoutId id="2147483741" r:id="rId19"/>
    <p:sldLayoutId id="2147483728" r:id="rId20"/>
    <p:sldLayoutId id="2147483727" r:id="rId21"/>
    <p:sldLayoutId id="2147483724" r:id="rId22"/>
    <p:sldLayoutId id="2147483733" r:id="rId23"/>
    <p:sldLayoutId id="2147483721" r:id="rId24"/>
    <p:sldLayoutId id="2147483730" r:id="rId25"/>
    <p:sldLayoutId id="2147483722" r:id="rId26"/>
    <p:sldLayoutId id="2147483735" r:id="rId27"/>
    <p:sldLayoutId id="2147483726" r:id="rId28"/>
    <p:sldLayoutId id="2147483720" r:id="rId29"/>
    <p:sldLayoutId id="2147483661" r:id="rId30"/>
    <p:sldLayoutId id="2147483662" r:id="rId31"/>
    <p:sldLayoutId id="2147483663" r:id="rId32"/>
    <p:sldLayoutId id="2147483664" r:id="rId33"/>
    <p:sldLayoutId id="2147483665" r:id="rId34"/>
    <p:sldLayoutId id="2147483666" r:id="rId35"/>
    <p:sldLayoutId id="2147483668" r:id="rId36"/>
    <p:sldLayoutId id="2147483669" r:id="rId37"/>
    <p:sldLayoutId id="2147483670" r:id="rId38"/>
    <p:sldLayoutId id="2147483671" r:id="rId39"/>
  </p:sldLayoutIdLst>
  <p:transition spd="med">
    <p:pull dir="u"/>
  </p:transition>
  <p:hf hdr="0" ftr="0" dt="0"/>
  <p:txStyles>
    <p:titleStyle>
      <a:lvl1pPr algn="l" defTabSz="1828800" rtl="0" eaLnBrk="1" latinLnBrk="0" hangingPunct="1">
        <a:lnSpc>
          <a:spcPct val="90000"/>
        </a:lnSpc>
        <a:spcBef>
          <a:spcPct val="0"/>
        </a:spcBef>
        <a:buNone/>
        <a:defRPr sz="88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457200" indent="-457200" algn="l" defTabSz="1828800" rtl="0" eaLnBrk="1" latinLnBrk="0" hangingPunct="1">
        <a:lnSpc>
          <a:spcPct val="90000"/>
        </a:lnSpc>
        <a:spcBef>
          <a:spcPts val="2000"/>
        </a:spcBef>
        <a:buFont typeface="Arial" panose="020B0604020202020204" pitchFamily="34" charset="0"/>
        <a:buChar char="•"/>
        <a:defRPr sz="5600" kern="1200">
          <a:solidFill>
            <a:schemeClr val="tx1"/>
          </a:solidFill>
          <a:latin typeface="+mn-lt"/>
          <a:ea typeface="+mn-ea"/>
          <a:cs typeface="+mn-cs"/>
        </a:defRPr>
      </a:lvl1pPr>
      <a:lvl2pPr marL="1371600" indent="-457200" algn="l" defTabSz="18288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4800" kern="1200">
          <a:solidFill>
            <a:schemeClr val="tx1"/>
          </a:solidFill>
          <a:latin typeface="+mn-lt"/>
          <a:ea typeface="+mn-ea"/>
          <a:cs typeface="+mn-cs"/>
        </a:defRPr>
      </a:lvl2pPr>
      <a:lvl3pPr marL="2286000" indent="-457200" algn="l" defTabSz="18288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4000" kern="1200">
          <a:solidFill>
            <a:schemeClr val="tx1"/>
          </a:solidFill>
          <a:latin typeface="+mn-lt"/>
          <a:ea typeface="+mn-ea"/>
          <a:cs typeface="+mn-cs"/>
        </a:defRPr>
      </a:lvl3pPr>
      <a:lvl4pPr marL="3200400" indent="-457200" algn="l" defTabSz="18288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3600" kern="1200">
          <a:solidFill>
            <a:schemeClr val="tx1"/>
          </a:solidFill>
          <a:latin typeface="+mn-lt"/>
          <a:ea typeface="+mn-ea"/>
          <a:cs typeface="+mn-cs"/>
        </a:defRPr>
      </a:lvl4pPr>
      <a:lvl5pPr marL="4114800" indent="-457200" algn="l" defTabSz="18288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3600" kern="1200">
          <a:solidFill>
            <a:schemeClr val="tx1"/>
          </a:solidFill>
          <a:latin typeface="+mn-lt"/>
          <a:ea typeface="+mn-ea"/>
          <a:cs typeface="+mn-cs"/>
        </a:defRPr>
      </a:lvl5pPr>
      <a:lvl6pPr marL="5029200" indent="-457200" algn="l" defTabSz="18288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3600" kern="1200">
          <a:solidFill>
            <a:schemeClr val="tx1"/>
          </a:solidFill>
          <a:latin typeface="+mn-lt"/>
          <a:ea typeface="+mn-ea"/>
          <a:cs typeface="+mn-cs"/>
        </a:defRPr>
      </a:lvl6pPr>
      <a:lvl7pPr marL="5943600" indent="-457200" algn="l" defTabSz="18288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3600" kern="1200">
          <a:solidFill>
            <a:schemeClr val="tx1"/>
          </a:solidFill>
          <a:latin typeface="+mn-lt"/>
          <a:ea typeface="+mn-ea"/>
          <a:cs typeface="+mn-cs"/>
        </a:defRPr>
      </a:lvl7pPr>
      <a:lvl8pPr marL="6858000" indent="-457200" algn="l" defTabSz="18288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3600" kern="1200">
          <a:solidFill>
            <a:schemeClr val="tx1"/>
          </a:solidFill>
          <a:latin typeface="+mn-lt"/>
          <a:ea typeface="+mn-ea"/>
          <a:cs typeface="+mn-cs"/>
        </a:defRPr>
      </a:lvl8pPr>
      <a:lvl9pPr marL="7772400" indent="-457200" algn="l" defTabSz="18288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36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1828800" rtl="0" eaLnBrk="1" latinLnBrk="0" hangingPunct="1">
        <a:defRPr sz="3600" kern="1200">
          <a:solidFill>
            <a:schemeClr val="tx1"/>
          </a:solidFill>
          <a:latin typeface="+mn-lt"/>
          <a:ea typeface="+mn-ea"/>
          <a:cs typeface="+mn-cs"/>
        </a:defRPr>
      </a:lvl1pPr>
      <a:lvl2pPr marL="914400" algn="l" defTabSz="1828800" rtl="0" eaLnBrk="1" latinLnBrk="0" hangingPunct="1">
        <a:defRPr sz="3600" kern="1200">
          <a:solidFill>
            <a:schemeClr val="tx1"/>
          </a:solidFill>
          <a:latin typeface="+mn-lt"/>
          <a:ea typeface="+mn-ea"/>
          <a:cs typeface="+mn-cs"/>
        </a:defRPr>
      </a:lvl2pPr>
      <a:lvl3pPr marL="1828800" algn="l" defTabSz="1828800" rtl="0" eaLnBrk="1" latinLnBrk="0" hangingPunct="1">
        <a:defRPr sz="3600" kern="1200">
          <a:solidFill>
            <a:schemeClr val="tx1"/>
          </a:solidFill>
          <a:latin typeface="+mn-lt"/>
          <a:ea typeface="+mn-ea"/>
          <a:cs typeface="+mn-cs"/>
        </a:defRPr>
      </a:lvl3pPr>
      <a:lvl4pPr marL="2743200" algn="l" defTabSz="1828800" rtl="0" eaLnBrk="1" latinLnBrk="0" hangingPunct="1">
        <a:defRPr sz="3600" kern="1200">
          <a:solidFill>
            <a:schemeClr val="tx1"/>
          </a:solidFill>
          <a:latin typeface="+mn-lt"/>
          <a:ea typeface="+mn-ea"/>
          <a:cs typeface="+mn-cs"/>
        </a:defRPr>
      </a:lvl4pPr>
      <a:lvl5pPr marL="3657600" algn="l" defTabSz="1828800" rtl="0" eaLnBrk="1" latinLnBrk="0" hangingPunct="1">
        <a:defRPr sz="3600" kern="1200">
          <a:solidFill>
            <a:schemeClr val="tx1"/>
          </a:solidFill>
          <a:latin typeface="+mn-lt"/>
          <a:ea typeface="+mn-ea"/>
          <a:cs typeface="+mn-cs"/>
        </a:defRPr>
      </a:lvl5pPr>
      <a:lvl6pPr marL="4572000" algn="l" defTabSz="1828800" rtl="0" eaLnBrk="1" latinLnBrk="0" hangingPunct="1">
        <a:defRPr sz="3600" kern="1200">
          <a:solidFill>
            <a:schemeClr val="tx1"/>
          </a:solidFill>
          <a:latin typeface="+mn-lt"/>
          <a:ea typeface="+mn-ea"/>
          <a:cs typeface="+mn-cs"/>
        </a:defRPr>
      </a:lvl6pPr>
      <a:lvl7pPr marL="5486400" algn="l" defTabSz="1828800" rtl="0" eaLnBrk="1" latinLnBrk="0" hangingPunct="1">
        <a:defRPr sz="3600" kern="1200">
          <a:solidFill>
            <a:schemeClr val="tx1"/>
          </a:solidFill>
          <a:latin typeface="+mn-lt"/>
          <a:ea typeface="+mn-ea"/>
          <a:cs typeface="+mn-cs"/>
        </a:defRPr>
      </a:lvl7pPr>
      <a:lvl8pPr marL="6400800" algn="l" defTabSz="1828800" rtl="0" eaLnBrk="1" latinLnBrk="0" hangingPunct="1">
        <a:defRPr sz="3600" kern="1200">
          <a:solidFill>
            <a:schemeClr val="tx1"/>
          </a:solidFill>
          <a:latin typeface="+mn-lt"/>
          <a:ea typeface="+mn-ea"/>
          <a:cs typeface="+mn-cs"/>
        </a:defRPr>
      </a:lvl8pPr>
      <a:lvl9pPr marL="7315200" algn="l" defTabSz="1828800" rtl="0" eaLnBrk="1" latinLnBrk="0" hangingPunct="1">
        <a:defRPr sz="36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flip="none" rotWithShape="1">
          <a:gsLst>
            <a:gs pos="3000">
              <a:srgbClr val="EEB4FE"/>
            </a:gs>
            <a:gs pos="0">
              <a:srgbClr val="F1ACFB"/>
            </a:gs>
            <a:gs pos="100000">
              <a:srgbClr val="75C4FA"/>
            </a:gs>
          </a:gsLst>
          <a:lin ang="162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7222788" y="12712700"/>
            <a:ext cx="5487987" cy="730250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25C1DAA7-6C28-4483-A75C-EED82BF6CE25}" type="slidenum">
              <a:rPr lang="en-US" smtClean="0"/>
              <a:t>‹#›</a:t>
            </a:fld>
            <a:endParaRPr lang="en-US"/>
          </a:p>
        </p:txBody>
      </p:sp>
      <p:sp>
        <p:nvSpPr>
          <p:cNvPr id="8" name="Oval 7"/>
          <p:cNvSpPr/>
          <p:nvPr userDrawn="1"/>
        </p:nvSpPr>
        <p:spPr>
          <a:xfrm>
            <a:off x="-4134643" y="8766175"/>
            <a:ext cx="9899650" cy="9899650"/>
          </a:xfrm>
          <a:prstGeom prst="ellipse">
            <a:avLst/>
          </a:prstGeom>
          <a:solidFill>
            <a:srgbClr val="E779E4">
              <a:alpha val="42000"/>
            </a:srgbClr>
          </a:solidFill>
          <a:ln>
            <a:noFill/>
          </a:ln>
          <a:effectLst>
            <a:softEdge rad="1270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7990302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15" r:id="rId1"/>
    <p:sldLayoutId id="2147483723" r:id="rId2"/>
    <p:sldLayoutId id="2147483709" r:id="rId3"/>
    <p:sldLayoutId id="2147483710" r:id="rId4"/>
    <p:sldLayoutId id="2147483711" r:id="rId5"/>
    <p:sldLayoutId id="2147483712" r:id="rId6"/>
    <p:sldLayoutId id="2147483713" r:id="rId7"/>
    <p:sldLayoutId id="2147483714" r:id="rId8"/>
    <p:sldLayoutId id="2147483716" r:id="rId9"/>
    <p:sldLayoutId id="2147483717" r:id="rId10"/>
    <p:sldLayoutId id="2147483718" r:id="rId11"/>
    <p:sldLayoutId id="2147483719" r:id="rId12"/>
  </p:sldLayoutIdLst>
  <p:transition spd="med">
    <p:pull dir="u"/>
  </p:transition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rgbClr val="100F3D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7222788" y="12712700"/>
            <a:ext cx="5487987" cy="730250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A39F186A-00BC-43EA-8646-F46177180BBF}" type="slidenum">
              <a:rPr lang="en-US" smtClean="0"/>
              <a:t>‹#›</a:t>
            </a:fld>
            <a:endParaRPr lang="en-US"/>
          </a:p>
        </p:txBody>
      </p:sp>
      <p:sp>
        <p:nvSpPr>
          <p:cNvPr id="7" name="TextBox 6"/>
          <p:cNvSpPr txBox="1"/>
          <p:nvPr userDrawn="1"/>
        </p:nvSpPr>
        <p:spPr>
          <a:xfrm rot="5400000">
            <a:off x="-2100022" y="6707075"/>
            <a:ext cx="5506326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800" b="0" dirty="0">
                <a:solidFill>
                  <a:schemeClr val="bg1"/>
                </a:solidFill>
              </a:rPr>
              <a:t>www.yoursitename.com</a:t>
            </a:r>
          </a:p>
        </p:txBody>
      </p:sp>
      <p:sp>
        <p:nvSpPr>
          <p:cNvPr id="8" name="Slide Number Placeholder 5"/>
          <p:cNvSpPr txBox="1">
            <a:spLocks/>
          </p:cNvSpPr>
          <p:nvPr userDrawn="1"/>
        </p:nvSpPr>
        <p:spPr>
          <a:xfrm>
            <a:off x="277585" y="237672"/>
            <a:ext cx="666986" cy="730250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r" defTabSz="1828891" rtl="0" eaLnBrk="1" latinLnBrk="0" hangingPunct="1">
              <a:defRPr sz="2400" b="1" kern="1200">
                <a:solidFill>
                  <a:srgbClr val="002060"/>
                </a:solidFill>
                <a:latin typeface="Lato Black" panose="020F0A02020204030203" pitchFamily="34" charset="0"/>
                <a:ea typeface="+mn-ea"/>
                <a:cs typeface="+mn-cs"/>
              </a:defRPr>
            </a:lvl1pPr>
            <a:lvl2pPr marL="914446" algn="l" defTabSz="1828891" rtl="0" eaLnBrk="1" latinLnBrk="0" hangingPunct="1"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828891" algn="l" defTabSz="1828891" rtl="0" eaLnBrk="1" latinLnBrk="0" hangingPunct="1"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2743337" algn="l" defTabSz="1828891" rtl="0" eaLnBrk="1" latinLnBrk="0" hangingPunct="1"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3657783" algn="l" defTabSz="1828891" rtl="0" eaLnBrk="1" latinLnBrk="0" hangingPunct="1"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4572229" algn="l" defTabSz="1828891" rtl="0" eaLnBrk="1" latinLnBrk="0" hangingPunct="1"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5486674" algn="l" defTabSz="1828891" rtl="0" eaLnBrk="1" latinLnBrk="0" hangingPunct="1"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6401120" algn="l" defTabSz="1828891" rtl="0" eaLnBrk="1" latinLnBrk="0" hangingPunct="1"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7315566" algn="l" defTabSz="1828891" rtl="0" eaLnBrk="1" latinLnBrk="0" hangingPunct="1"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D4E2D626-0FC7-4A2A-97D3-6432F2E5F7F5}" type="slidenum">
              <a:rPr lang="en-US" smtClean="0">
                <a:solidFill>
                  <a:schemeClr val="bg1"/>
                </a:solidFill>
              </a:rPr>
              <a:pPr/>
              <a:t>‹#›</a:t>
            </a:fld>
            <a:endParaRPr lang="en-US" dirty="0">
              <a:solidFill>
                <a:schemeClr val="bg1"/>
              </a:solidFill>
            </a:endParaRPr>
          </a:p>
        </p:txBody>
      </p:sp>
      <p:grpSp>
        <p:nvGrpSpPr>
          <p:cNvPr id="9" name="Group 8"/>
          <p:cNvGrpSpPr/>
          <p:nvPr userDrawn="1"/>
        </p:nvGrpSpPr>
        <p:grpSpPr>
          <a:xfrm>
            <a:off x="23409730" y="286658"/>
            <a:ext cx="674915" cy="130630"/>
            <a:chOff x="23409730" y="286658"/>
            <a:chExt cx="674915" cy="130630"/>
          </a:xfrm>
          <a:solidFill>
            <a:schemeClr val="bg1"/>
          </a:solidFill>
        </p:grpSpPr>
        <p:sp>
          <p:nvSpPr>
            <p:cNvPr id="10" name="Oval 9"/>
            <p:cNvSpPr/>
            <p:nvPr userDrawn="1"/>
          </p:nvSpPr>
          <p:spPr>
            <a:xfrm>
              <a:off x="23954016" y="286659"/>
              <a:ext cx="130629" cy="130629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" name="Oval 10"/>
            <p:cNvSpPr/>
            <p:nvPr userDrawn="1"/>
          </p:nvSpPr>
          <p:spPr>
            <a:xfrm>
              <a:off x="23681873" y="286659"/>
              <a:ext cx="130629" cy="130629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" name="Oval 11"/>
            <p:cNvSpPr/>
            <p:nvPr userDrawn="1"/>
          </p:nvSpPr>
          <p:spPr>
            <a:xfrm>
              <a:off x="23409730" y="286658"/>
              <a:ext cx="130629" cy="130629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38333912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03" r:id="rId1"/>
    <p:sldLayoutId id="2147483725" r:id="rId2"/>
    <p:sldLayoutId id="2147483697" r:id="rId3"/>
    <p:sldLayoutId id="2147483698" r:id="rId4"/>
    <p:sldLayoutId id="2147483699" r:id="rId5"/>
    <p:sldLayoutId id="2147483700" r:id="rId6"/>
    <p:sldLayoutId id="2147483701" r:id="rId7"/>
    <p:sldLayoutId id="2147483702" r:id="rId8"/>
    <p:sldLayoutId id="2147483704" r:id="rId9"/>
    <p:sldLayoutId id="2147483705" r:id="rId10"/>
    <p:sldLayoutId id="2147483706" r:id="rId11"/>
    <p:sldLayoutId id="2147483707" r:id="rId12"/>
  </p:sldLayoutIdLst>
  <p:transition spd="med">
    <p:pull dir="u"/>
  </p:transition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>
          <a:gsLst>
            <a:gs pos="0">
              <a:srgbClr val="AB361E"/>
            </a:gs>
            <a:gs pos="60000">
              <a:srgbClr val="EF4BEF"/>
            </a:gs>
            <a:gs pos="83000">
              <a:srgbClr val="FF3399"/>
            </a:gs>
            <a:gs pos="100000">
              <a:srgbClr val="F8B308"/>
            </a:gs>
          </a:gsLst>
          <a:lin ang="135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7222788" y="12712700"/>
            <a:ext cx="5487987" cy="730250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A2C601CD-FFC9-44C1-9E90-1586244C8B95}" type="slidenum">
              <a:rPr lang="en-US" smtClean="0"/>
              <a:t>‹#›</a:t>
            </a:fld>
            <a:endParaRPr lang="en-US"/>
          </a:p>
        </p:txBody>
      </p:sp>
      <p:sp>
        <p:nvSpPr>
          <p:cNvPr id="8" name="TextBox 7"/>
          <p:cNvSpPr txBox="1"/>
          <p:nvPr userDrawn="1"/>
        </p:nvSpPr>
        <p:spPr>
          <a:xfrm rot="5400000">
            <a:off x="-2100022" y="6707075"/>
            <a:ext cx="5506326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800" b="0" dirty="0">
                <a:solidFill>
                  <a:schemeClr val="bg1"/>
                </a:solidFill>
              </a:rPr>
              <a:t>www.yoursitename.com</a:t>
            </a:r>
          </a:p>
        </p:txBody>
      </p:sp>
      <p:sp>
        <p:nvSpPr>
          <p:cNvPr id="9" name="Slide Number Placeholder 5"/>
          <p:cNvSpPr txBox="1">
            <a:spLocks/>
          </p:cNvSpPr>
          <p:nvPr userDrawn="1"/>
        </p:nvSpPr>
        <p:spPr>
          <a:xfrm>
            <a:off x="277585" y="237672"/>
            <a:ext cx="666986" cy="730250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r" defTabSz="1828891" rtl="0" eaLnBrk="1" latinLnBrk="0" hangingPunct="1">
              <a:defRPr sz="2400" b="1" kern="1200">
                <a:solidFill>
                  <a:srgbClr val="002060"/>
                </a:solidFill>
                <a:latin typeface="Lato Black" panose="020F0A02020204030203" pitchFamily="34" charset="0"/>
                <a:ea typeface="+mn-ea"/>
                <a:cs typeface="+mn-cs"/>
              </a:defRPr>
            </a:lvl1pPr>
            <a:lvl2pPr marL="914446" algn="l" defTabSz="1828891" rtl="0" eaLnBrk="1" latinLnBrk="0" hangingPunct="1"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828891" algn="l" defTabSz="1828891" rtl="0" eaLnBrk="1" latinLnBrk="0" hangingPunct="1"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2743337" algn="l" defTabSz="1828891" rtl="0" eaLnBrk="1" latinLnBrk="0" hangingPunct="1"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3657783" algn="l" defTabSz="1828891" rtl="0" eaLnBrk="1" latinLnBrk="0" hangingPunct="1"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4572229" algn="l" defTabSz="1828891" rtl="0" eaLnBrk="1" latinLnBrk="0" hangingPunct="1"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5486674" algn="l" defTabSz="1828891" rtl="0" eaLnBrk="1" latinLnBrk="0" hangingPunct="1"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6401120" algn="l" defTabSz="1828891" rtl="0" eaLnBrk="1" latinLnBrk="0" hangingPunct="1"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7315566" algn="l" defTabSz="1828891" rtl="0" eaLnBrk="1" latinLnBrk="0" hangingPunct="1"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D4E2D626-0FC7-4A2A-97D3-6432F2E5F7F5}" type="slidenum">
              <a:rPr lang="en-US" smtClean="0">
                <a:solidFill>
                  <a:schemeClr val="bg1"/>
                </a:solidFill>
              </a:rPr>
              <a:pPr/>
              <a:t>‹#›</a:t>
            </a:fld>
            <a:endParaRPr lang="en-US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4247237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91" r:id="rId1"/>
    <p:sldLayoutId id="2147483736" r:id="rId2"/>
    <p:sldLayoutId id="2147483685" r:id="rId3"/>
    <p:sldLayoutId id="2147483686" r:id="rId4"/>
    <p:sldLayoutId id="2147483687" r:id="rId5"/>
    <p:sldLayoutId id="2147483688" r:id="rId6"/>
    <p:sldLayoutId id="2147483689" r:id="rId7"/>
    <p:sldLayoutId id="2147483690" r:id="rId8"/>
    <p:sldLayoutId id="2147483692" r:id="rId9"/>
    <p:sldLayoutId id="2147483693" r:id="rId10"/>
    <p:sldLayoutId id="2147483694" r:id="rId11"/>
    <p:sldLayoutId id="2147483695" r:id="rId12"/>
  </p:sldLayoutIdLst>
  <p:transition spd="med">
    <p:pull dir="u"/>
  </p:transition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flip="none" rotWithShape="1">
          <a:gsLst>
            <a:gs pos="0">
              <a:srgbClr val="171557"/>
            </a:gs>
            <a:gs pos="74000">
              <a:srgbClr val="FF3399"/>
            </a:gs>
            <a:gs pos="83000">
              <a:srgbClr val="FF3399"/>
            </a:gs>
            <a:gs pos="100000">
              <a:srgbClr val="0062E1"/>
            </a:gs>
          </a:gsLst>
          <a:lin ang="135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Oval 9"/>
          <p:cNvSpPr/>
          <p:nvPr userDrawn="1"/>
        </p:nvSpPr>
        <p:spPr>
          <a:xfrm>
            <a:off x="-6091882" y="-4110462"/>
            <a:ext cx="16302682" cy="20431973"/>
          </a:xfrm>
          <a:custGeom>
            <a:avLst/>
            <a:gdLst>
              <a:gd name="connsiteX0" fmla="*/ 0 w 12261850"/>
              <a:gd name="connsiteY0" fmla="*/ 6130925 h 12261850"/>
              <a:gd name="connsiteX1" fmla="*/ 6130925 w 12261850"/>
              <a:gd name="connsiteY1" fmla="*/ 0 h 12261850"/>
              <a:gd name="connsiteX2" fmla="*/ 12261850 w 12261850"/>
              <a:gd name="connsiteY2" fmla="*/ 6130925 h 12261850"/>
              <a:gd name="connsiteX3" fmla="*/ 6130925 w 12261850"/>
              <a:gd name="connsiteY3" fmla="*/ 12261850 h 12261850"/>
              <a:gd name="connsiteX4" fmla="*/ 0 w 12261850"/>
              <a:gd name="connsiteY4" fmla="*/ 6130925 h 12261850"/>
              <a:gd name="connsiteX0" fmla="*/ 139 w 12261989"/>
              <a:gd name="connsiteY0" fmla="*/ 6130925 h 14033500"/>
              <a:gd name="connsiteX1" fmla="*/ 6131064 w 12261989"/>
              <a:gd name="connsiteY1" fmla="*/ 0 h 14033500"/>
              <a:gd name="connsiteX2" fmla="*/ 12261989 w 12261989"/>
              <a:gd name="connsiteY2" fmla="*/ 6130925 h 14033500"/>
              <a:gd name="connsiteX3" fmla="*/ 5997714 w 12261989"/>
              <a:gd name="connsiteY3" fmla="*/ 14033500 h 14033500"/>
              <a:gd name="connsiteX4" fmla="*/ 139 w 12261989"/>
              <a:gd name="connsiteY4" fmla="*/ 6130925 h 14033500"/>
              <a:gd name="connsiteX0" fmla="*/ 88 w 12261938"/>
              <a:gd name="connsiteY0" fmla="*/ 6130925 h 14481801"/>
              <a:gd name="connsiteX1" fmla="*/ 6131013 w 12261938"/>
              <a:gd name="connsiteY1" fmla="*/ 0 h 14481801"/>
              <a:gd name="connsiteX2" fmla="*/ 12261938 w 12261938"/>
              <a:gd name="connsiteY2" fmla="*/ 6130925 h 14481801"/>
              <a:gd name="connsiteX3" fmla="*/ 5997663 w 12261938"/>
              <a:gd name="connsiteY3" fmla="*/ 14033500 h 14481801"/>
              <a:gd name="connsiteX4" fmla="*/ 88 w 12261938"/>
              <a:gd name="connsiteY4" fmla="*/ 6130925 h 14481801"/>
              <a:gd name="connsiteX0" fmla="*/ 160 w 12262010"/>
              <a:gd name="connsiteY0" fmla="*/ 6130925 h 14086120"/>
              <a:gd name="connsiteX1" fmla="*/ 6131085 w 12262010"/>
              <a:gd name="connsiteY1" fmla="*/ 0 h 14086120"/>
              <a:gd name="connsiteX2" fmla="*/ 12262010 w 12262010"/>
              <a:gd name="connsiteY2" fmla="*/ 6130925 h 14086120"/>
              <a:gd name="connsiteX3" fmla="*/ 5997735 w 12262010"/>
              <a:gd name="connsiteY3" fmla="*/ 14033500 h 14086120"/>
              <a:gd name="connsiteX4" fmla="*/ 160 w 12262010"/>
              <a:gd name="connsiteY4" fmla="*/ 6130925 h 14086120"/>
              <a:gd name="connsiteX0" fmla="*/ 115 w 11366615"/>
              <a:gd name="connsiteY0" fmla="*/ 3930002 h 14100784"/>
              <a:gd name="connsiteX1" fmla="*/ 5235690 w 11366615"/>
              <a:gd name="connsiteY1" fmla="*/ 46977 h 14100784"/>
              <a:gd name="connsiteX2" fmla="*/ 11366615 w 11366615"/>
              <a:gd name="connsiteY2" fmla="*/ 6177902 h 14100784"/>
              <a:gd name="connsiteX3" fmla="*/ 5102340 w 11366615"/>
              <a:gd name="connsiteY3" fmla="*/ 14080477 h 14100784"/>
              <a:gd name="connsiteX4" fmla="*/ 115 w 11366615"/>
              <a:gd name="connsiteY4" fmla="*/ 3930002 h 14100784"/>
              <a:gd name="connsiteX0" fmla="*/ 7170 w 11373670"/>
              <a:gd name="connsiteY0" fmla="*/ 4083715 h 14254497"/>
              <a:gd name="connsiteX1" fmla="*/ 5242745 w 11373670"/>
              <a:gd name="connsiteY1" fmla="*/ 200690 h 14254497"/>
              <a:gd name="connsiteX2" fmla="*/ 11373670 w 11373670"/>
              <a:gd name="connsiteY2" fmla="*/ 6331615 h 14254497"/>
              <a:gd name="connsiteX3" fmla="*/ 5109395 w 11373670"/>
              <a:gd name="connsiteY3" fmla="*/ 14234190 h 14254497"/>
              <a:gd name="connsiteX4" fmla="*/ 7170 w 11373670"/>
              <a:gd name="connsiteY4" fmla="*/ 4083715 h 142544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373670" h="14254497">
                <a:moveTo>
                  <a:pt x="7170" y="4083715"/>
                </a:moveTo>
                <a:cubicBezTo>
                  <a:pt x="-180155" y="-522152"/>
                  <a:pt x="3348328" y="-173960"/>
                  <a:pt x="5242745" y="200690"/>
                </a:cubicBezTo>
                <a:cubicBezTo>
                  <a:pt x="7137162" y="575340"/>
                  <a:pt x="11373670" y="2945599"/>
                  <a:pt x="11373670" y="6331615"/>
                </a:cubicBezTo>
                <a:cubicBezTo>
                  <a:pt x="11373670" y="9717631"/>
                  <a:pt x="7003812" y="14608840"/>
                  <a:pt x="5109395" y="14234190"/>
                </a:cubicBezTo>
                <a:cubicBezTo>
                  <a:pt x="3214978" y="13859540"/>
                  <a:pt x="194495" y="8689582"/>
                  <a:pt x="7170" y="4083715"/>
                </a:cubicBezTo>
                <a:close/>
              </a:path>
            </a:pathLst>
          </a:custGeom>
          <a:solidFill>
            <a:srgbClr val="FF3399">
              <a:alpha val="26000"/>
            </a:srgbClr>
          </a:solidFill>
          <a:ln>
            <a:noFill/>
          </a:ln>
          <a:effectLst>
            <a:softEdge rad="1270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TextBox 6"/>
          <p:cNvSpPr txBox="1"/>
          <p:nvPr userDrawn="1"/>
        </p:nvSpPr>
        <p:spPr>
          <a:xfrm rot="5400000">
            <a:off x="-2100022" y="6645520"/>
            <a:ext cx="5506326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600" b="0" dirty="0">
                <a:solidFill>
                  <a:schemeClr val="bg1"/>
                </a:solidFill>
              </a:rPr>
              <a:t>www.yoursitename.com</a:t>
            </a:r>
          </a:p>
        </p:txBody>
      </p:sp>
      <p:sp>
        <p:nvSpPr>
          <p:cNvPr id="9" name="Oval 8"/>
          <p:cNvSpPr/>
          <p:nvPr userDrawn="1"/>
        </p:nvSpPr>
        <p:spPr>
          <a:xfrm>
            <a:off x="4229100" y="-6105593"/>
            <a:ext cx="16611600" cy="12211202"/>
          </a:xfrm>
          <a:custGeom>
            <a:avLst/>
            <a:gdLst>
              <a:gd name="connsiteX0" fmla="*/ 0 w 12211050"/>
              <a:gd name="connsiteY0" fmla="*/ 6105525 h 12211050"/>
              <a:gd name="connsiteX1" fmla="*/ 6105525 w 12211050"/>
              <a:gd name="connsiteY1" fmla="*/ 0 h 12211050"/>
              <a:gd name="connsiteX2" fmla="*/ 12211050 w 12211050"/>
              <a:gd name="connsiteY2" fmla="*/ 6105525 h 12211050"/>
              <a:gd name="connsiteX3" fmla="*/ 6105525 w 12211050"/>
              <a:gd name="connsiteY3" fmla="*/ 12211050 h 12211050"/>
              <a:gd name="connsiteX4" fmla="*/ 0 w 12211050"/>
              <a:gd name="connsiteY4" fmla="*/ 6105525 h 12211050"/>
              <a:gd name="connsiteX0" fmla="*/ 0 w 16611600"/>
              <a:gd name="connsiteY0" fmla="*/ 6105593 h 12211188"/>
              <a:gd name="connsiteX1" fmla="*/ 6105525 w 16611600"/>
              <a:gd name="connsiteY1" fmla="*/ 68 h 12211188"/>
              <a:gd name="connsiteX2" fmla="*/ 16611600 w 16611600"/>
              <a:gd name="connsiteY2" fmla="*/ 6200843 h 12211188"/>
              <a:gd name="connsiteX3" fmla="*/ 6105525 w 16611600"/>
              <a:gd name="connsiteY3" fmla="*/ 12211118 h 12211188"/>
              <a:gd name="connsiteX4" fmla="*/ 0 w 16611600"/>
              <a:gd name="connsiteY4" fmla="*/ 6105593 h 12211188"/>
              <a:gd name="connsiteX0" fmla="*/ 0 w 16611600"/>
              <a:gd name="connsiteY0" fmla="*/ 6105593 h 12211202"/>
              <a:gd name="connsiteX1" fmla="*/ 6105525 w 16611600"/>
              <a:gd name="connsiteY1" fmla="*/ 68 h 12211202"/>
              <a:gd name="connsiteX2" fmla="*/ 16611600 w 16611600"/>
              <a:gd name="connsiteY2" fmla="*/ 6200843 h 12211202"/>
              <a:gd name="connsiteX3" fmla="*/ 6105525 w 16611600"/>
              <a:gd name="connsiteY3" fmla="*/ 12211118 h 12211202"/>
              <a:gd name="connsiteX4" fmla="*/ 0 w 16611600"/>
              <a:gd name="connsiteY4" fmla="*/ 6105593 h 122112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611600" h="12211202">
                <a:moveTo>
                  <a:pt x="0" y="6105593"/>
                </a:moveTo>
                <a:cubicBezTo>
                  <a:pt x="0" y="2733605"/>
                  <a:pt x="3336925" y="-15807"/>
                  <a:pt x="6105525" y="68"/>
                </a:cubicBezTo>
                <a:cubicBezTo>
                  <a:pt x="8874125" y="15943"/>
                  <a:pt x="16611600" y="2828855"/>
                  <a:pt x="16611600" y="6200843"/>
                </a:cubicBezTo>
                <a:cubicBezTo>
                  <a:pt x="14116050" y="9991931"/>
                  <a:pt x="8874125" y="12226993"/>
                  <a:pt x="6105525" y="12211118"/>
                </a:cubicBezTo>
                <a:cubicBezTo>
                  <a:pt x="3336925" y="12195243"/>
                  <a:pt x="0" y="9477581"/>
                  <a:pt x="0" y="6105593"/>
                </a:cubicBezTo>
                <a:close/>
              </a:path>
            </a:pathLst>
          </a:custGeom>
          <a:solidFill>
            <a:srgbClr val="0062E1">
              <a:alpha val="30000"/>
            </a:srgbClr>
          </a:solidFill>
          <a:ln>
            <a:noFill/>
          </a:ln>
          <a:effectLst>
            <a:softEdge rad="1270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Oval 10"/>
          <p:cNvSpPr/>
          <p:nvPr userDrawn="1"/>
        </p:nvSpPr>
        <p:spPr>
          <a:xfrm>
            <a:off x="21497515" y="10826340"/>
            <a:ext cx="5779320" cy="5779320"/>
          </a:xfrm>
          <a:prstGeom prst="ellipse">
            <a:avLst/>
          </a:prstGeom>
          <a:solidFill>
            <a:srgbClr val="0062E1">
              <a:alpha val="63000"/>
            </a:srgbClr>
          </a:solidFill>
          <a:ln>
            <a:noFill/>
          </a:ln>
          <a:effectLst>
            <a:softEdge rad="1270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Oval 9"/>
          <p:cNvSpPr/>
          <p:nvPr userDrawn="1"/>
        </p:nvSpPr>
        <p:spPr>
          <a:xfrm>
            <a:off x="-3207386" y="-3345731"/>
            <a:ext cx="7721053" cy="9676712"/>
          </a:xfrm>
          <a:custGeom>
            <a:avLst/>
            <a:gdLst>
              <a:gd name="connsiteX0" fmla="*/ 0 w 12261850"/>
              <a:gd name="connsiteY0" fmla="*/ 6130925 h 12261850"/>
              <a:gd name="connsiteX1" fmla="*/ 6130925 w 12261850"/>
              <a:gd name="connsiteY1" fmla="*/ 0 h 12261850"/>
              <a:gd name="connsiteX2" fmla="*/ 12261850 w 12261850"/>
              <a:gd name="connsiteY2" fmla="*/ 6130925 h 12261850"/>
              <a:gd name="connsiteX3" fmla="*/ 6130925 w 12261850"/>
              <a:gd name="connsiteY3" fmla="*/ 12261850 h 12261850"/>
              <a:gd name="connsiteX4" fmla="*/ 0 w 12261850"/>
              <a:gd name="connsiteY4" fmla="*/ 6130925 h 12261850"/>
              <a:gd name="connsiteX0" fmla="*/ 139 w 12261989"/>
              <a:gd name="connsiteY0" fmla="*/ 6130925 h 14033500"/>
              <a:gd name="connsiteX1" fmla="*/ 6131064 w 12261989"/>
              <a:gd name="connsiteY1" fmla="*/ 0 h 14033500"/>
              <a:gd name="connsiteX2" fmla="*/ 12261989 w 12261989"/>
              <a:gd name="connsiteY2" fmla="*/ 6130925 h 14033500"/>
              <a:gd name="connsiteX3" fmla="*/ 5997714 w 12261989"/>
              <a:gd name="connsiteY3" fmla="*/ 14033500 h 14033500"/>
              <a:gd name="connsiteX4" fmla="*/ 139 w 12261989"/>
              <a:gd name="connsiteY4" fmla="*/ 6130925 h 14033500"/>
              <a:gd name="connsiteX0" fmla="*/ 88 w 12261938"/>
              <a:gd name="connsiteY0" fmla="*/ 6130925 h 14481801"/>
              <a:gd name="connsiteX1" fmla="*/ 6131013 w 12261938"/>
              <a:gd name="connsiteY1" fmla="*/ 0 h 14481801"/>
              <a:gd name="connsiteX2" fmla="*/ 12261938 w 12261938"/>
              <a:gd name="connsiteY2" fmla="*/ 6130925 h 14481801"/>
              <a:gd name="connsiteX3" fmla="*/ 5997663 w 12261938"/>
              <a:gd name="connsiteY3" fmla="*/ 14033500 h 14481801"/>
              <a:gd name="connsiteX4" fmla="*/ 88 w 12261938"/>
              <a:gd name="connsiteY4" fmla="*/ 6130925 h 14481801"/>
              <a:gd name="connsiteX0" fmla="*/ 160 w 12262010"/>
              <a:gd name="connsiteY0" fmla="*/ 6130925 h 14086120"/>
              <a:gd name="connsiteX1" fmla="*/ 6131085 w 12262010"/>
              <a:gd name="connsiteY1" fmla="*/ 0 h 14086120"/>
              <a:gd name="connsiteX2" fmla="*/ 12262010 w 12262010"/>
              <a:gd name="connsiteY2" fmla="*/ 6130925 h 14086120"/>
              <a:gd name="connsiteX3" fmla="*/ 5997735 w 12262010"/>
              <a:gd name="connsiteY3" fmla="*/ 14033500 h 14086120"/>
              <a:gd name="connsiteX4" fmla="*/ 160 w 12262010"/>
              <a:gd name="connsiteY4" fmla="*/ 6130925 h 14086120"/>
              <a:gd name="connsiteX0" fmla="*/ 115 w 11366615"/>
              <a:gd name="connsiteY0" fmla="*/ 3930002 h 14100784"/>
              <a:gd name="connsiteX1" fmla="*/ 5235690 w 11366615"/>
              <a:gd name="connsiteY1" fmla="*/ 46977 h 14100784"/>
              <a:gd name="connsiteX2" fmla="*/ 11366615 w 11366615"/>
              <a:gd name="connsiteY2" fmla="*/ 6177902 h 14100784"/>
              <a:gd name="connsiteX3" fmla="*/ 5102340 w 11366615"/>
              <a:gd name="connsiteY3" fmla="*/ 14080477 h 14100784"/>
              <a:gd name="connsiteX4" fmla="*/ 115 w 11366615"/>
              <a:gd name="connsiteY4" fmla="*/ 3930002 h 14100784"/>
              <a:gd name="connsiteX0" fmla="*/ 7170 w 11373670"/>
              <a:gd name="connsiteY0" fmla="*/ 4083715 h 14254497"/>
              <a:gd name="connsiteX1" fmla="*/ 5242745 w 11373670"/>
              <a:gd name="connsiteY1" fmla="*/ 200690 h 14254497"/>
              <a:gd name="connsiteX2" fmla="*/ 11373670 w 11373670"/>
              <a:gd name="connsiteY2" fmla="*/ 6331615 h 14254497"/>
              <a:gd name="connsiteX3" fmla="*/ 5109395 w 11373670"/>
              <a:gd name="connsiteY3" fmla="*/ 14234190 h 14254497"/>
              <a:gd name="connsiteX4" fmla="*/ 7170 w 11373670"/>
              <a:gd name="connsiteY4" fmla="*/ 4083715 h 142544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373670" h="14254497">
                <a:moveTo>
                  <a:pt x="7170" y="4083715"/>
                </a:moveTo>
                <a:cubicBezTo>
                  <a:pt x="-180155" y="-522152"/>
                  <a:pt x="3348328" y="-173960"/>
                  <a:pt x="5242745" y="200690"/>
                </a:cubicBezTo>
                <a:cubicBezTo>
                  <a:pt x="7137162" y="575340"/>
                  <a:pt x="11373670" y="2945599"/>
                  <a:pt x="11373670" y="6331615"/>
                </a:cubicBezTo>
                <a:cubicBezTo>
                  <a:pt x="11373670" y="9717631"/>
                  <a:pt x="7003812" y="14608840"/>
                  <a:pt x="5109395" y="14234190"/>
                </a:cubicBezTo>
                <a:cubicBezTo>
                  <a:pt x="3214978" y="13859540"/>
                  <a:pt x="194495" y="8689582"/>
                  <a:pt x="7170" y="4083715"/>
                </a:cubicBezTo>
                <a:close/>
              </a:path>
            </a:pathLst>
          </a:custGeom>
          <a:solidFill>
            <a:srgbClr val="FF3399">
              <a:alpha val="57000"/>
            </a:srgbClr>
          </a:solidFill>
          <a:ln>
            <a:noFill/>
          </a:ln>
          <a:effectLst>
            <a:softEdge rad="1270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Oval 12"/>
          <p:cNvSpPr/>
          <p:nvPr userDrawn="1"/>
        </p:nvSpPr>
        <p:spPr>
          <a:xfrm>
            <a:off x="20984660" y="-2651988"/>
            <a:ext cx="5779320" cy="5779320"/>
          </a:xfrm>
          <a:prstGeom prst="ellipse">
            <a:avLst/>
          </a:prstGeom>
          <a:solidFill>
            <a:srgbClr val="FF3399">
              <a:alpha val="63000"/>
            </a:srgbClr>
          </a:solidFill>
          <a:ln>
            <a:noFill/>
          </a:ln>
          <a:effectLst>
            <a:softEdge rad="1270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Slide Number Placeholder 5"/>
          <p:cNvSpPr txBox="1">
            <a:spLocks/>
          </p:cNvSpPr>
          <p:nvPr userDrawn="1"/>
        </p:nvSpPr>
        <p:spPr>
          <a:xfrm>
            <a:off x="277585" y="237672"/>
            <a:ext cx="666986" cy="730250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r" defTabSz="1828891" rtl="0" eaLnBrk="1" latinLnBrk="0" hangingPunct="1">
              <a:defRPr sz="2400" b="1" kern="1200">
                <a:solidFill>
                  <a:srgbClr val="002060"/>
                </a:solidFill>
                <a:latin typeface="Lato Black" panose="020F0A02020204030203" pitchFamily="34" charset="0"/>
                <a:ea typeface="+mn-ea"/>
                <a:cs typeface="+mn-cs"/>
              </a:defRPr>
            </a:lvl1pPr>
            <a:lvl2pPr marL="914446" algn="l" defTabSz="1828891" rtl="0" eaLnBrk="1" latinLnBrk="0" hangingPunct="1"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828891" algn="l" defTabSz="1828891" rtl="0" eaLnBrk="1" latinLnBrk="0" hangingPunct="1"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2743337" algn="l" defTabSz="1828891" rtl="0" eaLnBrk="1" latinLnBrk="0" hangingPunct="1"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3657783" algn="l" defTabSz="1828891" rtl="0" eaLnBrk="1" latinLnBrk="0" hangingPunct="1"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4572229" algn="l" defTabSz="1828891" rtl="0" eaLnBrk="1" latinLnBrk="0" hangingPunct="1"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5486674" algn="l" defTabSz="1828891" rtl="0" eaLnBrk="1" latinLnBrk="0" hangingPunct="1"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6401120" algn="l" defTabSz="1828891" rtl="0" eaLnBrk="1" latinLnBrk="0" hangingPunct="1"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7315566" algn="l" defTabSz="1828891" rtl="0" eaLnBrk="1" latinLnBrk="0" hangingPunct="1"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D4E2D626-0FC7-4A2A-97D3-6432F2E5F7F5}" type="slidenum">
              <a:rPr lang="en-US" smtClean="0">
                <a:solidFill>
                  <a:schemeClr val="bg1"/>
                </a:solidFill>
              </a:rPr>
              <a:pPr/>
              <a:t>‹#›</a:t>
            </a:fld>
            <a:endParaRPr lang="en-US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5136970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79" r:id="rId1"/>
    <p:sldLayoutId id="2147483742" r:id="rId2"/>
    <p:sldLayoutId id="2147483673" r:id="rId3"/>
    <p:sldLayoutId id="2147483674" r:id="rId4"/>
    <p:sldLayoutId id="2147483675" r:id="rId5"/>
    <p:sldLayoutId id="2147483676" r:id="rId6"/>
    <p:sldLayoutId id="2147483677" r:id="rId7"/>
    <p:sldLayoutId id="2147483678" r:id="rId8"/>
    <p:sldLayoutId id="2147483680" r:id="rId9"/>
    <p:sldLayoutId id="2147483681" r:id="rId10"/>
    <p:sldLayoutId id="2147483682" r:id="rId11"/>
    <p:sldLayoutId id="2147483683" r:id="rId12"/>
    <p:sldLayoutId id="2147483750" r:id="rId13"/>
    <p:sldLayoutId id="2147483751" r:id="rId14"/>
    <p:sldLayoutId id="2147483752" r:id="rId15"/>
  </p:sldLayoutIdLst>
  <p:transition spd="med">
    <p:pull dir="u"/>
  </p:transition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7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.xml"/><Relationship Id="rId1" Type="http://schemas.openxmlformats.org/officeDocument/2006/relationships/slideLayout" Target="../slideLayouts/slideLayout1.xml"/></Relationships>
</file>

<file path=ppt/slides/_rels/slide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Oval 14"/>
          <p:cNvSpPr/>
          <p:nvPr/>
        </p:nvSpPr>
        <p:spPr>
          <a:xfrm rot="19149409">
            <a:off x="4488081" y="5835313"/>
            <a:ext cx="5412587" cy="5412587"/>
          </a:xfrm>
          <a:prstGeom prst="ellipse">
            <a:avLst/>
          </a:prstGeom>
          <a:gradFill>
            <a:gsLst>
              <a:gs pos="0">
                <a:schemeClr val="bg1"/>
              </a:gs>
              <a:gs pos="100000">
                <a:srgbClr val="F4F8FA"/>
              </a:gs>
            </a:gsLst>
            <a:lin ang="10800000" scaled="1"/>
          </a:gradFill>
          <a:ln>
            <a:noFill/>
          </a:ln>
          <a:effectLst>
            <a:outerShdw blurRad="571500" dist="723900" dir="2700000" algn="tl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Oval 15"/>
          <p:cNvSpPr/>
          <p:nvPr/>
        </p:nvSpPr>
        <p:spPr>
          <a:xfrm rot="19149409">
            <a:off x="8169147" y="3551133"/>
            <a:ext cx="5412587" cy="5412587"/>
          </a:xfrm>
          <a:prstGeom prst="ellipse">
            <a:avLst/>
          </a:prstGeom>
          <a:gradFill>
            <a:gsLst>
              <a:gs pos="0">
                <a:schemeClr val="bg1"/>
              </a:gs>
              <a:gs pos="100000">
                <a:srgbClr val="F4F8FA"/>
              </a:gs>
            </a:gsLst>
            <a:lin ang="10800000" scaled="1"/>
          </a:gradFill>
          <a:ln>
            <a:noFill/>
          </a:ln>
          <a:effectLst>
            <a:outerShdw blurRad="571500" dist="723900" dir="2700000" algn="tl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Freeform 5"/>
          <p:cNvSpPr>
            <a:spLocks noEditPoints="1"/>
          </p:cNvSpPr>
          <p:nvPr/>
        </p:nvSpPr>
        <p:spPr bwMode="auto">
          <a:xfrm>
            <a:off x="4908376" y="6257430"/>
            <a:ext cx="4572000" cy="4568355"/>
          </a:xfrm>
          <a:custGeom>
            <a:avLst/>
            <a:gdLst>
              <a:gd name="T0" fmla="*/ 467 w 467"/>
              <a:gd name="T1" fmla="*/ 232 h 467"/>
              <a:gd name="T2" fmla="*/ 425 w 467"/>
              <a:gd name="T3" fmla="*/ 195 h 467"/>
              <a:gd name="T4" fmla="*/ 449 w 467"/>
              <a:gd name="T5" fmla="*/ 144 h 467"/>
              <a:gd name="T6" fmla="*/ 396 w 467"/>
              <a:gd name="T7" fmla="*/ 126 h 467"/>
              <a:gd name="T8" fmla="*/ 397 w 467"/>
              <a:gd name="T9" fmla="*/ 67 h 467"/>
              <a:gd name="T10" fmla="*/ 341 w 467"/>
              <a:gd name="T11" fmla="*/ 71 h 467"/>
              <a:gd name="T12" fmla="*/ 323 w 467"/>
              <a:gd name="T13" fmla="*/ 18 h 467"/>
              <a:gd name="T14" fmla="*/ 272 w 467"/>
              <a:gd name="T15" fmla="*/ 42 h 467"/>
              <a:gd name="T16" fmla="*/ 232 w 467"/>
              <a:gd name="T17" fmla="*/ 0 h 467"/>
              <a:gd name="T18" fmla="*/ 195 w 467"/>
              <a:gd name="T19" fmla="*/ 42 h 467"/>
              <a:gd name="T20" fmla="*/ 144 w 467"/>
              <a:gd name="T21" fmla="*/ 17 h 467"/>
              <a:gd name="T22" fmla="*/ 126 w 467"/>
              <a:gd name="T23" fmla="*/ 71 h 467"/>
              <a:gd name="T24" fmla="*/ 68 w 467"/>
              <a:gd name="T25" fmla="*/ 69 h 467"/>
              <a:gd name="T26" fmla="*/ 71 w 467"/>
              <a:gd name="T27" fmla="*/ 125 h 467"/>
              <a:gd name="T28" fmla="*/ 18 w 467"/>
              <a:gd name="T29" fmla="*/ 144 h 467"/>
              <a:gd name="T30" fmla="*/ 42 w 467"/>
              <a:gd name="T31" fmla="*/ 194 h 467"/>
              <a:gd name="T32" fmla="*/ 0 w 467"/>
              <a:gd name="T33" fmla="*/ 235 h 467"/>
              <a:gd name="T34" fmla="*/ 42 w 467"/>
              <a:gd name="T35" fmla="*/ 272 h 467"/>
              <a:gd name="T36" fmla="*/ 17 w 467"/>
              <a:gd name="T37" fmla="*/ 323 h 467"/>
              <a:gd name="T38" fmla="*/ 71 w 467"/>
              <a:gd name="T39" fmla="*/ 341 h 467"/>
              <a:gd name="T40" fmla="*/ 70 w 467"/>
              <a:gd name="T41" fmla="*/ 399 h 467"/>
              <a:gd name="T42" fmla="*/ 126 w 467"/>
              <a:gd name="T43" fmla="*/ 396 h 467"/>
              <a:gd name="T44" fmla="*/ 144 w 467"/>
              <a:gd name="T45" fmla="*/ 449 h 467"/>
              <a:gd name="T46" fmla="*/ 195 w 467"/>
              <a:gd name="T47" fmla="*/ 424 h 467"/>
              <a:gd name="T48" fmla="*/ 235 w 467"/>
              <a:gd name="T49" fmla="*/ 467 h 467"/>
              <a:gd name="T50" fmla="*/ 272 w 467"/>
              <a:gd name="T51" fmla="*/ 424 h 467"/>
              <a:gd name="T52" fmla="*/ 323 w 467"/>
              <a:gd name="T53" fmla="*/ 449 h 467"/>
              <a:gd name="T54" fmla="*/ 341 w 467"/>
              <a:gd name="T55" fmla="*/ 396 h 467"/>
              <a:gd name="T56" fmla="*/ 399 w 467"/>
              <a:gd name="T57" fmla="*/ 397 h 467"/>
              <a:gd name="T58" fmla="*/ 396 w 467"/>
              <a:gd name="T59" fmla="*/ 341 h 467"/>
              <a:gd name="T60" fmla="*/ 449 w 467"/>
              <a:gd name="T61" fmla="*/ 323 h 467"/>
              <a:gd name="T62" fmla="*/ 425 w 467"/>
              <a:gd name="T63" fmla="*/ 272 h 467"/>
              <a:gd name="T64" fmla="*/ 233 w 467"/>
              <a:gd name="T65" fmla="*/ 383 h 467"/>
              <a:gd name="T66" fmla="*/ 233 w 467"/>
              <a:gd name="T67" fmla="*/ 83 h 467"/>
              <a:gd name="T68" fmla="*/ 233 w 467"/>
              <a:gd name="T69" fmla="*/ 383 h 4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467" h="467">
                <a:moveTo>
                  <a:pt x="428" y="245"/>
                </a:moveTo>
                <a:cubicBezTo>
                  <a:pt x="467" y="232"/>
                  <a:pt x="467" y="232"/>
                  <a:pt x="467" y="232"/>
                </a:cubicBezTo>
                <a:cubicBezTo>
                  <a:pt x="465" y="202"/>
                  <a:pt x="465" y="202"/>
                  <a:pt x="465" y="202"/>
                </a:cubicBezTo>
                <a:cubicBezTo>
                  <a:pt x="425" y="195"/>
                  <a:pt x="425" y="195"/>
                  <a:pt x="425" y="195"/>
                </a:cubicBezTo>
                <a:cubicBezTo>
                  <a:pt x="423" y="187"/>
                  <a:pt x="421" y="179"/>
                  <a:pt x="418" y="171"/>
                </a:cubicBezTo>
                <a:cubicBezTo>
                  <a:pt x="449" y="144"/>
                  <a:pt x="449" y="144"/>
                  <a:pt x="449" y="144"/>
                </a:cubicBezTo>
                <a:cubicBezTo>
                  <a:pt x="436" y="117"/>
                  <a:pt x="436" y="117"/>
                  <a:pt x="436" y="117"/>
                </a:cubicBezTo>
                <a:cubicBezTo>
                  <a:pt x="396" y="126"/>
                  <a:pt x="396" y="126"/>
                  <a:pt x="396" y="126"/>
                </a:cubicBezTo>
                <a:cubicBezTo>
                  <a:pt x="391" y="118"/>
                  <a:pt x="385" y="111"/>
                  <a:pt x="379" y="104"/>
                </a:cubicBezTo>
                <a:cubicBezTo>
                  <a:pt x="397" y="67"/>
                  <a:pt x="397" y="67"/>
                  <a:pt x="397" y="67"/>
                </a:cubicBezTo>
                <a:cubicBezTo>
                  <a:pt x="375" y="48"/>
                  <a:pt x="375" y="48"/>
                  <a:pt x="375" y="48"/>
                </a:cubicBezTo>
                <a:cubicBezTo>
                  <a:pt x="341" y="71"/>
                  <a:pt x="341" y="71"/>
                  <a:pt x="341" y="71"/>
                </a:cubicBezTo>
                <a:cubicBezTo>
                  <a:pt x="334" y="66"/>
                  <a:pt x="327" y="62"/>
                  <a:pt x="320" y="58"/>
                </a:cubicBezTo>
                <a:cubicBezTo>
                  <a:pt x="323" y="18"/>
                  <a:pt x="323" y="18"/>
                  <a:pt x="323" y="18"/>
                </a:cubicBezTo>
                <a:cubicBezTo>
                  <a:pt x="295" y="8"/>
                  <a:pt x="295" y="8"/>
                  <a:pt x="295" y="8"/>
                </a:cubicBezTo>
                <a:cubicBezTo>
                  <a:pt x="272" y="42"/>
                  <a:pt x="272" y="42"/>
                  <a:pt x="272" y="42"/>
                </a:cubicBezTo>
                <a:cubicBezTo>
                  <a:pt x="263" y="40"/>
                  <a:pt x="254" y="39"/>
                  <a:pt x="245" y="39"/>
                </a:cubicBezTo>
                <a:cubicBezTo>
                  <a:pt x="232" y="0"/>
                  <a:pt x="232" y="0"/>
                  <a:pt x="232" y="0"/>
                </a:cubicBezTo>
                <a:cubicBezTo>
                  <a:pt x="203" y="2"/>
                  <a:pt x="203" y="2"/>
                  <a:pt x="203" y="2"/>
                </a:cubicBezTo>
                <a:cubicBezTo>
                  <a:pt x="195" y="42"/>
                  <a:pt x="195" y="42"/>
                  <a:pt x="195" y="42"/>
                </a:cubicBezTo>
                <a:cubicBezTo>
                  <a:pt x="187" y="44"/>
                  <a:pt x="179" y="46"/>
                  <a:pt x="171" y="49"/>
                </a:cubicBezTo>
                <a:cubicBezTo>
                  <a:pt x="144" y="17"/>
                  <a:pt x="144" y="17"/>
                  <a:pt x="144" y="17"/>
                </a:cubicBezTo>
                <a:cubicBezTo>
                  <a:pt x="117" y="30"/>
                  <a:pt x="117" y="30"/>
                  <a:pt x="117" y="30"/>
                </a:cubicBezTo>
                <a:cubicBezTo>
                  <a:pt x="126" y="71"/>
                  <a:pt x="126" y="71"/>
                  <a:pt x="126" y="71"/>
                </a:cubicBezTo>
                <a:cubicBezTo>
                  <a:pt x="118" y="76"/>
                  <a:pt x="111" y="81"/>
                  <a:pt x="104" y="87"/>
                </a:cubicBezTo>
                <a:cubicBezTo>
                  <a:pt x="68" y="69"/>
                  <a:pt x="68" y="69"/>
                  <a:pt x="68" y="69"/>
                </a:cubicBezTo>
                <a:cubicBezTo>
                  <a:pt x="48" y="92"/>
                  <a:pt x="48" y="92"/>
                  <a:pt x="48" y="92"/>
                </a:cubicBezTo>
                <a:cubicBezTo>
                  <a:pt x="71" y="125"/>
                  <a:pt x="71" y="125"/>
                  <a:pt x="71" y="125"/>
                </a:cubicBezTo>
                <a:cubicBezTo>
                  <a:pt x="67" y="132"/>
                  <a:pt x="62" y="139"/>
                  <a:pt x="59" y="147"/>
                </a:cubicBezTo>
                <a:cubicBezTo>
                  <a:pt x="18" y="144"/>
                  <a:pt x="18" y="144"/>
                  <a:pt x="18" y="144"/>
                </a:cubicBezTo>
                <a:cubicBezTo>
                  <a:pt x="8" y="172"/>
                  <a:pt x="8" y="172"/>
                  <a:pt x="8" y="172"/>
                </a:cubicBezTo>
                <a:cubicBezTo>
                  <a:pt x="42" y="194"/>
                  <a:pt x="42" y="194"/>
                  <a:pt x="42" y="194"/>
                </a:cubicBezTo>
                <a:cubicBezTo>
                  <a:pt x="41" y="203"/>
                  <a:pt x="39" y="212"/>
                  <a:pt x="39" y="222"/>
                </a:cubicBezTo>
                <a:cubicBezTo>
                  <a:pt x="0" y="235"/>
                  <a:pt x="0" y="235"/>
                  <a:pt x="0" y="235"/>
                </a:cubicBezTo>
                <a:cubicBezTo>
                  <a:pt x="2" y="264"/>
                  <a:pt x="2" y="264"/>
                  <a:pt x="2" y="264"/>
                </a:cubicBezTo>
                <a:cubicBezTo>
                  <a:pt x="42" y="272"/>
                  <a:pt x="42" y="272"/>
                  <a:pt x="42" y="272"/>
                </a:cubicBezTo>
                <a:cubicBezTo>
                  <a:pt x="44" y="280"/>
                  <a:pt x="46" y="288"/>
                  <a:pt x="49" y="296"/>
                </a:cubicBezTo>
                <a:cubicBezTo>
                  <a:pt x="17" y="323"/>
                  <a:pt x="17" y="323"/>
                  <a:pt x="17" y="323"/>
                </a:cubicBezTo>
                <a:cubicBezTo>
                  <a:pt x="31" y="349"/>
                  <a:pt x="31" y="349"/>
                  <a:pt x="31" y="349"/>
                </a:cubicBezTo>
                <a:cubicBezTo>
                  <a:pt x="71" y="341"/>
                  <a:pt x="71" y="341"/>
                  <a:pt x="71" y="341"/>
                </a:cubicBezTo>
                <a:cubicBezTo>
                  <a:pt x="76" y="349"/>
                  <a:pt x="82" y="356"/>
                  <a:pt x="88" y="363"/>
                </a:cubicBezTo>
                <a:cubicBezTo>
                  <a:pt x="70" y="399"/>
                  <a:pt x="70" y="399"/>
                  <a:pt x="70" y="399"/>
                </a:cubicBezTo>
                <a:cubicBezTo>
                  <a:pt x="92" y="419"/>
                  <a:pt x="92" y="419"/>
                  <a:pt x="92" y="419"/>
                </a:cubicBezTo>
                <a:cubicBezTo>
                  <a:pt x="126" y="396"/>
                  <a:pt x="126" y="396"/>
                  <a:pt x="126" y="396"/>
                </a:cubicBezTo>
                <a:cubicBezTo>
                  <a:pt x="133" y="400"/>
                  <a:pt x="140" y="404"/>
                  <a:pt x="147" y="408"/>
                </a:cubicBezTo>
                <a:cubicBezTo>
                  <a:pt x="144" y="449"/>
                  <a:pt x="144" y="449"/>
                  <a:pt x="144" y="449"/>
                </a:cubicBezTo>
                <a:cubicBezTo>
                  <a:pt x="172" y="458"/>
                  <a:pt x="172" y="458"/>
                  <a:pt x="172" y="458"/>
                </a:cubicBezTo>
                <a:cubicBezTo>
                  <a:pt x="195" y="424"/>
                  <a:pt x="195" y="424"/>
                  <a:pt x="195" y="424"/>
                </a:cubicBezTo>
                <a:cubicBezTo>
                  <a:pt x="204" y="426"/>
                  <a:pt x="213" y="427"/>
                  <a:pt x="222" y="428"/>
                </a:cubicBezTo>
                <a:cubicBezTo>
                  <a:pt x="235" y="467"/>
                  <a:pt x="235" y="467"/>
                  <a:pt x="235" y="467"/>
                </a:cubicBezTo>
                <a:cubicBezTo>
                  <a:pt x="264" y="464"/>
                  <a:pt x="264" y="464"/>
                  <a:pt x="264" y="464"/>
                </a:cubicBezTo>
                <a:cubicBezTo>
                  <a:pt x="272" y="424"/>
                  <a:pt x="272" y="424"/>
                  <a:pt x="272" y="424"/>
                </a:cubicBezTo>
                <a:cubicBezTo>
                  <a:pt x="280" y="423"/>
                  <a:pt x="288" y="421"/>
                  <a:pt x="296" y="418"/>
                </a:cubicBezTo>
                <a:cubicBezTo>
                  <a:pt x="323" y="449"/>
                  <a:pt x="323" y="449"/>
                  <a:pt x="323" y="449"/>
                </a:cubicBezTo>
                <a:cubicBezTo>
                  <a:pt x="349" y="436"/>
                  <a:pt x="349" y="436"/>
                  <a:pt x="349" y="436"/>
                </a:cubicBezTo>
                <a:cubicBezTo>
                  <a:pt x="341" y="396"/>
                  <a:pt x="341" y="396"/>
                  <a:pt x="341" y="396"/>
                </a:cubicBezTo>
                <a:cubicBezTo>
                  <a:pt x="349" y="391"/>
                  <a:pt x="356" y="385"/>
                  <a:pt x="363" y="379"/>
                </a:cubicBezTo>
                <a:cubicBezTo>
                  <a:pt x="399" y="397"/>
                  <a:pt x="399" y="397"/>
                  <a:pt x="399" y="397"/>
                </a:cubicBezTo>
                <a:cubicBezTo>
                  <a:pt x="419" y="375"/>
                  <a:pt x="419" y="375"/>
                  <a:pt x="419" y="375"/>
                </a:cubicBezTo>
                <a:cubicBezTo>
                  <a:pt x="396" y="341"/>
                  <a:pt x="396" y="341"/>
                  <a:pt x="396" y="341"/>
                </a:cubicBezTo>
                <a:cubicBezTo>
                  <a:pt x="400" y="334"/>
                  <a:pt x="405" y="327"/>
                  <a:pt x="408" y="320"/>
                </a:cubicBezTo>
                <a:cubicBezTo>
                  <a:pt x="449" y="323"/>
                  <a:pt x="449" y="323"/>
                  <a:pt x="449" y="323"/>
                </a:cubicBezTo>
                <a:cubicBezTo>
                  <a:pt x="459" y="295"/>
                  <a:pt x="459" y="295"/>
                  <a:pt x="459" y="295"/>
                </a:cubicBezTo>
                <a:cubicBezTo>
                  <a:pt x="425" y="272"/>
                  <a:pt x="425" y="272"/>
                  <a:pt x="425" y="272"/>
                </a:cubicBezTo>
                <a:cubicBezTo>
                  <a:pt x="426" y="263"/>
                  <a:pt x="428" y="254"/>
                  <a:pt x="428" y="245"/>
                </a:cubicBezTo>
                <a:close/>
                <a:moveTo>
                  <a:pt x="233" y="383"/>
                </a:moveTo>
                <a:cubicBezTo>
                  <a:pt x="151" y="383"/>
                  <a:pt x="84" y="316"/>
                  <a:pt x="84" y="233"/>
                </a:cubicBezTo>
                <a:cubicBezTo>
                  <a:pt x="84" y="150"/>
                  <a:pt x="151" y="83"/>
                  <a:pt x="233" y="83"/>
                </a:cubicBezTo>
                <a:cubicBezTo>
                  <a:pt x="316" y="83"/>
                  <a:pt x="383" y="150"/>
                  <a:pt x="383" y="233"/>
                </a:cubicBezTo>
                <a:cubicBezTo>
                  <a:pt x="383" y="316"/>
                  <a:pt x="316" y="383"/>
                  <a:pt x="233" y="38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>
            <a:outerShdw blurRad="228600" dist="76200" dir="2700000" algn="tl" rotWithShape="0">
              <a:prstClr val="black">
                <a:alpha val="30000"/>
              </a:prst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" name="Oval 7"/>
          <p:cNvSpPr/>
          <p:nvPr/>
        </p:nvSpPr>
        <p:spPr>
          <a:xfrm>
            <a:off x="5653405" y="7000636"/>
            <a:ext cx="3081943" cy="3081943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571500" dist="723900" dir="2700000" algn="tl" rotWithShape="0">
              <a:prstClr val="black">
                <a:alpha val="3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Oval 8"/>
          <p:cNvSpPr/>
          <p:nvPr/>
        </p:nvSpPr>
        <p:spPr>
          <a:xfrm>
            <a:off x="5742160" y="7089391"/>
            <a:ext cx="2904431" cy="2904431"/>
          </a:xfrm>
          <a:prstGeom prst="ellipse">
            <a:avLst/>
          </a:prstGeom>
          <a:gradFill flip="none" rotWithShape="1">
            <a:gsLst>
              <a:gs pos="0">
                <a:schemeClr val="bg1">
                  <a:lumMod val="85000"/>
                </a:schemeClr>
              </a:gs>
              <a:gs pos="24000">
                <a:schemeClr val="bg1">
                  <a:lumMod val="95000"/>
                </a:schemeClr>
              </a:gs>
            </a:gsLst>
            <a:lin ang="13500000" scaled="1"/>
            <a:tileRect/>
          </a:gradFill>
          <a:ln>
            <a:noFill/>
          </a:ln>
          <a:effectLst>
            <a:outerShdw blurRad="571500" dist="723900" dir="2700000" algn="tl" rotWithShape="0">
              <a:prstClr val="black">
                <a:alpha val="3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Freeform 5"/>
          <p:cNvSpPr>
            <a:spLocks noEditPoints="1"/>
          </p:cNvSpPr>
          <p:nvPr/>
        </p:nvSpPr>
        <p:spPr bwMode="auto">
          <a:xfrm>
            <a:off x="8589441" y="3973251"/>
            <a:ext cx="4572000" cy="4568355"/>
          </a:xfrm>
          <a:custGeom>
            <a:avLst/>
            <a:gdLst>
              <a:gd name="T0" fmla="*/ 467 w 467"/>
              <a:gd name="T1" fmla="*/ 232 h 467"/>
              <a:gd name="T2" fmla="*/ 425 w 467"/>
              <a:gd name="T3" fmla="*/ 195 h 467"/>
              <a:gd name="T4" fmla="*/ 449 w 467"/>
              <a:gd name="T5" fmla="*/ 144 h 467"/>
              <a:gd name="T6" fmla="*/ 396 w 467"/>
              <a:gd name="T7" fmla="*/ 126 h 467"/>
              <a:gd name="T8" fmla="*/ 397 w 467"/>
              <a:gd name="T9" fmla="*/ 67 h 467"/>
              <a:gd name="T10" fmla="*/ 341 w 467"/>
              <a:gd name="T11" fmla="*/ 71 h 467"/>
              <a:gd name="T12" fmla="*/ 323 w 467"/>
              <a:gd name="T13" fmla="*/ 18 h 467"/>
              <a:gd name="T14" fmla="*/ 272 w 467"/>
              <a:gd name="T15" fmla="*/ 42 h 467"/>
              <a:gd name="T16" fmla="*/ 232 w 467"/>
              <a:gd name="T17" fmla="*/ 0 h 467"/>
              <a:gd name="T18" fmla="*/ 195 w 467"/>
              <a:gd name="T19" fmla="*/ 42 h 467"/>
              <a:gd name="T20" fmla="*/ 144 w 467"/>
              <a:gd name="T21" fmla="*/ 17 h 467"/>
              <a:gd name="T22" fmla="*/ 126 w 467"/>
              <a:gd name="T23" fmla="*/ 71 h 467"/>
              <a:gd name="T24" fmla="*/ 68 w 467"/>
              <a:gd name="T25" fmla="*/ 69 h 467"/>
              <a:gd name="T26" fmla="*/ 71 w 467"/>
              <a:gd name="T27" fmla="*/ 125 h 467"/>
              <a:gd name="T28" fmla="*/ 18 w 467"/>
              <a:gd name="T29" fmla="*/ 144 h 467"/>
              <a:gd name="T30" fmla="*/ 42 w 467"/>
              <a:gd name="T31" fmla="*/ 194 h 467"/>
              <a:gd name="T32" fmla="*/ 0 w 467"/>
              <a:gd name="T33" fmla="*/ 235 h 467"/>
              <a:gd name="T34" fmla="*/ 42 w 467"/>
              <a:gd name="T35" fmla="*/ 272 h 467"/>
              <a:gd name="T36" fmla="*/ 17 w 467"/>
              <a:gd name="T37" fmla="*/ 323 h 467"/>
              <a:gd name="T38" fmla="*/ 71 w 467"/>
              <a:gd name="T39" fmla="*/ 341 h 467"/>
              <a:gd name="T40" fmla="*/ 70 w 467"/>
              <a:gd name="T41" fmla="*/ 399 h 467"/>
              <a:gd name="T42" fmla="*/ 126 w 467"/>
              <a:gd name="T43" fmla="*/ 396 h 467"/>
              <a:gd name="T44" fmla="*/ 144 w 467"/>
              <a:gd name="T45" fmla="*/ 449 h 467"/>
              <a:gd name="T46" fmla="*/ 195 w 467"/>
              <a:gd name="T47" fmla="*/ 424 h 467"/>
              <a:gd name="T48" fmla="*/ 235 w 467"/>
              <a:gd name="T49" fmla="*/ 467 h 467"/>
              <a:gd name="T50" fmla="*/ 272 w 467"/>
              <a:gd name="T51" fmla="*/ 424 h 467"/>
              <a:gd name="T52" fmla="*/ 323 w 467"/>
              <a:gd name="T53" fmla="*/ 449 h 467"/>
              <a:gd name="T54" fmla="*/ 341 w 467"/>
              <a:gd name="T55" fmla="*/ 396 h 467"/>
              <a:gd name="T56" fmla="*/ 399 w 467"/>
              <a:gd name="T57" fmla="*/ 397 h 467"/>
              <a:gd name="T58" fmla="*/ 396 w 467"/>
              <a:gd name="T59" fmla="*/ 341 h 467"/>
              <a:gd name="T60" fmla="*/ 449 w 467"/>
              <a:gd name="T61" fmla="*/ 323 h 467"/>
              <a:gd name="T62" fmla="*/ 425 w 467"/>
              <a:gd name="T63" fmla="*/ 272 h 467"/>
              <a:gd name="T64" fmla="*/ 233 w 467"/>
              <a:gd name="T65" fmla="*/ 383 h 467"/>
              <a:gd name="T66" fmla="*/ 233 w 467"/>
              <a:gd name="T67" fmla="*/ 83 h 467"/>
              <a:gd name="T68" fmla="*/ 233 w 467"/>
              <a:gd name="T69" fmla="*/ 383 h 4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467" h="467">
                <a:moveTo>
                  <a:pt x="428" y="245"/>
                </a:moveTo>
                <a:cubicBezTo>
                  <a:pt x="467" y="232"/>
                  <a:pt x="467" y="232"/>
                  <a:pt x="467" y="232"/>
                </a:cubicBezTo>
                <a:cubicBezTo>
                  <a:pt x="465" y="202"/>
                  <a:pt x="465" y="202"/>
                  <a:pt x="465" y="202"/>
                </a:cubicBezTo>
                <a:cubicBezTo>
                  <a:pt x="425" y="195"/>
                  <a:pt x="425" y="195"/>
                  <a:pt x="425" y="195"/>
                </a:cubicBezTo>
                <a:cubicBezTo>
                  <a:pt x="423" y="187"/>
                  <a:pt x="421" y="179"/>
                  <a:pt x="418" y="171"/>
                </a:cubicBezTo>
                <a:cubicBezTo>
                  <a:pt x="449" y="144"/>
                  <a:pt x="449" y="144"/>
                  <a:pt x="449" y="144"/>
                </a:cubicBezTo>
                <a:cubicBezTo>
                  <a:pt x="436" y="117"/>
                  <a:pt x="436" y="117"/>
                  <a:pt x="436" y="117"/>
                </a:cubicBezTo>
                <a:cubicBezTo>
                  <a:pt x="396" y="126"/>
                  <a:pt x="396" y="126"/>
                  <a:pt x="396" y="126"/>
                </a:cubicBezTo>
                <a:cubicBezTo>
                  <a:pt x="391" y="118"/>
                  <a:pt x="385" y="111"/>
                  <a:pt x="379" y="104"/>
                </a:cubicBezTo>
                <a:cubicBezTo>
                  <a:pt x="397" y="67"/>
                  <a:pt x="397" y="67"/>
                  <a:pt x="397" y="67"/>
                </a:cubicBezTo>
                <a:cubicBezTo>
                  <a:pt x="375" y="48"/>
                  <a:pt x="375" y="48"/>
                  <a:pt x="375" y="48"/>
                </a:cubicBezTo>
                <a:cubicBezTo>
                  <a:pt x="341" y="71"/>
                  <a:pt x="341" y="71"/>
                  <a:pt x="341" y="71"/>
                </a:cubicBezTo>
                <a:cubicBezTo>
                  <a:pt x="334" y="66"/>
                  <a:pt x="327" y="62"/>
                  <a:pt x="320" y="58"/>
                </a:cubicBezTo>
                <a:cubicBezTo>
                  <a:pt x="323" y="18"/>
                  <a:pt x="323" y="18"/>
                  <a:pt x="323" y="18"/>
                </a:cubicBezTo>
                <a:cubicBezTo>
                  <a:pt x="295" y="8"/>
                  <a:pt x="295" y="8"/>
                  <a:pt x="295" y="8"/>
                </a:cubicBezTo>
                <a:cubicBezTo>
                  <a:pt x="272" y="42"/>
                  <a:pt x="272" y="42"/>
                  <a:pt x="272" y="42"/>
                </a:cubicBezTo>
                <a:cubicBezTo>
                  <a:pt x="263" y="40"/>
                  <a:pt x="254" y="39"/>
                  <a:pt x="245" y="39"/>
                </a:cubicBezTo>
                <a:cubicBezTo>
                  <a:pt x="232" y="0"/>
                  <a:pt x="232" y="0"/>
                  <a:pt x="232" y="0"/>
                </a:cubicBezTo>
                <a:cubicBezTo>
                  <a:pt x="203" y="2"/>
                  <a:pt x="203" y="2"/>
                  <a:pt x="203" y="2"/>
                </a:cubicBezTo>
                <a:cubicBezTo>
                  <a:pt x="195" y="42"/>
                  <a:pt x="195" y="42"/>
                  <a:pt x="195" y="42"/>
                </a:cubicBezTo>
                <a:cubicBezTo>
                  <a:pt x="187" y="44"/>
                  <a:pt x="179" y="46"/>
                  <a:pt x="171" y="49"/>
                </a:cubicBezTo>
                <a:cubicBezTo>
                  <a:pt x="144" y="17"/>
                  <a:pt x="144" y="17"/>
                  <a:pt x="144" y="17"/>
                </a:cubicBezTo>
                <a:cubicBezTo>
                  <a:pt x="117" y="30"/>
                  <a:pt x="117" y="30"/>
                  <a:pt x="117" y="30"/>
                </a:cubicBezTo>
                <a:cubicBezTo>
                  <a:pt x="126" y="71"/>
                  <a:pt x="126" y="71"/>
                  <a:pt x="126" y="71"/>
                </a:cubicBezTo>
                <a:cubicBezTo>
                  <a:pt x="118" y="76"/>
                  <a:pt x="111" y="81"/>
                  <a:pt x="104" y="87"/>
                </a:cubicBezTo>
                <a:cubicBezTo>
                  <a:pt x="68" y="69"/>
                  <a:pt x="68" y="69"/>
                  <a:pt x="68" y="69"/>
                </a:cubicBezTo>
                <a:cubicBezTo>
                  <a:pt x="48" y="92"/>
                  <a:pt x="48" y="92"/>
                  <a:pt x="48" y="92"/>
                </a:cubicBezTo>
                <a:cubicBezTo>
                  <a:pt x="71" y="125"/>
                  <a:pt x="71" y="125"/>
                  <a:pt x="71" y="125"/>
                </a:cubicBezTo>
                <a:cubicBezTo>
                  <a:pt x="67" y="132"/>
                  <a:pt x="62" y="139"/>
                  <a:pt x="59" y="147"/>
                </a:cubicBezTo>
                <a:cubicBezTo>
                  <a:pt x="18" y="144"/>
                  <a:pt x="18" y="144"/>
                  <a:pt x="18" y="144"/>
                </a:cubicBezTo>
                <a:cubicBezTo>
                  <a:pt x="8" y="172"/>
                  <a:pt x="8" y="172"/>
                  <a:pt x="8" y="172"/>
                </a:cubicBezTo>
                <a:cubicBezTo>
                  <a:pt x="42" y="194"/>
                  <a:pt x="42" y="194"/>
                  <a:pt x="42" y="194"/>
                </a:cubicBezTo>
                <a:cubicBezTo>
                  <a:pt x="41" y="203"/>
                  <a:pt x="39" y="212"/>
                  <a:pt x="39" y="222"/>
                </a:cubicBezTo>
                <a:cubicBezTo>
                  <a:pt x="0" y="235"/>
                  <a:pt x="0" y="235"/>
                  <a:pt x="0" y="235"/>
                </a:cubicBezTo>
                <a:cubicBezTo>
                  <a:pt x="2" y="264"/>
                  <a:pt x="2" y="264"/>
                  <a:pt x="2" y="264"/>
                </a:cubicBezTo>
                <a:cubicBezTo>
                  <a:pt x="42" y="272"/>
                  <a:pt x="42" y="272"/>
                  <a:pt x="42" y="272"/>
                </a:cubicBezTo>
                <a:cubicBezTo>
                  <a:pt x="44" y="280"/>
                  <a:pt x="46" y="288"/>
                  <a:pt x="49" y="296"/>
                </a:cubicBezTo>
                <a:cubicBezTo>
                  <a:pt x="17" y="323"/>
                  <a:pt x="17" y="323"/>
                  <a:pt x="17" y="323"/>
                </a:cubicBezTo>
                <a:cubicBezTo>
                  <a:pt x="31" y="349"/>
                  <a:pt x="31" y="349"/>
                  <a:pt x="31" y="349"/>
                </a:cubicBezTo>
                <a:cubicBezTo>
                  <a:pt x="71" y="341"/>
                  <a:pt x="71" y="341"/>
                  <a:pt x="71" y="341"/>
                </a:cubicBezTo>
                <a:cubicBezTo>
                  <a:pt x="76" y="349"/>
                  <a:pt x="82" y="356"/>
                  <a:pt x="88" y="363"/>
                </a:cubicBezTo>
                <a:cubicBezTo>
                  <a:pt x="70" y="399"/>
                  <a:pt x="70" y="399"/>
                  <a:pt x="70" y="399"/>
                </a:cubicBezTo>
                <a:cubicBezTo>
                  <a:pt x="92" y="419"/>
                  <a:pt x="92" y="419"/>
                  <a:pt x="92" y="419"/>
                </a:cubicBezTo>
                <a:cubicBezTo>
                  <a:pt x="126" y="396"/>
                  <a:pt x="126" y="396"/>
                  <a:pt x="126" y="396"/>
                </a:cubicBezTo>
                <a:cubicBezTo>
                  <a:pt x="133" y="400"/>
                  <a:pt x="140" y="404"/>
                  <a:pt x="147" y="408"/>
                </a:cubicBezTo>
                <a:cubicBezTo>
                  <a:pt x="144" y="449"/>
                  <a:pt x="144" y="449"/>
                  <a:pt x="144" y="449"/>
                </a:cubicBezTo>
                <a:cubicBezTo>
                  <a:pt x="172" y="458"/>
                  <a:pt x="172" y="458"/>
                  <a:pt x="172" y="458"/>
                </a:cubicBezTo>
                <a:cubicBezTo>
                  <a:pt x="195" y="424"/>
                  <a:pt x="195" y="424"/>
                  <a:pt x="195" y="424"/>
                </a:cubicBezTo>
                <a:cubicBezTo>
                  <a:pt x="204" y="426"/>
                  <a:pt x="213" y="427"/>
                  <a:pt x="222" y="428"/>
                </a:cubicBezTo>
                <a:cubicBezTo>
                  <a:pt x="235" y="467"/>
                  <a:pt x="235" y="467"/>
                  <a:pt x="235" y="467"/>
                </a:cubicBezTo>
                <a:cubicBezTo>
                  <a:pt x="264" y="464"/>
                  <a:pt x="264" y="464"/>
                  <a:pt x="264" y="464"/>
                </a:cubicBezTo>
                <a:cubicBezTo>
                  <a:pt x="272" y="424"/>
                  <a:pt x="272" y="424"/>
                  <a:pt x="272" y="424"/>
                </a:cubicBezTo>
                <a:cubicBezTo>
                  <a:pt x="280" y="423"/>
                  <a:pt x="288" y="421"/>
                  <a:pt x="296" y="418"/>
                </a:cubicBezTo>
                <a:cubicBezTo>
                  <a:pt x="323" y="449"/>
                  <a:pt x="323" y="449"/>
                  <a:pt x="323" y="449"/>
                </a:cubicBezTo>
                <a:cubicBezTo>
                  <a:pt x="349" y="436"/>
                  <a:pt x="349" y="436"/>
                  <a:pt x="349" y="436"/>
                </a:cubicBezTo>
                <a:cubicBezTo>
                  <a:pt x="341" y="396"/>
                  <a:pt x="341" y="396"/>
                  <a:pt x="341" y="396"/>
                </a:cubicBezTo>
                <a:cubicBezTo>
                  <a:pt x="349" y="391"/>
                  <a:pt x="356" y="385"/>
                  <a:pt x="363" y="379"/>
                </a:cubicBezTo>
                <a:cubicBezTo>
                  <a:pt x="399" y="397"/>
                  <a:pt x="399" y="397"/>
                  <a:pt x="399" y="397"/>
                </a:cubicBezTo>
                <a:cubicBezTo>
                  <a:pt x="419" y="375"/>
                  <a:pt x="419" y="375"/>
                  <a:pt x="419" y="375"/>
                </a:cubicBezTo>
                <a:cubicBezTo>
                  <a:pt x="396" y="341"/>
                  <a:pt x="396" y="341"/>
                  <a:pt x="396" y="341"/>
                </a:cubicBezTo>
                <a:cubicBezTo>
                  <a:pt x="400" y="334"/>
                  <a:pt x="405" y="327"/>
                  <a:pt x="408" y="320"/>
                </a:cubicBezTo>
                <a:cubicBezTo>
                  <a:pt x="449" y="323"/>
                  <a:pt x="449" y="323"/>
                  <a:pt x="449" y="323"/>
                </a:cubicBezTo>
                <a:cubicBezTo>
                  <a:pt x="459" y="295"/>
                  <a:pt x="459" y="295"/>
                  <a:pt x="459" y="295"/>
                </a:cubicBezTo>
                <a:cubicBezTo>
                  <a:pt x="425" y="272"/>
                  <a:pt x="425" y="272"/>
                  <a:pt x="425" y="272"/>
                </a:cubicBezTo>
                <a:cubicBezTo>
                  <a:pt x="426" y="263"/>
                  <a:pt x="428" y="254"/>
                  <a:pt x="428" y="245"/>
                </a:cubicBezTo>
                <a:close/>
                <a:moveTo>
                  <a:pt x="233" y="383"/>
                </a:moveTo>
                <a:cubicBezTo>
                  <a:pt x="151" y="383"/>
                  <a:pt x="84" y="316"/>
                  <a:pt x="84" y="233"/>
                </a:cubicBezTo>
                <a:cubicBezTo>
                  <a:pt x="84" y="150"/>
                  <a:pt x="151" y="83"/>
                  <a:pt x="233" y="83"/>
                </a:cubicBezTo>
                <a:cubicBezTo>
                  <a:pt x="316" y="83"/>
                  <a:pt x="383" y="150"/>
                  <a:pt x="383" y="233"/>
                </a:cubicBezTo>
                <a:cubicBezTo>
                  <a:pt x="383" y="316"/>
                  <a:pt x="316" y="383"/>
                  <a:pt x="233" y="383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ffectLst>
            <a:outerShdw blurRad="228600" dist="76200" dir="2700000" algn="tl" rotWithShape="0">
              <a:prstClr val="black">
                <a:alpha val="30000"/>
              </a:prst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" name="Oval 12"/>
          <p:cNvSpPr/>
          <p:nvPr/>
        </p:nvSpPr>
        <p:spPr>
          <a:xfrm>
            <a:off x="9334470" y="4716457"/>
            <a:ext cx="3081943" cy="3081943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571500" dist="723900" dir="2700000" algn="tl" rotWithShape="0">
              <a:prstClr val="black">
                <a:alpha val="3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Oval 13"/>
          <p:cNvSpPr/>
          <p:nvPr/>
        </p:nvSpPr>
        <p:spPr>
          <a:xfrm>
            <a:off x="9423225" y="4805212"/>
            <a:ext cx="2904431" cy="2904431"/>
          </a:xfrm>
          <a:prstGeom prst="ellipse">
            <a:avLst/>
          </a:prstGeom>
          <a:gradFill flip="none" rotWithShape="1">
            <a:gsLst>
              <a:gs pos="0">
                <a:schemeClr val="bg1">
                  <a:lumMod val="85000"/>
                </a:schemeClr>
              </a:gs>
              <a:gs pos="24000">
                <a:schemeClr val="bg1">
                  <a:lumMod val="95000"/>
                </a:schemeClr>
              </a:gs>
            </a:gsLst>
            <a:lin ang="13500000" scaled="1"/>
            <a:tileRect/>
          </a:gradFill>
          <a:ln>
            <a:noFill/>
          </a:ln>
          <a:effectLst>
            <a:outerShdw blurRad="571500" dist="723900" dir="2700000" algn="tl" rotWithShape="0">
              <a:prstClr val="black">
                <a:alpha val="3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TextBox 16"/>
          <p:cNvSpPr txBox="1"/>
          <p:nvPr/>
        </p:nvSpPr>
        <p:spPr>
          <a:xfrm>
            <a:off x="-1" y="508608"/>
            <a:ext cx="24387175" cy="144655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a-IR" sz="8800" b="1" dirty="0">
                <a:effectLst>
                  <a:glow>
                    <a:srgbClr val="FF3399">
                      <a:alpha val="24000"/>
                    </a:srgbClr>
                  </a:glow>
                </a:effectLst>
                <a:latin typeface="Shabnam" panose="020B0603030804020204" pitchFamily="34" charset="-78"/>
                <a:cs typeface="Shabnam" panose="020B0603030804020204" pitchFamily="34" charset="-78"/>
              </a:rPr>
              <a:t>تیتر عنوان خود را وارد نمایید</a:t>
            </a:r>
            <a:endParaRPr lang="en-US" sz="8800" b="1" dirty="0">
              <a:solidFill>
                <a:srgbClr val="FF3399"/>
              </a:solidFill>
              <a:effectLst>
                <a:glow>
                  <a:srgbClr val="FF3399">
                    <a:alpha val="24000"/>
                  </a:srgbClr>
                </a:glow>
              </a:effectLst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0" y="2002036"/>
            <a:ext cx="2438717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a-IR" sz="2800" dirty="0">
                <a:solidFill>
                  <a:srgbClr val="100F3D"/>
                </a:solidFill>
                <a:effectLst>
                  <a:glow>
                    <a:srgbClr val="FF3399">
                      <a:alpha val="24000"/>
                    </a:srgbClr>
                  </a:glow>
                </a:effectLst>
                <a:latin typeface="Vazir" panose="020B0603030804020204" pitchFamily="34" charset="-78"/>
                <a:cs typeface="Vazir" panose="020B0603030804020204" pitchFamily="34" charset="-78"/>
              </a:rPr>
              <a:t>زیر عنوان خود را در این قسمت بنویسید</a:t>
            </a:r>
            <a:endParaRPr lang="en-US" sz="2800" dirty="0">
              <a:solidFill>
                <a:srgbClr val="100F3D"/>
              </a:solidFill>
              <a:effectLst>
                <a:glow>
                  <a:srgbClr val="FF3399">
                    <a:alpha val="24000"/>
                  </a:srgbClr>
                </a:glow>
              </a:effectLst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  <p:grpSp>
        <p:nvGrpSpPr>
          <p:cNvPr id="19" name="Group 18"/>
          <p:cNvGrpSpPr/>
          <p:nvPr/>
        </p:nvGrpSpPr>
        <p:grpSpPr>
          <a:xfrm>
            <a:off x="10875440" y="5834824"/>
            <a:ext cx="6379199" cy="5675121"/>
            <a:chOff x="11816557" y="7756415"/>
            <a:chExt cx="6379199" cy="5675121"/>
          </a:xfrm>
        </p:grpSpPr>
        <p:grpSp>
          <p:nvGrpSpPr>
            <p:cNvPr id="20" name="Group 19"/>
            <p:cNvGrpSpPr/>
            <p:nvPr/>
          </p:nvGrpSpPr>
          <p:grpSpPr>
            <a:xfrm flipH="1">
              <a:off x="11816557" y="7756415"/>
              <a:ext cx="4085157" cy="4054242"/>
              <a:chOff x="3059082" y="5908837"/>
              <a:chExt cx="4085157" cy="4054242"/>
            </a:xfrm>
          </p:grpSpPr>
          <p:sp>
            <p:nvSpPr>
              <p:cNvPr id="24" name="Arc 23"/>
              <p:cNvSpPr/>
              <p:nvPr/>
            </p:nvSpPr>
            <p:spPr>
              <a:xfrm flipV="1">
                <a:off x="3059082" y="5908837"/>
                <a:ext cx="4085157" cy="4019550"/>
              </a:xfrm>
              <a:prstGeom prst="arc">
                <a:avLst>
                  <a:gd name="adj1" fmla="val 17143018"/>
                  <a:gd name="adj2" fmla="val 20231147"/>
                </a:avLst>
              </a:prstGeom>
              <a:ln>
                <a:solidFill>
                  <a:schemeClr val="bg1">
                    <a:lumMod val="75000"/>
                  </a:schemeClr>
                </a:solidFill>
                <a:prstDash val="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5" name="Oval 24"/>
              <p:cNvSpPr/>
              <p:nvPr/>
            </p:nvSpPr>
            <p:spPr>
              <a:xfrm>
                <a:off x="5523918" y="9748418"/>
                <a:ext cx="214661" cy="214661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1" name="Group 20"/>
            <p:cNvGrpSpPr/>
            <p:nvPr/>
          </p:nvGrpSpPr>
          <p:grpSpPr>
            <a:xfrm>
              <a:off x="13607672" y="11469461"/>
              <a:ext cx="4588084" cy="1962075"/>
              <a:chOff x="3894839" y="10606073"/>
              <a:chExt cx="4588084" cy="1962075"/>
            </a:xfrm>
          </p:grpSpPr>
          <p:sp>
            <p:nvSpPr>
              <p:cNvPr id="22" name="TextBox 21"/>
              <p:cNvSpPr txBox="1"/>
              <p:nvPr/>
            </p:nvSpPr>
            <p:spPr>
              <a:xfrm>
                <a:off x="3894839" y="10606073"/>
                <a:ext cx="4588084" cy="52322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/>
                <a:r>
                  <a:rPr lang="fa-IR" sz="2800" b="1" dirty="0">
                    <a:solidFill>
                      <a:schemeClr val="accent1">
                        <a:lumMod val="50000"/>
                      </a:schemeClr>
                    </a:solidFill>
                    <a:effectLst>
                      <a:glow>
                        <a:srgbClr val="FF3399">
                          <a:alpha val="24000"/>
                        </a:srgbClr>
                      </a:glow>
                    </a:effectLst>
                    <a:latin typeface="Shabnam" panose="020B0603030804020204" pitchFamily="34" charset="-78"/>
                    <a:cs typeface="Shabnam" panose="020B0603030804020204" pitchFamily="34" charset="-78"/>
                  </a:rPr>
                  <a:t>تیتر عنوان را بنویسید</a:t>
                </a:r>
                <a:endParaRPr lang="en-US" sz="2800" b="1" dirty="0">
                  <a:solidFill>
                    <a:schemeClr val="accent1">
                      <a:lumMod val="50000"/>
                    </a:schemeClr>
                  </a:solidFill>
                  <a:effectLst>
                    <a:glow>
                      <a:srgbClr val="FF3399">
                        <a:alpha val="24000"/>
                      </a:srgbClr>
                    </a:glow>
                  </a:effectLst>
                  <a:latin typeface="Shabnam" panose="020B0603030804020204" pitchFamily="34" charset="-78"/>
                  <a:cs typeface="Shabnam" panose="020B0603030804020204" pitchFamily="34" charset="-78"/>
                </a:endParaRPr>
              </a:p>
            </p:txBody>
          </p:sp>
          <p:sp>
            <p:nvSpPr>
              <p:cNvPr id="23" name="TextBox 22"/>
              <p:cNvSpPr txBox="1"/>
              <p:nvPr/>
            </p:nvSpPr>
            <p:spPr>
              <a:xfrm>
                <a:off x="3894839" y="11129293"/>
                <a:ext cx="4588084" cy="143885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justLow" rtl="1">
                  <a:lnSpc>
                    <a:spcPct val="150000"/>
                  </a:lnSpc>
                </a:pPr>
                <a:r>
                  <a:rPr lang="fa-IR" sz="2000" dirty="0">
                    <a:solidFill>
                      <a:srgbClr val="16191F"/>
                    </a:solidFill>
                    <a:latin typeface="Vazir" panose="020B0603030804020204" pitchFamily="34" charset="-78"/>
                    <a:cs typeface="Vazir" panose="020B0603030804020204" pitchFamily="34" charset="-78"/>
                  </a:rPr>
                  <a:t>فروشگاه مینارو ارائه دهنده انواع فایل های کاربردی با بهترین کیفیت این متن تست می باشد</a:t>
                </a:r>
                <a:endParaRPr lang="en-US" sz="1800" b="1" dirty="0">
                  <a:solidFill>
                    <a:schemeClr val="bg1">
                      <a:lumMod val="65000"/>
                    </a:schemeClr>
                  </a:solidFill>
                  <a:effectLst>
                    <a:glow>
                      <a:srgbClr val="FF3399">
                        <a:alpha val="24000"/>
                      </a:srgbClr>
                    </a:glow>
                  </a:effectLst>
                  <a:latin typeface="Lato" panose="020F0502020204030203" pitchFamily="34" charset="0"/>
                </a:endParaRPr>
              </a:p>
            </p:txBody>
          </p:sp>
        </p:grpSp>
      </p:grpSp>
      <p:grpSp>
        <p:nvGrpSpPr>
          <p:cNvPr id="26" name="Group 25"/>
          <p:cNvGrpSpPr/>
          <p:nvPr/>
        </p:nvGrpSpPr>
        <p:grpSpPr>
          <a:xfrm>
            <a:off x="1439635" y="4000864"/>
            <a:ext cx="5617881" cy="4283438"/>
            <a:chOff x="14343844" y="2862506"/>
            <a:chExt cx="5617881" cy="4283438"/>
          </a:xfrm>
        </p:grpSpPr>
        <p:grpSp>
          <p:nvGrpSpPr>
            <p:cNvPr id="27" name="Group 26"/>
            <p:cNvGrpSpPr/>
            <p:nvPr/>
          </p:nvGrpSpPr>
          <p:grpSpPr>
            <a:xfrm flipV="1">
              <a:off x="15876568" y="3126394"/>
              <a:ext cx="4085157" cy="4019550"/>
              <a:chOff x="3059082" y="5908837"/>
              <a:chExt cx="4085157" cy="4019550"/>
            </a:xfrm>
          </p:grpSpPr>
          <p:sp>
            <p:nvSpPr>
              <p:cNvPr id="31" name="Arc 30"/>
              <p:cNvSpPr/>
              <p:nvPr/>
            </p:nvSpPr>
            <p:spPr>
              <a:xfrm flipV="1">
                <a:off x="3059082" y="5908837"/>
                <a:ext cx="4085157" cy="4019550"/>
              </a:xfrm>
              <a:prstGeom prst="arc">
                <a:avLst>
                  <a:gd name="adj1" fmla="val 18961640"/>
                  <a:gd name="adj2" fmla="val 0"/>
                </a:avLst>
              </a:prstGeom>
              <a:ln>
                <a:solidFill>
                  <a:schemeClr val="bg1">
                    <a:lumMod val="75000"/>
                  </a:schemeClr>
                </a:solidFill>
                <a:prstDash val="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2" name="Oval 31"/>
              <p:cNvSpPr/>
              <p:nvPr/>
            </p:nvSpPr>
            <p:spPr>
              <a:xfrm>
                <a:off x="6357726" y="9278721"/>
                <a:ext cx="214661" cy="214661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8" name="Group 27"/>
            <p:cNvGrpSpPr/>
            <p:nvPr/>
          </p:nvGrpSpPr>
          <p:grpSpPr>
            <a:xfrm>
              <a:off x="14343844" y="2862506"/>
              <a:ext cx="4588084" cy="2008426"/>
              <a:chOff x="3894839" y="10104051"/>
              <a:chExt cx="4588084" cy="2008426"/>
            </a:xfrm>
          </p:grpSpPr>
          <p:sp>
            <p:nvSpPr>
              <p:cNvPr id="29" name="TextBox 28"/>
              <p:cNvSpPr txBox="1"/>
              <p:nvPr/>
            </p:nvSpPr>
            <p:spPr>
              <a:xfrm>
                <a:off x="3894839" y="10104051"/>
                <a:ext cx="4588084" cy="52322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/>
                <a:r>
                  <a:rPr lang="fa-IR" sz="2800" b="1" dirty="0">
                    <a:solidFill>
                      <a:schemeClr val="accent1">
                        <a:lumMod val="50000"/>
                      </a:schemeClr>
                    </a:solidFill>
                    <a:effectLst>
                      <a:glow>
                        <a:srgbClr val="FF3399">
                          <a:alpha val="24000"/>
                        </a:srgbClr>
                      </a:glow>
                    </a:effectLst>
                    <a:latin typeface="Shabnam" panose="020B0603030804020204" pitchFamily="34" charset="-78"/>
                    <a:cs typeface="Shabnam" panose="020B0603030804020204" pitchFamily="34" charset="-78"/>
                  </a:rPr>
                  <a:t>تیتر عنوان را بنویسید</a:t>
                </a:r>
                <a:endParaRPr lang="en-US" sz="2800" b="1" dirty="0">
                  <a:solidFill>
                    <a:schemeClr val="accent1">
                      <a:lumMod val="50000"/>
                    </a:schemeClr>
                  </a:solidFill>
                  <a:effectLst>
                    <a:glow>
                      <a:srgbClr val="FF3399">
                        <a:alpha val="24000"/>
                      </a:srgbClr>
                    </a:glow>
                  </a:effectLst>
                  <a:latin typeface="Shabnam" panose="020B0603030804020204" pitchFamily="34" charset="-78"/>
                  <a:cs typeface="Shabnam" panose="020B0603030804020204" pitchFamily="34" charset="-78"/>
                </a:endParaRPr>
              </a:p>
            </p:txBody>
          </p:sp>
          <p:sp>
            <p:nvSpPr>
              <p:cNvPr id="30" name="TextBox 29"/>
              <p:cNvSpPr txBox="1"/>
              <p:nvPr/>
            </p:nvSpPr>
            <p:spPr>
              <a:xfrm>
                <a:off x="4749089" y="10673622"/>
                <a:ext cx="3733833" cy="143885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justLow" rtl="1">
                  <a:lnSpc>
                    <a:spcPct val="150000"/>
                  </a:lnSpc>
                </a:pPr>
                <a:r>
                  <a:rPr lang="fa-IR" sz="2000" dirty="0">
                    <a:solidFill>
                      <a:srgbClr val="16191F"/>
                    </a:solidFill>
                    <a:latin typeface="Vazir" panose="020B0603030804020204" pitchFamily="34" charset="-78"/>
                    <a:cs typeface="Vazir" panose="020B0603030804020204" pitchFamily="34" charset="-78"/>
                  </a:rPr>
                  <a:t>فروشگاه مینارو ارائه دهنده انواع فایل های کاربردی با بهترین کیفیت این متن تست می باشد</a:t>
                </a:r>
                <a:endParaRPr lang="en-US" sz="1800" b="1" dirty="0">
                  <a:solidFill>
                    <a:schemeClr val="bg1">
                      <a:lumMod val="65000"/>
                    </a:schemeClr>
                  </a:solidFill>
                  <a:effectLst>
                    <a:glow>
                      <a:srgbClr val="FF3399">
                        <a:alpha val="24000"/>
                      </a:srgbClr>
                    </a:glow>
                  </a:effectLst>
                  <a:latin typeface="Lato" panose="020F0502020204030203" pitchFamily="34" charset="0"/>
                </a:endParaRPr>
              </a:p>
            </p:txBody>
          </p:sp>
        </p:grpSp>
      </p:grpSp>
      <p:sp>
        <p:nvSpPr>
          <p:cNvPr id="33" name="TextBox 32"/>
          <p:cNvSpPr txBox="1"/>
          <p:nvPr/>
        </p:nvSpPr>
        <p:spPr>
          <a:xfrm>
            <a:off x="17936919" y="8058042"/>
            <a:ext cx="4588084" cy="31700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>
              <a:lnSpc>
                <a:spcPct val="200000"/>
              </a:lnSpc>
            </a:pPr>
            <a:r>
              <a:rPr lang="fa-IR" sz="2000" dirty="0">
                <a:solidFill>
                  <a:srgbClr val="16191F"/>
                </a:solidFill>
                <a:latin typeface="Vazir" panose="020B0603030804020204" pitchFamily="34" charset="-78"/>
                <a:cs typeface="Vazir" panose="020B0603030804020204" pitchFamily="34" charset="-78"/>
              </a:rPr>
              <a:t>فروشگاه مینارو ارائه دهنده انواع فایل های کاربردی با بهترین کیفیت این متن تست می باشد</a:t>
            </a:r>
            <a:r>
              <a:rPr lang="en-US" sz="2000" dirty="0">
                <a:solidFill>
                  <a:srgbClr val="16191F"/>
                </a:solidFill>
                <a:latin typeface="Vazir" panose="020B0603030804020204" pitchFamily="34" charset="-78"/>
                <a:cs typeface="Vazir" panose="020B0603030804020204" pitchFamily="34" charset="-78"/>
              </a:rPr>
              <a:t> </a:t>
            </a:r>
            <a:r>
              <a:rPr lang="fa-IR" sz="2000" dirty="0">
                <a:solidFill>
                  <a:srgbClr val="16191F"/>
                </a:solidFill>
                <a:latin typeface="Vazir" panose="020B0603030804020204" pitchFamily="34" charset="-78"/>
                <a:cs typeface="Vazir" panose="020B0603030804020204" pitchFamily="34" charset="-78"/>
              </a:rPr>
              <a:t> که شما به راحتی میتوانید بعد از خرید فایل آن را به راحتی تغییر داده و متن دلخواه خود را در این قسمت جایگزین کنید.</a:t>
            </a:r>
            <a:endParaRPr lang="en-US" sz="1800" b="1" dirty="0">
              <a:solidFill>
                <a:schemeClr val="bg1">
                  <a:lumMod val="65000"/>
                </a:schemeClr>
              </a:solidFill>
              <a:effectLst>
                <a:glow>
                  <a:srgbClr val="FF3399">
                    <a:alpha val="24000"/>
                  </a:srgbClr>
                </a:glow>
              </a:effectLst>
              <a:latin typeface="Lato" panose="020F0502020204030203" pitchFamily="34" charset="0"/>
            </a:endParaRPr>
          </a:p>
        </p:txBody>
      </p:sp>
      <p:sp>
        <p:nvSpPr>
          <p:cNvPr id="34" name="TextBox 33"/>
          <p:cNvSpPr txBox="1"/>
          <p:nvPr/>
        </p:nvSpPr>
        <p:spPr>
          <a:xfrm>
            <a:off x="17936919" y="3794692"/>
            <a:ext cx="4588084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fa-IR" sz="2800" b="1" dirty="0">
                <a:solidFill>
                  <a:schemeClr val="accent1">
                    <a:lumMod val="50000"/>
                  </a:schemeClr>
                </a:solidFill>
                <a:effectLst>
                  <a:glow>
                    <a:srgbClr val="FF3399">
                      <a:alpha val="24000"/>
                    </a:srgbClr>
                  </a:glow>
                </a:effectLst>
                <a:latin typeface="Shabnam" panose="020B0603030804020204" pitchFamily="34" charset="-78"/>
                <a:cs typeface="Shabnam" panose="020B0603030804020204" pitchFamily="34" charset="-78"/>
              </a:rPr>
              <a:t>تیتر عنوان را بنویسید</a:t>
            </a:r>
            <a:endParaRPr lang="en-US" sz="2800" b="1" dirty="0">
              <a:solidFill>
                <a:schemeClr val="accent1">
                  <a:lumMod val="50000"/>
                </a:schemeClr>
              </a:solidFill>
              <a:effectLst>
                <a:glow>
                  <a:srgbClr val="FF3399">
                    <a:alpha val="24000"/>
                  </a:srgbClr>
                </a:glow>
              </a:effectLst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35" name="Rounded Rectangle 34"/>
          <p:cNvSpPr/>
          <p:nvPr/>
        </p:nvSpPr>
        <p:spPr>
          <a:xfrm>
            <a:off x="18062191" y="11663692"/>
            <a:ext cx="2570162" cy="623499"/>
          </a:xfrm>
          <a:prstGeom prst="roundRect">
            <a:avLst>
              <a:gd name="adj" fmla="val 50000"/>
            </a:avLst>
          </a:prstGeom>
          <a:solidFill>
            <a:schemeClr val="accent5"/>
          </a:solidFill>
          <a:ln>
            <a:noFill/>
          </a:ln>
          <a:effectLst>
            <a:outerShdw blurRad="444500" dist="114300" dir="5400000" algn="t" rotWithShape="0">
              <a:schemeClr val="accent5">
                <a:alpha val="71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a-IR" sz="2400" dirty="0">
                <a:latin typeface="Shabnam" panose="020B0603030804020204" pitchFamily="34" charset="-78"/>
                <a:cs typeface="Shabnam" panose="020B0603030804020204" pitchFamily="34" charset="-78"/>
              </a:rPr>
              <a:t>اطلاعات بیشتر</a:t>
            </a:r>
            <a:endParaRPr lang="en-US" sz="2400" dirty="0"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37" name="Oval 36"/>
          <p:cNvSpPr/>
          <p:nvPr/>
        </p:nvSpPr>
        <p:spPr>
          <a:xfrm>
            <a:off x="5974954" y="7322186"/>
            <a:ext cx="2438839" cy="2438839"/>
          </a:xfrm>
          <a:prstGeom prst="ellipse">
            <a:avLst/>
          </a:prstGeom>
          <a:gradFill flip="none" rotWithShape="1">
            <a:gsLst>
              <a:gs pos="0">
                <a:schemeClr val="bg1">
                  <a:lumMod val="85000"/>
                </a:schemeClr>
              </a:gs>
              <a:gs pos="24000">
                <a:schemeClr val="bg1">
                  <a:lumMod val="95000"/>
                </a:schemeClr>
              </a:gs>
            </a:gsLst>
            <a:lin ang="13500000" scaled="1"/>
            <a:tileRect/>
          </a:gradFill>
          <a:ln>
            <a:noFill/>
          </a:ln>
          <a:effectLst>
            <a:outerShdw blurRad="571500" dist="723900" dir="2700000" algn="tl" rotWithShape="0">
              <a:prstClr val="black">
                <a:alpha val="3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8" name="Oval 37"/>
          <p:cNvSpPr/>
          <p:nvPr/>
        </p:nvSpPr>
        <p:spPr>
          <a:xfrm>
            <a:off x="9656024" y="4981063"/>
            <a:ext cx="2438839" cy="2438839"/>
          </a:xfrm>
          <a:prstGeom prst="ellipse">
            <a:avLst/>
          </a:prstGeom>
          <a:gradFill flip="none" rotWithShape="1">
            <a:gsLst>
              <a:gs pos="0">
                <a:schemeClr val="bg1">
                  <a:lumMod val="85000"/>
                </a:schemeClr>
              </a:gs>
              <a:gs pos="24000">
                <a:schemeClr val="bg1">
                  <a:lumMod val="95000"/>
                </a:schemeClr>
              </a:gs>
            </a:gsLst>
            <a:lin ang="13500000" scaled="1"/>
            <a:tileRect/>
          </a:gradFill>
          <a:ln>
            <a:noFill/>
          </a:ln>
          <a:effectLst>
            <a:outerShdw blurRad="571500" dist="723900" dir="2700000" algn="tl" rotWithShape="0">
              <a:prstClr val="black">
                <a:alpha val="3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9" name="TextBox 38"/>
          <p:cNvSpPr txBox="1"/>
          <p:nvPr/>
        </p:nvSpPr>
        <p:spPr>
          <a:xfrm>
            <a:off x="17936919" y="4480998"/>
            <a:ext cx="4588084" cy="30931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>
              <a:lnSpc>
                <a:spcPct val="200000"/>
              </a:lnSpc>
            </a:pPr>
            <a:r>
              <a:rPr lang="fa-IR" sz="2000" dirty="0">
                <a:solidFill>
                  <a:srgbClr val="16191F"/>
                </a:solidFill>
                <a:latin typeface="Vazir" panose="020B0603030804020204" pitchFamily="34" charset="-78"/>
                <a:cs typeface="Vazir" panose="020B0603030804020204" pitchFamily="34" charset="-78"/>
              </a:rPr>
              <a:t>فروشگاه مینارو ارائه دهنده انواع فایل های کاربردی با بهترین کیفیت این متن تست می باشد</a:t>
            </a:r>
            <a:r>
              <a:rPr lang="en-US" sz="2000" dirty="0">
                <a:solidFill>
                  <a:srgbClr val="16191F"/>
                </a:solidFill>
                <a:latin typeface="Vazir" panose="020B0603030804020204" pitchFamily="34" charset="-78"/>
                <a:cs typeface="Vazir" panose="020B0603030804020204" pitchFamily="34" charset="-78"/>
              </a:rPr>
              <a:t> </a:t>
            </a:r>
            <a:r>
              <a:rPr lang="fa-IR" sz="2000" dirty="0">
                <a:solidFill>
                  <a:srgbClr val="16191F"/>
                </a:solidFill>
                <a:latin typeface="Vazir" panose="020B0603030804020204" pitchFamily="34" charset="-78"/>
                <a:cs typeface="Vazir" panose="020B0603030804020204" pitchFamily="34" charset="-78"/>
              </a:rPr>
              <a:t> که شما به راحتی میتوانید بعد از خرید فایل آن را به راحتی تغییر داده و متن دلخواه خود را در این قسمت جایگزین کنید.</a:t>
            </a:r>
            <a:endParaRPr lang="en-US" sz="1800" b="1" dirty="0">
              <a:solidFill>
                <a:schemeClr val="bg1">
                  <a:lumMod val="65000"/>
                </a:schemeClr>
              </a:solidFill>
              <a:effectLst>
                <a:glow>
                  <a:srgbClr val="FF3399">
                    <a:alpha val="24000"/>
                  </a:srgbClr>
                </a:glow>
              </a:effectLst>
              <a:latin typeface="Lato" panose="020F0502020204030203" pitchFamily="34" charset="0"/>
            </a:endParaRPr>
          </a:p>
        </p:txBody>
      </p:sp>
      <p:sp>
        <p:nvSpPr>
          <p:cNvPr id="40" name="TextBox 39"/>
          <p:cNvSpPr txBox="1">
            <a:spLocks/>
          </p:cNvSpPr>
          <p:nvPr/>
        </p:nvSpPr>
        <p:spPr>
          <a:xfrm>
            <a:off x="10478603" y="5776657"/>
            <a:ext cx="798303" cy="766372"/>
          </a:xfrm>
          <a:custGeom>
            <a:avLst/>
            <a:gdLst/>
            <a:ahLst/>
            <a:cxnLst/>
            <a:rect l="l" t="t" r="r" b="b"/>
            <a:pathLst>
              <a:path w="450736" h="432707">
                <a:moveTo>
                  <a:pt x="54088" y="324530"/>
                </a:moveTo>
                <a:cubicBezTo>
                  <a:pt x="49017" y="324530"/>
                  <a:pt x="44745" y="326314"/>
                  <a:pt x="41270" y="329883"/>
                </a:cubicBezTo>
                <a:cubicBezTo>
                  <a:pt x="37796" y="333451"/>
                  <a:pt x="36059" y="337677"/>
                  <a:pt x="36059" y="342560"/>
                </a:cubicBezTo>
                <a:cubicBezTo>
                  <a:pt x="36059" y="347630"/>
                  <a:pt x="37796" y="351903"/>
                  <a:pt x="41270" y="355377"/>
                </a:cubicBezTo>
                <a:cubicBezTo>
                  <a:pt x="44745" y="358852"/>
                  <a:pt x="49017" y="360589"/>
                  <a:pt x="54088" y="360589"/>
                </a:cubicBezTo>
                <a:cubicBezTo>
                  <a:pt x="58971" y="360589"/>
                  <a:pt x="63197" y="358852"/>
                  <a:pt x="66765" y="355377"/>
                </a:cubicBezTo>
                <a:cubicBezTo>
                  <a:pt x="70333" y="351903"/>
                  <a:pt x="72117" y="347630"/>
                  <a:pt x="72117" y="342560"/>
                </a:cubicBezTo>
                <a:cubicBezTo>
                  <a:pt x="72117" y="337677"/>
                  <a:pt x="70333" y="333451"/>
                  <a:pt x="66765" y="329883"/>
                </a:cubicBezTo>
                <a:cubicBezTo>
                  <a:pt x="63197" y="326314"/>
                  <a:pt x="58971" y="324530"/>
                  <a:pt x="54088" y="324530"/>
                </a:cubicBezTo>
                <a:close/>
                <a:moveTo>
                  <a:pt x="18029" y="180294"/>
                </a:moveTo>
                <a:lnTo>
                  <a:pt x="99162" y="180294"/>
                </a:lnTo>
                <a:cubicBezTo>
                  <a:pt x="104045" y="180294"/>
                  <a:pt x="108270" y="182079"/>
                  <a:pt x="111839" y="185647"/>
                </a:cubicBezTo>
                <a:cubicBezTo>
                  <a:pt x="115407" y="189215"/>
                  <a:pt x="117191" y="193441"/>
                  <a:pt x="117191" y="198324"/>
                </a:cubicBezTo>
                <a:lnTo>
                  <a:pt x="117191" y="378619"/>
                </a:lnTo>
                <a:cubicBezTo>
                  <a:pt x="117191" y="383501"/>
                  <a:pt x="115407" y="387727"/>
                  <a:pt x="111839" y="391295"/>
                </a:cubicBezTo>
                <a:cubicBezTo>
                  <a:pt x="108270" y="394864"/>
                  <a:pt x="104045" y="396648"/>
                  <a:pt x="99162" y="396648"/>
                </a:cubicBezTo>
                <a:lnTo>
                  <a:pt x="18029" y="396648"/>
                </a:lnTo>
                <a:cubicBezTo>
                  <a:pt x="13146" y="396648"/>
                  <a:pt x="8920" y="394864"/>
                  <a:pt x="5352" y="391295"/>
                </a:cubicBezTo>
                <a:cubicBezTo>
                  <a:pt x="1784" y="387727"/>
                  <a:pt x="0" y="383501"/>
                  <a:pt x="0" y="378619"/>
                </a:cubicBezTo>
                <a:lnTo>
                  <a:pt x="0" y="198324"/>
                </a:lnTo>
                <a:cubicBezTo>
                  <a:pt x="0" y="193441"/>
                  <a:pt x="1784" y="189215"/>
                  <a:pt x="5352" y="185647"/>
                </a:cubicBezTo>
                <a:cubicBezTo>
                  <a:pt x="8920" y="182079"/>
                  <a:pt x="13146" y="180294"/>
                  <a:pt x="18029" y="180294"/>
                </a:cubicBezTo>
                <a:close/>
                <a:moveTo>
                  <a:pt x="279456" y="0"/>
                </a:moveTo>
                <a:cubicBezTo>
                  <a:pt x="288095" y="0"/>
                  <a:pt x="295842" y="986"/>
                  <a:pt x="302697" y="2958"/>
                </a:cubicBezTo>
                <a:cubicBezTo>
                  <a:pt x="309552" y="4930"/>
                  <a:pt x="315187" y="7371"/>
                  <a:pt x="319600" y="10282"/>
                </a:cubicBezTo>
                <a:cubicBezTo>
                  <a:pt x="324013" y="13193"/>
                  <a:pt x="327770" y="16996"/>
                  <a:pt x="330868" y="21691"/>
                </a:cubicBezTo>
                <a:cubicBezTo>
                  <a:pt x="333967" y="26387"/>
                  <a:pt x="336221" y="30612"/>
                  <a:pt x="337630" y="34368"/>
                </a:cubicBezTo>
                <a:cubicBezTo>
                  <a:pt x="339038" y="38125"/>
                  <a:pt x="340165" y="42820"/>
                  <a:pt x="341010" y="48454"/>
                </a:cubicBezTo>
                <a:cubicBezTo>
                  <a:pt x="341855" y="54088"/>
                  <a:pt x="342325" y="58314"/>
                  <a:pt x="342419" y="61131"/>
                </a:cubicBezTo>
                <a:cubicBezTo>
                  <a:pt x="342512" y="63948"/>
                  <a:pt x="342559" y="67610"/>
                  <a:pt x="342559" y="72118"/>
                </a:cubicBezTo>
                <a:cubicBezTo>
                  <a:pt x="342559" y="79254"/>
                  <a:pt x="341667" y="86391"/>
                  <a:pt x="339883" y="93528"/>
                </a:cubicBezTo>
                <a:cubicBezTo>
                  <a:pt x="338099" y="100664"/>
                  <a:pt x="336315" y="106299"/>
                  <a:pt x="334531" y="110430"/>
                </a:cubicBezTo>
                <a:cubicBezTo>
                  <a:pt x="332747" y="114562"/>
                  <a:pt x="330164" y="119821"/>
                  <a:pt x="326784" y="126206"/>
                </a:cubicBezTo>
                <a:cubicBezTo>
                  <a:pt x="326220" y="127333"/>
                  <a:pt x="325281" y="129023"/>
                  <a:pt x="323967" y="131277"/>
                </a:cubicBezTo>
                <a:cubicBezTo>
                  <a:pt x="322652" y="133531"/>
                  <a:pt x="321619" y="135596"/>
                  <a:pt x="320868" y="137474"/>
                </a:cubicBezTo>
                <a:cubicBezTo>
                  <a:pt x="320117" y="139353"/>
                  <a:pt x="319365" y="141606"/>
                  <a:pt x="318614" y="144235"/>
                </a:cubicBezTo>
                <a:lnTo>
                  <a:pt x="396648" y="144235"/>
                </a:lnTo>
                <a:cubicBezTo>
                  <a:pt x="411297" y="144235"/>
                  <a:pt x="423974" y="149588"/>
                  <a:pt x="434679" y="160293"/>
                </a:cubicBezTo>
                <a:cubicBezTo>
                  <a:pt x="445384" y="170998"/>
                  <a:pt x="450736" y="183675"/>
                  <a:pt x="450736" y="198324"/>
                </a:cubicBezTo>
                <a:cubicBezTo>
                  <a:pt x="450736" y="214475"/>
                  <a:pt x="445571" y="228467"/>
                  <a:pt x="435242" y="240299"/>
                </a:cubicBezTo>
                <a:cubicBezTo>
                  <a:pt x="438059" y="248562"/>
                  <a:pt x="439468" y="255699"/>
                  <a:pt x="439468" y="261709"/>
                </a:cubicBezTo>
                <a:cubicBezTo>
                  <a:pt x="440031" y="275982"/>
                  <a:pt x="435993" y="288847"/>
                  <a:pt x="427354" y="300303"/>
                </a:cubicBezTo>
                <a:cubicBezTo>
                  <a:pt x="430547" y="310820"/>
                  <a:pt x="430547" y="321807"/>
                  <a:pt x="427354" y="333263"/>
                </a:cubicBezTo>
                <a:cubicBezTo>
                  <a:pt x="424537" y="343968"/>
                  <a:pt x="419466" y="352795"/>
                  <a:pt x="412142" y="359744"/>
                </a:cubicBezTo>
                <a:cubicBezTo>
                  <a:pt x="413832" y="380778"/>
                  <a:pt x="409231" y="397775"/>
                  <a:pt x="398338" y="410734"/>
                </a:cubicBezTo>
                <a:cubicBezTo>
                  <a:pt x="386318" y="425007"/>
                  <a:pt x="367819" y="432331"/>
                  <a:pt x="342841" y="432707"/>
                </a:cubicBezTo>
                <a:lnTo>
                  <a:pt x="332700" y="432707"/>
                </a:lnTo>
                <a:lnTo>
                  <a:pt x="311290" y="432707"/>
                </a:lnTo>
                <a:lnTo>
                  <a:pt x="306500" y="432707"/>
                </a:lnTo>
                <a:cubicBezTo>
                  <a:pt x="294105" y="432707"/>
                  <a:pt x="280583" y="431251"/>
                  <a:pt x="265934" y="428340"/>
                </a:cubicBezTo>
                <a:cubicBezTo>
                  <a:pt x="251285" y="425429"/>
                  <a:pt x="239876" y="422706"/>
                  <a:pt x="231706" y="420171"/>
                </a:cubicBezTo>
                <a:cubicBezTo>
                  <a:pt x="223537" y="417635"/>
                  <a:pt x="212221" y="413926"/>
                  <a:pt x="197760" y="409043"/>
                </a:cubicBezTo>
                <a:cubicBezTo>
                  <a:pt x="174660" y="400968"/>
                  <a:pt x="159823" y="396836"/>
                  <a:pt x="153250" y="396648"/>
                </a:cubicBezTo>
                <a:cubicBezTo>
                  <a:pt x="148367" y="396460"/>
                  <a:pt x="144141" y="394629"/>
                  <a:pt x="140573" y="391155"/>
                </a:cubicBezTo>
                <a:cubicBezTo>
                  <a:pt x="137005" y="387680"/>
                  <a:pt x="135221" y="383501"/>
                  <a:pt x="135221" y="378619"/>
                </a:cubicBezTo>
                <a:lnTo>
                  <a:pt x="135221" y="198042"/>
                </a:lnTo>
                <a:cubicBezTo>
                  <a:pt x="135221" y="193347"/>
                  <a:pt x="136911" y="189262"/>
                  <a:pt x="140291" y="185788"/>
                </a:cubicBezTo>
                <a:cubicBezTo>
                  <a:pt x="143672" y="182313"/>
                  <a:pt x="147710" y="180388"/>
                  <a:pt x="152405" y="180013"/>
                </a:cubicBezTo>
                <a:cubicBezTo>
                  <a:pt x="156912" y="179637"/>
                  <a:pt x="164049" y="174097"/>
                  <a:pt x="173815" y="163392"/>
                </a:cubicBezTo>
                <a:cubicBezTo>
                  <a:pt x="183581" y="152687"/>
                  <a:pt x="193065" y="141325"/>
                  <a:pt x="202268" y="129305"/>
                </a:cubicBezTo>
                <a:cubicBezTo>
                  <a:pt x="215039" y="112966"/>
                  <a:pt x="224523" y="101697"/>
                  <a:pt x="230720" y="95500"/>
                </a:cubicBezTo>
                <a:cubicBezTo>
                  <a:pt x="234101" y="92119"/>
                  <a:pt x="237012" y="87612"/>
                  <a:pt x="239453" y="81977"/>
                </a:cubicBezTo>
                <a:cubicBezTo>
                  <a:pt x="241895" y="76343"/>
                  <a:pt x="243538" y="71789"/>
                  <a:pt x="244383" y="68315"/>
                </a:cubicBezTo>
                <a:cubicBezTo>
                  <a:pt x="245228" y="64840"/>
                  <a:pt x="246496" y="59159"/>
                  <a:pt x="248186" y="51271"/>
                </a:cubicBezTo>
                <a:cubicBezTo>
                  <a:pt x="249501" y="43947"/>
                  <a:pt x="250675" y="38219"/>
                  <a:pt x="251708" y="34087"/>
                </a:cubicBezTo>
                <a:cubicBezTo>
                  <a:pt x="252741" y="29955"/>
                  <a:pt x="254572" y="25072"/>
                  <a:pt x="257201" y="19438"/>
                </a:cubicBezTo>
                <a:cubicBezTo>
                  <a:pt x="259830" y="13804"/>
                  <a:pt x="263023" y="9108"/>
                  <a:pt x="266779" y="5352"/>
                </a:cubicBezTo>
                <a:cubicBezTo>
                  <a:pt x="270348" y="1784"/>
                  <a:pt x="274573" y="0"/>
                  <a:pt x="279456" y="0"/>
                </a:cubicBezTo>
                <a:close/>
              </a:path>
            </a:pathLst>
          </a:custGeom>
          <a:solidFill>
            <a:srgbClr val="333333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spcBef>
                <a:spcPct val="0"/>
              </a:spcBef>
            </a:pPr>
            <a:endParaRPr lang="en-US" sz="4400" b="1" dirty="0">
              <a:latin typeface="FontAwesome" pitchFamily="50" charset="0"/>
              <a:ea typeface="+mj-ea"/>
              <a:cs typeface="+mj-cs"/>
            </a:endParaRPr>
          </a:p>
        </p:txBody>
      </p:sp>
      <p:sp>
        <p:nvSpPr>
          <p:cNvPr id="41" name="TextBox 40"/>
          <p:cNvSpPr txBox="1">
            <a:spLocks/>
          </p:cNvSpPr>
          <p:nvPr/>
        </p:nvSpPr>
        <p:spPr>
          <a:xfrm>
            <a:off x="6800513" y="8189230"/>
            <a:ext cx="865302" cy="704749"/>
          </a:xfrm>
          <a:custGeom>
            <a:avLst/>
            <a:gdLst/>
            <a:ahLst/>
            <a:cxnLst/>
            <a:rect l="l" t="t" r="r" b="b"/>
            <a:pathLst>
              <a:path w="576942" h="469893">
                <a:moveTo>
                  <a:pt x="459469" y="234946"/>
                </a:moveTo>
                <a:cubicBezTo>
                  <a:pt x="454398" y="234946"/>
                  <a:pt x="449750" y="237059"/>
                  <a:pt x="445525" y="241285"/>
                </a:cubicBezTo>
                <a:cubicBezTo>
                  <a:pt x="441299" y="245510"/>
                  <a:pt x="439186" y="250159"/>
                  <a:pt x="439186" y="255230"/>
                </a:cubicBezTo>
                <a:cubicBezTo>
                  <a:pt x="439186" y="260488"/>
                  <a:pt x="441299" y="265230"/>
                  <a:pt x="445525" y="269456"/>
                </a:cubicBezTo>
                <a:cubicBezTo>
                  <a:pt x="449750" y="273682"/>
                  <a:pt x="454398" y="275794"/>
                  <a:pt x="459469" y="275794"/>
                </a:cubicBezTo>
                <a:cubicBezTo>
                  <a:pt x="466794" y="275794"/>
                  <a:pt x="472897" y="273728"/>
                  <a:pt x="477780" y="269597"/>
                </a:cubicBezTo>
                <a:cubicBezTo>
                  <a:pt x="482663" y="265465"/>
                  <a:pt x="485105" y="260676"/>
                  <a:pt x="485105" y="255230"/>
                </a:cubicBezTo>
                <a:cubicBezTo>
                  <a:pt x="485105" y="249971"/>
                  <a:pt x="482663" y="245276"/>
                  <a:pt x="477780" y="241144"/>
                </a:cubicBezTo>
                <a:cubicBezTo>
                  <a:pt x="472897" y="237012"/>
                  <a:pt x="466794" y="234946"/>
                  <a:pt x="459469" y="234946"/>
                </a:cubicBezTo>
                <a:close/>
                <a:moveTo>
                  <a:pt x="347067" y="234946"/>
                </a:moveTo>
                <a:cubicBezTo>
                  <a:pt x="341996" y="234946"/>
                  <a:pt x="337348" y="237059"/>
                  <a:pt x="333122" y="241285"/>
                </a:cubicBezTo>
                <a:cubicBezTo>
                  <a:pt x="328896" y="245510"/>
                  <a:pt x="326784" y="250159"/>
                  <a:pt x="326784" y="255230"/>
                </a:cubicBezTo>
                <a:cubicBezTo>
                  <a:pt x="326784" y="260488"/>
                  <a:pt x="328896" y="265230"/>
                  <a:pt x="333122" y="269456"/>
                </a:cubicBezTo>
                <a:cubicBezTo>
                  <a:pt x="337348" y="273682"/>
                  <a:pt x="341996" y="275794"/>
                  <a:pt x="347067" y="275794"/>
                </a:cubicBezTo>
                <a:cubicBezTo>
                  <a:pt x="354579" y="275794"/>
                  <a:pt x="360730" y="273728"/>
                  <a:pt x="365519" y="269597"/>
                </a:cubicBezTo>
                <a:cubicBezTo>
                  <a:pt x="370308" y="265465"/>
                  <a:pt x="372702" y="260676"/>
                  <a:pt x="372702" y="255230"/>
                </a:cubicBezTo>
                <a:cubicBezTo>
                  <a:pt x="372702" y="249971"/>
                  <a:pt x="370308" y="245276"/>
                  <a:pt x="365519" y="241144"/>
                </a:cubicBezTo>
                <a:cubicBezTo>
                  <a:pt x="360730" y="237012"/>
                  <a:pt x="354579" y="234946"/>
                  <a:pt x="347067" y="234946"/>
                </a:cubicBezTo>
                <a:close/>
                <a:moveTo>
                  <a:pt x="403409" y="153250"/>
                </a:moveTo>
                <a:cubicBezTo>
                  <a:pt x="433646" y="153250"/>
                  <a:pt x="462099" y="159871"/>
                  <a:pt x="488767" y="173111"/>
                </a:cubicBezTo>
                <a:cubicBezTo>
                  <a:pt x="515436" y="186351"/>
                  <a:pt x="536799" y="204381"/>
                  <a:pt x="552856" y="227199"/>
                </a:cubicBezTo>
                <a:cubicBezTo>
                  <a:pt x="568914" y="250018"/>
                  <a:pt x="576942" y="274761"/>
                  <a:pt x="576942" y="301430"/>
                </a:cubicBezTo>
                <a:cubicBezTo>
                  <a:pt x="576942" y="323403"/>
                  <a:pt x="570510" y="344391"/>
                  <a:pt x="557645" y="364392"/>
                </a:cubicBezTo>
                <a:cubicBezTo>
                  <a:pt x="544780" y="384394"/>
                  <a:pt x="527361" y="402564"/>
                  <a:pt x="505388" y="418903"/>
                </a:cubicBezTo>
                <a:lnTo>
                  <a:pt x="520882" y="469893"/>
                </a:lnTo>
                <a:lnTo>
                  <a:pt x="464822" y="439186"/>
                </a:lnTo>
                <a:cubicBezTo>
                  <a:pt x="436651" y="446135"/>
                  <a:pt x="416180" y="449610"/>
                  <a:pt x="403409" y="449610"/>
                </a:cubicBezTo>
                <a:cubicBezTo>
                  <a:pt x="371669" y="449610"/>
                  <a:pt x="342466" y="442989"/>
                  <a:pt x="315797" y="429749"/>
                </a:cubicBezTo>
                <a:cubicBezTo>
                  <a:pt x="289128" y="416509"/>
                  <a:pt x="268141" y="398526"/>
                  <a:pt x="252835" y="375802"/>
                </a:cubicBezTo>
                <a:cubicBezTo>
                  <a:pt x="237528" y="353077"/>
                  <a:pt x="229875" y="328286"/>
                  <a:pt x="229875" y="301430"/>
                </a:cubicBezTo>
                <a:cubicBezTo>
                  <a:pt x="229875" y="274574"/>
                  <a:pt x="237528" y="249783"/>
                  <a:pt x="252835" y="227058"/>
                </a:cubicBezTo>
                <a:cubicBezTo>
                  <a:pt x="268141" y="204334"/>
                  <a:pt x="289128" y="186351"/>
                  <a:pt x="315797" y="173111"/>
                </a:cubicBezTo>
                <a:cubicBezTo>
                  <a:pt x="342466" y="159871"/>
                  <a:pt x="371669" y="153250"/>
                  <a:pt x="403409" y="153250"/>
                </a:cubicBezTo>
                <a:close/>
                <a:moveTo>
                  <a:pt x="280865" y="86767"/>
                </a:moveTo>
                <a:cubicBezTo>
                  <a:pt x="272789" y="86767"/>
                  <a:pt x="265652" y="89161"/>
                  <a:pt x="259455" y="93950"/>
                </a:cubicBezTo>
                <a:cubicBezTo>
                  <a:pt x="253257" y="98739"/>
                  <a:pt x="250158" y="104890"/>
                  <a:pt x="250158" y="112402"/>
                </a:cubicBezTo>
                <a:cubicBezTo>
                  <a:pt x="250158" y="119727"/>
                  <a:pt x="253257" y="125784"/>
                  <a:pt x="259455" y="130573"/>
                </a:cubicBezTo>
                <a:cubicBezTo>
                  <a:pt x="265652" y="135362"/>
                  <a:pt x="272789" y="137756"/>
                  <a:pt x="280865" y="137756"/>
                </a:cubicBezTo>
                <a:cubicBezTo>
                  <a:pt x="288565" y="137756"/>
                  <a:pt x="294716" y="135456"/>
                  <a:pt x="299317" y="130854"/>
                </a:cubicBezTo>
                <a:cubicBezTo>
                  <a:pt x="303918" y="126253"/>
                  <a:pt x="306219" y="120102"/>
                  <a:pt x="306219" y="112402"/>
                </a:cubicBezTo>
                <a:cubicBezTo>
                  <a:pt x="306219" y="104702"/>
                  <a:pt x="303918" y="98505"/>
                  <a:pt x="299317" y="93809"/>
                </a:cubicBezTo>
                <a:cubicBezTo>
                  <a:pt x="294716" y="89114"/>
                  <a:pt x="288565" y="86767"/>
                  <a:pt x="280865" y="86767"/>
                </a:cubicBezTo>
                <a:close/>
                <a:moveTo>
                  <a:pt x="137756" y="86767"/>
                </a:moveTo>
                <a:cubicBezTo>
                  <a:pt x="129680" y="86767"/>
                  <a:pt x="122544" y="89161"/>
                  <a:pt x="116346" y="93950"/>
                </a:cubicBezTo>
                <a:cubicBezTo>
                  <a:pt x="110148" y="98739"/>
                  <a:pt x="107050" y="104890"/>
                  <a:pt x="107050" y="112402"/>
                </a:cubicBezTo>
                <a:cubicBezTo>
                  <a:pt x="107050" y="119727"/>
                  <a:pt x="110148" y="125784"/>
                  <a:pt x="116346" y="130573"/>
                </a:cubicBezTo>
                <a:cubicBezTo>
                  <a:pt x="122544" y="135362"/>
                  <a:pt x="129680" y="137756"/>
                  <a:pt x="137756" y="137756"/>
                </a:cubicBezTo>
                <a:cubicBezTo>
                  <a:pt x="145456" y="137756"/>
                  <a:pt x="151654" y="135456"/>
                  <a:pt x="156349" y="130854"/>
                </a:cubicBezTo>
                <a:cubicBezTo>
                  <a:pt x="161044" y="126253"/>
                  <a:pt x="163392" y="120102"/>
                  <a:pt x="163392" y="112402"/>
                </a:cubicBezTo>
                <a:cubicBezTo>
                  <a:pt x="163392" y="104702"/>
                  <a:pt x="161044" y="98505"/>
                  <a:pt x="156349" y="93809"/>
                </a:cubicBezTo>
                <a:cubicBezTo>
                  <a:pt x="151654" y="89114"/>
                  <a:pt x="145456" y="86767"/>
                  <a:pt x="137756" y="86767"/>
                </a:cubicBezTo>
                <a:close/>
                <a:moveTo>
                  <a:pt x="204240" y="0"/>
                </a:moveTo>
                <a:cubicBezTo>
                  <a:pt x="237294" y="0"/>
                  <a:pt x="268517" y="6198"/>
                  <a:pt x="297908" y="18593"/>
                </a:cubicBezTo>
                <a:cubicBezTo>
                  <a:pt x="327300" y="30988"/>
                  <a:pt x="351903" y="48125"/>
                  <a:pt x="371716" y="70005"/>
                </a:cubicBezTo>
                <a:cubicBezTo>
                  <a:pt x="391530" y="91884"/>
                  <a:pt x="404348" y="116346"/>
                  <a:pt x="410170" y="143390"/>
                </a:cubicBezTo>
                <a:cubicBezTo>
                  <a:pt x="404348" y="142639"/>
                  <a:pt x="397775" y="142264"/>
                  <a:pt x="390450" y="142264"/>
                </a:cubicBezTo>
                <a:cubicBezTo>
                  <a:pt x="358711" y="142264"/>
                  <a:pt x="329507" y="149494"/>
                  <a:pt x="302838" y="163955"/>
                </a:cubicBezTo>
                <a:cubicBezTo>
                  <a:pt x="276170" y="178416"/>
                  <a:pt x="255182" y="197995"/>
                  <a:pt x="239876" y="222692"/>
                </a:cubicBezTo>
                <a:cubicBezTo>
                  <a:pt x="224570" y="247389"/>
                  <a:pt x="216917" y="274386"/>
                  <a:pt x="216917" y="303684"/>
                </a:cubicBezTo>
                <a:cubicBezTo>
                  <a:pt x="216917" y="318333"/>
                  <a:pt x="219076" y="332606"/>
                  <a:pt x="223396" y="346504"/>
                </a:cubicBezTo>
                <a:cubicBezTo>
                  <a:pt x="216823" y="347067"/>
                  <a:pt x="210437" y="347349"/>
                  <a:pt x="204240" y="347349"/>
                </a:cubicBezTo>
                <a:cubicBezTo>
                  <a:pt x="199357" y="347349"/>
                  <a:pt x="194661" y="347208"/>
                  <a:pt x="190154" y="346926"/>
                </a:cubicBezTo>
                <a:cubicBezTo>
                  <a:pt x="185647" y="346645"/>
                  <a:pt x="180482" y="346034"/>
                  <a:pt x="174660" y="345095"/>
                </a:cubicBezTo>
                <a:cubicBezTo>
                  <a:pt x="168838" y="344156"/>
                  <a:pt x="164659" y="343499"/>
                  <a:pt x="162124" y="343123"/>
                </a:cubicBezTo>
                <a:cubicBezTo>
                  <a:pt x="159589" y="342748"/>
                  <a:pt x="154471" y="341762"/>
                  <a:pt x="146771" y="340165"/>
                </a:cubicBezTo>
                <a:cubicBezTo>
                  <a:pt x="139071" y="338569"/>
                  <a:pt x="134375" y="337583"/>
                  <a:pt x="132685" y="337207"/>
                </a:cubicBezTo>
                <a:lnTo>
                  <a:pt x="61412" y="372984"/>
                </a:lnTo>
                <a:lnTo>
                  <a:pt x="81696" y="311572"/>
                </a:lnTo>
                <a:cubicBezTo>
                  <a:pt x="27232" y="273447"/>
                  <a:pt x="0" y="227434"/>
                  <a:pt x="0" y="173534"/>
                </a:cubicBezTo>
                <a:cubicBezTo>
                  <a:pt x="0" y="141794"/>
                  <a:pt x="9155" y="112590"/>
                  <a:pt x="27466" y="85922"/>
                </a:cubicBezTo>
                <a:cubicBezTo>
                  <a:pt x="45777" y="59253"/>
                  <a:pt x="70568" y="38266"/>
                  <a:pt x="101838" y="22959"/>
                </a:cubicBezTo>
                <a:cubicBezTo>
                  <a:pt x="133108" y="7653"/>
                  <a:pt x="167242" y="0"/>
                  <a:pt x="204240" y="0"/>
                </a:cubicBezTo>
                <a:close/>
              </a:path>
            </a:pathLst>
          </a:custGeom>
          <a:solidFill>
            <a:srgbClr val="333333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spcBef>
                <a:spcPct val="0"/>
              </a:spcBef>
            </a:pPr>
            <a:endParaRPr lang="en-US" sz="4400" b="1" dirty="0">
              <a:latin typeface="FontAwesome" pitchFamily="50" charset="0"/>
              <a:ea typeface="+mj-ea"/>
              <a:cs typeface="+mj-cs"/>
            </a:endParaRPr>
          </a:p>
        </p:txBody>
      </p:sp>
    </p:spTree>
    <p:extLst>
      <p:ext uri="{BB962C8B-B14F-4D97-AF65-F5344CB8AC3E}">
        <p14:creationId xmlns:p14="http://schemas.microsoft.com/office/powerpoint/2010/main" val="953445124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0"/>
    </mc:Choice>
    <mc:Fallback>
      <p:transition/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grpId="0" nodeType="withEffect" p14:presetBounceEnd="83000">
                                      <p:stCondLst>
                                        <p:cond delay="0"/>
                                      </p:stCondLst>
                                      <p:iterate type="wd">
                                        <p:tmPct val="4000"/>
                                      </p:iterate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83000">
                                          <p:cBhvr additive="base">
                                            <p:cTn id="7" dur="175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83000">
                                          <p:cBhvr additive="base">
                                            <p:cTn id="8" dur="175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10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1" dur="500"/>
                                            <p:tgtEl>
                                              <p:spTgt spid="1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" presetID="22" presetClass="entr" presetSubtype="2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14" dur="500"/>
                                            <p:tgtEl>
                                              <p:spTgt spid="2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" presetID="8" presetClass="emph" presetSubtype="0" accel="48000" decel="4700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animRot by="21600000">
                                          <p:cBhvr>
                                            <p:cTn id="16" dur="20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7" presetID="8" presetClass="emph" presetSubtype="0" accel="48000" decel="4700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animRot by="21600000">
                                          <p:cBhvr>
                                            <p:cTn id="18" dur="20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9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1" dur="500"/>
                                            <p:tgtEl>
                                              <p:spTgt spid="3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2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4" dur="500"/>
                                            <p:tgtEl>
                                              <p:spTgt spid="3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4" fill="hold" grpId="0" nodeType="withEffect" p14:presetBounceEnd="86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86000">
                                          <p:cBhvr additive="base">
                                            <p:cTn id="27" dur="125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86000">
                                          <p:cBhvr additive="base">
                                            <p:cTn id="28" dur="125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1" dur="500"/>
                                            <p:tgtEl>
                                              <p:spTgt spid="3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7" grpId="0" animBg="1"/>
          <p:bldP spid="12" grpId="0" animBg="1"/>
          <p:bldP spid="17" grpId="0"/>
          <p:bldP spid="33" grpId="0"/>
          <p:bldP spid="34" grpId="0"/>
          <p:bldP spid="35" grpId="0" animBg="1"/>
          <p:bldP spid="39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iterate type="wd">
                                        <p:tmPct val="4000"/>
                                      </p:iterate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75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75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10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1" dur="500"/>
                                            <p:tgtEl>
                                              <p:spTgt spid="1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" presetID="22" presetClass="entr" presetSubtype="2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14" dur="500"/>
                                            <p:tgtEl>
                                              <p:spTgt spid="2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" presetID="8" presetClass="emph" presetSubtype="0" accel="48000" decel="4700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animRot by="21600000">
                                          <p:cBhvr>
                                            <p:cTn id="16" dur="20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7" presetID="8" presetClass="emph" presetSubtype="0" accel="48000" decel="4700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animRot by="21600000">
                                          <p:cBhvr>
                                            <p:cTn id="18" dur="20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9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1" dur="500"/>
                                            <p:tgtEl>
                                              <p:spTgt spid="3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2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4" dur="500"/>
                                            <p:tgtEl>
                                              <p:spTgt spid="3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125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125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1" dur="500"/>
                                            <p:tgtEl>
                                              <p:spTgt spid="3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7" grpId="0" animBg="1"/>
          <p:bldP spid="12" grpId="0" animBg="1"/>
          <p:bldP spid="17" grpId="0"/>
          <p:bldP spid="33" grpId="0"/>
          <p:bldP spid="34" grpId="0"/>
          <p:bldP spid="35" grpId="0" animBg="1"/>
          <p:bldP spid="39" grpId="0"/>
        </p:bldLst>
      </p:timing>
    </mc:Fallback>
  </mc:AlternateContent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" name="Oval 71"/>
          <p:cNvSpPr/>
          <p:nvPr/>
        </p:nvSpPr>
        <p:spPr>
          <a:xfrm rot="19149409">
            <a:off x="12590385" y="2453904"/>
            <a:ext cx="5524327" cy="5524327"/>
          </a:xfrm>
          <a:prstGeom prst="ellipse">
            <a:avLst/>
          </a:prstGeom>
          <a:gradFill>
            <a:gsLst>
              <a:gs pos="0">
                <a:schemeClr val="bg1"/>
              </a:gs>
              <a:gs pos="100000">
                <a:srgbClr val="F4F8FA"/>
              </a:gs>
            </a:gsLst>
            <a:lin ang="10800000" scaled="1"/>
          </a:gradFill>
          <a:ln>
            <a:noFill/>
          </a:ln>
          <a:effectLst>
            <a:outerShdw blurRad="571500" dist="723900" dir="2700000" algn="tl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" name="Oval 33"/>
          <p:cNvSpPr/>
          <p:nvPr/>
        </p:nvSpPr>
        <p:spPr>
          <a:xfrm rot="19149409">
            <a:off x="9202472" y="4922532"/>
            <a:ext cx="4763031" cy="4763031"/>
          </a:xfrm>
          <a:prstGeom prst="ellipse">
            <a:avLst/>
          </a:prstGeom>
          <a:gradFill>
            <a:gsLst>
              <a:gs pos="0">
                <a:schemeClr val="bg1"/>
              </a:gs>
              <a:gs pos="100000">
                <a:srgbClr val="F4F8FA"/>
              </a:gs>
            </a:gsLst>
            <a:lin ang="10800000" scaled="1"/>
          </a:gradFill>
          <a:ln>
            <a:noFill/>
          </a:ln>
          <a:effectLst>
            <a:outerShdw blurRad="571500" dist="723900" dir="2700000" algn="tl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" name="Oval 32"/>
          <p:cNvSpPr/>
          <p:nvPr/>
        </p:nvSpPr>
        <p:spPr>
          <a:xfrm rot="19149409">
            <a:off x="6251928" y="3892714"/>
            <a:ext cx="4012907" cy="4012907"/>
          </a:xfrm>
          <a:prstGeom prst="ellipse">
            <a:avLst/>
          </a:prstGeom>
          <a:gradFill>
            <a:gsLst>
              <a:gs pos="0">
                <a:schemeClr val="bg1"/>
              </a:gs>
              <a:gs pos="100000">
                <a:srgbClr val="F4F8FA"/>
              </a:gs>
            </a:gsLst>
            <a:lin ang="10800000" scaled="1"/>
          </a:gradFill>
          <a:ln>
            <a:noFill/>
          </a:ln>
          <a:effectLst>
            <a:outerShdw blurRad="571500" dist="723900" dir="2700000" algn="tl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" name="Oval 31"/>
          <p:cNvSpPr/>
          <p:nvPr/>
        </p:nvSpPr>
        <p:spPr>
          <a:xfrm rot="19149409">
            <a:off x="4105128" y="5653192"/>
            <a:ext cx="3242313" cy="3242313"/>
          </a:xfrm>
          <a:prstGeom prst="ellipse">
            <a:avLst/>
          </a:prstGeom>
          <a:gradFill>
            <a:gsLst>
              <a:gs pos="0">
                <a:schemeClr val="bg1"/>
              </a:gs>
              <a:gs pos="100000">
                <a:srgbClr val="F4F8FA"/>
              </a:gs>
            </a:gsLst>
            <a:lin ang="10800000" scaled="1"/>
          </a:gradFill>
          <a:ln>
            <a:noFill/>
          </a:ln>
          <a:effectLst>
            <a:outerShdw blurRad="571500" dist="723900" dir="2700000" algn="tl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" name="Freeform 12"/>
          <p:cNvSpPr>
            <a:spLocks noEditPoints="1"/>
          </p:cNvSpPr>
          <p:nvPr/>
        </p:nvSpPr>
        <p:spPr bwMode="auto">
          <a:xfrm>
            <a:off x="4479926" y="5968588"/>
            <a:ext cx="2568574" cy="2565419"/>
          </a:xfrm>
          <a:custGeom>
            <a:avLst/>
            <a:gdLst>
              <a:gd name="T0" fmla="*/ 286 w 302"/>
              <a:gd name="T1" fmla="*/ 129 h 302"/>
              <a:gd name="T2" fmla="*/ 282 w 302"/>
              <a:gd name="T3" fmla="*/ 112 h 302"/>
              <a:gd name="T4" fmla="*/ 285 w 302"/>
              <a:gd name="T5" fmla="*/ 82 h 302"/>
              <a:gd name="T6" fmla="*/ 264 w 302"/>
              <a:gd name="T7" fmla="*/ 72 h 302"/>
              <a:gd name="T8" fmla="*/ 252 w 302"/>
              <a:gd name="T9" fmla="*/ 58 h 302"/>
              <a:gd name="T10" fmla="*/ 236 w 302"/>
              <a:gd name="T11" fmla="*/ 34 h 302"/>
              <a:gd name="T12" fmla="*/ 219 w 302"/>
              <a:gd name="T13" fmla="*/ 23 h 302"/>
              <a:gd name="T14" fmla="*/ 191 w 302"/>
              <a:gd name="T15" fmla="*/ 20 h 302"/>
              <a:gd name="T16" fmla="*/ 173 w 302"/>
              <a:gd name="T17" fmla="*/ 15 h 302"/>
              <a:gd name="T18" fmla="*/ 155 w 302"/>
              <a:gd name="T19" fmla="*/ 0 h 302"/>
              <a:gd name="T20" fmla="*/ 141 w 302"/>
              <a:gd name="T21" fmla="*/ 14 h 302"/>
              <a:gd name="T22" fmla="*/ 113 w 302"/>
              <a:gd name="T23" fmla="*/ 12 h 302"/>
              <a:gd name="T24" fmla="*/ 94 w 302"/>
              <a:gd name="T25" fmla="*/ 18 h 302"/>
              <a:gd name="T26" fmla="*/ 73 w 302"/>
              <a:gd name="T27" fmla="*/ 38 h 302"/>
              <a:gd name="T28" fmla="*/ 59 w 302"/>
              <a:gd name="T29" fmla="*/ 49 h 302"/>
              <a:gd name="T30" fmla="*/ 35 w 302"/>
              <a:gd name="T31" fmla="*/ 54 h 302"/>
              <a:gd name="T32" fmla="*/ 32 w 302"/>
              <a:gd name="T33" fmla="*/ 84 h 302"/>
              <a:gd name="T34" fmla="*/ 24 w 302"/>
              <a:gd name="T35" fmla="*/ 99 h 302"/>
              <a:gd name="T36" fmla="*/ 3 w 302"/>
              <a:gd name="T37" fmla="*/ 121 h 302"/>
              <a:gd name="T38" fmla="*/ 14 w 302"/>
              <a:gd name="T39" fmla="*/ 142 h 302"/>
              <a:gd name="T40" fmla="*/ 7 w 302"/>
              <a:gd name="T41" fmla="*/ 157 h 302"/>
              <a:gd name="T42" fmla="*/ 9 w 302"/>
              <a:gd name="T43" fmla="*/ 177 h 302"/>
              <a:gd name="T44" fmla="*/ 24 w 302"/>
              <a:gd name="T45" fmla="*/ 201 h 302"/>
              <a:gd name="T46" fmla="*/ 31 w 302"/>
              <a:gd name="T47" fmla="*/ 218 h 302"/>
              <a:gd name="T48" fmla="*/ 30 w 302"/>
              <a:gd name="T49" fmla="*/ 242 h 302"/>
              <a:gd name="T50" fmla="*/ 59 w 302"/>
              <a:gd name="T51" fmla="*/ 252 h 302"/>
              <a:gd name="T52" fmla="*/ 73 w 302"/>
              <a:gd name="T53" fmla="*/ 263 h 302"/>
              <a:gd name="T54" fmla="*/ 89 w 302"/>
              <a:gd name="T55" fmla="*/ 289 h 302"/>
              <a:gd name="T56" fmla="*/ 112 w 302"/>
              <a:gd name="T57" fmla="*/ 283 h 302"/>
              <a:gd name="T58" fmla="*/ 130 w 302"/>
              <a:gd name="T59" fmla="*/ 286 h 302"/>
              <a:gd name="T60" fmla="*/ 155 w 302"/>
              <a:gd name="T61" fmla="*/ 302 h 302"/>
              <a:gd name="T62" fmla="*/ 173 w 302"/>
              <a:gd name="T63" fmla="*/ 286 h 302"/>
              <a:gd name="T64" fmla="*/ 190 w 302"/>
              <a:gd name="T65" fmla="*/ 282 h 302"/>
              <a:gd name="T66" fmla="*/ 220 w 302"/>
              <a:gd name="T67" fmla="*/ 285 h 302"/>
              <a:gd name="T68" fmla="*/ 230 w 302"/>
              <a:gd name="T69" fmla="*/ 263 h 302"/>
              <a:gd name="T70" fmla="*/ 243 w 302"/>
              <a:gd name="T71" fmla="*/ 251 h 302"/>
              <a:gd name="T72" fmla="*/ 268 w 302"/>
              <a:gd name="T73" fmla="*/ 236 h 302"/>
              <a:gd name="T74" fmla="*/ 278 w 302"/>
              <a:gd name="T75" fmla="*/ 219 h 302"/>
              <a:gd name="T76" fmla="*/ 282 w 302"/>
              <a:gd name="T77" fmla="*/ 190 h 302"/>
              <a:gd name="T78" fmla="*/ 287 w 302"/>
              <a:gd name="T79" fmla="*/ 173 h 302"/>
              <a:gd name="T80" fmla="*/ 302 w 302"/>
              <a:gd name="T81" fmla="*/ 155 h 302"/>
              <a:gd name="T82" fmla="*/ 170 w 302"/>
              <a:gd name="T83" fmla="*/ 59 h 302"/>
              <a:gd name="T84" fmla="*/ 160 w 302"/>
              <a:gd name="T85" fmla="*/ 111 h 302"/>
              <a:gd name="T86" fmla="*/ 143 w 302"/>
              <a:gd name="T87" fmla="*/ 110 h 302"/>
              <a:gd name="T88" fmla="*/ 98 w 302"/>
              <a:gd name="T89" fmla="*/ 73 h 302"/>
              <a:gd name="T90" fmla="*/ 117 w 302"/>
              <a:gd name="T91" fmla="*/ 128 h 302"/>
              <a:gd name="T92" fmla="*/ 59 w 302"/>
              <a:gd name="T93" fmla="*/ 132 h 302"/>
              <a:gd name="T94" fmla="*/ 110 w 302"/>
              <a:gd name="T95" fmla="*/ 159 h 302"/>
              <a:gd name="T96" fmla="*/ 143 w 302"/>
              <a:gd name="T97" fmla="*/ 191 h 302"/>
              <a:gd name="T98" fmla="*/ 128 w 302"/>
              <a:gd name="T99" fmla="*/ 185 h 302"/>
              <a:gd name="T100" fmla="*/ 130 w 302"/>
              <a:gd name="T101" fmla="*/ 171 h 302"/>
              <a:gd name="T102" fmla="*/ 203 w 302"/>
              <a:gd name="T103" fmla="*/ 229 h 302"/>
              <a:gd name="T104" fmla="*/ 172 w 302"/>
              <a:gd name="T105" fmla="*/ 185 h 302"/>
              <a:gd name="T106" fmla="*/ 229 w 302"/>
              <a:gd name="T107" fmla="*/ 203 h 302"/>
              <a:gd name="T108" fmla="*/ 191 w 302"/>
              <a:gd name="T109" fmla="*/ 159 h 302"/>
              <a:gd name="T110" fmla="*/ 191 w 302"/>
              <a:gd name="T111" fmla="*/ 143 h 302"/>
              <a:gd name="T112" fmla="*/ 230 w 302"/>
              <a:gd name="T113" fmla="*/ 99 h 3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302" h="302">
                <a:moveTo>
                  <a:pt x="302" y="147"/>
                </a:moveTo>
                <a:cubicBezTo>
                  <a:pt x="300" y="146"/>
                  <a:pt x="297" y="145"/>
                  <a:pt x="295" y="145"/>
                </a:cubicBezTo>
                <a:cubicBezTo>
                  <a:pt x="293" y="144"/>
                  <a:pt x="290" y="143"/>
                  <a:pt x="288" y="142"/>
                </a:cubicBezTo>
                <a:cubicBezTo>
                  <a:pt x="287" y="142"/>
                  <a:pt x="287" y="142"/>
                  <a:pt x="287" y="142"/>
                </a:cubicBezTo>
                <a:cubicBezTo>
                  <a:pt x="287" y="141"/>
                  <a:pt x="287" y="141"/>
                  <a:pt x="287" y="141"/>
                </a:cubicBezTo>
                <a:cubicBezTo>
                  <a:pt x="287" y="137"/>
                  <a:pt x="287" y="133"/>
                  <a:pt x="286" y="130"/>
                </a:cubicBezTo>
                <a:cubicBezTo>
                  <a:pt x="286" y="129"/>
                  <a:pt x="286" y="129"/>
                  <a:pt x="286" y="129"/>
                </a:cubicBezTo>
                <a:cubicBezTo>
                  <a:pt x="287" y="128"/>
                  <a:pt x="287" y="128"/>
                  <a:pt x="287" y="128"/>
                </a:cubicBezTo>
                <a:cubicBezTo>
                  <a:pt x="289" y="127"/>
                  <a:pt x="291" y="126"/>
                  <a:pt x="293" y="125"/>
                </a:cubicBezTo>
                <a:cubicBezTo>
                  <a:pt x="295" y="123"/>
                  <a:pt x="297" y="122"/>
                  <a:pt x="299" y="121"/>
                </a:cubicBezTo>
                <a:cubicBezTo>
                  <a:pt x="299" y="118"/>
                  <a:pt x="298" y="116"/>
                  <a:pt x="297" y="113"/>
                </a:cubicBezTo>
                <a:cubicBezTo>
                  <a:pt x="295" y="113"/>
                  <a:pt x="293" y="113"/>
                  <a:pt x="290" y="113"/>
                </a:cubicBezTo>
                <a:cubicBezTo>
                  <a:pt x="288" y="112"/>
                  <a:pt x="285" y="112"/>
                  <a:pt x="283" y="112"/>
                </a:cubicBezTo>
                <a:cubicBezTo>
                  <a:pt x="282" y="112"/>
                  <a:pt x="282" y="112"/>
                  <a:pt x="282" y="112"/>
                </a:cubicBezTo>
                <a:cubicBezTo>
                  <a:pt x="282" y="111"/>
                  <a:pt x="282" y="111"/>
                  <a:pt x="282" y="111"/>
                </a:cubicBezTo>
                <a:cubicBezTo>
                  <a:pt x="281" y="108"/>
                  <a:pt x="279" y="104"/>
                  <a:pt x="278" y="100"/>
                </a:cubicBezTo>
                <a:cubicBezTo>
                  <a:pt x="278" y="99"/>
                  <a:pt x="278" y="99"/>
                  <a:pt x="278" y="99"/>
                </a:cubicBezTo>
                <a:cubicBezTo>
                  <a:pt x="278" y="99"/>
                  <a:pt x="278" y="99"/>
                  <a:pt x="278" y="99"/>
                </a:cubicBezTo>
                <a:cubicBezTo>
                  <a:pt x="280" y="97"/>
                  <a:pt x="282" y="95"/>
                  <a:pt x="284" y="94"/>
                </a:cubicBezTo>
                <a:cubicBezTo>
                  <a:pt x="285" y="92"/>
                  <a:pt x="287" y="90"/>
                  <a:pt x="289" y="89"/>
                </a:cubicBezTo>
                <a:cubicBezTo>
                  <a:pt x="288" y="86"/>
                  <a:pt x="286" y="84"/>
                  <a:pt x="285" y="82"/>
                </a:cubicBezTo>
                <a:cubicBezTo>
                  <a:pt x="283" y="82"/>
                  <a:pt x="281" y="82"/>
                  <a:pt x="278" y="83"/>
                </a:cubicBezTo>
                <a:cubicBezTo>
                  <a:pt x="276" y="83"/>
                  <a:pt x="273" y="83"/>
                  <a:pt x="271" y="84"/>
                </a:cubicBezTo>
                <a:cubicBezTo>
                  <a:pt x="270" y="84"/>
                  <a:pt x="270" y="84"/>
                  <a:pt x="270" y="84"/>
                </a:cubicBezTo>
                <a:cubicBezTo>
                  <a:pt x="270" y="83"/>
                  <a:pt x="270" y="83"/>
                  <a:pt x="270" y="83"/>
                </a:cubicBezTo>
                <a:cubicBezTo>
                  <a:pt x="268" y="80"/>
                  <a:pt x="266" y="76"/>
                  <a:pt x="264" y="73"/>
                </a:cubicBezTo>
                <a:cubicBezTo>
                  <a:pt x="263" y="72"/>
                  <a:pt x="263" y="72"/>
                  <a:pt x="263" y="72"/>
                </a:cubicBezTo>
                <a:cubicBezTo>
                  <a:pt x="264" y="72"/>
                  <a:pt x="264" y="72"/>
                  <a:pt x="264" y="72"/>
                </a:cubicBezTo>
                <a:cubicBezTo>
                  <a:pt x="265" y="70"/>
                  <a:pt x="266" y="68"/>
                  <a:pt x="268" y="66"/>
                </a:cubicBezTo>
                <a:cubicBezTo>
                  <a:pt x="269" y="64"/>
                  <a:pt x="270" y="62"/>
                  <a:pt x="271" y="60"/>
                </a:cubicBezTo>
                <a:cubicBezTo>
                  <a:pt x="270" y="58"/>
                  <a:pt x="268" y="56"/>
                  <a:pt x="267" y="54"/>
                </a:cubicBezTo>
                <a:cubicBezTo>
                  <a:pt x="264" y="54"/>
                  <a:pt x="262" y="55"/>
                  <a:pt x="260" y="56"/>
                </a:cubicBezTo>
                <a:cubicBezTo>
                  <a:pt x="258" y="57"/>
                  <a:pt x="255" y="58"/>
                  <a:pt x="253" y="59"/>
                </a:cubicBezTo>
                <a:cubicBezTo>
                  <a:pt x="252" y="59"/>
                  <a:pt x="252" y="59"/>
                  <a:pt x="252" y="59"/>
                </a:cubicBezTo>
                <a:cubicBezTo>
                  <a:pt x="252" y="58"/>
                  <a:pt x="252" y="58"/>
                  <a:pt x="252" y="58"/>
                </a:cubicBezTo>
                <a:cubicBezTo>
                  <a:pt x="249" y="55"/>
                  <a:pt x="246" y="53"/>
                  <a:pt x="243" y="50"/>
                </a:cubicBezTo>
                <a:cubicBezTo>
                  <a:pt x="243" y="49"/>
                  <a:pt x="243" y="49"/>
                  <a:pt x="243" y="49"/>
                </a:cubicBezTo>
                <a:cubicBezTo>
                  <a:pt x="243" y="49"/>
                  <a:pt x="243" y="49"/>
                  <a:pt x="243" y="49"/>
                </a:cubicBezTo>
                <a:cubicBezTo>
                  <a:pt x="244" y="47"/>
                  <a:pt x="245" y="44"/>
                  <a:pt x="246" y="42"/>
                </a:cubicBezTo>
                <a:cubicBezTo>
                  <a:pt x="247" y="40"/>
                  <a:pt x="247" y="37"/>
                  <a:pt x="248" y="35"/>
                </a:cubicBezTo>
                <a:cubicBezTo>
                  <a:pt x="246" y="33"/>
                  <a:pt x="244" y="32"/>
                  <a:pt x="242" y="30"/>
                </a:cubicBezTo>
                <a:cubicBezTo>
                  <a:pt x="240" y="31"/>
                  <a:pt x="238" y="33"/>
                  <a:pt x="236" y="34"/>
                </a:cubicBezTo>
                <a:cubicBezTo>
                  <a:pt x="234" y="36"/>
                  <a:pt x="232" y="37"/>
                  <a:pt x="230" y="38"/>
                </a:cubicBezTo>
                <a:cubicBezTo>
                  <a:pt x="229" y="39"/>
                  <a:pt x="229" y="39"/>
                  <a:pt x="229" y="39"/>
                </a:cubicBezTo>
                <a:cubicBezTo>
                  <a:pt x="228" y="38"/>
                  <a:pt x="228" y="38"/>
                  <a:pt x="228" y="38"/>
                </a:cubicBezTo>
                <a:cubicBezTo>
                  <a:pt x="225" y="36"/>
                  <a:pt x="222" y="34"/>
                  <a:pt x="219" y="32"/>
                </a:cubicBezTo>
                <a:cubicBezTo>
                  <a:pt x="218" y="32"/>
                  <a:pt x="218" y="32"/>
                  <a:pt x="218" y="32"/>
                </a:cubicBezTo>
                <a:cubicBezTo>
                  <a:pt x="218" y="31"/>
                  <a:pt x="218" y="31"/>
                  <a:pt x="218" y="31"/>
                </a:cubicBezTo>
                <a:cubicBezTo>
                  <a:pt x="218" y="28"/>
                  <a:pt x="219" y="26"/>
                  <a:pt x="219" y="23"/>
                </a:cubicBezTo>
                <a:cubicBezTo>
                  <a:pt x="219" y="21"/>
                  <a:pt x="220" y="19"/>
                  <a:pt x="220" y="16"/>
                </a:cubicBezTo>
                <a:cubicBezTo>
                  <a:pt x="218" y="15"/>
                  <a:pt x="215" y="14"/>
                  <a:pt x="213" y="13"/>
                </a:cubicBezTo>
                <a:cubicBezTo>
                  <a:pt x="211" y="15"/>
                  <a:pt x="210" y="16"/>
                  <a:pt x="208" y="18"/>
                </a:cubicBezTo>
                <a:cubicBezTo>
                  <a:pt x="206" y="20"/>
                  <a:pt x="205" y="22"/>
                  <a:pt x="203" y="23"/>
                </a:cubicBezTo>
                <a:cubicBezTo>
                  <a:pt x="202" y="24"/>
                  <a:pt x="202" y="24"/>
                  <a:pt x="202" y="24"/>
                </a:cubicBezTo>
                <a:cubicBezTo>
                  <a:pt x="202" y="24"/>
                  <a:pt x="202" y="24"/>
                  <a:pt x="202" y="24"/>
                </a:cubicBezTo>
                <a:cubicBezTo>
                  <a:pt x="198" y="22"/>
                  <a:pt x="194" y="21"/>
                  <a:pt x="191" y="20"/>
                </a:cubicBezTo>
                <a:cubicBezTo>
                  <a:pt x="190" y="20"/>
                  <a:pt x="190" y="20"/>
                  <a:pt x="190" y="20"/>
                </a:cubicBezTo>
                <a:cubicBezTo>
                  <a:pt x="190" y="19"/>
                  <a:pt x="190" y="19"/>
                  <a:pt x="190" y="19"/>
                </a:cubicBezTo>
                <a:cubicBezTo>
                  <a:pt x="189" y="17"/>
                  <a:pt x="189" y="14"/>
                  <a:pt x="189" y="12"/>
                </a:cubicBezTo>
                <a:cubicBezTo>
                  <a:pt x="189" y="9"/>
                  <a:pt x="189" y="7"/>
                  <a:pt x="188" y="4"/>
                </a:cubicBezTo>
                <a:cubicBezTo>
                  <a:pt x="186" y="4"/>
                  <a:pt x="183" y="3"/>
                  <a:pt x="181" y="3"/>
                </a:cubicBezTo>
                <a:cubicBezTo>
                  <a:pt x="180" y="4"/>
                  <a:pt x="178" y="7"/>
                  <a:pt x="177" y="9"/>
                </a:cubicBezTo>
                <a:cubicBezTo>
                  <a:pt x="176" y="11"/>
                  <a:pt x="175" y="13"/>
                  <a:pt x="173" y="15"/>
                </a:cubicBezTo>
                <a:cubicBezTo>
                  <a:pt x="173" y="16"/>
                  <a:pt x="173" y="16"/>
                  <a:pt x="173" y="16"/>
                </a:cubicBezTo>
                <a:cubicBezTo>
                  <a:pt x="172" y="16"/>
                  <a:pt x="172" y="16"/>
                  <a:pt x="172" y="16"/>
                </a:cubicBezTo>
                <a:cubicBezTo>
                  <a:pt x="168" y="15"/>
                  <a:pt x="165" y="15"/>
                  <a:pt x="161" y="14"/>
                </a:cubicBezTo>
                <a:cubicBezTo>
                  <a:pt x="160" y="14"/>
                  <a:pt x="160" y="14"/>
                  <a:pt x="160" y="14"/>
                </a:cubicBezTo>
                <a:cubicBezTo>
                  <a:pt x="159" y="14"/>
                  <a:pt x="159" y="14"/>
                  <a:pt x="159" y="14"/>
                </a:cubicBezTo>
                <a:cubicBezTo>
                  <a:pt x="159" y="11"/>
                  <a:pt x="158" y="9"/>
                  <a:pt x="157" y="7"/>
                </a:cubicBezTo>
                <a:cubicBezTo>
                  <a:pt x="156" y="4"/>
                  <a:pt x="156" y="2"/>
                  <a:pt x="155" y="0"/>
                </a:cubicBezTo>
                <a:cubicBezTo>
                  <a:pt x="155" y="0"/>
                  <a:pt x="155" y="0"/>
                  <a:pt x="155" y="0"/>
                </a:cubicBezTo>
                <a:cubicBezTo>
                  <a:pt x="152" y="0"/>
                  <a:pt x="150" y="0"/>
                  <a:pt x="147" y="0"/>
                </a:cubicBezTo>
                <a:cubicBezTo>
                  <a:pt x="147" y="0"/>
                  <a:pt x="147" y="0"/>
                  <a:pt x="147" y="0"/>
                </a:cubicBezTo>
                <a:cubicBezTo>
                  <a:pt x="146" y="2"/>
                  <a:pt x="145" y="4"/>
                  <a:pt x="145" y="7"/>
                </a:cubicBezTo>
                <a:cubicBezTo>
                  <a:pt x="144" y="9"/>
                  <a:pt x="143" y="11"/>
                  <a:pt x="142" y="14"/>
                </a:cubicBezTo>
                <a:cubicBezTo>
                  <a:pt x="142" y="14"/>
                  <a:pt x="142" y="14"/>
                  <a:pt x="142" y="14"/>
                </a:cubicBezTo>
                <a:cubicBezTo>
                  <a:pt x="141" y="14"/>
                  <a:pt x="141" y="14"/>
                  <a:pt x="141" y="14"/>
                </a:cubicBezTo>
                <a:cubicBezTo>
                  <a:pt x="137" y="15"/>
                  <a:pt x="133" y="15"/>
                  <a:pt x="130" y="16"/>
                </a:cubicBezTo>
                <a:cubicBezTo>
                  <a:pt x="129" y="16"/>
                  <a:pt x="129" y="16"/>
                  <a:pt x="129" y="16"/>
                </a:cubicBezTo>
                <a:cubicBezTo>
                  <a:pt x="129" y="15"/>
                  <a:pt x="129" y="15"/>
                  <a:pt x="129" y="15"/>
                </a:cubicBezTo>
                <a:cubicBezTo>
                  <a:pt x="127" y="13"/>
                  <a:pt x="126" y="11"/>
                  <a:pt x="125" y="9"/>
                </a:cubicBezTo>
                <a:cubicBezTo>
                  <a:pt x="123" y="7"/>
                  <a:pt x="122" y="4"/>
                  <a:pt x="121" y="3"/>
                </a:cubicBezTo>
                <a:cubicBezTo>
                  <a:pt x="118" y="3"/>
                  <a:pt x="116" y="4"/>
                  <a:pt x="113" y="4"/>
                </a:cubicBezTo>
                <a:cubicBezTo>
                  <a:pt x="113" y="7"/>
                  <a:pt x="113" y="9"/>
                  <a:pt x="113" y="12"/>
                </a:cubicBezTo>
                <a:cubicBezTo>
                  <a:pt x="113" y="14"/>
                  <a:pt x="112" y="17"/>
                  <a:pt x="112" y="19"/>
                </a:cubicBezTo>
                <a:cubicBezTo>
                  <a:pt x="112" y="20"/>
                  <a:pt x="112" y="20"/>
                  <a:pt x="112" y="20"/>
                </a:cubicBezTo>
                <a:cubicBezTo>
                  <a:pt x="111" y="20"/>
                  <a:pt x="111" y="20"/>
                  <a:pt x="111" y="20"/>
                </a:cubicBezTo>
                <a:cubicBezTo>
                  <a:pt x="108" y="21"/>
                  <a:pt x="104" y="22"/>
                  <a:pt x="100" y="24"/>
                </a:cubicBezTo>
                <a:cubicBezTo>
                  <a:pt x="100" y="24"/>
                  <a:pt x="100" y="24"/>
                  <a:pt x="100" y="24"/>
                </a:cubicBezTo>
                <a:cubicBezTo>
                  <a:pt x="99" y="23"/>
                  <a:pt x="99" y="23"/>
                  <a:pt x="99" y="23"/>
                </a:cubicBezTo>
                <a:cubicBezTo>
                  <a:pt x="97" y="22"/>
                  <a:pt x="96" y="20"/>
                  <a:pt x="94" y="18"/>
                </a:cubicBezTo>
                <a:cubicBezTo>
                  <a:pt x="92" y="16"/>
                  <a:pt x="90" y="15"/>
                  <a:pt x="89" y="13"/>
                </a:cubicBezTo>
                <a:cubicBezTo>
                  <a:pt x="86" y="14"/>
                  <a:pt x="84" y="15"/>
                  <a:pt x="82" y="16"/>
                </a:cubicBezTo>
                <a:cubicBezTo>
                  <a:pt x="82" y="19"/>
                  <a:pt x="82" y="21"/>
                  <a:pt x="83" y="23"/>
                </a:cubicBezTo>
                <a:cubicBezTo>
                  <a:pt x="83" y="26"/>
                  <a:pt x="83" y="28"/>
                  <a:pt x="84" y="31"/>
                </a:cubicBezTo>
                <a:cubicBezTo>
                  <a:pt x="84" y="32"/>
                  <a:pt x="84" y="32"/>
                  <a:pt x="84" y="32"/>
                </a:cubicBezTo>
                <a:cubicBezTo>
                  <a:pt x="83" y="32"/>
                  <a:pt x="83" y="32"/>
                  <a:pt x="83" y="32"/>
                </a:cubicBezTo>
                <a:cubicBezTo>
                  <a:pt x="80" y="34"/>
                  <a:pt x="76" y="36"/>
                  <a:pt x="73" y="38"/>
                </a:cubicBezTo>
                <a:cubicBezTo>
                  <a:pt x="73" y="39"/>
                  <a:pt x="73" y="39"/>
                  <a:pt x="73" y="39"/>
                </a:cubicBezTo>
                <a:cubicBezTo>
                  <a:pt x="72" y="38"/>
                  <a:pt x="72" y="38"/>
                  <a:pt x="72" y="38"/>
                </a:cubicBezTo>
                <a:cubicBezTo>
                  <a:pt x="70" y="37"/>
                  <a:pt x="68" y="36"/>
                  <a:pt x="66" y="34"/>
                </a:cubicBezTo>
                <a:cubicBezTo>
                  <a:pt x="64" y="33"/>
                  <a:pt x="62" y="31"/>
                  <a:pt x="60" y="30"/>
                </a:cubicBezTo>
                <a:cubicBezTo>
                  <a:pt x="58" y="32"/>
                  <a:pt x="56" y="33"/>
                  <a:pt x="54" y="35"/>
                </a:cubicBezTo>
                <a:cubicBezTo>
                  <a:pt x="54" y="37"/>
                  <a:pt x="55" y="40"/>
                  <a:pt x="56" y="42"/>
                </a:cubicBezTo>
                <a:cubicBezTo>
                  <a:pt x="57" y="44"/>
                  <a:pt x="58" y="47"/>
                  <a:pt x="59" y="49"/>
                </a:cubicBezTo>
                <a:cubicBezTo>
                  <a:pt x="59" y="49"/>
                  <a:pt x="59" y="49"/>
                  <a:pt x="59" y="49"/>
                </a:cubicBezTo>
                <a:cubicBezTo>
                  <a:pt x="58" y="50"/>
                  <a:pt x="58" y="50"/>
                  <a:pt x="58" y="50"/>
                </a:cubicBezTo>
                <a:cubicBezTo>
                  <a:pt x="56" y="53"/>
                  <a:pt x="53" y="55"/>
                  <a:pt x="50" y="58"/>
                </a:cubicBezTo>
                <a:cubicBezTo>
                  <a:pt x="50" y="59"/>
                  <a:pt x="50" y="59"/>
                  <a:pt x="50" y="59"/>
                </a:cubicBezTo>
                <a:cubicBezTo>
                  <a:pt x="49" y="59"/>
                  <a:pt x="49" y="59"/>
                  <a:pt x="49" y="59"/>
                </a:cubicBezTo>
                <a:cubicBezTo>
                  <a:pt x="47" y="58"/>
                  <a:pt x="44" y="57"/>
                  <a:pt x="42" y="56"/>
                </a:cubicBezTo>
                <a:cubicBezTo>
                  <a:pt x="40" y="55"/>
                  <a:pt x="37" y="54"/>
                  <a:pt x="35" y="54"/>
                </a:cubicBezTo>
                <a:cubicBezTo>
                  <a:pt x="33" y="56"/>
                  <a:pt x="32" y="58"/>
                  <a:pt x="30" y="60"/>
                </a:cubicBezTo>
                <a:cubicBezTo>
                  <a:pt x="32" y="62"/>
                  <a:pt x="33" y="64"/>
                  <a:pt x="34" y="66"/>
                </a:cubicBezTo>
                <a:cubicBezTo>
                  <a:pt x="36" y="68"/>
                  <a:pt x="37" y="70"/>
                  <a:pt x="38" y="72"/>
                </a:cubicBezTo>
                <a:cubicBezTo>
                  <a:pt x="39" y="72"/>
                  <a:pt x="39" y="72"/>
                  <a:pt x="39" y="72"/>
                </a:cubicBezTo>
                <a:cubicBezTo>
                  <a:pt x="38" y="73"/>
                  <a:pt x="38" y="73"/>
                  <a:pt x="38" y="73"/>
                </a:cubicBezTo>
                <a:cubicBezTo>
                  <a:pt x="36" y="76"/>
                  <a:pt x="34" y="80"/>
                  <a:pt x="32" y="83"/>
                </a:cubicBezTo>
                <a:cubicBezTo>
                  <a:pt x="32" y="84"/>
                  <a:pt x="32" y="84"/>
                  <a:pt x="32" y="84"/>
                </a:cubicBezTo>
                <a:cubicBezTo>
                  <a:pt x="31" y="84"/>
                  <a:pt x="31" y="84"/>
                  <a:pt x="31" y="84"/>
                </a:cubicBezTo>
                <a:cubicBezTo>
                  <a:pt x="29" y="83"/>
                  <a:pt x="26" y="83"/>
                  <a:pt x="24" y="83"/>
                </a:cubicBezTo>
                <a:cubicBezTo>
                  <a:pt x="21" y="82"/>
                  <a:pt x="19" y="82"/>
                  <a:pt x="17" y="82"/>
                </a:cubicBezTo>
                <a:cubicBezTo>
                  <a:pt x="15" y="84"/>
                  <a:pt x="14" y="86"/>
                  <a:pt x="13" y="89"/>
                </a:cubicBezTo>
                <a:cubicBezTo>
                  <a:pt x="15" y="90"/>
                  <a:pt x="16" y="92"/>
                  <a:pt x="18" y="94"/>
                </a:cubicBezTo>
                <a:cubicBezTo>
                  <a:pt x="20" y="95"/>
                  <a:pt x="22" y="97"/>
                  <a:pt x="24" y="99"/>
                </a:cubicBezTo>
                <a:cubicBezTo>
                  <a:pt x="24" y="99"/>
                  <a:pt x="24" y="99"/>
                  <a:pt x="24" y="99"/>
                </a:cubicBezTo>
                <a:cubicBezTo>
                  <a:pt x="24" y="100"/>
                  <a:pt x="24" y="100"/>
                  <a:pt x="24" y="100"/>
                </a:cubicBezTo>
                <a:cubicBezTo>
                  <a:pt x="22" y="104"/>
                  <a:pt x="21" y="108"/>
                  <a:pt x="20" y="111"/>
                </a:cubicBezTo>
                <a:cubicBezTo>
                  <a:pt x="20" y="112"/>
                  <a:pt x="20" y="112"/>
                  <a:pt x="20" y="112"/>
                </a:cubicBezTo>
                <a:cubicBezTo>
                  <a:pt x="19" y="112"/>
                  <a:pt x="19" y="112"/>
                  <a:pt x="19" y="112"/>
                </a:cubicBezTo>
                <a:cubicBezTo>
                  <a:pt x="17" y="112"/>
                  <a:pt x="14" y="112"/>
                  <a:pt x="12" y="113"/>
                </a:cubicBezTo>
                <a:cubicBezTo>
                  <a:pt x="9" y="113"/>
                  <a:pt x="7" y="113"/>
                  <a:pt x="4" y="113"/>
                </a:cubicBezTo>
                <a:cubicBezTo>
                  <a:pt x="4" y="116"/>
                  <a:pt x="3" y="118"/>
                  <a:pt x="3" y="121"/>
                </a:cubicBezTo>
                <a:cubicBezTo>
                  <a:pt x="5" y="122"/>
                  <a:pt x="7" y="123"/>
                  <a:pt x="9" y="125"/>
                </a:cubicBezTo>
                <a:cubicBezTo>
                  <a:pt x="11" y="126"/>
                  <a:pt x="13" y="127"/>
                  <a:pt x="15" y="128"/>
                </a:cubicBezTo>
                <a:cubicBezTo>
                  <a:pt x="16" y="129"/>
                  <a:pt x="16" y="129"/>
                  <a:pt x="16" y="129"/>
                </a:cubicBezTo>
                <a:cubicBezTo>
                  <a:pt x="16" y="130"/>
                  <a:pt x="16" y="130"/>
                  <a:pt x="16" y="130"/>
                </a:cubicBezTo>
                <a:cubicBezTo>
                  <a:pt x="15" y="133"/>
                  <a:pt x="15" y="137"/>
                  <a:pt x="15" y="141"/>
                </a:cubicBezTo>
                <a:cubicBezTo>
                  <a:pt x="14" y="142"/>
                  <a:pt x="14" y="142"/>
                  <a:pt x="14" y="142"/>
                </a:cubicBezTo>
                <a:cubicBezTo>
                  <a:pt x="14" y="142"/>
                  <a:pt x="14" y="142"/>
                  <a:pt x="14" y="142"/>
                </a:cubicBezTo>
                <a:cubicBezTo>
                  <a:pt x="12" y="143"/>
                  <a:pt x="9" y="144"/>
                  <a:pt x="7" y="145"/>
                </a:cubicBezTo>
                <a:cubicBezTo>
                  <a:pt x="4" y="145"/>
                  <a:pt x="2" y="146"/>
                  <a:pt x="0" y="147"/>
                </a:cubicBezTo>
                <a:cubicBezTo>
                  <a:pt x="0" y="147"/>
                  <a:pt x="0" y="147"/>
                  <a:pt x="0" y="147"/>
                </a:cubicBezTo>
                <a:cubicBezTo>
                  <a:pt x="0" y="148"/>
                  <a:pt x="0" y="150"/>
                  <a:pt x="0" y="151"/>
                </a:cubicBezTo>
                <a:cubicBezTo>
                  <a:pt x="0" y="152"/>
                  <a:pt x="0" y="153"/>
                  <a:pt x="0" y="155"/>
                </a:cubicBezTo>
                <a:cubicBezTo>
                  <a:pt x="0" y="155"/>
                  <a:pt x="0" y="155"/>
                  <a:pt x="0" y="155"/>
                </a:cubicBezTo>
                <a:cubicBezTo>
                  <a:pt x="2" y="156"/>
                  <a:pt x="4" y="156"/>
                  <a:pt x="7" y="157"/>
                </a:cubicBezTo>
                <a:cubicBezTo>
                  <a:pt x="9" y="158"/>
                  <a:pt x="12" y="158"/>
                  <a:pt x="14" y="159"/>
                </a:cubicBezTo>
                <a:cubicBezTo>
                  <a:pt x="14" y="160"/>
                  <a:pt x="14" y="160"/>
                  <a:pt x="14" y="160"/>
                </a:cubicBezTo>
                <a:cubicBezTo>
                  <a:pt x="15" y="160"/>
                  <a:pt x="15" y="160"/>
                  <a:pt x="15" y="160"/>
                </a:cubicBezTo>
                <a:cubicBezTo>
                  <a:pt x="15" y="165"/>
                  <a:pt x="15" y="168"/>
                  <a:pt x="16" y="172"/>
                </a:cubicBezTo>
                <a:cubicBezTo>
                  <a:pt x="16" y="173"/>
                  <a:pt x="16" y="173"/>
                  <a:pt x="16" y="173"/>
                </a:cubicBezTo>
                <a:cubicBezTo>
                  <a:pt x="15" y="173"/>
                  <a:pt x="15" y="173"/>
                  <a:pt x="15" y="173"/>
                </a:cubicBezTo>
                <a:cubicBezTo>
                  <a:pt x="13" y="174"/>
                  <a:pt x="11" y="176"/>
                  <a:pt x="9" y="177"/>
                </a:cubicBezTo>
                <a:cubicBezTo>
                  <a:pt x="7" y="178"/>
                  <a:pt x="5" y="179"/>
                  <a:pt x="3" y="181"/>
                </a:cubicBezTo>
                <a:cubicBezTo>
                  <a:pt x="3" y="183"/>
                  <a:pt x="4" y="186"/>
                  <a:pt x="4" y="188"/>
                </a:cubicBezTo>
                <a:cubicBezTo>
                  <a:pt x="7" y="189"/>
                  <a:pt x="9" y="189"/>
                  <a:pt x="12" y="189"/>
                </a:cubicBezTo>
                <a:cubicBezTo>
                  <a:pt x="14" y="189"/>
                  <a:pt x="17" y="189"/>
                  <a:pt x="19" y="190"/>
                </a:cubicBezTo>
                <a:cubicBezTo>
                  <a:pt x="20" y="190"/>
                  <a:pt x="20" y="190"/>
                  <a:pt x="20" y="190"/>
                </a:cubicBezTo>
                <a:cubicBezTo>
                  <a:pt x="20" y="190"/>
                  <a:pt x="20" y="190"/>
                  <a:pt x="20" y="190"/>
                </a:cubicBezTo>
                <a:cubicBezTo>
                  <a:pt x="21" y="194"/>
                  <a:pt x="22" y="198"/>
                  <a:pt x="24" y="201"/>
                </a:cubicBezTo>
                <a:cubicBezTo>
                  <a:pt x="24" y="202"/>
                  <a:pt x="24" y="202"/>
                  <a:pt x="24" y="202"/>
                </a:cubicBezTo>
                <a:cubicBezTo>
                  <a:pt x="24" y="203"/>
                  <a:pt x="24" y="203"/>
                  <a:pt x="24" y="203"/>
                </a:cubicBezTo>
                <a:cubicBezTo>
                  <a:pt x="22" y="204"/>
                  <a:pt x="20" y="206"/>
                  <a:pt x="18" y="208"/>
                </a:cubicBezTo>
                <a:cubicBezTo>
                  <a:pt x="16" y="210"/>
                  <a:pt x="15" y="211"/>
                  <a:pt x="13" y="213"/>
                </a:cubicBezTo>
                <a:cubicBezTo>
                  <a:pt x="14" y="215"/>
                  <a:pt x="15" y="218"/>
                  <a:pt x="17" y="220"/>
                </a:cubicBezTo>
                <a:cubicBezTo>
                  <a:pt x="19" y="220"/>
                  <a:pt x="21" y="219"/>
                  <a:pt x="24" y="219"/>
                </a:cubicBezTo>
                <a:cubicBezTo>
                  <a:pt x="26" y="219"/>
                  <a:pt x="29" y="218"/>
                  <a:pt x="31" y="218"/>
                </a:cubicBezTo>
                <a:cubicBezTo>
                  <a:pt x="32" y="218"/>
                  <a:pt x="32" y="218"/>
                  <a:pt x="32" y="218"/>
                </a:cubicBezTo>
                <a:cubicBezTo>
                  <a:pt x="32" y="219"/>
                  <a:pt x="32" y="219"/>
                  <a:pt x="32" y="219"/>
                </a:cubicBezTo>
                <a:cubicBezTo>
                  <a:pt x="34" y="222"/>
                  <a:pt x="36" y="225"/>
                  <a:pt x="38" y="228"/>
                </a:cubicBezTo>
                <a:cubicBezTo>
                  <a:pt x="39" y="229"/>
                  <a:pt x="39" y="229"/>
                  <a:pt x="39" y="229"/>
                </a:cubicBezTo>
                <a:cubicBezTo>
                  <a:pt x="38" y="230"/>
                  <a:pt x="38" y="230"/>
                  <a:pt x="38" y="230"/>
                </a:cubicBezTo>
                <a:cubicBezTo>
                  <a:pt x="37" y="232"/>
                  <a:pt x="36" y="234"/>
                  <a:pt x="34" y="236"/>
                </a:cubicBezTo>
                <a:cubicBezTo>
                  <a:pt x="33" y="238"/>
                  <a:pt x="32" y="240"/>
                  <a:pt x="30" y="242"/>
                </a:cubicBezTo>
                <a:cubicBezTo>
                  <a:pt x="32" y="244"/>
                  <a:pt x="33" y="246"/>
                  <a:pt x="35" y="248"/>
                </a:cubicBezTo>
                <a:cubicBezTo>
                  <a:pt x="37" y="247"/>
                  <a:pt x="40" y="246"/>
                  <a:pt x="42" y="246"/>
                </a:cubicBezTo>
                <a:cubicBezTo>
                  <a:pt x="44" y="245"/>
                  <a:pt x="47" y="244"/>
                  <a:pt x="49" y="243"/>
                </a:cubicBezTo>
                <a:cubicBezTo>
                  <a:pt x="50" y="243"/>
                  <a:pt x="50" y="243"/>
                  <a:pt x="50" y="243"/>
                </a:cubicBezTo>
                <a:cubicBezTo>
                  <a:pt x="50" y="243"/>
                  <a:pt x="50" y="243"/>
                  <a:pt x="50" y="243"/>
                </a:cubicBezTo>
                <a:cubicBezTo>
                  <a:pt x="53" y="246"/>
                  <a:pt x="56" y="249"/>
                  <a:pt x="58" y="251"/>
                </a:cubicBezTo>
                <a:cubicBezTo>
                  <a:pt x="59" y="252"/>
                  <a:pt x="59" y="252"/>
                  <a:pt x="59" y="252"/>
                </a:cubicBezTo>
                <a:cubicBezTo>
                  <a:pt x="59" y="253"/>
                  <a:pt x="59" y="253"/>
                  <a:pt x="59" y="253"/>
                </a:cubicBezTo>
                <a:cubicBezTo>
                  <a:pt x="58" y="255"/>
                  <a:pt x="57" y="257"/>
                  <a:pt x="56" y="260"/>
                </a:cubicBezTo>
                <a:cubicBezTo>
                  <a:pt x="55" y="262"/>
                  <a:pt x="54" y="264"/>
                  <a:pt x="54" y="266"/>
                </a:cubicBezTo>
                <a:cubicBezTo>
                  <a:pt x="56" y="268"/>
                  <a:pt x="58" y="270"/>
                  <a:pt x="60" y="271"/>
                </a:cubicBezTo>
                <a:cubicBezTo>
                  <a:pt x="62" y="270"/>
                  <a:pt x="64" y="269"/>
                  <a:pt x="66" y="267"/>
                </a:cubicBezTo>
                <a:cubicBezTo>
                  <a:pt x="68" y="266"/>
                  <a:pt x="70" y="265"/>
                  <a:pt x="72" y="263"/>
                </a:cubicBezTo>
                <a:cubicBezTo>
                  <a:pt x="73" y="263"/>
                  <a:pt x="73" y="263"/>
                  <a:pt x="73" y="263"/>
                </a:cubicBezTo>
                <a:cubicBezTo>
                  <a:pt x="73" y="263"/>
                  <a:pt x="73" y="263"/>
                  <a:pt x="73" y="263"/>
                </a:cubicBezTo>
                <a:cubicBezTo>
                  <a:pt x="76" y="266"/>
                  <a:pt x="80" y="268"/>
                  <a:pt x="83" y="270"/>
                </a:cubicBezTo>
                <a:cubicBezTo>
                  <a:pt x="84" y="270"/>
                  <a:pt x="84" y="270"/>
                  <a:pt x="84" y="270"/>
                </a:cubicBezTo>
                <a:cubicBezTo>
                  <a:pt x="84" y="271"/>
                  <a:pt x="84" y="271"/>
                  <a:pt x="84" y="271"/>
                </a:cubicBezTo>
                <a:cubicBezTo>
                  <a:pt x="83" y="273"/>
                  <a:pt x="83" y="276"/>
                  <a:pt x="83" y="278"/>
                </a:cubicBezTo>
                <a:cubicBezTo>
                  <a:pt x="82" y="280"/>
                  <a:pt x="82" y="283"/>
                  <a:pt x="82" y="285"/>
                </a:cubicBezTo>
                <a:cubicBezTo>
                  <a:pt x="84" y="286"/>
                  <a:pt x="86" y="287"/>
                  <a:pt x="89" y="289"/>
                </a:cubicBezTo>
                <a:cubicBezTo>
                  <a:pt x="90" y="287"/>
                  <a:pt x="92" y="285"/>
                  <a:pt x="94" y="283"/>
                </a:cubicBezTo>
                <a:cubicBezTo>
                  <a:pt x="96" y="282"/>
                  <a:pt x="97" y="280"/>
                  <a:pt x="99" y="278"/>
                </a:cubicBezTo>
                <a:cubicBezTo>
                  <a:pt x="100" y="278"/>
                  <a:pt x="100" y="278"/>
                  <a:pt x="100" y="278"/>
                </a:cubicBezTo>
                <a:cubicBezTo>
                  <a:pt x="100" y="278"/>
                  <a:pt x="100" y="278"/>
                  <a:pt x="100" y="278"/>
                </a:cubicBezTo>
                <a:cubicBezTo>
                  <a:pt x="104" y="279"/>
                  <a:pt x="108" y="281"/>
                  <a:pt x="111" y="282"/>
                </a:cubicBezTo>
                <a:cubicBezTo>
                  <a:pt x="112" y="282"/>
                  <a:pt x="112" y="282"/>
                  <a:pt x="112" y="282"/>
                </a:cubicBezTo>
                <a:cubicBezTo>
                  <a:pt x="112" y="283"/>
                  <a:pt x="112" y="283"/>
                  <a:pt x="112" y="283"/>
                </a:cubicBezTo>
                <a:cubicBezTo>
                  <a:pt x="112" y="285"/>
                  <a:pt x="113" y="288"/>
                  <a:pt x="113" y="290"/>
                </a:cubicBezTo>
                <a:cubicBezTo>
                  <a:pt x="113" y="292"/>
                  <a:pt x="113" y="295"/>
                  <a:pt x="113" y="297"/>
                </a:cubicBezTo>
                <a:cubicBezTo>
                  <a:pt x="116" y="298"/>
                  <a:pt x="118" y="298"/>
                  <a:pt x="121" y="299"/>
                </a:cubicBezTo>
                <a:cubicBezTo>
                  <a:pt x="122" y="297"/>
                  <a:pt x="124" y="295"/>
                  <a:pt x="125" y="293"/>
                </a:cubicBezTo>
                <a:cubicBezTo>
                  <a:pt x="126" y="291"/>
                  <a:pt x="127" y="288"/>
                  <a:pt x="129" y="287"/>
                </a:cubicBezTo>
                <a:cubicBezTo>
                  <a:pt x="129" y="286"/>
                  <a:pt x="129" y="286"/>
                  <a:pt x="129" y="286"/>
                </a:cubicBezTo>
                <a:cubicBezTo>
                  <a:pt x="130" y="286"/>
                  <a:pt x="130" y="286"/>
                  <a:pt x="130" y="286"/>
                </a:cubicBezTo>
                <a:cubicBezTo>
                  <a:pt x="133" y="286"/>
                  <a:pt x="137" y="287"/>
                  <a:pt x="141" y="287"/>
                </a:cubicBezTo>
                <a:cubicBezTo>
                  <a:pt x="142" y="287"/>
                  <a:pt x="142" y="287"/>
                  <a:pt x="142" y="287"/>
                </a:cubicBezTo>
                <a:cubicBezTo>
                  <a:pt x="142" y="288"/>
                  <a:pt x="142" y="288"/>
                  <a:pt x="142" y="288"/>
                </a:cubicBezTo>
                <a:cubicBezTo>
                  <a:pt x="143" y="290"/>
                  <a:pt x="144" y="293"/>
                  <a:pt x="145" y="295"/>
                </a:cubicBezTo>
                <a:cubicBezTo>
                  <a:pt x="145" y="297"/>
                  <a:pt x="146" y="300"/>
                  <a:pt x="147" y="302"/>
                </a:cubicBezTo>
                <a:cubicBezTo>
                  <a:pt x="147" y="302"/>
                  <a:pt x="147" y="302"/>
                  <a:pt x="147" y="302"/>
                </a:cubicBezTo>
                <a:cubicBezTo>
                  <a:pt x="150" y="302"/>
                  <a:pt x="152" y="302"/>
                  <a:pt x="155" y="302"/>
                </a:cubicBezTo>
                <a:cubicBezTo>
                  <a:pt x="155" y="302"/>
                  <a:pt x="155" y="302"/>
                  <a:pt x="155" y="302"/>
                </a:cubicBezTo>
                <a:cubicBezTo>
                  <a:pt x="156" y="300"/>
                  <a:pt x="156" y="297"/>
                  <a:pt x="157" y="295"/>
                </a:cubicBezTo>
                <a:cubicBezTo>
                  <a:pt x="158" y="293"/>
                  <a:pt x="159" y="290"/>
                  <a:pt x="159" y="288"/>
                </a:cubicBezTo>
                <a:cubicBezTo>
                  <a:pt x="160" y="287"/>
                  <a:pt x="160" y="287"/>
                  <a:pt x="160" y="287"/>
                </a:cubicBezTo>
                <a:cubicBezTo>
                  <a:pt x="161" y="287"/>
                  <a:pt x="161" y="287"/>
                  <a:pt x="161" y="287"/>
                </a:cubicBezTo>
                <a:cubicBezTo>
                  <a:pt x="165" y="287"/>
                  <a:pt x="168" y="286"/>
                  <a:pt x="172" y="286"/>
                </a:cubicBezTo>
                <a:cubicBezTo>
                  <a:pt x="173" y="286"/>
                  <a:pt x="173" y="286"/>
                  <a:pt x="173" y="286"/>
                </a:cubicBezTo>
                <a:cubicBezTo>
                  <a:pt x="173" y="287"/>
                  <a:pt x="173" y="287"/>
                  <a:pt x="173" y="287"/>
                </a:cubicBezTo>
                <a:cubicBezTo>
                  <a:pt x="175" y="288"/>
                  <a:pt x="176" y="291"/>
                  <a:pt x="177" y="293"/>
                </a:cubicBezTo>
                <a:cubicBezTo>
                  <a:pt x="178" y="295"/>
                  <a:pt x="180" y="297"/>
                  <a:pt x="181" y="299"/>
                </a:cubicBezTo>
                <a:cubicBezTo>
                  <a:pt x="183" y="298"/>
                  <a:pt x="186" y="298"/>
                  <a:pt x="188" y="297"/>
                </a:cubicBezTo>
                <a:cubicBezTo>
                  <a:pt x="189" y="295"/>
                  <a:pt x="189" y="292"/>
                  <a:pt x="189" y="290"/>
                </a:cubicBezTo>
                <a:cubicBezTo>
                  <a:pt x="189" y="288"/>
                  <a:pt x="189" y="285"/>
                  <a:pt x="190" y="283"/>
                </a:cubicBezTo>
                <a:cubicBezTo>
                  <a:pt x="190" y="282"/>
                  <a:pt x="190" y="282"/>
                  <a:pt x="190" y="282"/>
                </a:cubicBezTo>
                <a:cubicBezTo>
                  <a:pt x="191" y="282"/>
                  <a:pt x="191" y="282"/>
                  <a:pt x="191" y="282"/>
                </a:cubicBezTo>
                <a:cubicBezTo>
                  <a:pt x="194" y="281"/>
                  <a:pt x="198" y="279"/>
                  <a:pt x="202" y="278"/>
                </a:cubicBezTo>
                <a:cubicBezTo>
                  <a:pt x="202" y="278"/>
                  <a:pt x="202" y="278"/>
                  <a:pt x="202" y="278"/>
                </a:cubicBezTo>
                <a:cubicBezTo>
                  <a:pt x="203" y="278"/>
                  <a:pt x="203" y="278"/>
                  <a:pt x="203" y="278"/>
                </a:cubicBezTo>
                <a:cubicBezTo>
                  <a:pt x="205" y="280"/>
                  <a:pt x="206" y="282"/>
                  <a:pt x="208" y="283"/>
                </a:cubicBezTo>
                <a:cubicBezTo>
                  <a:pt x="210" y="285"/>
                  <a:pt x="211" y="287"/>
                  <a:pt x="213" y="289"/>
                </a:cubicBezTo>
                <a:cubicBezTo>
                  <a:pt x="215" y="288"/>
                  <a:pt x="218" y="286"/>
                  <a:pt x="220" y="285"/>
                </a:cubicBezTo>
                <a:cubicBezTo>
                  <a:pt x="220" y="283"/>
                  <a:pt x="219" y="280"/>
                  <a:pt x="219" y="278"/>
                </a:cubicBezTo>
                <a:cubicBezTo>
                  <a:pt x="219" y="276"/>
                  <a:pt x="218" y="273"/>
                  <a:pt x="218" y="271"/>
                </a:cubicBezTo>
                <a:cubicBezTo>
                  <a:pt x="218" y="270"/>
                  <a:pt x="218" y="270"/>
                  <a:pt x="218" y="270"/>
                </a:cubicBezTo>
                <a:cubicBezTo>
                  <a:pt x="219" y="270"/>
                  <a:pt x="219" y="270"/>
                  <a:pt x="219" y="270"/>
                </a:cubicBezTo>
                <a:cubicBezTo>
                  <a:pt x="222" y="268"/>
                  <a:pt x="225" y="266"/>
                  <a:pt x="228" y="263"/>
                </a:cubicBezTo>
                <a:cubicBezTo>
                  <a:pt x="229" y="263"/>
                  <a:pt x="229" y="263"/>
                  <a:pt x="229" y="263"/>
                </a:cubicBezTo>
                <a:cubicBezTo>
                  <a:pt x="230" y="263"/>
                  <a:pt x="230" y="263"/>
                  <a:pt x="230" y="263"/>
                </a:cubicBezTo>
                <a:cubicBezTo>
                  <a:pt x="232" y="265"/>
                  <a:pt x="234" y="266"/>
                  <a:pt x="236" y="267"/>
                </a:cubicBezTo>
                <a:cubicBezTo>
                  <a:pt x="238" y="269"/>
                  <a:pt x="240" y="270"/>
                  <a:pt x="242" y="271"/>
                </a:cubicBezTo>
                <a:cubicBezTo>
                  <a:pt x="244" y="270"/>
                  <a:pt x="246" y="268"/>
                  <a:pt x="248" y="266"/>
                </a:cubicBezTo>
                <a:cubicBezTo>
                  <a:pt x="247" y="264"/>
                  <a:pt x="247" y="262"/>
                  <a:pt x="246" y="260"/>
                </a:cubicBezTo>
                <a:cubicBezTo>
                  <a:pt x="245" y="257"/>
                  <a:pt x="244" y="255"/>
                  <a:pt x="243" y="253"/>
                </a:cubicBezTo>
                <a:cubicBezTo>
                  <a:pt x="243" y="252"/>
                  <a:pt x="243" y="252"/>
                  <a:pt x="243" y="252"/>
                </a:cubicBezTo>
                <a:cubicBezTo>
                  <a:pt x="243" y="251"/>
                  <a:pt x="243" y="251"/>
                  <a:pt x="243" y="251"/>
                </a:cubicBezTo>
                <a:cubicBezTo>
                  <a:pt x="246" y="249"/>
                  <a:pt x="249" y="246"/>
                  <a:pt x="252" y="243"/>
                </a:cubicBezTo>
                <a:cubicBezTo>
                  <a:pt x="252" y="243"/>
                  <a:pt x="252" y="243"/>
                  <a:pt x="252" y="243"/>
                </a:cubicBezTo>
                <a:cubicBezTo>
                  <a:pt x="253" y="243"/>
                  <a:pt x="253" y="243"/>
                  <a:pt x="253" y="243"/>
                </a:cubicBezTo>
                <a:cubicBezTo>
                  <a:pt x="255" y="244"/>
                  <a:pt x="258" y="245"/>
                  <a:pt x="260" y="246"/>
                </a:cubicBezTo>
                <a:cubicBezTo>
                  <a:pt x="262" y="246"/>
                  <a:pt x="264" y="247"/>
                  <a:pt x="267" y="248"/>
                </a:cubicBezTo>
                <a:cubicBezTo>
                  <a:pt x="268" y="246"/>
                  <a:pt x="270" y="244"/>
                  <a:pt x="271" y="242"/>
                </a:cubicBezTo>
                <a:cubicBezTo>
                  <a:pt x="270" y="240"/>
                  <a:pt x="269" y="238"/>
                  <a:pt x="268" y="236"/>
                </a:cubicBezTo>
                <a:cubicBezTo>
                  <a:pt x="266" y="234"/>
                  <a:pt x="265" y="232"/>
                  <a:pt x="264" y="230"/>
                </a:cubicBezTo>
                <a:cubicBezTo>
                  <a:pt x="263" y="229"/>
                  <a:pt x="263" y="229"/>
                  <a:pt x="263" y="229"/>
                </a:cubicBezTo>
                <a:cubicBezTo>
                  <a:pt x="264" y="228"/>
                  <a:pt x="264" y="228"/>
                  <a:pt x="264" y="228"/>
                </a:cubicBezTo>
                <a:cubicBezTo>
                  <a:pt x="266" y="225"/>
                  <a:pt x="268" y="222"/>
                  <a:pt x="270" y="219"/>
                </a:cubicBezTo>
                <a:cubicBezTo>
                  <a:pt x="270" y="218"/>
                  <a:pt x="270" y="218"/>
                  <a:pt x="270" y="218"/>
                </a:cubicBezTo>
                <a:cubicBezTo>
                  <a:pt x="271" y="218"/>
                  <a:pt x="271" y="218"/>
                  <a:pt x="271" y="218"/>
                </a:cubicBezTo>
                <a:cubicBezTo>
                  <a:pt x="273" y="218"/>
                  <a:pt x="276" y="219"/>
                  <a:pt x="278" y="219"/>
                </a:cubicBezTo>
                <a:cubicBezTo>
                  <a:pt x="281" y="219"/>
                  <a:pt x="283" y="220"/>
                  <a:pt x="285" y="220"/>
                </a:cubicBezTo>
                <a:cubicBezTo>
                  <a:pt x="286" y="218"/>
                  <a:pt x="288" y="215"/>
                  <a:pt x="289" y="213"/>
                </a:cubicBezTo>
                <a:cubicBezTo>
                  <a:pt x="287" y="211"/>
                  <a:pt x="285" y="210"/>
                  <a:pt x="284" y="208"/>
                </a:cubicBezTo>
                <a:cubicBezTo>
                  <a:pt x="282" y="206"/>
                  <a:pt x="280" y="204"/>
                  <a:pt x="278" y="203"/>
                </a:cubicBezTo>
                <a:cubicBezTo>
                  <a:pt x="278" y="202"/>
                  <a:pt x="278" y="202"/>
                  <a:pt x="278" y="202"/>
                </a:cubicBezTo>
                <a:cubicBezTo>
                  <a:pt x="278" y="201"/>
                  <a:pt x="278" y="201"/>
                  <a:pt x="278" y="201"/>
                </a:cubicBezTo>
                <a:cubicBezTo>
                  <a:pt x="279" y="198"/>
                  <a:pt x="281" y="194"/>
                  <a:pt x="282" y="190"/>
                </a:cubicBezTo>
                <a:cubicBezTo>
                  <a:pt x="282" y="190"/>
                  <a:pt x="282" y="190"/>
                  <a:pt x="282" y="190"/>
                </a:cubicBezTo>
                <a:cubicBezTo>
                  <a:pt x="283" y="190"/>
                  <a:pt x="283" y="190"/>
                  <a:pt x="283" y="190"/>
                </a:cubicBezTo>
                <a:cubicBezTo>
                  <a:pt x="285" y="189"/>
                  <a:pt x="288" y="189"/>
                  <a:pt x="290" y="189"/>
                </a:cubicBezTo>
                <a:cubicBezTo>
                  <a:pt x="293" y="189"/>
                  <a:pt x="295" y="189"/>
                  <a:pt x="297" y="188"/>
                </a:cubicBezTo>
                <a:cubicBezTo>
                  <a:pt x="298" y="186"/>
                  <a:pt x="299" y="183"/>
                  <a:pt x="299" y="181"/>
                </a:cubicBezTo>
                <a:cubicBezTo>
                  <a:pt x="297" y="179"/>
                  <a:pt x="295" y="178"/>
                  <a:pt x="293" y="177"/>
                </a:cubicBezTo>
                <a:cubicBezTo>
                  <a:pt x="291" y="176"/>
                  <a:pt x="289" y="174"/>
                  <a:pt x="287" y="173"/>
                </a:cubicBezTo>
                <a:cubicBezTo>
                  <a:pt x="286" y="173"/>
                  <a:pt x="286" y="173"/>
                  <a:pt x="286" y="173"/>
                </a:cubicBezTo>
                <a:cubicBezTo>
                  <a:pt x="286" y="172"/>
                  <a:pt x="286" y="172"/>
                  <a:pt x="286" y="172"/>
                </a:cubicBezTo>
                <a:cubicBezTo>
                  <a:pt x="287" y="168"/>
                  <a:pt x="287" y="165"/>
                  <a:pt x="287" y="160"/>
                </a:cubicBezTo>
                <a:cubicBezTo>
                  <a:pt x="287" y="160"/>
                  <a:pt x="287" y="160"/>
                  <a:pt x="287" y="160"/>
                </a:cubicBezTo>
                <a:cubicBezTo>
                  <a:pt x="288" y="159"/>
                  <a:pt x="288" y="159"/>
                  <a:pt x="288" y="159"/>
                </a:cubicBezTo>
                <a:cubicBezTo>
                  <a:pt x="290" y="159"/>
                  <a:pt x="293" y="158"/>
                  <a:pt x="295" y="157"/>
                </a:cubicBezTo>
                <a:cubicBezTo>
                  <a:pt x="297" y="156"/>
                  <a:pt x="300" y="156"/>
                  <a:pt x="302" y="155"/>
                </a:cubicBezTo>
                <a:cubicBezTo>
                  <a:pt x="302" y="155"/>
                  <a:pt x="302" y="155"/>
                  <a:pt x="302" y="155"/>
                </a:cubicBezTo>
                <a:cubicBezTo>
                  <a:pt x="302" y="153"/>
                  <a:pt x="302" y="152"/>
                  <a:pt x="302" y="151"/>
                </a:cubicBezTo>
                <a:cubicBezTo>
                  <a:pt x="302" y="149"/>
                  <a:pt x="302" y="148"/>
                  <a:pt x="302" y="147"/>
                </a:cubicBezTo>
                <a:close/>
                <a:moveTo>
                  <a:pt x="159" y="110"/>
                </a:moveTo>
                <a:cubicBezTo>
                  <a:pt x="161" y="93"/>
                  <a:pt x="164" y="76"/>
                  <a:pt x="169" y="59"/>
                </a:cubicBezTo>
                <a:cubicBezTo>
                  <a:pt x="169" y="58"/>
                  <a:pt x="169" y="58"/>
                  <a:pt x="169" y="58"/>
                </a:cubicBezTo>
                <a:cubicBezTo>
                  <a:pt x="170" y="59"/>
                  <a:pt x="170" y="59"/>
                  <a:pt x="170" y="59"/>
                </a:cubicBezTo>
                <a:cubicBezTo>
                  <a:pt x="182" y="61"/>
                  <a:pt x="193" y="66"/>
                  <a:pt x="203" y="72"/>
                </a:cubicBezTo>
                <a:cubicBezTo>
                  <a:pt x="204" y="73"/>
                  <a:pt x="204" y="73"/>
                  <a:pt x="204" y="73"/>
                </a:cubicBezTo>
                <a:cubicBezTo>
                  <a:pt x="203" y="74"/>
                  <a:pt x="203" y="74"/>
                  <a:pt x="203" y="74"/>
                </a:cubicBezTo>
                <a:cubicBezTo>
                  <a:pt x="195" y="90"/>
                  <a:pt x="185" y="104"/>
                  <a:pt x="174" y="116"/>
                </a:cubicBezTo>
                <a:cubicBezTo>
                  <a:pt x="173" y="117"/>
                  <a:pt x="173" y="117"/>
                  <a:pt x="173" y="117"/>
                </a:cubicBezTo>
                <a:cubicBezTo>
                  <a:pt x="172" y="117"/>
                  <a:pt x="172" y="117"/>
                  <a:pt x="172" y="117"/>
                </a:cubicBezTo>
                <a:cubicBezTo>
                  <a:pt x="169" y="114"/>
                  <a:pt x="165" y="112"/>
                  <a:pt x="160" y="111"/>
                </a:cubicBezTo>
                <a:cubicBezTo>
                  <a:pt x="159" y="111"/>
                  <a:pt x="159" y="111"/>
                  <a:pt x="159" y="111"/>
                </a:cubicBezTo>
                <a:lnTo>
                  <a:pt x="159" y="110"/>
                </a:lnTo>
                <a:close/>
                <a:moveTo>
                  <a:pt x="99" y="72"/>
                </a:moveTo>
                <a:cubicBezTo>
                  <a:pt x="109" y="65"/>
                  <a:pt x="120" y="61"/>
                  <a:pt x="132" y="58"/>
                </a:cubicBezTo>
                <a:cubicBezTo>
                  <a:pt x="133" y="58"/>
                  <a:pt x="133" y="58"/>
                  <a:pt x="133" y="58"/>
                </a:cubicBezTo>
                <a:cubicBezTo>
                  <a:pt x="134" y="59"/>
                  <a:pt x="134" y="59"/>
                  <a:pt x="134" y="59"/>
                </a:cubicBezTo>
                <a:cubicBezTo>
                  <a:pt x="139" y="76"/>
                  <a:pt x="142" y="93"/>
                  <a:pt x="143" y="110"/>
                </a:cubicBezTo>
                <a:cubicBezTo>
                  <a:pt x="143" y="111"/>
                  <a:pt x="143" y="111"/>
                  <a:pt x="143" y="111"/>
                </a:cubicBezTo>
                <a:cubicBezTo>
                  <a:pt x="142" y="111"/>
                  <a:pt x="142" y="111"/>
                  <a:pt x="142" y="111"/>
                </a:cubicBezTo>
                <a:cubicBezTo>
                  <a:pt x="138" y="112"/>
                  <a:pt x="134" y="114"/>
                  <a:pt x="130" y="116"/>
                </a:cubicBezTo>
                <a:cubicBezTo>
                  <a:pt x="129" y="117"/>
                  <a:pt x="129" y="117"/>
                  <a:pt x="129" y="117"/>
                </a:cubicBezTo>
                <a:cubicBezTo>
                  <a:pt x="128" y="116"/>
                  <a:pt x="128" y="116"/>
                  <a:pt x="128" y="116"/>
                </a:cubicBezTo>
                <a:cubicBezTo>
                  <a:pt x="117" y="103"/>
                  <a:pt x="107" y="89"/>
                  <a:pt x="99" y="74"/>
                </a:cubicBezTo>
                <a:cubicBezTo>
                  <a:pt x="98" y="73"/>
                  <a:pt x="98" y="73"/>
                  <a:pt x="98" y="73"/>
                </a:cubicBezTo>
                <a:lnTo>
                  <a:pt x="99" y="72"/>
                </a:lnTo>
                <a:close/>
                <a:moveTo>
                  <a:pt x="59" y="132"/>
                </a:moveTo>
                <a:cubicBezTo>
                  <a:pt x="61" y="120"/>
                  <a:pt x="66" y="109"/>
                  <a:pt x="72" y="99"/>
                </a:cubicBezTo>
                <a:cubicBezTo>
                  <a:pt x="73" y="98"/>
                  <a:pt x="73" y="98"/>
                  <a:pt x="73" y="98"/>
                </a:cubicBezTo>
                <a:cubicBezTo>
                  <a:pt x="74" y="98"/>
                  <a:pt x="74" y="98"/>
                  <a:pt x="74" y="98"/>
                </a:cubicBezTo>
                <a:cubicBezTo>
                  <a:pt x="90" y="107"/>
                  <a:pt x="104" y="116"/>
                  <a:pt x="116" y="128"/>
                </a:cubicBezTo>
                <a:cubicBezTo>
                  <a:pt x="117" y="128"/>
                  <a:pt x="117" y="128"/>
                  <a:pt x="117" y="128"/>
                </a:cubicBezTo>
                <a:cubicBezTo>
                  <a:pt x="117" y="129"/>
                  <a:pt x="117" y="129"/>
                  <a:pt x="117" y="129"/>
                </a:cubicBezTo>
                <a:cubicBezTo>
                  <a:pt x="114" y="133"/>
                  <a:pt x="113" y="137"/>
                  <a:pt x="112" y="141"/>
                </a:cubicBezTo>
                <a:cubicBezTo>
                  <a:pt x="111" y="143"/>
                  <a:pt x="111" y="143"/>
                  <a:pt x="111" y="143"/>
                </a:cubicBezTo>
                <a:cubicBezTo>
                  <a:pt x="110" y="142"/>
                  <a:pt x="110" y="142"/>
                  <a:pt x="110" y="142"/>
                </a:cubicBezTo>
                <a:cubicBezTo>
                  <a:pt x="93" y="141"/>
                  <a:pt x="76" y="138"/>
                  <a:pt x="60" y="133"/>
                </a:cubicBezTo>
                <a:cubicBezTo>
                  <a:pt x="58" y="133"/>
                  <a:pt x="58" y="133"/>
                  <a:pt x="58" y="133"/>
                </a:cubicBezTo>
                <a:lnTo>
                  <a:pt x="59" y="132"/>
                </a:lnTo>
                <a:close/>
                <a:moveTo>
                  <a:pt x="74" y="203"/>
                </a:moveTo>
                <a:cubicBezTo>
                  <a:pt x="73" y="203"/>
                  <a:pt x="73" y="203"/>
                  <a:pt x="73" y="203"/>
                </a:cubicBezTo>
                <a:cubicBezTo>
                  <a:pt x="72" y="202"/>
                  <a:pt x="72" y="202"/>
                  <a:pt x="72" y="202"/>
                </a:cubicBezTo>
                <a:cubicBezTo>
                  <a:pt x="66" y="192"/>
                  <a:pt x="61" y="181"/>
                  <a:pt x="59" y="170"/>
                </a:cubicBezTo>
                <a:cubicBezTo>
                  <a:pt x="58" y="168"/>
                  <a:pt x="58" y="168"/>
                  <a:pt x="58" y="168"/>
                </a:cubicBezTo>
                <a:cubicBezTo>
                  <a:pt x="60" y="168"/>
                  <a:pt x="60" y="168"/>
                  <a:pt x="60" y="168"/>
                </a:cubicBezTo>
                <a:cubicBezTo>
                  <a:pt x="76" y="163"/>
                  <a:pt x="93" y="160"/>
                  <a:pt x="110" y="159"/>
                </a:cubicBezTo>
                <a:cubicBezTo>
                  <a:pt x="111" y="159"/>
                  <a:pt x="111" y="159"/>
                  <a:pt x="111" y="159"/>
                </a:cubicBezTo>
                <a:cubicBezTo>
                  <a:pt x="111" y="160"/>
                  <a:pt x="111" y="160"/>
                  <a:pt x="111" y="160"/>
                </a:cubicBezTo>
                <a:cubicBezTo>
                  <a:pt x="112" y="164"/>
                  <a:pt x="114" y="168"/>
                  <a:pt x="116" y="172"/>
                </a:cubicBezTo>
                <a:cubicBezTo>
                  <a:pt x="117" y="173"/>
                  <a:pt x="117" y="173"/>
                  <a:pt x="117" y="173"/>
                </a:cubicBezTo>
                <a:cubicBezTo>
                  <a:pt x="116" y="174"/>
                  <a:pt x="116" y="174"/>
                  <a:pt x="116" y="174"/>
                </a:cubicBezTo>
                <a:cubicBezTo>
                  <a:pt x="103" y="185"/>
                  <a:pt x="89" y="194"/>
                  <a:pt x="74" y="203"/>
                </a:cubicBezTo>
                <a:close/>
                <a:moveTo>
                  <a:pt x="143" y="191"/>
                </a:moveTo>
                <a:cubicBezTo>
                  <a:pt x="141" y="208"/>
                  <a:pt x="138" y="225"/>
                  <a:pt x="133" y="242"/>
                </a:cubicBezTo>
                <a:cubicBezTo>
                  <a:pt x="133" y="243"/>
                  <a:pt x="133" y="243"/>
                  <a:pt x="133" y="243"/>
                </a:cubicBezTo>
                <a:cubicBezTo>
                  <a:pt x="132" y="243"/>
                  <a:pt x="132" y="243"/>
                  <a:pt x="132" y="243"/>
                </a:cubicBezTo>
                <a:cubicBezTo>
                  <a:pt x="120" y="241"/>
                  <a:pt x="109" y="236"/>
                  <a:pt x="99" y="229"/>
                </a:cubicBezTo>
                <a:cubicBezTo>
                  <a:pt x="98" y="229"/>
                  <a:pt x="98" y="229"/>
                  <a:pt x="98" y="229"/>
                </a:cubicBezTo>
                <a:cubicBezTo>
                  <a:pt x="98" y="228"/>
                  <a:pt x="98" y="228"/>
                  <a:pt x="98" y="228"/>
                </a:cubicBezTo>
                <a:cubicBezTo>
                  <a:pt x="107" y="212"/>
                  <a:pt x="117" y="198"/>
                  <a:pt x="128" y="185"/>
                </a:cubicBezTo>
                <a:cubicBezTo>
                  <a:pt x="128" y="184"/>
                  <a:pt x="128" y="184"/>
                  <a:pt x="128" y="184"/>
                </a:cubicBezTo>
                <a:cubicBezTo>
                  <a:pt x="129" y="185"/>
                  <a:pt x="129" y="185"/>
                  <a:pt x="129" y="185"/>
                </a:cubicBezTo>
                <a:cubicBezTo>
                  <a:pt x="133" y="187"/>
                  <a:pt x="137" y="189"/>
                  <a:pt x="142" y="190"/>
                </a:cubicBezTo>
                <a:cubicBezTo>
                  <a:pt x="143" y="190"/>
                  <a:pt x="143" y="190"/>
                  <a:pt x="143" y="190"/>
                </a:cubicBezTo>
                <a:lnTo>
                  <a:pt x="143" y="191"/>
                </a:lnTo>
                <a:close/>
                <a:moveTo>
                  <a:pt x="151" y="180"/>
                </a:moveTo>
                <a:cubicBezTo>
                  <a:pt x="143" y="180"/>
                  <a:pt x="136" y="177"/>
                  <a:pt x="130" y="171"/>
                </a:cubicBezTo>
                <a:cubicBezTo>
                  <a:pt x="125" y="166"/>
                  <a:pt x="122" y="159"/>
                  <a:pt x="122" y="151"/>
                </a:cubicBezTo>
                <a:cubicBezTo>
                  <a:pt x="122" y="143"/>
                  <a:pt x="125" y="136"/>
                  <a:pt x="130" y="130"/>
                </a:cubicBezTo>
                <a:cubicBezTo>
                  <a:pt x="136" y="125"/>
                  <a:pt x="143" y="122"/>
                  <a:pt x="151" y="122"/>
                </a:cubicBezTo>
                <a:cubicBezTo>
                  <a:pt x="159" y="122"/>
                  <a:pt x="166" y="125"/>
                  <a:pt x="172" y="130"/>
                </a:cubicBezTo>
                <a:cubicBezTo>
                  <a:pt x="183" y="142"/>
                  <a:pt x="183" y="160"/>
                  <a:pt x="172" y="171"/>
                </a:cubicBezTo>
                <a:cubicBezTo>
                  <a:pt x="166" y="177"/>
                  <a:pt x="159" y="180"/>
                  <a:pt x="151" y="180"/>
                </a:cubicBezTo>
                <a:close/>
                <a:moveTo>
                  <a:pt x="203" y="229"/>
                </a:moveTo>
                <a:cubicBezTo>
                  <a:pt x="192" y="236"/>
                  <a:pt x="181" y="241"/>
                  <a:pt x="170" y="243"/>
                </a:cubicBezTo>
                <a:cubicBezTo>
                  <a:pt x="168" y="243"/>
                  <a:pt x="168" y="243"/>
                  <a:pt x="168" y="243"/>
                </a:cubicBezTo>
                <a:cubicBezTo>
                  <a:pt x="168" y="242"/>
                  <a:pt x="168" y="242"/>
                  <a:pt x="168" y="242"/>
                </a:cubicBezTo>
                <a:cubicBezTo>
                  <a:pt x="163" y="225"/>
                  <a:pt x="160" y="208"/>
                  <a:pt x="159" y="192"/>
                </a:cubicBezTo>
                <a:cubicBezTo>
                  <a:pt x="159" y="190"/>
                  <a:pt x="159" y="190"/>
                  <a:pt x="159" y="190"/>
                </a:cubicBezTo>
                <a:cubicBezTo>
                  <a:pt x="160" y="190"/>
                  <a:pt x="160" y="190"/>
                  <a:pt x="160" y="190"/>
                </a:cubicBezTo>
                <a:cubicBezTo>
                  <a:pt x="164" y="189"/>
                  <a:pt x="168" y="188"/>
                  <a:pt x="172" y="185"/>
                </a:cubicBezTo>
                <a:cubicBezTo>
                  <a:pt x="173" y="185"/>
                  <a:pt x="173" y="185"/>
                  <a:pt x="173" y="185"/>
                </a:cubicBezTo>
                <a:cubicBezTo>
                  <a:pt x="174" y="185"/>
                  <a:pt x="174" y="185"/>
                  <a:pt x="174" y="185"/>
                </a:cubicBezTo>
                <a:cubicBezTo>
                  <a:pt x="185" y="199"/>
                  <a:pt x="195" y="213"/>
                  <a:pt x="203" y="228"/>
                </a:cubicBezTo>
                <a:cubicBezTo>
                  <a:pt x="204" y="229"/>
                  <a:pt x="204" y="229"/>
                  <a:pt x="204" y="229"/>
                </a:cubicBezTo>
                <a:lnTo>
                  <a:pt x="203" y="229"/>
                </a:lnTo>
                <a:close/>
                <a:moveTo>
                  <a:pt x="243" y="170"/>
                </a:moveTo>
                <a:cubicBezTo>
                  <a:pt x="241" y="182"/>
                  <a:pt x="236" y="193"/>
                  <a:pt x="229" y="203"/>
                </a:cubicBezTo>
                <a:cubicBezTo>
                  <a:pt x="229" y="204"/>
                  <a:pt x="229" y="204"/>
                  <a:pt x="229" y="204"/>
                </a:cubicBezTo>
                <a:cubicBezTo>
                  <a:pt x="228" y="203"/>
                  <a:pt x="228" y="203"/>
                  <a:pt x="228" y="203"/>
                </a:cubicBezTo>
                <a:cubicBezTo>
                  <a:pt x="212" y="195"/>
                  <a:pt x="198" y="185"/>
                  <a:pt x="185" y="174"/>
                </a:cubicBezTo>
                <a:cubicBezTo>
                  <a:pt x="185" y="173"/>
                  <a:pt x="185" y="173"/>
                  <a:pt x="185" y="173"/>
                </a:cubicBezTo>
                <a:cubicBezTo>
                  <a:pt x="185" y="172"/>
                  <a:pt x="185" y="172"/>
                  <a:pt x="185" y="172"/>
                </a:cubicBezTo>
                <a:cubicBezTo>
                  <a:pt x="188" y="169"/>
                  <a:pt x="189" y="164"/>
                  <a:pt x="190" y="160"/>
                </a:cubicBezTo>
                <a:cubicBezTo>
                  <a:pt x="191" y="159"/>
                  <a:pt x="191" y="159"/>
                  <a:pt x="191" y="159"/>
                </a:cubicBezTo>
                <a:cubicBezTo>
                  <a:pt x="192" y="159"/>
                  <a:pt x="192" y="159"/>
                  <a:pt x="192" y="159"/>
                </a:cubicBezTo>
                <a:cubicBezTo>
                  <a:pt x="208" y="161"/>
                  <a:pt x="225" y="164"/>
                  <a:pt x="242" y="168"/>
                </a:cubicBezTo>
                <a:cubicBezTo>
                  <a:pt x="243" y="169"/>
                  <a:pt x="243" y="169"/>
                  <a:pt x="243" y="169"/>
                </a:cubicBezTo>
                <a:lnTo>
                  <a:pt x="243" y="170"/>
                </a:lnTo>
                <a:close/>
                <a:moveTo>
                  <a:pt x="242" y="134"/>
                </a:moveTo>
                <a:cubicBezTo>
                  <a:pt x="225" y="139"/>
                  <a:pt x="208" y="142"/>
                  <a:pt x="192" y="143"/>
                </a:cubicBezTo>
                <a:cubicBezTo>
                  <a:pt x="191" y="143"/>
                  <a:pt x="191" y="143"/>
                  <a:pt x="191" y="143"/>
                </a:cubicBezTo>
                <a:cubicBezTo>
                  <a:pt x="190" y="142"/>
                  <a:pt x="190" y="142"/>
                  <a:pt x="190" y="142"/>
                </a:cubicBezTo>
                <a:cubicBezTo>
                  <a:pt x="189" y="137"/>
                  <a:pt x="188" y="133"/>
                  <a:pt x="185" y="130"/>
                </a:cubicBezTo>
                <a:cubicBezTo>
                  <a:pt x="185" y="129"/>
                  <a:pt x="185" y="129"/>
                  <a:pt x="185" y="129"/>
                </a:cubicBezTo>
                <a:cubicBezTo>
                  <a:pt x="186" y="128"/>
                  <a:pt x="186" y="128"/>
                  <a:pt x="186" y="128"/>
                </a:cubicBezTo>
                <a:cubicBezTo>
                  <a:pt x="199" y="117"/>
                  <a:pt x="213" y="107"/>
                  <a:pt x="228" y="99"/>
                </a:cubicBezTo>
                <a:cubicBezTo>
                  <a:pt x="229" y="98"/>
                  <a:pt x="229" y="98"/>
                  <a:pt x="229" y="98"/>
                </a:cubicBezTo>
                <a:cubicBezTo>
                  <a:pt x="230" y="99"/>
                  <a:pt x="230" y="99"/>
                  <a:pt x="230" y="99"/>
                </a:cubicBezTo>
                <a:cubicBezTo>
                  <a:pt x="236" y="109"/>
                  <a:pt x="241" y="120"/>
                  <a:pt x="243" y="132"/>
                </a:cubicBezTo>
                <a:cubicBezTo>
                  <a:pt x="243" y="133"/>
                  <a:pt x="243" y="133"/>
                  <a:pt x="243" y="133"/>
                </a:cubicBezTo>
                <a:lnTo>
                  <a:pt x="242" y="134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>
            <a:outerShdw blurRad="330200" dist="190500" dir="2700000" algn="tl" rotWithShape="0">
              <a:prstClr val="black">
                <a:alpha val="22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7" name="Freeform 12"/>
          <p:cNvSpPr>
            <a:spLocks noEditPoints="1"/>
          </p:cNvSpPr>
          <p:nvPr/>
        </p:nvSpPr>
        <p:spPr bwMode="auto">
          <a:xfrm>
            <a:off x="6632576" y="4273980"/>
            <a:ext cx="3254374" cy="3250377"/>
          </a:xfrm>
          <a:custGeom>
            <a:avLst/>
            <a:gdLst>
              <a:gd name="T0" fmla="*/ 286 w 302"/>
              <a:gd name="T1" fmla="*/ 129 h 302"/>
              <a:gd name="T2" fmla="*/ 282 w 302"/>
              <a:gd name="T3" fmla="*/ 112 h 302"/>
              <a:gd name="T4" fmla="*/ 285 w 302"/>
              <a:gd name="T5" fmla="*/ 82 h 302"/>
              <a:gd name="T6" fmla="*/ 264 w 302"/>
              <a:gd name="T7" fmla="*/ 72 h 302"/>
              <a:gd name="T8" fmla="*/ 252 w 302"/>
              <a:gd name="T9" fmla="*/ 58 h 302"/>
              <a:gd name="T10" fmla="*/ 236 w 302"/>
              <a:gd name="T11" fmla="*/ 34 h 302"/>
              <a:gd name="T12" fmla="*/ 219 w 302"/>
              <a:gd name="T13" fmla="*/ 23 h 302"/>
              <a:gd name="T14" fmla="*/ 191 w 302"/>
              <a:gd name="T15" fmla="*/ 20 h 302"/>
              <a:gd name="T16" fmla="*/ 173 w 302"/>
              <a:gd name="T17" fmla="*/ 15 h 302"/>
              <a:gd name="T18" fmla="*/ 155 w 302"/>
              <a:gd name="T19" fmla="*/ 0 h 302"/>
              <a:gd name="T20" fmla="*/ 141 w 302"/>
              <a:gd name="T21" fmla="*/ 14 h 302"/>
              <a:gd name="T22" fmla="*/ 113 w 302"/>
              <a:gd name="T23" fmla="*/ 12 h 302"/>
              <a:gd name="T24" fmla="*/ 94 w 302"/>
              <a:gd name="T25" fmla="*/ 18 h 302"/>
              <a:gd name="T26" fmla="*/ 73 w 302"/>
              <a:gd name="T27" fmla="*/ 38 h 302"/>
              <a:gd name="T28" fmla="*/ 59 w 302"/>
              <a:gd name="T29" fmla="*/ 49 h 302"/>
              <a:gd name="T30" fmla="*/ 35 w 302"/>
              <a:gd name="T31" fmla="*/ 54 h 302"/>
              <a:gd name="T32" fmla="*/ 32 w 302"/>
              <a:gd name="T33" fmla="*/ 84 h 302"/>
              <a:gd name="T34" fmla="*/ 24 w 302"/>
              <a:gd name="T35" fmla="*/ 99 h 302"/>
              <a:gd name="T36" fmla="*/ 3 w 302"/>
              <a:gd name="T37" fmla="*/ 121 h 302"/>
              <a:gd name="T38" fmla="*/ 14 w 302"/>
              <a:gd name="T39" fmla="*/ 142 h 302"/>
              <a:gd name="T40" fmla="*/ 7 w 302"/>
              <a:gd name="T41" fmla="*/ 157 h 302"/>
              <a:gd name="T42" fmla="*/ 9 w 302"/>
              <a:gd name="T43" fmla="*/ 177 h 302"/>
              <a:gd name="T44" fmla="*/ 24 w 302"/>
              <a:gd name="T45" fmla="*/ 201 h 302"/>
              <a:gd name="T46" fmla="*/ 31 w 302"/>
              <a:gd name="T47" fmla="*/ 218 h 302"/>
              <a:gd name="T48" fmla="*/ 30 w 302"/>
              <a:gd name="T49" fmla="*/ 242 h 302"/>
              <a:gd name="T50" fmla="*/ 59 w 302"/>
              <a:gd name="T51" fmla="*/ 252 h 302"/>
              <a:gd name="T52" fmla="*/ 73 w 302"/>
              <a:gd name="T53" fmla="*/ 263 h 302"/>
              <a:gd name="T54" fmla="*/ 89 w 302"/>
              <a:gd name="T55" fmla="*/ 289 h 302"/>
              <a:gd name="T56" fmla="*/ 112 w 302"/>
              <a:gd name="T57" fmla="*/ 283 h 302"/>
              <a:gd name="T58" fmla="*/ 130 w 302"/>
              <a:gd name="T59" fmla="*/ 286 h 302"/>
              <a:gd name="T60" fmla="*/ 155 w 302"/>
              <a:gd name="T61" fmla="*/ 302 h 302"/>
              <a:gd name="T62" fmla="*/ 173 w 302"/>
              <a:gd name="T63" fmla="*/ 286 h 302"/>
              <a:gd name="T64" fmla="*/ 190 w 302"/>
              <a:gd name="T65" fmla="*/ 282 h 302"/>
              <a:gd name="T66" fmla="*/ 220 w 302"/>
              <a:gd name="T67" fmla="*/ 285 h 302"/>
              <a:gd name="T68" fmla="*/ 230 w 302"/>
              <a:gd name="T69" fmla="*/ 263 h 302"/>
              <a:gd name="T70" fmla="*/ 243 w 302"/>
              <a:gd name="T71" fmla="*/ 251 h 302"/>
              <a:gd name="T72" fmla="*/ 268 w 302"/>
              <a:gd name="T73" fmla="*/ 236 h 302"/>
              <a:gd name="T74" fmla="*/ 278 w 302"/>
              <a:gd name="T75" fmla="*/ 219 h 302"/>
              <a:gd name="T76" fmla="*/ 282 w 302"/>
              <a:gd name="T77" fmla="*/ 190 h 302"/>
              <a:gd name="T78" fmla="*/ 287 w 302"/>
              <a:gd name="T79" fmla="*/ 173 h 302"/>
              <a:gd name="T80" fmla="*/ 302 w 302"/>
              <a:gd name="T81" fmla="*/ 155 h 302"/>
              <a:gd name="T82" fmla="*/ 170 w 302"/>
              <a:gd name="T83" fmla="*/ 59 h 302"/>
              <a:gd name="T84" fmla="*/ 160 w 302"/>
              <a:gd name="T85" fmla="*/ 111 h 302"/>
              <a:gd name="T86" fmla="*/ 143 w 302"/>
              <a:gd name="T87" fmla="*/ 110 h 302"/>
              <a:gd name="T88" fmla="*/ 98 w 302"/>
              <a:gd name="T89" fmla="*/ 73 h 302"/>
              <a:gd name="T90" fmla="*/ 117 w 302"/>
              <a:gd name="T91" fmla="*/ 128 h 302"/>
              <a:gd name="T92" fmla="*/ 59 w 302"/>
              <a:gd name="T93" fmla="*/ 132 h 302"/>
              <a:gd name="T94" fmla="*/ 110 w 302"/>
              <a:gd name="T95" fmla="*/ 159 h 302"/>
              <a:gd name="T96" fmla="*/ 143 w 302"/>
              <a:gd name="T97" fmla="*/ 191 h 302"/>
              <a:gd name="T98" fmla="*/ 128 w 302"/>
              <a:gd name="T99" fmla="*/ 185 h 302"/>
              <a:gd name="T100" fmla="*/ 130 w 302"/>
              <a:gd name="T101" fmla="*/ 171 h 302"/>
              <a:gd name="T102" fmla="*/ 203 w 302"/>
              <a:gd name="T103" fmla="*/ 229 h 302"/>
              <a:gd name="T104" fmla="*/ 172 w 302"/>
              <a:gd name="T105" fmla="*/ 185 h 302"/>
              <a:gd name="T106" fmla="*/ 229 w 302"/>
              <a:gd name="T107" fmla="*/ 203 h 302"/>
              <a:gd name="T108" fmla="*/ 191 w 302"/>
              <a:gd name="T109" fmla="*/ 159 h 302"/>
              <a:gd name="T110" fmla="*/ 191 w 302"/>
              <a:gd name="T111" fmla="*/ 143 h 302"/>
              <a:gd name="T112" fmla="*/ 230 w 302"/>
              <a:gd name="T113" fmla="*/ 99 h 3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302" h="302">
                <a:moveTo>
                  <a:pt x="302" y="147"/>
                </a:moveTo>
                <a:cubicBezTo>
                  <a:pt x="300" y="146"/>
                  <a:pt x="297" y="145"/>
                  <a:pt x="295" y="145"/>
                </a:cubicBezTo>
                <a:cubicBezTo>
                  <a:pt x="293" y="144"/>
                  <a:pt x="290" y="143"/>
                  <a:pt x="288" y="142"/>
                </a:cubicBezTo>
                <a:cubicBezTo>
                  <a:pt x="287" y="142"/>
                  <a:pt x="287" y="142"/>
                  <a:pt x="287" y="142"/>
                </a:cubicBezTo>
                <a:cubicBezTo>
                  <a:pt x="287" y="141"/>
                  <a:pt x="287" y="141"/>
                  <a:pt x="287" y="141"/>
                </a:cubicBezTo>
                <a:cubicBezTo>
                  <a:pt x="287" y="137"/>
                  <a:pt x="287" y="133"/>
                  <a:pt x="286" y="130"/>
                </a:cubicBezTo>
                <a:cubicBezTo>
                  <a:pt x="286" y="129"/>
                  <a:pt x="286" y="129"/>
                  <a:pt x="286" y="129"/>
                </a:cubicBezTo>
                <a:cubicBezTo>
                  <a:pt x="287" y="128"/>
                  <a:pt x="287" y="128"/>
                  <a:pt x="287" y="128"/>
                </a:cubicBezTo>
                <a:cubicBezTo>
                  <a:pt x="289" y="127"/>
                  <a:pt x="291" y="126"/>
                  <a:pt x="293" y="125"/>
                </a:cubicBezTo>
                <a:cubicBezTo>
                  <a:pt x="295" y="123"/>
                  <a:pt x="297" y="122"/>
                  <a:pt x="299" y="121"/>
                </a:cubicBezTo>
                <a:cubicBezTo>
                  <a:pt x="299" y="118"/>
                  <a:pt x="298" y="116"/>
                  <a:pt x="297" y="113"/>
                </a:cubicBezTo>
                <a:cubicBezTo>
                  <a:pt x="295" y="113"/>
                  <a:pt x="293" y="113"/>
                  <a:pt x="290" y="113"/>
                </a:cubicBezTo>
                <a:cubicBezTo>
                  <a:pt x="288" y="112"/>
                  <a:pt x="285" y="112"/>
                  <a:pt x="283" y="112"/>
                </a:cubicBezTo>
                <a:cubicBezTo>
                  <a:pt x="282" y="112"/>
                  <a:pt x="282" y="112"/>
                  <a:pt x="282" y="112"/>
                </a:cubicBezTo>
                <a:cubicBezTo>
                  <a:pt x="282" y="111"/>
                  <a:pt x="282" y="111"/>
                  <a:pt x="282" y="111"/>
                </a:cubicBezTo>
                <a:cubicBezTo>
                  <a:pt x="281" y="108"/>
                  <a:pt x="279" y="104"/>
                  <a:pt x="278" y="100"/>
                </a:cubicBezTo>
                <a:cubicBezTo>
                  <a:pt x="278" y="99"/>
                  <a:pt x="278" y="99"/>
                  <a:pt x="278" y="99"/>
                </a:cubicBezTo>
                <a:cubicBezTo>
                  <a:pt x="278" y="99"/>
                  <a:pt x="278" y="99"/>
                  <a:pt x="278" y="99"/>
                </a:cubicBezTo>
                <a:cubicBezTo>
                  <a:pt x="280" y="97"/>
                  <a:pt x="282" y="95"/>
                  <a:pt x="284" y="94"/>
                </a:cubicBezTo>
                <a:cubicBezTo>
                  <a:pt x="285" y="92"/>
                  <a:pt x="287" y="90"/>
                  <a:pt x="289" y="89"/>
                </a:cubicBezTo>
                <a:cubicBezTo>
                  <a:pt x="288" y="86"/>
                  <a:pt x="286" y="84"/>
                  <a:pt x="285" y="82"/>
                </a:cubicBezTo>
                <a:cubicBezTo>
                  <a:pt x="283" y="82"/>
                  <a:pt x="281" y="82"/>
                  <a:pt x="278" y="83"/>
                </a:cubicBezTo>
                <a:cubicBezTo>
                  <a:pt x="276" y="83"/>
                  <a:pt x="273" y="83"/>
                  <a:pt x="271" y="84"/>
                </a:cubicBezTo>
                <a:cubicBezTo>
                  <a:pt x="270" y="84"/>
                  <a:pt x="270" y="84"/>
                  <a:pt x="270" y="84"/>
                </a:cubicBezTo>
                <a:cubicBezTo>
                  <a:pt x="270" y="83"/>
                  <a:pt x="270" y="83"/>
                  <a:pt x="270" y="83"/>
                </a:cubicBezTo>
                <a:cubicBezTo>
                  <a:pt x="268" y="80"/>
                  <a:pt x="266" y="76"/>
                  <a:pt x="264" y="73"/>
                </a:cubicBezTo>
                <a:cubicBezTo>
                  <a:pt x="263" y="72"/>
                  <a:pt x="263" y="72"/>
                  <a:pt x="263" y="72"/>
                </a:cubicBezTo>
                <a:cubicBezTo>
                  <a:pt x="264" y="72"/>
                  <a:pt x="264" y="72"/>
                  <a:pt x="264" y="72"/>
                </a:cubicBezTo>
                <a:cubicBezTo>
                  <a:pt x="265" y="70"/>
                  <a:pt x="266" y="68"/>
                  <a:pt x="268" y="66"/>
                </a:cubicBezTo>
                <a:cubicBezTo>
                  <a:pt x="269" y="64"/>
                  <a:pt x="270" y="62"/>
                  <a:pt x="271" y="60"/>
                </a:cubicBezTo>
                <a:cubicBezTo>
                  <a:pt x="270" y="58"/>
                  <a:pt x="268" y="56"/>
                  <a:pt x="267" y="54"/>
                </a:cubicBezTo>
                <a:cubicBezTo>
                  <a:pt x="264" y="54"/>
                  <a:pt x="262" y="55"/>
                  <a:pt x="260" y="56"/>
                </a:cubicBezTo>
                <a:cubicBezTo>
                  <a:pt x="258" y="57"/>
                  <a:pt x="255" y="58"/>
                  <a:pt x="253" y="59"/>
                </a:cubicBezTo>
                <a:cubicBezTo>
                  <a:pt x="252" y="59"/>
                  <a:pt x="252" y="59"/>
                  <a:pt x="252" y="59"/>
                </a:cubicBezTo>
                <a:cubicBezTo>
                  <a:pt x="252" y="58"/>
                  <a:pt x="252" y="58"/>
                  <a:pt x="252" y="58"/>
                </a:cubicBezTo>
                <a:cubicBezTo>
                  <a:pt x="249" y="55"/>
                  <a:pt x="246" y="53"/>
                  <a:pt x="243" y="50"/>
                </a:cubicBezTo>
                <a:cubicBezTo>
                  <a:pt x="243" y="49"/>
                  <a:pt x="243" y="49"/>
                  <a:pt x="243" y="49"/>
                </a:cubicBezTo>
                <a:cubicBezTo>
                  <a:pt x="243" y="49"/>
                  <a:pt x="243" y="49"/>
                  <a:pt x="243" y="49"/>
                </a:cubicBezTo>
                <a:cubicBezTo>
                  <a:pt x="244" y="47"/>
                  <a:pt x="245" y="44"/>
                  <a:pt x="246" y="42"/>
                </a:cubicBezTo>
                <a:cubicBezTo>
                  <a:pt x="247" y="40"/>
                  <a:pt x="247" y="37"/>
                  <a:pt x="248" y="35"/>
                </a:cubicBezTo>
                <a:cubicBezTo>
                  <a:pt x="246" y="33"/>
                  <a:pt x="244" y="32"/>
                  <a:pt x="242" y="30"/>
                </a:cubicBezTo>
                <a:cubicBezTo>
                  <a:pt x="240" y="31"/>
                  <a:pt x="238" y="33"/>
                  <a:pt x="236" y="34"/>
                </a:cubicBezTo>
                <a:cubicBezTo>
                  <a:pt x="234" y="36"/>
                  <a:pt x="232" y="37"/>
                  <a:pt x="230" y="38"/>
                </a:cubicBezTo>
                <a:cubicBezTo>
                  <a:pt x="229" y="39"/>
                  <a:pt x="229" y="39"/>
                  <a:pt x="229" y="39"/>
                </a:cubicBezTo>
                <a:cubicBezTo>
                  <a:pt x="228" y="38"/>
                  <a:pt x="228" y="38"/>
                  <a:pt x="228" y="38"/>
                </a:cubicBezTo>
                <a:cubicBezTo>
                  <a:pt x="225" y="36"/>
                  <a:pt x="222" y="34"/>
                  <a:pt x="219" y="32"/>
                </a:cubicBezTo>
                <a:cubicBezTo>
                  <a:pt x="218" y="32"/>
                  <a:pt x="218" y="32"/>
                  <a:pt x="218" y="32"/>
                </a:cubicBezTo>
                <a:cubicBezTo>
                  <a:pt x="218" y="31"/>
                  <a:pt x="218" y="31"/>
                  <a:pt x="218" y="31"/>
                </a:cubicBezTo>
                <a:cubicBezTo>
                  <a:pt x="218" y="28"/>
                  <a:pt x="219" y="26"/>
                  <a:pt x="219" y="23"/>
                </a:cubicBezTo>
                <a:cubicBezTo>
                  <a:pt x="219" y="21"/>
                  <a:pt x="220" y="19"/>
                  <a:pt x="220" y="16"/>
                </a:cubicBezTo>
                <a:cubicBezTo>
                  <a:pt x="218" y="15"/>
                  <a:pt x="215" y="14"/>
                  <a:pt x="213" y="13"/>
                </a:cubicBezTo>
                <a:cubicBezTo>
                  <a:pt x="211" y="15"/>
                  <a:pt x="210" y="16"/>
                  <a:pt x="208" y="18"/>
                </a:cubicBezTo>
                <a:cubicBezTo>
                  <a:pt x="206" y="20"/>
                  <a:pt x="205" y="22"/>
                  <a:pt x="203" y="23"/>
                </a:cubicBezTo>
                <a:cubicBezTo>
                  <a:pt x="202" y="24"/>
                  <a:pt x="202" y="24"/>
                  <a:pt x="202" y="24"/>
                </a:cubicBezTo>
                <a:cubicBezTo>
                  <a:pt x="202" y="24"/>
                  <a:pt x="202" y="24"/>
                  <a:pt x="202" y="24"/>
                </a:cubicBezTo>
                <a:cubicBezTo>
                  <a:pt x="198" y="22"/>
                  <a:pt x="194" y="21"/>
                  <a:pt x="191" y="20"/>
                </a:cubicBezTo>
                <a:cubicBezTo>
                  <a:pt x="190" y="20"/>
                  <a:pt x="190" y="20"/>
                  <a:pt x="190" y="20"/>
                </a:cubicBezTo>
                <a:cubicBezTo>
                  <a:pt x="190" y="19"/>
                  <a:pt x="190" y="19"/>
                  <a:pt x="190" y="19"/>
                </a:cubicBezTo>
                <a:cubicBezTo>
                  <a:pt x="189" y="17"/>
                  <a:pt x="189" y="14"/>
                  <a:pt x="189" y="12"/>
                </a:cubicBezTo>
                <a:cubicBezTo>
                  <a:pt x="189" y="9"/>
                  <a:pt x="189" y="7"/>
                  <a:pt x="188" y="4"/>
                </a:cubicBezTo>
                <a:cubicBezTo>
                  <a:pt x="186" y="4"/>
                  <a:pt x="183" y="3"/>
                  <a:pt x="181" y="3"/>
                </a:cubicBezTo>
                <a:cubicBezTo>
                  <a:pt x="180" y="4"/>
                  <a:pt x="178" y="7"/>
                  <a:pt x="177" y="9"/>
                </a:cubicBezTo>
                <a:cubicBezTo>
                  <a:pt x="176" y="11"/>
                  <a:pt x="175" y="13"/>
                  <a:pt x="173" y="15"/>
                </a:cubicBezTo>
                <a:cubicBezTo>
                  <a:pt x="173" y="16"/>
                  <a:pt x="173" y="16"/>
                  <a:pt x="173" y="16"/>
                </a:cubicBezTo>
                <a:cubicBezTo>
                  <a:pt x="172" y="16"/>
                  <a:pt x="172" y="16"/>
                  <a:pt x="172" y="16"/>
                </a:cubicBezTo>
                <a:cubicBezTo>
                  <a:pt x="168" y="15"/>
                  <a:pt x="165" y="15"/>
                  <a:pt x="161" y="14"/>
                </a:cubicBezTo>
                <a:cubicBezTo>
                  <a:pt x="160" y="14"/>
                  <a:pt x="160" y="14"/>
                  <a:pt x="160" y="14"/>
                </a:cubicBezTo>
                <a:cubicBezTo>
                  <a:pt x="159" y="14"/>
                  <a:pt x="159" y="14"/>
                  <a:pt x="159" y="14"/>
                </a:cubicBezTo>
                <a:cubicBezTo>
                  <a:pt x="159" y="11"/>
                  <a:pt x="158" y="9"/>
                  <a:pt x="157" y="7"/>
                </a:cubicBezTo>
                <a:cubicBezTo>
                  <a:pt x="156" y="4"/>
                  <a:pt x="156" y="2"/>
                  <a:pt x="155" y="0"/>
                </a:cubicBezTo>
                <a:cubicBezTo>
                  <a:pt x="155" y="0"/>
                  <a:pt x="155" y="0"/>
                  <a:pt x="155" y="0"/>
                </a:cubicBezTo>
                <a:cubicBezTo>
                  <a:pt x="152" y="0"/>
                  <a:pt x="150" y="0"/>
                  <a:pt x="147" y="0"/>
                </a:cubicBezTo>
                <a:cubicBezTo>
                  <a:pt x="147" y="0"/>
                  <a:pt x="147" y="0"/>
                  <a:pt x="147" y="0"/>
                </a:cubicBezTo>
                <a:cubicBezTo>
                  <a:pt x="146" y="2"/>
                  <a:pt x="145" y="4"/>
                  <a:pt x="145" y="7"/>
                </a:cubicBezTo>
                <a:cubicBezTo>
                  <a:pt x="144" y="9"/>
                  <a:pt x="143" y="11"/>
                  <a:pt x="142" y="14"/>
                </a:cubicBezTo>
                <a:cubicBezTo>
                  <a:pt x="142" y="14"/>
                  <a:pt x="142" y="14"/>
                  <a:pt x="142" y="14"/>
                </a:cubicBezTo>
                <a:cubicBezTo>
                  <a:pt x="141" y="14"/>
                  <a:pt x="141" y="14"/>
                  <a:pt x="141" y="14"/>
                </a:cubicBezTo>
                <a:cubicBezTo>
                  <a:pt x="137" y="15"/>
                  <a:pt x="133" y="15"/>
                  <a:pt x="130" y="16"/>
                </a:cubicBezTo>
                <a:cubicBezTo>
                  <a:pt x="129" y="16"/>
                  <a:pt x="129" y="16"/>
                  <a:pt x="129" y="16"/>
                </a:cubicBezTo>
                <a:cubicBezTo>
                  <a:pt x="129" y="15"/>
                  <a:pt x="129" y="15"/>
                  <a:pt x="129" y="15"/>
                </a:cubicBezTo>
                <a:cubicBezTo>
                  <a:pt x="127" y="13"/>
                  <a:pt x="126" y="11"/>
                  <a:pt x="125" y="9"/>
                </a:cubicBezTo>
                <a:cubicBezTo>
                  <a:pt x="123" y="7"/>
                  <a:pt x="122" y="4"/>
                  <a:pt x="121" y="3"/>
                </a:cubicBezTo>
                <a:cubicBezTo>
                  <a:pt x="118" y="3"/>
                  <a:pt x="116" y="4"/>
                  <a:pt x="113" y="4"/>
                </a:cubicBezTo>
                <a:cubicBezTo>
                  <a:pt x="113" y="7"/>
                  <a:pt x="113" y="9"/>
                  <a:pt x="113" y="12"/>
                </a:cubicBezTo>
                <a:cubicBezTo>
                  <a:pt x="113" y="14"/>
                  <a:pt x="112" y="17"/>
                  <a:pt x="112" y="19"/>
                </a:cubicBezTo>
                <a:cubicBezTo>
                  <a:pt x="112" y="20"/>
                  <a:pt x="112" y="20"/>
                  <a:pt x="112" y="20"/>
                </a:cubicBezTo>
                <a:cubicBezTo>
                  <a:pt x="111" y="20"/>
                  <a:pt x="111" y="20"/>
                  <a:pt x="111" y="20"/>
                </a:cubicBezTo>
                <a:cubicBezTo>
                  <a:pt x="108" y="21"/>
                  <a:pt x="104" y="22"/>
                  <a:pt x="100" y="24"/>
                </a:cubicBezTo>
                <a:cubicBezTo>
                  <a:pt x="100" y="24"/>
                  <a:pt x="100" y="24"/>
                  <a:pt x="100" y="24"/>
                </a:cubicBezTo>
                <a:cubicBezTo>
                  <a:pt x="99" y="23"/>
                  <a:pt x="99" y="23"/>
                  <a:pt x="99" y="23"/>
                </a:cubicBezTo>
                <a:cubicBezTo>
                  <a:pt x="97" y="22"/>
                  <a:pt x="96" y="20"/>
                  <a:pt x="94" y="18"/>
                </a:cubicBezTo>
                <a:cubicBezTo>
                  <a:pt x="92" y="16"/>
                  <a:pt x="90" y="15"/>
                  <a:pt x="89" y="13"/>
                </a:cubicBezTo>
                <a:cubicBezTo>
                  <a:pt x="86" y="14"/>
                  <a:pt x="84" y="15"/>
                  <a:pt x="82" y="16"/>
                </a:cubicBezTo>
                <a:cubicBezTo>
                  <a:pt x="82" y="19"/>
                  <a:pt x="82" y="21"/>
                  <a:pt x="83" y="23"/>
                </a:cubicBezTo>
                <a:cubicBezTo>
                  <a:pt x="83" y="26"/>
                  <a:pt x="83" y="28"/>
                  <a:pt x="84" y="31"/>
                </a:cubicBezTo>
                <a:cubicBezTo>
                  <a:pt x="84" y="32"/>
                  <a:pt x="84" y="32"/>
                  <a:pt x="84" y="32"/>
                </a:cubicBezTo>
                <a:cubicBezTo>
                  <a:pt x="83" y="32"/>
                  <a:pt x="83" y="32"/>
                  <a:pt x="83" y="32"/>
                </a:cubicBezTo>
                <a:cubicBezTo>
                  <a:pt x="80" y="34"/>
                  <a:pt x="76" y="36"/>
                  <a:pt x="73" y="38"/>
                </a:cubicBezTo>
                <a:cubicBezTo>
                  <a:pt x="73" y="39"/>
                  <a:pt x="73" y="39"/>
                  <a:pt x="73" y="39"/>
                </a:cubicBezTo>
                <a:cubicBezTo>
                  <a:pt x="72" y="38"/>
                  <a:pt x="72" y="38"/>
                  <a:pt x="72" y="38"/>
                </a:cubicBezTo>
                <a:cubicBezTo>
                  <a:pt x="70" y="37"/>
                  <a:pt x="68" y="36"/>
                  <a:pt x="66" y="34"/>
                </a:cubicBezTo>
                <a:cubicBezTo>
                  <a:pt x="64" y="33"/>
                  <a:pt x="62" y="31"/>
                  <a:pt x="60" y="30"/>
                </a:cubicBezTo>
                <a:cubicBezTo>
                  <a:pt x="58" y="32"/>
                  <a:pt x="56" y="33"/>
                  <a:pt x="54" y="35"/>
                </a:cubicBezTo>
                <a:cubicBezTo>
                  <a:pt x="54" y="37"/>
                  <a:pt x="55" y="40"/>
                  <a:pt x="56" y="42"/>
                </a:cubicBezTo>
                <a:cubicBezTo>
                  <a:pt x="57" y="44"/>
                  <a:pt x="58" y="47"/>
                  <a:pt x="59" y="49"/>
                </a:cubicBezTo>
                <a:cubicBezTo>
                  <a:pt x="59" y="49"/>
                  <a:pt x="59" y="49"/>
                  <a:pt x="59" y="49"/>
                </a:cubicBezTo>
                <a:cubicBezTo>
                  <a:pt x="58" y="50"/>
                  <a:pt x="58" y="50"/>
                  <a:pt x="58" y="50"/>
                </a:cubicBezTo>
                <a:cubicBezTo>
                  <a:pt x="56" y="53"/>
                  <a:pt x="53" y="55"/>
                  <a:pt x="50" y="58"/>
                </a:cubicBezTo>
                <a:cubicBezTo>
                  <a:pt x="50" y="59"/>
                  <a:pt x="50" y="59"/>
                  <a:pt x="50" y="59"/>
                </a:cubicBezTo>
                <a:cubicBezTo>
                  <a:pt x="49" y="59"/>
                  <a:pt x="49" y="59"/>
                  <a:pt x="49" y="59"/>
                </a:cubicBezTo>
                <a:cubicBezTo>
                  <a:pt x="47" y="58"/>
                  <a:pt x="44" y="57"/>
                  <a:pt x="42" y="56"/>
                </a:cubicBezTo>
                <a:cubicBezTo>
                  <a:pt x="40" y="55"/>
                  <a:pt x="37" y="54"/>
                  <a:pt x="35" y="54"/>
                </a:cubicBezTo>
                <a:cubicBezTo>
                  <a:pt x="33" y="56"/>
                  <a:pt x="32" y="58"/>
                  <a:pt x="30" y="60"/>
                </a:cubicBezTo>
                <a:cubicBezTo>
                  <a:pt x="32" y="62"/>
                  <a:pt x="33" y="64"/>
                  <a:pt x="34" y="66"/>
                </a:cubicBezTo>
                <a:cubicBezTo>
                  <a:pt x="36" y="68"/>
                  <a:pt x="37" y="70"/>
                  <a:pt x="38" y="72"/>
                </a:cubicBezTo>
                <a:cubicBezTo>
                  <a:pt x="39" y="72"/>
                  <a:pt x="39" y="72"/>
                  <a:pt x="39" y="72"/>
                </a:cubicBezTo>
                <a:cubicBezTo>
                  <a:pt x="38" y="73"/>
                  <a:pt x="38" y="73"/>
                  <a:pt x="38" y="73"/>
                </a:cubicBezTo>
                <a:cubicBezTo>
                  <a:pt x="36" y="76"/>
                  <a:pt x="34" y="80"/>
                  <a:pt x="32" y="83"/>
                </a:cubicBezTo>
                <a:cubicBezTo>
                  <a:pt x="32" y="84"/>
                  <a:pt x="32" y="84"/>
                  <a:pt x="32" y="84"/>
                </a:cubicBezTo>
                <a:cubicBezTo>
                  <a:pt x="31" y="84"/>
                  <a:pt x="31" y="84"/>
                  <a:pt x="31" y="84"/>
                </a:cubicBezTo>
                <a:cubicBezTo>
                  <a:pt x="29" y="83"/>
                  <a:pt x="26" y="83"/>
                  <a:pt x="24" y="83"/>
                </a:cubicBezTo>
                <a:cubicBezTo>
                  <a:pt x="21" y="82"/>
                  <a:pt x="19" y="82"/>
                  <a:pt x="17" y="82"/>
                </a:cubicBezTo>
                <a:cubicBezTo>
                  <a:pt x="15" y="84"/>
                  <a:pt x="14" y="86"/>
                  <a:pt x="13" y="89"/>
                </a:cubicBezTo>
                <a:cubicBezTo>
                  <a:pt x="15" y="90"/>
                  <a:pt x="16" y="92"/>
                  <a:pt x="18" y="94"/>
                </a:cubicBezTo>
                <a:cubicBezTo>
                  <a:pt x="20" y="95"/>
                  <a:pt x="22" y="97"/>
                  <a:pt x="24" y="99"/>
                </a:cubicBezTo>
                <a:cubicBezTo>
                  <a:pt x="24" y="99"/>
                  <a:pt x="24" y="99"/>
                  <a:pt x="24" y="99"/>
                </a:cubicBezTo>
                <a:cubicBezTo>
                  <a:pt x="24" y="100"/>
                  <a:pt x="24" y="100"/>
                  <a:pt x="24" y="100"/>
                </a:cubicBezTo>
                <a:cubicBezTo>
                  <a:pt x="22" y="104"/>
                  <a:pt x="21" y="108"/>
                  <a:pt x="20" y="111"/>
                </a:cubicBezTo>
                <a:cubicBezTo>
                  <a:pt x="20" y="112"/>
                  <a:pt x="20" y="112"/>
                  <a:pt x="20" y="112"/>
                </a:cubicBezTo>
                <a:cubicBezTo>
                  <a:pt x="19" y="112"/>
                  <a:pt x="19" y="112"/>
                  <a:pt x="19" y="112"/>
                </a:cubicBezTo>
                <a:cubicBezTo>
                  <a:pt x="17" y="112"/>
                  <a:pt x="14" y="112"/>
                  <a:pt x="12" y="113"/>
                </a:cubicBezTo>
                <a:cubicBezTo>
                  <a:pt x="9" y="113"/>
                  <a:pt x="7" y="113"/>
                  <a:pt x="4" y="113"/>
                </a:cubicBezTo>
                <a:cubicBezTo>
                  <a:pt x="4" y="116"/>
                  <a:pt x="3" y="118"/>
                  <a:pt x="3" y="121"/>
                </a:cubicBezTo>
                <a:cubicBezTo>
                  <a:pt x="5" y="122"/>
                  <a:pt x="7" y="123"/>
                  <a:pt x="9" y="125"/>
                </a:cubicBezTo>
                <a:cubicBezTo>
                  <a:pt x="11" y="126"/>
                  <a:pt x="13" y="127"/>
                  <a:pt x="15" y="128"/>
                </a:cubicBezTo>
                <a:cubicBezTo>
                  <a:pt x="16" y="129"/>
                  <a:pt x="16" y="129"/>
                  <a:pt x="16" y="129"/>
                </a:cubicBezTo>
                <a:cubicBezTo>
                  <a:pt x="16" y="130"/>
                  <a:pt x="16" y="130"/>
                  <a:pt x="16" y="130"/>
                </a:cubicBezTo>
                <a:cubicBezTo>
                  <a:pt x="15" y="133"/>
                  <a:pt x="15" y="137"/>
                  <a:pt x="15" y="141"/>
                </a:cubicBezTo>
                <a:cubicBezTo>
                  <a:pt x="14" y="142"/>
                  <a:pt x="14" y="142"/>
                  <a:pt x="14" y="142"/>
                </a:cubicBezTo>
                <a:cubicBezTo>
                  <a:pt x="14" y="142"/>
                  <a:pt x="14" y="142"/>
                  <a:pt x="14" y="142"/>
                </a:cubicBezTo>
                <a:cubicBezTo>
                  <a:pt x="12" y="143"/>
                  <a:pt x="9" y="144"/>
                  <a:pt x="7" y="145"/>
                </a:cubicBezTo>
                <a:cubicBezTo>
                  <a:pt x="4" y="145"/>
                  <a:pt x="2" y="146"/>
                  <a:pt x="0" y="147"/>
                </a:cubicBezTo>
                <a:cubicBezTo>
                  <a:pt x="0" y="147"/>
                  <a:pt x="0" y="147"/>
                  <a:pt x="0" y="147"/>
                </a:cubicBezTo>
                <a:cubicBezTo>
                  <a:pt x="0" y="148"/>
                  <a:pt x="0" y="150"/>
                  <a:pt x="0" y="151"/>
                </a:cubicBezTo>
                <a:cubicBezTo>
                  <a:pt x="0" y="152"/>
                  <a:pt x="0" y="153"/>
                  <a:pt x="0" y="155"/>
                </a:cubicBezTo>
                <a:cubicBezTo>
                  <a:pt x="0" y="155"/>
                  <a:pt x="0" y="155"/>
                  <a:pt x="0" y="155"/>
                </a:cubicBezTo>
                <a:cubicBezTo>
                  <a:pt x="2" y="156"/>
                  <a:pt x="4" y="156"/>
                  <a:pt x="7" y="157"/>
                </a:cubicBezTo>
                <a:cubicBezTo>
                  <a:pt x="9" y="158"/>
                  <a:pt x="12" y="158"/>
                  <a:pt x="14" y="159"/>
                </a:cubicBezTo>
                <a:cubicBezTo>
                  <a:pt x="14" y="160"/>
                  <a:pt x="14" y="160"/>
                  <a:pt x="14" y="160"/>
                </a:cubicBezTo>
                <a:cubicBezTo>
                  <a:pt x="15" y="160"/>
                  <a:pt x="15" y="160"/>
                  <a:pt x="15" y="160"/>
                </a:cubicBezTo>
                <a:cubicBezTo>
                  <a:pt x="15" y="165"/>
                  <a:pt x="15" y="168"/>
                  <a:pt x="16" y="172"/>
                </a:cubicBezTo>
                <a:cubicBezTo>
                  <a:pt x="16" y="173"/>
                  <a:pt x="16" y="173"/>
                  <a:pt x="16" y="173"/>
                </a:cubicBezTo>
                <a:cubicBezTo>
                  <a:pt x="15" y="173"/>
                  <a:pt x="15" y="173"/>
                  <a:pt x="15" y="173"/>
                </a:cubicBezTo>
                <a:cubicBezTo>
                  <a:pt x="13" y="174"/>
                  <a:pt x="11" y="176"/>
                  <a:pt x="9" y="177"/>
                </a:cubicBezTo>
                <a:cubicBezTo>
                  <a:pt x="7" y="178"/>
                  <a:pt x="5" y="179"/>
                  <a:pt x="3" y="181"/>
                </a:cubicBezTo>
                <a:cubicBezTo>
                  <a:pt x="3" y="183"/>
                  <a:pt x="4" y="186"/>
                  <a:pt x="4" y="188"/>
                </a:cubicBezTo>
                <a:cubicBezTo>
                  <a:pt x="7" y="189"/>
                  <a:pt x="9" y="189"/>
                  <a:pt x="12" y="189"/>
                </a:cubicBezTo>
                <a:cubicBezTo>
                  <a:pt x="14" y="189"/>
                  <a:pt x="17" y="189"/>
                  <a:pt x="19" y="190"/>
                </a:cubicBezTo>
                <a:cubicBezTo>
                  <a:pt x="20" y="190"/>
                  <a:pt x="20" y="190"/>
                  <a:pt x="20" y="190"/>
                </a:cubicBezTo>
                <a:cubicBezTo>
                  <a:pt x="20" y="190"/>
                  <a:pt x="20" y="190"/>
                  <a:pt x="20" y="190"/>
                </a:cubicBezTo>
                <a:cubicBezTo>
                  <a:pt x="21" y="194"/>
                  <a:pt x="22" y="198"/>
                  <a:pt x="24" y="201"/>
                </a:cubicBezTo>
                <a:cubicBezTo>
                  <a:pt x="24" y="202"/>
                  <a:pt x="24" y="202"/>
                  <a:pt x="24" y="202"/>
                </a:cubicBezTo>
                <a:cubicBezTo>
                  <a:pt x="24" y="203"/>
                  <a:pt x="24" y="203"/>
                  <a:pt x="24" y="203"/>
                </a:cubicBezTo>
                <a:cubicBezTo>
                  <a:pt x="22" y="204"/>
                  <a:pt x="20" y="206"/>
                  <a:pt x="18" y="208"/>
                </a:cubicBezTo>
                <a:cubicBezTo>
                  <a:pt x="16" y="210"/>
                  <a:pt x="15" y="211"/>
                  <a:pt x="13" y="213"/>
                </a:cubicBezTo>
                <a:cubicBezTo>
                  <a:pt x="14" y="215"/>
                  <a:pt x="15" y="218"/>
                  <a:pt x="17" y="220"/>
                </a:cubicBezTo>
                <a:cubicBezTo>
                  <a:pt x="19" y="220"/>
                  <a:pt x="21" y="219"/>
                  <a:pt x="24" y="219"/>
                </a:cubicBezTo>
                <a:cubicBezTo>
                  <a:pt x="26" y="219"/>
                  <a:pt x="29" y="218"/>
                  <a:pt x="31" y="218"/>
                </a:cubicBezTo>
                <a:cubicBezTo>
                  <a:pt x="32" y="218"/>
                  <a:pt x="32" y="218"/>
                  <a:pt x="32" y="218"/>
                </a:cubicBezTo>
                <a:cubicBezTo>
                  <a:pt x="32" y="219"/>
                  <a:pt x="32" y="219"/>
                  <a:pt x="32" y="219"/>
                </a:cubicBezTo>
                <a:cubicBezTo>
                  <a:pt x="34" y="222"/>
                  <a:pt x="36" y="225"/>
                  <a:pt x="38" y="228"/>
                </a:cubicBezTo>
                <a:cubicBezTo>
                  <a:pt x="39" y="229"/>
                  <a:pt x="39" y="229"/>
                  <a:pt x="39" y="229"/>
                </a:cubicBezTo>
                <a:cubicBezTo>
                  <a:pt x="38" y="230"/>
                  <a:pt x="38" y="230"/>
                  <a:pt x="38" y="230"/>
                </a:cubicBezTo>
                <a:cubicBezTo>
                  <a:pt x="37" y="232"/>
                  <a:pt x="36" y="234"/>
                  <a:pt x="34" y="236"/>
                </a:cubicBezTo>
                <a:cubicBezTo>
                  <a:pt x="33" y="238"/>
                  <a:pt x="32" y="240"/>
                  <a:pt x="30" y="242"/>
                </a:cubicBezTo>
                <a:cubicBezTo>
                  <a:pt x="32" y="244"/>
                  <a:pt x="33" y="246"/>
                  <a:pt x="35" y="248"/>
                </a:cubicBezTo>
                <a:cubicBezTo>
                  <a:pt x="37" y="247"/>
                  <a:pt x="40" y="246"/>
                  <a:pt x="42" y="246"/>
                </a:cubicBezTo>
                <a:cubicBezTo>
                  <a:pt x="44" y="245"/>
                  <a:pt x="47" y="244"/>
                  <a:pt x="49" y="243"/>
                </a:cubicBezTo>
                <a:cubicBezTo>
                  <a:pt x="50" y="243"/>
                  <a:pt x="50" y="243"/>
                  <a:pt x="50" y="243"/>
                </a:cubicBezTo>
                <a:cubicBezTo>
                  <a:pt x="50" y="243"/>
                  <a:pt x="50" y="243"/>
                  <a:pt x="50" y="243"/>
                </a:cubicBezTo>
                <a:cubicBezTo>
                  <a:pt x="53" y="246"/>
                  <a:pt x="56" y="249"/>
                  <a:pt x="58" y="251"/>
                </a:cubicBezTo>
                <a:cubicBezTo>
                  <a:pt x="59" y="252"/>
                  <a:pt x="59" y="252"/>
                  <a:pt x="59" y="252"/>
                </a:cubicBezTo>
                <a:cubicBezTo>
                  <a:pt x="59" y="253"/>
                  <a:pt x="59" y="253"/>
                  <a:pt x="59" y="253"/>
                </a:cubicBezTo>
                <a:cubicBezTo>
                  <a:pt x="58" y="255"/>
                  <a:pt x="57" y="257"/>
                  <a:pt x="56" y="260"/>
                </a:cubicBezTo>
                <a:cubicBezTo>
                  <a:pt x="55" y="262"/>
                  <a:pt x="54" y="264"/>
                  <a:pt x="54" y="266"/>
                </a:cubicBezTo>
                <a:cubicBezTo>
                  <a:pt x="56" y="268"/>
                  <a:pt x="58" y="270"/>
                  <a:pt x="60" y="271"/>
                </a:cubicBezTo>
                <a:cubicBezTo>
                  <a:pt x="62" y="270"/>
                  <a:pt x="64" y="269"/>
                  <a:pt x="66" y="267"/>
                </a:cubicBezTo>
                <a:cubicBezTo>
                  <a:pt x="68" y="266"/>
                  <a:pt x="70" y="265"/>
                  <a:pt x="72" y="263"/>
                </a:cubicBezTo>
                <a:cubicBezTo>
                  <a:pt x="73" y="263"/>
                  <a:pt x="73" y="263"/>
                  <a:pt x="73" y="263"/>
                </a:cubicBezTo>
                <a:cubicBezTo>
                  <a:pt x="73" y="263"/>
                  <a:pt x="73" y="263"/>
                  <a:pt x="73" y="263"/>
                </a:cubicBezTo>
                <a:cubicBezTo>
                  <a:pt x="76" y="266"/>
                  <a:pt x="80" y="268"/>
                  <a:pt x="83" y="270"/>
                </a:cubicBezTo>
                <a:cubicBezTo>
                  <a:pt x="84" y="270"/>
                  <a:pt x="84" y="270"/>
                  <a:pt x="84" y="270"/>
                </a:cubicBezTo>
                <a:cubicBezTo>
                  <a:pt x="84" y="271"/>
                  <a:pt x="84" y="271"/>
                  <a:pt x="84" y="271"/>
                </a:cubicBezTo>
                <a:cubicBezTo>
                  <a:pt x="83" y="273"/>
                  <a:pt x="83" y="276"/>
                  <a:pt x="83" y="278"/>
                </a:cubicBezTo>
                <a:cubicBezTo>
                  <a:pt x="82" y="280"/>
                  <a:pt x="82" y="283"/>
                  <a:pt x="82" y="285"/>
                </a:cubicBezTo>
                <a:cubicBezTo>
                  <a:pt x="84" y="286"/>
                  <a:pt x="86" y="287"/>
                  <a:pt x="89" y="289"/>
                </a:cubicBezTo>
                <a:cubicBezTo>
                  <a:pt x="90" y="287"/>
                  <a:pt x="92" y="285"/>
                  <a:pt x="94" y="283"/>
                </a:cubicBezTo>
                <a:cubicBezTo>
                  <a:pt x="96" y="282"/>
                  <a:pt x="97" y="280"/>
                  <a:pt x="99" y="278"/>
                </a:cubicBezTo>
                <a:cubicBezTo>
                  <a:pt x="100" y="278"/>
                  <a:pt x="100" y="278"/>
                  <a:pt x="100" y="278"/>
                </a:cubicBezTo>
                <a:cubicBezTo>
                  <a:pt x="100" y="278"/>
                  <a:pt x="100" y="278"/>
                  <a:pt x="100" y="278"/>
                </a:cubicBezTo>
                <a:cubicBezTo>
                  <a:pt x="104" y="279"/>
                  <a:pt x="108" y="281"/>
                  <a:pt x="111" y="282"/>
                </a:cubicBezTo>
                <a:cubicBezTo>
                  <a:pt x="112" y="282"/>
                  <a:pt x="112" y="282"/>
                  <a:pt x="112" y="282"/>
                </a:cubicBezTo>
                <a:cubicBezTo>
                  <a:pt x="112" y="283"/>
                  <a:pt x="112" y="283"/>
                  <a:pt x="112" y="283"/>
                </a:cubicBezTo>
                <a:cubicBezTo>
                  <a:pt x="112" y="285"/>
                  <a:pt x="113" y="288"/>
                  <a:pt x="113" y="290"/>
                </a:cubicBezTo>
                <a:cubicBezTo>
                  <a:pt x="113" y="292"/>
                  <a:pt x="113" y="295"/>
                  <a:pt x="113" y="297"/>
                </a:cubicBezTo>
                <a:cubicBezTo>
                  <a:pt x="116" y="298"/>
                  <a:pt x="118" y="298"/>
                  <a:pt x="121" y="299"/>
                </a:cubicBezTo>
                <a:cubicBezTo>
                  <a:pt x="122" y="297"/>
                  <a:pt x="124" y="295"/>
                  <a:pt x="125" y="293"/>
                </a:cubicBezTo>
                <a:cubicBezTo>
                  <a:pt x="126" y="291"/>
                  <a:pt x="127" y="288"/>
                  <a:pt x="129" y="287"/>
                </a:cubicBezTo>
                <a:cubicBezTo>
                  <a:pt x="129" y="286"/>
                  <a:pt x="129" y="286"/>
                  <a:pt x="129" y="286"/>
                </a:cubicBezTo>
                <a:cubicBezTo>
                  <a:pt x="130" y="286"/>
                  <a:pt x="130" y="286"/>
                  <a:pt x="130" y="286"/>
                </a:cubicBezTo>
                <a:cubicBezTo>
                  <a:pt x="133" y="286"/>
                  <a:pt x="137" y="287"/>
                  <a:pt x="141" y="287"/>
                </a:cubicBezTo>
                <a:cubicBezTo>
                  <a:pt x="142" y="287"/>
                  <a:pt x="142" y="287"/>
                  <a:pt x="142" y="287"/>
                </a:cubicBezTo>
                <a:cubicBezTo>
                  <a:pt x="142" y="288"/>
                  <a:pt x="142" y="288"/>
                  <a:pt x="142" y="288"/>
                </a:cubicBezTo>
                <a:cubicBezTo>
                  <a:pt x="143" y="290"/>
                  <a:pt x="144" y="293"/>
                  <a:pt x="145" y="295"/>
                </a:cubicBezTo>
                <a:cubicBezTo>
                  <a:pt x="145" y="297"/>
                  <a:pt x="146" y="300"/>
                  <a:pt x="147" y="302"/>
                </a:cubicBezTo>
                <a:cubicBezTo>
                  <a:pt x="147" y="302"/>
                  <a:pt x="147" y="302"/>
                  <a:pt x="147" y="302"/>
                </a:cubicBezTo>
                <a:cubicBezTo>
                  <a:pt x="150" y="302"/>
                  <a:pt x="152" y="302"/>
                  <a:pt x="155" y="302"/>
                </a:cubicBezTo>
                <a:cubicBezTo>
                  <a:pt x="155" y="302"/>
                  <a:pt x="155" y="302"/>
                  <a:pt x="155" y="302"/>
                </a:cubicBezTo>
                <a:cubicBezTo>
                  <a:pt x="156" y="300"/>
                  <a:pt x="156" y="297"/>
                  <a:pt x="157" y="295"/>
                </a:cubicBezTo>
                <a:cubicBezTo>
                  <a:pt x="158" y="293"/>
                  <a:pt x="159" y="290"/>
                  <a:pt x="159" y="288"/>
                </a:cubicBezTo>
                <a:cubicBezTo>
                  <a:pt x="160" y="287"/>
                  <a:pt x="160" y="287"/>
                  <a:pt x="160" y="287"/>
                </a:cubicBezTo>
                <a:cubicBezTo>
                  <a:pt x="161" y="287"/>
                  <a:pt x="161" y="287"/>
                  <a:pt x="161" y="287"/>
                </a:cubicBezTo>
                <a:cubicBezTo>
                  <a:pt x="165" y="287"/>
                  <a:pt x="168" y="286"/>
                  <a:pt x="172" y="286"/>
                </a:cubicBezTo>
                <a:cubicBezTo>
                  <a:pt x="173" y="286"/>
                  <a:pt x="173" y="286"/>
                  <a:pt x="173" y="286"/>
                </a:cubicBezTo>
                <a:cubicBezTo>
                  <a:pt x="173" y="287"/>
                  <a:pt x="173" y="287"/>
                  <a:pt x="173" y="287"/>
                </a:cubicBezTo>
                <a:cubicBezTo>
                  <a:pt x="175" y="288"/>
                  <a:pt x="176" y="291"/>
                  <a:pt x="177" y="293"/>
                </a:cubicBezTo>
                <a:cubicBezTo>
                  <a:pt x="178" y="295"/>
                  <a:pt x="180" y="297"/>
                  <a:pt x="181" y="299"/>
                </a:cubicBezTo>
                <a:cubicBezTo>
                  <a:pt x="183" y="298"/>
                  <a:pt x="186" y="298"/>
                  <a:pt x="188" y="297"/>
                </a:cubicBezTo>
                <a:cubicBezTo>
                  <a:pt x="189" y="295"/>
                  <a:pt x="189" y="292"/>
                  <a:pt x="189" y="290"/>
                </a:cubicBezTo>
                <a:cubicBezTo>
                  <a:pt x="189" y="288"/>
                  <a:pt x="189" y="285"/>
                  <a:pt x="190" y="283"/>
                </a:cubicBezTo>
                <a:cubicBezTo>
                  <a:pt x="190" y="282"/>
                  <a:pt x="190" y="282"/>
                  <a:pt x="190" y="282"/>
                </a:cubicBezTo>
                <a:cubicBezTo>
                  <a:pt x="191" y="282"/>
                  <a:pt x="191" y="282"/>
                  <a:pt x="191" y="282"/>
                </a:cubicBezTo>
                <a:cubicBezTo>
                  <a:pt x="194" y="281"/>
                  <a:pt x="198" y="279"/>
                  <a:pt x="202" y="278"/>
                </a:cubicBezTo>
                <a:cubicBezTo>
                  <a:pt x="202" y="278"/>
                  <a:pt x="202" y="278"/>
                  <a:pt x="202" y="278"/>
                </a:cubicBezTo>
                <a:cubicBezTo>
                  <a:pt x="203" y="278"/>
                  <a:pt x="203" y="278"/>
                  <a:pt x="203" y="278"/>
                </a:cubicBezTo>
                <a:cubicBezTo>
                  <a:pt x="205" y="280"/>
                  <a:pt x="206" y="282"/>
                  <a:pt x="208" y="283"/>
                </a:cubicBezTo>
                <a:cubicBezTo>
                  <a:pt x="210" y="285"/>
                  <a:pt x="211" y="287"/>
                  <a:pt x="213" y="289"/>
                </a:cubicBezTo>
                <a:cubicBezTo>
                  <a:pt x="215" y="288"/>
                  <a:pt x="218" y="286"/>
                  <a:pt x="220" y="285"/>
                </a:cubicBezTo>
                <a:cubicBezTo>
                  <a:pt x="220" y="283"/>
                  <a:pt x="219" y="280"/>
                  <a:pt x="219" y="278"/>
                </a:cubicBezTo>
                <a:cubicBezTo>
                  <a:pt x="219" y="276"/>
                  <a:pt x="218" y="273"/>
                  <a:pt x="218" y="271"/>
                </a:cubicBezTo>
                <a:cubicBezTo>
                  <a:pt x="218" y="270"/>
                  <a:pt x="218" y="270"/>
                  <a:pt x="218" y="270"/>
                </a:cubicBezTo>
                <a:cubicBezTo>
                  <a:pt x="219" y="270"/>
                  <a:pt x="219" y="270"/>
                  <a:pt x="219" y="270"/>
                </a:cubicBezTo>
                <a:cubicBezTo>
                  <a:pt x="222" y="268"/>
                  <a:pt x="225" y="266"/>
                  <a:pt x="228" y="263"/>
                </a:cubicBezTo>
                <a:cubicBezTo>
                  <a:pt x="229" y="263"/>
                  <a:pt x="229" y="263"/>
                  <a:pt x="229" y="263"/>
                </a:cubicBezTo>
                <a:cubicBezTo>
                  <a:pt x="230" y="263"/>
                  <a:pt x="230" y="263"/>
                  <a:pt x="230" y="263"/>
                </a:cubicBezTo>
                <a:cubicBezTo>
                  <a:pt x="232" y="265"/>
                  <a:pt x="234" y="266"/>
                  <a:pt x="236" y="267"/>
                </a:cubicBezTo>
                <a:cubicBezTo>
                  <a:pt x="238" y="269"/>
                  <a:pt x="240" y="270"/>
                  <a:pt x="242" y="271"/>
                </a:cubicBezTo>
                <a:cubicBezTo>
                  <a:pt x="244" y="270"/>
                  <a:pt x="246" y="268"/>
                  <a:pt x="248" y="266"/>
                </a:cubicBezTo>
                <a:cubicBezTo>
                  <a:pt x="247" y="264"/>
                  <a:pt x="247" y="262"/>
                  <a:pt x="246" y="260"/>
                </a:cubicBezTo>
                <a:cubicBezTo>
                  <a:pt x="245" y="257"/>
                  <a:pt x="244" y="255"/>
                  <a:pt x="243" y="253"/>
                </a:cubicBezTo>
                <a:cubicBezTo>
                  <a:pt x="243" y="252"/>
                  <a:pt x="243" y="252"/>
                  <a:pt x="243" y="252"/>
                </a:cubicBezTo>
                <a:cubicBezTo>
                  <a:pt x="243" y="251"/>
                  <a:pt x="243" y="251"/>
                  <a:pt x="243" y="251"/>
                </a:cubicBezTo>
                <a:cubicBezTo>
                  <a:pt x="246" y="249"/>
                  <a:pt x="249" y="246"/>
                  <a:pt x="252" y="243"/>
                </a:cubicBezTo>
                <a:cubicBezTo>
                  <a:pt x="252" y="243"/>
                  <a:pt x="252" y="243"/>
                  <a:pt x="252" y="243"/>
                </a:cubicBezTo>
                <a:cubicBezTo>
                  <a:pt x="253" y="243"/>
                  <a:pt x="253" y="243"/>
                  <a:pt x="253" y="243"/>
                </a:cubicBezTo>
                <a:cubicBezTo>
                  <a:pt x="255" y="244"/>
                  <a:pt x="258" y="245"/>
                  <a:pt x="260" y="246"/>
                </a:cubicBezTo>
                <a:cubicBezTo>
                  <a:pt x="262" y="246"/>
                  <a:pt x="264" y="247"/>
                  <a:pt x="267" y="248"/>
                </a:cubicBezTo>
                <a:cubicBezTo>
                  <a:pt x="268" y="246"/>
                  <a:pt x="270" y="244"/>
                  <a:pt x="271" y="242"/>
                </a:cubicBezTo>
                <a:cubicBezTo>
                  <a:pt x="270" y="240"/>
                  <a:pt x="269" y="238"/>
                  <a:pt x="268" y="236"/>
                </a:cubicBezTo>
                <a:cubicBezTo>
                  <a:pt x="266" y="234"/>
                  <a:pt x="265" y="232"/>
                  <a:pt x="264" y="230"/>
                </a:cubicBezTo>
                <a:cubicBezTo>
                  <a:pt x="263" y="229"/>
                  <a:pt x="263" y="229"/>
                  <a:pt x="263" y="229"/>
                </a:cubicBezTo>
                <a:cubicBezTo>
                  <a:pt x="264" y="228"/>
                  <a:pt x="264" y="228"/>
                  <a:pt x="264" y="228"/>
                </a:cubicBezTo>
                <a:cubicBezTo>
                  <a:pt x="266" y="225"/>
                  <a:pt x="268" y="222"/>
                  <a:pt x="270" y="219"/>
                </a:cubicBezTo>
                <a:cubicBezTo>
                  <a:pt x="270" y="218"/>
                  <a:pt x="270" y="218"/>
                  <a:pt x="270" y="218"/>
                </a:cubicBezTo>
                <a:cubicBezTo>
                  <a:pt x="271" y="218"/>
                  <a:pt x="271" y="218"/>
                  <a:pt x="271" y="218"/>
                </a:cubicBezTo>
                <a:cubicBezTo>
                  <a:pt x="273" y="218"/>
                  <a:pt x="276" y="219"/>
                  <a:pt x="278" y="219"/>
                </a:cubicBezTo>
                <a:cubicBezTo>
                  <a:pt x="281" y="219"/>
                  <a:pt x="283" y="220"/>
                  <a:pt x="285" y="220"/>
                </a:cubicBezTo>
                <a:cubicBezTo>
                  <a:pt x="286" y="218"/>
                  <a:pt x="288" y="215"/>
                  <a:pt x="289" y="213"/>
                </a:cubicBezTo>
                <a:cubicBezTo>
                  <a:pt x="287" y="211"/>
                  <a:pt x="285" y="210"/>
                  <a:pt x="284" y="208"/>
                </a:cubicBezTo>
                <a:cubicBezTo>
                  <a:pt x="282" y="206"/>
                  <a:pt x="280" y="204"/>
                  <a:pt x="278" y="203"/>
                </a:cubicBezTo>
                <a:cubicBezTo>
                  <a:pt x="278" y="202"/>
                  <a:pt x="278" y="202"/>
                  <a:pt x="278" y="202"/>
                </a:cubicBezTo>
                <a:cubicBezTo>
                  <a:pt x="278" y="201"/>
                  <a:pt x="278" y="201"/>
                  <a:pt x="278" y="201"/>
                </a:cubicBezTo>
                <a:cubicBezTo>
                  <a:pt x="279" y="198"/>
                  <a:pt x="281" y="194"/>
                  <a:pt x="282" y="190"/>
                </a:cubicBezTo>
                <a:cubicBezTo>
                  <a:pt x="282" y="190"/>
                  <a:pt x="282" y="190"/>
                  <a:pt x="282" y="190"/>
                </a:cubicBezTo>
                <a:cubicBezTo>
                  <a:pt x="283" y="190"/>
                  <a:pt x="283" y="190"/>
                  <a:pt x="283" y="190"/>
                </a:cubicBezTo>
                <a:cubicBezTo>
                  <a:pt x="285" y="189"/>
                  <a:pt x="288" y="189"/>
                  <a:pt x="290" y="189"/>
                </a:cubicBezTo>
                <a:cubicBezTo>
                  <a:pt x="293" y="189"/>
                  <a:pt x="295" y="189"/>
                  <a:pt x="297" y="188"/>
                </a:cubicBezTo>
                <a:cubicBezTo>
                  <a:pt x="298" y="186"/>
                  <a:pt x="299" y="183"/>
                  <a:pt x="299" y="181"/>
                </a:cubicBezTo>
                <a:cubicBezTo>
                  <a:pt x="297" y="179"/>
                  <a:pt x="295" y="178"/>
                  <a:pt x="293" y="177"/>
                </a:cubicBezTo>
                <a:cubicBezTo>
                  <a:pt x="291" y="176"/>
                  <a:pt x="289" y="174"/>
                  <a:pt x="287" y="173"/>
                </a:cubicBezTo>
                <a:cubicBezTo>
                  <a:pt x="286" y="173"/>
                  <a:pt x="286" y="173"/>
                  <a:pt x="286" y="173"/>
                </a:cubicBezTo>
                <a:cubicBezTo>
                  <a:pt x="286" y="172"/>
                  <a:pt x="286" y="172"/>
                  <a:pt x="286" y="172"/>
                </a:cubicBezTo>
                <a:cubicBezTo>
                  <a:pt x="287" y="168"/>
                  <a:pt x="287" y="165"/>
                  <a:pt x="287" y="160"/>
                </a:cubicBezTo>
                <a:cubicBezTo>
                  <a:pt x="287" y="160"/>
                  <a:pt x="287" y="160"/>
                  <a:pt x="287" y="160"/>
                </a:cubicBezTo>
                <a:cubicBezTo>
                  <a:pt x="288" y="159"/>
                  <a:pt x="288" y="159"/>
                  <a:pt x="288" y="159"/>
                </a:cubicBezTo>
                <a:cubicBezTo>
                  <a:pt x="290" y="159"/>
                  <a:pt x="293" y="158"/>
                  <a:pt x="295" y="157"/>
                </a:cubicBezTo>
                <a:cubicBezTo>
                  <a:pt x="297" y="156"/>
                  <a:pt x="300" y="156"/>
                  <a:pt x="302" y="155"/>
                </a:cubicBezTo>
                <a:cubicBezTo>
                  <a:pt x="302" y="155"/>
                  <a:pt x="302" y="155"/>
                  <a:pt x="302" y="155"/>
                </a:cubicBezTo>
                <a:cubicBezTo>
                  <a:pt x="302" y="153"/>
                  <a:pt x="302" y="152"/>
                  <a:pt x="302" y="151"/>
                </a:cubicBezTo>
                <a:cubicBezTo>
                  <a:pt x="302" y="149"/>
                  <a:pt x="302" y="148"/>
                  <a:pt x="302" y="147"/>
                </a:cubicBezTo>
                <a:close/>
                <a:moveTo>
                  <a:pt x="159" y="110"/>
                </a:moveTo>
                <a:cubicBezTo>
                  <a:pt x="161" y="93"/>
                  <a:pt x="164" y="76"/>
                  <a:pt x="169" y="59"/>
                </a:cubicBezTo>
                <a:cubicBezTo>
                  <a:pt x="169" y="58"/>
                  <a:pt x="169" y="58"/>
                  <a:pt x="169" y="58"/>
                </a:cubicBezTo>
                <a:cubicBezTo>
                  <a:pt x="170" y="59"/>
                  <a:pt x="170" y="59"/>
                  <a:pt x="170" y="59"/>
                </a:cubicBezTo>
                <a:cubicBezTo>
                  <a:pt x="182" y="61"/>
                  <a:pt x="193" y="66"/>
                  <a:pt x="203" y="72"/>
                </a:cubicBezTo>
                <a:cubicBezTo>
                  <a:pt x="204" y="73"/>
                  <a:pt x="204" y="73"/>
                  <a:pt x="204" y="73"/>
                </a:cubicBezTo>
                <a:cubicBezTo>
                  <a:pt x="203" y="74"/>
                  <a:pt x="203" y="74"/>
                  <a:pt x="203" y="74"/>
                </a:cubicBezTo>
                <a:cubicBezTo>
                  <a:pt x="195" y="90"/>
                  <a:pt x="185" y="104"/>
                  <a:pt x="174" y="116"/>
                </a:cubicBezTo>
                <a:cubicBezTo>
                  <a:pt x="173" y="117"/>
                  <a:pt x="173" y="117"/>
                  <a:pt x="173" y="117"/>
                </a:cubicBezTo>
                <a:cubicBezTo>
                  <a:pt x="172" y="117"/>
                  <a:pt x="172" y="117"/>
                  <a:pt x="172" y="117"/>
                </a:cubicBezTo>
                <a:cubicBezTo>
                  <a:pt x="169" y="114"/>
                  <a:pt x="165" y="112"/>
                  <a:pt x="160" y="111"/>
                </a:cubicBezTo>
                <a:cubicBezTo>
                  <a:pt x="159" y="111"/>
                  <a:pt x="159" y="111"/>
                  <a:pt x="159" y="111"/>
                </a:cubicBezTo>
                <a:lnTo>
                  <a:pt x="159" y="110"/>
                </a:lnTo>
                <a:close/>
                <a:moveTo>
                  <a:pt x="99" y="72"/>
                </a:moveTo>
                <a:cubicBezTo>
                  <a:pt x="109" y="65"/>
                  <a:pt x="120" y="61"/>
                  <a:pt x="132" y="58"/>
                </a:cubicBezTo>
                <a:cubicBezTo>
                  <a:pt x="133" y="58"/>
                  <a:pt x="133" y="58"/>
                  <a:pt x="133" y="58"/>
                </a:cubicBezTo>
                <a:cubicBezTo>
                  <a:pt x="134" y="59"/>
                  <a:pt x="134" y="59"/>
                  <a:pt x="134" y="59"/>
                </a:cubicBezTo>
                <a:cubicBezTo>
                  <a:pt x="139" y="76"/>
                  <a:pt x="142" y="93"/>
                  <a:pt x="143" y="110"/>
                </a:cubicBezTo>
                <a:cubicBezTo>
                  <a:pt x="143" y="111"/>
                  <a:pt x="143" y="111"/>
                  <a:pt x="143" y="111"/>
                </a:cubicBezTo>
                <a:cubicBezTo>
                  <a:pt x="142" y="111"/>
                  <a:pt x="142" y="111"/>
                  <a:pt x="142" y="111"/>
                </a:cubicBezTo>
                <a:cubicBezTo>
                  <a:pt x="138" y="112"/>
                  <a:pt x="134" y="114"/>
                  <a:pt x="130" y="116"/>
                </a:cubicBezTo>
                <a:cubicBezTo>
                  <a:pt x="129" y="117"/>
                  <a:pt x="129" y="117"/>
                  <a:pt x="129" y="117"/>
                </a:cubicBezTo>
                <a:cubicBezTo>
                  <a:pt x="128" y="116"/>
                  <a:pt x="128" y="116"/>
                  <a:pt x="128" y="116"/>
                </a:cubicBezTo>
                <a:cubicBezTo>
                  <a:pt x="117" y="103"/>
                  <a:pt x="107" y="89"/>
                  <a:pt x="99" y="74"/>
                </a:cubicBezTo>
                <a:cubicBezTo>
                  <a:pt x="98" y="73"/>
                  <a:pt x="98" y="73"/>
                  <a:pt x="98" y="73"/>
                </a:cubicBezTo>
                <a:lnTo>
                  <a:pt x="99" y="72"/>
                </a:lnTo>
                <a:close/>
                <a:moveTo>
                  <a:pt x="59" y="132"/>
                </a:moveTo>
                <a:cubicBezTo>
                  <a:pt x="61" y="120"/>
                  <a:pt x="66" y="109"/>
                  <a:pt x="72" y="99"/>
                </a:cubicBezTo>
                <a:cubicBezTo>
                  <a:pt x="73" y="98"/>
                  <a:pt x="73" y="98"/>
                  <a:pt x="73" y="98"/>
                </a:cubicBezTo>
                <a:cubicBezTo>
                  <a:pt x="74" y="98"/>
                  <a:pt x="74" y="98"/>
                  <a:pt x="74" y="98"/>
                </a:cubicBezTo>
                <a:cubicBezTo>
                  <a:pt x="90" y="107"/>
                  <a:pt x="104" y="116"/>
                  <a:pt x="116" y="128"/>
                </a:cubicBezTo>
                <a:cubicBezTo>
                  <a:pt x="117" y="128"/>
                  <a:pt x="117" y="128"/>
                  <a:pt x="117" y="128"/>
                </a:cubicBezTo>
                <a:cubicBezTo>
                  <a:pt x="117" y="129"/>
                  <a:pt x="117" y="129"/>
                  <a:pt x="117" y="129"/>
                </a:cubicBezTo>
                <a:cubicBezTo>
                  <a:pt x="114" y="133"/>
                  <a:pt x="113" y="137"/>
                  <a:pt x="112" y="141"/>
                </a:cubicBezTo>
                <a:cubicBezTo>
                  <a:pt x="111" y="143"/>
                  <a:pt x="111" y="143"/>
                  <a:pt x="111" y="143"/>
                </a:cubicBezTo>
                <a:cubicBezTo>
                  <a:pt x="110" y="142"/>
                  <a:pt x="110" y="142"/>
                  <a:pt x="110" y="142"/>
                </a:cubicBezTo>
                <a:cubicBezTo>
                  <a:pt x="93" y="141"/>
                  <a:pt x="76" y="138"/>
                  <a:pt x="60" y="133"/>
                </a:cubicBezTo>
                <a:cubicBezTo>
                  <a:pt x="58" y="133"/>
                  <a:pt x="58" y="133"/>
                  <a:pt x="58" y="133"/>
                </a:cubicBezTo>
                <a:lnTo>
                  <a:pt x="59" y="132"/>
                </a:lnTo>
                <a:close/>
                <a:moveTo>
                  <a:pt x="74" y="203"/>
                </a:moveTo>
                <a:cubicBezTo>
                  <a:pt x="73" y="203"/>
                  <a:pt x="73" y="203"/>
                  <a:pt x="73" y="203"/>
                </a:cubicBezTo>
                <a:cubicBezTo>
                  <a:pt x="72" y="202"/>
                  <a:pt x="72" y="202"/>
                  <a:pt x="72" y="202"/>
                </a:cubicBezTo>
                <a:cubicBezTo>
                  <a:pt x="66" y="192"/>
                  <a:pt x="61" y="181"/>
                  <a:pt x="59" y="170"/>
                </a:cubicBezTo>
                <a:cubicBezTo>
                  <a:pt x="58" y="168"/>
                  <a:pt x="58" y="168"/>
                  <a:pt x="58" y="168"/>
                </a:cubicBezTo>
                <a:cubicBezTo>
                  <a:pt x="60" y="168"/>
                  <a:pt x="60" y="168"/>
                  <a:pt x="60" y="168"/>
                </a:cubicBezTo>
                <a:cubicBezTo>
                  <a:pt x="76" y="163"/>
                  <a:pt x="93" y="160"/>
                  <a:pt x="110" y="159"/>
                </a:cubicBezTo>
                <a:cubicBezTo>
                  <a:pt x="111" y="159"/>
                  <a:pt x="111" y="159"/>
                  <a:pt x="111" y="159"/>
                </a:cubicBezTo>
                <a:cubicBezTo>
                  <a:pt x="111" y="160"/>
                  <a:pt x="111" y="160"/>
                  <a:pt x="111" y="160"/>
                </a:cubicBezTo>
                <a:cubicBezTo>
                  <a:pt x="112" y="164"/>
                  <a:pt x="114" y="168"/>
                  <a:pt x="116" y="172"/>
                </a:cubicBezTo>
                <a:cubicBezTo>
                  <a:pt x="117" y="173"/>
                  <a:pt x="117" y="173"/>
                  <a:pt x="117" y="173"/>
                </a:cubicBezTo>
                <a:cubicBezTo>
                  <a:pt x="116" y="174"/>
                  <a:pt x="116" y="174"/>
                  <a:pt x="116" y="174"/>
                </a:cubicBezTo>
                <a:cubicBezTo>
                  <a:pt x="103" y="185"/>
                  <a:pt x="89" y="194"/>
                  <a:pt x="74" y="203"/>
                </a:cubicBezTo>
                <a:close/>
                <a:moveTo>
                  <a:pt x="143" y="191"/>
                </a:moveTo>
                <a:cubicBezTo>
                  <a:pt x="141" y="208"/>
                  <a:pt x="138" y="225"/>
                  <a:pt x="133" y="242"/>
                </a:cubicBezTo>
                <a:cubicBezTo>
                  <a:pt x="133" y="243"/>
                  <a:pt x="133" y="243"/>
                  <a:pt x="133" y="243"/>
                </a:cubicBezTo>
                <a:cubicBezTo>
                  <a:pt x="132" y="243"/>
                  <a:pt x="132" y="243"/>
                  <a:pt x="132" y="243"/>
                </a:cubicBezTo>
                <a:cubicBezTo>
                  <a:pt x="120" y="241"/>
                  <a:pt x="109" y="236"/>
                  <a:pt x="99" y="229"/>
                </a:cubicBezTo>
                <a:cubicBezTo>
                  <a:pt x="98" y="229"/>
                  <a:pt x="98" y="229"/>
                  <a:pt x="98" y="229"/>
                </a:cubicBezTo>
                <a:cubicBezTo>
                  <a:pt x="98" y="228"/>
                  <a:pt x="98" y="228"/>
                  <a:pt x="98" y="228"/>
                </a:cubicBezTo>
                <a:cubicBezTo>
                  <a:pt x="107" y="212"/>
                  <a:pt x="117" y="198"/>
                  <a:pt x="128" y="185"/>
                </a:cubicBezTo>
                <a:cubicBezTo>
                  <a:pt x="128" y="184"/>
                  <a:pt x="128" y="184"/>
                  <a:pt x="128" y="184"/>
                </a:cubicBezTo>
                <a:cubicBezTo>
                  <a:pt x="129" y="185"/>
                  <a:pt x="129" y="185"/>
                  <a:pt x="129" y="185"/>
                </a:cubicBezTo>
                <a:cubicBezTo>
                  <a:pt x="133" y="187"/>
                  <a:pt x="137" y="189"/>
                  <a:pt x="142" y="190"/>
                </a:cubicBezTo>
                <a:cubicBezTo>
                  <a:pt x="143" y="190"/>
                  <a:pt x="143" y="190"/>
                  <a:pt x="143" y="190"/>
                </a:cubicBezTo>
                <a:lnTo>
                  <a:pt x="143" y="191"/>
                </a:lnTo>
                <a:close/>
                <a:moveTo>
                  <a:pt x="151" y="180"/>
                </a:moveTo>
                <a:cubicBezTo>
                  <a:pt x="143" y="180"/>
                  <a:pt x="136" y="177"/>
                  <a:pt x="130" y="171"/>
                </a:cubicBezTo>
                <a:cubicBezTo>
                  <a:pt x="125" y="166"/>
                  <a:pt x="122" y="159"/>
                  <a:pt x="122" y="151"/>
                </a:cubicBezTo>
                <a:cubicBezTo>
                  <a:pt x="122" y="143"/>
                  <a:pt x="125" y="136"/>
                  <a:pt x="130" y="130"/>
                </a:cubicBezTo>
                <a:cubicBezTo>
                  <a:pt x="136" y="125"/>
                  <a:pt x="143" y="122"/>
                  <a:pt x="151" y="122"/>
                </a:cubicBezTo>
                <a:cubicBezTo>
                  <a:pt x="159" y="122"/>
                  <a:pt x="166" y="125"/>
                  <a:pt x="172" y="130"/>
                </a:cubicBezTo>
                <a:cubicBezTo>
                  <a:pt x="183" y="142"/>
                  <a:pt x="183" y="160"/>
                  <a:pt x="172" y="171"/>
                </a:cubicBezTo>
                <a:cubicBezTo>
                  <a:pt x="166" y="177"/>
                  <a:pt x="159" y="180"/>
                  <a:pt x="151" y="180"/>
                </a:cubicBezTo>
                <a:close/>
                <a:moveTo>
                  <a:pt x="203" y="229"/>
                </a:moveTo>
                <a:cubicBezTo>
                  <a:pt x="192" y="236"/>
                  <a:pt x="181" y="241"/>
                  <a:pt x="170" y="243"/>
                </a:cubicBezTo>
                <a:cubicBezTo>
                  <a:pt x="168" y="243"/>
                  <a:pt x="168" y="243"/>
                  <a:pt x="168" y="243"/>
                </a:cubicBezTo>
                <a:cubicBezTo>
                  <a:pt x="168" y="242"/>
                  <a:pt x="168" y="242"/>
                  <a:pt x="168" y="242"/>
                </a:cubicBezTo>
                <a:cubicBezTo>
                  <a:pt x="163" y="225"/>
                  <a:pt x="160" y="208"/>
                  <a:pt x="159" y="192"/>
                </a:cubicBezTo>
                <a:cubicBezTo>
                  <a:pt x="159" y="190"/>
                  <a:pt x="159" y="190"/>
                  <a:pt x="159" y="190"/>
                </a:cubicBezTo>
                <a:cubicBezTo>
                  <a:pt x="160" y="190"/>
                  <a:pt x="160" y="190"/>
                  <a:pt x="160" y="190"/>
                </a:cubicBezTo>
                <a:cubicBezTo>
                  <a:pt x="164" y="189"/>
                  <a:pt x="168" y="188"/>
                  <a:pt x="172" y="185"/>
                </a:cubicBezTo>
                <a:cubicBezTo>
                  <a:pt x="173" y="185"/>
                  <a:pt x="173" y="185"/>
                  <a:pt x="173" y="185"/>
                </a:cubicBezTo>
                <a:cubicBezTo>
                  <a:pt x="174" y="185"/>
                  <a:pt x="174" y="185"/>
                  <a:pt x="174" y="185"/>
                </a:cubicBezTo>
                <a:cubicBezTo>
                  <a:pt x="185" y="199"/>
                  <a:pt x="195" y="213"/>
                  <a:pt x="203" y="228"/>
                </a:cubicBezTo>
                <a:cubicBezTo>
                  <a:pt x="204" y="229"/>
                  <a:pt x="204" y="229"/>
                  <a:pt x="204" y="229"/>
                </a:cubicBezTo>
                <a:lnTo>
                  <a:pt x="203" y="229"/>
                </a:lnTo>
                <a:close/>
                <a:moveTo>
                  <a:pt x="243" y="170"/>
                </a:moveTo>
                <a:cubicBezTo>
                  <a:pt x="241" y="182"/>
                  <a:pt x="236" y="193"/>
                  <a:pt x="229" y="203"/>
                </a:cubicBezTo>
                <a:cubicBezTo>
                  <a:pt x="229" y="204"/>
                  <a:pt x="229" y="204"/>
                  <a:pt x="229" y="204"/>
                </a:cubicBezTo>
                <a:cubicBezTo>
                  <a:pt x="228" y="203"/>
                  <a:pt x="228" y="203"/>
                  <a:pt x="228" y="203"/>
                </a:cubicBezTo>
                <a:cubicBezTo>
                  <a:pt x="212" y="195"/>
                  <a:pt x="198" y="185"/>
                  <a:pt x="185" y="174"/>
                </a:cubicBezTo>
                <a:cubicBezTo>
                  <a:pt x="185" y="173"/>
                  <a:pt x="185" y="173"/>
                  <a:pt x="185" y="173"/>
                </a:cubicBezTo>
                <a:cubicBezTo>
                  <a:pt x="185" y="172"/>
                  <a:pt x="185" y="172"/>
                  <a:pt x="185" y="172"/>
                </a:cubicBezTo>
                <a:cubicBezTo>
                  <a:pt x="188" y="169"/>
                  <a:pt x="189" y="164"/>
                  <a:pt x="190" y="160"/>
                </a:cubicBezTo>
                <a:cubicBezTo>
                  <a:pt x="191" y="159"/>
                  <a:pt x="191" y="159"/>
                  <a:pt x="191" y="159"/>
                </a:cubicBezTo>
                <a:cubicBezTo>
                  <a:pt x="192" y="159"/>
                  <a:pt x="192" y="159"/>
                  <a:pt x="192" y="159"/>
                </a:cubicBezTo>
                <a:cubicBezTo>
                  <a:pt x="208" y="161"/>
                  <a:pt x="225" y="164"/>
                  <a:pt x="242" y="168"/>
                </a:cubicBezTo>
                <a:cubicBezTo>
                  <a:pt x="243" y="169"/>
                  <a:pt x="243" y="169"/>
                  <a:pt x="243" y="169"/>
                </a:cubicBezTo>
                <a:lnTo>
                  <a:pt x="243" y="170"/>
                </a:lnTo>
                <a:close/>
                <a:moveTo>
                  <a:pt x="242" y="134"/>
                </a:moveTo>
                <a:cubicBezTo>
                  <a:pt x="225" y="139"/>
                  <a:pt x="208" y="142"/>
                  <a:pt x="192" y="143"/>
                </a:cubicBezTo>
                <a:cubicBezTo>
                  <a:pt x="191" y="143"/>
                  <a:pt x="191" y="143"/>
                  <a:pt x="191" y="143"/>
                </a:cubicBezTo>
                <a:cubicBezTo>
                  <a:pt x="190" y="142"/>
                  <a:pt x="190" y="142"/>
                  <a:pt x="190" y="142"/>
                </a:cubicBezTo>
                <a:cubicBezTo>
                  <a:pt x="189" y="137"/>
                  <a:pt x="188" y="133"/>
                  <a:pt x="185" y="130"/>
                </a:cubicBezTo>
                <a:cubicBezTo>
                  <a:pt x="185" y="129"/>
                  <a:pt x="185" y="129"/>
                  <a:pt x="185" y="129"/>
                </a:cubicBezTo>
                <a:cubicBezTo>
                  <a:pt x="186" y="128"/>
                  <a:pt x="186" y="128"/>
                  <a:pt x="186" y="128"/>
                </a:cubicBezTo>
                <a:cubicBezTo>
                  <a:pt x="199" y="117"/>
                  <a:pt x="213" y="107"/>
                  <a:pt x="228" y="99"/>
                </a:cubicBezTo>
                <a:cubicBezTo>
                  <a:pt x="229" y="98"/>
                  <a:pt x="229" y="98"/>
                  <a:pt x="229" y="98"/>
                </a:cubicBezTo>
                <a:cubicBezTo>
                  <a:pt x="230" y="99"/>
                  <a:pt x="230" y="99"/>
                  <a:pt x="230" y="99"/>
                </a:cubicBezTo>
                <a:cubicBezTo>
                  <a:pt x="236" y="109"/>
                  <a:pt x="241" y="120"/>
                  <a:pt x="243" y="132"/>
                </a:cubicBezTo>
                <a:cubicBezTo>
                  <a:pt x="243" y="133"/>
                  <a:pt x="243" y="133"/>
                  <a:pt x="243" y="133"/>
                </a:cubicBezTo>
                <a:lnTo>
                  <a:pt x="242" y="134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  <a:effectLst>
            <a:outerShdw blurRad="330200" dist="190500" dir="2700000" algn="tl" rotWithShape="0">
              <a:prstClr val="black">
                <a:alpha val="22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" name="Oval 27"/>
          <p:cNvSpPr/>
          <p:nvPr/>
        </p:nvSpPr>
        <p:spPr>
          <a:xfrm>
            <a:off x="5038841" y="6533805"/>
            <a:ext cx="1438159" cy="1438159"/>
          </a:xfrm>
          <a:prstGeom prst="ellipse">
            <a:avLst/>
          </a:prstGeom>
          <a:gradFill flip="none" rotWithShape="1">
            <a:gsLst>
              <a:gs pos="0">
                <a:schemeClr val="bg1">
                  <a:lumMod val="85000"/>
                </a:schemeClr>
              </a:gs>
              <a:gs pos="24000">
                <a:schemeClr val="bg1">
                  <a:lumMod val="95000"/>
                </a:schemeClr>
              </a:gs>
            </a:gsLst>
            <a:lin ang="13500000" scaled="1"/>
            <a:tileRect/>
          </a:gradFill>
          <a:ln>
            <a:noFill/>
          </a:ln>
          <a:effectLst>
            <a:outerShdw blurRad="571500" dist="723900" dir="2700000" algn="tl" rotWithShape="0">
              <a:prstClr val="black">
                <a:alpha val="3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" name="Oval 28"/>
          <p:cNvSpPr/>
          <p:nvPr/>
        </p:nvSpPr>
        <p:spPr>
          <a:xfrm>
            <a:off x="7353713" y="4987719"/>
            <a:ext cx="1809337" cy="1809337"/>
          </a:xfrm>
          <a:prstGeom prst="ellipse">
            <a:avLst/>
          </a:prstGeom>
          <a:gradFill flip="none" rotWithShape="1">
            <a:gsLst>
              <a:gs pos="0">
                <a:schemeClr val="bg1">
                  <a:lumMod val="85000"/>
                </a:schemeClr>
              </a:gs>
              <a:gs pos="24000">
                <a:schemeClr val="bg1">
                  <a:lumMod val="95000"/>
                </a:schemeClr>
              </a:gs>
            </a:gsLst>
            <a:lin ang="13500000" scaled="1"/>
            <a:tileRect/>
          </a:gradFill>
          <a:ln>
            <a:noFill/>
          </a:ln>
          <a:effectLst>
            <a:outerShdw blurRad="571500" dist="723900" dir="2700000" algn="tl" rotWithShape="0">
              <a:prstClr val="black">
                <a:alpha val="3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" name="Freeform 12"/>
          <p:cNvSpPr>
            <a:spLocks noEditPoints="1"/>
          </p:cNvSpPr>
          <p:nvPr/>
        </p:nvSpPr>
        <p:spPr bwMode="auto">
          <a:xfrm>
            <a:off x="9528176" y="5250761"/>
            <a:ext cx="4111624" cy="4106574"/>
          </a:xfrm>
          <a:custGeom>
            <a:avLst/>
            <a:gdLst>
              <a:gd name="T0" fmla="*/ 286 w 302"/>
              <a:gd name="T1" fmla="*/ 129 h 302"/>
              <a:gd name="T2" fmla="*/ 282 w 302"/>
              <a:gd name="T3" fmla="*/ 112 h 302"/>
              <a:gd name="T4" fmla="*/ 285 w 302"/>
              <a:gd name="T5" fmla="*/ 82 h 302"/>
              <a:gd name="T6" fmla="*/ 264 w 302"/>
              <a:gd name="T7" fmla="*/ 72 h 302"/>
              <a:gd name="T8" fmla="*/ 252 w 302"/>
              <a:gd name="T9" fmla="*/ 58 h 302"/>
              <a:gd name="T10" fmla="*/ 236 w 302"/>
              <a:gd name="T11" fmla="*/ 34 h 302"/>
              <a:gd name="T12" fmla="*/ 219 w 302"/>
              <a:gd name="T13" fmla="*/ 23 h 302"/>
              <a:gd name="T14" fmla="*/ 191 w 302"/>
              <a:gd name="T15" fmla="*/ 20 h 302"/>
              <a:gd name="T16" fmla="*/ 173 w 302"/>
              <a:gd name="T17" fmla="*/ 15 h 302"/>
              <a:gd name="T18" fmla="*/ 155 w 302"/>
              <a:gd name="T19" fmla="*/ 0 h 302"/>
              <a:gd name="T20" fmla="*/ 141 w 302"/>
              <a:gd name="T21" fmla="*/ 14 h 302"/>
              <a:gd name="T22" fmla="*/ 113 w 302"/>
              <a:gd name="T23" fmla="*/ 12 h 302"/>
              <a:gd name="T24" fmla="*/ 94 w 302"/>
              <a:gd name="T25" fmla="*/ 18 h 302"/>
              <a:gd name="T26" fmla="*/ 73 w 302"/>
              <a:gd name="T27" fmla="*/ 38 h 302"/>
              <a:gd name="T28" fmla="*/ 59 w 302"/>
              <a:gd name="T29" fmla="*/ 49 h 302"/>
              <a:gd name="T30" fmla="*/ 35 w 302"/>
              <a:gd name="T31" fmla="*/ 54 h 302"/>
              <a:gd name="T32" fmla="*/ 32 w 302"/>
              <a:gd name="T33" fmla="*/ 84 h 302"/>
              <a:gd name="T34" fmla="*/ 24 w 302"/>
              <a:gd name="T35" fmla="*/ 99 h 302"/>
              <a:gd name="T36" fmla="*/ 3 w 302"/>
              <a:gd name="T37" fmla="*/ 121 h 302"/>
              <a:gd name="T38" fmla="*/ 14 w 302"/>
              <a:gd name="T39" fmla="*/ 142 h 302"/>
              <a:gd name="T40" fmla="*/ 7 w 302"/>
              <a:gd name="T41" fmla="*/ 157 h 302"/>
              <a:gd name="T42" fmla="*/ 9 w 302"/>
              <a:gd name="T43" fmla="*/ 177 h 302"/>
              <a:gd name="T44" fmla="*/ 24 w 302"/>
              <a:gd name="T45" fmla="*/ 201 h 302"/>
              <a:gd name="T46" fmla="*/ 31 w 302"/>
              <a:gd name="T47" fmla="*/ 218 h 302"/>
              <a:gd name="T48" fmla="*/ 30 w 302"/>
              <a:gd name="T49" fmla="*/ 242 h 302"/>
              <a:gd name="T50" fmla="*/ 59 w 302"/>
              <a:gd name="T51" fmla="*/ 252 h 302"/>
              <a:gd name="T52" fmla="*/ 73 w 302"/>
              <a:gd name="T53" fmla="*/ 263 h 302"/>
              <a:gd name="T54" fmla="*/ 89 w 302"/>
              <a:gd name="T55" fmla="*/ 289 h 302"/>
              <a:gd name="T56" fmla="*/ 112 w 302"/>
              <a:gd name="T57" fmla="*/ 283 h 302"/>
              <a:gd name="T58" fmla="*/ 130 w 302"/>
              <a:gd name="T59" fmla="*/ 286 h 302"/>
              <a:gd name="T60" fmla="*/ 155 w 302"/>
              <a:gd name="T61" fmla="*/ 302 h 302"/>
              <a:gd name="T62" fmla="*/ 173 w 302"/>
              <a:gd name="T63" fmla="*/ 286 h 302"/>
              <a:gd name="T64" fmla="*/ 190 w 302"/>
              <a:gd name="T65" fmla="*/ 282 h 302"/>
              <a:gd name="T66" fmla="*/ 220 w 302"/>
              <a:gd name="T67" fmla="*/ 285 h 302"/>
              <a:gd name="T68" fmla="*/ 230 w 302"/>
              <a:gd name="T69" fmla="*/ 263 h 302"/>
              <a:gd name="T70" fmla="*/ 243 w 302"/>
              <a:gd name="T71" fmla="*/ 251 h 302"/>
              <a:gd name="T72" fmla="*/ 268 w 302"/>
              <a:gd name="T73" fmla="*/ 236 h 302"/>
              <a:gd name="T74" fmla="*/ 278 w 302"/>
              <a:gd name="T75" fmla="*/ 219 h 302"/>
              <a:gd name="T76" fmla="*/ 282 w 302"/>
              <a:gd name="T77" fmla="*/ 190 h 302"/>
              <a:gd name="T78" fmla="*/ 287 w 302"/>
              <a:gd name="T79" fmla="*/ 173 h 302"/>
              <a:gd name="T80" fmla="*/ 302 w 302"/>
              <a:gd name="T81" fmla="*/ 155 h 302"/>
              <a:gd name="T82" fmla="*/ 170 w 302"/>
              <a:gd name="T83" fmla="*/ 59 h 302"/>
              <a:gd name="T84" fmla="*/ 160 w 302"/>
              <a:gd name="T85" fmla="*/ 111 h 302"/>
              <a:gd name="T86" fmla="*/ 143 w 302"/>
              <a:gd name="T87" fmla="*/ 110 h 302"/>
              <a:gd name="T88" fmla="*/ 98 w 302"/>
              <a:gd name="T89" fmla="*/ 73 h 302"/>
              <a:gd name="T90" fmla="*/ 117 w 302"/>
              <a:gd name="T91" fmla="*/ 128 h 302"/>
              <a:gd name="T92" fmla="*/ 59 w 302"/>
              <a:gd name="T93" fmla="*/ 132 h 302"/>
              <a:gd name="T94" fmla="*/ 110 w 302"/>
              <a:gd name="T95" fmla="*/ 159 h 302"/>
              <a:gd name="T96" fmla="*/ 143 w 302"/>
              <a:gd name="T97" fmla="*/ 191 h 302"/>
              <a:gd name="T98" fmla="*/ 128 w 302"/>
              <a:gd name="T99" fmla="*/ 185 h 302"/>
              <a:gd name="T100" fmla="*/ 130 w 302"/>
              <a:gd name="T101" fmla="*/ 171 h 302"/>
              <a:gd name="T102" fmla="*/ 203 w 302"/>
              <a:gd name="T103" fmla="*/ 229 h 302"/>
              <a:gd name="T104" fmla="*/ 172 w 302"/>
              <a:gd name="T105" fmla="*/ 185 h 302"/>
              <a:gd name="T106" fmla="*/ 229 w 302"/>
              <a:gd name="T107" fmla="*/ 203 h 302"/>
              <a:gd name="T108" fmla="*/ 191 w 302"/>
              <a:gd name="T109" fmla="*/ 159 h 302"/>
              <a:gd name="T110" fmla="*/ 191 w 302"/>
              <a:gd name="T111" fmla="*/ 143 h 302"/>
              <a:gd name="T112" fmla="*/ 230 w 302"/>
              <a:gd name="T113" fmla="*/ 99 h 3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302" h="302">
                <a:moveTo>
                  <a:pt x="302" y="147"/>
                </a:moveTo>
                <a:cubicBezTo>
                  <a:pt x="300" y="146"/>
                  <a:pt x="297" y="145"/>
                  <a:pt x="295" y="145"/>
                </a:cubicBezTo>
                <a:cubicBezTo>
                  <a:pt x="293" y="144"/>
                  <a:pt x="290" y="143"/>
                  <a:pt x="288" y="142"/>
                </a:cubicBezTo>
                <a:cubicBezTo>
                  <a:pt x="287" y="142"/>
                  <a:pt x="287" y="142"/>
                  <a:pt x="287" y="142"/>
                </a:cubicBezTo>
                <a:cubicBezTo>
                  <a:pt x="287" y="141"/>
                  <a:pt x="287" y="141"/>
                  <a:pt x="287" y="141"/>
                </a:cubicBezTo>
                <a:cubicBezTo>
                  <a:pt x="287" y="137"/>
                  <a:pt x="287" y="133"/>
                  <a:pt x="286" y="130"/>
                </a:cubicBezTo>
                <a:cubicBezTo>
                  <a:pt x="286" y="129"/>
                  <a:pt x="286" y="129"/>
                  <a:pt x="286" y="129"/>
                </a:cubicBezTo>
                <a:cubicBezTo>
                  <a:pt x="287" y="128"/>
                  <a:pt x="287" y="128"/>
                  <a:pt x="287" y="128"/>
                </a:cubicBezTo>
                <a:cubicBezTo>
                  <a:pt x="289" y="127"/>
                  <a:pt x="291" y="126"/>
                  <a:pt x="293" y="125"/>
                </a:cubicBezTo>
                <a:cubicBezTo>
                  <a:pt x="295" y="123"/>
                  <a:pt x="297" y="122"/>
                  <a:pt x="299" y="121"/>
                </a:cubicBezTo>
                <a:cubicBezTo>
                  <a:pt x="299" y="118"/>
                  <a:pt x="298" y="116"/>
                  <a:pt x="297" y="113"/>
                </a:cubicBezTo>
                <a:cubicBezTo>
                  <a:pt x="295" y="113"/>
                  <a:pt x="293" y="113"/>
                  <a:pt x="290" y="113"/>
                </a:cubicBezTo>
                <a:cubicBezTo>
                  <a:pt x="288" y="112"/>
                  <a:pt x="285" y="112"/>
                  <a:pt x="283" y="112"/>
                </a:cubicBezTo>
                <a:cubicBezTo>
                  <a:pt x="282" y="112"/>
                  <a:pt x="282" y="112"/>
                  <a:pt x="282" y="112"/>
                </a:cubicBezTo>
                <a:cubicBezTo>
                  <a:pt x="282" y="111"/>
                  <a:pt x="282" y="111"/>
                  <a:pt x="282" y="111"/>
                </a:cubicBezTo>
                <a:cubicBezTo>
                  <a:pt x="281" y="108"/>
                  <a:pt x="279" y="104"/>
                  <a:pt x="278" y="100"/>
                </a:cubicBezTo>
                <a:cubicBezTo>
                  <a:pt x="278" y="99"/>
                  <a:pt x="278" y="99"/>
                  <a:pt x="278" y="99"/>
                </a:cubicBezTo>
                <a:cubicBezTo>
                  <a:pt x="278" y="99"/>
                  <a:pt x="278" y="99"/>
                  <a:pt x="278" y="99"/>
                </a:cubicBezTo>
                <a:cubicBezTo>
                  <a:pt x="280" y="97"/>
                  <a:pt x="282" y="95"/>
                  <a:pt x="284" y="94"/>
                </a:cubicBezTo>
                <a:cubicBezTo>
                  <a:pt x="285" y="92"/>
                  <a:pt x="287" y="90"/>
                  <a:pt x="289" y="89"/>
                </a:cubicBezTo>
                <a:cubicBezTo>
                  <a:pt x="288" y="86"/>
                  <a:pt x="286" y="84"/>
                  <a:pt x="285" y="82"/>
                </a:cubicBezTo>
                <a:cubicBezTo>
                  <a:pt x="283" y="82"/>
                  <a:pt x="281" y="82"/>
                  <a:pt x="278" y="83"/>
                </a:cubicBezTo>
                <a:cubicBezTo>
                  <a:pt x="276" y="83"/>
                  <a:pt x="273" y="83"/>
                  <a:pt x="271" y="84"/>
                </a:cubicBezTo>
                <a:cubicBezTo>
                  <a:pt x="270" y="84"/>
                  <a:pt x="270" y="84"/>
                  <a:pt x="270" y="84"/>
                </a:cubicBezTo>
                <a:cubicBezTo>
                  <a:pt x="270" y="83"/>
                  <a:pt x="270" y="83"/>
                  <a:pt x="270" y="83"/>
                </a:cubicBezTo>
                <a:cubicBezTo>
                  <a:pt x="268" y="80"/>
                  <a:pt x="266" y="76"/>
                  <a:pt x="264" y="73"/>
                </a:cubicBezTo>
                <a:cubicBezTo>
                  <a:pt x="263" y="72"/>
                  <a:pt x="263" y="72"/>
                  <a:pt x="263" y="72"/>
                </a:cubicBezTo>
                <a:cubicBezTo>
                  <a:pt x="264" y="72"/>
                  <a:pt x="264" y="72"/>
                  <a:pt x="264" y="72"/>
                </a:cubicBezTo>
                <a:cubicBezTo>
                  <a:pt x="265" y="70"/>
                  <a:pt x="266" y="68"/>
                  <a:pt x="268" y="66"/>
                </a:cubicBezTo>
                <a:cubicBezTo>
                  <a:pt x="269" y="64"/>
                  <a:pt x="270" y="62"/>
                  <a:pt x="271" y="60"/>
                </a:cubicBezTo>
                <a:cubicBezTo>
                  <a:pt x="270" y="58"/>
                  <a:pt x="268" y="56"/>
                  <a:pt x="267" y="54"/>
                </a:cubicBezTo>
                <a:cubicBezTo>
                  <a:pt x="264" y="54"/>
                  <a:pt x="262" y="55"/>
                  <a:pt x="260" y="56"/>
                </a:cubicBezTo>
                <a:cubicBezTo>
                  <a:pt x="258" y="57"/>
                  <a:pt x="255" y="58"/>
                  <a:pt x="253" y="59"/>
                </a:cubicBezTo>
                <a:cubicBezTo>
                  <a:pt x="252" y="59"/>
                  <a:pt x="252" y="59"/>
                  <a:pt x="252" y="59"/>
                </a:cubicBezTo>
                <a:cubicBezTo>
                  <a:pt x="252" y="58"/>
                  <a:pt x="252" y="58"/>
                  <a:pt x="252" y="58"/>
                </a:cubicBezTo>
                <a:cubicBezTo>
                  <a:pt x="249" y="55"/>
                  <a:pt x="246" y="53"/>
                  <a:pt x="243" y="50"/>
                </a:cubicBezTo>
                <a:cubicBezTo>
                  <a:pt x="243" y="49"/>
                  <a:pt x="243" y="49"/>
                  <a:pt x="243" y="49"/>
                </a:cubicBezTo>
                <a:cubicBezTo>
                  <a:pt x="243" y="49"/>
                  <a:pt x="243" y="49"/>
                  <a:pt x="243" y="49"/>
                </a:cubicBezTo>
                <a:cubicBezTo>
                  <a:pt x="244" y="47"/>
                  <a:pt x="245" y="44"/>
                  <a:pt x="246" y="42"/>
                </a:cubicBezTo>
                <a:cubicBezTo>
                  <a:pt x="247" y="40"/>
                  <a:pt x="247" y="37"/>
                  <a:pt x="248" y="35"/>
                </a:cubicBezTo>
                <a:cubicBezTo>
                  <a:pt x="246" y="33"/>
                  <a:pt x="244" y="32"/>
                  <a:pt x="242" y="30"/>
                </a:cubicBezTo>
                <a:cubicBezTo>
                  <a:pt x="240" y="31"/>
                  <a:pt x="238" y="33"/>
                  <a:pt x="236" y="34"/>
                </a:cubicBezTo>
                <a:cubicBezTo>
                  <a:pt x="234" y="36"/>
                  <a:pt x="232" y="37"/>
                  <a:pt x="230" y="38"/>
                </a:cubicBezTo>
                <a:cubicBezTo>
                  <a:pt x="229" y="39"/>
                  <a:pt x="229" y="39"/>
                  <a:pt x="229" y="39"/>
                </a:cubicBezTo>
                <a:cubicBezTo>
                  <a:pt x="228" y="38"/>
                  <a:pt x="228" y="38"/>
                  <a:pt x="228" y="38"/>
                </a:cubicBezTo>
                <a:cubicBezTo>
                  <a:pt x="225" y="36"/>
                  <a:pt x="222" y="34"/>
                  <a:pt x="219" y="32"/>
                </a:cubicBezTo>
                <a:cubicBezTo>
                  <a:pt x="218" y="32"/>
                  <a:pt x="218" y="32"/>
                  <a:pt x="218" y="32"/>
                </a:cubicBezTo>
                <a:cubicBezTo>
                  <a:pt x="218" y="31"/>
                  <a:pt x="218" y="31"/>
                  <a:pt x="218" y="31"/>
                </a:cubicBezTo>
                <a:cubicBezTo>
                  <a:pt x="218" y="28"/>
                  <a:pt x="219" y="26"/>
                  <a:pt x="219" y="23"/>
                </a:cubicBezTo>
                <a:cubicBezTo>
                  <a:pt x="219" y="21"/>
                  <a:pt x="220" y="19"/>
                  <a:pt x="220" y="16"/>
                </a:cubicBezTo>
                <a:cubicBezTo>
                  <a:pt x="218" y="15"/>
                  <a:pt x="215" y="14"/>
                  <a:pt x="213" y="13"/>
                </a:cubicBezTo>
                <a:cubicBezTo>
                  <a:pt x="211" y="15"/>
                  <a:pt x="210" y="16"/>
                  <a:pt x="208" y="18"/>
                </a:cubicBezTo>
                <a:cubicBezTo>
                  <a:pt x="206" y="20"/>
                  <a:pt x="205" y="22"/>
                  <a:pt x="203" y="23"/>
                </a:cubicBezTo>
                <a:cubicBezTo>
                  <a:pt x="202" y="24"/>
                  <a:pt x="202" y="24"/>
                  <a:pt x="202" y="24"/>
                </a:cubicBezTo>
                <a:cubicBezTo>
                  <a:pt x="202" y="24"/>
                  <a:pt x="202" y="24"/>
                  <a:pt x="202" y="24"/>
                </a:cubicBezTo>
                <a:cubicBezTo>
                  <a:pt x="198" y="22"/>
                  <a:pt x="194" y="21"/>
                  <a:pt x="191" y="20"/>
                </a:cubicBezTo>
                <a:cubicBezTo>
                  <a:pt x="190" y="20"/>
                  <a:pt x="190" y="20"/>
                  <a:pt x="190" y="20"/>
                </a:cubicBezTo>
                <a:cubicBezTo>
                  <a:pt x="190" y="19"/>
                  <a:pt x="190" y="19"/>
                  <a:pt x="190" y="19"/>
                </a:cubicBezTo>
                <a:cubicBezTo>
                  <a:pt x="189" y="17"/>
                  <a:pt x="189" y="14"/>
                  <a:pt x="189" y="12"/>
                </a:cubicBezTo>
                <a:cubicBezTo>
                  <a:pt x="189" y="9"/>
                  <a:pt x="189" y="7"/>
                  <a:pt x="188" y="4"/>
                </a:cubicBezTo>
                <a:cubicBezTo>
                  <a:pt x="186" y="4"/>
                  <a:pt x="183" y="3"/>
                  <a:pt x="181" y="3"/>
                </a:cubicBezTo>
                <a:cubicBezTo>
                  <a:pt x="180" y="4"/>
                  <a:pt x="178" y="7"/>
                  <a:pt x="177" y="9"/>
                </a:cubicBezTo>
                <a:cubicBezTo>
                  <a:pt x="176" y="11"/>
                  <a:pt x="175" y="13"/>
                  <a:pt x="173" y="15"/>
                </a:cubicBezTo>
                <a:cubicBezTo>
                  <a:pt x="173" y="16"/>
                  <a:pt x="173" y="16"/>
                  <a:pt x="173" y="16"/>
                </a:cubicBezTo>
                <a:cubicBezTo>
                  <a:pt x="172" y="16"/>
                  <a:pt x="172" y="16"/>
                  <a:pt x="172" y="16"/>
                </a:cubicBezTo>
                <a:cubicBezTo>
                  <a:pt x="168" y="15"/>
                  <a:pt x="165" y="15"/>
                  <a:pt x="161" y="14"/>
                </a:cubicBezTo>
                <a:cubicBezTo>
                  <a:pt x="160" y="14"/>
                  <a:pt x="160" y="14"/>
                  <a:pt x="160" y="14"/>
                </a:cubicBezTo>
                <a:cubicBezTo>
                  <a:pt x="159" y="14"/>
                  <a:pt x="159" y="14"/>
                  <a:pt x="159" y="14"/>
                </a:cubicBezTo>
                <a:cubicBezTo>
                  <a:pt x="159" y="11"/>
                  <a:pt x="158" y="9"/>
                  <a:pt x="157" y="7"/>
                </a:cubicBezTo>
                <a:cubicBezTo>
                  <a:pt x="156" y="4"/>
                  <a:pt x="156" y="2"/>
                  <a:pt x="155" y="0"/>
                </a:cubicBezTo>
                <a:cubicBezTo>
                  <a:pt x="155" y="0"/>
                  <a:pt x="155" y="0"/>
                  <a:pt x="155" y="0"/>
                </a:cubicBezTo>
                <a:cubicBezTo>
                  <a:pt x="152" y="0"/>
                  <a:pt x="150" y="0"/>
                  <a:pt x="147" y="0"/>
                </a:cubicBezTo>
                <a:cubicBezTo>
                  <a:pt x="147" y="0"/>
                  <a:pt x="147" y="0"/>
                  <a:pt x="147" y="0"/>
                </a:cubicBezTo>
                <a:cubicBezTo>
                  <a:pt x="146" y="2"/>
                  <a:pt x="145" y="4"/>
                  <a:pt x="145" y="7"/>
                </a:cubicBezTo>
                <a:cubicBezTo>
                  <a:pt x="144" y="9"/>
                  <a:pt x="143" y="11"/>
                  <a:pt x="142" y="14"/>
                </a:cubicBezTo>
                <a:cubicBezTo>
                  <a:pt x="142" y="14"/>
                  <a:pt x="142" y="14"/>
                  <a:pt x="142" y="14"/>
                </a:cubicBezTo>
                <a:cubicBezTo>
                  <a:pt x="141" y="14"/>
                  <a:pt x="141" y="14"/>
                  <a:pt x="141" y="14"/>
                </a:cubicBezTo>
                <a:cubicBezTo>
                  <a:pt x="137" y="15"/>
                  <a:pt x="133" y="15"/>
                  <a:pt x="130" y="16"/>
                </a:cubicBezTo>
                <a:cubicBezTo>
                  <a:pt x="129" y="16"/>
                  <a:pt x="129" y="16"/>
                  <a:pt x="129" y="16"/>
                </a:cubicBezTo>
                <a:cubicBezTo>
                  <a:pt x="129" y="15"/>
                  <a:pt x="129" y="15"/>
                  <a:pt x="129" y="15"/>
                </a:cubicBezTo>
                <a:cubicBezTo>
                  <a:pt x="127" y="13"/>
                  <a:pt x="126" y="11"/>
                  <a:pt x="125" y="9"/>
                </a:cubicBezTo>
                <a:cubicBezTo>
                  <a:pt x="123" y="7"/>
                  <a:pt x="122" y="4"/>
                  <a:pt x="121" y="3"/>
                </a:cubicBezTo>
                <a:cubicBezTo>
                  <a:pt x="118" y="3"/>
                  <a:pt x="116" y="4"/>
                  <a:pt x="113" y="4"/>
                </a:cubicBezTo>
                <a:cubicBezTo>
                  <a:pt x="113" y="7"/>
                  <a:pt x="113" y="9"/>
                  <a:pt x="113" y="12"/>
                </a:cubicBezTo>
                <a:cubicBezTo>
                  <a:pt x="113" y="14"/>
                  <a:pt x="112" y="17"/>
                  <a:pt x="112" y="19"/>
                </a:cubicBezTo>
                <a:cubicBezTo>
                  <a:pt x="112" y="20"/>
                  <a:pt x="112" y="20"/>
                  <a:pt x="112" y="20"/>
                </a:cubicBezTo>
                <a:cubicBezTo>
                  <a:pt x="111" y="20"/>
                  <a:pt x="111" y="20"/>
                  <a:pt x="111" y="20"/>
                </a:cubicBezTo>
                <a:cubicBezTo>
                  <a:pt x="108" y="21"/>
                  <a:pt x="104" y="22"/>
                  <a:pt x="100" y="24"/>
                </a:cubicBezTo>
                <a:cubicBezTo>
                  <a:pt x="100" y="24"/>
                  <a:pt x="100" y="24"/>
                  <a:pt x="100" y="24"/>
                </a:cubicBezTo>
                <a:cubicBezTo>
                  <a:pt x="99" y="23"/>
                  <a:pt x="99" y="23"/>
                  <a:pt x="99" y="23"/>
                </a:cubicBezTo>
                <a:cubicBezTo>
                  <a:pt x="97" y="22"/>
                  <a:pt x="96" y="20"/>
                  <a:pt x="94" y="18"/>
                </a:cubicBezTo>
                <a:cubicBezTo>
                  <a:pt x="92" y="16"/>
                  <a:pt x="90" y="15"/>
                  <a:pt x="89" y="13"/>
                </a:cubicBezTo>
                <a:cubicBezTo>
                  <a:pt x="86" y="14"/>
                  <a:pt x="84" y="15"/>
                  <a:pt x="82" y="16"/>
                </a:cubicBezTo>
                <a:cubicBezTo>
                  <a:pt x="82" y="19"/>
                  <a:pt x="82" y="21"/>
                  <a:pt x="83" y="23"/>
                </a:cubicBezTo>
                <a:cubicBezTo>
                  <a:pt x="83" y="26"/>
                  <a:pt x="83" y="28"/>
                  <a:pt x="84" y="31"/>
                </a:cubicBezTo>
                <a:cubicBezTo>
                  <a:pt x="84" y="32"/>
                  <a:pt x="84" y="32"/>
                  <a:pt x="84" y="32"/>
                </a:cubicBezTo>
                <a:cubicBezTo>
                  <a:pt x="83" y="32"/>
                  <a:pt x="83" y="32"/>
                  <a:pt x="83" y="32"/>
                </a:cubicBezTo>
                <a:cubicBezTo>
                  <a:pt x="80" y="34"/>
                  <a:pt x="76" y="36"/>
                  <a:pt x="73" y="38"/>
                </a:cubicBezTo>
                <a:cubicBezTo>
                  <a:pt x="73" y="39"/>
                  <a:pt x="73" y="39"/>
                  <a:pt x="73" y="39"/>
                </a:cubicBezTo>
                <a:cubicBezTo>
                  <a:pt x="72" y="38"/>
                  <a:pt x="72" y="38"/>
                  <a:pt x="72" y="38"/>
                </a:cubicBezTo>
                <a:cubicBezTo>
                  <a:pt x="70" y="37"/>
                  <a:pt x="68" y="36"/>
                  <a:pt x="66" y="34"/>
                </a:cubicBezTo>
                <a:cubicBezTo>
                  <a:pt x="64" y="33"/>
                  <a:pt x="62" y="31"/>
                  <a:pt x="60" y="30"/>
                </a:cubicBezTo>
                <a:cubicBezTo>
                  <a:pt x="58" y="32"/>
                  <a:pt x="56" y="33"/>
                  <a:pt x="54" y="35"/>
                </a:cubicBezTo>
                <a:cubicBezTo>
                  <a:pt x="54" y="37"/>
                  <a:pt x="55" y="40"/>
                  <a:pt x="56" y="42"/>
                </a:cubicBezTo>
                <a:cubicBezTo>
                  <a:pt x="57" y="44"/>
                  <a:pt x="58" y="47"/>
                  <a:pt x="59" y="49"/>
                </a:cubicBezTo>
                <a:cubicBezTo>
                  <a:pt x="59" y="49"/>
                  <a:pt x="59" y="49"/>
                  <a:pt x="59" y="49"/>
                </a:cubicBezTo>
                <a:cubicBezTo>
                  <a:pt x="58" y="50"/>
                  <a:pt x="58" y="50"/>
                  <a:pt x="58" y="50"/>
                </a:cubicBezTo>
                <a:cubicBezTo>
                  <a:pt x="56" y="53"/>
                  <a:pt x="53" y="55"/>
                  <a:pt x="50" y="58"/>
                </a:cubicBezTo>
                <a:cubicBezTo>
                  <a:pt x="50" y="59"/>
                  <a:pt x="50" y="59"/>
                  <a:pt x="50" y="59"/>
                </a:cubicBezTo>
                <a:cubicBezTo>
                  <a:pt x="49" y="59"/>
                  <a:pt x="49" y="59"/>
                  <a:pt x="49" y="59"/>
                </a:cubicBezTo>
                <a:cubicBezTo>
                  <a:pt x="47" y="58"/>
                  <a:pt x="44" y="57"/>
                  <a:pt x="42" y="56"/>
                </a:cubicBezTo>
                <a:cubicBezTo>
                  <a:pt x="40" y="55"/>
                  <a:pt x="37" y="54"/>
                  <a:pt x="35" y="54"/>
                </a:cubicBezTo>
                <a:cubicBezTo>
                  <a:pt x="33" y="56"/>
                  <a:pt x="32" y="58"/>
                  <a:pt x="30" y="60"/>
                </a:cubicBezTo>
                <a:cubicBezTo>
                  <a:pt x="32" y="62"/>
                  <a:pt x="33" y="64"/>
                  <a:pt x="34" y="66"/>
                </a:cubicBezTo>
                <a:cubicBezTo>
                  <a:pt x="36" y="68"/>
                  <a:pt x="37" y="70"/>
                  <a:pt x="38" y="72"/>
                </a:cubicBezTo>
                <a:cubicBezTo>
                  <a:pt x="39" y="72"/>
                  <a:pt x="39" y="72"/>
                  <a:pt x="39" y="72"/>
                </a:cubicBezTo>
                <a:cubicBezTo>
                  <a:pt x="38" y="73"/>
                  <a:pt x="38" y="73"/>
                  <a:pt x="38" y="73"/>
                </a:cubicBezTo>
                <a:cubicBezTo>
                  <a:pt x="36" y="76"/>
                  <a:pt x="34" y="80"/>
                  <a:pt x="32" y="83"/>
                </a:cubicBezTo>
                <a:cubicBezTo>
                  <a:pt x="32" y="84"/>
                  <a:pt x="32" y="84"/>
                  <a:pt x="32" y="84"/>
                </a:cubicBezTo>
                <a:cubicBezTo>
                  <a:pt x="31" y="84"/>
                  <a:pt x="31" y="84"/>
                  <a:pt x="31" y="84"/>
                </a:cubicBezTo>
                <a:cubicBezTo>
                  <a:pt x="29" y="83"/>
                  <a:pt x="26" y="83"/>
                  <a:pt x="24" y="83"/>
                </a:cubicBezTo>
                <a:cubicBezTo>
                  <a:pt x="21" y="82"/>
                  <a:pt x="19" y="82"/>
                  <a:pt x="17" y="82"/>
                </a:cubicBezTo>
                <a:cubicBezTo>
                  <a:pt x="15" y="84"/>
                  <a:pt x="14" y="86"/>
                  <a:pt x="13" y="89"/>
                </a:cubicBezTo>
                <a:cubicBezTo>
                  <a:pt x="15" y="90"/>
                  <a:pt x="16" y="92"/>
                  <a:pt x="18" y="94"/>
                </a:cubicBezTo>
                <a:cubicBezTo>
                  <a:pt x="20" y="95"/>
                  <a:pt x="22" y="97"/>
                  <a:pt x="24" y="99"/>
                </a:cubicBezTo>
                <a:cubicBezTo>
                  <a:pt x="24" y="99"/>
                  <a:pt x="24" y="99"/>
                  <a:pt x="24" y="99"/>
                </a:cubicBezTo>
                <a:cubicBezTo>
                  <a:pt x="24" y="100"/>
                  <a:pt x="24" y="100"/>
                  <a:pt x="24" y="100"/>
                </a:cubicBezTo>
                <a:cubicBezTo>
                  <a:pt x="22" y="104"/>
                  <a:pt x="21" y="108"/>
                  <a:pt x="20" y="111"/>
                </a:cubicBezTo>
                <a:cubicBezTo>
                  <a:pt x="20" y="112"/>
                  <a:pt x="20" y="112"/>
                  <a:pt x="20" y="112"/>
                </a:cubicBezTo>
                <a:cubicBezTo>
                  <a:pt x="19" y="112"/>
                  <a:pt x="19" y="112"/>
                  <a:pt x="19" y="112"/>
                </a:cubicBezTo>
                <a:cubicBezTo>
                  <a:pt x="17" y="112"/>
                  <a:pt x="14" y="112"/>
                  <a:pt x="12" y="113"/>
                </a:cubicBezTo>
                <a:cubicBezTo>
                  <a:pt x="9" y="113"/>
                  <a:pt x="7" y="113"/>
                  <a:pt x="4" y="113"/>
                </a:cubicBezTo>
                <a:cubicBezTo>
                  <a:pt x="4" y="116"/>
                  <a:pt x="3" y="118"/>
                  <a:pt x="3" y="121"/>
                </a:cubicBezTo>
                <a:cubicBezTo>
                  <a:pt x="5" y="122"/>
                  <a:pt x="7" y="123"/>
                  <a:pt x="9" y="125"/>
                </a:cubicBezTo>
                <a:cubicBezTo>
                  <a:pt x="11" y="126"/>
                  <a:pt x="13" y="127"/>
                  <a:pt x="15" y="128"/>
                </a:cubicBezTo>
                <a:cubicBezTo>
                  <a:pt x="16" y="129"/>
                  <a:pt x="16" y="129"/>
                  <a:pt x="16" y="129"/>
                </a:cubicBezTo>
                <a:cubicBezTo>
                  <a:pt x="16" y="130"/>
                  <a:pt x="16" y="130"/>
                  <a:pt x="16" y="130"/>
                </a:cubicBezTo>
                <a:cubicBezTo>
                  <a:pt x="15" y="133"/>
                  <a:pt x="15" y="137"/>
                  <a:pt x="15" y="141"/>
                </a:cubicBezTo>
                <a:cubicBezTo>
                  <a:pt x="14" y="142"/>
                  <a:pt x="14" y="142"/>
                  <a:pt x="14" y="142"/>
                </a:cubicBezTo>
                <a:cubicBezTo>
                  <a:pt x="14" y="142"/>
                  <a:pt x="14" y="142"/>
                  <a:pt x="14" y="142"/>
                </a:cubicBezTo>
                <a:cubicBezTo>
                  <a:pt x="12" y="143"/>
                  <a:pt x="9" y="144"/>
                  <a:pt x="7" y="145"/>
                </a:cubicBezTo>
                <a:cubicBezTo>
                  <a:pt x="4" y="145"/>
                  <a:pt x="2" y="146"/>
                  <a:pt x="0" y="147"/>
                </a:cubicBezTo>
                <a:cubicBezTo>
                  <a:pt x="0" y="147"/>
                  <a:pt x="0" y="147"/>
                  <a:pt x="0" y="147"/>
                </a:cubicBezTo>
                <a:cubicBezTo>
                  <a:pt x="0" y="148"/>
                  <a:pt x="0" y="150"/>
                  <a:pt x="0" y="151"/>
                </a:cubicBezTo>
                <a:cubicBezTo>
                  <a:pt x="0" y="152"/>
                  <a:pt x="0" y="153"/>
                  <a:pt x="0" y="155"/>
                </a:cubicBezTo>
                <a:cubicBezTo>
                  <a:pt x="0" y="155"/>
                  <a:pt x="0" y="155"/>
                  <a:pt x="0" y="155"/>
                </a:cubicBezTo>
                <a:cubicBezTo>
                  <a:pt x="2" y="156"/>
                  <a:pt x="4" y="156"/>
                  <a:pt x="7" y="157"/>
                </a:cubicBezTo>
                <a:cubicBezTo>
                  <a:pt x="9" y="158"/>
                  <a:pt x="12" y="158"/>
                  <a:pt x="14" y="159"/>
                </a:cubicBezTo>
                <a:cubicBezTo>
                  <a:pt x="14" y="160"/>
                  <a:pt x="14" y="160"/>
                  <a:pt x="14" y="160"/>
                </a:cubicBezTo>
                <a:cubicBezTo>
                  <a:pt x="15" y="160"/>
                  <a:pt x="15" y="160"/>
                  <a:pt x="15" y="160"/>
                </a:cubicBezTo>
                <a:cubicBezTo>
                  <a:pt x="15" y="165"/>
                  <a:pt x="15" y="168"/>
                  <a:pt x="16" y="172"/>
                </a:cubicBezTo>
                <a:cubicBezTo>
                  <a:pt x="16" y="173"/>
                  <a:pt x="16" y="173"/>
                  <a:pt x="16" y="173"/>
                </a:cubicBezTo>
                <a:cubicBezTo>
                  <a:pt x="15" y="173"/>
                  <a:pt x="15" y="173"/>
                  <a:pt x="15" y="173"/>
                </a:cubicBezTo>
                <a:cubicBezTo>
                  <a:pt x="13" y="174"/>
                  <a:pt x="11" y="176"/>
                  <a:pt x="9" y="177"/>
                </a:cubicBezTo>
                <a:cubicBezTo>
                  <a:pt x="7" y="178"/>
                  <a:pt x="5" y="179"/>
                  <a:pt x="3" y="181"/>
                </a:cubicBezTo>
                <a:cubicBezTo>
                  <a:pt x="3" y="183"/>
                  <a:pt x="4" y="186"/>
                  <a:pt x="4" y="188"/>
                </a:cubicBezTo>
                <a:cubicBezTo>
                  <a:pt x="7" y="189"/>
                  <a:pt x="9" y="189"/>
                  <a:pt x="12" y="189"/>
                </a:cubicBezTo>
                <a:cubicBezTo>
                  <a:pt x="14" y="189"/>
                  <a:pt x="17" y="189"/>
                  <a:pt x="19" y="190"/>
                </a:cubicBezTo>
                <a:cubicBezTo>
                  <a:pt x="20" y="190"/>
                  <a:pt x="20" y="190"/>
                  <a:pt x="20" y="190"/>
                </a:cubicBezTo>
                <a:cubicBezTo>
                  <a:pt x="20" y="190"/>
                  <a:pt x="20" y="190"/>
                  <a:pt x="20" y="190"/>
                </a:cubicBezTo>
                <a:cubicBezTo>
                  <a:pt x="21" y="194"/>
                  <a:pt x="22" y="198"/>
                  <a:pt x="24" y="201"/>
                </a:cubicBezTo>
                <a:cubicBezTo>
                  <a:pt x="24" y="202"/>
                  <a:pt x="24" y="202"/>
                  <a:pt x="24" y="202"/>
                </a:cubicBezTo>
                <a:cubicBezTo>
                  <a:pt x="24" y="203"/>
                  <a:pt x="24" y="203"/>
                  <a:pt x="24" y="203"/>
                </a:cubicBezTo>
                <a:cubicBezTo>
                  <a:pt x="22" y="204"/>
                  <a:pt x="20" y="206"/>
                  <a:pt x="18" y="208"/>
                </a:cubicBezTo>
                <a:cubicBezTo>
                  <a:pt x="16" y="210"/>
                  <a:pt x="15" y="211"/>
                  <a:pt x="13" y="213"/>
                </a:cubicBezTo>
                <a:cubicBezTo>
                  <a:pt x="14" y="215"/>
                  <a:pt x="15" y="218"/>
                  <a:pt x="17" y="220"/>
                </a:cubicBezTo>
                <a:cubicBezTo>
                  <a:pt x="19" y="220"/>
                  <a:pt x="21" y="219"/>
                  <a:pt x="24" y="219"/>
                </a:cubicBezTo>
                <a:cubicBezTo>
                  <a:pt x="26" y="219"/>
                  <a:pt x="29" y="218"/>
                  <a:pt x="31" y="218"/>
                </a:cubicBezTo>
                <a:cubicBezTo>
                  <a:pt x="32" y="218"/>
                  <a:pt x="32" y="218"/>
                  <a:pt x="32" y="218"/>
                </a:cubicBezTo>
                <a:cubicBezTo>
                  <a:pt x="32" y="219"/>
                  <a:pt x="32" y="219"/>
                  <a:pt x="32" y="219"/>
                </a:cubicBezTo>
                <a:cubicBezTo>
                  <a:pt x="34" y="222"/>
                  <a:pt x="36" y="225"/>
                  <a:pt x="38" y="228"/>
                </a:cubicBezTo>
                <a:cubicBezTo>
                  <a:pt x="39" y="229"/>
                  <a:pt x="39" y="229"/>
                  <a:pt x="39" y="229"/>
                </a:cubicBezTo>
                <a:cubicBezTo>
                  <a:pt x="38" y="230"/>
                  <a:pt x="38" y="230"/>
                  <a:pt x="38" y="230"/>
                </a:cubicBezTo>
                <a:cubicBezTo>
                  <a:pt x="37" y="232"/>
                  <a:pt x="36" y="234"/>
                  <a:pt x="34" y="236"/>
                </a:cubicBezTo>
                <a:cubicBezTo>
                  <a:pt x="33" y="238"/>
                  <a:pt x="32" y="240"/>
                  <a:pt x="30" y="242"/>
                </a:cubicBezTo>
                <a:cubicBezTo>
                  <a:pt x="32" y="244"/>
                  <a:pt x="33" y="246"/>
                  <a:pt x="35" y="248"/>
                </a:cubicBezTo>
                <a:cubicBezTo>
                  <a:pt x="37" y="247"/>
                  <a:pt x="40" y="246"/>
                  <a:pt x="42" y="246"/>
                </a:cubicBezTo>
                <a:cubicBezTo>
                  <a:pt x="44" y="245"/>
                  <a:pt x="47" y="244"/>
                  <a:pt x="49" y="243"/>
                </a:cubicBezTo>
                <a:cubicBezTo>
                  <a:pt x="50" y="243"/>
                  <a:pt x="50" y="243"/>
                  <a:pt x="50" y="243"/>
                </a:cubicBezTo>
                <a:cubicBezTo>
                  <a:pt x="50" y="243"/>
                  <a:pt x="50" y="243"/>
                  <a:pt x="50" y="243"/>
                </a:cubicBezTo>
                <a:cubicBezTo>
                  <a:pt x="53" y="246"/>
                  <a:pt x="56" y="249"/>
                  <a:pt x="58" y="251"/>
                </a:cubicBezTo>
                <a:cubicBezTo>
                  <a:pt x="59" y="252"/>
                  <a:pt x="59" y="252"/>
                  <a:pt x="59" y="252"/>
                </a:cubicBezTo>
                <a:cubicBezTo>
                  <a:pt x="59" y="253"/>
                  <a:pt x="59" y="253"/>
                  <a:pt x="59" y="253"/>
                </a:cubicBezTo>
                <a:cubicBezTo>
                  <a:pt x="58" y="255"/>
                  <a:pt x="57" y="257"/>
                  <a:pt x="56" y="260"/>
                </a:cubicBezTo>
                <a:cubicBezTo>
                  <a:pt x="55" y="262"/>
                  <a:pt x="54" y="264"/>
                  <a:pt x="54" y="266"/>
                </a:cubicBezTo>
                <a:cubicBezTo>
                  <a:pt x="56" y="268"/>
                  <a:pt x="58" y="270"/>
                  <a:pt x="60" y="271"/>
                </a:cubicBezTo>
                <a:cubicBezTo>
                  <a:pt x="62" y="270"/>
                  <a:pt x="64" y="269"/>
                  <a:pt x="66" y="267"/>
                </a:cubicBezTo>
                <a:cubicBezTo>
                  <a:pt x="68" y="266"/>
                  <a:pt x="70" y="265"/>
                  <a:pt x="72" y="263"/>
                </a:cubicBezTo>
                <a:cubicBezTo>
                  <a:pt x="73" y="263"/>
                  <a:pt x="73" y="263"/>
                  <a:pt x="73" y="263"/>
                </a:cubicBezTo>
                <a:cubicBezTo>
                  <a:pt x="73" y="263"/>
                  <a:pt x="73" y="263"/>
                  <a:pt x="73" y="263"/>
                </a:cubicBezTo>
                <a:cubicBezTo>
                  <a:pt x="76" y="266"/>
                  <a:pt x="80" y="268"/>
                  <a:pt x="83" y="270"/>
                </a:cubicBezTo>
                <a:cubicBezTo>
                  <a:pt x="84" y="270"/>
                  <a:pt x="84" y="270"/>
                  <a:pt x="84" y="270"/>
                </a:cubicBezTo>
                <a:cubicBezTo>
                  <a:pt x="84" y="271"/>
                  <a:pt x="84" y="271"/>
                  <a:pt x="84" y="271"/>
                </a:cubicBezTo>
                <a:cubicBezTo>
                  <a:pt x="83" y="273"/>
                  <a:pt x="83" y="276"/>
                  <a:pt x="83" y="278"/>
                </a:cubicBezTo>
                <a:cubicBezTo>
                  <a:pt x="82" y="280"/>
                  <a:pt x="82" y="283"/>
                  <a:pt x="82" y="285"/>
                </a:cubicBezTo>
                <a:cubicBezTo>
                  <a:pt x="84" y="286"/>
                  <a:pt x="86" y="287"/>
                  <a:pt x="89" y="289"/>
                </a:cubicBezTo>
                <a:cubicBezTo>
                  <a:pt x="90" y="287"/>
                  <a:pt x="92" y="285"/>
                  <a:pt x="94" y="283"/>
                </a:cubicBezTo>
                <a:cubicBezTo>
                  <a:pt x="96" y="282"/>
                  <a:pt x="97" y="280"/>
                  <a:pt x="99" y="278"/>
                </a:cubicBezTo>
                <a:cubicBezTo>
                  <a:pt x="100" y="278"/>
                  <a:pt x="100" y="278"/>
                  <a:pt x="100" y="278"/>
                </a:cubicBezTo>
                <a:cubicBezTo>
                  <a:pt x="100" y="278"/>
                  <a:pt x="100" y="278"/>
                  <a:pt x="100" y="278"/>
                </a:cubicBezTo>
                <a:cubicBezTo>
                  <a:pt x="104" y="279"/>
                  <a:pt x="108" y="281"/>
                  <a:pt x="111" y="282"/>
                </a:cubicBezTo>
                <a:cubicBezTo>
                  <a:pt x="112" y="282"/>
                  <a:pt x="112" y="282"/>
                  <a:pt x="112" y="282"/>
                </a:cubicBezTo>
                <a:cubicBezTo>
                  <a:pt x="112" y="283"/>
                  <a:pt x="112" y="283"/>
                  <a:pt x="112" y="283"/>
                </a:cubicBezTo>
                <a:cubicBezTo>
                  <a:pt x="112" y="285"/>
                  <a:pt x="113" y="288"/>
                  <a:pt x="113" y="290"/>
                </a:cubicBezTo>
                <a:cubicBezTo>
                  <a:pt x="113" y="292"/>
                  <a:pt x="113" y="295"/>
                  <a:pt x="113" y="297"/>
                </a:cubicBezTo>
                <a:cubicBezTo>
                  <a:pt x="116" y="298"/>
                  <a:pt x="118" y="298"/>
                  <a:pt x="121" y="299"/>
                </a:cubicBezTo>
                <a:cubicBezTo>
                  <a:pt x="122" y="297"/>
                  <a:pt x="124" y="295"/>
                  <a:pt x="125" y="293"/>
                </a:cubicBezTo>
                <a:cubicBezTo>
                  <a:pt x="126" y="291"/>
                  <a:pt x="127" y="288"/>
                  <a:pt x="129" y="287"/>
                </a:cubicBezTo>
                <a:cubicBezTo>
                  <a:pt x="129" y="286"/>
                  <a:pt x="129" y="286"/>
                  <a:pt x="129" y="286"/>
                </a:cubicBezTo>
                <a:cubicBezTo>
                  <a:pt x="130" y="286"/>
                  <a:pt x="130" y="286"/>
                  <a:pt x="130" y="286"/>
                </a:cubicBezTo>
                <a:cubicBezTo>
                  <a:pt x="133" y="286"/>
                  <a:pt x="137" y="287"/>
                  <a:pt x="141" y="287"/>
                </a:cubicBezTo>
                <a:cubicBezTo>
                  <a:pt x="142" y="287"/>
                  <a:pt x="142" y="287"/>
                  <a:pt x="142" y="287"/>
                </a:cubicBezTo>
                <a:cubicBezTo>
                  <a:pt x="142" y="288"/>
                  <a:pt x="142" y="288"/>
                  <a:pt x="142" y="288"/>
                </a:cubicBezTo>
                <a:cubicBezTo>
                  <a:pt x="143" y="290"/>
                  <a:pt x="144" y="293"/>
                  <a:pt x="145" y="295"/>
                </a:cubicBezTo>
                <a:cubicBezTo>
                  <a:pt x="145" y="297"/>
                  <a:pt x="146" y="300"/>
                  <a:pt x="147" y="302"/>
                </a:cubicBezTo>
                <a:cubicBezTo>
                  <a:pt x="147" y="302"/>
                  <a:pt x="147" y="302"/>
                  <a:pt x="147" y="302"/>
                </a:cubicBezTo>
                <a:cubicBezTo>
                  <a:pt x="150" y="302"/>
                  <a:pt x="152" y="302"/>
                  <a:pt x="155" y="302"/>
                </a:cubicBezTo>
                <a:cubicBezTo>
                  <a:pt x="155" y="302"/>
                  <a:pt x="155" y="302"/>
                  <a:pt x="155" y="302"/>
                </a:cubicBezTo>
                <a:cubicBezTo>
                  <a:pt x="156" y="300"/>
                  <a:pt x="156" y="297"/>
                  <a:pt x="157" y="295"/>
                </a:cubicBezTo>
                <a:cubicBezTo>
                  <a:pt x="158" y="293"/>
                  <a:pt x="159" y="290"/>
                  <a:pt x="159" y="288"/>
                </a:cubicBezTo>
                <a:cubicBezTo>
                  <a:pt x="160" y="287"/>
                  <a:pt x="160" y="287"/>
                  <a:pt x="160" y="287"/>
                </a:cubicBezTo>
                <a:cubicBezTo>
                  <a:pt x="161" y="287"/>
                  <a:pt x="161" y="287"/>
                  <a:pt x="161" y="287"/>
                </a:cubicBezTo>
                <a:cubicBezTo>
                  <a:pt x="165" y="287"/>
                  <a:pt x="168" y="286"/>
                  <a:pt x="172" y="286"/>
                </a:cubicBezTo>
                <a:cubicBezTo>
                  <a:pt x="173" y="286"/>
                  <a:pt x="173" y="286"/>
                  <a:pt x="173" y="286"/>
                </a:cubicBezTo>
                <a:cubicBezTo>
                  <a:pt x="173" y="287"/>
                  <a:pt x="173" y="287"/>
                  <a:pt x="173" y="287"/>
                </a:cubicBezTo>
                <a:cubicBezTo>
                  <a:pt x="175" y="288"/>
                  <a:pt x="176" y="291"/>
                  <a:pt x="177" y="293"/>
                </a:cubicBezTo>
                <a:cubicBezTo>
                  <a:pt x="178" y="295"/>
                  <a:pt x="180" y="297"/>
                  <a:pt x="181" y="299"/>
                </a:cubicBezTo>
                <a:cubicBezTo>
                  <a:pt x="183" y="298"/>
                  <a:pt x="186" y="298"/>
                  <a:pt x="188" y="297"/>
                </a:cubicBezTo>
                <a:cubicBezTo>
                  <a:pt x="189" y="295"/>
                  <a:pt x="189" y="292"/>
                  <a:pt x="189" y="290"/>
                </a:cubicBezTo>
                <a:cubicBezTo>
                  <a:pt x="189" y="288"/>
                  <a:pt x="189" y="285"/>
                  <a:pt x="190" y="283"/>
                </a:cubicBezTo>
                <a:cubicBezTo>
                  <a:pt x="190" y="282"/>
                  <a:pt x="190" y="282"/>
                  <a:pt x="190" y="282"/>
                </a:cubicBezTo>
                <a:cubicBezTo>
                  <a:pt x="191" y="282"/>
                  <a:pt x="191" y="282"/>
                  <a:pt x="191" y="282"/>
                </a:cubicBezTo>
                <a:cubicBezTo>
                  <a:pt x="194" y="281"/>
                  <a:pt x="198" y="279"/>
                  <a:pt x="202" y="278"/>
                </a:cubicBezTo>
                <a:cubicBezTo>
                  <a:pt x="202" y="278"/>
                  <a:pt x="202" y="278"/>
                  <a:pt x="202" y="278"/>
                </a:cubicBezTo>
                <a:cubicBezTo>
                  <a:pt x="203" y="278"/>
                  <a:pt x="203" y="278"/>
                  <a:pt x="203" y="278"/>
                </a:cubicBezTo>
                <a:cubicBezTo>
                  <a:pt x="205" y="280"/>
                  <a:pt x="206" y="282"/>
                  <a:pt x="208" y="283"/>
                </a:cubicBezTo>
                <a:cubicBezTo>
                  <a:pt x="210" y="285"/>
                  <a:pt x="211" y="287"/>
                  <a:pt x="213" y="289"/>
                </a:cubicBezTo>
                <a:cubicBezTo>
                  <a:pt x="215" y="288"/>
                  <a:pt x="218" y="286"/>
                  <a:pt x="220" y="285"/>
                </a:cubicBezTo>
                <a:cubicBezTo>
                  <a:pt x="220" y="283"/>
                  <a:pt x="219" y="280"/>
                  <a:pt x="219" y="278"/>
                </a:cubicBezTo>
                <a:cubicBezTo>
                  <a:pt x="219" y="276"/>
                  <a:pt x="218" y="273"/>
                  <a:pt x="218" y="271"/>
                </a:cubicBezTo>
                <a:cubicBezTo>
                  <a:pt x="218" y="270"/>
                  <a:pt x="218" y="270"/>
                  <a:pt x="218" y="270"/>
                </a:cubicBezTo>
                <a:cubicBezTo>
                  <a:pt x="219" y="270"/>
                  <a:pt x="219" y="270"/>
                  <a:pt x="219" y="270"/>
                </a:cubicBezTo>
                <a:cubicBezTo>
                  <a:pt x="222" y="268"/>
                  <a:pt x="225" y="266"/>
                  <a:pt x="228" y="263"/>
                </a:cubicBezTo>
                <a:cubicBezTo>
                  <a:pt x="229" y="263"/>
                  <a:pt x="229" y="263"/>
                  <a:pt x="229" y="263"/>
                </a:cubicBezTo>
                <a:cubicBezTo>
                  <a:pt x="230" y="263"/>
                  <a:pt x="230" y="263"/>
                  <a:pt x="230" y="263"/>
                </a:cubicBezTo>
                <a:cubicBezTo>
                  <a:pt x="232" y="265"/>
                  <a:pt x="234" y="266"/>
                  <a:pt x="236" y="267"/>
                </a:cubicBezTo>
                <a:cubicBezTo>
                  <a:pt x="238" y="269"/>
                  <a:pt x="240" y="270"/>
                  <a:pt x="242" y="271"/>
                </a:cubicBezTo>
                <a:cubicBezTo>
                  <a:pt x="244" y="270"/>
                  <a:pt x="246" y="268"/>
                  <a:pt x="248" y="266"/>
                </a:cubicBezTo>
                <a:cubicBezTo>
                  <a:pt x="247" y="264"/>
                  <a:pt x="247" y="262"/>
                  <a:pt x="246" y="260"/>
                </a:cubicBezTo>
                <a:cubicBezTo>
                  <a:pt x="245" y="257"/>
                  <a:pt x="244" y="255"/>
                  <a:pt x="243" y="253"/>
                </a:cubicBezTo>
                <a:cubicBezTo>
                  <a:pt x="243" y="252"/>
                  <a:pt x="243" y="252"/>
                  <a:pt x="243" y="252"/>
                </a:cubicBezTo>
                <a:cubicBezTo>
                  <a:pt x="243" y="251"/>
                  <a:pt x="243" y="251"/>
                  <a:pt x="243" y="251"/>
                </a:cubicBezTo>
                <a:cubicBezTo>
                  <a:pt x="246" y="249"/>
                  <a:pt x="249" y="246"/>
                  <a:pt x="252" y="243"/>
                </a:cubicBezTo>
                <a:cubicBezTo>
                  <a:pt x="252" y="243"/>
                  <a:pt x="252" y="243"/>
                  <a:pt x="252" y="243"/>
                </a:cubicBezTo>
                <a:cubicBezTo>
                  <a:pt x="253" y="243"/>
                  <a:pt x="253" y="243"/>
                  <a:pt x="253" y="243"/>
                </a:cubicBezTo>
                <a:cubicBezTo>
                  <a:pt x="255" y="244"/>
                  <a:pt x="258" y="245"/>
                  <a:pt x="260" y="246"/>
                </a:cubicBezTo>
                <a:cubicBezTo>
                  <a:pt x="262" y="246"/>
                  <a:pt x="264" y="247"/>
                  <a:pt x="267" y="248"/>
                </a:cubicBezTo>
                <a:cubicBezTo>
                  <a:pt x="268" y="246"/>
                  <a:pt x="270" y="244"/>
                  <a:pt x="271" y="242"/>
                </a:cubicBezTo>
                <a:cubicBezTo>
                  <a:pt x="270" y="240"/>
                  <a:pt x="269" y="238"/>
                  <a:pt x="268" y="236"/>
                </a:cubicBezTo>
                <a:cubicBezTo>
                  <a:pt x="266" y="234"/>
                  <a:pt x="265" y="232"/>
                  <a:pt x="264" y="230"/>
                </a:cubicBezTo>
                <a:cubicBezTo>
                  <a:pt x="263" y="229"/>
                  <a:pt x="263" y="229"/>
                  <a:pt x="263" y="229"/>
                </a:cubicBezTo>
                <a:cubicBezTo>
                  <a:pt x="264" y="228"/>
                  <a:pt x="264" y="228"/>
                  <a:pt x="264" y="228"/>
                </a:cubicBezTo>
                <a:cubicBezTo>
                  <a:pt x="266" y="225"/>
                  <a:pt x="268" y="222"/>
                  <a:pt x="270" y="219"/>
                </a:cubicBezTo>
                <a:cubicBezTo>
                  <a:pt x="270" y="218"/>
                  <a:pt x="270" y="218"/>
                  <a:pt x="270" y="218"/>
                </a:cubicBezTo>
                <a:cubicBezTo>
                  <a:pt x="271" y="218"/>
                  <a:pt x="271" y="218"/>
                  <a:pt x="271" y="218"/>
                </a:cubicBezTo>
                <a:cubicBezTo>
                  <a:pt x="273" y="218"/>
                  <a:pt x="276" y="219"/>
                  <a:pt x="278" y="219"/>
                </a:cubicBezTo>
                <a:cubicBezTo>
                  <a:pt x="281" y="219"/>
                  <a:pt x="283" y="220"/>
                  <a:pt x="285" y="220"/>
                </a:cubicBezTo>
                <a:cubicBezTo>
                  <a:pt x="286" y="218"/>
                  <a:pt x="288" y="215"/>
                  <a:pt x="289" y="213"/>
                </a:cubicBezTo>
                <a:cubicBezTo>
                  <a:pt x="287" y="211"/>
                  <a:pt x="285" y="210"/>
                  <a:pt x="284" y="208"/>
                </a:cubicBezTo>
                <a:cubicBezTo>
                  <a:pt x="282" y="206"/>
                  <a:pt x="280" y="204"/>
                  <a:pt x="278" y="203"/>
                </a:cubicBezTo>
                <a:cubicBezTo>
                  <a:pt x="278" y="202"/>
                  <a:pt x="278" y="202"/>
                  <a:pt x="278" y="202"/>
                </a:cubicBezTo>
                <a:cubicBezTo>
                  <a:pt x="278" y="201"/>
                  <a:pt x="278" y="201"/>
                  <a:pt x="278" y="201"/>
                </a:cubicBezTo>
                <a:cubicBezTo>
                  <a:pt x="279" y="198"/>
                  <a:pt x="281" y="194"/>
                  <a:pt x="282" y="190"/>
                </a:cubicBezTo>
                <a:cubicBezTo>
                  <a:pt x="282" y="190"/>
                  <a:pt x="282" y="190"/>
                  <a:pt x="282" y="190"/>
                </a:cubicBezTo>
                <a:cubicBezTo>
                  <a:pt x="283" y="190"/>
                  <a:pt x="283" y="190"/>
                  <a:pt x="283" y="190"/>
                </a:cubicBezTo>
                <a:cubicBezTo>
                  <a:pt x="285" y="189"/>
                  <a:pt x="288" y="189"/>
                  <a:pt x="290" y="189"/>
                </a:cubicBezTo>
                <a:cubicBezTo>
                  <a:pt x="293" y="189"/>
                  <a:pt x="295" y="189"/>
                  <a:pt x="297" y="188"/>
                </a:cubicBezTo>
                <a:cubicBezTo>
                  <a:pt x="298" y="186"/>
                  <a:pt x="299" y="183"/>
                  <a:pt x="299" y="181"/>
                </a:cubicBezTo>
                <a:cubicBezTo>
                  <a:pt x="297" y="179"/>
                  <a:pt x="295" y="178"/>
                  <a:pt x="293" y="177"/>
                </a:cubicBezTo>
                <a:cubicBezTo>
                  <a:pt x="291" y="176"/>
                  <a:pt x="289" y="174"/>
                  <a:pt x="287" y="173"/>
                </a:cubicBezTo>
                <a:cubicBezTo>
                  <a:pt x="286" y="173"/>
                  <a:pt x="286" y="173"/>
                  <a:pt x="286" y="173"/>
                </a:cubicBezTo>
                <a:cubicBezTo>
                  <a:pt x="286" y="172"/>
                  <a:pt x="286" y="172"/>
                  <a:pt x="286" y="172"/>
                </a:cubicBezTo>
                <a:cubicBezTo>
                  <a:pt x="287" y="168"/>
                  <a:pt x="287" y="165"/>
                  <a:pt x="287" y="160"/>
                </a:cubicBezTo>
                <a:cubicBezTo>
                  <a:pt x="287" y="160"/>
                  <a:pt x="287" y="160"/>
                  <a:pt x="287" y="160"/>
                </a:cubicBezTo>
                <a:cubicBezTo>
                  <a:pt x="288" y="159"/>
                  <a:pt x="288" y="159"/>
                  <a:pt x="288" y="159"/>
                </a:cubicBezTo>
                <a:cubicBezTo>
                  <a:pt x="290" y="159"/>
                  <a:pt x="293" y="158"/>
                  <a:pt x="295" y="157"/>
                </a:cubicBezTo>
                <a:cubicBezTo>
                  <a:pt x="297" y="156"/>
                  <a:pt x="300" y="156"/>
                  <a:pt x="302" y="155"/>
                </a:cubicBezTo>
                <a:cubicBezTo>
                  <a:pt x="302" y="155"/>
                  <a:pt x="302" y="155"/>
                  <a:pt x="302" y="155"/>
                </a:cubicBezTo>
                <a:cubicBezTo>
                  <a:pt x="302" y="153"/>
                  <a:pt x="302" y="152"/>
                  <a:pt x="302" y="151"/>
                </a:cubicBezTo>
                <a:cubicBezTo>
                  <a:pt x="302" y="149"/>
                  <a:pt x="302" y="148"/>
                  <a:pt x="302" y="147"/>
                </a:cubicBezTo>
                <a:close/>
                <a:moveTo>
                  <a:pt x="159" y="110"/>
                </a:moveTo>
                <a:cubicBezTo>
                  <a:pt x="161" y="93"/>
                  <a:pt x="164" y="76"/>
                  <a:pt x="169" y="59"/>
                </a:cubicBezTo>
                <a:cubicBezTo>
                  <a:pt x="169" y="58"/>
                  <a:pt x="169" y="58"/>
                  <a:pt x="169" y="58"/>
                </a:cubicBezTo>
                <a:cubicBezTo>
                  <a:pt x="170" y="59"/>
                  <a:pt x="170" y="59"/>
                  <a:pt x="170" y="59"/>
                </a:cubicBezTo>
                <a:cubicBezTo>
                  <a:pt x="182" y="61"/>
                  <a:pt x="193" y="66"/>
                  <a:pt x="203" y="72"/>
                </a:cubicBezTo>
                <a:cubicBezTo>
                  <a:pt x="204" y="73"/>
                  <a:pt x="204" y="73"/>
                  <a:pt x="204" y="73"/>
                </a:cubicBezTo>
                <a:cubicBezTo>
                  <a:pt x="203" y="74"/>
                  <a:pt x="203" y="74"/>
                  <a:pt x="203" y="74"/>
                </a:cubicBezTo>
                <a:cubicBezTo>
                  <a:pt x="195" y="90"/>
                  <a:pt x="185" y="104"/>
                  <a:pt x="174" y="116"/>
                </a:cubicBezTo>
                <a:cubicBezTo>
                  <a:pt x="173" y="117"/>
                  <a:pt x="173" y="117"/>
                  <a:pt x="173" y="117"/>
                </a:cubicBezTo>
                <a:cubicBezTo>
                  <a:pt x="172" y="117"/>
                  <a:pt x="172" y="117"/>
                  <a:pt x="172" y="117"/>
                </a:cubicBezTo>
                <a:cubicBezTo>
                  <a:pt x="169" y="114"/>
                  <a:pt x="165" y="112"/>
                  <a:pt x="160" y="111"/>
                </a:cubicBezTo>
                <a:cubicBezTo>
                  <a:pt x="159" y="111"/>
                  <a:pt x="159" y="111"/>
                  <a:pt x="159" y="111"/>
                </a:cubicBezTo>
                <a:lnTo>
                  <a:pt x="159" y="110"/>
                </a:lnTo>
                <a:close/>
                <a:moveTo>
                  <a:pt x="99" y="72"/>
                </a:moveTo>
                <a:cubicBezTo>
                  <a:pt x="109" y="65"/>
                  <a:pt x="120" y="61"/>
                  <a:pt x="132" y="58"/>
                </a:cubicBezTo>
                <a:cubicBezTo>
                  <a:pt x="133" y="58"/>
                  <a:pt x="133" y="58"/>
                  <a:pt x="133" y="58"/>
                </a:cubicBezTo>
                <a:cubicBezTo>
                  <a:pt x="134" y="59"/>
                  <a:pt x="134" y="59"/>
                  <a:pt x="134" y="59"/>
                </a:cubicBezTo>
                <a:cubicBezTo>
                  <a:pt x="139" y="76"/>
                  <a:pt x="142" y="93"/>
                  <a:pt x="143" y="110"/>
                </a:cubicBezTo>
                <a:cubicBezTo>
                  <a:pt x="143" y="111"/>
                  <a:pt x="143" y="111"/>
                  <a:pt x="143" y="111"/>
                </a:cubicBezTo>
                <a:cubicBezTo>
                  <a:pt x="142" y="111"/>
                  <a:pt x="142" y="111"/>
                  <a:pt x="142" y="111"/>
                </a:cubicBezTo>
                <a:cubicBezTo>
                  <a:pt x="138" y="112"/>
                  <a:pt x="134" y="114"/>
                  <a:pt x="130" y="116"/>
                </a:cubicBezTo>
                <a:cubicBezTo>
                  <a:pt x="129" y="117"/>
                  <a:pt x="129" y="117"/>
                  <a:pt x="129" y="117"/>
                </a:cubicBezTo>
                <a:cubicBezTo>
                  <a:pt x="128" y="116"/>
                  <a:pt x="128" y="116"/>
                  <a:pt x="128" y="116"/>
                </a:cubicBezTo>
                <a:cubicBezTo>
                  <a:pt x="117" y="103"/>
                  <a:pt x="107" y="89"/>
                  <a:pt x="99" y="74"/>
                </a:cubicBezTo>
                <a:cubicBezTo>
                  <a:pt x="98" y="73"/>
                  <a:pt x="98" y="73"/>
                  <a:pt x="98" y="73"/>
                </a:cubicBezTo>
                <a:lnTo>
                  <a:pt x="99" y="72"/>
                </a:lnTo>
                <a:close/>
                <a:moveTo>
                  <a:pt x="59" y="132"/>
                </a:moveTo>
                <a:cubicBezTo>
                  <a:pt x="61" y="120"/>
                  <a:pt x="66" y="109"/>
                  <a:pt x="72" y="99"/>
                </a:cubicBezTo>
                <a:cubicBezTo>
                  <a:pt x="73" y="98"/>
                  <a:pt x="73" y="98"/>
                  <a:pt x="73" y="98"/>
                </a:cubicBezTo>
                <a:cubicBezTo>
                  <a:pt x="74" y="98"/>
                  <a:pt x="74" y="98"/>
                  <a:pt x="74" y="98"/>
                </a:cubicBezTo>
                <a:cubicBezTo>
                  <a:pt x="90" y="107"/>
                  <a:pt x="104" y="116"/>
                  <a:pt x="116" y="128"/>
                </a:cubicBezTo>
                <a:cubicBezTo>
                  <a:pt x="117" y="128"/>
                  <a:pt x="117" y="128"/>
                  <a:pt x="117" y="128"/>
                </a:cubicBezTo>
                <a:cubicBezTo>
                  <a:pt x="117" y="129"/>
                  <a:pt x="117" y="129"/>
                  <a:pt x="117" y="129"/>
                </a:cubicBezTo>
                <a:cubicBezTo>
                  <a:pt x="114" y="133"/>
                  <a:pt x="113" y="137"/>
                  <a:pt x="112" y="141"/>
                </a:cubicBezTo>
                <a:cubicBezTo>
                  <a:pt x="111" y="143"/>
                  <a:pt x="111" y="143"/>
                  <a:pt x="111" y="143"/>
                </a:cubicBezTo>
                <a:cubicBezTo>
                  <a:pt x="110" y="142"/>
                  <a:pt x="110" y="142"/>
                  <a:pt x="110" y="142"/>
                </a:cubicBezTo>
                <a:cubicBezTo>
                  <a:pt x="93" y="141"/>
                  <a:pt x="76" y="138"/>
                  <a:pt x="60" y="133"/>
                </a:cubicBezTo>
                <a:cubicBezTo>
                  <a:pt x="58" y="133"/>
                  <a:pt x="58" y="133"/>
                  <a:pt x="58" y="133"/>
                </a:cubicBezTo>
                <a:lnTo>
                  <a:pt x="59" y="132"/>
                </a:lnTo>
                <a:close/>
                <a:moveTo>
                  <a:pt x="74" y="203"/>
                </a:moveTo>
                <a:cubicBezTo>
                  <a:pt x="73" y="203"/>
                  <a:pt x="73" y="203"/>
                  <a:pt x="73" y="203"/>
                </a:cubicBezTo>
                <a:cubicBezTo>
                  <a:pt x="72" y="202"/>
                  <a:pt x="72" y="202"/>
                  <a:pt x="72" y="202"/>
                </a:cubicBezTo>
                <a:cubicBezTo>
                  <a:pt x="66" y="192"/>
                  <a:pt x="61" y="181"/>
                  <a:pt x="59" y="170"/>
                </a:cubicBezTo>
                <a:cubicBezTo>
                  <a:pt x="58" y="168"/>
                  <a:pt x="58" y="168"/>
                  <a:pt x="58" y="168"/>
                </a:cubicBezTo>
                <a:cubicBezTo>
                  <a:pt x="60" y="168"/>
                  <a:pt x="60" y="168"/>
                  <a:pt x="60" y="168"/>
                </a:cubicBezTo>
                <a:cubicBezTo>
                  <a:pt x="76" y="163"/>
                  <a:pt x="93" y="160"/>
                  <a:pt x="110" y="159"/>
                </a:cubicBezTo>
                <a:cubicBezTo>
                  <a:pt x="111" y="159"/>
                  <a:pt x="111" y="159"/>
                  <a:pt x="111" y="159"/>
                </a:cubicBezTo>
                <a:cubicBezTo>
                  <a:pt x="111" y="160"/>
                  <a:pt x="111" y="160"/>
                  <a:pt x="111" y="160"/>
                </a:cubicBezTo>
                <a:cubicBezTo>
                  <a:pt x="112" y="164"/>
                  <a:pt x="114" y="168"/>
                  <a:pt x="116" y="172"/>
                </a:cubicBezTo>
                <a:cubicBezTo>
                  <a:pt x="117" y="173"/>
                  <a:pt x="117" y="173"/>
                  <a:pt x="117" y="173"/>
                </a:cubicBezTo>
                <a:cubicBezTo>
                  <a:pt x="116" y="174"/>
                  <a:pt x="116" y="174"/>
                  <a:pt x="116" y="174"/>
                </a:cubicBezTo>
                <a:cubicBezTo>
                  <a:pt x="103" y="185"/>
                  <a:pt x="89" y="194"/>
                  <a:pt x="74" y="203"/>
                </a:cubicBezTo>
                <a:close/>
                <a:moveTo>
                  <a:pt x="143" y="191"/>
                </a:moveTo>
                <a:cubicBezTo>
                  <a:pt x="141" y="208"/>
                  <a:pt x="138" y="225"/>
                  <a:pt x="133" y="242"/>
                </a:cubicBezTo>
                <a:cubicBezTo>
                  <a:pt x="133" y="243"/>
                  <a:pt x="133" y="243"/>
                  <a:pt x="133" y="243"/>
                </a:cubicBezTo>
                <a:cubicBezTo>
                  <a:pt x="132" y="243"/>
                  <a:pt x="132" y="243"/>
                  <a:pt x="132" y="243"/>
                </a:cubicBezTo>
                <a:cubicBezTo>
                  <a:pt x="120" y="241"/>
                  <a:pt x="109" y="236"/>
                  <a:pt x="99" y="229"/>
                </a:cubicBezTo>
                <a:cubicBezTo>
                  <a:pt x="98" y="229"/>
                  <a:pt x="98" y="229"/>
                  <a:pt x="98" y="229"/>
                </a:cubicBezTo>
                <a:cubicBezTo>
                  <a:pt x="98" y="228"/>
                  <a:pt x="98" y="228"/>
                  <a:pt x="98" y="228"/>
                </a:cubicBezTo>
                <a:cubicBezTo>
                  <a:pt x="107" y="212"/>
                  <a:pt x="117" y="198"/>
                  <a:pt x="128" y="185"/>
                </a:cubicBezTo>
                <a:cubicBezTo>
                  <a:pt x="128" y="184"/>
                  <a:pt x="128" y="184"/>
                  <a:pt x="128" y="184"/>
                </a:cubicBezTo>
                <a:cubicBezTo>
                  <a:pt x="129" y="185"/>
                  <a:pt x="129" y="185"/>
                  <a:pt x="129" y="185"/>
                </a:cubicBezTo>
                <a:cubicBezTo>
                  <a:pt x="133" y="187"/>
                  <a:pt x="137" y="189"/>
                  <a:pt x="142" y="190"/>
                </a:cubicBezTo>
                <a:cubicBezTo>
                  <a:pt x="143" y="190"/>
                  <a:pt x="143" y="190"/>
                  <a:pt x="143" y="190"/>
                </a:cubicBezTo>
                <a:lnTo>
                  <a:pt x="143" y="191"/>
                </a:lnTo>
                <a:close/>
                <a:moveTo>
                  <a:pt x="151" y="180"/>
                </a:moveTo>
                <a:cubicBezTo>
                  <a:pt x="143" y="180"/>
                  <a:pt x="136" y="177"/>
                  <a:pt x="130" y="171"/>
                </a:cubicBezTo>
                <a:cubicBezTo>
                  <a:pt x="125" y="166"/>
                  <a:pt x="122" y="159"/>
                  <a:pt x="122" y="151"/>
                </a:cubicBezTo>
                <a:cubicBezTo>
                  <a:pt x="122" y="143"/>
                  <a:pt x="125" y="136"/>
                  <a:pt x="130" y="130"/>
                </a:cubicBezTo>
                <a:cubicBezTo>
                  <a:pt x="136" y="125"/>
                  <a:pt x="143" y="122"/>
                  <a:pt x="151" y="122"/>
                </a:cubicBezTo>
                <a:cubicBezTo>
                  <a:pt x="159" y="122"/>
                  <a:pt x="166" y="125"/>
                  <a:pt x="172" y="130"/>
                </a:cubicBezTo>
                <a:cubicBezTo>
                  <a:pt x="183" y="142"/>
                  <a:pt x="183" y="160"/>
                  <a:pt x="172" y="171"/>
                </a:cubicBezTo>
                <a:cubicBezTo>
                  <a:pt x="166" y="177"/>
                  <a:pt x="159" y="180"/>
                  <a:pt x="151" y="180"/>
                </a:cubicBezTo>
                <a:close/>
                <a:moveTo>
                  <a:pt x="203" y="229"/>
                </a:moveTo>
                <a:cubicBezTo>
                  <a:pt x="192" y="236"/>
                  <a:pt x="181" y="241"/>
                  <a:pt x="170" y="243"/>
                </a:cubicBezTo>
                <a:cubicBezTo>
                  <a:pt x="168" y="243"/>
                  <a:pt x="168" y="243"/>
                  <a:pt x="168" y="243"/>
                </a:cubicBezTo>
                <a:cubicBezTo>
                  <a:pt x="168" y="242"/>
                  <a:pt x="168" y="242"/>
                  <a:pt x="168" y="242"/>
                </a:cubicBezTo>
                <a:cubicBezTo>
                  <a:pt x="163" y="225"/>
                  <a:pt x="160" y="208"/>
                  <a:pt x="159" y="192"/>
                </a:cubicBezTo>
                <a:cubicBezTo>
                  <a:pt x="159" y="190"/>
                  <a:pt x="159" y="190"/>
                  <a:pt x="159" y="190"/>
                </a:cubicBezTo>
                <a:cubicBezTo>
                  <a:pt x="160" y="190"/>
                  <a:pt x="160" y="190"/>
                  <a:pt x="160" y="190"/>
                </a:cubicBezTo>
                <a:cubicBezTo>
                  <a:pt x="164" y="189"/>
                  <a:pt x="168" y="188"/>
                  <a:pt x="172" y="185"/>
                </a:cubicBezTo>
                <a:cubicBezTo>
                  <a:pt x="173" y="185"/>
                  <a:pt x="173" y="185"/>
                  <a:pt x="173" y="185"/>
                </a:cubicBezTo>
                <a:cubicBezTo>
                  <a:pt x="174" y="185"/>
                  <a:pt x="174" y="185"/>
                  <a:pt x="174" y="185"/>
                </a:cubicBezTo>
                <a:cubicBezTo>
                  <a:pt x="185" y="199"/>
                  <a:pt x="195" y="213"/>
                  <a:pt x="203" y="228"/>
                </a:cubicBezTo>
                <a:cubicBezTo>
                  <a:pt x="204" y="229"/>
                  <a:pt x="204" y="229"/>
                  <a:pt x="204" y="229"/>
                </a:cubicBezTo>
                <a:lnTo>
                  <a:pt x="203" y="229"/>
                </a:lnTo>
                <a:close/>
                <a:moveTo>
                  <a:pt x="243" y="170"/>
                </a:moveTo>
                <a:cubicBezTo>
                  <a:pt x="241" y="182"/>
                  <a:pt x="236" y="193"/>
                  <a:pt x="229" y="203"/>
                </a:cubicBezTo>
                <a:cubicBezTo>
                  <a:pt x="229" y="204"/>
                  <a:pt x="229" y="204"/>
                  <a:pt x="229" y="204"/>
                </a:cubicBezTo>
                <a:cubicBezTo>
                  <a:pt x="228" y="203"/>
                  <a:pt x="228" y="203"/>
                  <a:pt x="228" y="203"/>
                </a:cubicBezTo>
                <a:cubicBezTo>
                  <a:pt x="212" y="195"/>
                  <a:pt x="198" y="185"/>
                  <a:pt x="185" y="174"/>
                </a:cubicBezTo>
                <a:cubicBezTo>
                  <a:pt x="185" y="173"/>
                  <a:pt x="185" y="173"/>
                  <a:pt x="185" y="173"/>
                </a:cubicBezTo>
                <a:cubicBezTo>
                  <a:pt x="185" y="172"/>
                  <a:pt x="185" y="172"/>
                  <a:pt x="185" y="172"/>
                </a:cubicBezTo>
                <a:cubicBezTo>
                  <a:pt x="188" y="169"/>
                  <a:pt x="189" y="164"/>
                  <a:pt x="190" y="160"/>
                </a:cubicBezTo>
                <a:cubicBezTo>
                  <a:pt x="191" y="159"/>
                  <a:pt x="191" y="159"/>
                  <a:pt x="191" y="159"/>
                </a:cubicBezTo>
                <a:cubicBezTo>
                  <a:pt x="192" y="159"/>
                  <a:pt x="192" y="159"/>
                  <a:pt x="192" y="159"/>
                </a:cubicBezTo>
                <a:cubicBezTo>
                  <a:pt x="208" y="161"/>
                  <a:pt x="225" y="164"/>
                  <a:pt x="242" y="168"/>
                </a:cubicBezTo>
                <a:cubicBezTo>
                  <a:pt x="243" y="169"/>
                  <a:pt x="243" y="169"/>
                  <a:pt x="243" y="169"/>
                </a:cubicBezTo>
                <a:lnTo>
                  <a:pt x="243" y="170"/>
                </a:lnTo>
                <a:close/>
                <a:moveTo>
                  <a:pt x="242" y="134"/>
                </a:moveTo>
                <a:cubicBezTo>
                  <a:pt x="225" y="139"/>
                  <a:pt x="208" y="142"/>
                  <a:pt x="192" y="143"/>
                </a:cubicBezTo>
                <a:cubicBezTo>
                  <a:pt x="191" y="143"/>
                  <a:pt x="191" y="143"/>
                  <a:pt x="191" y="143"/>
                </a:cubicBezTo>
                <a:cubicBezTo>
                  <a:pt x="190" y="142"/>
                  <a:pt x="190" y="142"/>
                  <a:pt x="190" y="142"/>
                </a:cubicBezTo>
                <a:cubicBezTo>
                  <a:pt x="189" y="137"/>
                  <a:pt x="188" y="133"/>
                  <a:pt x="185" y="130"/>
                </a:cubicBezTo>
                <a:cubicBezTo>
                  <a:pt x="185" y="129"/>
                  <a:pt x="185" y="129"/>
                  <a:pt x="185" y="129"/>
                </a:cubicBezTo>
                <a:cubicBezTo>
                  <a:pt x="186" y="128"/>
                  <a:pt x="186" y="128"/>
                  <a:pt x="186" y="128"/>
                </a:cubicBezTo>
                <a:cubicBezTo>
                  <a:pt x="199" y="117"/>
                  <a:pt x="213" y="107"/>
                  <a:pt x="228" y="99"/>
                </a:cubicBezTo>
                <a:cubicBezTo>
                  <a:pt x="229" y="98"/>
                  <a:pt x="229" y="98"/>
                  <a:pt x="229" y="98"/>
                </a:cubicBezTo>
                <a:cubicBezTo>
                  <a:pt x="230" y="99"/>
                  <a:pt x="230" y="99"/>
                  <a:pt x="230" y="99"/>
                </a:cubicBezTo>
                <a:cubicBezTo>
                  <a:pt x="236" y="109"/>
                  <a:pt x="241" y="120"/>
                  <a:pt x="243" y="132"/>
                </a:cubicBezTo>
                <a:cubicBezTo>
                  <a:pt x="243" y="133"/>
                  <a:pt x="243" y="133"/>
                  <a:pt x="243" y="133"/>
                </a:cubicBezTo>
                <a:lnTo>
                  <a:pt x="242" y="134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  <a:effectLst>
            <a:outerShdw blurRad="330200" dist="190500" dir="2700000" algn="tl" rotWithShape="0">
              <a:prstClr val="black">
                <a:alpha val="22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" name="Oval 30"/>
          <p:cNvSpPr/>
          <p:nvPr/>
        </p:nvSpPr>
        <p:spPr>
          <a:xfrm>
            <a:off x="10445441" y="6154328"/>
            <a:ext cx="2280269" cy="2280269"/>
          </a:xfrm>
          <a:prstGeom prst="ellipse">
            <a:avLst/>
          </a:prstGeom>
          <a:gradFill flip="none" rotWithShape="1">
            <a:gsLst>
              <a:gs pos="0">
                <a:schemeClr val="bg1">
                  <a:lumMod val="85000"/>
                </a:schemeClr>
              </a:gs>
              <a:gs pos="24000">
                <a:schemeClr val="bg1">
                  <a:lumMod val="95000"/>
                </a:schemeClr>
              </a:gs>
            </a:gsLst>
            <a:lin ang="13500000" scaled="1"/>
            <a:tileRect/>
          </a:gradFill>
          <a:ln>
            <a:noFill/>
          </a:ln>
          <a:effectLst>
            <a:outerShdw blurRad="571500" dist="723900" dir="2700000" algn="tl" rotWithShape="0">
              <a:prstClr val="black">
                <a:alpha val="3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42" name="Group 41"/>
          <p:cNvGrpSpPr/>
          <p:nvPr/>
        </p:nvGrpSpPr>
        <p:grpSpPr>
          <a:xfrm flipH="1" flipV="1">
            <a:off x="-199763" y="3944935"/>
            <a:ext cx="5882541" cy="5020058"/>
            <a:chOff x="11816557" y="7756415"/>
            <a:chExt cx="5882541" cy="5020058"/>
          </a:xfrm>
        </p:grpSpPr>
        <p:grpSp>
          <p:nvGrpSpPr>
            <p:cNvPr id="43" name="Group 42"/>
            <p:cNvGrpSpPr/>
            <p:nvPr/>
          </p:nvGrpSpPr>
          <p:grpSpPr>
            <a:xfrm flipH="1">
              <a:off x="11816557" y="7756415"/>
              <a:ext cx="4085157" cy="4019550"/>
              <a:chOff x="3059082" y="5908837"/>
              <a:chExt cx="4085157" cy="4019550"/>
            </a:xfrm>
          </p:grpSpPr>
          <p:sp>
            <p:nvSpPr>
              <p:cNvPr id="47" name="Arc 46"/>
              <p:cNvSpPr/>
              <p:nvPr/>
            </p:nvSpPr>
            <p:spPr>
              <a:xfrm flipV="1">
                <a:off x="3059082" y="5908837"/>
                <a:ext cx="4085157" cy="4019550"/>
              </a:xfrm>
              <a:prstGeom prst="arc">
                <a:avLst>
                  <a:gd name="adj1" fmla="val 18207354"/>
                  <a:gd name="adj2" fmla="val 20231147"/>
                </a:avLst>
              </a:prstGeom>
              <a:ln>
                <a:solidFill>
                  <a:schemeClr val="bg1">
                    <a:lumMod val="75000"/>
                  </a:schemeClr>
                </a:solidFill>
                <a:prstDash val="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8" name="Oval 47"/>
              <p:cNvSpPr/>
              <p:nvPr/>
            </p:nvSpPr>
            <p:spPr>
              <a:xfrm>
                <a:off x="6020576" y="9516547"/>
                <a:ext cx="214661" cy="214661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44" name="Group 43"/>
            <p:cNvGrpSpPr/>
            <p:nvPr/>
          </p:nvGrpSpPr>
          <p:grpSpPr>
            <a:xfrm>
              <a:off x="13111014" y="11237590"/>
              <a:ext cx="4588084" cy="1538883"/>
              <a:chOff x="3398181" y="10374202"/>
              <a:chExt cx="4588084" cy="1538883"/>
            </a:xfrm>
          </p:grpSpPr>
          <p:sp>
            <p:nvSpPr>
              <p:cNvPr id="45" name="TextBox 44"/>
              <p:cNvSpPr txBox="1"/>
              <p:nvPr/>
            </p:nvSpPr>
            <p:spPr>
              <a:xfrm flipV="1">
                <a:off x="3398181" y="10374202"/>
                <a:ext cx="4588084" cy="52322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/>
                <a:r>
                  <a:rPr lang="fa-IR" sz="2800" b="1" dirty="0">
                    <a:solidFill>
                      <a:schemeClr val="accent1">
                        <a:lumMod val="50000"/>
                      </a:schemeClr>
                    </a:solidFill>
                    <a:effectLst>
                      <a:glow>
                        <a:srgbClr val="FF3399">
                          <a:alpha val="24000"/>
                        </a:srgbClr>
                      </a:glow>
                    </a:effectLst>
                    <a:latin typeface="Shabnam" panose="020B0603030804020204" pitchFamily="34" charset="-78"/>
                    <a:cs typeface="Shabnam" panose="020B0603030804020204" pitchFamily="34" charset="-78"/>
                  </a:rPr>
                  <a:t>تیتر عنوان را بنویسید</a:t>
                </a:r>
                <a:endParaRPr lang="en-US" sz="2800" b="1" dirty="0">
                  <a:solidFill>
                    <a:schemeClr val="accent1">
                      <a:lumMod val="50000"/>
                    </a:schemeClr>
                  </a:solidFill>
                  <a:effectLst>
                    <a:glow>
                      <a:srgbClr val="FF3399">
                        <a:alpha val="24000"/>
                      </a:srgbClr>
                    </a:glow>
                  </a:effectLst>
                  <a:latin typeface="Shabnam" panose="020B0603030804020204" pitchFamily="34" charset="-78"/>
                  <a:cs typeface="Shabnam" panose="020B0603030804020204" pitchFamily="34" charset="-78"/>
                </a:endParaRPr>
              </a:p>
            </p:txBody>
          </p:sp>
          <p:sp>
            <p:nvSpPr>
              <p:cNvPr id="46" name="TextBox 45"/>
              <p:cNvSpPr txBox="1"/>
              <p:nvPr/>
            </p:nvSpPr>
            <p:spPr>
              <a:xfrm flipV="1">
                <a:off x="3398181" y="10897422"/>
                <a:ext cx="3884612" cy="101566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 rtl="1">
                  <a:lnSpc>
                    <a:spcPct val="150000"/>
                  </a:lnSpc>
                </a:pPr>
                <a:r>
                  <a:rPr lang="fa-IR" sz="2000" dirty="0">
                    <a:solidFill>
                      <a:srgbClr val="16191F"/>
                    </a:solidFill>
                    <a:latin typeface="Vazir" panose="020B0603030804020204" pitchFamily="34" charset="-78"/>
                    <a:cs typeface="Vazir" panose="020B0603030804020204" pitchFamily="34" charset="-78"/>
                  </a:rPr>
                  <a:t>فروشگاه مینارو ارائه دهنده انواع فایل های کاربردی</a:t>
                </a:r>
                <a:endParaRPr lang="en-US" sz="1800" b="1" dirty="0">
                  <a:solidFill>
                    <a:schemeClr val="bg1">
                      <a:lumMod val="65000"/>
                    </a:schemeClr>
                  </a:solidFill>
                  <a:effectLst>
                    <a:glow>
                      <a:srgbClr val="FF3399">
                        <a:alpha val="24000"/>
                      </a:srgbClr>
                    </a:glow>
                  </a:effectLst>
                  <a:latin typeface="Lato" panose="020F0502020204030203" pitchFamily="34" charset="0"/>
                </a:endParaRPr>
              </a:p>
            </p:txBody>
          </p:sp>
        </p:grpSp>
      </p:grpSp>
      <p:grpSp>
        <p:nvGrpSpPr>
          <p:cNvPr id="56" name="Group 55"/>
          <p:cNvGrpSpPr/>
          <p:nvPr/>
        </p:nvGrpSpPr>
        <p:grpSpPr>
          <a:xfrm flipV="1">
            <a:off x="5871480" y="7391722"/>
            <a:ext cx="4588084" cy="3882743"/>
            <a:chOff x="6095913" y="3516301"/>
            <a:chExt cx="4588084" cy="3882743"/>
          </a:xfrm>
        </p:grpSpPr>
        <p:grpSp>
          <p:nvGrpSpPr>
            <p:cNvPr id="57" name="Group 56"/>
            <p:cNvGrpSpPr/>
            <p:nvPr/>
          </p:nvGrpSpPr>
          <p:grpSpPr>
            <a:xfrm>
              <a:off x="6095913" y="3516301"/>
              <a:ext cx="4588084" cy="1614826"/>
              <a:chOff x="3799661" y="10694418"/>
              <a:chExt cx="4588084" cy="1614826"/>
            </a:xfrm>
          </p:grpSpPr>
          <p:sp>
            <p:nvSpPr>
              <p:cNvPr id="61" name="TextBox 60"/>
              <p:cNvSpPr txBox="1"/>
              <p:nvPr/>
            </p:nvSpPr>
            <p:spPr>
              <a:xfrm flipV="1">
                <a:off x="3799661" y="11786024"/>
                <a:ext cx="4588084" cy="52322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fa-IR" sz="2800" b="1" dirty="0">
                    <a:solidFill>
                      <a:schemeClr val="accent1">
                        <a:lumMod val="50000"/>
                      </a:schemeClr>
                    </a:solidFill>
                    <a:effectLst>
                      <a:glow>
                        <a:srgbClr val="FF3399">
                          <a:alpha val="24000"/>
                        </a:srgbClr>
                      </a:glow>
                    </a:effectLst>
                    <a:latin typeface="Shabnam" panose="020B0603030804020204" pitchFamily="34" charset="-78"/>
                    <a:cs typeface="Shabnam" panose="020B0603030804020204" pitchFamily="34" charset="-78"/>
                  </a:rPr>
                  <a:t>تیتر عنوان را بنویسید</a:t>
                </a:r>
                <a:endParaRPr lang="en-US" sz="2800" b="1" dirty="0">
                  <a:solidFill>
                    <a:schemeClr val="accent1">
                      <a:lumMod val="50000"/>
                    </a:schemeClr>
                  </a:solidFill>
                  <a:effectLst>
                    <a:glow>
                      <a:srgbClr val="FF3399">
                        <a:alpha val="24000"/>
                      </a:srgbClr>
                    </a:glow>
                  </a:effectLst>
                  <a:latin typeface="Shabnam" panose="020B0603030804020204" pitchFamily="34" charset="-78"/>
                  <a:cs typeface="Shabnam" panose="020B0603030804020204" pitchFamily="34" charset="-78"/>
                </a:endParaRPr>
              </a:p>
            </p:txBody>
          </p:sp>
          <p:sp>
            <p:nvSpPr>
              <p:cNvPr id="62" name="TextBox 61"/>
              <p:cNvSpPr txBox="1"/>
              <p:nvPr/>
            </p:nvSpPr>
            <p:spPr>
              <a:xfrm flipV="1">
                <a:off x="4151397" y="10694418"/>
                <a:ext cx="3884612" cy="101566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 rtl="1">
                  <a:lnSpc>
                    <a:spcPct val="150000"/>
                  </a:lnSpc>
                </a:pPr>
                <a:r>
                  <a:rPr lang="fa-IR" sz="2000" dirty="0">
                    <a:solidFill>
                      <a:srgbClr val="16191F"/>
                    </a:solidFill>
                    <a:latin typeface="Vazir" panose="020B0603030804020204" pitchFamily="34" charset="-78"/>
                    <a:cs typeface="Vazir" panose="020B0603030804020204" pitchFamily="34" charset="-78"/>
                  </a:rPr>
                  <a:t>فروشگاه مینارو ارائه دهنده انواع فایل های کاربردی</a:t>
                </a:r>
                <a:endParaRPr lang="en-US" sz="1800" b="1" dirty="0">
                  <a:solidFill>
                    <a:schemeClr val="bg1">
                      <a:lumMod val="65000"/>
                    </a:schemeClr>
                  </a:solidFill>
                  <a:effectLst>
                    <a:glow>
                      <a:srgbClr val="FF3399">
                        <a:alpha val="24000"/>
                      </a:srgbClr>
                    </a:glow>
                  </a:effectLst>
                  <a:latin typeface="Lato" panose="020F0502020204030203" pitchFamily="34" charset="0"/>
                </a:endParaRPr>
              </a:p>
            </p:txBody>
          </p:sp>
        </p:grpSp>
        <p:grpSp>
          <p:nvGrpSpPr>
            <p:cNvPr id="58" name="Group 57"/>
            <p:cNvGrpSpPr/>
            <p:nvPr/>
          </p:nvGrpSpPr>
          <p:grpSpPr>
            <a:xfrm>
              <a:off x="8375176" y="5266665"/>
              <a:ext cx="214661" cy="2132379"/>
              <a:chOff x="9156226" y="5476215"/>
              <a:chExt cx="214661" cy="2132379"/>
            </a:xfrm>
          </p:grpSpPr>
          <p:cxnSp>
            <p:nvCxnSpPr>
              <p:cNvPr id="59" name="Straight Connector 58"/>
              <p:cNvCxnSpPr/>
              <p:nvPr/>
            </p:nvCxnSpPr>
            <p:spPr>
              <a:xfrm flipH="1">
                <a:off x="9249299" y="5607406"/>
                <a:ext cx="8804" cy="2001188"/>
              </a:xfrm>
              <a:prstGeom prst="line">
                <a:avLst/>
              </a:prstGeom>
              <a:ln>
                <a:solidFill>
                  <a:schemeClr val="bg1">
                    <a:lumMod val="65000"/>
                  </a:schemeClr>
                </a:solidFill>
                <a:prstDash val="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60" name="Oval 59"/>
              <p:cNvSpPr/>
              <p:nvPr/>
            </p:nvSpPr>
            <p:spPr>
              <a:xfrm>
                <a:off x="9156226" y="5476215"/>
                <a:ext cx="214661" cy="214661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63" name="TextBox 62"/>
          <p:cNvSpPr txBox="1"/>
          <p:nvPr/>
        </p:nvSpPr>
        <p:spPr>
          <a:xfrm>
            <a:off x="5181368" y="6928131"/>
            <a:ext cx="112395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dirty="0">
                <a:latin typeface="Lato Black" panose="020F0A02020204030203" pitchFamily="34" charset="0"/>
              </a:rPr>
              <a:t>20%</a:t>
            </a:r>
          </a:p>
        </p:txBody>
      </p:sp>
      <p:sp>
        <p:nvSpPr>
          <p:cNvPr id="64" name="TextBox 63"/>
          <p:cNvSpPr txBox="1"/>
          <p:nvPr/>
        </p:nvSpPr>
        <p:spPr>
          <a:xfrm>
            <a:off x="7697788" y="5569221"/>
            <a:ext cx="112395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dirty="0">
                <a:latin typeface="Lato Black" panose="020F0A02020204030203" pitchFamily="34" charset="0"/>
              </a:rPr>
              <a:t>30%</a:t>
            </a:r>
          </a:p>
        </p:txBody>
      </p:sp>
      <p:sp>
        <p:nvSpPr>
          <p:cNvPr id="65" name="TextBox 64"/>
          <p:cNvSpPr txBox="1"/>
          <p:nvPr/>
        </p:nvSpPr>
        <p:spPr>
          <a:xfrm>
            <a:off x="11088471" y="6980881"/>
            <a:ext cx="112395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dirty="0">
                <a:latin typeface="Lato Black" panose="020F0A02020204030203" pitchFamily="34" charset="0"/>
              </a:rPr>
              <a:t>50%</a:t>
            </a:r>
          </a:p>
        </p:txBody>
      </p:sp>
      <p:sp>
        <p:nvSpPr>
          <p:cNvPr id="67" name="TextBox 66"/>
          <p:cNvSpPr txBox="1"/>
          <p:nvPr/>
        </p:nvSpPr>
        <p:spPr>
          <a:xfrm>
            <a:off x="-1" y="508608"/>
            <a:ext cx="24387175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a-IR" sz="9600" b="1" dirty="0">
                <a:effectLst>
                  <a:glow>
                    <a:srgbClr val="FF3399">
                      <a:alpha val="24000"/>
                    </a:srgbClr>
                  </a:glow>
                </a:effectLst>
                <a:latin typeface="Shabnam" panose="020B0603030804020204" pitchFamily="34" charset="-78"/>
                <a:cs typeface="Shabnam" panose="020B0603030804020204" pitchFamily="34" charset="-78"/>
              </a:rPr>
              <a:t>تیتر عنوان خود را وارد نمایید</a:t>
            </a:r>
            <a:endParaRPr lang="en-US" sz="9600" b="1" dirty="0">
              <a:solidFill>
                <a:srgbClr val="FF3399"/>
              </a:solidFill>
              <a:effectLst>
                <a:glow>
                  <a:srgbClr val="FF3399">
                    <a:alpha val="24000"/>
                  </a:srgbClr>
                </a:glow>
              </a:effectLst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68" name="TextBox 67"/>
          <p:cNvSpPr txBox="1"/>
          <p:nvPr/>
        </p:nvSpPr>
        <p:spPr>
          <a:xfrm>
            <a:off x="0" y="1912391"/>
            <a:ext cx="2438717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a-IR" sz="2400" dirty="0">
                <a:solidFill>
                  <a:srgbClr val="100F3D"/>
                </a:solidFill>
                <a:effectLst>
                  <a:glow>
                    <a:srgbClr val="FF3399">
                      <a:alpha val="24000"/>
                    </a:srgbClr>
                  </a:glow>
                </a:effectLst>
                <a:latin typeface="Vazir" panose="020B0603030804020204" pitchFamily="34" charset="-78"/>
                <a:cs typeface="Vazir" panose="020B0603030804020204" pitchFamily="34" charset="-78"/>
              </a:rPr>
              <a:t>زیر عنوان خود را در این قسمت بنویسید</a:t>
            </a:r>
            <a:endParaRPr lang="en-US" sz="2400" dirty="0">
              <a:solidFill>
                <a:srgbClr val="100F3D"/>
              </a:solidFill>
              <a:effectLst>
                <a:glow>
                  <a:srgbClr val="FF3399">
                    <a:alpha val="24000"/>
                  </a:srgbClr>
                </a:glow>
              </a:effectLst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  <p:sp>
        <p:nvSpPr>
          <p:cNvPr id="69" name="Freeform 12"/>
          <p:cNvSpPr>
            <a:spLocks noEditPoints="1"/>
          </p:cNvSpPr>
          <p:nvPr/>
        </p:nvSpPr>
        <p:spPr bwMode="auto">
          <a:xfrm>
            <a:off x="5415105" y="4688120"/>
            <a:ext cx="1285985" cy="1284406"/>
          </a:xfrm>
          <a:custGeom>
            <a:avLst/>
            <a:gdLst>
              <a:gd name="T0" fmla="*/ 286 w 302"/>
              <a:gd name="T1" fmla="*/ 129 h 302"/>
              <a:gd name="T2" fmla="*/ 282 w 302"/>
              <a:gd name="T3" fmla="*/ 112 h 302"/>
              <a:gd name="T4" fmla="*/ 285 w 302"/>
              <a:gd name="T5" fmla="*/ 82 h 302"/>
              <a:gd name="T6" fmla="*/ 264 w 302"/>
              <a:gd name="T7" fmla="*/ 72 h 302"/>
              <a:gd name="T8" fmla="*/ 252 w 302"/>
              <a:gd name="T9" fmla="*/ 58 h 302"/>
              <a:gd name="T10" fmla="*/ 236 w 302"/>
              <a:gd name="T11" fmla="*/ 34 h 302"/>
              <a:gd name="T12" fmla="*/ 219 w 302"/>
              <a:gd name="T13" fmla="*/ 23 h 302"/>
              <a:gd name="T14" fmla="*/ 191 w 302"/>
              <a:gd name="T15" fmla="*/ 20 h 302"/>
              <a:gd name="T16" fmla="*/ 173 w 302"/>
              <a:gd name="T17" fmla="*/ 15 h 302"/>
              <a:gd name="T18" fmla="*/ 155 w 302"/>
              <a:gd name="T19" fmla="*/ 0 h 302"/>
              <a:gd name="T20" fmla="*/ 141 w 302"/>
              <a:gd name="T21" fmla="*/ 14 h 302"/>
              <a:gd name="T22" fmla="*/ 113 w 302"/>
              <a:gd name="T23" fmla="*/ 12 h 302"/>
              <a:gd name="T24" fmla="*/ 94 w 302"/>
              <a:gd name="T25" fmla="*/ 18 h 302"/>
              <a:gd name="T26" fmla="*/ 73 w 302"/>
              <a:gd name="T27" fmla="*/ 38 h 302"/>
              <a:gd name="T28" fmla="*/ 59 w 302"/>
              <a:gd name="T29" fmla="*/ 49 h 302"/>
              <a:gd name="T30" fmla="*/ 35 w 302"/>
              <a:gd name="T31" fmla="*/ 54 h 302"/>
              <a:gd name="T32" fmla="*/ 32 w 302"/>
              <a:gd name="T33" fmla="*/ 84 h 302"/>
              <a:gd name="T34" fmla="*/ 24 w 302"/>
              <a:gd name="T35" fmla="*/ 99 h 302"/>
              <a:gd name="T36" fmla="*/ 3 w 302"/>
              <a:gd name="T37" fmla="*/ 121 h 302"/>
              <a:gd name="T38" fmla="*/ 14 w 302"/>
              <a:gd name="T39" fmla="*/ 142 h 302"/>
              <a:gd name="T40" fmla="*/ 7 w 302"/>
              <a:gd name="T41" fmla="*/ 157 h 302"/>
              <a:gd name="T42" fmla="*/ 9 w 302"/>
              <a:gd name="T43" fmla="*/ 177 h 302"/>
              <a:gd name="T44" fmla="*/ 24 w 302"/>
              <a:gd name="T45" fmla="*/ 201 h 302"/>
              <a:gd name="T46" fmla="*/ 31 w 302"/>
              <a:gd name="T47" fmla="*/ 218 h 302"/>
              <a:gd name="T48" fmla="*/ 30 w 302"/>
              <a:gd name="T49" fmla="*/ 242 h 302"/>
              <a:gd name="T50" fmla="*/ 59 w 302"/>
              <a:gd name="T51" fmla="*/ 252 h 302"/>
              <a:gd name="T52" fmla="*/ 73 w 302"/>
              <a:gd name="T53" fmla="*/ 263 h 302"/>
              <a:gd name="T54" fmla="*/ 89 w 302"/>
              <a:gd name="T55" fmla="*/ 289 h 302"/>
              <a:gd name="T56" fmla="*/ 112 w 302"/>
              <a:gd name="T57" fmla="*/ 283 h 302"/>
              <a:gd name="T58" fmla="*/ 130 w 302"/>
              <a:gd name="T59" fmla="*/ 286 h 302"/>
              <a:gd name="T60" fmla="*/ 155 w 302"/>
              <a:gd name="T61" fmla="*/ 302 h 302"/>
              <a:gd name="T62" fmla="*/ 173 w 302"/>
              <a:gd name="T63" fmla="*/ 286 h 302"/>
              <a:gd name="T64" fmla="*/ 190 w 302"/>
              <a:gd name="T65" fmla="*/ 282 h 302"/>
              <a:gd name="T66" fmla="*/ 220 w 302"/>
              <a:gd name="T67" fmla="*/ 285 h 302"/>
              <a:gd name="T68" fmla="*/ 230 w 302"/>
              <a:gd name="T69" fmla="*/ 263 h 302"/>
              <a:gd name="T70" fmla="*/ 243 w 302"/>
              <a:gd name="T71" fmla="*/ 251 h 302"/>
              <a:gd name="T72" fmla="*/ 268 w 302"/>
              <a:gd name="T73" fmla="*/ 236 h 302"/>
              <a:gd name="T74" fmla="*/ 278 w 302"/>
              <a:gd name="T75" fmla="*/ 219 h 302"/>
              <a:gd name="T76" fmla="*/ 282 w 302"/>
              <a:gd name="T77" fmla="*/ 190 h 302"/>
              <a:gd name="T78" fmla="*/ 287 w 302"/>
              <a:gd name="T79" fmla="*/ 173 h 302"/>
              <a:gd name="T80" fmla="*/ 302 w 302"/>
              <a:gd name="T81" fmla="*/ 155 h 302"/>
              <a:gd name="T82" fmla="*/ 170 w 302"/>
              <a:gd name="T83" fmla="*/ 59 h 302"/>
              <a:gd name="T84" fmla="*/ 160 w 302"/>
              <a:gd name="T85" fmla="*/ 111 h 302"/>
              <a:gd name="T86" fmla="*/ 143 w 302"/>
              <a:gd name="T87" fmla="*/ 110 h 302"/>
              <a:gd name="T88" fmla="*/ 98 w 302"/>
              <a:gd name="T89" fmla="*/ 73 h 302"/>
              <a:gd name="T90" fmla="*/ 117 w 302"/>
              <a:gd name="T91" fmla="*/ 128 h 302"/>
              <a:gd name="T92" fmla="*/ 59 w 302"/>
              <a:gd name="T93" fmla="*/ 132 h 302"/>
              <a:gd name="T94" fmla="*/ 110 w 302"/>
              <a:gd name="T95" fmla="*/ 159 h 302"/>
              <a:gd name="T96" fmla="*/ 143 w 302"/>
              <a:gd name="T97" fmla="*/ 191 h 302"/>
              <a:gd name="T98" fmla="*/ 128 w 302"/>
              <a:gd name="T99" fmla="*/ 185 h 302"/>
              <a:gd name="T100" fmla="*/ 130 w 302"/>
              <a:gd name="T101" fmla="*/ 171 h 302"/>
              <a:gd name="T102" fmla="*/ 203 w 302"/>
              <a:gd name="T103" fmla="*/ 229 h 302"/>
              <a:gd name="T104" fmla="*/ 172 w 302"/>
              <a:gd name="T105" fmla="*/ 185 h 302"/>
              <a:gd name="T106" fmla="*/ 229 w 302"/>
              <a:gd name="T107" fmla="*/ 203 h 302"/>
              <a:gd name="T108" fmla="*/ 191 w 302"/>
              <a:gd name="T109" fmla="*/ 159 h 302"/>
              <a:gd name="T110" fmla="*/ 191 w 302"/>
              <a:gd name="T111" fmla="*/ 143 h 302"/>
              <a:gd name="T112" fmla="*/ 230 w 302"/>
              <a:gd name="T113" fmla="*/ 99 h 3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302" h="302">
                <a:moveTo>
                  <a:pt x="302" y="147"/>
                </a:moveTo>
                <a:cubicBezTo>
                  <a:pt x="300" y="146"/>
                  <a:pt x="297" y="145"/>
                  <a:pt x="295" y="145"/>
                </a:cubicBezTo>
                <a:cubicBezTo>
                  <a:pt x="293" y="144"/>
                  <a:pt x="290" y="143"/>
                  <a:pt x="288" y="142"/>
                </a:cubicBezTo>
                <a:cubicBezTo>
                  <a:pt x="287" y="142"/>
                  <a:pt x="287" y="142"/>
                  <a:pt x="287" y="142"/>
                </a:cubicBezTo>
                <a:cubicBezTo>
                  <a:pt x="287" y="141"/>
                  <a:pt x="287" y="141"/>
                  <a:pt x="287" y="141"/>
                </a:cubicBezTo>
                <a:cubicBezTo>
                  <a:pt x="287" y="137"/>
                  <a:pt x="287" y="133"/>
                  <a:pt x="286" y="130"/>
                </a:cubicBezTo>
                <a:cubicBezTo>
                  <a:pt x="286" y="129"/>
                  <a:pt x="286" y="129"/>
                  <a:pt x="286" y="129"/>
                </a:cubicBezTo>
                <a:cubicBezTo>
                  <a:pt x="287" y="128"/>
                  <a:pt x="287" y="128"/>
                  <a:pt x="287" y="128"/>
                </a:cubicBezTo>
                <a:cubicBezTo>
                  <a:pt x="289" y="127"/>
                  <a:pt x="291" y="126"/>
                  <a:pt x="293" y="125"/>
                </a:cubicBezTo>
                <a:cubicBezTo>
                  <a:pt x="295" y="123"/>
                  <a:pt x="297" y="122"/>
                  <a:pt x="299" y="121"/>
                </a:cubicBezTo>
                <a:cubicBezTo>
                  <a:pt x="299" y="118"/>
                  <a:pt x="298" y="116"/>
                  <a:pt x="297" y="113"/>
                </a:cubicBezTo>
                <a:cubicBezTo>
                  <a:pt x="295" y="113"/>
                  <a:pt x="293" y="113"/>
                  <a:pt x="290" y="113"/>
                </a:cubicBezTo>
                <a:cubicBezTo>
                  <a:pt x="288" y="112"/>
                  <a:pt x="285" y="112"/>
                  <a:pt x="283" y="112"/>
                </a:cubicBezTo>
                <a:cubicBezTo>
                  <a:pt x="282" y="112"/>
                  <a:pt x="282" y="112"/>
                  <a:pt x="282" y="112"/>
                </a:cubicBezTo>
                <a:cubicBezTo>
                  <a:pt x="282" y="111"/>
                  <a:pt x="282" y="111"/>
                  <a:pt x="282" y="111"/>
                </a:cubicBezTo>
                <a:cubicBezTo>
                  <a:pt x="281" y="108"/>
                  <a:pt x="279" y="104"/>
                  <a:pt x="278" y="100"/>
                </a:cubicBezTo>
                <a:cubicBezTo>
                  <a:pt x="278" y="99"/>
                  <a:pt x="278" y="99"/>
                  <a:pt x="278" y="99"/>
                </a:cubicBezTo>
                <a:cubicBezTo>
                  <a:pt x="278" y="99"/>
                  <a:pt x="278" y="99"/>
                  <a:pt x="278" y="99"/>
                </a:cubicBezTo>
                <a:cubicBezTo>
                  <a:pt x="280" y="97"/>
                  <a:pt x="282" y="95"/>
                  <a:pt x="284" y="94"/>
                </a:cubicBezTo>
                <a:cubicBezTo>
                  <a:pt x="285" y="92"/>
                  <a:pt x="287" y="90"/>
                  <a:pt x="289" y="89"/>
                </a:cubicBezTo>
                <a:cubicBezTo>
                  <a:pt x="288" y="86"/>
                  <a:pt x="286" y="84"/>
                  <a:pt x="285" y="82"/>
                </a:cubicBezTo>
                <a:cubicBezTo>
                  <a:pt x="283" y="82"/>
                  <a:pt x="281" y="82"/>
                  <a:pt x="278" y="83"/>
                </a:cubicBezTo>
                <a:cubicBezTo>
                  <a:pt x="276" y="83"/>
                  <a:pt x="273" y="83"/>
                  <a:pt x="271" y="84"/>
                </a:cubicBezTo>
                <a:cubicBezTo>
                  <a:pt x="270" y="84"/>
                  <a:pt x="270" y="84"/>
                  <a:pt x="270" y="84"/>
                </a:cubicBezTo>
                <a:cubicBezTo>
                  <a:pt x="270" y="83"/>
                  <a:pt x="270" y="83"/>
                  <a:pt x="270" y="83"/>
                </a:cubicBezTo>
                <a:cubicBezTo>
                  <a:pt x="268" y="80"/>
                  <a:pt x="266" y="76"/>
                  <a:pt x="264" y="73"/>
                </a:cubicBezTo>
                <a:cubicBezTo>
                  <a:pt x="263" y="72"/>
                  <a:pt x="263" y="72"/>
                  <a:pt x="263" y="72"/>
                </a:cubicBezTo>
                <a:cubicBezTo>
                  <a:pt x="264" y="72"/>
                  <a:pt x="264" y="72"/>
                  <a:pt x="264" y="72"/>
                </a:cubicBezTo>
                <a:cubicBezTo>
                  <a:pt x="265" y="70"/>
                  <a:pt x="266" y="68"/>
                  <a:pt x="268" y="66"/>
                </a:cubicBezTo>
                <a:cubicBezTo>
                  <a:pt x="269" y="64"/>
                  <a:pt x="270" y="62"/>
                  <a:pt x="271" y="60"/>
                </a:cubicBezTo>
                <a:cubicBezTo>
                  <a:pt x="270" y="58"/>
                  <a:pt x="268" y="56"/>
                  <a:pt x="267" y="54"/>
                </a:cubicBezTo>
                <a:cubicBezTo>
                  <a:pt x="264" y="54"/>
                  <a:pt x="262" y="55"/>
                  <a:pt x="260" y="56"/>
                </a:cubicBezTo>
                <a:cubicBezTo>
                  <a:pt x="258" y="57"/>
                  <a:pt x="255" y="58"/>
                  <a:pt x="253" y="59"/>
                </a:cubicBezTo>
                <a:cubicBezTo>
                  <a:pt x="252" y="59"/>
                  <a:pt x="252" y="59"/>
                  <a:pt x="252" y="59"/>
                </a:cubicBezTo>
                <a:cubicBezTo>
                  <a:pt x="252" y="58"/>
                  <a:pt x="252" y="58"/>
                  <a:pt x="252" y="58"/>
                </a:cubicBezTo>
                <a:cubicBezTo>
                  <a:pt x="249" y="55"/>
                  <a:pt x="246" y="53"/>
                  <a:pt x="243" y="50"/>
                </a:cubicBezTo>
                <a:cubicBezTo>
                  <a:pt x="243" y="49"/>
                  <a:pt x="243" y="49"/>
                  <a:pt x="243" y="49"/>
                </a:cubicBezTo>
                <a:cubicBezTo>
                  <a:pt x="243" y="49"/>
                  <a:pt x="243" y="49"/>
                  <a:pt x="243" y="49"/>
                </a:cubicBezTo>
                <a:cubicBezTo>
                  <a:pt x="244" y="47"/>
                  <a:pt x="245" y="44"/>
                  <a:pt x="246" y="42"/>
                </a:cubicBezTo>
                <a:cubicBezTo>
                  <a:pt x="247" y="40"/>
                  <a:pt x="247" y="37"/>
                  <a:pt x="248" y="35"/>
                </a:cubicBezTo>
                <a:cubicBezTo>
                  <a:pt x="246" y="33"/>
                  <a:pt x="244" y="32"/>
                  <a:pt x="242" y="30"/>
                </a:cubicBezTo>
                <a:cubicBezTo>
                  <a:pt x="240" y="31"/>
                  <a:pt x="238" y="33"/>
                  <a:pt x="236" y="34"/>
                </a:cubicBezTo>
                <a:cubicBezTo>
                  <a:pt x="234" y="36"/>
                  <a:pt x="232" y="37"/>
                  <a:pt x="230" y="38"/>
                </a:cubicBezTo>
                <a:cubicBezTo>
                  <a:pt x="229" y="39"/>
                  <a:pt x="229" y="39"/>
                  <a:pt x="229" y="39"/>
                </a:cubicBezTo>
                <a:cubicBezTo>
                  <a:pt x="228" y="38"/>
                  <a:pt x="228" y="38"/>
                  <a:pt x="228" y="38"/>
                </a:cubicBezTo>
                <a:cubicBezTo>
                  <a:pt x="225" y="36"/>
                  <a:pt x="222" y="34"/>
                  <a:pt x="219" y="32"/>
                </a:cubicBezTo>
                <a:cubicBezTo>
                  <a:pt x="218" y="32"/>
                  <a:pt x="218" y="32"/>
                  <a:pt x="218" y="32"/>
                </a:cubicBezTo>
                <a:cubicBezTo>
                  <a:pt x="218" y="31"/>
                  <a:pt x="218" y="31"/>
                  <a:pt x="218" y="31"/>
                </a:cubicBezTo>
                <a:cubicBezTo>
                  <a:pt x="218" y="28"/>
                  <a:pt x="219" y="26"/>
                  <a:pt x="219" y="23"/>
                </a:cubicBezTo>
                <a:cubicBezTo>
                  <a:pt x="219" y="21"/>
                  <a:pt x="220" y="19"/>
                  <a:pt x="220" y="16"/>
                </a:cubicBezTo>
                <a:cubicBezTo>
                  <a:pt x="218" y="15"/>
                  <a:pt x="215" y="14"/>
                  <a:pt x="213" y="13"/>
                </a:cubicBezTo>
                <a:cubicBezTo>
                  <a:pt x="211" y="15"/>
                  <a:pt x="210" y="16"/>
                  <a:pt x="208" y="18"/>
                </a:cubicBezTo>
                <a:cubicBezTo>
                  <a:pt x="206" y="20"/>
                  <a:pt x="205" y="22"/>
                  <a:pt x="203" y="23"/>
                </a:cubicBezTo>
                <a:cubicBezTo>
                  <a:pt x="202" y="24"/>
                  <a:pt x="202" y="24"/>
                  <a:pt x="202" y="24"/>
                </a:cubicBezTo>
                <a:cubicBezTo>
                  <a:pt x="202" y="24"/>
                  <a:pt x="202" y="24"/>
                  <a:pt x="202" y="24"/>
                </a:cubicBezTo>
                <a:cubicBezTo>
                  <a:pt x="198" y="22"/>
                  <a:pt x="194" y="21"/>
                  <a:pt x="191" y="20"/>
                </a:cubicBezTo>
                <a:cubicBezTo>
                  <a:pt x="190" y="20"/>
                  <a:pt x="190" y="20"/>
                  <a:pt x="190" y="20"/>
                </a:cubicBezTo>
                <a:cubicBezTo>
                  <a:pt x="190" y="19"/>
                  <a:pt x="190" y="19"/>
                  <a:pt x="190" y="19"/>
                </a:cubicBezTo>
                <a:cubicBezTo>
                  <a:pt x="189" y="17"/>
                  <a:pt x="189" y="14"/>
                  <a:pt x="189" y="12"/>
                </a:cubicBezTo>
                <a:cubicBezTo>
                  <a:pt x="189" y="9"/>
                  <a:pt x="189" y="7"/>
                  <a:pt x="188" y="4"/>
                </a:cubicBezTo>
                <a:cubicBezTo>
                  <a:pt x="186" y="4"/>
                  <a:pt x="183" y="3"/>
                  <a:pt x="181" y="3"/>
                </a:cubicBezTo>
                <a:cubicBezTo>
                  <a:pt x="180" y="4"/>
                  <a:pt x="178" y="7"/>
                  <a:pt x="177" y="9"/>
                </a:cubicBezTo>
                <a:cubicBezTo>
                  <a:pt x="176" y="11"/>
                  <a:pt x="175" y="13"/>
                  <a:pt x="173" y="15"/>
                </a:cubicBezTo>
                <a:cubicBezTo>
                  <a:pt x="173" y="16"/>
                  <a:pt x="173" y="16"/>
                  <a:pt x="173" y="16"/>
                </a:cubicBezTo>
                <a:cubicBezTo>
                  <a:pt x="172" y="16"/>
                  <a:pt x="172" y="16"/>
                  <a:pt x="172" y="16"/>
                </a:cubicBezTo>
                <a:cubicBezTo>
                  <a:pt x="168" y="15"/>
                  <a:pt x="165" y="15"/>
                  <a:pt x="161" y="14"/>
                </a:cubicBezTo>
                <a:cubicBezTo>
                  <a:pt x="160" y="14"/>
                  <a:pt x="160" y="14"/>
                  <a:pt x="160" y="14"/>
                </a:cubicBezTo>
                <a:cubicBezTo>
                  <a:pt x="159" y="14"/>
                  <a:pt x="159" y="14"/>
                  <a:pt x="159" y="14"/>
                </a:cubicBezTo>
                <a:cubicBezTo>
                  <a:pt x="159" y="11"/>
                  <a:pt x="158" y="9"/>
                  <a:pt x="157" y="7"/>
                </a:cubicBezTo>
                <a:cubicBezTo>
                  <a:pt x="156" y="4"/>
                  <a:pt x="156" y="2"/>
                  <a:pt x="155" y="0"/>
                </a:cubicBezTo>
                <a:cubicBezTo>
                  <a:pt x="155" y="0"/>
                  <a:pt x="155" y="0"/>
                  <a:pt x="155" y="0"/>
                </a:cubicBezTo>
                <a:cubicBezTo>
                  <a:pt x="152" y="0"/>
                  <a:pt x="150" y="0"/>
                  <a:pt x="147" y="0"/>
                </a:cubicBezTo>
                <a:cubicBezTo>
                  <a:pt x="147" y="0"/>
                  <a:pt x="147" y="0"/>
                  <a:pt x="147" y="0"/>
                </a:cubicBezTo>
                <a:cubicBezTo>
                  <a:pt x="146" y="2"/>
                  <a:pt x="145" y="4"/>
                  <a:pt x="145" y="7"/>
                </a:cubicBezTo>
                <a:cubicBezTo>
                  <a:pt x="144" y="9"/>
                  <a:pt x="143" y="11"/>
                  <a:pt x="142" y="14"/>
                </a:cubicBezTo>
                <a:cubicBezTo>
                  <a:pt x="142" y="14"/>
                  <a:pt x="142" y="14"/>
                  <a:pt x="142" y="14"/>
                </a:cubicBezTo>
                <a:cubicBezTo>
                  <a:pt x="141" y="14"/>
                  <a:pt x="141" y="14"/>
                  <a:pt x="141" y="14"/>
                </a:cubicBezTo>
                <a:cubicBezTo>
                  <a:pt x="137" y="15"/>
                  <a:pt x="133" y="15"/>
                  <a:pt x="130" y="16"/>
                </a:cubicBezTo>
                <a:cubicBezTo>
                  <a:pt x="129" y="16"/>
                  <a:pt x="129" y="16"/>
                  <a:pt x="129" y="16"/>
                </a:cubicBezTo>
                <a:cubicBezTo>
                  <a:pt x="129" y="15"/>
                  <a:pt x="129" y="15"/>
                  <a:pt x="129" y="15"/>
                </a:cubicBezTo>
                <a:cubicBezTo>
                  <a:pt x="127" y="13"/>
                  <a:pt x="126" y="11"/>
                  <a:pt x="125" y="9"/>
                </a:cubicBezTo>
                <a:cubicBezTo>
                  <a:pt x="123" y="7"/>
                  <a:pt x="122" y="4"/>
                  <a:pt x="121" y="3"/>
                </a:cubicBezTo>
                <a:cubicBezTo>
                  <a:pt x="118" y="3"/>
                  <a:pt x="116" y="4"/>
                  <a:pt x="113" y="4"/>
                </a:cubicBezTo>
                <a:cubicBezTo>
                  <a:pt x="113" y="7"/>
                  <a:pt x="113" y="9"/>
                  <a:pt x="113" y="12"/>
                </a:cubicBezTo>
                <a:cubicBezTo>
                  <a:pt x="113" y="14"/>
                  <a:pt x="112" y="17"/>
                  <a:pt x="112" y="19"/>
                </a:cubicBezTo>
                <a:cubicBezTo>
                  <a:pt x="112" y="20"/>
                  <a:pt x="112" y="20"/>
                  <a:pt x="112" y="20"/>
                </a:cubicBezTo>
                <a:cubicBezTo>
                  <a:pt x="111" y="20"/>
                  <a:pt x="111" y="20"/>
                  <a:pt x="111" y="20"/>
                </a:cubicBezTo>
                <a:cubicBezTo>
                  <a:pt x="108" y="21"/>
                  <a:pt x="104" y="22"/>
                  <a:pt x="100" y="24"/>
                </a:cubicBezTo>
                <a:cubicBezTo>
                  <a:pt x="100" y="24"/>
                  <a:pt x="100" y="24"/>
                  <a:pt x="100" y="24"/>
                </a:cubicBezTo>
                <a:cubicBezTo>
                  <a:pt x="99" y="23"/>
                  <a:pt x="99" y="23"/>
                  <a:pt x="99" y="23"/>
                </a:cubicBezTo>
                <a:cubicBezTo>
                  <a:pt x="97" y="22"/>
                  <a:pt x="96" y="20"/>
                  <a:pt x="94" y="18"/>
                </a:cubicBezTo>
                <a:cubicBezTo>
                  <a:pt x="92" y="16"/>
                  <a:pt x="90" y="15"/>
                  <a:pt x="89" y="13"/>
                </a:cubicBezTo>
                <a:cubicBezTo>
                  <a:pt x="86" y="14"/>
                  <a:pt x="84" y="15"/>
                  <a:pt x="82" y="16"/>
                </a:cubicBezTo>
                <a:cubicBezTo>
                  <a:pt x="82" y="19"/>
                  <a:pt x="82" y="21"/>
                  <a:pt x="83" y="23"/>
                </a:cubicBezTo>
                <a:cubicBezTo>
                  <a:pt x="83" y="26"/>
                  <a:pt x="83" y="28"/>
                  <a:pt x="84" y="31"/>
                </a:cubicBezTo>
                <a:cubicBezTo>
                  <a:pt x="84" y="32"/>
                  <a:pt x="84" y="32"/>
                  <a:pt x="84" y="32"/>
                </a:cubicBezTo>
                <a:cubicBezTo>
                  <a:pt x="83" y="32"/>
                  <a:pt x="83" y="32"/>
                  <a:pt x="83" y="32"/>
                </a:cubicBezTo>
                <a:cubicBezTo>
                  <a:pt x="80" y="34"/>
                  <a:pt x="76" y="36"/>
                  <a:pt x="73" y="38"/>
                </a:cubicBezTo>
                <a:cubicBezTo>
                  <a:pt x="73" y="39"/>
                  <a:pt x="73" y="39"/>
                  <a:pt x="73" y="39"/>
                </a:cubicBezTo>
                <a:cubicBezTo>
                  <a:pt x="72" y="38"/>
                  <a:pt x="72" y="38"/>
                  <a:pt x="72" y="38"/>
                </a:cubicBezTo>
                <a:cubicBezTo>
                  <a:pt x="70" y="37"/>
                  <a:pt x="68" y="36"/>
                  <a:pt x="66" y="34"/>
                </a:cubicBezTo>
                <a:cubicBezTo>
                  <a:pt x="64" y="33"/>
                  <a:pt x="62" y="31"/>
                  <a:pt x="60" y="30"/>
                </a:cubicBezTo>
                <a:cubicBezTo>
                  <a:pt x="58" y="32"/>
                  <a:pt x="56" y="33"/>
                  <a:pt x="54" y="35"/>
                </a:cubicBezTo>
                <a:cubicBezTo>
                  <a:pt x="54" y="37"/>
                  <a:pt x="55" y="40"/>
                  <a:pt x="56" y="42"/>
                </a:cubicBezTo>
                <a:cubicBezTo>
                  <a:pt x="57" y="44"/>
                  <a:pt x="58" y="47"/>
                  <a:pt x="59" y="49"/>
                </a:cubicBezTo>
                <a:cubicBezTo>
                  <a:pt x="59" y="49"/>
                  <a:pt x="59" y="49"/>
                  <a:pt x="59" y="49"/>
                </a:cubicBezTo>
                <a:cubicBezTo>
                  <a:pt x="58" y="50"/>
                  <a:pt x="58" y="50"/>
                  <a:pt x="58" y="50"/>
                </a:cubicBezTo>
                <a:cubicBezTo>
                  <a:pt x="56" y="53"/>
                  <a:pt x="53" y="55"/>
                  <a:pt x="50" y="58"/>
                </a:cubicBezTo>
                <a:cubicBezTo>
                  <a:pt x="50" y="59"/>
                  <a:pt x="50" y="59"/>
                  <a:pt x="50" y="59"/>
                </a:cubicBezTo>
                <a:cubicBezTo>
                  <a:pt x="49" y="59"/>
                  <a:pt x="49" y="59"/>
                  <a:pt x="49" y="59"/>
                </a:cubicBezTo>
                <a:cubicBezTo>
                  <a:pt x="47" y="58"/>
                  <a:pt x="44" y="57"/>
                  <a:pt x="42" y="56"/>
                </a:cubicBezTo>
                <a:cubicBezTo>
                  <a:pt x="40" y="55"/>
                  <a:pt x="37" y="54"/>
                  <a:pt x="35" y="54"/>
                </a:cubicBezTo>
                <a:cubicBezTo>
                  <a:pt x="33" y="56"/>
                  <a:pt x="32" y="58"/>
                  <a:pt x="30" y="60"/>
                </a:cubicBezTo>
                <a:cubicBezTo>
                  <a:pt x="32" y="62"/>
                  <a:pt x="33" y="64"/>
                  <a:pt x="34" y="66"/>
                </a:cubicBezTo>
                <a:cubicBezTo>
                  <a:pt x="36" y="68"/>
                  <a:pt x="37" y="70"/>
                  <a:pt x="38" y="72"/>
                </a:cubicBezTo>
                <a:cubicBezTo>
                  <a:pt x="39" y="72"/>
                  <a:pt x="39" y="72"/>
                  <a:pt x="39" y="72"/>
                </a:cubicBezTo>
                <a:cubicBezTo>
                  <a:pt x="38" y="73"/>
                  <a:pt x="38" y="73"/>
                  <a:pt x="38" y="73"/>
                </a:cubicBezTo>
                <a:cubicBezTo>
                  <a:pt x="36" y="76"/>
                  <a:pt x="34" y="80"/>
                  <a:pt x="32" y="83"/>
                </a:cubicBezTo>
                <a:cubicBezTo>
                  <a:pt x="32" y="84"/>
                  <a:pt x="32" y="84"/>
                  <a:pt x="32" y="84"/>
                </a:cubicBezTo>
                <a:cubicBezTo>
                  <a:pt x="31" y="84"/>
                  <a:pt x="31" y="84"/>
                  <a:pt x="31" y="84"/>
                </a:cubicBezTo>
                <a:cubicBezTo>
                  <a:pt x="29" y="83"/>
                  <a:pt x="26" y="83"/>
                  <a:pt x="24" y="83"/>
                </a:cubicBezTo>
                <a:cubicBezTo>
                  <a:pt x="21" y="82"/>
                  <a:pt x="19" y="82"/>
                  <a:pt x="17" y="82"/>
                </a:cubicBezTo>
                <a:cubicBezTo>
                  <a:pt x="15" y="84"/>
                  <a:pt x="14" y="86"/>
                  <a:pt x="13" y="89"/>
                </a:cubicBezTo>
                <a:cubicBezTo>
                  <a:pt x="15" y="90"/>
                  <a:pt x="16" y="92"/>
                  <a:pt x="18" y="94"/>
                </a:cubicBezTo>
                <a:cubicBezTo>
                  <a:pt x="20" y="95"/>
                  <a:pt x="22" y="97"/>
                  <a:pt x="24" y="99"/>
                </a:cubicBezTo>
                <a:cubicBezTo>
                  <a:pt x="24" y="99"/>
                  <a:pt x="24" y="99"/>
                  <a:pt x="24" y="99"/>
                </a:cubicBezTo>
                <a:cubicBezTo>
                  <a:pt x="24" y="100"/>
                  <a:pt x="24" y="100"/>
                  <a:pt x="24" y="100"/>
                </a:cubicBezTo>
                <a:cubicBezTo>
                  <a:pt x="22" y="104"/>
                  <a:pt x="21" y="108"/>
                  <a:pt x="20" y="111"/>
                </a:cubicBezTo>
                <a:cubicBezTo>
                  <a:pt x="20" y="112"/>
                  <a:pt x="20" y="112"/>
                  <a:pt x="20" y="112"/>
                </a:cubicBezTo>
                <a:cubicBezTo>
                  <a:pt x="19" y="112"/>
                  <a:pt x="19" y="112"/>
                  <a:pt x="19" y="112"/>
                </a:cubicBezTo>
                <a:cubicBezTo>
                  <a:pt x="17" y="112"/>
                  <a:pt x="14" y="112"/>
                  <a:pt x="12" y="113"/>
                </a:cubicBezTo>
                <a:cubicBezTo>
                  <a:pt x="9" y="113"/>
                  <a:pt x="7" y="113"/>
                  <a:pt x="4" y="113"/>
                </a:cubicBezTo>
                <a:cubicBezTo>
                  <a:pt x="4" y="116"/>
                  <a:pt x="3" y="118"/>
                  <a:pt x="3" y="121"/>
                </a:cubicBezTo>
                <a:cubicBezTo>
                  <a:pt x="5" y="122"/>
                  <a:pt x="7" y="123"/>
                  <a:pt x="9" y="125"/>
                </a:cubicBezTo>
                <a:cubicBezTo>
                  <a:pt x="11" y="126"/>
                  <a:pt x="13" y="127"/>
                  <a:pt x="15" y="128"/>
                </a:cubicBezTo>
                <a:cubicBezTo>
                  <a:pt x="16" y="129"/>
                  <a:pt x="16" y="129"/>
                  <a:pt x="16" y="129"/>
                </a:cubicBezTo>
                <a:cubicBezTo>
                  <a:pt x="16" y="130"/>
                  <a:pt x="16" y="130"/>
                  <a:pt x="16" y="130"/>
                </a:cubicBezTo>
                <a:cubicBezTo>
                  <a:pt x="15" y="133"/>
                  <a:pt x="15" y="137"/>
                  <a:pt x="15" y="141"/>
                </a:cubicBezTo>
                <a:cubicBezTo>
                  <a:pt x="14" y="142"/>
                  <a:pt x="14" y="142"/>
                  <a:pt x="14" y="142"/>
                </a:cubicBezTo>
                <a:cubicBezTo>
                  <a:pt x="14" y="142"/>
                  <a:pt x="14" y="142"/>
                  <a:pt x="14" y="142"/>
                </a:cubicBezTo>
                <a:cubicBezTo>
                  <a:pt x="12" y="143"/>
                  <a:pt x="9" y="144"/>
                  <a:pt x="7" y="145"/>
                </a:cubicBezTo>
                <a:cubicBezTo>
                  <a:pt x="4" y="145"/>
                  <a:pt x="2" y="146"/>
                  <a:pt x="0" y="147"/>
                </a:cubicBezTo>
                <a:cubicBezTo>
                  <a:pt x="0" y="147"/>
                  <a:pt x="0" y="147"/>
                  <a:pt x="0" y="147"/>
                </a:cubicBezTo>
                <a:cubicBezTo>
                  <a:pt x="0" y="148"/>
                  <a:pt x="0" y="150"/>
                  <a:pt x="0" y="151"/>
                </a:cubicBezTo>
                <a:cubicBezTo>
                  <a:pt x="0" y="152"/>
                  <a:pt x="0" y="153"/>
                  <a:pt x="0" y="155"/>
                </a:cubicBezTo>
                <a:cubicBezTo>
                  <a:pt x="0" y="155"/>
                  <a:pt x="0" y="155"/>
                  <a:pt x="0" y="155"/>
                </a:cubicBezTo>
                <a:cubicBezTo>
                  <a:pt x="2" y="156"/>
                  <a:pt x="4" y="156"/>
                  <a:pt x="7" y="157"/>
                </a:cubicBezTo>
                <a:cubicBezTo>
                  <a:pt x="9" y="158"/>
                  <a:pt x="12" y="158"/>
                  <a:pt x="14" y="159"/>
                </a:cubicBezTo>
                <a:cubicBezTo>
                  <a:pt x="14" y="160"/>
                  <a:pt x="14" y="160"/>
                  <a:pt x="14" y="160"/>
                </a:cubicBezTo>
                <a:cubicBezTo>
                  <a:pt x="15" y="160"/>
                  <a:pt x="15" y="160"/>
                  <a:pt x="15" y="160"/>
                </a:cubicBezTo>
                <a:cubicBezTo>
                  <a:pt x="15" y="165"/>
                  <a:pt x="15" y="168"/>
                  <a:pt x="16" y="172"/>
                </a:cubicBezTo>
                <a:cubicBezTo>
                  <a:pt x="16" y="173"/>
                  <a:pt x="16" y="173"/>
                  <a:pt x="16" y="173"/>
                </a:cubicBezTo>
                <a:cubicBezTo>
                  <a:pt x="15" y="173"/>
                  <a:pt x="15" y="173"/>
                  <a:pt x="15" y="173"/>
                </a:cubicBezTo>
                <a:cubicBezTo>
                  <a:pt x="13" y="174"/>
                  <a:pt x="11" y="176"/>
                  <a:pt x="9" y="177"/>
                </a:cubicBezTo>
                <a:cubicBezTo>
                  <a:pt x="7" y="178"/>
                  <a:pt x="5" y="179"/>
                  <a:pt x="3" y="181"/>
                </a:cubicBezTo>
                <a:cubicBezTo>
                  <a:pt x="3" y="183"/>
                  <a:pt x="4" y="186"/>
                  <a:pt x="4" y="188"/>
                </a:cubicBezTo>
                <a:cubicBezTo>
                  <a:pt x="7" y="189"/>
                  <a:pt x="9" y="189"/>
                  <a:pt x="12" y="189"/>
                </a:cubicBezTo>
                <a:cubicBezTo>
                  <a:pt x="14" y="189"/>
                  <a:pt x="17" y="189"/>
                  <a:pt x="19" y="190"/>
                </a:cubicBezTo>
                <a:cubicBezTo>
                  <a:pt x="20" y="190"/>
                  <a:pt x="20" y="190"/>
                  <a:pt x="20" y="190"/>
                </a:cubicBezTo>
                <a:cubicBezTo>
                  <a:pt x="20" y="190"/>
                  <a:pt x="20" y="190"/>
                  <a:pt x="20" y="190"/>
                </a:cubicBezTo>
                <a:cubicBezTo>
                  <a:pt x="21" y="194"/>
                  <a:pt x="22" y="198"/>
                  <a:pt x="24" y="201"/>
                </a:cubicBezTo>
                <a:cubicBezTo>
                  <a:pt x="24" y="202"/>
                  <a:pt x="24" y="202"/>
                  <a:pt x="24" y="202"/>
                </a:cubicBezTo>
                <a:cubicBezTo>
                  <a:pt x="24" y="203"/>
                  <a:pt x="24" y="203"/>
                  <a:pt x="24" y="203"/>
                </a:cubicBezTo>
                <a:cubicBezTo>
                  <a:pt x="22" y="204"/>
                  <a:pt x="20" y="206"/>
                  <a:pt x="18" y="208"/>
                </a:cubicBezTo>
                <a:cubicBezTo>
                  <a:pt x="16" y="210"/>
                  <a:pt x="15" y="211"/>
                  <a:pt x="13" y="213"/>
                </a:cubicBezTo>
                <a:cubicBezTo>
                  <a:pt x="14" y="215"/>
                  <a:pt x="15" y="218"/>
                  <a:pt x="17" y="220"/>
                </a:cubicBezTo>
                <a:cubicBezTo>
                  <a:pt x="19" y="220"/>
                  <a:pt x="21" y="219"/>
                  <a:pt x="24" y="219"/>
                </a:cubicBezTo>
                <a:cubicBezTo>
                  <a:pt x="26" y="219"/>
                  <a:pt x="29" y="218"/>
                  <a:pt x="31" y="218"/>
                </a:cubicBezTo>
                <a:cubicBezTo>
                  <a:pt x="32" y="218"/>
                  <a:pt x="32" y="218"/>
                  <a:pt x="32" y="218"/>
                </a:cubicBezTo>
                <a:cubicBezTo>
                  <a:pt x="32" y="219"/>
                  <a:pt x="32" y="219"/>
                  <a:pt x="32" y="219"/>
                </a:cubicBezTo>
                <a:cubicBezTo>
                  <a:pt x="34" y="222"/>
                  <a:pt x="36" y="225"/>
                  <a:pt x="38" y="228"/>
                </a:cubicBezTo>
                <a:cubicBezTo>
                  <a:pt x="39" y="229"/>
                  <a:pt x="39" y="229"/>
                  <a:pt x="39" y="229"/>
                </a:cubicBezTo>
                <a:cubicBezTo>
                  <a:pt x="38" y="230"/>
                  <a:pt x="38" y="230"/>
                  <a:pt x="38" y="230"/>
                </a:cubicBezTo>
                <a:cubicBezTo>
                  <a:pt x="37" y="232"/>
                  <a:pt x="36" y="234"/>
                  <a:pt x="34" y="236"/>
                </a:cubicBezTo>
                <a:cubicBezTo>
                  <a:pt x="33" y="238"/>
                  <a:pt x="32" y="240"/>
                  <a:pt x="30" y="242"/>
                </a:cubicBezTo>
                <a:cubicBezTo>
                  <a:pt x="32" y="244"/>
                  <a:pt x="33" y="246"/>
                  <a:pt x="35" y="248"/>
                </a:cubicBezTo>
                <a:cubicBezTo>
                  <a:pt x="37" y="247"/>
                  <a:pt x="40" y="246"/>
                  <a:pt x="42" y="246"/>
                </a:cubicBezTo>
                <a:cubicBezTo>
                  <a:pt x="44" y="245"/>
                  <a:pt x="47" y="244"/>
                  <a:pt x="49" y="243"/>
                </a:cubicBezTo>
                <a:cubicBezTo>
                  <a:pt x="50" y="243"/>
                  <a:pt x="50" y="243"/>
                  <a:pt x="50" y="243"/>
                </a:cubicBezTo>
                <a:cubicBezTo>
                  <a:pt x="50" y="243"/>
                  <a:pt x="50" y="243"/>
                  <a:pt x="50" y="243"/>
                </a:cubicBezTo>
                <a:cubicBezTo>
                  <a:pt x="53" y="246"/>
                  <a:pt x="56" y="249"/>
                  <a:pt x="58" y="251"/>
                </a:cubicBezTo>
                <a:cubicBezTo>
                  <a:pt x="59" y="252"/>
                  <a:pt x="59" y="252"/>
                  <a:pt x="59" y="252"/>
                </a:cubicBezTo>
                <a:cubicBezTo>
                  <a:pt x="59" y="253"/>
                  <a:pt x="59" y="253"/>
                  <a:pt x="59" y="253"/>
                </a:cubicBezTo>
                <a:cubicBezTo>
                  <a:pt x="58" y="255"/>
                  <a:pt x="57" y="257"/>
                  <a:pt x="56" y="260"/>
                </a:cubicBezTo>
                <a:cubicBezTo>
                  <a:pt x="55" y="262"/>
                  <a:pt x="54" y="264"/>
                  <a:pt x="54" y="266"/>
                </a:cubicBezTo>
                <a:cubicBezTo>
                  <a:pt x="56" y="268"/>
                  <a:pt x="58" y="270"/>
                  <a:pt x="60" y="271"/>
                </a:cubicBezTo>
                <a:cubicBezTo>
                  <a:pt x="62" y="270"/>
                  <a:pt x="64" y="269"/>
                  <a:pt x="66" y="267"/>
                </a:cubicBezTo>
                <a:cubicBezTo>
                  <a:pt x="68" y="266"/>
                  <a:pt x="70" y="265"/>
                  <a:pt x="72" y="263"/>
                </a:cubicBezTo>
                <a:cubicBezTo>
                  <a:pt x="73" y="263"/>
                  <a:pt x="73" y="263"/>
                  <a:pt x="73" y="263"/>
                </a:cubicBezTo>
                <a:cubicBezTo>
                  <a:pt x="73" y="263"/>
                  <a:pt x="73" y="263"/>
                  <a:pt x="73" y="263"/>
                </a:cubicBezTo>
                <a:cubicBezTo>
                  <a:pt x="76" y="266"/>
                  <a:pt x="80" y="268"/>
                  <a:pt x="83" y="270"/>
                </a:cubicBezTo>
                <a:cubicBezTo>
                  <a:pt x="84" y="270"/>
                  <a:pt x="84" y="270"/>
                  <a:pt x="84" y="270"/>
                </a:cubicBezTo>
                <a:cubicBezTo>
                  <a:pt x="84" y="271"/>
                  <a:pt x="84" y="271"/>
                  <a:pt x="84" y="271"/>
                </a:cubicBezTo>
                <a:cubicBezTo>
                  <a:pt x="83" y="273"/>
                  <a:pt x="83" y="276"/>
                  <a:pt x="83" y="278"/>
                </a:cubicBezTo>
                <a:cubicBezTo>
                  <a:pt x="82" y="280"/>
                  <a:pt x="82" y="283"/>
                  <a:pt x="82" y="285"/>
                </a:cubicBezTo>
                <a:cubicBezTo>
                  <a:pt x="84" y="286"/>
                  <a:pt x="86" y="287"/>
                  <a:pt x="89" y="289"/>
                </a:cubicBezTo>
                <a:cubicBezTo>
                  <a:pt x="90" y="287"/>
                  <a:pt x="92" y="285"/>
                  <a:pt x="94" y="283"/>
                </a:cubicBezTo>
                <a:cubicBezTo>
                  <a:pt x="96" y="282"/>
                  <a:pt x="97" y="280"/>
                  <a:pt x="99" y="278"/>
                </a:cubicBezTo>
                <a:cubicBezTo>
                  <a:pt x="100" y="278"/>
                  <a:pt x="100" y="278"/>
                  <a:pt x="100" y="278"/>
                </a:cubicBezTo>
                <a:cubicBezTo>
                  <a:pt x="100" y="278"/>
                  <a:pt x="100" y="278"/>
                  <a:pt x="100" y="278"/>
                </a:cubicBezTo>
                <a:cubicBezTo>
                  <a:pt x="104" y="279"/>
                  <a:pt x="108" y="281"/>
                  <a:pt x="111" y="282"/>
                </a:cubicBezTo>
                <a:cubicBezTo>
                  <a:pt x="112" y="282"/>
                  <a:pt x="112" y="282"/>
                  <a:pt x="112" y="282"/>
                </a:cubicBezTo>
                <a:cubicBezTo>
                  <a:pt x="112" y="283"/>
                  <a:pt x="112" y="283"/>
                  <a:pt x="112" y="283"/>
                </a:cubicBezTo>
                <a:cubicBezTo>
                  <a:pt x="112" y="285"/>
                  <a:pt x="113" y="288"/>
                  <a:pt x="113" y="290"/>
                </a:cubicBezTo>
                <a:cubicBezTo>
                  <a:pt x="113" y="292"/>
                  <a:pt x="113" y="295"/>
                  <a:pt x="113" y="297"/>
                </a:cubicBezTo>
                <a:cubicBezTo>
                  <a:pt x="116" y="298"/>
                  <a:pt x="118" y="298"/>
                  <a:pt x="121" y="299"/>
                </a:cubicBezTo>
                <a:cubicBezTo>
                  <a:pt x="122" y="297"/>
                  <a:pt x="124" y="295"/>
                  <a:pt x="125" y="293"/>
                </a:cubicBezTo>
                <a:cubicBezTo>
                  <a:pt x="126" y="291"/>
                  <a:pt x="127" y="288"/>
                  <a:pt x="129" y="287"/>
                </a:cubicBezTo>
                <a:cubicBezTo>
                  <a:pt x="129" y="286"/>
                  <a:pt x="129" y="286"/>
                  <a:pt x="129" y="286"/>
                </a:cubicBezTo>
                <a:cubicBezTo>
                  <a:pt x="130" y="286"/>
                  <a:pt x="130" y="286"/>
                  <a:pt x="130" y="286"/>
                </a:cubicBezTo>
                <a:cubicBezTo>
                  <a:pt x="133" y="286"/>
                  <a:pt x="137" y="287"/>
                  <a:pt x="141" y="287"/>
                </a:cubicBezTo>
                <a:cubicBezTo>
                  <a:pt x="142" y="287"/>
                  <a:pt x="142" y="287"/>
                  <a:pt x="142" y="287"/>
                </a:cubicBezTo>
                <a:cubicBezTo>
                  <a:pt x="142" y="288"/>
                  <a:pt x="142" y="288"/>
                  <a:pt x="142" y="288"/>
                </a:cubicBezTo>
                <a:cubicBezTo>
                  <a:pt x="143" y="290"/>
                  <a:pt x="144" y="293"/>
                  <a:pt x="145" y="295"/>
                </a:cubicBezTo>
                <a:cubicBezTo>
                  <a:pt x="145" y="297"/>
                  <a:pt x="146" y="300"/>
                  <a:pt x="147" y="302"/>
                </a:cubicBezTo>
                <a:cubicBezTo>
                  <a:pt x="147" y="302"/>
                  <a:pt x="147" y="302"/>
                  <a:pt x="147" y="302"/>
                </a:cubicBezTo>
                <a:cubicBezTo>
                  <a:pt x="150" y="302"/>
                  <a:pt x="152" y="302"/>
                  <a:pt x="155" y="302"/>
                </a:cubicBezTo>
                <a:cubicBezTo>
                  <a:pt x="155" y="302"/>
                  <a:pt x="155" y="302"/>
                  <a:pt x="155" y="302"/>
                </a:cubicBezTo>
                <a:cubicBezTo>
                  <a:pt x="156" y="300"/>
                  <a:pt x="156" y="297"/>
                  <a:pt x="157" y="295"/>
                </a:cubicBezTo>
                <a:cubicBezTo>
                  <a:pt x="158" y="293"/>
                  <a:pt x="159" y="290"/>
                  <a:pt x="159" y="288"/>
                </a:cubicBezTo>
                <a:cubicBezTo>
                  <a:pt x="160" y="287"/>
                  <a:pt x="160" y="287"/>
                  <a:pt x="160" y="287"/>
                </a:cubicBezTo>
                <a:cubicBezTo>
                  <a:pt x="161" y="287"/>
                  <a:pt x="161" y="287"/>
                  <a:pt x="161" y="287"/>
                </a:cubicBezTo>
                <a:cubicBezTo>
                  <a:pt x="165" y="287"/>
                  <a:pt x="168" y="286"/>
                  <a:pt x="172" y="286"/>
                </a:cubicBezTo>
                <a:cubicBezTo>
                  <a:pt x="173" y="286"/>
                  <a:pt x="173" y="286"/>
                  <a:pt x="173" y="286"/>
                </a:cubicBezTo>
                <a:cubicBezTo>
                  <a:pt x="173" y="287"/>
                  <a:pt x="173" y="287"/>
                  <a:pt x="173" y="287"/>
                </a:cubicBezTo>
                <a:cubicBezTo>
                  <a:pt x="175" y="288"/>
                  <a:pt x="176" y="291"/>
                  <a:pt x="177" y="293"/>
                </a:cubicBezTo>
                <a:cubicBezTo>
                  <a:pt x="178" y="295"/>
                  <a:pt x="180" y="297"/>
                  <a:pt x="181" y="299"/>
                </a:cubicBezTo>
                <a:cubicBezTo>
                  <a:pt x="183" y="298"/>
                  <a:pt x="186" y="298"/>
                  <a:pt x="188" y="297"/>
                </a:cubicBezTo>
                <a:cubicBezTo>
                  <a:pt x="189" y="295"/>
                  <a:pt x="189" y="292"/>
                  <a:pt x="189" y="290"/>
                </a:cubicBezTo>
                <a:cubicBezTo>
                  <a:pt x="189" y="288"/>
                  <a:pt x="189" y="285"/>
                  <a:pt x="190" y="283"/>
                </a:cubicBezTo>
                <a:cubicBezTo>
                  <a:pt x="190" y="282"/>
                  <a:pt x="190" y="282"/>
                  <a:pt x="190" y="282"/>
                </a:cubicBezTo>
                <a:cubicBezTo>
                  <a:pt x="191" y="282"/>
                  <a:pt x="191" y="282"/>
                  <a:pt x="191" y="282"/>
                </a:cubicBezTo>
                <a:cubicBezTo>
                  <a:pt x="194" y="281"/>
                  <a:pt x="198" y="279"/>
                  <a:pt x="202" y="278"/>
                </a:cubicBezTo>
                <a:cubicBezTo>
                  <a:pt x="202" y="278"/>
                  <a:pt x="202" y="278"/>
                  <a:pt x="202" y="278"/>
                </a:cubicBezTo>
                <a:cubicBezTo>
                  <a:pt x="203" y="278"/>
                  <a:pt x="203" y="278"/>
                  <a:pt x="203" y="278"/>
                </a:cubicBezTo>
                <a:cubicBezTo>
                  <a:pt x="205" y="280"/>
                  <a:pt x="206" y="282"/>
                  <a:pt x="208" y="283"/>
                </a:cubicBezTo>
                <a:cubicBezTo>
                  <a:pt x="210" y="285"/>
                  <a:pt x="211" y="287"/>
                  <a:pt x="213" y="289"/>
                </a:cubicBezTo>
                <a:cubicBezTo>
                  <a:pt x="215" y="288"/>
                  <a:pt x="218" y="286"/>
                  <a:pt x="220" y="285"/>
                </a:cubicBezTo>
                <a:cubicBezTo>
                  <a:pt x="220" y="283"/>
                  <a:pt x="219" y="280"/>
                  <a:pt x="219" y="278"/>
                </a:cubicBezTo>
                <a:cubicBezTo>
                  <a:pt x="219" y="276"/>
                  <a:pt x="218" y="273"/>
                  <a:pt x="218" y="271"/>
                </a:cubicBezTo>
                <a:cubicBezTo>
                  <a:pt x="218" y="270"/>
                  <a:pt x="218" y="270"/>
                  <a:pt x="218" y="270"/>
                </a:cubicBezTo>
                <a:cubicBezTo>
                  <a:pt x="219" y="270"/>
                  <a:pt x="219" y="270"/>
                  <a:pt x="219" y="270"/>
                </a:cubicBezTo>
                <a:cubicBezTo>
                  <a:pt x="222" y="268"/>
                  <a:pt x="225" y="266"/>
                  <a:pt x="228" y="263"/>
                </a:cubicBezTo>
                <a:cubicBezTo>
                  <a:pt x="229" y="263"/>
                  <a:pt x="229" y="263"/>
                  <a:pt x="229" y="263"/>
                </a:cubicBezTo>
                <a:cubicBezTo>
                  <a:pt x="230" y="263"/>
                  <a:pt x="230" y="263"/>
                  <a:pt x="230" y="263"/>
                </a:cubicBezTo>
                <a:cubicBezTo>
                  <a:pt x="232" y="265"/>
                  <a:pt x="234" y="266"/>
                  <a:pt x="236" y="267"/>
                </a:cubicBezTo>
                <a:cubicBezTo>
                  <a:pt x="238" y="269"/>
                  <a:pt x="240" y="270"/>
                  <a:pt x="242" y="271"/>
                </a:cubicBezTo>
                <a:cubicBezTo>
                  <a:pt x="244" y="270"/>
                  <a:pt x="246" y="268"/>
                  <a:pt x="248" y="266"/>
                </a:cubicBezTo>
                <a:cubicBezTo>
                  <a:pt x="247" y="264"/>
                  <a:pt x="247" y="262"/>
                  <a:pt x="246" y="260"/>
                </a:cubicBezTo>
                <a:cubicBezTo>
                  <a:pt x="245" y="257"/>
                  <a:pt x="244" y="255"/>
                  <a:pt x="243" y="253"/>
                </a:cubicBezTo>
                <a:cubicBezTo>
                  <a:pt x="243" y="252"/>
                  <a:pt x="243" y="252"/>
                  <a:pt x="243" y="252"/>
                </a:cubicBezTo>
                <a:cubicBezTo>
                  <a:pt x="243" y="251"/>
                  <a:pt x="243" y="251"/>
                  <a:pt x="243" y="251"/>
                </a:cubicBezTo>
                <a:cubicBezTo>
                  <a:pt x="246" y="249"/>
                  <a:pt x="249" y="246"/>
                  <a:pt x="252" y="243"/>
                </a:cubicBezTo>
                <a:cubicBezTo>
                  <a:pt x="252" y="243"/>
                  <a:pt x="252" y="243"/>
                  <a:pt x="252" y="243"/>
                </a:cubicBezTo>
                <a:cubicBezTo>
                  <a:pt x="253" y="243"/>
                  <a:pt x="253" y="243"/>
                  <a:pt x="253" y="243"/>
                </a:cubicBezTo>
                <a:cubicBezTo>
                  <a:pt x="255" y="244"/>
                  <a:pt x="258" y="245"/>
                  <a:pt x="260" y="246"/>
                </a:cubicBezTo>
                <a:cubicBezTo>
                  <a:pt x="262" y="246"/>
                  <a:pt x="264" y="247"/>
                  <a:pt x="267" y="248"/>
                </a:cubicBezTo>
                <a:cubicBezTo>
                  <a:pt x="268" y="246"/>
                  <a:pt x="270" y="244"/>
                  <a:pt x="271" y="242"/>
                </a:cubicBezTo>
                <a:cubicBezTo>
                  <a:pt x="270" y="240"/>
                  <a:pt x="269" y="238"/>
                  <a:pt x="268" y="236"/>
                </a:cubicBezTo>
                <a:cubicBezTo>
                  <a:pt x="266" y="234"/>
                  <a:pt x="265" y="232"/>
                  <a:pt x="264" y="230"/>
                </a:cubicBezTo>
                <a:cubicBezTo>
                  <a:pt x="263" y="229"/>
                  <a:pt x="263" y="229"/>
                  <a:pt x="263" y="229"/>
                </a:cubicBezTo>
                <a:cubicBezTo>
                  <a:pt x="264" y="228"/>
                  <a:pt x="264" y="228"/>
                  <a:pt x="264" y="228"/>
                </a:cubicBezTo>
                <a:cubicBezTo>
                  <a:pt x="266" y="225"/>
                  <a:pt x="268" y="222"/>
                  <a:pt x="270" y="219"/>
                </a:cubicBezTo>
                <a:cubicBezTo>
                  <a:pt x="270" y="218"/>
                  <a:pt x="270" y="218"/>
                  <a:pt x="270" y="218"/>
                </a:cubicBezTo>
                <a:cubicBezTo>
                  <a:pt x="271" y="218"/>
                  <a:pt x="271" y="218"/>
                  <a:pt x="271" y="218"/>
                </a:cubicBezTo>
                <a:cubicBezTo>
                  <a:pt x="273" y="218"/>
                  <a:pt x="276" y="219"/>
                  <a:pt x="278" y="219"/>
                </a:cubicBezTo>
                <a:cubicBezTo>
                  <a:pt x="281" y="219"/>
                  <a:pt x="283" y="220"/>
                  <a:pt x="285" y="220"/>
                </a:cubicBezTo>
                <a:cubicBezTo>
                  <a:pt x="286" y="218"/>
                  <a:pt x="288" y="215"/>
                  <a:pt x="289" y="213"/>
                </a:cubicBezTo>
                <a:cubicBezTo>
                  <a:pt x="287" y="211"/>
                  <a:pt x="285" y="210"/>
                  <a:pt x="284" y="208"/>
                </a:cubicBezTo>
                <a:cubicBezTo>
                  <a:pt x="282" y="206"/>
                  <a:pt x="280" y="204"/>
                  <a:pt x="278" y="203"/>
                </a:cubicBezTo>
                <a:cubicBezTo>
                  <a:pt x="278" y="202"/>
                  <a:pt x="278" y="202"/>
                  <a:pt x="278" y="202"/>
                </a:cubicBezTo>
                <a:cubicBezTo>
                  <a:pt x="278" y="201"/>
                  <a:pt x="278" y="201"/>
                  <a:pt x="278" y="201"/>
                </a:cubicBezTo>
                <a:cubicBezTo>
                  <a:pt x="279" y="198"/>
                  <a:pt x="281" y="194"/>
                  <a:pt x="282" y="190"/>
                </a:cubicBezTo>
                <a:cubicBezTo>
                  <a:pt x="282" y="190"/>
                  <a:pt x="282" y="190"/>
                  <a:pt x="282" y="190"/>
                </a:cubicBezTo>
                <a:cubicBezTo>
                  <a:pt x="283" y="190"/>
                  <a:pt x="283" y="190"/>
                  <a:pt x="283" y="190"/>
                </a:cubicBezTo>
                <a:cubicBezTo>
                  <a:pt x="285" y="189"/>
                  <a:pt x="288" y="189"/>
                  <a:pt x="290" y="189"/>
                </a:cubicBezTo>
                <a:cubicBezTo>
                  <a:pt x="293" y="189"/>
                  <a:pt x="295" y="189"/>
                  <a:pt x="297" y="188"/>
                </a:cubicBezTo>
                <a:cubicBezTo>
                  <a:pt x="298" y="186"/>
                  <a:pt x="299" y="183"/>
                  <a:pt x="299" y="181"/>
                </a:cubicBezTo>
                <a:cubicBezTo>
                  <a:pt x="297" y="179"/>
                  <a:pt x="295" y="178"/>
                  <a:pt x="293" y="177"/>
                </a:cubicBezTo>
                <a:cubicBezTo>
                  <a:pt x="291" y="176"/>
                  <a:pt x="289" y="174"/>
                  <a:pt x="287" y="173"/>
                </a:cubicBezTo>
                <a:cubicBezTo>
                  <a:pt x="286" y="173"/>
                  <a:pt x="286" y="173"/>
                  <a:pt x="286" y="173"/>
                </a:cubicBezTo>
                <a:cubicBezTo>
                  <a:pt x="286" y="172"/>
                  <a:pt x="286" y="172"/>
                  <a:pt x="286" y="172"/>
                </a:cubicBezTo>
                <a:cubicBezTo>
                  <a:pt x="287" y="168"/>
                  <a:pt x="287" y="165"/>
                  <a:pt x="287" y="160"/>
                </a:cubicBezTo>
                <a:cubicBezTo>
                  <a:pt x="287" y="160"/>
                  <a:pt x="287" y="160"/>
                  <a:pt x="287" y="160"/>
                </a:cubicBezTo>
                <a:cubicBezTo>
                  <a:pt x="288" y="159"/>
                  <a:pt x="288" y="159"/>
                  <a:pt x="288" y="159"/>
                </a:cubicBezTo>
                <a:cubicBezTo>
                  <a:pt x="290" y="159"/>
                  <a:pt x="293" y="158"/>
                  <a:pt x="295" y="157"/>
                </a:cubicBezTo>
                <a:cubicBezTo>
                  <a:pt x="297" y="156"/>
                  <a:pt x="300" y="156"/>
                  <a:pt x="302" y="155"/>
                </a:cubicBezTo>
                <a:cubicBezTo>
                  <a:pt x="302" y="155"/>
                  <a:pt x="302" y="155"/>
                  <a:pt x="302" y="155"/>
                </a:cubicBezTo>
                <a:cubicBezTo>
                  <a:pt x="302" y="153"/>
                  <a:pt x="302" y="152"/>
                  <a:pt x="302" y="151"/>
                </a:cubicBezTo>
                <a:cubicBezTo>
                  <a:pt x="302" y="149"/>
                  <a:pt x="302" y="148"/>
                  <a:pt x="302" y="147"/>
                </a:cubicBezTo>
                <a:close/>
                <a:moveTo>
                  <a:pt x="159" y="110"/>
                </a:moveTo>
                <a:cubicBezTo>
                  <a:pt x="161" y="93"/>
                  <a:pt x="164" y="76"/>
                  <a:pt x="169" y="59"/>
                </a:cubicBezTo>
                <a:cubicBezTo>
                  <a:pt x="169" y="58"/>
                  <a:pt x="169" y="58"/>
                  <a:pt x="169" y="58"/>
                </a:cubicBezTo>
                <a:cubicBezTo>
                  <a:pt x="170" y="59"/>
                  <a:pt x="170" y="59"/>
                  <a:pt x="170" y="59"/>
                </a:cubicBezTo>
                <a:cubicBezTo>
                  <a:pt x="182" y="61"/>
                  <a:pt x="193" y="66"/>
                  <a:pt x="203" y="72"/>
                </a:cubicBezTo>
                <a:cubicBezTo>
                  <a:pt x="204" y="73"/>
                  <a:pt x="204" y="73"/>
                  <a:pt x="204" y="73"/>
                </a:cubicBezTo>
                <a:cubicBezTo>
                  <a:pt x="203" y="74"/>
                  <a:pt x="203" y="74"/>
                  <a:pt x="203" y="74"/>
                </a:cubicBezTo>
                <a:cubicBezTo>
                  <a:pt x="195" y="90"/>
                  <a:pt x="185" y="104"/>
                  <a:pt x="174" y="116"/>
                </a:cubicBezTo>
                <a:cubicBezTo>
                  <a:pt x="173" y="117"/>
                  <a:pt x="173" y="117"/>
                  <a:pt x="173" y="117"/>
                </a:cubicBezTo>
                <a:cubicBezTo>
                  <a:pt x="172" y="117"/>
                  <a:pt x="172" y="117"/>
                  <a:pt x="172" y="117"/>
                </a:cubicBezTo>
                <a:cubicBezTo>
                  <a:pt x="169" y="114"/>
                  <a:pt x="165" y="112"/>
                  <a:pt x="160" y="111"/>
                </a:cubicBezTo>
                <a:cubicBezTo>
                  <a:pt x="159" y="111"/>
                  <a:pt x="159" y="111"/>
                  <a:pt x="159" y="111"/>
                </a:cubicBezTo>
                <a:lnTo>
                  <a:pt x="159" y="110"/>
                </a:lnTo>
                <a:close/>
                <a:moveTo>
                  <a:pt x="99" y="72"/>
                </a:moveTo>
                <a:cubicBezTo>
                  <a:pt x="109" y="65"/>
                  <a:pt x="120" y="61"/>
                  <a:pt x="132" y="58"/>
                </a:cubicBezTo>
                <a:cubicBezTo>
                  <a:pt x="133" y="58"/>
                  <a:pt x="133" y="58"/>
                  <a:pt x="133" y="58"/>
                </a:cubicBezTo>
                <a:cubicBezTo>
                  <a:pt x="134" y="59"/>
                  <a:pt x="134" y="59"/>
                  <a:pt x="134" y="59"/>
                </a:cubicBezTo>
                <a:cubicBezTo>
                  <a:pt x="139" y="76"/>
                  <a:pt x="142" y="93"/>
                  <a:pt x="143" y="110"/>
                </a:cubicBezTo>
                <a:cubicBezTo>
                  <a:pt x="143" y="111"/>
                  <a:pt x="143" y="111"/>
                  <a:pt x="143" y="111"/>
                </a:cubicBezTo>
                <a:cubicBezTo>
                  <a:pt x="142" y="111"/>
                  <a:pt x="142" y="111"/>
                  <a:pt x="142" y="111"/>
                </a:cubicBezTo>
                <a:cubicBezTo>
                  <a:pt x="138" y="112"/>
                  <a:pt x="134" y="114"/>
                  <a:pt x="130" y="116"/>
                </a:cubicBezTo>
                <a:cubicBezTo>
                  <a:pt x="129" y="117"/>
                  <a:pt x="129" y="117"/>
                  <a:pt x="129" y="117"/>
                </a:cubicBezTo>
                <a:cubicBezTo>
                  <a:pt x="128" y="116"/>
                  <a:pt x="128" y="116"/>
                  <a:pt x="128" y="116"/>
                </a:cubicBezTo>
                <a:cubicBezTo>
                  <a:pt x="117" y="103"/>
                  <a:pt x="107" y="89"/>
                  <a:pt x="99" y="74"/>
                </a:cubicBezTo>
                <a:cubicBezTo>
                  <a:pt x="98" y="73"/>
                  <a:pt x="98" y="73"/>
                  <a:pt x="98" y="73"/>
                </a:cubicBezTo>
                <a:lnTo>
                  <a:pt x="99" y="72"/>
                </a:lnTo>
                <a:close/>
                <a:moveTo>
                  <a:pt x="59" y="132"/>
                </a:moveTo>
                <a:cubicBezTo>
                  <a:pt x="61" y="120"/>
                  <a:pt x="66" y="109"/>
                  <a:pt x="72" y="99"/>
                </a:cubicBezTo>
                <a:cubicBezTo>
                  <a:pt x="73" y="98"/>
                  <a:pt x="73" y="98"/>
                  <a:pt x="73" y="98"/>
                </a:cubicBezTo>
                <a:cubicBezTo>
                  <a:pt x="74" y="98"/>
                  <a:pt x="74" y="98"/>
                  <a:pt x="74" y="98"/>
                </a:cubicBezTo>
                <a:cubicBezTo>
                  <a:pt x="90" y="107"/>
                  <a:pt x="104" y="116"/>
                  <a:pt x="116" y="128"/>
                </a:cubicBezTo>
                <a:cubicBezTo>
                  <a:pt x="117" y="128"/>
                  <a:pt x="117" y="128"/>
                  <a:pt x="117" y="128"/>
                </a:cubicBezTo>
                <a:cubicBezTo>
                  <a:pt x="117" y="129"/>
                  <a:pt x="117" y="129"/>
                  <a:pt x="117" y="129"/>
                </a:cubicBezTo>
                <a:cubicBezTo>
                  <a:pt x="114" y="133"/>
                  <a:pt x="113" y="137"/>
                  <a:pt x="112" y="141"/>
                </a:cubicBezTo>
                <a:cubicBezTo>
                  <a:pt x="111" y="143"/>
                  <a:pt x="111" y="143"/>
                  <a:pt x="111" y="143"/>
                </a:cubicBezTo>
                <a:cubicBezTo>
                  <a:pt x="110" y="142"/>
                  <a:pt x="110" y="142"/>
                  <a:pt x="110" y="142"/>
                </a:cubicBezTo>
                <a:cubicBezTo>
                  <a:pt x="93" y="141"/>
                  <a:pt x="76" y="138"/>
                  <a:pt x="60" y="133"/>
                </a:cubicBezTo>
                <a:cubicBezTo>
                  <a:pt x="58" y="133"/>
                  <a:pt x="58" y="133"/>
                  <a:pt x="58" y="133"/>
                </a:cubicBezTo>
                <a:lnTo>
                  <a:pt x="59" y="132"/>
                </a:lnTo>
                <a:close/>
                <a:moveTo>
                  <a:pt x="74" y="203"/>
                </a:moveTo>
                <a:cubicBezTo>
                  <a:pt x="73" y="203"/>
                  <a:pt x="73" y="203"/>
                  <a:pt x="73" y="203"/>
                </a:cubicBezTo>
                <a:cubicBezTo>
                  <a:pt x="72" y="202"/>
                  <a:pt x="72" y="202"/>
                  <a:pt x="72" y="202"/>
                </a:cubicBezTo>
                <a:cubicBezTo>
                  <a:pt x="66" y="192"/>
                  <a:pt x="61" y="181"/>
                  <a:pt x="59" y="170"/>
                </a:cubicBezTo>
                <a:cubicBezTo>
                  <a:pt x="58" y="168"/>
                  <a:pt x="58" y="168"/>
                  <a:pt x="58" y="168"/>
                </a:cubicBezTo>
                <a:cubicBezTo>
                  <a:pt x="60" y="168"/>
                  <a:pt x="60" y="168"/>
                  <a:pt x="60" y="168"/>
                </a:cubicBezTo>
                <a:cubicBezTo>
                  <a:pt x="76" y="163"/>
                  <a:pt x="93" y="160"/>
                  <a:pt x="110" y="159"/>
                </a:cubicBezTo>
                <a:cubicBezTo>
                  <a:pt x="111" y="159"/>
                  <a:pt x="111" y="159"/>
                  <a:pt x="111" y="159"/>
                </a:cubicBezTo>
                <a:cubicBezTo>
                  <a:pt x="111" y="160"/>
                  <a:pt x="111" y="160"/>
                  <a:pt x="111" y="160"/>
                </a:cubicBezTo>
                <a:cubicBezTo>
                  <a:pt x="112" y="164"/>
                  <a:pt x="114" y="168"/>
                  <a:pt x="116" y="172"/>
                </a:cubicBezTo>
                <a:cubicBezTo>
                  <a:pt x="117" y="173"/>
                  <a:pt x="117" y="173"/>
                  <a:pt x="117" y="173"/>
                </a:cubicBezTo>
                <a:cubicBezTo>
                  <a:pt x="116" y="174"/>
                  <a:pt x="116" y="174"/>
                  <a:pt x="116" y="174"/>
                </a:cubicBezTo>
                <a:cubicBezTo>
                  <a:pt x="103" y="185"/>
                  <a:pt x="89" y="194"/>
                  <a:pt x="74" y="203"/>
                </a:cubicBezTo>
                <a:close/>
                <a:moveTo>
                  <a:pt x="143" y="191"/>
                </a:moveTo>
                <a:cubicBezTo>
                  <a:pt x="141" y="208"/>
                  <a:pt x="138" y="225"/>
                  <a:pt x="133" y="242"/>
                </a:cubicBezTo>
                <a:cubicBezTo>
                  <a:pt x="133" y="243"/>
                  <a:pt x="133" y="243"/>
                  <a:pt x="133" y="243"/>
                </a:cubicBezTo>
                <a:cubicBezTo>
                  <a:pt x="132" y="243"/>
                  <a:pt x="132" y="243"/>
                  <a:pt x="132" y="243"/>
                </a:cubicBezTo>
                <a:cubicBezTo>
                  <a:pt x="120" y="241"/>
                  <a:pt x="109" y="236"/>
                  <a:pt x="99" y="229"/>
                </a:cubicBezTo>
                <a:cubicBezTo>
                  <a:pt x="98" y="229"/>
                  <a:pt x="98" y="229"/>
                  <a:pt x="98" y="229"/>
                </a:cubicBezTo>
                <a:cubicBezTo>
                  <a:pt x="98" y="228"/>
                  <a:pt x="98" y="228"/>
                  <a:pt x="98" y="228"/>
                </a:cubicBezTo>
                <a:cubicBezTo>
                  <a:pt x="107" y="212"/>
                  <a:pt x="117" y="198"/>
                  <a:pt x="128" y="185"/>
                </a:cubicBezTo>
                <a:cubicBezTo>
                  <a:pt x="128" y="184"/>
                  <a:pt x="128" y="184"/>
                  <a:pt x="128" y="184"/>
                </a:cubicBezTo>
                <a:cubicBezTo>
                  <a:pt x="129" y="185"/>
                  <a:pt x="129" y="185"/>
                  <a:pt x="129" y="185"/>
                </a:cubicBezTo>
                <a:cubicBezTo>
                  <a:pt x="133" y="187"/>
                  <a:pt x="137" y="189"/>
                  <a:pt x="142" y="190"/>
                </a:cubicBezTo>
                <a:cubicBezTo>
                  <a:pt x="143" y="190"/>
                  <a:pt x="143" y="190"/>
                  <a:pt x="143" y="190"/>
                </a:cubicBezTo>
                <a:lnTo>
                  <a:pt x="143" y="191"/>
                </a:lnTo>
                <a:close/>
                <a:moveTo>
                  <a:pt x="151" y="180"/>
                </a:moveTo>
                <a:cubicBezTo>
                  <a:pt x="143" y="180"/>
                  <a:pt x="136" y="177"/>
                  <a:pt x="130" y="171"/>
                </a:cubicBezTo>
                <a:cubicBezTo>
                  <a:pt x="125" y="166"/>
                  <a:pt x="122" y="159"/>
                  <a:pt x="122" y="151"/>
                </a:cubicBezTo>
                <a:cubicBezTo>
                  <a:pt x="122" y="143"/>
                  <a:pt x="125" y="136"/>
                  <a:pt x="130" y="130"/>
                </a:cubicBezTo>
                <a:cubicBezTo>
                  <a:pt x="136" y="125"/>
                  <a:pt x="143" y="122"/>
                  <a:pt x="151" y="122"/>
                </a:cubicBezTo>
                <a:cubicBezTo>
                  <a:pt x="159" y="122"/>
                  <a:pt x="166" y="125"/>
                  <a:pt x="172" y="130"/>
                </a:cubicBezTo>
                <a:cubicBezTo>
                  <a:pt x="183" y="142"/>
                  <a:pt x="183" y="160"/>
                  <a:pt x="172" y="171"/>
                </a:cubicBezTo>
                <a:cubicBezTo>
                  <a:pt x="166" y="177"/>
                  <a:pt x="159" y="180"/>
                  <a:pt x="151" y="180"/>
                </a:cubicBezTo>
                <a:close/>
                <a:moveTo>
                  <a:pt x="203" y="229"/>
                </a:moveTo>
                <a:cubicBezTo>
                  <a:pt x="192" y="236"/>
                  <a:pt x="181" y="241"/>
                  <a:pt x="170" y="243"/>
                </a:cubicBezTo>
                <a:cubicBezTo>
                  <a:pt x="168" y="243"/>
                  <a:pt x="168" y="243"/>
                  <a:pt x="168" y="243"/>
                </a:cubicBezTo>
                <a:cubicBezTo>
                  <a:pt x="168" y="242"/>
                  <a:pt x="168" y="242"/>
                  <a:pt x="168" y="242"/>
                </a:cubicBezTo>
                <a:cubicBezTo>
                  <a:pt x="163" y="225"/>
                  <a:pt x="160" y="208"/>
                  <a:pt x="159" y="192"/>
                </a:cubicBezTo>
                <a:cubicBezTo>
                  <a:pt x="159" y="190"/>
                  <a:pt x="159" y="190"/>
                  <a:pt x="159" y="190"/>
                </a:cubicBezTo>
                <a:cubicBezTo>
                  <a:pt x="160" y="190"/>
                  <a:pt x="160" y="190"/>
                  <a:pt x="160" y="190"/>
                </a:cubicBezTo>
                <a:cubicBezTo>
                  <a:pt x="164" y="189"/>
                  <a:pt x="168" y="188"/>
                  <a:pt x="172" y="185"/>
                </a:cubicBezTo>
                <a:cubicBezTo>
                  <a:pt x="173" y="185"/>
                  <a:pt x="173" y="185"/>
                  <a:pt x="173" y="185"/>
                </a:cubicBezTo>
                <a:cubicBezTo>
                  <a:pt x="174" y="185"/>
                  <a:pt x="174" y="185"/>
                  <a:pt x="174" y="185"/>
                </a:cubicBezTo>
                <a:cubicBezTo>
                  <a:pt x="185" y="199"/>
                  <a:pt x="195" y="213"/>
                  <a:pt x="203" y="228"/>
                </a:cubicBezTo>
                <a:cubicBezTo>
                  <a:pt x="204" y="229"/>
                  <a:pt x="204" y="229"/>
                  <a:pt x="204" y="229"/>
                </a:cubicBezTo>
                <a:lnTo>
                  <a:pt x="203" y="229"/>
                </a:lnTo>
                <a:close/>
                <a:moveTo>
                  <a:pt x="243" y="170"/>
                </a:moveTo>
                <a:cubicBezTo>
                  <a:pt x="241" y="182"/>
                  <a:pt x="236" y="193"/>
                  <a:pt x="229" y="203"/>
                </a:cubicBezTo>
                <a:cubicBezTo>
                  <a:pt x="229" y="204"/>
                  <a:pt x="229" y="204"/>
                  <a:pt x="229" y="204"/>
                </a:cubicBezTo>
                <a:cubicBezTo>
                  <a:pt x="228" y="203"/>
                  <a:pt x="228" y="203"/>
                  <a:pt x="228" y="203"/>
                </a:cubicBezTo>
                <a:cubicBezTo>
                  <a:pt x="212" y="195"/>
                  <a:pt x="198" y="185"/>
                  <a:pt x="185" y="174"/>
                </a:cubicBezTo>
                <a:cubicBezTo>
                  <a:pt x="185" y="173"/>
                  <a:pt x="185" y="173"/>
                  <a:pt x="185" y="173"/>
                </a:cubicBezTo>
                <a:cubicBezTo>
                  <a:pt x="185" y="172"/>
                  <a:pt x="185" y="172"/>
                  <a:pt x="185" y="172"/>
                </a:cubicBezTo>
                <a:cubicBezTo>
                  <a:pt x="188" y="169"/>
                  <a:pt x="189" y="164"/>
                  <a:pt x="190" y="160"/>
                </a:cubicBezTo>
                <a:cubicBezTo>
                  <a:pt x="191" y="159"/>
                  <a:pt x="191" y="159"/>
                  <a:pt x="191" y="159"/>
                </a:cubicBezTo>
                <a:cubicBezTo>
                  <a:pt x="192" y="159"/>
                  <a:pt x="192" y="159"/>
                  <a:pt x="192" y="159"/>
                </a:cubicBezTo>
                <a:cubicBezTo>
                  <a:pt x="208" y="161"/>
                  <a:pt x="225" y="164"/>
                  <a:pt x="242" y="168"/>
                </a:cubicBezTo>
                <a:cubicBezTo>
                  <a:pt x="243" y="169"/>
                  <a:pt x="243" y="169"/>
                  <a:pt x="243" y="169"/>
                </a:cubicBezTo>
                <a:lnTo>
                  <a:pt x="243" y="170"/>
                </a:lnTo>
                <a:close/>
                <a:moveTo>
                  <a:pt x="242" y="134"/>
                </a:moveTo>
                <a:cubicBezTo>
                  <a:pt x="225" y="139"/>
                  <a:pt x="208" y="142"/>
                  <a:pt x="192" y="143"/>
                </a:cubicBezTo>
                <a:cubicBezTo>
                  <a:pt x="191" y="143"/>
                  <a:pt x="191" y="143"/>
                  <a:pt x="191" y="143"/>
                </a:cubicBezTo>
                <a:cubicBezTo>
                  <a:pt x="190" y="142"/>
                  <a:pt x="190" y="142"/>
                  <a:pt x="190" y="142"/>
                </a:cubicBezTo>
                <a:cubicBezTo>
                  <a:pt x="189" y="137"/>
                  <a:pt x="188" y="133"/>
                  <a:pt x="185" y="130"/>
                </a:cubicBezTo>
                <a:cubicBezTo>
                  <a:pt x="185" y="129"/>
                  <a:pt x="185" y="129"/>
                  <a:pt x="185" y="129"/>
                </a:cubicBezTo>
                <a:cubicBezTo>
                  <a:pt x="186" y="128"/>
                  <a:pt x="186" y="128"/>
                  <a:pt x="186" y="128"/>
                </a:cubicBezTo>
                <a:cubicBezTo>
                  <a:pt x="199" y="117"/>
                  <a:pt x="213" y="107"/>
                  <a:pt x="228" y="99"/>
                </a:cubicBezTo>
                <a:cubicBezTo>
                  <a:pt x="229" y="98"/>
                  <a:pt x="229" y="98"/>
                  <a:pt x="229" y="98"/>
                </a:cubicBezTo>
                <a:cubicBezTo>
                  <a:pt x="230" y="99"/>
                  <a:pt x="230" y="99"/>
                  <a:pt x="230" y="99"/>
                </a:cubicBezTo>
                <a:cubicBezTo>
                  <a:pt x="236" y="109"/>
                  <a:pt x="241" y="120"/>
                  <a:pt x="243" y="132"/>
                </a:cubicBezTo>
                <a:cubicBezTo>
                  <a:pt x="243" y="133"/>
                  <a:pt x="243" y="133"/>
                  <a:pt x="243" y="133"/>
                </a:cubicBezTo>
                <a:lnTo>
                  <a:pt x="242" y="134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0" name="Freeform 12"/>
          <p:cNvSpPr>
            <a:spLocks noEditPoints="1"/>
          </p:cNvSpPr>
          <p:nvPr/>
        </p:nvSpPr>
        <p:spPr bwMode="auto">
          <a:xfrm>
            <a:off x="3469536" y="7620311"/>
            <a:ext cx="1285985" cy="1284406"/>
          </a:xfrm>
          <a:custGeom>
            <a:avLst/>
            <a:gdLst>
              <a:gd name="T0" fmla="*/ 286 w 302"/>
              <a:gd name="T1" fmla="*/ 129 h 302"/>
              <a:gd name="T2" fmla="*/ 282 w 302"/>
              <a:gd name="T3" fmla="*/ 112 h 302"/>
              <a:gd name="T4" fmla="*/ 285 w 302"/>
              <a:gd name="T5" fmla="*/ 82 h 302"/>
              <a:gd name="T6" fmla="*/ 264 w 302"/>
              <a:gd name="T7" fmla="*/ 72 h 302"/>
              <a:gd name="T8" fmla="*/ 252 w 302"/>
              <a:gd name="T9" fmla="*/ 58 h 302"/>
              <a:gd name="T10" fmla="*/ 236 w 302"/>
              <a:gd name="T11" fmla="*/ 34 h 302"/>
              <a:gd name="T12" fmla="*/ 219 w 302"/>
              <a:gd name="T13" fmla="*/ 23 h 302"/>
              <a:gd name="T14" fmla="*/ 191 w 302"/>
              <a:gd name="T15" fmla="*/ 20 h 302"/>
              <a:gd name="T16" fmla="*/ 173 w 302"/>
              <a:gd name="T17" fmla="*/ 15 h 302"/>
              <a:gd name="T18" fmla="*/ 155 w 302"/>
              <a:gd name="T19" fmla="*/ 0 h 302"/>
              <a:gd name="T20" fmla="*/ 141 w 302"/>
              <a:gd name="T21" fmla="*/ 14 h 302"/>
              <a:gd name="T22" fmla="*/ 113 w 302"/>
              <a:gd name="T23" fmla="*/ 12 h 302"/>
              <a:gd name="T24" fmla="*/ 94 w 302"/>
              <a:gd name="T25" fmla="*/ 18 h 302"/>
              <a:gd name="T26" fmla="*/ 73 w 302"/>
              <a:gd name="T27" fmla="*/ 38 h 302"/>
              <a:gd name="T28" fmla="*/ 59 w 302"/>
              <a:gd name="T29" fmla="*/ 49 h 302"/>
              <a:gd name="T30" fmla="*/ 35 w 302"/>
              <a:gd name="T31" fmla="*/ 54 h 302"/>
              <a:gd name="T32" fmla="*/ 32 w 302"/>
              <a:gd name="T33" fmla="*/ 84 h 302"/>
              <a:gd name="T34" fmla="*/ 24 w 302"/>
              <a:gd name="T35" fmla="*/ 99 h 302"/>
              <a:gd name="T36" fmla="*/ 3 w 302"/>
              <a:gd name="T37" fmla="*/ 121 h 302"/>
              <a:gd name="T38" fmla="*/ 14 w 302"/>
              <a:gd name="T39" fmla="*/ 142 h 302"/>
              <a:gd name="T40" fmla="*/ 7 w 302"/>
              <a:gd name="T41" fmla="*/ 157 h 302"/>
              <a:gd name="T42" fmla="*/ 9 w 302"/>
              <a:gd name="T43" fmla="*/ 177 h 302"/>
              <a:gd name="T44" fmla="*/ 24 w 302"/>
              <a:gd name="T45" fmla="*/ 201 h 302"/>
              <a:gd name="T46" fmla="*/ 31 w 302"/>
              <a:gd name="T47" fmla="*/ 218 h 302"/>
              <a:gd name="T48" fmla="*/ 30 w 302"/>
              <a:gd name="T49" fmla="*/ 242 h 302"/>
              <a:gd name="T50" fmla="*/ 59 w 302"/>
              <a:gd name="T51" fmla="*/ 252 h 302"/>
              <a:gd name="T52" fmla="*/ 73 w 302"/>
              <a:gd name="T53" fmla="*/ 263 h 302"/>
              <a:gd name="T54" fmla="*/ 89 w 302"/>
              <a:gd name="T55" fmla="*/ 289 h 302"/>
              <a:gd name="T56" fmla="*/ 112 w 302"/>
              <a:gd name="T57" fmla="*/ 283 h 302"/>
              <a:gd name="T58" fmla="*/ 130 w 302"/>
              <a:gd name="T59" fmla="*/ 286 h 302"/>
              <a:gd name="T60" fmla="*/ 155 w 302"/>
              <a:gd name="T61" fmla="*/ 302 h 302"/>
              <a:gd name="T62" fmla="*/ 173 w 302"/>
              <a:gd name="T63" fmla="*/ 286 h 302"/>
              <a:gd name="T64" fmla="*/ 190 w 302"/>
              <a:gd name="T65" fmla="*/ 282 h 302"/>
              <a:gd name="T66" fmla="*/ 220 w 302"/>
              <a:gd name="T67" fmla="*/ 285 h 302"/>
              <a:gd name="T68" fmla="*/ 230 w 302"/>
              <a:gd name="T69" fmla="*/ 263 h 302"/>
              <a:gd name="T70" fmla="*/ 243 w 302"/>
              <a:gd name="T71" fmla="*/ 251 h 302"/>
              <a:gd name="T72" fmla="*/ 268 w 302"/>
              <a:gd name="T73" fmla="*/ 236 h 302"/>
              <a:gd name="T74" fmla="*/ 278 w 302"/>
              <a:gd name="T75" fmla="*/ 219 h 302"/>
              <a:gd name="T76" fmla="*/ 282 w 302"/>
              <a:gd name="T77" fmla="*/ 190 h 302"/>
              <a:gd name="T78" fmla="*/ 287 w 302"/>
              <a:gd name="T79" fmla="*/ 173 h 302"/>
              <a:gd name="T80" fmla="*/ 302 w 302"/>
              <a:gd name="T81" fmla="*/ 155 h 302"/>
              <a:gd name="T82" fmla="*/ 170 w 302"/>
              <a:gd name="T83" fmla="*/ 59 h 302"/>
              <a:gd name="T84" fmla="*/ 160 w 302"/>
              <a:gd name="T85" fmla="*/ 111 h 302"/>
              <a:gd name="T86" fmla="*/ 143 w 302"/>
              <a:gd name="T87" fmla="*/ 110 h 302"/>
              <a:gd name="T88" fmla="*/ 98 w 302"/>
              <a:gd name="T89" fmla="*/ 73 h 302"/>
              <a:gd name="T90" fmla="*/ 117 w 302"/>
              <a:gd name="T91" fmla="*/ 128 h 302"/>
              <a:gd name="T92" fmla="*/ 59 w 302"/>
              <a:gd name="T93" fmla="*/ 132 h 302"/>
              <a:gd name="T94" fmla="*/ 110 w 302"/>
              <a:gd name="T95" fmla="*/ 159 h 302"/>
              <a:gd name="T96" fmla="*/ 143 w 302"/>
              <a:gd name="T97" fmla="*/ 191 h 302"/>
              <a:gd name="T98" fmla="*/ 128 w 302"/>
              <a:gd name="T99" fmla="*/ 185 h 302"/>
              <a:gd name="T100" fmla="*/ 130 w 302"/>
              <a:gd name="T101" fmla="*/ 171 h 302"/>
              <a:gd name="T102" fmla="*/ 203 w 302"/>
              <a:gd name="T103" fmla="*/ 229 h 302"/>
              <a:gd name="T104" fmla="*/ 172 w 302"/>
              <a:gd name="T105" fmla="*/ 185 h 302"/>
              <a:gd name="T106" fmla="*/ 229 w 302"/>
              <a:gd name="T107" fmla="*/ 203 h 302"/>
              <a:gd name="T108" fmla="*/ 191 w 302"/>
              <a:gd name="T109" fmla="*/ 159 h 302"/>
              <a:gd name="T110" fmla="*/ 191 w 302"/>
              <a:gd name="T111" fmla="*/ 143 h 302"/>
              <a:gd name="T112" fmla="*/ 230 w 302"/>
              <a:gd name="T113" fmla="*/ 99 h 3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302" h="302">
                <a:moveTo>
                  <a:pt x="302" y="147"/>
                </a:moveTo>
                <a:cubicBezTo>
                  <a:pt x="300" y="146"/>
                  <a:pt x="297" y="145"/>
                  <a:pt x="295" y="145"/>
                </a:cubicBezTo>
                <a:cubicBezTo>
                  <a:pt x="293" y="144"/>
                  <a:pt x="290" y="143"/>
                  <a:pt x="288" y="142"/>
                </a:cubicBezTo>
                <a:cubicBezTo>
                  <a:pt x="287" y="142"/>
                  <a:pt x="287" y="142"/>
                  <a:pt x="287" y="142"/>
                </a:cubicBezTo>
                <a:cubicBezTo>
                  <a:pt x="287" y="141"/>
                  <a:pt x="287" y="141"/>
                  <a:pt x="287" y="141"/>
                </a:cubicBezTo>
                <a:cubicBezTo>
                  <a:pt x="287" y="137"/>
                  <a:pt x="287" y="133"/>
                  <a:pt x="286" y="130"/>
                </a:cubicBezTo>
                <a:cubicBezTo>
                  <a:pt x="286" y="129"/>
                  <a:pt x="286" y="129"/>
                  <a:pt x="286" y="129"/>
                </a:cubicBezTo>
                <a:cubicBezTo>
                  <a:pt x="287" y="128"/>
                  <a:pt x="287" y="128"/>
                  <a:pt x="287" y="128"/>
                </a:cubicBezTo>
                <a:cubicBezTo>
                  <a:pt x="289" y="127"/>
                  <a:pt x="291" y="126"/>
                  <a:pt x="293" y="125"/>
                </a:cubicBezTo>
                <a:cubicBezTo>
                  <a:pt x="295" y="123"/>
                  <a:pt x="297" y="122"/>
                  <a:pt x="299" y="121"/>
                </a:cubicBezTo>
                <a:cubicBezTo>
                  <a:pt x="299" y="118"/>
                  <a:pt x="298" y="116"/>
                  <a:pt x="297" y="113"/>
                </a:cubicBezTo>
                <a:cubicBezTo>
                  <a:pt x="295" y="113"/>
                  <a:pt x="293" y="113"/>
                  <a:pt x="290" y="113"/>
                </a:cubicBezTo>
                <a:cubicBezTo>
                  <a:pt x="288" y="112"/>
                  <a:pt x="285" y="112"/>
                  <a:pt x="283" y="112"/>
                </a:cubicBezTo>
                <a:cubicBezTo>
                  <a:pt x="282" y="112"/>
                  <a:pt x="282" y="112"/>
                  <a:pt x="282" y="112"/>
                </a:cubicBezTo>
                <a:cubicBezTo>
                  <a:pt x="282" y="111"/>
                  <a:pt x="282" y="111"/>
                  <a:pt x="282" y="111"/>
                </a:cubicBezTo>
                <a:cubicBezTo>
                  <a:pt x="281" y="108"/>
                  <a:pt x="279" y="104"/>
                  <a:pt x="278" y="100"/>
                </a:cubicBezTo>
                <a:cubicBezTo>
                  <a:pt x="278" y="99"/>
                  <a:pt x="278" y="99"/>
                  <a:pt x="278" y="99"/>
                </a:cubicBezTo>
                <a:cubicBezTo>
                  <a:pt x="278" y="99"/>
                  <a:pt x="278" y="99"/>
                  <a:pt x="278" y="99"/>
                </a:cubicBezTo>
                <a:cubicBezTo>
                  <a:pt x="280" y="97"/>
                  <a:pt x="282" y="95"/>
                  <a:pt x="284" y="94"/>
                </a:cubicBezTo>
                <a:cubicBezTo>
                  <a:pt x="285" y="92"/>
                  <a:pt x="287" y="90"/>
                  <a:pt x="289" y="89"/>
                </a:cubicBezTo>
                <a:cubicBezTo>
                  <a:pt x="288" y="86"/>
                  <a:pt x="286" y="84"/>
                  <a:pt x="285" y="82"/>
                </a:cubicBezTo>
                <a:cubicBezTo>
                  <a:pt x="283" y="82"/>
                  <a:pt x="281" y="82"/>
                  <a:pt x="278" y="83"/>
                </a:cubicBezTo>
                <a:cubicBezTo>
                  <a:pt x="276" y="83"/>
                  <a:pt x="273" y="83"/>
                  <a:pt x="271" y="84"/>
                </a:cubicBezTo>
                <a:cubicBezTo>
                  <a:pt x="270" y="84"/>
                  <a:pt x="270" y="84"/>
                  <a:pt x="270" y="84"/>
                </a:cubicBezTo>
                <a:cubicBezTo>
                  <a:pt x="270" y="83"/>
                  <a:pt x="270" y="83"/>
                  <a:pt x="270" y="83"/>
                </a:cubicBezTo>
                <a:cubicBezTo>
                  <a:pt x="268" y="80"/>
                  <a:pt x="266" y="76"/>
                  <a:pt x="264" y="73"/>
                </a:cubicBezTo>
                <a:cubicBezTo>
                  <a:pt x="263" y="72"/>
                  <a:pt x="263" y="72"/>
                  <a:pt x="263" y="72"/>
                </a:cubicBezTo>
                <a:cubicBezTo>
                  <a:pt x="264" y="72"/>
                  <a:pt x="264" y="72"/>
                  <a:pt x="264" y="72"/>
                </a:cubicBezTo>
                <a:cubicBezTo>
                  <a:pt x="265" y="70"/>
                  <a:pt x="266" y="68"/>
                  <a:pt x="268" y="66"/>
                </a:cubicBezTo>
                <a:cubicBezTo>
                  <a:pt x="269" y="64"/>
                  <a:pt x="270" y="62"/>
                  <a:pt x="271" y="60"/>
                </a:cubicBezTo>
                <a:cubicBezTo>
                  <a:pt x="270" y="58"/>
                  <a:pt x="268" y="56"/>
                  <a:pt x="267" y="54"/>
                </a:cubicBezTo>
                <a:cubicBezTo>
                  <a:pt x="264" y="54"/>
                  <a:pt x="262" y="55"/>
                  <a:pt x="260" y="56"/>
                </a:cubicBezTo>
                <a:cubicBezTo>
                  <a:pt x="258" y="57"/>
                  <a:pt x="255" y="58"/>
                  <a:pt x="253" y="59"/>
                </a:cubicBezTo>
                <a:cubicBezTo>
                  <a:pt x="252" y="59"/>
                  <a:pt x="252" y="59"/>
                  <a:pt x="252" y="59"/>
                </a:cubicBezTo>
                <a:cubicBezTo>
                  <a:pt x="252" y="58"/>
                  <a:pt x="252" y="58"/>
                  <a:pt x="252" y="58"/>
                </a:cubicBezTo>
                <a:cubicBezTo>
                  <a:pt x="249" y="55"/>
                  <a:pt x="246" y="53"/>
                  <a:pt x="243" y="50"/>
                </a:cubicBezTo>
                <a:cubicBezTo>
                  <a:pt x="243" y="49"/>
                  <a:pt x="243" y="49"/>
                  <a:pt x="243" y="49"/>
                </a:cubicBezTo>
                <a:cubicBezTo>
                  <a:pt x="243" y="49"/>
                  <a:pt x="243" y="49"/>
                  <a:pt x="243" y="49"/>
                </a:cubicBezTo>
                <a:cubicBezTo>
                  <a:pt x="244" y="47"/>
                  <a:pt x="245" y="44"/>
                  <a:pt x="246" y="42"/>
                </a:cubicBezTo>
                <a:cubicBezTo>
                  <a:pt x="247" y="40"/>
                  <a:pt x="247" y="37"/>
                  <a:pt x="248" y="35"/>
                </a:cubicBezTo>
                <a:cubicBezTo>
                  <a:pt x="246" y="33"/>
                  <a:pt x="244" y="32"/>
                  <a:pt x="242" y="30"/>
                </a:cubicBezTo>
                <a:cubicBezTo>
                  <a:pt x="240" y="31"/>
                  <a:pt x="238" y="33"/>
                  <a:pt x="236" y="34"/>
                </a:cubicBezTo>
                <a:cubicBezTo>
                  <a:pt x="234" y="36"/>
                  <a:pt x="232" y="37"/>
                  <a:pt x="230" y="38"/>
                </a:cubicBezTo>
                <a:cubicBezTo>
                  <a:pt x="229" y="39"/>
                  <a:pt x="229" y="39"/>
                  <a:pt x="229" y="39"/>
                </a:cubicBezTo>
                <a:cubicBezTo>
                  <a:pt x="228" y="38"/>
                  <a:pt x="228" y="38"/>
                  <a:pt x="228" y="38"/>
                </a:cubicBezTo>
                <a:cubicBezTo>
                  <a:pt x="225" y="36"/>
                  <a:pt x="222" y="34"/>
                  <a:pt x="219" y="32"/>
                </a:cubicBezTo>
                <a:cubicBezTo>
                  <a:pt x="218" y="32"/>
                  <a:pt x="218" y="32"/>
                  <a:pt x="218" y="32"/>
                </a:cubicBezTo>
                <a:cubicBezTo>
                  <a:pt x="218" y="31"/>
                  <a:pt x="218" y="31"/>
                  <a:pt x="218" y="31"/>
                </a:cubicBezTo>
                <a:cubicBezTo>
                  <a:pt x="218" y="28"/>
                  <a:pt x="219" y="26"/>
                  <a:pt x="219" y="23"/>
                </a:cubicBezTo>
                <a:cubicBezTo>
                  <a:pt x="219" y="21"/>
                  <a:pt x="220" y="19"/>
                  <a:pt x="220" y="16"/>
                </a:cubicBezTo>
                <a:cubicBezTo>
                  <a:pt x="218" y="15"/>
                  <a:pt x="215" y="14"/>
                  <a:pt x="213" y="13"/>
                </a:cubicBezTo>
                <a:cubicBezTo>
                  <a:pt x="211" y="15"/>
                  <a:pt x="210" y="16"/>
                  <a:pt x="208" y="18"/>
                </a:cubicBezTo>
                <a:cubicBezTo>
                  <a:pt x="206" y="20"/>
                  <a:pt x="205" y="22"/>
                  <a:pt x="203" y="23"/>
                </a:cubicBezTo>
                <a:cubicBezTo>
                  <a:pt x="202" y="24"/>
                  <a:pt x="202" y="24"/>
                  <a:pt x="202" y="24"/>
                </a:cubicBezTo>
                <a:cubicBezTo>
                  <a:pt x="202" y="24"/>
                  <a:pt x="202" y="24"/>
                  <a:pt x="202" y="24"/>
                </a:cubicBezTo>
                <a:cubicBezTo>
                  <a:pt x="198" y="22"/>
                  <a:pt x="194" y="21"/>
                  <a:pt x="191" y="20"/>
                </a:cubicBezTo>
                <a:cubicBezTo>
                  <a:pt x="190" y="20"/>
                  <a:pt x="190" y="20"/>
                  <a:pt x="190" y="20"/>
                </a:cubicBezTo>
                <a:cubicBezTo>
                  <a:pt x="190" y="19"/>
                  <a:pt x="190" y="19"/>
                  <a:pt x="190" y="19"/>
                </a:cubicBezTo>
                <a:cubicBezTo>
                  <a:pt x="189" y="17"/>
                  <a:pt x="189" y="14"/>
                  <a:pt x="189" y="12"/>
                </a:cubicBezTo>
                <a:cubicBezTo>
                  <a:pt x="189" y="9"/>
                  <a:pt x="189" y="7"/>
                  <a:pt x="188" y="4"/>
                </a:cubicBezTo>
                <a:cubicBezTo>
                  <a:pt x="186" y="4"/>
                  <a:pt x="183" y="3"/>
                  <a:pt x="181" y="3"/>
                </a:cubicBezTo>
                <a:cubicBezTo>
                  <a:pt x="180" y="4"/>
                  <a:pt x="178" y="7"/>
                  <a:pt x="177" y="9"/>
                </a:cubicBezTo>
                <a:cubicBezTo>
                  <a:pt x="176" y="11"/>
                  <a:pt x="175" y="13"/>
                  <a:pt x="173" y="15"/>
                </a:cubicBezTo>
                <a:cubicBezTo>
                  <a:pt x="173" y="16"/>
                  <a:pt x="173" y="16"/>
                  <a:pt x="173" y="16"/>
                </a:cubicBezTo>
                <a:cubicBezTo>
                  <a:pt x="172" y="16"/>
                  <a:pt x="172" y="16"/>
                  <a:pt x="172" y="16"/>
                </a:cubicBezTo>
                <a:cubicBezTo>
                  <a:pt x="168" y="15"/>
                  <a:pt x="165" y="15"/>
                  <a:pt x="161" y="14"/>
                </a:cubicBezTo>
                <a:cubicBezTo>
                  <a:pt x="160" y="14"/>
                  <a:pt x="160" y="14"/>
                  <a:pt x="160" y="14"/>
                </a:cubicBezTo>
                <a:cubicBezTo>
                  <a:pt x="159" y="14"/>
                  <a:pt x="159" y="14"/>
                  <a:pt x="159" y="14"/>
                </a:cubicBezTo>
                <a:cubicBezTo>
                  <a:pt x="159" y="11"/>
                  <a:pt x="158" y="9"/>
                  <a:pt x="157" y="7"/>
                </a:cubicBezTo>
                <a:cubicBezTo>
                  <a:pt x="156" y="4"/>
                  <a:pt x="156" y="2"/>
                  <a:pt x="155" y="0"/>
                </a:cubicBezTo>
                <a:cubicBezTo>
                  <a:pt x="155" y="0"/>
                  <a:pt x="155" y="0"/>
                  <a:pt x="155" y="0"/>
                </a:cubicBezTo>
                <a:cubicBezTo>
                  <a:pt x="152" y="0"/>
                  <a:pt x="150" y="0"/>
                  <a:pt x="147" y="0"/>
                </a:cubicBezTo>
                <a:cubicBezTo>
                  <a:pt x="147" y="0"/>
                  <a:pt x="147" y="0"/>
                  <a:pt x="147" y="0"/>
                </a:cubicBezTo>
                <a:cubicBezTo>
                  <a:pt x="146" y="2"/>
                  <a:pt x="145" y="4"/>
                  <a:pt x="145" y="7"/>
                </a:cubicBezTo>
                <a:cubicBezTo>
                  <a:pt x="144" y="9"/>
                  <a:pt x="143" y="11"/>
                  <a:pt x="142" y="14"/>
                </a:cubicBezTo>
                <a:cubicBezTo>
                  <a:pt x="142" y="14"/>
                  <a:pt x="142" y="14"/>
                  <a:pt x="142" y="14"/>
                </a:cubicBezTo>
                <a:cubicBezTo>
                  <a:pt x="141" y="14"/>
                  <a:pt x="141" y="14"/>
                  <a:pt x="141" y="14"/>
                </a:cubicBezTo>
                <a:cubicBezTo>
                  <a:pt x="137" y="15"/>
                  <a:pt x="133" y="15"/>
                  <a:pt x="130" y="16"/>
                </a:cubicBezTo>
                <a:cubicBezTo>
                  <a:pt x="129" y="16"/>
                  <a:pt x="129" y="16"/>
                  <a:pt x="129" y="16"/>
                </a:cubicBezTo>
                <a:cubicBezTo>
                  <a:pt x="129" y="15"/>
                  <a:pt x="129" y="15"/>
                  <a:pt x="129" y="15"/>
                </a:cubicBezTo>
                <a:cubicBezTo>
                  <a:pt x="127" y="13"/>
                  <a:pt x="126" y="11"/>
                  <a:pt x="125" y="9"/>
                </a:cubicBezTo>
                <a:cubicBezTo>
                  <a:pt x="123" y="7"/>
                  <a:pt x="122" y="4"/>
                  <a:pt x="121" y="3"/>
                </a:cubicBezTo>
                <a:cubicBezTo>
                  <a:pt x="118" y="3"/>
                  <a:pt x="116" y="4"/>
                  <a:pt x="113" y="4"/>
                </a:cubicBezTo>
                <a:cubicBezTo>
                  <a:pt x="113" y="7"/>
                  <a:pt x="113" y="9"/>
                  <a:pt x="113" y="12"/>
                </a:cubicBezTo>
                <a:cubicBezTo>
                  <a:pt x="113" y="14"/>
                  <a:pt x="112" y="17"/>
                  <a:pt x="112" y="19"/>
                </a:cubicBezTo>
                <a:cubicBezTo>
                  <a:pt x="112" y="20"/>
                  <a:pt x="112" y="20"/>
                  <a:pt x="112" y="20"/>
                </a:cubicBezTo>
                <a:cubicBezTo>
                  <a:pt x="111" y="20"/>
                  <a:pt x="111" y="20"/>
                  <a:pt x="111" y="20"/>
                </a:cubicBezTo>
                <a:cubicBezTo>
                  <a:pt x="108" y="21"/>
                  <a:pt x="104" y="22"/>
                  <a:pt x="100" y="24"/>
                </a:cubicBezTo>
                <a:cubicBezTo>
                  <a:pt x="100" y="24"/>
                  <a:pt x="100" y="24"/>
                  <a:pt x="100" y="24"/>
                </a:cubicBezTo>
                <a:cubicBezTo>
                  <a:pt x="99" y="23"/>
                  <a:pt x="99" y="23"/>
                  <a:pt x="99" y="23"/>
                </a:cubicBezTo>
                <a:cubicBezTo>
                  <a:pt x="97" y="22"/>
                  <a:pt x="96" y="20"/>
                  <a:pt x="94" y="18"/>
                </a:cubicBezTo>
                <a:cubicBezTo>
                  <a:pt x="92" y="16"/>
                  <a:pt x="90" y="15"/>
                  <a:pt x="89" y="13"/>
                </a:cubicBezTo>
                <a:cubicBezTo>
                  <a:pt x="86" y="14"/>
                  <a:pt x="84" y="15"/>
                  <a:pt x="82" y="16"/>
                </a:cubicBezTo>
                <a:cubicBezTo>
                  <a:pt x="82" y="19"/>
                  <a:pt x="82" y="21"/>
                  <a:pt x="83" y="23"/>
                </a:cubicBezTo>
                <a:cubicBezTo>
                  <a:pt x="83" y="26"/>
                  <a:pt x="83" y="28"/>
                  <a:pt x="84" y="31"/>
                </a:cubicBezTo>
                <a:cubicBezTo>
                  <a:pt x="84" y="32"/>
                  <a:pt x="84" y="32"/>
                  <a:pt x="84" y="32"/>
                </a:cubicBezTo>
                <a:cubicBezTo>
                  <a:pt x="83" y="32"/>
                  <a:pt x="83" y="32"/>
                  <a:pt x="83" y="32"/>
                </a:cubicBezTo>
                <a:cubicBezTo>
                  <a:pt x="80" y="34"/>
                  <a:pt x="76" y="36"/>
                  <a:pt x="73" y="38"/>
                </a:cubicBezTo>
                <a:cubicBezTo>
                  <a:pt x="73" y="39"/>
                  <a:pt x="73" y="39"/>
                  <a:pt x="73" y="39"/>
                </a:cubicBezTo>
                <a:cubicBezTo>
                  <a:pt x="72" y="38"/>
                  <a:pt x="72" y="38"/>
                  <a:pt x="72" y="38"/>
                </a:cubicBezTo>
                <a:cubicBezTo>
                  <a:pt x="70" y="37"/>
                  <a:pt x="68" y="36"/>
                  <a:pt x="66" y="34"/>
                </a:cubicBezTo>
                <a:cubicBezTo>
                  <a:pt x="64" y="33"/>
                  <a:pt x="62" y="31"/>
                  <a:pt x="60" y="30"/>
                </a:cubicBezTo>
                <a:cubicBezTo>
                  <a:pt x="58" y="32"/>
                  <a:pt x="56" y="33"/>
                  <a:pt x="54" y="35"/>
                </a:cubicBezTo>
                <a:cubicBezTo>
                  <a:pt x="54" y="37"/>
                  <a:pt x="55" y="40"/>
                  <a:pt x="56" y="42"/>
                </a:cubicBezTo>
                <a:cubicBezTo>
                  <a:pt x="57" y="44"/>
                  <a:pt x="58" y="47"/>
                  <a:pt x="59" y="49"/>
                </a:cubicBezTo>
                <a:cubicBezTo>
                  <a:pt x="59" y="49"/>
                  <a:pt x="59" y="49"/>
                  <a:pt x="59" y="49"/>
                </a:cubicBezTo>
                <a:cubicBezTo>
                  <a:pt x="58" y="50"/>
                  <a:pt x="58" y="50"/>
                  <a:pt x="58" y="50"/>
                </a:cubicBezTo>
                <a:cubicBezTo>
                  <a:pt x="56" y="53"/>
                  <a:pt x="53" y="55"/>
                  <a:pt x="50" y="58"/>
                </a:cubicBezTo>
                <a:cubicBezTo>
                  <a:pt x="50" y="59"/>
                  <a:pt x="50" y="59"/>
                  <a:pt x="50" y="59"/>
                </a:cubicBezTo>
                <a:cubicBezTo>
                  <a:pt x="49" y="59"/>
                  <a:pt x="49" y="59"/>
                  <a:pt x="49" y="59"/>
                </a:cubicBezTo>
                <a:cubicBezTo>
                  <a:pt x="47" y="58"/>
                  <a:pt x="44" y="57"/>
                  <a:pt x="42" y="56"/>
                </a:cubicBezTo>
                <a:cubicBezTo>
                  <a:pt x="40" y="55"/>
                  <a:pt x="37" y="54"/>
                  <a:pt x="35" y="54"/>
                </a:cubicBezTo>
                <a:cubicBezTo>
                  <a:pt x="33" y="56"/>
                  <a:pt x="32" y="58"/>
                  <a:pt x="30" y="60"/>
                </a:cubicBezTo>
                <a:cubicBezTo>
                  <a:pt x="32" y="62"/>
                  <a:pt x="33" y="64"/>
                  <a:pt x="34" y="66"/>
                </a:cubicBezTo>
                <a:cubicBezTo>
                  <a:pt x="36" y="68"/>
                  <a:pt x="37" y="70"/>
                  <a:pt x="38" y="72"/>
                </a:cubicBezTo>
                <a:cubicBezTo>
                  <a:pt x="39" y="72"/>
                  <a:pt x="39" y="72"/>
                  <a:pt x="39" y="72"/>
                </a:cubicBezTo>
                <a:cubicBezTo>
                  <a:pt x="38" y="73"/>
                  <a:pt x="38" y="73"/>
                  <a:pt x="38" y="73"/>
                </a:cubicBezTo>
                <a:cubicBezTo>
                  <a:pt x="36" y="76"/>
                  <a:pt x="34" y="80"/>
                  <a:pt x="32" y="83"/>
                </a:cubicBezTo>
                <a:cubicBezTo>
                  <a:pt x="32" y="84"/>
                  <a:pt x="32" y="84"/>
                  <a:pt x="32" y="84"/>
                </a:cubicBezTo>
                <a:cubicBezTo>
                  <a:pt x="31" y="84"/>
                  <a:pt x="31" y="84"/>
                  <a:pt x="31" y="84"/>
                </a:cubicBezTo>
                <a:cubicBezTo>
                  <a:pt x="29" y="83"/>
                  <a:pt x="26" y="83"/>
                  <a:pt x="24" y="83"/>
                </a:cubicBezTo>
                <a:cubicBezTo>
                  <a:pt x="21" y="82"/>
                  <a:pt x="19" y="82"/>
                  <a:pt x="17" y="82"/>
                </a:cubicBezTo>
                <a:cubicBezTo>
                  <a:pt x="15" y="84"/>
                  <a:pt x="14" y="86"/>
                  <a:pt x="13" y="89"/>
                </a:cubicBezTo>
                <a:cubicBezTo>
                  <a:pt x="15" y="90"/>
                  <a:pt x="16" y="92"/>
                  <a:pt x="18" y="94"/>
                </a:cubicBezTo>
                <a:cubicBezTo>
                  <a:pt x="20" y="95"/>
                  <a:pt x="22" y="97"/>
                  <a:pt x="24" y="99"/>
                </a:cubicBezTo>
                <a:cubicBezTo>
                  <a:pt x="24" y="99"/>
                  <a:pt x="24" y="99"/>
                  <a:pt x="24" y="99"/>
                </a:cubicBezTo>
                <a:cubicBezTo>
                  <a:pt x="24" y="100"/>
                  <a:pt x="24" y="100"/>
                  <a:pt x="24" y="100"/>
                </a:cubicBezTo>
                <a:cubicBezTo>
                  <a:pt x="22" y="104"/>
                  <a:pt x="21" y="108"/>
                  <a:pt x="20" y="111"/>
                </a:cubicBezTo>
                <a:cubicBezTo>
                  <a:pt x="20" y="112"/>
                  <a:pt x="20" y="112"/>
                  <a:pt x="20" y="112"/>
                </a:cubicBezTo>
                <a:cubicBezTo>
                  <a:pt x="19" y="112"/>
                  <a:pt x="19" y="112"/>
                  <a:pt x="19" y="112"/>
                </a:cubicBezTo>
                <a:cubicBezTo>
                  <a:pt x="17" y="112"/>
                  <a:pt x="14" y="112"/>
                  <a:pt x="12" y="113"/>
                </a:cubicBezTo>
                <a:cubicBezTo>
                  <a:pt x="9" y="113"/>
                  <a:pt x="7" y="113"/>
                  <a:pt x="4" y="113"/>
                </a:cubicBezTo>
                <a:cubicBezTo>
                  <a:pt x="4" y="116"/>
                  <a:pt x="3" y="118"/>
                  <a:pt x="3" y="121"/>
                </a:cubicBezTo>
                <a:cubicBezTo>
                  <a:pt x="5" y="122"/>
                  <a:pt x="7" y="123"/>
                  <a:pt x="9" y="125"/>
                </a:cubicBezTo>
                <a:cubicBezTo>
                  <a:pt x="11" y="126"/>
                  <a:pt x="13" y="127"/>
                  <a:pt x="15" y="128"/>
                </a:cubicBezTo>
                <a:cubicBezTo>
                  <a:pt x="16" y="129"/>
                  <a:pt x="16" y="129"/>
                  <a:pt x="16" y="129"/>
                </a:cubicBezTo>
                <a:cubicBezTo>
                  <a:pt x="16" y="130"/>
                  <a:pt x="16" y="130"/>
                  <a:pt x="16" y="130"/>
                </a:cubicBezTo>
                <a:cubicBezTo>
                  <a:pt x="15" y="133"/>
                  <a:pt x="15" y="137"/>
                  <a:pt x="15" y="141"/>
                </a:cubicBezTo>
                <a:cubicBezTo>
                  <a:pt x="14" y="142"/>
                  <a:pt x="14" y="142"/>
                  <a:pt x="14" y="142"/>
                </a:cubicBezTo>
                <a:cubicBezTo>
                  <a:pt x="14" y="142"/>
                  <a:pt x="14" y="142"/>
                  <a:pt x="14" y="142"/>
                </a:cubicBezTo>
                <a:cubicBezTo>
                  <a:pt x="12" y="143"/>
                  <a:pt x="9" y="144"/>
                  <a:pt x="7" y="145"/>
                </a:cubicBezTo>
                <a:cubicBezTo>
                  <a:pt x="4" y="145"/>
                  <a:pt x="2" y="146"/>
                  <a:pt x="0" y="147"/>
                </a:cubicBezTo>
                <a:cubicBezTo>
                  <a:pt x="0" y="147"/>
                  <a:pt x="0" y="147"/>
                  <a:pt x="0" y="147"/>
                </a:cubicBezTo>
                <a:cubicBezTo>
                  <a:pt x="0" y="148"/>
                  <a:pt x="0" y="150"/>
                  <a:pt x="0" y="151"/>
                </a:cubicBezTo>
                <a:cubicBezTo>
                  <a:pt x="0" y="152"/>
                  <a:pt x="0" y="153"/>
                  <a:pt x="0" y="155"/>
                </a:cubicBezTo>
                <a:cubicBezTo>
                  <a:pt x="0" y="155"/>
                  <a:pt x="0" y="155"/>
                  <a:pt x="0" y="155"/>
                </a:cubicBezTo>
                <a:cubicBezTo>
                  <a:pt x="2" y="156"/>
                  <a:pt x="4" y="156"/>
                  <a:pt x="7" y="157"/>
                </a:cubicBezTo>
                <a:cubicBezTo>
                  <a:pt x="9" y="158"/>
                  <a:pt x="12" y="158"/>
                  <a:pt x="14" y="159"/>
                </a:cubicBezTo>
                <a:cubicBezTo>
                  <a:pt x="14" y="160"/>
                  <a:pt x="14" y="160"/>
                  <a:pt x="14" y="160"/>
                </a:cubicBezTo>
                <a:cubicBezTo>
                  <a:pt x="15" y="160"/>
                  <a:pt x="15" y="160"/>
                  <a:pt x="15" y="160"/>
                </a:cubicBezTo>
                <a:cubicBezTo>
                  <a:pt x="15" y="165"/>
                  <a:pt x="15" y="168"/>
                  <a:pt x="16" y="172"/>
                </a:cubicBezTo>
                <a:cubicBezTo>
                  <a:pt x="16" y="173"/>
                  <a:pt x="16" y="173"/>
                  <a:pt x="16" y="173"/>
                </a:cubicBezTo>
                <a:cubicBezTo>
                  <a:pt x="15" y="173"/>
                  <a:pt x="15" y="173"/>
                  <a:pt x="15" y="173"/>
                </a:cubicBezTo>
                <a:cubicBezTo>
                  <a:pt x="13" y="174"/>
                  <a:pt x="11" y="176"/>
                  <a:pt x="9" y="177"/>
                </a:cubicBezTo>
                <a:cubicBezTo>
                  <a:pt x="7" y="178"/>
                  <a:pt x="5" y="179"/>
                  <a:pt x="3" y="181"/>
                </a:cubicBezTo>
                <a:cubicBezTo>
                  <a:pt x="3" y="183"/>
                  <a:pt x="4" y="186"/>
                  <a:pt x="4" y="188"/>
                </a:cubicBezTo>
                <a:cubicBezTo>
                  <a:pt x="7" y="189"/>
                  <a:pt x="9" y="189"/>
                  <a:pt x="12" y="189"/>
                </a:cubicBezTo>
                <a:cubicBezTo>
                  <a:pt x="14" y="189"/>
                  <a:pt x="17" y="189"/>
                  <a:pt x="19" y="190"/>
                </a:cubicBezTo>
                <a:cubicBezTo>
                  <a:pt x="20" y="190"/>
                  <a:pt x="20" y="190"/>
                  <a:pt x="20" y="190"/>
                </a:cubicBezTo>
                <a:cubicBezTo>
                  <a:pt x="20" y="190"/>
                  <a:pt x="20" y="190"/>
                  <a:pt x="20" y="190"/>
                </a:cubicBezTo>
                <a:cubicBezTo>
                  <a:pt x="21" y="194"/>
                  <a:pt x="22" y="198"/>
                  <a:pt x="24" y="201"/>
                </a:cubicBezTo>
                <a:cubicBezTo>
                  <a:pt x="24" y="202"/>
                  <a:pt x="24" y="202"/>
                  <a:pt x="24" y="202"/>
                </a:cubicBezTo>
                <a:cubicBezTo>
                  <a:pt x="24" y="203"/>
                  <a:pt x="24" y="203"/>
                  <a:pt x="24" y="203"/>
                </a:cubicBezTo>
                <a:cubicBezTo>
                  <a:pt x="22" y="204"/>
                  <a:pt x="20" y="206"/>
                  <a:pt x="18" y="208"/>
                </a:cubicBezTo>
                <a:cubicBezTo>
                  <a:pt x="16" y="210"/>
                  <a:pt x="15" y="211"/>
                  <a:pt x="13" y="213"/>
                </a:cubicBezTo>
                <a:cubicBezTo>
                  <a:pt x="14" y="215"/>
                  <a:pt x="15" y="218"/>
                  <a:pt x="17" y="220"/>
                </a:cubicBezTo>
                <a:cubicBezTo>
                  <a:pt x="19" y="220"/>
                  <a:pt x="21" y="219"/>
                  <a:pt x="24" y="219"/>
                </a:cubicBezTo>
                <a:cubicBezTo>
                  <a:pt x="26" y="219"/>
                  <a:pt x="29" y="218"/>
                  <a:pt x="31" y="218"/>
                </a:cubicBezTo>
                <a:cubicBezTo>
                  <a:pt x="32" y="218"/>
                  <a:pt x="32" y="218"/>
                  <a:pt x="32" y="218"/>
                </a:cubicBezTo>
                <a:cubicBezTo>
                  <a:pt x="32" y="219"/>
                  <a:pt x="32" y="219"/>
                  <a:pt x="32" y="219"/>
                </a:cubicBezTo>
                <a:cubicBezTo>
                  <a:pt x="34" y="222"/>
                  <a:pt x="36" y="225"/>
                  <a:pt x="38" y="228"/>
                </a:cubicBezTo>
                <a:cubicBezTo>
                  <a:pt x="39" y="229"/>
                  <a:pt x="39" y="229"/>
                  <a:pt x="39" y="229"/>
                </a:cubicBezTo>
                <a:cubicBezTo>
                  <a:pt x="38" y="230"/>
                  <a:pt x="38" y="230"/>
                  <a:pt x="38" y="230"/>
                </a:cubicBezTo>
                <a:cubicBezTo>
                  <a:pt x="37" y="232"/>
                  <a:pt x="36" y="234"/>
                  <a:pt x="34" y="236"/>
                </a:cubicBezTo>
                <a:cubicBezTo>
                  <a:pt x="33" y="238"/>
                  <a:pt x="32" y="240"/>
                  <a:pt x="30" y="242"/>
                </a:cubicBezTo>
                <a:cubicBezTo>
                  <a:pt x="32" y="244"/>
                  <a:pt x="33" y="246"/>
                  <a:pt x="35" y="248"/>
                </a:cubicBezTo>
                <a:cubicBezTo>
                  <a:pt x="37" y="247"/>
                  <a:pt x="40" y="246"/>
                  <a:pt x="42" y="246"/>
                </a:cubicBezTo>
                <a:cubicBezTo>
                  <a:pt x="44" y="245"/>
                  <a:pt x="47" y="244"/>
                  <a:pt x="49" y="243"/>
                </a:cubicBezTo>
                <a:cubicBezTo>
                  <a:pt x="50" y="243"/>
                  <a:pt x="50" y="243"/>
                  <a:pt x="50" y="243"/>
                </a:cubicBezTo>
                <a:cubicBezTo>
                  <a:pt x="50" y="243"/>
                  <a:pt x="50" y="243"/>
                  <a:pt x="50" y="243"/>
                </a:cubicBezTo>
                <a:cubicBezTo>
                  <a:pt x="53" y="246"/>
                  <a:pt x="56" y="249"/>
                  <a:pt x="58" y="251"/>
                </a:cubicBezTo>
                <a:cubicBezTo>
                  <a:pt x="59" y="252"/>
                  <a:pt x="59" y="252"/>
                  <a:pt x="59" y="252"/>
                </a:cubicBezTo>
                <a:cubicBezTo>
                  <a:pt x="59" y="253"/>
                  <a:pt x="59" y="253"/>
                  <a:pt x="59" y="253"/>
                </a:cubicBezTo>
                <a:cubicBezTo>
                  <a:pt x="58" y="255"/>
                  <a:pt x="57" y="257"/>
                  <a:pt x="56" y="260"/>
                </a:cubicBezTo>
                <a:cubicBezTo>
                  <a:pt x="55" y="262"/>
                  <a:pt x="54" y="264"/>
                  <a:pt x="54" y="266"/>
                </a:cubicBezTo>
                <a:cubicBezTo>
                  <a:pt x="56" y="268"/>
                  <a:pt x="58" y="270"/>
                  <a:pt x="60" y="271"/>
                </a:cubicBezTo>
                <a:cubicBezTo>
                  <a:pt x="62" y="270"/>
                  <a:pt x="64" y="269"/>
                  <a:pt x="66" y="267"/>
                </a:cubicBezTo>
                <a:cubicBezTo>
                  <a:pt x="68" y="266"/>
                  <a:pt x="70" y="265"/>
                  <a:pt x="72" y="263"/>
                </a:cubicBezTo>
                <a:cubicBezTo>
                  <a:pt x="73" y="263"/>
                  <a:pt x="73" y="263"/>
                  <a:pt x="73" y="263"/>
                </a:cubicBezTo>
                <a:cubicBezTo>
                  <a:pt x="73" y="263"/>
                  <a:pt x="73" y="263"/>
                  <a:pt x="73" y="263"/>
                </a:cubicBezTo>
                <a:cubicBezTo>
                  <a:pt x="76" y="266"/>
                  <a:pt x="80" y="268"/>
                  <a:pt x="83" y="270"/>
                </a:cubicBezTo>
                <a:cubicBezTo>
                  <a:pt x="84" y="270"/>
                  <a:pt x="84" y="270"/>
                  <a:pt x="84" y="270"/>
                </a:cubicBezTo>
                <a:cubicBezTo>
                  <a:pt x="84" y="271"/>
                  <a:pt x="84" y="271"/>
                  <a:pt x="84" y="271"/>
                </a:cubicBezTo>
                <a:cubicBezTo>
                  <a:pt x="83" y="273"/>
                  <a:pt x="83" y="276"/>
                  <a:pt x="83" y="278"/>
                </a:cubicBezTo>
                <a:cubicBezTo>
                  <a:pt x="82" y="280"/>
                  <a:pt x="82" y="283"/>
                  <a:pt x="82" y="285"/>
                </a:cubicBezTo>
                <a:cubicBezTo>
                  <a:pt x="84" y="286"/>
                  <a:pt x="86" y="287"/>
                  <a:pt x="89" y="289"/>
                </a:cubicBezTo>
                <a:cubicBezTo>
                  <a:pt x="90" y="287"/>
                  <a:pt x="92" y="285"/>
                  <a:pt x="94" y="283"/>
                </a:cubicBezTo>
                <a:cubicBezTo>
                  <a:pt x="96" y="282"/>
                  <a:pt x="97" y="280"/>
                  <a:pt x="99" y="278"/>
                </a:cubicBezTo>
                <a:cubicBezTo>
                  <a:pt x="100" y="278"/>
                  <a:pt x="100" y="278"/>
                  <a:pt x="100" y="278"/>
                </a:cubicBezTo>
                <a:cubicBezTo>
                  <a:pt x="100" y="278"/>
                  <a:pt x="100" y="278"/>
                  <a:pt x="100" y="278"/>
                </a:cubicBezTo>
                <a:cubicBezTo>
                  <a:pt x="104" y="279"/>
                  <a:pt x="108" y="281"/>
                  <a:pt x="111" y="282"/>
                </a:cubicBezTo>
                <a:cubicBezTo>
                  <a:pt x="112" y="282"/>
                  <a:pt x="112" y="282"/>
                  <a:pt x="112" y="282"/>
                </a:cubicBezTo>
                <a:cubicBezTo>
                  <a:pt x="112" y="283"/>
                  <a:pt x="112" y="283"/>
                  <a:pt x="112" y="283"/>
                </a:cubicBezTo>
                <a:cubicBezTo>
                  <a:pt x="112" y="285"/>
                  <a:pt x="113" y="288"/>
                  <a:pt x="113" y="290"/>
                </a:cubicBezTo>
                <a:cubicBezTo>
                  <a:pt x="113" y="292"/>
                  <a:pt x="113" y="295"/>
                  <a:pt x="113" y="297"/>
                </a:cubicBezTo>
                <a:cubicBezTo>
                  <a:pt x="116" y="298"/>
                  <a:pt x="118" y="298"/>
                  <a:pt x="121" y="299"/>
                </a:cubicBezTo>
                <a:cubicBezTo>
                  <a:pt x="122" y="297"/>
                  <a:pt x="124" y="295"/>
                  <a:pt x="125" y="293"/>
                </a:cubicBezTo>
                <a:cubicBezTo>
                  <a:pt x="126" y="291"/>
                  <a:pt x="127" y="288"/>
                  <a:pt x="129" y="287"/>
                </a:cubicBezTo>
                <a:cubicBezTo>
                  <a:pt x="129" y="286"/>
                  <a:pt x="129" y="286"/>
                  <a:pt x="129" y="286"/>
                </a:cubicBezTo>
                <a:cubicBezTo>
                  <a:pt x="130" y="286"/>
                  <a:pt x="130" y="286"/>
                  <a:pt x="130" y="286"/>
                </a:cubicBezTo>
                <a:cubicBezTo>
                  <a:pt x="133" y="286"/>
                  <a:pt x="137" y="287"/>
                  <a:pt x="141" y="287"/>
                </a:cubicBezTo>
                <a:cubicBezTo>
                  <a:pt x="142" y="287"/>
                  <a:pt x="142" y="287"/>
                  <a:pt x="142" y="287"/>
                </a:cubicBezTo>
                <a:cubicBezTo>
                  <a:pt x="142" y="288"/>
                  <a:pt x="142" y="288"/>
                  <a:pt x="142" y="288"/>
                </a:cubicBezTo>
                <a:cubicBezTo>
                  <a:pt x="143" y="290"/>
                  <a:pt x="144" y="293"/>
                  <a:pt x="145" y="295"/>
                </a:cubicBezTo>
                <a:cubicBezTo>
                  <a:pt x="145" y="297"/>
                  <a:pt x="146" y="300"/>
                  <a:pt x="147" y="302"/>
                </a:cubicBezTo>
                <a:cubicBezTo>
                  <a:pt x="147" y="302"/>
                  <a:pt x="147" y="302"/>
                  <a:pt x="147" y="302"/>
                </a:cubicBezTo>
                <a:cubicBezTo>
                  <a:pt x="150" y="302"/>
                  <a:pt x="152" y="302"/>
                  <a:pt x="155" y="302"/>
                </a:cubicBezTo>
                <a:cubicBezTo>
                  <a:pt x="155" y="302"/>
                  <a:pt x="155" y="302"/>
                  <a:pt x="155" y="302"/>
                </a:cubicBezTo>
                <a:cubicBezTo>
                  <a:pt x="156" y="300"/>
                  <a:pt x="156" y="297"/>
                  <a:pt x="157" y="295"/>
                </a:cubicBezTo>
                <a:cubicBezTo>
                  <a:pt x="158" y="293"/>
                  <a:pt x="159" y="290"/>
                  <a:pt x="159" y="288"/>
                </a:cubicBezTo>
                <a:cubicBezTo>
                  <a:pt x="160" y="287"/>
                  <a:pt x="160" y="287"/>
                  <a:pt x="160" y="287"/>
                </a:cubicBezTo>
                <a:cubicBezTo>
                  <a:pt x="161" y="287"/>
                  <a:pt x="161" y="287"/>
                  <a:pt x="161" y="287"/>
                </a:cubicBezTo>
                <a:cubicBezTo>
                  <a:pt x="165" y="287"/>
                  <a:pt x="168" y="286"/>
                  <a:pt x="172" y="286"/>
                </a:cubicBezTo>
                <a:cubicBezTo>
                  <a:pt x="173" y="286"/>
                  <a:pt x="173" y="286"/>
                  <a:pt x="173" y="286"/>
                </a:cubicBezTo>
                <a:cubicBezTo>
                  <a:pt x="173" y="287"/>
                  <a:pt x="173" y="287"/>
                  <a:pt x="173" y="287"/>
                </a:cubicBezTo>
                <a:cubicBezTo>
                  <a:pt x="175" y="288"/>
                  <a:pt x="176" y="291"/>
                  <a:pt x="177" y="293"/>
                </a:cubicBezTo>
                <a:cubicBezTo>
                  <a:pt x="178" y="295"/>
                  <a:pt x="180" y="297"/>
                  <a:pt x="181" y="299"/>
                </a:cubicBezTo>
                <a:cubicBezTo>
                  <a:pt x="183" y="298"/>
                  <a:pt x="186" y="298"/>
                  <a:pt x="188" y="297"/>
                </a:cubicBezTo>
                <a:cubicBezTo>
                  <a:pt x="189" y="295"/>
                  <a:pt x="189" y="292"/>
                  <a:pt x="189" y="290"/>
                </a:cubicBezTo>
                <a:cubicBezTo>
                  <a:pt x="189" y="288"/>
                  <a:pt x="189" y="285"/>
                  <a:pt x="190" y="283"/>
                </a:cubicBezTo>
                <a:cubicBezTo>
                  <a:pt x="190" y="282"/>
                  <a:pt x="190" y="282"/>
                  <a:pt x="190" y="282"/>
                </a:cubicBezTo>
                <a:cubicBezTo>
                  <a:pt x="191" y="282"/>
                  <a:pt x="191" y="282"/>
                  <a:pt x="191" y="282"/>
                </a:cubicBezTo>
                <a:cubicBezTo>
                  <a:pt x="194" y="281"/>
                  <a:pt x="198" y="279"/>
                  <a:pt x="202" y="278"/>
                </a:cubicBezTo>
                <a:cubicBezTo>
                  <a:pt x="202" y="278"/>
                  <a:pt x="202" y="278"/>
                  <a:pt x="202" y="278"/>
                </a:cubicBezTo>
                <a:cubicBezTo>
                  <a:pt x="203" y="278"/>
                  <a:pt x="203" y="278"/>
                  <a:pt x="203" y="278"/>
                </a:cubicBezTo>
                <a:cubicBezTo>
                  <a:pt x="205" y="280"/>
                  <a:pt x="206" y="282"/>
                  <a:pt x="208" y="283"/>
                </a:cubicBezTo>
                <a:cubicBezTo>
                  <a:pt x="210" y="285"/>
                  <a:pt x="211" y="287"/>
                  <a:pt x="213" y="289"/>
                </a:cubicBezTo>
                <a:cubicBezTo>
                  <a:pt x="215" y="288"/>
                  <a:pt x="218" y="286"/>
                  <a:pt x="220" y="285"/>
                </a:cubicBezTo>
                <a:cubicBezTo>
                  <a:pt x="220" y="283"/>
                  <a:pt x="219" y="280"/>
                  <a:pt x="219" y="278"/>
                </a:cubicBezTo>
                <a:cubicBezTo>
                  <a:pt x="219" y="276"/>
                  <a:pt x="218" y="273"/>
                  <a:pt x="218" y="271"/>
                </a:cubicBezTo>
                <a:cubicBezTo>
                  <a:pt x="218" y="270"/>
                  <a:pt x="218" y="270"/>
                  <a:pt x="218" y="270"/>
                </a:cubicBezTo>
                <a:cubicBezTo>
                  <a:pt x="219" y="270"/>
                  <a:pt x="219" y="270"/>
                  <a:pt x="219" y="270"/>
                </a:cubicBezTo>
                <a:cubicBezTo>
                  <a:pt x="222" y="268"/>
                  <a:pt x="225" y="266"/>
                  <a:pt x="228" y="263"/>
                </a:cubicBezTo>
                <a:cubicBezTo>
                  <a:pt x="229" y="263"/>
                  <a:pt x="229" y="263"/>
                  <a:pt x="229" y="263"/>
                </a:cubicBezTo>
                <a:cubicBezTo>
                  <a:pt x="230" y="263"/>
                  <a:pt x="230" y="263"/>
                  <a:pt x="230" y="263"/>
                </a:cubicBezTo>
                <a:cubicBezTo>
                  <a:pt x="232" y="265"/>
                  <a:pt x="234" y="266"/>
                  <a:pt x="236" y="267"/>
                </a:cubicBezTo>
                <a:cubicBezTo>
                  <a:pt x="238" y="269"/>
                  <a:pt x="240" y="270"/>
                  <a:pt x="242" y="271"/>
                </a:cubicBezTo>
                <a:cubicBezTo>
                  <a:pt x="244" y="270"/>
                  <a:pt x="246" y="268"/>
                  <a:pt x="248" y="266"/>
                </a:cubicBezTo>
                <a:cubicBezTo>
                  <a:pt x="247" y="264"/>
                  <a:pt x="247" y="262"/>
                  <a:pt x="246" y="260"/>
                </a:cubicBezTo>
                <a:cubicBezTo>
                  <a:pt x="245" y="257"/>
                  <a:pt x="244" y="255"/>
                  <a:pt x="243" y="253"/>
                </a:cubicBezTo>
                <a:cubicBezTo>
                  <a:pt x="243" y="252"/>
                  <a:pt x="243" y="252"/>
                  <a:pt x="243" y="252"/>
                </a:cubicBezTo>
                <a:cubicBezTo>
                  <a:pt x="243" y="251"/>
                  <a:pt x="243" y="251"/>
                  <a:pt x="243" y="251"/>
                </a:cubicBezTo>
                <a:cubicBezTo>
                  <a:pt x="246" y="249"/>
                  <a:pt x="249" y="246"/>
                  <a:pt x="252" y="243"/>
                </a:cubicBezTo>
                <a:cubicBezTo>
                  <a:pt x="252" y="243"/>
                  <a:pt x="252" y="243"/>
                  <a:pt x="252" y="243"/>
                </a:cubicBezTo>
                <a:cubicBezTo>
                  <a:pt x="253" y="243"/>
                  <a:pt x="253" y="243"/>
                  <a:pt x="253" y="243"/>
                </a:cubicBezTo>
                <a:cubicBezTo>
                  <a:pt x="255" y="244"/>
                  <a:pt x="258" y="245"/>
                  <a:pt x="260" y="246"/>
                </a:cubicBezTo>
                <a:cubicBezTo>
                  <a:pt x="262" y="246"/>
                  <a:pt x="264" y="247"/>
                  <a:pt x="267" y="248"/>
                </a:cubicBezTo>
                <a:cubicBezTo>
                  <a:pt x="268" y="246"/>
                  <a:pt x="270" y="244"/>
                  <a:pt x="271" y="242"/>
                </a:cubicBezTo>
                <a:cubicBezTo>
                  <a:pt x="270" y="240"/>
                  <a:pt x="269" y="238"/>
                  <a:pt x="268" y="236"/>
                </a:cubicBezTo>
                <a:cubicBezTo>
                  <a:pt x="266" y="234"/>
                  <a:pt x="265" y="232"/>
                  <a:pt x="264" y="230"/>
                </a:cubicBezTo>
                <a:cubicBezTo>
                  <a:pt x="263" y="229"/>
                  <a:pt x="263" y="229"/>
                  <a:pt x="263" y="229"/>
                </a:cubicBezTo>
                <a:cubicBezTo>
                  <a:pt x="264" y="228"/>
                  <a:pt x="264" y="228"/>
                  <a:pt x="264" y="228"/>
                </a:cubicBezTo>
                <a:cubicBezTo>
                  <a:pt x="266" y="225"/>
                  <a:pt x="268" y="222"/>
                  <a:pt x="270" y="219"/>
                </a:cubicBezTo>
                <a:cubicBezTo>
                  <a:pt x="270" y="218"/>
                  <a:pt x="270" y="218"/>
                  <a:pt x="270" y="218"/>
                </a:cubicBezTo>
                <a:cubicBezTo>
                  <a:pt x="271" y="218"/>
                  <a:pt x="271" y="218"/>
                  <a:pt x="271" y="218"/>
                </a:cubicBezTo>
                <a:cubicBezTo>
                  <a:pt x="273" y="218"/>
                  <a:pt x="276" y="219"/>
                  <a:pt x="278" y="219"/>
                </a:cubicBezTo>
                <a:cubicBezTo>
                  <a:pt x="281" y="219"/>
                  <a:pt x="283" y="220"/>
                  <a:pt x="285" y="220"/>
                </a:cubicBezTo>
                <a:cubicBezTo>
                  <a:pt x="286" y="218"/>
                  <a:pt x="288" y="215"/>
                  <a:pt x="289" y="213"/>
                </a:cubicBezTo>
                <a:cubicBezTo>
                  <a:pt x="287" y="211"/>
                  <a:pt x="285" y="210"/>
                  <a:pt x="284" y="208"/>
                </a:cubicBezTo>
                <a:cubicBezTo>
                  <a:pt x="282" y="206"/>
                  <a:pt x="280" y="204"/>
                  <a:pt x="278" y="203"/>
                </a:cubicBezTo>
                <a:cubicBezTo>
                  <a:pt x="278" y="202"/>
                  <a:pt x="278" y="202"/>
                  <a:pt x="278" y="202"/>
                </a:cubicBezTo>
                <a:cubicBezTo>
                  <a:pt x="278" y="201"/>
                  <a:pt x="278" y="201"/>
                  <a:pt x="278" y="201"/>
                </a:cubicBezTo>
                <a:cubicBezTo>
                  <a:pt x="279" y="198"/>
                  <a:pt x="281" y="194"/>
                  <a:pt x="282" y="190"/>
                </a:cubicBezTo>
                <a:cubicBezTo>
                  <a:pt x="282" y="190"/>
                  <a:pt x="282" y="190"/>
                  <a:pt x="282" y="190"/>
                </a:cubicBezTo>
                <a:cubicBezTo>
                  <a:pt x="283" y="190"/>
                  <a:pt x="283" y="190"/>
                  <a:pt x="283" y="190"/>
                </a:cubicBezTo>
                <a:cubicBezTo>
                  <a:pt x="285" y="189"/>
                  <a:pt x="288" y="189"/>
                  <a:pt x="290" y="189"/>
                </a:cubicBezTo>
                <a:cubicBezTo>
                  <a:pt x="293" y="189"/>
                  <a:pt x="295" y="189"/>
                  <a:pt x="297" y="188"/>
                </a:cubicBezTo>
                <a:cubicBezTo>
                  <a:pt x="298" y="186"/>
                  <a:pt x="299" y="183"/>
                  <a:pt x="299" y="181"/>
                </a:cubicBezTo>
                <a:cubicBezTo>
                  <a:pt x="297" y="179"/>
                  <a:pt x="295" y="178"/>
                  <a:pt x="293" y="177"/>
                </a:cubicBezTo>
                <a:cubicBezTo>
                  <a:pt x="291" y="176"/>
                  <a:pt x="289" y="174"/>
                  <a:pt x="287" y="173"/>
                </a:cubicBezTo>
                <a:cubicBezTo>
                  <a:pt x="286" y="173"/>
                  <a:pt x="286" y="173"/>
                  <a:pt x="286" y="173"/>
                </a:cubicBezTo>
                <a:cubicBezTo>
                  <a:pt x="286" y="172"/>
                  <a:pt x="286" y="172"/>
                  <a:pt x="286" y="172"/>
                </a:cubicBezTo>
                <a:cubicBezTo>
                  <a:pt x="287" y="168"/>
                  <a:pt x="287" y="165"/>
                  <a:pt x="287" y="160"/>
                </a:cubicBezTo>
                <a:cubicBezTo>
                  <a:pt x="287" y="160"/>
                  <a:pt x="287" y="160"/>
                  <a:pt x="287" y="160"/>
                </a:cubicBezTo>
                <a:cubicBezTo>
                  <a:pt x="288" y="159"/>
                  <a:pt x="288" y="159"/>
                  <a:pt x="288" y="159"/>
                </a:cubicBezTo>
                <a:cubicBezTo>
                  <a:pt x="290" y="159"/>
                  <a:pt x="293" y="158"/>
                  <a:pt x="295" y="157"/>
                </a:cubicBezTo>
                <a:cubicBezTo>
                  <a:pt x="297" y="156"/>
                  <a:pt x="300" y="156"/>
                  <a:pt x="302" y="155"/>
                </a:cubicBezTo>
                <a:cubicBezTo>
                  <a:pt x="302" y="155"/>
                  <a:pt x="302" y="155"/>
                  <a:pt x="302" y="155"/>
                </a:cubicBezTo>
                <a:cubicBezTo>
                  <a:pt x="302" y="153"/>
                  <a:pt x="302" y="152"/>
                  <a:pt x="302" y="151"/>
                </a:cubicBezTo>
                <a:cubicBezTo>
                  <a:pt x="302" y="149"/>
                  <a:pt x="302" y="148"/>
                  <a:pt x="302" y="147"/>
                </a:cubicBezTo>
                <a:close/>
                <a:moveTo>
                  <a:pt x="159" y="110"/>
                </a:moveTo>
                <a:cubicBezTo>
                  <a:pt x="161" y="93"/>
                  <a:pt x="164" y="76"/>
                  <a:pt x="169" y="59"/>
                </a:cubicBezTo>
                <a:cubicBezTo>
                  <a:pt x="169" y="58"/>
                  <a:pt x="169" y="58"/>
                  <a:pt x="169" y="58"/>
                </a:cubicBezTo>
                <a:cubicBezTo>
                  <a:pt x="170" y="59"/>
                  <a:pt x="170" y="59"/>
                  <a:pt x="170" y="59"/>
                </a:cubicBezTo>
                <a:cubicBezTo>
                  <a:pt x="182" y="61"/>
                  <a:pt x="193" y="66"/>
                  <a:pt x="203" y="72"/>
                </a:cubicBezTo>
                <a:cubicBezTo>
                  <a:pt x="204" y="73"/>
                  <a:pt x="204" y="73"/>
                  <a:pt x="204" y="73"/>
                </a:cubicBezTo>
                <a:cubicBezTo>
                  <a:pt x="203" y="74"/>
                  <a:pt x="203" y="74"/>
                  <a:pt x="203" y="74"/>
                </a:cubicBezTo>
                <a:cubicBezTo>
                  <a:pt x="195" y="90"/>
                  <a:pt x="185" y="104"/>
                  <a:pt x="174" y="116"/>
                </a:cubicBezTo>
                <a:cubicBezTo>
                  <a:pt x="173" y="117"/>
                  <a:pt x="173" y="117"/>
                  <a:pt x="173" y="117"/>
                </a:cubicBezTo>
                <a:cubicBezTo>
                  <a:pt x="172" y="117"/>
                  <a:pt x="172" y="117"/>
                  <a:pt x="172" y="117"/>
                </a:cubicBezTo>
                <a:cubicBezTo>
                  <a:pt x="169" y="114"/>
                  <a:pt x="165" y="112"/>
                  <a:pt x="160" y="111"/>
                </a:cubicBezTo>
                <a:cubicBezTo>
                  <a:pt x="159" y="111"/>
                  <a:pt x="159" y="111"/>
                  <a:pt x="159" y="111"/>
                </a:cubicBezTo>
                <a:lnTo>
                  <a:pt x="159" y="110"/>
                </a:lnTo>
                <a:close/>
                <a:moveTo>
                  <a:pt x="99" y="72"/>
                </a:moveTo>
                <a:cubicBezTo>
                  <a:pt x="109" y="65"/>
                  <a:pt x="120" y="61"/>
                  <a:pt x="132" y="58"/>
                </a:cubicBezTo>
                <a:cubicBezTo>
                  <a:pt x="133" y="58"/>
                  <a:pt x="133" y="58"/>
                  <a:pt x="133" y="58"/>
                </a:cubicBezTo>
                <a:cubicBezTo>
                  <a:pt x="134" y="59"/>
                  <a:pt x="134" y="59"/>
                  <a:pt x="134" y="59"/>
                </a:cubicBezTo>
                <a:cubicBezTo>
                  <a:pt x="139" y="76"/>
                  <a:pt x="142" y="93"/>
                  <a:pt x="143" y="110"/>
                </a:cubicBezTo>
                <a:cubicBezTo>
                  <a:pt x="143" y="111"/>
                  <a:pt x="143" y="111"/>
                  <a:pt x="143" y="111"/>
                </a:cubicBezTo>
                <a:cubicBezTo>
                  <a:pt x="142" y="111"/>
                  <a:pt x="142" y="111"/>
                  <a:pt x="142" y="111"/>
                </a:cubicBezTo>
                <a:cubicBezTo>
                  <a:pt x="138" y="112"/>
                  <a:pt x="134" y="114"/>
                  <a:pt x="130" y="116"/>
                </a:cubicBezTo>
                <a:cubicBezTo>
                  <a:pt x="129" y="117"/>
                  <a:pt x="129" y="117"/>
                  <a:pt x="129" y="117"/>
                </a:cubicBezTo>
                <a:cubicBezTo>
                  <a:pt x="128" y="116"/>
                  <a:pt x="128" y="116"/>
                  <a:pt x="128" y="116"/>
                </a:cubicBezTo>
                <a:cubicBezTo>
                  <a:pt x="117" y="103"/>
                  <a:pt x="107" y="89"/>
                  <a:pt x="99" y="74"/>
                </a:cubicBezTo>
                <a:cubicBezTo>
                  <a:pt x="98" y="73"/>
                  <a:pt x="98" y="73"/>
                  <a:pt x="98" y="73"/>
                </a:cubicBezTo>
                <a:lnTo>
                  <a:pt x="99" y="72"/>
                </a:lnTo>
                <a:close/>
                <a:moveTo>
                  <a:pt x="59" y="132"/>
                </a:moveTo>
                <a:cubicBezTo>
                  <a:pt x="61" y="120"/>
                  <a:pt x="66" y="109"/>
                  <a:pt x="72" y="99"/>
                </a:cubicBezTo>
                <a:cubicBezTo>
                  <a:pt x="73" y="98"/>
                  <a:pt x="73" y="98"/>
                  <a:pt x="73" y="98"/>
                </a:cubicBezTo>
                <a:cubicBezTo>
                  <a:pt x="74" y="98"/>
                  <a:pt x="74" y="98"/>
                  <a:pt x="74" y="98"/>
                </a:cubicBezTo>
                <a:cubicBezTo>
                  <a:pt x="90" y="107"/>
                  <a:pt x="104" y="116"/>
                  <a:pt x="116" y="128"/>
                </a:cubicBezTo>
                <a:cubicBezTo>
                  <a:pt x="117" y="128"/>
                  <a:pt x="117" y="128"/>
                  <a:pt x="117" y="128"/>
                </a:cubicBezTo>
                <a:cubicBezTo>
                  <a:pt x="117" y="129"/>
                  <a:pt x="117" y="129"/>
                  <a:pt x="117" y="129"/>
                </a:cubicBezTo>
                <a:cubicBezTo>
                  <a:pt x="114" y="133"/>
                  <a:pt x="113" y="137"/>
                  <a:pt x="112" y="141"/>
                </a:cubicBezTo>
                <a:cubicBezTo>
                  <a:pt x="111" y="143"/>
                  <a:pt x="111" y="143"/>
                  <a:pt x="111" y="143"/>
                </a:cubicBezTo>
                <a:cubicBezTo>
                  <a:pt x="110" y="142"/>
                  <a:pt x="110" y="142"/>
                  <a:pt x="110" y="142"/>
                </a:cubicBezTo>
                <a:cubicBezTo>
                  <a:pt x="93" y="141"/>
                  <a:pt x="76" y="138"/>
                  <a:pt x="60" y="133"/>
                </a:cubicBezTo>
                <a:cubicBezTo>
                  <a:pt x="58" y="133"/>
                  <a:pt x="58" y="133"/>
                  <a:pt x="58" y="133"/>
                </a:cubicBezTo>
                <a:lnTo>
                  <a:pt x="59" y="132"/>
                </a:lnTo>
                <a:close/>
                <a:moveTo>
                  <a:pt x="74" y="203"/>
                </a:moveTo>
                <a:cubicBezTo>
                  <a:pt x="73" y="203"/>
                  <a:pt x="73" y="203"/>
                  <a:pt x="73" y="203"/>
                </a:cubicBezTo>
                <a:cubicBezTo>
                  <a:pt x="72" y="202"/>
                  <a:pt x="72" y="202"/>
                  <a:pt x="72" y="202"/>
                </a:cubicBezTo>
                <a:cubicBezTo>
                  <a:pt x="66" y="192"/>
                  <a:pt x="61" y="181"/>
                  <a:pt x="59" y="170"/>
                </a:cubicBezTo>
                <a:cubicBezTo>
                  <a:pt x="58" y="168"/>
                  <a:pt x="58" y="168"/>
                  <a:pt x="58" y="168"/>
                </a:cubicBezTo>
                <a:cubicBezTo>
                  <a:pt x="60" y="168"/>
                  <a:pt x="60" y="168"/>
                  <a:pt x="60" y="168"/>
                </a:cubicBezTo>
                <a:cubicBezTo>
                  <a:pt x="76" y="163"/>
                  <a:pt x="93" y="160"/>
                  <a:pt x="110" y="159"/>
                </a:cubicBezTo>
                <a:cubicBezTo>
                  <a:pt x="111" y="159"/>
                  <a:pt x="111" y="159"/>
                  <a:pt x="111" y="159"/>
                </a:cubicBezTo>
                <a:cubicBezTo>
                  <a:pt x="111" y="160"/>
                  <a:pt x="111" y="160"/>
                  <a:pt x="111" y="160"/>
                </a:cubicBezTo>
                <a:cubicBezTo>
                  <a:pt x="112" y="164"/>
                  <a:pt x="114" y="168"/>
                  <a:pt x="116" y="172"/>
                </a:cubicBezTo>
                <a:cubicBezTo>
                  <a:pt x="117" y="173"/>
                  <a:pt x="117" y="173"/>
                  <a:pt x="117" y="173"/>
                </a:cubicBezTo>
                <a:cubicBezTo>
                  <a:pt x="116" y="174"/>
                  <a:pt x="116" y="174"/>
                  <a:pt x="116" y="174"/>
                </a:cubicBezTo>
                <a:cubicBezTo>
                  <a:pt x="103" y="185"/>
                  <a:pt x="89" y="194"/>
                  <a:pt x="74" y="203"/>
                </a:cubicBezTo>
                <a:close/>
                <a:moveTo>
                  <a:pt x="143" y="191"/>
                </a:moveTo>
                <a:cubicBezTo>
                  <a:pt x="141" y="208"/>
                  <a:pt x="138" y="225"/>
                  <a:pt x="133" y="242"/>
                </a:cubicBezTo>
                <a:cubicBezTo>
                  <a:pt x="133" y="243"/>
                  <a:pt x="133" y="243"/>
                  <a:pt x="133" y="243"/>
                </a:cubicBezTo>
                <a:cubicBezTo>
                  <a:pt x="132" y="243"/>
                  <a:pt x="132" y="243"/>
                  <a:pt x="132" y="243"/>
                </a:cubicBezTo>
                <a:cubicBezTo>
                  <a:pt x="120" y="241"/>
                  <a:pt x="109" y="236"/>
                  <a:pt x="99" y="229"/>
                </a:cubicBezTo>
                <a:cubicBezTo>
                  <a:pt x="98" y="229"/>
                  <a:pt x="98" y="229"/>
                  <a:pt x="98" y="229"/>
                </a:cubicBezTo>
                <a:cubicBezTo>
                  <a:pt x="98" y="228"/>
                  <a:pt x="98" y="228"/>
                  <a:pt x="98" y="228"/>
                </a:cubicBezTo>
                <a:cubicBezTo>
                  <a:pt x="107" y="212"/>
                  <a:pt x="117" y="198"/>
                  <a:pt x="128" y="185"/>
                </a:cubicBezTo>
                <a:cubicBezTo>
                  <a:pt x="128" y="184"/>
                  <a:pt x="128" y="184"/>
                  <a:pt x="128" y="184"/>
                </a:cubicBezTo>
                <a:cubicBezTo>
                  <a:pt x="129" y="185"/>
                  <a:pt x="129" y="185"/>
                  <a:pt x="129" y="185"/>
                </a:cubicBezTo>
                <a:cubicBezTo>
                  <a:pt x="133" y="187"/>
                  <a:pt x="137" y="189"/>
                  <a:pt x="142" y="190"/>
                </a:cubicBezTo>
                <a:cubicBezTo>
                  <a:pt x="143" y="190"/>
                  <a:pt x="143" y="190"/>
                  <a:pt x="143" y="190"/>
                </a:cubicBezTo>
                <a:lnTo>
                  <a:pt x="143" y="191"/>
                </a:lnTo>
                <a:close/>
                <a:moveTo>
                  <a:pt x="151" y="180"/>
                </a:moveTo>
                <a:cubicBezTo>
                  <a:pt x="143" y="180"/>
                  <a:pt x="136" y="177"/>
                  <a:pt x="130" y="171"/>
                </a:cubicBezTo>
                <a:cubicBezTo>
                  <a:pt x="125" y="166"/>
                  <a:pt x="122" y="159"/>
                  <a:pt x="122" y="151"/>
                </a:cubicBezTo>
                <a:cubicBezTo>
                  <a:pt x="122" y="143"/>
                  <a:pt x="125" y="136"/>
                  <a:pt x="130" y="130"/>
                </a:cubicBezTo>
                <a:cubicBezTo>
                  <a:pt x="136" y="125"/>
                  <a:pt x="143" y="122"/>
                  <a:pt x="151" y="122"/>
                </a:cubicBezTo>
                <a:cubicBezTo>
                  <a:pt x="159" y="122"/>
                  <a:pt x="166" y="125"/>
                  <a:pt x="172" y="130"/>
                </a:cubicBezTo>
                <a:cubicBezTo>
                  <a:pt x="183" y="142"/>
                  <a:pt x="183" y="160"/>
                  <a:pt x="172" y="171"/>
                </a:cubicBezTo>
                <a:cubicBezTo>
                  <a:pt x="166" y="177"/>
                  <a:pt x="159" y="180"/>
                  <a:pt x="151" y="180"/>
                </a:cubicBezTo>
                <a:close/>
                <a:moveTo>
                  <a:pt x="203" y="229"/>
                </a:moveTo>
                <a:cubicBezTo>
                  <a:pt x="192" y="236"/>
                  <a:pt x="181" y="241"/>
                  <a:pt x="170" y="243"/>
                </a:cubicBezTo>
                <a:cubicBezTo>
                  <a:pt x="168" y="243"/>
                  <a:pt x="168" y="243"/>
                  <a:pt x="168" y="243"/>
                </a:cubicBezTo>
                <a:cubicBezTo>
                  <a:pt x="168" y="242"/>
                  <a:pt x="168" y="242"/>
                  <a:pt x="168" y="242"/>
                </a:cubicBezTo>
                <a:cubicBezTo>
                  <a:pt x="163" y="225"/>
                  <a:pt x="160" y="208"/>
                  <a:pt x="159" y="192"/>
                </a:cubicBezTo>
                <a:cubicBezTo>
                  <a:pt x="159" y="190"/>
                  <a:pt x="159" y="190"/>
                  <a:pt x="159" y="190"/>
                </a:cubicBezTo>
                <a:cubicBezTo>
                  <a:pt x="160" y="190"/>
                  <a:pt x="160" y="190"/>
                  <a:pt x="160" y="190"/>
                </a:cubicBezTo>
                <a:cubicBezTo>
                  <a:pt x="164" y="189"/>
                  <a:pt x="168" y="188"/>
                  <a:pt x="172" y="185"/>
                </a:cubicBezTo>
                <a:cubicBezTo>
                  <a:pt x="173" y="185"/>
                  <a:pt x="173" y="185"/>
                  <a:pt x="173" y="185"/>
                </a:cubicBezTo>
                <a:cubicBezTo>
                  <a:pt x="174" y="185"/>
                  <a:pt x="174" y="185"/>
                  <a:pt x="174" y="185"/>
                </a:cubicBezTo>
                <a:cubicBezTo>
                  <a:pt x="185" y="199"/>
                  <a:pt x="195" y="213"/>
                  <a:pt x="203" y="228"/>
                </a:cubicBezTo>
                <a:cubicBezTo>
                  <a:pt x="204" y="229"/>
                  <a:pt x="204" y="229"/>
                  <a:pt x="204" y="229"/>
                </a:cubicBezTo>
                <a:lnTo>
                  <a:pt x="203" y="229"/>
                </a:lnTo>
                <a:close/>
                <a:moveTo>
                  <a:pt x="243" y="170"/>
                </a:moveTo>
                <a:cubicBezTo>
                  <a:pt x="241" y="182"/>
                  <a:pt x="236" y="193"/>
                  <a:pt x="229" y="203"/>
                </a:cubicBezTo>
                <a:cubicBezTo>
                  <a:pt x="229" y="204"/>
                  <a:pt x="229" y="204"/>
                  <a:pt x="229" y="204"/>
                </a:cubicBezTo>
                <a:cubicBezTo>
                  <a:pt x="228" y="203"/>
                  <a:pt x="228" y="203"/>
                  <a:pt x="228" y="203"/>
                </a:cubicBezTo>
                <a:cubicBezTo>
                  <a:pt x="212" y="195"/>
                  <a:pt x="198" y="185"/>
                  <a:pt x="185" y="174"/>
                </a:cubicBezTo>
                <a:cubicBezTo>
                  <a:pt x="185" y="173"/>
                  <a:pt x="185" y="173"/>
                  <a:pt x="185" y="173"/>
                </a:cubicBezTo>
                <a:cubicBezTo>
                  <a:pt x="185" y="172"/>
                  <a:pt x="185" y="172"/>
                  <a:pt x="185" y="172"/>
                </a:cubicBezTo>
                <a:cubicBezTo>
                  <a:pt x="188" y="169"/>
                  <a:pt x="189" y="164"/>
                  <a:pt x="190" y="160"/>
                </a:cubicBezTo>
                <a:cubicBezTo>
                  <a:pt x="191" y="159"/>
                  <a:pt x="191" y="159"/>
                  <a:pt x="191" y="159"/>
                </a:cubicBezTo>
                <a:cubicBezTo>
                  <a:pt x="192" y="159"/>
                  <a:pt x="192" y="159"/>
                  <a:pt x="192" y="159"/>
                </a:cubicBezTo>
                <a:cubicBezTo>
                  <a:pt x="208" y="161"/>
                  <a:pt x="225" y="164"/>
                  <a:pt x="242" y="168"/>
                </a:cubicBezTo>
                <a:cubicBezTo>
                  <a:pt x="243" y="169"/>
                  <a:pt x="243" y="169"/>
                  <a:pt x="243" y="169"/>
                </a:cubicBezTo>
                <a:lnTo>
                  <a:pt x="243" y="170"/>
                </a:lnTo>
                <a:close/>
                <a:moveTo>
                  <a:pt x="242" y="134"/>
                </a:moveTo>
                <a:cubicBezTo>
                  <a:pt x="225" y="139"/>
                  <a:pt x="208" y="142"/>
                  <a:pt x="192" y="143"/>
                </a:cubicBezTo>
                <a:cubicBezTo>
                  <a:pt x="191" y="143"/>
                  <a:pt x="191" y="143"/>
                  <a:pt x="191" y="143"/>
                </a:cubicBezTo>
                <a:cubicBezTo>
                  <a:pt x="190" y="142"/>
                  <a:pt x="190" y="142"/>
                  <a:pt x="190" y="142"/>
                </a:cubicBezTo>
                <a:cubicBezTo>
                  <a:pt x="189" y="137"/>
                  <a:pt x="188" y="133"/>
                  <a:pt x="185" y="130"/>
                </a:cubicBezTo>
                <a:cubicBezTo>
                  <a:pt x="185" y="129"/>
                  <a:pt x="185" y="129"/>
                  <a:pt x="185" y="129"/>
                </a:cubicBezTo>
                <a:cubicBezTo>
                  <a:pt x="186" y="128"/>
                  <a:pt x="186" y="128"/>
                  <a:pt x="186" y="128"/>
                </a:cubicBezTo>
                <a:cubicBezTo>
                  <a:pt x="199" y="117"/>
                  <a:pt x="213" y="107"/>
                  <a:pt x="228" y="99"/>
                </a:cubicBezTo>
                <a:cubicBezTo>
                  <a:pt x="229" y="98"/>
                  <a:pt x="229" y="98"/>
                  <a:pt x="229" y="98"/>
                </a:cubicBezTo>
                <a:cubicBezTo>
                  <a:pt x="230" y="99"/>
                  <a:pt x="230" y="99"/>
                  <a:pt x="230" y="99"/>
                </a:cubicBezTo>
                <a:cubicBezTo>
                  <a:pt x="236" y="109"/>
                  <a:pt x="241" y="120"/>
                  <a:pt x="243" y="132"/>
                </a:cubicBezTo>
                <a:cubicBezTo>
                  <a:pt x="243" y="133"/>
                  <a:pt x="243" y="133"/>
                  <a:pt x="243" y="133"/>
                </a:cubicBezTo>
                <a:lnTo>
                  <a:pt x="242" y="134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1" name="Freeform 12"/>
          <p:cNvSpPr>
            <a:spLocks noEditPoints="1"/>
          </p:cNvSpPr>
          <p:nvPr/>
        </p:nvSpPr>
        <p:spPr bwMode="auto">
          <a:xfrm>
            <a:off x="9567562" y="3933246"/>
            <a:ext cx="1676485" cy="1674427"/>
          </a:xfrm>
          <a:custGeom>
            <a:avLst/>
            <a:gdLst>
              <a:gd name="T0" fmla="*/ 286 w 302"/>
              <a:gd name="T1" fmla="*/ 129 h 302"/>
              <a:gd name="T2" fmla="*/ 282 w 302"/>
              <a:gd name="T3" fmla="*/ 112 h 302"/>
              <a:gd name="T4" fmla="*/ 285 w 302"/>
              <a:gd name="T5" fmla="*/ 82 h 302"/>
              <a:gd name="T6" fmla="*/ 264 w 302"/>
              <a:gd name="T7" fmla="*/ 72 h 302"/>
              <a:gd name="T8" fmla="*/ 252 w 302"/>
              <a:gd name="T9" fmla="*/ 58 h 302"/>
              <a:gd name="T10" fmla="*/ 236 w 302"/>
              <a:gd name="T11" fmla="*/ 34 h 302"/>
              <a:gd name="T12" fmla="*/ 219 w 302"/>
              <a:gd name="T13" fmla="*/ 23 h 302"/>
              <a:gd name="T14" fmla="*/ 191 w 302"/>
              <a:gd name="T15" fmla="*/ 20 h 302"/>
              <a:gd name="T16" fmla="*/ 173 w 302"/>
              <a:gd name="T17" fmla="*/ 15 h 302"/>
              <a:gd name="T18" fmla="*/ 155 w 302"/>
              <a:gd name="T19" fmla="*/ 0 h 302"/>
              <a:gd name="T20" fmla="*/ 141 w 302"/>
              <a:gd name="T21" fmla="*/ 14 h 302"/>
              <a:gd name="T22" fmla="*/ 113 w 302"/>
              <a:gd name="T23" fmla="*/ 12 h 302"/>
              <a:gd name="T24" fmla="*/ 94 w 302"/>
              <a:gd name="T25" fmla="*/ 18 h 302"/>
              <a:gd name="T26" fmla="*/ 73 w 302"/>
              <a:gd name="T27" fmla="*/ 38 h 302"/>
              <a:gd name="T28" fmla="*/ 59 w 302"/>
              <a:gd name="T29" fmla="*/ 49 h 302"/>
              <a:gd name="T30" fmla="*/ 35 w 302"/>
              <a:gd name="T31" fmla="*/ 54 h 302"/>
              <a:gd name="T32" fmla="*/ 32 w 302"/>
              <a:gd name="T33" fmla="*/ 84 h 302"/>
              <a:gd name="T34" fmla="*/ 24 w 302"/>
              <a:gd name="T35" fmla="*/ 99 h 302"/>
              <a:gd name="T36" fmla="*/ 3 w 302"/>
              <a:gd name="T37" fmla="*/ 121 h 302"/>
              <a:gd name="T38" fmla="*/ 14 w 302"/>
              <a:gd name="T39" fmla="*/ 142 h 302"/>
              <a:gd name="T40" fmla="*/ 7 w 302"/>
              <a:gd name="T41" fmla="*/ 157 h 302"/>
              <a:gd name="T42" fmla="*/ 9 w 302"/>
              <a:gd name="T43" fmla="*/ 177 h 302"/>
              <a:gd name="T44" fmla="*/ 24 w 302"/>
              <a:gd name="T45" fmla="*/ 201 h 302"/>
              <a:gd name="T46" fmla="*/ 31 w 302"/>
              <a:gd name="T47" fmla="*/ 218 h 302"/>
              <a:gd name="T48" fmla="*/ 30 w 302"/>
              <a:gd name="T49" fmla="*/ 242 h 302"/>
              <a:gd name="T50" fmla="*/ 59 w 302"/>
              <a:gd name="T51" fmla="*/ 252 h 302"/>
              <a:gd name="T52" fmla="*/ 73 w 302"/>
              <a:gd name="T53" fmla="*/ 263 h 302"/>
              <a:gd name="T54" fmla="*/ 89 w 302"/>
              <a:gd name="T55" fmla="*/ 289 h 302"/>
              <a:gd name="T56" fmla="*/ 112 w 302"/>
              <a:gd name="T57" fmla="*/ 283 h 302"/>
              <a:gd name="T58" fmla="*/ 130 w 302"/>
              <a:gd name="T59" fmla="*/ 286 h 302"/>
              <a:gd name="T60" fmla="*/ 155 w 302"/>
              <a:gd name="T61" fmla="*/ 302 h 302"/>
              <a:gd name="T62" fmla="*/ 173 w 302"/>
              <a:gd name="T63" fmla="*/ 286 h 302"/>
              <a:gd name="T64" fmla="*/ 190 w 302"/>
              <a:gd name="T65" fmla="*/ 282 h 302"/>
              <a:gd name="T66" fmla="*/ 220 w 302"/>
              <a:gd name="T67" fmla="*/ 285 h 302"/>
              <a:gd name="T68" fmla="*/ 230 w 302"/>
              <a:gd name="T69" fmla="*/ 263 h 302"/>
              <a:gd name="T70" fmla="*/ 243 w 302"/>
              <a:gd name="T71" fmla="*/ 251 h 302"/>
              <a:gd name="T72" fmla="*/ 268 w 302"/>
              <a:gd name="T73" fmla="*/ 236 h 302"/>
              <a:gd name="T74" fmla="*/ 278 w 302"/>
              <a:gd name="T75" fmla="*/ 219 h 302"/>
              <a:gd name="T76" fmla="*/ 282 w 302"/>
              <a:gd name="T77" fmla="*/ 190 h 302"/>
              <a:gd name="T78" fmla="*/ 287 w 302"/>
              <a:gd name="T79" fmla="*/ 173 h 302"/>
              <a:gd name="T80" fmla="*/ 302 w 302"/>
              <a:gd name="T81" fmla="*/ 155 h 302"/>
              <a:gd name="T82" fmla="*/ 170 w 302"/>
              <a:gd name="T83" fmla="*/ 59 h 302"/>
              <a:gd name="T84" fmla="*/ 160 w 302"/>
              <a:gd name="T85" fmla="*/ 111 h 302"/>
              <a:gd name="T86" fmla="*/ 143 w 302"/>
              <a:gd name="T87" fmla="*/ 110 h 302"/>
              <a:gd name="T88" fmla="*/ 98 w 302"/>
              <a:gd name="T89" fmla="*/ 73 h 302"/>
              <a:gd name="T90" fmla="*/ 117 w 302"/>
              <a:gd name="T91" fmla="*/ 128 h 302"/>
              <a:gd name="T92" fmla="*/ 59 w 302"/>
              <a:gd name="T93" fmla="*/ 132 h 302"/>
              <a:gd name="T94" fmla="*/ 110 w 302"/>
              <a:gd name="T95" fmla="*/ 159 h 302"/>
              <a:gd name="T96" fmla="*/ 143 w 302"/>
              <a:gd name="T97" fmla="*/ 191 h 302"/>
              <a:gd name="T98" fmla="*/ 128 w 302"/>
              <a:gd name="T99" fmla="*/ 185 h 302"/>
              <a:gd name="T100" fmla="*/ 130 w 302"/>
              <a:gd name="T101" fmla="*/ 171 h 302"/>
              <a:gd name="T102" fmla="*/ 203 w 302"/>
              <a:gd name="T103" fmla="*/ 229 h 302"/>
              <a:gd name="T104" fmla="*/ 172 w 302"/>
              <a:gd name="T105" fmla="*/ 185 h 302"/>
              <a:gd name="T106" fmla="*/ 229 w 302"/>
              <a:gd name="T107" fmla="*/ 203 h 302"/>
              <a:gd name="T108" fmla="*/ 191 w 302"/>
              <a:gd name="T109" fmla="*/ 159 h 302"/>
              <a:gd name="T110" fmla="*/ 191 w 302"/>
              <a:gd name="T111" fmla="*/ 143 h 302"/>
              <a:gd name="T112" fmla="*/ 230 w 302"/>
              <a:gd name="T113" fmla="*/ 99 h 3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302" h="302">
                <a:moveTo>
                  <a:pt x="302" y="147"/>
                </a:moveTo>
                <a:cubicBezTo>
                  <a:pt x="300" y="146"/>
                  <a:pt x="297" y="145"/>
                  <a:pt x="295" y="145"/>
                </a:cubicBezTo>
                <a:cubicBezTo>
                  <a:pt x="293" y="144"/>
                  <a:pt x="290" y="143"/>
                  <a:pt x="288" y="142"/>
                </a:cubicBezTo>
                <a:cubicBezTo>
                  <a:pt x="287" y="142"/>
                  <a:pt x="287" y="142"/>
                  <a:pt x="287" y="142"/>
                </a:cubicBezTo>
                <a:cubicBezTo>
                  <a:pt x="287" y="141"/>
                  <a:pt x="287" y="141"/>
                  <a:pt x="287" y="141"/>
                </a:cubicBezTo>
                <a:cubicBezTo>
                  <a:pt x="287" y="137"/>
                  <a:pt x="287" y="133"/>
                  <a:pt x="286" y="130"/>
                </a:cubicBezTo>
                <a:cubicBezTo>
                  <a:pt x="286" y="129"/>
                  <a:pt x="286" y="129"/>
                  <a:pt x="286" y="129"/>
                </a:cubicBezTo>
                <a:cubicBezTo>
                  <a:pt x="287" y="128"/>
                  <a:pt x="287" y="128"/>
                  <a:pt x="287" y="128"/>
                </a:cubicBezTo>
                <a:cubicBezTo>
                  <a:pt x="289" y="127"/>
                  <a:pt x="291" y="126"/>
                  <a:pt x="293" y="125"/>
                </a:cubicBezTo>
                <a:cubicBezTo>
                  <a:pt x="295" y="123"/>
                  <a:pt x="297" y="122"/>
                  <a:pt x="299" y="121"/>
                </a:cubicBezTo>
                <a:cubicBezTo>
                  <a:pt x="299" y="118"/>
                  <a:pt x="298" y="116"/>
                  <a:pt x="297" y="113"/>
                </a:cubicBezTo>
                <a:cubicBezTo>
                  <a:pt x="295" y="113"/>
                  <a:pt x="293" y="113"/>
                  <a:pt x="290" y="113"/>
                </a:cubicBezTo>
                <a:cubicBezTo>
                  <a:pt x="288" y="112"/>
                  <a:pt x="285" y="112"/>
                  <a:pt x="283" y="112"/>
                </a:cubicBezTo>
                <a:cubicBezTo>
                  <a:pt x="282" y="112"/>
                  <a:pt x="282" y="112"/>
                  <a:pt x="282" y="112"/>
                </a:cubicBezTo>
                <a:cubicBezTo>
                  <a:pt x="282" y="111"/>
                  <a:pt x="282" y="111"/>
                  <a:pt x="282" y="111"/>
                </a:cubicBezTo>
                <a:cubicBezTo>
                  <a:pt x="281" y="108"/>
                  <a:pt x="279" y="104"/>
                  <a:pt x="278" y="100"/>
                </a:cubicBezTo>
                <a:cubicBezTo>
                  <a:pt x="278" y="99"/>
                  <a:pt x="278" y="99"/>
                  <a:pt x="278" y="99"/>
                </a:cubicBezTo>
                <a:cubicBezTo>
                  <a:pt x="278" y="99"/>
                  <a:pt x="278" y="99"/>
                  <a:pt x="278" y="99"/>
                </a:cubicBezTo>
                <a:cubicBezTo>
                  <a:pt x="280" y="97"/>
                  <a:pt x="282" y="95"/>
                  <a:pt x="284" y="94"/>
                </a:cubicBezTo>
                <a:cubicBezTo>
                  <a:pt x="285" y="92"/>
                  <a:pt x="287" y="90"/>
                  <a:pt x="289" y="89"/>
                </a:cubicBezTo>
                <a:cubicBezTo>
                  <a:pt x="288" y="86"/>
                  <a:pt x="286" y="84"/>
                  <a:pt x="285" y="82"/>
                </a:cubicBezTo>
                <a:cubicBezTo>
                  <a:pt x="283" y="82"/>
                  <a:pt x="281" y="82"/>
                  <a:pt x="278" y="83"/>
                </a:cubicBezTo>
                <a:cubicBezTo>
                  <a:pt x="276" y="83"/>
                  <a:pt x="273" y="83"/>
                  <a:pt x="271" y="84"/>
                </a:cubicBezTo>
                <a:cubicBezTo>
                  <a:pt x="270" y="84"/>
                  <a:pt x="270" y="84"/>
                  <a:pt x="270" y="84"/>
                </a:cubicBezTo>
                <a:cubicBezTo>
                  <a:pt x="270" y="83"/>
                  <a:pt x="270" y="83"/>
                  <a:pt x="270" y="83"/>
                </a:cubicBezTo>
                <a:cubicBezTo>
                  <a:pt x="268" y="80"/>
                  <a:pt x="266" y="76"/>
                  <a:pt x="264" y="73"/>
                </a:cubicBezTo>
                <a:cubicBezTo>
                  <a:pt x="263" y="72"/>
                  <a:pt x="263" y="72"/>
                  <a:pt x="263" y="72"/>
                </a:cubicBezTo>
                <a:cubicBezTo>
                  <a:pt x="264" y="72"/>
                  <a:pt x="264" y="72"/>
                  <a:pt x="264" y="72"/>
                </a:cubicBezTo>
                <a:cubicBezTo>
                  <a:pt x="265" y="70"/>
                  <a:pt x="266" y="68"/>
                  <a:pt x="268" y="66"/>
                </a:cubicBezTo>
                <a:cubicBezTo>
                  <a:pt x="269" y="64"/>
                  <a:pt x="270" y="62"/>
                  <a:pt x="271" y="60"/>
                </a:cubicBezTo>
                <a:cubicBezTo>
                  <a:pt x="270" y="58"/>
                  <a:pt x="268" y="56"/>
                  <a:pt x="267" y="54"/>
                </a:cubicBezTo>
                <a:cubicBezTo>
                  <a:pt x="264" y="54"/>
                  <a:pt x="262" y="55"/>
                  <a:pt x="260" y="56"/>
                </a:cubicBezTo>
                <a:cubicBezTo>
                  <a:pt x="258" y="57"/>
                  <a:pt x="255" y="58"/>
                  <a:pt x="253" y="59"/>
                </a:cubicBezTo>
                <a:cubicBezTo>
                  <a:pt x="252" y="59"/>
                  <a:pt x="252" y="59"/>
                  <a:pt x="252" y="59"/>
                </a:cubicBezTo>
                <a:cubicBezTo>
                  <a:pt x="252" y="58"/>
                  <a:pt x="252" y="58"/>
                  <a:pt x="252" y="58"/>
                </a:cubicBezTo>
                <a:cubicBezTo>
                  <a:pt x="249" y="55"/>
                  <a:pt x="246" y="53"/>
                  <a:pt x="243" y="50"/>
                </a:cubicBezTo>
                <a:cubicBezTo>
                  <a:pt x="243" y="49"/>
                  <a:pt x="243" y="49"/>
                  <a:pt x="243" y="49"/>
                </a:cubicBezTo>
                <a:cubicBezTo>
                  <a:pt x="243" y="49"/>
                  <a:pt x="243" y="49"/>
                  <a:pt x="243" y="49"/>
                </a:cubicBezTo>
                <a:cubicBezTo>
                  <a:pt x="244" y="47"/>
                  <a:pt x="245" y="44"/>
                  <a:pt x="246" y="42"/>
                </a:cubicBezTo>
                <a:cubicBezTo>
                  <a:pt x="247" y="40"/>
                  <a:pt x="247" y="37"/>
                  <a:pt x="248" y="35"/>
                </a:cubicBezTo>
                <a:cubicBezTo>
                  <a:pt x="246" y="33"/>
                  <a:pt x="244" y="32"/>
                  <a:pt x="242" y="30"/>
                </a:cubicBezTo>
                <a:cubicBezTo>
                  <a:pt x="240" y="31"/>
                  <a:pt x="238" y="33"/>
                  <a:pt x="236" y="34"/>
                </a:cubicBezTo>
                <a:cubicBezTo>
                  <a:pt x="234" y="36"/>
                  <a:pt x="232" y="37"/>
                  <a:pt x="230" y="38"/>
                </a:cubicBezTo>
                <a:cubicBezTo>
                  <a:pt x="229" y="39"/>
                  <a:pt x="229" y="39"/>
                  <a:pt x="229" y="39"/>
                </a:cubicBezTo>
                <a:cubicBezTo>
                  <a:pt x="228" y="38"/>
                  <a:pt x="228" y="38"/>
                  <a:pt x="228" y="38"/>
                </a:cubicBezTo>
                <a:cubicBezTo>
                  <a:pt x="225" y="36"/>
                  <a:pt x="222" y="34"/>
                  <a:pt x="219" y="32"/>
                </a:cubicBezTo>
                <a:cubicBezTo>
                  <a:pt x="218" y="32"/>
                  <a:pt x="218" y="32"/>
                  <a:pt x="218" y="32"/>
                </a:cubicBezTo>
                <a:cubicBezTo>
                  <a:pt x="218" y="31"/>
                  <a:pt x="218" y="31"/>
                  <a:pt x="218" y="31"/>
                </a:cubicBezTo>
                <a:cubicBezTo>
                  <a:pt x="218" y="28"/>
                  <a:pt x="219" y="26"/>
                  <a:pt x="219" y="23"/>
                </a:cubicBezTo>
                <a:cubicBezTo>
                  <a:pt x="219" y="21"/>
                  <a:pt x="220" y="19"/>
                  <a:pt x="220" y="16"/>
                </a:cubicBezTo>
                <a:cubicBezTo>
                  <a:pt x="218" y="15"/>
                  <a:pt x="215" y="14"/>
                  <a:pt x="213" y="13"/>
                </a:cubicBezTo>
                <a:cubicBezTo>
                  <a:pt x="211" y="15"/>
                  <a:pt x="210" y="16"/>
                  <a:pt x="208" y="18"/>
                </a:cubicBezTo>
                <a:cubicBezTo>
                  <a:pt x="206" y="20"/>
                  <a:pt x="205" y="22"/>
                  <a:pt x="203" y="23"/>
                </a:cubicBezTo>
                <a:cubicBezTo>
                  <a:pt x="202" y="24"/>
                  <a:pt x="202" y="24"/>
                  <a:pt x="202" y="24"/>
                </a:cubicBezTo>
                <a:cubicBezTo>
                  <a:pt x="202" y="24"/>
                  <a:pt x="202" y="24"/>
                  <a:pt x="202" y="24"/>
                </a:cubicBezTo>
                <a:cubicBezTo>
                  <a:pt x="198" y="22"/>
                  <a:pt x="194" y="21"/>
                  <a:pt x="191" y="20"/>
                </a:cubicBezTo>
                <a:cubicBezTo>
                  <a:pt x="190" y="20"/>
                  <a:pt x="190" y="20"/>
                  <a:pt x="190" y="20"/>
                </a:cubicBezTo>
                <a:cubicBezTo>
                  <a:pt x="190" y="19"/>
                  <a:pt x="190" y="19"/>
                  <a:pt x="190" y="19"/>
                </a:cubicBezTo>
                <a:cubicBezTo>
                  <a:pt x="189" y="17"/>
                  <a:pt x="189" y="14"/>
                  <a:pt x="189" y="12"/>
                </a:cubicBezTo>
                <a:cubicBezTo>
                  <a:pt x="189" y="9"/>
                  <a:pt x="189" y="7"/>
                  <a:pt x="188" y="4"/>
                </a:cubicBezTo>
                <a:cubicBezTo>
                  <a:pt x="186" y="4"/>
                  <a:pt x="183" y="3"/>
                  <a:pt x="181" y="3"/>
                </a:cubicBezTo>
                <a:cubicBezTo>
                  <a:pt x="180" y="4"/>
                  <a:pt x="178" y="7"/>
                  <a:pt x="177" y="9"/>
                </a:cubicBezTo>
                <a:cubicBezTo>
                  <a:pt x="176" y="11"/>
                  <a:pt x="175" y="13"/>
                  <a:pt x="173" y="15"/>
                </a:cubicBezTo>
                <a:cubicBezTo>
                  <a:pt x="173" y="16"/>
                  <a:pt x="173" y="16"/>
                  <a:pt x="173" y="16"/>
                </a:cubicBezTo>
                <a:cubicBezTo>
                  <a:pt x="172" y="16"/>
                  <a:pt x="172" y="16"/>
                  <a:pt x="172" y="16"/>
                </a:cubicBezTo>
                <a:cubicBezTo>
                  <a:pt x="168" y="15"/>
                  <a:pt x="165" y="15"/>
                  <a:pt x="161" y="14"/>
                </a:cubicBezTo>
                <a:cubicBezTo>
                  <a:pt x="160" y="14"/>
                  <a:pt x="160" y="14"/>
                  <a:pt x="160" y="14"/>
                </a:cubicBezTo>
                <a:cubicBezTo>
                  <a:pt x="159" y="14"/>
                  <a:pt x="159" y="14"/>
                  <a:pt x="159" y="14"/>
                </a:cubicBezTo>
                <a:cubicBezTo>
                  <a:pt x="159" y="11"/>
                  <a:pt x="158" y="9"/>
                  <a:pt x="157" y="7"/>
                </a:cubicBezTo>
                <a:cubicBezTo>
                  <a:pt x="156" y="4"/>
                  <a:pt x="156" y="2"/>
                  <a:pt x="155" y="0"/>
                </a:cubicBezTo>
                <a:cubicBezTo>
                  <a:pt x="155" y="0"/>
                  <a:pt x="155" y="0"/>
                  <a:pt x="155" y="0"/>
                </a:cubicBezTo>
                <a:cubicBezTo>
                  <a:pt x="152" y="0"/>
                  <a:pt x="150" y="0"/>
                  <a:pt x="147" y="0"/>
                </a:cubicBezTo>
                <a:cubicBezTo>
                  <a:pt x="147" y="0"/>
                  <a:pt x="147" y="0"/>
                  <a:pt x="147" y="0"/>
                </a:cubicBezTo>
                <a:cubicBezTo>
                  <a:pt x="146" y="2"/>
                  <a:pt x="145" y="4"/>
                  <a:pt x="145" y="7"/>
                </a:cubicBezTo>
                <a:cubicBezTo>
                  <a:pt x="144" y="9"/>
                  <a:pt x="143" y="11"/>
                  <a:pt x="142" y="14"/>
                </a:cubicBezTo>
                <a:cubicBezTo>
                  <a:pt x="142" y="14"/>
                  <a:pt x="142" y="14"/>
                  <a:pt x="142" y="14"/>
                </a:cubicBezTo>
                <a:cubicBezTo>
                  <a:pt x="141" y="14"/>
                  <a:pt x="141" y="14"/>
                  <a:pt x="141" y="14"/>
                </a:cubicBezTo>
                <a:cubicBezTo>
                  <a:pt x="137" y="15"/>
                  <a:pt x="133" y="15"/>
                  <a:pt x="130" y="16"/>
                </a:cubicBezTo>
                <a:cubicBezTo>
                  <a:pt x="129" y="16"/>
                  <a:pt x="129" y="16"/>
                  <a:pt x="129" y="16"/>
                </a:cubicBezTo>
                <a:cubicBezTo>
                  <a:pt x="129" y="15"/>
                  <a:pt x="129" y="15"/>
                  <a:pt x="129" y="15"/>
                </a:cubicBezTo>
                <a:cubicBezTo>
                  <a:pt x="127" y="13"/>
                  <a:pt x="126" y="11"/>
                  <a:pt x="125" y="9"/>
                </a:cubicBezTo>
                <a:cubicBezTo>
                  <a:pt x="123" y="7"/>
                  <a:pt x="122" y="4"/>
                  <a:pt x="121" y="3"/>
                </a:cubicBezTo>
                <a:cubicBezTo>
                  <a:pt x="118" y="3"/>
                  <a:pt x="116" y="4"/>
                  <a:pt x="113" y="4"/>
                </a:cubicBezTo>
                <a:cubicBezTo>
                  <a:pt x="113" y="7"/>
                  <a:pt x="113" y="9"/>
                  <a:pt x="113" y="12"/>
                </a:cubicBezTo>
                <a:cubicBezTo>
                  <a:pt x="113" y="14"/>
                  <a:pt x="112" y="17"/>
                  <a:pt x="112" y="19"/>
                </a:cubicBezTo>
                <a:cubicBezTo>
                  <a:pt x="112" y="20"/>
                  <a:pt x="112" y="20"/>
                  <a:pt x="112" y="20"/>
                </a:cubicBezTo>
                <a:cubicBezTo>
                  <a:pt x="111" y="20"/>
                  <a:pt x="111" y="20"/>
                  <a:pt x="111" y="20"/>
                </a:cubicBezTo>
                <a:cubicBezTo>
                  <a:pt x="108" y="21"/>
                  <a:pt x="104" y="22"/>
                  <a:pt x="100" y="24"/>
                </a:cubicBezTo>
                <a:cubicBezTo>
                  <a:pt x="100" y="24"/>
                  <a:pt x="100" y="24"/>
                  <a:pt x="100" y="24"/>
                </a:cubicBezTo>
                <a:cubicBezTo>
                  <a:pt x="99" y="23"/>
                  <a:pt x="99" y="23"/>
                  <a:pt x="99" y="23"/>
                </a:cubicBezTo>
                <a:cubicBezTo>
                  <a:pt x="97" y="22"/>
                  <a:pt x="96" y="20"/>
                  <a:pt x="94" y="18"/>
                </a:cubicBezTo>
                <a:cubicBezTo>
                  <a:pt x="92" y="16"/>
                  <a:pt x="90" y="15"/>
                  <a:pt x="89" y="13"/>
                </a:cubicBezTo>
                <a:cubicBezTo>
                  <a:pt x="86" y="14"/>
                  <a:pt x="84" y="15"/>
                  <a:pt x="82" y="16"/>
                </a:cubicBezTo>
                <a:cubicBezTo>
                  <a:pt x="82" y="19"/>
                  <a:pt x="82" y="21"/>
                  <a:pt x="83" y="23"/>
                </a:cubicBezTo>
                <a:cubicBezTo>
                  <a:pt x="83" y="26"/>
                  <a:pt x="83" y="28"/>
                  <a:pt x="84" y="31"/>
                </a:cubicBezTo>
                <a:cubicBezTo>
                  <a:pt x="84" y="32"/>
                  <a:pt x="84" y="32"/>
                  <a:pt x="84" y="32"/>
                </a:cubicBezTo>
                <a:cubicBezTo>
                  <a:pt x="83" y="32"/>
                  <a:pt x="83" y="32"/>
                  <a:pt x="83" y="32"/>
                </a:cubicBezTo>
                <a:cubicBezTo>
                  <a:pt x="80" y="34"/>
                  <a:pt x="76" y="36"/>
                  <a:pt x="73" y="38"/>
                </a:cubicBezTo>
                <a:cubicBezTo>
                  <a:pt x="73" y="39"/>
                  <a:pt x="73" y="39"/>
                  <a:pt x="73" y="39"/>
                </a:cubicBezTo>
                <a:cubicBezTo>
                  <a:pt x="72" y="38"/>
                  <a:pt x="72" y="38"/>
                  <a:pt x="72" y="38"/>
                </a:cubicBezTo>
                <a:cubicBezTo>
                  <a:pt x="70" y="37"/>
                  <a:pt x="68" y="36"/>
                  <a:pt x="66" y="34"/>
                </a:cubicBezTo>
                <a:cubicBezTo>
                  <a:pt x="64" y="33"/>
                  <a:pt x="62" y="31"/>
                  <a:pt x="60" y="30"/>
                </a:cubicBezTo>
                <a:cubicBezTo>
                  <a:pt x="58" y="32"/>
                  <a:pt x="56" y="33"/>
                  <a:pt x="54" y="35"/>
                </a:cubicBezTo>
                <a:cubicBezTo>
                  <a:pt x="54" y="37"/>
                  <a:pt x="55" y="40"/>
                  <a:pt x="56" y="42"/>
                </a:cubicBezTo>
                <a:cubicBezTo>
                  <a:pt x="57" y="44"/>
                  <a:pt x="58" y="47"/>
                  <a:pt x="59" y="49"/>
                </a:cubicBezTo>
                <a:cubicBezTo>
                  <a:pt x="59" y="49"/>
                  <a:pt x="59" y="49"/>
                  <a:pt x="59" y="49"/>
                </a:cubicBezTo>
                <a:cubicBezTo>
                  <a:pt x="58" y="50"/>
                  <a:pt x="58" y="50"/>
                  <a:pt x="58" y="50"/>
                </a:cubicBezTo>
                <a:cubicBezTo>
                  <a:pt x="56" y="53"/>
                  <a:pt x="53" y="55"/>
                  <a:pt x="50" y="58"/>
                </a:cubicBezTo>
                <a:cubicBezTo>
                  <a:pt x="50" y="59"/>
                  <a:pt x="50" y="59"/>
                  <a:pt x="50" y="59"/>
                </a:cubicBezTo>
                <a:cubicBezTo>
                  <a:pt x="49" y="59"/>
                  <a:pt x="49" y="59"/>
                  <a:pt x="49" y="59"/>
                </a:cubicBezTo>
                <a:cubicBezTo>
                  <a:pt x="47" y="58"/>
                  <a:pt x="44" y="57"/>
                  <a:pt x="42" y="56"/>
                </a:cubicBezTo>
                <a:cubicBezTo>
                  <a:pt x="40" y="55"/>
                  <a:pt x="37" y="54"/>
                  <a:pt x="35" y="54"/>
                </a:cubicBezTo>
                <a:cubicBezTo>
                  <a:pt x="33" y="56"/>
                  <a:pt x="32" y="58"/>
                  <a:pt x="30" y="60"/>
                </a:cubicBezTo>
                <a:cubicBezTo>
                  <a:pt x="32" y="62"/>
                  <a:pt x="33" y="64"/>
                  <a:pt x="34" y="66"/>
                </a:cubicBezTo>
                <a:cubicBezTo>
                  <a:pt x="36" y="68"/>
                  <a:pt x="37" y="70"/>
                  <a:pt x="38" y="72"/>
                </a:cubicBezTo>
                <a:cubicBezTo>
                  <a:pt x="39" y="72"/>
                  <a:pt x="39" y="72"/>
                  <a:pt x="39" y="72"/>
                </a:cubicBezTo>
                <a:cubicBezTo>
                  <a:pt x="38" y="73"/>
                  <a:pt x="38" y="73"/>
                  <a:pt x="38" y="73"/>
                </a:cubicBezTo>
                <a:cubicBezTo>
                  <a:pt x="36" y="76"/>
                  <a:pt x="34" y="80"/>
                  <a:pt x="32" y="83"/>
                </a:cubicBezTo>
                <a:cubicBezTo>
                  <a:pt x="32" y="84"/>
                  <a:pt x="32" y="84"/>
                  <a:pt x="32" y="84"/>
                </a:cubicBezTo>
                <a:cubicBezTo>
                  <a:pt x="31" y="84"/>
                  <a:pt x="31" y="84"/>
                  <a:pt x="31" y="84"/>
                </a:cubicBezTo>
                <a:cubicBezTo>
                  <a:pt x="29" y="83"/>
                  <a:pt x="26" y="83"/>
                  <a:pt x="24" y="83"/>
                </a:cubicBezTo>
                <a:cubicBezTo>
                  <a:pt x="21" y="82"/>
                  <a:pt x="19" y="82"/>
                  <a:pt x="17" y="82"/>
                </a:cubicBezTo>
                <a:cubicBezTo>
                  <a:pt x="15" y="84"/>
                  <a:pt x="14" y="86"/>
                  <a:pt x="13" y="89"/>
                </a:cubicBezTo>
                <a:cubicBezTo>
                  <a:pt x="15" y="90"/>
                  <a:pt x="16" y="92"/>
                  <a:pt x="18" y="94"/>
                </a:cubicBezTo>
                <a:cubicBezTo>
                  <a:pt x="20" y="95"/>
                  <a:pt x="22" y="97"/>
                  <a:pt x="24" y="99"/>
                </a:cubicBezTo>
                <a:cubicBezTo>
                  <a:pt x="24" y="99"/>
                  <a:pt x="24" y="99"/>
                  <a:pt x="24" y="99"/>
                </a:cubicBezTo>
                <a:cubicBezTo>
                  <a:pt x="24" y="100"/>
                  <a:pt x="24" y="100"/>
                  <a:pt x="24" y="100"/>
                </a:cubicBezTo>
                <a:cubicBezTo>
                  <a:pt x="22" y="104"/>
                  <a:pt x="21" y="108"/>
                  <a:pt x="20" y="111"/>
                </a:cubicBezTo>
                <a:cubicBezTo>
                  <a:pt x="20" y="112"/>
                  <a:pt x="20" y="112"/>
                  <a:pt x="20" y="112"/>
                </a:cubicBezTo>
                <a:cubicBezTo>
                  <a:pt x="19" y="112"/>
                  <a:pt x="19" y="112"/>
                  <a:pt x="19" y="112"/>
                </a:cubicBezTo>
                <a:cubicBezTo>
                  <a:pt x="17" y="112"/>
                  <a:pt x="14" y="112"/>
                  <a:pt x="12" y="113"/>
                </a:cubicBezTo>
                <a:cubicBezTo>
                  <a:pt x="9" y="113"/>
                  <a:pt x="7" y="113"/>
                  <a:pt x="4" y="113"/>
                </a:cubicBezTo>
                <a:cubicBezTo>
                  <a:pt x="4" y="116"/>
                  <a:pt x="3" y="118"/>
                  <a:pt x="3" y="121"/>
                </a:cubicBezTo>
                <a:cubicBezTo>
                  <a:pt x="5" y="122"/>
                  <a:pt x="7" y="123"/>
                  <a:pt x="9" y="125"/>
                </a:cubicBezTo>
                <a:cubicBezTo>
                  <a:pt x="11" y="126"/>
                  <a:pt x="13" y="127"/>
                  <a:pt x="15" y="128"/>
                </a:cubicBezTo>
                <a:cubicBezTo>
                  <a:pt x="16" y="129"/>
                  <a:pt x="16" y="129"/>
                  <a:pt x="16" y="129"/>
                </a:cubicBezTo>
                <a:cubicBezTo>
                  <a:pt x="16" y="130"/>
                  <a:pt x="16" y="130"/>
                  <a:pt x="16" y="130"/>
                </a:cubicBezTo>
                <a:cubicBezTo>
                  <a:pt x="15" y="133"/>
                  <a:pt x="15" y="137"/>
                  <a:pt x="15" y="141"/>
                </a:cubicBezTo>
                <a:cubicBezTo>
                  <a:pt x="14" y="142"/>
                  <a:pt x="14" y="142"/>
                  <a:pt x="14" y="142"/>
                </a:cubicBezTo>
                <a:cubicBezTo>
                  <a:pt x="14" y="142"/>
                  <a:pt x="14" y="142"/>
                  <a:pt x="14" y="142"/>
                </a:cubicBezTo>
                <a:cubicBezTo>
                  <a:pt x="12" y="143"/>
                  <a:pt x="9" y="144"/>
                  <a:pt x="7" y="145"/>
                </a:cubicBezTo>
                <a:cubicBezTo>
                  <a:pt x="4" y="145"/>
                  <a:pt x="2" y="146"/>
                  <a:pt x="0" y="147"/>
                </a:cubicBezTo>
                <a:cubicBezTo>
                  <a:pt x="0" y="147"/>
                  <a:pt x="0" y="147"/>
                  <a:pt x="0" y="147"/>
                </a:cubicBezTo>
                <a:cubicBezTo>
                  <a:pt x="0" y="148"/>
                  <a:pt x="0" y="150"/>
                  <a:pt x="0" y="151"/>
                </a:cubicBezTo>
                <a:cubicBezTo>
                  <a:pt x="0" y="152"/>
                  <a:pt x="0" y="153"/>
                  <a:pt x="0" y="155"/>
                </a:cubicBezTo>
                <a:cubicBezTo>
                  <a:pt x="0" y="155"/>
                  <a:pt x="0" y="155"/>
                  <a:pt x="0" y="155"/>
                </a:cubicBezTo>
                <a:cubicBezTo>
                  <a:pt x="2" y="156"/>
                  <a:pt x="4" y="156"/>
                  <a:pt x="7" y="157"/>
                </a:cubicBezTo>
                <a:cubicBezTo>
                  <a:pt x="9" y="158"/>
                  <a:pt x="12" y="158"/>
                  <a:pt x="14" y="159"/>
                </a:cubicBezTo>
                <a:cubicBezTo>
                  <a:pt x="14" y="160"/>
                  <a:pt x="14" y="160"/>
                  <a:pt x="14" y="160"/>
                </a:cubicBezTo>
                <a:cubicBezTo>
                  <a:pt x="15" y="160"/>
                  <a:pt x="15" y="160"/>
                  <a:pt x="15" y="160"/>
                </a:cubicBezTo>
                <a:cubicBezTo>
                  <a:pt x="15" y="165"/>
                  <a:pt x="15" y="168"/>
                  <a:pt x="16" y="172"/>
                </a:cubicBezTo>
                <a:cubicBezTo>
                  <a:pt x="16" y="173"/>
                  <a:pt x="16" y="173"/>
                  <a:pt x="16" y="173"/>
                </a:cubicBezTo>
                <a:cubicBezTo>
                  <a:pt x="15" y="173"/>
                  <a:pt x="15" y="173"/>
                  <a:pt x="15" y="173"/>
                </a:cubicBezTo>
                <a:cubicBezTo>
                  <a:pt x="13" y="174"/>
                  <a:pt x="11" y="176"/>
                  <a:pt x="9" y="177"/>
                </a:cubicBezTo>
                <a:cubicBezTo>
                  <a:pt x="7" y="178"/>
                  <a:pt x="5" y="179"/>
                  <a:pt x="3" y="181"/>
                </a:cubicBezTo>
                <a:cubicBezTo>
                  <a:pt x="3" y="183"/>
                  <a:pt x="4" y="186"/>
                  <a:pt x="4" y="188"/>
                </a:cubicBezTo>
                <a:cubicBezTo>
                  <a:pt x="7" y="189"/>
                  <a:pt x="9" y="189"/>
                  <a:pt x="12" y="189"/>
                </a:cubicBezTo>
                <a:cubicBezTo>
                  <a:pt x="14" y="189"/>
                  <a:pt x="17" y="189"/>
                  <a:pt x="19" y="190"/>
                </a:cubicBezTo>
                <a:cubicBezTo>
                  <a:pt x="20" y="190"/>
                  <a:pt x="20" y="190"/>
                  <a:pt x="20" y="190"/>
                </a:cubicBezTo>
                <a:cubicBezTo>
                  <a:pt x="20" y="190"/>
                  <a:pt x="20" y="190"/>
                  <a:pt x="20" y="190"/>
                </a:cubicBezTo>
                <a:cubicBezTo>
                  <a:pt x="21" y="194"/>
                  <a:pt x="22" y="198"/>
                  <a:pt x="24" y="201"/>
                </a:cubicBezTo>
                <a:cubicBezTo>
                  <a:pt x="24" y="202"/>
                  <a:pt x="24" y="202"/>
                  <a:pt x="24" y="202"/>
                </a:cubicBezTo>
                <a:cubicBezTo>
                  <a:pt x="24" y="203"/>
                  <a:pt x="24" y="203"/>
                  <a:pt x="24" y="203"/>
                </a:cubicBezTo>
                <a:cubicBezTo>
                  <a:pt x="22" y="204"/>
                  <a:pt x="20" y="206"/>
                  <a:pt x="18" y="208"/>
                </a:cubicBezTo>
                <a:cubicBezTo>
                  <a:pt x="16" y="210"/>
                  <a:pt x="15" y="211"/>
                  <a:pt x="13" y="213"/>
                </a:cubicBezTo>
                <a:cubicBezTo>
                  <a:pt x="14" y="215"/>
                  <a:pt x="15" y="218"/>
                  <a:pt x="17" y="220"/>
                </a:cubicBezTo>
                <a:cubicBezTo>
                  <a:pt x="19" y="220"/>
                  <a:pt x="21" y="219"/>
                  <a:pt x="24" y="219"/>
                </a:cubicBezTo>
                <a:cubicBezTo>
                  <a:pt x="26" y="219"/>
                  <a:pt x="29" y="218"/>
                  <a:pt x="31" y="218"/>
                </a:cubicBezTo>
                <a:cubicBezTo>
                  <a:pt x="32" y="218"/>
                  <a:pt x="32" y="218"/>
                  <a:pt x="32" y="218"/>
                </a:cubicBezTo>
                <a:cubicBezTo>
                  <a:pt x="32" y="219"/>
                  <a:pt x="32" y="219"/>
                  <a:pt x="32" y="219"/>
                </a:cubicBezTo>
                <a:cubicBezTo>
                  <a:pt x="34" y="222"/>
                  <a:pt x="36" y="225"/>
                  <a:pt x="38" y="228"/>
                </a:cubicBezTo>
                <a:cubicBezTo>
                  <a:pt x="39" y="229"/>
                  <a:pt x="39" y="229"/>
                  <a:pt x="39" y="229"/>
                </a:cubicBezTo>
                <a:cubicBezTo>
                  <a:pt x="38" y="230"/>
                  <a:pt x="38" y="230"/>
                  <a:pt x="38" y="230"/>
                </a:cubicBezTo>
                <a:cubicBezTo>
                  <a:pt x="37" y="232"/>
                  <a:pt x="36" y="234"/>
                  <a:pt x="34" y="236"/>
                </a:cubicBezTo>
                <a:cubicBezTo>
                  <a:pt x="33" y="238"/>
                  <a:pt x="32" y="240"/>
                  <a:pt x="30" y="242"/>
                </a:cubicBezTo>
                <a:cubicBezTo>
                  <a:pt x="32" y="244"/>
                  <a:pt x="33" y="246"/>
                  <a:pt x="35" y="248"/>
                </a:cubicBezTo>
                <a:cubicBezTo>
                  <a:pt x="37" y="247"/>
                  <a:pt x="40" y="246"/>
                  <a:pt x="42" y="246"/>
                </a:cubicBezTo>
                <a:cubicBezTo>
                  <a:pt x="44" y="245"/>
                  <a:pt x="47" y="244"/>
                  <a:pt x="49" y="243"/>
                </a:cubicBezTo>
                <a:cubicBezTo>
                  <a:pt x="50" y="243"/>
                  <a:pt x="50" y="243"/>
                  <a:pt x="50" y="243"/>
                </a:cubicBezTo>
                <a:cubicBezTo>
                  <a:pt x="50" y="243"/>
                  <a:pt x="50" y="243"/>
                  <a:pt x="50" y="243"/>
                </a:cubicBezTo>
                <a:cubicBezTo>
                  <a:pt x="53" y="246"/>
                  <a:pt x="56" y="249"/>
                  <a:pt x="58" y="251"/>
                </a:cubicBezTo>
                <a:cubicBezTo>
                  <a:pt x="59" y="252"/>
                  <a:pt x="59" y="252"/>
                  <a:pt x="59" y="252"/>
                </a:cubicBezTo>
                <a:cubicBezTo>
                  <a:pt x="59" y="253"/>
                  <a:pt x="59" y="253"/>
                  <a:pt x="59" y="253"/>
                </a:cubicBezTo>
                <a:cubicBezTo>
                  <a:pt x="58" y="255"/>
                  <a:pt x="57" y="257"/>
                  <a:pt x="56" y="260"/>
                </a:cubicBezTo>
                <a:cubicBezTo>
                  <a:pt x="55" y="262"/>
                  <a:pt x="54" y="264"/>
                  <a:pt x="54" y="266"/>
                </a:cubicBezTo>
                <a:cubicBezTo>
                  <a:pt x="56" y="268"/>
                  <a:pt x="58" y="270"/>
                  <a:pt x="60" y="271"/>
                </a:cubicBezTo>
                <a:cubicBezTo>
                  <a:pt x="62" y="270"/>
                  <a:pt x="64" y="269"/>
                  <a:pt x="66" y="267"/>
                </a:cubicBezTo>
                <a:cubicBezTo>
                  <a:pt x="68" y="266"/>
                  <a:pt x="70" y="265"/>
                  <a:pt x="72" y="263"/>
                </a:cubicBezTo>
                <a:cubicBezTo>
                  <a:pt x="73" y="263"/>
                  <a:pt x="73" y="263"/>
                  <a:pt x="73" y="263"/>
                </a:cubicBezTo>
                <a:cubicBezTo>
                  <a:pt x="73" y="263"/>
                  <a:pt x="73" y="263"/>
                  <a:pt x="73" y="263"/>
                </a:cubicBezTo>
                <a:cubicBezTo>
                  <a:pt x="76" y="266"/>
                  <a:pt x="80" y="268"/>
                  <a:pt x="83" y="270"/>
                </a:cubicBezTo>
                <a:cubicBezTo>
                  <a:pt x="84" y="270"/>
                  <a:pt x="84" y="270"/>
                  <a:pt x="84" y="270"/>
                </a:cubicBezTo>
                <a:cubicBezTo>
                  <a:pt x="84" y="271"/>
                  <a:pt x="84" y="271"/>
                  <a:pt x="84" y="271"/>
                </a:cubicBezTo>
                <a:cubicBezTo>
                  <a:pt x="83" y="273"/>
                  <a:pt x="83" y="276"/>
                  <a:pt x="83" y="278"/>
                </a:cubicBezTo>
                <a:cubicBezTo>
                  <a:pt x="82" y="280"/>
                  <a:pt x="82" y="283"/>
                  <a:pt x="82" y="285"/>
                </a:cubicBezTo>
                <a:cubicBezTo>
                  <a:pt x="84" y="286"/>
                  <a:pt x="86" y="287"/>
                  <a:pt x="89" y="289"/>
                </a:cubicBezTo>
                <a:cubicBezTo>
                  <a:pt x="90" y="287"/>
                  <a:pt x="92" y="285"/>
                  <a:pt x="94" y="283"/>
                </a:cubicBezTo>
                <a:cubicBezTo>
                  <a:pt x="96" y="282"/>
                  <a:pt x="97" y="280"/>
                  <a:pt x="99" y="278"/>
                </a:cubicBezTo>
                <a:cubicBezTo>
                  <a:pt x="100" y="278"/>
                  <a:pt x="100" y="278"/>
                  <a:pt x="100" y="278"/>
                </a:cubicBezTo>
                <a:cubicBezTo>
                  <a:pt x="100" y="278"/>
                  <a:pt x="100" y="278"/>
                  <a:pt x="100" y="278"/>
                </a:cubicBezTo>
                <a:cubicBezTo>
                  <a:pt x="104" y="279"/>
                  <a:pt x="108" y="281"/>
                  <a:pt x="111" y="282"/>
                </a:cubicBezTo>
                <a:cubicBezTo>
                  <a:pt x="112" y="282"/>
                  <a:pt x="112" y="282"/>
                  <a:pt x="112" y="282"/>
                </a:cubicBezTo>
                <a:cubicBezTo>
                  <a:pt x="112" y="283"/>
                  <a:pt x="112" y="283"/>
                  <a:pt x="112" y="283"/>
                </a:cubicBezTo>
                <a:cubicBezTo>
                  <a:pt x="112" y="285"/>
                  <a:pt x="113" y="288"/>
                  <a:pt x="113" y="290"/>
                </a:cubicBezTo>
                <a:cubicBezTo>
                  <a:pt x="113" y="292"/>
                  <a:pt x="113" y="295"/>
                  <a:pt x="113" y="297"/>
                </a:cubicBezTo>
                <a:cubicBezTo>
                  <a:pt x="116" y="298"/>
                  <a:pt x="118" y="298"/>
                  <a:pt x="121" y="299"/>
                </a:cubicBezTo>
                <a:cubicBezTo>
                  <a:pt x="122" y="297"/>
                  <a:pt x="124" y="295"/>
                  <a:pt x="125" y="293"/>
                </a:cubicBezTo>
                <a:cubicBezTo>
                  <a:pt x="126" y="291"/>
                  <a:pt x="127" y="288"/>
                  <a:pt x="129" y="287"/>
                </a:cubicBezTo>
                <a:cubicBezTo>
                  <a:pt x="129" y="286"/>
                  <a:pt x="129" y="286"/>
                  <a:pt x="129" y="286"/>
                </a:cubicBezTo>
                <a:cubicBezTo>
                  <a:pt x="130" y="286"/>
                  <a:pt x="130" y="286"/>
                  <a:pt x="130" y="286"/>
                </a:cubicBezTo>
                <a:cubicBezTo>
                  <a:pt x="133" y="286"/>
                  <a:pt x="137" y="287"/>
                  <a:pt x="141" y="287"/>
                </a:cubicBezTo>
                <a:cubicBezTo>
                  <a:pt x="142" y="287"/>
                  <a:pt x="142" y="287"/>
                  <a:pt x="142" y="287"/>
                </a:cubicBezTo>
                <a:cubicBezTo>
                  <a:pt x="142" y="288"/>
                  <a:pt x="142" y="288"/>
                  <a:pt x="142" y="288"/>
                </a:cubicBezTo>
                <a:cubicBezTo>
                  <a:pt x="143" y="290"/>
                  <a:pt x="144" y="293"/>
                  <a:pt x="145" y="295"/>
                </a:cubicBezTo>
                <a:cubicBezTo>
                  <a:pt x="145" y="297"/>
                  <a:pt x="146" y="300"/>
                  <a:pt x="147" y="302"/>
                </a:cubicBezTo>
                <a:cubicBezTo>
                  <a:pt x="147" y="302"/>
                  <a:pt x="147" y="302"/>
                  <a:pt x="147" y="302"/>
                </a:cubicBezTo>
                <a:cubicBezTo>
                  <a:pt x="150" y="302"/>
                  <a:pt x="152" y="302"/>
                  <a:pt x="155" y="302"/>
                </a:cubicBezTo>
                <a:cubicBezTo>
                  <a:pt x="155" y="302"/>
                  <a:pt x="155" y="302"/>
                  <a:pt x="155" y="302"/>
                </a:cubicBezTo>
                <a:cubicBezTo>
                  <a:pt x="156" y="300"/>
                  <a:pt x="156" y="297"/>
                  <a:pt x="157" y="295"/>
                </a:cubicBezTo>
                <a:cubicBezTo>
                  <a:pt x="158" y="293"/>
                  <a:pt x="159" y="290"/>
                  <a:pt x="159" y="288"/>
                </a:cubicBezTo>
                <a:cubicBezTo>
                  <a:pt x="160" y="287"/>
                  <a:pt x="160" y="287"/>
                  <a:pt x="160" y="287"/>
                </a:cubicBezTo>
                <a:cubicBezTo>
                  <a:pt x="161" y="287"/>
                  <a:pt x="161" y="287"/>
                  <a:pt x="161" y="287"/>
                </a:cubicBezTo>
                <a:cubicBezTo>
                  <a:pt x="165" y="287"/>
                  <a:pt x="168" y="286"/>
                  <a:pt x="172" y="286"/>
                </a:cubicBezTo>
                <a:cubicBezTo>
                  <a:pt x="173" y="286"/>
                  <a:pt x="173" y="286"/>
                  <a:pt x="173" y="286"/>
                </a:cubicBezTo>
                <a:cubicBezTo>
                  <a:pt x="173" y="287"/>
                  <a:pt x="173" y="287"/>
                  <a:pt x="173" y="287"/>
                </a:cubicBezTo>
                <a:cubicBezTo>
                  <a:pt x="175" y="288"/>
                  <a:pt x="176" y="291"/>
                  <a:pt x="177" y="293"/>
                </a:cubicBezTo>
                <a:cubicBezTo>
                  <a:pt x="178" y="295"/>
                  <a:pt x="180" y="297"/>
                  <a:pt x="181" y="299"/>
                </a:cubicBezTo>
                <a:cubicBezTo>
                  <a:pt x="183" y="298"/>
                  <a:pt x="186" y="298"/>
                  <a:pt x="188" y="297"/>
                </a:cubicBezTo>
                <a:cubicBezTo>
                  <a:pt x="189" y="295"/>
                  <a:pt x="189" y="292"/>
                  <a:pt x="189" y="290"/>
                </a:cubicBezTo>
                <a:cubicBezTo>
                  <a:pt x="189" y="288"/>
                  <a:pt x="189" y="285"/>
                  <a:pt x="190" y="283"/>
                </a:cubicBezTo>
                <a:cubicBezTo>
                  <a:pt x="190" y="282"/>
                  <a:pt x="190" y="282"/>
                  <a:pt x="190" y="282"/>
                </a:cubicBezTo>
                <a:cubicBezTo>
                  <a:pt x="191" y="282"/>
                  <a:pt x="191" y="282"/>
                  <a:pt x="191" y="282"/>
                </a:cubicBezTo>
                <a:cubicBezTo>
                  <a:pt x="194" y="281"/>
                  <a:pt x="198" y="279"/>
                  <a:pt x="202" y="278"/>
                </a:cubicBezTo>
                <a:cubicBezTo>
                  <a:pt x="202" y="278"/>
                  <a:pt x="202" y="278"/>
                  <a:pt x="202" y="278"/>
                </a:cubicBezTo>
                <a:cubicBezTo>
                  <a:pt x="203" y="278"/>
                  <a:pt x="203" y="278"/>
                  <a:pt x="203" y="278"/>
                </a:cubicBezTo>
                <a:cubicBezTo>
                  <a:pt x="205" y="280"/>
                  <a:pt x="206" y="282"/>
                  <a:pt x="208" y="283"/>
                </a:cubicBezTo>
                <a:cubicBezTo>
                  <a:pt x="210" y="285"/>
                  <a:pt x="211" y="287"/>
                  <a:pt x="213" y="289"/>
                </a:cubicBezTo>
                <a:cubicBezTo>
                  <a:pt x="215" y="288"/>
                  <a:pt x="218" y="286"/>
                  <a:pt x="220" y="285"/>
                </a:cubicBezTo>
                <a:cubicBezTo>
                  <a:pt x="220" y="283"/>
                  <a:pt x="219" y="280"/>
                  <a:pt x="219" y="278"/>
                </a:cubicBezTo>
                <a:cubicBezTo>
                  <a:pt x="219" y="276"/>
                  <a:pt x="218" y="273"/>
                  <a:pt x="218" y="271"/>
                </a:cubicBezTo>
                <a:cubicBezTo>
                  <a:pt x="218" y="270"/>
                  <a:pt x="218" y="270"/>
                  <a:pt x="218" y="270"/>
                </a:cubicBezTo>
                <a:cubicBezTo>
                  <a:pt x="219" y="270"/>
                  <a:pt x="219" y="270"/>
                  <a:pt x="219" y="270"/>
                </a:cubicBezTo>
                <a:cubicBezTo>
                  <a:pt x="222" y="268"/>
                  <a:pt x="225" y="266"/>
                  <a:pt x="228" y="263"/>
                </a:cubicBezTo>
                <a:cubicBezTo>
                  <a:pt x="229" y="263"/>
                  <a:pt x="229" y="263"/>
                  <a:pt x="229" y="263"/>
                </a:cubicBezTo>
                <a:cubicBezTo>
                  <a:pt x="230" y="263"/>
                  <a:pt x="230" y="263"/>
                  <a:pt x="230" y="263"/>
                </a:cubicBezTo>
                <a:cubicBezTo>
                  <a:pt x="232" y="265"/>
                  <a:pt x="234" y="266"/>
                  <a:pt x="236" y="267"/>
                </a:cubicBezTo>
                <a:cubicBezTo>
                  <a:pt x="238" y="269"/>
                  <a:pt x="240" y="270"/>
                  <a:pt x="242" y="271"/>
                </a:cubicBezTo>
                <a:cubicBezTo>
                  <a:pt x="244" y="270"/>
                  <a:pt x="246" y="268"/>
                  <a:pt x="248" y="266"/>
                </a:cubicBezTo>
                <a:cubicBezTo>
                  <a:pt x="247" y="264"/>
                  <a:pt x="247" y="262"/>
                  <a:pt x="246" y="260"/>
                </a:cubicBezTo>
                <a:cubicBezTo>
                  <a:pt x="245" y="257"/>
                  <a:pt x="244" y="255"/>
                  <a:pt x="243" y="253"/>
                </a:cubicBezTo>
                <a:cubicBezTo>
                  <a:pt x="243" y="252"/>
                  <a:pt x="243" y="252"/>
                  <a:pt x="243" y="252"/>
                </a:cubicBezTo>
                <a:cubicBezTo>
                  <a:pt x="243" y="251"/>
                  <a:pt x="243" y="251"/>
                  <a:pt x="243" y="251"/>
                </a:cubicBezTo>
                <a:cubicBezTo>
                  <a:pt x="246" y="249"/>
                  <a:pt x="249" y="246"/>
                  <a:pt x="252" y="243"/>
                </a:cubicBezTo>
                <a:cubicBezTo>
                  <a:pt x="252" y="243"/>
                  <a:pt x="252" y="243"/>
                  <a:pt x="252" y="243"/>
                </a:cubicBezTo>
                <a:cubicBezTo>
                  <a:pt x="253" y="243"/>
                  <a:pt x="253" y="243"/>
                  <a:pt x="253" y="243"/>
                </a:cubicBezTo>
                <a:cubicBezTo>
                  <a:pt x="255" y="244"/>
                  <a:pt x="258" y="245"/>
                  <a:pt x="260" y="246"/>
                </a:cubicBezTo>
                <a:cubicBezTo>
                  <a:pt x="262" y="246"/>
                  <a:pt x="264" y="247"/>
                  <a:pt x="267" y="248"/>
                </a:cubicBezTo>
                <a:cubicBezTo>
                  <a:pt x="268" y="246"/>
                  <a:pt x="270" y="244"/>
                  <a:pt x="271" y="242"/>
                </a:cubicBezTo>
                <a:cubicBezTo>
                  <a:pt x="270" y="240"/>
                  <a:pt x="269" y="238"/>
                  <a:pt x="268" y="236"/>
                </a:cubicBezTo>
                <a:cubicBezTo>
                  <a:pt x="266" y="234"/>
                  <a:pt x="265" y="232"/>
                  <a:pt x="264" y="230"/>
                </a:cubicBezTo>
                <a:cubicBezTo>
                  <a:pt x="263" y="229"/>
                  <a:pt x="263" y="229"/>
                  <a:pt x="263" y="229"/>
                </a:cubicBezTo>
                <a:cubicBezTo>
                  <a:pt x="264" y="228"/>
                  <a:pt x="264" y="228"/>
                  <a:pt x="264" y="228"/>
                </a:cubicBezTo>
                <a:cubicBezTo>
                  <a:pt x="266" y="225"/>
                  <a:pt x="268" y="222"/>
                  <a:pt x="270" y="219"/>
                </a:cubicBezTo>
                <a:cubicBezTo>
                  <a:pt x="270" y="218"/>
                  <a:pt x="270" y="218"/>
                  <a:pt x="270" y="218"/>
                </a:cubicBezTo>
                <a:cubicBezTo>
                  <a:pt x="271" y="218"/>
                  <a:pt x="271" y="218"/>
                  <a:pt x="271" y="218"/>
                </a:cubicBezTo>
                <a:cubicBezTo>
                  <a:pt x="273" y="218"/>
                  <a:pt x="276" y="219"/>
                  <a:pt x="278" y="219"/>
                </a:cubicBezTo>
                <a:cubicBezTo>
                  <a:pt x="281" y="219"/>
                  <a:pt x="283" y="220"/>
                  <a:pt x="285" y="220"/>
                </a:cubicBezTo>
                <a:cubicBezTo>
                  <a:pt x="286" y="218"/>
                  <a:pt x="288" y="215"/>
                  <a:pt x="289" y="213"/>
                </a:cubicBezTo>
                <a:cubicBezTo>
                  <a:pt x="287" y="211"/>
                  <a:pt x="285" y="210"/>
                  <a:pt x="284" y="208"/>
                </a:cubicBezTo>
                <a:cubicBezTo>
                  <a:pt x="282" y="206"/>
                  <a:pt x="280" y="204"/>
                  <a:pt x="278" y="203"/>
                </a:cubicBezTo>
                <a:cubicBezTo>
                  <a:pt x="278" y="202"/>
                  <a:pt x="278" y="202"/>
                  <a:pt x="278" y="202"/>
                </a:cubicBezTo>
                <a:cubicBezTo>
                  <a:pt x="278" y="201"/>
                  <a:pt x="278" y="201"/>
                  <a:pt x="278" y="201"/>
                </a:cubicBezTo>
                <a:cubicBezTo>
                  <a:pt x="279" y="198"/>
                  <a:pt x="281" y="194"/>
                  <a:pt x="282" y="190"/>
                </a:cubicBezTo>
                <a:cubicBezTo>
                  <a:pt x="282" y="190"/>
                  <a:pt x="282" y="190"/>
                  <a:pt x="282" y="190"/>
                </a:cubicBezTo>
                <a:cubicBezTo>
                  <a:pt x="283" y="190"/>
                  <a:pt x="283" y="190"/>
                  <a:pt x="283" y="190"/>
                </a:cubicBezTo>
                <a:cubicBezTo>
                  <a:pt x="285" y="189"/>
                  <a:pt x="288" y="189"/>
                  <a:pt x="290" y="189"/>
                </a:cubicBezTo>
                <a:cubicBezTo>
                  <a:pt x="293" y="189"/>
                  <a:pt x="295" y="189"/>
                  <a:pt x="297" y="188"/>
                </a:cubicBezTo>
                <a:cubicBezTo>
                  <a:pt x="298" y="186"/>
                  <a:pt x="299" y="183"/>
                  <a:pt x="299" y="181"/>
                </a:cubicBezTo>
                <a:cubicBezTo>
                  <a:pt x="297" y="179"/>
                  <a:pt x="295" y="178"/>
                  <a:pt x="293" y="177"/>
                </a:cubicBezTo>
                <a:cubicBezTo>
                  <a:pt x="291" y="176"/>
                  <a:pt x="289" y="174"/>
                  <a:pt x="287" y="173"/>
                </a:cubicBezTo>
                <a:cubicBezTo>
                  <a:pt x="286" y="173"/>
                  <a:pt x="286" y="173"/>
                  <a:pt x="286" y="173"/>
                </a:cubicBezTo>
                <a:cubicBezTo>
                  <a:pt x="286" y="172"/>
                  <a:pt x="286" y="172"/>
                  <a:pt x="286" y="172"/>
                </a:cubicBezTo>
                <a:cubicBezTo>
                  <a:pt x="287" y="168"/>
                  <a:pt x="287" y="165"/>
                  <a:pt x="287" y="160"/>
                </a:cubicBezTo>
                <a:cubicBezTo>
                  <a:pt x="287" y="160"/>
                  <a:pt x="287" y="160"/>
                  <a:pt x="287" y="160"/>
                </a:cubicBezTo>
                <a:cubicBezTo>
                  <a:pt x="288" y="159"/>
                  <a:pt x="288" y="159"/>
                  <a:pt x="288" y="159"/>
                </a:cubicBezTo>
                <a:cubicBezTo>
                  <a:pt x="290" y="159"/>
                  <a:pt x="293" y="158"/>
                  <a:pt x="295" y="157"/>
                </a:cubicBezTo>
                <a:cubicBezTo>
                  <a:pt x="297" y="156"/>
                  <a:pt x="300" y="156"/>
                  <a:pt x="302" y="155"/>
                </a:cubicBezTo>
                <a:cubicBezTo>
                  <a:pt x="302" y="155"/>
                  <a:pt x="302" y="155"/>
                  <a:pt x="302" y="155"/>
                </a:cubicBezTo>
                <a:cubicBezTo>
                  <a:pt x="302" y="153"/>
                  <a:pt x="302" y="152"/>
                  <a:pt x="302" y="151"/>
                </a:cubicBezTo>
                <a:cubicBezTo>
                  <a:pt x="302" y="149"/>
                  <a:pt x="302" y="148"/>
                  <a:pt x="302" y="147"/>
                </a:cubicBezTo>
                <a:close/>
                <a:moveTo>
                  <a:pt x="159" y="110"/>
                </a:moveTo>
                <a:cubicBezTo>
                  <a:pt x="161" y="93"/>
                  <a:pt x="164" y="76"/>
                  <a:pt x="169" y="59"/>
                </a:cubicBezTo>
                <a:cubicBezTo>
                  <a:pt x="169" y="58"/>
                  <a:pt x="169" y="58"/>
                  <a:pt x="169" y="58"/>
                </a:cubicBezTo>
                <a:cubicBezTo>
                  <a:pt x="170" y="59"/>
                  <a:pt x="170" y="59"/>
                  <a:pt x="170" y="59"/>
                </a:cubicBezTo>
                <a:cubicBezTo>
                  <a:pt x="182" y="61"/>
                  <a:pt x="193" y="66"/>
                  <a:pt x="203" y="72"/>
                </a:cubicBezTo>
                <a:cubicBezTo>
                  <a:pt x="204" y="73"/>
                  <a:pt x="204" y="73"/>
                  <a:pt x="204" y="73"/>
                </a:cubicBezTo>
                <a:cubicBezTo>
                  <a:pt x="203" y="74"/>
                  <a:pt x="203" y="74"/>
                  <a:pt x="203" y="74"/>
                </a:cubicBezTo>
                <a:cubicBezTo>
                  <a:pt x="195" y="90"/>
                  <a:pt x="185" y="104"/>
                  <a:pt x="174" y="116"/>
                </a:cubicBezTo>
                <a:cubicBezTo>
                  <a:pt x="173" y="117"/>
                  <a:pt x="173" y="117"/>
                  <a:pt x="173" y="117"/>
                </a:cubicBezTo>
                <a:cubicBezTo>
                  <a:pt x="172" y="117"/>
                  <a:pt x="172" y="117"/>
                  <a:pt x="172" y="117"/>
                </a:cubicBezTo>
                <a:cubicBezTo>
                  <a:pt x="169" y="114"/>
                  <a:pt x="165" y="112"/>
                  <a:pt x="160" y="111"/>
                </a:cubicBezTo>
                <a:cubicBezTo>
                  <a:pt x="159" y="111"/>
                  <a:pt x="159" y="111"/>
                  <a:pt x="159" y="111"/>
                </a:cubicBezTo>
                <a:lnTo>
                  <a:pt x="159" y="110"/>
                </a:lnTo>
                <a:close/>
                <a:moveTo>
                  <a:pt x="99" y="72"/>
                </a:moveTo>
                <a:cubicBezTo>
                  <a:pt x="109" y="65"/>
                  <a:pt x="120" y="61"/>
                  <a:pt x="132" y="58"/>
                </a:cubicBezTo>
                <a:cubicBezTo>
                  <a:pt x="133" y="58"/>
                  <a:pt x="133" y="58"/>
                  <a:pt x="133" y="58"/>
                </a:cubicBezTo>
                <a:cubicBezTo>
                  <a:pt x="134" y="59"/>
                  <a:pt x="134" y="59"/>
                  <a:pt x="134" y="59"/>
                </a:cubicBezTo>
                <a:cubicBezTo>
                  <a:pt x="139" y="76"/>
                  <a:pt x="142" y="93"/>
                  <a:pt x="143" y="110"/>
                </a:cubicBezTo>
                <a:cubicBezTo>
                  <a:pt x="143" y="111"/>
                  <a:pt x="143" y="111"/>
                  <a:pt x="143" y="111"/>
                </a:cubicBezTo>
                <a:cubicBezTo>
                  <a:pt x="142" y="111"/>
                  <a:pt x="142" y="111"/>
                  <a:pt x="142" y="111"/>
                </a:cubicBezTo>
                <a:cubicBezTo>
                  <a:pt x="138" y="112"/>
                  <a:pt x="134" y="114"/>
                  <a:pt x="130" y="116"/>
                </a:cubicBezTo>
                <a:cubicBezTo>
                  <a:pt x="129" y="117"/>
                  <a:pt x="129" y="117"/>
                  <a:pt x="129" y="117"/>
                </a:cubicBezTo>
                <a:cubicBezTo>
                  <a:pt x="128" y="116"/>
                  <a:pt x="128" y="116"/>
                  <a:pt x="128" y="116"/>
                </a:cubicBezTo>
                <a:cubicBezTo>
                  <a:pt x="117" y="103"/>
                  <a:pt x="107" y="89"/>
                  <a:pt x="99" y="74"/>
                </a:cubicBezTo>
                <a:cubicBezTo>
                  <a:pt x="98" y="73"/>
                  <a:pt x="98" y="73"/>
                  <a:pt x="98" y="73"/>
                </a:cubicBezTo>
                <a:lnTo>
                  <a:pt x="99" y="72"/>
                </a:lnTo>
                <a:close/>
                <a:moveTo>
                  <a:pt x="59" y="132"/>
                </a:moveTo>
                <a:cubicBezTo>
                  <a:pt x="61" y="120"/>
                  <a:pt x="66" y="109"/>
                  <a:pt x="72" y="99"/>
                </a:cubicBezTo>
                <a:cubicBezTo>
                  <a:pt x="73" y="98"/>
                  <a:pt x="73" y="98"/>
                  <a:pt x="73" y="98"/>
                </a:cubicBezTo>
                <a:cubicBezTo>
                  <a:pt x="74" y="98"/>
                  <a:pt x="74" y="98"/>
                  <a:pt x="74" y="98"/>
                </a:cubicBezTo>
                <a:cubicBezTo>
                  <a:pt x="90" y="107"/>
                  <a:pt x="104" y="116"/>
                  <a:pt x="116" y="128"/>
                </a:cubicBezTo>
                <a:cubicBezTo>
                  <a:pt x="117" y="128"/>
                  <a:pt x="117" y="128"/>
                  <a:pt x="117" y="128"/>
                </a:cubicBezTo>
                <a:cubicBezTo>
                  <a:pt x="117" y="129"/>
                  <a:pt x="117" y="129"/>
                  <a:pt x="117" y="129"/>
                </a:cubicBezTo>
                <a:cubicBezTo>
                  <a:pt x="114" y="133"/>
                  <a:pt x="113" y="137"/>
                  <a:pt x="112" y="141"/>
                </a:cubicBezTo>
                <a:cubicBezTo>
                  <a:pt x="111" y="143"/>
                  <a:pt x="111" y="143"/>
                  <a:pt x="111" y="143"/>
                </a:cubicBezTo>
                <a:cubicBezTo>
                  <a:pt x="110" y="142"/>
                  <a:pt x="110" y="142"/>
                  <a:pt x="110" y="142"/>
                </a:cubicBezTo>
                <a:cubicBezTo>
                  <a:pt x="93" y="141"/>
                  <a:pt x="76" y="138"/>
                  <a:pt x="60" y="133"/>
                </a:cubicBezTo>
                <a:cubicBezTo>
                  <a:pt x="58" y="133"/>
                  <a:pt x="58" y="133"/>
                  <a:pt x="58" y="133"/>
                </a:cubicBezTo>
                <a:lnTo>
                  <a:pt x="59" y="132"/>
                </a:lnTo>
                <a:close/>
                <a:moveTo>
                  <a:pt x="74" y="203"/>
                </a:moveTo>
                <a:cubicBezTo>
                  <a:pt x="73" y="203"/>
                  <a:pt x="73" y="203"/>
                  <a:pt x="73" y="203"/>
                </a:cubicBezTo>
                <a:cubicBezTo>
                  <a:pt x="72" y="202"/>
                  <a:pt x="72" y="202"/>
                  <a:pt x="72" y="202"/>
                </a:cubicBezTo>
                <a:cubicBezTo>
                  <a:pt x="66" y="192"/>
                  <a:pt x="61" y="181"/>
                  <a:pt x="59" y="170"/>
                </a:cubicBezTo>
                <a:cubicBezTo>
                  <a:pt x="58" y="168"/>
                  <a:pt x="58" y="168"/>
                  <a:pt x="58" y="168"/>
                </a:cubicBezTo>
                <a:cubicBezTo>
                  <a:pt x="60" y="168"/>
                  <a:pt x="60" y="168"/>
                  <a:pt x="60" y="168"/>
                </a:cubicBezTo>
                <a:cubicBezTo>
                  <a:pt x="76" y="163"/>
                  <a:pt x="93" y="160"/>
                  <a:pt x="110" y="159"/>
                </a:cubicBezTo>
                <a:cubicBezTo>
                  <a:pt x="111" y="159"/>
                  <a:pt x="111" y="159"/>
                  <a:pt x="111" y="159"/>
                </a:cubicBezTo>
                <a:cubicBezTo>
                  <a:pt x="111" y="160"/>
                  <a:pt x="111" y="160"/>
                  <a:pt x="111" y="160"/>
                </a:cubicBezTo>
                <a:cubicBezTo>
                  <a:pt x="112" y="164"/>
                  <a:pt x="114" y="168"/>
                  <a:pt x="116" y="172"/>
                </a:cubicBezTo>
                <a:cubicBezTo>
                  <a:pt x="117" y="173"/>
                  <a:pt x="117" y="173"/>
                  <a:pt x="117" y="173"/>
                </a:cubicBezTo>
                <a:cubicBezTo>
                  <a:pt x="116" y="174"/>
                  <a:pt x="116" y="174"/>
                  <a:pt x="116" y="174"/>
                </a:cubicBezTo>
                <a:cubicBezTo>
                  <a:pt x="103" y="185"/>
                  <a:pt x="89" y="194"/>
                  <a:pt x="74" y="203"/>
                </a:cubicBezTo>
                <a:close/>
                <a:moveTo>
                  <a:pt x="143" y="191"/>
                </a:moveTo>
                <a:cubicBezTo>
                  <a:pt x="141" y="208"/>
                  <a:pt x="138" y="225"/>
                  <a:pt x="133" y="242"/>
                </a:cubicBezTo>
                <a:cubicBezTo>
                  <a:pt x="133" y="243"/>
                  <a:pt x="133" y="243"/>
                  <a:pt x="133" y="243"/>
                </a:cubicBezTo>
                <a:cubicBezTo>
                  <a:pt x="132" y="243"/>
                  <a:pt x="132" y="243"/>
                  <a:pt x="132" y="243"/>
                </a:cubicBezTo>
                <a:cubicBezTo>
                  <a:pt x="120" y="241"/>
                  <a:pt x="109" y="236"/>
                  <a:pt x="99" y="229"/>
                </a:cubicBezTo>
                <a:cubicBezTo>
                  <a:pt x="98" y="229"/>
                  <a:pt x="98" y="229"/>
                  <a:pt x="98" y="229"/>
                </a:cubicBezTo>
                <a:cubicBezTo>
                  <a:pt x="98" y="228"/>
                  <a:pt x="98" y="228"/>
                  <a:pt x="98" y="228"/>
                </a:cubicBezTo>
                <a:cubicBezTo>
                  <a:pt x="107" y="212"/>
                  <a:pt x="117" y="198"/>
                  <a:pt x="128" y="185"/>
                </a:cubicBezTo>
                <a:cubicBezTo>
                  <a:pt x="128" y="184"/>
                  <a:pt x="128" y="184"/>
                  <a:pt x="128" y="184"/>
                </a:cubicBezTo>
                <a:cubicBezTo>
                  <a:pt x="129" y="185"/>
                  <a:pt x="129" y="185"/>
                  <a:pt x="129" y="185"/>
                </a:cubicBezTo>
                <a:cubicBezTo>
                  <a:pt x="133" y="187"/>
                  <a:pt x="137" y="189"/>
                  <a:pt x="142" y="190"/>
                </a:cubicBezTo>
                <a:cubicBezTo>
                  <a:pt x="143" y="190"/>
                  <a:pt x="143" y="190"/>
                  <a:pt x="143" y="190"/>
                </a:cubicBezTo>
                <a:lnTo>
                  <a:pt x="143" y="191"/>
                </a:lnTo>
                <a:close/>
                <a:moveTo>
                  <a:pt x="151" y="180"/>
                </a:moveTo>
                <a:cubicBezTo>
                  <a:pt x="143" y="180"/>
                  <a:pt x="136" y="177"/>
                  <a:pt x="130" y="171"/>
                </a:cubicBezTo>
                <a:cubicBezTo>
                  <a:pt x="125" y="166"/>
                  <a:pt x="122" y="159"/>
                  <a:pt x="122" y="151"/>
                </a:cubicBezTo>
                <a:cubicBezTo>
                  <a:pt x="122" y="143"/>
                  <a:pt x="125" y="136"/>
                  <a:pt x="130" y="130"/>
                </a:cubicBezTo>
                <a:cubicBezTo>
                  <a:pt x="136" y="125"/>
                  <a:pt x="143" y="122"/>
                  <a:pt x="151" y="122"/>
                </a:cubicBezTo>
                <a:cubicBezTo>
                  <a:pt x="159" y="122"/>
                  <a:pt x="166" y="125"/>
                  <a:pt x="172" y="130"/>
                </a:cubicBezTo>
                <a:cubicBezTo>
                  <a:pt x="183" y="142"/>
                  <a:pt x="183" y="160"/>
                  <a:pt x="172" y="171"/>
                </a:cubicBezTo>
                <a:cubicBezTo>
                  <a:pt x="166" y="177"/>
                  <a:pt x="159" y="180"/>
                  <a:pt x="151" y="180"/>
                </a:cubicBezTo>
                <a:close/>
                <a:moveTo>
                  <a:pt x="203" y="229"/>
                </a:moveTo>
                <a:cubicBezTo>
                  <a:pt x="192" y="236"/>
                  <a:pt x="181" y="241"/>
                  <a:pt x="170" y="243"/>
                </a:cubicBezTo>
                <a:cubicBezTo>
                  <a:pt x="168" y="243"/>
                  <a:pt x="168" y="243"/>
                  <a:pt x="168" y="243"/>
                </a:cubicBezTo>
                <a:cubicBezTo>
                  <a:pt x="168" y="242"/>
                  <a:pt x="168" y="242"/>
                  <a:pt x="168" y="242"/>
                </a:cubicBezTo>
                <a:cubicBezTo>
                  <a:pt x="163" y="225"/>
                  <a:pt x="160" y="208"/>
                  <a:pt x="159" y="192"/>
                </a:cubicBezTo>
                <a:cubicBezTo>
                  <a:pt x="159" y="190"/>
                  <a:pt x="159" y="190"/>
                  <a:pt x="159" y="190"/>
                </a:cubicBezTo>
                <a:cubicBezTo>
                  <a:pt x="160" y="190"/>
                  <a:pt x="160" y="190"/>
                  <a:pt x="160" y="190"/>
                </a:cubicBezTo>
                <a:cubicBezTo>
                  <a:pt x="164" y="189"/>
                  <a:pt x="168" y="188"/>
                  <a:pt x="172" y="185"/>
                </a:cubicBezTo>
                <a:cubicBezTo>
                  <a:pt x="173" y="185"/>
                  <a:pt x="173" y="185"/>
                  <a:pt x="173" y="185"/>
                </a:cubicBezTo>
                <a:cubicBezTo>
                  <a:pt x="174" y="185"/>
                  <a:pt x="174" y="185"/>
                  <a:pt x="174" y="185"/>
                </a:cubicBezTo>
                <a:cubicBezTo>
                  <a:pt x="185" y="199"/>
                  <a:pt x="195" y="213"/>
                  <a:pt x="203" y="228"/>
                </a:cubicBezTo>
                <a:cubicBezTo>
                  <a:pt x="204" y="229"/>
                  <a:pt x="204" y="229"/>
                  <a:pt x="204" y="229"/>
                </a:cubicBezTo>
                <a:lnTo>
                  <a:pt x="203" y="229"/>
                </a:lnTo>
                <a:close/>
                <a:moveTo>
                  <a:pt x="243" y="170"/>
                </a:moveTo>
                <a:cubicBezTo>
                  <a:pt x="241" y="182"/>
                  <a:pt x="236" y="193"/>
                  <a:pt x="229" y="203"/>
                </a:cubicBezTo>
                <a:cubicBezTo>
                  <a:pt x="229" y="204"/>
                  <a:pt x="229" y="204"/>
                  <a:pt x="229" y="204"/>
                </a:cubicBezTo>
                <a:cubicBezTo>
                  <a:pt x="228" y="203"/>
                  <a:pt x="228" y="203"/>
                  <a:pt x="228" y="203"/>
                </a:cubicBezTo>
                <a:cubicBezTo>
                  <a:pt x="212" y="195"/>
                  <a:pt x="198" y="185"/>
                  <a:pt x="185" y="174"/>
                </a:cubicBezTo>
                <a:cubicBezTo>
                  <a:pt x="185" y="173"/>
                  <a:pt x="185" y="173"/>
                  <a:pt x="185" y="173"/>
                </a:cubicBezTo>
                <a:cubicBezTo>
                  <a:pt x="185" y="172"/>
                  <a:pt x="185" y="172"/>
                  <a:pt x="185" y="172"/>
                </a:cubicBezTo>
                <a:cubicBezTo>
                  <a:pt x="188" y="169"/>
                  <a:pt x="189" y="164"/>
                  <a:pt x="190" y="160"/>
                </a:cubicBezTo>
                <a:cubicBezTo>
                  <a:pt x="191" y="159"/>
                  <a:pt x="191" y="159"/>
                  <a:pt x="191" y="159"/>
                </a:cubicBezTo>
                <a:cubicBezTo>
                  <a:pt x="192" y="159"/>
                  <a:pt x="192" y="159"/>
                  <a:pt x="192" y="159"/>
                </a:cubicBezTo>
                <a:cubicBezTo>
                  <a:pt x="208" y="161"/>
                  <a:pt x="225" y="164"/>
                  <a:pt x="242" y="168"/>
                </a:cubicBezTo>
                <a:cubicBezTo>
                  <a:pt x="243" y="169"/>
                  <a:pt x="243" y="169"/>
                  <a:pt x="243" y="169"/>
                </a:cubicBezTo>
                <a:lnTo>
                  <a:pt x="243" y="170"/>
                </a:lnTo>
                <a:close/>
                <a:moveTo>
                  <a:pt x="242" y="134"/>
                </a:moveTo>
                <a:cubicBezTo>
                  <a:pt x="225" y="139"/>
                  <a:pt x="208" y="142"/>
                  <a:pt x="192" y="143"/>
                </a:cubicBezTo>
                <a:cubicBezTo>
                  <a:pt x="191" y="143"/>
                  <a:pt x="191" y="143"/>
                  <a:pt x="191" y="143"/>
                </a:cubicBezTo>
                <a:cubicBezTo>
                  <a:pt x="190" y="142"/>
                  <a:pt x="190" y="142"/>
                  <a:pt x="190" y="142"/>
                </a:cubicBezTo>
                <a:cubicBezTo>
                  <a:pt x="189" y="137"/>
                  <a:pt x="188" y="133"/>
                  <a:pt x="185" y="130"/>
                </a:cubicBezTo>
                <a:cubicBezTo>
                  <a:pt x="185" y="129"/>
                  <a:pt x="185" y="129"/>
                  <a:pt x="185" y="129"/>
                </a:cubicBezTo>
                <a:cubicBezTo>
                  <a:pt x="186" y="128"/>
                  <a:pt x="186" y="128"/>
                  <a:pt x="186" y="128"/>
                </a:cubicBezTo>
                <a:cubicBezTo>
                  <a:pt x="199" y="117"/>
                  <a:pt x="213" y="107"/>
                  <a:pt x="228" y="99"/>
                </a:cubicBezTo>
                <a:cubicBezTo>
                  <a:pt x="229" y="98"/>
                  <a:pt x="229" y="98"/>
                  <a:pt x="229" y="98"/>
                </a:cubicBezTo>
                <a:cubicBezTo>
                  <a:pt x="230" y="99"/>
                  <a:pt x="230" y="99"/>
                  <a:pt x="230" y="99"/>
                </a:cubicBezTo>
                <a:cubicBezTo>
                  <a:pt x="236" y="109"/>
                  <a:pt x="241" y="120"/>
                  <a:pt x="243" y="132"/>
                </a:cubicBezTo>
                <a:cubicBezTo>
                  <a:pt x="243" y="133"/>
                  <a:pt x="243" y="133"/>
                  <a:pt x="243" y="133"/>
                </a:cubicBezTo>
                <a:lnTo>
                  <a:pt x="242" y="134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6" name="Freeform 12"/>
          <p:cNvSpPr>
            <a:spLocks noEditPoints="1"/>
          </p:cNvSpPr>
          <p:nvPr/>
        </p:nvSpPr>
        <p:spPr bwMode="auto">
          <a:xfrm>
            <a:off x="12995586" y="2888744"/>
            <a:ext cx="4692783" cy="4687019"/>
          </a:xfrm>
          <a:custGeom>
            <a:avLst/>
            <a:gdLst>
              <a:gd name="T0" fmla="*/ 286 w 302"/>
              <a:gd name="T1" fmla="*/ 129 h 302"/>
              <a:gd name="T2" fmla="*/ 282 w 302"/>
              <a:gd name="T3" fmla="*/ 112 h 302"/>
              <a:gd name="T4" fmla="*/ 285 w 302"/>
              <a:gd name="T5" fmla="*/ 82 h 302"/>
              <a:gd name="T6" fmla="*/ 264 w 302"/>
              <a:gd name="T7" fmla="*/ 72 h 302"/>
              <a:gd name="T8" fmla="*/ 252 w 302"/>
              <a:gd name="T9" fmla="*/ 58 h 302"/>
              <a:gd name="T10" fmla="*/ 236 w 302"/>
              <a:gd name="T11" fmla="*/ 34 h 302"/>
              <a:gd name="T12" fmla="*/ 219 w 302"/>
              <a:gd name="T13" fmla="*/ 23 h 302"/>
              <a:gd name="T14" fmla="*/ 191 w 302"/>
              <a:gd name="T15" fmla="*/ 20 h 302"/>
              <a:gd name="T16" fmla="*/ 173 w 302"/>
              <a:gd name="T17" fmla="*/ 15 h 302"/>
              <a:gd name="T18" fmla="*/ 155 w 302"/>
              <a:gd name="T19" fmla="*/ 0 h 302"/>
              <a:gd name="T20" fmla="*/ 141 w 302"/>
              <a:gd name="T21" fmla="*/ 14 h 302"/>
              <a:gd name="T22" fmla="*/ 113 w 302"/>
              <a:gd name="T23" fmla="*/ 12 h 302"/>
              <a:gd name="T24" fmla="*/ 94 w 302"/>
              <a:gd name="T25" fmla="*/ 18 h 302"/>
              <a:gd name="T26" fmla="*/ 73 w 302"/>
              <a:gd name="T27" fmla="*/ 38 h 302"/>
              <a:gd name="T28" fmla="*/ 59 w 302"/>
              <a:gd name="T29" fmla="*/ 49 h 302"/>
              <a:gd name="T30" fmla="*/ 35 w 302"/>
              <a:gd name="T31" fmla="*/ 54 h 302"/>
              <a:gd name="T32" fmla="*/ 32 w 302"/>
              <a:gd name="T33" fmla="*/ 84 h 302"/>
              <a:gd name="T34" fmla="*/ 24 w 302"/>
              <a:gd name="T35" fmla="*/ 99 h 302"/>
              <a:gd name="T36" fmla="*/ 3 w 302"/>
              <a:gd name="T37" fmla="*/ 121 h 302"/>
              <a:gd name="T38" fmla="*/ 14 w 302"/>
              <a:gd name="T39" fmla="*/ 142 h 302"/>
              <a:gd name="T40" fmla="*/ 7 w 302"/>
              <a:gd name="T41" fmla="*/ 157 h 302"/>
              <a:gd name="T42" fmla="*/ 9 w 302"/>
              <a:gd name="T43" fmla="*/ 177 h 302"/>
              <a:gd name="T44" fmla="*/ 24 w 302"/>
              <a:gd name="T45" fmla="*/ 201 h 302"/>
              <a:gd name="T46" fmla="*/ 31 w 302"/>
              <a:gd name="T47" fmla="*/ 218 h 302"/>
              <a:gd name="T48" fmla="*/ 30 w 302"/>
              <a:gd name="T49" fmla="*/ 242 h 302"/>
              <a:gd name="T50" fmla="*/ 59 w 302"/>
              <a:gd name="T51" fmla="*/ 252 h 302"/>
              <a:gd name="T52" fmla="*/ 73 w 302"/>
              <a:gd name="T53" fmla="*/ 263 h 302"/>
              <a:gd name="T54" fmla="*/ 89 w 302"/>
              <a:gd name="T55" fmla="*/ 289 h 302"/>
              <a:gd name="T56" fmla="*/ 112 w 302"/>
              <a:gd name="T57" fmla="*/ 283 h 302"/>
              <a:gd name="T58" fmla="*/ 130 w 302"/>
              <a:gd name="T59" fmla="*/ 286 h 302"/>
              <a:gd name="T60" fmla="*/ 155 w 302"/>
              <a:gd name="T61" fmla="*/ 302 h 302"/>
              <a:gd name="T62" fmla="*/ 173 w 302"/>
              <a:gd name="T63" fmla="*/ 286 h 302"/>
              <a:gd name="T64" fmla="*/ 190 w 302"/>
              <a:gd name="T65" fmla="*/ 282 h 302"/>
              <a:gd name="T66" fmla="*/ 220 w 302"/>
              <a:gd name="T67" fmla="*/ 285 h 302"/>
              <a:gd name="T68" fmla="*/ 230 w 302"/>
              <a:gd name="T69" fmla="*/ 263 h 302"/>
              <a:gd name="T70" fmla="*/ 243 w 302"/>
              <a:gd name="T71" fmla="*/ 251 h 302"/>
              <a:gd name="T72" fmla="*/ 268 w 302"/>
              <a:gd name="T73" fmla="*/ 236 h 302"/>
              <a:gd name="T74" fmla="*/ 278 w 302"/>
              <a:gd name="T75" fmla="*/ 219 h 302"/>
              <a:gd name="T76" fmla="*/ 282 w 302"/>
              <a:gd name="T77" fmla="*/ 190 h 302"/>
              <a:gd name="T78" fmla="*/ 287 w 302"/>
              <a:gd name="T79" fmla="*/ 173 h 302"/>
              <a:gd name="T80" fmla="*/ 302 w 302"/>
              <a:gd name="T81" fmla="*/ 155 h 302"/>
              <a:gd name="T82" fmla="*/ 170 w 302"/>
              <a:gd name="T83" fmla="*/ 59 h 302"/>
              <a:gd name="T84" fmla="*/ 160 w 302"/>
              <a:gd name="T85" fmla="*/ 111 h 302"/>
              <a:gd name="T86" fmla="*/ 143 w 302"/>
              <a:gd name="T87" fmla="*/ 110 h 302"/>
              <a:gd name="T88" fmla="*/ 98 w 302"/>
              <a:gd name="T89" fmla="*/ 73 h 302"/>
              <a:gd name="T90" fmla="*/ 117 w 302"/>
              <a:gd name="T91" fmla="*/ 128 h 302"/>
              <a:gd name="T92" fmla="*/ 59 w 302"/>
              <a:gd name="T93" fmla="*/ 132 h 302"/>
              <a:gd name="T94" fmla="*/ 110 w 302"/>
              <a:gd name="T95" fmla="*/ 159 h 302"/>
              <a:gd name="T96" fmla="*/ 143 w 302"/>
              <a:gd name="T97" fmla="*/ 191 h 302"/>
              <a:gd name="T98" fmla="*/ 128 w 302"/>
              <a:gd name="T99" fmla="*/ 185 h 302"/>
              <a:gd name="T100" fmla="*/ 130 w 302"/>
              <a:gd name="T101" fmla="*/ 171 h 302"/>
              <a:gd name="T102" fmla="*/ 203 w 302"/>
              <a:gd name="T103" fmla="*/ 229 h 302"/>
              <a:gd name="T104" fmla="*/ 172 w 302"/>
              <a:gd name="T105" fmla="*/ 185 h 302"/>
              <a:gd name="T106" fmla="*/ 229 w 302"/>
              <a:gd name="T107" fmla="*/ 203 h 302"/>
              <a:gd name="T108" fmla="*/ 191 w 302"/>
              <a:gd name="T109" fmla="*/ 159 h 302"/>
              <a:gd name="T110" fmla="*/ 191 w 302"/>
              <a:gd name="T111" fmla="*/ 143 h 302"/>
              <a:gd name="T112" fmla="*/ 230 w 302"/>
              <a:gd name="T113" fmla="*/ 99 h 3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302" h="302">
                <a:moveTo>
                  <a:pt x="302" y="147"/>
                </a:moveTo>
                <a:cubicBezTo>
                  <a:pt x="300" y="146"/>
                  <a:pt x="297" y="145"/>
                  <a:pt x="295" y="145"/>
                </a:cubicBezTo>
                <a:cubicBezTo>
                  <a:pt x="293" y="144"/>
                  <a:pt x="290" y="143"/>
                  <a:pt x="288" y="142"/>
                </a:cubicBezTo>
                <a:cubicBezTo>
                  <a:pt x="287" y="142"/>
                  <a:pt x="287" y="142"/>
                  <a:pt x="287" y="142"/>
                </a:cubicBezTo>
                <a:cubicBezTo>
                  <a:pt x="287" y="141"/>
                  <a:pt x="287" y="141"/>
                  <a:pt x="287" y="141"/>
                </a:cubicBezTo>
                <a:cubicBezTo>
                  <a:pt x="287" y="137"/>
                  <a:pt x="287" y="133"/>
                  <a:pt x="286" y="130"/>
                </a:cubicBezTo>
                <a:cubicBezTo>
                  <a:pt x="286" y="129"/>
                  <a:pt x="286" y="129"/>
                  <a:pt x="286" y="129"/>
                </a:cubicBezTo>
                <a:cubicBezTo>
                  <a:pt x="287" y="128"/>
                  <a:pt x="287" y="128"/>
                  <a:pt x="287" y="128"/>
                </a:cubicBezTo>
                <a:cubicBezTo>
                  <a:pt x="289" y="127"/>
                  <a:pt x="291" y="126"/>
                  <a:pt x="293" y="125"/>
                </a:cubicBezTo>
                <a:cubicBezTo>
                  <a:pt x="295" y="123"/>
                  <a:pt x="297" y="122"/>
                  <a:pt x="299" y="121"/>
                </a:cubicBezTo>
                <a:cubicBezTo>
                  <a:pt x="299" y="118"/>
                  <a:pt x="298" y="116"/>
                  <a:pt x="297" y="113"/>
                </a:cubicBezTo>
                <a:cubicBezTo>
                  <a:pt x="295" y="113"/>
                  <a:pt x="293" y="113"/>
                  <a:pt x="290" y="113"/>
                </a:cubicBezTo>
                <a:cubicBezTo>
                  <a:pt x="288" y="112"/>
                  <a:pt x="285" y="112"/>
                  <a:pt x="283" y="112"/>
                </a:cubicBezTo>
                <a:cubicBezTo>
                  <a:pt x="282" y="112"/>
                  <a:pt x="282" y="112"/>
                  <a:pt x="282" y="112"/>
                </a:cubicBezTo>
                <a:cubicBezTo>
                  <a:pt x="282" y="111"/>
                  <a:pt x="282" y="111"/>
                  <a:pt x="282" y="111"/>
                </a:cubicBezTo>
                <a:cubicBezTo>
                  <a:pt x="281" y="108"/>
                  <a:pt x="279" y="104"/>
                  <a:pt x="278" y="100"/>
                </a:cubicBezTo>
                <a:cubicBezTo>
                  <a:pt x="278" y="99"/>
                  <a:pt x="278" y="99"/>
                  <a:pt x="278" y="99"/>
                </a:cubicBezTo>
                <a:cubicBezTo>
                  <a:pt x="278" y="99"/>
                  <a:pt x="278" y="99"/>
                  <a:pt x="278" y="99"/>
                </a:cubicBezTo>
                <a:cubicBezTo>
                  <a:pt x="280" y="97"/>
                  <a:pt x="282" y="95"/>
                  <a:pt x="284" y="94"/>
                </a:cubicBezTo>
                <a:cubicBezTo>
                  <a:pt x="285" y="92"/>
                  <a:pt x="287" y="90"/>
                  <a:pt x="289" y="89"/>
                </a:cubicBezTo>
                <a:cubicBezTo>
                  <a:pt x="288" y="86"/>
                  <a:pt x="286" y="84"/>
                  <a:pt x="285" y="82"/>
                </a:cubicBezTo>
                <a:cubicBezTo>
                  <a:pt x="283" y="82"/>
                  <a:pt x="281" y="82"/>
                  <a:pt x="278" y="83"/>
                </a:cubicBezTo>
                <a:cubicBezTo>
                  <a:pt x="276" y="83"/>
                  <a:pt x="273" y="83"/>
                  <a:pt x="271" y="84"/>
                </a:cubicBezTo>
                <a:cubicBezTo>
                  <a:pt x="270" y="84"/>
                  <a:pt x="270" y="84"/>
                  <a:pt x="270" y="84"/>
                </a:cubicBezTo>
                <a:cubicBezTo>
                  <a:pt x="270" y="83"/>
                  <a:pt x="270" y="83"/>
                  <a:pt x="270" y="83"/>
                </a:cubicBezTo>
                <a:cubicBezTo>
                  <a:pt x="268" y="80"/>
                  <a:pt x="266" y="76"/>
                  <a:pt x="264" y="73"/>
                </a:cubicBezTo>
                <a:cubicBezTo>
                  <a:pt x="263" y="72"/>
                  <a:pt x="263" y="72"/>
                  <a:pt x="263" y="72"/>
                </a:cubicBezTo>
                <a:cubicBezTo>
                  <a:pt x="264" y="72"/>
                  <a:pt x="264" y="72"/>
                  <a:pt x="264" y="72"/>
                </a:cubicBezTo>
                <a:cubicBezTo>
                  <a:pt x="265" y="70"/>
                  <a:pt x="266" y="68"/>
                  <a:pt x="268" y="66"/>
                </a:cubicBezTo>
                <a:cubicBezTo>
                  <a:pt x="269" y="64"/>
                  <a:pt x="270" y="62"/>
                  <a:pt x="271" y="60"/>
                </a:cubicBezTo>
                <a:cubicBezTo>
                  <a:pt x="270" y="58"/>
                  <a:pt x="268" y="56"/>
                  <a:pt x="267" y="54"/>
                </a:cubicBezTo>
                <a:cubicBezTo>
                  <a:pt x="264" y="54"/>
                  <a:pt x="262" y="55"/>
                  <a:pt x="260" y="56"/>
                </a:cubicBezTo>
                <a:cubicBezTo>
                  <a:pt x="258" y="57"/>
                  <a:pt x="255" y="58"/>
                  <a:pt x="253" y="59"/>
                </a:cubicBezTo>
                <a:cubicBezTo>
                  <a:pt x="252" y="59"/>
                  <a:pt x="252" y="59"/>
                  <a:pt x="252" y="59"/>
                </a:cubicBezTo>
                <a:cubicBezTo>
                  <a:pt x="252" y="58"/>
                  <a:pt x="252" y="58"/>
                  <a:pt x="252" y="58"/>
                </a:cubicBezTo>
                <a:cubicBezTo>
                  <a:pt x="249" y="55"/>
                  <a:pt x="246" y="53"/>
                  <a:pt x="243" y="50"/>
                </a:cubicBezTo>
                <a:cubicBezTo>
                  <a:pt x="243" y="49"/>
                  <a:pt x="243" y="49"/>
                  <a:pt x="243" y="49"/>
                </a:cubicBezTo>
                <a:cubicBezTo>
                  <a:pt x="243" y="49"/>
                  <a:pt x="243" y="49"/>
                  <a:pt x="243" y="49"/>
                </a:cubicBezTo>
                <a:cubicBezTo>
                  <a:pt x="244" y="47"/>
                  <a:pt x="245" y="44"/>
                  <a:pt x="246" y="42"/>
                </a:cubicBezTo>
                <a:cubicBezTo>
                  <a:pt x="247" y="40"/>
                  <a:pt x="247" y="37"/>
                  <a:pt x="248" y="35"/>
                </a:cubicBezTo>
                <a:cubicBezTo>
                  <a:pt x="246" y="33"/>
                  <a:pt x="244" y="32"/>
                  <a:pt x="242" y="30"/>
                </a:cubicBezTo>
                <a:cubicBezTo>
                  <a:pt x="240" y="31"/>
                  <a:pt x="238" y="33"/>
                  <a:pt x="236" y="34"/>
                </a:cubicBezTo>
                <a:cubicBezTo>
                  <a:pt x="234" y="36"/>
                  <a:pt x="232" y="37"/>
                  <a:pt x="230" y="38"/>
                </a:cubicBezTo>
                <a:cubicBezTo>
                  <a:pt x="229" y="39"/>
                  <a:pt x="229" y="39"/>
                  <a:pt x="229" y="39"/>
                </a:cubicBezTo>
                <a:cubicBezTo>
                  <a:pt x="228" y="38"/>
                  <a:pt x="228" y="38"/>
                  <a:pt x="228" y="38"/>
                </a:cubicBezTo>
                <a:cubicBezTo>
                  <a:pt x="225" y="36"/>
                  <a:pt x="222" y="34"/>
                  <a:pt x="219" y="32"/>
                </a:cubicBezTo>
                <a:cubicBezTo>
                  <a:pt x="218" y="32"/>
                  <a:pt x="218" y="32"/>
                  <a:pt x="218" y="32"/>
                </a:cubicBezTo>
                <a:cubicBezTo>
                  <a:pt x="218" y="31"/>
                  <a:pt x="218" y="31"/>
                  <a:pt x="218" y="31"/>
                </a:cubicBezTo>
                <a:cubicBezTo>
                  <a:pt x="218" y="28"/>
                  <a:pt x="219" y="26"/>
                  <a:pt x="219" y="23"/>
                </a:cubicBezTo>
                <a:cubicBezTo>
                  <a:pt x="219" y="21"/>
                  <a:pt x="220" y="19"/>
                  <a:pt x="220" y="16"/>
                </a:cubicBezTo>
                <a:cubicBezTo>
                  <a:pt x="218" y="15"/>
                  <a:pt x="215" y="14"/>
                  <a:pt x="213" y="13"/>
                </a:cubicBezTo>
                <a:cubicBezTo>
                  <a:pt x="211" y="15"/>
                  <a:pt x="210" y="16"/>
                  <a:pt x="208" y="18"/>
                </a:cubicBezTo>
                <a:cubicBezTo>
                  <a:pt x="206" y="20"/>
                  <a:pt x="205" y="22"/>
                  <a:pt x="203" y="23"/>
                </a:cubicBezTo>
                <a:cubicBezTo>
                  <a:pt x="202" y="24"/>
                  <a:pt x="202" y="24"/>
                  <a:pt x="202" y="24"/>
                </a:cubicBezTo>
                <a:cubicBezTo>
                  <a:pt x="202" y="24"/>
                  <a:pt x="202" y="24"/>
                  <a:pt x="202" y="24"/>
                </a:cubicBezTo>
                <a:cubicBezTo>
                  <a:pt x="198" y="22"/>
                  <a:pt x="194" y="21"/>
                  <a:pt x="191" y="20"/>
                </a:cubicBezTo>
                <a:cubicBezTo>
                  <a:pt x="190" y="20"/>
                  <a:pt x="190" y="20"/>
                  <a:pt x="190" y="20"/>
                </a:cubicBezTo>
                <a:cubicBezTo>
                  <a:pt x="190" y="19"/>
                  <a:pt x="190" y="19"/>
                  <a:pt x="190" y="19"/>
                </a:cubicBezTo>
                <a:cubicBezTo>
                  <a:pt x="189" y="17"/>
                  <a:pt x="189" y="14"/>
                  <a:pt x="189" y="12"/>
                </a:cubicBezTo>
                <a:cubicBezTo>
                  <a:pt x="189" y="9"/>
                  <a:pt x="189" y="7"/>
                  <a:pt x="188" y="4"/>
                </a:cubicBezTo>
                <a:cubicBezTo>
                  <a:pt x="186" y="4"/>
                  <a:pt x="183" y="3"/>
                  <a:pt x="181" y="3"/>
                </a:cubicBezTo>
                <a:cubicBezTo>
                  <a:pt x="180" y="4"/>
                  <a:pt x="178" y="7"/>
                  <a:pt x="177" y="9"/>
                </a:cubicBezTo>
                <a:cubicBezTo>
                  <a:pt x="176" y="11"/>
                  <a:pt x="175" y="13"/>
                  <a:pt x="173" y="15"/>
                </a:cubicBezTo>
                <a:cubicBezTo>
                  <a:pt x="173" y="16"/>
                  <a:pt x="173" y="16"/>
                  <a:pt x="173" y="16"/>
                </a:cubicBezTo>
                <a:cubicBezTo>
                  <a:pt x="172" y="16"/>
                  <a:pt x="172" y="16"/>
                  <a:pt x="172" y="16"/>
                </a:cubicBezTo>
                <a:cubicBezTo>
                  <a:pt x="168" y="15"/>
                  <a:pt x="165" y="15"/>
                  <a:pt x="161" y="14"/>
                </a:cubicBezTo>
                <a:cubicBezTo>
                  <a:pt x="160" y="14"/>
                  <a:pt x="160" y="14"/>
                  <a:pt x="160" y="14"/>
                </a:cubicBezTo>
                <a:cubicBezTo>
                  <a:pt x="159" y="14"/>
                  <a:pt x="159" y="14"/>
                  <a:pt x="159" y="14"/>
                </a:cubicBezTo>
                <a:cubicBezTo>
                  <a:pt x="159" y="11"/>
                  <a:pt x="158" y="9"/>
                  <a:pt x="157" y="7"/>
                </a:cubicBezTo>
                <a:cubicBezTo>
                  <a:pt x="156" y="4"/>
                  <a:pt x="156" y="2"/>
                  <a:pt x="155" y="0"/>
                </a:cubicBezTo>
                <a:cubicBezTo>
                  <a:pt x="155" y="0"/>
                  <a:pt x="155" y="0"/>
                  <a:pt x="155" y="0"/>
                </a:cubicBezTo>
                <a:cubicBezTo>
                  <a:pt x="152" y="0"/>
                  <a:pt x="150" y="0"/>
                  <a:pt x="147" y="0"/>
                </a:cubicBezTo>
                <a:cubicBezTo>
                  <a:pt x="147" y="0"/>
                  <a:pt x="147" y="0"/>
                  <a:pt x="147" y="0"/>
                </a:cubicBezTo>
                <a:cubicBezTo>
                  <a:pt x="146" y="2"/>
                  <a:pt x="145" y="4"/>
                  <a:pt x="145" y="7"/>
                </a:cubicBezTo>
                <a:cubicBezTo>
                  <a:pt x="144" y="9"/>
                  <a:pt x="143" y="11"/>
                  <a:pt x="142" y="14"/>
                </a:cubicBezTo>
                <a:cubicBezTo>
                  <a:pt x="142" y="14"/>
                  <a:pt x="142" y="14"/>
                  <a:pt x="142" y="14"/>
                </a:cubicBezTo>
                <a:cubicBezTo>
                  <a:pt x="141" y="14"/>
                  <a:pt x="141" y="14"/>
                  <a:pt x="141" y="14"/>
                </a:cubicBezTo>
                <a:cubicBezTo>
                  <a:pt x="137" y="15"/>
                  <a:pt x="133" y="15"/>
                  <a:pt x="130" y="16"/>
                </a:cubicBezTo>
                <a:cubicBezTo>
                  <a:pt x="129" y="16"/>
                  <a:pt x="129" y="16"/>
                  <a:pt x="129" y="16"/>
                </a:cubicBezTo>
                <a:cubicBezTo>
                  <a:pt x="129" y="15"/>
                  <a:pt x="129" y="15"/>
                  <a:pt x="129" y="15"/>
                </a:cubicBezTo>
                <a:cubicBezTo>
                  <a:pt x="127" y="13"/>
                  <a:pt x="126" y="11"/>
                  <a:pt x="125" y="9"/>
                </a:cubicBezTo>
                <a:cubicBezTo>
                  <a:pt x="123" y="7"/>
                  <a:pt x="122" y="4"/>
                  <a:pt x="121" y="3"/>
                </a:cubicBezTo>
                <a:cubicBezTo>
                  <a:pt x="118" y="3"/>
                  <a:pt x="116" y="4"/>
                  <a:pt x="113" y="4"/>
                </a:cubicBezTo>
                <a:cubicBezTo>
                  <a:pt x="113" y="7"/>
                  <a:pt x="113" y="9"/>
                  <a:pt x="113" y="12"/>
                </a:cubicBezTo>
                <a:cubicBezTo>
                  <a:pt x="113" y="14"/>
                  <a:pt x="112" y="17"/>
                  <a:pt x="112" y="19"/>
                </a:cubicBezTo>
                <a:cubicBezTo>
                  <a:pt x="112" y="20"/>
                  <a:pt x="112" y="20"/>
                  <a:pt x="112" y="20"/>
                </a:cubicBezTo>
                <a:cubicBezTo>
                  <a:pt x="111" y="20"/>
                  <a:pt x="111" y="20"/>
                  <a:pt x="111" y="20"/>
                </a:cubicBezTo>
                <a:cubicBezTo>
                  <a:pt x="108" y="21"/>
                  <a:pt x="104" y="22"/>
                  <a:pt x="100" y="24"/>
                </a:cubicBezTo>
                <a:cubicBezTo>
                  <a:pt x="100" y="24"/>
                  <a:pt x="100" y="24"/>
                  <a:pt x="100" y="24"/>
                </a:cubicBezTo>
                <a:cubicBezTo>
                  <a:pt x="99" y="23"/>
                  <a:pt x="99" y="23"/>
                  <a:pt x="99" y="23"/>
                </a:cubicBezTo>
                <a:cubicBezTo>
                  <a:pt x="97" y="22"/>
                  <a:pt x="96" y="20"/>
                  <a:pt x="94" y="18"/>
                </a:cubicBezTo>
                <a:cubicBezTo>
                  <a:pt x="92" y="16"/>
                  <a:pt x="90" y="15"/>
                  <a:pt x="89" y="13"/>
                </a:cubicBezTo>
                <a:cubicBezTo>
                  <a:pt x="86" y="14"/>
                  <a:pt x="84" y="15"/>
                  <a:pt x="82" y="16"/>
                </a:cubicBezTo>
                <a:cubicBezTo>
                  <a:pt x="82" y="19"/>
                  <a:pt x="82" y="21"/>
                  <a:pt x="83" y="23"/>
                </a:cubicBezTo>
                <a:cubicBezTo>
                  <a:pt x="83" y="26"/>
                  <a:pt x="83" y="28"/>
                  <a:pt x="84" y="31"/>
                </a:cubicBezTo>
                <a:cubicBezTo>
                  <a:pt x="84" y="32"/>
                  <a:pt x="84" y="32"/>
                  <a:pt x="84" y="32"/>
                </a:cubicBezTo>
                <a:cubicBezTo>
                  <a:pt x="83" y="32"/>
                  <a:pt x="83" y="32"/>
                  <a:pt x="83" y="32"/>
                </a:cubicBezTo>
                <a:cubicBezTo>
                  <a:pt x="80" y="34"/>
                  <a:pt x="76" y="36"/>
                  <a:pt x="73" y="38"/>
                </a:cubicBezTo>
                <a:cubicBezTo>
                  <a:pt x="73" y="39"/>
                  <a:pt x="73" y="39"/>
                  <a:pt x="73" y="39"/>
                </a:cubicBezTo>
                <a:cubicBezTo>
                  <a:pt x="72" y="38"/>
                  <a:pt x="72" y="38"/>
                  <a:pt x="72" y="38"/>
                </a:cubicBezTo>
                <a:cubicBezTo>
                  <a:pt x="70" y="37"/>
                  <a:pt x="68" y="36"/>
                  <a:pt x="66" y="34"/>
                </a:cubicBezTo>
                <a:cubicBezTo>
                  <a:pt x="64" y="33"/>
                  <a:pt x="62" y="31"/>
                  <a:pt x="60" y="30"/>
                </a:cubicBezTo>
                <a:cubicBezTo>
                  <a:pt x="58" y="32"/>
                  <a:pt x="56" y="33"/>
                  <a:pt x="54" y="35"/>
                </a:cubicBezTo>
                <a:cubicBezTo>
                  <a:pt x="54" y="37"/>
                  <a:pt x="55" y="40"/>
                  <a:pt x="56" y="42"/>
                </a:cubicBezTo>
                <a:cubicBezTo>
                  <a:pt x="57" y="44"/>
                  <a:pt x="58" y="47"/>
                  <a:pt x="59" y="49"/>
                </a:cubicBezTo>
                <a:cubicBezTo>
                  <a:pt x="59" y="49"/>
                  <a:pt x="59" y="49"/>
                  <a:pt x="59" y="49"/>
                </a:cubicBezTo>
                <a:cubicBezTo>
                  <a:pt x="58" y="50"/>
                  <a:pt x="58" y="50"/>
                  <a:pt x="58" y="50"/>
                </a:cubicBezTo>
                <a:cubicBezTo>
                  <a:pt x="56" y="53"/>
                  <a:pt x="53" y="55"/>
                  <a:pt x="50" y="58"/>
                </a:cubicBezTo>
                <a:cubicBezTo>
                  <a:pt x="50" y="59"/>
                  <a:pt x="50" y="59"/>
                  <a:pt x="50" y="59"/>
                </a:cubicBezTo>
                <a:cubicBezTo>
                  <a:pt x="49" y="59"/>
                  <a:pt x="49" y="59"/>
                  <a:pt x="49" y="59"/>
                </a:cubicBezTo>
                <a:cubicBezTo>
                  <a:pt x="47" y="58"/>
                  <a:pt x="44" y="57"/>
                  <a:pt x="42" y="56"/>
                </a:cubicBezTo>
                <a:cubicBezTo>
                  <a:pt x="40" y="55"/>
                  <a:pt x="37" y="54"/>
                  <a:pt x="35" y="54"/>
                </a:cubicBezTo>
                <a:cubicBezTo>
                  <a:pt x="33" y="56"/>
                  <a:pt x="32" y="58"/>
                  <a:pt x="30" y="60"/>
                </a:cubicBezTo>
                <a:cubicBezTo>
                  <a:pt x="32" y="62"/>
                  <a:pt x="33" y="64"/>
                  <a:pt x="34" y="66"/>
                </a:cubicBezTo>
                <a:cubicBezTo>
                  <a:pt x="36" y="68"/>
                  <a:pt x="37" y="70"/>
                  <a:pt x="38" y="72"/>
                </a:cubicBezTo>
                <a:cubicBezTo>
                  <a:pt x="39" y="72"/>
                  <a:pt x="39" y="72"/>
                  <a:pt x="39" y="72"/>
                </a:cubicBezTo>
                <a:cubicBezTo>
                  <a:pt x="38" y="73"/>
                  <a:pt x="38" y="73"/>
                  <a:pt x="38" y="73"/>
                </a:cubicBezTo>
                <a:cubicBezTo>
                  <a:pt x="36" y="76"/>
                  <a:pt x="34" y="80"/>
                  <a:pt x="32" y="83"/>
                </a:cubicBezTo>
                <a:cubicBezTo>
                  <a:pt x="32" y="84"/>
                  <a:pt x="32" y="84"/>
                  <a:pt x="32" y="84"/>
                </a:cubicBezTo>
                <a:cubicBezTo>
                  <a:pt x="31" y="84"/>
                  <a:pt x="31" y="84"/>
                  <a:pt x="31" y="84"/>
                </a:cubicBezTo>
                <a:cubicBezTo>
                  <a:pt x="29" y="83"/>
                  <a:pt x="26" y="83"/>
                  <a:pt x="24" y="83"/>
                </a:cubicBezTo>
                <a:cubicBezTo>
                  <a:pt x="21" y="82"/>
                  <a:pt x="19" y="82"/>
                  <a:pt x="17" y="82"/>
                </a:cubicBezTo>
                <a:cubicBezTo>
                  <a:pt x="15" y="84"/>
                  <a:pt x="14" y="86"/>
                  <a:pt x="13" y="89"/>
                </a:cubicBezTo>
                <a:cubicBezTo>
                  <a:pt x="15" y="90"/>
                  <a:pt x="16" y="92"/>
                  <a:pt x="18" y="94"/>
                </a:cubicBezTo>
                <a:cubicBezTo>
                  <a:pt x="20" y="95"/>
                  <a:pt x="22" y="97"/>
                  <a:pt x="24" y="99"/>
                </a:cubicBezTo>
                <a:cubicBezTo>
                  <a:pt x="24" y="99"/>
                  <a:pt x="24" y="99"/>
                  <a:pt x="24" y="99"/>
                </a:cubicBezTo>
                <a:cubicBezTo>
                  <a:pt x="24" y="100"/>
                  <a:pt x="24" y="100"/>
                  <a:pt x="24" y="100"/>
                </a:cubicBezTo>
                <a:cubicBezTo>
                  <a:pt x="22" y="104"/>
                  <a:pt x="21" y="108"/>
                  <a:pt x="20" y="111"/>
                </a:cubicBezTo>
                <a:cubicBezTo>
                  <a:pt x="20" y="112"/>
                  <a:pt x="20" y="112"/>
                  <a:pt x="20" y="112"/>
                </a:cubicBezTo>
                <a:cubicBezTo>
                  <a:pt x="19" y="112"/>
                  <a:pt x="19" y="112"/>
                  <a:pt x="19" y="112"/>
                </a:cubicBezTo>
                <a:cubicBezTo>
                  <a:pt x="17" y="112"/>
                  <a:pt x="14" y="112"/>
                  <a:pt x="12" y="113"/>
                </a:cubicBezTo>
                <a:cubicBezTo>
                  <a:pt x="9" y="113"/>
                  <a:pt x="7" y="113"/>
                  <a:pt x="4" y="113"/>
                </a:cubicBezTo>
                <a:cubicBezTo>
                  <a:pt x="4" y="116"/>
                  <a:pt x="3" y="118"/>
                  <a:pt x="3" y="121"/>
                </a:cubicBezTo>
                <a:cubicBezTo>
                  <a:pt x="5" y="122"/>
                  <a:pt x="7" y="123"/>
                  <a:pt x="9" y="125"/>
                </a:cubicBezTo>
                <a:cubicBezTo>
                  <a:pt x="11" y="126"/>
                  <a:pt x="13" y="127"/>
                  <a:pt x="15" y="128"/>
                </a:cubicBezTo>
                <a:cubicBezTo>
                  <a:pt x="16" y="129"/>
                  <a:pt x="16" y="129"/>
                  <a:pt x="16" y="129"/>
                </a:cubicBezTo>
                <a:cubicBezTo>
                  <a:pt x="16" y="130"/>
                  <a:pt x="16" y="130"/>
                  <a:pt x="16" y="130"/>
                </a:cubicBezTo>
                <a:cubicBezTo>
                  <a:pt x="15" y="133"/>
                  <a:pt x="15" y="137"/>
                  <a:pt x="15" y="141"/>
                </a:cubicBezTo>
                <a:cubicBezTo>
                  <a:pt x="14" y="142"/>
                  <a:pt x="14" y="142"/>
                  <a:pt x="14" y="142"/>
                </a:cubicBezTo>
                <a:cubicBezTo>
                  <a:pt x="14" y="142"/>
                  <a:pt x="14" y="142"/>
                  <a:pt x="14" y="142"/>
                </a:cubicBezTo>
                <a:cubicBezTo>
                  <a:pt x="12" y="143"/>
                  <a:pt x="9" y="144"/>
                  <a:pt x="7" y="145"/>
                </a:cubicBezTo>
                <a:cubicBezTo>
                  <a:pt x="4" y="145"/>
                  <a:pt x="2" y="146"/>
                  <a:pt x="0" y="147"/>
                </a:cubicBezTo>
                <a:cubicBezTo>
                  <a:pt x="0" y="147"/>
                  <a:pt x="0" y="147"/>
                  <a:pt x="0" y="147"/>
                </a:cubicBezTo>
                <a:cubicBezTo>
                  <a:pt x="0" y="148"/>
                  <a:pt x="0" y="150"/>
                  <a:pt x="0" y="151"/>
                </a:cubicBezTo>
                <a:cubicBezTo>
                  <a:pt x="0" y="152"/>
                  <a:pt x="0" y="153"/>
                  <a:pt x="0" y="155"/>
                </a:cubicBezTo>
                <a:cubicBezTo>
                  <a:pt x="0" y="155"/>
                  <a:pt x="0" y="155"/>
                  <a:pt x="0" y="155"/>
                </a:cubicBezTo>
                <a:cubicBezTo>
                  <a:pt x="2" y="156"/>
                  <a:pt x="4" y="156"/>
                  <a:pt x="7" y="157"/>
                </a:cubicBezTo>
                <a:cubicBezTo>
                  <a:pt x="9" y="158"/>
                  <a:pt x="12" y="158"/>
                  <a:pt x="14" y="159"/>
                </a:cubicBezTo>
                <a:cubicBezTo>
                  <a:pt x="14" y="160"/>
                  <a:pt x="14" y="160"/>
                  <a:pt x="14" y="160"/>
                </a:cubicBezTo>
                <a:cubicBezTo>
                  <a:pt x="15" y="160"/>
                  <a:pt x="15" y="160"/>
                  <a:pt x="15" y="160"/>
                </a:cubicBezTo>
                <a:cubicBezTo>
                  <a:pt x="15" y="165"/>
                  <a:pt x="15" y="168"/>
                  <a:pt x="16" y="172"/>
                </a:cubicBezTo>
                <a:cubicBezTo>
                  <a:pt x="16" y="173"/>
                  <a:pt x="16" y="173"/>
                  <a:pt x="16" y="173"/>
                </a:cubicBezTo>
                <a:cubicBezTo>
                  <a:pt x="15" y="173"/>
                  <a:pt x="15" y="173"/>
                  <a:pt x="15" y="173"/>
                </a:cubicBezTo>
                <a:cubicBezTo>
                  <a:pt x="13" y="174"/>
                  <a:pt x="11" y="176"/>
                  <a:pt x="9" y="177"/>
                </a:cubicBezTo>
                <a:cubicBezTo>
                  <a:pt x="7" y="178"/>
                  <a:pt x="5" y="179"/>
                  <a:pt x="3" y="181"/>
                </a:cubicBezTo>
                <a:cubicBezTo>
                  <a:pt x="3" y="183"/>
                  <a:pt x="4" y="186"/>
                  <a:pt x="4" y="188"/>
                </a:cubicBezTo>
                <a:cubicBezTo>
                  <a:pt x="7" y="189"/>
                  <a:pt x="9" y="189"/>
                  <a:pt x="12" y="189"/>
                </a:cubicBezTo>
                <a:cubicBezTo>
                  <a:pt x="14" y="189"/>
                  <a:pt x="17" y="189"/>
                  <a:pt x="19" y="190"/>
                </a:cubicBezTo>
                <a:cubicBezTo>
                  <a:pt x="20" y="190"/>
                  <a:pt x="20" y="190"/>
                  <a:pt x="20" y="190"/>
                </a:cubicBezTo>
                <a:cubicBezTo>
                  <a:pt x="20" y="190"/>
                  <a:pt x="20" y="190"/>
                  <a:pt x="20" y="190"/>
                </a:cubicBezTo>
                <a:cubicBezTo>
                  <a:pt x="21" y="194"/>
                  <a:pt x="22" y="198"/>
                  <a:pt x="24" y="201"/>
                </a:cubicBezTo>
                <a:cubicBezTo>
                  <a:pt x="24" y="202"/>
                  <a:pt x="24" y="202"/>
                  <a:pt x="24" y="202"/>
                </a:cubicBezTo>
                <a:cubicBezTo>
                  <a:pt x="24" y="203"/>
                  <a:pt x="24" y="203"/>
                  <a:pt x="24" y="203"/>
                </a:cubicBezTo>
                <a:cubicBezTo>
                  <a:pt x="22" y="204"/>
                  <a:pt x="20" y="206"/>
                  <a:pt x="18" y="208"/>
                </a:cubicBezTo>
                <a:cubicBezTo>
                  <a:pt x="16" y="210"/>
                  <a:pt x="15" y="211"/>
                  <a:pt x="13" y="213"/>
                </a:cubicBezTo>
                <a:cubicBezTo>
                  <a:pt x="14" y="215"/>
                  <a:pt x="15" y="218"/>
                  <a:pt x="17" y="220"/>
                </a:cubicBezTo>
                <a:cubicBezTo>
                  <a:pt x="19" y="220"/>
                  <a:pt x="21" y="219"/>
                  <a:pt x="24" y="219"/>
                </a:cubicBezTo>
                <a:cubicBezTo>
                  <a:pt x="26" y="219"/>
                  <a:pt x="29" y="218"/>
                  <a:pt x="31" y="218"/>
                </a:cubicBezTo>
                <a:cubicBezTo>
                  <a:pt x="32" y="218"/>
                  <a:pt x="32" y="218"/>
                  <a:pt x="32" y="218"/>
                </a:cubicBezTo>
                <a:cubicBezTo>
                  <a:pt x="32" y="219"/>
                  <a:pt x="32" y="219"/>
                  <a:pt x="32" y="219"/>
                </a:cubicBezTo>
                <a:cubicBezTo>
                  <a:pt x="34" y="222"/>
                  <a:pt x="36" y="225"/>
                  <a:pt x="38" y="228"/>
                </a:cubicBezTo>
                <a:cubicBezTo>
                  <a:pt x="39" y="229"/>
                  <a:pt x="39" y="229"/>
                  <a:pt x="39" y="229"/>
                </a:cubicBezTo>
                <a:cubicBezTo>
                  <a:pt x="38" y="230"/>
                  <a:pt x="38" y="230"/>
                  <a:pt x="38" y="230"/>
                </a:cubicBezTo>
                <a:cubicBezTo>
                  <a:pt x="37" y="232"/>
                  <a:pt x="36" y="234"/>
                  <a:pt x="34" y="236"/>
                </a:cubicBezTo>
                <a:cubicBezTo>
                  <a:pt x="33" y="238"/>
                  <a:pt x="32" y="240"/>
                  <a:pt x="30" y="242"/>
                </a:cubicBezTo>
                <a:cubicBezTo>
                  <a:pt x="32" y="244"/>
                  <a:pt x="33" y="246"/>
                  <a:pt x="35" y="248"/>
                </a:cubicBezTo>
                <a:cubicBezTo>
                  <a:pt x="37" y="247"/>
                  <a:pt x="40" y="246"/>
                  <a:pt x="42" y="246"/>
                </a:cubicBezTo>
                <a:cubicBezTo>
                  <a:pt x="44" y="245"/>
                  <a:pt x="47" y="244"/>
                  <a:pt x="49" y="243"/>
                </a:cubicBezTo>
                <a:cubicBezTo>
                  <a:pt x="50" y="243"/>
                  <a:pt x="50" y="243"/>
                  <a:pt x="50" y="243"/>
                </a:cubicBezTo>
                <a:cubicBezTo>
                  <a:pt x="50" y="243"/>
                  <a:pt x="50" y="243"/>
                  <a:pt x="50" y="243"/>
                </a:cubicBezTo>
                <a:cubicBezTo>
                  <a:pt x="53" y="246"/>
                  <a:pt x="56" y="249"/>
                  <a:pt x="58" y="251"/>
                </a:cubicBezTo>
                <a:cubicBezTo>
                  <a:pt x="59" y="252"/>
                  <a:pt x="59" y="252"/>
                  <a:pt x="59" y="252"/>
                </a:cubicBezTo>
                <a:cubicBezTo>
                  <a:pt x="59" y="253"/>
                  <a:pt x="59" y="253"/>
                  <a:pt x="59" y="253"/>
                </a:cubicBezTo>
                <a:cubicBezTo>
                  <a:pt x="58" y="255"/>
                  <a:pt x="57" y="257"/>
                  <a:pt x="56" y="260"/>
                </a:cubicBezTo>
                <a:cubicBezTo>
                  <a:pt x="55" y="262"/>
                  <a:pt x="54" y="264"/>
                  <a:pt x="54" y="266"/>
                </a:cubicBezTo>
                <a:cubicBezTo>
                  <a:pt x="56" y="268"/>
                  <a:pt x="58" y="270"/>
                  <a:pt x="60" y="271"/>
                </a:cubicBezTo>
                <a:cubicBezTo>
                  <a:pt x="62" y="270"/>
                  <a:pt x="64" y="269"/>
                  <a:pt x="66" y="267"/>
                </a:cubicBezTo>
                <a:cubicBezTo>
                  <a:pt x="68" y="266"/>
                  <a:pt x="70" y="265"/>
                  <a:pt x="72" y="263"/>
                </a:cubicBezTo>
                <a:cubicBezTo>
                  <a:pt x="73" y="263"/>
                  <a:pt x="73" y="263"/>
                  <a:pt x="73" y="263"/>
                </a:cubicBezTo>
                <a:cubicBezTo>
                  <a:pt x="73" y="263"/>
                  <a:pt x="73" y="263"/>
                  <a:pt x="73" y="263"/>
                </a:cubicBezTo>
                <a:cubicBezTo>
                  <a:pt x="76" y="266"/>
                  <a:pt x="80" y="268"/>
                  <a:pt x="83" y="270"/>
                </a:cubicBezTo>
                <a:cubicBezTo>
                  <a:pt x="84" y="270"/>
                  <a:pt x="84" y="270"/>
                  <a:pt x="84" y="270"/>
                </a:cubicBezTo>
                <a:cubicBezTo>
                  <a:pt x="84" y="271"/>
                  <a:pt x="84" y="271"/>
                  <a:pt x="84" y="271"/>
                </a:cubicBezTo>
                <a:cubicBezTo>
                  <a:pt x="83" y="273"/>
                  <a:pt x="83" y="276"/>
                  <a:pt x="83" y="278"/>
                </a:cubicBezTo>
                <a:cubicBezTo>
                  <a:pt x="82" y="280"/>
                  <a:pt x="82" y="283"/>
                  <a:pt x="82" y="285"/>
                </a:cubicBezTo>
                <a:cubicBezTo>
                  <a:pt x="84" y="286"/>
                  <a:pt x="86" y="287"/>
                  <a:pt x="89" y="289"/>
                </a:cubicBezTo>
                <a:cubicBezTo>
                  <a:pt x="90" y="287"/>
                  <a:pt x="92" y="285"/>
                  <a:pt x="94" y="283"/>
                </a:cubicBezTo>
                <a:cubicBezTo>
                  <a:pt x="96" y="282"/>
                  <a:pt x="97" y="280"/>
                  <a:pt x="99" y="278"/>
                </a:cubicBezTo>
                <a:cubicBezTo>
                  <a:pt x="100" y="278"/>
                  <a:pt x="100" y="278"/>
                  <a:pt x="100" y="278"/>
                </a:cubicBezTo>
                <a:cubicBezTo>
                  <a:pt x="100" y="278"/>
                  <a:pt x="100" y="278"/>
                  <a:pt x="100" y="278"/>
                </a:cubicBezTo>
                <a:cubicBezTo>
                  <a:pt x="104" y="279"/>
                  <a:pt x="108" y="281"/>
                  <a:pt x="111" y="282"/>
                </a:cubicBezTo>
                <a:cubicBezTo>
                  <a:pt x="112" y="282"/>
                  <a:pt x="112" y="282"/>
                  <a:pt x="112" y="282"/>
                </a:cubicBezTo>
                <a:cubicBezTo>
                  <a:pt x="112" y="283"/>
                  <a:pt x="112" y="283"/>
                  <a:pt x="112" y="283"/>
                </a:cubicBezTo>
                <a:cubicBezTo>
                  <a:pt x="112" y="285"/>
                  <a:pt x="113" y="288"/>
                  <a:pt x="113" y="290"/>
                </a:cubicBezTo>
                <a:cubicBezTo>
                  <a:pt x="113" y="292"/>
                  <a:pt x="113" y="295"/>
                  <a:pt x="113" y="297"/>
                </a:cubicBezTo>
                <a:cubicBezTo>
                  <a:pt x="116" y="298"/>
                  <a:pt x="118" y="298"/>
                  <a:pt x="121" y="299"/>
                </a:cubicBezTo>
                <a:cubicBezTo>
                  <a:pt x="122" y="297"/>
                  <a:pt x="124" y="295"/>
                  <a:pt x="125" y="293"/>
                </a:cubicBezTo>
                <a:cubicBezTo>
                  <a:pt x="126" y="291"/>
                  <a:pt x="127" y="288"/>
                  <a:pt x="129" y="287"/>
                </a:cubicBezTo>
                <a:cubicBezTo>
                  <a:pt x="129" y="286"/>
                  <a:pt x="129" y="286"/>
                  <a:pt x="129" y="286"/>
                </a:cubicBezTo>
                <a:cubicBezTo>
                  <a:pt x="130" y="286"/>
                  <a:pt x="130" y="286"/>
                  <a:pt x="130" y="286"/>
                </a:cubicBezTo>
                <a:cubicBezTo>
                  <a:pt x="133" y="286"/>
                  <a:pt x="137" y="287"/>
                  <a:pt x="141" y="287"/>
                </a:cubicBezTo>
                <a:cubicBezTo>
                  <a:pt x="142" y="287"/>
                  <a:pt x="142" y="287"/>
                  <a:pt x="142" y="287"/>
                </a:cubicBezTo>
                <a:cubicBezTo>
                  <a:pt x="142" y="288"/>
                  <a:pt x="142" y="288"/>
                  <a:pt x="142" y="288"/>
                </a:cubicBezTo>
                <a:cubicBezTo>
                  <a:pt x="143" y="290"/>
                  <a:pt x="144" y="293"/>
                  <a:pt x="145" y="295"/>
                </a:cubicBezTo>
                <a:cubicBezTo>
                  <a:pt x="145" y="297"/>
                  <a:pt x="146" y="300"/>
                  <a:pt x="147" y="302"/>
                </a:cubicBezTo>
                <a:cubicBezTo>
                  <a:pt x="147" y="302"/>
                  <a:pt x="147" y="302"/>
                  <a:pt x="147" y="302"/>
                </a:cubicBezTo>
                <a:cubicBezTo>
                  <a:pt x="150" y="302"/>
                  <a:pt x="152" y="302"/>
                  <a:pt x="155" y="302"/>
                </a:cubicBezTo>
                <a:cubicBezTo>
                  <a:pt x="155" y="302"/>
                  <a:pt x="155" y="302"/>
                  <a:pt x="155" y="302"/>
                </a:cubicBezTo>
                <a:cubicBezTo>
                  <a:pt x="156" y="300"/>
                  <a:pt x="156" y="297"/>
                  <a:pt x="157" y="295"/>
                </a:cubicBezTo>
                <a:cubicBezTo>
                  <a:pt x="158" y="293"/>
                  <a:pt x="159" y="290"/>
                  <a:pt x="159" y="288"/>
                </a:cubicBezTo>
                <a:cubicBezTo>
                  <a:pt x="160" y="287"/>
                  <a:pt x="160" y="287"/>
                  <a:pt x="160" y="287"/>
                </a:cubicBezTo>
                <a:cubicBezTo>
                  <a:pt x="161" y="287"/>
                  <a:pt x="161" y="287"/>
                  <a:pt x="161" y="287"/>
                </a:cubicBezTo>
                <a:cubicBezTo>
                  <a:pt x="165" y="287"/>
                  <a:pt x="168" y="286"/>
                  <a:pt x="172" y="286"/>
                </a:cubicBezTo>
                <a:cubicBezTo>
                  <a:pt x="173" y="286"/>
                  <a:pt x="173" y="286"/>
                  <a:pt x="173" y="286"/>
                </a:cubicBezTo>
                <a:cubicBezTo>
                  <a:pt x="173" y="287"/>
                  <a:pt x="173" y="287"/>
                  <a:pt x="173" y="287"/>
                </a:cubicBezTo>
                <a:cubicBezTo>
                  <a:pt x="175" y="288"/>
                  <a:pt x="176" y="291"/>
                  <a:pt x="177" y="293"/>
                </a:cubicBezTo>
                <a:cubicBezTo>
                  <a:pt x="178" y="295"/>
                  <a:pt x="180" y="297"/>
                  <a:pt x="181" y="299"/>
                </a:cubicBezTo>
                <a:cubicBezTo>
                  <a:pt x="183" y="298"/>
                  <a:pt x="186" y="298"/>
                  <a:pt x="188" y="297"/>
                </a:cubicBezTo>
                <a:cubicBezTo>
                  <a:pt x="189" y="295"/>
                  <a:pt x="189" y="292"/>
                  <a:pt x="189" y="290"/>
                </a:cubicBezTo>
                <a:cubicBezTo>
                  <a:pt x="189" y="288"/>
                  <a:pt x="189" y="285"/>
                  <a:pt x="190" y="283"/>
                </a:cubicBezTo>
                <a:cubicBezTo>
                  <a:pt x="190" y="282"/>
                  <a:pt x="190" y="282"/>
                  <a:pt x="190" y="282"/>
                </a:cubicBezTo>
                <a:cubicBezTo>
                  <a:pt x="191" y="282"/>
                  <a:pt x="191" y="282"/>
                  <a:pt x="191" y="282"/>
                </a:cubicBezTo>
                <a:cubicBezTo>
                  <a:pt x="194" y="281"/>
                  <a:pt x="198" y="279"/>
                  <a:pt x="202" y="278"/>
                </a:cubicBezTo>
                <a:cubicBezTo>
                  <a:pt x="202" y="278"/>
                  <a:pt x="202" y="278"/>
                  <a:pt x="202" y="278"/>
                </a:cubicBezTo>
                <a:cubicBezTo>
                  <a:pt x="203" y="278"/>
                  <a:pt x="203" y="278"/>
                  <a:pt x="203" y="278"/>
                </a:cubicBezTo>
                <a:cubicBezTo>
                  <a:pt x="205" y="280"/>
                  <a:pt x="206" y="282"/>
                  <a:pt x="208" y="283"/>
                </a:cubicBezTo>
                <a:cubicBezTo>
                  <a:pt x="210" y="285"/>
                  <a:pt x="211" y="287"/>
                  <a:pt x="213" y="289"/>
                </a:cubicBezTo>
                <a:cubicBezTo>
                  <a:pt x="215" y="288"/>
                  <a:pt x="218" y="286"/>
                  <a:pt x="220" y="285"/>
                </a:cubicBezTo>
                <a:cubicBezTo>
                  <a:pt x="220" y="283"/>
                  <a:pt x="219" y="280"/>
                  <a:pt x="219" y="278"/>
                </a:cubicBezTo>
                <a:cubicBezTo>
                  <a:pt x="219" y="276"/>
                  <a:pt x="218" y="273"/>
                  <a:pt x="218" y="271"/>
                </a:cubicBezTo>
                <a:cubicBezTo>
                  <a:pt x="218" y="270"/>
                  <a:pt x="218" y="270"/>
                  <a:pt x="218" y="270"/>
                </a:cubicBezTo>
                <a:cubicBezTo>
                  <a:pt x="219" y="270"/>
                  <a:pt x="219" y="270"/>
                  <a:pt x="219" y="270"/>
                </a:cubicBezTo>
                <a:cubicBezTo>
                  <a:pt x="222" y="268"/>
                  <a:pt x="225" y="266"/>
                  <a:pt x="228" y="263"/>
                </a:cubicBezTo>
                <a:cubicBezTo>
                  <a:pt x="229" y="263"/>
                  <a:pt x="229" y="263"/>
                  <a:pt x="229" y="263"/>
                </a:cubicBezTo>
                <a:cubicBezTo>
                  <a:pt x="230" y="263"/>
                  <a:pt x="230" y="263"/>
                  <a:pt x="230" y="263"/>
                </a:cubicBezTo>
                <a:cubicBezTo>
                  <a:pt x="232" y="265"/>
                  <a:pt x="234" y="266"/>
                  <a:pt x="236" y="267"/>
                </a:cubicBezTo>
                <a:cubicBezTo>
                  <a:pt x="238" y="269"/>
                  <a:pt x="240" y="270"/>
                  <a:pt x="242" y="271"/>
                </a:cubicBezTo>
                <a:cubicBezTo>
                  <a:pt x="244" y="270"/>
                  <a:pt x="246" y="268"/>
                  <a:pt x="248" y="266"/>
                </a:cubicBezTo>
                <a:cubicBezTo>
                  <a:pt x="247" y="264"/>
                  <a:pt x="247" y="262"/>
                  <a:pt x="246" y="260"/>
                </a:cubicBezTo>
                <a:cubicBezTo>
                  <a:pt x="245" y="257"/>
                  <a:pt x="244" y="255"/>
                  <a:pt x="243" y="253"/>
                </a:cubicBezTo>
                <a:cubicBezTo>
                  <a:pt x="243" y="252"/>
                  <a:pt x="243" y="252"/>
                  <a:pt x="243" y="252"/>
                </a:cubicBezTo>
                <a:cubicBezTo>
                  <a:pt x="243" y="251"/>
                  <a:pt x="243" y="251"/>
                  <a:pt x="243" y="251"/>
                </a:cubicBezTo>
                <a:cubicBezTo>
                  <a:pt x="246" y="249"/>
                  <a:pt x="249" y="246"/>
                  <a:pt x="252" y="243"/>
                </a:cubicBezTo>
                <a:cubicBezTo>
                  <a:pt x="252" y="243"/>
                  <a:pt x="252" y="243"/>
                  <a:pt x="252" y="243"/>
                </a:cubicBezTo>
                <a:cubicBezTo>
                  <a:pt x="253" y="243"/>
                  <a:pt x="253" y="243"/>
                  <a:pt x="253" y="243"/>
                </a:cubicBezTo>
                <a:cubicBezTo>
                  <a:pt x="255" y="244"/>
                  <a:pt x="258" y="245"/>
                  <a:pt x="260" y="246"/>
                </a:cubicBezTo>
                <a:cubicBezTo>
                  <a:pt x="262" y="246"/>
                  <a:pt x="264" y="247"/>
                  <a:pt x="267" y="248"/>
                </a:cubicBezTo>
                <a:cubicBezTo>
                  <a:pt x="268" y="246"/>
                  <a:pt x="270" y="244"/>
                  <a:pt x="271" y="242"/>
                </a:cubicBezTo>
                <a:cubicBezTo>
                  <a:pt x="270" y="240"/>
                  <a:pt x="269" y="238"/>
                  <a:pt x="268" y="236"/>
                </a:cubicBezTo>
                <a:cubicBezTo>
                  <a:pt x="266" y="234"/>
                  <a:pt x="265" y="232"/>
                  <a:pt x="264" y="230"/>
                </a:cubicBezTo>
                <a:cubicBezTo>
                  <a:pt x="263" y="229"/>
                  <a:pt x="263" y="229"/>
                  <a:pt x="263" y="229"/>
                </a:cubicBezTo>
                <a:cubicBezTo>
                  <a:pt x="264" y="228"/>
                  <a:pt x="264" y="228"/>
                  <a:pt x="264" y="228"/>
                </a:cubicBezTo>
                <a:cubicBezTo>
                  <a:pt x="266" y="225"/>
                  <a:pt x="268" y="222"/>
                  <a:pt x="270" y="219"/>
                </a:cubicBezTo>
                <a:cubicBezTo>
                  <a:pt x="270" y="218"/>
                  <a:pt x="270" y="218"/>
                  <a:pt x="270" y="218"/>
                </a:cubicBezTo>
                <a:cubicBezTo>
                  <a:pt x="271" y="218"/>
                  <a:pt x="271" y="218"/>
                  <a:pt x="271" y="218"/>
                </a:cubicBezTo>
                <a:cubicBezTo>
                  <a:pt x="273" y="218"/>
                  <a:pt x="276" y="219"/>
                  <a:pt x="278" y="219"/>
                </a:cubicBezTo>
                <a:cubicBezTo>
                  <a:pt x="281" y="219"/>
                  <a:pt x="283" y="220"/>
                  <a:pt x="285" y="220"/>
                </a:cubicBezTo>
                <a:cubicBezTo>
                  <a:pt x="286" y="218"/>
                  <a:pt x="288" y="215"/>
                  <a:pt x="289" y="213"/>
                </a:cubicBezTo>
                <a:cubicBezTo>
                  <a:pt x="287" y="211"/>
                  <a:pt x="285" y="210"/>
                  <a:pt x="284" y="208"/>
                </a:cubicBezTo>
                <a:cubicBezTo>
                  <a:pt x="282" y="206"/>
                  <a:pt x="280" y="204"/>
                  <a:pt x="278" y="203"/>
                </a:cubicBezTo>
                <a:cubicBezTo>
                  <a:pt x="278" y="202"/>
                  <a:pt x="278" y="202"/>
                  <a:pt x="278" y="202"/>
                </a:cubicBezTo>
                <a:cubicBezTo>
                  <a:pt x="278" y="201"/>
                  <a:pt x="278" y="201"/>
                  <a:pt x="278" y="201"/>
                </a:cubicBezTo>
                <a:cubicBezTo>
                  <a:pt x="279" y="198"/>
                  <a:pt x="281" y="194"/>
                  <a:pt x="282" y="190"/>
                </a:cubicBezTo>
                <a:cubicBezTo>
                  <a:pt x="282" y="190"/>
                  <a:pt x="282" y="190"/>
                  <a:pt x="282" y="190"/>
                </a:cubicBezTo>
                <a:cubicBezTo>
                  <a:pt x="283" y="190"/>
                  <a:pt x="283" y="190"/>
                  <a:pt x="283" y="190"/>
                </a:cubicBezTo>
                <a:cubicBezTo>
                  <a:pt x="285" y="189"/>
                  <a:pt x="288" y="189"/>
                  <a:pt x="290" y="189"/>
                </a:cubicBezTo>
                <a:cubicBezTo>
                  <a:pt x="293" y="189"/>
                  <a:pt x="295" y="189"/>
                  <a:pt x="297" y="188"/>
                </a:cubicBezTo>
                <a:cubicBezTo>
                  <a:pt x="298" y="186"/>
                  <a:pt x="299" y="183"/>
                  <a:pt x="299" y="181"/>
                </a:cubicBezTo>
                <a:cubicBezTo>
                  <a:pt x="297" y="179"/>
                  <a:pt x="295" y="178"/>
                  <a:pt x="293" y="177"/>
                </a:cubicBezTo>
                <a:cubicBezTo>
                  <a:pt x="291" y="176"/>
                  <a:pt x="289" y="174"/>
                  <a:pt x="287" y="173"/>
                </a:cubicBezTo>
                <a:cubicBezTo>
                  <a:pt x="286" y="173"/>
                  <a:pt x="286" y="173"/>
                  <a:pt x="286" y="173"/>
                </a:cubicBezTo>
                <a:cubicBezTo>
                  <a:pt x="286" y="172"/>
                  <a:pt x="286" y="172"/>
                  <a:pt x="286" y="172"/>
                </a:cubicBezTo>
                <a:cubicBezTo>
                  <a:pt x="287" y="168"/>
                  <a:pt x="287" y="165"/>
                  <a:pt x="287" y="160"/>
                </a:cubicBezTo>
                <a:cubicBezTo>
                  <a:pt x="287" y="160"/>
                  <a:pt x="287" y="160"/>
                  <a:pt x="287" y="160"/>
                </a:cubicBezTo>
                <a:cubicBezTo>
                  <a:pt x="288" y="159"/>
                  <a:pt x="288" y="159"/>
                  <a:pt x="288" y="159"/>
                </a:cubicBezTo>
                <a:cubicBezTo>
                  <a:pt x="290" y="159"/>
                  <a:pt x="293" y="158"/>
                  <a:pt x="295" y="157"/>
                </a:cubicBezTo>
                <a:cubicBezTo>
                  <a:pt x="297" y="156"/>
                  <a:pt x="300" y="156"/>
                  <a:pt x="302" y="155"/>
                </a:cubicBezTo>
                <a:cubicBezTo>
                  <a:pt x="302" y="155"/>
                  <a:pt x="302" y="155"/>
                  <a:pt x="302" y="155"/>
                </a:cubicBezTo>
                <a:cubicBezTo>
                  <a:pt x="302" y="153"/>
                  <a:pt x="302" y="152"/>
                  <a:pt x="302" y="151"/>
                </a:cubicBezTo>
                <a:cubicBezTo>
                  <a:pt x="302" y="149"/>
                  <a:pt x="302" y="148"/>
                  <a:pt x="302" y="147"/>
                </a:cubicBezTo>
                <a:close/>
                <a:moveTo>
                  <a:pt x="159" y="110"/>
                </a:moveTo>
                <a:cubicBezTo>
                  <a:pt x="161" y="93"/>
                  <a:pt x="164" y="76"/>
                  <a:pt x="169" y="59"/>
                </a:cubicBezTo>
                <a:cubicBezTo>
                  <a:pt x="169" y="58"/>
                  <a:pt x="169" y="58"/>
                  <a:pt x="169" y="58"/>
                </a:cubicBezTo>
                <a:cubicBezTo>
                  <a:pt x="170" y="59"/>
                  <a:pt x="170" y="59"/>
                  <a:pt x="170" y="59"/>
                </a:cubicBezTo>
                <a:cubicBezTo>
                  <a:pt x="182" y="61"/>
                  <a:pt x="193" y="66"/>
                  <a:pt x="203" y="72"/>
                </a:cubicBezTo>
                <a:cubicBezTo>
                  <a:pt x="204" y="73"/>
                  <a:pt x="204" y="73"/>
                  <a:pt x="204" y="73"/>
                </a:cubicBezTo>
                <a:cubicBezTo>
                  <a:pt x="203" y="74"/>
                  <a:pt x="203" y="74"/>
                  <a:pt x="203" y="74"/>
                </a:cubicBezTo>
                <a:cubicBezTo>
                  <a:pt x="195" y="90"/>
                  <a:pt x="185" y="104"/>
                  <a:pt x="174" y="116"/>
                </a:cubicBezTo>
                <a:cubicBezTo>
                  <a:pt x="173" y="117"/>
                  <a:pt x="173" y="117"/>
                  <a:pt x="173" y="117"/>
                </a:cubicBezTo>
                <a:cubicBezTo>
                  <a:pt x="172" y="117"/>
                  <a:pt x="172" y="117"/>
                  <a:pt x="172" y="117"/>
                </a:cubicBezTo>
                <a:cubicBezTo>
                  <a:pt x="169" y="114"/>
                  <a:pt x="165" y="112"/>
                  <a:pt x="160" y="111"/>
                </a:cubicBezTo>
                <a:cubicBezTo>
                  <a:pt x="159" y="111"/>
                  <a:pt x="159" y="111"/>
                  <a:pt x="159" y="111"/>
                </a:cubicBezTo>
                <a:lnTo>
                  <a:pt x="159" y="110"/>
                </a:lnTo>
                <a:close/>
                <a:moveTo>
                  <a:pt x="99" y="72"/>
                </a:moveTo>
                <a:cubicBezTo>
                  <a:pt x="109" y="65"/>
                  <a:pt x="120" y="61"/>
                  <a:pt x="132" y="58"/>
                </a:cubicBezTo>
                <a:cubicBezTo>
                  <a:pt x="133" y="58"/>
                  <a:pt x="133" y="58"/>
                  <a:pt x="133" y="58"/>
                </a:cubicBezTo>
                <a:cubicBezTo>
                  <a:pt x="134" y="59"/>
                  <a:pt x="134" y="59"/>
                  <a:pt x="134" y="59"/>
                </a:cubicBezTo>
                <a:cubicBezTo>
                  <a:pt x="139" y="76"/>
                  <a:pt x="142" y="93"/>
                  <a:pt x="143" y="110"/>
                </a:cubicBezTo>
                <a:cubicBezTo>
                  <a:pt x="143" y="111"/>
                  <a:pt x="143" y="111"/>
                  <a:pt x="143" y="111"/>
                </a:cubicBezTo>
                <a:cubicBezTo>
                  <a:pt x="142" y="111"/>
                  <a:pt x="142" y="111"/>
                  <a:pt x="142" y="111"/>
                </a:cubicBezTo>
                <a:cubicBezTo>
                  <a:pt x="138" y="112"/>
                  <a:pt x="134" y="114"/>
                  <a:pt x="130" y="116"/>
                </a:cubicBezTo>
                <a:cubicBezTo>
                  <a:pt x="129" y="117"/>
                  <a:pt x="129" y="117"/>
                  <a:pt x="129" y="117"/>
                </a:cubicBezTo>
                <a:cubicBezTo>
                  <a:pt x="128" y="116"/>
                  <a:pt x="128" y="116"/>
                  <a:pt x="128" y="116"/>
                </a:cubicBezTo>
                <a:cubicBezTo>
                  <a:pt x="117" y="103"/>
                  <a:pt x="107" y="89"/>
                  <a:pt x="99" y="74"/>
                </a:cubicBezTo>
                <a:cubicBezTo>
                  <a:pt x="98" y="73"/>
                  <a:pt x="98" y="73"/>
                  <a:pt x="98" y="73"/>
                </a:cubicBezTo>
                <a:lnTo>
                  <a:pt x="99" y="72"/>
                </a:lnTo>
                <a:close/>
                <a:moveTo>
                  <a:pt x="59" y="132"/>
                </a:moveTo>
                <a:cubicBezTo>
                  <a:pt x="61" y="120"/>
                  <a:pt x="66" y="109"/>
                  <a:pt x="72" y="99"/>
                </a:cubicBezTo>
                <a:cubicBezTo>
                  <a:pt x="73" y="98"/>
                  <a:pt x="73" y="98"/>
                  <a:pt x="73" y="98"/>
                </a:cubicBezTo>
                <a:cubicBezTo>
                  <a:pt x="74" y="98"/>
                  <a:pt x="74" y="98"/>
                  <a:pt x="74" y="98"/>
                </a:cubicBezTo>
                <a:cubicBezTo>
                  <a:pt x="90" y="107"/>
                  <a:pt x="104" y="116"/>
                  <a:pt x="116" y="128"/>
                </a:cubicBezTo>
                <a:cubicBezTo>
                  <a:pt x="117" y="128"/>
                  <a:pt x="117" y="128"/>
                  <a:pt x="117" y="128"/>
                </a:cubicBezTo>
                <a:cubicBezTo>
                  <a:pt x="117" y="129"/>
                  <a:pt x="117" y="129"/>
                  <a:pt x="117" y="129"/>
                </a:cubicBezTo>
                <a:cubicBezTo>
                  <a:pt x="114" y="133"/>
                  <a:pt x="113" y="137"/>
                  <a:pt x="112" y="141"/>
                </a:cubicBezTo>
                <a:cubicBezTo>
                  <a:pt x="111" y="143"/>
                  <a:pt x="111" y="143"/>
                  <a:pt x="111" y="143"/>
                </a:cubicBezTo>
                <a:cubicBezTo>
                  <a:pt x="110" y="142"/>
                  <a:pt x="110" y="142"/>
                  <a:pt x="110" y="142"/>
                </a:cubicBezTo>
                <a:cubicBezTo>
                  <a:pt x="93" y="141"/>
                  <a:pt x="76" y="138"/>
                  <a:pt x="60" y="133"/>
                </a:cubicBezTo>
                <a:cubicBezTo>
                  <a:pt x="58" y="133"/>
                  <a:pt x="58" y="133"/>
                  <a:pt x="58" y="133"/>
                </a:cubicBezTo>
                <a:lnTo>
                  <a:pt x="59" y="132"/>
                </a:lnTo>
                <a:close/>
                <a:moveTo>
                  <a:pt x="74" y="203"/>
                </a:moveTo>
                <a:cubicBezTo>
                  <a:pt x="73" y="203"/>
                  <a:pt x="73" y="203"/>
                  <a:pt x="73" y="203"/>
                </a:cubicBezTo>
                <a:cubicBezTo>
                  <a:pt x="72" y="202"/>
                  <a:pt x="72" y="202"/>
                  <a:pt x="72" y="202"/>
                </a:cubicBezTo>
                <a:cubicBezTo>
                  <a:pt x="66" y="192"/>
                  <a:pt x="61" y="181"/>
                  <a:pt x="59" y="170"/>
                </a:cubicBezTo>
                <a:cubicBezTo>
                  <a:pt x="58" y="168"/>
                  <a:pt x="58" y="168"/>
                  <a:pt x="58" y="168"/>
                </a:cubicBezTo>
                <a:cubicBezTo>
                  <a:pt x="60" y="168"/>
                  <a:pt x="60" y="168"/>
                  <a:pt x="60" y="168"/>
                </a:cubicBezTo>
                <a:cubicBezTo>
                  <a:pt x="76" y="163"/>
                  <a:pt x="93" y="160"/>
                  <a:pt x="110" y="159"/>
                </a:cubicBezTo>
                <a:cubicBezTo>
                  <a:pt x="111" y="159"/>
                  <a:pt x="111" y="159"/>
                  <a:pt x="111" y="159"/>
                </a:cubicBezTo>
                <a:cubicBezTo>
                  <a:pt x="111" y="160"/>
                  <a:pt x="111" y="160"/>
                  <a:pt x="111" y="160"/>
                </a:cubicBezTo>
                <a:cubicBezTo>
                  <a:pt x="112" y="164"/>
                  <a:pt x="114" y="168"/>
                  <a:pt x="116" y="172"/>
                </a:cubicBezTo>
                <a:cubicBezTo>
                  <a:pt x="117" y="173"/>
                  <a:pt x="117" y="173"/>
                  <a:pt x="117" y="173"/>
                </a:cubicBezTo>
                <a:cubicBezTo>
                  <a:pt x="116" y="174"/>
                  <a:pt x="116" y="174"/>
                  <a:pt x="116" y="174"/>
                </a:cubicBezTo>
                <a:cubicBezTo>
                  <a:pt x="103" y="185"/>
                  <a:pt x="89" y="194"/>
                  <a:pt x="74" y="203"/>
                </a:cubicBezTo>
                <a:close/>
                <a:moveTo>
                  <a:pt x="143" y="191"/>
                </a:moveTo>
                <a:cubicBezTo>
                  <a:pt x="141" y="208"/>
                  <a:pt x="138" y="225"/>
                  <a:pt x="133" y="242"/>
                </a:cubicBezTo>
                <a:cubicBezTo>
                  <a:pt x="133" y="243"/>
                  <a:pt x="133" y="243"/>
                  <a:pt x="133" y="243"/>
                </a:cubicBezTo>
                <a:cubicBezTo>
                  <a:pt x="132" y="243"/>
                  <a:pt x="132" y="243"/>
                  <a:pt x="132" y="243"/>
                </a:cubicBezTo>
                <a:cubicBezTo>
                  <a:pt x="120" y="241"/>
                  <a:pt x="109" y="236"/>
                  <a:pt x="99" y="229"/>
                </a:cubicBezTo>
                <a:cubicBezTo>
                  <a:pt x="98" y="229"/>
                  <a:pt x="98" y="229"/>
                  <a:pt x="98" y="229"/>
                </a:cubicBezTo>
                <a:cubicBezTo>
                  <a:pt x="98" y="228"/>
                  <a:pt x="98" y="228"/>
                  <a:pt x="98" y="228"/>
                </a:cubicBezTo>
                <a:cubicBezTo>
                  <a:pt x="107" y="212"/>
                  <a:pt x="117" y="198"/>
                  <a:pt x="128" y="185"/>
                </a:cubicBezTo>
                <a:cubicBezTo>
                  <a:pt x="128" y="184"/>
                  <a:pt x="128" y="184"/>
                  <a:pt x="128" y="184"/>
                </a:cubicBezTo>
                <a:cubicBezTo>
                  <a:pt x="129" y="185"/>
                  <a:pt x="129" y="185"/>
                  <a:pt x="129" y="185"/>
                </a:cubicBezTo>
                <a:cubicBezTo>
                  <a:pt x="133" y="187"/>
                  <a:pt x="137" y="189"/>
                  <a:pt x="142" y="190"/>
                </a:cubicBezTo>
                <a:cubicBezTo>
                  <a:pt x="143" y="190"/>
                  <a:pt x="143" y="190"/>
                  <a:pt x="143" y="190"/>
                </a:cubicBezTo>
                <a:lnTo>
                  <a:pt x="143" y="191"/>
                </a:lnTo>
                <a:close/>
                <a:moveTo>
                  <a:pt x="151" y="180"/>
                </a:moveTo>
                <a:cubicBezTo>
                  <a:pt x="143" y="180"/>
                  <a:pt x="136" y="177"/>
                  <a:pt x="130" y="171"/>
                </a:cubicBezTo>
                <a:cubicBezTo>
                  <a:pt x="125" y="166"/>
                  <a:pt x="122" y="159"/>
                  <a:pt x="122" y="151"/>
                </a:cubicBezTo>
                <a:cubicBezTo>
                  <a:pt x="122" y="143"/>
                  <a:pt x="125" y="136"/>
                  <a:pt x="130" y="130"/>
                </a:cubicBezTo>
                <a:cubicBezTo>
                  <a:pt x="136" y="125"/>
                  <a:pt x="143" y="122"/>
                  <a:pt x="151" y="122"/>
                </a:cubicBezTo>
                <a:cubicBezTo>
                  <a:pt x="159" y="122"/>
                  <a:pt x="166" y="125"/>
                  <a:pt x="172" y="130"/>
                </a:cubicBezTo>
                <a:cubicBezTo>
                  <a:pt x="183" y="142"/>
                  <a:pt x="183" y="160"/>
                  <a:pt x="172" y="171"/>
                </a:cubicBezTo>
                <a:cubicBezTo>
                  <a:pt x="166" y="177"/>
                  <a:pt x="159" y="180"/>
                  <a:pt x="151" y="180"/>
                </a:cubicBezTo>
                <a:close/>
                <a:moveTo>
                  <a:pt x="203" y="229"/>
                </a:moveTo>
                <a:cubicBezTo>
                  <a:pt x="192" y="236"/>
                  <a:pt x="181" y="241"/>
                  <a:pt x="170" y="243"/>
                </a:cubicBezTo>
                <a:cubicBezTo>
                  <a:pt x="168" y="243"/>
                  <a:pt x="168" y="243"/>
                  <a:pt x="168" y="243"/>
                </a:cubicBezTo>
                <a:cubicBezTo>
                  <a:pt x="168" y="242"/>
                  <a:pt x="168" y="242"/>
                  <a:pt x="168" y="242"/>
                </a:cubicBezTo>
                <a:cubicBezTo>
                  <a:pt x="163" y="225"/>
                  <a:pt x="160" y="208"/>
                  <a:pt x="159" y="192"/>
                </a:cubicBezTo>
                <a:cubicBezTo>
                  <a:pt x="159" y="190"/>
                  <a:pt x="159" y="190"/>
                  <a:pt x="159" y="190"/>
                </a:cubicBezTo>
                <a:cubicBezTo>
                  <a:pt x="160" y="190"/>
                  <a:pt x="160" y="190"/>
                  <a:pt x="160" y="190"/>
                </a:cubicBezTo>
                <a:cubicBezTo>
                  <a:pt x="164" y="189"/>
                  <a:pt x="168" y="188"/>
                  <a:pt x="172" y="185"/>
                </a:cubicBezTo>
                <a:cubicBezTo>
                  <a:pt x="173" y="185"/>
                  <a:pt x="173" y="185"/>
                  <a:pt x="173" y="185"/>
                </a:cubicBezTo>
                <a:cubicBezTo>
                  <a:pt x="174" y="185"/>
                  <a:pt x="174" y="185"/>
                  <a:pt x="174" y="185"/>
                </a:cubicBezTo>
                <a:cubicBezTo>
                  <a:pt x="185" y="199"/>
                  <a:pt x="195" y="213"/>
                  <a:pt x="203" y="228"/>
                </a:cubicBezTo>
                <a:cubicBezTo>
                  <a:pt x="204" y="229"/>
                  <a:pt x="204" y="229"/>
                  <a:pt x="204" y="229"/>
                </a:cubicBezTo>
                <a:lnTo>
                  <a:pt x="203" y="229"/>
                </a:lnTo>
                <a:close/>
                <a:moveTo>
                  <a:pt x="243" y="170"/>
                </a:moveTo>
                <a:cubicBezTo>
                  <a:pt x="241" y="182"/>
                  <a:pt x="236" y="193"/>
                  <a:pt x="229" y="203"/>
                </a:cubicBezTo>
                <a:cubicBezTo>
                  <a:pt x="229" y="204"/>
                  <a:pt x="229" y="204"/>
                  <a:pt x="229" y="204"/>
                </a:cubicBezTo>
                <a:cubicBezTo>
                  <a:pt x="228" y="203"/>
                  <a:pt x="228" y="203"/>
                  <a:pt x="228" y="203"/>
                </a:cubicBezTo>
                <a:cubicBezTo>
                  <a:pt x="212" y="195"/>
                  <a:pt x="198" y="185"/>
                  <a:pt x="185" y="174"/>
                </a:cubicBezTo>
                <a:cubicBezTo>
                  <a:pt x="185" y="173"/>
                  <a:pt x="185" y="173"/>
                  <a:pt x="185" y="173"/>
                </a:cubicBezTo>
                <a:cubicBezTo>
                  <a:pt x="185" y="172"/>
                  <a:pt x="185" y="172"/>
                  <a:pt x="185" y="172"/>
                </a:cubicBezTo>
                <a:cubicBezTo>
                  <a:pt x="188" y="169"/>
                  <a:pt x="189" y="164"/>
                  <a:pt x="190" y="160"/>
                </a:cubicBezTo>
                <a:cubicBezTo>
                  <a:pt x="191" y="159"/>
                  <a:pt x="191" y="159"/>
                  <a:pt x="191" y="159"/>
                </a:cubicBezTo>
                <a:cubicBezTo>
                  <a:pt x="192" y="159"/>
                  <a:pt x="192" y="159"/>
                  <a:pt x="192" y="159"/>
                </a:cubicBezTo>
                <a:cubicBezTo>
                  <a:pt x="208" y="161"/>
                  <a:pt x="225" y="164"/>
                  <a:pt x="242" y="168"/>
                </a:cubicBezTo>
                <a:cubicBezTo>
                  <a:pt x="243" y="169"/>
                  <a:pt x="243" y="169"/>
                  <a:pt x="243" y="169"/>
                </a:cubicBezTo>
                <a:lnTo>
                  <a:pt x="243" y="170"/>
                </a:lnTo>
                <a:close/>
                <a:moveTo>
                  <a:pt x="242" y="134"/>
                </a:moveTo>
                <a:cubicBezTo>
                  <a:pt x="225" y="139"/>
                  <a:pt x="208" y="142"/>
                  <a:pt x="192" y="143"/>
                </a:cubicBezTo>
                <a:cubicBezTo>
                  <a:pt x="191" y="143"/>
                  <a:pt x="191" y="143"/>
                  <a:pt x="191" y="143"/>
                </a:cubicBezTo>
                <a:cubicBezTo>
                  <a:pt x="190" y="142"/>
                  <a:pt x="190" y="142"/>
                  <a:pt x="190" y="142"/>
                </a:cubicBezTo>
                <a:cubicBezTo>
                  <a:pt x="189" y="137"/>
                  <a:pt x="188" y="133"/>
                  <a:pt x="185" y="130"/>
                </a:cubicBezTo>
                <a:cubicBezTo>
                  <a:pt x="185" y="129"/>
                  <a:pt x="185" y="129"/>
                  <a:pt x="185" y="129"/>
                </a:cubicBezTo>
                <a:cubicBezTo>
                  <a:pt x="186" y="128"/>
                  <a:pt x="186" y="128"/>
                  <a:pt x="186" y="128"/>
                </a:cubicBezTo>
                <a:cubicBezTo>
                  <a:pt x="199" y="117"/>
                  <a:pt x="213" y="107"/>
                  <a:pt x="228" y="99"/>
                </a:cubicBezTo>
                <a:cubicBezTo>
                  <a:pt x="229" y="98"/>
                  <a:pt x="229" y="98"/>
                  <a:pt x="229" y="98"/>
                </a:cubicBezTo>
                <a:cubicBezTo>
                  <a:pt x="230" y="99"/>
                  <a:pt x="230" y="99"/>
                  <a:pt x="230" y="99"/>
                </a:cubicBezTo>
                <a:cubicBezTo>
                  <a:pt x="236" y="109"/>
                  <a:pt x="241" y="120"/>
                  <a:pt x="243" y="132"/>
                </a:cubicBezTo>
                <a:cubicBezTo>
                  <a:pt x="243" y="133"/>
                  <a:pt x="243" y="133"/>
                  <a:pt x="243" y="133"/>
                </a:cubicBezTo>
                <a:lnTo>
                  <a:pt x="242" y="134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  <a:effectLst>
            <a:outerShdw blurRad="330200" dist="190500" dir="2700000" algn="tl" rotWithShape="0">
              <a:prstClr val="black">
                <a:alpha val="22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7" name="Oval 76"/>
          <p:cNvSpPr/>
          <p:nvPr/>
        </p:nvSpPr>
        <p:spPr>
          <a:xfrm>
            <a:off x="14051437" y="3914196"/>
            <a:ext cx="2564121" cy="2564121"/>
          </a:xfrm>
          <a:prstGeom prst="ellipse">
            <a:avLst/>
          </a:prstGeom>
          <a:gradFill flip="none" rotWithShape="1">
            <a:gsLst>
              <a:gs pos="0">
                <a:schemeClr val="bg1">
                  <a:lumMod val="85000"/>
                </a:schemeClr>
              </a:gs>
              <a:gs pos="24000">
                <a:schemeClr val="bg1">
                  <a:lumMod val="95000"/>
                </a:schemeClr>
              </a:gs>
            </a:gsLst>
            <a:lin ang="13500000" scaled="1"/>
            <a:tileRect/>
          </a:gradFill>
          <a:ln>
            <a:noFill/>
          </a:ln>
          <a:effectLst>
            <a:outerShdw blurRad="571500" dist="723900" dir="2700000" algn="tl" rotWithShape="0">
              <a:prstClr val="black">
                <a:alpha val="3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8" name="TextBox 77"/>
          <p:cNvSpPr txBox="1"/>
          <p:nvPr/>
        </p:nvSpPr>
        <p:spPr>
          <a:xfrm>
            <a:off x="14552270" y="4770459"/>
            <a:ext cx="1594994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4400" dirty="0">
                <a:latin typeface="Lato Black" panose="020F0A02020204030203" pitchFamily="34" charset="0"/>
              </a:rPr>
              <a:t>60%</a:t>
            </a:r>
          </a:p>
        </p:txBody>
      </p:sp>
      <p:grpSp>
        <p:nvGrpSpPr>
          <p:cNvPr id="90" name="Group 89"/>
          <p:cNvGrpSpPr/>
          <p:nvPr/>
        </p:nvGrpSpPr>
        <p:grpSpPr>
          <a:xfrm flipV="1">
            <a:off x="12942801" y="7553558"/>
            <a:ext cx="4588084" cy="3882743"/>
            <a:chOff x="6095913" y="3516301"/>
            <a:chExt cx="4588084" cy="3882743"/>
          </a:xfrm>
        </p:grpSpPr>
        <p:grpSp>
          <p:nvGrpSpPr>
            <p:cNvPr id="91" name="Group 90"/>
            <p:cNvGrpSpPr/>
            <p:nvPr/>
          </p:nvGrpSpPr>
          <p:grpSpPr>
            <a:xfrm>
              <a:off x="6095913" y="3516301"/>
              <a:ext cx="4588084" cy="1614826"/>
              <a:chOff x="3799661" y="10694418"/>
              <a:chExt cx="4588084" cy="1614826"/>
            </a:xfrm>
          </p:grpSpPr>
          <p:sp>
            <p:nvSpPr>
              <p:cNvPr id="95" name="TextBox 94"/>
              <p:cNvSpPr txBox="1"/>
              <p:nvPr/>
            </p:nvSpPr>
            <p:spPr>
              <a:xfrm flipV="1">
                <a:off x="3799661" y="11786024"/>
                <a:ext cx="4588084" cy="52322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fa-IR" sz="2800" b="1" dirty="0">
                    <a:solidFill>
                      <a:schemeClr val="accent1">
                        <a:lumMod val="50000"/>
                      </a:schemeClr>
                    </a:solidFill>
                    <a:effectLst>
                      <a:glow>
                        <a:srgbClr val="FF3399">
                          <a:alpha val="24000"/>
                        </a:srgbClr>
                      </a:glow>
                    </a:effectLst>
                    <a:latin typeface="Shabnam" panose="020B0603030804020204" pitchFamily="34" charset="-78"/>
                    <a:cs typeface="Shabnam" panose="020B0603030804020204" pitchFamily="34" charset="-78"/>
                  </a:rPr>
                  <a:t>تیتر عنوان را بنویسید</a:t>
                </a:r>
                <a:endParaRPr lang="en-US" sz="2800" b="1" dirty="0">
                  <a:solidFill>
                    <a:schemeClr val="accent1">
                      <a:lumMod val="50000"/>
                    </a:schemeClr>
                  </a:solidFill>
                  <a:effectLst>
                    <a:glow>
                      <a:srgbClr val="FF3399">
                        <a:alpha val="24000"/>
                      </a:srgbClr>
                    </a:glow>
                  </a:effectLst>
                  <a:latin typeface="Shabnam" panose="020B0603030804020204" pitchFamily="34" charset="-78"/>
                  <a:cs typeface="Shabnam" panose="020B0603030804020204" pitchFamily="34" charset="-78"/>
                </a:endParaRPr>
              </a:p>
            </p:txBody>
          </p:sp>
          <p:sp>
            <p:nvSpPr>
              <p:cNvPr id="96" name="TextBox 95"/>
              <p:cNvSpPr txBox="1"/>
              <p:nvPr/>
            </p:nvSpPr>
            <p:spPr>
              <a:xfrm flipV="1">
                <a:off x="4151397" y="10694418"/>
                <a:ext cx="3884612" cy="101566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 rtl="1">
                  <a:lnSpc>
                    <a:spcPct val="150000"/>
                  </a:lnSpc>
                </a:pPr>
                <a:r>
                  <a:rPr lang="fa-IR" sz="2000" dirty="0">
                    <a:solidFill>
                      <a:srgbClr val="16191F"/>
                    </a:solidFill>
                    <a:latin typeface="Vazir" panose="020B0603030804020204" pitchFamily="34" charset="-78"/>
                    <a:cs typeface="Vazir" panose="020B0603030804020204" pitchFamily="34" charset="-78"/>
                  </a:rPr>
                  <a:t>فروشگاه مینارو ارائه دهنده انواع فایل های کاربردی</a:t>
                </a:r>
                <a:endParaRPr lang="en-US" sz="1800" b="1" dirty="0">
                  <a:solidFill>
                    <a:schemeClr val="bg1">
                      <a:lumMod val="65000"/>
                    </a:schemeClr>
                  </a:solidFill>
                  <a:effectLst>
                    <a:glow>
                      <a:srgbClr val="FF3399">
                        <a:alpha val="24000"/>
                      </a:srgbClr>
                    </a:glow>
                  </a:effectLst>
                  <a:latin typeface="Lato" panose="020F0502020204030203" pitchFamily="34" charset="0"/>
                </a:endParaRPr>
              </a:p>
            </p:txBody>
          </p:sp>
        </p:grpSp>
        <p:grpSp>
          <p:nvGrpSpPr>
            <p:cNvPr id="92" name="Group 91"/>
            <p:cNvGrpSpPr/>
            <p:nvPr/>
          </p:nvGrpSpPr>
          <p:grpSpPr>
            <a:xfrm>
              <a:off x="8375176" y="5266665"/>
              <a:ext cx="214661" cy="2132379"/>
              <a:chOff x="9156226" y="5476215"/>
              <a:chExt cx="214661" cy="2132379"/>
            </a:xfrm>
          </p:grpSpPr>
          <p:cxnSp>
            <p:nvCxnSpPr>
              <p:cNvPr id="93" name="Straight Connector 92"/>
              <p:cNvCxnSpPr/>
              <p:nvPr/>
            </p:nvCxnSpPr>
            <p:spPr>
              <a:xfrm flipH="1">
                <a:off x="9249299" y="5607406"/>
                <a:ext cx="8804" cy="2001188"/>
              </a:xfrm>
              <a:prstGeom prst="line">
                <a:avLst/>
              </a:prstGeom>
              <a:ln>
                <a:solidFill>
                  <a:schemeClr val="bg1">
                    <a:lumMod val="65000"/>
                  </a:schemeClr>
                </a:solidFill>
                <a:prstDash val="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94" name="Oval 93"/>
              <p:cNvSpPr/>
              <p:nvPr/>
            </p:nvSpPr>
            <p:spPr>
              <a:xfrm>
                <a:off x="9156226" y="5476215"/>
                <a:ext cx="214661" cy="214661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3" name="Group 2"/>
          <p:cNvGrpSpPr/>
          <p:nvPr/>
        </p:nvGrpSpPr>
        <p:grpSpPr>
          <a:xfrm>
            <a:off x="17179149" y="4273980"/>
            <a:ext cx="5861411" cy="5854212"/>
            <a:chOff x="17284339" y="4699353"/>
            <a:chExt cx="4692783" cy="4687019"/>
          </a:xfrm>
        </p:grpSpPr>
        <p:sp>
          <p:nvSpPr>
            <p:cNvPr id="97" name="Freeform 12"/>
            <p:cNvSpPr>
              <a:spLocks noEditPoints="1"/>
            </p:cNvSpPr>
            <p:nvPr/>
          </p:nvSpPr>
          <p:spPr bwMode="auto">
            <a:xfrm>
              <a:off x="17284339" y="4699353"/>
              <a:ext cx="4692783" cy="4687019"/>
            </a:xfrm>
            <a:custGeom>
              <a:avLst/>
              <a:gdLst>
                <a:gd name="T0" fmla="*/ 286 w 302"/>
                <a:gd name="T1" fmla="*/ 129 h 302"/>
                <a:gd name="T2" fmla="*/ 282 w 302"/>
                <a:gd name="T3" fmla="*/ 112 h 302"/>
                <a:gd name="T4" fmla="*/ 285 w 302"/>
                <a:gd name="T5" fmla="*/ 82 h 302"/>
                <a:gd name="T6" fmla="*/ 264 w 302"/>
                <a:gd name="T7" fmla="*/ 72 h 302"/>
                <a:gd name="T8" fmla="*/ 252 w 302"/>
                <a:gd name="T9" fmla="*/ 58 h 302"/>
                <a:gd name="T10" fmla="*/ 236 w 302"/>
                <a:gd name="T11" fmla="*/ 34 h 302"/>
                <a:gd name="T12" fmla="*/ 219 w 302"/>
                <a:gd name="T13" fmla="*/ 23 h 302"/>
                <a:gd name="T14" fmla="*/ 191 w 302"/>
                <a:gd name="T15" fmla="*/ 20 h 302"/>
                <a:gd name="T16" fmla="*/ 173 w 302"/>
                <a:gd name="T17" fmla="*/ 15 h 302"/>
                <a:gd name="T18" fmla="*/ 155 w 302"/>
                <a:gd name="T19" fmla="*/ 0 h 302"/>
                <a:gd name="T20" fmla="*/ 141 w 302"/>
                <a:gd name="T21" fmla="*/ 14 h 302"/>
                <a:gd name="T22" fmla="*/ 113 w 302"/>
                <a:gd name="T23" fmla="*/ 12 h 302"/>
                <a:gd name="T24" fmla="*/ 94 w 302"/>
                <a:gd name="T25" fmla="*/ 18 h 302"/>
                <a:gd name="T26" fmla="*/ 73 w 302"/>
                <a:gd name="T27" fmla="*/ 38 h 302"/>
                <a:gd name="T28" fmla="*/ 59 w 302"/>
                <a:gd name="T29" fmla="*/ 49 h 302"/>
                <a:gd name="T30" fmla="*/ 35 w 302"/>
                <a:gd name="T31" fmla="*/ 54 h 302"/>
                <a:gd name="T32" fmla="*/ 32 w 302"/>
                <a:gd name="T33" fmla="*/ 84 h 302"/>
                <a:gd name="T34" fmla="*/ 24 w 302"/>
                <a:gd name="T35" fmla="*/ 99 h 302"/>
                <a:gd name="T36" fmla="*/ 3 w 302"/>
                <a:gd name="T37" fmla="*/ 121 h 302"/>
                <a:gd name="T38" fmla="*/ 14 w 302"/>
                <a:gd name="T39" fmla="*/ 142 h 302"/>
                <a:gd name="T40" fmla="*/ 7 w 302"/>
                <a:gd name="T41" fmla="*/ 157 h 302"/>
                <a:gd name="T42" fmla="*/ 9 w 302"/>
                <a:gd name="T43" fmla="*/ 177 h 302"/>
                <a:gd name="T44" fmla="*/ 24 w 302"/>
                <a:gd name="T45" fmla="*/ 201 h 302"/>
                <a:gd name="T46" fmla="*/ 31 w 302"/>
                <a:gd name="T47" fmla="*/ 218 h 302"/>
                <a:gd name="T48" fmla="*/ 30 w 302"/>
                <a:gd name="T49" fmla="*/ 242 h 302"/>
                <a:gd name="T50" fmla="*/ 59 w 302"/>
                <a:gd name="T51" fmla="*/ 252 h 302"/>
                <a:gd name="T52" fmla="*/ 73 w 302"/>
                <a:gd name="T53" fmla="*/ 263 h 302"/>
                <a:gd name="T54" fmla="*/ 89 w 302"/>
                <a:gd name="T55" fmla="*/ 289 h 302"/>
                <a:gd name="T56" fmla="*/ 112 w 302"/>
                <a:gd name="T57" fmla="*/ 283 h 302"/>
                <a:gd name="T58" fmla="*/ 130 w 302"/>
                <a:gd name="T59" fmla="*/ 286 h 302"/>
                <a:gd name="T60" fmla="*/ 155 w 302"/>
                <a:gd name="T61" fmla="*/ 302 h 302"/>
                <a:gd name="T62" fmla="*/ 173 w 302"/>
                <a:gd name="T63" fmla="*/ 286 h 302"/>
                <a:gd name="T64" fmla="*/ 190 w 302"/>
                <a:gd name="T65" fmla="*/ 282 h 302"/>
                <a:gd name="T66" fmla="*/ 220 w 302"/>
                <a:gd name="T67" fmla="*/ 285 h 302"/>
                <a:gd name="T68" fmla="*/ 230 w 302"/>
                <a:gd name="T69" fmla="*/ 263 h 302"/>
                <a:gd name="T70" fmla="*/ 243 w 302"/>
                <a:gd name="T71" fmla="*/ 251 h 302"/>
                <a:gd name="T72" fmla="*/ 268 w 302"/>
                <a:gd name="T73" fmla="*/ 236 h 302"/>
                <a:gd name="T74" fmla="*/ 278 w 302"/>
                <a:gd name="T75" fmla="*/ 219 h 302"/>
                <a:gd name="T76" fmla="*/ 282 w 302"/>
                <a:gd name="T77" fmla="*/ 190 h 302"/>
                <a:gd name="T78" fmla="*/ 287 w 302"/>
                <a:gd name="T79" fmla="*/ 173 h 302"/>
                <a:gd name="T80" fmla="*/ 302 w 302"/>
                <a:gd name="T81" fmla="*/ 155 h 302"/>
                <a:gd name="T82" fmla="*/ 170 w 302"/>
                <a:gd name="T83" fmla="*/ 59 h 302"/>
                <a:gd name="T84" fmla="*/ 160 w 302"/>
                <a:gd name="T85" fmla="*/ 111 h 302"/>
                <a:gd name="T86" fmla="*/ 143 w 302"/>
                <a:gd name="T87" fmla="*/ 110 h 302"/>
                <a:gd name="T88" fmla="*/ 98 w 302"/>
                <a:gd name="T89" fmla="*/ 73 h 302"/>
                <a:gd name="T90" fmla="*/ 117 w 302"/>
                <a:gd name="T91" fmla="*/ 128 h 302"/>
                <a:gd name="T92" fmla="*/ 59 w 302"/>
                <a:gd name="T93" fmla="*/ 132 h 302"/>
                <a:gd name="T94" fmla="*/ 110 w 302"/>
                <a:gd name="T95" fmla="*/ 159 h 302"/>
                <a:gd name="T96" fmla="*/ 143 w 302"/>
                <a:gd name="T97" fmla="*/ 191 h 302"/>
                <a:gd name="T98" fmla="*/ 128 w 302"/>
                <a:gd name="T99" fmla="*/ 185 h 302"/>
                <a:gd name="T100" fmla="*/ 130 w 302"/>
                <a:gd name="T101" fmla="*/ 171 h 302"/>
                <a:gd name="T102" fmla="*/ 203 w 302"/>
                <a:gd name="T103" fmla="*/ 229 h 302"/>
                <a:gd name="T104" fmla="*/ 172 w 302"/>
                <a:gd name="T105" fmla="*/ 185 h 302"/>
                <a:gd name="T106" fmla="*/ 229 w 302"/>
                <a:gd name="T107" fmla="*/ 203 h 302"/>
                <a:gd name="T108" fmla="*/ 191 w 302"/>
                <a:gd name="T109" fmla="*/ 159 h 302"/>
                <a:gd name="T110" fmla="*/ 191 w 302"/>
                <a:gd name="T111" fmla="*/ 143 h 302"/>
                <a:gd name="T112" fmla="*/ 230 w 302"/>
                <a:gd name="T113" fmla="*/ 99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02" h="302">
                  <a:moveTo>
                    <a:pt x="302" y="147"/>
                  </a:moveTo>
                  <a:cubicBezTo>
                    <a:pt x="300" y="146"/>
                    <a:pt x="297" y="145"/>
                    <a:pt x="295" y="145"/>
                  </a:cubicBezTo>
                  <a:cubicBezTo>
                    <a:pt x="293" y="144"/>
                    <a:pt x="290" y="143"/>
                    <a:pt x="288" y="142"/>
                  </a:cubicBezTo>
                  <a:cubicBezTo>
                    <a:pt x="287" y="142"/>
                    <a:pt x="287" y="142"/>
                    <a:pt x="287" y="142"/>
                  </a:cubicBezTo>
                  <a:cubicBezTo>
                    <a:pt x="287" y="141"/>
                    <a:pt x="287" y="141"/>
                    <a:pt x="287" y="141"/>
                  </a:cubicBezTo>
                  <a:cubicBezTo>
                    <a:pt x="287" y="137"/>
                    <a:pt x="287" y="133"/>
                    <a:pt x="286" y="130"/>
                  </a:cubicBezTo>
                  <a:cubicBezTo>
                    <a:pt x="286" y="129"/>
                    <a:pt x="286" y="129"/>
                    <a:pt x="286" y="129"/>
                  </a:cubicBezTo>
                  <a:cubicBezTo>
                    <a:pt x="287" y="128"/>
                    <a:pt x="287" y="128"/>
                    <a:pt x="287" y="128"/>
                  </a:cubicBezTo>
                  <a:cubicBezTo>
                    <a:pt x="289" y="127"/>
                    <a:pt x="291" y="126"/>
                    <a:pt x="293" y="125"/>
                  </a:cubicBezTo>
                  <a:cubicBezTo>
                    <a:pt x="295" y="123"/>
                    <a:pt x="297" y="122"/>
                    <a:pt x="299" y="121"/>
                  </a:cubicBezTo>
                  <a:cubicBezTo>
                    <a:pt x="299" y="118"/>
                    <a:pt x="298" y="116"/>
                    <a:pt x="297" y="113"/>
                  </a:cubicBezTo>
                  <a:cubicBezTo>
                    <a:pt x="295" y="113"/>
                    <a:pt x="293" y="113"/>
                    <a:pt x="290" y="113"/>
                  </a:cubicBezTo>
                  <a:cubicBezTo>
                    <a:pt x="288" y="112"/>
                    <a:pt x="285" y="112"/>
                    <a:pt x="283" y="112"/>
                  </a:cubicBezTo>
                  <a:cubicBezTo>
                    <a:pt x="282" y="112"/>
                    <a:pt x="282" y="112"/>
                    <a:pt x="282" y="112"/>
                  </a:cubicBezTo>
                  <a:cubicBezTo>
                    <a:pt x="282" y="111"/>
                    <a:pt x="282" y="111"/>
                    <a:pt x="282" y="111"/>
                  </a:cubicBezTo>
                  <a:cubicBezTo>
                    <a:pt x="281" y="108"/>
                    <a:pt x="279" y="104"/>
                    <a:pt x="278" y="100"/>
                  </a:cubicBezTo>
                  <a:cubicBezTo>
                    <a:pt x="278" y="99"/>
                    <a:pt x="278" y="99"/>
                    <a:pt x="278" y="99"/>
                  </a:cubicBezTo>
                  <a:cubicBezTo>
                    <a:pt x="278" y="99"/>
                    <a:pt x="278" y="99"/>
                    <a:pt x="278" y="99"/>
                  </a:cubicBezTo>
                  <a:cubicBezTo>
                    <a:pt x="280" y="97"/>
                    <a:pt x="282" y="95"/>
                    <a:pt x="284" y="94"/>
                  </a:cubicBezTo>
                  <a:cubicBezTo>
                    <a:pt x="285" y="92"/>
                    <a:pt x="287" y="90"/>
                    <a:pt x="289" y="89"/>
                  </a:cubicBezTo>
                  <a:cubicBezTo>
                    <a:pt x="288" y="86"/>
                    <a:pt x="286" y="84"/>
                    <a:pt x="285" y="82"/>
                  </a:cubicBezTo>
                  <a:cubicBezTo>
                    <a:pt x="283" y="82"/>
                    <a:pt x="281" y="82"/>
                    <a:pt x="278" y="83"/>
                  </a:cubicBezTo>
                  <a:cubicBezTo>
                    <a:pt x="276" y="83"/>
                    <a:pt x="273" y="83"/>
                    <a:pt x="271" y="84"/>
                  </a:cubicBezTo>
                  <a:cubicBezTo>
                    <a:pt x="270" y="84"/>
                    <a:pt x="270" y="84"/>
                    <a:pt x="270" y="84"/>
                  </a:cubicBezTo>
                  <a:cubicBezTo>
                    <a:pt x="270" y="83"/>
                    <a:pt x="270" y="83"/>
                    <a:pt x="270" y="83"/>
                  </a:cubicBezTo>
                  <a:cubicBezTo>
                    <a:pt x="268" y="80"/>
                    <a:pt x="266" y="76"/>
                    <a:pt x="264" y="73"/>
                  </a:cubicBezTo>
                  <a:cubicBezTo>
                    <a:pt x="263" y="72"/>
                    <a:pt x="263" y="72"/>
                    <a:pt x="263" y="72"/>
                  </a:cubicBezTo>
                  <a:cubicBezTo>
                    <a:pt x="264" y="72"/>
                    <a:pt x="264" y="72"/>
                    <a:pt x="264" y="72"/>
                  </a:cubicBezTo>
                  <a:cubicBezTo>
                    <a:pt x="265" y="70"/>
                    <a:pt x="266" y="68"/>
                    <a:pt x="268" y="66"/>
                  </a:cubicBezTo>
                  <a:cubicBezTo>
                    <a:pt x="269" y="64"/>
                    <a:pt x="270" y="62"/>
                    <a:pt x="271" y="60"/>
                  </a:cubicBezTo>
                  <a:cubicBezTo>
                    <a:pt x="270" y="58"/>
                    <a:pt x="268" y="56"/>
                    <a:pt x="267" y="54"/>
                  </a:cubicBezTo>
                  <a:cubicBezTo>
                    <a:pt x="264" y="54"/>
                    <a:pt x="262" y="55"/>
                    <a:pt x="260" y="56"/>
                  </a:cubicBezTo>
                  <a:cubicBezTo>
                    <a:pt x="258" y="57"/>
                    <a:pt x="255" y="58"/>
                    <a:pt x="253" y="59"/>
                  </a:cubicBezTo>
                  <a:cubicBezTo>
                    <a:pt x="252" y="59"/>
                    <a:pt x="252" y="59"/>
                    <a:pt x="252" y="59"/>
                  </a:cubicBezTo>
                  <a:cubicBezTo>
                    <a:pt x="252" y="58"/>
                    <a:pt x="252" y="58"/>
                    <a:pt x="252" y="58"/>
                  </a:cubicBezTo>
                  <a:cubicBezTo>
                    <a:pt x="249" y="55"/>
                    <a:pt x="246" y="53"/>
                    <a:pt x="243" y="50"/>
                  </a:cubicBezTo>
                  <a:cubicBezTo>
                    <a:pt x="243" y="49"/>
                    <a:pt x="243" y="49"/>
                    <a:pt x="243" y="49"/>
                  </a:cubicBezTo>
                  <a:cubicBezTo>
                    <a:pt x="243" y="49"/>
                    <a:pt x="243" y="49"/>
                    <a:pt x="243" y="49"/>
                  </a:cubicBezTo>
                  <a:cubicBezTo>
                    <a:pt x="244" y="47"/>
                    <a:pt x="245" y="44"/>
                    <a:pt x="246" y="42"/>
                  </a:cubicBezTo>
                  <a:cubicBezTo>
                    <a:pt x="247" y="40"/>
                    <a:pt x="247" y="37"/>
                    <a:pt x="248" y="35"/>
                  </a:cubicBezTo>
                  <a:cubicBezTo>
                    <a:pt x="246" y="33"/>
                    <a:pt x="244" y="32"/>
                    <a:pt x="242" y="30"/>
                  </a:cubicBezTo>
                  <a:cubicBezTo>
                    <a:pt x="240" y="31"/>
                    <a:pt x="238" y="33"/>
                    <a:pt x="236" y="34"/>
                  </a:cubicBezTo>
                  <a:cubicBezTo>
                    <a:pt x="234" y="36"/>
                    <a:pt x="232" y="37"/>
                    <a:pt x="230" y="38"/>
                  </a:cubicBezTo>
                  <a:cubicBezTo>
                    <a:pt x="229" y="39"/>
                    <a:pt x="229" y="39"/>
                    <a:pt x="229" y="39"/>
                  </a:cubicBezTo>
                  <a:cubicBezTo>
                    <a:pt x="228" y="38"/>
                    <a:pt x="228" y="38"/>
                    <a:pt x="228" y="38"/>
                  </a:cubicBezTo>
                  <a:cubicBezTo>
                    <a:pt x="225" y="36"/>
                    <a:pt x="222" y="34"/>
                    <a:pt x="219" y="32"/>
                  </a:cubicBezTo>
                  <a:cubicBezTo>
                    <a:pt x="218" y="32"/>
                    <a:pt x="218" y="32"/>
                    <a:pt x="218" y="32"/>
                  </a:cubicBezTo>
                  <a:cubicBezTo>
                    <a:pt x="218" y="31"/>
                    <a:pt x="218" y="31"/>
                    <a:pt x="218" y="31"/>
                  </a:cubicBezTo>
                  <a:cubicBezTo>
                    <a:pt x="218" y="28"/>
                    <a:pt x="219" y="26"/>
                    <a:pt x="219" y="23"/>
                  </a:cubicBezTo>
                  <a:cubicBezTo>
                    <a:pt x="219" y="21"/>
                    <a:pt x="220" y="19"/>
                    <a:pt x="220" y="16"/>
                  </a:cubicBezTo>
                  <a:cubicBezTo>
                    <a:pt x="218" y="15"/>
                    <a:pt x="215" y="14"/>
                    <a:pt x="213" y="13"/>
                  </a:cubicBezTo>
                  <a:cubicBezTo>
                    <a:pt x="211" y="15"/>
                    <a:pt x="210" y="16"/>
                    <a:pt x="208" y="18"/>
                  </a:cubicBezTo>
                  <a:cubicBezTo>
                    <a:pt x="206" y="20"/>
                    <a:pt x="205" y="22"/>
                    <a:pt x="203" y="23"/>
                  </a:cubicBezTo>
                  <a:cubicBezTo>
                    <a:pt x="202" y="24"/>
                    <a:pt x="202" y="24"/>
                    <a:pt x="202" y="24"/>
                  </a:cubicBezTo>
                  <a:cubicBezTo>
                    <a:pt x="202" y="24"/>
                    <a:pt x="202" y="24"/>
                    <a:pt x="202" y="24"/>
                  </a:cubicBezTo>
                  <a:cubicBezTo>
                    <a:pt x="198" y="22"/>
                    <a:pt x="194" y="21"/>
                    <a:pt x="191" y="20"/>
                  </a:cubicBezTo>
                  <a:cubicBezTo>
                    <a:pt x="190" y="20"/>
                    <a:pt x="190" y="20"/>
                    <a:pt x="190" y="20"/>
                  </a:cubicBezTo>
                  <a:cubicBezTo>
                    <a:pt x="190" y="19"/>
                    <a:pt x="190" y="19"/>
                    <a:pt x="190" y="19"/>
                  </a:cubicBezTo>
                  <a:cubicBezTo>
                    <a:pt x="189" y="17"/>
                    <a:pt x="189" y="14"/>
                    <a:pt x="189" y="12"/>
                  </a:cubicBezTo>
                  <a:cubicBezTo>
                    <a:pt x="189" y="9"/>
                    <a:pt x="189" y="7"/>
                    <a:pt x="188" y="4"/>
                  </a:cubicBezTo>
                  <a:cubicBezTo>
                    <a:pt x="186" y="4"/>
                    <a:pt x="183" y="3"/>
                    <a:pt x="181" y="3"/>
                  </a:cubicBezTo>
                  <a:cubicBezTo>
                    <a:pt x="180" y="4"/>
                    <a:pt x="178" y="7"/>
                    <a:pt x="177" y="9"/>
                  </a:cubicBezTo>
                  <a:cubicBezTo>
                    <a:pt x="176" y="11"/>
                    <a:pt x="175" y="13"/>
                    <a:pt x="173" y="15"/>
                  </a:cubicBezTo>
                  <a:cubicBezTo>
                    <a:pt x="173" y="16"/>
                    <a:pt x="173" y="16"/>
                    <a:pt x="173" y="16"/>
                  </a:cubicBezTo>
                  <a:cubicBezTo>
                    <a:pt x="172" y="16"/>
                    <a:pt x="172" y="16"/>
                    <a:pt x="172" y="16"/>
                  </a:cubicBezTo>
                  <a:cubicBezTo>
                    <a:pt x="168" y="15"/>
                    <a:pt x="165" y="15"/>
                    <a:pt x="161" y="14"/>
                  </a:cubicBezTo>
                  <a:cubicBezTo>
                    <a:pt x="160" y="14"/>
                    <a:pt x="160" y="14"/>
                    <a:pt x="160" y="14"/>
                  </a:cubicBezTo>
                  <a:cubicBezTo>
                    <a:pt x="159" y="14"/>
                    <a:pt x="159" y="14"/>
                    <a:pt x="159" y="14"/>
                  </a:cubicBezTo>
                  <a:cubicBezTo>
                    <a:pt x="159" y="11"/>
                    <a:pt x="158" y="9"/>
                    <a:pt x="157" y="7"/>
                  </a:cubicBezTo>
                  <a:cubicBezTo>
                    <a:pt x="156" y="4"/>
                    <a:pt x="156" y="2"/>
                    <a:pt x="155" y="0"/>
                  </a:cubicBezTo>
                  <a:cubicBezTo>
                    <a:pt x="155" y="0"/>
                    <a:pt x="155" y="0"/>
                    <a:pt x="155" y="0"/>
                  </a:cubicBezTo>
                  <a:cubicBezTo>
                    <a:pt x="152" y="0"/>
                    <a:pt x="150" y="0"/>
                    <a:pt x="147" y="0"/>
                  </a:cubicBezTo>
                  <a:cubicBezTo>
                    <a:pt x="147" y="0"/>
                    <a:pt x="147" y="0"/>
                    <a:pt x="147" y="0"/>
                  </a:cubicBezTo>
                  <a:cubicBezTo>
                    <a:pt x="146" y="2"/>
                    <a:pt x="145" y="4"/>
                    <a:pt x="145" y="7"/>
                  </a:cubicBezTo>
                  <a:cubicBezTo>
                    <a:pt x="144" y="9"/>
                    <a:pt x="143" y="11"/>
                    <a:pt x="142" y="14"/>
                  </a:cubicBezTo>
                  <a:cubicBezTo>
                    <a:pt x="142" y="14"/>
                    <a:pt x="142" y="14"/>
                    <a:pt x="142" y="14"/>
                  </a:cubicBezTo>
                  <a:cubicBezTo>
                    <a:pt x="141" y="14"/>
                    <a:pt x="141" y="14"/>
                    <a:pt x="141" y="14"/>
                  </a:cubicBezTo>
                  <a:cubicBezTo>
                    <a:pt x="137" y="15"/>
                    <a:pt x="133" y="15"/>
                    <a:pt x="130" y="16"/>
                  </a:cubicBezTo>
                  <a:cubicBezTo>
                    <a:pt x="129" y="16"/>
                    <a:pt x="129" y="16"/>
                    <a:pt x="129" y="16"/>
                  </a:cubicBezTo>
                  <a:cubicBezTo>
                    <a:pt x="129" y="15"/>
                    <a:pt x="129" y="15"/>
                    <a:pt x="129" y="15"/>
                  </a:cubicBezTo>
                  <a:cubicBezTo>
                    <a:pt x="127" y="13"/>
                    <a:pt x="126" y="11"/>
                    <a:pt x="125" y="9"/>
                  </a:cubicBezTo>
                  <a:cubicBezTo>
                    <a:pt x="123" y="7"/>
                    <a:pt x="122" y="4"/>
                    <a:pt x="121" y="3"/>
                  </a:cubicBezTo>
                  <a:cubicBezTo>
                    <a:pt x="118" y="3"/>
                    <a:pt x="116" y="4"/>
                    <a:pt x="113" y="4"/>
                  </a:cubicBezTo>
                  <a:cubicBezTo>
                    <a:pt x="113" y="7"/>
                    <a:pt x="113" y="9"/>
                    <a:pt x="113" y="12"/>
                  </a:cubicBezTo>
                  <a:cubicBezTo>
                    <a:pt x="113" y="14"/>
                    <a:pt x="112" y="17"/>
                    <a:pt x="112" y="19"/>
                  </a:cubicBezTo>
                  <a:cubicBezTo>
                    <a:pt x="112" y="20"/>
                    <a:pt x="112" y="20"/>
                    <a:pt x="112" y="20"/>
                  </a:cubicBezTo>
                  <a:cubicBezTo>
                    <a:pt x="111" y="20"/>
                    <a:pt x="111" y="20"/>
                    <a:pt x="111" y="20"/>
                  </a:cubicBezTo>
                  <a:cubicBezTo>
                    <a:pt x="108" y="21"/>
                    <a:pt x="104" y="22"/>
                    <a:pt x="100" y="24"/>
                  </a:cubicBezTo>
                  <a:cubicBezTo>
                    <a:pt x="100" y="24"/>
                    <a:pt x="100" y="24"/>
                    <a:pt x="100" y="24"/>
                  </a:cubicBezTo>
                  <a:cubicBezTo>
                    <a:pt x="99" y="23"/>
                    <a:pt x="99" y="23"/>
                    <a:pt x="99" y="23"/>
                  </a:cubicBezTo>
                  <a:cubicBezTo>
                    <a:pt x="97" y="22"/>
                    <a:pt x="96" y="20"/>
                    <a:pt x="94" y="18"/>
                  </a:cubicBezTo>
                  <a:cubicBezTo>
                    <a:pt x="92" y="16"/>
                    <a:pt x="90" y="15"/>
                    <a:pt x="89" y="13"/>
                  </a:cubicBezTo>
                  <a:cubicBezTo>
                    <a:pt x="86" y="14"/>
                    <a:pt x="84" y="15"/>
                    <a:pt x="82" y="16"/>
                  </a:cubicBezTo>
                  <a:cubicBezTo>
                    <a:pt x="82" y="19"/>
                    <a:pt x="82" y="21"/>
                    <a:pt x="83" y="23"/>
                  </a:cubicBezTo>
                  <a:cubicBezTo>
                    <a:pt x="83" y="26"/>
                    <a:pt x="83" y="28"/>
                    <a:pt x="84" y="31"/>
                  </a:cubicBezTo>
                  <a:cubicBezTo>
                    <a:pt x="84" y="32"/>
                    <a:pt x="84" y="32"/>
                    <a:pt x="84" y="32"/>
                  </a:cubicBezTo>
                  <a:cubicBezTo>
                    <a:pt x="83" y="32"/>
                    <a:pt x="83" y="32"/>
                    <a:pt x="83" y="32"/>
                  </a:cubicBezTo>
                  <a:cubicBezTo>
                    <a:pt x="80" y="34"/>
                    <a:pt x="76" y="36"/>
                    <a:pt x="73" y="38"/>
                  </a:cubicBezTo>
                  <a:cubicBezTo>
                    <a:pt x="73" y="39"/>
                    <a:pt x="73" y="39"/>
                    <a:pt x="73" y="39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0" y="37"/>
                    <a:pt x="68" y="36"/>
                    <a:pt x="66" y="34"/>
                  </a:cubicBezTo>
                  <a:cubicBezTo>
                    <a:pt x="64" y="33"/>
                    <a:pt x="62" y="31"/>
                    <a:pt x="60" y="30"/>
                  </a:cubicBezTo>
                  <a:cubicBezTo>
                    <a:pt x="58" y="32"/>
                    <a:pt x="56" y="33"/>
                    <a:pt x="54" y="35"/>
                  </a:cubicBezTo>
                  <a:cubicBezTo>
                    <a:pt x="54" y="37"/>
                    <a:pt x="55" y="40"/>
                    <a:pt x="56" y="42"/>
                  </a:cubicBezTo>
                  <a:cubicBezTo>
                    <a:pt x="57" y="44"/>
                    <a:pt x="58" y="47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8" y="50"/>
                    <a:pt x="58" y="50"/>
                    <a:pt x="58" y="50"/>
                  </a:cubicBezTo>
                  <a:cubicBezTo>
                    <a:pt x="56" y="53"/>
                    <a:pt x="53" y="55"/>
                    <a:pt x="50" y="58"/>
                  </a:cubicBezTo>
                  <a:cubicBezTo>
                    <a:pt x="50" y="59"/>
                    <a:pt x="50" y="59"/>
                    <a:pt x="50" y="59"/>
                  </a:cubicBezTo>
                  <a:cubicBezTo>
                    <a:pt x="49" y="59"/>
                    <a:pt x="49" y="59"/>
                    <a:pt x="49" y="59"/>
                  </a:cubicBezTo>
                  <a:cubicBezTo>
                    <a:pt x="47" y="58"/>
                    <a:pt x="44" y="57"/>
                    <a:pt x="42" y="56"/>
                  </a:cubicBezTo>
                  <a:cubicBezTo>
                    <a:pt x="40" y="55"/>
                    <a:pt x="37" y="54"/>
                    <a:pt x="35" y="54"/>
                  </a:cubicBezTo>
                  <a:cubicBezTo>
                    <a:pt x="33" y="56"/>
                    <a:pt x="32" y="58"/>
                    <a:pt x="30" y="60"/>
                  </a:cubicBezTo>
                  <a:cubicBezTo>
                    <a:pt x="32" y="62"/>
                    <a:pt x="33" y="64"/>
                    <a:pt x="34" y="66"/>
                  </a:cubicBezTo>
                  <a:cubicBezTo>
                    <a:pt x="36" y="68"/>
                    <a:pt x="37" y="70"/>
                    <a:pt x="38" y="72"/>
                  </a:cubicBezTo>
                  <a:cubicBezTo>
                    <a:pt x="39" y="72"/>
                    <a:pt x="39" y="72"/>
                    <a:pt x="39" y="72"/>
                  </a:cubicBezTo>
                  <a:cubicBezTo>
                    <a:pt x="38" y="73"/>
                    <a:pt x="38" y="73"/>
                    <a:pt x="38" y="73"/>
                  </a:cubicBezTo>
                  <a:cubicBezTo>
                    <a:pt x="36" y="76"/>
                    <a:pt x="34" y="80"/>
                    <a:pt x="32" y="83"/>
                  </a:cubicBezTo>
                  <a:cubicBezTo>
                    <a:pt x="32" y="84"/>
                    <a:pt x="32" y="84"/>
                    <a:pt x="32" y="84"/>
                  </a:cubicBezTo>
                  <a:cubicBezTo>
                    <a:pt x="31" y="84"/>
                    <a:pt x="31" y="84"/>
                    <a:pt x="31" y="84"/>
                  </a:cubicBezTo>
                  <a:cubicBezTo>
                    <a:pt x="29" y="83"/>
                    <a:pt x="26" y="83"/>
                    <a:pt x="24" y="83"/>
                  </a:cubicBezTo>
                  <a:cubicBezTo>
                    <a:pt x="21" y="82"/>
                    <a:pt x="19" y="82"/>
                    <a:pt x="17" y="82"/>
                  </a:cubicBezTo>
                  <a:cubicBezTo>
                    <a:pt x="15" y="84"/>
                    <a:pt x="14" y="86"/>
                    <a:pt x="13" y="89"/>
                  </a:cubicBezTo>
                  <a:cubicBezTo>
                    <a:pt x="15" y="90"/>
                    <a:pt x="16" y="92"/>
                    <a:pt x="18" y="94"/>
                  </a:cubicBezTo>
                  <a:cubicBezTo>
                    <a:pt x="20" y="95"/>
                    <a:pt x="22" y="97"/>
                    <a:pt x="24" y="99"/>
                  </a:cubicBezTo>
                  <a:cubicBezTo>
                    <a:pt x="24" y="99"/>
                    <a:pt x="24" y="99"/>
                    <a:pt x="24" y="99"/>
                  </a:cubicBezTo>
                  <a:cubicBezTo>
                    <a:pt x="24" y="100"/>
                    <a:pt x="24" y="100"/>
                    <a:pt x="24" y="100"/>
                  </a:cubicBezTo>
                  <a:cubicBezTo>
                    <a:pt x="22" y="104"/>
                    <a:pt x="21" y="108"/>
                    <a:pt x="20" y="111"/>
                  </a:cubicBezTo>
                  <a:cubicBezTo>
                    <a:pt x="20" y="112"/>
                    <a:pt x="20" y="112"/>
                    <a:pt x="20" y="112"/>
                  </a:cubicBezTo>
                  <a:cubicBezTo>
                    <a:pt x="19" y="112"/>
                    <a:pt x="19" y="112"/>
                    <a:pt x="19" y="112"/>
                  </a:cubicBezTo>
                  <a:cubicBezTo>
                    <a:pt x="17" y="112"/>
                    <a:pt x="14" y="112"/>
                    <a:pt x="12" y="113"/>
                  </a:cubicBezTo>
                  <a:cubicBezTo>
                    <a:pt x="9" y="113"/>
                    <a:pt x="7" y="113"/>
                    <a:pt x="4" y="113"/>
                  </a:cubicBezTo>
                  <a:cubicBezTo>
                    <a:pt x="4" y="116"/>
                    <a:pt x="3" y="118"/>
                    <a:pt x="3" y="121"/>
                  </a:cubicBezTo>
                  <a:cubicBezTo>
                    <a:pt x="5" y="122"/>
                    <a:pt x="7" y="123"/>
                    <a:pt x="9" y="125"/>
                  </a:cubicBezTo>
                  <a:cubicBezTo>
                    <a:pt x="11" y="126"/>
                    <a:pt x="13" y="127"/>
                    <a:pt x="15" y="128"/>
                  </a:cubicBezTo>
                  <a:cubicBezTo>
                    <a:pt x="16" y="129"/>
                    <a:pt x="16" y="129"/>
                    <a:pt x="16" y="129"/>
                  </a:cubicBezTo>
                  <a:cubicBezTo>
                    <a:pt x="16" y="130"/>
                    <a:pt x="16" y="130"/>
                    <a:pt x="16" y="130"/>
                  </a:cubicBezTo>
                  <a:cubicBezTo>
                    <a:pt x="15" y="133"/>
                    <a:pt x="15" y="137"/>
                    <a:pt x="15" y="141"/>
                  </a:cubicBezTo>
                  <a:cubicBezTo>
                    <a:pt x="14" y="142"/>
                    <a:pt x="14" y="142"/>
                    <a:pt x="14" y="142"/>
                  </a:cubicBezTo>
                  <a:cubicBezTo>
                    <a:pt x="14" y="142"/>
                    <a:pt x="14" y="142"/>
                    <a:pt x="14" y="142"/>
                  </a:cubicBezTo>
                  <a:cubicBezTo>
                    <a:pt x="12" y="143"/>
                    <a:pt x="9" y="144"/>
                    <a:pt x="7" y="145"/>
                  </a:cubicBezTo>
                  <a:cubicBezTo>
                    <a:pt x="4" y="145"/>
                    <a:pt x="2" y="146"/>
                    <a:pt x="0" y="147"/>
                  </a:cubicBezTo>
                  <a:cubicBezTo>
                    <a:pt x="0" y="147"/>
                    <a:pt x="0" y="147"/>
                    <a:pt x="0" y="147"/>
                  </a:cubicBezTo>
                  <a:cubicBezTo>
                    <a:pt x="0" y="148"/>
                    <a:pt x="0" y="150"/>
                    <a:pt x="0" y="151"/>
                  </a:cubicBezTo>
                  <a:cubicBezTo>
                    <a:pt x="0" y="152"/>
                    <a:pt x="0" y="153"/>
                    <a:pt x="0" y="155"/>
                  </a:cubicBezTo>
                  <a:cubicBezTo>
                    <a:pt x="0" y="155"/>
                    <a:pt x="0" y="155"/>
                    <a:pt x="0" y="155"/>
                  </a:cubicBezTo>
                  <a:cubicBezTo>
                    <a:pt x="2" y="156"/>
                    <a:pt x="4" y="156"/>
                    <a:pt x="7" y="157"/>
                  </a:cubicBezTo>
                  <a:cubicBezTo>
                    <a:pt x="9" y="158"/>
                    <a:pt x="12" y="158"/>
                    <a:pt x="14" y="159"/>
                  </a:cubicBezTo>
                  <a:cubicBezTo>
                    <a:pt x="14" y="160"/>
                    <a:pt x="14" y="160"/>
                    <a:pt x="14" y="160"/>
                  </a:cubicBezTo>
                  <a:cubicBezTo>
                    <a:pt x="15" y="160"/>
                    <a:pt x="15" y="160"/>
                    <a:pt x="15" y="160"/>
                  </a:cubicBezTo>
                  <a:cubicBezTo>
                    <a:pt x="15" y="165"/>
                    <a:pt x="15" y="168"/>
                    <a:pt x="16" y="172"/>
                  </a:cubicBezTo>
                  <a:cubicBezTo>
                    <a:pt x="16" y="173"/>
                    <a:pt x="16" y="173"/>
                    <a:pt x="16" y="173"/>
                  </a:cubicBezTo>
                  <a:cubicBezTo>
                    <a:pt x="15" y="173"/>
                    <a:pt x="15" y="173"/>
                    <a:pt x="15" y="173"/>
                  </a:cubicBezTo>
                  <a:cubicBezTo>
                    <a:pt x="13" y="174"/>
                    <a:pt x="11" y="176"/>
                    <a:pt x="9" y="177"/>
                  </a:cubicBezTo>
                  <a:cubicBezTo>
                    <a:pt x="7" y="178"/>
                    <a:pt x="5" y="179"/>
                    <a:pt x="3" y="181"/>
                  </a:cubicBezTo>
                  <a:cubicBezTo>
                    <a:pt x="3" y="183"/>
                    <a:pt x="4" y="186"/>
                    <a:pt x="4" y="188"/>
                  </a:cubicBezTo>
                  <a:cubicBezTo>
                    <a:pt x="7" y="189"/>
                    <a:pt x="9" y="189"/>
                    <a:pt x="12" y="189"/>
                  </a:cubicBezTo>
                  <a:cubicBezTo>
                    <a:pt x="14" y="189"/>
                    <a:pt x="17" y="189"/>
                    <a:pt x="19" y="190"/>
                  </a:cubicBezTo>
                  <a:cubicBezTo>
                    <a:pt x="20" y="190"/>
                    <a:pt x="20" y="190"/>
                    <a:pt x="20" y="190"/>
                  </a:cubicBezTo>
                  <a:cubicBezTo>
                    <a:pt x="20" y="190"/>
                    <a:pt x="20" y="190"/>
                    <a:pt x="20" y="190"/>
                  </a:cubicBezTo>
                  <a:cubicBezTo>
                    <a:pt x="21" y="194"/>
                    <a:pt x="22" y="198"/>
                    <a:pt x="24" y="201"/>
                  </a:cubicBezTo>
                  <a:cubicBezTo>
                    <a:pt x="24" y="202"/>
                    <a:pt x="24" y="202"/>
                    <a:pt x="24" y="202"/>
                  </a:cubicBezTo>
                  <a:cubicBezTo>
                    <a:pt x="24" y="203"/>
                    <a:pt x="24" y="203"/>
                    <a:pt x="24" y="203"/>
                  </a:cubicBezTo>
                  <a:cubicBezTo>
                    <a:pt x="22" y="204"/>
                    <a:pt x="20" y="206"/>
                    <a:pt x="18" y="208"/>
                  </a:cubicBezTo>
                  <a:cubicBezTo>
                    <a:pt x="16" y="210"/>
                    <a:pt x="15" y="211"/>
                    <a:pt x="13" y="213"/>
                  </a:cubicBezTo>
                  <a:cubicBezTo>
                    <a:pt x="14" y="215"/>
                    <a:pt x="15" y="218"/>
                    <a:pt x="17" y="220"/>
                  </a:cubicBezTo>
                  <a:cubicBezTo>
                    <a:pt x="19" y="220"/>
                    <a:pt x="21" y="219"/>
                    <a:pt x="24" y="219"/>
                  </a:cubicBezTo>
                  <a:cubicBezTo>
                    <a:pt x="26" y="219"/>
                    <a:pt x="29" y="218"/>
                    <a:pt x="31" y="218"/>
                  </a:cubicBezTo>
                  <a:cubicBezTo>
                    <a:pt x="32" y="218"/>
                    <a:pt x="32" y="218"/>
                    <a:pt x="32" y="218"/>
                  </a:cubicBezTo>
                  <a:cubicBezTo>
                    <a:pt x="32" y="219"/>
                    <a:pt x="32" y="219"/>
                    <a:pt x="32" y="219"/>
                  </a:cubicBezTo>
                  <a:cubicBezTo>
                    <a:pt x="34" y="222"/>
                    <a:pt x="36" y="225"/>
                    <a:pt x="38" y="228"/>
                  </a:cubicBezTo>
                  <a:cubicBezTo>
                    <a:pt x="39" y="229"/>
                    <a:pt x="39" y="229"/>
                    <a:pt x="39" y="229"/>
                  </a:cubicBezTo>
                  <a:cubicBezTo>
                    <a:pt x="38" y="230"/>
                    <a:pt x="38" y="230"/>
                    <a:pt x="38" y="230"/>
                  </a:cubicBezTo>
                  <a:cubicBezTo>
                    <a:pt x="37" y="232"/>
                    <a:pt x="36" y="234"/>
                    <a:pt x="34" y="236"/>
                  </a:cubicBezTo>
                  <a:cubicBezTo>
                    <a:pt x="33" y="238"/>
                    <a:pt x="32" y="240"/>
                    <a:pt x="30" y="242"/>
                  </a:cubicBezTo>
                  <a:cubicBezTo>
                    <a:pt x="32" y="244"/>
                    <a:pt x="33" y="246"/>
                    <a:pt x="35" y="248"/>
                  </a:cubicBezTo>
                  <a:cubicBezTo>
                    <a:pt x="37" y="247"/>
                    <a:pt x="40" y="246"/>
                    <a:pt x="42" y="246"/>
                  </a:cubicBezTo>
                  <a:cubicBezTo>
                    <a:pt x="44" y="245"/>
                    <a:pt x="47" y="244"/>
                    <a:pt x="49" y="243"/>
                  </a:cubicBezTo>
                  <a:cubicBezTo>
                    <a:pt x="50" y="243"/>
                    <a:pt x="50" y="243"/>
                    <a:pt x="50" y="243"/>
                  </a:cubicBezTo>
                  <a:cubicBezTo>
                    <a:pt x="50" y="243"/>
                    <a:pt x="50" y="243"/>
                    <a:pt x="50" y="243"/>
                  </a:cubicBezTo>
                  <a:cubicBezTo>
                    <a:pt x="53" y="246"/>
                    <a:pt x="56" y="249"/>
                    <a:pt x="58" y="251"/>
                  </a:cubicBezTo>
                  <a:cubicBezTo>
                    <a:pt x="59" y="252"/>
                    <a:pt x="59" y="252"/>
                    <a:pt x="59" y="252"/>
                  </a:cubicBezTo>
                  <a:cubicBezTo>
                    <a:pt x="59" y="253"/>
                    <a:pt x="59" y="253"/>
                    <a:pt x="59" y="253"/>
                  </a:cubicBezTo>
                  <a:cubicBezTo>
                    <a:pt x="58" y="255"/>
                    <a:pt x="57" y="257"/>
                    <a:pt x="56" y="260"/>
                  </a:cubicBezTo>
                  <a:cubicBezTo>
                    <a:pt x="55" y="262"/>
                    <a:pt x="54" y="264"/>
                    <a:pt x="54" y="266"/>
                  </a:cubicBezTo>
                  <a:cubicBezTo>
                    <a:pt x="56" y="268"/>
                    <a:pt x="58" y="270"/>
                    <a:pt x="60" y="271"/>
                  </a:cubicBezTo>
                  <a:cubicBezTo>
                    <a:pt x="62" y="270"/>
                    <a:pt x="64" y="269"/>
                    <a:pt x="66" y="267"/>
                  </a:cubicBezTo>
                  <a:cubicBezTo>
                    <a:pt x="68" y="266"/>
                    <a:pt x="70" y="265"/>
                    <a:pt x="72" y="263"/>
                  </a:cubicBezTo>
                  <a:cubicBezTo>
                    <a:pt x="73" y="263"/>
                    <a:pt x="73" y="263"/>
                    <a:pt x="73" y="263"/>
                  </a:cubicBezTo>
                  <a:cubicBezTo>
                    <a:pt x="73" y="263"/>
                    <a:pt x="73" y="263"/>
                    <a:pt x="73" y="263"/>
                  </a:cubicBezTo>
                  <a:cubicBezTo>
                    <a:pt x="76" y="266"/>
                    <a:pt x="80" y="268"/>
                    <a:pt x="83" y="270"/>
                  </a:cubicBezTo>
                  <a:cubicBezTo>
                    <a:pt x="84" y="270"/>
                    <a:pt x="84" y="270"/>
                    <a:pt x="84" y="270"/>
                  </a:cubicBezTo>
                  <a:cubicBezTo>
                    <a:pt x="84" y="271"/>
                    <a:pt x="84" y="271"/>
                    <a:pt x="84" y="271"/>
                  </a:cubicBezTo>
                  <a:cubicBezTo>
                    <a:pt x="83" y="273"/>
                    <a:pt x="83" y="276"/>
                    <a:pt x="83" y="278"/>
                  </a:cubicBezTo>
                  <a:cubicBezTo>
                    <a:pt x="82" y="280"/>
                    <a:pt x="82" y="283"/>
                    <a:pt x="82" y="285"/>
                  </a:cubicBezTo>
                  <a:cubicBezTo>
                    <a:pt x="84" y="286"/>
                    <a:pt x="86" y="287"/>
                    <a:pt x="89" y="289"/>
                  </a:cubicBezTo>
                  <a:cubicBezTo>
                    <a:pt x="90" y="287"/>
                    <a:pt x="92" y="285"/>
                    <a:pt x="94" y="283"/>
                  </a:cubicBezTo>
                  <a:cubicBezTo>
                    <a:pt x="96" y="282"/>
                    <a:pt x="97" y="280"/>
                    <a:pt x="99" y="278"/>
                  </a:cubicBezTo>
                  <a:cubicBezTo>
                    <a:pt x="100" y="278"/>
                    <a:pt x="100" y="278"/>
                    <a:pt x="100" y="278"/>
                  </a:cubicBezTo>
                  <a:cubicBezTo>
                    <a:pt x="100" y="278"/>
                    <a:pt x="100" y="278"/>
                    <a:pt x="100" y="278"/>
                  </a:cubicBezTo>
                  <a:cubicBezTo>
                    <a:pt x="104" y="279"/>
                    <a:pt x="108" y="281"/>
                    <a:pt x="111" y="282"/>
                  </a:cubicBezTo>
                  <a:cubicBezTo>
                    <a:pt x="112" y="282"/>
                    <a:pt x="112" y="282"/>
                    <a:pt x="112" y="282"/>
                  </a:cubicBezTo>
                  <a:cubicBezTo>
                    <a:pt x="112" y="283"/>
                    <a:pt x="112" y="283"/>
                    <a:pt x="112" y="283"/>
                  </a:cubicBezTo>
                  <a:cubicBezTo>
                    <a:pt x="112" y="285"/>
                    <a:pt x="113" y="288"/>
                    <a:pt x="113" y="290"/>
                  </a:cubicBezTo>
                  <a:cubicBezTo>
                    <a:pt x="113" y="292"/>
                    <a:pt x="113" y="295"/>
                    <a:pt x="113" y="297"/>
                  </a:cubicBezTo>
                  <a:cubicBezTo>
                    <a:pt x="116" y="298"/>
                    <a:pt x="118" y="298"/>
                    <a:pt x="121" y="299"/>
                  </a:cubicBezTo>
                  <a:cubicBezTo>
                    <a:pt x="122" y="297"/>
                    <a:pt x="124" y="295"/>
                    <a:pt x="125" y="293"/>
                  </a:cubicBezTo>
                  <a:cubicBezTo>
                    <a:pt x="126" y="291"/>
                    <a:pt x="127" y="288"/>
                    <a:pt x="129" y="287"/>
                  </a:cubicBezTo>
                  <a:cubicBezTo>
                    <a:pt x="129" y="286"/>
                    <a:pt x="129" y="286"/>
                    <a:pt x="129" y="286"/>
                  </a:cubicBezTo>
                  <a:cubicBezTo>
                    <a:pt x="130" y="286"/>
                    <a:pt x="130" y="286"/>
                    <a:pt x="130" y="286"/>
                  </a:cubicBezTo>
                  <a:cubicBezTo>
                    <a:pt x="133" y="286"/>
                    <a:pt x="137" y="287"/>
                    <a:pt x="141" y="287"/>
                  </a:cubicBezTo>
                  <a:cubicBezTo>
                    <a:pt x="142" y="287"/>
                    <a:pt x="142" y="287"/>
                    <a:pt x="142" y="287"/>
                  </a:cubicBezTo>
                  <a:cubicBezTo>
                    <a:pt x="142" y="288"/>
                    <a:pt x="142" y="288"/>
                    <a:pt x="142" y="288"/>
                  </a:cubicBezTo>
                  <a:cubicBezTo>
                    <a:pt x="143" y="290"/>
                    <a:pt x="144" y="293"/>
                    <a:pt x="145" y="295"/>
                  </a:cubicBezTo>
                  <a:cubicBezTo>
                    <a:pt x="145" y="297"/>
                    <a:pt x="146" y="300"/>
                    <a:pt x="147" y="302"/>
                  </a:cubicBezTo>
                  <a:cubicBezTo>
                    <a:pt x="147" y="302"/>
                    <a:pt x="147" y="302"/>
                    <a:pt x="147" y="302"/>
                  </a:cubicBezTo>
                  <a:cubicBezTo>
                    <a:pt x="150" y="302"/>
                    <a:pt x="152" y="302"/>
                    <a:pt x="155" y="302"/>
                  </a:cubicBezTo>
                  <a:cubicBezTo>
                    <a:pt x="155" y="302"/>
                    <a:pt x="155" y="302"/>
                    <a:pt x="155" y="302"/>
                  </a:cubicBezTo>
                  <a:cubicBezTo>
                    <a:pt x="156" y="300"/>
                    <a:pt x="156" y="297"/>
                    <a:pt x="157" y="295"/>
                  </a:cubicBezTo>
                  <a:cubicBezTo>
                    <a:pt x="158" y="293"/>
                    <a:pt x="159" y="290"/>
                    <a:pt x="159" y="288"/>
                  </a:cubicBezTo>
                  <a:cubicBezTo>
                    <a:pt x="160" y="287"/>
                    <a:pt x="160" y="287"/>
                    <a:pt x="160" y="287"/>
                  </a:cubicBezTo>
                  <a:cubicBezTo>
                    <a:pt x="161" y="287"/>
                    <a:pt x="161" y="287"/>
                    <a:pt x="161" y="287"/>
                  </a:cubicBezTo>
                  <a:cubicBezTo>
                    <a:pt x="165" y="287"/>
                    <a:pt x="168" y="286"/>
                    <a:pt x="172" y="286"/>
                  </a:cubicBezTo>
                  <a:cubicBezTo>
                    <a:pt x="173" y="286"/>
                    <a:pt x="173" y="286"/>
                    <a:pt x="173" y="286"/>
                  </a:cubicBezTo>
                  <a:cubicBezTo>
                    <a:pt x="173" y="287"/>
                    <a:pt x="173" y="287"/>
                    <a:pt x="173" y="287"/>
                  </a:cubicBezTo>
                  <a:cubicBezTo>
                    <a:pt x="175" y="288"/>
                    <a:pt x="176" y="291"/>
                    <a:pt x="177" y="293"/>
                  </a:cubicBezTo>
                  <a:cubicBezTo>
                    <a:pt x="178" y="295"/>
                    <a:pt x="180" y="297"/>
                    <a:pt x="181" y="299"/>
                  </a:cubicBezTo>
                  <a:cubicBezTo>
                    <a:pt x="183" y="298"/>
                    <a:pt x="186" y="298"/>
                    <a:pt x="188" y="297"/>
                  </a:cubicBezTo>
                  <a:cubicBezTo>
                    <a:pt x="189" y="295"/>
                    <a:pt x="189" y="292"/>
                    <a:pt x="189" y="290"/>
                  </a:cubicBezTo>
                  <a:cubicBezTo>
                    <a:pt x="189" y="288"/>
                    <a:pt x="189" y="285"/>
                    <a:pt x="190" y="283"/>
                  </a:cubicBezTo>
                  <a:cubicBezTo>
                    <a:pt x="190" y="282"/>
                    <a:pt x="190" y="282"/>
                    <a:pt x="190" y="282"/>
                  </a:cubicBezTo>
                  <a:cubicBezTo>
                    <a:pt x="191" y="282"/>
                    <a:pt x="191" y="282"/>
                    <a:pt x="191" y="282"/>
                  </a:cubicBezTo>
                  <a:cubicBezTo>
                    <a:pt x="194" y="281"/>
                    <a:pt x="198" y="279"/>
                    <a:pt x="202" y="278"/>
                  </a:cubicBezTo>
                  <a:cubicBezTo>
                    <a:pt x="202" y="278"/>
                    <a:pt x="202" y="278"/>
                    <a:pt x="202" y="278"/>
                  </a:cubicBezTo>
                  <a:cubicBezTo>
                    <a:pt x="203" y="278"/>
                    <a:pt x="203" y="278"/>
                    <a:pt x="203" y="278"/>
                  </a:cubicBezTo>
                  <a:cubicBezTo>
                    <a:pt x="205" y="280"/>
                    <a:pt x="206" y="282"/>
                    <a:pt x="208" y="283"/>
                  </a:cubicBezTo>
                  <a:cubicBezTo>
                    <a:pt x="210" y="285"/>
                    <a:pt x="211" y="287"/>
                    <a:pt x="213" y="289"/>
                  </a:cubicBezTo>
                  <a:cubicBezTo>
                    <a:pt x="215" y="288"/>
                    <a:pt x="218" y="286"/>
                    <a:pt x="220" y="285"/>
                  </a:cubicBezTo>
                  <a:cubicBezTo>
                    <a:pt x="220" y="283"/>
                    <a:pt x="219" y="280"/>
                    <a:pt x="219" y="278"/>
                  </a:cubicBezTo>
                  <a:cubicBezTo>
                    <a:pt x="219" y="276"/>
                    <a:pt x="218" y="273"/>
                    <a:pt x="218" y="271"/>
                  </a:cubicBezTo>
                  <a:cubicBezTo>
                    <a:pt x="218" y="270"/>
                    <a:pt x="218" y="270"/>
                    <a:pt x="218" y="270"/>
                  </a:cubicBezTo>
                  <a:cubicBezTo>
                    <a:pt x="219" y="270"/>
                    <a:pt x="219" y="270"/>
                    <a:pt x="219" y="270"/>
                  </a:cubicBezTo>
                  <a:cubicBezTo>
                    <a:pt x="222" y="268"/>
                    <a:pt x="225" y="266"/>
                    <a:pt x="228" y="263"/>
                  </a:cubicBezTo>
                  <a:cubicBezTo>
                    <a:pt x="229" y="263"/>
                    <a:pt x="229" y="263"/>
                    <a:pt x="229" y="263"/>
                  </a:cubicBezTo>
                  <a:cubicBezTo>
                    <a:pt x="230" y="263"/>
                    <a:pt x="230" y="263"/>
                    <a:pt x="230" y="263"/>
                  </a:cubicBezTo>
                  <a:cubicBezTo>
                    <a:pt x="232" y="265"/>
                    <a:pt x="234" y="266"/>
                    <a:pt x="236" y="267"/>
                  </a:cubicBezTo>
                  <a:cubicBezTo>
                    <a:pt x="238" y="269"/>
                    <a:pt x="240" y="270"/>
                    <a:pt x="242" y="271"/>
                  </a:cubicBezTo>
                  <a:cubicBezTo>
                    <a:pt x="244" y="270"/>
                    <a:pt x="246" y="268"/>
                    <a:pt x="248" y="266"/>
                  </a:cubicBezTo>
                  <a:cubicBezTo>
                    <a:pt x="247" y="264"/>
                    <a:pt x="247" y="262"/>
                    <a:pt x="246" y="260"/>
                  </a:cubicBezTo>
                  <a:cubicBezTo>
                    <a:pt x="245" y="257"/>
                    <a:pt x="244" y="255"/>
                    <a:pt x="243" y="253"/>
                  </a:cubicBezTo>
                  <a:cubicBezTo>
                    <a:pt x="243" y="252"/>
                    <a:pt x="243" y="252"/>
                    <a:pt x="243" y="252"/>
                  </a:cubicBezTo>
                  <a:cubicBezTo>
                    <a:pt x="243" y="251"/>
                    <a:pt x="243" y="251"/>
                    <a:pt x="243" y="251"/>
                  </a:cubicBezTo>
                  <a:cubicBezTo>
                    <a:pt x="246" y="249"/>
                    <a:pt x="249" y="246"/>
                    <a:pt x="252" y="243"/>
                  </a:cubicBezTo>
                  <a:cubicBezTo>
                    <a:pt x="252" y="243"/>
                    <a:pt x="252" y="243"/>
                    <a:pt x="252" y="243"/>
                  </a:cubicBezTo>
                  <a:cubicBezTo>
                    <a:pt x="253" y="243"/>
                    <a:pt x="253" y="243"/>
                    <a:pt x="253" y="243"/>
                  </a:cubicBezTo>
                  <a:cubicBezTo>
                    <a:pt x="255" y="244"/>
                    <a:pt x="258" y="245"/>
                    <a:pt x="260" y="246"/>
                  </a:cubicBezTo>
                  <a:cubicBezTo>
                    <a:pt x="262" y="246"/>
                    <a:pt x="264" y="247"/>
                    <a:pt x="267" y="248"/>
                  </a:cubicBezTo>
                  <a:cubicBezTo>
                    <a:pt x="268" y="246"/>
                    <a:pt x="270" y="244"/>
                    <a:pt x="271" y="242"/>
                  </a:cubicBezTo>
                  <a:cubicBezTo>
                    <a:pt x="270" y="240"/>
                    <a:pt x="269" y="238"/>
                    <a:pt x="268" y="236"/>
                  </a:cubicBezTo>
                  <a:cubicBezTo>
                    <a:pt x="266" y="234"/>
                    <a:pt x="265" y="232"/>
                    <a:pt x="264" y="230"/>
                  </a:cubicBezTo>
                  <a:cubicBezTo>
                    <a:pt x="263" y="229"/>
                    <a:pt x="263" y="229"/>
                    <a:pt x="263" y="229"/>
                  </a:cubicBezTo>
                  <a:cubicBezTo>
                    <a:pt x="264" y="228"/>
                    <a:pt x="264" y="228"/>
                    <a:pt x="264" y="228"/>
                  </a:cubicBezTo>
                  <a:cubicBezTo>
                    <a:pt x="266" y="225"/>
                    <a:pt x="268" y="222"/>
                    <a:pt x="270" y="219"/>
                  </a:cubicBezTo>
                  <a:cubicBezTo>
                    <a:pt x="270" y="218"/>
                    <a:pt x="270" y="218"/>
                    <a:pt x="270" y="218"/>
                  </a:cubicBezTo>
                  <a:cubicBezTo>
                    <a:pt x="271" y="218"/>
                    <a:pt x="271" y="218"/>
                    <a:pt x="271" y="218"/>
                  </a:cubicBezTo>
                  <a:cubicBezTo>
                    <a:pt x="273" y="218"/>
                    <a:pt x="276" y="219"/>
                    <a:pt x="278" y="219"/>
                  </a:cubicBezTo>
                  <a:cubicBezTo>
                    <a:pt x="281" y="219"/>
                    <a:pt x="283" y="220"/>
                    <a:pt x="285" y="220"/>
                  </a:cubicBezTo>
                  <a:cubicBezTo>
                    <a:pt x="286" y="218"/>
                    <a:pt x="288" y="215"/>
                    <a:pt x="289" y="213"/>
                  </a:cubicBezTo>
                  <a:cubicBezTo>
                    <a:pt x="287" y="211"/>
                    <a:pt x="285" y="210"/>
                    <a:pt x="284" y="208"/>
                  </a:cubicBezTo>
                  <a:cubicBezTo>
                    <a:pt x="282" y="206"/>
                    <a:pt x="280" y="204"/>
                    <a:pt x="278" y="203"/>
                  </a:cubicBezTo>
                  <a:cubicBezTo>
                    <a:pt x="278" y="202"/>
                    <a:pt x="278" y="202"/>
                    <a:pt x="278" y="202"/>
                  </a:cubicBezTo>
                  <a:cubicBezTo>
                    <a:pt x="278" y="201"/>
                    <a:pt x="278" y="201"/>
                    <a:pt x="278" y="201"/>
                  </a:cubicBezTo>
                  <a:cubicBezTo>
                    <a:pt x="279" y="198"/>
                    <a:pt x="281" y="194"/>
                    <a:pt x="282" y="190"/>
                  </a:cubicBezTo>
                  <a:cubicBezTo>
                    <a:pt x="282" y="190"/>
                    <a:pt x="282" y="190"/>
                    <a:pt x="282" y="190"/>
                  </a:cubicBezTo>
                  <a:cubicBezTo>
                    <a:pt x="283" y="190"/>
                    <a:pt x="283" y="190"/>
                    <a:pt x="283" y="190"/>
                  </a:cubicBezTo>
                  <a:cubicBezTo>
                    <a:pt x="285" y="189"/>
                    <a:pt x="288" y="189"/>
                    <a:pt x="290" y="189"/>
                  </a:cubicBezTo>
                  <a:cubicBezTo>
                    <a:pt x="293" y="189"/>
                    <a:pt x="295" y="189"/>
                    <a:pt x="297" y="188"/>
                  </a:cubicBezTo>
                  <a:cubicBezTo>
                    <a:pt x="298" y="186"/>
                    <a:pt x="299" y="183"/>
                    <a:pt x="299" y="181"/>
                  </a:cubicBezTo>
                  <a:cubicBezTo>
                    <a:pt x="297" y="179"/>
                    <a:pt x="295" y="178"/>
                    <a:pt x="293" y="177"/>
                  </a:cubicBezTo>
                  <a:cubicBezTo>
                    <a:pt x="291" y="176"/>
                    <a:pt x="289" y="174"/>
                    <a:pt x="287" y="173"/>
                  </a:cubicBezTo>
                  <a:cubicBezTo>
                    <a:pt x="286" y="173"/>
                    <a:pt x="286" y="173"/>
                    <a:pt x="286" y="173"/>
                  </a:cubicBezTo>
                  <a:cubicBezTo>
                    <a:pt x="286" y="172"/>
                    <a:pt x="286" y="172"/>
                    <a:pt x="286" y="172"/>
                  </a:cubicBezTo>
                  <a:cubicBezTo>
                    <a:pt x="287" y="168"/>
                    <a:pt x="287" y="165"/>
                    <a:pt x="287" y="160"/>
                  </a:cubicBezTo>
                  <a:cubicBezTo>
                    <a:pt x="287" y="160"/>
                    <a:pt x="287" y="160"/>
                    <a:pt x="287" y="160"/>
                  </a:cubicBezTo>
                  <a:cubicBezTo>
                    <a:pt x="288" y="159"/>
                    <a:pt x="288" y="159"/>
                    <a:pt x="288" y="159"/>
                  </a:cubicBezTo>
                  <a:cubicBezTo>
                    <a:pt x="290" y="159"/>
                    <a:pt x="293" y="158"/>
                    <a:pt x="295" y="157"/>
                  </a:cubicBezTo>
                  <a:cubicBezTo>
                    <a:pt x="297" y="156"/>
                    <a:pt x="300" y="156"/>
                    <a:pt x="302" y="155"/>
                  </a:cubicBezTo>
                  <a:cubicBezTo>
                    <a:pt x="302" y="155"/>
                    <a:pt x="302" y="155"/>
                    <a:pt x="302" y="155"/>
                  </a:cubicBezTo>
                  <a:cubicBezTo>
                    <a:pt x="302" y="153"/>
                    <a:pt x="302" y="152"/>
                    <a:pt x="302" y="151"/>
                  </a:cubicBezTo>
                  <a:cubicBezTo>
                    <a:pt x="302" y="149"/>
                    <a:pt x="302" y="148"/>
                    <a:pt x="302" y="147"/>
                  </a:cubicBezTo>
                  <a:close/>
                  <a:moveTo>
                    <a:pt x="159" y="110"/>
                  </a:moveTo>
                  <a:cubicBezTo>
                    <a:pt x="161" y="93"/>
                    <a:pt x="164" y="76"/>
                    <a:pt x="169" y="59"/>
                  </a:cubicBezTo>
                  <a:cubicBezTo>
                    <a:pt x="169" y="58"/>
                    <a:pt x="169" y="58"/>
                    <a:pt x="169" y="58"/>
                  </a:cubicBezTo>
                  <a:cubicBezTo>
                    <a:pt x="170" y="59"/>
                    <a:pt x="170" y="59"/>
                    <a:pt x="170" y="59"/>
                  </a:cubicBezTo>
                  <a:cubicBezTo>
                    <a:pt x="182" y="61"/>
                    <a:pt x="193" y="66"/>
                    <a:pt x="203" y="72"/>
                  </a:cubicBezTo>
                  <a:cubicBezTo>
                    <a:pt x="204" y="73"/>
                    <a:pt x="204" y="73"/>
                    <a:pt x="204" y="73"/>
                  </a:cubicBezTo>
                  <a:cubicBezTo>
                    <a:pt x="203" y="74"/>
                    <a:pt x="203" y="74"/>
                    <a:pt x="203" y="74"/>
                  </a:cubicBezTo>
                  <a:cubicBezTo>
                    <a:pt x="195" y="90"/>
                    <a:pt x="185" y="104"/>
                    <a:pt x="174" y="116"/>
                  </a:cubicBezTo>
                  <a:cubicBezTo>
                    <a:pt x="173" y="117"/>
                    <a:pt x="173" y="117"/>
                    <a:pt x="173" y="117"/>
                  </a:cubicBezTo>
                  <a:cubicBezTo>
                    <a:pt x="172" y="117"/>
                    <a:pt x="172" y="117"/>
                    <a:pt x="172" y="117"/>
                  </a:cubicBezTo>
                  <a:cubicBezTo>
                    <a:pt x="169" y="114"/>
                    <a:pt x="165" y="112"/>
                    <a:pt x="160" y="111"/>
                  </a:cubicBezTo>
                  <a:cubicBezTo>
                    <a:pt x="159" y="111"/>
                    <a:pt x="159" y="111"/>
                    <a:pt x="159" y="111"/>
                  </a:cubicBezTo>
                  <a:lnTo>
                    <a:pt x="159" y="110"/>
                  </a:lnTo>
                  <a:close/>
                  <a:moveTo>
                    <a:pt x="99" y="72"/>
                  </a:moveTo>
                  <a:cubicBezTo>
                    <a:pt x="109" y="65"/>
                    <a:pt x="120" y="61"/>
                    <a:pt x="132" y="58"/>
                  </a:cubicBezTo>
                  <a:cubicBezTo>
                    <a:pt x="133" y="58"/>
                    <a:pt x="133" y="58"/>
                    <a:pt x="133" y="58"/>
                  </a:cubicBezTo>
                  <a:cubicBezTo>
                    <a:pt x="134" y="59"/>
                    <a:pt x="134" y="59"/>
                    <a:pt x="134" y="59"/>
                  </a:cubicBezTo>
                  <a:cubicBezTo>
                    <a:pt x="139" y="76"/>
                    <a:pt x="142" y="93"/>
                    <a:pt x="143" y="110"/>
                  </a:cubicBezTo>
                  <a:cubicBezTo>
                    <a:pt x="143" y="111"/>
                    <a:pt x="143" y="111"/>
                    <a:pt x="143" y="111"/>
                  </a:cubicBezTo>
                  <a:cubicBezTo>
                    <a:pt x="142" y="111"/>
                    <a:pt x="142" y="111"/>
                    <a:pt x="142" y="111"/>
                  </a:cubicBezTo>
                  <a:cubicBezTo>
                    <a:pt x="138" y="112"/>
                    <a:pt x="134" y="114"/>
                    <a:pt x="130" y="116"/>
                  </a:cubicBezTo>
                  <a:cubicBezTo>
                    <a:pt x="129" y="117"/>
                    <a:pt x="129" y="117"/>
                    <a:pt x="129" y="117"/>
                  </a:cubicBezTo>
                  <a:cubicBezTo>
                    <a:pt x="128" y="116"/>
                    <a:pt x="128" y="116"/>
                    <a:pt x="128" y="116"/>
                  </a:cubicBezTo>
                  <a:cubicBezTo>
                    <a:pt x="117" y="103"/>
                    <a:pt x="107" y="89"/>
                    <a:pt x="99" y="74"/>
                  </a:cubicBezTo>
                  <a:cubicBezTo>
                    <a:pt x="98" y="73"/>
                    <a:pt x="98" y="73"/>
                    <a:pt x="98" y="73"/>
                  </a:cubicBezTo>
                  <a:lnTo>
                    <a:pt x="99" y="72"/>
                  </a:lnTo>
                  <a:close/>
                  <a:moveTo>
                    <a:pt x="59" y="132"/>
                  </a:moveTo>
                  <a:cubicBezTo>
                    <a:pt x="61" y="120"/>
                    <a:pt x="66" y="109"/>
                    <a:pt x="72" y="99"/>
                  </a:cubicBezTo>
                  <a:cubicBezTo>
                    <a:pt x="73" y="98"/>
                    <a:pt x="73" y="98"/>
                    <a:pt x="73" y="98"/>
                  </a:cubicBezTo>
                  <a:cubicBezTo>
                    <a:pt x="74" y="98"/>
                    <a:pt x="74" y="98"/>
                    <a:pt x="74" y="98"/>
                  </a:cubicBezTo>
                  <a:cubicBezTo>
                    <a:pt x="90" y="107"/>
                    <a:pt x="104" y="116"/>
                    <a:pt x="116" y="128"/>
                  </a:cubicBezTo>
                  <a:cubicBezTo>
                    <a:pt x="117" y="128"/>
                    <a:pt x="117" y="128"/>
                    <a:pt x="117" y="128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4" y="133"/>
                    <a:pt x="113" y="137"/>
                    <a:pt x="112" y="141"/>
                  </a:cubicBezTo>
                  <a:cubicBezTo>
                    <a:pt x="111" y="143"/>
                    <a:pt x="111" y="143"/>
                    <a:pt x="111" y="143"/>
                  </a:cubicBezTo>
                  <a:cubicBezTo>
                    <a:pt x="110" y="142"/>
                    <a:pt x="110" y="142"/>
                    <a:pt x="110" y="142"/>
                  </a:cubicBezTo>
                  <a:cubicBezTo>
                    <a:pt x="93" y="141"/>
                    <a:pt x="76" y="138"/>
                    <a:pt x="60" y="133"/>
                  </a:cubicBezTo>
                  <a:cubicBezTo>
                    <a:pt x="58" y="133"/>
                    <a:pt x="58" y="133"/>
                    <a:pt x="58" y="133"/>
                  </a:cubicBezTo>
                  <a:lnTo>
                    <a:pt x="59" y="132"/>
                  </a:lnTo>
                  <a:close/>
                  <a:moveTo>
                    <a:pt x="74" y="203"/>
                  </a:moveTo>
                  <a:cubicBezTo>
                    <a:pt x="73" y="203"/>
                    <a:pt x="73" y="203"/>
                    <a:pt x="73" y="203"/>
                  </a:cubicBezTo>
                  <a:cubicBezTo>
                    <a:pt x="72" y="202"/>
                    <a:pt x="72" y="202"/>
                    <a:pt x="72" y="202"/>
                  </a:cubicBezTo>
                  <a:cubicBezTo>
                    <a:pt x="66" y="192"/>
                    <a:pt x="61" y="181"/>
                    <a:pt x="59" y="170"/>
                  </a:cubicBezTo>
                  <a:cubicBezTo>
                    <a:pt x="58" y="168"/>
                    <a:pt x="58" y="168"/>
                    <a:pt x="58" y="168"/>
                  </a:cubicBezTo>
                  <a:cubicBezTo>
                    <a:pt x="60" y="168"/>
                    <a:pt x="60" y="168"/>
                    <a:pt x="60" y="168"/>
                  </a:cubicBezTo>
                  <a:cubicBezTo>
                    <a:pt x="76" y="163"/>
                    <a:pt x="93" y="160"/>
                    <a:pt x="110" y="159"/>
                  </a:cubicBezTo>
                  <a:cubicBezTo>
                    <a:pt x="111" y="159"/>
                    <a:pt x="111" y="159"/>
                    <a:pt x="111" y="159"/>
                  </a:cubicBezTo>
                  <a:cubicBezTo>
                    <a:pt x="111" y="160"/>
                    <a:pt x="111" y="160"/>
                    <a:pt x="111" y="160"/>
                  </a:cubicBezTo>
                  <a:cubicBezTo>
                    <a:pt x="112" y="164"/>
                    <a:pt x="114" y="168"/>
                    <a:pt x="116" y="172"/>
                  </a:cubicBezTo>
                  <a:cubicBezTo>
                    <a:pt x="117" y="173"/>
                    <a:pt x="117" y="173"/>
                    <a:pt x="117" y="173"/>
                  </a:cubicBezTo>
                  <a:cubicBezTo>
                    <a:pt x="116" y="174"/>
                    <a:pt x="116" y="174"/>
                    <a:pt x="116" y="174"/>
                  </a:cubicBezTo>
                  <a:cubicBezTo>
                    <a:pt x="103" y="185"/>
                    <a:pt x="89" y="194"/>
                    <a:pt x="74" y="203"/>
                  </a:cubicBezTo>
                  <a:close/>
                  <a:moveTo>
                    <a:pt x="143" y="191"/>
                  </a:moveTo>
                  <a:cubicBezTo>
                    <a:pt x="141" y="208"/>
                    <a:pt x="138" y="225"/>
                    <a:pt x="133" y="242"/>
                  </a:cubicBezTo>
                  <a:cubicBezTo>
                    <a:pt x="133" y="243"/>
                    <a:pt x="133" y="243"/>
                    <a:pt x="133" y="243"/>
                  </a:cubicBezTo>
                  <a:cubicBezTo>
                    <a:pt x="132" y="243"/>
                    <a:pt x="132" y="243"/>
                    <a:pt x="132" y="243"/>
                  </a:cubicBezTo>
                  <a:cubicBezTo>
                    <a:pt x="120" y="241"/>
                    <a:pt x="109" y="236"/>
                    <a:pt x="99" y="229"/>
                  </a:cubicBezTo>
                  <a:cubicBezTo>
                    <a:pt x="98" y="229"/>
                    <a:pt x="98" y="229"/>
                    <a:pt x="98" y="229"/>
                  </a:cubicBezTo>
                  <a:cubicBezTo>
                    <a:pt x="98" y="228"/>
                    <a:pt x="98" y="228"/>
                    <a:pt x="98" y="228"/>
                  </a:cubicBezTo>
                  <a:cubicBezTo>
                    <a:pt x="107" y="212"/>
                    <a:pt x="117" y="198"/>
                    <a:pt x="128" y="185"/>
                  </a:cubicBezTo>
                  <a:cubicBezTo>
                    <a:pt x="128" y="184"/>
                    <a:pt x="128" y="184"/>
                    <a:pt x="128" y="184"/>
                  </a:cubicBezTo>
                  <a:cubicBezTo>
                    <a:pt x="129" y="185"/>
                    <a:pt x="129" y="185"/>
                    <a:pt x="129" y="185"/>
                  </a:cubicBezTo>
                  <a:cubicBezTo>
                    <a:pt x="133" y="187"/>
                    <a:pt x="137" y="189"/>
                    <a:pt x="142" y="190"/>
                  </a:cubicBezTo>
                  <a:cubicBezTo>
                    <a:pt x="143" y="190"/>
                    <a:pt x="143" y="190"/>
                    <a:pt x="143" y="190"/>
                  </a:cubicBezTo>
                  <a:lnTo>
                    <a:pt x="143" y="191"/>
                  </a:lnTo>
                  <a:close/>
                  <a:moveTo>
                    <a:pt x="151" y="180"/>
                  </a:moveTo>
                  <a:cubicBezTo>
                    <a:pt x="143" y="180"/>
                    <a:pt x="136" y="177"/>
                    <a:pt x="130" y="171"/>
                  </a:cubicBezTo>
                  <a:cubicBezTo>
                    <a:pt x="125" y="166"/>
                    <a:pt x="122" y="159"/>
                    <a:pt x="122" y="151"/>
                  </a:cubicBezTo>
                  <a:cubicBezTo>
                    <a:pt x="122" y="143"/>
                    <a:pt x="125" y="136"/>
                    <a:pt x="130" y="130"/>
                  </a:cubicBezTo>
                  <a:cubicBezTo>
                    <a:pt x="136" y="125"/>
                    <a:pt x="143" y="122"/>
                    <a:pt x="151" y="122"/>
                  </a:cubicBezTo>
                  <a:cubicBezTo>
                    <a:pt x="159" y="122"/>
                    <a:pt x="166" y="125"/>
                    <a:pt x="172" y="130"/>
                  </a:cubicBezTo>
                  <a:cubicBezTo>
                    <a:pt x="183" y="142"/>
                    <a:pt x="183" y="160"/>
                    <a:pt x="172" y="171"/>
                  </a:cubicBezTo>
                  <a:cubicBezTo>
                    <a:pt x="166" y="177"/>
                    <a:pt x="159" y="180"/>
                    <a:pt x="151" y="180"/>
                  </a:cubicBezTo>
                  <a:close/>
                  <a:moveTo>
                    <a:pt x="203" y="229"/>
                  </a:moveTo>
                  <a:cubicBezTo>
                    <a:pt x="192" y="236"/>
                    <a:pt x="181" y="241"/>
                    <a:pt x="170" y="243"/>
                  </a:cubicBezTo>
                  <a:cubicBezTo>
                    <a:pt x="168" y="243"/>
                    <a:pt x="168" y="243"/>
                    <a:pt x="168" y="243"/>
                  </a:cubicBezTo>
                  <a:cubicBezTo>
                    <a:pt x="168" y="242"/>
                    <a:pt x="168" y="242"/>
                    <a:pt x="168" y="242"/>
                  </a:cubicBezTo>
                  <a:cubicBezTo>
                    <a:pt x="163" y="225"/>
                    <a:pt x="160" y="208"/>
                    <a:pt x="159" y="192"/>
                  </a:cubicBezTo>
                  <a:cubicBezTo>
                    <a:pt x="159" y="190"/>
                    <a:pt x="159" y="190"/>
                    <a:pt x="159" y="190"/>
                  </a:cubicBezTo>
                  <a:cubicBezTo>
                    <a:pt x="160" y="190"/>
                    <a:pt x="160" y="190"/>
                    <a:pt x="160" y="190"/>
                  </a:cubicBezTo>
                  <a:cubicBezTo>
                    <a:pt x="164" y="189"/>
                    <a:pt x="168" y="188"/>
                    <a:pt x="172" y="185"/>
                  </a:cubicBezTo>
                  <a:cubicBezTo>
                    <a:pt x="173" y="185"/>
                    <a:pt x="173" y="185"/>
                    <a:pt x="173" y="185"/>
                  </a:cubicBezTo>
                  <a:cubicBezTo>
                    <a:pt x="174" y="185"/>
                    <a:pt x="174" y="185"/>
                    <a:pt x="174" y="185"/>
                  </a:cubicBezTo>
                  <a:cubicBezTo>
                    <a:pt x="185" y="199"/>
                    <a:pt x="195" y="213"/>
                    <a:pt x="203" y="228"/>
                  </a:cubicBezTo>
                  <a:cubicBezTo>
                    <a:pt x="204" y="229"/>
                    <a:pt x="204" y="229"/>
                    <a:pt x="204" y="229"/>
                  </a:cubicBezTo>
                  <a:lnTo>
                    <a:pt x="203" y="229"/>
                  </a:lnTo>
                  <a:close/>
                  <a:moveTo>
                    <a:pt x="243" y="170"/>
                  </a:moveTo>
                  <a:cubicBezTo>
                    <a:pt x="241" y="182"/>
                    <a:pt x="236" y="193"/>
                    <a:pt x="229" y="203"/>
                  </a:cubicBezTo>
                  <a:cubicBezTo>
                    <a:pt x="229" y="204"/>
                    <a:pt x="229" y="204"/>
                    <a:pt x="229" y="204"/>
                  </a:cubicBezTo>
                  <a:cubicBezTo>
                    <a:pt x="228" y="203"/>
                    <a:pt x="228" y="203"/>
                    <a:pt x="228" y="203"/>
                  </a:cubicBezTo>
                  <a:cubicBezTo>
                    <a:pt x="212" y="195"/>
                    <a:pt x="198" y="185"/>
                    <a:pt x="185" y="174"/>
                  </a:cubicBezTo>
                  <a:cubicBezTo>
                    <a:pt x="185" y="173"/>
                    <a:pt x="185" y="173"/>
                    <a:pt x="185" y="173"/>
                  </a:cubicBezTo>
                  <a:cubicBezTo>
                    <a:pt x="185" y="172"/>
                    <a:pt x="185" y="172"/>
                    <a:pt x="185" y="172"/>
                  </a:cubicBezTo>
                  <a:cubicBezTo>
                    <a:pt x="188" y="169"/>
                    <a:pt x="189" y="164"/>
                    <a:pt x="190" y="160"/>
                  </a:cubicBezTo>
                  <a:cubicBezTo>
                    <a:pt x="191" y="159"/>
                    <a:pt x="191" y="159"/>
                    <a:pt x="191" y="159"/>
                  </a:cubicBezTo>
                  <a:cubicBezTo>
                    <a:pt x="192" y="159"/>
                    <a:pt x="192" y="159"/>
                    <a:pt x="192" y="159"/>
                  </a:cubicBezTo>
                  <a:cubicBezTo>
                    <a:pt x="208" y="161"/>
                    <a:pt x="225" y="164"/>
                    <a:pt x="242" y="168"/>
                  </a:cubicBezTo>
                  <a:cubicBezTo>
                    <a:pt x="243" y="169"/>
                    <a:pt x="243" y="169"/>
                    <a:pt x="243" y="169"/>
                  </a:cubicBezTo>
                  <a:lnTo>
                    <a:pt x="243" y="170"/>
                  </a:lnTo>
                  <a:close/>
                  <a:moveTo>
                    <a:pt x="242" y="134"/>
                  </a:moveTo>
                  <a:cubicBezTo>
                    <a:pt x="225" y="139"/>
                    <a:pt x="208" y="142"/>
                    <a:pt x="192" y="143"/>
                  </a:cubicBezTo>
                  <a:cubicBezTo>
                    <a:pt x="191" y="143"/>
                    <a:pt x="191" y="143"/>
                    <a:pt x="191" y="143"/>
                  </a:cubicBezTo>
                  <a:cubicBezTo>
                    <a:pt x="190" y="142"/>
                    <a:pt x="190" y="142"/>
                    <a:pt x="190" y="142"/>
                  </a:cubicBezTo>
                  <a:cubicBezTo>
                    <a:pt x="189" y="137"/>
                    <a:pt x="188" y="133"/>
                    <a:pt x="185" y="130"/>
                  </a:cubicBezTo>
                  <a:cubicBezTo>
                    <a:pt x="185" y="129"/>
                    <a:pt x="185" y="129"/>
                    <a:pt x="185" y="129"/>
                  </a:cubicBezTo>
                  <a:cubicBezTo>
                    <a:pt x="186" y="128"/>
                    <a:pt x="186" y="128"/>
                    <a:pt x="186" y="128"/>
                  </a:cubicBezTo>
                  <a:cubicBezTo>
                    <a:pt x="199" y="117"/>
                    <a:pt x="213" y="107"/>
                    <a:pt x="228" y="99"/>
                  </a:cubicBezTo>
                  <a:cubicBezTo>
                    <a:pt x="229" y="98"/>
                    <a:pt x="229" y="98"/>
                    <a:pt x="229" y="98"/>
                  </a:cubicBezTo>
                  <a:cubicBezTo>
                    <a:pt x="230" y="99"/>
                    <a:pt x="230" y="99"/>
                    <a:pt x="230" y="99"/>
                  </a:cubicBezTo>
                  <a:cubicBezTo>
                    <a:pt x="236" y="109"/>
                    <a:pt x="241" y="120"/>
                    <a:pt x="243" y="132"/>
                  </a:cubicBezTo>
                  <a:cubicBezTo>
                    <a:pt x="243" y="133"/>
                    <a:pt x="243" y="133"/>
                    <a:pt x="243" y="133"/>
                  </a:cubicBezTo>
                  <a:lnTo>
                    <a:pt x="242" y="134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  <a:effectLst>
              <a:outerShdw blurRad="330200" dist="190500" dir="2700000" algn="tl" rotWithShape="0">
                <a:prstClr val="black">
                  <a:alpha val="22000"/>
                </a:prst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8" name="Oval 97"/>
            <p:cNvSpPr/>
            <p:nvPr/>
          </p:nvSpPr>
          <p:spPr>
            <a:xfrm>
              <a:off x="18359240" y="5743855"/>
              <a:ext cx="2564121" cy="2564121"/>
            </a:xfrm>
            <a:prstGeom prst="ellipse">
              <a:avLst/>
            </a:prstGeom>
            <a:gradFill flip="none" rotWithShape="1">
              <a:gsLst>
                <a:gs pos="0">
                  <a:schemeClr val="bg1">
                    <a:lumMod val="85000"/>
                  </a:schemeClr>
                </a:gs>
                <a:gs pos="24000">
                  <a:schemeClr val="bg1">
                    <a:lumMod val="95000"/>
                  </a:schemeClr>
                </a:gs>
              </a:gsLst>
              <a:lin ang="13500000" scaled="1"/>
              <a:tileRect/>
            </a:gradFill>
            <a:ln>
              <a:noFill/>
            </a:ln>
            <a:effectLst>
              <a:outerShdw blurRad="571500" dist="723900" dir="2700000" algn="tl" rotWithShape="0">
                <a:prstClr val="black">
                  <a:alpha val="32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99" name="Group 98"/>
          <p:cNvGrpSpPr/>
          <p:nvPr/>
        </p:nvGrpSpPr>
        <p:grpSpPr>
          <a:xfrm flipV="1">
            <a:off x="17966508" y="10204135"/>
            <a:ext cx="4588084" cy="2816908"/>
            <a:chOff x="6095913" y="3516301"/>
            <a:chExt cx="4588084" cy="2816908"/>
          </a:xfrm>
        </p:grpSpPr>
        <p:grpSp>
          <p:nvGrpSpPr>
            <p:cNvPr id="100" name="Group 99"/>
            <p:cNvGrpSpPr/>
            <p:nvPr/>
          </p:nvGrpSpPr>
          <p:grpSpPr>
            <a:xfrm>
              <a:off x="6095913" y="3516301"/>
              <a:ext cx="4588084" cy="1614826"/>
              <a:chOff x="3799661" y="10694418"/>
              <a:chExt cx="4588084" cy="1614826"/>
            </a:xfrm>
          </p:grpSpPr>
          <p:sp>
            <p:nvSpPr>
              <p:cNvPr id="104" name="TextBox 103"/>
              <p:cNvSpPr txBox="1"/>
              <p:nvPr/>
            </p:nvSpPr>
            <p:spPr>
              <a:xfrm flipV="1">
                <a:off x="3799661" y="11786024"/>
                <a:ext cx="4588084" cy="52322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fa-IR" sz="2800" b="1" dirty="0">
                    <a:solidFill>
                      <a:schemeClr val="accent1">
                        <a:lumMod val="50000"/>
                      </a:schemeClr>
                    </a:solidFill>
                    <a:effectLst>
                      <a:glow>
                        <a:srgbClr val="FF3399">
                          <a:alpha val="24000"/>
                        </a:srgbClr>
                      </a:glow>
                    </a:effectLst>
                    <a:latin typeface="Shabnam" panose="020B0603030804020204" pitchFamily="34" charset="-78"/>
                    <a:cs typeface="Shabnam" panose="020B0603030804020204" pitchFamily="34" charset="-78"/>
                  </a:rPr>
                  <a:t>تیتر عنوان را بنویسید</a:t>
                </a:r>
                <a:endParaRPr lang="en-US" sz="2800" b="1" dirty="0">
                  <a:solidFill>
                    <a:schemeClr val="accent1">
                      <a:lumMod val="50000"/>
                    </a:schemeClr>
                  </a:solidFill>
                  <a:effectLst>
                    <a:glow>
                      <a:srgbClr val="FF3399">
                        <a:alpha val="24000"/>
                      </a:srgbClr>
                    </a:glow>
                  </a:effectLst>
                  <a:latin typeface="Shabnam" panose="020B0603030804020204" pitchFamily="34" charset="-78"/>
                  <a:cs typeface="Shabnam" panose="020B0603030804020204" pitchFamily="34" charset="-78"/>
                </a:endParaRPr>
              </a:p>
            </p:txBody>
          </p:sp>
          <p:sp>
            <p:nvSpPr>
              <p:cNvPr id="105" name="TextBox 104"/>
              <p:cNvSpPr txBox="1"/>
              <p:nvPr/>
            </p:nvSpPr>
            <p:spPr>
              <a:xfrm flipV="1">
                <a:off x="4151397" y="10694418"/>
                <a:ext cx="3884612" cy="101566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 rtl="1">
                  <a:lnSpc>
                    <a:spcPct val="150000"/>
                  </a:lnSpc>
                </a:pPr>
                <a:r>
                  <a:rPr lang="fa-IR" sz="2000" dirty="0">
                    <a:solidFill>
                      <a:srgbClr val="16191F"/>
                    </a:solidFill>
                    <a:latin typeface="Vazir" panose="020B0603030804020204" pitchFamily="34" charset="-78"/>
                    <a:cs typeface="Vazir" panose="020B0603030804020204" pitchFamily="34" charset="-78"/>
                  </a:rPr>
                  <a:t>فروشگاه مینارو ارائه دهنده انواع فایل های کاربردی</a:t>
                </a:r>
                <a:endParaRPr lang="en-US" sz="1800" b="1" dirty="0">
                  <a:solidFill>
                    <a:schemeClr val="bg1">
                      <a:lumMod val="65000"/>
                    </a:schemeClr>
                  </a:solidFill>
                  <a:effectLst>
                    <a:glow>
                      <a:srgbClr val="FF3399">
                        <a:alpha val="24000"/>
                      </a:srgbClr>
                    </a:glow>
                  </a:effectLst>
                  <a:latin typeface="Lato" panose="020F0502020204030203" pitchFamily="34" charset="0"/>
                </a:endParaRPr>
              </a:p>
            </p:txBody>
          </p:sp>
        </p:grpSp>
        <p:grpSp>
          <p:nvGrpSpPr>
            <p:cNvPr id="101" name="Group 100"/>
            <p:cNvGrpSpPr/>
            <p:nvPr/>
          </p:nvGrpSpPr>
          <p:grpSpPr>
            <a:xfrm>
              <a:off x="8375176" y="5266665"/>
              <a:ext cx="214661" cy="1066544"/>
              <a:chOff x="9156226" y="5476215"/>
              <a:chExt cx="214661" cy="1066544"/>
            </a:xfrm>
          </p:grpSpPr>
          <p:cxnSp>
            <p:nvCxnSpPr>
              <p:cNvPr id="102" name="Straight Connector 101"/>
              <p:cNvCxnSpPr/>
              <p:nvPr/>
            </p:nvCxnSpPr>
            <p:spPr>
              <a:xfrm>
                <a:off x="9258103" y="5607405"/>
                <a:ext cx="5453" cy="935354"/>
              </a:xfrm>
              <a:prstGeom prst="line">
                <a:avLst/>
              </a:prstGeom>
              <a:ln>
                <a:solidFill>
                  <a:schemeClr val="bg1">
                    <a:lumMod val="65000"/>
                  </a:schemeClr>
                </a:solidFill>
                <a:prstDash val="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3" name="Oval 102"/>
              <p:cNvSpPr/>
              <p:nvPr/>
            </p:nvSpPr>
            <p:spPr>
              <a:xfrm>
                <a:off x="9156226" y="5476215"/>
                <a:ext cx="214661" cy="214661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106" name="TextBox 105"/>
          <p:cNvSpPr txBox="1"/>
          <p:nvPr/>
        </p:nvSpPr>
        <p:spPr>
          <a:xfrm>
            <a:off x="18981257" y="6789631"/>
            <a:ext cx="2163303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5400" dirty="0">
                <a:latin typeface="Lato Black" panose="020F0A02020204030203" pitchFamily="34" charset="0"/>
              </a:rPr>
              <a:t>80%</a:t>
            </a:r>
          </a:p>
        </p:txBody>
      </p:sp>
      <p:sp>
        <p:nvSpPr>
          <p:cNvPr id="107" name="Freeform 12"/>
          <p:cNvSpPr>
            <a:spLocks noEditPoints="1"/>
          </p:cNvSpPr>
          <p:nvPr/>
        </p:nvSpPr>
        <p:spPr bwMode="auto">
          <a:xfrm>
            <a:off x="13382376" y="7464633"/>
            <a:ext cx="1937164" cy="1934786"/>
          </a:xfrm>
          <a:custGeom>
            <a:avLst/>
            <a:gdLst>
              <a:gd name="T0" fmla="*/ 286 w 302"/>
              <a:gd name="T1" fmla="*/ 129 h 302"/>
              <a:gd name="T2" fmla="*/ 282 w 302"/>
              <a:gd name="T3" fmla="*/ 112 h 302"/>
              <a:gd name="T4" fmla="*/ 285 w 302"/>
              <a:gd name="T5" fmla="*/ 82 h 302"/>
              <a:gd name="T6" fmla="*/ 264 w 302"/>
              <a:gd name="T7" fmla="*/ 72 h 302"/>
              <a:gd name="T8" fmla="*/ 252 w 302"/>
              <a:gd name="T9" fmla="*/ 58 h 302"/>
              <a:gd name="T10" fmla="*/ 236 w 302"/>
              <a:gd name="T11" fmla="*/ 34 h 302"/>
              <a:gd name="T12" fmla="*/ 219 w 302"/>
              <a:gd name="T13" fmla="*/ 23 h 302"/>
              <a:gd name="T14" fmla="*/ 191 w 302"/>
              <a:gd name="T15" fmla="*/ 20 h 302"/>
              <a:gd name="T16" fmla="*/ 173 w 302"/>
              <a:gd name="T17" fmla="*/ 15 h 302"/>
              <a:gd name="T18" fmla="*/ 155 w 302"/>
              <a:gd name="T19" fmla="*/ 0 h 302"/>
              <a:gd name="T20" fmla="*/ 141 w 302"/>
              <a:gd name="T21" fmla="*/ 14 h 302"/>
              <a:gd name="T22" fmla="*/ 113 w 302"/>
              <a:gd name="T23" fmla="*/ 12 h 302"/>
              <a:gd name="T24" fmla="*/ 94 w 302"/>
              <a:gd name="T25" fmla="*/ 18 h 302"/>
              <a:gd name="T26" fmla="*/ 73 w 302"/>
              <a:gd name="T27" fmla="*/ 38 h 302"/>
              <a:gd name="T28" fmla="*/ 59 w 302"/>
              <a:gd name="T29" fmla="*/ 49 h 302"/>
              <a:gd name="T30" fmla="*/ 35 w 302"/>
              <a:gd name="T31" fmla="*/ 54 h 302"/>
              <a:gd name="T32" fmla="*/ 32 w 302"/>
              <a:gd name="T33" fmla="*/ 84 h 302"/>
              <a:gd name="T34" fmla="*/ 24 w 302"/>
              <a:gd name="T35" fmla="*/ 99 h 302"/>
              <a:gd name="T36" fmla="*/ 3 w 302"/>
              <a:gd name="T37" fmla="*/ 121 h 302"/>
              <a:gd name="T38" fmla="*/ 14 w 302"/>
              <a:gd name="T39" fmla="*/ 142 h 302"/>
              <a:gd name="T40" fmla="*/ 7 w 302"/>
              <a:gd name="T41" fmla="*/ 157 h 302"/>
              <a:gd name="T42" fmla="*/ 9 w 302"/>
              <a:gd name="T43" fmla="*/ 177 h 302"/>
              <a:gd name="T44" fmla="*/ 24 w 302"/>
              <a:gd name="T45" fmla="*/ 201 h 302"/>
              <a:gd name="T46" fmla="*/ 31 w 302"/>
              <a:gd name="T47" fmla="*/ 218 h 302"/>
              <a:gd name="T48" fmla="*/ 30 w 302"/>
              <a:gd name="T49" fmla="*/ 242 h 302"/>
              <a:gd name="T50" fmla="*/ 59 w 302"/>
              <a:gd name="T51" fmla="*/ 252 h 302"/>
              <a:gd name="T52" fmla="*/ 73 w 302"/>
              <a:gd name="T53" fmla="*/ 263 h 302"/>
              <a:gd name="T54" fmla="*/ 89 w 302"/>
              <a:gd name="T55" fmla="*/ 289 h 302"/>
              <a:gd name="T56" fmla="*/ 112 w 302"/>
              <a:gd name="T57" fmla="*/ 283 h 302"/>
              <a:gd name="T58" fmla="*/ 130 w 302"/>
              <a:gd name="T59" fmla="*/ 286 h 302"/>
              <a:gd name="T60" fmla="*/ 155 w 302"/>
              <a:gd name="T61" fmla="*/ 302 h 302"/>
              <a:gd name="T62" fmla="*/ 173 w 302"/>
              <a:gd name="T63" fmla="*/ 286 h 302"/>
              <a:gd name="T64" fmla="*/ 190 w 302"/>
              <a:gd name="T65" fmla="*/ 282 h 302"/>
              <a:gd name="T66" fmla="*/ 220 w 302"/>
              <a:gd name="T67" fmla="*/ 285 h 302"/>
              <a:gd name="T68" fmla="*/ 230 w 302"/>
              <a:gd name="T69" fmla="*/ 263 h 302"/>
              <a:gd name="T70" fmla="*/ 243 w 302"/>
              <a:gd name="T71" fmla="*/ 251 h 302"/>
              <a:gd name="T72" fmla="*/ 268 w 302"/>
              <a:gd name="T73" fmla="*/ 236 h 302"/>
              <a:gd name="T74" fmla="*/ 278 w 302"/>
              <a:gd name="T75" fmla="*/ 219 h 302"/>
              <a:gd name="T76" fmla="*/ 282 w 302"/>
              <a:gd name="T77" fmla="*/ 190 h 302"/>
              <a:gd name="T78" fmla="*/ 287 w 302"/>
              <a:gd name="T79" fmla="*/ 173 h 302"/>
              <a:gd name="T80" fmla="*/ 302 w 302"/>
              <a:gd name="T81" fmla="*/ 155 h 302"/>
              <a:gd name="T82" fmla="*/ 170 w 302"/>
              <a:gd name="T83" fmla="*/ 59 h 302"/>
              <a:gd name="T84" fmla="*/ 160 w 302"/>
              <a:gd name="T85" fmla="*/ 111 h 302"/>
              <a:gd name="T86" fmla="*/ 143 w 302"/>
              <a:gd name="T87" fmla="*/ 110 h 302"/>
              <a:gd name="T88" fmla="*/ 98 w 302"/>
              <a:gd name="T89" fmla="*/ 73 h 302"/>
              <a:gd name="T90" fmla="*/ 117 w 302"/>
              <a:gd name="T91" fmla="*/ 128 h 302"/>
              <a:gd name="T92" fmla="*/ 59 w 302"/>
              <a:gd name="T93" fmla="*/ 132 h 302"/>
              <a:gd name="T94" fmla="*/ 110 w 302"/>
              <a:gd name="T95" fmla="*/ 159 h 302"/>
              <a:gd name="T96" fmla="*/ 143 w 302"/>
              <a:gd name="T97" fmla="*/ 191 h 302"/>
              <a:gd name="T98" fmla="*/ 128 w 302"/>
              <a:gd name="T99" fmla="*/ 185 h 302"/>
              <a:gd name="T100" fmla="*/ 130 w 302"/>
              <a:gd name="T101" fmla="*/ 171 h 302"/>
              <a:gd name="T102" fmla="*/ 203 w 302"/>
              <a:gd name="T103" fmla="*/ 229 h 302"/>
              <a:gd name="T104" fmla="*/ 172 w 302"/>
              <a:gd name="T105" fmla="*/ 185 h 302"/>
              <a:gd name="T106" fmla="*/ 229 w 302"/>
              <a:gd name="T107" fmla="*/ 203 h 302"/>
              <a:gd name="T108" fmla="*/ 191 w 302"/>
              <a:gd name="T109" fmla="*/ 159 h 302"/>
              <a:gd name="T110" fmla="*/ 191 w 302"/>
              <a:gd name="T111" fmla="*/ 143 h 302"/>
              <a:gd name="T112" fmla="*/ 230 w 302"/>
              <a:gd name="T113" fmla="*/ 99 h 3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302" h="302">
                <a:moveTo>
                  <a:pt x="302" y="147"/>
                </a:moveTo>
                <a:cubicBezTo>
                  <a:pt x="300" y="146"/>
                  <a:pt x="297" y="145"/>
                  <a:pt x="295" y="145"/>
                </a:cubicBezTo>
                <a:cubicBezTo>
                  <a:pt x="293" y="144"/>
                  <a:pt x="290" y="143"/>
                  <a:pt x="288" y="142"/>
                </a:cubicBezTo>
                <a:cubicBezTo>
                  <a:pt x="287" y="142"/>
                  <a:pt x="287" y="142"/>
                  <a:pt x="287" y="142"/>
                </a:cubicBezTo>
                <a:cubicBezTo>
                  <a:pt x="287" y="141"/>
                  <a:pt x="287" y="141"/>
                  <a:pt x="287" y="141"/>
                </a:cubicBezTo>
                <a:cubicBezTo>
                  <a:pt x="287" y="137"/>
                  <a:pt x="287" y="133"/>
                  <a:pt x="286" y="130"/>
                </a:cubicBezTo>
                <a:cubicBezTo>
                  <a:pt x="286" y="129"/>
                  <a:pt x="286" y="129"/>
                  <a:pt x="286" y="129"/>
                </a:cubicBezTo>
                <a:cubicBezTo>
                  <a:pt x="287" y="128"/>
                  <a:pt x="287" y="128"/>
                  <a:pt x="287" y="128"/>
                </a:cubicBezTo>
                <a:cubicBezTo>
                  <a:pt x="289" y="127"/>
                  <a:pt x="291" y="126"/>
                  <a:pt x="293" y="125"/>
                </a:cubicBezTo>
                <a:cubicBezTo>
                  <a:pt x="295" y="123"/>
                  <a:pt x="297" y="122"/>
                  <a:pt x="299" y="121"/>
                </a:cubicBezTo>
                <a:cubicBezTo>
                  <a:pt x="299" y="118"/>
                  <a:pt x="298" y="116"/>
                  <a:pt x="297" y="113"/>
                </a:cubicBezTo>
                <a:cubicBezTo>
                  <a:pt x="295" y="113"/>
                  <a:pt x="293" y="113"/>
                  <a:pt x="290" y="113"/>
                </a:cubicBezTo>
                <a:cubicBezTo>
                  <a:pt x="288" y="112"/>
                  <a:pt x="285" y="112"/>
                  <a:pt x="283" y="112"/>
                </a:cubicBezTo>
                <a:cubicBezTo>
                  <a:pt x="282" y="112"/>
                  <a:pt x="282" y="112"/>
                  <a:pt x="282" y="112"/>
                </a:cubicBezTo>
                <a:cubicBezTo>
                  <a:pt x="282" y="111"/>
                  <a:pt x="282" y="111"/>
                  <a:pt x="282" y="111"/>
                </a:cubicBezTo>
                <a:cubicBezTo>
                  <a:pt x="281" y="108"/>
                  <a:pt x="279" y="104"/>
                  <a:pt x="278" y="100"/>
                </a:cubicBezTo>
                <a:cubicBezTo>
                  <a:pt x="278" y="99"/>
                  <a:pt x="278" y="99"/>
                  <a:pt x="278" y="99"/>
                </a:cubicBezTo>
                <a:cubicBezTo>
                  <a:pt x="278" y="99"/>
                  <a:pt x="278" y="99"/>
                  <a:pt x="278" y="99"/>
                </a:cubicBezTo>
                <a:cubicBezTo>
                  <a:pt x="280" y="97"/>
                  <a:pt x="282" y="95"/>
                  <a:pt x="284" y="94"/>
                </a:cubicBezTo>
                <a:cubicBezTo>
                  <a:pt x="285" y="92"/>
                  <a:pt x="287" y="90"/>
                  <a:pt x="289" y="89"/>
                </a:cubicBezTo>
                <a:cubicBezTo>
                  <a:pt x="288" y="86"/>
                  <a:pt x="286" y="84"/>
                  <a:pt x="285" y="82"/>
                </a:cubicBezTo>
                <a:cubicBezTo>
                  <a:pt x="283" y="82"/>
                  <a:pt x="281" y="82"/>
                  <a:pt x="278" y="83"/>
                </a:cubicBezTo>
                <a:cubicBezTo>
                  <a:pt x="276" y="83"/>
                  <a:pt x="273" y="83"/>
                  <a:pt x="271" y="84"/>
                </a:cubicBezTo>
                <a:cubicBezTo>
                  <a:pt x="270" y="84"/>
                  <a:pt x="270" y="84"/>
                  <a:pt x="270" y="84"/>
                </a:cubicBezTo>
                <a:cubicBezTo>
                  <a:pt x="270" y="83"/>
                  <a:pt x="270" y="83"/>
                  <a:pt x="270" y="83"/>
                </a:cubicBezTo>
                <a:cubicBezTo>
                  <a:pt x="268" y="80"/>
                  <a:pt x="266" y="76"/>
                  <a:pt x="264" y="73"/>
                </a:cubicBezTo>
                <a:cubicBezTo>
                  <a:pt x="263" y="72"/>
                  <a:pt x="263" y="72"/>
                  <a:pt x="263" y="72"/>
                </a:cubicBezTo>
                <a:cubicBezTo>
                  <a:pt x="264" y="72"/>
                  <a:pt x="264" y="72"/>
                  <a:pt x="264" y="72"/>
                </a:cubicBezTo>
                <a:cubicBezTo>
                  <a:pt x="265" y="70"/>
                  <a:pt x="266" y="68"/>
                  <a:pt x="268" y="66"/>
                </a:cubicBezTo>
                <a:cubicBezTo>
                  <a:pt x="269" y="64"/>
                  <a:pt x="270" y="62"/>
                  <a:pt x="271" y="60"/>
                </a:cubicBezTo>
                <a:cubicBezTo>
                  <a:pt x="270" y="58"/>
                  <a:pt x="268" y="56"/>
                  <a:pt x="267" y="54"/>
                </a:cubicBezTo>
                <a:cubicBezTo>
                  <a:pt x="264" y="54"/>
                  <a:pt x="262" y="55"/>
                  <a:pt x="260" y="56"/>
                </a:cubicBezTo>
                <a:cubicBezTo>
                  <a:pt x="258" y="57"/>
                  <a:pt x="255" y="58"/>
                  <a:pt x="253" y="59"/>
                </a:cubicBezTo>
                <a:cubicBezTo>
                  <a:pt x="252" y="59"/>
                  <a:pt x="252" y="59"/>
                  <a:pt x="252" y="59"/>
                </a:cubicBezTo>
                <a:cubicBezTo>
                  <a:pt x="252" y="58"/>
                  <a:pt x="252" y="58"/>
                  <a:pt x="252" y="58"/>
                </a:cubicBezTo>
                <a:cubicBezTo>
                  <a:pt x="249" y="55"/>
                  <a:pt x="246" y="53"/>
                  <a:pt x="243" y="50"/>
                </a:cubicBezTo>
                <a:cubicBezTo>
                  <a:pt x="243" y="49"/>
                  <a:pt x="243" y="49"/>
                  <a:pt x="243" y="49"/>
                </a:cubicBezTo>
                <a:cubicBezTo>
                  <a:pt x="243" y="49"/>
                  <a:pt x="243" y="49"/>
                  <a:pt x="243" y="49"/>
                </a:cubicBezTo>
                <a:cubicBezTo>
                  <a:pt x="244" y="47"/>
                  <a:pt x="245" y="44"/>
                  <a:pt x="246" y="42"/>
                </a:cubicBezTo>
                <a:cubicBezTo>
                  <a:pt x="247" y="40"/>
                  <a:pt x="247" y="37"/>
                  <a:pt x="248" y="35"/>
                </a:cubicBezTo>
                <a:cubicBezTo>
                  <a:pt x="246" y="33"/>
                  <a:pt x="244" y="32"/>
                  <a:pt x="242" y="30"/>
                </a:cubicBezTo>
                <a:cubicBezTo>
                  <a:pt x="240" y="31"/>
                  <a:pt x="238" y="33"/>
                  <a:pt x="236" y="34"/>
                </a:cubicBezTo>
                <a:cubicBezTo>
                  <a:pt x="234" y="36"/>
                  <a:pt x="232" y="37"/>
                  <a:pt x="230" y="38"/>
                </a:cubicBezTo>
                <a:cubicBezTo>
                  <a:pt x="229" y="39"/>
                  <a:pt x="229" y="39"/>
                  <a:pt x="229" y="39"/>
                </a:cubicBezTo>
                <a:cubicBezTo>
                  <a:pt x="228" y="38"/>
                  <a:pt x="228" y="38"/>
                  <a:pt x="228" y="38"/>
                </a:cubicBezTo>
                <a:cubicBezTo>
                  <a:pt x="225" y="36"/>
                  <a:pt x="222" y="34"/>
                  <a:pt x="219" y="32"/>
                </a:cubicBezTo>
                <a:cubicBezTo>
                  <a:pt x="218" y="32"/>
                  <a:pt x="218" y="32"/>
                  <a:pt x="218" y="32"/>
                </a:cubicBezTo>
                <a:cubicBezTo>
                  <a:pt x="218" y="31"/>
                  <a:pt x="218" y="31"/>
                  <a:pt x="218" y="31"/>
                </a:cubicBezTo>
                <a:cubicBezTo>
                  <a:pt x="218" y="28"/>
                  <a:pt x="219" y="26"/>
                  <a:pt x="219" y="23"/>
                </a:cubicBezTo>
                <a:cubicBezTo>
                  <a:pt x="219" y="21"/>
                  <a:pt x="220" y="19"/>
                  <a:pt x="220" y="16"/>
                </a:cubicBezTo>
                <a:cubicBezTo>
                  <a:pt x="218" y="15"/>
                  <a:pt x="215" y="14"/>
                  <a:pt x="213" y="13"/>
                </a:cubicBezTo>
                <a:cubicBezTo>
                  <a:pt x="211" y="15"/>
                  <a:pt x="210" y="16"/>
                  <a:pt x="208" y="18"/>
                </a:cubicBezTo>
                <a:cubicBezTo>
                  <a:pt x="206" y="20"/>
                  <a:pt x="205" y="22"/>
                  <a:pt x="203" y="23"/>
                </a:cubicBezTo>
                <a:cubicBezTo>
                  <a:pt x="202" y="24"/>
                  <a:pt x="202" y="24"/>
                  <a:pt x="202" y="24"/>
                </a:cubicBezTo>
                <a:cubicBezTo>
                  <a:pt x="202" y="24"/>
                  <a:pt x="202" y="24"/>
                  <a:pt x="202" y="24"/>
                </a:cubicBezTo>
                <a:cubicBezTo>
                  <a:pt x="198" y="22"/>
                  <a:pt x="194" y="21"/>
                  <a:pt x="191" y="20"/>
                </a:cubicBezTo>
                <a:cubicBezTo>
                  <a:pt x="190" y="20"/>
                  <a:pt x="190" y="20"/>
                  <a:pt x="190" y="20"/>
                </a:cubicBezTo>
                <a:cubicBezTo>
                  <a:pt x="190" y="19"/>
                  <a:pt x="190" y="19"/>
                  <a:pt x="190" y="19"/>
                </a:cubicBezTo>
                <a:cubicBezTo>
                  <a:pt x="189" y="17"/>
                  <a:pt x="189" y="14"/>
                  <a:pt x="189" y="12"/>
                </a:cubicBezTo>
                <a:cubicBezTo>
                  <a:pt x="189" y="9"/>
                  <a:pt x="189" y="7"/>
                  <a:pt x="188" y="4"/>
                </a:cubicBezTo>
                <a:cubicBezTo>
                  <a:pt x="186" y="4"/>
                  <a:pt x="183" y="3"/>
                  <a:pt x="181" y="3"/>
                </a:cubicBezTo>
                <a:cubicBezTo>
                  <a:pt x="180" y="4"/>
                  <a:pt x="178" y="7"/>
                  <a:pt x="177" y="9"/>
                </a:cubicBezTo>
                <a:cubicBezTo>
                  <a:pt x="176" y="11"/>
                  <a:pt x="175" y="13"/>
                  <a:pt x="173" y="15"/>
                </a:cubicBezTo>
                <a:cubicBezTo>
                  <a:pt x="173" y="16"/>
                  <a:pt x="173" y="16"/>
                  <a:pt x="173" y="16"/>
                </a:cubicBezTo>
                <a:cubicBezTo>
                  <a:pt x="172" y="16"/>
                  <a:pt x="172" y="16"/>
                  <a:pt x="172" y="16"/>
                </a:cubicBezTo>
                <a:cubicBezTo>
                  <a:pt x="168" y="15"/>
                  <a:pt x="165" y="15"/>
                  <a:pt x="161" y="14"/>
                </a:cubicBezTo>
                <a:cubicBezTo>
                  <a:pt x="160" y="14"/>
                  <a:pt x="160" y="14"/>
                  <a:pt x="160" y="14"/>
                </a:cubicBezTo>
                <a:cubicBezTo>
                  <a:pt x="159" y="14"/>
                  <a:pt x="159" y="14"/>
                  <a:pt x="159" y="14"/>
                </a:cubicBezTo>
                <a:cubicBezTo>
                  <a:pt x="159" y="11"/>
                  <a:pt x="158" y="9"/>
                  <a:pt x="157" y="7"/>
                </a:cubicBezTo>
                <a:cubicBezTo>
                  <a:pt x="156" y="4"/>
                  <a:pt x="156" y="2"/>
                  <a:pt x="155" y="0"/>
                </a:cubicBezTo>
                <a:cubicBezTo>
                  <a:pt x="155" y="0"/>
                  <a:pt x="155" y="0"/>
                  <a:pt x="155" y="0"/>
                </a:cubicBezTo>
                <a:cubicBezTo>
                  <a:pt x="152" y="0"/>
                  <a:pt x="150" y="0"/>
                  <a:pt x="147" y="0"/>
                </a:cubicBezTo>
                <a:cubicBezTo>
                  <a:pt x="147" y="0"/>
                  <a:pt x="147" y="0"/>
                  <a:pt x="147" y="0"/>
                </a:cubicBezTo>
                <a:cubicBezTo>
                  <a:pt x="146" y="2"/>
                  <a:pt x="145" y="4"/>
                  <a:pt x="145" y="7"/>
                </a:cubicBezTo>
                <a:cubicBezTo>
                  <a:pt x="144" y="9"/>
                  <a:pt x="143" y="11"/>
                  <a:pt x="142" y="14"/>
                </a:cubicBezTo>
                <a:cubicBezTo>
                  <a:pt x="142" y="14"/>
                  <a:pt x="142" y="14"/>
                  <a:pt x="142" y="14"/>
                </a:cubicBezTo>
                <a:cubicBezTo>
                  <a:pt x="141" y="14"/>
                  <a:pt x="141" y="14"/>
                  <a:pt x="141" y="14"/>
                </a:cubicBezTo>
                <a:cubicBezTo>
                  <a:pt x="137" y="15"/>
                  <a:pt x="133" y="15"/>
                  <a:pt x="130" y="16"/>
                </a:cubicBezTo>
                <a:cubicBezTo>
                  <a:pt x="129" y="16"/>
                  <a:pt x="129" y="16"/>
                  <a:pt x="129" y="16"/>
                </a:cubicBezTo>
                <a:cubicBezTo>
                  <a:pt x="129" y="15"/>
                  <a:pt x="129" y="15"/>
                  <a:pt x="129" y="15"/>
                </a:cubicBezTo>
                <a:cubicBezTo>
                  <a:pt x="127" y="13"/>
                  <a:pt x="126" y="11"/>
                  <a:pt x="125" y="9"/>
                </a:cubicBezTo>
                <a:cubicBezTo>
                  <a:pt x="123" y="7"/>
                  <a:pt x="122" y="4"/>
                  <a:pt x="121" y="3"/>
                </a:cubicBezTo>
                <a:cubicBezTo>
                  <a:pt x="118" y="3"/>
                  <a:pt x="116" y="4"/>
                  <a:pt x="113" y="4"/>
                </a:cubicBezTo>
                <a:cubicBezTo>
                  <a:pt x="113" y="7"/>
                  <a:pt x="113" y="9"/>
                  <a:pt x="113" y="12"/>
                </a:cubicBezTo>
                <a:cubicBezTo>
                  <a:pt x="113" y="14"/>
                  <a:pt x="112" y="17"/>
                  <a:pt x="112" y="19"/>
                </a:cubicBezTo>
                <a:cubicBezTo>
                  <a:pt x="112" y="20"/>
                  <a:pt x="112" y="20"/>
                  <a:pt x="112" y="20"/>
                </a:cubicBezTo>
                <a:cubicBezTo>
                  <a:pt x="111" y="20"/>
                  <a:pt x="111" y="20"/>
                  <a:pt x="111" y="20"/>
                </a:cubicBezTo>
                <a:cubicBezTo>
                  <a:pt x="108" y="21"/>
                  <a:pt x="104" y="22"/>
                  <a:pt x="100" y="24"/>
                </a:cubicBezTo>
                <a:cubicBezTo>
                  <a:pt x="100" y="24"/>
                  <a:pt x="100" y="24"/>
                  <a:pt x="100" y="24"/>
                </a:cubicBezTo>
                <a:cubicBezTo>
                  <a:pt x="99" y="23"/>
                  <a:pt x="99" y="23"/>
                  <a:pt x="99" y="23"/>
                </a:cubicBezTo>
                <a:cubicBezTo>
                  <a:pt x="97" y="22"/>
                  <a:pt x="96" y="20"/>
                  <a:pt x="94" y="18"/>
                </a:cubicBezTo>
                <a:cubicBezTo>
                  <a:pt x="92" y="16"/>
                  <a:pt x="90" y="15"/>
                  <a:pt x="89" y="13"/>
                </a:cubicBezTo>
                <a:cubicBezTo>
                  <a:pt x="86" y="14"/>
                  <a:pt x="84" y="15"/>
                  <a:pt x="82" y="16"/>
                </a:cubicBezTo>
                <a:cubicBezTo>
                  <a:pt x="82" y="19"/>
                  <a:pt x="82" y="21"/>
                  <a:pt x="83" y="23"/>
                </a:cubicBezTo>
                <a:cubicBezTo>
                  <a:pt x="83" y="26"/>
                  <a:pt x="83" y="28"/>
                  <a:pt x="84" y="31"/>
                </a:cubicBezTo>
                <a:cubicBezTo>
                  <a:pt x="84" y="32"/>
                  <a:pt x="84" y="32"/>
                  <a:pt x="84" y="32"/>
                </a:cubicBezTo>
                <a:cubicBezTo>
                  <a:pt x="83" y="32"/>
                  <a:pt x="83" y="32"/>
                  <a:pt x="83" y="32"/>
                </a:cubicBezTo>
                <a:cubicBezTo>
                  <a:pt x="80" y="34"/>
                  <a:pt x="76" y="36"/>
                  <a:pt x="73" y="38"/>
                </a:cubicBezTo>
                <a:cubicBezTo>
                  <a:pt x="73" y="39"/>
                  <a:pt x="73" y="39"/>
                  <a:pt x="73" y="39"/>
                </a:cubicBezTo>
                <a:cubicBezTo>
                  <a:pt x="72" y="38"/>
                  <a:pt x="72" y="38"/>
                  <a:pt x="72" y="38"/>
                </a:cubicBezTo>
                <a:cubicBezTo>
                  <a:pt x="70" y="37"/>
                  <a:pt x="68" y="36"/>
                  <a:pt x="66" y="34"/>
                </a:cubicBezTo>
                <a:cubicBezTo>
                  <a:pt x="64" y="33"/>
                  <a:pt x="62" y="31"/>
                  <a:pt x="60" y="30"/>
                </a:cubicBezTo>
                <a:cubicBezTo>
                  <a:pt x="58" y="32"/>
                  <a:pt x="56" y="33"/>
                  <a:pt x="54" y="35"/>
                </a:cubicBezTo>
                <a:cubicBezTo>
                  <a:pt x="54" y="37"/>
                  <a:pt x="55" y="40"/>
                  <a:pt x="56" y="42"/>
                </a:cubicBezTo>
                <a:cubicBezTo>
                  <a:pt x="57" y="44"/>
                  <a:pt x="58" y="47"/>
                  <a:pt x="59" y="49"/>
                </a:cubicBezTo>
                <a:cubicBezTo>
                  <a:pt x="59" y="49"/>
                  <a:pt x="59" y="49"/>
                  <a:pt x="59" y="49"/>
                </a:cubicBezTo>
                <a:cubicBezTo>
                  <a:pt x="58" y="50"/>
                  <a:pt x="58" y="50"/>
                  <a:pt x="58" y="50"/>
                </a:cubicBezTo>
                <a:cubicBezTo>
                  <a:pt x="56" y="53"/>
                  <a:pt x="53" y="55"/>
                  <a:pt x="50" y="58"/>
                </a:cubicBezTo>
                <a:cubicBezTo>
                  <a:pt x="50" y="59"/>
                  <a:pt x="50" y="59"/>
                  <a:pt x="50" y="59"/>
                </a:cubicBezTo>
                <a:cubicBezTo>
                  <a:pt x="49" y="59"/>
                  <a:pt x="49" y="59"/>
                  <a:pt x="49" y="59"/>
                </a:cubicBezTo>
                <a:cubicBezTo>
                  <a:pt x="47" y="58"/>
                  <a:pt x="44" y="57"/>
                  <a:pt x="42" y="56"/>
                </a:cubicBezTo>
                <a:cubicBezTo>
                  <a:pt x="40" y="55"/>
                  <a:pt x="37" y="54"/>
                  <a:pt x="35" y="54"/>
                </a:cubicBezTo>
                <a:cubicBezTo>
                  <a:pt x="33" y="56"/>
                  <a:pt x="32" y="58"/>
                  <a:pt x="30" y="60"/>
                </a:cubicBezTo>
                <a:cubicBezTo>
                  <a:pt x="32" y="62"/>
                  <a:pt x="33" y="64"/>
                  <a:pt x="34" y="66"/>
                </a:cubicBezTo>
                <a:cubicBezTo>
                  <a:pt x="36" y="68"/>
                  <a:pt x="37" y="70"/>
                  <a:pt x="38" y="72"/>
                </a:cubicBezTo>
                <a:cubicBezTo>
                  <a:pt x="39" y="72"/>
                  <a:pt x="39" y="72"/>
                  <a:pt x="39" y="72"/>
                </a:cubicBezTo>
                <a:cubicBezTo>
                  <a:pt x="38" y="73"/>
                  <a:pt x="38" y="73"/>
                  <a:pt x="38" y="73"/>
                </a:cubicBezTo>
                <a:cubicBezTo>
                  <a:pt x="36" y="76"/>
                  <a:pt x="34" y="80"/>
                  <a:pt x="32" y="83"/>
                </a:cubicBezTo>
                <a:cubicBezTo>
                  <a:pt x="32" y="84"/>
                  <a:pt x="32" y="84"/>
                  <a:pt x="32" y="84"/>
                </a:cubicBezTo>
                <a:cubicBezTo>
                  <a:pt x="31" y="84"/>
                  <a:pt x="31" y="84"/>
                  <a:pt x="31" y="84"/>
                </a:cubicBezTo>
                <a:cubicBezTo>
                  <a:pt x="29" y="83"/>
                  <a:pt x="26" y="83"/>
                  <a:pt x="24" y="83"/>
                </a:cubicBezTo>
                <a:cubicBezTo>
                  <a:pt x="21" y="82"/>
                  <a:pt x="19" y="82"/>
                  <a:pt x="17" y="82"/>
                </a:cubicBezTo>
                <a:cubicBezTo>
                  <a:pt x="15" y="84"/>
                  <a:pt x="14" y="86"/>
                  <a:pt x="13" y="89"/>
                </a:cubicBezTo>
                <a:cubicBezTo>
                  <a:pt x="15" y="90"/>
                  <a:pt x="16" y="92"/>
                  <a:pt x="18" y="94"/>
                </a:cubicBezTo>
                <a:cubicBezTo>
                  <a:pt x="20" y="95"/>
                  <a:pt x="22" y="97"/>
                  <a:pt x="24" y="99"/>
                </a:cubicBezTo>
                <a:cubicBezTo>
                  <a:pt x="24" y="99"/>
                  <a:pt x="24" y="99"/>
                  <a:pt x="24" y="99"/>
                </a:cubicBezTo>
                <a:cubicBezTo>
                  <a:pt x="24" y="100"/>
                  <a:pt x="24" y="100"/>
                  <a:pt x="24" y="100"/>
                </a:cubicBezTo>
                <a:cubicBezTo>
                  <a:pt x="22" y="104"/>
                  <a:pt x="21" y="108"/>
                  <a:pt x="20" y="111"/>
                </a:cubicBezTo>
                <a:cubicBezTo>
                  <a:pt x="20" y="112"/>
                  <a:pt x="20" y="112"/>
                  <a:pt x="20" y="112"/>
                </a:cubicBezTo>
                <a:cubicBezTo>
                  <a:pt x="19" y="112"/>
                  <a:pt x="19" y="112"/>
                  <a:pt x="19" y="112"/>
                </a:cubicBezTo>
                <a:cubicBezTo>
                  <a:pt x="17" y="112"/>
                  <a:pt x="14" y="112"/>
                  <a:pt x="12" y="113"/>
                </a:cubicBezTo>
                <a:cubicBezTo>
                  <a:pt x="9" y="113"/>
                  <a:pt x="7" y="113"/>
                  <a:pt x="4" y="113"/>
                </a:cubicBezTo>
                <a:cubicBezTo>
                  <a:pt x="4" y="116"/>
                  <a:pt x="3" y="118"/>
                  <a:pt x="3" y="121"/>
                </a:cubicBezTo>
                <a:cubicBezTo>
                  <a:pt x="5" y="122"/>
                  <a:pt x="7" y="123"/>
                  <a:pt x="9" y="125"/>
                </a:cubicBezTo>
                <a:cubicBezTo>
                  <a:pt x="11" y="126"/>
                  <a:pt x="13" y="127"/>
                  <a:pt x="15" y="128"/>
                </a:cubicBezTo>
                <a:cubicBezTo>
                  <a:pt x="16" y="129"/>
                  <a:pt x="16" y="129"/>
                  <a:pt x="16" y="129"/>
                </a:cubicBezTo>
                <a:cubicBezTo>
                  <a:pt x="16" y="130"/>
                  <a:pt x="16" y="130"/>
                  <a:pt x="16" y="130"/>
                </a:cubicBezTo>
                <a:cubicBezTo>
                  <a:pt x="15" y="133"/>
                  <a:pt x="15" y="137"/>
                  <a:pt x="15" y="141"/>
                </a:cubicBezTo>
                <a:cubicBezTo>
                  <a:pt x="14" y="142"/>
                  <a:pt x="14" y="142"/>
                  <a:pt x="14" y="142"/>
                </a:cubicBezTo>
                <a:cubicBezTo>
                  <a:pt x="14" y="142"/>
                  <a:pt x="14" y="142"/>
                  <a:pt x="14" y="142"/>
                </a:cubicBezTo>
                <a:cubicBezTo>
                  <a:pt x="12" y="143"/>
                  <a:pt x="9" y="144"/>
                  <a:pt x="7" y="145"/>
                </a:cubicBezTo>
                <a:cubicBezTo>
                  <a:pt x="4" y="145"/>
                  <a:pt x="2" y="146"/>
                  <a:pt x="0" y="147"/>
                </a:cubicBezTo>
                <a:cubicBezTo>
                  <a:pt x="0" y="147"/>
                  <a:pt x="0" y="147"/>
                  <a:pt x="0" y="147"/>
                </a:cubicBezTo>
                <a:cubicBezTo>
                  <a:pt x="0" y="148"/>
                  <a:pt x="0" y="150"/>
                  <a:pt x="0" y="151"/>
                </a:cubicBezTo>
                <a:cubicBezTo>
                  <a:pt x="0" y="152"/>
                  <a:pt x="0" y="153"/>
                  <a:pt x="0" y="155"/>
                </a:cubicBezTo>
                <a:cubicBezTo>
                  <a:pt x="0" y="155"/>
                  <a:pt x="0" y="155"/>
                  <a:pt x="0" y="155"/>
                </a:cubicBezTo>
                <a:cubicBezTo>
                  <a:pt x="2" y="156"/>
                  <a:pt x="4" y="156"/>
                  <a:pt x="7" y="157"/>
                </a:cubicBezTo>
                <a:cubicBezTo>
                  <a:pt x="9" y="158"/>
                  <a:pt x="12" y="158"/>
                  <a:pt x="14" y="159"/>
                </a:cubicBezTo>
                <a:cubicBezTo>
                  <a:pt x="14" y="160"/>
                  <a:pt x="14" y="160"/>
                  <a:pt x="14" y="160"/>
                </a:cubicBezTo>
                <a:cubicBezTo>
                  <a:pt x="15" y="160"/>
                  <a:pt x="15" y="160"/>
                  <a:pt x="15" y="160"/>
                </a:cubicBezTo>
                <a:cubicBezTo>
                  <a:pt x="15" y="165"/>
                  <a:pt x="15" y="168"/>
                  <a:pt x="16" y="172"/>
                </a:cubicBezTo>
                <a:cubicBezTo>
                  <a:pt x="16" y="173"/>
                  <a:pt x="16" y="173"/>
                  <a:pt x="16" y="173"/>
                </a:cubicBezTo>
                <a:cubicBezTo>
                  <a:pt x="15" y="173"/>
                  <a:pt x="15" y="173"/>
                  <a:pt x="15" y="173"/>
                </a:cubicBezTo>
                <a:cubicBezTo>
                  <a:pt x="13" y="174"/>
                  <a:pt x="11" y="176"/>
                  <a:pt x="9" y="177"/>
                </a:cubicBezTo>
                <a:cubicBezTo>
                  <a:pt x="7" y="178"/>
                  <a:pt x="5" y="179"/>
                  <a:pt x="3" y="181"/>
                </a:cubicBezTo>
                <a:cubicBezTo>
                  <a:pt x="3" y="183"/>
                  <a:pt x="4" y="186"/>
                  <a:pt x="4" y="188"/>
                </a:cubicBezTo>
                <a:cubicBezTo>
                  <a:pt x="7" y="189"/>
                  <a:pt x="9" y="189"/>
                  <a:pt x="12" y="189"/>
                </a:cubicBezTo>
                <a:cubicBezTo>
                  <a:pt x="14" y="189"/>
                  <a:pt x="17" y="189"/>
                  <a:pt x="19" y="190"/>
                </a:cubicBezTo>
                <a:cubicBezTo>
                  <a:pt x="20" y="190"/>
                  <a:pt x="20" y="190"/>
                  <a:pt x="20" y="190"/>
                </a:cubicBezTo>
                <a:cubicBezTo>
                  <a:pt x="20" y="190"/>
                  <a:pt x="20" y="190"/>
                  <a:pt x="20" y="190"/>
                </a:cubicBezTo>
                <a:cubicBezTo>
                  <a:pt x="21" y="194"/>
                  <a:pt x="22" y="198"/>
                  <a:pt x="24" y="201"/>
                </a:cubicBezTo>
                <a:cubicBezTo>
                  <a:pt x="24" y="202"/>
                  <a:pt x="24" y="202"/>
                  <a:pt x="24" y="202"/>
                </a:cubicBezTo>
                <a:cubicBezTo>
                  <a:pt x="24" y="203"/>
                  <a:pt x="24" y="203"/>
                  <a:pt x="24" y="203"/>
                </a:cubicBezTo>
                <a:cubicBezTo>
                  <a:pt x="22" y="204"/>
                  <a:pt x="20" y="206"/>
                  <a:pt x="18" y="208"/>
                </a:cubicBezTo>
                <a:cubicBezTo>
                  <a:pt x="16" y="210"/>
                  <a:pt x="15" y="211"/>
                  <a:pt x="13" y="213"/>
                </a:cubicBezTo>
                <a:cubicBezTo>
                  <a:pt x="14" y="215"/>
                  <a:pt x="15" y="218"/>
                  <a:pt x="17" y="220"/>
                </a:cubicBezTo>
                <a:cubicBezTo>
                  <a:pt x="19" y="220"/>
                  <a:pt x="21" y="219"/>
                  <a:pt x="24" y="219"/>
                </a:cubicBezTo>
                <a:cubicBezTo>
                  <a:pt x="26" y="219"/>
                  <a:pt x="29" y="218"/>
                  <a:pt x="31" y="218"/>
                </a:cubicBezTo>
                <a:cubicBezTo>
                  <a:pt x="32" y="218"/>
                  <a:pt x="32" y="218"/>
                  <a:pt x="32" y="218"/>
                </a:cubicBezTo>
                <a:cubicBezTo>
                  <a:pt x="32" y="219"/>
                  <a:pt x="32" y="219"/>
                  <a:pt x="32" y="219"/>
                </a:cubicBezTo>
                <a:cubicBezTo>
                  <a:pt x="34" y="222"/>
                  <a:pt x="36" y="225"/>
                  <a:pt x="38" y="228"/>
                </a:cubicBezTo>
                <a:cubicBezTo>
                  <a:pt x="39" y="229"/>
                  <a:pt x="39" y="229"/>
                  <a:pt x="39" y="229"/>
                </a:cubicBezTo>
                <a:cubicBezTo>
                  <a:pt x="38" y="230"/>
                  <a:pt x="38" y="230"/>
                  <a:pt x="38" y="230"/>
                </a:cubicBezTo>
                <a:cubicBezTo>
                  <a:pt x="37" y="232"/>
                  <a:pt x="36" y="234"/>
                  <a:pt x="34" y="236"/>
                </a:cubicBezTo>
                <a:cubicBezTo>
                  <a:pt x="33" y="238"/>
                  <a:pt x="32" y="240"/>
                  <a:pt x="30" y="242"/>
                </a:cubicBezTo>
                <a:cubicBezTo>
                  <a:pt x="32" y="244"/>
                  <a:pt x="33" y="246"/>
                  <a:pt x="35" y="248"/>
                </a:cubicBezTo>
                <a:cubicBezTo>
                  <a:pt x="37" y="247"/>
                  <a:pt x="40" y="246"/>
                  <a:pt x="42" y="246"/>
                </a:cubicBezTo>
                <a:cubicBezTo>
                  <a:pt x="44" y="245"/>
                  <a:pt x="47" y="244"/>
                  <a:pt x="49" y="243"/>
                </a:cubicBezTo>
                <a:cubicBezTo>
                  <a:pt x="50" y="243"/>
                  <a:pt x="50" y="243"/>
                  <a:pt x="50" y="243"/>
                </a:cubicBezTo>
                <a:cubicBezTo>
                  <a:pt x="50" y="243"/>
                  <a:pt x="50" y="243"/>
                  <a:pt x="50" y="243"/>
                </a:cubicBezTo>
                <a:cubicBezTo>
                  <a:pt x="53" y="246"/>
                  <a:pt x="56" y="249"/>
                  <a:pt x="58" y="251"/>
                </a:cubicBezTo>
                <a:cubicBezTo>
                  <a:pt x="59" y="252"/>
                  <a:pt x="59" y="252"/>
                  <a:pt x="59" y="252"/>
                </a:cubicBezTo>
                <a:cubicBezTo>
                  <a:pt x="59" y="253"/>
                  <a:pt x="59" y="253"/>
                  <a:pt x="59" y="253"/>
                </a:cubicBezTo>
                <a:cubicBezTo>
                  <a:pt x="58" y="255"/>
                  <a:pt x="57" y="257"/>
                  <a:pt x="56" y="260"/>
                </a:cubicBezTo>
                <a:cubicBezTo>
                  <a:pt x="55" y="262"/>
                  <a:pt x="54" y="264"/>
                  <a:pt x="54" y="266"/>
                </a:cubicBezTo>
                <a:cubicBezTo>
                  <a:pt x="56" y="268"/>
                  <a:pt x="58" y="270"/>
                  <a:pt x="60" y="271"/>
                </a:cubicBezTo>
                <a:cubicBezTo>
                  <a:pt x="62" y="270"/>
                  <a:pt x="64" y="269"/>
                  <a:pt x="66" y="267"/>
                </a:cubicBezTo>
                <a:cubicBezTo>
                  <a:pt x="68" y="266"/>
                  <a:pt x="70" y="265"/>
                  <a:pt x="72" y="263"/>
                </a:cubicBezTo>
                <a:cubicBezTo>
                  <a:pt x="73" y="263"/>
                  <a:pt x="73" y="263"/>
                  <a:pt x="73" y="263"/>
                </a:cubicBezTo>
                <a:cubicBezTo>
                  <a:pt x="73" y="263"/>
                  <a:pt x="73" y="263"/>
                  <a:pt x="73" y="263"/>
                </a:cubicBezTo>
                <a:cubicBezTo>
                  <a:pt x="76" y="266"/>
                  <a:pt x="80" y="268"/>
                  <a:pt x="83" y="270"/>
                </a:cubicBezTo>
                <a:cubicBezTo>
                  <a:pt x="84" y="270"/>
                  <a:pt x="84" y="270"/>
                  <a:pt x="84" y="270"/>
                </a:cubicBezTo>
                <a:cubicBezTo>
                  <a:pt x="84" y="271"/>
                  <a:pt x="84" y="271"/>
                  <a:pt x="84" y="271"/>
                </a:cubicBezTo>
                <a:cubicBezTo>
                  <a:pt x="83" y="273"/>
                  <a:pt x="83" y="276"/>
                  <a:pt x="83" y="278"/>
                </a:cubicBezTo>
                <a:cubicBezTo>
                  <a:pt x="82" y="280"/>
                  <a:pt x="82" y="283"/>
                  <a:pt x="82" y="285"/>
                </a:cubicBezTo>
                <a:cubicBezTo>
                  <a:pt x="84" y="286"/>
                  <a:pt x="86" y="287"/>
                  <a:pt x="89" y="289"/>
                </a:cubicBezTo>
                <a:cubicBezTo>
                  <a:pt x="90" y="287"/>
                  <a:pt x="92" y="285"/>
                  <a:pt x="94" y="283"/>
                </a:cubicBezTo>
                <a:cubicBezTo>
                  <a:pt x="96" y="282"/>
                  <a:pt x="97" y="280"/>
                  <a:pt x="99" y="278"/>
                </a:cubicBezTo>
                <a:cubicBezTo>
                  <a:pt x="100" y="278"/>
                  <a:pt x="100" y="278"/>
                  <a:pt x="100" y="278"/>
                </a:cubicBezTo>
                <a:cubicBezTo>
                  <a:pt x="100" y="278"/>
                  <a:pt x="100" y="278"/>
                  <a:pt x="100" y="278"/>
                </a:cubicBezTo>
                <a:cubicBezTo>
                  <a:pt x="104" y="279"/>
                  <a:pt x="108" y="281"/>
                  <a:pt x="111" y="282"/>
                </a:cubicBezTo>
                <a:cubicBezTo>
                  <a:pt x="112" y="282"/>
                  <a:pt x="112" y="282"/>
                  <a:pt x="112" y="282"/>
                </a:cubicBezTo>
                <a:cubicBezTo>
                  <a:pt x="112" y="283"/>
                  <a:pt x="112" y="283"/>
                  <a:pt x="112" y="283"/>
                </a:cubicBezTo>
                <a:cubicBezTo>
                  <a:pt x="112" y="285"/>
                  <a:pt x="113" y="288"/>
                  <a:pt x="113" y="290"/>
                </a:cubicBezTo>
                <a:cubicBezTo>
                  <a:pt x="113" y="292"/>
                  <a:pt x="113" y="295"/>
                  <a:pt x="113" y="297"/>
                </a:cubicBezTo>
                <a:cubicBezTo>
                  <a:pt x="116" y="298"/>
                  <a:pt x="118" y="298"/>
                  <a:pt x="121" y="299"/>
                </a:cubicBezTo>
                <a:cubicBezTo>
                  <a:pt x="122" y="297"/>
                  <a:pt x="124" y="295"/>
                  <a:pt x="125" y="293"/>
                </a:cubicBezTo>
                <a:cubicBezTo>
                  <a:pt x="126" y="291"/>
                  <a:pt x="127" y="288"/>
                  <a:pt x="129" y="287"/>
                </a:cubicBezTo>
                <a:cubicBezTo>
                  <a:pt x="129" y="286"/>
                  <a:pt x="129" y="286"/>
                  <a:pt x="129" y="286"/>
                </a:cubicBezTo>
                <a:cubicBezTo>
                  <a:pt x="130" y="286"/>
                  <a:pt x="130" y="286"/>
                  <a:pt x="130" y="286"/>
                </a:cubicBezTo>
                <a:cubicBezTo>
                  <a:pt x="133" y="286"/>
                  <a:pt x="137" y="287"/>
                  <a:pt x="141" y="287"/>
                </a:cubicBezTo>
                <a:cubicBezTo>
                  <a:pt x="142" y="287"/>
                  <a:pt x="142" y="287"/>
                  <a:pt x="142" y="287"/>
                </a:cubicBezTo>
                <a:cubicBezTo>
                  <a:pt x="142" y="288"/>
                  <a:pt x="142" y="288"/>
                  <a:pt x="142" y="288"/>
                </a:cubicBezTo>
                <a:cubicBezTo>
                  <a:pt x="143" y="290"/>
                  <a:pt x="144" y="293"/>
                  <a:pt x="145" y="295"/>
                </a:cubicBezTo>
                <a:cubicBezTo>
                  <a:pt x="145" y="297"/>
                  <a:pt x="146" y="300"/>
                  <a:pt x="147" y="302"/>
                </a:cubicBezTo>
                <a:cubicBezTo>
                  <a:pt x="147" y="302"/>
                  <a:pt x="147" y="302"/>
                  <a:pt x="147" y="302"/>
                </a:cubicBezTo>
                <a:cubicBezTo>
                  <a:pt x="150" y="302"/>
                  <a:pt x="152" y="302"/>
                  <a:pt x="155" y="302"/>
                </a:cubicBezTo>
                <a:cubicBezTo>
                  <a:pt x="155" y="302"/>
                  <a:pt x="155" y="302"/>
                  <a:pt x="155" y="302"/>
                </a:cubicBezTo>
                <a:cubicBezTo>
                  <a:pt x="156" y="300"/>
                  <a:pt x="156" y="297"/>
                  <a:pt x="157" y="295"/>
                </a:cubicBezTo>
                <a:cubicBezTo>
                  <a:pt x="158" y="293"/>
                  <a:pt x="159" y="290"/>
                  <a:pt x="159" y="288"/>
                </a:cubicBezTo>
                <a:cubicBezTo>
                  <a:pt x="160" y="287"/>
                  <a:pt x="160" y="287"/>
                  <a:pt x="160" y="287"/>
                </a:cubicBezTo>
                <a:cubicBezTo>
                  <a:pt x="161" y="287"/>
                  <a:pt x="161" y="287"/>
                  <a:pt x="161" y="287"/>
                </a:cubicBezTo>
                <a:cubicBezTo>
                  <a:pt x="165" y="287"/>
                  <a:pt x="168" y="286"/>
                  <a:pt x="172" y="286"/>
                </a:cubicBezTo>
                <a:cubicBezTo>
                  <a:pt x="173" y="286"/>
                  <a:pt x="173" y="286"/>
                  <a:pt x="173" y="286"/>
                </a:cubicBezTo>
                <a:cubicBezTo>
                  <a:pt x="173" y="287"/>
                  <a:pt x="173" y="287"/>
                  <a:pt x="173" y="287"/>
                </a:cubicBezTo>
                <a:cubicBezTo>
                  <a:pt x="175" y="288"/>
                  <a:pt x="176" y="291"/>
                  <a:pt x="177" y="293"/>
                </a:cubicBezTo>
                <a:cubicBezTo>
                  <a:pt x="178" y="295"/>
                  <a:pt x="180" y="297"/>
                  <a:pt x="181" y="299"/>
                </a:cubicBezTo>
                <a:cubicBezTo>
                  <a:pt x="183" y="298"/>
                  <a:pt x="186" y="298"/>
                  <a:pt x="188" y="297"/>
                </a:cubicBezTo>
                <a:cubicBezTo>
                  <a:pt x="189" y="295"/>
                  <a:pt x="189" y="292"/>
                  <a:pt x="189" y="290"/>
                </a:cubicBezTo>
                <a:cubicBezTo>
                  <a:pt x="189" y="288"/>
                  <a:pt x="189" y="285"/>
                  <a:pt x="190" y="283"/>
                </a:cubicBezTo>
                <a:cubicBezTo>
                  <a:pt x="190" y="282"/>
                  <a:pt x="190" y="282"/>
                  <a:pt x="190" y="282"/>
                </a:cubicBezTo>
                <a:cubicBezTo>
                  <a:pt x="191" y="282"/>
                  <a:pt x="191" y="282"/>
                  <a:pt x="191" y="282"/>
                </a:cubicBezTo>
                <a:cubicBezTo>
                  <a:pt x="194" y="281"/>
                  <a:pt x="198" y="279"/>
                  <a:pt x="202" y="278"/>
                </a:cubicBezTo>
                <a:cubicBezTo>
                  <a:pt x="202" y="278"/>
                  <a:pt x="202" y="278"/>
                  <a:pt x="202" y="278"/>
                </a:cubicBezTo>
                <a:cubicBezTo>
                  <a:pt x="203" y="278"/>
                  <a:pt x="203" y="278"/>
                  <a:pt x="203" y="278"/>
                </a:cubicBezTo>
                <a:cubicBezTo>
                  <a:pt x="205" y="280"/>
                  <a:pt x="206" y="282"/>
                  <a:pt x="208" y="283"/>
                </a:cubicBezTo>
                <a:cubicBezTo>
                  <a:pt x="210" y="285"/>
                  <a:pt x="211" y="287"/>
                  <a:pt x="213" y="289"/>
                </a:cubicBezTo>
                <a:cubicBezTo>
                  <a:pt x="215" y="288"/>
                  <a:pt x="218" y="286"/>
                  <a:pt x="220" y="285"/>
                </a:cubicBezTo>
                <a:cubicBezTo>
                  <a:pt x="220" y="283"/>
                  <a:pt x="219" y="280"/>
                  <a:pt x="219" y="278"/>
                </a:cubicBezTo>
                <a:cubicBezTo>
                  <a:pt x="219" y="276"/>
                  <a:pt x="218" y="273"/>
                  <a:pt x="218" y="271"/>
                </a:cubicBezTo>
                <a:cubicBezTo>
                  <a:pt x="218" y="270"/>
                  <a:pt x="218" y="270"/>
                  <a:pt x="218" y="270"/>
                </a:cubicBezTo>
                <a:cubicBezTo>
                  <a:pt x="219" y="270"/>
                  <a:pt x="219" y="270"/>
                  <a:pt x="219" y="270"/>
                </a:cubicBezTo>
                <a:cubicBezTo>
                  <a:pt x="222" y="268"/>
                  <a:pt x="225" y="266"/>
                  <a:pt x="228" y="263"/>
                </a:cubicBezTo>
                <a:cubicBezTo>
                  <a:pt x="229" y="263"/>
                  <a:pt x="229" y="263"/>
                  <a:pt x="229" y="263"/>
                </a:cubicBezTo>
                <a:cubicBezTo>
                  <a:pt x="230" y="263"/>
                  <a:pt x="230" y="263"/>
                  <a:pt x="230" y="263"/>
                </a:cubicBezTo>
                <a:cubicBezTo>
                  <a:pt x="232" y="265"/>
                  <a:pt x="234" y="266"/>
                  <a:pt x="236" y="267"/>
                </a:cubicBezTo>
                <a:cubicBezTo>
                  <a:pt x="238" y="269"/>
                  <a:pt x="240" y="270"/>
                  <a:pt x="242" y="271"/>
                </a:cubicBezTo>
                <a:cubicBezTo>
                  <a:pt x="244" y="270"/>
                  <a:pt x="246" y="268"/>
                  <a:pt x="248" y="266"/>
                </a:cubicBezTo>
                <a:cubicBezTo>
                  <a:pt x="247" y="264"/>
                  <a:pt x="247" y="262"/>
                  <a:pt x="246" y="260"/>
                </a:cubicBezTo>
                <a:cubicBezTo>
                  <a:pt x="245" y="257"/>
                  <a:pt x="244" y="255"/>
                  <a:pt x="243" y="253"/>
                </a:cubicBezTo>
                <a:cubicBezTo>
                  <a:pt x="243" y="252"/>
                  <a:pt x="243" y="252"/>
                  <a:pt x="243" y="252"/>
                </a:cubicBezTo>
                <a:cubicBezTo>
                  <a:pt x="243" y="251"/>
                  <a:pt x="243" y="251"/>
                  <a:pt x="243" y="251"/>
                </a:cubicBezTo>
                <a:cubicBezTo>
                  <a:pt x="246" y="249"/>
                  <a:pt x="249" y="246"/>
                  <a:pt x="252" y="243"/>
                </a:cubicBezTo>
                <a:cubicBezTo>
                  <a:pt x="252" y="243"/>
                  <a:pt x="252" y="243"/>
                  <a:pt x="252" y="243"/>
                </a:cubicBezTo>
                <a:cubicBezTo>
                  <a:pt x="253" y="243"/>
                  <a:pt x="253" y="243"/>
                  <a:pt x="253" y="243"/>
                </a:cubicBezTo>
                <a:cubicBezTo>
                  <a:pt x="255" y="244"/>
                  <a:pt x="258" y="245"/>
                  <a:pt x="260" y="246"/>
                </a:cubicBezTo>
                <a:cubicBezTo>
                  <a:pt x="262" y="246"/>
                  <a:pt x="264" y="247"/>
                  <a:pt x="267" y="248"/>
                </a:cubicBezTo>
                <a:cubicBezTo>
                  <a:pt x="268" y="246"/>
                  <a:pt x="270" y="244"/>
                  <a:pt x="271" y="242"/>
                </a:cubicBezTo>
                <a:cubicBezTo>
                  <a:pt x="270" y="240"/>
                  <a:pt x="269" y="238"/>
                  <a:pt x="268" y="236"/>
                </a:cubicBezTo>
                <a:cubicBezTo>
                  <a:pt x="266" y="234"/>
                  <a:pt x="265" y="232"/>
                  <a:pt x="264" y="230"/>
                </a:cubicBezTo>
                <a:cubicBezTo>
                  <a:pt x="263" y="229"/>
                  <a:pt x="263" y="229"/>
                  <a:pt x="263" y="229"/>
                </a:cubicBezTo>
                <a:cubicBezTo>
                  <a:pt x="264" y="228"/>
                  <a:pt x="264" y="228"/>
                  <a:pt x="264" y="228"/>
                </a:cubicBezTo>
                <a:cubicBezTo>
                  <a:pt x="266" y="225"/>
                  <a:pt x="268" y="222"/>
                  <a:pt x="270" y="219"/>
                </a:cubicBezTo>
                <a:cubicBezTo>
                  <a:pt x="270" y="218"/>
                  <a:pt x="270" y="218"/>
                  <a:pt x="270" y="218"/>
                </a:cubicBezTo>
                <a:cubicBezTo>
                  <a:pt x="271" y="218"/>
                  <a:pt x="271" y="218"/>
                  <a:pt x="271" y="218"/>
                </a:cubicBezTo>
                <a:cubicBezTo>
                  <a:pt x="273" y="218"/>
                  <a:pt x="276" y="219"/>
                  <a:pt x="278" y="219"/>
                </a:cubicBezTo>
                <a:cubicBezTo>
                  <a:pt x="281" y="219"/>
                  <a:pt x="283" y="220"/>
                  <a:pt x="285" y="220"/>
                </a:cubicBezTo>
                <a:cubicBezTo>
                  <a:pt x="286" y="218"/>
                  <a:pt x="288" y="215"/>
                  <a:pt x="289" y="213"/>
                </a:cubicBezTo>
                <a:cubicBezTo>
                  <a:pt x="287" y="211"/>
                  <a:pt x="285" y="210"/>
                  <a:pt x="284" y="208"/>
                </a:cubicBezTo>
                <a:cubicBezTo>
                  <a:pt x="282" y="206"/>
                  <a:pt x="280" y="204"/>
                  <a:pt x="278" y="203"/>
                </a:cubicBezTo>
                <a:cubicBezTo>
                  <a:pt x="278" y="202"/>
                  <a:pt x="278" y="202"/>
                  <a:pt x="278" y="202"/>
                </a:cubicBezTo>
                <a:cubicBezTo>
                  <a:pt x="278" y="201"/>
                  <a:pt x="278" y="201"/>
                  <a:pt x="278" y="201"/>
                </a:cubicBezTo>
                <a:cubicBezTo>
                  <a:pt x="279" y="198"/>
                  <a:pt x="281" y="194"/>
                  <a:pt x="282" y="190"/>
                </a:cubicBezTo>
                <a:cubicBezTo>
                  <a:pt x="282" y="190"/>
                  <a:pt x="282" y="190"/>
                  <a:pt x="282" y="190"/>
                </a:cubicBezTo>
                <a:cubicBezTo>
                  <a:pt x="283" y="190"/>
                  <a:pt x="283" y="190"/>
                  <a:pt x="283" y="190"/>
                </a:cubicBezTo>
                <a:cubicBezTo>
                  <a:pt x="285" y="189"/>
                  <a:pt x="288" y="189"/>
                  <a:pt x="290" y="189"/>
                </a:cubicBezTo>
                <a:cubicBezTo>
                  <a:pt x="293" y="189"/>
                  <a:pt x="295" y="189"/>
                  <a:pt x="297" y="188"/>
                </a:cubicBezTo>
                <a:cubicBezTo>
                  <a:pt x="298" y="186"/>
                  <a:pt x="299" y="183"/>
                  <a:pt x="299" y="181"/>
                </a:cubicBezTo>
                <a:cubicBezTo>
                  <a:pt x="297" y="179"/>
                  <a:pt x="295" y="178"/>
                  <a:pt x="293" y="177"/>
                </a:cubicBezTo>
                <a:cubicBezTo>
                  <a:pt x="291" y="176"/>
                  <a:pt x="289" y="174"/>
                  <a:pt x="287" y="173"/>
                </a:cubicBezTo>
                <a:cubicBezTo>
                  <a:pt x="286" y="173"/>
                  <a:pt x="286" y="173"/>
                  <a:pt x="286" y="173"/>
                </a:cubicBezTo>
                <a:cubicBezTo>
                  <a:pt x="286" y="172"/>
                  <a:pt x="286" y="172"/>
                  <a:pt x="286" y="172"/>
                </a:cubicBezTo>
                <a:cubicBezTo>
                  <a:pt x="287" y="168"/>
                  <a:pt x="287" y="165"/>
                  <a:pt x="287" y="160"/>
                </a:cubicBezTo>
                <a:cubicBezTo>
                  <a:pt x="287" y="160"/>
                  <a:pt x="287" y="160"/>
                  <a:pt x="287" y="160"/>
                </a:cubicBezTo>
                <a:cubicBezTo>
                  <a:pt x="288" y="159"/>
                  <a:pt x="288" y="159"/>
                  <a:pt x="288" y="159"/>
                </a:cubicBezTo>
                <a:cubicBezTo>
                  <a:pt x="290" y="159"/>
                  <a:pt x="293" y="158"/>
                  <a:pt x="295" y="157"/>
                </a:cubicBezTo>
                <a:cubicBezTo>
                  <a:pt x="297" y="156"/>
                  <a:pt x="300" y="156"/>
                  <a:pt x="302" y="155"/>
                </a:cubicBezTo>
                <a:cubicBezTo>
                  <a:pt x="302" y="155"/>
                  <a:pt x="302" y="155"/>
                  <a:pt x="302" y="155"/>
                </a:cubicBezTo>
                <a:cubicBezTo>
                  <a:pt x="302" y="153"/>
                  <a:pt x="302" y="152"/>
                  <a:pt x="302" y="151"/>
                </a:cubicBezTo>
                <a:cubicBezTo>
                  <a:pt x="302" y="149"/>
                  <a:pt x="302" y="148"/>
                  <a:pt x="302" y="147"/>
                </a:cubicBezTo>
                <a:close/>
                <a:moveTo>
                  <a:pt x="159" y="110"/>
                </a:moveTo>
                <a:cubicBezTo>
                  <a:pt x="161" y="93"/>
                  <a:pt x="164" y="76"/>
                  <a:pt x="169" y="59"/>
                </a:cubicBezTo>
                <a:cubicBezTo>
                  <a:pt x="169" y="58"/>
                  <a:pt x="169" y="58"/>
                  <a:pt x="169" y="58"/>
                </a:cubicBezTo>
                <a:cubicBezTo>
                  <a:pt x="170" y="59"/>
                  <a:pt x="170" y="59"/>
                  <a:pt x="170" y="59"/>
                </a:cubicBezTo>
                <a:cubicBezTo>
                  <a:pt x="182" y="61"/>
                  <a:pt x="193" y="66"/>
                  <a:pt x="203" y="72"/>
                </a:cubicBezTo>
                <a:cubicBezTo>
                  <a:pt x="204" y="73"/>
                  <a:pt x="204" y="73"/>
                  <a:pt x="204" y="73"/>
                </a:cubicBezTo>
                <a:cubicBezTo>
                  <a:pt x="203" y="74"/>
                  <a:pt x="203" y="74"/>
                  <a:pt x="203" y="74"/>
                </a:cubicBezTo>
                <a:cubicBezTo>
                  <a:pt x="195" y="90"/>
                  <a:pt x="185" y="104"/>
                  <a:pt x="174" y="116"/>
                </a:cubicBezTo>
                <a:cubicBezTo>
                  <a:pt x="173" y="117"/>
                  <a:pt x="173" y="117"/>
                  <a:pt x="173" y="117"/>
                </a:cubicBezTo>
                <a:cubicBezTo>
                  <a:pt x="172" y="117"/>
                  <a:pt x="172" y="117"/>
                  <a:pt x="172" y="117"/>
                </a:cubicBezTo>
                <a:cubicBezTo>
                  <a:pt x="169" y="114"/>
                  <a:pt x="165" y="112"/>
                  <a:pt x="160" y="111"/>
                </a:cubicBezTo>
                <a:cubicBezTo>
                  <a:pt x="159" y="111"/>
                  <a:pt x="159" y="111"/>
                  <a:pt x="159" y="111"/>
                </a:cubicBezTo>
                <a:lnTo>
                  <a:pt x="159" y="110"/>
                </a:lnTo>
                <a:close/>
                <a:moveTo>
                  <a:pt x="99" y="72"/>
                </a:moveTo>
                <a:cubicBezTo>
                  <a:pt x="109" y="65"/>
                  <a:pt x="120" y="61"/>
                  <a:pt x="132" y="58"/>
                </a:cubicBezTo>
                <a:cubicBezTo>
                  <a:pt x="133" y="58"/>
                  <a:pt x="133" y="58"/>
                  <a:pt x="133" y="58"/>
                </a:cubicBezTo>
                <a:cubicBezTo>
                  <a:pt x="134" y="59"/>
                  <a:pt x="134" y="59"/>
                  <a:pt x="134" y="59"/>
                </a:cubicBezTo>
                <a:cubicBezTo>
                  <a:pt x="139" y="76"/>
                  <a:pt x="142" y="93"/>
                  <a:pt x="143" y="110"/>
                </a:cubicBezTo>
                <a:cubicBezTo>
                  <a:pt x="143" y="111"/>
                  <a:pt x="143" y="111"/>
                  <a:pt x="143" y="111"/>
                </a:cubicBezTo>
                <a:cubicBezTo>
                  <a:pt x="142" y="111"/>
                  <a:pt x="142" y="111"/>
                  <a:pt x="142" y="111"/>
                </a:cubicBezTo>
                <a:cubicBezTo>
                  <a:pt x="138" y="112"/>
                  <a:pt x="134" y="114"/>
                  <a:pt x="130" y="116"/>
                </a:cubicBezTo>
                <a:cubicBezTo>
                  <a:pt x="129" y="117"/>
                  <a:pt x="129" y="117"/>
                  <a:pt x="129" y="117"/>
                </a:cubicBezTo>
                <a:cubicBezTo>
                  <a:pt x="128" y="116"/>
                  <a:pt x="128" y="116"/>
                  <a:pt x="128" y="116"/>
                </a:cubicBezTo>
                <a:cubicBezTo>
                  <a:pt x="117" y="103"/>
                  <a:pt x="107" y="89"/>
                  <a:pt x="99" y="74"/>
                </a:cubicBezTo>
                <a:cubicBezTo>
                  <a:pt x="98" y="73"/>
                  <a:pt x="98" y="73"/>
                  <a:pt x="98" y="73"/>
                </a:cubicBezTo>
                <a:lnTo>
                  <a:pt x="99" y="72"/>
                </a:lnTo>
                <a:close/>
                <a:moveTo>
                  <a:pt x="59" y="132"/>
                </a:moveTo>
                <a:cubicBezTo>
                  <a:pt x="61" y="120"/>
                  <a:pt x="66" y="109"/>
                  <a:pt x="72" y="99"/>
                </a:cubicBezTo>
                <a:cubicBezTo>
                  <a:pt x="73" y="98"/>
                  <a:pt x="73" y="98"/>
                  <a:pt x="73" y="98"/>
                </a:cubicBezTo>
                <a:cubicBezTo>
                  <a:pt x="74" y="98"/>
                  <a:pt x="74" y="98"/>
                  <a:pt x="74" y="98"/>
                </a:cubicBezTo>
                <a:cubicBezTo>
                  <a:pt x="90" y="107"/>
                  <a:pt x="104" y="116"/>
                  <a:pt x="116" y="128"/>
                </a:cubicBezTo>
                <a:cubicBezTo>
                  <a:pt x="117" y="128"/>
                  <a:pt x="117" y="128"/>
                  <a:pt x="117" y="128"/>
                </a:cubicBezTo>
                <a:cubicBezTo>
                  <a:pt x="117" y="129"/>
                  <a:pt x="117" y="129"/>
                  <a:pt x="117" y="129"/>
                </a:cubicBezTo>
                <a:cubicBezTo>
                  <a:pt x="114" y="133"/>
                  <a:pt x="113" y="137"/>
                  <a:pt x="112" y="141"/>
                </a:cubicBezTo>
                <a:cubicBezTo>
                  <a:pt x="111" y="143"/>
                  <a:pt x="111" y="143"/>
                  <a:pt x="111" y="143"/>
                </a:cubicBezTo>
                <a:cubicBezTo>
                  <a:pt x="110" y="142"/>
                  <a:pt x="110" y="142"/>
                  <a:pt x="110" y="142"/>
                </a:cubicBezTo>
                <a:cubicBezTo>
                  <a:pt x="93" y="141"/>
                  <a:pt x="76" y="138"/>
                  <a:pt x="60" y="133"/>
                </a:cubicBezTo>
                <a:cubicBezTo>
                  <a:pt x="58" y="133"/>
                  <a:pt x="58" y="133"/>
                  <a:pt x="58" y="133"/>
                </a:cubicBezTo>
                <a:lnTo>
                  <a:pt x="59" y="132"/>
                </a:lnTo>
                <a:close/>
                <a:moveTo>
                  <a:pt x="74" y="203"/>
                </a:moveTo>
                <a:cubicBezTo>
                  <a:pt x="73" y="203"/>
                  <a:pt x="73" y="203"/>
                  <a:pt x="73" y="203"/>
                </a:cubicBezTo>
                <a:cubicBezTo>
                  <a:pt x="72" y="202"/>
                  <a:pt x="72" y="202"/>
                  <a:pt x="72" y="202"/>
                </a:cubicBezTo>
                <a:cubicBezTo>
                  <a:pt x="66" y="192"/>
                  <a:pt x="61" y="181"/>
                  <a:pt x="59" y="170"/>
                </a:cubicBezTo>
                <a:cubicBezTo>
                  <a:pt x="58" y="168"/>
                  <a:pt x="58" y="168"/>
                  <a:pt x="58" y="168"/>
                </a:cubicBezTo>
                <a:cubicBezTo>
                  <a:pt x="60" y="168"/>
                  <a:pt x="60" y="168"/>
                  <a:pt x="60" y="168"/>
                </a:cubicBezTo>
                <a:cubicBezTo>
                  <a:pt x="76" y="163"/>
                  <a:pt x="93" y="160"/>
                  <a:pt x="110" y="159"/>
                </a:cubicBezTo>
                <a:cubicBezTo>
                  <a:pt x="111" y="159"/>
                  <a:pt x="111" y="159"/>
                  <a:pt x="111" y="159"/>
                </a:cubicBezTo>
                <a:cubicBezTo>
                  <a:pt x="111" y="160"/>
                  <a:pt x="111" y="160"/>
                  <a:pt x="111" y="160"/>
                </a:cubicBezTo>
                <a:cubicBezTo>
                  <a:pt x="112" y="164"/>
                  <a:pt x="114" y="168"/>
                  <a:pt x="116" y="172"/>
                </a:cubicBezTo>
                <a:cubicBezTo>
                  <a:pt x="117" y="173"/>
                  <a:pt x="117" y="173"/>
                  <a:pt x="117" y="173"/>
                </a:cubicBezTo>
                <a:cubicBezTo>
                  <a:pt x="116" y="174"/>
                  <a:pt x="116" y="174"/>
                  <a:pt x="116" y="174"/>
                </a:cubicBezTo>
                <a:cubicBezTo>
                  <a:pt x="103" y="185"/>
                  <a:pt x="89" y="194"/>
                  <a:pt x="74" y="203"/>
                </a:cubicBezTo>
                <a:close/>
                <a:moveTo>
                  <a:pt x="143" y="191"/>
                </a:moveTo>
                <a:cubicBezTo>
                  <a:pt x="141" y="208"/>
                  <a:pt x="138" y="225"/>
                  <a:pt x="133" y="242"/>
                </a:cubicBezTo>
                <a:cubicBezTo>
                  <a:pt x="133" y="243"/>
                  <a:pt x="133" y="243"/>
                  <a:pt x="133" y="243"/>
                </a:cubicBezTo>
                <a:cubicBezTo>
                  <a:pt x="132" y="243"/>
                  <a:pt x="132" y="243"/>
                  <a:pt x="132" y="243"/>
                </a:cubicBezTo>
                <a:cubicBezTo>
                  <a:pt x="120" y="241"/>
                  <a:pt x="109" y="236"/>
                  <a:pt x="99" y="229"/>
                </a:cubicBezTo>
                <a:cubicBezTo>
                  <a:pt x="98" y="229"/>
                  <a:pt x="98" y="229"/>
                  <a:pt x="98" y="229"/>
                </a:cubicBezTo>
                <a:cubicBezTo>
                  <a:pt x="98" y="228"/>
                  <a:pt x="98" y="228"/>
                  <a:pt x="98" y="228"/>
                </a:cubicBezTo>
                <a:cubicBezTo>
                  <a:pt x="107" y="212"/>
                  <a:pt x="117" y="198"/>
                  <a:pt x="128" y="185"/>
                </a:cubicBezTo>
                <a:cubicBezTo>
                  <a:pt x="128" y="184"/>
                  <a:pt x="128" y="184"/>
                  <a:pt x="128" y="184"/>
                </a:cubicBezTo>
                <a:cubicBezTo>
                  <a:pt x="129" y="185"/>
                  <a:pt x="129" y="185"/>
                  <a:pt x="129" y="185"/>
                </a:cubicBezTo>
                <a:cubicBezTo>
                  <a:pt x="133" y="187"/>
                  <a:pt x="137" y="189"/>
                  <a:pt x="142" y="190"/>
                </a:cubicBezTo>
                <a:cubicBezTo>
                  <a:pt x="143" y="190"/>
                  <a:pt x="143" y="190"/>
                  <a:pt x="143" y="190"/>
                </a:cubicBezTo>
                <a:lnTo>
                  <a:pt x="143" y="191"/>
                </a:lnTo>
                <a:close/>
                <a:moveTo>
                  <a:pt x="151" y="180"/>
                </a:moveTo>
                <a:cubicBezTo>
                  <a:pt x="143" y="180"/>
                  <a:pt x="136" y="177"/>
                  <a:pt x="130" y="171"/>
                </a:cubicBezTo>
                <a:cubicBezTo>
                  <a:pt x="125" y="166"/>
                  <a:pt x="122" y="159"/>
                  <a:pt x="122" y="151"/>
                </a:cubicBezTo>
                <a:cubicBezTo>
                  <a:pt x="122" y="143"/>
                  <a:pt x="125" y="136"/>
                  <a:pt x="130" y="130"/>
                </a:cubicBezTo>
                <a:cubicBezTo>
                  <a:pt x="136" y="125"/>
                  <a:pt x="143" y="122"/>
                  <a:pt x="151" y="122"/>
                </a:cubicBezTo>
                <a:cubicBezTo>
                  <a:pt x="159" y="122"/>
                  <a:pt x="166" y="125"/>
                  <a:pt x="172" y="130"/>
                </a:cubicBezTo>
                <a:cubicBezTo>
                  <a:pt x="183" y="142"/>
                  <a:pt x="183" y="160"/>
                  <a:pt x="172" y="171"/>
                </a:cubicBezTo>
                <a:cubicBezTo>
                  <a:pt x="166" y="177"/>
                  <a:pt x="159" y="180"/>
                  <a:pt x="151" y="180"/>
                </a:cubicBezTo>
                <a:close/>
                <a:moveTo>
                  <a:pt x="203" y="229"/>
                </a:moveTo>
                <a:cubicBezTo>
                  <a:pt x="192" y="236"/>
                  <a:pt x="181" y="241"/>
                  <a:pt x="170" y="243"/>
                </a:cubicBezTo>
                <a:cubicBezTo>
                  <a:pt x="168" y="243"/>
                  <a:pt x="168" y="243"/>
                  <a:pt x="168" y="243"/>
                </a:cubicBezTo>
                <a:cubicBezTo>
                  <a:pt x="168" y="242"/>
                  <a:pt x="168" y="242"/>
                  <a:pt x="168" y="242"/>
                </a:cubicBezTo>
                <a:cubicBezTo>
                  <a:pt x="163" y="225"/>
                  <a:pt x="160" y="208"/>
                  <a:pt x="159" y="192"/>
                </a:cubicBezTo>
                <a:cubicBezTo>
                  <a:pt x="159" y="190"/>
                  <a:pt x="159" y="190"/>
                  <a:pt x="159" y="190"/>
                </a:cubicBezTo>
                <a:cubicBezTo>
                  <a:pt x="160" y="190"/>
                  <a:pt x="160" y="190"/>
                  <a:pt x="160" y="190"/>
                </a:cubicBezTo>
                <a:cubicBezTo>
                  <a:pt x="164" y="189"/>
                  <a:pt x="168" y="188"/>
                  <a:pt x="172" y="185"/>
                </a:cubicBezTo>
                <a:cubicBezTo>
                  <a:pt x="173" y="185"/>
                  <a:pt x="173" y="185"/>
                  <a:pt x="173" y="185"/>
                </a:cubicBezTo>
                <a:cubicBezTo>
                  <a:pt x="174" y="185"/>
                  <a:pt x="174" y="185"/>
                  <a:pt x="174" y="185"/>
                </a:cubicBezTo>
                <a:cubicBezTo>
                  <a:pt x="185" y="199"/>
                  <a:pt x="195" y="213"/>
                  <a:pt x="203" y="228"/>
                </a:cubicBezTo>
                <a:cubicBezTo>
                  <a:pt x="204" y="229"/>
                  <a:pt x="204" y="229"/>
                  <a:pt x="204" y="229"/>
                </a:cubicBezTo>
                <a:lnTo>
                  <a:pt x="203" y="229"/>
                </a:lnTo>
                <a:close/>
                <a:moveTo>
                  <a:pt x="243" y="170"/>
                </a:moveTo>
                <a:cubicBezTo>
                  <a:pt x="241" y="182"/>
                  <a:pt x="236" y="193"/>
                  <a:pt x="229" y="203"/>
                </a:cubicBezTo>
                <a:cubicBezTo>
                  <a:pt x="229" y="204"/>
                  <a:pt x="229" y="204"/>
                  <a:pt x="229" y="204"/>
                </a:cubicBezTo>
                <a:cubicBezTo>
                  <a:pt x="228" y="203"/>
                  <a:pt x="228" y="203"/>
                  <a:pt x="228" y="203"/>
                </a:cubicBezTo>
                <a:cubicBezTo>
                  <a:pt x="212" y="195"/>
                  <a:pt x="198" y="185"/>
                  <a:pt x="185" y="174"/>
                </a:cubicBezTo>
                <a:cubicBezTo>
                  <a:pt x="185" y="173"/>
                  <a:pt x="185" y="173"/>
                  <a:pt x="185" y="173"/>
                </a:cubicBezTo>
                <a:cubicBezTo>
                  <a:pt x="185" y="172"/>
                  <a:pt x="185" y="172"/>
                  <a:pt x="185" y="172"/>
                </a:cubicBezTo>
                <a:cubicBezTo>
                  <a:pt x="188" y="169"/>
                  <a:pt x="189" y="164"/>
                  <a:pt x="190" y="160"/>
                </a:cubicBezTo>
                <a:cubicBezTo>
                  <a:pt x="191" y="159"/>
                  <a:pt x="191" y="159"/>
                  <a:pt x="191" y="159"/>
                </a:cubicBezTo>
                <a:cubicBezTo>
                  <a:pt x="192" y="159"/>
                  <a:pt x="192" y="159"/>
                  <a:pt x="192" y="159"/>
                </a:cubicBezTo>
                <a:cubicBezTo>
                  <a:pt x="208" y="161"/>
                  <a:pt x="225" y="164"/>
                  <a:pt x="242" y="168"/>
                </a:cubicBezTo>
                <a:cubicBezTo>
                  <a:pt x="243" y="169"/>
                  <a:pt x="243" y="169"/>
                  <a:pt x="243" y="169"/>
                </a:cubicBezTo>
                <a:lnTo>
                  <a:pt x="243" y="170"/>
                </a:lnTo>
                <a:close/>
                <a:moveTo>
                  <a:pt x="242" y="134"/>
                </a:moveTo>
                <a:cubicBezTo>
                  <a:pt x="225" y="139"/>
                  <a:pt x="208" y="142"/>
                  <a:pt x="192" y="143"/>
                </a:cubicBezTo>
                <a:cubicBezTo>
                  <a:pt x="191" y="143"/>
                  <a:pt x="191" y="143"/>
                  <a:pt x="191" y="143"/>
                </a:cubicBezTo>
                <a:cubicBezTo>
                  <a:pt x="190" y="142"/>
                  <a:pt x="190" y="142"/>
                  <a:pt x="190" y="142"/>
                </a:cubicBezTo>
                <a:cubicBezTo>
                  <a:pt x="189" y="137"/>
                  <a:pt x="188" y="133"/>
                  <a:pt x="185" y="130"/>
                </a:cubicBezTo>
                <a:cubicBezTo>
                  <a:pt x="185" y="129"/>
                  <a:pt x="185" y="129"/>
                  <a:pt x="185" y="129"/>
                </a:cubicBezTo>
                <a:cubicBezTo>
                  <a:pt x="186" y="128"/>
                  <a:pt x="186" y="128"/>
                  <a:pt x="186" y="128"/>
                </a:cubicBezTo>
                <a:cubicBezTo>
                  <a:pt x="199" y="117"/>
                  <a:pt x="213" y="107"/>
                  <a:pt x="228" y="99"/>
                </a:cubicBezTo>
                <a:cubicBezTo>
                  <a:pt x="229" y="98"/>
                  <a:pt x="229" y="98"/>
                  <a:pt x="229" y="98"/>
                </a:cubicBezTo>
                <a:cubicBezTo>
                  <a:pt x="230" y="99"/>
                  <a:pt x="230" y="99"/>
                  <a:pt x="230" y="99"/>
                </a:cubicBezTo>
                <a:cubicBezTo>
                  <a:pt x="236" y="109"/>
                  <a:pt x="241" y="120"/>
                  <a:pt x="243" y="132"/>
                </a:cubicBezTo>
                <a:cubicBezTo>
                  <a:pt x="243" y="133"/>
                  <a:pt x="243" y="133"/>
                  <a:pt x="243" y="133"/>
                </a:cubicBezTo>
                <a:lnTo>
                  <a:pt x="242" y="134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8" name="Freeform 12"/>
          <p:cNvSpPr>
            <a:spLocks noEditPoints="1"/>
          </p:cNvSpPr>
          <p:nvPr/>
        </p:nvSpPr>
        <p:spPr bwMode="auto">
          <a:xfrm>
            <a:off x="18318244" y="3273896"/>
            <a:ext cx="1263856" cy="1262305"/>
          </a:xfrm>
          <a:custGeom>
            <a:avLst/>
            <a:gdLst>
              <a:gd name="T0" fmla="*/ 286 w 302"/>
              <a:gd name="T1" fmla="*/ 129 h 302"/>
              <a:gd name="T2" fmla="*/ 282 w 302"/>
              <a:gd name="T3" fmla="*/ 112 h 302"/>
              <a:gd name="T4" fmla="*/ 285 w 302"/>
              <a:gd name="T5" fmla="*/ 82 h 302"/>
              <a:gd name="T6" fmla="*/ 264 w 302"/>
              <a:gd name="T7" fmla="*/ 72 h 302"/>
              <a:gd name="T8" fmla="*/ 252 w 302"/>
              <a:gd name="T9" fmla="*/ 58 h 302"/>
              <a:gd name="T10" fmla="*/ 236 w 302"/>
              <a:gd name="T11" fmla="*/ 34 h 302"/>
              <a:gd name="T12" fmla="*/ 219 w 302"/>
              <a:gd name="T13" fmla="*/ 23 h 302"/>
              <a:gd name="T14" fmla="*/ 191 w 302"/>
              <a:gd name="T15" fmla="*/ 20 h 302"/>
              <a:gd name="T16" fmla="*/ 173 w 302"/>
              <a:gd name="T17" fmla="*/ 15 h 302"/>
              <a:gd name="T18" fmla="*/ 155 w 302"/>
              <a:gd name="T19" fmla="*/ 0 h 302"/>
              <a:gd name="T20" fmla="*/ 141 w 302"/>
              <a:gd name="T21" fmla="*/ 14 h 302"/>
              <a:gd name="T22" fmla="*/ 113 w 302"/>
              <a:gd name="T23" fmla="*/ 12 h 302"/>
              <a:gd name="T24" fmla="*/ 94 w 302"/>
              <a:gd name="T25" fmla="*/ 18 h 302"/>
              <a:gd name="T26" fmla="*/ 73 w 302"/>
              <a:gd name="T27" fmla="*/ 38 h 302"/>
              <a:gd name="T28" fmla="*/ 59 w 302"/>
              <a:gd name="T29" fmla="*/ 49 h 302"/>
              <a:gd name="T30" fmla="*/ 35 w 302"/>
              <a:gd name="T31" fmla="*/ 54 h 302"/>
              <a:gd name="T32" fmla="*/ 32 w 302"/>
              <a:gd name="T33" fmla="*/ 84 h 302"/>
              <a:gd name="T34" fmla="*/ 24 w 302"/>
              <a:gd name="T35" fmla="*/ 99 h 302"/>
              <a:gd name="T36" fmla="*/ 3 w 302"/>
              <a:gd name="T37" fmla="*/ 121 h 302"/>
              <a:gd name="T38" fmla="*/ 14 w 302"/>
              <a:gd name="T39" fmla="*/ 142 h 302"/>
              <a:gd name="T40" fmla="*/ 7 w 302"/>
              <a:gd name="T41" fmla="*/ 157 h 302"/>
              <a:gd name="T42" fmla="*/ 9 w 302"/>
              <a:gd name="T43" fmla="*/ 177 h 302"/>
              <a:gd name="T44" fmla="*/ 24 w 302"/>
              <a:gd name="T45" fmla="*/ 201 h 302"/>
              <a:gd name="T46" fmla="*/ 31 w 302"/>
              <a:gd name="T47" fmla="*/ 218 h 302"/>
              <a:gd name="T48" fmla="*/ 30 w 302"/>
              <a:gd name="T49" fmla="*/ 242 h 302"/>
              <a:gd name="T50" fmla="*/ 59 w 302"/>
              <a:gd name="T51" fmla="*/ 252 h 302"/>
              <a:gd name="T52" fmla="*/ 73 w 302"/>
              <a:gd name="T53" fmla="*/ 263 h 302"/>
              <a:gd name="T54" fmla="*/ 89 w 302"/>
              <a:gd name="T55" fmla="*/ 289 h 302"/>
              <a:gd name="T56" fmla="*/ 112 w 302"/>
              <a:gd name="T57" fmla="*/ 283 h 302"/>
              <a:gd name="T58" fmla="*/ 130 w 302"/>
              <a:gd name="T59" fmla="*/ 286 h 302"/>
              <a:gd name="T60" fmla="*/ 155 w 302"/>
              <a:gd name="T61" fmla="*/ 302 h 302"/>
              <a:gd name="T62" fmla="*/ 173 w 302"/>
              <a:gd name="T63" fmla="*/ 286 h 302"/>
              <a:gd name="T64" fmla="*/ 190 w 302"/>
              <a:gd name="T65" fmla="*/ 282 h 302"/>
              <a:gd name="T66" fmla="*/ 220 w 302"/>
              <a:gd name="T67" fmla="*/ 285 h 302"/>
              <a:gd name="T68" fmla="*/ 230 w 302"/>
              <a:gd name="T69" fmla="*/ 263 h 302"/>
              <a:gd name="T70" fmla="*/ 243 w 302"/>
              <a:gd name="T71" fmla="*/ 251 h 302"/>
              <a:gd name="T72" fmla="*/ 268 w 302"/>
              <a:gd name="T73" fmla="*/ 236 h 302"/>
              <a:gd name="T74" fmla="*/ 278 w 302"/>
              <a:gd name="T75" fmla="*/ 219 h 302"/>
              <a:gd name="T76" fmla="*/ 282 w 302"/>
              <a:gd name="T77" fmla="*/ 190 h 302"/>
              <a:gd name="T78" fmla="*/ 287 w 302"/>
              <a:gd name="T79" fmla="*/ 173 h 302"/>
              <a:gd name="T80" fmla="*/ 302 w 302"/>
              <a:gd name="T81" fmla="*/ 155 h 302"/>
              <a:gd name="T82" fmla="*/ 170 w 302"/>
              <a:gd name="T83" fmla="*/ 59 h 302"/>
              <a:gd name="T84" fmla="*/ 160 w 302"/>
              <a:gd name="T85" fmla="*/ 111 h 302"/>
              <a:gd name="T86" fmla="*/ 143 w 302"/>
              <a:gd name="T87" fmla="*/ 110 h 302"/>
              <a:gd name="T88" fmla="*/ 98 w 302"/>
              <a:gd name="T89" fmla="*/ 73 h 302"/>
              <a:gd name="T90" fmla="*/ 117 w 302"/>
              <a:gd name="T91" fmla="*/ 128 h 302"/>
              <a:gd name="T92" fmla="*/ 59 w 302"/>
              <a:gd name="T93" fmla="*/ 132 h 302"/>
              <a:gd name="T94" fmla="*/ 110 w 302"/>
              <a:gd name="T95" fmla="*/ 159 h 302"/>
              <a:gd name="T96" fmla="*/ 143 w 302"/>
              <a:gd name="T97" fmla="*/ 191 h 302"/>
              <a:gd name="T98" fmla="*/ 128 w 302"/>
              <a:gd name="T99" fmla="*/ 185 h 302"/>
              <a:gd name="T100" fmla="*/ 130 w 302"/>
              <a:gd name="T101" fmla="*/ 171 h 302"/>
              <a:gd name="T102" fmla="*/ 203 w 302"/>
              <a:gd name="T103" fmla="*/ 229 h 302"/>
              <a:gd name="T104" fmla="*/ 172 w 302"/>
              <a:gd name="T105" fmla="*/ 185 h 302"/>
              <a:gd name="T106" fmla="*/ 229 w 302"/>
              <a:gd name="T107" fmla="*/ 203 h 302"/>
              <a:gd name="T108" fmla="*/ 191 w 302"/>
              <a:gd name="T109" fmla="*/ 159 h 302"/>
              <a:gd name="T110" fmla="*/ 191 w 302"/>
              <a:gd name="T111" fmla="*/ 143 h 302"/>
              <a:gd name="T112" fmla="*/ 230 w 302"/>
              <a:gd name="T113" fmla="*/ 99 h 3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302" h="302">
                <a:moveTo>
                  <a:pt x="302" y="147"/>
                </a:moveTo>
                <a:cubicBezTo>
                  <a:pt x="300" y="146"/>
                  <a:pt x="297" y="145"/>
                  <a:pt x="295" y="145"/>
                </a:cubicBezTo>
                <a:cubicBezTo>
                  <a:pt x="293" y="144"/>
                  <a:pt x="290" y="143"/>
                  <a:pt x="288" y="142"/>
                </a:cubicBezTo>
                <a:cubicBezTo>
                  <a:pt x="287" y="142"/>
                  <a:pt x="287" y="142"/>
                  <a:pt x="287" y="142"/>
                </a:cubicBezTo>
                <a:cubicBezTo>
                  <a:pt x="287" y="141"/>
                  <a:pt x="287" y="141"/>
                  <a:pt x="287" y="141"/>
                </a:cubicBezTo>
                <a:cubicBezTo>
                  <a:pt x="287" y="137"/>
                  <a:pt x="287" y="133"/>
                  <a:pt x="286" y="130"/>
                </a:cubicBezTo>
                <a:cubicBezTo>
                  <a:pt x="286" y="129"/>
                  <a:pt x="286" y="129"/>
                  <a:pt x="286" y="129"/>
                </a:cubicBezTo>
                <a:cubicBezTo>
                  <a:pt x="287" y="128"/>
                  <a:pt x="287" y="128"/>
                  <a:pt x="287" y="128"/>
                </a:cubicBezTo>
                <a:cubicBezTo>
                  <a:pt x="289" y="127"/>
                  <a:pt x="291" y="126"/>
                  <a:pt x="293" y="125"/>
                </a:cubicBezTo>
                <a:cubicBezTo>
                  <a:pt x="295" y="123"/>
                  <a:pt x="297" y="122"/>
                  <a:pt x="299" y="121"/>
                </a:cubicBezTo>
                <a:cubicBezTo>
                  <a:pt x="299" y="118"/>
                  <a:pt x="298" y="116"/>
                  <a:pt x="297" y="113"/>
                </a:cubicBezTo>
                <a:cubicBezTo>
                  <a:pt x="295" y="113"/>
                  <a:pt x="293" y="113"/>
                  <a:pt x="290" y="113"/>
                </a:cubicBezTo>
                <a:cubicBezTo>
                  <a:pt x="288" y="112"/>
                  <a:pt x="285" y="112"/>
                  <a:pt x="283" y="112"/>
                </a:cubicBezTo>
                <a:cubicBezTo>
                  <a:pt x="282" y="112"/>
                  <a:pt x="282" y="112"/>
                  <a:pt x="282" y="112"/>
                </a:cubicBezTo>
                <a:cubicBezTo>
                  <a:pt x="282" y="111"/>
                  <a:pt x="282" y="111"/>
                  <a:pt x="282" y="111"/>
                </a:cubicBezTo>
                <a:cubicBezTo>
                  <a:pt x="281" y="108"/>
                  <a:pt x="279" y="104"/>
                  <a:pt x="278" y="100"/>
                </a:cubicBezTo>
                <a:cubicBezTo>
                  <a:pt x="278" y="99"/>
                  <a:pt x="278" y="99"/>
                  <a:pt x="278" y="99"/>
                </a:cubicBezTo>
                <a:cubicBezTo>
                  <a:pt x="278" y="99"/>
                  <a:pt x="278" y="99"/>
                  <a:pt x="278" y="99"/>
                </a:cubicBezTo>
                <a:cubicBezTo>
                  <a:pt x="280" y="97"/>
                  <a:pt x="282" y="95"/>
                  <a:pt x="284" y="94"/>
                </a:cubicBezTo>
                <a:cubicBezTo>
                  <a:pt x="285" y="92"/>
                  <a:pt x="287" y="90"/>
                  <a:pt x="289" y="89"/>
                </a:cubicBezTo>
                <a:cubicBezTo>
                  <a:pt x="288" y="86"/>
                  <a:pt x="286" y="84"/>
                  <a:pt x="285" y="82"/>
                </a:cubicBezTo>
                <a:cubicBezTo>
                  <a:pt x="283" y="82"/>
                  <a:pt x="281" y="82"/>
                  <a:pt x="278" y="83"/>
                </a:cubicBezTo>
                <a:cubicBezTo>
                  <a:pt x="276" y="83"/>
                  <a:pt x="273" y="83"/>
                  <a:pt x="271" y="84"/>
                </a:cubicBezTo>
                <a:cubicBezTo>
                  <a:pt x="270" y="84"/>
                  <a:pt x="270" y="84"/>
                  <a:pt x="270" y="84"/>
                </a:cubicBezTo>
                <a:cubicBezTo>
                  <a:pt x="270" y="83"/>
                  <a:pt x="270" y="83"/>
                  <a:pt x="270" y="83"/>
                </a:cubicBezTo>
                <a:cubicBezTo>
                  <a:pt x="268" y="80"/>
                  <a:pt x="266" y="76"/>
                  <a:pt x="264" y="73"/>
                </a:cubicBezTo>
                <a:cubicBezTo>
                  <a:pt x="263" y="72"/>
                  <a:pt x="263" y="72"/>
                  <a:pt x="263" y="72"/>
                </a:cubicBezTo>
                <a:cubicBezTo>
                  <a:pt x="264" y="72"/>
                  <a:pt x="264" y="72"/>
                  <a:pt x="264" y="72"/>
                </a:cubicBezTo>
                <a:cubicBezTo>
                  <a:pt x="265" y="70"/>
                  <a:pt x="266" y="68"/>
                  <a:pt x="268" y="66"/>
                </a:cubicBezTo>
                <a:cubicBezTo>
                  <a:pt x="269" y="64"/>
                  <a:pt x="270" y="62"/>
                  <a:pt x="271" y="60"/>
                </a:cubicBezTo>
                <a:cubicBezTo>
                  <a:pt x="270" y="58"/>
                  <a:pt x="268" y="56"/>
                  <a:pt x="267" y="54"/>
                </a:cubicBezTo>
                <a:cubicBezTo>
                  <a:pt x="264" y="54"/>
                  <a:pt x="262" y="55"/>
                  <a:pt x="260" y="56"/>
                </a:cubicBezTo>
                <a:cubicBezTo>
                  <a:pt x="258" y="57"/>
                  <a:pt x="255" y="58"/>
                  <a:pt x="253" y="59"/>
                </a:cubicBezTo>
                <a:cubicBezTo>
                  <a:pt x="252" y="59"/>
                  <a:pt x="252" y="59"/>
                  <a:pt x="252" y="59"/>
                </a:cubicBezTo>
                <a:cubicBezTo>
                  <a:pt x="252" y="58"/>
                  <a:pt x="252" y="58"/>
                  <a:pt x="252" y="58"/>
                </a:cubicBezTo>
                <a:cubicBezTo>
                  <a:pt x="249" y="55"/>
                  <a:pt x="246" y="53"/>
                  <a:pt x="243" y="50"/>
                </a:cubicBezTo>
                <a:cubicBezTo>
                  <a:pt x="243" y="49"/>
                  <a:pt x="243" y="49"/>
                  <a:pt x="243" y="49"/>
                </a:cubicBezTo>
                <a:cubicBezTo>
                  <a:pt x="243" y="49"/>
                  <a:pt x="243" y="49"/>
                  <a:pt x="243" y="49"/>
                </a:cubicBezTo>
                <a:cubicBezTo>
                  <a:pt x="244" y="47"/>
                  <a:pt x="245" y="44"/>
                  <a:pt x="246" y="42"/>
                </a:cubicBezTo>
                <a:cubicBezTo>
                  <a:pt x="247" y="40"/>
                  <a:pt x="247" y="37"/>
                  <a:pt x="248" y="35"/>
                </a:cubicBezTo>
                <a:cubicBezTo>
                  <a:pt x="246" y="33"/>
                  <a:pt x="244" y="32"/>
                  <a:pt x="242" y="30"/>
                </a:cubicBezTo>
                <a:cubicBezTo>
                  <a:pt x="240" y="31"/>
                  <a:pt x="238" y="33"/>
                  <a:pt x="236" y="34"/>
                </a:cubicBezTo>
                <a:cubicBezTo>
                  <a:pt x="234" y="36"/>
                  <a:pt x="232" y="37"/>
                  <a:pt x="230" y="38"/>
                </a:cubicBezTo>
                <a:cubicBezTo>
                  <a:pt x="229" y="39"/>
                  <a:pt x="229" y="39"/>
                  <a:pt x="229" y="39"/>
                </a:cubicBezTo>
                <a:cubicBezTo>
                  <a:pt x="228" y="38"/>
                  <a:pt x="228" y="38"/>
                  <a:pt x="228" y="38"/>
                </a:cubicBezTo>
                <a:cubicBezTo>
                  <a:pt x="225" y="36"/>
                  <a:pt x="222" y="34"/>
                  <a:pt x="219" y="32"/>
                </a:cubicBezTo>
                <a:cubicBezTo>
                  <a:pt x="218" y="32"/>
                  <a:pt x="218" y="32"/>
                  <a:pt x="218" y="32"/>
                </a:cubicBezTo>
                <a:cubicBezTo>
                  <a:pt x="218" y="31"/>
                  <a:pt x="218" y="31"/>
                  <a:pt x="218" y="31"/>
                </a:cubicBezTo>
                <a:cubicBezTo>
                  <a:pt x="218" y="28"/>
                  <a:pt x="219" y="26"/>
                  <a:pt x="219" y="23"/>
                </a:cubicBezTo>
                <a:cubicBezTo>
                  <a:pt x="219" y="21"/>
                  <a:pt x="220" y="19"/>
                  <a:pt x="220" y="16"/>
                </a:cubicBezTo>
                <a:cubicBezTo>
                  <a:pt x="218" y="15"/>
                  <a:pt x="215" y="14"/>
                  <a:pt x="213" y="13"/>
                </a:cubicBezTo>
                <a:cubicBezTo>
                  <a:pt x="211" y="15"/>
                  <a:pt x="210" y="16"/>
                  <a:pt x="208" y="18"/>
                </a:cubicBezTo>
                <a:cubicBezTo>
                  <a:pt x="206" y="20"/>
                  <a:pt x="205" y="22"/>
                  <a:pt x="203" y="23"/>
                </a:cubicBezTo>
                <a:cubicBezTo>
                  <a:pt x="202" y="24"/>
                  <a:pt x="202" y="24"/>
                  <a:pt x="202" y="24"/>
                </a:cubicBezTo>
                <a:cubicBezTo>
                  <a:pt x="202" y="24"/>
                  <a:pt x="202" y="24"/>
                  <a:pt x="202" y="24"/>
                </a:cubicBezTo>
                <a:cubicBezTo>
                  <a:pt x="198" y="22"/>
                  <a:pt x="194" y="21"/>
                  <a:pt x="191" y="20"/>
                </a:cubicBezTo>
                <a:cubicBezTo>
                  <a:pt x="190" y="20"/>
                  <a:pt x="190" y="20"/>
                  <a:pt x="190" y="20"/>
                </a:cubicBezTo>
                <a:cubicBezTo>
                  <a:pt x="190" y="19"/>
                  <a:pt x="190" y="19"/>
                  <a:pt x="190" y="19"/>
                </a:cubicBezTo>
                <a:cubicBezTo>
                  <a:pt x="189" y="17"/>
                  <a:pt x="189" y="14"/>
                  <a:pt x="189" y="12"/>
                </a:cubicBezTo>
                <a:cubicBezTo>
                  <a:pt x="189" y="9"/>
                  <a:pt x="189" y="7"/>
                  <a:pt x="188" y="4"/>
                </a:cubicBezTo>
                <a:cubicBezTo>
                  <a:pt x="186" y="4"/>
                  <a:pt x="183" y="3"/>
                  <a:pt x="181" y="3"/>
                </a:cubicBezTo>
                <a:cubicBezTo>
                  <a:pt x="180" y="4"/>
                  <a:pt x="178" y="7"/>
                  <a:pt x="177" y="9"/>
                </a:cubicBezTo>
                <a:cubicBezTo>
                  <a:pt x="176" y="11"/>
                  <a:pt x="175" y="13"/>
                  <a:pt x="173" y="15"/>
                </a:cubicBezTo>
                <a:cubicBezTo>
                  <a:pt x="173" y="16"/>
                  <a:pt x="173" y="16"/>
                  <a:pt x="173" y="16"/>
                </a:cubicBezTo>
                <a:cubicBezTo>
                  <a:pt x="172" y="16"/>
                  <a:pt x="172" y="16"/>
                  <a:pt x="172" y="16"/>
                </a:cubicBezTo>
                <a:cubicBezTo>
                  <a:pt x="168" y="15"/>
                  <a:pt x="165" y="15"/>
                  <a:pt x="161" y="14"/>
                </a:cubicBezTo>
                <a:cubicBezTo>
                  <a:pt x="160" y="14"/>
                  <a:pt x="160" y="14"/>
                  <a:pt x="160" y="14"/>
                </a:cubicBezTo>
                <a:cubicBezTo>
                  <a:pt x="159" y="14"/>
                  <a:pt x="159" y="14"/>
                  <a:pt x="159" y="14"/>
                </a:cubicBezTo>
                <a:cubicBezTo>
                  <a:pt x="159" y="11"/>
                  <a:pt x="158" y="9"/>
                  <a:pt x="157" y="7"/>
                </a:cubicBezTo>
                <a:cubicBezTo>
                  <a:pt x="156" y="4"/>
                  <a:pt x="156" y="2"/>
                  <a:pt x="155" y="0"/>
                </a:cubicBezTo>
                <a:cubicBezTo>
                  <a:pt x="155" y="0"/>
                  <a:pt x="155" y="0"/>
                  <a:pt x="155" y="0"/>
                </a:cubicBezTo>
                <a:cubicBezTo>
                  <a:pt x="152" y="0"/>
                  <a:pt x="150" y="0"/>
                  <a:pt x="147" y="0"/>
                </a:cubicBezTo>
                <a:cubicBezTo>
                  <a:pt x="147" y="0"/>
                  <a:pt x="147" y="0"/>
                  <a:pt x="147" y="0"/>
                </a:cubicBezTo>
                <a:cubicBezTo>
                  <a:pt x="146" y="2"/>
                  <a:pt x="145" y="4"/>
                  <a:pt x="145" y="7"/>
                </a:cubicBezTo>
                <a:cubicBezTo>
                  <a:pt x="144" y="9"/>
                  <a:pt x="143" y="11"/>
                  <a:pt x="142" y="14"/>
                </a:cubicBezTo>
                <a:cubicBezTo>
                  <a:pt x="142" y="14"/>
                  <a:pt x="142" y="14"/>
                  <a:pt x="142" y="14"/>
                </a:cubicBezTo>
                <a:cubicBezTo>
                  <a:pt x="141" y="14"/>
                  <a:pt x="141" y="14"/>
                  <a:pt x="141" y="14"/>
                </a:cubicBezTo>
                <a:cubicBezTo>
                  <a:pt x="137" y="15"/>
                  <a:pt x="133" y="15"/>
                  <a:pt x="130" y="16"/>
                </a:cubicBezTo>
                <a:cubicBezTo>
                  <a:pt x="129" y="16"/>
                  <a:pt x="129" y="16"/>
                  <a:pt x="129" y="16"/>
                </a:cubicBezTo>
                <a:cubicBezTo>
                  <a:pt x="129" y="15"/>
                  <a:pt x="129" y="15"/>
                  <a:pt x="129" y="15"/>
                </a:cubicBezTo>
                <a:cubicBezTo>
                  <a:pt x="127" y="13"/>
                  <a:pt x="126" y="11"/>
                  <a:pt x="125" y="9"/>
                </a:cubicBezTo>
                <a:cubicBezTo>
                  <a:pt x="123" y="7"/>
                  <a:pt x="122" y="4"/>
                  <a:pt x="121" y="3"/>
                </a:cubicBezTo>
                <a:cubicBezTo>
                  <a:pt x="118" y="3"/>
                  <a:pt x="116" y="4"/>
                  <a:pt x="113" y="4"/>
                </a:cubicBezTo>
                <a:cubicBezTo>
                  <a:pt x="113" y="7"/>
                  <a:pt x="113" y="9"/>
                  <a:pt x="113" y="12"/>
                </a:cubicBezTo>
                <a:cubicBezTo>
                  <a:pt x="113" y="14"/>
                  <a:pt x="112" y="17"/>
                  <a:pt x="112" y="19"/>
                </a:cubicBezTo>
                <a:cubicBezTo>
                  <a:pt x="112" y="20"/>
                  <a:pt x="112" y="20"/>
                  <a:pt x="112" y="20"/>
                </a:cubicBezTo>
                <a:cubicBezTo>
                  <a:pt x="111" y="20"/>
                  <a:pt x="111" y="20"/>
                  <a:pt x="111" y="20"/>
                </a:cubicBezTo>
                <a:cubicBezTo>
                  <a:pt x="108" y="21"/>
                  <a:pt x="104" y="22"/>
                  <a:pt x="100" y="24"/>
                </a:cubicBezTo>
                <a:cubicBezTo>
                  <a:pt x="100" y="24"/>
                  <a:pt x="100" y="24"/>
                  <a:pt x="100" y="24"/>
                </a:cubicBezTo>
                <a:cubicBezTo>
                  <a:pt x="99" y="23"/>
                  <a:pt x="99" y="23"/>
                  <a:pt x="99" y="23"/>
                </a:cubicBezTo>
                <a:cubicBezTo>
                  <a:pt x="97" y="22"/>
                  <a:pt x="96" y="20"/>
                  <a:pt x="94" y="18"/>
                </a:cubicBezTo>
                <a:cubicBezTo>
                  <a:pt x="92" y="16"/>
                  <a:pt x="90" y="15"/>
                  <a:pt x="89" y="13"/>
                </a:cubicBezTo>
                <a:cubicBezTo>
                  <a:pt x="86" y="14"/>
                  <a:pt x="84" y="15"/>
                  <a:pt x="82" y="16"/>
                </a:cubicBezTo>
                <a:cubicBezTo>
                  <a:pt x="82" y="19"/>
                  <a:pt x="82" y="21"/>
                  <a:pt x="83" y="23"/>
                </a:cubicBezTo>
                <a:cubicBezTo>
                  <a:pt x="83" y="26"/>
                  <a:pt x="83" y="28"/>
                  <a:pt x="84" y="31"/>
                </a:cubicBezTo>
                <a:cubicBezTo>
                  <a:pt x="84" y="32"/>
                  <a:pt x="84" y="32"/>
                  <a:pt x="84" y="32"/>
                </a:cubicBezTo>
                <a:cubicBezTo>
                  <a:pt x="83" y="32"/>
                  <a:pt x="83" y="32"/>
                  <a:pt x="83" y="32"/>
                </a:cubicBezTo>
                <a:cubicBezTo>
                  <a:pt x="80" y="34"/>
                  <a:pt x="76" y="36"/>
                  <a:pt x="73" y="38"/>
                </a:cubicBezTo>
                <a:cubicBezTo>
                  <a:pt x="73" y="39"/>
                  <a:pt x="73" y="39"/>
                  <a:pt x="73" y="39"/>
                </a:cubicBezTo>
                <a:cubicBezTo>
                  <a:pt x="72" y="38"/>
                  <a:pt x="72" y="38"/>
                  <a:pt x="72" y="38"/>
                </a:cubicBezTo>
                <a:cubicBezTo>
                  <a:pt x="70" y="37"/>
                  <a:pt x="68" y="36"/>
                  <a:pt x="66" y="34"/>
                </a:cubicBezTo>
                <a:cubicBezTo>
                  <a:pt x="64" y="33"/>
                  <a:pt x="62" y="31"/>
                  <a:pt x="60" y="30"/>
                </a:cubicBezTo>
                <a:cubicBezTo>
                  <a:pt x="58" y="32"/>
                  <a:pt x="56" y="33"/>
                  <a:pt x="54" y="35"/>
                </a:cubicBezTo>
                <a:cubicBezTo>
                  <a:pt x="54" y="37"/>
                  <a:pt x="55" y="40"/>
                  <a:pt x="56" y="42"/>
                </a:cubicBezTo>
                <a:cubicBezTo>
                  <a:pt x="57" y="44"/>
                  <a:pt x="58" y="47"/>
                  <a:pt x="59" y="49"/>
                </a:cubicBezTo>
                <a:cubicBezTo>
                  <a:pt x="59" y="49"/>
                  <a:pt x="59" y="49"/>
                  <a:pt x="59" y="49"/>
                </a:cubicBezTo>
                <a:cubicBezTo>
                  <a:pt x="58" y="50"/>
                  <a:pt x="58" y="50"/>
                  <a:pt x="58" y="50"/>
                </a:cubicBezTo>
                <a:cubicBezTo>
                  <a:pt x="56" y="53"/>
                  <a:pt x="53" y="55"/>
                  <a:pt x="50" y="58"/>
                </a:cubicBezTo>
                <a:cubicBezTo>
                  <a:pt x="50" y="59"/>
                  <a:pt x="50" y="59"/>
                  <a:pt x="50" y="59"/>
                </a:cubicBezTo>
                <a:cubicBezTo>
                  <a:pt x="49" y="59"/>
                  <a:pt x="49" y="59"/>
                  <a:pt x="49" y="59"/>
                </a:cubicBezTo>
                <a:cubicBezTo>
                  <a:pt x="47" y="58"/>
                  <a:pt x="44" y="57"/>
                  <a:pt x="42" y="56"/>
                </a:cubicBezTo>
                <a:cubicBezTo>
                  <a:pt x="40" y="55"/>
                  <a:pt x="37" y="54"/>
                  <a:pt x="35" y="54"/>
                </a:cubicBezTo>
                <a:cubicBezTo>
                  <a:pt x="33" y="56"/>
                  <a:pt x="32" y="58"/>
                  <a:pt x="30" y="60"/>
                </a:cubicBezTo>
                <a:cubicBezTo>
                  <a:pt x="32" y="62"/>
                  <a:pt x="33" y="64"/>
                  <a:pt x="34" y="66"/>
                </a:cubicBezTo>
                <a:cubicBezTo>
                  <a:pt x="36" y="68"/>
                  <a:pt x="37" y="70"/>
                  <a:pt x="38" y="72"/>
                </a:cubicBezTo>
                <a:cubicBezTo>
                  <a:pt x="39" y="72"/>
                  <a:pt x="39" y="72"/>
                  <a:pt x="39" y="72"/>
                </a:cubicBezTo>
                <a:cubicBezTo>
                  <a:pt x="38" y="73"/>
                  <a:pt x="38" y="73"/>
                  <a:pt x="38" y="73"/>
                </a:cubicBezTo>
                <a:cubicBezTo>
                  <a:pt x="36" y="76"/>
                  <a:pt x="34" y="80"/>
                  <a:pt x="32" y="83"/>
                </a:cubicBezTo>
                <a:cubicBezTo>
                  <a:pt x="32" y="84"/>
                  <a:pt x="32" y="84"/>
                  <a:pt x="32" y="84"/>
                </a:cubicBezTo>
                <a:cubicBezTo>
                  <a:pt x="31" y="84"/>
                  <a:pt x="31" y="84"/>
                  <a:pt x="31" y="84"/>
                </a:cubicBezTo>
                <a:cubicBezTo>
                  <a:pt x="29" y="83"/>
                  <a:pt x="26" y="83"/>
                  <a:pt x="24" y="83"/>
                </a:cubicBezTo>
                <a:cubicBezTo>
                  <a:pt x="21" y="82"/>
                  <a:pt x="19" y="82"/>
                  <a:pt x="17" y="82"/>
                </a:cubicBezTo>
                <a:cubicBezTo>
                  <a:pt x="15" y="84"/>
                  <a:pt x="14" y="86"/>
                  <a:pt x="13" y="89"/>
                </a:cubicBezTo>
                <a:cubicBezTo>
                  <a:pt x="15" y="90"/>
                  <a:pt x="16" y="92"/>
                  <a:pt x="18" y="94"/>
                </a:cubicBezTo>
                <a:cubicBezTo>
                  <a:pt x="20" y="95"/>
                  <a:pt x="22" y="97"/>
                  <a:pt x="24" y="99"/>
                </a:cubicBezTo>
                <a:cubicBezTo>
                  <a:pt x="24" y="99"/>
                  <a:pt x="24" y="99"/>
                  <a:pt x="24" y="99"/>
                </a:cubicBezTo>
                <a:cubicBezTo>
                  <a:pt x="24" y="100"/>
                  <a:pt x="24" y="100"/>
                  <a:pt x="24" y="100"/>
                </a:cubicBezTo>
                <a:cubicBezTo>
                  <a:pt x="22" y="104"/>
                  <a:pt x="21" y="108"/>
                  <a:pt x="20" y="111"/>
                </a:cubicBezTo>
                <a:cubicBezTo>
                  <a:pt x="20" y="112"/>
                  <a:pt x="20" y="112"/>
                  <a:pt x="20" y="112"/>
                </a:cubicBezTo>
                <a:cubicBezTo>
                  <a:pt x="19" y="112"/>
                  <a:pt x="19" y="112"/>
                  <a:pt x="19" y="112"/>
                </a:cubicBezTo>
                <a:cubicBezTo>
                  <a:pt x="17" y="112"/>
                  <a:pt x="14" y="112"/>
                  <a:pt x="12" y="113"/>
                </a:cubicBezTo>
                <a:cubicBezTo>
                  <a:pt x="9" y="113"/>
                  <a:pt x="7" y="113"/>
                  <a:pt x="4" y="113"/>
                </a:cubicBezTo>
                <a:cubicBezTo>
                  <a:pt x="4" y="116"/>
                  <a:pt x="3" y="118"/>
                  <a:pt x="3" y="121"/>
                </a:cubicBezTo>
                <a:cubicBezTo>
                  <a:pt x="5" y="122"/>
                  <a:pt x="7" y="123"/>
                  <a:pt x="9" y="125"/>
                </a:cubicBezTo>
                <a:cubicBezTo>
                  <a:pt x="11" y="126"/>
                  <a:pt x="13" y="127"/>
                  <a:pt x="15" y="128"/>
                </a:cubicBezTo>
                <a:cubicBezTo>
                  <a:pt x="16" y="129"/>
                  <a:pt x="16" y="129"/>
                  <a:pt x="16" y="129"/>
                </a:cubicBezTo>
                <a:cubicBezTo>
                  <a:pt x="16" y="130"/>
                  <a:pt x="16" y="130"/>
                  <a:pt x="16" y="130"/>
                </a:cubicBezTo>
                <a:cubicBezTo>
                  <a:pt x="15" y="133"/>
                  <a:pt x="15" y="137"/>
                  <a:pt x="15" y="141"/>
                </a:cubicBezTo>
                <a:cubicBezTo>
                  <a:pt x="14" y="142"/>
                  <a:pt x="14" y="142"/>
                  <a:pt x="14" y="142"/>
                </a:cubicBezTo>
                <a:cubicBezTo>
                  <a:pt x="14" y="142"/>
                  <a:pt x="14" y="142"/>
                  <a:pt x="14" y="142"/>
                </a:cubicBezTo>
                <a:cubicBezTo>
                  <a:pt x="12" y="143"/>
                  <a:pt x="9" y="144"/>
                  <a:pt x="7" y="145"/>
                </a:cubicBezTo>
                <a:cubicBezTo>
                  <a:pt x="4" y="145"/>
                  <a:pt x="2" y="146"/>
                  <a:pt x="0" y="147"/>
                </a:cubicBezTo>
                <a:cubicBezTo>
                  <a:pt x="0" y="147"/>
                  <a:pt x="0" y="147"/>
                  <a:pt x="0" y="147"/>
                </a:cubicBezTo>
                <a:cubicBezTo>
                  <a:pt x="0" y="148"/>
                  <a:pt x="0" y="150"/>
                  <a:pt x="0" y="151"/>
                </a:cubicBezTo>
                <a:cubicBezTo>
                  <a:pt x="0" y="152"/>
                  <a:pt x="0" y="153"/>
                  <a:pt x="0" y="155"/>
                </a:cubicBezTo>
                <a:cubicBezTo>
                  <a:pt x="0" y="155"/>
                  <a:pt x="0" y="155"/>
                  <a:pt x="0" y="155"/>
                </a:cubicBezTo>
                <a:cubicBezTo>
                  <a:pt x="2" y="156"/>
                  <a:pt x="4" y="156"/>
                  <a:pt x="7" y="157"/>
                </a:cubicBezTo>
                <a:cubicBezTo>
                  <a:pt x="9" y="158"/>
                  <a:pt x="12" y="158"/>
                  <a:pt x="14" y="159"/>
                </a:cubicBezTo>
                <a:cubicBezTo>
                  <a:pt x="14" y="160"/>
                  <a:pt x="14" y="160"/>
                  <a:pt x="14" y="160"/>
                </a:cubicBezTo>
                <a:cubicBezTo>
                  <a:pt x="15" y="160"/>
                  <a:pt x="15" y="160"/>
                  <a:pt x="15" y="160"/>
                </a:cubicBezTo>
                <a:cubicBezTo>
                  <a:pt x="15" y="165"/>
                  <a:pt x="15" y="168"/>
                  <a:pt x="16" y="172"/>
                </a:cubicBezTo>
                <a:cubicBezTo>
                  <a:pt x="16" y="173"/>
                  <a:pt x="16" y="173"/>
                  <a:pt x="16" y="173"/>
                </a:cubicBezTo>
                <a:cubicBezTo>
                  <a:pt x="15" y="173"/>
                  <a:pt x="15" y="173"/>
                  <a:pt x="15" y="173"/>
                </a:cubicBezTo>
                <a:cubicBezTo>
                  <a:pt x="13" y="174"/>
                  <a:pt x="11" y="176"/>
                  <a:pt x="9" y="177"/>
                </a:cubicBezTo>
                <a:cubicBezTo>
                  <a:pt x="7" y="178"/>
                  <a:pt x="5" y="179"/>
                  <a:pt x="3" y="181"/>
                </a:cubicBezTo>
                <a:cubicBezTo>
                  <a:pt x="3" y="183"/>
                  <a:pt x="4" y="186"/>
                  <a:pt x="4" y="188"/>
                </a:cubicBezTo>
                <a:cubicBezTo>
                  <a:pt x="7" y="189"/>
                  <a:pt x="9" y="189"/>
                  <a:pt x="12" y="189"/>
                </a:cubicBezTo>
                <a:cubicBezTo>
                  <a:pt x="14" y="189"/>
                  <a:pt x="17" y="189"/>
                  <a:pt x="19" y="190"/>
                </a:cubicBezTo>
                <a:cubicBezTo>
                  <a:pt x="20" y="190"/>
                  <a:pt x="20" y="190"/>
                  <a:pt x="20" y="190"/>
                </a:cubicBezTo>
                <a:cubicBezTo>
                  <a:pt x="20" y="190"/>
                  <a:pt x="20" y="190"/>
                  <a:pt x="20" y="190"/>
                </a:cubicBezTo>
                <a:cubicBezTo>
                  <a:pt x="21" y="194"/>
                  <a:pt x="22" y="198"/>
                  <a:pt x="24" y="201"/>
                </a:cubicBezTo>
                <a:cubicBezTo>
                  <a:pt x="24" y="202"/>
                  <a:pt x="24" y="202"/>
                  <a:pt x="24" y="202"/>
                </a:cubicBezTo>
                <a:cubicBezTo>
                  <a:pt x="24" y="203"/>
                  <a:pt x="24" y="203"/>
                  <a:pt x="24" y="203"/>
                </a:cubicBezTo>
                <a:cubicBezTo>
                  <a:pt x="22" y="204"/>
                  <a:pt x="20" y="206"/>
                  <a:pt x="18" y="208"/>
                </a:cubicBezTo>
                <a:cubicBezTo>
                  <a:pt x="16" y="210"/>
                  <a:pt x="15" y="211"/>
                  <a:pt x="13" y="213"/>
                </a:cubicBezTo>
                <a:cubicBezTo>
                  <a:pt x="14" y="215"/>
                  <a:pt x="15" y="218"/>
                  <a:pt x="17" y="220"/>
                </a:cubicBezTo>
                <a:cubicBezTo>
                  <a:pt x="19" y="220"/>
                  <a:pt x="21" y="219"/>
                  <a:pt x="24" y="219"/>
                </a:cubicBezTo>
                <a:cubicBezTo>
                  <a:pt x="26" y="219"/>
                  <a:pt x="29" y="218"/>
                  <a:pt x="31" y="218"/>
                </a:cubicBezTo>
                <a:cubicBezTo>
                  <a:pt x="32" y="218"/>
                  <a:pt x="32" y="218"/>
                  <a:pt x="32" y="218"/>
                </a:cubicBezTo>
                <a:cubicBezTo>
                  <a:pt x="32" y="219"/>
                  <a:pt x="32" y="219"/>
                  <a:pt x="32" y="219"/>
                </a:cubicBezTo>
                <a:cubicBezTo>
                  <a:pt x="34" y="222"/>
                  <a:pt x="36" y="225"/>
                  <a:pt x="38" y="228"/>
                </a:cubicBezTo>
                <a:cubicBezTo>
                  <a:pt x="39" y="229"/>
                  <a:pt x="39" y="229"/>
                  <a:pt x="39" y="229"/>
                </a:cubicBezTo>
                <a:cubicBezTo>
                  <a:pt x="38" y="230"/>
                  <a:pt x="38" y="230"/>
                  <a:pt x="38" y="230"/>
                </a:cubicBezTo>
                <a:cubicBezTo>
                  <a:pt x="37" y="232"/>
                  <a:pt x="36" y="234"/>
                  <a:pt x="34" y="236"/>
                </a:cubicBezTo>
                <a:cubicBezTo>
                  <a:pt x="33" y="238"/>
                  <a:pt x="32" y="240"/>
                  <a:pt x="30" y="242"/>
                </a:cubicBezTo>
                <a:cubicBezTo>
                  <a:pt x="32" y="244"/>
                  <a:pt x="33" y="246"/>
                  <a:pt x="35" y="248"/>
                </a:cubicBezTo>
                <a:cubicBezTo>
                  <a:pt x="37" y="247"/>
                  <a:pt x="40" y="246"/>
                  <a:pt x="42" y="246"/>
                </a:cubicBezTo>
                <a:cubicBezTo>
                  <a:pt x="44" y="245"/>
                  <a:pt x="47" y="244"/>
                  <a:pt x="49" y="243"/>
                </a:cubicBezTo>
                <a:cubicBezTo>
                  <a:pt x="50" y="243"/>
                  <a:pt x="50" y="243"/>
                  <a:pt x="50" y="243"/>
                </a:cubicBezTo>
                <a:cubicBezTo>
                  <a:pt x="50" y="243"/>
                  <a:pt x="50" y="243"/>
                  <a:pt x="50" y="243"/>
                </a:cubicBezTo>
                <a:cubicBezTo>
                  <a:pt x="53" y="246"/>
                  <a:pt x="56" y="249"/>
                  <a:pt x="58" y="251"/>
                </a:cubicBezTo>
                <a:cubicBezTo>
                  <a:pt x="59" y="252"/>
                  <a:pt x="59" y="252"/>
                  <a:pt x="59" y="252"/>
                </a:cubicBezTo>
                <a:cubicBezTo>
                  <a:pt x="59" y="253"/>
                  <a:pt x="59" y="253"/>
                  <a:pt x="59" y="253"/>
                </a:cubicBezTo>
                <a:cubicBezTo>
                  <a:pt x="58" y="255"/>
                  <a:pt x="57" y="257"/>
                  <a:pt x="56" y="260"/>
                </a:cubicBezTo>
                <a:cubicBezTo>
                  <a:pt x="55" y="262"/>
                  <a:pt x="54" y="264"/>
                  <a:pt x="54" y="266"/>
                </a:cubicBezTo>
                <a:cubicBezTo>
                  <a:pt x="56" y="268"/>
                  <a:pt x="58" y="270"/>
                  <a:pt x="60" y="271"/>
                </a:cubicBezTo>
                <a:cubicBezTo>
                  <a:pt x="62" y="270"/>
                  <a:pt x="64" y="269"/>
                  <a:pt x="66" y="267"/>
                </a:cubicBezTo>
                <a:cubicBezTo>
                  <a:pt x="68" y="266"/>
                  <a:pt x="70" y="265"/>
                  <a:pt x="72" y="263"/>
                </a:cubicBezTo>
                <a:cubicBezTo>
                  <a:pt x="73" y="263"/>
                  <a:pt x="73" y="263"/>
                  <a:pt x="73" y="263"/>
                </a:cubicBezTo>
                <a:cubicBezTo>
                  <a:pt x="73" y="263"/>
                  <a:pt x="73" y="263"/>
                  <a:pt x="73" y="263"/>
                </a:cubicBezTo>
                <a:cubicBezTo>
                  <a:pt x="76" y="266"/>
                  <a:pt x="80" y="268"/>
                  <a:pt x="83" y="270"/>
                </a:cubicBezTo>
                <a:cubicBezTo>
                  <a:pt x="84" y="270"/>
                  <a:pt x="84" y="270"/>
                  <a:pt x="84" y="270"/>
                </a:cubicBezTo>
                <a:cubicBezTo>
                  <a:pt x="84" y="271"/>
                  <a:pt x="84" y="271"/>
                  <a:pt x="84" y="271"/>
                </a:cubicBezTo>
                <a:cubicBezTo>
                  <a:pt x="83" y="273"/>
                  <a:pt x="83" y="276"/>
                  <a:pt x="83" y="278"/>
                </a:cubicBezTo>
                <a:cubicBezTo>
                  <a:pt x="82" y="280"/>
                  <a:pt x="82" y="283"/>
                  <a:pt x="82" y="285"/>
                </a:cubicBezTo>
                <a:cubicBezTo>
                  <a:pt x="84" y="286"/>
                  <a:pt x="86" y="287"/>
                  <a:pt x="89" y="289"/>
                </a:cubicBezTo>
                <a:cubicBezTo>
                  <a:pt x="90" y="287"/>
                  <a:pt x="92" y="285"/>
                  <a:pt x="94" y="283"/>
                </a:cubicBezTo>
                <a:cubicBezTo>
                  <a:pt x="96" y="282"/>
                  <a:pt x="97" y="280"/>
                  <a:pt x="99" y="278"/>
                </a:cubicBezTo>
                <a:cubicBezTo>
                  <a:pt x="100" y="278"/>
                  <a:pt x="100" y="278"/>
                  <a:pt x="100" y="278"/>
                </a:cubicBezTo>
                <a:cubicBezTo>
                  <a:pt x="100" y="278"/>
                  <a:pt x="100" y="278"/>
                  <a:pt x="100" y="278"/>
                </a:cubicBezTo>
                <a:cubicBezTo>
                  <a:pt x="104" y="279"/>
                  <a:pt x="108" y="281"/>
                  <a:pt x="111" y="282"/>
                </a:cubicBezTo>
                <a:cubicBezTo>
                  <a:pt x="112" y="282"/>
                  <a:pt x="112" y="282"/>
                  <a:pt x="112" y="282"/>
                </a:cubicBezTo>
                <a:cubicBezTo>
                  <a:pt x="112" y="283"/>
                  <a:pt x="112" y="283"/>
                  <a:pt x="112" y="283"/>
                </a:cubicBezTo>
                <a:cubicBezTo>
                  <a:pt x="112" y="285"/>
                  <a:pt x="113" y="288"/>
                  <a:pt x="113" y="290"/>
                </a:cubicBezTo>
                <a:cubicBezTo>
                  <a:pt x="113" y="292"/>
                  <a:pt x="113" y="295"/>
                  <a:pt x="113" y="297"/>
                </a:cubicBezTo>
                <a:cubicBezTo>
                  <a:pt x="116" y="298"/>
                  <a:pt x="118" y="298"/>
                  <a:pt x="121" y="299"/>
                </a:cubicBezTo>
                <a:cubicBezTo>
                  <a:pt x="122" y="297"/>
                  <a:pt x="124" y="295"/>
                  <a:pt x="125" y="293"/>
                </a:cubicBezTo>
                <a:cubicBezTo>
                  <a:pt x="126" y="291"/>
                  <a:pt x="127" y="288"/>
                  <a:pt x="129" y="287"/>
                </a:cubicBezTo>
                <a:cubicBezTo>
                  <a:pt x="129" y="286"/>
                  <a:pt x="129" y="286"/>
                  <a:pt x="129" y="286"/>
                </a:cubicBezTo>
                <a:cubicBezTo>
                  <a:pt x="130" y="286"/>
                  <a:pt x="130" y="286"/>
                  <a:pt x="130" y="286"/>
                </a:cubicBezTo>
                <a:cubicBezTo>
                  <a:pt x="133" y="286"/>
                  <a:pt x="137" y="287"/>
                  <a:pt x="141" y="287"/>
                </a:cubicBezTo>
                <a:cubicBezTo>
                  <a:pt x="142" y="287"/>
                  <a:pt x="142" y="287"/>
                  <a:pt x="142" y="287"/>
                </a:cubicBezTo>
                <a:cubicBezTo>
                  <a:pt x="142" y="288"/>
                  <a:pt x="142" y="288"/>
                  <a:pt x="142" y="288"/>
                </a:cubicBezTo>
                <a:cubicBezTo>
                  <a:pt x="143" y="290"/>
                  <a:pt x="144" y="293"/>
                  <a:pt x="145" y="295"/>
                </a:cubicBezTo>
                <a:cubicBezTo>
                  <a:pt x="145" y="297"/>
                  <a:pt x="146" y="300"/>
                  <a:pt x="147" y="302"/>
                </a:cubicBezTo>
                <a:cubicBezTo>
                  <a:pt x="147" y="302"/>
                  <a:pt x="147" y="302"/>
                  <a:pt x="147" y="302"/>
                </a:cubicBezTo>
                <a:cubicBezTo>
                  <a:pt x="150" y="302"/>
                  <a:pt x="152" y="302"/>
                  <a:pt x="155" y="302"/>
                </a:cubicBezTo>
                <a:cubicBezTo>
                  <a:pt x="155" y="302"/>
                  <a:pt x="155" y="302"/>
                  <a:pt x="155" y="302"/>
                </a:cubicBezTo>
                <a:cubicBezTo>
                  <a:pt x="156" y="300"/>
                  <a:pt x="156" y="297"/>
                  <a:pt x="157" y="295"/>
                </a:cubicBezTo>
                <a:cubicBezTo>
                  <a:pt x="158" y="293"/>
                  <a:pt x="159" y="290"/>
                  <a:pt x="159" y="288"/>
                </a:cubicBezTo>
                <a:cubicBezTo>
                  <a:pt x="160" y="287"/>
                  <a:pt x="160" y="287"/>
                  <a:pt x="160" y="287"/>
                </a:cubicBezTo>
                <a:cubicBezTo>
                  <a:pt x="161" y="287"/>
                  <a:pt x="161" y="287"/>
                  <a:pt x="161" y="287"/>
                </a:cubicBezTo>
                <a:cubicBezTo>
                  <a:pt x="165" y="287"/>
                  <a:pt x="168" y="286"/>
                  <a:pt x="172" y="286"/>
                </a:cubicBezTo>
                <a:cubicBezTo>
                  <a:pt x="173" y="286"/>
                  <a:pt x="173" y="286"/>
                  <a:pt x="173" y="286"/>
                </a:cubicBezTo>
                <a:cubicBezTo>
                  <a:pt x="173" y="287"/>
                  <a:pt x="173" y="287"/>
                  <a:pt x="173" y="287"/>
                </a:cubicBezTo>
                <a:cubicBezTo>
                  <a:pt x="175" y="288"/>
                  <a:pt x="176" y="291"/>
                  <a:pt x="177" y="293"/>
                </a:cubicBezTo>
                <a:cubicBezTo>
                  <a:pt x="178" y="295"/>
                  <a:pt x="180" y="297"/>
                  <a:pt x="181" y="299"/>
                </a:cubicBezTo>
                <a:cubicBezTo>
                  <a:pt x="183" y="298"/>
                  <a:pt x="186" y="298"/>
                  <a:pt x="188" y="297"/>
                </a:cubicBezTo>
                <a:cubicBezTo>
                  <a:pt x="189" y="295"/>
                  <a:pt x="189" y="292"/>
                  <a:pt x="189" y="290"/>
                </a:cubicBezTo>
                <a:cubicBezTo>
                  <a:pt x="189" y="288"/>
                  <a:pt x="189" y="285"/>
                  <a:pt x="190" y="283"/>
                </a:cubicBezTo>
                <a:cubicBezTo>
                  <a:pt x="190" y="282"/>
                  <a:pt x="190" y="282"/>
                  <a:pt x="190" y="282"/>
                </a:cubicBezTo>
                <a:cubicBezTo>
                  <a:pt x="191" y="282"/>
                  <a:pt x="191" y="282"/>
                  <a:pt x="191" y="282"/>
                </a:cubicBezTo>
                <a:cubicBezTo>
                  <a:pt x="194" y="281"/>
                  <a:pt x="198" y="279"/>
                  <a:pt x="202" y="278"/>
                </a:cubicBezTo>
                <a:cubicBezTo>
                  <a:pt x="202" y="278"/>
                  <a:pt x="202" y="278"/>
                  <a:pt x="202" y="278"/>
                </a:cubicBezTo>
                <a:cubicBezTo>
                  <a:pt x="203" y="278"/>
                  <a:pt x="203" y="278"/>
                  <a:pt x="203" y="278"/>
                </a:cubicBezTo>
                <a:cubicBezTo>
                  <a:pt x="205" y="280"/>
                  <a:pt x="206" y="282"/>
                  <a:pt x="208" y="283"/>
                </a:cubicBezTo>
                <a:cubicBezTo>
                  <a:pt x="210" y="285"/>
                  <a:pt x="211" y="287"/>
                  <a:pt x="213" y="289"/>
                </a:cubicBezTo>
                <a:cubicBezTo>
                  <a:pt x="215" y="288"/>
                  <a:pt x="218" y="286"/>
                  <a:pt x="220" y="285"/>
                </a:cubicBezTo>
                <a:cubicBezTo>
                  <a:pt x="220" y="283"/>
                  <a:pt x="219" y="280"/>
                  <a:pt x="219" y="278"/>
                </a:cubicBezTo>
                <a:cubicBezTo>
                  <a:pt x="219" y="276"/>
                  <a:pt x="218" y="273"/>
                  <a:pt x="218" y="271"/>
                </a:cubicBezTo>
                <a:cubicBezTo>
                  <a:pt x="218" y="270"/>
                  <a:pt x="218" y="270"/>
                  <a:pt x="218" y="270"/>
                </a:cubicBezTo>
                <a:cubicBezTo>
                  <a:pt x="219" y="270"/>
                  <a:pt x="219" y="270"/>
                  <a:pt x="219" y="270"/>
                </a:cubicBezTo>
                <a:cubicBezTo>
                  <a:pt x="222" y="268"/>
                  <a:pt x="225" y="266"/>
                  <a:pt x="228" y="263"/>
                </a:cubicBezTo>
                <a:cubicBezTo>
                  <a:pt x="229" y="263"/>
                  <a:pt x="229" y="263"/>
                  <a:pt x="229" y="263"/>
                </a:cubicBezTo>
                <a:cubicBezTo>
                  <a:pt x="230" y="263"/>
                  <a:pt x="230" y="263"/>
                  <a:pt x="230" y="263"/>
                </a:cubicBezTo>
                <a:cubicBezTo>
                  <a:pt x="232" y="265"/>
                  <a:pt x="234" y="266"/>
                  <a:pt x="236" y="267"/>
                </a:cubicBezTo>
                <a:cubicBezTo>
                  <a:pt x="238" y="269"/>
                  <a:pt x="240" y="270"/>
                  <a:pt x="242" y="271"/>
                </a:cubicBezTo>
                <a:cubicBezTo>
                  <a:pt x="244" y="270"/>
                  <a:pt x="246" y="268"/>
                  <a:pt x="248" y="266"/>
                </a:cubicBezTo>
                <a:cubicBezTo>
                  <a:pt x="247" y="264"/>
                  <a:pt x="247" y="262"/>
                  <a:pt x="246" y="260"/>
                </a:cubicBezTo>
                <a:cubicBezTo>
                  <a:pt x="245" y="257"/>
                  <a:pt x="244" y="255"/>
                  <a:pt x="243" y="253"/>
                </a:cubicBezTo>
                <a:cubicBezTo>
                  <a:pt x="243" y="252"/>
                  <a:pt x="243" y="252"/>
                  <a:pt x="243" y="252"/>
                </a:cubicBezTo>
                <a:cubicBezTo>
                  <a:pt x="243" y="251"/>
                  <a:pt x="243" y="251"/>
                  <a:pt x="243" y="251"/>
                </a:cubicBezTo>
                <a:cubicBezTo>
                  <a:pt x="246" y="249"/>
                  <a:pt x="249" y="246"/>
                  <a:pt x="252" y="243"/>
                </a:cubicBezTo>
                <a:cubicBezTo>
                  <a:pt x="252" y="243"/>
                  <a:pt x="252" y="243"/>
                  <a:pt x="252" y="243"/>
                </a:cubicBezTo>
                <a:cubicBezTo>
                  <a:pt x="253" y="243"/>
                  <a:pt x="253" y="243"/>
                  <a:pt x="253" y="243"/>
                </a:cubicBezTo>
                <a:cubicBezTo>
                  <a:pt x="255" y="244"/>
                  <a:pt x="258" y="245"/>
                  <a:pt x="260" y="246"/>
                </a:cubicBezTo>
                <a:cubicBezTo>
                  <a:pt x="262" y="246"/>
                  <a:pt x="264" y="247"/>
                  <a:pt x="267" y="248"/>
                </a:cubicBezTo>
                <a:cubicBezTo>
                  <a:pt x="268" y="246"/>
                  <a:pt x="270" y="244"/>
                  <a:pt x="271" y="242"/>
                </a:cubicBezTo>
                <a:cubicBezTo>
                  <a:pt x="270" y="240"/>
                  <a:pt x="269" y="238"/>
                  <a:pt x="268" y="236"/>
                </a:cubicBezTo>
                <a:cubicBezTo>
                  <a:pt x="266" y="234"/>
                  <a:pt x="265" y="232"/>
                  <a:pt x="264" y="230"/>
                </a:cubicBezTo>
                <a:cubicBezTo>
                  <a:pt x="263" y="229"/>
                  <a:pt x="263" y="229"/>
                  <a:pt x="263" y="229"/>
                </a:cubicBezTo>
                <a:cubicBezTo>
                  <a:pt x="264" y="228"/>
                  <a:pt x="264" y="228"/>
                  <a:pt x="264" y="228"/>
                </a:cubicBezTo>
                <a:cubicBezTo>
                  <a:pt x="266" y="225"/>
                  <a:pt x="268" y="222"/>
                  <a:pt x="270" y="219"/>
                </a:cubicBezTo>
                <a:cubicBezTo>
                  <a:pt x="270" y="218"/>
                  <a:pt x="270" y="218"/>
                  <a:pt x="270" y="218"/>
                </a:cubicBezTo>
                <a:cubicBezTo>
                  <a:pt x="271" y="218"/>
                  <a:pt x="271" y="218"/>
                  <a:pt x="271" y="218"/>
                </a:cubicBezTo>
                <a:cubicBezTo>
                  <a:pt x="273" y="218"/>
                  <a:pt x="276" y="219"/>
                  <a:pt x="278" y="219"/>
                </a:cubicBezTo>
                <a:cubicBezTo>
                  <a:pt x="281" y="219"/>
                  <a:pt x="283" y="220"/>
                  <a:pt x="285" y="220"/>
                </a:cubicBezTo>
                <a:cubicBezTo>
                  <a:pt x="286" y="218"/>
                  <a:pt x="288" y="215"/>
                  <a:pt x="289" y="213"/>
                </a:cubicBezTo>
                <a:cubicBezTo>
                  <a:pt x="287" y="211"/>
                  <a:pt x="285" y="210"/>
                  <a:pt x="284" y="208"/>
                </a:cubicBezTo>
                <a:cubicBezTo>
                  <a:pt x="282" y="206"/>
                  <a:pt x="280" y="204"/>
                  <a:pt x="278" y="203"/>
                </a:cubicBezTo>
                <a:cubicBezTo>
                  <a:pt x="278" y="202"/>
                  <a:pt x="278" y="202"/>
                  <a:pt x="278" y="202"/>
                </a:cubicBezTo>
                <a:cubicBezTo>
                  <a:pt x="278" y="201"/>
                  <a:pt x="278" y="201"/>
                  <a:pt x="278" y="201"/>
                </a:cubicBezTo>
                <a:cubicBezTo>
                  <a:pt x="279" y="198"/>
                  <a:pt x="281" y="194"/>
                  <a:pt x="282" y="190"/>
                </a:cubicBezTo>
                <a:cubicBezTo>
                  <a:pt x="282" y="190"/>
                  <a:pt x="282" y="190"/>
                  <a:pt x="282" y="190"/>
                </a:cubicBezTo>
                <a:cubicBezTo>
                  <a:pt x="283" y="190"/>
                  <a:pt x="283" y="190"/>
                  <a:pt x="283" y="190"/>
                </a:cubicBezTo>
                <a:cubicBezTo>
                  <a:pt x="285" y="189"/>
                  <a:pt x="288" y="189"/>
                  <a:pt x="290" y="189"/>
                </a:cubicBezTo>
                <a:cubicBezTo>
                  <a:pt x="293" y="189"/>
                  <a:pt x="295" y="189"/>
                  <a:pt x="297" y="188"/>
                </a:cubicBezTo>
                <a:cubicBezTo>
                  <a:pt x="298" y="186"/>
                  <a:pt x="299" y="183"/>
                  <a:pt x="299" y="181"/>
                </a:cubicBezTo>
                <a:cubicBezTo>
                  <a:pt x="297" y="179"/>
                  <a:pt x="295" y="178"/>
                  <a:pt x="293" y="177"/>
                </a:cubicBezTo>
                <a:cubicBezTo>
                  <a:pt x="291" y="176"/>
                  <a:pt x="289" y="174"/>
                  <a:pt x="287" y="173"/>
                </a:cubicBezTo>
                <a:cubicBezTo>
                  <a:pt x="286" y="173"/>
                  <a:pt x="286" y="173"/>
                  <a:pt x="286" y="173"/>
                </a:cubicBezTo>
                <a:cubicBezTo>
                  <a:pt x="286" y="172"/>
                  <a:pt x="286" y="172"/>
                  <a:pt x="286" y="172"/>
                </a:cubicBezTo>
                <a:cubicBezTo>
                  <a:pt x="287" y="168"/>
                  <a:pt x="287" y="165"/>
                  <a:pt x="287" y="160"/>
                </a:cubicBezTo>
                <a:cubicBezTo>
                  <a:pt x="287" y="160"/>
                  <a:pt x="287" y="160"/>
                  <a:pt x="287" y="160"/>
                </a:cubicBezTo>
                <a:cubicBezTo>
                  <a:pt x="288" y="159"/>
                  <a:pt x="288" y="159"/>
                  <a:pt x="288" y="159"/>
                </a:cubicBezTo>
                <a:cubicBezTo>
                  <a:pt x="290" y="159"/>
                  <a:pt x="293" y="158"/>
                  <a:pt x="295" y="157"/>
                </a:cubicBezTo>
                <a:cubicBezTo>
                  <a:pt x="297" y="156"/>
                  <a:pt x="300" y="156"/>
                  <a:pt x="302" y="155"/>
                </a:cubicBezTo>
                <a:cubicBezTo>
                  <a:pt x="302" y="155"/>
                  <a:pt x="302" y="155"/>
                  <a:pt x="302" y="155"/>
                </a:cubicBezTo>
                <a:cubicBezTo>
                  <a:pt x="302" y="153"/>
                  <a:pt x="302" y="152"/>
                  <a:pt x="302" y="151"/>
                </a:cubicBezTo>
                <a:cubicBezTo>
                  <a:pt x="302" y="149"/>
                  <a:pt x="302" y="148"/>
                  <a:pt x="302" y="147"/>
                </a:cubicBezTo>
                <a:close/>
                <a:moveTo>
                  <a:pt x="159" y="110"/>
                </a:moveTo>
                <a:cubicBezTo>
                  <a:pt x="161" y="93"/>
                  <a:pt x="164" y="76"/>
                  <a:pt x="169" y="59"/>
                </a:cubicBezTo>
                <a:cubicBezTo>
                  <a:pt x="169" y="58"/>
                  <a:pt x="169" y="58"/>
                  <a:pt x="169" y="58"/>
                </a:cubicBezTo>
                <a:cubicBezTo>
                  <a:pt x="170" y="59"/>
                  <a:pt x="170" y="59"/>
                  <a:pt x="170" y="59"/>
                </a:cubicBezTo>
                <a:cubicBezTo>
                  <a:pt x="182" y="61"/>
                  <a:pt x="193" y="66"/>
                  <a:pt x="203" y="72"/>
                </a:cubicBezTo>
                <a:cubicBezTo>
                  <a:pt x="204" y="73"/>
                  <a:pt x="204" y="73"/>
                  <a:pt x="204" y="73"/>
                </a:cubicBezTo>
                <a:cubicBezTo>
                  <a:pt x="203" y="74"/>
                  <a:pt x="203" y="74"/>
                  <a:pt x="203" y="74"/>
                </a:cubicBezTo>
                <a:cubicBezTo>
                  <a:pt x="195" y="90"/>
                  <a:pt x="185" y="104"/>
                  <a:pt x="174" y="116"/>
                </a:cubicBezTo>
                <a:cubicBezTo>
                  <a:pt x="173" y="117"/>
                  <a:pt x="173" y="117"/>
                  <a:pt x="173" y="117"/>
                </a:cubicBezTo>
                <a:cubicBezTo>
                  <a:pt x="172" y="117"/>
                  <a:pt x="172" y="117"/>
                  <a:pt x="172" y="117"/>
                </a:cubicBezTo>
                <a:cubicBezTo>
                  <a:pt x="169" y="114"/>
                  <a:pt x="165" y="112"/>
                  <a:pt x="160" y="111"/>
                </a:cubicBezTo>
                <a:cubicBezTo>
                  <a:pt x="159" y="111"/>
                  <a:pt x="159" y="111"/>
                  <a:pt x="159" y="111"/>
                </a:cubicBezTo>
                <a:lnTo>
                  <a:pt x="159" y="110"/>
                </a:lnTo>
                <a:close/>
                <a:moveTo>
                  <a:pt x="99" y="72"/>
                </a:moveTo>
                <a:cubicBezTo>
                  <a:pt x="109" y="65"/>
                  <a:pt x="120" y="61"/>
                  <a:pt x="132" y="58"/>
                </a:cubicBezTo>
                <a:cubicBezTo>
                  <a:pt x="133" y="58"/>
                  <a:pt x="133" y="58"/>
                  <a:pt x="133" y="58"/>
                </a:cubicBezTo>
                <a:cubicBezTo>
                  <a:pt x="134" y="59"/>
                  <a:pt x="134" y="59"/>
                  <a:pt x="134" y="59"/>
                </a:cubicBezTo>
                <a:cubicBezTo>
                  <a:pt x="139" y="76"/>
                  <a:pt x="142" y="93"/>
                  <a:pt x="143" y="110"/>
                </a:cubicBezTo>
                <a:cubicBezTo>
                  <a:pt x="143" y="111"/>
                  <a:pt x="143" y="111"/>
                  <a:pt x="143" y="111"/>
                </a:cubicBezTo>
                <a:cubicBezTo>
                  <a:pt x="142" y="111"/>
                  <a:pt x="142" y="111"/>
                  <a:pt x="142" y="111"/>
                </a:cubicBezTo>
                <a:cubicBezTo>
                  <a:pt x="138" y="112"/>
                  <a:pt x="134" y="114"/>
                  <a:pt x="130" y="116"/>
                </a:cubicBezTo>
                <a:cubicBezTo>
                  <a:pt x="129" y="117"/>
                  <a:pt x="129" y="117"/>
                  <a:pt x="129" y="117"/>
                </a:cubicBezTo>
                <a:cubicBezTo>
                  <a:pt x="128" y="116"/>
                  <a:pt x="128" y="116"/>
                  <a:pt x="128" y="116"/>
                </a:cubicBezTo>
                <a:cubicBezTo>
                  <a:pt x="117" y="103"/>
                  <a:pt x="107" y="89"/>
                  <a:pt x="99" y="74"/>
                </a:cubicBezTo>
                <a:cubicBezTo>
                  <a:pt x="98" y="73"/>
                  <a:pt x="98" y="73"/>
                  <a:pt x="98" y="73"/>
                </a:cubicBezTo>
                <a:lnTo>
                  <a:pt x="99" y="72"/>
                </a:lnTo>
                <a:close/>
                <a:moveTo>
                  <a:pt x="59" y="132"/>
                </a:moveTo>
                <a:cubicBezTo>
                  <a:pt x="61" y="120"/>
                  <a:pt x="66" y="109"/>
                  <a:pt x="72" y="99"/>
                </a:cubicBezTo>
                <a:cubicBezTo>
                  <a:pt x="73" y="98"/>
                  <a:pt x="73" y="98"/>
                  <a:pt x="73" y="98"/>
                </a:cubicBezTo>
                <a:cubicBezTo>
                  <a:pt x="74" y="98"/>
                  <a:pt x="74" y="98"/>
                  <a:pt x="74" y="98"/>
                </a:cubicBezTo>
                <a:cubicBezTo>
                  <a:pt x="90" y="107"/>
                  <a:pt x="104" y="116"/>
                  <a:pt x="116" y="128"/>
                </a:cubicBezTo>
                <a:cubicBezTo>
                  <a:pt x="117" y="128"/>
                  <a:pt x="117" y="128"/>
                  <a:pt x="117" y="128"/>
                </a:cubicBezTo>
                <a:cubicBezTo>
                  <a:pt x="117" y="129"/>
                  <a:pt x="117" y="129"/>
                  <a:pt x="117" y="129"/>
                </a:cubicBezTo>
                <a:cubicBezTo>
                  <a:pt x="114" y="133"/>
                  <a:pt x="113" y="137"/>
                  <a:pt x="112" y="141"/>
                </a:cubicBezTo>
                <a:cubicBezTo>
                  <a:pt x="111" y="143"/>
                  <a:pt x="111" y="143"/>
                  <a:pt x="111" y="143"/>
                </a:cubicBezTo>
                <a:cubicBezTo>
                  <a:pt x="110" y="142"/>
                  <a:pt x="110" y="142"/>
                  <a:pt x="110" y="142"/>
                </a:cubicBezTo>
                <a:cubicBezTo>
                  <a:pt x="93" y="141"/>
                  <a:pt x="76" y="138"/>
                  <a:pt x="60" y="133"/>
                </a:cubicBezTo>
                <a:cubicBezTo>
                  <a:pt x="58" y="133"/>
                  <a:pt x="58" y="133"/>
                  <a:pt x="58" y="133"/>
                </a:cubicBezTo>
                <a:lnTo>
                  <a:pt x="59" y="132"/>
                </a:lnTo>
                <a:close/>
                <a:moveTo>
                  <a:pt x="74" y="203"/>
                </a:moveTo>
                <a:cubicBezTo>
                  <a:pt x="73" y="203"/>
                  <a:pt x="73" y="203"/>
                  <a:pt x="73" y="203"/>
                </a:cubicBezTo>
                <a:cubicBezTo>
                  <a:pt x="72" y="202"/>
                  <a:pt x="72" y="202"/>
                  <a:pt x="72" y="202"/>
                </a:cubicBezTo>
                <a:cubicBezTo>
                  <a:pt x="66" y="192"/>
                  <a:pt x="61" y="181"/>
                  <a:pt x="59" y="170"/>
                </a:cubicBezTo>
                <a:cubicBezTo>
                  <a:pt x="58" y="168"/>
                  <a:pt x="58" y="168"/>
                  <a:pt x="58" y="168"/>
                </a:cubicBezTo>
                <a:cubicBezTo>
                  <a:pt x="60" y="168"/>
                  <a:pt x="60" y="168"/>
                  <a:pt x="60" y="168"/>
                </a:cubicBezTo>
                <a:cubicBezTo>
                  <a:pt x="76" y="163"/>
                  <a:pt x="93" y="160"/>
                  <a:pt x="110" y="159"/>
                </a:cubicBezTo>
                <a:cubicBezTo>
                  <a:pt x="111" y="159"/>
                  <a:pt x="111" y="159"/>
                  <a:pt x="111" y="159"/>
                </a:cubicBezTo>
                <a:cubicBezTo>
                  <a:pt x="111" y="160"/>
                  <a:pt x="111" y="160"/>
                  <a:pt x="111" y="160"/>
                </a:cubicBezTo>
                <a:cubicBezTo>
                  <a:pt x="112" y="164"/>
                  <a:pt x="114" y="168"/>
                  <a:pt x="116" y="172"/>
                </a:cubicBezTo>
                <a:cubicBezTo>
                  <a:pt x="117" y="173"/>
                  <a:pt x="117" y="173"/>
                  <a:pt x="117" y="173"/>
                </a:cubicBezTo>
                <a:cubicBezTo>
                  <a:pt x="116" y="174"/>
                  <a:pt x="116" y="174"/>
                  <a:pt x="116" y="174"/>
                </a:cubicBezTo>
                <a:cubicBezTo>
                  <a:pt x="103" y="185"/>
                  <a:pt x="89" y="194"/>
                  <a:pt x="74" y="203"/>
                </a:cubicBezTo>
                <a:close/>
                <a:moveTo>
                  <a:pt x="143" y="191"/>
                </a:moveTo>
                <a:cubicBezTo>
                  <a:pt x="141" y="208"/>
                  <a:pt x="138" y="225"/>
                  <a:pt x="133" y="242"/>
                </a:cubicBezTo>
                <a:cubicBezTo>
                  <a:pt x="133" y="243"/>
                  <a:pt x="133" y="243"/>
                  <a:pt x="133" y="243"/>
                </a:cubicBezTo>
                <a:cubicBezTo>
                  <a:pt x="132" y="243"/>
                  <a:pt x="132" y="243"/>
                  <a:pt x="132" y="243"/>
                </a:cubicBezTo>
                <a:cubicBezTo>
                  <a:pt x="120" y="241"/>
                  <a:pt x="109" y="236"/>
                  <a:pt x="99" y="229"/>
                </a:cubicBezTo>
                <a:cubicBezTo>
                  <a:pt x="98" y="229"/>
                  <a:pt x="98" y="229"/>
                  <a:pt x="98" y="229"/>
                </a:cubicBezTo>
                <a:cubicBezTo>
                  <a:pt x="98" y="228"/>
                  <a:pt x="98" y="228"/>
                  <a:pt x="98" y="228"/>
                </a:cubicBezTo>
                <a:cubicBezTo>
                  <a:pt x="107" y="212"/>
                  <a:pt x="117" y="198"/>
                  <a:pt x="128" y="185"/>
                </a:cubicBezTo>
                <a:cubicBezTo>
                  <a:pt x="128" y="184"/>
                  <a:pt x="128" y="184"/>
                  <a:pt x="128" y="184"/>
                </a:cubicBezTo>
                <a:cubicBezTo>
                  <a:pt x="129" y="185"/>
                  <a:pt x="129" y="185"/>
                  <a:pt x="129" y="185"/>
                </a:cubicBezTo>
                <a:cubicBezTo>
                  <a:pt x="133" y="187"/>
                  <a:pt x="137" y="189"/>
                  <a:pt x="142" y="190"/>
                </a:cubicBezTo>
                <a:cubicBezTo>
                  <a:pt x="143" y="190"/>
                  <a:pt x="143" y="190"/>
                  <a:pt x="143" y="190"/>
                </a:cubicBezTo>
                <a:lnTo>
                  <a:pt x="143" y="191"/>
                </a:lnTo>
                <a:close/>
                <a:moveTo>
                  <a:pt x="151" y="180"/>
                </a:moveTo>
                <a:cubicBezTo>
                  <a:pt x="143" y="180"/>
                  <a:pt x="136" y="177"/>
                  <a:pt x="130" y="171"/>
                </a:cubicBezTo>
                <a:cubicBezTo>
                  <a:pt x="125" y="166"/>
                  <a:pt x="122" y="159"/>
                  <a:pt x="122" y="151"/>
                </a:cubicBezTo>
                <a:cubicBezTo>
                  <a:pt x="122" y="143"/>
                  <a:pt x="125" y="136"/>
                  <a:pt x="130" y="130"/>
                </a:cubicBezTo>
                <a:cubicBezTo>
                  <a:pt x="136" y="125"/>
                  <a:pt x="143" y="122"/>
                  <a:pt x="151" y="122"/>
                </a:cubicBezTo>
                <a:cubicBezTo>
                  <a:pt x="159" y="122"/>
                  <a:pt x="166" y="125"/>
                  <a:pt x="172" y="130"/>
                </a:cubicBezTo>
                <a:cubicBezTo>
                  <a:pt x="183" y="142"/>
                  <a:pt x="183" y="160"/>
                  <a:pt x="172" y="171"/>
                </a:cubicBezTo>
                <a:cubicBezTo>
                  <a:pt x="166" y="177"/>
                  <a:pt x="159" y="180"/>
                  <a:pt x="151" y="180"/>
                </a:cubicBezTo>
                <a:close/>
                <a:moveTo>
                  <a:pt x="203" y="229"/>
                </a:moveTo>
                <a:cubicBezTo>
                  <a:pt x="192" y="236"/>
                  <a:pt x="181" y="241"/>
                  <a:pt x="170" y="243"/>
                </a:cubicBezTo>
                <a:cubicBezTo>
                  <a:pt x="168" y="243"/>
                  <a:pt x="168" y="243"/>
                  <a:pt x="168" y="243"/>
                </a:cubicBezTo>
                <a:cubicBezTo>
                  <a:pt x="168" y="242"/>
                  <a:pt x="168" y="242"/>
                  <a:pt x="168" y="242"/>
                </a:cubicBezTo>
                <a:cubicBezTo>
                  <a:pt x="163" y="225"/>
                  <a:pt x="160" y="208"/>
                  <a:pt x="159" y="192"/>
                </a:cubicBezTo>
                <a:cubicBezTo>
                  <a:pt x="159" y="190"/>
                  <a:pt x="159" y="190"/>
                  <a:pt x="159" y="190"/>
                </a:cubicBezTo>
                <a:cubicBezTo>
                  <a:pt x="160" y="190"/>
                  <a:pt x="160" y="190"/>
                  <a:pt x="160" y="190"/>
                </a:cubicBezTo>
                <a:cubicBezTo>
                  <a:pt x="164" y="189"/>
                  <a:pt x="168" y="188"/>
                  <a:pt x="172" y="185"/>
                </a:cubicBezTo>
                <a:cubicBezTo>
                  <a:pt x="173" y="185"/>
                  <a:pt x="173" y="185"/>
                  <a:pt x="173" y="185"/>
                </a:cubicBezTo>
                <a:cubicBezTo>
                  <a:pt x="174" y="185"/>
                  <a:pt x="174" y="185"/>
                  <a:pt x="174" y="185"/>
                </a:cubicBezTo>
                <a:cubicBezTo>
                  <a:pt x="185" y="199"/>
                  <a:pt x="195" y="213"/>
                  <a:pt x="203" y="228"/>
                </a:cubicBezTo>
                <a:cubicBezTo>
                  <a:pt x="204" y="229"/>
                  <a:pt x="204" y="229"/>
                  <a:pt x="204" y="229"/>
                </a:cubicBezTo>
                <a:lnTo>
                  <a:pt x="203" y="229"/>
                </a:lnTo>
                <a:close/>
                <a:moveTo>
                  <a:pt x="243" y="170"/>
                </a:moveTo>
                <a:cubicBezTo>
                  <a:pt x="241" y="182"/>
                  <a:pt x="236" y="193"/>
                  <a:pt x="229" y="203"/>
                </a:cubicBezTo>
                <a:cubicBezTo>
                  <a:pt x="229" y="204"/>
                  <a:pt x="229" y="204"/>
                  <a:pt x="229" y="204"/>
                </a:cubicBezTo>
                <a:cubicBezTo>
                  <a:pt x="228" y="203"/>
                  <a:pt x="228" y="203"/>
                  <a:pt x="228" y="203"/>
                </a:cubicBezTo>
                <a:cubicBezTo>
                  <a:pt x="212" y="195"/>
                  <a:pt x="198" y="185"/>
                  <a:pt x="185" y="174"/>
                </a:cubicBezTo>
                <a:cubicBezTo>
                  <a:pt x="185" y="173"/>
                  <a:pt x="185" y="173"/>
                  <a:pt x="185" y="173"/>
                </a:cubicBezTo>
                <a:cubicBezTo>
                  <a:pt x="185" y="172"/>
                  <a:pt x="185" y="172"/>
                  <a:pt x="185" y="172"/>
                </a:cubicBezTo>
                <a:cubicBezTo>
                  <a:pt x="188" y="169"/>
                  <a:pt x="189" y="164"/>
                  <a:pt x="190" y="160"/>
                </a:cubicBezTo>
                <a:cubicBezTo>
                  <a:pt x="191" y="159"/>
                  <a:pt x="191" y="159"/>
                  <a:pt x="191" y="159"/>
                </a:cubicBezTo>
                <a:cubicBezTo>
                  <a:pt x="192" y="159"/>
                  <a:pt x="192" y="159"/>
                  <a:pt x="192" y="159"/>
                </a:cubicBezTo>
                <a:cubicBezTo>
                  <a:pt x="208" y="161"/>
                  <a:pt x="225" y="164"/>
                  <a:pt x="242" y="168"/>
                </a:cubicBezTo>
                <a:cubicBezTo>
                  <a:pt x="243" y="169"/>
                  <a:pt x="243" y="169"/>
                  <a:pt x="243" y="169"/>
                </a:cubicBezTo>
                <a:lnTo>
                  <a:pt x="243" y="170"/>
                </a:lnTo>
                <a:close/>
                <a:moveTo>
                  <a:pt x="242" y="134"/>
                </a:moveTo>
                <a:cubicBezTo>
                  <a:pt x="225" y="139"/>
                  <a:pt x="208" y="142"/>
                  <a:pt x="192" y="143"/>
                </a:cubicBezTo>
                <a:cubicBezTo>
                  <a:pt x="191" y="143"/>
                  <a:pt x="191" y="143"/>
                  <a:pt x="191" y="143"/>
                </a:cubicBezTo>
                <a:cubicBezTo>
                  <a:pt x="190" y="142"/>
                  <a:pt x="190" y="142"/>
                  <a:pt x="190" y="142"/>
                </a:cubicBezTo>
                <a:cubicBezTo>
                  <a:pt x="189" y="137"/>
                  <a:pt x="188" y="133"/>
                  <a:pt x="185" y="130"/>
                </a:cubicBezTo>
                <a:cubicBezTo>
                  <a:pt x="185" y="129"/>
                  <a:pt x="185" y="129"/>
                  <a:pt x="185" y="129"/>
                </a:cubicBezTo>
                <a:cubicBezTo>
                  <a:pt x="186" y="128"/>
                  <a:pt x="186" y="128"/>
                  <a:pt x="186" y="128"/>
                </a:cubicBezTo>
                <a:cubicBezTo>
                  <a:pt x="199" y="117"/>
                  <a:pt x="213" y="107"/>
                  <a:pt x="228" y="99"/>
                </a:cubicBezTo>
                <a:cubicBezTo>
                  <a:pt x="229" y="98"/>
                  <a:pt x="229" y="98"/>
                  <a:pt x="229" y="98"/>
                </a:cubicBezTo>
                <a:cubicBezTo>
                  <a:pt x="230" y="99"/>
                  <a:pt x="230" y="99"/>
                  <a:pt x="230" y="99"/>
                </a:cubicBezTo>
                <a:cubicBezTo>
                  <a:pt x="236" y="109"/>
                  <a:pt x="241" y="120"/>
                  <a:pt x="243" y="132"/>
                </a:cubicBezTo>
                <a:cubicBezTo>
                  <a:pt x="243" y="133"/>
                  <a:pt x="243" y="133"/>
                  <a:pt x="243" y="133"/>
                </a:cubicBezTo>
                <a:lnTo>
                  <a:pt x="242" y="134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9" name="Freeform 12"/>
          <p:cNvSpPr>
            <a:spLocks noEditPoints="1"/>
          </p:cNvSpPr>
          <p:nvPr/>
        </p:nvSpPr>
        <p:spPr bwMode="auto">
          <a:xfrm>
            <a:off x="21994625" y="9029155"/>
            <a:ext cx="991108" cy="989892"/>
          </a:xfrm>
          <a:custGeom>
            <a:avLst/>
            <a:gdLst>
              <a:gd name="T0" fmla="*/ 286 w 302"/>
              <a:gd name="T1" fmla="*/ 129 h 302"/>
              <a:gd name="T2" fmla="*/ 282 w 302"/>
              <a:gd name="T3" fmla="*/ 112 h 302"/>
              <a:gd name="T4" fmla="*/ 285 w 302"/>
              <a:gd name="T5" fmla="*/ 82 h 302"/>
              <a:gd name="T6" fmla="*/ 264 w 302"/>
              <a:gd name="T7" fmla="*/ 72 h 302"/>
              <a:gd name="T8" fmla="*/ 252 w 302"/>
              <a:gd name="T9" fmla="*/ 58 h 302"/>
              <a:gd name="T10" fmla="*/ 236 w 302"/>
              <a:gd name="T11" fmla="*/ 34 h 302"/>
              <a:gd name="T12" fmla="*/ 219 w 302"/>
              <a:gd name="T13" fmla="*/ 23 h 302"/>
              <a:gd name="T14" fmla="*/ 191 w 302"/>
              <a:gd name="T15" fmla="*/ 20 h 302"/>
              <a:gd name="T16" fmla="*/ 173 w 302"/>
              <a:gd name="T17" fmla="*/ 15 h 302"/>
              <a:gd name="T18" fmla="*/ 155 w 302"/>
              <a:gd name="T19" fmla="*/ 0 h 302"/>
              <a:gd name="T20" fmla="*/ 141 w 302"/>
              <a:gd name="T21" fmla="*/ 14 h 302"/>
              <a:gd name="T22" fmla="*/ 113 w 302"/>
              <a:gd name="T23" fmla="*/ 12 h 302"/>
              <a:gd name="T24" fmla="*/ 94 w 302"/>
              <a:gd name="T25" fmla="*/ 18 h 302"/>
              <a:gd name="T26" fmla="*/ 73 w 302"/>
              <a:gd name="T27" fmla="*/ 38 h 302"/>
              <a:gd name="T28" fmla="*/ 59 w 302"/>
              <a:gd name="T29" fmla="*/ 49 h 302"/>
              <a:gd name="T30" fmla="*/ 35 w 302"/>
              <a:gd name="T31" fmla="*/ 54 h 302"/>
              <a:gd name="T32" fmla="*/ 32 w 302"/>
              <a:gd name="T33" fmla="*/ 84 h 302"/>
              <a:gd name="T34" fmla="*/ 24 w 302"/>
              <a:gd name="T35" fmla="*/ 99 h 302"/>
              <a:gd name="T36" fmla="*/ 3 w 302"/>
              <a:gd name="T37" fmla="*/ 121 h 302"/>
              <a:gd name="T38" fmla="*/ 14 w 302"/>
              <a:gd name="T39" fmla="*/ 142 h 302"/>
              <a:gd name="T40" fmla="*/ 7 w 302"/>
              <a:gd name="T41" fmla="*/ 157 h 302"/>
              <a:gd name="T42" fmla="*/ 9 w 302"/>
              <a:gd name="T43" fmla="*/ 177 h 302"/>
              <a:gd name="T44" fmla="*/ 24 w 302"/>
              <a:gd name="T45" fmla="*/ 201 h 302"/>
              <a:gd name="T46" fmla="*/ 31 w 302"/>
              <a:gd name="T47" fmla="*/ 218 h 302"/>
              <a:gd name="T48" fmla="*/ 30 w 302"/>
              <a:gd name="T49" fmla="*/ 242 h 302"/>
              <a:gd name="T50" fmla="*/ 59 w 302"/>
              <a:gd name="T51" fmla="*/ 252 h 302"/>
              <a:gd name="T52" fmla="*/ 73 w 302"/>
              <a:gd name="T53" fmla="*/ 263 h 302"/>
              <a:gd name="T54" fmla="*/ 89 w 302"/>
              <a:gd name="T55" fmla="*/ 289 h 302"/>
              <a:gd name="T56" fmla="*/ 112 w 302"/>
              <a:gd name="T57" fmla="*/ 283 h 302"/>
              <a:gd name="T58" fmla="*/ 130 w 302"/>
              <a:gd name="T59" fmla="*/ 286 h 302"/>
              <a:gd name="T60" fmla="*/ 155 w 302"/>
              <a:gd name="T61" fmla="*/ 302 h 302"/>
              <a:gd name="T62" fmla="*/ 173 w 302"/>
              <a:gd name="T63" fmla="*/ 286 h 302"/>
              <a:gd name="T64" fmla="*/ 190 w 302"/>
              <a:gd name="T65" fmla="*/ 282 h 302"/>
              <a:gd name="T66" fmla="*/ 220 w 302"/>
              <a:gd name="T67" fmla="*/ 285 h 302"/>
              <a:gd name="T68" fmla="*/ 230 w 302"/>
              <a:gd name="T69" fmla="*/ 263 h 302"/>
              <a:gd name="T70" fmla="*/ 243 w 302"/>
              <a:gd name="T71" fmla="*/ 251 h 302"/>
              <a:gd name="T72" fmla="*/ 268 w 302"/>
              <a:gd name="T73" fmla="*/ 236 h 302"/>
              <a:gd name="T74" fmla="*/ 278 w 302"/>
              <a:gd name="T75" fmla="*/ 219 h 302"/>
              <a:gd name="T76" fmla="*/ 282 w 302"/>
              <a:gd name="T77" fmla="*/ 190 h 302"/>
              <a:gd name="T78" fmla="*/ 287 w 302"/>
              <a:gd name="T79" fmla="*/ 173 h 302"/>
              <a:gd name="T80" fmla="*/ 302 w 302"/>
              <a:gd name="T81" fmla="*/ 155 h 302"/>
              <a:gd name="T82" fmla="*/ 170 w 302"/>
              <a:gd name="T83" fmla="*/ 59 h 302"/>
              <a:gd name="T84" fmla="*/ 160 w 302"/>
              <a:gd name="T85" fmla="*/ 111 h 302"/>
              <a:gd name="T86" fmla="*/ 143 w 302"/>
              <a:gd name="T87" fmla="*/ 110 h 302"/>
              <a:gd name="T88" fmla="*/ 98 w 302"/>
              <a:gd name="T89" fmla="*/ 73 h 302"/>
              <a:gd name="T90" fmla="*/ 117 w 302"/>
              <a:gd name="T91" fmla="*/ 128 h 302"/>
              <a:gd name="T92" fmla="*/ 59 w 302"/>
              <a:gd name="T93" fmla="*/ 132 h 302"/>
              <a:gd name="T94" fmla="*/ 110 w 302"/>
              <a:gd name="T95" fmla="*/ 159 h 302"/>
              <a:gd name="T96" fmla="*/ 143 w 302"/>
              <a:gd name="T97" fmla="*/ 191 h 302"/>
              <a:gd name="T98" fmla="*/ 128 w 302"/>
              <a:gd name="T99" fmla="*/ 185 h 302"/>
              <a:gd name="T100" fmla="*/ 130 w 302"/>
              <a:gd name="T101" fmla="*/ 171 h 302"/>
              <a:gd name="T102" fmla="*/ 203 w 302"/>
              <a:gd name="T103" fmla="*/ 229 h 302"/>
              <a:gd name="T104" fmla="*/ 172 w 302"/>
              <a:gd name="T105" fmla="*/ 185 h 302"/>
              <a:gd name="T106" fmla="*/ 229 w 302"/>
              <a:gd name="T107" fmla="*/ 203 h 302"/>
              <a:gd name="T108" fmla="*/ 191 w 302"/>
              <a:gd name="T109" fmla="*/ 159 h 302"/>
              <a:gd name="T110" fmla="*/ 191 w 302"/>
              <a:gd name="T111" fmla="*/ 143 h 302"/>
              <a:gd name="T112" fmla="*/ 230 w 302"/>
              <a:gd name="T113" fmla="*/ 99 h 3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302" h="302">
                <a:moveTo>
                  <a:pt x="302" y="147"/>
                </a:moveTo>
                <a:cubicBezTo>
                  <a:pt x="300" y="146"/>
                  <a:pt x="297" y="145"/>
                  <a:pt x="295" y="145"/>
                </a:cubicBezTo>
                <a:cubicBezTo>
                  <a:pt x="293" y="144"/>
                  <a:pt x="290" y="143"/>
                  <a:pt x="288" y="142"/>
                </a:cubicBezTo>
                <a:cubicBezTo>
                  <a:pt x="287" y="142"/>
                  <a:pt x="287" y="142"/>
                  <a:pt x="287" y="142"/>
                </a:cubicBezTo>
                <a:cubicBezTo>
                  <a:pt x="287" y="141"/>
                  <a:pt x="287" y="141"/>
                  <a:pt x="287" y="141"/>
                </a:cubicBezTo>
                <a:cubicBezTo>
                  <a:pt x="287" y="137"/>
                  <a:pt x="287" y="133"/>
                  <a:pt x="286" y="130"/>
                </a:cubicBezTo>
                <a:cubicBezTo>
                  <a:pt x="286" y="129"/>
                  <a:pt x="286" y="129"/>
                  <a:pt x="286" y="129"/>
                </a:cubicBezTo>
                <a:cubicBezTo>
                  <a:pt x="287" y="128"/>
                  <a:pt x="287" y="128"/>
                  <a:pt x="287" y="128"/>
                </a:cubicBezTo>
                <a:cubicBezTo>
                  <a:pt x="289" y="127"/>
                  <a:pt x="291" y="126"/>
                  <a:pt x="293" y="125"/>
                </a:cubicBezTo>
                <a:cubicBezTo>
                  <a:pt x="295" y="123"/>
                  <a:pt x="297" y="122"/>
                  <a:pt x="299" y="121"/>
                </a:cubicBezTo>
                <a:cubicBezTo>
                  <a:pt x="299" y="118"/>
                  <a:pt x="298" y="116"/>
                  <a:pt x="297" y="113"/>
                </a:cubicBezTo>
                <a:cubicBezTo>
                  <a:pt x="295" y="113"/>
                  <a:pt x="293" y="113"/>
                  <a:pt x="290" y="113"/>
                </a:cubicBezTo>
                <a:cubicBezTo>
                  <a:pt x="288" y="112"/>
                  <a:pt x="285" y="112"/>
                  <a:pt x="283" y="112"/>
                </a:cubicBezTo>
                <a:cubicBezTo>
                  <a:pt x="282" y="112"/>
                  <a:pt x="282" y="112"/>
                  <a:pt x="282" y="112"/>
                </a:cubicBezTo>
                <a:cubicBezTo>
                  <a:pt x="282" y="111"/>
                  <a:pt x="282" y="111"/>
                  <a:pt x="282" y="111"/>
                </a:cubicBezTo>
                <a:cubicBezTo>
                  <a:pt x="281" y="108"/>
                  <a:pt x="279" y="104"/>
                  <a:pt x="278" y="100"/>
                </a:cubicBezTo>
                <a:cubicBezTo>
                  <a:pt x="278" y="99"/>
                  <a:pt x="278" y="99"/>
                  <a:pt x="278" y="99"/>
                </a:cubicBezTo>
                <a:cubicBezTo>
                  <a:pt x="278" y="99"/>
                  <a:pt x="278" y="99"/>
                  <a:pt x="278" y="99"/>
                </a:cubicBezTo>
                <a:cubicBezTo>
                  <a:pt x="280" y="97"/>
                  <a:pt x="282" y="95"/>
                  <a:pt x="284" y="94"/>
                </a:cubicBezTo>
                <a:cubicBezTo>
                  <a:pt x="285" y="92"/>
                  <a:pt x="287" y="90"/>
                  <a:pt x="289" y="89"/>
                </a:cubicBezTo>
                <a:cubicBezTo>
                  <a:pt x="288" y="86"/>
                  <a:pt x="286" y="84"/>
                  <a:pt x="285" y="82"/>
                </a:cubicBezTo>
                <a:cubicBezTo>
                  <a:pt x="283" y="82"/>
                  <a:pt x="281" y="82"/>
                  <a:pt x="278" y="83"/>
                </a:cubicBezTo>
                <a:cubicBezTo>
                  <a:pt x="276" y="83"/>
                  <a:pt x="273" y="83"/>
                  <a:pt x="271" y="84"/>
                </a:cubicBezTo>
                <a:cubicBezTo>
                  <a:pt x="270" y="84"/>
                  <a:pt x="270" y="84"/>
                  <a:pt x="270" y="84"/>
                </a:cubicBezTo>
                <a:cubicBezTo>
                  <a:pt x="270" y="83"/>
                  <a:pt x="270" y="83"/>
                  <a:pt x="270" y="83"/>
                </a:cubicBezTo>
                <a:cubicBezTo>
                  <a:pt x="268" y="80"/>
                  <a:pt x="266" y="76"/>
                  <a:pt x="264" y="73"/>
                </a:cubicBezTo>
                <a:cubicBezTo>
                  <a:pt x="263" y="72"/>
                  <a:pt x="263" y="72"/>
                  <a:pt x="263" y="72"/>
                </a:cubicBezTo>
                <a:cubicBezTo>
                  <a:pt x="264" y="72"/>
                  <a:pt x="264" y="72"/>
                  <a:pt x="264" y="72"/>
                </a:cubicBezTo>
                <a:cubicBezTo>
                  <a:pt x="265" y="70"/>
                  <a:pt x="266" y="68"/>
                  <a:pt x="268" y="66"/>
                </a:cubicBezTo>
                <a:cubicBezTo>
                  <a:pt x="269" y="64"/>
                  <a:pt x="270" y="62"/>
                  <a:pt x="271" y="60"/>
                </a:cubicBezTo>
                <a:cubicBezTo>
                  <a:pt x="270" y="58"/>
                  <a:pt x="268" y="56"/>
                  <a:pt x="267" y="54"/>
                </a:cubicBezTo>
                <a:cubicBezTo>
                  <a:pt x="264" y="54"/>
                  <a:pt x="262" y="55"/>
                  <a:pt x="260" y="56"/>
                </a:cubicBezTo>
                <a:cubicBezTo>
                  <a:pt x="258" y="57"/>
                  <a:pt x="255" y="58"/>
                  <a:pt x="253" y="59"/>
                </a:cubicBezTo>
                <a:cubicBezTo>
                  <a:pt x="252" y="59"/>
                  <a:pt x="252" y="59"/>
                  <a:pt x="252" y="59"/>
                </a:cubicBezTo>
                <a:cubicBezTo>
                  <a:pt x="252" y="58"/>
                  <a:pt x="252" y="58"/>
                  <a:pt x="252" y="58"/>
                </a:cubicBezTo>
                <a:cubicBezTo>
                  <a:pt x="249" y="55"/>
                  <a:pt x="246" y="53"/>
                  <a:pt x="243" y="50"/>
                </a:cubicBezTo>
                <a:cubicBezTo>
                  <a:pt x="243" y="49"/>
                  <a:pt x="243" y="49"/>
                  <a:pt x="243" y="49"/>
                </a:cubicBezTo>
                <a:cubicBezTo>
                  <a:pt x="243" y="49"/>
                  <a:pt x="243" y="49"/>
                  <a:pt x="243" y="49"/>
                </a:cubicBezTo>
                <a:cubicBezTo>
                  <a:pt x="244" y="47"/>
                  <a:pt x="245" y="44"/>
                  <a:pt x="246" y="42"/>
                </a:cubicBezTo>
                <a:cubicBezTo>
                  <a:pt x="247" y="40"/>
                  <a:pt x="247" y="37"/>
                  <a:pt x="248" y="35"/>
                </a:cubicBezTo>
                <a:cubicBezTo>
                  <a:pt x="246" y="33"/>
                  <a:pt x="244" y="32"/>
                  <a:pt x="242" y="30"/>
                </a:cubicBezTo>
                <a:cubicBezTo>
                  <a:pt x="240" y="31"/>
                  <a:pt x="238" y="33"/>
                  <a:pt x="236" y="34"/>
                </a:cubicBezTo>
                <a:cubicBezTo>
                  <a:pt x="234" y="36"/>
                  <a:pt x="232" y="37"/>
                  <a:pt x="230" y="38"/>
                </a:cubicBezTo>
                <a:cubicBezTo>
                  <a:pt x="229" y="39"/>
                  <a:pt x="229" y="39"/>
                  <a:pt x="229" y="39"/>
                </a:cubicBezTo>
                <a:cubicBezTo>
                  <a:pt x="228" y="38"/>
                  <a:pt x="228" y="38"/>
                  <a:pt x="228" y="38"/>
                </a:cubicBezTo>
                <a:cubicBezTo>
                  <a:pt x="225" y="36"/>
                  <a:pt x="222" y="34"/>
                  <a:pt x="219" y="32"/>
                </a:cubicBezTo>
                <a:cubicBezTo>
                  <a:pt x="218" y="32"/>
                  <a:pt x="218" y="32"/>
                  <a:pt x="218" y="32"/>
                </a:cubicBezTo>
                <a:cubicBezTo>
                  <a:pt x="218" y="31"/>
                  <a:pt x="218" y="31"/>
                  <a:pt x="218" y="31"/>
                </a:cubicBezTo>
                <a:cubicBezTo>
                  <a:pt x="218" y="28"/>
                  <a:pt x="219" y="26"/>
                  <a:pt x="219" y="23"/>
                </a:cubicBezTo>
                <a:cubicBezTo>
                  <a:pt x="219" y="21"/>
                  <a:pt x="220" y="19"/>
                  <a:pt x="220" y="16"/>
                </a:cubicBezTo>
                <a:cubicBezTo>
                  <a:pt x="218" y="15"/>
                  <a:pt x="215" y="14"/>
                  <a:pt x="213" y="13"/>
                </a:cubicBezTo>
                <a:cubicBezTo>
                  <a:pt x="211" y="15"/>
                  <a:pt x="210" y="16"/>
                  <a:pt x="208" y="18"/>
                </a:cubicBezTo>
                <a:cubicBezTo>
                  <a:pt x="206" y="20"/>
                  <a:pt x="205" y="22"/>
                  <a:pt x="203" y="23"/>
                </a:cubicBezTo>
                <a:cubicBezTo>
                  <a:pt x="202" y="24"/>
                  <a:pt x="202" y="24"/>
                  <a:pt x="202" y="24"/>
                </a:cubicBezTo>
                <a:cubicBezTo>
                  <a:pt x="202" y="24"/>
                  <a:pt x="202" y="24"/>
                  <a:pt x="202" y="24"/>
                </a:cubicBezTo>
                <a:cubicBezTo>
                  <a:pt x="198" y="22"/>
                  <a:pt x="194" y="21"/>
                  <a:pt x="191" y="20"/>
                </a:cubicBezTo>
                <a:cubicBezTo>
                  <a:pt x="190" y="20"/>
                  <a:pt x="190" y="20"/>
                  <a:pt x="190" y="20"/>
                </a:cubicBezTo>
                <a:cubicBezTo>
                  <a:pt x="190" y="19"/>
                  <a:pt x="190" y="19"/>
                  <a:pt x="190" y="19"/>
                </a:cubicBezTo>
                <a:cubicBezTo>
                  <a:pt x="189" y="17"/>
                  <a:pt x="189" y="14"/>
                  <a:pt x="189" y="12"/>
                </a:cubicBezTo>
                <a:cubicBezTo>
                  <a:pt x="189" y="9"/>
                  <a:pt x="189" y="7"/>
                  <a:pt x="188" y="4"/>
                </a:cubicBezTo>
                <a:cubicBezTo>
                  <a:pt x="186" y="4"/>
                  <a:pt x="183" y="3"/>
                  <a:pt x="181" y="3"/>
                </a:cubicBezTo>
                <a:cubicBezTo>
                  <a:pt x="180" y="4"/>
                  <a:pt x="178" y="7"/>
                  <a:pt x="177" y="9"/>
                </a:cubicBezTo>
                <a:cubicBezTo>
                  <a:pt x="176" y="11"/>
                  <a:pt x="175" y="13"/>
                  <a:pt x="173" y="15"/>
                </a:cubicBezTo>
                <a:cubicBezTo>
                  <a:pt x="173" y="16"/>
                  <a:pt x="173" y="16"/>
                  <a:pt x="173" y="16"/>
                </a:cubicBezTo>
                <a:cubicBezTo>
                  <a:pt x="172" y="16"/>
                  <a:pt x="172" y="16"/>
                  <a:pt x="172" y="16"/>
                </a:cubicBezTo>
                <a:cubicBezTo>
                  <a:pt x="168" y="15"/>
                  <a:pt x="165" y="15"/>
                  <a:pt x="161" y="14"/>
                </a:cubicBezTo>
                <a:cubicBezTo>
                  <a:pt x="160" y="14"/>
                  <a:pt x="160" y="14"/>
                  <a:pt x="160" y="14"/>
                </a:cubicBezTo>
                <a:cubicBezTo>
                  <a:pt x="159" y="14"/>
                  <a:pt x="159" y="14"/>
                  <a:pt x="159" y="14"/>
                </a:cubicBezTo>
                <a:cubicBezTo>
                  <a:pt x="159" y="11"/>
                  <a:pt x="158" y="9"/>
                  <a:pt x="157" y="7"/>
                </a:cubicBezTo>
                <a:cubicBezTo>
                  <a:pt x="156" y="4"/>
                  <a:pt x="156" y="2"/>
                  <a:pt x="155" y="0"/>
                </a:cubicBezTo>
                <a:cubicBezTo>
                  <a:pt x="155" y="0"/>
                  <a:pt x="155" y="0"/>
                  <a:pt x="155" y="0"/>
                </a:cubicBezTo>
                <a:cubicBezTo>
                  <a:pt x="152" y="0"/>
                  <a:pt x="150" y="0"/>
                  <a:pt x="147" y="0"/>
                </a:cubicBezTo>
                <a:cubicBezTo>
                  <a:pt x="147" y="0"/>
                  <a:pt x="147" y="0"/>
                  <a:pt x="147" y="0"/>
                </a:cubicBezTo>
                <a:cubicBezTo>
                  <a:pt x="146" y="2"/>
                  <a:pt x="145" y="4"/>
                  <a:pt x="145" y="7"/>
                </a:cubicBezTo>
                <a:cubicBezTo>
                  <a:pt x="144" y="9"/>
                  <a:pt x="143" y="11"/>
                  <a:pt x="142" y="14"/>
                </a:cubicBezTo>
                <a:cubicBezTo>
                  <a:pt x="142" y="14"/>
                  <a:pt x="142" y="14"/>
                  <a:pt x="142" y="14"/>
                </a:cubicBezTo>
                <a:cubicBezTo>
                  <a:pt x="141" y="14"/>
                  <a:pt x="141" y="14"/>
                  <a:pt x="141" y="14"/>
                </a:cubicBezTo>
                <a:cubicBezTo>
                  <a:pt x="137" y="15"/>
                  <a:pt x="133" y="15"/>
                  <a:pt x="130" y="16"/>
                </a:cubicBezTo>
                <a:cubicBezTo>
                  <a:pt x="129" y="16"/>
                  <a:pt x="129" y="16"/>
                  <a:pt x="129" y="16"/>
                </a:cubicBezTo>
                <a:cubicBezTo>
                  <a:pt x="129" y="15"/>
                  <a:pt x="129" y="15"/>
                  <a:pt x="129" y="15"/>
                </a:cubicBezTo>
                <a:cubicBezTo>
                  <a:pt x="127" y="13"/>
                  <a:pt x="126" y="11"/>
                  <a:pt x="125" y="9"/>
                </a:cubicBezTo>
                <a:cubicBezTo>
                  <a:pt x="123" y="7"/>
                  <a:pt x="122" y="4"/>
                  <a:pt x="121" y="3"/>
                </a:cubicBezTo>
                <a:cubicBezTo>
                  <a:pt x="118" y="3"/>
                  <a:pt x="116" y="4"/>
                  <a:pt x="113" y="4"/>
                </a:cubicBezTo>
                <a:cubicBezTo>
                  <a:pt x="113" y="7"/>
                  <a:pt x="113" y="9"/>
                  <a:pt x="113" y="12"/>
                </a:cubicBezTo>
                <a:cubicBezTo>
                  <a:pt x="113" y="14"/>
                  <a:pt x="112" y="17"/>
                  <a:pt x="112" y="19"/>
                </a:cubicBezTo>
                <a:cubicBezTo>
                  <a:pt x="112" y="20"/>
                  <a:pt x="112" y="20"/>
                  <a:pt x="112" y="20"/>
                </a:cubicBezTo>
                <a:cubicBezTo>
                  <a:pt x="111" y="20"/>
                  <a:pt x="111" y="20"/>
                  <a:pt x="111" y="20"/>
                </a:cubicBezTo>
                <a:cubicBezTo>
                  <a:pt x="108" y="21"/>
                  <a:pt x="104" y="22"/>
                  <a:pt x="100" y="24"/>
                </a:cubicBezTo>
                <a:cubicBezTo>
                  <a:pt x="100" y="24"/>
                  <a:pt x="100" y="24"/>
                  <a:pt x="100" y="24"/>
                </a:cubicBezTo>
                <a:cubicBezTo>
                  <a:pt x="99" y="23"/>
                  <a:pt x="99" y="23"/>
                  <a:pt x="99" y="23"/>
                </a:cubicBezTo>
                <a:cubicBezTo>
                  <a:pt x="97" y="22"/>
                  <a:pt x="96" y="20"/>
                  <a:pt x="94" y="18"/>
                </a:cubicBezTo>
                <a:cubicBezTo>
                  <a:pt x="92" y="16"/>
                  <a:pt x="90" y="15"/>
                  <a:pt x="89" y="13"/>
                </a:cubicBezTo>
                <a:cubicBezTo>
                  <a:pt x="86" y="14"/>
                  <a:pt x="84" y="15"/>
                  <a:pt x="82" y="16"/>
                </a:cubicBezTo>
                <a:cubicBezTo>
                  <a:pt x="82" y="19"/>
                  <a:pt x="82" y="21"/>
                  <a:pt x="83" y="23"/>
                </a:cubicBezTo>
                <a:cubicBezTo>
                  <a:pt x="83" y="26"/>
                  <a:pt x="83" y="28"/>
                  <a:pt x="84" y="31"/>
                </a:cubicBezTo>
                <a:cubicBezTo>
                  <a:pt x="84" y="32"/>
                  <a:pt x="84" y="32"/>
                  <a:pt x="84" y="32"/>
                </a:cubicBezTo>
                <a:cubicBezTo>
                  <a:pt x="83" y="32"/>
                  <a:pt x="83" y="32"/>
                  <a:pt x="83" y="32"/>
                </a:cubicBezTo>
                <a:cubicBezTo>
                  <a:pt x="80" y="34"/>
                  <a:pt x="76" y="36"/>
                  <a:pt x="73" y="38"/>
                </a:cubicBezTo>
                <a:cubicBezTo>
                  <a:pt x="73" y="39"/>
                  <a:pt x="73" y="39"/>
                  <a:pt x="73" y="39"/>
                </a:cubicBezTo>
                <a:cubicBezTo>
                  <a:pt x="72" y="38"/>
                  <a:pt x="72" y="38"/>
                  <a:pt x="72" y="38"/>
                </a:cubicBezTo>
                <a:cubicBezTo>
                  <a:pt x="70" y="37"/>
                  <a:pt x="68" y="36"/>
                  <a:pt x="66" y="34"/>
                </a:cubicBezTo>
                <a:cubicBezTo>
                  <a:pt x="64" y="33"/>
                  <a:pt x="62" y="31"/>
                  <a:pt x="60" y="30"/>
                </a:cubicBezTo>
                <a:cubicBezTo>
                  <a:pt x="58" y="32"/>
                  <a:pt x="56" y="33"/>
                  <a:pt x="54" y="35"/>
                </a:cubicBezTo>
                <a:cubicBezTo>
                  <a:pt x="54" y="37"/>
                  <a:pt x="55" y="40"/>
                  <a:pt x="56" y="42"/>
                </a:cubicBezTo>
                <a:cubicBezTo>
                  <a:pt x="57" y="44"/>
                  <a:pt x="58" y="47"/>
                  <a:pt x="59" y="49"/>
                </a:cubicBezTo>
                <a:cubicBezTo>
                  <a:pt x="59" y="49"/>
                  <a:pt x="59" y="49"/>
                  <a:pt x="59" y="49"/>
                </a:cubicBezTo>
                <a:cubicBezTo>
                  <a:pt x="58" y="50"/>
                  <a:pt x="58" y="50"/>
                  <a:pt x="58" y="50"/>
                </a:cubicBezTo>
                <a:cubicBezTo>
                  <a:pt x="56" y="53"/>
                  <a:pt x="53" y="55"/>
                  <a:pt x="50" y="58"/>
                </a:cubicBezTo>
                <a:cubicBezTo>
                  <a:pt x="50" y="59"/>
                  <a:pt x="50" y="59"/>
                  <a:pt x="50" y="59"/>
                </a:cubicBezTo>
                <a:cubicBezTo>
                  <a:pt x="49" y="59"/>
                  <a:pt x="49" y="59"/>
                  <a:pt x="49" y="59"/>
                </a:cubicBezTo>
                <a:cubicBezTo>
                  <a:pt x="47" y="58"/>
                  <a:pt x="44" y="57"/>
                  <a:pt x="42" y="56"/>
                </a:cubicBezTo>
                <a:cubicBezTo>
                  <a:pt x="40" y="55"/>
                  <a:pt x="37" y="54"/>
                  <a:pt x="35" y="54"/>
                </a:cubicBezTo>
                <a:cubicBezTo>
                  <a:pt x="33" y="56"/>
                  <a:pt x="32" y="58"/>
                  <a:pt x="30" y="60"/>
                </a:cubicBezTo>
                <a:cubicBezTo>
                  <a:pt x="32" y="62"/>
                  <a:pt x="33" y="64"/>
                  <a:pt x="34" y="66"/>
                </a:cubicBezTo>
                <a:cubicBezTo>
                  <a:pt x="36" y="68"/>
                  <a:pt x="37" y="70"/>
                  <a:pt x="38" y="72"/>
                </a:cubicBezTo>
                <a:cubicBezTo>
                  <a:pt x="39" y="72"/>
                  <a:pt x="39" y="72"/>
                  <a:pt x="39" y="72"/>
                </a:cubicBezTo>
                <a:cubicBezTo>
                  <a:pt x="38" y="73"/>
                  <a:pt x="38" y="73"/>
                  <a:pt x="38" y="73"/>
                </a:cubicBezTo>
                <a:cubicBezTo>
                  <a:pt x="36" y="76"/>
                  <a:pt x="34" y="80"/>
                  <a:pt x="32" y="83"/>
                </a:cubicBezTo>
                <a:cubicBezTo>
                  <a:pt x="32" y="84"/>
                  <a:pt x="32" y="84"/>
                  <a:pt x="32" y="84"/>
                </a:cubicBezTo>
                <a:cubicBezTo>
                  <a:pt x="31" y="84"/>
                  <a:pt x="31" y="84"/>
                  <a:pt x="31" y="84"/>
                </a:cubicBezTo>
                <a:cubicBezTo>
                  <a:pt x="29" y="83"/>
                  <a:pt x="26" y="83"/>
                  <a:pt x="24" y="83"/>
                </a:cubicBezTo>
                <a:cubicBezTo>
                  <a:pt x="21" y="82"/>
                  <a:pt x="19" y="82"/>
                  <a:pt x="17" y="82"/>
                </a:cubicBezTo>
                <a:cubicBezTo>
                  <a:pt x="15" y="84"/>
                  <a:pt x="14" y="86"/>
                  <a:pt x="13" y="89"/>
                </a:cubicBezTo>
                <a:cubicBezTo>
                  <a:pt x="15" y="90"/>
                  <a:pt x="16" y="92"/>
                  <a:pt x="18" y="94"/>
                </a:cubicBezTo>
                <a:cubicBezTo>
                  <a:pt x="20" y="95"/>
                  <a:pt x="22" y="97"/>
                  <a:pt x="24" y="99"/>
                </a:cubicBezTo>
                <a:cubicBezTo>
                  <a:pt x="24" y="99"/>
                  <a:pt x="24" y="99"/>
                  <a:pt x="24" y="99"/>
                </a:cubicBezTo>
                <a:cubicBezTo>
                  <a:pt x="24" y="100"/>
                  <a:pt x="24" y="100"/>
                  <a:pt x="24" y="100"/>
                </a:cubicBezTo>
                <a:cubicBezTo>
                  <a:pt x="22" y="104"/>
                  <a:pt x="21" y="108"/>
                  <a:pt x="20" y="111"/>
                </a:cubicBezTo>
                <a:cubicBezTo>
                  <a:pt x="20" y="112"/>
                  <a:pt x="20" y="112"/>
                  <a:pt x="20" y="112"/>
                </a:cubicBezTo>
                <a:cubicBezTo>
                  <a:pt x="19" y="112"/>
                  <a:pt x="19" y="112"/>
                  <a:pt x="19" y="112"/>
                </a:cubicBezTo>
                <a:cubicBezTo>
                  <a:pt x="17" y="112"/>
                  <a:pt x="14" y="112"/>
                  <a:pt x="12" y="113"/>
                </a:cubicBezTo>
                <a:cubicBezTo>
                  <a:pt x="9" y="113"/>
                  <a:pt x="7" y="113"/>
                  <a:pt x="4" y="113"/>
                </a:cubicBezTo>
                <a:cubicBezTo>
                  <a:pt x="4" y="116"/>
                  <a:pt x="3" y="118"/>
                  <a:pt x="3" y="121"/>
                </a:cubicBezTo>
                <a:cubicBezTo>
                  <a:pt x="5" y="122"/>
                  <a:pt x="7" y="123"/>
                  <a:pt x="9" y="125"/>
                </a:cubicBezTo>
                <a:cubicBezTo>
                  <a:pt x="11" y="126"/>
                  <a:pt x="13" y="127"/>
                  <a:pt x="15" y="128"/>
                </a:cubicBezTo>
                <a:cubicBezTo>
                  <a:pt x="16" y="129"/>
                  <a:pt x="16" y="129"/>
                  <a:pt x="16" y="129"/>
                </a:cubicBezTo>
                <a:cubicBezTo>
                  <a:pt x="16" y="130"/>
                  <a:pt x="16" y="130"/>
                  <a:pt x="16" y="130"/>
                </a:cubicBezTo>
                <a:cubicBezTo>
                  <a:pt x="15" y="133"/>
                  <a:pt x="15" y="137"/>
                  <a:pt x="15" y="141"/>
                </a:cubicBezTo>
                <a:cubicBezTo>
                  <a:pt x="14" y="142"/>
                  <a:pt x="14" y="142"/>
                  <a:pt x="14" y="142"/>
                </a:cubicBezTo>
                <a:cubicBezTo>
                  <a:pt x="14" y="142"/>
                  <a:pt x="14" y="142"/>
                  <a:pt x="14" y="142"/>
                </a:cubicBezTo>
                <a:cubicBezTo>
                  <a:pt x="12" y="143"/>
                  <a:pt x="9" y="144"/>
                  <a:pt x="7" y="145"/>
                </a:cubicBezTo>
                <a:cubicBezTo>
                  <a:pt x="4" y="145"/>
                  <a:pt x="2" y="146"/>
                  <a:pt x="0" y="147"/>
                </a:cubicBezTo>
                <a:cubicBezTo>
                  <a:pt x="0" y="147"/>
                  <a:pt x="0" y="147"/>
                  <a:pt x="0" y="147"/>
                </a:cubicBezTo>
                <a:cubicBezTo>
                  <a:pt x="0" y="148"/>
                  <a:pt x="0" y="150"/>
                  <a:pt x="0" y="151"/>
                </a:cubicBezTo>
                <a:cubicBezTo>
                  <a:pt x="0" y="152"/>
                  <a:pt x="0" y="153"/>
                  <a:pt x="0" y="155"/>
                </a:cubicBezTo>
                <a:cubicBezTo>
                  <a:pt x="0" y="155"/>
                  <a:pt x="0" y="155"/>
                  <a:pt x="0" y="155"/>
                </a:cubicBezTo>
                <a:cubicBezTo>
                  <a:pt x="2" y="156"/>
                  <a:pt x="4" y="156"/>
                  <a:pt x="7" y="157"/>
                </a:cubicBezTo>
                <a:cubicBezTo>
                  <a:pt x="9" y="158"/>
                  <a:pt x="12" y="158"/>
                  <a:pt x="14" y="159"/>
                </a:cubicBezTo>
                <a:cubicBezTo>
                  <a:pt x="14" y="160"/>
                  <a:pt x="14" y="160"/>
                  <a:pt x="14" y="160"/>
                </a:cubicBezTo>
                <a:cubicBezTo>
                  <a:pt x="15" y="160"/>
                  <a:pt x="15" y="160"/>
                  <a:pt x="15" y="160"/>
                </a:cubicBezTo>
                <a:cubicBezTo>
                  <a:pt x="15" y="165"/>
                  <a:pt x="15" y="168"/>
                  <a:pt x="16" y="172"/>
                </a:cubicBezTo>
                <a:cubicBezTo>
                  <a:pt x="16" y="173"/>
                  <a:pt x="16" y="173"/>
                  <a:pt x="16" y="173"/>
                </a:cubicBezTo>
                <a:cubicBezTo>
                  <a:pt x="15" y="173"/>
                  <a:pt x="15" y="173"/>
                  <a:pt x="15" y="173"/>
                </a:cubicBezTo>
                <a:cubicBezTo>
                  <a:pt x="13" y="174"/>
                  <a:pt x="11" y="176"/>
                  <a:pt x="9" y="177"/>
                </a:cubicBezTo>
                <a:cubicBezTo>
                  <a:pt x="7" y="178"/>
                  <a:pt x="5" y="179"/>
                  <a:pt x="3" y="181"/>
                </a:cubicBezTo>
                <a:cubicBezTo>
                  <a:pt x="3" y="183"/>
                  <a:pt x="4" y="186"/>
                  <a:pt x="4" y="188"/>
                </a:cubicBezTo>
                <a:cubicBezTo>
                  <a:pt x="7" y="189"/>
                  <a:pt x="9" y="189"/>
                  <a:pt x="12" y="189"/>
                </a:cubicBezTo>
                <a:cubicBezTo>
                  <a:pt x="14" y="189"/>
                  <a:pt x="17" y="189"/>
                  <a:pt x="19" y="190"/>
                </a:cubicBezTo>
                <a:cubicBezTo>
                  <a:pt x="20" y="190"/>
                  <a:pt x="20" y="190"/>
                  <a:pt x="20" y="190"/>
                </a:cubicBezTo>
                <a:cubicBezTo>
                  <a:pt x="20" y="190"/>
                  <a:pt x="20" y="190"/>
                  <a:pt x="20" y="190"/>
                </a:cubicBezTo>
                <a:cubicBezTo>
                  <a:pt x="21" y="194"/>
                  <a:pt x="22" y="198"/>
                  <a:pt x="24" y="201"/>
                </a:cubicBezTo>
                <a:cubicBezTo>
                  <a:pt x="24" y="202"/>
                  <a:pt x="24" y="202"/>
                  <a:pt x="24" y="202"/>
                </a:cubicBezTo>
                <a:cubicBezTo>
                  <a:pt x="24" y="203"/>
                  <a:pt x="24" y="203"/>
                  <a:pt x="24" y="203"/>
                </a:cubicBezTo>
                <a:cubicBezTo>
                  <a:pt x="22" y="204"/>
                  <a:pt x="20" y="206"/>
                  <a:pt x="18" y="208"/>
                </a:cubicBezTo>
                <a:cubicBezTo>
                  <a:pt x="16" y="210"/>
                  <a:pt x="15" y="211"/>
                  <a:pt x="13" y="213"/>
                </a:cubicBezTo>
                <a:cubicBezTo>
                  <a:pt x="14" y="215"/>
                  <a:pt x="15" y="218"/>
                  <a:pt x="17" y="220"/>
                </a:cubicBezTo>
                <a:cubicBezTo>
                  <a:pt x="19" y="220"/>
                  <a:pt x="21" y="219"/>
                  <a:pt x="24" y="219"/>
                </a:cubicBezTo>
                <a:cubicBezTo>
                  <a:pt x="26" y="219"/>
                  <a:pt x="29" y="218"/>
                  <a:pt x="31" y="218"/>
                </a:cubicBezTo>
                <a:cubicBezTo>
                  <a:pt x="32" y="218"/>
                  <a:pt x="32" y="218"/>
                  <a:pt x="32" y="218"/>
                </a:cubicBezTo>
                <a:cubicBezTo>
                  <a:pt x="32" y="219"/>
                  <a:pt x="32" y="219"/>
                  <a:pt x="32" y="219"/>
                </a:cubicBezTo>
                <a:cubicBezTo>
                  <a:pt x="34" y="222"/>
                  <a:pt x="36" y="225"/>
                  <a:pt x="38" y="228"/>
                </a:cubicBezTo>
                <a:cubicBezTo>
                  <a:pt x="39" y="229"/>
                  <a:pt x="39" y="229"/>
                  <a:pt x="39" y="229"/>
                </a:cubicBezTo>
                <a:cubicBezTo>
                  <a:pt x="38" y="230"/>
                  <a:pt x="38" y="230"/>
                  <a:pt x="38" y="230"/>
                </a:cubicBezTo>
                <a:cubicBezTo>
                  <a:pt x="37" y="232"/>
                  <a:pt x="36" y="234"/>
                  <a:pt x="34" y="236"/>
                </a:cubicBezTo>
                <a:cubicBezTo>
                  <a:pt x="33" y="238"/>
                  <a:pt x="32" y="240"/>
                  <a:pt x="30" y="242"/>
                </a:cubicBezTo>
                <a:cubicBezTo>
                  <a:pt x="32" y="244"/>
                  <a:pt x="33" y="246"/>
                  <a:pt x="35" y="248"/>
                </a:cubicBezTo>
                <a:cubicBezTo>
                  <a:pt x="37" y="247"/>
                  <a:pt x="40" y="246"/>
                  <a:pt x="42" y="246"/>
                </a:cubicBezTo>
                <a:cubicBezTo>
                  <a:pt x="44" y="245"/>
                  <a:pt x="47" y="244"/>
                  <a:pt x="49" y="243"/>
                </a:cubicBezTo>
                <a:cubicBezTo>
                  <a:pt x="50" y="243"/>
                  <a:pt x="50" y="243"/>
                  <a:pt x="50" y="243"/>
                </a:cubicBezTo>
                <a:cubicBezTo>
                  <a:pt x="50" y="243"/>
                  <a:pt x="50" y="243"/>
                  <a:pt x="50" y="243"/>
                </a:cubicBezTo>
                <a:cubicBezTo>
                  <a:pt x="53" y="246"/>
                  <a:pt x="56" y="249"/>
                  <a:pt x="58" y="251"/>
                </a:cubicBezTo>
                <a:cubicBezTo>
                  <a:pt x="59" y="252"/>
                  <a:pt x="59" y="252"/>
                  <a:pt x="59" y="252"/>
                </a:cubicBezTo>
                <a:cubicBezTo>
                  <a:pt x="59" y="253"/>
                  <a:pt x="59" y="253"/>
                  <a:pt x="59" y="253"/>
                </a:cubicBezTo>
                <a:cubicBezTo>
                  <a:pt x="58" y="255"/>
                  <a:pt x="57" y="257"/>
                  <a:pt x="56" y="260"/>
                </a:cubicBezTo>
                <a:cubicBezTo>
                  <a:pt x="55" y="262"/>
                  <a:pt x="54" y="264"/>
                  <a:pt x="54" y="266"/>
                </a:cubicBezTo>
                <a:cubicBezTo>
                  <a:pt x="56" y="268"/>
                  <a:pt x="58" y="270"/>
                  <a:pt x="60" y="271"/>
                </a:cubicBezTo>
                <a:cubicBezTo>
                  <a:pt x="62" y="270"/>
                  <a:pt x="64" y="269"/>
                  <a:pt x="66" y="267"/>
                </a:cubicBezTo>
                <a:cubicBezTo>
                  <a:pt x="68" y="266"/>
                  <a:pt x="70" y="265"/>
                  <a:pt x="72" y="263"/>
                </a:cubicBezTo>
                <a:cubicBezTo>
                  <a:pt x="73" y="263"/>
                  <a:pt x="73" y="263"/>
                  <a:pt x="73" y="263"/>
                </a:cubicBezTo>
                <a:cubicBezTo>
                  <a:pt x="73" y="263"/>
                  <a:pt x="73" y="263"/>
                  <a:pt x="73" y="263"/>
                </a:cubicBezTo>
                <a:cubicBezTo>
                  <a:pt x="76" y="266"/>
                  <a:pt x="80" y="268"/>
                  <a:pt x="83" y="270"/>
                </a:cubicBezTo>
                <a:cubicBezTo>
                  <a:pt x="84" y="270"/>
                  <a:pt x="84" y="270"/>
                  <a:pt x="84" y="270"/>
                </a:cubicBezTo>
                <a:cubicBezTo>
                  <a:pt x="84" y="271"/>
                  <a:pt x="84" y="271"/>
                  <a:pt x="84" y="271"/>
                </a:cubicBezTo>
                <a:cubicBezTo>
                  <a:pt x="83" y="273"/>
                  <a:pt x="83" y="276"/>
                  <a:pt x="83" y="278"/>
                </a:cubicBezTo>
                <a:cubicBezTo>
                  <a:pt x="82" y="280"/>
                  <a:pt x="82" y="283"/>
                  <a:pt x="82" y="285"/>
                </a:cubicBezTo>
                <a:cubicBezTo>
                  <a:pt x="84" y="286"/>
                  <a:pt x="86" y="287"/>
                  <a:pt x="89" y="289"/>
                </a:cubicBezTo>
                <a:cubicBezTo>
                  <a:pt x="90" y="287"/>
                  <a:pt x="92" y="285"/>
                  <a:pt x="94" y="283"/>
                </a:cubicBezTo>
                <a:cubicBezTo>
                  <a:pt x="96" y="282"/>
                  <a:pt x="97" y="280"/>
                  <a:pt x="99" y="278"/>
                </a:cubicBezTo>
                <a:cubicBezTo>
                  <a:pt x="100" y="278"/>
                  <a:pt x="100" y="278"/>
                  <a:pt x="100" y="278"/>
                </a:cubicBezTo>
                <a:cubicBezTo>
                  <a:pt x="100" y="278"/>
                  <a:pt x="100" y="278"/>
                  <a:pt x="100" y="278"/>
                </a:cubicBezTo>
                <a:cubicBezTo>
                  <a:pt x="104" y="279"/>
                  <a:pt x="108" y="281"/>
                  <a:pt x="111" y="282"/>
                </a:cubicBezTo>
                <a:cubicBezTo>
                  <a:pt x="112" y="282"/>
                  <a:pt x="112" y="282"/>
                  <a:pt x="112" y="282"/>
                </a:cubicBezTo>
                <a:cubicBezTo>
                  <a:pt x="112" y="283"/>
                  <a:pt x="112" y="283"/>
                  <a:pt x="112" y="283"/>
                </a:cubicBezTo>
                <a:cubicBezTo>
                  <a:pt x="112" y="285"/>
                  <a:pt x="113" y="288"/>
                  <a:pt x="113" y="290"/>
                </a:cubicBezTo>
                <a:cubicBezTo>
                  <a:pt x="113" y="292"/>
                  <a:pt x="113" y="295"/>
                  <a:pt x="113" y="297"/>
                </a:cubicBezTo>
                <a:cubicBezTo>
                  <a:pt x="116" y="298"/>
                  <a:pt x="118" y="298"/>
                  <a:pt x="121" y="299"/>
                </a:cubicBezTo>
                <a:cubicBezTo>
                  <a:pt x="122" y="297"/>
                  <a:pt x="124" y="295"/>
                  <a:pt x="125" y="293"/>
                </a:cubicBezTo>
                <a:cubicBezTo>
                  <a:pt x="126" y="291"/>
                  <a:pt x="127" y="288"/>
                  <a:pt x="129" y="287"/>
                </a:cubicBezTo>
                <a:cubicBezTo>
                  <a:pt x="129" y="286"/>
                  <a:pt x="129" y="286"/>
                  <a:pt x="129" y="286"/>
                </a:cubicBezTo>
                <a:cubicBezTo>
                  <a:pt x="130" y="286"/>
                  <a:pt x="130" y="286"/>
                  <a:pt x="130" y="286"/>
                </a:cubicBezTo>
                <a:cubicBezTo>
                  <a:pt x="133" y="286"/>
                  <a:pt x="137" y="287"/>
                  <a:pt x="141" y="287"/>
                </a:cubicBezTo>
                <a:cubicBezTo>
                  <a:pt x="142" y="287"/>
                  <a:pt x="142" y="287"/>
                  <a:pt x="142" y="287"/>
                </a:cubicBezTo>
                <a:cubicBezTo>
                  <a:pt x="142" y="288"/>
                  <a:pt x="142" y="288"/>
                  <a:pt x="142" y="288"/>
                </a:cubicBezTo>
                <a:cubicBezTo>
                  <a:pt x="143" y="290"/>
                  <a:pt x="144" y="293"/>
                  <a:pt x="145" y="295"/>
                </a:cubicBezTo>
                <a:cubicBezTo>
                  <a:pt x="145" y="297"/>
                  <a:pt x="146" y="300"/>
                  <a:pt x="147" y="302"/>
                </a:cubicBezTo>
                <a:cubicBezTo>
                  <a:pt x="147" y="302"/>
                  <a:pt x="147" y="302"/>
                  <a:pt x="147" y="302"/>
                </a:cubicBezTo>
                <a:cubicBezTo>
                  <a:pt x="150" y="302"/>
                  <a:pt x="152" y="302"/>
                  <a:pt x="155" y="302"/>
                </a:cubicBezTo>
                <a:cubicBezTo>
                  <a:pt x="155" y="302"/>
                  <a:pt x="155" y="302"/>
                  <a:pt x="155" y="302"/>
                </a:cubicBezTo>
                <a:cubicBezTo>
                  <a:pt x="156" y="300"/>
                  <a:pt x="156" y="297"/>
                  <a:pt x="157" y="295"/>
                </a:cubicBezTo>
                <a:cubicBezTo>
                  <a:pt x="158" y="293"/>
                  <a:pt x="159" y="290"/>
                  <a:pt x="159" y="288"/>
                </a:cubicBezTo>
                <a:cubicBezTo>
                  <a:pt x="160" y="287"/>
                  <a:pt x="160" y="287"/>
                  <a:pt x="160" y="287"/>
                </a:cubicBezTo>
                <a:cubicBezTo>
                  <a:pt x="161" y="287"/>
                  <a:pt x="161" y="287"/>
                  <a:pt x="161" y="287"/>
                </a:cubicBezTo>
                <a:cubicBezTo>
                  <a:pt x="165" y="287"/>
                  <a:pt x="168" y="286"/>
                  <a:pt x="172" y="286"/>
                </a:cubicBezTo>
                <a:cubicBezTo>
                  <a:pt x="173" y="286"/>
                  <a:pt x="173" y="286"/>
                  <a:pt x="173" y="286"/>
                </a:cubicBezTo>
                <a:cubicBezTo>
                  <a:pt x="173" y="287"/>
                  <a:pt x="173" y="287"/>
                  <a:pt x="173" y="287"/>
                </a:cubicBezTo>
                <a:cubicBezTo>
                  <a:pt x="175" y="288"/>
                  <a:pt x="176" y="291"/>
                  <a:pt x="177" y="293"/>
                </a:cubicBezTo>
                <a:cubicBezTo>
                  <a:pt x="178" y="295"/>
                  <a:pt x="180" y="297"/>
                  <a:pt x="181" y="299"/>
                </a:cubicBezTo>
                <a:cubicBezTo>
                  <a:pt x="183" y="298"/>
                  <a:pt x="186" y="298"/>
                  <a:pt x="188" y="297"/>
                </a:cubicBezTo>
                <a:cubicBezTo>
                  <a:pt x="189" y="295"/>
                  <a:pt x="189" y="292"/>
                  <a:pt x="189" y="290"/>
                </a:cubicBezTo>
                <a:cubicBezTo>
                  <a:pt x="189" y="288"/>
                  <a:pt x="189" y="285"/>
                  <a:pt x="190" y="283"/>
                </a:cubicBezTo>
                <a:cubicBezTo>
                  <a:pt x="190" y="282"/>
                  <a:pt x="190" y="282"/>
                  <a:pt x="190" y="282"/>
                </a:cubicBezTo>
                <a:cubicBezTo>
                  <a:pt x="191" y="282"/>
                  <a:pt x="191" y="282"/>
                  <a:pt x="191" y="282"/>
                </a:cubicBezTo>
                <a:cubicBezTo>
                  <a:pt x="194" y="281"/>
                  <a:pt x="198" y="279"/>
                  <a:pt x="202" y="278"/>
                </a:cubicBezTo>
                <a:cubicBezTo>
                  <a:pt x="202" y="278"/>
                  <a:pt x="202" y="278"/>
                  <a:pt x="202" y="278"/>
                </a:cubicBezTo>
                <a:cubicBezTo>
                  <a:pt x="203" y="278"/>
                  <a:pt x="203" y="278"/>
                  <a:pt x="203" y="278"/>
                </a:cubicBezTo>
                <a:cubicBezTo>
                  <a:pt x="205" y="280"/>
                  <a:pt x="206" y="282"/>
                  <a:pt x="208" y="283"/>
                </a:cubicBezTo>
                <a:cubicBezTo>
                  <a:pt x="210" y="285"/>
                  <a:pt x="211" y="287"/>
                  <a:pt x="213" y="289"/>
                </a:cubicBezTo>
                <a:cubicBezTo>
                  <a:pt x="215" y="288"/>
                  <a:pt x="218" y="286"/>
                  <a:pt x="220" y="285"/>
                </a:cubicBezTo>
                <a:cubicBezTo>
                  <a:pt x="220" y="283"/>
                  <a:pt x="219" y="280"/>
                  <a:pt x="219" y="278"/>
                </a:cubicBezTo>
                <a:cubicBezTo>
                  <a:pt x="219" y="276"/>
                  <a:pt x="218" y="273"/>
                  <a:pt x="218" y="271"/>
                </a:cubicBezTo>
                <a:cubicBezTo>
                  <a:pt x="218" y="270"/>
                  <a:pt x="218" y="270"/>
                  <a:pt x="218" y="270"/>
                </a:cubicBezTo>
                <a:cubicBezTo>
                  <a:pt x="219" y="270"/>
                  <a:pt x="219" y="270"/>
                  <a:pt x="219" y="270"/>
                </a:cubicBezTo>
                <a:cubicBezTo>
                  <a:pt x="222" y="268"/>
                  <a:pt x="225" y="266"/>
                  <a:pt x="228" y="263"/>
                </a:cubicBezTo>
                <a:cubicBezTo>
                  <a:pt x="229" y="263"/>
                  <a:pt x="229" y="263"/>
                  <a:pt x="229" y="263"/>
                </a:cubicBezTo>
                <a:cubicBezTo>
                  <a:pt x="230" y="263"/>
                  <a:pt x="230" y="263"/>
                  <a:pt x="230" y="263"/>
                </a:cubicBezTo>
                <a:cubicBezTo>
                  <a:pt x="232" y="265"/>
                  <a:pt x="234" y="266"/>
                  <a:pt x="236" y="267"/>
                </a:cubicBezTo>
                <a:cubicBezTo>
                  <a:pt x="238" y="269"/>
                  <a:pt x="240" y="270"/>
                  <a:pt x="242" y="271"/>
                </a:cubicBezTo>
                <a:cubicBezTo>
                  <a:pt x="244" y="270"/>
                  <a:pt x="246" y="268"/>
                  <a:pt x="248" y="266"/>
                </a:cubicBezTo>
                <a:cubicBezTo>
                  <a:pt x="247" y="264"/>
                  <a:pt x="247" y="262"/>
                  <a:pt x="246" y="260"/>
                </a:cubicBezTo>
                <a:cubicBezTo>
                  <a:pt x="245" y="257"/>
                  <a:pt x="244" y="255"/>
                  <a:pt x="243" y="253"/>
                </a:cubicBezTo>
                <a:cubicBezTo>
                  <a:pt x="243" y="252"/>
                  <a:pt x="243" y="252"/>
                  <a:pt x="243" y="252"/>
                </a:cubicBezTo>
                <a:cubicBezTo>
                  <a:pt x="243" y="251"/>
                  <a:pt x="243" y="251"/>
                  <a:pt x="243" y="251"/>
                </a:cubicBezTo>
                <a:cubicBezTo>
                  <a:pt x="246" y="249"/>
                  <a:pt x="249" y="246"/>
                  <a:pt x="252" y="243"/>
                </a:cubicBezTo>
                <a:cubicBezTo>
                  <a:pt x="252" y="243"/>
                  <a:pt x="252" y="243"/>
                  <a:pt x="252" y="243"/>
                </a:cubicBezTo>
                <a:cubicBezTo>
                  <a:pt x="253" y="243"/>
                  <a:pt x="253" y="243"/>
                  <a:pt x="253" y="243"/>
                </a:cubicBezTo>
                <a:cubicBezTo>
                  <a:pt x="255" y="244"/>
                  <a:pt x="258" y="245"/>
                  <a:pt x="260" y="246"/>
                </a:cubicBezTo>
                <a:cubicBezTo>
                  <a:pt x="262" y="246"/>
                  <a:pt x="264" y="247"/>
                  <a:pt x="267" y="248"/>
                </a:cubicBezTo>
                <a:cubicBezTo>
                  <a:pt x="268" y="246"/>
                  <a:pt x="270" y="244"/>
                  <a:pt x="271" y="242"/>
                </a:cubicBezTo>
                <a:cubicBezTo>
                  <a:pt x="270" y="240"/>
                  <a:pt x="269" y="238"/>
                  <a:pt x="268" y="236"/>
                </a:cubicBezTo>
                <a:cubicBezTo>
                  <a:pt x="266" y="234"/>
                  <a:pt x="265" y="232"/>
                  <a:pt x="264" y="230"/>
                </a:cubicBezTo>
                <a:cubicBezTo>
                  <a:pt x="263" y="229"/>
                  <a:pt x="263" y="229"/>
                  <a:pt x="263" y="229"/>
                </a:cubicBezTo>
                <a:cubicBezTo>
                  <a:pt x="264" y="228"/>
                  <a:pt x="264" y="228"/>
                  <a:pt x="264" y="228"/>
                </a:cubicBezTo>
                <a:cubicBezTo>
                  <a:pt x="266" y="225"/>
                  <a:pt x="268" y="222"/>
                  <a:pt x="270" y="219"/>
                </a:cubicBezTo>
                <a:cubicBezTo>
                  <a:pt x="270" y="218"/>
                  <a:pt x="270" y="218"/>
                  <a:pt x="270" y="218"/>
                </a:cubicBezTo>
                <a:cubicBezTo>
                  <a:pt x="271" y="218"/>
                  <a:pt x="271" y="218"/>
                  <a:pt x="271" y="218"/>
                </a:cubicBezTo>
                <a:cubicBezTo>
                  <a:pt x="273" y="218"/>
                  <a:pt x="276" y="219"/>
                  <a:pt x="278" y="219"/>
                </a:cubicBezTo>
                <a:cubicBezTo>
                  <a:pt x="281" y="219"/>
                  <a:pt x="283" y="220"/>
                  <a:pt x="285" y="220"/>
                </a:cubicBezTo>
                <a:cubicBezTo>
                  <a:pt x="286" y="218"/>
                  <a:pt x="288" y="215"/>
                  <a:pt x="289" y="213"/>
                </a:cubicBezTo>
                <a:cubicBezTo>
                  <a:pt x="287" y="211"/>
                  <a:pt x="285" y="210"/>
                  <a:pt x="284" y="208"/>
                </a:cubicBezTo>
                <a:cubicBezTo>
                  <a:pt x="282" y="206"/>
                  <a:pt x="280" y="204"/>
                  <a:pt x="278" y="203"/>
                </a:cubicBezTo>
                <a:cubicBezTo>
                  <a:pt x="278" y="202"/>
                  <a:pt x="278" y="202"/>
                  <a:pt x="278" y="202"/>
                </a:cubicBezTo>
                <a:cubicBezTo>
                  <a:pt x="278" y="201"/>
                  <a:pt x="278" y="201"/>
                  <a:pt x="278" y="201"/>
                </a:cubicBezTo>
                <a:cubicBezTo>
                  <a:pt x="279" y="198"/>
                  <a:pt x="281" y="194"/>
                  <a:pt x="282" y="190"/>
                </a:cubicBezTo>
                <a:cubicBezTo>
                  <a:pt x="282" y="190"/>
                  <a:pt x="282" y="190"/>
                  <a:pt x="282" y="190"/>
                </a:cubicBezTo>
                <a:cubicBezTo>
                  <a:pt x="283" y="190"/>
                  <a:pt x="283" y="190"/>
                  <a:pt x="283" y="190"/>
                </a:cubicBezTo>
                <a:cubicBezTo>
                  <a:pt x="285" y="189"/>
                  <a:pt x="288" y="189"/>
                  <a:pt x="290" y="189"/>
                </a:cubicBezTo>
                <a:cubicBezTo>
                  <a:pt x="293" y="189"/>
                  <a:pt x="295" y="189"/>
                  <a:pt x="297" y="188"/>
                </a:cubicBezTo>
                <a:cubicBezTo>
                  <a:pt x="298" y="186"/>
                  <a:pt x="299" y="183"/>
                  <a:pt x="299" y="181"/>
                </a:cubicBezTo>
                <a:cubicBezTo>
                  <a:pt x="297" y="179"/>
                  <a:pt x="295" y="178"/>
                  <a:pt x="293" y="177"/>
                </a:cubicBezTo>
                <a:cubicBezTo>
                  <a:pt x="291" y="176"/>
                  <a:pt x="289" y="174"/>
                  <a:pt x="287" y="173"/>
                </a:cubicBezTo>
                <a:cubicBezTo>
                  <a:pt x="286" y="173"/>
                  <a:pt x="286" y="173"/>
                  <a:pt x="286" y="173"/>
                </a:cubicBezTo>
                <a:cubicBezTo>
                  <a:pt x="286" y="172"/>
                  <a:pt x="286" y="172"/>
                  <a:pt x="286" y="172"/>
                </a:cubicBezTo>
                <a:cubicBezTo>
                  <a:pt x="287" y="168"/>
                  <a:pt x="287" y="165"/>
                  <a:pt x="287" y="160"/>
                </a:cubicBezTo>
                <a:cubicBezTo>
                  <a:pt x="287" y="160"/>
                  <a:pt x="287" y="160"/>
                  <a:pt x="287" y="160"/>
                </a:cubicBezTo>
                <a:cubicBezTo>
                  <a:pt x="288" y="159"/>
                  <a:pt x="288" y="159"/>
                  <a:pt x="288" y="159"/>
                </a:cubicBezTo>
                <a:cubicBezTo>
                  <a:pt x="290" y="159"/>
                  <a:pt x="293" y="158"/>
                  <a:pt x="295" y="157"/>
                </a:cubicBezTo>
                <a:cubicBezTo>
                  <a:pt x="297" y="156"/>
                  <a:pt x="300" y="156"/>
                  <a:pt x="302" y="155"/>
                </a:cubicBezTo>
                <a:cubicBezTo>
                  <a:pt x="302" y="155"/>
                  <a:pt x="302" y="155"/>
                  <a:pt x="302" y="155"/>
                </a:cubicBezTo>
                <a:cubicBezTo>
                  <a:pt x="302" y="153"/>
                  <a:pt x="302" y="152"/>
                  <a:pt x="302" y="151"/>
                </a:cubicBezTo>
                <a:cubicBezTo>
                  <a:pt x="302" y="149"/>
                  <a:pt x="302" y="148"/>
                  <a:pt x="302" y="147"/>
                </a:cubicBezTo>
                <a:close/>
                <a:moveTo>
                  <a:pt x="159" y="110"/>
                </a:moveTo>
                <a:cubicBezTo>
                  <a:pt x="161" y="93"/>
                  <a:pt x="164" y="76"/>
                  <a:pt x="169" y="59"/>
                </a:cubicBezTo>
                <a:cubicBezTo>
                  <a:pt x="169" y="58"/>
                  <a:pt x="169" y="58"/>
                  <a:pt x="169" y="58"/>
                </a:cubicBezTo>
                <a:cubicBezTo>
                  <a:pt x="170" y="59"/>
                  <a:pt x="170" y="59"/>
                  <a:pt x="170" y="59"/>
                </a:cubicBezTo>
                <a:cubicBezTo>
                  <a:pt x="182" y="61"/>
                  <a:pt x="193" y="66"/>
                  <a:pt x="203" y="72"/>
                </a:cubicBezTo>
                <a:cubicBezTo>
                  <a:pt x="204" y="73"/>
                  <a:pt x="204" y="73"/>
                  <a:pt x="204" y="73"/>
                </a:cubicBezTo>
                <a:cubicBezTo>
                  <a:pt x="203" y="74"/>
                  <a:pt x="203" y="74"/>
                  <a:pt x="203" y="74"/>
                </a:cubicBezTo>
                <a:cubicBezTo>
                  <a:pt x="195" y="90"/>
                  <a:pt x="185" y="104"/>
                  <a:pt x="174" y="116"/>
                </a:cubicBezTo>
                <a:cubicBezTo>
                  <a:pt x="173" y="117"/>
                  <a:pt x="173" y="117"/>
                  <a:pt x="173" y="117"/>
                </a:cubicBezTo>
                <a:cubicBezTo>
                  <a:pt x="172" y="117"/>
                  <a:pt x="172" y="117"/>
                  <a:pt x="172" y="117"/>
                </a:cubicBezTo>
                <a:cubicBezTo>
                  <a:pt x="169" y="114"/>
                  <a:pt x="165" y="112"/>
                  <a:pt x="160" y="111"/>
                </a:cubicBezTo>
                <a:cubicBezTo>
                  <a:pt x="159" y="111"/>
                  <a:pt x="159" y="111"/>
                  <a:pt x="159" y="111"/>
                </a:cubicBezTo>
                <a:lnTo>
                  <a:pt x="159" y="110"/>
                </a:lnTo>
                <a:close/>
                <a:moveTo>
                  <a:pt x="99" y="72"/>
                </a:moveTo>
                <a:cubicBezTo>
                  <a:pt x="109" y="65"/>
                  <a:pt x="120" y="61"/>
                  <a:pt x="132" y="58"/>
                </a:cubicBezTo>
                <a:cubicBezTo>
                  <a:pt x="133" y="58"/>
                  <a:pt x="133" y="58"/>
                  <a:pt x="133" y="58"/>
                </a:cubicBezTo>
                <a:cubicBezTo>
                  <a:pt x="134" y="59"/>
                  <a:pt x="134" y="59"/>
                  <a:pt x="134" y="59"/>
                </a:cubicBezTo>
                <a:cubicBezTo>
                  <a:pt x="139" y="76"/>
                  <a:pt x="142" y="93"/>
                  <a:pt x="143" y="110"/>
                </a:cubicBezTo>
                <a:cubicBezTo>
                  <a:pt x="143" y="111"/>
                  <a:pt x="143" y="111"/>
                  <a:pt x="143" y="111"/>
                </a:cubicBezTo>
                <a:cubicBezTo>
                  <a:pt x="142" y="111"/>
                  <a:pt x="142" y="111"/>
                  <a:pt x="142" y="111"/>
                </a:cubicBezTo>
                <a:cubicBezTo>
                  <a:pt x="138" y="112"/>
                  <a:pt x="134" y="114"/>
                  <a:pt x="130" y="116"/>
                </a:cubicBezTo>
                <a:cubicBezTo>
                  <a:pt x="129" y="117"/>
                  <a:pt x="129" y="117"/>
                  <a:pt x="129" y="117"/>
                </a:cubicBezTo>
                <a:cubicBezTo>
                  <a:pt x="128" y="116"/>
                  <a:pt x="128" y="116"/>
                  <a:pt x="128" y="116"/>
                </a:cubicBezTo>
                <a:cubicBezTo>
                  <a:pt x="117" y="103"/>
                  <a:pt x="107" y="89"/>
                  <a:pt x="99" y="74"/>
                </a:cubicBezTo>
                <a:cubicBezTo>
                  <a:pt x="98" y="73"/>
                  <a:pt x="98" y="73"/>
                  <a:pt x="98" y="73"/>
                </a:cubicBezTo>
                <a:lnTo>
                  <a:pt x="99" y="72"/>
                </a:lnTo>
                <a:close/>
                <a:moveTo>
                  <a:pt x="59" y="132"/>
                </a:moveTo>
                <a:cubicBezTo>
                  <a:pt x="61" y="120"/>
                  <a:pt x="66" y="109"/>
                  <a:pt x="72" y="99"/>
                </a:cubicBezTo>
                <a:cubicBezTo>
                  <a:pt x="73" y="98"/>
                  <a:pt x="73" y="98"/>
                  <a:pt x="73" y="98"/>
                </a:cubicBezTo>
                <a:cubicBezTo>
                  <a:pt x="74" y="98"/>
                  <a:pt x="74" y="98"/>
                  <a:pt x="74" y="98"/>
                </a:cubicBezTo>
                <a:cubicBezTo>
                  <a:pt x="90" y="107"/>
                  <a:pt x="104" y="116"/>
                  <a:pt x="116" y="128"/>
                </a:cubicBezTo>
                <a:cubicBezTo>
                  <a:pt x="117" y="128"/>
                  <a:pt x="117" y="128"/>
                  <a:pt x="117" y="128"/>
                </a:cubicBezTo>
                <a:cubicBezTo>
                  <a:pt x="117" y="129"/>
                  <a:pt x="117" y="129"/>
                  <a:pt x="117" y="129"/>
                </a:cubicBezTo>
                <a:cubicBezTo>
                  <a:pt x="114" y="133"/>
                  <a:pt x="113" y="137"/>
                  <a:pt x="112" y="141"/>
                </a:cubicBezTo>
                <a:cubicBezTo>
                  <a:pt x="111" y="143"/>
                  <a:pt x="111" y="143"/>
                  <a:pt x="111" y="143"/>
                </a:cubicBezTo>
                <a:cubicBezTo>
                  <a:pt x="110" y="142"/>
                  <a:pt x="110" y="142"/>
                  <a:pt x="110" y="142"/>
                </a:cubicBezTo>
                <a:cubicBezTo>
                  <a:pt x="93" y="141"/>
                  <a:pt x="76" y="138"/>
                  <a:pt x="60" y="133"/>
                </a:cubicBezTo>
                <a:cubicBezTo>
                  <a:pt x="58" y="133"/>
                  <a:pt x="58" y="133"/>
                  <a:pt x="58" y="133"/>
                </a:cubicBezTo>
                <a:lnTo>
                  <a:pt x="59" y="132"/>
                </a:lnTo>
                <a:close/>
                <a:moveTo>
                  <a:pt x="74" y="203"/>
                </a:moveTo>
                <a:cubicBezTo>
                  <a:pt x="73" y="203"/>
                  <a:pt x="73" y="203"/>
                  <a:pt x="73" y="203"/>
                </a:cubicBezTo>
                <a:cubicBezTo>
                  <a:pt x="72" y="202"/>
                  <a:pt x="72" y="202"/>
                  <a:pt x="72" y="202"/>
                </a:cubicBezTo>
                <a:cubicBezTo>
                  <a:pt x="66" y="192"/>
                  <a:pt x="61" y="181"/>
                  <a:pt x="59" y="170"/>
                </a:cubicBezTo>
                <a:cubicBezTo>
                  <a:pt x="58" y="168"/>
                  <a:pt x="58" y="168"/>
                  <a:pt x="58" y="168"/>
                </a:cubicBezTo>
                <a:cubicBezTo>
                  <a:pt x="60" y="168"/>
                  <a:pt x="60" y="168"/>
                  <a:pt x="60" y="168"/>
                </a:cubicBezTo>
                <a:cubicBezTo>
                  <a:pt x="76" y="163"/>
                  <a:pt x="93" y="160"/>
                  <a:pt x="110" y="159"/>
                </a:cubicBezTo>
                <a:cubicBezTo>
                  <a:pt x="111" y="159"/>
                  <a:pt x="111" y="159"/>
                  <a:pt x="111" y="159"/>
                </a:cubicBezTo>
                <a:cubicBezTo>
                  <a:pt x="111" y="160"/>
                  <a:pt x="111" y="160"/>
                  <a:pt x="111" y="160"/>
                </a:cubicBezTo>
                <a:cubicBezTo>
                  <a:pt x="112" y="164"/>
                  <a:pt x="114" y="168"/>
                  <a:pt x="116" y="172"/>
                </a:cubicBezTo>
                <a:cubicBezTo>
                  <a:pt x="117" y="173"/>
                  <a:pt x="117" y="173"/>
                  <a:pt x="117" y="173"/>
                </a:cubicBezTo>
                <a:cubicBezTo>
                  <a:pt x="116" y="174"/>
                  <a:pt x="116" y="174"/>
                  <a:pt x="116" y="174"/>
                </a:cubicBezTo>
                <a:cubicBezTo>
                  <a:pt x="103" y="185"/>
                  <a:pt x="89" y="194"/>
                  <a:pt x="74" y="203"/>
                </a:cubicBezTo>
                <a:close/>
                <a:moveTo>
                  <a:pt x="143" y="191"/>
                </a:moveTo>
                <a:cubicBezTo>
                  <a:pt x="141" y="208"/>
                  <a:pt x="138" y="225"/>
                  <a:pt x="133" y="242"/>
                </a:cubicBezTo>
                <a:cubicBezTo>
                  <a:pt x="133" y="243"/>
                  <a:pt x="133" y="243"/>
                  <a:pt x="133" y="243"/>
                </a:cubicBezTo>
                <a:cubicBezTo>
                  <a:pt x="132" y="243"/>
                  <a:pt x="132" y="243"/>
                  <a:pt x="132" y="243"/>
                </a:cubicBezTo>
                <a:cubicBezTo>
                  <a:pt x="120" y="241"/>
                  <a:pt x="109" y="236"/>
                  <a:pt x="99" y="229"/>
                </a:cubicBezTo>
                <a:cubicBezTo>
                  <a:pt x="98" y="229"/>
                  <a:pt x="98" y="229"/>
                  <a:pt x="98" y="229"/>
                </a:cubicBezTo>
                <a:cubicBezTo>
                  <a:pt x="98" y="228"/>
                  <a:pt x="98" y="228"/>
                  <a:pt x="98" y="228"/>
                </a:cubicBezTo>
                <a:cubicBezTo>
                  <a:pt x="107" y="212"/>
                  <a:pt x="117" y="198"/>
                  <a:pt x="128" y="185"/>
                </a:cubicBezTo>
                <a:cubicBezTo>
                  <a:pt x="128" y="184"/>
                  <a:pt x="128" y="184"/>
                  <a:pt x="128" y="184"/>
                </a:cubicBezTo>
                <a:cubicBezTo>
                  <a:pt x="129" y="185"/>
                  <a:pt x="129" y="185"/>
                  <a:pt x="129" y="185"/>
                </a:cubicBezTo>
                <a:cubicBezTo>
                  <a:pt x="133" y="187"/>
                  <a:pt x="137" y="189"/>
                  <a:pt x="142" y="190"/>
                </a:cubicBezTo>
                <a:cubicBezTo>
                  <a:pt x="143" y="190"/>
                  <a:pt x="143" y="190"/>
                  <a:pt x="143" y="190"/>
                </a:cubicBezTo>
                <a:lnTo>
                  <a:pt x="143" y="191"/>
                </a:lnTo>
                <a:close/>
                <a:moveTo>
                  <a:pt x="151" y="180"/>
                </a:moveTo>
                <a:cubicBezTo>
                  <a:pt x="143" y="180"/>
                  <a:pt x="136" y="177"/>
                  <a:pt x="130" y="171"/>
                </a:cubicBezTo>
                <a:cubicBezTo>
                  <a:pt x="125" y="166"/>
                  <a:pt x="122" y="159"/>
                  <a:pt x="122" y="151"/>
                </a:cubicBezTo>
                <a:cubicBezTo>
                  <a:pt x="122" y="143"/>
                  <a:pt x="125" y="136"/>
                  <a:pt x="130" y="130"/>
                </a:cubicBezTo>
                <a:cubicBezTo>
                  <a:pt x="136" y="125"/>
                  <a:pt x="143" y="122"/>
                  <a:pt x="151" y="122"/>
                </a:cubicBezTo>
                <a:cubicBezTo>
                  <a:pt x="159" y="122"/>
                  <a:pt x="166" y="125"/>
                  <a:pt x="172" y="130"/>
                </a:cubicBezTo>
                <a:cubicBezTo>
                  <a:pt x="183" y="142"/>
                  <a:pt x="183" y="160"/>
                  <a:pt x="172" y="171"/>
                </a:cubicBezTo>
                <a:cubicBezTo>
                  <a:pt x="166" y="177"/>
                  <a:pt x="159" y="180"/>
                  <a:pt x="151" y="180"/>
                </a:cubicBezTo>
                <a:close/>
                <a:moveTo>
                  <a:pt x="203" y="229"/>
                </a:moveTo>
                <a:cubicBezTo>
                  <a:pt x="192" y="236"/>
                  <a:pt x="181" y="241"/>
                  <a:pt x="170" y="243"/>
                </a:cubicBezTo>
                <a:cubicBezTo>
                  <a:pt x="168" y="243"/>
                  <a:pt x="168" y="243"/>
                  <a:pt x="168" y="243"/>
                </a:cubicBezTo>
                <a:cubicBezTo>
                  <a:pt x="168" y="242"/>
                  <a:pt x="168" y="242"/>
                  <a:pt x="168" y="242"/>
                </a:cubicBezTo>
                <a:cubicBezTo>
                  <a:pt x="163" y="225"/>
                  <a:pt x="160" y="208"/>
                  <a:pt x="159" y="192"/>
                </a:cubicBezTo>
                <a:cubicBezTo>
                  <a:pt x="159" y="190"/>
                  <a:pt x="159" y="190"/>
                  <a:pt x="159" y="190"/>
                </a:cubicBezTo>
                <a:cubicBezTo>
                  <a:pt x="160" y="190"/>
                  <a:pt x="160" y="190"/>
                  <a:pt x="160" y="190"/>
                </a:cubicBezTo>
                <a:cubicBezTo>
                  <a:pt x="164" y="189"/>
                  <a:pt x="168" y="188"/>
                  <a:pt x="172" y="185"/>
                </a:cubicBezTo>
                <a:cubicBezTo>
                  <a:pt x="173" y="185"/>
                  <a:pt x="173" y="185"/>
                  <a:pt x="173" y="185"/>
                </a:cubicBezTo>
                <a:cubicBezTo>
                  <a:pt x="174" y="185"/>
                  <a:pt x="174" y="185"/>
                  <a:pt x="174" y="185"/>
                </a:cubicBezTo>
                <a:cubicBezTo>
                  <a:pt x="185" y="199"/>
                  <a:pt x="195" y="213"/>
                  <a:pt x="203" y="228"/>
                </a:cubicBezTo>
                <a:cubicBezTo>
                  <a:pt x="204" y="229"/>
                  <a:pt x="204" y="229"/>
                  <a:pt x="204" y="229"/>
                </a:cubicBezTo>
                <a:lnTo>
                  <a:pt x="203" y="229"/>
                </a:lnTo>
                <a:close/>
                <a:moveTo>
                  <a:pt x="243" y="170"/>
                </a:moveTo>
                <a:cubicBezTo>
                  <a:pt x="241" y="182"/>
                  <a:pt x="236" y="193"/>
                  <a:pt x="229" y="203"/>
                </a:cubicBezTo>
                <a:cubicBezTo>
                  <a:pt x="229" y="204"/>
                  <a:pt x="229" y="204"/>
                  <a:pt x="229" y="204"/>
                </a:cubicBezTo>
                <a:cubicBezTo>
                  <a:pt x="228" y="203"/>
                  <a:pt x="228" y="203"/>
                  <a:pt x="228" y="203"/>
                </a:cubicBezTo>
                <a:cubicBezTo>
                  <a:pt x="212" y="195"/>
                  <a:pt x="198" y="185"/>
                  <a:pt x="185" y="174"/>
                </a:cubicBezTo>
                <a:cubicBezTo>
                  <a:pt x="185" y="173"/>
                  <a:pt x="185" y="173"/>
                  <a:pt x="185" y="173"/>
                </a:cubicBezTo>
                <a:cubicBezTo>
                  <a:pt x="185" y="172"/>
                  <a:pt x="185" y="172"/>
                  <a:pt x="185" y="172"/>
                </a:cubicBezTo>
                <a:cubicBezTo>
                  <a:pt x="188" y="169"/>
                  <a:pt x="189" y="164"/>
                  <a:pt x="190" y="160"/>
                </a:cubicBezTo>
                <a:cubicBezTo>
                  <a:pt x="191" y="159"/>
                  <a:pt x="191" y="159"/>
                  <a:pt x="191" y="159"/>
                </a:cubicBezTo>
                <a:cubicBezTo>
                  <a:pt x="192" y="159"/>
                  <a:pt x="192" y="159"/>
                  <a:pt x="192" y="159"/>
                </a:cubicBezTo>
                <a:cubicBezTo>
                  <a:pt x="208" y="161"/>
                  <a:pt x="225" y="164"/>
                  <a:pt x="242" y="168"/>
                </a:cubicBezTo>
                <a:cubicBezTo>
                  <a:pt x="243" y="169"/>
                  <a:pt x="243" y="169"/>
                  <a:pt x="243" y="169"/>
                </a:cubicBezTo>
                <a:lnTo>
                  <a:pt x="243" y="170"/>
                </a:lnTo>
                <a:close/>
                <a:moveTo>
                  <a:pt x="242" y="134"/>
                </a:moveTo>
                <a:cubicBezTo>
                  <a:pt x="225" y="139"/>
                  <a:pt x="208" y="142"/>
                  <a:pt x="192" y="143"/>
                </a:cubicBezTo>
                <a:cubicBezTo>
                  <a:pt x="191" y="143"/>
                  <a:pt x="191" y="143"/>
                  <a:pt x="191" y="143"/>
                </a:cubicBezTo>
                <a:cubicBezTo>
                  <a:pt x="190" y="142"/>
                  <a:pt x="190" y="142"/>
                  <a:pt x="190" y="142"/>
                </a:cubicBezTo>
                <a:cubicBezTo>
                  <a:pt x="189" y="137"/>
                  <a:pt x="188" y="133"/>
                  <a:pt x="185" y="130"/>
                </a:cubicBezTo>
                <a:cubicBezTo>
                  <a:pt x="185" y="129"/>
                  <a:pt x="185" y="129"/>
                  <a:pt x="185" y="129"/>
                </a:cubicBezTo>
                <a:cubicBezTo>
                  <a:pt x="186" y="128"/>
                  <a:pt x="186" y="128"/>
                  <a:pt x="186" y="128"/>
                </a:cubicBezTo>
                <a:cubicBezTo>
                  <a:pt x="199" y="117"/>
                  <a:pt x="213" y="107"/>
                  <a:pt x="228" y="99"/>
                </a:cubicBezTo>
                <a:cubicBezTo>
                  <a:pt x="229" y="98"/>
                  <a:pt x="229" y="98"/>
                  <a:pt x="229" y="98"/>
                </a:cubicBezTo>
                <a:cubicBezTo>
                  <a:pt x="230" y="99"/>
                  <a:pt x="230" y="99"/>
                  <a:pt x="230" y="99"/>
                </a:cubicBezTo>
                <a:cubicBezTo>
                  <a:pt x="236" y="109"/>
                  <a:pt x="241" y="120"/>
                  <a:pt x="243" y="132"/>
                </a:cubicBezTo>
                <a:cubicBezTo>
                  <a:pt x="243" y="133"/>
                  <a:pt x="243" y="133"/>
                  <a:pt x="243" y="133"/>
                </a:cubicBezTo>
                <a:lnTo>
                  <a:pt x="242" y="134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110" name="Group 109"/>
          <p:cNvGrpSpPr/>
          <p:nvPr/>
        </p:nvGrpSpPr>
        <p:grpSpPr>
          <a:xfrm flipV="1">
            <a:off x="9294038" y="9126191"/>
            <a:ext cx="4588084" cy="3882743"/>
            <a:chOff x="6095913" y="3516301"/>
            <a:chExt cx="4588084" cy="3882743"/>
          </a:xfrm>
        </p:grpSpPr>
        <p:grpSp>
          <p:nvGrpSpPr>
            <p:cNvPr id="111" name="Group 110"/>
            <p:cNvGrpSpPr/>
            <p:nvPr/>
          </p:nvGrpSpPr>
          <p:grpSpPr>
            <a:xfrm>
              <a:off x="6095913" y="3516301"/>
              <a:ext cx="4588084" cy="1614826"/>
              <a:chOff x="3799661" y="10694418"/>
              <a:chExt cx="4588084" cy="1614826"/>
            </a:xfrm>
          </p:grpSpPr>
          <p:sp>
            <p:nvSpPr>
              <p:cNvPr id="115" name="TextBox 114"/>
              <p:cNvSpPr txBox="1"/>
              <p:nvPr/>
            </p:nvSpPr>
            <p:spPr>
              <a:xfrm flipV="1">
                <a:off x="3799661" y="11786024"/>
                <a:ext cx="4588084" cy="52322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fa-IR" sz="2800" b="1" dirty="0">
                    <a:solidFill>
                      <a:schemeClr val="accent1">
                        <a:lumMod val="50000"/>
                      </a:schemeClr>
                    </a:solidFill>
                    <a:effectLst>
                      <a:glow>
                        <a:srgbClr val="FF3399">
                          <a:alpha val="24000"/>
                        </a:srgbClr>
                      </a:glow>
                    </a:effectLst>
                    <a:latin typeface="Shabnam" panose="020B0603030804020204" pitchFamily="34" charset="-78"/>
                    <a:cs typeface="Shabnam" panose="020B0603030804020204" pitchFamily="34" charset="-78"/>
                  </a:rPr>
                  <a:t>تیتر عنوان را بنویسید</a:t>
                </a:r>
                <a:endParaRPr lang="en-US" sz="2800" b="1" dirty="0">
                  <a:solidFill>
                    <a:schemeClr val="accent1">
                      <a:lumMod val="50000"/>
                    </a:schemeClr>
                  </a:solidFill>
                  <a:effectLst>
                    <a:glow>
                      <a:srgbClr val="FF3399">
                        <a:alpha val="24000"/>
                      </a:srgbClr>
                    </a:glow>
                  </a:effectLst>
                  <a:latin typeface="Shabnam" panose="020B0603030804020204" pitchFamily="34" charset="-78"/>
                  <a:cs typeface="Shabnam" panose="020B0603030804020204" pitchFamily="34" charset="-78"/>
                </a:endParaRPr>
              </a:p>
            </p:txBody>
          </p:sp>
          <p:sp>
            <p:nvSpPr>
              <p:cNvPr id="116" name="TextBox 115"/>
              <p:cNvSpPr txBox="1"/>
              <p:nvPr/>
            </p:nvSpPr>
            <p:spPr>
              <a:xfrm flipV="1">
                <a:off x="4151397" y="10694418"/>
                <a:ext cx="3884612" cy="101566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 rtl="1">
                  <a:lnSpc>
                    <a:spcPct val="150000"/>
                  </a:lnSpc>
                </a:pPr>
                <a:r>
                  <a:rPr lang="fa-IR" sz="2000" dirty="0">
                    <a:solidFill>
                      <a:srgbClr val="16191F"/>
                    </a:solidFill>
                    <a:latin typeface="Vazir" panose="020B0603030804020204" pitchFamily="34" charset="-78"/>
                    <a:cs typeface="Vazir" panose="020B0603030804020204" pitchFamily="34" charset="-78"/>
                  </a:rPr>
                  <a:t>فروشگاه مینارو ارائه دهنده انواع فایل های کاربردی</a:t>
                </a:r>
                <a:endParaRPr lang="en-US" sz="1800" b="1" dirty="0">
                  <a:solidFill>
                    <a:schemeClr val="bg1">
                      <a:lumMod val="65000"/>
                    </a:schemeClr>
                  </a:solidFill>
                  <a:effectLst>
                    <a:glow>
                      <a:srgbClr val="FF3399">
                        <a:alpha val="24000"/>
                      </a:srgbClr>
                    </a:glow>
                  </a:effectLst>
                  <a:latin typeface="Lato" panose="020F0502020204030203" pitchFamily="34" charset="0"/>
                </a:endParaRPr>
              </a:p>
            </p:txBody>
          </p:sp>
        </p:grpSp>
        <p:grpSp>
          <p:nvGrpSpPr>
            <p:cNvPr id="112" name="Group 111"/>
            <p:cNvGrpSpPr/>
            <p:nvPr/>
          </p:nvGrpSpPr>
          <p:grpSpPr>
            <a:xfrm>
              <a:off x="8375176" y="5266665"/>
              <a:ext cx="214661" cy="2132379"/>
              <a:chOff x="9156226" y="5476215"/>
              <a:chExt cx="214661" cy="2132379"/>
            </a:xfrm>
          </p:grpSpPr>
          <p:cxnSp>
            <p:nvCxnSpPr>
              <p:cNvPr id="113" name="Straight Connector 112"/>
              <p:cNvCxnSpPr/>
              <p:nvPr/>
            </p:nvCxnSpPr>
            <p:spPr>
              <a:xfrm flipH="1">
                <a:off x="9249299" y="5607406"/>
                <a:ext cx="8804" cy="2001188"/>
              </a:xfrm>
              <a:prstGeom prst="line">
                <a:avLst/>
              </a:prstGeom>
              <a:ln>
                <a:solidFill>
                  <a:schemeClr val="bg1">
                    <a:lumMod val="65000"/>
                  </a:schemeClr>
                </a:solidFill>
                <a:prstDash val="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14" name="Oval 113"/>
              <p:cNvSpPr/>
              <p:nvPr/>
            </p:nvSpPr>
            <p:spPr>
              <a:xfrm>
                <a:off x="9156226" y="5476215"/>
                <a:ext cx="214661" cy="214661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883410209"/>
      </p:ext>
    </p:extLst>
  </p:cSld>
  <p:clrMapOvr>
    <a:masterClrMapping/>
  </p:clrMapOvr>
  <p:transition spd="med">
    <p:pull dir="u"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10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" dur="500"/>
                                            <p:tgtEl>
                                              <p:spTgt spid="4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" presetID="31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" dur="10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" dur="10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" dur="10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" dur="1000"/>
                                            <p:tgtEl>
                                              <p:spTgt spid="2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" presetID="22" presetClass="entr" presetSubtype="4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6" dur="500"/>
                                            <p:tgtEl>
                                              <p:spTgt spid="5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" presetID="31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" dur="10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" dur="10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" dur="10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2" dur="1000"/>
                                            <p:tgtEl>
                                              <p:spTgt spid="2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3" presetID="22" presetClass="entr" presetSubtype="1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25" dur="500"/>
                                            <p:tgtEl>
                                              <p:spTgt spid="11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6" presetID="31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8" dur="10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9" dur="10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0" dur="10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1" dur="1000"/>
                                            <p:tgtEl>
                                              <p:spTgt spid="3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2" presetID="22" presetClass="entr" presetSubtype="4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34" dur="500"/>
                                            <p:tgtEl>
                                              <p:spTgt spid="9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5" presetID="31" presetClass="entr" presetSubtype="0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7" dur="1000" fill="hold"/>
                                            <p:tgtEl>
                                              <p:spTgt spid="7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8" dur="1000" fill="hold"/>
                                            <p:tgtEl>
                                              <p:spTgt spid="7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9" dur="1000" fill="hold"/>
                                            <p:tgtEl>
                                              <p:spTgt spid="76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0" dur="1000"/>
                                            <p:tgtEl>
                                              <p:spTgt spid="7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1" presetID="22" presetClass="entr" presetSubtype="4" fill="hold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43" dur="500"/>
                                            <p:tgtEl>
                                              <p:spTgt spid="9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4" presetID="31" presetClass="entr" presetSubtype="0" fill="hold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6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7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8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9" dur="1000"/>
                                            <p:tgtEl>
                                              <p:spTgt spid="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0" presetID="2" presetClass="entr" presetSubtype="8" fill="hold" grpId="0" nodeType="withEffect" p14:presetBounceEnd="83000">
                                      <p:stCondLst>
                                        <p:cond delay="0"/>
                                      </p:stCondLst>
                                      <p:iterate type="wd">
                                        <p:tmPct val="4000"/>
                                      </p:iterate>
                                      <p:childTnLst>
                                        <p:set>
                                          <p:cBhvr>
                                            <p:cTn id="5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83000">
                                          <p:cBhvr additive="base">
                                            <p:cTn id="52" dur="1750" fill="hold"/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83000">
                                          <p:cBhvr additive="base">
                                            <p:cTn id="53" dur="1750" fill="hold"/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6" grpId="0" animBg="1"/>
          <p:bldP spid="27" grpId="0" animBg="1"/>
          <p:bldP spid="30" grpId="0" animBg="1"/>
          <p:bldP spid="67" grpId="0"/>
          <p:bldP spid="76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10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" dur="500"/>
                                            <p:tgtEl>
                                              <p:spTgt spid="4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" presetID="31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" dur="10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" dur="10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" dur="10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" dur="1000"/>
                                            <p:tgtEl>
                                              <p:spTgt spid="2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" presetID="22" presetClass="entr" presetSubtype="4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6" dur="500"/>
                                            <p:tgtEl>
                                              <p:spTgt spid="5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" presetID="31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" dur="10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" dur="10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" dur="10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2" dur="1000"/>
                                            <p:tgtEl>
                                              <p:spTgt spid="2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3" presetID="22" presetClass="entr" presetSubtype="1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25" dur="500"/>
                                            <p:tgtEl>
                                              <p:spTgt spid="11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6" presetID="31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8" dur="10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9" dur="10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0" dur="10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1" dur="1000"/>
                                            <p:tgtEl>
                                              <p:spTgt spid="3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2" presetID="22" presetClass="entr" presetSubtype="4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34" dur="500"/>
                                            <p:tgtEl>
                                              <p:spTgt spid="9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5" presetID="31" presetClass="entr" presetSubtype="0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7" dur="1000" fill="hold"/>
                                            <p:tgtEl>
                                              <p:spTgt spid="7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8" dur="1000" fill="hold"/>
                                            <p:tgtEl>
                                              <p:spTgt spid="7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9" dur="1000" fill="hold"/>
                                            <p:tgtEl>
                                              <p:spTgt spid="76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0" dur="1000"/>
                                            <p:tgtEl>
                                              <p:spTgt spid="7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1" presetID="22" presetClass="entr" presetSubtype="4" fill="hold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43" dur="500"/>
                                            <p:tgtEl>
                                              <p:spTgt spid="9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4" presetID="31" presetClass="entr" presetSubtype="0" fill="hold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6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7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8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9" dur="1000"/>
                                            <p:tgtEl>
                                              <p:spTgt spid="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0" presetID="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iterate type="wd">
                                        <p:tmPct val="4000"/>
                                      </p:iterate>
                                      <p:childTnLst>
                                        <p:set>
                                          <p:cBhvr>
                                            <p:cTn id="5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2" dur="1750" fill="hold"/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3" dur="1750" fill="hold"/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6" grpId="0" animBg="1"/>
          <p:bldP spid="27" grpId="0" animBg="1"/>
          <p:bldP spid="30" grpId="0" animBg="1"/>
          <p:bldP spid="67" grpId="0"/>
          <p:bldP spid="76" grpId="0" animBg="1"/>
        </p:bldLst>
      </p:timing>
    </mc:Fallback>
  </mc:AlternateContent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" name="Oval 117"/>
          <p:cNvSpPr/>
          <p:nvPr/>
        </p:nvSpPr>
        <p:spPr>
          <a:xfrm rot="19149409">
            <a:off x="16524770" y="2764622"/>
            <a:ext cx="6714356" cy="6714356"/>
          </a:xfrm>
          <a:prstGeom prst="ellipse">
            <a:avLst/>
          </a:prstGeom>
          <a:gradFill>
            <a:gsLst>
              <a:gs pos="0">
                <a:schemeClr val="bg1"/>
              </a:gs>
              <a:gs pos="100000">
                <a:srgbClr val="F4F8FA"/>
              </a:gs>
            </a:gsLst>
            <a:lin ang="10800000" scaled="1"/>
          </a:gradFill>
          <a:ln>
            <a:noFill/>
          </a:ln>
          <a:effectLst>
            <a:outerShdw blurRad="571500" dist="723900" dir="2700000" algn="tl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7" name="Oval 116"/>
          <p:cNvSpPr/>
          <p:nvPr/>
        </p:nvSpPr>
        <p:spPr>
          <a:xfrm rot="19149409">
            <a:off x="12101881" y="4731344"/>
            <a:ext cx="5640413" cy="5640413"/>
          </a:xfrm>
          <a:prstGeom prst="ellipse">
            <a:avLst/>
          </a:prstGeom>
          <a:gradFill>
            <a:gsLst>
              <a:gs pos="0">
                <a:schemeClr val="bg1"/>
              </a:gs>
              <a:gs pos="100000">
                <a:srgbClr val="F4F8FA"/>
              </a:gs>
            </a:gsLst>
            <a:lin ang="10800000" scaled="1"/>
          </a:gradFill>
          <a:ln>
            <a:noFill/>
          </a:ln>
          <a:effectLst>
            <a:outerShdw blurRad="571500" dist="723900" dir="2700000" algn="tl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2" name="Oval 71"/>
          <p:cNvSpPr/>
          <p:nvPr/>
        </p:nvSpPr>
        <p:spPr>
          <a:xfrm rot="19149409">
            <a:off x="8459720" y="3779464"/>
            <a:ext cx="5176581" cy="5176581"/>
          </a:xfrm>
          <a:prstGeom prst="ellipse">
            <a:avLst/>
          </a:prstGeom>
          <a:gradFill>
            <a:gsLst>
              <a:gs pos="0">
                <a:schemeClr val="bg1"/>
              </a:gs>
              <a:gs pos="100000">
                <a:srgbClr val="F4F8FA"/>
              </a:gs>
            </a:gsLst>
            <a:lin ang="10800000" scaled="1"/>
          </a:gradFill>
          <a:ln>
            <a:noFill/>
          </a:ln>
          <a:effectLst>
            <a:outerShdw blurRad="571500" dist="723900" dir="2700000" algn="tl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" name="Oval 33"/>
          <p:cNvSpPr/>
          <p:nvPr/>
        </p:nvSpPr>
        <p:spPr>
          <a:xfrm rot="19149409">
            <a:off x="5478544" y="5342166"/>
            <a:ext cx="4433070" cy="4433070"/>
          </a:xfrm>
          <a:prstGeom prst="ellipse">
            <a:avLst/>
          </a:prstGeom>
          <a:gradFill>
            <a:gsLst>
              <a:gs pos="0">
                <a:schemeClr val="bg1"/>
              </a:gs>
              <a:gs pos="100000">
                <a:srgbClr val="F4F8FA"/>
              </a:gs>
            </a:gsLst>
            <a:lin ang="10800000" scaled="1"/>
          </a:gradFill>
          <a:ln>
            <a:noFill/>
          </a:ln>
          <a:effectLst>
            <a:outerShdw blurRad="571500" dist="723900" dir="2700000" algn="tl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" name="Oval 32"/>
          <p:cNvSpPr/>
          <p:nvPr/>
        </p:nvSpPr>
        <p:spPr>
          <a:xfrm rot="19149409">
            <a:off x="2805732" y="4745193"/>
            <a:ext cx="4012907" cy="4012907"/>
          </a:xfrm>
          <a:prstGeom prst="ellipse">
            <a:avLst/>
          </a:prstGeom>
          <a:gradFill>
            <a:gsLst>
              <a:gs pos="0">
                <a:schemeClr val="bg1"/>
              </a:gs>
              <a:gs pos="100000">
                <a:srgbClr val="F4F8FA"/>
              </a:gs>
            </a:gsLst>
            <a:lin ang="10800000" scaled="1"/>
          </a:gradFill>
          <a:ln>
            <a:noFill/>
          </a:ln>
          <a:effectLst>
            <a:outerShdw blurRad="571500" dist="723900" dir="2700000" algn="tl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" name="Oval 31"/>
          <p:cNvSpPr/>
          <p:nvPr/>
        </p:nvSpPr>
        <p:spPr>
          <a:xfrm rot="19149409">
            <a:off x="1229261" y="6148835"/>
            <a:ext cx="3242313" cy="3242313"/>
          </a:xfrm>
          <a:prstGeom prst="ellipse">
            <a:avLst/>
          </a:prstGeom>
          <a:gradFill>
            <a:gsLst>
              <a:gs pos="0">
                <a:schemeClr val="bg1"/>
              </a:gs>
              <a:gs pos="100000">
                <a:srgbClr val="F4F8FA"/>
              </a:gs>
            </a:gsLst>
            <a:lin ang="10800000" scaled="1"/>
          </a:gradFill>
          <a:ln>
            <a:noFill/>
          </a:ln>
          <a:effectLst>
            <a:outerShdw blurRad="571500" dist="723900" dir="2700000" algn="tl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4" name="Group 3"/>
          <p:cNvGrpSpPr/>
          <p:nvPr/>
        </p:nvGrpSpPr>
        <p:grpSpPr>
          <a:xfrm>
            <a:off x="1793875" y="6857372"/>
            <a:ext cx="2098313" cy="2095736"/>
            <a:chOff x="1793875" y="6387689"/>
            <a:chExt cx="2568574" cy="2565419"/>
          </a:xfrm>
        </p:grpSpPr>
        <p:sp>
          <p:nvSpPr>
            <p:cNvPr id="26" name="Freeform 12"/>
            <p:cNvSpPr>
              <a:spLocks noEditPoints="1"/>
            </p:cNvSpPr>
            <p:nvPr/>
          </p:nvSpPr>
          <p:spPr bwMode="auto">
            <a:xfrm>
              <a:off x="1793875" y="6387689"/>
              <a:ext cx="2568574" cy="2565419"/>
            </a:xfrm>
            <a:custGeom>
              <a:avLst/>
              <a:gdLst>
                <a:gd name="T0" fmla="*/ 286 w 302"/>
                <a:gd name="T1" fmla="*/ 129 h 302"/>
                <a:gd name="T2" fmla="*/ 282 w 302"/>
                <a:gd name="T3" fmla="*/ 112 h 302"/>
                <a:gd name="T4" fmla="*/ 285 w 302"/>
                <a:gd name="T5" fmla="*/ 82 h 302"/>
                <a:gd name="T6" fmla="*/ 264 w 302"/>
                <a:gd name="T7" fmla="*/ 72 h 302"/>
                <a:gd name="T8" fmla="*/ 252 w 302"/>
                <a:gd name="T9" fmla="*/ 58 h 302"/>
                <a:gd name="T10" fmla="*/ 236 w 302"/>
                <a:gd name="T11" fmla="*/ 34 h 302"/>
                <a:gd name="T12" fmla="*/ 219 w 302"/>
                <a:gd name="T13" fmla="*/ 23 h 302"/>
                <a:gd name="T14" fmla="*/ 191 w 302"/>
                <a:gd name="T15" fmla="*/ 20 h 302"/>
                <a:gd name="T16" fmla="*/ 173 w 302"/>
                <a:gd name="T17" fmla="*/ 15 h 302"/>
                <a:gd name="T18" fmla="*/ 155 w 302"/>
                <a:gd name="T19" fmla="*/ 0 h 302"/>
                <a:gd name="T20" fmla="*/ 141 w 302"/>
                <a:gd name="T21" fmla="*/ 14 h 302"/>
                <a:gd name="T22" fmla="*/ 113 w 302"/>
                <a:gd name="T23" fmla="*/ 12 h 302"/>
                <a:gd name="T24" fmla="*/ 94 w 302"/>
                <a:gd name="T25" fmla="*/ 18 h 302"/>
                <a:gd name="T26" fmla="*/ 73 w 302"/>
                <a:gd name="T27" fmla="*/ 38 h 302"/>
                <a:gd name="T28" fmla="*/ 59 w 302"/>
                <a:gd name="T29" fmla="*/ 49 h 302"/>
                <a:gd name="T30" fmla="*/ 35 w 302"/>
                <a:gd name="T31" fmla="*/ 54 h 302"/>
                <a:gd name="T32" fmla="*/ 32 w 302"/>
                <a:gd name="T33" fmla="*/ 84 h 302"/>
                <a:gd name="T34" fmla="*/ 24 w 302"/>
                <a:gd name="T35" fmla="*/ 99 h 302"/>
                <a:gd name="T36" fmla="*/ 3 w 302"/>
                <a:gd name="T37" fmla="*/ 121 h 302"/>
                <a:gd name="T38" fmla="*/ 14 w 302"/>
                <a:gd name="T39" fmla="*/ 142 h 302"/>
                <a:gd name="T40" fmla="*/ 7 w 302"/>
                <a:gd name="T41" fmla="*/ 157 h 302"/>
                <a:gd name="T42" fmla="*/ 9 w 302"/>
                <a:gd name="T43" fmla="*/ 177 h 302"/>
                <a:gd name="T44" fmla="*/ 24 w 302"/>
                <a:gd name="T45" fmla="*/ 201 h 302"/>
                <a:gd name="T46" fmla="*/ 31 w 302"/>
                <a:gd name="T47" fmla="*/ 218 h 302"/>
                <a:gd name="T48" fmla="*/ 30 w 302"/>
                <a:gd name="T49" fmla="*/ 242 h 302"/>
                <a:gd name="T50" fmla="*/ 59 w 302"/>
                <a:gd name="T51" fmla="*/ 252 h 302"/>
                <a:gd name="T52" fmla="*/ 73 w 302"/>
                <a:gd name="T53" fmla="*/ 263 h 302"/>
                <a:gd name="T54" fmla="*/ 89 w 302"/>
                <a:gd name="T55" fmla="*/ 289 h 302"/>
                <a:gd name="T56" fmla="*/ 112 w 302"/>
                <a:gd name="T57" fmla="*/ 283 h 302"/>
                <a:gd name="T58" fmla="*/ 130 w 302"/>
                <a:gd name="T59" fmla="*/ 286 h 302"/>
                <a:gd name="T60" fmla="*/ 155 w 302"/>
                <a:gd name="T61" fmla="*/ 302 h 302"/>
                <a:gd name="T62" fmla="*/ 173 w 302"/>
                <a:gd name="T63" fmla="*/ 286 h 302"/>
                <a:gd name="T64" fmla="*/ 190 w 302"/>
                <a:gd name="T65" fmla="*/ 282 h 302"/>
                <a:gd name="T66" fmla="*/ 220 w 302"/>
                <a:gd name="T67" fmla="*/ 285 h 302"/>
                <a:gd name="T68" fmla="*/ 230 w 302"/>
                <a:gd name="T69" fmla="*/ 263 h 302"/>
                <a:gd name="T70" fmla="*/ 243 w 302"/>
                <a:gd name="T71" fmla="*/ 251 h 302"/>
                <a:gd name="T72" fmla="*/ 268 w 302"/>
                <a:gd name="T73" fmla="*/ 236 h 302"/>
                <a:gd name="T74" fmla="*/ 278 w 302"/>
                <a:gd name="T75" fmla="*/ 219 h 302"/>
                <a:gd name="T76" fmla="*/ 282 w 302"/>
                <a:gd name="T77" fmla="*/ 190 h 302"/>
                <a:gd name="T78" fmla="*/ 287 w 302"/>
                <a:gd name="T79" fmla="*/ 173 h 302"/>
                <a:gd name="T80" fmla="*/ 302 w 302"/>
                <a:gd name="T81" fmla="*/ 155 h 302"/>
                <a:gd name="T82" fmla="*/ 170 w 302"/>
                <a:gd name="T83" fmla="*/ 59 h 302"/>
                <a:gd name="T84" fmla="*/ 160 w 302"/>
                <a:gd name="T85" fmla="*/ 111 h 302"/>
                <a:gd name="T86" fmla="*/ 143 w 302"/>
                <a:gd name="T87" fmla="*/ 110 h 302"/>
                <a:gd name="T88" fmla="*/ 98 w 302"/>
                <a:gd name="T89" fmla="*/ 73 h 302"/>
                <a:gd name="T90" fmla="*/ 117 w 302"/>
                <a:gd name="T91" fmla="*/ 128 h 302"/>
                <a:gd name="T92" fmla="*/ 59 w 302"/>
                <a:gd name="T93" fmla="*/ 132 h 302"/>
                <a:gd name="T94" fmla="*/ 110 w 302"/>
                <a:gd name="T95" fmla="*/ 159 h 302"/>
                <a:gd name="T96" fmla="*/ 143 w 302"/>
                <a:gd name="T97" fmla="*/ 191 h 302"/>
                <a:gd name="T98" fmla="*/ 128 w 302"/>
                <a:gd name="T99" fmla="*/ 185 h 302"/>
                <a:gd name="T100" fmla="*/ 130 w 302"/>
                <a:gd name="T101" fmla="*/ 171 h 302"/>
                <a:gd name="T102" fmla="*/ 203 w 302"/>
                <a:gd name="T103" fmla="*/ 229 h 302"/>
                <a:gd name="T104" fmla="*/ 172 w 302"/>
                <a:gd name="T105" fmla="*/ 185 h 302"/>
                <a:gd name="T106" fmla="*/ 229 w 302"/>
                <a:gd name="T107" fmla="*/ 203 h 302"/>
                <a:gd name="T108" fmla="*/ 191 w 302"/>
                <a:gd name="T109" fmla="*/ 159 h 302"/>
                <a:gd name="T110" fmla="*/ 191 w 302"/>
                <a:gd name="T111" fmla="*/ 143 h 302"/>
                <a:gd name="T112" fmla="*/ 230 w 302"/>
                <a:gd name="T113" fmla="*/ 99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02" h="302">
                  <a:moveTo>
                    <a:pt x="302" y="147"/>
                  </a:moveTo>
                  <a:cubicBezTo>
                    <a:pt x="300" y="146"/>
                    <a:pt x="297" y="145"/>
                    <a:pt x="295" y="145"/>
                  </a:cubicBezTo>
                  <a:cubicBezTo>
                    <a:pt x="293" y="144"/>
                    <a:pt x="290" y="143"/>
                    <a:pt x="288" y="142"/>
                  </a:cubicBezTo>
                  <a:cubicBezTo>
                    <a:pt x="287" y="142"/>
                    <a:pt x="287" y="142"/>
                    <a:pt x="287" y="142"/>
                  </a:cubicBezTo>
                  <a:cubicBezTo>
                    <a:pt x="287" y="141"/>
                    <a:pt x="287" y="141"/>
                    <a:pt x="287" y="141"/>
                  </a:cubicBezTo>
                  <a:cubicBezTo>
                    <a:pt x="287" y="137"/>
                    <a:pt x="287" y="133"/>
                    <a:pt x="286" y="130"/>
                  </a:cubicBezTo>
                  <a:cubicBezTo>
                    <a:pt x="286" y="129"/>
                    <a:pt x="286" y="129"/>
                    <a:pt x="286" y="129"/>
                  </a:cubicBezTo>
                  <a:cubicBezTo>
                    <a:pt x="287" y="128"/>
                    <a:pt x="287" y="128"/>
                    <a:pt x="287" y="128"/>
                  </a:cubicBezTo>
                  <a:cubicBezTo>
                    <a:pt x="289" y="127"/>
                    <a:pt x="291" y="126"/>
                    <a:pt x="293" y="125"/>
                  </a:cubicBezTo>
                  <a:cubicBezTo>
                    <a:pt x="295" y="123"/>
                    <a:pt x="297" y="122"/>
                    <a:pt x="299" y="121"/>
                  </a:cubicBezTo>
                  <a:cubicBezTo>
                    <a:pt x="299" y="118"/>
                    <a:pt x="298" y="116"/>
                    <a:pt x="297" y="113"/>
                  </a:cubicBezTo>
                  <a:cubicBezTo>
                    <a:pt x="295" y="113"/>
                    <a:pt x="293" y="113"/>
                    <a:pt x="290" y="113"/>
                  </a:cubicBezTo>
                  <a:cubicBezTo>
                    <a:pt x="288" y="112"/>
                    <a:pt x="285" y="112"/>
                    <a:pt x="283" y="112"/>
                  </a:cubicBezTo>
                  <a:cubicBezTo>
                    <a:pt x="282" y="112"/>
                    <a:pt x="282" y="112"/>
                    <a:pt x="282" y="112"/>
                  </a:cubicBezTo>
                  <a:cubicBezTo>
                    <a:pt x="282" y="111"/>
                    <a:pt x="282" y="111"/>
                    <a:pt x="282" y="111"/>
                  </a:cubicBezTo>
                  <a:cubicBezTo>
                    <a:pt x="281" y="108"/>
                    <a:pt x="279" y="104"/>
                    <a:pt x="278" y="100"/>
                  </a:cubicBezTo>
                  <a:cubicBezTo>
                    <a:pt x="278" y="99"/>
                    <a:pt x="278" y="99"/>
                    <a:pt x="278" y="99"/>
                  </a:cubicBezTo>
                  <a:cubicBezTo>
                    <a:pt x="278" y="99"/>
                    <a:pt x="278" y="99"/>
                    <a:pt x="278" y="99"/>
                  </a:cubicBezTo>
                  <a:cubicBezTo>
                    <a:pt x="280" y="97"/>
                    <a:pt x="282" y="95"/>
                    <a:pt x="284" y="94"/>
                  </a:cubicBezTo>
                  <a:cubicBezTo>
                    <a:pt x="285" y="92"/>
                    <a:pt x="287" y="90"/>
                    <a:pt x="289" y="89"/>
                  </a:cubicBezTo>
                  <a:cubicBezTo>
                    <a:pt x="288" y="86"/>
                    <a:pt x="286" y="84"/>
                    <a:pt x="285" y="82"/>
                  </a:cubicBezTo>
                  <a:cubicBezTo>
                    <a:pt x="283" y="82"/>
                    <a:pt x="281" y="82"/>
                    <a:pt x="278" y="83"/>
                  </a:cubicBezTo>
                  <a:cubicBezTo>
                    <a:pt x="276" y="83"/>
                    <a:pt x="273" y="83"/>
                    <a:pt x="271" y="84"/>
                  </a:cubicBezTo>
                  <a:cubicBezTo>
                    <a:pt x="270" y="84"/>
                    <a:pt x="270" y="84"/>
                    <a:pt x="270" y="84"/>
                  </a:cubicBezTo>
                  <a:cubicBezTo>
                    <a:pt x="270" y="83"/>
                    <a:pt x="270" y="83"/>
                    <a:pt x="270" y="83"/>
                  </a:cubicBezTo>
                  <a:cubicBezTo>
                    <a:pt x="268" y="80"/>
                    <a:pt x="266" y="76"/>
                    <a:pt x="264" y="73"/>
                  </a:cubicBezTo>
                  <a:cubicBezTo>
                    <a:pt x="263" y="72"/>
                    <a:pt x="263" y="72"/>
                    <a:pt x="263" y="72"/>
                  </a:cubicBezTo>
                  <a:cubicBezTo>
                    <a:pt x="264" y="72"/>
                    <a:pt x="264" y="72"/>
                    <a:pt x="264" y="72"/>
                  </a:cubicBezTo>
                  <a:cubicBezTo>
                    <a:pt x="265" y="70"/>
                    <a:pt x="266" y="68"/>
                    <a:pt x="268" y="66"/>
                  </a:cubicBezTo>
                  <a:cubicBezTo>
                    <a:pt x="269" y="64"/>
                    <a:pt x="270" y="62"/>
                    <a:pt x="271" y="60"/>
                  </a:cubicBezTo>
                  <a:cubicBezTo>
                    <a:pt x="270" y="58"/>
                    <a:pt x="268" y="56"/>
                    <a:pt x="267" y="54"/>
                  </a:cubicBezTo>
                  <a:cubicBezTo>
                    <a:pt x="264" y="54"/>
                    <a:pt x="262" y="55"/>
                    <a:pt x="260" y="56"/>
                  </a:cubicBezTo>
                  <a:cubicBezTo>
                    <a:pt x="258" y="57"/>
                    <a:pt x="255" y="58"/>
                    <a:pt x="253" y="59"/>
                  </a:cubicBezTo>
                  <a:cubicBezTo>
                    <a:pt x="252" y="59"/>
                    <a:pt x="252" y="59"/>
                    <a:pt x="252" y="59"/>
                  </a:cubicBezTo>
                  <a:cubicBezTo>
                    <a:pt x="252" y="58"/>
                    <a:pt x="252" y="58"/>
                    <a:pt x="252" y="58"/>
                  </a:cubicBezTo>
                  <a:cubicBezTo>
                    <a:pt x="249" y="55"/>
                    <a:pt x="246" y="53"/>
                    <a:pt x="243" y="50"/>
                  </a:cubicBezTo>
                  <a:cubicBezTo>
                    <a:pt x="243" y="49"/>
                    <a:pt x="243" y="49"/>
                    <a:pt x="243" y="49"/>
                  </a:cubicBezTo>
                  <a:cubicBezTo>
                    <a:pt x="243" y="49"/>
                    <a:pt x="243" y="49"/>
                    <a:pt x="243" y="49"/>
                  </a:cubicBezTo>
                  <a:cubicBezTo>
                    <a:pt x="244" y="47"/>
                    <a:pt x="245" y="44"/>
                    <a:pt x="246" y="42"/>
                  </a:cubicBezTo>
                  <a:cubicBezTo>
                    <a:pt x="247" y="40"/>
                    <a:pt x="247" y="37"/>
                    <a:pt x="248" y="35"/>
                  </a:cubicBezTo>
                  <a:cubicBezTo>
                    <a:pt x="246" y="33"/>
                    <a:pt x="244" y="32"/>
                    <a:pt x="242" y="30"/>
                  </a:cubicBezTo>
                  <a:cubicBezTo>
                    <a:pt x="240" y="31"/>
                    <a:pt x="238" y="33"/>
                    <a:pt x="236" y="34"/>
                  </a:cubicBezTo>
                  <a:cubicBezTo>
                    <a:pt x="234" y="36"/>
                    <a:pt x="232" y="37"/>
                    <a:pt x="230" y="38"/>
                  </a:cubicBezTo>
                  <a:cubicBezTo>
                    <a:pt x="229" y="39"/>
                    <a:pt x="229" y="39"/>
                    <a:pt x="229" y="39"/>
                  </a:cubicBezTo>
                  <a:cubicBezTo>
                    <a:pt x="228" y="38"/>
                    <a:pt x="228" y="38"/>
                    <a:pt x="228" y="38"/>
                  </a:cubicBezTo>
                  <a:cubicBezTo>
                    <a:pt x="225" y="36"/>
                    <a:pt x="222" y="34"/>
                    <a:pt x="219" y="32"/>
                  </a:cubicBezTo>
                  <a:cubicBezTo>
                    <a:pt x="218" y="32"/>
                    <a:pt x="218" y="32"/>
                    <a:pt x="218" y="32"/>
                  </a:cubicBezTo>
                  <a:cubicBezTo>
                    <a:pt x="218" y="31"/>
                    <a:pt x="218" y="31"/>
                    <a:pt x="218" y="31"/>
                  </a:cubicBezTo>
                  <a:cubicBezTo>
                    <a:pt x="218" y="28"/>
                    <a:pt x="219" y="26"/>
                    <a:pt x="219" y="23"/>
                  </a:cubicBezTo>
                  <a:cubicBezTo>
                    <a:pt x="219" y="21"/>
                    <a:pt x="220" y="19"/>
                    <a:pt x="220" y="16"/>
                  </a:cubicBezTo>
                  <a:cubicBezTo>
                    <a:pt x="218" y="15"/>
                    <a:pt x="215" y="14"/>
                    <a:pt x="213" y="13"/>
                  </a:cubicBezTo>
                  <a:cubicBezTo>
                    <a:pt x="211" y="15"/>
                    <a:pt x="210" y="16"/>
                    <a:pt x="208" y="18"/>
                  </a:cubicBezTo>
                  <a:cubicBezTo>
                    <a:pt x="206" y="20"/>
                    <a:pt x="205" y="22"/>
                    <a:pt x="203" y="23"/>
                  </a:cubicBezTo>
                  <a:cubicBezTo>
                    <a:pt x="202" y="24"/>
                    <a:pt x="202" y="24"/>
                    <a:pt x="202" y="24"/>
                  </a:cubicBezTo>
                  <a:cubicBezTo>
                    <a:pt x="202" y="24"/>
                    <a:pt x="202" y="24"/>
                    <a:pt x="202" y="24"/>
                  </a:cubicBezTo>
                  <a:cubicBezTo>
                    <a:pt x="198" y="22"/>
                    <a:pt x="194" y="21"/>
                    <a:pt x="191" y="20"/>
                  </a:cubicBezTo>
                  <a:cubicBezTo>
                    <a:pt x="190" y="20"/>
                    <a:pt x="190" y="20"/>
                    <a:pt x="190" y="20"/>
                  </a:cubicBezTo>
                  <a:cubicBezTo>
                    <a:pt x="190" y="19"/>
                    <a:pt x="190" y="19"/>
                    <a:pt x="190" y="19"/>
                  </a:cubicBezTo>
                  <a:cubicBezTo>
                    <a:pt x="189" y="17"/>
                    <a:pt x="189" y="14"/>
                    <a:pt x="189" y="12"/>
                  </a:cubicBezTo>
                  <a:cubicBezTo>
                    <a:pt x="189" y="9"/>
                    <a:pt x="189" y="7"/>
                    <a:pt x="188" y="4"/>
                  </a:cubicBezTo>
                  <a:cubicBezTo>
                    <a:pt x="186" y="4"/>
                    <a:pt x="183" y="3"/>
                    <a:pt x="181" y="3"/>
                  </a:cubicBezTo>
                  <a:cubicBezTo>
                    <a:pt x="180" y="4"/>
                    <a:pt x="178" y="7"/>
                    <a:pt x="177" y="9"/>
                  </a:cubicBezTo>
                  <a:cubicBezTo>
                    <a:pt x="176" y="11"/>
                    <a:pt x="175" y="13"/>
                    <a:pt x="173" y="15"/>
                  </a:cubicBezTo>
                  <a:cubicBezTo>
                    <a:pt x="173" y="16"/>
                    <a:pt x="173" y="16"/>
                    <a:pt x="173" y="16"/>
                  </a:cubicBezTo>
                  <a:cubicBezTo>
                    <a:pt x="172" y="16"/>
                    <a:pt x="172" y="16"/>
                    <a:pt x="172" y="16"/>
                  </a:cubicBezTo>
                  <a:cubicBezTo>
                    <a:pt x="168" y="15"/>
                    <a:pt x="165" y="15"/>
                    <a:pt x="161" y="14"/>
                  </a:cubicBezTo>
                  <a:cubicBezTo>
                    <a:pt x="160" y="14"/>
                    <a:pt x="160" y="14"/>
                    <a:pt x="160" y="14"/>
                  </a:cubicBezTo>
                  <a:cubicBezTo>
                    <a:pt x="159" y="14"/>
                    <a:pt x="159" y="14"/>
                    <a:pt x="159" y="14"/>
                  </a:cubicBezTo>
                  <a:cubicBezTo>
                    <a:pt x="159" y="11"/>
                    <a:pt x="158" y="9"/>
                    <a:pt x="157" y="7"/>
                  </a:cubicBezTo>
                  <a:cubicBezTo>
                    <a:pt x="156" y="4"/>
                    <a:pt x="156" y="2"/>
                    <a:pt x="155" y="0"/>
                  </a:cubicBezTo>
                  <a:cubicBezTo>
                    <a:pt x="155" y="0"/>
                    <a:pt x="155" y="0"/>
                    <a:pt x="155" y="0"/>
                  </a:cubicBezTo>
                  <a:cubicBezTo>
                    <a:pt x="152" y="0"/>
                    <a:pt x="150" y="0"/>
                    <a:pt x="147" y="0"/>
                  </a:cubicBezTo>
                  <a:cubicBezTo>
                    <a:pt x="147" y="0"/>
                    <a:pt x="147" y="0"/>
                    <a:pt x="147" y="0"/>
                  </a:cubicBezTo>
                  <a:cubicBezTo>
                    <a:pt x="146" y="2"/>
                    <a:pt x="145" y="4"/>
                    <a:pt x="145" y="7"/>
                  </a:cubicBezTo>
                  <a:cubicBezTo>
                    <a:pt x="144" y="9"/>
                    <a:pt x="143" y="11"/>
                    <a:pt x="142" y="14"/>
                  </a:cubicBezTo>
                  <a:cubicBezTo>
                    <a:pt x="142" y="14"/>
                    <a:pt x="142" y="14"/>
                    <a:pt x="142" y="14"/>
                  </a:cubicBezTo>
                  <a:cubicBezTo>
                    <a:pt x="141" y="14"/>
                    <a:pt x="141" y="14"/>
                    <a:pt x="141" y="14"/>
                  </a:cubicBezTo>
                  <a:cubicBezTo>
                    <a:pt x="137" y="15"/>
                    <a:pt x="133" y="15"/>
                    <a:pt x="130" y="16"/>
                  </a:cubicBezTo>
                  <a:cubicBezTo>
                    <a:pt x="129" y="16"/>
                    <a:pt x="129" y="16"/>
                    <a:pt x="129" y="16"/>
                  </a:cubicBezTo>
                  <a:cubicBezTo>
                    <a:pt x="129" y="15"/>
                    <a:pt x="129" y="15"/>
                    <a:pt x="129" y="15"/>
                  </a:cubicBezTo>
                  <a:cubicBezTo>
                    <a:pt x="127" y="13"/>
                    <a:pt x="126" y="11"/>
                    <a:pt x="125" y="9"/>
                  </a:cubicBezTo>
                  <a:cubicBezTo>
                    <a:pt x="123" y="7"/>
                    <a:pt x="122" y="4"/>
                    <a:pt x="121" y="3"/>
                  </a:cubicBezTo>
                  <a:cubicBezTo>
                    <a:pt x="118" y="3"/>
                    <a:pt x="116" y="4"/>
                    <a:pt x="113" y="4"/>
                  </a:cubicBezTo>
                  <a:cubicBezTo>
                    <a:pt x="113" y="7"/>
                    <a:pt x="113" y="9"/>
                    <a:pt x="113" y="12"/>
                  </a:cubicBezTo>
                  <a:cubicBezTo>
                    <a:pt x="113" y="14"/>
                    <a:pt x="112" y="17"/>
                    <a:pt x="112" y="19"/>
                  </a:cubicBezTo>
                  <a:cubicBezTo>
                    <a:pt x="112" y="20"/>
                    <a:pt x="112" y="20"/>
                    <a:pt x="112" y="20"/>
                  </a:cubicBezTo>
                  <a:cubicBezTo>
                    <a:pt x="111" y="20"/>
                    <a:pt x="111" y="20"/>
                    <a:pt x="111" y="20"/>
                  </a:cubicBezTo>
                  <a:cubicBezTo>
                    <a:pt x="108" y="21"/>
                    <a:pt x="104" y="22"/>
                    <a:pt x="100" y="24"/>
                  </a:cubicBezTo>
                  <a:cubicBezTo>
                    <a:pt x="100" y="24"/>
                    <a:pt x="100" y="24"/>
                    <a:pt x="100" y="24"/>
                  </a:cubicBezTo>
                  <a:cubicBezTo>
                    <a:pt x="99" y="23"/>
                    <a:pt x="99" y="23"/>
                    <a:pt x="99" y="23"/>
                  </a:cubicBezTo>
                  <a:cubicBezTo>
                    <a:pt x="97" y="22"/>
                    <a:pt x="96" y="20"/>
                    <a:pt x="94" y="18"/>
                  </a:cubicBezTo>
                  <a:cubicBezTo>
                    <a:pt x="92" y="16"/>
                    <a:pt x="90" y="15"/>
                    <a:pt x="89" y="13"/>
                  </a:cubicBezTo>
                  <a:cubicBezTo>
                    <a:pt x="86" y="14"/>
                    <a:pt x="84" y="15"/>
                    <a:pt x="82" y="16"/>
                  </a:cubicBezTo>
                  <a:cubicBezTo>
                    <a:pt x="82" y="19"/>
                    <a:pt x="82" y="21"/>
                    <a:pt x="83" y="23"/>
                  </a:cubicBezTo>
                  <a:cubicBezTo>
                    <a:pt x="83" y="26"/>
                    <a:pt x="83" y="28"/>
                    <a:pt x="84" y="31"/>
                  </a:cubicBezTo>
                  <a:cubicBezTo>
                    <a:pt x="84" y="32"/>
                    <a:pt x="84" y="32"/>
                    <a:pt x="84" y="32"/>
                  </a:cubicBezTo>
                  <a:cubicBezTo>
                    <a:pt x="83" y="32"/>
                    <a:pt x="83" y="32"/>
                    <a:pt x="83" y="32"/>
                  </a:cubicBezTo>
                  <a:cubicBezTo>
                    <a:pt x="80" y="34"/>
                    <a:pt x="76" y="36"/>
                    <a:pt x="73" y="38"/>
                  </a:cubicBezTo>
                  <a:cubicBezTo>
                    <a:pt x="73" y="39"/>
                    <a:pt x="73" y="39"/>
                    <a:pt x="73" y="39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0" y="37"/>
                    <a:pt x="68" y="36"/>
                    <a:pt x="66" y="34"/>
                  </a:cubicBezTo>
                  <a:cubicBezTo>
                    <a:pt x="64" y="33"/>
                    <a:pt x="62" y="31"/>
                    <a:pt x="60" y="30"/>
                  </a:cubicBezTo>
                  <a:cubicBezTo>
                    <a:pt x="58" y="32"/>
                    <a:pt x="56" y="33"/>
                    <a:pt x="54" y="35"/>
                  </a:cubicBezTo>
                  <a:cubicBezTo>
                    <a:pt x="54" y="37"/>
                    <a:pt x="55" y="40"/>
                    <a:pt x="56" y="42"/>
                  </a:cubicBezTo>
                  <a:cubicBezTo>
                    <a:pt x="57" y="44"/>
                    <a:pt x="58" y="47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8" y="50"/>
                    <a:pt x="58" y="50"/>
                    <a:pt x="58" y="50"/>
                  </a:cubicBezTo>
                  <a:cubicBezTo>
                    <a:pt x="56" y="53"/>
                    <a:pt x="53" y="55"/>
                    <a:pt x="50" y="58"/>
                  </a:cubicBezTo>
                  <a:cubicBezTo>
                    <a:pt x="50" y="59"/>
                    <a:pt x="50" y="59"/>
                    <a:pt x="50" y="59"/>
                  </a:cubicBezTo>
                  <a:cubicBezTo>
                    <a:pt x="49" y="59"/>
                    <a:pt x="49" y="59"/>
                    <a:pt x="49" y="59"/>
                  </a:cubicBezTo>
                  <a:cubicBezTo>
                    <a:pt x="47" y="58"/>
                    <a:pt x="44" y="57"/>
                    <a:pt x="42" y="56"/>
                  </a:cubicBezTo>
                  <a:cubicBezTo>
                    <a:pt x="40" y="55"/>
                    <a:pt x="37" y="54"/>
                    <a:pt x="35" y="54"/>
                  </a:cubicBezTo>
                  <a:cubicBezTo>
                    <a:pt x="33" y="56"/>
                    <a:pt x="32" y="58"/>
                    <a:pt x="30" y="60"/>
                  </a:cubicBezTo>
                  <a:cubicBezTo>
                    <a:pt x="32" y="62"/>
                    <a:pt x="33" y="64"/>
                    <a:pt x="34" y="66"/>
                  </a:cubicBezTo>
                  <a:cubicBezTo>
                    <a:pt x="36" y="68"/>
                    <a:pt x="37" y="70"/>
                    <a:pt x="38" y="72"/>
                  </a:cubicBezTo>
                  <a:cubicBezTo>
                    <a:pt x="39" y="72"/>
                    <a:pt x="39" y="72"/>
                    <a:pt x="39" y="72"/>
                  </a:cubicBezTo>
                  <a:cubicBezTo>
                    <a:pt x="38" y="73"/>
                    <a:pt x="38" y="73"/>
                    <a:pt x="38" y="73"/>
                  </a:cubicBezTo>
                  <a:cubicBezTo>
                    <a:pt x="36" y="76"/>
                    <a:pt x="34" y="80"/>
                    <a:pt x="32" y="83"/>
                  </a:cubicBezTo>
                  <a:cubicBezTo>
                    <a:pt x="32" y="84"/>
                    <a:pt x="32" y="84"/>
                    <a:pt x="32" y="84"/>
                  </a:cubicBezTo>
                  <a:cubicBezTo>
                    <a:pt x="31" y="84"/>
                    <a:pt x="31" y="84"/>
                    <a:pt x="31" y="84"/>
                  </a:cubicBezTo>
                  <a:cubicBezTo>
                    <a:pt x="29" y="83"/>
                    <a:pt x="26" y="83"/>
                    <a:pt x="24" y="83"/>
                  </a:cubicBezTo>
                  <a:cubicBezTo>
                    <a:pt x="21" y="82"/>
                    <a:pt x="19" y="82"/>
                    <a:pt x="17" y="82"/>
                  </a:cubicBezTo>
                  <a:cubicBezTo>
                    <a:pt x="15" y="84"/>
                    <a:pt x="14" y="86"/>
                    <a:pt x="13" y="89"/>
                  </a:cubicBezTo>
                  <a:cubicBezTo>
                    <a:pt x="15" y="90"/>
                    <a:pt x="16" y="92"/>
                    <a:pt x="18" y="94"/>
                  </a:cubicBezTo>
                  <a:cubicBezTo>
                    <a:pt x="20" y="95"/>
                    <a:pt x="22" y="97"/>
                    <a:pt x="24" y="99"/>
                  </a:cubicBezTo>
                  <a:cubicBezTo>
                    <a:pt x="24" y="99"/>
                    <a:pt x="24" y="99"/>
                    <a:pt x="24" y="99"/>
                  </a:cubicBezTo>
                  <a:cubicBezTo>
                    <a:pt x="24" y="100"/>
                    <a:pt x="24" y="100"/>
                    <a:pt x="24" y="100"/>
                  </a:cubicBezTo>
                  <a:cubicBezTo>
                    <a:pt x="22" y="104"/>
                    <a:pt x="21" y="108"/>
                    <a:pt x="20" y="111"/>
                  </a:cubicBezTo>
                  <a:cubicBezTo>
                    <a:pt x="20" y="112"/>
                    <a:pt x="20" y="112"/>
                    <a:pt x="20" y="112"/>
                  </a:cubicBezTo>
                  <a:cubicBezTo>
                    <a:pt x="19" y="112"/>
                    <a:pt x="19" y="112"/>
                    <a:pt x="19" y="112"/>
                  </a:cubicBezTo>
                  <a:cubicBezTo>
                    <a:pt x="17" y="112"/>
                    <a:pt x="14" y="112"/>
                    <a:pt x="12" y="113"/>
                  </a:cubicBezTo>
                  <a:cubicBezTo>
                    <a:pt x="9" y="113"/>
                    <a:pt x="7" y="113"/>
                    <a:pt x="4" y="113"/>
                  </a:cubicBezTo>
                  <a:cubicBezTo>
                    <a:pt x="4" y="116"/>
                    <a:pt x="3" y="118"/>
                    <a:pt x="3" y="121"/>
                  </a:cubicBezTo>
                  <a:cubicBezTo>
                    <a:pt x="5" y="122"/>
                    <a:pt x="7" y="123"/>
                    <a:pt x="9" y="125"/>
                  </a:cubicBezTo>
                  <a:cubicBezTo>
                    <a:pt x="11" y="126"/>
                    <a:pt x="13" y="127"/>
                    <a:pt x="15" y="128"/>
                  </a:cubicBezTo>
                  <a:cubicBezTo>
                    <a:pt x="16" y="129"/>
                    <a:pt x="16" y="129"/>
                    <a:pt x="16" y="129"/>
                  </a:cubicBezTo>
                  <a:cubicBezTo>
                    <a:pt x="16" y="130"/>
                    <a:pt x="16" y="130"/>
                    <a:pt x="16" y="130"/>
                  </a:cubicBezTo>
                  <a:cubicBezTo>
                    <a:pt x="15" y="133"/>
                    <a:pt x="15" y="137"/>
                    <a:pt x="15" y="141"/>
                  </a:cubicBezTo>
                  <a:cubicBezTo>
                    <a:pt x="14" y="142"/>
                    <a:pt x="14" y="142"/>
                    <a:pt x="14" y="142"/>
                  </a:cubicBezTo>
                  <a:cubicBezTo>
                    <a:pt x="14" y="142"/>
                    <a:pt x="14" y="142"/>
                    <a:pt x="14" y="142"/>
                  </a:cubicBezTo>
                  <a:cubicBezTo>
                    <a:pt x="12" y="143"/>
                    <a:pt x="9" y="144"/>
                    <a:pt x="7" y="145"/>
                  </a:cubicBezTo>
                  <a:cubicBezTo>
                    <a:pt x="4" y="145"/>
                    <a:pt x="2" y="146"/>
                    <a:pt x="0" y="147"/>
                  </a:cubicBezTo>
                  <a:cubicBezTo>
                    <a:pt x="0" y="147"/>
                    <a:pt x="0" y="147"/>
                    <a:pt x="0" y="147"/>
                  </a:cubicBezTo>
                  <a:cubicBezTo>
                    <a:pt x="0" y="148"/>
                    <a:pt x="0" y="150"/>
                    <a:pt x="0" y="151"/>
                  </a:cubicBezTo>
                  <a:cubicBezTo>
                    <a:pt x="0" y="152"/>
                    <a:pt x="0" y="153"/>
                    <a:pt x="0" y="155"/>
                  </a:cubicBezTo>
                  <a:cubicBezTo>
                    <a:pt x="0" y="155"/>
                    <a:pt x="0" y="155"/>
                    <a:pt x="0" y="155"/>
                  </a:cubicBezTo>
                  <a:cubicBezTo>
                    <a:pt x="2" y="156"/>
                    <a:pt x="4" y="156"/>
                    <a:pt x="7" y="157"/>
                  </a:cubicBezTo>
                  <a:cubicBezTo>
                    <a:pt x="9" y="158"/>
                    <a:pt x="12" y="158"/>
                    <a:pt x="14" y="159"/>
                  </a:cubicBezTo>
                  <a:cubicBezTo>
                    <a:pt x="14" y="160"/>
                    <a:pt x="14" y="160"/>
                    <a:pt x="14" y="160"/>
                  </a:cubicBezTo>
                  <a:cubicBezTo>
                    <a:pt x="15" y="160"/>
                    <a:pt x="15" y="160"/>
                    <a:pt x="15" y="160"/>
                  </a:cubicBezTo>
                  <a:cubicBezTo>
                    <a:pt x="15" y="165"/>
                    <a:pt x="15" y="168"/>
                    <a:pt x="16" y="172"/>
                  </a:cubicBezTo>
                  <a:cubicBezTo>
                    <a:pt x="16" y="173"/>
                    <a:pt x="16" y="173"/>
                    <a:pt x="16" y="173"/>
                  </a:cubicBezTo>
                  <a:cubicBezTo>
                    <a:pt x="15" y="173"/>
                    <a:pt x="15" y="173"/>
                    <a:pt x="15" y="173"/>
                  </a:cubicBezTo>
                  <a:cubicBezTo>
                    <a:pt x="13" y="174"/>
                    <a:pt x="11" y="176"/>
                    <a:pt x="9" y="177"/>
                  </a:cubicBezTo>
                  <a:cubicBezTo>
                    <a:pt x="7" y="178"/>
                    <a:pt x="5" y="179"/>
                    <a:pt x="3" y="181"/>
                  </a:cubicBezTo>
                  <a:cubicBezTo>
                    <a:pt x="3" y="183"/>
                    <a:pt x="4" y="186"/>
                    <a:pt x="4" y="188"/>
                  </a:cubicBezTo>
                  <a:cubicBezTo>
                    <a:pt x="7" y="189"/>
                    <a:pt x="9" y="189"/>
                    <a:pt x="12" y="189"/>
                  </a:cubicBezTo>
                  <a:cubicBezTo>
                    <a:pt x="14" y="189"/>
                    <a:pt x="17" y="189"/>
                    <a:pt x="19" y="190"/>
                  </a:cubicBezTo>
                  <a:cubicBezTo>
                    <a:pt x="20" y="190"/>
                    <a:pt x="20" y="190"/>
                    <a:pt x="20" y="190"/>
                  </a:cubicBezTo>
                  <a:cubicBezTo>
                    <a:pt x="20" y="190"/>
                    <a:pt x="20" y="190"/>
                    <a:pt x="20" y="190"/>
                  </a:cubicBezTo>
                  <a:cubicBezTo>
                    <a:pt x="21" y="194"/>
                    <a:pt x="22" y="198"/>
                    <a:pt x="24" y="201"/>
                  </a:cubicBezTo>
                  <a:cubicBezTo>
                    <a:pt x="24" y="202"/>
                    <a:pt x="24" y="202"/>
                    <a:pt x="24" y="202"/>
                  </a:cubicBezTo>
                  <a:cubicBezTo>
                    <a:pt x="24" y="203"/>
                    <a:pt x="24" y="203"/>
                    <a:pt x="24" y="203"/>
                  </a:cubicBezTo>
                  <a:cubicBezTo>
                    <a:pt x="22" y="204"/>
                    <a:pt x="20" y="206"/>
                    <a:pt x="18" y="208"/>
                  </a:cubicBezTo>
                  <a:cubicBezTo>
                    <a:pt x="16" y="210"/>
                    <a:pt x="15" y="211"/>
                    <a:pt x="13" y="213"/>
                  </a:cubicBezTo>
                  <a:cubicBezTo>
                    <a:pt x="14" y="215"/>
                    <a:pt x="15" y="218"/>
                    <a:pt x="17" y="220"/>
                  </a:cubicBezTo>
                  <a:cubicBezTo>
                    <a:pt x="19" y="220"/>
                    <a:pt x="21" y="219"/>
                    <a:pt x="24" y="219"/>
                  </a:cubicBezTo>
                  <a:cubicBezTo>
                    <a:pt x="26" y="219"/>
                    <a:pt x="29" y="218"/>
                    <a:pt x="31" y="218"/>
                  </a:cubicBezTo>
                  <a:cubicBezTo>
                    <a:pt x="32" y="218"/>
                    <a:pt x="32" y="218"/>
                    <a:pt x="32" y="218"/>
                  </a:cubicBezTo>
                  <a:cubicBezTo>
                    <a:pt x="32" y="219"/>
                    <a:pt x="32" y="219"/>
                    <a:pt x="32" y="219"/>
                  </a:cubicBezTo>
                  <a:cubicBezTo>
                    <a:pt x="34" y="222"/>
                    <a:pt x="36" y="225"/>
                    <a:pt x="38" y="228"/>
                  </a:cubicBezTo>
                  <a:cubicBezTo>
                    <a:pt x="39" y="229"/>
                    <a:pt x="39" y="229"/>
                    <a:pt x="39" y="229"/>
                  </a:cubicBezTo>
                  <a:cubicBezTo>
                    <a:pt x="38" y="230"/>
                    <a:pt x="38" y="230"/>
                    <a:pt x="38" y="230"/>
                  </a:cubicBezTo>
                  <a:cubicBezTo>
                    <a:pt x="37" y="232"/>
                    <a:pt x="36" y="234"/>
                    <a:pt x="34" y="236"/>
                  </a:cubicBezTo>
                  <a:cubicBezTo>
                    <a:pt x="33" y="238"/>
                    <a:pt x="32" y="240"/>
                    <a:pt x="30" y="242"/>
                  </a:cubicBezTo>
                  <a:cubicBezTo>
                    <a:pt x="32" y="244"/>
                    <a:pt x="33" y="246"/>
                    <a:pt x="35" y="248"/>
                  </a:cubicBezTo>
                  <a:cubicBezTo>
                    <a:pt x="37" y="247"/>
                    <a:pt x="40" y="246"/>
                    <a:pt x="42" y="246"/>
                  </a:cubicBezTo>
                  <a:cubicBezTo>
                    <a:pt x="44" y="245"/>
                    <a:pt x="47" y="244"/>
                    <a:pt x="49" y="243"/>
                  </a:cubicBezTo>
                  <a:cubicBezTo>
                    <a:pt x="50" y="243"/>
                    <a:pt x="50" y="243"/>
                    <a:pt x="50" y="243"/>
                  </a:cubicBezTo>
                  <a:cubicBezTo>
                    <a:pt x="50" y="243"/>
                    <a:pt x="50" y="243"/>
                    <a:pt x="50" y="243"/>
                  </a:cubicBezTo>
                  <a:cubicBezTo>
                    <a:pt x="53" y="246"/>
                    <a:pt x="56" y="249"/>
                    <a:pt x="58" y="251"/>
                  </a:cubicBezTo>
                  <a:cubicBezTo>
                    <a:pt x="59" y="252"/>
                    <a:pt x="59" y="252"/>
                    <a:pt x="59" y="252"/>
                  </a:cubicBezTo>
                  <a:cubicBezTo>
                    <a:pt x="59" y="253"/>
                    <a:pt x="59" y="253"/>
                    <a:pt x="59" y="253"/>
                  </a:cubicBezTo>
                  <a:cubicBezTo>
                    <a:pt x="58" y="255"/>
                    <a:pt x="57" y="257"/>
                    <a:pt x="56" y="260"/>
                  </a:cubicBezTo>
                  <a:cubicBezTo>
                    <a:pt x="55" y="262"/>
                    <a:pt x="54" y="264"/>
                    <a:pt x="54" y="266"/>
                  </a:cubicBezTo>
                  <a:cubicBezTo>
                    <a:pt x="56" y="268"/>
                    <a:pt x="58" y="270"/>
                    <a:pt x="60" y="271"/>
                  </a:cubicBezTo>
                  <a:cubicBezTo>
                    <a:pt x="62" y="270"/>
                    <a:pt x="64" y="269"/>
                    <a:pt x="66" y="267"/>
                  </a:cubicBezTo>
                  <a:cubicBezTo>
                    <a:pt x="68" y="266"/>
                    <a:pt x="70" y="265"/>
                    <a:pt x="72" y="263"/>
                  </a:cubicBezTo>
                  <a:cubicBezTo>
                    <a:pt x="73" y="263"/>
                    <a:pt x="73" y="263"/>
                    <a:pt x="73" y="263"/>
                  </a:cubicBezTo>
                  <a:cubicBezTo>
                    <a:pt x="73" y="263"/>
                    <a:pt x="73" y="263"/>
                    <a:pt x="73" y="263"/>
                  </a:cubicBezTo>
                  <a:cubicBezTo>
                    <a:pt x="76" y="266"/>
                    <a:pt x="80" y="268"/>
                    <a:pt x="83" y="270"/>
                  </a:cubicBezTo>
                  <a:cubicBezTo>
                    <a:pt x="84" y="270"/>
                    <a:pt x="84" y="270"/>
                    <a:pt x="84" y="270"/>
                  </a:cubicBezTo>
                  <a:cubicBezTo>
                    <a:pt x="84" y="271"/>
                    <a:pt x="84" y="271"/>
                    <a:pt x="84" y="271"/>
                  </a:cubicBezTo>
                  <a:cubicBezTo>
                    <a:pt x="83" y="273"/>
                    <a:pt x="83" y="276"/>
                    <a:pt x="83" y="278"/>
                  </a:cubicBezTo>
                  <a:cubicBezTo>
                    <a:pt x="82" y="280"/>
                    <a:pt x="82" y="283"/>
                    <a:pt x="82" y="285"/>
                  </a:cubicBezTo>
                  <a:cubicBezTo>
                    <a:pt x="84" y="286"/>
                    <a:pt x="86" y="287"/>
                    <a:pt x="89" y="289"/>
                  </a:cubicBezTo>
                  <a:cubicBezTo>
                    <a:pt x="90" y="287"/>
                    <a:pt x="92" y="285"/>
                    <a:pt x="94" y="283"/>
                  </a:cubicBezTo>
                  <a:cubicBezTo>
                    <a:pt x="96" y="282"/>
                    <a:pt x="97" y="280"/>
                    <a:pt x="99" y="278"/>
                  </a:cubicBezTo>
                  <a:cubicBezTo>
                    <a:pt x="100" y="278"/>
                    <a:pt x="100" y="278"/>
                    <a:pt x="100" y="278"/>
                  </a:cubicBezTo>
                  <a:cubicBezTo>
                    <a:pt x="100" y="278"/>
                    <a:pt x="100" y="278"/>
                    <a:pt x="100" y="278"/>
                  </a:cubicBezTo>
                  <a:cubicBezTo>
                    <a:pt x="104" y="279"/>
                    <a:pt x="108" y="281"/>
                    <a:pt x="111" y="282"/>
                  </a:cubicBezTo>
                  <a:cubicBezTo>
                    <a:pt x="112" y="282"/>
                    <a:pt x="112" y="282"/>
                    <a:pt x="112" y="282"/>
                  </a:cubicBezTo>
                  <a:cubicBezTo>
                    <a:pt x="112" y="283"/>
                    <a:pt x="112" y="283"/>
                    <a:pt x="112" y="283"/>
                  </a:cubicBezTo>
                  <a:cubicBezTo>
                    <a:pt x="112" y="285"/>
                    <a:pt x="113" y="288"/>
                    <a:pt x="113" y="290"/>
                  </a:cubicBezTo>
                  <a:cubicBezTo>
                    <a:pt x="113" y="292"/>
                    <a:pt x="113" y="295"/>
                    <a:pt x="113" y="297"/>
                  </a:cubicBezTo>
                  <a:cubicBezTo>
                    <a:pt x="116" y="298"/>
                    <a:pt x="118" y="298"/>
                    <a:pt x="121" y="299"/>
                  </a:cubicBezTo>
                  <a:cubicBezTo>
                    <a:pt x="122" y="297"/>
                    <a:pt x="124" y="295"/>
                    <a:pt x="125" y="293"/>
                  </a:cubicBezTo>
                  <a:cubicBezTo>
                    <a:pt x="126" y="291"/>
                    <a:pt x="127" y="288"/>
                    <a:pt x="129" y="287"/>
                  </a:cubicBezTo>
                  <a:cubicBezTo>
                    <a:pt x="129" y="286"/>
                    <a:pt x="129" y="286"/>
                    <a:pt x="129" y="286"/>
                  </a:cubicBezTo>
                  <a:cubicBezTo>
                    <a:pt x="130" y="286"/>
                    <a:pt x="130" y="286"/>
                    <a:pt x="130" y="286"/>
                  </a:cubicBezTo>
                  <a:cubicBezTo>
                    <a:pt x="133" y="286"/>
                    <a:pt x="137" y="287"/>
                    <a:pt x="141" y="287"/>
                  </a:cubicBezTo>
                  <a:cubicBezTo>
                    <a:pt x="142" y="287"/>
                    <a:pt x="142" y="287"/>
                    <a:pt x="142" y="287"/>
                  </a:cubicBezTo>
                  <a:cubicBezTo>
                    <a:pt x="142" y="288"/>
                    <a:pt x="142" y="288"/>
                    <a:pt x="142" y="288"/>
                  </a:cubicBezTo>
                  <a:cubicBezTo>
                    <a:pt x="143" y="290"/>
                    <a:pt x="144" y="293"/>
                    <a:pt x="145" y="295"/>
                  </a:cubicBezTo>
                  <a:cubicBezTo>
                    <a:pt x="145" y="297"/>
                    <a:pt x="146" y="300"/>
                    <a:pt x="147" y="302"/>
                  </a:cubicBezTo>
                  <a:cubicBezTo>
                    <a:pt x="147" y="302"/>
                    <a:pt x="147" y="302"/>
                    <a:pt x="147" y="302"/>
                  </a:cubicBezTo>
                  <a:cubicBezTo>
                    <a:pt x="150" y="302"/>
                    <a:pt x="152" y="302"/>
                    <a:pt x="155" y="302"/>
                  </a:cubicBezTo>
                  <a:cubicBezTo>
                    <a:pt x="155" y="302"/>
                    <a:pt x="155" y="302"/>
                    <a:pt x="155" y="302"/>
                  </a:cubicBezTo>
                  <a:cubicBezTo>
                    <a:pt x="156" y="300"/>
                    <a:pt x="156" y="297"/>
                    <a:pt x="157" y="295"/>
                  </a:cubicBezTo>
                  <a:cubicBezTo>
                    <a:pt x="158" y="293"/>
                    <a:pt x="159" y="290"/>
                    <a:pt x="159" y="288"/>
                  </a:cubicBezTo>
                  <a:cubicBezTo>
                    <a:pt x="160" y="287"/>
                    <a:pt x="160" y="287"/>
                    <a:pt x="160" y="287"/>
                  </a:cubicBezTo>
                  <a:cubicBezTo>
                    <a:pt x="161" y="287"/>
                    <a:pt x="161" y="287"/>
                    <a:pt x="161" y="287"/>
                  </a:cubicBezTo>
                  <a:cubicBezTo>
                    <a:pt x="165" y="287"/>
                    <a:pt x="168" y="286"/>
                    <a:pt x="172" y="286"/>
                  </a:cubicBezTo>
                  <a:cubicBezTo>
                    <a:pt x="173" y="286"/>
                    <a:pt x="173" y="286"/>
                    <a:pt x="173" y="286"/>
                  </a:cubicBezTo>
                  <a:cubicBezTo>
                    <a:pt x="173" y="287"/>
                    <a:pt x="173" y="287"/>
                    <a:pt x="173" y="287"/>
                  </a:cubicBezTo>
                  <a:cubicBezTo>
                    <a:pt x="175" y="288"/>
                    <a:pt x="176" y="291"/>
                    <a:pt x="177" y="293"/>
                  </a:cubicBezTo>
                  <a:cubicBezTo>
                    <a:pt x="178" y="295"/>
                    <a:pt x="180" y="297"/>
                    <a:pt x="181" y="299"/>
                  </a:cubicBezTo>
                  <a:cubicBezTo>
                    <a:pt x="183" y="298"/>
                    <a:pt x="186" y="298"/>
                    <a:pt x="188" y="297"/>
                  </a:cubicBezTo>
                  <a:cubicBezTo>
                    <a:pt x="189" y="295"/>
                    <a:pt x="189" y="292"/>
                    <a:pt x="189" y="290"/>
                  </a:cubicBezTo>
                  <a:cubicBezTo>
                    <a:pt x="189" y="288"/>
                    <a:pt x="189" y="285"/>
                    <a:pt x="190" y="283"/>
                  </a:cubicBezTo>
                  <a:cubicBezTo>
                    <a:pt x="190" y="282"/>
                    <a:pt x="190" y="282"/>
                    <a:pt x="190" y="282"/>
                  </a:cubicBezTo>
                  <a:cubicBezTo>
                    <a:pt x="191" y="282"/>
                    <a:pt x="191" y="282"/>
                    <a:pt x="191" y="282"/>
                  </a:cubicBezTo>
                  <a:cubicBezTo>
                    <a:pt x="194" y="281"/>
                    <a:pt x="198" y="279"/>
                    <a:pt x="202" y="278"/>
                  </a:cubicBezTo>
                  <a:cubicBezTo>
                    <a:pt x="202" y="278"/>
                    <a:pt x="202" y="278"/>
                    <a:pt x="202" y="278"/>
                  </a:cubicBezTo>
                  <a:cubicBezTo>
                    <a:pt x="203" y="278"/>
                    <a:pt x="203" y="278"/>
                    <a:pt x="203" y="278"/>
                  </a:cubicBezTo>
                  <a:cubicBezTo>
                    <a:pt x="205" y="280"/>
                    <a:pt x="206" y="282"/>
                    <a:pt x="208" y="283"/>
                  </a:cubicBezTo>
                  <a:cubicBezTo>
                    <a:pt x="210" y="285"/>
                    <a:pt x="211" y="287"/>
                    <a:pt x="213" y="289"/>
                  </a:cubicBezTo>
                  <a:cubicBezTo>
                    <a:pt x="215" y="288"/>
                    <a:pt x="218" y="286"/>
                    <a:pt x="220" y="285"/>
                  </a:cubicBezTo>
                  <a:cubicBezTo>
                    <a:pt x="220" y="283"/>
                    <a:pt x="219" y="280"/>
                    <a:pt x="219" y="278"/>
                  </a:cubicBezTo>
                  <a:cubicBezTo>
                    <a:pt x="219" y="276"/>
                    <a:pt x="218" y="273"/>
                    <a:pt x="218" y="271"/>
                  </a:cubicBezTo>
                  <a:cubicBezTo>
                    <a:pt x="218" y="270"/>
                    <a:pt x="218" y="270"/>
                    <a:pt x="218" y="270"/>
                  </a:cubicBezTo>
                  <a:cubicBezTo>
                    <a:pt x="219" y="270"/>
                    <a:pt x="219" y="270"/>
                    <a:pt x="219" y="270"/>
                  </a:cubicBezTo>
                  <a:cubicBezTo>
                    <a:pt x="222" y="268"/>
                    <a:pt x="225" y="266"/>
                    <a:pt x="228" y="263"/>
                  </a:cubicBezTo>
                  <a:cubicBezTo>
                    <a:pt x="229" y="263"/>
                    <a:pt x="229" y="263"/>
                    <a:pt x="229" y="263"/>
                  </a:cubicBezTo>
                  <a:cubicBezTo>
                    <a:pt x="230" y="263"/>
                    <a:pt x="230" y="263"/>
                    <a:pt x="230" y="263"/>
                  </a:cubicBezTo>
                  <a:cubicBezTo>
                    <a:pt x="232" y="265"/>
                    <a:pt x="234" y="266"/>
                    <a:pt x="236" y="267"/>
                  </a:cubicBezTo>
                  <a:cubicBezTo>
                    <a:pt x="238" y="269"/>
                    <a:pt x="240" y="270"/>
                    <a:pt x="242" y="271"/>
                  </a:cubicBezTo>
                  <a:cubicBezTo>
                    <a:pt x="244" y="270"/>
                    <a:pt x="246" y="268"/>
                    <a:pt x="248" y="266"/>
                  </a:cubicBezTo>
                  <a:cubicBezTo>
                    <a:pt x="247" y="264"/>
                    <a:pt x="247" y="262"/>
                    <a:pt x="246" y="260"/>
                  </a:cubicBezTo>
                  <a:cubicBezTo>
                    <a:pt x="245" y="257"/>
                    <a:pt x="244" y="255"/>
                    <a:pt x="243" y="253"/>
                  </a:cubicBezTo>
                  <a:cubicBezTo>
                    <a:pt x="243" y="252"/>
                    <a:pt x="243" y="252"/>
                    <a:pt x="243" y="252"/>
                  </a:cubicBezTo>
                  <a:cubicBezTo>
                    <a:pt x="243" y="251"/>
                    <a:pt x="243" y="251"/>
                    <a:pt x="243" y="251"/>
                  </a:cubicBezTo>
                  <a:cubicBezTo>
                    <a:pt x="246" y="249"/>
                    <a:pt x="249" y="246"/>
                    <a:pt x="252" y="243"/>
                  </a:cubicBezTo>
                  <a:cubicBezTo>
                    <a:pt x="252" y="243"/>
                    <a:pt x="252" y="243"/>
                    <a:pt x="252" y="243"/>
                  </a:cubicBezTo>
                  <a:cubicBezTo>
                    <a:pt x="253" y="243"/>
                    <a:pt x="253" y="243"/>
                    <a:pt x="253" y="243"/>
                  </a:cubicBezTo>
                  <a:cubicBezTo>
                    <a:pt x="255" y="244"/>
                    <a:pt x="258" y="245"/>
                    <a:pt x="260" y="246"/>
                  </a:cubicBezTo>
                  <a:cubicBezTo>
                    <a:pt x="262" y="246"/>
                    <a:pt x="264" y="247"/>
                    <a:pt x="267" y="248"/>
                  </a:cubicBezTo>
                  <a:cubicBezTo>
                    <a:pt x="268" y="246"/>
                    <a:pt x="270" y="244"/>
                    <a:pt x="271" y="242"/>
                  </a:cubicBezTo>
                  <a:cubicBezTo>
                    <a:pt x="270" y="240"/>
                    <a:pt x="269" y="238"/>
                    <a:pt x="268" y="236"/>
                  </a:cubicBezTo>
                  <a:cubicBezTo>
                    <a:pt x="266" y="234"/>
                    <a:pt x="265" y="232"/>
                    <a:pt x="264" y="230"/>
                  </a:cubicBezTo>
                  <a:cubicBezTo>
                    <a:pt x="263" y="229"/>
                    <a:pt x="263" y="229"/>
                    <a:pt x="263" y="229"/>
                  </a:cubicBezTo>
                  <a:cubicBezTo>
                    <a:pt x="264" y="228"/>
                    <a:pt x="264" y="228"/>
                    <a:pt x="264" y="228"/>
                  </a:cubicBezTo>
                  <a:cubicBezTo>
                    <a:pt x="266" y="225"/>
                    <a:pt x="268" y="222"/>
                    <a:pt x="270" y="219"/>
                  </a:cubicBezTo>
                  <a:cubicBezTo>
                    <a:pt x="270" y="218"/>
                    <a:pt x="270" y="218"/>
                    <a:pt x="270" y="218"/>
                  </a:cubicBezTo>
                  <a:cubicBezTo>
                    <a:pt x="271" y="218"/>
                    <a:pt x="271" y="218"/>
                    <a:pt x="271" y="218"/>
                  </a:cubicBezTo>
                  <a:cubicBezTo>
                    <a:pt x="273" y="218"/>
                    <a:pt x="276" y="219"/>
                    <a:pt x="278" y="219"/>
                  </a:cubicBezTo>
                  <a:cubicBezTo>
                    <a:pt x="281" y="219"/>
                    <a:pt x="283" y="220"/>
                    <a:pt x="285" y="220"/>
                  </a:cubicBezTo>
                  <a:cubicBezTo>
                    <a:pt x="286" y="218"/>
                    <a:pt x="288" y="215"/>
                    <a:pt x="289" y="213"/>
                  </a:cubicBezTo>
                  <a:cubicBezTo>
                    <a:pt x="287" y="211"/>
                    <a:pt x="285" y="210"/>
                    <a:pt x="284" y="208"/>
                  </a:cubicBezTo>
                  <a:cubicBezTo>
                    <a:pt x="282" y="206"/>
                    <a:pt x="280" y="204"/>
                    <a:pt x="278" y="203"/>
                  </a:cubicBezTo>
                  <a:cubicBezTo>
                    <a:pt x="278" y="202"/>
                    <a:pt x="278" y="202"/>
                    <a:pt x="278" y="202"/>
                  </a:cubicBezTo>
                  <a:cubicBezTo>
                    <a:pt x="278" y="201"/>
                    <a:pt x="278" y="201"/>
                    <a:pt x="278" y="201"/>
                  </a:cubicBezTo>
                  <a:cubicBezTo>
                    <a:pt x="279" y="198"/>
                    <a:pt x="281" y="194"/>
                    <a:pt x="282" y="190"/>
                  </a:cubicBezTo>
                  <a:cubicBezTo>
                    <a:pt x="282" y="190"/>
                    <a:pt x="282" y="190"/>
                    <a:pt x="282" y="190"/>
                  </a:cubicBezTo>
                  <a:cubicBezTo>
                    <a:pt x="283" y="190"/>
                    <a:pt x="283" y="190"/>
                    <a:pt x="283" y="190"/>
                  </a:cubicBezTo>
                  <a:cubicBezTo>
                    <a:pt x="285" y="189"/>
                    <a:pt x="288" y="189"/>
                    <a:pt x="290" y="189"/>
                  </a:cubicBezTo>
                  <a:cubicBezTo>
                    <a:pt x="293" y="189"/>
                    <a:pt x="295" y="189"/>
                    <a:pt x="297" y="188"/>
                  </a:cubicBezTo>
                  <a:cubicBezTo>
                    <a:pt x="298" y="186"/>
                    <a:pt x="299" y="183"/>
                    <a:pt x="299" y="181"/>
                  </a:cubicBezTo>
                  <a:cubicBezTo>
                    <a:pt x="297" y="179"/>
                    <a:pt x="295" y="178"/>
                    <a:pt x="293" y="177"/>
                  </a:cubicBezTo>
                  <a:cubicBezTo>
                    <a:pt x="291" y="176"/>
                    <a:pt x="289" y="174"/>
                    <a:pt x="287" y="173"/>
                  </a:cubicBezTo>
                  <a:cubicBezTo>
                    <a:pt x="286" y="173"/>
                    <a:pt x="286" y="173"/>
                    <a:pt x="286" y="173"/>
                  </a:cubicBezTo>
                  <a:cubicBezTo>
                    <a:pt x="286" y="172"/>
                    <a:pt x="286" y="172"/>
                    <a:pt x="286" y="172"/>
                  </a:cubicBezTo>
                  <a:cubicBezTo>
                    <a:pt x="287" y="168"/>
                    <a:pt x="287" y="165"/>
                    <a:pt x="287" y="160"/>
                  </a:cubicBezTo>
                  <a:cubicBezTo>
                    <a:pt x="287" y="160"/>
                    <a:pt x="287" y="160"/>
                    <a:pt x="287" y="160"/>
                  </a:cubicBezTo>
                  <a:cubicBezTo>
                    <a:pt x="288" y="159"/>
                    <a:pt x="288" y="159"/>
                    <a:pt x="288" y="159"/>
                  </a:cubicBezTo>
                  <a:cubicBezTo>
                    <a:pt x="290" y="159"/>
                    <a:pt x="293" y="158"/>
                    <a:pt x="295" y="157"/>
                  </a:cubicBezTo>
                  <a:cubicBezTo>
                    <a:pt x="297" y="156"/>
                    <a:pt x="300" y="156"/>
                    <a:pt x="302" y="155"/>
                  </a:cubicBezTo>
                  <a:cubicBezTo>
                    <a:pt x="302" y="155"/>
                    <a:pt x="302" y="155"/>
                    <a:pt x="302" y="155"/>
                  </a:cubicBezTo>
                  <a:cubicBezTo>
                    <a:pt x="302" y="153"/>
                    <a:pt x="302" y="152"/>
                    <a:pt x="302" y="151"/>
                  </a:cubicBezTo>
                  <a:cubicBezTo>
                    <a:pt x="302" y="149"/>
                    <a:pt x="302" y="148"/>
                    <a:pt x="302" y="147"/>
                  </a:cubicBezTo>
                  <a:close/>
                  <a:moveTo>
                    <a:pt x="159" y="110"/>
                  </a:moveTo>
                  <a:cubicBezTo>
                    <a:pt x="161" y="93"/>
                    <a:pt x="164" y="76"/>
                    <a:pt x="169" y="59"/>
                  </a:cubicBezTo>
                  <a:cubicBezTo>
                    <a:pt x="169" y="58"/>
                    <a:pt x="169" y="58"/>
                    <a:pt x="169" y="58"/>
                  </a:cubicBezTo>
                  <a:cubicBezTo>
                    <a:pt x="170" y="59"/>
                    <a:pt x="170" y="59"/>
                    <a:pt x="170" y="59"/>
                  </a:cubicBezTo>
                  <a:cubicBezTo>
                    <a:pt x="182" y="61"/>
                    <a:pt x="193" y="66"/>
                    <a:pt x="203" y="72"/>
                  </a:cubicBezTo>
                  <a:cubicBezTo>
                    <a:pt x="204" y="73"/>
                    <a:pt x="204" y="73"/>
                    <a:pt x="204" y="73"/>
                  </a:cubicBezTo>
                  <a:cubicBezTo>
                    <a:pt x="203" y="74"/>
                    <a:pt x="203" y="74"/>
                    <a:pt x="203" y="74"/>
                  </a:cubicBezTo>
                  <a:cubicBezTo>
                    <a:pt x="195" y="90"/>
                    <a:pt x="185" y="104"/>
                    <a:pt x="174" y="116"/>
                  </a:cubicBezTo>
                  <a:cubicBezTo>
                    <a:pt x="173" y="117"/>
                    <a:pt x="173" y="117"/>
                    <a:pt x="173" y="117"/>
                  </a:cubicBezTo>
                  <a:cubicBezTo>
                    <a:pt x="172" y="117"/>
                    <a:pt x="172" y="117"/>
                    <a:pt x="172" y="117"/>
                  </a:cubicBezTo>
                  <a:cubicBezTo>
                    <a:pt x="169" y="114"/>
                    <a:pt x="165" y="112"/>
                    <a:pt x="160" y="111"/>
                  </a:cubicBezTo>
                  <a:cubicBezTo>
                    <a:pt x="159" y="111"/>
                    <a:pt x="159" y="111"/>
                    <a:pt x="159" y="111"/>
                  </a:cubicBezTo>
                  <a:lnTo>
                    <a:pt x="159" y="110"/>
                  </a:lnTo>
                  <a:close/>
                  <a:moveTo>
                    <a:pt x="99" y="72"/>
                  </a:moveTo>
                  <a:cubicBezTo>
                    <a:pt x="109" y="65"/>
                    <a:pt x="120" y="61"/>
                    <a:pt x="132" y="58"/>
                  </a:cubicBezTo>
                  <a:cubicBezTo>
                    <a:pt x="133" y="58"/>
                    <a:pt x="133" y="58"/>
                    <a:pt x="133" y="58"/>
                  </a:cubicBezTo>
                  <a:cubicBezTo>
                    <a:pt x="134" y="59"/>
                    <a:pt x="134" y="59"/>
                    <a:pt x="134" y="59"/>
                  </a:cubicBezTo>
                  <a:cubicBezTo>
                    <a:pt x="139" y="76"/>
                    <a:pt x="142" y="93"/>
                    <a:pt x="143" y="110"/>
                  </a:cubicBezTo>
                  <a:cubicBezTo>
                    <a:pt x="143" y="111"/>
                    <a:pt x="143" y="111"/>
                    <a:pt x="143" y="111"/>
                  </a:cubicBezTo>
                  <a:cubicBezTo>
                    <a:pt x="142" y="111"/>
                    <a:pt x="142" y="111"/>
                    <a:pt x="142" y="111"/>
                  </a:cubicBezTo>
                  <a:cubicBezTo>
                    <a:pt x="138" y="112"/>
                    <a:pt x="134" y="114"/>
                    <a:pt x="130" y="116"/>
                  </a:cubicBezTo>
                  <a:cubicBezTo>
                    <a:pt x="129" y="117"/>
                    <a:pt x="129" y="117"/>
                    <a:pt x="129" y="117"/>
                  </a:cubicBezTo>
                  <a:cubicBezTo>
                    <a:pt x="128" y="116"/>
                    <a:pt x="128" y="116"/>
                    <a:pt x="128" y="116"/>
                  </a:cubicBezTo>
                  <a:cubicBezTo>
                    <a:pt x="117" y="103"/>
                    <a:pt x="107" y="89"/>
                    <a:pt x="99" y="74"/>
                  </a:cubicBezTo>
                  <a:cubicBezTo>
                    <a:pt x="98" y="73"/>
                    <a:pt x="98" y="73"/>
                    <a:pt x="98" y="73"/>
                  </a:cubicBezTo>
                  <a:lnTo>
                    <a:pt x="99" y="72"/>
                  </a:lnTo>
                  <a:close/>
                  <a:moveTo>
                    <a:pt x="59" y="132"/>
                  </a:moveTo>
                  <a:cubicBezTo>
                    <a:pt x="61" y="120"/>
                    <a:pt x="66" y="109"/>
                    <a:pt x="72" y="99"/>
                  </a:cubicBezTo>
                  <a:cubicBezTo>
                    <a:pt x="73" y="98"/>
                    <a:pt x="73" y="98"/>
                    <a:pt x="73" y="98"/>
                  </a:cubicBezTo>
                  <a:cubicBezTo>
                    <a:pt x="74" y="98"/>
                    <a:pt x="74" y="98"/>
                    <a:pt x="74" y="98"/>
                  </a:cubicBezTo>
                  <a:cubicBezTo>
                    <a:pt x="90" y="107"/>
                    <a:pt x="104" y="116"/>
                    <a:pt x="116" y="128"/>
                  </a:cubicBezTo>
                  <a:cubicBezTo>
                    <a:pt x="117" y="128"/>
                    <a:pt x="117" y="128"/>
                    <a:pt x="117" y="128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4" y="133"/>
                    <a:pt x="113" y="137"/>
                    <a:pt x="112" y="141"/>
                  </a:cubicBezTo>
                  <a:cubicBezTo>
                    <a:pt x="111" y="143"/>
                    <a:pt x="111" y="143"/>
                    <a:pt x="111" y="143"/>
                  </a:cubicBezTo>
                  <a:cubicBezTo>
                    <a:pt x="110" y="142"/>
                    <a:pt x="110" y="142"/>
                    <a:pt x="110" y="142"/>
                  </a:cubicBezTo>
                  <a:cubicBezTo>
                    <a:pt x="93" y="141"/>
                    <a:pt x="76" y="138"/>
                    <a:pt x="60" y="133"/>
                  </a:cubicBezTo>
                  <a:cubicBezTo>
                    <a:pt x="58" y="133"/>
                    <a:pt x="58" y="133"/>
                    <a:pt x="58" y="133"/>
                  </a:cubicBezTo>
                  <a:lnTo>
                    <a:pt x="59" y="132"/>
                  </a:lnTo>
                  <a:close/>
                  <a:moveTo>
                    <a:pt x="74" y="203"/>
                  </a:moveTo>
                  <a:cubicBezTo>
                    <a:pt x="73" y="203"/>
                    <a:pt x="73" y="203"/>
                    <a:pt x="73" y="203"/>
                  </a:cubicBezTo>
                  <a:cubicBezTo>
                    <a:pt x="72" y="202"/>
                    <a:pt x="72" y="202"/>
                    <a:pt x="72" y="202"/>
                  </a:cubicBezTo>
                  <a:cubicBezTo>
                    <a:pt x="66" y="192"/>
                    <a:pt x="61" y="181"/>
                    <a:pt x="59" y="170"/>
                  </a:cubicBezTo>
                  <a:cubicBezTo>
                    <a:pt x="58" y="168"/>
                    <a:pt x="58" y="168"/>
                    <a:pt x="58" y="168"/>
                  </a:cubicBezTo>
                  <a:cubicBezTo>
                    <a:pt x="60" y="168"/>
                    <a:pt x="60" y="168"/>
                    <a:pt x="60" y="168"/>
                  </a:cubicBezTo>
                  <a:cubicBezTo>
                    <a:pt x="76" y="163"/>
                    <a:pt x="93" y="160"/>
                    <a:pt x="110" y="159"/>
                  </a:cubicBezTo>
                  <a:cubicBezTo>
                    <a:pt x="111" y="159"/>
                    <a:pt x="111" y="159"/>
                    <a:pt x="111" y="159"/>
                  </a:cubicBezTo>
                  <a:cubicBezTo>
                    <a:pt x="111" y="160"/>
                    <a:pt x="111" y="160"/>
                    <a:pt x="111" y="160"/>
                  </a:cubicBezTo>
                  <a:cubicBezTo>
                    <a:pt x="112" y="164"/>
                    <a:pt x="114" y="168"/>
                    <a:pt x="116" y="172"/>
                  </a:cubicBezTo>
                  <a:cubicBezTo>
                    <a:pt x="117" y="173"/>
                    <a:pt x="117" y="173"/>
                    <a:pt x="117" y="173"/>
                  </a:cubicBezTo>
                  <a:cubicBezTo>
                    <a:pt x="116" y="174"/>
                    <a:pt x="116" y="174"/>
                    <a:pt x="116" y="174"/>
                  </a:cubicBezTo>
                  <a:cubicBezTo>
                    <a:pt x="103" y="185"/>
                    <a:pt x="89" y="194"/>
                    <a:pt x="74" y="203"/>
                  </a:cubicBezTo>
                  <a:close/>
                  <a:moveTo>
                    <a:pt x="143" y="191"/>
                  </a:moveTo>
                  <a:cubicBezTo>
                    <a:pt x="141" y="208"/>
                    <a:pt x="138" y="225"/>
                    <a:pt x="133" y="242"/>
                  </a:cubicBezTo>
                  <a:cubicBezTo>
                    <a:pt x="133" y="243"/>
                    <a:pt x="133" y="243"/>
                    <a:pt x="133" y="243"/>
                  </a:cubicBezTo>
                  <a:cubicBezTo>
                    <a:pt x="132" y="243"/>
                    <a:pt x="132" y="243"/>
                    <a:pt x="132" y="243"/>
                  </a:cubicBezTo>
                  <a:cubicBezTo>
                    <a:pt x="120" y="241"/>
                    <a:pt x="109" y="236"/>
                    <a:pt x="99" y="229"/>
                  </a:cubicBezTo>
                  <a:cubicBezTo>
                    <a:pt x="98" y="229"/>
                    <a:pt x="98" y="229"/>
                    <a:pt x="98" y="229"/>
                  </a:cubicBezTo>
                  <a:cubicBezTo>
                    <a:pt x="98" y="228"/>
                    <a:pt x="98" y="228"/>
                    <a:pt x="98" y="228"/>
                  </a:cubicBezTo>
                  <a:cubicBezTo>
                    <a:pt x="107" y="212"/>
                    <a:pt x="117" y="198"/>
                    <a:pt x="128" y="185"/>
                  </a:cubicBezTo>
                  <a:cubicBezTo>
                    <a:pt x="128" y="184"/>
                    <a:pt x="128" y="184"/>
                    <a:pt x="128" y="184"/>
                  </a:cubicBezTo>
                  <a:cubicBezTo>
                    <a:pt x="129" y="185"/>
                    <a:pt x="129" y="185"/>
                    <a:pt x="129" y="185"/>
                  </a:cubicBezTo>
                  <a:cubicBezTo>
                    <a:pt x="133" y="187"/>
                    <a:pt x="137" y="189"/>
                    <a:pt x="142" y="190"/>
                  </a:cubicBezTo>
                  <a:cubicBezTo>
                    <a:pt x="143" y="190"/>
                    <a:pt x="143" y="190"/>
                    <a:pt x="143" y="190"/>
                  </a:cubicBezTo>
                  <a:lnTo>
                    <a:pt x="143" y="191"/>
                  </a:lnTo>
                  <a:close/>
                  <a:moveTo>
                    <a:pt x="151" y="180"/>
                  </a:moveTo>
                  <a:cubicBezTo>
                    <a:pt x="143" y="180"/>
                    <a:pt x="136" y="177"/>
                    <a:pt x="130" y="171"/>
                  </a:cubicBezTo>
                  <a:cubicBezTo>
                    <a:pt x="125" y="166"/>
                    <a:pt x="122" y="159"/>
                    <a:pt x="122" y="151"/>
                  </a:cubicBezTo>
                  <a:cubicBezTo>
                    <a:pt x="122" y="143"/>
                    <a:pt x="125" y="136"/>
                    <a:pt x="130" y="130"/>
                  </a:cubicBezTo>
                  <a:cubicBezTo>
                    <a:pt x="136" y="125"/>
                    <a:pt x="143" y="122"/>
                    <a:pt x="151" y="122"/>
                  </a:cubicBezTo>
                  <a:cubicBezTo>
                    <a:pt x="159" y="122"/>
                    <a:pt x="166" y="125"/>
                    <a:pt x="172" y="130"/>
                  </a:cubicBezTo>
                  <a:cubicBezTo>
                    <a:pt x="183" y="142"/>
                    <a:pt x="183" y="160"/>
                    <a:pt x="172" y="171"/>
                  </a:cubicBezTo>
                  <a:cubicBezTo>
                    <a:pt x="166" y="177"/>
                    <a:pt x="159" y="180"/>
                    <a:pt x="151" y="180"/>
                  </a:cubicBezTo>
                  <a:close/>
                  <a:moveTo>
                    <a:pt x="203" y="229"/>
                  </a:moveTo>
                  <a:cubicBezTo>
                    <a:pt x="192" y="236"/>
                    <a:pt x="181" y="241"/>
                    <a:pt x="170" y="243"/>
                  </a:cubicBezTo>
                  <a:cubicBezTo>
                    <a:pt x="168" y="243"/>
                    <a:pt x="168" y="243"/>
                    <a:pt x="168" y="243"/>
                  </a:cubicBezTo>
                  <a:cubicBezTo>
                    <a:pt x="168" y="242"/>
                    <a:pt x="168" y="242"/>
                    <a:pt x="168" y="242"/>
                  </a:cubicBezTo>
                  <a:cubicBezTo>
                    <a:pt x="163" y="225"/>
                    <a:pt x="160" y="208"/>
                    <a:pt x="159" y="192"/>
                  </a:cubicBezTo>
                  <a:cubicBezTo>
                    <a:pt x="159" y="190"/>
                    <a:pt x="159" y="190"/>
                    <a:pt x="159" y="190"/>
                  </a:cubicBezTo>
                  <a:cubicBezTo>
                    <a:pt x="160" y="190"/>
                    <a:pt x="160" y="190"/>
                    <a:pt x="160" y="190"/>
                  </a:cubicBezTo>
                  <a:cubicBezTo>
                    <a:pt x="164" y="189"/>
                    <a:pt x="168" y="188"/>
                    <a:pt x="172" y="185"/>
                  </a:cubicBezTo>
                  <a:cubicBezTo>
                    <a:pt x="173" y="185"/>
                    <a:pt x="173" y="185"/>
                    <a:pt x="173" y="185"/>
                  </a:cubicBezTo>
                  <a:cubicBezTo>
                    <a:pt x="174" y="185"/>
                    <a:pt x="174" y="185"/>
                    <a:pt x="174" y="185"/>
                  </a:cubicBezTo>
                  <a:cubicBezTo>
                    <a:pt x="185" y="199"/>
                    <a:pt x="195" y="213"/>
                    <a:pt x="203" y="228"/>
                  </a:cubicBezTo>
                  <a:cubicBezTo>
                    <a:pt x="204" y="229"/>
                    <a:pt x="204" y="229"/>
                    <a:pt x="204" y="229"/>
                  </a:cubicBezTo>
                  <a:lnTo>
                    <a:pt x="203" y="229"/>
                  </a:lnTo>
                  <a:close/>
                  <a:moveTo>
                    <a:pt x="243" y="170"/>
                  </a:moveTo>
                  <a:cubicBezTo>
                    <a:pt x="241" y="182"/>
                    <a:pt x="236" y="193"/>
                    <a:pt x="229" y="203"/>
                  </a:cubicBezTo>
                  <a:cubicBezTo>
                    <a:pt x="229" y="204"/>
                    <a:pt x="229" y="204"/>
                    <a:pt x="229" y="204"/>
                  </a:cubicBezTo>
                  <a:cubicBezTo>
                    <a:pt x="228" y="203"/>
                    <a:pt x="228" y="203"/>
                    <a:pt x="228" y="203"/>
                  </a:cubicBezTo>
                  <a:cubicBezTo>
                    <a:pt x="212" y="195"/>
                    <a:pt x="198" y="185"/>
                    <a:pt x="185" y="174"/>
                  </a:cubicBezTo>
                  <a:cubicBezTo>
                    <a:pt x="185" y="173"/>
                    <a:pt x="185" y="173"/>
                    <a:pt x="185" y="173"/>
                  </a:cubicBezTo>
                  <a:cubicBezTo>
                    <a:pt x="185" y="172"/>
                    <a:pt x="185" y="172"/>
                    <a:pt x="185" y="172"/>
                  </a:cubicBezTo>
                  <a:cubicBezTo>
                    <a:pt x="188" y="169"/>
                    <a:pt x="189" y="164"/>
                    <a:pt x="190" y="160"/>
                  </a:cubicBezTo>
                  <a:cubicBezTo>
                    <a:pt x="191" y="159"/>
                    <a:pt x="191" y="159"/>
                    <a:pt x="191" y="159"/>
                  </a:cubicBezTo>
                  <a:cubicBezTo>
                    <a:pt x="192" y="159"/>
                    <a:pt x="192" y="159"/>
                    <a:pt x="192" y="159"/>
                  </a:cubicBezTo>
                  <a:cubicBezTo>
                    <a:pt x="208" y="161"/>
                    <a:pt x="225" y="164"/>
                    <a:pt x="242" y="168"/>
                  </a:cubicBezTo>
                  <a:cubicBezTo>
                    <a:pt x="243" y="169"/>
                    <a:pt x="243" y="169"/>
                    <a:pt x="243" y="169"/>
                  </a:cubicBezTo>
                  <a:lnTo>
                    <a:pt x="243" y="170"/>
                  </a:lnTo>
                  <a:close/>
                  <a:moveTo>
                    <a:pt x="242" y="134"/>
                  </a:moveTo>
                  <a:cubicBezTo>
                    <a:pt x="225" y="139"/>
                    <a:pt x="208" y="142"/>
                    <a:pt x="192" y="143"/>
                  </a:cubicBezTo>
                  <a:cubicBezTo>
                    <a:pt x="191" y="143"/>
                    <a:pt x="191" y="143"/>
                    <a:pt x="191" y="143"/>
                  </a:cubicBezTo>
                  <a:cubicBezTo>
                    <a:pt x="190" y="142"/>
                    <a:pt x="190" y="142"/>
                    <a:pt x="190" y="142"/>
                  </a:cubicBezTo>
                  <a:cubicBezTo>
                    <a:pt x="189" y="137"/>
                    <a:pt x="188" y="133"/>
                    <a:pt x="185" y="130"/>
                  </a:cubicBezTo>
                  <a:cubicBezTo>
                    <a:pt x="185" y="129"/>
                    <a:pt x="185" y="129"/>
                    <a:pt x="185" y="129"/>
                  </a:cubicBezTo>
                  <a:cubicBezTo>
                    <a:pt x="186" y="128"/>
                    <a:pt x="186" y="128"/>
                    <a:pt x="186" y="128"/>
                  </a:cubicBezTo>
                  <a:cubicBezTo>
                    <a:pt x="199" y="117"/>
                    <a:pt x="213" y="107"/>
                    <a:pt x="228" y="99"/>
                  </a:cubicBezTo>
                  <a:cubicBezTo>
                    <a:pt x="229" y="98"/>
                    <a:pt x="229" y="98"/>
                    <a:pt x="229" y="98"/>
                  </a:cubicBezTo>
                  <a:cubicBezTo>
                    <a:pt x="230" y="99"/>
                    <a:pt x="230" y="99"/>
                    <a:pt x="230" y="99"/>
                  </a:cubicBezTo>
                  <a:cubicBezTo>
                    <a:pt x="236" y="109"/>
                    <a:pt x="241" y="120"/>
                    <a:pt x="243" y="132"/>
                  </a:cubicBezTo>
                  <a:cubicBezTo>
                    <a:pt x="243" y="133"/>
                    <a:pt x="243" y="133"/>
                    <a:pt x="243" y="133"/>
                  </a:cubicBezTo>
                  <a:lnTo>
                    <a:pt x="242" y="13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330200" dist="190500" dir="2700000" algn="tl" rotWithShape="0">
                <a:prstClr val="black">
                  <a:alpha val="22000"/>
                </a:prst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Oval 27"/>
            <p:cNvSpPr/>
            <p:nvPr/>
          </p:nvSpPr>
          <p:spPr>
            <a:xfrm>
              <a:off x="2352790" y="6952906"/>
              <a:ext cx="1438159" cy="1438159"/>
            </a:xfrm>
            <a:prstGeom prst="ellipse">
              <a:avLst/>
            </a:prstGeom>
            <a:gradFill flip="none" rotWithShape="1">
              <a:gsLst>
                <a:gs pos="0">
                  <a:schemeClr val="bg1">
                    <a:lumMod val="85000"/>
                  </a:schemeClr>
                </a:gs>
                <a:gs pos="24000">
                  <a:schemeClr val="bg1">
                    <a:lumMod val="95000"/>
                  </a:schemeClr>
                </a:gs>
              </a:gsLst>
              <a:lin ang="13500000" scaled="1"/>
              <a:tileRect/>
            </a:gradFill>
            <a:ln>
              <a:noFill/>
            </a:ln>
            <a:effectLst>
              <a:outerShdw blurRad="571500" dist="723900" dir="2700000" algn="tl" rotWithShape="0">
                <a:prstClr val="black">
                  <a:alpha val="32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" name="Group 4"/>
          <p:cNvGrpSpPr/>
          <p:nvPr/>
        </p:nvGrpSpPr>
        <p:grpSpPr>
          <a:xfrm>
            <a:off x="3583771" y="5483361"/>
            <a:ext cx="2691726" cy="2688420"/>
            <a:chOff x="3946525" y="4693081"/>
            <a:chExt cx="3254374" cy="3250377"/>
          </a:xfrm>
        </p:grpSpPr>
        <p:sp>
          <p:nvSpPr>
            <p:cNvPr id="27" name="Freeform 12"/>
            <p:cNvSpPr>
              <a:spLocks noEditPoints="1"/>
            </p:cNvSpPr>
            <p:nvPr/>
          </p:nvSpPr>
          <p:spPr bwMode="auto">
            <a:xfrm>
              <a:off x="3946525" y="4693081"/>
              <a:ext cx="3254374" cy="3250377"/>
            </a:xfrm>
            <a:custGeom>
              <a:avLst/>
              <a:gdLst>
                <a:gd name="T0" fmla="*/ 286 w 302"/>
                <a:gd name="T1" fmla="*/ 129 h 302"/>
                <a:gd name="T2" fmla="*/ 282 w 302"/>
                <a:gd name="T3" fmla="*/ 112 h 302"/>
                <a:gd name="T4" fmla="*/ 285 w 302"/>
                <a:gd name="T5" fmla="*/ 82 h 302"/>
                <a:gd name="T6" fmla="*/ 264 w 302"/>
                <a:gd name="T7" fmla="*/ 72 h 302"/>
                <a:gd name="T8" fmla="*/ 252 w 302"/>
                <a:gd name="T9" fmla="*/ 58 h 302"/>
                <a:gd name="T10" fmla="*/ 236 w 302"/>
                <a:gd name="T11" fmla="*/ 34 h 302"/>
                <a:gd name="T12" fmla="*/ 219 w 302"/>
                <a:gd name="T13" fmla="*/ 23 h 302"/>
                <a:gd name="T14" fmla="*/ 191 w 302"/>
                <a:gd name="T15" fmla="*/ 20 h 302"/>
                <a:gd name="T16" fmla="*/ 173 w 302"/>
                <a:gd name="T17" fmla="*/ 15 h 302"/>
                <a:gd name="T18" fmla="*/ 155 w 302"/>
                <a:gd name="T19" fmla="*/ 0 h 302"/>
                <a:gd name="T20" fmla="*/ 141 w 302"/>
                <a:gd name="T21" fmla="*/ 14 h 302"/>
                <a:gd name="T22" fmla="*/ 113 w 302"/>
                <a:gd name="T23" fmla="*/ 12 h 302"/>
                <a:gd name="T24" fmla="*/ 94 w 302"/>
                <a:gd name="T25" fmla="*/ 18 h 302"/>
                <a:gd name="T26" fmla="*/ 73 w 302"/>
                <a:gd name="T27" fmla="*/ 38 h 302"/>
                <a:gd name="T28" fmla="*/ 59 w 302"/>
                <a:gd name="T29" fmla="*/ 49 h 302"/>
                <a:gd name="T30" fmla="*/ 35 w 302"/>
                <a:gd name="T31" fmla="*/ 54 h 302"/>
                <a:gd name="T32" fmla="*/ 32 w 302"/>
                <a:gd name="T33" fmla="*/ 84 h 302"/>
                <a:gd name="T34" fmla="*/ 24 w 302"/>
                <a:gd name="T35" fmla="*/ 99 h 302"/>
                <a:gd name="T36" fmla="*/ 3 w 302"/>
                <a:gd name="T37" fmla="*/ 121 h 302"/>
                <a:gd name="T38" fmla="*/ 14 w 302"/>
                <a:gd name="T39" fmla="*/ 142 h 302"/>
                <a:gd name="T40" fmla="*/ 7 w 302"/>
                <a:gd name="T41" fmla="*/ 157 h 302"/>
                <a:gd name="T42" fmla="*/ 9 w 302"/>
                <a:gd name="T43" fmla="*/ 177 h 302"/>
                <a:gd name="T44" fmla="*/ 24 w 302"/>
                <a:gd name="T45" fmla="*/ 201 h 302"/>
                <a:gd name="T46" fmla="*/ 31 w 302"/>
                <a:gd name="T47" fmla="*/ 218 h 302"/>
                <a:gd name="T48" fmla="*/ 30 w 302"/>
                <a:gd name="T49" fmla="*/ 242 h 302"/>
                <a:gd name="T50" fmla="*/ 59 w 302"/>
                <a:gd name="T51" fmla="*/ 252 h 302"/>
                <a:gd name="T52" fmla="*/ 73 w 302"/>
                <a:gd name="T53" fmla="*/ 263 h 302"/>
                <a:gd name="T54" fmla="*/ 89 w 302"/>
                <a:gd name="T55" fmla="*/ 289 h 302"/>
                <a:gd name="T56" fmla="*/ 112 w 302"/>
                <a:gd name="T57" fmla="*/ 283 h 302"/>
                <a:gd name="T58" fmla="*/ 130 w 302"/>
                <a:gd name="T59" fmla="*/ 286 h 302"/>
                <a:gd name="T60" fmla="*/ 155 w 302"/>
                <a:gd name="T61" fmla="*/ 302 h 302"/>
                <a:gd name="T62" fmla="*/ 173 w 302"/>
                <a:gd name="T63" fmla="*/ 286 h 302"/>
                <a:gd name="T64" fmla="*/ 190 w 302"/>
                <a:gd name="T65" fmla="*/ 282 h 302"/>
                <a:gd name="T66" fmla="*/ 220 w 302"/>
                <a:gd name="T67" fmla="*/ 285 h 302"/>
                <a:gd name="T68" fmla="*/ 230 w 302"/>
                <a:gd name="T69" fmla="*/ 263 h 302"/>
                <a:gd name="T70" fmla="*/ 243 w 302"/>
                <a:gd name="T71" fmla="*/ 251 h 302"/>
                <a:gd name="T72" fmla="*/ 268 w 302"/>
                <a:gd name="T73" fmla="*/ 236 h 302"/>
                <a:gd name="T74" fmla="*/ 278 w 302"/>
                <a:gd name="T75" fmla="*/ 219 h 302"/>
                <a:gd name="T76" fmla="*/ 282 w 302"/>
                <a:gd name="T77" fmla="*/ 190 h 302"/>
                <a:gd name="T78" fmla="*/ 287 w 302"/>
                <a:gd name="T79" fmla="*/ 173 h 302"/>
                <a:gd name="T80" fmla="*/ 302 w 302"/>
                <a:gd name="T81" fmla="*/ 155 h 302"/>
                <a:gd name="T82" fmla="*/ 170 w 302"/>
                <a:gd name="T83" fmla="*/ 59 h 302"/>
                <a:gd name="T84" fmla="*/ 160 w 302"/>
                <a:gd name="T85" fmla="*/ 111 h 302"/>
                <a:gd name="T86" fmla="*/ 143 w 302"/>
                <a:gd name="T87" fmla="*/ 110 h 302"/>
                <a:gd name="T88" fmla="*/ 98 w 302"/>
                <a:gd name="T89" fmla="*/ 73 h 302"/>
                <a:gd name="T90" fmla="*/ 117 w 302"/>
                <a:gd name="T91" fmla="*/ 128 h 302"/>
                <a:gd name="T92" fmla="*/ 59 w 302"/>
                <a:gd name="T93" fmla="*/ 132 h 302"/>
                <a:gd name="T94" fmla="*/ 110 w 302"/>
                <a:gd name="T95" fmla="*/ 159 h 302"/>
                <a:gd name="T96" fmla="*/ 143 w 302"/>
                <a:gd name="T97" fmla="*/ 191 h 302"/>
                <a:gd name="T98" fmla="*/ 128 w 302"/>
                <a:gd name="T99" fmla="*/ 185 h 302"/>
                <a:gd name="T100" fmla="*/ 130 w 302"/>
                <a:gd name="T101" fmla="*/ 171 h 302"/>
                <a:gd name="T102" fmla="*/ 203 w 302"/>
                <a:gd name="T103" fmla="*/ 229 h 302"/>
                <a:gd name="T104" fmla="*/ 172 w 302"/>
                <a:gd name="T105" fmla="*/ 185 h 302"/>
                <a:gd name="T106" fmla="*/ 229 w 302"/>
                <a:gd name="T107" fmla="*/ 203 h 302"/>
                <a:gd name="T108" fmla="*/ 191 w 302"/>
                <a:gd name="T109" fmla="*/ 159 h 302"/>
                <a:gd name="T110" fmla="*/ 191 w 302"/>
                <a:gd name="T111" fmla="*/ 143 h 302"/>
                <a:gd name="T112" fmla="*/ 230 w 302"/>
                <a:gd name="T113" fmla="*/ 99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02" h="302">
                  <a:moveTo>
                    <a:pt x="302" y="147"/>
                  </a:moveTo>
                  <a:cubicBezTo>
                    <a:pt x="300" y="146"/>
                    <a:pt x="297" y="145"/>
                    <a:pt x="295" y="145"/>
                  </a:cubicBezTo>
                  <a:cubicBezTo>
                    <a:pt x="293" y="144"/>
                    <a:pt x="290" y="143"/>
                    <a:pt x="288" y="142"/>
                  </a:cubicBezTo>
                  <a:cubicBezTo>
                    <a:pt x="287" y="142"/>
                    <a:pt x="287" y="142"/>
                    <a:pt x="287" y="142"/>
                  </a:cubicBezTo>
                  <a:cubicBezTo>
                    <a:pt x="287" y="141"/>
                    <a:pt x="287" y="141"/>
                    <a:pt x="287" y="141"/>
                  </a:cubicBezTo>
                  <a:cubicBezTo>
                    <a:pt x="287" y="137"/>
                    <a:pt x="287" y="133"/>
                    <a:pt x="286" y="130"/>
                  </a:cubicBezTo>
                  <a:cubicBezTo>
                    <a:pt x="286" y="129"/>
                    <a:pt x="286" y="129"/>
                    <a:pt x="286" y="129"/>
                  </a:cubicBezTo>
                  <a:cubicBezTo>
                    <a:pt x="287" y="128"/>
                    <a:pt x="287" y="128"/>
                    <a:pt x="287" y="128"/>
                  </a:cubicBezTo>
                  <a:cubicBezTo>
                    <a:pt x="289" y="127"/>
                    <a:pt x="291" y="126"/>
                    <a:pt x="293" y="125"/>
                  </a:cubicBezTo>
                  <a:cubicBezTo>
                    <a:pt x="295" y="123"/>
                    <a:pt x="297" y="122"/>
                    <a:pt x="299" y="121"/>
                  </a:cubicBezTo>
                  <a:cubicBezTo>
                    <a:pt x="299" y="118"/>
                    <a:pt x="298" y="116"/>
                    <a:pt x="297" y="113"/>
                  </a:cubicBezTo>
                  <a:cubicBezTo>
                    <a:pt x="295" y="113"/>
                    <a:pt x="293" y="113"/>
                    <a:pt x="290" y="113"/>
                  </a:cubicBezTo>
                  <a:cubicBezTo>
                    <a:pt x="288" y="112"/>
                    <a:pt x="285" y="112"/>
                    <a:pt x="283" y="112"/>
                  </a:cubicBezTo>
                  <a:cubicBezTo>
                    <a:pt x="282" y="112"/>
                    <a:pt x="282" y="112"/>
                    <a:pt x="282" y="112"/>
                  </a:cubicBezTo>
                  <a:cubicBezTo>
                    <a:pt x="282" y="111"/>
                    <a:pt x="282" y="111"/>
                    <a:pt x="282" y="111"/>
                  </a:cubicBezTo>
                  <a:cubicBezTo>
                    <a:pt x="281" y="108"/>
                    <a:pt x="279" y="104"/>
                    <a:pt x="278" y="100"/>
                  </a:cubicBezTo>
                  <a:cubicBezTo>
                    <a:pt x="278" y="99"/>
                    <a:pt x="278" y="99"/>
                    <a:pt x="278" y="99"/>
                  </a:cubicBezTo>
                  <a:cubicBezTo>
                    <a:pt x="278" y="99"/>
                    <a:pt x="278" y="99"/>
                    <a:pt x="278" y="99"/>
                  </a:cubicBezTo>
                  <a:cubicBezTo>
                    <a:pt x="280" y="97"/>
                    <a:pt x="282" y="95"/>
                    <a:pt x="284" y="94"/>
                  </a:cubicBezTo>
                  <a:cubicBezTo>
                    <a:pt x="285" y="92"/>
                    <a:pt x="287" y="90"/>
                    <a:pt x="289" y="89"/>
                  </a:cubicBezTo>
                  <a:cubicBezTo>
                    <a:pt x="288" y="86"/>
                    <a:pt x="286" y="84"/>
                    <a:pt x="285" y="82"/>
                  </a:cubicBezTo>
                  <a:cubicBezTo>
                    <a:pt x="283" y="82"/>
                    <a:pt x="281" y="82"/>
                    <a:pt x="278" y="83"/>
                  </a:cubicBezTo>
                  <a:cubicBezTo>
                    <a:pt x="276" y="83"/>
                    <a:pt x="273" y="83"/>
                    <a:pt x="271" y="84"/>
                  </a:cubicBezTo>
                  <a:cubicBezTo>
                    <a:pt x="270" y="84"/>
                    <a:pt x="270" y="84"/>
                    <a:pt x="270" y="84"/>
                  </a:cubicBezTo>
                  <a:cubicBezTo>
                    <a:pt x="270" y="83"/>
                    <a:pt x="270" y="83"/>
                    <a:pt x="270" y="83"/>
                  </a:cubicBezTo>
                  <a:cubicBezTo>
                    <a:pt x="268" y="80"/>
                    <a:pt x="266" y="76"/>
                    <a:pt x="264" y="73"/>
                  </a:cubicBezTo>
                  <a:cubicBezTo>
                    <a:pt x="263" y="72"/>
                    <a:pt x="263" y="72"/>
                    <a:pt x="263" y="72"/>
                  </a:cubicBezTo>
                  <a:cubicBezTo>
                    <a:pt x="264" y="72"/>
                    <a:pt x="264" y="72"/>
                    <a:pt x="264" y="72"/>
                  </a:cubicBezTo>
                  <a:cubicBezTo>
                    <a:pt x="265" y="70"/>
                    <a:pt x="266" y="68"/>
                    <a:pt x="268" y="66"/>
                  </a:cubicBezTo>
                  <a:cubicBezTo>
                    <a:pt x="269" y="64"/>
                    <a:pt x="270" y="62"/>
                    <a:pt x="271" y="60"/>
                  </a:cubicBezTo>
                  <a:cubicBezTo>
                    <a:pt x="270" y="58"/>
                    <a:pt x="268" y="56"/>
                    <a:pt x="267" y="54"/>
                  </a:cubicBezTo>
                  <a:cubicBezTo>
                    <a:pt x="264" y="54"/>
                    <a:pt x="262" y="55"/>
                    <a:pt x="260" y="56"/>
                  </a:cubicBezTo>
                  <a:cubicBezTo>
                    <a:pt x="258" y="57"/>
                    <a:pt x="255" y="58"/>
                    <a:pt x="253" y="59"/>
                  </a:cubicBezTo>
                  <a:cubicBezTo>
                    <a:pt x="252" y="59"/>
                    <a:pt x="252" y="59"/>
                    <a:pt x="252" y="59"/>
                  </a:cubicBezTo>
                  <a:cubicBezTo>
                    <a:pt x="252" y="58"/>
                    <a:pt x="252" y="58"/>
                    <a:pt x="252" y="58"/>
                  </a:cubicBezTo>
                  <a:cubicBezTo>
                    <a:pt x="249" y="55"/>
                    <a:pt x="246" y="53"/>
                    <a:pt x="243" y="50"/>
                  </a:cubicBezTo>
                  <a:cubicBezTo>
                    <a:pt x="243" y="49"/>
                    <a:pt x="243" y="49"/>
                    <a:pt x="243" y="49"/>
                  </a:cubicBezTo>
                  <a:cubicBezTo>
                    <a:pt x="243" y="49"/>
                    <a:pt x="243" y="49"/>
                    <a:pt x="243" y="49"/>
                  </a:cubicBezTo>
                  <a:cubicBezTo>
                    <a:pt x="244" y="47"/>
                    <a:pt x="245" y="44"/>
                    <a:pt x="246" y="42"/>
                  </a:cubicBezTo>
                  <a:cubicBezTo>
                    <a:pt x="247" y="40"/>
                    <a:pt x="247" y="37"/>
                    <a:pt x="248" y="35"/>
                  </a:cubicBezTo>
                  <a:cubicBezTo>
                    <a:pt x="246" y="33"/>
                    <a:pt x="244" y="32"/>
                    <a:pt x="242" y="30"/>
                  </a:cubicBezTo>
                  <a:cubicBezTo>
                    <a:pt x="240" y="31"/>
                    <a:pt x="238" y="33"/>
                    <a:pt x="236" y="34"/>
                  </a:cubicBezTo>
                  <a:cubicBezTo>
                    <a:pt x="234" y="36"/>
                    <a:pt x="232" y="37"/>
                    <a:pt x="230" y="38"/>
                  </a:cubicBezTo>
                  <a:cubicBezTo>
                    <a:pt x="229" y="39"/>
                    <a:pt x="229" y="39"/>
                    <a:pt x="229" y="39"/>
                  </a:cubicBezTo>
                  <a:cubicBezTo>
                    <a:pt x="228" y="38"/>
                    <a:pt x="228" y="38"/>
                    <a:pt x="228" y="38"/>
                  </a:cubicBezTo>
                  <a:cubicBezTo>
                    <a:pt x="225" y="36"/>
                    <a:pt x="222" y="34"/>
                    <a:pt x="219" y="32"/>
                  </a:cubicBezTo>
                  <a:cubicBezTo>
                    <a:pt x="218" y="32"/>
                    <a:pt x="218" y="32"/>
                    <a:pt x="218" y="32"/>
                  </a:cubicBezTo>
                  <a:cubicBezTo>
                    <a:pt x="218" y="31"/>
                    <a:pt x="218" y="31"/>
                    <a:pt x="218" y="31"/>
                  </a:cubicBezTo>
                  <a:cubicBezTo>
                    <a:pt x="218" y="28"/>
                    <a:pt x="219" y="26"/>
                    <a:pt x="219" y="23"/>
                  </a:cubicBezTo>
                  <a:cubicBezTo>
                    <a:pt x="219" y="21"/>
                    <a:pt x="220" y="19"/>
                    <a:pt x="220" y="16"/>
                  </a:cubicBezTo>
                  <a:cubicBezTo>
                    <a:pt x="218" y="15"/>
                    <a:pt x="215" y="14"/>
                    <a:pt x="213" y="13"/>
                  </a:cubicBezTo>
                  <a:cubicBezTo>
                    <a:pt x="211" y="15"/>
                    <a:pt x="210" y="16"/>
                    <a:pt x="208" y="18"/>
                  </a:cubicBezTo>
                  <a:cubicBezTo>
                    <a:pt x="206" y="20"/>
                    <a:pt x="205" y="22"/>
                    <a:pt x="203" y="23"/>
                  </a:cubicBezTo>
                  <a:cubicBezTo>
                    <a:pt x="202" y="24"/>
                    <a:pt x="202" y="24"/>
                    <a:pt x="202" y="24"/>
                  </a:cubicBezTo>
                  <a:cubicBezTo>
                    <a:pt x="202" y="24"/>
                    <a:pt x="202" y="24"/>
                    <a:pt x="202" y="24"/>
                  </a:cubicBezTo>
                  <a:cubicBezTo>
                    <a:pt x="198" y="22"/>
                    <a:pt x="194" y="21"/>
                    <a:pt x="191" y="20"/>
                  </a:cubicBezTo>
                  <a:cubicBezTo>
                    <a:pt x="190" y="20"/>
                    <a:pt x="190" y="20"/>
                    <a:pt x="190" y="20"/>
                  </a:cubicBezTo>
                  <a:cubicBezTo>
                    <a:pt x="190" y="19"/>
                    <a:pt x="190" y="19"/>
                    <a:pt x="190" y="19"/>
                  </a:cubicBezTo>
                  <a:cubicBezTo>
                    <a:pt x="189" y="17"/>
                    <a:pt x="189" y="14"/>
                    <a:pt x="189" y="12"/>
                  </a:cubicBezTo>
                  <a:cubicBezTo>
                    <a:pt x="189" y="9"/>
                    <a:pt x="189" y="7"/>
                    <a:pt x="188" y="4"/>
                  </a:cubicBezTo>
                  <a:cubicBezTo>
                    <a:pt x="186" y="4"/>
                    <a:pt x="183" y="3"/>
                    <a:pt x="181" y="3"/>
                  </a:cubicBezTo>
                  <a:cubicBezTo>
                    <a:pt x="180" y="4"/>
                    <a:pt x="178" y="7"/>
                    <a:pt x="177" y="9"/>
                  </a:cubicBezTo>
                  <a:cubicBezTo>
                    <a:pt x="176" y="11"/>
                    <a:pt x="175" y="13"/>
                    <a:pt x="173" y="15"/>
                  </a:cubicBezTo>
                  <a:cubicBezTo>
                    <a:pt x="173" y="16"/>
                    <a:pt x="173" y="16"/>
                    <a:pt x="173" y="16"/>
                  </a:cubicBezTo>
                  <a:cubicBezTo>
                    <a:pt x="172" y="16"/>
                    <a:pt x="172" y="16"/>
                    <a:pt x="172" y="16"/>
                  </a:cubicBezTo>
                  <a:cubicBezTo>
                    <a:pt x="168" y="15"/>
                    <a:pt x="165" y="15"/>
                    <a:pt x="161" y="14"/>
                  </a:cubicBezTo>
                  <a:cubicBezTo>
                    <a:pt x="160" y="14"/>
                    <a:pt x="160" y="14"/>
                    <a:pt x="160" y="14"/>
                  </a:cubicBezTo>
                  <a:cubicBezTo>
                    <a:pt x="159" y="14"/>
                    <a:pt x="159" y="14"/>
                    <a:pt x="159" y="14"/>
                  </a:cubicBezTo>
                  <a:cubicBezTo>
                    <a:pt x="159" y="11"/>
                    <a:pt x="158" y="9"/>
                    <a:pt x="157" y="7"/>
                  </a:cubicBezTo>
                  <a:cubicBezTo>
                    <a:pt x="156" y="4"/>
                    <a:pt x="156" y="2"/>
                    <a:pt x="155" y="0"/>
                  </a:cubicBezTo>
                  <a:cubicBezTo>
                    <a:pt x="155" y="0"/>
                    <a:pt x="155" y="0"/>
                    <a:pt x="155" y="0"/>
                  </a:cubicBezTo>
                  <a:cubicBezTo>
                    <a:pt x="152" y="0"/>
                    <a:pt x="150" y="0"/>
                    <a:pt x="147" y="0"/>
                  </a:cubicBezTo>
                  <a:cubicBezTo>
                    <a:pt x="147" y="0"/>
                    <a:pt x="147" y="0"/>
                    <a:pt x="147" y="0"/>
                  </a:cubicBezTo>
                  <a:cubicBezTo>
                    <a:pt x="146" y="2"/>
                    <a:pt x="145" y="4"/>
                    <a:pt x="145" y="7"/>
                  </a:cubicBezTo>
                  <a:cubicBezTo>
                    <a:pt x="144" y="9"/>
                    <a:pt x="143" y="11"/>
                    <a:pt x="142" y="14"/>
                  </a:cubicBezTo>
                  <a:cubicBezTo>
                    <a:pt x="142" y="14"/>
                    <a:pt x="142" y="14"/>
                    <a:pt x="142" y="14"/>
                  </a:cubicBezTo>
                  <a:cubicBezTo>
                    <a:pt x="141" y="14"/>
                    <a:pt x="141" y="14"/>
                    <a:pt x="141" y="14"/>
                  </a:cubicBezTo>
                  <a:cubicBezTo>
                    <a:pt x="137" y="15"/>
                    <a:pt x="133" y="15"/>
                    <a:pt x="130" y="16"/>
                  </a:cubicBezTo>
                  <a:cubicBezTo>
                    <a:pt x="129" y="16"/>
                    <a:pt x="129" y="16"/>
                    <a:pt x="129" y="16"/>
                  </a:cubicBezTo>
                  <a:cubicBezTo>
                    <a:pt x="129" y="15"/>
                    <a:pt x="129" y="15"/>
                    <a:pt x="129" y="15"/>
                  </a:cubicBezTo>
                  <a:cubicBezTo>
                    <a:pt x="127" y="13"/>
                    <a:pt x="126" y="11"/>
                    <a:pt x="125" y="9"/>
                  </a:cubicBezTo>
                  <a:cubicBezTo>
                    <a:pt x="123" y="7"/>
                    <a:pt x="122" y="4"/>
                    <a:pt x="121" y="3"/>
                  </a:cubicBezTo>
                  <a:cubicBezTo>
                    <a:pt x="118" y="3"/>
                    <a:pt x="116" y="4"/>
                    <a:pt x="113" y="4"/>
                  </a:cubicBezTo>
                  <a:cubicBezTo>
                    <a:pt x="113" y="7"/>
                    <a:pt x="113" y="9"/>
                    <a:pt x="113" y="12"/>
                  </a:cubicBezTo>
                  <a:cubicBezTo>
                    <a:pt x="113" y="14"/>
                    <a:pt x="112" y="17"/>
                    <a:pt x="112" y="19"/>
                  </a:cubicBezTo>
                  <a:cubicBezTo>
                    <a:pt x="112" y="20"/>
                    <a:pt x="112" y="20"/>
                    <a:pt x="112" y="20"/>
                  </a:cubicBezTo>
                  <a:cubicBezTo>
                    <a:pt x="111" y="20"/>
                    <a:pt x="111" y="20"/>
                    <a:pt x="111" y="20"/>
                  </a:cubicBezTo>
                  <a:cubicBezTo>
                    <a:pt x="108" y="21"/>
                    <a:pt x="104" y="22"/>
                    <a:pt x="100" y="24"/>
                  </a:cubicBezTo>
                  <a:cubicBezTo>
                    <a:pt x="100" y="24"/>
                    <a:pt x="100" y="24"/>
                    <a:pt x="100" y="24"/>
                  </a:cubicBezTo>
                  <a:cubicBezTo>
                    <a:pt x="99" y="23"/>
                    <a:pt x="99" y="23"/>
                    <a:pt x="99" y="23"/>
                  </a:cubicBezTo>
                  <a:cubicBezTo>
                    <a:pt x="97" y="22"/>
                    <a:pt x="96" y="20"/>
                    <a:pt x="94" y="18"/>
                  </a:cubicBezTo>
                  <a:cubicBezTo>
                    <a:pt x="92" y="16"/>
                    <a:pt x="90" y="15"/>
                    <a:pt x="89" y="13"/>
                  </a:cubicBezTo>
                  <a:cubicBezTo>
                    <a:pt x="86" y="14"/>
                    <a:pt x="84" y="15"/>
                    <a:pt x="82" y="16"/>
                  </a:cubicBezTo>
                  <a:cubicBezTo>
                    <a:pt x="82" y="19"/>
                    <a:pt x="82" y="21"/>
                    <a:pt x="83" y="23"/>
                  </a:cubicBezTo>
                  <a:cubicBezTo>
                    <a:pt x="83" y="26"/>
                    <a:pt x="83" y="28"/>
                    <a:pt x="84" y="31"/>
                  </a:cubicBezTo>
                  <a:cubicBezTo>
                    <a:pt x="84" y="32"/>
                    <a:pt x="84" y="32"/>
                    <a:pt x="84" y="32"/>
                  </a:cubicBezTo>
                  <a:cubicBezTo>
                    <a:pt x="83" y="32"/>
                    <a:pt x="83" y="32"/>
                    <a:pt x="83" y="32"/>
                  </a:cubicBezTo>
                  <a:cubicBezTo>
                    <a:pt x="80" y="34"/>
                    <a:pt x="76" y="36"/>
                    <a:pt x="73" y="38"/>
                  </a:cubicBezTo>
                  <a:cubicBezTo>
                    <a:pt x="73" y="39"/>
                    <a:pt x="73" y="39"/>
                    <a:pt x="73" y="39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0" y="37"/>
                    <a:pt x="68" y="36"/>
                    <a:pt x="66" y="34"/>
                  </a:cubicBezTo>
                  <a:cubicBezTo>
                    <a:pt x="64" y="33"/>
                    <a:pt x="62" y="31"/>
                    <a:pt x="60" y="30"/>
                  </a:cubicBezTo>
                  <a:cubicBezTo>
                    <a:pt x="58" y="32"/>
                    <a:pt x="56" y="33"/>
                    <a:pt x="54" y="35"/>
                  </a:cubicBezTo>
                  <a:cubicBezTo>
                    <a:pt x="54" y="37"/>
                    <a:pt x="55" y="40"/>
                    <a:pt x="56" y="42"/>
                  </a:cubicBezTo>
                  <a:cubicBezTo>
                    <a:pt x="57" y="44"/>
                    <a:pt x="58" y="47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8" y="50"/>
                    <a:pt x="58" y="50"/>
                    <a:pt x="58" y="50"/>
                  </a:cubicBezTo>
                  <a:cubicBezTo>
                    <a:pt x="56" y="53"/>
                    <a:pt x="53" y="55"/>
                    <a:pt x="50" y="58"/>
                  </a:cubicBezTo>
                  <a:cubicBezTo>
                    <a:pt x="50" y="59"/>
                    <a:pt x="50" y="59"/>
                    <a:pt x="50" y="59"/>
                  </a:cubicBezTo>
                  <a:cubicBezTo>
                    <a:pt x="49" y="59"/>
                    <a:pt x="49" y="59"/>
                    <a:pt x="49" y="59"/>
                  </a:cubicBezTo>
                  <a:cubicBezTo>
                    <a:pt x="47" y="58"/>
                    <a:pt x="44" y="57"/>
                    <a:pt x="42" y="56"/>
                  </a:cubicBezTo>
                  <a:cubicBezTo>
                    <a:pt x="40" y="55"/>
                    <a:pt x="37" y="54"/>
                    <a:pt x="35" y="54"/>
                  </a:cubicBezTo>
                  <a:cubicBezTo>
                    <a:pt x="33" y="56"/>
                    <a:pt x="32" y="58"/>
                    <a:pt x="30" y="60"/>
                  </a:cubicBezTo>
                  <a:cubicBezTo>
                    <a:pt x="32" y="62"/>
                    <a:pt x="33" y="64"/>
                    <a:pt x="34" y="66"/>
                  </a:cubicBezTo>
                  <a:cubicBezTo>
                    <a:pt x="36" y="68"/>
                    <a:pt x="37" y="70"/>
                    <a:pt x="38" y="72"/>
                  </a:cubicBezTo>
                  <a:cubicBezTo>
                    <a:pt x="39" y="72"/>
                    <a:pt x="39" y="72"/>
                    <a:pt x="39" y="72"/>
                  </a:cubicBezTo>
                  <a:cubicBezTo>
                    <a:pt x="38" y="73"/>
                    <a:pt x="38" y="73"/>
                    <a:pt x="38" y="73"/>
                  </a:cubicBezTo>
                  <a:cubicBezTo>
                    <a:pt x="36" y="76"/>
                    <a:pt x="34" y="80"/>
                    <a:pt x="32" y="83"/>
                  </a:cubicBezTo>
                  <a:cubicBezTo>
                    <a:pt x="32" y="84"/>
                    <a:pt x="32" y="84"/>
                    <a:pt x="32" y="84"/>
                  </a:cubicBezTo>
                  <a:cubicBezTo>
                    <a:pt x="31" y="84"/>
                    <a:pt x="31" y="84"/>
                    <a:pt x="31" y="84"/>
                  </a:cubicBezTo>
                  <a:cubicBezTo>
                    <a:pt x="29" y="83"/>
                    <a:pt x="26" y="83"/>
                    <a:pt x="24" y="83"/>
                  </a:cubicBezTo>
                  <a:cubicBezTo>
                    <a:pt x="21" y="82"/>
                    <a:pt x="19" y="82"/>
                    <a:pt x="17" y="82"/>
                  </a:cubicBezTo>
                  <a:cubicBezTo>
                    <a:pt x="15" y="84"/>
                    <a:pt x="14" y="86"/>
                    <a:pt x="13" y="89"/>
                  </a:cubicBezTo>
                  <a:cubicBezTo>
                    <a:pt x="15" y="90"/>
                    <a:pt x="16" y="92"/>
                    <a:pt x="18" y="94"/>
                  </a:cubicBezTo>
                  <a:cubicBezTo>
                    <a:pt x="20" y="95"/>
                    <a:pt x="22" y="97"/>
                    <a:pt x="24" y="99"/>
                  </a:cubicBezTo>
                  <a:cubicBezTo>
                    <a:pt x="24" y="99"/>
                    <a:pt x="24" y="99"/>
                    <a:pt x="24" y="99"/>
                  </a:cubicBezTo>
                  <a:cubicBezTo>
                    <a:pt x="24" y="100"/>
                    <a:pt x="24" y="100"/>
                    <a:pt x="24" y="100"/>
                  </a:cubicBezTo>
                  <a:cubicBezTo>
                    <a:pt x="22" y="104"/>
                    <a:pt x="21" y="108"/>
                    <a:pt x="20" y="111"/>
                  </a:cubicBezTo>
                  <a:cubicBezTo>
                    <a:pt x="20" y="112"/>
                    <a:pt x="20" y="112"/>
                    <a:pt x="20" y="112"/>
                  </a:cubicBezTo>
                  <a:cubicBezTo>
                    <a:pt x="19" y="112"/>
                    <a:pt x="19" y="112"/>
                    <a:pt x="19" y="112"/>
                  </a:cubicBezTo>
                  <a:cubicBezTo>
                    <a:pt x="17" y="112"/>
                    <a:pt x="14" y="112"/>
                    <a:pt x="12" y="113"/>
                  </a:cubicBezTo>
                  <a:cubicBezTo>
                    <a:pt x="9" y="113"/>
                    <a:pt x="7" y="113"/>
                    <a:pt x="4" y="113"/>
                  </a:cubicBezTo>
                  <a:cubicBezTo>
                    <a:pt x="4" y="116"/>
                    <a:pt x="3" y="118"/>
                    <a:pt x="3" y="121"/>
                  </a:cubicBezTo>
                  <a:cubicBezTo>
                    <a:pt x="5" y="122"/>
                    <a:pt x="7" y="123"/>
                    <a:pt x="9" y="125"/>
                  </a:cubicBezTo>
                  <a:cubicBezTo>
                    <a:pt x="11" y="126"/>
                    <a:pt x="13" y="127"/>
                    <a:pt x="15" y="128"/>
                  </a:cubicBezTo>
                  <a:cubicBezTo>
                    <a:pt x="16" y="129"/>
                    <a:pt x="16" y="129"/>
                    <a:pt x="16" y="129"/>
                  </a:cubicBezTo>
                  <a:cubicBezTo>
                    <a:pt x="16" y="130"/>
                    <a:pt x="16" y="130"/>
                    <a:pt x="16" y="130"/>
                  </a:cubicBezTo>
                  <a:cubicBezTo>
                    <a:pt x="15" y="133"/>
                    <a:pt x="15" y="137"/>
                    <a:pt x="15" y="141"/>
                  </a:cubicBezTo>
                  <a:cubicBezTo>
                    <a:pt x="14" y="142"/>
                    <a:pt x="14" y="142"/>
                    <a:pt x="14" y="142"/>
                  </a:cubicBezTo>
                  <a:cubicBezTo>
                    <a:pt x="14" y="142"/>
                    <a:pt x="14" y="142"/>
                    <a:pt x="14" y="142"/>
                  </a:cubicBezTo>
                  <a:cubicBezTo>
                    <a:pt x="12" y="143"/>
                    <a:pt x="9" y="144"/>
                    <a:pt x="7" y="145"/>
                  </a:cubicBezTo>
                  <a:cubicBezTo>
                    <a:pt x="4" y="145"/>
                    <a:pt x="2" y="146"/>
                    <a:pt x="0" y="147"/>
                  </a:cubicBezTo>
                  <a:cubicBezTo>
                    <a:pt x="0" y="147"/>
                    <a:pt x="0" y="147"/>
                    <a:pt x="0" y="147"/>
                  </a:cubicBezTo>
                  <a:cubicBezTo>
                    <a:pt x="0" y="148"/>
                    <a:pt x="0" y="150"/>
                    <a:pt x="0" y="151"/>
                  </a:cubicBezTo>
                  <a:cubicBezTo>
                    <a:pt x="0" y="152"/>
                    <a:pt x="0" y="153"/>
                    <a:pt x="0" y="155"/>
                  </a:cubicBezTo>
                  <a:cubicBezTo>
                    <a:pt x="0" y="155"/>
                    <a:pt x="0" y="155"/>
                    <a:pt x="0" y="155"/>
                  </a:cubicBezTo>
                  <a:cubicBezTo>
                    <a:pt x="2" y="156"/>
                    <a:pt x="4" y="156"/>
                    <a:pt x="7" y="157"/>
                  </a:cubicBezTo>
                  <a:cubicBezTo>
                    <a:pt x="9" y="158"/>
                    <a:pt x="12" y="158"/>
                    <a:pt x="14" y="159"/>
                  </a:cubicBezTo>
                  <a:cubicBezTo>
                    <a:pt x="14" y="160"/>
                    <a:pt x="14" y="160"/>
                    <a:pt x="14" y="160"/>
                  </a:cubicBezTo>
                  <a:cubicBezTo>
                    <a:pt x="15" y="160"/>
                    <a:pt x="15" y="160"/>
                    <a:pt x="15" y="160"/>
                  </a:cubicBezTo>
                  <a:cubicBezTo>
                    <a:pt x="15" y="165"/>
                    <a:pt x="15" y="168"/>
                    <a:pt x="16" y="172"/>
                  </a:cubicBezTo>
                  <a:cubicBezTo>
                    <a:pt x="16" y="173"/>
                    <a:pt x="16" y="173"/>
                    <a:pt x="16" y="173"/>
                  </a:cubicBezTo>
                  <a:cubicBezTo>
                    <a:pt x="15" y="173"/>
                    <a:pt x="15" y="173"/>
                    <a:pt x="15" y="173"/>
                  </a:cubicBezTo>
                  <a:cubicBezTo>
                    <a:pt x="13" y="174"/>
                    <a:pt x="11" y="176"/>
                    <a:pt x="9" y="177"/>
                  </a:cubicBezTo>
                  <a:cubicBezTo>
                    <a:pt x="7" y="178"/>
                    <a:pt x="5" y="179"/>
                    <a:pt x="3" y="181"/>
                  </a:cubicBezTo>
                  <a:cubicBezTo>
                    <a:pt x="3" y="183"/>
                    <a:pt x="4" y="186"/>
                    <a:pt x="4" y="188"/>
                  </a:cubicBezTo>
                  <a:cubicBezTo>
                    <a:pt x="7" y="189"/>
                    <a:pt x="9" y="189"/>
                    <a:pt x="12" y="189"/>
                  </a:cubicBezTo>
                  <a:cubicBezTo>
                    <a:pt x="14" y="189"/>
                    <a:pt x="17" y="189"/>
                    <a:pt x="19" y="190"/>
                  </a:cubicBezTo>
                  <a:cubicBezTo>
                    <a:pt x="20" y="190"/>
                    <a:pt x="20" y="190"/>
                    <a:pt x="20" y="190"/>
                  </a:cubicBezTo>
                  <a:cubicBezTo>
                    <a:pt x="20" y="190"/>
                    <a:pt x="20" y="190"/>
                    <a:pt x="20" y="190"/>
                  </a:cubicBezTo>
                  <a:cubicBezTo>
                    <a:pt x="21" y="194"/>
                    <a:pt x="22" y="198"/>
                    <a:pt x="24" y="201"/>
                  </a:cubicBezTo>
                  <a:cubicBezTo>
                    <a:pt x="24" y="202"/>
                    <a:pt x="24" y="202"/>
                    <a:pt x="24" y="202"/>
                  </a:cubicBezTo>
                  <a:cubicBezTo>
                    <a:pt x="24" y="203"/>
                    <a:pt x="24" y="203"/>
                    <a:pt x="24" y="203"/>
                  </a:cubicBezTo>
                  <a:cubicBezTo>
                    <a:pt x="22" y="204"/>
                    <a:pt x="20" y="206"/>
                    <a:pt x="18" y="208"/>
                  </a:cubicBezTo>
                  <a:cubicBezTo>
                    <a:pt x="16" y="210"/>
                    <a:pt x="15" y="211"/>
                    <a:pt x="13" y="213"/>
                  </a:cubicBezTo>
                  <a:cubicBezTo>
                    <a:pt x="14" y="215"/>
                    <a:pt x="15" y="218"/>
                    <a:pt x="17" y="220"/>
                  </a:cubicBezTo>
                  <a:cubicBezTo>
                    <a:pt x="19" y="220"/>
                    <a:pt x="21" y="219"/>
                    <a:pt x="24" y="219"/>
                  </a:cubicBezTo>
                  <a:cubicBezTo>
                    <a:pt x="26" y="219"/>
                    <a:pt x="29" y="218"/>
                    <a:pt x="31" y="218"/>
                  </a:cubicBezTo>
                  <a:cubicBezTo>
                    <a:pt x="32" y="218"/>
                    <a:pt x="32" y="218"/>
                    <a:pt x="32" y="218"/>
                  </a:cubicBezTo>
                  <a:cubicBezTo>
                    <a:pt x="32" y="219"/>
                    <a:pt x="32" y="219"/>
                    <a:pt x="32" y="219"/>
                  </a:cubicBezTo>
                  <a:cubicBezTo>
                    <a:pt x="34" y="222"/>
                    <a:pt x="36" y="225"/>
                    <a:pt x="38" y="228"/>
                  </a:cubicBezTo>
                  <a:cubicBezTo>
                    <a:pt x="39" y="229"/>
                    <a:pt x="39" y="229"/>
                    <a:pt x="39" y="229"/>
                  </a:cubicBezTo>
                  <a:cubicBezTo>
                    <a:pt x="38" y="230"/>
                    <a:pt x="38" y="230"/>
                    <a:pt x="38" y="230"/>
                  </a:cubicBezTo>
                  <a:cubicBezTo>
                    <a:pt x="37" y="232"/>
                    <a:pt x="36" y="234"/>
                    <a:pt x="34" y="236"/>
                  </a:cubicBezTo>
                  <a:cubicBezTo>
                    <a:pt x="33" y="238"/>
                    <a:pt x="32" y="240"/>
                    <a:pt x="30" y="242"/>
                  </a:cubicBezTo>
                  <a:cubicBezTo>
                    <a:pt x="32" y="244"/>
                    <a:pt x="33" y="246"/>
                    <a:pt x="35" y="248"/>
                  </a:cubicBezTo>
                  <a:cubicBezTo>
                    <a:pt x="37" y="247"/>
                    <a:pt x="40" y="246"/>
                    <a:pt x="42" y="246"/>
                  </a:cubicBezTo>
                  <a:cubicBezTo>
                    <a:pt x="44" y="245"/>
                    <a:pt x="47" y="244"/>
                    <a:pt x="49" y="243"/>
                  </a:cubicBezTo>
                  <a:cubicBezTo>
                    <a:pt x="50" y="243"/>
                    <a:pt x="50" y="243"/>
                    <a:pt x="50" y="243"/>
                  </a:cubicBezTo>
                  <a:cubicBezTo>
                    <a:pt x="50" y="243"/>
                    <a:pt x="50" y="243"/>
                    <a:pt x="50" y="243"/>
                  </a:cubicBezTo>
                  <a:cubicBezTo>
                    <a:pt x="53" y="246"/>
                    <a:pt x="56" y="249"/>
                    <a:pt x="58" y="251"/>
                  </a:cubicBezTo>
                  <a:cubicBezTo>
                    <a:pt x="59" y="252"/>
                    <a:pt x="59" y="252"/>
                    <a:pt x="59" y="252"/>
                  </a:cubicBezTo>
                  <a:cubicBezTo>
                    <a:pt x="59" y="253"/>
                    <a:pt x="59" y="253"/>
                    <a:pt x="59" y="253"/>
                  </a:cubicBezTo>
                  <a:cubicBezTo>
                    <a:pt x="58" y="255"/>
                    <a:pt x="57" y="257"/>
                    <a:pt x="56" y="260"/>
                  </a:cubicBezTo>
                  <a:cubicBezTo>
                    <a:pt x="55" y="262"/>
                    <a:pt x="54" y="264"/>
                    <a:pt x="54" y="266"/>
                  </a:cubicBezTo>
                  <a:cubicBezTo>
                    <a:pt x="56" y="268"/>
                    <a:pt x="58" y="270"/>
                    <a:pt x="60" y="271"/>
                  </a:cubicBezTo>
                  <a:cubicBezTo>
                    <a:pt x="62" y="270"/>
                    <a:pt x="64" y="269"/>
                    <a:pt x="66" y="267"/>
                  </a:cubicBezTo>
                  <a:cubicBezTo>
                    <a:pt x="68" y="266"/>
                    <a:pt x="70" y="265"/>
                    <a:pt x="72" y="263"/>
                  </a:cubicBezTo>
                  <a:cubicBezTo>
                    <a:pt x="73" y="263"/>
                    <a:pt x="73" y="263"/>
                    <a:pt x="73" y="263"/>
                  </a:cubicBezTo>
                  <a:cubicBezTo>
                    <a:pt x="73" y="263"/>
                    <a:pt x="73" y="263"/>
                    <a:pt x="73" y="263"/>
                  </a:cubicBezTo>
                  <a:cubicBezTo>
                    <a:pt x="76" y="266"/>
                    <a:pt x="80" y="268"/>
                    <a:pt x="83" y="270"/>
                  </a:cubicBezTo>
                  <a:cubicBezTo>
                    <a:pt x="84" y="270"/>
                    <a:pt x="84" y="270"/>
                    <a:pt x="84" y="270"/>
                  </a:cubicBezTo>
                  <a:cubicBezTo>
                    <a:pt x="84" y="271"/>
                    <a:pt x="84" y="271"/>
                    <a:pt x="84" y="271"/>
                  </a:cubicBezTo>
                  <a:cubicBezTo>
                    <a:pt x="83" y="273"/>
                    <a:pt x="83" y="276"/>
                    <a:pt x="83" y="278"/>
                  </a:cubicBezTo>
                  <a:cubicBezTo>
                    <a:pt x="82" y="280"/>
                    <a:pt x="82" y="283"/>
                    <a:pt x="82" y="285"/>
                  </a:cubicBezTo>
                  <a:cubicBezTo>
                    <a:pt x="84" y="286"/>
                    <a:pt x="86" y="287"/>
                    <a:pt x="89" y="289"/>
                  </a:cubicBezTo>
                  <a:cubicBezTo>
                    <a:pt x="90" y="287"/>
                    <a:pt x="92" y="285"/>
                    <a:pt x="94" y="283"/>
                  </a:cubicBezTo>
                  <a:cubicBezTo>
                    <a:pt x="96" y="282"/>
                    <a:pt x="97" y="280"/>
                    <a:pt x="99" y="278"/>
                  </a:cubicBezTo>
                  <a:cubicBezTo>
                    <a:pt x="100" y="278"/>
                    <a:pt x="100" y="278"/>
                    <a:pt x="100" y="278"/>
                  </a:cubicBezTo>
                  <a:cubicBezTo>
                    <a:pt x="100" y="278"/>
                    <a:pt x="100" y="278"/>
                    <a:pt x="100" y="278"/>
                  </a:cubicBezTo>
                  <a:cubicBezTo>
                    <a:pt x="104" y="279"/>
                    <a:pt x="108" y="281"/>
                    <a:pt x="111" y="282"/>
                  </a:cubicBezTo>
                  <a:cubicBezTo>
                    <a:pt x="112" y="282"/>
                    <a:pt x="112" y="282"/>
                    <a:pt x="112" y="282"/>
                  </a:cubicBezTo>
                  <a:cubicBezTo>
                    <a:pt x="112" y="283"/>
                    <a:pt x="112" y="283"/>
                    <a:pt x="112" y="283"/>
                  </a:cubicBezTo>
                  <a:cubicBezTo>
                    <a:pt x="112" y="285"/>
                    <a:pt x="113" y="288"/>
                    <a:pt x="113" y="290"/>
                  </a:cubicBezTo>
                  <a:cubicBezTo>
                    <a:pt x="113" y="292"/>
                    <a:pt x="113" y="295"/>
                    <a:pt x="113" y="297"/>
                  </a:cubicBezTo>
                  <a:cubicBezTo>
                    <a:pt x="116" y="298"/>
                    <a:pt x="118" y="298"/>
                    <a:pt x="121" y="299"/>
                  </a:cubicBezTo>
                  <a:cubicBezTo>
                    <a:pt x="122" y="297"/>
                    <a:pt x="124" y="295"/>
                    <a:pt x="125" y="293"/>
                  </a:cubicBezTo>
                  <a:cubicBezTo>
                    <a:pt x="126" y="291"/>
                    <a:pt x="127" y="288"/>
                    <a:pt x="129" y="287"/>
                  </a:cubicBezTo>
                  <a:cubicBezTo>
                    <a:pt x="129" y="286"/>
                    <a:pt x="129" y="286"/>
                    <a:pt x="129" y="286"/>
                  </a:cubicBezTo>
                  <a:cubicBezTo>
                    <a:pt x="130" y="286"/>
                    <a:pt x="130" y="286"/>
                    <a:pt x="130" y="286"/>
                  </a:cubicBezTo>
                  <a:cubicBezTo>
                    <a:pt x="133" y="286"/>
                    <a:pt x="137" y="287"/>
                    <a:pt x="141" y="287"/>
                  </a:cubicBezTo>
                  <a:cubicBezTo>
                    <a:pt x="142" y="287"/>
                    <a:pt x="142" y="287"/>
                    <a:pt x="142" y="287"/>
                  </a:cubicBezTo>
                  <a:cubicBezTo>
                    <a:pt x="142" y="288"/>
                    <a:pt x="142" y="288"/>
                    <a:pt x="142" y="288"/>
                  </a:cubicBezTo>
                  <a:cubicBezTo>
                    <a:pt x="143" y="290"/>
                    <a:pt x="144" y="293"/>
                    <a:pt x="145" y="295"/>
                  </a:cubicBezTo>
                  <a:cubicBezTo>
                    <a:pt x="145" y="297"/>
                    <a:pt x="146" y="300"/>
                    <a:pt x="147" y="302"/>
                  </a:cubicBezTo>
                  <a:cubicBezTo>
                    <a:pt x="147" y="302"/>
                    <a:pt x="147" y="302"/>
                    <a:pt x="147" y="302"/>
                  </a:cubicBezTo>
                  <a:cubicBezTo>
                    <a:pt x="150" y="302"/>
                    <a:pt x="152" y="302"/>
                    <a:pt x="155" y="302"/>
                  </a:cubicBezTo>
                  <a:cubicBezTo>
                    <a:pt x="155" y="302"/>
                    <a:pt x="155" y="302"/>
                    <a:pt x="155" y="302"/>
                  </a:cubicBezTo>
                  <a:cubicBezTo>
                    <a:pt x="156" y="300"/>
                    <a:pt x="156" y="297"/>
                    <a:pt x="157" y="295"/>
                  </a:cubicBezTo>
                  <a:cubicBezTo>
                    <a:pt x="158" y="293"/>
                    <a:pt x="159" y="290"/>
                    <a:pt x="159" y="288"/>
                  </a:cubicBezTo>
                  <a:cubicBezTo>
                    <a:pt x="160" y="287"/>
                    <a:pt x="160" y="287"/>
                    <a:pt x="160" y="287"/>
                  </a:cubicBezTo>
                  <a:cubicBezTo>
                    <a:pt x="161" y="287"/>
                    <a:pt x="161" y="287"/>
                    <a:pt x="161" y="287"/>
                  </a:cubicBezTo>
                  <a:cubicBezTo>
                    <a:pt x="165" y="287"/>
                    <a:pt x="168" y="286"/>
                    <a:pt x="172" y="286"/>
                  </a:cubicBezTo>
                  <a:cubicBezTo>
                    <a:pt x="173" y="286"/>
                    <a:pt x="173" y="286"/>
                    <a:pt x="173" y="286"/>
                  </a:cubicBezTo>
                  <a:cubicBezTo>
                    <a:pt x="173" y="287"/>
                    <a:pt x="173" y="287"/>
                    <a:pt x="173" y="287"/>
                  </a:cubicBezTo>
                  <a:cubicBezTo>
                    <a:pt x="175" y="288"/>
                    <a:pt x="176" y="291"/>
                    <a:pt x="177" y="293"/>
                  </a:cubicBezTo>
                  <a:cubicBezTo>
                    <a:pt x="178" y="295"/>
                    <a:pt x="180" y="297"/>
                    <a:pt x="181" y="299"/>
                  </a:cubicBezTo>
                  <a:cubicBezTo>
                    <a:pt x="183" y="298"/>
                    <a:pt x="186" y="298"/>
                    <a:pt x="188" y="297"/>
                  </a:cubicBezTo>
                  <a:cubicBezTo>
                    <a:pt x="189" y="295"/>
                    <a:pt x="189" y="292"/>
                    <a:pt x="189" y="290"/>
                  </a:cubicBezTo>
                  <a:cubicBezTo>
                    <a:pt x="189" y="288"/>
                    <a:pt x="189" y="285"/>
                    <a:pt x="190" y="283"/>
                  </a:cubicBezTo>
                  <a:cubicBezTo>
                    <a:pt x="190" y="282"/>
                    <a:pt x="190" y="282"/>
                    <a:pt x="190" y="282"/>
                  </a:cubicBezTo>
                  <a:cubicBezTo>
                    <a:pt x="191" y="282"/>
                    <a:pt x="191" y="282"/>
                    <a:pt x="191" y="282"/>
                  </a:cubicBezTo>
                  <a:cubicBezTo>
                    <a:pt x="194" y="281"/>
                    <a:pt x="198" y="279"/>
                    <a:pt x="202" y="278"/>
                  </a:cubicBezTo>
                  <a:cubicBezTo>
                    <a:pt x="202" y="278"/>
                    <a:pt x="202" y="278"/>
                    <a:pt x="202" y="278"/>
                  </a:cubicBezTo>
                  <a:cubicBezTo>
                    <a:pt x="203" y="278"/>
                    <a:pt x="203" y="278"/>
                    <a:pt x="203" y="278"/>
                  </a:cubicBezTo>
                  <a:cubicBezTo>
                    <a:pt x="205" y="280"/>
                    <a:pt x="206" y="282"/>
                    <a:pt x="208" y="283"/>
                  </a:cubicBezTo>
                  <a:cubicBezTo>
                    <a:pt x="210" y="285"/>
                    <a:pt x="211" y="287"/>
                    <a:pt x="213" y="289"/>
                  </a:cubicBezTo>
                  <a:cubicBezTo>
                    <a:pt x="215" y="288"/>
                    <a:pt x="218" y="286"/>
                    <a:pt x="220" y="285"/>
                  </a:cubicBezTo>
                  <a:cubicBezTo>
                    <a:pt x="220" y="283"/>
                    <a:pt x="219" y="280"/>
                    <a:pt x="219" y="278"/>
                  </a:cubicBezTo>
                  <a:cubicBezTo>
                    <a:pt x="219" y="276"/>
                    <a:pt x="218" y="273"/>
                    <a:pt x="218" y="271"/>
                  </a:cubicBezTo>
                  <a:cubicBezTo>
                    <a:pt x="218" y="270"/>
                    <a:pt x="218" y="270"/>
                    <a:pt x="218" y="270"/>
                  </a:cubicBezTo>
                  <a:cubicBezTo>
                    <a:pt x="219" y="270"/>
                    <a:pt x="219" y="270"/>
                    <a:pt x="219" y="270"/>
                  </a:cubicBezTo>
                  <a:cubicBezTo>
                    <a:pt x="222" y="268"/>
                    <a:pt x="225" y="266"/>
                    <a:pt x="228" y="263"/>
                  </a:cubicBezTo>
                  <a:cubicBezTo>
                    <a:pt x="229" y="263"/>
                    <a:pt x="229" y="263"/>
                    <a:pt x="229" y="263"/>
                  </a:cubicBezTo>
                  <a:cubicBezTo>
                    <a:pt x="230" y="263"/>
                    <a:pt x="230" y="263"/>
                    <a:pt x="230" y="263"/>
                  </a:cubicBezTo>
                  <a:cubicBezTo>
                    <a:pt x="232" y="265"/>
                    <a:pt x="234" y="266"/>
                    <a:pt x="236" y="267"/>
                  </a:cubicBezTo>
                  <a:cubicBezTo>
                    <a:pt x="238" y="269"/>
                    <a:pt x="240" y="270"/>
                    <a:pt x="242" y="271"/>
                  </a:cubicBezTo>
                  <a:cubicBezTo>
                    <a:pt x="244" y="270"/>
                    <a:pt x="246" y="268"/>
                    <a:pt x="248" y="266"/>
                  </a:cubicBezTo>
                  <a:cubicBezTo>
                    <a:pt x="247" y="264"/>
                    <a:pt x="247" y="262"/>
                    <a:pt x="246" y="260"/>
                  </a:cubicBezTo>
                  <a:cubicBezTo>
                    <a:pt x="245" y="257"/>
                    <a:pt x="244" y="255"/>
                    <a:pt x="243" y="253"/>
                  </a:cubicBezTo>
                  <a:cubicBezTo>
                    <a:pt x="243" y="252"/>
                    <a:pt x="243" y="252"/>
                    <a:pt x="243" y="252"/>
                  </a:cubicBezTo>
                  <a:cubicBezTo>
                    <a:pt x="243" y="251"/>
                    <a:pt x="243" y="251"/>
                    <a:pt x="243" y="251"/>
                  </a:cubicBezTo>
                  <a:cubicBezTo>
                    <a:pt x="246" y="249"/>
                    <a:pt x="249" y="246"/>
                    <a:pt x="252" y="243"/>
                  </a:cubicBezTo>
                  <a:cubicBezTo>
                    <a:pt x="252" y="243"/>
                    <a:pt x="252" y="243"/>
                    <a:pt x="252" y="243"/>
                  </a:cubicBezTo>
                  <a:cubicBezTo>
                    <a:pt x="253" y="243"/>
                    <a:pt x="253" y="243"/>
                    <a:pt x="253" y="243"/>
                  </a:cubicBezTo>
                  <a:cubicBezTo>
                    <a:pt x="255" y="244"/>
                    <a:pt x="258" y="245"/>
                    <a:pt x="260" y="246"/>
                  </a:cubicBezTo>
                  <a:cubicBezTo>
                    <a:pt x="262" y="246"/>
                    <a:pt x="264" y="247"/>
                    <a:pt x="267" y="248"/>
                  </a:cubicBezTo>
                  <a:cubicBezTo>
                    <a:pt x="268" y="246"/>
                    <a:pt x="270" y="244"/>
                    <a:pt x="271" y="242"/>
                  </a:cubicBezTo>
                  <a:cubicBezTo>
                    <a:pt x="270" y="240"/>
                    <a:pt x="269" y="238"/>
                    <a:pt x="268" y="236"/>
                  </a:cubicBezTo>
                  <a:cubicBezTo>
                    <a:pt x="266" y="234"/>
                    <a:pt x="265" y="232"/>
                    <a:pt x="264" y="230"/>
                  </a:cubicBezTo>
                  <a:cubicBezTo>
                    <a:pt x="263" y="229"/>
                    <a:pt x="263" y="229"/>
                    <a:pt x="263" y="229"/>
                  </a:cubicBezTo>
                  <a:cubicBezTo>
                    <a:pt x="264" y="228"/>
                    <a:pt x="264" y="228"/>
                    <a:pt x="264" y="228"/>
                  </a:cubicBezTo>
                  <a:cubicBezTo>
                    <a:pt x="266" y="225"/>
                    <a:pt x="268" y="222"/>
                    <a:pt x="270" y="219"/>
                  </a:cubicBezTo>
                  <a:cubicBezTo>
                    <a:pt x="270" y="218"/>
                    <a:pt x="270" y="218"/>
                    <a:pt x="270" y="218"/>
                  </a:cubicBezTo>
                  <a:cubicBezTo>
                    <a:pt x="271" y="218"/>
                    <a:pt x="271" y="218"/>
                    <a:pt x="271" y="218"/>
                  </a:cubicBezTo>
                  <a:cubicBezTo>
                    <a:pt x="273" y="218"/>
                    <a:pt x="276" y="219"/>
                    <a:pt x="278" y="219"/>
                  </a:cubicBezTo>
                  <a:cubicBezTo>
                    <a:pt x="281" y="219"/>
                    <a:pt x="283" y="220"/>
                    <a:pt x="285" y="220"/>
                  </a:cubicBezTo>
                  <a:cubicBezTo>
                    <a:pt x="286" y="218"/>
                    <a:pt x="288" y="215"/>
                    <a:pt x="289" y="213"/>
                  </a:cubicBezTo>
                  <a:cubicBezTo>
                    <a:pt x="287" y="211"/>
                    <a:pt x="285" y="210"/>
                    <a:pt x="284" y="208"/>
                  </a:cubicBezTo>
                  <a:cubicBezTo>
                    <a:pt x="282" y="206"/>
                    <a:pt x="280" y="204"/>
                    <a:pt x="278" y="203"/>
                  </a:cubicBezTo>
                  <a:cubicBezTo>
                    <a:pt x="278" y="202"/>
                    <a:pt x="278" y="202"/>
                    <a:pt x="278" y="202"/>
                  </a:cubicBezTo>
                  <a:cubicBezTo>
                    <a:pt x="278" y="201"/>
                    <a:pt x="278" y="201"/>
                    <a:pt x="278" y="201"/>
                  </a:cubicBezTo>
                  <a:cubicBezTo>
                    <a:pt x="279" y="198"/>
                    <a:pt x="281" y="194"/>
                    <a:pt x="282" y="190"/>
                  </a:cubicBezTo>
                  <a:cubicBezTo>
                    <a:pt x="282" y="190"/>
                    <a:pt x="282" y="190"/>
                    <a:pt x="282" y="190"/>
                  </a:cubicBezTo>
                  <a:cubicBezTo>
                    <a:pt x="283" y="190"/>
                    <a:pt x="283" y="190"/>
                    <a:pt x="283" y="190"/>
                  </a:cubicBezTo>
                  <a:cubicBezTo>
                    <a:pt x="285" y="189"/>
                    <a:pt x="288" y="189"/>
                    <a:pt x="290" y="189"/>
                  </a:cubicBezTo>
                  <a:cubicBezTo>
                    <a:pt x="293" y="189"/>
                    <a:pt x="295" y="189"/>
                    <a:pt x="297" y="188"/>
                  </a:cubicBezTo>
                  <a:cubicBezTo>
                    <a:pt x="298" y="186"/>
                    <a:pt x="299" y="183"/>
                    <a:pt x="299" y="181"/>
                  </a:cubicBezTo>
                  <a:cubicBezTo>
                    <a:pt x="297" y="179"/>
                    <a:pt x="295" y="178"/>
                    <a:pt x="293" y="177"/>
                  </a:cubicBezTo>
                  <a:cubicBezTo>
                    <a:pt x="291" y="176"/>
                    <a:pt x="289" y="174"/>
                    <a:pt x="287" y="173"/>
                  </a:cubicBezTo>
                  <a:cubicBezTo>
                    <a:pt x="286" y="173"/>
                    <a:pt x="286" y="173"/>
                    <a:pt x="286" y="173"/>
                  </a:cubicBezTo>
                  <a:cubicBezTo>
                    <a:pt x="286" y="172"/>
                    <a:pt x="286" y="172"/>
                    <a:pt x="286" y="172"/>
                  </a:cubicBezTo>
                  <a:cubicBezTo>
                    <a:pt x="287" y="168"/>
                    <a:pt x="287" y="165"/>
                    <a:pt x="287" y="160"/>
                  </a:cubicBezTo>
                  <a:cubicBezTo>
                    <a:pt x="287" y="160"/>
                    <a:pt x="287" y="160"/>
                    <a:pt x="287" y="160"/>
                  </a:cubicBezTo>
                  <a:cubicBezTo>
                    <a:pt x="288" y="159"/>
                    <a:pt x="288" y="159"/>
                    <a:pt x="288" y="159"/>
                  </a:cubicBezTo>
                  <a:cubicBezTo>
                    <a:pt x="290" y="159"/>
                    <a:pt x="293" y="158"/>
                    <a:pt x="295" y="157"/>
                  </a:cubicBezTo>
                  <a:cubicBezTo>
                    <a:pt x="297" y="156"/>
                    <a:pt x="300" y="156"/>
                    <a:pt x="302" y="155"/>
                  </a:cubicBezTo>
                  <a:cubicBezTo>
                    <a:pt x="302" y="155"/>
                    <a:pt x="302" y="155"/>
                    <a:pt x="302" y="155"/>
                  </a:cubicBezTo>
                  <a:cubicBezTo>
                    <a:pt x="302" y="153"/>
                    <a:pt x="302" y="152"/>
                    <a:pt x="302" y="151"/>
                  </a:cubicBezTo>
                  <a:cubicBezTo>
                    <a:pt x="302" y="149"/>
                    <a:pt x="302" y="148"/>
                    <a:pt x="302" y="147"/>
                  </a:cubicBezTo>
                  <a:close/>
                  <a:moveTo>
                    <a:pt x="159" y="110"/>
                  </a:moveTo>
                  <a:cubicBezTo>
                    <a:pt x="161" y="93"/>
                    <a:pt x="164" y="76"/>
                    <a:pt x="169" y="59"/>
                  </a:cubicBezTo>
                  <a:cubicBezTo>
                    <a:pt x="169" y="58"/>
                    <a:pt x="169" y="58"/>
                    <a:pt x="169" y="58"/>
                  </a:cubicBezTo>
                  <a:cubicBezTo>
                    <a:pt x="170" y="59"/>
                    <a:pt x="170" y="59"/>
                    <a:pt x="170" y="59"/>
                  </a:cubicBezTo>
                  <a:cubicBezTo>
                    <a:pt x="182" y="61"/>
                    <a:pt x="193" y="66"/>
                    <a:pt x="203" y="72"/>
                  </a:cubicBezTo>
                  <a:cubicBezTo>
                    <a:pt x="204" y="73"/>
                    <a:pt x="204" y="73"/>
                    <a:pt x="204" y="73"/>
                  </a:cubicBezTo>
                  <a:cubicBezTo>
                    <a:pt x="203" y="74"/>
                    <a:pt x="203" y="74"/>
                    <a:pt x="203" y="74"/>
                  </a:cubicBezTo>
                  <a:cubicBezTo>
                    <a:pt x="195" y="90"/>
                    <a:pt x="185" y="104"/>
                    <a:pt x="174" y="116"/>
                  </a:cubicBezTo>
                  <a:cubicBezTo>
                    <a:pt x="173" y="117"/>
                    <a:pt x="173" y="117"/>
                    <a:pt x="173" y="117"/>
                  </a:cubicBezTo>
                  <a:cubicBezTo>
                    <a:pt x="172" y="117"/>
                    <a:pt x="172" y="117"/>
                    <a:pt x="172" y="117"/>
                  </a:cubicBezTo>
                  <a:cubicBezTo>
                    <a:pt x="169" y="114"/>
                    <a:pt x="165" y="112"/>
                    <a:pt x="160" y="111"/>
                  </a:cubicBezTo>
                  <a:cubicBezTo>
                    <a:pt x="159" y="111"/>
                    <a:pt x="159" y="111"/>
                    <a:pt x="159" y="111"/>
                  </a:cubicBezTo>
                  <a:lnTo>
                    <a:pt x="159" y="110"/>
                  </a:lnTo>
                  <a:close/>
                  <a:moveTo>
                    <a:pt x="99" y="72"/>
                  </a:moveTo>
                  <a:cubicBezTo>
                    <a:pt x="109" y="65"/>
                    <a:pt x="120" y="61"/>
                    <a:pt x="132" y="58"/>
                  </a:cubicBezTo>
                  <a:cubicBezTo>
                    <a:pt x="133" y="58"/>
                    <a:pt x="133" y="58"/>
                    <a:pt x="133" y="58"/>
                  </a:cubicBezTo>
                  <a:cubicBezTo>
                    <a:pt x="134" y="59"/>
                    <a:pt x="134" y="59"/>
                    <a:pt x="134" y="59"/>
                  </a:cubicBezTo>
                  <a:cubicBezTo>
                    <a:pt x="139" y="76"/>
                    <a:pt x="142" y="93"/>
                    <a:pt x="143" y="110"/>
                  </a:cubicBezTo>
                  <a:cubicBezTo>
                    <a:pt x="143" y="111"/>
                    <a:pt x="143" y="111"/>
                    <a:pt x="143" y="111"/>
                  </a:cubicBezTo>
                  <a:cubicBezTo>
                    <a:pt x="142" y="111"/>
                    <a:pt x="142" y="111"/>
                    <a:pt x="142" y="111"/>
                  </a:cubicBezTo>
                  <a:cubicBezTo>
                    <a:pt x="138" y="112"/>
                    <a:pt x="134" y="114"/>
                    <a:pt x="130" y="116"/>
                  </a:cubicBezTo>
                  <a:cubicBezTo>
                    <a:pt x="129" y="117"/>
                    <a:pt x="129" y="117"/>
                    <a:pt x="129" y="117"/>
                  </a:cubicBezTo>
                  <a:cubicBezTo>
                    <a:pt x="128" y="116"/>
                    <a:pt x="128" y="116"/>
                    <a:pt x="128" y="116"/>
                  </a:cubicBezTo>
                  <a:cubicBezTo>
                    <a:pt x="117" y="103"/>
                    <a:pt x="107" y="89"/>
                    <a:pt x="99" y="74"/>
                  </a:cubicBezTo>
                  <a:cubicBezTo>
                    <a:pt x="98" y="73"/>
                    <a:pt x="98" y="73"/>
                    <a:pt x="98" y="73"/>
                  </a:cubicBezTo>
                  <a:lnTo>
                    <a:pt x="99" y="72"/>
                  </a:lnTo>
                  <a:close/>
                  <a:moveTo>
                    <a:pt x="59" y="132"/>
                  </a:moveTo>
                  <a:cubicBezTo>
                    <a:pt x="61" y="120"/>
                    <a:pt x="66" y="109"/>
                    <a:pt x="72" y="99"/>
                  </a:cubicBezTo>
                  <a:cubicBezTo>
                    <a:pt x="73" y="98"/>
                    <a:pt x="73" y="98"/>
                    <a:pt x="73" y="98"/>
                  </a:cubicBezTo>
                  <a:cubicBezTo>
                    <a:pt x="74" y="98"/>
                    <a:pt x="74" y="98"/>
                    <a:pt x="74" y="98"/>
                  </a:cubicBezTo>
                  <a:cubicBezTo>
                    <a:pt x="90" y="107"/>
                    <a:pt x="104" y="116"/>
                    <a:pt x="116" y="128"/>
                  </a:cubicBezTo>
                  <a:cubicBezTo>
                    <a:pt x="117" y="128"/>
                    <a:pt x="117" y="128"/>
                    <a:pt x="117" y="128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4" y="133"/>
                    <a:pt x="113" y="137"/>
                    <a:pt x="112" y="141"/>
                  </a:cubicBezTo>
                  <a:cubicBezTo>
                    <a:pt x="111" y="143"/>
                    <a:pt x="111" y="143"/>
                    <a:pt x="111" y="143"/>
                  </a:cubicBezTo>
                  <a:cubicBezTo>
                    <a:pt x="110" y="142"/>
                    <a:pt x="110" y="142"/>
                    <a:pt x="110" y="142"/>
                  </a:cubicBezTo>
                  <a:cubicBezTo>
                    <a:pt x="93" y="141"/>
                    <a:pt x="76" y="138"/>
                    <a:pt x="60" y="133"/>
                  </a:cubicBezTo>
                  <a:cubicBezTo>
                    <a:pt x="58" y="133"/>
                    <a:pt x="58" y="133"/>
                    <a:pt x="58" y="133"/>
                  </a:cubicBezTo>
                  <a:lnTo>
                    <a:pt x="59" y="132"/>
                  </a:lnTo>
                  <a:close/>
                  <a:moveTo>
                    <a:pt x="74" y="203"/>
                  </a:moveTo>
                  <a:cubicBezTo>
                    <a:pt x="73" y="203"/>
                    <a:pt x="73" y="203"/>
                    <a:pt x="73" y="203"/>
                  </a:cubicBezTo>
                  <a:cubicBezTo>
                    <a:pt x="72" y="202"/>
                    <a:pt x="72" y="202"/>
                    <a:pt x="72" y="202"/>
                  </a:cubicBezTo>
                  <a:cubicBezTo>
                    <a:pt x="66" y="192"/>
                    <a:pt x="61" y="181"/>
                    <a:pt x="59" y="170"/>
                  </a:cubicBezTo>
                  <a:cubicBezTo>
                    <a:pt x="58" y="168"/>
                    <a:pt x="58" y="168"/>
                    <a:pt x="58" y="168"/>
                  </a:cubicBezTo>
                  <a:cubicBezTo>
                    <a:pt x="60" y="168"/>
                    <a:pt x="60" y="168"/>
                    <a:pt x="60" y="168"/>
                  </a:cubicBezTo>
                  <a:cubicBezTo>
                    <a:pt x="76" y="163"/>
                    <a:pt x="93" y="160"/>
                    <a:pt x="110" y="159"/>
                  </a:cubicBezTo>
                  <a:cubicBezTo>
                    <a:pt x="111" y="159"/>
                    <a:pt x="111" y="159"/>
                    <a:pt x="111" y="159"/>
                  </a:cubicBezTo>
                  <a:cubicBezTo>
                    <a:pt x="111" y="160"/>
                    <a:pt x="111" y="160"/>
                    <a:pt x="111" y="160"/>
                  </a:cubicBezTo>
                  <a:cubicBezTo>
                    <a:pt x="112" y="164"/>
                    <a:pt x="114" y="168"/>
                    <a:pt x="116" y="172"/>
                  </a:cubicBezTo>
                  <a:cubicBezTo>
                    <a:pt x="117" y="173"/>
                    <a:pt x="117" y="173"/>
                    <a:pt x="117" y="173"/>
                  </a:cubicBezTo>
                  <a:cubicBezTo>
                    <a:pt x="116" y="174"/>
                    <a:pt x="116" y="174"/>
                    <a:pt x="116" y="174"/>
                  </a:cubicBezTo>
                  <a:cubicBezTo>
                    <a:pt x="103" y="185"/>
                    <a:pt x="89" y="194"/>
                    <a:pt x="74" y="203"/>
                  </a:cubicBezTo>
                  <a:close/>
                  <a:moveTo>
                    <a:pt x="143" y="191"/>
                  </a:moveTo>
                  <a:cubicBezTo>
                    <a:pt x="141" y="208"/>
                    <a:pt x="138" y="225"/>
                    <a:pt x="133" y="242"/>
                  </a:cubicBezTo>
                  <a:cubicBezTo>
                    <a:pt x="133" y="243"/>
                    <a:pt x="133" y="243"/>
                    <a:pt x="133" y="243"/>
                  </a:cubicBezTo>
                  <a:cubicBezTo>
                    <a:pt x="132" y="243"/>
                    <a:pt x="132" y="243"/>
                    <a:pt x="132" y="243"/>
                  </a:cubicBezTo>
                  <a:cubicBezTo>
                    <a:pt x="120" y="241"/>
                    <a:pt x="109" y="236"/>
                    <a:pt x="99" y="229"/>
                  </a:cubicBezTo>
                  <a:cubicBezTo>
                    <a:pt x="98" y="229"/>
                    <a:pt x="98" y="229"/>
                    <a:pt x="98" y="229"/>
                  </a:cubicBezTo>
                  <a:cubicBezTo>
                    <a:pt x="98" y="228"/>
                    <a:pt x="98" y="228"/>
                    <a:pt x="98" y="228"/>
                  </a:cubicBezTo>
                  <a:cubicBezTo>
                    <a:pt x="107" y="212"/>
                    <a:pt x="117" y="198"/>
                    <a:pt x="128" y="185"/>
                  </a:cubicBezTo>
                  <a:cubicBezTo>
                    <a:pt x="128" y="184"/>
                    <a:pt x="128" y="184"/>
                    <a:pt x="128" y="184"/>
                  </a:cubicBezTo>
                  <a:cubicBezTo>
                    <a:pt x="129" y="185"/>
                    <a:pt x="129" y="185"/>
                    <a:pt x="129" y="185"/>
                  </a:cubicBezTo>
                  <a:cubicBezTo>
                    <a:pt x="133" y="187"/>
                    <a:pt x="137" y="189"/>
                    <a:pt x="142" y="190"/>
                  </a:cubicBezTo>
                  <a:cubicBezTo>
                    <a:pt x="143" y="190"/>
                    <a:pt x="143" y="190"/>
                    <a:pt x="143" y="190"/>
                  </a:cubicBezTo>
                  <a:lnTo>
                    <a:pt x="143" y="191"/>
                  </a:lnTo>
                  <a:close/>
                  <a:moveTo>
                    <a:pt x="151" y="180"/>
                  </a:moveTo>
                  <a:cubicBezTo>
                    <a:pt x="143" y="180"/>
                    <a:pt x="136" y="177"/>
                    <a:pt x="130" y="171"/>
                  </a:cubicBezTo>
                  <a:cubicBezTo>
                    <a:pt x="125" y="166"/>
                    <a:pt x="122" y="159"/>
                    <a:pt x="122" y="151"/>
                  </a:cubicBezTo>
                  <a:cubicBezTo>
                    <a:pt x="122" y="143"/>
                    <a:pt x="125" y="136"/>
                    <a:pt x="130" y="130"/>
                  </a:cubicBezTo>
                  <a:cubicBezTo>
                    <a:pt x="136" y="125"/>
                    <a:pt x="143" y="122"/>
                    <a:pt x="151" y="122"/>
                  </a:cubicBezTo>
                  <a:cubicBezTo>
                    <a:pt x="159" y="122"/>
                    <a:pt x="166" y="125"/>
                    <a:pt x="172" y="130"/>
                  </a:cubicBezTo>
                  <a:cubicBezTo>
                    <a:pt x="183" y="142"/>
                    <a:pt x="183" y="160"/>
                    <a:pt x="172" y="171"/>
                  </a:cubicBezTo>
                  <a:cubicBezTo>
                    <a:pt x="166" y="177"/>
                    <a:pt x="159" y="180"/>
                    <a:pt x="151" y="180"/>
                  </a:cubicBezTo>
                  <a:close/>
                  <a:moveTo>
                    <a:pt x="203" y="229"/>
                  </a:moveTo>
                  <a:cubicBezTo>
                    <a:pt x="192" y="236"/>
                    <a:pt x="181" y="241"/>
                    <a:pt x="170" y="243"/>
                  </a:cubicBezTo>
                  <a:cubicBezTo>
                    <a:pt x="168" y="243"/>
                    <a:pt x="168" y="243"/>
                    <a:pt x="168" y="243"/>
                  </a:cubicBezTo>
                  <a:cubicBezTo>
                    <a:pt x="168" y="242"/>
                    <a:pt x="168" y="242"/>
                    <a:pt x="168" y="242"/>
                  </a:cubicBezTo>
                  <a:cubicBezTo>
                    <a:pt x="163" y="225"/>
                    <a:pt x="160" y="208"/>
                    <a:pt x="159" y="192"/>
                  </a:cubicBezTo>
                  <a:cubicBezTo>
                    <a:pt x="159" y="190"/>
                    <a:pt x="159" y="190"/>
                    <a:pt x="159" y="190"/>
                  </a:cubicBezTo>
                  <a:cubicBezTo>
                    <a:pt x="160" y="190"/>
                    <a:pt x="160" y="190"/>
                    <a:pt x="160" y="190"/>
                  </a:cubicBezTo>
                  <a:cubicBezTo>
                    <a:pt x="164" y="189"/>
                    <a:pt x="168" y="188"/>
                    <a:pt x="172" y="185"/>
                  </a:cubicBezTo>
                  <a:cubicBezTo>
                    <a:pt x="173" y="185"/>
                    <a:pt x="173" y="185"/>
                    <a:pt x="173" y="185"/>
                  </a:cubicBezTo>
                  <a:cubicBezTo>
                    <a:pt x="174" y="185"/>
                    <a:pt x="174" y="185"/>
                    <a:pt x="174" y="185"/>
                  </a:cubicBezTo>
                  <a:cubicBezTo>
                    <a:pt x="185" y="199"/>
                    <a:pt x="195" y="213"/>
                    <a:pt x="203" y="228"/>
                  </a:cubicBezTo>
                  <a:cubicBezTo>
                    <a:pt x="204" y="229"/>
                    <a:pt x="204" y="229"/>
                    <a:pt x="204" y="229"/>
                  </a:cubicBezTo>
                  <a:lnTo>
                    <a:pt x="203" y="229"/>
                  </a:lnTo>
                  <a:close/>
                  <a:moveTo>
                    <a:pt x="243" y="170"/>
                  </a:moveTo>
                  <a:cubicBezTo>
                    <a:pt x="241" y="182"/>
                    <a:pt x="236" y="193"/>
                    <a:pt x="229" y="203"/>
                  </a:cubicBezTo>
                  <a:cubicBezTo>
                    <a:pt x="229" y="204"/>
                    <a:pt x="229" y="204"/>
                    <a:pt x="229" y="204"/>
                  </a:cubicBezTo>
                  <a:cubicBezTo>
                    <a:pt x="228" y="203"/>
                    <a:pt x="228" y="203"/>
                    <a:pt x="228" y="203"/>
                  </a:cubicBezTo>
                  <a:cubicBezTo>
                    <a:pt x="212" y="195"/>
                    <a:pt x="198" y="185"/>
                    <a:pt x="185" y="174"/>
                  </a:cubicBezTo>
                  <a:cubicBezTo>
                    <a:pt x="185" y="173"/>
                    <a:pt x="185" y="173"/>
                    <a:pt x="185" y="173"/>
                  </a:cubicBezTo>
                  <a:cubicBezTo>
                    <a:pt x="185" y="172"/>
                    <a:pt x="185" y="172"/>
                    <a:pt x="185" y="172"/>
                  </a:cubicBezTo>
                  <a:cubicBezTo>
                    <a:pt x="188" y="169"/>
                    <a:pt x="189" y="164"/>
                    <a:pt x="190" y="160"/>
                  </a:cubicBezTo>
                  <a:cubicBezTo>
                    <a:pt x="191" y="159"/>
                    <a:pt x="191" y="159"/>
                    <a:pt x="191" y="159"/>
                  </a:cubicBezTo>
                  <a:cubicBezTo>
                    <a:pt x="192" y="159"/>
                    <a:pt x="192" y="159"/>
                    <a:pt x="192" y="159"/>
                  </a:cubicBezTo>
                  <a:cubicBezTo>
                    <a:pt x="208" y="161"/>
                    <a:pt x="225" y="164"/>
                    <a:pt x="242" y="168"/>
                  </a:cubicBezTo>
                  <a:cubicBezTo>
                    <a:pt x="243" y="169"/>
                    <a:pt x="243" y="169"/>
                    <a:pt x="243" y="169"/>
                  </a:cubicBezTo>
                  <a:lnTo>
                    <a:pt x="243" y="170"/>
                  </a:lnTo>
                  <a:close/>
                  <a:moveTo>
                    <a:pt x="242" y="134"/>
                  </a:moveTo>
                  <a:cubicBezTo>
                    <a:pt x="225" y="139"/>
                    <a:pt x="208" y="142"/>
                    <a:pt x="192" y="143"/>
                  </a:cubicBezTo>
                  <a:cubicBezTo>
                    <a:pt x="191" y="143"/>
                    <a:pt x="191" y="143"/>
                    <a:pt x="191" y="143"/>
                  </a:cubicBezTo>
                  <a:cubicBezTo>
                    <a:pt x="190" y="142"/>
                    <a:pt x="190" y="142"/>
                    <a:pt x="190" y="142"/>
                  </a:cubicBezTo>
                  <a:cubicBezTo>
                    <a:pt x="189" y="137"/>
                    <a:pt x="188" y="133"/>
                    <a:pt x="185" y="130"/>
                  </a:cubicBezTo>
                  <a:cubicBezTo>
                    <a:pt x="185" y="129"/>
                    <a:pt x="185" y="129"/>
                    <a:pt x="185" y="129"/>
                  </a:cubicBezTo>
                  <a:cubicBezTo>
                    <a:pt x="186" y="128"/>
                    <a:pt x="186" y="128"/>
                    <a:pt x="186" y="128"/>
                  </a:cubicBezTo>
                  <a:cubicBezTo>
                    <a:pt x="199" y="117"/>
                    <a:pt x="213" y="107"/>
                    <a:pt x="228" y="99"/>
                  </a:cubicBezTo>
                  <a:cubicBezTo>
                    <a:pt x="229" y="98"/>
                    <a:pt x="229" y="98"/>
                    <a:pt x="229" y="98"/>
                  </a:cubicBezTo>
                  <a:cubicBezTo>
                    <a:pt x="230" y="99"/>
                    <a:pt x="230" y="99"/>
                    <a:pt x="230" y="99"/>
                  </a:cubicBezTo>
                  <a:cubicBezTo>
                    <a:pt x="236" y="109"/>
                    <a:pt x="241" y="120"/>
                    <a:pt x="243" y="132"/>
                  </a:cubicBezTo>
                  <a:cubicBezTo>
                    <a:pt x="243" y="133"/>
                    <a:pt x="243" y="133"/>
                    <a:pt x="243" y="133"/>
                  </a:cubicBezTo>
                  <a:lnTo>
                    <a:pt x="242" y="134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ffectLst>
              <a:outerShdw blurRad="330200" dist="190500" dir="2700000" algn="tl" rotWithShape="0">
                <a:prstClr val="black">
                  <a:alpha val="22000"/>
                </a:prst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" name="Oval 28"/>
            <p:cNvSpPr/>
            <p:nvPr/>
          </p:nvSpPr>
          <p:spPr>
            <a:xfrm>
              <a:off x="4667662" y="5406820"/>
              <a:ext cx="1809337" cy="1809337"/>
            </a:xfrm>
            <a:prstGeom prst="ellipse">
              <a:avLst/>
            </a:prstGeom>
            <a:gradFill flip="none" rotWithShape="1">
              <a:gsLst>
                <a:gs pos="0">
                  <a:schemeClr val="bg1">
                    <a:lumMod val="85000"/>
                  </a:schemeClr>
                </a:gs>
                <a:gs pos="24000">
                  <a:schemeClr val="bg1">
                    <a:lumMod val="95000"/>
                  </a:schemeClr>
                </a:gs>
              </a:gsLst>
              <a:lin ang="13500000" scaled="1"/>
              <a:tileRect/>
            </a:gradFill>
            <a:ln>
              <a:noFill/>
            </a:ln>
            <a:effectLst>
              <a:outerShdw blurRad="571500" dist="723900" dir="2700000" algn="tl" rotWithShape="0">
                <a:prstClr val="black">
                  <a:alpha val="32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6" name="Group 5"/>
          <p:cNvGrpSpPr/>
          <p:nvPr/>
        </p:nvGrpSpPr>
        <p:grpSpPr>
          <a:xfrm>
            <a:off x="6117144" y="6013786"/>
            <a:ext cx="3287284" cy="3283246"/>
            <a:chOff x="6842125" y="5669862"/>
            <a:chExt cx="4111624" cy="4106574"/>
          </a:xfrm>
        </p:grpSpPr>
        <p:sp>
          <p:nvSpPr>
            <p:cNvPr id="30" name="Freeform 12"/>
            <p:cNvSpPr>
              <a:spLocks noEditPoints="1"/>
            </p:cNvSpPr>
            <p:nvPr/>
          </p:nvSpPr>
          <p:spPr bwMode="auto">
            <a:xfrm>
              <a:off x="6842125" y="5669862"/>
              <a:ext cx="4111624" cy="4106574"/>
            </a:xfrm>
            <a:custGeom>
              <a:avLst/>
              <a:gdLst>
                <a:gd name="T0" fmla="*/ 286 w 302"/>
                <a:gd name="T1" fmla="*/ 129 h 302"/>
                <a:gd name="T2" fmla="*/ 282 w 302"/>
                <a:gd name="T3" fmla="*/ 112 h 302"/>
                <a:gd name="T4" fmla="*/ 285 w 302"/>
                <a:gd name="T5" fmla="*/ 82 h 302"/>
                <a:gd name="T6" fmla="*/ 264 w 302"/>
                <a:gd name="T7" fmla="*/ 72 h 302"/>
                <a:gd name="T8" fmla="*/ 252 w 302"/>
                <a:gd name="T9" fmla="*/ 58 h 302"/>
                <a:gd name="T10" fmla="*/ 236 w 302"/>
                <a:gd name="T11" fmla="*/ 34 h 302"/>
                <a:gd name="T12" fmla="*/ 219 w 302"/>
                <a:gd name="T13" fmla="*/ 23 h 302"/>
                <a:gd name="T14" fmla="*/ 191 w 302"/>
                <a:gd name="T15" fmla="*/ 20 h 302"/>
                <a:gd name="T16" fmla="*/ 173 w 302"/>
                <a:gd name="T17" fmla="*/ 15 h 302"/>
                <a:gd name="T18" fmla="*/ 155 w 302"/>
                <a:gd name="T19" fmla="*/ 0 h 302"/>
                <a:gd name="T20" fmla="*/ 141 w 302"/>
                <a:gd name="T21" fmla="*/ 14 h 302"/>
                <a:gd name="T22" fmla="*/ 113 w 302"/>
                <a:gd name="T23" fmla="*/ 12 h 302"/>
                <a:gd name="T24" fmla="*/ 94 w 302"/>
                <a:gd name="T25" fmla="*/ 18 h 302"/>
                <a:gd name="T26" fmla="*/ 73 w 302"/>
                <a:gd name="T27" fmla="*/ 38 h 302"/>
                <a:gd name="T28" fmla="*/ 59 w 302"/>
                <a:gd name="T29" fmla="*/ 49 h 302"/>
                <a:gd name="T30" fmla="*/ 35 w 302"/>
                <a:gd name="T31" fmla="*/ 54 h 302"/>
                <a:gd name="T32" fmla="*/ 32 w 302"/>
                <a:gd name="T33" fmla="*/ 84 h 302"/>
                <a:gd name="T34" fmla="*/ 24 w 302"/>
                <a:gd name="T35" fmla="*/ 99 h 302"/>
                <a:gd name="T36" fmla="*/ 3 w 302"/>
                <a:gd name="T37" fmla="*/ 121 h 302"/>
                <a:gd name="T38" fmla="*/ 14 w 302"/>
                <a:gd name="T39" fmla="*/ 142 h 302"/>
                <a:gd name="T40" fmla="*/ 7 w 302"/>
                <a:gd name="T41" fmla="*/ 157 h 302"/>
                <a:gd name="T42" fmla="*/ 9 w 302"/>
                <a:gd name="T43" fmla="*/ 177 h 302"/>
                <a:gd name="T44" fmla="*/ 24 w 302"/>
                <a:gd name="T45" fmla="*/ 201 h 302"/>
                <a:gd name="T46" fmla="*/ 31 w 302"/>
                <a:gd name="T47" fmla="*/ 218 h 302"/>
                <a:gd name="T48" fmla="*/ 30 w 302"/>
                <a:gd name="T49" fmla="*/ 242 h 302"/>
                <a:gd name="T50" fmla="*/ 59 w 302"/>
                <a:gd name="T51" fmla="*/ 252 h 302"/>
                <a:gd name="T52" fmla="*/ 73 w 302"/>
                <a:gd name="T53" fmla="*/ 263 h 302"/>
                <a:gd name="T54" fmla="*/ 89 w 302"/>
                <a:gd name="T55" fmla="*/ 289 h 302"/>
                <a:gd name="T56" fmla="*/ 112 w 302"/>
                <a:gd name="T57" fmla="*/ 283 h 302"/>
                <a:gd name="T58" fmla="*/ 130 w 302"/>
                <a:gd name="T59" fmla="*/ 286 h 302"/>
                <a:gd name="T60" fmla="*/ 155 w 302"/>
                <a:gd name="T61" fmla="*/ 302 h 302"/>
                <a:gd name="T62" fmla="*/ 173 w 302"/>
                <a:gd name="T63" fmla="*/ 286 h 302"/>
                <a:gd name="T64" fmla="*/ 190 w 302"/>
                <a:gd name="T65" fmla="*/ 282 h 302"/>
                <a:gd name="T66" fmla="*/ 220 w 302"/>
                <a:gd name="T67" fmla="*/ 285 h 302"/>
                <a:gd name="T68" fmla="*/ 230 w 302"/>
                <a:gd name="T69" fmla="*/ 263 h 302"/>
                <a:gd name="T70" fmla="*/ 243 w 302"/>
                <a:gd name="T71" fmla="*/ 251 h 302"/>
                <a:gd name="T72" fmla="*/ 268 w 302"/>
                <a:gd name="T73" fmla="*/ 236 h 302"/>
                <a:gd name="T74" fmla="*/ 278 w 302"/>
                <a:gd name="T75" fmla="*/ 219 h 302"/>
                <a:gd name="T76" fmla="*/ 282 w 302"/>
                <a:gd name="T77" fmla="*/ 190 h 302"/>
                <a:gd name="T78" fmla="*/ 287 w 302"/>
                <a:gd name="T79" fmla="*/ 173 h 302"/>
                <a:gd name="T80" fmla="*/ 302 w 302"/>
                <a:gd name="T81" fmla="*/ 155 h 302"/>
                <a:gd name="T82" fmla="*/ 170 w 302"/>
                <a:gd name="T83" fmla="*/ 59 h 302"/>
                <a:gd name="T84" fmla="*/ 160 w 302"/>
                <a:gd name="T85" fmla="*/ 111 h 302"/>
                <a:gd name="T86" fmla="*/ 143 w 302"/>
                <a:gd name="T87" fmla="*/ 110 h 302"/>
                <a:gd name="T88" fmla="*/ 98 w 302"/>
                <a:gd name="T89" fmla="*/ 73 h 302"/>
                <a:gd name="T90" fmla="*/ 117 w 302"/>
                <a:gd name="T91" fmla="*/ 128 h 302"/>
                <a:gd name="T92" fmla="*/ 59 w 302"/>
                <a:gd name="T93" fmla="*/ 132 h 302"/>
                <a:gd name="T94" fmla="*/ 110 w 302"/>
                <a:gd name="T95" fmla="*/ 159 h 302"/>
                <a:gd name="T96" fmla="*/ 143 w 302"/>
                <a:gd name="T97" fmla="*/ 191 h 302"/>
                <a:gd name="T98" fmla="*/ 128 w 302"/>
                <a:gd name="T99" fmla="*/ 185 h 302"/>
                <a:gd name="T100" fmla="*/ 130 w 302"/>
                <a:gd name="T101" fmla="*/ 171 h 302"/>
                <a:gd name="T102" fmla="*/ 203 w 302"/>
                <a:gd name="T103" fmla="*/ 229 h 302"/>
                <a:gd name="T104" fmla="*/ 172 w 302"/>
                <a:gd name="T105" fmla="*/ 185 h 302"/>
                <a:gd name="T106" fmla="*/ 229 w 302"/>
                <a:gd name="T107" fmla="*/ 203 h 302"/>
                <a:gd name="T108" fmla="*/ 191 w 302"/>
                <a:gd name="T109" fmla="*/ 159 h 302"/>
                <a:gd name="T110" fmla="*/ 191 w 302"/>
                <a:gd name="T111" fmla="*/ 143 h 302"/>
                <a:gd name="T112" fmla="*/ 230 w 302"/>
                <a:gd name="T113" fmla="*/ 99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02" h="302">
                  <a:moveTo>
                    <a:pt x="302" y="147"/>
                  </a:moveTo>
                  <a:cubicBezTo>
                    <a:pt x="300" y="146"/>
                    <a:pt x="297" y="145"/>
                    <a:pt x="295" y="145"/>
                  </a:cubicBezTo>
                  <a:cubicBezTo>
                    <a:pt x="293" y="144"/>
                    <a:pt x="290" y="143"/>
                    <a:pt x="288" y="142"/>
                  </a:cubicBezTo>
                  <a:cubicBezTo>
                    <a:pt x="287" y="142"/>
                    <a:pt x="287" y="142"/>
                    <a:pt x="287" y="142"/>
                  </a:cubicBezTo>
                  <a:cubicBezTo>
                    <a:pt x="287" y="141"/>
                    <a:pt x="287" y="141"/>
                    <a:pt x="287" y="141"/>
                  </a:cubicBezTo>
                  <a:cubicBezTo>
                    <a:pt x="287" y="137"/>
                    <a:pt x="287" y="133"/>
                    <a:pt x="286" y="130"/>
                  </a:cubicBezTo>
                  <a:cubicBezTo>
                    <a:pt x="286" y="129"/>
                    <a:pt x="286" y="129"/>
                    <a:pt x="286" y="129"/>
                  </a:cubicBezTo>
                  <a:cubicBezTo>
                    <a:pt x="287" y="128"/>
                    <a:pt x="287" y="128"/>
                    <a:pt x="287" y="128"/>
                  </a:cubicBezTo>
                  <a:cubicBezTo>
                    <a:pt x="289" y="127"/>
                    <a:pt x="291" y="126"/>
                    <a:pt x="293" y="125"/>
                  </a:cubicBezTo>
                  <a:cubicBezTo>
                    <a:pt x="295" y="123"/>
                    <a:pt x="297" y="122"/>
                    <a:pt x="299" y="121"/>
                  </a:cubicBezTo>
                  <a:cubicBezTo>
                    <a:pt x="299" y="118"/>
                    <a:pt x="298" y="116"/>
                    <a:pt x="297" y="113"/>
                  </a:cubicBezTo>
                  <a:cubicBezTo>
                    <a:pt x="295" y="113"/>
                    <a:pt x="293" y="113"/>
                    <a:pt x="290" y="113"/>
                  </a:cubicBezTo>
                  <a:cubicBezTo>
                    <a:pt x="288" y="112"/>
                    <a:pt x="285" y="112"/>
                    <a:pt x="283" y="112"/>
                  </a:cubicBezTo>
                  <a:cubicBezTo>
                    <a:pt x="282" y="112"/>
                    <a:pt x="282" y="112"/>
                    <a:pt x="282" y="112"/>
                  </a:cubicBezTo>
                  <a:cubicBezTo>
                    <a:pt x="282" y="111"/>
                    <a:pt x="282" y="111"/>
                    <a:pt x="282" y="111"/>
                  </a:cubicBezTo>
                  <a:cubicBezTo>
                    <a:pt x="281" y="108"/>
                    <a:pt x="279" y="104"/>
                    <a:pt x="278" y="100"/>
                  </a:cubicBezTo>
                  <a:cubicBezTo>
                    <a:pt x="278" y="99"/>
                    <a:pt x="278" y="99"/>
                    <a:pt x="278" y="99"/>
                  </a:cubicBezTo>
                  <a:cubicBezTo>
                    <a:pt x="278" y="99"/>
                    <a:pt x="278" y="99"/>
                    <a:pt x="278" y="99"/>
                  </a:cubicBezTo>
                  <a:cubicBezTo>
                    <a:pt x="280" y="97"/>
                    <a:pt x="282" y="95"/>
                    <a:pt x="284" y="94"/>
                  </a:cubicBezTo>
                  <a:cubicBezTo>
                    <a:pt x="285" y="92"/>
                    <a:pt x="287" y="90"/>
                    <a:pt x="289" y="89"/>
                  </a:cubicBezTo>
                  <a:cubicBezTo>
                    <a:pt x="288" y="86"/>
                    <a:pt x="286" y="84"/>
                    <a:pt x="285" y="82"/>
                  </a:cubicBezTo>
                  <a:cubicBezTo>
                    <a:pt x="283" y="82"/>
                    <a:pt x="281" y="82"/>
                    <a:pt x="278" y="83"/>
                  </a:cubicBezTo>
                  <a:cubicBezTo>
                    <a:pt x="276" y="83"/>
                    <a:pt x="273" y="83"/>
                    <a:pt x="271" y="84"/>
                  </a:cubicBezTo>
                  <a:cubicBezTo>
                    <a:pt x="270" y="84"/>
                    <a:pt x="270" y="84"/>
                    <a:pt x="270" y="84"/>
                  </a:cubicBezTo>
                  <a:cubicBezTo>
                    <a:pt x="270" y="83"/>
                    <a:pt x="270" y="83"/>
                    <a:pt x="270" y="83"/>
                  </a:cubicBezTo>
                  <a:cubicBezTo>
                    <a:pt x="268" y="80"/>
                    <a:pt x="266" y="76"/>
                    <a:pt x="264" y="73"/>
                  </a:cubicBezTo>
                  <a:cubicBezTo>
                    <a:pt x="263" y="72"/>
                    <a:pt x="263" y="72"/>
                    <a:pt x="263" y="72"/>
                  </a:cubicBezTo>
                  <a:cubicBezTo>
                    <a:pt x="264" y="72"/>
                    <a:pt x="264" y="72"/>
                    <a:pt x="264" y="72"/>
                  </a:cubicBezTo>
                  <a:cubicBezTo>
                    <a:pt x="265" y="70"/>
                    <a:pt x="266" y="68"/>
                    <a:pt x="268" y="66"/>
                  </a:cubicBezTo>
                  <a:cubicBezTo>
                    <a:pt x="269" y="64"/>
                    <a:pt x="270" y="62"/>
                    <a:pt x="271" y="60"/>
                  </a:cubicBezTo>
                  <a:cubicBezTo>
                    <a:pt x="270" y="58"/>
                    <a:pt x="268" y="56"/>
                    <a:pt x="267" y="54"/>
                  </a:cubicBezTo>
                  <a:cubicBezTo>
                    <a:pt x="264" y="54"/>
                    <a:pt x="262" y="55"/>
                    <a:pt x="260" y="56"/>
                  </a:cubicBezTo>
                  <a:cubicBezTo>
                    <a:pt x="258" y="57"/>
                    <a:pt x="255" y="58"/>
                    <a:pt x="253" y="59"/>
                  </a:cubicBezTo>
                  <a:cubicBezTo>
                    <a:pt x="252" y="59"/>
                    <a:pt x="252" y="59"/>
                    <a:pt x="252" y="59"/>
                  </a:cubicBezTo>
                  <a:cubicBezTo>
                    <a:pt x="252" y="58"/>
                    <a:pt x="252" y="58"/>
                    <a:pt x="252" y="58"/>
                  </a:cubicBezTo>
                  <a:cubicBezTo>
                    <a:pt x="249" y="55"/>
                    <a:pt x="246" y="53"/>
                    <a:pt x="243" y="50"/>
                  </a:cubicBezTo>
                  <a:cubicBezTo>
                    <a:pt x="243" y="49"/>
                    <a:pt x="243" y="49"/>
                    <a:pt x="243" y="49"/>
                  </a:cubicBezTo>
                  <a:cubicBezTo>
                    <a:pt x="243" y="49"/>
                    <a:pt x="243" y="49"/>
                    <a:pt x="243" y="49"/>
                  </a:cubicBezTo>
                  <a:cubicBezTo>
                    <a:pt x="244" y="47"/>
                    <a:pt x="245" y="44"/>
                    <a:pt x="246" y="42"/>
                  </a:cubicBezTo>
                  <a:cubicBezTo>
                    <a:pt x="247" y="40"/>
                    <a:pt x="247" y="37"/>
                    <a:pt x="248" y="35"/>
                  </a:cubicBezTo>
                  <a:cubicBezTo>
                    <a:pt x="246" y="33"/>
                    <a:pt x="244" y="32"/>
                    <a:pt x="242" y="30"/>
                  </a:cubicBezTo>
                  <a:cubicBezTo>
                    <a:pt x="240" y="31"/>
                    <a:pt x="238" y="33"/>
                    <a:pt x="236" y="34"/>
                  </a:cubicBezTo>
                  <a:cubicBezTo>
                    <a:pt x="234" y="36"/>
                    <a:pt x="232" y="37"/>
                    <a:pt x="230" y="38"/>
                  </a:cubicBezTo>
                  <a:cubicBezTo>
                    <a:pt x="229" y="39"/>
                    <a:pt x="229" y="39"/>
                    <a:pt x="229" y="39"/>
                  </a:cubicBezTo>
                  <a:cubicBezTo>
                    <a:pt x="228" y="38"/>
                    <a:pt x="228" y="38"/>
                    <a:pt x="228" y="38"/>
                  </a:cubicBezTo>
                  <a:cubicBezTo>
                    <a:pt x="225" y="36"/>
                    <a:pt x="222" y="34"/>
                    <a:pt x="219" y="32"/>
                  </a:cubicBezTo>
                  <a:cubicBezTo>
                    <a:pt x="218" y="32"/>
                    <a:pt x="218" y="32"/>
                    <a:pt x="218" y="32"/>
                  </a:cubicBezTo>
                  <a:cubicBezTo>
                    <a:pt x="218" y="31"/>
                    <a:pt x="218" y="31"/>
                    <a:pt x="218" y="31"/>
                  </a:cubicBezTo>
                  <a:cubicBezTo>
                    <a:pt x="218" y="28"/>
                    <a:pt x="219" y="26"/>
                    <a:pt x="219" y="23"/>
                  </a:cubicBezTo>
                  <a:cubicBezTo>
                    <a:pt x="219" y="21"/>
                    <a:pt x="220" y="19"/>
                    <a:pt x="220" y="16"/>
                  </a:cubicBezTo>
                  <a:cubicBezTo>
                    <a:pt x="218" y="15"/>
                    <a:pt x="215" y="14"/>
                    <a:pt x="213" y="13"/>
                  </a:cubicBezTo>
                  <a:cubicBezTo>
                    <a:pt x="211" y="15"/>
                    <a:pt x="210" y="16"/>
                    <a:pt x="208" y="18"/>
                  </a:cubicBezTo>
                  <a:cubicBezTo>
                    <a:pt x="206" y="20"/>
                    <a:pt x="205" y="22"/>
                    <a:pt x="203" y="23"/>
                  </a:cubicBezTo>
                  <a:cubicBezTo>
                    <a:pt x="202" y="24"/>
                    <a:pt x="202" y="24"/>
                    <a:pt x="202" y="24"/>
                  </a:cubicBezTo>
                  <a:cubicBezTo>
                    <a:pt x="202" y="24"/>
                    <a:pt x="202" y="24"/>
                    <a:pt x="202" y="24"/>
                  </a:cubicBezTo>
                  <a:cubicBezTo>
                    <a:pt x="198" y="22"/>
                    <a:pt x="194" y="21"/>
                    <a:pt x="191" y="20"/>
                  </a:cubicBezTo>
                  <a:cubicBezTo>
                    <a:pt x="190" y="20"/>
                    <a:pt x="190" y="20"/>
                    <a:pt x="190" y="20"/>
                  </a:cubicBezTo>
                  <a:cubicBezTo>
                    <a:pt x="190" y="19"/>
                    <a:pt x="190" y="19"/>
                    <a:pt x="190" y="19"/>
                  </a:cubicBezTo>
                  <a:cubicBezTo>
                    <a:pt x="189" y="17"/>
                    <a:pt x="189" y="14"/>
                    <a:pt x="189" y="12"/>
                  </a:cubicBezTo>
                  <a:cubicBezTo>
                    <a:pt x="189" y="9"/>
                    <a:pt x="189" y="7"/>
                    <a:pt x="188" y="4"/>
                  </a:cubicBezTo>
                  <a:cubicBezTo>
                    <a:pt x="186" y="4"/>
                    <a:pt x="183" y="3"/>
                    <a:pt x="181" y="3"/>
                  </a:cubicBezTo>
                  <a:cubicBezTo>
                    <a:pt x="180" y="4"/>
                    <a:pt x="178" y="7"/>
                    <a:pt x="177" y="9"/>
                  </a:cubicBezTo>
                  <a:cubicBezTo>
                    <a:pt x="176" y="11"/>
                    <a:pt x="175" y="13"/>
                    <a:pt x="173" y="15"/>
                  </a:cubicBezTo>
                  <a:cubicBezTo>
                    <a:pt x="173" y="16"/>
                    <a:pt x="173" y="16"/>
                    <a:pt x="173" y="16"/>
                  </a:cubicBezTo>
                  <a:cubicBezTo>
                    <a:pt x="172" y="16"/>
                    <a:pt x="172" y="16"/>
                    <a:pt x="172" y="16"/>
                  </a:cubicBezTo>
                  <a:cubicBezTo>
                    <a:pt x="168" y="15"/>
                    <a:pt x="165" y="15"/>
                    <a:pt x="161" y="14"/>
                  </a:cubicBezTo>
                  <a:cubicBezTo>
                    <a:pt x="160" y="14"/>
                    <a:pt x="160" y="14"/>
                    <a:pt x="160" y="14"/>
                  </a:cubicBezTo>
                  <a:cubicBezTo>
                    <a:pt x="159" y="14"/>
                    <a:pt x="159" y="14"/>
                    <a:pt x="159" y="14"/>
                  </a:cubicBezTo>
                  <a:cubicBezTo>
                    <a:pt x="159" y="11"/>
                    <a:pt x="158" y="9"/>
                    <a:pt x="157" y="7"/>
                  </a:cubicBezTo>
                  <a:cubicBezTo>
                    <a:pt x="156" y="4"/>
                    <a:pt x="156" y="2"/>
                    <a:pt x="155" y="0"/>
                  </a:cubicBezTo>
                  <a:cubicBezTo>
                    <a:pt x="155" y="0"/>
                    <a:pt x="155" y="0"/>
                    <a:pt x="155" y="0"/>
                  </a:cubicBezTo>
                  <a:cubicBezTo>
                    <a:pt x="152" y="0"/>
                    <a:pt x="150" y="0"/>
                    <a:pt x="147" y="0"/>
                  </a:cubicBezTo>
                  <a:cubicBezTo>
                    <a:pt x="147" y="0"/>
                    <a:pt x="147" y="0"/>
                    <a:pt x="147" y="0"/>
                  </a:cubicBezTo>
                  <a:cubicBezTo>
                    <a:pt x="146" y="2"/>
                    <a:pt x="145" y="4"/>
                    <a:pt x="145" y="7"/>
                  </a:cubicBezTo>
                  <a:cubicBezTo>
                    <a:pt x="144" y="9"/>
                    <a:pt x="143" y="11"/>
                    <a:pt x="142" y="14"/>
                  </a:cubicBezTo>
                  <a:cubicBezTo>
                    <a:pt x="142" y="14"/>
                    <a:pt x="142" y="14"/>
                    <a:pt x="142" y="14"/>
                  </a:cubicBezTo>
                  <a:cubicBezTo>
                    <a:pt x="141" y="14"/>
                    <a:pt x="141" y="14"/>
                    <a:pt x="141" y="14"/>
                  </a:cubicBezTo>
                  <a:cubicBezTo>
                    <a:pt x="137" y="15"/>
                    <a:pt x="133" y="15"/>
                    <a:pt x="130" y="16"/>
                  </a:cubicBezTo>
                  <a:cubicBezTo>
                    <a:pt x="129" y="16"/>
                    <a:pt x="129" y="16"/>
                    <a:pt x="129" y="16"/>
                  </a:cubicBezTo>
                  <a:cubicBezTo>
                    <a:pt x="129" y="15"/>
                    <a:pt x="129" y="15"/>
                    <a:pt x="129" y="15"/>
                  </a:cubicBezTo>
                  <a:cubicBezTo>
                    <a:pt x="127" y="13"/>
                    <a:pt x="126" y="11"/>
                    <a:pt x="125" y="9"/>
                  </a:cubicBezTo>
                  <a:cubicBezTo>
                    <a:pt x="123" y="7"/>
                    <a:pt x="122" y="4"/>
                    <a:pt x="121" y="3"/>
                  </a:cubicBezTo>
                  <a:cubicBezTo>
                    <a:pt x="118" y="3"/>
                    <a:pt x="116" y="4"/>
                    <a:pt x="113" y="4"/>
                  </a:cubicBezTo>
                  <a:cubicBezTo>
                    <a:pt x="113" y="7"/>
                    <a:pt x="113" y="9"/>
                    <a:pt x="113" y="12"/>
                  </a:cubicBezTo>
                  <a:cubicBezTo>
                    <a:pt x="113" y="14"/>
                    <a:pt x="112" y="17"/>
                    <a:pt x="112" y="19"/>
                  </a:cubicBezTo>
                  <a:cubicBezTo>
                    <a:pt x="112" y="20"/>
                    <a:pt x="112" y="20"/>
                    <a:pt x="112" y="20"/>
                  </a:cubicBezTo>
                  <a:cubicBezTo>
                    <a:pt x="111" y="20"/>
                    <a:pt x="111" y="20"/>
                    <a:pt x="111" y="20"/>
                  </a:cubicBezTo>
                  <a:cubicBezTo>
                    <a:pt x="108" y="21"/>
                    <a:pt x="104" y="22"/>
                    <a:pt x="100" y="24"/>
                  </a:cubicBezTo>
                  <a:cubicBezTo>
                    <a:pt x="100" y="24"/>
                    <a:pt x="100" y="24"/>
                    <a:pt x="100" y="24"/>
                  </a:cubicBezTo>
                  <a:cubicBezTo>
                    <a:pt x="99" y="23"/>
                    <a:pt x="99" y="23"/>
                    <a:pt x="99" y="23"/>
                  </a:cubicBezTo>
                  <a:cubicBezTo>
                    <a:pt x="97" y="22"/>
                    <a:pt x="96" y="20"/>
                    <a:pt x="94" y="18"/>
                  </a:cubicBezTo>
                  <a:cubicBezTo>
                    <a:pt x="92" y="16"/>
                    <a:pt x="90" y="15"/>
                    <a:pt x="89" y="13"/>
                  </a:cubicBezTo>
                  <a:cubicBezTo>
                    <a:pt x="86" y="14"/>
                    <a:pt x="84" y="15"/>
                    <a:pt x="82" y="16"/>
                  </a:cubicBezTo>
                  <a:cubicBezTo>
                    <a:pt x="82" y="19"/>
                    <a:pt x="82" y="21"/>
                    <a:pt x="83" y="23"/>
                  </a:cubicBezTo>
                  <a:cubicBezTo>
                    <a:pt x="83" y="26"/>
                    <a:pt x="83" y="28"/>
                    <a:pt x="84" y="31"/>
                  </a:cubicBezTo>
                  <a:cubicBezTo>
                    <a:pt x="84" y="32"/>
                    <a:pt x="84" y="32"/>
                    <a:pt x="84" y="32"/>
                  </a:cubicBezTo>
                  <a:cubicBezTo>
                    <a:pt x="83" y="32"/>
                    <a:pt x="83" y="32"/>
                    <a:pt x="83" y="32"/>
                  </a:cubicBezTo>
                  <a:cubicBezTo>
                    <a:pt x="80" y="34"/>
                    <a:pt x="76" y="36"/>
                    <a:pt x="73" y="38"/>
                  </a:cubicBezTo>
                  <a:cubicBezTo>
                    <a:pt x="73" y="39"/>
                    <a:pt x="73" y="39"/>
                    <a:pt x="73" y="39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0" y="37"/>
                    <a:pt x="68" y="36"/>
                    <a:pt x="66" y="34"/>
                  </a:cubicBezTo>
                  <a:cubicBezTo>
                    <a:pt x="64" y="33"/>
                    <a:pt x="62" y="31"/>
                    <a:pt x="60" y="30"/>
                  </a:cubicBezTo>
                  <a:cubicBezTo>
                    <a:pt x="58" y="32"/>
                    <a:pt x="56" y="33"/>
                    <a:pt x="54" y="35"/>
                  </a:cubicBezTo>
                  <a:cubicBezTo>
                    <a:pt x="54" y="37"/>
                    <a:pt x="55" y="40"/>
                    <a:pt x="56" y="42"/>
                  </a:cubicBezTo>
                  <a:cubicBezTo>
                    <a:pt x="57" y="44"/>
                    <a:pt x="58" y="47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8" y="50"/>
                    <a:pt x="58" y="50"/>
                    <a:pt x="58" y="50"/>
                  </a:cubicBezTo>
                  <a:cubicBezTo>
                    <a:pt x="56" y="53"/>
                    <a:pt x="53" y="55"/>
                    <a:pt x="50" y="58"/>
                  </a:cubicBezTo>
                  <a:cubicBezTo>
                    <a:pt x="50" y="59"/>
                    <a:pt x="50" y="59"/>
                    <a:pt x="50" y="59"/>
                  </a:cubicBezTo>
                  <a:cubicBezTo>
                    <a:pt x="49" y="59"/>
                    <a:pt x="49" y="59"/>
                    <a:pt x="49" y="59"/>
                  </a:cubicBezTo>
                  <a:cubicBezTo>
                    <a:pt x="47" y="58"/>
                    <a:pt x="44" y="57"/>
                    <a:pt x="42" y="56"/>
                  </a:cubicBezTo>
                  <a:cubicBezTo>
                    <a:pt x="40" y="55"/>
                    <a:pt x="37" y="54"/>
                    <a:pt x="35" y="54"/>
                  </a:cubicBezTo>
                  <a:cubicBezTo>
                    <a:pt x="33" y="56"/>
                    <a:pt x="32" y="58"/>
                    <a:pt x="30" y="60"/>
                  </a:cubicBezTo>
                  <a:cubicBezTo>
                    <a:pt x="32" y="62"/>
                    <a:pt x="33" y="64"/>
                    <a:pt x="34" y="66"/>
                  </a:cubicBezTo>
                  <a:cubicBezTo>
                    <a:pt x="36" y="68"/>
                    <a:pt x="37" y="70"/>
                    <a:pt x="38" y="72"/>
                  </a:cubicBezTo>
                  <a:cubicBezTo>
                    <a:pt x="39" y="72"/>
                    <a:pt x="39" y="72"/>
                    <a:pt x="39" y="72"/>
                  </a:cubicBezTo>
                  <a:cubicBezTo>
                    <a:pt x="38" y="73"/>
                    <a:pt x="38" y="73"/>
                    <a:pt x="38" y="73"/>
                  </a:cubicBezTo>
                  <a:cubicBezTo>
                    <a:pt x="36" y="76"/>
                    <a:pt x="34" y="80"/>
                    <a:pt x="32" y="83"/>
                  </a:cubicBezTo>
                  <a:cubicBezTo>
                    <a:pt x="32" y="84"/>
                    <a:pt x="32" y="84"/>
                    <a:pt x="32" y="84"/>
                  </a:cubicBezTo>
                  <a:cubicBezTo>
                    <a:pt x="31" y="84"/>
                    <a:pt x="31" y="84"/>
                    <a:pt x="31" y="84"/>
                  </a:cubicBezTo>
                  <a:cubicBezTo>
                    <a:pt x="29" y="83"/>
                    <a:pt x="26" y="83"/>
                    <a:pt x="24" y="83"/>
                  </a:cubicBezTo>
                  <a:cubicBezTo>
                    <a:pt x="21" y="82"/>
                    <a:pt x="19" y="82"/>
                    <a:pt x="17" y="82"/>
                  </a:cubicBezTo>
                  <a:cubicBezTo>
                    <a:pt x="15" y="84"/>
                    <a:pt x="14" y="86"/>
                    <a:pt x="13" y="89"/>
                  </a:cubicBezTo>
                  <a:cubicBezTo>
                    <a:pt x="15" y="90"/>
                    <a:pt x="16" y="92"/>
                    <a:pt x="18" y="94"/>
                  </a:cubicBezTo>
                  <a:cubicBezTo>
                    <a:pt x="20" y="95"/>
                    <a:pt x="22" y="97"/>
                    <a:pt x="24" y="99"/>
                  </a:cubicBezTo>
                  <a:cubicBezTo>
                    <a:pt x="24" y="99"/>
                    <a:pt x="24" y="99"/>
                    <a:pt x="24" y="99"/>
                  </a:cubicBezTo>
                  <a:cubicBezTo>
                    <a:pt x="24" y="100"/>
                    <a:pt x="24" y="100"/>
                    <a:pt x="24" y="100"/>
                  </a:cubicBezTo>
                  <a:cubicBezTo>
                    <a:pt x="22" y="104"/>
                    <a:pt x="21" y="108"/>
                    <a:pt x="20" y="111"/>
                  </a:cubicBezTo>
                  <a:cubicBezTo>
                    <a:pt x="20" y="112"/>
                    <a:pt x="20" y="112"/>
                    <a:pt x="20" y="112"/>
                  </a:cubicBezTo>
                  <a:cubicBezTo>
                    <a:pt x="19" y="112"/>
                    <a:pt x="19" y="112"/>
                    <a:pt x="19" y="112"/>
                  </a:cubicBezTo>
                  <a:cubicBezTo>
                    <a:pt x="17" y="112"/>
                    <a:pt x="14" y="112"/>
                    <a:pt x="12" y="113"/>
                  </a:cubicBezTo>
                  <a:cubicBezTo>
                    <a:pt x="9" y="113"/>
                    <a:pt x="7" y="113"/>
                    <a:pt x="4" y="113"/>
                  </a:cubicBezTo>
                  <a:cubicBezTo>
                    <a:pt x="4" y="116"/>
                    <a:pt x="3" y="118"/>
                    <a:pt x="3" y="121"/>
                  </a:cubicBezTo>
                  <a:cubicBezTo>
                    <a:pt x="5" y="122"/>
                    <a:pt x="7" y="123"/>
                    <a:pt x="9" y="125"/>
                  </a:cubicBezTo>
                  <a:cubicBezTo>
                    <a:pt x="11" y="126"/>
                    <a:pt x="13" y="127"/>
                    <a:pt x="15" y="128"/>
                  </a:cubicBezTo>
                  <a:cubicBezTo>
                    <a:pt x="16" y="129"/>
                    <a:pt x="16" y="129"/>
                    <a:pt x="16" y="129"/>
                  </a:cubicBezTo>
                  <a:cubicBezTo>
                    <a:pt x="16" y="130"/>
                    <a:pt x="16" y="130"/>
                    <a:pt x="16" y="130"/>
                  </a:cubicBezTo>
                  <a:cubicBezTo>
                    <a:pt x="15" y="133"/>
                    <a:pt x="15" y="137"/>
                    <a:pt x="15" y="141"/>
                  </a:cubicBezTo>
                  <a:cubicBezTo>
                    <a:pt x="14" y="142"/>
                    <a:pt x="14" y="142"/>
                    <a:pt x="14" y="142"/>
                  </a:cubicBezTo>
                  <a:cubicBezTo>
                    <a:pt x="14" y="142"/>
                    <a:pt x="14" y="142"/>
                    <a:pt x="14" y="142"/>
                  </a:cubicBezTo>
                  <a:cubicBezTo>
                    <a:pt x="12" y="143"/>
                    <a:pt x="9" y="144"/>
                    <a:pt x="7" y="145"/>
                  </a:cubicBezTo>
                  <a:cubicBezTo>
                    <a:pt x="4" y="145"/>
                    <a:pt x="2" y="146"/>
                    <a:pt x="0" y="147"/>
                  </a:cubicBezTo>
                  <a:cubicBezTo>
                    <a:pt x="0" y="147"/>
                    <a:pt x="0" y="147"/>
                    <a:pt x="0" y="147"/>
                  </a:cubicBezTo>
                  <a:cubicBezTo>
                    <a:pt x="0" y="148"/>
                    <a:pt x="0" y="150"/>
                    <a:pt x="0" y="151"/>
                  </a:cubicBezTo>
                  <a:cubicBezTo>
                    <a:pt x="0" y="152"/>
                    <a:pt x="0" y="153"/>
                    <a:pt x="0" y="155"/>
                  </a:cubicBezTo>
                  <a:cubicBezTo>
                    <a:pt x="0" y="155"/>
                    <a:pt x="0" y="155"/>
                    <a:pt x="0" y="155"/>
                  </a:cubicBezTo>
                  <a:cubicBezTo>
                    <a:pt x="2" y="156"/>
                    <a:pt x="4" y="156"/>
                    <a:pt x="7" y="157"/>
                  </a:cubicBezTo>
                  <a:cubicBezTo>
                    <a:pt x="9" y="158"/>
                    <a:pt x="12" y="158"/>
                    <a:pt x="14" y="159"/>
                  </a:cubicBezTo>
                  <a:cubicBezTo>
                    <a:pt x="14" y="160"/>
                    <a:pt x="14" y="160"/>
                    <a:pt x="14" y="160"/>
                  </a:cubicBezTo>
                  <a:cubicBezTo>
                    <a:pt x="15" y="160"/>
                    <a:pt x="15" y="160"/>
                    <a:pt x="15" y="160"/>
                  </a:cubicBezTo>
                  <a:cubicBezTo>
                    <a:pt x="15" y="165"/>
                    <a:pt x="15" y="168"/>
                    <a:pt x="16" y="172"/>
                  </a:cubicBezTo>
                  <a:cubicBezTo>
                    <a:pt x="16" y="173"/>
                    <a:pt x="16" y="173"/>
                    <a:pt x="16" y="173"/>
                  </a:cubicBezTo>
                  <a:cubicBezTo>
                    <a:pt x="15" y="173"/>
                    <a:pt x="15" y="173"/>
                    <a:pt x="15" y="173"/>
                  </a:cubicBezTo>
                  <a:cubicBezTo>
                    <a:pt x="13" y="174"/>
                    <a:pt x="11" y="176"/>
                    <a:pt x="9" y="177"/>
                  </a:cubicBezTo>
                  <a:cubicBezTo>
                    <a:pt x="7" y="178"/>
                    <a:pt x="5" y="179"/>
                    <a:pt x="3" y="181"/>
                  </a:cubicBezTo>
                  <a:cubicBezTo>
                    <a:pt x="3" y="183"/>
                    <a:pt x="4" y="186"/>
                    <a:pt x="4" y="188"/>
                  </a:cubicBezTo>
                  <a:cubicBezTo>
                    <a:pt x="7" y="189"/>
                    <a:pt x="9" y="189"/>
                    <a:pt x="12" y="189"/>
                  </a:cubicBezTo>
                  <a:cubicBezTo>
                    <a:pt x="14" y="189"/>
                    <a:pt x="17" y="189"/>
                    <a:pt x="19" y="190"/>
                  </a:cubicBezTo>
                  <a:cubicBezTo>
                    <a:pt x="20" y="190"/>
                    <a:pt x="20" y="190"/>
                    <a:pt x="20" y="190"/>
                  </a:cubicBezTo>
                  <a:cubicBezTo>
                    <a:pt x="20" y="190"/>
                    <a:pt x="20" y="190"/>
                    <a:pt x="20" y="190"/>
                  </a:cubicBezTo>
                  <a:cubicBezTo>
                    <a:pt x="21" y="194"/>
                    <a:pt x="22" y="198"/>
                    <a:pt x="24" y="201"/>
                  </a:cubicBezTo>
                  <a:cubicBezTo>
                    <a:pt x="24" y="202"/>
                    <a:pt x="24" y="202"/>
                    <a:pt x="24" y="202"/>
                  </a:cubicBezTo>
                  <a:cubicBezTo>
                    <a:pt x="24" y="203"/>
                    <a:pt x="24" y="203"/>
                    <a:pt x="24" y="203"/>
                  </a:cubicBezTo>
                  <a:cubicBezTo>
                    <a:pt x="22" y="204"/>
                    <a:pt x="20" y="206"/>
                    <a:pt x="18" y="208"/>
                  </a:cubicBezTo>
                  <a:cubicBezTo>
                    <a:pt x="16" y="210"/>
                    <a:pt x="15" y="211"/>
                    <a:pt x="13" y="213"/>
                  </a:cubicBezTo>
                  <a:cubicBezTo>
                    <a:pt x="14" y="215"/>
                    <a:pt x="15" y="218"/>
                    <a:pt x="17" y="220"/>
                  </a:cubicBezTo>
                  <a:cubicBezTo>
                    <a:pt x="19" y="220"/>
                    <a:pt x="21" y="219"/>
                    <a:pt x="24" y="219"/>
                  </a:cubicBezTo>
                  <a:cubicBezTo>
                    <a:pt x="26" y="219"/>
                    <a:pt x="29" y="218"/>
                    <a:pt x="31" y="218"/>
                  </a:cubicBezTo>
                  <a:cubicBezTo>
                    <a:pt x="32" y="218"/>
                    <a:pt x="32" y="218"/>
                    <a:pt x="32" y="218"/>
                  </a:cubicBezTo>
                  <a:cubicBezTo>
                    <a:pt x="32" y="219"/>
                    <a:pt x="32" y="219"/>
                    <a:pt x="32" y="219"/>
                  </a:cubicBezTo>
                  <a:cubicBezTo>
                    <a:pt x="34" y="222"/>
                    <a:pt x="36" y="225"/>
                    <a:pt x="38" y="228"/>
                  </a:cubicBezTo>
                  <a:cubicBezTo>
                    <a:pt x="39" y="229"/>
                    <a:pt x="39" y="229"/>
                    <a:pt x="39" y="229"/>
                  </a:cubicBezTo>
                  <a:cubicBezTo>
                    <a:pt x="38" y="230"/>
                    <a:pt x="38" y="230"/>
                    <a:pt x="38" y="230"/>
                  </a:cubicBezTo>
                  <a:cubicBezTo>
                    <a:pt x="37" y="232"/>
                    <a:pt x="36" y="234"/>
                    <a:pt x="34" y="236"/>
                  </a:cubicBezTo>
                  <a:cubicBezTo>
                    <a:pt x="33" y="238"/>
                    <a:pt x="32" y="240"/>
                    <a:pt x="30" y="242"/>
                  </a:cubicBezTo>
                  <a:cubicBezTo>
                    <a:pt x="32" y="244"/>
                    <a:pt x="33" y="246"/>
                    <a:pt x="35" y="248"/>
                  </a:cubicBezTo>
                  <a:cubicBezTo>
                    <a:pt x="37" y="247"/>
                    <a:pt x="40" y="246"/>
                    <a:pt x="42" y="246"/>
                  </a:cubicBezTo>
                  <a:cubicBezTo>
                    <a:pt x="44" y="245"/>
                    <a:pt x="47" y="244"/>
                    <a:pt x="49" y="243"/>
                  </a:cubicBezTo>
                  <a:cubicBezTo>
                    <a:pt x="50" y="243"/>
                    <a:pt x="50" y="243"/>
                    <a:pt x="50" y="243"/>
                  </a:cubicBezTo>
                  <a:cubicBezTo>
                    <a:pt x="50" y="243"/>
                    <a:pt x="50" y="243"/>
                    <a:pt x="50" y="243"/>
                  </a:cubicBezTo>
                  <a:cubicBezTo>
                    <a:pt x="53" y="246"/>
                    <a:pt x="56" y="249"/>
                    <a:pt x="58" y="251"/>
                  </a:cubicBezTo>
                  <a:cubicBezTo>
                    <a:pt x="59" y="252"/>
                    <a:pt x="59" y="252"/>
                    <a:pt x="59" y="252"/>
                  </a:cubicBezTo>
                  <a:cubicBezTo>
                    <a:pt x="59" y="253"/>
                    <a:pt x="59" y="253"/>
                    <a:pt x="59" y="253"/>
                  </a:cubicBezTo>
                  <a:cubicBezTo>
                    <a:pt x="58" y="255"/>
                    <a:pt x="57" y="257"/>
                    <a:pt x="56" y="260"/>
                  </a:cubicBezTo>
                  <a:cubicBezTo>
                    <a:pt x="55" y="262"/>
                    <a:pt x="54" y="264"/>
                    <a:pt x="54" y="266"/>
                  </a:cubicBezTo>
                  <a:cubicBezTo>
                    <a:pt x="56" y="268"/>
                    <a:pt x="58" y="270"/>
                    <a:pt x="60" y="271"/>
                  </a:cubicBezTo>
                  <a:cubicBezTo>
                    <a:pt x="62" y="270"/>
                    <a:pt x="64" y="269"/>
                    <a:pt x="66" y="267"/>
                  </a:cubicBezTo>
                  <a:cubicBezTo>
                    <a:pt x="68" y="266"/>
                    <a:pt x="70" y="265"/>
                    <a:pt x="72" y="263"/>
                  </a:cubicBezTo>
                  <a:cubicBezTo>
                    <a:pt x="73" y="263"/>
                    <a:pt x="73" y="263"/>
                    <a:pt x="73" y="263"/>
                  </a:cubicBezTo>
                  <a:cubicBezTo>
                    <a:pt x="73" y="263"/>
                    <a:pt x="73" y="263"/>
                    <a:pt x="73" y="263"/>
                  </a:cubicBezTo>
                  <a:cubicBezTo>
                    <a:pt x="76" y="266"/>
                    <a:pt x="80" y="268"/>
                    <a:pt x="83" y="270"/>
                  </a:cubicBezTo>
                  <a:cubicBezTo>
                    <a:pt x="84" y="270"/>
                    <a:pt x="84" y="270"/>
                    <a:pt x="84" y="270"/>
                  </a:cubicBezTo>
                  <a:cubicBezTo>
                    <a:pt x="84" y="271"/>
                    <a:pt x="84" y="271"/>
                    <a:pt x="84" y="271"/>
                  </a:cubicBezTo>
                  <a:cubicBezTo>
                    <a:pt x="83" y="273"/>
                    <a:pt x="83" y="276"/>
                    <a:pt x="83" y="278"/>
                  </a:cubicBezTo>
                  <a:cubicBezTo>
                    <a:pt x="82" y="280"/>
                    <a:pt x="82" y="283"/>
                    <a:pt x="82" y="285"/>
                  </a:cubicBezTo>
                  <a:cubicBezTo>
                    <a:pt x="84" y="286"/>
                    <a:pt x="86" y="287"/>
                    <a:pt x="89" y="289"/>
                  </a:cubicBezTo>
                  <a:cubicBezTo>
                    <a:pt x="90" y="287"/>
                    <a:pt x="92" y="285"/>
                    <a:pt x="94" y="283"/>
                  </a:cubicBezTo>
                  <a:cubicBezTo>
                    <a:pt x="96" y="282"/>
                    <a:pt x="97" y="280"/>
                    <a:pt x="99" y="278"/>
                  </a:cubicBezTo>
                  <a:cubicBezTo>
                    <a:pt x="100" y="278"/>
                    <a:pt x="100" y="278"/>
                    <a:pt x="100" y="278"/>
                  </a:cubicBezTo>
                  <a:cubicBezTo>
                    <a:pt x="100" y="278"/>
                    <a:pt x="100" y="278"/>
                    <a:pt x="100" y="278"/>
                  </a:cubicBezTo>
                  <a:cubicBezTo>
                    <a:pt x="104" y="279"/>
                    <a:pt x="108" y="281"/>
                    <a:pt x="111" y="282"/>
                  </a:cubicBezTo>
                  <a:cubicBezTo>
                    <a:pt x="112" y="282"/>
                    <a:pt x="112" y="282"/>
                    <a:pt x="112" y="282"/>
                  </a:cubicBezTo>
                  <a:cubicBezTo>
                    <a:pt x="112" y="283"/>
                    <a:pt x="112" y="283"/>
                    <a:pt x="112" y="283"/>
                  </a:cubicBezTo>
                  <a:cubicBezTo>
                    <a:pt x="112" y="285"/>
                    <a:pt x="113" y="288"/>
                    <a:pt x="113" y="290"/>
                  </a:cubicBezTo>
                  <a:cubicBezTo>
                    <a:pt x="113" y="292"/>
                    <a:pt x="113" y="295"/>
                    <a:pt x="113" y="297"/>
                  </a:cubicBezTo>
                  <a:cubicBezTo>
                    <a:pt x="116" y="298"/>
                    <a:pt x="118" y="298"/>
                    <a:pt x="121" y="299"/>
                  </a:cubicBezTo>
                  <a:cubicBezTo>
                    <a:pt x="122" y="297"/>
                    <a:pt x="124" y="295"/>
                    <a:pt x="125" y="293"/>
                  </a:cubicBezTo>
                  <a:cubicBezTo>
                    <a:pt x="126" y="291"/>
                    <a:pt x="127" y="288"/>
                    <a:pt x="129" y="287"/>
                  </a:cubicBezTo>
                  <a:cubicBezTo>
                    <a:pt x="129" y="286"/>
                    <a:pt x="129" y="286"/>
                    <a:pt x="129" y="286"/>
                  </a:cubicBezTo>
                  <a:cubicBezTo>
                    <a:pt x="130" y="286"/>
                    <a:pt x="130" y="286"/>
                    <a:pt x="130" y="286"/>
                  </a:cubicBezTo>
                  <a:cubicBezTo>
                    <a:pt x="133" y="286"/>
                    <a:pt x="137" y="287"/>
                    <a:pt x="141" y="287"/>
                  </a:cubicBezTo>
                  <a:cubicBezTo>
                    <a:pt x="142" y="287"/>
                    <a:pt x="142" y="287"/>
                    <a:pt x="142" y="287"/>
                  </a:cubicBezTo>
                  <a:cubicBezTo>
                    <a:pt x="142" y="288"/>
                    <a:pt x="142" y="288"/>
                    <a:pt x="142" y="288"/>
                  </a:cubicBezTo>
                  <a:cubicBezTo>
                    <a:pt x="143" y="290"/>
                    <a:pt x="144" y="293"/>
                    <a:pt x="145" y="295"/>
                  </a:cubicBezTo>
                  <a:cubicBezTo>
                    <a:pt x="145" y="297"/>
                    <a:pt x="146" y="300"/>
                    <a:pt x="147" y="302"/>
                  </a:cubicBezTo>
                  <a:cubicBezTo>
                    <a:pt x="147" y="302"/>
                    <a:pt x="147" y="302"/>
                    <a:pt x="147" y="302"/>
                  </a:cubicBezTo>
                  <a:cubicBezTo>
                    <a:pt x="150" y="302"/>
                    <a:pt x="152" y="302"/>
                    <a:pt x="155" y="302"/>
                  </a:cubicBezTo>
                  <a:cubicBezTo>
                    <a:pt x="155" y="302"/>
                    <a:pt x="155" y="302"/>
                    <a:pt x="155" y="302"/>
                  </a:cubicBezTo>
                  <a:cubicBezTo>
                    <a:pt x="156" y="300"/>
                    <a:pt x="156" y="297"/>
                    <a:pt x="157" y="295"/>
                  </a:cubicBezTo>
                  <a:cubicBezTo>
                    <a:pt x="158" y="293"/>
                    <a:pt x="159" y="290"/>
                    <a:pt x="159" y="288"/>
                  </a:cubicBezTo>
                  <a:cubicBezTo>
                    <a:pt x="160" y="287"/>
                    <a:pt x="160" y="287"/>
                    <a:pt x="160" y="287"/>
                  </a:cubicBezTo>
                  <a:cubicBezTo>
                    <a:pt x="161" y="287"/>
                    <a:pt x="161" y="287"/>
                    <a:pt x="161" y="287"/>
                  </a:cubicBezTo>
                  <a:cubicBezTo>
                    <a:pt x="165" y="287"/>
                    <a:pt x="168" y="286"/>
                    <a:pt x="172" y="286"/>
                  </a:cubicBezTo>
                  <a:cubicBezTo>
                    <a:pt x="173" y="286"/>
                    <a:pt x="173" y="286"/>
                    <a:pt x="173" y="286"/>
                  </a:cubicBezTo>
                  <a:cubicBezTo>
                    <a:pt x="173" y="287"/>
                    <a:pt x="173" y="287"/>
                    <a:pt x="173" y="287"/>
                  </a:cubicBezTo>
                  <a:cubicBezTo>
                    <a:pt x="175" y="288"/>
                    <a:pt x="176" y="291"/>
                    <a:pt x="177" y="293"/>
                  </a:cubicBezTo>
                  <a:cubicBezTo>
                    <a:pt x="178" y="295"/>
                    <a:pt x="180" y="297"/>
                    <a:pt x="181" y="299"/>
                  </a:cubicBezTo>
                  <a:cubicBezTo>
                    <a:pt x="183" y="298"/>
                    <a:pt x="186" y="298"/>
                    <a:pt x="188" y="297"/>
                  </a:cubicBezTo>
                  <a:cubicBezTo>
                    <a:pt x="189" y="295"/>
                    <a:pt x="189" y="292"/>
                    <a:pt x="189" y="290"/>
                  </a:cubicBezTo>
                  <a:cubicBezTo>
                    <a:pt x="189" y="288"/>
                    <a:pt x="189" y="285"/>
                    <a:pt x="190" y="283"/>
                  </a:cubicBezTo>
                  <a:cubicBezTo>
                    <a:pt x="190" y="282"/>
                    <a:pt x="190" y="282"/>
                    <a:pt x="190" y="282"/>
                  </a:cubicBezTo>
                  <a:cubicBezTo>
                    <a:pt x="191" y="282"/>
                    <a:pt x="191" y="282"/>
                    <a:pt x="191" y="282"/>
                  </a:cubicBezTo>
                  <a:cubicBezTo>
                    <a:pt x="194" y="281"/>
                    <a:pt x="198" y="279"/>
                    <a:pt x="202" y="278"/>
                  </a:cubicBezTo>
                  <a:cubicBezTo>
                    <a:pt x="202" y="278"/>
                    <a:pt x="202" y="278"/>
                    <a:pt x="202" y="278"/>
                  </a:cubicBezTo>
                  <a:cubicBezTo>
                    <a:pt x="203" y="278"/>
                    <a:pt x="203" y="278"/>
                    <a:pt x="203" y="278"/>
                  </a:cubicBezTo>
                  <a:cubicBezTo>
                    <a:pt x="205" y="280"/>
                    <a:pt x="206" y="282"/>
                    <a:pt x="208" y="283"/>
                  </a:cubicBezTo>
                  <a:cubicBezTo>
                    <a:pt x="210" y="285"/>
                    <a:pt x="211" y="287"/>
                    <a:pt x="213" y="289"/>
                  </a:cubicBezTo>
                  <a:cubicBezTo>
                    <a:pt x="215" y="288"/>
                    <a:pt x="218" y="286"/>
                    <a:pt x="220" y="285"/>
                  </a:cubicBezTo>
                  <a:cubicBezTo>
                    <a:pt x="220" y="283"/>
                    <a:pt x="219" y="280"/>
                    <a:pt x="219" y="278"/>
                  </a:cubicBezTo>
                  <a:cubicBezTo>
                    <a:pt x="219" y="276"/>
                    <a:pt x="218" y="273"/>
                    <a:pt x="218" y="271"/>
                  </a:cubicBezTo>
                  <a:cubicBezTo>
                    <a:pt x="218" y="270"/>
                    <a:pt x="218" y="270"/>
                    <a:pt x="218" y="270"/>
                  </a:cubicBezTo>
                  <a:cubicBezTo>
                    <a:pt x="219" y="270"/>
                    <a:pt x="219" y="270"/>
                    <a:pt x="219" y="270"/>
                  </a:cubicBezTo>
                  <a:cubicBezTo>
                    <a:pt x="222" y="268"/>
                    <a:pt x="225" y="266"/>
                    <a:pt x="228" y="263"/>
                  </a:cubicBezTo>
                  <a:cubicBezTo>
                    <a:pt x="229" y="263"/>
                    <a:pt x="229" y="263"/>
                    <a:pt x="229" y="263"/>
                  </a:cubicBezTo>
                  <a:cubicBezTo>
                    <a:pt x="230" y="263"/>
                    <a:pt x="230" y="263"/>
                    <a:pt x="230" y="263"/>
                  </a:cubicBezTo>
                  <a:cubicBezTo>
                    <a:pt x="232" y="265"/>
                    <a:pt x="234" y="266"/>
                    <a:pt x="236" y="267"/>
                  </a:cubicBezTo>
                  <a:cubicBezTo>
                    <a:pt x="238" y="269"/>
                    <a:pt x="240" y="270"/>
                    <a:pt x="242" y="271"/>
                  </a:cubicBezTo>
                  <a:cubicBezTo>
                    <a:pt x="244" y="270"/>
                    <a:pt x="246" y="268"/>
                    <a:pt x="248" y="266"/>
                  </a:cubicBezTo>
                  <a:cubicBezTo>
                    <a:pt x="247" y="264"/>
                    <a:pt x="247" y="262"/>
                    <a:pt x="246" y="260"/>
                  </a:cubicBezTo>
                  <a:cubicBezTo>
                    <a:pt x="245" y="257"/>
                    <a:pt x="244" y="255"/>
                    <a:pt x="243" y="253"/>
                  </a:cubicBezTo>
                  <a:cubicBezTo>
                    <a:pt x="243" y="252"/>
                    <a:pt x="243" y="252"/>
                    <a:pt x="243" y="252"/>
                  </a:cubicBezTo>
                  <a:cubicBezTo>
                    <a:pt x="243" y="251"/>
                    <a:pt x="243" y="251"/>
                    <a:pt x="243" y="251"/>
                  </a:cubicBezTo>
                  <a:cubicBezTo>
                    <a:pt x="246" y="249"/>
                    <a:pt x="249" y="246"/>
                    <a:pt x="252" y="243"/>
                  </a:cubicBezTo>
                  <a:cubicBezTo>
                    <a:pt x="252" y="243"/>
                    <a:pt x="252" y="243"/>
                    <a:pt x="252" y="243"/>
                  </a:cubicBezTo>
                  <a:cubicBezTo>
                    <a:pt x="253" y="243"/>
                    <a:pt x="253" y="243"/>
                    <a:pt x="253" y="243"/>
                  </a:cubicBezTo>
                  <a:cubicBezTo>
                    <a:pt x="255" y="244"/>
                    <a:pt x="258" y="245"/>
                    <a:pt x="260" y="246"/>
                  </a:cubicBezTo>
                  <a:cubicBezTo>
                    <a:pt x="262" y="246"/>
                    <a:pt x="264" y="247"/>
                    <a:pt x="267" y="248"/>
                  </a:cubicBezTo>
                  <a:cubicBezTo>
                    <a:pt x="268" y="246"/>
                    <a:pt x="270" y="244"/>
                    <a:pt x="271" y="242"/>
                  </a:cubicBezTo>
                  <a:cubicBezTo>
                    <a:pt x="270" y="240"/>
                    <a:pt x="269" y="238"/>
                    <a:pt x="268" y="236"/>
                  </a:cubicBezTo>
                  <a:cubicBezTo>
                    <a:pt x="266" y="234"/>
                    <a:pt x="265" y="232"/>
                    <a:pt x="264" y="230"/>
                  </a:cubicBezTo>
                  <a:cubicBezTo>
                    <a:pt x="263" y="229"/>
                    <a:pt x="263" y="229"/>
                    <a:pt x="263" y="229"/>
                  </a:cubicBezTo>
                  <a:cubicBezTo>
                    <a:pt x="264" y="228"/>
                    <a:pt x="264" y="228"/>
                    <a:pt x="264" y="228"/>
                  </a:cubicBezTo>
                  <a:cubicBezTo>
                    <a:pt x="266" y="225"/>
                    <a:pt x="268" y="222"/>
                    <a:pt x="270" y="219"/>
                  </a:cubicBezTo>
                  <a:cubicBezTo>
                    <a:pt x="270" y="218"/>
                    <a:pt x="270" y="218"/>
                    <a:pt x="270" y="218"/>
                  </a:cubicBezTo>
                  <a:cubicBezTo>
                    <a:pt x="271" y="218"/>
                    <a:pt x="271" y="218"/>
                    <a:pt x="271" y="218"/>
                  </a:cubicBezTo>
                  <a:cubicBezTo>
                    <a:pt x="273" y="218"/>
                    <a:pt x="276" y="219"/>
                    <a:pt x="278" y="219"/>
                  </a:cubicBezTo>
                  <a:cubicBezTo>
                    <a:pt x="281" y="219"/>
                    <a:pt x="283" y="220"/>
                    <a:pt x="285" y="220"/>
                  </a:cubicBezTo>
                  <a:cubicBezTo>
                    <a:pt x="286" y="218"/>
                    <a:pt x="288" y="215"/>
                    <a:pt x="289" y="213"/>
                  </a:cubicBezTo>
                  <a:cubicBezTo>
                    <a:pt x="287" y="211"/>
                    <a:pt x="285" y="210"/>
                    <a:pt x="284" y="208"/>
                  </a:cubicBezTo>
                  <a:cubicBezTo>
                    <a:pt x="282" y="206"/>
                    <a:pt x="280" y="204"/>
                    <a:pt x="278" y="203"/>
                  </a:cubicBezTo>
                  <a:cubicBezTo>
                    <a:pt x="278" y="202"/>
                    <a:pt x="278" y="202"/>
                    <a:pt x="278" y="202"/>
                  </a:cubicBezTo>
                  <a:cubicBezTo>
                    <a:pt x="278" y="201"/>
                    <a:pt x="278" y="201"/>
                    <a:pt x="278" y="201"/>
                  </a:cubicBezTo>
                  <a:cubicBezTo>
                    <a:pt x="279" y="198"/>
                    <a:pt x="281" y="194"/>
                    <a:pt x="282" y="190"/>
                  </a:cubicBezTo>
                  <a:cubicBezTo>
                    <a:pt x="282" y="190"/>
                    <a:pt x="282" y="190"/>
                    <a:pt x="282" y="190"/>
                  </a:cubicBezTo>
                  <a:cubicBezTo>
                    <a:pt x="283" y="190"/>
                    <a:pt x="283" y="190"/>
                    <a:pt x="283" y="190"/>
                  </a:cubicBezTo>
                  <a:cubicBezTo>
                    <a:pt x="285" y="189"/>
                    <a:pt x="288" y="189"/>
                    <a:pt x="290" y="189"/>
                  </a:cubicBezTo>
                  <a:cubicBezTo>
                    <a:pt x="293" y="189"/>
                    <a:pt x="295" y="189"/>
                    <a:pt x="297" y="188"/>
                  </a:cubicBezTo>
                  <a:cubicBezTo>
                    <a:pt x="298" y="186"/>
                    <a:pt x="299" y="183"/>
                    <a:pt x="299" y="181"/>
                  </a:cubicBezTo>
                  <a:cubicBezTo>
                    <a:pt x="297" y="179"/>
                    <a:pt x="295" y="178"/>
                    <a:pt x="293" y="177"/>
                  </a:cubicBezTo>
                  <a:cubicBezTo>
                    <a:pt x="291" y="176"/>
                    <a:pt x="289" y="174"/>
                    <a:pt x="287" y="173"/>
                  </a:cubicBezTo>
                  <a:cubicBezTo>
                    <a:pt x="286" y="173"/>
                    <a:pt x="286" y="173"/>
                    <a:pt x="286" y="173"/>
                  </a:cubicBezTo>
                  <a:cubicBezTo>
                    <a:pt x="286" y="172"/>
                    <a:pt x="286" y="172"/>
                    <a:pt x="286" y="172"/>
                  </a:cubicBezTo>
                  <a:cubicBezTo>
                    <a:pt x="287" y="168"/>
                    <a:pt x="287" y="165"/>
                    <a:pt x="287" y="160"/>
                  </a:cubicBezTo>
                  <a:cubicBezTo>
                    <a:pt x="287" y="160"/>
                    <a:pt x="287" y="160"/>
                    <a:pt x="287" y="160"/>
                  </a:cubicBezTo>
                  <a:cubicBezTo>
                    <a:pt x="288" y="159"/>
                    <a:pt x="288" y="159"/>
                    <a:pt x="288" y="159"/>
                  </a:cubicBezTo>
                  <a:cubicBezTo>
                    <a:pt x="290" y="159"/>
                    <a:pt x="293" y="158"/>
                    <a:pt x="295" y="157"/>
                  </a:cubicBezTo>
                  <a:cubicBezTo>
                    <a:pt x="297" y="156"/>
                    <a:pt x="300" y="156"/>
                    <a:pt x="302" y="155"/>
                  </a:cubicBezTo>
                  <a:cubicBezTo>
                    <a:pt x="302" y="155"/>
                    <a:pt x="302" y="155"/>
                    <a:pt x="302" y="155"/>
                  </a:cubicBezTo>
                  <a:cubicBezTo>
                    <a:pt x="302" y="153"/>
                    <a:pt x="302" y="152"/>
                    <a:pt x="302" y="151"/>
                  </a:cubicBezTo>
                  <a:cubicBezTo>
                    <a:pt x="302" y="149"/>
                    <a:pt x="302" y="148"/>
                    <a:pt x="302" y="147"/>
                  </a:cubicBezTo>
                  <a:close/>
                  <a:moveTo>
                    <a:pt x="159" y="110"/>
                  </a:moveTo>
                  <a:cubicBezTo>
                    <a:pt x="161" y="93"/>
                    <a:pt x="164" y="76"/>
                    <a:pt x="169" y="59"/>
                  </a:cubicBezTo>
                  <a:cubicBezTo>
                    <a:pt x="169" y="58"/>
                    <a:pt x="169" y="58"/>
                    <a:pt x="169" y="58"/>
                  </a:cubicBezTo>
                  <a:cubicBezTo>
                    <a:pt x="170" y="59"/>
                    <a:pt x="170" y="59"/>
                    <a:pt x="170" y="59"/>
                  </a:cubicBezTo>
                  <a:cubicBezTo>
                    <a:pt x="182" y="61"/>
                    <a:pt x="193" y="66"/>
                    <a:pt x="203" y="72"/>
                  </a:cubicBezTo>
                  <a:cubicBezTo>
                    <a:pt x="204" y="73"/>
                    <a:pt x="204" y="73"/>
                    <a:pt x="204" y="73"/>
                  </a:cubicBezTo>
                  <a:cubicBezTo>
                    <a:pt x="203" y="74"/>
                    <a:pt x="203" y="74"/>
                    <a:pt x="203" y="74"/>
                  </a:cubicBezTo>
                  <a:cubicBezTo>
                    <a:pt x="195" y="90"/>
                    <a:pt x="185" y="104"/>
                    <a:pt x="174" y="116"/>
                  </a:cubicBezTo>
                  <a:cubicBezTo>
                    <a:pt x="173" y="117"/>
                    <a:pt x="173" y="117"/>
                    <a:pt x="173" y="117"/>
                  </a:cubicBezTo>
                  <a:cubicBezTo>
                    <a:pt x="172" y="117"/>
                    <a:pt x="172" y="117"/>
                    <a:pt x="172" y="117"/>
                  </a:cubicBezTo>
                  <a:cubicBezTo>
                    <a:pt x="169" y="114"/>
                    <a:pt x="165" y="112"/>
                    <a:pt x="160" y="111"/>
                  </a:cubicBezTo>
                  <a:cubicBezTo>
                    <a:pt x="159" y="111"/>
                    <a:pt x="159" y="111"/>
                    <a:pt x="159" y="111"/>
                  </a:cubicBezTo>
                  <a:lnTo>
                    <a:pt x="159" y="110"/>
                  </a:lnTo>
                  <a:close/>
                  <a:moveTo>
                    <a:pt x="99" y="72"/>
                  </a:moveTo>
                  <a:cubicBezTo>
                    <a:pt x="109" y="65"/>
                    <a:pt x="120" y="61"/>
                    <a:pt x="132" y="58"/>
                  </a:cubicBezTo>
                  <a:cubicBezTo>
                    <a:pt x="133" y="58"/>
                    <a:pt x="133" y="58"/>
                    <a:pt x="133" y="58"/>
                  </a:cubicBezTo>
                  <a:cubicBezTo>
                    <a:pt x="134" y="59"/>
                    <a:pt x="134" y="59"/>
                    <a:pt x="134" y="59"/>
                  </a:cubicBezTo>
                  <a:cubicBezTo>
                    <a:pt x="139" y="76"/>
                    <a:pt x="142" y="93"/>
                    <a:pt x="143" y="110"/>
                  </a:cubicBezTo>
                  <a:cubicBezTo>
                    <a:pt x="143" y="111"/>
                    <a:pt x="143" y="111"/>
                    <a:pt x="143" y="111"/>
                  </a:cubicBezTo>
                  <a:cubicBezTo>
                    <a:pt x="142" y="111"/>
                    <a:pt x="142" y="111"/>
                    <a:pt x="142" y="111"/>
                  </a:cubicBezTo>
                  <a:cubicBezTo>
                    <a:pt x="138" y="112"/>
                    <a:pt x="134" y="114"/>
                    <a:pt x="130" y="116"/>
                  </a:cubicBezTo>
                  <a:cubicBezTo>
                    <a:pt x="129" y="117"/>
                    <a:pt x="129" y="117"/>
                    <a:pt x="129" y="117"/>
                  </a:cubicBezTo>
                  <a:cubicBezTo>
                    <a:pt x="128" y="116"/>
                    <a:pt x="128" y="116"/>
                    <a:pt x="128" y="116"/>
                  </a:cubicBezTo>
                  <a:cubicBezTo>
                    <a:pt x="117" y="103"/>
                    <a:pt x="107" y="89"/>
                    <a:pt x="99" y="74"/>
                  </a:cubicBezTo>
                  <a:cubicBezTo>
                    <a:pt x="98" y="73"/>
                    <a:pt x="98" y="73"/>
                    <a:pt x="98" y="73"/>
                  </a:cubicBezTo>
                  <a:lnTo>
                    <a:pt x="99" y="72"/>
                  </a:lnTo>
                  <a:close/>
                  <a:moveTo>
                    <a:pt x="59" y="132"/>
                  </a:moveTo>
                  <a:cubicBezTo>
                    <a:pt x="61" y="120"/>
                    <a:pt x="66" y="109"/>
                    <a:pt x="72" y="99"/>
                  </a:cubicBezTo>
                  <a:cubicBezTo>
                    <a:pt x="73" y="98"/>
                    <a:pt x="73" y="98"/>
                    <a:pt x="73" y="98"/>
                  </a:cubicBezTo>
                  <a:cubicBezTo>
                    <a:pt x="74" y="98"/>
                    <a:pt x="74" y="98"/>
                    <a:pt x="74" y="98"/>
                  </a:cubicBezTo>
                  <a:cubicBezTo>
                    <a:pt x="90" y="107"/>
                    <a:pt x="104" y="116"/>
                    <a:pt x="116" y="128"/>
                  </a:cubicBezTo>
                  <a:cubicBezTo>
                    <a:pt x="117" y="128"/>
                    <a:pt x="117" y="128"/>
                    <a:pt x="117" y="128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4" y="133"/>
                    <a:pt x="113" y="137"/>
                    <a:pt x="112" y="141"/>
                  </a:cubicBezTo>
                  <a:cubicBezTo>
                    <a:pt x="111" y="143"/>
                    <a:pt x="111" y="143"/>
                    <a:pt x="111" y="143"/>
                  </a:cubicBezTo>
                  <a:cubicBezTo>
                    <a:pt x="110" y="142"/>
                    <a:pt x="110" y="142"/>
                    <a:pt x="110" y="142"/>
                  </a:cubicBezTo>
                  <a:cubicBezTo>
                    <a:pt x="93" y="141"/>
                    <a:pt x="76" y="138"/>
                    <a:pt x="60" y="133"/>
                  </a:cubicBezTo>
                  <a:cubicBezTo>
                    <a:pt x="58" y="133"/>
                    <a:pt x="58" y="133"/>
                    <a:pt x="58" y="133"/>
                  </a:cubicBezTo>
                  <a:lnTo>
                    <a:pt x="59" y="132"/>
                  </a:lnTo>
                  <a:close/>
                  <a:moveTo>
                    <a:pt x="74" y="203"/>
                  </a:moveTo>
                  <a:cubicBezTo>
                    <a:pt x="73" y="203"/>
                    <a:pt x="73" y="203"/>
                    <a:pt x="73" y="203"/>
                  </a:cubicBezTo>
                  <a:cubicBezTo>
                    <a:pt x="72" y="202"/>
                    <a:pt x="72" y="202"/>
                    <a:pt x="72" y="202"/>
                  </a:cubicBezTo>
                  <a:cubicBezTo>
                    <a:pt x="66" y="192"/>
                    <a:pt x="61" y="181"/>
                    <a:pt x="59" y="170"/>
                  </a:cubicBezTo>
                  <a:cubicBezTo>
                    <a:pt x="58" y="168"/>
                    <a:pt x="58" y="168"/>
                    <a:pt x="58" y="168"/>
                  </a:cubicBezTo>
                  <a:cubicBezTo>
                    <a:pt x="60" y="168"/>
                    <a:pt x="60" y="168"/>
                    <a:pt x="60" y="168"/>
                  </a:cubicBezTo>
                  <a:cubicBezTo>
                    <a:pt x="76" y="163"/>
                    <a:pt x="93" y="160"/>
                    <a:pt x="110" y="159"/>
                  </a:cubicBezTo>
                  <a:cubicBezTo>
                    <a:pt x="111" y="159"/>
                    <a:pt x="111" y="159"/>
                    <a:pt x="111" y="159"/>
                  </a:cubicBezTo>
                  <a:cubicBezTo>
                    <a:pt x="111" y="160"/>
                    <a:pt x="111" y="160"/>
                    <a:pt x="111" y="160"/>
                  </a:cubicBezTo>
                  <a:cubicBezTo>
                    <a:pt x="112" y="164"/>
                    <a:pt x="114" y="168"/>
                    <a:pt x="116" y="172"/>
                  </a:cubicBezTo>
                  <a:cubicBezTo>
                    <a:pt x="117" y="173"/>
                    <a:pt x="117" y="173"/>
                    <a:pt x="117" y="173"/>
                  </a:cubicBezTo>
                  <a:cubicBezTo>
                    <a:pt x="116" y="174"/>
                    <a:pt x="116" y="174"/>
                    <a:pt x="116" y="174"/>
                  </a:cubicBezTo>
                  <a:cubicBezTo>
                    <a:pt x="103" y="185"/>
                    <a:pt x="89" y="194"/>
                    <a:pt x="74" y="203"/>
                  </a:cubicBezTo>
                  <a:close/>
                  <a:moveTo>
                    <a:pt x="143" y="191"/>
                  </a:moveTo>
                  <a:cubicBezTo>
                    <a:pt x="141" y="208"/>
                    <a:pt x="138" y="225"/>
                    <a:pt x="133" y="242"/>
                  </a:cubicBezTo>
                  <a:cubicBezTo>
                    <a:pt x="133" y="243"/>
                    <a:pt x="133" y="243"/>
                    <a:pt x="133" y="243"/>
                  </a:cubicBezTo>
                  <a:cubicBezTo>
                    <a:pt x="132" y="243"/>
                    <a:pt x="132" y="243"/>
                    <a:pt x="132" y="243"/>
                  </a:cubicBezTo>
                  <a:cubicBezTo>
                    <a:pt x="120" y="241"/>
                    <a:pt x="109" y="236"/>
                    <a:pt x="99" y="229"/>
                  </a:cubicBezTo>
                  <a:cubicBezTo>
                    <a:pt x="98" y="229"/>
                    <a:pt x="98" y="229"/>
                    <a:pt x="98" y="229"/>
                  </a:cubicBezTo>
                  <a:cubicBezTo>
                    <a:pt x="98" y="228"/>
                    <a:pt x="98" y="228"/>
                    <a:pt x="98" y="228"/>
                  </a:cubicBezTo>
                  <a:cubicBezTo>
                    <a:pt x="107" y="212"/>
                    <a:pt x="117" y="198"/>
                    <a:pt x="128" y="185"/>
                  </a:cubicBezTo>
                  <a:cubicBezTo>
                    <a:pt x="128" y="184"/>
                    <a:pt x="128" y="184"/>
                    <a:pt x="128" y="184"/>
                  </a:cubicBezTo>
                  <a:cubicBezTo>
                    <a:pt x="129" y="185"/>
                    <a:pt x="129" y="185"/>
                    <a:pt x="129" y="185"/>
                  </a:cubicBezTo>
                  <a:cubicBezTo>
                    <a:pt x="133" y="187"/>
                    <a:pt x="137" y="189"/>
                    <a:pt x="142" y="190"/>
                  </a:cubicBezTo>
                  <a:cubicBezTo>
                    <a:pt x="143" y="190"/>
                    <a:pt x="143" y="190"/>
                    <a:pt x="143" y="190"/>
                  </a:cubicBezTo>
                  <a:lnTo>
                    <a:pt x="143" y="191"/>
                  </a:lnTo>
                  <a:close/>
                  <a:moveTo>
                    <a:pt x="151" y="180"/>
                  </a:moveTo>
                  <a:cubicBezTo>
                    <a:pt x="143" y="180"/>
                    <a:pt x="136" y="177"/>
                    <a:pt x="130" y="171"/>
                  </a:cubicBezTo>
                  <a:cubicBezTo>
                    <a:pt x="125" y="166"/>
                    <a:pt x="122" y="159"/>
                    <a:pt x="122" y="151"/>
                  </a:cubicBezTo>
                  <a:cubicBezTo>
                    <a:pt x="122" y="143"/>
                    <a:pt x="125" y="136"/>
                    <a:pt x="130" y="130"/>
                  </a:cubicBezTo>
                  <a:cubicBezTo>
                    <a:pt x="136" y="125"/>
                    <a:pt x="143" y="122"/>
                    <a:pt x="151" y="122"/>
                  </a:cubicBezTo>
                  <a:cubicBezTo>
                    <a:pt x="159" y="122"/>
                    <a:pt x="166" y="125"/>
                    <a:pt x="172" y="130"/>
                  </a:cubicBezTo>
                  <a:cubicBezTo>
                    <a:pt x="183" y="142"/>
                    <a:pt x="183" y="160"/>
                    <a:pt x="172" y="171"/>
                  </a:cubicBezTo>
                  <a:cubicBezTo>
                    <a:pt x="166" y="177"/>
                    <a:pt x="159" y="180"/>
                    <a:pt x="151" y="180"/>
                  </a:cubicBezTo>
                  <a:close/>
                  <a:moveTo>
                    <a:pt x="203" y="229"/>
                  </a:moveTo>
                  <a:cubicBezTo>
                    <a:pt x="192" y="236"/>
                    <a:pt x="181" y="241"/>
                    <a:pt x="170" y="243"/>
                  </a:cubicBezTo>
                  <a:cubicBezTo>
                    <a:pt x="168" y="243"/>
                    <a:pt x="168" y="243"/>
                    <a:pt x="168" y="243"/>
                  </a:cubicBezTo>
                  <a:cubicBezTo>
                    <a:pt x="168" y="242"/>
                    <a:pt x="168" y="242"/>
                    <a:pt x="168" y="242"/>
                  </a:cubicBezTo>
                  <a:cubicBezTo>
                    <a:pt x="163" y="225"/>
                    <a:pt x="160" y="208"/>
                    <a:pt x="159" y="192"/>
                  </a:cubicBezTo>
                  <a:cubicBezTo>
                    <a:pt x="159" y="190"/>
                    <a:pt x="159" y="190"/>
                    <a:pt x="159" y="190"/>
                  </a:cubicBezTo>
                  <a:cubicBezTo>
                    <a:pt x="160" y="190"/>
                    <a:pt x="160" y="190"/>
                    <a:pt x="160" y="190"/>
                  </a:cubicBezTo>
                  <a:cubicBezTo>
                    <a:pt x="164" y="189"/>
                    <a:pt x="168" y="188"/>
                    <a:pt x="172" y="185"/>
                  </a:cubicBezTo>
                  <a:cubicBezTo>
                    <a:pt x="173" y="185"/>
                    <a:pt x="173" y="185"/>
                    <a:pt x="173" y="185"/>
                  </a:cubicBezTo>
                  <a:cubicBezTo>
                    <a:pt x="174" y="185"/>
                    <a:pt x="174" y="185"/>
                    <a:pt x="174" y="185"/>
                  </a:cubicBezTo>
                  <a:cubicBezTo>
                    <a:pt x="185" y="199"/>
                    <a:pt x="195" y="213"/>
                    <a:pt x="203" y="228"/>
                  </a:cubicBezTo>
                  <a:cubicBezTo>
                    <a:pt x="204" y="229"/>
                    <a:pt x="204" y="229"/>
                    <a:pt x="204" y="229"/>
                  </a:cubicBezTo>
                  <a:lnTo>
                    <a:pt x="203" y="229"/>
                  </a:lnTo>
                  <a:close/>
                  <a:moveTo>
                    <a:pt x="243" y="170"/>
                  </a:moveTo>
                  <a:cubicBezTo>
                    <a:pt x="241" y="182"/>
                    <a:pt x="236" y="193"/>
                    <a:pt x="229" y="203"/>
                  </a:cubicBezTo>
                  <a:cubicBezTo>
                    <a:pt x="229" y="204"/>
                    <a:pt x="229" y="204"/>
                    <a:pt x="229" y="204"/>
                  </a:cubicBezTo>
                  <a:cubicBezTo>
                    <a:pt x="228" y="203"/>
                    <a:pt x="228" y="203"/>
                    <a:pt x="228" y="203"/>
                  </a:cubicBezTo>
                  <a:cubicBezTo>
                    <a:pt x="212" y="195"/>
                    <a:pt x="198" y="185"/>
                    <a:pt x="185" y="174"/>
                  </a:cubicBezTo>
                  <a:cubicBezTo>
                    <a:pt x="185" y="173"/>
                    <a:pt x="185" y="173"/>
                    <a:pt x="185" y="173"/>
                  </a:cubicBezTo>
                  <a:cubicBezTo>
                    <a:pt x="185" y="172"/>
                    <a:pt x="185" y="172"/>
                    <a:pt x="185" y="172"/>
                  </a:cubicBezTo>
                  <a:cubicBezTo>
                    <a:pt x="188" y="169"/>
                    <a:pt x="189" y="164"/>
                    <a:pt x="190" y="160"/>
                  </a:cubicBezTo>
                  <a:cubicBezTo>
                    <a:pt x="191" y="159"/>
                    <a:pt x="191" y="159"/>
                    <a:pt x="191" y="159"/>
                  </a:cubicBezTo>
                  <a:cubicBezTo>
                    <a:pt x="192" y="159"/>
                    <a:pt x="192" y="159"/>
                    <a:pt x="192" y="159"/>
                  </a:cubicBezTo>
                  <a:cubicBezTo>
                    <a:pt x="208" y="161"/>
                    <a:pt x="225" y="164"/>
                    <a:pt x="242" y="168"/>
                  </a:cubicBezTo>
                  <a:cubicBezTo>
                    <a:pt x="243" y="169"/>
                    <a:pt x="243" y="169"/>
                    <a:pt x="243" y="169"/>
                  </a:cubicBezTo>
                  <a:lnTo>
                    <a:pt x="243" y="170"/>
                  </a:lnTo>
                  <a:close/>
                  <a:moveTo>
                    <a:pt x="242" y="134"/>
                  </a:moveTo>
                  <a:cubicBezTo>
                    <a:pt x="225" y="139"/>
                    <a:pt x="208" y="142"/>
                    <a:pt x="192" y="143"/>
                  </a:cubicBezTo>
                  <a:cubicBezTo>
                    <a:pt x="191" y="143"/>
                    <a:pt x="191" y="143"/>
                    <a:pt x="191" y="143"/>
                  </a:cubicBezTo>
                  <a:cubicBezTo>
                    <a:pt x="190" y="142"/>
                    <a:pt x="190" y="142"/>
                    <a:pt x="190" y="142"/>
                  </a:cubicBezTo>
                  <a:cubicBezTo>
                    <a:pt x="189" y="137"/>
                    <a:pt x="188" y="133"/>
                    <a:pt x="185" y="130"/>
                  </a:cubicBezTo>
                  <a:cubicBezTo>
                    <a:pt x="185" y="129"/>
                    <a:pt x="185" y="129"/>
                    <a:pt x="185" y="129"/>
                  </a:cubicBezTo>
                  <a:cubicBezTo>
                    <a:pt x="186" y="128"/>
                    <a:pt x="186" y="128"/>
                    <a:pt x="186" y="128"/>
                  </a:cubicBezTo>
                  <a:cubicBezTo>
                    <a:pt x="199" y="117"/>
                    <a:pt x="213" y="107"/>
                    <a:pt x="228" y="99"/>
                  </a:cubicBezTo>
                  <a:cubicBezTo>
                    <a:pt x="229" y="98"/>
                    <a:pt x="229" y="98"/>
                    <a:pt x="229" y="98"/>
                  </a:cubicBezTo>
                  <a:cubicBezTo>
                    <a:pt x="230" y="99"/>
                    <a:pt x="230" y="99"/>
                    <a:pt x="230" y="99"/>
                  </a:cubicBezTo>
                  <a:cubicBezTo>
                    <a:pt x="236" y="109"/>
                    <a:pt x="241" y="120"/>
                    <a:pt x="243" y="132"/>
                  </a:cubicBezTo>
                  <a:cubicBezTo>
                    <a:pt x="243" y="133"/>
                    <a:pt x="243" y="133"/>
                    <a:pt x="243" y="133"/>
                  </a:cubicBezTo>
                  <a:lnTo>
                    <a:pt x="242" y="134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330200" dist="190500" dir="2700000" algn="tl" rotWithShape="0">
                <a:prstClr val="black">
                  <a:alpha val="22000"/>
                </a:prst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" name="Oval 30"/>
            <p:cNvSpPr/>
            <p:nvPr/>
          </p:nvSpPr>
          <p:spPr>
            <a:xfrm>
              <a:off x="7759390" y="6573429"/>
              <a:ext cx="2280269" cy="2280269"/>
            </a:xfrm>
            <a:prstGeom prst="ellipse">
              <a:avLst/>
            </a:prstGeom>
            <a:gradFill flip="none" rotWithShape="1">
              <a:gsLst>
                <a:gs pos="0">
                  <a:schemeClr val="bg1">
                    <a:lumMod val="85000"/>
                  </a:schemeClr>
                </a:gs>
                <a:gs pos="24000">
                  <a:schemeClr val="bg1">
                    <a:lumMod val="95000"/>
                  </a:schemeClr>
                </a:gs>
              </a:gsLst>
              <a:lin ang="13500000" scaled="1"/>
              <a:tileRect/>
            </a:gradFill>
            <a:ln>
              <a:noFill/>
            </a:ln>
            <a:effectLst>
              <a:outerShdw blurRad="571500" dist="723900" dir="2700000" algn="tl" rotWithShape="0">
                <a:prstClr val="black">
                  <a:alpha val="32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6" name="Group 55"/>
          <p:cNvGrpSpPr/>
          <p:nvPr/>
        </p:nvGrpSpPr>
        <p:grpSpPr>
          <a:xfrm flipV="1">
            <a:off x="2577057" y="8058956"/>
            <a:ext cx="4588084" cy="3882743"/>
            <a:chOff x="6095913" y="3516301"/>
            <a:chExt cx="4588084" cy="3882743"/>
          </a:xfrm>
        </p:grpSpPr>
        <p:grpSp>
          <p:nvGrpSpPr>
            <p:cNvPr id="57" name="Group 56"/>
            <p:cNvGrpSpPr/>
            <p:nvPr/>
          </p:nvGrpSpPr>
          <p:grpSpPr>
            <a:xfrm>
              <a:off x="6095913" y="3516301"/>
              <a:ext cx="4588084" cy="1614826"/>
              <a:chOff x="3799661" y="10694418"/>
              <a:chExt cx="4588084" cy="1614826"/>
            </a:xfrm>
          </p:grpSpPr>
          <p:sp>
            <p:nvSpPr>
              <p:cNvPr id="61" name="TextBox 60"/>
              <p:cNvSpPr txBox="1"/>
              <p:nvPr/>
            </p:nvSpPr>
            <p:spPr>
              <a:xfrm flipV="1">
                <a:off x="3799661" y="11786024"/>
                <a:ext cx="4588084" cy="52322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fa-IR" sz="2800" b="1" dirty="0">
                    <a:solidFill>
                      <a:schemeClr val="accent1">
                        <a:lumMod val="50000"/>
                      </a:schemeClr>
                    </a:solidFill>
                    <a:effectLst>
                      <a:glow>
                        <a:srgbClr val="FF3399">
                          <a:alpha val="24000"/>
                        </a:srgbClr>
                      </a:glow>
                    </a:effectLst>
                    <a:latin typeface="Shabnam" panose="020B0603030804020204" pitchFamily="34" charset="-78"/>
                    <a:cs typeface="Shabnam" panose="020B0603030804020204" pitchFamily="34" charset="-78"/>
                  </a:rPr>
                  <a:t>تیتر عنوان را بنویسید</a:t>
                </a:r>
                <a:endParaRPr lang="en-US" sz="2800" b="1" dirty="0">
                  <a:solidFill>
                    <a:schemeClr val="accent1">
                      <a:lumMod val="50000"/>
                    </a:schemeClr>
                  </a:solidFill>
                  <a:effectLst>
                    <a:glow>
                      <a:srgbClr val="FF3399">
                        <a:alpha val="24000"/>
                      </a:srgbClr>
                    </a:glow>
                  </a:effectLst>
                  <a:latin typeface="Shabnam" panose="020B0603030804020204" pitchFamily="34" charset="-78"/>
                  <a:cs typeface="Shabnam" panose="020B0603030804020204" pitchFamily="34" charset="-78"/>
                </a:endParaRPr>
              </a:p>
            </p:txBody>
          </p:sp>
          <p:sp>
            <p:nvSpPr>
              <p:cNvPr id="62" name="TextBox 61"/>
              <p:cNvSpPr txBox="1"/>
              <p:nvPr/>
            </p:nvSpPr>
            <p:spPr>
              <a:xfrm flipV="1">
                <a:off x="4151397" y="10694418"/>
                <a:ext cx="3884612" cy="101566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 rtl="1">
                  <a:lnSpc>
                    <a:spcPct val="150000"/>
                  </a:lnSpc>
                </a:pPr>
                <a:r>
                  <a:rPr lang="fa-IR" sz="2000" dirty="0">
                    <a:solidFill>
                      <a:srgbClr val="16191F"/>
                    </a:solidFill>
                    <a:latin typeface="Vazir" panose="020B0603030804020204" pitchFamily="34" charset="-78"/>
                    <a:cs typeface="Vazir" panose="020B0603030804020204" pitchFamily="34" charset="-78"/>
                  </a:rPr>
                  <a:t>فروشگاه مینارو ارائه دهنده انواع فایل های کاربردی</a:t>
                </a:r>
                <a:endParaRPr lang="en-US" sz="1800" b="1" dirty="0">
                  <a:solidFill>
                    <a:schemeClr val="bg1">
                      <a:lumMod val="65000"/>
                    </a:schemeClr>
                  </a:solidFill>
                  <a:effectLst>
                    <a:glow>
                      <a:srgbClr val="FF3399">
                        <a:alpha val="24000"/>
                      </a:srgbClr>
                    </a:glow>
                  </a:effectLst>
                  <a:latin typeface="Lato" panose="020F0502020204030203" pitchFamily="34" charset="0"/>
                </a:endParaRPr>
              </a:p>
            </p:txBody>
          </p:sp>
        </p:grpSp>
        <p:grpSp>
          <p:nvGrpSpPr>
            <p:cNvPr id="58" name="Group 57"/>
            <p:cNvGrpSpPr/>
            <p:nvPr/>
          </p:nvGrpSpPr>
          <p:grpSpPr>
            <a:xfrm>
              <a:off x="8375176" y="5266665"/>
              <a:ext cx="214661" cy="2132379"/>
              <a:chOff x="9156226" y="5476215"/>
              <a:chExt cx="214661" cy="2132379"/>
            </a:xfrm>
          </p:grpSpPr>
          <p:cxnSp>
            <p:nvCxnSpPr>
              <p:cNvPr id="59" name="Straight Connector 58"/>
              <p:cNvCxnSpPr/>
              <p:nvPr/>
            </p:nvCxnSpPr>
            <p:spPr>
              <a:xfrm flipH="1">
                <a:off x="9249299" y="5607406"/>
                <a:ext cx="8804" cy="2001188"/>
              </a:xfrm>
              <a:prstGeom prst="line">
                <a:avLst/>
              </a:prstGeom>
              <a:ln>
                <a:solidFill>
                  <a:schemeClr val="bg1">
                    <a:lumMod val="65000"/>
                  </a:schemeClr>
                </a:solidFill>
                <a:prstDash val="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60" name="Oval 59"/>
              <p:cNvSpPr/>
              <p:nvPr/>
            </p:nvSpPr>
            <p:spPr>
              <a:xfrm>
                <a:off x="9156226" y="5476215"/>
                <a:ext cx="214661" cy="214661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63" name="TextBox 62"/>
          <p:cNvSpPr txBox="1"/>
          <p:nvPr/>
        </p:nvSpPr>
        <p:spPr>
          <a:xfrm>
            <a:off x="2340855" y="7505750"/>
            <a:ext cx="112395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dirty="0">
                <a:latin typeface="Lato Black" panose="020F0A02020204030203" pitchFamily="34" charset="0"/>
              </a:rPr>
              <a:t>20%</a:t>
            </a:r>
          </a:p>
        </p:txBody>
      </p:sp>
      <p:sp>
        <p:nvSpPr>
          <p:cNvPr id="64" name="TextBox 63"/>
          <p:cNvSpPr txBox="1"/>
          <p:nvPr/>
        </p:nvSpPr>
        <p:spPr>
          <a:xfrm>
            <a:off x="4345189" y="6433937"/>
            <a:ext cx="112395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dirty="0">
                <a:latin typeface="Lato Black" panose="020F0A02020204030203" pitchFamily="34" charset="0"/>
              </a:rPr>
              <a:t>30%</a:t>
            </a:r>
          </a:p>
        </p:txBody>
      </p:sp>
      <p:sp>
        <p:nvSpPr>
          <p:cNvPr id="65" name="TextBox 64"/>
          <p:cNvSpPr txBox="1"/>
          <p:nvPr/>
        </p:nvSpPr>
        <p:spPr>
          <a:xfrm>
            <a:off x="7184366" y="7283360"/>
            <a:ext cx="112395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dirty="0">
                <a:latin typeface="Lato Black" panose="020F0A02020204030203" pitchFamily="34" charset="0"/>
              </a:rPr>
              <a:t>50%</a:t>
            </a:r>
          </a:p>
        </p:txBody>
      </p:sp>
      <p:sp>
        <p:nvSpPr>
          <p:cNvPr id="67" name="TextBox 66"/>
          <p:cNvSpPr txBox="1"/>
          <p:nvPr/>
        </p:nvSpPr>
        <p:spPr>
          <a:xfrm>
            <a:off x="-1" y="508608"/>
            <a:ext cx="24387175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a-IR" sz="9600" b="1" dirty="0">
                <a:effectLst>
                  <a:glow>
                    <a:srgbClr val="FF3399">
                      <a:alpha val="24000"/>
                    </a:srgbClr>
                  </a:glow>
                </a:effectLst>
                <a:latin typeface="Shabnam" panose="020B0603030804020204" pitchFamily="34" charset="-78"/>
                <a:cs typeface="Shabnam" panose="020B0603030804020204" pitchFamily="34" charset="-78"/>
              </a:rPr>
              <a:t>تیتر عنوان خود را وارد نمایید</a:t>
            </a:r>
            <a:endParaRPr lang="en-US" sz="9600" b="1" dirty="0">
              <a:solidFill>
                <a:srgbClr val="FF3399"/>
              </a:solidFill>
              <a:effectLst>
                <a:glow>
                  <a:srgbClr val="FF3399">
                    <a:alpha val="24000"/>
                  </a:srgbClr>
                </a:glow>
              </a:effectLst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68" name="TextBox 67"/>
          <p:cNvSpPr txBox="1"/>
          <p:nvPr/>
        </p:nvSpPr>
        <p:spPr>
          <a:xfrm>
            <a:off x="0" y="1912391"/>
            <a:ext cx="2438717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a-IR" sz="2400" dirty="0">
                <a:solidFill>
                  <a:srgbClr val="100F3D"/>
                </a:solidFill>
                <a:effectLst>
                  <a:glow>
                    <a:srgbClr val="FF3399">
                      <a:alpha val="24000"/>
                    </a:srgbClr>
                  </a:glow>
                </a:effectLst>
                <a:latin typeface="Vazir" panose="020B0603030804020204" pitchFamily="34" charset="-78"/>
                <a:cs typeface="Vazir" panose="020B0603030804020204" pitchFamily="34" charset="-78"/>
              </a:rPr>
              <a:t>زیر عنوان خود را در این قسمت بنویسید</a:t>
            </a:r>
            <a:endParaRPr lang="en-US" sz="2400" dirty="0">
              <a:solidFill>
                <a:srgbClr val="100F3D"/>
              </a:solidFill>
              <a:effectLst>
                <a:glow>
                  <a:srgbClr val="FF3399">
                    <a:alpha val="24000"/>
                  </a:srgbClr>
                </a:glow>
              </a:effectLst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  <p:sp>
        <p:nvSpPr>
          <p:cNvPr id="69" name="Freeform 12"/>
          <p:cNvSpPr>
            <a:spLocks noEditPoints="1"/>
          </p:cNvSpPr>
          <p:nvPr/>
        </p:nvSpPr>
        <p:spPr bwMode="auto">
          <a:xfrm>
            <a:off x="1890384" y="8876951"/>
            <a:ext cx="773090" cy="772141"/>
          </a:xfrm>
          <a:custGeom>
            <a:avLst/>
            <a:gdLst>
              <a:gd name="T0" fmla="*/ 286 w 302"/>
              <a:gd name="T1" fmla="*/ 129 h 302"/>
              <a:gd name="T2" fmla="*/ 282 w 302"/>
              <a:gd name="T3" fmla="*/ 112 h 302"/>
              <a:gd name="T4" fmla="*/ 285 w 302"/>
              <a:gd name="T5" fmla="*/ 82 h 302"/>
              <a:gd name="T6" fmla="*/ 264 w 302"/>
              <a:gd name="T7" fmla="*/ 72 h 302"/>
              <a:gd name="T8" fmla="*/ 252 w 302"/>
              <a:gd name="T9" fmla="*/ 58 h 302"/>
              <a:gd name="T10" fmla="*/ 236 w 302"/>
              <a:gd name="T11" fmla="*/ 34 h 302"/>
              <a:gd name="T12" fmla="*/ 219 w 302"/>
              <a:gd name="T13" fmla="*/ 23 h 302"/>
              <a:gd name="T14" fmla="*/ 191 w 302"/>
              <a:gd name="T15" fmla="*/ 20 h 302"/>
              <a:gd name="T16" fmla="*/ 173 w 302"/>
              <a:gd name="T17" fmla="*/ 15 h 302"/>
              <a:gd name="T18" fmla="*/ 155 w 302"/>
              <a:gd name="T19" fmla="*/ 0 h 302"/>
              <a:gd name="T20" fmla="*/ 141 w 302"/>
              <a:gd name="T21" fmla="*/ 14 h 302"/>
              <a:gd name="T22" fmla="*/ 113 w 302"/>
              <a:gd name="T23" fmla="*/ 12 h 302"/>
              <a:gd name="T24" fmla="*/ 94 w 302"/>
              <a:gd name="T25" fmla="*/ 18 h 302"/>
              <a:gd name="T26" fmla="*/ 73 w 302"/>
              <a:gd name="T27" fmla="*/ 38 h 302"/>
              <a:gd name="T28" fmla="*/ 59 w 302"/>
              <a:gd name="T29" fmla="*/ 49 h 302"/>
              <a:gd name="T30" fmla="*/ 35 w 302"/>
              <a:gd name="T31" fmla="*/ 54 h 302"/>
              <a:gd name="T32" fmla="*/ 32 w 302"/>
              <a:gd name="T33" fmla="*/ 84 h 302"/>
              <a:gd name="T34" fmla="*/ 24 w 302"/>
              <a:gd name="T35" fmla="*/ 99 h 302"/>
              <a:gd name="T36" fmla="*/ 3 w 302"/>
              <a:gd name="T37" fmla="*/ 121 h 302"/>
              <a:gd name="T38" fmla="*/ 14 w 302"/>
              <a:gd name="T39" fmla="*/ 142 h 302"/>
              <a:gd name="T40" fmla="*/ 7 w 302"/>
              <a:gd name="T41" fmla="*/ 157 h 302"/>
              <a:gd name="T42" fmla="*/ 9 w 302"/>
              <a:gd name="T43" fmla="*/ 177 h 302"/>
              <a:gd name="T44" fmla="*/ 24 w 302"/>
              <a:gd name="T45" fmla="*/ 201 h 302"/>
              <a:gd name="T46" fmla="*/ 31 w 302"/>
              <a:gd name="T47" fmla="*/ 218 h 302"/>
              <a:gd name="T48" fmla="*/ 30 w 302"/>
              <a:gd name="T49" fmla="*/ 242 h 302"/>
              <a:gd name="T50" fmla="*/ 59 w 302"/>
              <a:gd name="T51" fmla="*/ 252 h 302"/>
              <a:gd name="T52" fmla="*/ 73 w 302"/>
              <a:gd name="T53" fmla="*/ 263 h 302"/>
              <a:gd name="T54" fmla="*/ 89 w 302"/>
              <a:gd name="T55" fmla="*/ 289 h 302"/>
              <a:gd name="T56" fmla="*/ 112 w 302"/>
              <a:gd name="T57" fmla="*/ 283 h 302"/>
              <a:gd name="T58" fmla="*/ 130 w 302"/>
              <a:gd name="T59" fmla="*/ 286 h 302"/>
              <a:gd name="T60" fmla="*/ 155 w 302"/>
              <a:gd name="T61" fmla="*/ 302 h 302"/>
              <a:gd name="T62" fmla="*/ 173 w 302"/>
              <a:gd name="T63" fmla="*/ 286 h 302"/>
              <a:gd name="T64" fmla="*/ 190 w 302"/>
              <a:gd name="T65" fmla="*/ 282 h 302"/>
              <a:gd name="T66" fmla="*/ 220 w 302"/>
              <a:gd name="T67" fmla="*/ 285 h 302"/>
              <a:gd name="T68" fmla="*/ 230 w 302"/>
              <a:gd name="T69" fmla="*/ 263 h 302"/>
              <a:gd name="T70" fmla="*/ 243 w 302"/>
              <a:gd name="T71" fmla="*/ 251 h 302"/>
              <a:gd name="T72" fmla="*/ 268 w 302"/>
              <a:gd name="T73" fmla="*/ 236 h 302"/>
              <a:gd name="T74" fmla="*/ 278 w 302"/>
              <a:gd name="T75" fmla="*/ 219 h 302"/>
              <a:gd name="T76" fmla="*/ 282 w 302"/>
              <a:gd name="T77" fmla="*/ 190 h 302"/>
              <a:gd name="T78" fmla="*/ 287 w 302"/>
              <a:gd name="T79" fmla="*/ 173 h 302"/>
              <a:gd name="T80" fmla="*/ 302 w 302"/>
              <a:gd name="T81" fmla="*/ 155 h 302"/>
              <a:gd name="T82" fmla="*/ 170 w 302"/>
              <a:gd name="T83" fmla="*/ 59 h 302"/>
              <a:gd name="T84" fmla="*/ 160 w 302"/>
              <a:gd name="T85" fmla="*/ 111 h 302"/>
              <a:gd name="T86" fmla="*/ 143 w 302"/>
              <a:gd name="T87" fmla="*/ 110 h 302"/>
              <a:gd name="T88" fmla="*/ 98 w 302"/>
              <a:gd name="T89" fmla="*/ 73 h 302"/>
              <a:gd name="T90" fmla="*/ 117 w 302"/>
              <a:gd name="T91" fmla="*/ 128 h 302"/>
              <a:gd name="T92" fmla="*/ 59 w 302"/>
              <a:gd name="T93" fmla="*/ 132 h 302"/>
              <a:gd name="T94" fmla="*/ 110 w 302"/>
              <a:gd name="T95" fmla="*/ 159 h 302"/>
              <a:gd name="T96" fmla="*/ 143 w 302"/>
              <a:gd name="T97" fmla="*/ 191 h 302"/>
              <a:gd name="T98" fmla="*/ 128 w 302"/>
              <a:gd name="T99" fmla="*/ 185 h 302"/>
              <a:gd name="T100" fmla="*/ 130 w 302"/>
              <a:gd name="T101" fmla="*/ 171 h 302"/>
              <a:gd name="T102" fmla="*/ 203 w 302"/>
              <a:gd name="T103" fmla="*/ 229 h 302"/>
              <a:gd name="T104" fmla="*/ 172 w 302"/>
              <a:gd name="T105" fmla="*/ 185 h 302"/>
              <a:gd name="T106" fmla="*/ 229 w 302"/>
              <a:gd name="T107" fmla="*/ 203 h 302"/>
              <a:gd name="T108" fmla="*/ 191 w 302"/>
              <a:gd name="T109" fmla="*/ 159 h 302"/>
              <a:gd name="T110" fmla="*/ 191 w 302"/>
              <a:gd name="T111" fmla="*/ 143 h 302"/>
              <a:gd name="T112" fmla="*/ 230 w 302"/>
              <a:gd name="T113" fmla="*/ 99 h 3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302" h="302">
                <a:moveTo>
                  <a:pt x="302" y="147"/>
                </a:moveTo>
                <a:cubicBezTo>
                  <a:pt x="300" y="146"/>
                  <a:pt x="297" y="145"/>
                  <a:pt x="295" y="145"/>
                </a:cubicBezTo>
                <a:cubicBezTo>
                  <a:pt x="293" y="144"/>
                  <a:pt x="290" y="143"/>
                  <a:pt x="288" y="142"/>
                </a:cubicBezTo>
                <a:cubicBezTo>
                  <a:pt x="287" y="142"/>
                  <a:pt x="287" y="142"/>
                  <a:pt x="287" y="142"/>
                </a:cubicBezTo>
                <a:cubicBezTo>
                  <a:pt x="287" y="141"/>
                  <a:pt x="287" y="141"/>
                  <a:pt x="287" y="141"/>
                </a:cubicBezTo>
                <a:cubicBezTo>
                  <a:pt x="287" y="137"/>
                  <a:pt x="287" y="133"/>
                  <a:pt x="286" y="130"/>
                </a:cubicBezTo>
                <a:cubicBezTo>
                  <a:pt x="286" y="129"/>
                  <a:pt x="286" y="129"/>
                  <a:pt x="286" y="129"/>
                </a:cubicBezTo>
                <a:cubicBezTo>
                  <a:pt x="287" y="128"/>
                  <a:pt x="287" y="128"/>
                  <a:pt x="287" y="128"/>
                </a:cubicBezTo>
                <a:cubicBezTo>
                  <a:pt x="289" y="127"/>
                  <a:pt x="291" y="126"/>
                  <a:pt x="293" y="125"/>
                </a:cubicBezTo>
                <a:cubicBezTo>
                  <a:pt x="295" y="123"/>
                  <a:pt x="297" y="122"/>
                  <a:pt x="299" y="121"/>
                </a:cubicBezTo>
                <a:cubicBezTo>
                  <a:pt x="299" y="118"/>
                  <a:pt x="298" y="116"/>
                  <a:pt x="297" y="113"/>
                </a:cubicBezTo>
                <a:cubicBezTo>
                  <a:pt x="295" y="113"/>
                  <a:pt x="293" y="113"/>
                  <a:pt x="290" y="113"/>
                </a:cubicBezTo>
                <a:cubicBezTo>
                  <a:pt x="288" y="112"/>
                  <a:pt x="285" y="112"/>
                  <a:pt x="283" y="112"/>
                </a:cubicBezTo>
                <a:cubicBezTo>
                  <a:pt x="282" y="112"/>
                  <a:pt x="282" y="112"/>
                  <a:pt x="282" y="112"/>
                </a:cubicBezTo>
                <a:cubicBezTo>
                  <a:pt x="282" y="111"/>
                  <a:pt x="282" y="111"/>
                  <a:pt x="282" y="111"/>
                </a:cubicBezTo>
                <a:cubicBezTo>
                  <a:pt x="281" y="108"/>
                  <a:pt x="279" y="104"/>
                  <a:pt x="278" y="100"/>
                </a:cubicBezTo>
                <a:cubicBezTo>
                  <a:pt x="278" y="99"/>
                  <a:pt x="278" y="99"/>
                  <a:pt x="278" y="99"/>
                </a:cubicBezTo>
                <a:cubicBezTo>
                  <a:pt x="278" y="99"/>
                  <a:pt x="278" y="99"/>
                  <a:pt x="278" y="99"/>
                </a:cubicBezTo>
                <a:cubicBezTo>
                  <a:pt x="280" y="97"/>
                  <a:pt x="282" y="95"/>
                  <a:pt x="284" y="94"/>
                </a:cubicBezTo>
                <a:cubicBezTo>
                  <a:pt x="285" y="92"/>
                  <a:pt x="287" y="90"/>
                  <a:pt x="289" y="89"/>
                </a:cubicBezTo>
                <a:cubicBezTo>
                  <a:pt x="288" y="86"/>
                  <a:pt x="286" y="84"/>
                  <a:pt x="285" y="82"/>
                </a:cubicBezTo>
                <a:cubicBezTo>
                  <a:pt x="283" y="82"/>
                  <a:pt x="281" y="82"/>
                  <a:pt x="278" y="83"/>
                </a:cubicBezTo>
                <a:cubicBezTo>
                  <a:pt x="276" y="83"/>
                  <a:pt x="273" y="83"/>
                  <a:pt x="271" y="84"/>
                </a:cubicBezTo>
                <a:cubicBezTo>
                  <a:pt x="270" y="84"/>
                  <a:pt x="270" y="84"/>
                  <a:pt x="270" y="84"/>
                </a:cubicBezTo>
                <a:cubicBezTo>
                  <a:pt x="270" y="83"/>
                  <a:pt x="270" y="83"/>
                  <a:pt x="270" y="83"/>
                </a:cubicBezTo>
                <a:cubicBezTo>
                  <a:pt x="268" y="80"/>
                  <a:pt x="266" y="76"/>
                  <a:pt x="264" y="73"/>
                </a:cubicBezTo>
                <a:cubicBezTo>
                  <a:pt x="263" y="72"/>
                  <a:pt x="263" y="72"/>
                  <a:pt x="263" y="72"/>
                </a:cubicBezTo>
                <a:cubicBezTo>
                  <a:pt x="264" y="72"/>
                  <a:pt x="264" y="72"/>
                  <a:pt x="264" y="72"/>
                </a:cubicBezTo>
                <a:cubicBezTo>
                  <a:pt x="265" y="70"/>
                  <a:pt x="266" y="68"/>
                  <a:pt x="268" y="66"/>
                </a:cubicBezTo>
                <a:cubicBezTo>
                  <a:pt x="269" y="64"/>
                  <a:pt x="270" y="62"/>
                  <a:pt x="271" y="60"/>
                </a:cubicBezTo>
                <a:cubicBezTo>
                  <a:pt x="270" y="58"/>
                  <a:pt x="268" y="56"/>
                  <a:pt x="267" y="54"/>
                </a:cubicBezTo>
                <a:cubicBezTo>
                  <a:pt x="264" y="54"/>
                  <a:pt x="262" y="55"/>
                  <a:pt x="260" y="56"/>
                </a:cubicBezTo>
                <a:cubicBezTo>
                  <a:pt x="258" y="57"/>
                  <a:pt x="255" y="58"/>
                  <a:pt x="253" y="59"/>
                </a:cubicBezTo>
                <a:cubicBezTo>
                  <a:pt x="252" y="59"/>
                  <a:pt x="252" y="59"/>
                  <a:pt x="252" y="59"/>
                </a:cubicBezTo>
                <a:cubicBezTo>
                  <a:pt x="252" y="58"/>
                  <a:pt x="252" y="58"/>
                  <a:pt x="252" y="58"/>
                </a:cubicBezTo>
                <a:cubicBezTo>
                  <a:pt x="249" y="55"/>
                  <a:pt x="246" y="53"/>
                  <a:pt x="243" y="50"/>
                </a:cubicBezTo>
                <a:cubicBezTo>
                  <a:pt x="243" y="49"/>
                  <a:pt x="243" y="49"/>
                  <a:pt x="243" y="49"/>
                </a:cubicBezTo>
                <a:cubicBezTo>
                  <a:pt x="243" y="49"/>
                  <a:pt x="243" y="49"/>
                  <a:pt x="243" y="49"/>
                </a:cubicBezTo>
                <a:cubicBezTo>
                  <a:pt x="244" y="47"/>
                  <a:pt x="245" y="44"/>
                  <a:pt x="246" y="42"/>
                </a:cubicBezTo>
                <a:cubicBezTo>
                  <a:pt x="247" y="40"/>
                  <a:pt x="247" y="37"/>
                  <a:pt x="248" y="35"/>
                </a:cubicBezTo>
                <a:cubicBezTo>
                  <a:pt x="246" y="33"/>
                  <a:pt x="244" y="32"/>
                  <a:pt x="242" y="30"/>
                </a:cubicBezTo>
                <a:cubicBezTo>
                  <a:pt x="240" y="31"/>
                  <a:pt x="238" y="33"/>
                  <a:pt x="236" y="34"/>
                </a:cubicBezTo>
                <a:cubicBezTo>
                  <a:pt x="234" y="36"/>
                  <a:pt x="232" y="37"/>
                  <a:pt x="230" y="38"/>
                </a:cubicBezTo>
                <a:cubicBezTo>
                  <a:pt x="229" y="39"/>
                  <a:pt x="229" y="39"/>
                  <a:pt x="229" y="39"/>
                </a:cubicBezTo>
                <a:cubicBezTo>
                  <a:pt x="228" y="38"/>
                  <a:pt x="228" y="38"/>
                  <a:pt x="228" y="38"/>
                </a:cubicBezTo>
                <a:cubicBezTo>
                  <a:pt x="225" y="36"/>
                  <a:pt x="222" y="34"/>
                  <a:pt x="219" y="32"/>
                </a:cubicBezTo>
                <a:cubicBezTo>
                  <a:pt x="218" y="32"/>
                  <a:pt x="218" y="32"/>
                  <a:pt x="218" y="32"/>
                </a:cubicBezTo>
                <a:cubicBezTo>
                  <a:pt x="218" y="31"/>
                  <a:pt x="218" y="31"/>
                  <a:pt x="218" y="31"/>
                </a:cubicBezTo>
                <a:cubicBezTo>
                  <a:pt x="218" y="28"/>
                  <a:pt x="219" y="26"/>
                  <a:pt x="219" y="23"/>
                </a:cubicBezTo>
                <a:cubicBezTo>
                  <a:pt x="219" y="21"/>
                  <a:pt x="220" y="19"/>
                  <a:pt x="220" y="16"/>
                </a:cubicBezTo>
                <a:cubicBezTo>
                  <a:pt x="218" y="15"/>
                  <a:pt x="215" y="14"/>
                  <a:pt x="213" y="13"/>
                </a:cubicBezTo>
                <a:cubicBezTo>
                  <a:pt x="211" y="15"/>
                  <a:pt x="210" y="16"/>
                  <a:pt x="208" y="18"/>
                </a:cubicBezTo>
                <a:cubicBezTo>
                  <a:pt x="206" y="20"/>
                  <a:pt x="205" y="22"/>
                  <a:pt x="203" y="23"/>
                </a:cubicBezTo>
                <a:cubicBezTo>
                  <a:pt x="202" y="24"/>
                  <a:pt x="202" y="24"/>
                  <a:pt x="202" y="24"/>
                </a:cubicBezTo>
                <a:cubicBezTo>
                  <a:pt x="202" y="24"/>
                  <a:pt x="202" y="24"/>
                  <a:pt x="202" y="24"/>
                </a:cubicBezTo>
                <a:cubicBezTo>
                  <a:pt x="198" y="22"/>
                  <a:pt x="194" y="21"/>
                  <a:pt x="191" y="20"/>
                </a:cubicBezTo>
                <a:cubicBezTo>
                  <a:pt x="190" y="20"/>
                  <a:pt x="190" y="20"/>
                  <a:pt x="190" y="20"/>
                </a:cubicBezTo>
                <a:cubicBezTo>
                  <a:pt x="190" y="19"/>
                  <a:pt x="190" y="19"/>
                  <a:pt x="190" y="19"/>
                </a:cubicBezTo>
                <a:cubicBezTo>
                  <a:pt x="189" y="17"/>
                  <a:pt x="189" y="14"/>
                  <a:pt x="189" y="12"/>
                </a:cubicBezTo>
                <a:cubicBezTo>
                  <a:pt x="189" y="9"/>
                  <a:pt x="189" y="7"/>
                  <a:pt x="188" y="4"/>
                </a:cubicBezTo>
                <a:cubicBezTo>
                  <a:pt x="186" y="4"/>
                  <a:pt x="183" y="3"/>
                  <a:pt x="181" y="3"/>
                </a:cubicBezTo>
                <a:cubicBezTo>
                  <a:pt x="180" y="4"/>
                  <a:pt x="178" y="7"/>
                  <a:pt x="177" y="9"/>
                </a:cubicBezTo>
                <a:cubicBezTo>
                  <a:pt x="176" y="11"/>
                  <a:pt x="175" y="13"/>
                  <a:pt x="173" y="15"/>
                </a:cubicBezTo>
                <a:cubicBezTo>
                  <a:pt x="173" y="16"/>
                  <a:pt x="173" y="16"/>
                  <a:pt x="173" y="16"/>
                </a:cubicBezTo>
                <a:cubicBezTo>
                  <a:pt x="172" y="16"/>
                  <a:pt x="172" y="16"/>
                  <a:pt x="172" y="16"/>
                </a:cubicBezTo>
                <a:cubicBezTo>
                  <a:pt x="168" y="15"/>
                  <a:pt x="165" y="15"/>
                  <a:pt x="161" y="14"/>
                </a:cubicBezTo>
                <a:cubicBezTo>
                  <a:pt x="160" y="14"/>
                  <a:pt x="160" y="14"/>
                  <a:pt x="160" y="14"/>
                </a:cubicBezTo>
                <a:cubicBezTo>
                  <a:pt x="159" y="14"/>
                  <a:pt x="159" y="14"/>
                  <a:pt x="159" y="14"/>
                </a:cubicBezTo>
                <a:cubicBezTo>
                  <a:pt x="159" y="11"/>
                  <a:pt x="158" y="9"/>
                  <a:pt x="157" y="7"/>
                </a:cubicBezTo>
                <a:cubicBezTo>
                  <a:pt x="156" y="4"/>
                  <a:pt x="156" y="2"/>
                  <a:pt x="155" y="0"/>
                </a:cubicBezTo>
                <a:cubicBezTo>
                  <a:pt x="155" y="0"/>
                  <a:pt x="155" y="0"/>
                  <a:pt x="155" y="0"/>
                </a:cubicBezTo>
                <a:cubicBezTo>
                  <a:pt x="152" y="0"/>
                  <a:pt x="150" y="0"/>
                  <a:pt x="147" y="0"/>
                </a:cubicBezTo>
                <a:cubicBezTo>
                  <a:pt x="147" y="0"/>
                  <a:pt x="147" y="0"/>
                  <a:pt x="147" y="0"/>
                </a:cubicBezTo>
                <a:cubicBezTo>
                  <a:pt x="146" y="2"/>
                  <a:pt x="145" y="4"/>
                  <a:pt x="145" y="7"/>
                </a:cubicBezTo>
                <a:cubicBezTo>
                  <a:pt x="144" y="9"/>
                  <a:pt x="143" y="11"/>
                  <a:pt x="142" y="14"/>
                </a:cubicBezTo>
                <a:cubicBezTo>
                  <a:pt x="142" y="14"/>
                  <a:pt x="142" y="14"/>
                  <a:pt x="142" y="14"/>
                </a:cubicBezTo>
                <a:cubicBezTo>
                  <a:pt x="141" y="14"/>
                  <a:pt x="141" y="14"/>
                  <a:pt x="141" y="14"/>
                </a:cubicBezTo>
                <a:cubicBezTo>
                  <a:pt x="137" y="15"/>
                  <a:pt x="133" y="15"/>
                  <a:pt x="130" y="16"/>
                </a:cubicBezTo>
                <a:cubicBezTo>
                  <a:pt x="129" y="16"/>
                  <a:pt x="129" y="16"/>
                  <a:pt x="129" y="16"/>
                </a:cubicBezTo>
                <a:cubicBezTo>
                  <a:pt x="129" y="15"/>
                  <a:pt x="129" y="15"/>
                  <a:pt x="129" y="15"/>
                </a:cubicBezTo>
                <a:cubicBezTo>
                  <a:pt x="127" y="13"/>
                  <a:pt x="126" y="11"/>
                  <a:pt x="125" y="9"/>
                </a:cubicBezTo>
                <a:cubicBezTo>
                  <a:pt x="123" y="7"/>
                  <a:pt x="122" y="4"/>
                  <a:pt x="121" y="3"/>
                </a:cubicBezTo>
                <a:cubicBezTo>
                  <a:pt x="118" y="3"/>
                  <a:pt x="116" y="4"/>
                  <a:pt x="113" y="4"/>
                </a:cubicBezTo>
                <a:cubicBezTo>
                  <a:pt x="113" y="7"/>
                  <a:pt x="113" y="9"/>
                  <a:pt x="113" y="12"/>
                </a:cubicBezTo>
                <a:cubicBezTo>
                  <a:pt x="113" y="14"/>
                  <a:pt x="112" y="17"/>
                  <a:pt x="112" y="19"/>
                </a:cubicBezTo>
                <a:cubicBezTo>
                  <a:pt x="112" y="20"/>
                  <a:pt x="112" y="20"/>
                  <a:pt x="112" y="20"/>
                </a:cubicBezTo>
                <a:cubicBezTo>
                  <a:pt x="111" y="20"/>
                  <a:pt x="111" y="20"/>
                  <a:pt x="111" y="20"/>
                </a:cubicBezTo>
                <a:cubicBezTo>
                  <a:pt x="108" y="21"/>
                  <a:pt x="104" y="22"/>
                  <a:pt x="100" y="24"/>
                </a:cubicBezTo>
                <a:cubicBezTo>
                  <a:pt x="100" y="24"/>
                  <a:pt x="100" y="24"/>
                  <a:pt x="100" y="24"/>
                </a:cubicBezTo>
                <a:cubicBezTo>
                  <a:pt x="99" y="23"/>
                  <a:pt x="99" y="23"/>
                  <a:pt x="99" y="23"/>
                </a:cubicBezTo>
                <a:cubicBezTo>
                  <a:pt x="97" y="22"/>
                  <a:pt x="96" y="20"/>
                  <a:pt x="94" y="18"/>
                </a:cubicBezTo>
                <a:cubicBezTo>
                  <a:pt x="92" y="16"/>
                  <a:pt x="90" y="15"/>
                  <a:pt x="89" y="13"/>
                </a:cubicBezTo>
                <a:cubicBezTo>
                  <a:pt x="86" y="14"/>
                  <a:pt x="84" y="15"/>
                  <a:pt x="82" y="16"/>
                </a:cubicBezTo>
                <a:cubicBezTo>
                  <a:pt x="82" y="19"/>
                  <a:pt x="82" y="21"/>
                  <a:pt x="83" y="23"/>
                </a:cubicBezTo>
                <a:cubicBezTo>
                  <a:pt x="83" y="26"/>
                  <a:pt x="83" y="28"/>
                  <a:pt x="84" y="31"/>
                </a:cubicBezTo>
                <a:cubicBezTo>
                  <a:pt x="84" y="32"/>
                  <a:pt x="84" y="32"/>
                  <a:pt x="84" y="32"/>
                </a:cubicBezTo>
                <a:cubicBezTo>
                  <a:pt x="83" y="32"/>
                  <a:pt x="83" y="32"/>
                  <a:pt x="83" y="32"/>
                </a:cubicBezTo>
                <a:cubicBezTo>
                  <a:pt x="80" y="34"/>
                  <a:pt x="76" y="36"/>
                  <a:pt x="73" y="38"/>
                </a:cubicBezTo>
                <a:cubicBezTo>
                  <a:pt x="73" y="39"/>
                  <a:pt x="73" y="39"/>
                  <a:pt x="73" y="39"/>
                </a:cubicBezTo>
                <a:cubicBezTo>
                  <a:pt x="72" y="38"/>
                  <a:pt x="72" y="38"/>
                  <a:pt x="72" y="38"/>
                </a:cubicBezTo>
                <a:cubicBezTo>
                  <a:pt x="70" y="37"/>
                  <a:pt x="68" y="36"/>
                  <a:pt x="66" y="34"/>
                </a:cubicBezTo>
                <a:cubicBezTo>
                  <a:pt x="64" y="33"/>
                  <a:pt x="62" y="31"/>
                  <a:pt x="60" y="30"/>
                </a:cubicBezTo>
                <a:cubicBezTo>
                  <a:pt x="58" y="32"/>
                  <a:pt x="56" y="33"/>
                  <a:pt x="54" y="35"/>
                </a:cubicBezTo>
                <a:cubicBezTo>
                  <a:pt x="54" y="37"/>
                  <a:pt x="55" y="40"/>
                  <a:pt x="56" y="42"/>
                </a:cubicBezTo>
                <a:cubicBezTo>
                  <a:pt x="57" y="44"/>
                  <a:pt x="58" y="47"/>
                  <a:pt x="59" y="49"/>
                </a:cubicBezTo>
                <a:cubicBezTo>
                  <a:pt x="59" y="49"/>
                  <a:pt x="59" y="49"/>
                  <a:pt x="59" y="49"/>
                </a:cubicBezTo>
                <a:cubicBezTo>
                  <a:pt x="58" y="50"/>
                  <a:pt x="58" y="50"/>
                  <a:pt x="58" y="50"/>
                </a:cubicBezTo>
                <a:cubicBezTo>
                  <a:pt x="56" y="53"/>
                  <a:pt x="53" y="55"/>
                  <a:pt x="50" y="58"/>
                </a:cubicBezTo>
                <a:cubicBezTo>
                  <a:pt x="50" y="59"/>
                  <a:pt x="50" y="59"/>
                  <a:pt x="50" y="59"/>
                </a:cubicBezTo>
                <a:cubicBezTo>
                  <a:pt x="49" y="59"/>
                  <a:pt x="49" y="59"/>
                  <a:pt x="49" y="59"/>
                </a:cubicBezTo>
                <a:cubicBezTo>
                  <a:pt x="47" y="58"/>
                  <a:pt x="44" y="57"/>
                  <a:pt x="42" y="56"/>
                </a:cubicBezTo>
                <a:cubicBezTo>
                  <a:pt x="40" y="55"/>
                  <a:pt x="37" y="54"/>
                  <a:pt x="35" y="54"/>
                </a:cubicBezTo>
                <a:cubicBezTo>
                  <a:pt x="33" y="56"/>
                  <a:pt x="32" y="58"/>
                  <a:pt x="30" y="60"/>
                </a:cubicBezTo>
                <a:cubicBezTo>
                  <a:pt x="32" y="62"/>
                  <a:pt x="33" y="64"/>
                  <a:pt x="34" y="66"/>
                </a:cubicBezTo>
                <a:cubicBezTo>
                  <a:pt x="36" y="68"/>
                  <a:pt x="37" y="70"/>
                  <a:pt x="38" y="72"/>
                </a:cubicBezTo>
                <a:cubicBezTo>
                  <a:pt x="39" y="72"/>
                  <a:pt x="39" y="72"/>
                  <a:pt x="39" y="72"/>
                </a:cubicBezTo>
                <a:cubicBezTo>
                  <a:pt x="38" y="73"/>
                  <a:pt x="38" y="73"/>
                  <a:pt x="38" y="73"/>
                </a:cubicBezTo>
                <a:cubicBezTo>
                  <a:pt x="36" y="76"/>
                  <a:pt x="34" y="80"/>
                  <a:pt x="32" y="83"/>
                </a:cubicBezTo>
                <a:cubicBezTo>
                  <a:pt x="32" y="84"/>
                  <a:pt x="32" y="84"/>
                  <a:pt x="32" y="84"/>
                </a:cubicBezTo>
                <a:cubicBezTo>
                  <a:pt x="31" y="84"/>
                  <a:pt x="31" y="84"/>
                  <a:pt x="31" y="84"/>
                </a:cubicBezTo>
                <a:cubicBezTo>
                  <a:pt x="29" y="83"/>
                  <a:pt x="26" y="83"/>
                  <a:pt x="24" y="83"/>
                </a:cubicBezTo>
                <a:cubicBezTo>
                  <a:pt x="21" y="82"/>
                  <a:pt x="19" y="82"/>
                  <a:pt x="17" y="82"/>
                </a:cubicBezTo>
                <a:cubicBezTo>
                  <a:pt x="15" y="84"/>
                  <a:pt x="14" y="86"/>
                  <a:pt x="13" y="89"/>
                </a:cubicBezTo>
                <a:cubicBezTo>
                  <a:pt x="15" y="90"/>
                  <a:pt x="16" y="92"/>
                  <a:pt x="18" y="94"/>
                </a:cubicBezTo>
                <a:cubicBezTo>
                  <a:pt x="20" y="95"/>
                  <a:pt x="22" y="97"/>
                  <a:pt x="24" y="99"/>
                </a:cubicBezTo>
                <a:cubicBezTo>
                  <a:pt x="24" y="99"/>
                  <a:pt x="24" y="99"/>
                  <a:pt x="24" y="99"/>
                </a:cubicBezTo>
                <a:cubicBezTo>
                  <a:pt x="24" y="100"/>
                  <a:pt x="24" y="100"/>
                  <a:pt x="24" y="100"/>
                </a:cubicBezTo>
                <a:cubicBezTo>
                  <a:pt x="22" y="104"/>
                  <a:pt x="21" y="108"/>
                  <a:pt x="20" y="111"/>
                </a:cubicBezTo>
                <a:cubicBezTo>
                  <a:pt x="20" y="112"/>
                  <a:pt x="20" y="112"/>
                  <a:pt x="20" y="112"/>
                </a:cubicBezTo>
                <a:cubicBezTo>
                  <a:pt x="19" y="112"/>
                  <a:pt x="19" y="112"/>
                  <a:pt x="19" y="112"/>
                </a:cubicBezTo>
                <a:cubicBezTo>
                  <a:pt x="17" y="112"/>
                  <a:pt x="14" y="112"/>
                  <a:pt x="12" y="113"/>
                </a:cubicBezTo>
                <a:cubicBezTo>
                  <a:pt x="9" y="113"/>
                  <a:pt x="7" y="113"/>
                  <a:pt x="4" y="113"/>
                </a:cubicBezTo>
                <a:cubicBezTo>
                  <a:pt x="4" y="116"/>
                  <a:pt x="3" y="118"/>
                  <a:pt x="3" y="121"/>
                </a:cubicBezTo>
                <a:cubicBezTo>
                  <a:pt x="5" y="122"/>
                  <a:pt x="7" y="123"/>
                  <a:pt x="9" y="125"/>
                </a:cubicBezTo>
                <a:cubicBezTo>
                  <a:pt x="11" y="126"/>
                  <a:pt x="13" y="127"/>
                  <a:pt x="15" y="128"/>
                </a:cubicBezTo>
                <a:cubicBezTo>
                  <a:pt x="16" y="129"/>
                  <a:pt x="16" y="129"/>
                  <a:pt x="16" y="129"/>
                </a:cubicBezTo>
                <a:cubicBezTo>
                  <a:pt x="16" y="130"/>
                  <a:pt x="16" y="130"/>
                  <a:pt x="16" y="130"/>
                </a:cubicBezTo>
                <a:cubicBezTo>
                  <a:pt x="15" y="133"/>
                  <a:pt x="15" y="137"/>
                  <a:pt x="15" y="141"/>
                </a:cubicBezTo>
                <a:cubicBezTo>
                  <a:pt x="14" y="142"/>
                  <a:pt x="14" y="142"/>
                  <a:pt x="14" y="142"/>
                </a:cubicBezTo>
                <a:cubicBezTo>
                  <a:pt x="14" y="142"/>
                  <a:pt x="14" y="142"/>
                  <a:pt x="14" y="142"/>
                </a:cubicBezTo>
                <a:cubicBezTo>
                  <a:pt x="12" y="143"/>
                  <a:pt x="9" y="144"/>
                  <a:pt x="7" y="145"/>
                </a:cubicBezTo>
                <a:cubicBezTo>
                  <a:pt x="4" y="145"/>
                  <a:pt x="2" y="146"/>
                  <a:pt x="0" y="147"/>
                </a:cubicBezTo>
                <a:cubicBezTo>
                  <a:pt x="0" y="147"/>
                  <a:pt x="0" y="147"/>
                  <a:pt x="0" y="147"/>
                </a:cubicBezTo>
                <a:cubicBezTo>
                  <a:pt x="0" y="148"/>
                  <a:pt x="0" y="150"/>
                  <a:pt x="0" y="151"/>
                </a:cubicBezTo>
                <a:cubicBezTo>
                  <a:pt x="0" y="152"/>
                  <a:pt x="0" y="153"/>
                  <a:pt x="0" y="155"/>
                </a:cubicBezTo>
                <a:cubicBezTo>
                  <a:pt x="0" y="155"/>
                  <a:pt x="0" y="155"/>
                  <a:pt x="0" y="155"/>
                </a:cubicBezTo>
                <a:cubicBezTo>
                  <a:pt x="2" y="156"/>
                  <a:pt x="4" y="156"/>
                  <a:pt x="7" y="157"/>
                </a:cubicBezTo>
                <a:cubicBezTo>
                  <a:pt x="9" y="158"/>
                  <a:pt x="12" y="158"/>
                  <a:pt x="14" y="159"/>
                </a:cubicBezTo>
                <a:cubicBezTo>
                  <a:pt x="14" y="160"/>
                  <a:pt x="14" y="160"/>
                  <a:pt x="14" y="160"/>
                </a:cubicBezTo>
                <a:cubicBezTo>
                  <a:pt x="15" y="160"/>
                  <a:pt x="15" y="160"/>
                  <a:pt x="15" y="160"/>
                </a:cubicBezTo>
                <a:cubicBezTo>
                  <a:pt x="15" y="165"/>
                  <a:pt x="15" y="168"/>
                  <a:pt x="16" y="172"/>
                </a:cubicBezTo>
                <a:cubicBezTo>
                  <a:pt x="16" y="173"/>
                  <a:pt x="16" y="173"/>
                  <a:pt x="16" y="173"/>
                </a:cubicBezTo>
                <a:cubicBezTo>
                  <a:pt x="15" y="173"/>
                  <a:pt x="15" y="173"/>
                  <a:pt x="15" y="173"/>
                </a:cubicBezTo>
                <a:cubicBezTo>
                  <a:pt x="13" y="174"/>
                  <a:pt x="11" y="176"/>
                  <a:pt x="9" y="177"/>
                </a:cubicBezTo>
                <a:cubicBezTo>
                  <a:pt x="7" y="178"/>
                  <a:pt x="5" y="179"/>
                  <a:pt x="3" y="181"/>
                </a:cubicBezTo>
                <a:cubicBezTo>
                  <a:pt x="3" y="183"/>
                  <a:pt x="4" y="186"/>
                  <a:pt x="4" y="188"/>
                </a:cubicBezTo>
                <a:cubicBezTo>
                  <a:pt x="7" y="189"/>
                  <a:pt x="9" y="189"/>
                  <a:pt x="12" y="189"/>
                </a:cubicBezTo>
                <a:cubicBezTo>
                  <a:pt x="14" y="189"/>
                  <a:pt x="17" y="189"/>
                  <a:pt x="19" y="190"/>
                </a:cubicBezTo>
                <a:cubicBezTo>
                  <a:pt x="20" y="190"/>
                  <a:pt x="20" y="190"/>
                  <a:pt x="20" y="190"/>
                </a:cubicBezTo>
                <a:cubicBezTo>
                  <a:pt x="20" y="190"/>
                  <a:pt x="20" y="190"/>
                  <a:pt x="20" y="190"/>
                </a:cubicBezTo>
                <a:cubicBezTo>
                  <a:pt x="21" y="194"/>
                  <a:pt x="22" y="198"/>
                  <a:pt x="24" y="201"/>
                </a:cubicBezTo>
                <a:cubicBezTo>
                  <a:pt x="24" y="202"/>
                  <a:pt x="24" y="202"/>
                  <a:pt x="24" y="202"/>
                </a:cubicBezTo>
                <a:cubicBezTo>
                  <a:pt x="24" y="203"/>
                  <a:pt x="24" y="203"/>
                  <a:pt x="24" y="203"/>
                </a:cubicBezTo>
                <a:cubicBezTo>
                  <a:pt x="22" y="204"/>
                  <a:pt x="20" y="206"/>
                  <a:pt x="18" y="208"/>
                </a:cubicBezTo>
                <a:cubicBezTo>
                  <a:pt x="16" y="210"/>
                  <a:pt x="15" y="211"/>
                  <a:pt x="13" y="213"/>
                </a:cubicBezTo>
                <a:cubicBezTo>
                  <a:pt x="14" y="215"/>
                  <a:pt x="15" y="218"/>
                  <a:pt x="17" y="220"/>
                </a:cubicBezTo>
                <a:cubicBezTo>
                  <a:pt x="19" y="220"/>
                  <a:pt x="21" y="219"/>
                  <a:pt x="24" y="219"/>
                </a:cubicBezTo>
                <a:cubicBezTo>
                  <a:pt x="26" y="219"/>
                  <a:pt x="29" y="218"/>
                  <a:pt x="31" y="218"/>
                </a:cubicBezTo>
                <a:cubicBezTo>
                  <a:pt x="32" y="218"/>
                  <a:pt x="32" y="218"/>
                  <a:pt x="32" y="218"/>
                </a:cubicBezTo>
                <a:cubicBezTo>
                  <a:pt x="32" y="219"/>
                  <a:pt x="32" y="219"/>
                  <a:pt x="32" y="219"/>
                </a:cubicBezTo>
                <a:cubicBezTo>
                  <a:pt x="34" y="222"/>
                  <a:pt x="36" y="225"/>
                  <a:pt x="38" y="228"/>
                </a:cubicBezTo>
                <a:cubicBezTo>
                  <a:pt x="39" y="229"/>
                  <a:pt x="39" y="229"/>
                  <a:pt x="39" y="229"/>
                </a:cubicBezTo>
                <a:cubicBezTo>
                  <a:pt x="38" y="230"/>
                  <a:pt x="38" y="230"/>
                  <a:pt x="38" y="230"/>
                </a:cubicBezTo>
                <a:cubicBezTo>
                  <a:pt x="37" y="232"/>
                  <a:pt x="36" y="234"/>
                  <a:pt x="34" y="236"/>
                </a:cubicBezTo>
                <a:cubicBezTo>
                  <a:pt x="33" y="238"/>
                  <a:pt x="32" y="240"/>
                  <a:pt x="30" y="242"/>
                </a:cubicBezTo>
                <a:cubicBezTo>
                  <a:pt x="32" y="244"/>
                  <a:pt x="33" y="246"/>
                  <a:pt x="35" y="248"/>
                </a:cubicBezTo>
                <a:cubicBezTo>
                  <a:pt x="37" y="247"/>
                  <a:pt x="40" y="246"/>
                  <a:pt x="42" y="246"/>
                </a:cubicBezTo>
                <a:cubicBezTo>
                  <a:pt x="44" y="245"/>
                  <a:pt x="47" y="244"/>
                  <a:pt x="49" y="243"/>
                </a:cubicBezTo>
                <a:cubicBezTo>
                  <a:pt x="50" y="243"/>
                  <a:pt x="50" y="243"/>
                  <a:pt x="50" y="243"/>
                </a:cubicBezTo>
                <a:cubicBezTo>
                  <a:pt x="50" y="243"/>
                  <a:pt x="50" y="243"/>
                  <a:pt x="50" y="243"/>
                </a:cubicBezTo>
                <a:cubicBezTo>
                  <a:pt x="53" y="246"/>
                  <a:pt x="56" y="249"/>
                  <a:pt x="58" y="251"/>
                </a:cubicBezTo>
                <a:cubicBezTo>
                  <a:pt x="59" y="252"/>
                  <a:pt x="59" y="252"/>
                  <a:pt x="59" y="252"/>
                </a:cubicBezTo>
                <a:cubicBezTo>
                  <a:pt x="59" y="253"/>
                  <a:pt x="59" y="253"/>
                  <a:pt x="59" y="253"/>
                </a:cubicBezTo>
                <a:cubicBezTo>
                  <a:pt x="58" y="255"/>
                  <a:pt x="57" y="257"/>
                  <a:pt x="56" y="260"/>
                </a:cubicBezTo>
                <a:cubicBezTo>
                  <a:pt x="55" y="262"/>
                  <a:pt x="54" y="264"/>
                  <a:pt x="54" y="266"/>
                </a:cubicBezTo>
                <a:cubicBezTo>
                  <a:pt x="56" y="268"/>
                  <a:pt x="58" y="270"/>
                  <a:pt x="60" y="271"/>
                </a:cubicBezTo>
                <a:cubicBezTo>
                  <a:pt x="62" y="270"/>
                  <a:pt x="64" y="269"/>
                  <a:pt x="66" y="267"/>
                </a:cubicBezTo>
                <a:cubicBezTo>
                  <a:pt x="68" y="266"/>
                  <a:pt x="70" y="265"/>
                  <a:pt x="72" y="263"/>
                </a:cubicBezTo>
                <a:cubicBezTo>
                  <a:pt x="73" y="263"/>
                  <a:pt x="73" y="263"/>
                  <a:pt x="73" y="263"/>
                </a:cubicBezTo>
                <a:cubicBezTo>
                  <a:pt x="73" y="263"/>
                  <a:pt x="73" y="263"/>
                  <a:pt x="73" y="263"/>
                </a:cubicBezTo>
                <a:cubicBezTo>
                  <a:pt x="76" y="266"/>
                  <a:pt x="80" y="268"/>
                  <a:pt x="83" y="270"/>
                </a:cubicBezTo>
                <a:cubicBezTo>
                  <a:pt x="84" y="270"/>
                  <a:pt x="84" y="270"/>
                  <a:pt x="84" y="270"/>
                </a:cubicBezTo>
                <a:cubicBezTo>
                  <a:pt x="84" y="271"/>
                  <a:pt x="84" y="271"/>
                  <a:pt x="84" y="271"/>
                </a:cubicBezTo>
                <a:cubicBezTo>
                  <a:pt x="83" y="273"/>
                  <a:pt x="83" y="276"/>
                  <a:pt x="83" y="278"/>
                </a:cubicBezTo>
                <a:cubicBezTo>
                  <a:pt x="82" y="280"/>
                  <a:pt x="82" y="283"/>
                  <a:pt x="82" y="285"/>
                </a:cubicBezTo>
                <a:cubicBezTo>
                  <a:pt x="84" y="286"/>
                  <a:pt x="86" y="287"/>
                  <a:pt x="89" y="289"/>
                </a:cubicBezTo>
                <a:cubicBezTo>
                  <a:pt x="90" y="287"/>
                  <a:pt x="92" y="285"/>
                  <a:pt x="94" y="283"/>
                </a:cubicBezTo>
                <a:cubicBezTo>
                  <a:pt x="96" y="282"/>
                  <a:pt x="97" y="280"/>
                  <a:pt x="99" y="278"/>
                </a:cubicBezTo>
                <a:cubicBezTo>
                  <a:pt x="100" y="278"/>
                  <a:pt x="100" y="278"/>
                  <a:pt x="100" y="278"/>
                </a:cubicBezTo>
                <a:cubicBezTo>
                  <a:pt x="100" y="278"/>
                  <a:pt x="100" y="278"/>
                  <a:pt x="100" y="278"/>
                </a:cubicBezTo>
                <a:cubicBezTo>
                  <a:pt x="104" y="279"/>
                  <a:pt x="108" y="281"/>
                  <a:pt x="111" y="282"/>
                </a:cubicBezTo>
                <a:cubicBezTo>
                  <a:pt x="112" y="282"/>
                  <a:pt x="112" y="282"/>
                  <a:pt x="112" y="282"/>
                </a:cubicBezTo>
                <a:cubicBezTo>
                  <a:pt x="112" y="283"/>
                  <a:pt x="112" y="283"/>
                  <a:pt x="112" y="283"/>
                </a:cubicBezTo>
                <a:cubicBezTo>
                  <a:pt x="112" y="285"/>
                  <a:pt x="113" y="288"/>
                  <a:pt x="113" y="290"/>
                </a:cubicBezTo>
                <a:cubicBezTo>
                  <a:pt x="113" y="292"/>
                  <a:pt x="113" y="295"/>
                  <a:pt x="113" y="297"/>
                </a:cubicBezTo>
                <a:cubicBezTo>
                  <a:pt x="116" y="298"/>
                  <a:pt x="118" y="298"/>
                  <a:pt x="121" y="299"/>
                </a:cubicBezTo>
                <a:cubicBezTo>
                  <a:pt x="122" y="297"/>
                  <a:pt x="124" y="295"/>
                  <a:pt x="125" y="293"/>
                </a:cubicBezTo>
                <a:cubicBezTo>
                  <a:pt x="126" y="291"/>
                  <a:pt x="127" y="288"/>
                  <a:pt x="129" y="287"/>
                </a:cubicBezTo>
                <a:cubicBezTo>
                  <a:pt x="129" y="286"/>
                  <a:pt x="129" y="286"/>
                  <a:pt x="129" y="286"/>
                </a:cubicBezTo>
                <a:cubicBezTo>
                  <a:pt x="130" y="286"/>
                  <a:pt x="130" y="286"/>
                  <a:pt x="130" y="286"/>
                </a:cubicBezTo>
                <a:cubicBezTo>
                  <a:pt x="133" y="286"/>
                  <a:pt x="137" y="287"/>
                  <a:pt x="141" y="287"/>
                </a:cubicBezTo>
                <a:cubicBezTo>
                  <a:pt x="142" y="287"/>
                  <a:pt x="142" y="287"/>
                  <a:pt x="142" y="287"/>
                </a:cubicBezTo>
                <a:cubicBezTo>
                  <a:pt x="142" y="288"/>
                  <a:pt x="142" y="288"/>
                  <a:pt x="142" y="288"/>
                </a:cubicBezTo>
                <a:cubicBezTo>
                  <a:pt x="143" y="290"/>
                  <a:pt x="144" y="293"/>
                  <a:pt x="145" y="295"/>
                </a:cubicBezTo>
                <a:cubicBezTo>
                  <a:pt x="145" y="297"/>
                  <a:pt x="146" y="300"/>
                  <a:pt x="147" y="302"/>
                </a:cubicBezTo>
                <a:cubicBezTo>
                  <a:pt x="147" y="302"/>
                  <a:pt x="147" y="302"/>
                  <a:pt x="147" y="302"/>
                </a:cubicBezTo>
                <a:cubicBezTo>
                  <a:pt x="150" y="302"/>
                  <a:pt x="152" y="302"/>
                  <a:pt x="155" y="302"/>
                </a:cubicBezTo>
                <a:cubicBezTo>
                  <a:pt x="155" y="302"/>
                  <a:pt x="155" y="302"/>
                  <a:pt x="155" y="302"/>
                </a:cubicBezTo>
                <a:cubicBezTo>
                  <a:pt x="156" y="300"/>
                  <a:pt x="156" y="297"/>
                  <a:pt x="157" y="295"/>
                </a:cubicBezTo>
                <a:cubicBezTo>
                  <a:pt x="158" y="293"/>
                  <a:pt x="159" y="290"/>
                  <a:pt x="159" y="288"/>
                </a:cubicBezTo>
                <a:cubicBezTo>
                  <a:pt x="160" y="287"/>
                  <a:pt x="160" y="287"/>
                  <a:pt x="160" y="287"/>
                </a:cubicBezTo>
                <a:cubicBezTo>
                  <a:pt x="161" y="287"/>
                  <a:pt x="161" y="287"/>
                  <a:pt x="161" y="287"/>
                </a:cubicBezTo>
                <a:cubicBezTo>
                  <a:pt x="165" y="287"/>
                  <a:pt x="168" y="286"/>
                  <a:pt x="172" y="286"/>
                </a:cubicBezTo>
                <a:cubicBezTo>
                  <a:pt x="173" y="286"/>
                  <a:pt x="173" y="286"/>
                  <a:pt x="173" y="286"/>
                </a:cubicBezTo>
                <a:cubicBezTo>
                  <a:pt x="173" y="287"/>
                  <a:pt x="173" y="287"/>
                  <a:pt x="173" y="287"/>
                </a:cubicBezTo>
                <a:cubicBezTo>
                  <a:pt x="175" y="288"/>
                  <a:pt x="176" y="291"/>
                  <a:pt x="177" y="293"/>
                </a:cubicBezTo>
                <a:cubicBezTo>
                  <a:pt x="178" y="295"/>
                  <a:pt x="180" y="297"/>
                  <a:pt x="181" y="299"/>
                </a:cubicBezTo>
                <a:cubicBezTo>
                  <a:pt x="183" y="298"/>
                  <a:pt x="186" y="298"/>
                  <a:pt x="188" y="297"/>
                </a:cubicBezTo>
                <a:cubicBezTo>
                  <a:pt x="189" y="295"/>
                  <a:pt x="189" y="292"/>
                  <a:pt x="189" y="290"/>
                </a:cubicBezTo>
                <a:cubicBezTo>
                  <a:pt x="189" y="288"/>
                  <a:pt x="189" y="285"/>
                  <a:pt x="190" y="283"/>
                </a:cubicBezTo>
                <a:cubicBezTo>
                  <a:pt x="190" y="282"/>
                  <a:pt x="190" y="282"/>
                  <a:pt x="190" y="282"/>
                </a:cubicBezTo>
                <a:cubicBezTo>
                  <a:pt x="191" y="282"/>
                  <a:pt x="191" y="282"/>
                  <a:pt x="191" y="282"/>
                </a:cubicBezTo>
                <a:cubicBezTo>
                  <a:pt x="194" y="281"/>
                  <a:pt x="198" y="279"/>
                  <a:pt x="202" y="278"/>
                </a:cubicBezTo>
                <a:cubicBezTo>
                  <a:pt x="202" y="278"/>
                  <a:pt x="202" y="278"/>
                  <a:pt x="202" y="278"/>
                </a:cubicBezTo>
                <a:cubicBezTo>
                  <a:pt x="203" y="278"/>
                  <a:pt x="203" y="278"/>
                  <a:pt x="203" y="278"/>
                </a:cubicBezTo>
                <a:cubicBezTo>
                  <a:pt x="205" y="280"/>
                  <a:pt x="206" y="282"/>
                  <a:pt x="208" y="283"/>
                </a:cubicBezTo>
                <a:cubicBezTo>
                  <a:pt x="210" y="285"/>
                  <a:pt x="211" y="287"/>
                  <a:pt x="213" y="289"/>
                </a:cubicBezTo>
                <a:cubicBezTo>
                  <a:pt x="215" y="288"/>
                  <a:pt x="218" y="286"/>
                  <a:pt x="220" y="285"/>
                </a:cubicBezTo>
                <a:cubicBezTo>
                  <a:pt x="220" y="283"/>
                  <a:pt x="219" y="280"/>
                  <a:pt x="219" y="278"/>
                </a:cubicBezTo>
                <a:cubicBezTo>
                  <a:pt x="219" y="276"/>
                  <a:pt x="218" y="273"/>
                  <a:pt x="218" y="271"/>
                </a:cubicBezTo>
                <a:cubicBezTo>
                  <a:pt x="218" y="270"/>
                  <a:pt x="218" y="270"/>
                  <a:pt x="218" y="270"/>
                </a:cubicBezTo>
                <a:cubicBezTo>
                  <a:pt x="219" y="270"/>
                  <a:pt x="219" y="270"/>
                  <a:pt x="219" y="270"/>
                </a:cubicBezTo>
                <a:cubicBezTo>
                  <a:pt x="222" y="268"/>
                  <a:pt x="225" y="266"/>
                  <a:pt x="228" y="263"/>
                </a:cubicBezTo>
                <a:cubicBezTo>
                  <a:pt x="229" y="263"/>
                  <a:pt x="229" y="263"/>
                  <a:pt x="229" y="263"/>
                </a:cubicBezTo>
                <a:cubicBezTo>
                  <a:pt x="230" y="263"/>
                  <a:pt x="230" y="263"/>
                  <a:pt x="230" y="263"/>
                </a:cubicBezTo>
                <a:cubicBezTo>
                  <a:pt x="232" y="265"/>
                  <a:pt x="234" y="266"/>
                  <a:pt x="236" y="267"/>
                </a:cubicBezTo>
                <a:cubicBezTo>
                  <a:pt x="238" y="269"/>
                  <a:pt x="240" y="270"/>
                  <a:pt x="242" y="271"/>
                </a:cubicBezTo>
                <a:cubicBezTo>
                  <a:pt x="244" y="270"/>
                  <a:pt x="246" y="268"/>
                  <a:pt x="248" y="266"/>
                </a:cubicBezTo>
                <a:cubicBezTo>
                  <a:pt x="247" y="264"/>
                  <a:pt x="247" y="262"/>
                  <a:pt x="246" y="260"/>
                </a:cubicBezTo>
                <a:cubicBezTo>
                  <a:pt x="245" y="257"/>
                  <a:pt x="244" y="255"/>
                  <a:pt x="243" y="253"/>
                </a:cubicBezTo>
                <a:cubicBezTo>
                  <a:pt x="243" y="252"/>
                  <a:pt x="243" y="252"/>
                  <a:pt x="243" y="252"/>
                </a:cubicBezTo>
                <a:cubicBezTo>
                  <a:pt x="243" y="251"/>
                  <a:pt x="243" y="251"/>
                  <a:pt x="243" y="251"/>
                </a:cubicBezTo>
                <a:cubicBezTo>
                  <a:pt x="246" y="249"/>
                  <a:pt x="249" y="246"/>
                  <a:pt x="252" y="243"/>
                </a:cubicBezTo>
                <a:cubicBezTo>
                  <a:pt x="252" y="243"/>
                  <a:pt x="252" y="243"/>
                  <a:pt x="252" y="243"/>
                </a:cubicBezTo>
                <a:cubicBezTo>
                  <a:pt x="253" y="243"/>
                  <a:pt x="253" y="243"/>
                  <a:pt x="253" y="243"/>
                </a:cubicBezTo>
                <a:cubicBezTo>
                  <a:pt x="255" y="244"/>
                  <a:pt x="258" y="245"/>
                  <a:pt x="260" y="246"/>
                </a:cubicBezTo>
                <a:cubicBezTo>
                  <a:pt x="262" y="246"/>
                  <a:pt x="264" y="247"/>
                  <a:pt x="267" y="248"/>
                </a:cubicBezTo>
                <a:cubicBezTo>
                  <a:pt x="268" y="246"/>
                  <a:pt x="270" y="244"/>
                  <a:pt x="271" y="242"/>
                </a:cubicBezTo>
                <a:cubicBezTo>
                  <a:pt x="270" y="240"/>
                  <a:pt x="269" y="238"/>
                  <a:pt x="268" y="236"/>
                </a:cubicBezTo>
                <a:cubicBezTo>
                  <a:pt x="266" y="234"/>
                  <a:pt x="265" y="232"/>
                  <a:pt x="264" y="230"/>
                </a:cubicBezTo>
                <a:cubicBezTo>
                  <a:pt x="263" y="229"/>
                  <a:pt x="263" y="229"/>
                  <a:pt x="263" y="229"/>
                </a:cubicBezTo>
                <a:cubicBezTo>
                  <a:pt x="264" y="228"/>
                  <a:pt x="264" y="228"/>
                  <a:pt x="264" y="228"/>
                </a:cubicBezTo>
                <a:cubicBezTo>
                  <a:pt x="266" y="225"/>
                  <a:pt x="268" y="222"/>
                  <a:pt x="270" y="219"/>
                </a:cubicBezTo>
                <a:cubicBezTo>
                  <a:pt x="270" y="218"/>
                  <a:pt x="270" y="218"/>
                  <a:pt x="270" y="218"/>
                </a:cubicBezTo>
                <a:cubicBezTo>
                  <a:pt x="271" y="218"/>
                  <a:pt x="271" y="218"/>
                  <a:pt x="271" y="218"/>
                </a:cubicBezTo>
                <a:cubicBezTo>
                  <a:pt x="273" y="218"/>
                  <a:pt x="276" y="219"/>
                  <a:pt x="278" y="219"/>
                </a:cubicBezTo>
                <a:cubicBezTo>
                  <a:pt x="281" y="219"/>
                  <a:pt x="283" y="220"/>
                  <a:pt x="285" y="220"/>
                </a:cubicBezTo>
                <a:cubicBezTo>
                  <a:pt x="286" y="218"/>
                  <a:pt x="288" y="215"/>
                  <a:pt x="289" y="213"/>
                </a:cubicBezTo>
                <a:cubicBezTo>
                  <a:pt x="287" y="211"/>
                  <a:pt x="285" y="210"/>
                  <a:pt x="284" y="208"/>
                </a:cubicBezTo>
                <a:cubicBezTo>
                  <a:pt x="282" y="206"/>
                  <a:pt x="280" y="204"/>
                  <a:pt x="278" y="203"/>
                </a:cubicBezTo>
                <a:cubicBezTo>
                  <a:pt x="278" y="202"/>
                  <a:pt x="278" y="202"/>
                  <a:pt x="278" y="202"/>
                </a:cubicBezTo>
                <a:cubicBezTo>
                  <a:pt x="278" y="201"/>
                  <a:pt x="278" y="201"/>
                  <a:pt x="278" y="201"/>
                </a:cubicBezTo>
                <a:cubicBezTo>
                  <a:pt x="279" y="198"/>
                  <a:pt x="281" y="194"/>
                  <a:pt x="282" y="190"/>
                </a:cubicBezTo>
                <a:cubicBezTo>
                  <a:pt x="282" y="190"/>
                  <a:pt x="282" y="190"/>
                  <a:pt x="282" y="190"/>
                </a:cubicBezTo>
                <a:cubicBezTo>
                  <a:pt x="283" y="190"/>
                  <a:pt x="283" y="190"/>
                  <a:pt x="283" y="190"/>
                </a:cubicBezTo>
                <a:cubicBezTo>
                  <a:pt x="285" y="189"/>
                  <a:pt x="288" y="189"/>
                  <a:pt x="290" y="189"/>
                </a:cubicBezTo>
                <a:cubicBezTo>
                  <a:pt x="293" y="189"/>
                  <a:pt x="295" y="189"/>
                  <a:pt x="297" y="188"/>
                </a:cubicBezTo>
                <a:cubicBezTo>
                  <a:pt x="298" y="186"/>
                  <a:pt x="299" y="183"/>
                  <a:pt x="299" y="181"/>
                </a:cubicBezTo>
                <a:cubicBezTo>
                  <a:pt x="297" y="179"/>
                  <a:pt x="295" y="178"/>
                  <a:pt x="293" y="177"/>
                </a:cubicBezTo>
                <a:cubicBezTo>
                  <a:pt x="291" y="176"/>
                  <a:pt x="289" y="174"/>
                  <a:pt x="287" y="173"/>
                </a:cubicBezTo>
                <a:cubicBezTo>
                  <a:pt x="286" y="173"/>
                  <a:pt x="286" y="173"/>
                  <a:pt x="286" y="173"/>
                </a:cubicBezTo>
                <a:cubicBezTo>
                  <a:pt x="286" y="172"/>
                  <a:pt x="286" y="172"/>
                  <a:pt x="286" y="172"/>
                </a:cubicBezTo>
                <a:cubicBezTo>
                  <a:pt x="287" y="168"/>
                  <a:pt x="287" y="165"/>
                  <a:pt x="287" y="160"/>
                </a:cubicBezTo>
                <a:cubicBezTo>
                  <a:pt x="287" y="160"/>
                  <a:pt x="287" y="160"/>
                  <a:pt x="287" y="160"/>
                </a:cubicBezTo>
                <a:cubicBezTo>
                  <a:pt x="288" y="159"/>
                  <a:pt x="288" y="159"/>
                  <a:pt x="288" y="159"/>
                </a:cubicBezTo>
                <a:cubicBezTo>
                  <a:pt x="290" y="159"/>
                  <a:pt x="293" y="158"/>
                  <a:pt x="295" y="157"/>
                </a:cubicBezTo>
                <a:cubicBezTo>
                  <a:pt x="297" y="156"/>
                  <a:pt x="300" y="156"/>
                  <a:pt x="302" y="155"/>
                </a:cubicBezTo>
                <a:cubicBezTo>
                  <a:pt x="302" y="155"/>
                  <a:pt x="302" y="155"/>
                  <a:pt x="302" y="155"/>
                </a:cubicBezTo>
                <a:cubicBezTo>
                  <a:pt x="302" y="153"/>
                  <a:pt x="302" y="152"/>
                  <a:pt x="302" y="151"/>
                </a:cubicBezTo>
                <a:cubicBezTo>
                  <a:pt x="302" y="149"/>
                  <a:pt x="302" y="148"/>
                  <a:pt x="302" y="147"/>
                </a:cubicBezTo>
                <a:close/>
                <a:moveTo>
                  <a:pt x="159" y="110"/>
                </a:moveTo>
                <a:cubicBezTo>
                  <a:pt x="161" y="93"/>
                  <a:pt x="164" y="76"/>
                  <a:pt x="169" y="59"/>
                </a:cubicBezTo>
                <a:cubicBezTo>
                  <a:pt x="169" y="58"/>
                  <a:pt x="169" y="58"/>
                  <a:pt x="169" y="58"/>
                </a:cubicBezTo>
                <a:cubicBezTo>
                  <a:pt x="170" y="59"/>
                  <a:pt x="170" y="59"/>
                  <a:pt x="170" y="59"/>
                </a:cubicBezTo>
                <a:cubicBezTo>
                  <a:pt x="182" y="61"/>
                  <a:pt x="193" y="66"/>
                  <a:pt x="203" y="72"/>
                </a:cubicBezTo>
                <a:cubicBezTo>
                  <a:pt x="204" y="73"/>
                  <a:pt x="204" y="73"/>
                  <a:pt x="204" y="73"/>
                </a:cubicBezTo>
                <a:cubicBezTo>
                  <a:pt x="203" y="74"/>
                  <a:pt x="203" y="74"/>
                  <a:pt x="203" y="74"/>
                </a:cubicBezTo>
                <a:cubicBezTo>
                  <a:pt x="195" y="90"/>
                  <a:pt x="185" y="104"/>
                  <a:pt x="174" y="116"/>
                </a:cubicBezTo>
                <a:cubicBezTo>
                  <a:pt x="173" y="117"/>
                  <a:pt x="173" y="117"/>
                  <a:pt x="173" y="117"/>
                </a:cubicBezTo>
                <a:cubicBezTo>
                  <a:pt x="172" y="117"/>
                  <a:pt x="172" y="117"/>
                  <a:pt x="172" y="117"/>
                </a:cubicBezTo>
                <a:cubicBezTo>
                  <a:pt x="169" y="114"/>
                  <a:pt x="165" y="112"/>
                  <a:pt x="160" y="111"/>
                </a:cubicBezTo>
                <a:cubicBezTo>
                  <a:pt x="159" y="111"/>
                  <a:pt x="159" y="111"/>
                  <a:pt x="159" y="111"/>
                </a:cubicBezTo>
                <a:lnTo>
                  <a:pt x="159" y="110"/>
                </a:lnTo>
                <a:close/>
                <a:moveTo>
                  <a:pt x="99" y="72"/>
                </a:moveTo>
                <a:cubicBezTo>
                  <a:pt x="109" y="65"/>
                  <a:pt x="120" y="61"/>
                  <a:pt x="132" y="58"/>
                </a:cubicBezTo>
                <a:cubicBezTo>
                  <a:pt x="133" y="58"/>
                  <a:pt x="133" y="58"/>
                  <a:pt x="133" y="58"/>
                </a:cubicBezTo>
                <a:cubicBezTo>
                  <a:pt x="134" y="59"/>
                  <a:pt x="134" y="59"/>
                  <a:pt x="134" y="59"/>
                </a:cubicBezTo>
                <a:cubicBezTo>
                  <a:pt x="139" y="76"/>
                  <a:pt x="142" y="93"/>
                  <a:pt x="143" y="110"/>
                </a:cubicBezTo>
                <a:cubicBezTo>
                  <a:pt x="143" y="111"/>
                  <a:pt x="143" y="111"/>
                  <a:pt x="143" y="111"/>
                </a:cubicBezTo>
                <a:cubicBezTo>
                  <a:pt x="142" y="111"/>
                  <a:pt x="142" y="111"/>
                  <a:pt x="142" y="111"/>
                </a:cubicBezTo>
                <a:cubicBezTo>
                  <a:pt x="138" y="112"/>
                  <a:pt x="134" y="114"/>
                  <a:pt x="130" y="116"/>
                </a:cubicBezTo>
                <a:cubicBezTo>
                  <a:pt x="129" y="117"/>
                  <a:pt x="129" y="117"/>
                  <a:pt x="129" y="117"/>
                </a:cubicBezTo>
                <a:cubicBezTo>
                  <a:pt x="128" y="116"/>
                  <a:pt x="128" y="116"/>
                  <a:pt x="128" y="116"/>
                </a:cubicBezTo>
                <a:cubicBezTo>
                  <a:pt x="117" y="103"/>
                  <a:pt x="107" y="89"/>
                  <a:pt x="99" y="74"/>
                </a:cubicBezTo>
                <a:cubicBezTo>
                  <a:pt x="98" y="73"/>
                  <a:pt x="98" y="73"/>
                  <a:pt x="98" y="73"/>
                </a:cubicBezTo>
                <a:lnTo>
                  <a:pt x="99" y="72"/>
                </a:lnTo>
                <a:close/>
                <a:moveTo>
                  <a:pt x="59" y="132"/>
                </a:moveTo>
                <a:cubicBezTo>
                  <a:pt x="61" y="120"/>
                  <a:pt x="66" y="109"/>
                  <a:pt x="72" y="99"/>
                </a:cubicBezTo>
                <a:cubicBezTo>
                  <a:pt x="73" y="98"/>
                  <a:pt x="73" y="98"/>
                  <a:pt x="73" y="98"/>
                </a:cubicBezTo>
                <a:cubicBezTo>
                  <a:pt x="74" y="98"/>
                  <a:pt x="74" y="98"/>
                  <a:pt x="74" y="98"/>
                </a:cubicBezTo>
                <a:cubicBezTo>
                  <a:pt x="90" y="107"/>
                  <a:pt x="104" y="116"/>
                  <a:pt x="116" y="128"/>
                </a:cubicBezTo>
                <a:cubicBezTo>
                  <a:pt x="117" y="128"/>
                  <a:pt x="117" y="128"/>
                  <a:pt x="117" y="128"/>
                </a:cubicBezTo>
                <a:cubicBezTo>
                  <a:pt x="117" y="129"/>
                  <a:pt x="117" y="129"/>
                  <a:pt x="117" y="129"/>
                </a:cubicBezTo>
                <a:cubicBezTo>
                  <a:pt x="114" y="133"/>
                  <a:pt x="113" y="137"/>
                  <a:pt x="112" y="141"/>
                </a:cubicBezTo>
                <a:cubicBezTo>
                  <a:pt x="111" y="143"/>
                  <a:pt x="111" y="143"/>
                  <a:pt x="111" y="143"/>
                </a:cubicBezTo>
                <a:cubicBezTo>
                  <a:pt x="110" y="142"/>
                  <a:pt x="110" y="142"/>
                  <a:pt x="110" y="142"/>
                </a:cubicBezTo>
                <a:cubicBezTo>
                  <a:pt x="93" y="141"/>
                  <a:pt x="76" y="138"/>
                  <a:pt x="60" y="133"/>
                </a:cubicBezTo>
                <a:cubicBezTo>
                  <a:pt x="58" y="133"/>
                  <a:pt x="58" y="133"/>
                  <a:pt x="58" y="133"/>
                </a:cubicBezTo>
                <a:lnTo>
                  <a:pt x="59" y="132"/>
                </a:lnTo>
                <a:close/>
                <a:moveTo>
                  <a:pt x="74" y="203"/>
                </a:moveTo>
                <a:cubicBezTo>
                  <a:pt x="73" y="203"/>
                  <a:pt x="73" y="203"/>
                  <a:pt x="73" y="203"/>
                </a:cubicBezTo>
                <a:cubicBezTo>
                  <a:pt x="72" y="202"/>
                  <a:pt x="72" y="202"/>
                  <a:pt x="72" y="202"/>
                </a:cubicBezTo>
                <a:cubicBezTo>
                  <a:pt x="66" y="192"/>
                  <a:pt x="61" y="181"/>
                  <a:pt x="59" y="170"/>
                </a:cubicBezTo>
                <a:cubicBezTo>
                  <a:pt x="58" y="168"/>
                  <a:pt x="58" y="168"/>
                  <a:pt x="58" y="168"/>
                </a:cubicBezTo>
                <a:cubicBezTo>
                  <a:pt x="60" y="168"/>
                  <a:pt x="60" y="168"/>
                  <a:pt x="60" y="168"/>
                </a:cubicBezTo>
                <a:cubicBezTo>
                  <a:pt x="76" y="163"/>
                  <a:pt x="93" y="160"/>
                  <a:pt x="110" y="159"/>
                </a:cubicBezTo>
                <a:cubicBezTo>
                  <a:pt x="111" y="159"/>
                  <a:pt x="111" y="159"/>
                  <a:pt x="111" y="159"/>
                </a:cubicBezTo>
                <a:cubicBezTo>
                  <a:pt x="111" y="160"/>
                  <a:pt x="111" y="160"/>
                  <a:pt x="111" y="160"/>
                </a:cubicBezTo>
                <a:cubicBezTo>
                  <a:pt x="112" y="164"/>
                  <a:pt x="114" y="168"/>
                  <a:pt x="116" y="172"/>
                </a:cubicBezTo>
                <a:cubicBezTo>
                  <a:pt x="117" y="173"/>
                  <a:pt x="117" y="173"/>
                  <a:pt x="117" y="173"/>
                </a:cubicBezTo>
                <a:cubicBezTo>
                  <a:pt x="116" y="174"/>
                  <a:pt x="116" y="174"/>
                  <a:pt x="116" y="174"/>
                </a:cubicBezTo>
                <a:cubicBezTo>
                  <a:pt x="103" y="185"/>
                  <a:pt x="89" y="194"/>
                  <a:pt x="74" y="203"/>
                </a:cubicBezTo>
                <a:close/>
                <a:moveTo>
                  <a:pt x="143" y="191"/>
                </a:moveTo>
                <a:cubicBezTo>
                  <a:pt x="141" y="208"/>
                  <a:pt x="138" y="225"/>
                  <a:pt x="133" y="242"/>
                </a:cubicBezTo>
                <a:cubicBezTo>
                  <a:pt x="133" y="243"/>
                  <a:pt x="133" y="243"/>
                  <a:pt x="133" y="243"/>
                </a:cubicBezTo>
                <a:cubicBezTo>
                  <a:pt x="132" y="243"/>
                  <a:pt x="132" y="243"/>
                  <a:pt x="132" y="243"/>
                </a:cubicBezTo>
                <a:cubicBezTo>
                  <a:pt x="120" y="241"/>
                  <a:pt x="109" y="236"/>
                  <a:pt x="99" y="229"/>
                </a:cubicBezTo>
                <a:cubicBezTo>
                  <a:pt x="98" y="229"/>
                  <a:pt x="98" y="229"/>
                  <a:pt x="98" y="229"/>
                </a:cubicBezTo>
                <a:cubicBezTo>
                  <a:pt x="98" y="228"/>
                  <a:pt x="98" y="228"/>
                  <a:pt x="98" y="228"/>
                </a:cubicBezTo>
                <a:cubicBezTo>
                  <a:pt x="107" y="212"/>
                  <a:pt x="117" y="198"/>
                  <a:pt x="128" y="185"/>
                </a:cubicBezTo>
                <a:cubicBezTo>
                  <a:pt x="128" y="184"/>
                  <a:pt x="128" y="184"/>
                  <a:pt x="128" y="184"/>
                </a:cubicBezTo>
                <a:cubicBezTo>
                  <a:pt x="129" y="185"/>
                  <a:pt x="129" y="185"/>
                  <a:pt x="129" y="185"/>
                </a:cubicBezTo>
                <a:cubicBezTo>
                  <a:pt x="133" y="187"/>
                  <a:pt x="137" y="189"/>
                  <a:pt x="142" y="190"/>
                </a:cubicBezTo>
                <a:cubicBezTo>
                  <a:pt x="143" y="190"/>
                  <a:pt x="143" y="190"/>
                  <a:pt x="143" y="190"/>
                </a:cubicBezTo>
                <a:lnTo>
                  <a:pt x="143" y="191"/>
                </a:lnTo>
                <a:close/>
                <a:moveTo>
                  <a:pt x="151" y="180"/>
                </a:moveTo>
                <a:cubicBezTo>
                  <a:pt x="143" y="180"/>
                  <a:pt x="136" y="177"/>
                  <a:pt x="130" y="171"/>
                </a:cubicBezTo>
                <a:cubicBezTo>
                  <a:pt x="125" y="166"/>
                  <a:pt x="122" y="159"/>
                  <a:pt x="122" y="151"/>
                </a:cubicBezTo>
                <a:cubicBezTo>
                  <a:pt x="122" y="143"/>
                  <a:pt x="125" y="136"/>
                  <a:pt x="130" y="130"/>
                </a:cubicBezTo>
                <a:cubicBezTo>
                  <a:pt x="136" y="125"/>
                  <a:pt x="143" y="122"/>
                  <a:pt x="151" y="122"/>
                </a:cubicBezTo>
                <a:cubicBezTo>
                  <a:pt x="159" y="122"/>
                  <a:pt x="166" y="125"/>
                  <a:pt x="172" y="130"/>
                </a:cubicBezTo>
                <a:cubicBezTo>
                  <a:pt x="183" y="142"/>
                  <a:pt x="183" y="160"/>
                  <a:pt x="172" y="171"/>
                </a:cubicBezTo>
                <a:cubicBezTo>
                  <a:pt x="166" y="177"/>
                  <a:pt x="159" y="180"/>
                  <a:pt x="151" y="180"/>
                </a:cubicBezTo>
                <a:close/>
                <a:moveTo>
                  <a:pt x="203" y="229"/>
                </a:moveTo>
                <a:cubicBezTo>
                  <a:pt x="192" y="236"/>
                  <a:pt x="181" y="241"/>
                  <a:pt x="170" y="243"/>
                </a:cubicBezTo>
                <a:cubicBezTo>
                  <a:pt x="168" y="243"/>
                  <a:pt x="168" y="243"/>
                  <a:pt x="168" y="243"/>
                </a:cubicBezTo>
                <a:cubicBezTo>
                  <a:pt x="168" y="242"/>
                  <a:pt x="168" y="242"/>
                  <a:pt x="168" y="242"/>
                </a:cubicBezTo>
                <a:cubicBezTo>
                  <a:pt x="163" y="225"/>
                  <a:pt x="160" y="208"/>
                  <a:pt x="159" y="192"/>
                </a:cubicBezTo>
                <a:cubicBezTo>
                  <a:pt x="159" y="190"/>
                  <a:pt x="159" y="190"/>
                  <a:pt x="159" y="190"/>
                </a:cubicBezTo>
                <a:cubicBezTo>
                  <a:pt x="160" y="190"/>
                  <a:pt x="160" y="190"/>
                  <a:pt x="160" y="190"/>
                </a:cubicBezTo>
                <a:cubicBezTo>
                  <a:pt x="164" y="189"/>
                  <a:pt x="168" y="188"/>
                  <a:pt x="172" y="185"/>
                </a:cubicBezTo>
                <a:cubicBezTo>
                  <a:pt x="173" y="185"/>
                  <a:pt x="173" y="185"/>
                  <a:pt x="173" y="185"/>
                </a:cubicBezTo>
                <a:cubicBezTo>
                  <a:pt x="174" y="185"/>
                  <a:pt x="174" y="185"/>
                  <a:pt x="174" y="185"/>
                </a:cubicBezTo>
                <a:cubicBezTo>
                  <a:pt x="185" y="199"/>
                  <a:pt x="195" y="213"/>
                  <a:pt x="203" y="228"/>
                </a:cubicBezTo>
                <a:cubicBezTo>
                  <a:pt x="204" y="229"/>
                  <a:pt x="204" y="229"/>
                  <a:pt x="204" y="229"/>
                </a:cubicBezTo>
                <a:lnTo>
                  <a:pt x="203" y="229"/>
                </a:lnTo>
                <a:close/>
                <a:moveTo>
                  <a:pt x="243" y="170"/>
                </a:moveTo>
                <a:cubicBezTo>
                  <a:pt x="241" y="182"/>
                  <a:pt x="236" y="193"/>
                  <a:pt x="229" y="203"/>
                </a:cubicBezTo>
                <a:cubicBezTo>
                  <a:pt x="229" y="204"/>
                  <a:pt x="229" y="204"/>
                  <a:pt x="229" y="204"/>
                </a:cubicBezTo>
                <a:cubicBezTo>
                  <a:pt x="228" y="203"/>
                  <a:pt x="228" y="203"/>
                  <a:pt x="228" y="203"/>
                </a:cubicBezTo>
                <a:cubicBezTo>
                  <a:pt x="212" y="195"/>
                  <a:pt x="198" y="185"/>
                  <a:pt x="185" y="174"/>
                </a:cubicBezTo>
                <a:cubicBezTo>
                  <a:pt x="185" y="173"/>
                  <a:pt x="185" y="173"/>
                  <a:pt x="185" y="173"/>
                </a:cubicBezTo>
                <a:cubicBezTo>
                  <a:pt x="185" y="172"/>
                  <a:pt x="185" y="172"/>
                  <a:pt x="185" y="172"/>
                </a:cubicBezTo>
                <a:cubicBezTo>
                  <a:pt x="188" y="169"/>
                  <a:pt x="189" y="164"/>
                  <a:pt x="190" y="160"/>
                </a:cubicBezTo>
                <a:cubicBezTo>
                  <a:pt x="191" y="159"/>
                  <a:pt x="191" y="159"/>
                  <a:pt x="191" y="159"/>
                </a:cubicBezTo>
                <a:cubicBezTo>
                  <a:pt x="192" y="159"/>
                  <a:pt x="192" y="159"/>
                  <a:pt x="192" y="159"/>
                </a:cubicBezTo>
                <a:cubicBezTo>
                  <a:pt x="208" y="161"/>
                  <a:pt x="225" y="164"/>
                  <a:pt x="242" y="168"/>
                </a:cubicBezTo>
                <a:cubicBezTo>
                  <a:pt x="243" y="169"/>
                  <a:pt x="243" y="169"/>
                  <a:pt x="243" y="169"/>
                </a:cubicBezTo>
                <a:lnTo>
                  <a:pt x="243" y="170"/>
                </a:lnTo>
                <a:close/>
                <a:moveTo>
                  <a:pt x="242" y="134"/>
                </a:moveTo>
                <a:cubicBezTo>
                  <a:pt x="225" y="139"/>
                  <a:pt x="208" y="142"/>
                  <a:pt x="192" y="143"/>
                </a:cubicBezTo>
                <a:cubicBezTo>
                  <a:pt x="191" y="143"/>
                  <a:pt x="191" y="143"/>
                  <a:pt x="191" y="143"/>
                </a:cubicBezTo>
                <a:cubicBezTo>
                  <a:pt x="190" y="142"/>
                  <a:pt x="190" y="142"/>
                  <a:pt x="190" y="142"/>
                </a:cubicBezTo>
                <a:cubicBezTo>
                  <a:pt x="189" y="137"/>
                  <a:pt x="188" y="133"/>
                  <a:pt x="185" y="130"/>
                </a:cubicBezTo>
                <a:cubicBezTo>
                  <a:pt x="185" y="129"/>
                  <a:pt x="185" y="129"/>
                  <a:pt x="185" y="129"/>
                </a:cubicBezTo>
                <a:cubicBezTo>
                  <a:pt x="186" y="128"/>
                  <a:pt x="186" y="128"/>
                  <a:pt x="186" y="128"/>
                </a:cubicBezTo>
                <a:cubicBezTo>
                  <a:pt x="199" y="117"/>
                  <a:pt x="213" y="107"/>
                  <a:pt x="228" y="99"/>
                </a:cubicBezTo>
                <a:cubicBezTo>
                  <a:pt x="229" y="98"/>
                  <a:pt x="229" y="98"/>
                  <a:pt x="229" y="98"/>
                </a:cubicBezTo>
                <a:cubicBezTo>
                  <a:pt x="230" y="99"/>
                  <a:pt x="230" y="99"/>
                  <a:pt x="230" y="99"/>
                </a:cubicBezTo>
                <a:cubicBezTo>
                  <a:pt x="236" y="109"/>
                  <a:pt x="241" y="120"/>
                  <a:pt x="243" y="132"/>
                </a:cubicBezTo>
                <a:cubicBezTo>
                  <a:pt x="243" y="133"/>
                  <a:pt x="243" y="133"/>
                  <a:pt x="243" y="133"/>
                </a:cubicBezTo>
                <a:lnTo>
                  <a:pt x="242" y="134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0" name="Freeform 12"/>
          <p:cNvSpPr>
            <a:spLocks noEditPoints="1"/>
          </p:cNvSpPr>
          <p:nvPr/>
        </p:nvSpPr>
        <p:spPr bwMode="auto">
          <a:xfrm>
            <a:off x="783485" y="8039412"/>
            <a:ext cx="1285985" cy="1284406"/>
          </a:xfrm>
          <a:custGeom>
            <a:avLst/>
            <a:gdLst>
              <a:gd name="T0" fmla="*/ 286 w 302"/>
              <a:gd name="T1" fmla="*/ 129 h 302"/>
              <a:gd name="T2" fmla="*/ 282 w 302"/>
              <a:gd name="T3" fmla="*/ 112 h 302"/>
              <a:gd name="T4" fmla="*/ 285 w 302"/>
              <a:gd name="T5" fmla="*/ 82 h 302"/>
              <a:gd name="T6" fmla="*/ 264 w 302"/>
              <a:gd name="T7" fmla="*/ 72 h 302"/>
              <a:gd name="T8" fmla="*/ 252 w 302"/>
              <a:gd name="T9" fmla="*/ 58 h 302"/>
              <a:gd name="T10" fmla="*/ 236 w 302"/>
              <a:gd name="T11" fmla="*/ 34 h 302"/>
              <a:gd name="T12" fmla="*/ 219 w 302"/>
              <a:gd name="T13" fmla="*/ 23 h 302"/>
              <a:gd name="T14" fmla="*/ 191 w 302"/>
              <a:gd name="T15" fmla="*/ 20 h 302"/>
              <a:gd name="T16" fmla="*/ 173 w 302"/>
              <a:gd name="T17" fmla="*/ 15 h 302"/>
              <a:gd name="T18" fmla="*/ 155 w 302"/>
              <a:gd name="T19" fmla="*/ 0 h 302"/>
              <a:gd name="T20" fmla="*/ 141 w 302"/>
              <a:gd name="T21" fmla="*/ 14 h 302"/>
              <a:gd name="T22" fmla="*/ 113 w 302"/>
              <a:gd name="T23" fmla="*/ 12 h 302"/>
              <a:gd name="T24" fmla="*/ 94 w 302"/>
              <a:gd name="T25" fmla="*/ 18 h 302"/>
              <a:gd name="T26" fmla="*/ 73 w 302"/>
              <a:gd name="T27" fmla="*/ 38 h 302"/>
              <a:gd name="T28" fmla="*/ 59 w 302"/>
              <a:gd name="T29" fmla="*/ 49 h 302"/>
              <a:gd name="T30" fmla="*/ 35 w 302"/>
              <a:gd name="T31" fmla="*/ 54 h 302"/>
              <a:gd name="T32" fmla="*/ 32 w 302"/>
              <a:gd name="T33" fmla="*/ 84 h 302"/>
              <a:gd name="T34" fmla="*/ 24 w 302"/>
              <a:gd name="T35" fmla="*/ 99 h 302"/>
              <a:gd name="T36" fmla="*/ 3 w 302"/>
              <a:gd name="T37" fmla="*/ 121 h 302"/>
              <a:gd name="T38" fmla="*/ 14 w 302"/>
              <a:gd name="T39" fmla="*/ 142 h 302"/>
              <a:gd name="T40" fmla="*/ 7 w 302"/>
              <a:gd name="T41" fmla="*/ 157 h 302"/>
              <a:gd name="T42" fmla="*/ 9 w 302"/>
              <a:gd name="T43" fmla="*/ 177 h 302"/>
              <a:gd name="T44" fmla="*/ 24 w 302"/>
              <a:gd name="T45" fmla="*/ 201 h 302"/>
              <a:gd name="T46" fmla="*/ 31 w 302"/>
              <a:gd name="T47" fmla="*/ 218 h 302"/>
              <a:gd name="T48" fmla="*/ 30 w 302"/>
              <a:gd name="T49" fmla="*/ 242 h 302"/>
              <a:gd name="T50" fmla="*/ 59 w 302"/>
              <a:gd name="T51" fmla="*/ 252 h 302"/>
              <a:gd name="T52" fmla="*/ 73 w 302"/>
              <a:gd name="T53" fmla="*/ 263 h 302"/>
              <a:gd name="T54" fmla="*/ 89 w 302"/>
              <a:gd name="T55" fmla="*/ 289 h 302"/>
              <a:gd name="T56" fmla="*/ 112 w 302"/>
              <a:gd name="T57" fmla="*/ 283 h 302"/>
              <a:gd name="T58" fmla="*/ 130 w 302"/>
              <a:gd name="T59" fmla="*/ 286 h 302"/>
              <a:gd name="T60" fmla="*/ 155 w 302"/>
              <a:gd name="T61" fmla="*/ 302 h 302"/>
              <a:gd name="T62" fmla="*/ 173 w 302"/>
              <a:gd name="T63" fmla="*/ 286 h 302"/>
              <a:gd name="T64" fmla="*/ 190 w 302"/>
              <a:gd name="T65" fmla="*/ 282 h 302"/>
              <a:gd name="T66" fmla="*/ 220 w 302"/>
              <a:gd name="T67" fmla="*/ 285 h 302"/>
              <a:gd name="T68" fmla="*/ 230 w 302"/>
              <a:gd name="T69" fmla="*/ 263 h 302"/>
              <a:gd name="T70" fmla="*/ 243 w 302"/>
              <a:gd name="T71" fmla="*/ 251 h 302"/>
              <a:gd name="T72" fmla="*/ 268 w 302"/>
              <a:gd name="T73" fmla="*/ 236 h 302"/>
              <a:gd name="T74" fmla="*/ 278 w 302"/>
              <a:gd name="T75" fmla="*/ 219 h 302"/>
              <a:gd name="T76" fmla="*/ 282 w 302"/>
              <a:gd name="T77" fmla="*/ 190 h 302"/>
              <a:gd name="T78" fmla="*/ 287 w 302"/>
              <a:gd name="T79" fmla="*/ 173 h 302"/>
              <a:gd name="T80" fmla="*/ 302 w 302"/>
              <a:gd name="T81" fmla="*/ 155 h 302"/>
              <a:gd name="T82" fmla="*/ 170 w 302"/>
              <a:gd name="T83" fmla="*/ 59 h 302"/>
              <a:gd name="T84" fmla="*/ 160 w 302"/>
              <a:gd name="T85" fmla="*/ 111 h 302"/>
              <a:gd name="T86" fmla="*/ 143 w 302"/>
              <a:gd name="T87" fmla="*/ 110 h 302"/>
              <a:gd name="T88" fmla="*/ 98 w 302"/>
              <a:gd name="T89" fmla="*/ 73 h 302"/>
              <a:gd name="T90" fmla="*/ 117 w 302"/>
              <a:gd name="T91" fmla="*/ 128 h 302"/>
              <a:gd name="T92" fmla="*/ 59 w 302"/>
              <a:gd name="T93" fmla="*/ 132 h 302"/>
              <a:gd name="T94" fmla="*/ 110 w 302"/>
              <a:gd name="T95" fmla="*/ 159 h 302"/>
              <a:gd name="T96" fmla="*/ 143 w 302"/>
              <a:gd name="T97" fmla="*/ 191 h 302"/>
              <a:gd name="T98" fmla="*/ 128 w 302"/>
              <a:gd name="T99" fmla="*/ 185 h 302"/>
              <a:gd name="T100" fmla="*/ 130 w 302"/>
              <a:gd name="T101" fmla="*/ 171 h 302"/>
              <a:gd name="T102" fmla="*/ 203 w 302"/>
              <a:gd name="T103" fmla="*/ 229 h 302"/>
              <a:gd name="T104" fmla="*/ 172 w 302"/>
              <a:gd name="T105" fmla="*/ 185 h 302"/>
              <a:gd name="T106" fmla="*/ 229 w 302"/>
              <a:gd name="T107" fmla="*/ 203 h 302"/>
              <a:gd name="T108" fmla="*/ 191 w 302"/>
              <a:gd name="T109" fmla="*/ 159 h 302"/>
              <a:gd name="T110" fmla="*/ 191 w 302"/>
              <a:gd name="T111" fmla="*/ 143 h 302"/>
              <a:gd name="T112" fmla="*/ 230 w 302"/>
              <a:gd name="T113" fmla="*/ 99 h 3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302" h="302">
                <a:moveTo>
                  <a:pt x="302" y="147"/>
                </a:moveTo>
                <a:cubicBezTo>
                  <a:pt x="300" y="146"/>
                  <a:pt x="297" y="145"/>
                  <a:pt x="295" y="145"/>
                </a:cubicBezTo>
                <a:cubicBezTo>
                  <a:pt x="293" y="144"/>
                  <a:pt x="290" y="143"/>
                  <a:pt x="288" y="142"/>
                </a:cubicBezTo>
                <a:cubicBezTo>
                  <a:pt x="287" y="142"/>
                  <a:pt x="287" y="142"/>
                  <a:pt x="287" y="142"/>
                </a:cubicBezTo>
                <a:cubicBezTo>
                  <a:pt x="287" y="141"/>
                  <a:pt x="287" y="141"/>
                  <a:pt x="287" y="141"/>
                </a:cubicBezTo>
                <a:cubicBezTo>
                  <a:pt x="287" y="137"/>
                  <a:pt x="287" y="133"/>
                  <a:pt x="286" y="130"/>
                </a:cubicBezTo>
                <a:cubicBezTo>
                  <a:pt x="286" y="129"/>
                  <a:pt x="286" y="129"/>
                  <a:pt x="286" y="129"/>
                </a:cubicBezTo>
                <a:cubicBezTo>
                  <a:pt x="287" y="128"/>
                  <a:pt x="287" y="128"/>
                  <a:pt x="287" y="128"/>
                </a:cubicBezTo>
                <a:cubicBezTo>
                  <a:pt x="289" y="127"/>
                  <a:pt x="291" y="126"/>
                  <a:pt x="293" y="125"/>
                </a:cubicBezTo>
                <a:cubicBezTo>
                  <a:pt x="295" y="123"/>
                  <a:pt x="297" y="122"/>
                  <a:pt x="299" y="121"/>
                </a:cubicBezTo>
                <a:cubicBezTo>
                  <a:pt x="299" y="118"/>
                  <a:pt x="298" y="116"/>
                  <a:pt x="297" y="113"/>
                </a:cubicBezTo>
                <a:cubicBezTo>
                  <a:pt x="295" y="113"/>
                  <a:pt x="293" y="113"/>
                  <a:pt x="290" y="113"/>
                </a:cubicBezTo>
                <a:cubicBezTo>
                  <a:pt x="288" y="112"/>
                  <a:pt x="285" y="112"/>
                  <a:pt x="283" y="112"/>
                </a:cubicBezTo>
                <a:cubicBezTo>
                  <a:pt x="282" y="112"/>
                  <a:pt x="282" y="112"/>
                  <a:pt x="282" y="112"/>
                </a:cubicBezTo>
                <a:cubicBezTo>
                  <a:pt x="282" y="111"/>
                  <a:pt x="282" y="111"/>
                  <a:pt x="282" y="111"/>
                </a:cubicBezTo>
                <a:cubicBezTo>
                  <a:pt x="281" y="108"/>
                  <a:pt x="279" y="104"/>
                  <a:pt x="278" y="100"/>
                </a:cubicBezTo>
                <a:cubicBezTo>
                  <a:pt x="278" y="99"/>
                  <a:pt x="278" y="99"/>
                  <a:pt x="278" y="99"/>
                </a:cubicBezTo>
                <a:cubicBezTo>
                  <a:pt x="278" y="99"/>
                  <a:pt x="278" y="99"/>
                  <a:pt x="278" y="99"/>
                </a:cubicBezTo>
                <a:cubicBezTo>
                  <a:pt x="280" y="97"/>
                  <a:pt x="282" y="95"/>
                  <a:pt x="284" y="94"/>
                </a:cubicBezTo>
                <a:cubicBezTo>
                  <a:pt x="285" y="92"/>
                  <a:pt x="287" y="90"/>
                  <a:pt x="289" y="89"/>
                </a:cubicBezTo>
                <a:cubicBezTo>
                  <a:pt x="288" y="86"/>
                  <a:pt x="286" y="84"/>
                  <a:pt x="285" y="82"/>
                </a:cubicBezTo>
                <a:cubicBezTo>
                  <a:pt x="283" y="82"/>
                  <a:pt x="281" y="82"/>
                  <a:pt x="278" y="83"/>
                </a:cubicBezTo>
                <a:cubicBezTo>
                  <a:pt x="276" y="83"/>
                  <a:pt x="273" y="83"/>
                  <a:pt x="271" y="84"/>
                </a:cubicBezTo>
                <a:cubicBezTo>
                  <a:pt x="270" y="84"/>
                  <a:pt x="270" y="84"/>
                  <a:pt x="270" y="84"/>
                </a:cubicBezTo>
                <a:cubicBezTo>
                  <a:pt x="270" y="83"/>
                  <a:pt x="270" y="83"/>
                  <a:pt x="270" y="83"/>
                </a:cubicBezTo>
                <a:cubicBezTo>
                  <a:pt x="268" y="80"/>
                  <a:pt x="266" y="76"/>
                  <a:pt x="264" y="73"/>
                </a:cubicBezTo>
                <a:cubicBezTo>
                  <a:pt x="263" y="72"/>
                  <a:pt x="263" y="72"/>
                  <a:pt x="263" y="72"/>
                </a:cubicBezTo>
                <a:cubicBezTo>
                  <a:pt x="264" y="72"/>
                  <a:pt x="264" y="72"/>
                  <a:pt x="264" y="72"/>
                </a:cubicBezTo>
                <a:cubicBezTo>
                  <a:pt x="265" y="70"/>
                  <a:pt x="266" y="68"/>
                  <a:pt x="268" y="66"/>
                </a:cubicBezTo>
                <a:cubicBezTo>
                  <a:pt x="269" y="64"/>
                  <a:pt x="270" y="62"/>
                  <a:pt x="271" y="60"/>
                </a:cubicBezTo>
                <a:cubicBezTo>
                  <a:pt x="270" y="58"/>
                  <a:pt x="268" y="56"/>
                  <a:pt x="267" y="54"/>
                </a:cubicBezTo>
                <a:cubicBezTo>
                  <a:pt x="264" y="54"/>
                  <a:pt x="262" y="55"/>
                  <a:pt x="260" y="56"/>
                </a:cubicBezTo>
                <a:cubicBezTo>
                  <a:pt x="258" y="57"/>
                  <a:pt x="255" y="58"/>
                  <a:pt x="253" y="59"/>
                </a:cubicBezTo>
                <a:cubicBezTo>
                  <a:pt x="252" y="59"/>
                  <a:pt x="252" y="59"/>
                  <a:pt x="252" y="59"/>
                </a:cubicBezTo>
                <a:cubicBezTo>
                  <a:pt x="252" y="58"/>
                  <a:pt x="252" y="58"/>
                  <a:pt x="252" y="58"/>
                </a:cubicBezTo>
                <a:cubicBezTo>
                  <a:pt x="249" y="55"/>
                  <a:pt x="246" y="53"/>
                  <a:pt x="243" y="50"/>
                </a:cubicBezTo>
                <a:cubicBezTo>
                  <a:pt x="243" y="49"/>
                  <a:pt x="243" y="49"/>
                  <a:pt x="243" y="49"/>
                </a:cubicBezTo>
                <a:cubicBezTo>
                  <a:pt x="243" y="49"/>
                  <a:pt x="243" y="49"/>
                  <a:pt x="243" y="49"/>
                </a:cubicBezTo>
                <a:cubicBezTo>
                  <a:pt x="244" y="47"/>
                  <a:pt x="245" y="44"/>
                  <a:pt x="246" y="42"/>
                </a:cubicBezTo>
                <a:cubicBezTo>
                  <a:pt x="247" y="40"/>
                  <a:pt x="247" y="37"/>
                  <a:pt x="248" y="35"/>
                </a:cubicBezTo>
                <a:cubicBezTo>
                  <a:pt x="246" y="33"/>
                  <a:pt x="244" y="32"/>
                  <a:pt x="242" y="30"/>
                </a:cubicBezTo>
                <a:cubicBezTo>
                  <a:pt x="240" y="31"/>
                  <a:pt x="238" y="33"/>
                  <a:pt x="236" y="34"/>
                </a:cubicBezTo>
                <a:cubicBezTo>
                  <a:pt x="234" y="36"/>
                  <a:pt x="232" y="37"/>
                  <a:pt x="230" y="38"/>
                </a:cubicBezTo>
                <a:cubicBezTo>
                  <a:pt x="229" y="39"/>
                  <a:pt x="229" y="39"/>
                  <a:pt x="229" y="39"/>
                </a:cubicBezTo>
                <a:cubicBezTo>
                  <a:pt x="228" y="38"/>
                  <a:pt x="228" y="38"/>
                  <a:pt x="228" y="38"/>
                </a:cubicBezTo>
                <a:cubicBezTo>
                  <a:pt x="225" y="36"/>
                  <a:pt x="222" y="34"/>
                  <a:pt x="219" y="32"/>
                </a:cubicBezTo>
                <a:cubicBezTo>
                  <a:pt x="218" y="32"/>
                  <a:pt x="218" y="32"/>
                  <a:pt x="218" y="32"/>
                </a:cubicBezTo>
                <a:cubicBezTo>
                  <a:pt x="218" y="31"/>
                  <a:pt x="218" y="31"/>
                  <a:pt x="218" y="31"/>
                </a:cubicBezTo>
                <a:cubicBezTo>
                  <a:pt x="218" y="28"/>
                  <a:pt x="219" y="26"/>
                  <a:pt x="219" y="23"/>
                </a:cubicBezTo>
                <a:cubicBezTo>
                  <a:pt x="219" y="21"/>
                  <a:pt x="220" y="19"/>
                  <a:pt x="220" y="16"/>
                </a:cubicBezTo>
                <a:cubicBezTo>
                  <a:pt x="218" y="15"/>
                  <a:pt x="215" y="14"/>
                  <a:pt x="213" y="13"/>
                </a:cubicBezTo>
                <a:cubicBezTo>
                  <a:pt x="211" y="15"/>
                  <a:pt x="210" y="16"/>
                  <a:pt x="208" y="18"/>
                </a:cubicBezTo>
                <a:cubicBezTo>
                  <a:pt x="206" y="20"/>
                  <a:pt x="205" y="22"/>
                  <a:pt x="203" y="23"/>
                </a:cubicBezTo>
                <a:cubicBezTo>
                  <a:pt x="202" y="24"/>
                  <a:pt x="202" y="24"/>
                  <a:pt x="202" y="24"/>
                </a:cubicBezTo>
                <a:cubicBezTo>
                  <a:pt x="202" y="24"/>
                  <a:pt x="202" y="24"/>
                  <a:pt x="202" y="24"/>
                </a:cubicBezTo>
                <a:cubicBezTo>
                  <a:pt x="198" y="22"/>
                  <a:pt x="194" y="21"/>
                  <a:pt x="191" y="20"/>
                </a:cubicBezTo>
                <a:cubicBezTo>
                  <a:pt x="190" y="20"/>
                  <a:pt x="190" y="20"/>
                  <a:pt x="190" y="20"/>
                </a:cubicBezTo>
                <a:cubicBezTo>
                  <a:pt x="190" y="19"/>
                  <a:pt x="190" y="19"/>
                  <a:pt x="190" y="19"/>
                </a:cubicBezTo>
                <a:cubicBezTo>
                  <a:pt x="189" y="17"/>
                  <a:pt x="189" y="14"/>
                  <a:pt x="189" y="12"/>
                </a:cubicBezTo>
                <a:cubicBezTo>
                  <a:pt x="189" y="9"/>
                  <a:pt x="189" y="7"/>
                  <a:pt x="188" y="4"/>
                </a:cubicBezTo>
                <a:cubicBezTo>
                  <a:pt x="186" y="4"/>
                  <a:pt x="183" y="3"/>
                  <a:pt x="181" y="3"/>
                </a:cubicBezTo>
                <a:cubicBezTo>
                  <a:pt x="180" y="4"/>
                  <a:pt x="178" y="7"/>
                  <a:pt x="177" y="9"/>
                </a:cubicBezTo>
                <a:cubicBezTo>
                  <a:pt x="176" y="11"/>
                  <a:pt x="175" y="13"/>
                  <a:pt x="173" y="15"/>
                </a:cubicBezTo>
                <a:cubicBezTo>
                  <a:pt x="173" y="16"/>
                  <a:pt x="173" y="16"/>
                  <a:pt x="173" y="16"/>
                </a:cubicBezTo>
                <a:cubicBezTo>
                  <a:pt x="172" y="16"/>
                  <a:pt x="172" y="16"/>
                  <a:pt x="172" y="16"/>
                </a:cubicBezTo>
                <a:cubicBezTo>
                  <a:pt x="168" y="15"/>
                  <a:pt x="165" y="15"/>
                  <a:pt x="161" y="14"/>
                </a:cubicBezTo>
                <a:cubicBezTo>
                  <a:pt x="160" y="14"/>
                  <a:pt x="160" y="14"/>
                  <a:pt x="160" y="14"/>
                </a:cubicBezTo>
                <a:cubicBezTo>
                  <a:pt x="159" y="14"/>
                  <a:pt x="159" y="14"/>
                  <a:pt x="159" y="14"/>
                </a:cubicBezTo>
                <a:cubicBezTo>
                  <a:pt x="159" y="11"/>
                  <a:pt x="158" y="9"/>
                  <a:pt x="157" y="7"/>
                </a:cubicBezTo>
                <a:cubicBezTo>
                  <a:pt x="156" y="4"/>
                  <a:pt x="156" y="2"/>
                  <a:pt x="155" y="0"/>
                </a:cubicBezTo>
                <a:cubicBezTo>
                  <a:pt x="155" y="0"/>
                  <a:pt x="155" y="0"/>
                  <a:pt x="155" y="0"/>
                </a:cubicBezTo>
                <a:cubicBezTo>
                  <a:pt x="152" y="0"/>
                  <a:pt x="150" y="0"/>
                  <a:pt x="147" y="0"/>
                </a:cubicBezTo>
                <a:cubicBezTo>
                  <a:pt x="147" y="0"/>
                  <a:pt x="147" y="0"/>
                  <a:pt x="147" y="0"/>
                </a:cubicBezTo>
                <a:cubicBezTo>
                  <a:pt x="146" y="2"/>
                  <a:pt x="145" y="4"/>
                  <a:pt x="145" y="7"/>
                </a:cubicBezTo>
                <a:cubicBezTo>
                  <a:pt x="144" y="9"/>
                  <a:pt x="143" y="11"/>
                  <a:pt x="142" y="14"/>
                </a:cubicBezTo>
                <a:cubicBezTo>
                  <a:pt x="142" y="14"/>
                  <a:pt x="142" y="14"/>
                  <a:pt x="142" y="14"/>
                </a:cubicBezTo>
                <a:cubicBezTo>
                  <a:pt x="141" y="14"/>
                  <a:pt x="141" y="14"/>
                  <a:pt x="141" y="14"/>
                </a:cubicBezTo>
                <a:cubicBezTo>
                  <a:pt x="137" y="15"/>
                  <a:pt x="133" y="15"/>
                  <a:pt x="130" y="16"/>
                </a:cubicBezTo>
                <a:cubicBezTo>
                  <a:pt x="129" y="16"/>
                  <a:pt x="129" y="16"/>
                  <a:pt x="129" y="16"/>
                </a:cubicBezTo>
                <a:cubicBezTo>
                  <a:pt x="129" y="15"/>
                  <a:pt x="129" y="15"/>
                  <a:pt x="129" y="15"/>
                </a:cubicBezTo>
                <a:cubicBezTo>
                  <a:pt x="127" y="13"/>
                  <a:pt x="126" y="11"/>
                  <a:pt x="125" y="9"/>
                </a:cubicBezTo>
                <a:cubicBezTo>
                  <a:pt x="123" y="7"/>
                  <a:pt x="122" y="4"/>
                  <a:pt x="121" y="3"/>
                </a:cubicBezTo>
                <a:cubicBezTo>
                  <a:pt x="118" y="3"/>
                  <a:pt x="116" y="4"/>
                  <a:pt x="113" y="4"/>
                </a:cubicBezTo>
                <a:cubicBezTo>
                  <a:pt x="113" y="7"/>
                  <a:pt x="113" y="9"/>
                  <a:pt x="113" y="12"/>
                </a:cubicBezTo>
                <a:cubicBezTo>
                  <a:pt x="113" y="14"/>
                  <a:pt x="112" y="17"/>
                  <a:pt x="112" y="19"/>
                </a:cubicBezTo>
                <a:cubicBezTo>
                  <a:pt x="112" y="20"/>
                  <a:pt x="112" y="20"/>
                  <a:pt x="112" y="20"/>
                </a:cubicBezTo>
                <a:cubicBezTo>
                  <a:pt x="111" y="20"/>
                  <a:pt x="111" y="20"/>
                  <a:pt x="111" y="20"/>
                </a:cubicBezTo>
                <a:cubicBezTo>
                  <a:pt x="108" y="21"/>
                  <a:pt x="104" y="22"/>
                  <a:pt x="100" y="24"/>
                </a:cubicBezTo>
                <a:cubicBezTo>
                  <a:pt x="100" y="24"/>
                  <a:pt x="100" y="24"/>
                  <a:pt x="100" y="24"/>
                </a:cubicBezTo>
                <a:cubicBezTo>
                  <a:pt x="99" y="23"/>
                  <a:pt x="99" y="23"/>
                  <a:pt x="99" y="23"/>
                </a:cubicBezTo>
                <a:cubicBezTo>
                  <a:pt x="97" y="22"/>
                  <a:pt x="96" y="20"/>
                  <a:pt x="94" y="18"/>
                </a:cubicBezTo>
                <a:cubicBezTo>
                  <a:pt x="92" y="16"/>
                  <a:pt x="90" y="15"/>
                  <a:pt x="89" y="13"/>
                </a:cubicBezTo>
                <a:cubicBezTo>
                  <a:pt x="86" y="14"/>
                  <a:pt x="84" y="15"/>
                  <a:pt x="82" y="16"/>
                </a:cubicBezTo>
                <a:cubicBezTo>
                  <a:pt x="82" y="19"/>
                  <a:pt x="82" y="21"/>
                  <a:pt x="83" y="23"/>
                </a:cubicBezTo>
                <a:cubicBezTo>
                  <a:pt x="83" y="26"/>
                  <a:pt x="83" y="28"/>
                  <a:pt x="84" y="31"/>
                </a:cubicBezTo>
                <a:cubicBezTo>
                  <a:pt x="84" y="32"/>
                  <a:pt x="84" y="32"/>
                  <a:pt x="84" y="32"/>
                </a:cubicBezTo>
                <a:cubicBezTo>
                  <a:pt x="83" y="32"/>
                  <a:pt x="83" y="32"/>
                  <a:pt x="83" y="32"/>
                </a:cubicBezTo>
                <a:cubicBezTo>
                  <a:pt x="80" y="34"/>
                  <a:pt x="76" y="36"/>
                  <a:pt x="73" y="38"/>
                </a:cubicBezTo>
                <a:cubicBezTo>
                  <a:pt x="73" y="39"/>
                  <a:pt x="73" y="39"/>
                  <a:pt x="73" y="39"/>
                </a:cubicBezTo>
                <a:cubicBezTo>
                  <a:pt x="72" y="38"/>
                  <a:pt x="72" y="38"/>
                  <a:pt x="72" y="38"/>
                </a:cubicBezTo>
                <a:cubicBezTo>
                  <a:pt x="70" y="37"/>
                  <a:pt x="68" y="36"/>
                  <a:pt x="66" y="34"/>
                </a:cubicBezTo>
                <a:cubicBezTo>
                  <a:pt x="64" y="33"/>
                  <a:pt x="62" y="31"/>
                  <a:pt x="60" y="30"/>
                </a:cubicBezTo>
                <a:cubicBezTo>
                  <a:pt x="58" y="32"/>
                  <a:pt x="56" y="33"/>
                  <a:pt x="54" y="35"/>
                </a:cubicBezTo>
                <a:cubicBezTo>
                  <a:pt x="54" y="37"/>
                  <a:pt x="55" y="40"/>
                  <a:pt x="56" y="42"/>
                </a:cubicBezTo>
                <a:cubicBezTo>
                  <a:pt x="57" y="44"/>
                  <a:pt x="58" y="47"/>
                  <a:pt x="59" y="49"/>
                </a:cubicBezTo>
                <a:cubicBezTo>
                  <a:pt x="59" y="49"/>
                  <a:pt x="59" y="49"/>
                  <a:pt x="59" y="49"/>
                </a:cubicBezTo>
                <a:cubicBezTo>
                  <a:pt x="58" y="50"/>
                  <a:pt x="58" y="50"/>
                  <a:pt x="58" y="50"/>
                </a:cubicBezTo>
                <a:cubicBezTo>
                  <a:pt x="56" y="53"/>
                  <a:pt x="53" y="55"/>
                  <a:pt x="50" y="58"/>
                </a:cubicBezTo>
                <a:cubicBezTo>
                  <a:pt x="50" y="59"/>
                  <a:pt x="50" y="59"/>
                  <a:pt x="50" y="59"/>
                </a:cubicBezTo>
                <a:cubicBezTo>
                  <a:pt x="49" y="59"/>
                  <a:pt x="49" y="59"/>
                  <a:pt x="49" y="59"/>
                </a:cubicBezTo>
                <a:cubicBezTo>
                  <a:pt x="47" y="58"/>
                  <a:pt x="44" y="57"/>
                  <a:pt x="42" y="56"/>
                </a:cubicBezTo>
                <a:cubicBezTo>
                  <a:pt x="40" y="55"/>
                  <a:pt x="37" y="54"/>
                  <a:pt x="35" y="54"/>
                </a:cubicBezTo>
                <a:cubicBezTo>
                  <a:pt x="33" y="56"/>
                  <a:pt x="32" y="58"/>
                  <a:pt x="30" y="60"/>
                </a:cubicBezTo>
                <a:cubicBezTo>
                  <a:pt x="32" y="62"/>
                  <a:pt x="33" y="64"/>
                  <a:pt x="34" y="66"/>
                </a:cubicBezTo>
                <a:cubicBezTo>
                  <a:pt x="36" y="68"/>
                  <a:pt x="37" y="70"/>
                  <a:pt x="38" y="72"/>
                </a:cubicBezTo>
                <a:cubicBezTo>
                  <a:pt x="39" y="72"/>
                  <a:pt x="39" y="72"/>
                  <a:pt x="39" y="72"/>
                </a:cubicBezTo>
                <a:cubicBezTo>
                  <a:pt x="38" y="73"/>
                  <a:pt x="38" y="73"/>
                  <a:pt x="38" y="73"/>
                </a:cubicBezTo>
                <a:cubicBezTo>
                  <a:pt x="36" y="76"/>
                  <a:pt x="34" y="80"/>
                  <a:pt x="32" y="83"/>
                </a:cubicBezTo>
                <a:cubicBezTo>
                  <a:pt x="32" y="84"/>
                  <a:pt x="32" y="84"/>
                  <a:pt x="32" y="84"/>
                </a:cubicBezTo>
                <a:cubicBezTo>
                  <a:pt x="31" y="84"/>
                  <a:pt x="31" y="84"/>
                  <a:pt x="31" y="84"/>
                </a:cubicBezTo>
                <a:cubicBezTo>
                  <a:pt x="29" y="83"/>
                  <a:pt x="26" y="83"/>
                  <a:pt x="24" y="83"/>
                </a:cubicBezTo>
                <a:cubicBezTo>
                  <a:pt x="21" y="82"/>
                  <a:pt x="19" y="82"/>
                  <a:pt x="17" y="82"/>
                </a:cubicBezTo>
                <a:cubicBezTo>
                  <a:pt x="15" y="84"/>
                  <a:pt x="14" y="86"/>
                  <a:pt x="13" y="89"/>
                </a:cubicBezTo>
                <a:cubicBezTo>
                  <a:pt x="15" y="90"/>
                  <a:pt x="16" y="92"/>
                  <a:pt x="18" y="94"/>
                </a:cubicBezTo>
                <a:cubicBezTo>
                  <a:pt x="20" y="95"/>
                  <a:pt x="22" y="97"/>
                  <a:pt x="24" y="99"/>
                </a:cubicBezTo>
                <a:cubicBezTo>
                  <a:pt x="24" y="99"/>
                  <a:pt x="24" y="99"/>
                  <a:pt x="24" y="99"/>
                </a:cubicBezTo>
                <a:cubicBezTo>
                  <a:pt x="24" y="100"/>
                  <a:pt x="24" y="100"/>
                  <a:pt x="24" y="100"/>
                </a:cubicBezTo>
                <a:cubicBezTo>
                  <a:pt x="22" y="104"/>
                  <a:pt x="21" y="108"/>
                  <a:pt x="20" y="111"/>
                </a:cubicBezTo>
                <a:cubicBezTo>
                  <a:pt x="20" y="112"/>
                  <a:pt x="20" y="112"/>
                  <a:pt x="20" y="112"/>
                </a:cubicBezTo>
                <a:cubicBezTo>
                  <a:pt x="19" y="112"/>
                  <a:pt x="19" y="112"/>
                  <a:pt x="19" y="112"/>
                </a:cubicBezTo>
                <a:cubicBezTo>
                  <a:pt x="17" y="112"/>
                  <a:pt x="14" y="112"/>
                  <a:pt x="12" y="113"/>
                </a:cubicBezTo>
                <a:cubicBezTo>
                  <a:pt x="9" y="113"/>
                  <a:pt x="7" y="113"/>
                  <a:pt x="4" y="113"/>
                </a:cubicBezTo>
                <a:cubicBezTo>
                  <a:pt x="4" y="116"/>
                  <a:pt x="3" y="118"/>
                  <a:pt x="3" y="121"/>
                </a:cubicBezTo>
                <a:cubicBezTo>
                  <a:pt x="5" y="122"/>
                  <a:pt x="7" y="123"/>
                  <a:pt x="9" y="125"/>
                </a:cubicBezTo>
                <a:cubicBezTo>
                  <a:pt x="11" y="126"/>
                  <a:pt x="13" y="127"/>
                  <a:pt x="15" y="128"/>
                </a:cubicBezTo>
                <a:cubicBezTo>
                  <a:pt x="16" y="129"/>
                  <a:pt x="16" y="129"/>
                  <a:pt x="16" y="129"/>
                </a:cubicBezTo>
                <a:cubicBezTo>
                  <a:pt x="16" y="130"/>
                  <a:pt x="16" y="130"/>
                  <a:pt x="16" y="130"/>
                </a:cubicBezTo>
                <a:cubicBezTo>
                  <a:pt x="15" y="133"/>
                  <a:pt x="15" y="137"/>
                  <a:pt x="15" y="141"/>
                </a:cubicBezTo>
                <a:cubicBezTo>
                  <a:pt x="14" y="142"/>
                  <a:pt x="14" y="142"/>
                  <a:pt x="14" y="142"/>
                </a:cubicBezTo>
                <a:cubicBezTo>
                  <a:pt x="14" y="142"/>
                  <a:pt x="14" y="142"/>
                  <a:pt x="14" y="142"/>
                </a:cubicBezTo>
                <a:cubicBezTo>
                  <a:pt x="12" y="143"/>
                  <a:pt x="9" y="144"/>
                  <a:pt x="7" y="145"/>
                </a:cubicBezTo>
                <a:cubicBezTo>
                  <a:pt x="4" y="145"/>
                  <a:pt x="2" y="146"/>
                  <a:pt x="0" y="147"/>
                </a:cubicBezTo>
                <a:cubicBezTo>
                  <a:pt x="0" y="147"/>
                  <a:pt x="0" y="147"/>
                  <a:pt x="0" y="147"/>
                </a:cubicBezTo>
                <a:cubicBezTo>
                  <a:pt x="0" y="148"/>
                  <a:pt x="0" y="150"/>
                  <a:pt x="0" y="151"/>
                </a:cubicBezTo>
                <a:cubicBezTo>
                  <a:pt x="0" y="152"/>
                  <a:pt x="0" y="153"/>
                  <a:pt x="0" y="155"/>
                </a:cubicBezTo>
                <a:cubicBezTo>
                  <a:pt x="0" y="155"/>
                  <a:pt x="0" y="155"/>
                  <a:pt x="0" y="155"/>
                </a:cubicBezTo>
                <a:cubicBezTo>
                  <a:pt x="2" y="156"/>
                  <a:pt x="4" y="156"/>
                  <a:pt x="7" y="157"/>
                </a:cubicBezTo>
                <a:cubicBezTo>
                  <a:pt x="9" y="158"/>
                  <a:pt x="12" y="158"/>
                  <a:pt x="14" y="159"/>
                </a:cubicBezTo>
                <a:cubicBezTo>
                  <a:pt x="14" y="160"/>
                  <a:pt x="14" y="160"/>
                  <a:pt x="14" y="160"/>
                </a:cubicBezTo>
                <a:cubicBezTo>
                  <a:pt x="15" y="160"/>
                  <a:pt x="15" y="160"/>
                  <a:pt x="15" y="160"/>
                </a:cubicBezTo>
                <a:cubicBezTo>
                  <a:pt x="15" y="165"/>
                  <a:pt x="15" y="168"/>
                  <a:pt x="16" y="172"/>
                </a:cubicBezTo>
                <a:cubicBezTo>
                  <a:pt x="16" y="173"/>
                  <a:pt x="16" y="173"/>
                  <a:pt x="16" y="173"/>
                </a:cubicBezTo>
                <a:cubicBezTo>
                  <a:pt x="15" y="173"/>
                  <a:pt x="15" y="173"/>
                  <a:pt x="15" y="173"/>
                </a:cubicBezTo>
                <a:cubicBezTo>
                  <a:pt x="13" y="174"/>
                  <a:pt x="11" y="176"/>
                  <a:pt x="9" y="177"/>
                </a:cubicBezTo>
                <a:cubicBezTo>
                  <a:pt x="7" y="178"/>
                  <a:pt x="5" y="179"/>
                  <a:pt x="3" y="181"/>
                </a:cubicBezTo>
                <a:cubicBezTo>
                  <a:pt x="3" y="183"/>
                  <a:pt x="4" y="186"/>
                  <a:pt x="4" y="188"/>
                </a:cubicBezTo>
                <a:cubicBezTo>
                  <a:pt x="7" y="189"/>
                  <a:pt x="9" y="189"/>
                  <a:pt x="12" y="189"/>
                </a:cubicBezTo>
                <a:cubicBezTo>
                  <a:pt x="14" y="189"/>
                  <a:pt x="17" y="189"/>
                  <a:pt x="19" y="190"/>
                </a:cubicBezTo>
                <a:cubicBezTo>
                  <a:pt x="20" y="190"/>
                  <a:pt x="20" y="190"/>
                  <a:pt x="20" y="190"/>
                </a:cubicBezTo>
                <a:cubicBezTo>
                  <a:pt x="20" y="190"/>
                  <a:pt x="20" y="190"/>
                  <a:pt x="20" y="190"/>
                </a:cubicBezTo>
                <a:cubicBezTo>
                  <a:pt x="21" y="194"/>
                  <a:pt x="22" y="198"/>
                  <a:pt x="24" y="201"/>
                </a:cubicBezTo>
                <a:cubicBezTo>
                  <a:pt x="24" y="202"/>
                  <a:pt x="24" y="202"/>
                  <a:pt x="24" y="202"/>
                </a:cubicBezTo>
                <a:cubicBezTo>
                  <a:pt x="24" y="203"/>
                  <a:pt x="24" y="203"/>
                  <a:pt x="24" y="203"/>
                </a:cubicBezTo>
                <a:cubicBezTo>
                  <a:pt x="22" y="204"/>
                  <a:pt x="20" y="206"/>
                  <a:pt x="18" y="208"/>
                </a:cubicBezTo>
                <a:cubicBezTo>
                  <a:pt x="16" y="210"/>
                  <a:pt x="15" y="211"/>
                  <a:pt x="13" y="213"/>
                </a:cubicBezTo>
                <a:cubicBezTo>
                  <a:pt x="14" y="215"/>
                  <a:pt x="15" y="218"/>
                  <a:pt x="17" y="220"/>
                </a:cubicBezTo>
                <a:cubicBezTo>
                  <a:pt x="19" y="220"/>
                  <a:pt x="21" y="219"/>
                  <a:pt x="24" y="219"/>
                </a:cubicBezTo>
                <a:cubicBezTo>
                  <a:pt x="26" y="219"/>
                  <a:pt x="29" y="218"/>
                  <a:pt x="31" y="218"/>
                </a:cubicBezTo>
                <a:cubicBezTo>
                  <a:pt x="32" y="218"/>
                  <a:pt x="32" y="218"/>
                  <a:pt x="32" y="218"/>
                </a:cubicBezTo>
                <a:cubicBezTo>
                  <a:pt x="32" y="219"/>
                  <a:pt x="32" y="219"/>
                  <a:pt x="32" y="219"/>
                </a:cubicBezTo>
                <a:cubicBezTo>
                  <a:pt x="34" y="222"/>
                  <a:pt x="36" y="225"/>
                  <a:pt x="38" y="228"/>
                </a:cubicBezTo>
                <a:cubicBezTo>
                  <a:pt x="39" y="229"/>
                  <a:pt x="39" y="229"/>
                  <a:pt x="39" y="229"/>
                </a:cubicBezTo>
                <a:cubicBezTo>
                  <a:pt x="38" y="230"/>
                  <a:pt x="38" y="230"/>
                  <a:pt x="38" y="230"/>
                </a:cubicBezTo>
                <a:cubicBezTo>
                  <a:pt x="37" y="232"/>
                  <a:pt x="36" y="234"/>
                  <a:pt x="34" y="236"/>
                </a:cubicBezTo>
                <a:cubicBezTo>
                  <a:pt x="33" y="238"/>
                  <a:pt x="32" y="240"/>
                  <a:pt x="30" y="242"/>
                </a:cubicBezTo>
                <a:cubicBezTo>
                  <a:pt x="32" y="244"/>
                  <a:pt x="33" y="246"/>
                  <a:pt x="35" y="248"/>
                </a:cubicBezTo>
                <a:cubicBezTo>
                  <a:pt x="37" y="247"/>
                  <a:pt x="40" y="246"/>
                  <a:pt x="42" y="246"/>
                </a:cubicBezTo>
                <a:cubicBezTo>
                  <a:pt x="44" y="245"/>
                  <a:pt x="47" y="244"/>
                  <a:pt x="49" y="243"/>
                </a:cubicBezTo>
                <a:cubicBezTo>
                  <a:pt x="50" y="243"/>
                  <a:pt x="50" y="243"/>
                  <a:pt x="50" y="243"/>
                </a:cubicBezTo>
                <a:cubicBezTo>
                  <a:pt x="50" y="243"/>
                  <a:pt x="50" y="243"/>
                  <a:pt x="50" y="243"/>
                </a:cubicBezTo>
                <a:cubicBezTo>
                  <a:pt x="53" y="246"/>
                  <a:pt x="56" y="249"/>
                  <a:pt x="58" y="251"/>
                </a:cubicBezTo>
                <a:cubicBezTo>
                  <a:pt x="59" y="252"/>
                  <a:pt x="59" y="252"/>
                  <a:pt x="59" y="252"/>
                </a:cubicBezTo>
                <a:cubicBezTo>
                  <a:pt x="59" y="253"/>
                  <a:pt x="59" y="253"/>
                  <a:pt x="59" y="253"/>
                </a:cubicBezTo>
                <a:cubicBezTo>
                  <a:pt x="58" y="255"/>
                  <a:pt x="57" y="257"/>
                  <a:pt x="56" y="260"/>
                </a:cubicBezTo>
                <a:cubicBezTo>
                  <a:pt x="55" y="262"/>
                  <a:pt x="54" y="264"/>
                  <a:pt x="54" y="266"/>
                </a:cubicBezTo>
                <a:cubicBezTo>
                  <a:pt x="56" y="268"/>
                  <a:pt x="58" y="270"/>
                  <a:pt x="60" y="271"/>
                </a:cubicBezTo>
                <a:cubicBezTo>
                  <a:pt x="62" y="270"/>
                  <a:pt x="64" y="269"/>
                  <a:pt x="66" y="267"/>
                </a:cubicBezTo>
                <a:cubicBezTo>
                  <a:pt x="68" y="266"/>
                  <a:pt x="70" y="265"/>
                  <a:pt x="72" y="263"/>
                </a:cubicBezTo>
                <a:cubicBezTo>
                  <a:pt x="73" y="263"/>
                  <a:pt x="73" y="263"/>
                  <a:pt x="73" y="263"/>
                </a:cubicBezTo>
                <a:cubicBezTo>
                  <a:pt x="73" y="263"/>
                  <a:pt x="73" y="263"/>
                  <a:pt x="73" y="263"/>
                </a:cubicBezTo>
                <a:cubicBezTo>
                  <a:pt x="76" y="266"/>
                  <a:pt x="80" y="268"/>
                  <a:pt x="83" y="270"/>
                </a:cubicBezTo>
                <a:cubicBezTo>
                  <a:pt x="84" y="270"/>
                  <a:pt x="84" y="270"/>
                  <a:pt x="84" y="270"/>
                </a:cubicBezTo>
                <a:cubicBezTo>
                  <a:pt x="84" y="271"/>
                  <a:pt x="84" y="271"/>
                  <a:pt x="84" y="271"/>
                </a:cubicBezTo>
                <a:cubicBezTo>
                  <a:pt x="83" y="273"/>
                  <a:pt x="83" y="276"/>
                  <a:pt x="83" y="278"/>
                </a:cubicBezTo>
                <a:cubicBezTo>
                  <a:pt x="82" y="280"/>
                  <a:pt x="82" y="283"/>
                  <a:pt x="82" y="285"/>
                </a:cubicBezTo>
                <a:cubicBezTo>
                  <a:pt x="84" y="286"/>
                  <a:pt x="86" y="287"/>
                  <a:pt x="89" y="289"/>
                </a:cubicBezTo>
                <a:cubicBezTo>
                  <a:pt x="90" y="287"/>
                  <a:pt x="92" y="285"/>
                  <a:pt x="94" y="283"/>
                </a:cubicBezTo>
                <a:cubicBezTo>
                  <a:pt x="96" y="282"/>
                  <a:pt x="97" y="280"/>
                  <a:pt x="99" y="278"/>
                </a:cubicBezTo>
                <a:cubicBezTo>
                  <a:pt x="100" y="278"/>
                  <a:pt x="100" y="278"/>
                  <a:pt x="100" y="278"/>
                </a:cubicBezTo>
                <a:cubicBezTo>
                  <a:pt x="100" y="278"/>
                  <a:pt x="100" y="278"/>
                  <a:pt x="100" y="278"/>
                </a:cubicBezTo>
                <a:cubicBezTo>
                  <a:pt x="104" y="279"/>
                  <a:pt x="108" y="281"/>
                  <a:pt x="111" y="282"/>
                </a:cubicBezTo>
                <a:cubicBezTo>
                  <a:pt x="112" y="282"/>
                  <a:pt x="112" y="282"/>
                  <a:pt x="112" y="282"/>
                </a:cubicBezTo>
                <a:cubicBezTo>
                  <a:pt x="112" y="283"/>
                  <a:pt x="112" y="283"/>
                  <a:pt x="112" y="283"/>
                </a:cubicBezTo>
                <a:cubicBezTo>
                  <a:pt x="112" y="285"/>
                  <a:pt x="113" y="288"/>
                  <a:pt x="113" y="290"/>
                </a:cubicBezTo>
                <a:cubicBezTo>
                  <a:pt x="113" y="292"/>
                  <a:pt x="113" y="295"/>
                  <a:pt x="113" y="297"/>
                </a:cubicBezTo>
                <a:cubicBezTo>
                  <a:pt x="116" y="298"/>
                  <a:pt x="118" y="298"/>
                  <a:pt x="121" y="299"/>
                </a:cubicBezTo>
                <a:cubicBezTo>
                  <a:pt x="122" y="297"/>
                  <a:pt x="124" y="295"/>
                  <a:pt x="125" y="293"/>
                </a:cubicBezTo>
                <a:cubicBezTo>
                  <a:pt x="126" y="291"/>
                  <a:pt x="127" y="288"/>
                  <a:pt x="129" y="287"/>
                </a:cubicBezTo>
                <a:cubicBezTo>
                  <a:pt x="129" y="286"/>
                  <a:pt x="129" y="286"/>
                  <a:pt x="129" y="286"/>
                </a:cubicBezTo>
                <a:cubicBezTo>
                  <a:pt x="130" y="286"/>
                  <a:pt x="130" y="286"/>
                  <a:pt x="130" y="286"/>
                </a:cubicBezTo>
                <a:cubicBezTo>
                  <a:pt x="133" y="286"/>
                  <a:pt x="137" y="287"/>
                  <a:pt x="141" y="287"/>
                </a:cubicBezTo>
                <a:cubicBezTo>
                  <a:pt x="142" y="287"/>
                  <a:pt x="142" y="287"/>
                  <a:pt x="142" y="287"/>
                </a:cubicBezTo>
                <a:cubicBezTo>
                  <a:pt x="142" y="288"/>
                  <a:pt x="142" y="288"/>
                  <a:pt x="142" y="288"/>
                </a:cubicBezTo>
                <a:cubicBezTo>
                  <a:pt x="143" y="290"/>
                  <a:pt x="144" y="293"/>
                  <a:pt x="145" y="295"/>
                </a:cubicBezTo>
                <a:cubicBezTo>
                  <a:pt x="145" y="297"/>
                  <a:pt x="146" y="300"/>
                  <a:pt x="147" y="302"/>
                </a:cubicBezTo>
                <a:cubicBezTo>
                  <a:pt x="147" y="302"/>
                  <a:pt x="147" y="302"/>
                  <a:pt x="147" y="302"/>
                </a:cubicBezTo>
                <a:cubicBezTo>
                  <a:pt x="150" y="302"/>
                  <a:pt x="152" y="302"/>
                  <a:pt x="155" y="302"/>
                </a:cubicBezTo>
                <a:cubicBezTo>
                  <a:pt x="155" y="302"/>
                  <a:pt x="155" y="302"/>
                  <a:pt x="155" y="302"/>
                </a:cubicBezTo>
                <a:cubicBezTo>
                  <a:pt x="156" y="300"/>
                  <a:pt x="156" y="297"/>
                  <a:pt x="157" y="295"/>
                </a:cubicBezTo>
                <a:cubicBezTo>
                  <a:pt x="158" y="293"/>
                  <a:pt x="159" y="290"/>
                  <a:pt x="159" y="288"/>
                </a:cubicBezTo>
                <a:cubicBezTo>
                  <a:pt x="160" y="287"/>
                  <a:pt x="160" y="287"/>
                  <a:pt x="160" y="287"/>
                </a:cubicBezTo>
                <a:cubicBezTo>
                  <a:pt x="161" y="287"/>
                  <a:pt x="161" y="287"/>
                  <a:pt x="161" y="287"/>
                </a:cubicBezTo>
                <a:cubicBezTo>
                  <a:pt x="165" y="287"/>
                  <a:pt x="168" y="286"/>
                  <a:pt x="172" y="286"/>
                </a:cubicBezTo>
                <a:cubicBezTo>
                  <a:pt x="173" y="286"/>
                  <a:pt x="173" y="286"/>
                  <a:pt x="173" y="286"/>
                </a:cubicBezTo>
                <a:cubicBezTo>
                  <a:pt x="173" y="287"/>
                  <a:pt x="173" y="287"/>
                  <a:pt x="173" y="287"/>
                </a:cubicBezTo>
                <a:cubicBezTo>
                  <a:pt x="175" y="288"/>
                  <a:pt x="176" y="291"/>
                  <a:pt x="177" y="293"/>
                </a:cubicBezTo>
                <a:cubicBezTo>
                  <a:pt x="178" y="295"/>
                  <a:pt x="180" y="297"/>
                  <a:pt x="181" y="299"/>
                </a:cubicBezTo>
                <a:cubicBezTo>
                  <a:pt x="183" y="298"/>
                  <a:pt x="186" y="298"/>
                  <a:pt x="188" y="297"/>
                </a:cubicBezTo>
                <a:cubicBezTo>
                  <a:pt x="189" y="295"/>
                  <a:pt x="189" y="292"/>
                  <a:pt x="189" y="290"/>
                </a:cubicBezTo>
                <a:cubicBezTo>
                  <a:pt x="189" y="288"/>
                  <a:pt x="189" y="285"/>
                  <a:pt x="190" y="283"/>
                </a:cubicBezTo>
                <a:cubicBezTo>
                  <a:pt x="190" y="282"/>
                  <a:pt x="190" y="282"/>
                  <a:pt x="190" y="282"/>
                </a:cubicBezTo>
                <a:cubicBezTo>
                  <a:pt x="191" y="282"/>
                  <a:pt x="191" y="282"/>
                  <a:pt x="191" y="282"/>
                </a:cubicBezTo>
                <a:cubicBezTo>
                  <a:pt x="194" y="281"/>
                  <a:pt x="198" y="279"/>
                  <a:pt x="202" y="278"/>
                </a:cubicBezTo>
                <a:cubicBezTo>
                  <a:pt x="202" y="278"/>
                  <a:pt x="202" y="278"/>
                  <a:pt x="202" y="278"/>
                </a:cubicBezTo>
                <a:cubicBezTo>
                  <a:pt x="203" y="278"/>
                  <a:pt x="203" y="278"/>
                  <a:pt x="203" y="278"/>
                </a:cubicBezTo>
                <a:cubicBezTo>
                  <a:pt x="205" y="280"/>
                  <a:pt x="206" y="282"/>
                  <a:pt x="208" y="283"/>
                </a:cubicBezTo>
                <a:cubicBezTo>
                  <a:pt x="210" y="285"/>
                  <a:pt x="211" y="287"/>
                  <a:pt x="213" y="289"/>
                </a:cubicBezTo>
                <a:cubicBezTo>
                  <a:pt x="215" y="288"/>
                  <a:pt x="218" y="286"/>
                  <a:pt x="220" y="285"/>
                </a:cubicBezTo>
                <a:cubicBezTo>
                  <a:pt x="220" y="283"/>
                  <a:pt x="219" y="280"/>
                  <a:pt x="219" y="278"/>
                </a:cubicBezTo>
                <a:cubicBezTo>
                  <a:pt x="219" y="276"/>
                  <a:pt x="218" y="273"/>
                  <a:pt x="218" y="271"/>
                </a:cubicBezTo>
                <a:cubicBezTo>
                  <a:pt x="218" y="270"/>
                  <a:pt x="218" y="270"/>
                  <a:pt x="218" y="270"/>
                </a:cubicBezTo>
                <a:cubicBezTo>
                  <a:pt x="219" y="270"/>
                  <a:pt x="219" y="270"/>
                  <a:pt x="219" y="270"/>
                </a:cubicBezTo>
                <a:cubicBezTo>
                  <a:pt x="222" y="268"/>
                  <a:pt x="225" y="266"/>
                  <a:pt x="228" y="263"/>
                </a:cubicBezTo>
                <a:cubicBezTo>
                  <a:pt x="229" y="263"/>
                  <a:pt x="229" y="263"/>
                  <a:pt x="229" y="263"/>
                </a:cubicBezTo>
                <a:cubicBezTo>
                  <a:pt x="230" y="263"/>
                  <a:pt x="230" y="263"/>
                  <a:pt x="230" y="263"/>
                </a:cubicBezTo>
                <a:cubicBezTo>
                  <a:pt x="232" y="265"/>
                  <a:pt x="234" y="266"/>
                  <a:pt x="236" y="267"/>
                </a:cubicBezTo>
                <a:cubicBezTo>
                  <a:pt x="238" y="269"/>
                  <a:pt x="240" y="270"/>
                  <a:pt x="242" y="271"/>
                </a:cubicBezTo>
                <a:cubicBezTo>
                  <a:pt x="244" y="270"/>
                  <a:pt x="246" y="268"/>
                  <a:pt x="248" y="266"/>
                </a:cubicBezTo>
                <a:cubicBezTo>
                  <a:pt x="247" y="264"/>
                  <a:pt x="247" y="262"/>
                  <a:pt x="246" y="260"/>
                </a:cubicBezTo>
                <a:cubicBezTo>
                  <a:pt x="245" y="257"/>
                  <a:pt x="244" y="255"/>
                  <a:pt x="243" y="253"/>
                </a:cubicBezTo>
                <a:cubicBezTo>
                  <a:pt x="243" y="252"/>
                  <a:pt x="243" y="252"/>
                  <a:pt x="243" y="252"/>
                </a:cubicBezTo>
                <a:cubicBezTo>
                  <a:pt x="243" y="251"/>
                  <a:pt x="243" y="251"/>
                  <a:pt x="243" y="251"/>
                </a:cubicBezTo>
                <a:cubicBezTo>
                  <a:pt x="246" y="249"/>
                  <a:pt x="249" y="246"/>
                  <a:pt x="252" y="243"/>
                </a:cubicBezTo>
                <a:cubicBezTo>
                  <a:pt x="252" y="243"/>
                  <a:pt x="252" y="243"/>
                  <a:pt x="252" y="243"/>
                </a:cubicBezTo>
                <a:cubicBezTo>
                  <a:pt x="253" y="243"/>
                  <a:pt x="253" y="243"/>
                  <a:pt x="253" y="243"/>
                </a:cubicBezTo>
                <a:cubicBezTo>
                  <a:pt x="255" y="244"/>
                  <a:pt x="258" y="245"/>
                  <a:pt x="260" y="246"/>
                </a:cubicBezTo>
                <a:cubicBezTo>
                  <a:pt x="262" y="246"/>
                  <a:pt x="264" y="247"/>
                  <a:pt x="267" y="248"/>
                </a:cubicBezTo>
                <a:cubicBezTo>
                  <a:pt x="268" y="246"/>
                  <a:pt x="270" y="244"/>
                  <a:pt x="271" y="242"/>
                </a:cubicBezTo>
                <a:cubicBezTo>
                  <a:pt x="270" y="240"/>
                  <a:pt x="269" y="238"/>
                  <a:pt x="268" y="236"/>
                </a:cubicBezTo>
                <a:cubicBezTo>
                  <a:pt x="266" y="234"/>
                  <a:pt x="265" y="232"/>
                  <a:pt x="264" y="230"/>
                </a:cubicBezTo>
                <a:cubicBezTo>
                  <a:pt x="263" y="229"/>
                  <a:pt x="263" y="229"/>
                  <a:pt x="263" y="229"/>
                </a:cubicBezTo>
                <a:cubicBezTo>
                  <a:pt x="264" y="228"/>
                  <a:pt x="264" y="228"/>
                  <a:pt x="264" y="228"/>
                </a:cubicBezTo>
                <a:cubicBezTo>
                  <a:pt x="266" y="225"/>
                  <a:pt x="268" y="222"/>
                  <a:pt x="270" y="219"/>
                </a:cubicBezTo>
                <a:cubicBezTo>
                  <a:pt x="270" y="218"/>
                  <a:pt x="270" y="218"/>
                  <a:pt x="270" y="218"/>
                </a:cubicBezTo>
                <a:cubicBezTo>
                  <a:pt x="271" y="218"/>
                  <a:pt x="271" y="218"/>
                  <a:pt x="271" y="218"/>
                </a:cubicBezTo>
                <a:cubicBezTo>
                  <a:pt x="273" y="218"/>
                  <a:pt x="276" y="219"/>
                  <a:pt x="278" y="219"/>
                </a:cubicBezTo>
                <a:cubicBezTo>
                  <a:pt x="281" y="219"/>
                  <a:pt x="283" y="220"/>
                  <a:pt x="285" y="220"/>
                </a:cubicBezTo>
                <a:cubicBezTo>
                  <a:pt x="286" y="218"/>
                  <a:pt x="288" y="215"/>
                  <a:pt x="289" y="213"/>
                </a:cubicBezTo>
                <a:cubicBezTo>
                  <a:pt x="287" y="211"/>
                  <a:pt x="285" y="210"/>
                  <a:pt x="284" y="208"/>
                </a:cubicBezTo>
                <a:cubicBezTo>
                  <a:pt x="282" y="206"/>
                  <a:pt x="280" y="204"/>
                  <a:pt x="278" y="203"/>
                </a:cubicBezTo>
                <a:cubicBezTo>
                  <a:pt x="278" y="202"/>
                  <a:pt x="278" y="202"/>
                  <a:pt x="278" y="202"/>
                </a:cubicBezTo>
                <a:cubicBezTo>
                  <a:pt x="278" y="201"/>
                  <a:pt x="278" y="201"/>
                  <a:pt x="278" y="201"/>
                </a:cubicBezTo>
                <a:cubicBezTo>
                  <a:pt x="279" y="198"/>
                  <a:pt x="281" y="194"/>
                  <a:pt x="282" y="190"/>
                </a:cubicBezTo>
                <a:cubicBezTo>
                  <a:pt x="282" y="190"/>
                  <a:pt x="282" y="190"/>
                  <a:pt x="282" y="190"/>
                </a:cubicBezTo>
                <a:cubicBezTo>
                  <a:pt x="283" y="190"/>
                  <a:pt x="283" y="190"/>
                  <a:pt x="283" y="190"/>
                </a:cubicBezTo>
                <a:cubicBezTo>
                  <a:pt x="285" y="189"/>
                  <a:pt x="288" y="189"/>
                  <a:pt x="290" y="189"/>
                </a:cubicBezTo>
                <a:cubicBezTo>
                  <a:pt x="293" y="189"/>
                  <a:pt x="295" y="189"/>
                  <a:pt x="297" y="188"/>
                </a:cubicBezTo>
                <a:cubicBezTo>
                  <a:pt x="298" y="186"/>
                  <a:pt x="299" y="183"/>
                  <a:pt x="299" y="181"/>
                </a:cubicBezTo>
                <a:cubicBezTo>
                  <a:pt x="297" y="179"/>
                  <a:pt x="295" y="178"/>
                  <a:pt x="293" y="177"/>
                </a:cubicBezTo>
                <a:cubicBezTo>
                  <a:pt x="291" y="176"/>
                  <a:pt x="289" y="174"/>
                  <a:pt x="287" y="173"/>
                </a:cubicBezTo>
                <a:cubicBezTo>
                  <a:pt x="286" y="173"/>
                  <a:pt x="286" y="173"/>
                  <a:pt x="286" y="173"/>
                </a:cubicBezTo>
                <a:cubicBezTo>
                  <a:pt x="286" y="172"/>
                  <a:pt x="286" y="172"/>
                  <a:pt x="286" y="172"/>
                </a:cubicBezTo>
                <a:cubicBezTo>
                  <a:pt x="287" y="168"/>
                  <a:pt x="287" y="165"/>
                  <a:pt x="287" y="160"/>
                </a:cubicBezTo>
                <a:cubicBezTo>
                  <a:pt x="287" y="160"/>
                  <a:pt x="287" y="160"/>
                  <a:pt x="287" y="160"/>
                </a:cubicBezTo>
                <a:cubicBezTo>
                  <a:pt x="288" y="159"/>
                  <a:pt x="288" y="159"/>
                  <a:pt x="288" y="159"/>
                </a:cubicBezTo>
                <a:cubicBezTo>
                  <a:pt x="290" y="159"/>
                  <a:pt x="293" y="158"/>
                  <a:pt x="295" y="157"/>
                </a:cubicBezTo>
                <a:cubicBezTo>
                  <a:pt x="297" y="156"/>
                  <a:pt x="300" y="156"/>
                  <a:pt x="302" y="155"/>
                </a:cubicBezTo>
                <a:cubicBezTo>
                  <a:pt x="302" y="155"/>
                  <a:pt x="302" y="155"/>
                  <a:pt x="302" y="155"/>
                </a:cubicBezTo>
                <a:cubicBezTo>
                  <a:pt x="302" y="153"/>
                  <a:pt x="302" y="152"/>
                  <a:pt x="302" y="151"/>
                </a:cubicBezTo>
                <a:cubicBezTo>
                  <a:pt x="302" y="149"/>
                  <a:pt x="302" y="148"/>
                  <a:pt x="302" y="147"/>
                </a:cubicBezTo>
                <a:close/>
                <a:moveTo>
                  <a:pt x="159" y="110"/>
                </a:moveTo>
                <a:cubicBezTo>
                  <a:pt x="161" y="93"/>
                  <a:pt x="164" y="76"/>
                  <a:pt x="169" y="59"/>
                </a:cubicBezTo>
                <a:cubicBezTo>
                  <a:pt x="169" y="58"/>
                  <a:pt x="169" y="58"/>
                  <a:pt x="169" y="58"/>
                </a:cubicBezTo>
                <a:cubicBezTo>
                  <a:pt x="170" y="59"/>
                  <a:pt x="170" y="59"/>
                  <a:pt x="170" y="59"/>
                </a:cubicBezTo>
                <a:cubicBezTo>
                  <a:pt x="182" y="61"/>
                  <a:pt x="193" y="66"/>
                  <a:pt x="203" y="72"/>
                </a:cubicBezTo>
                <a:cubicBezTo>
                  <a:pt x="204" y="73"/>
                  <a:pt x="204" y="73"/>
                  <a:pt x="204" y="73"/>
                </a:cubicBezTo>
                <a:cubicBezTo>
                  <a:pt x="203" y="74"/>
                  <a:pt x="203" y="74"/>
                  <a:pt x="203" y="74"/>
                </a:cubicBezTo>
                <a:cubicBezTo>
                  <a:pt x="195" y="90"/>
                  <a:pt x="185" y="104"/>
                  <a:pt x="174" y="116"/>
                </a:cubicBezTo>
                <a:cubicBezTo>
                  <a:pt x="173" y="117"/>
                  <a:pt x="173" y="117"/>
                  <a:pt x="173" y="117"/>
                </a:cubicBezTo>
                <a:cubicBezTo>
                  <a:pt x="172" y="117"/>
                  <a:pt x="172" y="117"/>
                  <a:pt x="172" y="117"/>
                </a:cubicBezTo>
                <a:cubicBezTo>
                  <a:pt x="169" y="114"/>
                  <a:pt x="165" y="112"/>
                  <a:pt x="160" y="111"/>
                </a:cubicBezTo>
                <a:cubicBezTo>
                  <a:pt x="159" y="111"/>
                  <a:pt x="159" y="111"/>
                  <a:pt x="159" y="111"/>
                </a:cubicBezTo>
                <a:lnTo>
                  <a:pt x="159" y="110"/>
                </a:lnTo>
                <a:close/>
                <a:moveTo>
                  <a:pt x="99" y="72"/>
                </a:moveTo>
                <a:cubicBezTo>
                  <a:pt x="109" y="65"/>
                  <a:pt x="120" y="61"/>
                  <a:pt x="132" y="58"/>
                </a:cubicBezTo>
                <a:cubicBezTo>
                  <a:pt x="133" y="58"/>
                  <a:pt x="133" y="58"/>
                  <a:pt x="133" y="58"/>
                </a:cubicBezTo>
                <a:cubicBezTo>
                  <a:pt x="134" y="59"/>
                  <a:pt x="134" y="59"/>
                  <a:pt x="134" y="59"/>
                </a:cubicBezTo>
                <a:cubicBezTo>
                  <a:pt x="139" y="76"/>
                  <a:pt x="142" y="93"/>
                  <a:pt x="143" y="110"/>
                </a:cubicBezTo>
                <a:cubicBezTo>
                  <a:pt x="143" y="111"/>
                  <a:pt x="143" y="111"/>
                  <a:pt x="143" y="111"/>
                </a:cubicBezTo>
                <a:cubicBezTo>
                  <a:pt x="142" y="111"/>
                  <a:pt x="142" y="111"/>
                  <a:pt x="142" y="111"/>
                </a:cubicBezTo>
                <a:cubicBezTo>
                  <a:pt x="138" y="112"/>
                  <a:pt x="134" y="114"/>
                  <a:pt x="130" y="116"/>
                </a:cubicBezTo>
                <a:cubicBezTo>
                  <a:pt x="129" y="117"/>
                  <a:pt x="129" y="117"/>
                  <a:pt x="129" y="117"/>
                </a:cubicBezTo>
                <a:cubicBezTo>
                  <a:pt x="128" y="116"/>
                  <a:pt x="128" y="116"/>
                  <a:pt x="128" y="116"/>
                </a:cubicBezTo>
                <a:cubicBezTo>
                  <a:pt x="117" y="103"/>
                  <a:pt x="107" y="89"/>
                  <a:pt x="99" y="74"/>
                </a:cubicBezTo>
                <a:cubicBezTo>
                  <a:pt x="98" y="73"/>
                  <a:pt x="98" y="73"/>
                  <a:pt x="98" y="73"/>
                </a:cubicBezTo>
                <a:lnTo>
                  <a:pt x="99" y="72"/>
                </a:lnTo>
                <a:close/>
                <a:moveTo>
                  <a:pt x="59" y="132"/>
                </a:moveTo>
                <a:cubicBezTo>
                  <a:pt x="61" y="120"/>
                  <a:pt x="66" y="109"/>
                  <a:pt x="72" y="99"/>
                </a:cubicBezTo>
                <a:cubicBezTo>
                  <a:pt x="73" y="98"/>
                  <a:pt x="73" y="98"/>
                  <a:pt x="73" y="98"/>
                </a:cubicBezTo>
                <a:cubicBezTo>
                  <a:pt x="74" y="98"/>
                  <a:pt x="74" y="98"/>
                  <a:pt x="74" y="98"/>
                </a:cubicBezTo>
                <a:cubicBezTo>
                  <a:pt x="90" y="107"/>
                  <a:pt x="104" y="116"/>
                  <a:pt x="116" y="128"/>
                </a:cubicBezTo>
                <a:cubicBezTo>
                  <a:pt x="117" y="128"/>
                  <a:pt x="117" y="128"/>
                  <a:pt x="117" y="128"/>
                </a:cubicBezTo>
                <a:cubicBezTo>
                  <a:pt x="117" y="129"/>
                  <a:pt x="117" y="129"/>
                  <a:pt x="117" y="129"/>
                </a:cubicBezTo>
                <a:cubicBezTo>
                  <a:pt x="114" y="133"/>
                  <a:pt x="113" y="137"/>
                  <a:pt x="112" y="141"/>
                </a:cubicBezTo>
                <a:cubicBezTo>
                  <a:pt x="111" y="143"/>
                  <a:pt x="111" y="143"/>
                  <a:pt x="111" y="143"/>
                </a:cubicBezTo>
                <a:cubicBezTo>
                  <a:pt x="110" y="142"/>
                  <a:pt x="110" y="142"/>
                  <a:pt x="110" y="142"/>
                </a:cubicBezTo>
                <a:cubicBezTo>
                  <a:pt x="93" y="141"/>
                  <a:pt x="76" y="138"/>
                  <a:pt x="60" y="133"/>
                </a:cubicBezTo>
                <a:cubicBezTo>
                  <a:pt x="58" y="133"/>
                  <a:pt x="58" y="133"/>
                  <a:pt x="58" y="133"/>
                </a:cubicBezTo>
                <a:lnTo>
                  <a:pt x="59" y="132"/>
                </a:lnTo>
                <a:close/>
                <a:moveTo>
                  <a:pt x="74" y="203"/>
                </a:moveTo>
                <a:cubicBezTo>
                  <a:pt x="73" y="203"/>
                  <a:pt x="73" y="203"/>
                  <a:pt x="73" y="203"/>
                </a:cubicBezTo>
                <a:cubicBezTo>
                  <a:pt x="72" y="202"/>
                  <a:pt x="72" y="202"/>
                  <a:pt x="72" y="202"/>
                </a:cubicBezTo>
                <a:cubicBezTo>
                  <a:pt x="66" y="192"/>
                  <a:pt x="61" y="181"/>
                  <a:pt x="59" y="170"/>
                </a:cubicBezTo>
                <a:cubicBezTo>
                  <a:pt x="58" y="168"/>
                  <a:pt x="58" y="168"/>
                  <a:pt x="58" y="168"/>
                </a:cubicBezTo>
                <a:cubicBezTo>
                  <a:pt x="60" y="168"/>
                  <a:pt x="60" y="168"/>
                  <a:pt x="60" y="168"/>
                </a:cubicBezTo>
                <a:cubicBezTo>
                  <a:pt x="76" y="163"/>
                  <a:pt x="93" y="160"/>
                  <a:pt x="110" y="159"/>
                </a:cubicBezTo>
                <a:cubicBezTo>
                  <a:pt x="111" y="159"/>
                  <a:pt x="111" y="159"/>
                  <a:pt x="111" y="159"/>
                </a:cubicBezTo>
                <a:cubicBezTo>
                  <a:pt x="111" y="160"/>
                  <a:pt x="111" y="160"/>
                  <a:pt x="111" y="160"/>
                </a:cubicBezTo>
                <a:cubicBezTo>
                  <a:pt x="112" y="164"/>
                  <a:pt x="114" y="168"/>
                  <a:pt x="116" y="172"/>
                </a:cubicBezTo>
                <a:cubicBezTo>
                  <a:pt x="117" y="173"/>
                  <a:pt x="117" y="173"/>
                  <a:pt x="117" y="173"/>
                </a:cubicBezTo>
                <a:cubicBezTo>
                  <a:pt x="116" y="174"/>
                  <a:pt x="116" y="174"/>
                  <a:pt x="116" y="174"/>
                </a:cubicBezTo>
                <a:cubicBezTo>
                  <a:pt x="103" y="185"/>
                  <a:pt x="89" y="194"/>
                  <a:pt x="74" y="203"/>
                </a:cubicBezTo>
                <a:close/>
                <a:moveTo>
                  <a:pt x="143" y="191"/>
                </a:moveTo>
                <a:cubicBezTo>
                  <a:pt x="141" y="208"/>
                  <a:pt x="138" y="225"/>
                  <a:pt x="133" y="242"/>
                </a:cubicBezTo>
                <a:cubicBezTo>
                  <a:pt x="133" y="243"/>
                  <a:pt x="133" y="243"/>
                  <a:pt x="133" y="243"/>
                </a:cubicBezTo>
                <a:cubicBezTo>
                  <a:pt x="132" y="243"/>
                  <a:pt x="132" y="243"/>
                  <a:pt x="132" y="243"/>
                </a:cubicBezTo>
                <a:cubicBezTo>
                  <a:pt x="120" y="241"/>
                  <a:pt x="109" y="236"/>
                  <a:pt x="99" y="229"/>
                </a:cubicBezTo>
                <a:cubicBezTo>
                  <a:pt x="98" y="229"/>
                  <a:pt x="98" y="229"/>
                  <a:pt x="98" y="229"/>
                </a:cubicBezTo>
                <a:cubicBezTo>
                  <a:pt x="98" y="228"/>
                  <a:pt x="98" y="228"/>
                  <a:pt x="98" y="228"/>
                </a:cubicBezTo>
                <a:cubicBezTo>
                  <a:pt x="107" y="212"/>
                  <a:pt x="117" y="198"/>
                  <a:pt x="128" y="185"/>
                </a:cubicBezTo>
                <a:cubicBezTo>
                  <a:pt x="128" y="184"/>
                  <a:pt x="128" y="184"/>
                  <a:pt x="128" y="184"/>
                </a:cubicBezTo>
                <a:cubicBezTo>
                  <a:pt x="129" y="185"/>
                  <a:pt x="129" y="185"/>
                  <a:pt x="129" y="185"/>
                </a:cubicBezTo>
                <a:cubicBezTo>
                  <a:pt x="133" y="187"/>
                  <a:pt x="137" y="189"/>
                  <a:pt x="142" y="190"/>
                </a:cubicBezTo>
                <a:cubicBezTo>
                  <a:pt x="143" y="190"/>
                  <a:pt x="143" y="190"/>
                  <a:pt x="143" y="190"/>
                </a:cubicBezTo>
                <a:lnTo>
                  <a:pt x="143" y="191"/>
                </a:lnTo>
                <a:close/>
                <a:moveTo>
                  <a:pt x="151" y="180"/>
                </a:moveTo>
                <a:cubicBezTo>
                  <a:pt x="143" y="180"/>
                  <a:pt x="136" y="177"/>
                  <a:pt x="130" y="171"/>
                </a:cubicBezTo>
                <a:cubicBezTo>
                  <a:pt x="125" y="166"/>
                  <a:pt x="122" y="159"/>
                  <a:pt x="122" y="151"/>
                </a:cubicBezTo>
                <a:cubicBezTo>
                  <a:pt x="122" y="143"/>
                  <a:pt x="125" y="136"/>
                  <a:pt x="130" y="130"/>
                </a:cubicBezTo>
                <a:cubicBezTo>
                  <a:pt x="136" y="125"/>
                  <a:pt x="143" y="122"/>
                  <a:pt x="151" y="122"/>
                </a:cubicBezTo>
                <a:cubicBezTo>
                  <a:pt x="159" y="122"/>
                  <a:pt x="166" y="125"/>
                  <a:pt x="172" y="130"/>
                </a:cubicBezTo>
                <a:cubicBezTo>
                  <a:pt x="183" y="142"/>
                  <a:pt x="183" y="160"/>
                  <a:pt x="172" y="171"/>
                </a:cubicBezTo>
                <a:cubicBezTo>
                  <a:pt x="166" y="177"/>
                  <a:pt x="159" y="180"/>
                  <a:pt x="151" y="180"/>
                </a:cubicBezTo>
                <a:close/>
                <a:moveTo>
                  <a:pt x="203" y="229"/>
                </a:moveTo>
                <a:cubicBezTo>
                  <a:pt x="192" y="236"/>
                  <a:pt x="181" y="241"/>
                  <a:pt x="170" y="243"/>
                </a:cubicBezTo>
                <a:cubicBezTo>
                  <a:pt x="168" y="243"/>
                  <a:pt x="168" y="243"/>
                  <a:pt x="168" y="243"/>
                </a:cubicBezTo>
                <a:cubicBezTo>
                  <a:pt x="168" y="242"/>
                  <a:pt x="168" y="242"/>
                  <a:pt x="168" y="242"/>
                </a:cubicBezTo>
                <a:cubicBezTo>
                  <a:pt x="163" y="225"/>
                  <a:pt x="160" y="208"/>
                  <a:pt x="159" y="192"/>
                </a:cubicBezTo>
                <a:cubicBezTo>
                  <a:pt x="159" y="190"/>
                  <a:pt x="159" y="190"/>
                  <a:pt x="159" y="190"/>
                </a:cubicBezTo>
                <a:cubicBezTo>
                  <a:pt x="160" y="190"/>
                  <a:pt x="160" y="190"/>
                  <a:pt x="160" y="190"/>
                </a:cubicBezTo>
                <a:cubicBezTo>
                  <a:pt x="164" y="189"/>
                  <a:pt x="168" y="188"/>
                  <a:pt x="172" y="185"/>
                </a:cubicBezTo>
                <a:cubicBezTo>
                  <a:pt x="173" y="185"/>
                  <a:pt x="173" y="185"/>
                  <a:pt x="173" y="185"/>
                </a:cubicBezTo>
                <a:cubicBezTo>
                  <a:pt x="174" y="185"/>
                  <a:pt x="174" y="185"/>
                  <a:pt x="174" y="185"/>
                </a:cubicBezTo>
                <a:cubicBezTo>
                  <a:pt x="185" y="199"/>
                  <a:pt x="195" y="213"/>
                  <a:pt x="203" y="228"/>
                </a:cubicBezTo>
                <a:cubicBezTo>
                  <a:pt x="204" y="229"/>
                  <a:pt x="204" y="229"/>
                  <a:pt x="204" y="229"/>
                </a:cubicBezTo>
                <a:lnTo>
                  <a:pt x="203" y="229"/>
                </a:lnTo>
                <a:close/>
                <a:moveTo>
                  <a:pt x="243" y="170"/>
                </a:moveTo>
                <a:cubicBezTo>
                  <a:pt x="241" y="182"/>
                  <a:pt x="236" y="193"/>
                  <a:pt x="229" y="203"/>
                </a:cubicBezTo>
                <a:cubicBezTo>
                  <a:pt x="229" y="204"/>
                  <a:pt x="229" y="204"/>
                  <a:pt x="229" y="204"/>
                </a:cubicBezTo>
                <a:cubicBezTo>
                  <a:pt x="228" y="203"/>
                  <a:pt x="228" y="203"/>
                  <a:pt x="228" y="203"/>
                </a:cubicBezTo>
                <a:cubicBezTo>
                  <a:pt x="212" y="195"/>
                  <a:pt x="198" y="185"/>
                  <a:pt x="185" y="174"/>
                </a:cubicBezTo>
                <a:cubicBezTo>
                  <a:pt x="185" y="173"/>
                  <a:pt x="185" y="173"/>
                  <a:pt x="185" y="173"/>
                </a:cubicBezTo>
                <a:cubicBezTo>
                  <a:pt x="185" y="172"/>
                  <a:pt x="185" y="172"/>
                  <a:pt x="185" y="172"/>
                </a:cubicBezTo>
                <a:cubicBezTo>
                  <a:pt x="188" y="169"/>
                  <a:pt x="189" y="164"/>
                  <a:pt x="190" y="160"/>
                </a:cubicBezTo>
                <a:cubicBezTo>
                  <a:pt x="191" y="159"/>
                  <a:pt x="191" y="159"/>
                  <a:pt x="191" y="159"/>
                </a:cubicBezTo>
                <a:cubicBezTo>
                  <a:pt x="192" y="159"/>
                  <a:pt x="192" y="159"/>
                  <a:pt x="192" y="159"/>
                </a:cubicBezTo>
                <a:cubicBezTo>
                  <a:pt x="208" y="161"/>
                  <a:pt x="225" y="164"/>
                  <a:pt x="242" y="168"/>
                </a:cubicBezTo>
                <a:cubicBezTo>
                  <a:pt x="243" y="169"/>
                  <a:pt x="243" y="169"/>
                  <a:pt x="243" y="169"/>
                </a:cubicBezTo>
                <a:lnTo>
                  <a:pt x="243" y="170"/>
                </a:lnTo>
                <a:close/>
                <a:moveTo>
                  <a:pt x="242" y="134"/>
                </a:moveTo>
                <a:cubicBezTo>
                  <a:pt x="225" y="139"/>
                  <a:pt x="208" y="142"/>
                  <a:pt x="192" y="143"/>
                </a:cubicBezTo>
                <a:cubicBezTo>
                  <a:pt x="191" y="143"/>
                  <a:pt x="191" y="143"/>
                  <a:pt x="191" y="143"/>
                </a:cubicBezTo>
                <a:cubicBezTo>
                  <a:pt x="190" y="142"/>
                  <a:pt x="190" y="142"/>
                  <a:pt x="190" y="142"/>
                </a:cubicBezTo>
                <a:cubicBezTo>
                  <a:pt x="189" y="137"/>
                  <a:pt x="188" y="133"/>
                  <a:pt x="185" y="130"/>
                </a:cubicBezTo>
                <a:cubicBezTo>
                  <a:pt x="185" y="129"/>
                  <a:pt x="185" y="129"/>
                  <a:pt x="185" y="129"/>
                </a:cubicBezTo>
                <a:cubicBezTo>
                  <a:pt x="186" y="128"/>
                  <a:pt x="186" y="128"/>
                  <a:pt x="186" y="128"/>
                </a:cubicBezTo>
                <a:cubicBezTo>
                  <a:pt x="199" y="117"/>
                  <a:pt x="213" y="107"/>
                  <a:pt x="228" y="99"/>
                </a:cubicBezTo>
                <a:cubicBezTo>
                  <a:pt x="229" y="98"/>
                  <a:pt x="229" y="98"/>
                  <a:pt x="229" y="98"/>
                </a:cubicBezTo>
                <a:cubicBezTo>
                  <a:pt x="230" y="99"/>
                  <a:pt x="230" y="99"/>
                  <a:pt x="230" y="99"/>
                </a:cubicBezTo>
                <a:cubicBezTo>
                  <a:pt x="236" y="109"/>
                  <a:pt x="241" y="120"/>
                  <a:pt x="243" y="132"/>
                </a:cubicBezTo>
                <a:cubicBezTo>
                  <a:pt x="243" y="133"/>
                  <a:pt x="243" y="133"/>
                  <a:pt x="243" y="133"/>
                </a:cubicBezTo>
                <a:lnTo>
                  <a:pt x="242" y="134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1" name="Freeform 12"/>
          <p:cNvSpPr>
            <a:spLocks noEditPoints="1"/>
          </p:cNvSpPr>
          <p:nvPr/>
        </p:nvSpPr>
        <p:spPr bwMode="auto">
          <a:xfrm>
            <a:off x="11290709" y="8052440"/>
            <a:ext cx="1676485" cy="1674427"/>
          </a:xfrm>
          <a:custGeom>
            <a:avLst/>
            <a:gdLst>
              <a:gd name="T0" fmla="*/ 286 w 302"/>
              <a:gd name="T1" fmla="*/ 129 h 302"/>
              <a:gd name="T2" fmla="*/ 282 w 302"/>
              <a:gd name="T3" fmla="*/ 112 h 302"/>
              <a:gd name="T4" fmla="*/ 285 w 302"/>
              <a:gd name="T5" fmla="*/ 82 h 302"/>
              <a:gd name="T6" fmla="*/ 264 w 302"/>
              <a:gd name="T7" fmla="*/ 72 h 302"/>
              <a:gd name="T8" fmla="*/ 252 w 302"/>
              <a:gd name="T9" fmla="*/ 58 h 302"/>
              <a:gd name="T10" fmla="*/ 236 w 302"/>
              <a:gd name="T11" fmla="*/ 34 h 302"/>
              <a:gd name="T12" fmla="*/ 219 w 302"/>
              <a:gd name="T13" fmla="*/ 23 h 302"/>
              <a:gd name="T14" fmla="*/ 191 w 302"/>
              <a:gd name="T15" fmla="*/ 20 h 302"/>
              <a:gd name="T16" fmla="*/ 173 w 302"/>
              <a:gd name="T17" fmla="*/ 15 h 302"/>
              <a:gd name="T18" fmla="*/ 155 w 302"/>
              <a:gd name="T19" fmla="*/ 0 h 302"/>
              <a:gd name="T20" fmla="*/ 141 w 302"/>
              <a:gd name="T21" fmla="*/ 14 h 302"/>
              <a:gd name="T22" fmla="*/ 113 w 302"/>
              <a:gd name="T23" fmla="*/ 12 h 302"/>
              <a:gd name="T24" fmla="*/ 94 w 302"/>
              <a:gd name="T25" fmla="*/ 18 h 302"/>
              <a:gd name="T26" fmla="*/ 73 w 302"/>
              <a:gd name="T27" fmla="*/ 38 h 302"/>
              <a:gd name="T28" fmla="*/ 59 w 302"/>
              <a:gd name="T29" fmla="*/ 49 h 302"/>
              <a:gd name="T30" fmla="*/ 35 w 302"/>
              <a:gd name="T31" fmla="*/ 54 h 302"/>
              <a:gd name="T32" fmla="*/ 32 w 302"/>
              <a:gd name="T33" fmla="*/ 84 h 302"/>
              <a:gd name="T34" fmla="*/ 24 w 302"/>
              <a:gd name="T35" fmla="*/ 99 h 302"/>
              <a:gd name="T36" fmla="*/ 3 w 302"/>
              <a:gd name="T37" fmla="*/ 121 h 302"/>
              <a:gd name="T38" fmla="*/ 14 w 302"/>
              <a:gd name="T39" fmla="*/ 142 h 302"/>
              <a:gd name="T40" fmla="*/ 7 w 302"/>
              <a:gd name="T41" fmla="*/ 157 h 302"/>
              <a:gd name="T42" fmla="*/ 9 w 302"/>
              <a:gd name="T43" fmla="*/ 177 h 302"/>
              <a:gd name="T44" fmla="*/ 24 w 302"/>
              <a:gd name="T45" fmla="*/ 201 h 302"/>
              <a:gd name="T46" fmla="*/ 31 w 302"/>
              <a:gd name="T47" fmla="*/ 218 h 302"/>
              <a:gd name="T48" fmla="*/ 30 w 302"/>
              <a:gd name="T49" fmla="*/ 242 h 302"/>
              <a:gd name="T50" fmla="*/ 59 w 302"/>
              <a:gd name="T51" fmla="*/ 252 h 302"/>
              <a:gd name="T52" fmla="*/ 73 w 302"/>
              <a:gd name="T53" fmla="*/ 263 h 302"/>
              <a:gd name="T54" fmla="*/ 89 w 302"/>
              <a:gd name="T55" fmla="*/ 289 h 302"/>
              <a:gd name="T56" fmla="*/ 112 w 302"/>
              <a:gd name="T57" fmla="*/ 283 h 302"/>
              <a:gd name="T58" fmla="*/ 130 w 302"/>
              <a:gd name="T59" fmla="*/ 286 h 302"/>
              <a:gd name="T60" fmla="*/ 155 w 302"/>
              <a:gd name="T61" fmla="*/ 302 h 302"/>
              <a:gd name="T62" fmla="*/ 173 w 302"/>
              <a:gd name="T63" fmla="*/ 286 h 302"/>
              <a:gd name="T64" fmla="*/ 190 w 302"/>
              <a:gd name="T65" fmla="*/ 282 h 302"/>
              <a:gd name="T66" fmla="*/ 220 w 302"/>
              <a:gd name="T67" fmla="*/ 285 h 302"/>
              <a:gd name="T68" fmla="*/ 230 w 302"/>
              <a:gd name="T69" fmla="*/ 263 h 302"/>
              <a:gd name="T70" fmla="*/ 243 w 302"/>
              <a:gd name="T71" fmla="*/ 251 h 302"/>
              <a:gd name="T72" fmla="*/ 268 w 302"/>
              <a:gd name="T73" fmla="*/ 236 h 302"/>
              <a:gd name="T74" fmla="*/ 278 w 302"/>
              <a:gd name="T75" fmla="*/ 219 h 302"/>
              <a:gd name="T76" fmla="*/ 282 w 302"/>
              <a:gd name="T77" fmla="*/ 190 h 302"/>
              <a:gd name="T78" fmla="*/ 287 w 302"/>
              <a:gd name="T79" fmla="*/ 173 h 302"/>
              <a:gd name="T80" fmla="*/ 302 w 302"/>
              <a:gd name="T81" fmla="*/ 155 h 302"/>
              <a:gd name="T82" fmla="*/ 170 w 302"/>
              <a:gd name="T83" fmla="*/ 59 h 302"/>
              <a:gd name="T84" fmla="*/ 160 w 302"/>
              <a:gd name="T85" fmla="*/ 111 h 302"/>
              <a:gd name="T86" fmla="*/ 143 w 302"/>
              <a:gd name="T87" fmla="*/ 110 h 302"/>
              <a:gd name="T88" fmla="*/ 98 w 302"/>
              <a:gd name="T89" fmla="*/ 73 h 302"/>
              <a:gd name="T90" fmla="*/ 117 w 302"/>
              <a:gd name="T91" fmla="*/ 128 h 302"/>
              <a:gd name="T92" fmla="*/ 59 w 302"/>
              <a:gd name="T93" fmla="*/ 132 h 302"/>
              <a:gd name="T94" fmla="*/ 110 w 302"/>
              <a:gd name="T95" fmla="*/ 159 h 302"/>
              <a:gd name="T96" fmla="*/ 143 w 302"/>
              <a:gd name="T97" fmla="*/ 191 h 302"/>
              <a:gd name="T98" fmla="*/ 128 w 302"/>
              <a:gd name="T99" fmla="*/ 185 h 302"/>
              <a:gd name="T100" fmla="*/ 130 w 302"/>
              <a:gd name="T101" fmla="*/ 171 h 302"/>
              <a:gd name="T102" fmla="*/ 203 w 302"/>
              <a:gd name="T103" fmla="*/ 229 h 302"/>
              <a:gd name="T104" fmla="*/ 172 w 302"/>
              <a:gd name="T105" fmla="*/ 185 h 302"/>
              <a:gd name="T106" fmla="*/ 229 w 302"/>
              <a:gd name="T107" fmla="*/ 203 h 302"/>
              <a:gd name="T108" fmla="*/ 191 w 302"/>
              <a:gd name="T109" fmla="*/ 159 h 302"/>
              <a:gd name="T110" fmla="*/ 191 w 302"/>
              <a:gd name="T111" fmla="*/ 143 h 302"/>
              <a:gd name="T112" fmla="*/ 230 w 302"/>
              <a:gd name="T113" fmla="*/ 99 h 3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302" h="302">
                <a:moveTo>
                  <a:pt x="302" y="147"/>
                </a:moveTo>
                <a:cubicBezTo>
                  <a:pt x="300" y="146"/>
                  <a:pt x="297" y="145"/>
                  <a:pt x="295" y="145"/>
                </a:cubicBezTo>
                <a:cubicBezTo>
                  <a:pt x="293" y="144"/>
                  <a:pt x="290" y="143"/>
                  <a:pt x="288" y="142"/>
                </a:cubicBezTo>
                <a:cubicBezTo>
                  <a:pt x="287" y="142"/>
                  <a:pt x="287" y="142"/>
                  <a:pt x="287" y="142"/>
                </a:cubicBezTo>
                <a:cubicBezTo>
                  <a:pt x="287" y="141"/>
                  <a:pt x="287" y="141"/>
                  <a:pt x="287" y="141"/>
                </a:cubicBezTo>
                <a:cubicBezTo>
                  <a:pt x="287" y="137"/>
                  <a:pt x="287" y="133"/>
                  <a:pt x="286" y="130"/>
                </a:cubicBezTo>
                <a:cubicBezTo>
                  <a:pt x="286" y="129"/>
                  <a:pt x="286" y="129"/>
                  <a:pt x="286" y="129"/>
                </a:cubicBezTo>
                <a:cubicBezTo>
                  <a:pt x="287" y="128"/>
                  <a:pt x="287" y="128"/>
                  <a:pt x="287" y="128"/>
                </a:cubicBezTo>
                <a:cubicBezTo>
                  <a:pt x="289" y="127"/>
                  <a:pt x="291" y="126"/>
                  <a:pt x="293" y="125"/>
                </a:cubicBezTo>
                <a:cubicBezTo>
                  <a:pt x="295" y="123"/>
                  <a:pt x="297" y="122"/>
                  <a:pt x="299" y="121"/>
                </a:cubicBezTo>
                <a:cubicBezTo>
                  <a:pt x="299" y="118"/>
                  <a:pt x="298" y="116"/>
                  <a:pt x="297" y="113"/>
                </a:cubicBezTo>
                <a:cubicBezTo>
                  <a:pt x="295" y="113"/>
                  <a:pt x="293" y="113"/>
                  <a:pt x="290" y="113"/>
                </a:cubicBezTo>
                <a:cubicBezTo>
                  <a:pt x="288" y="112"/>
                  <a:pt x="285" y="112"/>
                  <a:pt x="283" y="112"/>
                </a:cubicBezTo>
                <a:cubicBezTo>
                  <a:pt x="282" y="112"/>
                  <a:pt x="282" y="112"/>
                  <a:pt x="282" y="112"/>
                </a:cubicBezTo>
                <a:cubicBezTo>
                  <a:pt x="282" y="111"/>
                  <a:pt x="282" y="111"/>
                  <a:pt x="282" y="111"/>
                </a:cubicBezTo>
                <a:cubicBezTo>
                  <a:pt x="281" y="108"/>
                  <a:pt x="279" y="104"/>
                  <a:pt x="278" y="100"/>
                </a:cubicBezTo>
                <a:cubicBezTo>
                  <a:pt x="278" y="99"/>
                  <a:pt x="278" y="99"/>
                  <a:pt x="278" y="99"/>
                </a:cubicBezTo>
                <a:cubicBezTo>
                  <a:pt x="278" y="99"/>
                  <a:pt x="278" y="99"/>
                  <a:pt x="278" y="99"/>
                </a:cubicBezTo>
                <a:cubicBezTo>
                  <a:pt x="280" y="97"/>
                  <a:pt x="282" y="95"/>
                  <a:pt x="284" y="94"/>
                </a:cubicBezTo>
                <a:cubicBezTo>
                  <a:pt x="285" y="92"/>
                  <a:pt x="287" y="90"/>
                  <a:pt x="289" y="89"/>
                </a:cubicBezTo>
                <a:cubicBezTo>
                  <a:pt x="288" y="86"/>
                  <a:pt x="286" y="84"/>
                  <a:pt x="285" y="82"/>
                </a:cubicBezTo>
                <a:cubicBezTo>
                  <a:pt x="283" y="82"/>
                  <a:pt x="281" y="82"/>
                  <a:pt x="278" y="83"/>
                </a:cubicBezTo>
                <a:cubicBezTo>
                  <a:pt x="276" y="83"/>
                  <a:pt x="273" y="83"/>
                  <a:pt x="271" y="84"/>
                </a:cubicBezTo>
                <a:cubicBezTo>
                  <a:pt x="270" y="84"/>
                  <a:pt x="270" y="84"/>
                  <a:pt x="270" y="84"/>
                </a:cubicBezTo>
                <a:cubicBezTo>
                  <a:pt x="270" y="83"/>
                  <a:pt x="270" y="83"/>
                  <a:pt x="270" y="83"/>
                </a:cubicBezTo>
                <a:cubicBezTo>
                  <a:pt x="268" y="80"/>
                  <a:pt x="266" y="76"/>
                  <a:pt x="264" y="73"/>
                </a:cubicBezTo>
                <a:cubicBezTo>
                  <a:pt x="263" y="72"/>
                  <a:pt x="263" y="72"/>
                  <a:pt x="263" y="72"/>
                </a:cubicBezTo>
                <a:cubicBezTo>
                  <a:pt x="264" y="72"/>
                  <a:pt x="264" y="72"/>
                  <a:pt x="264" y="72"/>
                </a:cubicBezTo>
                <a:cubicBezTo>
                  <a:pt x="265" y="70"/>
                  <a:pt x="266" y="68"/>
                  <a:pt x="268" y="66"/>
                </a:cubicBezTo>
                <a:cubicBezTo>
                  <a:pt x="269" y="64"/>
                  <a:pt x="270" y="62"/>
                  <a:pt x="271" y="60"/>
                </a:cubicBezTo>
                <a:cubicBezTo>
                  <a:pt x="270" y="58"/>
                  <a:pt x="268" y="56"/>
                  <a:pt x="267" y="54"/>
                </a:cubicBezTo>
                <a:cubicBezTo>
                  <a:pt x="264" y="54"/>
                  <a:pt x="262" y="55"/>
                  <a:pt x="260" y="56"/>
                </a:cubicBezTo>
                <a:cubicBezTo>
                  <a:pt x="258" y="57"/>
                  <a:pt x="255" y="58"/>
                  <a:pt x="253" y="59"/>
                </a:cubicBezTo>
                <a:cubicBezTo>
                  <a:pt x="252" y="59"/>
                  <a:pt x="252" y="59"/>
                  <a:pt x="252" y="59"/>
                </a:cubicBezTo>
                <a:cubicBezTo>
                  <a:pt x="252" y="58"/>
                  <a:pt x="252" y="58"/>
                  <a:pt x="252" y="58"/>
                </a:cubicBezTo>
                <a:cubicBezTo>
                  <a:pt x="249" y="55"/>
                  <a:pt x="246" y="53"/>
                  <a:pt x="243" y="50"/>
                </a:cubicBezTo>
                <a:cubicBezTo>
                  <a:pt x="243" y="49"/>
                  <a:pt x="243" y="49"/>
                  <a:pt x="243" y="49"/>
                </a:cubicBezTo>
                <a:cubicBezTo>
                  <a:pt x="243" y="49"/>
                  <a:pt x="243" y="49"/>
                  <a:pt x="243" y="49"/>
                </a:cubicBezTo>
                <a:cubicBezTo>
                  <a:pt x="244" y="47"/>
                  <a:pt x="245" y="44"/>
                  <a:pt x="246" y="42"/>
                </a:cubicBezTo>
                <a:cubicBezTo>
                  <a:pt x="247" y="40"/>
                  <a:pt x="247" y="37"/>
                  <a:pt x="248" y="35"/>
                </a:cubicBezTo>
                <a:cubicBezTo>
                  <a:pt x="246" y="33"/>
                  <a:pt x="244" y="32"/>
                  <a:pt x="242" y="30"/>
                </a:cubicBezTo>
                <a:cubicBezTo>
                  <a:pt x="240" y="31"/>
                  <a:pt x="238" y="33"/>
                  <a:pt x="236" y="34"/>
                </a:cubicBezTo>
                <a:cubicBezTo>
                  <a:pt x="234" y="36"/>
                  <a:pt x="232" y="37"/>
                  <a:pt x="230" y="38"/>
                </a:cubicBezTo>
                <a:cubicBezTo>
                  <a:pt x="229" y="39"/>
                  <a:pt x="229" y="39"/>
                  <a:pt x="229" y="39"/>
                </a:cubicBezTo>
                <a:cubicBezTo>
                  <a:pt x="228" y="38"/>
                  <a:pt x="228" y="38"/>
                  <a:pt x="228" y="38"/>
                </a:cubicBezTo>
                <a:cubicBezTo>
                  <a:pt x="225" y="36"/>
                  <a:pt x="222" y="34"/>
                  <a:pt x="219" y="32"/>
                </a:cubicBezTo>
                <a:cubicBezTo>
                  <a:pt x="218" y="32"/>
                  <a:pt x="218" y="32"/>
                  <a:pt x="218" y="32"/>
                </a:cubicBezTo>
                <a:cubicBezTo>
                  <a:pt x="218" y="31"/>
                  <a:pt x="218" y="31"/>
                  <a:pt x="218" y="31"/>
                </a:cubicBezTo>
                <a:cubicBezTo>
                  <a:pt x="218" y="28"/>
                  <a:pt x="219" y="26"/>
                  <a:pt x="219" y="23"/>
                </a:cubicBezTo>
                <a:cubicBezTo>
                  <a:pt x="219" y="21"/>
                  <a:pt x="220" y="19"/>
                  <a:pt x="220" y="16"/>
                </a:cubicBezTo>
                <a:cubicBezTo>
                  <a:pt x="218" y="15"/>
                  <a:pt x="215" y="14"/>
                  <a:pt x="213" y="13"/>
                </a:cubicBezTo>
                <a:cubicBezTo>
                  <a:pt x="211" y="15"/>
                  <a:pt x="210" y="16"/>
                  <a:pt x="208" y="18"/>
                </a:cubicBezTo>
                <a:cubicBezTo>
                  <a:pt x="206" y="20"/>
                  <a:pt x="205" y="22"/>
                  <a:pt x="203" y="23"/>
                </a:cubicBezTo>
                <a:cubicBezTo>
                  <a:pt x="202" y="24"/>
                  <a:pt x="202" y="24"/>
                  <a:pt x="202" y="24"/>
                </a:cubicBezTo>
                <a:cubicBezTo>
                  <a:pt x="202" y="24"/>
                  <a:pt x="202" y="24"/>
                  <a:pt x="202" y="24"/>
                </a:cubicBezTo>
                <a:cubicBezTo>
                  <a:pt x="198" y="22"/>
                  <a:pt x="194" y="21"/>
                  <a:pt x="191" y="20"/>
                </a:cubicBezTo>
                <a:cubicBezTo>
                  <a:pt x="190" y="20"/>
                  <a:pt x="190" y="20"/>
                  <a:pt x="190" y="20"/>
                </a:cubicBezTo>
                <a:cubicBezTo>
                  <a:pt x="190" y="19"/>
                  <a:pt x="190" y="19"/>
                  <a:pt x="190" y="19"/>
                </a:cubicBezTo>
                <a:cubicBezTo>
                  <a:pt x="189" y="17"/>
                  <a:pt x="189" y="14"/>
                  <a:pt x="189" y="12"/>
                </a:cubicBezTo>
                <a:cubicBezTo>
                  <a:pt x="189" y="9"/>
                  <a:pt x="189" y="7"/>
                  <a:pt x="188" y="4"/>
                </a:cubicBezTo>
                <a:cubicBezTo>
                  <a:pt x="186" y="4"/>
                  <a:pt x="183" y="3"/>
                  <a:pt x="181" y="3"/>
                </a:cubicBezTo>
                <a:cubicBezTo>
                  <a:pt x="180" y="4"/>
                  <a:pt x="178" y="7"/>
                  <a:pt x="177" y="9"/>
                </a:cubicBezTo>
                <a:cubicBezTo>
                  <a:pt x="176" y="11"/>
                  <a:pt x="175" y="13"/>
                  <a:pt x="173" y="15"/>
                </a:cubicBezTo>
                <a:cubicBezTo>
                  <a:pt x="173" y="16"/>
                  <a:pt x="173" y="16"/>
                  <a:pt x="173" y="16"/>
                </a:cubicBezTo>
                <a:cubicBezTo>
                  <a:pt x="172" y="16"/>
                  <a:pt x="172" y="16"/>
                  <a:pt x="172" y="16"/>
                </a:cubicBezTo>
                <a:cubicBezTo>
                  <a:pt x="168" y="15"/>
                  <a:pt x="165" y="15"/>
                  <a:pt x="161" y="14"/>
                </a:cubicBezTo>
                <a:cubicBezTo>
                  <a:pt x="160" y="14"/>
                  <a:pt x="160" y="14"/>
                  <a:pt x="160" y="14"/>
                </a:cubicBezTo>
                <a:cubicBezTo>
                  <a:pt x="159" y="14"/>
                  <a:pt x="159" y="14"/>
                  <a:pt x="159" y="14"/>
                </a:cubicBezTo>
                <a:cubicBezTo>
                  <a:pt x="159" y="11"/>
                  <a:pt x="158" y="9"/>
                  <a:pt x="157" y="7"/>
                </a:cubicBezTo>
                <a:cubicBezTo>
                  <a:pt x="156" y="4"/>
                  <a:pt x="156" y="2"/>
                  <a:pt x="155" y="0"/>
                </a:cubicBezTo>
                <a:cubicBezTo>
                  <a:pt x="155" y="0"/>
                  <a:pt x="155" y="0"/>
                  <a:pt x="155" y="0"/>
                </a:cubicBezTo>
                <a:cubicBezTo>
                  <a:pt x="152" y="0"/>
                  <a:pt x="150" y="0"/>
                  <a:pt x="147" y="0"/>
                </a:cubicBezTo>
                <a:cubicBezTo>
                  <a:pt x="147" y="0"/>
                  <a:pt x="147" y="0"/>
                  <a:pt x="147" y="0"/>
                </a:cubicBezTo>
                <a:cubicBezTo>
                  <a:pt x="146" y="2"/>
                  <a:pt x="145" y="4"/>
                  <a:pt x="145" y="7"/>
                </a:cubicBezTo>
                <a:cubicBezTo>
                  <a:pt x="144" y="9"/>
                  <a:pt x="143" y="11"/>
                  <a:pt x="142" y="14"/>
                </a:cubicBezTo>
                <a:cubicBezTo>
                  <a:pt x="142" y="14"/>
                  <a:pt x="142" y="14"/>
                  <a:pt x="142" y="14"/>
                </a:cubicBezTo>
                <a:cubicBezTo>
                  <a:pt x="141" y="14"/>
                  <a:pt x="141" y="14"/>
                  <a:pt x="141" y="14"/>
                </a:cubicBezTo>
                <a:cubicBezTo>
                  <a:pt x="137" y="15"/>
                  <a:pt x="133" y="15"/>
                  <a:pt x="130" y="16"/>
                </a:cubicBezTo>
                <a:cubicBezTo>
                  <a:pt x="129" y="16"/>
                  <a:pt x="129" y="16"/>
                  <a:pt x="129" y="16"/>
                </a:cubicBezTo>
                <a:cubicBezTo>
                  <a:pt x="129" y="15"/>
                  <a:pt x="129" y="15"/>
                  <a:pt x="129" y="15"/>
                </a:cubicBezTo>
                <a:cubicBezTo>
                  <a:pt x="127" y="13"/>
                  <a:pt x="126" y="11"/>
                  <a:pt x="125" y="9"/>
                </a:cubicBezTo>
                <a:cubicBezTo>
                  <a:pt x="123" y="7"/>
                  <a:pt x="122" y="4"/>
                  <a:pt x="121" y="3"/>
                </a:cubicBezTo>
                <a:cubicBezTo>
                  <a:pt x="118" y="3"/>
                  <a:pt x="116" y="4"/>
                  <a:pt x="113" y="4"/>
                </a:cubicBezTo>
                <a:cubicBezTo>
                  <a:pt x="113" y="7"/>
                  <a:pt x="113" y="9"/>
                  <a:pt x="113" y="12"/>
                </a:cubicBezTo>
                <a:cubicBezTo>
                  <a:pt x="113" y="14"/>
                  <a:pt x="112" y="17"/>
                  <a:pt x="112" y="19"/>
                </a:cubicBezTo>
                <a:cubicBezTo>
                  <a:pt x="112" y="20"/>
                  <a:pt x="112" y="20"/>
                  <a:pt x="112" y="20"/>
                </a:cubicBezTo>
                <a:cubicBezTo>
                  <a:pt x="111" y="20"/>
                  <a:pt x="111" y="20"/>
                  <a:pt x="111" y="20"/>
                </a:cubicBezTo>
                <a:cubicBezTo>
                  <a:pt x="108" y="21"/>
                  <a:pt x="104" y="22"/>
                  <a:pt x="100" y="24"/>
                </a:cubicBezTo>
                <a:cubicBezTo>
                  <a:pt x="100" y="24"/>
                  <a:pt x="100" y="24"/>
                  <a:pt x="100" y="24"/>
                </a:cubicBezTo>
                <a:cubicBezTo>
                  <a:pt x="99" y="23"/>
                  <a:pt x="99" y="23"/>
                  <a:pt x="99" y="23"/>
                </a:cubicBezTo>
                <a:cubicBezTo>
                  <a:pt x="97" y="22"/>
                  <a:pt x="96" y="20"/>
                  <a:pt x="94" y="18"/>
                </a:cubicBezTo>
                <a:cubicBezTo>
                  <a:pt x="92" y="16"/>
                  <a:pt x="90" y="15"/>
                  <a:pt x="89" y="13"/>
                </a:cubicBezTo>
                <a:cubicBezTo>
                  <a:pt x="86" y="14"/>
                  <a:pt x="84" y="15"/>
                  <a:pt x="82" y="16"/>
                </a:cubicBezTo>
                <a:cubicBezTo>
                  <a:pt x="82" y="19"/>
                  <a:pt x="82" y="21"/>
                  <a:pt x="83" y="23"/>
                </a:cubicBezTo>
                <a:cubicBezTo>
                  <a:pt x="83" y="26"/>
                  <a:pt x="83" y="28"/>
                  <a:pt x="84" y="31"/>
                </a:cubicBezTo>
                <a:cubicBezTo>
                  <a:pt x="84" y="32"/>
                  <a:pt x="84" y="32"/>
                  <a:pt x="84" y="32"/>
                </a:cubicBezTo>
                <a:cubicBezTo>
                  <a:pt x="83" y="32"/>
                  <a:pt x="83" y="32"/>
                  <a:pt x="83" y="32"/>
                </a:cubicBezTo>
                <a:cubicBezTo>
                  <a:pt x="80" y="34"/>
                  <a:pt x="76" y="36"/>
                  <a:pt x="73" y="38"/>
                </a:cubicBezTo>
                <a:cubicBezTo>
                  <a:pt x="73" y="39"/>
                  <a:pt x="73" y="39"/>
                  <a:pt x="73" y="39"/>
                </a:cubicBezTo>
                <a:cubicBezTo>
                  <a:pt x="72" y="38"/>
                  <a:pt x="72" y="38"/>
                  <a:pt x="72" y="38"/>
                </a:cubicBezTo>
                <a:cubicBezTo>
                  <a:pt x="70" y="37"/>
                  <a:pt x="68" y="36"/>
                  <a:pt x="66" y="34"/>
                </a:cubicBezTo>
                <a:cubicBezTo>
                  <a:pt x="64" y="33"/>
                  <a:pt x="62" y="31"/>
                  <a:pt x="60" y="30"/>
                </a:cubicBezTo>
                <a:cubicBezTo>
                  <a:pt x="58" y="32"/>
                  <a:pt x="56" y="33"/>
                  <a:pt x="54" y="35"/>
                </a:cubicBezTo>
                <a:cubicBezTo>
                  <a:pt x="54" y="37"/>
                  <a:pt x="55" y="40"/>
                  <a:pt x="56" y="42"/>
                </a:cubicBezTo>
                <a:cubicBezTo>
                  <a:pt x="57" y="44"/>
                  <a:pt x="58" y="47"/>
                  <a:pt x="59" y="49"/>
                </a:cubicBezTo>
                <a:cubicBezTo>
                  <a:pt x="59" y="49"/>
                  <a:pt x="59" y="49"/>
                  <a:pt x="59" y="49"/>
                </a:cubicBezTo>
                <a:cubicBezTo>
                  <a:pt x="58" y="50"/>
                  <a:pt x="58" y="50"/>
                  <a:pt x="58" y="50"/>
                </a:cubicBezTo>
                <a:cubicBezTo>
                  <a:pt x="56" y="53"/>
                  <a:pt x="53" y="55"/>
                  <a:pt x="50" y="58"/>
                </a:cubicBezTo>
                <a:cubicBezTo>
                  <a:pt x="50" y="59"/>
                  <a:pt x="50" y="59"/>
                  <a:pt x="50" y="59"/>
                </a:cubicBezTo>
                <a:cubicBezTo>
                  <a:pt x="49" y="59"/>
                  <a:pt x="49" y="59"/>
                  <a:pt x="49" y="59"/>
                </a:cubicBezTo>
                <a:cubicBezTo>
                  <a:pt x="47" y="58"/>
                  <a:pt x="44" y="57"/>
                  <a:pt x="42" y="56"/>
                </a:cubicBezTo>
                <a:cubicBezTo>
                  <a:pt x="40" y="55"/>
                  <a:pt x="37" y="54"/>
                  <a:pt x="35" y="54"/>
                </a:cubicBezTo>
                <a:cubicBezTo>
                  <a:pt x="33" y="56"/>
                  <a:pt x="32" y="58"/>
                  <a:pt x="30" y="60"/>
                </a:cubicBezTo>
                <a:cubicBezTo>
                  <a:pt x="32" y="62"/>
                  <a:pt x="33" y="64"/>
                  <a:pt x="34" y="66"/>
                </a:cubicBezTo>
                <a:cubicBezTo>
                  <a:pt x="36" y="68"/>
                  <a:pt x="37" y="70"/>
                  <a:pt x="38" y="72"/>
                </a:cubicBezTo>
                <a:cubicBezTo>
                  <a:pt x="39" y="72"/>
                  <a:pt x="39" y="72"/>
                  <a:pt x="39" y="72"/>
                </a:cubicBezTo>
                <a:cubicBezTo>
                  <a:pt x="38" y="73"/>
                  <a:pt x="38" y="73"/>
                  <a:pt x="38" y="73"/>
                </a:cubicBezTo>
                <a:cubicBezTo>
                  <a:pt x="36" y="76"/>
                  <a:pt x="34" y="80"/>
                  <a:pt x="32" y="83"/>
                </a:cubicBezTo>
                <a:cubicBezTo>
                  <a:pt x="32" y="84"/>
                  <a:pt x="32" y="84"/>
                  <a:pt x="32" y="84"/>
                </a:cubicBezTo>
                <a:cubicBezTo>
                  <a:pt x="31" y="84"/>
                  <a:pt x="31" y="84"/>
                  <a:pt x="31" y="84"/>
                </a:cubicBezTo>
                <a:cubicBezTo>
                  <a:pt x="29" y="83"/>
                  <a:pt x="26" y="83"/>
                  <a:pt x="24" y="83"/>
                </a:cubicBezTo>
                <a:cubicBezTo>
                  <a:pt x="21" y="82"/>
                  <a:pt x="19" y="82"/>
                  <a:pt x="17" y="82"/>
                </a:cubicBezTo>
                <a:cubicBezTo>
                  <a:pt x="15" y="84"/>
                  <a:pt x="14" y="86"/>
                  <a:pt x="13" y="89"/>
                </a:cubicBezTo>
                <a:cubicBezTo>
                  <a:pt x="15" y="90"/>
                  <a:pt x="16" y="92"/>
                  <a:pt x="18" y="94"/>
                </a:cubicBezTo>
                <a:cubicBezTo>
                  <a:pt x="20" y="95"/>
                  <a:pt x="22" y="97"/>
                  <a:pt x="24" y="99"/>
                </a:cubicBezTo>
                <a:cubicBezTo>
                  <a:pt x="24" y="99"/>
                  <a:pt x="24" y="99"/>
                  <a:pt x="24" y="99"/>
                </a:cubicBezTo>
                <a:cubicBezTo>
                  <a:pt x="24" y="100"/>
                  <a:pt x="24" y="100"/>
                  <a:pt x="24" y="100"/>
                </a:cubicBezTo>
                <a:cubicBezTo>
                  <a:pt x="22" y="104"/>
                  <a:pt x="21" y="108"/>
                  <a:pt x="20" y="111"/>
                </a:cubicBezTo>
                <a:cubicBezTo>
                  <a:pt x="20" y="112"/>
                  <a:pt x="20" y="112"/>
                  <a:pt x="20" y="112"/>
                </a:cubicBezTo>
                <a:cubicBezTo>
                  <a:pt x="19" y="112"/>
                  <a:pt x="19" y="112"/>
                  <a:pt x="19" y="112"/>
                </a:cubicBezTo>
                <a:cubicBezTo>
                  <a:pt x="17" y="112"/>
                  <a:pt x="14" y="112"/>
                  <a:pt x="12" y="113"/>
                </a:cubicBezTo>
                <a:cubicBezTo>
                  <a:pt x="9" y="113"/>
                  <a:pt x="7" y="113"/>
                  <a:pt x="4" y="113"/>
                </a:cubicBezTo>
                <a:cubicBezTo>
                  <a:pt x="4" y="116"/>
                  <a:pt x="3" y="118"/>
                  <a:pt x="3" y="121"/>
                </a:cubicBezTo>
                <a:cubicBezTo>
                  <a:pt x="5" y="122"/>
                  <a:pt x="7" y="123"/>
                  <a:pt x="9" y="125"/>
                </a:cubicBezTo>
                <a:cubicBezTo>
                  <a:pt x="11" y="126"/>
                  <a:pt x="13" y="127"/>
                  <a:pt x="15" y="128"/>
                </a:cubicBezTo>
                <a:cubicBezTo>
                  <a:pt x="16" y="129"/>
                  <a:pt x="16" y="129"/>
                  <a:pt x="16" y="129"/>
                </a:cubicBezTo>
                <a:cubicBezTo>
                  <a:pt x="16" y="130"/>
                  <a:pt x="16" y="130"/>
                  <a:pt x="16" y="130"/>
                </a:cubicBezTo>
                <a:cubicBezTo>
                  <a:pt x="15" y="133"/>
                  <a:pt x="15" y="137"/>
                  <a:pt x="15" y="141"/>
                </a:cubicBezTo>
                <a:cubicBezTo>
                  <a:pt x="14" y="142"/>
                  <a:pt x="14" y="142"/>
                  <a:pt x="14" y="142"/>
                </a:cubicBezTo>
                <a:cubicBezTo>
                  <a:pt x="14" y="142"/>
                  <a:pt x="14" y="142"/>
                  <a:pt x="14" y="142"/>
                </a:cubicBezTo>
                <a:cubicBezTo>
                  <a:pt x="12" y="143"/>
                  <a:pt x="9" y="144"/>
                  <a:pt x="7" y="145"/>
                </a:cubicBezTo>
                <a:cubicBezTo>
                  <a:pt x="4" y="145"/>
                  <a:pt x="2" y="146"/>
                  <a:pt x="0" y="147"/>
                </a:cubicBezTo>
                <a:cubicBezTo>
                  <a:pt x="0" y="147"/>
                  <a:pt x="0" y="147"/>
                  <a:pt x="0" y="147"/>
                </a:cubicBezTo>
                <a:cubicBezTo>
                  <a:pt x="0" y="148"/>
                  <a:pt x="0" y="150"/>
                  <a:pt x="0" y="151"/>
                </a:cubicBezTo>
                <a:cubicBezTo>
                  <a:pt x="0" y="152"/>
                  <a:pt x="0" y="153"/>
                  <a:pt x="0" y="155"/>
                </a:cubicBezTo>
                <a:cubicBezTo>
                  <a:pt x="0" y="155"/>
                  <a:pt x="0" y="155"/>
                  <a:pt x="0" y="155"/>
                </a:cubicBezTo>
                <a:cubicBezTo>
                  <a:pt x="2" y="156"/>
                  <a:pt x="4" y="156"/>
                  <a:pt x="7" y="157"/>
                </a:cubicBezTo>
                <a:cubicBezTo>
                  <a:pt x="9" y="158"/>
                  <a:pt x="12" y="158"/>
                  <a:pt x="14" y="159"/>
                </a:cubicBezTo>
                <a:cubicBezTo>
                  <a:pt x="14" y="160"/>
                  <a:pt x="14" y="160"/>
                  <a:pt x="14" y="160"/>
                </a:cubicBezTo>
                <a:cubicBezTo>
                  <a:pt x="15" y="160"/>
                  <a:pt x="15" y="160"/>
                  <a:pt x="15" y="160"/>
                </a:cubicBezTo>
                <a:cubicBezTo>
                  <a:pt x="15" y="165"/>
                  <a:pt x="15" y="168"/>
                  <a:pt x="16" y="172"/>
                </a:cubicBezTo>
                <a:cubicBezTo>
                  <a:pt x="16" y="173"/>
                  <a:pt x="16" y="173"/>
                  <a:pt x="16" y="173"/>
                </a:cubicBezTo>
                <a:cubicBezTo>
                  <a:pt x="15" y="173"/>
                  <a:pt x="15" y="173"/>
                  <a:pt x="15" y="173"/>
                </a:cubicBezTo>
                <a:cubicBezTo>
                  <a:pt x="13" y="174"/>
                  <a:pt x="11" y="176"/>
                  <a:pt x="9" y="177"/>
                </a:cubicBezTo>
                <a:cubicBezTo>
                  <a:pt x="7" y="178"/>
                  <a:pt x="5" y="179"/>
                  <a:pt x="3" y="181"/>
                </a:cubicBezTo>
                <a:cubicBezTo>
                  <a:pt x="3" y="183"/>
                  <a:pt x="4" y="186"/>
                  <a:pt x="4" y="188"/>
                </a:cubicBezTo>
                <a:cubicBezTo>
                  <a:pt x="7" y="189"/>
                  <a:pt x="9" y="189"/>
                  <a:pt x="12" y="189"/>
                </a:cubicBezTo>
                <a:cubicBezTo>
                  <a:pt x="14" y="189"/>
                  <a:pt x="17" y="189"/>
                  <a:pt x="19" y="190"/>
                </a:cubicBezTo>
                <a:cubicBezTo>
                  <a:pt x="20" y="190"/>
                  <a:pt x="20" y="190"/>
                  <a:pt x="20" y="190"/>
                </a:cubicBezTo>
                <a:cubicBezTo>
                  <a:pt x="20" y="190"/>
                  <a:pt x="20" y="190"/>
                  <a:pt x="20" y="190"/>
                </a:cubicBezTo>
                <a:cubicBezTo>
                  <a:pt x="21" y="194"/>
                  <a:pt x="22" y="198"/>
                  <a:pt x="24" y="201"/>
                </a:cubicBezTo>
                <a:cubicBezTo>
                  <a:pt x="24" y="202"/>
                  <a:pt x="24" y="202"/>
                  <a:pt x="24" y="202"/>
                </a:cubicBezTo>
                <a:cubicBezTo>
                  <a:pt x="24" y="203"/>
                  <a:pt x="24" y="203"/>
                  <a:pt x="24" y="203"/>
                </a:cubicBezTo>
                <a:cubicBezTo>
                  <a:pt x="22" y="204"/>
                  <a:pt x="20" y="206"/>
                  <a:pt x="18" y="208"/>
                </a:cubicBezTo>
                <a:cubicBezTo>
                  <a:pt x="16" y="210"/>
                  <a:pt x="15" y="211"/>
                  <a:pt x="13" y="213"/>
                </a:cubicBezTo>
                <a:cubicBezTo>
                  <a:pt x="14" y="215"/>
                  <a:pt x="15" y="218"/>
                  <a:pt x="17" y="220"/>
                </a:cubicBezTo>
                <a:cubicBezTo>
                  <a:pt x="19" y="220"/>
                  <a:pt x="21" y="219"/>
                  <a:pt x="24" y="219"/>
                </a:cubicBezTo>
                <a:cubicBezTo>
                  <a:pt x="26" y="219"/>
                  <a:pt x="29" y="218"/>
                  <a:pt x="31" y="218"/>
                </a:cubicBezTo>
                <a:cubicBezTo>
                  <a:pt x="32" y="218"/>
                  <a:pt x="32" y="218"/>
                  <a:pt x="32" y="218"/>
                </a:cubicBezTo>
                <a:cubicBezTo>
                  <a:pt x="32" y="219"/>
                  <a:pt x="32" y="219"/>
                  <a:pt x="32" y="219"/>
                </a:cubicBezTo>
                <a:cubicBezTo>
                  <a:pt x="34" y="222"/>
                  <a:pt x="36" y="225"/>
                  <a:pt x="38" y="228"/>
                </a:cubicBezTo>
                <a:cubicBezTo>
                  <a:pt x="39" y="229"/>
                  <a:pt x="39" y="229"/>
                  <a:pt x="39" y="229"/>
                </a:cubicBezTo>
                <a:cubicBezTo>
                  <a:pt x="38" y="230"/>
                  <a:pt x="38" y="230"/>
                  <a:pt x="38" y="230"/>
                </a:cubicBezTo>
                <a:cubicBezTo>
                  <a:pt x="37" y="232"/>
                  <a:pt x="36" y="234"/>
                  <a:pt x="34" y="236"/>
                </a:cubicBezTo>
                <a:cubicBezTo>
                  <a:pt x="33" y="238"/>
                  <a:pt x="32" y="240"/>
                  <a:pt x="30" y="242"/>
                </a:cubicBezTo>
                <a:cubicBezTo>
                  <a:pt x="32" y="244"/>
                  <a:pt x="33" y="246"/>
                  <a:pt x="35" y="248"/>
                </a:cubicBezTo>
                <a:cubicBezTo>
                  <a:pt x="37" y="247"/>
                  <a:pt x="40" y="246"/>
                  <a:pt x="42" y="246"/>
                </a:cubicBezTo>
                <a:cubicBezTo>
                  <a:pt x="44" y="245"/>
                  <a:pt x="47" y="244"/>
                  <a:pt x="49" y="243"/>
                </a:cubicBezTo>
                <a:cubicBezTo>
                  <a:pt x="50" y="243"/>
                  <a:pt x="50" y="243"/>
                  <a:pt x="50" y="243"/>
                </a:cubicBezTo>
                <a:cubicBezTo>
                  <a:pt x="50" y="243"/>
                  <a:pt x="50" y="243"/>
                  <a:pt x="50" y="243"/>
                </a:cubicBezTo>
                <a:cubicBezTo>
                  <a:pt x="53" y="246"/>
                  <a:pt x="56" y="249"/>
                  <a:pt x="58" y="251"/>
                </a:cubicBezTo>
                <a:cubicBezTo>
                  <a:pt x="59" y="252"/>
                  <a:pt x="59" y="252"/>
                  <a:pt x="59" y="252"/>
                </a:cubicBezTo>
                <a:cubicBezTo>
                  <a:pt x="59" y="253"/>
                  <a:pt x="59" y="253"/>
                  <a:pt x="59" y="253"/>
                </a:cubicBezTo>
                <a:cubicBezTo>
                  <a:pt x="58" y="255"/>
                  <a:pt x="57" y="257"/>
                  <a:pt x="56" y="260"/>
                </a:cubicBezTo>
                <a:cubicBezTo>
                  <a:pt x="55" y="262"/>
                  <a:pt x="54" y="264"/>
                  <a:pt x="54" y="266"/>
                </a:cubicBezTo>
                <a:cubicBezTo>
                  <a:pt x="56" y="268"/>
                  <a:pt x="58" y="270"/>
                  <a:pt x="60" y="271"/>
                </a:cubicBezTo>
                <a:cubicBezTo>
                  <a:pt x="62" y="270"/>
                  <a:pt x="64" y="269"/>
                  <a:pt x="66" y="267"/>
                </a:cubicBezTo>
                <a:cubicBezTo>
                  <a:pt x="68" y="266"/>
                  <a:pt x="70" y="265"/>
                  <a:pt x="72" y="263"/>
                </a:cubicBezTo>
                <a:cubicBezTo>
                  <a:pt x="73" y="263"/>
                  <a:pt x="73" y="263"/>
                  <a:pt x="73" y="263"/>
                </a:cubicBezTo>
                <a:cubicBezTo>
                  <a:pt x="73" y="263"/>
                  <a:pt x="73" y="263"/>
                  <a:pt x="73" y="263"/>
                </a:cubicBezTo>
                <a:cubicBezTo>
                  <a:pt x="76" y="266"/>
                  <a:pt x="80" y="268"/>
                  <a:pt x="83" y="270"/>
                </a:cubicBezTo>
                <a:cubicBezTo>
                  <a:pt x="84" y="270"/>
                  <a:pt x="84" y="270"/>
                  <a:pt x="84" y="270"/>
                </a:cubicBezTo>
                <a:cubicBezTo>
                  <a:pt x="84" y="271"/>
                  <a:pt x="84" y="271"/>
                  <a:pt x="84" y="271"/>
                </a:cubicBezTo>
                <a:cubicBezTo>
                  <a:pt x="83" y="273"/>
                  <a:pt x="83" y="276"/>
                  <a:pt x="83" y="278"/>
                </a:cubicBezTo>
                <a:cubicBezTo>
                  <a:pt x="82" y="280"/>
                  <a:pt x="82" y="283"/>
                  <a:pt x="82" y="285"/>
                </a:cubicBezTo>
                <a:cubicBezTo>
                  <a:pt x="84" y="286"/>
                  <a:pt x="86" y="287"/>
                  <a:pt x="89" y="289"/>
                </a:cubicBezTo>
                <a:cubicBezTo>
                  <a:pt x="90" y="287"/>
                  <a:pt x="92" y="285"/>
                  <a:pt x="94" y="283"/>
                </a:cubicBezTo>
                <a:cubicBezTo>
                  <a:pt x="96" y="282"/>
                  <a:pt x="97" y="280"/>
                  <a:pt x="99" y="278"/>
                </a:cubicBezTo>
                <a:cubicBezTo>
                  <a:pt x="100" y="278"/>
                  <a:pt x="100" y="278"/>
                  <a:pt x="100" y="278"/>
                </a:cubicBezTo>
                <a:cubicBezTo>
                  <a:pt x="100" y="278"/>
                  <a:pt x="100" y="278"/>
                  <a:pt x="100" y="278"/>
                </a:cubicBezTo>
                <a:cubicBezTo>
                  <a:pt x="104" y="279"/>
                  <a:pt x="108" y="281"/>
                  <a:pt x="111" y="282"/>
                </a:cubicBezTo>
                <a:cubicBezTo>
                  <a:pt x="112" y="282"/>
                  <a:pt x="112" y="282"/>
                  <a:pt x="112" y="282"/>
                </a:cubicBezTo>
                <a:cubicBezTo>
                  <a:pt x="112" y="283"/>
                  <a:pt x="112" y="283"/>
                  <a:pt x="112" y="283"/>
                </a:cubicBezTo>
                <a:cubicBezTo>
                  <a:pt x="112" y="285"/>
                  <a:pt x="113" y="288"/>
                  <a:pt x="113" y="290"/>
                </a:cubicBezTo>
                <a:cubicBezTo>
                  <a:pt x="113" y="292"/>
                  <a:pt x="113" y="295"/>
                  <a:pt x="113" y="297"/>
                </a:cubicBezTo>
                <a:cubicBezTo>
                  <a:pt x="116" y="298"/>
                  <a:pt x="118" y="298"/>
                  <a:pt x="121" y="299"/>
                </a:cubicBezTo>
                <a:cubicBezTo>
                  <a:pt x="122" y="297"/>
                  <a:pt x="124" y="295"/>
                  <a:pt x="125" y="293"/>
                </a:cubicBezTo>
                <a:cubicBezTo>
                  <a:pt x="126" y="291"/>
                  <a:pt x="127" y="288"/>
                  <a:pt x="129" y="287"/>
                </a:cubicBezTo>
                <a:cubicBezTo>
                  <a:pt x="129" y="286"/>
                  <a:pt x="129" y="286"/>
                  <a:pt x="129" y="286"/>
                </a:cubicBezTo>
                <a:cubicBezTo>
                  <a:pt x="130" y="286"/>
                  <a:pt x="130" y="286"/>
                  <a:pt x="130" y="286"/>
                </a:cubicBezTo>
                <a:cubicBezTo>
                  <a:pt x="133" y="286"/>
                  <a:pt x="137" y="287"/>
                  <a:pt x="141" y="287"/>
                </a:cubicBezTo>
                <a:cubicBezTo>
                  <a:pt x="142" y="287"/>
                  <a:pt x="142" y="287"/>
                  <a:pt x="142" y="287"/>
                </a:cubicBezTo>
                <a:cubicBezTo>
                  <a:pt x="142" y="288"/>
                  <a:pt x="142" y="288"/>
                  <a:pt x="142" y="288"/>
                </a:cubicBezTo>
                <a:cubicBezTo>
                  <a:pt x="143" y="290"/>
                  <a:pt x="144" y="293"/>
                  <a:pt x="145" y="295"/>
                </a:cubicBezTo>
                <a:cubicBezTo>
                  <a:pt x="145" y="297"/>
                  <a:pt x="146" y="300"/>
                  <a:pt x="147" y="302"/>
                </a:cubicBezTo>
                <a:cubicBezTo>
                  <a:pt x="147" y="302"/>
                  <a:pt x="147" y="302"/>
                  <a:pt x="147" y="302"/>
                </a:cubicBezTo>
                <a:cubicBezTo>
                  <a:pt x="150" y="302"/>
                  <a:pt x="152" y="302"/>
                  <a:pt x="155" y="302"/>
                </a:cubicBezTo>
                <a:cubicBezTo>
                  <a:pt x="155" y="302"/>
                  <a:pt x="155" y="302"/>
                  <a:pt x="155" y="302"/>
                </a:cubicBezTo>
                <a:cubicBezTo>
                  <a:pt x="156" y="300"/>
                  <a:pt x="156" y="297"/>
                  <a:pt x="157" y="295"/>
                </a:cubicBezTo>
                <a:cubicBezTo>
                  <a:pt x="158" y="293"/>
                  <a:pt x="159" y="290"/>
                  <a:pt x="159" y="288"/>
                </a:cubicBezTo>
                <a:cubicBezTo>
                  <a:pt x="160" y="287"/>
                  <a:pt x="160" y="287"/>
                  <a:pt x="160" y="287"/>
                </a:cubicBezTo>
                <a:cubicBezTo>
                  <a:pt x="161" y="287"/>
                  <a:pt x="161" y="287"/>
                  <a:pt x="161" y="287"/>
                </a:cubicBezTo>
                <a:cubicBezTo>
                  <a:pt x="165" y="287"/>
                  <a:pt x="168" y="286"/>
                  <a:pt x="172" y="286"/>
                </a:cubicBezTo>
                <a:cubicBezTo>
                  <a:pt x="173" y="286"/>
                  <a:pt x="173" y="286"/>
                  <a:pt x="173" y="286"/>
                </a:cubicBezTo>
                <a:cubicBezTo>
                  <a:pt x="173" y="287"/>
                  <a:pt x="173" y="287"/>
                  <a:pt x="173" y="287"/>
                </a:cubicBezTo>
                <a:cubicBezTo>
                  <a:pt x="175" y="288"/>
                  <a:pt x="176" y="291"/>
                  <a:pt x="177" y="293"/>
                </a:cubicBezTo>
                <a:cubicBezTo>
                  <a:pt x="178" y="295"/>
                  <a:pt x="180" y="297"/>
                  <a:pt x="181" y="299"/>
                </a:cubicBezTo>
                <a:cubicBezTo>
                  <a:pt x="183" y="298"/>
                  <a:pt x="186" y="298"/>
                  <a:pt x="188" y="297"/>
                </a:cubicBezTo>
                <a:cubicBezTo>
                  <a:pt x="189" y="295"/>
                  <a:pt x="189" y="292"/>
                  <a:pt x="189" y="290"/>
                </a:cubicBezTo>
                <a:cubicBezTo>
                  <a:pt x="189" y="288"/>
                  <a:pt x="189" y="285"/>
                  <a:pt x="190" y="283"/>
                </a:cubicBezTo>
                <a:cubicBezTo>
                  <a:pt x="190" y="282"/>
                  <a:pt x="190" y="282"/>
                  <a:pt x="190" y="282"/>
                </a:cubicBezTo>
                <a:cubicBezTo>
                  <a:pt x="191" y="282"/>
                  <a:pt x="191" y="282"/>
                  <a:pt x="191" y="282"/>
                </a:cubicBezTo>
                <a:cubicBezTo>
                  <a:pt x="194" y="281"/>
                  <a:pt x="198" y="279"/>
                  <a:pt x="202" y="278"/>
                </a:cubicBezTo>
                <a:cubicBezTo>
                  <a:pt x="202" y="278"/>
                  <a:pt x="202" y="278"/>
                  <a:pt x="202" y="278"/>
                </a:cubicBezTo>
                <a:cubicBezTo>
                  <a:pt x="203" y="278"/>
                  <a:pt x="203" y="278"/>
                  <a:pt x="203" y="278"/>
                </a:cubicBezTo>
                <a:cubicBezTo>
                  <a:pt x="205" y="280"/>
                  <a:pt x="206" y="282"/>
                  <a:pt x="208" y="283"/>
                </a:cubicBezTo>
                <a:cubicBezTo>
                  <a:pt x="210" y="285"/>
                  <a:pt x="211" y="287"/>
                  <a:pt x="213" y="289"/>
                </a:cubicBezTo>
                <a:cubicBezTo>
                  <a:pt x="215" y="288"/>
                  <a:pt x="218" y="286"/>
                  <a:pt x="220" y="285"/>
                </a:cubicBezTo>
                <a:cubicBezTo>
                  <a:pt x="220" y="283"/>
                  <a:pt x="219" y="280"/>
                  <a:pt x="219" y="278"/>
                </a:cubicBezTo>
                <a:cubicBezTo>
                  <a:pt x="219" y="276"/>
                  <a:pt x="218" y="273"/>
                  <a:pt x="218" y="271"/>
                </a:cubicBezTo>
                <a:cubicBezTo>
                  <a:pt x="218" y="270"/>
                  <a:pt x="218" y="270"/>
                  <a:pt x="218" y="270"/>
                </a:cubicBezTo>
                <a:cubicBezTo>
                  <a:pt x="219" y="270"/>
                  <a:pt x="219" y="270"/>
                  <a:pt x="219" y="270"/>
                </a:cubicBezTo>
                <a:cubicBezTo>
                  <a:pt x="222" y="268"/>
                  <a:pt x="225" y="266"/>
                  <a:pt x="228" y="263"/>
                </a:cubicBezTo>
                <a:cubicBezTo>
                  <a:pt x="229" y="263"/>
                  <a:pt x="229" y="263"/>
                  <a:pt x="229" y="263"/>
                </a:cubicBezTo>
                <a:cubicBezTo>
                  <a:pt x="230" y="263"/>
                  <a:pt x="230" y="263"/>
                  <a:pt x="230" y="263"/>
                </a:cubicBezTo>
                <a:cubicBezTo>
                  <a:pt x="232" y="265"/>
                  <a:pt x="234" y="266"/>
                  <a:pt x="236" y="267"/>
                </a:cubicBezTo>
                <a:cubicBezTo>
                  <a:pt x="238" y="269"/>
                  <a:pt x="240" y="270"/>
                  <a:pt x="242" y="271"/>
                </a:cubicBezTo>
                <a:cubicBezTo>
                  <a:pt x="244" y="270"/>
                  <a:pt x="246" y="268"/>
                  <a:pt x="248" y="266"/>
                </a:cubicBezTo>
                <a:cubicBezTo>
                  <a:pt x="247" y="264"/>
                  <a:pt x="247" y="262"/>
                  <a:pt x="246" y="260"/>
                </a:cubicBezTo>
                <a:cubicBezTo>
                  <a:pt x="245" y="257"/>
                  <a:pt x="244" y="255"/>
                  <a:pt x="243" y="253"/>
                </a:cubicBezTo>
                <a:cubicBezTo>
                  <a:pt x="243" y="252"/>
                  <a:pt x="243" y="252"/>
                  <a:pt x="243" y="252"/>
                </a:cubicBezTo>
                <a:cubicBezTo>
                  <a:pt x="243" y="251"/>
                  <a:pt x="243" y="251"/>
                  <a:pt x="243" y="251"/>
                </a:cubicBezTo>
                <a:cubicBezTo>
                  <a:pt x="246" y="249"/>
                  <a:pt x="249" y="246"/>
                  <a:pt x="252" y="243"/>
                </a:cubicBezTo>
                <a:cubicBezTo>
                  <a:pt x="252" y="243"/>
                  <a:pt x="252" y="243"/>
                  <a:pt x="252" y="243"/>
                </a:cubicBezTo>
                <a:cubicBezTo>
                  <a:pt x="253" y="243"/>
                  <a:pt x="253" y="243"/>
                  <a:pt x="253" y="243"/>
                </a:cubicBezTo>
                <a:cubicBezTo>
                  <a:pt x="255" y="244"/>
                  <a:pt x="258" y="245"/>
                  <a:pt x="260" y="246"/>
                </a:cubicBezTo>
                <a:cubicBezTo>
                  <a:pt x="262" y="246"/>
                  <a:pt x="264" y="247"/>
                  <a:pt x="267" y="248"/>
                </a:cubicBezTo>
                <a:cubicBezTo>
                  <a:pt x="268" y="246"/>
                  <a:pt x="270" y="244"/>
                  <a:pt x="271" y="242"/>
                </a:cubicBezTo>
                <a:cubicBezTo>
                  <a:pt x="270" y="240"/>
                  <a:pt x="269" y="238"/>
                  <a:pt x="268" y="236"/>
                </a:cubicBezTo>
                <a:cubicBezTo>
                  <a:pt x="266" y="234"/>
                  <a:pt x="265" y="232"/>
                  <a:pt x="264" y="230"/>
                </a:cubicBezTo>
                <a:cubicBezTo>
                  <a:pt x="263" y="229"/>
                  <a:pt x="263" y="229"/>
                  <a:pt x="263" y="229"/>
                </a:cubicBezTo>
                <a:cubicBezTo>
                  <a:pt x="264" y="228"/>
                  <a:pt x="264" y="228"/>
                  <a:pt x="264" y="228"/>
                </a:cubicBezTo>
                <a:cubicBezTo>
                  <a:pt x="266" y="225"/>
                  <a:pt x="268" y="222"/>
                  <a:pt x="270" y="219"/>
                </a:cubicBezTo>
                <a:cubicBezTo>
                  <a:pt x="270" y="218"/>
                  <a:pt x="270" y="218"/>
                  <a:pt x="270" y="218"/>
                </a:cubicBezTo>
                <a:cubicBezTo>
                  <a:pt x="271" y="218"/>
                  <a:pt x="271" y="218"/>
                  <a:pt x="271" y="218"/>
                </a:cubicBezTo>
                <a:cubicBezTo>
                  <a:pt x="273" y="218"/>
                  <a:pt x="276" y="219"/>
                  <a:pt x="278" y="219"/>
                </a:cubicBezTo>
                <a:cubicBezTo>
                  <a:pt x="281" y="219"/>
                  <a:pt x="283" y="220"/>
                  <a:pt x="285" y="220"/>
                </a:cubicBezTo>
                <a:cubicBezTo>
                  <a:pt x="286" y="218"/>
                  <a:pt x="288" y="215"/>
                  <a:pt x="289" y="213"/>
                </a:cubicBezTo>
                <a:cubicBezTo>
                  <a:pt x="287" y="211"/>
                  <a:pt x="285" y="210"/>
                  <a:pt x="284" y="208"/>
                </a:cubicBezTo>
                <a:cubicBezTo>
                  <a:pt x="282" y="206"/>
                  <a:pt x="280" y="204"/>
                  <a:pt x="278" y="203"/>
                </a:cubicBezTo>
                <a:cubicBezTo>
                  <a:pt x="278" y="202"/>
                  <a:pt x="278" y="202"/>
                  <a:pt x="278" y="202"/>
                </a:cubicBezTo>
                <a:cubicBezTo>
                  <a:pt x="278" y="201"/>
                  <a:pt x="278" y="201"/>
                  <a:pt x="278" y="201"/>
                </a:cubicBezTo>
                <a:cubicBezTo>
                  <a:pt x="279" y="198"/>
                  <a:pt x="281" y="194"/>
                  <a:pt x="282" y="190"/>
                </a:cubicBezTo>
                <a:cubicBezTo>
                  <a:pt x="282" y="190"/>
                  <a:pt x="282" y="190"/>
                  <a:pt x="282" y="190"/>
                </a:cubicBezTo>
                <a:cubicBezTo>
                  <a:pt x="283" y="190"/>
                  <a:pt x="283" y="190"/>
                  <a:pt x="283" y="190"/>
                </a:cubicBezTo>
                <a:cubicBezTo>
                  <a:pt x="285" y="189"/>
                  <a:pt x="288" y="189"/>
                  <a:pt x="290" y="189"/>
                </a:cubicBezTo>
                <a:cubicBezTo>
                  <a:pt x="293" y="189"/>
                  <a:pt x="295" y="189"/>
                  <a:pt x="297" y="188"/>
                </a:cubicBezTo>
                <a:cubicBezTo>
                  <a:pt x="298" y="186"/>
                  <a:pt x="299" y="183"/>
                  <a:pt x="299" y="181"/>
                </a:cubicBezTo>
                <a:cubicBezTo>
                  <a:pt x="297" y="179"/>
                  <a:pt x="295" y="178"/>
                  <a:pt x="293" y="177"/>
                </a:cubicBezTo>
                <a:cubicBezTo>
                  <a:pt x="291" y="176"/>
                  <a:pt x="289" y="174"/>
                  <a:pt x="287" y="173"/>
                </a:cubicBezTo>
                <a:cubicBezTo>
                  <a:pt x="286" y="173"/>
                  <a:pt x="286" y="173"/>
                  <a:pt x="286" y="173"/>
                </a:cubicBezTo>
                <a:cubicBezTo>
                  <a:pt x="286" y="172"/>
                  <a:pt x="286" y="172"/>
                  <a:pt x="286" y="172"/>
                </a:cubicBezTo>
                <a:cubicBezTo>
                  <a:pt x="287" y="168"/>
                  <a:pt x="287" y="165"/>
                  <a:pt x="287" y="160"/>
                </a:cubicBezTo>
                <a:cubicBezTo>
                  <a:pt x="287" y="160"/>
                  <a:pt x="287" y="160"/>
                  <a:pt x="287" y="160"/>
                </a:cubicBezTo>
                <a:cubicBezTo>
                  <a:pt x="288" y="159"/>
                  <a:pt x="288" y="159"/>
                  <a:pt x="288" y="159"/>
                </a:cubicBezTo>
                <a:cubicBezTo>
                  <a:pt x="290" y="159"/>
                  <a:pt x="293" y="158"/>
                  <a:pt x="295" y="157"/>
                </a:cubicBezTo>
                <a:cubicBezTo>
                  <a:pt x="297" y="156"/>
                  <a:pt x="300" y="156"/>
                  <a:pt x="302" y="155"/>
                </a:cubicBezTo>
                <a:cubicBezTo>
                  <a:pt x="302" y="155"/>
                  <a:pt x="302" y="155"/>
                  <a:pt x="302" y="155"/>
                </a:cubicBezTo>
                <a:cubicBezTo>
                  <a:pt x="302" y="153"/>
                  <a:pt x="302" y="152"/>
                  <a:pt x="302" y="151"/>
                </a:cubicBezTo>
                <a:cubicBezTo>
                  <a:pt x="302" y="149"/>
                  <a:pt x="302" y="148"/>
                  <a:pt x="302" y="147"/>
                </a:cubicBezTo>
                <a:close/>
                <a:moveTo>
                  <a:pt x="159" y="110"/>
                </a:moveTo>
                <a:cubicBezTo>
                  <a:pt x="161" y="93"/>
                  <a:pt x="164" y="76"/>
                  <a:pt x="169" y="59"/>
                </a:cubicBezTo>
                <a:cubicBezTo>
                  <a:pt x="169" y="58"/>
                  <a:pt x="169" y="58"/>
                  <a:pt x="169" y="58"/>
                </a:cubicBezTo>
                <a:cubicBezTo>
                  <a:pt x="170" y="59"/>
                  <a:pt x="170" y="59"/>
                  <a:pt x="170" y="59"/>
                </a:cubicBezTo>
                <a:cubicBezTo>
                  <a:pt x="182" y="61"/>
                  <a:pt x="193" y="66"/>
                  <a:pt x="203" y="72"/>
                </a:cubicBezTo>
                <a:cubicBezTo>
                  <a:pt x="204" y="73"/>
                  <a:pt x="204" y="73"/>
                  <a:pt x="204" y="73"/>
                </a:cubicBezTo>
                <a:cubicBezTo>
                  <a:pt x="203" y="74"/>
                  <a:pt x="203" y="74"/>
                  <a:pt x="203" y="74"/>
                </a:cubicBezTo>
                <a:cubicBezTo>
                  <a:pt x="195" y="90"/>
                  <a:pt x="185" y="104"/>
                  <a:pt x="174" y="116"/>
                </a:cubicBezTo>
                <a:cubicBezTo>
                  <a:pt x="173" y="117"/>
                  <a:pt x="173" y="117"/>
                  <a:pt x="173" y="117"/>
                </a:cubicBezTo>
                <a:cubicBezTo>
                  <a:pt x="172" y="117"/>
                  <a:pt x="172" y="117"/>
                  <a:pt x="172" y="117"/>
                </a:cubicBezTo>
                <a:cubicBezTo>
                  <a:pt x="169" y="114"/>
                  <a:pt x="165" y="112"/>
                  <a:pt x="160" y="111"/>
                </a:cubicBezTo>
                <a:cubicBezTo>
                  <a:pt x="159" y="111"/>
                  <a:pt x="159" y="111"/>
                  <a:pt x="159" y="111"/>
                </a:cubicBezTo>
                <a:lnTo>
                  <a:pt x="159" y="110"/>
                </a:lnTo>
                <a:close/>
                <a:moveTo>
                  <a:pt x="99" y="72"/>
                </a:moveTo>
                <a:cubicBezTo>
                  <a:pt x="109" y="65"/>
                  <a:pt x="120" y="61"/>
                  <a:pt x="132" y="58"/>
                </a:cubicBezTo>
                <a:cubicBezTo>
                  <a:pt x="133" y="58"/>
                  <a:pt x="133" y="58"/>
                  <a:pt x="133" y="58"/>
                </a:cubicBezTo>
                <a:cubicBezTo>
                  <a:pt x="134" y="59"/>
                  <a:pt x="134" y="59"/>
                  <a:pt x="134" y="59"/>
                </a:cubicBezTo>
                <a:cubicBezTo>
                  <a:pt x="139" y="76"/>
                  <a:pt x="142" y="93"/>
                  <a:pt x="143" y="110"/>
                </a:cubicBezTo>
                <a:cubicBezTo>
                  <a:pt x="143" y="111"/>
                  <a:pt x="143" y="111"/>
                  <a:pt x="143" y="111"/>
                </a:cubicBezTo>
                <a:cubicBezTo>
                  <a:pt x="142" y="111"/>
                  <a:pt x="142" y="111"/>
                  <a:pt x="142" y="111"/>
                </a:cubicBezTo>
                <a:cubicBezTo>
                  <a:pt x="138" y="112"/>
                  <a:pt x="134" y="114"/>
                  <a:pt x="130" y="116"/>
                </a:cubicBezTo>
                <a:cubicBezTo>
                  <a:pt x="129" y="117"/>
                  <a:pt x="129" y="117"/>
                  <a:pt x="129" y="117"/>
                </a:cubicBezTo>
                <a:cubicBezTo>
                  <a:pt x="128" y="116"/>
                  <a:pt x="128" y="116"/>
                  <a:pt x="128" y="116"/>
                </a:cubicBezTo>
                <a:cubicBezTo>
                  <a:pt x="117" y="103"/>
                  <a:pt x="107" y="89"/>
                  <a:pt x="99" y="74"/>
                </a:cubicBezTo>
                <a:cubicBezTo>
                  <a:pt x="98" y="73"/>
                  <a:pt x="98" y="73"/>
                  <a:pt x="98" y="73"/>
                </a:cubicBezTo>
                <a:lnTo>
                  <a:pt x="99" y="72"/>
                </a:lnTo>
                <a:close/>
                <a:moveTo>
                  <a:pt x="59" y="132"/>
                </a:moveTo>
                <a:cubicBezTo>
                  <a:pt x="61" y="120"/>
                  <a:pt x="66" y="109"/>
                  <a:pt x="72" y="99"/>
                </a:cubicBezTo>
                <a:cubicBezTo>
                  <a:pt x="73" y="98"/>
                  <a:pt x="73" y="98"/>
                  <a:pt x="73" y="98"/>
                </a:cubicBezTo>
                <a:cubicBezTo>
                  <a:pt x="74" y="98"/>
                  <a:pt x="74" y="98"/>
                  <a:pt x="74" y="98"/>
                </a:cubicBezTo>
                <a:cubicBezTo>
                  <a:pt x="90" y="107"/>
                  <a:pt x="104" y="116"/>
                  <a:pt x="116" y="128"/>
                </a:cubicBezTo>
                <a:cubicBezTo>
                  <a:pt x="117" y="128"/>
                  <a:pt x="117" y="128"/>
                  <a:pt x="117" y="128"/>
                </a:cubicBezTo>
                <a:cubicBezTo>
                  <a:pt x="117" y="129"/>
                  <a:pt x="117" y="129"/>
                  <a:pt x="117" y="129"/>
                </a:cubicBezTo>
                <a:cubicBezTo>
                  <a:pt x="114" y="133"/>
                  <a:pt x="113" y="137"/>
                  <a:pt x="112" y="141"/>
                </a:cubicBezTo>
                <a:cubicBezTo>
                  <a:pt x="111" y="143"/>
                  <a:pt x="111" y="143"/>
                  <a:pt x="111" y="143"/>
                </a:cubicBezTo>
                <a:cubicBezTo>
                  <a:pt x="110" y="142"/>
                  <a:pt x="110" y="142"/>
                  <a:pt x="110" y="142"/>
                </a:cubicBezTo>
                <a:cubicBezTo>
                  <a:pt x="93" y="141"/>
                  <a:pt x="76" y="138"/>
                  <a:pt x="60" y="133"/>
                </a:cubicBezTo>
                <a:cubicBezTo>
                  <a:pt x="58" y="133"/>
                  <a:pt x="58" y="133"/>
                  <a:pt x="58" y="133"/>
                </a:cubicBezTo>
                <a:lnTo>
                  <a:pt x="59" y="132"/>
                </a:lnTo>
                <a:close/>
                <a:moveTo>
                  <a:pt x="74" y="203"/>
                </a:moveTo>
                <a:cubicBezTo>
                  <a:pt x="73" y="203"/>
                  <a:pt x="73" y="203"/>
                  <a:pt x="73" y="203"/>
                </a:cubicBezTo>
                <a:cubicBezTo>
                  <a:pt x="72" y="202"/>
                  <a:pt x="72" y="202"/>
                  <a:pt x="72" y="202"/>
                </a:cubicBezTo>
                <a:cubicBezTo>
                  <a:pt x="66" y="192"/>
                  <a:pt x="61" y="181"/>
                  <a:pt x="59" y="170"/>
                </a:cubicBezTo>
                <a:cubicBezTo>
                  <a:pt x="58" y="168"/>
                  <a:pt x="58" y="168"/>
                  <a:pt x="58" y="168"/>
                </a:cubicBezTo>
                <a:cubicBezTo>
                  <a:pt x="60" y="168"/>
                  <a:pt x="60" y="168"/>
                  <a:pt x="60" y="168"/>
                </a:cubicBezTo>
                <a:cubicBezTo>
                  <a:pt x="76" y="163"/>
                  <a:pt x="93" y="160"/>
                  <a:pt x="110" y="159"/>
                </a:cubicBezTo>
                <a:cubicBezTo>
                  <a:pt x="111" y="159"/>
                  <a:pt x="111" y="159"/>
                  <a:pt x="111" y="159"/>
                </a:cubicBezTo>
                <a:cubicBezTo>
                  <a:pt x="111" y="160"/>
                  <a:pt x="111" y="160"/>
                  <a:pt x="111" y="160"/>
                </a:cubicBezTo>
                <a:cubicBezTo>
                  <a:pt x="112" y="164"/>
                  <a:pt x="114" y="168"/>
                  <a:pt x="116" y="172"/>
                </a:cubicBezTo>
                <a:cubicBezTo>
                  <a:pt x="117" y="173"/>
                  <a:pt x="117" y="173"/>
                  <a:pt x="117" y="173"/>
                </a:cubicBezTo>
                <a:cubicBezTo>
                  <a:pt x="116" y="174"/>
                  <a:pt x="116" y="174"/>
                  <a:pt x="116" y="174"/>
                </a:cubicBezTo>
                <a:cubicBezTo>
                  <a:pt x="103" y="185"/>
                  <a:pt x="89" y="194"/>
                  <a:pt x="74" y="203"/>
                </a:cubicBezTo>
                <a:close/>
                <a:moveTo>
                  <a:pt x="143" y="191"/>
                </a:moveTo>
                <a:cubicBezTo>
                  <a:pt x="141" y="208"/>
                  <a:pt x="138" y="225"/>
                  <a:pt x="133" y="242"/>
                </a:cubicBezTo>
                <a:cubicBezTo>
                  <a:pt x="133" y="243"/>
                  <a:pt x="133" y="243"/>
                  <a:pt x="133" y="243"/>
                </a:cubicBezTo>
                <a:cubicBezTo>
                  <a:pt x="132" y="243"/>
                  <a:pt x="132" y="243"/>
                  <a:pt x="132" y="243"/>
                </a:cubicBezTo>
                <a:cubicBezTo>
                  <a:pt x="120" y="241"/>
                  <a:pt x="109" y="236"/>
                  <a:pt x="99" y="229"/>
                </a:cubicBezTo>
                <a:cubicBezTo>
                  <a:pt x="98" y="229"/>
                  <a:pt x="98" y="229"/>
                  <a:pt x="98" y="229"/>
                </a:cubicBezTo>
                <a:cubicBezTo>
                  <a:pt x="98" y="228"/>
                  <a:pt x="98" y="228"/>
                  <a:pt x="98" y="228"/>
                </a:cubicBezTo>
                <a:cubicBezTo>
                  <a:pt x="107" y="212"/>
                  <a:pt x="117" y="198"/>
                  <a:pt x="128" y="185"/>
                </a:cubicBezTo>
                <a:cubicBezTo>
                  <a:pt x="128" y="184"/>
                  <a:pt x="128" y="184"/>
                  <a:pt x="128" y="184"/>
                </a:cubicBezTo>
                <a:cubicBezTo>
                  <a:pt x="129" y="185"/>
                  <a:pt x="129" y="185"/>
                  <a:pt x="129" y="185"/>
                </a:cubicBezTo>
                <a:cubicBezTo>
                  <a:pt x="133" y="187"/>
                  <a:pt x="137" y="189"/>
                  <a:pt x="142" y="190"/>
                </a:cubicBezTo>
                <a:cubicBezTo>
                  <a:pt x="143" y="190"/>
                  <a:pt x="143" y="190"/>
                  <a:pt x="143" y="190"/>
                </a:cubicBezTo>
                <a:lnTo>
                  <a:pt x="143" y="191"/>
                </a:lnTo>
                <a:close/>
                <a:moveTo>
                  <a:pt x="151" y="180"/>
                </a:moveTo>
                <a:cubicBezTo>
                  <a:pt x="143" y="180"/>
                  <a:pt x="136" y="177"/>
                  <a:pt x="130" y="171"/>
                </a:cubicBezTo>
                <a:cubicBezTo>
                  <a:pt x="125" y="166"/>
                  <a:pt x="122" y="159"/>
                  <a:pt x="122" y="151"/>
                </a:cubicBezTo>
                <a:cubicBezTo>
                  <a:pt x="122" y="143"/>
                  <a:pt x="125" y="136"/>
                  <a:pt x="130" y="130"/>
                </a:cubicBezTo>
                <a:cubicBezTo>
                  <a:pt x="136" y="125"/>
                  <a:pt x="143" y="122"/>
                  <a:pt x="151" y="122"/>
                </a:cubicBezTo>
                <a:cubicBezTo>
                  <a:pt x="159" y="122"/>
                  <a:pt x="166" y="125"/>
                  <a:pt x="172" y="130"/>
                </a:cubicBezTo>
                <a:cubicBezTo>
                  <a:pt x="183" y="142"/>
                  <a:pt x="183" y="160"/>
                  <a:pt x="172" y="171"/>
                </a:cubicBezTo>
                <a:cubicBezTo>
                  <a:pt x="166" y="177"/>
                  <a:pt x="159" y="180"/>
                  <a:pt x="151" y="180"/>
                </a:cubicBezTo>
                <a:close/>
                <a:moveTo>
                  <a:pt x="203" y="229"/>
                </a:moveTo>
                <a:cubicBezTo>
                  <a:pt x="192" y="236"/>
                  <a:pt x="181" y="241"/>
                  <a:pt x="170" y="243"/>
                </a:cubicBezTo>
                <a:cubicBezTo>
                  <a:pt x="168" y="243"/>
                  <a:pt x="168" y="243"/>
                  <a:pt x="168" y="243"/>
                </a:cubicBezTo>
                <a:cubicBezTo>
                  <a:pt x="168" y="242"/>
                  <a:pt x="168" y="242"/>
                  <a:pt x="168" y="242"/>
                </a:cubicBezTo>
                <a:cubicBezTo>
                  <a:pt x="163" y="225"/>
                  <a:pt x="160" y="208"/>
                  <a:pt x="159" y="192"/>
                </a:cubicBezTo>
                <a:cubicBezTo>
                  <a:pt x="159" y="190"/>
                  <a:pt x="159" y="190"/>
                  <a:pt x="159" y="190"/>
                </a:cubicBezTo>
                <a:cubicBezTo>
                  <a:pt x="160" y="190"/>
                  <a:pt x="160" y="190"/>
                  <a:pt x="160" y="190"/>
                </a:cubicBezTo>
                <a:cubicBezTo>
                  <a:pt x="164" y="189"/>
                  <a:pt x="168" y="188"/>
                  <a:pt x="172" y="185"/>
                </a:cubicBezTo>
                <a:cubicBezTo>
                  <a:pt x="173" y="185"/>
                  <a:pt x="173" y="185"/>
                  <a:pt x="173" y="185"/>
                </a:cubicBezTo>
                <a:cubicBezTo>
                  <a:pt x="174" y="185"/>
                  <a:pt x="174" y="185"/>
                  <a:pt x="174" y="185"/>
                </a:cubicBezTo>
                <a:cubicBezTo>
                  <a:pt x="185" y="199"/>
                  <a:pt x="195" y="213"/>
                  <a:pt x="203" y="228"/>
                </a:cubicBezTo>
                <a:cubicBezTo>
                  <a:pt x="204" y="229"/>
                  <a:pt x="204" y="229"/>
                  <a:pt x="204" y="229"/>
                </a:cubicBezTo>
                <a:lnTo>
                  <a:pt x="203" y="229"/>
                </a:lnTo>
                <a:close/>
                <a:moveTo>
                  <a:pt x="243" y="170"/>
                </a:moveTo>
                <a:cubicBezTo>
                  <a:pt x="241" y="182"/>
                  <a:pt x="236" y="193"/>
                  <a:pt x="229" y="203"/>
                </a:cubicBezTo>
                <a:cubicBezTo>
                  <a:pt x="229" y="204"/>
                  <a:pt x="229" y="204"/>
                  <a:pt x="229" y="204"/>
                </a:cubicBezTo>
                <a:cubicBezTo>
                  <a:pt x="228" y="203"/>
                  <a:pt x="228" y="203"/>
                  <a:pt x="228" y="203"/>
                </a:cubicBezTo>
                <a:cubicBezTo>
                  <a:pt x="212" y="195"/>
                  <a:pt x="198" y="185"/>
                  <a:pt x="185" y="174"/>
                </a:cubicBezTo>
                <a:cubicBezTo>
                  <a:pt x="185" y="173"/>
                  <a:pt x="185" y="173"/>
                  <a:pt x="185" y="173"/>
                </a:cubicBezTo>
                <a:cubicBezTo>
                  <a:pt x="185" y="172"/>
                  <a:pt x="185" y="172"/>
                  <a:pt x="185" y="172"/>
                </a:cubicBezTo>
                <a:cubicBezTo>
                  <a:pt x="188" y="169"/>
                  <a:pt x="189" y="164"/>
                  <a:pt x="190" y="160"/>
                </a:cubicBezTo>
                <a:cubicBezTo>
                  <a:pt x="191" y="159"/>
                  <a:pt x="191" y="159"/>
                  <a:pt x="191" y="159"/>
                </a:cubicBezTo>
                <a:cubicBezTo>
                  <a:pt x="192" y="159"/>
                  <a:pt x="192" y="159"/>
                  <a:pt x="192" y="159"/>
                </a:cubicBezTo>
                <a:cubicBezTo>
                  <a:pt x="208" y="161"/>
                  <a:pt x="225" y="164"/>
                  <a:pt x="242" y="168"/>
                </a:cubicBezTo>
                <a:cubicBezTo>
                  <a:pt x="243" y="169"/>
                  <a:pt x="243" y="169"/>
                  <a:pt x="243" y="169"/>
                </a:cubicBezTo>
                <a:lnTo>
                  <a:pt x="243" y="170"/>
                </a:lnTo>
                <a:close/>
                <a:moveTo>
                  <a:pt x="242" y="134"/>
                </a:moveTo>
                <a:cubicBezTo>
                  <a:pt x="225" y="139"/>
                  <a:pt x="208" y="142"/>
                  <a:pt x="192" y="143"/>
                </a:cubicBezTo>
                <a:cubicBezTo>
                  <a:pt x="191" y="143"/>
                  <a:pt x="191" y="143"/>
                  <a:pt x="191" y="143"/>
                </a:cubicBezTo>
                <a:cubicBezTo>
                  <a:pt x="190" y="142"/>
                  <a:pt x="190" y="142"/>
                  <a:pt x="190" y="142"/>
                </a:cubicBezTo>
                <a:cubicBezTo>
                  <a:pt x="189" y="137"/>
                  <a:pt x="188" y="133"/>
                  <a:pt x="185" y="130"/>
                </a:cubicBezTo>
                <a:cubicBezTo>
                  <a:pt x="185" y="129"/>
                  <a:pt x="185" y="129"/>
                  <a:pt x="185" y="129"/>
                </a:cubicBezTo>
                <a:cubicBezTo>
                  <a:pt x="186" y="128"/>
                  <a:pt x="186" y="128"/>
                  <a:pt x="186" y="128"/>
                </a:cubicBezTo>
                <a:cubicBezTo>
                  <a:pt x="199" y="117"/>
                  <a:pt x="213" y="107"/>
                  <a:pt x="228" y="99"/>
                </a:cubicBezTo>
                <a:cubicBezTo>
                  <a:pt x="229" y="98"/>
                  <a:pt x="229" y="98"/>
                  <a:pt x="229" y="98"/>
                </a:cubicBezTo>
                <a:cubicBezTo>
                  <a:pt x="230" y="99"/>
                  <a:pt x="230" y="99"/>
                  <a:pt x="230" y="99"/>
                </a:cubicBezTo>
                <a:cubicBezTo>
                  <a:pt x="236" y="109"/>
                  <a:pt x="241" y="120"/>
                  <a:pt x="243" y="132"/>
                </a:cubicBezTo>
                <a:cubicBezTo>
                  <a:pt x="243" y="133"/>
                  <a:pt x="243" y="133"/>
                  <a:pt x="243" y="133"/>
                </a:cubicBezTo>
                <a:lnTo>
                  <a:pt x="242" y="134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8" name="Group 7"/>
          <p:cNvGrpSpPr/>
          <p:nvPr/>
        </p:nvGrpSpPr>
        <p:grpSpPr>
          <a:xfrm>
            <a:off x="9106116" y="4471037"/>
            <a:ext cx="3850025" cy="3845296"/>
            <a:chOff x="10309535" y="3307845"/>
            <a:chExt cx="4692783" cy="4687019"/>
          </a:xfrm>
        </p:grpSpPr>
        <p:sp>
          <p:nvSpPr>
            <p:cNvPr id="76" name="Freeform 12"/>
            <p:cNvSpPr>
              <a:spLocks noEditPoints="1"/>
            </p:cNvSpPr>
            <p:nvPr/>
          </p:nvSpPr>
          <p:spPr bwMode="auto">
            <a:xfrm>
              <a:off x="10309535" y="3307845"/>
              <a:ext cx="4692783" cy="4687019"/>
            </a:xfrm>
            <a:custGeom>
              <a:avLst/>
              <a:gdLst>
                <a:gd name="T0" fmla="*/ 286 w 302"/>
                <a:gd name="T1" fmla="*/ 129 h 302"/>
                <a:gd name="T2" fmla="*/ 282 w 302"/>
                <a:gd name="T3" fmla="*/ 112 h 302"/>
                <a:gd name="T4" fmla="*/ 285 w 302"/>
                <a:gd name="T5" fmla="*/ 82 h 302"/>
                <a:gd name="T6" fmla="*/ 264 w 302"/>
                <a:gd name="T7" fmla="*/ 72 h 302"/>
                <a:gd name="T8" fmla="*/ 252 w 302"/>
                <a:gd name="T9" fmla="*/ 58 h 302"/>
                <a:gd name="T10" fmla="*/ 236 w 302"/>
                <a:gd name="T11" fmla="*/ 34 h 302"/>
                <a:gd name="T12" fmla="*/ 219 w 302"/>
                <a:gd name="T13" fmla="*/ 23 h 302"/>
                <a:gd name="T14" fmla="*/ 191 w 302"/>
                <a:gd name="T15" fmla="*/ 20 h 302"/>
                <a:gd name="T16" fmla="*/ 173 w 302"/>
                <a:gd name="T17" fmla="*/ 15 h 302"/>
                <a:gd name="T18" fmla="*/ 155 w 302"/>
                <a:gd name="T19" fmla="*/ 0 h 302"/>
                <a:gd name="T20" fmla="*/ 141 w 302"/>
                <a:gd name="T21" fmla="*/ 14 h 302"/>
                <a:gd name="T22" fmla="*/ 113 w 302"/>
                <a:gd name="T23" fmla="*/ 12 h 302"/>
                <a:gd name="T24" fmla="*/ 94 w 302"/>
                <a:gd name="T25" fmla="*/ 18 h 302"/>
                <a:gd name="T26" fmla="*/ 73 w 302"/>
                <a:gd name="T27" fmla="*/ 38 h 302"/>
                <a:gd name="T28" fmla="*/ 59 w 302"/>
                <a:gd name="T29" fmla="*/ 49 h 302"/>
                <a:gd name="T30" fmla="*/ 35 w 302"/>
                <a:gd name="T31" fmla="*/ 54 h 302"/>
                <a:gd name="T32" fmla="*/ 32 w 302"/>
                <a:gd name="T33" fmla="*/ 84 h 302"/>
                <a:gd name="T34" fmla="*/ 24 w 302"/>
                <a:gd name="T35" fmla="*/ 99 h 302"/>
                <a:gd name="T36" fmla="*/ 3 w 302"/>
                <a:gd name="T37" fmla="*/ 121 h 302"/>
                <a:gd name="T38" fmla="*/ 14 w 302"/>
                <a:gd name="T39" fmla="*/ 142 h 302"/>
                <a:gd name="T40" fmla="*/ 7 w 302"/>
                <a:gd name="T41" fmla="*/ 157 h 302"/>
                <a:gd name="T42" fmla="*/ 9 w 302"/>
                <a:gd name="T43" fmla="*/ 177 h 302"/>
                <a:gd name="T44" fmla="*/ 24 w 302"/>
                <a:gd name="T45" fmla="*/ 201 h 302"/>
                <a:gd name="T46" fmla="*/ 31 w 302"/>
                <a:gd name="T47" fmla="*/ 218 h 302"/>
                <a:gd name="T48" fmla="*/ 30 w 302"/>
                <a:gd name="T49" fmla="*/ 242 h 302"/>
                <a:gd name="T50" fmla="*/ 59 w 302"/>
                <a:gd name="T51" fmla="*/ 252 h 302"/>
                <a:gd name="T52" fmla="*/ 73 w 302"/>
                <a:gd name="T53" fmla="*/ 263 h 302"/>
                <a:gd name="T54" fmla="*/ 89 w 302"/>
                <a:gd name="T55" fmla="*/ 289 h 302"/>
                <a:gd name="T56" fmla="*/ 112 w 302"/>
                <a:gd name="T57" fmla="*/ 283 h 302"/>
                <a:gd name="T58" fmla="*/ 130 w 302"/>
                <a:gd name="T59" fmla="*/ 286 h 302"/>
                <a:gd name="T60" fmla="*/ 155 w 302"/>
                <a:gd name="T61" fmla="*/ 302 h 302"/>
                <a:gd name="T62" fmla="*/ 173 w 302"/>
                <a:gd name="T63" fmla="*/ 286 h 302"/>
                <a:gd name="T64" fmla="*/ 190 w 302"/>
                <a:gd name="T65" fmla="*/ 282 h 302"/>
                <a:gd name="T66" fmla="*/ 220 w 302"/>
                <a:gd name="T67" fmla="*/ 285 h 302"/>
                <a:gd name="T68" fmla="*/ 230 w 302"/>
                <a:gd name="T69" fmla="*/ 263 h 302"/>
                <a:gd name="T70" fmla="*/ 243 w 302"/>
                <a:gd name="T71" fmla="*/ 251 h 302"/>
                <a:gd name="T72" fmla="*/ 268 w 302"/>
                <a:gd name="T73" fmla="*/ 236 h 302"/>
                <a:gd name="T74" fmla="*/ 278 w 302"/>
                <a:gd name="T75" fmla="*/ 219 h 302"/>
                <a:gd name="T76" fmla="*/ 282 w 302"/>
                <a:gd name="T77" fmla="*/ 190 h 302"/>
                <a:gd name="T78" fmla="*/ 287 w 302"/>
                <a:gd name="T79" fmla="*/ 173 h 302"/>
                <a:gd name="T80" fmla="*/ 302 w 302"/>
                <a:gd name="T81" fmla="*/ 155 h 302"/>
                <a:gd name="T82" fmla="*/ 170 w 302"/>
                <a:gd name="T83" fmla="*/ 59 h 302"/>
                <a:gd name="T84" fmla="*/ 160 w 302"/>
                <a:gd name="T85" fmla="*/ 111 h 302"/>
                <a:gd name="T86" fmla="*/ 143 w 302"/>
                <a:gd name="T87" fmla="*/ 110 h 302"/>
                <a:gd name="T88" fmla="*/ 98 w 302"/>
                <a:gd name="T89" fmla="*/ 73 h 302"/>
                <a:gd name="T90" fmla="*/ 117 w 302"/>
                <a:gd name="T91" fmla="*/ 128 h 302"/>
                <a:gd name="T92" fmla="*/ 59 w 302"/>
                <a:gd name="T93" fmla="*/ 132 h 302"/>
                <a:gd name="T94" fmla="*/ 110 w 302"/>
                <a:gd name="T95" fmla="*/ 159 h 302"/>
                <a:gd name="T96" fmla="*/ 143 w 302"/>
                <a:gd name="T97" fmla="*/ 191 h 302"/>
                <a:gd name="T98" fmla="*/ 128 w 302"/>
                <a:gd name="T99" fmla="*/ 185 h 302"/>
                <a:gd name="T100" fmla="*/ 130 w 302"/>
                <a:gd name="T101" fmla="*/ 171 h 302"/>
                <a:gd name="T102" fmla="*/ 203 w 302"/>
                <a:gd name="T103" fmla="*/ 229 h 302"/>
                <a:gd name="T104" fmla="*/ 172 w 302"/>
                <a:gd name="T105" fmla="*/ 185 h 302"/>
                <a:gd name="T106" fmla="*/ 229 w 302"/>
                <a:gd name="T107" fmla="*/ 203 h 302"/>
                <a:gd name="T108" fmla="*/ 191 w 302"/>
                <a:gd name="T109" fmla="*/ 159 h 302"/>
                <a:gd name="T110" fmla="*/ 191 w 302"/>
                <a:gd name="T111" fmla="*/ 143 h 302"/>
                <a:gd name="T112" fmla="*/ 230 w 302"/>
                <a:gd name="T113" fmla="*/ 99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02" h="302">
                  <a:moveTo>
                    <a:pt x="302" y="147"/>
                  </a:moveTo>
                  <a:cubicBezTo>
                    <a:pt x="300" y="146"/>
                    <a:pt x="297" y="145"/>
                    <a:pt x="295" y="145"/>
                  </a:cubicBezTo>
                  <a:cubicBezTo>
                    <a:pt x="293" y="144"/>
                    <a:pt x="290" y="143"/>
                    <a:pt x="288" y="142"/>
                  </a:cubicBezTo>
                  <a:cubicBezTo>
                    <a:pt x="287" y="142"/>
                    <a:pt x="287" y="142"/>
                    <a:pt x="287" y="142"/>
                  </a:cubicBezTo>
                  <a:cubicBezTo>
                    <a:pt x="287" y="141"/>
                    <a:pt x="287" y="141"/>
                    <a:pt x="287" y="141"/>
                  </a:cubicBezTo>
                  <a:cubicBezTo>
                    <a:pt x="287" y="137"/>
                    <a:pt x="287" y="133"/>
                    <a:pt x="286" y="130"/>
                  </a:cubicBezTo>
                  <a:cubicBezTo>
                    <a:pt x="286" y="129"/>
                    <a:pt x="286" y="129"/>
                    <a:pt x="286" y="129"/>
                  </a:cubicBezTo>
                  <a:cubicBezTo>
                    <a:pt x="287" y="128"/>
                    <a:pt x="287" y="128"/>
                    <a:pt x="287" y="128"/>
                  </a:cubicBezTo>
                  <a:cubicBezTo>
                    <a:pt x="289" y="127"/>
                    <a:pt x="291" y="126"/>
                    <a:pt x="293" y="125"/>
                  </a:cubicBezTo>
                  <a:cubicBezTo>
                    <a:pt x="295" y="123"/>
                    <a:pt x="297" y="122"/>
                    <a:pt x="299" y="121"/>
                  </a:cubicBezTo>
                  <a:cubicBezTo>
                    <a:pt x="299" y="118"/>
                    <a:pt x="298" y="116"/>
                    <a:pt x="297" y="113"/>
                  </a:cubicBezTo>
                  <a:cubicBezTo>
                    <a:pt x="295" y="113"/>
                    <a:pt x="293" y="113"/>
                    <a:pt x="290" y="113"/>
                  </a:cubicBezTo>
                  <a:cubicBezTo>
                    <a:pt x="288" y="112"/>
                    <a:pt x="285" y="112"/>
                    <a:pt x="283" y="112"/>
                  </a:cubicBezTo>
                  <a:cubicBezTo>
                    <a:pt x="282" y="112"/>
                    <a:pt x="282" y="112"/>
                    <a:pt x="282" y="112"/>
                  </a:cubicBezTo>
                  <a:cubicBezTo>
                    <a:pt x="282" y="111"/>
                    <a:pt x="282" y="111"/>
                    <a:pt x="282" y="111"/>
                  </a:cubicBezTo>
                  <a:cubicBezTo>
                    <a:pt x="281" y="108"/>
                    <a:pt x="279" y="104"/>
                    <a:pt x="278" y="100"/>
                  </a:cubicBezTo>
                  <a:cubicBezTo>
                    <a:pt x="278" y="99"/>
                    <a:pt x="278" y="99"/>
                    <a:pt x="278" y="99"/>
                  </a:cubicBezTo>
                  <a:cubicBezTo>
                    <a:pt x="278" y="99"/>
                    <a:pt x="278" y="99"/>
                    <a:pt x="278" y="99"/>
                  </a:cubicBezTo>
                  <a:cubicBezTo>
                    <a:pt x="280" y="97"/>
                    <a:pt x="282" y="95"/>
                    <a:pt x="284" y="94"/>
                  </a:cubicBezTo>
                  <a:cubicBezTo>
                    <a:pt x="285" y="92"/>
                    <a:pt x="287" y="90"/>
                    <a:pt x="289" y="89"/>
                  </a:cubicBezTo>
                  <a:cubicBezTo>
                    <a:pt x="288" y="86"/>
                    <a:pt x="286" y="84"/>
                    <a:pt x="285" y="82"/>
                  </a:cubicBezTo>
                  <a:cubicBezTo>
                    <a:pt x="283" y="82"/>
                    <a:pt x="281" y="82"/>
                    <a:pt x="278" y="83"/>
                  </a:cubicBezTo>
                  <a:cubicBezTo>
                    <a:pt x="276" y="83"/>
                    <a:pt x="273" y="83"/>
                    <a:pt x="271" y="84"/>
                  </a:cubicBezTo>
                  <a:cubicBezTo>
                    <a:pt x="270" y="84"/>
                    <a:pt x="270" y="84"/>
                    <a:pt x="270" y="84"/>
                  </a:cubicBezTo>
                  <a:cubicBezTo>
                    <a:pt x="270" y="83"/>
                    <a:pt x="270" y="83"/>
                    <a:pt x="270" y="83"/>
                  </a:cubicBezTo>
                  <a:cubicBezTo>
                    <a:pt x="268" y="80"/>
                    <a:pt x="266" y="76"/>
                    <a:pt x="264" y="73"/>
                  </a:cubicBezTo>
                  <a:cubicBezTo>
                    <a:pt x="263" y="72"/>
                    <a:pt x="263" y="72"/>
                    <a:pt x="263" y="72"/>
                  </a:cubicBezTo>
                  <a:cubicBezTo>
                    <a:pt x="264" y="72"/>
                    <a:pt x="264" y="72"/>
                    <a:pt x="264" y="72"/>
                  </a:cubicBezTo>
                  <a:cubicBezTo>
                    <a:pt x="265" y="70"/>
                    <a:pt x="266" y="68"/>
                    <a:pt x="268" y="66"/>
                  </a:cubicBezTo>
                  <a:cubicBezTo>
                    <a:pt x="269" y="64"/>
                    <a:pt x="270" y="62"/>
                    <a:pt x="271" y="60"/>
                  </a:cubicBezTo>
                  <a:cubicBezTo>
                    <a:pt x="270" y="58"/>
                    <a:pt x="268" y="56"/>
                    <a:pt x="267" y="54"/>
                  </a:cubicBezTo>
                  <a:cubicBezTo>
                    <a:pt x="264" y="54"/>
                    <a:pt x="262" y="55"/>
                    <a:pt x="260" y="56"/>
                  </a:cubicBezTo>
                  <a:cubicBezTo>
                    <a:pt x="258" y="57"/>
                    <a:pt x="255" y="58"/>
                    <a:pt x="253" y="59"/>
                  </a:cubicBezTo>
                  <a:cubicBezTo>
                    <a:pt x="252" y="59"/>
                    <a:pt x="252" y="59"/>
                    <a:pt x="252" y="59"/>
                  </a:cubicBezTo>
                  <a:cubicBezTo>
                    <a:pt x="252" y="58"/>
                    <a:pt x="252" y="58"/>
                    <a:pt x="252" y="58"/>
                  </a:cubicBezTo>
                  <a:cubicBezTo>
                    <a:pt x="249" y="55"/>
                    <a:pt x="246" y="53"/>
                    <a:pt x="243" y="50"/>
                  </a:cubicBezTo>
                  <a:cubicBezTo>
                    <a:pt x="243" y="49"/>
                    <a:pt x="243" y="49"/>
                    <a:pt x="243" y="49"/>
                  </a:cubicBezTo>
                  <a:cubicBezTo>
                    <a:pt x="243" y="49"/>
                    <a:pt x="243" y="49"/>
                    <a:pt x="243" y="49"/>
                  </a:cubicBezTo>
                  <a:cubicBezTo>
                    <a:pt x="244" y="47"/>
                    <a:pt x="245" y="44"/>
                    <a:pt x="246" y="42"/>
                  </a:cubicBezTo>
                  <a:cubicBezTo>
                    <a:pt x="247" y="40"/>
                    <a:pt x="247" y="37"/>
                    <a:pt x="248" y="35"/>
                  </a:cubicBezTo>
                  <a:cubicBezTo>
                    <a:pt x="246" y="33"/>
                    <a:pt x="244" y="32"/>
                    <a:pt x="242" y="30"/>
                  </a:cubicBezTo>
                  <a:cubicBezTo>
                    <a:pt x="240" y="31"/>
                    <a:pt x="238" y="33"/>
                    <a:pt x="236" y="34"/>
                  </a:cubicBezTo>
                  <a:cubicBezTo>
                    <a:pt x="234" y="36"/>
                    <a:pt x="232" y="37"/>
                    <a:pt x="230" y="38"/>
                  </a:cubicBezTo>
                  <a:cubicBezTo>
                    <a:pt x="229" y="39"/>
                    <a:pt x="229" y="39"/>
                    <a:pt x="229" y="39"/>
                  </a:cubicBezTo>
                  <a:cubicBezTo>
                    <a:pt x="228" y="38"/>
                    <a:pt x="228" y="38"/>
                    <a:pt x="228" y="38"/>
                  </a:cubicBezTo>
                  <a:cubicBezTo>
                    <a:pt x="225" y="36"/>
                    <a:pt x="222" y="34"/>
                    <a:pt x="219" y="32"/>
                  </a:cubicBezTo>
                  <a:cubicBezTo>
                    <a:pt x="218" y="32"/>
                    <a:pt x="218" y="32"/>
                    <a:pt x="218" y="32"/>
                  </a:cubicBezTo>
                  <a:cubicBezTo>
                    <a:pt x="218" y="31"/>
                    <a:pt x="218" y="31"/>
                    <a:pt x="218" y="31"/>
                  </a:cubicBezTo>
                  <a:cubicBezTo>
                    <a:pt x="218" y="28"/>
                    <a:pt x="219" y="26"/>
                    <a:pt x="219" y="23"/>
                  </a:cubicBezTo>
                  <a:cubicBezTo>
                    <a:pt x="219" y="21"/>
                    <a:pt x="220" y="19"/>
                    <a:pt x="220" y="16"/>
                  </a:cubicBezTo>
                  <a:cubicBezTo>
                    <a:pt x="218" y="15"/>
                    <a:pt x="215" y="14"/>
                    <a:pt x="213" y="13"/>
                  </a:cubicBezTo>
                  <a:cubicBezTo>
                    <a:pt x="211" y="15"/>
                    <a:pt x="210" y="16"/>
                    <a:pt x="208" y="18"/>
                  </a:cubicBezTo>
                  <a:cubicBezTo>
                    <a:pt x="206" y="20"/>
                    <a:pt x="205" y="22"/>
                    <a:pt x="203" y="23"/>
                  </a:cubicBezTo>
                  <a:cubicBezTo>
                    <a:pt x="202" y="24"/>
                    <a:pt x="202" y="24"/>
                    <a:pt x="202" y="24"/>
                  </a:cubicBezTo>
                  <a:cubicBezTo>
                    <a:pt x="202" y="24"/>
                    <a:pt x="202" y="24"/>
                    <a:pt x="202" y="24"/>
                  </a:cubicBezTo>
                  <a:cubicBezTo>
                    <a:pt x="198" y="22"/>
                    <a:pt x="194" y="21"/>
                    <a:pt x="191" y="20"/>
                  </a:cubicBezTo>
                  <a:cubicBezTo>
                    <a:pt x="190" y="20"/>
                    <a:pt x="190" y="20"/>
                    <a:pt x="190" y="20"/>
                  </a:cubicBezTo>
                  <a:cubicBezTo>
                    <a:pt x="190" y="19"/>
                    <a:pt x="190" y="19"/>
                    <a:pt x="190" y="19"/>
                  </a:cubicBezTo>
                  <a:cubicBezTo>
                    <a:pt x="189" y="17"/>
                    <a:pt x="189" y="14"/>
                    <a:pt x="189" y="12"/>
                  </a:cubicBezTo>
                  <a:cubicBezTo>
                    <a:pt x="189" y="9"/>
                    <a:pt x="189" y="7"/>
                    <a:pt x="188" y="4"/>
                  </a:cubicBezTo>
                  <a:cubicBezTo>
                    <a:pt x="186" y="4"/>
                    <a:pt x="183" y="3"/>
                    <a:pt x="181" y="3"/>
                  </a:cubicBezTo>
                  <a:cubicBezTo>
                    <a:pt x="180" y="4"/>
                    <a:pt x="178" y="7"/>
                    <a:pt x="177" y="9"/>
                  </a:cubicBezTo>
                  <a:cubicBezTo>
                    <a:pt x="176" y="11"/>
                    <a:pt x="175" y="13"/>
                    <a:pt x="173" y="15"/>
                  </a:cubicBezTo>
                  <a:cubicBezTo>
                    <a:pt x="173" y="16"/>
                    <a:pt x="173" y="16"/>
                    <a:pt x="173" y="16"/>
                  </a:cubicBezTo>
                  <a:cubicBezTo>
                    <a:pt x="172" y="16"/>
                    <a:pt x="172" y="16"/>
                    <a:pt x="172" y="16"/>
                  </a:cubicBezTo>
                  <a:cubicBezTo>
                    <a:pt x="168" y="15"/>
                    <a:pt x="165" y="15"/>
                    <a:pt x="161" y="14"/>
                  </a:cubicBezTo>
                  <a:cubicBezTo>
                    <a:pt x="160" y="14"/>
                    <a:pt x="160" y="14"/>
                    <a:pt x="160" y="14"/>
                  </a:cubicBezTo>
                  <a:cubicBezTo>
                    <a:pt x="159" y="14"/>
                    <a:pt x="159" y="14"/>
                    <a:pt x="159" y="14"/>
                  </a:cubicBezTo>
                  <a:cubicBezTo>
                    <a:pt x="159" y="11"/>
                    <a:pt x="158" y="9"/>
                    <a:pt x="157" y="7"/>
                  </a:cubicBezTo>
                  <a:cubicBezTo>
                    <a:pt x="156" y="4"/>
                    <a:pt x="156" y="2"/>
                    <a:pt x="155" y="0"/>
                  </a:cubicBezTo>
                  <a:cubicBezTo>
                    <a:pt x="155" y="0"/>
                    <a:pt x="155" y="0"/>
                    <a:pt x="155" y="0"/>
                  </a:cubicBezTo>
                  <a:cubicBezTo>
                    <a:pt x="152" y="0"/>
                    <a:pt x="150" y="0"/>
                    <a:pt x="147" y="0"/>
                  </a:cubicBezTo>
                  <a:cubicBezTo>
                    <a:pt x="147" y="0"/>
                    <a:pt x="147" y="0"/>
                    <a:pt x="147" y="0"/>
                  </a:cubicBezTo>
                  <a:cubicBezTo>
                    <a:pt x="146" y="2"/>
                    <a:pt x="145" y="4"/>
                    <a:pt x="145" y="7"/>
                  </a:cubicBezTo>
                  <a:cubicBezTo>
                    <a:pt x="144" y="9"/>
                    <a:pt x="143" y="11"/>
                    <a:pt x="142" y="14"/>
                  </a:cubicBezTo>
                  <a:cubicBezTo>
                    <a:pt x="142" y="14"/>
                    <a:pt x="142" y="14"/>
                    <a:pt x="142" y="14"/>
                  </a:cubicBezTo>
                  <a:cubicBezTo>
                    <a:pt x="141" y="14"/>
                    <a:pt x="141" y="14"/>
                    <a:pt x="141" y="14"/>
                  </a:cubicBezTo>
                  <a:cubicBezTo>
                    <a:pt x="137" y="15"/>
                    <a:pt x="133" y="15"/>
                    <a:pt x="130" y="16"/>
                  </a:cubicBezTo>
                  <a:cubicBezTo>
                    <a:pt x="129" y="16"/>
                    <a:pt x="129" y="16"/>
                    <a:pt x="129" y="16"/>
                  </a:cubicBezTo>
                  <a:cubicBezTo>
                    <a:pt x="129" y="15"/>
                    <a:pt x="129" y="15"/>
                    <a:pt x="129" y="15"/>
                  </a:cubicBezTo>
                  <a:cubicBezTo>
                    <a:pt x="127" y="13"/>
                    <a:pt x="126" y="11"/>
                    <a:pt x="125" y="9"/>
                  </a:cubicBezTo>
                  <a:cubicBezTo>
                    <a:pt x="123" y="7"/>
                    <a:pt x="122" y="4"/>
                    <a:pt x="121" y="3"/>
                  </a:cubicBezTo>
                  <a:cubicBezTo>
                    <a:pt x="118" y="3"/>
                    <a:pt x="116" y="4"/>
                    <a:pt x="113" y="4"/>
                  </a:cubicBezTo>
                  <a:cubicBezTo>
                    <a:pt x="113" y="7"/>
                    <a:pt x="113" y="9"/>
                    <a:pt x="113" y="12"/>
                  </a:cubicBezTo>
                  <a:cubicBezTo>
                    <a:pt x="113" y="14"/>
                    <a:pt x="112" y="17"/>
                    <a:pt x="112" y="19"/>
                  </a:cubicBezTo>
                  <a:cubicBezTo>
                    <a:pt x="112" y="20"/>
                    <a:pt x="112" y="20"/>
                    <a:pt x="112" y="20"/>
                  </a:cubicBezTo>
                  <a:cubicBezTo>
                    <a:pt x="111" y="20"/>
                    <a:pt x="111" y="20"/>
                    <a:pt x="111" y="20"/>
                  </a:cubicBezTo>
                  <a:cubicBezTo>
                    <a:pt x="108" y="21"/>
                    <a:pt x="104" y="22"/>
                    <a:pt x="100" y="24"/>
                  </a:cubicBezTo>
                  <a:cubicBezTo>
                    <a:pt x="100" y="24"/>
                    <a:pt x="100" y="24"/>
                    <a:pt x="100" y="24"/>
                  </a:cubicBezTo>
                  <a:cubicBezTo>
                    <a:pt x="99" y="23"/>
                    <a:pt x="99" y="23"/>
                    <a:pt x="99" y="23"/>
                  </a:cubicBezTo>
                  <a:cubicBezTo>
                    <a:pt x="97" y="22"/>
                    <a:pt x="96" y="20"/>
                    <a:pt x="94" y="18"/>
                  </a:cubicBezTo>
                  <a:cubicBezTo>
                    <a:pt x="92" y="16"/>
                    <a:pt x="90" y="15"/>
                    <a:pt x="89" y="13"/>
                  </a:cubicBezTo>
                  <a:cubicBezTo>
                    <a:pt x="86" y="14"/>
                    <a:pt x="84" y="15"/>
                    <a:pt x="82" y="16"/>
                  </a:cubicBezTo>
                  <a:cubicBezTo>
                    <a:pt x="82" y="19"/>
                    <a:pt x="82" y="21"/>
                    <a:pt x="83" y="23"/>
                  </a:cubicBezTo>
                  <a:cubicBezTo>
                    <a:pt x="83" y="26"/>
                    <a:pt x="83" y="28"/>
                    <a:pt x="84" y="31"/>
                  </a:cubicBezTo>
                  <a:cubicBezTo>
                    <a:pt x="84" y="32"/>
                    <a:pt x="84" y="32"/>
                    <a:pt x="84" y="32"/>
                  </a:cubicBezTo>
                  <a:cubicBezTo>
                    <a:pt x="83" y="32"/>
                    <a:pt x="83" y="32"/>
                    <a:pt x="83" y="32"/>
                  </a:cubicBezTo>
                  <a:cubicBezTo>
                    <a:pt x="80" y="34"/>
                    <a:pt x="76" y="36"/>
                    <a:pt x="73" y="38"/>
                  </a:cubicBezTo>
                  <a:cubicBezTo>
                    <a:pt x="73" y="39"/>
                    <a:pt x="73" y="39"/>
                    <a:pt x="73" y="39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0" y="37"/>
                    <a:pt x="68" y="36"/>
                    <a:pt x="66" y="34"/>
                  </a:cubicBezTo>
                  <a:cubicBezTo>
                    <a:pt x="64" y="33"/>
                    <a:pt x="62" y="31"/>
                    <a:pt x="60" y="30"/>
                  </a:cubicBezTo>
                  <a:cubicBezTo>
                    <a:pt x="58" y="32"/>
                    <a:pt x="56" y="33"/>
                    <a:pt x="54" y="35"/>
                  </a:cubicBezTo>
                  <a:cubicBezTo>
                    <a:pt x="54" y="37"/>
                    <a:pt x="55" y="40"/>
                    <a:pt x="56" y="42"/>
                  </a:cubicBezTo>
                  <a:cubicBezTo>
                    <a:pt x="57" y="44"/>
                    <a:pt x="58" y="47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8" y="50"/>
                    <a:pt x="58" y="50"/>
                    <a:pt x="58" y="50"/>
                  </a:cubicBezTo>
                  <a:cubicBezTo>
                    <a:pt x="56" y="53"/>
                    <a:pt x="53" y="55"/>
                    <a:pt x="50" y="58"/>
                  </a:cubicBezTo>
                  <a:cubicBezTo>
                    <a:pt x="50" y="59"/>
                    <a:pt x="50" y="59"/>
                    <a:pt x="50" y="59"/>
                  </a:cubicBezTo>
                  <a:cubicBezTo>
                    <a:pt x="49" y="59"/>
                    <a:pt x="49" y="59"/>
                    <a:pt x="49" y="59"/>
                  </a:cubicBezTo>
                  <a:cubicBezTo>
                    <a:pt x="47" y="58"/>
                    <a:pt x="44" y="57"/>
                    <a:pt x="42" y="56"/>
                  </a:cubicBezTo>
                  <a:cubicBezTo>
                    <a:pt x="40" y="55"/>
                    <a:pt x="37" y="54"/>
                    <a:pt x="35" y="54"/>
                  </a:cubicBezTo>
                  <a:cubicBezTo>
                    <a:pt x="33" y="56"/>
                    <a:pt x="32" y="58"/>
                    <a:pt x="30" y="60"/>
                  </a:cubicBezTo>
                  <a:cubicBezTo>
                    <a:pt x="32" y="62"/>
                    <a:pt x="33" y="64"/>
                    <a:pt x="34" y="66"/>
                  </a:cubicBezTo>
                  <a:cubicBezTo>
                    <a:pt x="36" y="68"/>
                    <a:pt x="37" y="70"/>
                    <a:pt x="38" y="72"/>
                  </a:cubicBezTo>
                  <a:cubicBezTo>
                    <a:pt x="39" y="72"/>
                    <a:pt x="39" y="72"/>
                    <a:pt x="39" y="72"/>
                  </a:cubicBezTo>
                  <a:cubicBezTo>
                    <a:pt x="38" y="73"/>
                    <a:pt x="38" y="73"/>
                    <a:pt x="38" y="73"/>
                  </a:cubicBezTo>
                  <a:cubicBezTo>
                    <a:pt x="36" y="76"/>
                    <a:pt x="34" y="80"/>
                    <a:pt x="32" y="83"/>
                  </a:cubicBezTo>
                  <a:cubicBezTo>
                    <a:pt x="32" y="84"/>
                    <a:pt x="32" y="84"/>
                    <a:pt x="32" y="84"/>
                  </a:cubicBezTo>
                  <a:cubicBezTo>
                    <a:pt x="31" y="84"/>
                    <a:pt x="31" y="84"/>
                    <a:pt x="31" y="84"/>
                  </a:cubicBezTo>
                  <a:cubicBezTo>
                    <a:pt x="29" y="83"/>
                    <a:pt x="26" y="83"/>
                    <a:pt x="24" y="83"/>
                  </a:cubicBezTo>
                  <a:cubicBezTo>
                    <a:pt x="21" y="82"/>
                    <a:pt x="19" y="82"/>
                    <a:pt x="17" y="82"/>
                  </a:cubicBezTo>
                  <a:cubicBezTo>
                    <a:pt x="15" y="84"/>
                    <a:pt x="14" y="86"/>
                    <a:pt x="13" y="89"/>
                  </a:cubicBezTo>
                  <a:cubicBezTo>
                    <a:pt x="15" y="90"/>
                    <a:pt x="16" y="92"/>
                    <a:pt x="18" y="94"/>
                  </a:cubicBezTo>
                  <a:cubicBezTo>
                    <a:pt x="20" y="95"/>
                    <a:pt x="22" y="97"/>
                    <a:pt x="24" y="99"/>
                  </a:cubicBezTo>
                  <a:cubicBezTo>
                    <a:pt x="24" y="99"/>
                    <a:pt x="24" y="99"/>
                    <a:pt x="24" y="99"/>
                  </a:cubicBezTo>
                  <a:cubicBezTo>
                    <a:pt x="24" y="100"/>
                    <a:pt x="24" y="100"/>
                    <a:pt x="24" y="100"/>
                  </a:cubicBezTo>
                  <a:cubicBezTo>
                    <a:pt x="22" y="104"/>
                    <a:pt x="21" y="108"/>
                    <a:pt x="20" y="111"/>
                  </a:cubicBezTo>
                  <a:cubicBezTo>
                    <a:pt x="20" y="112"/>
                    <a:pt x="20" y="112"/>
                    <a:pt x="20" y="112"/>
                  </a:cubicBezTo>
                  <a:cubicBezTo>
                    <a:pt x="19" y="112"/>
                    <a:pt x="19" y="112"/>
                    <a:pt x="19" y="112"/>
                  </a:cubicBezTo>
                  <a:cubicBezTo>
                    <a:pt x="17" y="112"/>
                    <a:pt x="14" y="112"/>
                    <a:pt x="12" y="113"/>
                  </a:cubicBezTo>
                  <a:cubicBezTo>
                    <a:pt x="9" y="113"/>
                    <a:pt x="7" y="113"/>
                    <a:pt x="4" y="113"/>
                  </a:cubicBezTo>
                  <a:cubicBezTo>
                    <a:pt x="4" y="116"/>
                    <a:pt x="3" y="118"/>
                    <a:pt x="3" y="121"/>
                  </a:cubicBezTo>
                  <a:cubicBezTo>
                    <a:pt x="5" y="122"/>
                    <a:pt x="7" y="123"/>
                    <a:pt x="9" y="125"/>
                  </a:cubicBezTo>
                  <a:cubicBezTo>
                    <a:pt x="11" y="126"/>
                    <a:pt x="13" y="127"/>
                    <a:pt x="15" y="128"/>
                  </a:cubicBezTo>
                  <a:cubicBezTo>
                    <a:pt x="16" y="129"/>
                    <a:pt x="16" y="129"/>
                    <a:pt x="16" y="129"/>
                  </a:cubicBezTo>
                  <a:cubicBezTo>
                    <a:pt x="16" y="130"/>
                    <a:pt x="16" y="130"/>
                    <a:pt x="16" y="130"/>
                  </a:cubicBezTo>
                  <a:cubicBezTo>
                    <a:pt x="15" y="133"/>
                    <a:pt x="15" y="137"/>
                    <a:pt x="15" y="141"/>
                  </a:cubicBezTo>
                  <a:cubicBezTo>
                    <a:pt x="14" y="142"/>
                    <a:pt x="14" y="142"/>
                    <a:pt x="14" y="142"/>
                  </a:cubicBezTo>
                  <a:cubicBezTo>
                    <a:pt x="14" y="142"/>
                    <a:pt x="14" y="142"/>
                    <a:pt x="14" y="142"/>
                  </a:cubicBezTo>
                  <a:cubicBezTo>
                    <a:pt x="12" y="143"/>
                    <a:pt x="9" y="144"/>
                    <a:pt x="7" y="145"/>
                  </a:cubicBezTo>
                  <a:cubicBezTo>
                    <a:pt x="4" y="145"/>
                    <a:pt x="2" y="146"/>
                    <a:pt x="0" y="147"/>
                  </a:cubicBezTo>
                  <a:cubicBezTo>
                    <a:pt x="0" y="147"/>
                    <a:pt x="0" y="147"/>
                    <a:pt x="0" y="147"/>
                  </a:cubicBezTo>
                  <a:cubicBezTo>
                    <a:pt x="0" y="148"/>
                    <a:pt x="0" y="150"/>
                    <a:pt x="0" y="151"/>
                  </a:cubicBezTo>
                  <a:cubicBezTo>
                    <a:pt x="0" y="152"/>
                    <a:pt x="0" y="153"/>
                    <a:pt x="0" y="155"/>
                  </a:cubicBezTo>
                  <a:cubicBezTo>
                    <a:pt x="0" y="155"/>
                    <a:pt x="0" y="155"/>
                    <a:pt x="0" y="155"/>
                  </a:cubicBezTo>
                  <a:cubicBezTo>
                    <a:pt x="2" y="156"/>
                    <a:pt x="4" y="156"/>
                    <a:pt x="7" y="157"/>
                  </a:cubicBezTo>
                  <a:cubicBezTo>
                    <a:pt x="9" y="158"/>
                    <a:pt x="12" y="158"/>
                    <a:pt x="14" y="159"/>
                  </a:cubicBezTo>
                  <a:cubicBezTo>
                    <a:pt x="14" y="160"/>
                    <a:pt x="14" y="160"/>
                    <a:pt x="14" y="160"/>
                  </a:cubicBezTo>
                  <a:cubicBezTo>
                    <a:pt x="15" y="160"/>
                    <a:pt x="15" y="160"/>
                    <a:pt x="15" y="160"/>
                  </a:cubicBezTo>
                  <a:cubicBezTo>
                    <a:pt x="15" y="165"/>
                    <a:pt x="15" y="168"/>
                    <a:pt x="16" y="172"/>
                  </a:cubicBezTo>
                  <a:cubicBezTo>
                    <a:pt x="16" y="173"/>
                    <a:pt x="16" y="173"/>
                    <a:pt x="16" y="173"/>
                  </a:cubicBezTo>
                  <a:cubicBezTo>
                    <a:pt x="15" y="173"/>
                    <a:pt x="15" y="173"/>
                    <a:pt x="15" y="173"/>
                  </a:cubicBezTo>
                  <a:cubicBezTo>
                    <a:pt x="13" y="174"/>
                    <a:pt x="11" y="176"/>
                    <a:pt x="9" y="177"/>
                  </a:cubicBezTo>
                  <a:cubicBezTo>
                    <a:pt x="7" y="178"/>
                    <a:pt x="5" y="179"/>
                    <a:pt x="3" y="181"/>
                  </a:cubicBezTo>
                  <a:cubicBezTo>
                    <a:pt x="3" y="183"/>
                    <a:pt x="4" y="186"/>
                    <a:pt x="4" y="188"/>
                  </a:cubicBezTo>
                  <a:cubicBezTo>
                    <a:pt x="7" y="189"/>
                    <a:pt x="9" y="189"/>
                    <a:pt x="12" y="189"/>
                  </a:cubicBezTo>
                  <a:cubicBezTo>
                    <a:pt x="14" y="189"/>
                    <a:pt x="17" y="189"/>
                    <a:pt x="19" y="190"/>
                  </a:cubicBezTo>
                  <a:cubicBezTo>
                    <a:pt x="20" y="190"/>
                    <a:pt x="20" y="190"/>
                    <a:pt x="20" y="190"/>
                  </a:cubicBezTo>
                  <a:cubicBezTo>
                    <a:pt x="20" y="190"/>
                    <a:pt x="20" y="190"/>
                    <a:pt x="20" y="190"/>
                  </a:cubicBezTo>
                  <a:cubicBezTo>
                    <a:pt x="21" y="194"/>
                    <a:pt x="22" y="198"/>
                    <a:pt x="24" y="201"/>
                  </a:cubicBezTo>
                  <a:cubicBezTo>
                    <a:pt x="24" y="202"/>
                    <a:pt x="24" y="202"/>
                    <a:pt x="24" y="202"/>
                  </a:cubicBezTo>
                  <a:cubicBezTo>
                    <a:pt x="24" y="203"/>
                    <a:pt x="24" y="203"/>
                    <a:pt x="24" y="203"/>
                  </a:cubicBezTo>
                  <a:cubicBezTo>
                    <a:pt x="22" y="204"/>
                    <a:pt x="20" y="206"/>
                    <a:pt x="18" y="208"/>
                  </a:cubicBezTo>
                  <a:cubicBezTo>
                    <a:pt x="16" y="210"/>
                    <a:pt x="15" y="211"/>
                    <a:pt x="13" y="213"/>
                  </a:cubicBezTo>
                  <a:cubicBezTo>
                    <a:pt x="14" y="215"/>
                    <a:pt x="15" y="218"/>
                    <a:pt x="17" y="220"/>
                  </a:cubicBezTo>
                  <a:cubicBezTo>
                    <a:pt x="19" y="220"/>
                    <a:pt x="21" y="219"/>
                    <a:pt x="24" y="219"/>
                  </a:cubicBezTo>
                  <a:cubicBezTo>
                    <a:pt x="26" y="219"/>
                    <a:pt x="29" y="218"/>
                    <a:pt x="31" y="218"/>
                  </a:cubicBezTo>
                  <a:cubicBezTo>
                    <a:pt x="32" y="218"/>
                    <a:pt x="32" y="218"/>
                    <a:pt x="32" y="218"/>
                  </a:cubicBezTo>
                  <a:cubicBezTo>
                    <a:pt x="32" y="219"/>
                    <a:pt x="32" y="219"/>
                    <a:pt x="32" y="219"/>
                  </a:cubicBezTo>
                  <a:cubicBezTo>
                    <a:pt x="34" y="222"/>
                    <a:pt x="36" y="225"/>
                    <a:pt x="38" y="228"/>
                  </a:cubicBezTo>
                  <a:cubicBezTo>
                    <a:pt x="39" y="229"/>
                    <a:pt x="39" y="229"/>
                    <a:pt x="39" y="229"/>
                  </a:cubicBezTo>
                  <a:cubicBezTo>
                    <a:pt x="38" y="230"/>
                    <a:pt x="38" y="230"/>
                    <a:pt x="38" y="230"/>
                  </a:cubicBezTo>
                  <a:cubicBezTo>
                    <a:pt x="37" y="232"/>
                    <a:pt x="36" y="234"/>
                    <a:pt x="34" y="236"/>
                  </a:cubicBezTo>
                  <a:cubicBezTo>
                    <a:pt x="33" y="238"/>
                    <a:pt x="32" y="240"/>
                    <a:pt x="30" y="242"/>
                  </a:cubicBezTo>
                  <a:cubicBezTo>
                    <a:pt x="32" y="244"/>
                    <a:pt x="33" y="246"/>
                    <a:pt x="35" y="248"/>
                  </a:cubicBezTo>
                  <a:cubicBezTo>
                    <a:pt x="37" y="247"/>
                    <a:pt x="40" y="246"/>
                    <a:pt x="42" y="246"/>
                  </a:cubicBezTo>
                  <a:cubicBezTo>
                    <a:pt x="44" y="245"/>
                    <a:pt x="47" y="244"/>
                    <a:pt x="49" y="243"/>
                  </a:cubicBezTo>
                  <a:cubicBezTo>
                    <a:pt x="50" y="243"/>
                    <a:pt x="50" y="243"/>
                    <a:pt x="50" y="243"/>
                  </a:cubicBezTo>
                  <a:cubicBezTo>
                    <a:pt x="50" y="243"/>
                    <a:pt x="50" y="243"/>
                    <a:pt x="50" y="243"/>
                  </a:cubicBezTo>
                  <a:cubicBezTo>
                    <a:pt x="53" y="246"/>
                    <a:pt x="56" y="249"/>
                    <a:pt x="58" y="251"/>
                  </a:cubicBezTo>
                  <a:cubicBezTo>
                    <a:pt x="59" y="252"/>
                    <a:pt x="59" y="252"/>
                    <a:pt x="59" y="252"/>
                  </a:cubicBezTo>
                  <a:cubicBezTo>
                    <a:pt x="59" y="253"/>
                    <a:pt x="59" y="253"/>
                    <a:pt x="59" y="253"/>
                  </a:cubicBezTo>
                  <a:cubicBezTo>
                    <a:pt x="58" y="255"/>
                    <a:pt x="57" y="257"/>
                    <a:pt x="56" y="260"/>
                  </a:cubicBezTo>
                  <a:cubicBezTo>
                    <a:pt x="55" y="262"/>
                    <a:pt x="54" y="264"/>
                    <a:pt x="54" y="266"/>
                  </a:cubicBezTo>
                  <a:cubicBezTo>
                    <a:pt x="56" y="268"/>
                    <a:pt x="58" y="270"/>
                    <a:pt x="60" y="271"/>
                  </a:cubicBezTo>
                  <a:cubicBezTo>
                    <a:pt x="62" y="270"/>
                    <a:pt x="64" y="269"/>
                    <a:pt x="66" y="267"/>
                  </a:cubicBezTo>
                  <a:cubicBezTo>
                    <a:pt x="68" y="266"/>
                    <a:pt x="70" y="265"/>
                    <a:pt x="72" y="263"/>
                  </a:cubicBezTo>
                  <a:cubicBezTo>
                    <a:pt x="73" y="263"/>
                    <a:pt x="73" y="263"/>
                    <a:pt x="73" y="263"/>
                  </a:cubicBezTo>
                  <a:cubicBezTo>
                    <a:pt x="73" y="263"/>
                    <a:pt x="73" y="263"/>
                    <a:pt x="73" y="263"/>
                  </a:cubicBezTo>
                  <a:cubicBezTo>
                    <a:pt x="76" y="266"/>
                    <a:pt x="80" y="268"/>
                    <a:pt x="83" y="270"/>
                  </a:cubicBezTo>
                  <a:cubicBezTo>
                    <a:pt x="84" y="270"/>
                    <a:pt x="84" y="270"/>
                    <a:pt x="84" y="270"/>
                  </a:cubicBezTo>
                  <a:cubicBezTo>
                    <a:pt x="84" y="271"/>
                    <a:pt x="84" y="271"/>
                    <a:pt x="84" y="271"/>
                  </a:cubicBezTo>
                  <a:cubicBezTo>
                    <a:pt x="83" y="273"/>
                    <a:pt x="83" y="276"/>
                    <a:pt x="83" y="278"/>
                  </a:cubicBezTo>
                  <a:cubicBezTo>
                    <a:pt x="82" y="280"/>
                    <a:pt x="82" y="283"/>
                    <a:pt x="82" y="285"/>
                  </a:cubicBezTo>
                  <a:cubicBezTo>
                    <a:pt x="84" y="286"/>
                    <a:pt x="86" y="287"/>
                    <a:pt x="89" y="289"/>
                  </a:cubicBezTo>
                  <a:cubicBezTo>
                    <a:pt x="90" y="287"/>
                    <a:pt x="92" y="285"/>
                    <a:pt x="94" y="283"/>
                  </a:cubicBezTo>
                  <a:cubicBezTo>
                    <a:pt x="96" y="282"/>
                    <a:pt x="97" y="280"/>
                    <a:pt x="99" y="278"/>
                  </a:cubicBezTo>
                  <a:cubicBezTo>
                    <a:pt x="100" y="278"/>
                    <a:pt x="100" y="278"/>
                    <a:pt x="100" y="278"/>
                  </a:cubicBezTo>
                  <a:cubicBezTo>
                    <a:pt x="100" y="278"/>
                    <a:pt x="100" y="278"/>
                    <a:pt x="100" y="278"/>
                  </a:cubicBezTo>
                  <a:cubicBezTo>
                    <a:pt x="104" y="279"/>
                    <a:pt x="108" y="281"/>
                    <a:pt x="111" y="282"/>
                  </a:cubicBezTo>
                  <a:cubicBezTo>
                    <a:pt x="112" y="282"/>
                    <a:pt x="112" y="282"/>
                    <a:pt x="112" y="282"/>
                  </a:cubicBezTo>
                  <a:cubicBezTo>
                    <a:pt x="112" y="283"/>
                    <a:pt x="112" y="283"/>
                    <a:pt x="112" y="283"/>
                  </a:cubicBezTo>
                  <a:cubicBezTo>
                    <a:pt x="112" y="285"/>
                    <a:pt x="113" y="288"/>
                    <a:pt x="113" y="290"/>
                  </a:cubicBezTo>
                  <a:cubicBezTo>
                    <a:pt x="113" y="292"/>
                    <a:pt x="113" y="295"/>
                    <a:pt x="113" y="297"/>
                  </a:cubicBezTo>
                  <a:cubicBezTo>
                    <a:pt x="116" y="298"/>
                    <a:pt x="118" y="298"/>
                    <a:pt x="121" y="299"/>
                  </a:cubicBezTo>
                  <a:cubicBezTo>
                    <a:pt x="122" y="297"/>
                    <a:pt x="124" y="295"/>
                    <a:pt x="125" y="293"/>
                  </a:cubicBezTo>
                  <a:cubicBezTo>
                    <a:pt x="126" y="291"/>
                    <a:pt x="127" y="288"/>
                    <a:pt x="129" y="287"/>
                  </a:cubicBezTo>
                  <a:cubicBezTo>
                    <a:pt x="129" y="286"/>
                    <a:pt x="129" y="286"/>
                    <a:pt x="129" y="286"/>
                  </a:cubicBezTo>
                  <a:cubicBezTo>
                    <a:pt x="130" y="286"/>
                    <a:pt x="130" y="286"/>
                    <a:pt x="130" y="286"/>
                  </a:cubicBezTo>
                  <a:cubicBezTo>
                    <a:pt x="133" y="286"/>
                    <a:pt x="137" y="287"/>
                    <a:pt x="141" y="287"/>
                  </a:cubicBezTo>
                  <a:cubicBezTo>
                    <a:pt x="142" y="287"/>
                    <a:pt x="142" y="287"/>
                    <a:pt x="142" y="287"/>
                  </a:cubicBezTo>
                  <a:cubicBezTo>
                    <a:pt x="142" y="288"/>
                    <a:pt x="142" y="288"/>
                    <a:pt x="142" y="288"/>
                  </a:cubicBezTo>
                  <a:cubicBezTo>
                    <a:pt x="143" y="290"/>
                    <a:pt x="144" y="293"/>
                    <a:pt x="145" y="295"/>
                  </a:cubicBezTo>
                  <a:cubicBezTo>
                    <a:pt x="145" y="297"/>
                    <a:pt x="146" y="300"/>
                    <a:pt x="147" y="302"/>
                  </a:cubicBezTo>
                  <a:cubicBezTo>
                    <a:pt x="147" y="302"/>
                    <a:pt x="147" y="302"/>
                    <a:pt x="147" y="302"/>
                  </a:cubicBezTo>
                  <a:cubicBezTo>
                    <a:pt x="150" y="302"/>
                    <a:pt x="152" y="302"/>
                    <a:pt x="155" y="302"/>
                  </a:cubicBezTo>
                  <a:cubicBezTo>
                    <a:pt x="155" y="302"/>
                    <a:pt x="155" y="302"/>
                    <a:pt x="155" y="302"/>
                  </a:cubicBezTo>
                  <a:cubicBezTo>
                    <a:pt x="156" y="300"/>
                    <a:pt x="156" y="297"/>
                    <a:pt x="157" y="295"/>
                  </a:cubicBezTo>
                  <a:cubicBezTo>
                    <a:pt x="158" y="293"/>
                    <a:pt x="159" y="290"/>
                    <a:pt x="159" y="288"/>
                  </a:cubicBezTo>
                  <a:cubicBezTo>
                    <a:pt x="160" y="287"/>
                    <a:pt x="160" y="287"/>
                    <a:pt x="160" y="287"/>
                  </a:cubicBezTo>
                  <a:cubicBezTo>
                    <a:pt x="161" y="287"/>
                    <a:pt x="161" y="287"/>
                    <a:pt x="161" y="287"/>
                  </a:cubicBezTo>
                  <a:cubicBezTo>
                    <a:pt x="165" y="287"/>
                    <a:pt x="168" y="286"/>
                    <a:pt x="172" y="286"/>
                  </a:cubicBezTo>
                  <a:cubicBezTo>
                    <a:pt x="173" y="286"/>
                    <a:pt x="173" y="286"/>
                    <a:pt x="173" y="286"/>
                  </a:cubicBezTo>
                  <a:cubicBezTo>
                    <a:pt x="173" y="287"/>
                    <a:pt x="173" y="287"/>
                    <a:pt x="173" y="287"/>
                  </a:cubicBezTo>
                  <a:cubicBezTo>
                    <a:pt x="175" y="288"/>
                    <a:pt x="176" y="291"/>
                    <a:pt x="177" y="293"/>
                  </a:cubicBezTo>
                  <a:cubicBezTo>
                    <a:pt x="178" y="295"/>
                    <a:pt x="180" y="297"/>
                    <a:pt x="181" y="299"/>
                  </a:cubicBezTo>
                  <a:cubicBezTo>
                    <a:pt x="183" y="298"/>
                    <a:pt x="186" y="298"/>
                    <a:pt x="188" y="297"/>
                  </a:cubicBezTo>
                  <a:cubicBezTo>
                    <a:pt x="189" y="295"/>
                    <a:pt x="189" y="292"/>
                    <a:pt x="189" y="290"/>
                  </a:cubicBezTo>
                  <a:cubicBezTo>
                    <a:pt x="189" y="288"/>
                    <a:pt x="189" y="285"/>
                    <a:pt x="190" y="283"/>
                  </a:cubicBezTo>
                  <a:cubicBezTo>
                    <a:pt x="190" y="282"/>
                    <a:pt x="190" y="282"/>
                    <a:pt x="190" y="282"/>
                  </a:cubicBezTo>
                  <a:cubicBezTo>
                    <a:pt x="191" y="282"/>
                    <a:pt x="191" y="282"/>
                    <a:pt x="191" y="282"/>
                  </a:cubicBezTo>
                  <a:cubicBezTo>
                    <a:pt x="194" y="281"/>
                    <a:pt x="198" y="279"/>
                    <a:pt x="202" y="278"/>
                  </a:cubicBezTo>
                  <a:cubicBezTo>
                    <a:pt x="202" y="278"/>
                    <a:pt x="202" y="278"/>
                    <a:pt x="202" y="278"/>
                  </a:cubicBezTo>
                  <a:cubicBezTo>
                    <a:pt x="203" y="278"/>
                    <a:pt x="203" y="278"/>
                    <a:pt x="203" y="278"/>
                  </a:cubicBezTo>
                  <a:cubicBezTo>
                    <a:pt x="205" y="280"/>
                    <a:pt x="206" y="282"/>
                    <a:pt x="208" y="283"/>
                  </a:cubicBezTo>
                  <a:cubicBezTo>
                    <a:pt x="210" y="285"/>
                    <a:pt x="211" y="287"/>
                    <a:pt x="213" y="289"/>
                  </a:cubicBezTo>
                  <a:cubicBezTo>
                    <a:pt x="215" y="288"/>
                    <a:pt x="218" y="286"/>
                    <a:pt x="220" y="285"/>
                  </a:cubicBezTo>
                  <a:cubicBezTo>
                    <a:pt x="220" y="283"/>
                    <a:pt x="219" y="280"/>
                    <a:pt x="219" y="278"/>
                  </a:cubicBezTo>
                  <a:cubicBezTo>
                    <a:pt x="219" y="276"/>
                    <a:pt x="218" y="273"/>
                    <a:pt x="218" y="271"/>
                  </a:cubicBezTo>
                  <a:cubicBezTo>
                    <a:pt x="218" y="270"/>
                    <a:pt x="218" y="270"/>
                    <a:pt x="218" y="270"/>
                  </a:cubicBezTo>
                  <a:cubicBezTo>
                    <a:pt x="219" y="270"/>
                    <a:pt x="219" y="270"/>
                    <a:pt x="219" y="270"/>
                  </a:cubicBezTo>
                  <a:cubicBezTo>
                    <a:pt x="222" y="268"/>
                    <a:pt x="225" y="266"/>
                    <a:pt x="228" y="263"/>
                  </a:cubicBezTo>
                  <a:cubicBezTo>
                    <a:pt x="229" y="263"/>
                    <a:pt x="229" y="263"/>
                    <a:pt x="229" y="263"/>
                  </a:cubicBezTo>
                  <a:cubicBezTo>
                    <a:pt x="230" y="263"/>
                    <a:pt x="230" y="263"/>
                    <a:pt x="230" y="263"/>
                  </a:cubicBezTo>
                  <a:cubicBezTo>
                    <a:pt x="232" y="265"/>
                    <a:pt x="234" y="266"/>
                    <a:pt x="236" y="267"/>
                  </a:cubicBezTo>
                  <a:cubicBezTo>
                    <a:pt x="238" y="269"/>
                    <a:pt x="240" y="270"/>
                    <a:pt x="242" y="271"/>
                  </a:cubicBezTo>
                  <a:cubicBezTo>
                    <a:pt x="244" y="270"/>
                    <a:pt x="246" y="268"/>
                    <a:pt x="248" y="266"/>
                  </a:cubicBezTo>
                  <a:cubicBezTo>
                    <a:pt x="247" y="264"/>
                    <a:pt x="247" y="262"/>
                    <a:pt x="246" y="260"/>
                  </a:cubicBezTo>
                  <a:cubicBezTo>
                    <a:pt x="245" y="257"/>
                    <a:pt x="244" y="255"/>
                    <a:pt x="243" y="253"/>
                  </a:cubicBezTo>
                  <a:cubicBezTo>
                    <a:pt x="243" y="252"/>
                    <a:pt x="243" y="252"/>
                    <a:pt x="243" y="252"/>
                  </a:cubicBezTo>
                  <a:cubicBezTo>
                    <a:pt x="243" y="251"/>
                    <a:pt x="243" y="251"/>
                    <a:pt x="243" y="251"/>
                  </a:cubicBezTo>
                  <a:cubicBezTo>
                    <a:pt x="246" y="249"/>
                    <a:pt x="249" y="246"/>
                    <a:pt x="252" y="243"/>
                  </a:cubicBezTo>
                  <a:cubicBezTo>
                    <a:pt x="252" y="243"/>
                    <a:pt x="252" y="243"/>
                    <a:pt x="252" y="243"/>
                  </a:cubicBezTo>
                  <a:cubicBezTo>
                    <a:pt x="253" y="243"/>
                    <a:pt x="253" y="243"/>
                    <a:pt x="253" y="243"/>
                  </a:cubicBezTo>
                  <a:cubicBezTo>
                    <a:pt x="255" y="244"/>
                    <a:pt x="258" y="245"/>
                    <a:pt x="260" y="246"/>
                  </a:cubicBezTo>
                  <a:cubicBezTo>
                    <a:pt x="262" y="246"/>
                    <a:pt x="264" y="247"/>
                    <a:pt x="267" y="248"/>
                  </a:cubicBezTo>
                  <a:cubicBezTo>
                    <a:pt x="268" y="246"/>
                    <a:pt x="270" y="244"/>
                    <a:pt x="271" y="242"/>
                  </a:cubicBezTo>
                  <a:cubicBezTo>
                    <a:pt x="270" y="240"/>
                    <a:pt x="269" y="238"/>
                    <a:pt x="268" y="236"/>
                  </a:cubicBezTo>
                  <a:cubicBezTo>
                    <a:pt x="266" y="234"/>
                    <a:pt x="265" y="232"/>
                    <a:pt x="264" y="230"/>
                  </a:cubicBezTo>
                  <a:cubicBezTo>
                    <a:pt x="263" y="229"/>
                    <a:pt x="263" y="229"/>
                    <a:pt x="263" y="229"/>
                  </a:cubicBezTo>
                  <a:cubicBezTo>
                    <a:pt x="264" y="228"/>
                    <a:pt x="264" y="228"/>
                    <a:pt x="264" y="228"/>
                  </a:cubicBezTo>
                  <a:cubicBezTo>
                    <a:pt x="266" y="225"/>
                    <a:pt x="268" y="222"/>
                    <a:pt x="270" y="219"/>
                  </a:cubicBezTo>
                  <a:cubicBezTo>
                    <a:pt x="270" y="218"/>
                    <a:pt x="270" y="218"/>
                    <a:pt x="270" y="218"/>
                  </a:cubicBezTo>
                  <a:cubicBezTo>
                    <a:pt x="271" y="218"/>
                    <a:pt x="271" y="218"/>
                    <a:pt x="271" y="218"/>
                  </a:cubicBezTo>
                  <a:cubicBezTo>
                    <a:pt x="273" y="218"/>
                    <a:pt x="276" y="219"/>
                    <a:pt x="278" y="219"/>
                  </a:cubicBezTo>
                  <a:cubicBezTo>
                    <a:pt x="281" y="219"/>
                    <a:pt x="283" y="220"/>
                    <a:pt x="285" y="220"/>
                  </a:cubicBezTo>
                  <a:cubicBezTo>
                    <a:pt x="286" y="218"/>
                    <a:pt x="288" y="215"/>
                    <a:pt x="289" y="213"/>
                  </a:cubicBezTo>
                  <a:cubicBezTo>
                    <a:pt x="287" y="211"/>
                    <a:pt x="285" y="210"/>
                    <a:pt x="284" y="208"/>
                  </a:cubicBezTo>
                  <a:cubicBezTo>
                    <a:pt x="282" y="206"/>
                    <a:pt x="280" y="204"/>
                    <a:pt x="278" y="203"/>
                  </a:cubicBezTo>
                  <a:cubicBezTo>
                    <a:pt x="278" y="202"/>
                    <a:pt x="278" y="202"/>
                    <a:pt x="278" y="202"/>
                  </a:cubicBezTo>
                  <a:cubicBezTo>
                    <a:pt x="278" y="201"/>
                    <a:pt x="278" y="201"/>
                    <a:pt x="278" y="201"/>
                  </a:cubicBezTo>
                  <a:cubicBezTo>
                    <a:pt x="279" y="198"/>
                    <a:pt x="281" y="194"/>
                    <a:pt x="282" y="190"/>
                  </a:cubicBezTo>
                  <a:cubicBezTo>
                    <a:pt x="282" y="190"/>
                    <a:pt x="282" y="190"/>
                    <a:pt x="282" y="190"/>
                  </a:cubicBezTo>
                  <a:cubicBezTo>
                    <a:pt x="283" y="190"/>
                    <a:pt x="283" y="190"/>
                    <a:pt x="283" y="190"/>
                  </a:cubicBezTo>
                  <a:cubicBezTo>
                    <a:pt x="285" y="189"/>
                    <a:pt x="288" y="189"/>
                    <a:pt x="290" y="189"/>
                  </a:cubicBezTo>
                  <a:cubicBezTo>
                    <a:pt x="293" y="189"/>
                    <a:pt x="295" y="189"/>
                    <a:pt x="297" y="188"/>
                  </a:cubicBezTo>
                  <a:cubicBezTo>
                    <a:pt x="298" y="186"/>
                    <a:pt x="299" y="183"/>
                    <a:pt x="299" y="181"/>
                  </a:cubicBezTo>
                  <a:cubicBezTo>
                    <a:pt x="297" y="179"/>
                    <a:pt x="295" y="178"/>
                    <a:pt x="293" y="177"/>
                  </a:cubicBezTo>
                  <a:cubicBezTo>
                    <a:pt x="291" y="176"/>
                    <a:pt x="289" y="174"/>
                    <a:pt x="287" y="173"/>
                  </a:cubicBezTo>
                  <a:cubicBezTo>
                    <a:pt x="286" y="173"/>
                    <a:pt x="286" y="173"/>
                    <a:pt x="286" y="173"/>
                  </a:cubicBezTo>
                  <a:cubicBezTo>
                    <a:pt x="286" y="172"/>
                    <a:pt x="286" y="172"/>
                    <a:pt x="286" y="172"/>
                  </a:cubicBezTo>
                  <a:cubicBezTo>
                    <a:pt x="287" y="168"/>
                    <a:pt x="287" y="165"/>
                    <a:pt x="287" y="160"/>
                  </a:cubicBezTo>
                  <a:cubicBezTo>
                    <a:pt x="287" y="160"/>
                    <a:pt x="287" y="160"/>
                    <a:pt x="287" y="160"/>
                  </a:cubicBezTo>
                  <a:cubicBezTo>
                    <a:pt x="288" y="159"/>
                    <a:pt x="288" y="159"/>
                    <a:pt x="288" y="159"/>
                  </a:cubicBezTo>
                  <a:cubicBezTo>
                    <a:pt x="290" y="159"/>
                    <a:pt x="293" y="158"/>
                    <a:pt x="295" y="157"/>
                  </a:cubicBezTo>
                  <a:cubicBezTo>
                    <a:pt x="297" y="156"/>
                    <a:pt x="300" y="156"/>
                    <a:pt x="302" y="155"/>
                  </a:cubicBezTo>
                  <a:cubicBezTo>
                    <a:pt x="302" y="155"/>
                    <a:pt x="302" y="155"/>
                    <a:pt x="302" y="155"/>
                  </a:cubicBezTo>
                  <a:cubicBezTo>
                    <a:pt x="302" y="153"/>
                    <a:pt x="302" y="152"/>
                    <a:pt x="302" y="151"/>
                  </a:cubicBezTo>
                  <a:cubicBezTo>
                    <a:pt x="302" y="149"/>
                    <a:pt x="302" y="148"/>
                    <a:pt x="302" y="147"/>
                  </a:cubicBezTo>
                  <a:close/>
                  <a:moveTo>
                    <a:pt x="159" y="110"/>
                  </a:moveTo>
                  <a:cubicBezTo>
                    <a:pt x="161" y="93"/>
                    <a:pt x="164" y="76"/>
                    <a:pt x="169" y="59"/>
                  </a:cubicBezTo>
                  <a:cubicBezTo>
                    <a:pt x="169" y="58"/>
                    <a:pt x="169" y="58"/>
                    <a:pt x="169" y="58"/>
                  </a:cubicBezTo>
                  <a:cubicBezTo>
                    <a:pt x="170" y="59"/>
                    <a:pt x="170" y="59"/>
                    <a:pt x="170" y="59"/>
                  </a:cubicBezTo>
                  <a:cubicBezTo>
                    <a:pt x="182" y="61"/>
                    <a:pt x="193" y="66"/>
                    <a:pt x="203" y="72"/>
                  </a:cubicBezTo>
                  <a:cubicBezTo>
                    <a:pt x="204" y="73"/>
                    <a:pt x="204" y="73"/>
                    <a:pt x="204" y="73"/>
                  </a:cubicBezTo>
                  <a:cubicBezTo>
                    <a:pt x="203" y="74"/>
                    <a:pt x="203" y="74"/>
                    <a:pt x="203" y="74"/>
                  </a:cubicBezTo>
                  <a:cubicBezTo>
                    <a:pt x="195" y="90"/>
                    <a:pt x="185" y="104"/>
                    <a:pt x="174" y="116"/>
                  </a:cubicBezTo>
                  <a:cubicBezTo>
                    <a:pt x="173" y="117"/>
                    <a:pt x="173" y="117"/>
                    <a:pt x="173" y="117"/>
                  </a:cubicBezTo>
                  <a:cubicBezTo>
                    <a:pt x="172" y="117"/>
                    <a:pt x="172" y="117"/>
                    <a:pt x="172" y="117"/>
                  </a:cubicBezTo>
                  <a:cubicBezTo>
                    <a:pt x="169" y="114"/>
                    <a:pt x="165" y="112"/>
                    <a:pt x="160" y="111"/>
                  </a:cubicBezTo>
                  <a:cubicBezTo>
                    <a:pt x="159" y="111"/>
                    <a:pt x="159" y="111"/>
                    <a:pt x="159" y="111"/>
                  </a:cubicBezTo>
                  <a:lnTo>
                    <a:pt x="159" y="110"/>
                  </a:lnTo>
                  <a:close/>
                  <a:moveTo>
                    <a:pt x="99" y="72"/>
                  </a:moveTo>
                  <a:cubicBezTo>
                    <a:pt x="109" y="65"/>
                    <a:pt x="120" y="61"/>
                    <a:pt x="132" y="58"/>
                  </a:cubicBezTo>
                  <a:cubicBezTo>
                    <a:pt x="133" y="58"/>
                    <a:pt x="133" y="58"/>
                    <a:pt x="133" y="58"/>
                  </a:cubicBezTo>
                  <a:cubicBezTo>
                    <a:pt x="134" y="59"/>
                    <a:pt x="134" y="59"/>
                    <a:pt x="134" y="59"/>
                  </a:cubicBezTo>
                  <a:cubicBezTo>
                    <a:pt x="139" y="76"/>
                    <a:pt x="142" y="93"/>
                    <a:pt x="143" y="110"/>
                  </a:cubicBezTo>
                  <a:cubicBezTo>
                    <a:pt x="143" y="111"/>
                    <a:pt x="143" y="111"/>
                    <a:pt x="143" y="111"/>
                  </a:cubicBezTo>
                  <a:cubicBezTo>
                    <a:pt x="142" y="111"/>
                    <a:pt x="142" y="111"/>
                    <a:pt x="142" y="111"/>
                  </a:cubicBezTo>
                  <a:cubicBezTo>
                    <a:pt x="138" y="112"/>
                    <a:pt x="134" y="114"/>
                    <a:pt x="130" y="116"/>
                  </a:cubicBezTo>
                  <a:cubicBezTo>
                    <a:pt x="129" y="117"/>
                    <a:pt x="129" y="117"/>
                    <a:pt x="129" y="117"/>
                  </a:cubicBezTo>
                  <a:cubicBezTo>
                    <a:pt x="128" y="116"/>
                    <a:pt x="128" y="116"/>
                    <a:pt x="128" y="116"/>
                  </a:cubicBezTo>
                  <a:cubicBezTo>
                    <a:pt x="117" y="103"/>
                    <a:pt x="107" y="89"/>
                    <a:pt x="99" y="74"/>
                  </a:cubicBezTo>
                  <a:cubicBezTo>
                    <a:pt x="98" y="73"/>
                    <a:pt x="98" y="73"/>
                    <a:pt x="98" y="73"/>
                  </a:cubicBezTo>
                  <a:lnTo>
                    <a:pt x="99" y="72"/>
                  </a:lnTo>
                  <a:close/>
                  <a:moveTo>
                    <a:pt x="59" y="132"/>
                  </a:moveTo>
                  <a:cubicBezTo>
                    <a:pt x="61" y="120"/>
                    <a:pt x="66" y="109"/>
                    <a:pt x="72" y="99"/>
                  </a:cubicBezTo>
                  <a:cubicBezTo>
                    <a:pt x="73" y="98"/>
                    <a:pt x="73" y="98"/>
                    <a:pt x="73" y="98"/>
                  </a:cubicBezTo>
                  <a:cubicBezTo>
                    <a:pt x="74" y="98"/>
                    <a:pt x="74" y="98"/>
                    <a:pt x="74" y="98"/>
                  </a:cubicBezTo>
                  <a:cubicBezTo>
                    <a:pt x="90" y="107"/>
                    <a:pt x="104" y="116"/>
                    <a:pt x="116" y="128"/>
                  </a:cubicBezTo>
                  <a:cubicBezTo>
                    <a:pt x="117" y="128"/>
                    <a:pt x="117" y="128"/>
                    <a:pt x="117" y="128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4" y="133"/>
                    <a:pt x="113" y="137"/>
                    <a:pt x="112" y="141"/>
                  </a:cubicBezTo>
                  <a:cubicBezTo>
                    <a:pt x="111" y="143"/>
                    <a:pt x="111" y="143"/>
                    <a:pt x="111" y="143"/>
                  </a:cubicBezTo>
                  <a:cubicBezTo>
                    <a:pt x="110" y="142"/>
                    <a:pt x="110" y="142"/>
                    <a:pt x="110" y="142"/>
                  </a:cubicBezTo>
                  <a:cubicBezTo>
                    <a:pt x="93" y="141"/>
                    <a:pt x="76" y="138"/>
                    <a:pt x="60" y="133"/>
                  </a:cubicBezTo>
                  <a:cubicBezTo>
                    <a:pt x="58" y="133"/>
                    <a:pt x="58" y="133"/>
                    <a:pt x="58" y="133"/>
                  </a:cubicBezTo>
                  <a:lnTo>
                    <a:pt x="59" y="132"/>
                  </a:lnTo>
                  <a:close/>
                  <a:moveTo>
                    <a:pt x="74" y="203"/>
                  </a:moveTo>
                  <a:cubicBezTo>
                    <a:pt x="73" y="203"/>
                    <a:pt x="73" y="203"/>
                    <a:pt x="73" y="203"/>
                  </a:cubicBezTo>
                  <a:cubicBezTo>
                    <a:pt x="72" y="202"/>
                    <a:pt x="72" y="202"/>
                    <a:pt x="72" y="202"/>
                  </a:cubicBezTo>
                  <a:cubicBezTo>
                    <a:pt x="66" y="192"/>
                    <a:pt x="61" y="181"/>
                    <a:pt x="59" y="170"/>
                  </a:cubicBezTo>
                  <a:cubicBezTo>
                    <a:pt x="58" y="168"/>
                    <a:pt x="58" y="168"/>
                    <a:pt x="58" y="168"/>
                  </a:cubicBezTo>
                  <a:cubicBezTo>
                    <a:pt x="60" y="168"/>
                    <a:pt x="60" y="168"/>
                    <a:pt x="60" y="168"/>
                  </a:cubicBezTo>
                  <a:cubicBezTo>
                    <a:pt x="76" y="163"/>
                    <a:pt x="93" y="160"/>
                    <a:pt x="110" y="159"/>
                  </a:cubicBezTo>
                  <a:cubicBezTo>
                    <a:pt x="111" y="159"/>
                    <a:pt x="111" y="159"/>
                    <a:pt x="111" y="159"/>
                  </a:cubicBezTo>
                  <a:cubicBezTo>
                    <a:pt x="111" y="160"/>
                    <a:pt x="111" y="160"/>
                    <a:pt x="111" y="160"/>
                  </a:cubicBezTo>
                  <a:cubicBezTo>
                    <a:pt x="112" y="164"/>
                    <a:pt x="114" y="168"/>
                    <a:pt x="116" y="172"/>
                  </a:cubicBezTo>
                  <a:cubicBezTo>
                    <a:pt x="117" y="173"/>
                    <a:pt x="117" y="173"/>
                    <a:pt x="117" y="173"/>
                  </a:cubicBezTo>
                  <a:cubicBezTo>
                    <a:pt x="116" y="174"/>
                    <a:pt x="116" y="174"/>
                    <a:pt x="116" y="174"/>
                  </a:cubicBezTo>
                  <a:cubicBezTo>
                    <a:pt x="103" y="185"/>
                    <a:pt x="89" y="194"/>
                    <a:pt x="74" y="203"/>
                  </a:cubicBezTo>
                  <a:close/>
                  <a:moveTo>
                    <a:pt x="143" y="191"/>
                  </a:moveTo>
                  <a:cubicBezTo>
                    <a:pt x="141" y="208"/>
                    <a:pt x="138" y="225"/>
                    <a:pt x="133" y="242"/>
                  </a:cubicBezTo>
                  <a:cubicBezTo>
                    <a:pt x="133" y="243"/>
                    <a:pt x="133" y="243"/>
                    <a:pt x="133" y="243"/>
                  </a:cubicBezTo>
                  <a:cubicBezTo>
                    <a:pt x="132" y="243"/>
                    <a:pt x="132" y="243"/>
                    <a:pt x="132" y="243"/>
                  </a:cubicBezTo>
                  <a:cubicBezTo>
                    <a:pt x="120" y="241"/>
                    <a:pt x="109" y="236"/>
                    <a:pt x="99" y="229"/>
                  </a:cubicBezTo>
                  <a:cubicBezTo>
                    <a:pt x="98" y="229"/>
                    <a:pt x="98" y="229"/>
                    <a:pt x="98" y="229"/>
                  </a:cubicBezTo>
                  <a:cubicBezTo>
                    <a:pt x="98" y="228"/>
                    <a:pt x="98" y="228"/>
                    <a:pt x="98" y="228"/>
                  </a:cubicBezTo>
                  <a:cubicBezTo>
                    <a:pt x="107" y="212"/>
                    <a:pt x="117" y="198"/>
                    <a:pt x="128" y="185"/>
                  </a:cubicBezTo>
                  <a:cubicBezTo>
                    <a:pt x="128" y="184"/>
                    <a:pt x="128" y="184"/>
                    <a:pt x="128" y="184"/>
                  </a:cubicBezTo>
                  <a:cubicBezTo>
                    <a:pt x="129" y="185"/>
                    <a:pt x="129" y="185"/>
                    <a:pt x="129" y="185"/>
                  </a:cubicBezTo>
                  <a:cubicBezTo>
                    <a:pt x="133" y="187"/>
                    <a:pt x="137" y="189"/>
                    <a:pt x="142" y="190"/>
                  </a:cubicBezTo>
                  <a:cubicBezTo>
                    <a:pt x="143" y="190"/>
                    <a:pt x="143" y="190"/>
                    <a:pt x="143" y="190"/>
                  </a:cubicBezTo>
                  <a:lnTo>
                    <a:pt x="143" y="191"/>
                  </a:lnTo>
                  <a:close/>
                  <a:moveTo>
                    <a:pt x="151" y="180"/>
                  </a:moveTo>
                  <a:cubicBezTo>
                    <a:pt x="143" y="180"/>
                    <a:pt x="136" y="177"/>
                    <a:pt x="130" y="171"/>
                  </a:cubicBezTo>
                  <a:cubicBezTo>
                    <a:pt x="125" y="166"/>
                    <a:pt x="122" y="159"/>
                    <a:pt x="122" y="151"/>
                  </a:cubicBezTo>
                  <a:cubicBezTo>
                    <a:pt x="122" y="143"/>
                    <a:pt x="125" y="136"/>
                    <a:pt x="130" y="130"/>
                  </a:cubicBezTo>
                  <a:cubicBezTo>
                    <a:pt x="136" y="125"/>
                    <a:pt x="143" y="122"/>
                    <a:pt x="151" y="122"/>
                  </a:cubicBezTo>
                  <a:cubicBezTo>
                    <a:pt x="159" y="122"/>
                    <a:pt x="166" y="125"/>
                    <a:pt x="172" y="130"/>
                  </a:cubicBezTo>
                  <a:cubicBezTo>
                    <a:pt x="183" y="142"/>
                    <a:pt x="183" y="160"/>
                    <a:pt x="172" y="171"/>
                  </a:cubicBezTo>
                  <a:cubicBezTo>
                    <a:pt x="166" y="177"/>
                    <a:pt x="159" y="180"/>
                    <a:pt x="151" y="180"/>
                  </a:cubicBezTo>
                  <a:close/>
                  <a:moveTo>
                    <a:pt x="203" y="229"/>
                  </a:moveTo>
                  <a:cubicBezTo>
                    <a:pt x="192" y="236"/>
                    <a:pt x="181" y="241"/>
                    <a:pt x="170" y="243"/>
                  </a:cubicBezTo>
                  <a:cubicBezTo>
                    <a:pt x="168" y="243"/>
                    <a:pt x="168" y="243"/>
                    <a:pt x="168" y="243"/>
                  </a:cubicBezTo>
                  <a:cubicBezTo>
                    <a:pt x="168" y="242"/>
                    <a:pt x="168" y="242"/>
                    <a:pt x="168" y="242"/>
                  </a:cubicBezTo>
                  <a:cubicBezTo>
                    <a:pt x="163" y="225"/>
                    <a:pt x="160" y="208"/>
                    <a:pt x="159" y="192"/>
                  </a:cubicBezTo>
                  <a:cubicBezTo>
                    <a:pt x="159" y="190"/>
                    <a:pt x="159" y="190"/>
                    <a:pt x="159" y="190"/>
                  </a:cubicBezTo>
                  <a:cubicBezTo>
                    <a:pt x="160" y="190"/>
                    <a:pt x="160" y="190"/>
                    <a:pt x="160" y="190"/>
                  </a:cubicBezTo>
                  <a:cubicBezTo>
                    <a:pt x="164" y="189"/>
                    <a:pt x="168" y="188"/>
                    <a:pt x="172" y="185"/>
                  </a:cubicBezTo>
                  <a:cubicBezTo>
                    <a:pt x="173" y="185"/>
                    <a:pt x="173" y="185"/>
                    <a:pt x="173" y="185"/>
                  </a:cubicBezTo>
                  <a:cubicBezTo>
                    <a:pt x="174" y="185"/>
                    <a:pt x="174" y="185"/>
                    <a:pt x="174" y="185"/>
                  </a:cubicBezTo>
                  <a:cubicBezTo>
                    <a:pt x="185" y="199"/>
                    <a:pt x="195" y="213"/>
                    <a:pt x="203" y="228"/>
                  </a:cubicBezTo>
                  <a:cubicBezTo>
                    <a:pt x="204" y="229"/>
                    <a:pt x="204" y="229"/>
                    <a:pt x="204" y="229"/>
                  </a:cubicBezTo>
                  <a:lnTo>
                    <a:pt x="203" y="229"/>
                  </a:lnTo>
                  <a:close/>
                  <a:moveTo>
                    <a:pt x="243" y="170"/>
                  </a:moveTo>
                  <a:cubicBezTo>
                    <a:pt x="241" y="182"/>
                    <a:pt x="236" y="193"/>
                    <a:pt x="229" y="203"/>
                  </a:cubicBezTo>
                  <a:cubicBezTo>
                    <a:pt x="229" y="204"/>
                    <a:pt x="229" y="204"/>
                    <a:pt x="229" y="204"/>
                  </a:cubicBezTo>
                  <a:cubicBezTo>
                    <a:pt x="228" y="203"/>
                    <a:pt x="228" y="203"/>
                    <a:pt x="228" y="203"/>
                  </a:cubicBezTo>
                  <a:cubicBezTo>
                    <a:pt x="212" y="195"/>
                    <a:pt x="198" y="185"/>
                    <a:pt x="185" y="174"/>
                  </a:cubicBezTo>
                  <a:cubicBezTo>
                    <a:pt x="185" y="173"/>
                    <a:pt x="185" y="173"/>
                    <a:pt x="185" y="173"/>
                  </a:cubicBezTo>
                  <a:cubicBezTo>
                    <a:pt x="185" y="172"/>
                    <a:pt x="185" y="172"/>
                    <a:pt x="185" y="172"/>
                  </a:cubicBezTo>
                  <a:cubicBezTo>
                    <a:pt x="188" y="169"/>
                    <a:pt x="189" y="164"/>
                    <a:pt x="190" y="160"/>
                  </a:cubicBezTo>
                  <a:cubicBezTo>
                    <a:pt x="191" y="159"/>
                    <a:pt x="191" y="159"/>
                    <a:pt x="191" y="159"/>
                  </a:cubicBezTo>
                  <a:cubicBezTo>
                    <a:pt x="192" y="159"/>
                    <a:pt x="192" y="159"/>
                    <a:pt x="192" y="159"/>
                  </a:cubicBezTo>
                  <a:cubicBezTo>
                    <a:pt x="208" y="161"/>
                    <a:pt x="225" y="164"/>
                    <a:pt x="242" y="168"/>
                  </a:cubicBezTo>
                  <a:cubicBezTo>
                    <a:pt x="243" y="169"/>
                    <a:pt x="243" y="169"/>
                    <a:pt x="243" y="169"/>
                  </a:cubicBezTo>
                  <a:lnTo>
                    <a:pt x="243" y="170"/>
                  </a:lnTo>
                  <a:close/>
                  <a:moveTo>
                    <a:pt x="242" y="134"/>
                  </a:moveTo>
                  <a:cubicBezTo>
                    <a:pt x="225" y="139"/>
                    <a:pt x="208" y="142"/>
                    <a:pt x="192" y="143"/>
                  </a:cubicBezTo>
                  <a:cubicBezTo>
                    <a:pt x="191" y="143"/>
                    <a:pt x="191" y="143"/>
                    <a:pt x="191" y="143"/>
                  </a:cubicBezTo>
                  <a:cubicBezTo>
                    <a:pt x="190" y="142"/>
                    <a:pt x="190" y="142"/>
                    <a:pt x="190" y="142"/>
                  </a:cubicBezTo>
                  <a:cubicBezTo>
                    <a:pt x="189" y="137"/>
                    <a:pt x="188" y="133"/>
                    <a:pt x="185" y="130"/>
                  </a:cubicBezTo>
                  <a:cubicBezTo>
                    <a:pt x="185" y="129"/>
                    <a:pt x="185" y="129"/>
                    <a:pt x="185" y="129"/>
                  </a:cubicBezTo>
                  <a:cubicBezTo>
                    <a:pt x="186" y="128"/>
                    <a:pt x="186" y="128"/>
                    <a:pt x="186" y="128"/>
                  </a:cubicBezTo>
                  <a:cubicBezTo>
                    <a:pt x="199" y="117"/>
                    <a:pt x="213" y="107"/>
                    <a:pt x="228" y="99"/>
                  </a:cubicBezTo>
                  <a:cubicBezTo>
                    <a:pt x="229" y="98"/>
                    <a:pt x="229" y="98"/>
                    <a:pt x="229" y="98"/>
                  </a:cubicBezTo>
                  <a:cubicBezTo>
                    <a:pt x="230" y="99"/>
                    <a:pt x="230" y="99"/>
                    <a:pt x="230" y="99"/>
                  </a:cubicBezTo>
                  <a:cubicBezTo>
                    <a:pt x="236" y="109"/>
                    <a:pt x="241" y="120"/>
                    <a:pt x="243" y="132"/>
                  </a:cubicBezTo>
                  <a:cubicBezTo>
                    <a:pt x="243" y="133"/>
                    <a:pt x="243" y="133"/>
                    <a:pt x="243" y="133"/>
                  </a:cubicBezTo>
                  <a:lnTo>
                    <a:pt x="242" y="134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ffectLst>
              <a:outerShdw blurRad="330200" dist="190500" dir="2700000" algn="tl" rotWithShape="0">
                <a:prstClr val="black">
                  <a:alpha val="22000"/>
                </a:prst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" name="Oval 76"/>
            <p:cNvSpPr/>
            <p:nvPr/>
          </p:nvSpPr>
          <p:spPr>
            <a:xfrm>
              <a:off x="11365386" y="4333297"/>
              <a:ext cx="2564121" cy="2564121"/>
            </a:xfrm>
            <a:prstGeom prst="ellipse">
              <a:avLst/>
            </a:prstGeom>
            <a:gradFill flip="none" rotWithShape="1">
              <a:gsLst>
                <a:gs pos="0">
                  <a:schemeClr val="bg1">
                    <a:lumMod val="85000"/>
                  </a:schemeClr>
                </a:gs>
                <a:gs pos="24000">
                  <a:schemeClr val="bg1">
                    <a:lumMod val="95000"/>
                  </a:schemeClr>
                </a:gs>
              </a:gsLst>
              <a:lin ang="13500000" scaled="1"/>
              <a:tileRect/>
            </a:gradFill>
            <a:ln>
              <a:noFill/>
            </a:ln>
            <a:effectLst>
              <a:outerShdw blurRad="571500" dist="723900" dir="2700000" algn="tl" rotWithShape="0">
                <a:prstClr val="black">
                  <a:alpha val="32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78" name="TextBox 77"/>
          <p:cNvSpPr txBox="1"/>
          <p:nvPr/>
        </p:nvSpPr>
        <p:spPr>
          <a:xfrm>
            <a:off x="10210561" y="5966756"/>
            <a:ext cx="1594994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4400" dirty="0">
                <a:latin typeface="Lato Black" panose="020F0A02020204030203" pitchFamily="34" charset="0"/>
              </a:rPr>
              <a:t>60%</a:t>
            </a:r>
          </a:p>
        </p:txBody>
      </p:sp>
      <p:grpSp>
        <p:nvGrpSpPr>
          <p:cNvPr id="73" name="Group 72"/>
          <p:cNvGrpSpPr/>
          <p:nvPr/>
        </p:nvGrpSpPr>
        <p:grpSpPr>
          <a:xfrm flipV="1">
            <a:off x="5501764" y="3139241"/>
            <a:ext cx="4588084" cy="2758609"/>
            <a:chOff x="6191163" y="5286270"/>
            <a:chExt cx="4588084" cy="2758609"/>
          </a:xfrm>
        </p:grpSpPr>
        <p:grpSp>
          <p:nvGrpSpPr>
            <p:cNvPr id="74" name="Group 73"/>
            <p:cNvGrpSpPr/>
            <p:nvPr/>
          </p:nvGrpSpPr>
          <p:grpSpPr>
            <a:xfrm>
              <a:off x="6191163" y="6430053"/>
              <a:ext cx="4588084" cy="1614826"/>
              <a:chOff x="3894911" y="13608170"/>
              <a:chExt cx="4588084" cy="1614826"/>
            </a:xfrm>
          </p:grpSpPr>
          <p:sp>
            <p:nvSpPr>
              <p:cNvPr id="88" name="TextBox 87"/>
              <p:cNvSpPr txBox="1"/>
              <p:nvPr/>
            </p:nvSpPr>
            <p:spPr>
              <a:xfrm flipV="1">
                <a:off x="3894911" y="14699776"/>
                <a:ext cx="4588084" cy="52322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fa-IR" sz="2800" b="1" dirty="0">
                    <a:solidFill>
                      <a:schemeClr val="accent1">
                        <a:lumMod val="50000"/>
                      </a:schemeClr>
                    </a:solidFill>
                    <a:effectLst>
                      <a:glow>
                        <a:srgbClr val="FF3399">
                          <a:alpha val="24000"/>
                        </a:srgbClr>
                      </a:glow>
                    </a:effectLst>
                    <a:latin typeface="Shabnam" panose="020B0603030804020204" pitchFamily="34" charset="-78"/>
                    <a:cs typeface="Shabnam" panose="020B0603030804020204" pitchFamily="34" charset="-78"/>
                  </a:rPr>
                  <a:t>تیتر عنوان را بنویسید</a:t>
                </a:r>
                <a:endParaRPr lang="en-US" sz="2800" b="1" dirty="0">
                  <a:solidFill>
                    <a:schemeClr val="accent1">
                      <a:lumMod val="50000"/>
                    </a:schemeClr>
                  </a:solidFill>
                  <a:effectLst>
                    <a:glow>
                      <a:srgbClr val="FF3399">
                        <a:alpha val="24000"/>
                      </a:srgbClr>
                    </a:glow>
                  </a:effectLst>
                  <a:latin typeface="Shabnam" panose="020B0603030804020204" pitchFamily="34" charset="-78"/>
                  <a:cs typeface="Shabnam" panose="020B0603030804020204" pitchFamily="34" charset="-78"/>
                </a:endParaRPr>
              </a:p>
            </p:txBody>
          </p:sp>
          <p:sp>
            <p:nvSpPr>
              <p:cNvPr id="89" name="TextBox 88"/>
              <p:cNvSpPr txBox="1"/>
              <p:nvPr/>
            </p:nvSpPr>
            <p:spPr>
              <a:xfrm flipV="1">
                <a:off x="4246647" y="13608170"/>
                <a:ext cx="3884612" cy="101566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 rtl="1">
                  <a:lnSpc>
                    <a:spcPct val="150000"/>
                  </a:lnSpc>
                </a:pPr>
                <a:r>
                  <a:rPr lang="fa-IR" sz="2000" dirty="0">
                    <a:solidFill>
                      <a:srgbClr val="16191F"/>
                    </a:solidFill>
                    <a:latin typeface="Vazir" panose="020B0603030804020204" pitchFamily="34" charset="-78"/>
                    <a:cs typeface="Vazir" panose="020B0603030804020204" pitchFamily="34" charset="-78"/>
                  </a:rPr>
                  <a:t>فروشگاه مینارو ارائه دهنده انواع فایل های کاربردی</a:t>
                </a:r>
                <a:endParaRPr lang="en-US" sz="1800" b="1" dirty="0">
                  <a:solidFill>
                    <a:schemeClr val="bg1">
                      <a:lumMod val="65000"/>
                    </a:schemeClr>
                  </a:solidFill>
                  <a:effectLst>
                    <a:glow>
                      <a:srgbClr val="FF3399">
                        <a:alpha val="24000"/>
                      </a:srgbClr>
                    </a:glow>
                  </a:effectLst>
                  <a:latin typeface="Lato" panose="020F0502020204030203" pitchFamily="34" charset="0"/>
                </a:endParaRPr>
              </a:p>
            </p:txBody>
          </p:sp>
        </p:grpSp>
        <p:grpSp>
          <p:nvGrpSpPr>
            <p:cNvPr id="75" name="Group 74"/>
            <p:cNvGrpSpPr/>
            <p:nvPr/>
          </p:nvGrpSpPr>
          <p:grpSpPr>
            <a:xfrm>
              <a:off x="8377006" y="5286270"/>
              <a:ext cx="214661" cy="908550"/>
              <a:chOff x="9158056" y="5495820"/>
              <a:chExt cx="214661" cy="908550"/>
            </a:xfrm>
          </p:grpSpPr>
          <p:cxnSp>
            <p:nvCxnSpPr>
              <p:cNvPr id="86" name="Straight Connector 85"/>
              <p:cNvCxnSpPr>
                <a:endCxn id="87" idx="0"/>
              </p:cNvCxnSpPr>
              <p:nvPr/>
            </p:nvCxnSpPr>
            <p:spPr>
              <a:xfrm flipH="1">
                <a:off x="9265387" y="5495820"/>
                <a:ext cx="2862" cy="693889"/>
              </a:xfrm>
              <a:prstGeom prst="line">
                <a:avLst/>
              </a:prstGeom>
              <a:ln>
                <a:solidFill>
                  <a:schemeClr val="bg1">
                    <a:lumMod val="65000"/>
                  </a:schemeClr>
                </a:solidFill>
                <a:prstDash val="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87" name="Oval 86"/>
              <p:cNvSpPr/>
              <p:nvPr/>
            </p:nvSpPr>
            <p:spPr>
              <a:xfrm>
                <a:off x="9158056" y="6189709"/>
                <a:ext cx="214661" cy="214661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90" name="Group 89"/>
          <p:cNvGrpSpPr/>
          <p:nvPr/>
        </p:nvGrpSpPr>
        <p:grpSpPr>
          <a:xfrm flipV="1">
            <a:off x="8653401" y="8493965"/>
            <a:ext cx="4588084" cy="3447734"/>
            <a:chOff x="6095913" y="3516301"/>
            <a:chExt cx="4588084" cy="3447734"/>
          </a:xfrm>
        </p:grpSpPr>
        <p:grpSp>
          <p:nvGrpSpPr>
            <p:cNvPr id="91" name="Group 90"/>
            <p:cNvGrpSpPr/>
            <p:nvPr/>
          </p:nvGrpSpPr>
          <p:grpSpPr>
            <a:xfrm>
              <a:off x="6095913" y="3516301"/>
              <a:ext cx="4588084" cy="1614826"/>
              <a:chOff x="3799661" y="10694418"/>
              <a:chExt cx="4588084" cy="1614826"/>
            </a:xfrm>
          </p:grpSpPr>
          <p:sp>
            <p:nvSpPr>
              <p:cNvPr id="95" name="TextBox 94"/>
              <p:cNvSpPr txBox="1"/>
              <p:nvPr/>
            </p:nvSpPr>
            <p:spPr>
              <a:xfrm flipV="1">
                <a:off x="3799661" y="11786024"/>
                <a:ext cx="4588084" cy="52322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fa-IR" sz="2800" b="1" dirty="0">
                    <a:solidFill>
                      <a:schemeClr val="accent1">
                        <a:lumMod val="50000"/>
                      </a:schemeClr>
                    </a:solidFill>
                    <a:effectLst>
                      <a:glow>
                        <a:srgbClr val="FF3399">
                          <a:alpha val="24000"/>
                        </a:srgbClr>
                      </a:glow>
                    </a:effectLst>
                    <a:latin typeface="Shabnam" panose="020B0603030804020204" pitchFamily="34" charset="-78"/>
                    <a:cs typeface="Shabnam" panose="020B0603030804020204" pitchFamily="34" charset="-78"/>
                  </a:rPr>
                  <a:t>تیتر عنوان را بنویسید</a:t>
                </a:r>
                <a:endParaRPr lang="en-US" sz="2800" b="1" dirty="0">
                  <a:solidFill>
                    <a:schemeClr val="accent1">
                      <a:lumMod val="50000"/>
                    </a:schemeClr>
                  </a:solidFill>
                  <a:effectLst>
                    <a:glow>
                      <a:srgbClr val="FF3399">
                        <a:alpha val="24000"/>
                      </a:srgbClr>
                    </a:glow>
                  </a:effectLst>
                  <a:latin typeface="Shabnam" panose="020B0603030804020204" pitchFamily="34" charset="-78"/>
                  <a:cs typeface="Shabnam" panose="020B0603030804020204" pitchFamily="34" charset="-78"/>
                </a:endParaRPr>
              </a:p>
            </p:txBody>
          </p:sp>
          <p:sp>
            <p:nvSpPr>
              <p:cNvPr id="96" name="TextBox 95"/>
              <p:cNvSpPr txBox="1"/>
              <p:nvPr/>
            </p:nvSpPr>
            <p:spPr>
              <a:xfrm flipV="1">
                <a:off x="4151397" y="10694418"/>
                <a:ext cx="3884612" cy="101566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 rtl="1">
                  <a:lnSpc>
                    <a:spcPct val="150000"/>
                  </a:lnSpc>
                </a:pPr>
                <a:r>
                  <a:rPr lang="fa-IR" sz="2000" dirty="0">
                    <a:solidFill>
                      <a:srgbClr val="16191F"/>
                    </a:solidFill>
                    <a:latin typeface="Vazir" panose="020B0603030804020204" pitchFamily="34" charset="-78"/>
                    <a:cs typeface="Vazir" panose="020B0603030804020204" pitchFamily="34" charset="-78"/>
                  </a:rPr>
                  <a:t>فروشگاه مینارو ارائه دهنده انواع فایل های کاربردی</a:t>
                </a:r>
                <a:endParaRPr lang="en-US" sz="1800" b="1" dirty="0">
                  <a:solidFill>
                    <a:schemeClr val="bg1">
                      <a:lumMod val="65000"/>
                    </a:schemeClr>
                  </a:solidFill>
                  <a:effectLst>
                    <a:glow>
                      <a:srgbClr val="FF3399">
                        <a:alpha val="24000"/>
                      </a:srgbClr>
                    </a:glow>
                  </a:effectLst>
                  <a:latin typeface="Lato" panose="020F0502020204030203" pitchFamily="34" charset="0"/>
                </a:endParaRPr>
              </a:p>
            </p:txBody>
          </p:sp>
        </p:grpSp>
        <p:grpSp>
          <p:nvGrpSpPr>
            <p:cNvPr id="92" name="Group 91"/>
            <p:cNvGrpSpPr/>
            <p:nvPr/>
          </p:nvGrpSpPr>
          <p:grpSpPr>
            <a:xfrm>
              <a:off x="8375176" y="5266665"/>
              <a:ext cx="214661" cy="1697370"/>
              <a:chOff x="9156226" y="5476215"/>
              <a:chExt cx="214661" cy="1697370"/>
            </a:xfrm>
          </p:grpSpPr>
          <p:cxnSp>
            <p:nvCxnSpPr>
              <p:cNvPr id="93" name="Straight Connector 92"/>
              <p:cNvCxnSpPr/>
              <p:nvPr/>
            </p:nvCxnSpPr>
            <p:spPr>
              <a:xfrm flipH="1">
                <a:off x="9254690" y="5607406"/>
                <a:ext cx="3413" cy="1566179"/>
              </a:xfrm>
              <a:prstGeom prst="line">
                <a:avLst/>
              </a:prstGeom>
              <a:ln>
                <a:solidFill>
                  <a:schemeClr val="bg1">
                    <a:lumMod val="65000"/>
                  </a:schemeClr>
                </a:solidFill>
                <a:prstDash val="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94" name="Oval 93"/>
              <p:cNvSpPr/>
              <p:nvPr/>
            </p:nvSpPr>
            <p:spPr>
              <a:xfrm>
                <a:off x="9156226" y="5476215"/>
                <a:ext cx="214661" cy="214661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3" name="Group 2"/>
          <p:cNvGrpSpPr/>
          <p:nvPr/>
        </p:nvGrpSpPr>
        <p:grpSpPr>
          <a:xfrm>
            <a:off x="12623688" y="5239844"/>
            <a:ext cx="4752233" cy="4746397"/>
            <a:chOff x="17284339" y="4699353"/>
            <a:chExt cx="4692783" cy="4687019"/>
          </a:xfrm>
        </p:grpSpPr>
        <p:sp>
          <p:nvSpPr>
            <p:cNvPr id="97" name="Freeform 12"/>
            <p:cNvSpPr>
              <a:spLocks noEditPoints="1"/>
            </p:cNvSpPr>
            <p:nvPr/>
          </p:nvSpPr>
          <p:spPr bwMode="auto">
            <a:xfrm>
              <a:off x="17284339" y="4699353"/>
              <a:ext cx="4692783" cy="4687019"/>
            </a:xfrm>
            <a:custGeom>
              <a:avLst/>
              <a:gdLst>
                <a:gd name="T0" fmla="*/ 286 w 302"/>
                <a:gd name="T1" fmla="*/ 129 h 302"/>
                <a:gd name="T2" fmla="*/ 282 w 302"/>
                <a:gd name="T3" fmla="*/ 112 h 302"/>
                <a:gd name="T4" fmla="*/ 285 w 302"/>
                <a:gd name="T5" fmla="*/ 82 h 302"/>
                <a:gd name="T6" fmla="*/ 264 w 302"/>
                <a:gd name="T7" fmla="*/ 72 h 302"/>
                <a:gd name="T8" fmla="*/ 252 w 302"/>
                <a:gd name="T9" fmla="*/ 58 h 302"/>
                <a:gd name="T10" fmla="*/ 236 w 302"/>
                <a:gd name="T11" fmla="*/ 34 h 302"/>
                <a:gd name="T12" fmla="*/ 219 w 302"/>
                <a:gd name="T13" fmla="*/ 23 h 302"/>
                <a:gd name="T14" fmla="*/ 191 w 302"/>
                <a:gd name="T15" fmla="*/ 20 h 302"/>
                <a:gd name="T16" fmla="*/ 173 w 302"/>
                <a:gd name="T17" fmla="*/ 15 h 302"/>
                <a:gd name="T18" fmla="*/ 155 w 302"/>
                <a:gd name="T19" fmla="*/ 0 h 302"/>
                <a:gd name="T20" fmla="*/ 141 w 302"/>
                <a:gd name="T21" fmla="*/ 14 h 302"/>
                <a:gd name="T22" fmla="*/ 113 w 302"/>
                <a:gd name="T23" fmla="*/ 12 h 302"/>
                <a:gd name="T24" fmla="*/ 94 w 302"/>
                <a:gd name="T25" fmla="*/ 18 h 302"/>
                <a:gd name="T26" fmla="*/ 73 w 302"/>
                <a:gd name="T27" fmla="*/ 38 h 302"/>
                <a:gd name="T28" fmla="*/ 59 w 302"/>
                <a:gd name="T29" fmla="*/ 49 h 302"/>
                <a:gd name="T30" fmla="*/ 35 w 302"/>
                <a:gd name="T31" fmla="*/ 54 h 302"/>
                <a:gd name="T32" fmla="*/ 32 w 302"/>
                <a:gd name="T33" fmla="*/ 84 h 302"/>
                <a:gd name="T34" fmla="*/ 24 w 302"/>
                <a:gd name="T35" fmla="*/ 99 h 302"/>
                <a:gd name="T36" fmla="*/ 3 w 302"/>
                <a:gd name="T37" fmla="*/ 121 h 302"/>
                <a:gd name="T38" fmla="*/ 14 w 302"/>
                <a:gd name="T39" fmla="*/ 142 h 302"/>
                <a:gd name="T40" fmla="*/ 7 w 302"/>
                <a:gd name="T41" fmla="*/ 157 h 302"/>
                <a:gd name="T42" fmla="*/ 9 w 302"/>
                <a:gd name="T43" fmla="*/ 177 h 302"/>
                <a:gd name="T44" fmla="*/ 24 w 302"/>
                <a:gd name="T45" fmla="*/ 201 h 302"/>
                <a:gd name="T46" fmla="*/ 31 w 302"/>
                <a:gd name="T47" fmla="*/ 218 h 302"/>
                <a:gd name="T48" fmla="*/ 30 w 302"/>
                <a:gd name="T49" fmla="*/ 242 h 302"/>
                <a:gd name="T50" fmla="*/ 59 w 302"/>
                <a:gd name="T51" fmla="*/ 252 h 302"/>
                <a:gd name="T52" fmla="*/ 73 w 302"/>
                <a:gd name="T53" fmla="*/ 263 h 302"/>
                <a:gd name="T54" fmla="*/ 89 w 302"/>
                <a:gd name="T55" fmla="*/ 289 h 302"/>
                <a:gd name="T56" fmla="*/ 112 w 302"/>
                <a:gd name="T57" fmla="*/ 283 h 302"/>
                <a:gd name="T58" fmla="*/ 130 w 302"/>
                <a:gd name="T59" fmla="*/ 286 h 302"/>
                <a:gd name="T60" fmla="*/ 155 w 302"/>
                <a:gd name="T61" fmla="*/ 302 h 302"/>
                <a:gd name="T62" fmla="*/ 173 w 302"/>
                <a:gd name="T63" fmla="*/ 286 h 302"/>
                <a:gd name="T64" fmla="*/ 190 w 302"/>
                <a:gd name="T65" fmla="*/ 282 h 302"/>
                <a:gd name="T66" fmla="*/ 220 w 302"/>
                <a:gd name="T67" fmla="*/ 285 h 302"/>
                <a:gd name="T68" fmla="*/ 230 w 302"/>
                <a:gd name="T69" fmla="*/ 263 h 302"/>
                <a:gd name="T70" fmla="*/ 243 w 302"/>
                <a:gd name="T71" fmla="*/ 251 h 302"/>
                <a:gd name="T72" fmla="*/ 268 w 302"/>
                <a:gd name="T73" fmla="*/ 236 h 302"/>
                <a:gd name="T74" fmla="*/ 278 w 302"/>
                <a:gd name="T75" fmla="*/ 219 h 302"/>
                <a:gd name="T76" fmla="*/ 282 w 302"/>
                <a:gd name="T77" fmla="*/ 190 h 302"/>
                <a:gd name="T78" fmla="*/ 287 w 302"/>
                <a:gd name="T79" fmla="*/ 173 h 302"/>
                <a:gd name="T80" fmla="*/ 302 w 302"/>
                <a:gd name="T81" fmla="*/ 155 h 302"/>
                <a:gd name="T82" fmla="*/ 170 w 302"/>
                <a:gd name="T83" fmla="*/ 59 h 302"/>
                <a:gd name="T84" fmla="*/ 160 w 302"/>
                <a:gd name="T85" fmla="*/ 111 h 302"/>
                <a:gd name="T86" fmla="*/ 143 w 302"/>
                <a:gd name="T87" fmla="*/ 110 h 302"/>
                <a:gd name="T88" fmla="*/ 98 w 302"/>
                <a:gd name="T89" fmla="*/ 73 h 302"/>
                <a:gd name="T90" fmla="*/ 117 w 302"/>
                <a:gd name="T91" fmla="*/ 128 h 302"/>
                <a:gd name="T92" fmla="*/ 59 w 302"/>
                <a:gd name="T93" fmla="*/ 132 h 302"/>
                <a:gd name="T94" fmla="*/ 110 w 302"/>
                <a:gd name="T95" fmla="*/ 159 h 302"/>
                <a:gd name="T96" fmla="*/ 143 w 302"/>
                <a:gd name="T97" fmla="*/ 191 h 302"/>
                <a:gd name="T98" fmla="*/ 128 w 302"/>
                <a:gd name="T99" fmla="*/ 185 h 302"/>
                <a:gd name="T100" fmla="*/ 130 w 302"/>
                <a:gd name="T101" fmla="*/ 171 h 302"/>
                <a:gd name="T102" fmla="*/ 203 w 302"/>
                <a:gd name="T103" fmla="*/ 229 h 302"/>
                <a:gd name="T104" fmla="*/ 172 w 302"/>
                <a:gd name="T105" fmla="*/ 185 h 302"/>
                <a:gd name="T106" fmla="*/ 229 w 302"/>
                <a:gd name="T107" fmla="*/ 203 h 302"/>
                <a:gd name="T108" fmla="*/ 191 w 302"/>
                <a:gd name="T109" fmla="*/ 159 h 302"/>
                <a:gd name="T110" fmla="*/ 191 w 302"/>
                <a:gd name="T111" fmla="*/ 143 h 302"/>
                <a:gd name="T112" fmla="*/ 230 w 302"/>
                <a:gd name="T113" fmla="*/ 99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02" h="302">
                  <a:moveTo>
                    <a:pt x="302" y="147"/>
                  </a:moveTo>
                  <a:cubicBezTo>
                    <a:pt x="300" y="146"/>
                    <a:pt x="297" y="145"/>
                    <a:pt x="295" y="145"/>
                  </a:cubicBezTo>
                  <a:cubicBezTo>
                    <a:pt x="293" y="144"/>
                    <a:pt x="290" y="143"/>
                    <a:pt x="288" y="142"/>
                  </a:cubicBezTo>
                  <a:cubicBezTo>
                    <a:pt x="287" y="142"/>
                    <a:pt x="287" y="142"/>
                    <a:pt x="287" y="142"/>
                  </a:cubicBezTo>
                  <a:cubicBezTo>
                    <a:pt x="287" y="141"/>
                    <a:pt x="287" y="141"/>
                    <a:pt x="287" y="141"/>
                  </a:cubicBezTo>
                  <a:cubicBezTo>
                    <a:pt x="287" y="137"/>
                    <a:pt x="287" y="133"/>
                    <a:pt x="286" y="130"/>
                  </a:cubicBezTo>
                  <a:cubicBezTo>
                    <a:pt x="286" y="129"/>
                    <a:pt x="286" y="129"/>
                    <a:pt x="286" y="129"/>
                  </a:cubicBezTo>
                  <a:cubicBezTo>
                    <a:pt x="287" y="128"/>
                    <a:pt x="287" y="128"/>
                    <a:pt x="287" y="128"/>
                  </a:cubicBezTo>
                  <a:cubicBezTo>
                    <a:pt x="289" y="127"/>
                    <a:pt x="291" y="126"/>
                    <a:pt x="293" y="125"/>
                  </a:cubicBezTo>
                  <a:cubicBezTo>
                    <a:pt x="295" y="123"/>
                    <a:pt x="297" y="122"/>
                    <a:pt x="299" y="121"/>
                  </a:cubicBezTo>
                  <a:cubicBezTo>
                    <a:pt x="299" y="118"/>
                    <a:pt x="298" y="116"/>
                    <a:pt x="297" y="113"/>
                  </a:cubicBezTo>
                  <a:cubicBezTo>
                    <a:pt x="295" y="113"/>
                    <a:pt x="293" y="113"/>
                    <a:pt x="290" y="113"/>
                  </a:cubicBezTo>
                  <a:cubicBezTo>
                    <a:pt x="288" y="112"/>
                    <a:pt x="285" y="112"/>
                    <a:pt x="283" y="112"/>
                  </a:cubicBezTo>
                  <a:cubicBezTo>
                    <a:pt x="282" y="112"/>
                    <a:pt x="282" y="112"/>
                    <a:pt x="282" y="112"/>
                  </a:cubicBezTo>
                  <a:cubicBezTo>
                    <a:pt x="282" y="111"/>
                    <a:pt x="282" y="111"/>
                    <a:pt x="282" y="111"/>
                  </a:cubicBezTo>
                  <a:cubicBezTo>
                    <a:pt x="281" y="108"/>
                    <a:pt x="279" y="104"/>
                    <a:pt x="278" y="100"/>
                  </a:cubicBezTo>
                  <a:cubicBezTo>
                    <a:pt x="278" y="99"/>
                    <a:pt x="278" y="99"/>
                    <a:pt x="278" y="99"/>
                  </a:cubicBezTo>
                  <a:cubicBezTo>
                    <a:pt x="278" y="99"/>
                    <a:pt x="278" y="99"/>
                    <a:pt x="278" y="99"/>
                  </a:cubicBezTo>
                  <a:cubicBezTo>
                    <a:pt x="280" y="97"/>
                    <a:pt x="282" y="95"/>
                    <a:pt x="284" y="94"/>
                  </a:cubicBezTo>
                  <a:cubicBezTo>
                    <a:pt x="285" y="92"/>
                    <a:pt x="287" y="90"/>
                    <a:pt x="289" y="89"/>
                  </a:cubicBezTo>
                  <a:cubicBezTo>
                    <a:pt x="288" y="86"/>
                    <a:pt x="286" y="84"/>
                    <a:pt x="285" y="82"/>
                  </a:cubicBezTo>
                  <a:cubicBezTo>
                    <a:pt x="283" y="82"/>
                    <a:pt x="281" y="82"/>
                    <a:pt x="278" y="83"/>
                  </a:cubicBezTo>
                  <a:cubicBezTo>
                    <a:pt x="276" y="83"/>
                    <a:pt x="273" y="83"/>
                    <a:pt x="271" y="84"/>
                  </a:cubicBezTo>
                  <a:cubicBezTo>
                    <a:pt x="270" y="84"/>
                    <a:pt x="270" y="84"/>
                    <a:pt x="270" y="84"/>
                  </a:cubicBezTo>
                  <a:cubicBezTo>
                    <a:pt x="270" y="83"/>
                    <a:pt x="270" y="83"/>
                    <a:pt x="270" y="83"/>
                  </a:cubicBezTo>
                  <a:cubicBezTo>
                    <a:pt x="268" y="80"/>
                    <a:pt x="266" y="76"/>
                    <a:pt x="264" y="73"/>
                  </a:cubicBezTo>
                  <a:cubicBezTo>
                    <a:pt x="263" y="72"/>
                    <a:pt x="263" y="72"/>
                    <a:pt x="263" y="72"/>
                  </a:cubicBezTo>
                  <a:cubicBezTo>
                    <a:pt x="264" y="72"/>
                    <a:pt x="264" y="72"/>
                    <a:pt x="264" y="72"/>
                  </a:cubicBezTo>
                  <a:cubicBezTo>
                    <a:pt x="265" y="70"/>
                    <a:pt x="266" y="68"/>
                    <a:pt x="268" y="66"/>
                  </a:cubicBezTo>
                  <a:cubicBezTo>
                    <a:pt x="269" y="64"/>
                    <a:pt x="270" y="62"/>
                    <a:pt x="271" y="60"/>
                  </a:cubicBezTo>
                  <a:cubicBezTo>
                    <a:pt x="270" y="58"/>
                    <a:pt x="268" y="56"/>
                    <a:pt x="267" y="54"/>
                  </a:cubicBezTo>
                  <a:cubicBezTo>
                    <a:pt x="264" y="54"/>
                    <a:pt x="262" y="55"/>
                    <a:pt x="260" y="56"/>
                  </a:cubicBezTo>
                  <a:cubicBezTo>
                    <a:pt x="258" y="57"/>
                    <a:pt x="255" y="58"/>
                    <a:pt x="253" y="59"/>
                  </a:cubicBezTo>
                  <a:cubicBezTo>
                    <a:pt x="252" y="59"/>
                    <a:pt x="252" y="59"/>
                    <a:pt x="252" y="59"/>
                  </a:cubicBezTo>
                  <a:cubicBezTo>
                    <a:pt x="252" y="58"/>
                    <a:pt x="252" y="58"/>
                    <a:pt x="252" y="58"/>
                  </a:cubicBezTo>
                  <a:cubicBezTo>
                    <a:pt x="249" y="55"/>
                    <a:pt x="246" y="53"/>
                    <a:pt x="243" y="50"/>
                  </a:cubicBezTo>
                  <a:cubicBezTo>
                    <a:pt x="243" y="49"/>
                    <a:pt x="243" y="49"/>
                    <a:pt x="243" y="49"/>
                  </a:cubicBezTo>
                  <a:cubicBezTo>
                    <a:pt x="243" y="49"/>
                    <a:pt x="243" y="49"/>
                    <a:pt x="243" y="49"/>
                  </a:cubicBezTo>
                  <a:cubicBezTo>
                    <a:pt x="244" y="47"/>
                    <a:pt x="245" y="44"/>
                    <a:pt x="246" y="42"/>
                  </a:cubicBezTo>
                  <a:cubicBezTo>
                    <a:pt x="247" y="40"/>
                    <a:pt x="247" y="37"/>
                    <a:pt x="248" y="35"/>
                  </a:cubicBezTo>
                  <a:cubicBezTo>
                    <a:pt x="246" y="33"/>
                    <a:pt x="244" y="32"/>
                    <a:pt x="242" y="30"/>
                  </a:cubicBezTo>
                  <a:cubicBezTo>
                    <a:pt x="240" y="31"/>
                    <a:pt x="238" y="33"/>
                    <a:pt x="236" y="34"/>
                  </a:cubicBezTo>
                  <a:cubicBezTo>
                    <a:pt x="234" y="36"/>
                    <a:pt x="232" y="37"/>
                    <a:pt x="230" y="38"/>
                  </a:cubicBezTo>
                  <a:cubicBezTo>
                    <a:pt x="229" y="39"/>
                    <a:pt x="229" y="39"/>
                    <a:pt x="229" y="39"/>
                  </a:cubicBezTo>
                  <a:cubicBezTo>
                    <a:pt x="228" y="38"/>
                    <a:pt x="228" y="38"/>
                    <a:pt x="228" y="38"/>
                  </a:cubicBezTo>
                  <a:cubicBezTo>
                    <a:pt x="225" y="36"/>
                    <a:pt x="222" y="34"/>
                    <a:pt x="219" y="32"/>
                  </a:cubicBezTo>
                  <a:cubicBezTo>
                    <a:pt x="218" y="32"/>
                    <a:pt x="218" y="32"/>
                    <a:pt x="218" y="32"/>
                  </a:cubicBezTo>
                  <a:cubicBezTo>
                    <a:pt x="218" y="31"/>
                    <a:pt x="218" y="31"/>
                    <a:pt x="218" y="31"/>
                  </a:cubicBezTo>
                  <a:cubicBezTo>
                    <a:pt x="218" y="28"/>
                    <a:pt x="219" y="26"/>
                    <a:pt x="219" y="23"/>
                  </a:cubicBezTo>
                  <a:cubicBezTo>
                    <a:pt x="219" y="21"/>
                    <a:pt x="220" y="19"/>
                    <a:pt x="220" y="16"/>
                  </a:cubicBezTo>
                  <a:cubicBezTo>
                    <a:pt x="218" y="15"/>
                    <a:pt x="215" y="14"/>
                    <a:pt x="213" y="13"/>
                  </a:cubicBezTo>
                  <a:cubicBezTo>
                    <a:pt x="211" y="15"/>
                    <a:pt x="210" y="16"/>
                    <a:pt x="208" y="18"/>
                  </a:cubicBezTo>
                  <a:cubicBezTo>
                    <a:pt x="206" y="20"/>
                    <a:pt x="205" y="22"/>
                    <a:pt x="203" y="23"/>
                  </a:cubicBezTo>
                  <a:cubicBezTo>
                    <a:pt x="202" y="24"/>
                    <a:pt x="202" y="24"/>
                    <a:pt x="202" y="24"/>
                  </a:cubicBezTo>
                  <a:cubicBezTo>
                    <a:pt x="202" y="24"/>
                    <a:pt x="202" y="24"/>
                    <a:pt x="202" y="24"/>
                  </a:cubicBezTo>
                  <a:cubicBezTo>
                    <a:pt x="198" y="22"/>
                    <a:pt x="194" y="21"/>
                    <a:pt x="191" y="20"/>
                  </a:cubicBezTo>
                  <a:cubicBezTo>
                    <a:pt x="190" y="20"/>
                    <a:pt x="190" y="20"/>
                    <a:pt x="190" y="20"/>
                  </a:cubicBezTo>
                  <a:cubicBezTo>
                    <a:pt x="190" y="19"/>
                    <a:pt x="190" y="19"/>
                    <a:pt x="190" y="19"/>
                  </a:cubicBezTo>
                  <a:cubicBezTo>
                    <a:pt x="189" y="17"/>
                    <a:pt x="189" y="14"/>
                    <a:pt x="189" y="12"/>
                  </a:cubicBezTo>
                  <a:cubicBezTo>
                    <a:pt x="189" y="9"/>
                    <a:pt x="189" y="7"/>
                    <a:pt x="188" y="4"/>
                  </a:cubicBezTo>
                  <a:cubicBezTo>
                    <a:pt x="186" y="4"/>
                    <a:pt x="183" y="3"/>
                    <a:pt x="181" y="3"/>
                  </a:cubicBezTo>
                  <a:cubicBezTo>
                    <a:pt x="180" y="4"/>
                    <a:pt x="178" y="7"/>
                    <a:pt x="177" y="9"/>
                  </a:cubicBezTo>
                  <a:cubicBezTo>
                    <a:pt x="176" y="11"/>
                    <a:pt x="175" y="13"/>
                    <a:pt x="173" y="15"/>
                  </a:cubicBezTo>
                  <a:cubicBezTo>
                    <a:pt x="173" y="16"/>
                    <a:pt x="173" y="16"/>
                    <a:pt x="173" y="16"/>
                  </a:cubicBezTo>
                  <a:cubicBezTo>
                    <a:pt x="172" y="16"/>
                    <a:pt x="172" y="16"/>
                    <a:pt x="172" y="16"/>
                  </a:cubicBezTo>
                  <a:cubicBezTo>
                    <a:pt x="168" y="15"/>
                    <a:pt x="165" y="15"/>
                    <a:pt x="161" y="14"/>
                  </a:cubicBezTo>
                  <a:cubicBezTo>
                    <a:pt x="160" y="14"/>
                    <a:pt x="160" y="14"/>
                    <a:pt x="160" y="14"/>
                  </a:cubicBezTo>
                  <a:cubicBezTo>
                    <a:pt x="159" y="14"/>
                    <a:pt x="159" y="14"/>
                    <a:pt x="159" y="14"/>
                  </a:cubicBezTo>
                  <a:cubicBezTo>
                    <a:pt x="159" y="11"/>
                    <a:pt x="158" y="9"/>
                    <a:pt x="157" y="7"/>
                  </a:cubicBezTo>
                  <a:cubicBezTo>
                    <a:pt x="156" y="4"/>
                    <a:pt x="156" y="2"/>
                    <a:pt x="155" y="0"/>
                  </a:cubicBezTo>
                  <a:cubicBezTo>
                    <a:pt x="155" y="0"/>
                    <a:pt x="155" y="0"/>
                    <a:pt x="155" y="0"/>
                  </a:cubicBezTo>
                  <a:cubicBezTo>
                    <a:pt x="152" y="0"/>
                    <a:pt x="150" y="0"/>
                    <a:pt x="147" y="0"/>
                  </a:cubicBezTo>
                  <a:cubicBezTo>
                    <a:pt x="147" y="0"/>
                    <a:pt x="147" y="0"/>
                    <a:pt x="147" y="0"/>
                  </a:cubicBezTo>
                  <a:cubicBezTo>
                    <a:pt x="146" y="2"/>
                    <a:pt x="145" y="4"/>
                    <a:pt x="145" y="7"/>
                  </a:cubicBezTo>
                  <a:cubicBezTo>
                    <a:pt x="144" y="9"/>
                    <a:pt x="143" y="11"/>
                    <a:pt x="142" y="14"/>
                  </a:cubicBezTo>
                  <a:cubicBezTo>
                    <a:pt x="142" y="14"/>
                    <a:pt x="142" y="14"/>
                    <a:pt x="142" y="14"/>
                  </a:cubicBezTo>
                  <a:cubicBezTo>
                    <a:pt x="141" y="14"/>
                    <a:pt x="141" y="14"/>
                    <a:pt x="141" y="14"/>
                  </a:cubicBezTo>
                  <a:cubicBezTo>
                    <a:pt x="137" y="15"/>
                    <a:pt x="133" y="15"/>
                    <a:pt x="130" y="16"/>
                  </a:cubicBezTo>
                  <a:cubicBezTo>
                    <a:pt x="129" y="16"/>
                    <a:pt x="129" y="16"/>
                    <a:pt x="129" y="16"/>
                  </a:cubicBezTo>
                  <a:cubicBezTo>
                    <a:pt x="129" y="15"/>
                    <a:pt x="129" y="15"/>
                    <a:pt x="129" y="15"/>
                  </a:cubicBezTo>
                  <a:cubicBezTo>
                    <a:pt x="127" y="13"/>
                    <a:pt x="126" y="11"/>
                    <a:pt x="125" y="9"/>
                  </a:cubicBezTo>
                  <a:cubicBezTo>
                    <a:pt x="123" y="7"/>
                    <a:pt x="122" y="4"/>
                    <a:pt x="121" y="3"/>
                  </a:cubicBezTo>
                  <a:cubicBezTo>
                    <a:pt x="118" y="3"/>
                    <a:pt x="116" y="4"/>
                    <a:pt x="113" y="4"/>
                  </a:cubicBezTo>
                  <a:cubicBezTo>
                    <a:pt x="113" y="7"/>
                    <a:pt x="113" y="9"/>
                    <a:pt x="113" y="12"/>
                  </a:cubicBezTo>
                  <a:cubicBezTo>
                    <a:pt x="113" y="14"/>
                    <a:pt x="112" y="17"/>
                    <a:pt x="112" y="19"/>
                  </a:cubicBezTo>
                  <a:cubicBezTo>
                    <a:pt x="112" y="20"/>
                    <a:pt x="112" y="20"/>
                    <a:pt x="112" y="20"/>
                  </a:cubicBezTo>
                  <a:cubicBezTo>
                    <a:pt x="111" y="20"/>
                    <a:pt x="111" y="20"/>
                    <a:pt x="111" y="20"/>
                  </a:cubicBezTo>
                  <a:cubicBezTo>
                    <a:pt x="108" y="21"/>
                    <a:pt x="104" y="22"/>
                    <a:pt x="100" y="24"/>
                  </a:cubicBezTo>
                  <a:cubicBezTo>
                    <a:pt x="100" y="24"/>
                    <a:pt x="100" y="24"/>
                    <a:pt x="100" y="24"/>
                  </a:cubicBezTo>
                  <a:cubicBezTo>
                    <a:pt x="99" y="23"/>
                    <a:pt x="99" y="23"/>
                    <a:pt x="99" y="23"/>
                  </a:cubicBezTo>
                  <a:cubicBezTo>
                    <a:pt x="97" y="22"/>
                    <a:pt x="96" y="20"/>
                    <a:pt x="94" y="18"/>
                  </a:cubicBezTo>
                  <a:cubicBezTo>
                    <a:pt x="92" y="16"/>
                    <a:pt x="90" y="15"/>
                    <a:pt x="89" y="13"/>
                  </a:cubicBezTo>
                  <a:cubicBezTo>
                    <a:pt x="86" y="14"/>
                    <a:pt x="84" y="15"/>
                    <a:pt x="82" y="16"/>
                  </a:cubicBezTo>
                  <a:cubicBezTo>
                    <a:pt x="82" y="19"/>
                    <a:pt x="82" y="21"/>
                    <a:pt x="83" y="23"/>
                  </a:cubicBezTo>
                  <a:cubicBezTo>
                    <a:pt x="83" y="26"/>
                    <a:pt x="83" y="28"/>
                    <a:pt x="84" y="31"/>
                  </a:cubicBezTo>
                  <a:cubicBezTo>
                    <a:pt x="84" y="32"/>
                    <a:pt x="84" y="32"/>
                    <a:pt x="84" y="32"/>
                  </a:cubicBezTo>
                  <a:cubicBezTo>
                    <a:pt x="83" y="32"/>
                    <a:pt x="83" y="32"/>
                    <a:pt x="83" y="32"/>
                  </a:cubicBezTo>
                  <a:cubicBezTo>
                    <a:pt x="80" y="34"/>
                    <a:pt x="76" y="36"/>
                    <a:pt x="73" y="38"/>
                  </a:cubicBezTo>
                  <a:cubicBezTo>
                    <a:pt x="73" y="39"/>
                    <a:pt x="73" y="39"/>
                    <a:pt x="73" y="39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0" y="37"/>
                    <a:pt x="68" y="36"/>
                    <a:pt x="66" y="34"/>
                  </a:cubicBezTo>
                  <a:cubicBezTo>
                    <a:pt x="64" y="33"/>
                    <a:pt x="62" y="31"/>
                    <a:pt x="60" y="30"/>
                  </a:cubicBezTo>
                  <a:cubicBezTo>
                    <a:pt x="58" y="32"/>
                    <a:pt x="56" y="33"/>
                    <a:pt x="54" y="35"/>
                  </a:cubicBezTo>
                  <a:cubicBezTo>
                    <a:pt x="54" y="37"/>
                    <a:pt x="55" y="40"/>
                    <a:pt x="56" y="42"/>
                  </a:cubicBezTo>
                  <a:cubicBezTo>
                    <a:pt x="57" y="44"/>
                    <a:pt x="58" y="47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8" y="50"/>
                    <a:pt x="58" y="50"/>
                    <a:pt x="58" y="50"/>
                  </a:cubicBezTo>
                  <a:cubicBezTo>
                    <a:pt x="56" y="53"/>
                    <a:pt x="53" y="55"/>
                    <a:pt x="50" y="58"/>
                  </a:cubicBezTo>
                  <a:cubicBezTo>
                    <a:pt x="50" y="59"/>
                    <a:pt x="50" y="59"/>
                    <a:pt x="50" y="59"/>
                  </a:cubicBezTo>
                  <a:cubicBezTo>
                    <a:pt x="49" y="59"/>
                    <a:pt x="49" y="59"/>
                    <a:pt x="49" y="59"/>
                  </a:cubicBezTo>
                  <a:cubicBezTo>
                    <a:pt x="47" y="58"/>
                    <a:pt x="44" y="57"/>
                    <a:pt x="42" y="56"/>
                  </a:cubicBezTo>
                  <a:cubicBezTo>
                    <a:pt x="40" y="55"/>
                    <a:pt x="37" y="54"/>
                    <a:pt x="35" y="54"/>
                  </a:cubicBezTo>
                  <a:cubicBezTo>
                    <a:pt x="33" y="56"/>
                    <a:pt x="32" y="58"/>
                    <a:pt x="30" y="60"/>
                  </a:cubicBezTo>
                  <a:cubicBezTo>
                    <a:pt x="32" y="62"/>
                    <a:pt x="33" y="64"/>
                    <a:pt x="34" y="66"/>
                  </a:cubicBezTo>
                  <a:cubicBezTo>
                    <a:pt x="36" y="68"/>
                    <a:pt x="37" y="70"/>
                    <a:pt x="38" y="72"/>
                  </a:cubicBezTo>
                  <a:cubicBezTo>
                    <a:pt x="39" y="72"/>
                    <a:pt x="39" y="72"/>
                    <a:pt x="39" y="72"/>
                  </a:cubicBezTo>
                  <a:cubicBezTo>
                    <a:pt x="38" y="73"/>
                    <a:pt x="38" y="73"/>
                    <a:pt x="38" y="73"/>
                  </a:cubicBezTo>
                  <a:cubicBezTo>
                    <a:pt x="36" y="76"/>
                    <a:pt x="34" y="80"/>
                    <a:pt x="32" y="83"/>
                  </a:cubicBezTo>
                  <a:cubicBezTo>
                    <a:pt x="32" y="84"/>
                    <a:pt x="32" y="84"/>
                    <a:pt x="32" y="84"/>
                  </a:cubicBezTo>
                  <a:cubicBezTo>
                    <a:pt x="31" y="84"/>
                    <a:pt x="31" y="84"/>
                    <a:pt x="31" y="84"/>
                  </a:cubicBezTo>
                  <a:cubicBezTo>
                    <a:pt x="29" y="83"/>
                    <a:pt x="26" y="83"/>
                    <a:pt x="24" y="83"/>
                  </a:cubicBezTo>
                  <a:cubicBezTo>
                    <a:pt x="21" y="82"/>
                    <a:pt x="19" y="82"/>
                    <a:pt x="17" y="82"/>
                  </a:cubicBezTo>
                  <a:cubicBezTo>
                    <a:pt x="15" y="84"/>
                    <a:pt x="14" y="86"/>
                    <a:pt x="13" y="89"/>
                  </a:cubicBezTo>
                  <a:cubicBezTo>
                    <a:pt x="15" y="90"/>
                    <a:pt x="16" y="92"/>
                    <a:pt x="18" y="94"/>
                  </a:cubicBezTo>
                  <a:cubicBezTo>
                    <a:pt x="20" y="95"/>
                    <a:pt x="22" y="97"/>
                    <a:pt x="24" y="99"/>
                  </a:cubicBezTo>
                  <a:cubicBezTo>
                    <a:pt x="24" y="99"/>
                    <a:pt x="24" y="99"/>
                    <a:pt x="24" y="99"/>
                  </a:cubicBezTo>
                  <a:cubicBezTo>
                    <a:pt x="24" y="100"/>
                    <a:pt x="24" y="100"/>
                    <a:pt x="24" y="100"/>
                  </a:cubicBezTo>
                  <a:cubicBezTo>
                    <a:pt x="22" y="104"/>
                    <a:pt x="21" y="108"/>
                    <a:pt x="20" y="111"/>
                  </a:cubicBezTo>
                  <a:cubicBezTo>
                    <a:pt x="20" y="112"/>
                    <a:pt x="20" y="112"/>
                    <a:pt x="20" y="112"/>
                  </a:cubicBezTo>
                  <a:cubicBezTo>
                    <a:pt x="19" y="112"/>
                    <a:pt x="19" y="112"/>
                    <a:pt x="19" y="112"/>
                  </a:cubicBezTo>
                  <a:cubicBezTo>
                    <a:pt x="17" y="112"/>
                    <a:pt x="14" y="112"/>
                    <a:pt x="12" y="113"/>
                  </a:cubicBezTo>
                  <a:cubicBezTo>
                    <a:pt x="9" y="113"/>
                    <a:pt x="7" y="113"/>
                    <a:pt x="4" y="113"/>
                  </a:cubicBezTo>
                  <a:cubicBezTo>
                    <a:pt x="4" y="116"/>
                    <a:pt x="3" y="118"/>
                    <a:pt x="3" y="121"/>
                  </a:cubicBezTo>
                  <a:cubicBezTo>
                    <a:pt x="5" y="122"/>
                    <a:pt x="7" y="123"/>
                    <a:pt x="9" y="125"/>
                  </a:cubicBezTo>
                  <a:cubicBezTo>
                    <a:pt x="11" y="126"/>
                    <a:pt x="13" y="127"/>
                    <a:pt x="15" y="128"/>
                  </a:cubicBezTo>
                  <a:cubicBezTo>
                    <a:pt x="16" y="129"/>
                    <a:pt x="16" y="129"/>
                    <a:pt x="16" y="129"/>
                  </a:cubicBezTo>
                  <a:cubicBezTo>
                    <a:pt x="16" y="130"/>
                    <a:pt x="16" y="130"/>
                    <a:pt x="16" y="130"/>
                  </a:cubicBezTo>
                  <a:cubicBezTo>
                    <a:pt x="15" y="133"/>
                    <a:pt x="15" y="137"/>
                    <a:pt x="15" y="141"/>
                  </a:cubicBezTo>
                  <a:cubicBezTo>
                    <a:pt x="14" y="142"/>
                    <a:pt x="14" y="142"/>
                    <a:pt x="14" y="142"/>
                  </a:cubicBezTo>
                  <a:cubicBezTo>
                    <a:pt x="14" y="142"/>
                    <a:pt x="14" y="142"/>
                    <a:pt x="14" y="142"/>
                  </a:cubicBezTo>
                  <a:cubicBezTo>
                    <a:pt x="12" y="143"/>
                    <a:pt x="9" y="144"/>
                    <a:pt x="7" y="145"/>
                  </a:cubicBezTo>
                  <a:cubicBezTo>
                    <a:pt x="4" y="145"/>
                    <a:pt x="2" y="146"/>
                    <a:pt x="0" y="147"/>
                  </a:cubicBezTo>
                  <a:cubicBezTo>
                    <a:pt x="0" y="147"/>
                    <a:pt x="0" y="147"/>
                    <a:pt x="0" y="147"/>
                  </a:cubicBezTo>
                  <a:cubicBezTo>
                    <a:pt x="0" y="148"/>
                    <a:pt x="0" y="150"/>
                    <a:pt x="0" y="151"/>
                  </a:cubicBezTo>
                  <a:cubicBezTo>
                    <a:pt x="0" y="152"/>
                    <a:pt x="0" y="153"/>
                    <a:pt x="0" y="155"/>
                  </a:cubicBezTo>
                  <a:cubicBezTo>
                    <a:pt x="0" y="155"/>
                    <a:pt x="0" y="155"/>
                    <a:pt x="0" y="155"/>
                  </a:cubicBezTo>
                  <a:cubicBezTo>
                    <a:pt x="2" y="156"/>
                    <a:pt x="4" y="156"/>
                    <a:pt x="7" y="157"/>
                  </a:cubicBezTo>
                  <a:cubicBezTo>
                    <a:pt x="9" y="158"/>
                    <a:pt x="12" y="158"/>
                    <a:pt x="14" y="159"/>
                  </a:cubicBezTo>
                  <a:cubicBezTo>
                    <a:pt x="14" y="160"/>
                    <a:pt x="14" y="160"/>
                    <a:pt x="14" y="160"/>
                  </a:cubicBezTo>
                  <a:cubicBezTo>
                    <a:pt x="15" y="160"/>
                    <a:pt x="15" y="160"/>
                    <a:pt x="15" y="160"/>
                  </a:cubicBezTo>
                  <a:cubicBezTo>
                    <a:pt x="15" y="165"/>
                    <a:pt x="15" y="168"/>
                    <a:pt x="16" y="172"/>
                  </a:cubicBezTo>
                  <a:cubicBezTo>
                    <a:pt x="16" y="173"/>
                    <a:pt x="16" y="173"/>
                    <a:pt x="16" y="173"/>
                  </a:cubicBezTo>
                  <a:cubicBezTo>
                    <a:pt x="15" y="173"/>
                    <a:pt x="15" y="173"/>
                    <a:pt x="15" y="173"/>
                  </a:cubicBezTo>
                  <a:cubicBezTo>
                    <a:pt x="13" y="174"/>
                    <a:pt x="11" y="176"/>
                    <a:pt x="9" y="177"/>
                  </a:cubicBezTo>
                  <a:cubicBezTo>
                    <a:pt x="7" y="178"/>
                    <a:pt x="5" y="179"/>
                    <a:pt x="3" y="181"/>
                  </a:cubicBezTo>
                  <a:cubicBezTo>
                    <a:pt x="3" y="183"/>
                    <a:pt x="4" y="186"/>
                    <a:pt x="4" y="188"/>
                  </a:cubicBezTo>
                  <a:cubicBezTo>
                    <a:pt x="7" y="189"/>
                    <a:pt x="9" y="189"/>
                    <a:pt x="12" y="189"/>
                  </a:cubicBezTo>
                  <a:cubicBezTo>
                    <a:pt x="14" y="189"/>
                    <a:pt x="17" y="189"/>
                    <a:pt x="19" y="190"/>
                  </a:cubicBezTo>
                  <a:cubicBezTo>
                    <a:pt x="20" y="190"/>
                    <a:pt x="20" y="190"/>
                    <a:pt x="20" y="190"/>
                  </a:cubicBezTo>
                  <a:cubicBezTo>
                    <a:pt x="20" y="190"/>
                    <a:pt x="20" y="190"/>
                    <a:pt x="20" y="190"/>
                  </a:cubicBezTo>
                  <a:cubicBezTo>
                    <a:pt x="21" y="194"/>
                    <a:pt x="22" y="198"/>
                    <a:pt x="24" y="201"/>
                  </a:cubicBezTo>
                  <a:cubicBezTo>
                    <a:pt x="24" y="202"/>
                    <a:pt x="24" y="202"/>
                    <a:pt x="24" y="202"/>
                  </a:cubicBezTo>
                  <a:cubicBezTo>
                    <a:pt x="24" y="203"/>
                    <a:pt x="24" y="203"/>
                    <a:pt x="24" y="203"/>
                  </a:cubicBezTo>
                  <a:cubicBezTo>
                    <a:pt x="22" y="204"/>
                    <a:pt x="20" y="206"/>
                    <a:pt x="18" y="208"/>
                  </a:cubicBezTo>
                  <a:cubicBezTo>
                    <a:pt x="16" y="210"/>
                    <a:pt x="15" y="211"/>
                    <a:pt x="13" y="213"/>
                  </a:cubicBezTo>
                  <a:cubicBezTo>
                    <a:pt x="14" y="215"/>
                    <a:pt x="15" y="218"/>
                    <a:pt x="17" y="220"/>
                  </a:cubicBezTo>
                  <a:cubicBezTo>
                    <a:pt x="19" y="220"/>
                    <a:pt x="21" y="219"/>
                    <a:pt x="24" y="219"/>
                  </a:cubicBezTo>
                  <a:cubicBezTo>
                    <a:pt x="26" y="219"/>
                    <a:pt x="29" y="218"/>
                    <a:pt x="31" y="218"/>
                  </a:cubicBezTo>
                  <a:cubicBezTo>
                    <a:pt x="32" y="218"/>
                    <a:pt x="32" y="218"/>
                    <a:pt x="32" y="218"/>
                  </a:cubicBezTo>
                  <a:cubicBezTo>
                    <a:pt x="32" y="219"/>
                    <a:pt x="32" y="219"/>
                    <a:pt x="32" y="219"/>
                  </a:cubicBezTo>
                  <a:cubicBezTo>
                    <a:pt x="34" y="222"/>
                    <a:pt x="36" y="225"/>
                    <a:pt x="38" y="228"/>
                  </a:cubicBezTo>
                  <a:cubicBezTo>
                    <a:pt x="39" y="229"/>
                    <a:pt x="39" y="229"/>
                    <a:pt x="39" y="229"/>
                  </a:cubicBezTo>
                  <a:cubicBezTo>
                    <a:pt x="38" y="230"/>
                    <a:pt x="38" y="230"/>
                    <a:pt x="38" y="230"/>
                  </a:cubicBezTo>
                  <a:cubicBezTo>
                    <a:pt x="37" y="232"/>
                    <a:pt x="36" y="234"/>
                    <a:pt x="34" y="236"/>
                  </a:cubicBezTo>
                  <a:cubicBezTo>
                    <a:pt x="33" y="238"/>
                    <a:pt x="32" y="240"/>
                    <a:pt x="30" y="242"/>
                  </a:cubicBezTo>
                  <a:cubicBezTo>
                    <a:pt x="32" y="244"/>
                    <a:pt x="33" y="246"/>
                    <a:pt x="35" y="248"/>
                  </a:cubicBezTo>
                  <a:cubicBezTo>
                    <a:pt x="37" y="247"/>
                    <a:pt x="40" y="246"/>
                    <a:pt x="42" y="246"/>
                  </a:cubicBezTo>
                  <a:cubicBezTo>
                    <a:pt x="44" y="245"/>
                    <a:pt x="47" y="244"/>
                    <a:pt x="49" y="243"/>
                  </a:cubicBezTo>
                  <a:cubicBezTo>
                    <a:pt x="50" y="243"/>
                    <a:pt x="50" y="243"/>
                    <a:pt x="50" y="243"/>
                  </a:cubicBezTo>
                  <a:cubicBezTo>
                    <a:pt x="50" y="243"/>
                    <a:pt x="50" y="243"/>
                    <a:pt x="50" y="243"/>
                  </a:cubicBezTo>
                  <a:cubicBezTo>
                    <a:pt x="53" y="246"/>
                    <a:pt x="56" y="249"/>
                    <a:pt x="58" y="251"/>
                  </a:cubicBezTo>
                  <a:cubicBezTo>
                    <a:pt x="59" y="252"/>
                    <a:pt x="59" y="252"/>
                    <a:pt x="59" y="252"/>
                  </a:cubicBezTo>
                  <a:cubicBezTo>
                    <a:pt x="59" y="253"/>
                    <a:pt x="59" y="253"/>
                    <a:pt x="59" y="253"/>
                  </a:cubicBezTo>
                  <a:cubicBezTo>
                    <a:pt x="58" y="255"/>
                    <a:pt x="57" y="257"/>
                    <a:pt x="56" y="260"/>
                  </a:cubicBezTo>
                  <a:cubicBezTo>
                    <a:pt x="55" y="262"/>
                    <a:pt x="54" y="264"/>
                    <a:pt x="54" y="266"/>
                  </a:cubicBezTo>
                  <a:cubicBezTo>
                    <a:pt x="56" y="268"/>
                    <a:pt x="58" y="270"/>
                    <a:pt x="60" y="271"/>
                  </a:cubicBezTo>
                  <a:cubicBezTo>
                    <a:pt x="62" y="270"/>
                    <a:pt x="64" y="269"/>
                    <a:pt x="66" y="267"/>
                  </a:cubicBezTo>
                  <a:cubicBezTo>
                    <a:pt x="68" y="266"/>
                    <a:pt x="70" y="265"/>
                    <a:pt x="72" y="263"/>
                  </a:cubicBezTo>
                  <a:cubicBezTo>
                    <a:pt x="73" y="263"/>
                    <a:pt x="73" y="263"/>
                    <a:pt x="73" y="263"/>
                  </a:cubicBezTo>
                  <a:cubicBezTo>
                    <a:pt x="73" y="263"/>
                    <a:pt x="73" y="263"/>
                    <a:pt x="73" y="263"/>
                  </a:cubicBezTo>
                  <a:cubicBezTo>
                    <a:pt x="76" y="266"/>
                    <a:pt x="80" y="268"/>
                    <a:pt x="83" y="270"/>
                  </a:cubicBezTo>
                  <a:cubicBezTo>
                    <a:pt x="84" y="270"/>
                    <a:pt x="84" y="270"/>
                    <a:pt x="84" y="270"/>
                  </a:cubicBezTo>
                  <a:cubicBezTo>
                    <a:pt x="84" y="271"/>
                    <a:pt x="84" y="271"/>
                    <a:pt x="84" y="271"/>
                  </a:cubicBezTo>
                  <a:cubicBezTo>
                    <a:pt x="83" y="273"/>
                    <a:pt x="83" y="276"/>
                    <a:pt x="83" y="278"/>
                  </a:cubicBezTo>
                  <a:cubicBezTo>
                    <a:pt x="82" y="280"/>
                    <a:pt x="82" y="283"/>
                    <a:pt x="82" y="285"/>
                  </a:cubicBezTo>
                  <a:cubicBezTo>
                    <a:pt x="84" y="286"/>
                    <a:pt x="86" y="287"/>
                    <a:pt x="89" y="289"/>
                  </a:cubicBezTo>
                  <a:cubicBezTo>
                    <a:pt x="90" y="287"/>
                    <a:pt x="92" y="285"/>
                    <a:pt x="94" y="283"/>
                  </a:cubicBezTo>
                  <a:cubicBezTo>
                    <a:pt x="96" y="282"/>
                    <a:pt x="97" y="280"/>
                    <a:pt x="99" y="278"/>
                  </a:cubicBezTo>
                  <a:cubicBezTo>
                    <a:pt x="100" y="278"/>
                    <a:pt x="100" y="278"/>
                    <a:pt x="100" y="278"/>
                  </a:cubicBezTo>
                  <a:cubicBezTo>
                    <a:pt x="100" y="278"/>
                    <a:pt x="100" y="278"/>
                    <a:pt x="100" y="278"/>
                  </a:cubicBezTo>
                  <a:cubicBezTo>
                    <a:pt x="104" y="279"/>
                    <a:pt x="108" y="281"/>
                    <a:pt x="111" y="282"/>
                  </a:cubicBezTo>
                  <a:cubicBezTo>
                    <a:pt x="112" y="282"/>
                    <a:pt x="112" y="282"/>
                    <a:pt x="112" y="282"/>
                  </a:cubicBezTo>
                  <a:cubicBezTo>
                    <a:pt x="112" y="283"/>
                    <a:pt x="112" y="283"/>
                    <a:pt x="112" y="283"/>
                  </a:cubicBezTo>
                  <a:cubicBezTo>
                    <a:pt x="112" y="285"/>
                    <a:pt x="113" y="288"/>
                    <a:pt x="113" y="290"/>
                  </a:cubicBezTo>
                  <a:cubicBezTo>
                    <a:pt x="113" y="292"/>
                    <a:pt x="113" y="295"/>
                    <a:pt x="113" y="297"/>
                  </a:cubicBezTo>
                  <a:cubicBezTo>
                    <a:pt x="116" y="298"/>
                    <a:pt x="118" y="298"/>
                    <a:pt x="121" y="299"/>
                  </a:cubicBezTo>
                  <a:cubicBezTo>
                    <a:pt x="122" y="297"/>
                    <a:pt x="124" y="295"/>
                    <a:pt x="125" y="293"/>
                  </a:cubicBezTo>
                  <a:cubicBezTo>
                    <a:pt x="126" y="291"/>
                    <a:pt x="127" y="288"/>
                    <a:pt x="129" y="287"/>
                  </a:cubicBezTo>
                  <a:cubicBezTo>
                    <a:pt x="129" y="286"/>
                    <a:pt x="129" y="286"/>
                    <a:pt x="129" y="286"/>
                  </a:cubicBezTo>
                  <a:cubicBezTo>
                    <a:pt x="130" y="286"/>
                    <a:pt x="130" y="286"/>
                    <a:pt x="130" y="286"/>
                  </a:cubicBezTo>
                  <a:cubicBezTo>
                    <a:pt x="133" y="286"/>
                    <a:pt x="137" y="287"/>
                    <a:pt x="141" y="287"/>
                  </a:cubicBezTo>
                  <a:cubicBezTo>
                    <a:pt x="142" y="287"/>
                    <a:pt x="142" y="287"/>
                    <a:pt x="142" y="287"/>
                  </a:cubicBezTo>
                  <a:cubicBezTo>
                    <a:pt x="142" y="288"/>
                    <a:pt x="142" y="288"/>
                    <a:pt x="142" y="288"/>
                  </a:cubicBezTo>
                  <a:cubicBezTo>
                    <a:pt x="143" y="290"/>
                    <a:pt x="144" y="293"/>
                    <a:pt x="145" y="295"/>
                  </a:cubicBezTo>
                  <a:cubicBezTo>
                    <a:pt x="145" y="297"/>
                    <a:pt x="146" y="300"/>
                    <a:pt x="147" y="302"/>
                  </a:cubicBezTo>
                  <a:cubicBezTo>
                    <a:pt x="147" y="302"/>
                    <a:pt x="147" y="302"/>
                    <a:pt x="147" y="302"/>
                  </a:cubicBezTo>
                  <a:cubicBezTo>
                    <a:pt x="150" y="302"/>
                    <a:pt x="152" y="302"/>
                    <a:pt x="155" y="302"/>
                  </a:cubicBezTo>
                  <a:cubicBezTo>
                    <a:pt x="155" y="302"/>
                    <a:pt x="155" y="302"/>
                    <a:pt x="155" y="302"/>
                  </a:cubicBezTo>
                  <a:cubicBezTo>
                    <a:pt x="156" y="300"/>
                    <a:pt x="156" y="297"/>
                    <a:pt x="157" y="295"/>
                  </a:cubicBezTo>
                  <a:cubicBezTo>
                    <a:pt x="158" y="293"/>
                    <a:pt x="159" y="290"/>
                    <a:pt x="159" y="288"/>
                  </a:cubicBezTo>
                  <a:cubicBezTo>
                    <a:pt x="160" y="287"/>
                    <a:pt x="160" y="287"/>
                    <a:pt x="160" y="287"/>
                  </a:cubicBezTo>
                  <a:cubicBezTo>
                    <a:pt x="161" y="287"/>
                    <a:pt x="161" y="287"/>
                    <a:pt x="161" y="287"/>
                  </a:cubicBezTo>
                  <a:cubicBezTo>
                    <a:pt x="165" y="287"/>
                    <a:pt x="168" y="286"/>
                    <a:pt x="172" y="286"/>
                  </a:cubicBezTo>
                  <a:cubicBezTo>
                    <a:pt x="173" y="286"/>
                    <a:pt x="173" y="286"/>
                    <a:pt x="173" y="286"/>
                  </a:cubicBezTo>
                  <a:cubicBezTo>
                    <a:pt x="173" y="287"/>
                    <a:pt x="173" y="287"/>
                    <a:pt x="173" y="287"/>
                  </a:cubicBezTo>
                  <a:cubicBezTo>
                    <a:pt x="175" y="288"/>
                    <a:pt x="176" y="291"/>
                    <a:pt x="177" y="293"/>
                  </a:cubicBezTo>
                  <a:cubicBezTo>
                    <a:pt x="178" y="295"/>
                    <a:pt x="180" y="297"/>
                    <a:pt x="181" y="299"/>
                  </a:cubicBezTo>
                  <a:cubicBezTo>
                    <a:pt x="183" y="298"/>
                    <a:pt x="186" y="298"/>
                    <a:pt x="188" y="297"/>
                  </a:cubicBezTo>
                  <a:cubicBezTo>
                    <a:pt x="189" y="295"/>
                    <a:pt x="189" y="292"/>
                    <a:pt x="189" y="290"/>
                  </a:cubicBezTo>
                  <a:cubicBezTo>
                    <a:pt x="189" y="288"/>
                    <a:pt x="189" y="285"/>
                    <a:pt x="190" y="283"/>
                  </a:cubicBezTo>
                  <a:cubicBezTo>
                    <a:pt x="190" y="282"/>
                    <a:pt x="190" y="282"/>
                    <a:pt x="190" y="282"/>
                  </a:cubicBezTo>
                  <a:cubicBezTo>
                    <a:pt x="191" y="282"/>
                    <a:pt x="191" y="282"/>
                    <a:pt x="191" y="282"/>
                  </a:cubicBezTo>
                  <a:cubicBezTo>
                    <a:pt x="194" y="281"/>
                    <a:pt x="198" y="279"/>
                    <a:pt x="202" y="278"/>
                  </a:cubicBezTo>
                  <a:cubicBezTo>
                    <a:pt x="202" y="278"/>
                    <a:pt x="202" y="278"/>
                    <a:pt x="202" y="278"/>
                  </a:cubicBezTo>
                  <a:cubicBezTo>
                    <a:pt x="203" y="278"/>
                    <a:pt x="203" y="278"/>
                    <a:pt x="203" y="278"/>
                  </a:cubicBezTo>
                  <a:cubicBezTo>
                    <a:pt x="205" y="280"/>
                    <a:pt x="206" y="282"/>
                    <a:pt x="208" y="283"/>
                  </a:cubicBezTo>
                  <a:cubicBezTo>
                    <a:pt x="210" y="285"/>
                    <a:pt x="211" y="287"/>
                    <a:pt x="213" y="289"/>
                  </a:cubicBezTo>
                  <a:cubicBezTo>
                    <a:pt x="215" y="288"/>
                    <a:pt x="218" y="286"/>
                    <a:pt x="220" y="285"/>
                  </a:cubicBezTo>
                  <a:cubicBezTo>
                    <a:pt x="220" y="283"/>
                    <a:pt x="219" y="280"/>
                    <a:pt x="219" y="278"/>
                  </a:cubicBezTo>
                  <a:cubicBezTo>
                    <a:pt x="219" y="276"/>
                    <a:pt x="218" y="273"/>
                    <a:pt x="218" y="271"/>
                  </a:cubicBezTo>
                  <a:cubicBezTo>
                    <a:pt x="218" y="270"/>
                    <a:pt x="218" y="270"/>
                    <a:pt x="218" y="270"/>
                  </a:cubicBezTo>
                  <a:cubicBezTo>
                    <a:pt x="219" y="270"/>
                    <a:pt x="219" y="270"/>
                    <a:pt x="219" y="270"/>
                  </a:cubicBezTo>
                  <a:cubicBezTo>
                    <a:pt x="222" y="268"/>
                    <a:pt x="225" y="266"/>
                    <a:pt x="228" y="263"/>
                  </a:cubicBezTo>
                  <a:cubicBezTo>
                    <a:pt x="229" y="263"/>
                    <a:pt x="229" y="263"/>
                    <a:pt x="229" y="263"/>
                  </a:cubicBezTo>
                  <a:cubicBezTo>
                    <a:pt x="230" y="263"/>
                    <a:pt x="230" y="263"/>
                    <a:pt x="230" y="263"/>
                  </a:cubicBezTo>
                  <a:cubicBezTo>
                    <a:pt x="232" y="265"/>
                    <a:pt x="234" y="266"/>
                    <a:pt x="236" y="267"/>
                  </a:cubicBezTo>
                  <a:cubicBezTo>
                    <a:pt x="238" y="269"/>
                    <a:pt x="240" y="270"/>
                    <a:pt x="242" y="271"/>
                  </a:cubicBezTo>
                  <a:cubicBezTo>
                    <a:pt x="244" y="270"/>
                    <a:pt x="246" y="268"/>
                    <a:pt x="248" y="266"/>
                  </a:cubicBezTo>
                  <a:cubicBezTo>
                    <a:pt x="247" y="264"/>
                    <a:pt x="247" y="262"/>
                    <a:pt x="246" y="260"/>
                  </a:cubicBezTo>
                  <a:cubicBezTo>
                    <a:pt x="245" y="257"/>
                    <a:pt x="244" y="255"/>
                    <a:pt x="243" y="253"/>
                  </a:cubicBezTo>
                  <a:cubicBezTo>
                    <a:pt x="243" y="252"/>
                    <a:pt x="243" y="252"/>
                    <a:pt x="243" y="252"/>
                  </a:cubicBezTo>
                  <a:cubicBezTo>
                    <a:pt x="243" y="251"/>
                    <a:pt x="243" y="251"/>
                    <a:pt x="243" y="251"/>
                  </a:cubicBezTo>
                  <a:cubicBezTo>
                    <a:pt x="246" y="249"/>
                    <a:pt x="249" y="246"/>
                    <a:pt x="252" y="243"/>
                  </a:cubicBezTo>
                  <a:cubicBezTo>
                    <a:pt x="252" y="243"/>
                    <a:pt x="252" y="243"/>
                    <a:pt x="252" y="243"/>
                  </a:cubicBezTo>
                  <a:cubicBezTo>
                    <a:pt x="253" y="243"/>
                    <a:pt x="253" y="243"/>
                    <a:pt x="253" y="243"/>
                  </a:cubicBezTo>
                  <a:cubicBezTo>
                    <a:pt x="255" y="244"/>
                    <a:pt x="258" y="245"/>
                    <a:pt x="260" y="246"/>
                  </a:cubicBezTo>
                  <a:cubicBezTo>
                    <a:pt x="262" y="246"/>
                    <a:pt x="264" y="247"/>
                    <a:pt x="267" y="248"/>
                  </a:cubicBezTo>
                  <a:cubicBezTo>
                    <a:pt x="268" y="246"/>
                    <a:pt x="270" y="244"/>
                    <a:pt x="271" y="242"/>
                  </a:cubicBezTo>
                  <a:cubicBezTo>
                    <a:pt x="270" y="240"/>
                    <a:pt x="269" y="238"/>
                    <a:pt x="268" y="236"/>
                  </a:cubicBezTo>
                  <a:cubicBezTo>
                    <a:pt x="266" y="234"/>
                    <a:pt x="265" y="232"/>
                    <a:pt x="264" y="230"/>
                  </a:cubicBezTo>
                  <a:cubicBezTo>
                    <a:pt x="263" y="229"/>
                    <a:pt x="263" y="229"/>
                    <a:pt x="263" y="229"/>
                  </a:cubicBezTo>
                  <a:cubicBezTo>
                    <a:pt x="264" y="228"/>
                    <a:pt x="264" y="228"/>
                    <a:pt x="264" y="228"/>
                  </a:cubicBezTo>
                  <a:cubicBezTo>
                    <a:pt x="266" y="225"/>
                    <a:pt x="268" y="222"/>
                    <a:pt x="270" y="219"/>
                  </a:cubicBezTo>
                  <a:cubicBezTo>
                    <a:pt x="270" y="218"/>
                    <a:pt x="270" y="218"/>
                    <a:pt x="270" y="218"/>
                  </a:cubicBezTo>
                  <a:cubicBezTo>
                    <a:pt x="271" y="218"/>
                    <a:pt x="271" y="218"/>
                    <a:pt x="271" y="218"/>
                  </a:cubicBezTo>
                  <a:cubicBezTo>
                    <a:pt x="273" y="218"/>
                    <a:pt x="276" y="219"/>
                    <a:pt x="278" y="219"/>
                  </a:cubicBezTo>
                  <a:cubicBezTo>
                    <a:pt x="281" y="219"/>
                    <a:pt x="283" y="220"/>
                    <a:pt x="285" y="220"/>
                  </a:cubicBezTo>
                  <a:cubicBezTo>
                    <a:pt x="286" y="218"/>
                    <a:pt x="288" y="215"/>
                    <a:pt x="289" y="213"/>
                  </a:cubicBezTo>
                  <a:cubicBezTo>
                    <a:pt x="287" y="211"/>
                    <a:pt x="285" y="210"/>
                    <a:pt x="284" y="208"/>
                  </a:cubicBezTo>
                  <a:cubicBezTo>
                    <a:pt x="282" y="206"/>
                    <a:pt x="280" y="204"/>
                    <a:pt x="278" y="203"/>
                  </a:cubicBezTo>
                  <a:cubicBezTo>
                    <a:pt x="278" y="202"/>
                    <a:pt x="278" y="202"/>
                    <a:pt x="278" y="202"/>
                  </a:cubicBezTo>
                  <a:cubicBezTo>
                    <a:pt x="278" y="201"/>
                    <a:pt x="278" y="201"/>
                    <a:pt x="278" y="201"/>
                  </a:cubicBezTo>
                  <a:cubicBezTo>
                    <a:pt x="279" y="198"/>
                    <a:pt x="281" y="194"/>
                    <a:pt x="282" y="190"/>
                  </a:cubicBezTo>
                  <a:cubicBezTo>
                    <a:pt x="282" y="190"/>
                    <a:pt x="282" y="190"/>
                    <a:pt x="282" y="190"/>
                  </a:cubicBezTo>
                  <a:cubicBezTo>
                    <a:pt x="283" y="190"/>
                    <a:pt x="283" y="190"/>
                    <a:pt x="283" y="190"/>
                  </a:cubicBezTo>
                  <a:cubicBezTo>
                    <a:pt x="285" y="189"/>
                    <a:pt x="288" y="189"/>
                    <a:pt x="290" y="189"/>
                  </a:cubicBezTo>
                  <a:cubicBezTo>
                    <a:pt x="293" y="189"/>
                    <a:pt x="295" y="189"/>
                    <a:pt x="297" y="188"/>
                  </a:cubicBezTo>
                  <a:cubicBezTo>
                    <a:pt x="298" y="186"/>
                    <a:pt x="299" y="183"/>
                    <a:pt x="299" y="181"/>
                  </a:cubicBezTo>
                  <a:cubicBezTo>
                    <a:pt x="297" y="179"/>
                    <a:pt x="295" y="178"/>
                    <a:pt x="293" y="177"/>
                  </a:cubicBezTo>
                  <a:cubicBezTo>
                    <a:pt x="291" y="176"/>
                    <a:pt x="289" y="174"/>
                    <a:pt x="287" y="173"/>
                  </a:cubicBezTo>
                  <a:cubicBezTo>
                    <a:pt x="286" y="173"/>
                    <a:pt x="286" y="173"/>
                    <a:pt x="286" y="173"/>
                  </a:cubicBezTo>
                  <a:cubicBezTo>
                    <a:pt x="286" y="172"/>
                    <a:pt x="286" y="172"/>
                    <a:pt x="286" y="172"/>
                  </a:cubicBezTo>
                  <a:cubicBezTo>
                    <a:pt x="287" y="168"/>
                    <a:pt x="287" y="165"/>
                    <a:pt x="287" y="160"/>
                  </a:cubicBezTo>
                  <a:cubicBezTo>
                    <a:pt x="287" y="160"/>
                    <a:pt x="287" y="160"/>
                    <a:pt x="287" y="160"/>
                  </a:cubicBezTo>
                  <a:cubicBezTo>
                    <a:pt x="288" y="159"/>
                    <a:pt x="288" y="159"/>
                    <a:pt x="288" y="159"/>
                  </a:cubicBezTo>
                  <a:cubicBezTo>
                    <a:pt x="290" y="159"/>
                    <a:pt x="293" y="158"/>
                    <a:pt x="295" y="157"/>
                  </a:cubicBezTo>
                  <a:cubicBezTo>
                    <a:pt x="297" y="156"/>
                    <a:pt x="300" y="156"/>
                    <a:pt x="302" y="155"/>
                  </a:cubicBezTo>
                  <a:cubicBezTo>
                    <a:pt x="302" y="155"/>
                    <a:pt x="302" y="155"/>
                    <a:pt x="302" y="155"/>
                  </a:cubicBezTo>
                  <a:cubicBezTo>
                    <a:pt x="302" y="153"/>
                    <a:pt x="302" y="152"/>
                    <a:pt x="302" y="151"/>
                  </a:cubicBezTo>
                  <a:cubicBezTo>
                    <a:pt x="302" y="149"/>
                    <a:pt x="302" y="148"/>
                    <a:pt x="302" y="147"/>
                  </a:cubicBezTo>
                  <a:close/>
                  <a:moveTo>
                    <a:pt x="159" y="110"/>
                  </a:moveTo>
                  <a:cubicBezTo>
                    <a:pt x="161" y="93"/>
                    <a:pt x="164" y="76"/>
                    <a:pt x="169" y="59"/>
                  </a:cubicBezTo>
                  <a:cubicBezTo>
                    <a:pt x="169" y="58"/>
                    <a:pt x="169" y="58"/>
                    <a:pt x="169" y="58"/>
                  </a:cubicBezTo>
                  <a:cubicBezTo>
                    <a:pt x="170" y="59"/>
                    <a:pt x="170" y="59"/>
                    <a:pt x="170" y="59"/>
                  </a:cubicBezTo>
                  <a:cubicBezTo>
                    <a:pt x="182" y="61"/>
                    <a:pt x="193" y="66"/>
                    <a:pt x="203" y="72"/>
                  </a:cubicBezTo>
                  <a:cubicBezTo>
                    <a:pt x="204" y="73"/>
                    <a:pt x="204" y="73"/>
                    <a:pt x="204" y="73"/>
                  </a:cubicBezTo>
                  <a:cubicBezTo>
                    <a:pt x="203" y="74"/>
                    <a:pt x="203" y="74"/>
                    <a:pt x="203" y="74"/>
                  </a:cubicBezTo>
                  <a:cubicBezTo>
                    <a:pt x="195" y="90"/>
                    <a:pt x="185" y="104"/>
                    <a:pt x="174" y="116"/>
                  </a:cubicBezTo>
                  <a:cubicBezTo>
                    <a:pt x="173" y="117"/>
                    <a:pt x="173" y="117"/>
                    <a:pt x="173" y="117"/>
                  </a:cubicBezTo>
                  <a:cubicBezTo>
                    <a:pt x="172" y="117"/>
                    <a:pt x="172" y="117"/>
                    <a:pt x="172" y="117"/>
                  </a:cubicBezTo>
                  <a:cubicBezTo>
                    <a:pt x="169" y="114"/>
                    <a:pt x="165" y="112"/>
                    <a:pt x="160" y="111"/>
                  </a:cubicBezTo>
                  <a:cubicBezTo>
                    <a:pt x="159" y="111"/>
                    <a:pt x="159" y="111"/>
                    <a:pt x="159" y="111"/>
                  </a:cubicBezTo>
                  <a:lnTo>
                    <a:pt x="159" y="110"/>
                  </a:lnTo>
                  <a:close/>
                  <a:moveTo>
                    <a:pt x="99" y="72"/>
                  </a:moveTo>
                  <a:cubicBezTo>
                    <a:pt x="109" y="65"/>
                    <a:pt x="120" y="61"/>
                    <a:pt x="132" y="58"/>
                  </a:cubicBezTo>
                  <a:cubicBezTo>
                    <a:pt x="133" y="58"/>
                    <a:pt x="133" y="58"/>
                    <a:pt x="133" y="58"/>
                  </a:cubicBezTo>
                  <a:cubicBezTo>
                    <a:pt x="134" y="59"/>
                    <a:pt x="134" y="59"/>
                    <a:pt x="134" y="59"/>
                  </a:cubicBezTo>
                  <a:cubicBezTo>
                    <a:pt x="139" y="76"/>
                    <a:pt x="142" y="93"/>
                    <a:pt x="143" y="110"/>
                  </a:cubicBezTo>
                  <a:cubicBezTo>
                    <a:pt x="143" y="111"/>
                    <a:pt x="143" y="111"/>
                    <a:pt x="143" y="111"/>
                  </a:cubicBezTo>
                  <a:cubicBezTo>
                    <a:pt x="142" y="111"/>
                    <a:pt x="142" y="111"/>
                    <a:pt x="142" y="111"/>
                  </a:cubicBezTo>
                  <a:cubicBezTo>
                    <a:pt x="138" y="112"/>
                    <a:pt x="134" y="114"/>
                    <a:pt x="130" y="116"/>
                  </a:cubicBezTo>
                  <a:cubicBezTo>
                    <a:pt x="129" y="117"/>
                    <a:pt x="129" y="117"/>
                    <a:pt x="129" y="117"/>
                  </a:cubicBezTo>
                  <a:cubicBezTo>
                    <a:pt x="128" y="116"/>
                    <a:pt x="128" y="116"/>
                    <a:pt x="128" y="116"/>
                  </a:cubicBezTo>
                  <a:cubicBezTo>
                    <a:pt x="117" y="103"/>
                    <a:pt x="107" y="89"/>
                    <a:pt x="99" y="74"/>
                  </a:cubicBezTo>
                  <a:cubicBezTo>
                    <a:pt x="98" y="73"/>
                    <a:pt x="98" y="73"/>
                    <a:pt x="98" y="73"/>
                  </a:cubicBezTo>
                  <a:lnTo>
                    <a:pt x="99" y="72"/>
                  </a:lnTo>
                  <a:close/>
                  <a:moveTo>
                    <a:pt x="59" y="132"/>
                  </a:moveTo>
                  <a:cubicBezTo>
                    <a:pt x="61" y="120"/>
                    <a:pt x="66" y="109"/>
                    <a:pt x="72" y="99"/>
                  </a:cubicBezTo>
                  <a:cubicBezTo>
                    <a:pt x="73" y="98"/>
                    <a:pt x="73" y="98"/>
                    <a:pt x="73" y="98"/>
                  </a:cubicBezTo>
                  <a:cubicBezTo>
                    <a:pt x="74" y="98"/>
                    <a:pt x="74" y="98"/>
                    <a:pt x="74" y="98"/>
                  </a:cubicBezTo>
                  <a:cubicBezTo>
                    <a:pt x="90" y="107"/>
                    <a:pt x="104" y="116"/>
                    <a:pt x="116" y="128"/>
                  </a:cubicBezTo>
                  <a:cubicBezTo>
                    <a:pt x="117" y="128"/>
                    <a:pt x="117" y="128"/>
                    <a:pt x="117" y="128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4" y="133"/>
                    <a:pt x="113" y="137"/>
                    <a:pt x="112" y="141"/>
                  </a:cubicBezTo>
                  <a:cubicBezTo>
                    <a:pt x="111" y="143"/>
                    <a:pt x="111" y="143"/>
                    <a:pt x="111" y="143"/>
                  </a:cubicBezTo>
                  <a:cubicBezTo>
                    <a:pt x="110" y="142"/>
                    <a:pt x="110" y="142"/>
                    <a:pt x="110" y="142"/>
                  </a:cubicBezTo>
                  <a:cubicBezTo>
                    <a:pt x="93" y="141"/>
                    <a:pt x="76" y="138"/>
                    <a:pt x="60" y="133"/>
                  </a:cubicBezTo>
                  <a:cubicBezTo>
                    <a:pt x="58" y="133"/>
                    <a:pt x="58" y="133"/>
                    <a:pt x="58" y="133"/>
                  </a:cubicBezTo>
                  <a:lnTo>
                    <a:pt x="59" y="132"/>
                  </a:lnTo>
                  <a:close/>
                  <a:moveTo>
                    <a:pt x="74" y="203"/>
                  </a:moveTo>
                  <a:cubicBezTo>
                    <a:pt x="73" y="203"/>
                    <a:pt x="73" y="203"/>
                    <a:pt x="73" y="203"/>
                  </a:cubicBezTo>
                  <a:cubicBezTo>
                    <a:pt x="72" y="202"/>
                    <a:pt x="72" y="202"/>
                    <a:pt x="72" y="202"/>
                  </a:cubicBezTo>
                  <a:cubicBezTo>
                    <a:pt x="66" y="192"/>
                    <a:pt x="61" y="181"/>
                    <a:pt x="59" y="170"/>
                  </a:cubicBezTo>
                  <a:cubicBezTo>
                    <a:pt x="58" y="168"/>
                    <a:pt x="58" y="168"/>
                    <a:pt x="58" y="168"/>
                  </a:cubicBezTo>
                  <a:cubicBezTo>
                    <a:pt x="60" y="168"/>
                    <a:pt x="60" y="168"/>
                    <a:pt x="60" y="168"/>
                  </a:cubicBezTo>
                  <a:cubicBezTo>
                    <a:pt x="76" y="163"/>
                    <a:pt x="93" y="160"/>
                    <a:pt x="110" y="159"/>
                  </a:cubicBezTo>
                  <a:cubicBezTo>
                    <a:pt x="111" y="159"/>
                    <a:pt x="111" y="159"/>
                    <a:pt x="111" y="159"/>
                  </a:cubicBezTo>
                  <a:cubicBezTo>
                    <a:pt x="111" y="160"/>
                    <a:pt x="111" y="160"/>
                    <a:pt x="111" y="160"/>
                  </a:cubicBezTo>
                  <a:cubicBezTo>
                    <a:pt x="112" y="164"/>
                    <a:pt x="114" y="168"/>
                    <a:pt x="116" y="172"/>
                  </a:cubicBezTo>
                  <a:cubicBezTo>
                    <a:pt x="117" y="173"/>
                    <a:pt x="117" y="173"/>
                    <a:pt x="117" y="173"/>
                  </a:cubicBezTo>
                  <a:cubicBezTo>
                    <a:pt x="116" y="174"/>
                    <a:pt x="116" y="174"/>
                    <a:pt x="116" y="174"/>
                  </a:cubicBezTo>
                  <a:cubicBezTo>
                    <a:pt x="103" y="185"/>
                    <a:pt x="89" y="194"/>
                    <a:pt x="74" y="203"/>
                  </a:cubicBezTo>
                  <a:close/>
                  <a:moveTo>
                    <a:pt x="143" y="191"/>
                  </a:moveTo>
                  <a:cubicBezTo>
                    <a:pt x="141" y="208"/>
                    <a:pt x="138" y="225"/>
                    <a:pt x="133" y="242"/>
                  </a:cubicBezTo>
                  <a:cubicBezTo>
                    <a:pt x="133" y="243"/>
                    <a:pt x="133" y="243"/>
                    <a:pt x="133" y="243"/>
                  </a:cubicBezTo>
                  <a:cubicBezTo>
                    <a:pt x="132" y="243"/>
                    <a:pt x="132" y="243"/>
                    <a:pt x="132" y="243"/>
                  </a:cubicBezTo>
                  <a:cubicBezTo>
                    <a:pt x="120" y="241"/>
                    <a:pt x="109" y="236"/>
                    <a:pt x="99" y="229"/>
                  </a:cubicBezTo>
                  <a:cubicBezTo>
                    <a:pt x="98" y="229"/>
                    <a:pt x="98" y="229"/>
                    <a:pt x="98" y="229"/>
                  </a:cubicBezTo>
                  <a:cubicBezTo>
                    <a:pt x="98" y="228"/>
                    <a:pt x="98" y="228"/>
                    <a:pt x="98" y="228"/>
                  </a:cubicBezTo>
                  <a:cubicBezTo>
                    <a:pt x="107" y="212"/>
                    <a:pt x="117" y="198"/>
                    <a:pt x="128" y="185"/>
                  </a:cubicBezTo>
                  <a:cubicBezTo>
                    <a:pt x="128" y="184"/>
                    <a:pt x="128" y="184"/>
                    <a:pt x="128" y="184"/>
                  </a:cubicBezTo>
                  <a:cubicBezTo>
                    <a:pt x="129" y="185"/>
                    <a:pt x="129" y="185"/>
                    <a:pt x="129" y="185"/>
                  </a:cubicBezTo>
                  <a:cubicBezTo>
                    <a:pt x="133" y="187"/>
                    <a:pt x="137" y="189"/>
                    <a:pt x="142" y="190"/>
                  </a:cubicBezTo>
                  <a:cubicBezTo>
                    <a:pt x="143" y="190"/>
                    <a:pt x="143" y="190"/>
                    <a:pt x="143" y="190"/>
                  </a:cubicBezTo>
                  <a:lnTo>
                    <a:pt x="143" y="191"/>
                  </a:lnTo>
                  <a:close/>
                  <a:moveTo>
                    <a:pt x="151" y="180"/>
                  </a:moveTo>
                  <a:cubicBezTo>
                    <a:pt x="143" y="180"/>
                    <a:pt x="136" y="177"/>
                    <a:pt x="130" y="171"/>
                  </a:cubicBezTo>
                  <a:cubicBezTo>
                    <a:pt x="125" y="166"/>
                    <a:pt x="122" y="159"/>
                    <a:pt x="122" y="151"/>
                  </a:cubicBezTo>
                  <a:cubicBezTo>
                    <a:pt x="122" y="143"/>
                    <a:pt x="125" y="136"/>
                    <a:pt x="130" y="130"/>
                  </a:cubicBezTo>
                  <a:cubicBezTo>
                    <a:pt x="136" y="125"/>
                    <a:pt x="143" y="122"/>
                    <a:pt x="151" y="122"/>
                  </a:cubicBezTo>
                  <a:cubicBezTo>
                    <a:pt x="159" y="122"/>
                    <a:pt x="166" y="125"/>
                    <a:pt x="172" y="130"/>
                  </a:cubicBezTo>
                  <a:cubicBezTo>
                    <a:pt x="183" y="142"/>
                    <a:pt x="183" y="160"/>
                    <a:pt x="172" y="171"/>
                  </a:cubicBezTo>
                  <a:cubicBezTo>
                    <a:pt x="166" y="177"/>
                    <a:pt x="159" y="180"/>
                    <a:pt x="151" y="180"/>
                  </a:cubicBezTo>
                  <a:close/>
                  <a:moveTo>
                    <a:pt x="203" y="229"/>
                  </a:moveTo>
                  <a:cubicBezTo>
                    <a:pt x="192" y="236"/>
                    <a:pt x="181" y="241"/>
                    <a:pt x="170" y="243"/>
                  </a:cubicBezTo>
                  <a:cubicBezTo>
                    <a:pt x="168" y="243"/>
                    <a:pt x="168" y="243"/>
                    <a:pt x="168" y="243"/>
                  </a:cubicBezTo>
                  <a:cubicBezTo>
                    <a:pt x="168" y="242"/>
                    <a:pt x="168" y="242"/>
                    <a:pt x="168" y="242"/>
                  </a:cubicBezTo>
                  <a:cubicBezTo>
                    <a:pt x="163" y="225"/>
                    <a:pt x="160" y="208"/>
                    <a:pt x="159" y="192"/>
                  </a:cubicBezTo>
                  <a:cubicBezTo>
                    <a:pt x="159" y="190"/>
                    <a:pt x="159" y="190"/>
                    <a:pt x="159" y="190"/>
                  </a:cubicBezTo>
                  <a:cubicBezTo>
                    <a:pt x="160" y="190"/>
                    <a:pt x="160" y="190"/>
                    <a:pt x="160" y="190"/>
                  </a:cubicBezTo>
                  <a:cubicBezTo>
                    <a:pt x="164" y="189"/>
                    <a:pt x="168" y="188"/>
                    <a:pt x="172" y="185"/>
                  </a:cubicBezTo>
                  <a:cubicBezTo>
                    <a:pt x="173" y="185"/>
                    <a:pt x="173" y="185"/>
                    <a:pt x="173" y="185"/>
                  </a:cubicBezTo>
                  <a:cubicBezTo>
                    <a:pt x="174" y="185"/>
                    <a:pt x="174" y="185"/>
                    <a:pt x="174" y="185"/>
                  </a:cubicBezTo>
                  <a:cubicBezTo>
                    <a:pt x="185" y="199"/>
                    <a:pt x="195" y="213"/>
                    <a:pt x="203" y="228"/>
                  </a:cubicBezTo>
                  <a:cubicBezTo>
                    <a:pt x="204" y="229"/>
                    <a:pt x="204" y="229"/>
                    <a:pt x="204" y="229"/>
                  </a:cubicBezTo>
                  <a:lnTo>
                    <a:pt x="203" y="229"/>
                  </a:lnTo>
                  <a:close/>
                  <a:moveTo>
                    <a:pt x="243" y="170"/>
                  </a:moveTo>
                  <a:cubicBezTo>
                    <a:pt x="241" y="182"/>
                    <a:pt x="236" y="193"/>
                    <a:pt x="229" y="203"/>
                  </a:cubicBezTo>
                  <a:cubicBezTo>
                    <a:pt x="229" y="204"/>
                    <a:pt x="229" y="204"/>
                    <a:pt x="229" y="204"/>
                  </a:cubicBezTo>
                  <a:cubicBezTo>
                    <a:pt x="228" y="203"/>
                    <a:pt x="228" y="203"/>
                    <a:pt x="228" y="203"/>
                  </a:cubicBezTo>
                  <a:cubicBezTo>
                    <a:pt x="212" y="195"/>
                    <a:pt x="198" y="185"/>
                    <a:pt x="185" y="174"/>
                  </a:cubicBezTo>
                  <a:cubicBezTo>
                    <a:pt x="185" y="173"/>
                    <a:pt x="185" y="173"/>
                    <a:pt x="185" y="173"/>
                  </a:cubicBezTo>
                  <a:cubicBezTo>
                    <a:pt x="185" y="172"/>
                    <a:pt x="185" y="172"/>
                    <a:pt x="185" y="172"/>
                  </a:cubicBezTo>
                  <a:cubicBezTo>
                    <a:pt x="188" y="169"/>
                    <a:pt x="189" y="164"/>
                    <a:pt x="190" y="160"/>
                  </a:cubicBezTo>
                  <a:cubicBezTo>
                    <a:pt x="191" y="159"/>
                    <a:pt x="191" y="159"/>
                    <a:pt x="191" y="159"/>
                  </a:cubicBezTo>
                  <a:cubicBezTo>
                    <a:pt x="192" y="159"/>
                    <a:pt x="192" y="159"/>
                    <a:pt x="192" y="159"/>
                  </a:cubicBezTo>
                  <a:cubicBezTo>
                    <a:pt x="208" y="161"/>
                    <a:pt x="225" y="164"/>
                    <a:pt x="242" y="168"/>
                  </a:cubicBezTo>
                  <a:cubicBezTo>
                    <a:pt x="243" y="169"/>
                    <a:pt x="243" y="169"/>
                    <a:pt x="243" y="169"/>
                  </a:cubicBezTo>
                  <a:lnTo>
                    <a:pt x="243" y="170"/>
                  </a:lnTo>
                  <a:close/>
                  <a:moveTo>
                    <a:pt x="242" y="134"/>
                  </a:moveTo>
                  <a:cubicBezTo>
                    <a:pt x="225" y="139"/>
                    <a:pt x="208" y="142"/>
                    <a:pt x="192" y="143"/>
                  </a:cubicBezTo>
                  <a:cubicBezTo>
                    <a:pt x="191" y="143"/>
                    <a:pt x="191" y="143"/>
                    <a:pt x="191" y="143"/>
                  </a:cubicBezTo>
                  <a:cubicBezTo>
                    <a:pt x="190" y="142"/>
                    <a:pt x="190" y="142"/>
                    <a:pt x="190" y="142"/>
                  </a:cubicBezTo>
                  <a:cubicBezTo>
                    <a:pt x="189" y="137"/>
                    <a:pt x="188" y="133"/>
                    <a:pt x="185" y="130"/>
                  </a:cubicBezTo>
                  <a:cubicBezTo>
                    <a:pt x="185" y="129"/>
                    <a:pt x="185" y="129"/>
                    <a:pt x="185" y="129"/>
                  </a:cubicBezTo>
                  <a:cubicBezTo>
                    <a:pt x="186" y="128"/>
                    <a:pt x="186" y="128"/>
                    <a:pt x="186" y="128"/>
                  </a:cubicBezTo>
                  <a:cubicBezTo>
                    <a:pt x="199" y="117"/>
                    <a:pt x="213" y="107"/>
                    <a:pt x="228" y="99"/>
                  </a:cubicBezTo>
                  <a:cubicBezTo>
                    <a:pt x="229" y="98"/>
                    <a:pt x="229" y="98"/>
                    <a:pt x="229" y="98"/>
                  </a:cubicBezTo>
                  <a:cubicBezTo>
                    <a:pt x="230" y="99"/>
                    <a:pt x="230" y="99"/>
                    <a:pt x="230" y="99"/>
                  </a:cubicBezTo>
                  <a:cubicBezTo>
                    <a:pt x="236" y="109"/>
                    <a:pt x="241" y="120"/>
                    <a:pt x="243" y="132"/>
                  </a:cubicBezTo>
                  <a:cubicBezTo>
                    <a:pt x="243" y="133"/>
                    <a:pt x="243" y="133"/>
                    <a:pt x="243" y="133"/>
                  </a:cubicBezTo>
                  <a:lnTo>
                    <a:pt x="242" y="134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  <a:effectLst>
              <a:outerShdw blurRad="330200" dist="190500" dir="2700000" algn="tl" rotWithShape="0">
                <a:prstClr val="black">
                  <a:alpha val="22000"/>
                </a:prst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8" name="Oval 97"/>
            <p:cNvSpPr/>
            <p:nvPr/>
          </p:nvSpPr>
          <p:spPr>
            <a:xfrm>
              <a:off x="18359240" y="5743855"/>
              <a:ext cx="2564121" cy="2564121"/>
            </a:xfrm>
            <a:prstGeom prst="ellipse">
              <a:avLst/>
            </a:prstGeom>
            <a:gradFill flip="none" rotWithShape="1">
              <a:gsLst>
                <a:gs pos="0">
                  <a:schemeClr val="bg1">
                    <a:lumMod val="85000"/>
                  </a:schemeClr>
                </a:gs>
                <a:gs pos="24000">
                  <a:schemeClr val="bg1">
                    <a:lumMod val="95000"/>
                  </a:schemeClr>
                </a:gs>
              </a:gsLst>
              <a:lin ang="13500000" scaled="1"/>
              <a:tileRect/>
            </a:gradFill>
            <a:ln>
              <a:noFill/>
            </a:ln>
            <a:effectLst>
              <a:outerShdw blurRad="571500" dist="723900" dir="2700000" algn="tl" rotWithShape="0">
                <a:prstClr val="black">
                  <a:alpha val="32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99" name="Group 98"/>
          <p:cNvGrpSpPr/>
          <p:nvPr/>
        </p:nvGrpSpPr>
        <p:grpSpPr>
          <a:xfrm flipV="1">
            <a:off x="12636914" y="9975715"/>
            <a:ext cx="4588084" cy="2816908"/>
            <a:chOff x="6095913" y="3516301"/>
            <a:chExt cx="4588084" cy="2816908"/>
          </a:xfrm>
        </p:grpSpPr>
        <p:grpSp>
          <p:nvGrpSpPr>
            <p:cNvPr id="100" name="Group 99"/>
            <p:cNvGrpSpPr/>
            <p:nvPr/>
          </p:nvGrpSpPr>
          <p:grpSpPr>
            <a:xfrm>
              <a:off x="6095913" y="3516301"/>
              <a:ext cx="4588084" cy="1614826"/>
              <a:chOff x="3799661" y="10694418"/>
              <a:chExt cx="4588084" cy="1614826"/>
            </a:xfrm>
          </p:grpSpPr>
          <p:sp>
            <p:nvSpPr>
              <p:cNvPr id="104" name="TextBox 103"/>
              <p:cNvSpPr txBox="1"/>
              <p:nvPr/>
            </p:nvSpPr>
            <p:spPr>
              <a:xfrm flipV="1">
                <a:off x="3799661" y="11786024"/>
                <a:ext cx="4588084" cy="52322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fa-IR" sz="2800" b="1" dirty="0">
                    <a:solidFill>
                      <a:schemeClr val="accent1">
                        <a:lumMod val="50000"/>
                      </a:schemeClr>
                    </a:solidFill>
                    <a:effectLst>
                      <a:glow>
                        <a:srgbClr val="FF3399">
                          <a:alpha val="24000"/>
                        </a:srgbClr>
                      </a:glow>
                    </a:effectLst>
                    <a:latin typeface="Shabnam" panose="020B0603030804020204" pitchFamily="34" charset="-78"/>
                    <a:cs typeface="Shabnam" panose="020B0603030804020204" pitchFamily="34" charset="-78"/>
                  </a:rPr>
                  <a:t>تیتر عنوان را بنویسید</a:t>
                </a:r>
                <a:endParaRPr lang="en-US" sz="2800" b="1" dirty="0">
                  <a:solidFill>
                    <a:schemeClr val="accent1">
                      <a:lumMod val="50000"/>
                    </a:schemeClr>
                  </a:solidFill>
                  <a:effectLst>
                    <a:glow>
                      <a:srgbClr val="FF3399">
                        <a:alpha val="24000"/>
                      </a:srgbClr>
                    </a:glow>
                  </a:effectLst>
                  <a:latin typeface="Shabnam" panose="020B0603030804020204" pitchFamily="34" charset="-78"/>
                  <a:cs typeface="Shabnam" panose="020B0603030804020204" pitchFamily="34" charset="-78"/>
                </a:endParaRPr>
              </a:p>
            </p:txBody>
          </p:sp>
          <p:sp>
            <p:nvSpPr>
              <p:cNvPr id="105" name="TextBox 104"/>
              <p:cNvSpPr txBox="1"/>
              <p:nvPr/>
            </p:nvSpPr>
            <p:spPr>
              <a:xfrm flipV="1">
                <a:off x="4151397" y="10694418"/>
                <a:ext cx="3884612" cy="101566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 rtl="1">
                  <a:lnSpc>
                    <a:spcPct val="150000"/>
                  </a:lnSpc>
                </a:pPr>
                <a:r>
                  <a:rPr lang="fa-IR" sz="2000" dirty="0">
                    <a:solidFill>
                      <a:srgbClr val="16191F"/>
                    </a:solidFill>
                    <a:latin typeface="Vazir" panose="020B0603030804020204" pitchFamily="34" charset="-78"/>
                    <a:cs typeface="Vazir" panose="020B0603030804020204" pitchFamily="34" charset="-78"/>
                  </a:rPr>
                  <a:t>فروشگاه مینارو ارائه دهنده انواع فایل های کاربردی</a:t>
                </a:r>
                <a:endParaRPr lang="en-US" sz="1800" b="1" dirty="0">
                  <a:solidFill>
                    <a:schemeClr val="bg1">
                      <a:lumMod val="65000"/>
                    </a:schemeClr>
                  </a:solidFill>
                  <a:effectLst>
                    <a:glow>
                      <a:srgbClr val="FF3399">
                        <a:alpha val="24000"/>
                      </a:srgbClr>
                    </a:glow>
                  </a:effectLst>
                  <a:latin typeface="Lato" panose="020F0502020204030203" pitchFamily="34" charset="0"/>
                </a:endParaRPr>
              </a:p>
            </p:txBody>
          </p:sp>
        </p:grpSp>
        <p:grpSp>
          <p:nvGrpSpPr>
            <p:cNvPr id="101" name="Group 100"/>
            <p:cNvGrpSpPr/>
            <p:nvPr/>
          </p:nvGrpSpPr>
          <p:grpSpPr>
            <a:xfrm>
              <a:off x="8375176" y="5266665"/>
              <a:ext cx="214661" cy="1066544"/>
              <a:chOff x="9156226" y="5476215"/>
              <a:chExt cx="214661" cy="1066544"/>
            </a:xfrm>
          </p:grpSpPr>
          <p:cxnSp>
            <p:nvCxnSpPr>
              <p:cNvPr id="102" name="Straight Connector 101"/>
              <p:cNvCxnSpPr/>
              <p:nvPr/>
            </p:nvCxnSpPr>
            <p:spPr>
              <a:xfrm>
                <a:off x="9258103" y="5607405"/>
                <a:ext cx="5453" cy="935354"/>
              </a:xfrm>
              <a:prstGeom prst="line">
                <a:avLst/>
              </a:prstGeom>
              <a:ln>
                <a:solidFill>
                  <a:schemeClr val="bg1">
                    <a:lumMod val="65000"/>
                  </a:schemeClr>
                </a:solidFill>
                <a:prstDash val="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3" name="Oval 102"/>
              <p:cNvSpPr/>
              <p:nvPr/>
            </p:nvSpPr>
            <p:spPr>
              <a:xfrm>
                <a:off x="9156226" y="5476215"/>
                <a:ext cx="214661" cy="214661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106" name="TextBox 105"/>
          <p:cNvSpPr txBox="1"/>
          <p:nvPr/>
        </p:nvSpPr>
        <p:spPr>
          <a:xfrm>
            <a:off x="13990274" y="7080268"/>
            <a:ext cx="2163303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5400" dirty="0">
                <a:latin typeface="Lato Black" panose="020F0A02020204030203" pitchFamily="34" charset="0"/>
              </a:rPr>
              <a:t>80%</a:t>
            </a:r>
          </a:p>
        </p:txBody>
      </p:sp>
      <p:sp>
        <p:nvSpPr>
          <p:cNvPr id="108" name="Freeform 12"/>
          <p:cNvSpPr>
            <a:spLocks noEditPoints="1"/>
          </p:cNvSpPr>
          <p:nvPr/>
        </p:nvSpPr>
        <p:spPr bwMode="auto">
          <a:xfrm>
            <a:off x="12944132" y="4338439"/>
            <a:ext cx="1263856" cy="1262305"/>
          </a:xfrm>
          <a:custGeom>
            <a:avLst/>
            <a:gdLst>
              <a:gd name="T0" fmla="*/ 286 w 302"/>
              <a:gd name="T1" fmla="*/ 129 h 302"/>
              <a:gd name="T2" fmla="*/ 282 w 302"/>
              <a:gd name="T3" fmla="*/ 112 h 302"/>
              <a:gd name="T4" fmla="*/ 285 w 302"/>
              <a:gd name="T5" fmla="*/ 82 h 302"/>
              <a:gd name="T6" fmla="*/ 264 w 302"/>
              <a:gd name="T7" fmla="*/ 72 h 302"/>
              <a:gd name="T8" fmla="*/ 252 w 302"/>
              <a:gd name="T9" fmla="*/ 58 h 302"/>
              <a:gd name="T10" fmla="*/ 236 w 302"/>
              <a:gd name="T11" fmla="*/ 34 h 302"/>
              <a:gd name="T12" fmla="*/ 219 w 302"/>
              <a:gd name="T13" fmla="*/ 23 h 302"/>
              <a:gd name="T14" fmla="*/ 191 w 302"/>
              <a:gd name="T15" fmla="*/ 20 h 302"/>
              <a:gd name="T16" fmla="*/ 173 w 302"/>
              <a:gd name="T17" fmla="*/ 15 h 302"/>
              <a:gd name="T18" fmla="*/ 155 w 302"/>
              <a:gd name="T19" fmla="*/ 0 h 302"/>
              <a:gd name="T20" fmla="*/ 141 w 302"/>
              <a:gd name="T21" fmla="*/ 14 h 302"/>
              <a:gd name="T22" fmla="*/ 113 w 302"/>
              <a:gd name="T23" fmla="*/ 12 h 302"/>
              <a:gd name="T24" fmla="*/ 94 w 302"/>
              <a:gd name="T25" fmla="*/ 18 h 302"/>
              <a:gd name="T26" fmla="*/ 73 w 302"/>
              <a:gd name="T27" fmla="*/ 38 h 302"/>
              <a:gd name="T28" fmla="*/ 59 w 302"/>
              <a:gd name="T29" fmla="*/ 49 h 302"/>
              <a:gd name="T30" fmla="*/ 35 w 302"/>
              <a:gd name="T31" fmla="*/ 54 h 302"/>
              <a:gd name="T32" fmla="*/ 32 w 302"/>
              <a:gd name="T33" fmla="*/ 84 h 302"/>
              <a:gd name="T34" fmla="*/ 24 w 302"/>
              <a:gd name="T35" fmla="*/ 99 h 302"/>
              <a:gd name="T36" fmla="*/ 3 w 302"/>
              <a:gd name="T37" fmla="*/ 121 h 302"/>
              <a:gd name="T38" fmla="*/ 14 w 302"/>
              <a:gd name="T39" fmla="*/ 142 h 302"/>
              <a:gd name="T40" fmla="*/ 7 w 302"/>
              <a:gd name="T41" fmla="*/ 157 h 302"/>
              <a:gd name="T42" fmla="*/ 9 w 302"/>
              <a:gd name="T43" fmla="*/ 177 h 302"/>
              <a:gd name="T44" fmla="*/ 24 w 302"/>
              <a:gd name="T45" fmla="*/ 201 h 302"/>
              <a:gd name="T46" fmla="*/ 31 w 302"/>
              <a:gd name="T47" fmla="*/ 218 h 302"/>
              <a:gd name="T48" fmla="*/ 30 w 302"/>
              <a:gd name="T49" fmla="*/ 242 h 302"/>
              <a:gd name="T50" fmla="*/ 59 w 302"/>
              <a:gd name="T51" fmla="*/ 252 h 302"/>
              <a:gd name="T52" fmla="*/ 73 w 302"/>
              <a:gd name="T53" fmla="*/ 263 h 302"/>
              <a:gd name="T54" fmla="*/ 89 w 302"/>
              <a:gd name="T55" fmla="*/ 289 h 302"/>
              <a:gd name="T56" fmla="*/ 112 w 302"/>
              <a:gd name="T57" fmla="*/ 283 h 302"/>
              <a:gd name="T58" fmla="*/ 130 w 302"/>
              <a:gd name="T59" fmla="*/ 286 h 302"/>
              <a:gd name="T60" fmla="*/ 155 w 302"/>
              <a:gd name="T61" fmla="*/ 302 h 302"/>
              <a:gd name="T62" fmla="*/ 173 w 302"/>
              <a:gd name="T63" fmla="*/ 286 h 302"/>
              <a:gd name="T64" fmla="*/ 190 w 302"/>
              <a:gd name="T65" fmla="*/ 282 h 302"/>
              <a:gd name="T66" fmla="*/ 220 w 302"/>
              <a:gd name="T67" fmla="*/ 285 h 302"/>
              <a:gd name="T68" fmla="*/ 230 w 302"/>
              <a:gd name="T69" fmla="*/ 263 h 302"/>
              <a:gd name="T70" fmla="*/ 243 w 302"/>
              <a:gd name="T71" fmla="*/ 251 h 302"/>
              <a:gd name="T72" fmla="*/ 268 w 302"/>
              <a:gd name="T73" fmla="*/ 236 h 302"/>
              <a:gd name="T74" fmla="*/ 278 w 302"/>
              <a:gd name="T75" fmla="*/ 219 h 302"/>
              <a:gd name="T76" fmla="*/ 282 w 302"/>
              <a:gd name="T77" fmla="*/ 190 h 302"/>
              <a:gd name="T78" fmla="*/ 287 w 302"/>
              <a:gd name="T79" fmla="*/ 173 h 302"/>
              <a:gd name="T80" fmla="*/ 302 w 302"/>
              <a:gd name="T81" fmla="*/ 155 h 302"/>
              <a:gd name="T82" fmla="*/ 170 w 302"/>
              <a:gd name="T83" fmla="*/ 59 h 302"/>
              <a:gd name="T84" fmla="*/ 160 w 302"/>
              <a:gd name="T85" fmla="*/ 111 h 302"/>
              <a:gd name="T86" fmla="*/ 143 w 302"/>
              <a:gd name="T87" fmla="*/ 110 h 302"/>
              <a:gd name="T88" fmla="*/ 98 w 302"/>
              <a:gd name="T89" fmla="*/ 73 h 302"/>
              <a:gd name="T90" fmla="*/ 117 w 302"/>
              <a:gd name="T91" fmla="*/ 128 h 302"/>
              <a:gd name="T92" fmla="*/ 59 w 302"/>
              <a:gd name="T93" fmla="*/ 132 h 302"/>
              <a:gd name="T94" fmla="*/ 110 w 302"/>
              <a:gd name="T95" fmla="*/ 159 h 302"/>
              <a:gd name="T96" fmla="*/ 143 w 302"/>
              <a:gd name="T97" fmla="*/ 191 h 302"/>
              <a:gd name="T98" fmla="*/ 128 w 302"/>
              <a:gd name="T99" fmla="*/ 185 h 302"/>
              <a:gd name="T100" fmla="*/ 130 w 302"/>
              <a:gd name="T101" fmla="*/ 171 h 302"/>
              <a:gd name="T102" fmla="*/ 203 w 302"/>
              <a:gd name="T103" fmla="*/ 229 h 302"/>
              <a:gd name="T104" fmla="*/ 172 w 302"/>
              <a:gd name="T105" fmla="*/ 185 h 302"/>
              <a:gd name="T106" fmla="*/ 229 w 302"/>
              <a:gd name="T107" fmla="*/ 203 h 302"/>
              <a:gd name="T108" fmla="*/ 191 w 302"/>
              <a:gd name="T109" fmla="*/ 159 h 302"/>
              <a:gd name="T110" fmla="*/ 191 w 302"/>
              <a:gd name="T111" fmla="*/ 143 h 302"/>
              <a:gd name="T112" fmla="*/ 230 w 302"/>
              <a:gd name="T113" fmla="*/ 99 h 3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302" h="302">
                <a:moveTo>
                  <a:pt x="302" y="147"/>
                </a:moveTo>
                <a:cubicBezTo>
                  <a:pt x="300" y="146"/>
                  <a:pt x="297" y="145"/>
                  <a:pt x="295" y="145"/>
                </a:cubicBezTo>
                <a:cubicBezTo>
                  <a:pt x="293" y="144"/>
                  <a:pt x="290" y="143"/>
                  <a:pt x="288" y="142"/>
                </a:cubicBezTo>
                <a:cubicBezTo>
                  <a:pt x="287" y="142"/>
                  <a:pt x="287" y="142"/>
                  <a:pt x="287" y="142"/>
                </a:cubicBezTo>
                <a:cubicBezTo>
                  <a:pt x="287" y="141"/>
                  <a:pt x="287" y="141"/>
                  <a:pt x="287" y="141"/>
                </a:cubicBezTo>
                <a:cubicBezTo>
                  <a:pt x="287" y="137"/>
                  <a:pt x="287" y="133"/>
                  <a:pt x="286" y="130"/>
                </a:cubicBezTo>
                <a:cubicBezTo>
                  <a:pt x="286" y="129"/>
                  <a:pt x="286" y="129"/>
                  <a:pt x="286" y="129"/>
                </a:cubicBezTo>
                <a:cubicBezTo>
                  <a:pt x="287" y="128"/>
                  <a:pt x="287" y="128"/>
                  <a:pt x="287" y="128"/>
                </a:cubicBezTo>
                <a:cubicBezTo>
                  <a:pt x="289" y="127"/>
                  <a:pt x="291" y="126"/>
                  <a:pt x="293" y="125"/>
                </a:cubicBezTo>
                <a:cubicBezTo>
                  <a:pt x="295" y="123"/>
                  <a:pt x="297" y="122"/>
                  <a:pt x="299" y="121"/>
                </a:cubicBezTo>
                <a:cubicBezTo>
                  <a:pt x="299" y="118"/>
                  <a:pt x="298" y="116"/>
                  <a:pt x="297" y="113"/>
                </a:cubicBezTo>
                <a:cubicBezTo>
                  <a:pt x="295" y="113"/>
                  <a:pt x="293" y="113"/>
                  <a:pt x="290" y="113"/>
                </a:cubicBezTo>
                <a:cubicBezTo>
                  <a:pt x="288" y="112"/>
                  <a:pt x="285" y="112"/>
                  <a:pt x="283" y="112"/>
                </a:cubicBezTo>
                <a:cubicBezTo>
                  <a:pt x="282" y="112"/>
                  <a:pt x="282" y="112"/>
                  <a:pt x="282" y="112"/>
                </a:cubicBezTo>
                <a:cubicBezTo>
                  <a:pt x="282" y="111"/>
                  <a:pt x="282" y="111"/>
                  <a:pt x="282" y="111"/>
                </a:cubicBezTo>
                <a:cubicBezTo>
                  <a:pt x="281" y="108"/>
                  <a:pt x="279" y="104"/>
                  <a:pt x="278" y="100"/>
                </a:cubicBezTo>
                <a:cubicBezTo>
                  <a:pt x="278" y="99"/>
                  <a:pt x="278" y="99"/>
                  <a:pt x="278" y="99"/>
                </a:cubicBezTo>
                <a:cubicBezTo>
                  <a:pt x="278" y="99"/>
                  <a:pt x="278" y="99"/>
                  <a:pt x="278" y="99"/>
                </a:cubicBezTo>
                <a:cubicBezTo>
                  <a:pt x="280" y="97"/>
                  <a:pt x="282" y="95"/>
                  <a:pt x="284" y="94"/>
                </a:cubicBezTo>
                <a:cubicBezTo>
                  <a:pt x="285" y="92"/>
                  <a:pt x="287" y="90"/>
                  <a:pt x="289" y="89"/>
                </a:cubicBezTo>
                <a:cubicBezTo>
                  <a:pt x="288" y="86"/>
                  <a:pt x="286" y="84"/>
                  <a:pt x="285" y="82"/>
                </a:cubicBezTo>
                <a:cubicBezTo>
                  <a:pt x="283" y="82"/>
                  <a:pt x="281" y="82"/>
                  <a:pt x="278" y="83"/>
                </a:cubicBezTo>
                <a:cubicBezTo>
                  <a:pt x="276" y="83"/>
                  <a:pt x="273" y="83"/>
                  <a:pt x="271" y="84"/>
                </a:cubicBezTo>
                <a:cubicBezTo>
                  <a:pt x="270" y="84"/>
                  <a:pt x="270" y="84"/>
                  <a:pt x="270" y="84"/>
                </a:cubicBezTo>
                <a:cubicBezTo>
                  <a:pt x="270" y="83"/>
                  <a:pt x="270" y="83"/>
                  <a:pt x="270" y="83"/>
                </a:cubicBezTo>
                <a:cubicBezTo>
                  <a:pt x="268" y="80"/>
                  <a:pt x="266" y="76"/>
                  <a:pt x="264" y="73"/>
                </a:cubicBezTo>
                <a:cubicBezTo>
                  <a:pt x="263" y="72"/>
                  <a:pt x="263" y="72"/>
                  <a:pt x="263" y="72"/>
                </a:cubicBezTo>
                <a:cubicBezTo>
                  <a:pt x="264" y="72"/>
                  <a:pt x="264" y="72"/>
                  <a:pt x="264" y="72"/>
                </a:cubicBezTo>
                <a:cubicBezTo>
                  <a:pt x="265" y="70"/>
                  <a:pt x="266" y="68"/>
                  <a:pt x="268" y="66"/>
                </a:cubicBezTo>
                <a:cubicBezTo>
                  <a:pt x="269" y="64"/>
                  <a:pt x="270" y="62"/>
                  <a:pt x="271" y="60"/>
                </a:cubicBezTo>
                <a:cubicBezTo>
                  <a:pt x="270" y="58"/>
                  <a:pt x="268" y="56"/>
                  <a:pt x="267" y="54"/>
                </a:cubicBezTo>
                <a:cubicBezTo>
                  <a:pt x="264" y="54"/>
                  <a:pt x="262" y="55"/>
                  <a:pt x="260" y="56"/>
                </a:cubicBezTo>
                <a:cubicBezTo>
                  <a:pt x="258" y="57"/>
                  <a:pt x="255" y="58"/>
                  <a:pt x="253" y="59"/>
                </a:cubicBezTo>
                <a:cubicBezTo>
                  <a:pt x="252" y="59"/>
                  <a:pt x="252" y="59"/>
                  <a:pt x="252" y="59"/>
                </a:cubicBezTo>
                <a:cubicBezTo>
                  <a:pt x="252" y="58"/>
                  <a:pt x="252" y="58"/>
                  <a:pt x="252" y="58"/>
                </a:cubicBezTo>
                <a:cubicBezTo>
                  <a:pt x="249" y="55"/>
                  <a:pt x="246" y="53"/>
                  <a:pt x="243" y="50"/>
                </a:cubicBezTo>
                <a:cubicBezTo>
                  <a:pt x="243" y="49"/>
                  <a:pt x="243" y="49"/>
                  <a:pt x="243" y="49"/>
                </a:cubicBezTo>
                <a:cubicBezTo>
                  <a:pt x="243" y="49"/>
                  <a:pt x="243" y="49"/>
                  <a:pt x="243" y="49"/>
                </a:cubicBezTo>
                <a:cubicBezTo>
                  <a:pt x="244" y="47"/>
                  <a:pt x="245" y="44"/>
                  <a:pt x="246" y="42"/>
                </a:cubicBezTo>
                <a:cubicBezTo>
                  <a:pt x="247" y="40"/>
                  <a:pt x="247" y="37"/>
                  <a:pt x="248" y="35"/>
                </a:cubicBezTo>
                <a:cubicBezTo>
                  <a:pt x="246" y="33"/>
                  <a:pt x="244" y="32"/>
                  <a:pt x="242" y="30"/>
                </a:cubicBezTo>
                <a:cubicBezTo>
                  <a:pt x="240" y="31"/>
                  <a:pt x="238" y="33"/>
                  <a:pt x="236" y="34"/>
                </a:cubicBezTo>
                <a:cubicBezTo>
                  <a:pt x="234" y="36"/>
                  <a:pt x="232" y="37"/>
                  <a:pt x="230" y="38"/>
                </a:cubicBezTo>
                <a:cubicBezTo>
                  <a:pt x="229" y="39"/>
                  <a:pt x="229" y="39"/>
                  <a:pt x="229" y="39"/>
                </a:cubicBezTo>
                <a:cubicBezTo>
                  <a:pt x="228" y="38"/>
                  <a:pt x="228" y="38"/>
                  <a:pt x="228" y="38"/>
                </a:cubicBezTo>
                <a:cubicBezTo>
                  <a:pt x="225" y="36"/>
                  <a:pt x="222" y="34"/>
                  <a:pt x="219" y="32"/>
                </a:cubicBezTo>
                <a:cubicBezTo>
                  <a:pt x="218" y="32"/>
                  <a:pt x="218" y="32"/>
                  <a:pt x="218" y="32"/>
                </a:cubicBezTo>
                <a:cubicBezTo>
                  <a:pt x="218" y="31"/>
                  <a:pt x="218" y="31"/>
                  <a:pt x="218" y="31"/>
                </a:cubicBezTo>
                <a:cubicBezTo>
                  <a:pt x="218" y="28"/>
                  <a:pt x="219" y="26"/>
                  <a:pt x="219" y="23"/>
                </a:cubicBezTo>
                <a:cubicBezTo>
                  <a:pt x="219" y="21"/>
                  <a:pt x="220" y="19"/>
                  <a:pt x="220" y="16"/>
                </a:cubicBezTo>
                <a:cubicBezTo>
                  <a:pt x="218" y="15"/>
                  <a:pt x="215" y="14"/>
                  <a:pt x="213" y="13"/>
                </a:cubicBezTo>
                <a:cubicBezTo>
                  <a:pt x="211" y="15"/>
                  <a:pt x="210" y="16"/>
                  <a:pt x="208" y="18"/>
                </a:cubicBezTo>
                <a:cubicBezTo>
                  <a:pt x="206" y="20"/>
                  <a:pt x="205" y="22"/>
                  <a:pt x="203" y="23"/>
                </a:cubicBezTo>
                <a:cubicBezTo>
                  <a:pt x="202" y="24"/>
                  <a:pt x="202" y="24"/>
                  <a:pt x="202" y="24"/>
                </a:cubicBezTo>
                <a:cubicBezTo>
                  <a:pt x="202" y="24"/>
                  <a:pt x="202" y="24"/>
                  <a:pt x="202" y="24"/>
                </a:cubicBezTo>
                <a:cubicBezTo>
                  <a:pt x="198" y="22"/>
                  <a:pt x="194" y="21"/>
                  <a:pt x="191" y="20"/>
                </a:cubicBezTo>
                <a:cubicBezTo>
                  <a:pt x="190" y="20"/>
                  <a:pt x="190" y="20"/>
                  <a:pt x="190" y="20"/>
                </a:cubicBezTo>
                <a:cubicBezTo>
                  <a:pt x="190" y="19"/>
                  <a:pt x="190" y="19"/>
                  <a:pt x="190" y="19"/>
                </a:cubicBezTo>
                <a:cubicBezTo>
                  <a:pt x="189" y="17"/>
                  <a:pt x="189" y="14"/>
                  <a:pt x="189" y="12"/>
                </a:cubicBezTo>
                <a:cubicBezTo>
                  <a:pt x="189" y="9"/>
                  <a:pt x="189" y="7"/>
                  <a:pt x="188" y="4"/>
                </a:cubicBezTo>
                <a:cubicBezTo>
                  <a:pt x="186" y="4"/>
                  <a:pt x="183" y="3"/>
                  <a:pt x="181" y="3"/>
                </a:cubicBezTo>
                <a:cubicBezTo>
                  <a:pt x="180" y="4"/>
                  <a:pt x="178" y="7"/>
                  <a:pt x="177" y="9"/>
                </a:cubicBezTo>
                <a:cubicBezTo>
                  <a:pt x="176" y="11"/>
                  <a:pt x="175" y="13"/>
                  <a:pt x="173" y="15"/>
                </a:cubicBezTo>
                <a:cubicBezTo>
                  <a:pt x="173" y="16"/>
                  <a:pt x="173" y="16"/>
                  <a:pt x="173" y="16"/>
                </a:cubicBezTo>
                <a:cubicBezTo>
                  <a:pt x="172" y="16"/>
                  <a:pt x="172" y="16"/>
                  <a:pt x="172" y="16"/>
                </a:cubicBezTo>
                <a:cubicBezTo>
                  <a:pt x="168" y="15"/>
                  <a:pt x="165" y="15"/>
                  <a:pt x="161" y="14"/>
                </a:cubicBezTo>
                <a:cubicBezTo>
                  <a:pt x="160" y="14"/>
                  <a:pt x="160" y="14"/>
                  <a:pt x="160" y="14"/>
                </a:cubicBezTo>
                <a:cubicBezTo>
                  <a:pt x="159" y="14"/>
                  <a:pt x="159" y="14"/>
                  <a:pt x="159" y="14"/>
                </a:cubicBezTo>
                <a:cubicBezTo>
                  <a:pt x="159" y="11"/>
                  <a:pt x="158" y="9"/>
                  <a:pt x="157" y="7"/>
                </a:cubicBezTo>
                <a:cubicBezTo>
                  <a:pt x="156" y="4"/>
                  <a:pt x="156" y="2"/>
                  <a:pt x="155" y="0"/>
                </a:cubicBezTo>
                <a:cubicBezTo>
                  <a:pt x="155" y="0"/>
                  <a:pt x="155" y="0"/>
                  <a:pt x="155" y="0"/>
                </a:cubicBezTo>
                <a:cubicBezTo>
                  <a:pt x="152" y="0"/>
                  <a:pt x="150" y="0"/>
                  <a:pt x="147" y="0"/>
                </a:cubicBezTo>
                <a:cubicBezTo>
                  <a:pt x="147" y="0"/>
                  <a:pt x="147" y="0"/>
                  <a:pt x="147" y="0"/>
                </a:cubicBezTo>
                <a:cubicBezTo>
                  <a:pt x="146" y="2"/>
                  <a:pt x="145" y="4"/>
                  <a:pt x="145" y="7"/>
                </a:cubicBezTo>
                <a:cubicBezTo>
                  <a:pt x="144" y="9"/>
                  <a:pt x="143" y="11"/>
                  <a:pt x="142" y="14"/>
                </a:cubicBezTo>
                <a:cubicBezTo>
                  <a:pt x="142" y="14"/>
                  <a:pt x="142" y="14"/>
                  <a:pt x="142" y="14"/>
                </a:cubicBezTo>
                <a:cubicBezTo>
                  <a:pt x="141" y="14"/>
                  <a:pt x="141" y="14"/>
                  <a:pt x="141" y="14"/>
                </a:cubicBezTo>
                <a:cubicBezTo>
                  <a:pt x="137" y="15"/>
                  <a:pt x="133" y="15"/>
                  <a:pt x="130" y="16"/>
                </a:cubicBezTo>
                <a:cubicBezTo>
                  <a:pt x="129" y="16"/>
                  <a:pt x="129" y="16"/>
                  <a:pt x="129" y="16"/>
                </a:cubicBezTo>
                <a:cubicBezTo>
                  <a:pt x="129" y="15"/>
                  <a:pt x="129" y="15"/>
                  <a:pt x="129" y="15"/>
                </a:cubicBezTo>
                <a:cubicBezTo>
                  <a:pt x="127" y="13"/>
                  <a:pt x="126" y="11"/>
                  <a:pt x="125" y="9"/>
                </a:cubicBezTo>
                <a:cubicBezTo>
                  <a:pt x="123" y="7"/>
                  <a:pt x="122" y="4"/>
                  <a:pt x="121" y="3"/>
                </a:cubicBezTo>
                <a:cubicBezTo>
                  <a:pt x="118" y="3"/>
                  <a:pt x="116" y="4"/>
                  <a:pt x="113" y="4"/>
                </a:cubicBezTo>
                <a:cubicBezTo>
                  <a:pt x="113" y="7"/>
                  <a:pt x="113" y="9"/>
                  <a:pt x="113" y="12"/>
                </a:cubicBezTo>
                <a:cubicBezTo>
                  <a:pt x="113" y="14"/>
                  <a:pt x="112" y="17"/>
                  <a:pt x="112" y="19"/>
                </a:cubicBezTo>
                <a:cubicBezTo>
                  <a:pt x="112" y="20"/>
                  <a:pt x="112" y="20"/>
                  <a:pt x="112" y="20"/>
                </a:cubicBezTo>
                <a:cubicBezTo>
                  <a:pt x="111" y="20"/>
                  <a:pt x="111" y="20"/>
                  <a:pt x="111" y="20"/>
                </a:cubicBezTo>
                <a:cubicBezTo>
                  <a:pt x="108" y="21"/>
                  <a:pt x="104" y="22"/>
                  <a:pt x="100" y="24"/>
                </a:cubicBezTo>
                <a:cubicBezTo>
                  <a:pt x="100" y="24"/>
                  <a:pt x="100" y="24"/>
                  <a:pt x="100" y="24"/>
                </a:cubicBezTo>
                <a:cubicBezTo>
                  <a:pt x="99" y="23"/>
                  <a:pt x="99" y="23"/>
                  <a:pt x="99" y="23"/>
                </a:cubicBezTo>
                <a:cubicBezTo>
                  <a:pt x="97" y="22"/>
                  <a:pt x="96" y="20"/>
                  <a:pt x="94" y="18"/>
                </a:cubicBezTo>
                <a:cubicBezTo>
                  <a:pt x="92" y="16"/>
                  <a:pt x="90" y="15"/>
                  <a:pt x="89" y="13"/>
                </a:cubicBezTo>
                <a:cubicBezTo>
                  <a:pt x="86" y="14"/>
                  <a:pt x="84" y="15"/>
                  <a:pt x="82" y="16"/>
                </a:cubicBezTo>
                <a:cubicBezTo>
                  <a:pt x="82" y="19"/>
                  <a:pt x="82" y="21"/>
                  <a:pt x="83" y="23"/>
                </a:cubicBezTo>
                <a:cubicBezTo>
                  <a:pt x="83" y="26"/>
                  <a:pt x="83" y="28"/>
                  <a:pt x="84" y="31"/>
                </a:cubicBezTo>
                <a:cubicBezTo>
                  <a:pt x="84" y="32"/>
                  <a:pt x="84" y="32"/>
                  <a:pt x="84" y="32"/>
                </a:cubicBezTo>
                <a:cubicBezTo>
                  <a:pt x="83" y="32"/>
                  <a:pt x="83" y="32"/>
                  <a:pt x="83" y="32"/>
                </a:cubicBezTo>
                <a:cubicBezTo>
                  <a:pt x="80" y="34"/>
                  <a:pt x="76" y="36"/>
                  <a:pt x="73" y="38"/>
                </a:cubicBezTo>
                <a:cubicBezTo>
                  <a:pt x="73" y="39"/>
                  <a:pt x="73" y="39"/>
                  <a:pt x="73" y="39"/>
                </a:cubicBezTo>
                <a:cubicBezTo>
                  <a:pt x="72" y="38"/>
                  <a:pt x="72" y="38"/>
                  <a:pt x="72" y="38"/>
                </a:cubicBezTo>
                <a:cubicBezTo>
                  <a:pt x="70" y="37"/>
                  <a:pt x="68" y="36"/>
                  <a:pt x="66" y="34"/>
                </a:cubicBezTo>
                <a:cubicBezTo>
                  <a:pt x="64" y="33"/>
                  <a:pt x="62" y="31"/>
                  <a:pt x="60" y="30"/>
                </a:cubicBezTo>
                <a:cubicBezTo>
                  <a:pt x="58" y="32"/>
                  <a:pt x="56" y="33"/>
                  <a:pt x="54" y="35"/>
                </a:cubicBezTo>
                <a:cubicBezTo>
                  <a:pt x="54" y="37"/>
                  <a:pt x="55" y="40"/>
                  <a:pt x="56" y="42"/>
                </a:cubicBezTo>
                <a:cubicBezTo>
                  <a:pt x="57" y="44"/>
                  <a:pt x="58" y="47"/>
                  <a:pt x="59" y="49"/>
                </a:cubicBezTo>
                <a:cubicBezTo>
                  <a:pt x="59" y="49"/>
                  <a:pt x="59" y="49"/>
                  <a:pt x="59" y="49"/>
                </a:cubicBezTo>
                <a:cubicBezTo>
                  <a:pt x="58" y="50"/>
                  <a:pt x="58" y="50"/>
                  <a:pt x="58" y="50"/>
                </a:cubicBezTo>
                <a:cubicBezTo>
                  <a:pt x="56" y="53"/>
                  <a:pt x="53" y="55"/>
                  <a:pt x="50" y="58"/>
                </a:cubicBezTo>
                <a:cubicBezTo>
                  <a:pt x="50" y="59"/>
                  <a:pt x="50" y="59"/>
                  <a:pt x="50" y="59"/>
                </a:cubicBezTo>
                <a:cubicBezTo>
                  <a:pt x="49" y="59"/>
                  <a:pt x="49" y="59"/>
                  <a:pt x="49" y="59"/>
                </a:cubicBezTo>
                <a:cubicBezTo>
                  <a:pt x="47" y="58"/>
                  <a:pt x="44" y="57"/>
                  <a:pt x="42" y="56"/>
                </a:cubicBezTo>
                <a:cubicBezTo>
                  <a:pt x="40" y="55"/>
                  <a:pt x="37" y="54"/>
                  <a:pt x="35" y="54"/>
                </a:cubicBezTo>
                <a:cubicBezTo>
                  <a:pt x="33" y="56"/>
                  <a:pt x="32" y="58"/>
                  <a:pt x="30" y="60"/>
                </a:cubicBezTo>
                <a:cubicBezTo>
                  <a:pt x="32" y="62"/>
                  <a:pt x="33" y="64"/>
                  <a:pt x="34" y="66"/>
                </a:cubicBezTo>
                <a:cubicBezTo>
                  <a:pt x="36" y="68"/>
                  <a:pt x="37" y="70"/>
                  <a:pt x="38" y="72"/>
                </a:cubicBezTo>
                <a:cubicBezTo>
                  <a:pt x="39" y="72"/>
                  <a:pt x="39" y="72"/>
                  <a:pt x="39" y="72"/>
                </a:cubicBezTo>
                <a:cubicBezTo>
                  <a:pt x="38" y="73"/>
                  <a:pt x="38" y="73"/>
                  <a:pt x="38" y="73"/>
                </a:cubicBezTo>
                <a:cubicBezTo>
                  <a:pt x="36" y="76"/>
                  <a:pt x="34" y="80"/>
                  <a:pt x="32" y="83"/>
                </a:cubicBezTo>
                <a:cubicBezTo>
                  <a:pt x="32" y="84"/>
                  <a:pt x="32" y="84"/>
                  <a:pt x="32" y="84"/>
                </a:cubicBezTo>
                <a:cubicBezTo>
                  <a:pt x="31" y="84"/>
                  <a:pt x="31" y="84"/>
                  <a:pt x="31" y="84"/>
                </a:cubicBezTo>
                <a:cubicBezTo>
                  <a:pt x="29" y="83"/>
                  <a:pt x="26" y="83"/>
                  <a:pt x="24" y="83"/>
                </a:cubicBezTo>
                <a:cubicBezTo>
                  <a:pt x="21" y="82"/>
                  <a:pt x="19" y="82"/>
                  <a:pt x="17" y="82"/>
                </a:cubicBezTo>
                <a:cubicBezTo>
                  <a:pt x="15" y="84"/>
                  <a:pt x="14" y="86"/>
                  <a:pt x="13" y="89"/>
                </a:cubicBezTo>
                <a:cubicBezTo>
                  <a:pt x="15" y="90"/>
                  <a:pt x="16" y="92"/>
                  <a:pt x="18" y="94"/>
                </a:cubicBezTo>
                <a:cubicBezTo>
                  <a:pt x="20" y="95"/>
                  <a:pt x="22" y="97"/>
                  <a:pt x="24" y="99"/>
                </a:cubicBezTo>
                <a:cubicBezTo>
                  <a:pt x="24" y="99"/>
                  <a:pt x="24" y="99"/>
                  <a:pt x="24" y="99"/>
                </a:cubicBezTo>
                <a:cubicBezTo>
                  <a:pt x="24" y="100"/>
                  <a:pt x="24" y="100"/>
                  <a:pt x="24" y="100"/>
                </a:cubicBezTo>
                <a:cubicBezTo>
                  <a:pt x="22" y="104"/>
                  <a:pt x="21" y="108"/>
                  <a:pt x="20" y="111"/>
                </a:cubicBezTo>
                <a:cubicBezTo>
                  <a:pt x="20" y="112"/>
                  <a:pt x="20" y="112"/>
                  <a:pt x="20" y="112"/>
                </a:cubicBezTo>
                <a:cubicBezTo>
                  <a:pt x="19" y="112"/>
                  <a:pt x="19" y="112"/>
                  <a:pt x="19" y="112"/>
                </a:cubicBezTo>
                <a:cubicBezTo>
                  <a:pt x="17" y="112"/>
                  <a:pt x="14" y="112"/>
                  <a:pt x="12" y="113"/>
                </a:cubicBezTo>
                <a:cubicBezTo>
                  <a:pt x="9" y="113"/>
                  <a:pt x="7" y="113"/>
                  <a:pt x="4" y="113"/>
                </a:cubicBezTo>
                <a:cubicBezTo>
                  <a:pt x="4" y="116"/>
                  <a:pt x="3" y="118"/>
                  <a:pt x="3" y="121"/>
                </a:cubicBezTo>
                <a:cubicBezTo>
                  <a:pt x="5" y="122"/>
                  <a:pt x="7" y="123"/>
                  <a:pt x="9" y="125"/>
                </a:cubicBezTo>
                <a:cubicBezTo>
                  <a:pt x="11" y="126"/>
                  <a:pt x="13" y="127"/>
                  <a:pt x="15" y="128"/>
                </a:cubicBezTo>
                <a:cubicBezTo>
                  <a:pt x="16" y="129"/>
                  <a:pt x="16" y="129"/>
                  <a:pt x="16" y="129"/>
                </a:cubicBezTo>
                <a:cubicBezTo>
                  <a:pt x="16" y="130"/>
                  <a:pt x="16" y="130"/>
                  <a:pt x="16" y="130"/>
                </a:cubicBezTo>
                <a:cubicBezTo>
                  <a:pt x="15" y="133"/>
                  <a:pt x="15" y="137"/>
                  <a:pt x="15" y="141"/>
                </a:cubicBezTo>
                <a:cubicBezTo>
                  <a:pt x="14" y="142"/>
                  <a:pt x="14" y="142"/>
                  <a:pt x="14" y="142"/>
                </a:cubicBezTo>
                <a:cubicBezTo>
                  <a:pt x="14" y="142"/>
                  <a:pt x="14" y="142"/>
                  <a:pt x="14" y="142"/>
                </a:cubicBezTo>
                <a:cubicBezTo>
                  <a:pt x="12" y="143"/>
                  <a:pt x="9" y="144"/>
                  <a:pt x="7" y="145"/>
                </a:cubicBezTo>
                <a:cubicBezTo>
                  <a:pt x="4" y="145"/>
                  <a:pt x="2" y="146"/>
                  <a:pt x="0" y="147"/>
                </a:cubicBezTo>
                <a:cubicBezTo>
                  <a:pt x="0" y="147"/>
                  <a:pt x="0" y="147"/>
                  <a:pt x="0" y="147"/>
                </a:cubicBezTo>
                <a:cubicBezTo>
                  <a:pt x="0" y="148"/>
                  <a:pt x="0" y="150"/>
                  <a:pt x="0" y="151"/>
                </a:cubicBezTo>
                <a:cubicBezTo>
                  <a:pt x="0" y="152"/>
                  <a:pt x="0" y="153"/>
                  <a:pt x="0" y="155"/>
                </a:cubicBezTo>
                <a:cubicBezTo>
                  <a:pt x="0" y="155"/>
                  <a:pt x="0" y="155"/>
                  <a:pt x="0" y="155"/>
                </a:cubicBezTo>
                <a:cubicBezTo>
                  <a:pt x="2" y="156"/>
                  <a:pt x="4" y="156"/>
                  <a:pt x="7" y="157"/>
                </a:cubicBezTo>
                <a:cubicBezTo>
                  <a:pt x="9" y="158"/>
                  <a:pt x="12" y="158"/>
                  <a:pt x="14" y="159"/>
                </a:cubicBezTo>
                <a:cubicBezTo>
                  <a:pt x="14" y="160"/>
                  <a:pt x="14" y="160"/>
                  <a:pt x="14" y="160"/>
                </a:cubicBezTo>
                <a:cubicBezTo>
                  <a:pt x="15" y="160"/>
                  <a:pt x="15" y="160"/>
                  <a:pt x="15" y="160"/>
                </a:cubicBezTo>
                <a:cubicBezTo>
                  <a:pt x="15" y="165"/>
                  <a:pt x="15" y="168"/>
                  <a:pt x="16" y="172"/>
                </a:cubicBezTo>
                <a:cubicBezTo>
                  <a:pt x="16" y="173"/>
                  <a:pt x="16" y="173"/>
                  <a:pt x="16" y="173"/>
                </a:cubicBezTo>
                <a:cubicBezTo>
                  <a:pt x="15" y="173"/>
                  <a:pt x="15" y="173"/>
                  <a:pt x="15" y="173"/>
                </a:cubicBezTo>
                <a:cubicBezTo>
                  <a:pt x="13" y="174"/>
                  <a:pt x="11" y="176"/>
                  <a:pt x="9" y="177"/>
                </a:cubicBezTo>
                <a:cubicBezTo>
                  <a:pt x="7" y="178"/>
                  <a:pt x="5" y="179"/>
                  <a:pt x="3" y="181"/>
                </a:cubicBezTo>
                <a:cubicBezTo>
                  <a:pt x="3" y="183"/>
                  <a:pt x="4" y="186"/>
                  <a:pt x="4" y="188"/>
                </a:cubicBezTo>
                <a:cubicBezTo>
                  <a:pt x="7" y="189"/>
                  <a:pt x="9" y="189"/>
                  <a:pt x="12" y="189"/>
                </a:cubicBezTo>
                <a:cubicBezTo>
                  <a:pt x="14" y="189"/>
                  <a:pt x="17" y="189"/>
                  <a:pt x="19" y="190"/>
                </a:cubicBezTo>
                <a:cubicBezTo>
                  <a:pt x="20" y="190"/>
                  <a:pt x="20" y="190"/>
                  <a:pt x="20" y="190"/>
                </a:cubicBezTo>
                <a:cubicBezTo>
                  <a:pt x="20" y="190"/>
                  <a:pt x="20" y="190"/>
                  <a:pt x="20" y="190"/>
                </a:cubicBezTo>
                <a:cubicBezTo>
                  <a:pt x="21" y="194"/>
                  <a:pt x="22" y="198"/>
                  <a:pt x="24" y="201"/>
                </a:cubicBezTo>
                <a:cubicBezTo>
                  <a:pt x="24" y="202"/>
                  <a:pt x="24" y="202"/>
                  <a:pt x="24" y="202"/>
                </a:cubicBezTo>
                <a:cubicBezTo>
                  <a:pt x="24" y="203"/>
                  <a:pt x="24" y="203"/>
                  <a:pt x="24" y="203"/>
                </a:cubicBezTo>
                <a:cubicBezTo>
                  <a:pt x="22" y="204"/>
                  <a:pt x="20" y="206"/>
                  <a:pt x="18" y="208"/>
                </a:cubicBezTo>
                <a:cubicBezTo>
                  <a:pt x="16" y="210"/>
                  <a:pt x="15" y="211"/>
                  <a:pt x="13" y="213"/>
                </a:cubicBezTo>
                <a:cubicBezTo>
                  <a:pt x="14" y="215"/>
                  <a:pt x="15" y="218"/>
                  <a:pt x="17" y="220"/>
                </a:cubicBezTo>
                <a:cubicBezTo>
                  <a:pt x="19" y="220"/>
                  <a:pt x="21" y="219"/>
                  <a:pt x="24" y="219"/>
                </a:cubicBezTo>
                <a:cubicBezTo>
                  <a:pt x="26" y="219"/>
                  <a:pt x="29" y="218"/>
                  <a:pt x="31" y="218"/>
                </a:cubicBezTo>
                <a:cubicBezTo>
                  <a:pt x="32" y="218"/>
                  <a:pt x="32" y="218"/>
                  <a:pt x="32" y="218"/>
                </a:cubicBezTo>
                <a:cubicBezTo>
                  <a:pt x="32" y="219"/>
                  <a:pt x="32" y="219"/>
                  <a:pt x="32" y="219"/>
                </a:cubicBezTo>
                <a:cubicBezTo>
                  <a:pt x="34" y="222"/>
                  <a:pt x="36" y="225"/>
                  <a:pt x="38" y="228"/>
                </a:cubicBezTo>
                <a:cubicBezTo>
                  <a:pt x="39" y="229"/>
                  <a:pt x="39" y="229"/>
                  <a:pt x="39" y="229"/>
                </a:cubicBezTo>
                <a:cubicBezTo>
                  <a:pt x="38" y="230"/>
                  <a:pt x="38" y="230"/>
                  <a:pt x="38" y="230"/>
                </a:cubicBezTo>
                <a:cubicBezTo>
                  <a:pt x="37" y="232"/>
                  <a:pt x="36" y="234"/>
                  <a:pt x="34" y="236"/>
                </a:cubicBezTo>
                <a:cubicBezTo>
                  <a:pt x="33" y="238"/>
                  <a:pt x="32" y="240"/>
                  <a:pt x="30" y="242"/>
                </a:cubicBezTo>
                <a:cubicBezTo>
                  <a:pt x="32" y="244"/>
                  <a:pt x="33" y="246"/>
                  <a:pt x="35" y="248"/>
                </a:cubicBezTo>
                <a:cubicBezTo>
                  <a:pt x="37" y="247"/>
                  <a:pt x="40" y="246"/>
                  <a:pt x="42" y="246"/>
                </a:cubicBezTo>
                <a:cubicBezTo>
                  <a:pt x="44" y="245"/>
                  <a:pt x="47" y="244"/>
                  <a:pt x="49" y="243"/>
                </a:cubicBezTo>
                <a:cubicBezTo>
                  <a:pt x="50" y="243"/>
                  <a:pt x="50" y="243"/>
                  <a:pt x="50" y="243"/>
                </a:cubicBezTo>
                <a:cubicBezTo>
                  <a:pt x="50" y="243"/>
                  <a:pt x="50" y="243"/>
                  <a:pt x="50" y="243"/>
                </a:cubicBezTo>
                <a:cubicBezTo>
                  <a:pt x="53" y="246"/>
                  <a:pt x="56" y="249"/>
                  <a:pt x="58" y="251"/>
                </a:cubicBezTo>
                <a:cubicBezTo>
                  <a:pt x="59" y="252"/>
                  <a:pt x="59" y="252"/>
                  <a:pt x="59" y="252"/>
                </a:cubicBezTo>
                <a:cubicBezTo>
                  <a:pt x="59" y="253"/>
                  <a:pt x="59" y="253"/>
                  <a:pt x="59" y="253"/>
                </a:cubicBezTo>
                <a:cubicBezTo>
                  <a:pt x="58" y="255"/>
                  <a:pt x="57" y="257"/>
                  <a:pt x="56" y="260"/>
                </a:cubicBezTo>
                <a:cubicBezTo>
                  <a:pt x="55" y="262"/>
                  <a:pt x="54" y="264"/>
                  <a:pt x="54" y="266"/>
                </a:cubicBezTo>
                <a:cubicBezTo>
                  <a:pt x="56" y="268"/>
                  <a:pt x="58" y="270"/>
                  <a:pt x="60" y="271"/>
                </a:cubicBezTo>
                <a:cubicBezTo>
                  <a:pt x="62" y="270"/>
                  <a:pt x="64" y="269"/>
                  <a:pt x="66" y="267"/>
                </a:cubicBezTo>
                <a:cubicBezTo>
                  <a:pt x="68" y="266"/>
                  <a:pt x="70" y="265"/>
                  <a:pt x="72" y="263"/>
                </a:cubicBezTo>
                <a:cubicBezTo>
                  <a:pt x="73" y="263"/>
                  <a:pt x="73" y="263"/>
                  <a:pt x="73" y="263"/>
                </a:cubicBezTo>
                <a:cubicBezTo>
                  <a:pt x="73" y="263"/>
                  <a:pt x="73" y="263"/>
                  <a:pt x="73" y="263"/>
                </a:cubicBezTo>
                <a:cubicBezTo>
                  <a:pt x="76" y="266"/>
                  <a:pt x="80" y="268"/>
                  <a:pt x="83" y="270"/>
                </a:cubicBezTo>
                <a:cubicBezTo>
                  <a:pt x="84" y="270"/>
                  <a:pt x="84" y="270"/>
                  <a:pt x="84" y="270"/>
                </a:cubicBezTo>
                <a:cubicBezTo>
                  <a:pt x="84" y="271"/>
                  <a:pt x="84" y="271"/>
                  <a:pt x="84" y="271"/>
                </a:cubicBezTo>
                <a:cubicBezTo>
                  <a:pt x="83" y="273"/>
                  <a:pt x="83" y="276"/>
                  <a:pt x="83" y="278"/>
                </a:cubicBezTo>
                <a:cubicBezTo>
                  <a:pt x="82" y="280"/>
                  <a:pt x="82" y="283"/>
                  <a:pt x="82" y="285"/>
                </a:cubicBezTo>
                <a:cubicBezTo>
                  <a:pt x="84" y="286"/>
                  <a:pt x="86" y="287"/>
                  <a:pt x="89" y="289"/>
                </a:cubicBezTo>
                <a:cubicBezTo>
                  <a:pt x="90" y="287"/>
                  <a:pt x="92" y="285"/>
                  <a:pt x="94" y="283"/>
                </a:cubicBezTo>
                <a:cubicBezTo>
                  <a:pt x="96" y="282"/>
                  <a:pt x="97" y="280"/>
                  <a:pt x="99" y="278"/>
                </a:cubicBezTo>
                <a:cubicBezTo>
                  <a:pt x="100" y="278"/>
                  <a:pt x="100" y="278"/>
                  <a:pt x="100" y="278"/>
                </a:cubicBezTo>
                <a:cubicBezTo>
                  <a:pt x="100" y="278"/>
                  <a:pt x="100" y="278"/>
                  <a:pt x="100" y="278"/>
                </a:cubicBezTo>
                <a:cubicBezTo>
                  <a:pt x="104" y="279"/>
                  <a:pt x="108" y="281"/>
                  <a:pt x="111" y="282"/>
                </a:cubicBezTo>
                <a:cubicBezTo>
                  <a:pt x="112" y="282"/>
                  <a:pt x="112" y="282"/>
                  <a:pt x="112" y="282"/>
                </a:cubicBezTo>
                <a:cubicBezTo>
                  <a:pt x="112" y="283"/>
                  <a:pt x="112" y="283"/>
                  <a:pt x="112" y="283"/>
                </a:cubicBezTo>
                <a:cubicBezTo>
                  <a:pt x="112" y="285"/>
                  <a:pt x="113" y="288"/>
                  <a:pt x="113" y="290"/>
                </a:cubicBezTo>
                <a:cubicBezTo>
                  <a:pt x="113" y="292"/>
                  <a:pt x="113" y="295"/>
                  <a:pt x="113" y="297"/>
                </a:cubicBezTo>
                <a:cubicBezTo>
                  <a:pt x="116" y="298"/>
                  <a:pt x="118" y="298"/>
                  <a:pt x="121" y="299"/>
                </a:cubicBezTo>
                <a:cubicBezTo>
                  <a:pt x="122" y="297"/>
                  <a:pt x="124" y="295"/>
                  <a:pt x="125" y="293"/>
                </a:cubicBezTo>
                <a:cubicBezTo>
                  <a:pt x="126" y="291"/>
                  <a:pt x="127" y="288"/>
                  <a:pt x="129" y="287"/>
                </a:cubicBezTo>
                <a:cubicBezTo>
                  <a:pt x="129" y="286"/>
                  <a:pt x="129" y="286"/>
                  <a:pt x="129" y="286"/>
                </a:cubicBezTo>
                <a:cubicBezTo>
                  <a:pt x="130" y="286"/>
                  <a:pt x="130" y="286"/>
                  <a:pt x="130" y="286"/>
                </a:cubicBezTo>
                <a:cubicBezTo>
                  <a:pt x="133" y="286"/>
                  <a:pt x="137" y="287"/>
                  <a:pt x="141" y="287"/>
                </a:cubicBezTo>
                <a:cubicBezTo>
                  <a:pt x="142" y="287"/>
                  <a:pt x="142" y="287"/>
                  <a:pt x="142" y="287"/>
                </a:cubicBezTo>
                <a:cubicBezTo>
                  <a:pt x="142" y="288"/>
                  <a:pt x="142" y="288"/>
                  <a:pt x="142" y="288"/>
                </a:cubicBezTo>
                <a:cubicBezTo>
                  <a:pt x="143" y="290"/>
                  <a:pt x="144" y="293"/>
                  <a:pt x="145" y="295"/>
                </a:cubicBezTo>
                <a:cubicBezTo>
                  <a:pt x="145" y="297"/>
                  <a:pt x="146" y="300"/>
                  <a:pt x="147" y="302"/>
                </a:cubicBezTo>
                <a:cubicBezTo>
                  <a:pt x="147" y="302"/>
                  <a:pt x="147" y="302"/>
                  <a:pt x="147" y="302"/>
                </a:cubicBezTo>
                <a:cubicBezTo>
                  <a:pt x="150" y="302"/>
                  <a:pt x="152" y="302"/>
                  <a:pt x="155" y="302"/>
                </a:cubicBezTo>
                <a:cubicBezTo>
                  <a:pt x="155" y="302"/>
                  <a:pt x="155" y="302"/>
                  <a:pt x="155" y="302"/>
                </a:cubicBezTo>
                <a:cubicBezTo>
                  <a:pt x="156" y="300"/>
                  <a:pt x="156" y="297"/>
                  <a:pt x="157" y="295"/>
                </a:cubicBezTo>
                <a:cubicBezTo>
                  <a:pt x="158" y="293"/>
                  <a:pt x="159" y="290"/>
                  <a:pt x="159" y="288"/>
                </a:cubicBezTo>
                <a:cubicBezTo>
                  <a:pt x="160" y="287"/>
                  <a:pt x="160" y="287"/>
                  <a:pt x="160" y="287"/>
                </a:cubicBezTo>
                <a:cubicBezTo>
                  <a:pt x="161" y="287"/>
                  <a:pt x="161" y="287"/>
                  <a:pt x="161" y="287"/>
                </a:cubicBezTo>
                <a:cubicBezTo>
                  <a:pt x="165" y="287"/>
                  <a:pt x="168" y="286"/>
                  <a:pt x="172" y="286"/>
                </a:cubicBezTo>
                <a:cubicBezTo>
                  <a:pt x="173" y="286"/>
                  <a:pt x="173" y="286"/>
                  <a:pt x="173" y="286"/>
                </a:cubicBezTo>
                <a:cubicBezTo>
                  <a:pt x="173" y="287"/>
                  <a:pt x="173" y="287"/>
                  <a:pt x="173" y="287"/>
                </a:cubicBezTo>
                <a:cubicBezTo>
                  <a:pt x="175" y="288"/>
                  <a:pt x="176" y="291"/>
                  <a:pt x="177" y="293"/>
                </a:cubicBezTo>
                <a:cubicBezTo>
                  <a:pt x="178" y="295"/>
                  <a:pt x="180" y="297"/>
                  <a:pt x="181" y="299"/>
                </a:cubicBezTo>
                <a:cubicBezTo>
                  <a:pt x="183" y="298"/>
                  <a:pt x="186" y="298"/>
                  <a:pt x="188" y="297"/>
                </a:cubicBezTo>
                <a:cubicBezTo>
                  <a:pt x="189" y="295"/>
                  <a:pt x="189" y="292"/>
                  <a:pt x="189" y="290"/>
                </a:cubicBezTo>
                <a:cubicBezTo>
                  <a:pt x="189" y="288"/>
                  <a:pt x="189" y="285"/>
                  <a:pt x="190" y="283"/>
                </a:cubicBezTo>
                <a:cubicBezTo>
                  <a:pt x="190" y="282"/>
                  <a:pt x="190" y="282"/>
                  <a:pt x="190" y="282"/>
                </a:cubicBezTo>
                <a:cubicBezTo>
                  <a:pt x="191" y="282"/>
                  <a:pt x="191" y="282"/>
                  <a:pt x="191" y="282"/>
                </a:cubicBezTo>
                <a:cubicBezTo>
                  <a:pt x="194" y="281"/>
                  <a:pt x="198" y="279"/>
                  <a:pt x="202" y="278"/>
                </a:cubicBezTo>
                <a:cubicBezTo>
                  <a:pt x="202" y="278"/>
                  <a:pt x="202" y="278"/>
                  <a:pt x="202" y="278"/>
                </a:cubicBezTo>
                <a:cubicBezTo>
                  <a:pt x="203" y="278"/>
                  <a:pt x="203" y="278"/>
                  <a:pt x="203" y="278"/>
                </a:cubicBezTo>
                <a:cubicBezTo>
                  <a:pt x="205" y="280"/>
                  <a:pt x="206" y="282"/>
                  <a:pt x="208" y="283"/>
                </a:cubicBezTo>
                <a:cubicBezTo>
                  <a:pt x="210" y="285"/>
                  <a:pt x="211" y="287"/>
                  <a:pt x="213" y="289"/>
                </a:cubicBezTo>
                <a:cubicBezTo>
                  <a:pt x="215" y="288"/>
                  <a:pt x="218" y="286"/>
                  <a:pt x="220" y="285"/>
                </a:cubicBezTo>
                <a:cubicBezTo>
                  <a:pt x="220" y="283"/>
                  <a:pt x="219" y="280"/>
                  <a:pt x="219" y="278"/>
                </a:cubicBezTo>
                <a:cubicBezTo>
                  <a:pt x="219" y="276"/>
                  <a:pt x="218" y="273"/>
                  <a:pt x="218" y="271"/>
                </a:cubicBezTo>
                <a:cubicBezTo>
                  <a:pt x="218" y="270"/>
                  <a:pt x="218" y="270"/>
                  <a:pt x="218" y="270"/>
                </a:cubicBezTo>
                <a:cubicBezTo>
                  <a:pt x="219" y="270"/>
                  <a:pt x="219" y="270"/>
                  <a:pt x="219" y="270"/>
                </a:cubicBezTo>
                <a:cubicBezTo>
                  <a:pt x="222" y="268"/>
                  <a:pt x="225" y="266"/>
                  <a:pt x="228" y="263"/>
                </a:cubicBezTo>
                <a:cubicBezTo>
                  <a:pt x="229" y="263"/>
                  <a:pt x="229" y="263"/>
                  <a:pt x="229" y="263"/>
                </a:cubicBezTo>
                <a:cubicBezTo>
                  <a:pt x="230" y="263"/>
                  <a:pt x="230" y="263"/>
                  <a:pt x="230" y="263"/>
                </a:cubicBezTo>
                <a:cubicBezTo>
                  <a:pt x="232" y="265"/>
                  <a:pt x="234" y="266"/>
                  <a:pt x="236" y="267"/>
                </a:cubicBezTo>
                <a:cubicBezTo>
                  <a:pt x="238" y="269"/>
                  <a:pt x="240" y="270"/>
                  <a:pt x="242" y="271"/>
                </a:cubicBezTo>
                <a:cubicBezTo>
                  <a:pt x="244" y="270"/>
                  <a:pt x="246" y="268"/>
                  <a:pt x="248" y="266"/>
                </a:cubicBezTo>
                <a:cubicBezTo>
                  <a:pt x="247" y="264"/>
                  <a:pt x="247" y="262"/>
                  <a:pt x="246" y="260"/>
                </a:cubicBezTo>
                <a:cubicBezTo>
                  <a:pt x="245" y="257"/>
                  <a:pt x="244" y="255"/>
                  <a:pt x="243" y="253"/>
                </a:cubicBezTo>
                <a:cubicBezTo>
                  <a:pt x="243" y="252"/>
                  <a:pt x="243" y="252"/>
                  <a:pt x="243" y="252"/>
                </a:cubicBezTo>
                <a:cubicBezTo>
                  <a:pt x="243" y="251"/>
                  <a:pt x="243" y="251"/>
                  <a:pt x="243" y="251"/>
                </a:cubicBezTo>
                <a:cubicBezTo>
                  <a:pt x="246" y="249"/>
                  <a:pt x="249" y="246"/>
                  <a:pt x="252" y="243"/>
                </a:cubicBezTo>
                <a:cubicBezTo>
                  <a:pt x="252" y="243"/>
                  <a:pt x="252" y="243"/>
                  <a:pt x="252" y="243"/>
                </a:cubicBezTo>
                <a:cubicBezTo>
                  <a:pt x="253" y="243"/>
                  <a:pt x="253" y="243"/>
                  <a:pt x="253" y="243"/>
                </a:cubicBezTo>
                <a:cubicBezTo>
                  <a:pt x="255" y="244"/>
                  <a:pt x="258" y="245"/>
                  <a:pt x="260" y="246"/>
                </a:cubicBezTo>
                <a:cubicBezTo>
                  <a:pt x="262" y="246"/>
                  <a:pt x="264" y="247"/>
                  <a:pt x="267" y="248"/>
                </a:cubicBezTo>
                <a:cubicBezTo>
                  <a:pt x="268" y="246"/>
                  <a:pt x="270" y="244"/>
                  <a:pt x="271" y="242"/>
                </a:cubicBezTo>
                <a:cubicBezTo>
                  <a:pt x="270" y="240"/>
                  <a:pt x="269" y="238"/>
                  <a:pt x="268" y="236"/>
                </a:cubicBezTo>
                <a:cubicBezTo>
                  <a:pt x="266" y="234"/>
                  <a:pt x="265" y="232"/>
                  <a:pt x="264" y="230"/>
                </a:cubicBezTo>
                <a:cubicBezTo>
                  <a:pt x="263" y="229"/>
                  <a:pt x="263" y="229"/>
                  <a:pt x="263" y="229"/>
                </a:cubicBezTo>
                <a:cubicBezTo>
                  <a:pt x="264" y="228"/>
                  <a:pt x="264" y="228"/>
                  <a:pt x="264" y="228"/>
                </a:cubicBezTo>
                <a:cubicBezTo>
                  <a:pt x="266" y="225"/>
                  <a:pt x="268" y="222"/>
                  <a:pt x="270" y="219"/>
                </a:cubicBezTo>
                <a:cubicBezTo>
                  <a:pt x="270" y="218"/>
                  <a:pt x="270" y="218"/>
                  <a:pt x="270" y="218"/>
                </a:cubicBezTo>
                <a:cubicBezTo>
                  <a:pt x="271" y="218"/>
                  <a:pt x="271" y="218"/>
                  <a:pt x="271" y="218"/>
                </a:cubicBezTo>
                <a:cubicBezTo>
                  <a:pt x="273" y="218"/>
                  <a:pt x="276" y="219"/>
                  <a:pt x="278" y="219"/>
                </a:cubicBezTo>
                <a:cubicBezTo>
                  <a:pt x="281" y="219"/>
                  <a:pt x="283" y="220"/>
                  <a:pt x="285" y="220"/>
                </a:cubicBezTo>
                <a:cubicBezTo>
                  <a:pt x="286" y="218"/>
                  <a:pt x="288" y="215"/>
                  <a:pt x="289" y="213"/>
                </a:cubicBezTo>
                <a:cubicBezTo>
                  <a:pt x="287" y="211"/>
                  <a:pt x="285" y="210"/>
                  <a:pt x="284" y="208"/>
                </a:cubicBezTo>
                <a:cubicBezTo>
                  <a:pt x="282" y="206"/>
                  <a:pt x="280" y="204"/>
                  <a:pt x="278" y="203"/>
                </a:cubicBezTo>
                <a:cubicBezTo>
                  <a:pt x="278" y="202"/>
                  <a:pt x="278" y="202"/>
                  <a:pt x="278" y="202"/>
                </a:cubicBezTo>
                <a:cubicBezTo>
                  <a:pt x="278" y="201"/>
                  <a:pt x="278" y="201"/>
                  <a:pt x="278" y="201"/>
                </a:cubicBezTo>
                <a:cubicBezTo>
                  <a:pt x="279" y="198"/>
                  <a:pt x="281" y="194"/>
                  <a:pt x="282" y="190"/>
                </a:cubicBezTo>
                <a:cubicBezTo>
                  <a:pt x="282" y="190"/>
                  <a:pt x="282" y="190"/>
                  <a:pt x="282" y="190"/>
                </a:cubicBezTo>
                <a:cubicBezTo>
                  <a:pt x="283" y="190"/>
                  <a:pt x="283" y="190"/>
                  <a:pt x="283" y="190"/>
                </a:cubicBezTo>
                <a:cubicBezTo>
                  <a:pt x="285" y="189"/>
                  <a:pt x="288" y="189"/>
                  <a:pt x="290" y="189"/>
                </a:cubicBezTo>
                <a:cubicBezTo>
                  <a:pt x="293" y="189"/>
                  <a:pt x="295" y="189"/>
                  <a:pt x="297" y="188"/>
                </a:cubicBezTo>
                <a:cubicBezTo>
                  <a:pt x="298" y="186"/>
                  <a:pt x="299" y="183"/>
                  <a:pt x="299" y="181"/>
                </a:cubicBezTo>
                <a:cubicBezTo>
                  <a:pt x="297" y="179"/>
                  <a:pt x="295" y="178"/>
                  <a:pt x="293" y="177"/>
                </a:cubicBezTo>
                <a:cubicBezTo>
                  <a:pt x="291" y="176"/>
                  <a:pt x="289" y="174"/>
                  <a:pt x="287" y="173"/>
                </a:cubicBezTo>
                <a:cubicBezTo>
                  <a:pt x="286" y="173"/>
                  <a:pt x="286" y="173"/>
                  <a:pt x="286" y="173"/>
                </a:cubicBezTo>
                <a:cubicBezTo>
                  <a:pt x="286" y="172"/>
                  <a:pt x="286" y="172"/>
                  <a:pt x="286" y="172"/>
                </a:cubicBezTo>
                <a:cubicBezTo>
                  <a:pt x="287" y="168"/>
                  <a:pt x="287" y="165"/>
                  <a:pt x="287" y="160"/>
                </a:cubicBezTo>
                <a:cubicBezTo>
                  <a:pt x="287" y="160"/>
                  <a:pt x="287" y="160"/>
                  <a:pt x="287" y="160"/>
                </a:cubicBezTo>
                <a:cubicBezTo>
                  <a:pt x="288" y="159"/>
                  <a:pt x="288" y="159"/>
                  <a:pt x="288" y="159"/>
                </a:cubicBezTo>
                <a:cubicBezTo>
                  <a:pt x="290" y="159"/>
                  <a:pt x="293" y="158"/>
                  <a:pt x="295" y="157"/>
                </a:cubicBezTo>
                <a:cubicBezTo>
                  <a:pt x="297" y="156"/>
                  <a:pt x="300" y="156"/>
                  <a:pt x="302" y="155"/>
                </a:cubicBezTo>
                <a:cubicBezTo>
                  <a:pt x="302" y="155"/>
                  <a:pt x="302" y="155"/>
                  <a:pt x="302" y="155"/>
                </a:cubicBezTo>
                <a:cubicBezTo>
                  <a:pt x="302" y="153"/>
                  <a:pt x="302" y="152"/>
                  <a:pt x="302" y="151"/>
                </a:cubicBezTo>
                <a:cubicBezTo>
                  <a:pt x="302" y="149"/>
                  <a:pt x="302" y="148"/>
                  <a:pt x="302" y="147"/>
                </a:cubicBezTo>
                <a:close/>
                <a:moveTo>
                  <a:pt x="159" y="110"/>
                </a:moveTo>
                <a:cubicBezTo>
                  <a:pt x="161" y="93"/>
                  <a:pt x="164" y="76"/>
                  <a:pt x="169" y="59"/>
                </a:cubicBezTo>
                <a:cubicBezTo>
                  <a:pt x="169" y="58"/>
                  <a:pt x="169" y="58"/>
                  <a:pt x="169" y="58"/>
                </a:cubicBezTo>
                <a:cubicBezTo>
                  <a:pt x="170" y="59"/>
                  <a:pt x="170" y="59"/>
                  <a:pt x="170" y="59"/>
                </a:cubicBezTo>
                <a:cubicBezTo>
                  <a:pt x="182" y="61"/>
                  <a:pt x="193" y="66"/>
                  <a:pt x="203" y="72"/>
                </a:cubicBezTo>
                <a:cubicBezTo>
                  <a:pt x="204" y="73"/>
                  <a:pt x="204" y="73"/>
                  <a:pt x="204" y="73"/>
                </a:cubicBezTo>
                <a:cubicBezTo>
                  <a:pt x="203" y="74"/>
                  <a:pt x="203" y="74"/>
                  <a:pt x="203" y="74"/>
                </a:cubicBezTo>
                <a:cubicBezTo>
                  <a:pt x="195" y="90"/>
                  <a:pt x="185" y="104"/>
                  <a:pt x="174" y="116"/>
                </a:cubicBezTo>
                <a:cubicBezTo>
                  <a:pt x="173" y="117"/>
                  <a:pt x="173" y="117"/>
                  <a:pt x="173" y="117"/>
                </a:cubicBezTo>
                <a:cubicBezTo>
                  <a:pt x="172" y="117"/>
                  <a:pt x="172" y="117"/>
                  <a:pt x="172" y="117"/>
                </a:cubicBezTo>
                <a:cubicBezTo>
                  <a:pt x="169" y="114"/>
                  <a:pt x="165" y="112"/>
                  <a:pt x="160" y="111"/>
                </a:cubicBezTo>
                <a:cubicBezTo>
                  <a:pt x="159" y="111"/>
                  <a:pt x="159" y="111"/>
                  <a:pt x="159" y="111"/>
                </a:cubicBezTo>
                <a:lnTo>
                  <a:pt x="159" y="110"/>
                </a:lnTo>
                <a:close/>
                <a:moveTo>
                  <a:pt x="99" y="72"/>
                </a:moveTo>
                <a:cubicBezTo>
                  <a:pt x="109" y="65"/>
                  <a:pt x="120" y="61"/>
                  <a:pt x="132" y="58"/>
                </a:cubicBezTo>
                <a:cubicBezTo>
                  <a:pt x="133" y="58"/>
                  <a:pt x="133" y="58"/>
                  <a:pt x="133" y="58"/>
                </a:cubicBezTo>
                <a:cubicBezTo>
                  <a:pt x="134" y="59"/>
                  <a:pt x="134" y="59"/>
                  <a:pt x="134" y="59"/>
                </a:cubicBezTo>
                <a:cubicBezTo>
                  <a:pt x="139" y="76"/>
                  <a:pt x="142" y="93"/>
                  <a:pt x="143" y="110"/>
                </a:cubicBezTo>
                <a:cubicBezTo>
                  <a:pt x="143" y="111"/>
                  <a:pt x="143" y="111"/>
                  <a:pt x="143" y="111"/>
                </a:cubicBezTo>
                <a:cubicBezTo>
                  <a:pt x="142" y="111"/>
                  <a:pt x="142" y="111"/>
                  <a:pt x="142" y="111"/>
                </a:cubicBezTo>
                <a:cubicBezTo>
                  <a:pt x="138" y="112"/>
                  <a:pt x="134" y="114"/>
                  <a:pt x="130" y="116"/>
                </a:cubicBezTo>
                <a:cubicBezTo>
                  <a:pt x="129" y="117"/>
                  <a:pt x="129" y="117"/>
                  <a:pt x="129" y="117"/>
                </a:cubicBezTo>
                <a:cubicBezTo>
                  <a:pt x="128" y="116"/>
                  <a:pt x="128" y="116"/>
                  <a:pt x="128" y="116"/>
                </a:cubicBezTo>
                <a:cubicBezTo>
                  <a:pt x="117" y="103"/>
                  <a:pt x="107" y="89"/>
                  <a:pt x="99" y="74"/>
                </a:cubicBezTo>
                <a:cubicBezTo>
                  <a:pt x="98" y="73"/>
                  <a:pt x="98" y="73"/>
                  <a:pt x="98" y="73"/>
                </a:cubicBezTo>
                <a:lnTo>
                  <a:pt x="99" y="72"/>
                </a:lnTo>
                <a:close/>
                <a:moveTo>
                  <a:pt x="59" y="132"/>
                </a:moveTo>
                <a:cubicBezTo>
                  <a:pt x="61" y="120"/>
                  <a:pt x="66" y="109"/>
                  <a:pt x="72" y="99"/>
                </a:cubicBezTo>
                <a:cubicBezTo>
                  <a:pt x="73" y="98"/>
                  <a:pt x="73" y="98"/>
                  <a:pt x="73" y="98"/>
                </a:cubicBezTo>
                <a:cubicBezTo>
                  <a:pt x="74" y="98"/>
                  <a:pt x="74" y="98"/>
                  <a:pt x="74" y="98"/>
                </a:cubicBezTo>
                <a:cubicBezTo>
                  <a:pt x="90" y="107"/>
                  <a:pt x="104" y="116"/>
                  <a:pt x="116" y="128"/>
                </a:cubicBezTo>
                <a:cubicBezTo>
                  <a:pt x="117" y="128"/>
                  <a:pt x="117" y="128"/>
                  <a:pt x="117" y="128"/>
                </a:cubicBezTo>
                <a:cubicBezTo>
                  <a:pt x="117" y="129"/>
                  <a:pt x="117" y="129"/>
                  <a:pt x="117" y="129"/>
                </a:cubicBezTo>
                <a:cubicBezTo>
                  <a:pt x="114" y="133"/>
                  <a:pt x="113" y="137"/>
                  <a:pt x="112" y="141"/>
                </a:cubicBezTo>
                <a:cubicBezTo>
                  <a:pt x="111" y="143"/>
                  <a:pt x="111" y="143"/>
                  <a:pt x="111" y="143"/>
                </a:cubicBezTo>
                <a:cubicBezTo>
                  <a:pt x="110" y="142"/>
                  <a:pt x="110" y="142"/>
                  <a:pt x="110" y="142"/>
                </a:cubicBezTo>
                <a:cubicBezTo>
                  <a:pt x="93" y="141"/>
                  <a:pt x="76" y="138"/>
                  <a:pt x="60" y="133"/>
                </a:cubicBezTo>
                <a:cubicBezTo>
                  <a:pt x="58" y="133"/>
                  <a:pt x="58" y="133"/>
                  <a:pt x="58" y="133"/>
                </a:cubicBezTo>
                <a:lnTo>
                  <a:pt x="59" y="132"/>
                </a:lnTo>
                <a:close/>
                <a:moveTo>
                  <a:pt x="74" y="203"/>
                </a:moveTo>
                <a:cubicBezTo>
                  <a:pt x="73" y="203"/>
                  <a:pt x="73" y="203"/>
                  <a:pt x="73" y="203"/>
                </a:cubicBezTo>
                <a:cubicBezTo>
                  <a:pt x="72" y="202"/>
                  <a:pt x="72" y="202"/>
                  <a:pt x="72" y="202"/>
                </a:cubicBezTo>
                <a:cubicBezTo>
                  <a:pt x="66" y="192"/>
                  <a:pt x="61" y="181"/>
                  <a:pt x="59" y="170"/>
                </a:cubicBezTo>
                <a:cubicBezTo>
                  <a:pt x="58" y="168"/>
                  <a:pt x="58" y="168"/>
                  <a:pt x="58" y="168"/>
                </a:cubicBezTo>
                <a:cubicBezTo>
                  <a:pt x="60" y="168"/>
                  <a:pt x="60" y="168"/>
                  <a:pt x="60" y="168"/>
                </a:cubicBezTo>
                <a:cubicBezTo>
                  <a:pt x="76" y="163"/>
                  <a:pt x="93" y="160"/>
                  <a:pt x="110" y="159"/>
                </a:cubicBezTo>
                <a:cubicBezTo>
                  <a:pt x="111" y="159"/>
                  <a:pt x="111" y="159"/>
                  <a:pt x="111" y="159"/>
                </a:cubicBezTo>
                <a:cubicBezTo>
                  <a:pt x="111" y="160"/>
                  <a:pt x="111" y="160"/>
                  <a:pt x="111" y="160"/>
                </a:cubicBezTo>
                <a:cubicBezTo>
                  <a:pt x="112" y="164"/>
                  <a:pt x="114" y="168"/>
                  <a:pt x="116" y="172"/>
                </a:cubicBezTo>
                <a:cubicBezTo>
                  <a:pt x="117" y="173"/>
                  <a:pt x="117" y="173"/>
                  <a:pt x="117" y="173"/>
                </a:cubicBezTo>
                <a:cubicBezTo>
                  <a:pt x="116" y="174"/>
                  <a:pt x="116" y="174"/>
                  <a:pt x="116" y="174"/>
                </a:cubicBezTo>
                <a:cubicBezTo>
                  <a:pt x="103" y="185"/>
                  <a:pt x="89" y="194"/>
                  <a:pt x="74" y="203"/>
                </a:cubicBezTo>
                <a:close/>
                <a:moveTo>
                  <a:pt x="143" y="191"/>
                </a:moveTo>
                <a:cubicBezTo>
                  <a:pt x="141" y="208"/>
                  <a:pt x="138" y="225"/>
                  <a:pt x="133" y="242"/>
                </a:cubicBezTo>
                <a:cubicBezTo>
                  <a:pt x="133" y="243"/>
                  <a:pt x="133" y="243"/>
                  <a:pt x="133" y="243"/>
                </a:cubicBezTo>
                <a:cubicBezTo>
                  <a:pt x="132" y="243"/>
                  <a:pt x="132" y="243"/>
                  <a:pt x="132" y="243"/>
                </a:cubicBezTo>
                <a:cubicBezTo>
                  <a:pt x="120" y="241"/>
                  <a:pt x="109" y="236"/>
                  <a:pt x="99" y="229"/>
                </a:cubicBezTo>
                <a:cubicBezTo>
                  <a:pt x="98" y="229"/>
                  <a:pt x="98" y="229"/>
                  <a:pt x="98" y="229"/>
                </a:cubicBezTo>
                <a:cubicBezTo>
                  <a:pt x="98" y="228"/>
                  <a:pt x="98" y="228"/>
                  <a:pt x="98" y="228"/>
                </a:cubicBezTo>
                <a:cubicBezTo>
                  <a:pt x="107" y="212"/>
                  <a:pt x="117" y="198"/>
                  <a:pt x="128" y="185"/>
                </a:cubicBezTo>
                <a:cubicBezTo>
                  <a:pt x="128" y="184"/>
                  <a:pt x="128" y="184"/>
                  <a:pt x="128" y="184"/>
                </a:cubicBezTo>
                <a:cubicBezTo>
                  <a:pt x="129" y="185"/>
                  <a:pt x="129" y="185"/>
                  <a:pt x="129" y="185"/>
                </a:cubicBezTo>
                <a:cubicBezTo>
                  <a:pt x="133" y="187"/>
                  <a:pt x="137" y="189"/>
                  <a:pt x="142" y="190"/>
                </a:cubicBezTo>
                <a:cubicBezTo>
                  <a:pt x="143" y="190"/>
                  <a:pt x="143" y="190"/>
                  <a:pt x="143" y="190"/>
                </a:cubicBezTo>
                <a:lnTo>
                  <a:pt x="143" y="191"/>
                </a:lnTo>
                <a:close/>
                <a:moveTo>
                  <a:pt x="151" y="180"/>
                </a:moveTo>
                <a:cubicBezTo>
                  <a:pt x="143" y="180"/>
                  <a:pt x="136" y="177"/>
                  <a:pt x="130" y="171"/>
                </a:cubicBezTo>
                <a:cubicBezTo>
                  <a:pt x="125" y="166"/>
                  <a:pt x="122" y="159"/>
                  <a:pt x="122" y="151"/>
                </a:cubicBezTo>
                <a:cubicBezTo>
                  <a:pt x="122" y="143"/>
                  <a:pt x="125" y="136"/>
                  <a:pt x="130" y="130"/>
                </a:cubicBezTo>
                <a:cubicBezTo>
                  <a:pt x="136" y="125"/>
                  <a:pt x="143" y="122"/>
                  <a:pt x="151" y="122"/>
                </a:cubicBezTo>
                <a:cubicBezTo>
                  <a:pt x="159" y="122"/>
                  <a:pt x="166" y="125"/>
                  <a:pt x="172" y="130"/>
                </a:cubicBezTo>
                <a:cubicBezTo>
                  <a:pt x="183" y="142"/>
                  <a:pt x="183" y="160"/>
                  <a:pt x="172" y="171"/>
                </a:cubicBezTo>
                <a:cubicBezTo>
                  <a:pt x="166" y="177"/>
                  <a:pt x="159" y="180"/>
                  <a:pt x="151" y="180"/>
                </a:cubicBezTo>
                <a:close/>
                <a:moveTo>
                  <a:pt x="203" y="229"/>
                </a:moveTo>
                <a:cubicBezTo>
                  <a:pt x="192" y="236"/>
                  <a:pt x="181" y="241"/>
                  <a:pt x="170" y="243"/>
                </a:cubicBezTo>
                <a:cubicBezTo>
                  <a:pt x="168" y="243"/>
                  <a:pt x="168" y="243"/>
                  <a:pt x="168" y="243"/>
                </a:cubicBezTo>
                <a:cubicBezTo>
                  <a:pt x="168" y="242"/>
                  <a:pt x="168" y="242"/>
                  <a:pt x="168" y="242"/>
                </a:cubicBezTo>
                <a:cubicBezTo>
                  <a:pt x="163" y="225"/>
                  <a:pt x="160" y="208"/>
                  <a:pt x="159" y="192"/>
                </a:cubicBezTo>
                <a:cubicBezTo>
                  <a:pt x="159" y="190"/>
                  <a:pt x="159" y="190"/>
                  <a:pt x="159" y="190"/>
                </a:cubicBezTo>
                <a:cubicBezTo>
                  <a:pt x="160" y="190"/>
                  <a:pt x="160" y="190"/>
                  <a:pt x="160" y="190"/>
                </a:cubicBezTo>
                <a:cubicBezTo>
                  <a:pt x="164" y="189"/>
                  <a:pt x="168" y="188"/>
                  <a:pt x="172" y="185"/>
                </a:cubicBezTo>
                <a:cubicBezTo>
                  <a:pt x="173" y="185"/>
                  <a:pt x="173" y="185"/>
                  <a:pt x="173" y="185"/>
                </a:cubicBezTo>
                <a:cubicBezTo>
                  <a:pt x="174" y="185"/>
                  <a:pt x="174" y="185"/>
                  <a:pt x="174" y="185"/>
                </a:cubicBezTo>
                <a:cubicBezTo>
                  <a:pt x="185" y="199"/>
                  <a:pt x="195" y="213"/>
                  <a:pt x="203" y="228"/>
                </a:cubicBezTo>
                <a:cubicBezTo>
                  <a:pt x="204" y="229"/>
                  <a:pt x="204" y="229"/>
                  <a:pt x="204" y="229"/>
                </a:cubicBezTo>
                <a:lnTo>
                  <a:pt x="203" y="229"/>
                </a:lnTo>
                <a:close/>
                <a:moveTo>
                  <a:pt x="243" y="170"/>
                </a:moveTo>
                <a:cubicBezTo>
                  <a:pt x="241" y="182"/>
                  <a:pt x="236" y="193"/>
                  <a:pt x="229" y="203"/>
                </a:cubicBezTo>
                <a:cubicBezTo>
                  <a:pt x="229" y="204"/>
                  <a:pt x="229" y="204"/>
                  <a:pt x="229" y="204"/>
                </a:cubicBezTo>
                <a:cubicBezTo>
                  <a:pt x="228" y="203"/>
                  <a:pt x="228" y="203"/>
                  <a:pt x="228" y="203"/>
                </a:cubicBezTo>
                <a:cubicBezTo>
                  <a:pt x="212" y="195"/>
                  <a:pt x="198" y="185"/>
                  <a:pt x="185" y="174"/>
                </a:cubicBezTo>
                <a:cubicBezTo>
                  <a:pt x="185" y="173"/>
                  <a:pt x="185" y="173"/>
                  <a:pt x="185" y="173"/>
                </a:cubicBezTo>
                <a:cubicBezTo>
                  <a:pt x="185" y="172"/>
                  <a:pt x="185" y="172"/>
                  <a:pt x="185" y="172"/>
                </a:cubicBezTo>
                <a:cubicBezTo>
                  <a:pt x="188" y="169"/>
                  <a:pt x="189" y="164"/>
                  <a:pt x="190" y="160"/>
                </a:cubicBezTo>
                <a:cubicBezTo>
                  <a:pt x="191" y="159"/>
                  <a:pt x="191" y="159"/>
                  <a:pt x="191" y="159"/>
                </a:cubicBezTo>
                <a:cubicBezTo>
                  <a:pt x="192" y="159"/>
                  <a:pt x="192" y="159"/>
                  <a:pt x="192" y="159"/>
                </a:cubicBezTo>
                <a:cubicBezTo>
                  <a:pt x="208" y="161"/>
                  <a:pt x="225" y="164"/>
                  <a:pt x="242" y="168"/>
                </a:cubicBezTo>
                <a:cubicBezTo>
                  <a:pt x="243" y="169"/>
                  <a:pt x="243" y="169"/>
                  <a:pt x="243" y="169"/>
                </a:cubicBezTo>
                <a:lnTo>
                  <a:pt x="243" y="170"/>
                </a:lnTo>
                <a:close/>
                <a:moveTo>
                  <a:pt x="242" y="134"/>
                </a:moveTo>
                <a:cubicBezTo>
                  <a:pt x="225" y="139"/>
                  <a:pt x="208" y="142"/>
                  <a:pt x="192" y="143"/>
                </a:cubicBezTo>
                <a:cubicBezTo>
                  <a:pt x="191" y="143"/>
                  <a:pt x="191" y="143"/>
                  <a:pt x="191" y="143"/>
                </a:cubicBezTo>
                <a:cubicBezTo>
                  <a:pt x="190" y="142"/>
                  <a:pt x="190" y="142"/>
                  <a:pt x="190" y="142"/>
                </a:cubicBezTo>
                <a:cubicBezTo>
                  <a:pt x="189" y="137"/>
                  <a:pt x="188" y="133"/>
                  <a:pt x="185" y="130"/>
                </a:cubicBezTo>
                <a:cubicBezTo>
                  <a:pt x="185" y="129"/>
                  <a:pt x="185" y="129"/>
                  <a:pt x="185" y="129"/>
                </a:cubicBezTo>
                <a:cubicBezTo>
                  <a:pt x="186" y="128"/>
                  <a:pt x="186" y="128"/>
                  <a:pt x="186" y="128"/>
                </a:cubicBezTo>
                <a:cubicBezTo>
                  <a:pt x="199" y="117"/>
                  <a:pt x="213" y="107"/>
                  <a:pt x="228" y="99"/>
                </a:cubicBezTo>
                <a:cubicBezTo>
                  <a:pt x="229" y="98"/>
                  <a:pt x="229" y="98"/>
                  <a:pt x="229" y="98"/>
                </a:cubicBezTo>
                <a:cubicBezTo>
                  <a:pt x="230" y="99"/>
                  <a:pt x="230" y="99"/>
                  <a:pt x="230" y="99"/>
                </a:cubicBezTo>
                <a:cubicBezTo>
                  <a:pt x="236" y="109"/>
                  <a:pt x="241" y="120"/>
                  <a:pt x="243" y="132"/>
                </a:cubicBezTo>
                <a:cubicBezTo>
                  <a:pt x="243" y="133"/>
                  <a:pt x="243" y="133"/>
                  <a:pt x="243" y="133"/>
                </a:cubicBezTo>
                <a:lnTo>
                  <a:pt x="242" y="134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9" name="Freeform 12"/>
          <p:cNvSpPr>
            <a:spLocks noEditPoints="1"/>
          </p:cNvSpPr>
          <p:nvPr/>
        </p:nvSpPr>
        <p:spPr bwMode="auto">
          <a:xfrm>
            <a:off x="17134959" y="8152081"/>
            <a:ext cx="991108" cy="989892"/>
          </a:xfrm>
          <a:custGeom>
            <a:avLst/>
            <a:gdLst>
              <a:gd name="T0" fmla="*/ 286 w 302"/>
              <a:gd name="T1" fmla="*/ 129 h 302"/>
              <a:gd name="T2" fmla="*/ 282 w 302"/>
              <a:gd name="T3" fmla="*/ 112 h 302"/>
              <a:gd name="T4" fmla="*/ 285 w 302"/>
              <a:gd name="T5" fmla="*/ 82 h 302"/>
              <a:gd name="T6" fmla="*/ 264 w 302"/>
              <a:gd name="T7" fmla="*/ 72 h 302"/>
              <a:gd name="T8" fmla="*/ 252 w 302"/>
              <a:gd name="T9" fmla="*/ 58 h 302"/>
              <a:gd name="T10" fmla="*/ 236 w 302"/>
              <a:gd name="T11" fmla="*/ 34 h 302"/>
              <a:gd name="T12" fmla="*/ 219 w 302"/>
              <a:gd name="T13" fmla="*/ 23 h 302"/>
              <a:gd name="T14" fmla="*/ 191 w 302"/>
              <a:gd name="T15" fmla="*/ 20 h 302"/>
              <a:gd name="T16" fmla="*/ 173 w 302"/>
              <a:gd name="T17" fmla="*/ 15 h 302"/>
              <a:gd name="T18" fmla="*/ 155 w 302"/>
              <a:gd name="T19" fmla="*/ 0 h 302"/>
              <a:gd name="T20" fmla="*/ 141 w 302"/>
              <a:gd name="T21" fmla="*/ 14 h 302"/>
              <a:gd name="T22" fmla="*/ 113 w 302"/>
              <a:gd name="T23" fmla="*/ 12 h 302"/>
              <a:gd name="T24" fmla="*/ 94 w 302"/>
              <a:gd name="T25" fmla="*/ 18 h 302"/>
              <a:gd name="T26" fmla="*/ 73 w 302"/>
              <a:gd name="T27" fmla="*/ 38 h 302"/>
              <a:gd name="T28" fmla="*/ 59 w 302"/>
              <a:gd name="T29" fmla="*/ 49 h 302"/>
              <a:gd name="T30" fmla="*/ 35 w 302"/>
              <a:gd name="T31" fmla="*/ 54 h 302"/>
              <a:gd name="T32" fmla="*/ 32 w 302"/>
              <a:gd name="T33" fmla="*/ 84 h 302"/>
              <a:gd name="T34" fmla="*/ 24 w 302"/>
              <a:gd name="T35" fmla="*/ 99 h 302"/>
              <a:gd name="T36" fmla="*/ 3 w 302"/>
              <a:gd name="T37" fmla="*/ 121 h 302"/>
              <a:gd name="T38" fmla="*/ 14 w 302"/>
              <a:gd name="T39" fmla="*/ 142 h 302"/>
              <a:gd name="T40" fmla="*/ 7 w 302"/>
              <a:gd name="T41" fmla="*/ 157 h 302"/>
              <a:gd name="T42" fmla="*/ 9 w 302"/>
              <a:gd name="T43" fmla="*/ 177 h 302"/>
              <a:gd name="T44" fmla="*/ 24 w 302"/>
              <a:gd name="T45" fmla="*/ 201 h 302"/>
              <a:gd name="T46" fmla="*/ 31 w 302"/>
              <a:gd name="T47" fmla="*/ 218 h 302"/>
              <a:gd name="T48" fmla="*/ 30 w 302"/>
              <a:gd name="T49" fmla="*/ 242 h 302"/>
              <a:gd name="T50" fmla="*/ 59 w 302"/>
              <a:gd name="T51" fmla="*/ 252 h 302"/>
              <a:gd name="T52" fmla="*/ 73 w 302"/>
              <a:gd name="T53" fmla="*/ 263 h 302"/>
              <a:gd name="T54" fmla="*/ 89 w 302"/>
              <a:gd name="T55" fmla="*/ 289 h 302"/>
              <a:gd name="T56" fmla="*/ 112 w 302"/>
              <a:gd name="T57" fmla="*/ 283 h 302"/>
              <a:gd name="T58" fmla="*/ 130 w 302"/>
              <a:gd name="T59" fmla="*/ 286 h 302"/>
              <a:gd name="T60" fmla="*/ 155 w 302"/>
              <a:gd name="T61" fmla="*/ 302 h 302"/>
              <a:gd name="T62" fmla="*/ 173 w 302"/>
              <a:gd name="T63" fmla="*/ 286 h 302"/>
              <a:gd name="T64" fmla="*/ 190 w 302"/>
              <a:gd name="T65" fmla="*/ 282 h 302"/>
              <a:gd name="T66" fmla="*/ 220 w 302"/>
              <a:gd name="T67" fmla="*/ 285 h 302"/>
              <a:gd name="T68" fmla="*/ 230 w 302"/>
              <a:gd name="T69" fmla="*/ 263 h 302"/>
              <a:gd name="T70" fmla="*/ 243 w 302"/>
              <a:gd name="T71" fmla="*/ 251 h 302"/>
              <a:gd name="T72" fmla="*/ 268 w 302"/>
              <a:gd name="T73" fmla="*/ 236 h 302"/>
              <a:gd name="T74" fmla="*/ 278 w 302"/>
              <a:gd name="T75" fmla="*/ 219 h 302"/>
              <a:gd name="T76" fmla="*/ 282 w 302"/>
              <a:gd name="T77" fmla="*/ 190 h 302"/>
              <a:gd name="T78" fmla="*/ 287 w 302"/>
              <a:gd name="T79" fmla="*/ 173 h 302"/>
              <a:gd name="T80" fmla="*/ 302 w 302"/>
              <a:gd name="T81" fmla="*/ 155 h 302"/>
              <a:gd name="T82" fmla="*/ 170 w 302"/>
              <a:gd name="T83" fmla="*/ 59 h 302"/>
              <a:gd name="T84" fmla="*/ 160 w 302"/>
              <a:gd name="T85" fmla="*/ 111 h 302"/>
              <a:gd name="T86" fmla="*/ 143 w 302"/>
              <a:gd name="T87" fmla="*/ 110 h 302"/>
              <a:gd name="T88" fmla="*/ 98 w 302"/>
              <a:gd name="T89" fmla="*/ 73 h 302"/>
              <a:gd name="T90" fmla="*/ 117 w 302"/>
              <a:gd name="T91" fmla="*/ 128 h 302"/>
              <a:gd name="T92" fmla="*/ 59 w 302"/>
              <a:gd name="T93" fmla="*/ 132 h 302"/>
              <a:gd name="T94" fmla="*/ 110 w 302"/>
              <a:gd name="T95" fmla="*/ 159 h 302"/>
              <a:gd name="T96" fmla="*/ 143 w 302"/>
              <a:gd name="T97" fmla="*/ 191 h 302"/>
              <a:gd name="T98" fmla="*/ 128 w 302"/>
              <a:gd name="T99" fmla="*/ 185 h 302"/>
              <a:gd name="T100" fmla="*/ 130 w 302"/>
              <a:gd name="T101" fmla="*/ 171 h 302"/>
              <a:gd name="T102" fmla="*/ 203 w 302"/>
              <a:gd name="T103" fmla="*/ 229 h 302"/>
              <a:gd name="T104" fmla="*/ 172 w 302"/>
              <a:gd name="T105" fmla="*/ 185 h 302"/>
              <a:gd name="T106" fmla="*/ 229 w 302"/>
              <a:gd name="T107" fmla="*/ 203 h 302"/>
              <a:gd name="T108" fmla="*/ 191 w 302"/>
              <a:gd name="T109" fmla="*/ 159 h 302"/>
              <a:gd name="T110" fmla="*/ 191 w 302"/>
              <a:gd name="T111" fmla="*/ 143 h 302"/>
              <a:gd name="T112" fmla="*/ 230 w 302"/>
              <a:gd name="T113" fmla="*/ 99 h 3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302" h="302">
                <a:moveTo>
                  <a:pt x="302" y="147"/>
                </a:moveTo>
                <a:cubicBezTo>
                  <a:pt x="300" y="146"/>
                  <a:pt x="297" y="145"/>
                  <a:pt x="295" y="145"/>
                </a:cubicBezTo>
                <a:cubicBezTo>
                  <a:pt x="293" y="144"/>
                  <a:pt x="290" y="143"/>
                  <a:pt x="288" y="142"/>
                </a:cubicBezTo>
                <a:cubicBezTo>
                  <a:pt x="287" y="142"/>
                  <a:pt x="287" y="142"/>
                  <a:pt x="287" y="142"/>
                </a:cubicBezTo>
                <a:cubicBezTo>
                  <a:pt x="287" y="141"/>
                  <a:pt x="287" y="141"/>
                  <a:pt x="287" y="141"/>
                </a:cubicBezTo>
                <a:cubicBezTo>
                  <a:pt x="287" y="137"/>
                  <a:pt x="287" y="133"/>
                  <a:pt x="286" y="130"/>
                </a:cubicBezTo>
                <a:cubicBezTo>
                  <a:pt x="286" y="129"/>
                  <a:pt x="286" y="129"/>
                  <a:pt x="286" y="129"/>
                </a:cubicBezTo>
                <a:cubicBezTo>
                  <a:pt x="287" y="128"/>
                  <a:pt x="287" y="128"/>
                  <a:pt x="287" y="128"/>
                </a:cubicBezTo>
                <a:cubicBezTo>
                  <a:pt x="289" y="127"/>
                  <a:pt x="291" y="126"/>
                  <a:pt x="293" y="125"/>
                </a:cubicBezTo>
                <a:cubicBezTo>
                  <a:pt x="295" y="123"/>
                  <a:pt x="297" y="122"/>
                  <a:pt x="299" y="121"/>
                </a:cubicBezTo>
                <a:cubicBezTo>
                  <a:pt x="299" y="118"/>
                  <a:pt x="298" y="116"/>
                  <a:pt x="297" y="113"/>
                </a:cubicBezTo>
                <a:cubicBezTo>
                  <a:pt x="295" y="113"/>
                  <a:pt x="293" y="113"/>
                  <a:pt x="290" y="113"/>
                </a:cubicBezTo>
                <a:cubicBezTo>
                  <a:pt x="288" y="112"/>
                  <a:pt x="285" y="112"/>
                  <a:pt x="283" y="112"/>
                </a:cubicBezTo>
                <a:cubicBezTo>
                  <a:pt x="282" y="112"/>
                  <a:pt x="282" y="112"/>
                  <a:pt x="282" y="112"/>
                </a:cubicBezTo>
                <a:cubicBezTo>
                  <a:pt x="282" y="111"/>
                  <a:pt x="282" y="111"/>
                  <a:pt x="282" y="111"/>
                </a:cubicBezTo>
                <a:cubicBezTo>
                  <a:pt x="281" y="108"/>
                  <a:pt x="279" y="104"/>
                  <a:pt x="278" y="100"/>
                </a:cubicBezTo>
                <a:cubicBezTo>
                  <a:pt x="278" y="99"/>
                  <a:pt x="278" y="99"/>
                  <a:pt x="278" y="99"/>
                </a:cubicBezTo>
                <a:cubicBezTo>
                  <a:pt x="278" y="99"/>
                  <a:pt x="278" y="99"/>
                  <a:pt x="278" y="99"/>
                </a:cubicBezTo>
                <a:cubicBezTo>
                  <a:pt x="280" y="97"/>
                  <a:pt x="282" y="95"/>
                  <a:pt x="284" y="94"/>
                </a:cubicBezTo>
                <a:cubicBezTo>
                  <a:pt x="285" y="92"/>
                  <a:pt x="287" y="90"/>
                  <a:pt x="289" y="89"/>
                </a:cubicBezTo>
                <a:cubicBezTo>
                  <a:pt x="288" y="86"/>
                  <a:pt x="286" y="84"/>
                  <a:pt x="285" y="82"/>
                </a:cubicBezTo>
                <a:cubicBezTo>
                  <a:pt x="283" y="82"/>
                  <a:pt x="281" y="82"/>
                  <a:pt x="278" y="83"/>
                </a:cubicBezTo>
                <a:cubicBezTo>
                  <a:pt x="276" y="83"/>
                  <a:pt x="273" y="83"/>
                  <a:pt x="271" y="84"/>
                </a:cubicBezTo>
                <a:cubicBezTo>
                  <a:pt x="270" y="84"/>
                  <a:pt x="270" y="84"/>
                  <a:pt x="270" y="84"/>
                </a:cubicBezTo>
                <a:cubicBezTo>
                  <a:pt x="270" y="83"/>
                  <a:pt x="270" y="83"/>
                  <a:pt x="270" y="83"/>
                </a:cubicBezTo>
                <a:cubicBezTo>
                  <a:pt x="268" y="80"/>
                  <a:pt x="266" y="76"/>
                  <a:pt x="264" y="73"/>
                </a:cubicBezTo>
                <a:cubicBezTo>
                  <a:pt x="263" y="72"/>
                  <a:pt x="263" y="72"/>
                  <a:pt x="263" y="72"/>
                </a:cubicBezTo>
                <a:cubicBezTo>
                  <a:pt x="264" y="72"/>
                  <a:pt x="264" y="72"/>
                  <a:pt x="264" y="72"/>
                </a:cubicBezTo>
                <a:cubicBezTo>
                  <a:pt x="265" y="70"/>
                  <a:pt x="266" y="68"/>
                  <a:pt x="268" y="66"/>
                </a:cubicBezTo>
                <a:cubicBezTo>
                  <a:pt x="269" y="64"/>
                  <a:pt x="270" y="62"/>
                  <a:pt x="271" y="60"/>
                </a:cubicBezTo>
                <a:cubicBezTo>
                  <a:pt x="270" y="58"/>
                  <a:pt x="268" y="56"/>
                  <a:pt x="267" y="54"/>
                </a:cubicBezTo>
                <a:cubicBezTo>
                  <a:pt x="264" y="54"/>
                  <a:pt x="262" y="55"/>
                  <a:pt x="260" y="56"/>
                </a:cubicBezTo>
                <a:cubicBezTo>
                  <a:pt x="258" y="57"/>
                  <a:pt x="255" y="58"/>
                  <a:pt x="253" y="59"/>
                </a:cubicBezTo>
                <a:cubicBezTo>
                  <a:pt x="252" y="59"/>
                  <a:pt x="252" y="59"/>
                  <a:pt x="252" y="59"/>
                </a:cubicBezTo>
                <a:cubicBezTo>
                  <a:pt x="252" y="58"/>
                  <a:pt x="252" y="58"/>
                  <a:pt x="252" y="58"/>
                </a:cubicBezTo>
                <a:cubicBezTo>
                  <a:pt x="249" y="55"/>
                  <a:pt x="246" y="53"/>
                  <a:pt x="243" y="50"/>
                </a:cubicBezTo>
                <a:cubicBezTo>
                  <a:pt x="243" y="49"/>
                  <a:pt x="243" y="49"/>
                  <a:pt x="243" y="49"/>
                </a:cubicBezTo>
                <a:cubicBezTo>
                  <a:pt x="243" y="49"/>
                  <a:pt x="243" y="49"/>
                  <a:pt x="243" y="49"/>
                </a:cubicBezTo>
                <a:cubicBezTo>
                  <a:pt x="244" y="47"/>
                  <a:pt x="245" y="44"/>
                  <a:pt x="246" y="42"/>
                </a:cubicBezTo>
                <a:cubicBezTo>
                  <a:pt x="247" y="40"/>
                  <a:pt x="247" y="37"/>
                  <a:pt x="248" y="35"/>
                </a:cubicBezTo>
                <a:cubicBezTo>
                  <a:pt x="246" y="33"/>
                  <a:pt x="244" y="32"/>
                  <a:pt x="242" y="30"/>
                </a:cubicBezTo>
                <a:cubicBezTo>
                  <a:pt x="240" y="31"/>
                  <a:pt x="238" y="33"/>
                  <a:pt x="236" y="34"/>
                </a:cubicBezTo>
                <a:cubicBezTo>
                  <a:pt x="234" y="36"/>
                  <a:pt x="232" y="37"/>
                  <a:pt x="230" y="38"/>
                </a:cubicBezTo>
                <a:cubicBezTo>
                  <a:pt x="229" y="39"/>
                  <a:pt x="229" y="39"/>
                  <a:pt x="229" y="39"/>
                </a:cubicBezTo>
                <a:cubicBezTo>
                  <a:pt x="228" y="38"/>
                  <a:pt x="228" y="38"/>
                  <a:pt x="228" y="38"/>
                </a:cubicBezTo>
                <a:cubicBezTo>
                  <a:pt x="225" y="36"/>
                  <a:pt x="222" y="34"/>
                  <a:pt x="219" y="32"/>
                </a:cubicBezTo>
                <a:cubicBezTo>
                  <a:pt x="218" y="32"/>
                  <a:pt x="218" y="32"/>
                  <a:pt x="218" y="32"/>
                </a:cubicBezTo>
                <a:cubicBezTo>
                  <a:pt x="218" y="31"/>
                  <a:pt x="218" y="31"/>
                  <a:pt x="218" y="31"/>
                </a:cubicBezTo>
                <a:cubicBezTo>
                  <a:pt x="218" y="28"/>
                  <a:pt x="219" y="26"/>
                  <a:pt x="219" y="23"/>
                </a:cubicBezTo>
                <a:cubicBezTo>
                  <a:pt x="219" y="21"/>
                  <a:pt x="220" y="19"/>
                  <a:pt x="220" y="16"/>
                </a:cubicBezTo>
                <a:cubicBezTo>
                  <a:pt x="218" y="15"/>
                  <a:pt x="215" y="14"/>
                  <a:pt x="213" y="13"/>
                </a:cubicBezTo>
                <a:cubicBezTo>
                  <a:pt x="211" y="15"/>
                  <a:pt x="210" y="16"/>
                  <a:pt x="208" y="18"/>
                </a:cubicBezTo>
                <a:cubicBezTo>
                  <a:pt x="206" y="20"/>
                  <a:pt x="205" y="22"/>
                  <a:pt x="203" y="23"/>
                </a:cubicBezTo>
                <a:cubicBezTo>
                  <a:pt x="202" y="24"/>
                  <a:pt x="202" y="24"/>
                  <a:pt x="202" y="24"/>
                </a:cubicBezTo>
                <a:cubicBezTo>
                  <a:pt x="202" y="24"/>
                  <a:pt x="202" y="24"/>
                  <a:pt x="202" y="24"/>
                </a:cubicBezTo>
                <a:cubicBezTo>
                  <a:pt x="198" y="22"/>
                  <a:pt x="194" y="21"/>
                  <a:pt x="191" y="20"/>
                </a:cubicBezTo>
                <a:cubicBezTo>
                  <a:pt x="190" y="20"/>
                  <a:pt x="190" y="20"/>
                  <a:pt x="190" y="20"/>
                </a:cubicBezTo>
                <a:cubicBezTo>
                  <a:pt x="190" y="19"/>
                  <a:pt x="190" y="19"/>
                  <a:pt x="190" y="19"/>
                </a:cubicBezTo>
                <a:cubicBezTo>
                  <a:pt x="189" y="17"/>
                  <a:pt x="189" y="14"/>
                  <a:pt x="189" y="12"/>
                </a:cubicBezTo>
                <a:cubicBezTo>
                  <a:pt x="189" y="9"/>
                  <a:pt x="189" y="7"/>
                  <a:pt x="188" y="4"/>
                </a:cubicBezTo>
                <a:cubicBezTo>
                  <a:pt x="186" y="4"/>
                  <a:pt x="183" y="3"/>
                  <a:pt x="181" y="3"/>
                </a:cubicBezTo>
                <a:cubicBezTo>
                  <a:pt x="180" y="4"/>
                  <a:pt x="178" y="7"/>
                  <a:pt x="177" y="9"/>
                </a:cubicBezTo>
                <a:cubicBezTo>
                  <a:pt x="176" y="11"/>
                  <a:pt x="175" y="13"/>
                  <a:pt x="173" y="15"/>
                </a:cubicBezTo>
                <a:cubicBezTo>
                  <a:pt x="173" y="16"/>
                  <a:pt x="173" y="16"/>
                  <a:pt x="173" y="16"/>
                </a:cubicBezTo>
                <a:cubicBezTo>
                  <a:pt x="172" y="16"/>
                  <a:pt x="172" y="16"/>
                  <a:pt x="172" y="16"/>
                </a:cubicBezTo>
                <a:cubicBezTo>
                  <a:pt x="168" y="15"/>
                  <a:pt x="165" y="15"/>
                  <a:pt x="161" y="14"/>
                </a:cubicBezTo>
                <a:cubicBezTo>
                  <a:pt x="160" y="14"/>
                  <a:pt x="160" y="14"/>
                  <a:pt x="160" y="14"/>
                </a:cubicBezTo>
                <a:cubicBezTo>
                  <a:pt x="159" y="14"/>
                  <a:pt x="159" y="14"/>
                  <a:pt x="159" y="14"/>
                </a:cubicBezTo>
                <a:cubicBezTo>
                  <a:pt x="159" y="11"/>
                  <a:pt x="158" y="9"/>
                  <a:pt x="157" y="7"/>
                </a:cubicBezTo>
                <a:cubicBezTo>
                  <a:pt x="156" y="4"/>
                  <a:pt x="156" y="2"/>
                  <a:pt x="155" y="0"/>
                </a:cubicBezTo>
                <a:cubicBezTo>
                  <a:pt x="155" y="0"/>
                  <a:pt x="155" y="0"/>
                  <a:pt x="155" y="0"/>
                </a:cubicBezTo>
                <a:cubicBezTo>
                  <a:pt x="152" y="0"/>
                  <a:pt x="150" y="0"/>
                  <a:pt x="147" y="0"/>
                </a:cubicBezTo>
                <a:cubicBezTo>
                  <a:pt x="147" y="0"/>
                  <a:pt x="147" y="0"/>
                  <a:pt x="147" y="0"/>
                </a:cubicBezTo>
                <a:cubicBezTo>
                  <a:pt x="146" y="2"/>
                  <a:pt x="145" y="4"/>
                  <a:pt x="145" y="7"/>
                </a:cubicBezTo>
                <a:cubicBezTo>
                  <a:pt x="144" y="9"/>
                  <a:pt x="143" y="11"/>
                  <a:pt x="142" y="14"/>
                </a:cubicBezTo>
                <a:cubicBezTo>
                  <a:pt x="142" y="14"/>
                  <a:pt x="142" y="14"/>
                  <a:pt x="142" y="14"/>
                </a:cubicBezTo>
                <a:cubicBezTo>
                  <a:pt x="141" y="14"/>
                  <a:pt x="141" y="14"/>
                  <a:pt x="141" y="14"/>
                </a:cubicBezTo>
                <a:cubicBezTo>
                  <a:pt x="137" y="15"/>
                  <a:pt x="133" y="15"/>
                  <a:pt x="130" y="16"/>
                </a:cubicBezTo>
                <a:cubicBezTo>
                  <a:pt x="129" y="16"/>
                  <a:pt x="129" y="16"/>
                  <a:pt x="129" y="16"/>
                </a:cubicBezTo>
                <a:cubicBezTo>
                  <a:pt x="129" y="15"/>
                  <a:pt x="129" y="15"/>
                  <a:pt x="129" y="15"/>
                </a:cubicBezTo>
                <a:cubicBezTo>
                  <a:pt x="127" y="13"/>
                  <a:pt x="126" y="11"/>
                  <a:pt x="125" y="9"/>
                </a:cubicBezTo>
                <a:cubicBezTo>
                  <a:pt x="123" y="7"/>
                  <a:pt x="122" y="4"/>
                  <a:pt x="121" y="3"/>
                </a:cubicBezTo>
                <a:cubicBezTo>
                  <a:pt x="118" y="3"/>
                  <a:pt x="116" y="4"/>
                  <a:pt x="113" y="4"/>
                </a:cubicBezTo>
                <a:cubicBezTo>
                  <a:pt x="113" y="7"/>
                  <a:pt x="113" y="9"/>
                  <a:pt x="113" y="12"/>
                </a:cubicBezTo>
                <a:cubicBezTo>
                  <a:pt x="113" y="14"/>
                  <a:pt x="112" y="17"/>
                  <a:pt x="112" y="19"/>
                </a:cubicBezTo>
                <a:cubicBezTo>
                  <a:pt x="112" y="20"/>
                  <a:pt x="112" y="20"/>
                  <a:pt x="112" y="20"/>
                </a:cubicBezTo>
                <a:cubicBezTo>
                  <a:pt x="111" y="20"/>
                  <a:pt x="111" y="20"/>
                  <a:pt x="111" y="20"/>
                </a:cubicBezTo>
                <a:cubicBezTo>
                  <a:pt x="108" y="21"/>
                  <a:pt x="104" y="22"/>
                  <a:pt x="100" y="24"/>
                </a:cubicBezTo>
                <a:cubicBezTo>
                  <a:pt x="100" y="24"/>
                  <a:pt x="100" y="24"/>
                  <a:pt x="100" y="24"/>
                </a:cubicBezTo>
                <a:cubicBezTo>
                  <a:pt x="99" y="23"/>
                  <a:pt x="99" y="23"/>
                  <a:pt x="99" y="23"/>
                </a:cubicBezTo>
                <a:cubicBezTo>
                  <a:pt x="97" y="22"/>
                  <a:pt x="96" y="20"/>
                  <a:pt x="94" y="18"/>
                </a:cubicBezTo>
                <a:cubicBezTo>
                  <a:pt x="92" y="16"/>
                  <a:pt x="90" y="15"/>
                  <a:pt x="89" y="13"/>
                </a:cubicBezTo>
                <a:cubicBezTo>
                  <a:pt x="86" y="14"/>
                  <a:pt x="84" y="15"/>
                  <a:pt x="82" y="16"/>
                </a:cubicBezTo>
                <a:cubicBezTo>
                  <a:pt x="82" y="19"/>
                  <a:pt x="82" y="21"/>
                  <a:pt x="83" y="23"/>
                </a:cubicBezTo>
                <a:cubicBezTo>
                  <a:pt x="83" y="26"/>
                  <a:pt x="83" y="28"/>
                  <a:pt x="84" y="31"/>
                </a:cubicBezTo>
                <a:cubicBezTo>
                  <a:pt x="84" y="32"/>
                  <a:pt x="84" y="32"/>
                  <a:pt x="84" y="32"/>
                </a:cubicBezTo>
                <a:cubicBezTo>
                  <a:pt x="83" y="32"/>
                  <a:pt x="83" y="32"/>
                  <a:pt x="83" y="32"/>
                </a:cubicBezTo>
                <a:cubicBezTo>
                  <a:pt x="80" y="34"/>
                  <a:pt x="76" y="36"/>
                  <a:pt x="73" y="38"/>
                </a:cubicBezTo>
                <a:cubicBezTo>
                  <a:pt x="73" y="39"/>
                  <a:pt x="73" y="39"/>
                  <a:pt x="73" y="39"/>
                </a:cubicBezTo>
                <a:cubicBezTo>
                  <a:pt x="72" y="38"/>
                  <a:pt x="72" y="38"/>
                  <a:pt x="72" y="38"/>
                </a:cubicBezTo>
                <a:cubicBezTo>
                  <a:pt x="70" y="37"/>
                  <a:pt x="68" y="36"/>
                  <a:pt x="66" y="34"/>
                </a:cubicBezTo>
                <a:cubicBezTo>
                  <a:pt x="64" y="33"/>
                  <a:pt x="62" y="31"/>
                  <a:pt x="60" y="30"/>
                </a:cubicBezTo>
                <a:cubicBezTo>
                  <a:pt x="58" y="32"/>
                  <a:pt x="56" y="33"/>
                  <a:pt x="54" y="35"/>
                </a:cubicBezTo>
                <a:cubicBezTo>
                  <a:pt x="54" y="37"/>
                  <a:pt x="55" y="40"/>
                  <a:pt x="56" y="42"/>
                </a:cubicBezTo>
                <a:cubicBezTo>
                  <a:pt x="57" y="44"/>
                  <a:pt x="58" y="47"/>
                  <a:pt x="59" y="49"/>
                </a:cubicBezTo>
                <a:cubicBezTo>
                  <a:pt x="59" y="49"/>
                  <a:pt x="59" y="49"/>
                  <a:pt x="59" y="49"/>
                </a:cubicBezTo>
                <a:cubicBezTo>
                  <a:pt x="58" y="50"/>
                  <a:pt x="58" y="50"/>
                  <a:pt x="58" y="50"/>
                </a:cubicBezTo>
                <a:cubicBezTo>
                  <a:pt x="56" y="53"/>
                  <a:pt x="53" y="55"/>
                  <a:pt x="50" y="58"/>
                </a:cubicBezTo>
                <a:cubicBezTo>
                  <a:pt x="50" y="59"/>
                  <a:pt x="50" y="59"/>
                  <a:pt x="50" y="59"/>
                </a:cubicBezTo>
                <a:cubicBezTo>
                  <a:pt x="49" y="59"/>
                  <a:pt x="49" y="59"/>
                  <a:pt x="49" y="59"/>
                </a:cubicBezTo>
                <a:cubicBezTo>
                  <a:pt x="47" y="58"/>
                  <a:pt x="44" y="57"/>
                  <a:pt x="42" y="56"/>
                </a:cubicBezTo>
                <a:cubicBezTo>
                  <a:pt x="40" y="55"/>
                  <a:pt x="37" y="54"/>
                  <a:pt x="35" y="54"/>
                </a:cubicBezTo>
                <a:cubicBezTo>
                  <a:pt x="33" y="56"/>
                  <a:pt x="32" y="58"/>
                  <a:pt x="30" y="60"/>
                </a:cubicBezTo>
                <a:cubicBezTo>
                  <a:pt x="32" y="62"/>
                  <a:pt x="33" y="64"/>
                  <a:pt x="34" y="66"/>
                </a:cubicBezTo>
                <a:cubicBezTo>
                  <a:pt x="36" y="68"/>
                  <a:pt x="37" y="70"/>
                  <a:pt x="38" y="72"/>
                </a:cubicBezTo>
                <a:cubicBezTo>
                  <a:pt x="39" y="72"/>
                  <a:pt x="39" y="72"/>
                  <a:pt x="39" y="72"/>
                </a:cubicBezTo>
                <a:cubicBezTo>
                  <a:pt x="38" y="73"/>
                  <a:pt x="38" y="73"/>
                  <a:pt x="38" y="73"/>
                </a:cubicBezTo>
                <a:cubicBezTo>
                  <a:pt x="36" y="76"/>
                  <a:pt x="34" y="80"/>
                  <a:pt x="32" y="83"/>
                </a:cubicBezTo>
                <a:cubicBezTo>
                  <a:pt x="32" y="84"/>
                  <a:pt x="32" y="84"/>
                  <a:pt x="32" y="84"/>
                </a:cubicBezTo>
                <a:cubicBezTo>
                  <a:pt x="31" y="84"/>
                  <a:pt x="31" y="84"/>
                  <a:pt x="31" y="84"/>
                </a:cubicBezTo>
                <a:cubicBezTo>
                  <a:pt x="29" y="83"/>
                  <a:pt x="26" y="83"/>
                  <a:pt x="24" y="83"/>
                </a:cubicBezTo>
                <a:cubicBezTo>
                  <a:pt x="21" y="82"/>
                  <a:pt x="19" y="82"/>
                  <a:pt x="17" y="82"/>
                </a:cubicBezTo>
                <a:cubicBezTo>
                  <a:pt x="15" y="84"/>
                  <a:pt x="14" y="86"/>
                  <a:pt x="13" y="89"/>
                </a:cubicBezTo>
                <a:cubicBezTo>
                  <a:pt x="15" y="90"/>
                  <a:pt x="16" y="92"/>
                  <a:pt x="18" y="94"/>
                </a:cubicBezTo>
                <a:cubicBezTo>
                  <a:pt x="20" y="95"/>
                  <a:pt x="22" y="97"/>
                  <a:pt x="24" y="99"/>
                </a:cubicBezTo>
                <a:cubicBezTo>
                  <a:pt x="24" y="99"/>
                  <a:pt x="24" y="99"/>
                  <a:pt x="24" y="99"/>
                </a:cubicBezTo>
                <a:cubicBezTo>
                  <a:pt x="24" y="100"/>
                  <a:pt x="24" y="100"/>
                  <a:pt x="24" y="100"/>
                </a:cubicBezTo>
                <a:cubicBezTo>
                  <a:pt x="22" y="104"/>
                  <a:pt x="21" y="108"/>
                  <a:pt x="20" y="111"/>
                </a:cubicBezTo>
                <a:cubicBezTo>
                  <a:pt x="20" y="112"/>
                  <a:pt x="20" y="112"/>
                  <a:pt x="20" y="112"/>
                </a:cubicBezTo>
                <a:cubicBezTo>
                  <a:pt x="19" y="112"/>
                  <a:pt x="19" y="112"/>
                  <a:pt x="19" y="112"/>
                </a:cubicBezTo>
                <a:cubicBezTo>
                  <a:pt x="17" y="112"/>
                  <a:pt x="14" y="112"/>
                  <a:pt x="12" y="113"/>
                </a:cubicBezTo>
                <a:cubicBezTo>
                  <a:pt x="9" y="113"/>
                  <a:pt x="7" y="113"/>
                  <a:pt x="4" y="113"/>
                </a:cubicBezTo>
                <a:cubicBezTo>
                  <a:pt x="4" y="116"/>
                  <a:pt x="3" y="118"/>
                  <a:pt x="3" y="121"/>
                </a:cubicBezTo>
                <a:cubicBezTo>
                  <a:pt x="5" y="122"/>
                  <a:pt x="7" y="123"/>
                  <a:pt x="9" y="125"/>
                </a:cubicBezTo>
                <a:cubicBezTo>
                  <a:pt x="11" y="126"/>
                  <a:pt x="13" y="127"/>
                  <a:pt x="15" y="128"/>
                </a:cubicBezTo>
                <a:cubicBezTo>
                  <a:pt x="16" y="129"/>
                  <a:pt x="16" y="129"/>
                  <a:pt x="16" y="129"/>
                </a:cubicBezTo>
                <a:cubicBezTo>
                  <a:pt x="16" y="130"/>
                  <a:pt x="16" y="130"/>
                  <a:pt x="16" y="130"/>
                </a:cubicBezTo>
                <a:cubicBezTo>
                  <a:pt x="15" y="133"/>
                  <a:pt x="15" y="137"/>
                  <a:pt x="15" y="141"/>
                </a:cubicBezTo>
                <a:cubicBezTo>
                  <a:pt x="14" y="142"/>
                  <a:pt x="14" y="142"/>
                  <a:pt x="14" y="142"/>
                </a:cubicBezTo>
                <a:cubicBezTo>
                  <a:pt x="14" y="142"/>
                  <a:pt x="14" y="142"/>
                  <a:pt x="14" y="142"/>
                </a:cubicBezTo>
                <a:cubicBezTo>
                  <a:pt x="12" y="143"/>
                  <a:pt x="9" y="144"/>
                  <a:pt x="7" y="145"/>
                </a:cubicBezTo>
                <a:cubicBezTo>
                  <a:pt x="4" y="145"/>
                  <a:pt x="2" y="146"/>
                  <a:pt x="0" y="147"/>
                </a:cubicBezTo>
                <a:cubicBezTo>
                  <a:pt x="0" y="147"/>
                  <a:pt x="0" y="147"/>
                  <a:pt x="0" y="147"/>
                </a:cubicBezTo>
                <a:cubicBezTo>
                  <a:pt x="0" y="148"/>
                  <a:pt x="0" y="150"/>
                  <a:pt x="0" y="151"/>
                </a:cubicBezTo>
                <a:cubicBezTo>
                  <a:pt x="0" y="152"/>
                  <a:pt x="0" y="153"/>
                  <a:pt x="0" y="155"/>
                </a:cubicBezTo>
                <a:cubicBezTo>
                  <a:pt x="0" y="155"/>
                  <a:pt x="0" y="155"/>
                  <a:pt x="0" y="155"/>
                </a:cubicBezTo>
                <a:cubicBezTo>
                  <a:pt x="2" y="156"/>
                  <a:pt x="4" y="156"/>
                  <a:pt x="7" y="157"/>
                </a:cubicBezTo>
                <a:cubicBezTo>
                  <a:pt x="9" y="158"/>
                  <a:pt x="12" y="158"/>
                  <a:pt x="14" y="159"/>
                </a:cubicBezTo>
                <a:cubicBezTo>
                  <a:pt x="14" y="160"/>
                  <a:pt x="14" y="160"/>
                  <a:pt x="14" y="160"/>
                </a:cubicBezTo>
                <a:cubicBezTo>
                  <a:pt x="15" y="160"/>
                  <a:pt x="15" y="160"/>
                  <a:pt x="15" y="160"/>
                </a:cubicBezTo>
                <a:cubicBezTo>
                  <a:pt x="15" y="165"/>
                  <a:pt x="15" y="168"/>
                  <a:pt x="16" y="172"/>
                </a:cubicBezTo>
                <a:cubicBezTo>
                  <a:pt x="16" y="173"/>
                  <a:pt x="16" y="173"/>
                  <a:pt x="16" y="173"/>
                </a:cubicBezTo>
                <a:cubicBezTo>
                  <a:pt x="15" y="173"/>
                  <a:pt x="15" y="173"/>
                  <a:pt x="15" y="173"/>
                </a:cubicBezTo>
                <a:cubicBezTo>
                  <a:pt x="13" y="174"/>
                  <a:pt x="11" y="176"/>
                  <a:pt x="9" y="177"/>
                </a:cubicBezTo>
                <a:cubicBezTo>
                  <a:pt x="7" y="178"/>
                  <a:pt x="5" y="179"/>
                  <a:pt x="3" y="181"/>
                </a:cubicBezTo>
                <a:cubicBezTo>
                  <a:pt x="3" y="183"/>
                  <a:pt x="4" y="186"/>
                  <a:pt x="4" y="188"/>
                </a:cubicBezTo>
                <a:cubicBezTo>
                  <a:pt x="7" y="189"/>
                  <a:pt x="9" y="189"/>
                  <a:pt x="12" y="189"/>
                </a:cubicBezTo>
                <a:cubicBezTo>
                  <a:pt x="14" y="189"/>
                  <a:pt x="17" y="189"/>
                  <a:pt x="19" y="190"/>
                </a:cubicBezTo>
                <a:cubicBezTo>
                  <a:pt x="20" y="190"/>
                  <a:pt x="20" y="190"/>
                  <a:pt x="20" y="190"/>
                </a:cubicBezTo>
                <a:cubicBezTo>
                  <a:pt x="20" y="190"/>
                  <a:pt x="20" y="190"/>
                  <a:pt x="20" y="190"/>
                </a:cubicBezTo>
                <a:cubicBezTo>
                  <a:pt x="21" y="194"/>
                  <a:pt x="22" y="198"/>
                  <a:pt x="24" y="201"/>
                </a:cubicBezTo>
                <a:cubicBezTo>
                  <a:pt x="24" y="202"/>
                  <a:pt x="24" y="202"/>
                  <a:pt x="24" y="202"/>
                </a:cubicBezTo>
                <a:cubicBezTo>
                  <a:pt x="24" y="203"/>
                  <a:pt x="24" y="203"/>
                  <a:pt x="24" y="203"/>
                </a:cubicBezTo>
                <a:cubicBezTo>
                  <a:pt x="22" y="204"/>
                  <a:pt x="20" y="206"/>
                  <a:pt x="18" y="208"/>
                </a:cubicBezTo>
                <a:cubicBezTo>
                  <a:pt x="16" y="210"/>
                  <a:pt x="15" y="211"/>
                  <a:pt x="13" y="213"/>
                </a:cubicBezTo>
                <a:cubicBezTo>
                  <a:pt x="14" y="215"/>
                  <a:pt x="15" y="218"/>
                  <a:pt x="17" y="220"/>
                </a:cubicBezTo>
                <a:cubicBezTo>
                  <a:pt x="19" y="220"/>
                  <a:pt x="21" y="219"/>
                  <a:pt x="24" y="219"/>
                </a:cubicBezTo>
                <a:cubicBezTo>
                  <a:pt x="26" y="219"/>
                  <a:pt x="29" y="218"/>
                  <a:pt x="31" y="218"/>
                </a:cubicBezTo>
                <a:cubicBezTo>
                  <a:pt x="32" y="218"/>
                  <a:pt x="32" y="218"/>
                  <a:pt x="32" y="218"/>
                </a:cubicBezTo>
                <a:cubicBezTo>
                  <a:pt x="32" y="219"/>
                  <a:pt x="32" y="219"/>
                  <a:pt x="32" y="219"/>
                </a:cubicBezTo>
                <a:cubicBezTo>
                  <a:pt x="34" y="222"/>
                  <a:pt x="36" y="225"/>
                  <a:pt x="38" y="228"/>
                </a:cubicBezTo>
                <a:cubicBezTo>
                  <a:pt x="39" y="229"/>
                  <a:pt x="39" y="229"/>
                  <a:pt x="39" y="229"/>
                </a:cubicBezTo>
                <a:cubicBezTo>
                  <a:pt x="38" y="230"/>
                  <a:pt x="38" y="230"/>
                  <a:pt x="38" y="230"/>
                </a:cubicBezTo>
                <a:cubicBezTo>
                  <a:pt x="37" y="232"/>
                  <a:pt x="36" y="234"/>
                  <a:pt x="34" y="236"/>
                </a:cubicBezTo>
                <a:cubicBezTo>
                  <a:pt x="33" y="238"/>
                  <a:pt x="32" y="240"/>
                  <a:pt x="30" y="242"/>
                </a:cubicBezTo>
                <a:cubicBezTo>
                  <a:pt x="32" y="244"/>
                  <a:pt x="33" y="246"/>
                  <a:pt x="35" y="248"/>
                </a:cubicBezTo>
                <a:cubicBezTo>
                  <a:pt x="37" y="247"/>
                  <a:pt x="40" y="246"/>
                  <a:pt x="42" y="246"/>
                </a:cubicBezTo>
                <a:cubicBezTo>
                  <a:pt x="44" y="245"/>
                  <a:pt x="47" y="244"/>
                  <a:pt x="49" y="243"/>
                </a:cubicBezTo>
                <a:cubicBezTo>
                  <a:pt x="50" y="243"/>
                  <a:pt x="50" y="243"/>
                  <a:pt x="50" y="243"/>
                </a:cubicBezTo>
                <a:cubicBezTo>
                  <a:pt x="50" y="243"/>
                  <a:pt x="50" y="243"/>
                  <a:pt x="50" y="243"/>
                </a:cubicBezTo>
                <a:cubicBezTo>
                  <a:pt x="53" y="246"/>
                  <a:pt x="56" y="249"/>
                  <a:pt x="58" y="251"/>
                </a:cubicBezTo>
                <a:cubicBezTo>
                  <a:pt x="59" y="252"/>
                  <a:pt x="59" y="252"/>
                  <a:pt x="59" y="252"/>
                </a:cubicBezTo>
                <a:cubicBezTo>
                  <a:pt x="59" y="253"/>
                  <a:pt x="59" y="253"/>
                  <a:pt x="59" y="253"/>
                </a:cubicBezTo>
                <a:cubicBezTo>
                  <a:pt x="58" y="255"/>
                  <a:pt x="57" y="257"/>
                  <a:pt x="56" y="260"/>
                </a:cubicBezTo>
                <a:cubicBezTo>
                  <a:pt x="55" y="262"/>
                  <a:pt x="54" y="264"/>
                  <a:pt x="54" y="266"/>
                </a:cubicBezTo>
                <a:cubicBezTo>
                  <a:pt x="56" y="268"/>
                  <a:pt x="58" y="270"/>
                  <a:pt x="60" y="271"/>
                </a:cubicBezTo>
                <a:cubicBezTo>
                  <a:pt x="62" y="270"/>
                  <a:pt x="64" y="269"/>
                  <a:pt x="66" y="267"/>
                </a:cubicBezTo>
                <a:cubicBezTo>
                  <a:pt x="68" y="266"/>
                  <a:pt x="70" y="265"/>
                  <a:pt x="72" y="263"/>
                </a:cubicBezTo>
                <a:cubicBezTo>
                  <a:pt x="73" y="263"/>
                  <a:pt x="73" y="263"/>
                  <a:pt x="73" y="263"/>
                </a:cubicBezTo>
                <a:cubicBezTo>
                  <a:pt x="73" y="263"/>
                  <a:pt x="73" y="263"/>
                  <a:pt x="73" y="263"/>
                </a:cubicBezTo>
                <a:cubicBezTo>
                  <a:pt x="76" y="266"/>
                  <a:pt x="80" y="268"/>
                  <a:pt x="83" y="270"/>
                </a:cubicBezTo>
                <a:cubicBezTo>
                  <a:pt x="84" y="270"/>
                  <a:pt x="84" y="270"/>
                  <a:pt x="84" y="270"/>
                </a:cubicBezTo>
                <a:cubicBezTo>
                  <a:pt x="84" y="271"/>
                  <a:pt x="84" y="271"/>
                  <a:pt x="84" y="271"/>
                </a:cubicBezTo>
                <a:cubicBezTo>
                  <a:pt x="83" y="273"/>
                  <a:pt x="83" y="276"/>
                  <a:pt x="83" y="278"/>
                </a:cubicBezTo>
                <a:cubicBezTo>
                  <a:pt x="82" y="280"/>
                  <a:pt x="82" y="283"/>
                  <a:pt x="82" y="285"/>
                </a:cubicBezTo>
                <a:cubicBezTo>
                  <a:pt x="84" y="286"/>
                  <a:pt x="86" y="287"/>
                  <a:pt x="89" y="289"/>
                </a:cubicBezTo>
                <a:cubicBezTo>
                  <a:pt x="90" y="287"/>
                  <a:pt x="92" y="285"/>
                  <a:pt x="94" y="283"/>
                </a:cubicBezTo>
                <a:cubicBezTo>
                  <a:pt x="96" y="282"/>
                  <a:pt x="97" y="280"/>
                  <a:pt x="99" y="278"/>
                </a:cubicBezTo>
                <a:cubicBezTo>
                  <a:pt x="100" y="278"/>
                  <a:pt x="100" y="278"/>
                  <a:pt x="100" y="278"/>
                </a:cubicBezTo>
                <a:cubicBezTo>
                  <a:pt x="100" y="278"/>
                  <a:pt x="100" y="278"/>
                  <a:pt x="100" y="278"/>
                </a:cubicBezTo>
                <a:cubicBezTo>
                  <a:pt x="104" y="279"/>
                  <a:pt x="108" y="281"/>
                  <a:pt x="111" y="282"/>
                </a:cubicBezTo>
                <a:cubicBezTo>
                  <a:pt x="112" y="282"/>
                  <a:pt x="112" y="282"/>
                  <a:pt x="112" y="282"/>
                </a:cubicBezTo>
                <a:cubicBezTo>
                  <a:pt x="112" y="283"/>
                  <a:pt x="112" y="283"/>
                  <a:pt x="112" y="283"/>
                </a:cubicBezTo>
                <a:cubicBezTo>
                  <a:pt x="112" y="285"/>
                  <a:pt x="113" y="288"/>
                  <a:pt x="113" y="290"/>
                </a:cubicBezTo>
                <a:cubicBezTo>
                  <a:pt x="113" y="292"/>
                  <a:pt x="113" y="295"/>
                  <a:pt x="113" y="297"/>
                </a:cubicBezTo>
                <a:cubicBezTo>
                  <a:pt x="116" y="298"/>
                  <a:pt x="118" y="298"/>
                  <a:pt x="121" y="299"/>
                </a:cubicBezTo>
                <a:cubicBezTo>
                  <a:pt x="122" y="297"/>
                  <a:pt x="124" y="295"/>
                  <a:pt x="125" y="293"/>
                </a:cubicBezTo>
                <a:cubicBezTo>
                  <a:pt x="126" y="291"/>
                  <a:pt x="127" y="288"/>
                  <a:pt x="129" y="287"/>
                </a:cubicBezTo>
                <a:cubicBezTo>
                  <a:pt x="129" y="286"/>
                  <a:pt x="129" y="286"/>
                  <a:pt x="129" y="286"/>
                </a:cubicBezTo>
                <a:cubicBezTo>
                  <a:pt x="130" y="286"/>
                  <a:pt x="130" y="286"/>
                  <a:pt x="130" y="286"/>
                </a:cubicBezTo>
                <a:cubicBezTo>
                  <a:pt x="133" y="286"/>
                  <a:pt x="137" y="287"/>
                  <a:pt x="141" y="287"/>
                </a:cubicBezTo>
                <a:cubicBezTo>
                  <a:pt x="142" y="287"/>
                  <a:pt x="142" y="287"/>
                  <a:pt x="142" y="287"/>
                </a:cubicBezTo>
                <a:cubicBezTo>
                  <a:pt x="142" y="288"/>
                  <a:pt x="142" y="288"/>
                  <a:pt x="142" y="288"/>
                </a:cubicBezTo>
                <a:cubicBezTo>
                  <a:pt x="143" y="290"/>
                  <a:pt x="144" y="293"/>
                  <a:pt x="145" y="295"/>
                </a:cubicBezTo>
                <a:cubicBezTo>
                  <a:pt x="145" y="297"/>
                  <a:pt x="146" y="300"/>
                  <a:pt x="147" y="302"/>
                </a:cubicBezTo>
                <a:cubicBezTo>
                  <a:pt x="147" y="302"/>
                  <a:pt x="147" y="302"/>
                  <a:pt x="147" y="302"/>
                </a:cubicBezTo>
                <a:cubicBezTo>
                  <a:pt x="150" y="302"/>
                  <a:pt x="152" y="302"/>
                  <a:pt x="155" y="302"/>
                </a:cubicBezTo>
                <a:cubicBezTo>
                  <a:pt x="155" y="302"/>
                  <a:pt x="155" y="302"/>
                  <a:pt x="155" y="302"/>
                </a:cubicBezTo>
                <a:cubicBezTo>
                  <a:pt x="156" y="300"/>
                  <a:pt x="156" y="297"/>
                  <a:pt x="157" y="295"/>
                </a:cubicBezTo>
                <a:cubicBezTo>
                  <a:pt x="158" y="293"/>
                  <a:pt x="159" y="290"/>
                  <a:pt x="159" y="288"/>
                </a:cubicBezTo>
                <a:cubicBezTo>
                  <a:pt x="160" y="287"/>
                  <a:pt x="160" y="287"/>
                  <a:pt x="160" y="287"/>
                </a:cubicBezTo>
                <a:cubicBezTo>
                  <a:pt x="161" y="287"/>
                  <a:pt x="161" y="287"/>
                  <a:pt x="161" y="287"/>
                </a:cubicBezTo>
                <a:cubicBezTo>
                  <a:pt x="165" y="287"/>
                  <a:pt x="168" y="286"/>
                  <a:pt x="172" y="286"/>
                </a:cubicBezTo>
                <a:cubicBezTo>
                  <a:pt x="173" y="286"/>
                  <a:pt x="173" y="286"/>
                  <a:pt x="173" y="286"/>
                </a:cubicBezTo>
                <a:cubicBezTo>
                  <a:pt x="173" y="287"/>
                  <a:pt x="173" y="287"/>
                  <a:pt x="173" y="287"/>
                </a:cubicBezTo>
                <a:cubicBezTo>
                  <a:pt x="175" y="288"/>
                  <a:pt x="176" y="291"/>
                  <a:pt x="177" y="293"/>
                </a:cubicBezTo>
                <a:cubicBezTo>
                  <a:pt x="178" y="295"/>
                  <a:pt x="180" y="297"/>
                  <a:pt x="181" y="299"/>
                </a:cubicBezTo>
                <a:cubicBezTo>
                  <a:pt x="183" y="298"/>
                  <a:pt x="186" y="298"/>
                  <a:pt x="188" y="297"/>
                </a:cubicBezTo>
                <a:cubicBezTo>
                  <a:pt x="189" y="295"/>
                  <a:pt x="189" y="292"/>
                  <a:pt x="189" y="290"/>
                </a:cubicBezTo>
                <a:cubicBezTo>
                  <a:pt x="189" y="288"/>
                  <a:pt x="189" y="285"/>
                  <a:pt x="190" y="283"/>
                </a:cubicBezTo>
                <a:cubicBezTo>
                  <a:pt x="190" y="282"/>
                  <a:pt x="190" y="282"/>
                  <a:pt x="190" y="282"/>
                </a:cubicBezTo>
                <a:cubicBezTo>
                  <a:pt x="191" y="282"/>
                  <a:pt x="191" y="282"/>
                  <a:pt x="191" y="282"/>
                </a:cubicBezTo>
                <a:cubicBezTo>
                  <a:pt x="194" y="281"/>
                  <a:pt x="198" y="279"/>
                  <a:pt x="202" y="278"/>
                </a:cubicBezTo>
                <a:cubicBezTo>
                  <a:pt x="202" y="278"/>
                  <a:pt x="202" y="278"/>
                  <a:pt x="202" y="278"/>
                </a:cubicBezTo>
                <a:cubicBezTo>
                  <a:pt x="203" y="278"/>
                  <a:pt x="203" y="278"/>
                  <a:pt x="203" y="278"/>
                </a:cubicBezTo>
                <a:cubicBezTo>
                  <a:pt x="205" y="280"/>
                  <a:pt x="206" y="282"/>
                  <a:pt x="208" y="283"/>
                </a:cubicBezTo>
                <a:cubicBezTo>
                  <a:pt x="210" y="285"/>
                  <a:pt x="211" y="287"/>
                  <a:pt x="213" y="289"/>
                </a:cubicBezTo>
                <a:cubicBezTo>
                  <a:pt x="215" y="288"/>
                  <a:pt x="218" y="286"/>
                  <a:pt x="220" y="285"/>
                </a:cubicBezTo>
                <a:cubicBezTo>
                  <a:pt x="220" y="283"/>
                  <a:pt x="219" y="280"/>
                  <a:pt x="219" y="278"/>
                </a:cubicBezTo>
                <a:cubicBezTo>
                  <a:pt x="219" y="276"/>
                  <a:pt x="218" y="273"/>
                  <a:pt x="218" y="271"/>
                </a:cubicBezTo>
                <a:cubicBezTo>
                  <a:pt x="218" y="270"/>
                  <a:pt x="218" y="270"/>
                  <a:pt x="218" y="270"/>
                </a:cubicBezTo>
                <a:cubicBezTo>
                  <a:pt x="219" y="270"/>
                  <a:pt x="219" y="270"/>
                  <a:pt x="219" y="270"/>
                </a:cubicBezTo>
                <a:cubicBezTo>
                  <a:pt x="222" y="268"/>
                  <a:pt x="225" y="266"/>
                  <a:pt x="228" y="263"/>
                </a:cubicBezTo>
                <a:cubicBezTo>
                  <a:pt x="229" y="263"/>
                  <a:pt x="229" y="263"/>
                  <a:pt x="229" y="263"/>
                </a:cubicBezTo>
                <a:cubicBezTo>
                  <a:pt x="230" y="263"/>
                  <a:pt x="230" y="263"/>
                  <a:pt x="230" y="263"/>
                </a:cubicBezTo>
                <a:cubicBezTo>
                  <a:pt x="232" y="265"/>
                  <a:pt x="234" y="266"/>
                  <a:pt x="236" y="267"/>
                </a:cubicBezTo>
                <a:cubicBezTo>
                  <a:pt x="238" y="269"/>
                  <a:pt x="240" y="270"/>
                  <a:pt x="242" y="271"/>
                </a:cubicBezTo>
                <a:cubicBezTo>
                  <a:pt x="244" y="270"/>
                  <a:pt x="246" y="268"/>
                  <a:pt x="248" y="266"/>
                </a:cubicBezTo>
                <a:cubicBezTo>
                  <a:pt x="247" y="264"/>
                  <a:pt x="247" y="262"/>
                  <a:pt x="246" y="260"/>
                </a:cubicBezTo>
                <a:cubicBezTo>
                  <a:pt x="245" y="257"/>
                  <a:pt x="244" y="255"/>
                  <a:pt x="243" y="253"/>
                </a:cubicBezTo>
                <a:cubicBezTo>
                  <a:pt x="243" y="252"/>
                  <a:pt x="243" y="252"/>
                  <a:pt x="243" y="252"/>
                </a:cubicBezTo>
                <a:cubicBezTo>
                  <a:pt x="243" y="251"/>
                  <a:pt x="243" y="251"/>
                  <a:pt x="243" y="251"/>
                </a:cubicBezTo>
                <a:cubicBezTo>
                  <a:pt x="246" y="249"/>
                  <a:pt x="249" y="246"/>
                  <a:pt x="252" y="243"/>
                </a:cubicBezTo>
                <a:cubicBezTo>
                  <a:pt x="252" y="243"/>
                  <a:pt x="252" y="243"/>
                  <a:pt x="252" y="243"/>
                </a:cubicBezTo>
                <a:cubicBezTo>
                  <a:pt x="253" y="243"/>
                  <a:pt x="253" y="243"/>
                  <a:pt x="253" y="243"/>
                </a:cubicBezTo>
                <a:cubicBezTo>
                  <a:pt x="255" y="244"/>
                  <a:pt x="258" y="245"/>
                  <a:pt x="260" y="246"/>
                </a:cubicBezTo>
                <a:cubicBezTo>
                  <a:pt x="262" y="246"/>
                  <a:pt x="264" y="247"/>
                  <a:pt x="267" y="248"/>
                </a:cubicBezTo>
                <a:cubicBezTo>
                  <a:pt x="268" y="246"/>
                  <a:pt x="270" y="244"/>
                  <a:pt x="271" y="242"/>
                </a:cubicBezTo>
                <a:cubicBezTo>
                  <a:pt x="270" y="240"/>
                  <a:pt x="269" y="238"/>
                  <a:pt x="268" y="236"/>
                </a:cubicBezTo>
                <a:cubicBezTo>
                  <a:pt x="266" y="234"/>
                  <a:pt x="265" y="232"/>
                  <a:pt x="264" y="230"/>
                </a:cubicBezTo>
                <a:cubicBezTo>
                  <a:pt x="263" y="229"/>
                  <a:pt x="263" y="229"/>
                  <a:pt x="263" y="229"/>
                </a:cubicBezTo>
                <a:cubicBezTo>
                  <a:pt x="264" y="228"/>
                  <a:pt x="264" y="228"/>
                  <a:pt x="264" y="228"/>
                </a:cubicBezTo>
                <a:cubicBezTo>
                  <a:pt x="266" y="225"/>
                  <a:pt x="268" y="222"/>
                  <a:pt x="270" y="219"/>
                </a:cubicBezTo>
                <a:cubicBezTo>
                  <a:pt x="270" y="218"/>
                  <a:pt x="270" y="218"/>
                  <a:pt x="270" y="218"/>
                </a:cubicBezTo>
                <a:cubicBezTo>
                  <a:pt x="271" y="218"/>
                  <a:pt x="271" y="218"/>
                  <a:pt x="271" y="218"/>
                </a:cubicBezTo>
                <a:cubicBezTo>
                  <a:pt x="273" y="218"/>
                  <a:pt x="276" y="219"/>
                  <a:pt x="278" y="219"/>
                </a:cubicBezTo>
                <a:cubicBezTo>
                  <a:pt x="281" y="219"/>
                  <a:pt x="283" y="220"/>
                  <a:pt x="285" y="220"/>
                </a:cubicBezTo>
                <a:cubicBezTo>
                  <a:pt x="286" y="218"/>
                  <a:pt x="288" y="215"/>
                  <a:pt x="289" y="213"/>
                </a:cubicBezTo>
                <a:cubicBezTo>
                  <a:pt x="287" y="211"/>
                  <a:pt x="285" y="210"/>
                  <a:pt x="284" y="208"/>
                </a:cubicBezTo>
                <a:cubicBezTo>
                  <a:pt x="282" y="206"/>
                  <a:pt x="280" y="204"/>
                  <a:pt x="278" y="203"/>
                </a:cubicBezTo>
                <a:cubicBezTo>
                  <a:pt x="278" y="202"/>
                  <a:pt x="278" y="202"/>
                  <a:pt x="278" y="202"/>
                </a:cubicBezTo>
                <a:cubicBezTo>
                  <a:pt x="278" y="201"/>
                  <a:pt x="278" y="201"/>
                  <a:pt x="278" y="201"/>
                </a:cubicBezTo>
                <a:cubicBezTo>
                  <a:pt x="279" y="198"/>
                  <a:pt x="281" y="194"/>
                  <a:pt x="282" y="190"/>
                </a:cubicBezTo>
                <a:cubicBezTo>
                  <a:pt x="282" y="190"/>
                  <a:pt x="282" y="190"/>
                  <a:pt x="282" y="190"/>
                </a:cubicBezTo>
                <a:cubicBezTo>
                  <a:pt x="283" y="190"/>
                  <a:pt x="283" y="190"/>
                  <a:pt x="283" y="190"/>
                </a:cubicBezTo>
                <a:cubicBezTo>
                  <a:pt x="285" y="189"/>
                  <a:pt x="288" y="189"/>
                  <a:pt x="290" y="189"/>
                </a:cubicBezTo>
                <a:cubicBezTo>
                  <a:pt x="293" y="189"/>
                  <a:pt x="295" y="189"/>
                  <a:pt x="297" y="188"/>
                </a:cubicBezTo>
                <a:cubicBezTo>
                  <a:pt x="298" y="186"/>
                  <a:pt x="299" y="183"/>
                  <a:pt x="299" y="181"/>
                </a:cubicBezTo>
                <a:cubicBezTo>
                  <a:pt x="297" y="179"/>
                  <a:pt x="295" y="178"/>
                  <a:pt x="293" y="177"/>
                </a:cubicBezTo>
                <a:cubicBezTo>
                  <a:pt x="291" y="176"/>
                  <a:pt x="289" y="174"/>
                  <a:pt x="287" y="173"/>
                </a:cubicBezTo>
                <a:cubicBezTo>
                  <a:pt x="286" y="173"/>
                  <a:pt x="286" y="173"/>
                  <a:pt x="286" y="173"/>
                </a:cubicBezTo>
                <a:cubicBezTo>
                  <a:pt x="286" y="172"/>
                  <a:pt x="286" y="172"/>
                  <a:pt x="286" y="172"/>
                </a:cubicBezTo>
                <a:cubicBezTo>
                  <a:pt x="287" y="168"/>
                  <a:pt x="287" y="165"/>
                  <a:pt x="287" y="160"/>
                </a:cubicBezTo>
                <a:cubicBezTo>
                  <a:pt x="287" y="160"/>
                  <a:pt x="287" y="160"/>
                  <a:pt x="287" y="160"/>
                </a:cubicBezTo>
                <a:cubicBezTo>
                  <a:pt x="288" y="159"/>
                  <a:pt x="288" y="159"/>
                  <a:pt x="288" y="159"/>
                </a:cubicBezTo>
                <a:cubicBezTo>
                  <a:pt x="290" y="159"/>
                  <a:pt x="293" y="158"/>
                  <a:pt x="295" y="157"/>
                </a:cubicBezTo>
                <a:cubicBezTo>
                  <a:pt x="297" y="156"/>
                  <a:pt x="300" y="156"/>
                  <a:pt x="302" y="155"/>
                </a:cubicBezTo>
                <a:cubicBezTo>
                  <a:pt x="302" y="155"/>
                  <a:pt x="302" y="155"/>
                  <a:pt x="302" y="155"/>
                </a:cubicBezTo>
                <a:cubicBezTo>
                  <a:pt x="302" y="153"/>
                  <a:pt x="302" y="152"/>
                  <a:pt x="302" y="151"/>
                </a:cubicBezTo>
                <a:cubicBezTo>
                  <a:pt x="302" y="149"/>
                  <a:pt x="302" y="148"/>
                  <a:pt x="302" y="147"/>
                </a:cubicBezTo>
                <a:close/>
                <a:moveTo>
                  <a:pt x="159" y="110"/>
                </a:moveTo>
                <a:cubicBezTo>
                  <a:pt x="161" y="93"/>
                  <a:pt x="164" y="76"/>
                  <a:pt x="169" y="59"/>
                </a:cubicBezTo>
                <a:cubicBezTo>
                  <a:pt x="169" y="58"/>
                  <a:pt x="169" y="58"/>
                  <a:pt x="169" y="58"/>
                </a:cubicBezTo>
                <a:cubicBezTo>
                  <a:pt x="170" y="59"/>
                  <a:pt x="170" y="59"/>
                  <a:pt x="170" y="59"/>
                </a:cubicBezTo>
                <a:cubicBezTo>
                  <a:pt x="182" y="61"/>
                  <a:pt x="193" y="66"/>
                  <a:pt x="203" y="72"/>
                </a:cubicBezTo>
                <a:cubicBezTo>
                  <a:pt x="204" y="73"/>
                  <a:pt x="204" y="73"/>
                  <a:pt x="204" y="73"/>
                </a:cubicBezTo>
                <a:cubicBezTo>
                  <a:pt x="203" y="74"/>
                  <a:pt x="203" y="74"/>
                  <a:pt x="203" y="74"/>
                </a:cubicBezTo>
                <a:cubicBezTo>
                  <a:pt x="195" y="90"/>
                  <a:pt x="185" y="104"/>
                  <a:pt x="174" y="116"/>
                </a:cubicBezTo>
                <a:cubicBezTo>
                  <a:pt x="173" y="117"/>
                  <a:pt x="173" y="117"/>
                  <a:pt x="173" y="117"/>
                </a:cubicBezTo>
                <a:cubicBezTo>
                  <a:pt x="172" y="117"/>
                  <a:pt x="172" y="117"/>
                  <a:pt x="172" y="117"/>
                </a:cubicBezTo>
                <a:cubicBezTo>
                  <a:pt x="169" y="114"/>
                  <a:pt x="165" y="112"/>
                  <a:pt x="160" y="111"/>
                </a:cubicBezTo>
                <a:cubicBezTo>
                  <a:pt x="159" y="111"/>
                  <a:pt x="159" y="111"/>
                  <a:pt x="159" y="111"/>
                </a:cubicBezTo>
                <a:lnTo>
                  <a:pt x="159" y="110"/>
                </a:lnTo>
                <a:close/>
                <a:moveTo>
                  <a:pt x="99" y="72"/>
                </a:moveTo>
                <a:cubicBezTo>
                  <a:pt x="109" y="65"/>
                  <a:pt x="120" y="61"/>
                  <a:pt x="132" y="58"/>
                </a:cubicBezTo>
                <a:cubicBezTo>
                  <a:pt x="133" y="58"/>
                  <a:pt x="133" y="58"/>
                  <a:pt x="133" y="58"/>
                </a:cubicBezTo>
                <a:cubicBezTo>
                  <a:pt x="134" y="59"/>
                  <a:pt x="134" y="59"/>
                  <a:pt x="134" y="59"/>
                </a:cubicBezTo>
                <a:cubicBezTo>
                  <a:pt x="139" y="76"/>
                  <a:pt x="142" y="93"/>
                  <a:pt x="143" y="110"/>
                </a:cubicBezTo>
                <a:cubicBezTo>
                  <a:pt x="143" y="111"/>
                  <a:pt x="143" y="111"/>
                  <a:pt x="143" y="111"/>
                </a:cubicBezTo>
                <a:cubicBezTo>
                  <a:pt x="142" y="111"/>
                  <a:pt x="142" y="111"/>
                  <a:pt x="142" y="111"/>
                </a:cubicBezTo>
                <a:cubicBezTo>
                  <a:pt x="138" y="112"/>
                  <a:pt x="134" y="114"/>
                  <a:pt x="130" y="116"/>
                </a:cubicBezTo>
                <a:cubicBezTo>
                  <a:pt x="129" y="117"/>
                  <a:pt x="129" y="117"/>
                  <a:pt x="129" y="117"/>
                </a:cubicBezTo>
                <a:cubicBezTo>
                  <a:pt x="128" y="116"/>
                  <a:pt x="128" y="116"/>
                  <a:pt x="128" y="116"/>
                </a:cubicBezTo>
                <a:cubicBezTo>
                  <a:pt x="117" y="103"/>
                  <a:pt x="107" y="89"/>
                  <a:pt x="99" y="74"/>
                </a:cubicBezTo>
                <a:cubicBezTo>
                  <a:pt x="98" y="73"/>
                  <a:pt x="98" y="73"/>
                  <a:pt x="98" y="73"/>
                </a:cubicBezTo>
                <a:lnTo>
                  <a:pt x="99" y="72"/>
                </a:lnTo>
                <a:close/>
                <a:moveTo>
                  <a:pt x="59" y="132"/>
                </a:moveTo>
                <a:cubicBezTo>
                  <a:pt x="61" y="120"/>
                  <a:pt x="66" y="109"/>
                  <a:pt x="72" y="99"/>
                </a:cubicBezTo>
                <a:cubicBezTo>
                  <a:pt x="73" y="98"/>
                  <a:pt x="73" y="98"/>
                  <a:pt x="73" y="98"/>
                </a:cubicBezTo>
                <a:cubicBezTo>
                  <a:pt x="74" y="98"/>
                  <a:pt x="74" y="98"/>
                  <a:pt x="74" y="98"/>
                </a:cubicBezTo>
                <a:cubicBezTo>
                  <a:pt x="90" y="107"/>
                  <a:pt x="104" y="116"/>
                  <a:pt x="116" y="128"/>
                </a:cubicBezTo>
                <a:cubicBezTo>
                  <a:pt x="117" y="128"/>
                  <a:pt x="117" y="128"/>
                  <a:pt x="117" y="128"/>
                </a:cubicBezTo>
                <a:cubicBezTo>
                  <a:pt x="117" y="129"/>
                  <a:pt x="117" y="129"/>
                  <a:pt x="117" y="129"/>
                </a:cubicBezTo>
                <a:cubicBezTo>
                  <a:pt x="114" y="133"/>
                  <a:pt x="113" y="137"/>
                  <a:pt x="112" y="141"/>
                </a:cubicBezTo>
                <a:cubicBezTo>
                  <a:pt x="111" y="143"/>
                  <a:pt x="111" y="143"/>
                  <a:pt x="111" y="143"/>
                </a:cubicBezTo>
                <a:cubicBezTo>
                  <a:pt x="110" y="142"/>
                  <a:pt x="110" y="142"/>
                  <a:pt x="110" y="142"/>
                </a:cubicBezTo>
                <a:cubicBezTo>
                  <a:pt x="93" y="141"/>
                  <a:pt x="76" y="138"/>
                  <a:pt x="60" y="133"/>
                </a:cubicBezTo>
                <a:cubicBezTo>
                  <a:pt x="58" y="133"/>
                  <a:pt x="58" y="133"/>
                  <a:pt x="58" y="133"/>
                </a:cubicBezTo>
                <a:lnTo>
                  <a:pt x="59" y="132"/>
                </a:lnTo>
                <a:close/>
                <a:moveTo>
                  <a:pt x="74" y="203"/>
                </a:moveTo>
                <a:cubicBezTo>
                  <a:pt x="73" y="203"/>
                  <a:pt x="73" y="203"/>
                  <a:pt x="73" y="203"/>
                </a:cubicBezTo>
                <a:cubicBezTo>
                  <a:pt x="72" y="202"/>
                  <a:pt x="72" y="202"/>
                  <a:pt x="72" y="202"/>
                </a:cubicBezTo>
                <a:cubicBezTo>
                  <a:pt x="66" y="192"/>
                  <a:pt x="61" y="181"/>
                  <a:pt x="59" y="170"/>
                </a:cubicBezTo>
                <a:cubicBezTo>
                  <a:pt x="58" y="168"/>
                  <a:pt x="58" y="168"/>
                  <a:pt x="58" y="168"/>
                </a:cubicBezTo>
                <a:cubicBezTo>
                  <a:pt x="60" y="168"/>
                  <a:pt x="60" y="168"/>
                  <a:pt x="60" y="168"/>
                </a:cubicBezTo>
                <a:cubicBezTo>
                  <a:pt x="76" y="163"/>
                  <a:pt x="93" y="160"/>
                  <a:pt x="110" y="159"/>
                </a:cubicBezTo>
                <a:cubicBezTo>
                  <a:pt x="111" y="159"/>
                  <a:pt x="111" y="159"/>
                  <a:pt x="111" y="159"/>
                </a:cubicBezTo>
                <a:cubicBezTo>
                  <a:pt x="111" y="160"/>
                  <a:pt x="111" y="160"/>
                  <a:pt x="111" y="160"/>
                </a:cubicBezTo>
                <a:cubicBezTo>
                  <a:pt x="112" y="164"/>
                  <a:pt x="114" y="168"/>
                  <a:pt x="116" y="172"/>
                </a:cubicBezTo>
                <a:cubicBezTo>
                  <a:pt x="117" y="173"/>
                  <a:pt x="117" y="173"/>
                  <a:pt x="117" y="173"/>
                </a:cubicBezTo>
                <a:cubicBezTo>
                  <a:pt x="116" y="174"/>
                  <a:pt x="116" y="174"/>
                  <a:pt x="116" y="174"/>
                </a:cubicBezTo>
                <a:cubicBezTo>
                  <a:pt x="103" y="185"/>
                  <a:pt x="89" y="194"/>
                  <a:pt x="74" y="203"/>
                </a:cubicBezTo>
                <a:close/>
                <a:moveTo>
                  <a:pt x="143" y="191"/>
                </a:moveTo>
                <a:cubicBezTo>
                  <a:pt x="141" y="208"/>
                  <a:pt x="138" y="225"/>
                  <a:pt x="133" y="242"/>
                </a:cubicBezTo>
                <a:cubicBezTo>
                  <a:pt x="133" y="243"/>
                  <a:pt x="133" y="243"/>
                  <a:pt x="133" y="243"/>
                </a:cubicBezTo>
                <a:cubicBezTo>
                  <a:pt x="132" y="243"/>
                  <a:pt x="132" y="243"/>
                  <a:pt x="132" y="243"/>
                </a:cubicBezTo>
                <a:cubicBezTo>
                  <a:pt x="120" y="241"/>
                  <a:pt x="109" y="236"/>
                  <a:pt x="99" y="229"/>
                </a:cubicBezTo>
                <a:cubicBezTo>
                  <a:pt x="98" y="229"/>
                  <a:pt x="98" y="229"/>
                  <a:pt x="98" y="229"/>
                </a:cubicBezTo>
                <a:cubicBezTo>
                  <a:pt x="98" y="228"/>
                  <a:pt x="98" y="228"/>
                  <a:pt x="98" y="228"/>
                </a:cubicBezTo>
                <a:cubicBezTo>
                  <a:pt x="107" y="212"/>
                  <a:pt x="117" y="198"/>
                  <a:pt x="128" y="185"/>
                </a:cubicBezTo>
                <a:cubicBezTo>
                  <a:pt x="128" y="184"/>
                  <a:pt x="128" y="184"/>
                  <a:pt x="128" y="184"/>
                </a:cubicBezTo>
                <a:cubicBezTo>
                  <a:pt x="129" y="185"/>
                  <a:pt x="129" y="185"/>
                  <a:pt x="129" y="185"/>
                </a:cubicBezTo>
                <a:cubicBezTo>
                  <a:pt x="133" y="187"/>
                  <a:pt x="137" y="189"/>
                  <a:pt x="142" y="190"/>
                </a:cubicBezTo>
                <a:cubicBezTo>
                  <a:pt x="143" y="190"/>
                  <a:pt x="143" y="190"/>
                  <a:pt x="143" y="190"/>
                </a:cubicBezTo>
                <a:lnTo>
                  <a:pt x="143" y="191"/>
                </a:lnTo>
                <a:close/>
                <a:moveTo>
                  <a:pt x="151" y="180"/>
                </a:moveTo>
                <a:cubicBezTo>
                  <a:pt x="143" y="180"/>
                  <a:pt x="136" y="177"/>
                  <a:pt x="130" y="171"/>
                </a:cubicBezTo>
                <a:cubicBezTo>
                  <a:pt x="125" y="166"/>
                  <a:pt x="122" y="159"/>
                  <a:pt x="122" y="151"/>
                </a:cubicBezTo>
                <a:cubicBezTo>
                  <a:pt x="122" y="143"/>
                  <a:pt x="125" y="136"/>
                  <a:pt x="130" y="130"/>
                </a:cubicBezTo>
                <a:cubicBezTo>
                  <a:pt x="136" y="125"/>
                  <a:pt x="143" y="122"/>
                  <a:pt x="151" y="122"/>
                </a:cubicBezTo>
                <a:cubicBezTo>
                  <a:pt x="159" y="122"/>
                  <a:pt x="166" y="125"/>
                  <a:pt x="172" y="130"/>
                </a:cubicBezTo>
                <a:cubicBezTo>
                  <a:pt x="183" y="142"/>
                  <a:pt x="183" y="160"/>
                  <a:pt x="172" y="171"/>
                </a:cubicBezTo>
                <a:cubicBezTo>
                  <a:pt x="166" y="177"/>
                  <a:pt x="159" y="180"/>
                  <a:pt x="151" y="180"/>
                </a:cubicBezTo>
                <a:close/>
                <a:moveTo>
                  <a:pt x="203" y="229"/>
                </a:moveTo>
                <a:cubicBezTo>
                  <a:pt x="192" y="236"/>
                  <a:pt x="181" y="241"/>
                  <a:pt x="170" y="243"/>
                </a:cubicBezTo>
                <a:cubicBezTo>
                  <a:pt x="168" y="243"/>
                  <a:pt x="168" y="243"/>
                  <a:pt x="168" y="243"/>
                </a:cubicBezTo>
                <a:cubicBezTo>
                  <a:pt x="168" y="242"/>
                  <a:pt x="168" y="242"/>
                  <a:pt x="168" y="242"/>
                </a:cubicBezTo>
                <a:cubicBezTo>
                  <a:pt x="163" y="225"/>
                  <a:pt x="160" y="208"/>
                  <a:pt x="159" y="192"/>
                </a:cubicBezTo>
                <a:cubicBezTo>
                  <a:pt x="159" y="190"/>
                  <a:pt x="159" y="190"/>
                  <a:pt x="159" y="190"/>
                </a:cubicBezTo>
                <a:cubicBezTo>
                  <a:pt x="160" y="190"/>
                  <a:pt x="160" y="190"/>
                  <a:pt x="160" y="190"/>
                </a:cubicBezTo>
                <a:cubicBezTo>
                  <a:pt x="164" y="189"/>
                  <a:pt x="168" y="188"/>
                  <a:pt x="172" y="185"/>
                </a:cubicBezTo>
                <a:cubicBezTo>
                  <a:pt x="173" y="185"/>
                  <a:pt x="173" y="185"/>
                  <a:pt x="173" y="185"/>
                </a:cubicBezTo>
                <a:cubicBezTo>
                  <a:pt x="174" y="185"/>
                  <a:pt x="174" y="185"/>
                  <a:pt x="174" y="185"/>
                </a:cubicBezTo>
                <a:cubicBezTo>
                  <a:pt x="185" y="199"/>
                  <a:pt x="195" y="213"/>
                  <a:pt x="203" y="228"/>
                </a:cubicBezTo>
                <a:cubicBezTo>
                  <a:pt x="204" y="229"/>
                  <a:pt x="204" y="229"/>
                  <a:pt x="204" y="229"/>
                </a:cubicBezTo>
                <a:lnTo>
                  <a:pt x="203" y="229"/>
                </a:lnTo>
                <a:close/>
                <a:moveTo>
                  <a:pt x="243" y="170"/>
                </a:moveTo>
                <a:cubicBezTo>
                  <a:pt x="241" y="182"/>
                  <a:pt x="236" y="193"/>
                  <a:pt x="229" y="203"/>
                </a:cubicBezTo>
                <a:cubicBezTo>
                  <a:pt x="229" y="204"/>
                  <a:pt x="229" y="204"/>
                  <a:pt x="229" y="204"/>
                </a:cubicBezTo>
                <a:cubicBezTo>
                  <a:pt x="228" y="203"/>
                  <a:pt x="228" y="203"/>
                  <a:pt x="228" y="203"/>
                </a:cubicBezTo>
                <a:cubicBezTo>
                  <a:pt x="212" y="195"/>
                  <a:pt x="198" y="185"/>
                  <a:pt x="185" y="174"/>
                </a:cubicBezTo>
                <a:cubicBezTo>
                  <a:pt x="185" y="173"/>
                  <a:pt x="185" y="173"/>
                  <a:pt x="185" y="173"/>
                </a:cubicBezTo>
                <a:cubicBezTo>
                  <a:pt x="185" y="172"/>
                  <a:pt x="185" y="172"/>
                  <a:pt x="185" y="172"/>
                </a:cubicBezTo>
                <a:cubicBezTo>
                  <a:pt x="188" y="169"/>
                  <a:pt x="189" y="164"/>
                  <a:pt x="190" y="160"/>
                </a:cubicBezTo>
                <a:cubicBezTo>
                  <a:pt x="191" y="159"/>
                  <a:pt x="191" y="159"/>
                  <a:pt x="191" y="159"/>
                </a:cubicBezTo>
                <a:cubicBezTo>
                  <a:pt x="192" y="159"/>
                  <a:pt x="192" y="159"/>
                  <a:pt x="192" y="159"/>
                </a:cubicBezTo>
                <a:cubicBezTo>
                  <a:pt x="208" y="161"/>
                  <a:pt x="225" y="164"/>
                  <a:pt x="242" y="168"/>
                </a:cubicBezTo>
                <a:cubicBezTo>
                  <a:pt x="243" y="169"/>
                  <a:pt x="243" y="169"/>
                  <a:pt x="243" y="169"/>
                </a:cubicBezTo>
                <a:lnTo>
                  <a:pt x="243" y="170"/>
                </a:lnTo>
                <a:close/>
                <a:moveTo>
                  <a:pt x="242" y="134"/>
                </a:moveTo>
                <a:cubicBezTo>
                  <a:pt x="225" y="139"/>
                  <a:pt x="208" y="142"/>
                  <a:pt x="192" y="143"/>
                </a:cubicBezTo>
                <a:cubicBezTo>
                  <a:pt x="191" y="143"/>
                  <a:pt x="191" y="143"/>
                  <a:pt x="191" y="143"/>
                </a:cubicBezTo>
                <a:cubicBezTo>
                  <a:pt x="190" y="142"/>
                  <a:pt x="190" y="142"/>
                  <a:pt x="190" y="142"/>
                </a:cubicBezTo>
                <a:cubicBezTo>
                  <a:pt x="189" y="137"/>
                  <a:pt x="188" y="133"/>
                  <a:pt x="185" y="130"/>
                </a:cubicBezTo>
                <a:cubicBezTo>
                  <a:pt x="185" y="129"/>
                  <a:pt x="185" y="129"/>
                  <a:pt x="185" y="129"/>
                </a:cubicBezTo>
                <a:cubicBezTo>
                  <a:pt x="186" y="128"/>
                  <a:pt x="186" y="128"/>
                  <a:pt x="186" y="128"/>
                </a:cubicBezTo>
                <a:cubicBezTo>
                  <a:pt x="199" y="117"/>
                  <a:pt x="213" y="107"/>
                  <a:pt x="228" y="99"/>
                </a:cubicBezTo>
                <a:cubicBezTo>
                  <a:pt x="229" y="98"/>
                  <a:pt x="229" y="98"/>
                  <a:pt x="229" y="98"/>
                </a:cubicBezTo>
                <a:cubicBezTo>
                  <a:pt x="230" y="99"/>
                  <a:pt x="230" y="99"/>
                  <a:pt x="230" y="99"/>
                </a:cubicBezTo>
                <a:cubicBezTo>
                  <a:pt x="236" y="109"/>
                  <a:pt x="241" y="120"/>
                  <a:pt x="243" y="132"/>
                </a:cubicBezTo>
                <a:cubicBezTo>
                  <a:pt x="243" y="133"/>
                  <a:pt x="243" y="133"/>
                  <a:pt x="243" y="133"/>
                </a:cubicBezTo>
                <a:lnTo>
                  <a:pt x="242" y="134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79" name="Group 78"/>
          <p:cNvGrpSpPr/>
          <p:nvPr/>
        </p:nvGrpSpPr>
        <p:grpSpPr>
          <a:xfrm>
            <a:off x="17064875" y="3314698"/>
            <a:ext cx="5783422" cy="5776320"/>
            <a:chOff x="17284339" y="4699353"/>
            <a:chExt cx="4692783" cy="4687019"/>
          </a:xfrm>
        </p:grpSpPr>
        <p:sp>
          <p:nvSpPr>
            <p:cNvPr id="80" name="Freeform 12"/>
            <p:cNvSpPr>
              <a:spLocks noEditPoints="1"/>
            </p:cNvSpPr>
            <p:nvPr/>
          </p:nvSpPr>
          <p:spPr bwMode="auto">
            <a:xfrm>
              <a:off x="17284339" y="4699353"/>
              <a:ext cx="4692783" cy="4687019"/>
            </a:xfrm>
            <a:custGeom>
              <a:avLst/>
              <a:gdLst>
                <a:gd name="T0" fmla="*/ 286 w 302"/>
                <a:gd name="T1" fmla="*/ 129 h 302"/>
                <a:gd name="T2" fmla="*/ 282 w 302"/>
                <a:gd name="T3" fmla="*/ 112 h 302"/>
                <a:gd name="T4" fmla="*/ 285 w 302"/>
                <a:gd name="T5" fmla="*/ 82 h 302"/>
                <a:gd name="T6" fmla="*/ 264 w 302"/>
                <a:gd name="T7" fmla="*/ 72 h 302"/>
                <a:gd name="T8" fmla="*/ 252 w 302"/>
                <a:gd name="T9" fmla="*/ 58 h 302"/>
                <a:gd name="T10" fmla="*/ 236 w 302"/>
                <a:gd name="T11" fmla="*/ 34 h 302"/>
                <a:gd name="T12" fmla="*/ 219 w 302"/>
                <a:gd name="T13" fmla="*/ 23 h 302"/>
                <a:gd name="T14" fmla="*/ 191 w 302"/>
                <a:gd name="T15" fmla="*/ 20 h 302"/>
                <a:gd name="T16" fmla="*/ 173 w 302"/>
                <a:gd name="T17" fmla="*/ 15 h 302"/>
                <a:gd name="T18" fmla="*/ 155 w 302"/>
                <a:gd name="T19" fmla="*/ 0 h 302"/>
                <a:gd name="T20" fmla="*/ 141 w 302"/>
                <a:gd name="T21" fmla="*/ 14 h 302"/>
                <a:gd name="T22" fmla="*/ 113 w 302"/>
                <a:gd name="T23" fmla="*/ 12 h 302"/>
                <a:gd name="T24" fmla="*/ 94 w 302"/>
                <a:gd name="T25" fmla="*/ 18 h 302"/>
                <a:gd name="T26" fmla="*/ 73 w 302"/>
                <a:gd name="T27" fmla="*/ 38 h 302"/>
                <a:gd name="T28" fmla="*/ 59 w 302"/>
                <a:gd name="T29" fmla="*/ 49 h 302"/>
                <a:gd name="T30" fmla="*/ 35 w 302"/>
                <a:gd name="T31" fmla="*/ 54 h 302"/>
                <a:gd name="T32" fmla="*/ 32 w 302"/>
                <a:gd name="T33" fmla="*/ 84 h 302"/>
                <a:gd name="T34" fmla="*/ 24 w 302"/>
                <a:gd name="T35" fmla="*/ 99 h 302"/>
                <a:gd name="T36" fmla="*/ 3 w 302"/>
                <a:gd name="T37" fmla="*/ 121 h 302"/>
                <a:gd name="T38" fmla="*/ 14 w 302"/>
                <a:gd name="T39" fmla="*/ 142 h 302"/>
                <a:gd name="T40" fmla="*/ 7 w 302"/>
                <a:gd name="T41" fmla="*/ 157 h 302"/>
                <a:gd name="T42" fmla="*/ 9 w 302"/>
                <a:gd name="T43" fmla="*/ 177 h 302"/>
                <a:gd name="T44" fmla="*/ 24 w 302"/>
                <a:gd name="T45" fmla="*/ 201 h 302"/>
                <a:gd name="T46" fmla="*/ 31 w 302"/>
                <a:gd name="T47" fmla="*/ 218 h 302"/>
                <a:gd name="T48" fmla="*/ 30 w 302"/>
                <a:gd name="T49" fmla="*/ 242 h 302"/>
                <a:gd name="T50" fmla="*/ 59 w 302"/>
                <a:gd name="T51" fmla="*/ 252 h 302"/>
                <a:gd name="T52" fmla="*/ 73 w 302"/>
                <a:gd name="T53" fmla="*/ 263 h 302"/>
                <a:gd name="T54" fmla="*/ 89 w 302"/>
                <a:gd name="T55" fmla="*/ 289 h 302"/>
                <a:gd name="T56" fmla="*/ 112 w 302"/>
                <a:gd name="T57" fmla="*/ 283 h 302"/>
                <a:gd name="T58" fmla="*/ 130 w 302"/>
                <a:gd name="T59" fmla="*/ 286 h 302"/>
                <a:gd name="T60" fmla="*/ 155 w 302"/>
                <a:gd name="T61" fmla="*/ 302 h 302"/>
                <a:gd name="T62" fmla="*/ 173 w 302"/>
                <a:gd name="T63" fmla="*/ 286 h 302"/>
                <a:gd name="T64" fmla="*/ 190 w 302"/>
                <a:gd name="T65" fmla="*/ 282 h 302"/>
                <a:gd name="T66" fmla="*/ 220 w 302"/>
                <a:gd name="T67" fmla="*/ 285 h 302"/>
                <a:gd name="T68" fmla="*/ 230 w 302"/>
                <a:gd name="T69" fmla="*/ 263 h 302"/>
                <a:gd name="T70" fmla="*/ 243 w 302"/>
                <a:gd name="T71" fmla="*/ 251 h 302"/>
                <a:gd name="T72" fmla="*/ 268 w 302"/>
                <a:gd name="T73" fmla="*/ 236 h 302"/>
                <a:gd name="T74" fmla="*/ 278 w 302"/>
                <a:gd name="T75" fmla="*/ 219 h 302"/>
                <a:gd name="T76" fmla="*/ 282 w 302"/>
                <a:gd name="T77" fmla="*/ 190 h 302"/>
                <a:gd name="T78" fmla="*/ 287 w 302"/>
                <a:gd name="T79" fmla="*/ 173 h 302"/>
                <a:gd name="T80" fmla="*/ 302 w 302"/>
                <a:gd name="T81" fmla="*/ 155 h 302"/>
                <a:gd name="T82" fmla="*/ 170 w 302"/>
                <a:gd name="T83" fmla="*/ 59 h 302"/>
                <a:gd name="T84" fmla="*/ 160 w 302"/>
                <a:gd name="T85" fmla="*/ 111 h 302"/>
                <a:gd name="T86" fmla="*/ 143 w 302"/>
                <a:gd name="T87" fmla="*/ 110 h 302"/>
                <a:gd name="T88" fmla="*/ 98 w 302"/>
                <a:gd name="T89" fmla="*/ 73 h 302"/>
                <a:gd name="T90" fmla="*/ 117 w 302"/>
                <a:gd name="T91" fmla="*/ 128 h 302"/>
                <a:gd name="T92" fmla="*/ 59 w 302"/>
                <a:gd name="T93" fmla="*/ 132 h 302"/>
                <a:gd name="T94" fmla="*/ 110 w 302"/>
                <a:gd name="T95" fmla="*/ 159 h 302"/>
                <a:gd name="T96" fmla="*/ 143 w 302"/>
                <a:gd name="T97" fmla="*/ 191 h 302"/>
                <a:gd name="T98" fmla="*/ 128 w 302"/>
                <a:gd name="T99" fmla="*/ 185 h 302"/>
                <a:gd name="T100" fmla="*/ 130 w 302"/>
                <a:gd name="T101" fmla="*/ 171 h 302"/>
                <a:gd name="T102" fmla="*/ 203 w 302"/>
                <a:gd name="T103" fmla="*/ 229 h 302"/>
                <a:gd name="T104" fmla="*/ 172 w 302"/>
                <a:gd name="T105" fmla="*/ 185 h 302"/>
                <a:gd name="T106" fmla="*/ 229 w 302"/>
                <a:gd name="T107" fmla="*/ 203 h 302"/>
                <a:gd name="T108" fmla="*/ 191 w 302"/>
                <a:gd name="T109" fmla="*/ 159 h 302"/>
                <a:gd name="T110" fmla="*/ 191 w 302"/>
                <a:gd name="T111" fmla="*/ 143 h 302"/>
                <a:gd name="T112" fmla="*/ 230 w 302"/>
                <a:gd name="T113" fmla="*/ 99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02" h="302">
                  <a:moveTo>
                    <a:pt x="302" y="147"/>
                  </a:moveTo>
                  <a:cubicBezTo>
                    <a:pt x="300" y="146"/>
                    <a:pt x="297" y="145"/>
                    <a:pt x="295" y="145"/>
                  </a:cubicBezTo>
                  <a:cubicBezTo>
                    <a:pt x="293" y="144"/>
                    <a:pt x="290" y="143"/>
                    <a:pt x="288" y="142"/>
                  </a:cubicBezTo>
                  <a:cubicBezTo>
                    <a:pt x="287" y="142"/>
                    <a:pt x="287" y="142"/>
                    <a:pt x="287" y="142"/>
                  </a:cubicBezTo>
                  <a:cubicBezTo>
                    <a:pt x="287" y="141"/>
                    <a:pt x="287" y="141"/>
                    <a:pt x="287" y="141"/>
                  </a:cubicBezTo>
                  <a:cubicBezTo>
                    <a:pt x="287" y="137"/>
                    <a:pt x="287" y="133"/>
                    <a:pt x="286" y="130"/>
                  </a:cubicBezTo>
                  <a:cubicBezTo>
                    <a:pt x="286" y="129"/>
                    <a:pt x="286" y="129"/>
                    <a:pt x="286" y="129"/>
                  </a:cubicBezTo>
                  <a:cubicBezTo>
                    <a:pt x="287" y="128"/>
                    <a:pt x="287" y="128"/>
                    <a:pt x="287" y="128"/>
                  </a:cubicBezTo>
                  <a:cubicBezTo>
                    <a:pt x="289" y="127"/>
                    <a:pt x="291" y="126"/>
                    <a:pt x="293" y="125"/>
                  </a:cubicBezTo>
                  <a:cubicBezTo>
                    <a:pt x="295" y="123"/>
                    <a:pt x="297" y="122"/>
                    <a:pt x="299" y="121"/>
                  </a:cubicBezTo>
                  <a:cubicBezTo>
                    <a:pt x="299" y="118"/>
                    <a:pt x="298" y="116"/>
                    <a:pt x="297" y="113"/>
                  </a:cubicBezTo>
                  <a:cubicBezTo>
                    <a:pt x="295" y="113"/>
                    <a:pt x="293" y="113"/>
                    <a:pt x="290" y="113"/>
                  </a:cubicBezTo>
                  <a:cubicBezTo>
                    <a:pt x="288" y="112"/>
                    <a:pt x="285" y="112"/>
                    <a:pt x="283" y="112"/>
                  </a:cubicBezTo>
                  <a:cubicBezTo>
                    <a:pt x="282" y="112"/>
                    <a:pt x="282" y="112"/>
                    <a:pt x="282" y="112"/>
                  </a:cubicBezTo>
                  <a:cubicBezTo>
                    <a:pt x="282" y="111"/>
                    <a:pt x="282" y="111"/>
                    <a:pt x="282" y="111"/>
                  </a:cubicBezTo>
                  <a:cubicBezTo>
                    <a:pt x="281" y="108"/>
                    <a:pt x="279" y="104"/>
                    <a:pt x="278" y="100"/>
                  </a:cubicBezTo>
                  <a:cubicBezTo>
                    <a:pt x="278" y="99"/>
                    <a:pt x="278" y="99"/>
                    <a:pt x="278" y="99"/>
                  </a:cubicBezTo>
                  <a:cubicBezTo>
                    <a:pt x="278" y="99"/>
                    <a:pt x="278" y="99"/>
                    <a:pt x="278" y="99"/>
                  </a:cubicBezTo>
                  <a:cubicBezTo>
                    <a:pt x="280" y="97"/>
                    <a:pt x="282" y="95"/>
                    <a:pt x="284" y="94"/>
                  </a:cubicBezTo>
                  <a:cubicBezTo>
                    <a:pt x="285" y="92"/>
                    <a:pt x="287" y="90"/>
                    <a:pt x="289" y="89"/>
                  </a:cubicBezTo>
                  <a:cubicBezTo>
                    <a:pt x="288" y="86"/>
                    <a:pt x="286" y="84"/>
                    <a:pt x="285" y="82"/>
                  </a:cubicBezTo>
                  <a:cubicBezTo>
                    <a:pt x="283" y="82"/>
                    <a:pt x="281" y="82"/>
                    <a:pt x="278" y="83"/>
                  </a:cubicBezTo>
                  <a:cubicBezTo>
                    <a:pt x="276" y="83"/>
                    <a:pt x="273" y="83"/>
                    <a:pt x="271" y="84"/>
                  </a:cubicBezTo>
                  <a:cubicBezTo>
                    <a:pt x="270" y="84"/>
                    <a:pt x="270" y="84"/>
                    <a:pt x="270" y="84"/>
                  </a:cubicBezTo>
                  <a:cubicBezTo>
                    <a:pt x="270" y="83"/>
                    <a:pt x="270" y="83"/>
                    <a:pt x="270" y="83"/>
                  </a:cubicBezTo>
                  <a:cubicBezTo>
                    <a:pt x="268" y="80"/>
                    <a:pt x="266" y="76"/>
                    <a:pt x="264" y="73"/>
                  </a:cubicBezTo>
                  <a:cubicBezTo>
                    <a:pt x="263" y="72"/>
                    <a:pt x="263" y="72"/>
                    <a:pt x="263" y="72"/>
                  </a:cubicBezTo>
                  <a:cubicBezTo>
                    <a:pt x="264" y="72"/>
                    <a:pt x="264" y="72"/>
                    <a:pt x="264" y="72"/>
                  </a:cubicBezTo>
                  <a:cubicBezTo>
                    <a:pt x="265" y="70"/>
                    <a:pt x="266" y="68"/>
                    <a:pt x="268" y="66"/>
                  </a:cubicBezTo>
                  <a:cubicBezTo>
                    <a:pt x="269" y="64"/>
                    <a:pt x="270" y="62"/>
                    <a:pt x="271" y="60"/>
                  </a:cubicBezTo>
                  <a:cubicBezTo>
                    <a:pt x="270" y="58"/>
                    <a:pt x="268" y="56"/>
                    <a:pt x="267" y="54"/>
                  </a:cubicBezTo>
                  <a:cubicBezTo>
                    <a:pt x="264" y="54"/>
                    <a:pt x="262" y="55"/>
                    <a:pt x="260" y="56"/>
                  </a:cubicBezTo>
                  <a:cubicBezTo>
                    <a:pt x="258" y="57"/>
                    <a:pt x="255" y="58"/>
                    <a:pt x="253" y="59"/>
                  </a:cubicBezTo>
                  <a:cubicBezTo>
                    <a:pt x="252" y="59"/>
                    <a:pt x="252" y="59"/>
                    <a:pt x="252" y="59"/>
                  </a:cubicBezTo>
                  <a:cubicBezTo>
                    <a:pt x="252" y="58"/>
                    <a:pt x="252" y="58"/>
                    <a:pt x="252" y="58"/>
                  </a:cubicBezTo>
                  <a:cubicBezTo>
                    <a:pt x="249" y="55"/>
                    <a:pt x="246" y="53"/>
                    <a:pt x="243" y="50"/>
                  </a:cubicBezTo>
                  <a:cubicBezTo>
                    <a:pt x="243" y="49"/>
                    <a:pt x="243" y="49"/>
                    <a:pt x="243" y="49"/>
                  </a:cubicBezTo>
                  <a:cubicBezTo>
                    <a:pt x="243" y="49"/>
                    <a:pt x="243" y="49"/>
                    <a:pt x="243" y="49"/>
                  </a:cubicBezTo>
                  <a:cubicBezTo>
                    <a:pt x="244" y="47"/>
                    <a:pt x="245" y="44"/>
                    <a:pt x="246" y="42"/>
                  </a:cubicBezTo>
                  <a:cubicBezTo>
                    <a:pt x="247" y="40"/>
                    <a:pt x="247" y="37"/>
                    <a:pt x="248" y="35"/>
                  </a:cubicBezTo>
                  <a:cubicBezTo>
                    <a:pt x="246" y="33"/>
                    <a:pt x="244" y="32"/>
                    <a:pt x="242" y="30"/>
                  </a:cubicBezTo>
                  <a:cubicBezTo>
                    <a:pt x="240" y="31"/>
                    <a:pt x="238" y="33"/>
                    <a:pt x="236" y="34"/>
                  </a:cubicBezTo>
                  <a:cubicBezTo>
                    <a:pt x="234" y="36"/>
                    <a:pt x="232" y="37"/>
                    <a:pt x="230" y="38"/>
                  </a:cubicBezTo>
                  <a:cubicBezTo>
                    <a:pt x="229" y="39"/>
                    <a:pt x="229" y="39"/>
                    <a:pt x="229" y="39"/>
                  </a:cubicBezTo>
                  <a:cubicBezTo>
                    <a:pt x="228" y="38"/>
                    <a:pt x="228" y="38"/>
                    <a:pt x="228" y="38"/>
                  </a:cubicBezTo>
                  <a:cubicBezTo>
                    <a:pt x="225" y="36"/>
                    <a:pt x="222" y="34"/>
                    <a:pt x="219" y="32"/>
                  </a:cubicBezTo>
                  <a:cubicBezTo>
                    <a:pt x="218" y="32"/>
                    <a:pt x="218" y="32"/>
                    <a:pt x="218" y="32"/>
                  </a:cubicBezTo>
                  <a:cubicBezTo>
                    <a:pt x="218" y="31"/>
                    <a:pt x="218" y="31"/>
                    <a:pt x="218" y="31"/>
                  </a:cubicBezTo>
                  <a:cubicBezTo>
                    <a:pt x="218" y="28"/>
                    <a:pt x="219" y="26"/>
                    <a:pt x="219" y="23"/>
                  </a:cubicBezTo>
                  <a:cubicBezTo>
                    <a:pt x="219" y="21"/>
                    <a:pt x="220" y="19"/>
                    <a:pt x="220" y="16"/>
                  </a:cubicBezTo>
                  <a:cubicBezTo>
                    <a:pt x="218" y="15"/>
                    <a:pt x="215" y="14"/>
                    <a:pt x="213" y="13"/>
                  </a:cubicBezTo>
                  <a:cubicBezTo>
                    <a:pt x="211" y="15"/>
                    <a:pt x="210" y="16"/>
                    <a:pt x="208" y="18"/>
                  </a:cubicBezTo>
                  <a:cubicBezTo>
                    <a:pt x="206" y="20"/>
                    <a:pt x="205" y="22"/>
                    <a:pt x="203" y="23"/>
                  </a:cubicBezTo>
                  <a:cubicBezTo>
                    <a:pt x="202" y="24"/>
                    <a:pt x="202" y="24"/>
                    <a:pt x="202" y="24"/>
                  </a:cubicBezTo>
                  <a:cubicBezTo>
                    <a:pt x="202" y="24"/>
                    <a:pt x="202" y="24"/>
                    <a:pt x="202" y="24"/>
                  </a:cubicBezTo>
                  <a:cubicBezTo>
                    <a:pt x="198" y="22"/>
                    <a:pt x="194" y="21"/>
                    <a:pt x="191" y="20"/>
                  </a:cubicBezTo>
                  <a:cubicBezTo>
                    <a:pt x="190" y="20"/>
                    <a:pt x="190" y="20"/>
                    <a:pt x="190" y="20"/>
                  </a:cubicBezTo>
                  <a:cubicBezTo>
                    <a:pt x="190" y="19"/>
                    <a:pt x="190" y="19"/>
                    <a:pt x="190" y="19"/>
                  </a:cubicBezTo>
                  <a:cubicBezTo>
                    <a:pt x="189" y="17"/>
                    <a:pt x="189" y="14"/>
                    <a:pt x="189" y="12"/>
                  </a:cubicBezTo>
                  <a:cubicBezTo>
                    <a:pt x="189" y="9"/>
                    <a:pt x="189" y="7"/>
                    <a:pt x="188" y="4"/>
                  </a:cubicBezTo>
                  <a:cubicBezTo>
                    <a:pt x="186" y="4"/>
                    <a:pt x="183" y="3"/>
                    <a:pt x="181" y="3"/>
                  </a:cubicBezTo>
                  <a:cubicBezTo>
                    <a:pt x="180" y="4"/>
                    <a:pt x="178" y="7"/>
                    <a:pt x="177" y="9"/>
                  </a:cubicBezTo>
                  <a:cubicBezTo>
                    <a:pt x="176" y="11"/>
                    <a:pt x="175" y="13"/>
                    <a:pt x="173" y="15"/>
                  </a:cubicBezTo>
                  <a:cubicBezTo>
                    <a:pt x="173" y="16"/>
                    <a:pt x="173" y="16"/>
                    <a:pt x="173" y="16"/>
                  </a:cubicBezTo>
                  <a:cubicBezTo>
                    <a:pt x="172" y="16"/>
                    <a:pt x="172" y="16"/>
                    <a:pt x="172" y="16"/>
                  </a:cubicBezTo>
                  <a:cubicBezTo>
                    <a:pt x="168" y="15"/>
                    <a:pt x="165" y="15"/>
                    <a:pt x="161" y="14"/>
                  </a:cubicBezTo>
                  <a:cubicBezTo>
                    <a:pt x="160" y="14"/>
                    <a:pt x="160" y="14"/>
                    <a:pt x="160" y="14"/>
                  </a:cubicBezTo>
                  <a:cubicBezTo>
                    <a:pt x="159" y="14"/>
                    <a:pt x="159" y="14"/>
                    <a:pt x="159" y="14"/>
                  </a:cubicBezTo>
                  <a:cubicBezTo>
                    <a:pt x="159" y="11"/>
                    <a:pt x="158" y="9"/>
                    <a:pt x="157" y="7"/>
                  </a:cubicBezTo>
                  <a:cubicBezTo>
                    <a:pt x="156" y="4"/>
                    <a:pt x="156" y="2"/>
                    <a:pt x="155" y="0"/>
                  </a:cubicBezTo>
                  <a:cubicBezTo>
                    <a:pt x="155" y="0"/>
                    <a:pt x="155" y="0"/>
                    <a:pt x="155" y="0"/>
                  </a:cubicBezTo>
                  <a:cubicBezTo>
                    <a:pt x="152" y="0"/>
                    <a:pt x="150" y="0"/>
                    <a:pt x="147" y="0"/>
                  </a:cubicBezTo>
                  <a:cubicBezTo>
                    <a:pt x="147" y="0"/>
                    <a:pt x="147" y="0"/>
                    <a:pt x="147" y="0"/>
                  </a:cubicBezTo>
                  <a:cubicBezTo>
                    <a:pt x="146" y="2"/>
                    <a:pt x="145" y="4"/>
                    <a:pt x="145" y="7"/>
                  </a:cubicBezTo>
                  <a:cubicBezTo>
                    <a:pt x="144" y="9"/>
                    <a:pt x="143" y="11"/>
                    <a:pt x="142" y="14"/>
                  </a:cubicBezTo>
                  <a:cubicBezTo>
                    <a:pt x="142" y="14"/>
                    <a:pt x="142" y="14"/>
                    <a:pt x="142" y="14"/>
                  </a:cubicBezTo>
                  <a:cubicBezTo>
                    <a:pt x="141" y="14"/>
                    <a:pt x="141" y="14"/>
                    <a:pt x="141" y="14"/>
                  </a:cubicBezTo>
                  <a:cubicBezTo>
                    <a:pt x="137" y="15"/>
                    <a:pt x="133" y="15"/>
                    <a:pt x="130" y="16"/>
                  </a:cubicBezTo>
                  <a:cubicBezTo>
                    <a:pt x="129" y="16"/>
                    <a:pt x="129" y="16"/>
                    <a:pt x="129" y="16"/>
                  </a:cubicBezTo>
                  <a:cubicBezTo>
                    <a:pt x="129" y="15"/>
                    <a:pt x="129" y="15"/>
                    <a:pt x="129" y="15"/>
                  </a:cubicBezTo>
                  <a:cubicBezTo>
                    <a:pt x="127" y="13"/>
                    <a:pt x="126" y="11"/>
                    <a:pt x="125" y="9"/>
                  </a:cubicBezTo>
                  <a:cubicBezTo>
                    <a:pt x="123" y="7"/>
                    <a:pt x="122" y="4"/>
                    <a:pt x="121" y="3"/>
                  </a:cubicBezTo>
                  <a:cubicBezTo>
                    <a:pt x="118" y="3"/>
                    <a:pt x="116" y="4"/>
                    <a:pt x="113" y="4"/>
                  </a:cubicBezTo>
                  <a:cubicBezTo>
                    <a:pt x="113" y="7"/>
                    <a:pt x="113" y="9"/>
                    <a:pt x="113" y="12"/>
                  </a:cubicBezTo>
                  <a:cubicBezTo>
                    <a:pt x="113" y="14"/>
                    <a:pt x="112" y="17"/>
                    <a:pt x="112" y="19"/>
                  </a:cubicBezTo>
                  <a:cubicBezTo>
                    <a:pt x="112" y="20"/>
                    <a:pt x="112" y="20"/>
                    <a:pt x="112" y="20"/>
                  </a:cubicBezTo>
                  <a:cubicBezTo>
                    <a:pt x="111" y="20"/>
                    <a:pt x="111" y="20"/>
                    <a:pt x="111" y="20"/>
                  </a:cubicBezTo>
                  <a:cubicBezTo>
                    <a:pt x="108" y="21"/>
                    <a:pt x="104" y="22"/>
                    <a:pt x="100" y="24"/>
                  </a:cubicBezTo>
                  <a:cubicBezTo>
                    <a:pt x="100" y="24"/>
                    <a:pt x="100" y="24"/>
                    <a:pt x="100" y="24"/>
                  </a:cubicBezTo>
                  <a:cubicBezTo>
                    <a:pt x="99" y="23"/>
                    <a:pt x="99" y="23"/>
                    <a:pt x="99" y="23"/>
                  </a:cubicBezTo>
                  <a:cubicBezTo>
                    <a:pt x="97" y="22"/>
                    <a:pt x="96" y="20"/>
                    <a:pt x="94" y="18"/>
                  </a:cubicBezTo>
                  <a:cubicBezTo>
                    <a:pt x="92" y="16"/>
                    <a:pt x="90" y="15"/>
                    <a:pt x="89" y="13"/>
                  </a:cubicBezTo>
                  <a:cubicBezTo>
                    <a:pt x="86" y="14"/>
                    <a:pt x="84" y="15"/>
                    <a:pt x="82" y="16"/>
                  </a:cubicBezTo>
                  <a:cubicBezTo>
                    <a:pt x="82" y="19"/>
                    <a:pt x="82" y="21"/>
                    <a:pt x="83" y="23"/>
                  </a:cubicBezTo>
                  <a:cubicBezTo>
                    <a:pt x="83" y="26"/>
                    <a:pt x="83" y="28"/>
                    <a:pt x="84" y="31"/>
                  </a:cubicBezTo>
                  <a:cubicBezTo>
                    <a:pt x="84" y="32"/>
                    <a:pt x="84" y="32"/>
                    <a:pt x="84" y="32"/>
                  </a:cubicBezTo>
                  <a:cubicBezTo>
                    <a:pt x="83" y="32"/>
                    <a:pt x="83" y="32"/>
                    <a:pt x="83" y="32"/>
                  </a:cubicBezTo>
                  <a:cubicBezTo>
                    <a:pt x="80" y="34"/>
                    <a:pt x="76" y="36"/>
                    <a:pt x="73" y="38"/>
                  </a:cubicBezTo>
                  <a:cubicBezTo>
                    <a:pt x="73" y="39"/>
                    <a:pt x="73" y="39"/>
                    <a:pt x="73" y="39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0" y="37"/>
                    <a:pt x="68" y="36"/>
                    <a:pt x="66" y="34"/>
                  </a:cubicBezTo>
                  <a:cubicBezTo>
                    <a:pt x="64" y="33"/>
                    <a:pt x="62" y="31"/>
                    <a:pt x="60" y="30"/>
                  </a:cubicBezTo>
                  <a:cubicBezTo>
                    <a:pt x="58" y="32"/>
                    <a:pt x="56" y="33"/>
                    <a:pt x="54" y="35"/>
                  </a:cubicBezTo>
                  <a:cubicBezTo>
                    <a:pt x="54" y="37"/>
                    <a:pt x="55" y="40"/>
                    <a:pt x="56" y="42"/>
                  </a:cubicBezTo>
                  <a:cubicBezTo>
                    <a:pt x="57" y="44"/>
                    <a:pt x="58" y="47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8" y="50"/>
                    <a:pt x="58" y="50"/>
                    <a:pt x="58" y="50"/>
                  </a:cubicBezTo>
                  <a:cubicBezTo>
                    <a:pt x="56" y="53"/>
                    <a:pt x="53" y="55"/>
                    <a:pt x="50" y="58"/>
                  </a:cubicBezTo>
                  <a:cubicBezTo>
                    <a:pt x="50" y="59"/>
                    <a:pt x="50" y="59"/>
                    <a:pt x="50" y="59"/>
                  </a:cubicBezTo>
                  <a:cubicBezTo>
                    <a:pt x="49" y="59"/>
                    <a:pt x="49" y="59"/>
                    <a:pt x="49" y="59"/>
                  </a:cubicBezTo>
                  <a:cubicBezTo>
                    <a:pt x="47" y="58"/>
                    <a:pt x="44" y="57"/>
                    <a:pt x="42" y="56"/>
                  </a:cubicBezTo>
                  <a:cubicBezTo>
                    <a:pt x="40" y="55"/>
                    <a:pt x="37" y="54"/>
                    <a:pt x="35" y="54"/>
                  </a:cubicBezTo>
                  <a:cubicBezTo>
                    <a:pt x="33" y="56"/>
                    <a:pt x="32" y="58"/>
                    <a:pt x="30" y="60"/>
                  </a:cubicBezTo>
                  <a:cubicBezTo>
                    <a:pt x="32" y="62"/>
                    <a:pt x="33" y="64"/>
                    <a:pt x="34" y="66"/>
                  </a:cubicBezTo>
                  <a:cubicBezTo>
                    <a:pt x="36" y="68"/>
                    <a:pt x="37" y="70"/>
                    <a:pt x="38" y="72"/>
                  </a:cubicBezTo>
                  <a:cubicBezTo>
                    <a:pt x="39" y="72"/>
                    <a:pt x="39" y="72"/>
                    <a:pt x="39" y="72"/>
                  </a:cubicBezTo>
                  <a:cubicBezTo>
                    <a:pt x="38" y="73"/>
                    <a:pt x="38" y="73"/>
                    <a:pt x="38" y="73"/>
                  </a:cubicBezTo>
                  <a:cubicBezTo>
                    <a:pt x="36" y="76"/>
                    <a:pt x="34" y="80"/>
                    <a:pt x="32" y="83"/>
                  </a:cubicBezTo>
                  <a:cubicBezTo>
                    <a:pt x="32" y="84"/>
                    <a:pt x="32" y="84"/>
                    <a:pt x="32" y="84"/>
                  </a:cubicBezTo>
                  <a:cubicBezTo>
                    <a:pt x="31" y="84"/>
                    <a:pt x="31" y="84"/>
                    <a:pt x="31" y="84"/>
                  </a:cubicBezTo>
                  <a:cubicBezTo>
                    <a:pt x="29" y="83"/>
                    <a:pt x="26" y="83"/>
                    <a:pt x="24" y="83"/>
                  </a:cubicBezTo>
                  <a:cubicBezTo>
                    <a:pt x="21" y="82"/>
                    <a:pt x="19" y="82"/>
                    <a:pt x="17" y="82"/>
                  </a:cubicBezTo>
                  <a:cubicBezTo>
                    <a:pt x="15" y="84"/>
                    <a:pt x="14" y="86"/>
                    <a:pt x="13" y="89"/>
                  </a:cubicBezTo>
                  <a:cubicBezTo>
                    <a:pt x="15" y="90"/>
                    <a:pt x="16" y="92"/>
                    <a:pt x="18" y="94"/>
                  </a:cubicBezTo>
                  <a:cubicBezTo>
                    <a:pt x="20" y="95"/>
                    <a:pt x="22" y="97"/>
                    <a:pt x="24" y="99"/>
                  </a:cubicBezTo>
                  <a:cubicBezTo>
                    <a:pt x="24" y="99"/>
                    <a:pt x="24" y="99"/>
                    <a:pt x="24" y="99"/>
                  </a:cubicBezTo>
                  <a:cubicBezTo>
                    <a:pt x="24" y="100"/>
                    <a:pt x="24" y="100"/>
                    <a:pt x="24" y="100"/>
                  </a:cubicBezTo>
                  <a:cubicBezTo>
                    <a:pt x="22" y="104"/>
                    <a:pt x="21" y="108"/>
                    <a:pt x="20" y="111"/>
                  </a:cubicBezTo>
                  <a:cubicBezTo>
                    <a:pt x="20" y="112"/>
                    <a:pt x="20" y="112"/>
                    <a:pt x="20" y="112"/>
                  </a:cubicBezTo>
                  <a:cubicBezTo>
                    <a:pt x="19" y="112"/>
                    <a:pt x="19" y="112"/>
                    <a:pt x="19" y="112"/>
                  </a:cubicBezTo>
                  <a:cubicBezTo>
                    <a:pt x="17" y="112"/>
                    <a:pt x="14" y="112"/>
                    <a:pt x="12" y="113"/>
                  </a:cubicBezTo>
                  <a:cubicBezTo>
                    <a:pt x="9" y="113"/>
                    <a:pt x="7" y="113"/>
                    <a:pt x="4" y="113"/>
                  </a:cubicBezTo>
                  <a:cubicBezTo>
                    <a:pt x="4" y="116"/>
                    <a:pt x="3" y="118"/>
                    <a:pt x="3" y="121"/>
                  </a:cubicBezTo>
                  <a:cubicBezTo>
                    <a:pt x="5" y="122"/>
                    <a:pt x="7" y="123"/>
                    <a:pt x="9" y="125"/>
                  </a:cubicBezTo>
                  <a:cubicBezTo>
                    <a:pt x="11" y="126"/>
                    <a:pt x="13" y="127"/>
                    <a:pt x="15" y="128"/>
                  </a:cubicBezTo>
                  <a:cubicBezTo>
                    <a:pt x="16" y="129"/>
                    <a:pt x="16" y="129"/>
                    <a:pt x="16" y="129"/>
                  </a:cubicBezTo>
                  <a:cubicBezTo>
                    <a:pt x="16" y="130"/>
                    <a:pt x="16" y="130"/>
                    <a:pt x="16" y="130"/>
                  </a:cubicBezTo>
                  <a:cubicBezTo>
                    <a:pt x="15" y="133"/>
                    <a:pt x="15" y="137"/>
                    <a:pt x="15" y="141"/>
                  </a:cubicBezTo>
                  <a:cubicBezTo>
                    <a:pt x="14" y="142"/>
                    <a:pt x="14" y="142"/>
                    <a:pt x="14" y="142"/>
                  </a:cubicBezTo>
                  <a:cubicBezTo>
                    <a:pt x="14" y="142"/>
                    <a:pt x="14" y="142"/>
                    <a:pt x="14" y="142"/>
                  </a:cubicBezTo>
                  <a:cubicBezTo>
                    <a:pt x="12" y="143"/>
                    <a:pt x="9" y="144"/>
                    <a:pt x="7" y="145"/>
                  </a:cubicBezTo>
                  <a:cubicBezTo>
                    <a:pt x="4" y="145"/>
                    <a:pt x="2" y="146"/>
                    <a:pt x="0" y="147"/>
                  </a:cubicBezTo>
                  <a:cubicBezTo>
                    <a:pt x="0" y="147"/>
                    <a:pt x="0" y="147"/>
                    <a:pt x="0" y="147"/>
                  </a:cubicBezTo>
                  <a:cubicBezTo>
                    <a:pt x="0" y="148"/>
                    <a:pt x="0" y="150"/>
                    <a:pt x="0" y="151"/>
                  </a:cubicBezTo>
                  <a:cubicBezTo>
                    <a:pt x="0" y="152"/>
                    <a:pt x="0" y="153"/>
                    <a:pt x="0" y="155"/>
                  </a:cubicBezTo>
                  <a:cubicBezTo>
                    <a:pt x="0" y="155"/>
                    <a:pt x="0" y="155"/>
                    <a:pt x="0" y="155"/>
                  </a:cubicBezTo>
                  <a:cubicBezTo>
                    <a:pt x="2" y="156"/>
                    <a:pt x="4" y="156"/>
                    <a:pt x="7" y="157"/>
                  </a:cubicBezTo>
                  <a:cubicBezTo>
                    <a:pt x="9" y="158"/>
                    <a:pt x="12" y="158"/>
                    <a:pt x="14" y="159"/>
                  </a:cubicBezTo>
                  <a:cubicBezTo>
                    <a:pt x="14" y="160"/>
                    <a:pt x="14" y="160"/>
                    <a:pt x="14" y="160"/>
                  </a:cubicBezTo>
                  <a:cubicBezTo>
                    <a:pt x="15" y="160"/>
                    <a:pt x="15" y="160"/>
                    <a:pt x="15" y="160"/>
                  </a:cubicBezTo>
                  <a:cubicBezTo>
                    <a:pt x="15" y="165"/>
                    <a:pt x="15" y="168"/>
                    <a:pt x="16" y="172"/>
                  </a:cubicBezTo>
                  <a:cubicBezTo>
                    <a:pt x="16" y="173"/>
                    <a:pt x="16" y="173"/>
                    <a:pt x="16" y="173"/>
                  </a:cubicBezTo>
                  <a:cubicBezTo>
                    <a:pt x="15" y="173"/>
                    <a:pt x="15" y="173"/>
                    <a:pt x="15" y="173"/>
                  </a:cubicBezTo>
                  <a:cubicBezTo>
                    <a:pt x="13" y="174"/>
                    <a:pt x="11" y="176"/>
                    <a:pt x="9" y="177"/>
                  </a:cubicBezTo>
                  <a:cubicBezTo>
                    <a:pt x="7" y="178"/>
                    <a:pt x="5" y="179"/>
                    <a:pt x="3" y="181"/>
                  </a:cubicBezTo>
                  <a:cubicBezTo>
                    <a:pt x="3" y="183"/>
                    <a:pt x="4" y="186"/>
                    <a:pt x="4" y="188"/>
                  </a:cubicBezTo>
                  <a:cubicBezTo>
                    <a:pt x="7" y="189"/>
                    <a:pt x="9" y="189"/>
                    <a:pt x="12" y="189"/>
                  </a:cubicBezTo>
                  <a:cubicBezTo>
                    <a:pt x="14" y="189"/>
                    <a:pt x="17" y="189"/>
                    <a:pt x="19" y="190"/>
                  </a:cubicBezTo>
                  <a:cubicBezTo>
                    <a:pt x="20" y="190"/>
                    <a:pt x="20" y="190"/>
                    <a:pt x="20" y="190"/>
                  </a:cubicBezTo>
                  <a:cubicBezTo>
                    <a:pt x="20" y="190"/>
                    <a:pt x="20" y="190"/>
                    <a:pt x="20" y="190"/>
                  </a:cubicBezTo>
                  <a:cubicBezTo>
                    <a:pt x="21" y="194"/>
                    <a:pt x="22" y="198"/>
                    <a:pt x="24" y="201"/>
                  </a:cubicBezTo>
                  <a:cubicBezTo>
                    <a:pt x="24" y="202"/>
                    <a:pt x="24" y="202"/>
                    <a:pt x="24" y="202"/>
                  </a:cubicBezTo>
                  <a:cubicBezTo>
                    <a:pt x="24" y="203"/>
                    <a:pt x="24" y="203"/>
                    <a:pt x="24" y="203"/>
                  </a:cubicBezTo>
                  <a:cubicBezTo>
                    <a:pt x="22" y="204"/>
                    <a:pt x="20" y="206"/>
                    <a:pt x="18" y="208"/>
                  </a:cubicBezTo>
                  <a:cubicBezTo>
                    <a:pt x="16" y="210"/>
                    <a:pt x="15" y="211"/>
                    <a:pt x="13" y="213"/>
                  </a:cubicBezTo>
                  <a:cubicBezTo>
                    <a:pt x="14" y="215"/>
                    <a:pt x="15" y="218"/>
                    <a:pt x="17" y="220"/>
                  </a:cubicBezTo>
                  <a:cubicBezTo>
                    <a:pt x="19" y="220"/>
                    <a:pt x="21" y="219"/>
                    <a:pt x="24" y="219"/>
                  </a:cubicBezTo>
                  <a:cubicBezTo>
                    <a:pt x="26" y="219"/>
                    <a:pt x="29" y="218"/>
                    <a:pt x="31" y="218"/>
                  </a:cubicBezTo>
                  <a:cubicBezTo>
                    <a:pt x="32" y="218"/>
                    <a:pt x="32" y="218"/>
                    <a:pt x="32" y="218"/>
                  </a:cubicBezTo>
                  <a:cubicBezTo>
                    <a:pt x="32" y="219"/>
                    <a:pt x="32" y="219"/>
                    <a:pt x="32" y="219"/>
                  </a:cubicBezTo>
                  <a:cubicBezTo>
                    <a:pt x="34" y="222"/>
                    <a:pt x="36" y="225"/>
                    <a:pt x="38" y="228"/>
                  </a:cubicBezTo>
                  <a:cubicBezTo>
                    <a:pt x="39" y="229"/>
                    <a:pt x="39" y="229"/>
                    <a:pt x="39" y="229"/>
                  </a:cubicBezTo>
                  <a:cubicBezTo>
                    <a:pt x="38" y="230"/>
                    <a:pt x="38" y="230"/>
                    <a:pt x="38" y="230"/>
                  </a:cubicBezTo>
                  <a:cubicBezTo>
                    <a:pt x="37" y="232"/>
                    <a:pt x="36" y="234"/>
                    <a:pt x="34" y="236"/>
                  </a:cubicBezTo>
                  <a:cubicBezTo>
                    <a:pt x="33" y="238"/>
                    <a:pt x="32" y="240"/>
                    <a:pt x="30" y="242"/>
                  </a:cubicBezTo>
                  <a:cubicBezTo>
                    <a:pt x="32" y="244"/>
                    <a:pt x="33" y="246"/>
                    <a:pt x="35" y="248"/>
                  </a:cubicBezTo>
                  <a:cubicBezTo>
                    <a:pt x="37" y="247"/>
                    <a:pt x="40" y="246"/>
                    <a:pt x="42" y="246"/>
                  </a:cubicBezTo>
                  <a:cubicBezTo>
                    <a:pt x="44" y="245"/>
                    <a:pt x="47" y="244"/>
                    <a:pt x="49" y="243"/>
                  </a:cubicBezTo>
                  <a:cubicBezTo>
                    <a:pt x="50" y="243"/>
                    <a:pt x="50" y="243"/>
                    <a:pt x="50" y="243"/>
                  </a:cubicBezTo>
                  <a:cubicBezTo>
                    <a:pt x="50" y="243"/>
                    <a:pt x="50" y="243"/>
                    <a:pt x="50" y="243"/>
                  </a:cubicBezTo>
                  <a:cubicBezTo>
                    <a:pt x="53" y="246"/>
                    <a:pt x="56" y="249"/>
                    <a:pt x="58" y="251"/>
                  </a:cubicBezTo>
                  <a:cubicBezTo>
                    <a:pt x="59" y="252"/>
                    <a:pt x="59" y="252"/>
                    <a:pt x="59" y="252"/>
                  </a:cubicBezTo>
                  <a:cubicBezTo>
                    <a:pt x="59" y="253"/>
                    <a:pt x="59" y="253"/>
                    <a:pt x="59" y="253"/>
                  </a:cubicBezTo>
                  <a:cubicBezTo>
                    <a:pt x="58" y="255"/>
                    <a:pt x="57" y="257"/>
                    <a:pt x="56" y="260"/>
                  </a:cubicBezTo>
                  <a:cubicBezTo>
                    <a:pt x="55" y="262"/>
                    <a:pt x="54" y="264"/>
                    <a:pt x="54" y="266"/>
                  </a:cubicBezTo>
                  <a:cubicBezTo>
                    <a:pt x="56" y="268"/>
                    <a:pt x="58" y="270"/>
                    <a:pt x="60" y="271"/>
                  </a:cubicBezTo>
                  <a:cubicBezTo>
                    <a:pt x="62" y="270"/>
                    <a:pt x="64" y="269"/>
                    <a:pt x="66" y="267"/>
                  </a:cubicBezTo>
                  <a:cubicBezTo>
                    <a:pt x="68" y="266"/>
                    <a:pt x="70" y="265"/>
                    <a:pt x="72" y="263"/>
                  </a:cubicBezTo>
                  <a:cubicBezTo>
                    <a:pt x="73" y="263"/>
                    <a:pt x="73" y="263"/>
                    <a:pt x="73" y="263"/>
                  </a:cubicBezTo>
                  <a:cubicBezTo>
                    <a:pt x="73" y="263"/>
                    <a:pt x="73" y="263"/>
                    <a:pt x="73" y="263"/>
                  </a:cubicBezTo>
                  <a:cubicBezTo>
                    <a:pt x="76" y="266"/>
                    <a:pt x="80" y="268"/>
                    <a:pt x="83" y="270"/>
                  </a:cubicBezTo>
                  <a:cubicBezTo>
                    <a:pt x="84" y="270"/>
                    <a:pt x="84" y="270"/>
                    <a:pt x="84" y="270"/>
                  </a:cubicBezTo>
                  <a:cubicBezTo>
                    <a:pt x="84" y="271"/>
                    <a:pt x="84" y="271"/>
                    <a:pt x="84" y="271"/>
                  </a:cubicBezTo>
                  <a:cubicBezTo>
                    <a:pt x="83" y="273"/>
                    <a:pt x="83" y="276"/>
                    <a:pt x="83" y="278"/>
                  </a:cubicBezTo>
                  <a:cubicBezTo>
                    <a:pt x="82" y="280"/>
                    <a:pt x="82" y="283"/>
                    <a:pt x="82" y="285"/>
                  </a:cubicBezTo>
                  <a:cubicBezTo>
                    <a:pt x="84" y="286"/>
                    <a:pt x="86" y="287"/>
                    <a:pt x="89" y="289"/>
                  </a:cubicBezTo>
                  <a:cubicBezTo>
                    <a:pt x="90" y="287"/>
                    <a:pt x="92" y="285"/>
                    <a:pt x="94" y="283"/>
                  </a:cubicBezTo>
                  <a:cubicBezTo>
                    <a:pt x="96" y="282"/>
                    <a:pt x="97" y="280"/>
                    <a:pt x="99" y="278"/>
                  </a:cubicBezTo>
                  <a:cubicBezTo>
                    <a:pt x="100" y="278"/>
                    <a:pt x="100" y="278"/>
                    <a:pt x="100" y="278"/>
                  </a:cubicBezTo>
                  <a:cubicBezTo>
                    <a:pt x="100" y="278"/>
                    <a:pt x="100" y="278"/>
                    <a:pt x="100" y="278"/>
                  </a:cubicBezTo>
                  <a:cubicBezTo>
                    <a:pt x="104" y="279"/>
                    <a:pt x="108" y="281"/>
                    <a:pt x="111" y="282"/>
                  </a:cubicBezTo>
                  <a:cubicBezTo>
                    <a:pt x="112" y="282"/>
                    <a:pt x="112" y="282"/>
                    <a:pt x="112" y="282"/>
                  </a:cubicBezTo>
                  <a:cubicBezTo>
                    <a:pt x="112" y="283"/>
                    <a:pt x="112" y="283"/>
                    <a:pt x="112" y="283"/>
                  </a:cubicBezTo>
                  <a:cubicBezTo>
                    <a:pt x="112" y="285"/>
                    <a:pt x="113" y="288"/>
                    <a:pt x="113" y="290"/>
                  </a:cubicBezTo>
                  <a:cubicBezTo>
                    <a:pt x="113" y="292"/>
                    <a:pt x="113" y="295"/>
                    <a:pt x="113" y="297"/>
                  </a:cubicBezTo>
                  <a:cubicBezTo>
                    <a:pt x="116" y="298"/>
                    <a:pt x="118" y="298"/>
                    <a:pt x="121" y="299"/>
                  </a:cubicBezTo>
                  <a:cubicBezTo>
                    <a:pt x="122" y="297"/>
                    <a:pt x="124" y="295"/>
                    <a:pt x="125" y="293"/>
                  </a:cubicBezTo>
                  <a:cubicBezTo>
                    <a:pt x="126" y="291"/>
                    <a:pt x="127" y="288"/>
                    <a:pt x="129" y="287"/>
                  </a:cubicBezTo>
                  <a:cubicBezTo>
                    <a:pt x="129" y="286"/>
                    <a:pt x="129" y="286"/>
                    <a:pt x="129" y="286"/>
                  </a:cubicBezTo>
                  <a:cubicBezTo>
                    <a:pt x="130" y="286"/>
                    <a:pt x="130" y="286"/>
                    <a:pt x="130" y="286"/>
                  </a:cubicBezTo>
                  <a:cubicBezTo>
                    <a:pt x="133" y="286"/>
                    <a:pt x="137" y="287"/>
                    <a:pt x="141" y="287"/>
                  </a:cubicBezTo>
                  <a:cubicBezTo>
                    <a:pt x="142" y="287"/>
                    <a:pt x="142" y="287"/>
                    <a:pt x="142" y="287"/>
                  </a:cubicBezTo>
                  <a:cubicBezTo>
                    <a:pt x="142" y="288"/>
                    <a:pt x="142" y="288"/>
                    <a:pt x="142" y="288"/>
                  </a:cubicBezTo>
                  <a:cubicBezTo>
                    <a:pt x="143" y="290"/>
                    <a:pt x="144" y="293"/>
                    <a:pt x="145" y="295"/>
                  </a:cubicBezTo>
                  <a:cubicBezTo>
                    <a:pt x="145" y="297"/>
                    <a:pt x="146" y="300"/>
                    <a:pt x="147" y="302"/>
                  </a:cubicBezTo>
                  <a:cubicBezTo>
                    <a:pt x="147" y="302"/>
                    <a:pt x="147" y="302"/>
                    <a:pt x="147" y="302"/>
                  </a:cubicBezTo>
                  <a:cubicBezTo>
                    <a:pt x="150" y="302"/>
                    <a:pt x="152" y="302"/>
                    <a:pt x="155" y="302"/>
                  </a:cubicBezTo>
                  <a:cubicBezTo>
                    <a:pt x="155" y="302"/>
                    <a:pt x="155" y="302"/>
                    <a:pt x="155" y="302"/>
                  </a:cubicBezTo>
                  <a:cubicBezTo>
                    <a:pt x="156" y="300"/>
                    <a:pt x="156" y="297"/>
                    <a:pt x="157" y="295"/>
                  </a:cubicBezTo>
                  <a:cubicBezTo>
                    <a:pt x="158" y="293"/>
                    <a:pt x="159" y="290"/>
                    <a:pt x="159" y="288"/>
                  </a:cubicBezTo>
                  <a:cubicBezTo>
                    <a:pt x="160" y="287"/>
                    <a:pt x="160" y="287"/>
                    <a:pt x="160" y="287"/>
                  </a:cubicBezTo>
                  <a:cubicBezTo>
                    <a:pt x="161" y="287"/>
                    <a:pt x="161" y="287"/>
                    <a:pt x="161" y="287"/>
                  </a:cubicBezTo>
                  <a:cubicBezTo>
                    <a:pt x="165" y="287"/>
                    <a:pt x="168" y="286"/>
                    <a:pt x="172" y="286"/>
                  </a:cubicBezTo>
                  <a:cubicBezTo>
                    <a:pt x="173" y="286"/>
                    <a:pt x="173" y="286"/>
                    <a:pt x="173" y="286"/>
                  </a:cubicBezTo>
                  <a:cubicBezTo>
                    <a:pt x="173" y="287"/>
                    <a:pt x="173" y="287"/>
                    <a:pt x="173" y="287"/>
                  </a:cubicBezTo>
                  <a:cubicBezTo>
                    <a:pt x="175" y="288"/>
                    <a:pt x="176" y="291"/>
                    <a:pt x="177" y="293"/>
                  </a:cubicBezTo>
                  <a:cubicBezTo>
                    <a:pt x="178" y="295"/>
                    <a:pt x="180" y="297"/>
                    <a:pt x="181" y="299"/>
                  </a:cubicBezTo>
                  <a:cubicBezTo>
                    <a:pt x="183" y="298"/>
                    <a:pt x="186" y="298"/>
                    <a:pt x="188" y="297"/>
                  </a:cubicBezTo>
                  <a:cubicBezTo>
                    <a:pt x="189" y="295"/>
                    <a:pt x="189" y="292"/>
                    <a:pt x="189" y="290"/>
                  </a:cubicBezTo>
                  <a:cubicBezTo>
                    <a:pt x="189" y="288"/>
                    <a:pt x="189" y="285"/>
                    <a:pt x="190" y="283"/>
                  </a:cubicBezTo>
                  <a:cubicBezTo>
                    <a:pt x="190" y="282"/>
                    <a:pt x="190" y="282"/>
                    <a:pt x="190" y="282"/>
                  </a:cubicBezTo>
                  <a:cubicBezTo>
                    <a:pt x="191" y="282"/>
                    <a:pt x="191" y="282"/>
                    <a:pt x="191" y="282"/>
                  </a:cubicBezTo>
                  <a:cubicBezTo>
                    <a:pt x="194" y="281"/>
                    <a:pt x="198" y="279"/>
                    <a:pt x="202" y="278"/>
                  </a:cubicBezTo>
                  <a:cubicBezTo>
                    <a:pt x="202" y="278"/>
                    <a:pt x="202" y="278"/>
                    <a:pt x="202" y="278"/>
                  </a:cubicBezTo>
                  <a:cubicBezTo>
                    <a:pt x="203" y="278"/>
                    <a:pt x="203" y="278"/>
                    <a:pt x="203" y="278"/>
                  </a:cubicBezTo>
                  <a:cubicBezTo>
                    <a:pt x="205" y="280"/>
                    <a:pt x="206" y="282"/>
                    <a:pt x="208" y="283"/>
                  </a:cubicBezTo>
                  <a:cubicBezTo>
                    <a:pt x="210" y="285"/>
                    <a:pt x="211" y="287"/>
                    <a:pt x="213" y="289"/>
                  </a:cubicBezTo>
                  <a:cubicBezTo>
                    <a:pt x="215" y="288"/>
                    <a:pt x="218" y="286"/>
                    <a:pt x="220" y="285"/>
                  </a:cubicBezTo>
                  <a:cubicBezTo>
                    <a:pt x="220" y="283"/>
                    <a:pt x="219" y="280"/>
                    <a:pt x="219" y="278"/>
                  </a:cubicBezTo>
                  <a:cubicBezTo>
                    <a:pt x="219" y="276"/>
                    <a:pt x="218" y="273"/>
                    <a:pt x="218" y="271"/>
                  </a:cubicBezTo>
                  <a:cubicBezTo>
                    <a:pt x="218" y="270"/>
                    <a:pt x="218" y="270"/>
                    <a:pt x="218" y="270"/>
                  </a:cubicBezTo>
                  <a:cubicBezTo>
                    <a:pt x="219" y="270"/>
                    <a:pt x="219" y="270"/>
                    <a:pt x="219" y="270"/>
                  </a:cubicBezTo>
                  <a:cubicBezTo>
                    <a:pt x="222" y="268"/>
                    <a:pt x="225" y="266"/>
                    <a:pt x="228" y="263"/>
                  </a:cubicBezTo>
                  <a:cubicBezTo>
                    <a:pt x="229" y="263"/>
                    <a:pt x="229" y="263"/>
                    <a:pt x="229" y="263"/>
                  </a:cubicBezTo>
                  <a:cubicBezTo>
                    <a:pt x="230" y="263"/>
                    <a:pt x="230" y="263"/>
                    <a:pt x="230" y="263"/>
                  </a:cubicBezTo>
                  <a:cubicBezTo>
                    <a:pt x="232" y="265"/>
                    <a:pt x="234" y="266"/>
                    <a:pt x="236" y="267"/>
                  </a:cubicBezTo>
                  <a:cubicBezTo>
                    <a:pt x="238" y="269"/>
                    <a:pt x="240" y="270"/>
                    <a:pt x="242" y="271"/>
                  </a:cubicBezTo>
                  <a:cubicBezTo>
                    <a:pt x="244" y="270"/>
                    <a:pt x="246" y="268"/>
                    <a:pt x="248" y="266"/>
                  </a:cubicBezTo>
                  <a:cubicBezTo>
                    <a:pt x="247" y="264"/>
                    <a:pt x="247" y="262"/>
                    <a:pt x="246" y="260"/>
                  </a:cubicBezTo>
                  <a:cubicBezTo>
                    <a:pt x="245" y="257"/>
                    <a:pt x="244" y="255"/>
                    <a:pt x="243" y="253"/>
                  </a:cubicBezTo>
                  <a:cubicBezTo>
                    <a:pt x="243" y="252"/>
                    <a:pt x="243" y="252"/>
                    <a:pt x="243" y="252"/>
                  </a:cubicBezTo>
                  <a:cubicBezTo>
                    <a:pt x="243" y="251"/>
                    <a:pt x="243" y="251"/>
                    <a:pt x="243" y="251"/>
                  </a:cubicBezTo>
                  <a:cubicBezTo>
                    <a:pt x="246" y="249"/>
                    <a:pt x="249" y="246"/>
                    <a:pt x="252" y="243"/>
                  </a:cubicBezTo>
                  <a:cubicBezTo>
                    <a:pt x="252" y="243"/>
                    <a:pt x="252" y="243"/>
                    <a:pt x="252" y="243"/>
                  </a:cubicBezTo>
                  <a:cubicBezTo>
                    <a:pt x="253" y="243"/>
                    <a:pt x="253" y="243"/>
                    <a:pt x="253" y="243"/>
                  </a:cubicBezTo>
                  <a:cubicBezTo>
                    <a:pt x="255" y="244"/>
                    <a:pt x="258" y="245"/>
                    <a:pt x="260" y="246"/>
                  </a:cubicBezTo>
                  <a:cubicBezTo>
                    <a:pt x="262" y="246"/>
                    <a:pt x="264" y="247"/>
                    <a:pt x="267" y="248"/>
                  </a:cubicBezTo>
                  <a:cubicBezTo>
                    <a:pt x="268" y="246"/>
                    <a:pt x="270" y="244"/>
                    <a:pt x="271" y="242"/>
                  </a:cubicBezTo>
                  <a:cubicBezTo>
                    <a:pt x="270" y="240"/>
                    <a:pt x="269" y="238"/>
                    <a:pt x="268" y="236"/>
                  </a:cubicBezTo>
                  <a:cubicBezTo>
                    <a:pt x="266" y="234"/>
                    <a:pt x="265" y="232"/>
                    <a:pt x="264" y="230"/>
                  </a:cubicBezTo>
                  <a:cubicBezTo>
                    <a:pt x="263" y="229"/>
                    <a:pt x="263" y="229"/>
                    <a:pt x="263" y="229"/>
                  </a:cubicBezTo>
                  <a:cubicBezTo>
                    <a:pt x="264" y="228"/>
                    <a:pt x="264" y="228"/>
                    <a:pt x="264" y="228"/>
                  </a:cubicBezTo>
                  <a:cubicBezTo>
                    <a:pt x="266" y="225"/>
                    <a:pt x="268" y="222"/>
                    <a:pt x="270" y="219"/>
                  </a:cubicBezTo>
                  <a:cubicBezTo>
                    <a:pt x="270" y="218"/>
                    <a:pt x="270" y="218"/>
                    <a:pt x="270" y="218"/>
                  </a:cubicBezTo>
                  <a:cubicBezTo>
                    <a:pt x="271" y="218"/>
                    <a:pt x="271" y="218"/>
                    <a:pt x="271" y="218"/>
                  </a:cubicBezTo>
                  <a:cubicBezTo>
                    <a:pt x="273" y="218"/>
                    <a:pt x="276" y="219"/>
                    <a:pt x="278" y="219"/>
                  </a:cubicBezTo>
                  <a:cubicBezTo>
                    <a:pt x="281" y="219"/>
                    <a:pt x="283" y="220"/>
                    <a:pt x="285" y="220"/>
                  </a:cubicBezTo>
                  <a:cubicBezTo>
                    <a:pt x="286" y="218"/>
                    <a:pt x="288" y="215"/>
                    <a:pt x="289" y="213"/>
                  </a:cubicBezTo>
                  <a:cubicBezTo>
                    <a:pt x="287" y="211"/>
                    <a:pt x="285" y="210"/>
                    <a:pt x="284" y="208"/>
                  </a:cubicBezTo>
                  <a:cubicBezTo>
                    <a:pt x="282" y="206"/>
                    <a:pt x="280" y="204"/>
                    <a:pt x="278" y="203"/>
                  </a:cubicBezTo>
                  <a:cubicBezTo>
                    <a:pt x="278" y="202"/>
                    <a:pt x="278" y="202"/>
                    <a:pt x="278" y="202"/>
                  </a:cubicBezTo>
                  <a:cubicBezTo>
                    <a:pt x="278" y="201"/>
                    <a:pt x="278" y="201"/>
                    <a:pt x="278" y="201"/>
                  </a:cubicBezTo>
                  <a:cubicBezTo>
                    <a:pt x="279" y="198"/>
                    <a:pt x="281" y="194"/>
                    <a:pt x="282" y="190"/>
                  </a:cubicBezTo>
                  <a:cubicBezTo>
                    <a:pt x="282" y="190"/>
                    <a:pt x="282" y="190"/>
                    <a:pt x="282" y="190"/>
                  </a:cubicBezTo>
                  <a:cubicBezTo>
                    <a:pt x="283" y="190"/>
                    <a:pt x="283" y="190"/>
                    <a:pt x="283" y="190"/>
                  </a:cubicBezTo>
                  <a:cubicBezTo>
                    <a:pt x="285" y="189"/>
                    <a:pt x="288" y="189"/>
                    <a:pt x="290" y="189"/>
                  </a:cubicBezTo>
                  <a:cubicBezTo>
                    <a:pt x="293" y="189"/>
                    <a:pt x="295" y="189"/>
                    <a:pt x="297" y="188"/>
                  </a:cubicBezTo>
                  <a:cubicBezTo>
                    <a:pt x="298" y="186"/>
                    <a:pt x="299" y="183"/>
                    <a:pt x="299" y="181"/>
                  </a:cubicBezTo>
                  <a:cubicBezTo>
                    <a:pt x="297" y="179"/>
                    <a:pt x="295" y="178"/>
                    <a:pt x="293" y="177"/>
                  </a:cubicBezTo>
                  <a:cubicBezTo>
                    <a:pt x="291" y="176"/>
                    <a:pt x="289" y="174"/>
                    <a:pt x="287" y="173"/>
                  </a:cubicBezTo>
                  <a:cubicBezTo>
                    <a:pt x="286" y="173"/>
                    <a:pt x="286" y="173"/>
                    <a:pt x="286" y="173"/>
                  </a:cubicBezTo>
                  <a:cubicBezTo>
                    <a:pt x="286" y="172"/>
                    <a:pt x="286" y="172"/>
                    <a:pt x="286" y="172"/>
                  </a:cubicBezTo>
                  <a:cubicBezTo>
                    <a:pt x="287" y="168"/>
                    <a:pt x="287" y="165"/>
                    <a:pt x="287" y="160"/>
                  </a:cubicBezTo>
                  <a:cubicBezTo>
                    <a:pt x="287" y="160"/>
                    <a:pt x="287" y="160"/>
                    <a:pt x="287" y="160"/>
                  </a:cubicBezTo>
                  <a:cubicBezTo>
                    <a:pt x="288" y="159"/>
                    <a:pt x="288" y="159"/>
                    <a:pt x="288" y="159"/>
                  </a:cubicBezTo>
                  <a:cubicBezTo>
                    <a:pt x="290" y="159"/>
                    <a:pt x="293" y="158"/>
                    <a:pt x="295" y="157"/>
                  </a:cubicBezTo>
                  <a:cubicBezTo>
                    <a:pt x="297" y="156"/>
                    <a:pt x="300" y="156"/>
                    <a:pt x="302" y="155"/>
                  </a:cubicBezTo>
                  <a:cubicBezTo>
                    <a:pt x="302" y="155"/>
                    <a:pt x="302" y="155"/>
                    <a:pt x="302" y="155"/>
                  </a:cubicBezTo>
                  <a:cubicBezTo>
                    <a:pt x="302" y="153"/>
                    <a:pt x="302" y="152"/>
                    <a:pt x="302" y="151"/>
                  </a:cubicBezTo>
                  <a:cubicBezTo>
                    <a:pt x="302" y="149"/>
                    <a:pt x="302" y="148"/>
                    <a:pt x="302" y="147"/>
                  </a:cubicBezTo>
                  <a:close/>
                  <a:moveTo>
                    <a:pt x="159" y="110"/>
                  </a:moveTo>
                  <a:cubicBezTo>
                    <a:pt x="161" y="93"/>
                    <a:pt x="164" y="76"/>
                    <a:pt x="169" y="59"/>
                  </a:cubicBezTo>
                  <a:cubicBezTo>
                    <a:pt x="169" y="58"/>
                    <a:pt x="169" y="58"/>
                    <a:pt x="169" y="58"/>
                  </a:cubicBezTo>
                  <a:cubicBezTo>
                    <a:pt x="170" y="59"/>
                    <a:pt x="170" y="59"/>
                    <a:pt x="170" y="59"/>
                  </a:cubicBezTo>
                  <a:cubicBezTo>
                    <a:pt x="182" y="61"/>
                    <a:pt x="193" y="66"/>
                    <a:pt x="203" y="72"/>
                  </a:cubicBezTo>
                  <a:cubicBezTo>
                    <a:pt x="204" y="73"/>
                    <a:pt x="204" y="73"/>
                    <a:pt x="204" y="73"/>
                  </a:cubicBezTo>
                  <a:cubicBezTo>
                    <a:pt x="203" y="74"/>
                    <a:pt x="203" y="74"/>
                    <a:pt x="203" y="74"/>
                  </a:cubicBezTo>
                  <a:cubicBezTo>
                    <a:pt x="195" y="90"/>
                    <a:pt x="185" y="104"/>
                    <a:pt x="174" y="116"/>
                  </a:cubicBezTo>
                  <a:cubicBezTo>
                    <a:pt x="173" y="117"/>
                    <a:pt x="173" y="117"/>
                    <a:pt x="173" y="117"/>
                  </a:cubicBezTo>
                  <a:cubicBezTo>
                    <a:pt x="172" y="117"/>
                    <a:pt x="172" y="117"/>
                    <a:pt x="172" y="117"/>
                  </a:cubicBezTo>
                  <a:cubicBezTo>
                    <a:pt x="169" y="114"/>
                    <a:pt x="165" y="112"/>
                    <a:pt x="160" y="111"/>
                  </a:cubicBezTo>
                  <a:cubicBezTo>
                    <a:pt x="159" y="111"/>
                    <a:pt x="159" y="111"/>
                    <a:pt x="159" y="111"/>
                  </a:cubicBezTo>
                  <a:lnTo>
                    <a:pt x="159" y="110"/>
                  </a:lnTo>
                  <a:close/>
                  <a:moveTo>
                    <a:pt x="99" y="72"/>
                  </a:moveTo>
                  <a:cubicBezTo>
                    <a:pt x="109" y="65"/>
                    <a:pt x="120" y="61"/>
                    <a:pt x="132" y="58"/>
                  </a:cubicBezTo>
                  <a:cubicBezTo>
                    <a:pt x="133" y="58"/>
                    <a:pt x="133" y="58"/>
                    <a:pt x="133" y="58"/>
                  </a:cubicBezTo>
                  <a:cubicBezTo>
                    <a:pt x="134" y="59"/>
                    <a:pt x="134" y="59"/>
                    <a:pt x="134" y="59"/>
                  </a:cubicBezTo>
                  <a:cubicBezTo>
                    <a:pt x="139" y="76"/>
                    <a:pt x="142" y="93"/>
                    <a:pt x="143" y="110"/>
                  </a:cubicBezTo>
                  <a:cubicBezTo>
                    <a:pt x="143" y="111"/>
                    <a:pt x="143" y="111"/>
                    <a:pt x="143" y="111"/>
                  </a:cubicBezTo>
                  <a:cubicBezTo>
                    <a:pt x="142" y="111"/>
                    <a:pt x="142" y="111"/>
                    <a:pt x="142" y="111"/>
                  </a:cubicBezTo>
                  <a:cubicBezTo>
                    <a:pt x="138" y="112"/>
                    <a:pt x="134" y="114"/>
                    <a:pt x="130" y="116"/>
                  </a:cubicBezTo>
                  <a:cubicBezTo>
                    <a:pt x="129" y="117"/>
                    <a:pt x="129" y="117"/>
                    <a:pt x="129" y="117"/>
                  </a:cubicBezTo>
                  <a:cubicBezTo>
                    <a:pt x="128" y="116"/>
                    <a:pt x="128" y="116"/>
                    <a:pt x="128" y="116"/>
                  </a:cubicBezTo>
                  <a:cubicBezTo>
                    <a:pt x="117" y="103"/>
                    <a:pt x="107" y="89"/>
                    <a:pt x="99" y="74"/>
                  </a:cubicBezTo>
                  <a:cubicBezTo>
                    <a:pt x="98" y="73"/>
                    <a:pt x="98" y="73"/>
                    <a:pt x="98" y="73"/>
                  </a:cubicBezTo>
                  <a:lnTo>
                    <a:pt x="99" y="72"/>
                  </a:lnTo>
                  <a:close/>
                  <a:moveTo>
                    <a:pt x="59" y="132"/>
                  </a:moveTo>
                  <a:cubicBezTo>
                    <a:pt x="61" y="120"/>
                    <a:pt x="66" y="109"/>
                    <a:pt x="72" y="99"/>
                  </a:cubicBezTo>
                  <a:cubicBezTo>
                    <a:pt x="73" y="98"/>
                    <a:pt x="73" y="98"/>
                    <a:pt x="73" y="98"/>
                  </a:cubicBezTo>
                  <a:cubicBezTo>
                    <a:pt x="74" y="98"/>
                    <a:pt x="74" y="98"/>
                    <a:pt x="74" y="98"/>
                  </a:cubicBezTo>
                  <a:cubicBezTo>
                    <a:pt x="90" y="107"/>
                    <a:pt x="104" y="116"/>
                    <a:pt x="116" y="128"/>
                  </a:cubicBezTo>
                  <a:cubicBezTo>
                    <a:pt x="117" y="128"/>
                    <a:pt x="117" y="128"/>
                    <a:pt x="117" y="128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4" y="133"/>
                    <a:pt x="113" y="137"/>
                    <a:pt x="112" y="141"/>
                  </a:cubicBezTo>
                  <a:cubicBezTo>
                    <a:pt x="111" y="143"/>
                    <a:pt x="111" y="143"/>
                    <a:pt x="111" y="143"/>
                  </a:cubicBezTo>
                  <a:cubicBezTo>
                    <a:pt x="110" y="142"/>
                    <a:pt x="110" y="142"/>
                    <a:pt x="110" y="142"/>
                  </a:cubicBezTo>
                  <a:cubicBezTo>
                    <a:pt x="93" y="141"/>
                    <a:pt x="76" y="138"/>
                    <a:pt x="60" y="133"/>
                  </a:cubicBezTo>
                  <a:cubicBezTo>
                    <a:pt x="58" y="133"/>
                    <a:pt x="58" y="133"/>
                    <a:pt x="58" y="133"/>
                  </a:cubicBezTo>
                  <a:lnTo>
                    <a:pt x="59" y="132"/>
                  </a:lnTo>
                  <a:close/>
                  <a:moveTo>
                    <a:pt x="74" y="203"/>
                  </a:moveTo>
                  <a:cubicBezTo>
                    <a:pt x="73" y="203"/>
                    <a:pt x="73" y="203"/>
                    <a:pt x="73" y="203"/>
                  </a:cubicBezTo>
                  <a:cubicBezTo>
                    <a:pt x="72" y="202"/>
                    <a:pt x="72" y="202"/>
                    <a:pt x="72" y="202"/>
                  </a:cubicBezTo>
                  <a:cubicBezTo>
                    <a:pt x="66" y="192"/>
                    <a:pt x="61" y="181"/>
                    <a:pt x="59" y="170"/>
                  </a:cubicBezTo>
                  <a:cubicBezTo>
                    <a:pt x="58" y="168"/>
                    <a:pt x="58" y="168"/>
                    <a:pt x="58" y="168"/>
                  </a:cubicBezTo>
                  <a:cubicBezTo>
                    <a:pt x="60" y="168"/>
                    <a:pt x="60" y="168"/>
                    <a:pt x="60" y="168"/>
                  </a:cubicBezTo>
                  <a:cubicBezTo>
                    <a:pt x="76" y="163"/>
                    <a:pt x="93" y="160"/>
                    <a:pt x="110" y="159"/>
                  </a:cubicBezTo>
                  <a:cubicBezTo>
                    <a:pt x="111" y="159"/>
                    <a:pt x="111" y="159"/>
                    <a:pt x="111" y="159"/>
                  </a:cubicBezTo>
                  <a:cubicBezTo>
                    <a:pt x="111" y="160"/>
                    <a:pt x="111" y="160"/>
                    <a:pt x="111" y="160"/>
                  </a:cubicBezTo>
                  <a:cubicBezTo>
                    <a:pt x="112" y="164"/>
                    <a:pt x="114" y="168"/>
                    <a:pt x="116" y="172"/>
                  </a:cubicBezTo>
                  <a:cubicBezTo>
                    <a:pt x="117" y="173"/>
                    <a:pt x="117" y="173"/>
                    <a:pt x="117" y="173"/>
                  </a:cubicBezTo>
                  <a:cubicBezTo>
                    <a:pt x="116" y="174"/>
                    <a:pt x="116" y="174"/>
                    <a:pt x="116" y="174"/>
                  </a:cubicBezTo>
                  <a:cubicBezTo>
                    <a:pt x="103" y="185"/>
                    <a:pt x="89" y="194"/>
                    <a:pt x="74" y="203"/>
                  </a:cubicBezTo>
                  <a:close/>
                  <a:moveTo>
                    <a:pt x="143" y="191"/>
                  </a:moveTo>
                  <a:cubicBezTo>
                    <a:pt x="141" y="208"/>
                    <a:pt x="138" y="225"/>
                    <a:pt x="133" y="242"/>
                  </a:cubicBezTo>
                  <a:cubicBezTo>
                    <a:pt x="133" y="243"/>
                    <a:pt x="133" y="243"/>
                    <a:pt x="133" y="243"/>
                  </a:cubicBezTo>
                  <a:cubicBezTo>
                    <a:pt x="132" y="243"/>
                    <a:pt x="132" y="243"/>
                    <a:pt x="132" y="243"/>
                  </a:cubicBezTo>
                  <a:cubicBezTo>
                    <a:pt x="120" y="241"/>
                    <a:pt x="109" y="236"/>
                    <a:pt x="99" y="229"/>
                  </a:cubicBezTo>
                  <a:cubicBezTo>
                    <a:pt x="98" y="229"/>
                    <a:pt x="98" y="229"/>
                    <a:pt x="98" y="229"/>
                  </a:cubicBezTo>
                  <a:cubicBezTo>
                    <a:pt x="98" y="228"/>
                    <a:pt x="98" y="228"/>
                    <a:pt x="98" y="228"/>
                  </a:cubicBezTo>
                  <a:cubicBezTo>
                    <a:pt x="107" y="212"/>
                    <a:pt x="117" y="198"/>
                    <a:pt x="128" y="185"/>
                  </a:cubicBezTo>
                  <a:cubicBezTo>
                    <a:pt x="128" y="184"/>
                    <a:pt x="128" y="184"/>
                    <a:pt x="128" y="184"/>
                  </a:cubicBezTo>
                  <a:cubicBezTo>
                    <a:pt x="129" y="185"/>
                    <a:pt x="129" y="185"/>
                    <a:pt x="129" y="185"/>
                  </a:cubicBezTo>
                  <a:cubicBezTo>
                    <a:pt x="133" y="187"/>
                    <a:pt x="137" y="189"/>
                    <a:pt x="142" y="190"/>
                  </a:cubicBezTo>
                  <a:cubicBezTo>
                    <a:pt x="143" y="190"/>
                    <a:pt x="143" y="190"/>
                    <a:pt x="143" y="190"/>
                  </a:cubicBezTo>
                  <a:lnTo>
                    <a:pt x="143" y="191"/>
                  </a:lnTo>
                  <a:close/>
                  <a:moveTo>
                    <a:pt x="151" y="180"/>
                  </a:moveTo>
                  <a:cubicBezTo>
                    <a:pt x="143" y="180"/>
                    <a:pt x="136" y="177"/>
                    <a:pt x="130" y="171"/>
                  </a:cubicBezTo>
                  <a:cubicBezTo>
                    <a:pt x="125" y="166"/>
                    <a:pt x="122" y="159"/>
                    <a:pt x="122" y="151"/>
                  </a:cubicBezTo>
                  <a:cubicBezTo>
                    <a:pt x="122" y="143"/>
                    <a:pt x="125" y="136"/>
                    <a:pt x="130" y="130"/>
                  </a:cubicBezTo>
                  <a:cubicBezTo>
                    <a:pt x="136" y="125"/>
                    <a:pt x="143" y="122"/>
                    <a:pt x="151" y="122"/>
                  </a:cubicBezTo>
                  <a:cubicBezTo>
                    <a:pt x="159" y="122"/>
                    <a:pt x="166" y="125"/>
                    <a:pt x="172" y="130"/>
                  </a:cubicBezTo>
                  <a:cubicBezTo>
                    <a:pt x="183" y="142"/>
                    <a:pt x="183" y="160"/>
                    <a:pt x="172" y="171"/>
                  </a:cubicBezTo>
                  <a:cubicBezTo>
                    <a:pt x="166" y="177"/>
                    <a:pt x="159" y="180"/>
                    <a:pt x="151" y="180"/>
                  </a:cubicBezTo>
                  <a:close/>
                  <a:moveTo>
                    <a:pt x="203" y="229"/>
                  </a:moveTo>
                  <a:cubicBezTo>
                    <a:pt x="192" y="236"/>
                    <a:pt x="181" y="241"/>
                    <a:pt x="170" y="243"/>
                  </a:cubicBezTo>
                  <a:cubicBezTo>
                    <a:pt x="168" y="243"/>
                    <a:pt x="168" y="243"/>
                    <a:pt x="168" y="243"/>
                  </a:cubicBezTo>
                  <a:cubicBezTo>
                    <a:pt x="168" y="242"/>
                    <a:pt x="168" y="242"/>
                    <a:pt x="168" y="242"/>
                  </a:cubicBezTo>
                  <a:cubicBezTo>
                    <a:pt x="163" y="225"/>
                    <a:pt x="160" y="208"/>
                    <a:pt x="159" y="192"/>
                  </a:cubicBezTo>
                  <a:cubicBezTo>
                    <a:pt x="159" y="190"/>
                    <a:pt x="159" y="190"/>
                    <a:pt x="159" y="190"/>
                  </a:cubicBezTo>
                  <a:cubicBezTo>
                    <a:pt x="160" y="190"/>
                    <a:pt x="160" y="190"/>
                    <a:pt x="160" y="190"/>
                  </a:cubicBezTo>
                  <a:cubicBezTo>
                    <a:pt x="164" y="189"/>
                    <a:pt x="168" y="188"/>
                    <a:pt x="172" y="185"/>
                  </a:cubicBezTo>
                  <a:cubicBezTo>
                    <a:pt x="173" y="185"/>
                    <a:pt x="173" y="185"/>
                    <a:pt x="173" y="185"/>
                  </a:cubicBezTo>
                  <a:cubicBezTo>
                    <a:pt x="174" y="185"/>
                    <a:pt x="174" y="185"/>
                    <a:pt x="174" y="185"/>
                  </a:cubicBezTo>
                  <a:cubicBezTo>
                    <a:pt x="185" y="199"/>
                    <a:pt x="195" y="213"/>
                    <a:pt x="203" y="228"/>
                  </a:cubicBezTo>
                  <a:cubicBezTo>
                    <a:pt x="204" y="229"/>
                    <a:pt x="204" y="229"/>
                    <a:pt x="204" y="229"/>
                  </a:cubicBezTo>
                  <a:lnTo>
                    <a:pt x="203" y="229"/>
                  </a:lnTo>
                  <a:close/>
                  <a:moveTo>
                    <a:pt x="243" y="170"/>
                  </a:moveTo>
                  <a:cubicBezTo>
                    <a:pt x="241" y="182"/>
                    <a:pt x="236" y="193"/>
                    <a:pt x="229" y="203"/>
                  </a:cubicBezTo>
                  <a:cubicBezTo>
                    <a:pt x="229" y="204"/>
                    <a:pt x="229" y="204"/>
                    <a:pt x="229" y="204"/>
                  </a:cubicBezTo>
                  <a:cubicBezTo>
                    <a:pt x="228" y="203"/>
                    <a:pt x="228" y="203"/>
                    <a:pt x="228" y="203"/>
                  </a:cubicBezTo>
                  <a:cubicBezTo>
                    <a:pt x="212" y="195"/>
                    <a:pt x="198" y="185"/>
                    <a:pt x="185" y="174"/>
                  </a:cubicBezTo>
                  <a:cubicBezTo>
                    <a:pt x="185" y="173"/>
                    <a:pt x="185" y="173"/>
                    <a:pt x="185" y="173"/>
                  </a:cubicBezTo>
                  <a:cubicBezTo>
                    <a:pt x="185" y="172"/>
                    <a:pt x="185" y="172"/>
                    <a:pt x="185" y="172"/>
                  </a:cubicBezTo>
                  <a:cubicBezTo>
                    <a:pt x="188" y="169"/>
                    <a:pt x="189" y="164"/>
                    <a:pt x="190" y="160"/>
                  </a:cubicBezTo>
                  <a:cubicBezTo>
                    <a:pt x="191" y="159"/>
                    <a:pt x="191" y="159"/>
                    <a:pt x="191" y="159"/>
                  </a:cubicBezTo>
                  <a:cubicBezTo>
                    <a:pt x="192" y="159"/>
                    <a:pt x="192" y="159"/>
                    <a:pt x="192" y="159"/>
                  </a:cubicBezTo>
                  <a:cubicBezTo>
                    <a:pt x="208" y="161"/>
                    <a:pt x="225" y="164"/>
                    <a:pt x="242" y="168"/>
                  </a:cubicBezTo>
                  <a:cubicBezTo>
                    <a:pt x="243" y="169"/>
                    <a:pt x="243" y="169"/>
                    <a:pt x="243" y="169"/>
                  </a:cubicBezTo>
                  <a:lnTo>
                    <a:pt x="243" y="170"/>
                  </a:lnTo>
                  <a:close/>
                  <a:moveTo>
                    <a:pt x="242" y="134"/>
                  </a:moveTo>
                  <a:cubicBezTo>
                    <a:pt x="225" y="139"/>
                    <a:pt x="208" y="142"/>
                    <a:pt x="192" y="143"/>
                  </a:cubicBezTo>
                  <a:cubicBezTo>
                    <a:pt x="191" y="143"/>
                    <a:pt x="191" y="143"/>
                    <a:pt x="191" y="143"/>
                  </a:cubicBezTo>
                  <a:cubicBezTo>
                    <a:pt x="190" y="142"/>
                    <a:pt x="190" y="142"/>
                    <a:pt x="190" y="142"/>
                  </a:cubicBezTo>
                  <a:cubicBezTo>
                    <a:pt x="189" y="137"/>
                    <a:pt x="188" y="133"/>
                    <a:pt x="185" y="130"/>
                  </a:cubicBezTo>
                  <a:cubicBezTo>
                    <a:pt x="185" y="129"/>
                    <a:pt x="185" y="129"/>
                    <a:pt x="185" y="129"/>
                  </a:cubicBezTo>
                  <a:cubicBezTo>
                    <a:pt x="186" y="128"/>
                    <a:pt x="186" y="128"/>
                    <a:pt x="186" y="128"/>
                  </a:cubicBezTo>
                  <a:cubicBezTo>
                    <a:pt x="199" y="117"/>
                    <a:pt x="213" y="107"/>
                    <a:pt x="228" y="99"/>
                  </a:cubicBezTo>
                  <a:cubicBezTo>
                    <a:pt x="229" y="98"/>
                    <a:pt x="229" y="98"/>
                    <a:pt x="229" y="98"/>
                  </a:cubicBezTo>
                  <a:cubicBezTo>
                    <a:pt x="230" y="99"/>
                    <a:pt x="230" y="99"/>
                    <a:pt x="230" y="99"/>
                  </a:cubicBezTo>
                  <a:cubicBezTo>
                    <a:pt x="236" y="109"/>
                    <a:pt x="241" y="120"/>
                    <a:pt x="243" y="132"/>
                  </a:cubicBezTo>
                  <a:cubicBezTo>
                    <a:pt x="243" y="133"/>
                    <a:pt x="243" y="133"/>
                    <a:pt x="243" y="133"/>
                  </a:cubicBezTo>
                  <a:lnTo>
                    <a:pt x="242" y="134"/>
                  </a:ln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  <a:effectLst>
              <a:outerShdw blurRad="330200" dist="190500" dir="2700000" algn="tl" rotWithShape="0">
                <a:prstClr val="black">
                  <a:alpha val="22000"/>
                </a:prst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" name="Oval 80"/>
            <p:cNvSpPr/>
            <p:nvPr/>
          </p:nvSpPr>
          <p:spPr>
            <a:xfrm>
              <a:off x="18359240" y="5743855"/>
              <a:ext cx="2564121" cy="2564121"/>
            </a:xfrm>
            <a:prstGeom prst="ellipse">
              <a:avLst/>
            </a:prstGeom>
            <a:gradFill flip="none" rotWithShape="1">
              <a:gsLst>
                <a:gs pos="0">
                  <a:schemeClr val="bg1">
                    <a:lumMod val="85000"/>
                  </a:schemeClr>
                </a:gs>
                <a:gs pos="24000">
                  <a:schemeClr val="bg1">
                    <a:lumMod val="95000"/>
                  </a:schemeClr>
                </a:gs>
              </a:gsLst>
              <a:lin ang="13500000" scaled="1"/>
              <a:tileRect/>
            </a:gradFill>
            <a:ln>
              <a:noFill/>
            </a:ln>
            <a:effectLst>
              <a:outerShdw blurRad="571500" dist="723900" dir="2700000" algn="tl" rotWithShape="0">
                <a:prstClr val="black">
                  <a:alpha val="32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82" name="TextBox 81"/>
          <p:cNvSpPr txBox="1"/>
          <p:nvPr/>
        </p:nvSpPr>
        <p:spPr>
          <a:xfrm>
            <a:off x="18887960" y="5672480"/>
            <a:ext cx="2163303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000" dirty="0">
                <a:latin typeface="Lato Black" panose="020F0A02020204030203" pitchFamily="34" charset="0"/>
              </a:rPr>
              <a:t>90%</a:t>
            </a:r>
          </a:p>
        </p:txBody>
      </p:sp>
      <p:sp>
        <p:nvSpPr>
          <p:cNvPr id="83" name="Freeform 12"/>
          <p:cNvSpPr>
            <a:spLocks noEditPoints="1"/>
          </p:cNvSpPr>
          <p:nvPr/>
        </p:nvSpPr>
        <p:spPr bwMode="auto">
          <a:xfrm>
            <a:off x="16180654" y="4817386"/>
            <a:ext cx="991108" cy="989892"/>
          </a:xfrm>
          <a:custGeom>
            <a:avLst/>
            <a:gdLst>
              <a:gd name="T0" fmla="*/ 286 w 302"/>
              <a:gd name="T1" fmla="*/ 129 h 302"/>
              <a:gd name="T2" fmla="*/ 282 w 302"/>
              <a:gd name="T3" fmla="*/ 112 h 302"/>
              <a:gd name="T4" fmla="*/ 285 w 302"/>
              <a:gd name="T5" fmla="*/ 82 h 302"/>
              <a:gd name="T6" fmla="*/ 264 w 302"/>
              <a:gd name="T7" fmla="*/ 72 h 302"/>
              <a:gd name="T8" fmla="*/ 252 w 302"/>
              <a:gd name="T9" fmla="*/ 58 h 302"/>
              <a:gd name="T10" fmla="*/ 236 w 302"/>
              <a:gd name="T11" fmla="*/ 34 h 302"/>
              <a:gd name="T12" fmla="*/ 219 w 302"/>
              <a:gd name="T13" fmla="*/ 23 h 302"/>
              <a:gd name="T14" fmla="*/ 191 w 302"/>
              <a:gd name="T15" fmla="*/ 20 h 302"/>
              <a:gd name="T16" fmla="*/ 173 w 302"/>
              <a:gd name="T17" fmla="*/ 15 h 302"/>
              <a:gd name="T18" fmla="*/ 155 w 302"/>
              <a:gd name="T19" fmla="*/ 0 h 302"/>
              <a:gd name="T20" fmla="*/ 141 w 302"/>
              <a:gd name="T21" fmla="*/ 14 h 302"/>
              <a:gd name="T22" fmla="*/ 113 w 302"/>
              <a:gd name="T23" fmla="*/ 12 h 302"/>
              <a:gd name="T24" fmla="*/ 94 w 302"/>
              <a:gd name="T25" fmla="*/ 18 h 302"/>
              <a:gd name="T26" fmla="*/ 73 w 302"/>
              <a:gd name="T27" fmla="*/ 38 h 302"/>
              <a:gd name="T28" fmla="*/ 59 w 302"/>
              <a:gd name="T29" fmla="*/ 49 h 302"/>
              <a:gd name="T30" fmla="*/ 35 w 302"/>
              <a:gd name="T31" fmla="*/ 54 h 302"/>
              <a:gd name="T32" fmla="*/ 32 w 302"/>
              <a:gd name="T33" fmla="*/ 84 h 302"/>
              <a:gd name="T34" fmla="*/ 24 w 302"/>
              <a:gd name="T35" fmla="*/ 99 h 302"/>
              <a:gd name="T36" fmla="*/ 3 w 302"/>
              <a:gd name="T37" fmla="*/ 121 h 302"/>
              <a:gd name="T38" fmla="*/ 14 w 302"/>
              <a:gd name="T39" fmla="*/ 142 h 302"/>
              <a:gd name="T40" fmla="*/ 7 w 302"/>
              <a:gd name="T41" fmla="*/ 157 h 302"/>
              <a:gd name="T42" fmla="*/ 9 w 302"/>
              <a:gd name="T43" fmla="*/ 177 h 302"/>
              <a:gd name="T44" fmla="*/ 24 w 302"/>
              <a:gd name="T45" fmla="*/ 201 h 302"/>
              <a:gd name="T46" fmla="*/ 31 w 302"/>
              <a:gd name="T47" fmla="*/ 218 h 302"/>
              <a:gd name="T48" fmla="*/ 30 w 302"/>
              <a:gd name="T49" fmla="*/ 242 h 302"/>
              <a:gd name="T50" fmla="*/ 59 w 302"/>
              <a:gd name="T51" fmla="*/ 252 h 302"/>
              <a:gd name="T52" fmla="*/ 73 w 302"/>
              <a:gd name="T53" fmla="*/ 263 h 302"/>
              <a:gd name="T54" fmla="*/ 89 w 302"/>
              <a:gd name="T55" fmla="*/ 289 h 302"/>
              <a:gd name="T56" fmla="*/ 112 w 302"/>
              <a:gd name="T57" fmla="*/ 283 h 302"/>
              <a:gd name="T58" fmla="*/ 130 w 302"/>
              <a:gd name="T59" fmla="*/ 286 h 302"/>
              <a:gd name="T60" fmla="*/ 155 w 302"/>
              <a:gd name="T61" fmla="*/ 302 h 302"/>
              <a:gd name="T62" fmla="*/ 173 w 302"/>
              <a:gd name="T63" fmla="*/ 286 h 302"/>
              <a:gd name="T64" fmla="*/ 190 w 302"/>
              <a:gd name="T65" fmla="*/ 282 h 302"/>
              <a:gd name="T66" fmla="*/ 220 w 302"/>
              <a:gd name="T67" fmla="*/ 285 h 302"/>
              <a:gd name="T68" fmla="*/ 230 w 302"/>
              <a:gd name="T69" fmla="*/ 263 h 302"/>
              <a:gd name="T70" fmla="*/ 243 w 302"/>
              <a:gd name="T71" fmla="*/ 251 h 302"/>
              <a:gd name="T72" fmla="*/ 268 w 302"/>
              <a:gd name="T73" fmla="*/ 236 h 302"/>
              <a:gd name="T74" fmla="*/ 278 w 302"/>
              <a:gd name="T75" fmla="*/ 219 h 302"/>
              <a:gd name="T76" fmla="*/ 282 w 302"/>
              <a:gd name="T77" fmla="*/ 190 h 302"/>
              <a:gd name="T78" fmla="*/ 287 w 302"/>
              <a:gd name="T79" fmla="*/ 173 h 302"/>
              <a:gd name="T80" fmla="*/ 302 w 302"/>
              <a:gd name="T81" fmla="*/ 155 h 302"/>
              <a:gd name="T82" fmla="*/ 170 w 302"/>
              <a:gd name="T83" fmla="*/ 59 h 302"/>
              <a:gd name="T84" fmla="*/ 160 w 302"/>
              <a:gd name="T85" fmla="*/ 111 h 302"/>
              <a:gd name="T86" fmla="*/ 143 w 302"/>
              <a:gd name="T87" fmla="*/ 110 h 302"/>
              <a:gd name="T88" fmla="*/ 98 w 302"/>
              <a:gd name="T89" fmla="*/ 73 h 302"/>
              <a:gd name="T90" fmla="*/ 117 w 302"/>
              <a:gd name="T91" fmla="*/ 128 h 302"/>
              <a:gd name="T92" fmla="*/ 59 w 302"/>
              <a:gd name="T93" fmla="*/ 132 h 302"/>
              <a:gd name="T94" fmla="*/ 110 w 302"/>
              <a:gd name="T95" fmla="*/ 159 h 302"/>
              <a:gd name="T96" fmla="*/ 143 w 302"/>
              <a:gd name="T97" fmla="*/ 191 h 302"/>
              <a:gd name="T98" fmla="*/ 128 w 302"/>
              <a:gd name="T99" fmla="*/ 185 h 302"/>
              <a:gd name="T100" fmla="*/ 130 w 302"/>
              <a:gd name="T101" fmla="*/ 171 h 302"/>
              <a:gd name="T102" fmla="*/ 203 w 302"/>
              <a:gd name="T103" fmla="*/ 229 h 302"/>
              <a:gd name="T104" fmla="*/ 172 w 302"/>
              <a:gd name="T105" fmla="*/ 185 h 302"/>
              <a:gd name="T106" fmla="*/ 229 w 302"/>
              <a:gd name="T107" fmla="*/ 203 h 302"/>
              <a:gd name="T108" fmla="*/ 191 w 302"/>
              <a:gd name="T109" fmla="*/ 159 h 302"/>
              <a:gd name="T110" fmla="*/ 191 w 302"/>
              <a:gd name="T111" fmla="*/ 143 h 302"/>
              <a:gd name="T112" fmla="*/ 230 w 302"/>
              <a:gd name="T113" fmla="*/ 99 h 3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302" h="302">
                <a:moveTo>
                  <a:pt x="302" y="147"/>
                </a:moveTo>
                <a:cubicBezTo>
                  <a:pt x="300" y="146"/>
                  <a:pt x="297" y="145"/>
                  <a:pt x="295" y="145"/>
                </a:cubicBezTo>
                <a:cubicBezTo>
                  <a:pt x="293" y="144"/>
                  <a:pt x="290" y="143"/>
                  <a:pt x="288" y="142"/>
                </a:cubicBezTo>
                <a:cubicBezTo>
                  <a:pt x="287" y="142"/>
                  <a:pt x="287" y="142"/>
                  <a:pt x="287" y="142"/>
                </a:cubicBezTo>
                <a:cubicBezTo>
                  <a:pt x="287" y="141"/>
                  <a:pt x="287" y="141"/>
                  <a:pt x="287" y="141"/>
                </a:cubicBezTo>
                <a:cubicBezTo>
                  <a:pt x="287" y="137"/>
                  <a:pt x="287" y="133"/>
                  <a:pt x="286" y="130"/>
                </a:cubicBezTo>
                <a:cubicBezTo>
                  <a:pt x="286" y="129"/>
                  <a:pt x="286" y="129"/>
                  <a:pt x="286" y="129"/>
                </a:cubicBezTo>
                <a:cubicBezTo>
                  <a:pt x="287" y="128"/>
                  <a:pt x="287" y="128"/>
                  <a:pt x="287" y="128"/>
                </a:cubicBezTo>
                <a:cubicBezTo>
                  <a:pt x="289" y="127"/>
                  <a:pt x="291" y="126"/>
                  <a:pt x="293" y="125"/>
                </a:cubicBezTo>
                <a:cubicBezTo>
                  <a:pt x="295" y="123"/>
                  <a:pt x="297" y="122"/>
                  <a:pt x="299" y="121"/>
                </a:cubicBezTo>
                <a:cubicBezTo>
                  <a:pt x="299" y="118"/>
                  <a:pt x="298" y="116"/>
                  <a:pt x="297" y="113"/>
                </a:cubicBezTo>
                <a:cubicBezTo>
                  <a:pt x="295" y="113"/>
                  <a:pt x="293" y="113"/>
                  <a:pt x="290" y="113"/>
                </a:cubicBezTo>
                <a:cubicBezTo>
                  <a:pt x="288" y="112"/>
                  <a:pt x="285" y="112"/>
                  <a:pt x="283" y="112"/>
                </a:cubicBezTo>
                <a:cubicBezTo>
                  <a:pt x="282" y="112"/>
                  <a:pt x="282" y="112"/>
                  <a:pt x="282" y="112"/>
                </a:cubicBezTo>
                <a:cubicBezTo>
                  <a:pt x="282" y="111"/>
                  <a:pt x="282" y="111"/>
                  <a:pt x="282" y="111"/>
                </a:cubicBezTo>
                <a:cubicBezTo>
                  <a:pt x="281" y="108"/>
                  <a:pt x="279" y="104"/>
                  <a:pt x="278" y="100"/>
                </a:cubicBezTo>
                <a:cubicBezTo>
                  <a:pt x="278" y="99"/>
                  <a:pt x="278" y="99"/>
                  <a:pt x="278" y="99"/>
                </a:cubicBezTo>
                <a:cubicBezTo>
                  <a:pt x="278" y="99"/>
                  <a:pt x="278" y="99"/>
                  <a:pt x="278" y="99"/>
                </a:cubicBezTo>
                <a:cubicBezTo>
                  <a:pt x="280" y="97"/>
                  <a:pt x="282" y="95"/>
                  <a:pt x="284" y="94"/>
                </a:cubicBezTo>
                <a:cubicBezTo>
                  <a:pt x="285" y="92"/>
                  <a:pt x="287" y="90"/>
                  <a:pt x="289" y="89"/>
                </a:cubicBezTo>
                <a:cubicBezTo>
                  <a:pt x="288" y="86"/>
                  <a:pt x="286" y="84"/>
                  <a:pt x="285" y="82"/>
                </a:cubicBezTo>
                <a:cubicBezTo>
                  <a:pt x="283" y="82"/>
                  <a:pt x="281" y="82"/>
                  <a:pt x="278" y="83"/>
                </a:cubicBezTo>
                <a:cubicBezTo>
                  <a:pt x="276" y="83"/>
                  <a:pt x="273" y="83"/>
                  <a:pt x="271" y="84"/>
                </a:cubicBezTo>
                <a:cubicBezTo>
                  <a:pt x="270" y="84"/>
                  <a:pt x="270" y="84"/>
                  <a:pt x="270" y="84"/>
                </a:cubicBezTo>
                <a:cubicBezTo>
                  <a:pt x="270" y="83"/>
                  <a:pt x="270" y="83"/>
                  <a:pt x="270" y="83"/>
                </a:cubicBezTo>
                <a:cubicBezTo>
                  <a:pt x="268" y="80"/>
                  <a:pt x="266" y="76"/>
                  <a:pt x="264" y="73"/>
                </a:cubicBezTo>
                <a:cubicBezTo>
                  <a:pt x="263" y="72"/>
                  <a:pt x="263" y="72"/>
                  <a:pt x="263" y="72"/>
                </a:cubicBezTo>
                <a:cubicBezTo>
                  <a:pt x="264" y="72"/>
                  <a:pt x="264" y="72"/>
                  <a:pt x="264" y="72"/>
                </a:cubicBezTo>
                <a:cubicBezTo>
                  <a:pt x="265" y="70"/>
                  <a:pt x="266" y="68"/>
                  <a:pt x="268" y="66"/>
                </a:cubicBezTo>
                <a:cubicBezTo>
                  <a:pt x="269" y="64"/>
                  <a:pt x="270" y="62"/>
                  <a:pt x="271" y="60"/>
                </a:cubicBezTo>
                <a:cubicBezTo>
                  <a:pt x="270" y="58"/>
                  <a:pt x="268" y="56"/>
                  <a:pt x="267" y="54"/>
                </a:cubicBezTo>
                <a:cubicBezTo>
                  <a:pt x="264" y="54"/>
                  <a:pt x="262" y="55"/>
                  <a:pt x="260" y="56"/>
                </a:cubicBezTo>
                <a:cubicBezTo>
                  <a:pt x="258" y="57"/>
                  <a:pt x="255" y="58"/>
                  <a:pt x="253" y="59"/>
                </a:cubicBezTo>
                <a:cubicBezTo>
                  <a:pt x="252" y="59"/>
                  <a:pt x="252" y="59"/>
                  <a:pt x="252" y="59"/>
                </a:cubicBezTo>
                <a:cubicBezTo>
                  <a:pt x="252" y="58"/>
                  <a:pt x="252" y="58"/>
                  <a:pt x="252" y="58"/>
                </a:cubicBezTo>
                <a:cubicBezTo>
                  <a:pt x="249" y="55"/>
                  <a:pt x="246" y="53"/>
                  <a:pt x="243" y="50"/>
                </a:cubicBezTo>
                <a:cubicBezTo>
                  <a:pt x="243" y="49"/>
                  <a:pt x="243" y="49"/>
                  <a:pt x="243" y="49"/>
                </a:cubicBezTo>
                <a:cubicBezTo>
                  <a:pt x="243" y="49"/>
                  <a:pt x="243" y="49"/>
                  <a:pt x="243" y="49"/>
                </a:cubicBezTo>
                <a:cubicBezTo>
                  <a:pt x="244" y="47"/>
                  <a:pt x="245" y="44"/>
                  <a:pt x="246" y="42"/>
                </a:cubicBezTo>
                <a:cubicBezTo>
                  <a:pt x="247" y="40"/>
                  <a:pt x="247" y="37"/>
                  <a:pt x="248" y="35"/>
                </a:cubicBezTo>
                <a:cubicBezTo>
                  <a:pt x="246" y="33"/>
                  <a:pt x="244" y="32"/>
                  <a:pt x="242" y="30"/>
                </a:cubicBezTo>
                <a:cubicBezTo>
                  <a:pt x="240" y="31"/>
                  <a:pt x="238" y="33"/>
                  <a:pt x="236" y="34"/>
                </a:cubicBezTo>
                <a:cubicBezTo>
                  <a:pt x="234" y="36"/>
                  <a:pt x="232" y="37"/>
                  <a:pt x="230" y="38"/>
                </a:cubicBezTo>
                <a:cubicBezTo>
                  <a:pt x="229" y="39"/>
                  <a:pt x="229" y="39"/>
                  <a:pt x="229" y="39"/>
                </a:cubicBezTo>
                <a:cubicBezTo>
                  <a:pt x="228" y="38"/>
                  <a:pt x="228" y="38"/>
                  <a:pt x="228" y="38"/>
                </a:cubicBezTo>
                <a:cubicBezTo>
                  <a:pt x="225" y="36"/>
                  <a:pt x="222" y="34"/>
                  <a:pt x="219" y="32"/>
                </a:cubicBezTo>
                <a:cubicBezTo>
                  <a:pt x="218" y="32"/>
                  <a:pt x="218" y="32"/>
                  <a:pt x="218" y="32"/>
                </a:cubicBezTo>
                <a:cubicBezTo>
                  <a:pt x="218" y="31"/>
                  <a:pt x="218" y="31"/>
                  <a:pt x="218" y="31"/>
                </a:cubicBezTo>
                <a:cubicBezTo>
                  <a:pt x="218" y="28"/>
                  <a:pt x="219" y="26"/>
                  <a:pt x="219" y="23"/>
                </a:cubicBezTo>
                <a:cubicBezTo>
                  <a:pt x="219" y="21"/>
                  <a:pt x="220" y="19"/>
                  <a:pt x="220" y="16"/>
                </a:cubicBezTo>
                <a:cubicBezTo>
                  <a:pt x="218" y="15"/>
                  <a:pt x="215" y="14"/>
                  <a:pt x="213" y="13"/>
                </a:cubicBezTo>
                <a:cubicBezTo>
                  <a:pt x="211" y="15"/>
                  <a:pt x="210" y="16"/>
                  <a:pt x="208" y="18"/>
                </a:cubicBezTo>
                <a:cubicBezTo>
                  <a:pt x="206" y="20"/>
                  <a:pt x="205" y="22"/>
                  <a:pt x="203" y="23"/>
                </a:cubicBezTo>
                <a:cubicBezTo>
                  <a:pt x="202" y="24"/>
                  <a:pt x="202" y="24"/>
                  <a:pt x="202" y="24"/>
                </a:cubicBezTo>
                <a:cubicBezTo>
                  <a:pt x="202" y="24"/>
                  <a:pt x="202" y="24"/>
                  <a:pt x="202" y="24"/>
                </a:cubicBezTo>
                <a:cubicBezTo>
                  <a:pt x="198" y="22"/>
                  <a:pt x="194" y="21"/>
                  <a:pt x="191" y="20"/>
                </a:cubicBezTo>
                <a:cubicBezTo>
                  <a:pt x="190" y="20"/>
                  <a:pt x="190" y="20"/>
                  <a:pt x="190" y="20"/>
                </a:cubicBezTo>
                <a:cubicBezTo>
                  <a:pt x="190" y="19"/>
                  <a:pt x="190" y="19"/>
                  <a:pt x="190" y="19"/>
                </a:cubicBezTo>
                <a:cubicBezTo>
                  <a:pt x="189" y="17"/>
                  <a:pt x="189" y="14"/>
                  <a:pt x="189" y="12"/>
                </a:cubicBezTo>
                <a:cubicBezTo>
                  <a:pt x="189" y="9"/>
                  <a:pt x="189" y="7"/>
                  <a:pt x="188" y="4"/>
                </a:cubicBezTo>
                <a:cubicBezTo>
                  <a:pt x="186" y="4"/>
                  <a:pt x="183" y="3"/>
                  <a:pt x="181" y="3"/>
                </a:cubicBezTo>
                <a:cubicBezTo>
                  <a:pt x="180" y="4"/>
                  <a:pt x="178" y="7"/>
                  <a:pt x="177" y="9"/>
                </a:cubicBezTo>
                <a:cubicBezTo>
                  <a:pt x="176" y="11"/>
                  <a:pt x="175" y="13"/>
                  <a:pt x="173" y="15"/>
                </a:cubicBezTo>
                <a:cubicBezTo>
                  <a:pt x="173" y="16"/>
                  <a:pt x="173" y="16"/>
                  <a:pt x="173" y="16"/>
                </a:cubicBezTo>
                <a:cubicBezTo>
                  <a:pt x="172" y="16"/>
                  <a:pt x="172" y="16"/>
                  <a:pt x="172" y="16"/>
                </a:cubicBezTo>
                <a:cubicBezTo>
                  <a:pt x="168" y="15"/>
                  <a:pt x="165" y="15"/>
                  <a:pt x="161" y="14"/>
                </a:cubicBezTo>
                <a:cubicBezTo>
                  <a:pt x="160" y="14"/>
                  <a:pt x="160" y="14"/>
                  <a:pt x="160" y="14"/>
                </a:cubicBezTo>
                <a:cubicBezTo>
                  <a:pt x="159" y="14"/>
                  <a:pt x="159" y="14"/>
                  <a:pt x="159" y="14"/>
                </a:cubicBezTo>
                <a:cubicBezTo>
                  <a:pt x="159" y="11"/>
                  <a:pt x="158" y="9"/>
                  <a:pt x="157" y="7"/>
                </a:cubicBezTo>
                <a:cubicBezTo>
                  <a:pt x="156" y="4"/>
                  <a:pt x="156" y="2"/>
                  <a:pt x="155" y="0"/>
                </a:cubicBezTo>
                <a:cubicBezTo>
                  <a:pt x="155" y="0"/>
                  <a:pt x="155" y="0"/>
                  <a:pt x="155" y="0"/>
                </a:cubicBezTo>
                <a:cubicBezTo>
                  <a:pt x="152" y="0"/>
                  <a:pt x="150" y="0"/>
                  <a:pt x="147" y="0"/>
                </a:cubicBezTo>
                <a:cubicBezTo>
                  <a:pt x="147" y="0"/>
                  <a:pt x="147" y="0"/>
                  <a:pt x="147" y="0"/>
                </a:cubicBezTo>
                <a:cubicBezTo>
                  <a:pt x="146" y="2"/>
                  <a:pt x="145" y="4"/>
                  <a:pt x="145" y="7"/>
                </a:cubicBezTo>
                <a:cubicBezTo>
                  <a:pt x="144" y="9"/>
                  <a:pt x="143" y="11"/>
                  <a:pt x="142" y="14"/>
                </a:cubicBezTo>
                <a:cubicBezTo>
                  <a:pt x="142" y="14"/>
                  <a:pt x="142" y="14"/>
                  <a:pt x="142" y="14"/>
                </a:cubicBezTo>
                <a:cubicBezTo>
                  <a:pt x="141" y="14"/>
                  <a:pt x="141" y="14"/>
                  <a:pt x="141" y="14"/>
                </a:cubicBezTo>
                <a:cubicBezTo>
                  <a:pt x="137" y="15"/>
                  <a:pt x="133" y="15"/>
                  <a:pt x="130" y="16"/>
                </a:cubicBezTo>
                <a:cubicBezTo>
                  <a:pt x="129" y="16"/>
                  <a:pt x="129" y="16"/>
                  <a:pt x="129" y="16"/>
                </a:cubicBezTo>
                <a:cubicBezTo>
                  <a:pt x="129" y="15"/>
                  <a:pt x="129" y="15"/>
                  <a:pt x="129" y="15"/>
                </a:cubicBezTo>
                <a:cubicBezTo>
                  <a:pt x="127" y="13"/>
                  <a:pt x="126" y="11"/>
                  <a:pt x="125" y="9"/>
                </a:cubicBezTo>
                <a:cubicBezTo>
                  <a:pt x="123" y="7"/>
                  <a:pt x="122" y="4"/>
                  <a:pt x="121" y="3"/>
                </a:cubicBezTo>
                <a:cubicBezTo>
                  <a:pt x="118" y="3"/>
                  <a:pt x="116" y="4"/>
                  <a:pt x="113" y="4"/>
                </a:cubicBezTo>
                <a:cubicBezTo>
                  <a:pt x="113" y="7"/>
                  <a:pt x="113" y="9"/>
                  <a:pt x="113" y="12"/>
                </a:cubicBezTo>
                <a:cubicBezTo>
                  <a:pt x="113" y="14"/>
                  <a:pt x="112" y="17"/>
                  <a:pt x="112" y="19"/>
                </a:cubicBezTo>
                <a:cubicBezTo>
                  <a:pt x="112" y="20"/>
                  <a:pt x="112" y="20"/>
                  <a:pt x="112" y="20"/>
                </a:cubicBezTo>
                <a:cubicBezTo>
                  <a:pt x="111" y="20"/>
                  <a:pt x="111" y="20"/>
                  <a:pt x="111" y="20"/>
                </a:cubicBezTo>
                <a:cubicBezTo>
                  <a:pt x="108" y="21"/>
                  <a:pt x="104" y="22"/>
                  <a:pt x="100" y="24"/>
                </a:cubicBezTo>
                <a:cubicBezTo>
                  <a:pt x="100" y="24"/>
                  <a:pt x="100" y="24"/>
                  <a:pt x="100" y="24"/>
                </a:cubicBezTo>
                <a:cubicBezTo>
                  <a:pt x="99" y="23"/>
                  <a:pt x="99" y="23"/>
                  <a:pt x="99" y="23"/>
                </a:cubicBezTo>
                <a:cubicBezTo>
                  <a:pt x="97" y="22"/>
                  <a:pt x="96" y="20"/>
                  <a:pt x="94" y="18"/>
                </a:cubicBezTo>
                <a:cubicBezTo>
                  <a:pt x="92" y="16"/>
                  <a:pt x="90" y="15"/>
                  <a:pt x="89" y="13"/>
                </a:cubicBezTo>
                <a:cubicBezTo>
                  <a:pt x="86" y="14"/>
                  <a:pt x="84" y="15"/>
                  <a:pt x="82" y="16"/>
                </a:cubicBezTo>
                <a:cubicBezTo>
                  <a:pt x="82" y="19"/>
                  <a:pt x="82" y="21"/>
                  <a:pt x="83" y="23"/>
                </a:cubicBezTo>
                <a:cubicBezTo>
                  <a:pt x="83" y="26"/>
                  <a:pt x="83" y="28"/>
                  <a:pt x="84" y="31"/>
                </a:cubicBezTo>
                <a:cubicBezTo>
                  <a:pt x="84" y="32"/>
                  <a:pt x="84" y="32"/>
                  <a:pt x="84" y="32"/>
                </a:cubicBezTo>
                <a:cubicBezTo>
                  <a:pt x="83" y="32"/>
                  <a:pt x="83" y="32"/>
                  <a:pt x="83" y="32"/>
                </a:cubicBezTo>
                <a:cubicBezTo>
                  <a:pt x="80" y="34"/>
                  <a:pt x="76" y="36"/>
                  <a:pt x="73" y="38"/>
                </a:cubicBezTo>
                <a:cubicBezTo>
                  <a:pt x="73" y="39"/>
                  <a:pt x="73" y="39"/>
                  <a:pt x="73" y="39"/>
                </a:cubicBezTo>
                <a:cubicBezTo>
                  <a:pt x="72" y="38"/>
                  <a:pt x="72" y="38"/>
                  <a:pt x="72" y="38"/>
                </a:cubicBezTo>
                <a:cubicBezTo>
                  <a:pt x="70" y="37"/>
                  <a:pt x="68" y="36"/>
                  <a:pt x="66" y="34"/>
                </a:cubicBezTo>
                <a:cubicBezTo>
                  <a:pt x="64" y="33"/>
                  <a:pt x="62" y="31"/>
                  <a:pt x="60" y="30"/>
                </a:cubicBezTo>
                <a:cubicBezTo>
                  <a:pt x="58" y="32"/>
                  <a:pt x="56" y="33"/>
                  <a:pt x="54" y="35"/>
                </a:cubicBezTo>
                <a:cubicBezTo>
                  <a:pt x="54" y="37"/>
                  <a:pt x="55" y="40"/>
                  <a:pt x="56" y="42"/>
                </a:cubicBezTo>
                <a:cubicBezTo>
                  <a:pt x="57" y="44"/>
                  <a:pt x="58" y="47"/>
                  <a:pt x="59" y="49"/>
                </a:cubicBezTo>
                <a:cubicBezTo>
                  <a:pt x="59" y="49"/>
                  <a:pt x="59" y="49"/>
                  <a:pt x="59" y="49"/>
                </a:cubicBezTo>
                <a:cubicBezTo>
                  <a:pt x="58" y="50"/>
                  <a:pt x="58" y="50"/>
                  <a:pt x="58" y="50"/>
                </a:cubicBezTo>
                <a:cubicBezTo>
                  <a:pt x="56" y="53"/>
                  <a:pt x="53" y="55"/>
                  <a:pt x="50" y="58"/>
                </a:cubicBezTo>
                <a:cubicBezTo>
                  <a:pt x="50" y="59"/>
                  <a:pt x="50" y="59"/>
                  <a:pt x="50" y="59"/>
                </a:cubicBezTo>
                <a:cubicBezTo>
                  <a:pt x="49" y="59"/>
                  <a:pt x="49" y="59"/>
                  <a:pt x="49" y="59"/>
                </a:cubicBezTo>
                <a:cubicBezTo>
                  <a:pt x="47" y="58"/>
                  <a:pt x="44" y="57"/>
                  <a:pt x="42" y="56"/>
                </a:cubicBezTo>
                <a:cubicBezTo>
                  <a:pt x="40" y="55"/>
                  <a:pt x="37" y="54"/>
                  <a:pt x="35" y="54"/>
                </a:cubicBezTo>
                <a:cubicBezTo>
                  <a:pt x="33" y="56"/>
                  <a:pt x="32" y="58"/>
                  <a:pt x="30" y="60"/>
                </a:cubicBezTo>
                <a:cubicBezTo>
                  <a:pt x="32" y="62"/>
                  <a:pt x="33" y="64"/>
                  <a:pt x="34" y="66"/>
                </a:cubicBezTo>
                <a:cubicBezTo>
                  <a:pt x="36" y="68"/>
                  <a:pt x="37" y="70"/>
                  <a:pt x="38" y="72"/>
                </a:cubicBezTo>
                <a:cubicBezTo>
                  <a:pt x="39" y="72"/>
                  <a:pt x="39" y="72"/>
                  <a:pt x="39" y="72"/>
                </a:cubicBezTo>
                <a:cubicBezTo>
                  <a:pt x="38" y="73"/>
                  <a:pt x="38" y="73"/>
                  <a:pt x="38" y="73"/>
                </a:cubicBezTo>
                <a:cubicBezTo>
                  <a:pt x="36" y="76"/>
                  <a:pt x="34" y="80"/>
                  <a:pt x="32" y="83"/>
                </a:cubicBezTo>
                <a:cubicBezTo>
                  <a:pt x="32" y="84"/>
                  <a:pt x="32" y="84"/>
                  <a:pt x="32" y="84"/>
                </a:cubicBezTo>
                <a:cubicBezTo>
                  <a:pt x="31" y="84"/>
                  <a:pt x="31" y="84"/>
                  <a:pt x="31" y="84"/>
                </a:cubicBezTo>
                <a:cubicBezTo>
                  <a:pt x="29" y="83"/>
                  <a:pt x="26" y="83"/>
                  <a:pt x="24" y="83"/>
                </a:cubicBezTo>
                <a:cubicBezTo>
                  <a:pt x="21" y="82"/>
                  <a:pt x="19" y="82"/>
                  <a:pt x="17" y="82"/>
                </a:cubicBezTo>
                <a:cubicBezTo>
                  <a:pt x="15" y="84"/>
                  <a:pt x="14" y="86"/>
                  <a:pt x="13" y="89"/>
                </a:cubicBezTo>
                <a:cubicBezTo>
                  <a:pt x="15" y="90"/>
                  <a:pt x="16" y="92"/>
                  <a:pt x="18" y="94"/>
                </a:cubicBezTo>
                <a:cubicBezTo>
                  <a:pt x="20" y="95"/>
                  <a:pt x="22" y="97"/>
                  <a:pt x="24" y="99"/>
                </a:cubicBezTo>
                <a:cubicBezTo>
                  <a:pt x="24" y="99"/>
                  <a:pt x="24" y="99"/>
                  <a:pt x="24" y="99"/>
                </a:cubicBezTo>
                <a:cubicBezTo>
                  <a:pt x="24" y="100"/>
                  <a:pt x="24" y="100"/>
                  <a:pt x="24" y="100"/>
                </a:cubicBezTo>
                <a:cubicBezTo>
                  <a:pt x="22" y="104"/>
                  <a:pt x="21" y="108"/>
                  <a:pt x="20" y="111"/>
                </a:cubicBezTo>
                <a:cubicBezTo>
                  <a:pt x="20" y="112"/>
                  <a:pt x="20" y="112"/>
                  <a:pt x="20" y="112"/>
                </a:cubicBezTo>
                <a:cubicBezTo>
                  <a:pt x="19" y="112"/>
                  <a:pt x="19" y="112"/>
                  <a:pt x="19" y="112"/>
                </a:cubicBezTo>
                <a:cubicBezTo>
                  <a:pt x="17" y="112"/>
                  <a:pt x="14" y="112"/>
                  <a:pt x="12" y="113"/>
                </a:cubicBezTo>
                <a:cubicBezTo>
                  <a:pt x="9" y="113"/>
                  <a:pt x="7" y="113"/>
                  <a:pt x="4" y="113"/>
                </a:cubicBezTo>
                <a:cubicBezTo>
                  <a:pt x="4" y="116"/>
                  <a:pt x="3" y="118"/>
                  <a:pt x="3" y="121"/>
                </a:cubicBezTo>
                <a:cubicBezTo>
                  <a:pt x="5" y="122"/>
                  <a:pt x="7" y="123"/>
                  <a:pt x="9" y="125"/>
                </a:cubicBezTo>
                <a:cubicBezTo>
                  <a:pt x="11" y="126"/>
                  <a:pt x="13" y="127"/>
                  <a:pt x="15" y="128"/>
                </a:cubicBezTo>
                <a:cubicBezTo>
                  <a:pt x="16" y="129"/>
                  <a:pt x="16" y="129"/>
                  <a:pt x="16" y="129"/>
                </a:cubicBezTo>
                <a:cubicBezTo>
                  <a:pt x="16" y="130"/>
                  <a:pt x="16" y="130"/>
                  <a:pt x="16" y="130"/>
                </a:cubicBezTo>
                <a:cubicBezTo>
                  <a:pt x="15" y="133"/>
                  <a:pt x="15" y="137"/>
                  <a:pt x="15" y="141"/>
                </a:cubicBezTo>
                <a:cubicBezTo>
                  <a:pt x="14" y="142"/>
                  <a:pt x="14" y="142"/>
                  <a:pt x="14" y="142"/>
                </a:cubicBezTo>
                <a:cubicBezTo>
                  <a:pt x="14" y="142"/>
                  <a:pt x="14" y="142"/>
                  <a:pt x="14" y="142"/>
                </a:cubicBezTo>
                <a:cubicBezTo>
                  <a:pt x="12" y="143"/>
                  <a:pt x="9" y="144"/>
                  <a:pt x="7" y="145"/>
                </a:cubicBezTo>
                <a:cubicBezTo>
                  <a:pt x="4" y="145"/>
                  <a:pt x="2" y="146"/>
                  <a:pt x="0" y="147"/>
                </a:cubicBezTo>
                <a:cubicBezTo>
                  <a:pt x="0" y="147"/>
                  <a:pt x="0" y="147"/>
                  <a:pt x="0" y="147"/>
                </a:cubicBezTo>
                <a:cubicBezTo>
                  <a:pt x="0" y="148"/>
                  <a:pt x="0" y="150"/>
                  <a:pt x="0" y="151"/>
                </a:cubicBezTo>
                <a:cubicBezTo>
                  <a:pt x="0" y="152"/>
                  <a:pt x="0" y="153"/>
                  <a:pt x="0" y="155"/>
                </a:cubicBezTo>
                <a:cubicBezTo>
                  <a:pt x="0" y="155"/>
                  <a:pt x="0" y="155"/>
                  <a:pt x="0" y="155"/>
                </a:cubicBezTo>
                <a:cubicBezTo>
                  <a:pt x="2" y="156"/>
                  <a:pt x="4" y="156"/>
                  <a:pt x="7" y="157"/>
                </a:cubicBezTo>
                <a:cubicBezTo>
                  <a:pt x="9" y="158"/>
                  <a:pt x="12" y="158"/>
                  <a:pt x="14" y="159"/>
                </a:cubicBezTo>
                <a:cubicBezTo>
                  <a:pt x="14" y="160"/>
                  <a:pt x="14" y="160"/>
                  <a:pt x="14" y="160"/>
                </a:cubicBezTo>
                <a:cubicBezTo>
                  <a:pt x="15" y="160"/>
                  <a:pt x="15" y="160"/>
                  <a:pt x="15" y="160"/>
                </a:cubicBezTo>
                <a:cubicBezTo>
                  <a:pt x="15" y="165"/>
                  <a:pt x="15" y="168"/>
                  <a:pt x="16" y="172"/>
                </a:cubicBezTo>
                <a:cubicBezTo>
                  <a:pt x="16" y="173"/>
                  <a:pt x="16" y="173"/>
                  <a:pt x="16" y="173"/>
                </a:cubicBezTo>
                <a:cubicBezTo>
                  <a:pt x="15" y="173"/>
                  <a:pt x="15" y="173"/>
                  <a:pt x="15" y="173"/>
                </a:cubicBezTo>
                <a:cubicBezTo>
                  <a:pt x="13" y="174"/>
                  <a:pt x="11" y="176"/>
                  <a:pt x="9" y="177"/>
                </a:cubicBezTo>
                <a:cubicBezTo>
                  <a:pt x="7" y="178"/>
                  <a:pt x="5" y="179"/>
                  <a:pt x="3" y="181"/>
                </a:cubicBezTo>
                <a:cubicBezTo>
                  <a:pt x="3" y="183"/>
                  <a:pt x="4" y="186"/>
                  <a:pt x="4" y="188"/>
                </a:cubicBezTo>
                <a:cubicBezTo>
                  <a:pt x="7" y="189"/>
                  <a:pt x="9" y="189"/>
                  <a:pt x="12" y="189"/>
                </a:cubicBezTo>
                <a:cubicBezTo>
                  <a:pt x="14" y="189"/>
                  <a:pt x="17" y="189"/>
                  <a:pt x="19" y="190"/>
                </a:cubicBezTo>
                <a:cubicBezTo>
                  <a:pt x="20" y="190"/>
                  <a:pt x="20" y="190"/>
                  <a:pt x="20" y="190"/>
                </a:cubicBezTo>
                <a:cubicBezTo>
                  <a:pt x="20" y="190"/>
                  <a:pt x="20" y="190"/>
                  <a:pt x="20" y="190"/>
                </a:cubicBezTo>
                <a:cubicBezTo>
                  <a:pt x="21" y="194"/>
                  <a:pt x="22" y="198"/>
                  <a:pt x="24" y="201"/>
                </a:cubicBezTo>
                <a:cubicBezTo>
                  <a:pt x="24" y="202"/>
                  <a:pt x="24" y="202"/>
                  <a:pt x="24" y="202"/>
                </a:cubicBezTo>
                <a:cubicBezTo>
                  <a:pt x="24" y="203"/>
                  <a:pt x="24" y="203"/>
                  <a:pt x="24" y="203"/>
                </a:cubicBezTo>
                <a:cubicBezTo>
                  <a:pt x="22" y="204"/>
                  <a:pt x="20" y="206"/>
                  <a:pt x="18" y="208"/>
                </a:cubicBezTo>
                <a:cubicBezTo>
                  <a:pt x="16" y="210"/>
                  <a:pt x="15" y="211"/>
                  <a:pt x="13" y="213"/>
                </a:cubicBezTo>
                <a:cubicBezTo>
                  <a:pt x="14" y="215"/>
                  <a:pt x="15" y="218"/>
                  <a:pt x="17" y="220"/>
                </a:cubicBezTo>
                <a:cubicBezTo>
                  <a:pt x="19" y="220"/>
                  <a:pt x="21" y="219"/>
                  <a:pt x="24" y="219"/>
                </a:cubicBezTo>
                <a:cubicBezTo>
                  <a:pt x="26" y="219"/>
                  <a:pt x="29" y="218"/>
                  <a:pt x="31" y="218"/>
                </a:cubicBezTo>
                <a:cubicBezTo>
                  <a:pt x="32" y="218"/>
                  <a:pt x="32" y="218"/>
                  <a:pt x="32" y="218"/>
                </a:cubicBezTo>
                <a:cubicBezTo>
                  <a:pt x="32" y="219"/>
                  <a:pt x="32" y="219"/>
                  <a:pt x="32" y="219"/>
                </a:cubicBezTo>
                <a:cubicBezTo>
                  <a:pt x="34" y="222"/>
                  <a:pt x="36" y="225"/>
                  <a:pt x="38" y="228"/>
                </a:cubicBezTo>
                <a:cubicBezTo>
                  <a:pt x="39" y="229"/>
                  <a:pt x="39" y="229"/>
                  <a:pt x="39" y="229"/>
                </a:cubicBezTo>
                <a:cubicBezTo>
                  <a:pt x="38" y="230"/>
                  <a:pt x="38" y="230"/>
                  <a:pt x="38" y="230"/>
                </a:cubicBezTo>
                <a:cubicBezTo>
                  <a:pt x="37" y="232"/>
                  <a:pt x="36" y="234"/>
                  <a:pt x="34" y="236"/>
                </a:cubicBezTo>
                <a:cubicBezTo>
                  <a:pt x="33" y="238"/>
                  <a:pt x="32" y="240"/>
                  <a:pt x="30" y="242"/>
                </a:cubicBezTo>
                <a:cubicBezTo>
                  <a:pt x="32" y="244"/>
                  <a:pt x="33" y="246"/>
                  <a:pt x="35" y="248"/>
                </a:cubicBezTo>
                <a:cubicBezTo>
                  <a:pt x="37" y="247"/>
                  <a:pt x="40" y="246"/>
                  <a:pt x="42" y="246"/>
                </a:cubicBezTo>
                <a:cubicBezTo>
                  <a:pt x="44" y="245"/>
                  <a:pt x="47" y="244"/>
                  <a:pt x="49" y="243"/>
                </a:cubicBezTo>
                <a:cubicBezTo>
                  <a:pt x="50" y="243"/>
                  <a:pt x="50" y="243"/>
                  <a:pt x="50" y="243"/>
                </a:cubicBezTo>
                <a:cubicBezTo>
                  <a:pt x="50" y="243"/>
                  <a:pt x="50" y="243"/>
                  <a:pt x="50" y="243"/>
                </a:cubicBezTo>
                <a:cubicBezTo>
                  <a:pt x="53" y="246"/>
                  <a:pt x="56" y="249"/>
                  <a:pt x="58" y="251"/>
                </a:cubicBezTo>
                <a:cubicBezTo>
                  <a:pt x="59" y="252"/>
                  <a:pt x="59" y="252"/>
                  <a:pt x="59" y="252"/>
                </a:cubicBezTo>
                <a:cubicBezTo>
                  <a:pt x="59" y="253"/>
                  <a:pt x="59" y="253"/>
                  <a:pt x="59" y="253"/>
                </a:cubicBezTo>
                <a:cubicBezTo>
                  <a:pt x="58" y="255"/>
                  <a:pt x="57" y="257"/>
                  <a:pt x="56" y="260"/>
                </a:cubicBezTo>
                <a:cubicBezTo>
                  <a:pt x="55" y="262"/>
                  <a:pt x="54" y="264"/>
                  <a:pt x="54" y="266"/>
                </a:cubicBezTo>
                <a:cubicBezTo>
                  <a:pt x="56" y="268"/>
                  <a:pt x="58" y="270"/>
                  <a:pt x="60" y="271"/>
                </a:cubicBezTo>
                <a:cubicBezTo>
                  <a:pt x="62" y="270"/>
                  <a:pt x="64" y="269"/>
                  <a:pt x="66" y="267"/>
                </a:cubicBezTo>
                <a:cubicBezTo>
                  <a:pt x="68" y="266"/>
                  <a:pt x="70" y="265"/>
                  <a:pt x="72" y="263"/>
                </a:cubicBezTo>
                <a:cubicBezTo>
                  <a:pt x="73" y="263"/>
                  <a:pt x="73" y="263"/>
                  <a:pt x="73" y="263"/>
                </a:cubicBezTo>
                <a:cubicBezTo>
                  <a:pt x="73" y="263"/>
                  <a:pt x="73" y="263"/>
                  <a:pt x="73" y="263"/>
                </a:cubicBezTo>
                <a:cubicBezTo>
                  <a:pt x="76" y="266"/>
                  <a:pt x="80" y="268"/>
                  <a:pt x="83" y="270"/>
                </a:cubicBezTo>
                <a:cubicBezTo>
                  <a:pt x="84" y="270"/>
                  <a:pt x="84" y="270"/>
                  <a:pt x="84" y="270"/>
                </a:cubicBezTo>
                <a:cubicBezTo>
                  <a:pt x="84" y="271"/>
                  <a:pt x="84" y="271"/>
                  <a:pt x="84" y="271"/>
                </a:cubicBezTo>
                <a:cubicBezTo>
                  <a:pt x="83" y="273"/>
                  <a:pt x="83" y="276"/>
                  <a:pt x="83" y="278"/>
                </a:cubicBezTo>
                <a:cubicBezTo>
                  <a:pt x="82" y="280"/>
                  <a:pt x="82" y="283"/>
                  <a:pt x="82" y="285"/>
                </a:cubicBezTo>
                <a:cubicBezTo>
                  <a:pt x="84" y="286"/>
                  <a:pt x="86" y="287"/>
                  <a:pt x="89" y="289"/>
                </a:cubicBezTo>
                <a:cubicBezTo>
                  <a:pt x="90" y="287"/>
                  <a:pt x="92" y="285"/>
                  <a:pt x="94" y="283"/>
                </a:cubicBezTo>
                <a:cubicBezTo>
                  <a:pt x="96" y="282"/>
                  <a:pt x="97" y="280"/>
                  <a:pt x="99" y="278"/>
                </a:cubicBezTo>
                <a:cubicBezTo>
                  <a:pt x="100" y="278"/>
                  <a:pt x="100" y="278"/>
                  <a:pt x="100" y="278"/>
                </a:cubicBezTo>
                <a:cubicBezTo>
                  <a:pt x="100" y="278"/>
                  <a:pt x="100" y="278"/>
                  <a:pt x="100" y="278"/>
                </a:cubicBezTo>
                <a:cubicBezTo>
                  <a:pt x="104" y="279"/>
                  <a:pt x="108" y="281"/>
                  <a:pt x="111" y="282"/>
                </a:cubicBezTo>
                <a:cubicBezTo>
                  <a:pt x="112" y="282"/>
                  <a:pt x="112" y="282"/>
                  <a:pt x="112" y="282"/>
                </a:cubicBezTo>
                <a:cubicBezTo>
                  <a:pt x="112" y="283"/>
                  <a:pt x="112" y="283"/>
                  <a:pt x="112" y="283"/>
                </a:cubicBezTo>
                <a:cubicBezTo>
                  <a:pt x="112" y="285"/>
                  <a:pt x="113" y="288"/>
                  <a:pt x="113" y="290"/>
                </a:cubicBezTo>
                <a:cubicBezTo>
                  <a:pt x="113" y="292"/>
                  <a:pt x="113" y="295"/>
                  <a:pt x="113" y="297"/>
                </a:cubicBezTo>
                <a:cubicBezTo>
                  <a:pt x="116" y="298"/>
                  <a:pt x="118" y="298"/>
                  <a:pt x="121" y="299"/>
                </a:cubicBezTo>
                <a:cubicBezTo>
                  <a:pt x="122" y="297"/>
                  <a:pt x="124" y="295"/>
                  <a:pt x="125" y="293"/>
                </a:cubicBezTo>
                <a:cubicBezTo>
                  <a:pt x="126" y="291"/>
                  <a:pt x="127" y="288"/>
                  <a:pt x="129" y="287"/>
                </a:cubicBezTo>
                <a:cubicBezTo>
                  <a:pt x="129" y="286"/>
                  <a:pt x="129" y="286"/>
                  <a:pt x="129" y="286"/>
                </a:cubicBezTo>
                <a:cubicBezTo>
                  <a:pt x="130" y="286"/>
                  <a:pt x="130" y="286"/>
                  <a:pt x="130" y="286"/>
                </a:cubicBezTo>
                <a:cubicBezTo>
                  <a:pt x="133" y="286"/>
                  <a:pt x="137" y="287"/>
                  <a:pt x="141" y="287"/>
                </a:cubicBezTo>
                <a:cubicBezTo>
                  <a:pt x="142" y="287"/>
                  <a:pt x="142" y="287"/>
                  <a:pt x="142" y="287"/>
                </a:cubicBezTo>
                <a:cubicBezTo>
                  <a:pt x="142" y="288"/>
                  <a:pt x="142" y="288"/>
                  <a:pt x="142" y="288"/>
                </a:cubicBezTo>
                <a:cubicBezTo>
                  <a:pt x="143" y="290"/>
                  <a:pt x="144" y="293"/>
                  <a:pt x="145" y="295"/>
                </a:cubicBezTo>
                <a:cubicBezTo>
                  <a:pt x="145" y="297"/>
                  <a:pt x="146" y="300"/>
                  <a:pt x="147" y="302"/>
                </a:cubicBezTo>
                <a:cubicBezTo>
                  <a:pt x="147" y="302"/>
                  <a:pt x="147" y="302"/>
                  <a:pt x="147" y="302"/>
                </a:cubicBezTo>
                <a:cubicBezTo>
                  <a:pt x="150" y="302"/>
                  <a:pt x="152" y="302"/>
                  <a:pt x="155" y="302"/>
                </a:cubicBezTo>
                <a:cubicBezTo>
                  <a:pt x="155" y="302"/>
                  <a:pt x="155" y="302"/>
                  <a:pt x="155" y="302"/>
                </a:cubicBezTo>
                <a:cubicBezTo>
                  <a:pt x="156" y="300"/>
                  <a:pt x="156" y="297"/>
                  <a:pt x="157" y="295"/>
                </a:cubicBezTo>
                <a:cubicBezTo>
                  <a:pt x="158" y="293"/>
                  <a:pt x="159" y="290"/>
                  <a:pt x="159" y="288"/>
                </a:cubicBezTo>
                <a:cubicBezTo>
                  <a:pt x="160" y="287"/>
                  <a:pt x="160" y="287"/>
                  <a:pt x="160" y="287"/>
                </a:cubicBezTo>
                <a:cubicBezTo>
                  <a:pt x="161" y="287"/>
                  <a:pt x="161" y="287"/>
                  <a:pt x="161" y="287"/>
                </a:cubicBezTo>
                <a:cubicBezTo>
                  <a:pt x="165" y="287"/>
                  <a:pt x="168" y="286"/>
                  <a:pt x="172" y="286"/>
                </a:cubicBezTo>
                <a:cubicBezTo>
                  <a:pt x="173" y="286"/>
                  <a:pt x="173" y="286"/>
                  <a:pt x="173" y="286"/>
                </a:cubicBezTo>
                <a:cubicBezTo>
                  <a:pt x="173" y="287"/>
                  <a:pt x="173" y="287"/>
                  <a:pt x="173" y="287"/>
                </a:cubicBezTo>
                <a:cubicBezTo>
                  <a:pt x="175" y="288"/>
                  <a:pt x="176" y="291"/>
                  <a:pt x="177" y="293"/>
                </a:cubicBezTo>
                <a:cubicBezTo>
                  <a:pt x="178" y="295"/>
                  <a:pt x="180" y="297"/>
                  <a:pt x="181" y="299"/>
                </a:cubicBezTo>
                <a:cubicBezTo>
                  <a:pt x="183" y="298"/>
                  <a:pt x="186" y="298"/>
                  <a:pt x="188" y="297"/>
                </a:cubicBezTo>
                <a:cubicBezTo>
                  <a:pt x="189" y="295"/>
                  <a:pt x="189" y="292"/>
                  <a:pt x="189" y="290"/>
                </a:cubicBezTo>
                <a:cubicBezTo>
                  <a:pt x="189" y="288"/>
                  <a:pt x="189" y="285"/>
                  <a:pt x="190" y="283"/>
                </a:cubicBezTo>
                <a:cubicBezTo>
                  <a:pt x="190" y="282"/>
                  <a:pt x="190" y="282"/>
                  <a:pt x="190" y="282"/>
                </a:cubicBezTo>
                <a:cubicBezTo>
                  <a:pt x="191" y="282"/>
                  <a:pt x="191" y="282"/>
                  <a:pt x="191" y="282"/>
                </a:cubicBezTo>
                <a:cubicBezTo>
                  <a:pt x="194" y="281"/>
                  <a:pt x="198" y="279"/>
                  <a:pt x="202" y="278"/>
                </a:cubicBezTo>
                <a:cubicBezTo>
                  <a:pt x="202" y="278"/>
                  <a:pt x="202" y="278"/>
                  <a:pt x="202" y="278"/>
                </a:cubicBezTo>
                <a:cubicBezTo>
                  <a:pt x="203" y="278"/>
                  <a:pt x="203" y="278"/>
                  <a:pt x="203" y="278"/>
                </a:cubicBezTo>
                <a:cubicBezTo>
                  <a:pt x="205" y="280"/>
                  <a:pt x="206" y="282"/>
                  <a:pt x="208" y="283"/>
                </a:cubicBezTo>
                <a:cubicBezTo>
                  <a:pt x="210" y="285"/>
                  <a:pt x="211" y="287"/>
                  <a:pt x="213" y="289"/>
                </a:cubicBezTo>
                <a:cubicBezTo>
                  <a:pt x="215" y="288"/>
                  <a:pt x="218" y="286"/>
                  <a:pt x="220" y="285"/>
                </a:cubicBezTo>
                <a:cubicBezTo>
                  <a:pt x="220" y="283"/>
                  <a:pt x="219" y="280"/>
                  <a:pt x="219" y="278"/>
                </a:cubicBezTo>
                <a:cubicBezTo>
                  <a:pt x="219" y="276"/>
                  <a:pt x="218" y="273"/>
                  <a:pt x="218" y="271"/>
                </a:cubicBezTo>
                <a:cubicBezTo>
                  <a:pt x="218" y="270"/>
                  <a:pt x="218" y="270"/>
                  <a:pt x="218" y="270"/>
                </a:cubicBezTo>
                <a:cubicBezTo>
                  <a:pt x="219" y="270"/>
                  <a:pt x="219" y="270"/>
                  <a:pt x="219" y="270"/>
                </a:cubicBezTo>
                <a:cubicBezTo>
                  <a:pt x="222" y="268"/>
                  <a:pt x="225" y="266"/>
                  <a:pt x="228" y="263"/>
                </a:cubicBezTo>
                <a:cubicBezTo>
                  <a:pt x="229" y="263"/>
                  <a:pt x="229" y="263"/>
                  <a:pt x="229" y="263"/>
                </a:cubicBezTo>
                <a:cubicBezTo>
                  <a:pt x="230" y="263"/>
                  <a:pt x="230" y="263"/>
                  <a:pt x="230" y="263"/>
                </a:cubicBezTo>
                <a:cubicBezTo>
                  <a:pt x="232" y="265"/>
                  <a:pt x="234" y="266"/>
                  <a:pt x="236" y="267"/>
                </a:cubicBezTo>
                <a:cubicBezTo>
                  <a:pt x="238" y="269"/>
                  <a:pt x="240" y="270"/>
                  <a:pt x="242" y="271"/>
                </a:cubicBezTo>
                <a:cubicBezTo>
                  <a:pt x="244" y="270"/>
                  <a:pt x="246" y="268"/>
                  <a:pt x="248" y="266"/>
                </a:cubicBezTo>
                <a:cubicBezTo>
                  <a:pt x="247" y="264"/>
                  <a:pt x="247" y="262"/>
                  <a:pt x="246" y="260"/>
                </a:cubicBezTo>
                <a:cubicBezTo>
                  <a:pt x="245" y="257"/>
                  <a:pt x="244" y="255"/>
                  <a:pt x="243" y="253"/>
                </a:cubicBezTo>
                <a:cubicBezTo>
                  <a:pt x="243" y="252"/>
                  <a:pt x="243" y="252"/>
                  <a:pt x="243" y="252"/>
                </a:cubicBezTo>
                <a:cubicBezTo>
                  <a:pt x="243" y="251"/>
                  <a:pt x="243" y="251"/>
                  <a:pt x="243" y="251"/>
                </a:cubicBezTo>
                <a:cubicBezTo>
                  <a:pt x="246" y="249"/>
                  <a:pt x="249" y="246"/>
                  <a:pt x="252" y="243"/>
                </a:cubicBezTo>
                <a:cubicBezTo>
                  <a:pt x="252" y="243"/>
                  <a:pt x="252" y="243"/>
                  <a:pt x="252" y="243"/>
                </a:cubicBezTo>
                <a:cubicBezTo>
                  <a:pt x="253" y="243"/>
                  <a:pt x="253" y="243"/>
                  <a:pt x="253" y="243"/>
                </a:cubicBezTo>
                <a:cubicBezTo>
                  <a:pt x="255" y="244"/>
                  <a:pt x="258" y="245"/>
                  <a:pt x="260" y="246"/>
                </a:cubicBezTo>
                <a:cubicBezTo>
                  <a:pt x="262" y="246"/>
                  <a:pt x="264" y="247"/>
                  <a:pt x="267" y="248"/>
                </a:cubicBezTo>
                <a:cubicBezTo>
                  <a:pt x="268" y="246"/>
                  <a:pt x="270" y="244"/>
                  <a:pt x="271" y="242"/>
                </a:cubicBezTo>
                <a:cubicBezTo>
                  <a:pt x="270" y="240"/>
                  <a:pt x="269" y="238"/>
                  <a:pt x="268" y="236"/>
                </a:cubicBezTo>
                <a:cubicBezTo>
                  <a:pt x="266" y="234"/>
                  <a:pt x="265" y="232"/>
                  <a:pt x="264" y="230"/>
                </a:cubicBezTo>
                <a:cubicBezTo>
                  <a:pt x="263" y="229"/>
                  <a:pt x="263" y="229"/>
                  <a:pt x="263" y="229"/>
                </a:cubicBezTo>
                <a:cubicBezTo>
                  <a:pt x="264" y="228"/>
                  <a:pt x="264" y="228"/>
                  <a:pt x="264" y="228"/>
                </a:cubicBezTo>
                <a:cubicBezTo>
                  <a:pt x="266" y="225"/>
                  <a:pt x="268" y="222"/>
                  <a:pt x="270" y="219"/>
                </a:cubicBezTo>
                <a:cubicBezTo>
                  <a:pt x="270" y="218"/>
                  <a:pt x="270" y="218"/>
                  <a:pt x="270" y="218"/>
                </a:cubicBezTo>
                <a:cubicBezTo>
                  <a:pt x="271" y="218"/>
                  <a:pt x="271" y="218"/>
                  <a:pt x="271" y="218"/>
                </a:cubicBezTo>
                <a:cubicBezTo>
                  <a:pt x="273" y="218"/>
                  <a:pt x="276" y="219"/>
                  <a:pt x="278" y="219"/>
                </a:cubicBezTo>
                <a:cubicBezTo>
                  <a:pt x="281" y="219"/>
                  <a:pt x="283" y="220"/>
                  <a:pt x="285" y="220"/>
                </a:cubicBezTo>
                <a:cubicBezTo>
                  <a:pt x="286" y="218"/>
                  <a:pt x="288" y="215"/>
                  <a:pt x="289" y="213"/>
                </a:cubicBezTo>
                <a:cubicBezTo>
                  <a:pt x="287" y="211"/>
                  <a:pt x="285" y="210"/>
                  <a:pt x="284" y="208"/>
                </a:cubicBezTo>
                <a:cubicBezTo>
                  <a:pt x="282" y="206"/>
                  <a:pt x="280" y="204"/>
                  <a:pt x="278" y="203"/>
                </a:cubicBezTo>
                <a:cubicBezTo>
                  <a:pt x="278" y="202"/>
                  <a:pt x="278" y="202"/>
                  <a:pt x="278" y="202"/>
                </a:cubicBezTo>
                <a:cubicBezTo>
                  <a:pt x="278" y="201"/>
                  <a:pt x="278" y="201"/>
                  <a:pt x="278" y="201"/>
                </a:cubicBezTo>
                <a:cubicBezTo>
                  <a:pt x="279" y="198"/>
                  <a:pt x="281" y="194"/>
                  <a:pt x="282" y="190"/>
                </a:cubicBezTo>
                <a:cubicBezTo>
                  <a:pt x="282" y="190"/>
                  <a:pt x="282" y="190"/>
                  <a:pt x="282" y="190"/>
                </a:cubicBezTo>
                <a:cubicBezTo>
                  <a:pt x="283" y="190"/>
                  <a:pt x="283" y="190"/>
                  <a:pt x="283" y="190"/>
                </a:cubicBezTo>
                <a:cubicBezTo>
                  <a:pt x="285" y="189"/>
                  <a:pt x="288" y="189"/>
                  <a:pt x="290" y="189"/>
                </a:cubicBezTo>
                <a:cubicBezTo>
                  <a:pt x="293" y="189"/>
                  <a:pt x="295" y="189"/>
                  <a:pt x="297" y="188"/>
                </a:cubicBezTo>
                <a:cubicBezTo>
                  <a:pt x="298" y="186"/>
                  <a:pt x="299" y="183"/>
                  <a:pt x="299" y="181"/>
                </a:cubicBezTo>
                <a:cubicBezTo>
                  <a:pt x="297" y="179"/>
                  <a:pt x="295" y="178"/>
                  <a:pt x="293" y="177"/>
                </a:cubicBezTo>
                <a:cubicBezTo>
                  <a:pt x="291" y="176"/>
                  <a:pt x="289" y="174"/>
                  <a:pt x="287" y="173"/>
                </a:cubicBezTo>
                <a:cubicBezTo>
                  <a:pt x="286" y="173"/>
                  <a:pt x="286" y="173"/>
                  <a:pt x="286" y="173"/>
                </a:cubicBezTo>
                <a:cubicBezTo>
                  <a:pt x="286" y="172"/>
                  <a:pt x="286" y="172"/>
                  <a:pt x="286" y="172"/>
                </a:cubicBezTo>
                <a:cubicBezTo>
                  <a:pt x="287" y="168"/>
                  <a:pt x="287" y="165"/>
                  <a:pt x="287" y="160"/>
                </a:cubicBezTo>
                <a:cubicBezTo>
                  <a:pt x="287" y="160"/>
                  <a:pt x="287" y="160"/>
                  <a:pt x="287" y="160"/>
                </a:cubicBezTo>
                <a:cubicBezTo>
                  <a:pt x="288" y="159"/>
                  <a:pt x="288" y="159"/>
                  <a:pt x="288" y="159"/>
                </a:cubicBezTo>
                <a:cubicBezTo>
                  <a:pt x="290" y="159"/>
                  <a:pt x="293" y="158"/>
                  <a:pt x="295" y="157"/>
                </a:cubicBezTo>
                <a:cubicBezTo>
                  <a:pt x="297" y="156"/>
                  <a:pt x="300" y="156"/>
                  <a:pt x="302" y="155"/>
                </a:cubicBezTo>
                <a:cubicBezTo>
                  <a:pt x="302" y="155"/>
                  <a:pt x="302" y="155"/>
                  <a:pt x="302" y="155"/>
                </a:cubicBezTo>
                <a:cubicBezTo>
                  <a:pt x="302" y="153"/>
                  <a:pt x="302" y="152"/>
                  <a:pt x="302" y="151"/>
                </a:cubicBezTo>
                <a:cubicBezTo>
                  <a:pt x="302" y="149"/>
                  <a:pt x="302" y="148"/>
                  <a:pt x="302" y="147"/>
                </a:cubicBezTo>
                <a:close/>
                <a:moveTo>
                  <a:pt x="159" y="110"/>
                </a:moveTo>
                <a:cubicBezTo>
                  <a:pt x="161" y="93"/>
                  <a:pt x="164" y="76"/>
                  <a:pt x="169" y="59"/>
                </a:cubicBezTo>
                <a:cubicBezTo>
                  <a:pt x="169" y="58"/>
                  <a:pt x="169" y="58"/>
                  <a:pt x="169" y="58"/>
                </a:cubicBezTo>
                <a:cubicBezTo>
                  <a:pt x="170" y="59"/>
                  <a:pt x="170" y="59"/>
                  <a:pt x="170" y="59"/>
                </a:cubicBezTo>
                <a:cubicBezTo>
                  <a:pt x="182" y="61"/>
                  <a:pt x="193" y="66"/>
                  <a:pt x="203" y="72"/>
                </a:cubicBezTo>
                <a:cubicBezTo>
                  <a:pt x="204" y="73"/>
                  <a:pt x="204" y="73"/>
                  <a:pt x="204" y="73"/>
                </a:cubicBezTo>
                <a:cubicBezTo>
                  <a:pt x="203" y="74"/>
                  <a:pt x="203" y="74"/>
                  <a:pt x="203" y="74"/>
                </a:cubicBezTo>
                <a:cubicBezTo>
                  <a:pt x="195" y="90"/>
                  <a:pt x="185" y="104"/>
                  <a:pt x="174" y="116"/>
                </a:cubicBezTo>
                <a:cubicBezTo>
                  <a:pt x="173" y="117"/>
                  <a:pt x="173" y="117"/>
                  <a:pt x="173" y="117"/>
                </a:cubicBezTo>
                <a:cubicBezTo>
                  <a:pt x="172" y="117"/>
                  <a:pt x="172" y="117"/>
                  <a:pt x="172" y="117"/>
                </a:cubicBezTo>
                <a:cubicBezTo>
                  <a:pt x="169" y="114"/>
                  <a:pt x="165" y="112"/>
                  <a:pt x="160" y="111"/>
                </a:cubicBezTo>
                <a:cubicBezTo>
                  <a:pt x="159" y="111"/>
                  <a:pt x="159" y="111"/>
                  <a:pt x="159" y="111"/>
                </a:cubicBezTo>
                <a:lnTo>
                  <a:pt x="159" y="110"/>
                </a:lnTo>
                <a:close/>
                <a:moveTo>
                  <a:pt x="99" y="72"/>
                </a:moveTo>
                <a:cubicBezTo>
                  <a:pt x="109" y="65"/>
                  <a:pt x="120" y="61"/>
                  <a:pt x="132" y="58"/>
                </a:cubicBezTo>
                <a:cubicBezTo>
                  <a:pt x="133" y="58"/>
                  <a:pt x="133" y="58"/>
                  <a:pt x="133" y="58"/>
                </a:cubicBezTo>
                <a:cubicBezTo>
                  <a:pt x="134" y="59"/>
                  <a:pt x="134" y="59"/>
                  <a:pt x="134" y="59"/>
                </a:cubicBezTo>
                <a:cubicBezTo>
                  <a:pt x="139" y="76"/>
                  <a:pt x="142" y="93"/>
                  <a:pt x="143" y="110"/>
                </a:cubicBezTo>
                <a:cubicBezTo>
                  <a:pt x="143" y="111"/>
                  <a:pt x="143" y="111"/>
                  <a:pt x="143" y="111"/>
                </a:cubicBezTo>
                <a:cubicBezTo>
                  <a:pt x="142" y="111"/>
                  <a:pt x="142" y="111"/>
                  <a:pt x="142" y="111"/>
                </a:cubicBezTo>
                <a:cubicBezTo>
                  <a:pt x="138" y="112"/>
                  <a:pt x="134" y="114"/>
                  <a:pt x="130" y="116"/>
                </a:cubicBezTo>
                <a:cubicBezTo>
                  <a:pt x="129" y="117"/>
                  <a:pt x="129" y="117"/>
                  <a:pt x="129" y="117"/>
                </a:cubicBezTo>
                <a:cubicBezTo>
                  <a:pt x="128" y="116"/>
                  <a:pt x="128" y="116"/>
                  <a:pt x="128" y="116"/>
                </a:cubicBezTo>
                <a:cubicBezTo>
                  <a:pt x="117" y="103"/>
                  <a:pt x="107" y="89"/>
                  <a:pt x="99" y="74"/>
                </a:cubicBezTo>
                <a:cubicBezTo>
                  <a:pt x="98" y="73"/>
                  <a:pt x="98" y="73"/>
                  <a:pt x="98" y="73"/>
                </a:cubicBezTo>
                <a:lnTo>
                  <a:pt x="99" y="72"/>
                </a:lnTo>
                <a:close/>
                <a:moveTo>
                  <a:pt x="59" y="132"/>
                </a:moveTo>
                <a:cubicBezTo>
                  <a:pt x="61" y="120"/>
                  <a:pt x="66" y="109"/>
                  <a:pt x="72" y="99"/>
                </a:cubicBezTo>
                <a:cubicBezTo>
                  <a:pt x="73" y="98"/>
                  <a:pt x="73" y="98"/>
                  <a:pt x="73" y="98"/>
                </a:cubicBezTo>
                <a:cubicBezTo>
                  <a:pt x="74" y="98"/>
                  <a:pt x="74" y="98"/>
                  <a:pt x="74" y="98"/>
                </a:cubicBezTo>
                <a:cubicBezTo>
                  <a:pt x="90" y="107"/>
                  <a:pt x="104" y="116"/>
                  <a:pt x="116" y="128"/>
                </a:cubicBezTo>
                <a:cubicBezTo>
                  <a:pt x="117" y="128"/>
                  <a:pt x="117" y="128"/>
                  <a:pt x="117" y="128"/>
                </a:cubicBezTo>
                <a:cubicBezTo>
                  <a:pt x="117" y="129"/>
                  <a:pt x="117" y="129"/>
                  <a:pt x="117" y="129"/>
                </a:cubicBezTo>
                <a:cubicBezTo>
                  <a:pt x="114" y="133"/>
                  <a:pt x="113" y="137"/>
                  <a:pt x="112" y="141"/>
                </a:cubicBezTo>
                <a:cubicBezTo>
                  <a:pt x="111" y="143"/>
                  <a:pt x="111" y="143"/>
                  <a:pt x="111" y="143"/>
                </a:cubicBezTo>
                <a:cubicBezTo>
                  <a:pt x="110" y="142"/>
                  <a:pt x="110" y="142"/>
                  <a:pt x="110" y="142"/>
                </a:cubicBezTo>
                <a:cubicBezTo>
                  <a:pt x="93" y="141"/>
                  <a:pt x="76" y="138"/>
                  <a:pt x="60" y="133"/>
                </a:cubicBezTo>
                <a:cubicBezTo>
                  <a:pt x="58" y="133"/>
                  <a:pt x="58" y="133"/>
                  <a:pt x="58" y="133"/>
                </a:cubicBezTo>
                <a:lnTo>
                  <a:pt x="59" y="132"/>
                </a:lnTo>
                <a:close/>
                <a:moveTo>
                  <a:pt x="74" y="203"/>
                </a:moveTo>
                <a:cubicBezTo>
                  <a:pt x="73" y="203"/>
                  <a:pt x="73" y="203"/>
                  <a:pt x="73" y="203"/>
                </a:cubicBezTo>
                <a:cubicBezTo>
                  <a:pt x="72" y="202"/>
                  <a:pt x="72" y="202"/>
                  <a:pt x="72" y="202"/>
                </a:cubicBezTo>
                <a:cubicBezTo>
                  <a:pt x="66" y="192"/>
                  <a:pt x="61" y="181"/>
                  <a:pt x="59" y="170"/>
                </a:cubicBezTo>
                <a:cubicBezTo>
                  <a:pt x="58" y="168"/>
                  <a:pt x="58" y="168"/>
                  <a:pt x="58" y="168"/>
                </a:cubicBezTo>
                <a:cubicBezTo>
                  <a:pt x="60" y="168"/>
                  <a:pt x="60" y="168"/>
                  <a:pt x="60" y="168"/>
                </a:cubicBezTo>
                <a:cubicBezTo>
                  <a:pt x="76" y="163"/>
                  <a:pt x="93" y="160"/>
                  <a:pt x="110" y="159"/>
                </a:cubicBezTo>
                <a:cubicBezTo>
                  <a:pt x="111" y="159"/>
                  <a:pt x="111" y="159"/>
                  <a:pt x="111" y="159"/>
                </a:cubicBezTo>
                <a:cubicBezTo>
                  <a:pt x="111" y="160"/>
                  <a:pt x="111" y="160"/>
                  <a:pt x="111" y="160"/>
                </a:cubicBezTo>
                <a:cubicBezTo>
                  <a:pt x="112" y="164"/>
                  <a:pt x="114" y="168"/>
                  <a:pt x="116" y="172"/>
                </a:cubicBezTo>
                <a:cubicBezTo>
                  <a:pt x="117" y="173"/>
                  <a:pt x="117" y="173"/>
                  <a:pt x="117" y="173"/>
                </a:cubicBezTo>
                <a:cubicBezTo>
                  <a:pt x="116" y="174"/>
                  <a:pt x="116" y="174"/>
                  <a:pt x="116" y="174"/>
                </a:cubicBezTo>
                <a:cubicBezTo>
                  <a:pt x="103" y="185"/>
                  <a:pt x="89" y="194"/>
                  <a:pt x="74" y="203"/>
                </a:cubicBezTo>
                <a:close/>
                <a:moveTo>
                  <a:pt x="143" y="191"/>
                </a:moveTo>
                <a:cubicBezTo>
                  <a:pt x="141" y="208"/>
                  <a:pt x="138" y="225"/>
                  <a:pt x="133" y="242"/>
                </a:cubicBezTo>
                <a:cubicBezTo>
                  <a:pt x="133" y="243"/>
                  <a:pt x="133" y="243"/>
                  <a:pt x="133" y="243"/>
                </a:cubicBezTo>
                <a:cubicBezTo>
                  <a:pt x="132" y="243"/>
                  <a:pt x="132" y="243"/>
                  <a:pt x="132" y="243"/>
                </a:cubicBezTo>
                <a:cubicBezTo>
                  <a:pt x="120" y="241"/>
                  <a:pt x="109" y="236"/>
                  <a:pt x="99" y="229"/>
                </a:cubicBezTo>
                <a:cubicBezTo>
                  <a:pt x="98" y="229"/>
                  <a:pt x="98" y="229"/>
                  <a:pt x="98" y="229"/>
                </a:cubicBezTo>
                <a:cubicBezTo>
                  <a:pt x="98" y="228"/>
                  <a:pt x="98" y="228"/>
                  <a:pt x="98" y="228"/>
                </a:cubicBezTo>
                <a:cubicBezTo>
                  <a:pt x="107" y="212"/>
                  <a:pt x="117" y="198"/>
                  <a:pt x="128" y="185"/>
                </a:cubicBezTo>
                <a:cubicBezTo>
                  <a:pt x="128" y="184"/>
                  <a:pt x="128" y="184"/>
                  <a:pt x="128" y="184"/>
                </a:cubicBezTo>
                <a:cubicBezTo>
                  <a:pt x="129" y="185"/>
                  <a:pt x="129" y="185"/>
                  <a:pt x="129" y="185"/>
                </a:cubicBezTo>
                <a:cubicBezTo>
                  <a:pt x="133" y="187"/>
                  <a:pt x="137" y="189"/>
                  <a:pt x="142" y="190"/>
                </a:cubicBezTo>
                <a:cubicBezTo>
                  <a:pt x="143" y="190"/>
                  <a:pt x="143" y="190"/>
                  <a:pt x="143" y="190"/>
                </a:cubicBezTo>
                <a:lnTo>
                  <a:pt x="143" y="191"/>
                </a:lnTo>
                <a:close/>
                <a:moveTo>
                  <a:pt x="151" y="180"/>
                </a:moveTo>
                <a:cubicBezTo>
                  <a:pt x="143" y="180"/>
                  <a:pt x="136" y="177"/>
                  <a:pt x="130" y="171"/>
                </a:cubicBezTo>
                <a:cubicBezTo>
                  <a:pt x="125" y="166"/>
                  <a:pt x="122" y="159"/>
                  <a:pt x="122" y="151"/>
                </a:cubicBezTo>
                <a:cubicBezTo>
                  <a:pt x="122" y="143"/>
                  <a:pt x="125" y="136"/>
                  <a:pt x="130" y="130"/>
                </a:cubicBezTo>
                <a:cubicBezTo>
                  <a:pt x="136" y="125"/>
                  <a:pt x="143" y="122"/>
                  <a:pt x="151" y="122"/>
                </a:cubicBezTo>
                <a:cubicBezTo>
                  <a:pt x="159" y="122"/>
                  <a:pt x="166" y="125"/>
                  <a:pt x="172" y="130"/>
                </a:cubicBezTo>
                <a:cubicBezTo>
                  <a:pt x="183" y="142"/>
                  <a:pt x="183" y="160"/>
                  <a:pt x="172" y="171"/>
                </a:cubicBezTo>
                <a:cubicBezTo>
                  <a:pt x="166" y="177"/>
                  <a:pt x="159" y="180"/>
                  <a:pt x="151" y="180"/>
                </a:cubicBezTo>
                <a:close/>
                <a:moveTo>
                  <a:pt x="203" y="229"/>
                </a:moveTo>
                <a:cubicBezTo>
                  <a:pt x="192" y="236"/>
                  <a:pt x="181" y="241"/>
                  <a:pt x="170" y="243"/>
                </a:cubicBezTo>
                <a:cubicBezTo>
                  <a:pt x="168" y="243"/>
                  <a:pt x="168" y="243"/>
                  <a:pt x="168" y="243"/>
                </a:cubicBezTo>
                <a:cubicBezTo>
                  <a:pt x="168" y="242"/>
                  <a:pt x="168" y="242"/>
                  <a:pt x="168" y="242"/>
                </a:cubicBezTo>
                <a:cubicBezTo>
                  <a:pt x="163" y="225"/>
                  <a:pt x="160" y="208"/>
                  <a:pt x="159" y="192"/>
                </a:cubicBezTo>
                <a:cubicBezTo>
                  <a:pt x="159" y="190"/>
                  <a:pt x="159" y="190"/>
                  <a:pt x="159" y="190"/>
                </a:cubicBezTo>
                <a:cubicBezTo>
                  <a:pt x="160" y="190"/>
                  <a:pt x="160" y="190"/>
                  <a:pt x="160" y="190"/>
                </a:cubicBezTo>
                <a:cubicBezTo>
                  <a:pt x="164" y="189"/>
                  <a:pt x="168" y="188"/>
                  <a:pt x="172" y="185"/>
                </a:cubicBezTo>
                <a:cubicBezTo>
                  <a:pt x="173" y="185"/>
                  <a:pt x="173" y="185"/>
                  <a:pt x="173" y="185"/>
                </a:cubicBezTo>
                <a:cubicBezTo>
                  <a:pt x="174" y="185"/>
                  <a:pt x="174" y="185"/>
                  <a:pt x="174" y="185"/>
                </a:cubicBezTo>
                <a:cubicBezTo>
                  <a:pt x="185" y="199"/>
                  <a:pt x="195" y="213"/>
                  <a:pt x="203" y="228"/>
                </a:cubicBezTo>
                <a:cubicBezTo>
                  <a:pt x="204" y="229"/>
                  <a:pt x="204" y="229"/>
                  <a:pt x="204" y="229"/>
                </a:cubicBezTo>
                <a:lnTo>
                  <a:pt x="203" y="229"/>
                </a:lnTo>
                <a:close/>
                <a:moveTo>
                  <a:pt x="243" y="170"/>
                </a:moveTo>
                <a:cubicBezTo>
                  <a:pt x="241" y="182"/>
                  <a:pt x="236" y="193"/>
                  <a:pt x="229" y="203"/>
                </a:cubicBezTo>
                <a:cubicBezTo>
                  <a:pt x="229" y="204"/>
                  <a:pt x="229" y="204"/>
                  <a:pt x="229" y="204"/>
                </a:cubicBezTo>
                <a:cubicBezTo>
                  <a:pt x="228" y="203"/>
                  <a:pt x="228" y="203"/>
                  <a:pt x="228" y="203"/>
                </a:cubicBezTo>
                <a:cubicBezTo>
                  <a:pt x="212" y="195"/>
                  <a:pt x="198" y="185"/>
                  <a:pt x="185" y="174"/>
                </a:cubicBezTo>
                <a:cubicBezTo>
                  <a:pt x="185" y="173"/>
                  <a:pt x="185" y="173"/>
                  <a:pt x="185" y="173"/>
                </a:cubicBezTo>
                <a:cubicBezTo>
                  <a:pt x="185" y="172"/>
                  <a:pt x="185" y="172"/>
                  <a:pt x="185" y="172"/>
                </a:cubicBezTo>
                <a:cubicBezTo>
                  <a:pt x="188" y="169"/>
                  <a:pt x="189" y="164"/>
                  <a:pt x="190" y="160"/>
                </a:cubicBezTo>
                <a:cubicBezTo>
                  <a:pt x="191" y="159"/>
                  <a:pt x="191" y="159"/>
                  <a:pt x="191" y="159"/>
                </a:cubicBezTo>
                <a:cubicBezTo>
                  <a:pt x="192" y="159"/>
                  <a:pt x="192" y="159"/>
                  <a:pt x="192" y="159"/>
                </a:cubicBezTo>
                <a:cubicBezTo>
                  <a:pt x="208" y="161"/>
                  <a:pt x="225" y="164"/>
                  <a:pt x="242" y="168"/>
                </a:cubicBezTo>
                <a:cubicBezTo>
                  <a:pt x="243" y="169"/>
                  <a:pt x="243" y="169"/>
                  <a:pt x="243" y="169"/>
                </a:cubicBezTo>
                <a:lnTo>
                  <a:pt x="243" y="170"/>
                </a:lnTo>
                <a:close/>
                <a:moveTo>
                  <a:pt x="242" y="134"/>
                </a:moveTo>
                <a:cubicBezTo>
                  <a:pt x="225" y="139"/>
                  <a:pt x="208" y="142"/>
                  <a:pt x="192" y="143"/>
                </a:cubicBezTo>
                <a:cubicBezTo>
                  <a:pt x="191" y="143"/>
                  <a:pt x="191" y="143"/>
                  <a:pt x="191" y="143"/>
                </a:cubicBezTo>
                <a:cubicBezTo>
                  <a:pt x="190" y="142"/>
                  <a:pt x="190" y="142"/>
                  <a:pt x="190" y="142"/>
                </a:cubicBezTo>
                <a:cubicBezTo>
                  <a:pt x="189" y="137"/>
                  <a:pt x="188" y="133"/>
                  <a:pt x="185" y="130"/>
                </a:cubicBezTo>
                <a:cubicBezTo>
                  <a:pt x="185" y="129"/>
                  <a:pt x="185" y="129"/>
                  <a:pt x="185" y="129"/>
                </a:cubicBezTo>
                <a:cubicBezTo>
                  <a:pt x="186" y="128"/>
                  <a:pt x="186" y="128"/>
                  <a:pt x="186" y="128"/>
                </a:cubicBezTo>
                <a:cubicBezTo>
                  <a:pt x="199" y="117"/>
                  <a:pt x="213" y="107"/>
                  <a:pt x="228" y="99"/>
                </a:cubicBezTo>
                <a:cubicBezTo>
                  <a:pt x="229" y="98"/>
                  <a:pt x="229" y="98"/>
                  <a:pt x="229" y="98"/>
                </a:cubicBezTo>
                <a:cubicBezTo>
                  <a:pt x="230" y="99"/>
                  <a:pt x="230" y="99"/>
                  <a:pt x="230" y="99"/>
                </a:cubicBezTo>
                <a:cubicBezTo>
                  <a:pt x="236" y="109"/>
                  <a:pt x="241" y="120"/>
                  <a:pt x="243" y="132"/>
                </a:cubicBezTo>
                <a:cubicBezTo>
                  <a:pt x="243" y="133"/>
                  <a:pt x="243" y="133"/>
                  <a:pt x="243" y="133"/>
                </a:cubicBezTo>
                <a:lnTo>
                  <a:pt x="242" y="134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84" name="Group 83"/>
          <p:cNvGrpSpPr/>
          <p:nvPr/>
        </p:nvGrpSpPr>
        <p:grpSpPr>
          <a:xfrm flipV="1">
            <a:off x="17573286" y="9091018"/>
            <a:ext cx="4588084" cy="2816908"/>
            <a:chOff x="6095913" y="3516301"/>
            <a:chExt cx="4588084" cy="2816908"/>
          </a:xfrm>
        </p:grpSpPr>
        <p:grpSp>
          <p:nvGrpSpPr>
            <p:cNvPr id="85" name="Group 84"/>
            <p:cNvGrpSpPr/>
            <p:nvPr/>
          </p:nvGrpSpPr>
          <p:grpSpPr>
            <a:xfrm>
              <a:off x="6095913" y="3516301"/>
              <a:ext cx="4588084" cy="1614826"/>
              <a:chOff x="3799661" y="10694418"/>
              <a:chExt cx="4588084" cy="1614826"/>
            </a:xfrm>
          </p:grpSpPr>
          <p:sp>
            <p:nvSpPr>
              <p:cNvPr id="113" name="TextBox 112"/>
              <p:cNvSpPr txBox="1"/>
              <p:nvPr/>
            </p:nvSpPr>
            <p:spPr>
              <a:xfrm flipV="1">
                <a:off x="3799661" y="11786024"/>
                <a:ext cx="4588084" cy="52322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fa-IR" sz="2800" b="1" dirty="0">
                    <a:solidFill>
                      <a:schemeClr val="accent1">
                        <a:lumMod val="50000"/>
                      </a:schemeClr>
                    </a:solidFill>
                    <a:effectLst>
                      <a:glow>
                        <a:srgbClr val="FF3399">
                          <a:alpha val="24000"/>
                        </a:srgbClr>
                      </a:glow>
                    </a:effectLst>
                    <a:latin typeface="Shabnam" panose="020B0603030804020204" pitchFamily="34" charset="-78"/>
                    <a:cs typeface="Shabnam" panose="020B0603030804020204" pitchFamily="34" charset="-78"/>
                  </a:rPr>
                  <a:t>تیتر عنوان را بنویسید</a:t>
                </a:r>
                <a:endParaRPr lang="en-US" sz="2800" b="1" dirty="0">
                  <a:solidFill>
                    <a:schemeClr val="accent1">
                      <a:lumMod val="50000"/>
                    </a:schemeClr>
                  </a:solidFill>
                  <a:effectLst>
                    <a:glow>
                      <a:srgbClr val="FF3399">
                        <a:alpha val="24000"/>
                      </a:srgbClr>
                    </a:glow>
                  </a:effectLst>
                  <a:latin typeface="Shabnam" panose="020B0603030804020204" pitchFamily="34" charset="-78"/>
                  <a:cs typeface="Shabnam" panose="020B0603030804020204" pitchFamily="34" charset="-78"/>
                </a:endParaRPr>
              </a:p>
            </p:txBody>
          </p:sp>
          <p:sp>
            <p:nvSpPr>
              <p:cNvPr id="114" name="TextBox 113"/>
              <p:cNvSpPr txBox="1"/>
              <p:nvPr/>
            </p:nvSpPr>
            <p:spPr>
              <a:xfrm flipV="1">
                <a:off x="4151397" y="10694418"/>
                <a:ext cx="3884612" cy="101566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 rtl="1">
                  <a:lnSpc>
                    <a:spcPct val="150000"/>
                  </a:lnSpc>
                </a:pPr>
                <a:r>
                  <a:rPr lang="fa-IR" sz="2000" dirty="0">
                    <a:solidFill>
                      <a:srgbClr val="16191F"/>
                    </a:solidFill>
                    <a:latin typeface="Vazir" panose="020B0603030804020204" pitchFamily="34" charset="-78"/>
                    <a:cs typeface="Vazir" panose="020B0603030804020204" pitchFamily="34" charset="-78"/>
                  </a:rPr>
                  <a:t>فروشگاه مینارو ارائه دهنده انواع فایل های کاربردی</a:t>
                </a:r>
                <a:endParaRPr lang="en-US" sz="1800" b="1" dirty="0">
                  <a:solidFill>
                    <a:schemeClr val="bg1">
                      <a:lumMod val="65000"/>
                    </a:schemeClr>
                  </a:solidFill>
                  <a:effectLst>
                    <a:glow>
                      <a:srgbClr val="FF3399">
                        <a:alpha val="24000"/>
                      </a:srgbClr>
                    </a:glow>
                  </a:effectLst>
                  <a:latin typeface="Lato" panose="020F0502020204030203" pitchFamily="34" charset="0"/>
                </a:endParaRPr>
              </a:p>
            </p:txBody>
          </p:sp>
        </p:grpSp>
        <p:grpSp>
          <p:nvGrpSpPr>
            <p:cNvPr id="110" name="Group 109"/>
            <p:cNvGrpSpPr/>
            <p:nvPr/>
          </p:nvGrpSpPr>
          <p:grpSpPr>
            <a:xfrm>
              <a:off x="8375176" y="5266665"/>
              <a:ext cx="214661" cy="1066544"/>
              <a:chOff x="9156226" y="5476215"/>
              <a:chExt cx="214661" cy="1066544"/>
            </a:xfrm>
          </p:grpSpPr>
          <p:cxnSp>
            <p:nvCxnSpPr>
              <p:cNvPr id="111" name="Straight Connector 110"/>
              <p:cNvCxnSpPr/>
              <p:nvPr/>
            </p:nvCxnSpPr>
            <p:spPr>
              <a:xfrm>
                <a:off x="9258103" y="5607405"/>
                <a:ext cx="5453" cy="935354"/>
              </a:xfrm>
              <a:prstGeom prst="line">
                <a:avLst/>
              </a:prstGeom>
              <a:ln>
                <a:solidFill>
                  <a:schemeClr val="bg1">
                    <a:lumMod val="65000"/>
                  </a:schemeClr>
                </a:solidFill>
                <a:prstDash val="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12" name="Oval 111"/>
              <p:cNvSpPr/>
              <p:nvPr/>
            </p:nvSpPr>
            <p:spPr>
              <a:xfrm>
                <a:off x="9156226" y="5476215"/>
                <a:ext cx="214661" cy="214661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07" name="Group 106"/>
          <p:cNvGrpSpPr/>
          <p:nvPr/>
        </p:nvGrpSpPr>
        <p:grpSpPr>
          <a:xfrm flipV="1">
            <a:off x="512451" y="3139417"/>
            <a:ext cx="4588084" cy="3548726"/>
            <a:chOff x="6190295" y="5430142"/>
            <a:chExt cx="4588084" cy="3548726"/>
          </a:xfrm>
        </p:grpSpPr>
        <p:grpSp>
          <p:nvGrpSpPr>
            <p:cNvPr id="115" name="Group 114"/>
            <p:cNvGrpSpPr/>
            <p:nvPr/>
          </p:nvGrpSpPr>
          <p:grpSpPr>
            <a:xfrm>
              <a:off x="6190295" y="7364042"/>
              <a:ext cx="4588084" cy="1614826"/>
              <a:chOff x="3894043" y="14542159"/>
              <a:chExt cx="4588084" cy="1614826"/>
            </a:xfrm>
          </p:grpSpPr>
          <p:sp>
            <p:nvSpPr>
              <p:cNvPr id="121" name="TextBox 120"/>
              <p:cNvSpPr txBox="1"/>
              <p:nvPr/>
            </p:nvSpPr>
            <p:spPr>
              <a:xfrm flipV="1">
                <a:off x="3894043" y="15633765"/>
                <a:ext cx="4588084" cy="52322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fa-IR" sz="2800" b="1" dirty="0">
                    <a:solidFill>
                      <a:schemeClr val="accent1">
                        <a:lumMod val="50000"/>
                      </a:schemeClr>
                    </a:solidFill>
                    <a:effectLst>
                      <a:glow>
                        <a:srgbClr val="FF3399">
                          <a:alpha val="24000"/>
                        </a:srgbClr>
                      </a:glow>
                    </a:effectLst>
                    <a:latin typeface="Shabnam" panose="020B0603030804020204" pitchFamily="34" charset="-78"/>
                    <a:cs typeface="Shabnam" panose="020B0603030804020204" pitchFamily="34" charset="-78"/>
                  </a:rPr>
                  <a:t>تیتر عنوان را بنویسید</a:t>
                </a:r>
                <a:endParaRPr lang="en-US" sz="2800" b="1" dirty="0">
                  <a:solidFill>
                    <a:schemeClr val="accent1">
                      <a:lumMod val="50000"/>
                    </a:schemeClr>
                  </a:solidFill>
                  <a:effectLst>
                    <a:glow>
                      <a:srgbClr val="FF3399">
                        <a:alpha val="24000"/>
                      </a:srgbClr>
                    </a:glow>
                  </a:effectLst>
                  <a:latin typeface="Shabnam" panose="020B0603030804020204" pitchFamily="34" charset="-78"/>
                  <a:cs typeface="Shabnam" panose="020B0603030804020204" pitchFamily="34" charset="-78"/>
                </a:endParaRPr>
              </a:p>
            </p:txBody>
          </p:sp>
          <p:sp>
            <p:nvSpPr>
              <p:cNvPr id="122" name="TextBox 121"/>
              <p:cNvSpPr txBox="1"/>
              <p:nvPr/>
            </p:nvSpPr>
            <p:spPr>
              <a:xfrm flipV="1">
                <a:off x="4245779" y="14542159"/>
                <a:ext cx="3884612" cy="101566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 rtl="1">
                  <a:lnSpc>
                    <a:spcPct val="150000"/>
                  </a:lnSpc>
                </a:pPr>
                <a:r>
                  <a:rPr lang="fa-IR" sz="2000" dirty="0">
                    <a:solidFill>
                      <a:srgbClr val="16191F"/>
                    </a:solidFill>
                    <a:latin typeface="Vazir" panose="020B0603030804020204" pitchFamily="34" charset="-78"/>
                    <a:cs typeface="Vazir" panose="020B0603030804020204" pitchFamily="34" charset="-78"/>
                  </a:rPr>
                  <a:t>فروشگاه مینارو ارائه دهنده انواع فایل های کاربردی</a:t>
                </a:r>
                <a:endParaRPr lang="en-US" sz="1800" b="1" dirty="0">
                  <a:solidFill>
                    <a:schemeClr val="bg1">
                      <a:lumMod val="65000"/>
                    </a:schemeClr>
                  </a:solidFill>
                  <a:effectLst>
                    <a:glow>
                      <a:srgbClr val="FF3399">
                        <a:alpha val="24000"/>
                      </a:srgbClr>
                    </a:glow>
                  </a:effectLst>
                  <a:latin typeface="Lato" panose="020F0502020204030203" pitchFamily="34" charset="0"/>
                </a:endParaRPr>
              </a:p>
            </p:txBody>
          </p:sp>
        </p:grpSp>
        <p:grpSp>
          <p:nvGrpSpPr>
            <p:cNvPr id="116" name="Group 115"/>
            <p:cNvGrpSpPr/>
            <p:nvPr/>
          </p:nvGrpSpPr>
          <p:grpSpPr>
            <a:xfrm>
              <a:off x="8377031" y="5430142"/>
              <a:ext cx="214661" cy="1818642"/>
              <a:chOff x="9158081" y="5639692"/>
              <a:chExt cx="214661" cy="1818642"/>
            </a:xfrm>
          </p:grpSpPr>
          <p:cxnSp>
            <p:nvCxnSpPr>
              <p:cNvPr id="119" name="Straight Connector 118"/>
              <p:cNvCxnSpPr/>
              <p:nvPr/>
            </p:nvCxnSpPr>
            <p:spPr>
              <a:xfrm flipH="1">
                <a:off x="9246362" y="5639692"/>
                <a:ext cx="19232" cy="1603981"/>
              </a:xfrm>
              <a:prstGeom prst="line">
                <a:avLst/>
              </a:prstGeom>
              <a:ln>
                <a:solidFill>
                  <a:schemeClr val="bg1">
                    <a:lumMod val="65000"/>
                  </a:schemeClr>
                </a:solidFill>
                <a:prstDash val="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20" name="Oval 119"/>
              <p:cNvSpPr/>
              <p:nvPr/>
            </p:nvSpPr>
            <p:spPr>
              <a:xfrm>
                <a:off x="9158081" y="7243673"/>
                <a:ext cx="214661" cy="214661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569210668"/>
      </p:ext>
    </p:extLst>
  </p:cSld>
  <p:clrMapOvr>
    <a:masterClrMapping/>
  </p:clrMapOvr>
  <p:transition spd="med">
    <p:pull dir="u"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7" dur="500"/>
                                            <p:tgtEl>
                                              <p:spTgt spid="10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" presetID="31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" dur="1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" dur="1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" dur="1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" dur="1000"/>
                                            <p:tgtEl>
                                              <p:spTgt spid="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" presetID="22" presetClass="entr" presetSubtype="4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6" dur="500"/>
                                            <p:tgtEl>
                                              <p:spTgt spid="5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2" dur="1000"/>
                                            <p:tgtEl>
                                              <p:spTgt spid="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3" presetID="22" presetClass="entr" presetSubtype="4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25" dur="500"/>
                                            <p:tgtEl>
                                              <p:spTgt spid="7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6" presetID="31" presetClass="entr" presetSubtype="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8" dur="10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9" dur="10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0" dur="10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1" dur="1000"/>
                                            <p:tgtEl>
                                              <p:spTgt spid="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2" presetID="22" presetClass="entr" presetSubtype="4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34" dur="500"/>
                                            <p:tgtEl>
                                              <p:spTgt spid="9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5" presetID="31" presetClass="entr" presetSubtype="0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7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8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9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0" dur="1000"/>
                                            <p:tgtEl>
                                              <p:spTgt spid="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1" presetID="22" presetClass="entr" presetSubtype="4" fill="hold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43" dur="500"/>
                                            <p:tgtEl>
                                              <p:spTgt spid="9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4" presetID="31" presetClass="entr" presetSubtype="0" fill="hold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6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7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8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9" dur="1000"/>
                                            <p:tgtEl>
                                              <p:spTgt spid="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0" presetID="22" presetClass="entr" presetSubtype="4" fill="hold" nodeType="withEffect">
                                      <p:stCondLst>
                                        <p:cond delay="2500"/>
                                      </p:stCondLst>
                                      <p:childTnLst>
                                        <p:set>
                                          <p:cBhvr>
                                            <p:cTn id="5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52" dur="500"/>
                                            <p:tgtEl>
                                              <p:spTgt spid="8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3" presetID="31" presetClass="entr" presetSubtype="0" fill="hold" nodeType="withEffect">
                                      <p:stCondLst>
                                        <p:cond delay="250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5" dur="1000" fill="hold"/>
                                            <p:tgtEl>
                                              <p:spTgt spid="7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6" dur="1000" fill="hold"/>
                                            <p:tgtEl>
                                              <p:spTgt spid="7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7" dur="1000" fill="hold"/>
                                            <p:tgtEl>
                                              <p:spTgt spid="79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8" dur="1000"/>
                                            <p:tgtEl>
                                              <p:spTgt spid="7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9" presetID="2" presetClass="entr" presetSubtype="8" fill="hold" grpId="0" nodeType="withEffect" p14:presetBounceEnd="83000">
                                      <p:stCondLst>
                                        <p:cond delay="0"/>
                                      </p:stCondLst>
                                      <p:iterate type="wd">
                                        <p:tmPct val="4000"/>
                                      </p:iterate>
                                      <p:childTnLst>
                                        <p:set>
                                          <p:cBhvr>
                                            <p:cTn id="6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83000">
                                          <p:cBhvr additive="base">
                                            <p:cTn id="61" dur="1750" fill="hold"/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83000">
                                          <p:cBhvr additive="base">
                                            <p:cTn id="62" dur="1750" fill="hold"/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67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7" dur="500"/>
                                            <p:tgtEl>
                                              <p:spTgt spid="10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" presetID="31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" dur="1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" dur="1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" dur="1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" dur="1000"/>
                                            <p:tgtEl>
                                              <p:spTgt spid="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" presetID="22" presetClass="entr" presetSubtype="4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6" dur="500"/>
                                            <p:tgtEl>
                                              <p:spTgt spid="5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2" dur="1000"/>
                                            <p:tgtEl>
                                              <p:spTgt spid="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3" presetID="22" presetClass="entr" presetSubtype="4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25" dur="500"/>
                                            <p:tgtEl>
                                              <p:spTgt spid="7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6" presetID="31" presetClass="entr" presetSubtype="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8" dur="10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9" dur="10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0" dur="10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1" dur="1000"/>
                                            <p:tgtEl>
                                              <p:spTgt spid="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2" presetID="22" presetClass="entr" presetSubtype="4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34" dur="500"/>
                                            <p:tgtEl>
                                              <p:spTgt spid="9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5" presetID="31" presetClass="entr" presetSubtype="0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7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8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9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0" dur="1000"/>
                                            <p:tgtEl>
                                              <p:spTgt spid="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1" presetID="22" presetClass="entr" presetSubtype="4" fill="hold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43" dur="500"/>
                                            <p:tgtEl>
                                              <p:spTgt spid="9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4" presetID="31" presetClass="entr" presetSubtype="0" fill="hold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6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7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8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9" dur="1000"/>
                                            <p:tgtEl>
                                              <p:spTgt spid="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0" presetID="22" presetClass="entr" presetSubtype="4" fill="hold" nodeType="withEffect">
                                      <p:stCondLst>
                                        <p:cond delay="2500"/>
                                      </p:stCondLst>
                                      <p:childTnLst>
                                        <p:set>
                                          <p:cBhvr>
                                            <p:cTn id="5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52" dur="500"/>
                                            <p:tgtEl>
                                              <p:spTgt spid="8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3" presetID="31" presetClass="entr" presetSubtype="0" fill="hold" nodeType="withEffect">
                                      <p:stCondLst>
                                        <p:cond delay="250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5" dur="1000" fill="hold"/>
                                            <p:tgtEl>
                                              <p:spTgt spid="7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6" dur="1000" fill="hold"/>
                                            <p:tgtEl>
                                              <p:spTgt spid="7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7" dur="1000" fill="hold"/>
                                            <p:tgtEl>
                                              <p:spTgt spid="79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8" dur="1000"/>
                                            <p:tgtEl>
                                              <p:spTgt spid="7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9" presetID="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iterate type="wd">
                                        <p:tmPct val="4000"/>
                                      </p:iterate>
                                      <p:childTnLst>
                                        <p:set>
                                          <p:cBhvr>
                                            <p:cTn id="6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1" dur="1750" fill="hold"/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2" dur="1750" fill="hold"/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67" grpId="0"/>
        </p:bldLst>
      </p:timing>
    </mc:Fallback>
  </mc:AlternateContent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" name="Oval 32"/>
          <p:cNvSpPr/>
          <p:nvPr/>
        </p:nvSpPr>
        <p:spPr>
          <a:xfrm rot="19149409">
            <a:off x="5225351" y="7643457"/>
            <a:ext cx="3581906" cy="3581906"/>
          </a:xfrm>
          <a:prstGeom prst="ellipse">
            <a:avLst/>
          </a:prstGeom>
          <a:gradFill>
            <a:gsLst>
              <a:gs pos="0">
                <a:schemeClr val="bg1"/>
              </a:gs>
              <a:gs pos="100000">
                <a:srgbClr val="F4F8FA"/>
              </a:gs>
            </a:gsLst>
            <a:lin ang="10800000" scaled="1"/>
          </a:gradFill>
          <a:ln>
            <a:noFill/>
          </a:ln>
          <a:effectLst>
            <a:outerShdw blurRad="571500" dist="723900" dir="2700000" algn="tl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" name="Oval 28"/>
          <p:cNvSpPr/>
          <p:nvPr/>
        </p:nvSpPr>
        <p:spPr>
          <a:xfrm rot="19149409">
            <a:off x="11359135" y="7452606"/>
            <a:ext cx="3581906" cy="3581906"/>
          </a:xfrm>
          <a:prstGeom prst="ellipse">
            <a:avLst/>
          </a:prstGeom>
          <a:gradFill>
            <a:gsLst>
              <a:gs pos="0">
                <a:schemeClr val="bg1"/>
              </a:gs>
              <a:gs pos="100000">
                <a:srgbClr val="F4F8FA"/>
              </a:gs>
            </a:gsLst>
            <a:lin ang="10800000" scaled="1"/>
          </a:gradFill>
          <a:ln>
            <a:noFill/>
          </a:ln>
          <a:effectLst>
            <a:outerShdw blurRad="571500" dist="723900" dir="2700000" algn="tl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Oval 20"/>
          <p:cNvSpPr/>
          <p:nvPr/>
        </p:nvSpPr>
        <p:spPr>
          <a:xfrm rot="19149409">
            <a:off x="7215573" y="4706634"/>
            <a:ext cx="5570677" cy="5570677"/>
          </a:xfrm>
          <a:prstGeom prst="ellipse">
            <a:avLst/>
          </a:prstGeom>
          <a:gradFill>
            <a:gsLst>
              <a:gs pos="0">
                <a:schemeClr val="bg1"/>
              </a:gs>
              <a:gs pos="100000">
                <a:srgbClr val="F4F8FA"/>
              </a:gs>
            </a:gsLst>
            <a:lin ang="10800000" scaled="1"/>
          </a:gradFill>
          <a:ln>
            <a:noFill/>
          </a:ln>
          <a:effectLst>
            <a:outerShdw blurRad="571500" dist="723900" dir="2700000" algn="tl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" name="Oval 21"/>
          <p:cNvSpPr/>
          <p:nvPr/>
        </p:nvSpPr>
        <p:spPr>
          <a:xfrm rot="19149409">
            <a:off x="8432622" y="2097139"/>
            <a:ext cx="3581906" cy="3581906"/>
          </a:xfrm>
          <a:prstGeom prst="ellipse">
            <a:avLst/>
          </a:prstGeom>
          <a:gradFill>
            <a:gsLst>
              <a:gs pos="0">
                <a:schemeClr val="bg1"/>
              </a:gs>
              <a:gs pos="100000">
                <a:srgbClr val="F4F8FA"/>
              </a:gs>
            </a:gsLst>
            <a:lin ang="10800000" scaled="1"/>
          </a:gradFill>
          <a:ln>
            <a:noFill/>
          </a:ln>
          <a:effectLst>
            <a:outerShdw blurRad="571500" dist="723900" dir="2700000" algn="tl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Freeform 5"/>
          <p:cNvSpPr>
            <a:spLocks noEditPoints="1"/>
          </p:cNvSpPr>
          <p:nvPr/>
        </p:nvSpPr>
        <p:spPr bwMode="auto">
          <a:xfrm>
            <a:off x="7830648" y="5317425"/>
            <a:ext cx="4340224" cy="4334894"/>
          </a:xfrm>
          <a:custGeom>
            <a:avLst/>
            <a:gdLst>
              <a:gd name="T0" fmla="*/ 286 w 302"/>
              <a:gd name="T1" fmla="*/ 129 h 302"/>
              <a:gd name="T2" fmla="*/ 282 w 302"/>
              <a:gd name="T3" fmla="*/ 112 h 302"/>
              <a:gd name="T4" fmla="*/ 285 w 302"/>
              <a:gd name="T5" fmla="*/ 82 h 302"/>
              <a:gd name="T6" fmla="*/ 264 w 302"/>
              <a:gd name="T7" fmla="*/ 72 h 302"/>
              <a:gd name="T8" fmla="*/ 252 w 302"/>
              <a:gd name="T9" fmla="*/ 58 h 302"/>
              <a:gd name="T10" fmla="*/ 236 w 302"/>
              <a:gd name="T11" fmla="*/ 34 h 302"/>
              <a:gd name="T12" fmla="*/ 219 w 302"/>
              <a:gd name="T13" fmla="*/ 23 h 302"/>
              <a:gd name="T14" fmla="*/ 191 w 302"/>
              <a:gd name="T15" fmla="*/ 20 h 302"/>
              <a:gd name="T16" fmla="*/ 173 w 302"/>
              <a:gd name="T17" fmla="*/ 15 h 302"/>
              <a:gd name="T18" fmla="*/ 155 w 302"/>
              <a:gd name="T19" fmla="*/ 0 h 302"/>
              <a:gd name="T20" fmla="*/ 141 w 302"/>
              <a:gd name="T21" fmla="*/ 14 h 302"/>
              <a:gd name="T22" fmla="*/ 113 w 302"/>
              <a:gd name="T23" fmla="*/ 12 h 302"/>
              <a:gd name="T24" fmla="*/ 94 w 302"/>
              <a:gd name="T25" fmla="*/ 18 h 302"/>
              <a:gd name="T26" fmla="*/ 73 w 302"/>
              <a:gd name="T27" fmla="*/ 38 h 302"/>
              <a:gd name="T28" fmla="*/ 59 w 302"/>
              <a:gd name="T29" fmla="*/ 49 h 302"/>
              <a:gd name="T30" fmla="*/ 35 w 302"/>
              <a:gd name="T31" fmla="*/ 54 h 302"/>
              <a:gd name="T32" fmla="*/ 32 w 302"/>
              <a:gd name="T33" fmla="*/ 84 h 302"/>
              <a:gd name="T34" fmla="*/ 24 w 302"/>
              <a:gd name="T35" fmla="*/ 99 h 302"/>
              <a:gd name="T36" fmla="*/ 3 w 302"/>
              <a:gd name="T37" fmla="*/ 121 h 302"/>
              <a:gd name="T38" fmla="*/ 14 w 302"/>
              <a:gd name="T39" fmla="*/ 142 h 302"/>
              <a:gd name="T40" fmla="*/ 7 w 302"/>
              <a:gd name="T41" fmla="*/ 157 h 302"/>
              <a:gd name="T42" fmla="*/ 9 w 302"/>
              <a:gd name="T43" fmla="*/ 177 h 302"/>
              <a:gd name="T44" fmla="*/ 24 w 302"/>
              <a:gd name="T45" fmla="*/ 201 h 302"/>
              <a:gd name="T46" fmla="*/ 31 w 302"/>
              <a:gd name="T47" fmla="*/ 218 h 302"/>
              <a:gd name="T48" fmla="*/ 30 w 302"/>
              <a:gd name="T49" fmla="*/ 242 h 302"/>
              <a:gd name="T50" fmla="*/ 59 w 302"/>
              <a:gd name="T51" fmla="*/ 252 h 302"/>
              <a:gd name="T52" fmla="*/ 73 w 302"/>
              <a:gd name="T53" fmla="*/ 263 h 302"/>
              <a:gd name="T54" fmla="*/ 89 w 302"/>
              <a:gd name="T55" fmla="*/ 289 h 302"/>
              <a:gd name="T56" fmla="*/ 112 w 302"/>
              <a:gd name="T57" fmla="*/ 283 h 302"/>
              <a:gd name="T58" fmla="*/ 130 w 302"/>
              <a:gd name="T59" fmla="*/ 286 h 302"/>
              <a:gd name="T60" fmla="*/ 155 w 302"/>
              <a:gd name="T61" fmla="*/ 302 h 302"/>
              <a:gd name="T62" fmla="*/ 173 w 302"/>
              <a:gd name="T63" fmla="*/ 286 h 302"/>
              <a:gd name="T64" fmla="*/ 190 w 302"/>
              <a:gd name="T65" fmla="*/ 282 h 302"/>
              <a:gd name="T66" fmla="*/ 220 w 302"/>
              <a:gd name="T67" fmla="*/ 285 h 302"/>
              <a:gd name="T68" fmla="*/ 230 w 302"/>
              <a:gd name="T69" fmla="*/ 263 h 302"/>
              <a:gd name="T70" fmla="*/ 243 w 302"/>
              <a:gd name="T71" fmla="*/ 251 h 302"/>
              <a:gd name="T72" fmla="*/ 268 w 302"/>
              <a:gd name="T73" fmla="*/ 236 h 302"/>
              <a:gd name="T74" fmla="*/ 278 w 302"/>
              <a:gd name="T75" fmla="*/ 219 h 302"/>
              <a:gd name="T76" fmla="*/ 282 w 302"/>
              <a:gd name="T77" fmla="*/ 190 h 302"/>
              <a:gd name="T78" fmla="*/ 287 w 302"/>
              <a:gd name="T79" fmla="*/ 173 h 302"/>
              <a:gd name="T80" fmla="*/ 302 w 302"/>
              <a:gd name="T81" fmla="*/ 155 h 302"/>
              <a:gd name="T82" fmla="*/ 170 w 302"/>
              <a:gd name="T83" fmla="*/ 59 h 302"/>
              <a:gd name="T84" fmla="*/ 160 w 302"/>
              <a:gd name="T85" fmla="*/ 111 h 302"/>
              <a:gd name="T86" fmla="*/ 143 w 302"/>
              <a:gd name="T87" fmla="*/ 110 h 302"/>
              <a:gd name="T88" fmla="*/ 98 w 302"/>
              <a:gd name="T89" fmla="*/ 73 h 302"/>
              <a:gd name="T90" fmla="*/ 117 w 302"/>
              <a:gd name="T91" fmla="*/ 128 h 302"/>
              <a:gd name="T92" fmla="*/ 59 w 302"/>
              <a:gd name="T93" fmla="*/ 132 h 302"/>
              <a:gd name="T94" fmla="*/ 110 w 302"/>
              <a:gd name="T95" fmla="*/ 159 h 302"/>
              <a:gd name="T96" fmla="*/ 143 w 302"/>
              <a:gd name="T97" fmla="*/ 191 h 302"/>
              <a:gd name="T98" fmla="*/ 128 w 302"/>
              <a:gd name="T99" fmla="*/ 185 h 302"/>
              <a:gd name="T100" fmla="*/ 130 w 302"/>
              <a:gd name="T101" fmla="*/ 171 h 302"/>
              <a:gd name="T102" fmla="*/ 203 w 302"/>
              <a:gd name="T103" fmla="*/ 229 h 302"/>
              <a:gd name="T104" fmla="*/ 172 w 302"/>
              <a:gd name="T105" fmla="*/ 185 h 302"/>
              <a:gd name="T106" fmla="*/ 229 w 302"/>
              <a:gd name="T107" fmla="*/ 203 h 302"/>
              <a:gd name="T108" fmla="*/ 191 w 302"/>
              <a:gd name="T109" fmla="*/ 159 h 302"/>
              <a:gd name="T110" fmla="*/ 191 w 302"/>
              <a:gd name="T111" fmla="*/ 143 h 302"/>
              <a:gd name="T112" fmla="*/ 230 w 302"/>
              <a:gd name="T113" fmla="*/ 99 h 3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302" h="302">
                <a:moveTo>
                  <a:pt x="302" y="147"/>
                </a:moveTo>
                <a:cubicBezTo>
                  <a:pt x="300" y="146"/>
                  <a:pt x="297" y="145"/>
                  <a:pt x="295" y="145"/>
                </a:cubicBezTo>
                <a:cubicBezTo>
                  <a:pt x="293" y="144"/>
                  <a:pt x="290" y="143"/>
                  <a:pt x="288" y="142"/>
                </a:cubicBezTo>
                <a:cubicBezTo>
                  <a:pt x="287" y="142"/>
                  <a:pt x="287" y="142"/>
                  <a:pt x="287" y="142"/>
                </a:cubicBezTo>
                <a:cubicBezTo>
                  <a:pt x="287" y="141"/>
                  <a:pt x="287" y="141"/>
                  <a:pt x="287" y="141"/>
                </a:cubicBezTo>
                <a:cubicBezTo>
                  <a:pt x="287" y="137"/>
                  <a:pt x="287" y="133"/>
                  <a:pt x="286" y="130"/>
                </a:cubicBezTo>
                <a:cubicBezTo>
                  <a:pt x="286" y="129"/>
                  <a:pt x="286" y="129"/>
                  <a:pt x="286" y="129"/>
                </a:cubicBezTo>
                <a:cubicBezTo>
                  <a:pt x="287" y="128"/>
                  <a:pt x="287" y="128"/>
                  <a:pt x="287" y="128"/>
                </a:cubicBezTo>
                <a:cubicBezTo>
                  <a:pt x="289" y="127"/>
                  <a:pt x="291" y="126"/>
                  <a:pt x="293" y="125"/>
                </a:cubicBezTo>
                <a:cubicBezTo>
                  <a:pt x="295" y="123"/>
                  <a:pt x="297" y="122"/>
                  <a:pt x="299" y="121"/>
                </a:cubicBezTo>
                <a:cubicBezTo>
                  <a:pt x="299" y="118"/>
                  <a:pt x="298" y="116"/>
                  <a:pt x="297" y="113"/>
                </a:cubicBezTo>
                <a:cubicBezTo>
                  <a:pt x="295" y="113"/>
                  <a:pt x="293" y="113"/>
                  <a:pt x="290" y="113"/>
                </a:cubicBezTo>
                <a:cubicBezTo>
                  <a:pt x="288" y="112"/>
                  <a:pt x="285" y="112"/>
                  <a:pt x="283" y="112"/>
                </a:cubicBezTo>
                <a:cubicBezTo>
                  <a:pt x="282" y="112"/>
                  <a:pt x="282" y="112"/>
                  <a:pt x="282" y="112"/>
                </a:cubicBezTo>
                <a:cubicBezTo>
                  <a:pt x="282" y="111"/>
                  <a:pt x="282" y="111"/>
                  <a:pt x="282" y="111"/>
                </a:cubicBezTo>
                <a:cubicBezTo>
                  <a:pt x="281" y="108"/>
                  <a:pt x="279" y="104"/>
                  <a:pt x="278" y="100"/>
                </a:cubicBezTo>
                <a:cubicBezTo>
                  <a:pt x="278" y="99"/>
                  <a:pt x="278" y="99"/>
                  <a:pt x="278" y="99"/>
                </a:cubicBezTo>
                <a:cubicBezTo>
                  <a:pt x="278" y="99"/>
                  <a:pt x="278" y="99"/>
                  <a:pt x="278" y="99"/>
                </a:cubicBezTo>
                <a:cubicBezTo>
                  <a:pt x="280" y="97"/>
                  <a:pt x="282" y="95"/>
                  <a:pt x="284" y="94"/>
                </a:cubicBezTo>
                <a:cubicBezTo>
                  <a:pt x="285" y="92"/>
                  <a:pt x="287" y="90"/>
                  <a:pt x="289" y="89"/>
                </a:cubicBezTo>
                <a:cubicBezTo>
                  <a:pt x="288" y="86"/>
                  <a:pt x="286" y="84"/>
                  <a:pt x="285" y="82"/>
                </a:cubicBezTo>
                <a:cubicBezTo>
                  <a:pt x="283" y="82"/>
                  <a:pt x="281" y="82"/>
                  <a:pt x="278" y="83"/>
                </a:cubicBezTo>
                <a:cubicBezTo>
                  <a:pt x="276" y="83"/>
                  <a:pt x="273" y="83"/>
                  <a:pt x="271" y="84"/>
                </a:cubicBezTo>
                <a:cubicBezTo>
                  <a:pt x="270" y="84"/>
                  <a:pt x="270" y="84"/>
                  <a:pt x="270" y="84"/>
                </a:cubicBezTo>
                <a:cubicBezTo>
                  <a:pt x="270" y="83"/>
                  <a:pt x="270" y="83"/>
                  <a:pt x="270" y="83"/>
                </a:cubicBezTo>
                <a:cubicBezTo>
                  <a:pt x="268" y="80"/>
                  <a:pt x="266" y="76"/>
                  <a:pt x="264" y="73"/>
                </a:cubicBezTo>
                <a:cubicBezTo>
                  <a:pt x="263" y="72"/>
                  <a:pt x="263" y="72"/>
                  <a:pt x="263" y="72"/>
                </a:cubicBezTo>
                <a:cubicBezTo>
                  <a:pt x="264" y="72"/>
                  <a:pt x="264" y="72"/>
                  <a:pt x="264" y="72"/>
                </a:cubicBezTo>
                <a:cubicBezTo>
                  <a:pt x="265" y="70"/>
                  <a:pt x="266" y="68"/>
                  <a:pt x="268" y="66"/>
                </a:cubicBezTo>
                <a:cubicBezTo>
                  <a:pt x="269" y="64"/>
                  <a:pt x="270" y="62"/>
                  <a:pt x="271" y="60"/>
                </a:cubicBezTo>
                <a:cubicBezTo>
                  <a:pt x="270" y="58"/>
                  <a:pt x="268" y="56"/>
                  <a:pt x="267" y="54"/>
                </a:cubicBezTo>
                <a:cubicBezTo>
                  <a:pt x="264" y="54"/>
                  <a:pt x="262" y="55"/>
                  <a:pt x="260" y="56"/>
                </a:cubicBezTo>
                <a:cubicBezTo>
                  <a:pt x="258" y="57"/>
                  <a:pt x="255" y="58"/>
                  <a:pt x="253" y="59"/>
                </a:cubicBezTo>
                <a:cubicBezTo>
                  <a:pt x="252" y="59"/>
                  <a:pt x="252" y="59"/>
                  <a:pt x="252" y="59"/>
                </a:cubicBezTo>
                <a:cubicBezTo>
                  <a:pt x="252" y="58"/>
                  <a:pt x="252" y="58"/>
                  <a:pt x="252" y="58"/>
                </a:cubicBezTo>
                <a:cubicBezTo>
                  <a:pt x="249" y="55"/>
                  <a:pt x="246" y="53"/>
                  <a:pt x="243" y="50"/>
                </a:cubicBezTo>
                <a:cubicBezTo>
                  <a:pt x="243" y="49"/>
                  <a:pt x="243" y="49"/>
                  <a:pt x="243" y="49"/>
                </a:cubicBezTo>
                <a:cubicBezTo>
                  <a:pt x="243" y="49"/>
                  <a:pt x="243" y="49"/>
                  <a:pt x="243" y="49"/>
                </a:cubicBezTo>
                <a:cubicBezTo>
                  <a:pt x="244" y="47"/>
                  <a:pt x="245" y="44"/>
                  <a:pt x="246" y="42"/>
                </a:cubicBezTo>
                <a:cubicBezTo>
                  <a:pt x="247" y="40"/>
                  <a:pt x="247" y="37"/>
                  <a:pt x="248" y="35"/>
                </a:cubicBezTo>
                <a:cubicBezTo>
                  <a:pt x="246" y="33"/>
                  <a:pt x="244" y="32"/>
                  <a:pt x="242" y="30"/>
                </a:cubicBezTo>
                <a:cubicBezTo>
                  <a:pt x="240" y="31"/>
                  <a:pt x="238" y="33"/>
                  <a:pt x="236" y="34"/>
                </a:cubicBezTo>
                <a:cubicBezTo>
                  <a:pt x="234" y="36"/>
                  <a:pt x="232" y="37"/>
                  <a:pt x="230" y="38"/>
                </a:cubicBezTo>
                <a:cubicBezTo>
                  <a:pt x="229" y="39"/>
                  <a:pt x="229" y="39"/>
                  <a:pt x="229" y="39"/>
                </a:cubicBezTo>
                <a:cubicBezTo>
                  <a:pt x="228" y="38"/>
                  <a:pt x="228" y="38"/>
                  <a:pt x="228" y="38"/>
                </a:cubicBezTo>
                <a:cubicBezTo>
                  <a:pt x="225" y="36"/>
                  <a:pt x="222" y="34"/>
                  <a:pt x="219" y="32"/>
                </a:cubicBezTo>
                <a:cubicBezTo>
                  <a:pt x="218" y="32"/>
                  <a:pt x="218" y="32"/>
                  <a:pt x="218" y="32"/>
                </a:cubicBezTo>
                <a:cubicBezTo>
                  <a:pt x="218" y="31"/>
                  <a:pt x="218" y="31"/>
                  <a:pt x="218" y="31"/>
                </a:cubicBezTo>
                <a:cubicBezTo>
                  <a:pt x="218" y="28"/>
                  <a:pt x="219" y="26"/>
                  <a:pt x="219" y="23"/>
                </a:cubicBezTo>
                <a:cubicBezTo>
                  <a:pt x="219" y="21"/>
                  <a:pt x="220" y="19"/>
                  <a:pt x="220" y="16"/>
                </a:cubicBezTo>
                <a:cubicBezTo>
                  <a:pt x="218" y="15"/>
                  <a:pt x="215" y="14"/>
                  <a:pt x="213" y="13"/>
                </a:cubicBezTo>
                <a:cubicBezTo>
                  <a:pt x="211" y="15"/>
                  <a:pt x="210" y="16"/>
                  <a:pt x="208" y="18"/>
                </a:cubicBezTo>
                <a:cubicBezTo>
                  <a:pt x="206" y="20"/>
                  <a:pt x="205" y="22"/>
                  <a:pt x="203" y="23"/>
                </a:cubicBezTo>
                <a:cubicBezTo>
                  <a:pt x="202" y="24"/>
                  <a:pt x="202" y="24"/>
                  <a:pt x="202" y="24"/>
                </a:cubicBezTo>
                <a:cubicBezTo>
                  <a:pt x="202" y="24"/>
                  <a:pt x="202" y="24"/>
                  <a:pt x="202" y="24"/>
                </a:cubicBezTo>
                <a:cubicBezTo>
                  <a:pt x="198" y="22"/>
                  <a:pt x="194" y="21"/>
                  <a:pt x="191" y="20"/>
                </a:cubicBezTo>
                <a:cubicBezTo>
                  <a:pt x="190" y="20"/>
                  <a:pt x="190" y="20"/>
                  <a:pt x="190" y="20"/>
                </a:cubicBezTo>
                <a:cubicBezTo>
                  <a:pt x="190" y="19"/>
                  <a:pt x="190" y="19"/>
                  <a:pt x="190" y="19"/>
                </a:cubicBezTo>
                <a:cubicBezTo>
                  <a:pt x="189" y="17"/>
                  <a:pt x="189" y="14"/>
                  <a:pt x="189" y="12"/>
                </a:cubicBezTo>
                <a:cubicBezTo>
                  <a:pt x="189" y="9"/>
                  <a:pt x="189" y="7"/>
                  <a:pt x="188" y="4"/>
                </a:cubicBezTo>
                <a:cubicBezTo>
                  <a:pt x="186" y="4"/>
                  <a:pt x="183" y="3"/>
                  <a:pt x="181" y="3"/>
                </a:cubicBezTo>
                <a:cubicBezTo>
                  <a:pt x="180" y="4"/>
                  <a:pt x="178" y="7"/>
                  <a:pt x="177" y="9"/>
                </a:cubicBezTo>
                <a:cubicBezTo>
                  <a:pt x="176" y="11"/>
                  <a:pt x="175" y="13"/>
                  <a:pt x="173" y="15"/>
                </a:cubicBezTo>
                <a:cubicBezTo>
                  <a:pt x="173" y="16"/>
                  <a:pt x="173" y="16"/>
                  <a:pt x="173" y="16"/>
                </a:cubicBezTo>
                <a:cubicBezTo>
                  <a:pt x="172" y="16"/>
                  <a:pt x="172" y="16"/>
                  <a:pt x="172" y="16"/>
                </a:cubicBezTo>
                <a:cubicBezTo>
                  <a:pt x="168" y="15"/>
                  <a:pt x="165" y="15"/>
                  <a:pt x="161" y="14"/>
                </a:cubicBezTo>
                <a:cubicBezTo>
                  <a:pt x="160" y="14"/>
                  <a:pt x="160" y="14"/>
                  <a:pt x="160" y="14"/>
                </a:cubicBezTo>
                <a:cubicBezTo>
                  <a:pt x="159" y="14"/>
                  <a:pt x="159" y="14"/>
                  <a:pt x="159" y="14"/>
                </a:cubicBezTo>
                <a:cubicBezTo>
                  <a:pt x="159" y="11"/>
                  <a:pt x="158" y="9"/>
                  <a:pt x="157" y="7"/>
                </a:cubicBezTo>
                <a:cubicBezTo>
                  <a:pt x="156" y="4"/>
                  <a:pt x="156" y="2"/>
                  <a:pt x="155" y="0"/>
                </a:cubicBezTo>
                <a:cubicBezTo>
                  <a:pt x="155" y="0"/>
                  <a:pt x="155" y="0"/>
                  <a:pt x="155" y="0"/>
                </a:cubicBezTo>
                <a:cubicBezTo>
                  <a:pt x="152" y="0"/>
                  <a:pt x="150" y="0"/>
                  <a:pt x="147" y="0"/>
                </a:cubicBezTo>
                <a:cubicBezTo>
                  <a:pt x="147" y="0"/>
                  <a:pt x="147" y="0"/>
                  <a:pt x="147" y="0"/>
                </a:cubicBezTo>
                <a:cubicBezTo>
                  <a:pt x="146" y="2"/>
                  <a:pt x="145" y="4"/>
                  <a:pt x="145" y="7"/>
                </a:cubicBezTo>
                <a:cubicBezTo>
                  <a:pt x="144" y="9"/>
                  <a:pt x="143" y="11"/>
                  <a:pt x="142" y="14"/>
                </a:cubicBezTo>
                <a:cubicBezTo>
                  <a:pt x="142" y="14"/>
                  <a:pt x="142" y="14"/>
                  <a:pt x="142" y="14"/>
                </a:cubicBezTo>
                <a:cubicBezTo>
                  <a:pt x="141" y="14"/>
                  <a:pt x="141" y="14"/>
                  <a:pt x="141" y="14"/>
                </a:cubicBezTo>
                <a:cubicBezTo>
                  <a:pt x="137" y="15"/>
                  <a:pt x="133" y="15"/>
                  <a:pt x="130" y="16"/>
                </a:cubicBezTo>
                <a:cubicBezTo>
                  <a:pt x="129" y="16"/>
                  <a:pt x="129" y="16"/>
                  <a:pt x="129" y="16"/>
                </a:cubicBezTo>
                <a:cubicBezTo>
                  <a:pt x="129" y="15"/>
                  <a:pt x="129" y="15"/>
                  <a:pt x="129" y="15"/>
                </a:cubicBezTo>
                <a:cubicBezTo>
                  <a:pt x="127" y="13"/>
                  <a:pt x="126" y="11"/>
                  <a:pt x="125" y="9"/>
                </a:cubicBezTo>
                <a:cubicBezTo>
                  <a:pt x="123" y="7"/>
                  <a:pt x="122" y="4"/>
                  <a:pt x="121" y="3"/>
                </a:cubicBezTo>
                <a:cubicBezTo>
                  <a:pt x="118" y="3"/>
                  <a:pt x="116" y="4"/>
                  <a:pt x="113" y="4"/>
                </a:cubicBezTo>
                <a:cubicBezTo>
                  <a:pt x="113" y="7"/>
                  <a:pt x="113" y="9"/>
                  <a:pt x="113" y="12"/>
                </a:cubicBezTo>
                <a:cubicBezTo>
                  <a:pt x="113" y="14"/>
                  <a:pt x="112" y="17"/>
                  <a:pt x="112" y="19"/>
                </a:cubicBezTo>
                <a:cubicBezTo>
                  <a:pt x="112" y="20"/>
                  <a:pt x="112" y="20"/>
                  <a:pt x="112" y="20"/>
                </a:cubicBezTo>
                <a:cubicBezTo>
                  <a:pt x="111" y="20"/>
                  <a:pt x="111" y="20"/>
                  <a:pt x="111" y="20"/>
                </a:cubicBezTo>
                <a:cubicBezTo>
                  <a:pt x="108" y="21"/>
                  <a:pt x="104" y="22"/>
                  <a:pt x="100" y="24"/>
                </a:cubicBezTo>
                <a:cubicBezTo>
                  <a:pt x="100" y="24"/>
                  <a:pt x="100" y="24"/>
                  <a:pt x="100" y="24"/>
                </a:cubicBezTo>
                <a:cubicBezTo>
                  <a:pt x="99" y="23"/>
                  <a:pt x="99" y="23"/>
                  <a:pt x="99" y="23"/>
                </a:cubicBezTo>
                <a:cubicBezTo>
                  <a:pt x="97" y="22"/>
                  <a:pt x="96" y="20"/>
                  <a:pt x="94" y="18"/>
                </a:cubicBezTo>
                <a:cubicBezTo>
                  <a:pt x="92" y="16"/>
                  <a:pt x="90" y="15"/>
                  <a:pt x="89" y="13"/>
                </a:cubicBezTo>
                <a:cubicBezTo>
                  <a:pt x="86" y="14"/>
                  <a:pt x="84" y="15"/>
                  <a:pt x="82" y="16"/>
                </a:cubicBezTo>
                <a:cubicBezTo>
                  <a:pt x="82" y="19"/>
                  <a:pt x="82" y="21"/>
                  <a:pt x="83" y="23"/>
                </a:cubicBezTo>
                <a:cubicBezTo>
                  <a:pt x="83" y="26"/>
                  <a:pt x="83" y="28"/>
                  <a:pt x="84" y="31"/>
                </a:cubicBezTo>
                <a:cubicBezTo>
                  <a:pt x="84" y="32"/>
                  <a:pt x="84" y="32"/>
                  <a:pt x="84" y="32"/>
                </a:cubicBezTo>
                <a:cubicBezTo>
                  <a:pt x="83" y="32"/>
                  <a:pt x="83" y="32"/>
                  <a:pt x="83" y="32"/>
                </a:cubicBezTo>
                <a:cubicBezTo>
                  <a:pt x="80" y="34"/>
                  <a:pt x="76" y="36"/>
                  <a:pt x="73" y="38"/>
                </a:cubicBezTo>
                <a:cubicBezTo>
                  <a:pt x="73" y="39"/>
                  <a:pt x="73" y="39"/>
                  <a:pt x="73" y="39"/>
                </a:cubicBezTo>
                <a:cubicBezTo>
                  <a:pt x="72" y="38"/>
                  <a:pt x="72" y="38"/>
                  <a:pt x="72" y="38"/>
                </a:cubicBezTo>
                <a:cubicBezTo>
                  <a:pt x="70" y="37"/>
                  <a:pt x="68" y="36"/>
                  <a:pt x="66" y="34"/>
                </a:cubicBezTo>
                <a:cubicBezTo>
                  <a:pt x="64" y="33"/>
                  <a:pt x="62" y="31"/>
                  <a:pt x="60" y="30"/>
                </a:cubicBezTo>
                <a:cubicBezTo>
                  <a:pt x="58" y="32"/>
                  <a:pt x="56" y="33"/>
                  <a:pt x="54" y="35"/>
                </a:cubicBezTo>
                <a:cubicBezTo>
                  <a:pt x="54" y="37"/>
                  <a:pt x="55" y="40"/>
                  <a:pt x="56" y="42"/>
                </a:cubicBezTo>
                <a:cubicBezTo>
                  <a:pt x="57" y="44"/>
                  <a:pt x="58" y="47"/>
                  <a:pt x="59" y="49"/>
                </a:cubicBezTo>
                <a:cubicBezTo>
                  <a:pt x="59" y="49"/>
                  <a:pt x="59" y="49"/>
                  <a:pt x="59" y="49"/>
                </a:cubicBezTo>
                <a:cubicBezTo>
                  <a:pt x="58" y="50"/>
                  <a:pt x="58" y="50"/>
                  <a:pt x="58" y="50"/>
                </a:cubicBezTo>
                <a:cubicBezTo>
                  <a:pt x="56" y="53"/>
                  <a:pt x="53" y="55"/>
                  <a:pt x="50" y="58"/>
                </a:cubicBezTo>
                <a:cubicBezTo>
                  <a:pt x="50" y="59"/>
                  <a:pt x="50" y="59"/>
                  <a:pt x="50" y="59"/>
                </a:cubicBezTo>
                <a:cubicBezTo>
                  <a:pt x="49" y="59"/>
                  <a:pt x="49" y="59"/>
                  <a:pt x="49" y="59"/>
                </a:cubicBezTo>
                <a:cubicBezTo>
                  <a:pt x="47" y="58"/>
                  <a:pt x="44" y="57"/>
                  <a:pt x="42" y="56"/>
                </a:cubicBezTo>
                <a:cubicBezTo>
                  <a:pt x="40" y="55"/>
                  <a:pt x="37" y="54"/>
                  <a:pt x="35" y="54"/>
                </a:cubicBezTo>
                <a:cubicBezTo>
                  <a:pt x="33" y="56"/>
                  <a:pt x="32" y="58"/>
                  <a:pt x="30" y="60"/>
                </a:cubicBezTo>
                <a:cubicBezTo>
                  <a:pt x="32" y="62"/>
                  <a:pt x="33" y="64"/>
                  <a:pt x="34" y="66"/>
                </a:cubicBezTo>
                <a:cubicBezTo>
                  <a:pt x="36" y="68"/>
                  <a:pt x="37" y="70"/>
                  <a:pt x="38" y="72"/>
                </a:cubicBezTo>
                <a:cubicBezTo>
                  <a:pt x="39" y="72"/>
                  <a:pt x="39" y="72"/>
                  <a:pt x="39" y="72"/>
                </a:cubicBezTo>
                <a:cubicBezTo>
                  <a:pt x="38" y="73"/>
                  <a:pt x="38" y="73"/>
                  <a:pt x="38" y="73"/>
                </a:cubicBezTo>
                <a:cubicBezTo>
                  <a:pt x="36" y="76"/>
                  <a:pt x="34" y="80"/>
                  <a:pt x="32" y="83"/>
                </a:cubicBezTo>
                <a:cubicBezTo>
                  <a:pt x="32" y="84"/>
                  <a:pt x="32" y="84"/>
                  <a:pt x="32" y="84"/>
                </a:cubicBezTo>
                <a:cubicBezTo>
                  <a:pt x="31" y="84"/>
                  <a:pt x="31" y="84"/>
                  <a:pt x="31" y="84"/>
                </a:cubicBezTo>
                <a:cubicBezTo>
                  <a:pt x="29" y="83"/>
                  <a:pt x="26" y="83"/>
                  <a:pt x="24" y="83"/>
                </a:cubicBezTo>
                <a:cubicBezTo>
                  <a:pt x="21" y="82"/>
                  <a:pt x="19" y="82"/>
                  <a:pt x="17" y="82"/>
                </a:cubicBezTo>
                <a:cubicBezTo>
                  <a:pt x="15" y="84"/>
                  <a:pt x="14" y="86"/>
                  <a:pt x="13" y="89"/>
                </a:cubicBezTo>
                <a:cubicBezTo>
                  <a:pt x="15" y="90"/>
                  <a:pt x="16" y="92"/>
                  <a:pt x="18" y="94"/>
                </a:cubicBezTo>
                <a:cubicBezTo>
                  <a:pt x="20" y="95"/>
                  <a:pt x="22" y="97"/>
                  <a:pt x="24" y="99"/>
                </a:cubicBezTo>
                <a:cubicBezTo>
                  <a:pt x="24" y="99"/>
                  <a:pt x="24" y="99"/>
                  <a:pt x="24" y="99"/>
                </a:cubicBezTo>
                <a:cubicBezTo>
                  <a:pt x="24" y="100"/>
                  <a:pt x="24" y="100"/>
                  <a:pt x="24" y="100"/>
                </a:cubicBezTo>
                <a:cubicBezTo>
                  <a:pt x="22" y="104"/>
                  <a:pt x="21" y="108"/>
                  <a:pt x="20" y="111"/>
                </a:cubicBezTo>
                <a:cubicBezTo>
                  <a:pt x="20" y="112"/>
                  <a:pt x="20" y="112"/>
                  <a:pt x="20" y="112"/>
                </a:cubicBezTo>
                <a:cubicBezTo>
                  <a:pt x="19" y="112"/>
                  <a:pt x="19" y="112"/>
                  <a:pt x="19" y="112"/>
                </a:cubicBezTo>
                <a:cubicBezTo>
                  <a:pt x="17" y="112"/>
                  <a:pt x="14" y="112"/>
                  <a:pt x="12" y="113"/>
                </a:cubicBezTo>
                <a:cubicBezTo>
                  <a:pt x="9" y="113"/>
                  <a:pt x="7" y="113"/>
                  <a:pt x="4" y="113"/>
                </a:cubicBezTo>
                <a:cubicBezTo>
                  <a:pt x="4" y="116"/>
                  <a:pt x="3" y="118"/>
                  <a:pt x="3" y="121"/>
                </a:cubicBezTo>
                <a:cubicBezTo>
                  <a:pt x="5" y="122"/>
                  <a:pt x="7" y="123"/>
                  <a:pt x="9" y="125"/>
                </a:cubicBezTo>
                <a:cubicBezTo>
                  <a:pt x="11" y="126"/>
                  <a:pt x="13" y="127"/>
                  <a:pt x="15" y="128"/>
                </a:cubicBezTo>
                <a:cubicBezTo>
                  <a:pt x="16" y="129"/>
                  <a:pt x="16" y="129"/>
                  <a:pt x="16" y="129"/>
                </a:cubicBezTo>
                <a:cubicBezTo>
                  <a:pt x="16" y="130"/>
                  <a:pt x="16" y="130"/>
                  <a:pt x="16" y="130"/>
                </a:cubicBezTo>
                <a:cubicBezTo>
                  <a:pt x="15" y="133"/>
                  <a:pt x="15" y="137"/>
                  <a:pt x="15" y="141"/>
                </a:cubicBezTo>
                <a:cubicBezTo>
                  <a:pt x="14" y="142"/>
                  <a:pt x="14" y="142"/>
                  <a:pt x="14" y="142"/>
                </a:cubicBezTo>
                <a:cubicBezTo>
                  <a:pt x="14" y="142"/>
                  <a:pt x="14" y="142"/>
                  <a:pt x="14" y="142"/>
                </a:cubicBezTo>
                <a:cubicBezTo>
                  <a:pt x="12" y="143"/>
                  <a:pt x="9" y="144"/>
                  <a:pt x="7" y="145"/>
                </a:cubicBezTo>
                <a:cubicBezTo>
                  <a:pt x="4" y="145"/>
                  <a:pt x="2" y="146"/>
                  <a:pt x="0" y="147"/>
                </a:cubicBezTo>
                <a:cubicBezTo>
                  <a:pt x="0" y="147"/>
                  <a:pt x="0" y="147"/>
                  <a:pt x="0" y="147"/>
                </a:cubicBezTo>
                <a:cubicBezTo>
                  <a:pt x="0" y="148"/>
                  <a:pt x="0" y="150"/>
                  <a:pt x="0" y="151"/>
                </a:cubicBezTo>
                <a:cubicBezTo>
                  <a:pt x="0" y="152"/>
                  <a:pt x="0" y="153"/>
                  <a:pt x="0" y="155"/>
                </a:cubicBezTo>
                <a:cubicBezTo>
                  <a:pt x="0" y="155"/>
                  <a:pt x="0" y="155"/>
                  <a:pt x="0" y="155"/>
                </a:cubicBezTo>
                <a:cubicBezTo>
                  <a:pt x="2" y="156"/>
                  <a:pt x="4" y="156"/>
                  <a:pt x="7" y="157"/>
                </a:cubicBezTo>
                <a:cubicBezTo>
                  <a:pt x="9" y="158"/>
                  <a:pt x="12" y="158"/>
                  <a:pt x="14" y="159"/>
                </a:cubicBezTo>
                <a:cubicBezTo>
                  <a:pt x="14" y="160"/>
                  <a:pt x="14" y="160"/>
                  <a:pt x="14" y="160"/>
                </a:cubicBezTo>
                <a:cubicBezTo>
                  <a:pt x="15" y="160"/>
                  <a:pt x="15" y="160"/>
                  <a:pt x="15" y="160"/>
                </a:cubicBezTo>
                <a:cubicBezTo>
                  <a:pt x="15" y="165"/>
                  <a:pt x="15" y="168"/>
                  <a:pt x="16" y="172"/>
                </a:cubicBezTo>
                <a:cubicBezTo>
                  <a:pt x="16" y="173"/>
                  <a:pt x="16" y="173"/>
                  <a:pt x="16" y="173"/>
                </a:cubicBezTo>
                <a:cubicBezTo>
                  <a:pt x="15" y="173"/>
                  <a:pt x="15" y="173"/>
                  <a:pt x="15" y="173"/>
                </a:cubicBezTo>
                <a:cubicBezTo>
                  <a:pt x="13" y="174"/>
                  <a:pt x="11" y="176"/>
                  <a:pt x="9" y="177"/>
                </a:cubicBezTo>
                <a:cubicBezTo>
                  <a:pt x="7" y="178"/>
                  <a:pt x="5" y="179"/>
                  <a:pt x="3" y="181"/>
                </a:cubicBezTo>
                <a:cubicBezTo>
                  <a:pt x="3" y="183"/>
                  <a:pt x="4" y="186"/>
                  <a:pt x="4" y="188"/>
                </a:cubicBezTo>
                <a:cubicBezTo>
                  <a:pt x="7" y="189"/>
                  <a:pt x="9" y="189"/>
                  <a:pt x="12" y="189"/>
                </a:cubicBezTo>
                <a:cubicBezTo>
                  <a:pt x="14" y="189"/>
                  <a:pt x="17" y="189"/>
                  <a:pt x="19" y="190"/>
                </a:cubicBezTo>
                <a:cubicBezTo>
                  <a:pt x="20" y="190"/>
                  <a:pt x="20" y="190"/>
                  <a:pt x="20" y="190"/>
                </a:cubicBezTo>
                <a:cubicBezTo>
                  <a:pt x="20" y="190"/>
                  <a:pt x="20" y="190"/>
                  <a:pt x="20" y="190"/>
                </a:cubicBezTo>
                <a:cubicBezTo>
                  <a:pt x="21" y="194"/>
                  <a:pt x="22" y="198"/>
                  <a:pt x="24" y="201"/>
                </a:cubicBezTo>
                <a:cubicBezTo>
                  <a:pt x="24" y="202"/>
                  <a:pt x="24" y="202"/>
                  <a:pt x="24" y="202"/>
                </a:cubicBezTo>
                <a:cubicBezTo>
                  <a:pt x="24" y="203"/>
                  <a:pt x="24" y="203"/>
                  <a:pt x="24" y="203"/>
                </a:cubicBezTo>
                <a:cubicBezTo>
                  <a:pt x="22" y="204"/>
                  <a:pt x="20" y="206"/>
                  <a:pt x="18" y="208"/>
                </a:cubicBezTo>
                <a:cubicBezTo>
                  <a:pt x="16" y="210"/>
                  <a:pt x="15" y="211"/>
                  <a:pt x="13" y="213"/>
                </a:cubicBezTo>
                <a:cubicBezTo>
                  <a:pt x="14" y="215"/>
                  <a:pt x="15" y="218"/>
                  <a:pt x="17" y="220"/>
                </a:cubicBezTo>
                <a:cubicBezTo>
                  <a:pt x="19" y="220"/>
                  <a:pt x="21" y="219"/>
                  <a:pt x="24" y="219"/>
                </a:cubicBezTo>
                <a:cubicBezTo>
                  <a:pt x="26" y="219"/>
                  <a:pt x="29" y="218"/>
                  <a:pt x="31" y="218"/>
                </a:cubicBezTo>
                <a:cubicBezTo>
                  <a:pt x="32" y="218"/>
                  <a:pt x="32" y="218"/>
                  <a:pt x="32" y="218"/>
                </a:cubicBezTo>
                <a:cubicBezTo>
                  <a:pt x="32" y="219"/>
                  <a:pt x="32" y="219"/>
                  <a:pt x="32" y="219"/>
                </a:cubicBezTo>
                <a:cubicBezTo>
                  <a:pt x="34" y="222"/>
                  <a:pt x="36" y="225"/>
                  <a:pt x="38" y="228"/>
                </a:cubicBezTo>
                <a:cubicBezTo>
                  <a:pt x="39" y="229"/>
                  <a:pt x="39" y="229"/>
                  <a:pt x="39" y="229"/>
                </a:cubicBezTo>
                <a:cubicBezTo>
                  <a:pt x="38" y="230"/>
                  <a:pt x="38" y="230"/>
                  <a:pt x="38" y="230"/>
                </a:cubicBezTo>
                <a:cubicBezTo>
                  <a:pt x="37" y="232"/>
                  <a:pt x="36" y="234"/>
                  <a:pt x="34" y="236"/>
                </a:cubicBezTo>
                <a:cubicBezTo>
                  <a:pt x="33" y="238"/>
                  <a:pt x="32" y="240"/>
                  <a:pt x="30" y="242"/>
                </a:cubicBezTo>
                <a:cubicBezTo>
                  <a:pt x="32" y="244"/>
                  <a:pt x="33" y="246"/>
                  <a:pt x="35" y="248"/>
                </a:cubicBezTo>
                <a:cubicBezTo>
                  <a:pt x="37" y="247"/>
                  <a:pt x="40" y="246"/>
                  <a:pt x="42" y="246"/>
                </a:cubicBezTo>
                <a:cubicBezTo>
                  <a:pt x="44" y="245"/>
                  <a:pt x="47" y="244"/>
                  <a:pt x="49" y="243"/>
                </a:cubicBezTo>
                <a:cubicBezTo>
                  <a:pt x="50" y="243"/>
                  <a:pt x="50" y="243"/>
                  <a:pt x="50" y="243"/>
                </a:cubicBezTo>
                <a:cubicBezTo>
                  <a:pt x="50" y="243"/>
                  <a:pt x="50" y="243"/>
                  <a:pt x="50" y="243"/>
                </a:cubicBezTo>
                <a:cubicBezTo>
                  <a:pt x="53" y="246"/>
                  <a:pt x="56" y="249"/>
                  <a:pt x="58" y="251"/>
                </a:cubicBezTo>
                <a:cubicBezTo>
                  <a:pt x="59" y="252"/>
                  <a:pt x="59" y="252"/>
                  <a:pt x="59" y="252"/>
                </a:cubicBezTo>
                <a:cubicBezTo>
                  <a:pt x="59" y="253"/>
                  <a:pt x="59" y="253"/>
                  <a:pt x="59" y="253"/>
                </a:cubicBezTo>
                <a:cubicBezTo>
                  <a:pt x="58" y="255"/>
                  <a:pt x="57" y="257"/>
                  <a:pt x="56" y="260"/>
                </a:cubicBezTo>
                <a:cubicBezTo>
                  <a:pt x="55" y="262"/>
                  <a:pt x="54" y="264"/>
                  <a:pt x="54" y="266"/>
                </a:cubicBezTo>
                <a:cubicBezTo>
                  <a:pt x="56" y="268"/>
                  <a:pt x="58" y="270"/>
                  <a:pt x="60" y="271"/>
                </a:cubicBezTo>
                <a:cubicBezTo>
                  <a:pt x="62" y="270"/>
                  <a:pt x="64" y="269"/>
                  <a:pt x="66" y="267"/>
                </a:cubicBezTo>
                <a:cubicBezTo>
                  <a:pt x="68" y="266"/>
                  <a:pt x="70" y="265"/>
                  <a:pt x="72" y="263"/>
                </a:cubicBezTo>
                <a:cubicBezTo>
                  <a:pt x="73" y="263"/>
                  <a:pt x="73" y="263"/>
                  <a:pt x="73" y="263"/>
                </a:cubicBezTo>
                <a:cubicBezTo>
                  <a:pt x="73" y="263"/>
                  <a:pt x="73" y="263"/>
                  <a:pt x="73" y="263"/>
                </a:cubicBezTo>
                <a:cubicBezTo>
                  <a:pt x="76" y="266"/>
                  <a:pt x="80" y="268"/>
                  <a:pt x="83" y="270"/>
                </a:cubicBezTo>
                <a:cubicBezTo>
                  <a:pt x="84" y="270"/>
                  <a:pt x="84" y="270"/>
                  <a:pt x="84" y="270"/>
                </a:cubicBezTo>
                <a:cubicBezTo>
                  <a:pt x="84" y="271"/>
                  <a:pt x="84" y="271"/>
                  <a:pt x="84" y="271"/>
                </a:cubicBezTo>
                <a:cubicBezTo>
                  <a:pt x="83" y="273"/>
                  <a:pt x="83" y="276"/>
                  <a:pt x="83" y="278"/>
                </a:cubicBezTo>
                <a:cubicBezTo>
                  <a:pt x="82" y="280"/>
                  <a:pt x="82" y="283"/>
                  <a:pt x="82" y="285"/>
                </a:cubicBezTo>
                <a:cubicBezTo>
                  <a:pt x="84" y="286"/>
                  <a:pt x="86" y="287"/>
                  <a:pt x="89" y="289"/>
                </a:cubicBezTo>
                <a:cubicBezTo>
                  <a:pt x="90" y="287"/>
                  <a:pt x="92" y="285"/>
                  <a:pt x="94" y="283"/>
                </a:cubicBezTo>
                <a:cubicBezTo>
                  <a:pt x="96" y="282"/>
                  <a:pt x="97" y="280"/>
                  <a:pt x="99" y="278"/>
                </a:cubicBezTo>
                <a:cubicBezTo>
                  <a:pt x="100" y="278"/>
                  <a:pt x="100" y="278"/>
                  <a:pt x="100" y="278"/>
                </a:cubicBezTo>
                <a:cubicBezTo>
                  <a:pt x="100" y="278"/>
                  <a:pt x="100" y="278"/>
                  <a:pt x="100" y="278"/>
                </a:cubicBezTo>
                <a:cubicBezTo>
                  <a:pt x="104" y="279"/>
                  <a:pt x="108" y="281"/>
                  <a:pt x="111" y="282"/>
                </a:cubicBezTo>
                <a:cubicBezTo>
                  <a:pt x="112" y="282"/>
                  <a:pt x="112" y="282"/>
                  <a:pt x="112" y="282"/>
                </a:cubicBezTo>
                <a:cubicBezTo>
                  <a:pt x="112" y="283"/>
                  <a:pt x="112" y="283"/>
                  <a:pt x="112" y="283"/>
                </a:cubicBezTo>
                <a:cubicBezTo>
                  <a:pt x="112" y="285"/>
                  <a:pt x="113" y="288"/>
                  <a:pt x="113" y="290"/>
                </a:cubicBezTo>
                <a:cubicBezTo>
                  <a:pt x="113" y="292"/>
                  <a:pt x="113" y="295"/>
                  <a:pt x="113" y="297"/>
                </a:cubicBezTo>
                <a:cubicBezTo>
                  <a:pt x="116" y="298"/>
                  <a:pt x="118" y="298"/>
                  <a:pt x="121" y="299"/>
                </a:cubicBezTo>
                <a:cubicBezTo>
                  <a:pt x="122" y="297"/>
                  <a:pt x="124" y="295"/>
                  <a:pt x="125" y="293"/>
                </a:cubicBezTo>
                <a:cubicBezTo>
                  <a:pt x="126" y="291"/>
                  <a:pt x="127" y="288"/>
                  <a:pt x="129" y="287"/>
                </a:cubicBezTo>
                <a:cubicBezTo>
                  <a:pt x="129" y="286"/>
                  <a:pt x="129" y="286"/>
                  <a:pt x="129" y="286"/>
                </a:cubicBezTo>
                <a:cubicBezTo>
                  <a:pt x="130" y="286"/>
                  <a:pt x="130" y="286"/>
                  <a:pt x="130" y="286"/>
                </a:cubicBezTo>
                <a:cubicBezTo>
                  <a:pt x="133" y="286"/>
                  <a:pt x="137" y="287"/>
                  <a:pt x="141" y="287"/>
                </a:cubicBezTo>
                <a:cubicBezTo>
                  <a:pt x="142" y="287"/>
                  <a:pt x="142" y="287"/>
                  <a:pt x="142" y="287"/>
                </a:cubicBezTo>
                <a:cubicBezTo>
                  <a:pt x="142" y="288"/>
                  <a:pt x="142" y="288"/>
                  <a:pt x="142" y="288"/>
                </a:cubicBezTo>
                <a:cubicBezTo>
                  <a:pt x="143" y="290"/>
                  <a:pt x="144" y="293"/>
                  <a:pt x="145" y="295"/>
                </a:cubicBezTo>
                <a:cubicBezTo>
                  <a:pt x="145" y="297"/>
                  <a:pt x="146" y="300"/>
                  <a:pt x="147" y="302"/>
                </a:cubicBezTo>
                <a:cubicBezTo>
                  <a:pt x="147" y="302"/>
                  <a:pt x="147" y="302"/>
                  <a:pt x="147" y="302"/>
                </a:cubicBezTo>
                <a:cubicBezTo>
                  <a:pt x="150" y="302"/>
                  <a:pt x="152" y="302"/>
                  <a:pt x="155" y="302"/>
                </a:cubicBezTo>
                <a:cubicBezTo>
                  <a:pt x="155" y="302"/>
                  <a:pt x="155" y="302"/>
                  <a:pt x="155" y="302"/>
                </a:cubicBezTo>
                <a:cubicBezTo>
                  <a:pt x="156" y="300"/>
                  <a:pt x="156" y="297"/>
                  <a:pt x="157" y="295"/>
                </a:cubicBezTo>
                <a:cubicBezTo>
                  <a:pt x="158" y="293"/>
                  <a:pt x="159" y="290"/>
                  <a:pt x="159" y="288"/>
                </a:cubicBezTo>
                <a:cubicBezTo>
                  <a:pt x="160" y="287"/>
                  <a:pt x="160" y="287"/>
                  <a:pt x="160" y="287"/>
                </a:cubicBezTo>
                <a:cubicBezTo>
                  <a:pt x="161" y="287"/>
                  <a:pt x="161" y="287"/>
                  <a:pt x="161" y="287"/>
                </a:cubicBezTo>
                <a:cubicBezTo>
                  <a:pt x="165" y="287"/>
                  <a:pt x="168" y="286"/>
                  <a:pt x="172" y="286"/>
                </a:cubicBezTo>
                <a:cubicBezTo>
                  <a:pt x="173" y="286"/>
                  <a:pt x="173" y="286"/>
                  <a:pt x="173" y="286"/>
                </a:cubicBezTo>
                <a:cubicBezTo>
                  <a:pt x="173" y="287"/>
                  <a:pt x="173" y="287"/>
                  <a:pt x="173" y="287"/>
                </a:cubicBezTo>
                <a:cubicBezTo>
                  <a:pt x="175" y="288"/>
                  <a:pt x="176" y="291"/>
                  <a:pt x="177" y="293"/>
                </a:cubicBezTo>
                <a:cubicBezTo>
                  <a:pt x="178" y="295"/>
                  <a:pt x="180" y="297"/>
                  <a:pt x="181" y="299"/>
                </a:cubicBezTo>
                <a:cubicBezTo>
                  <a:pt x="183" y="298"/>
                  <a:pt x="186" y="298"/>
                  <a:pt x="188" y="297"/>
                </a:cubicBezTo>
                <a:cubicBezTo>
                  <a:pt x="189" y="295"/>
                  <a:pt x="189" y="292"/>
                  <a:pt x="189" y="290"/>
                </a:cubicBezTo>
                <a:cubicBezTo>
                  <a:pt x="189" y="288"/>
                  <a:pt x="189" y="285"/>
                  <a:pt x="190" y="283"/>
                </a:cubicBezTo>
                <a:cubicBezTo>
                  <a:pt x="190" y="282"/>
                  <a:pt x="190" y="282"/>
                  <a:pt x="190" y="282"/>
                </a:cubicBezTo>
                <a:cubicBezTo>
                  <a:pt x="191" y="282"/>
                  <a:pt x="191" y="282"/>
                  <a:pt x="191" y="282"/>
                </a:cubicBezTo>
                <a:cubicBezTo>
                  <a:pt x="194" y="281"/>
                  <a:pt x="198" y="279"/>
                  <a:pt x="202" y="278"/>
                </a:cubicBezTo>
                <a:cubicBezTo>
                  <a:pt x="202" y="278"/>
                  <a:pt x="202" y="278"/>
                  <a:pt x="202" y="278"/>
                </a:cubicBezTo>
                <a:cubicBezTo>
                  <a:pt x="203" y="278"/>
                  <a:pt x="203" y="278"/>
                  <a:pt x="203" y="278"/>
                </a:cubicBezTo>
                <a:cubicBezTo>
                  <a:pt x="205" y="280"/>
                  <a:pt x="206" y="282"/>
                  <a:pt x="208" y="283"/>
                </a:cubicBezTo>
                <a:cubicBezTo>
                  <a:pt x="210" y="285"/>
                  <a:pt x="211" y="287"/>
                  <a:pt x="213" y="289"/>
                </a:cubicBezTo>
                <a:cubicBezTo>
                  <a:pt x="215" y="288"/>
                  <a:pt x="218" y="286"/>
                  <a:pt x="220" y="285"/>
                </a:cubicBezTo>
                <a:cubicBezTo>
                  <a:pt x="220" y="283"/>
                  <a:pt x="219" y="280"/>
                  <a:pt x="219" y="278"/>
                </a:cubicBezTo>
                <a:cubicBezTo>
                  <a:pt x="219" y="276"/>
                  <a:pt x="218" y="273"/>
                  <a:pt x="218" y="271"/>
                </a:cubicBezTo>
                <a:cubicBezTo>
                  <a:pt x="218" y="270"/>
                  <a:pt x="218" y="270"/>
                  <a:pt x="218" y="270"/>
                </a:cubicBezTo>
                <a:cubicBezTo>
                  <a:pt x="219" y="270"/>
                  <a:pt x="219" y="270"/>
                  <a:pt x="219" y="270"/>
                </a:cubicBezTo>
                <a:cubicBezTo>
                  <a:pt x="222" y="268"/>
                  <a:pt x="225" y="266"/>
                  <a:pt x="228" y="263"/>
                </a:cubicBezTo>
                <a:cubicBezTo>
                  <a:pt x="229" y="263"/>
                  <a:pt x="229" y="263"/>
                  <a:pt x="229" y="263"/>
                </a:cubicBezTo>
                <a:cubicBezTo>
                  <a:pt x="230" y="263"/>
                  <a:pt x="230" y="263"/>
                  <a:pt x="230" y="263"/>
                </a:cubicBezTo>
                <a:cubicBezTo>
                  <a:pt x="232" y="265"/>
                  <a:pt x="234" y="266"/>
                  <a:pt x="236" y="267"/>
                </a:cubicBezTo>
                <a:cubicBezTo>
                  <a:pt x="238" y="269"/>
                  <a:pt x="240" y="270"/>
                  <a:pt x="242" y="271"/>
                </a:cubicBezTo>
                <a:cubicBezTo>
                  <a:pt x="244" y="270"/>
                  <a:pt x="246" y="268"/>
                  <a:pt x="248" y="266"/>
                </a:cubicBezTo>
                <a:cubicBezTo>
                  <a:pt x="247" y="264"/>
                  <a:pt x="247" y="262"/>
                  <a:pt x="246" y="260"/>
                </a:cubicBezTo>
                <a:cubicBezTo>
                  <a:pt x="245" y="257"/>
                  <a:pt x="244" y="255"/>
                  <a:pt x="243" y="253"/>
                </a:cubicBezTo>
                <a:cubicBezTo>
                  <a:pt x="243" y="252"/>
                  <a:pt x="243" y="252"/>
                  <a:pt x="243" y="252"/>
                </a:cubicBezTo>
                <a:cubicBezTo>
                  <a:pt x="243" y="251"/>
                  <a:pt x="243" y="251"/>
                  <a:pt x="243" y="251"/>
                </a:cubicBezTo>
                <a:cubicBezTo>
                  <a:pt x="246" y="249"/>
                  <a:pt x="249" y="246"/>
                  <a:pt x="252" y="243"/>
                </a:cubicBezTo>
                <a:cubicBezTo>
                  <a:pt x="252" y="243"/>
                  <a:pt x="252" y="243"/>
                  <a:pt x="252" y="243"/>
                </a:cubicBezTo>
                <a:cubicBezTo>
                  <a:pt x="253" y="243"/>
                  <a:pt x="253" y="243"/>
                  <a:pt x="253" y="243"/>
                </a:cubicBezTo>
                <a:cubicBezTo>
                  <a:pt x="255" y="244"/>
                  <a:pt x="258" y="245"/>
                  <a:pt x="260" y="246"/>
                </a:cubicBezTo>
                <a:cubicBezTo>
                  <a:pt x="262" y="246"/>
                  <a:pt x="264" y="247"/>
                  <a:pt x="267" y="248"/>
                </a:cubicBezTo>
                <a:cubicBezTo>
                  <a:pt x="268" y="246"/>
                  <a:pt x="270" y="244"/>
                  <a:pt x="271" y="242"/>
                </a:cubicBezTo>
                <a:cubicBezTo>
                  <a:pt x="270" y="240"/>
                  <a:pt x="269" y="238"/>
                  <a:pt x="268" y="236"/>
                </a:cubicBezTo>
                <a:cubicBezTo>
                  <a:pt x="266" y="234"/>
                  <a:pt x="265" y="232"/>
                  <a:pt x="264" y="230"/>
                </a:cubicBezTo>
                <a:cubicBezTo>
                  <a:pt x="263" y="229"/>
                  <a:pt x="263" y="229"/>
                  <a:pt x="263" y="229"/>
                </a:cubicBezTo>
                <a:cubicBezTo>
                  <a:pt x="264" y="228"/>
                  <a:pt x="264" y="228"/>
                  <a:pt x="264" y="228"/>
                </a:cubicBezTo>
                <a:cubicBezTo>
                  <a:pt x="266" y="225"/>
                  <a:pt x="268" y="222"/>
                  <a:pt x="270" y="219"/>
                </a:cubicBezTo>
                <a:cubicBezTo>
                  <a:pt x="270" y="218"/>
                  <a:pt x="270" y="218"/>
                  <a:pt x="270" y="218"/>
                </a:cubicBezTo>
                <a:cubicBezTo>
                  <a:pt x="271" y="218"/>
                  <a:pt x="271" y="218"/>
                  <a:pt x="271" y="218"/>
                </a:cubicBezTo>
                <a:cubicBezTo>
                  <a:pt x="273" y="218"/>
                  <a:pt x="276" y="219"/>
                  <a:pt x="278" y="219"/>
                </a:cubicBezTo>
                <a:cubicBezTo>
                  <a:pt x="281" y="219"/>
                  <a:pt x="283" y="220"/>
                  <a:pt x="285" y="220"/>
                </a:cubicBezTo>
                <a:cubicBezTo>
                  <a:pt x="286" y="218"/>
                  <a:pt x="288" y="215"/>
                  <a:pt x="289" y="213"/>
                </a:cubicBezTo>
                <a:cubicBezTo>
                  <a:pt x="287" y="211"/>
                  <a:pt x="285" y="210"/>
                  <a:pt x="284" y="208"/>
                </a:cubicBezTo>
                <a:cubicBezTo>
                  <a:pt x="282" y="206"/>
                  <a:pt x="280" y="204"/>
                  <a:pt x="278" y="203"/>
                </a:cubicBezTo>
                <a:cubicBezTo>
                  <a:pt x="278" y="202"/>
                  <a:pt x="278" y="202"/>
                  <a:pt x="278" y="202"/>
                </a:cubicBezTo>
                <a:cubicBezTo>
                  <a:pt x="278" y="201"/>
                  <a:pt x="278" y="201"/>
                  <a:pt x="278" y="201"/>
                </a:cubicBezTo>
                <a:cubicBezTo>
                  <a:pt x="279" y="198"/>
                  <a:pt x="281" y="194"/>
                  <a:pt x="282" y="190"/>
                </a:cubicBezTo>
                <a:cubicBezTo>
                  <a:pt x="282" y="190"/>
                  <a:pt x="282" y="190"/>
                  <a:pt x="282" y="190"/>
                </a:cubicBezTo>
                <a:cubicBezTo>
                  <a:pt x="283" y="190"/>
                  <a:pt x="283" y="190"/>
                  <a:pt x="283" y="190"/>
                </a:cubicBezTo>
                <a:cubicBezTo>
                  <a:pt x="285" y="189"/>
                  <a:pt x="288" y="189"/>
                  <a:pt x="290" y="189"/>
                </a:cubicBezTo>
                <a:cubicBezTo>
                  <a:pt x="293" y="189"/>
                  <a:pt x="295" y="189"/>
                  <a:pt x="297" y="188"/>
                </a:cubicBezTo>
                <a:cubicBezTo>
                  <a:pt x="298" y="186"/>
                  <a:pt x="299" y="183"/>
                  <a:pt x="299" y="181"/>
                </a:cubicBezTo>
                <a:cubicBezTo>
                  <a:pt x="297" y="179"/>
                  <a:pt x="295" y="178"/>
                  <a:pt x="293" y="177"/>
                </a:cubicBezTo>
                <a:cubicBezTo>
                  <a:pt x="291" y="176"/>
                  <a:pt x="289" y="174"/>
                  <a:pt x="287" y="173"/>
                </a:cubicBezTo>
                <a:cubicBezTo>
                  <a:pt x="286" y="173"/>
                  <a:pt x="286" y="173"/>
                  <a:pt x="286" y="173"/>
                </a:cubicBezTo>
                <a:cubicBezTo>
                  <a:pt x="286" y="172"/>
                  <a:pt x="286" y="172"/>
                  <a:pt x="286" y="172"/>
                </a:cubicBezTo>
                <a:cubicBezTo>
                  <a:pt x="287" y="168"/>
                  <a:pt x="287" y="165"/>
                  <a:pt x="287" y="160"/>
                </a:cubicBezTo>
                <a:cubicBezTo>
                  <a:pt x="287" y="160"/>
                  <a:pt x="287" y="160"/>
                  <a:pt x="287" y="160"/>
                </a:cubicBezTo>
                <a:cubicBezTo>
                  <a:pt x="288" y="159"/>
                  <a:pt x="288" y="159"/>
                  <a:pt x="288" y="159"/>
                </a:cubicBezTo>
                <a:cubicBezTo>
                  <a:pt x="290" y="159"/>
                  <a:pt x="293" y="158"/>
                  <a:pt x="295" y="157"/>
                </a:cubicBezTo>
                <a:cubicBezTo>
                  <a:pt x="297" y="156"/>
                  <a:pt x="300" y="156"/>
                  <a:pt x="302" y="155"/>
                </a:cubicBezTo>
                <a:cubicBezTo>
                  <a:pt x="302" y="155"/>
                  <a:pt x="302" y="155"/>
                  <a:pt x="302" y="155"/>
                </a:cubicBezTo>
                <a:cubicBezTo>
                  <a:pt x="302" y="153"/>
                  <a:pt x="302" y="152"/>
                  <a:pt x="302" y="151"/>
                </a:cubicBezTo>
                <a:cubicBezTo>
                  <a:pt x="302" y="149"/>
                  <a:pt x="302" y="148"/>
                  <a:pt x="302" y="147"/>
                </a:cubicBezTo>
                <a:close/>
                <a:moveTo>
                  <a:pt x="159" y="110"/>
                </a:moveTo>
                <a:cubicBezTo>
                  <a:pt x="161" y="93"/>
                  <a:pt x="164" y="76"/>
                  <a:pt x="169" y="59"/>
                </a:cubicBezTo>
                <a:cubicBezTo>
                  <a:pt x="169" y="58"/>
                  <a:pt x="169" y="58"/>
                  <a:pt x="169" y="58"/>
                </a:cubicBezTo>
                <a:cubicBezTo>
                  <a:pt x="170" y="59"/>
                  <a:pt x="170" y="59"/>
                  <a:pt x="170" y="59"/>
                </a:cubicBezTo>
                <a:cubicBezTo>
                  <a:pt x="182" y="61"/>
                  <a:pt x="193" y="66"/>
                  <a:pt x="203" y="72"/>
                </a:cubicBezTo>
                <a:cubicBezTo>
                  <a:pt x="204" y="73"/>
                  <a:pt x="204" y="73"/>
                  <a:pt x="204" y="73"/>
                </a:cubicBezTo>
                <a:cubicBezTo>
                  <a:pt x="203" y="74"/>
                  <a:pt x="203" y="74"/>
                  <a:pt x="203" y="74"/>
                </a:cubicBezTo>
                <a:cubicBezTo>
                  <a:pt x="195" y="90"/>
                  <a:pt x="185" y="104"/>
                  <a:pt x="174" y="116"/>
                </a:cubicBezTo>
                <a:cubicBezTo>
                  <a:pt x="173" y="117"/>
                  <a:pt x="173" y="117"/>
                  <a:pt x="173" y="117"/>
                </a:cubicBezTo>
                <a:cubicBezTo>
                  <a:pt x="172" y="117"/>
                  <a:pt x="172" y="117"/>
                  <a:pt x="172" y="117"/>
                </a:cubicBezTo>
                <a:cubicBezTo>
                  <a:pt x="169" y="114"/>
                  <a:pt x="165" y="112"/>
                  <a:pt x="160" y="111"/>
                </a:cubicBezTo>
                <a:cubicBezTo>
                  <a:pt x="159" y="111"/>
                  <a:pt x="159" y="111"/>
                  <a:pt x="159" y="111"/>
                </a:cubicBezTo>
                <a:lnTo>
                  <a:pt x="159" y="110"/>
                </a:lnTo>
                <a:close/>
                <a:moveTo>
                  <a:pt x="99" y="72"/>
                </a:moveTo>
                <a:cubicBezTo>
                  <a:pt x="109" y="65"/>
                  <a:pt x="120" y="61"/>
                  <a:pt x="132" y="58"/>
                </a:cubicBezTo>
                <a:cubicBezTo>
                  <a:pt x="133" y="58"/>
                  <a:pt x="133" y="58"/>
                  <a:pt x="133" y="58"/>
                </a:cubicBezTo>
                <a:cubicBezTo>
                  <a:pt x="134" y="59"/>
                  <a:pt x="134" y="59"/>
                  <a:pt x="134" y="59"/>
                </a:cubicBezTo>
                <a:cubicBezTo>
                  <a:pt x="139" y="76"/>
                  <a:pt x="142" y="93"/>
                  <a:pt x="143" y="110"/>
                </a:cubicBezTo>
                <a:cubicBezTo>
                  <a:pt x="143" y="111"/>
                  <a:pt x="143" y="111"/>
                  <a:pt x="143" y="111"/>
                </a:cubicBezTo>
                <a:cubicBezTo>
                  <a:pt x="142" y="111"/>
                  <a:pt x="142" y="111"/>
                  <a:pt x="142" y="111"/>
                </a:cubicBezTo>
                <a:cubicBezTo>
                  <a:pt x="138" y="112"/>
                  <a:pt x="134" y="114"/>
                  <a:pt x="130" y="116"/>
                </a:cubicBezTo>
                <a:cubicBezTo>
                  <a:pt x="129" y="117"/>
                  <a:pt x="129" y="117"/>
                  <a:pt x="129" y="117"/>
                </a:cubicBezTo>
                <a:cubicBezTo>
                  <a:pt x="128" y="116"/>
                  <a:pt x="128" y="116"/>
                  <a:pt x="128" y="116"/>
                </a:cubicBezTo>
                <a:cubicBezTo>
                  <a:pt x="117" y="103"/>
                  <a:pt x="107" y="89"/>
                  <a:pt x="99" y="74"/>
                </a:cubicBezTo>
                <a:cubicBezTo>
                  <a:pt x="98" y="73"/>
                  <a:pt x="98" y="73"/>
                  <a:pt x="98" y="73"/>
                </a:cubicBezTo>
                <a:lnTo>
                  <a:pt x="99" y="72"/>
                </a:lnTo>
                <a:close/>
                <a:moveTo>
                  <a:pt x="59" y="132"/>
                </a:moveTo>
                <a:cubicBezTo>
                  <a:pt x="61" y="120"/>
                  <a:pt x="66" y="109"/>
                  <a:pt x="72" y="99"/>
                </a:cubicBezTo>
                <a:cubicBezTo>
                  <a:pt x="73" y="98"/>
                  <a:pt x="73" y="98"/>
                  <a:pt x="73" y="98"/>
                </a:cubicBezTo>
                <a:cubicBezTo>
                  <a:pt x="74" y="98"/>
                  <a:pt x="74" y="98"/>
                  <a:pt x="74" y="98"/>
                </a:cubicBezTo>
                <a:cubicBezTo>
                  <a:pt x="90" y="107"/>
                  <a:pt x="104" y="116"/>
                  <a:pt x="116" y="128"/>
                </a:cubicBezTo>
                <a:cubicBezTo>
                  <a:pt x="117" y="128"/>
                  <a:pt x="117" y="128"/>
                  <a:pt x="117" y="128"/>
                </a:cubicBezTo>
                <a:cubicBezTo>
                  <a:pt x="117" y="129"/>
                  <a:pt x="117" y="129"/>
                  <a:pt x="117" y="129"/>
                </a:cubicBezTo>
                <a:cubicBezTo>
                  <a:pt x="114" y="133"/>
                  <a:pt x="113" y="137"/>
                  <a:pt x="112" y="141"/>
                </a:cubicBezTo>
                <a:cubicBezTo>
                  <a:pt x="111" y="143"/>
                  <a:pt x="111" y="143"/>
                  <a:pt x="111" y="143"/>
                </a:cubicBezTo>
                <a:cubicBezTo>
                  <a:pt x="110" y="142"/>
                  <a:pt x="110" y="142"/>
                  <a:pt x="110" y="142"/>
                </a:cubicBezTo>
                <a:cubicBezTo>
                  <a:pt x="93" y="141"/>
                  <a:pt x="76" y="138"/>
                  <a:pt x="60" y="133"/>
                </a:cubicBezTo>
                <a:cubicBezTo>
                  <a:pt x="58" y="133"/>
                  <a:pt x="58" y="133"/>
                  <a:pt x="58" y="133"/>
                </a:cubicBezTo>
                <a:lnTo>
                  <a:pt x="59" y="132"/>
                </a:lnTo>
                <a:close/>
                <a:moveTo>
                  <a:pt x="74" y="203"/>
                </a:moveTo>
                <a:cubicBezTo>
                  <a:pt x="73" y="203"/>
                  <a:pt x="73" y="203"/>
                  <a:pt x="73" y="203"/>
                </a:cubicBezTo>
                <a:cubicBezTo>
                  <a:pt x="72" y="202"/>
                  <a:pt x="72" y="202"/>
                  <a:pt x="72" y="202"/>
                </a:cubicBezTo>
                <a:cubicBezTo>
                  <a:pt x="66" y="192"/>
                  <a:pt x="61" y="181"/>
                  <a:pt x="59" y="170"/>
                </a:cubicBezTo>
                <a:cubicBezTo>
                  <a:pt x="58" y="168"/>
                  <a:pt x="58" y="168"/>
                  <a:pt x="58" y="168"/>
                </a:cubicBezTo>
                <a:cubicBezTo>
                  <a:pt x="60" y="168"/>
                  <a:pt x="60" y="168"/>
                  <a:pt x="60" y="168"/>
                </a:cubicBezTo>
                <a:cubicBezTo>
                  <a:pt x="76" y="163"/>
                  <a:pt x="93" y="160"/>
                  <a:pt x="110" y="159"/>
                </a:cubicBezTo>
                <a:cubicBezTo>
                  <a:pt x="111" y="159"/>
                  <a:pt x="111" y="159"/>
                  <a:pt x="111" y="159"/>
                </a:cubicBezTo>
                <a:cubicBezTo>
                  <a:pt x="111" y="160"/>
                  <a:pt x="111" y="160"/>
                  <a:pt x="111" y="160"/>
                </a:cubicBezTo>
                <a:cubicBezTo>
                  <a:pt x="112" y="164"/>
                  <a:pt x="114" y="168"/>
                  <a:pt x="116" y="172"/>
                </a:cubicBezTo>
                <a:cubicBezTo>
                  <a:pt x="117" y="173"/>
                  <a:pt x="117" y="173"/>
                  <a:pt x="117" y="173"/>
                </a:cubicBezTo>
                <a:cubicBezTo>
                  <a:pt x="116" y="174"/>
                  <a:pt x="116" y="174"/>
                  <a:pt x="116" y="174"/>
                </a:cubicBezTo>
                <a:cubicBezTo>
                  <a:pt x="103" y="185"/>
                  <a:pt x="89" y="194"/>
                  <a:pt x="74" y="203"/>
                </a:cubicBezTo>
                <a:close/>
                <a:moveTo>
                  <a:pt x="143" y="191"/>
                </a:moveTo>
                <a:cubicBezTo>
                  <a:pt x="141" y="208"/>
                  <a:pt x="138" y="225"/>
                  <a:pt x="133" y="242"/>
                </a:cubicBezTo>
                <a:cubicBezTo>
                  <a:pt x="133" y="243"/>
                  <a:pt x="133" y="243"/>
                  <a:pt x="133" y="243"/>
                </a:cubicBezTo>
                <a:cubicBezTo>
                  <a:pt x="132" y="243"/>
                  <a:pt x="132" y="243"/>
                  <a:pt x="132" y="243"/>
                </a:cubicBezTo>
                <a:cubicBezTo>
                  <a:pt x="120" y="241"/>
                  <a:pt x="109" y="236"/>
                  <a:pt x="99" y="229"/>
                </a:cubicBezTo>
                <a:cubicBezTo>
                  <a:pt x="98" y="229"/>
                  <a:pt x="98" y="229"/>
                  <a:pt x="98" y="229"/>
                </a:cubicBezTo>
                <a:cubicBezTo>
                  <a:pt x="98" y="228"/>
                  <a:pt x="98" y="228"/>
                  <a:pt x="98" y="228"/>
                </a:cubicBezTo>
                <a:cubicBezTo>
                  <a:pt x="107" y="212"/>
                  <a:pt x="117" y="198"/>
                  <a:pt x="128" y="185"/>
                </a:cubicBezTo>
                <a:cubicBezTo>
                  <a:pt x="128" y="184"/>
                  <a:pt x="128" y="184"/>
                  <a:pt x="128" y="184"/>
                </a:cubicBezTo>
                <a:cubicBezTo>
                  <a:pt x="129" y="185"/>
                  <a:pt x="129" y="185"/>
                  <a:pt x="129" y="185"/>
                </a:cubicBezTo>
                <a:cubicBezTo>
                  <a:pt x="133" y="187"/>
                  <a:pt x="137" y="189"/>
                  <a:pt x="142" y="190"/>
                </a:cubicBezTo>
                <a:cubicBezTo>
                  <a:pt x="143" y="190"/>
                  <a:pt x="143" y="190"/>
                  <a:pt x="143" y="190"/>
                </a:cubicBezTo>
                <a:lnTo>
                  <a:pt x="143" y="191"/>
                </a:lnTo>
                <a:close/>
                <a:moveTo>
                  <a:pt x="151" y="180"/>
                </a:moveTo>
                <a:cubicBezTo>
                  <a:pt x="143" y="180"/>
                  <a:pt x="136" y="177"/>
                  <a:pt x="130" y="171"/>
                </a:cubicBezTo>
                <a:cubicBezTo>
                  <a:pt x="125" y="166"/>
                  <a:pt x="122" y="159"/>
                  <a:pt x="122" y="151"/>
                </a:cubicBezTo>
                <a:cubicBezTo>
                  <a:pt x="122" y="143"/>
                  <a:pt x="125" y="136"/>
                  <a:pt x="130" y="130"/>
                </a:cubicBezTo>
                <a:cubicBezTo>
                  <a:pt x="136" y="125"/>
                  <a:pt x="143" y="122"/>
                  <a:pt x="151" y="122"/>
                </a:cubicBezTo>
                <a:cubicBezTo>
                  <a:pt x="159" y="122"/>
                  <a:pt x="166" y="125"/>
                  <a:pt x="172" y="130"/>
                </a:cubicBezTo>
                <a:cubicBezTo>
                  <a:pt x="183" y="142"/>
                  <a:pt x="183" y="160"/>
                  <a:pt x="172" y="171"/>
                </a:cubicBezTo>
                <a:cubicBezTo>
                  <a:pt x="166" y="177"/>
                  <a:pt x="159" y="180"/>
                  <a:pt x="151" y="180"/>
                </a:cubicBezTo>
                <a:close/>
                <a:moveTo>
                  <a:pt x="203" y="229"/>
                </a:moveTo>
                <a:cubicBezTo>
                  <a:pt x="192" y="236"/>
                  <a:pt x="181" y="241"/>
                  <a:pt x="170" y="243"/>
                </a:cubicBezTo>
                <a:cubicBezTo>
                  <a:pt x="168" y="243"/>
                  <a:pt x="168" y="243"/>
                  <a:pt x="168" y="243"/>
                </a:cubicBezTo>
                <a:cubicBezTo>
                  <a:pt x="168" y="242"/>
                  <a:pt x="168" y="242"/>
                  <a:pt x="168" y="242"/>
                </a:cubicBezTo>
                <a:cubicBezTo>
                  <a:pt x="163" y="225"/>
                  <a:pt x="160" y="208"/>
                  <a:pt x="159" y="192"/>
                </a:cubicBezTo>
                <a:cubicBezTo>
                  <a:pt x="159" y="190"/>
                  <a:pt x="159" y="190"/>
                  <a:pt x="159" y="190"/>
                </a:cubicBezTo>
                <a:cubicBezTo>
                  <a:pt x="160" y="190"/>
                  <a:pt x="160" y="190"/>
                  <a:pt x="160" y="190"/>
                </a:cubicBezTo>
                <a:cubicBezTo>
                  <a:pt x="164" y="189"/>
                  <a:pt x="168" y="188"/>
                  <a:pt x="172" y="185"/>
                </a:cubicBezTo>
                <a:cubicBezTo>
                  <a:pt x="173" y="185"/>
                  <a:pt x="173" y="185"/>
                  <a:pt x="173" y="185"/>
                </a:cubicBezTo>
                <a:cubicBezTo>
                  <a:pt x="174" y="185"/>
                  <a:pt x="174" y="185"/>
                  <a:pt x="174" y="185"/>
                </a:cubicBezTo>
                <a:cubicBezTo>
                  <a:pt x="185" y="199"/>
                  <a:pt x="195" y="213"/>
                  <a:pt x="203" y="228"/>
                </a:cubicBezTo>
                <a:cubicBezTo>
                  <a:pt x="204" y="229"/>
                  <a:pt x="204" y="229"/>
                  <a:pt x="204" y="229"/>
                </a:cubicBezTo>
                <a:lnTo>
                  <a:pt x="203" y="229"/>
                </a:lnTo>
                <a:close/>
                <a:moveTo>
                  <a:pt x="243" y="170"/>
                </a:moveTo>
                <a:cubicBezTo>
                  <a:pt x="241" y="182"/>
                  <a:pt x="236" y="193"/>
                  <a:pt x="229" y="203"/>
                </a:cubicBezTo>
                <a:cubicBezTo>
                  <a:pt x="229" y="204"/>
                  <a:pt x="229" y="204"/>
                  <a:pt x="229" y="204"/>
                </a:cubicBezTo>
                <a:cubicBezTo>
                  <a:pt x="228" y="203"/>
                  <a:pt x="228" y="203"/>
                  <a:pt x="228" y="203"/>
                </a:cubicBezTo>
                <a:cubicBezTo>
                  <a:pt x="212" y="195"/>
                  <a:pt x="198" y="185"/>
                  <a:pt x="185" y="174"/>
                </a:cubicBezTo>
                <a:cubicBezTo>
                  <a:pt x="185" y="173"/>
                  <a:pt x="185" y="173"/>
                  <a:pt x="185" y="173"/>
                </a:cubicBezTo>
                <a:cubicBezTo>
                  <a:pt x="185" y="172"/>
                  <a:pt x="185" y="172"/>
                  <a:pt x="185" y="172"/>
                </a:cubicBezTo>
                <a:cubicBezTo>
                  <a:pt x="188" y="169"/>
                  <a:pt x="189" y="164"/>
                  <a:pt x="190" y="160"/>
                </a:cubicBezTo>
                <a:cubicBezTo>
                  <a:pt x="191" y="159"/>
                  <a:pt x="191" y="159"/>
                  <a:pt x="191" y="159"/>
                </a:cubicBezTo>
                <a:cubicBezTo>
                  <a:pt x="192" y="159"/>
                  <a:pt x="192" y="159"/>
                  <a:pt x="192" y="159"/>
                </a:cubicBezTo>
                <a:cubicBezTo>
                  <a:pt x="208" y="161"/>
                  <a:pt x="225" y="164"/>
                  <a:pt x="242" y="168"/>
                </a:cubicBezTo>
                <a:cubicBezTo>
                  <a:pt x="243" y="169"/>
                  <a:pt x="243" y="169"/>
                  <a:pt x="243" y="169"/>
                </a:cubicBezTo>
                <a:lnTo>
                  <a:pt x="243" y="170"/>
                </a:lnTo>
                <a:close/>
                <a:moveTo>
                  <a:pt x="242" y="134"/>
                </a:moveTo>
                <a:cubicBezTo>
                  <a:pt x="225" y="139"/>
                  <a:pt x="208" y="142"/>
                  <a:pt x="192" y="143"/>
                </a:cubicBezTo>
                <a:cubicBezTo>
                  <a:pt x="191" y="143"/>
                  <a:pt x="191" y="143"/>
                  <a:pt x="191" y="143"/>
                </a:cubicBezTo>
                <a:cubicBezTo>
                  <a:pt x="190" y="142"/>
                  <a:pt x="190" y="142"/>
                  <a:pt x="190" y="142"/>
                </a:cubicBezTo>
                <a:cubicBezTo>
                  <a:pt x="189" y="137"/>
                  <a:pt x="188" y="133"/>
                  <a:pt x="185" y="130"/>
                </a:cubicBezTo>
                <a:cubicBezTo>
                  <a:pt x="185" y="129"/>
                  <a:pt x="185" y="129"/>
                  <a:pt x="185" y="129"/>
                </a:cubicBezTo>
                <a:cubicBezTo>
                  <a:pt x="186" y="128"/>
                  <a:pt x="186" y="128"/>
                  <a:pt x="186" y="128"/>
                </a:cubicBezTo>
                <a:cubicBezTo>
                  <a:pt x="199" y="117"/>
                  <a:pt x="213" y="107"/>
                  <a:pt x="228" y="99"/>
                </a:cubicBezTo>
                <a:cubicBezTo>
                  <a:pt x="229" y="98"/>
                  <a:pt x="229" y="98"/>
                  <a:pt x="229" y="98"/>
                </a:cubicBezTo>
                <a:cubicBezTo>
                  <a:pt x="230" y="99"/>
                  <a:pt x="230" y="99"/>
                  <a:pt x="230" y="99"/>
                </a:cubicBezTo>
                <a:cubicBezTo>
                  <a:pt x="236" y="109"/>
                  <a:pt x="241" y="120"/>
                  <a:pt x="243" y="132"/>
                </a:cubicBezTo>
                <a:cubicBezTo>
                  <a:pt x="243" y="133"/>
                  <a:pt x="243" y="133"/>
                  <a:pt x="243" y="133"/>
                </a:cubicBezTo>
                <a:lnTo>
                  <a:pt x="242" y="134"/>
                </a:ln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  <a:effectLst>
            <a:outerShdw blurRad="190500" dist="76200" dir="2700000" algn="tl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" name="Freeform 7"/>
          <p:cNvSpPr/>
          <p:nvPr/>
        </p:nvSpPr>
        <p:spPr>
          <a:xfrm>
            <a:off x="5436361" y="2876550"/>
            <a:ext cx="9144000" cy="9144000"/>
          </a:xfrm>
          <a:custGeom>
            <a:avLst/>
            <a:gdLst>
              <a:gd name="connsiteX0" fmla="*/ 7153038 w 9144000"/>
              <a:gd name="connsiteY0" fmla="*/ 6378175 h 9144000"/>
              <a:gd name="connsiteX1" fmla="*/ 8387225 w 9144000"/>
              <a:gd name="connsiteY1" fmla="*/ 7090734 h 9144000"/>
              <a:gd name="connsiteX2" fmla="*/ 8363174 w 9144000"/>
              <a:gd name="connsiteY2" fmla="*/ 7128249 h 9144000"/>
              <a:gd name="connsiteX3" fmla="*/ 4572000 w 9144000"/>
              <a:gd name="connsiteY3" fmla="*/ 9144000 h 9144000"/>
              <a:gd name="connsiteX4" fmla="*/ 908295 w 9144000"/>
              <a:gd name="connsiteY4" fmla="*/ 7307501 h 9144000"/>
              <a:gd name="connsiteX5" fmla="*/ 893532 w 9144000"/>
              <a:gd name="connsiteY5" fmla="*/ 7286741 h 9144000"/>
              <a:gd name="connsiteX6" fmla="*/ 2134574 w 9144000"/>
              <a:gd name="connsiteY6" fmla="*/ 6570225 h 9144000"/>
              <a:gd name="connsiteX7" fmla="*/ 2139671 w 9144000"/>
              <a:gd name="connsiteY7" fmla="*/ 6577041 h 9144000"/>
              <a:gd name="connsiteX8" fmla="*/ 4572000 w 9144000"/>
              <a:gd name="connsiteY8" fmla="*/ 7724120 h 9144000"/>
              <a:gd name="connsiteX9" fmla="*/ 7004329 w 9144000"/>
              <a:gd name="connsiteY9" fmla="*/ 6577041 h 9144000"/>
              <a:gd name="connsiteX10" fmla="*/ 4992752 w 9144000"/>
              <a:gd name="connsiteY10" fmla="*/ 20053 h 9144000"/>
              <a:gd name="connsiteX11" fmla="*/ 5039460 w 9144000"/>
              <a:gd name="connsiteY11" fmla="*/ 23605 h 9144000"/>
              <a:gd name="connsiteX12" fmla="*/ 9144000 w 9144000"/>
              <a:gd name="connsiteY12" fmla="*/ 4572000 h 9144000"/>
              <a:gd name="connsiteX13" fmla="*/ 8693151 w 9144000"/>
              <a:gd name="connsiteY13" fmla="*/ 6554151 h 9144000"/>
              <a:gd name="connsiteX14" fmla="*/ 8603277 w 9144000"/>
              <a:gd name="connsiteY14" fmla="*/ 6729629 h 9144000"/>
              <a:gd name="connsiteX15" fmla="*/ 7370847 w 9144000"/>
              <a:gd name="connsiteY15" fmla="*/ 6018085 h 9144000"/>
              <a:gd name="connsiteX16" fmla="*/ 7476411 w 9144000"/>
              <a:gd name="connsiteY16" fmla="*/ 5798948 h 9144000"/>
              <a:gd name="connsiteX17" fmla="*/ 7724120 w 9144000"/>
              <a:gd name="connsiteY17" fmla="*/ 4572000 h 9144000"/>
              <a:gd name="connsiteX18" fmla="*/ 5207262 w 9144000"/>
              <a:gd name="connsiteY18" fmla="*/ 1483920 h 9144000"/>
              <a:gd name="connsiteX19" fmla="*/ 4992752 w 9144000"/>
              <a:gd name="connsiteY19" fmla="*/ 1451182 h 9144000"/>
              <a:gd name="connsiteX20" fmla="*/ 4572000 w 9144000"/>
              <a:gd name="connsiteY20" fmla="*/ 0 h 9144000"/>
              <a:gd name="connsiteX21" fmla="*/ 4572000 w 9144000"/>
              <a:gd name="connsiteY21" fmla="*/ 1419880 h 9144000"/>
              <a:gd name="connsiteX22" fmla="*/ 1419880 w 9144000"/>
              <a:gd name="connsiteY22" fmla="*/ 4572000 h 9144000"/>
              <a:gd name="connsiteX23" fmla="*/ 1800324 w 9144000"/>
              <a:gd name="connsiteY23" fmla="*/ 6074488 h 9144000"/>
              <a:gd name="connsiteX24" fmla="*/ 1891569 w 9144000"/>
              <a:gd name="connsiteY24" fmla="*/ 6224681 h 9144000"/>
              <a:gd name="connsiteX25" fmla="*/ 658399 w 9144000"/>
              <a:gd name="connsiteY25" fmla="*/ 6936652 h 9144000"/>
              <a:gd name="connsiteX26" fmla="*/ 551816 w 9144000"/>
              <a:gd name="connsiteY26" fmla="*/ 6751287 h 9144000"/>
              <a:gd name="connsiteX27" fmla="*/ 0 w 9144000"/>
              <a:gd name="connsiteY27" fmla="*/ 4572000 h 9144000"/>
              <a:gd name="connsiteX28" fmla="*/ 4572000 w 9144000"/>
              <a:gd name="connsiteY28" fmla="*/ 0 h 9144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9144000" h="9144000">
                <a:moveTo>
                  <a:pt x="7153038" y="6378175"/>
                </a:moveTo>
                <a:lnTo>
                  <a:pt x="8387225" y="7090734"/>
                </a:lnTo>
                <a:lnTo>
                  <a:pt x="8363174" y="7128249"/>
                </a:lnTo>
                <a:cubicBezTo>
                  <a:pt x="7541553" y="8344409"/>
                  <a:pt x="6150154" y="9144000"/>
                  <a:pt x="4572000" y="9144000"/>
                </a:cubicBezTo>
                <a:cubicBezTo>
                  <a:pt x="3072754" y="9144000"/>
                  <a:pt x="1742054" y="8422369"/>
                  <a:pt x="908295" y="7307501"/>
                </a:cubicBezTo>
                <a:lnTo>
                  <a:pt x="893532" y="7286741"/>
                </a:lnTo>
                <a:lnTo>
                  <a:pt x="2134574" y="6570225"/>
                </a:lnTo>
                <a:lnTo>
                  <a:pt x="2139671" y="6577041"/>
                </a:lnTo>
                <a:cubicBezTo>
                  <a:pt x="2717816" y="7277591"/>
                  <a:pt x="3592762" y="7724120"/>
                  <a:pt x="4572000" y="7724120"/>
                </a:cubicBezTo>
                <a:cubicBezTo>
                  <a:pt x="5551238" y="7724120"/>
                  <a:pt x="6426184" y="7277591"/>
                  <a:pt x="7004329" y="6577041"/>
                </a:cubicBezTo>
                <a:close/>
                <a:moveTo>
                  <a:pt x="4992752" y="20053"/>
                </a:moveTo>
                <a:lnTo>
                  <a:pt x="5039460" y="23605"/>
                </a:lnTo>
                <a:cubicBezTo>
                  <a:pt x="7344919" y="257737"/>
                  <a:pt x="9144000" y="2204770"/>
                  <a:pt x="9144000" y="4572000"/>
                </a:cubicBezTo>
                <a:cubicBezTo>
                  <a:pt x="9144000" y="5282169"/>
                  <a:pt x="8982083" y="5954521"/>
                  <a:pt x="8693151" y="6554151"/>
                </a:cubicBezTo>
                <a:lnTo>
                  <a:pt x="8603277" y="6729629"/>
                </a:lnTo>
                <a:lnTo>
                  <a:pt x="7370847" y="6018085"/>
                </a:lnTo>
                <a:lnTo>
                  <a:pt x="7476411" y="5798948"/>
                </a:lnTo>
                <a:cubicBezTo>
                  <a:pt x="7635917" y="5421833"/>
                  <a:pt x="7724120" y="5007217"/>
                  <a:pt x="7724120" y="4572000"/>
                </a:cubicBezTo>
                <a:cubicBezTo>
                  <a:pt x="7724120" y="3048741"/>
                  <a:pt x="6643630" y="1777844"/>
                  <a:pt x="5207262" y="1483920"/>
                </a:cubicBezTo>
                <a:lnTo>
                  <a:pt x="4992752" y="1451182"/>
                </a:lnTo>
                <a:close/>
                <a:moveTo>
                  <a:pt x="4572000" y="0"/>
                </a:moveTo>
                <a:lnTo>
                  <a:pt x="4572000" y="1419880"/>
                </a:lnTo>
                <a:cubicBezTo>
                  <a:pt x="2831132" y="1419880"/>
                  <a:pt x="1419880" y="2831132"/>
                  <a:pt x="1419880" y="4572000"/>
                </a:cubicBezTo>
                <a:cubicBezTo>
                  <a:pt x="1419880" y="5116022"/>
                  <a:pt x="1557698" y="5627853"/>
                  <a:pt x="1800324" y="6074488"/>
                </a:cubicBezTo>
                <a:lnTo>
                  <a:pt x="1891569" y="6224681"/>
                </a:lnTo>
                <a:lnTo>
                  <a:pt x="658399" y="6936652"/>
                </a:lnTo>
                <a:lnTo>
                  <a:pt x="551816" y="6751287"/>
                </a:lnTo>
                <a:cubicBezTo>
                  <a:pt x="199898" y="6103465"/>
                  <a:pt x="0" y="5361077"/>
                  <a:pt x="0" y="4572000"/>
                </a:cubicBezTo>
                <a:cubicBezTo>
                  <a:pt x="0" y="2046954"/>
                  <a:pt x="2046954" y="0"/>
                  <a:pt x="4572000" y="0"/>
                </a:cubicBezTo>
                <a:close/>
              </a:path>
            </a:pathLst>
          </a:custGeom>
          <a:gradFill>
            <a:gsLst>
              <a:gs pos="0">
                <a:schemeClr val="bg1"/>
              </a:gs>
              <a:gs pos="56000">
                <a:schemeClr val="bg1"/>
              </a:gs>
              <a:gs pos="100000">
                <a:srgbClr val="F0F0F0"/>
              </a:gs>
            </a:gsLst>
            <a:lin ang="2700000" scaled="1"/>
          </a:gradFill>
          <a:ln>
            <a:noFill/>
          </a:ln>
          <a:effectLst>
            <a:outerShdw blurRad="596900" dist="76200" dir="2700000" algn="tl" rotWithShape="0">
              <a:prstClr val="black">
                <a:alpha val="21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grpSp>
        <p:nvGrpSpPr>
          <p:cNvPr id="9" name="Group 8"/>
          <p:cNvGrpSpPr/>
          <p:nvPr/>
        </p:nvGrpSpPr>
        <p:grpSpPr>
          <a:xfrm>
            <a:off x="7503285" y="4914647"/>
            <a:ext cx="5087494" cy="5018658"/>
            <a:chOff x="8551843" y="3658617"/>
            <a:chExt cx="5087494" cy="5018658"/>
          </a:xfrm>
        </p:grpSpPr>
        <p:sp>
          <p:nvSpPr>
            <p:cNvPr id="10" name="Freeform 9"/>
            <p:cNvSpPr/>
            <p:nvPr/>
          </p:nvSpPr>
          <p:spPr>
            <a:xfrm>
              <a:off x="8551843" y="3784996"/>
              <a:ext cx="4981576" cy="4892279"/>
            </a:xfrm>
            <a:custGeom>
              <a:avLst/>
              <a:gdLst>
                <a:gd name="connsiteX0" fmla="*/ 4122223 w 4981576"/>
                <a:gd name="connsiteY0" fmla="*/ 4213691 h 4892279"/>
                <a:gd name="connsiteX1" fmla="*/ 4167331 w 4981576"/>
                <a:gd name="connsiteY1" fmla="*/ 4239734 h 4892279"/>
                <a:gd name="connsiteX2" fmla="*/ 4075160 w 4981576"/>
                <a:gd name="connsiteY2" fmla="*/ 4323504 h 4892279"/>
                <a:gd name="connsiteX3" fmla="*/ 2490788 w 4981576"/>
                <a:gd name="connsiteY3" fmla="*/ 4892279 h 4892279"/>
                <a:gd name="connsiteX4" fmla="*/ 1098165 w 4981576"/>
                <a:gd name="connsiteY4" fmla="*/ 4466892 h 4892279"/>
                <a:gd name="connsiteX5" fmla="*/ 1066971 w 4981576"/>
                <a:gd name="connsiteY5" fmla="*/ 4443565 h 4892279"/>
                <a:gd name="connsiteX6" fmla="*/ 1113721 w 4981576"/>
                <a:gd name="connsiteY6" fmla="*/ 4416575 h 4892279"/>
                <a:gd name="connsiteX7" fmla="*/ 1125933 w 4981576"/>
                <a:gd name="connsiteY7" fmla="*/ 4425707 h 4892279"/>
                <a:gd name="connsiteX8" fmla="*/ 2490787 w 4981576"/>
                <a:gd name="connsiteY8" fmla="*/ 4842612 h 4892279"/>
                <a:gd name="connsiteX9" fmla="*/ 4043567 w 4981576"/>
                <a:gd name="connsiteY9" fmla="*/ 4285179 h 4892279"/>
                <a:gd name="connsiteX10" fmla="*/ 3571875 w 4981576"/>
                <a:gd name="connsiteY10" fmla="*/ 160183 h 4892279"/>
                <a:gd name="connsiteX11" fmla="*/ 3678045 w 4981576"/>
                <a:gd name="connsiteY11" fmla="*/ 211328 h 4892279"/>
                <a:gd name="connsiteX12" fmla="*/ 4981576 w 4981576"/>
                <a:gd name="connsiteY12" fmla="*/ 2401491 h 4892279"/>
                <a:gd name="connsiteX13" fmla="*/ 4968716 w 4981576"/>
                <a:gd name="connsiteY13" fmla="*/ 2656160 h 4892279"/>
                <a:gd name="connsiteX14" fmla="*/ 4962472 w 4981576"/>
                <a:gd name="connsiteY14" fmla="*/ 2697077 h 4892279"/>
                <a:gd name="connsiteX15" fmla="*/ 4916349 w 4981576"/>
                <a:gd name="connsiteY15" fmla="*/ 2670448 h 4892279"/>
                <a:gd name="connsiteX16" fmla="*/ 4919305 w 4981576"/>
                <a:gd name="connsiteY16" fmla="*/ 2651082 h 4892279"/>
                <a:gd name="connsiteX17" fmla="*/ 4931908 w 4981576"/>
                <a:gd name="connsiteY17" fmla="*/ 2401491 h 4892279"/>
                <a:gd name="connsiteX18" fmla="*/ 3654370 w 4981576"/>
                <a:gd name="connsiteY18" fmla="*/ 255000 h 4892279"/>
                <a:gd name="connsiteX19" fmla="*/ 3571875 w 4981576"/>
                <a:gd name="connsiteY19" fmla="*/ 215260 h 4892279"/>
                <a:gd name="connsiteX20" fmla="*/ 1838325 w 4981576"/>
                <a:gd name="connsiteY20" fmla="*/ 0 h 4892279"/>
                <a:gd name="connsiteX21" fmla="*/ 1838325 w 4981576"/>
                <a:gd name="connsiteY21" fmla="*/ 51232 h 4892279"/>
                <a:gd name="connsiteX22" fmla="*/ 1764872 w 4981576"/>
                <a:gd name="connsiteY22" fmla="*/ 70118 h 4892279"/>
                <a:gd name="connsiteX23" fmla="*/ 49666 w 4981576"/>
                <a:gd name="connsiteY23" fmla="*/ 2401491 h 4892279"/>
                <a:gd name="connsiteX24" fmla="*/ 99261 w 4981576"/>
                <a:gd name="connsiteY24" fmla="*/ 2893462 h 4892279"/>
                <a:gd name="connsiteX25" fmla="*/ 123235 w 4981576"/>
                <a:gd name="connsiteY25" fmla="*/ 2986701 h 4892279"/>
                <a:gd name="connsiteX26" fmla="*/ 78627 w 4981576"/>
                <a:gd name="connsiteY26" fmla="*/ 3012455 h 4892279"/>
                <a:gd name="connsiteX27" fmla="*/ 50604 w 4981576"/>
                <a:gd name="connsiteY27" fmla="*/ 2903472 h 4892279"/>
                <a:gd name="connsiteX28" fmla="*/ 0 w 4981576"/>
                <a:gd name="connsiteY28" fmla="*/ 2401491 h 4892279"/>
                <a:gd name="connsiteX29" fmla="*/ 1750104 w 4981576"/>
                <a:gd name="connsiteY29" fmla="*/ 22684 h 48922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4981576" h="4892279">
                  <a:moveTo>
                    <a:pt x="4122223" y="4213691"/>
                  </a:moveTo>
                  <a:lnTo>
                    <a:pt x="4167331" y="4239734"/>
                  </a:lnTo>
                  <a:lnTo>
                    <a:pt x="4075160" y="4323504"/>
                  </a:lnTo>
                  <a:cubicBezTo>
                    <a:pt x="3644605" y="4678830"/>
                    <a:pt x="3092624" y="4892279"/>
                    <a:pt x="2490788" y="4892279"/>
                  </a:cubicBezTo>
                  <a:cubicBezTo>
                    <a:pt x="1974929" y="4892279"/>
                    <a:pt x="1495697" y="4735459"/>
                    <a:pt x="1098165" y="4466892"/>
                  </a:cubicBezTo>
                  <a:lnTo>
                    <a:pt x="1066971" y="4443565"/>
                  </a:lnTo>
                  <a:lnTo>
                    <a:pt x="1113721" y="4416575"/>
                  </a:lnTo>
                  <a:lnTo>
                    <a:pt x="1125933" y="4425707"/>
                  </a:lnTo>
                  <a:cubicBezTo>
                    <a:pt x="1515538" y="4688919"/>
                    <a:pt x="1985214" y="4842612"/>
                    <a:pt x="2490787" y="4842612"/>
                  </a:cubicBezTo>
                  <a:cubicBezTo>
                    <a:pt x="3080622" y="4842612"/>
                    <a:pt x="3621597" y="4633419"/>
                    <a:pt x="4043567" y="4285179"/>
                  </a:cubicBezTo>
                  <a:close/>
                  <a:moveTo>
                    <a:pt x="3571875" y="160183"/>
                  </a:moveTo>
                  <a:lnTo>
                    <a:pt x="3678045" y="211328"/>
                  </a:lnTo>
                  <a:cubicBezTo>
                    <a:pt x="4454487" y="633116"/>
                    <a:pt x="4981576" y="1455750"/>
                    <a:pt x="4981576" y="2401491"/>
                  </a:cubicBezTo>
                  <a:cubicBezTo>
                    <a:pt x="4981576" y="2487468"/>
                    <a:pt x="4977220" y="2572427"/>
                    <a:pt x="4968716" y="2656160"/>
                  </a:cubicBezTo>
                  <a:lnTo>
                    <a:pt x="4962472" y="2697077"/>
                  </a:lnTo>
                  <a:lnTo>
                    <a:pt x="4916349" y="2670448"/>
                  </a:lnTo>
                  <a:lnTo>
                    <a:pt x="4919305" y="2651082"/>
                  </a:lnTo>
                  <a:cubicBezTo>
                    <a:pt x="4927639" y="2569018"/>
                    <a:pt x="4931908" y="2485753"/>
                    <a:pt x="4931908" y="2401491"/>
                  </a:cubicBezTo>
                  <a:cubicBezTo>
                    <a:pt x="4931908" y="1474608"/>
                    <a:pt x="4415329" y="668378"/>
                    <a:pt x="3654370" y="255000"/>
                  </a:cubicBezTo>
                  <a:lnTo>
                    <a:pt x="3571875" y="215260"/>
                  </a:lnTo>
                  <a:close/>
                  <a:moveTo>
                    <a:pt x="1838325" y="0"/>
                  </a:moveTo>
                  <a:lnTo>
                    <a:pt x="1838325" y="51232"/>
                  </a:lnTo>
                  <a:lnTo>
                    <a:pt x="1764872" y="70118"/>
                  </a:lnTo>
                  <a:cubicBezTo>
                    <a:pt x="771169" y="379192"/>
                    <a:pt x="49666" y="1306084"/>
                    <a:pt x="49666" y="2401491"/>
                  </a:cubicBezTo>
                  <a:cubicBezTo>
                    <a:pt x="49666" y="2570016"/>
                    <a:pt x="66743" y="2734551"/>
                    <a:pt x="99261" y="2893462"/>
                  </a:cubicBezTo>
                  <a:lnTo>
                    <a:pt x="123235" y="2986701"/>
                  </a:lnTo>
                  <a:lnTo>
                    <a:pt x="78627" y="3012455"/>
                  </a:lnTo>
                  <a:lnTo>
                    <a:pt x="50604" y="2903472"/>
                  </a:lnTo>
                  <a:cubicBezTo>
                    <a:pt x="17425" y="2741328"/>
                    <a:pt x="0" y="2573444"/>
                    <a:pt x="0" y="2401491"/>
                  </a:cubicBezTo>
                  <a:cubicBezTo>
                    <a:pt x="0" y="1283797"/>
                    <a:pt x="736183" y="338047"/>
                    <a:pt x="1750104" y="22684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11" name="Isosceles Triangle 10"/>
            <p:cNvSpPr/>
            <p:nvPr/>
          </p:nvSpPr>
          <p:spPr>
            <a:xfrm rot="4122214">
              <a:off x="10123468" y="3683001"/>
              <a:ext cx="353568" cy="304800"/>
            </a:xfrm>
            <a:prstGeom prst="triangle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" name="Isosceles Triangle 11"/>
            <p:cNvSpPr/>
            <p:nvPr/>
          </p:nvSpPr>
          <p:spPr>
            <a:xfrm rot="11452349">
              <a:off x="13285769" y="6355948"/>
              <a:ext cx="353568" cy="304800"/>
            </a:xfrm>
            <a:prstGeom prst="triangle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" name="Isosceles Triangle 12"/>
            <p:cNvSpPr/>
            <p:nvPr/>
          </p:nvSpPr>
          <p:spPr>
            <a:xfrm rot="18232792">
              <a:off x="9484722" y="8070449"/>
              <a:ext cx="353568" cy="304800"/>
            </a:xfrm>
            <a:prstGeom prst="triangle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3" name="Freeform 22"/>
          <p:cNvSpPr>
            <a:spLocks noEditPoints="1"/>
          </p:cNvSpPr>
          <p:nvPr/>
        </p:nvSpPr>
        <p:spPr bwMode="auto">
          <a:xfrm rot="19814330">
            <a:off x="8640001" y="2367549"/>
            <a:ext cx="3044824" cy="3041085"/>
          </a:xfrm>
          <a:custGeom>
            <a:avLst/>
            <a:gdLst>
              <a:gd name="T0" fmla="*/ 286 w 302"/>
              <a:gd name="T1" fmla="*/ 129 h 302"/>
              <a:gd name="T2" fmla="*/ 282 w 302"/>
              <a:gd name="T3" fmla="*/ 112 h 302"/>
              <a:gd name="T4" fmla="*/ 285 w 302"/>
              <a:gd name="T5" fmla="*/ 82 h 302"/>
              <a:gd name="T6" fmla="*/ 264 w 302"/>
              <a:gd name="T7" fmla="*/ 72 h 302"/>
              <a:gd name="T8" fmla="*/ 252 w 302"/>
              <a:gd name="T9" fmla="*/ 58 h 302"/>
              <a:gd name="T10" fmla="*/ 236 w 302"/>
              <a:gd name="T11" fmla="*/ 34 h 302"/>
              <a:gd name="T12" fmla="*/ 219 w 302"/>
              <a:gd name="T13" fmla="*/ 23 h 302"/>
              <a:gd name="T14" fmla="*/ 191 w 302"/>
              <a:gd name="T15" fmla="*/ 20 h 302"/>
              <a:gd name="T16" fmla="*/ 173 w 302"/>
              <a:gd name="T17" fmla="*/ 15 h 302"/>
              <a:gd name="T18" fmla="*/ 155 w 302"/>
              <a:gd name="T19" fmla="*/ 0 h 302"/>
              <a:gd name="T20" fmla="*/ 141 w 302"/>
              <a:gd name="T21" fmla="*/ 14 h 302"/>
              <a:gd name="T22" fmla="*/ 113 w 302"/>
              <a:gd name="T23" fmla="*/ 12 h 302"/>
              <a:gd name="T24" fmla="*/ 94 w 302"/>
              <a:gd name="T25" fmla="*/ 18 h 302"/>
              <a:gd name="T26" fmla="*/ 73 w 302"/>
              <a:gd name="T27" fmla="*/ 38 h 302"/>
              <a:gd name="T28" fmla="*/ 59 w 302"/>
              <a:gd name="T29" fmla="*/ 49 h 302"/>
              <a:gd name="T30" fmla="*/ 35 w 302"/>
              <a:gd name="T31" fmla="*/ 54 h 302"/>
              <a:gd name="T32" fmla="*/ 32 w 302"/>
              <a:gd name="T33" fmla="*/ 84 h 302"/>
              <a:gd name="T34" fmla="*/ 24 w 302"/>
              <a:gd name="T35" fmla="*/ 99 h 302"/>
              <a:gd name="T36" fmla="*/ 3 w 302"/>
              <a:gd name="T37" fmla="*/ 121 h 302"/>
              <a:gd name="T38" fmla="*/ 14 w 302"/>
              <a:gd name="T39" fmla="*/ 142 h 302"/>
              <a:gd name="T40" fmla="*/ 7 w 302"/>
              <a:gd name="T41" fmla="*/ 157 h 302"/>
              <a:gd name="T42" fmla="*/ 9 w 302"/>
              <a:gd name="T43" fmla="*/ 177 h 302"/>
              <a:gd name="T44" fmla="*/ 24 w 302"/>
              <a:gd name="T45" fmla="*/ 201 h 302"/>
              <a:gd name="T46" fmla="*/ 31 w 302"/>
              <a:gd name="T47" fmla="*/ 218 h 302"/>
              <a:gd name="T48" fmla="*/ 30 w 302"/>
              <a:gd name="T49" fmla="*/ 242 h 302"/>
              <a:gd name="T50" fmla="*/ 59 w 302"/>
              <a:gd name="T51" fmla="*/ 252 h 302"/>
              <a:gd name="T52" fmla="*/ 73 w 302"/>
              <a:gd name="T53" fmla="*/ 263 h 302"/>
              <a:gd name="T54" fmla="*/ 89 w 302"/>
              <a:gd name="T55" fmla="*/ 289 h 302"/>
              <a:gd name="T56" fmla="*/ 112 w 302"/>
              <a:gd name="T57" fmla="*/ 283 h 302"/>
              <a:gd name="T58" fmla="*/ 130 w 302"/>
              <a:gd name="T59" fmla="*/ 286 h 302"/>
              <a:gd name="T60" fmla="*/ 155 w 302"/>
              <a:gd name="T61" fmla="*/ 302 h 302"/>
              <a:gd name="T62" fmla="*/ 173 w 302"/>
              <a:gd name="T63" fmla="*/ 286 h 302"/>
              <a:gd name="T64" fmla="*/ 190 w 302"/>
              <a:gd name="T65" fmla="*/ 282 h 302"/>
              <a:gd name="T66" fmla="*/ 220 w 302"/>
              <a:gd name="T67" fmla="*/ 285 h 302"/>
              <a:gd name="T68" fmla="*/ 230 w 302"/>
              <a:gd name="T69" fmla="*/ 263 h 302"/>
              <a:gd name="T70" fmla="*/ 243 w 302"/>
              <a:gd name="T71" fmla="*/ 251 h 302"/>
              <a:gd name="T72" fmla="*/ 268 w 302"/>
              <a:gd name="T73" fmla="*/ 236 h 302"/>
              <a:gd name="T74" fmla="*/ 278 w 302"/>
              <a:gd name="T75" fmla="*/ 219 h 302"/>
              <a:gd name="T76" fmla="*/ 282 w 302"/>
              <a:gd name="T77" fmla="*/ 190 h 302"/>
              <a:gd name="T78" fmla="*/ 287 w 302"/>
              <a:gd name="T79" fmla="*/ 173 h 302"/>
              <a:gd name="T80" fmla="*/ 302 w 302"/>
              <a:gd name="T81" fmla="*/ 155 h 302"/>
              <a:gd name="T82" fmla="*/ 170 w 302"/>
              <a:gd name="T83" fmla="*/ 59 h 302"/>
              <a:gd name="T84" fmla="*/ 160 w 302"/>
              <a:gd name="T85" fmla="*/ 111 h 302"/>
              <a:gd name="T86" fmla="*/ 143 w 302"/>
              <a:gd name="T87" fmla="*/ 110 h 302"/>
              <a:gd name="T88" fmla="*/ 98 w 302"/>
              <a:gd name="T89" fmla="*/ 73 h 302"/>
              <a:gd name="T90" fmla="*/ 117 w 302"/>
              <a:gd name="T91" fmla="*/ 128 h 302"/>
              <a:gd name="T92" fmla="*/ 59 w 302"/>
              <a:gd name="T93" fmla="*/ 132 h 302"/>
              <a:gd name="T94" fmla="*/ 110 w 302"/>
              <a:gd name="T95" fmla="*/ 159 h 302"/>
              <a:gd name="T96" fmla="*/ 143 w 302"/>
              <a:gd name="T97" fmla="*/ 191 h 302"/>
              <a:gd name="T98" fmla="*/ 128 w 302"/>
              <a:gd name="T99" fmla="*/ 185 h 302"/>
              <a:gd name="T100" fmla="*/ 130 w 302"/>
              <a:gd name="T101" fmla="*/ 171 h 302"/>
              <a:gd name="T102" fmla="*/ 203 w 302"/>
              <a:gd name="T103" fmla="*/ 229 h 302"/>
              <a:gd name="T104" fmla="*/ 172 w 302"/>
              <a:gd name="T105" fmla="*/ 185 h 302"/>
              <a:gd name="T106" fmla="*/ 229 w 302"/>
              <a:gd name="T107" fmla="*/ 203 h 302"/>
              <a:gd name="T108" fmla="*/ 191 w 302"/>
              <a:gd name="T109" fmla="*/ 159 h 302"/>
              <a:gd name="T110" fmla="*/ 191 w 302"/>
              <a:gd name="T111" fmla="*/ 143 h 302"/>
              <a:gd name="T112" fmla="*/ 230 w 302"/>
              <a:gd name="T113" fmla="*/ 99 h 3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302" h="302">
                <a:moveTo>
                  <a:pt x="302" y="147"/>
                </a:moveTo>
                <a:cubicBezTo>
                  <a:pt x="300" y="146"/>
                  <a:pt x="297" y="145"/>
                  <a:pt x="295" y="145"/>
                </a:cubicBezTo>
                <a:cubicBezTo>
                  <a:pt x="293" y="144"/>
                  <a:pt x="290" y="143"/>
                  <a:pt x="288" y="142"/>
                </a:cubicBezTo>
                <a:cubicBezTo>
                  <a:pt x="287" y="142"/>
                  <a:pt x="287" y="142"/>
                  <a:pt x="287" y="142"/>
                </a:cubicBezTo>
                <a:cubicBezTo>
                  <a:pt x="287" y="141"/>
                  <a:pt x="287" y="141"/>
                  <a:pt x="287" y="141"/>
                </a:cubicBezTo>
                <a:cubicBezTo>
                  <a:pt x="287" y="137"/>
                  <a:pt x="287" y="133"/>
                  <a:pt x="286" y="130"/>
                </a:cubicBezTo>
                <a:cubicBezTo>
                  <a:pt x="286" y="129"/>
                  <a:pt x="286" y="129"/>
                  <a:pt x="286" y="129"/>
                </a:cubicBezTo>
                <a:cubicBezTo>
                  <a:pt x="287" y="128"/>
                  <a:pt x="287" y="128"/>
                  <a:pt x="287" y="128"/>
                </a:cubicBezTo>
                <a:cubicBezTo>
                  <a:pt x="289" y="127"/>
                  <a:pt x="291" y="126"/>
                  <a:pt x="293" y="125"/>
                </a:cubicBezTo>
                <a:cubicBezTo>
                  <a:pt x="295" y="123"/>
                  <a:pt x="297" y="122"/>
                  <a:pt x="299" y="121"/>
                </a:cubicBezTo>
                <a:cubicBezTo>
                  <a:pt x="299" y="118"/>
                  <a:pt x="298" y="116"/>
                  <a:pt x="297" y="113"/>
                </a:cubicBezTo>
                <a:cubicBezTo>
                  <a:pt x="295" y="113"/>
                  <a:pt x="293" y="113"/>
                  <a:pt x="290" y="113"/>
                </a:cubicBezTo>
                <a:cubicBezTo>
                  <a:pt x="288" y="112"/>
                  <a:pt x="285" y="112"/>
                  <a:pt x="283" y="112"/>
                </a:cubicBezTo>
                <a:cubicBezTo>
                  <a:pt x="282" y="112"/>
                  <a:pt x="282" y="112"/>
                  <a:pt x="282" y="112"/>
                </a:cubicBezTo>
                <a:cubicBezTo>
                  <a:pt x="282" y="111"/>
                  <a:pt x="282" y="111"/>
                  <a:pt x="282" y="111"/>
                </a:cubicBezTo>
                <a:cubicBezTo>
                  <a:pt x="281" y="108"/>
                  <a:pt x="279" y="104"/>
                  <a:pt x="278" y="100"/>
                </a:cubicBezTo>
                <a:cubicBezTo>
                  <a:pt x="278" y="99"/>
                  <a:pt x="278" y="99"/>
                  <a:pt x="278" y="99"/>
                </a:cubicBezTo>
                <a:cubicBezTo>
                  <a:pt x="278" y="99"/>
                  <a:pt x="278" y="99"/>
                  <a:pt x="278" y="99"/>
                </a:cubicBezTo>
                <a:cubicBezTo>
                  <a:pt x="280" y="97"/>
                  <a:pt x="282" y="95"/>
                  <a:pt x="284" y="94"/>
                </a:cubicBezTo>
                <a:cubicBezTo>
                  <a:pt x="285" y="92"/>
                  <a:pt x="287" y="90"/>
                  <a:pt x="289" y="89"/>
                </a:cubicBezTo>
                <a:cubicBezTo>
                  <a:pt x="288" y="86"/>
                  <a:pt x="286" y="84"/>
                  <a:pt x="285" y="82"/>
                </a:cubicBezTo>
                <a:cubicBezTo>
                  <a:pt x="283" y="82"/>
                  <a:pt x="281" y="82"/>
                  <a:pt x="278" y="83"/>
                </a:cubicBezTo>
                <a:cubicBezTo>
                  <a:pt x="276" y="83"/>
                  <a:pt x="273" y="83"/>
                  <a:pt x="271" y="84"/>
                </a:cubicBezTo>
                <a:cubicBezTo>
                  <a:pt x="270" y="84"/>
                  <a:pt x="270" y="84"/>
                  <a:pt x="270" y="84"/>
                </a:cubicBezTo>
                <a:cubicBezTo>
                  <a:pt x="270" y="83"/>
                  <a:pt x="270" y="83"/>
                  <a:pt x="270" y="83"/>
                </a:cubicBezTo>
                <a:cubicBezTo>
                  <a:pt x="268" y="80"/>
                  <a:pt x="266" y="76"/>
                  <a:pt x="264" y="73"/>
                </a:cubicBezTo>
                <a:cubicBezTo>
                  <a:pt x="263" y="72"/>
                  <a:pt x="263" y="72"/>
                  <a:pt x="263" y="72"/>
                </a:cubicBezTo>
                <a:cubicBezTo>
                  <a:pt x="264" y="72"/>
                  <a:pt x="264" y="72"/>
                  <a:pt x="264" y="72"/>
                </a:cubicBezTo>
                <a:cubicBezTo>
                  <a:pt x="265" y="70"/>
                  <a:pt x="266" y="68"/>
                  <a:pt x="268" y="66"/>
                </a:cubicBezTo>
                <a:cubicBezTo>
                  <a:pt x="269" y="64"/>
                  <a:pt x="270" y="62"/>
                  <a:pt x="271" y="60"/>
                </a:cubicBezTo>
                <a:cubicBezTo>
                  <a:pt x="270" y="58"/>
                  <a:pt x="268" y="56"/>
                  <a:pt x="267" y="54"/>
                </a:cubicBezTo>
                <a:cubicBezTo>
                  <a:pt x="264" y="54"/>
                  <a:pt x="262" y="55"/>
                  <a:pt x="260" y="56"/>
                </a:cubicBezTo>
                <a:cubicBezTo>
                  <a:pt x="258" y="57"/>
                  <a:pt x="255" y="58"/>
                  <a:pt x="253" y="59"/>
                </a:cubicBezTo>
                <a:cubicBezTo>
                  <a:pt x="252" y="59"/>
                  <a:pt x="252" y="59"/>
                  <a:pt x="252" y="59"/>
                </a:cubicBezTo>
                <a:cubicBezTo>
                  <a:pt x="252" y="58"/>
                  <a:pt x="252" y="58"/>
                  <a:pt x="252" y="58"/>
                </a:cubicBezTo>
                <a:cubicBezTo>
                  <a:pt x="249" y="55"/>
                  <a:pt x="246" y="53"/>
                  <a:pt x="243" y="50"/>
                </a:cubicBezTo>
                <a:cubicBezTo>
                  <a:pt x="243" y="49"/>
                  <a:pt x="243" y="49"/>
                  <a:pt x="243" y="49"/>
                </a:cubicBezTo>
                <a:cubicBezTo>
                  <a:pt x="243" y="49"/>
                  <a:pt x="243" y="49"/>
                  <a:pt x="243" y="49"/>
                </a:cubicBezTo>
                <a:cubicBezTo>
                  <a:pt x="244" y="47"/>
                  <a:pt x="245" y="44"/>
                  <a:pt x="246" y="42"/>
                </a:cubicBezTo>
                <a:cubicBezTo>
                  <a:pt x="247" y="40"/>
                  <a:pt x="247" y="37"/>
                  <a:pt x="248" y="35"/>
                </a:cubicBezTo>
                <a:cubicBezTo>
                  <a:pt x="246" y="33"/>
                  <a:pt x="244" y="32"/>
                  <a:pt x="242" y="30"/>
                </a:cubicBezTo>
                <a:cubicBezTo>
                  <a:pt x="240" y="31"/>
                  <a:pt x="238" y="33"/>
                  <a:pt x="236" y="34"/>
                </a:cubicBezTo>
                <a:cubicBezTo>
                  <a:pt x="234" y="36"/>
                  <a:pt x="232" y="37"/>
                  <a:pt x="230" y="38"/>
                </a:cubicBezTo>
                <a:cubicBezTo>
                  <a:pt x="229" y="39"/>
                  <a:pt x="229" y="39"/>
                  <a:pt x="229" y="39"/>
                </a:cubicBezTo>
                <a:cubicBezTo>
                  <a:pt x="228" y="38"/>
                  <a:pt x="228" y="38"/>
                  <a:pt x="228" y="38"/>
                </a:cubicBezTo>
                <a:cubicBezTo>
                  <a:pt x="225" y="36"/>
                  <a:pt x="222" y="34"/>
                  <a:pt x="219" y="32"/>
                </a:cubicBezTo>
                <a:cubicBezTo>
                  <a:pt x="218" y="32"/>
                  <a:pt x="218" y="32"/>
                  <a:pt x="218" y="32"/>
                </a:cubicBezTo>
                <a:cubicBezTo>
                  <a:pt x="218" y="31"/>
                  <a:pt x="218" y="31"/>
                  <a:pt x="218" y="31"/>
                </a:cubicBezTo>
                <a:cubicBezTo>
                  <a:pt x="218" y="28"/>
                  <a:pt x="219" y="26"/>
                  <a:pt x="219" y="23"/>
                </a:cubicBezTo>
                <a:cubicBezTo>
                  <a:pt x="219" y="21"/>
                  <a:pt x="220" y="19"/>
                  <a:pt x="220" y="16"/>
                </a:cubicBezTo>
                <a:cubicBezTo>
                  <a:pt x="218" y="15"/>
                  <a:pt x="215" y="14"/>
                  <a:pt x="213" y="13"/>
                </a:cubicBezTo>
                <a:cubicBezTo>
                  <a:pt x="211" y="15"/>
                  <a:pt x="210" y="16"/>
                  <a:pt x="208" y="18"/>
                </a:cubicBezTo>
                <a:cubicBezTo>
                  <a:pt x="206" y="20"/>
                  <a:pt x="205" y="22"/>
                  <a:pt x="203" y="23"/>
                </a:cubicBezTo>
                <a:cubicBezTo>
                  <a:pt x="202" y="24"/>
                  <a:pt x="202" y="24"/>
                  <a:pt x="202" y="24"/>
                </a:cubicBezTo>
                <a:cubicBezTo>
                  <a:pt x="202" y="24"/>
                  <a:pt x="202" y="24"/>
                  <a:pt x="202" y="24"/>
                </a:cubicBezTo>
                <a:cubicBezTo>
                  <a:pt x="198" y="22"/>
                  <a:pt x="194" y="21"/>
                  <a:pt x="191" y="20"/>
                </a:cubicBezTo>
                <a:cubicBezTo>
                  <a:pt x="190" y="20"/>
                  <a:pt x="190" y="20"/>
                  <a:pt x="190" y="20"/>
                </a:cubicBezTo>
                <a:cubicBezTo>
                  <a:pt x="190" y="19"/>
                  <a:pt x="190" y="19"/>
                  <a:pt x="190" y="19"/>
                </a:cubicBezTo>
                <a:cubicBezTo>
                  <a:pt x="189" y="17"/>
                  <a:pt x="189" y="14"/>
                  <a:pt x="189" y="12"/>
                </a:cubicBezTo>
                <a:cubicBezTo>
                  <a:pt x="189" y="9"/>
                  <a:pt x="189" y="7"/>
                  <a:pt x="188" y="4"/>
                </a:cubicBezTo>
                <a:cubicBezTo>
                  <a:pt x="186" y="4"/>
                  <a:pt x="183" y="3"/>
                  <a:pt x="181" y="3"/>
                </a:cubicBezTo>
                <a:cubicBezTo>
                  <a:pt x="180" y="4"/>
                  <a:pt x="178" y="7"/>
                  <a:pt x="177" y="9"/>
                </a:cubicBezTo>
                <a:cubicBezTo>
                  <a:pt x="176" y="11"/>
                  <a:pt x="175" y="13"/>
                  <a:pt x="173" y="15"/>
                </a:cubicBezTo>
                <a:cubicBezTo>
                  <a:pt x="173" y="16"/>
                  <a:pt x="173" y="16"/>
                  <a:pt x="173" y="16"/>
                </a:cubicBezTo>
                <a:cubicBezTo>
                  <a:pt x="172" y="16"/>
                  <a:pt x="172" y="16"/>
                  <a:pt x="172" y="16"/>
                </a:cubicBezTo>
                <a:cubicBezTo>
                  <a:pt x="168" y="15"/>
                  <a:pt x="165" y="15"/>
                  <a:pt x="161" y="14"/>
                </a:cubicBezTo>
                <a:cubicBezTo>
                  <a:pt x="160" y="14"/>
                  <a:pt x="160" y="14"/>
                  <a:pt x="160" y="14"/>
                </a:cubicBezTo>
                <a:cubicBezTo>
                  <a:pt x="159" y="14"/>
                  <a:pt x="159" y="14"/>
                  <a:pt x="159" y="14"/>
                </a:cubicBezTo>
                <a:cubicBezTo>
                  <a:pt x="159" y="11"/>
                  <a:pt x="158" y="9"/>
                  <a:pt x="157" y="7"/>
                </a:cubicBezTo>
                <a:cubicBezTo>
                  <a:pt x="156" y="4"/>
                  <a:pt x="156" y="2"/>
                  <a:pt x="155" y="0"/>
                </a:cubicBezTo>
                <a:cubicBezTo>
                  <a:pt x="155" y="0"/>
                  <a:pt x="155" y="0"/>
                  <a:pt x="155" y="0"/>
                </a:cubicBezTo>
                <a:cubicBezTo>
                  <a:pt x="152" y="0"/>
                  <a:pt x="150" y="0"/>
                  <a:pt x="147" y="0"/>
                </a:cubicBezTo>
                <a:cubicBezTo>
                  <a:pt x="147" y="0"/>
                  <a:pt x="147" y="0"/>
                  <a:pt x="147" y="0"/>
                </a:cubicBezTo>
                <a:cubicBezTo>
                  <a:pt x="146" y="2"/>
                  <a:pt x="145" y="4"/>
                  <a:pt x="145" y="7"/>
                </a:cubicBezTo>
                <a:cubicBezTo>
                  <a:pt x="144" y="9"/>
                  <a:pt x="143" y="11"/>
                  <a:pt x="142" y="14"/>
                </a:cubicBezTo>
                <a:cubicBezTo>
                  <a:pt x="142" y="14"/>
                  <a:pt x="142" y="14"/>
                  <a:pt x="142" y="14"/>
                </a:cubicBezTo>
                <a:cubicBezTo>
                  <a:pt x="141" y="14"/>
                  <a:pt x="141" y="14"/>
                  <a:pt x="141" y="14"/>
                </a:cubicBezTo>
                <a:cubicBezTo>
                  <a:pt x="137" y="15"/>
                  <a:pt x="133" y="15"/>
                  <a:pt x="130" y="16"/>
                </a:cubicBezTo>
                <a:cubicBezTo>
                  <a:pt x="129" y="16"/>
                  <a:pt x="129" y="16"/>
                  <a:pt x="129" y="16"/>
                </a:cubicBezTo>
                <a:cubicBezTo>
                  <a:pt x="129" y="15"/>
                  <a:pt x="129" y="15"/>
                  <a:pt x="129" y="15"/>
                </a:cubicBezTo>
                <a:cubicBezTo>
                  <a:pt x="127" y="13"/>
                  <a:pt x="126" y="11"/>
                  <a:pt x="125" y="9"/>
                </a:cubicBezTo>
                <a:cubicBezTo>
                  <a:pt x="123" y="7"/>
                  <a:pt x="122" y="4"/>
                  <a:pt x="121" y="3"/>
                </a:cubicBezTo>
                <a:cubicBezTo>
                  <a:pt x="118" y="3"/>
                  <a:pt x="116" y="4"/>
                  <a:pt x="113" y="4"/>
                </a:cubicBezTo>
                <a:cubicBezTo>
                  <a:pt x="113" y="7"/>
                  <a:pt x="113" y="9"/>
                  <a:pt x="113" y="12"/>
                </a:cubicBezTo>
                <a:cubicBezTo>
                  <a:pt x="113" y="14"/>
                  <a:pt x="112" y="17"/>
                  <a:pt x="112" y="19"/>
                </a:cubicBezTo>
                <a:cubicBezTo>
                  <a:pt x="112" y="20"/>
                  <a:pt x="112" y="20"/>
                  <a:pt x="112" y="20"/>
                </a:cubicBezTo>
                <a:cubicBezTo>
                  <a:pt x="111" y="20"/>
                  <a:pt x="111" y="20"/>
                  <a:pt x="111" y="20"/>
                </a:cubicBezTo>
                <a:cubicBezTo>
                  <a:pt x="108" y="21"/>
                  <a:pt x="104" y="22"/>
                  <a:pt x="100" y="24"/>
                </a:cubicBezTo>
                <a:cubicBezTo>
                  <a:pt x="100" y="24"/>
                  <a:pt x="100" y="24"/>
                  <a:pt x="100" y="24"/>
                </a:cubicBezTo>
                <a:cubicBezTo>
                  <a:pt x="99" y="23"/>
                  <a:pt x="99" y="23"/>
                  <a:pt x="99" y="23"/>
                </a:cubicBezTo>
                <a:cubicBezTo>
                  <a:pt x="97" y="22"/>
                  <a:pt x="96" y="20"/>
                  <a:pt x="94" y="18"/>
                </a:cubicBezTo>
                <a:cubicBezTo>
                  <a:pt x="92" y="16"/>
                  <a:pt x="90" y="15"/>
                  <a:pt x="89" y="13"/>
                </a:cubicBezTo>
                <a:cubicBezTo>
                  <a:pt x="86" y="14"/>
                  <a:pt x="84" y="15"/>
                  <a:pt x="82" y="16"/>
                </a:cubicBezTo>
                <a:cubicBezTo>
                  <a:pt x="82" y="19"/>
                  <a:pt x="82" y="21"/>
                  <a:pt x="83" y="23"/>
                </a:cubicBezTo>
                <a:cubicBezTo>
                  <a:pt x="83" y="26"/>
                  <a:pt x="83" y="28"/>
                  <a:pt x="84" y="31"/>
                </a:cubicBezTo>
                <a:cubicBezTo>
                  <a:pt x="84" y="32"/>
                  <a:pt x="84" y="32"/>
                  <a:pt x="84" y="32"/>
                </a:cubicBezTo>
                <a:cubicBezTo>
                  <a:pt x="83" y="32"/>
                  <a:pt x="83" y="32"/>
                  <a:pt x="83" y="32"/>
                </a:cubicBezTo>
                <a:cubicBezTo>
                  <a:pt x="80" y="34"/>
                  <a:pt x="76" y="36"/>
                  <a:pt x="73" y="38"/>
                </a:cubicBezTo>
                <a:cubicBezTo>
                  <a:pt x="73" y="39"/>
                  <a:pt x="73" y="39"/>
                  <a:pt x="73" y="39"/>
                </a:cubicBezTo>
                <a:cubicBezTo>
                  <a:pt x="72" y="38"/>
                  <a:pt x="72" y="38"/>
                  <a:pt x="72" y="38"/>
                </a:cubicBezTo>
                <a:cubicBezTo>
                  <a:pt x="70" y="37"/>
                  <a:pt x="68" y="36"/>
                  <a:pt x="66" y="34"/>
                </a:cubicBezTo>
                <a:cubicBezTo>
                  <a:pt x="64" y="33"/>
                  <a:pt x="62" y="31"/>
                  <a:pt x="60" y="30"/>
                </a:cubicBezTo>
                <a:cubicBezTo>
                  <a:pt x="58" y="32"/>
                  <a:pt x="56" y="33"/>
                  <a:pt x="54" y="35"/>
                </a:cubicBezTo>
                <a:cubicBezTo>
                  <a:pt x="54" y="37"/>
                  <a:pt x="55" y="40"/>
                  <a:pt x="56" y="42"/>
                </a:cubicBezTo>
                <a:cubicBezTo>
                  <a:pt x="57" y="44"/>
                  <a:pt x="58" y="47"/>
                  <a:pt x="59" y="49"/>
                </a:cubicBezTo>
                <a:cubicBezTo>
                  <a:pt x="59" y="49"/>
                  <a:pt x="59" y="49"/>
                  <a:pt x="59" y="49"/>
                </a:cubicBezTo>
                <a:cubicBezTo>
                  <a:pt x="58" y="50"/>
                  <a:pt x="58" y="50"/>
                  <a:pt x="58" y="50"/>
                </a:cubicBezTo>
                <a:cubicBezTo>
                  <a:pt x="56" y="53"/>
                  <a:pt x="53" y="55"/>
                  <a:pt x="50" y="58"/>
                </a:cubicBezTo>
                <a:cubicBezTo>
                  <a:pt x="50" y="59"/>
                  <a:pt x="50" y="59"/>
                  <a:pt x="50" y="59"/>
                </a:cubicBezTo>
                <a:cubicBezTo>
                  <a:pt x="49" y="59"/>
                  <a:pt x="49" y="59"/>
                  <a:pt x="49" y="59"/>
                </a:cubicBezTo>
                <a:cubicBezTo>
                  <a:pt x="47" y="58"/>
                  <a:pt x="44" y="57"/>
                  <a:pt x="42" y="56"/>
                </a:cubicBezTo>
                <a:cubicBezTo>
                  <a:pt x="40" y="55"/>
                  <a:pt x="37" y="54"/>
                  <a:pt x="35" y="54"/>
                </a:cubicBezTo>
                <a:cubicBezTo>
                  <a:pt x="33" y="56"/>
                  <a:pt x="32" y="58"/>
                  <a:pt x="30" y="60"/>
                </a:cubicBezTo>
                <a:cubicBezTo>
                  <a:pt x="32" y="62"/>
                  <a:pt x="33" y="64"/>
                  <a:pt x="34" y="66"/>
                </a:cubicBezTo>
                <a:cubicBezTo>
                  <a:pt x="36" y="68"/>
                  <a:pt x="37" y="70"/>
                  <a:pt x="38" y="72"/>
                </a:cubicBezTo>
                <a:cubicBezTo>
                  <a:pt x="39" y="72"/>
                  <a:pt x="39" y="72"/>
                  <a:pt x="39" y="72"/>
                </a:cubicBezTo>
                <a:cubicBezTo>
                  <a:pt x="38" y="73"/>
                  <a:pt x="38" y="73"/>
                  <a:pt x="38" y="73"/>
                </a:cubicBezTo>
                <a:cubicBezTo>
                  <a:pt x="36" y="76"/>
                  <a:pt x="34" y="80"/>
                  <a:pt x="32" y="83"/>
                </a:cubicBezTo>
                <a:cubicBezTo>
                  <a:pt x="32" y="84"/>
                  <a:pt x="32" y="84"/>
                  <a:pt x="32" y="84"/>
                </a:cubicBezTo>
                <a:cubicBezTo>
                  <a:pt x="31" y="84"/>
                  <a:pt x="31" y="84"/>
                  <a:pt x="31" y="84"/>
                </a:cubicBezTo>
                <a:cubicBezTo>
                  <a:pt x="29" y="83"/>
                  <a:pt x="26" y="83"/>
                  <a:pt x="24" y="83"/>
                </a:cubicBezTo>
                <a:cubicBezTo>
                  <a:pt x="21" y="82"/>
                  <a:pt x="19" y="82"/>
                  <a:pt x="17" y="82"/>
                </a:cubicBezTo>
                <a:cubicBezTo>
                  <a:pt x="15" y="84"/>
                  <a:pt x="14" y="86"/>
                  <a:pt x="13" y="89"/>
                </a:cubicBezTo>
                <a:cubicBezTo>
                  <a:pt x="15" y="90"/>
                  <a:pt x="16" y="92"/>
                  <a:pt x="18" y="94"/>
                </a:cubicBezTo>
                <a:cubicBezTo>
                  <a:pt x="20" y="95"/>
                  <a:pt x="22" y="97"/>
                  <a:pt x="24" y="99"/>
                </a:cubicBezTo>
                <a:cubicBezTo>
                  <a:pt x="24" y="99"/>
                  <a:pt x="24" y="99"/>
                  <a:pt x="24" y="99"/>
                </a:cubicBezTo>
                <a:cubicBezTo>
                  <a:pt x="24" y="100"/>
                  <a:pt x="24" y="100"/>
                  <a:pt x="24" y="100"/>
                </a:cubicBezTo>
                <a:cubicBezTo>
                  <a:pt x="22" y="104"/>
                  <a:pt x="21" y="108"/>
                  <a:pt x="20" y="111"/>
                </a:cubicBezTo>
                <a:cubicBezTo>
                  <a:pt x="20" y="112"/>
                  <a:pt x="20" y="112"/>
                  <a:pt x="20" y="112"/>
                </a:cubicBezTo>
                <a:cubicBezTo>
                  <a:pt x="19" y="112"/>
                  <a:pt x="19" y="112"/>
                  <a:pt x="19" y="112"/>
                </a:cubicBezTo>
                <a:cubicBezTo>
                  <a:pt x="17" y="112"/>
                  <a:pt x="14" y="112"/>
                  <a:pt x="12" y="113"/>
                </a:cubicBezTo>
                <a:cubicBezTo>
                  <a:pt x="9" y="113"/>
                  <a:pt x="7" y="113"/>
                  <a:pt x="4" y="113"/>
                </a:cubicBezTo>
                <a:cubicBezTo>
                  <a:pt x="4" y="116"/>
                  <a:pt x="3" y="118"/>
                  <a:pt x="3" y="121"/>
                </a:cubicBezTo>
                <a:cubicBezTo>
                  <a:pt x="5" y="122"/>
                  <a:pt x="7" y="123"/>
                  <a:pt x="9" y="125"/>
                </a:cubicBezTo>
                <a:cubicBezTo>
                  <a:pt x="11" y="126"/>
                  <a:pt x="13" y="127"/>
                  <a:pt x="15" y="128"/>
                </a:cubicBezTo>
                <a:cubicBezTo>
                  <a:pt x="16" y="129"/>
                  <a:pt x="16" y="129"/>
                  <a:pt x="16" y="129"/>
                </a:cubicBezTo>
                <a:cubicBezTo>
                  <a:pt x="16" y="130"/>
                  <a:pt x="16" y="130"/>
                  <a:pt x="16" y="130"/>
                </a:cubicBezTo>
                <a:cubicBezTo>
                  <a:pt x="15" y="133"/>
                  <a:pt x="15" y="137"/>
                  <a:pt x="15" y="141"/>
                </a:cubicBezTo>
                <a:cubicBezTo>
                  <a:pt x="14" y="142"/>
                  <a:pt x="14" y="142"/>
                  <a:pt x="14" y="142"/>
                </a:cubicBezTo>
                <a:cubicBezTo>
                  <a:pt x="14" y="142"/>
                  <a:pt x="14" y="142"/>
                  <a:pt x="14" y="142"/>
                </a:cubicBezTo>
                <a:cubicBezTo>
                  <a:pt x="12" y="143"/>
                  <a:pt x="9" y="144"/>
                  <a:pt x="7" y="145"/>
                </a:cubicBezTo>
                <a:cubicBezTo>
                  <a:pt x="4" y="145"/>
                  <a:pt x="2" y="146"/>
                  <a:pt x="0" y="147"/>
                </a:cubicBezTo>
                <a:cubicBezTo>
                  <a:pt x="0" y="147"/>
                  <a:pt x="0" y="147"/>
                  <a:pt x="0" y="147"/>
                </a:cubicBezTo>
                <a:cubicBezTo>
                  <a:pt x="0" y="148"/>
                  <a:pt x="0" y="150"/>
                  <a:pt x="0" y="151"/>
                </a:cubicBezTo>
                <a:cubicBezTo>
                  <a:pt x="0" y="152"/>
                  <a:pt x="0" y="153"/>
                  <a:pt x="0" y="155"/>
                </a:cubicBezTo>
                <a:cubicBezTo>
                  <a:pt x="0" y="155"/>
                  <a:pt x="0" y="155"/>
                  <a:pt x="0" y="155"/>
                </a:cubicBezTo>
                <a:cubicBezTo>
                  <a:pt x="2" y="156"/>
                  <a:pt x="4" y="156"/>
                  <a:pt x="7" y="157"/>
                </a:cubicBezTo>
                <a:cubicBezTo>
                  <a:pt x="9" y="158"/>
                  <a:pt x="12" y="158"/>
                  <a:pt x="14" y="159"/>
                </a:cubicBezTo>
                <a:cubicBezTo>
                  <a:pt x="14" y="160"/>
                  <a:pt x="14" y="160"/>
                  <a:pt x="14" y="160"/>
                </a:cubicBezTo>
                <a:cubicBezTo>
                  <a:pt x="15" y="160"/>
                  <a:pt x="15" y="160"/>
                  <a:pt x="15" y="160"/>
                </a:cubicBezTo>
                <a:cubicBezTo>
                  <a:pt x="15" y="165"/>
                  <a:pt x="15" y="168"/>
                  <a:pt x="16" y="172"/>
                </a:cubicBezTo>
                <a:cubicBezTo>
                  <a:pt x="16" y="173"/>
                  <a:pt x="16" y="173"/>
                  <a:pt x="16" y="173"/>
                </a:cubicBezTo>
                <a:cubicBezTo>
                  <a:pt x="15" y="173"/>
                  <a:pt x="15" y="173"/>
                  <a:pt x="15" y="173"/>
                </a:cubicBezTo>
                <a:cubicBezTo>
                  <a:pt x="13" y="174"/>
                  <a:pt x="11" y="176"/>
                  <a:pt x="9" y="177"/>
                </a:cubicBezTo>
                <a:cubicBezTo>
                  <a:pt x="7" y="178"/>
                  <a:pt x="5" y="179"/>
                  <a:pt x="3" y="181"/>
                </a:cubicBezTo>
                <a:cubicBezTo>
                  <a:pt x="3" y="183"/>
                  <a:pt x="4" y="186"/>
                  <a:pt x="4" y="188"/>
                </a:cubicBezTo>
                <a:cubicBezTo>
                  <a:pt x="7" y="189"/>
                  <a:pt x="9" y="189"/>
                  <a:pt x="12" y="189"/>
                </a:cubicBezTo>
                <a:cubicBezTo>
                  <a:pt x="14" y="189"/>
                  <a:pt x="17" y="189"/>
                  <a:pt x="19" y="190"/>
                </a:cubicBezTo>
                <a:cubicBezTo>
                  <a:pt x="20" y="190"/>
                  <a:pt x="20" y="190"/>
                  <a:pt x="20" y="190"/>
                </a:cubicBezTo>
                <a:cubicBezTo>
                  <a:pt x="20" y="190"/>
                  <a:pt x="20" y="190"/>
                  <a:pt x="20" y="190"/>
                </a:cubicBezTo>
                <a:cubicBezTo>
                  <a:pt x="21" y="194"/>
                  <a:pt x="22" y="198"/>
                  <a:pt x="24" y="201"/>
                </a:cubicBezTo>
                <a:cubicBezTo>
                  <a:pt x="24" y="202"/>
                  <a:pt x="24" y="202"/>
                  <a:pt x="24" y="202"/>
                </a:cubicBezTo>
                <a:cubicBezTo>
                  <a:pt x="24" y="203"/>
                  <a:pt x="24" y="203"/>
                  <a:pt x="24" y="203"/>
                </a:cubicBezTo>
                <a:cubicBezTo>
                  <a:pt x="22" y="204"/>
                  <a:pt x="20" y="206"/>
                  <a:pt x="18" y="208"/>
                </a:cubicBezTo>
                <a:cubicBezTo>
                  <a:pt x="16" y="210"/>
                  <a:pt x="15" y="211"/>
                  <a:pt x="13" y="213"/>
                </a:cubicBezTo>
                <a:cubicBezTo>
                  <a:pt x="14" y="215"/>
                  <a:pt x="15" y="218"/>
                  <a:pt x="17" y="220"/>
                </a:cubicBezTo>
                <a:cubicBezTo>
                  <a:pt x="19" y="220"/>
                  <a:pt x="21" y="219"/>
                  <a:pt x="24" y="219"/>
                </a:cubicBezTo>
                <a:cubicBezTo>
                  <a:pt x="26" y="219"/>
                  <a:pt x="29" y="218"/>
                  <a:pt x="31" y="218"/>
                </a:cubicBezTo>
                <a:cubicBezTo>
                  <a:pt x="32" y="218"/>
                  <a:pt x="32" y="218"/>
                  <a:pt x="32" y="218"/>
                </a:cubicBezTo>
                <a:cubicBezTo>
                  <a:pt x="32" y="219"/>
                  <a:pt x="32" y="219"/>
                  <a:pt x="32" y="219"/>
                </a:cubicBezTo>
                <a:cubicBezTo>
                  <a:pt x="34" y="222"/>
                  <a:pt x="36" y="225"/>
                  <a:pt x="38" y="228"/>
                </a:cubicBezTo>
                <a:cubicBezTo>
                  <a:pt x="39" y="229"/>
                  <a:pt x="39" y="229"/>
                  <a:pt x="39" y="229"/>
                </a:cubicBezTo>
                <a:cubicBezTo>
                  <a:pt x="38" y="230"/>
                  <a:pt x="38" y="230"/>
                  <a:pt x="38" y="230"/>
                </a:cubicBezTo>
                <a:cubicBezTo>
                  <a:pt x="37" y="232"/>
                  <a:pt x="36" y="234"/>
                  <a:pt x="34" y="236"/>
                </a:cubicBezTo>
                <a:cubicBezTo>
                  <a:pt x="33" y="238"/>
                  <a:pt x="32" y="240"/>
                  <a:pt x="30" y="242"/>
                </a:cubicBezTo>
                <a:cubicBezTo>
                  <a:pt x="32" y="244"/>
                  <a:pt x="33" y="246"/>
                  <a:pt x="35" y="248"/>
                </a:cubicBezTo>
                <a:cubicBezTo>
                  <a:pt x="37" y="247"/>
                  <a:pt x="40" y="246"/>
                  <a:pt x="42" y="246"/>
                </a:cubicBezTo>
                <a:cubicBezTo>
                  <a:pt x="44" y="245"/>
                  <a:pt x="47" y="244"/>
                  <a:pt x="49" y="243"/>
                </a:cubicBezTo>
                <a:cubicBezTo>
                  <a:pt x="50" y="243"/>
                  <a:pt x="50" y="243"/>
                  <a:pt x="50" y="243"/>
                </a:cubicBezTo>
                <a:cubicBezTo>
                  <a:pt x="50" y="243"/>
                  <a:pt x="50" y="243"/>
                  <a:pt x="50" y="243"/>
                </a:cubicBezTo>
                <a:cubicBezTo>
                  <a:pt x="53" y="246"/>
                  <a:pt x="56" y="249"/>
                  <a:pt x="58" y="251"/>
                </a:cubicBezTo>
                <a:cubicBezTo>
                  <a:pt x="59" y="252"/>
                  <a:pt x="59" y="252"/>
                  <a:pt x="59" y="252"/>
                </a:cubicBezTo>
                <a:cubicBezTo>
                  <a:pt x="59" y="253"/>
                  <a:pt x="59" y="253"/>
                  <a:pt x="59" y="253"/>
                </a:cubicBezTo>
                <a:cubicBezTo>
                  <a:pt x="58" y="255"/>
                  <a:pt x="57" y="257"/>
                  <a:pt x="56" y="260"/>
                </a:cubicBezTo>
                <a:cubicBezTo>
                  <a:pt x="55" y="262"/>
                  <a:pt x="54" y="264"/>
                  <a:pt x="54" y="266"/>
                </a:cubicBezTo>
                <a:cubicBezTo>
                  <a:pt x="56" y="268"/>
                  <a:pt x="58" y="270"/>
                  <a:pt x="60" y="271"/>
                </a:cubicBezTo>
                <a:cubicBezTo>
                  <a:pt x="62" y="270"/>
                  <a:pt x="64" y="269"/>
                  <a:pt x="66" y="267"/>
                </a:cubicBezTo>
                <a:cubicBezTo>
                  <a:pt x="68" y="266"/>
                  <a:pt x="70" y="265"/>
                  <a:pt x="72" y="263"/>
                </a:cubicBezTo>
                <a:cubicBezTo>
                  <a:pt x="73" y="263"/>
                  <a:pt x="73" y="263"/>
                  <a:pt x="73" y="263"/>
                </a:cubicBezTo>
                <a:cubicBezTo>
                  <a:pt x="73" y="263"/>
                  <a:pt x="73" y="263"/>
                  <a:pt x="73" y="263"/>
                </a:cubicBezTo>
                <a:cubicBezTo>
                  <a:pt x="76" y="266"/>
                  <a:pt x="80" y="268"/>
                  <a:pt x="83" y="270"/>
                </a:cubicBezTo>
                <a:cubicBezTo>
                  <a:pt x="84" y="270"/>
                  <a:pt x="84" y="270"/>
                  <a:pt x="84" y="270"/>
                </a:cubicBezTo>
                <a:cubicBezTo>
                  <a:pt x="84" y="271"/>
                  <a:pt x="84" y="271"/>
                  <a:pt x="84" y="271"/>
                </a:cubicBezTo>
                <a:cubicBezTo>
                  <a:pt x="83" y="273"/>
                  <a:pt x="83" y="276"/>
                  <a:pt x="83" y="278"/>
                </a:cubicBezTo>
                <a:cubicBezTo>
                  <a:pt x="82" y="280"/>
                  <a:pt x="82" y="283"/>
                  <a:pt x="82" y="285"/>
                </a:cubicBezTo>
                <a:cubicBezTo>
                  <a:pt x="84" y="286"/>
                  <a:pt x="86" y="287"/>
                  <a:pt x="89" y="289"/>
                </a:cubicBezTo>
                <a:cubicBezTo>
                  <a:pt x="90" y="287"/>
                  <a:pt x="92" y="285"/>
                  <a:pt x="94" y="283"/>
                </a:cubicBezTo>
                <a:cubicBezTo>
                  <a:pt x="96" y="282"/>
                  <a:pt x="97" y="280"/>
                  <a:pt x="99" y="278"/>
                </a:cubicBezTo>
                <a:cubicBezTo>
                  <a:pt x="100" y="278"/>
                  <a:pt x="100" y="278"/>
                  <a:pt x="100" y="278"/>
                </a:cubicBezTo>
                <a:cubicBezTo>
                  <a:pt x="100" y="278"/>
                  <a:pt x="100" y="278"/>
                  <a:pt x="100" y="278"/>
                </a:cubicBezTo>
                <a:cubicBezTo>
                  <a:pt x="104" y="279"/>
                  <a:pt x="108" y="281"/>
                  <a:pt x="111" y="282"/>
                </a:cubicBezTo>
                <a:cubicBezTo>
                  <a:pt x="112" y="282"/>
                  <a:pt x="112" y="282"/>
                  <a:pt x="112" y="282"/>
                </a:cubicBezTo>
                <a:cubicBezTo>
                  <a:pt x="112" y="283"/>
                  <a:pt x="112" y="283"/>
                  <a:pt x="112" y="283"/>
                </a:cubicBezTo>
                <a:cubicBezTo>
                  <a:pt x="112" y="285"/>
                  <a:pt x="113" y="288"/>
                  <a:pt x="113" y="290"/>
                </a:cubicBezTo>
                <a:cubicBezTo>
                  <a:pt x="113" y="292"/>
                  <a:pt x="113" y="295"/>
                  <a:pt x="113" y="297"/>
                </a:cubicBezTo>
                <a:cubicBezTo>
                  <a:pt x="116" y="298"/>
                  <a:pt x="118" y="298"/>
                  <a:pt x="121" y="299"/>
                </a:cubicBezTo>
                <a:cubicBezTo>
                  <a:pt x="122" y="297"/>
                  <a:pt x="124" y="295"/>
                  <a:pt x="125" y="293"/>
                </a:cubicBezTo>
                <a:cubicBezTo>
                  <a:pt x="126" y="291"/>
                  <a:pt x="127" y="288"/>
                  <a:pt x="129" y="287"/>
                </a:cubicBezTo>
                <a:cubicBezTo>
                  <a:pt x="129" y="286"/>
                  <a:pt x="129" y="286"/>
                  <a:pt x="129" y="286"/>
                </a:cubicBezTo>
                <a:cubicBezTo>
                  <a:pt x="130" y="286"/>
                  <a:pt x="130" y="286"/>
                  <a:pt x="130" y="286"/>
                </a:cubicBezTo>
                <a:cubicBezTo>
                  <a:pt x="133" y="286"/>
                  <a:pt x="137" y="287"/>
                  <a:pt x="141" y="287"/>
                </a:cubicBezTo>
                <a:cubicBezTo>
                  <a:pt x="142" y="287"/>
                  <a:pt x="142" y="287"/>
                  <a:pt x="142" y="287"/>
                </a:cubicBezTo>
                <a:cubicBezTo>
                  <a:pt x="142" y="288"/>
                  <a:pt x="142" y="288"/>
                  <a:pt x="142" y="288"/>
                </a:cubicBezTo>
                <a:cubicBezTo>
                  <a:pt x="143" y="290"/>
                  <a:pt x="144" y="293"/>
                  <a:pt x="145" y="295"/>
                </a:cubicBezTo>
                <a:cubicBezTo>
                  <a:pt x="145" y="297"/>
                  <a:pt x="146" y="300"/>
                  <a:pt x="147" y="302"/>
                </a:cubicBezTo>
                <a:cubicBezTo>
                  <a:pt x="147" y="302"/>
                  <a:pt x="147" y="302"/>
                  <a:pt x="147" y="302"/>
                </a:cubicBezTo>
                <a:cubicBezTo>
                  <a:pt x="150" y="302"/>
                  <a:pt x="152" y="302"/>
                  <a:pt x="155" y="302"/>
                </a:cubicBezTo>
                <a:cubicBezTo>
                  <a:pt x="155" y="302"/>
                  <a:pt x="155" y="302"/>
                  <a:pt x="155" y="302"/>
                </a:cubicBezTo>
                <a:cubicBezTo>
                  <a:pt x="156" y="300"/>
                  <a:pt x="156" y="297"/>
                  <a:pt x="157" y="295"/>
                </a:cubicBezTo>
                <a:cubicBezTo>
                  <a:pt x="158" y="293"/>
                  <a:pt x="159" y="290"/>
                  <a:pt x="159" y="288"/>
                </a:cubicBezTo>
                <a:cubicBezTo>
                  <a:pt x="160" y="287"/>
                  <a:pt x="160" y="287"/>
                  <a:pt x="160" y="287"/>
                </a:cubicBezTo>
                <a:cubicBezTo>
                  <a:pt x="161" y="287"/>
                  <a:pt x="161" y="287"/>
                  <a:pt x="161" y="287"/>
                </a:cubicBezTo>
                <a:cubicBezTo>
                  <a:pt x="165" y="287"/>
                  <a:pt x="168" y="286"/>
                  <a:pt x="172" y="286"/>
                </a:cubicBezTo>
                <a:cubicBezTo>
                  <a:pt x="173" y="286"/>
                  <a:pt x="173" y="286"/>
                  <a:pt x="173" y="286"/>
                </a:cubicBezTo>
                <a:cubicBezTo>
                  <a:pt x="173" y="287"/>
                  <a:pt x="173" y="287"/>
                  <a:pt x="173" y="287"/>
                </a:cubicBezTo>
                <a:cubicBezTo>
                  <a:pt x="175" y="288"/>
                  <a:pt x="176" y="291"/>
                  <a:pt x="177" y="293"/>
                </a:cubicBezTo>
                <a:cubicBezTo>
                  <a:pt x="178" y="295"/>
                  <a:pt x="180" y="297"/>
                  <a:pt x="181" y="299"/>
                </a:cubicBezTo>
                <a:cubicBezTo>
                  <a:pt x="183" y="298"/>
                  <a:pt x="186" y="298"/>
                  <a:pt x="188" y="297"/>
                </a:cubicBezTo>
                <a:cubicBezTo>
                  <a:pt x="189" y="295"/>
                  <a:pt x="189" y="292"/>
                  <a:pt x="189" y="290"/>
                </a:cubicBezTo>
                <a:cubicBezTo>
                  <a:pt x="189" y="288"/>
                  <a:pt x="189" y="285"/>
                  <a:pt x="190" y="283"/>
                </a:cubicBezTo>
                <a:cubicBezTo>
                  <a:pt x="190" y="282"/>
                  <a:pt x="190" y="282"/>
                  <a:pt x="190" y="282"/>
                </a:cubicBezTo>
                <a:cubicBezTo>
                  <a:pt x="191" y="282"/>
                  <a:pt x="191" y="282"/>
                  <a:pt x="191" y="282"/>
                </a:cubicBezTo>
                <a:cubicBezTo>
                  <a:pt x="194" y="281"/>
                  <a:pt x="198" y="279"/>
                  <a:pt x="202" y="278"/>
                </a:cubicBezTo>
                <a:cubicBezTo>
                  <a:pt x="202" y="278"/>
                  <a:pt x="202" y="278"/>
                  <a:pt x="202" y="278"/>
                </a:cubicBezTo>
                <a:cubicBezTo>
                  <a:pt x="203" y="278"/>
                  <a:pt x="203" y="278"/>
                  <a:pt x="203" y="278"/>
                </a:cubicBezTo>
                <a:cubicBezTo>
                  <a:pt x="205" y="280"/>
                  <a:pt x="206" y="282"/>
                  <a:pt x="208" y="283"/>
                </a:cubicBezTo>
                <a:cubicBezTo>
                  <a:pt x="210" y="285"/>
                  <a:pt x="211" y="287"/>
                  <a:pt x="213" y="289"/>
                </a:cubicBezTo>
                <a:cubicBezTo>
                  <a:pt x="215" y="288"/>
                  <a:pt x="218" y="286"/>
                  <a:pt x="220" y="285"/>
                </a:cubicBezTo>
                <a:cubicBezTo>
                  <a:pt x="220" y="283"/>
                  <a:pt x="219" y="280"/>
                  <a:pt x="219" y="278"/>
                </a:cubicBezTo>
                <a:cubicBezTo>
                  <a:pt x="219" y="276"/>
                  <a:pt x="218" y="273"/>
                  <a:pt x="218" y="271"/>
                </a:cubicBezTo>
                <a:cubicBezTo>
                  <a:pt x="218" y="270"/>
                  <a:pt x="218" y="270"/>
                  <a:pt x="218" y="270"/>
                </a:cubicBezTo>
                <a:cubicBezTo>
                  <a:pt x="219" y="270"/>
                  <a:pt x="219" y="270"/>
                  <a:pt x="219" y="270"/>
                </a:cubicBezTo>
                <a:cubicBezTo>
                  <a:pt x="222" y="268"/>
                  <a:pt x="225" y="266"/>
                  <a:pt x="228" y="263"/>
                </a:cubicBezTo>
                <a:cubicBezTo>
                  <a:pt x="229" y="263"/>
                  <a:pt x="229" y="263"/>
                  <a:pt x="229" y="263"/>
                </a:cubicBezTo>
                <a:cubicBezTo>
                  <a:pt x="230" y="263"/>
                  <a:pt x="230" y="263"/>
                  <a:pt x="230" y="263"/>
                </a:cubicBezTo>
                <a:cubicBezTo>
                  <a:pt x="232" y="265"/>
                  <a:pt x="234" y="266"/>
                  <a:pt x="236" y="267"/>
                </a:cubicBezTo>
                <a:cubicBezTo>
                  <a:pt x="238" y="269"/>
                  <a:pt x="240" y="270"/>
                  <a:pt x="242" y="271"/>
                </a:cubicBezTo>
                <a:cubicBezTo>
                  <a:pt x="244" y="270"/>
                  <a:pt x="246" y="268"/>
                  <a:pt x="248" y="266"/>
                </a:cubicBezTo>
                <a:cubicBezTo>
                  <a:pt x="247" y="264"/>
                  <a:pt x="247" y="262"/>
                  <a:pt x="246" y="260"/>
                </a:cubicBezTo>
                <a:cubicBezTo>
                  <a:pt x="245" y="257"/>
                  <a:pt x="244" y="255"/>
                  <a:pt x="243" y="253"/>
                </a:cubicBezTo>
                <a:cubicBezTo>
                  <a:pt x="243" y="252"/>
                  <a:pt x="243" y="252"/>
                  <a:pt x="243" y="252"/>
                </a:cubicBezTo>
                <a:cubicBezTo>
                  <a:pt x="243" y="251"/>
                  <a:pt x="243" y="251"/>
                  <a:pt x="243" y="251"/>
                </a:cubicBezTo>
                <a:cubicBezTo>
                  <a:pt x="246" y="249"/>
                  <a:pt x="249" y="246"/>
                  <a:pt x="252" y="243"/>
                </a:cubicBezTo>
                <a:cubicBezTo>
                  <a:pt x="252" y="243"/>
                  <a:pt x="252" y="243"/>
                  <a:pt x="252" y="243"/>
                </a:cubicBezTo>
                <a:cubicBezTo>
                  <a:pt x="253" y="243"/>
                  <a:pt x="253" y="243"/>
                  <a:pt x="253" y="243"/>
                </a:cubicBezTo>
                <a:cubicBezTo>
                  <a:pt x="255" y="244"/>
                  <a:pt x="258" y="245"/>
                  <a:pt x="260" y="246"/>
                </a:cubicBezTo>
                <a:cubicBezTo>
                  <a:pt x="262" y="246"/>
                  <a:pt x="264" y="247"/>
                  <a:pt x="267" y="248"/>
                </a:cubicBezTo>
                <a:cubicBezTo>
                  <a:pt x="268" y="246"/>
                  <a:pt x="270" y="244"/>
                  <a:pt x="271" y="242"/>
                </a:cubicBezTo>
                <a:cubicBezTo>
                  <a:pt x="270" y="240"/>
                  <a:pt x="269" y="238"/>
                  <a:pt x="268" y="236"/>
                </a:cubicBezTo>
                <a:cubicBezTo>
                  <a:pt x="266" y="234"/>
                  <a:pt x="265" y="232"/>
                  <a:pt x="264" y="230"/>
                </a:cubicBezTo>
                <a:cubicBezTo>
                  <a:pt x="263" y="229"/>
                  <a:pt x="263" y="229"/>
                  <a:pt x="263" y="229"/>
                </a:cubicBezTo>
                <a:cubicBezTo>
                  <a:pt x="264" y="228"/>
                  <a:pt x="264" y="228"/>
                  <a:pt x="264" y="228"/>
                </a:cubicBezTo>
                <a:cubicBezTo>
                  <a:pt x="266" y="225"/>
                  <a:pt x="268" y="222"/>
                  <a:pt x="270" y="219"/>
                </a:cubicBezTo>
                <a:cubicBezTo>
                  <a:pt x="270" y="218"/>
                  <a:pt x="270" y="218"/>
                  <a:pt x="270" y="218"/>
                </a:cubicBezTo>
                <a:cubicBezTo>
                  <a:pt x="271" y="218"/>
                  <a:pt x="271" y="218"/>
                  <a:pt x="271" y="218"/>
                </a:cubicBezTo>
                <a:cubicBezTo>
                  <a:pt x="273" y="218"/>
                  <a:pt x="276" y="219"/>
                  <a:pt x="278" y="219"/>
                </a:cubicBezTo>
                <a:cubicBezTo>
                  <a:pt x="281" y="219"/>
                  <a:pt x="283" y="220"/>
                  <a:pt x="285" y="220"/>
                </a:cubicBezTo>
                <a:cubicBezTo>
                  <a:pt x="286" y="218"/>
                  <a:pt x="288" y="215"/>
                  <a:pt x="289" y="213"/>
                </a:cubicBezTo>
                <a:cubicBezTo>
                  <a:pt x="287" y="211"/>
                  <a:pt x="285" y="210"/>
                  <a:pt x="284" y="208"/>
                </a:cubicBezTo>
                <a:cubicBezTo>
                  <a:pt x="282" y="206"/>
                  <a:pt x="280" y="204"/>
                  <a:pt x="278" y="203"/>
                </a:cubicBezTo>
                <a:cubicBezTo>
                  <a:pt x="278" y="202"/>
                  <a:pt x="278" y="202"/>
                  <a:pt x="278" y="202"/>
                </a:cubicBezTo>
                <a:cubicBezTo>
                  <a:pt x="278" y="201"/>
                  <a:pt x="278" y="201"/>
                  <a:pt x="278" y="201"/>
                </a:cubicBezTo>
                <a:cubicBezTo>
                  <a:pt x="279" y="198"/>
                  <a:pt x="281" y="194"/>
                  <a:pt x="282" y="190"/>
                </a:cubicBezTo>
                <a:cubicBezTo>
                  <a:pt x="282" y="190"/>
                  <a:pt x="282" y="190"/>
                  <a:pt x="282" y="190"/>
                </a:cubicBezTo>
                <a:cubicBezTo>
                  <a:pt x="283" y="190"/>
                  <a:pt x="283" y="190"/>
                  <a:pt x="283" y="190"/>
                </a:cubicBezTo>
                <a:cubicBezTo>
                  <a:pt x="285" y="189"/>
                  <a:pt x="288" y="189"/>
                  <a:pt x="290" y="189"/>
                </a:cubicBezTo>
                <a:cubicBezTo>
                  <a:pt x="293" y="189"/>
                  <a:pt x="295" y="189"/>
                  <a:pt x="297" y="188"/>
                </a:cubicBezTo>
                <a:cubicBezTo>
                  <a:pt x="298" y="186"/>
                  <a:pt x="299" y="183"/>
                  <a:pt x="299" y="181"/>
                </a:cubicBezTo>
                <a:cubicBezTo>
                  <a:pt x="297" y="179"/>
                  <a:pt x="295" y="178"/>
                  <a:pt x="293" y="177"/>
                </a:cubicBezTo>
                <a:cubicBezTo>
                  <a:pt x="291" y="176"/>
                  <a:pt x="289" y="174"/>
                  <a:pt x="287" y="173"/>
                </a:cubicBezTo>
                <a:cubicBezTo>
                  <a:pt x="286" y="173"/>
                  <a:pt x="286" y="173"/>
                  <a:pt x="286" y="173"/>
                </a:cubicBezTo>
                <a:cubicBezTo>
                  <a:pt x="286" y="172"/>
                  <a:pt x="286" y="172"/>
                  <a:pt x="286" y="172"/>
                </a:cubicBezTo>
                <a:cubicBezTo>
                  <a:pt x="287" y="168"/>
                  <a:pt x="287" y="165"/>
                  <a:pt x="287" y="160"/>
                </a:cubicBezTo>
                <a:cubicBezTo>
                  <a:pt x="287" y="160"/>
                  <a:pt x="287" y="160"/>
                  <a:pt x="287" y="160"/>
                </a:cubicBezTo>
                <a:cubicBezTo>
                  <a:pt x="288" y="159"/>
                  <a:pt x="288" y="159"/>
                  <a:pt x="288" y="159"/>
                </a:cubicBezTo>
                <a:cubicBezTo>
                  <a:pt x="290" y="159"/>
                  <a:pt x="293" y="158"/>
                  <a:pt x="295" y="157"/>
                </a:cubicBezTo>
                <a:cubicBezTo>
                  <a:pt x="297" y="156"/>
                  <a:pt x="300" y="156"/>
                  <a:pt x="302" y="155"/>
                </a:cubicBezTo>
                <a:cubicBezTo>
                  <a:pt x="302" y="155"/>
                  <a:pt x="302" y="155"/>
                  <a:pt x="302" y="155"/>
                </a:cubicBezTo>
                <a:cubicBezTo>
                  <a:pt x="302" y="153"/>
                  <a:pt x="302" y="152"/>
                  <a:pt x="302" y="151"/>
                </a:cubicBezTo>
                <a:cubicBezTo>
                  <a:pt x="302" y="149"/>
                  <a:pt x="302" y="148"/>
                  <a:pt x="302" y="147"/>
                </a:cubicBezTo>
                <a:close/>
                <a:moveTo>
                  <a:pt x="159" y="110"/>
                </a:moveTo>
                <a:cubicBezTo>
                  <a:pt x="161" y="93"/>
                  <a:pt x="164" y="76"/>
                  <a:pt x="169" y="59"/>
                </a:cubicBezTo>
                <a:cubicBezTo>
                  <a:pt x="169" y="58"/>
                  <a:pt x="169" y="58"/>
                  <a:pt x="169" y="58"/>
                </a:cubicBezTo>
                <a:cubicBezTo>
                  <a:pt x="170" y="59"/>
                  <a:pt x="170" y="59"/>
                  <a:pt x="170" y="59"/>
                </a:cubicBezTo>
                <a:cubicBezTo>
                  <a:pt x="182" y="61"/>
                  <a:pt x="193" y="66"/>
                  <a:pt x="203" y="72"/>
                </a:cubicBezTo>
                <a:cubicBezTo>
                  <a:pt x="204" y="73"/>
                  <a:pt x="204" y="73"/>
                  <a:pt x="204" y="73"/>
                </a:cubicBezTo>
                <a:cubicBezTo>
                  <a:pt x="203" y="74"/>
                  <a:pt x="203" y="74"/>
                  <a:pt x="203" y="74"/>
                </a:cubicBezTo>
                <a:cubicBezTo>
                  <a:pt x="195" y="90"/>
                  <a:pt x="185" y="104"/>
                  <a:pt x="174" y="116"/>
                </a:cubicBezTo>
                <a:cubicBezTo>
                  <a:pt x="173" y="117"/>
                  <a:pt x="173" y="117"/>
                  <a:pt x="173" y="117"/>
                </a:cubicBezTo>
                <a:cubicBezTo>
                  <a:pt x="172" y="117"/>
                  <a:pt x="172" y="117"/>
                  <a:pt x="172" y="117"/>
                </a:cubicBezTo>
                <a:cubicBezTo>
                  <a:pt x="169" y="114"/>
                  <a:pt x="165" y="112"/>
                  <a:pt x="160" y="111"/>
                </a:cubicBezTo>
                <a:cubicBezTo>
                  <a:pt x="159" y="111"/>
                  <a:pt x="159" y="111"/>
                  <a:pt x="159" y="111"/>
                </a:cubicBezTo>
                <a:lnTo>
                  <a:pt x="159" y="110"/>
                </a:lnTo>
                <a:close/>
                <a:moveTo>
                  <a:pt x="99" y="72"/>
                </a:moveTo>
                <a:cubicBezTo>
                  <a:pt x="109" y="65"/>
                  <a:pt x="120" y="61"/>
                  <a:pt x="132" y="58"/>
                </a:cubicBezTo>
                <a:cubicBezTo>
                  <a:pt x="133" y="58"/>
                  <a:pt x="133" y="58"/>
                  <a:pt x="133" y="58"/>
                </a:cubicBezTo>
                <a:cubicBezTo>
                  <a:pt x="134" y="59"/>
                  <a:pt x="134" y="59"/>
                  <a:pt x="134" y="59"/>
                </a:cubicBezTo>
                <a:cubicBezTo>
                  <a:pt x="139" y="76"/>
                  <a:pt x="142" y="93"/>
                  <a:pt x="143" y="110"/>
                </a:cubicBezTo>
                <a:cubicBezTo>
                  <a:pt x="143" y="111"/>
                  <a:pt x="143" y="111"/>
                  <a:pt x="143" y="111"/>
                </a:cubicBezTo>
                <a:cubicBezTo>
                  <a:pt x="142" y="111"/>
                  <a:pt x="142" y="111"/>
                  <a:pt x="142" y="111"/>
                </a:cubicBezTo>
                <a:cubicBezTo>
                  <a:pt x="138" y="112"/>
                  <a:pt x="134" y="114"/>
                  <a:pt x="130" y="116"/>
                </a:cubicBezTo>
                <a:cubicBezTo>
                  <a:pt x="129" y="117"/>
                  <a:pt x="129" y="117"/>
                  <a:pt x="129" y="117"/>
                </a:cubicBezTo>
                <a:cubicBezTo>
                  <a:pt x="128" y="116"/>
                  <a:pt x="128" y="116"/>
                  <a:pt x="128" y="116"/>
                </a:cubicBezTo>
                <a:cubicBezTo>
                  <a:pt x="117" y="103"/>
                  <a:pt x="107" y="89"/>
                  <a:pt x="99" y="74"/>
                </a:cubicBezTo>
                <a:cubicBezTo>
                  <a:pt x="98" y="73"/>
                  <a:pt x="98" y="73"/>
                  <a:pt x="98" y="73"/>
                </a:cubicBezTo>
                <a:lnTo>
                  <a:pt x="99" y="72"/>
                </a:lnTo>
                <a:close/>
                <a:moveTo>
                  <a:pt x="59" y="132"/>
                </a:moveTo>
                <a:cubicBezTo>
                  <a:pt x="61" y="120"/>
                  <a:pt x="66" y="109"/>
                  <a:pt x="72" y="99"/>
                </a:cubicBezTo>
                <a:cubicBezTo>
                  <a:pt x="73" y="98"/>
                  <a:pt x="73" y="98"/>
                  <a:pt x="73" y="98"/>
                </a:cubicBezTo>
                <a:cubicBezTo>
                  <a:pt x="74" y="98"/>
                  <a:pt x="74" y="98"/>
                  <a:pt x="74" y="98"/>
                </a:cubicBezTo>
                <a:cubicBezTo>
                  <a:pt x="90" y="107"/>
                  <a:pt x="104" y="116"/>
                  <a:pt x="116" y="128"/>
                </a:cubicBezTo>
                <a:cubicBezTo>
                  <a:pt x="117" y="128"/>
                  <a:pt x="117" y="128"/>
                  <a:pt x="117" y="128"/>
                </a:cubicBezTo>
                <a:cubicBezTo>
                  <a:pt x="117" y="129"/>
                  <a:pt x="117" y="129"/>
                  <a:pt x="117" y="129"/>
                </a:cubicBezTo>
                <a:cubicBezTo>
                  <a:pt x="114" y="133"/>
                  <a:pt x="113" y="137"/>
                  <a:pt x="112" y="141"/>
                </a:cubicBezTo>
                <a:cubicBezTo>
                  <a:pt x="111" y="143"/>
                  <a:pt x="111" y="143"/>
                  <a:pt x="111" y="143"/>
                </a:cubicBezTo>
                <a:cubicBezTo>
                  <a:pt x="110" y="142"/>
                  <a:pt x="110" y="142"/>
                  <a:pt x="110" y="142"/>
                </a:cubicBezTo>
                <a:cubicBezTo>
                  <a:pt x="93" y="141"/>
                  <a:pt x="76" y="138"/>
                  <a:pt x="60" y="133"/>
                </a:cubicBezTo>
                <a:cubicBezTo>
                  <a:pt x="58" y="133"/>
                  <a:pt x="58" y="133"/>
                  <a:pt x="58" y="133"/>
                </a:cubicBezTo>
                <a:lnTo>
                  <a:pt x="59" y="132"/>
                </a:lnTo>
                <a:close/>
                <a:moveTo>
                  <a:pt x="74" y="203"/>
                </a:moveTo>
                <a:cubicBezTo>
                  <a:pt x="73" y="203"/>
                  <a:pt x="73" y="203"/>
                  <a:pt x="73" y="203"/>
                </a:cubicBezTo>
                <a:cubicBezTo>
                  <a:pt x="72" y="202"/>
                  <a:pt x="72" y="202"/>
                  <a:pt x="72" y="202"/>
                </a:cubicBezTo>
                <a:cubicBezTo>
                  <a:pt x="66" y="192"/>
                  <a:pt x="61" y="181"/>
                  <a:pt x="59" y="170"/>
                </a:cubicBezTo>
                <a:cubicBezTo>
                  <a:pt x="58" y="168"/>
                  <a:pt x="58" y="168"/>
                  <a:pt x="58" y="168"/>
                </a:cubicBezTo>
                <a:cubicBezTo>
                  <a:pt x="60" y="168"/>
                  <a:pt x="60" y="168"/>
                  <a:pt x="60" y="168"/>
                </a:cubicBezTo>
                <a:cubicBezTo>
                  <a:pt x="76" y="163"/>
                  <a:pt x="93" y="160"/>
                  <a:pt x="110" y="159"/>
                </a:cubicBezTo>
                <a:cubicBezTo>
                  <a:pt x="111" y="159"/>
                  <a:pt x="111" y="159"/>
                  <a:pt x="111" y="159"/>
                </a:cubicBezTo>
                <a:cubicBezTo>
                  <a:pt x="111" y="160"/>
                  <a:pt x="111" y="160"/>
                  <a:pt x="111" y="160"/>
                </a:cubicBezTo>
                <a:cubicBezTo>
                  <a:pt x="112" y="164"/>
                  <a:pt x="114" y="168"/>
                  <a:pt x="116" y="172"/>
                </a:cubicBezTo>
                <a:cubicBezTo>
                  <a:pt x="117" y="173"/>
                  <a:pt x="117" y="173"/>
                  <a:pt x="117" y="173"/>
                </a:cubicBezTo>
                <a:cubicBezTo>
                  <a:pt x="116" y="174"/>
                  <a:pt x="116" y="174"/>
                  <a:pt x="116" y="174"/>
                </a:cubicBezTo>
                <a:cubicBezTo>
                  <a:pt x="103" y="185"/>
                  <a:pt x="89" y="194"/>
                  <a:pt x="74" y="203"/>
                </a:cubicBezTo>
                <a:close/>
                <a:moveTo>
                  <a:pt x="143" y="191"/>
                </a:moveTo>
                <a:cubicBezTo>
                  <a:pt x="141" y="208"/>
                  <a:pt x="138" y="225"/>
                  <a:pt x="133" y="242"/>
                </a:cubicBezTo>
                <a:cubicBezTo>
                  <a:pt x="133" y="243"/>
                  <a:pt x="133" y="243"/>
                  <a:pt x="133" y="243"/>
                </a:cubicBezTo>
                <a:cubicBezTo>
                  <a:pt x="132" y="243"/>
                  <a:pt x="132" y="243"/>
                  <a:pt x="132" y="243"/>
                </a:cubicBezTo>
                <a:cubicBezTo>
                  <a:pt x="120" y="241"/>
                  <a:pt x="109" y="236"/>
                  <a:pt x="99" y="229"/>
                </a:cubicBezTo>
                <a:cubicBezTo>
                  <a:pt x="98" y="229"/>
                  <a:pt x="98" y="229"/>
                  <a:pt x="98" y="229"/>
                </a:cubicBezTo>
                <a:cubicBezTo>
                  <a:pt x="98" y="228"/>
                  <a:pt x="98" y="228"/>
                  <a:pt x="98" y="228"/>
                </a:cubicBezTo>
                <a:cubicBezTo>
                  <a:pt x="107" y="212"/>
                  <a:pt x="117" y="198"/>
                  <a:pt x="128" y="185"/>
                </a:cubicBezTo>
                <a:cubicBezTo>
                  <a:pt x="128" y="184"/>
                  <a:pt x="128" y="184"/>
                  <a:pt x="128" y="184"/>
                </a:cubicBezTo>
                <a:cubicBezTo>
                  <a:pt x="129" y="185"/>
                  <a:pt x="129" y="185"/>
                  <a:pt x="129" y="185"/>
                </a:cubicBezTo>
                <a:cubicBezTo>
                  <a:pt x="133" y="187"/>
                  <a:pt x="137" y="189"/>
                  <a:pt x="142" y="190"/>
                </a:cubicBezTo>
                <a:cubicBezTo>
                  <a:pt x="143" y="190"/>
                  <a:pt x="143" y="190"/>
                  <a:pt x="143" y="190"/>
                </a:cubicBezTo>
                <a:lnTo>
                  <a:pt x="143" y="191"/>
                </a:lnTo>
                <a:close/>
                <a:moveTo>
                  <a:pt x="151" y="180"/>
                </a:moveTo>
                <a:cubicBezTo>
                  <a:pt x="143" y="180"/>
                  <a:pt x="136" y="177"/>
                  <a:pt x="130" y="171"/>
                </a:cubicBezTo>
                <a:cubicBezTo>
                  <a:pt x="125" y="166"/>
                  <a:pt x="122" y="159"/>
                  <a:pt x="122" y="151"/>
                </a:cubicBezTo>
                <a:cubicBezTo>
                  <a:pt x="122" y="143"/>
                  <a:pt x="125" y="136"/>
                  <a:pt x="130" y="130"/>
                </a:cubicBezTo>
                <a:cubicBezTo>
                  <a:pt x="136" y="125"/>
                  <a:pt x="143" y="122"/>
                  <a:pt x="151" y="122"/>
                </a:cubicBezTo>
                <a:cubicBezTo>
                  <a:pt x="159" y="122"/>
                  <a:pt x="166" y="125"/>
                  <a:pt x="172" y="130"/>
                </a:cubicBezTo>
                <a:cubicBezTo>
                  <a:pt x="183" y="142"/>
                  <a:pt x="183" y="160"/>
                  <a:pt x="172" y="171"/>
                </a:cubicBezTo>
                <a:cubicBezTo>
                  <a:pt x="166" y="177"/>
                  <a:pt x="159" y="180"/>
                  <a:pt x="151" y="180"/>
                </a:cubicBezTo>
                <a:close/>
                <a:moveTo>
                  <a:pt x="203" y="229"/>
                </a:moveTo>
                <a:cubicBezTo>
                  <a:pt x="192" y="236"/>
                  <a:pt x="181" y="241"/>
                  <a:pt x="170" y="243"/>
                </a:cubicBezTo>
                <a:cubicBezTo>
                  <a:pt x="168" y="243"/>
                  <a:pt x="168" y="243"/>
                  <a:pt x="168" y="243"/>
                </a:cubicBezTo>
                <a:cubicBezTo>
                  <a:pt x="168" y="242"/>
                  <a:pt x="168" y="242"/>
                  <a:pt x="168" y="242"/>
                </a:cubicBezTo>
                <a:cubicBezTo>
                  <a:pt x="163" y="225"/>
                  <a:pt x="160" y="208"/>
                  <a:pt x="159" y="192"/>
                </a:cubicBezTo>
                <a:cubicBezTo>
                  <a:pt x="159" y="190"/>
                  <a:pt x="159" y="190"/>
                  <a:pt x="159" y="190"/>
                </a:cubicBezTo>
                <a:cubicBezTo>
                  <a:pt x="160" y="190"/>
                  <a:pt x="160" y="190"/>
                  <a:pt x="160" y="190"/>
                </a:cubicBezTo>
                <a:cubicBezTo>
                  <a:pt x="164" y="189"/>
                  <a:pt x="168" y="188"/>
                  <a:pt x="172" y="185"/>
                </a:cubicBezTo>
                <a:cubicBezTo>
                  <a:pt x="173" y="185"/>
                  <a:pt x="173" y="185"/>
                  <a:pt x="173" y="185"/>
                </a:cubicBezTo>
                <a:cubicBezTo>
                  <a:pt x="174" y="185"/>
                  <a:pt x="174" y="185"/>
                  <a:pt x="174" y="185"/>
                </a:cubicBezTo>
                <a:cubicBezTo>
                  <a:pt x="185" y="199"/>
                  <a:pt x="195" y="213"/>
                  <a:pt x="203" y="228"/>
                </a:cubicBezTo>
                <a:cubicBezTo>
                  <a:pt x="204" y="229"/>
                  <a:pt x="204" y="229"/>
                  <a:pt x="204" y="229"/>
                </a:cubicBezTo>
                <a:lnTo>
                  <a:pt x="203" y="229"/>
                </a:lnTo>
                <a:close/>
                <a:moveTo>
                  <a:pt x="243" y="170"/>
                </a:moveTo>
                <a:cubicBezTo>
                  <a:pt x="241" y="182"/>
                  <a:pt x="236" y="193"/>
                  <a:pt x="229" y="203"/>
                </a:cubicBezTo>
                <a:cubicBezTo>
                  <a:pt x="229" y="204"/>
                  <a:pt x="229" y="204"/>
                  <a:pt x="229" y="204"/>
                </a:cubicBezTo>
                <a:cubicBezTo>
                  <a:pt x="228" y="203"/>
                  <a:pt x="228" y="203"/>
                  <a:pt x="228" y="203"/>
                </a:cubicBezTo>
                <a:cubicBezTo>
                  <a:pt x="212" y="195"/>
                  <a:pt x="198" y="185"/>
                  <a:pt x="185" y="174"/>
                </a:cubicBezTo>
                <a:cubicBezTo>
                  <a:pt x="185" y="173"/>
                  <a:pt x="185" y="173"/>
                  <a:pt x="185" y="173"/>
                </a:cubicBezTo>
                <a:cubicBezTo>
                  <a:pt x="185" y="172"/>
                  <a:pt x="185" y="172"/>
                  <a:pt x="185" y="172"/>
                </a:cubicBezTo>
                <a:cubicBezTo>
                  <a:pt x="188" y="169"/>
                  <a:pt x="189" y="164"/>
                  <a:pt x="190" y="160"/>
                </a:cubicBezTo>
                <a:cubicBezTo>
                  <a:pt x="191" y="159"/>
                  <a:pt x="191" y="159"/>
                  <a:pt x="191" y="159"/>
                </a:cubicBezTo>
                <a:cubicBezTo>
                  <a:pt x="192" y="159"/>
                  <a:pt x="192" y="159"/>
                  <a:pt x="192" y="159"/>
                </a:cubicBezTo>
                <a:cubicBezTo>
                  <a:pt x="208" y="161"/>
                  <a:pt x="225" y="164"/>
                  <a:pt x="242" y="168"/>
                </a:cubicBezTo>
                <a:cubicBezTo>
                  <a:pt x="243" y="169"/>
                  <a:pt x="243" y="169"/>
                  <a:pt x="243" y="169"/>
                </a:cubicBezTo>
                <a:lnTo>
                  <a:pt x="243" y="170"/>
                </a:lnTo>
                <a:close/>
                <a:moveTo>
                  <a:pt x="242" y="134"/>
                </a:moveTo>
                <a:cubicBezTo>
                  <a:pt x="225" y="139"/>
                  <a:pt x="208" y="142"/>
                  <a:pt x="192" y="143"/>
                </a:cubicBezTo>
                <a:cubicBezTo>
                  <a:pt x="191" y="143"/>
                  <a:pt x="191" y="143"/>
                  <a:pt x="191" y="143"/>
                </a:cubicBezTo>
                <a:cubicBezTo>
                  <a:pt x="190" y="142"/>
                  <a:pt x="190" y="142"/>
                  <a:pt x="190" y="142"/>
                </a:cubicBezTo>
                <a:cubicBezTo>
                  <a:pt x="189" y="137"/>
                  <a:pt x="188" y="133"/>
                  <a:pt x="185" y="130"/>
                </a:cubicBezTo>
                <a:cubicBezTo>
                  <a:pt x="185" y="129"/>
                  <a:pt x="185" y="129"/>
                  <a:pt x="185" y="129"/>
                </a:cubicBezTo>
                <a:cubicBezTo>
                  <a:pt x="186" y="128"/>
                  <a:pt x="186" y="128"/>
                  <a:pt x="186" y="128"/>
                </a:cubicBezTo>
                <a:cubicBezTo>
                  <a:pt x="199" y="117"/>
                  <a:pt x="213" y="107"/>
                  <a:pt x="228" y="99"/>
                </a:cubicBezTo>
                <a:cubicBezTo>
                  <a:pt x="229" y="98"/>
                  <a:pt x="229" y="98"/>
                  <a:pt x="229" y="98"/>
                </a:cubicBezTo>
                <a:cubicBezTo>
                  <a:pt x="230" y="99"/>
                  <a:pt x="230" y="99"/>
                  <a:pt x="230" y="99"/>
                </a:cubicBezTo>
                <a:cubicBezTo>
                  <a:pt x="236" y="109"/>
                  <a:pt x="241" y="120"/>
                  <a:pt x="243" y="132"/>
                </a:cubicBezTo>
                <a:cubicBezTo>
                  <a:pt x="243" y="133"/>
                  <a:pt x="243" y="133"/>
                  <a:pt x="243" y="133"/>
                </a:cubicBezTo>
                <a:lnTo>
                  <a:pt x="242" y="134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>
            <a:outerShdw blurRad="190500" dist="76200" dir="2700000" algn="tl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" name="Oval 23"/>
          <p:cNvSpPr/>
          <p:nvPr/>
        </p:nvSpPr>
        <p:spPr>
          <a:xfrm rot="19814330">
            <a:off x="9403078" y="3120464"/>
            <a:ext cx="1496521" cy="1496521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571500" dist="723900" dir="2700000" algn="tl" rotWithShape="0">
              <a:prstClr val="black">
                <a:alpha val="3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" name="Freeform 26"/>
          <p:cNvSpPr>
            <a:spLocks noEditPoints="1"/>
          </p:cNvSpPr>
          <p:nvPr/>
        </p:nvSpPr>
        <p:spPr bwMode="auto">
          <a:xfrm>
            <a:off x="11670008" y="7707228"/>
            <a:ext cx="3044824" cy="3041085"/>
          </a:xfrm>
          <a:custGeom>
            <a:avLst/>
            <a:gdLst>
              <a:gd name="T0" fmla="*/ 286 w 302"/>
              <a:gd name="T1" fmla="*/ 129 h 302"/>
              <a:gd name="T2" fmla="*/ 282 w 302"/>
              <a:gd name="T3" fmla="*/ 112 h 302"/>
              <a:gd name="T4" fmla="*/ 285 w 302"/>
              <a:gd name="T5" fmla="*/ 82 h 302"/>
              <a:gd name="T6" fmla="*/ 264 w 302"/>
              <a:gd name="T7" fmla="*/ 72 h 302"/>
              <a:gd name="T8" fmla="*/ 252 w 302"/>
              <a:gd name="T9" fmla="*/ 58 h 302"/>
              <a:gd name="T10" fmla="*/ 236 w 302"/>
              <a:gd name="T11" fmla="*/ 34 h 302"/>
              <a:gd name="T12" fmla="*/ 219 w 302"/>
              <a:gd name="T13" fmla="*/ 23 h 302"/>
              <a:gd name="T14" fmla="*/ 191 w 302"/>
              <a:gd name="T15" fmla="*/ 20 h 302"/>
              <a:gd name="T16" fmla="*/ 173 w 302"/>
              <a:gd name="T17" fmla="*/ 15 h 302"/>
              <a:gd name="T18" fmla="*/ 155 w 302"/>
              <a:gd name="T19" fmla="*/ 0 h 302"/>
              <a:gd name="T20" fmla="*/ 141 w 302"/>
              <a:gd name="T21" fmla="*/ 14 h 302"/>
              <a:gd name="T22" fmla="*/ 113 w 302"/>
              <a:gd name="T23" fmla="*/ 12 h 302"/>
              <a:gd name="T24" fmla="*/ 94 w 302"/>
              <a:gd name="T25" fmla="*/ 18 h 302"/>
              <a:gd name="T26" fmla="*/ 73 w 302"/>
              <a:gd name="T27" fmla="*/ 38 h 302"/>
              <a:gd name="T28" fmla="*/ 59 w 302"/>
              <a:gd name="T29" fmla="*/ 49 h 302"/>
              <a:gd name="T30" fmla="*/ 35 w 302"/>
              <a:gd name="T31" fmla="*/ 54 h 302"/>
              <a:gd name="T32" fmla="*/ 32 w 302"/>
              <a:gd name="T33" fmla="*/ 84 h 302"/>
              <a:gd name="T34" fmla="*/ 24 w 302"/>
              <a:gd name="T35" fmla="*/ 99 h 302"/>
              <a:gd name="T36" fmla="*/ 3 w 302"/>
              <a:gd name="T37" fmla="*/ 121 h 302"/>
              <a:gd name="T38" fmla="*/ 14 w 302"/>
              <a:gd name="T39" fmla="*/ 142 h 302"/>
              <a:gd name="T40" fmla="*/ 7 w 302"/>
              <a:gd name="T41" fmla="*/ 157 h 302"/>
              <a:gd name="T42" fmla="*/ 9 w 302"/>
              <a:gd name="T43" fmla="*/ 177 h 302"/>
              <a:gd name="T44" fmla="*/ 24 w 302"/>
              <a:gd name="T45" fmla="*/ 201 h 302"/>
              <a:gd name="T46" fmla="*/ 31 w 302"/>
              <a:gd name="T47" fmla="*/ 218 h 302"/>
              <a:gd name="T48" fmla="*/ 30 w 302"/>
              <a:gd name="T49" fmla="*/ 242 h 302"/>
              <a:gd name="T50" fmla="*/ 59 w 302"/>
              <a:gd name="T51" fmla="*/ 252 h 302"/>
              <a:gd name="T52" fmla="*/ 73 w 302"/>
              <a:gd name="T53" fmla="*/ 263 h 302"/>
              <a:gd name="T54" fmla="*/ 89 w 302"/>
              <a:gd name="T55" fmla="*/ 289 h 302"/>
              <a:gd name="T56" fmla="*/ 112 w 302"/>
              <a:gd name="T57" fmla="*/ 283 h 302"/>
              <a:gd name="T58" fmla="*/ 130 w 302"/>
              <a:gd name="T59" fmla="*/ 286 h 302"/>
              <a:gd name="T60" fmla="*/ 155 w 302"/>
              <a:gd name="T61" fmla="*/ 302 h 302"/>
              <a:gd name="T62" fmla="*/ 173 w 302"/>
              <a:gd name="T63" fmla="*/ 286 h 302"/>
              <a:gd name="T64" fmla="*/ 190 w 302"/>
              <a:gd name="T65" fmla="*/ 282 h 302"/>
              <a:gd name="T66" fmla="*/ 220 w 302"/>
              <a:gd name="T67" fmla="*/ 285 h 302"/>
              <a:gd name="T68" fmla="*/ 230 w 302"/>
              <a:gd name="T69" fmla="*/ 263 h 302"/>
              <a:gd name="T70" fmla="*/ 243 w 302"/>
              <a:gd name="T71" fmla="*/ 251 h 302"/>
              <a:gd name="T72" fmla="*/ 268 w 302"/>
              <a:gd name="T73" fmla="*/ 236 h 302"/>
              <a:gd name="T74" fmla="*/ 278 w 302"/>
              <a:gd name="T75" fmla="*/ 219 h 302"/>
              <a:gd name="T76" fmla="*/ 282 w 302"/>
              <a:gd name="T77" fmla="*/ 190 h 302"/>
              <a:gd name="T78" fmla="*/ 287 w 302"/>
              <a:gd name="T79" fmla="*/ 173 h 302"/>
              <a:gd name="T80" fmla="*/ 302 w 302"/>
              <a:gd name="T81" fmla="*/ 155 h 302"/>
              <a:gd name="T82" fmla="*/ 170 w 302"/>
              <a:gd name="T83" fmla="*/ 59 h 302"/>
              <a:gd name="T84" fmla="*/ 160 w 302"/>
              <a:gd name="T85" fmla="*/ 111 h 302"/>
              <a:gd name="T86" fmla="*/ 143 w 302"/>
              <a:gd name="T87" fmla="*/ 110 h 302"/>
              <a:gd name="T88" fmla="*/ 98 w 302"/>
              <a:gd name="T89" fmla="*/ 73 h 302"/>
              <a:gd name="T90" fmla="*/ 117 w 302"/>
              <a:gd name="T91" fmla="*/ 128 h 302"/>
              <a:gd name="T92" fmla="*/ 59 w 302"/>
              <a:gd name="T93" fmla="*/ 132 h 302"/>
              <a:gd name="T94" fmla="*/ 110 w 302"/>
              <a:gd name="T95" fmla="*/ 159 h 302"/>
              <a:gd name="T96" fmla="*/ 143 w 302"/>
              <a:gd name="T97" fmla="*/ 191 h 302"/>
              <a:gd name="T98" fmla="*/ 128 w 302"/>
              <a:gd name="T99" fmla="*/ 185 h 302"/>
              <a:gd name="T100" fmla="*/ 130 w 302"/>
              <a:gd name="T101" fmla="*/ 171 h 302"/>
              <a:gd name="T102" fmla="*/ 203 w 302"/>
              <a:gd name="T103" fmla="*/ 229 h 302"/>
              <a:gd name="T104" fmla="*/ 172 w 302"/>
              <a:gd name="T105" fmla="*/ 185 h 302"/>
              <a:gd name="T106" fmla="*/ 229 w 302"/>
              <a:gd name="T107" fmla="*/ 203 h 302"/>
              <a:gd name="T108" fmla="*/ 191 w 302"/>
              <a:gd name="T109" fmla="*/ 159 h 302"/>
              <a:gd name="T110" fmla="*/ 191 w 302"/>
              <a:gd name="T111" fmla="*/ 143 h 302"/>
              <a:gd name="T112" fmla="*/ 230 w 302"/>
              <a:gd name="T113" fmla="*/ 99 h 3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302" h="302">
                <a:moveTo>
                  <a:pt x="302" y="147"/>
                </a:moveTo>
                <a:cubicBezTo>
                  <a:pt x="300" y="146"/>
                  <a:pt x="297" y="145"/>
                  <a:pt x="295" y="145"/>
                </a:cubicBezTo>
                <a:cubicBezTo>
                  <a:pt x="293" y="144"/>
                  <a:pt x="290" y="143"/>
                  <a:pt x="288" y="142"/>
                </a:cubicBezTo>
                <a:cubicBezTo>
                  <a:pt x="287" y="142"/>
                  <a:pt x="287" y="142"/>
                  <a:pt x="287" y="142"/>
                </a:cubicBezTo>
                <a:cubicBezTo>
                  <a:pt x="287" y="141"/>
                  <a:pt x="287" y="141"/>
                  <a:pt x="287" y="141"/>
                </a:cubicBezTo>
                <a:cubicBezTo>
                  <a:pt x="287" y="137"/>
                  <a:pt x="287" y="133"/>
                  <a:pt x="286" y="130"/>
                </a:cubicBezTo>
                <a:cubicBezTo>
                  <a:pt x="286" y="129"/>
                  <a:pt x="286" y="129"/>
                  <a:pt x="286" y="129"/>
                </a:cubicBezTo>
                <a:cubicBezTo>
                  <a:pt x="287" y="128"/>
                  <a:pt x="287" y="128"/>
                  <a:pt x="287" y="128"/>
                </a:cubicBezTo>
                <a:cubicBezTo>
                  <a:pt x="289" y="127"/>
                  <a:pt x="291" y="126"/>
                  <a:pt x="293" y="125"/>
                </a:cubicBezTo>
                <a:cubicBezTo>
                  <a:pt x="295" y="123"/>
                  <a:pt x="297" y="122"/>
                  <a:pt x="299" y="121"/>
                </a:cubicBezTo>
                <a:cubicBezTo>
                  <a:pt x="299" y="118"/>
                  <a:pt x="298" y="116"/>
                  <a:pt x="297" y="113"/>
                </a:cubicBezTo>
                <a:cubicBezTo>
                  <a:pt x="295" y="113"/>
                  <a:pt x="293" y="113"/>
                  <a:pt x="290" y="113"/>
                </a:cubicBezTo>
                <a:cubicBezTo>
                  <a:pt x="288" y="112"/>
                  <a:pt x="285" y="112"/>
                  <a:pt x="283" y="112"/>
                </a:cubicBezTo>
                <a:cubicBezTo>
                  <a:pt x="282" y="112"/>
                  <a:pt x="282" y="112"/>
                  <a:pt x="282" y="112"/>
                </a:cubicBezTo>
                <a:cubicBezTo>
                  <a:pt x="282" y="111"/>
                  <a:pt x="282" y="111"/>
                  <a:pt x="282" y="111"/>
                </a:cubicBezTo>
                <a:cubicBezTo>
                  <a:pt x="281" y="108"/>
                  <a:pt x="279" y="104"/>
                  <a:pt x="278" y="100"/>
                </a:cubicBezTo>
                <a:cubicBezTo>
                  <a:pt x="278" y="99"/>
                  <a:pt x="278" y="99"/>
                  <a:pt x="278" y="99"/>
                </a:cubicBezTo>
                <a:cubicBezTo>
                  <a:pt x="278" y="99"/>
                  <a:pt x="278" y="99"/>
                  <a:pt x="278" y="99"/>
                </a:cubicBezTo>
                <a:cubicBezTo>
                  <a:pt x="280" y="97"/>
                  <a:pt x="282" y="95"/>
                  <a:pt x="284" y="94"/>
                </a:cubicBezTo>
                <a:cubicBezTo>
                  <a:pt x="285" y="92"/>
                  <a:pt x="287" y="90"/>
                  <a:pt x="289" y="89"/>
                </a:cubicBezTo>
                <a:cubicBezTo>
                  <a:pt x="288" y="86"/>
                  <a:pt x="286" y="84"/>
                  <a:pt x="285" y="82"/>
                </a:cubicBezTo>
                <a:cubicBezTo>
                  <a:pt x="283" y="82"/>
                  <a:pt x="281" y="82"/>
                  <a:pt x="278" y="83"/>
                </a:cubicBezTo>
                <a:cubicBezTo>
                  <a:pt x="276" y="83"/>
                  <a:pt x="273" y="83"/>
                  <a:pt x="271" y="84"/>
                </a:cubicBezTo>
                <a:cubicBezTo>
                  <a:pt x="270" y="84"/>
                  <a:pt x="270" y="84"/>
                  <a:pt x="270" y="84"/>
                </a:cubicBezTo>
                <a:cubicBezTo>
                  <a:pt x="270" y="83"/>
                  <a:pt x="270" y="83"/>
                  <a:pt x="270" y="83"/>
                </a:cubicBezTo>
                <a:cubicBezTo>
                  <a:pt x="268" y="80"/>
                  <a:pt x="266" y="76"/>
                  <a:pt x="264" y="73"/>
                </a:cubicBezTo>
                <a:cubicBezTo>
                  <a:pt x="263" y="72"/>
                  <a:pt x="263" y="72"/>
                  <a:pt x="263" y="72"/>
                </a:cubicBezTo>
                <a:cubicBezTo>
                  <a:pt x="264" y="72"/>
                  <a:pt x="264" y="72"/>
                  <a:pt x="264" y="72"/>
                </a:cubicBezTo>
                <a:cubicBezTo>
                  <a:pt x="265" y="70"/>
                  <a:pt x="266" y="68"/>
                  <a:pt x="268" y="66"/>
                </a:cubicBezTo>
                <a:cubicBezTo>
                  <a:pt x="269" y="64"/>
                  <a:pt x="270" y="62"/>
                  <a:pt x="271" y="60"/>
                </a:cubicBezTo>
                <a:cubicBezTo>
                  <a:pt x="270" y="58"/>
                  <a:pt x="268" y="56"/>
                  <a:pt x="267" y="54"/>
                </a:cubicBezTo>
                <a:cubicBezTo>
                  <a:pt x="264" y="54"/>
                  <a:pt x="262" y="55"/>
                  <a:pt x="260" y="56"/>
                </a:cubicBezTo>
                <a:cubicBezTo>
                  <a:pt x="258" y="57"/>
                  <a:pt x="255" y="58"/>
                  <a:pt x="253" y="59"/>
                </a:cubicBezTo>
                <a:cubicBezTo>
                  <a:pt x="252" y="59"/>
                  <a:pt x="252" y="59"/>
                  <a:pt x="252" y="59"/>
                </a:cubicBezTo>
                <a:cubicBezTo>
                  <a:pt x="252" y="58"/>
                  <a:pt x="252" y="58"/>
                  <a:pt x="252" y="58"/>
                </a:cubicBezTo>
                <a:cubicBezTo>
                  <a:pt x="249" y="55"/>
                  <a:pt x="246" y="53"/>
                  <a:pt x="243" y="50"/>
                </a:cubicBezTo>
                <a:cubicBezTo>
                  <a:pt x="243" y="49"/>
                  <a:pt x="243" y="49"/>
                  <a:pt x="243" y="49"/>
                </a:cubicBezTo>
                <a:cubicBezTo>
                  <a:pt x="243" y="49"/>
                  <a:pt x="243" y="49"/>
                  <a:pt x="243" y="49"/>
                </a:cubicBezTo>
                <a:cubicBezTo>
                  <a:pt x="244" y="47"/>
                  <a:pt x="245" y="44"/>
                  <a:pt x="246" y="42"/>
                </a:cubicBezTo>
                <a:cubicBezTo>
                  <a:pt x="247" y="40"/>
                  <a:pt x="247" y="37"/>
                  <a:pt x="248" y="35"/>
                </a:cubicBezTo>
                <a:cubicBezTo>
                  <a:pt x="246" y="33"/>
                  <a:pt x="244" y="32"/>
                  <a:pt x="242" y="30"/>
                </a:cubicBezTo>
                <a:cubicBezTo>
                  <a:pt x="240" y="31"/>
                  <a:pt x="238" y="33"/>
                  <a:pt x="236" y="34"/>
                </a:cubicBezTo>
                <a:cubicBezTo>
                  <a:pt x="234" y="36"/>
                  <a:pt x="232" y="37"/>
                  <a:pt x="230" y="38"/>
                </a:cubicBezTo>
                <a:cubicBezTo>
                  <a:pt x="229" y="39"/>
                  <a:pt x="229" y="39"/>
                  <a:pt x="229" y="39"/>
                </a:cubicBezTo>
                <a:cubicBezTo>
                  <a:pt x="228" y="38"/>
                  <a:pt x="228" y="38"/>
                  <a:pt x="228" y="38"/>
                </a:cubicBezTo>
                <a:cubicBezTo>
                  <a:pt x="225" y="36"/>
                  <a:pt x="222" y="34"/>
                  <a:pt x="219" y="32"/>
                </a:cubicBezTo>
                <a:cubicBezTo>
                  <a:pt x="218" y="32"/>
                  <a:pt x="218" y="32"/>
                  <a:pt x="218" y="32"/>
                </a:cubicBezTo>
                <a:cubicBezTo>
                  <a:pt x="218" y="31"/>
                  <a:pt x="218" y="31"/>
                  <a:pt x="218" y="31"/>
                </a:cubicBezTo>
                <a:cubicBezTo>
                  <a:pt x="218" y="28"/>
                  <a:pt x="219" y="26"/>
                  <a:pt x="219" y="23"/>
                </a:cubicBezTo>
                <a:cubicBezTo>
                  <a:pt x="219" y="21"/>
                  <a:pt x="220" y="19"/>
                  <a:pt x="220" y="16"/>
                </a:cubicBezTo>
                <a:cubicBezTo>
                  <a:pt x="218" y="15"/>
                  <a:pt x="215" y="14"/>
                  <a:pt x="213" y="13"/>
                </a:cubicBezTo>
                <a:cubicBezTo>
                  <a:pt x="211" y="15"/>
                  <a:pt x="210" y="16"/>
                  <a:pt x="208" y="18"/>
                </a:cubicBezTo>
                <a:cubicBezTo>
                  <a:pt x="206" y="20"/>
                  <a:pt x="205" y="22"/>
                  <a:pt x="203" y="23"/>
                </a:cubicBezTo>
                <a:cubicBezTo>
                  <a:pt x="202" y="24"/>
                  <a:pt x="202" y="24"/>
                  <a:pt x="202" y="24"/>
                </a:cubicBezTo>
                <a:cubicBezTo>
                  <a:pt x="202" y="24"/>
                  <a:pt x="202" y="24"/>
                  <a:pt x="202" y="24"/>
                </a:cubicBezTo>
                <a:cubicBezTo>
                  <a:pt x="198" y="22"/>
                  <a:pt x="194" y="21"/>
                  <a:pt x="191" y="20"/>
                </a:cubicBezTo>
                <a:cubicBezTo>
                  <a:pt x="190" y="20"/>
                  <a:pt x="190" y="20"/>
                  <a:pt x="190" y="20"/>
                </a:cubicBezTo>
                <a:cubicBezTo>
                  <a:pt x="190" y="19"/>
                  <a:pt x="190" y="19"/>
                  <a:pt x="190" y="19"/>
                </a:cubicBezTo>
                <a:cubicBezTo>
                  <a:pt x="189" y="17"/>
                  <a:pt x="189" y="14"/>
                  <a:pt x="189" y="12"/>
                </a:cubicBezTo>
                <a:cubicBezTo>
                  <a:pt x="189" y="9"/>
                  <a:pt x="189" y="7"/>
                  <a:pt x="188" y="4"/>
                </a:cubicBezTo>
                <a:cubicBezTo>
                  <a:pt x="186" y="4"/>
                  <a:pt x="183" y="3"/>
                  <a:pt x="181" y="3"/>
                </a:cubicBezTo>
                <a:cubicBezTo>
                  <a:pt x="180" y="4"/>
                  <a:pt x="178" y="7"/>
                  <a:pt x="177" y="9"/>
                </a:cubicBezTo>
                <a:cubicBezTo>
                  <a:pt x="176" y="11"/>
                  <a:pt x="175" y="13"/>
                  <a:pt x="173" y="15"/>
                </a:cubicBezTo>
                <a:cubicBezTo>
                  <a:pt x="173" y="16"/>
                  <a:pt x="173" y="16"/>
                  <a:pt x="173" y="16"/>
                </a:cubicBezTo>
                <a:cubicBezTo>
                  <a:pt x="172" y="16"/>
                  <a:pt x="172" y="16"/>
                  <a:pt x="172" y="16"/>
                </a:cubicBezTo>
                <a:cubicBezTo>
                  <a:pt x="168" y="15"/>
                  <a:pt x="165" y="15"/>
                  <a:pt x="161" y="14"/>
                </a:cubicBezTo>
                <a:cubicBezTo>
                  <a:pt x="160" y="14"/>
                  <a:pt x="160" y="14"/>
                  <a:pt x="160" y="14"/>
                </a:cubicBezTo>
                <a:cubicBezTo>
                  <a:pt x="159" y="14"/>
                  <a:pt x="159" y="14"/>
                  <a:pt x="159" y="14"/>
                </a:cubicBezTo>
                <a:cubicBezTo>
                  <a:pt x="159" y="11"/>
                  <a:pt x="158" y="9"/>
                  <a:pt x="157" y="7"/>
                </a:cubicBezTo>
                <a:cubicBezTo>
                  <a:pt x="156" y="4"/>
                  <a:pt x="156" y="2"/>
                  <a:pt x="155" y="0"/>
                </a:cubicBezTo>
                <a:cubicBezTo>
                  <a:pt x="155" y="0"/>
                  <a:pt x="155" y="0"/>
                  <a:pt x="155" y="0"/>
                </a:cubicBezTo>
                <a:cubicBezTo>
                  <a:pt x="152" y="0"/>
                  <a:pt x="150" y="0"/>
                  <a:pt x="147" y="0"/>
                </a:cubicBezTo>
                <a:cubicBezTo>
                  <a:pt x="147" y="0"/>
                  <a:pt x="147" y="0"/>
                  <a:pt x="147" y="0"/>
                </a:cubicBezTo>
                <a:cubicBezTo>
                  <a:pt x="146" y="2"/>
                  <a:pt x="145" y="4"/>
                  <a:pt x="145" y="7"/>
                </a:cubicBezTo>
                <a:cubicBezTo>
                  <a:pt x="144" y="9"/>
                  <a:pt x="143" y="11"/>
                  <a:pt x="142" y="14"/>
                </a:cubicBezTo>
                <a:cubicBezTo>
                  <a:pt x="142" y="14"/>
                  <a:pt x="142" y="14"/>
                  <a:pt x="142" y="14"/>
                </a:cubicBezTo>
                <a:cubicBezTo>
                  <a:pt x="141" y="14"/>
                  <a:pt x="141" y="14"/>
                  <a:pt x="141" y="14"/>
                </a:cubicBezTo>
                <a:cubicBezTo>
                  <a:pt x="137" y="15"/>
                  <a:pt x="133" y="15"/>
                  <a:pt x="130" y="16"/>
                </a:cubicBezTo>
                <a:cubicBezTo>
                  <a:pt x="129" y="16"/>
                  <a:pt x="129" y="16"/>
                  <a:pt x="129" y="16"/>
                </a:cubicBezTo>
                <a:cubicBezTo>
                  <a:pt x="129" y="15"/>
                  <a:pt x="129" y="15"/>
                  <a:pt x="129" y="15"/>
                </a:cubicBezTo>
                <a:cubicBezTo>
                  <a:pt x="127" y="13"/>
                  <a:pt x="126" y="11"/>
                  <a:pt x="125" y="9"/>
                </a:cubicBezTo>
                <a:cubicBezTo>
                  <a:pt x="123" y="7"/>
                  <a:pt x="122" y="4"/>
                  <a:pt x="121" y="3"/>
                </a:cubicBezTo>
                <a:cubicBezTo>
                  <a:pt x="118" y="3"/>
                  <a:pt x="116" y="4"/>
                  <a:pt x="113" y="4"/>
                </a:cubicBezTo>
                <a:cubicBezTo>
                  <a:pt x="113" y="7"/>
                  <a:pt x="113" y="9"/>
                  <a:pt x="113" y="12"/>
                </a:cubicBezTo>
                <a:cubicBezTo>
                  <a:pt x="113" y="14"/>
                  <a:pt x="112" y="17"/>
                  <a:pt x="112" y="19"/>
                </a:cubicBezTo>
                <a:cubicBezTo>
                  <a:pt x="112" y="20"/>
                  <a:pt x="112" y="20"/>
                  <a:pt x="112" y="20"/>
                </a:cubicBezTo>
                <a:cubicBezTo>
                  <a:pt x="111" y="20"/>
                  <a:pt x="111" y="20"/>
                  <a:pt x="111" y="20"/>
                </a:cubicBezTo>
                <a:cubicBezTo>
                  <a:pt x="108" y="21"/>
                  <a:pt x="104" y="22"/>
                  <a:pt x="100" y="24"/>
                </a:cubicBezTo>
                <a:cubicBezTo>
                  <a:pt x="100" y="24"/>
                  <a:pt x="100" y="24"/>
                  <a:pt x="100" y="24"/>
                </a:cubicBezTo>
                <a:cubicBezTo>
                  <a:pt x="99" y="23"/>
                  <a:pt x="99" y="23"/>
                  <a:pt x="99" y="23"/>
                </a:cubicBezTo>
                <a:cubicBezTo>
                  <a:pt x="97" y="22"/>
                  <a:pt x="96" y="20"/>
                  <a:pt x="94" y="18"/>
                </a:cubicBezTo>
                <a:cubicBezTo>
                  <a:pt x="92" y="16"/>
                  <a:pt x="90" y="15"/>
                  <a:pt x="89" y="13"/>
                </a:cubicBezTo>
                <a:cubicBezTo>
                  <a:pt x="86" y="14"/>
                  <a:pt x="84" y="15"/>
                  <a:pt x="82" y="16"/>
                </a:cubicBezTo>
                <a:cubicBezTo>
                  <a:pt x="82" y="19"/>
                  <a:pt x="82" y="21"/>
                  <a:pt x="83" y="23"/>
                </a:cubicBezTo>
                <a:cubicBezTo>
                  <a:pt x="83" y="26"/>
                  <a:pt x="83" y="28"/>
                  <a:pt x="84" y="31"/>
                </a:cubicBezTo>
                <a:cubicBezTo>
                  <a:pt x="84" y="32"/>
                  <a:pt x="84" y="32"/>
                  <a:pt x="84" y="32"/>
                </a:cubicBezTo>
                <a:cubicBezTo>
                  <a:pt x="83" y="32"/>
                  <a:pt x="83" y="32"/>
                  <a:pt x="83" y="32"/>
                </a:cubicBezTo>
                <a:cubicBezTo>
                  <a:pt x="80" y="34"/>
                  <a:pt x="76" y="36"/>
                  <a:pt x="73" y="38"/>
                </a:cubicBezTo>
                <a:cubicBezTo>
                  <a:pt x="73" y="39"/>
                  <a:pt x="73" y="39"/>
                  <a:pt x="73" y="39"/>
                </a:cubicBezTo>
                <a:cubicBezTo>
                  <a:pt x="72" y="38"/>
                  <a:pt x="72" y="38"/>
                  <a:pt x="72" y="38"/>
                </a:cubicBezTo>
                <a:cubicBezTo>
                  <a:pt x="70" y="37"/>
                  <a:pt x="68" y="36"/>
                  <a:pt x="66" y="34"/>
                </a:cubicBezTo>
                <a:cubicBezTo>
                  <a:pt x="64" y="33"/>
                  <a:pt x="62" y="31"/>
                  <a:pt x="60" y="30"/>
                </a:cubicBezTo>
                <a:cubicBezTo>
                  <a:pt x="58" y="32"/>
                  <a:pt x="56" y="33"/>
                  <a:pt x="54" y="35"/>
                </a:cubicBezTo>
                <a:cubicBezTo>
                  <a:pt x="54" y="37"/>
                  <a:pt x="55" y="40"/>
                  <a:pt x="56" y="42"/>
                </a:cubicBezTo>
                <a:cubicBezTo>
                  <a:pt x="57" y="44"/>
                  <a:pt x="58" y="47"/>
                  <a:pt x="59" y="49"/>
                </a:cubicBezTo>
                <a:cubicBezTo>
                  <a:pt x="59" y="49"/>
                  <a:pt x="59" y="49"/>
                  <a:pt x="59" y="49"/>
                </a:cubicBezTo>
                <a:cubicBezTo>
                  <a:pt x="58" y="50"/>
                  <a:pt x="58" y="50"/>
                  <a:pt x="58" y="50"/>
                </a:cubicBezTo>
                <a:cubicBezTo>
                  <a:pt x="56" y="53"/>
                  <a:pt x="53" y="55"/>
                  <a:pt x="50" y="58"/>
                </a:cubicBezTo>
                <a:cubicBezTo>
                  <a:pt x="50" y="59"/>
                  <a:pt x="50" y="59"/>
                  <a:pt x="50" y="59"/>
                </a:cubicBezTo>
                <a:cubicBezTo>
                  <a:pt x="49" y="59"/>
                  <a:pt x="49" y="59"/>
                  <a:pt x="49" y="59"/>
                </a:cubicBezTo>
                <a:cubicBezTo>
                  <a:pt x="47" y="58"/>
                  <a:pt x="44" y="57"/>
                  <a:pt x="42" y="56"/>
                </a:cubicBezTo>
                <a:cubicBezTo>
                  <a:pt x="40" y="55"/>
                  <a:pt x="37" y="54"/>
                  <a:pt x="35" y="54"/>
                </a:cubicBezTo>
                <a:cubicBezTo>
                  <a:pt x="33" y="56"/>
                  <a:pt x="32" y="58"/>
                  <a:pt x="30" y="60"/>
                </a:cubicBezTo>
                <a:cubicBezTo>
                  <a:pt x="32" y="62"/>
                  <a:pt x="33" y="64"/>
                  <a:pt x="34" y="66"/>
                </a:cubicBezTo>
                <a:cubicBezTo>
                  <a:pt x="36" y="68"/>
                  <a:pt x="37" y="70"/>
                  <a:pt x="38" y="72"/>
                </a:cubicBezTo>
                <a:cubicBezTo>
                  <a:pt x="39" y="72"/>
                  <a:pt x="39" y="72"/>
                  <a:pt x="39" y="72"/>
                </a:cubicBezTo>
                <a:cubicBezTo>
                  <a:pt x="38" y="73"/>
                  <a:pt x="38" y="73"/>
                  <a:pt x="38" y="73"/>
                </a:cubicBezTo>
                <a:cubicBezTo>
                  <a:pt x="36" y="76"/>
                  <a:pt x="34" y="80"/>
                  <a:pt x="32" y="83"/>
                </a:cubicBezTo>
                <a:cubicBezTo>
                  <a:pt x="32" y="84"/>
                  <a:pt x="32" y="84"/>
                  <a:pt x="32" y="84"/>
                </a:cubicBezTo>
                <a:cubicBezTo>
                  <a:pt x="31" y="84"/>
                  <a:pt x="31" y="84"/>
                  <a:pt x="31" y="84"/>
                </a:cubicBezTo>
                <a:cubicBezTo>
                  <a:pt x="29" y="83"/>
                  <a:pt x="26" y="83"/>
                  <a:pt x="24" y="83"/>
                </a:cubicBezTo>
                <a:cubicBezTo>
                  <a:pt x="21" y="82"/>
                  <a:pt x="19" y="82"/>
                  <a:pt x="17" y="82"/>
                </a:cubicBezTo>
                <a:cubicBezTo>
                  <a:pt x="15" y="84"/>
                  <a:pt x="14" y="86"/>
                  <a:pt x="13" y="89"/>
                </a:cubicBezTo>
                <a:cubicBezTo>
                  <a:pt x="15" y="90"/>
                  <a:pt x="16" y="92"/>
                  <a:pt x="18" y="94"/>
                </a:cubicBezTo>
                <a:cubicBezTo>
                  <a:pt x="20" y="95"/>
                  <a:pt x="22" y="97"/>
                  <a:pt x="24" y="99"/>
                </a:cubicBezTo>
                <a:cubicBezTo>
                  <a:pt x="24" y="99"/>
                  <a:pt x="24" y="99"/>
                  <a:pt x="24" y="99"/>
                </a:cubicBezTo>
                <a:cubicBezTo>
                  <a:pt x="24" y="100"/>
                  <a:pt x="24" y="100"/>
                  <a:pt x="24" y="100"/>
                </a:cubicBezTo>
                <a:cubicBezTo>
                  <a:pt x="22" y="104"/>
                  <a:pt x="21" y="108"/>
                  <a:pt x="20" y="111"/>
                </a:cubicBezTo>
                <a:cubicBezTo>
                  <a:pt x="20" y="112"/>
                  <a:pt x="20" y="112"/>
                  <a:pt x="20" y="112"/>
                </a:cubicBezTo>
                <a:cubicBezTo>
                  <a:pt x="19" y="112"/>
                  <a:pt x="19" y="112"/>
                  <a:pt x="19" y="112"/>
                </a:cubicBezTo>
                <a:cubicBezTo>
                  <a:pt x="17" y="112"/>
                  <a:pt x="14" y="112"/>
                  <a:pt x="12" y="113"/>
                </a:cubicBezTo>
                <a:cubicBezTo>
                  <a:pt x="9" y="113"/>
                  <a:pt x="7" y="113"/>
                  <a:pt x="4" y="113"/>
                </a:cubicBezTo>
                <a:cubicBezTo>
                  <a:pt x="4" y="116"/>
                  <a:pt x="3" y="118"/>
                  <a:pt x="3" y="121"/>
                </a:cubicBezTo>
                <a:cubicBezTo>
                  <a:pt x="5" y="122"/>
                  <a:pt x="7" y="123"/>
                  <a:pt x="9" y="125"/>
                </a:cubicBezTo>
                <a:cubicBezTo>
                  <a:pt x="11" y="126"/>
                  <a:pt x="13" y="127"/>
                  <a:pt x="15" y="128"/>
                </a:cubicBezTo>
                <a:cubicBezTo>
                  <a:pt x="16" y="129"/>
                  <a:pt x="16" y="129"/>
                  <a:pt x="16" y="129"/>
                </a:cubicBezTo>
                <a:cubicBezTo>
                  <a:pt x="16" y="130"/>
                  <a:pt x="16" y="130"/>
                  <a:pt x="16" y="130"/>
                </a:cubicBezTo>
                <a:cubicBezTo>
                  <a:pt x="15" y="133"/>
                  <a:pt x="15" y="137"/>
                  <a:pt x="15" y="141"/>
                </a:cubicBezTo>
                <a:cubicBezTo>
                  <a:pt x="14" y="142"/>
                  <a:pt x="14" y="142"/>
                  <a:pt x="14" y="142"/>
                </a:cubicBezTo>
                <a:cubicBezTo>
                  <a:pt x="14" y="142"/>
                  <a:pt x="14" y="142"/>
                  <a:pt x="14" y="142"/>
                </a:cubicBezTo>
                <a:cubicBezTo>
                  <a:pt x="12" y="143"/>
                  <a:pt x="9" y="144"/>
                  <a:pt x="7" y="145"/>
                </a:cubicBezTo>
                <a:cubicBezTo>
                  <a:pt x="4" y="145"/>
                  <a:pt x="2" y="146"/>
                  <a:pt x="0" y="147"/>
                </a:cubicBezTo>
                <a:cubicBezTo>
                  <a:pt x="0" y="147"/>
                  <a:pt x="0" y="147"/>
                  <a:pt x="0" y="147"/>
                </a:cubicBezTo>
                <a:cubicBezTo>
                  <a:pt x="0" y="148"/>
                  <a:pt x="0" y="150"/>
                  <a:pt x="0" y="151"/>
                </a:cubicBezTo>
                <a:cubicBezTo>
                  <a:pt x="0" y="152"/>
                  <a:pt x="0" y="153"/>
                  <a:pt x="0" y="155"/>
                </a:cubicBezTo>
                <a:cubicBezTo>
                  <a:pt x="0" y="155"/>
                  <a:pt x="0" y="155"/>
                  <a:pt x="0" y="155"/>
                </a:cubicBezTo>
                <a:cubicBezTo>
                  <a:pt x="2" y="156"/>
                  <a:pt x="4" y="156"/>
                  <a:pt x="7" y="157"/>
                </a:cubicBezTo>
                <a:cubicBezTo>
                  <a:pt x="9" y="158"/>
                  <a:pt x="12" y="158"/>
                  <a:pt x="14" y="159"/>
                </a:cubicBezTo>
                <a:cubicBezTo>
                  <a:pt x="14" y="160"/>
                  <a:pt x="14" y="160"/>
                  <a:pt x="14" y="160"/>
                </a:cubicBezTo>
                <a:cubicBezTo>
                  <a:pt x="15" y="160"/>
                  <a:pt x="15" y="160"/>
                  <a:pt x="15" y="160"/>
                </a:cubicBezTo>
                <a:cubicBezTo>
                  <a:pt x="15" y="165"/>
                  <a:pt x="15" y="168"/>
                  <a:pt x="16" y="172"/>
                </a:cubicBezTo>
                <a:cubicBezTo>
                  <a:pt x="16" y="173"/>
                  <a:pt x="16" y="173"/>
                  <a:pt x="16" y="173"/>
                </a:cubicBezTo>
                <a:cubicBezTo>
                  <a:pt x="15" y="173"/>
                  <a:pt x="15" y="173"/>
                  <a:pt x="15" y="173"/>
                </a:cubicBezTo>
                <a:cubicBezTo>
                  <a:pt x="13" y="174"/>
                  <a:pt x="11" y="176"/>
                  <a:pt x="9" y="177"/>
                </a:cubicBezTo>
                <a:cubicBezTo>
                  <a:pt x="7" y="178"/>
                  <a:pt x="5" y="179"/>
                  <a:pt x="3" y="181"/>
                </a:cubicBezTo>
                <a:cubicBezTo>
                  <a:pt x="3" y="183"/>
                  <a:pt x="4" y="186"/>
                  <a:pt x="4" y="188"/>
                </a:cubicBezTo>
                <a:cubicBezTo>
                  <a:pt x="7" y="189"/>
                  <a:pt x="9" y="189"/>
                  <a:pt x="12" y="189"/>
                </a:cubicBezTo>
                <a:cubicBezTo>
                  <a:pt x="14" y="189"/>
                  <a:pt x="17" y="189"/>
                  <a:pt x="19" y="190"/>
                </a:cubicBezTo>
                <a:cubicBezTo>
                  <a:pt x="20" y="190"/>
                  <a:pt x="20" y="190"/>
                  <a:pt x="20" y="190"/>
                </a:cubicBezTo>
                <a:cubicBezTo>
                  <a:pt x="20" y="190"/>
                  <a:pt x="20" y="190"/>
                  <a:pt x="20" y="190"/>
                </a:cubicBezTo>
                <a:cubicBezTo>
                  <a:pt x="21" y="194"/>
                  <a:pt x="22" y="198"/>
                  <a:pt x="24" y="201"/>
                </a:cubicBezTo>
                <a:cubicBezTo>
                  <a:pt x="24" y="202"/>
                  <a:pt x="24" y="202"/>
                  <a:pt x="24" y="202"/>
                </a:cubicBezTo>
                <a:cubicBezTo>
                  <a:pt x="24" y="203"/>
                  <a:pt x="24" y="203"/>
                  <a:pt x="24" y="203"/>
                </a:cubicBezTo>
                <a:cubicBezTo>
                  <a:pt x="22" y="204"/>
                  <a:pt x="20" y="206"/>
                  <a:pt x="18" y="208"/>
                </a:cubicBezTo>
                <a:cubicBezTo>
                  <a:pt x="16" y="210"/>
                  <a:pt x="15" y="211"/>
                  <a:pt x="13" y="213"/>
                </a:cubicBezTo>
                <a:cubicBezTo>
                  <a:pt x="14" y="215"/>
                  <a:pt x="15" y="218"/>
                  <a:pt x="17" y="220"/>
                </a:cubicBezTo>
                <a:cubicBezTo>
                  <a:pt x="19" y="220"/>
                  <a:pt x="21" y="219"/>
                  <a:pt x="24" y="219"/>
                </a:cubicBezTo>
                <a:cubicBezTo>
                  <a:pt x="26" y="219"/>
                  <a:pt x="29" y="218"/>
                  <a:pt x="31" y="218"/>
                </a:cubicBezTo>
                <a:cubicBezTo>
                  <a:pt x="32" y="218"/>
                  <a:pt x="32" y="218"/>
                  <a:pt x="32" y="218"/>
                </a:cubicBezTo>
                <a:cubicBezTo>
                  <a:pt x="32" y="219"/>
                  <a:pt x="32" y="219"/>
                  <a:pt x="32" y="219"/>
                </a:cubicBezTo>
                <a:cubicBezTo>
                  <a:pt x="34" y="222"/>
                  <a:pt x="36" y="225"/>
                  <a:pt x="38" y="228"/>
                </a:cubicBezTo>
                <a:cubicBezTo>
                  <a:pt x="39" y="229"/>
                  <a:pt x="39" y="229"/>
                  <a:pt x="39" y="229"/>
                </a:cubicBezTo>
                <a:cubicBezTo>
                  <a:pt x="38" y="230"/>
                  <a:pt x="38" y="230"/>
                  <a:pt x="38" y="230"/>
                </a:cubicBezTo>
                <a:cubicBezTo>
                  <a:pt x="37" y="232"/>
                  <a:pt x="36" y="234"/>
                  <a:pt x="34" y="236"/>
                </a:cubicBezTo>
                <a:cubicBezTo>
                  <a:pt x="33" y="238"/>
                  <a:pt x="32" y="240"/>
                  <a:pt x="30" y="242"/>
                </a:cubicBezTo>
                <a:cubicBezTo>
                  <a:pt x="32" y="244"/>
                  <a:pt x="33" y="246"/>
                  <a:pt x="35" y="248"/>
                </a:cubicBezTo>
                <a:cubicBezTo>
                  <a:pt x="37" y="247"/>
                  <a:pt x="40" y="246"/>
                  <a:pt x="42" y="246"/>
                </a:cubicBezTo>
                <a:cubicBezTo>
                  <a:pt x="44" y="245"/>
                  <a:pt x="47" y="244"/>
                  <a:pt x="49" y="243"/>
                </a:cubicBezTo>
                <a:cubicBezTo>
                  <a:pt x="50" y="243"/>
                  <a:pt x="50" y="243"/>
                  <a:pt x="50" y="243"/>
                </a:cubicBezTo>
                <a:cubicBezTo>
                  <a:pt x="50" y="243"/>
                  <a:pt x="50" y="243"/>
                  <a:pt x="50" y="243"/>
                </a:cubicBezTo>
                <a:cubicBezTo>
                  <a:pt x="53" y="246"/>
                  <a:pt x="56" y="249"/>
                  <a:pt x="58" y="251"/>
                </a:cubicBezTo>
                <a:cubicBezTo>
                  <a:pt x="59" y="252"/>
                  <a:pt x="59" y="252"/>
                  <a:pt x="59" y="252"/>
                </a:cubicBezTo>
                <a:cubicBezTo>
                  <a:pt x="59" y="253"/>
                  <a:pt x="59" y="253"/>
                  <a:pt x="59" y="253"/>
                </a:cubicBezTo>
                <a:cubicBezTo>
                  <a:pt x="58" y="255"/>
                  <a:pt x="57" y="257"/>
                  <a:pt x="56" y="260"/>
                </a:cubicBezTo>
                <a:cubicBezTo>
                  <a:pt x="55" y="262"/>
                  <a:pt x="54" y="264"/>
                  <a:pt x="54" y="266"/>
                </a:cubicBezTo>
                <a:cubicBezTo>
                  <a:pt x="56" y="268"/>
                  <a:pt x="58" y="270"/>
                  <a:pt x="60" y="271"/>
                </a:cubicBezTo>
                <a:cubicBezTo>
                  <a:pt x="62" y="270"/>
                  <a:pt x="64" y="269"/>
                  <a:pt x="66" y="267"/>
                </a:cubicBezTo>
                <a:cubicBezTo>
                  <a:pt x="68" y="266"/>
                  <a:pt x="70" y="265"/>
                  <a:pt x="72" y="263"/>
                </a:cubicBezTo>
                <a:cubicBezTo>
                  <a:pt x="73" y="263"/>
                  <a:pt x="73" y="263"/>
                  <a:pt x="73" y="263"/>
                </a:cubicBezTo>
                <a:cubicBezTo>
                  <a:pt x="73" y="263"/>
                  <a:pt x="73" y="263"/>
                  <a:pt x="73" y="263"/>
                </a:cubicBezTo>
                <a:cubicBezTo>
                  <a:pt x="76" y="266"/>
                  <a:pt x="80" y="268"/>
                  <a:pt x="83" y="270"/>
                </a:cubicBezTo>
                <a:cubicBezTo>
                  <a:pt x="84" y="270"/>
                  <a:pt x="84" y="270"/>
                  <a:pt x="84" y="270"/>
                </a:cubicBezTo>
                <a:cubicBezTo>
                  <a:pt x="84" y="271"/>
                  <a:pt x="84" y="271"/>
                  <a:pt x="84" y="271"/>
                </a:cubicBezTo>
                <a:cubicBezTo>
                  <a:pt x="83" y="273"/>
                  <a:pt x="83" y="276"/>
                  <a:pt x="83" y="278"/>
                </a:cubicBezTo>
                <a:cubicBezTo>
                  <a:pt x="82" y="280"/>
                  <a:pt x="82" y="283"/>
                  <a:pt x="82" y="285"/>
                </a:cubicBezTo>
                <a:cubicBezTo>
                  <a:pt x="84" y="286"/>
                  <a:pt x="86" y="287"/>
                  <a:pt x="89" y="289"/>
                </a:cubicBezTo>
                <a:cubicBezTo>
                  <a:pt x="90" y="287"/>
                  <a:pt x="92" y="285"/>
                  <a:pt x="94" y="283"/>
                </a:cubicBezTo>
                <a:cubicBezTo>
                  <a:pt x="96" y="282"/>
                  <a:pt x="97" y="280"/>
                  <a:pt x="99" y="278"/>
                </a:cubicBezTo>
                <a:cubicBezTo>
                  <a:pt x="100" y="278"/>
                  <a:pt x="100" y="278"/>
                  <a:pt x="100" y="278"/>
                </a:cubicBezTo>
                <a:cubicBezTo>
                  <a:pt x="100" y="278"/>
                  <a:pt x="100" y="278"/>
                  <a:pt x="100" y="278"/>
                </a:cubicBezTo>
                <a:cubicBezTo>
                  <a:pt x="104" y="279"/>
                  <a:pt x="108" y="281"/>
                  <a:pt x="111" y="282"/>
                </a:cubicBezTo>
                <a:cubicBezTo>
                  <a:pt x="112" y="282"/>
                  <a:pt x="112" y="282"/>
                  <a:pt x="112" y="282"/>
                </a:cubicBezTo>
                <a:cubicBezTo>
                  <a:pt x="112" y="283"/>
                  <a:pt x="112" y="283"/>
                  <a:pt x="112" y="283"/>
                </a:cubicBezTo>
                <a:cubicBezTo>
                  <a:pt x="112" y="285"/>
                  <a:pt x="113" y="288"/>
                  <a:pt x="113" y="290"/>
                </a:cubicBezTo>
                <a:cubicBezTo>
                  <a:pt x="113" y="292"/>
                  <a:pt x="113" y="295"/>
                  <a:pt x="113" y="297"/>
                </a:cubicBezTo>
                <a:cubicBezTo>
                  <a:pt x="116" y="298"/>
                  <a:pt x="118" y="298"/>
                  <a:pt x="121" y="299"/>
                </a:cubicBezTo>
                <a:cubicBezTo>
                  <a:pt x="122" y="297"/>
                  <a:pt x="124" y="295"/>
                  <a:pt x="125" y="293"/>
                </a:cubicBezTo>
                <a:cubicBezTo>
                  <a:pt x="126" y="291"/>
                  <a:pt x="127" y="288"/>
                  <a:pt x="129" y="287"/>
                </a:cubicBezTo>
                <a:cubicBezTo>
                  <a:pt x="129" y="286"/>
                  <a:pt x="129" y="286"/>
                  <a:pt x="129" y="286"/>
                </a:cubicBezTo>
                <a:cubicBezTo>
                  <a:pt x="130" y="286"/>
                  <a:pt x="130" y="286"/>
                  <a:pt x="130" y="286"/>
                </a:cubicBezTo>
                <a:cubicBezTo>
                  <a:pt x="133" y="286"/>
                  <a:pt x="137" y="287"/>
                  <a:pt x="141" y="287"/>
                </a:cubicBezTo>
                <a:cubicBezTo>
                  <a:pt x="142" y="287"/>
                  <a:pt x="142" y="287"/>
                  <a:pt x="142" y="287"/>
                </a:cubicBezTo>
                <a:cubicBezTo>
                  <a:pt x="142" y="288"/>
                  <a:pt x="142" y="288"/>
                  <a:pt x="142" y="288"/>
                </a:cubicBezTo>
                <a:cubicBezTo>
                  <a:pt x="143" y="290"/>
                  <a:pt x="144" y="293"/>
                  <a:pt x="145" y="295"/>
                </a:cubicBezTo>
                <a:cubicBezTo>
                  <a:pt x="145" y="297"/>
                  <a:pt x="146" y="300"/>
                  <a:pt x="147" y="302"/>
                </a:cubicBezTo>
                <a:cubicBezTo>
                  <a:pt x="147" y="302"/>
                  <a:pt x="147" y="302"/>
                  <a:pt x="147" y="302"/>
                </a:cubicBezTo>
                <a:cubicBezTo>
                  <a:pt x="150" y="302"/>
                  <a:pt x="152" y="302"/>
                  <a:pt x="155" y="302"/>
                </a:cubicBezTo>
                <a:cubicBezTo>
                  <a:pt x="155" y="302"/>
                  <a:pt x="155" y="302"/>
                  <a:pt x="155" y="302"/>
                </a:cubicBezTo>
                <a:cubicBezTo>
                  <a:pt x="156" y="300"/>
                  <a:pt x="156" y="297"/>
                  <a:pt x="157" y="295"/>
                </a:cubicBezTo>
                <a:cubicBezTo>
                  <a:pt x="158" y="293"/>
                  <a:pt x="159" y="290"/>
                  <a:pt x="159" y="288"/>
                </a:cubicBezTo>
                <a:cubicBezTo>
                  <a:pt x="160" y="287"/>
                  <a:pt x="160" y="287"/>
                  <a:pt x="160" y="287"/>
                </a:cubicBezTo>
                <a:cubicBezTo>
                  <a:pt x="161" y="287"/>
                  <a:pt x="161" y="287"/>
                  <a:pt x="161" y="287"/>
                </a:cubicBezTo>
                <a:cubicBezTo>
                  <a:pt x="165" y="287"/>
                  <a:pt x="168" y="286"/>
                  <a:pt x="172" y="286"/>
                </a:cubicBezTo>
                <a:cubicBezTo>
                  <a:pt x="173" y="286"/>
                  <a:pt x="173" y="286"/>
                  <a:pt x="173" y="286"/>
                </a:cubicBezTo>
                <a:cubicBezTo>
                  <a:pt x="173" y="287"/>
                  <a:pt x="173" y="287"/>
                  <a:pt x="173" y="287"/>
                </a:cubicBezTo>
                <a:cubicBezTo>
                  <a:pt x="175" y="288"/>
                  <a:pt x="176" y="291"/>
                  <a:pt x="177" y="293"/>
                </a:cubicBezTo>
                <a:cubicBezTo>
                  <a:pt x="178" y="295"/>
                  <a:pt x="180" y="297"/>
                  <a:pt x="181" y="299"/>
                </a:cubicBezTo>
                <a:cubicBezTo>
                  <a:pt x="183" y="298"/>
                  <a:pt x="186" y="298"/>
                  <a:pt x="188" y="297"/>
                </a:cubicBezTo>
                <a:cubicBezTo>
                  <a:pt x="189" y="295"/>
                  <a:pt x="189" y="292"/>
                  <a:pt x="189" y="290"/>
                </a:cubicBezTo>
                <a:cubicBezTo>
                  <a:pt x="189" y="288"/>
                  <a:pt x="189" y="285"/>
                  <a:pt x="190" y="283"/>
                </a:cubicBezTo>
                <a:cubicBezTo>
                  <a:pt x="190" y="282"/>
                  <a:pt x="190" y="282"/>
                  <a:pt x="190" y="282"/>
                </a:cubicBezTo>
                <a:cubicBezTo>
                  <a:pt x="191" y="282"/>
                  <a:pt x="191" y="282"/>
                  <a:pt x="191" y="282"/>
                </a:cubicBezTo>
                <a:cubicBezTo>
                  <a:pt x="194" y="281"/>
                  <a:pt x="198" y="279"/>
                  <a:pt x="202" y="278"/>
                </a:cubicBezTo>
                <a:cubicBezTo>
                  <a:pt x="202" y="278"/>
                  <a:pt x="202" y="278"/>
                  <a:pt x="202" y="278"/>
                </a:cubicBezTo>
                <a:cubicBezTo>
                  <a:pt x="203" y="278"/>
                  <a:pt x="203" y="278"/>
                  <a:pt x="203" y="278"/>
                </a:cubicBezTo>
                <a:cubicBezTo>
                  <a:pt x="205" y="280"/>
                  <a:pt x="206" y="282"/>
                  <a:pt x="208" y="283"/>
                </a:cubicBezTo>
                <a:cubicBezTo>
                  <a:pt x="210" y="285"/>
                  <a:pt x="211" y="287"/>
                  <a:pt x="213" y="289"/>
                </a:cubicBezTo>
                <a:cubicBezTo>
                  <a:pt x="215" y="288"/>
                  <a:pt x="218" y="286"/>
                  <a:pt x="220" y="285"/>
                </a:cubicBezTo>
                <a:cubicBezTo>
                  <a:pt x="220" y="283"/>
                  <a:pt x="219" y="280"/>
                  <a:pt x="219" y="278"/>
                </a:cubicBezTo>
                <a:cubicBezTo>
                  <a:pt x="219" y="276"/>
                  <a:pt x="218" y="273"/>
                  <a:pt x="218" y="271"/>
                </a:cubicBezTo>
                <a:cubicBezTo>
                  <a:pt x="218" y="270"/>
                  <a:pt x="218" y="270"/>
                  <a:pt x="218" y="270"/>
                </a:cubicBezTo>
                <a:cubicBezTo>
                  <a:pt x="219" y="270"/>
                  <a:pt x="219" y="270"/>
                  <a:pt x="219" y="270"/>
                </a:cubicBezTo>
                <a:cubicBezTo>
                  <a:pt x="222" y="268"/>
                  <a:pt x="225" y="266"/>
                  <a:pt x="228" y="263"/>
                </a:cubicBezTo>
                <a:cubicBezTo>
                  <a:pt x="229" y="263"/>
                  <a:pt x="229" y="263"/>
                  <a:pt x="229" y="263"/>
                </a:cubicBezTo>
                <a:cubicBezTo>
                  <a:pt x="230" y="263"/>
                  <a:pt x="230" y="263"/>
                  <a:pt x="230" y="263"/>
                </a:cubicBezTo>
                <a:cubicBezTo>
                  <a:pt x="232" y="265"/>
                  <a:pt x="234" y="266"/>
                  <a:pt x="236" y="267"/>
                </a:cubicBezTo>
                <a:cubicBezTo>
                  <a:pt x="238" y="269"/>
                  <a:pt x="240" y="270"/>
                  <a:pt x="242" y="271"/>
                </a:cubicBezTo>
                <a:cubicBezTo>
                  <a:pt x="244" y="270"/>
                  <a:pt x="246" y="268"/>
                  <a:pt x="248" y="266"/>
                </a:cubicBezTo>
                <a:cubicBezTo>
                  <a:pt x="247" y="264"/>
                  <a:pt x="247" y="262"/>
                  <a:pt x="246" y="260"/>
                </a:cubicBezTo>
                <a:cubicBezTo>
                  <a:pt x="245" y="257"/>
                  <a:pt x="244" y="255"/>
                  <a:pt x="243" y="253"/>
                </a:cubicBezTo>
                <a:cubicBezTo>
                  <a:pt x="243" y="252"/>
                  <a:pt x="243" y="252"/>
                  <a:pt x="243" y="252"/>
                </a:cubicBezTo>
                <a:cubicBezTo>
                  <a:pt x="243" y="251"/>
                  <a:pt x="243" y="251"/>
                  <a:pt x="243" y="251"/>
                </a:cubicBezTo>
                <a:cubicBezTo>
                  <a:pt x="246" y="249"/>
                  <a:pt x="249" y="246"/>
                  <a:pt x="252" y="243"/>
                </a:cubicBezTo>
                <a:cubicBezTo>
                  <a:pt x="252" y="243"/>
                  <a:pt x="252" y="243"/>
                  <a:pt x="252" y="243"/>
                </a:cubicBezTo>
                <a:cubicBezTo>
                  <a:pt x="253" y="243"/>
                  <a:pt x="253" y="243"/>
                  <a:pt x="253" y="243"/>
                </a:cubicBezTo>
                <a:cubicBezTo>
                  <a:pt x="255" y="244"/>
                  <a:pt x="258" y="245"/>
                  <a:pt x="260" y="246"/>
                </a:cubicBezTo>
                <a:cubicBezTo>
                  <a:pt x="262" y="246"/>
                  <a:pt x="264" y="247"/>
                  <a:pt x="267" y="248"/>
                </a:cubicBezTo>
                <a:cubicBezTo>
                  <a:pt x="268" y="246"/>
                  <a:pt x="270" y="244"/>
                  <a:pt x="271" y="242"/>
                </a:cubicBezTo>
                <a:cubicBezTo>
                  <a:pt x="270" y="240"/>
                  <a:pt x="269" y="238"/>
                  <a:pt x="268" y="236"/>
                </a:cubicBezTo>
                <a:cubicBezTo>
                  <a:pt x="266" y="234"/>
                  <a:pt x="265" y="232"/>
                  <a:pt x="264" y="230"/>
                </a:cubicBezTo>
                <a:cubicBezTo>
                  <a:pt x="263" y="229"/>
                  <a:pt x="263" y="229"/>
                  <a:pt x="263" y="229"/>
                </a:cubicBezTo>
                <a:cubicBezTo>
                  <a:pt x="264" y="228"/>
                  <a:pt x="264" y="228"/>
                  <a:pt x="264" y="228"/>
                </a:cubicBezTo>
                <a:cubicBezTo>
                  <a:pt x="266" y="225"/>
                  <a:pt x="268" y="222"/>
                  <a:pt x="270" y="219"/>
                </a:cubicBezTo>
                <a:cubicBezTo>
                  <a:pt x="270" y="218"/>
                  <a:pt x="270" y="218"/>
                  <a:pt x="270" y="218"/>
                </a:cubicBezTo>
                <a:cubicBezTo>
                  <a:pt x="271" y="218"/>
                  <a:pt x="271" y="218"/>
                  <a:pt x="271" y="218"/>
                </a:cubicBezTo>
                <a:cubicBezTo>
                  <a:pt x="273" y="218"/>
                  <a:pt x="276" y="219"/>
                  <a:pt x="278" y="219"/>
                </a:cubicBezTo>
                <a:cubicBezTo>
                  <a:pt x="281" y="219"/>
                  <a:pt x="283" y="220"/>
                  <a:pt x="285" y="220"/>
                </a:cubicBezTo>
                <a:cubicBezTo>
                  <a:pt x="286" y="218"/>
                  <a:pt x="288" y="215"/>
                  <a:pt x="289" y="213"/>
                </a:cubicBezTo>
                <a:cubicBezTo>
                  <a:pt x="287" y="211"/>
                  <a:pt x="285" y="210"/>
                  <a:pt x="284" y="208"/>
                </a:cubicBezTo>
                <a:cubicBezTo>
                  <a:pt x="282" y="206"/>
                  <a:pt x="280" y="204"/>
                  <a:pt x="278" y="203"/>
                </a:cubicBezTo>
                <a:cubicBezTo>
                  <a:pt x="278" y="202"/>
                  <a:pt x="278" y="202"/>
                  <a:pt x="278" y="202"/>
                </a:cubicBezTo>
                <a:cubicBezTo>
                  <a:pt x="278" y="201"/>
                  <a:pt x="278" y="201"/>
                  <a:pt x="278" y="201"/>
                </a:cubicBezTo>
                <a:cubicBezTo>
                  <a:pt x="279" y="198"/>
                  <a:pt x="281" y="194"/>
                  <a:pt x="282" y="190"/>
                </a:cubicBezTo>
                <a:cubicBezTo>
                  <a:pt x="282" y="190"/>
                  <a:pt x="282" y="190"/>
                  <a:pt x="282" y="190"/>
                </a:cubicBezTo>
                <a:cubicBezTo>
                  <a:pt x="283" y="190"/>
                  <a:pt x="283" y="190"/>
                  <a:pt x="283" y="190"/>
                </a:cubicBezTo>
                <a:cubicBezTo>
                  <a:pt x="285" y="189"/>
                  <a:pt x="288" y="189"/>
                  <a:pt x="290" y="189"/>
                </a:cubicBezTo>
                <a:cubicBezTo>
                  <a:pt x="293" y="189"/>
                  <a:pt x="295" y="189"/>
                  <a:pt x="297" y="188"/>
                </a:cubicBezTo>
                <a:cubicBezTo>
                  <a:pt x="298" y="186"/>
                  <a:pt x="299" y="183"/>
                  <a:pt x="299" y="181"/>
                </a:cubicBezTo>
                <a:cubicBezTo>
                  <a:pt x="297" y="179"/>
                  <a:pt x="295" y="178"/>
                  <a:pt x="293" y="177"/>
                </a:cubicBezTo>
                <a:cubicBezTo>
                  <a:pt x="291" y="176"/>
                  <a:pt x="289" y="174"/>
                  <a:pt x="287" y="173"/>
                </a:cubicBezTo>
                <a:cubicBezTo>
                  <a:pt x="286" y="173"/>
                  <a:pt x="286" y="173"/>
                  <a:pt x="286" y="173"/>
                </a:cubicBezTo>
                <a:cubicBezTo>
                  <a:pt x="286" y="172"/>
                  <a:pt x="286" y="172"/>
                  <a:pt x="286" y="172"/>
                </a:cubicBezTo>
                <a:cubicBezTo>
                  <a:pt x="287" y="168"/>
                  <a:pt x="287" y="165"/>
                  <a:pt x="287" y="160"/>
                </a:cubicBezTo>
                <a:cubicBezTo>
                  <a:pt x="287" y="160"/>
                  <a:pt x="287" y="160"/>
                  <a:pt x="287" y="160"/>
                </a:cubicBezTo>
                <a:cubicBezTo>
                  <a:pt x="288" y="159"/>
                  <a:pt x="288" y="159"/>
                  <a:pt x="288" y="159"/>
                </a:cubicBezTo>
                <a:cubicBezTo>
                  <a:pt x="290" y="159"/>
                  <a:pt x="293" y="158"/>
                  <a:pt x="295" y="157"/>
                </a:cubicBezTo>
                <a:cubicBezTo>
                  <a:pt x="297" y="156"/>
                  <a:pt x="300" y="156"/>
                  <a:pt x="302" y="155"/>
                </a:cubicBezTo>
                <a:cubicBezTo>
                  <a:pt x="302" y="155"/>
                  <a:pt x="302" y="155"/>
                  <a:pt x="302" y="155"/>
                </a:cubicBezTo>
                <a:cubicBezTo>
                  <a:pt x="302" y="153"/>
                  <a:pt x="302" y="152"/>
                  <a:pt x="302" y="151"/>
                </a:cubicBezTo>
                <a:cubicBezTo>
                  <a:pt x="302" y="149"/>
                  <a:pt x="302" y="148"/>
                  <a:pt x="302" y="147"/>
                </a:cubicBezTo>
                <a:close/>
                <a:moveTo>
                  <a:pt x="159" y="110"/>
                </a:moveTo>
                <a:cubicBezTo>
                  <a:pt x="161" y="93"/>
                  <a:pt x="164" y="76"/>
                  <a:pt x="169" y="59"/>
                </a:cubicBezTo>
                <a:cubicBezTo>
                  <a:pt x="169" y="58"/>
                  <a:pt x="169" y="58"/>
                  <a:pt x="169" y="58"/>
                </a:cubicBezTo>
                <a:cubicBezTo>
                  <a:pt x="170" y="59"/>
                  <a:pt x="170" y="59"/>
                  <a:pt x="170" y="59"/>
                </a:cubicBezTo>
                <a:cubicBezTo>
                  <a:pt x="182" y="61"/>
                  <a:pt x="193" y="66"/>
                  <a:pt x="203" y="72"/>
                </a:cubicBezTo>
                <a:cubicBezTo>
                  <a:pt x="204" y="73"/>
                  <a:pt x="204" y="73"/>
                  <a:pt x="204" y="73"/>
                </a:cubicBezTo>
                <a:cubicBezTo>
                  <a:pt x="203" y="74"/>
                  <a:pt x="203" y="74"/>
                  <a:pt x="203" y="74"/>
                </a:cubicBezTo>
                <a:cubicBezTo>
                  <a:pt x="195" y="90"/>
                  <a:pt x="185" y="104"/>
                  <a:pt x="174" y="116"/>
                </a:cubicBezTo>
                <a:cubicBezTo>
                  <a:pt x="173" y="117"/>
                  <a:pt x="173" y="117"/>
                  <a:pt x="173" y="117"/>
                </a:cubicBezTo>
                <a:cubicBezTo>
                  <a:pt x="172" y="117"/>
                  <a:pt x="172" y="117"/>
                  <a:pt x="172" y="117"/>
                </a:cubicBezTo>
                <a:cubicBezTo>
                  <a:pt x="169" y="114"/>
                  <a:pt x="165" y="112"/>
                  <a:pt x="160" y="111"/>
                </a:cubicBezTo>
                <a:cubicBezTo>
                  <a:pt x="159" y="111"/>
                  <a:pt x="159" y="111"/>
                  <a:pt x="159" y="111"/>
                </a:cubicBezTo>
                <a:lnTo>
                  <a:pt x="159" y="110"/>
                </a:lnTo>
                <a:close/>
                <a:moveTo>
                  <a:pt x="99" y="72"/>
                </a:moveTo>
                <a:cubicBezTo>
                  <a:pt x="109" y="65"/>
                  <a:pt x="120" y="61"/>
                  <a:pt x="132" y="58"/>
                </a:cubicBezTo>
                <a:cubicBezTo>
                  <a:pt x="133" y="58"/>
                  <a:pt x="133" y="58"/>
                  <a:pt x="133" y="58"/>
                </a:cubicBezTo>
                <a:cubicBezTo>
                  <a:pt x="134" y="59"/>
                  <a:pt x="134" y="59"/>
                  <a:pt x="134" y="59"/>
                </a:cubicBezTo>
                <a:cubicBezTo>
                  <a:pt x="139" y="76"/>
                  <a:pt x="142" y="93"/>
                  <a:pt x="143" y="110"/>
                </a:cubicBezTo>
                <a:cubicBezTo>
                  <a:pt x="143" y="111"/>
                  <a:pt x="143" y="111"/>
                  <a:pt x="143" y="111"/>
                </a:cubicBezTo>
                <a:cubicBezTo>
                  <a:pt x="142" y="111"/>
                  <a:pt x="142" y="111"/>
                  <a:pt x="142" y="111"/>
                </a:cubicBezTo>
                <a:cubicBezTo>
                  <a:pt x="138" y="112"/>
                  <a:pt x="134" y="114"/>
                  <a:pt x="130" y="116"/>
                </a:cubicBezTo>
                <a:cubicBezTo>
                  <a:pt x="129" y="117"/>
                  <a:pt x="129" y="117"/>
                  <a:pt x="129" y="117"/>
                </a:cubicBezTo>
                <a:cubicBezTo>
                  <a:pt x="128" y="116"/>
                  <a:pt x="128" y="116"/>
                  <a:pt x="128" y="116"/>
                </a:cubicBezTo>
                <a:cubicBezTo>
                  <a:pt x="117" y="103"/>
                  <a:pt x="107" y="89"/>
                  <a:pt x="99" y="74"/>
                </a:cubicBezTo>
                <a:cubicBezTo>
                  <a:pt x="98" y="73"/>
                  <a:pt x="98" y="73"/>
                  <a:pt x="98" y="73"/>
                </a:cubicBezTo>
                <a:lnTo>
                  <a:pt x="99" y="72"/>
                </a:lnTo>
                <a:close/>
                <a:moveTo>
                  <a:pt x="59" y="132"/>
                </a:moveTo>
                <a:cubicBezTo>
                  <a:pt x="61" y="120"/>
                  <a:pt x="66" y="109"/>
                  <a:pt x="72" y="99"/>
                </a:cubicBezTo>
                <a:cubicBezTo>
                  <a:pt x="73" y="98"/>
                  <a:pt x="73" y="98"/>
                  <a:pt x="73" y="98"/>
                </a:cubicBezTo>
                <a:cubicBezTo>
                  <a:pt x="74" y="98"/>
                  <a:pt x="74" y="98"/>
                  <a:pt x="74" y="98"/>
                </a:cubicBezTo>
                <a:cubicBezTo>
                  <a:pt x="90" y="107"/>
                  <a:pt x="104" y="116"/>
                  <a:pt x="116" y="128"/>
                </a:cubicBezTo>
                <a:cubicBezTo>
                  <a:pt x="117" y="128"/>
                  <a:pt x="117" y="128"/>
                  <a:pt x="117" y="128"/>
                </a:cubicBezTo>
                <a:cubicBezTo>
                  <a:pt x="117" y="129"/>
                  <a:pt x="117" y="129"/>
                  <a:pt x="117" y="129"/>
                </a:cubicBezTo>
                <a:cubicBezTo>
                  <a:pt x="114" y="133"/>
                  <a:pt x="113" y="137"/>
                  <a:pt x="112" y="141"/>
                </a:cubicBezTo>
                <a:cubicBezTo>
                  <a:pt x="111" y="143"/>
                  <a:pt x="111" y="143"/>
                  <a:pt x="111" y="143"/>
                </a:cubicBezTo>
                <a:cubicBezTo>
                  <a:pt x="110" y="142"/>
                  <a:pt x="110" y="142"/>
                  <a:pt x="110" y="142"/>
                </a:cubicBezTo>
                <a:cubicBezTo>
                  <a:pt x="93" y="141"/>
                  <a:pt x="76" y="138"/>
                  <a:pt x="60" y="133"/>
                </a:cubicBezTo>
                <a:cubicBezTo>
                  <a:pt x="58" y="133"/>
                  <a:pt x="58" y="133"/>
                  <a:pt x="58" y="133"/>
                </a:cubicBezTo>
                <a:lnTo>
                  <a:pt x="59" y="132"/>
                </a:lnTo>
                <a:close/>
                <a:moveTo>
                  <a:pt x="74" y="203"/>
                </a:moveTo>
                <a:cubicBezTo>
                  <a:pt x="73" y="203"/>
                  <a:pt x="73" y="203"/>
                  <a:pt x="73" y="203"/>
                </a:cubicBezTo>
                <a:cubicBezTo>
                  <a:pt x="72" y="202"/>
                  <a:pt x="72" y="202"/>
                  <a:pt x="72" y="202"/>
                </a:cubicBezTo>
                <a:cubicBezTo>
                  <a:pt x="66" y="192"/>
                  <a:pt x="61" y="181"/>
                  <a:pt x="59" y="170"/>
                </a:cubicBezTo>
                <a:cubicBezTo>
                  <a:pt x="58" y="168"/>
                  <a:pt x="58" y="168"/>
                  <a:pt x="58" y="168"/>
                </a:cubicBezTo>
                <a:cubicBezTo>
                  <a:pt x="60" y="168"/>
                  <a:pt x="60" y="168"/>
                  <a:pt x="60" y="168"/>
                </a:cubicBezTo>
                <a:cubicBezTo>
                  <a:pt x="76" y="163"/>
                  <a:pt x="93" y="160"/>
                  <a:pt x="110" y="159"/>
                </a:cubicBezTo>
                <a:cubicBezTo>
                  <a:pt x="111" y="159"/>
                  <a:pt x="111" y="159"/>
                  <a:pt x="111" y="159"/>
                </a:cubicBezTo>
                <a:cubicBezTo>
                  <a:pt x="111" y="160"/>
                  <a:pt x="111" y="160"/>
                  <a:pt x="111" y="160"/>
                </a:cubicBezTo>
                <a:cubicBezTo>
                  <a:pt x="112" y="164"/>
                  <a:pt x="114" y="168"/>
                  <a:pt x="116" y="172"/>
                </a:cubicBezTo>
                <a:cubicBezTo>
                  <a:pt x="117" y="173"/>
                  <a:pt x="117" y="173"/>
                  <a:pt x="117" y="173"/>
                </a:cubicBezTo>
                <a:cubicBezTo>
                  <a:pt x="116" y="174"/>
                  <a:pt x="116" y="174"/>
                  <a:pt x="116" y="174"/>
                </a:cubicBezTo>
                <a:cubicBezTo>
                  <a:pt x="103" y="185"/>
                  <a:pt x="89" y="194"/>
                  <a:pt x="74" y="203"/>
                </a:cubicBezTo>
                <a:close/>
                <a:moveTo>
                  <a:pt x="143" y="191"/>
                </a:moveTo>
                <a:cubicBezTo>
                  <a:pt x="141" y="208"/>
                  <a:pt x="138" y="225"/>
                  <a:pt x="133" y="242"/>
                </a:cubicBezTo>
                <a:cubicBezTo>
                  <a:pt x="133" y="243"/>
                  <a:pt x="133" y="243"/>
                  <a:pt x="133" y="243"/>
                </a:cubicBezTo>
                <a:cubicBezTo>
                  <a:pt x="132" y="243"/>
                  <a:pt x="132" y="243"/>
                  <a:pt x="132" y="243"/>
                </a:cubicBezTo>
                <a:cubicBezTo>
                  <a:pt x="120" y="241"/>
                  <a:pt x="109" y="236"/>
                  <a:pt x="99" y="229"/>
                </a:cubicBezTo>
                <a:cubicBezTo>
                  <a:pt x="98" y="229"/>
                  <a:pt x="98" y="229"/>
                  <a:pt x="98" y="229"/>
                </a:cubicBezTo>
                <a:cubicBezTo>
                  <a:pt x="98" y="228"/>
                  <a:pt x="98" y="228"/>
                  <a:pt x="98" y="228"/>
                </a:cubicBezTo>
                <a:cubicBezTo>
                  <a:pt x="107" y="212"/>
                  <a:pt x="117" y="198"/>
                  <a:pt x="128" y="185"/>
                </a:cubicBezTo>
                <a:cubicBezTo>
                  <a:pt x="128" y="184"/>
                  <a:pt x="128" y="184"/>
                  <a:pt x="128" y="184"/>
                </a:cubicBezTo>
                <a:cubicBezTo>
                  <a:pt x="129" y="185"/>
                  <a:pt x="129" y="185"/>
                  <a:pt x="129" y="185"/>
                </a:cubicBezTo>
                <a:cubicBezTo>
                  <a:pt x="133" y="187"/>
                  <a:pt x="137" y="189"/>
                  <a:pt x="142" y="190"/>
                </a:cubicBezTo>
                <a:cubicBezTo>
                  <a:pt x="143" y="190"/>
                  <a:pt x="143" y="190"/>
                  <a:pt x="143" y="190"/>
                </a:cubicBezTo>
                <a:lnTo>
                  <a:pt x="143" y="191"/>
                </a:lnTo>
                <a:close/>
                <a:moveTo>
                  <a:pt x="151" y="180"/>
                </a:moveTo>
                <a:cubicBezTo>
                  <a:pt x="143" y="180"/>
                  <a:pt x="136" y="177"/>
                  <a:pt x="130" y="171"/>
                </a:cubicBezTo>
                <a:cubicBezTo>
                  <a:pt x="125" y="166"/>
                  <a:pt x="122" y="159"/>
                  <a:pt x="122" y="151"/>
                </a:cubicBezTo>
                <a:cubicBezTo>
                  <a:pt x="122" y="143"/>
                  <a:pt x="125" y="136"/>
                  <a:pt x="130" y="130"/>
                </a:cubicBezTo>
                <a:cubicBezTo>
                  <a:pt x="136" y="125"/>
                  <a:pt x="143" y="122"/>
                  <a:pt x="151" y="122"/>
                </a:cubicBezTo>
                <a:cubicBezTo>
                  <a:pt x="159" y="122"/>
                  <a:pt x="166" y="125"/>
                  <a:pt x="172" y="130"/>
                </a:cubicBezTo>
                <a:cubicBezTo>
                  <a:pt x="183" y="142"/>
                  <a:pt x="183" y="160"/>
                  <a:pt x="172" y="171"/>
                </a:cubicBezTo>
                <a:cubicBezTo>
                  <a:pt x="166" y="177"/>
                  <a:pt x="159" y="180"/>
                  <a:pt x="151" y="180"/>
                </a:cubicBezTo>
                <a:close/>
                <a:moveTo>
                  <a:pt x="203" y="229"/>
                </a:moveTo>
                <a:cubicBezTo>
                  <a:pt x="192" y="236"/>
                  <a:pt x="181" y="241"/>
                  <a:pt x="170" y="243"/>
                </a:cubicBezTo>
                <a:cubicBezTo>
                  <a:pt x="168" y="243"/>
                  <a:pt x="168" y="243"/>
                  <a:pt x="168" y="243"/>
                </a:cubicBezTo>
                <a:cubicBezTo>
                  <a:pt x="168" y="242"/>
                  <a:pt x="168" y="242"/>
                  <a:pt x="168" y="242"/>
                </a:cubicBezTo>
                <a:cubicBezTo>
                  <a:pt x="163" y="225"/>
                  <a:pt x="160" y="208"/>
                  <a:pt x="159" y="192"/>
                </a:cubicBezTo>
                <a:cubicBezTo>
                  <a:pt x="159" y="190"/>
                  <a:pt x="159" y="190"/>
                  <a:pt x="159" y="190"/>
                </a:cubicBezTo>
                <a:cubicBezTo>
                  <a:pt x="160" y="190"/>
                  <a:pt x="160" y="190"/>
                  <a:pt x="160" y="190"/>
                </a:cubicBezTo>
                <a:cubicBezTo>
                  <a:pt x="164" y="189"/>
                  <a:pt x="168" y="188"/>
                  <a:pt x="172" y="185"/>
                </a:cubicBezTo>
                <a:cubicBezTo>
                  <a:pt x="173" y="185"/>
                  <a:pt x="173" y="185"/>
                  <a:pt x="173" y="185"/>
                </a:cubicBezTo>
                <a:cubicBezTo>
                  <a:pt x="174" y="185"/>
                  <a:pt x="174" y="185"/>
                  <a:pt x="174" y="185"/>
                </a:cubicBezTo>
                <a:cubicBezTo>
                  <a:pt x="185" y="199"/>
                  <a:pt x="195" y="213"/>
                  <a:pt x="203" y="228"/>
                </a:cubicBezTo>
                <a:cubicBezTo>
                  <a:pt x="204" y="229"/>
                  <a:pt x="204" y="229"/>
                  <a:pt x="204" y="229"/>
                </a:cubicBezTo>
                <a:lnTo>
                  <a:pt x="203" y="229"/>
                </a:lnTo>
                <a:close/>
                <a:moveTo>
                  <a:pt x="243" y="170"/>
                </a:moveTo>
                <a:cubicBezTo>
                  <a:pt x="241" y="182"/>
                  <a:pt x="236" y="193"/>
                  <a:pt x="229" y="203"/>
                </a:cubicBezTo>
                <a:cubicBezTo>
                  <a:pt x="229" y="204"/>
                  <a:pt x="229" y="204"/>
                  <a:pt x="229" y="204"/>
                </a:cubicBezTo>
                <a:cubicBezTo>
                  <a:pt x="228" y="203"/>
                  <a:pt x="228" y="203"/>
                  <a:pt x="228" y="203"/>
                </a:cubicBezTo>
                <a:cubicBezTo>
                  <a:pt x="212" y="195"/>
                  <a:pt x="198" y="185"/>
                  <a:pt x="185" y="174"/>
                </a:cubicBezTo>
                <a:cubicBezTo>
                  <a:pt x="185" y="173"/>
                  <a:pt x="185" y="173"/>
                  <a:pt x="185" y="173"/>
                </a:cubicBezTo>
                <a:cubicBezTo>
                  <a:pt x="185" y="172"/>
                  <a:pt x="185" y="172"/>
                  <a:pt x="185" y="172"/>
                </a:cubicBezTo>
                <a:cubicBezTo>
                  <a:pt x="188" y="169"/>
                  <a:pt x="189" y="164"/>
                  <a:pt x="190" y="160"/>
                </a:cubicBezTo>
                <a:cubicBezTo>
                  <a:pt x="191" y="159"/>
                  <a:pt x="191" y="159"/>
                  <a:pt x="191" y="159"/>
                </a:cubicBezTo>
                <a:cubicBezTo>
                  <a:pt x="192" y="159"/>
                  <a:pt x="192" y="159"/>
                  <a:pt x="192" y="159"/>
                </a:cubicBezTo>
                <a:cubicBezTo>
                  <a:pt x="208" y="161"/>
                  <a:pt x="225" y="164"/>
                  <a:pt x="242" y="168"/>
                </a:cubicBezTo>
                <a:cubicBezTo>
                  <a:pt x="243" y="169"/>
                  <a:pt x="243" y="169"/>
                  <a:pt x="243" y="169"/>
                </a:cubicBezTo>
                <a:lnTo>
                  <a:pt x="243" y="170"/>
                </a:lnTo>
                <a:close/>
                <a:moveTo>
                  <a:pt x="242" y="134"/>
                </a:moveTo>
                <a:cubicBezTo>
                  <a:pt x="225" y="139"/>
                  <a:pt x="208" y="142"/>
                  <a:pt x="192" y="143"/>
                </a:cubicBezTo>
                <a:cubicBezTo>
                  <a:pt x="191" y="143"/>
                  <a:pt x="191" y="143"/>
                  <a:pt x="191" y="143"/>
                </a:cubicBezTo>
                <a:cubicBezTo>
                  <a:pt x="190" y="142"/>
                  <a:pt x="190" y="142"/>
                  <a:pt x="190" y="142"/>
                </a:cubicBezTo>
                <a:cubicBezTo>
                  <a:pt x="189" y="137"/>
                  <a:pt x="188" y="133"/>
                  <a:pt x="185" y="130"/>
                </a:cubicBezTo>
                <a:cubicBezTo>
                  <a:pt x="185" y="129"/>
                  <a:pt x="185" y="129"/>
                  <a:pt x="185" y="129"/>
                </a:cubicBezTo>
                <a:cubicBezTo>
                  <a:pt x="186" y="128"/>
                  <a:pt x="186" y="128"/>
                  <a:pt x="186" y="128"/>
                </a:cubicBezTo>
                <a:cubicBezTo>
                  <a:pt x="199" y="117"/>
                  <a:pt x="213" y="107"/>
                  <a:pt x="228" y="99"/>
                </a:cubicBezTo>
                <a:cubicBezTo>
                  <a:pt x="229" y="98"/>
                  <a:pt x="229" y="98"/>
                  <a:pt x="229" y="98"/>
                </a:cubicBezTo>
                <a:cubicBezTo>
                  <a:pt x="230" y="99"/>
                  <a:pt x="230" y="99"/>
                  <a:pt x="230" y="99"/>
                </a:cubicBezTo>
                <a:cubicBezTo>
                  <a:pt x="236" y="109"/>
                  <a:pt x="241" y="120"/>
                  <a:pt x="243" y="132"/>
                </a:cubicBezTo>
                <a:cubicBezTo>
                  <a:pt x="243" y="133"/>
                  <a:pt x="243" y="133"/>
                  <a:pt x="243" y="133"/>
                </a:cubicBezTo>
                <a:lnTo>
                  <a:pt x="242" y="134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  <a:effectLst>
            <a:outerShdw blurRad="190500" dist="76200" dir="2700000" algn="tl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" name="Oval 27"/>
          <p:cNvSpPr/>
          <p:nvPr/>
        </p:nvSpPr>
        <p:spPr>
          <a:xfrm>
            <a:off x="12444159" y="8457200"/>
            <a:ext cx="1496521" cy="1496521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571500" dist="723900" dir="2700000" algn="tl" rotWithShape="0">
              <a:prstClr val="black">
                <a:alpha val="3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" name="Freeform 30"/>
          <p:cNvSpPr>
            <a:spLocks noEditPoints="1"/>
          </p:cNvSpPr>
          <p:nvPr/>
        </p:nvSpPr>
        <p:spPr bwMode="auto">
          <a:xfrm rot="483264">
            <a:off x="5557452" y="7958336"/>
            <a:ext cx="3044824" cy="3041085"/>
          </a:xfrm>
          <a:custGeom>
            <a:avLst/>
            <a:gdLst>
              <a:gd name="T0" fmla="*/ 286 w 302"/>
              <a:gd name="T1" fmla="*/ 129 h 302"/>
              <a:gd name="T2" fmla="*/ 282 w 302"/>
              <a:gd name="T3" fmla="*/ 112 h 302"/>
              <a:gd name="T4" fmla="*/ 285 w 302"/>
              <a:gd name="T5" fmla="*/ 82 h 302"/>
              <a:gd name="T6" fmla="*/ 264 w 302"/>
              <a:gd name="T7" fmla="*/ 72 h 302"/>
              <a:gd name="T8" fmla="*/ 252 w 302"/>
              <a:gd name="T9" fmla="*/ 58 h 302"/>
              <a:gd name="T10" fmla="*/ 236 w 302"/>
              <a:gd name="T11" fmla="*/ 34 h 302"/>
              <a:gd name="T12" fmla="*/ 219 w 302"/>
              <a:gd name="T13" fmla="*/ 23 h 302"/>
              <a:gd name="T14" fmla="*/ 191 w 302"/>
              <a:gd name="T15" fmla="*/ 20 h 302"/>
              <a:gd name="T16" fmla="*/ 173 w 302"/>
              <a:gd name="T17" fmla="*/ 15 h 302"/>
              <a:gd name="T18" fmla="*/ 155 w 302"/>
              <a:gd name="T19" fmla="*/ 0 h 302"/>
              <a:gd name="T20" fmla="*/ 141 w 302"/>
              <a:gd name="T21" fmla="*/ 14 h 302"/>
              <a:gd name="T22" fmla="*/ 113 w 302"/>
              <a:gd name="T23" fmla="*/ 12 h 302"/>
              <a:gd name="T24" fmla="*/ 94 w 302"/>
              <a:gd name="T25" fmla="*/ 18 h 302"/>
              <a:gd name="T26" fmla="*/ 73 w 302"/>
              <a:gd name="T27" fmla="*/ 38 h 302"/>
              <a:gd name="T28" fmla="*/ 59 w 302"/>
              <a:gd name="T29" fmla="*/ 49 h 302"/>
              <a:gd name="T30" fmla="*/ 35 w 302"/>
              <a:gd name="T31" fmla="*/ 54 h 302"/>
              <a:gd name="T32" fmla="*/ 32 w 302"/>
              <a:gd name="T33" fmla="*/ 84 h 302"/>
              <a:gd name="T34" fmla="*/ 24 w 302"/>
              <a:gd name="T35" fmla="*/ 99 h 302"/>
              <a:gd name="T36" fmla="*/ 3 w 302"/>
              <a:gd name="T37" fmla="*/ 121 h 302"/>
              <a:gd name="T38" fmla="*/ 14 w 302"/>
              <a:gd name="T39" fmla="*/ 142 h 302"/>
              <a:gd name="T40" fmla="*/ 7 w 302"/>
              <a:gd name="T41" fmla="*/ 157 h 302"/>
              <a:gd name="T42" fmla="*/ 9 w 302"/>
              <a:gd name="T43" fmla="*/ 177 h 302"/>
              <a:gd name="T44" fmla="*/ 24 w 302"/>
              <a:gd name="T45" fmla="*/ 201 h 302"/>
              <a:gd name="T46" fmla="*/ 31 w 302"/>
              <a:gd name="T47" fmla="*/ 218 h 302"/>
              <a:gd name="T48" fmla="*/ 30 w 302"/>
              <a:gd name="T49" fmla="*/ 242 h 302"/>
              <a:gd name="T50" fmla="*/ 59 w 302"/>
              <a:gd name="T51" fmla="*/ 252 h 302"/>
              <a:gd name="T52" fmla="*/ 73 w 302"/>
              <a:gd name="T53" fmla="*/ 263 h 302"/>
              <a:gd name="T54" fmla="*/ 89 w 302"/>
              <a:gd name="T55" fmla="*/ 289 h 302"/>
              <a:gd name="T56" fmla="*/ 112 w 302"/>
              <a:gd name="T57" fmla="*/ 283 h 302"/>
              <a:gd name="T58" fmla="*/ 130 w 302"/>
              <a:gd name="T59" fmla="*/ 286 h 302"/>
              <a:gd name="T60" fmla="*/ 155 w 302"/>
              <a:gd name="T61" fmla="*/ 302 h 302"/>
              <a:gd name="T62" fmla="*/ 173 w 302"/>
              <a:gd name="T63" fmla="*/ 286 h 302"/>
              <a:gd name="T64" fmla="*/ 190 w 302"/>
              <a:gd name="T65" fmla="*/ 282 h 302"/>
              <a:gd name="T66" fmla="*/ 220 w 302"/>
              <a:gd name="T67" fmla="*/ 285 h 302"/>
              <a:gd name="T68" fmla="*/ 230 w 302"/>
              <a:gd name="T69" fmla="*/ 263 h 302"/>
              <a:gd name="T70" fmla="*/ 243 w 302"/>
              <a:gd name="T71" fmla="*/ 251 h 302"/>
              <a:gd name="T72" fmla="*/ 268 w 302"/>
              <a:gd name="T73" fmla="*/ 236 h 302"/>
              <a:gd name="T74" fmla="*/ 278 w 302"/>
              <a:gd name="T75" fmla="*/ 219 h 302"/>
              <a:gd name="T76" fmla="*/ 282 w 302"/>
              <a:gd name="T77" fmla="*/ 190 h 302"/>
              <a:gd name="T78" fmla="*/ 287 w 302"/>
              <a:gd name="T79" fmla="*/ 173 h 302"/>
              <a:gd name="T80" fmla="*/ 302 w 302"/>
              <a:gd name="T81" fmla="*/ 155 h 302"/>
              <a:gd name="T82" fmla="*/ 170 w 302"/>
              <a:gd name="T83" fmla="*/ 59 h 302"/>
              <a:gd name="T84" fmla="*/ 160 w 302"/>
              <a:gd name="T85" fmla="*/ 111 h 302"/>
              <a:gd name="T86" fmla="*/ 143 w 302"/>
              <a:gd name="T87" fmla="*/ 110 h 302"/>
              <a:gd name="T88" fmla="*/ 98 w 302"/>
              <a:gd name="T89" fmla="*/ 73 h 302"/>
              <a:gd name="T90" fmla="*/ 117 w 302"/>
              <a:gd name="T91" fmla="*/ 128 h 302"/>
              <a:gd name="T92" fmla="*/ 59 w 302"/>
              <a:gd name="T93" fmla="*/ 132 h 302"/>
              <a:gd name="T94" fmla="*/ 110 w 302"/>
              <a:gd name="T95" fmla="*/ 159 h 302"/>
              <a:gd name="T96" fmla="*/ 143 w 302"/>
              <a:gd name="T97" fmla="*/ 191 h 302"/>
              <a:gd name="T98" fmla="*/ 128 w 302"/>
              <a:gd name="T99" fmla="*/ 185 h 302"/>
              <a:gd name="T100" fmla="*/ 130 w 302"/>
              <a:gd name="T101" fmla="*/ 171 h 302"/>
              <a:gd name="T102" fmla="*/ 203 w 302"/>
              <a:gd name="T103" fmla="*/ 229 h 302"/>
              <a:gd name="T104" fmla="*/ 172 w 302"/>
              <a:gd name="T105" fmla="*/ 185 h 302"/>
              <a:gd name="T106" fmla="*/ 229 w 302"/>
              <a:gd name="T107" fmla="*/ 203 h 302"/>
              <a:gd name="T108" fmla="*/ 191 w 302"/>
              <a:gd name="T109" fmla="*/ 159 h 302"/>
              <a:gd name="T110" fmla="*/ 191 w 302"/>
              <a:gd name="T111" fmla="*/ 143 h 302"/>
              <a:gd name="T112" fmla="*/ 230 w 302"/>
              <a:gd name="T113" fmla="*/ 99 h 3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302" h="302">
                <a:moveTo>
                  <a:pt x="302" y="147"/>
                </a:moveTo>
                <a:cubicBezTo>
                  <a:pt x="300" y="146"/>
                  <a:pt x="297" y="145"/>
                  <a:pt x="295" y="145"/>
                </a:cubicBezTo>
                <a:cubicBezTo>
                  <a:pt x="293" y="144"/>
                  <a:pt x="290" y="143"/>
                  <a:pt x="288" y="142"/>
                </a:cubicBezTo>
                <a:cubicBezTo>
                  <a:pt x="287" y="142"/>
                  <a:pt x="287" y="142"/>
                  <a:pt x="287" y="142"/>
                </a:cubicBezTo>
                <a:cubicBezTo>
                  <a:pt x="287" y="141"/>
                  <a:pt x="287" y="141"/>
                  <a:pt x="287" y="141"/>
                </a:cubicBezTo>
                <a:cubicBezTo>
                  <a:pt x="287" y="137"/>
                  <a:pt x="287" y="133"/>
                  <a:pt x="286" y="130"/>
                </a:cubicBezTo>
                <a:cubicBezTo>
                  <a:pt x="286" y="129"/>
                  <a:pt x="286" y="129"/>
                  <a:pt x="286" y="129"/>
                </a:cubicBezTo>
                <a:cubicBezTo>
                  <a:pt x="287" y="128"/>
                  <a:pt x="287" y="128"/>
                  <a:pt x="287" y="128"/>
                </a:cubicBezTo>
                <a:cubicBezTo>
                  <a:pt x="289" y="127"/>
                  <a:pt x="291" y="126"/>
                  <a:pt x="293" y="125"/>
                </a:cubicBezTo>
                <a:cubicBezTo>
                  <a:pt x="295" y="123"/>
                  <a:pt x="297" y="122"/>
                  <a:pt x="299" y="121"/>
                </a:cubicBezTo>
                <a:cubicBezTo>
                  <a:pt x="299" y="118"/>
                  <a:pt x="298" y="116"/>
                  <a:pt x="297" y="113"/>
                </a:cubicBezTo>
                <a:cubicBezTo>
                  <a:pt x="295" y="113"/>
                  <a:pt x="293" y="113"/>
                  <a:pt x="290" y="113"/>
                </a:cubicBezTo>
                <a:cubicBezTo>
                  <a:pt x="288" y="112"/>
                  <a:pt x="285" y="112"/>
                  <a:pt x="283" y="112"/>
                </a:cubicBezTo>
                <a:cubicBezTo>
                  <a:pt x="282" y="112"/>
                  <a:pt x="282" y="112"/>
                  <a:pt x="282" y="112"/>
                </a:cubicBezTo>
                <a:cubicBezTo>
                  <a:pt x="282" y="111"/>
                  <a:pt x="282" y="111"/>
                  <a:pt x="282" y="111"/>
                </a:cubicBezTo>
                <a:cubicBezTo>
                  <a:pt x="281" y="108"/>
                  <a:pt x="279" y="104"/>
                  <a:pt x="278" y="100"/>
                </a:cubicBezTo>
                <a:cubicBezTo>
                  <a:pt x="278" y="99"/>
                  <a:pt x="278" y="99"/>
                  <a:pt x="278" y="99"/>
                </a:cubicBezTo>
                <a:cubicBezTo>
                  <a:pt x="278" y="99"/>
                  <a:pt x="278" y="99"/>
                  <a:pt x="278" y="99"/>
                </a:cubicBezTo>
                <a:cubicBezTo>
                  <a:pt x="280" y="97"/>
                  <a:pt x="282" y="95"/>
                  <a:pt x="284" y="94"/>
                </a:cubicBezTo>
                <a:cubicBezTo>
                  <a:pt x="285" y="92"/>
                  <a:pt x="287" y="90"/>
                  <a:pt x="289" y="89"/>
                </a:cubicBezTo>
                <a:cubicBezTo>
                  <a:pt x="288" y="86"/>
                  <a:pt x="286" y="84"/>
                  <a:pt x="285" y="82"/>
                </a:cubicBezTo>
                <a:cubicBezTo>
                  <a:pt x="283" y="82"/>
                  <a:pt x="281" y="82"/>
                  <a:pt x="278" y="83"/>
                </a:cubicBezTo>
                <a:cubicBezTo>
                  <a:pt x="276" y="83"/>
                  <a:pt x="273" y="83"/>
                  <a:pt x="271" y="84"/>
                </a:cubicBezTo>
                <a:cubicBezTo>
                  <a:pt x="270" y="84"/>
                  <a:pt x="270" y="84"/>
                  <a:pt x="270" y="84"/>
                </a:cubicBezTo>
                <a:cubicBezTo>
                  <a:pt x="270" y="83"/>
                  <a:pt x="270" y="83"/>
                  <a:pt x="270" y="83"/>
                </a:cubicBezTo>
                <a:cubicBezTo>
                  <a:pt x="268" y="80"/>
                  <a:pt x="266" y="76"/>
                  <a:pt x="264" y="73"/>
                </a:cubicBezTo>
                <a:cubicBezTo>
                  <a:pt x="263" y="72"/>
                  <a:pt x="263" y="72"/>
                  <a:pt x="263" y="72"/>
                </a:cubicBezTo>
                <a:cubicBezTo>
                  <a:pt x="264" y="72"/>
                  <a:pt x="264" y="72"/>
                  <a:pt x="264" y="72"/>
                </a:cubicBezTo>
                <a:cubicBezTo>
                  <a:pt x="265" y="70"/>
                  <a:pt x="266" y="68"/>
                  <a:pt x="268" y="66"/>
                </a:cubicBezTo>
                <a:cubicBezTo>
                  <a:pt x="269" y="64"/>
                  <a:pt x="270" y="62"/>
                  <a:pt x="271" y="60"/>
                </a:cubicBezTo>
                <a:cubicBezTo>
                  <a:pt x="270" y="58"/>
                  <a:pt x="268" y="56"/>
                  <a:pt x="267" y="54"/>
                </a:cubicBezTo>
                <a:cubicBezTo>
                  <a:pt x="264" y="54"/>
                  <a:pt x="262" y="55"/>
                  <a:pt x="260" y="56"/>
                </a:cubicBezTo>
                <a:cubicBezTo>
                  <a:pt x="258" y="57"/>
                  <a:pt x="255" y="58"/>
                  <a:pt x="253" y="59"/>
                </a:cubicBezTo>
                <a:cubicBezTo>
                  <a:pt x="252" y="59"/>
                  <a:pt x="252" y="59"/>
                  <a:pt x="252" y="59"/>
                </a:cubicBezTo>
                <a:cubicBezTo>
                  <a:pt x="252" y="58"/>
                  <a:pt x="252" y="58"/>
                  <a:pt x="252" y="58"/>
                </a:cubicBezTo>
                <a:cubicBezTo>
                  <a:pt x="249" y="55"/>
                  <a:pt x="246" y="53"/>
                  <a:pt x="243" y="50"/>
                </a:cubicBezTo>
                <a:cubicBezTo>
                  <a:pt x="243" y="49"/>
                  <a:pt x="243" y="49"/>
                  <a:pt x="243" y="49"/>
                </a:cubicBezTo>
                <a:cubicBezTo>
                  <a:pt x="243" y="49"/>
                  <a:pt x="243" y="49"/>
                  <a:pt x="243" y="49"/>
                </a:cubicBezTo>
                <a:cubicBezTo>
                  <a:pt x="244" y="47"/>
                  <a:pt x="245" y="44"/>
                  <a:pt x="246" y="42"/>
                </a:cubicBezTo>
                <a:cubicBezTo>
                  <a:pt x="247" y="40"/>
                  <a:pt x="247" y="37"/>
                  <a:pt x="248" y="35"/>
                </a:cubicBezTo>
                <a:cubicBezTo>
                  <a:pt x="246" y="33"/>
                  <a:pt x="244" y="32"/>
                  <a:pt x="242" y="30"/>
                </a:cubicBezTo>
                <a:cubicBezTo>
                  <a:pt x="240" y="31"/>
                  <a:pt x="238" y="33"/>
                  <a:pt x="236" y="34"/>
                </a:cubicBezTo>
                <a:cubicBezTo>
                  <a:pt x="234" y="36"/>
                  <a:pt x="232" y="37"/>
                  <a:pt x="230" y="38"/>
                </a:cubicBezTo>
                <a:cubicBezTo>
                  <a:pt x="229" y="39"/>
                  <a:pt x="229" y="39"/>
                  <a:pt x="229" y="39"/>
                </a:cubicBezTo>
                <a:cubicBezTo>
                  <a:pt x="228" y="38"/>
                  <a:pt x="228" y="38"/>
                  <a:pt x="228" y="38"/>
                </a:cubicBezTo>
                <a:cubicBezTo>
                  <a:pt x="225" y="36"/>
                  <a:pt x="222" y="34"/>
                  <a:pt x="219" y="32"/>
                </a:cubicBezTo>
                <a:cubicBezTo>
                  <a:pt x="218" y="32"/>
                  <a:pt x="218" y="32"/>
                  <a:pt x="218" y="32"/>
                </a:cubicBezTo>
                <a:cubicBezTo>
                  <a:pt x="218" y="31"/>
                  <a:pt x="218" y="31"/>
                  <a:pt x="218" y="31"/>
                </a:cubicBezTo>
                <a:cubicBezTo>
                  <a:pt x="218" y="28"/>
                  <a:pt x="219" y="26"/>
                  <a:pt x="219" y="23"/>
                </a:cubicBezTo>
                <a:cubicBezTo>
                  <a:pt x="219" y="21"/>
                  <a:pt x="220" y="19"/>
                  <a:pt x="220" y="16"/>
                </a:cubicBezTo>
                <a:cubicBezTo>
                  <a:pt x="218" y="15"/>
                  <a:pt x="215" y="14"/>
                  <a:pt x="213" y="13"/>
                </a:cubicBezTo>
                <a:cubicBezTo>
                  <a:pt x="211" y="15"/>
                  <a:pt x="210" y="16"/>
                  <a:pt x="208" y="18"/>
                </a:cubicBezTo>
                <a:cubicBezTo>
                  <a:pt x="206" y="20"/>
                  <a:pt x="205" y="22"/>
                  <a:pt x="203" y="23"/>
                </a:cubicBezTo>
                <a:cubicBezTo>
                  <a:pt x="202" y="24"/>
                  <a:pt x="202" y="24"/>
                  <a:pt x="202" y="24"/>
                </a:cubicBezTo>
                <a:cubicBezTo>
                  <a:pt x="202" y="24"/>
                  <a:pt x="202" y="24"/>
                  <a:pt x="202" y="24"/>
                </a:cubicBezTo>
                <a:cubicBezTo>
                  <a:pt x="198" y="22"/>
                  <a:pt x="194" y="21"/>
                  <a:pt x="191" y="20"/>
                </a:cubicBezTo>
                <a:cubicBezTo>
                  <a:pt x="190" y="20"/>
                  <a:pt x="190" y="20"/>
                  <a:pt x="190" y="20"/>
                </a:cubicBezTo>
                <a:cubicBezTo>
                  <a:pt x="190" y="19"/>
                  <a:pt x="190" y="19"/>
                  <a:pt x="190" y="19"/>
                </a:cubicBezTo>
                <a:cubicBezTo>
                  <a:pt x="189" y="17"/>
                  <a:pt x="189" y="14"/>
                  <a:pt x="189" y="12"/>
                </a:cubicBezTo>
                <a:cubicBezTo>
                  <a:pt x="189" y="9"/>
                  <a:pt x="189" y="7"/>
                  <a:pt x="188" y="4"/>
                </a:cubicBezTo>
                <a:cubicBezTo>
                  <a:pt x="186" y="4"/>
                  <a:pt x="183" y="3"/>
                  <a:pt x="181" y="3"/>
                </a:cubicBezTo>
                <a:cubicBezTo>
                  <a:pt x="180" y="4"/>
                  <a:pt x="178" y="7"/>
                  <a:pt x="177" y="9"/>
                </a:cubicBezTo>
                <a:cubicBezTo>
                  <a:pt x="176" y="11"/>
                  <a:pt x="175" y="13"/>
                  <a:pt x="173" y="15"/>
                </a:cubicBezTo>
                <a:cubicBezTo>
                  <a:pt x="173" y="16"/>
                  <a:pt x="173" y="16"/>
                  <a:pt x="173" y="16"/>
                </a:cubicBezTo>
                <a:cubicBezTo>
                  <a:pt x="172" y="16"/>
                  <a:pt x="172" y="16"/>
                  <a:pt x="172" y="16"/>
                </a:cubicBezTo>
                <a:cubicBezTo>
                  <a:pt x="168" y="15"/>
                  <a:pt x="165" y="15"/>
                  <a:pt x="161" y="14"/>
                </a:cubicBezTo>
                <a:cubicBezTo>
                  <a:pt x="160" y="14"/>
                  <a:pt x="160" y="14"/>
                  <a:pt x="160" y="14"/>
                </a:cubicBezTo>
                <a:cubicBezTo>
                  <a:pt x="159" y="14"/>
                  <a:pt x="159" y="14"/>
                  <a:pt x="159" y="14"/>
                </a:cubicBezTo>
                <a:cubicBezTo>
                  <a:pt x="159" y="11"/>
                  <a:pt x="158" y="9"/>
                  <a:pt x="157" y="7"/>
                </a:cubicBezTo>
                <a:cubicBezTo>
                  <a:pt x="156" y="4"/>
                  <a:pt x="156" y="2"/>
                  <a:pt x="155" y="0"/>
                </a:cubicBezTo>
                <a:cubicBezTo>
                  <a:pt x="155" y="0"/>
                  <a:pt x="155" y="0"/>
                  <a:pt x="155" y="0"/>
                </a:cubicBezTo>
                <a:cubicBezTo>
                  <a:pt x="152" y="0"/>
                  <a:pt x="150" y="0"/>
                  <a:pt x="147" y="0"/>
                </a:cubicBezTo>
                <a:cubicBezTo>
                  <a:pt x="147" y="0"/>
                  <a:pt x="147" y="0"/>
                  <a:pt x="147" y="0"/>
                </a:cubicBezTo>
                <a:cubicBezTo>
                  <a:pt x="146" y="2"/>
                  <a:pt x="145" y="4"/>
                  <a:pt x="145" y="7"/>
                </a:cubicBezTo>
                <a:cubicBezTo>
                  <a:pt x="144" y="9"/>
                  <a:pt x="143" y="11"/>
                  <a:pt x="142" y="14"/>
                </a:cubicBezTo>
                <a:cubicBezTo>
                  <a:pt x="142" y="14"/>
                  <a:pt x="142" y="14"/>
                  <a:pt x="142" y="14"/>
                </a:cubicBezTo>
                <a:cubicBezTo>
                  <a:pt x="141" y="14"/>
                  <a:pt x="141" y="14"/>
                  <a:pt x="141" y="14"/>
                </a:cubicBezTo>
                <a:cubicBezTo>
                  <a:pt x="137" y="15"/>
                  <a:pt x="133" y="15"/>
                  <a:pt x="130" y="16"/>
                </a:cubicBezTo>
                <a:cubicBezTo>
                  <a:pt x="129" y="16"/>
                  <a:pt x="129" y="16"/>
                  <a:pt x="129" y="16"/>
                </a:cubicBezTo>
                <a:cubicBezTo>
                  <a:pt x="129" y="15"/>
                  <a:pt x="129" y="15"/>
                  <a:pt x="129" y="15"/>
                </a:cubicBezTo>
                <a:cubicBezTo>
                  <a:pt x="127" y="13"/>
                  <a:pt x="126" y="11"/>
                  <a:pt x="125" y="9"/>
                </a:cubicBezTo>
                <a:cubicBezTo>
                  <a:pt x="123" y="7"/>
                  <a:pt x="122" y="4"/>
                  <a:pt x="121" y="3"/>
                </a:cubicBezTo>
                <a:cubicBezTo>
                  <a:pt x="118" y="3"/>
                  <a:pt x="116" y="4"/>
                  <a:pt x="113" y="4"/>
                </a:cubicBezTo>
                <a:cubicBezTo>
                  <a:pt x="113" y="7"/>
                  <a:pt x="113" y="9"/>
                  <a:pt x="113" y="12"/>
                </a:cubicBezTo>
                <a:cubicBezTo>
                  <a:pt x="113" y="14"/>
                  <a:pt x="112" y="17"/>
                  <a:pt x="112" y="19"/>
                </a:cubicBezTo>
                <a:cubicBezTo>
                  <a:pt x="112" y="20"/>
                  <a:pt x="112" y="20"/>
                  <a:pt x="112" y="20"/>
                </a:cubicBezTo>
                <a:cubicBezTo>
                  <a:pt x="111" y="20"/>
                  <a:pt x="111" y="20"/>
                  <a:pt x="111" y="20"/>
                </a:cubicBezTo>
                <a:cubicBezTo>
                  <a:pt x="108" y="21"/>
                  <a:pt x="104" y="22"/>
                  <a:pt x="100" y="24"/>
                </a:cubicBezTo>
                <a:cubicBezTo>
                  <a:pt x="100" y="24"/>
                  <a:pt x="100" y="24"/>
                  <a:pt x="100" y="24"/>
                </a:cubicBezTo>
                <a:cubicBezTo>
                  <a:pt x="99" y="23"/>
                  <a:pt x="99" y="23"/>
                  <a:pt x="99" y="23"/>
                </a:cubicBezTo>
                <a:cubicBezTo>
                  <a:pt x="97" y="22"/>
                  <a:pt x="96" y="20"/>
                  <a:pt x="94" y="18"/>
                </a:cubicBezTo>
                <a:cubicBezTo>
                  <a:pt x="92" y="16"/>
                  <a:pt x="90" y="15"/>
                  <a:pt x="89" y="13"/>
                </a:cubicBezTo>
                <a:cubicBezTo>
                  <a:pt x="86" y="14"/>
                  <a:pt x="84" y="15"/>
                  <a:pt x="82" y="16"/>
                </a:cubicBezTo>
                <a:cubicBezTo>
                  <a:pt x="82" y="19"/>
                  <a:pt x="82" y="21"/>
                  <a:pt x="83" y="23"/>
                </a:cubicBezTo>
                <a:cubicBezTo>
                  <a:pt x="83" y="26"/>
                  <a:pt x="83" y="28"/>
                  <a:pt x="84" y="31"/>
                </a:cubicBezTo>
                <a:cubicBezTo>
                  <a:pt x="84" y="32"/>
                  <a:pt x="84" y="32"/>
                  <a:pt x="84" y="32"/>
                </a:cubicBezTo>
                <a:cubicBezTo>
                  <a:pt x="83" y="32"/>
                  <a:pt x="83" y="32"/>
                  <a:pt x="83" y="32"/>
                </a:cubicBezTo>
                <a:cubicBezTo>
                  <a:pt x="80" y="34"/>
                  <a:pt x="76" y="36"/>
                  <a:pt x="73" y="38"/>
                </a:cubicBezTo>
                <a:cubicBezTo>
                  <a:pt x="73" y="39"/>
                  <a:pt x="73" y="39"/>
                  <a:pt x="73" y="39"/>
                </a:cubicBezTo>
                <a:cubicBezTo>
                  <a:pt x="72" y="38"/>
                  <a:pt x="72" y="38"/>
                  <a:pt x="72" y="38"/>
                </a:cubicBezTo>
                <a:cubicBezTo>
                  <a:pt x="70" y="37"/>
                  <a:pt x="68" y="36"/>
                  <a:pt x="66" y="34"/>
                </a:cubicBezTo>
                <a:cubicBezTo>
                  <a:pt x="64" y="33"/>
                  <a:pt x="62" y="31"/>
                  <a:pt x="60" y="30"/>
                </a:cubicBezTo>
                <a:cubicBezTo>
                  <a:pt x="58" y="32"/>
                  <a:pt x="56" y="33"/>
                  <a:pt x="54" y="35"/>
                </a:cubicBezTo>
                <a:cubicBezTo>
                  <a:pt x="54" y="37"/>
                  <a:pt x="55" y="40"/>
                  <a:pt x="56" y="42"/>
                </a:cubicBezTo>
                <a:cubicBezTo>
                  <a:pt x="57" y="44"/>
                  <a:pt x="58" y="47"/>
                  <a:pt x="59" y="49"/>
                </a:cubicBezTo>
                <a:cubicBezTo>
                  <a:pt x="59" y="49"/>
                  <a:pt x="59" y="49"/>
                  <a:pt x="59" y="49"/>
                </a:cubicBezTo>
                <a:cubicBezTo>
                  <a:pt x="58" y="50"/>
                  <a:pt x="58" y="50"/>
                  <a:pt x="58" y="50"/>
                </a:cubicBezTo>
                <a:cubicBezTo>
                  <a:pt x="56" y="53"/>
                  <a:pt x="53" y="55"/>
                  <a:pt x="50" y="58"/>
                </a:cubicBezTo>
                <a:cubicBezTo>
                  <a:pt x="50" y="59"/>
                  <a:pt x="50" y="59"/>
                  <a:pt x="50" y="59"/>
                </a:cubicBezTo>
                <a:cubicBezTo>
                  <a:pt x="49" y="59"/>
                  <a:pt x="49" y="59"/>
                  <a:pt x="49" y="59"/>
                </a:cubicBezTo>
                <a:cubicBezTo>
                  <a:pt x="47" y="58"/>
                  <a:pt x="44" y="57"/>
                  <a:pt x="42" y="56"/>
                </a:cubicBezTo>
                <a:cubicBezTo>
                  <a:pt x="40" y="55"/>
                  <a:pt x="37" y="54"/>
                  <a:pt x="35" y="54"/>
                </a:cubicBezTo>
                <a:cubicBezTo>
                  <a:pt x="33" y="56"/>
                  <a:pt x="32" y="58"/>
                  <a:pt x="30" y="60"/>
                </a:cubicBezTo>
                <a:cubicBezTo>
                  <a:pt x="32" y="62"/>
                  <a:pt x="33" y="64"/>
                  <a:pt x="34" y="66"/>
                </a:cubicBezTo>
                <a:cubicBezTo>
                  <a:pt x="36" y="68"/>
                  <a:pt x="37" y="70"/>
                  <a:pt x="38" y="72"/>
                </a:cubicBezTo>
                <a:cubicBezTo>
                  <a:pt x="39" y="72"/>
                  <a:pt x="39" y="72"/>
                  <a:pt x="39" y="72"/>
                </a:cubicBezTo>
                <a:cubicBezTo>
                  <a:pt x="38" y="73"/>
                  <a:pt x="38" y="73"/>
                  <a:pt x="38" y="73"/>
                </a:cubicBezTo>
                <a:cubicBezTo>
                  <a:pt x="36" y="76"/>
                  <a:pt x="34" y="80"/>
                  <a:pt x="32" y="83"/>
                </a:cubicBezTo>
                <a:cubicBezTo>
                  <a:pt x="32" y="84"/>
                  <a:pt x="32" y="84"/>
                  <a:pt x="32" y="84"/>
                </a:cubicBezTo>
                <a:cubicBezTo>
                  <a:pt x="31" y="84"/>
                  <a:pt x="31" y="84"/>
                  <a:pt x="31" y="84"/>
                </a:cubicBezTo>
                <a:cubicBezTo>
                  <a:pt x="29" y="83"/>
                  <a:pt x="26" y="83"/>
                  <a:pt x="24" y="83"/>
                </a:cubicBezTo>
                <a:cubicBezTo>
                  <a:pt x="21" y="82"/>
                  <a:pt x="19" y="82"/>
                  <a:pt x="17" y="82"/>
                </a:cubicBezTo>
                <a:cubicBezTo>
                  <a:pt x="15" y="84"/>
                  <a:pt x="14" y="86"/>
                  <a:pt x="13" y="89"/>
                </a:cubicBezTo>
                <a:cubicBezTo>
                  <a:pt x="15" y="90"/>
                  <a:pt x="16" y="92"/>
                  <a:pt x="18" y="94"/>
                </a:cubicBezTo>
                <a:cubicBezTo>
                  <a:pt x="20" y="95"/>
                  <a:pt x="22" y="97"/>
                  <a:pt x="24" y="99"/>
                </a:cubicBezTo>
                <a:cubicBezTo>
                  <a:pt x="24" y="99"/>
                  <a:pt x="24" y="99"/>
                  <a:pt x="24" y="99"/>
                </a:cubicBezTo>
                <a:cubicBezTo>
                  <a:pt x="24" y="100"/>
                  <a:pt x="24" y="100"/>
                  <a:pt x="24" y="100"/>
                </a:cubicBezTo>
                <a:cubicBezTo>
                  <a:pt x="22" y="104"/>
                  <a:pt x="21" y="108"/>
                  <a:pt x="20" y="111"/>
                </a:cubicBezTo>
                <a:cubicBezTo>
                  <a:pt x="20" y="112"/>
                  <a:pt x="20" y="112"/>
                  <a:pt x="20" y="112"/>
                </a:cubicBezTo>
                <a:cubicBezTo>
                  <a:pt x="19" y="112"/>
                  <a:pt x="19" y="112"/>
                  <a:pt x="19" y="112"/>
                </a:cubicBezTo>
                <a:cubicBezTo>
                  <a:pt x="17" y="112"/>
                  <a:pt x="14" y="112"/>
                  <a:pt x="12" y="113"/>
                </a:cubicBezTo>
                <a:cubicBezTo>
                  <a:pt x="9" y="113"/>
                  <a:pt x="7" y="113"/>
                  <a:pt x="4" y="113"/>
                </a:cubicBezTo>
                <a:cubicBezTo>
                  <a:pt x="4" y="116"/>
                  <a:pt x="3" y="118"/>
                  <a:pt x="3" y="121"/>
                </a:cubicBezTo>
                <a:cubicBezTo>
                  <a:pt x="5" y="122"/>
                  <a:pt x="7" y="123"/>
                  <a:pt x="9" y="125"/>
                </a:cubicBezTo>
                <a:cubicBezTo>
                  <a:pt x="11" y="126"/>
                  <a:pt x="13" y="127"/>
                  <a:pt x="15" y="128"/>
                </a:cubicBezTo>
                <a:cubicBezTo>
                  <a:pt x="16" y="129"/>
                  <a:pt x="16" y="129"/>
                  <a:pt x="16" y="129"/>
                </a:cubicBezTo>
                <a:cubicBezTo>
                  <a:pt x="16" y="130"/>
                  <a:pt x="16" y="130"/>
                  <a:pt x="16" y="130"/>
                </a:cubicBezTo>
                <a:cubicBezTo>
                  <a:pt x="15" y="133"/>
                  <a:pt x="15" y="137"/>
                  <a:pt x="15" y="141"/>
                </a:cubicBezTo>
                <a:cubicBezTo>
                  <a:pt x="14" y="142"/>
                  <a:pt x="14" y="142"/>
                  <a:pt x="14" y="142"/>
                </a:cubicBezTo>
                <a:cubicBezTo>
                  <a:pt x="14" y="142"/>
                  <a:pt x="14" y="142"/>
                  <a:pt x="14" y="142"/>
                </a:cubicBezTo>
                <a:cubicBezTo>
                  <a:pt x="12" y="143"/>
                  <a:pt x="9" y="144"/>
                  <a:pt x="7" y="145"/>
                </a:cubicBezTo>
                <a:cubicBezTo>
                  <a:pt x="4" y="145"/>
                  <a:pt x="2" y="146"/>
                  <a:pt x="0" y="147"/>
                </a:cubicBezTo>
                <a:cubicBezTo>
                  <a:pt x="0" y="147"/>
                  <a:pt x="0" y="147"/>
                  <a:pt x="0" y="147"/>
                </a:cubicBezTo>
                <a:cubicBezTo>
                  <a:pt x="0" y="148"/>
                  <a:pt x="0" y="150"/>
                  <a:pt x="0" y="151"/>
                </a:cubicBezTo>
                <a:cubicBezTo>
                  <a:pt x="0" y="152"/>
                  <a:pt x="0" y="153"/>
                  <a:pt x="0" y="155"/>
                </a:cubicBezTo>
                <a:cubicBezTo>
                  <a:pt x="0" y="155"/>
                  <a:pt x="0" y="155"/>
                  <a:pt x="0" y="155"/>
                </a:cubicBezTo>
                <a:cubicBezTo>
                  <a:pt x="2" y="156"/>
                  <a:pt x="4" y="156"/>
                  <a:pt x="7" y="157"/>
                </a:cubicBezTo>
                <a:cubicBezTo>
                  <a:pt x="9" y="158"/>
                  <a:pt x="12" y="158"/>
                  <a:pt x="14" y="159"/>
                </a:cubicBezTo>
                <a:cubicBezTo>
                  <a:pt x="14" y="160"/>
                  <a:pt x="14" y="160"/>
                  <a:pt x="14" y="160"/>
                </a:cubicBezTo>
                <a:cubicBezTo>
                  <a:pt x="15" y="160"/>
                  <a:pt x="15" y="160"/>
                  <a:pt x="15" y="160"/>
                </a:cubicBezTo>
                <a:cubicBezTo>
                  <a:pt x="15" y="165"/>
                  <a:pt x="15" y="168"/>
                  <a:pt x="16" y="172"/>
                </a:cubicBezTo>
                <a:cubicBezTo>
                  <a:pt x="16" y="173"/>
                  <a:pt x="16" y="173"/>
                  <a:pt x="16" y="173"/>
                </a:cubicBezTo>
                <a:cubicBezTo>
                  <a:pt x="15" y="173"/>
                  <a:pt x="15" y="173"/>
                  <a:pt x="15" y="173"/>
                </a:cubicBezTo>
                <a:cubicBezTo>
                  <a:pt x="13" y="174"/>
                  <a:pt x="11" y="176"/>
                  <a:pt x="9" y="177"/>
                </a:cubicBezTo>
                <a:cubicBezTo>
                  <a:pt x="7" y="178"/>
                  <a:pt x="5" y="179"/>
                  <a:pt x="3" y="181"/>
                </a:cubicBezTo>
                <a:cubicBezTo>
                  <a:pt x="3" y="183"/>
                  <a:pt x="4" y="186"/>
                  <a:pt x="4" y="188"/>
                </a:cubicBezTo>
                <a:cubicBezTo>
                  <a:pt x="7" y="189"/>
                  <a:pt x="9" y="189"/>
                  <a:pt x="12" y="189"/>
                </a:cubicBezTo>
                <a:cubicBezTo>
                  <a:pt x="14" y="189"/>
                  <a:pt x="17" y="189"/>
                  <a:pt x="19" y="190"/>
                </a:cubicBezTo>
                <a:cubicBezTo>
                  <a:pt x="20" y="190"/>
                  <a:pt x="20" y="190"/>
                  <a:pt x="20" y="190"/>
                </a:cubicBezTo>
                <a:cubicBezTo>
                  <a:pt x="20" y="190"/>
                  <a:pt x="20" y="190"/>
                  <a:pt x="20" y="190"/>
                </a:cubicBezTo>
                <a:cubicBezTo>
                  <a:pt x="21" y="194"/>
                  <a:pt x="22" y="198"/>
                  <a:pt x="24" y="201"/>
                </a:cubicBezTo>
                <a:cubicBezTo>
                  <a:pt x="24" y="202"/>
                  <a:pt x="24" y="202"/>
                  <a:pt x="24" y="202"/>
                </a:cubicBezTo>
                <a:cubicBezTo>
                  <a:pt x="24" y="203"/>
                  <a:pt x="24" y="203"/>
                  <a:pt x="24" y="203"/>
                </a:cubicBezTo>
                <a:cubicBezTo>
                  <a:pt x="22" y="204"/>
                  <a:pt x="20" y="206"/>
                  <a:pt x="18" y="208"/>
                </a:cubicBezTo>
                <a:cubicBezTo>
                  <a:pt x="16" y="210"/>
                  <a:pt x="15" y="211"/>
                  <a:pt x="13" y="213"/>
                </a:cubicBezTo>
                <a:cubicBezTo>
                  <a:pt x="14" y="215"/>
                  <a:pt x="15" y="218"/>
                  <a:pt x="17" y="220"/>
                </a:cubicBezTo>
                <a:cubicBezTo>
                  <a:pt x="19" y="220"/>
                  <a:pt x="21" y="219"/>
                  <a:pt x="24" y="219"/>
                </a:cubicBezTo>
                <a:cubicBezTo>
                  <a:pt x="26" y="219"/>
                  <a:pt x="29" y="218"/>
                  <a:pt x="31" y="218"/>
                </a:cubicBezTo>
                <a:cubicBezTo>
                  <a:pt x="32" y="218"/>
                  <a:pt x="32" y="218"/>
                  <a:pt x="32" y="218"/>
                </a:cubicBezTo>
                <a:cubicBezTo>
                  <a:pt x="32" y="219"/>
                  <a:pt x="32" y="219"/>
                  <a:pt x="32" y="219"/>
                </a:cubicBezTo>
                <a:cubicBezTo>
                  <a:pt x="34" y="222"/>
                  <a:pt x="36" y="225"/>
                  <a:pt x="38" y="228"/>
                </a:cubicBezTo>
                <a:cubicBezTo>
                  <a:pt x="39" y="229"/>
                  <a:pt x="39" y="229"/>
                  <a:pt x="39" y="229"/>
                </a:cubicBezTo>
                <a:cubicBezTo>
                  <a:pt x="38" y="230"/>
                  <a:pt x="38" y="230"/>
                  <a:pt x="38" y="230"/>
                </a:cubicBezTo>
                <a:cubicBezTo>
                  <a:pt x="37" y="232"/>
                  <a:pt x="36" y="234"/>
                  <a:pt x="34" y="236"/>
                </a:cubicBezTo>
                <a:cubicBezTo>
                  <a:pt x="33" y="238"/>
                  <a:pt x="32" y="240"/>
                  <a:pt x="30" y="242"/>
                </a:cubicBezTo>
                <a:cubicBezTo>
                  <a:pt x="32" y="244"/>
                  <a:pt x="33" y="246"/>
                  <a:pt x="35" y="248"/>
                </a:cubicBezTo>
                <a:cubicBezTo>
                  <a:pt x="37" y="247"/>
                  <a:pt x="40" y="246"/>
                  <a:pt x="42" y="246"/>
                </a:cubicBezTo>
                <a:cubicBezTo>
                  <a:pt x="44" y="245"/>
                  <a:pt x="47" y="244"/>
                  <a:pt x="49" y="243"/>
                </a:cubicBezTo>
                <a:cubicBezTo>
                  <a:pt x="50" y="243"/>
                  <a:pt x="50" y="243"/>
                  <a:pt x="50" y="243"/>
                </a:cubicBezTo>
                <a:cubicBezTo>
                  <a:pt x="50" y="243"/>
                  <a:pt x="50" y="243"/>
                  <a:pt x="50" y="243"/>
                </a:cubicBezTo>
                <a:cubicBezTo>
                  <a:pt x="53" y="246"/>
                  <a:pt x="56" y="249"/>
                  <a:pt x="58" y="251"/>
                </a:cubicBezTo>
                <a:cubicBezTo>
                  <a:pt x="59" y="252"/>
                  <a:pt x="59" y="252"/>
                  <a:pt x="59" y="252"/>
                </a:cubicBezTo>
                <a:cubicBezTo>
                  <a:pt x="59" y="253"/>
                  <a:pt x="59" y="253"/>
                  <a:pt x="59" y="253"/>
                </a:cubicBezTo>
                <a:cubicBezTo>
                  <a:pt x="58" y="255"/>
                  <a:pt x="57" y="257"/>
                  <a:pt x="56" y="260"/>
                </a:cubicBezTo>
                <a:cubicBezTo>
                  <a:pt x="55" y="262"/>
                  <a:pt x="54" y="264"/>
                  <a:pt x="54" y="266"/>
                </a:cubicBezTo>
                <a:cubicBezTo>
                  <a:pt x="56" y="268"/>
                  <a:pt x="58" y="270"/>
                  <a:pt x="60" y="271"/>
                </a:cubicBezTo>
                <a:cubicBezTo>
                  <a:pt x="62" y="270"/>
                  <a:pt x="64" y="269"/>
                  <a:pt x="66" y="267"/>
                </a:cubicBezTo>
                <a:cubicBezTo>
                  <a:pt x="68" y="266"/>
                  <a:pt x="70" y="265"/>
                  <a:pt x="72" y="263"/>
                </a:cubicBezTo>
                <a:cubicBezTo>
                  <a:pt x="73" y="263"/>
                  <a:pt x="73" y="263"/>
                  <a:pt x="73" y="263"/>
                </a:cubicBezTo>
                <a:cubicBezTo>
                  <a:pt x="73" y="263"/>
                  <a:pt x="73" y="263"/>
                  <a:pt x="73" y="263"/>
                </a:cubicBezTo>
                <a:cubicBezTo>
                  <a:pt x="76" y="266"/>
                  <a:pt x="80" y="268"/>
                  <a:pt x="83" y="270"/>
                </a:cubicBezTo>
                <a:cubicBezTo>
                  <a:pt x="84" y="270"/>
                  <a:pt x="84" y="270"/>
                  <a:pt x="84" y="270"/>
                </a:cubicBezTo>
                <a:cubicBezTo>
                  <a:pt x="84" y="271"/>
                  <a:pt x="84" y="271"/>
                  <a:pt x="84" y="271"/>
                </a:cubicBezTo>
                <a:cubicBezTo>
                  <a:pt x="83" y="273"/>
                  <a:pt x="83" y="276"/>
                  <a:pt x="83" y="278"/>
                </a:cubicBezTo>
                <a:cubicBezTo>
                  <a:pt x="82" y="280"/>
                  <a:pt x="82" y="283"/>
                  <a:pt x="82" y="285"/>
                </a:cubicBezTo>
                <a:cubicBezTo>
                  <a:pt x="84" y="286"/>
                  <a:pt x="86" y="287"/>
                  <a:pt x="89" y="289"/>
                </a:cubicBezTo>
                <a:cubicBezTo>
                  <a:pt x="90" y="287"/>
                  <a:pt x="92" y="285"/>
                  <a:pt x="94" y="283"/>
                </a:cubicBezTo>
                <a:cubicBezTo>
                  <a:pt x="96" y="282"/>
                  <a:pt x="97" y="280"/>
                  <a:pt x="99" y="278"/>
                </a:cubicBezTo>
                <a:cubicBezTo>
                  <a:pt x="100" y="278"/>
                  <a:pt x="100" y="278"/>
                  <a:pt x="100" y="278"/>
                </a:cubicBezTo>
                <a:cubicBezTo>
                  <a:pt x="100" y="278"/>
                  <a:pt x="100" y="278"/>
                  <a:pt x="100" y="278"/>
                </a:cubicBezTo>
                <a:cubicBezTo>
                  <a:pt x="104" y="279"/>
                  <a:pt x="108" y="281"/>
                  <a:pt x="111" y="282"/>
                </a:cubicBezTo>
                <a:cubicBezTo>
                  <a:pt x="112" y="282"/>
                  <a:pt x="112" y="282"/>
                  <a:pt x="112" y="282"/>
                </a:cubicBezTo>
                <a:cubicBezTo>
                  <a:pt x="112" y="283"/>
                  <a:pt x="112" y="283"/>
                  <a:pt x="112" y="283"/>
                </a:cubicBezTo>
                <a:cubicBezTo>
                  <a:pt x="112" y="285"/>
                  <a:pt x="113" y="288"/>
                  <a:pt x="113" y="290"/>
                </a:cubicBezTo>
                <a:cubicBezTo>
                  <a:pt x="113" y="292"/>
                  <a:pt x="113" y="295"/>
                  <a:pt x="113" y="297"/>
                </a:cubicBezTo>
                <a:cubicBezTo>
                  <a:pt x="116" y="298"/>
                  <a:pt x="118" y="298"/>
                  <a:pt x="121" y="299"/>
                </a:cubicBezTo>
                <a:cubicBezTo>
                  <a:pt x="122" y="297"/>
                  <a:pt x="124" y="295"/>
                  <a:pt x="125" y="293"/>
                </a:cubicBezTo>
                <a:cubicBezTo>
                  <a:pt x="126" y="291"/>
                  <a:pt x="127" y="288"/>
                  <a:pt x="129" y="287"/>
                </a:cubicBezTo>
                <a:cubicBezTo>
                  <a:pt x="129" y="286"/>
                  <a:pt x="129" y="286"/>
                  <a:pt x="129" y="286"/>
                </a:cubicBezTo>
                <a:cubicBezTo>
                  <a:pt x="130" y="286"/>
                  <a:pt x="130" y="286"/>
                  <a:pt x="130" y="286"/>
                </a:cubicBezTo>
                <a:cubicBezTo>
                  <a:pt x="133" y="286"/>
                  <a:pt x="137" y="287"/>
                  <a:pt x="141" y="287"/>
                </a:cubicBezTo>
                <a:cubicBezTo>
                  <a:pt x="142" y="287"/>
                  <a:pt x="142" y="287"/>
                  <a:pt x="142" y="287"/>
                </a:cubicBezTo>
                <a:cubicBezTo>
                  <a:pt x="142" y="288"/>
                  <a:pt x="142" y="288"/>
                  <a:pt x="142" y="288"/>
                </a:cubicBezTo>
                <a:cubicBezTo>
                  <a:pt x="143" y="290"/>
                  <a:pt x="144" y="293"/>
                  <a:pt x="145" y="295"/>
                </a:cubicBezTo>
                <a:cubicBezTo>
                  <a:pt x="145" y="297"/>
                  <a:pt x="146" y="300"/>
                  <a:pt x="147" y="302"/>
                </a:cubicBezTo>
                <a:cubicBezTo>
                  <a:pt x="147" y="302"/>
                  <a:pt x="147" y="302"/>
                  <a:pt x="147" y="302"/>
                </a:cubicBezTo>
                <a:cubicBezTo>
                  <a:pt x="150" y="302"/>
                  <a:pt x="152" y="302"/>
                  <a:pt x="155" y="302"/>
                </a:cubicBezTo>
                <a:cubicBezTo>
                  <a:pt x="155" y="302"/>
                  <a:pt x="155" y="302"/>
                  <a:pt x="155" y="302"/>
                </a:cubicBezTo>
                <a:cubicBezTo>
                  <a:pt x="156" y="300"/>
                  <a:pt x="156" y="297"/>
                  <a:pt x="157" y="295"/>
                </a:cubicBezTo>
                <a:cubicBezTo>
                  <a:pt x="158" y="293"/>
                  <a:pt x="159" y="290"/>
                  <a:pt x="159" y="288"/>
                </a:cubicBezTo>
                <a:cubicBezTo>
                  <a:pt x="160" y="287"/>
                  <a:pt x="160" y="287"/>
                  <a:pt x="160" y="287"/>
                </a:cubicBezTo>
                <a:cubicBezTo>
                  <a:pt x="161" y="287"/>
                  <a:pt x="161" y="287"/>
                  <a:pt x="161" y="287"/>
                </a:cubicBezTo>
                <a:cubicBezTo>
                  <a:pt x="165" y="287"/>
                  <a:pt x="168" y="286"/>
                  <a:pt x="172" y="286"/>
                </a:cubicBezTo>
                <a:cubicBezTo>
                  <a:pt x="173" y="286"/>
                  <a:pt x="173" y="286"/>
                  <a:pt x="173" y="286"/>
                </a:cubicBezTo>
                <a:cubicBezTo>
                  <a:pt x="173" y="287"/>
                  <a:pt x="173" y="287"/>
                  <a:pt x="173" y="287"/>
                </a:cubicBezTo>
                <a:cubicBezTo>
                  <a:pt x="175" y="288"/>
                  <a:pt x="176" y="291"/>
                  <a:pt x="177" y="293"/>
                </a:cubicBezTo>
                <a:cubicBezTo>
                  <a:pt x="178" y="295"/>
                  <a:pt x="180" y="297"/>
                  <a:pt x="181" y="299"/>
                </a:cubicBezTo>
                <a:cubicBezTo>
                  <a:pt x="183" y="298"/>
                  <a:pt x="186" y="298"/>
                  <a:pt x="188" y="297"/>
                </a:cubicBezTo>
                <a:cubicBezTo>
                  <a:pt x="189" y="295"/>
                  <a:pt x="189" y="292"/>
                  <a:pt x="189" y="290"/>
                </a:cubicBezTo>
                <a:cubicBezTo>
                  <a:pt x="189" y="288"/>
                  <a:pt x="189" y="285"/>
                  <a:pt x="190" y="283"/>
                </a:cubicBezTo>
                <a:cubicBezTo>
                  <a:pt x="190" y="282"/>
                  <a:pt x="190" y="282"/>
                  <a:pt x="190" y="282"/>
                </a:cubicBezTo>
                <a:cubicBezTo>
                  <a:pt x="191" y="282"/>
                  <a:pt x="191" y="282"/>
                  <a:pt x="191" y="282"/>
                </a:cubicBezTo>
                <a:cubicBezTo>
                  <a:pt x="194" y="281"/>
                  <a:pt x="198" y="279"/>
                  <a:pt x="202" y="278"/>
                </a:cubicBezTo>
                <a:cubicBezTo>
                  <a:pt x="202" y="278"/>
                  <a:pt x="202" y="278"/>
                  <a:pt x="202" y="278"/>
                </a:cubicBezTo>
                <a:cubicBezTo>
                  <a:pt x="203" y="278"/>
                  <a:pt x="203" y="278"/>
                  <a:pt x="203" y="278"/>
                </a:cubicBezTo>
                <a:cubicBezTo>
                  <a:pt x="205" y="280"/>
                  <a:pt x="206" y="282"/>
                  <a:pt x="208" y="283"/>
                </a:cubicBezTo>
                <a:cubicBezTo>
                  <a:pt x="210" y="285"/>
                  <a:pt x="211" y="287"/>
                  <a:pt x="213" y="289"/>
                </a:cubicBezTo>
                <a:cubicBezTo>
                  <a:pt x="215" y="288"/>
                  <a:pt x="218" y="286"/>
                  <a:pt x="220" y="285"/>
                </a:cubicBezTo>
                <a:cubicBezTo>
                  <a:pt x="220" y="283"/>
                  <a:pt x="219" y="280"/>
                  <a:pt x="219" y="278"/>
                </a:cubicBezTo>
                <a:cubicBezTo>
                  <a:pt x="219" y="276"/>
                  <a:pt x="218" y="273"/>
                  <a:pt x="218" y="271"/>
                </a:cubicBezTo>
                <a:cubicBezTo>
                  <a:pt x="218" y="270"/>
                  <a:pt x="218" y="270"/>
                  <a:pt x="218" y="270"/>
                </a:cubicBezTo>
                <a:cubicBezTo>
                  <a:pt x="219" y="270"/>
                  <a:pt x="219" y="270"/>
                  <a:pt x="219" y="270"/>
                </a:cubicBezTo>
                <a:cubicBezTo>
                  <a:pt x="222" y="268"/>
                  <a:pt x="225" y="266"/>
                  <a:pt x="228" y="263"/>
                </a:cubicBezTo>
                <a:cubicBezTo>
                  <a:pt x="229" y="263"/>
                  <a:pt x="229" y="263"/>
                  <a:pt x="229" y="263"/>
                </a:cubicBezTo>
                <a:cubicBezTo>
                  <a:pt x="230" y="263"/>
                  <a:pt x="230" y="263"/>
                  <a:pt x="230" y="263"/>
                </a:cubicBezTo>
                <a:cubicBezTo>
                  <a:pt x="232" y="265"/>
                  <a:pt x="234" y="266"/>
                  <a:pt x="236" y="267"/>
                </a:cubicBezTo>
                <a:cubicBezTo>
                  <a:pt x="238" y="269"/>
                  <a:pt x="240" y="270"/>
                  <a:pt x="242" y="271"/>
                </a:cubicBezTo>
                <a:cubicBezTo>
                  <a:pt x="244" y="270"/>
                  <a:pt x="246" y="268"/>
                  <a:pt x="248" y="266"/>
                </a:cubicBezTo>
                <a:cubicBezTo>
                  <a:pt x="247" y="264"/>
                  <a:pt x="247" y="262"/>
                  <a:pt x="246" y="260"/>
                </a:cubicBezTo>
                <a:cubicBezTo>
                  <a:pt x="245" y="257"/>
                  <a:pt x="244" y="255"/>
                  <a:pt x="243" y="253"/>
                </a:cubicBezTo>
                <a:cubicBezTo>
                  <a:pt x="243" y="252"/>
                  <a:pt x="243" y="252"/>
                  <a:pt x="243" y="252"/>
                </a:cubicBezTo>
                <a:cubicBezTo>
                  <a:pt x="243" y="251"/>
                  <a:pt x="243" y="251"/>
                  <a:pt x="243" y="251"/>
                </a:cubicBezTo>
                <a:cubicBezTo>
                  <a:pt x="246" y="249"/>
                  <a:pt x="249" y="246"/>
                  <a:pt x="252" y="243"/>
                </a:cubicBezTo>
                <a:cubicBezTo>
                  <a:pt x="252" y="243"/>
                  <a:pt x="252" y="243"/>
                  <a:pt x="252" y="243"/>
                </a:cubicBezTo>
                <a:cubicBezTo>
                  <a:pt x="253" y="243"/>
                  <a:pt x="253" y="243"/>
                  <a:pt x="253" y="243"/>
                </a:cubicBezTo>
                <a:cubicBezTo>
                  <a:pt x="255" y="244"/>
                  <a:pt x="258" y="245"/>
                  <a:pt x="260" y="246"/>
                </a:cubicBezTo>
                <a:cubicBezTo>
                  <a:pt x="262" y="246"/>
                  <a:pt x="264" y="247"/>
                  <a:pt x="267" y="248"/>
                </a:cubicBezTo>
                <a:cubicBezTo>
                  <a:pt x="268" y="246"/>
                  <a:pt x="270" y="244"/>
                  <a:pt x="271" y="242"/>
                </a:cubicBezTo>
                <a:cubicBezTo>
                  <a:pt x="270" y="240"/>
                  <a:pt x="269" y="238"/>
                  <a:pt x="268" y="236"/>
                </a:cubicBezTo>
                <a:cubicBezTo>
                  <a:pt x="266" y="234"/>
                  <a:pt x="265" y="232"/>
                  <a:pt x="264" y="230"/>
                </a:cubicBezTo>
                <a:cubicBezTo>
                  <a:pt x="263" y="229"/>
                  <a:pt x="263" y="229"/>
                  <a:pt x="263" y="229"/>
                </a:cubicBezTo>
                <a:cubicBezTo>
                  <a:pt x="264" y="228"/>
                  <a:pt x="264" y="228"/>
                  <a:pt x="264" y="228"/>
                </a:cubicBezTo>
                <a:cubicBezTo>
                  <a:pt x="266" y="225"/>
                  <a:pt x="268" y="222"/>
                  <a:pt x="270" y="219"/>
                </a:cubicBezTo>
                <a:cubicBezTo>
                  <a:pt x="270" y="218"/>
                  <a:pt x="270" y="218"/>
                  <a:pt x="270" y="218"/>
                </a:cubicBezTo>
                <a:cubicBezTo>
                  <a:pt x="271" y="218"/>
                  <a:pt x="271" y="218"/>
                  <a:pt x="271" y="218"/>
                </a:cubicBezTo>
                <a:cubicBezTo>
                  <a:pt x="273" y="218"/>
                  <a:pt x="276" y="219"/>
                  <a:pt x="278" y="219"/>
                </a:cubicBezTo>
                <a:cubicBezTo>
                  <a:pt x="281" y="219"/>
                  <a:pt x="283" y="220"/>
                  <a:pt x="285" y="220"/>
                </a:cubicBezTo>
                <a:cubicBezTo>
                  <a:pt x="286" y="218"/>
                  <a:pt x="288" y="215"/>
                  <a:pt x="289" y="213"/>
                </a:cubicBezTo>
                <a:cubicBezTo>
                  <a:pt x="287" y="211"/>
                  <a:pt x="285" y="210"/>
                  <a:pt x="284" y="208"/>
                </a:cubicBezTo>
                <a:cubicBezTo>
                  <a:pt x="282" y="206"/>
                  <a:pt x="280" y="204"/>
                  <a:pt x="278" y="203"/>
                </a:cubicBezTo>
                <a:cubicBezTo>
                  <a:pt x="278" y="202"/>
                  <a:pt x="278" y="202"/>
                  <a:pt x="278" y="202"/>
                </a:cubicBezTo>
                <a:cubicBezTo>
                  <a:pt x="278" y="201"/>
                  <a:pt x="278" y="201"/>
                  <a:pt x="278" y="201"/>
                </a:cubicBezTo>
                <a:cubicBezTo>
                  <a:pt x="279" y="198"/>
                  <a:pt x="281" y="194"/>
                  <a:pt x="282" y="190"/>
                </a:cubicBezTo>
                <a:cubicBezTo>
                  <a:pt x="282" y="190"/>
                  <a:pt x="282" y="190"/>
                  <a:pt x="282" y="190"/>
                </a:cubicBezTo>
                <a:cubicBezTo>
                  <a:pt x="283" y="190"/>
                  <a:pt x="283" y="190"/>
                  <a:pt x="283" y="190"/>
                </a:cubicBezTo>
                <a:cubicBezTo>
                  <a:pt x="285" y="189"/>
                  <a:pt x="288" y="189"/>
                  <a:pt x="290" y="189"/>
                </a:cubicBezTo>
                <a:cubicBezTo>
                  <a:pt x="293" y="189"/>
                  <a:pt x="295" y="189"/>
                  <a:pt x="297" y="188"/>
                </a:cubicBezTo>
                <a:cubicBezTo>
                  <a:pt x="298" y="186"/>
                  <a:pt x="299" y="183"/>
                  <a:pt x="299" y="181"/>
                </a:cubicBezTo>
                <a:cubicBezTo>
                  <a:pt x="297" y="179"/>
                  <a:pt x="295" y="178"/>
                  <a:pt x="293" y="177"/>
                </a:cubicBezTo>
                <a:cubicBezTo>
                  <a:pt x="291" y="176"/>
                  <a:pt x="289" y="174"/>
                  <a:pt x="287" y="173"/>
                </a:cubicBezTo>
                <a:cubicBezTo>
                  <a:pt x="286" y="173"/>
                  <a:pt x="286" y="173"/>
                  <a:pt x="286" y="173"/>
                </a:cubicBezTo>
                <a:cubicBezTo>
                  <a:pt x="286" y="172"/>
                  <a:pt x="286" y="172"/>
                  <a:pt x="286" y="172"/>
                </a:cubicBezTo>
                <a:cubicBezTo>
                  <a:pt x="287" y="168"/>
                  <a:pt x="287" y="165"/>
                  <a:pt x="287" y="160"/>
                </a:cubicBezTo>
                <a:cubicBezTo>
                  <a:pt x="287" y="160"/>
                  <a:pt x="287" y="160"/>
                  <a:pt x="287" y="160"/>
                </a:cubicBezTo>
                <a:cubicBezTo>
                  <a:pt x="288" y="159"/>
                  <a:pt x="288" y="159"/>
                  <a:pt x="288" y="159"/>
                </a:cubicBezTo>
                <a:cubicBezTo>
                  <a:pt x="290" y="159"/>
                  <a:pt x="293" y="158"/>
                  <a:pt x="295" y="157"/>
                </a:cubicBezTo>
                <a:cubicBezTo>
                  <a:pt x="297" y="156"/>
                  <a:pt x="300" y="156"/>
                  <a:pt x="302" y="155"/>
                </a:cubicBezTo>
                <a:cubicBezTo>
                  <a:pt x="302" y="155"/>
                  <a:pt x="302" y="155"/>
                  <a:pt x="302" y="155"/>
                </a:cubicBezTo>
                <a:cubicBezTo>
                  <a:pt x="302" y="153"/>
                  <a:pt x="302" y="152"/>
                  <a:pt x="302" y="151"/>
                </a:cubicBezTo>
                <a:cubicBezTo>
                  <a:pt x="302" y="149"/>
                  <a:pt x="302" y="148"/>
                  <a:pt x="302" y="147"/>
                </a:cubicBezTo>
                <a:close/>
                <a:moveTo>
                  <a:pt x="159" y="110"/>
                </a:moveTo>
                <a:cubicBezTo>
                  <a:pt x="161" y="93"/>
                  <a:pt x="164" y="76"/>
                  <a:pt x="169" y="59"/>
                </a:cubicBezTo>
                <a:cubicBezTo>
                  <a:pt x="169" y="58"/>
                  <a:pt x="169" y="58"/>
                  <a:pt x="169" y="58"/>
                </a:cubicBezTo>
                <a:cubicBezTo>
                  <a:pt x="170" y="59"/>
                  <a:pt x="170" y="59"/>
                  <a:pt x="170" y="59"/>
                </a:cubicBezTo>
                <a:cubicBezTo>
                  <a:pt x="182" y="61"/>
                  <a:pt x="193" y="66"/>
                  <a:pt x="203" y="72"/>
                </a:cubicBezTo>
                <a:cubicBezTo>
                  <a:pt x="204" y="73"/>
                  <a:pt x="204" y="73"/>
                  <a:pt x="204" y="73"/>
                </a:cubicBezTo>
                <a:cubicBezTo>
                  <a:pt x="203" y="74"/>
                  <a:pt x="203" y="74"/>
                  <a:pt x="203" y="74"/>
                </a:cubicBezTo>
                <a:cubicBezTo>
                  <a:pt x="195" y="90"/>
                  <a:pt x="185" y="104"/>
                  <a:pt x="174" y="116"/>
                </a:cubicBezTo>
                <a:cubicBezTo>
                  <a:pt x="173" y="117"/>
                  <a:pt x="173" y="117"/>
                  <a:pt x="173" y="117"/>
                </a:cubicBezTo>
                <a:cubicBezTo>
                  <a:pt x="172" y="117"/>
                  <a:pt x="172" y="117"/>
                  <a:pt x="172" y="117"/>
                </a:cubicBezTo>
                <a:cubicBezTo>
                  <a:pt x="169" y="114"/>
                  <a:pt x="165" y="112"/>
                  <a:pt x="160" y="111"/>
                </a:cubicBezTo>
                <a:cubicBezTo>
                  <a:pt x="159" y="111"/>
                  <a:pt x="159" y="111"/>
                  <a:pt x="159" y="111"/>
                </a:cubicBezTo>
                <a:lnTo>
                  <a:pt x="159" y="110"/>
                </a:lnTo>
                <a:close/>
                <a:moveTo>
                  <a:pt x="99" y="72"/>
                </a:moveTo>
                <a:cubicBezTo>
                  <a:pt x="109" y="65"/>
                  <a:pt x="120" y="61"/>
                  <a:pt x="132" y="58"/>
                </a:cubicBezTo>
                <a:cubicBezTo>
                  <a:pt x="133" y="58"/>
                  <a:pt x="133" y="58"/>
                  <a:pt x="133" y="58"/>
                </a:cubicBezTo>
                <a:cubicBezTo>
                  <a:pt x="134" y="59"/>
                  <a:pt x="134" y="59"/>
                  <a:pt x="134" y="59"/>
                </a:cubicBezTo>
                <a:cubicBezTo>
                  <a:pt x="139" y="76"/>
                  <a:pt x="142" y="93"/>
                  <a:pt x="143" y="110"/>
                </a:cubicBezTo>
                <a:cubicBezTo>
                  <a:pt x="143" y="111"/>
                  <a:pt x="143" y="111"/>
                  <a:pt x="143" y="111"/>
                </a:cubicBezTo>
                <a:cubicBezTo>
                  <a:pt x="142" y="111"/>
                  <a:pt x="142" y="111"/>
                  <a:pt x="142" y="111"/>
                </a:cubicBezTo>
                <a:cubicBezTo>
                  <a:pt x="138" y="112"/>
                  <a:pt x="134" y="114"/>
                  <a:pt x="130" y="116"/>
                </a:cubicBezTo>
                <a:cubicBezTo>
                  <a:pt x="129" y="117"/>
                  <a:pt x="129" y="117"/>
                  <a:pt x="129" y="117"/>
                </a:cubicBezTo>
                <a:cubicBezTo>
                  <a:pt x="128" y="116"/>
                  <a:pt x="128" y="116"/>
                  <a:pt x="128" y="116"/>
                </a:cubicBezTo>
                <a:cubicBezTo>
                  <a:pt x="117" y="103"/>
                  <a:pt x="107" y="89"/>
                  <a:pt x="99" y="74"/>
                </a:cubicBezTo>
                <a:cubicBezTo>
                  <a:pt x="98" y="73"/>
                  <a:pt x="98" y="73"/>
                  <a:pt x="98" y="73"/>
                </a:cubicBezTo>
                <a:lnTo>
                  <a:pt x="99" y="72"/>
                </a:lnTo>
                <a:close/>
                <a:moveTo>
                  <a:pt x="59" y="132"/>
                </a:moveTo>
                <a:cubicBezTo>
                  <a:pt x="61" y="120"/>
                  <a:pt x="66" y="109"/>
                  <a:pt x="72" y="99"/>
                </a:cubicBezTo>
                <a:cubicBezTo>
                  <a:pt x="73" y="98"/>
                  <a:pt x="73" y="98"/>
                  <a:pt x="73" y="98"/>
                </a:cubicBezTo>
                <a:cubicBezTo>
                  <a:pt x="74" y="98"/>
                  <a:pt x="74" y="98"/>
                  <a:pt x="74" y="98"/>
                </a:cubicBezTo>
                <a:cubicBezTo>
                  <a:pt x="90" y="107"/>
                  <a:pt x="104" y="116"/>
                  <a:pt x="116" y="128"/>
                </a:cubicBezTo>
                <a:cubicBezTo>
                  <a:pt x="117" y="128"/>
                  <a:pt x="117" y="128"/>
                  <a:pt x="117" y="128"/>
                </a:cubicBezTo>
                <a:cubicBezTo>
                  <a:pt x="117" y="129"/>
                  <a:pt x="117" y="129"/>
                  <a:pt x="117" y="129"/>
                </a:cubicBezTo>
                <a:cubicBezTo>
                  <a:pt x="114" y="133"/>
                  <a:pt x="113" y="137"/>
                  <a:pt x="112" y="141"/>
                </a:cubicBezTo>
                <a:cubicBezTo>
                  <a:pt x="111" y="143"/>
                  <a:pt x="111" y="143"/>
                  <a:pt x="111" y="143"/>
                </a:cubicBezTo>
                <a:cubicBezTo>
                  <a:pt x="110" y="142"/>
                  <a:pt x="110" y="142"/>
                  <a:pt x="110" y="142"/>
                </a:cubicBezTo>
                <a:cubicBezTo>
                  <a:pt x="93" y="141"/>
                  <a:pt x="76" y="138"/>
                  <a:pt x="60" y="133"/>
                </a:cubicBezTo>
                <a:cubicBezTo>
                  <a:pt x="58" y="133"/>
                  <a:pt x="58" y="133"/>
                  <a:pt x="58" y="133"/>
                </a:cubicBezTo>
                <a:lnTo>
                  <a:pt x="59" y="132"/>
                </a:lnTo>
                <a:close/>
                <a:moveTo>
                  <a:pt x="74" y="203"/>
                </a:moveTo>
                <a:cubicBezTo>
                  <a:pt x="73" y="203"/>
                  <a:pt x="73" y="203"/>
                  <a:pt x="73" y="203"/>
                </a:cubicBezTo>
                <a:cubicBezTo>
                  <a:pt x="72" y="202"/>
                  <a:pt x="72" y="202"/>
                  <a:pt x="72" y="202"/>
                </a:cubicBezTo>
                <a:cubicBezTo>
                  <a:pt x="66" y="192"/>
                  <a:pt x="61" y="181"/>
                  <a:pt x="59" y="170"/>
                </a:cubicBezTo>
                <a:cubicBezTo>
                  <a:pt x="58" y="168"/>
                  <a:pt x="58" y="168"/>
                  <a:pt x="58" y="168"/>
                </a:cubicBezTo>
                <a:cubicBezTo>
                  <a:pt x="60" y="168"/>
                  <a:pt x="60" y="168"/>
                  <a:pt x="60" y="168"/>
                </a:cubicBezTo>
                <a:cubicBezTo>
                  <a:pt x="76" y="163"/>
                  <a:pt x="93" y="160"/>
                  <a:pt x="110" y="159"/>
                </a:cubicBezTo>
                <a:cubicBezTo>
                  <a:pt x="111" y="159"/>
                  <a:pt x="111" y="159"/>
                  <a:pt x="111" y="159"/>
                </a:cubicBezTo>
                <a:cubicBezTo>
                  <a:pt x="111" y="160"/>
                  <a:pt x="111" y="160"/>
                  <a:pt x="111" y="160"/>
                </a:cubicBezTo>
                <a:cubicBezTo>
                  <a:pt x="112" y="164"/>
                  <a:pt x="114" y="168"/>
                  <a:pt x="116" y="172"/>
                </a:cubicBezTo>
                <a:cubicBezTo>
                  <a:pt x="117" y="173"/>
                  <a:pt x="117" y="173"/>
                  <a:pt x="117" y="173"/>
                </a:cubicBezTo>
                <a:cubicBezTo>
                  <a:pt x="116" y="174"/>
                  <a:pt x="116" y="174"/>
                  <a:pt x="116" y="174"/>
                </a:cubicBezTo>
                <a:cubicBezTo>
                  <a:pt x="103" y="185"/>
                  <a:pt x="89" y="194"/>
                  <a:pt x="74" y="203"/>
                </a:cubicBezTo>
                <a:close/>
                <a:moveTo>
                  <a:pt x="143" y="191"/>
                </a:moveTo>
                <a:cubicBezTo>
                  <a:pt x="141" y="208"/>
                  <a:pt x="138" y="225"/>
                  <a:pt x="133" y="242"/>
                </a:cubicBezTo>
                <a:cubicBezTo>
                  <a:pt x="133" y="243"/>
                  <a:pt x="133" y="243"/>
                  <a:pt x="133" y="243"/>
                </a:cubicBezTo>
                <a:cubicBezTo>
                  <a:pt x="132" y="243"/>
                  <a:pt x="132" y="243"/>
                  <a:pt x="132" y="243"/>
                </a:cubicBezTo>
                <a:cubicBezTo>
                  <a:pt x="120" y="241"/>
                  <a:pt x="109" y="236"/>
                  <a:pt x="99" y="229"/>
                </a:cubicBezTo>
                <a:cubicBezTo>
                  <a:pt x="98" y="229"/>
                  <a:pt x="98" y="229"/>
                  <a:pt x="98" y="229"/>
                </a:cubicBezTo>
                <a:cubicBezTo>
                  <a:pt x="98" y="228"/>
                  <a:pt x="98" y="228"/>
                  <a:pt x="98" y="228"/>
                </a:cubicBezTo>
                <a:cubicBezTo>
                  <a:pt x="107" y="212"/>
                  <a:pt x="117" y="198"/>
                  <a:pt x="128" y="185"/>
                </a:cubicBezTo>
                <a:cubicBezTo>
                  <a:pt x="128" y="184"/>
                  <a:pt x="128" y="184"/>
                  <a:pt x="128" y="184"/>
                </a:cubicBezTo>
                <a:cubicBezTo>
                  <a:pt x="129" y="185"/>
                  <a:pt x="129" y="185"/>
                  <a:pt x="129" y="185"/>
                </a:cubicBezTo>
                <a:cubicBezTo>
                  <a:pt x="133" y="187"/>
                  <a:pt x="137" y="189"/>
                  <a:pt x="142" y="190"/>
                </a:cubicBezTo>
                <a:cubicBezTo>
                  <a:pt x="143" y="190"/>
                  <a:pt x="143" y="190"/>
                  <a:pt x="143" y="190"/>
                </a:cubicBezTo>
                <a:lnTo>
                  <a:pt x="143" y="191"/>
                </a:lnTo>
                <a:close/>
                <a:moveTo>
                  <a:pt x="151" y="180"/>
                </a:moveTo>
                <a:cubicBezTo>
                  <a:pt x="143" y="180"/>
                  <a:pt x="136" y="177"/>
                  <a:pt x="130" y="171"/>
                </a:cubicBezTo>
                <a:cubicBezTo>
                  <a:pt x="125" y="166"/>
                  <a:pt x="122" y="159"/>
                  <a:pt x="122" y="151"/>
                </a:cubicBezTo>
                <a:cubicBezTo>
                  <a:pt x="122" y="143"/>
                  <a:pt x="125" y="136"/>
                  <a:pt x="130" y="130"/>
                </a:cubicBezTo>
                <a:cubicBezTo>
                  <a:pt x="136" y="125"/>
                  <a:pt x="143" y="122"/>
                  <a:pt x="151" y="122"/>
                </a:cubicBezTo>
                <a:cubicBezTo>
                  <a:pt x="159" y="122"/>
                  <a:pt x="166" y="125"/>
                  <a:pt x="172" y="130"/>
                </a:cubicBezTo>
                <a:cubicBezTo>
                  <a:pt x="183" y="142"/>
                  <a:pt x="183" y="160"/>
                  <a:pt x="172" y="171"/>
                </a:cubicBezTo>
                <a:cubicBezTo>
                  <a:pt x="166" y="177"/>
                  <a:pt x="159" y="180"/>
                  <a:pt x="151" y="180"/>
                </a:cubicBezTo>
                <a:close/>
                <a:moveTo>
                  <a:pt x="203" y="229"/>
                </a:moveTo>
                <a:cubicBezTo>
                  <a:pt x="192" y="236"/>
                  <a:pt x="181" y="241"/>
                  <a:pt x="170" y="243"/>
                </a:cubicBezTo>
                <a:cubicBezTo>
                  <a:pt x="168" y="243"/>
                  <a:pt x="168" y="243"/>
                  <a:pt x="168" y="243"/>
                </a:cubicBezTo>
                <a:cubicBezTo>
                  <a:pt x="168" y="242"/>
                  <a:pt x="168" y="242"/>
                  <a:pt x="168" y="242"/>
                </a:cubicBezTo>
                <a:cubicBezTo>
                  <a:pt x="163" y="225"/>
                  <a:pt x="160" y="208"/>
                  <a:pt x="159" y="192"/>
                </a:cubicBezTo>
                <a:cubicBezTo>
                  <a:pt x="159" y="190"/>
                  <a:pt x="159" y="190"/>
                  <a:pt x="159" y="190"/>
                </a:cubicBezTo>
                <a:cubicBezTo>
                  <a:pt x="160" y="190"/>
                  <a:pt x="160" y="190"/>
                  <a:pt x="160" y="190"/>
                </a:cubicBezTo>
                <a:cubicBezTo>
                  <a:pt x="164" y="189"/>
                  <a:pt x="168" y="188"/>
                  <a:pt x="172" y="185"/>
                </a:cubicBezTo>
                <a:cubicBezTo>
                  <a:pt x="173" y="185"/>
                  <a:pt x="173" y="185"/>
                  <a:pt x="173" y="185"/>
                </a:cubicBezTo>
                <a:cubicBezTo>
                  <a:pt x="174" y="185"/>
                  <a:pt x="174" y="185"/>
                  <a:pt x="174" y="185"/>
                </a:cubicBezTo>
                <a:cubicBezTo>
                  <a:pt x="185" y="199"/>
                  <a:pt x="195" y="213"/>
                  <a:pt x="203" y="228"/>
                </a:cubicBezTo>
                <a:cubicBezTo>
                  <a:pt x="204" y="229"/>
                  <a:pt x="204" y="229"/>
                  <a:pt x="204" y="229"/>
                </a:cubicBezTo>
                <a:lnTo>
                  <a:pt x="203" y="229"/>
                </a:lnTo>
                <a:close/>
                <a:moveTo>
                  <a:pt x="243" y="170"/>
                </a:moveTo>
                <a:cubicBezTo>
                  <a:pt x="241" y="182"/>
                  <a:pt x="236" y="193"/>
                  <a:pt x="229" y="203"/>
                </a:cubicBezTo>
                <a:cubicBezTo>
                  <a:pt x="229" y="204"/>
                  <a:pt x="229" y="204"/>
                  <a:pt x="229" y="204"/>
                </a:cubicBezTo>
                <a:cubicBezTo>
                  <a:pt x="228" y="203"/>
                  <a:pt x="228" y="203"/>
                  <a:pt x="228" y="203"/>
                </a:cubicBezTo>
                <a:cubicBezTo>
                  <a:pt x="212" y="195"/>
                  <a:pt x="198" y="185"/>
                  <a:pt x="185" y="174"/>
                </a:cubicBezTo>
                <a:cubicBezTo>
                  <a:pt x="185" y="173"/>
                  <a:pt x="185" y="173"/>
                  <a:pt x="185" y="173"/>
                </a:cubicBezTo>
                <a:cubicBezTo>
                  <a:pt x="185" y="172"/>
                  <a:pt x="185" y="172"/>
                  <a:pt x="185" y="172"/>
                </a:cubicBezTo>
                <a:cubicBezTo>
                  <a:pt x="188" y="169"/>
                  <a:pt x="189" y="164"/>
                  <a:pt x="190" y="160"/>
                </a:cubicBezTo>
                <a:cubicBezTo>
                  <a:pt x="191" y="159"/>
                  <a:pt x="191" y="159"/>
                  <a:pt x="191" y="159"/>
                </a:cubicBezTo>
                <a:cubicBezTo>
                  <a:pt x="192" y="159"/>
                  <a:pt x="192" y="159"/>
                  <a:pt x="192" y="159"/>
                </a:cubicBezTo>
                <a:cubicBezTo>
                  <a:pt x="208" y="161"/>
                  <a:pt x="225" y="164"/>
                  <a:pt x="242" y="168"/>
                </a:cubicBezTo>
                <a:cubicBezTo>
                  <a:pt x="243" y="169"/>
                  <a:pt x="243" y="169"/>
                  <a:pt x="243" y="169"/>
                </a:cubicBezTo>
                <a:lnTo>
                  <a:pt x="243" y="170"/>
                </a:lnTo>
                <a:close/>
                <a:moveTo>
                  <a:pt x="242" y="134"/>
                </a:moveTo>
                <a:cubicBezTo>
                  <a:pt x="225" y="139"/>
                  <a:pt x="208" y="142"/>
                  <a:pt x="192" y="143"/>
                </a:cubicBezTo>
                <a:cubicBezTo>
                  <a:pt x="191" y="143"/>
                  <a:pt x="191" y="143"/>
                  <a:pt x="191" y="143"/>
                </a:cubicBezTo>
                <a:cubicBezTo>
                  <a:pt x="190" y="142"/>
                  <a:pt x="190" y="142"/>
                  <a:pt x="190" y="142"/>
                </a:cubicBezTo>
                <a:cubicBezTo>
                  <a:pt x="189" y="137"/>
                  <a:pt x="188" y="133"/>
                  <a:pt x="185" y="130"/>
                </a:cubicBezTo>
                <a:cubicBezTo>
                  <a:pt x="185" y="129"/>
                  <a:pt x="185" y="129"/>
                  <a:pt x="185" y="129"/>
                </a:cubicBezTo>
                <a:cubicBezTo>
                  <a:pt x="186" y="128"/>
                  <a:pt x="186" y="128"/>
                  <a:pt x="186" y="128"/>
                </a:cubicBezTo>
                <a:cubicBezTo>
                  <a:pt x="199" y="117"/>
                  <a:pt x="213" y="107"/>
                  <a:pt x="228" y="99"/>
                </a:cubicBezTo>
                <a:cubicBezTo>
                  <a:pt x="229" y="98"/>
                  <a:pt x="229" y="98"/>
                  <a:pt x="229" y="98"/>
                </a:cubicBezTo>
                <a:cubicBezTo>
                  <a:pt x="230" y="99"/>
                  <a:pt x="230" y="99"/>
                  <a:pt x="230" y="99"/>
                </a:cubicBezTo>
                <a:cubicBezTo>
                  <a:pt x="236" y="109"/>
                  <a:pt x="241" y="120"/>
                  <a:pt x="243" y="132"/>
                </a:cubicBezTo>
                <a:cubicBezTo>
                  <a:pt x="243" y="133"/>
                  <a:pt x="243" y="133"/>
                  <a:pt x="243" y="133"/>
                </a:cubicBezTo>
                <a:lnTo>
                  <a:pt x="242" y="134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  <a:effectLst>
            <a:outerShdw blurRad="190500" dist="76200" dir="2700000" algn="tl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2" name="Oval 31"/>
          <p:cNvSpPr/>
          <p:nvPr/>
        </p:nvSpPr>
        <p:spPr>
          <a:xfrm rot="483264">
            <a:off x="6334729" y="8708528"/>
            <a:ext cx="1496521" cy="1496521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571500" dist="723900" dir="2700000" algn="tl" rotWithShape="0">
              <a:prstClr val="black">
                <a:alpha val="3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34" name="Group 33"/>
          <p:cNvGrpSpPr/>
          <p:nvPr/>
        </p:nvGrpSpPr>
        <p:grpSpPr>
          <a:xfrm>
            <a:off x="13390503" y="7068559"/>
            <a:ext cx="6379199" cy="5251929"/>
            <a:chOff x="11816557" y="7756415"/>
            <a:chExt cx="6379199" cy="5251929"/>
          </a:xfrm>
        </p:grpSpPr>
        <p:grpSp>
          <p:nvGrpSpPr>
            <p:cNvPr id="35" name="Group 34"/>
            <p:cNvGrpSpPr/>
            <p:nvPr/>
          </p:nvGrpSpPr>
          <p:grpSpPr>
            <a:xfrm flipH="1">
              <a:off x="11816557" y="7756415"/>
              <a:ext cx="4085157" cy="4054242"/>
              <a:chOff x="3059082" y="5908837"/>
              <a:chExt cx="4085157" cy="4054242"/>
            </a:xfrm>
          </p:grpSpPr>
          <p:sp>
            <p:nvSpPr>
              <p:cNvPr id="39" name="Arc 38"/>
              <p:cNvSpPr/>
              <p:nvPr/>
            </p:nvSpPr>
            <p:spPr>
              <a:xfrm flipV="1">
                <a:off x="3059082" y="5908837"/>
                <a:ext cx="4085157" cy="4019550"/>
              </a:xfrm>
              <a:prstGeom prst="arc">
                <a:avLst>
                  <a:gd name="adj1" fmla="val 17143018"/>
                  <a:gd name="adj2" fmla="val 20231147"/>
                </a:avLst>
              </a:prstGeom>
              <a:ln>
                <a:solidFill>
                  <a:schemeClr val="bg1">
                    <a:lumMod val="75000"/>
                  </a:schemeClr>
                </a:solidFill>
                <a:prstDash val="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0" name="Oval 39"/>
              <p:cNvSpPr/>
              <p:nvPr/>
            </p:nvSpPr>
            <p:spPr>
              <a:xfrm>
                <a:off x="5523918" y="9748418"/>
                <a:ext cx="214661" cy="214661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36" name="Group 35"/>
            <p:cNvGrpSpPr/>
            <p:nvPr/>
          </p:nvGrpSpPr>
          <p:grpSpPr>
            <a:xfrm>
              <a:off x="13607672" y="11469461"/>
              <a:ext cx="4588084" cy="1538883"/>
              <a:chOff x="3894839" y="10606073"/>
              <a:chExt cx="4588084" cy="1538883"/>
            </a:xfrm>
          </p:grpSpPr>
          <p:sp>
            <p:nvSpPr>
              <p:cNvPr id="37" name="TextBox 36"/>
              <p:cNvSpPr txBox="1"/>
              <p:nvPr/>
            </p:nvSpPr>
            <p:spPr>
              <a:xfrm>
                <a:off x="3894839" y="10606073"/>
                <a:ext cx="4588084" cy="52322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fa-IR" sz="2800" b="1" dirty="0">
                    <a:solidFill>
                      <a:schemeClr val="accent1">
                        <a:lumMod val="50000"/>
                      </a:schemeClr>
                    </a:solidFill>
                    <a:effectLst>
                      <a:glow>
                        <a:srgbClr val="FF3399">
                          <a:alpha val="24000"/>
                        </a:srgbClr>
                      </a:glow>
                    </a:effectLst>
                    <a:latin typeface="Shabnam" panose="020B0603030804020204" pitchFamily="34" charset="-78"/>
                    <a:cs typeface="Shabnam" panose="020B0603030804020204" pitchFamily="34" charset="-78"/>
                  </a:rPr>
                  <a:t>تیتر عنوان را بنویسید</a:t>
                </a:r>
                <a:endParaRPr lang="en-US" sz="2800" b="1" dirty="0">
                  <a:solidFill>
                    <a:schemeClr val="accent1">
                      <a:lumMod val="50000"/>
                    </a:schemeClr>
                  </a:solidFill>
                  <a:effectLst>
                    <a:glow>
                      <a:srgbClr val="FF3399">
                        <a:alpha val="24000"/>
                      </a:srgbClr>
                    </a:glow>
                  </a:effectLst>
                  <a:latin typeface="Shabnam" panose="020B0603030804020204" pitchFamily="34" charset="-78"/>
                  <a:cs typeface="Shabnam" panose="020B0603030804020204" pitchFamily="34" charset="-78"/>
                </a:endParaRPr>
              </a:p>
            </p:txBody>
          </p:sp>
          <p:sp>
            <p:nvSpPr>
              <p:cNvPr id="38" name="TextBox 37"/>
              <p:cNvSpPr txBox="1"/>
              <p:nvPr/>
            </p:nvSpPr>
            <p:spPr>
              <a:xfrm>
                <a:off x="3894839" y="11129293"/>
                <a:ext cx="3884612" cy="101566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 rtl="1">
                  <a:lnSpc>
                    <a:spcPct val="150000"/>
                  </a:lnSpc>
                </a:pPr>
                <a:r>
                  <a:rPr lang="fa-IR" sz="2000" dirty="0">
                    <a:solidFill>
                      <a:srgbClr val="16191F"/>
                    </a:solidFill>
                    <a:latin typeface="Vazir" panose="020B0603030804020204" pitchFamily="34" charset="-78"/>
                    <a:cs typeface="Vazir" panose="020B0603030804020204" pitchFamily="34" charset="-78"/>
                  </a:rPr>
                  <a:t>فروشگاه مینارو ارائه دهنده انواع فایل های کاربردی</a:t>
                </a:r>
                <a:endParaRPr lang="en-US" sz="1800" b="1" dirty="0">
                  <a:solidFill>
                    <a:schemeClr val="bg1">
                      <a:lumMod val="65000"/>
                    </a:schemeClr>
                  </a:solidFill>
                  <a:effectLst>
                    <a:glow>
                      <a:srgbClr val="FF3399">
                        <a:alpha val="24000"/>
                      </a:srgbClr>
                    </a:glow>
                  </a:effectLst>
                  <a:latin typeface="Lato" panose="020F0502020204030203" pitchFamily="34" charset="0"/>
                </a:endParaRPr>
              </a:p>
            </p:txBody>
          </p:sp>
        </p:grpSp>
      </p:grpSp>
      <p:grpSp>
        <p:nvGrpSpPr>
          <p:cNvPr id="41" name="Group 40"/>
          <p:cNvGrpSpPr/>
          <p:nvPr/>
        </p:nvGrpSpPr>
        <p:grpSpPr>
          <a:xfrm flipH="1">
            <a:off x="277585" y="7068559"/>
            <a:ext cx="6379199" cy="5251929"/>
            <a:chOff x="11816557" y="7756415"/>
            <a:chExt cx="6379199" cy="5251929"/>
          </a:xfrm>
        </p:grpSpPr>
        <p:grpSp>
          <p:nvGrpSpPr>
            <p:cNvPr id="42" name="Group 41"/>
            <p:cNvGrpSpPr/>
            <p:nvPr/>
          </p:nvGrpSpPr>
          <p:grpSpPr>
            <a:xfrm flipH="1">
              <a:off x="11816557" y="7756415"/>
              <a:ext cx="4085157" cy="4054242"/>
              <a:chOff x="3059082" y="5908837"/>
              <a:chExt cx="4085157" cy="4054242"/>
            </a:xfrm>
          </p:grpSpPr>
          <p:sp>
            <p:nvSpPr>
              <p:cNvPr id="46" name="Arc 45"/>
              <p:cNvSpPr/>
              <p:nvPr/>
            </p:nvSpPr>
            <p:spPr>
              <a:xfrm flipV="1">
                <a:off x="3059082" y="5908837"/>
                <a:ext cx="4085157" cy="4019550"/>
              </a:xfrm>
              <a:prstGeom prst="arc">
                <a:avLst>
                  <a:gd name="adj1" fmla="val 17143018"/>
                  <a:gd name="adj2" fmla="val 20231147"/>
                </a:avLst>
              </a:prstGeom>
              <a:ln>
                <a:solidFill>
                  <a:schemeClr val="bg1">
                    <a:lumMod val="75000"/>
                  </a:schemeClr>
                </a:solidFill>
                <a:prstDash val="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7" name="Oval 46"/>
              <p:cNvSpPr/>
              <p:nvPr/>
            </p:nvSpPr>
            <p:spPr>
              <a:xfrm>
                <a:off x="5523918" y="9748418"/>
                <a:ext cx="214661" cy="214661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43" name="Group 42"/>
            <p:cNvGrpSpPr/>
            <p:nvPr/>
          </p:nvGrpSpPr>
          <p:grpSpPr>
            <a:xfrm>
              <a:off x="13607672" y="11469461"/>
              <a:ext cx="4588084" cy="1538883"/>
              <a:chOff x="3894839" y="10606073"/>
              <a:chExt cx="4588084" cy="1538883"/>
            </a:xfrm>
          </p:grpSpPr>
          <p:sp>
            <p:nvSpPr>
              <p:cNvPr id="44" name="TextBox 43"/>
              <p:cNvSpPr txBox="1"/>
              <p:nvPr/>
            </p:nvSpPr>
            <p:spPr>
              <a:xfrm>
                <a:off x="3894839" y="10606073"/>
                <a:ext cx="4588084" cy="52322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/>
                <a:r>
                  <a:rPr lang="fa-IR" sz="2800" b="1" dirty="0">
                    <a:solidFill>
                      <a:schemeClr val="accent1">
                        <a:lumMod val="50000"/>
                      </a:schemeClr>
                    </a:solidFill>
                    <a:effectLst>
                      <a:glow>
                        <a:srgbClr val="FF3399">
                          <a:alpha val="24000"/>
                        </a:srgbClr>
                      </a:glow>
                    </a:effectLst>
                    <a:latin typeface="Shabnam" panose="020B0603030804020204" pitchFamily="34" charset="-78"/>
                    <a:cs typeface="Shabnam" panose="020B0603030804020204" pitchFamily="34" charset="-78"/>
                  </a:rPr>
                  <a:t>تیتر عنوان را بنویسید</a:t>
                </a:r>
                <a:endParaRPr lang="en-US" sz="2800" b="1" dirty="0">
                  <a:solidFill>
                    <a:schemeClr val="accent1">
                      <a:lumMod val="50000"/>
                    </a:schemeClr>
                  </a:solidFill>
                  <a:effectLst>
                    <a:glow>
                      <a:srgbClr val="FF3399">
                        <a:alpha val="24000"/>
                      </a:srgbClr>
                    </a:glow>
                  </a:effectLst>
                  <a:latin typeface="Shabnam" panose="020B0603030804020204" pitchFamily="34" charset="-78"/>
                  <a:cs typeface="Shabnam" panose="020B0603030804020204" pitchFamily="34" charset="-78"/>
                </a:endParaRPr>
              </a:p>
            </p:txBody>
          </p:sp>
          <p:sp>
            <p:nvSpPr>
              <p:cNvPr id="45" name="TextBox 44"/>
              <p:cNvSpPr txBox="1"/>
              <p:nvPr/>
            </p:nvSpPr>
            <p:spPr>
              <a:xfrm>
                <a:off x="3894839" y="11129293"/>
                <a:ext cx="3884612" cy="101566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 rtl="1">
                  <a:lnSpc>
                    <a:spcPct val="150000"/>
                  </a:lnSpc>
                </a:pPr>
                <a:r>
                  <a:rPr lang="fa-IR" sz="2000" dirty="0">
                    <a:solidFill>
                      <a:srgbClr val="16191F"/>
                    </a:solidFill>
                    <a:latin typeface="Vazir" panose="020B0603030804020204" pitchFamily="34" charset="-78"/>
                    <a:cs typeface="Vazir" panose="020B0603030804020204" pitchFamily="34" charset="-78"/>
                  </a:rPr>
                  <a:t>فروشگاه مینارو ارائه دهنده انواع فایل های کاربردی</a:t>
                </a:r>
                <a:endParaRPr lang="en-US" sz="1800" b="1" dirty="0">
                  <a:solidFill>
                    <a:schemeClr val="bg1">
                      <a:lumMod val="65000"/>
                    </a:schemeClr>
                  </a:solidFill>
                  <a:effectLst>
                    <a:glow>
                      <a:srgbClr val="FF3399">
                        <a:alpha val="24000"/>
                      </a:srgbClr>
                    </a:glow>
                  </a:effectLst>
                  <a:latin typeface="Lato" panose="020F0502020204030203" pitchFamily="34" charset="0"/>
                </a:endParaRPr>
              </a:p>
            </p:txBody>
          </p:sp>
        </p:grpSp>
      </p:grpSp>
      <p:grpSp>
        <p:nvGrpSpPr>
          <p:cNvPr id="48" name="Group 47"/>
          <p:cNvGrpSpPr/>
          <p:nvPr/>
        </p:nvGrpSpPr>
        <p:grpSpPr>
          <a:xfrm flipV="1">
            <a:off x="10583030" y="1144269"/>
            <a:ext cx="6379199" cy="5251929"/>
            <a:chOff x="11816557" y="7756415"/>
            <a:chExt cx="6379199" cy="5251929"/>
          </a:xfrm>
        </p:grpSpPr>
        <p:grpSp>
          <p:nvGrpSpPr>
            <p:cNvPr id="49" name="Group 48"/>
            <p:cNvGrpSpPr/>
            <p:nvPr/>
          </p:nvGrpSpPr>
          <p:grpSpPr>
            <a:xfrm flipH="1">
              <a:off x="11816557" y="7756415"/>
              <a:ext cx="4085157" cy="4054242"/>
              <a:chOff x="3059082" y="5908837"/>
              <a:chExt cx="4085157" cy="4054242"/>
            </a:xfrm>
          </p:grpSpPr>
          <p:sp>
            <p:nvSpPr>
              <p:cNvPr id="53" name="Arc 52"/>
              <p:cNvSpPr/>
              <p:nvPr/>
            </p:nvSpPr>
            <p:spPr>
              <a:xfrm flipV="1">
                <a:off x="3059082" y="5908837"/>
                <a:ext cx="4085157" cy="4019550"/>
              </a:xfrm>
              <a:prstGeom prst="arc">
                <a:avLst>
                  <a:gd name="adj1" fmla="val 17143018"/>
                  <a:gd name="adj2" fmla="val 20231147"/>
                </a:avLst>
              </a:prstGeom>
              <a:ln>
                <a:solidFill>
                  <a:schemeClr val="bg1">
                    <a:lumMod val="75000"/>
                  </a:schemeClr>
                </a:solidFill>
                <a:prstDash val="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4" name="Oval 53"/>
              <p:cNvSpPr/>
              <p:nvPr/>
            </p:nvSpPr>
            <p:spPr>
              <a:xfrm>
                <a:off x="5523918" y="9748418"/>
                <a:ext cx="214661" cy="214661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50" name="Group 49"/>
            <p:cNvGrpSpPr/>
            <p:nvPr/>
          </p:nvGrpSpPr>
          <p:grpSpPr>
            <a:xfrm>
              <a:off x="13607672" y="11469461"/>
              <a:ext cx="4588084" cy="1538883"/>
              <a:chOff x="3894839" y="10606073"/>
              <a:chExt cx="4588084" cy="1538883"/>
            </a:xfrm>
          </p:grpSpPr>
          <p:sp>
            <p:nvSpPr>
              <p:cNvPr id="51" name="TextBox 50"/>
              <p:cNvSpPr txBox="1"/>
              <p:nvPr/>
            </p:nvSpPr>
            <p:spPr>
              <a:xfrm flipV="1">
                <a:off x="3894839" y="10606073"/>
                <a:ext cx="4588084" cy="52322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fa-IR" sz="2800" b="1" dirty="0">
                    <a:solidFill>
                      <a:schemeClr val="accent1">
                        <a:lumMod val="50000"/>
                      </a:schemeClr>
                    </a:solidFill>
                    <a:effectLst>
                      <a:glow>
                        <a:srgbClr val="FF3399">
                          <a:alpha val="24000"/>
                        </a:srgbClr>
                      </a:glow>
                    </a:effectLst>
                    <a:latin typeface="Shabnam" panose="020B0603030804020204" pitchFamily="34" charset="-78"/>
                    <a:cs typeface="Shabnam" panose="020B0603030804020204" pitchFamily="34" charset="-78"/>
                  </a:rPr>
                  <a:t>تیتر عنوان را بنویسید</a:t>
                </a:r>
                <a:endParaRPr lang="en-US" sz="2800" b="1" dirty="0">
                  <a:solidFill>
                    <a:schemeClr val="accent1">
                      <a:lumMod val="50000"/>
                    </a:schemeClr>
                  </a:solidFill>
                  <a:effectLst>
                    <a:glow>
                      <a:srgbClr val="FF3399">
                        <a:alpha val="24000"/>
                      </a:srgbClr>
                    </a:glow>
                  </a:effectLst>
                  <a:latin typeface="Shabnam" panose="020B0603030804020204" pitchFamily="34" charset="-78"/>
                  <a:cs typeface="Shabnam" panose="020B0603030804020204" pitchFamily="34" charset="-78"/>
                </a:endParaRPr>
              </a:p>
            </p:txBody>
          </p:sp>
          <p:sp>
            <p:nvSpPr>
              <p:cNvPr id="52" name="TextBox 51"/>
              <p:cNvSpPr txBox="1"/>
              <p:nvPr/>
            </p:nvSpPr>
            <p:spPr>
              <a:xfrm flipV="1">
                <a:off x="3894839" y="11129293"/>
                <a:ext cx="3302071" cy="101566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 rtl="1">
                  <a:lnSpc>
                    <a:spcPct val="150000"/>
                  </a:lnSpc>
                </a:pPr>
                <a:r>
                  <a:rPr lang="fa-IR" sz="2000" dirty="0">
                    <a:solidFill>
                      <a:srgbClr val="16191F"/>
                    </a:solidFill>
                    <a:latin typeface="Vazir" panose="020B0603030804020204" pitchFamily="34" charset="-78"/>
                    <a:cs typeface="Vazir" panose="020B0603030804020204" pitchFamily="34" charset="-78"/>
                  </a:rPr>
                  <a:t>فروشگاه مینارو ارائه دهنده انواع فایل های کاربردی</a:t>
                </a:r>
                <a:endParaRPr lang="en-US" sz="1800" b="1" dirty="0">
                  <a:solidFill>
                    <a:schemeClr val="bg1">
                      <a:lumMod val="65000"/>
                    </a:schemeClr>
                  </a:solidFill>
                  <a:effectLst>
                    <a:glow>
                      <a:srgbClr val="FF3399">
                        <a:alpha val="24000"/>
                      </a:srgbClr>
                    </a:glow>
                  </a:effectLst>
                  <a:latin typeface="Lato" panose="020F0502020204030203" pitchFamily="34" charset="0"/>
                </a:endParaRPr>
              </a:p>
            </p:txBody>
          </p:sp>
        </p:grpSp>
      </p:grpSp>
      <p:sp>
        <p:nvSpPr>
          <p:cNvPr id="56" name="TextBox 55"/>
          <p:cNvSpPr txBox="1"/>
          <p:nvPr/>
        </p:nvSpPr>
        <p:spPr>
          <a:xfrm>
            <a:off x="18249060" y="4352432"/>
            <a:ext cx="4588084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a-IR" sz="2800" b="1" dirty="0">
                <a:solidFill>
                  <a:schemeClr val="accent1">
                    <a:lumMod val="50000"/>
                  </a:schemeClr>
                </a:solidFill>
                <a:effectLst>
                  <a:glow>
                    <a:srgbClr val="FF3399">
                      <a:alpha val="24000"/>
                    </a:srgbClr>
                  </a:glow>
                </a:effectLst>
                <a:latin typeface="Shabnam" panose="020B0603030804020204" pitchFamily="34" charset="-78"/>
                <a:cs typeface="Shabnam" panose="020B0603030804020204" pitchFamily="34" charset="-78"/>
              </a:rPr>
              <a:t>تیتر عنوان را بنویسید</a:t>
            </a:r>
            <a:endParaRPr lang="en-US" sz="2800" b="1" dirty="0">
              <a:solidFill>
                <a:schemeClr val="accent1">
                  <a:lumMod val="50000"/>
                </a:schemeClr>
              </a:solidFill>
              <a:effectLst>
                <a:glow>
                  <a:srgbClr val="FF3399">
                    <a:alpha val="24000"/>
                  </a:srgbClr>
                </a:glow>
              </a:effectLst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57" name="Rounded Rectangle 56"/>
          <p:cNvSpPr/>
          <p:nvPr/>
        </p:nvSpPr>
        <p:spPr>
          <a:xfrm>
            <a:off x="18249060" y="8732057"/>
            <a:ext cx="2570162" cy="623499"/>
          </a:xfrm>
          <a:prstGeom prst="roundRect">
            <a:avLst>
              <a:gd name="adj" fmla="val 50000"/>
            </a:avLst>
          </a:prstGeom>
          <a:solidFill>
            <a:schemeClr val="accent5"/>
          </a:solidFill>
          <a:ln>
            <a:noFill/>
          </a:ln>
          <a:effectLst>
            <a:outerShdw blurRad="444500" dist="114300" dir="5400000" algn="t" rotWithShape="0">
              <a:schemeClr val="accent5">
                <a:alpha val="71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a-IR" sz="2400" dirty="0">
                <a:latin typeface="Shabnam" panose="020B0603030804020204" pitchFamily="34" charset="-78"/>
                <a:cs typeface="Shabnam" panose="020B0603030804020204" pitchFamily="34" charset="-78"/>
              </a:rPr>
              <a:t>اطلاعات بیشتر</a:t>
            </a:r>
            <a:endParaRPr lang="en-US" sz="2400" dirty="0"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58" name="TextBox 57"/>
          <p:cNvSpPr txBox="1"/>
          <p:nvPr/>
        </p:nvSpPr>
        <p:spPr>
          <a:xfrm>
            <a:off x="18249060" y="5038738"/>
            <a:ext cx="4588084" cy="31700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>
              <a:lnSpc>
                <a:spcPct val="200000"/>
              </a:lnSpc>
            </a:pPr>
            <a:r>
              <a:rPr lang="fa-IR" sz="2000" dirty="0">
                <a:solidFill>
                  <a:srgbClr val="16191F"/>
                </a:solidFill>
                <a:latin typeface="Vazir" panose="020B0603030804020204" pitchFamily="34" charset="-78"/>
                <a:cs typeface="Vazir" panose="020B0603030804020204" pitchFamily="34" charset="-78"/>
              </a:rPr>
              <a:t>فروشگاه مینارو ارائه دهنده انواع فایل های کاربردی با بهترین کیفیت این متن تست می باشد</a:t>
            </a:r>
            <a:r>
              <a:rPr lang="en-US" sz="2000" dirty="0">
                <a:solidFill>
                  <a:srgbClr val="16191F"/>
                </a:solidFill>
                <a:latin typeface="Vazir" panose="020B0603030804020204" pitchFamily="34" charset="-78"/>
                <a:cs typeface="Vazir" panose="020B0603030804020204" pitchFamily="34" charset="-78"/>
              </a:rPr>
              <a:t> </a:t>
            </a:r>
            <a:r>
              <a:rPr lang="fa-IR" sz="2000" dirty="0">
                <a:solidFill>
                  <a:srgbClr val="16191F"/>
                </a:solidFill>
                <a:latin typeface="Vazir" panose="020B0603030804020204" pitchFamily="34" charset="-78"/>
                <a:cs typeface="Vazir" panose="020B0603030804020204" pitchFamily="34" charset="-78"/>
              </a:rPr>
              <a:t> که شما به راحتی میتوانید بعد از خرید فایل آن را به راحتی تغییر داده و متن دلخواه خود را در این قسمت جایگزین کنید.</a:t>
            </a:r>
            <a:endParaRPr lang="en-US" sz="1800" b="1" dirty="0">
              <a:solidFill>
                <a:schemeClr val="bg1">
                  <a:lumMod val="65000"/>
                </a:schemeClr>
              </a:solidFill>
              <a:effectLst>
                <a:glow>
                  <a:srgbClr val="FF3399">
                    <a:alpha val="24000"/>
                  </a:srgbClr>
                </a:glow>
              </a:effectLst>
              <a:latin typeface="Lato" panose="020F0502020204030203" pitchFamily="34" charset="0"/>
            </a:endParaRPr>
          </a:p>
        </p:txBody>
      </p:sp>
      <p:grpSp>
        <p:nvGrpSpPr>
          <p:cNvPr id="66" name="Group 65"/>
          <p:cNvGrpSpPr/>
          <p:nvPr/>
        </p:nvGrpSpPr>
        <p:grpSpPr>
          <a:xfrm>
            <a:off x="8273278" y="5753464"/>
            <a:ext cx="3461776" cy="3461776"/>
            <a:chOff x="8273278" y="5753464"/>
            <a:chExt cx="3461776" cy="3461776"/>
          </a:xfrm>
        </p:grpSpPr>
        <p:sp>
          <p:nvSpPr>
            <p:cNvPr id="60" name="Oval 59"/>
            <p:cNvSpPr/>
            <p:nvPr/>
          </p:nvSpPr>
          <p:spPr>
            <a:xfrm>
              <a:off x="8273278" y="5753464"/>
              <a:ext cx="3461776" cy="34617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ffectLst>
              <a:outerShdw blurRad="444500" dist="266700" dir="2700000" sx="97000" sy="97000" algn="tl" rotWithShape="0">
                <a:schemeClr val="tx1">
                  <a:alpha val="70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4" name="Oval 63"/>
            <p:cNvSpPr/>
            <p:nvPr/>
          </p:nvSpPr>
          <p:spPr>
            <a:xfrm>
              <a:off x="8501325" y="5979165"/>
              <a:ext cx="3045591" cy="3045591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ffectLst>
              <a:outerShdw blurRad="444500" dist="266700" dir="2700000" sx="97000" sy="97000" algn="tl" rotWithShape="0">
                <a:schemeClr val="tx1">
                  <a:alpha val="70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5" name="Rounded Rectangle 64"/>
            <p:cNvSpPr/>
            <p:nvPr/>
          </p:nvSpPr>
          <p:spPr>
            <a:xfrm>
              <a:off x="8734880" y="7165069"/>
              <a:ext cx="2570162" cy="623499"/>
            </a:xfrm>
            <a:prstGeom prst="roundRect">
              <a:avLst>
                <a:gd name="adj" fmla="val 50000"/>
              </a:avLst>
            </a:prstGeom>
            <a:solidFill>
              <a:schemeClr val="accent5"/>
            </a:solidFill>
            <a:ln>
              <a:noFill/>
            </a:ln>
            <a:effectLst>
              <a:outerShdw blurRad="444500" dist="114300" dir="5400000" algn="t" rotWithShape="0">
                <a:schemeClr val="accent5">
                  <a:alpha val="71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2400" dirty="0"/>
                <a:t>Read more</a:t>
              </a:r>
            </a:p>
          </p:txBody>
        </p:sp>
      </p:grpSp>
      <p:sp>
        <p:nvSpPr>
          <p:cNvPr id="59" name="Freeform 58"/>
          <p:cNvSpPr/>
          <p:nvPr/>
        </p:nvSpPr>
        <p:spPr>
          <a:xfrm>
            <a:off x="9916834" y="3642513"/>
            <a:ext cx="491156" cy="491156"/>
          </a:xfrm>
          <a:custGeom>
            <a:avLst/>
            <a:gdLst/>
            <a:ahLst/>
            <a:cxnLst/>
            <a:rect l="l" t="t" r="r" b="b"/>
            <a:pathLst>
              <a:path w="185738" h="185738">
                <a:moveTo>
                  <a:pt x="92869" y="78582"/>
                </a:moveTo>
                <a:cubicBezTo>
                  <a:pt x="96739" y="78582"/>
                  <a:pt x="100087" y="79996"/>
                  <a:pt x="102915" y="82823"/>
                </a:cubicBezTo>
                <a:cubicBezTo>
                  <a:pt x="105743" y="85651"/>
                  <a:pt x="107157" y="89000"/>
                  <a:pt x="107157" y="92869"/>
                </a:cubicBezTo>
                <a:cubicBezTo>
                  <a:pt x="107157" y="96739"/>
                  <a:pt x="105743" y="100087"/>
                  <a:pt x="102915" y="102915"/>
                </a:cubicBezTo>
                <a:cubicBezTo>
                  <a:pt x="100087" y="105743"/>
                  <a:pt x="96739" y="107157"/>
                  <a:pt x="92869" y="107157"/>
                </a:cubicBezTo>
                <a:cubicBezTo>
                  <a:pt x="88999" y="107157"/>
                  <a:pt x="85651" y="105743"/>
                  <a:pt x="82823" y="102915"/>
                </a:cubicBezTo>
                <a:cubicBezTo>
                  <a:pt x="79995" y="100087"/>
                  <a:pt x="78581" y="96739"/>
                  <a:pt x="78581" y="92869"/>
                </a:cubicBezTo>
                <a:cubicBezTo>
                  <a:pt x="78581" y="89000"/>
                  <a:pt x="79995" y="85651"/>
                  <a:pt x="82823" y="82823"/>
                </a:cubicBezTo>
                <a:cubicBezTo>
                  <a:pt x="85651" y="79996"/>
                  <a:pt x="88999" y="78582"/>
                  <a:pt x="92869" y="78582"/>
                </a:cubicBezTo>
                <a:close/>
                <a:moveTo>
                  <a:pt x="92869" y="64294"/>
                </a:moveTo>
                <a:cubicBezTo>
                  <a:pt x="84832" y="64294"/>
                  <a:pt x="78061" y="67048"/>
                  <a:pt x="72554" y="72554"/>
                </a:cubicBezTo>
                <a:cubicBezTo>
                  <a:pt x="67047" y="78061"/>
                  <a:pt x="64294" y="84833"/>
                  <a:pt x="64294" y="92869"/>
                </a:cubicBezTo>
                <a:cubicBezTo>
                  <a:pt x="64294" y="100906"/>
                  <a:pt x="67047" y="107678"/>
                  <a:pt x="72554" y="113184"/>
                </a:cubicBezTo>
                <a:cubicBezTo>
                  <a:pt x="78061" y="118691"/>
                  <a:pt x="84832" y="121444"/>
                  <a:pt x="92869" y="121444"/>
                </a:cubicBezTo>
                <a:cubicBezTo>
                  <a:pt x="100906" y="121444"/>
                  <a:pt x="107677" y="118691"/>
                  <a:pt x="113184" y="113184"/>
                </a:cubicBezTo>
                <a:cubicBezTo>
                  <a:pt x="118691" y="107678"/>
                  <a:pt x="121444" y="100906"/>
                  <a:pt x="121444" y="92869"/>
                </a:cubicBezTo>
                <a:cubicBezTo>
                  <a:pt x="121444" y="84833"/>
                  <a:pt x="118691" y="78061"/>
                  <a:pt x="113184" y="72554"/>
                </a:cubicBezTo>
                <a:cubicBezTo>
                  <a:pt x="107677" y="67048"/>
                  <a:pt x="100906" y="64294"/>
                  <a:pt x="92869" y="64294"/>
                </a:cubicBezTo>
                <a:close/>
                <a:moveTo>
                  <a:pt x="92869" y="50007"/>
                </a:moveTo>
                <a:cubicBezTo>
                  <a:pt x="104775" y="50007"/>
                  <a:pt x="114896" y="54174"/>
                  <a:pt x="123230" y="62508"/>
                </a:cubicBezTo>
                <a:cubicBezTo>
                  <a:pt x="131564" y="70843"/>
                  <a:pt x="135731" y="80963"/>
                  <a:pt x="135731" y="92869"/>
                </a:cubicBezTo>
                <a:cubicBezTo>
                  <a:pt x="135731" y="104775"/>
                  <a:pt x="131564" y="114896"/>
                  <a:pt x="123230" y="123230"/>
                </a:cubicBezTo>
                <a:cubicBezTo>
                  <a:pt x="114896" y="131565"/>
                  <a:pt x="104775" y="135732"/>
                  <a:pt x="92869" y="135732"/>
                </a:cubicBezTo>
                <a:cubicBezTo>
                  <a:pt x="80963" y="135732"/>
                  <a:pt x="70842" y="131565"/>
                  <a:pt x="62508" y="123230"/>
                </a:cubicBezTo>
                <a:cubicBezTo>
                  <a:pt x="54174" y="114896"/>
                  <a:pt x="50007" y="104775"/>
                  <a:pt x="50007" y="92869"/>
                </a:cubicBezTo>
                <a:cubicBezTo>
                  <a:pt x="50007" y="80963"/>
                  <a:pt x="54174" y="70843"/>
                  <a:pt x="62508" y="62508"/>
                </a:cubicBezTo>
                <a:cubicBezTo>
                  <a:pt x="70842" y="54174"/>
                  <a:pt x="80963" y="50007"/>
                  <a:pt x="92869" y="50007"/>
                </a:cubicBezTo>
                <a:close/>
                <a:moveTo>
                  <a:pt x="92869" y="35719"/>
                </a:moveTo>
                <a:cubicBezTo>
                  <a:pt x="77093" y="35719"/>
                  <a:pt x="63624" y="41300"/>
                  <a:pt x="52462" y="52462"/>
                </a:cubicBezTo>
                <a:cubicBezTo>
                  <a:pt x="41300" y="63625"/>
                  <a:pt x="35719" y="77093"/>
                  <a:pt x="35719" y="92869"/>
                </a:cubicBezTo>
                <a:cubicBezTo>
                  <a:pt x="35719" y="108645"/>
                  <a:pt x="41300" y="122114"/>
                  <a:pt x="52462" y="133276"/>
                </a:cubicBezTo>
                <a:cubicBezTo>
                  <a:pt x="63624" y="144438"/>
                  <a:pt x="77093" y="150019"/>
                  <a:pt x="92869" y="150019"/>
                </a:cubicBezTo>
                <a:cubicBezTo>
                  <a:pt x="108645" y="150019"/>
                  <a:pt x="122114" y="144438"/>
                  <a:pt x="133276" y="133276"/>
                </a:cubicBezTo>
                <a:cubicBezTo>
                  <a:pt x="144438" y="122114"/>
                  <a:pt x="150019" y="108645"/>
                  <a:pt x="150019" y="92869"/>
                </a:cubicBezTo>
                <a:cubicBezTo>
                  <a:pt x="150019" y="77093"/>
                  <a:pt x="144438" y="63625"/>
                  <a:pt x="133276" y="52462"/>
                </a:cubicBezTo>
                <a:cubicBezTo>
                  <a:pt x="122114" y="41300"/>
                  <a:pt x="108645" y="35719"/>
                  <a:pt x="92869" y="35719"/>
                </a:cubicBezTo>
                <a:close/>
                <a:moveTo>
                  <a:pt x="92869" y="21432"/>
                </a:moveTo>
                <a:cubicBezTo>
                  <a:pt x="112514" y="21432"/>
                  <a:pt x="129332" y="28427"/>
                  <a:pt x="143322" y="42417"/>
                </a:cubicBezTo>
                <a:cubicBezTo>
                  <a:pt x="157312" y="56406"/>
                  <a:pt x="164307" y="73224"/>
                  <a:pt x="164307" y="92869"/>
                </a:cubicBezTo>
                <a:cubicBezTo>
                  <a:pt x="164307" y="112515"/>
                  <a:pt x="157312" y="129332"/>
                  <a:pt x="143322" y="143322"/>
                </a:cubicBezTo>
                <a:cubicBezTo>
                  <a:pt x="129332" y="157312"/>
                  <a:pt x="112514" y="164307"/>
                  <a:pt x="92869" y="164307"/>
                </a:cubicBezTo>
                <a:cubicBezTo>
                  <a:pt x="73224" y="164307"/>
                  <a:pt x="56406" y="157312"/>
                  <a:pt x="42416" y="143322"/>
                </a:cubicBezTo>
                <a:cubicBezTo>
                  <a:pt x="28426" y="129332"/>
                  <a:pt x="21431" y="112515"/>
                  <a:pt x="21431" y="92869"/>
                </a:cubicBezTo>
                <a:cubicBezTo>
                  <a:pt x="21431" y="73224"/>
                  <a:pt x="28426" y="56406"/>
                  <a:pt x="42416" y="42417"/>
                </a:cubicBezTo>
                <a:cubicBezTo>
                  <a:pt x="56406" y="28427"/>
                  <a:pt x="73224" y="21432"/>
                  <a:pt x="92869" y="21432"/>
                </a:cubicBezTo>
                <a:close/>
                <a:moveTo>
                  <a:pt x="92869" y="7144"/>
                </a:moveTo>
                <a:cubicBezTo>
                  <a:pt x="69057" y="7144"/>
                  <a:pt x="48816" y="15479"/>
                  <a:pt x="32147" y="32147"/>
                </a:cubicBezTo>
                <a:cubicBezTo>
                  <a:pt x="15478" y="48816"/>
                  <a:pt x="7144" y="69057"/>
                  <a:pt x="7144" y="92869"/>
                </a:cubicBezTo>
                <a:cubicBezTo>
                  <a:pt x="7144" y="116682"/>
                  <a:pt x="15478" y="136922"/>
                  <a:pt x="32147" y="153591"/>
                </a:cubicBezTo>
                <a:cubicBezTo>
                  <a:pt x="48816" y="170260"/>
                  <a:pt x="69057" y="178594"/>
                  <a:pt x="92869" y="178594"/>
                </a:cubicBezTo>
                <a:cubicBezTo>
                  <a:pt x="116681" y="178594"/>
                  <a:pt x="136922" y="170260"/>
                  <a:pt x="153591" y="153591"/>
                </a:cubicBezTo>
                <a:cubicBezTo>
                  <a:pt x="170260" y="136922"/>
                  <a:pt x="178594" y="116682"/>
                  <a:pt x="178594" y="92869"/>
                </a:cubicBezTo>
                <a:cubicBezTo>
                  <a:pt x="178594" y="69057"/>
                  <a:pt x="170260" y="48816"/>
                  <a:pt x="153591" y="32147"/>
                </a:cubicBezTo>
                <a:cubicBezTo>
                  <a:pt x="136922" y="15479"/>
                  <a:pt x="116681" y="7144"/>
                  <a:pt x="92869" y="7144"/>
                </a:cubicBezTo>
                <a:close/>
                <a:moveTo>
                  <a:pt x="92869" y="0"/>
                </a:moveTo>
                <a:cubicBezTo>
                  <a:pt x="118467" y="0"/>
                  <a:pt x="140345" y="9079"/>
                  <a:pt x="158502" y="27236"/>
                </a:cubicBezTo>
                <a:cubicBezTo>
                  <a:pt x="176659" y="45393"/>
                  <a:pt x="185738" y="67271"/>
                  <a:pt x="185738" y="92869"/>
                </a:cubicBezTo>
                <a:cubicBezTo>
                  <a:pt x="185738" y="118468"/>
                  <a:pt x="176659" y="140345"/>
                  <a:pt x="158502" y="158502"/>
                </a:cubicBezTo>
                <a:cubicBezTo>
                  <a:pt x="140345" y="176659"/>
                  <a:pt x="118467" y="185738"/>
                  <a:pt x="92869" y="185738"/>
                </a:cubicBezTo>
                <a:cubicBezTo>
                  <a:pt x="67271" y="185738"/>
                  <a:pt x="45393" y="176659"/>
                  <a:pt x="27236" y="158502"/>
                </a:cubicBezTo>
                <a:cubicBezTo>
                  <a:pt x="9079" y="140345"/>
                  <a:pt x="0" y="118468"/>
                  <a:pt x="0" y="92869"/>
                </a:cubicBezTo>
                <a:cubicBezTo>
                  <a:pt x="0" y="67271"/>
                  <a:pt x="9079" y="45393"/>
                  <a:pt x="27236" y="27236"/>
                </a:cubicBezTo>
                <a:cubicBezTo>
                  <a:pt x="45393" y="9079"/>
                  <a:pt x="67271" y="0"/>
                  <a:pt x="92869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endParaRPr lang="en-US" dirty="0"/>
          </a:p>
        </p:txBody>
      </p:sp>
      <p:sp>
        <p:nvSpPr>
          <p:cNvPr id="61" name="Freeform 60"/>
          <p:cNvSpPr/>
          <p:nvPr/>
        </p:nvSpPr>
        <p:spPr>
          <a:xfrm>
            <a:off x="12890170" y="8997664"/>
            <a:ext cx="604498" cy="415591"/>
          </a:xfrm>
          <a:custGeom>
            <a:avLst/>
            <a:gdLst/>
            <a:ahLst/>
            <a:cxnLst/>
            <a:rect l="l" t="t" r="r" b="b"/>
            <a:pathLst>
              <a:path w="228600" h="157162">
                <a:moveTo>
                  <a:pt x="107156" y="50006"/>
                </a:moveTo>
                <a:lnTo>
                  <a:pt x="121444" y="50006"/>
                </a:lnTo>
                <a:lnTo>
                  <a:pt x="121444" y="96887"/>
                </a:lnTo>
                <a:lnTo>
                  <a:pt x="137517" y="80367"/>
                </a:lnTo>
                <a:lnTo>
                  <a:pt x="148233" y="91083"/>
                </a:lnTo>
                <a:lnTo>
                  <a:pt x="119658" y="119658"/>
                </a:lnTo>
                <a:lnTo>
                  <a:pt x="114300" y="124123"/>
                </a:lnTo>
                <a:lnTo>
                  <a:pt x="108942" y="119658"/>
                </a:lnTo>
                <a:lnTo>
                  <a:pt x="80367" y="91083"/>
                </a:lnTo>
                <a:lnTo>
                  <a:pt x="91083" y="80367"/>
                </a:lnTo>
                <a:lnTo>
                  <a:pt x="107156" y="96887"/>
                </a:lnTo>
                <a:close/>
                <a:moveTo>
                  <a:pt x="114300" y="14287"/>
                </a:moveTo>
                <a:cubicBezTo>
                  <a:pt x="102394" y="14287"/>
                  <a:pt x="92274" y="18455"/>
                  <a:pt x="83939" y="26789"/>
                </a:cubicBezTo>
                <a:cubicBezTo>
                  <a:pt x="75605" y="35123"/>
                  <a:pt x="71438" y="45244"/>
                  <a:pt x="71438" y="57150"/>
                </a:cubicBezTo>
                <a:lnTo>
                  <a:pt x="71438" y="64294"/>
                </a:lnTo>
                <a:lnTo>
                  <a:pt x="64294" y="64294"/>
                </a:lnTo>
                <a:cubicBezTo>
                  <a:pt x="59234" y="64294"/>
                  <a:pt x="54769" y="65856"/>
                  <a:pt x="50899" y="68982"/>
                </a:cubicBezTo>
                <a:cubicBezTo>
                  <a:pt x="47030" y="72107"/>
                  <a:pt x="44500" y="76051"/>
                  <a:pt x="43309" y="80814"/>
                </a:cubicBezTo>
                <a:lnTo>
                  <a:pt x="42416" y="85725"/>
                </a:lnTo>
                <a:lnTo>
                  <a:pt x="37505" y="86618"/>
                </a:lnTo>
                <a:cubicBezTo>
                  <a:pt x="30956" y="87511"/>
                  <a:pt x="25450" y="90562"/>
                  <a:pt x="20985" y="95771"/>
                </a:cubicBezTo>
                <a:cubicBezTo>
                  <a:pt x="16520" y="100980"/>
                  <a:pt x="14288" y="107156"/>
                  <a:pt x="14288" y="114300"/>
                </a:cubicBezTo>
                <a:cubicBezTo>
                  <a:pt x="14288" y="122337"/>
                  <a:pt x="17041" y="129108"/>
                  <a:pt x="22548" y="134615"/>
                </a:cubicBezTo>
                <a:cubicBezTo>
                  <a:pt x="28054" y="140122"/>
                  <a:pt x="34826" y="142875"/>
                  <a:pt x="42863" y="142875"/>
                </a:cubicBezTo>
                <a:lnTo>
                  <a:pt x="185738" y="142875"/>
                </a:lnTo>
                <a:cubicBezTo>
                  <a:pt x="193774" y="142875"/>
                  <a:pt x="200546" y="140122"/>
                  <a:pt x="206053" y="134615"/>
                </a:cubicBezTo>
                <a:cubicBezTo>
                  <a:pt x="211559" y="129108"/>
                  <a:pt x="214313" y="122337"/>
                  <a:pt x="214313" y="114300"/>
                </a:cubicBezTo>
                <a:cubicBezTo>
                  <a:pt x="214313" y="104775"/>
                  <a:pt x="210443" y="97185"/>
                  <a:pt x="202704" y="91529"/>
                </a:cubicBezTo>
                <a:lnTo>
                  <a:pt x="200025" y="89297"/>
                </a:lnTo>
                <a:lnTo>
                  <a:pt x="200025" y="85725"/>
                </a:lnTo>
                <a:cubicBezTo>
                  <a:pt x="200025" y="75902"/>
                  <a:pt x="196528" y="67494"/>
                  <a:pt x="189533" y="60499"/>
                </a:cubicBezTo>
                <a:cubicBezTo>
                  <a:pt x="182538" y="53504"/>
                  <a:pt x="174129" y="50006"/>
                  <a:pt x="164306" y="50006"/>
                </a:cubicBezTo>
                <a:lnTo>
                  <a:pt x="162074" y="50006"/>
                </a:lnTo>
                <a:lnTo>
                  <a:pt x="157163" y="50006"/>
                </a:lnTo>
                <a:lnTo>
                  <a:pt x="155377" y="44648"/>
                </a:lnTo>
                <a:cubicBezTo>
                  <a:pt x="152698" y="35719"/>
                  <a:pt x="147638" y="28426"/>
                  <a:pt x="140196" y="22771"/>
                </a:cubicBezTo>
                <a:cubicBezTo>
                  <a:pt x="132755" y="17115"/>
                  <a:pt x="124123" y="14287"/>
                  <a:pt x="114300" y="14287"/>
                </a:cubicBezTo>
                <a:close/>
                <a:moveTo>
                  <a:pt x="114300" y="0"/>
                </a:moveTo>
                <a:cubicBezTo>
                  <a:pt x="126206" y="0"/>
                  <a:pt x="136848" y="3349"/>
                  <a:pt x="146224" y="10046"/>
                </a:cubicBezTo>
                <a:cubicBezTo>
                  <a:pt x="155600" y="16743"/>
                  <a:pt x="162520" y="25450"/>
                  <a:pt x="166985" y="36165"/>
                </a:cubicBezTo>
                <a:cubicBezTo>
                  <a:pt x="179487" y="36761"/>
                  <a:pt x="190202" y="41523"/>
                  <a:pt x="199132" y="50453"/>
                </a:cubicBezTo>
                <a:cubicBezTo>
                  <a:pt x="208062" y="59382"/>
                  <a:pt x="212824" y="70098"/>
                  <a:pt x="213420" y="82600"/>
                </a:cubicBezTo>
                <a:cubicBezTo>
                  <a:pt x="223540" y="91529"/>
                  <a:pt x="228600" y="102096"/>
                  <a:pt x="228600" y="114300"/>
                </a:cubicBezTo>
                <a:cubicBezTo>
                  <a:pt x="228600" y="126206"/>
                  <a:pt x="224433" y="136327"/>
                  <a:pt x="216099" y="144661"/>
                </a:cubicBezTo>
                <a:cubicBezTo>
                  <a:pt x="207764" y="152995"/>
                  <a:pt x="197644" y="157162"/>
                  <a:pt x="185738" y="157162"/>
                </a:cubicBezTo>
                <a:lnTo>
                  <a:pt x="42863" y="157162"/>
                </a:lnTo>
                <a:cubicBezTo>
                  <a:pt x="30956" y="157162"/>
                  <a:pt x="20836" y="152995"/>
                  <a:pt x="12502" y="144661"/>
                </a:cubicBezTo>
                <a:cubicBezTo>
                  <a:pt x="4167" y="136327"/>
                  <a:pt x="0" y="126206"/>
                  <a:pt x="0" y="114300"/>
                </a:cubicBezTo>
                <a:cubicBezTo>
                  <a:pt x="0" y="104775"/>
                  <a:pt x="2902" y="96292"/>
                  <a:pt x="8707" y="88850"/>
                </a:cubicBezTo>
                <a:cubicBezTo>
                  <a:pt x="14511" y="81409"/>
                  <a:pt x="22027" y="76498"/>
                  <a:pt x="31254" y="74116"/>
                </a:cubicBezTo>
                <a:cubicBezTo>
                  <a:pt x="33338" y="67866"/>
                  <a:pt x="36761" y="62731"/>
                  <a:pt x="41523" y="58713"/>
                </a:cubicBezTo>
                <a:cubicBezTo>
                  <a:pt x="46286" y="54694"/>
                  <a:pt x="51941" y="52090"/>
                  <a:pt x="58490" y="50899"/>
                </a:cubicBezTo>
                <a:cubicBezTo>
                  <a:pt x="60276" y="36612"/>
                  <a:pt x="66377" y="24557"/>
                  <a:pt x="76795" y="14734"/>
                </a:cubicBezTo>
                <a:cubicBezTo>
                  <a:pt x="87213" y="4911"/>
                  <a:pt x="99715" y="0"/>
                  <a:pt x="11430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endParaRPr lang="en-US" dirty="0"/>
          </a:p>
        </p:txBody>
      </p:sp>
      <p:sp>
        <p:nvSpPr>
          <p:cNvPr id="62" name="Freeform 61"/>
          <p:cNvSpPr/>
          <p:nvPr/>
        </p:nvSpPr>
        <p:spPr>
          <a:xfrm>
            <a:off x="6828888" y="9233300"/>
            <a:ext cx="491156" cy="491156"/>
          </a:xfrm>
          <a:custGeom>
            <a:avLst/>
            <a:gdLst/>
            <a:ahLst/>
            <a:cxnLst/>
            <a:rect l="l" t="t" r="r" b="b"/>
            <a:pathLst>
              <a:path w="185738" h="185738">
                <a:moveTo>
                  <a:pt x="173236" y="30361"/>
                </a:moveTo>
                <a:lnTo>
                  <a:pt x="183952" y="41077"/>
                </a:lnTo>
                <a:lnTo>
                  <a:pt x="98227" y="126802"/>
                </a:lnTo>
                <a:lnTo>
                  <a:pt x="92869" y="131267"/>
                </a:lnTo>
                <a:lnTo>
                  <a:pt x="87511" y="126802"/>
                </a:lnTo>
                <a:lnTo>
                  <a:pt x="51793" y="91083"/>
                </a:lnTo>
                <a:lnTo>
                  <a:pt x="62508" y="80368"/>
                </a:lnTo>
                <a:lnTo>
                  <a:pt x="92869" y="111175"/>
                </a:lnTo>
                <a:close/>
                <a:moveTo>
                  <a:pt x="92869" y="0"/>
                </a:moveTo>
                <a:cubicBezTo>
                  <a:pt x="118170" y="0"/>
                  <a:pt x="139601" y="8781"/>
                  <a:pt x="157163" y="26343"/>
                </a:cubicBezTo>
                <a:lnTo>
                  <a:pt x="147340" y="36612"/>
                </a:lnTo>
                <a:cubicBezTo>
                  <a:pt x="132458" y="21729"/>
                  <a:pt x="114300" y="14288"/>
                  <a:pt x="92869" y="14288"/>
                </a:cubicBezTo>
                <a:cubicBezTo>
                  <a:pt x="71140" y="14288"/>
                  <a:pt x="52611" y="21953"/>
                  <a:pt x="37282" y="37282"/>
                </a:cubicBezTo>
                <a:cubicBezTo>
                  <a:pt x="21953" y="52611"/>
                  <a:pt x="14288" y="71140"/>
                  <a:pt x="14288" y="92869"/>
                </a:cubicBezTo>
                <a:cubicBezTo>
                  <a:pt x="14288" y="114598"/>
                  <a:pt x="21953" y="133127"/>
                  <a:pt x="37282" y="148457"/>
                </a:cubicBezTo>
                <a:cubicBezTo>
                  <a:pt x="52611" y="163786"/>
                  <a:pt x="71140" y="171450"/>
                  <a:pt x="92869" y="171450"/>
                </a:cubicBezTo>
                <a:cubicBezTo>
                  <a:pt x="114598" y="171450"/>
                  <a:pt x="133127" y="163786"/>
                  <a:pt x="148457" y="148457"/>
                </a:cubicBezTo>
                <a:cubicBezTo>
                  <a:pt x="163786" y="133127"/>
                  <a:pt x="171450" y="114598"/>
                  <a:pt x="171450" y="92869"/>
                </a:cubicBezTo>
                <a:cubicBezTo>
                  <a:pt x="171450" y="86916"/>
                  <a:pt x="170706" y="80963"/>
                  <a:pt x="169218" y="75010"/>
                </a:cubicBezTo>
                <a:lnTo>
                  <a:pt x="180827" y="63401"/>
                </a:lnTo>
                <a:cubicBezTo>
                  <a:pt x="184101" y="72033"/>
                  <a:pt x="185738" y="81856"/>
                  <a:pt x="185738" y="92869"/>
                </a:cubicBezTo>
                <a:cubicBezTo>
                  <a:pt x="185738" y="118468"/>
                  <a:pt x="176659" y="140345"/>
                  <a:pt x="158502" y="158502"/>
                </a:cubicBezTo>
                <a:cubicBezTo>
                  <a:pt x="140345" y="176659"/>
                  <a:pt x="118468" y="185738"/>
                  <a:pt x="92869" y="185738"/>
                </a:cubicBezTo>
                <a:cubicBezTo>
                  <a:pt x="67271" y="185738"/>
                  <a:pt x="45393" y="176659"/>
                  <a:pt x="27236" y="158502"/>
                </a:cubicBezTo>
                <a:cubicBezTo>
                  <a:pt x="9079" y="140345"/>
                  <a:pt x="0" y="118468"/>
                  <a:pt x="0" y="92869"/>
                </a:cubicBezTo>
                <a:cubicBezTo>
                  <a:pt x="0" y="67271"/>
                  <a:pt x="9079" y="45393"/>
                  <a:pt x="27236" y="27236"/>
                </a:cubicBezTo>
                <a:cubicBezTo>
                  <a:pt x="45393" y="9079"/>
                  <a:pt x="67271" y="0"/>
                  <a:pt x="92869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9756834"/>
      </p:ext>
    </p:extLst>
  </p:cSld>
  <p:clrMapOvr>
    <a:masterClrMapping/>
  </p:clrMapOvr>
  <p:transition spd="med">
    <p:pull dir="u"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10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" dur="500"/>
                                            <p:tgtEl>
                                              <p:spTgt spid="4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" presetID="31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" dur="10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" dur="10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" dur="10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" dur="1000"/>
                                            <p:tgtEl>
                                              <p:spTgt spid="2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" presetID="10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6" dur="500"/>
                                            <p:tgtEl>
                                              <p:spTgt spid="3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" presetID="31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" dur="10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" dur="10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" dur="10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2" dur="1000"/>
                                            <p:tgtEl>
                                              <p:spTgt spid="2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3" presetID="10" presetClass="entr" presetSubtype="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5" dur="500"/>
                                            <p:tgtEl>
                                              <p:spTgt spid="4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6" presetID="31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8" dur="10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9" dur="10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0" dur="10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1" dur="1000"/>
                                            <p:tgtEl>
                                              <p:spTgt spid="3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2" presetID="8" presetClass="emph" presetSubtype="0" repeatCount="indefinite" accel="100000" fill="hold" grpId="1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Rot by="21600000">
                                          <p:cBhvr>
                                            <p:cTn id="33" dur="20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4" presetID="8" presetClass="emph" presetSubtype="0" repeatCount="indefinite" accel="100000" fill="hold" grpId="1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Rot by="21600000">
                                          <p:cBhvr>
                                            <p:cTn id="35" dur="20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6" presetID="8" presetClass="emph" presetSubtype="0" repeatCount="indefinite" accel="100000" fill="hold" grpId="1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Rot by="21600000">
                                          <p:cBhvr>
                                            <p:cTn id="37" dur="20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8" presetID="49" presetClass="entr" presetSubtype="0" decel="10000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0" dur="75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1" dur="75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2" dur="75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3" dur="750"/>
                                            <p:tgtEl>
                                              <p:spTgt spid="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4" presetID="21" presetClass="entr" presetSubtype="1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heel(1)">
                                          <p:cBhvr>
                                            <p:cTn id="46" dur="1500"/>
                                            <p:tgtEl>
                                              <p:spTgt spid="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47" fill="hold">
                                <p:stCondLst>
                                  <p:cond delay="3000"/>
                                </p:stCondLst>
                                <p:childTnLst>
                                  <p:par>
                                    <p:cTn id="48" presetID="8" presetClass="emph" presetSubtype="0" repeatCount="indefinite" accel="48000" decel="4800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21600000">
                                          <p:cBhvr>
                                            <p:cTn id="49" dur="20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50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2" dur="500"/>
                                            <p:tgtEl>
                                              <p:spTgt spid="5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4" fill="hold" grpId="0" nodeType="withEffect" p14:presetBounceEnd="86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86000">
                                          <p:cBhvr additive="base">
                                            <p:cTn id="55" dur="1250" fill="hold"/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86000">
                                          <p:cBhvr additive="base">
                                            <p:cTn id="56" dur="1250" fill="hold"/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9" dur="500"/>
                                            <p:tgtEl>
                                              <p:spTgt spid="5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8" grpId="0" animBg="1"/>
          <p:bldP spid="23" grpId="0" animBg="1"/>
          <p:bldP spid="23" grpId="1" animBg="1"/>
          <p:bldP spid="27" grpId="0" animBg="1"/>
          <p:bldP spid="27" grpId="1" animBg="1"/>
          <p:bldP spid="31" grpId="0" animBg="1"/>
          <p:bldP spid="31" grpId="1" animBg="1"/>
          <p:bldP spid="56" grpId="0"/>
          <p:bldP spid="57" grpId="0" animBg="1"/>
          <p:bldP spid="58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10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" dur="500"/>
                                            <p:tgtEl>
                                              <p:spTgt spid="4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" presetID="31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" dur="10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" dur="10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" dur="10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" dur="1000"/>
                                            <p:tgtEl>
                                              <p:spTgt spid="2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" presetID="10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6" dur="500"/>
                                            <p:tgtEl>
                                              <p:spTgt spid="3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" presetID="31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" dur="10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" dur="10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" dur="10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2" dur="1000"/>
                                            <p:tgtEl>
                                              <p:spTgt spid="2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3" presetID="10" presetClass="entr" presetSubtype="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5" dur="500"/>
                                            <p:tgtEl>
                                              <p:spTgt spid="4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6" presetID="31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8" dur="10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9" dur="10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0" dur="10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1" dur="1000"/>
                                            <p:tgtEl>
                                              <p:spTgt spid="3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2" presetID="8" presetClass="emph" presetSubtype="0" repeatCount="indefinite" accel="100000" fill="hold" grpId="1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Rot by="21600000">
                                          <p:cBhvr>
                                            <p:cTn id="33" dur="20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4" presetID="8" presetClass="emph" presetSubtype="0" repeatCount="indefinite" accel="100000" fill="hold" grpId="1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Rot by="21600000">
                                          <p:cBhvr>
                                            <p:cTn id="35" dur="20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6" presetID="8" presetClass="emph" presetSubtype="0" repeatCount="indefinite" accel="100000" fill="hold" grpId="1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Rot by="21600000">
                                          <p:cBhvr>
                                            <p:cTn id="37" dur="20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8" presetID="49" presetClass="entr" presetSubtype="0" decel="10000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0" dur="75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1" dur="75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2" dur="75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3" dur="750"/>
                                            <p:tgtEl>
                                              <p:spTgt spid="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4" presetID="21" presetClass="entr" presetSubtype="1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heel(1)">
                                          <p:cBhvr>
                                            <p:cTn id="46" dur="1500"/>
                                            <p:tgtEl>
                                              <p:spTgt spid="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47" fill="hold">
                                <p:stCondLst>
                                  <p:cond delay="3000"/>
                                </p:stCondLst>
                                <p:childTnLst>
                                  <p:par>
                                    <p:cTn id="48" presetID="8" presetClass="emph" presetSubtype="0" repeatCount="indefinite" accel="48000" decel="4800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21600000">
                                          <p:cBhvr>
                                            <p:cTn id="49" dur="20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50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2" dur="500"/>
                                            <p:tgtEl>
                                              <p:spTgt spid="5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5" dur="1250" fill="hold"/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6" dur="1250" fill="hold"/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9" dur="500"/>
                                            <p:tgtEl>
                                              <p:spTgt spid="5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8" grpId="0" animBg="1"/>
          <p:bldP spid="23" grpId="0" animBg="1"/>
          <p:bldP spid="23" grpId="1" animBg="1"/>
          <p:bldP spid="27" grpId="0" animBg="1"/>
          <p:bldP spid="27" grpId="1" animBg="1"/>
          <p:bldP spid="31" grpId="0" animBg="1"/>
          <p:bldP spid="31" grpId="1" animBg="1"/>
          <p:bldP spid="56" grpId="0"/>
          <p:bldP spid="57" grpId="0" animBg="1"/>
          <p:bldP spid="58" grpId="0"/>
        </p:bldLst>
      </p:timing>
    </mc:Fallback>
  </mc:AlternateContent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" name="Oval 32"/>
          <p:cNvSpPr/>
          <p:nvPr/>
        </p:nvSpPr>
        <p:spPr>
          <a:xfrm rot="19149409">
            <a:off x="4501451" y="7071957"/>
            <a:ext cx="3581906" cy="3581906"/>
          </a:xfrm>
          <a:prstGeom prst="ellipse">
            <a:avLst/>
          </a:prstGeom>
          <a:gradFill>
            <a:gsLst>
              <a:gs pos="0">
                <a:schemeClr val="bg1"/>
              </a:gs>
              <a:gs pos="100000">
                <a:srgbClr val="F4F8FA"/>
              </a:gs>
            </a:gsLst>
            <a:lin ang="10800000" scaled="1"/>
          </a:gradFill>
          <a:ln>
            <a:noFill/>
          </a:ln>
          <a:effectLst>
            <a:outerShdw blurRad="571500" dist="723900" dir="2700000" algn="tl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" name="Oval 28"/>
          <p:cNvSpPr/>
          <p:nvPr/>
        </p:nvSpPr>
        <p:spPr>
          <a:xfrm rot="19149409">
            <a:off x="9967636" y="7875653"/>
            <a:ext cx="3581906" cy="3581906"/>
          </a:xfrm>
          <a:prstGeom prst="ellipse">
            <a:avLst/>
          </a:prstGeom>
          <a:gradFill>
            <a:gsLst>
              <a:gs pos="0">
                <a:schemeClr val="bg1"/>
              </a:gs>
              <a:gs pos="100000">
                <a:srgbClr val="F4F8FA"/>
              </a:gs>
            </a:gsLst>
            <a:lin ang="10800000" scaled="1"/>
          </a:gradFill>
          <a:ln>
            <a:noFill/>
          </a:ln>
          <a:effectLst>
            <a:outerShdw blurRad="571500" dist="723900" dir="2700000" algn="tl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1" name="Oval 70"/>
          <p:cNvSpPr/>
          <p:nvPr/>
        </p:nvSpPr>
        <p:spPr>
          <a:xfrm rot="19149409">
            <a:off x="4988433" y="7894292"/>
            <a:ext cx="3581906" cy="3581906"/>
          </a:xfrm>
          <a:prstGeom prst="ellipse">
            <a:avLst/>
          </a:prstGeom>
          <a:gradFill>
            <a:gsLst>
              <a:gs pos="0">
                <a:schemeClr val="bg1"/>
              </a:gs>
              <a:gs pos="100000">
                <a:srgbClr val="F4F8FA"/>
              </a:gs>
            </a:gsLst>
            <a:lin ang="10800000" scaled="1"/>
          </a:gradFill>
          <a:ln>
            <a:noFill/>
          </a:ln>
          <a:effectLst>
            <a:outerShdw blurRad="571500" dist="723900" dir="2700000" algn="tl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Oval 20"/>
          <p:cNvSpPr/>
          <p:nvPr/>
        </p:nvSpPr>
        <p:spPr>
          <a:xfrm rot="19149409">
            <a:off x="6491673" y="4135134"/>
            <a:ext cx="5570677" cy="5570677"/>
          </a:xfrm>
          <a:prstGeom prst="ellipse">
            <a:avLst/>
          </a:prstGeom>
          <a:gradFill>
            <a:gsLst>
              <a:gs pos="0">
                <a:schemeClr val="bg1"/>
              </a:gs>
              <a:gs pos="100000">
                <a:srgbClr val="F4F8FA"/>
              </a:gs>
            </a:gsLst>
            <a:lin ang="10800000" scaled="1"/>
          </a:gradFill>
          <a:ln>
            <a:noFill/>
          </a:ln>
          <a:effectLst>
            <a:outerShdw blurRad="571500" dist="723900" dir="2700000" algn="tl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9" name="Oval 68"/>
          <p:cNvSpPr/>
          <p:nvPr/>
        </p:nvSpPr>
        <p:spPr>
          <a:xfrm rot="19149409">
            <a:off x="9815042" y="2367248"/>
            <a:ext cx="3581906" cy="3581906"/>
          </a:xfrm>
          <a:prstGeom prst="ellipse">
            <a:avLst/>
          </a:prstGeom>
          <a:gradFill>
            <a:gsLst>
              <a:gs pos="0">
                <a:schemeClr val="bg1"/>
              </a:gs>
              <a:gs pos="100000">
                <a:srgbClr val="F4F8FA"/>
              </a:gs>
            </a:gsLst>
            <a:lin ang="10800000" scaled="1"/>
          </a:gradFill>
          <a:ln>
            <a:noFill/>
          </a:ln>
          <a:effectLst>
            <a:outerShdw blurRad="571500" dist="723900" dir="2700000" algn="tl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0" name="Oval 69"/>
          <p:cNvSpPr/>
          <p:nvPr/>
        </p:nvSpPr>
        <p:spPr>
          <a:xfrm rot="19149409">
            <a:off x="4975634" y="2462275"/>
            <a:ext cx="3581906" cy="3581906"/>
          </a:xfrm>
          <a:prstGeom prst="ellipse">
            <a:avLst/>
          </a:prstGeom>
          <a:gradFill>
            <a:gsLst>
              <a:gs pos="0">
                <a:schemeClr val="bg1"/>
              </a:gs>
              <a:gs pos="100000">
                <a:srgbClr val="F4F8FA"/>
              </a:gs>
            </a:gsLst>
            <a:lin ang="10800000" scaled="1"/>
          </a:gradFill>
          <a:ln>
            <a:noFill/>
          </a:ln>
          <a:effectLst>
            <a:outerShdw blurRad="571500" dist="723900" dir="2700000" algn="tl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" name="Oval 21"/>
          <p:cNvSpPr/>
          <p:nvPr/>
        </p:nvSpPr>
        <p:spPr>
          <a:xfrm rot="19149409">
            <a:off x="7708722" y="1525639"/>
            <a:ext cx="3581906" cy="3581906"/>
          </a:xfrm>
          <a:prstGeom prst="ellipse">
            <a:avLst/>
          </a:prstGeom>
          <a:gradFill>
            <a:gsLst>
              <a:gs pos="0">
                <a:schemeClr val="bg1"/>
              </a:gs>
              <a:gs pos="100000">
                <a:srgbClr val="F4F8FA"/>
              </a:gs>
            </a:gsLst>
            <a:lin ang="10800000" scaled="1"/>
          </a:gradFill>
          <a:ln>
            <a:noFill/>
          </a:ln>
          <a:effectLst>
            <a:outerShdw blurRad="571500" dist="723900" dir="2700000" algn="tl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Freeform 5"/>
          <p:cNvSpPr>
            <a:spLocks noEditPoints="1"/>
          </p:cNvSpPr>
          <p:nvPr/>
        </p:nvSpPr>
        <p:spPr bwMode="auto">
          <a:xfrm>
            <a:off x="7127068" y="4766245"/>
            <a:ext cx="4340224" cy="4334894"/>
          </a:xfrm>
          <a:custGeom>
            <a:avLst/>
            <a:gdLst>
              <a:gd name="T0" fmla="*/ 286 w 302"/>
              <a:gd name="T1" fmla="*/ 129 h 302"/>
              <a:gd name="T2" fmla="*/ 282 w 302"/>
              <a:gd name="T3" fmla="*/ 112 h 302"/>
              <a:gd name="T4" fmla="*/ 285 w 302"/>
              <a:gd name="T5" fmla="*/ 82 h 302"/>
              <a:gd name="T6" fmla="*/ 264 w 302"/>
              <a:gd name="T7" fmla="*/ 72 h 302"/>
              <a:gd name="T8" fmla="*/ 252 w 302"/>
              <a:gd name="T9" fmla="*/ 58 h 302"/>
              <a:gd name="T10" fmla="*/ 236 w 302"/>
              <a:gd name="T11" fmla="*/ 34 h 302"/>
              <a:gd name="T12" fmla="*/ 219 w 302"/>
              <a:gd name="T13" fmla="*/ 23 h 302"/>
              <a:gd name="T14" fmla="*/ 191 w 302"/>
              <a:gd name="T15" fmla="*/ 20 h 302"/>
              <a:gd name="T16" fmla="*/ 173 w 302"/>
              <a:gd name="T17" fmla="*/ 15 h 302"/>
              <a:gd name="T18" fmla="*/ 155 w 302"/>
              <a:gd name="T19" fmla="*/ 0 h 302"/>
              <a:gd name="T20" fmla="*/ 141 w 302"/>
              <a:gd name="T21" fmla="*/ 14 h 302"/>
              <a:gd name="T22" fmla="*/ 113 w 302"/>
              <a:gd name="T23" fmla="*/ 12 h 302"/>
              <a:gd name="T24" fmla="*/ 94 w 302"/>
              <a:gd name="T25" fmla="*/ 18 h 302"/>
              <a:gd name="T26" fmla="*/ 73 w 302"/>
              <a:gd name="T27" fmla="*/ 38 h 302"/>
              <a:gd name="T28" fmla="*/ 59 w 302"/>
              <a:gd name="T29" fmla="*/ 49 h 302"/>
              <a:gd name="T30" fmla="*/ 35 w 302"/>
              <a:gd name="T31" fmla="*/ 54 h 302"/>
              <a:gd name="T32" fmla="*/ 32 w 302"/>
              <a:gd name="T33" fmla="*/ 84 h 302"/>
              <a:gd name="T34" fmla="*/ 24 w 302"/>
              <a:gd name="T35" fmla="*/ 99 h 302"/>
              <a:gd name="T36" fmla="*/ 3 w 302"/>
              <a:gd name="T37" fmla="*/ 121 h 302"/>
              <a:gd name="T38" fmla="*/ 14 w 302"/>
              <a:gd name="T39" fmla="*/ 142 h 302"/>
              <a:gd name="T40" fmla="*/ 7 w 302"/>
              <a:gd name="T41" fmla="*/ 157 h 302"/>
              <a:gd name="T42" fmla="*/ 9 w 302"/>
              <a:gd name="T43" fmla="*/ 177 h 302"/>
              <a:gd name="T44" fmla="*/ 24 w 302"/>
              <a:gd name="T45" fmla="*/ 201 h 302"/>
              <a:gd name="T46" fmla="*/ 31 w 302"/>
              <a:gd name="T47" fmla="*/ 218 h 302"/>
              <a:gd name="T48" fmla="*/ 30 w 302"/>
              <a:gd name="T49" fmla="*/ 242 h 302"/>
              <a:gd name="T50" fmla="*/ 59 w 302"/>
              <a:gd name="T51" fmla="*/ 252 h 302"/>
              <a:gd name="T52" fmla="*/ 73 w 302"/>
              <a:gd name="T53" fmla="*/ 263 h 302"/>
              <a:gd name="T54" fmla="*/ 89 w 302"/>
              <a:gd name="T55" fmla="*/ 289 h 302"/>
              <a:gd name="T56" fmla="*/ 112 w 302"/>
              <a:gd name="T57" fmla="*/ 283 h 302"/>
              <a:gd name="T58" fmla="*/ 130 w 302"/>
              <a:gd name="T59" fmla="*/ 286 h 302"/>
              <a:gd name="T60" fmla="*/ 155 w 302"/>
              <a:gd name="T61" fmla="*/ 302 h 302"/>
              <a:gd name="T62" fmla="*/ 173 w 302"/>
              <a:gd name="T63" fmla="*/ 286 h 302"/>
              <a:gd name="T64" fmla="*/ 190 w 302"/>
              <a:gd name="T65" fmla="*/ 282 h 302"/>
              <a:gd name="T66" fmla="*/ 220 w 302"/>
              <a:gd name="T67" fmla="*/ 285 h 302"/>
              <a:gd name="T68" fmla="*/ 230 w 302"/>
              <a:gd name="T69" fmla="*/ 263 h 302"/>
              <a:gd name="T70" fmla="*/ 243 w 302"/>
              <a:gd name="T71" fmla="*/ 251 h 302"/>
              <a:gd name="T72" fmla="*/ 268 w 302"/>
              <a:gd name="T73" fmla="*/ 236 h 302"/>
              <a:gd name="T74" fmla="*/ 278 w 302"/>
              <a:gd name="T75" fmla="*/ 219 h 302"/>
              <a:gd name="T76" fmla="*/ 282 w 302"/>
              <a:gd name="T77" fmla="*/ 190 h 302"/>
              <a:gd name="T78" fmla="*/ 287 w 302"/>
              <a:gd name="T79" fmla="*/ 173 h 302"/>
              <a:gd name="T80" fmla="*/ 302 w 302"/>
              <a:gd name="T81" fmla="*/ 155 h 302"/>
              <a:gd name="T82" fmla="*/ 170 w 302"/>
              <a:gd name="T83" fmla="*/ 59 h 302"/>
              <a:gd name="T84" fmla="*/ 160 w 302"/>
              <a:gd name="T85" fmla="*/ 111 h 302"/>
              <a:gd name="T86" fmla="*/ 143 w 302"/>
              <a:gd name="T87" fmla="*/ 110 h 302"/>
              <a:gd name="T88" fmla="*/ 98 w 302"/>
              <a:gd name="T89" fmla="*/ 73 h 302"/>
              <a:gd name="T90" fmla="*/ 117 w 302"/>
              <a:gd name="T91" fmla="*/ 128 h 302"/>
              <a:gd name="T92" fmla="*/ 59 w 302"/>
              <a:gd name="T93" fmla="*/ 132 h 302"/>
              <a:gd name="T94" fmla="*/ 110 w 302"/>
              <a:gd name="T95" fmla="*/ 159 h 302"/>
              <a:gd name="T96" fmla="*/ 143 w 302"/>
              <a:gd name="T97" fmla="*/ 191 h 302"/>
              <a:gd name="T98" fmla="*/ 128 w 302"/>
              <a:gd name="T99" fmla="*/ 185 h 302"/>
              <a:gd name="T100" fmla="*/ 130 w 302"/>
              <a:gd name="T101" fmla="*/ 171 h 302"/>
              <a:gd name="T102" fmla="*/ 203 w 302"/>
              <a:gd name="T103" fmla="*/ 229 h 302"/>
              <a:gd name="T104" fmla="*/ 172 w 302"/>
              <a:gd name="T105" fmla="*/ 185 h 302"/>
              <a:gd name="T106" fmla="*/ 229 w 302"/>
              <a:gd name="T107" fmla="*/ 203 h 302"/>
              <a:gd name="T108" fmla="*/ 191 w 302"/>
              <a:gd name="T109" fmla="*/ 159 h 302"/>
              <a:gd name="T110" fmla="*/ 191 w 302"/>
              <a:gd name="T111" fmla="*/ 143 h 302"/>
              <a:gd name="T112" fmla="*/ 230 w 302"/>
              <a:gd name="T113" fmla="*/ 99 h 3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302" h="302">
                <a:moveTo>
                  <a:pt x="302" y="147"/>
                </a:moveTo>
                <a:cubicBezTo>
                  <a:pt x="300" y="146"/>
                  <a:pt x="297" y="145"/>
                  <a:pt x="295" y="145"/>
                </a:cubicBezTo>
                <a:cubicBezTo>
                  <a:pt x="293" y="144"/>
                  <a:pt x="290" y="143"/>
                  <a:pt x="288" y="142"/>
                </a:cubicBezTo>
                <a:cubicBezTo>
                  <a:pt x="287" y="142"/>
                  <a:pt x="287" y="142"/>
                  <a:pt x="287" y="142"/>
                </a:cubicBezTo>
                <a:cubicBezTo>
                  <a:pt x="287" y="141"/>
                  <a:pt x="287" y="141"/>
                  <a:pt x="287" y="141"/>
                </a:cubicBezTo>
                <a:cubicBezTo>
                  <a:pt x="287" y="137"/>
                  <a:pt x="287" y="133"/>
                  <a:pt x="286" y="130"/>
                </a:cubicBezTo>
                <a:cubicBezTo>
                  <a:pt x="286" y="129"/>
                  <a:pt x="286" y="129"/>
                  <a:pt x="286" y="129"/>
                </a:cubicBezTo>
                <a:cubicBezTo>
                  <a:pt x="287" y="128"/>
                  <a:pt x="287" y="128"/>
                  <a:pt x="287" y="128"/>
                </a:cubicBezTo>
                <a:cubicBezTo>
                  <a:pt x="289" y="127"/>
                  <a:pt x="291" y="126"/>
                  <a:pt x="293" y="125"/>
                </a:cubicBezTo>
                <a:cubicBezTo>
                  <a:pt x="295" y="123"/>
                  <a:pt x="297" y="122"/>
                  <a:pt x="299" y="121"/>
                </a:cubicBezTo>
                <a:cubicBezTo>
                  <a:pt x="299" y="118"/>
                  <a:pt x="298" y="116"/>
                  <a:pt x="297" y="113"/>
                </a:cubicBezTo>
                <a:cubicBezTo>
                  <a:pt x="295" y="113"/>
                  <a:pt x="293" y="113"/>
                  <a:pt x="290" y="113"/>
                </a:cubicBezTo>
                <a:cubicBezTo>
                  <a:pt x="288" y="112"/>
                  <a:pt x="285" y="112"/>
                  <a:pt x="283" y="112"/>
                </a:cubicBezTo>
                <a:cubicBezTo>
                  <a:pt x="282" y="112"/>
                  <a:pt x="282" y="112"/>
                  <a:pt x="282" y="112"/>
                </a:cubicBezTo>
                <a:cubicBezTo>
                  <a:pt x="282" y="111"/>
                  <a:pt x="282" y="111"/>
                  <a:pt x="282" y="111"/>
                </a:cubicBezTo>
                <a:cubicBezTo>
                  <a:pt x="281" y="108"/>
                  <a:pt x="279" y="104"/>
                  <a:pt x="278" y="100"/>
                </a:cubicBezTo>
                <a:cubicBezTo>
                  <a:pt x="278" y="99"/>
                  <a:pt x="278" y="99"/>
                  <a:pt x="278" y="99"/>
                </a:cubicBezTo>
                <a:cubicBezTo>
                  <a:pt x="278" y="99"/>
                  <a:pt x="278" y="99"/>
                  <a:pt x="278" y="99"/>
                </a:cubicBezTo>
                <a:cubicBezTo>
                  <a:pt x="280" y="97"/>
                  <a:pt x="282" y="95"/>
                  <a:pt x="284" y="94"/>
                </a:cubicBezTo>
                <a:cubicBezTo>
                  <a:pt x="285" y="92"/>
                  <a:pt x="287" y="90"/>
                  <a:pt x="289" y="89"/>
                </a:cubicBezTo>
                <a:cubicBezTo>
                  <a:pt x="288" y="86"/>
                  <a:pt x="286" y="84"/>
                  <a:pt x="285" y="82"/>
                </a:cubicBezTo>
                <a:cubicBezTo>
                  <a:pt x="283" y="82"/>
                  <a:pt x="281" y="82"/>
                  <a:pt x="278" y="83"/>
                </a:cubicBezTo>
                <a:cubicBezTo>
                  <a:pt x="276" y="83"/>
                  <a:pt x="273" y="83"/>
                  <a:pt x="271" y="84"/>
                </a:cubicBezTo>
                <a:cubicBezTo>
                  <a:pt x="270" y="84"/>
                  <a:pt x="270" y="84"/>
                  <a:pt x="270" y="84"/>
                </a:cubicBezTo>
                <a:cubicBezTo>
                  <a:pt x="270" y="83"/>
                  <a:pt x="270" y="83"/>
                  <a:pt x="270" y="83"/>
                </a:cubicBezTo>
                <a:cubicBezTo>
                  <a:pt x="268" y="80"/>
                  <a:pt x="266" y="76"/>
                  <a:pt x="264" y="73"/>
                </a:cubicBezTo>
                <a:cubicBezTo>
                  <a:pt x="263" y="72"/>
                  <a:pt x="263" y="72"/>
                  <a:pt x="263" y="72"/>
                </a:cubicBezTo>
                <a:cubicBezTo>
                  <a:pt x="264" y="72"/>
                  <a:pt x="264" y="72"/>
                  <a:pt x="264" y="72"/>
                </a:cubicBezTo>
                <a:cubicBezTo>
                  <a:pt x="265" y="70"/>
                  <a:pt x="266" y="68"/>
                  <a:pt x="268" y="66"/>
                </a:cubicBezTo>
                <a:cubicBezTo>
                  <a:pt x="269" y="64"/>
                  <a:pt x="270" y="62"/>
                  <a:pt x="271" y="60"/>
                </a:cubicBezTo>
                <a:cubicBezTo>
                  <a:pt x="270" y="58"/>
                  <a:pt x="268" y="56"/>
                  <a:pt x="267" y="54"/>
                </a:cubicBezTo>
                <a:cubicBezTo>
                  <a:pt x="264" y="54"/>
                  <a:pt x="262" y="55"/>
                  <a:pt x="260" y="56"/>
                </a:cubicBezTo>
                <a:cubicBezTo>
                  <a:pt x="258" y="57"/>
                  <a:pt x="255" y="58"/>
                  <a:pt x="253" y="59"/>
                </a:cubicBezTo>
                <a:cubicBezTo>
                  <a:pt x="252" y="59"/>
                  <a:pt x="252" y="59"/>
                  <a:pt x="252" y="59"/>
                </a:cubicBezTo>
                <a:cubicBezTo>
                  <a:pt x="252" y="58"/>
                  <a:pt x="252" y="58"/>
                  <a:pt x="252" y="58"/>
                </a:cubicBezTo>
                <a:cubicBezTo>
                  <a:pt x="249" y="55"/>
                  <a:pt x="246" y="53"/>
                  <a:pt x="243" y="50"/>
                </a:cubicBezTo>
                <a:cubicBezTo>
                  <a:pt x="243" y="49"/>
                  <a:pt x="243" y="49"/>
                  <a:pt x="243" y="49"/>
                </a:cubicBezTo>
                <a:cubicBezTo>
                  <a:pt x="243" y="49"/>
                  <a:pt x="243" y="49"/>
                  <a:pt x="243" y="49"/>
                </a:cubicBezTo>
                <a:cubicBezTo>
                  <a:pt x="244" y="47"/>
                  <a:pt x="245" y="44"/>
                  <a:pt x="246" y="42"/>
                </a:cubicBezTo>
                <a:cubicBezTo>
                  <a:pt x="247" y="40"/>
                  <a:pt x="247" y="37"/>
                  <a:pt x="248" y="35"/>
                </a:cubicBezTo>
                <a:cubicBezTo>
                  <a:pt x="246" y="33"/>
                  <a:pt x="244" y="32"/>
                  <a:pt x="242" y="30"/>
                </a:cubicBezTo>
                <a:cubicBezTo>
                  <a:pt x="240" y="31"/>
                  <a:pt x="238" y="33"/>
                  <a:pt x="236" y="34"/>
                </a:cubicBezTo>
                <a:cubicBezTo>
                  <a:pt x="234" y="36"/>
                  <a:pt x="232" y="37"/>
                  <a:pt x="230" y="38"/>
                </a:cubicBezTo>
                <a:cubicBezTo>
                  <a:pt x="229" y="39"/>
                  <a:pt x="229" y="39"/>
                  <a:pt x="229" y="39"/>
                </a:cubicBezTo>
                <a:cubicBezTo>
                  <a:pt x="228" y="38"/>
                  <a:pt x="228" y="38"/>
                  <a:pt x="228" y="38"/>
                </a:cubicBezTo>
                <a:cubicBezTo>
                  <a:pt x="225" y="36"/>
                  <a:pt x="222" y="34"/>
                  <a:pt x="219" y="32"/>
                </a:cubicBezTo>
                <a:cubicBezTo>
                  <a:pt x="218" y="32"/>
                  <a:pt x="218" y="32"/>
                  <a:pt x="218" y="32"/>
                </a:cubicBezTo>
                <a:cubicBezTo>
                  <a:pt x="218" y="31"/>
                  <a:pt x="218" y="31"/>
                  <a:pt x="218" y="31"/>
                </a:cubicBezTo>
                <a:cubicBezTo>
                  <a:pt x="218" y="28"/>
                  <a:pt x="219" y="26"/>
                  <a:pt x="219" y="23"/>
                </a:cubicBezTo>
                <a:cubicBezTo>
                  <a:pt x="219" y="21"/>
                  <a:pt x="220" y="19"/>
                  <a:pt x="220" y="16"/>
                </a:cubicBezTo>
                <a:cubicBezTo>
                  <a:pt x="218" y="15"/>
                  <a:pt x="215" y="14"/>
                  <a:pt x="213" y="13"/>
                </a:cubicBezTo>
                <a:cubicBezTo>
                  <a:pt x="211" y="15"/>
                  <a:pt x="210" y="16"/>
                  <a:pt x="208" y="18"/>
                </a:cubicBezTo>
                <a:cubicBezTo>
                  <a:pt x="206" y="20"/>
                  <a:pt x="205" y="22"/>
                  <a:pt x="203" y="23"/>
                </a:cubicBezTo>
                <a:cubicBezTo>
                  <a:pt x="202" y="24"/>
                  <a:pt x="202" y="24"/>
                  <a:pt x="202" y="24"/>
                </a:cubicBezTo>
                <a:cubicBezTo>
                  <a:pt x="202" y="24"/>
                  <a:pt x="202" y="24"/>
                  <a:pt x="202" y="24"/>
                </a:cubicBezTo>
                <a:cubicBezTo>
                  <a:pt x="198" y="22"/>
                  <a:pt x="194" y="21"/>
                  <a:pt x="191" y="20"/>
                </a:cubicBezTo>
                <a:cubicBezTo>
                  <a:pt x="190" y="20"/>
                  <a:pt x="190" y="20"/>
                  <a:pt x="190" y="20"/>
                </a:cubicBezTo>
                <a:cubicBezTo>
                  <a:pt x="190" y="19"/>
                  <a:pt x="190" y="19"/>
                  <a:pt x="190" y="19"/>
                </a:cubicBezTo>
                <a:cubicBezTo>
                  <a:pt x="189" y="17"/>
                  <a:pt x="189" y="14"/>
                  <a:pt x="189" y="12"/>
                </a:cubicBezTo>
                <a:cubicBezTo>
                  <a:pt x="189" y="9"/>
                  <a:pt x="189" y="7"/>
                  <a:pt x="188" y="4"/>
                </a:cubicBezTo>
                <a:cubicBezTo>
                  <a:pt x="186" y="4"/>
                  <a:pt x="183" y="3"/>
                  <a:pt x="181" y="3"/>
                </a:cubicBezTo>
                <a:cubicBezTo>
                  <a:pt x="180" y="4"/>
                  <a:pt x="178" y="7"/>
                  <a:pt x="177" y="9"/>
                </a:cubicBezTo>
                <a:cubicBezTo>
                  <a:pt x="176" y="11"/>
                  <a:pt x="175" y="13"/>
                  <a:pt x="173" y="15"/>
                </a:cubicBezTo>
                <a:cubicBezTo>
                  <a:pt x="173" y="16"/>
                  <a:pt x="173" y="16"/>
                  <a:pt x="173" y="16"/>
                </a:cubicBezTo>
                <a:cubicBezTo>
                  <a:pt x="172" y="16"/>
                  <a:pt x="172" y="16"/>
                  <a:pt x="172" y="16"/>
                </a:cubicBezTo>
                <a:cubicBezTo>
                  <a:pt x="168" y="15"/>
                  <a:pt x="165" y="15"/>
                  <a:pt x="161" y="14"/>
                </a:cubicBezTo>
                <a:cubicBezTo>
                  <a:pt x="160" y="14"/>
                  <a:pt x="160" y="14"/>
                  <a:pt x="160" y="14"/>
                </a:cubicBezTo>
                <a:cubicBezTo>
                  <a:pt x="159" y="14"/>
                  <a:pt x="159" y="14"/>
                  <a:pt x="159" y="14"/>
                </a:cubicBezTo>
                <a:cubicBezTo>
                  <a:pt x="159" y="11"/>
                  <a:pt x="158" y="9"/>
                  <a:pt x="157" y="7"/>
                </a:cubicBezTo>
                <a:cubicBezTo>
                  <a:pt x="156" y="4"/>
                  <a:pt x="156" y="2"/>
                  <a:pt x="155" y="0"/>
                </a:cubicBezTo>
                <a:cubicBezTo>
                  <a:pt x="155" y="0"/>
                  <a:pt x="155" y="0"/>
                  <a:pt x="155" y="0"/>
                </a:cubicBezTo>
                <a:cubicBezTo>
                  <a:pt x="152" y="0"/>
                  <a:pt x="150" y="0"/>
                  <a:pt x="147" y="0"/>
                </a:cubicBezTo>
                <a:cubicBezTo>
                  <a:pt x="147" y="0"/>
                  <a:pt x="147" y="0"/>
                  <a:pt x="147" y="0"/>
                </a:cubicBezTo>
                <a:cubicBezTo>
                  <a:pt x="146" y="2"/>
                  <a:pt x="145" y="4"/>
                  <a:pt x="145" y="7"/>
                </a:cubicBezTo>
                <a:cubicBezTo>
                  <a:pt x="144" y="9"/>
                  <a:pt x="143" y="11"/>
                  <a:pt x="142" y="14"/>
                </a:cubicBezTo>
                <a:cubicBezTo>
                  <a:pt x="142" y="14"/>
                  <a:pt x="142" y="14"/>
                  <a:pt x="142" y="14"/>
                </a:cubicBezTo>
                <a:cubicBezTo>
                  <a:pt x="141" y="14"/>
                  <a:pt x="141" y="14"/>
                  <a:pt x="141" y="14"/>
                </a:cubicBezTo>
                <a:cubicBezTo>
                  <a:pt x="137" y="15"/>
                  <a:pt x="133" y="15"/>
                  <a:pt x="130" y="16"/>
                </a:cubicBezTo>
                <a:cubicBezTo>
                  <a:pt x="129" y="16"/>
                  <a:pt x="129" y="16"/>
                  <a:pt x="129" y="16"/>
                </a:cubicBezTo>
                <a:cubicBezTo>
                  <a:pt x="129" y="15"/>
                  <a:pt x="129" y="15"/>
                  <a:pt x="129" y="15"/>
                </a:cubicBezTo>
                <a:cubicBezTo>
                  <a:pt x="127" y="13"/>
                  <a:pt x="126" y="11"/>
                  <a:pt x="125" y="9"/>
                </a:cubicBezTo>
                <a:cubicBezTo>
                  <a:pt x="123" y="7"/>
                  <a:pt x="122" y="4"/>
                  <a:pt x="121" y="3"/>
                </a:cubicBezTo>
                <a:cubicBezTo>
                  <a:pt x="118" y="3"/>
                  <a:pt x="116" y="4"/>
                  <a:pt x="113" y="4"/>
                </a:cubicBezTo>
                <a:cubicBezTo>
                  <a:pt x="113" y="7"/>
                  <a:pt x="113" y="9"/>
                  <a:pt x="113" y="12"/>
                </a:cubicBezTo>
                <a:cubicBezTo>
                  <a:pt x="113" y="14"/>
                  <a:pt x="112" y="17"/>
                  <a:pt x="112" y="19"/>
                </a:cubicBezTo>
                <a:cubicBezTo>
                  <a:pt x="112" y="20"/>
                  <a:pt x="112" y="20"/>
                  <a:pt x="112" y="20"/>
                </a:cubicBezTo>
                <a:cubicBezTo>
                  <a:pt x="111" y="20"/>
                  <a:pt x="111" y="20"/>
                  <a:pt x="111" y="20"/>
                </a:cubicBezTo>
                <a:cubicBezTo>
                  <a:pt x="108" y="21"/>
                  <a:pt x="104" y="22"/>
                  <a:pt x="100" y="24"/>
                </a:cubicBezTo>
                <a:cubicBezTo>
                  <a:pt x="100" y="24"/>
                  <a:pt x="100" y="24"/>
                  <a:pt x="100" y="24"/>
                </a:cubicBezTo>
                <a:cubicBezTo>
                  <a:pt x="99" y="23"/>
                  <a:pt x="99" y="23"/>
                  <a:pt x="99" y="23"/>
                </a:cubicBezTo>
                <a:cubicBezTo>
                  <a:pt x="97" y="22"/>
                  <a:pt x="96" y="20"/>
                  <a:pt x="94" y="18"/>
                </a:cubicBezTo>
                <a:cubicBezTo>
                  <a:pt x="92" y="16"/>
                  <a:pt x="90" y="15"/>
                  <a:pt x="89" y="13"/>
                </a:cubicBezTo>
                <a:cubicBezTo>
                  <a:pt x="86" y="14"/>
                  <a:pt x="84" y="15"/>
                  <a:pt x="82" y="16"/>
                </a:cubicBezTo>
                <a:cubicBezTo>
                  <a:pt x="82" y="19"/>
                  <a:pt x="82" y="21"/>
                  <a:pt x="83" y="23"/>
                </a:cubicBezTo>
                <a:cubicBezTo>
                  <a:pt x="83" y="26"/>
                  <a:pt x="83" y="28"/>
                  <a:pt x="84" y="31"/>
                </a:cubicBezTo>
                <a:cubicBezTo>
                  <a:pt x="84" y="32"/>
                  <a:pt x="84" y="32"/>
                  <a:pt x="84" y="32"/>
                </a:cubicBezTo>
                <a:cubicBezTo>
                  <a:pt x="83" y="32"/>
                  <a:pt x="83" y="32"/>
                  <a:pt x="83" y="32"/>
                </a:cubicBezTo>
                <a:cubicBezTo>
                  <a:pt x="80" y="34"/>
                  <a:pt x="76" y="36"/>
                  <a:pt x="73" y="38"/>
                </a:cubicBezTo>
                <a:cubicBezTo>
                  <a:pt x="73" y="39"/>
                  <a:pt x="73" y="39"/>
                  <a:pt x="73" y="39"/>
                </a:cubicBezTo>
                <a:cubicBezTo>
                  <a:pt x="72" y="38"/>
                  <a:pt x="72" y="38"/>
                  <a:pt x="72" y="38"/>
                </a:cubicBezTo>
                <a:cubicBezTo>
                  <a:pt x="70" y="37"/>
                  <a:pt x="68" y="36"/>
                  <a:pt x="66" y="34"/>
                </a:cubicBezTo>
                <a:cubicBezTo>
                  <a:pt x="64" y="33"/>
                  <a:pt x="62" y="31"/>
                  <a:pt x="60" y="30"/>
                </a:cubicBezTo>
                <a:cubicBezTo>
                  <a:pt x="58" y="32"/>
                  <a:pt x="56" y="33"/>
                  <a:pt x="54" y="35"/>
                </a:cubicBezTo>
                <a:cubicBezTo>
                  <a:pt x="54" y="37"/>
                  <a:pt x="55" y="40"/>
                  <a:pt x="56" y="42"/>
                </a:cubicBezTo>
                <a:cubicBezTo>
                  <a:pt x="57" y="44"/>
                  <a:pt x="58" y="47"/>
                  <a:pt x="59" y="49"/>
                </a:cubicBezTo>
                <a:cubicBezTo>
                  <a:pt x="59" y="49"/>
                  <a:pt x="59" y="49"/>
                  <a:pt x="59" y="49"/>
                </a:cubicBezTo>
                <a:cubicBezTo>
                  <a:pt x="58" y="50"/>
                  <a:pt x="58" y="50"/>
                  <a:pt x="58" y="50"/>
                </a:cubicBezTo>
                <a:cubicBezTo>
                  <a:pt x="56" y="53"/>
                  <a:pt x="53" y="55"/>
                  <a:pt x="50" y="58"/>
                </a:cubicBezTo>
                <a:cubicBezTo>
                  <a:pt x="50" y="59"/>
                  <a:pt x="50" y="59"/>
                  <a:pt x="50" y="59"/>
                </a:cubicBezTo>
                <a:cubicBezTo>
                  <a:pt x="49" y="59"/>
                  <a:pt x="49" y="59"/>
                  <a:pt x="49" y="59"/>
                </a:cubicBezTo>
                <a:cubicBezTo>
                  <a:pt x="47" y="58"/>
                  <a:pt x="44" y="57"/>
                  <a:pt x="42" y="56"/>
                </a:cubicBezTo>
                <a:cubicBezTo>
                  <a:pt x="40" y="55"/>
                  <a:pt x="37" y="54"/>
                  <a:pt x="35" y="54"/>
                </a:cubicBezTo>
                <a:cubicBezTo>
                  <a:pt x="33" y="56"/>
                  <a:pt x="32" y="58"/>
                  <a:pt x="30" y="60"/>
                </a:cubicBezTo>
                <a:cubicBezTo>
                  <a:pt x="32" y="62"/>
                  <a:pt x="33" y="64"/>
                  <a:pt x="34" y="66"/>
                </a:cubicBezTo>
                <a:cubicBezTo>
                  <a:pt x="36" y="68"/>
                  <a:pt x="37" y="70"/>
                  <a:pt x="38" y="72"/>
                </a:cubicBezTo>
                <a:cubicBezTo>
                  <a:pt x="39" y="72"/>
                  <a:pt x="39" y="72"/>
                  <a:pt x="39" y="72"/>
                </a:cubicBezTo>
                <a:cubicBezTo>
                  <a:pt x="38" y="73"/>
                  <a:pt x="38" y="73"/>
                  <a:pt x="38" y="73"/>
                </a:cubicBezTo>
                <a:cubicBezTo>
                  <a:pt x="36" y="76"/>
                  <a:pt x="34" y="80"/>
                  <a:pt x="32" y="83"/>
                </a:cubicBezTo>
                <a:cubicBezTo>
                  <a:pt x="32" y="84"/>
                  <a:pt x="32" y="84"/>
                  <a:pt x="32" y="84"/>
                </a:cubicBezTo>
                <a:cubicBezTo>
                  <a:pt x="31" y="84"/>
                  <a:pt x="31" y="84"/>
                  <a:pt x="31" y="84"/>
                </a:cubicBezTo>
                <a:cubicBezTo>
                  <a:pt x="29" y="83"/>
                  <a:pt x="26" y="83"/>
                  <a:pt x="24" y="83"/>
                </a:cubicBezTo>
                <a:cubicBezTo>
                  <a:pt x="21" y="82"/>
                  <a:pt x="19" y="82"/>
                  <a:pt x="17" y="82"/>
                </a:cubicBezTo>
                <a:cubicBezTo>
                  <a:pt x="15" y="84"/>
                  <a:pt x="14" y="86"/>
                  <a:pt x="13" y="89"/>
                </a:cubicBezTo>
                <a:cubicBezTo>
                  <a:pt x="15" y="90"/>
                  <a:pt x="16" y="92"/>
                  <a:pt x="18" y="94"/>
                </a:cubicBezTo>
                <a:cubicBezTo>
                  <a:pt x="20" y="95"/>
                  <a:pt x="22" y="97"/>
                  <a:pt x="24" y="99"/>
                </a:cubicBezTo>
                <a:cubicBezTo>
                  <a:pt x="24" y="99"/>
                  <a:pt x="24" y="99"/>
                  <a:pt x="24" y="99"/>
                </a:cubicBezTo>
                <a:cubicBezTo>
                  <a:pt x="24" y="100"/>
                  <a:pt x="24" y="100"/>
                  <a:pt x="24" y="100"/>
                </a:cubicBezTo>
                <a:cubicBezTo>
                  <a:pt x="22" y="104"/>
                  <a:pt x="21" y="108"/>
                  <a:pt x="20" y="111"/>
                </a:cubicBezTo>
                <a:cubicBezTo>
                  <a:pt x="20" y="112"/>
                  <a:pt x="20" y="112"/>
                  <a:pt x="20" y="112"/>
                </a:cubicBezTo>
                <a:cubicBezTo>
                  <a:pt x="19" y="112"/>
                  <a:pt x="19" y="112"/>
                  <a:pt x="19" y="112"/>
                </a:cubicBezTo>
                <a:cubicBezTo>
                  <a:pt x="17" y="112"/>
                  <a:pt x="14" y="112"/>
                  <a:pt x="12" y="113"/>
                </a:cubicBezTo>
                <a:cubicBezTo>
                  <a:pt x="9" y="113"/>
                  <a:pt x="7" y="113"/>
                  <a:pt x="4" y="113"/>
                </a:cubicBezTo>
                <a:cubicBezTo>
                  <a:pt x="4" y="116"/>
                  <a:pt x="3" y="118"/>
                  <a:pt x="3" y="121"/>
                </a:cubicBezTo>
                <a:cubicBezTo>
                  <a:pt x="5" y="122"/>
                  <a:pt x="7" y="123"/>
                  <a:pt x="9" y="125"/>
                </a:cubicBezTo>
                <a:cubicBezTo>
                  <a:pt x="11" y="126"/>
                  <a:pt x="13" y="127"/>
                  <a:pt x="15" y="128"/>
                </a:cubicBezTo>
                <a:cubicBezTo>
                  <a:pt x="16" y="129"/>
                  <a:pt x="16" y="129"/>
                  <a:pt x="16" y="129"/>
                </a:cubicBezTo>
                <a:cubicBezTo>
                  <a:pt x="16" y="130"/>
                  <a:pt x="16" y="130"/>
                  <a:pt x="16" y="130"/>
                </a:cubicBezTo>
                <a:cubicBezTo>
                  <a:pt x="15" y="133"/>
                  <a:pt x="15" y="137"/>
                  <a:pt x="15" y="141"/>
                </a:cubicBezTo>
                <a:cubicBezTo>
                  <a:pt x="14" y="142"/>
                  <a:pt x="14" y="142"/>
                  <a:pt x="14" y="142"/>
                </a:cubicBezTo>
                <a:cubicBezTo>
                  <a:pt x="14" y="142"/>
                  <a:pt x="14" y="142"/>
                  <a:pt x="14" y="142"/>
                </a:cubicBezTo>
                <a:cubicBezTo>
                  <a:pt x="12" y="143"/>
                  <a:pt x="9" y="144"/>
                  <a:pt x="7" y="145"/>
                </a:cubicBezTo>
                <a:cubicBezTo>
                  <a:pt x="4" y="145"/>
                  <a:pt x="2" y="146"/>
                  <a:pt x="0" y="147"/>
                </a:cubicBezTo>
                <a:cubicBezTo>
                  <a:pt x="0" y="147"/>
                  <a:pt x="0" y="147"/>
                  <a:pt x="0" y="147"/>
                </a:cubicBezTo>
                <a:cubicBezTo>
                  <a:pt x="0" y="148"/>
                  <a:pt x="0" y="150"/>
                  <a:pt x="0" y="151"/>
                </a:cubicBezTo>
                <a:cubicBezTo>
                  <a:pt x="0" y="152"/>
                  <a:pt x="0" y="153"/>
                  <a:pt x="0" y="155"/>
                </a:cubicBezTo>
                <a:cubicBezTo>
                  <a:pt x="0" y="155"/>
                  <a:pt x="0" y="155"/>
                  <a:pt x="0" y="155"/>
                </a:cubicBezTo>
                <a:cubicBezTo>
                  <a:pt x="2" y="156"/>
                  <a:pt x="4" y="156"/>
                  <a:pt x="7" y="157"/>
                </a:cubicBezTo>
                <a:cubicBezTo>
                  <a:pt x="9" y="158"/>
                  <a:pt x="12" y="158"/>
                  <a:pt x="14" y="159"/>
                </a:cubicBezTo>
                <a:cubicBezTo>
                  <a:pt x="14" y="160"/>
                  <a:pt x="14" y="160"/>
                  <a:pt x="14" y="160"/>
                </a:cubicBezTo>
                <a:cubicBezTo>
                  <a:pt x="15" y="160"/>
                  <a:pt x="15" y="160"/>
                  <a:pt x="15" y="160"/>
                </a:cubicBezTo>
                <a:cubicBezTo>
                  <a:pt x="15" y="165"/>
                  <a:pt x="15" y="168"/>
                  <a:pt x="16" y="172"/>
                </a:cubicBezTo>
                <a:cubicBezTo>
                  <a:pt x="16" y="173"/>
                  <a:pt x="16" y="173"/>
                  <a:pt x="16" y="173"/>
                </a:cubicBezTo>
                <a:cubicBezTo>
                  <a:pt x="15" y="173"/>
                  <a:pt x="15" y="173"/>
                  <a:pt x="15" y="173"/>
                </a:cubicBezTo>
                <a:cubicBezTo>
                  <a:pt x="13" y="174"/>
                  <a:pt x="11" y="176"/>
                  <a:pt x="9" y="177"/>
                </a:cubicBezTo>
                <a:cubicBezTo>
                  <a:pt x="7" y="178"/>
                  <a:pt x="5" y="179"/>
                  <a:pt x="3" y="181"/>
                </a:cubicBezTo>
                <a:cubicBezTo>
                  <a:pt x="3" y="183"/>
                  <a:pt x="4" y="186"/>
                  <a:pt x="4" y="188"/>
                </a:cubicBezTo>
                <a:cubicBezTo>
                  <a:pt x="7" y="189"/>
                  <a:pt x="9" y="189"/>
                  <a:pt x="12" y="189"/>
                </a:cubicBezTo>
                <a:cubicBezTo>
                  <a:pt x="14" y="189"/>
                  <a:pt x="17" y="189"/>
                  <a:pt x="19" y="190"/>
                </a:cubicBezTo>
                <a:cubicBezTo>
                  <a:pt x="20" y="190"/>
                  <a:pt x="20" y="190"/>
                  <a:pt x="20" y="190"/>
                </a:cubicBezTo>
                <a:cubicBezTo>
                  <a:pt x="20" y="190"/>
                  <a:pt x="20" y="190"/>
                  <a:pt x="20" y="190"/>
                </a:cubicBezTo>
                <a:cubicBezTo>
                  <a:pt x="21" y="194"/>
                  <a:pt x="22" y="198"/>
                  <a:pt x="24" y="201"/>
                </a:cubicBezTo>
                <a:cubicBezTo>
                  <a:pt x="24" y="202"/>
                  <a:pt x="24" y="202"/>
                  <a:pt x="24" y="202"/>
                </a:cubicBezTo>
                <a:cubicBezTo>
                  <a:pt x="24" y="203"/>
                  <a:pt x="24" y="203"/>
                  <a:pt x="24" y="203"/>
                </a:cubicBezTo>
                <a:cubicBezTo>
                  <a:pt x="22" y="204"/>
                  <a:pt x="20" y="206"/>
                  <a:pt x="18" y="208"/>
                </a:cubicBezTo>
                <a:cubicBezTo>
                  <a:pt x="16" y="210"/>
                  <a:pt x="15" y="211"/>
                  <a:pt x="13" y="213"/>
                </a:cubicBezTo>
                <a:cubicBezTo>
                  <a:pt x="14" y="215"/>
                  <a:pt x="15" y="218"/>
                  <a:pt x="17" y="220"/>
                </a:cubicBezTo>
                <a:cubicBezTo>
                  <a:pt x="19" y="220"/>
                  <a:pt x="21" y="219"/>
                  <a:pt x="24" y="219"/>
                </a:cubicBezTo>
                <a:cubicBezTo>
                  <a:pt x="26" y="219"/>
                  <a:pt x="29" y="218"/>
                  <a:pt x="31" y="218"/>
                </a:cubicBezTo>
                <a:cubicBezTo>
                  <a:pt x="32" y="218"/>
                  <a:pt x="32" y="218"/>
                  <a:pt x="32" y="218"/>
                </a:cubicBezTo>
                <a:cubicBezTo>
                  <a:pt x="32" y="219"/>
                  <a:pt x="32" y="219"/>
                  <a:pt x="32" y="219"/>
                </a:cubicBezTo>
                <a:cubicBezTo>
                  <a:pt x="34" y="222"/>
                  <a:pt x="36" y="225"/>
                  <a:pt x="38" y="228"/>
                </a:cubicBezTo>
                <a:cubicBezTo>
                  <a:pt x="39" y="229"/>
                  <a:pt x="39" y="229"/>
                  <a:pt x="39" y="229"/>
                </a:cubicBezTo>
                <a:cubicBezTo>
                  <a:pt x="38" y="230"/>
                  <a:pt x="38" y="230"/>
                  <a:pt x="38" y="230"/>
                </a:cubicBezTo>
                <a:cubicBezTo>
                  <a:pt x="37" y="232"/>
                  <a:pt x="36" y="234"/>
                  <a:pt x="34" y="236"/>
                </a:cubicBezTo>
                <a:cubicBezTo>
                  <a:pt x="33" y="238"/>
                  <a:pt x="32" y="240"/>
                  <a:pt x="30" y="242"/>
                </a:cubicBezTo>
                <a:cubicBezTo>
                  <a:pt x="32" y="244"/>
                  <a:pt x="33" y="246"/>
                  <a:pt x="35" y="248"/>
                </a:cubicBezTo>
                <a:cubicBezTo>
                  <a:pt x="37" y="247"/>
                  <a:pt x="40" y="246"/>
                  <a:pt x="42" y="246"/>
                </a:cubicBezTo>
                <a:cubicBezTo>
                  <a:pt x="44" y="245"/>
                  <a:pt x="47" y="244"/>
                  <a:pt x="49" y="243"/>
                </a:cubicBezTo>
                <a:cubicBezTo>
                  <a:pt x="50" y="243"/>
                  <a:pt x="50" y="243"/>
                  <a:pt x="50" y="243"/>
                </a:cubicBezTo>
                <a:cubicBezTo>
                  <a:pt x="50" y="243"/>
                  <a:pt x="50" y="243"/>
                  <a:pt x="50" y="243"/>
                </a:cubicBezTo>
                <a:cubicBezTo>
                  <a:pt x="53" y="246"/>
                  <a:pt x="56" y="249"/>
                  <a:pt x="58" y="251"/>
                </a:cubicBezTo>
                <a:cubicBezTo>
                  <a:pt x="59" y="252"/>
                  <a:pt x="59" y="252"/>
                  <a:pt x="59" y="252"/>
                </a:cubicBezTo>
                <a:cubicBezTo>
                  <a:pt x="59" y="253"/>
                  <a:pt x="59" y="253"/>
                  <a:pt x="59" y="253"/>
                </a:cubicBezTo>
                <a:cubicBezTo>
                  <a:pt x="58" y="255"/>
                  <a:pt x="57" y="257"/>
                  <a:pt x="56" y="260"/>
                </a:cubicBezTo>
                <a:cubicBezTo>
                  <a:pt x="55" y="262"/>
                  <a:pt x="54" y="264"/>
                  <a:pt x="54" y="266"/>
                </a:cubicBezTo>
                <a:cubicBezTo>
                  <a:pt x="56" y="268"/>
                  <a:pt x="58" y="270"/>
                  <a:pt x="60" y="271"/>
                </a:cubicBezTo>
                <a:cubicBezTo>
                  <a:pt x="62" y="270"/>
                  <a:pt x="64" y="269"/>
                  <a:pt x="66" y="267"/>
                </a:cubicBezTo>
                <a:cubicBezTo>
                  <a:pt x="68" y="266"/>
                  <a:pt x="70" y="265"/>
                  <a:pt x="72" y="263"/>
                </a:cubicBezTo>
                <a:cubicBezTo>
                  <a:pt x="73" y="263"/>
                  <a:pt x="73" y="263"/>
                  <a:pt x="73" y="263"/>
                </a:cubicBezTo>
                <a:cubicBezTo>
                  <a:pt x="73" y="263"/>
                  <a:pt x="73" y="263"/>
                  <a:pt x="73" y="263"/>
                </a:cubicBezTo>
                <a:cubicBezTo>
                  <a:pt x="76" y="266"/>
                  <a:pt x="80" y="268"/>
                  <a:pt x="83" y="270"/>
                </a:cubicBezTo>
                <a:cubicBezTo>
                  <a:pt x="84" y="270"/>
                  <a:pt x="84" y="270"/>
                  <a:pt x="84" y="270"/>
                </a:cubicBezTo>
                <a:cubicBezTo>
                  <a:pt x="84" y="271"/>
                  <a:pt x="84" y="271"/>
                  <a:pt x="84" y="271"/>
                </a:cubicBezTo>
                <a:cubicBezTo>
                  <a:pt x="83" y="273"/>
                  <a:pt x="83" y="276"/>
                  <a:pt x="83" y="278"/>
                </a:cubicBezTo>
                <a:cubicBezTo>
                  <a:pt x="82" y="280"/>
                  <a:pt x="82" y="283"/>
                  <a:pt x="82" y="285"/>
                </a:cubicBezTo>
                <a:cubicBezTo>
                  <a:pt x="84" y="286"/>
                  <a:pt x="86" y="287"/>
                  <a:pt x="89" y="289"/>
                </a:cubicBezTo>
                <a:cubicBezTo>
                  <a:pt x="90" y="287"/>
                  <a:pt x="92" y="285"/>
                  <a:pt x="94" y="283"/>
                </a:cubicBezTo>
                <a:cubicBezTo>
                  <a:pt x="96" y="282"/>
                  <a:pt x="97" y="280"/>
                  <a:pt x="99" y="278"/>
                </a:cubicBezTo>
                <a:cubicBezTo>
                  <a:pt x="100" y="278"/>
                  <a:pt x="100" y="278"/>
                  <a:pt x="100" y="278"/>
                </a:cubicBezTo>
                <a:cubicBezTo>
                  <a:pt x="100" y="278"/>
                  <a:pt x="100" y="278"/>
                  <a:pt x="100" y="278"/>
                </a:cubicBezTo>
                <a:cubicBezTo>
                  <a:pt x="104" y="279"/>
                  <a:pt x="108" y="281"/>
                  <a:pt x="111" y="282"/>
                </a:cubicBezTo>
                <a:cubicBezTo>
                  <a:pt x="112" y="282"/>
                  <a:pt x="112" y="282"/>
                  <a:pt x="112" y="282"/>
                </a:cubicBezTo>
                <a:cubicBezTo>
                  <a:pt x="112" y="283"/>
                  <a:pt x="112" y="283"/>
                  <a:pt x="112" y="283"/>
                </a:cubicBezTo>
                <a:cubicBezTo>
                  <a:pt x="112" y="285"/>
                  <a:pt x="113" y="288"/>
                  <a:pt x="113" y="290"/>
                </a:cubicBezTo>
                <a:cubicBezTo>
                  <a:pt x="113" y="292"/>
                  <a:pt x="113" y="295"/>
                  <a:pt x="113" y="297"/>
                </a:cubicBezTo>
                <a:cubicBezTo>
                  <a:pt x="116" y="298"/>
                  <a:pt x="118" y="298"/>
                  <a:pt x="121" y="299"/>
                </a:cubicBezTo>
                <a:cubicBezTo>
                  <a:pt x="122" y="297"/>
                  <a:pt x="124" y="295"/>
                  <a:pt x="125" y="293"/>
                </a:cubicBezTo>
                <a:cubicBezTo>
                  <a:pt x="126" y="291"/>
                  <a:pt x="127" y="288"/>
                  <a:pt x="129" y="287"/>
                </a:cubicBezTo>
                <a:cubicBezTo>
                  <a:pt x="129" y="286"/>
                  <a:pt x="129" y="286"/>
                  <a:pt x="129" y="286"/>
                </a:cubicBezTo>
                <a:cubicBezTo>
                  <a:pt x="130" y="286"/>
                  <a:pt x="130" y="286"/>
                  <a:pt x="130" y="286"/>
                </a:cubicBezTo>
                <a:cubicBezTo>
                  <a:pt x="133" y="286"/>
                  <a:pt x="137" y="287"/>
                  <a:pt x="141" y="287"/>
                </a:cubicBezTo>
                <a:cubicBezTo>
                  <a:pt x="142" y="287"/>
                  <a:pt x="142" y="287"/>
                  <a:pt x="142" y="287"/>
                </a:cubicBezTo>
                <a:cubicBezTo>
                  <a:pt x="142" y="288"/>
                  <a:pt x="142" y="288"/>
                  <a:pt x="142" y="288"/>
                </a:cubicBezTo>
                <a:cubicBezTo>
                  <a:pt x="143" y="290"/>
                  <a:pt x="144" y="293"/>
                  <a:pt x="145" y="295"/>
                </a:cubicBezTo>
                <a:cubicBezTo>
                  <a:pt x="145" y="297"/>
                  <a:pt x="146" y="300"/>
                  <a:pt x="147" y="302"/>
                </a:cubicBezTo>
                <a:cubicBezTo>
                  <a:pt x="147" y="302"/>
                  <a:pt x="147" y="302"/>
                  <a:pt x="147" y="302"/>
                </a:cubicBezTo>
                <a:cubicBezTo>
                  <a:pt x="150" y="302"/>
                  <a:pt x="152" y="302"/>
                  <a:pt x="155" y="302"/>
                </a:cubicBezTo>
                <a:cubicBezTo>
                  <a:pt x="155" y="302"/>
                  <a:pt x="155" y="302"/>
                  <a:pt x="155" y="302"/>
                </a:cubicBezTo>
                <a:cubicBezTo>
                  <a:pt x="156" y="300"/>
                  <a:pt x="156" y="297"/>
                  <a:pt x="157" y="295"/>
                </a:cubicBezTo>
                <a:cubicBezTo>
                  <a:pt x="158" y="293"/>
                  <a:pt x="159" y="290"/>
                  <a:pt x="159" y="288"/>
                </a:cubicBezTo>
                <a:cubicBezTo>
                  <a:pt x="160" y="287"/>
                  <a:pt x="160" y="287"/>
                  <a:pt x="160" y="287"/>
                </a:cubicBezTo>
                <a:cubicBezTo>
                  <a:pt x="161" y="287"/>
                  <a:pt x="161" y="287"/>
                  <a:pt x="161" y="287"/>
                </a:cubicBezTo>
                <a:cubicBezTo>
                  <a:pt x="165" y="287"/>
                  <a:pt x="168" y="286"/>
                  <a:pt x="172" y="286"/>
                </a:cubicBezTo>
                <a:cubicBezTo>
                  <a:pt x="173" y="286"/>
                  <a:pt x="173" y="286"/>
                  <a:pt x="173" y="286"/>
                </a:cubicBezTo>
                <a:cubicBezTo>
                  <a:pt x="173" y="287"/>
                  <a:pt x="173" y="287"/>
                  <a:pt x="173" y="287"/>
                </a:cubicBezTo>
                <a:cubicBezTo>
                  <a:pt x="175" y="288"/>
                  <a:pt x="176" y="291"/>
                  <a:pt x="177" y="293"/>
                </a:cubicBezTo>
                <a:cubicBezTo>
                  <a:pt x="178" y="295"/>
                  <a:pt x="180" y="297"/>
                  <a:pt x="181" y="299"/>
                </a:cubicBezTo>
                <a:cubicBezTo>
                  <a:pt x="183" y="298"/>
                  <a:pt x="186" y="298"/>
                  <a:pt x="188" y="297"/>
                </a:cubicBezTo>
                <a:cubicBezTo>
                  <a:pt x="189" y="295"/>
                  <a:pt x="189" y="292"/>
                  <a:pt x="189" y="290"/>
                </a:cubicBezTo>
                <a:cubicBezTo>
                  <a:pt x="189" y="288"/>
                  <a:pt x="189" y="285"/>
                  <a:pt x="190" y="283"/>
                </a:cubicBezTo>
                <a:cubicBezTo>
                  <a:pt x="190" y="282"/>
                  <a:pt x="190" y="282"/>
                  <a:pt x="190" y="282"/>
                </a:cubicBezTo>
                <a:cubicBezTo>
                  <a:pt x="191" y="282"/>
                  <a:pt x="191" y="282"/>
                  <a:pt x="191" y="282"/>
                </a:cubicBezTo>
                <a:cubicBezTo>
                  <a:pt x="194" y="281"/>
                  <a:pt x="198" y="279"/>
                  <a:pt x="202" y="278"/>
                </a:cubicBezTo>
                <a:cubicBezTo>
                  <a:pt x="202" y="278"/>
                  <a:pt x="202" y="278"/>
                  <a:pt x="202" y="278"/>
                </a:cubicBezTo>
                <a:cubicBezTo>
                  <a:pt x="203" y="278"/>
                  <a:pt x="203" y="278"/>
                  <a:pt x="203" y="278"/>
                </a:cubicBezTo>
                <a:cubicBezTo>
                  <a:pt x="205" y="280"/>
                  <a:pt x="206" y="282"/>
                  <a:pt x="208" y="283"/>
                </a:cubicBezTo>
                <a:cubicBezTo>
                  <a:pt x="210" y="285"/>
                  <a:pt x="211" y="287"/>
                  <a:pt x="213" y="289"/>
                </a:cubicBezTo>
                <a:cubicBezTo>
                  <a:pt x="215" y="288"/>
                  <a:pt x="218" y="286"/>
                  <a:pt x="220" y="285"/>
                </a:cubicBezTo>
                <a:cubicBezTo>
                  <a:pt x="220" y="283"/>
                  <a:pt x="219" y="280"/>
                  <a:pt x="219" y="278"/>
                </a:cubicBezTo>
                <a:cubicBezTo>
                  <a:pt x="219" y="276"/>
                  <a:pt x="218" y="273"/>
                  <a:pt x="218" y="271"/>
                </a:cubicBezTo>
                <a:cubicBezTo>
                  <a:pt x="218" y="270"/>
                  <a:pt x="218" y="270"/>
                  <a:pt x="218" y="270"/>
                </a:cubicBezTo>
                <a:cubicBezTo>
                  <a:pt x="219" y="270"/>
                  <a:pt x="219" y="270"/>
                  <a:pt x="219" y="270"/>
                </a:cubicBezTo>
                <a:cubicBezTo>
                  <a:pt x="222" y="268"/>
                  <a:pt x="225" y="266"/>
                  <a:pt x="228" y="263"/>
                </a:cubicBezTo>
                <a:cubicBezTo>
                  <a:pt x="229" y="263"/>
                  <a:pt x="229" y="263"/>
                  <a:pt x="229" y="263"/>
                </a:cubicBezTo>
                <a:cubicBezTo>
                  <a:pt x="230" y="263"/>
                  <a:pt x="230" y="263"/>
                  <a:pt x="230" y="263"/>
                </a:cubicBezTo>
                <a:cubicBezTo>
                  <a:pt x="232" y="265"/>
                  <a:pt x="234" y="266"/>
                  <a:pt x="236" y="267"/>
                </a:cubicBezTo>
                <a:cubicBezTo>
                  <a:pt x="238" y="269"/>
                  <a:pt x="240" y="270"/>
                  <a:pt x="242" y="271"/>
                </a:cubicBezTo>
                <a:cubicBezTo>
                  <a:pt x="244" y="270"/>
                  <a:pt x="246" y="268"/>
                  <a:pt x="248" y="266"/>
                </a:cubicBezTo>
                <a:cubicBezTo>
                  <a:pt x="247" y="264"/>
                  <a:pt x="247" y="262"/>
                  <a:pt x="246" y="260"/>
                </a:cubicBezTo>
                <a:cubicBezTo>
                  <a:pt x="245" y="257"/>
                  <a:pt x="244" y="255"/>
                  <a:pt x="243" y="253"/>
                </a:cubicBezTo>
                <a:cubicBezTo>
                  <a:pt x="243" y="252"/>
                  <a:pt x="243" y="252"/>
                  <a:pt x="243" y="252"/>
                </a:cubicBezTo>
                <a:cubicBezTo>
                  <a:pt x="243" y="251"/>
                  <a:pt x="243" y="251"/>
                  <a:pt x="243" y="251"/>
                </a:cubicBezTo>
                <a:cubicBezTo>
                  <a:pt x="246" y="249"/>
                  <a:pt x="249" y="246"/>
                  <a:pt x="252" y="243"/>
                </a:cubicBezTo>
                <a:cubicBezTo>
                  <a:pt x="252" y="243"/>
                  <a:pt x="252" y="243"/>
                  <a:pt x="252" y="243"/>
                </a:cubicBezTo>
                <a:cubicBezTo>
                  <a:pt x="253" y="243"/>
                  <a:pt x="253" y="243"/>
                  <a:pt x="253" y="243"/>
                </a:cubicBezTo>
                <a:cubicBezTo>
                  <a:pt x="255" y="244"/>
                  <a:pt x="258" y="245"/>
                  <a:pt x="260" y="246"/>
                </a:cubicBezTo>
                <a:cubicBezTo>
                  <a:pt x="262" y="246"/>
                  <a:pt x="264" y="247"/>
                  <a:pt x="267" y="248"/>
                </a:cubicBezTo>
                <a:cubicBezTo>
                  <a:pt x="268" y="246"/>
                  <a:pt x="270" y="244"/>
                  <a:pt x="271" y="242"/>
                </a:cubicBezTo>
                <a:cubicBezTo>
                  <a:pt x="270" y="240"/>
                  <a:pt x="269" y="238"/>
                  <a:pt x="268" y="236"/>
                </a:cubicBezTo>
                <a:cubicBezTo>
                  <a:pt x="266" y="234"/>
                  <a:pt x="265" y="232"/>
                  <a:pt x="264" y="230"/>
                </a:cubicBezTo>
                <a:cubicBezTo>
                  <a:pt x="263" y="229"/>
                  <a:pt x="263" y="229"/>
                  <a:pt x="263" y="229"/>
                </a:cubicBezTo>
                <a:cubicBezTo>
                  <a:pt x="264" y="228"/>
                  <a:pt x="264" y="228"/>
                  <a:pt x="264" y="228"/>
                </a:cubicBezTo>
                <a:cubicBezTo>
                  <a:pt x="266" y="225"/>
                  <a:pt x="268" y="222"/>
                  <a:pt x="270" y="219"/>
                </a:cubicBezTo>
                <a:cubicBezTo>
                  <a:pt x="270" y="218"/>
                  <a:pt x="270" y="218"/>
                  <a:pt x="270" y="218"/>
                </a:cubicBezTo>
                <a:cubicBezTo>
                  <a:pt x="271" y="218"/>
                  <a:pt x="271" y="218"/>
                  <a:pt x="271" y="218"/>
                </a:cubicBezTo>
                <a:cubicBezTo>
                  <a:pt x="273" y="218"/>
                  <a:pt x="276" y="219"/>
                  <a:pt x="278" y="219"/>
                </a:cubicBezTo>
                <a:cubicBezTo>
                  <a:pt x="281" y="219"/>
                  <a:pt x="283" y="220"/>
                  <a:pt x="285" y="220"/>
                </a:cubicBezTo>
                <a:cubicBezTo>
                  <a:pt x="286" y="218"/>
                  <a:pt x="288" y="215"/>
                  <a:pt x="289" y="213"/>
                </a:cubicBezTo>
                <a:cubicBezTo>
                  <a:pt x="287" y="211"/>
                  <a:pt x="285" y="210"/>
                  <a:pt x="284" y="208"/>
                </a:cubicBezTo>
                <a:cubicBezTo>
                  <a:pt x="282" y="206"/>
                  <a:pt x="280" y="204"/>
                  <a:pt x="278" y="203"/>
                </a:cubicBezTo>
                <a:cubicBezTo>
                  <a:pt x="278" y="202"/>
                  <a:pt x="278" y="202"/>
                  <a:pt x="278" y="202"/>
                </a:cubicBezTo>
                <a:cubicBezTo>
                  <a:pt x="278" y="201"/>
                  <a:pt x="278" y="201"/>
                  <a:pt x="278" y="201"/>
                </a:cubicBezTo>
                <a:cubicBezTo>
                  <a:pt x="279" y="198"/>
                  <a:pt x="281" y="194"/>
                  <a:pt x="282" y="190"/>
                </a:cubicBezTo>
                <a:cubicBezTo>
                  <a:pt x="282" y="190"/>
                  <a:pt x="282" y="190"/>
                  <a:pt x="282" y="190"/>
                </a:cubicBezTo>
                <a:cubicBezTo>
                  <a:pt x="283" y="190"/>
                  <a:pt x="283" y="190"/>
                  <a:pt x="283" y="190"/>
                </a:cubicBezTo>
                <a:cubicBezTo>
                  <a:pt x="285" y="189"/>
                  <a:pt x="288" y="189"/>
                  <a:pt x="290" y="189"/>
                </a:cubicBezTo>
                <a:cubicBezTo>
                  <a:pt x="293" y="189"/>
                  <a:pt x="295" y="189"/>
                  <a:pt x="297" y="188"/>
                </a:cubicBezTo>
                <a:cubicBezTo>
                  <a:pt x="298" y="186"/>
                  <a:pt x="299" y="183"/>
                  <a:pt x="299" y="181"/>
                </a:cubicBezTo>
                <a:cubicBezTo>
                  <a:pt x="297" y="179"/>
                  <a:pt x="295" y="178"/>
                  <a:pt x="293" y="177"/>
                </a:cubicBezTo>
                <a:cubicBezTo>
                  <a:pt x="291" y="176"/>
                  <a:pt x="289" y="174"/>
                  <a:pt x="287" y="173"/>
                </a:cubicBezTo>
                <a:cubicBezTo>
                  <a:pt x="286" y="173"/>
                  <a:pt x="286" y="173"/>
                  <a:pt x="286" y="173"/>
                </a:cubicBezTo>
                <a:cubicBezTo>
                  <a:pt x="286" y="172"/>
                  <a:pt x="286" y="172"/>
                  <a:pt x="286" y="172"/>
                </a:cubicBezTo>
                <a:cubicBezTo>
                  <a:pt x="287" y="168"/>
                  <a:pt x="287" y="165"/>
                  <a:pt x="287" y="160"/>
                </a:cubicBezTo>
                <a:cubicBezTo>
                  <a:pt x="287" y="160"/>
                  <a:pt x="287" y="160"/>
                  <a:pt x="287" y="160"/>
                </a:cubicBezTo>
                <a:cubicBezTo>
                  <a:pt x="288" y="159"/>
                  <a:pt x="288" y="159"/>
                  <a:pt x="288" y="159"/>
                </a:cubicBezTo>
                <a:cubicBezTo>
                  <a:pt x="290" y="159"/>
                  <a:pt x="293" y="158"/>
                  <a:pt x="295" y="157"/>
                </a:cubicBezTo>
                <a:cubicBezTo>
                  <a:pt x="297" y="156"/>
                  <a:pt x="300" y="156"/>
                  <a:pt x="302" y="155"/>
                </a:cubicBezTo>
                <a:cubicBezTo>
                  <a:pt x="302" y="155"/>
                  <a:pt x="302" y="155"/>
                  <a:pt x="302" y="155"/>
                </a:cubicBezTo>
                <a:cubicBezTo>
                  <a:pt x="302" y="153"/>
                  <a:pt x="302" y="152"/>
                  <a:pt x="302" y="151"/>
                </a:cubicBezTo>
                <a:cubicBezTo>
                  <a:pt x="302" y="149"/>
                  <a:pt x="302" y="148"/>
                  <a:pt x="302" y="147"/>
                </a:cubicBezTo>
                <a:close/>
                <a:moveTo>
                  <a:pt x="159" y="110"/>
                </a:moveTo>
                <a:cubicBezTo>
                  <a:pt x="161" y="93"/>
                  <a:pt x="164" y="76"/>
                  <a:pt x="169" y="59"/>
                </a:cubicBezTo>
                <a:cubicBezTo>
                  <a:pt x="169" y="58"/>
                  <a:pt x="169" y="58"/>
                  <a:pt x="169" y="58"/>
                </a:cubicBezTo>
                <a:cubicBezTo>
                  <a:pt x="170" y="59"/>
                  <a:pt x="170" y="59"/>
                  <a:pt x="170" y="59"/>
                </a:cubicBezTo>
                <a:cubicBezTo>
                  <a:pt x="182" y="61"/>
                  <a:pt x="193" y="66"/>
                  <a:pt x="203" y="72"/>
                </a:cubicBezTo>
                <a:cubicBezTo>
                  <a:pt x="204" y="73"/>
                  <a:pt x="204" y="73"/>
                  <a:pt x="204" y="73"/>
                </a:cubicBezTo>
                <a:cubicBezTo>
                  <a:pt x="203" y="74"/>
                  <a:pt x="203" y="74"/>
                  <a:pt x="203" y="74"/>
                </a:cubicBezTo>
                <a:cubicBezTo>
                  <a:pt x="195" y="90"/>
                  <a:pt x="185" y="104"/>
                  <a:pt x="174" y="116"/>
                </a:cubicBezTo>
                <a:cubicBezTo>
                  <a:pt x="173" y="117"/>
                  <a:pt x="173" y="117"/>
                  <a:pt x="173" y="117"/>
                </a:cubicBezTo>
                <a:cubicBezTo>
                  <a:pt x="172" y="117"/>
                  <a:pt x="172" y="117"/>
                  <a:pt x="172" y="117"/>
                </a:cubicBezTo>
                <a:cubicBezTo>
                  <a:pt x="169" y="114"/>
                  <a:pt x="165" y="112"/>
                  <a:pt x="160" y="111"/>
                </a:cubicBezTo>
                <a:cubicBezTo>
                  <a:pt x="159" y="111"/>
                  <a:pt x="159" y="111"/>
                  <a:pt x="159" y="111"/>
                </a:cubicBezTo>
                <a:lnTo>
                  <a:pt x="159" y="110"/>
                </a:lnTo>
                <a:close/>
                <a:moveTo>
                  <a:pt x="99" y="72"/>
                </a:moveTo>
                <a:cubicBezTo>
                  <a:pt x="109" y="65"/>
                  <a:pt x="120" y="61"/>
                  <a:pt x="132" y="58"/>
                </a:cubicBezTo>
                <a:cubicBezTo>
                  <a:pt x="133" y="58"/>
                  <a:pt x="133" y="58"/>
                  <a:pt x="133" y="58"/>
                </a:cubicBezTo>
                <a:cubicBezTo>
                  <a:pt x="134" y="59"/>
                  <a:pt x="134" y="59"/>
                  <a:pt x="134" y="59"/>
                </a:cubicBezTo>
                <a:cubicBezTo>
                  <a:pt x="139" y="76"/>
                  <a:pt x="142" y="93"/>
                  <a:pt x="143" y="110"/>
                </a:cubicBezTo>
                <a:cubicBezTo>
                  <a:pt x="143" y="111"/>
                  <a:pt x="143" y="111"/>
                  <a:pt x="143" y="111"/>
                </a:cubicBezTo>
                <a:cubicBezTo>
                  <a:pt x="142" y="111"/>
                  <a:pt x="142" y="111"/>
                  <a:pt x="142" y="111"/>
                </a:cubicBezTo>
                <a:cubicBezTo>
                  <a:pt x="138" y="112"/>
                  <a:pt x="134" y="114"/>
                  <a:pt x="130" y="116"/>
                </a:cubicBezTo>
                <a:cubicBezTo>
                  <a:pt x="129" y="117"/>
                  <a:pt x="129" y="117"/>
                  <a:pt x="129" y="117"/>
                </a:cubicBezTo>
                <a:cubicBezTo>
                  <a:pt x="128" y="116"/>
                  <a:pt x="128" y="116"/>
                  <a:pt x="128" y="116"/>
                </a:cubicBezTo>
                <a:cubicBezTo>
                  <a:pt x="117" y="103"/>
                  <a:pt x="107" y="89"/>
                  <a:pt x="99" y="74"/>
                </a:cubicBezTo>
                <a:cubicBezTo>
                  <a:pt x="98" y="73"/>
                  <a:pt x="98" y="73"/>
                  <a:pt x="98" y="73"/>
                </a:cubicBezTo>
                <a:lnTo>
                  <a:pt x="99" y="72"/>
                </a:lnTo>
                <a:close/>
                <a:moveTo>
                  <a:pt x="59" y="132"/>
                </a:moveTo>
                <a:cubicBezTo>
                  <a:pt x="61" y="120"/>
                  <a:pt x="66" y="109"/>
                  <a:pt x="72" y="99"/>
                </a:cubicBezTo>
                <a:cubicBezTo>
                  <a:pt x="73" y="98"/>
                  <a:pt x="73" y="98"/>
                  <a:pt x="73" y="98"/>
                </a:cubicBezTo>
                <a:cubicBezTo>
                  <a:pt x="74" y="98"/>
                  <a:pt x="74" y="98"/>
                  <a:pt x="74" y="98"/>
                </a:cubicBezTo>
                <a:cubicBezTo>
                  <a:pt x="90" y="107"/>
                  <a:pt x="104" y="116"/>
                  <a:pt x="116" y="128"/>
                </a:cubicBezTo>
                <a:cubicBezTo>
                  <a:pt x="117" y="128"/>
                  <a:pt x="117" y="128"/>
                  <a:pt x="117" y="128"/>
                </a:cubicBezTo>
                <a:cubicBezTo>
                  <a:pt x="117" y="129"/>
                  <a:pt x="117" y="129"/>
                  <a:pt x="117" y="129"/>
                </a:cubicBezTo>
                <a:cubicBezTo>
                  <a:pt x="114" y="133"/>
                  <a:pt x="113" y="137"/>
                  <a:pt x="112" y="141"/>
                </a:cubicBezTo>
                <a:cubicBezTo>
                  <a:pt x="111" y="143"/>
                  <a:pt x="111" y="143"/>
                  <a:pt x="111" y="143"/>
                </a:cubicBezTo>
                <a:cubicBezTo>
                  <a:pt x="110" y="142"/>
                  <a:pt x="110" y="142"/>
                  <a:pt x="110" y="142"/>
                </a:cubicBezTo>
                <a:cubicBezTo>
                  <a:pt x="93" y="141"/>
                  <a:pt x="76" y="138"/>
                  <a:pt x="60" y="133"/>
                </a:cubicBezTo>
                <a:cubicBezTo>
                  <a:pt x="58" y="133"/>
                  <a:pt x="58" y="133"/>
                  <a:pt x="58" y="133"/>
                </a:cubicBezTo>
                <a:lnTo>
                  <a:pt x="59" y="132"/>
                </a:lnTo>
                <a:close/>
                <a:moveTo>
                  <a:pt x="74" y="203"/>
                </a:moveTo>
                <a:cubicBezTo>
                  <a:pt x="73" y="203"/>
                  <a:pt x="73" y="203"/>
                  <a:pt x="73" y="203"/>
                </a:cubicBezTo>
                <a:cubicBezTo>
                  <a:pt x="72" y="202"/>
                  <a:pt x="72" y="202"/>
                  <a:pt x="72" y="202"/>
                </a:cubicBezTo>
                <a:cubicBezTo>
                  <a:pt x="66" y="192"/>
                  <a:pt x="61" y="181"/>
                  <a:pt x="59" y="170"/>
                </a:cubicBezTo>
                <a:cubicBezTo>
                  <a:pt x="58" y="168"/>
                  <a:pt x="58" y="168"/>
                  <a:pt x="58" y="168"/>
                </a:cubicBezTo>
                <a:cubicBezTo>
                  <a:pt x="60" y="168"/>
                  <a:pt x="60" y="168"/>
                  <a:pt x="60" y="168"/>
                </a:cubicBezTo>
                <a:cubicBezTo>
                  <a:pt x="76" y="163"/>
                  <a:pt x="93" y="160"/>
                  <a:pt x="110" y="159"/>
                </a:cubicBezTo>
                <a:cubicBezTo>
                  <a:pt x="111" y="159"/>
                  <a:pt x="111" y="159"/>
                  <a:pt x="111" y="159"/>
                </a:cubicBezTo>
                <a:cubicBezTo>
                  <a:pt x="111" y="160"/>
                  <a:pt x="111" y="160"/>
                  <a:pt x="111" y="160"/>
                </a:cubicBezTo>
                <a:cubicBezTo>
                  <a:pt x="112" y="164"/>
                  <a:pt x="114" y="168"/>
                  <a:pt x="116" y="172"/>
                </a:cubicBezTo>
                <a:cubicBezTo>
                  <a:pt x="117" y="173"/>
                  <a:pt x="117" y="173"/>
                  <a:pt x="117" y="173"/>
                </a:cubicBezTo>
                <a:cubicBezTo>
                  <a:pt x="116" y="174"/>
                  <a:pt x="116" y="174"/>
                  <a:pt x="116" y="174"/>
                </a:cubicBezTo>
                <a:cubicBezTo>
                  <a:pt x="103" y="185"/>
                  <a:pt x="89" y="194"/>
                  <a:pt x="74" y="203"/>
                </a:cubicBezTo>
                <a:close/>
                <a:moveTo>
                  <a:pt x="143" y="191"/>
                </a:moveTo>
                <a:cubicBezTo>
                  <a:pt x="141" y="208"/>
                  <a:pt x="138" y="225"/>
                  <a:pt x="133" y="242"/>
                </a:cubicBezTo>
                <a:cubicBezTo>
                  <a:pt x="133" y="243"/>
                  <a:pt x="133" y="243"/>
                  <a:pt x="133" y="243"/>
                </a:cubicBezTo>
                <a:cubicBezTo>
                  <a:pt x="132" y="243"/>
                  <a:pt x="132" y="243"/>
                  <a:pt x="132" y="243"/>
                </a:cubicBezTo>
                <a:cubicBezTo>
                  <a:pt x="120" y="241"/>
                  <a:pt x="109" y="236"/>
                  <a:pt x="99" y="229"/>
                </a:cubicBezTo>
                <a:cubicBezTo>
                  <a:pt x="98" y="229"/>
                  <a:pt x="98" y="229"/>
                  <a:pt x="98" y="229"/>
                </a:cubicBezTo>
                <a:cubicBezTo>
                  <a:pt x="98" y="228"/>
                  <a:pt x="98" y="228"/>
                  <a:pt x="98" y="228"/>
                </a:cubicBezTo>
                <a:cubicBezTo>
                  <a:pt x="107" y="212"/>
                  <a:pt x="117" y="198"/>
                  <a:pt x="128" y="185"/>
                </a:cubicBezTo>
                <a:cubicBezTo>
                  <a:pt x="128" y="184"/>
                  <a:pt x="128" y="184"/>
                  <a:pt x="128" y="184"/>
                </a:cubicBezTo>
                <a:cubicBezTo>
                  <a:pt x="129" y="185"/>
                  <a:pt x="129" y="185"/>
                  <a:pt x="129" y="185"/>
                </a:cubicBezTo>
                <a:cubicBezTo>
                  <a:pt x="133" y="187"/>
                  <a:pt x="137" y="189"/>
                  <a:pt x="142" y="190"/>
                </a:cubicBezTo>
                <a:cubicBezTo>
                  <a:pt x="143" y="190"/>
                  <a:pt x="143" y="190"/>
                  <a:pt x="143" y="190"/>
                </a:cubicBezTo>
                <a:lnTo>
                  <a:pt x="143" y="191"/>
                </a:lnTo>
                <a:close/>
                <a:moveTo>
                  <a:pt x="151" y="180"/>
                </a:moveTo>
                <a:cubicBezTo>
                  <a:pt x="143" y="180"/>
                  <a:pt x="136" y="177"/>
                  <a:pt x="130" y="171"/>
                </a:cubicBezTo>
                <a:cubicBezTo>
                  <a:pt x="125" y="166"/>
                  <a:pt x="122" y="159"/>
                  <a:pt x="122" y="151"/>
                </a:cubicBezTo>
                <a:cubicBezTo>
                  <a:pt x="122" y="143"/>
                  <a:pt x="125" y="136"/>
                  <a:pt x="130" y="130"/>
                </a:cubicBezTo>
                <a:cubicBezTo>
                  <a:pt x="136" y="125"/>
                  <a:pt x="143" y="122"/>
                  <a:pt x="151" y="122"/>
                </a:cubicBezTo>
                <a:cubicBezTo>
                  <a:pt x="159" y="122"/>
                  <a:pt x="166" y="125"/>
                  <a:pt x="172" y="130"/>
                </a:cubicBezTo>
                <a:cubicBezTo>
                  <a:pt x="183" y="142"/>
                  <a:pt x="183" y="160"/>
                  <a:pt x="172" y="171"/>
                </a:cubicBezTo>
                <a:cubicBezTo>
                  <a:pt x="166" y="177"/>
                  <a:pt x="159" y="180"/>
                  <a:pt x="151" y="180"/>
                </a:cubicBezTo>
                <a:close/>
                <a:moveTo>
                  <a:pt x="203" y="229"/>
                </a:moveTo>
                <a:cubicBezTo>
                  <a:pt x="192" y="236"/>
                  <a:pt x="181" y="241"/>
                  <a:pt x="170" y="243"/>
                </a:cubicBezTo>
                <a:cubicBezTo>
                  <a:pt x="168" y="243"/>
                  <a:pt x="168" y="243"/>
                  <a:pt x="168" y="243"/>
                </a:cubicBezTo>
                <a:cubicBezTo>
                  <a:pt x="168" y="242"/>
                  <a:pt x="168" y="242"/>
                  <a:pt x="168" y="242"/>
                </a:cubicBezTo>
                <a:cubicBezTo>
                  <a:pt x="163" y="225"/>
                  <a:pt x="160" y="208"/>
                  <a:pt x="159" y="192"/>
                </a:cubicBezTo>
                <a:cubicBezTo>
                  <a:pt x="159" y="190"/>
                  <a:pt x="159" y="190"/>
                  <a:pt x="159" y="190"/>
                </a:cubicBezTo>
                <a:cubicBezTo>
                  <a:pt x="160" y="190"/>
                  <a:pt x="160" y="190"/>
                  <a:pt x="160" y="190"/>
                </a:cubicBezTo>
                <a:cubicBezTo>
                  <a:pt x="164" y="189"/>
                  <a:pt x="168" y="188"/>
                  <a:pt x="172" y="185"/>
                </a:cubicBezTo>
                <a:cubicBezTo>
                  <a:pt x="173" y="185"/>
                  <a:pt x="173" y="185"/>
                  <a:pt x="173" y="185"/>
                </a:cubicBezTo>
                <a:cubicBezTo>
                  <a:pt x="174" y="185"/>
                  <a:pt x="174" y="185"/>
                  <a:pt x="174" y="185"/>
                </a:cubicBezTo>
                <a:cubicBezTo>
                  <a:pt x="185" y="199"/>
                  <a:pt x="195" y="213"/>
                  <a:pt x="203" y="228"/>
                </a:cubicBezTo>
                <a:cubicBezTo>
                  <a:pt x="204" y="229"/>
                  <a:pt x="204" y="229"/>
                  <a:pt x="204" y="229"/>
                </a:cubicBezTo>
                <a:lnTo>
                  <a:pt x="203" y="229"/>
                </a:lnTo>
                <a:close/>
                <a:moveTo>
                  <a:pt x="243" y="170"/>
                </a:moveTo>
                <a:cubicBezTo>
                  <a:pt x="241" y="182"/>
                  <a:pt x="236" y="193"/>
                  <a:pt x="229" y="203"/>
                </a:cubicBezTo>
                <a:cubicBezTo>
                  <a:pt x="229" y="204"/>
                  <a:pt x="229" y="204"/>
                  <a:pt x="229" y="204"/>
                </a:cubicBezTo>
                <a:cubicBezTo>
                  <a:pt x="228" y="203"/>
                  <a:pt x="228" y="203"/>
                  <a:pt x="228" y="203"/>
                </a:cubicBezTo>
                <a:cubicBezTo>
                  <a:pt x="212" y="195"/>
                  <a:pt x="198" y="185"/>
                  <a:pt x="185" y="174"/>
                </a:cubicBezTo>
                <a:cubicBezTo>
                  <a:pt x="185" y="173"/>
                  <a:pt x="185" y="173"/>
                  <a:pt x="185" y="173"/>
                </a:cubicBezTo>
                <a:cubicBezTo>
                  <a:pt x="185" y="172"/>
                  <a:pt x="185" y="172"/>
                  <a:pt x="185" y="172"/>
                </a:cubicBezTo>
                <a:cubicBezTo>
                  <a:pt x="188" y="169"/>
                  <a:pt x="189" y="164"/>
                  <a:pt x="190" y="160"/>
                </a:cubicBezTo>
                <a:cubicBezTo>
                  <a:pt x="191" y="159"/>
                  <a:pt x="191" y="159"/>
                  <a:pt x="191" y="159"/>
                </a:cubicBezTo>
                <a:cubicBezTo>
                  <a:pt x="192" y="159"/>
                  <a:pt x="192" y="159"/>
                  <a:pt x="192" y="159"/>
                </a:cubicBezTo>
                <a:cubicBezTo>
                  <a:pt x="208" y="161"/>
                  <a:pt x="225" y="164"/>
                  <a:pt x="242" y="168"/>
                </a:cubicBezTo>
                <a:cubicBezTo>
                  <a:pt x="243" y="169"/>
                  <a:pt x="243" y="169"/>
                  <a:pt x="243" y="169"/>
                </a:cubicBezTo>
                <a:lnTo>
                  <a:pt x="243" y="170"/>
                </a:lnTo>
                <a:close/>
                <a:moveTo>
                  <a:pt x="242" y="134"/>
                </a:moveTo>
                <a:cubicBezTo>
                  <a:pt x="225" y="139"/>
                  <a:pt x="208" y="142"/>
                  <a:pt x="192" y="143"/>
                </a:cubicBezTo>
                <a:cubicBezTo>
                  <a:pt x="191" y="143"/>
                  <a:pt x="191" y="143"/>
                  <a:pt x="191" y="143"/>
                </a:cubicBezTo>
                <a:cubicBezTo>
                  <a:pt x="190" y="142"/>
                  <a:pt x="190" y="142"/>
                  <a:pt x="190" y="142"/>
                </a:cubicBezTo>
                <a:cubicBezTo>
                  <a:pt x="189" y="137"/>
                  <a:pt x="188" y="133"/>
                  <a:pt x="185" y="130"/>
                </a:cubicBezTo>
                <a:cubicBezTo>
                  <a:pt x="185" y="129"/>
                  <a:pt x="185" y="129"/>
                  <a:pt x="185" y="129"/>
                </a:cubicBezTo>
                <a:cubicBezTo>
                  <a:pt x="186" y="128"/>
                  <a:pt x="186" y="128"/>
                  <a:pt x="186" y="128"/>
                </a:cubicBezTo>
                <a:cubicBezTo>
                  <a:pt x="199" y="117"/>
                  <a:pt x="213" y="107"/>
                  <a:pt x="228" y="99"/>
                </a:cubicBezTo>
                <a:cubicBezTo>
                  <a:pt x="229" y="98"/>
                  <a:pt x="229" y="98"/>
                  <a:pt x="229" y="98"/>
                </a:cubicBezTo>
                <a:cubicBezTo>
                  <a:pt x="230" y="99"/>
                  <a:pt x="230" y="99"/>
                  <a:pt x="230" y="99"/>
                </a:cubicBezTo>
                <a:cubicBezTo>
                  <a:pt x="236" y="109"/>
                  <a:pt x="241" y="120"/>
                  <a:pt x="243" y="132"/>
                </a:cubicBezTo>
                <a:cubicBezTo>
                  <a:pt x="243" y="133"/>
                  <a:pt x="243" y="133"/>
                  <a:pt x="243" y="133"/>
                </a:cubicBezTo>
                <a:lnTo>
                  <a:pt x="242" y="134"/>
                </a:ln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  <a:effectLst>
            <a:outerShdw blurRad="190500" dist="76200" dir="2700000" algn="tl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" name="Freeform 7"/>
          <p:cNvSpPr/>
          <p:nvPr/>
        </p:nvSpPr>
        <p:spPr>
          <a:xfrm>
            <a:off x="4712461" y="2305050"/>
            <a:ext cx="9144000" cy="9144000"/>
          </a:xfrm>
          <a:custGeom>
            <a:avLst/>
            <a:gdLst>
              <a:gd name="connsiteX0" fmla="*/ 7153038 w 9144000"/>
              <a:gd name="connsiteY0" fmla="*/ 6378175 h 9144000"/>
              <a:gd name="connsiteX1" fmla="*/ 8387225 w 9144000"/>
              <a:gd name="connsiteY1" fmla="*/ 7090734 h 9144000"/>
              <a:gd name="connsiteX2" fmla="*/ 8363174 w 9144000"/>
              <a:gd name="connsiteY2" fmla="*/ 7128249 h 9144000"/>
              <a:gd name="connsiteX3" fmla="*/ 4572000 w 9144000"/>
              <a:gd name="connsiteY3" fmla="*/ 9144000 h 9144000"/>
              <a:gd name="connsiteX4" fmla="*/ 908295 w 9144000"/>
              <a:gd name="connsiteY4" fmla="*/ 7307501 h 9144000"/>
              <a:gd name="connsiteX5" fmla="*/ 893532 w 9144000"/>
              <a:gd name="connsiteY5" fmla="*/ 7286741 h 9144000"/>
              <a:gd name="connsiteX6" fmla="*/ 2134574 w 9144000"/>
              <a:gd name="connsiteY6" fmla="*/ 6570225 h 9144000"/>
              <a:gd name="connsiteX7" fmla="*/ 2139671 w 9144000"/>
              <a:gd name="connsiteY7" fmla="*/ 6577041 h 9144000"/>
              <a:gd name="connsiteX8" fmla="*/ 4572000 w 9144000"/>
              <a:gd name="connsiteY8" fmla="*/ 7724120 h 9144000"/>
              <a:gd name="connsiteX9" fmla="*/ 7004329 w 9144000"/>
              <a:gd name="connsiteY9" fmla="*/ 6577041 h 9144000"/>
              <a:gd name="connsiteX10" fmla="*/ 4992752 w 9144000"/>
              <a:gd name="connsiteY10" fmla="*/ 20053 h 9144000"/>
              <a:gd name="connsiteX11" fmla="*/ 5039460 w 9144000"/>
              <a:gd name="connsiteY11" fmla="*/ 23605 h 9144000"/>
              <a:gd name="connsiteX12" fmla="*/ 9144000 w 9144000"/>
              <a:gd name="connsiteY12" fmla="*/ 4572000 h 9144000"/>
              <a:gd name="connsiteX13" fmla="*/ 8693151 w 9144000"/>
              <a:gd name="connsiteY13" fmla="*/ 6554151 h 9144000"/>
              <a:gd name="connsiteX14" fmla="*/ 8603277 w 9144000"/>
              <a:gd name="connsiteY14" fmla="*/ 6729629 h 9144000"/>
              <a:gd name="connsiteX15" fmla="*/ 7370847 w 9144000"/>
              <a:gd name="connsiteY15" fmla="*/ 6018085 h 9144000"/>
              <a:gd name="connsiteX16" fmla="*/ 7476411 w 9144000"/>
              <a:gd name="connsiteY16" fmla="*/ 5798948 h 9144000"/>
              <a:gd name="connsiteX17" fmla="*/ 7724120 w 9144000"/>
              <a:gd name="connsiteY17" fmla="*/ 4572000 h 9144000"/>
              <a:gd name="connsiteX18" fmla="*/ 5207262 w 9144000"/>
              <a:gd name="connsiteY18" fmla="*/ 1483920 h 9144000"/>
              <a:gd name="connsiteX19" fmla="*/ 4992752 w 9144000"/>
              <a:gd name="connsiteY19" fmla="*/ 1451182 h 9144000"/>
              <a:gd name="connsiteX20" fmla="*/ 4572000 w 9144000"/>
              <a:gd name="connsiteY20" fmla="*/ 0 h 9144000"/>
              <a:gd name="connsiteX21" fmla="*/ 4572000 w 9144000"/>
              <a:gd name="connsiteY21" fmla="*/ 1419880 h 9144000"/>
              <a:gd name="connsiteX22" fmla="*/ 1419880 w 9144000"/>
              <a:gd name="connsiteY22" fmla="*/ 4572000 h 9144000"/>
              <a:gd name="connsiteX23" fmla="*/ 1800324 w 9144000"/>
              <a:gd name="connsiteY23" fmla="*/ 6074488 h 9144000"/>
              <a:gd name="connsiteX24" fmla="*/ 1891569 w 9144000"/>
              <a:gd name="connsiteY24" fmla="*/ 6224681 h 9144000"/>
              <a:gd name="connsiteX25" fmla="*/ 658399 w 9144000"/>
              <a:gd name="connsiteY25" fmla="*/ 6936652 h 9144000"/>
              <a:gd name="connsiteX26" fmla="*/ 551816 w 9144000"/>
              <a:gd name="connsiteY26" fmla="*/ 6751287 h 9144000"/>
              <a:gd name="connsiteX27" fmla="*/ 0 w 9144000"/>
              <a:gd name="connsiteY27" fmla="*/ 4572000 h 9144000"/>
              <a:gd name="connsiteX28" fmla="*/ 4572000 w 9144000"/>
              <a:gd name="connsiteY28" fmla="*/ 0 h 9144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9144000" h="9144000">
                <a:moveTo>
                  <a:pt x="7153038" y="6378175"/>
                </a:moveTo>
                <a:lnTo>
                  <a:pt x="8387225" y="7090734"/>
                </a:lnTo>
                <a:lnTo>
                  <a:pt x="8363174" y="7128249"/>
                </a:lnTo>
                <a:cubicBezTo>
                  <a:pt x="7541553" y="8344409"/>
                  <a:pt x="6150154" y="9144000"/>
                  <a:pt x="4572000" y="9144000"/>
                </a:cubicBezTo>
                <a:cubicBezTo>
                  <a:pt x="3072754" y="9144000"/>
                  <a:pt x="1742054" y="8422369"/>
                  <a:pt x="908295" y="7307501"/>
                </a:cubicBezTo>
                <a:lnTo>
                  <a:pt x="893532" y="7286741"/>
                </a:lnTo>
                <a:lnTo>
                  <a:pt x="2134574" y="6570225"/>
                </a:lnTo>
                <a:lnTo>
                  <a:pt x="2139671" y="6577041"/>
                </a:lnTo>
                <a:cubicBezTo>
                  <a:pt x="2717816" y="7277591"/>
                  <a:pt x="3592762" y="7724120"/>
                  <a:pt x="4572000" y="7724120"/>
                </a:cubicBezTo>
                <a:cubicBezTo>
                  <a:pt x="5551238" y="7724120"/>
                  <a:pt x="6426184" y="7277591"/>
                  <a:pt x="7004329" y="6577041"/>
                </a:cubicBezTo>
                <a:close/>
                <a:moveTo>
                  <a:pt x="4992752" y="20053"/>
                </a:moveTo>
                <a:lnTo>
                  <a:pt x="5039460" y="23605"/>
                </a:lnTo>
                <a:cubicBezTo>
                  <a:pt x="7344919" y="257737"/>
                  <a:pt x="9144000" y="2204770"/>
                  <a:pt x="9144000" y="4572000"/>
                </a:cubicBezTo>
                <a:cubicBezTo>
                  <a:pt x="9144000" y="5282169"/>
                  <a:pt x="8982083" y="5954521"/>
                  <a:pt x="8693151" y="6554151"/>
                </a:cubicBezTo>
                <a:lnTo>
                  <a:pt x="8603277" y="6729629"/>
                </a:lnTo>
                <a:lnTo>
                  <a:pt x="7370847" y="6018085"/>
                </a:lnTo>
                <a:lnTo>
                  <a:pt x="7476411" y="5798948"/>
                </a:lnTo>
                <a:cubicBezTo>
                  <a:pt x="7635917" y="5421833"/>
                  <a:pt x="7724120" y="5007217"/>
                  <a:pt x="7724120" y="4572000"/>
                </a:cubicBezTo>
                <a:cubicBezTo>
                  <a:pt x="7724120" y="3048741"/>
                  <a:pt x="6643630" y="1777844"/>
                  <a:pt x="5207262" y="1483920"/>
                </a:cubicBezTo>
                <a:lnTo>
                  <a:pt x="4992752" y="1451182"/>
                </a:lnTo>
                <a:close/>
                <a:moveTo>
                  <a:pt x="4572000" y="0"/>
                </a:moveTo>
                <a:lnTo>
                  <a:pt x="4572000" y="1419880"/>
                </a:lnTo>
                <a:cubicBezTo>
                  <a:pt x="2831132" y="1419880"/>
                  <a:pt x="1419880" y="2831132"/>
                  <a:pt x="1419880" y="4572000"/>
                </a:cubicBezTo>
                <a:cubicBezTo>
                  <a:pt x="1419880" y="5116022"/>
                  <a:pt x="1557698" y="5627853"/>
                  <a:pt x="1800324" y="6074488"/>
                </a:cubicBezTo>
                <a:lnTo>
                  <a:pt x="1891569" y="6224681"/>
                </a:lnTo>
                <a:lnTo>
                  <a:pt x="658399" y="6936652"/>
                </a:lnTo>
                <a:lnTo>
                  <a:pt x="551816" y="6751287"/>
                </a:lnTo>
                <a:cubicBezTo>
                  <a:pt x="199898" y="6103465"/>
                  <a:pt x="0" y="5361077"/>
                  <a:pt x="0" y="4572000"/>
                </a:cubicBezTo>
                <a:cubicBezTo>
                  <a:pt x="0" y="2046954"/>
                  <a:pt x="2046954" y="0"/>
                  <a:pt x="4572000" y="0"/>
                </a:cubicBezTo>
                <a:close/>
              </a:path>
            </a:pathLst>
          </a:custGeom>
          <a:gradFill>
            <a:gsLst>
              <a:gs pos="0">
                <a:schemeClr val="bg1"/>
              </a:gs>
              <a:gs pos="56000">
                <a:schemeClr val="bg1"/>
              </a:gs>
              <a:gs pos="100000">
                <a:srgbClr val="F0F0F0"/>
              </a:gs>
            </a:gsLst>
            <a:lin ang="2700000" scaled="1"/>
          </a:gradFill>
          <a:ln>
            <a:noFill/>
          </a:ln>
          <a:effectLst>
            <a:outerShdw blurRad="596900" dist="76200" dir="2700000" algn="tl" rotWithShape="0">
              <a:prstClr val="black">
                <a:alpha val="21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grpSp>
        <p:nvGrpSpPr>
          <p:cNvPr id="9" name="Group 8"/>
          <p:cNvGrpSpPr/>
          <p:nvPr/>
        </p:nvGrpSpPr>
        <p:grpSpPr>
          <a:xfrm>
            <a:off x="6779385" y="4343147"/>
            <a:ext cx="5087494" cy="5018658"/>
            <a:chOff x="8551843" y="3658617"/>
            <a:chExt cx="5087494" cy="5018658"/>
          </a:xfrm>
        </p:grpSpPr>
        <p:sp>
          <p:nvSpPr>
            <p:cNvPr id="10" name="Freeform 9"/>
            <p:cNvSpPr/>
            <p:nvPr/>
          </p:nvSpPr>
          <p:spPr>
            <a:xfrm>
              <a:off x="8551843" y="3784996"/>
              <a:ext cx="4981576" cy="4892279"/>
            </a:xfrm>
            <a:custGeom>
              <a:avLst/>
              <a:gdLst>
                <a:gd name="connsiteX0" fmla="*/ 4122223 w 4981576"/>
                <a:gd name="connsiteY0" fmla="*/ 4213691 h 4892279"/>
                <a:gd name="connsiteX1" fmla="*/ 4167331 w 4981576"/>
                <a:gd name="connsiteY1" fmla="*/ 4239734 h 4892279"/>
                <a:gd name="connsiteX2" fmla="*/ 4075160 w 4981576"/>
                <a:gd name="connsiteY2" fmla="*/ 4323504 h 4892279"/>
                <a:gd name="connsiteX3" fmla="*/ 2490788 w 4981576"/>
                <a:gd name="connsiteY3" fmla="*/ 4892279 h 4892279"/>
                <a:gd name="connsiteX4" fmla="*/ 1098165 w 4981576"/>
                <a:gd name="connsiteY4" fmla="*/ 4466892 h 4892279"/>
                <a:gd name="connsiteX5" fmla="*/ 1066971 w 4981576"/>
                <a:gd name="connsiteY5" fmla="*/ 4443565 h 4892279"/>
                <a:gd name="connsiteX6" fmla="*/ 1113721 w 4981576"/>
                <a:gd name="connsiteY6" fmla="*/ 4416575 h 4892279"/>
                <a:gd name="connsiteX7" fmla="*/ 1125933 w 4981576"/>
                <a:gd name="connsiteY7" fmla="*/ 4425707 h 4892279"/>
                <a:gd name="connsiteX8" fmla="*/ 2490787 w 4981576"/>
                <a:gd name="connsiteY8" fmla="*/ 4842612 h 4892279"/>
                <a:gd name="connsiteX9" fmla="*/ 4043567 w 4981576"/>
                <a:gd name="connsiteY9" fmla="*/ 4285179 h 4892279"/>
                <a:gd name="connsiteX10" fmla="*/ 3571875 w 4981576"/>
                <a:gd name="connsiteY10" fmla="*/ 160183 h 4892279"/>
                <a:gd name="connsiteX11" fmla="*/ 3678045 w 4981576"/>
                <a:gd name="connsiteY11" fmla="*/ 211328 h 4892279"/>
                <a:gd name="connsiteX12" fmla="*/ 4981576 w 4981576"/>
                <a:gd name="connsiteY12" fmla="*/ 2401491 h 4892279"/>
                <a:gd name="connsiteX13" fmla="*/ 4968716 w 4981576"/>
                <a:gd name="connsiteY13" fmla="*/ 2656160 h 4892279"/>
                <a:gd name="connsiteX14" fmla="*/ 4962472 w 4981576"/>
                <a:gd name="connsiteY14" fmla="*/ 2697077 h 4892279"/>
                <a:gd name="connsiteX15" fmla="*/ 4916349 w 4981576"/>
                <a:gd name="connsiteY15" fmla="*/ 2670448 h 4892279"/>
                <a:gd name="connsiteX16" fmla="*/ 4919305 w 4981576"/>
                <a:gd name="connsiteY16" fmla="*/ 2651082 h 4892279"/>
                <a:gd name="connsiteX17" fmla="*/ 4931908 w 4981576"/>
                <a:gd name="connsiteY17" fmla="*/ 2401491 h 4892279"/>
                <a:gd name="connsiteX18" fmla="*/ 3654370 w 4981576"/>
                <a:gd name="connsiteY18" fmla="*/ 255000 h 4892279"/>
                <a:gd name="connsiteX19" fmla="*/ 3571875 w 4981576"/>
                <a:gd name="connsiteY19" fmla="*/ 215260 h 4892279"/>
                <a:gd name="connsiteX20" fmla="*/ 1838325 w 4981576"/>
                <a:gd name="connsiteY20" fmla="*/ 0 h 4892279"/>
                <a:gd name="connsiteX21" fmla="*/ 1838325 w 4981576"/>
                <a:gd name="connsiteY21" fmla="*/ 51232 h 4892279"/>
                <a:gd name="connsiteX22" fmla="*/ 1764872 w 4981576"/>
                <a:gd name="connsiteY22" fmla="*/ 70118 h 4892279"/>
                <a:gd name="connsiteX23" fmla="*/ 49666 w 4981576"/>
                <a:gd name="connsiteY23" fmla="*/ 2401491 h 4892279"/>
                <a:gd name="connsiteX24" fmla="*/ 99261 w 4981576"/>
                <a:gd name="connsiteY24" fmla="*/ 2893462 h 4892279"/>
                <a:gd name="connsiteX25" fmla="*/ 123235 w 4981576"/>
                <a:gd name="connsiteY25" fmla="*/ 2986701 h 4892279"/>
                <a:gd name="connsiteX26" fmla="*/ 78627 w 4981576"/>
                <a:gd name="connsiteY26" fmla="*/ 3012455 h 4892279"/>
                <a:gd name="connsiteX27" fmla="*/ 50604 w 4981576"/>
                <a:gd name="connsiteY27" fmla="*/ 2903472 h 4892279"/>
                <a:gd name="connsiteX28" fmla="*/ 0 w 4981576"/>
                <a:gd name="connsiteY28" fmla="*/ 2401491 h 4892279"/>
                <a:gd name="connsiteX29" fmla="*/ 1750104 w 4981576"/>
                <a:gd name="connsiteY29" fmla="*/ 22684 h 48922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4981576" h="4892279">
                  <a:moveTo>
                    <a:pt x="4122223" y="4213691"/>
                  </a:moveTo>
                  <a:lnTo>
                    <a:pt x="4167331" y="4239734"/>
                  </a:lnTo>
                  <a:lnTo>
                    <a:pt x="4075160" y="4323504"/>
                  </a:lnTo>
                  <a:cubicBezTo>
                    <a:pt x="3644605" y="4678830"/>
                    <a:pt x="3092624" y="4892279"/>
                    <a:pt x="2490788" y="4892279"/>
                  </a:cubicBezTo>
                  <a:cubicBezTo>
                    <a:pt x="1974929" y="4892279"/>
                    <a:pt x="1495697" y="4735459"/>
                    <a:pt x="1098165" y="4466892"/>
                  </a:cubicBezTo>
                  <a:lnTo>
                    <a:pt x="1066971" y="4443565"/>
                  </a:lnTo>
                  <a:lnTo>
                    <a:pt x="1113721" y="4416575"/>
                  </a:lnTo>
                  <a:lnTo>
                    <a:pt x="1125933" y="4425707"/>
                  </a:lnTo>
                  <a:cubicBezTo>
                    <a:pt x="1515538" y="4688919"/>
                    <a:pt x="1985214" y="4842612"/>
                    <a:pt x="2490787" y="4842612"/>
                  </a:cubicBezTo>
                  <a:cubicBezTo>
                    <a:pt x="3080622" y="4842612"/>
                    <a:pt x="3621597" y="4633419"/>
                    <a:pt x="4043567" y="4285179"/>
                  </a:cubicBezTo>
                  <a:close/>
                  <a:moveTo>
                    <a:pt x="3571875" y="160183"/>
                  </a:moveTo>
                  <a:lnTo>
                    <a:pt x="3678045" y="211328"/>
                  </a:lnTo>
                  <a:cubicBezTo>
                    <a:pt x="4454487" y="633116"/>
                    <a:pt x="4981576" y="1455750"/>
                    <a:pt x="4981576" y="2401491"/>
                  </a:cubicBezTo>
                  <a:cubicBezTo>
                    <a:pt x="4981576" y="2487468"/>
                    <a:pt x="4977220" y="2572427"/>
                    <a:pt x="4968716" y="2656160"/>
                  </a:cubicBezTo>
                  <a:lnTo>
                    <a:pt x="4962472" y="2697077"/>
                  </a:lnTo>
                  <a:lnTo>
                    <a:pt x="4916349" y="2670448"/>
                  </a:lnTo>
                  <a:lnTo>
                    <a:pt x="4919305" y="2651082"/>
                  </a:lnTo>
                  <a:cubicBezTo>
                    <a:pt x="4927639" y="2569018"/>
                    <a:pt x="4931908" y="2485753"/>
                    <a:pt x="4931908" y="2401491"/>
                  </a:cubicBezTo>
                  <a:cubicBezTo>
                    <a:pt x="4931908" y="1474608"/>
                    <a:pt x="4415329" y="668378"/>
                    <a:pt x="3654370" y="255000"/>
                  </a:cubicBezTo>
                  <a:lnTo>
                    <a:pt x="3571875" y="215260"/>
                  </a:lnTo>
                  <a:close/>
                  <a:moveTo>
                    <a:pt x="1838325" y="0"/>
                  </a:moveTo>
                  <a:lnTo>
                    <a:pt x="1838325" y="51232"/>
                  </a:lnTo>
                  <a:lnTo>
                    <a:pt x="1764872" y="70118"/>
                  </a:lnTo>
                  <a:cubicBezTo>
                    <a:pt x="771169" y="379192"/>
                    <a:pt x="49666" y="1306084"/>
                    <a:pt x="49666" y="2401491"/>
                  </a:cubicBezTo>
                  <a:cubicBezTo>
                    <a:pt x="49666" y="2570016"/>
                    <a:pt x="66743" y="2734551"/>
                    <a:pt x="99261" y="2893462"/>
                  </a:cubicBezTo>
                  <a:lnTo>
                    <a:pt x="123235" y="2986701"/>
                  </a:lnTo>
                  <a:lnTo>
                    <a:pt x="78627" y="3012455"/>
                  </a:lnTo>
                  <a:lnTo>
                    <a:pt x="50604" y="2903472"/>
                  </a:lnTo>
                  <a:cubicBezTo>
                    <a:pt x="17425" y="2741328"/>
                    <a:pt x="0" y="2573444"/>
                    <a:pt x="0" y="2401491"/>
                  </a:cubicBezTo>
                  <a:cubicBezTo>
                    <a:pt x="0" y="1283797"/>
                    <a:pt x="736183" y="338047"/>
                    <a:pt x="1750104" y="22684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11" name="Isosceles Triangle 10"/>
            <p:cNvSpPr/>
            <p:nvPr/>
          </p:nvSpPr>
          <p:spPr>
            <a:xfrm rot="4122214">
              <a:off x="10123468" y="3683001"/>
              <a:ext cx="353568" cy="304800"/>
            </a:xfrm>
            <a:prstGeom prst="triangle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" name="Isosceles Triangle 11"/>
            <p:cNvSpPr/>
            <p:nvPr/>
          </p:nvSpPr>
          <p:spPr>
            <a:xfrm rot="11452349">
              <a:off x="13285769" y="6355948"/>
              <a:ext cx="353568" cy="304800"/>
            </a:xfrm>
            <a:prstGeom prst="triangle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" name="Isosceles Triangle 12"/>
            <p:cNvSpPr/>
            <p:nvPr/>
          </p:nvSpPr>
          <p:spPr>
            <a:xfrm rot="18232792">
              <a:off x="9484722" y="8070449"/>
              <a:ext cx="353568" cy="304800"/>
            </a:xfrm>
            <a:prstGeom prst="triangle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3" name="Freeform 22"/>
          <p:cNvSpPr>
            <a:spLocks noEditPoints="1"/>
          </p:cNvSpPr>
          <p:nvPr/>
        </p:nvSpPr>
        <p:spPr bwMode="auto">
          <a:xfrm>
            <a:off x="10064534" y="2648653"/>
            <a:ext cx="3044824" cy="3041085"/>
          </a:xfrm>
          <a:custGeom>
            <a:avLst/>
            <a:gdLst>
              <a:gd name="T0" fmla="*/ 286 w 302"/>
              <a:gd name="T1" fmla="*/ 129 h 302"/>
              <a:gd name="T2" fmla="*/ 282 w 302"/>
              <a:gd name="T3" fmla="*/ 112 h 302"/>
              <a:gd name="T4" fmla="*/ 285 w 302"/>
              <a:gd name="T5" fmla="*/ 82 h 302"/>
              <a:gd name="T6" fmla="*/ 264 w 302"/>
              <a:gd name="T7" fmla="*/ 72 h 302"/>
              <a:gd name="T8" fmla="*/ 252 w 302"/>
              <a:gd name="T9" fmla="*/ 58 h 302"/>
              <a:gd name="T10" fmla="*/ 236 w 302"/>
              <a:gd name="T11" fmla="*/ 34 h 302"/>
              <a:gd name="T12" fmla="*/ 219 w 302"/>
              <a:gd name="T13" fmla="*/ 23 h 302"/>
              <a:gd name="T14" fmla="*/ 191 w 302"/>
              <a:gd name="T15" fmla="*/ 20 h 302"/>
              <a:gd name="T16" fmla="*/ 173 w 302"/>
              <a:gd name="T17" fmla="*/ 15 h 302"/>
              <a:gd name="T18" fmla="*/ 155 w 302"/>
              <a:gd name="T19" fmla="*/ 0 h 302"/>
              <a:gd name="T20" fmla="*/ 141 w 302"/>
              <a:gd name="T21" fmla="*/ 14 h 302"/>
              <a:gd name="T22" fmla="*/ 113 w 302"/>
              <a:gd name="T23" fmla="*/ 12 h 302"/>
              <a:gd name="T24" fmla="*/ 94 w 302"/>
              <a:gd name="T25" fmla="*/ 18 h 302"/>
              <a:gd name="T26" fmla="*/ 73 w 302"/>
              <a:gd name="T27" fmla="*/ 38 h 302"/>
              <a:gd name="T28" fmla="*/ 59 w 302"/>
              <a:gd name="T29" fmla="*/ 49 h 302"/>
              <a:gd name="T30" fmla="*/ 35 w 302"/>
              <a:gd name="T31" fmla="*/ 54 h 302"/>
              <a:gd name="T32" fmla="*/ 32 w 302"/>
              <a:gd name="T33" fmla="*/ 84 h 302"/>
              <a:gd name="T34" fmla="*/ 24 w 302"/>
              <a:gd name="T35" fmla="*/ 99 h 302"/>
              <a:gd name="T36" fmla="*/ 3 w 302"/>
              <a:gd name="T37" fmla="*/ 121 h 302"/>
              <a:gd name="T38" fmla="*/ 14 w 302"/>
              <a:gd name="T39" fmla="*/ 142 h 302"/>
              <a:gd name="T40" fmla="*/ 7 w 302"/>
              <a:gd name="T41" fmla="*/ 157 h 302"/>
              <a:gd name="T42" fmla="*/ 9 w 302"/>
              <a:gd name="T43" fmla="*/ 177 h 302"/>
              <a:gd name="T44" fmla="*/ 24 w 302"/>
              <a:gd name="T45" fmla="*/ 201 h 302"/>
              <a:gd name="T46" fmla="*/ 31 w 302"/>
              <a:gd name="T47" fmla="*/ 218 h 302"/>
              <a:gd name="T48" fmla="*/ 30 w 302"/>
              <a:gd name="T49" fmla="*/ 242 h 302"/>
              <a:gd name="T50" fmla="*/ 59 w 302"/>
              <a:gd name="T51" fmla="*/ 252 h 302"/>
              <a:gd name="T52" fmla="*/ 73 w 302"/>
              <a:gd name="T53" fmla="*/ 263 h 302"/>
              <a:gd name="T54" fmla="*/ 89 w 302"/>
              <a:gd name="T55" fmla="*/ 289 h 302"/>
              <a:gd name="T56" fmla="*/ 112 w 302"/>
              <a:gd name="T57" fmla="*/ 283 h 302"/>
              <a:gd name="T58" fmla="*/ 130 w 302"/>
              <a:gd name="T59" fmla="*/ 286 h 302"/>
              <a:gd name="T60" fmla="*/ 155 w 302"/>
              <a:gd name="T61" fmla="*/ 302 h 302"/>
              <a:gd name="T62" fmla="*/ 173 w 302"/>
              <a:gd name="T63" fmla="*/ 286 h 302"/>
              <a:gd name="T64" fmla="*/ 190 w 302"/>
              <a:gd name="T65" fmla="*/ 282 h 302"/>
              <a:gd name="T66" fmla="*/ 220 w 302"/>
              <a:gd name="T67" fmla="*/ 285 h 302"/>
              <a:gd name="T68" fmla="*/ 230 w 302"/>
              <a:gd name="T69" fmla="*/ 263 h 302"/>
              <a:gd name="T70" fmla="*/ 243 w 302"/>
              <a:gd name="T71" fmla="*/ 251 h 302"/>
              <a:gd name="T72" fmla="*/ 268 w 302"/>
              <a:gd name="T73" fmla="*/ 236 h 302"/>
              <a:gd name="T74" fmla="*/ 278 w 302"/>
              <a:gd name="T75" fmla="*/ 219 h 302"/>
              <a:gd name="T76" fmla="*/ 282 w 302"/>
              <a:gd name="T77" fmla="*/ 190 h 302"/>
              <a:gd name="T78" fmla="*/ 287 w 302"/>
              <a:gd name="T79" fmla="*/ 173 h 302"/>
              <a:gd name="T80" fmla="*/ 302 w 302"/>
              <a:gd name="T81" fmla="*/ 155 h 302"/>
              <a:gd name="T82" fmla="*/ 170 w 302"/>
              <a:gd name="T83" fmla="*/ 59 h 302"/>
              <a:gd name="T84" fmla="*/ 160 w 302"/>
              <a:gd name="T85" fmla="*/ 111 h 302"/>
              <a:gd name="T86" fmla="*/ 143 w 302"/>
              <a:gd name="T87" fmla="*/ 110 h 302"/>
              <a:gd name="T88" fmla="*/ 98 w 302"/>
              <a:gd name="T89" fmla="*/ 73 h 302"/>
              <a:gd name="T90" fmla="*/ 117 w 302"/>
              <a:gd name="T91" fmla="*/ 128 h 302"/>
              <a:gd name="T92" fmla="*/ 59 w 302"/>
              <a:gd name="T93" fmla="*/ 132 h 302"/>
              <a:gd name="T94" fmla="*/ 110 w 302"/>
              <a:gd name="T95" fmla="*/ 159 h 302"/>
              <a:gd name="T96" fmla="*/ 143 w 302"/>
              <a:gd name="T97" fmla="*/ 191 h 302"/>
              <a:gd name="T98" fmla="*/ 128 w 302"/>
              <a:gd name="T99" fmla="*/ 185 h 302"/>
              <a:gd name="T100" fmla="*/ 130 w 302"/>
              <a:gd name="T101" fmla="*/ 171 h 302"/>
              <a:gd name="T102" fmla="*/ 203 w 302"/>
              <a:gd name="T103" fmla="*/ 229 h 302"/>
              <a:gd name="T104" fmla="*/ 172 w 302"/>
              <a:gd name="T105" fmla="*/ 185 h 302"/>
              <a:gd name="T106" fmla="*/ 229 w 302"/>
              <a:gd name="T107" fmla="*/ 203 h 302"/>
              <a:gd name="T108" fmla="*/ 191 w 302"/>
              <a:gd name="T109" fmla="*/ 159 h 302"/>
              <a:gd name="T110" fmla="*/ 191 w 302"/>
              <a:gd name="T111" fmla="*/ 143 h 302"/>
              <a:gd name="T112" fmla="*/ 230 w 302"/>
              <a:gd name="T113" fmla="*/ 99 h 3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302" h="302">
                <a:moveTo>
                  <a:pt x="302" y="147"/>
                </a:moveTo>
                <a:cubicBezTo>
                  <a:pt x="300" y="146"/>
                  <a:pt x="297" y="145"/>
                  <a:pt x="295" y="145"/>
                </a:cubicBezTo>
                <a:cubicBezTo>
                  <a:pt x="293" y="144"/>
                  <a:pt x="290" y="143"/>
                  <a:pt x="288" y="142"/>
                </a:cubicBezTo>
                <a:cubicBezTo>
                  <a:pt x="287" y="142"/>
                  <a:pt x="287" y="142"/>
                  <a:pt x="287" y="142"/>
                </a:cubicBezTo>
                <a:cubicBezTo>
                  <a:pt x="287" y="141"/>
                  <a:pt x="287" y="141"/>
                  <a:pt x="287" y="141"/>
                </a:cubicBezTo>
                <a:cubicBezTo>
                  <a:pt x="287" y="137"/>
                  <a:pt x="287" y="133"/>
                  <a:pt x="286" y="130"/>
                </a:cubicBezTo>
                <a:cubicBezTo>
                  <a:pt x="286" y="129"/>
                  <a:pt x="286" y="129"/>
                  <a:pt x="286" y="129"/>
                </a:cubicBezTo>
                <a:cubicBezTo>
                  <a:pt x="287" y="128"/>
                  <a:pt x="287" y="128"/>
                  <a:pt x="287" y="128"/>
                </a:cubicBezTo>
                <a:cubicBezTo>
                  <a:pt x="289" y="127"/>
                  <a:pt x="291" y="126"/>
                  <a:pt x="293" y="125"/>
                </a:cubicBezTo>
                <a:cubicBezTo>
                  <a:pt x="295" y="123"/>
                  <a:pt x="297" y="122"/>
                  <a:pt x="299" y="121"/>
                </a:cubicBezTo>
                <a:cubicBezTo>
                  <a:pt x="299" y="118"/>
                  <a:pt x="298" y="116"/>
                  <a:pt x="297" y="113"/>
                </a:cubicBezTo>
                <a:cubicBezTo>
                  <a:pt x="295" y="113"/>
                  <a:pt x="293" y="113"/>
                  <a:pt x="290" y="113"/>
                </a:cubicBezTo>
                <a:cubicBezTo>
                  <a:pt x="288" y="112"/>
                  <a:pt x="285" y="112"/>
                  <a:pt x="283" y="112"/>
                </a:cubicBezTo>
                <a:cubicBezTo>
                  <a:pt x="282" y="112"/>
                  <a:pt x="282" y="112"/>
                  <a:pt x="282" y="112"/>
                </a:cubicBezTo>
                <a:cubicBezTo>
                  <a:pt x="282" y="111"/>
                  <a:pt x="282" y="111"/>
                  <a:pt x="282" y="111"/>
                </a:cubicBezTo>
                <a:cubicBezTo>
                  <a:pt x="281" y="108"/>
                  <a:pt x="279" y="104"/>
                  <a:pt x="278" y="100"/>
                </a:cubicBezTo>
                <a:cubicBezTo>
                  <a:pt x="278" y="99"/>
                  <a:pt x="278" y="99"/>
                  <a:pt x="278" y="99"/>
                </a:cubicBezTo>
                <a:cubicBezTo>
                  <a:pt x="278" y="99"/>
                  <a:pt x="278" y="99"/>
                  <a:pt x="278" y="99"/>
                </a:cubicBezTo>
                <a:cubicBezTo>
                  <a:pt x="280" y="97"/>
                  <a:pt x="282" y="95"/>
                  <a:pt x="284" y="94"/>
                </a:cubicBezTo>
                <a:cubicBezTo>
                  <a:pt x="285" y="92"/>
                  <a:pt x="287" y="90"/>
                  <a:pt x="289" y="89"/>
                </a:cubicBezTo>
                <a:cubicBezTo>
                  <a:pt x="288" y="86"/>
                  <a:pt x="286" y="84"/>
                  <a:pt x="285" y="82"/>
                </a:cubicBezTo>
                <a:cubicBezTo>
                  <a:pt x="283" y="82"/>
                  <a:pt x="281" y="82"/>
                  <a:pt x="278" y="83"/>
                </a:cubicBezTo>
                <a:cubicBezTo>
                  <a:pt x="276" y="83"/>
                  <a:pt x="273" y="83"/>
                  <a:pt x="271" y="84"/>
                </a:cubicBezTo>
                <a:cubicBezTo>
                  <a:pt x="270" y="84"/>
                  <a:pt x="270" y="84"/>
                  <a:pt x="270" y="84"/>
                </a:cubicBezTo>
                <a:cubicBezTo>
                  <a:pt x="270" y="83"/>
                  <a:pt x="270" y="83"/>
                  <a:pt x="270" y="83"/>
                </a:cubicBezTo>
                <a:cubicBezTo>
                  <a:pt x="268" y="80"/>
                  <a:pt x="266" y="76"/>
                  <a:pt x="264" y="73"/>
                </a:cubicBezTo>
                <a:cubicBezTo>
                  <a:pt x="263" y="72"/>
                  <a:pt x="263" y="72"/>
                  <a:pt x="263" y="72"/>
                </a:cubicBezTo>
                <a:cubicBezTo>
                  <a:pt x="264" y="72"/>
                  <a:pt x="264" y="72"/>
                  <a:pt x="264" y="72"/>
                </a:cubicBezTo>
                <a:cubicBezTo>
                  <a:pt x="265" y="70"/>
                  <a:pt x="266" y="68"/>
                  <a:pt x="268" y="66"/>
                </a:cubicBezTo>
                <a:cubicBezTo>
                  <a:pt x="269" y="64"/>
                  <a:pt x="270" y="62"/>
                  <a:pt x="271" y="60"/>
                </a:cubicBezTo>
                <a:cubicBezTo>
                  <a:pt x="270" y="58"/>
                  <a:pt x="268" y="56"/>
                  <a:pt x="267" y="54"/>
                </a:cubicBezTo>
                <a:cubicBezTo>
                  <a:pt x="264" y="54"/>
                  <a:pt x="262" y="55"/>
                  <a:pt x="260" y="56"/>
                </a:cubicBezTo>
                <a:cubicBezTo>
                  <a:pt x="258" y="57"/>
                  <a:pt x="255" y="58"/>
                  <a:pt x="253" y="59"/>
                </a:cubicBezTo>
                <a:cubicBezTo>
                  <a:pt x="252" y="59"/>
                  <a:pt x="252" y="59"/>
                  <a:pt x="252" y="59"/>
                </a:cubicBezTo>
                <a:cubicBezTo>
                  <a:pt x="252" y="58"/>
                  <a:pt x="252" y="58"/>
                  <a:pt x="252" y="58"/>
                </a:cubicBezTo>
                <a:cubicBezTo>
                  <a:pt x="249" y="55"/>
                  <a:pt x="246" y="53"/>
                  <a:pt x="243" y="50"/>
                </a:cubicBezTo>
                <a:cubicBezTo>
                  <a:pt x="243" y="49"/>
                  <a:pt x="243" y="49"/>
                  <a:pt x="243" y="49"/>
                </a:cubicBezTo>
                <a:cubicBezTo>
                  <a:pt x="243" y="49"/>
                  <a:pt x="243" y="49"/>
                  <a:pt x="243" y="49"/>
                </a:cubicBezTo>
                <a:cubicBezTo>
                  <a:pt x="244" y="47"/>
                  <a:pt x="245" y="44"/>
                  <a:pt x="246" y="42"/>
                </a:cubicBezTo>
                <a:cubicBezTo>
                  <a:pt x="247" y="40"/>
                  <a:pt x="247" y="37"/>
                  <a:pt x="248" y="35"/>
                </a:cubicBezTo>
                <a:cubicBezTo>
                  <a:pt x="246" y="33"/>
                  <a:pt x="244" y="32"/>
                  <a:pt x="242" y="30"/>
                </a:cubicBezTo>
                <a:cubicBezTo>
                  <a:pt x="240" y="31"/>
                  <a:pt x="238" y="33"/>
                  <a:pt x="236" y="34"/>
                </a:cubicBezTo>
                <a:cubicBezTo>
                  <a:pt x="234" y="36"/>
                  <a:pt x="232" y="37"/>
                  <a:pt x="230" y="38"/>
                </a:cubicBezTo>
                <a:cubicBezTo>
                  <a:pt x="229" y="39"/>
                  <a:pt x="229" y="39"/>
                  <a:pt x="229" y="39"/>
                </a:cubicBezTo>
                <a:cubicBezTo>
                  <a:pt x="228" y="38"/>
                  <a:pt x="228" y="38"/>
                  <a:pt x="228" y="38"/>
                </a:cubicBezTo>
                <a:cubicBezTo>
                  <a:pt x="225" y="36"/>
                  <a:pt x="222" y="34"/>
                  <a:pt x="219" y="32"/>
                </a:cubicBezTo>
                <a:cubicBezTo>
                  <a:pt x="218" y="32"/>
                  <a:pt x="218" y="32"/>
                  <a:pt x="218" y="32"/>
                </a:cubicBezTo>
                <a:cubicBezTo>
                  <a:pt x="218" y="31"/>
                  <a:pt x="218" y="31"/>
                  <a:pt x="218" y="31"/>
                </a:cubicBezTo>
                <a:cubicBezTo>
                  <a:pt x="218" y="28"/>
                  <a:pt x="219" y="26"/>
                  <a:pt x="219" y="23"/>
                </a:cubicBezTo>
                <a:cubicBezTo>
                  <a:pt x="219" y="21"/>
                  <a:pt x="220" y="19"/>
                  <a:pt x="220" y="16"/>
                </a:cubicBezTo>
                <a:cubicBezTo>
                  <a:pt x="218" y="15"/>
                  <a:pt x="215" y="14"/>
                  <a:pt x="213" y="13"/>
                </a:cubicBezTo>
                <a:cubicBezTo>
                  <a:pt x="211" y="15"/>
                  <a:pt x="210" y="16"/>
                  <a:pt x="208" y="18"/>
                </a:cubicBezTo>
                <a:cubicBezTo>
                  <a:pt x="206" y="20"/>
                  <a:pt x="205" y="22"/>
                  <a:pt x="203" y="23"/>
                </a:cubicBezTo>
                <a:cubicBezTo>
                  <a:pt x="202" y="24"/>
                  <a:pt x="202" y="24"/>
                  <a:pt x="202" y="24"/>
                </a:cubicBezTo>
                <a:cubicBezTo>
                  <a:pt x="202" y="24"/>
                  <a:pt x="202" y="24"/>
                  <a:pt x="202" y="24"/>
                </a:cubicBezTo>
                <a:cubicBezTo>
                  <a:pt x="198" y="22"/>
                  <a:pt x="194" y="21"/>
                  <a:pt x="191" y="20"/>
                </a:cubicBezTo>
                <a:cubicBezTo>
                  <a:pt x="190" y="20"/>
                  <a:pt x="190" y="20"/>
                  <a:pt x="190" y="20"/>
                </a:cubicBezTo>
                <a:cubicBezTo>
                  <a:pt x="190" y="19"/>
                  <a:pt x="190" y="19"/>
                  <a:pt x="190" y="19"/>
                </a:cubicBezTo>
                <a:cubicBezTo>
                  <a:pt x="189" y="17"/>
                  <a:pt x="189" y="14"/>
                  <a:pt x="189" y="12"/>
                </a:cubicBezTo>
                <a:cubicBezTo>
                  <a:pt x="189" y="9"/>
                  <a:pt x="189" y="7"/>
                  <a:pt x="188" y="4"/>
                </a:cubicBezTo>
                <a:cubicBezTo>
                  <a:pt x="186" y="4"/>
                  <a:pt x="183" y="3"/>
                  <a:pt x="181" y="3"/>
                </a:cubicBezTo>
                <a:cubicBezTo>
                  <a:pt x="180" y="4"/>
                  <a:pt x="178" y="7"/>
                  <a:pt x="177" y="9"/>
                </a:cubicBezTo>
                <a:cubicBezTo>
                  <a:pt x="176" y="11"/>
                  <a:pt x="175" y="13"/>
                  <a:pt x="173" y="15"/>
                </a:cubicBezTo>
                <a:cubicBezTo>
                  <a:pt x="173" y="16"/>
                  <a:pt x="173" y="16"/>
                  <a:pt x="173" y="16"/>
                </a:cubicBezTo>
                <a:cubicBezTo>
                  <a:pt x="172" y="16"/>
                  <a:pt x="172" y="16"/>
                  <a:pt x="172" y="16"/>
                </a:cubicBezTo>
                <a:cubicBezTo>
                  <a:pt x="168" y="15"/>
                  <a:pt x="165" y="15"/>
                  <a:pt x="161" y="14"/>
                </a:cubicBezTo>
                <a:cubicBezTo>
                  <a:pt x="160" y="14"/>
                  <a:pt x="160" y="14"/>
                  <a:pt x="160" y="14"/>
                </a:cubicBezTo>
                <a:cubicBezTo>
                  <a:pt x="159" y="14"/>
                  <a:pt x="159" y="14"/>
                  <a:pt x="159" y="14"/>
                </a:cubicBezTo>
                <a:cubicBezTo>
                  <a:pt x="159" y="11"/>
                  <a:pt x="158" y="9"/>
                  <a:pt x="157" y="7"/>
                </a:cubicBezTo>
                <a:cubicBezTo>
                  <a:pt x="156" y="4"/>
                  <a:pt x="156" y="2"/>
                  <a:pt x="155" y="0"/>
                </a:cubicBezTo>
                <a:cubicBezTo>
                  <a:pt x="155" y="0"/>
                  <a:pt x="155" y="0"/>
                  <a:pt x="155" y="0"/>
                </a:cubicBezTo>
                <a:cubicBezTo>
                  <a:pt x="152" y="0"/>
                  <a:pt x="150" y="0"/>
                  <a:pt x="147" y="0"/>
                </a:cubicBezTo>
                <a:cubicBezTo>
                  <a:pt x="147" y="0"/>
                  <a:pt x="147" y="0"/>
                  <a:pt x="147" y="0"/>
                </a:cubicBezTo>
                <a:cubicBezTo>
                  <a:pt x="146" y="2"/>
                  <a:pt x="145" y="4"/>
                  <a:pt x="145" y="7"/>
                </a:cubicBezTo>
                <a:cubicBezTo>
                  <a:pt x="144" y="9"/>
                  <a:pt x="143" y="11"/>
                  <a:pt x="142" y="14"/>
                </a:cubicBezTo>
                <a:cubicBezTo>
                  <a:pt x="142" y="14"/>
                  <a:pt x="142" y="14"/>
                  <a:pt x="142" y="14"/>
                </a:cubicBezTo>
                <a:cubicBezTo>
                  <a:pt x="141" y="14"/>
                  <a:pt x="141" y="14"/>
                  <a:pt x="141" y="14"/>
                </a:cubicBezTo>
                <a:cubicBezTo>
                  <a:pt x="137" y="15"/>
                  <a:pt x="133" y="15"/>
                  <a:pt x="130" y="16"/>
                </a:cubicBezTo>
                <a:cubicBezTo>
                  <a:pt x="129" y="16"/>
                  <a:pt x="129" y="16"/>
                  <a:pt x="129" y="16"/>
                </a:cubicBezTo>
                <a:cubicBezTo>
                  <a:pt x="129" y="15"/>
                  <a:pt x="129" y="15"/>
                  <a:pt x="129" y="15"/>
                </a:cubicBezTo>
                <a:cubicBezTo>
                  <a:pt x="127" y="13"/>
                  <a:pt x="126" y="11"/>
                  <a:pt x="125" y="9"/>
                </a:cubicBezTo>
                <a:cubicBezTo>
                  <a:pt x="123" y="7"/>
                  <a:pt x="122" y="4"/>
                  <a:pt x="121" y="3"/>
                </a:cubicBezTo>
                <a:cubicBezTo>
                  <a:pt x="118" y="3"/>
                  <a:pt x="116" y="4"/>
                  <a:pt x="113" y="4"/>
                </a:cubicBezTo>
                <a:cubicBezTo>
                  <a:pt x="113" y="7"/>
                  <a:pt x="113" y="9"/>
                  <a:pt x="113" y="12"/>
                </a:cubicBezTo>
                <a:cubicBezTo>
                  <a:pt x="113" y="14"/>
                  <a:pt x="112" y="17"/>
                  <a:pt x="112" y="19"/>
                </a:cubicBezTo>
                <a:cubicBezTo>
                  <a:pt x="112" y="20"/>
                  <a:pt x="112" y="20"/>
                  <a:pt x="112" y="20"/>
                </a:cubicBezTo>
                <a:cubicBezTo>
                  <a:pt x="111" y="20"/>
                  <a:pt x="111" y="20"/>
                  <a:pt x="111" y="20"/>
                </a:cubicBezTo>
                <a:cubicBezTo>
                  <a:pt x="108" y="21"/>
                  <a:pt x="104" y="22"/>
                  <a:pt x="100" y="24"/>
                </a:cubicBezTo>
                <a:cubicBezTo>
                  <a:pt x="100" y="24"/>
                  <a:pt x="100" y="24"/>
                  <a:pt x="100" y="24"/>
                </a:cubicBezTo>
                <a:cubicBezTo>
                  <a:pt x="99" y="23"/>
                  <a:pt x="99" y="23"/>
                  <a:pt x="99" y="23"/>
                </a:cubicBezTo>
                <a:cubicBezTo>
                  <a:pt x="97" y="22"/>
                  <a:pt x="96" y="20"/>
                  <a:pt x="94" y="18"/>
                </a:cubicBezTo>
                <a:cubicBezTo>
                  <a:pt x="92" y="16"/>
                  <a:pt x="90" y="15"/>
                  <a:pt x="89" y="13"/>
                </a:cubicBezTo>
                <a:cubicBezTo>
                  <a:pt x="86" y="14"/>
                  <a:pt x="84" y="15"/>
                  <a:pt x="82" y="16"/>
                </a:cubicBezTo>
                <a:cubicBezTo>
                  <a:pt x="82" y="19"/>
                  <a:pt x="82" y="21"/>
                  <a:pt x="83" y="23"/>
                </a:cubicBezTo>
                <a:cubicBezTo>
                  <a:pt x="83" y="26"/>
                  <a:pt x="83" y="28"/>
                  <a:pt x="84" y="31"/>
                </a:cubicBezTo>
                <a:cubicBezTo>
                  <a:pt x="84" y="32"/>
                  <a:pt x="84" y="32"/>
                  <a:pt x="84" y="32"/>
                </a:cubicBezTo>
                <a:cubicBezTo>
                  <a:pt x="83" y="32"/>
                  <a:pt x="83" y="32"/>
                  <a:pt x="83" y="32"/>
                </a:cubicBezTo>
                <a:cubicBezTo>
                  <a:pt x="80" y="34"/>
                  <a:pt x="76" y="36"/>
                  <a:pt x="73" y="38"/>
                </a:cubicBezTo>
                <a:cubicBezTo>
                  <a:pt x="73" y="39"/>
                  <a:pt x="73" y="39"/>
                  <a:pt x="73" y="39"/>
                </a:cubicBezTo>
                <a:cubicBezTo>
                  <a:pt x="72" y="38"/>
                  <a:pt x="72" y="38"/>
                  <a:pt x="72" y="38"/>
                </a:cubicBezTo>
                <a:cubicBezTo>
                  <a:pt x="70" y="37"/>
                  <a:pt x="68" y="36"/>
                  <a:pt x="66" y="34"/>
                </a:cubicBezTo>
                <a:cubicBezTo>
                  <a:pt x="64" y="33"/>
                  <a:pt x="62" y="31"/>
                  <a:pt x="60" y="30"/>
                </a:cubicBezTo>
                <a:cubicBezTo>
                  <a:pt x="58" y="32"/>
                  <a:pt x="56" y="33"/>
                  <a:pt x="54" y="35"/>
                </a:cubicBezTo>
                <a:cubicBezTo>
                  <a:pt x="54" y="37"/>
                  <a:pt x="55" y="40"/>
                  <a:pt x="56" y="42"/>
                </a:cubicBezTo>
                <a:cubicBezTo>
                  <a:pt x="57" y="44"/>
                  <a:pt x="58" y="47"/>
                  <a:pt x="59" y="49"/>
                </a:cubicBezTo>
                <a:cubicBezTo>
                  <a:pt x="59" y="49"/>
                  <a:pt x="59" y="49"/>
                  <a:pt x="59" y="49"/>
                </a:cubicBezTo>
                <a:cubicBezTo>
                  <a:pt x="58" y="50"/>
                  <a:pt x="58" y="50"/>
                  <a:pt x="58" y="50"/>
                </a:cubicBezTo>
                <a:cubicBezTo>
                  <a:pt x="56" y="53"/>
                  <a:pt x="53" y="55"/>
                  <a:pt x="50" y="58"/>
                </a:cubicBezTo>
                <a:cubicBezTo>
                  <a:pt x="50" y="59"/>
                  <a:pt x="50" y="59"/>
                  <a:pt x="50" y="59"/>
                </a:cubicBezTo>
                <a:cubicBezTo>
                  <a:pt x="49" y="59"/>
                  <a:pt x="49" y="59"/>
                  <a:pt x="49" y="59"/>
                </a:cubicBezTo>
                <a:cubicBezTo>
                  <a:pt x="47" y="58"/>
                  <a:pt x="44" y="57"/>
                  <a:pt x="42" y="56"/>
                </a:cubicBezTo>
                <a:cubicBezTo>
                  <a:pt x="40" y="55"/>
                  <a:pt x="37" y="54"/>
                  <a:pt x="35" y="54"/>
                </a:cubicBezTo>
                <a:cubicBezTo>
                  <a:pt x="33" y="56"/>
                  <a:pt x="32" y="58"/>
                  <a:pt x="30" y="60"/>
                </a:cubicBezTo>
                <a:cubicBezTo>
                  <a:pt x="32" y="62"/>
                  <a:pt x="33" y="64"/>
                  <a:pt x="34" y="66"/>
                </a:cubicBezTo>
                <a:cubicBezTo>
                  <a:pt x="36" y="68"/>
                  <a:pt x="37" y="70"/>
                  <a:pt x="38" y="72"/>
                </a:cubicBezTo>
                <a:cubicBezTo>
                  <a:pt x="39" y="72"/>
                  <a:pt x="39" y="72"/>
                  <a:pt x="39" y="72"/>
                </a:cubicBezTo>
                <a:cubicBezTo>
                  <a:pt x="38" y="73"/>
                  <a:pt x="38" y="73"/>
                  <a:pt x="38" y="73"/>
                </a:cubicBezTo>
                <a:cubicBezTo>
                  <a:pt x="36" y="76"/>
                  <a:pt x="34" y="80"/>
                  <a:pt x="32" y="83"/>
                </a:cubicBezTo>
                <a:cubicBezTo>
                  <a:pt x="32" y="84"/>
                  <a:pt x="32" y="84"/>
                  <a:pt x="32" y="84"/>
                </a:cubicBezTo>
                <a:cubicBezTo>
                  <a:pt x="31" y="84"/>
                  <a:pt x="31" y="84"/>
                  <a:pt x="31" y="84"/>
                </a:cubicBezTo>
                <a:cubicBezTo>
                  <a:pt x="29" y="83"/>
                  <a:pt x="26" y="83"/>
                  <a:pt x="24" y="83"/>
                </a:cubicBezTo>
                <a:cubicBezTo>
                  <a:pt x="21" y="82"/>
                  <a:pt x="19" y="82"/>
                  <a:pt x="17" y="82"/>
                </a:cubicBezTo>
                <a:cubicBezTo>
                  <a:pt x="15" y="84"/>
                  <a:pt x="14" y="86"/>
                  <a:pt x="13" y="89"/>
                </a:cubicBezTo>
                <a:cubicBezTo>
                  <a:pt x="15" y="90"/>
                  <a:pt x="16" y="92"/>
                  <a:pt x="18" y="94"/>
                </a:cubicBezTo>
                <a:cubicBezTo>
                  <a:pt x="20" y="95"/>
                  <a:pt x="22" y="97"/>
                  <a:pt x="24" y="99"/>
                </a:cubicBezTo>
                <a:cubicBezTo>
                  <a:pt x="24" y="99"/>
                  <a:pt x="24" y="99"/>
                  <a:pt x="24" y="99"/>
                </a:cubicBezTo>
                <a:cubicBezTo>
                  <a:pt x="24" y="100"/>
                  <a:pt x="24" y="100"/>
                  <a:pt x="24" y="100"/>
                </a:cubicBezTo>
                <a:cubicBezTo>
                  <a:pt x="22" y="104"/>
                  <a:pt x="21" y="108"/>
                  <a:pt x="20" y="111"/>
                </a:cubicBezTo>
                <a:cubicBezTo>
                  <a:pt x="20" y="112"/>
                  <a:pt x="20" y="112"/>
                  <a:pt x="20" y="112"/>
                </a:cubicBezTo>
                <a:cubicBezTo>
                  <a:pt x="19" y="112"/>
                  <a:pt x="19" y="112"/>
                  <a:pt x="19" y="112"/>
                </a:cubicBezTo>
                <a:cubicBezTo>
                  <a:pt x="17" y="112"/>
                  <a:pt x="14" y="112"/>
                  <a:pt x="12" y="113"/>
                </a:cubicBezTo>
                <a:cubicBezTo>
                  <a:pt x="9" y="113"/>
                  <a:pt x="7" y="113"/>
                  <a:pt x="4" y="113"/>
                </a:cubicBezTo>
                <a:cubicBezTo>
                  <a:pt x="4" y="116"/>
                  <a:pt x="3" y="118"/>
                  <a:pt x="3" y="121"/>
                </a:cubicBezTo>
                <a:cubicBezTo>
                  <a:pt x="5" y="122"/>
                  <a:pt x="7" y="123"/>
                  <a:pt x="9" y="125"/>
                </a:cubicBezTo>
                <a:cubicBezTo>
                  <a:pt x="11" y="126"/>
                  <a:pt x="13" y="127"/>
                  <a:pt x="15" y="128"/>
                </a:cubicBezTo>
                <a:cubicBezTo>
                  <a:pt x="16" y="129"/>
                  <a:pt x="16" y="129"/>
                  <a:pt x="16" y="129"/>
                </a:cubicBezTo>
                <a:cubicBezTo>
                  <a:pt x="16" y="130"/>
                  <a:pt x="16" y="130"/>
                  <a:pt x="16" y="130"/>
                </a:cubicBezTo>
                <a:cubicBezTo>
                  <a:pt x="15" y="133"/>
                  <a:pt x="15" y="137"/>
                  <a:pt x="15" y="141"/>
                </a:cubicBezTo>
                <a:cubicBezTo>
                  <a:pt x="14" y="142"/>
                  <a:pt x="14" y="142"/>
                  <a:pt x="14" y="142"/>
                </a:cubicBezTo>
                <a:cubicBezTo>
                  <a:pt x="14" y="142"/>
                  <a:pt x="14" y="142"/>
                  <a:pt x="14" y="142"/>
                </a:cubicBezTo>
                <a:cubicBezTo>
                  <a:pt x="12" y="143"/>
                  <a:pt x="9" y="144"/>
                  <a:pt x="7" y="145"/>
                </a:cubicBezTo>
                <a:cubicBezTo>
                  <a:pt x="4" y="145"/>
                  <a:pt x="2" y="146"/>
                  <a:pt x="0" y="147"/>
                </a:cubicBezTo>
                <a:cubicBezTo>
                  <a:pt x="0" y="147"/>
                  <a:pt x="0" y="147"/>
                  <a:pt x="0" y="147"/>
                </a:cubicBezTo>
                <a:cubicBezTo>
                  <a:pt x="0" y="148"/>
                  <a:pt x="0" y="150"/>
                  <a:pt x="0" y="151"/>
                </a:cubicBezTo>
                <a:cubicBezTo>
                  <a:pt x="0" y="152"/>
                  <a:pt x="0" y="153"/>
                  <a:pt x="0" y="155"/>
                </a:cubicBezTo>
                <a:cubicBezTo>
                  <a:pt x="0" y="155"/>
                  <a:pt x="0" y="155"/>
                  <a:pt x="0" y="155"/>
                </a:cubicBezTo>
                <a:cubicBezTo>
                  <a:pt x="2" y="156"/>
                  <a:pt x="4" y="156"/>
                  <a:pt x="7" y="157"/>
                </a:cubicBezTo>
                <a:cubicBezTo>
                  <a:pt x="9" y="158"/>
                  <a:pt x="12" y="158"/>
                  <a:pt x="14" y="159"/>
                </a:cubicBezTo>
                <a:cubicBezTo>
                  <a:pt x="14" y="160"/>
                  <a:pt x="14" y="160"/>
                  <a:pt x="14" y="160"/>
                </a:cubicBezTo>
                <a:cubicBezTo>
                  <a:pt x="15" y="160"/>
                  <a:pt x="15" y="160"/>
                  <a:pt x="15" y="160"/>
                </a:cubicBezTo>
                <a:cubicBezTo>
                  <a:pt x="15" y="165"/>
                  <a:pt x="15" y="168"/>
                  <a:pt x="16" y="172"/>
                </a:cubicBezTo>
                <a:cubicBezTo>
                  <a:pt x="16" y="173"/>
                  <a:pt x="16" y="173"/>
                  <a:pt x="16" y="173"/>
                </a:cubicBezTo>
                <a:cubicBezTo>
                  <a:pt x="15" y="173"/>
                  <a:pt x="15" y="173"/>
                  <a:pt x="15" y="173"/>
                </a:cubicBezTo>
                <a:cubicBezTo>
                  <a:pt x="13" y="174"/>
                  <a:pt x="11" y="176"/>
                  <a:pt x="9" y="177"/>
                </a:cubicBezTo>
                <a:cubicBezTo>
                  <a:pt x="7" y="178"/>
                  <a:pt x="5" y="179"/>
                  <a:pt x="3" y="181"/>
                </a:cubicBezTo>
                <a:cubicBezTo>
                  <a:pt x="3" y="183"/>
                  <a:pt x="4" y="186"/>
                  <a:pt x="4" y="188"/>
                </a:cubicBezTo>
                <a:cubicBezTo>
                  <a:pt x="7" y="189"/>
                  <a:pt x="9" y="189"/>
                  <a:pt x="12" y="189"/>
                </a:cubicBezTo>
                <a:cubicBezTo>
                  <a:pt x="14" y="189"/>
                  <a:pt x="17" y="189"/>
                  <a:pt x="19" y="190"/>
                </a:cubicBezTo>
                <a:cubicBezTo>
                  <a:pt x="20" y="190"/>
                  <a:pt x="20" y="190"/>
                  <a:pt x="20" y="190"/>
                </a:cubicBezTo>
                <a:cubicBezTo>
                  <a:pt x="20" y="190"/>
                  <a:pt x="20" y="190"/>
                  <a:pt x="20" y="190"/>
                </a:cubicBezTo>
                <a:cubicBezTo>
                  <a:pt x="21" y="194"/>
                  <a:pt x="22" y="198"/>
                  <a:pt x="24" y="201"/>
                </a:cubicBezTo>
                <a:cubicBezTo>
                  <a:pt x="24" y="202"/>
                  <a:pt x="24" y="202"/>
                  <a:pt x="24" y="202"/>
                </a:cubicBezTo>
                <a:cubicBezTo>
                  <a:pt x="24" y="203"/>
                  <a:pt x="24" y="203"/>
                  <a:pt x="24" y="203"/>
                </a:cubicBezTo>
                <a:cubicBezTo>
                  <a:pt x="22" y="204"/>
                  <a:pt x="20" y="206"/>
                  <a:pt x="18" y="208"/>
                </a:cubicBezTo>
                <a:cubicBezTo>
                  <a:pt x="16" y="210"/>
                  <a:pt x="15" y="211"/>
                  <a:pt x="13" y="213"/>
                </a:cubicBezTo>
                <a:cubicBezTo>
                  <a:pt x="14" y="215"/>
                  <a:pt x="15" y="218"/>
                  <a:pt x="17" y="220"/>
                </a:cubicBezTo>
                <a:cubicBezTo>
                  <a:pt x="19" y="220"/>
                  <a:pt x="21" y="219"/>
                  <a:pt x="24" y="219"/>
                </a:cubicBezTo>
                <a:cubicBezTo>
                  <a:pt x="26" y="219"/>
                  <a:pt x="29" y="218"/>
                  <a:pt x="31" y="218"/>
                </a:cubicBezTo>
                <a:cubicBezTo>
                  <a:pt x="32" y="218"/>
                  <a:pt x="32" y="218"/>
                  <a:pt x="32" y="218"/>
                </a:cubicBezTo>
                <a:cubicBezTo>
                  <a:pt x="32" y="219"/>
                  <a:pt x="32" y="219"/>
                  <a:pt x="32" y="219"/>
                </a:cubicBezTo>
                <a:cubicBezTo>
                  <a:pt x="34" y="222"/>
                  <a:pt x="36" y="225"/>
                  <a:pt x="38" y="228"/>
                </a:cubicBezTo>
                <a:cubicBezTo>
                  <a:pt x="39" y="229"/>
                  <a:pt x="39" y="229"/>
                  <a:pt x="39" y="229"/>
                </a:cubicBezTo>
                <a:cubicBezTo>
                  <a:pt x="38" y="230"/>
                  <a:pt x="38" y="230"/>
                  <a:pt x="38" y="230"/>
                </a:cubicBezTo>
                <a:cubicBezTo>
                  <a:pt x="37" y="232"/>
                  <a:pt x="36" y="234"/>
                  <a:pt x="34" y="236"/>
                </a:cubicBezTo>
                <a:cubicBezTo>
                  <a:pt x="33" y="238"/>
                  <a:pt x="32" y="240"/>
                  <a:pt x="30" y="242"/>
                </a:cubicBezTo>
                <a:cubicBezTo>
                  <a:pt x="32" y="244"/>
                  <a:pt x="33" y="246"/>
                  <a:pt x="35" y="248"/>
                </a:cubicBezTo>
                <a:cubicBezTo>
                  <a:pt x="37" y="247"/>
                  <a:pt x="40" y="246"/>
                  <a:pt x="42" y="246"/>
                </a:cubicBezTo>
                <a:cubicBezTo>
                  <a:pt x="44" y="245"/>
                  <a:pt x="47" y="244"/>
                  <a:pt x="49" y="243"/>
                </a:cubicBezTo>
                <a:cubicBezTo>
                  <a:pt x="50" y="243"/>
                  <a:pt x="50" y="243"/>
                  <a:pt x="50" y="243"/>
                </a:cubicBezTo>
                <a:cubicBezTo>
                  <a:pt x="50" y="243"/>
                  <a:pt x="50" y="243"/>
                  <a:pt x="50" y="243"/>
                </a:cubicBezTo>
                <a:cubicBezTo>
                  <a:pt x="53" y="246"/>
                  <a:pt x="56" y="249"/>
                  <a:pt x="58" y="251"/>
                </a:cubicBezTo>
                <a:cubicBezTo>
                  <a:pt x="59" y="252"/>
                  <a:pt x="59" y="252"/>
                  <a:pt x="59" y="252"/>
                </a:cubicBezTo>
                <a:cubicBezTo>
                  <a:pt x="59" y="253"/>
                  <a:pt x="59" y="253"/>
                  <a:pt x="59" y="253"/>
                </a:cubicBezTo>
                <a:cubicBezTo>
                  <a:pt x="58" y="255"/>
                  <a:pt x="57" y="257"/>
                  <a:pt x="56" y="260"/>
                </a:cubicBezTo>
                <a:cubicBezTo>
                  <a:pt x="55" y="262"/>
                  <a:pt x="54" y="264"/>
                  <a:pt x="54" y="266"/>
                </a:cubicBezTo>
                <a:cubicBezTo>
                  <a:pt x="56" y="268"/>
                  <a:pt x="58" y="270"/>
                  <a:pt x="60" y="271"/>
                </a:cubicBezTo>
                <a:cubicBezTo>
                  <a:pt x="62" y="270"/>
                  <a:pt x="64" y="269"/>
                  <a:pt x="66" y="267"/>
                </a:cubicBezTo>
                <a:cubicBezTo>
                  <a:pt x="68" y="266"/>
                  <a:pt x="70" y="265"/>
                  <a:pt x="72" y="263"/>
                </a:cubicBezTo>
                <a:cubicBezTo>
                  <a:pt x="73" y="263"/>
                  <a:pt x="73" y="263"/>
                  <a:pt x="73" y="263"/>
                </a:cubicBezTo>
                <a:cubicBezTo>
                  <a:pt x="73" y="263"/>
                  <a:pt x="73" y="263"/>
                  <a:pt x="73" y="263"/>
                </a:cubicBezTo>
                <a:cubicBezTo>
                  <a:pt x="76" y="266"/>
                  <a:pt x="80" y="268"/>
                  <a:pt x="83" y="270"/>
                </a:cubicBezTo>
                <a:cubicBezTo>
                  <a:pt x="84" y="270"/>
                  <a:pt x="84" y="270"/>
                  <a:pt x="84" y="270"/>
                </a:cubicBezTo>
                <a:cubicBezTo>
                  <a:pt x="84" y="271"/>
                  <a:pt x="84" y="271"/>
                  <a:pt x="84" y="271"/>
                </a:cubicBezTo>
                <a:cubicBezTo>
                  <a:pt x="83" y="273"/>
                  <a:pt x="83" y="276"/>
                  <a:pt x="83" y="278"/>
                </a:cubicBezTo>
                <a:cubicBezTo>
                  <a:pt x="82" y="280"/>
                  <a:pt x="82" y="283"/>
                  <a:pt x="82" y="285"/>
                </a:cubicBezTo>
                <a:cubicBezTo>
                  <a:pt x="84" y="286"/>
                  <a:pt x="86" y="287"/>
                  <a:pt x="89" y="289"/>
                </a:cubicBezTo>
                <a:cubicBezTo>
                  <a:pt x="90" y="287"/>
                  <a:pt x="92" y="285"/>
                  <a:pt x="94" y="283"/>
                </a:cubicBezTo>
                <a:cubicBezTo>
                  <a:pt x="96" y="282"/>
                  <a:pt x="97" y="280"/>
                  <a:pt x="99" y="278"/>
                </a:cubicBezTo>
                <a:cubicBezTo>
                  <a:pt x="100" y="278"/>
                  <a:pt x="100" y="278"/>
                  <a:pt x="100" y="278"/>
                </a:cubicBezTo>
                <a:cubicBezTo>
                  <a:pt x="100" y="278"/>
                  <a:pt x="100" y="278"/>
                  <a:pt x="100" y="278"/>
                </a:cubicBezTo>
                <a:cubicBezTo>
                  <a:pt x="104" y="279"/>
                  <a:pt x="108" y="281"/>
                  <a:pt x="111" y="282"/>
                </a:cubicBezTo>
                <a:cubicBezTo>
                  <a:pt x="112" y="282"/>
                  <a:pt x="112" y="282"/>
                  <a:pt x="112" y="282"/>
                </a:cubicBezTo>
                <a:cubicBezTo>
                  <a:pt x="112" y="283"/>
                  <a:pt x="112" y="283"/>
                  <a:pt x="112" y="283"/>
                </a:cubicBezTo>
                <a:cubicBezTo>
                  <a:pt x="112" y="285"/>
                  <a:pt x="113" y="288"/>
                  <a:pt x="113" y="290"/>
                </a:cubicBezTo>
                <a:cubicBezTo>
                  <a:pt x="113" y="292"/>
                  <a:pt x="113" y="295"/>
                  <a:pt x="113" y="297"/>
                </a:cubicBezTo>
                <a:cubicBezTo>
                  <a:pt x="116" y="298"/>
                  <a:pt x="118" y="298"/>
                  <a:pt x="121" y="299"/>
                </a:cubicBezTo>
                <a:cubicBezTo>
                  <a:pt x="122" y="297"/>
                  <a:pt x="124" y="295"/>
                  <a:pt x="125" y="293"/>
                </a:cubicBezTo>
                <a:cubicBezTo>
                  <a:pt x="126" y="291"/>
                  <a:pt x="127" y="288"/>
                  <a:pt x="129" y="287"/>
                </a:cubicBezTo>
                <a:cubicBezTo>
                  <a:pt x="129" y="286"/>
                  <a:pt x="129" y="286"/>
                  <a:pt x="129" y="286"/>
                </a:cubicBezTo>
                <a:cubicBezTo>
                  <a:pt x="130" y="286"/>
                  <a:pt x="130" y="286"/>
                  <a:pt x="130" y="286"/>
                </a:cubicBezTo>
                <a:cubicBezTo>
                  <a:pt x="133" y="286"/>
                  <a:pt x="137" y="287"/>
                  <a:pt x="141" y="287"/>
                </a:cubicBezTo>
                <a:cubicBezTo>
                  <a:pt x="142" y="287"/>
                  <a:pt x="142" y="287"/>
                  <a:pt x="142" y="287"/>
                </a:cubicBezTo>
                <a:cubicBezTo>
                  <a:pt x="142" y="288"/>
                  <a:pt x="142" y="288"/>
                  <a:pt x="142" y="288"/>
                </a:cubicBezTo>
                <a:cubicBezTo>
                  <a:pt x="143" y="290"/>
                  <a:pt x="144" y="293"/>
                  <a:pt x="145" y="295"/>
                </a:cubicBezTo>
                <a:cubicBezTo>
                  <a:pt x="145" y="297"/>
                  <a:pt x="146" y="300"/>
                  <a:pt x="147" y="302"/>
                </a:cubicBezTo>
                <a:cubicBezTo>
                  <a:pt x="147" y="302"/>
                  <a:pt x="147" y="302"/>
                  <a:pt x="147" y="302"/>
                </a:cubicBezTo>
                <a:cubicBezTo>
                  <a:pt x="150" y="302"/>
                  <a:pt x="152" y="302"/>
                  <a:pt x="155" y="302"/>
                </a:cubicBezTo>
                <a:cubicBezTo>
                  <a:pt x="155" y="302"/>
                  <a:pt x="155" y="302"/>
                  <a:pt x="155" y="302"/>
                </a:cubicBezTo>
                <a:cubicBezTo>
                  <a:pt x="156" y="300"/>
                  <a:pt x="156" y="297"/>
                  <a:pt x="157" y="295"/>
                </a:cubicBezTo>
                <a:cubicBezTo>
                  <a:pt x="158" y="293"/>
                  <a:pt x="159" y="290"/>
                  <a:pt x="159" y="288"/>
                </a:cubicBezTo>
                <a:cubicBezTo>
                  <a:pt x="160" y="287"/>
                  <a:pt x="160" y="287"/>
                  <a:pt x="160" y="287"/>
                </a:cubicBezTo>
                <a:cubicBezTo>
                  <a:pt x="161" y="287"/>
                  <a:pt x="161" y="287"/>
                  <a:pt x="161" y="287"/>
                </a:cubicBezTo>
                <a:cubicBezTo>
                  <a:pt x="165" y="287"/>
                  <a:pt x="168" y="286"/>
                  <a:pt x="172" y="286"/>
                </a:cubicBezTo>
                <a:cubicBezTo>
                  <a:pt x="173" y="286"/>
                  <a:pt x="173" y="286"/>
                  <a:pt x="173" y="286"/>
                </a:cubicBezTo>
                <a:cubicBezTo>
                  <a:pt x="173" y="287"/>
                  <a:pt x="173" y="287"/>
                  <a:pt x="173" y="287"/>
                </a:cubicBezTo>
                <a:cubicBezTo>
                  <a:pt x="175" y="288"/>
                  <a:pt x="176" y="291"/>
                  <a:pt x="177" y="293"/>
                </a:cubicBezTo>
                <a:cubicBezTo>
                  <a:pt x="178" y="295"/>
                  <a:pt x="180" y="297"/>
                  <a:pt x="181" y="299"/>
                </a:cubicBezTo>
                <a:cubicBezTo>
                  <a:pt x="183" y="298"/>
                  <a:pt x="186" y="298"/>
                  <a:pt x="188" y="297"/>
                </a:cubicBezTo>
                <a:cubicBezTo>
                  <a:pt x="189" y="295"/>
                  <a:pt x="189" y="292"/>
                  <a:pt x="189" y="290"/>
                </a:cubicBezTo>
                <a:cubicBezTo>
                  <a:pt x="189" y="288"/>
                  <a:pt x="189" y="285"/>
                  <a:pt x="190" y="283"/>
                </a:cubicBezTo>
                <a:cubicBezTo>
                  <a:pt x="190" y="282"/>
                  <a:pt x="190" y="282"/>
                  <a:pt x="190" y="282"/>
                </a:cubicBezTo>
                <a:cubicBezTo>
                  <a:pt x="191" y="282"/>
                  <a:pt x="191" y="282"/>
                  <a:pt x="191" y="282"/>
                </a:cubicBezTo>
                <a:cubicBezTo>
                  <a:pt x="194" y="281"/>
                  <a:pt x="198" y="279"/>
                  <a:pt x="202" y="278"/>
                </a:cubicBezTo>
                <a:cubicBezTo>
                  <a:pt x="202" y="278"/>
                  <a:pt x="202" y="278"/>
                  <a:pt x="202" y="278"/>
                </a:cubicBezTo>
                <a:cubicBezTo>
                  <a:pt x="203" y="278"/>
                  <a:pt x="203" y="278"/>
                  <a:pt x="203" y="278"/>
                </a:cubicBezTo>
                <a:cubicBezTo>
                  <a:pt x="205" y="280"/>
                  <a:pt x="206" y="282"/>
                  <a:pt x="208" y="283"/>
                </a:cubicBezTo>
                <a:cubicBezTo>
                  <a:pt x="210" y="285"/>
                  <a:pt x="211" y="287"/>
                  <a:pt x="213" y="289"/>
                </a:cubicBezTo>
                <a:cubicBezTo>
                  <a:pt x="215" y="288"/>
                  <a:pt x="218" y="286"/>
                  <a:pt x="220" y="285"/>
                </a:cubicBezTo>
                <a:cubicBezTo>
                  <a:pt x="220" y="283"/>
                  <a:pt x="219" y="280"/>
                  <a:pt x="219" y="278"/>
                </a:cubicBezTo>
                <a:cubicBezTo>
                  <a:pt x="219" y="276"/>
                  <a:pt x="218" y="273"/>
                  <a:pt x="218" y="271"/>
                </a:cubicBezTo>
                <a:cubicBezTo>
                  <a:pt x="218" y="270"/>
                  <a:pt x="218" y="270"/>
                  <a:pt x="218" y="270"/>
                </a:cubicBezTo>
                <a:cubicBezTo>
                  <a:pt x="219" y="270"/>
                  <a:pt x="219" y="270"/>
                  <a:pt x="219" y="270"/>
                </a:cubicBezTo>
                <a:cubicBezTo>
                  <a:pt x="222" y="268"/>
                  <a:pt x="225" y="266"/>
                  <a:pt x="228" y="263"/>
                </a:cubicBezTo>
                <a:cubicBezTo>
                  <a:pt x="229" y="263"/>
                  <a:pt x="229" y="263"/>
                  <a:pt x="229" y="263"/>
                </a:cubicBezTo>
                <a:cubicBezTo>
                  <a:pt x="230" y="263"/>
                  <a:pt x="230" y="263"/>
                  <a:pt x="230" y="263"/>
                </a:cubicBezTo>
                <a:cubicBezTo>
                  <a:pt x="232" y="265"/>
                  <a:pt x="234" y="266"/>
                  <a:pt x="236" y="267"/>
                </a:cubicBezTo>
                <a:cubicBezTo>
                  <a:pt x="238" y="269"/>
                  <a:pt x="240" y="270"/>
                  <a:pt x="242" y="271"/>
                </a:cubicBezTo>
                <a:cubicBezTo>
                  <a:pt x="244" y="270"/>
                  <a:pt x="246" y="268"/>
                  <a:pt x="248" y="266"/>
                </a:cubicBezTo>
                <a:cubicBezTo>
                  <a:pt x="247" y="264"/>
                  <a:pt x="247" y="262"/>
                  <a:pt x="246" y="260"/>
                </a:cubicBezTo>
                <a:cubicBezTo>
                  <a:pt x="245" y="257"/>
                  <a:pt x="244" y="255"/>
                  <a:pt x="243" y="253"/>
                </a:cubicBezTo>
                <a:cubicBezTo>
                  <a:pt x="243" y="252"/>
                  <a:pt x="243" y="252"/>
                  <a:pt x="243" y="252"/>
                </a:cubicBezTo>
                <a:cubicBezTo>
                  <a:pt x="243" y="251"/>
                  <a:pt x="243" y="251"/>
                  <a:pt x="243" y="251"/>
                </a:cubicBezTo>
                <a:cubicBezTo>
                  <a:pt x="246" y="249"/>
                  <a:pt x="249" y="246"/>
                  <a:pt x="252" y="243"/>
                </a:cubicBezTo>
                <a:cubicBezTo>
                  <a:pt x="252" y="243"/>
                  <a:pt x="252" y="243"/>
                  <a:pt x="252" y="243"/>
                </a:cubicBezTo>
                <a:cubicBezTo>
                  <a:pt x="253" y="243"/>
                  <a:pt x="253" y="243"/>
                  <a:pt x="253" y="243"/>
                </a:cubicBezTo>
                <a:cubicBezTo>
                  <a:pt x="255" y="244"/>
                  <a:pt x="258" y="245"/>
                  <a:pt x="260" y="246"/>
                </a:cubicBezTo>
                <a:cubicBezTo>
                  <a:pt x="262" y="246"/>
                  <a:pt x="264" y="247"/>
                  <a:pt x="267" y="248"/>
                </a:cubicBezTo>
                <a:cubicBezTo>
                  <a:pt x="268" y="246"/>
                  <a:pt x="270" y="244"/>
                  <a:pt x="271" y="242"/>
                </a:cubicBezTo>
                <a:cubicBezTo>
                  <a:pt x="270" y="240"/>
                  <a:pt x="269" y="238"/>
                  <a:pt x="268" y="236"/>
                </a:cubicBezTo>
                <a:cubicBezTo>
                  <a:pt x="266" y="234"/>
                  <a:pt x="265" y="232"/>
                  <a:pt x="264" y="230"/>
                </a:cubicBezTo>
                <a:cubicBezTo>
                  <a:pt x="263" y="229"/>
                  <a:pt x="263" y="229"/>
                  <a:pt x="263" y="229"/>
                </a:cubicBezTo>
                <a:cubicBezTo>
                  <a:pt x="264" y="228"/>
                  <a:pt x="264" y="228"/>
                  <a:pt x="264" y="228"/>
                </a:cubicBezTo>
                <a:cubicBezTo>
                  <a:pt x="266" y="225"/>
                  <a:pt x="268" y="222"/>
                  <a:pt x="270" y="219"/>
                </a:cubicBezTo>
                <a:cubicBezTo>
                  <a:pt x="270" y="218"/>
                  <a:pt x="270" y="218"/>
                  <a:pt x="270" y="218"/>
                </a:cubicBezTo>
                <a:cubicBezTo>
                  <a:pt x="271" y="218"/>
                  <a:pt x="271" y="218"/>
                  <a:pt x="271" y="218"/>
                </a:cubicBezTo>
                <a:cubicBezTo>
                  <a:pt x="273" y="218"/>
                  <a:pt x="276" y="219"/>
                  <a:pt x="278" y="219"/>
                </a:cubicBezTo>
                <a:cubicBezTo>
                  <a:pt x="281" y="219"/>
                  <a:pt x="283" y="220"/>
                  <a:pt x="285" y="220"/>
                </a:cubicBezTo>
                <a:cubicBezTo>
                  <a:pt x="286" y="218"/>
                  <a:pt x="288" y="215"/>
                  <a:pt x="289" y="213"/>
                </a:cubicBezTo>
                <a:cubicBezTo>
                  <a:pt x="287" y="211"/>
                  <a:pt x="285" y="210"/>
                  <a:pt x="284" y="208"/>
                </a:cubicBezTo>
                <a:cubicBezTo>
                  <a:pt x="282" y="206"/>
                  <a:pt x="280" y="204"/>
                  <a:pt x="278" y="203"/>
                </a:cubicBezTo>
                <a:cubicBezTo>
                  <a:pt x="278" y="202"/>
                  <a:pt x="278" y="202"/>
                  <a:pt x="278" y="202"/>
                </a:cubicBezTo>
                <a:cubicBezTo>
                  <a:pt x="278" y="201"/>
                  <a:pt x="278" y="201"/>
                  <a:pt x="278" y="201"/>
                </a:cubicBezTo>
                <a:cubicBezTo>
                  <a:pt x="279" y="198"/>
                  <a:pt x="281" y="194"/>
                  <a:pt x="282" y="190"/>
                </a:cubicBezTo>
                <a:cubicBezTo>
                  <a:pt x="282" y="190"/>
                  <a:pt x="282" y="190"/>
                  <a:pt x="282" y="190"/>
                </a:cubicBezTo>
                <a:cubicBezTo>
                  <a:pt x="283" y="190"/>
                  <a:pt x="283" y="190"/>
                  <a:pt x="283" y="190"/>
                </a:cubicBezTo>
                <a:cubicBezTo>
                  <a:pt x="285" y="189"/>
                  <a:pt x="288" y="189"/>
                  <a:pt x="290" y="189"/>
                </a:cubicBezTo>
                <a:cubicBezTo>
                  <a:pt x="293" y="189"/>
                  <a:pt x="295" y="189"/>
                  <a:pt x="297" y="188"/>
                </a:cubicBezTo>
                <a:cubicBezTo>
                  <a:pt x="298" y="186"/>
                  <a:pt x="299" y="183"/>
                  <a:pt x="299" y="181"/>
                </a:cubicBezTo>
                <a:cubicBezTo>
                  <a:pt x="297" y="179"/>
                  <a:pt x="295" y="178"/>
                  <a:pt x="293" y="177"/>
                </a:cubicBezTo>
                <a:cubicBezTo>
                  <a:pt x="291" y="176"/>
                  <a:pt x="289" y="174"/>
                  <a:pt x="287" y="173"/>
                </a:cubicBezTo>
                <a:cubicBezTo>
                  <a:pt x="286" y="173"/>
                  <a:pt x="286" y="173"/>
                  <a:pt x="286" y="173"/>
                </a:cubicBezTo>
                <a:cubicBezTo>
                  <a:pt x="286" y="172"/>
                  <a:pt x="286" y="172"/>
                  <a:pt x="286" y="172"/>
                </a:cubicBezTo>
                <a:cubicBezTo>
                  <a:pt x="287" y="168"/>
                  <a:pt x="287" y="165"/>
                  <a:pt x="287" y="160"/>
                </a:cubicBezTo>
                <a:cubicBezTo>
                  <a:pt x="287" y="160"/>
                  <a:pt x="287" y="160"/>
                  <a:pt x="287" y="160"/>
                </a:cubicBezTo>
                <a:cubicBezTo>
                  <a:pt x="288" y="159"/>
                  <a:pt x="288" y="159"/>
                  <a:pt x="288" y="159"/>
                </a:cubicBezTo>
                <a:cubicBezTo>
                  <a:pt x="290" y="159"/>
                  <a:pt x="293" y="158"/>
                  <a:pt x="295" y="157"/>
                </a:cubicBezTo>
                <a:cubicBezTo>
                  <a:pt x="297" y="156"/>
                  <a:pt x="300" y="156"/>
                  <a:pt x="302" y="155"/>
                </a:cubicBezTo>
                <a:cubicBezTo>
                  <a:pt x="302" y="155"/>
                  <a:pt x="302" y="155"/>
                  <a:pt x="302" y="155"/>
                </a:cubicBezTo>
                <a:cubicBezTo>
                  <a:pt x="302" y="153"/>
                  <a:pt x="302" y="152"/>
                  <a:pt x="302" y="151"/>
                </a:cubicBezTo>
                <a:cubicBezTo>
                  <a:pt x="302" y="149"/>
                  <a:pt x="302" y="148"/>
                  <a:pt x="302" y="147"/>
                </a:cubicBezTo>
                <a:close/>
                <a:moveTo>
                  <a:pt x="159" y="110"/>
                </a:moveTo>
                <a:cubicBezTo>
                  <a:pt x="161" y="93"/>
                  <a:pt x="164" y="76"/>
                  <a:pt x="169" y="59"/>
                </a:cubicBezTo>
                <a:cubicBezTo>
                  <a:pt x="169" y="58"/>
                  <a:pt x="169" y="58"/>
                  <a:pt x="169" y="58"/>
                </a:cubicBezTo>
                <a:cubicBezTo>
                  <a:pt x="170" y="59"/>
                  <a:pt x="170" y="59"/>
                  <a:pt x="170" y="59"/>
                </a:cubicBezTo>
                <a:cubicBezTo>
                  <a:pt x="182" y="61"/>
                  <a:pt x="193" y="66"/>
                  <a:pt x="203" y="72"/>
                </a:cubicBezTo>
                <a:cubicBezTo>
                  <a:pt x="204" y="73"/>
                  <a:pt x="204" y="73"/>
                  <a:pt x="204" y="73"/>
                </a:cubicBezTo>
                <a:cubicBezTo>
                  <a:pt x="203" y="74"/>
                  <a:pt x="203" y="74"/>
                  <a:pt x="203" y="74"/>
                </a:cubicBezTo>
                <a:cubicBezTo>
                  <a:pt x="195" y="90"/>
                  <a:pt x="185" y="104"/>
                  <a:pt x="174" y="116"/>
                </a:cubicBezTo>
                <a:cubicBezTo>
                  <a:pt x="173" y="117"/>
                  <a:pt x="173" y="117"/>
                  <a:pt x="173" y="117"/>
                </a:cubicBezTo>
                <a:cubicBezTo>
                  <a:pt x="172" y="117"/>
                  <a:pt x="172" y="117"/>
                  <a:pt x="172" y="117"/>
                </a:cubicBezTo>
                <a:cubicBezTo>
                  <a:pt x="169" y="114"/>
                  <a:pt x="165" y="112"/>
                  <a:pt x="160" y="111"/>
                </a:cubicBezTo>
                <a:cubicBezTo>
                  <a:pt x="159" y="111"/>
                  <a:pt x="159" y="111"/>
                  <a:pt x="159" y="111"/>
                </a:cubicBezTo>
                <a:lnTo>
                  <a:pt x="159" y="110"/>
                </a:lnTo>
                <a:close/>
                <a:moveTo>
                  <a:pt x="99" y="72"/>
                </a:moveTo>
                <a:cubicBezTo>
                  <a:pt x="109" y="65"/>
                  <a:pt x="120" y="61"/>
                  <a:pt x="132" y="58"/>
                </a:cubicBezTo>
                <a:cubicBezTo>
                  <a:pt x="133" y="58"/>
                  <a:pt x="133" y="58"/>
                  <a:pt x="133" y="58"/>
                </a:cubicBezTo>
                <a:cubicBezTo>
                  <a:pt x="134" y="59"/>
                  <a:pt x="134" y="59"/>
                  <a:pt x="134" y="59"/>
                </a:cubicBezTo>
                <a:cubicBezTo>
                  <a:pt x="139" y="76"/>
                  <a:pt x="142" y="93"/>
                  <a:pt x="143" y="110"/>
                </a:cubicBezTo>
                <a:cubicBezTo>
                  <a:pt x="143" y="111"/>
                  <a:pt x="143" y="111"/>
                  <a:pt x="143" y="111"/>
                </a:cubicBezTo>
                <a:cubicBezTo>
                  <a:pt x="142" y="111"/>
                  <a:pt x="142" y="111"/>
                  <a:pt x="142" y="111"/>
                </a:cubicBezTo>
                <a:cubicBezTo>
                  <a:pt x="138" y="112"/>
                  <a:pt x="134" y="114"/>
                  <a:pt x="130" y="116"/>
                </a:cubicBezTo>
                <a:cubicBezTo>
                  <a:pt x="129" y="117"/>
                  <a:pt x="129" y="117"/>
                  <a:pt x="129" y="117"/>
                </a:cubicBezTo>
                <a:cubicBezTo>
                  <a:pt x="128" y="116"/>
                  <a:pt x="128" y="116"/>
                  <a:pt x="128" y="116"/>
                </a:cubicBezTo>
                <a:cubicBezTo>
                  <a:pt x="117" y="103"/>
                  <a:pt x="107" y="89"/>
                  <a:pt x="99" y="74"/>
                </a:cubicBezTo>
                <a:cubicBezTo>
                  <a:pt x="98" y="73"/>
                  <a:pt x="98" y="73"/>
                  <a:pt x="98" y="73"/>
                </a:cubicBezTo>
                <a:lnTo>
                  <a:pt x="99" y="72"/>
                </a:lnTo>
                <a:close/>
                <a:moveTo>
                  <a:pt x="59" y="132"/>
                </a:moveTo>
                <a:cubicBezTo>
                  <a:pt x="61" y="120"/>
                  <a:pt x="66" y="109"/>
                  <a:pt x="72" y="99"/>
                </a:cubicBezTo>
                <a:cubicBezTo>
                  <a:pt x="73" y="98"/>
                  <a:pt x="73" y="98"/>
                  <a:pt x="73" y="98"/>
                </a:cubicBezTo>
                <a:cubicBezTo>
                  <a:pt x="74" y="98"/>
                  <a:pt x="74" y="98"/>
                  <a:pt x="74" y="98"/>
                </a:cubicBezTo>
                <a:cubicBezTo>
                  <a:pt x="90" y="107"/>
                  <a:pt x="104" y="116"/>
                  <a:pt x="116" y="128"/>
                </a:cubicBezTo>
                <a:cubicBezTo>
                  <a:pt x="117" y="128"/>
                  <a:pt x="117" y="128"/>
                  <a:pt x="117" y="128"/>
                </a:cubicBezTo>
                <a:cubicBezTo>
                  <a:pt x="117" y="129"/>
                  <a:pt x="117" y="129"/>
                  <a:pt x="117" y="129"/>
                </a:cubicBezTo>
                <a:cubicBezTo>
                  <a:pt x="114" y="133"/>
                  <a:pt x="113" y="137"/>
                  <a:pt x="112" y="141"/>
                </a:cubicBezTo>
                <a:cubicBezTo>
                  <a:pt x="111" y="143"/>
                  <a:pt x="111" y="143"/>
                  <a:pt x="111" y="143"/>
                </a:cubicBezTo>
                <a:cubicBezTo>
                  <a:pt x="110" y="142"/>
                  <a:pt x="110" y="142"/>
                  <a:pt x="110" y="142"/>
                </a:cubicBezTo>
                <a:cubicBezTo>
                  <a:pt x="93" y="141"/>
                  <a:pt x="76" y="138"/>
                  <a:pt x="60" y="133"/>
                </a:cubicBezTo>
                <a:cubicBezTo>
                  <a:pt x="58" y="133"/>
                  <a:pt x="58" y="133"/>
                  <a:pt x="58" y="133"/>
                </a:cubicBezTo>
                <a:lnTo>
                  <a:pt x="59" y="132"/>
                </a:lnTo>
                <a:close/>
                <a:moveTo>
                  <a:pt x="74" y="203"/>
                </a:moveTo>
                <a:cubicBezTo>
                  <a:pt x="73" y="203"/>
                  <a:pt x="73" y="203"/>
                  <a:pt x="73" y="203"/>
                </a:cubicBezTo>
                <a:cubicBezTo>
                  <a:pt x="72" y="202"/>
                  <a:pt x="72" y="202"/>
                  <a:pt x="72" y="202"/>
                </a:cubicBezTo>
                <a:cubicBezTo>
                  <a:pt x="66" y="192"/>
                  <a:pt x="61" y="181"/>
                  <a:pt x="59" y="170"/>
                </a:cubicBezTo>
                <a:cubicBezTo>
                  <a:pt x="58" y="168"/>
                  <a:pt x="58" y="168"/>
                  <a:pt x="58" y="168"/>
                </a:cubicBezTo>
                <a:cubicBezTo>
                  <a:pt x="60" y="168"/>
                  <a:pt x="60" y="168"/>
                  <a:pt x="60" y="168"/>
                </a:cubicBezTo>
                <a:cubicBezTo>
                  <a:pt x="76" y="163"/>
                  <a:pt x="93" y="160"/>
                  <a:pt x="110" y="159"/>
                </a:cubicBezTo>
                <a:cubicBezTo>
                  <a:pt x="111" y="159"/>
                  <a:pt x="111" y="159"/>
                  <a:pt x="111" y="159"/>
                </a:cubicBezTo>
                <a:cubicBezTo>
                  <a:pt x="111" y="160"/>
                  <a:pt x="111" y="160"/>
                  <a:pt x="111" y="160"/>
                </a:cubicBezTo>
                <a:cubicBezTo>
                  <a:pt x="112" y="164"/>
                  <a:pt x="114" y="168"/>
                  <a:pt x="116" y="172"/>
                </a:cubicBezTo>
                <a:cubicBezTo>
                  <a:pt x="117" y="173"/>
                  <a:pt x="117" y="173"/>
                  <a:pt x="117" y="173"/>
                </a:cubicBezTo>
                <a:cubicBezTo>
                  <a:pt x="116" y="174"/>
                  <a:pt x="116" y="174"/>
                  <a:pt x="116" y="174"/>
                </a:cubicBezTo>
                <a:cubicBezTo>
                  <a:pt x="103" y="185"/>
                  <a:pt x="89" y="194"/>
                  <a:pt x="74" y="203"/>
                </a:cubicBezTo>
                <a:close/>
                <a:moveTo>
                  <a:pt x="143" y="191"/>
                </a:moveTo>
                <a:cubicBezTo>
                  <a:pt x="141" y="208"/>
                  <a:pt x="138" y="225"/>
                  <a:pt x="133" y="242"/>
                </a:cubicBezTo>
                <a:cubicBezTo>
                  <a:pt x="133" y="243"/>
                  <a:pt x="133" y="243"/>
                  <a:pt x="133" y="243"/>
                </a:cubicBezTo>
                <a:cubicBezTo>
                  <a:pt x="132" y="243"/>
                  <a:pt x="132" y="243"/>
                  <a:pt x="132" y="243"/>
                </a:cubicBezTo>
                <a:cubicBezTo>
                  <a:pt x="120" y="241"/>
                  <a:pt x="109" y="236"/>
                  <a:pt x="99" y="229"/>
                </a:cubicBezTo>
                <a:cubicBezTo>
                  <a:pt x="98" y="229"/>
                  <a:pt x="98" y="229"/>
                  <a:pt x="98" y="229"/>
                </a:cubicBezTo>
                <a:cubicBezTo>
                  <a:pt x="98" y="228"/>
                  <a:pt x="98" y="228"/>
                  <a:pt x="98" y="228"/>
                </a:cubicBezTo>
                <a:cubicBezTo>
                  <a:pt x="107" y="212"/>
                  <a:pt x="117" y="198"/>
                  <a:pt x="128" y="185"/>
                </a:cubicBezTo>
                <a:cubicBezTo>
                  <a:pt x="128" y="184"/>
                  <a:pt x="128" y="184"/>
                  <a:pt x="128" y="184"/>
                </a:cubicBezTo>
                <a:cubicBezTo>
                  <a:pt x="129" y="185"/>
                  <a:pt x="129" y="185"/>
                  <a:pt x="129" y="185"/>
                </a:cubicBezTo>
                <a:cubicBezTo>
                  <a:pt x="133" y="187"/>
                  <a:pt x="137" y="189"/>
                  <a:pt x="142" y="190"/>
                </a:cubicBezTo>
                <a:cubicBezTo>
                  <a:pt x="143" y="190"/>
                  <a:pt x="143" y="190"/>
                  <a:pt x="143" y="190"/>
                </a:cubicBezTo>
                <a:lnTo>
                  <a:pt x="143" y="191"/>
                </a:lnTo>
                <a:close/>
                <a:moveTo>
                  <a:pt x="151" y="180"/>
                </a:moveTo>
                <a:cubicBezTo>
                  <a:pt x="143" y="180"/>
                  <a:pt x="136" y="177"/>
                  <a:pt x="130" y="171"/>
                </a:cubicBezTo>
                <a:cubicBezTo>
                  <a:pt x="125" y="166"/>
                  <a:pt x="122" y="159"/>
                  <a:pt x="122" y="151"/>
                </a:cubicBezTo>
                <a:cubicBezTo>
                  <a:pt x="122" y="143"/>
                  <a:pt x="125" y="136"/>
                  <a:pt x="130" y="130"/>
                </a:cubicBezTo>
                <a:cubicBezTo>
                  <a:pt x="136" y="125"/>
                  <a:pt x="143" y="122"/>
                  <a:pt x="151" y="122"/>
                </a:cubicBezTo>
                <a:cubicBezTo>
                  <a:pt x="159" y="122"/>
                  <a:pt x="166" y="125"/>
                  <a:pt x="172" y="130"/>
                </a:cubicBezTo>
                <a:cubicBezTo>
                  <a:pt x="183" y="142"/>
                  <a:pt x="183" y="160"/>
                  <a:pt x="172" y="171"/>
                </a:cubicBezTo>
                <a:cubicBezTo>
                  <a:pt x="166" y="177"/>
                  <a:pt x="159" y="180"/>
                  <a:pt x="151" y="180"/>
                </a:cubicBezTo>
                <a:close/>
                <a:moveTo>
                  <a:pt x="203" y="229"/>
                </a:moveTo>
                <a:cubicBezTo>
                  <a:pt x="192" y="236"/>
                  <a:pt x="181" y="241"/>
                  <a:pt x="170" y="243"/>
                </a:cubicBezTo>
                <a:cubicBezTo>
                  <a:pt x="168" y="243"/>
                  <a:pt x="168" y="243"/>
                  <a:pt x="168" y="243"/>
                </a:cubicBezTo>
                <a:cubicBezTo>
                  <a:pt x="168" y="242"/>
                  <a:pt x="168" y="242"/>
                  <a:pt x="168" y="242"/>
                </a:cubicBezTo>
                <a:cubicBezTo>
                  <a:pt x="163" y="225"/>
                  <a:pt x="160" y="208"/>
                  <a:pt x="159" y="192"/>
                </a:cubicBezTo>
                <a:cubicBezTo>
                  <a:pt x="159" y="190"/>
                  <a:pt x="159" y="190"/>
                  <a:pt x="159" y="190"/>
                </a:cubicBezTo>
                <a:cubicBezTo>
                  <a:pt x="160" y="190"/>
                  <a:pt x="160" y="190"/>
                  <a:pt x="160" y="190"/>
                </a:cubicBezTo>
                <a:cubicBezTo>
                  <a:pt x="164" y="189"/>
                  <a:pt x="168" y="188"/>
                  <a:pt x="172" y="185"/>
                </a:cubicBezTo>
                <a:cubicBezTo>
                  <a:pt x="173" y="185"/>
                  <a:pt x="173" y="185"/>
                  <a:pt x="173" y="185"/>
                </a:cubicBezTo>
                <a:cubicBezTo>
                  <a:pt x="174" y="185"/>
                  <a:pt x="174" y="185"/>
                  <a:pt x="174" y="185"/>
                </a:cubicBezTo>
                <a:cubicBezTo>
                  <a:pt x="185" y="199"/>
                  <a:pt x="195" y="213"/>
                  <a:pt x="203" y="228"/>
                </a:cubicBezTo>
                <a:cubicBezTo>
                  <a:pt x="204" y="229"/>
                  <a:pt x="204" y="229"/>
                  <a:pt x="204" y="229"/>
                </a:cubicBezTo>
                <a:lnTo>
                  <a:pt x="203" y="229"/>
                </a:lnTo>
                <a:close/>
                <a:moveTo>
                  <a:pt x="243" y="170"/>
                </a:moveTo>
                <a:cubicBezTo>
                  <a:pt x="241" y="182"/>
                  <a:pt x="236" y="193"/>
                  <a:pt x="229" y="203"/>
                </a:cubicBezTo>
                <a:cubicBezTo>
                  <a:pt x="229" y="204"/>
                  <a:pt x="229" y="204"/>
                  <a:pt x="229" y="204"/>
                </a:cubicBezTo>
                <a:cubicBezTo>
                  <a:pt x="228" y="203"/>
                  <a:pt x="228" y="203"/>
                  <a:pt x="228" y="203"/>
                </a:cubicBezTo>
                <a:cubicBezTo>
                  <a:pt x="212" y="195"/>
                  <a:pt x="198" y="185"/>
                  <a:pt x="185" y="174"/>
                </a:cubicBezTo>
                <a:cubicBezTo>
                  <a:pt x="185" y="173"/>
                  <a:pt x="185" y="173"/>
                  <a:pt x="185" y="173"/>
                </a:cubicBezTo>
                <a:cubicBezTo>
                  <a:pt x="185" y="172"/>
                  <a:pt x="185" y="172"/>
                  <a:pt x="185" y="172"/>
                </a:cubicBezTo>
                <a:cubicBezTo>
                  <a:pt x="188" y="169"/>
                  <a:pt x="189" y="164"/>
                  <a:pt x="190" y="160"/>
                </a:cubicBezTo>
                <a:cubicBezTo>
                  <a:pt x="191" y="159"/>
                  <a:pt x="191" y="159"/>
                  <a:pt x="191" y="159"/>
                </a:cubicBezTo>
                <a:cubicBezTo>
                  <a:pt x="192" y="159"/>
                  <a:pt x="192" y="159"/>
                  <a:pt x="192" y="159"/>
                </a:cubicBezTo>
                <a:cubicBezTo>
                  <a:pt x="208" y="161"/>
                  <a:pt x="225" y="164"/>
                  <a:pt x="242" y="168"/>
                </a:cubicBezTo>
                <a:cubicBezTo>
                  <a:pt x="243" y="169"/>
                  <a:pt x="243" y="169"/>
                  <a:pt x="243" y="169"/>
                </a:cubicBezTo>
                <a:lnTo>
                  <a:pt x="243" y="170"/>
                </a:lnTo>
                <a:close/>
                <a:moveTo>
                  <a:pt x="242" y="134"/>
                </a:moveTo>
                <a:cubicBezTo>
                  <a:pt x="225" y="139"/>
                  <a:pt x="208" y="142"/>
                  <a:pt x="192" y="143"/>
                </a:cubicBezTo>
                <a:cubicBezTo>
                  <a:pt x="191" y="143"/>
                  <a:pt x="191" y="143"/>
                  <a:pt x="191" y="143"/>
                </a:cubicBezTo>
                <a:cubicBezTo>
                  <a:pt x="190" y="142"/>
                  <a:pt x="190" y="142"/>
                  <a:pt x="190" y="142"/>
                </a:cubicBezTo>
                <a:cubicBezTo>
                  <a:pt x="189" y="137"/>
                  <a:pt x="188" y="133"/>
                  <a:pt x="185" y="130"/>
                </a:cubicBezTo>
                <a:cubicBezTo>
                  <a:pt x="185" y="129"/>
                  <a:pt x="185" y="129"/>
                  <a:pt x="185" y="129"/>
                </a:cubicBezTo>
                <a:cubicBezTo>
                  <a:pt x="186" y="128"/>
                  <a:pt x="186" y="128"/>
                  <a:pt x="186" y="128"/>
                </a:cubicBezTo>
                <a:cubicBezTo>
                  <a:pt x="199" y="117"/>
                  <a:pt x="213" y="107"/>
                  <a:pt x="228" y="99"/>
                </a:cubicBezTo>
                <a:cubicBezTo>
                  <a:pt x="229" y="98"/>
                  <a:pt x="229" y="98"/>
                  <a:pt x="229" y="98"/>
                </a:cubicBezTo>
                <a:cubicBezTo>
                  <a:pt x="230" y="99"/>
                  <a:pt x="230" y="99"/>
                  <a:pt x="230" y="99"/>
                </a:cubicBezTo>
                <a:cubicBezTo>
                  <a:pt x="236" y="109"/>
                  <a:pt x="241" y="120"/>
                  <a:pt x="243" y="132"/>
                </a:cubicBezTo>
                <a:cubicBezTo>
                  <a:pt x="243" y="133"/>
                  <a:pt x="243" y="133"/>
                  <a:pt x="243" y="133"/>
                </a:cubicBezTo>
                <a:lnTo>
                  <a:pt x="242" y="134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  <a:effectLst>
            <a:outerShdw blurRad="190500" dist="76200" dir="2700000" algn="tl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" name="Oval 23"/>
          <p:cNvSpPr/>
          <p:nvPr/>
        </p:nvSpPr>
        <p:spPr>
          <a:xfrm>
            <a:off x="10838685" y="3398625"/>
            <a:ext cx="1496521" cy="1496521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571500" dist="723900" dir="2700000" algn="tl" rotWithShape="0">
              <a:prstClr val="black">
                <a:alpha val="3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" name="Freeform 26"/>
          <p:cNvSpPr>
            <a:spLocks noEditPoints="1"/>
          </p:cNvSpPr>
          <p:nvPr/>
        </p:nvSpPr>
        <p:spPr bwMode="auto">
          <a:xfrm>
            <a:off x="10238549" y="8124356"/>
            <a:ext cx="3044824" cy="3041085"/>
          </a:xfrm>
          <a:custGeom>
            <a:avLst/>
            <a:gdLst>
              <a:gd name="T0" fmla="*/ 286 w 302"/>
              <a:gd name="T1" fmla="*/ 129 h 302"/>
              <a:gd name="T2" fmla="*/ 282 w 302"/>
              <a:gd name="T3" fmla="*/ 112 h 302"/>
              <a:gd name="T4" fmla="*/ 285 w 302"/>
              <a:gd name="T5" fmla="*/ 82 h 302"/>
              <a:gd name="T6" fmla="*/ 264 w 302"/>
              <a:gd name="T7" fmla="*/ 72 h 302"/>
              <a:gd name="T8" fmla="*/ 252 w 302"/>
              <a:gd name="T9" fmla="*/ 58 h 302"/>
              <a:gd name="T10" fmla="*/ 236 w 302"/>
              <a:gd name="T11" fmla="*/ 34 h 302"/>
              <a:gd name="T12" fmla="*/ 219 w 302"/>
              <a:gd name="T13" fmla="*/ 23 h 302"/>
              <a:gd name="T14" fmla="*/ 191 w 302"/>
              <a:gd name="T15" fmla="*/ 20 h 302"/>
              <a:gd name="T16" fmla="*/ 173 w 302"/>
              <a:gd name="T17" fmla="*/ 15 h 302"/>
              <a:gd name="T18" fmla="*/ 155 w 302"/>
              <a:gd name="T19" fmla="*/ 0 h 302"/>
              <a:gd name="T20" fmla="*/ 141 w 302"/>
              <a:gd name="T21" fmla="*/ 14 h 302"/>
              <a:gd name="T22" fmla="*/ 113 w 302"/>
              <a:gd name="T23" fmla="*/ 12 h 302"/>
              <a:gd name="T24" fmla="*/ 94 w 302"/>
              <a:gd name="T25" fmla="*/ 18 h 302"/>
              <a:gd name="T26" fmla="*/ 73 w 302"/>
              <a:gd name="T27" fmla="*/ 38 h 302"/>
              <a:gd name="T28" fmla="*/ 59 w 302"/>
              <a:gd name="T29" fmla="*/ 49 h 302"/>
              <a:gd name="T30" fmla="*/ 35 w 302"/>
              <a:gd name="T31" fmla="*/ 54 h 302"/>
              <a:gd name="T32" fmla="*/ 32 w 302"/>
              <a:gd name="T33" fmla="*/ 84 h 302"/>
              <a:gd name="T34" fmla="*/ 24 w 302"/>
              <a:gd name="T35" fmla="*/ 99 h 302"/>
              <a:gd name="T36" fmla="*/ 3 w 302"/>
              <a:gd name="T37" fmla="*/ 121 h 302"/>
              <a:gd name="T38" fmla="*/ 14 w 302"/>
              <a:gd name="T39" fmla="*/ 142 h 302"/>
              <a:gd name="T40" fmla="*/ 7 w 302"/>
              <a:gd name="T41" fmla="*/ 157 h 302"/>
              <a:gd name="T42" fmla="*/ 9 w 302"/>
              <a:gd name="T43" fmla="*/ 177 h 302"/>
              <a:gd name="T44" fmla="*/ 24 w 302"/>
              <a:gd name="T45" fmla="*/ 201 h 302"/>
              <a:gd name="T46" fmla="*/ 31 w 302"/>
              <a:gd name="T47" fmla="*/ 218 h 302"/>
              <a:gd name="T48" fmla="*/ 30 w 302"/>
              <a:gd name="T49" fmla="*/ 242 h 302"/>
              <a:gd name="T50" fmla="*/ 59 w 302"/>
              <a:gd name="T51" fmla="*/ 252 h 302"/>
              <a:gd name="T52" fmla="*/ 73 w 302"/>
              <a:gd name="T53" fmla="*/ 263 h 302"/>
              <a:gd name="T54" fmla="*/ 89 w 302"/>
              <a:gd name="T55" fmla="*/ 289 h 302"/>
              <a:gd name="T56" fmla="*/ 112 w 302"/>
              <a:gd name="T57" fmla="*/ 283 h 302"/>
              <a:gd name="T58" fmla="*/ 130 w 302"/>
              <a:gd name="T59" fmla="*/ 286 h 302"/>
              <a:gd name="T60" fmla="*/ 155 w 302"/>
              <a:gd name="T61" fmla="*/ 302 h 302"/>
              <a:gd name="T62" fmla="*/ 173 w 302"/>
              <a:gd name="T63" fmla="*/ 286 h 302"/>
              <a:gd name="T64" fmla="*/ 190 w 302"/>
              <a:gd name="T65" fmla="*/ 282 h 302"/>
              <a:gd name="T66" fmla="*/ 220 w 302"/>
              <a:gd name="T67" fmla="*/ 285 h 302"/>
              <a:gd name="T68" fmla="*/ 230 w 302"/>
              <a:gd name="T69" fmla="*/ 263 h 302"/>
              <a:gd name="T70" fmla="*/ 243 w 302"/>
              <a:gd name="T71" fmla="*/ 251 h 302"/>
              <a:gd name="T72" fmla="*/ 268 w 302"/>
              <a:gd name="T73" fmla="*/ 236 h 302"/>
              <a:gd name="T74" fmla="*/ 278 w 302"/>
              <a:gd name="T75" fmla="*/ 219 h 302"/>
              <a:gd name="T76" fmla="*/ 282 w 302"/>
              <a:gd name="T77" fmla="*/ 190 h 302"/>
              <a:gd name="T78" fmla="*/ 287 w 302"/>
              <a:gd name="T79" fmla="*/ 173 h 302"/>
              <a:gd name="T80" fmla="*/ 302 w 302"/>
              <a:gd name="T81" fmla="*/ 155 h 302"/>
              <a:gd name="T82" fmla="*/ 170 w 302"/>
              <a:gd name="T83" fmla="*/ 59 h 302"/>
              <a:gd name="T84" fmla="*/ 160 w 302"/>
              <a:gd name="T85" fmla="*/ 111 h 302"/>
              <a:gd name="T86" fmla="*/ 143 w 302"/>
              <a:gd name="T87" fmla="*/ 110 h 302"/>
              <a:gd name="T88" fmla="*/ 98 w 302"/>
              <a:gd name="T89" fmla="*/ 73 h 302"/>
              <a:gd name="T90" fmla="*/ 117 w 302"/>
              <a:gd name="T91" fmla="*/ 128 h 302"/>
              <a:gd name="T92" fmla="*/ 59 w 302"/>
              <a:gd name="T93" fmla="*/ 132 h 302"/>
              <a:gd name="T94" fmla="*/ 110 w 302"/>
              <a:gd name="T95" fmla="*/ 159 h 302"/>
              <a:gd name="T96" fmla="*/ 143 w 302"/>
              <a:gd name="T97" fmla="*/ 191 h 302"/>
              <a:gd name="T98" fmla="*/ 128 w 302"/>
              <a:gd name="T99" fmla="*/ 185 h 302"/>
              <a:gd name="T100" fmla="*/ 130 w 302"/>
              <a:gd name="T101" fmla="*/ 171 h 302"/>
              <a:gd name="T102" fmla="*/ 203 w 302"/>
              <a:gd name="T103" fmla="*/ 229 h 302"/>
              <a:gd name="T104" fmla="*/ 172 w 302"/>
              <a:gd name="T105" fmla="*/ 185 h 302"/>
              <a:gd name="T106" fmla="*/ 229 w 302"/>
              <a:gd name="T107" fmla="*/ 203 h 302"/>
              <a:gd name="T108" fmla="*/ 191 w 302"/>
              <a:gd name="T109" fmla="*/ 159 h 302"/>
              <a:gd name="T110" fmla="*/ 191 w 302"/>
              <a:gd name="T111" fmla="*/ 143 h 302"/>
              <a:gd name="T112" fmla="*/ 230 w 302"/>
              <a:gd name="T113" fmla="*/ 99 h 3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302" h="302">
                <a:moveTo>
                  <a:pt x="302" y="147"/>
                </a:moveTo>
                <a:cubicBezTo>
                  <a:pt x="300" y="146"/>
                  <a:pt x="297" y="145"/>
                  <a:pt x="295" y="145"/>
                </a:cubicBezTo>
                <a:cubicBezTo>
                  <a:pt x="293" y="144"/>
                  <a:pt x="290" y="143"/>
                  <a:pt x="288" y="142"/>
                </a:cubicBezTo>
                <a:cubicBezTo>
                  <a:pt x="287" y="142"/>
                  <a:pt x="287" y="142"/>
                  <a:pt x="287" y="142"/>
                </a:cubicBezTo>
                <a:cubicBezTo>
                  <a:pt x="287" y="141"/>
                  <a:pt x="287" y="141"/>
                  <a:pt x="287" y="141"/>
                </a:cubicBezTo>
                <a:cubicBezTo>
                  <a:pt x="287" y="137"/>
                  <a:pt x="287" y="133"/>
                  <a:pt x="286" y="130"/>
                </a:cubicBezTo>
                <a:cubicBezTo>
                  <a:pt x="286" y="129"/>
                  <a:pt x="286" y="129"/>
                  <a:pt x="286" y="129"/>
                </a:cubicBezTo>
                <a:cubicBezTo>
                  <a:pt x="287" y="128"/>
                  <a:pt x="287" y="128"/>
                  <a:pt x="287" y="128"/>
                </a:cubicBezTo>
                <a:cubicBezTo>
                  <a:pt x="289" y="127"/>
                  <a:pt x="291" y="126"/>
                  <a:pt x="293" y="125"/>
                </a:cubicBezTo>
                <a:cubicBezTo>
                  <a:pt x="295" y="123"/>
                  <a:pt x="297" y="122"/>
                  <a:pt x="299" y="121"/>
                </a:cubicBezTo>
                <a:cubicBezTo>
                  <a:pt x="299" y="118"/>
                  <a:pt x="298" y="116"/>
                  <a:pt x="297" y="113"/>
                </a:cubicBezTo>
                <a:cubicBezTo>
                  <a:pt x="295" y="113"/>
                  <a:pt x="293" y="113"/>
                  <a:pt x="290" y="113"/>
                </a:cubicBezTo>
                <a:cubicBezTo>
                  <a:pt x="288" y="112"/>
                  <a:pt x="285" y="112"/>
                  <a:pt x="283" y="112"/>
                </a:cubicBezTo>
                <a:cubicBezTo>
                  <a:pt x="282" y="112"/>
                  <a:pt x="282" y="112"/>
                  <a:pt x="282" y="112"/>
                </a:cubicBezTo>
                <a:cubicBezTo>
                  <a:pt x="282" y="111"/>
                  <a:pt x="282" y="111"/>
                  <a:pt x="282" y="111"/>
                </a:cubicBezTo>
                <a:cubicBezTo>
                  <a:pt x="281" y="108"/>
                  <a:pt x="279" y="104"/>
                  <a:pt x="278" y="100"/>
                </a:cubicBezTo>
                <a:cubicBezTo>
                  <a:pt x="278" y="99"/>
                  <a:pt x="278" y="99"/>
                  <a:pt x="278" y="99"/>
                </a:cubicBezTo>
                <a:cubicBezTo>
                  <a:pt x="278" y="99"/>
                  <a:pt x="278" y="99"/>
                  <a:pt x="278" y="99"/>
                </a:cubicBezTo>
                <a:cubicBezTo>
                  <a:pt x="280" y="97"/>
                  <a:pt x="282" y="95"/>
                  <a:pt x="284" y="94"/>
                </a:cubicBezTo>
                <a:cubicBezTo>
                  <a:pt x="285" y="92"/>
                  <a:pt x="287" y="90"/>
                  <a:pt x="289" y="89"/>
                </a:cubicBezTo>
                <a:cubicBezTo>
                  <a:pt x="288" y="86"/>
                  <a:pt x="286" y="84"/>
                  <a:pt x="285" y="82"/>
                </a:cubicBezTo>
                <a:cubicBezTo>
                  <a:pt x="283" y="82"/>
                  <a:pt x="281" y="82"/>
                  <a:pt x="278" y="83"/>
                </a:cubicBezTo>
                <a:cubicBezTo>
                  <a:pt x="276" y="83"/>
                  <a:pt x="273" y="83"/>
                  <a:pt x="271" y="84"/>
                </a:cubicBezTo>
                <a:cubicBezTo>
                  <a:pt x="270" y="84"/>
                  <a:pt x="270" y="84"/>
                  <a:pt x="270" y="84"/>
                </a:cubicBezTo>
                <a:cubicBezTo>
                  <a:pt x="270" y="83"/>
                  <a:pt x="270" y="83"/>
                  <a:pt x="270" y="83"/>
                </a:cubicBezTo>
                <a:cubicBezTo>
                  <a:pt x="268" y="80"/>
                  <a:pt x="266" y="76"/>
                  <a:pt x="264" y="73"/>
                </a:cubicBezTo>
                <a:cubicBezTo>
                  <a:pt x="263" y="72"/>
                  <a:pt x="263" y="72"/>
                  <a:pt x="263" y="72"/>
                </a:cubicBezTo>
                <a:cubicBezTo>
                  <a:pt x="264" y="72"/>
                  <a:pt x="264" y="72"/>
                  <a:pt x="264" y="72"/>
                </a:cubicBezTo>
                <a:cubicBezTo>
                  <a:pt x="265" y="70"/>
                  <a:pt x="266" y="68"/>
                  <a:pt x="268" y="66"/>
                </a:cubicBezTo>
                <a:cubicBezTo>
                  <a:pt x="269" y="64"/>
                  <a:pt x="270" y="62"/>
                  <a:pt x="271" y="60"/>
                </a:cubicBezTo>
                <a:cubicBezTo>
                  <a:pt x="270" y="58"/>
                  <a:pt x="268" y="56"/>
                  <a:pt x="267" y="54"/>
                </a:cubicBezTo>
                <a:cubicBezTo>
                  <a:pt x="264" y="54"/>
                  <a:pt x="262" y="55"/>
                  <a:pt x="260" y="56"/>
                </a:cubicBezTo>
                <a:cubicBezTo>
                  <a:pt x="258" y="57"/>
                  <a:pt x="255" y="58"/>
                  <a:pt x="253" y="59"/>
                </a:cubicBezTo>
                <a:cubicBezTo>
                  <a:pt x="252" y="59"/>
                  <a:pt x="252" y="59"/>
                  <a:pt x="252" y="59"/>
                </a:cubicBezTo>
                <a:cubicBezTo>
                  <a:pt x="252" y="58"/>
                  <a:pt x="252" y="58"/>
                  <a:pt x="252" y="58"/>
                </a:cubicBezTo>
                <a:cubicBezTo>
                  <a:pt x="249" y="55"/>
                  <a:pt x="246" y="53"/>
                  <a:pt x="243" y="50"/>
                </a:cubicBezTo>
                <a:cubicBezTo>
                  <a:pt x="243" y="49"/>
                  <a:pt x="243" y="49"/>
                  <a:pt x="243" y="49"/>
                </a:cubicBezTo>
                <a:cubicBezTo>
                  <a:pt x="243" y="49"/>
                  <a:pt x="243" y="49"/>
                  <a:pt x="243" y="49"/>
                </a:cubicBezTo>
                <a:cubicBezTo>
                  <a:pt x="244" y="47"/>
                  <a:pt x="245" y="44"/>
                  <a:pt x="246" y="42"/>
                </a:cubicBezTo>
                <a:cubicBezTo>
                  <a:pt x="247" y="40"/>
                  <a:pt x="247" y="37"/>
                  <a:pt x="248" y="35"/>
                </a:cubicBezTo>
                <a:cubicBezTo>
                  <a:pt x="246" y="33"/>
                  <a:pt x="244" y="32"/>
                  <a:pt x="242" y="30"/>
                </a:cubicBezTo>
                <a:cubicBezTo>
                  <a:pt x="240" y="31"/>
                  <a:pt x="238" y="33"/>
                  <a:pt x="236" y="34"/>
                </a:cubicBezTo>
                <a:cubicBezTo>
                  <a:pt x="234" y="36"/>
                  <a:pt x="232" y="37"/>
                  <a:pt x="230" y="38"/>
                </a:cubicBezTo>
                <a:cubicBezTo>
                  <a:pt x="229" y="39"/>
                  <a:pt x="229" y="39"/>
                  <a:pt x="229" y="39"/>
                </a:cubicBezTo>
                <a:cubicBezTo>
                  <a:pt x="228" y="38"/>
                  <a:pt x="228" y="38"/>
                  <a:pt x="228" y="38"/>
                </a:cubicBezTo>
                <a:cubicBezTo>
                  <a:pt x="225" y="36"/>
                  <a:pt x="222" y="34"/>
                  <a:pt x="219" y="32"/>
                </a:cubicBezTo>
                <a:cubicBezTo>
                  <a:pt x="218" y="32"/>
                  <a:pt x="218" y="32"/>
                  <a:pt x="218" y="32"/>
                </a:cubicBezTo>
                <a:cubicBezTo>
                  <a:pt x="218" y="31"/>
                  <a:pt x="218" y="31"/>
                  <a:pt x="218" y="31"/>
                </a:cubicBezTo>
                <a:cubicBezTo>
                  <a:pt x="218" y="28"/>
                  <a:pt x="219" y="26"/>
                  <a:pt x="219" y="23"/>
                </a:cubicBezTo>
                <a:cubicBezTo>
                  <a:pt x="219" y="21"/>
                  <a:pt x="220" y="19"/>
                  <a:pt x="220" y="16"/>
                </a:cubicBezTo>
                <a:cubicBezTo>
                  <a:pt x="218" y="15"/>
                  <a:pt x="215" y="14"/>
                  <a:pt x="213" y="13"/>
                </a:cubicBezTo>
                <a:cubicBezTo>
                  <a:pt x="211" y="15"/>
                  <a:pt x="210" y="16"/>
                  <a:pt x="208" y="18"/>
                </a:cubicBezTo>
                <a:cubicBezTo>
                  <a:pt x="206" y="20"/>
                  <a:pt x="205" y="22"/>
                  <a:pt x="203" y="23"/>
                </a:cubicBezTo>
                <a:cubicBezTo>
                  <a:pt x="202" y="24"/>
                  <a:pt x="202" y="24"/>
                  <a:pt x="202" y="24"/>
                </a:cubicBezTo>
                <a:cubicBezTo>
                  <a:pt x="202" y="24"/>
                  <a:pt x="202" y="24"/>
                  <a:pt x="202" y="24"/>
                </a:cubicBezTo>
                <a:cubicBezTo>
                  <a:pt x="198" y="22"/>
                  <a:pt x="194" y="21"/>
                  <a:pt x="191" y="20"/>
                </a:cubicBezTo>
                <a:cubicBezTo>
                  <a:pt x="190" y="20"/>
                  <a:pt x="190" y="20"/>
                  <a:pt x="190" y="20"/>
                </a:cubicBezTo>
                <a:cubicBezTo>
                  <a:pt x="190" y="19"/>
                  <a:pt x="190" y="19"/>
                  <a:pt x="190" y="19"/>
                </a:cubicBezTo>
                <a:cubicBezTo>
                  <a:pt x="189" y="17"/>
                  <a:pt x="189" y="14"/>
                  <a:pt x="189" y="12"/>
                </a:cubicBezTo>
                <a:cubicBezTo>
                  <a:pt x="189" y="9"/>
                  <a:pt x="189" y="7"/>
                  <a:pt x="188" y="4"/>
                </a:cubicBezTo>
                <a:cubicBezTo>
                  <a:pt x="186" y="4"/>
                  <a:pt x="183" y="3"/>
                  <a:pt x="181" y="3"/>
                </a:cubicBezTo>
                <a:cubicBezTo>
                  <a:pt x="180" y="4"/>
                  <a:pt x="178" y="7"/>
                  <a:pt x="177" y="9"/>
                </a:cubicBezTo>
                <a:cubicBezTo>
                  <a:pt x="176" y="11"/>
                  <a:pt x="175" y="13"/>
                  <a:pt x="173" y="15"/>
                </a:cubicBezTo>
                <a:cubicBezTo>
                  <a:pt x="173" y="16"/>
                  <a:pt x="173" y="16"/>
                  <a:pt x="173" y="16"/>
                </a:cubicBezTo>
                <a:cubicBezTo>
                  <a:pt x="172" y="16"/>
                  <a:pt x="172" y="16"/>
                  <a:pt x="172" y="16"/>
                </a:cubicBezTo>
                <a:cubicBezTo>
                  <a:pt x="168" y="15"/>
                  <a:pt x="165" y="15"/>
                  <a:pt x="161" y="14"/>
                </a:cubicBezTo>
                <a:cubicBezTo>
                  <a:pt x="160" y="14"/>
                  <a:pt x="160" y="14"/>
                  <a:pt x="160" y="14"/>
                </a:cubicBezTo>
                <a:cubicBezTo>
                  <a:pt x="159" y="14"/>
                  <a:pt x="159" y="14"/>
                  <a:pt x="159" y="14"/>
                </a:cubicBezTo>
                <a:cubicBezTo>
                  <a:pt x="159" y="11"/>
                  <a:pt x="158" y="9"/>
                  <a:pt x="157" y="7"/>
                </a:cubicBezTo>
                <a:cubicBezTo>
                  <a:pt x="156" y="4"/>
                  <a:pt x="156" y="2"/>
                  <a:pt x="155" y="0"/>
                </a:cubicBezTo>
                <a:cubicBezTo>
                  <a:pt x="155" y="0"/>
                  <a:pt x="155" y="0"/>
                  <a:pt x="155" y="0"/>
                </a:cubicBezTo>
                <a:cubicBezTo>
                  <a:pt x="152" y="0"/>
                  <a:pt x="150" y="0"/>
                  <a:pt x="147" y="0"/>
                </a:cubicBezTo>
                <a:cubicBezTo>
                  <a:pt x="147" y="0"/>
                  <a:pt x="147" y="0"/>
                  <a:pt x="147" y="0"/>
                </a:cubicBezTo>
                <a:cubicBezTo>
                  <a:pt x="146" y="2"/>
                  <a:pt x="145" y="4"/>
                  <a:pt x="145" y="7"/>
                </a:cubicBezTo>
                <a:cubicBezTo>
                  <a:pt x="144" y="9"/>
                  <a:pt x="143" y="11"/>
                  <a:pt x="142" y="14"/>
                </a:cubicBezTo>
                <a:cubicBezTo>
                  <a:pt x="142" y="14"/>
                  <a:pt x="142" y="14"/>
                  <a:pt x="142" y="14"/>
                </a:cubicBezTo>
                <a:cubicBezTo>
                  <a:pt x="141" y="14"/>
                  <a:pt x="141" y="14"/>
                  <a:pt x="141" y="14"/>
                </a:cubicBezTo>
                <a:cubicBezTo>
                  <a:pt x="137" y="15"/>
                  <a:pt x="133" y="15"/>
                  <a:pt x="130" y="16"/>
                </a:cubicBezTo>
                <a:cubicBezTo>
                  <a:pt x="129" y="16"/>
                  <a:pt x="129" y="16"/>
                  <a:pt x="129" y="16"/>
                </a:cubicBezTo>
                <a:cubicBezTo>
                  <a:pt x="129" y="15"/>
                  <a:pt x="129" y="15"/>
                  <a:pt x="129" y="15"/>
                </a:cubicBezTo>
                <a:cubicBezTo>
                  <a:pt x="127" y="13"/>
                  <a:pt x="126" y="11"/>
                  <a:pt x="125" y="9"/>
                </a:cubicBezTo>
                <a:cubicBezTo>
                  <a:pt x="123" y="7"/>
                  <a:pt x="122" y="4"/>
                  <a:pt x="121" y="3"/>
                </a:cubicBezTo>
                <a:cubicBezTo>
                  <a:pt x="118" y="3"/>
                  <a:pt x="116" y="4"/>
                  <a:pt x="113" y="4"/>
                </a:cubicBezTo>
                <a:cubicBezTo>
                  <a:pt x="113" y="7"/>
                  <a:pt x="113" y="9"/>
                  <a:pt x="113" y="12"/>
                </a:cubicBezTo>
                <a:cubicBezTo>
                  <a:pt x="113" y="14"/>
                  <a:pt x="112" y="17"/>
                  <a:pt x="112" y="19"/>
                </a:cubicBezTo>
                <a:cubicBezTo>
                  <a:pt x="112" y="20"/>
                  <a:pt x="112" y="20"/>
                  <a:pt x="112" y="20"/>
                </a:cubicBezTo>
                <a:cubicBezTo>
                  <a:pt x="111" y="20"/>
                  <a:pt x="111" y="20"/>
                  <a:pt x="111" y="20"/>
                </a:cubicBezTo>
                <a:cubicBezTo>
                  <a:pt x="108" y="21"/>
                  <a:pt x="104" y="22"/>
                  <a:pt x="100" y="24"/>
                </a:cubicBezTo>
                <a:cubicBezTo>
                  <a:pt x="100" y="24"/>
                  <a:pt x="100" y="24"/>
                  <a:pt x="100" y="24"/>
                </a:cubicBezTo>
                <a:cubicBezTo>
                  <a:pt x="99" y="23"/>
                  <a:pt x="99" y="23"/>
                  <a:pt x="99" y="23"/>
                </a:cubicBezTo>
                <a:cubicBezTo>
                  <a:pt x="97" y="22"/>
                  <a:pt x="96" y="20"/>
                  <a:pt x="94" y="18"/>
                </a:cubicBezTo>
                <a:cubicBezTo>
                  <a:pt x="92" y="16"/>
                  <a:pt x="90" y="15"/>
                  <a:pt x="89" y="13"/>
                </a:cubicBezTo>
                <a:cubicBezTo>
                  <a:pt x="86" y="14"/>
                  <a:pt x="84" y="15"/>
                  <a:pt x="82" y="16"/>
                </a:cubicBezTo>
                <a:cubicBezTo>
                  <a:pt x="82" y="19"/>
                  <a:pt x="82" y="21"/>
                  <a:pt x="83" y="23"/>
                </a:cubicBezTo>
                <a:cubicBezTo>
                  <a:pt x="83" y="26"/>
                  <a:pt x="83" y="28"/>
                  <a:pt x="84" y="31"/>
                </a:cubicBezTo>
                <a:cubicBezTo>
                  <a:pt x="84" y="32"/>
                  <a:pt x="84" y="32"/>
                  <a:pt x="84" y="32"/>
                </a:cubicBezTo>
                <a:cubicBezTo>
                  <a:pt x="83" y="32"/>
                  <a:pt x="83" y="32"/>
                  <a:pt x="83" y="32"/>
                </a:cubicBezTo>
                <a:cubicBezTo>
                  <a:pt x="80" y="34"/>
                  <a:pt x="76" y="36"/>
                  <a:pt x="73" y="38"/>
                </a:cubicBezTo>
                <a:cubicBezTo>
                  <a:pt x="73" y="39"/>
                  <a:pt x="73" y="39"/>
                  <a:pt x="73" y="39"/>
                </a:cubicBezTo>
                <a:cubicBezTo>
                  <a:pt x="72" y="38"/>
                  <a:pt x="72" y="38"/>
                  <a:pt x="72" y="38"/>
                </a:cubicBezTo>
                <a:cubicBezTo>
                  <a:pt x="70" y="37"/>
                  <a:pt x="68" y="36"/>
                  <a:pt x="66" y="34"/>
                </a:cubicBezTo>
                <a:cubicBezTo>
                  <a:pt x="64" y="33"/>
                  <a:pt x="62" y="31"/>
                  <a:pt x="60" y="30"/>
                </a:cubicBezTo>
                <a:cubicBezTo>
                  <a:pt x="58" y="32"/>
                  <a:pt x="56" y="33"/>
                  <a:pt x="54" y="35"/>
                </a:cubicBezTo>
                <a:cubicBezTo>
                  <a:pt x="54" y="37"/>
                  <a:pt x="55" y="40"/>
                  <a:pt x="56" y="42"/>
                </a:cubicBezTo>
                <a:cubicBezTo>
                  <a:pt x="57" y="44"/>
                  <a:pt x="58" y="47"/>
                  <a:pt x="59" y="49"/>
                </a:cubicBezTo>
                <a:cubicBezTo>
                  <a:pt x="59" y="49"/>
                  <a:pt x="59" y="49"/>
                  <a:pt x="59" y="49"/>
                </a:cubicBezTo>
                <a:cubicBezTo>
                  <a:pt x="58" y="50"/>
                  <a:pt x="58" y="50"/>
                  <a:pt x="58" y="50"/>
                </a:cubicBezTo>
                <a:cubicBezTo>
                  <a:pt x="56" y="53"/>
                  <a:pt x="53" y="55"/>
                  <a:pt x="50" y="58"/>
                </a:cubicBezTo>
                <a:cubicBezTo>
                  <a:pt x="50" y="59"/>
                  <a:pt x="50" y="59"/>
                  <a:pt x="50" y="59"/>
                </a:cubicBezTo>
                <a:cubicBezTo>
                  <a:pt x="49" y="59"/>
                  <a:pt x="49" y="59"/>
                  <a:pt x="49" y="59"/>
                </a:cubicBezTo>
                <a:cubicBezTo>
                  <a:pt x="47" y="58"/>
                  <a:pt x="44" y="57"/>
                  <a:pt x="42" y="56"/>
                </a:cubicBezTo>
                <a:cubicBezTo>
                  <a:pt x="40" y="55"/>
                  <a:pt x="37" y="54"/>
                  <a:pt x="35" y="54"/>
                </a:cubicBezTo>
                <a:cubicBezTo>
                  <a:pt x="33" y="56"/>
                  <a:pt x="32" y="58"/>
                  <a:pt x="30" y="60"/>
                </a:cubicBezTo>
                <a:cubicBezTo>
                  <a:pt x="32" y="62"/>
                  <a:pt x="33" y="64"/>
                  <a:pt x="34" y="66"/>
                </a:cubicBezTo>
                <a:cubicBezTo>
                  <a:pt x="36" y="68"/>
                  <a:pt x="37" y="70"/>
                  <a:pt x="38" y="72"/>
                </a:cubicBezTo>
                <a:cubicBezTo>
                  <a:pt x="39" y="72"/>
                  <a:pt x="39" y="72"/>
                  <a:pt x="39" y="72"/>
                </a:cubicBezTo>
                <a:cubicBezTo>
                  <a:pt x="38" y="73"/>
                  <a:pt x="38" y="73"/>
                  <a:pt x="38" y="73"/>
                </a:cubicBezTo>
                <a:cubicBezTo>
                  <a:pt x="36" y="76"/>
                  <a:pt x="34" y="80"/>
                  <a:pt x="32" y="83"/>
                </a:cubicBezTo>
                <a:cubicBezTo>
                  <a:pt x="32" y="84"/>
                  <a:pt x="32" y="84"/>
                  <a:pt x="32" y="84"/>
                </a:cubicBezTo>
                <a:cubicBezTo>
                  <a:pt x="31" y="84"/>
                  <a:pt x="31" y="84"/>
                  <a:pt x="31" y="84"/>
                </a:cubicBezTo>
                <a:cubicBezTo>
                  <a:pt x="29" y="83"/>
                  <a:pt x="26" y="83"/>
                  <a:pt x="24" y="83"/>
                </a:cubicBezTo>
                <a:cubicBezTo>
                  <a:pt x="21" y="82"/>
                  <a:pt x="19" y="82"/>
                  <a:pt x="17" y="82"/>
                </a:cubicBezTo>
                <a:cubicBezTo>
                  <a:pt x="15" y="84"/>
                  <a:pt x="14" y="86"/>
                  <a:pt x="13" y="89"/>
                </a:cubicBezTo>
                <a:cubicBezTo>
                  <a:pt x="15" y="90"/>
                  <a:pt x="16" y="92"/>
                  <a:pt x="18" y="94"/>
                </a:cubicBezTo>
                <a:cubicBezTo>
                  <a:pt x="20" y="95"/>
                  <a:pt x="22" y="97"/>
                  <a:pt x="24" y="99"/>
                </a:cubicBezTo>
                <a:cubicBezTo>
                  <a:pt x="24" y="99"/>
                  <a:pt x="24" y="99"/>
                  <a:pt x="24" y="99"/>
                </a:cubicBezTo>
                <a:cubicBezTo>
                  <a:pt x="24" y="100"/>
                  <a:pt x="24" y="100"/>
                  <a:pt x="24" y="100"/>
                </a:cubicBezTo>
                <a:cubicBezTo>
                  <a:pt x="22" y="104"/>
                  <a:pt x="21" y="108"/>
                  <a:pt x="20" y="111"/>
                </a:cubicBezTo>
                <a:cubicBezTo>
                  <a:pt x="20" y="112"/>
                  <a:pt x="20" y="112"/>
                  <a:pt x="20" y="112"/>
                </a:cubicBezTo>
                <a:cubicBezTo>
                  <a:pt x="19" y="112"/>
                  <a:pt x="19" y="112"/>
                  <a:pt x="19" y="112"/>
                </a:cubicBezTo>
                <a:cubicBezTo>
                  <a:pt x="17" y="112"/>
                  <a:pt x="14" y="112"/>
                  <a:pt x="12" y="113"/>
                </a:cubicBezTo>
                <a:cubicBezTo>
                  <a:pt x="9" y="113"/>
                  <a:pt x="7" y="113"/>
                  <a:pt x="4" y="113"/>
                </a:cubicBezTo>
                <a:cubicBezTo>
                  <a:pt x="4" y="116"/>
                  <a:pt x="3" y="118"/>
                  <a:pt x="3" y="121"/>
                </a:cubicBezTo>
                <a:cubicBezTo>
                  <a:pt x="5" y="122"/>
                  <a:pt x="7" y="123"/>
                  <a:pt x="9" y="125"/>
                </a:cubicBezTo>
                <a:cubicBezTo>
                  <a:pt x="11" y="126"/>
                  <a:pt x="13" y="127"/>
                  <a:pt x="15" y="128"/>
                </a:cubicBezTo>
                <a:cubicBezTo>
                  <a:pt x="16" y="129"/>
                  <a:pt x="16" y="129"/>
                  <a:pt x="16" y="129"/>
                </a:cubicBezTo>
                <a:cubicBezTo>
                  <a:pt x="16" y="130"/>
                  <a:pt x="16" y="130"/>
                  <a:pt x="16" y="130"/>
                </a:cubicBezTo>
                <a:cubicBezTo>
                  <a:pt x="15" y="133"/>
                  <a:pt x="15" y="137"/>
                  <a:pt x="15" y="141"/>
                </a:cubicBezTo>
                <a:cubicBezTo>
                  <a:pt x="14" y="142"/>
                  <a:pt x="14" y="142"/>
                  <a:pt x="14" y="142"/>
                </a:cubicBezTo>
                <a:cubicBezTo>
                  <a:pt x="14" y="142"/>
                  <a:pt x="14" y="142"/>
                  <a:pt x="14" y="142"/>
                </a:cubicBezTo>
                <a:cubicBezTo>
                  <a:pt x="12" y="143"/>
                  <a:pt x="9" y="144"/>
                  <a:pt x="7" y="145"/>
                </a:cubicBezTo>
                <a:cubicBezTo>
                  <a:pt x="4" y="145"/>
                  <a:pt x="2" y="146"/>
                  <a:pt x="0" y="147"/>
                </a:cubicBezTo>
                <a:cubicBezTo>
                  <a:pt x="0" y="147"/>
                  <a:pt x="0" y="147"/>
                  <a:pt x="0" y="147"/>
                </a:cubicBezTo>
                <a:cubicBezTo>
                  <a:pt x="0" y="148"/>
                  <a:pt x="0" y="150"/>
                  <a:pt x="0" y="151"/>
                </a:cubicBezTo>
                <a:cubicBezTo>
                  <a:pt x="0" y="152"/>
                  <a:pt x="0" y="153"/>
                  <a:pt x="0" y="155"/>
                </a:cubicBezTo>
                <a:cubicBezTo>
                  <a:pt x="0" y="155"/>
                  <a:pt x="0" y="155"/>
                  <a:pt x="0" y="155"/>
                </a:cubicBezTo>
                <a:cubicBezTo>
                  <a:pt x="2" y="156"/>
                  <a:pt x="4" y="156"/>
                  <a:pt x="7" y="157"/>
                </a:cubicBezTo>
                <a:cubicBezTo>
                  <a:pt x="9" y="158"/>
                  <a:pt x="12" y="158"/>
                  <a:pt x="14" y="159"/>
                </a:cubicBezTo>
                <a:cubicBezTo>
                  <a:pt x="14" y="160"/>
                  <a:pt x="14" y="160"/>
                  <a:pt x="14" y="160"/>
                </a:cubicBezTo>
                <a:cubicBezTo>
                  <a:pt x="15" y="160"/>
                  <a:pt x="15" y="160"/>
                  <a:pt x="15" y="160"/>
                </a:cubicBezTo>
                <a:cubicBezTo>
                  <a:pt x="15" y="165"/>
                  <a:pt x="15" y="168"/>
                  <a:pt x="16" y="172"/>
                </a:cubicBezTo>
                <a:cubicBezTo>
                  <a:pt x="16" y="173"/>
                  <a:pt x="16" y="173"/>
                  <a:pt x="16" y="173"/>
                </a:cubicBezTo>
                <a:cubicBezTo>
                  <a:pt x="15" y="173"/>
                  <a:pt x="15" y="173"/>
                  <a:pt x="15" y="173"/>
                </a:cubicBezTo>
                <a:cubicBezTo>
                  <a:pt x="13" y="174"/>
                  <a:pt x="11" y="176"/>
                  <a:pt x="9" y="177"/>
                </a:cubicBezTo>
                <a:cubicBezTo>
                  <a:pt x="7" y="178"/>
                  <a:pt x="5" y="179"/>
                  <a:pt x="3" y="181"/>
                </a:cubicBezTo>
                <a:cubicBezTo>
                  <a:pt x="3" y="183"/>
                  <a:pt x="4" y="186"/>
                  <a:pt x="4" y="188"/>
                </a:cubicBezTo>
                <a:cubicBezTo>
                  <a:pt x="7" y="189"/>
                  <a:pt x="9" y="189"/>
                  <a:pt x="12" y="189"/>
                </a:cubicBezTo>
                <a:cubicBezTo>
                  <a:pt x="14" y="189"/>
                  <a:pt x="17" y="189"/>
                  <a:pt x="19" y="190"/>
                </a:cubicBezTo>
                <a:cubicBezTo>
                  <a:pt x="20" y="190"/>
                  <a:pt x="20" y="190"/>
                  <a:pt x="20" y="190"/>
                </a:cubicBezTo>
                <a:cubicBezTo>
                  <a:pt x="20" y="190"/>
                  <a:pt x="20" y="190"/>
                  <a:pt x="20" y="190"/>
                </a:cubicBezTo>
                <a:cubicBezTo>
                  <a:pt x="21" y="194"/>
                  <a:pt x="22" y="198"/>
                  <a:pt x="24" y="201"/>
                </a:cubicBezTo>
                <a:cubicBezTo>
                  <a:pt x="24" y="202"/>
                  <a:pt x="24" y="202"/>
                  <a:pt x="24" y="202"/>
                </a:cubicBezTo>
                <a:cubicBezTo>
                  <a:pt x="24" y="203"/>
                  <a:pt x="24" y="203"/>
                  <a:pt x="24" y="203"/>
                </a:cubicBezTo>
                <a:cubicBezTo>
                  <a:pt x="22" y="204"/>
                  <a:pt x="20" y="206"/>
                  <a:pt x="18" y="208"/>
                </a:cubicBezTo>
                <a:cubicBezTo>
                  <a:pt x="16" y="210"/>
                  <a:pt x="15" y="211"/>
                  <a:pt x="13" y="213"/>
                </a:cubicBezTo>
                <a:cubicBezTo>
                  <a:pt x="14" y="215"/>
                  <a:pt x="15" y="218"/>
                  <a:pt x="17" y="220"/>
                </a:cubicBezTo>
                <a:cubicBezTo>
                  <a:pt x="19" y="220"/>
                  <a:pt x="21" y="219"/>
                  <a:pt x="24" y="219"/>
                </a:cubicBezTo>
                <a:cubicBezTo>
                  <a:pt x="26" y="219"/>
                  <a:pt x="29" y="218"/>
                  <a:pt x="31" y="218"/>
                </a:cubicBezTo>
                <a:cubicBezTo>
                  <a:pt x="32" y="218"/>
                  <a:pt x="32" y="218"/>
                  <a:pt x="32" y="218"/>
                </a:cubicBezTo>
                <a:cubicBezTo>
                  <a:pt x="32" y="219"/>
                  <a:pt x="32" y="219"/>
                  <a:pt x="32" y="219"/>
                </a:cubicBezTo>
                <a:cubicBezTo>
                  <a:pt x="34" y="222"/>
                  <a:pt x="36" y="225"/>
                  <a:pt x="38" y="228"/>
                </a:cubicBezTo>
                <a:cubicBezTo>
                  <a:pt x="39" y="229"/>
                  <a:pt x="39" y="229"/>
                  <a:pt x="39" y="229"/>
                </a:cubicBezTo>
                <a:cubicBezTo>
                  <a:pt x="38" y="230"/>
                  <a:pt x="38" y="230"/>
                  <a:pt x="38" y="230"/>
                </a:cubicBezTo>
                <a:cubicBezTo>
                  <a:pt x="37" y="232"/>
                  <a:pt x="36" y="234"/>
                  <a:pt x="34" y="236"/>
                </a:cubicBezTo>
                <a:cubicBezTo>
                  <a:pt x="33" y="238"/>
                  <a:pt x="32" y="240"/>
                  <a:pt x="30" y="242"/>
                </a:cubicBezTo>
                <a:cubicBezTo>
                  <a:pt x="32" y="244"/>
                  <a:pt x="33" y="246"/>
                  <a:pt x="35" y="248"/>
                </a:cubicBezTo>
                <a:cubicBezTo>
                  <a:pt x="37" y="247"/>
                  <a:pt x="40" y="246"/>
                  <a:pt x="42" y="246"/>
                </a:cubicBezTo>
                <a:cubicBezTo>
                  <a:pt x="44" y="245"/>
                  <a:pt x="47" y="244"/>
                  <a:pt x="49" y="243"/>
                </a:cubicBezTo>
                <a:cubicBezTo>
                  <a:pt x="50" y="243"/>
                  <a:pt x="50" y="243"/>
                  <a:pt x="50" y="243"/>
                </a:cubicBezTo>
                <a:cubicBezTo>
                  <a:pt x="50" y="243"/>
                  <a:pt x="50" y="243"/>
                  <a:pt x="50" y="243"/>
                </a:cubicBezTo>
                <a:cubicBezTo>
                  <a:pt x="53" y="246"/>
                  <a:pt x="56" y="249"/>
                  <a:pt x="58" y="251"/>
                </a:cubicBezTo>
                <a:cubicBezTo>
                  <a:pt x="59" y="252"/>
                  <a:pt x="59" y="252"/>
                  <a:pt x="59" y="252"/>
                </a:cubicBezTo>
                <a:cubicBezTo>
                  <a:pt x="59" y="253"/>
                  <a:pt x="59" y="253"/>
                  <a:pt x="59" y="253"/>
                </a:cubicBezTo>
                <a:cubicBezTo>
                  <a:pt x="58" y="255"/>
                  <a:pt x="57" y="257"/>
                  <a:pt x="56" y="260"/>
                </a:cubicBezTo>
                <a:cubicBezTo>
                  <a:pt x="55" y="262"/>
                  <a:pt x="54" y="264"/>
                  <a:pt x="54" y="266"/>
                </a:cubicBezTo>
                <a:cubicBezTo>
                  <a:pt x="56" y="268"/>
                  <a:pt x="58" y="270"/>
                  <a:pt x="60" y="271"/>
                </a:cubicBezTo>
                <a:cubicBezTo>
                  <a:pt x="62" y="270"/>
                  <a:pt x="64" y="269"/>
                  <a:pt x="66" y="267"/>
                </a:cubicBezTo>
                <a:cubicBezTo>
                  <a:pt x="68" y="266"/>
                  <a:pt x="70" y="265"/>
                  <a:pt x="72" y="263"/>
                </a:cubicBezTo>
                <a:cubicBezTo>
                  <a:pt x="73" y="263"/>
                  <a:pt x="73" y="263"/>
                  <a:pt x="73" y="263"/>
                </a:cubicBezTo>
                <a:cubicBezTo>
                  <a:pt x="73" y="263"/>
                  <a:pt x="73" y="263"/>
                  <a:pt x="73" y="263"/>
                </a:cubicBezTo>
                <a:cubicBezTo>
                  <a:pt x="76" y="266"/>
                  <a:pt x="80" y="268"/>
                  <a:pt x="83" y="270"/>
                </a:cubicBezTo>
                <a:cubicBezTo>
                  <a:pt x="84" y="270"/>
                  <a:pt x="84" y="270"/>
                  <a:pt x="84" y="270"/>
                </a:cubicBezTo>
                <a:cubicBezTo>
                  <a:pt x="84" y="271"/>
                  <a:pt x="84" y="271"/>
                  <a:pt x="84" y="271"/>
                </a:cubicBezTo>
                <a:cubicBezTo>
                  <a:pt x="83" y="273"/>
                  <a:pt x="83" y="276"/>
                  <a:pt x="83" y="278"/>
                </a:cubicBezTo>
                <a:cubicBezTo>
                  <a:pt x="82" y="280"/>
                  <a:pt x="82" y="283"/>
                  <a:pt x="82" y="285"/>
                </a:cubicBezTo>
                <a:cubicBezTo>
                  <a:pt x="84" y="286"/>
                  <a:pt x="86" y="287"/>
                  <a:pt x="89" y="289"/>
                </a:cubicBezTo>
                <a:cubicBezTo>
                  <a:pt x="90" y="287"/>
                  <a:pt x="92" y="285"/>
                  <a:pt x="94" y="283"/>
                </a:cubicBezTo>
                <a:cubicBezTo>
                  <a:pt x="96" y="282"/>
                  <a:pt x="97" y="280"/>
                  <a:pt x="99" y="278"/>
                </a:cubicBezTo>
                <a:cubicBezTo>
                  <a:pt x="100" y="278"/>
                  <a:pt x="100" y="278"/>
                  <a:pt x="100" y="278"/>
                </a:cubicBezTo>
                <a:cubicBezTo>
                  <a:pt x="100" y="278"/>
                  <a:pt x="100" y="278"/>
                  <a:pt x="100" y="278"/>
                </a:cubicBezTo>
                <a:cubicBezTo>
                  <a:pt x="104" y="279"/>
                  <a:pt x="108" y="281"/>
                  <a:pt x="111" y="282"/>
                </a:cubicBezTo>
                <a:cubicBezTo>
                  <a:pt x="112" y="282"/>
                  <a:pt x="112" y="282"/>
                  <a:pt x="112" y="282"/>
                </a:cubicBezTo>
                <a:cubicBezTo>
                  <a:pt x="112" y="283"/>
                  <a:pt x="112" y="283"/>
                  <a:pt x="112" y="283"/>
                </a:cubicBezTo>
                <a:cubicBezTo>
                  <a:pt x="112" y="285"/>
                  <a:pt x="113" y="288"/>
                  <a:pt x="113" y="290"/>
                </a:cubicBezTo>
                <a:cubicBezTo>
                  <a:pt x="113" y="292"/>
                  <a:pt x="113" y="295"/>
                  <a:pt x="113" y="297"/>
                </a:cubicBezTo>
                <a:cubicBezTo>
                  <a:pt x="116" y="298"/>
                  <a:pt x="118" y="298"/>
                  <a:pt x="121" y="299"/>
                </a:cubicBezTo>
                <a:cubicBezTo>
                  <a:pt x="122" y="297"/>
                  <a:pt x="124" y="295"/>
                  <a:pt x="125" y="293"/>
                </a:cubicBezTo>
                <a:cubicBezTo>
                  <a:pt x="126" y="291"/>
                  <a:pt x="127" y="288"/>
                  <a:pt x="129" y="287"/>
                </a:cubicBezTo>
                <a:cubicBezTo>
                  <a:pt x="129" y="286"/>
                  <a:pt x="129" y="286"/>
                  <a:pt x="129" y="286"/>
                </a:cubicBezTo>
                <a:cubicBezTo>
                  <a:pt x="130" y="286"/>
                  <a:pt x="130" y="286"/>
                  <a:pt x="130" y="286"/>
                </a:cubicBezTo>
                <a:cubicBezTo>
                  <a:pt x="133" y="286"/>
                  <a:pt x="137" y="287"/>
                  <a:pt x="141" y="287"/>
                </a:cubicBezTo>
                <a:cubicBezTo>
                  <a:pt x="142" y="287"/>
                  <a:pt x="142" y="287"/>
                  <a:pt x="142" y="287"/>
                </a:cubicBezTo>
                <a:cubicBezTo>
                  <a:pt x="142" y="288"/>
                  <a:pt x="142" y="288"/>
                  <a:pt x="142" y="288"/>
                </a:cubicBezTo>
                <a:cubicBezTo>
                  <a:pt x="143" y="290"/>
                  <a:pt x="144" y="293"/>
                  <a:pt x="145" y="295"/>
                </a:cubicBezTo>
                <a:cubicBezTo>
                  <a:pt x="145" y="297"/>
                  <a:pt x="146" y="300"/>
                  <a:pt x="147" y="302"/>
                </a:cubicBezTo>
                <a:cubicBezTo>
                  <a:pt x="147" y="302"/>
                  <a:pt x="147" y="302"/>
                  <a:pt x="147" y="302"/>
                </a:cubicBezTo>
                <a:cubicBezTo>
                  <a:pt x="150" y="302"/>
                  <a:pt x="152" y="302"/>
                  <a:pt x="155" y="302"/>
                </a:cubicBezTo>
                <a:cubicBezTo>
                  <a:pt x="155" y="302"/>
                  <a:pt x="155" y="302"/>
                  <a:pt x="155" y="302"/>
                </a:cubicBezTo>
                <a:cubicBezTo>
                  <a:pt x="156" y="300"/>
                  <a:pt x="156" y="297"/>
                  <a:pt x="157" y="295"/>
                </a:cubicBezTo>
                <a:cubicBezTo>
                  <a:pt x="158" y="293"/>
                  <a:pt x="159" y="290"/>
                  <a:pt x="159" y="288"/>
                </a:cubicBezTo>
                <a:cubicBezTo>
                  <a:pt x="160" y="287"/>
                  <a:pt x="160" y="287"/>
                  <a:pt x="160" y="287"/>
                </a:cubicBezTo>
                <a:cubicBezTo>
                  <a:pt x="161" y="287"/>
                  <a:pt x="161" y="287"/>
                  <a:pt x="161" y="287"/>
                </a:cubicBezTo>
                <a:cubicBezTo>
                  <a:pt x="165" y="287"/>
                  <a:pt x="168" y="286"/>
                  <a:pt x="172" y="286"/>
                </a:cubicBezTo>
                <a:cubicBezTo>
                  <a:pt x="173" y="286"/>
                  <a:pt x="173" y="286"/>
                  <a:pt x="173" y="286"/>
                </a:cubicBezTo>
                <a:cubicBezTo>
                  <a:pt x="173" y="287"/>
                  <a:pt x="173" y="287"/>
                  <a:pt x="173" y="287"/>
                </a:cubicBezTo>
                <a:cubicBezTo>
                  <a:pt x="175" y="288"/>
                  <a:pt x="176" y="291"/>
                  <a:pt x="177" y="293"/>
                </a:cubicBezTo>
                <a:cubicBezTo>
                  <a:pt x="178" y="295"/>
                  <a:pt x="180" y="297"/>
                  <a:pt x="181" y="299"/>
                </a:cubicBezTo>
                <a:cubicBezTo>
                  <a:pt x="183" y="298"/>
                  <a:pt x="186" y="298"/>
                  <a:pt x="188" y="297"/>
                </a:cubicBezTo>
                <a:cubicBezTo>
                  <a:pt x="189" y="295"/>
                  <a:pt x="189" y="292"/>
                  <a:pt x="189" y="290"/>
                </a:cubicBezTo>
                <a:cubicBezTo>
                  <a:pt x="189" y="288"/>
                  <a:pt x="189" y="285"/>
                  <a:pt x="190" y="283"/>
                </a:cubicBezTo>
                <a:cubicBezTo>
                  <a:pt x="190" y="282"/>
                  <a:pt x="190" y="282"/>
                  <a:pt x="190" y="282"/>
                </a:cubicBezTo>
                <a:cubicBezTo>
                  <a:pt x="191" y="282"/>
                  <a:pt x="191" y="282"/>
                  <a:pt x="191" y="282"/>
                </a:cubicBezTo>
                <a:cubicBezTo>
                  <a:pt x="194" y="281"/>
                  <a:pt x="198" y="279"/>
                  <a:pt x="202" y="278"/>
                </a:cubicBezTo>
                <a:cubicBezTo>
                  <a:pt x="202" y="278"/>
                  <a:pt x="202" y="278"/>
                  <a:pt x="202" y="278"/>
                </a:cubicBezTo>
                <a:cubicBezTo>
                  <a:pt x="203" y="278"/>
                  <a:pt x="203" y="278"/>
                  <a:pt x="203" y="278"/>
                </a:cubicBezTo>
                <a:cubicBezTo>
                  <a:pt x="205" y="280"/>
                  <a:pt x="206" y="282"/>
                  <a:pt x="208" y="283"/>
                </a:cubicBezTo>
                <a:cubicBezTo>
                  <a:pt x="210" y="285"/>
                  <a:pt x="211" y="287"/>
                  <a:pt x="213" y="289"/>
                </a:cubicBezTo>
                <a:cubicBezTo>
                  <a:pt x="215" y="288"/>
                  <a:pt x="218" y="286"/>
                  <a:pt x="220" y="285"/>
                </a:cubicBezTo>
                <a:cubicBezTo>
                  <a:pt x="220" y="283"/>
                  <a:pt x="219" y="280"/>
                  <a:pt x="219" y="278"/>
                </a:cubicBezTo>
                <a:cubicBezTo>
                  <a:pt x="219" y="276"/>
                  <a:pt x="218" y="273"/>
                  <a:pt x="218" y="271"/>
                </a:cubicBezTo>
                <a:cubicBezTo>
                  <a:pt x="218" y="270"/>
                  <a:pt x="218" y="270"/>
                  <a:pt x="218" y="270"/>
                </a:cubicBezTo>
                <a:cubicBezTo>
                  <a:pt x="219" y="270"/>
                  <a:pt x="219" y="270"/>
                  <a:pt x="219" y="270"/>
                </a:cubicBezTo>
                <a:cubicBezTo>
                  <a:pt x="222" y="268"/>
                  <a:pt x="225" y="266"/>
                  <a:pt x="228" y="263"/>
                </a:cubicBezTo>
                <a:cubicBezTo>
                  <a:pt x="229" y="263"/>
                  <a:pt x="229" y="263"/>
                  <a:pt x="229" y="263"/>
                </a:cubicBezTo>
                <a:cubicBezTo>
                  <a:pt x="230" y="263"/>
                  <a:pt x="230" y="263"/>
                  <a:pt x="230" y="263"/>
                </a:cubicBezTo>
                <a:cubicBezTo>
                  <a:pt x="232" y="265"/>
                  <a:pt x="234" y="266"/>
                  <a:pt x="236" y="267"/>
                </a:cubicBezTo>
                <a:cubicBezTo>
                  <a:pt x="238" y="269"/>
                  <a:pt x="240" y="270"/>
                  <a:pt x="242" y="271"/>
                </a:cubicBezTo>
                <a:cubicBezTo>
                  <a:pt x="244" y="270"/>
                  <a:pt x="246" y="268"/>
                  <a:pt x="248" y="266"/>
                </a:cubicBezTo>
                <a:cubicBezTo>
                  <a:pt x="247" y="264"/>
                  <a:pt x="247" y="262"/>
                  <a:pt x="246" y="260"/>
                </a:cubicBezTo>
                <a:cubicBezTo>
                  <a:pt x="245" y="257"/>
                  <a:pt x="244" y="255"/>
                  <a:pt x="243" y="253"/>
                </a:cubicBezTo>
                <a:cubicBezTo>
                  <a:pt x="243" y="252"/>
                  <a:pt x="243" y="252"/>
                  <a:pt x="243" y="252"/>
                </a:cubicBezTo>
                <a:cubicBezTo>
                  <a:pt x="243" y="251"/>
                  <a:pt x="243" y="251"/>
                  <a:pt x="243" y="251"/>
                </a:cubicBezTo>
                <a:cubicBezTo>
                  <a:pt x="246" y="249"/>
                  <a:pt x="249" y="246"/>
                  <a:pt x="252" y="243"/>
                </a:cubicBezTo>
                <a:cubicBezTo>
                  <a:pt x="252" y="243"/>
                  <a:pt x="252" y="243"/>
                  <a:pt x="252" y="243"/>
                </a:cubicBezTo>
                <a:cubicBezTo>
                  <a:pt x="253" y="243"/>
                  <a:pt x="253" y="243"/>
                  <a:pt x="253" y="243"/>
                </a:cubicBezTo>
                <a:cubicBezTo>
                  <a:pt x="255" y="244"/>
                  <a:pt x="258" y="245"/>
                  <a:pt x="260" y="246"/>
                </a:cubicBezTo>
                <a:cubicBezTo>
                  <a:pt x="262" y="246"/>
                  <a:pt x="264" y="247"/>
                  <a:pt x="267" y="248"/>
                </a:cubicBezTo>
                <a:cubicBezTo>
                  <a:pt x="268" y="246"/>
                  <a:pt x="270" y="244"/>
                  <a:pt x="271" y="242"/>
                </a:cubicBezTo>
                <a:cubicBezTo>
                  <a:pt x="270" y="240"/>
                  <a:pt x="269" y="238"/>
                  <a:pt x="268" y="236"/>
                </a:cubicBezTo>
                <a:cubicBezTo>
                  <a:pt x="266" y="234"/>
                  <a:pt x="265" y="232"/>
                  <a:pt x="264" y="230"/>
                </a:cubicBezTo>
                <a:cubicBezTo>
                  <a:pt x="263" y="229"/>
                  <a:pt x="263" y="229"/>
                  <a:pt x="263" y="229"/>
                </a:cubicBezTo>
                <a:cubicBezTo>
                  <a:pt x="264" y="228"/>
                  <a:pt x="264" y="228"/>
                  <a:pt x="264" y="228"/>
                </a:cubicBezTo>
                <a:cubicBezTo>
                  <a:pt x="266" y="225"/>
                  <a:pt x="268" y="222"/>
                  <a:pt x="270" y="219"/>
                </a:cubicBezTo>
                <a:cubicBezTo>
                  <a:pt x="270" y="218"/>
                  <a:pt x="270" y="218"/>
                  <a:pt x="270" y="218"/>
                </a:cubicBezTo>
                <a:cubicBezTo>
                  <a:pt x="271" y="218"/>
                  <a:pt x="271" y="218"/>
                  <a:pt x="271" y="218"/>
                </a:cubicBezTo>
                <a:cubicBezTo>
                  <a:pt x="273" y="218"/>
                  <a:pt x="276" y="219"/>
                  <a:pt x="278" y="219"/>
                </a:cubicBezTo>
                <a:cubicBezTo>
                  <a:pt x="281" y="219"/>
                  <a:pt x="283" y="220"/>
                  <a:pt x="285" y="220"/>
                </a:cubicBezTo>
                <a:cubicBezTo>
                  <a:pt x="286" y="218"/>
                  <a:pt x="288" y="215"/>
                  <a:pt x="289" y="213"/>
                </a:cubicBezTo>
                <a:cubicBezTo>
                  <a:pt x="287" y="211"/>
                  <a:pt x="285" y="210"/>
                  <a:pt x="284" y="208"/>
                </a:cubicBezTo>
                <a:cubicBezTo>
                  <a:pt x="282" y="206"/>
                  <a:pt x="280" y="204"/>
                  <a:pt x="278" y="203"/>
                </a:cubicBezTo>
                <a:cubicBezTo>
                  <a:pt x="278" y="202"/>
                  <a:pt x="278" y="202"/>
                  <a:pt x="278" y="202"/>
                </a:cubicBezTo>
                <a:cubicBezTo>
                  <a:pt x="278" y="201"/>
                  <a:pt x="278" y="201"/>
                  <a:pt x="278" y="201"/>
                </a:cubicBezTo>
                <a:cubicBezTo>
                  <a:pt x="279" y="198"/>
                  <a:pt x="281" y="194"/>
                  <a:pt x="282" y="190"/>
                </a:cubicBezTo>
                <a:cubicBezTo>
                  <a:pt x="282" y="190"/>
                  <a:pt x="282" y="190"/>
                  <a:pt x="282" y="190"/>
                </a:cubicBezTo>
                <a:cubicBezTo>
                  <a:pt x="283" y="190"/>
                  <a:pt x="283" y="190"/>
                  <a:pt x="283" y="190"/>
                </a:cubicBezTo>
                <a:cubicBezTo>
                  <a:pt x="285" y="189"/>
                  <a:pt x="288" y="189"/>
                  <a:pt x="290" y="189"/>
                </a:cubicBezTo>
                <a:cubicBezTo>
                  <a:pt x="293" y="189"/>
                  <a:pt x="295" y="189"/>
                  <a:pt x="297" y="188"/>
                </a:cubicBezTo>
                <a:cubicBezTo>
                  <a:pt x="298" y="186"/>
                  <a:pt x="299" y="183"/>
                  <a:pt x="299" y="181"/>
                </a:cubicBezTo>
                <a:cubicBezTo>
                  <a:pt x="297" y="179"/>
                  <a:pt x="295" y="178"/>
                  <a:pt x="293" y="177"/>
                </a:cubicBezTo>
                <a:cubicBezTo>
                  <a:pt x="291" y="176"/>
                  <a:pt x="289" y="174"/>
                  <a:pt x="287" y="173"/>
                </a:cubicBezTo>
                <a:cubicBezTo>
                  <a:pt x="286" y="173"/>
                  <a:pt x="286" y="173"/>
                  <a:pt x="286" y="173"/>
                </a:cubicBezTo>
                <a:cubicBezTo>
                  <a:pt x="286" y="172"/>
                  <a:pt x="286" y="172"/>
                  <a:pt x="286" y="172"/>
                </a:cubicBezTo>
                <a:cubicBezTo>
                  <a:pt x="287" y="168"/>
                  <a:pt x="287" y="165"/>
                  <a:pt x="287" y="160"/>
                </a:cubicBezTo>
                <a:cubicBezTo>
                  <a:pt x="287" y="160"/>
                  <a:pt x="287" y="160"/>
                  <a:pt x="287" y="160"/>
                </a:cubicBezTo>
                <a:cubicBezTo>
                  <a:pt x="288" y="159"/>
                  <a:pt x="288" y="159"/>
                  <a:pt x="288" y="159"/>
                </a:cubicBezTo>
                <a:cubicBezTo>
                  <a:pt x="290" y="159"/>
                  <a:pt x="293" y="158"/>
                  <a:pt x="295" y="157"/>
                </a:cubicBezTo>
                <a:cubicBezTo>
                  <a:pt x="297" y="156"/>
                  <a:pt x="300" y="156"/>
                  <a:pt x="302" y="155"/>
                </a:cubicBezTo>
                <a:cubicBezTo>
                  <a:pt x="302" y="155"/>
                  <a:pt x="302" y="155"/>
                  <a:pt x="302" y="155"/>
                </a:cubicBezTo>
                <a:cubicBezTo>
                  <a:pt x="302" y="153"/>
                  <a:pt x="302" y="152"/>
                  <a:pt x="302" y="151"/>
                </a:cubicBezTo>
                <a:cubicBezTo>
                  <a:pt x="302" y="149"/>
                  <a:pt x="302" y="148"/>
                  <a:pt x="302" y="147"/>
                </a:cubicBezTo>
                <a:close/>
                <a:moveTo>
                  <a:pt x="159" y="110"/>
                </a:moveTo>
                <a:cubicBezTo>
                  <a:pt x="161" y="93"/>
                  <a:pt x="164" y="76"/>
                  <a:pt x="169" y="59"/>
                </a:cubicBezTo>
                <a:cubicBezTo>
                  <a:pt x="169" y="58"/>
                  <a:pt x="169" y="58"/>
                  <a:pt x="169" y="58"/>
                </a:cubicBezTo>
                <a:cubicBezTo>
                  <a:pt x="170" y="59"/>
                  <a:pt x="170" y="59"/>
                  <a:pt x="170" y="59"/>
                </a:cubicBezTo>
                <a:cubicBezTo>
                  <a:pt x="182" y="61"/>
                  <a:pt x="193" y="66"/>
                  <a:pt x="203" y="72"/>
                </a:cubicBezTo>
                <a:cubicBezTo>
                  <a:pt x="204" y="73"/>
                  <a:pt x="204" y="73"/>
                  <a:pt x="204" y="73"/>
                </a:cubicBezTo>
                <a:cubicBezTo>
                  <a:pt x="203" y="74"/>
                  <a:pt x="203" y="74"/>
                  <a:pt x="203" y="74"/>
                </a:cubicBezTo>
                <a:cubicBezTo>
                  <a:pt x="195" y="90"/>
                  <a:pt x="185" y="104"/>
                  <a:pt x="174" y="116"/>
                </a:cubicBezTo>
                <a:cubicBezTo>
                  <a:pt x="173" y="117"/>
                  <a:pt x="173" y="117"/>
                  <a:pt x="173" y="117"/>
                </a:cubicBezTo>
                <a:cubicBezTo>
                  <a:pt x="172" y="117"/>
                  <a:pt x="172" y="117"/>
                  <a:pt x="172" y="117"/>
                </a:cubicBezTo>
                <a:cubicBezTo>
                  <a:pt x="169" y="114"/>
                  <a:pt x="165" y="112"/>
                  <a:pt x="160" y="111"/>
                </a:cubicBezTo>
                <a:cubicBezTo>
                  <a:pt x="159" y="111"/>
                  <a:pt x="159" y="111"/>
                  <a:pt x="159" y="111"/>
                </a:cubicBezTo>
                <a:lnTo>
                  <a:pt x="159" y="110"/>
                </a:lnTo>
                <a:close/>
                <a:moveTo>
                  <a:pt x="99" y="72"/>
                </a:moveTo>
                <a:cubicBezTo>
                  <a:pt x="109" y="65"/>
                  <a:pt x="120" y="61"/>
                  <a:pt x="132" y="58"/>
                </a:cubicBezTo>
                <a:cubicBezTo>
                  <a:pt x="133" y="58"/>
                  <a:pt x="133" y="58"/>
                  <a:pt x="133" y="58"/>
                </a:cubicBezTo>
                <a:cubicBezTo>
                  <a:pt x="134" y="59"/>
                  <a:pt x="134" y="59"/>
                  <a:pt x="134" y="59"/>
                </a:cubicBezTo>
                <a:cubicBezTo>
                  <a:pt x="139" y="76"/>
                  <a:pt x="142" y="93"/>
                  <a:pt x="143" y="110"/>
                </a:cubicBezTo>
                <a:cubicBezTo>
                  <a:pt x="143" y="111"/>
                  <a:pt x="143" y="111"/>
                  <a:pt x="143" y="111"/>
                </a:cubicBezTo>
                <a:cubicBezTo>
                  <a:pt x="142" y="111"/>
                  <a:pt x="142" y="111"/>
                  <a:pt x="142" y="111"/>
                </a:cubicBezTo>
                <a:cubicBezTo>
                  <a:pt x="138" y="112"/>
                  <a:pt x="134" y="114"/>
                  <a:pt x="130" y="116"/>
                </a:cubicBezTo>
                <a:cubicBezTo>
                  <a:pt x="129" y="117"/>
                  <a:pt x="129" y="117"/>
                  <a:pt x="129" y="117"/>
                </a:cubicBezTo>
                <a:cubicBezTo>
                  <a:pt x="128" y="116"/>
                  <a:pt x="128" y="116"/>
                  <a:pt x="128" y="116"/>
                </a:cubicBezTo>
                <a:cubicBezTo>
                  <a:pt x="117" y="103"/>
                  <a:pt x="107" y="89"/>
                  <a:pt x="99" y="74"/>
                </a:cubicBezTo>
                <a:cubicBezTo>
                  <a:pt x="98" y="73"/>
                  <a:pt x="98" y="73"/>
                  <a:pt x="98" y="73"/>
                </a:cubicBezTo>
                <a:lnTo>
                  <a:pt x="99" y="72"/>
                </a:lnTo>
                <a:close/>
                <a:moveTo>
                  <a:pt x="59" y="132"/>
                </a:moveTo>
                <a:cubicBezTo>
                  <a:pt x="61" y="120"/>
                  <a:pt x="66" y="109"/>
                  <a:pt x="72" y="99"/>
                </a:cubicBezTo>
                <a:cubicBezTo>
                  <a:pt x="73" y="98"/>
                  <a:pt x="73" y="98"/>
                  <a:pt x="73" y="98"/>
                </a:cubicBezTo>
                <a:cubicBezTo>
                  <a:pt x="74" y="98"/>
                  <a:pt x="74" y="98"/>
                  <a:pt x="74" y="98"/>
                </a:cubicBezTo>
                <a:cubicBezTo>
                  <a:pt x="90" y="107"/>
                  <a:pt x="104" y="116"/>
                  <a:pt x="116" y="128"/>
                </a:cubicBezTo>
                <a:cubicBezTo>
                  <a:pt x="117" y="128"/>
                  <a:pt x="117" y="128"/>
                  <a:pt x="117" y="128"/>
                </a:cubicBezTo>
                <a:cubicBezTo>
                  <a:pt x="117" y="129"/>
                  <a:pt x="117" y="129"/>
                  <a:pt x="117" y="129"/>
                </a:cubicBezTo>
                <a:cubicBezTo>
                  <a:pt x="114" y="133"/>
                  <a:pt x="113" y="137"/>
                  <a:pt x="112" y="141"/>
                </a:cubicBezTo>
                <a:cubicBezTo>
                  <a:pt x="111" y="143"/>
                  <a:pt x="111" y="143"/>
                  <a:pt x="111" y="143"/>
                </a:cubicBezTo>
                <a:cubicBezTo>
                  <a:pt x="110" y="142"/>
                  <a:pt x="110" y="142"/>
                  <a:pt x="110" y="142"/>
                </a:cubicBezTo>
                <a:cubicBezTo>
                  <a:pt x="93" y="141"/>
                  <a:pt x="76" y="138"/>
                  <a:pt x="60" y="133"/>
                </a:cubicBezTo>
                <a:cubicBezTo>
                  <a:pt x="58" y="133"/>
                  <a:pt x="58" y="133"/>
                  <a:pt x="58" y="133"/>
                </a:cubicBezTo>
                <a:lnTo>
                  <a:pt x="59" y="132"/>
                </a:lnTo>
                <a:close/>
                <a:moveTo>
                  <a:pt x="74" y="203"/>
                </a:moveTo>
                <a:cubicBezTo>
                  <a:pt x="73" y="203"/>
                  <a:pt x="73" y="203"/>
                  <a:pt x="73" y="203"/>
                </a:cubicBezTo>
                <a:cubicBezTo>
                  <a:pt x="72" y="202"/>
                  <a:pt x="72" y="202"/>
                  <a:pt x="72" y="202"/>
                </a:cubicBezTo>
                <a:cubicBezTo>
                  <a:pt x="66" y="192"/>
                  <a:pt x="61" y="181"/>
                  <a:pt x="59" y="170"/>
                </a:cubicBezTo>
                <a:cubicBezTo>
                  <a:pt x="58" y="168"/>
                  <a:pt x="58" y="168"/>
                  <a:pt x="58" y="168"/>
                </a:cubicBezTo>
                <a:cubicBezTo>
                  <a:pt x="60" y="168"/>
                  <a:pt x="60" y="168"/>
                  <a:pt x="60" y="168"/>
                </a:cubicBezTo>
                <a:cubicBezTo>
                  <a:pt x="76" y="163"/>
                  <a:pt x="93" y="160"/>
                  <a:pt x="110" y="159"/>
                </a:cubicBezTo>
                <a:cubicBezTo>
                  <a:pt x="111" y="159"/>
                  <a:pt x="111" y="159"/>
                  <a:pt x="111" y="159"/>
                </a:cubicBezTo>
                <a:cubicBezTo>
                  <a:pt x="111" y="160"/>
                  <a:pt x="111" y="160"/>
                  <a:pt x="111" y="160"/>
                </a:cubicBezTo>
                <a:cubicBezTo>
                  <a:pt x="112" y="164"/>
                  <a:pt x="114" y="168"/>
                  <a:pt x="116" y="172"/>
                </a:cubicBezTo>
                <a:cubicBezTo>
                  <a:pt x="117" y="173"/>
                  <a:pt x="117" y="173"/>
                  <a:pt x="117" y="173"/>
                </a:cubicBezTo>
                <a:cubicBezTo>
                  <a:pt x="116" y="174"/>
                  <a:pt x="116" y="174"/>
                  <a:pt x="116" y="174"/>
                </a:cubicBezTo>
                <a:cubicBezTo>
                  <a:pt x="103" y="185"/>
                  <a:pt x="89" y="194"/>
                  <a:pt x="74" y="203"/>
                </a:cubicBezTo>
                <a:close/>
                <a:moveTo>
                  <a:pt x="143" y="191"/>
                </a:moveTo>
                <a:cubicBezTo>
                  <a:pt x="141" y="208"/>
                  <a:pt x="138" y="225"/>
                  <a:pt x="133" y="242"/>
                </a:cubicBezTo>
                <a:cubicBezTo>
                  <a:pt x="133" y="243"/>
                  <a:pt x="133" y="243"/>
                  <a:pt x="133" y="243"/>
                </a:cubicBezTo>
                <a:cubicBezTo>
                  <a:pt x="132" y="243"/>
                  <a:pt x="132" y="243"/>
                  <a:pt x="132" y="243"/>
                </a:cubicBezTo>
                <a:cubicBezTo>
                  <a:pt x="120" y="241"/>
                  <a:pt x="109" y="236"/>
                  <a:pt x="99" y="229"/>
                </a:cubicBezTo>
                <a:cubicBezTo>
                  <a:pt x="98" y="229"/>
                  <a:pt x="98" y="229"/>
                  <a:pt x="98" y="229"/>
                </a:cubicBezTo>
                <a:cubicBezTo>
                  <a:pt x="98" y="228"/>
                  <a:pt x="98" y="228"/>
                  <a:pt x="98" y="228"/>
                </a:cubicBezTo>
                <a:cubicBezTo>
                  <a:pt x="107" y="212"/>
                  <a:pt x="117" y="198"/>
                  <a:pt x="128" y="185"/>
                </a:cubicBezTo>
                <a:cubicBezTo>
                  <a:pt x="128" y="184"/>
                  <a:pt x="128" y="184"/>
                  <a:pt x="128" y="184"/>
                </a:cubicBezTo>
                <a:cubicBezTo>
                  <a:pt x="129" y="185"/>
                  <a:pt x="129" y="185"/>
                  <a:pt x="129" y="185"/>
                </a:cubicBezTo>
                <a:cubicBezTo>
                  <a:pt x="133" y="187"/>
                  <a:pt x="137" y="189"/>
                  <a:pt x="142" y="190"/>
                </a:cubicBezTo>
                <a:cubicBezTo>
                  <a:pt x="143" y="190"/>
                  <a:pt x="143" y="190"/>
                  <a:pt x="143" y="190"/>
                </a:cubicBezTo>
                <a:lnTo>
                  <a:pt x="143" y="191"/>
                </a:lnTo>
                <a:close/>
                <a:moveTo>
                  <a:pt x="151" y="180"/>
                </a:moveTo>
                <a:cubicBezTo>
                  <a:pt x="143" y="180"/>
                  <a:pt x="136" y="177"/>
                  <a:pt x="130" y="171"/>
                </a:cubicBezTo>
                <a:cubicBezTo>
                  <a:pt x="125" y="166"/>
                  <a:pt x="122" y="159"/>
                  <a:pt x="122" y="151"/>
                </a:cubicBezTo>
                <a:cubicBezTo>
                  <a:pt x="122" y="143"/>
                  <a:pt x="125" y="136"/>
                  <a:pt x="130" y="130"/>
                </a:cubicBezTo>
                <a:cubicBezTo>
                  <a:pt x="136" y="125"/>
                  <a:pt x="143" y="122"/>
                  <a:pt x="151" y="122"/>
                </a:cubicBezTo>
                <a:cubicBezTo>
                  <a:pt x="159" y="122"/>
                  <a:pt x="166" y="125"/>
                  <a:pt x="172" y="130"/>
                </a:cubicBezTo>
                <a:cubicBezTo>
                  <a:pt x="183" y="142"/>
                  <a:pt x="183" y="160"/>
                  <a:pt x="172" y="171"/>
                </a:cubicBezTo>
                <a:cubicBezTo>
                  <a:pt x="166" y="177"/>
                  <a:pt x="159" y="180"/>
                  <a:pt x="151" y="180"/>
                </a:cubicBezTo>
                <a:close/>
                <a:moveTo>
                  <a:pt x="203" y="229"/>
                </a:moveTo>
                <a:cubicBezTo>
                  <a:pt x="192" y="236"/>
                  <a:pt x="181" y="241"/>
                  <a:pt x="170" y="243"/>
                </a:cubicBezTo>
                <a:cubicBezTo>
                  <a:pt x="168" y="243"/>
                  <a:pt x="168" y="243"/>
                  <a:pt x="168" y="243"/>
                </a:cubicBezTo>
                <a:cubicBezTo>
                  <a:pt x="168" y="242"/>
                  <a:pt x="168" y="242"/>
                  <a:pt x="168" y="242"/>
                </a:cubicBezTo>
                <a:cubicBezTo>
                  <a:pt x="163" y="225"/>
                  <a:pt x="160" y="208"/>
                  <a:pt x="159" y="192"/>
                </a:cubicBezTo>
                <a:cubicBezTo>
                  <a:pt x="159" y="190"/>
                  <a:pt x="159" y="190"/>
                  <a:pt x="159" y="190"/>
                </a:cubicBezTo>
                <a:cubicBezTo>
                  <a:pt x="160" y="190"/>
                  <a:pt x="160" y="190"/>
                  <a:pt x="160" y="190"/>
                </a:cubicBezTo>
                <a:cubicBezTo>
                  <a:pt x="164" y="189"/>
                  <a:pt x="168" y="188"/>
                  <a:pt x="172" y="185"/>
                </a:cubicBezTo>
                <a:cubicBezTo>
                  <a:pt x="173" y="185"/>
                  <a:pt x="173" y="185"/>
                  <a:pt x="173" y="185"/>
                </a:cubicBezTo>
                <a:cubicBezTo>
                  <a:pt x="174" y="185"/>
                  <a:pt x="174" y="185"/>
                  <a:pt x="174" y="185"/>
                </a:cubicBezTo>
                <a:cubicBezTo>
                  <a:pt x="185" y="199"/>
                  <a:pt x="195" y="213"/>
                  <a:pt x="203" y="228"/>
                </a:cubicBezTo>
                <a:cubicBezTo>
                  <a:pt x="204" y="229"/>
                  <a:pt x="204" y="229"/>
                  <a:pt x="204" y="229"/>
                </a:cubicBezTo>
                <a:lnTo>
                  <a:pt x="203" y="229"/>
                </a:lnTo>
                <a:close/>
                <a:moveTo>
                  <a:pt x="243" y="170"/>
                </a:moveTo>
                <a:cubicBezTo>
                  <a:pt x="241" y="182"/>
                  <a:pt x="236" y="193"/>
                  <a:pt x="229" y="203"/>
                </a:cubicBezTo>
                <a:cubicBezTo>
                  <a:pt x="229" y="204"/>
                  <a:pt x="229" y="204"/>
                  <a:pt x="229" y="204"/>
                </a:cubicBezTo>
                <a:cubicBezTo>
                  <a:pt x="228" y="203"/>
                  <a:pt x="228" y="203"/>
                  <a:pt x="228" y="203"/>
                </a:cubicBezTo>
                <a:cubicBezTo>
                  <a:pt x="212" y="195"/>
                  <a:pt x="198" y="185"/>
                  <a:pt x="185" y="174"/>
                </a:cubicBezTo>
                <a:cubicBezTo>
                  <a:pt x="185" y="173"/>
                  <a:pt x="185" y="173"/>
                  <a:pt x="185" y="173"/>
                </a:cubicBezTo>
                <a:cubicBezTo>
                  <a:pt x="185" y="172"/>
                  <a:pt x="185" y="172"/>
                  <a:pt x="185" y="172"/>
                </a:cubicBezTo>
                <a:cubicBezTo>
                  <a:pt x="188" y="169"/>
                  <a:pt x="189" y="164"/>
                  <a:pt x="190" y="160"/>
                </a:cubicBezTo>
                <a:cubicBezTo>
                  <a:pt x="191" y="159"/>
                  <a:pt x="191" y="159"/>
                  <a:pt x="191" y="159"/>
                </a:cubicBezTo>
                <a:cubicBezTo>
                  <a:pt x="192" y="159"/>
                  <a:pt x="192" y="159"/>
                  <a:pt x="192" y="159"/>
                </a:cubicBezTo>
                <a:cubicBezTo>
                  <a:pt x="208" y="161"/>
                  <a:pt x="225" y="164"/>
                  <a:pt x="242" y="168"/>
                </a:cubicBezTo>
                <a:cubicBezTo>
                  <a:pt x="243" y="169"/>
                  <a:pt x="243" y="169"/>
                  <a:pt x="243" y="169"/>
                </a:cubicBezTo>
                <a:lnTo>
                  <a:pt x="243" y="170"/>
                </a:lnTo>
                <a:close/>
                <a:moveTo>
                  <a:pt x="242" y="134"/>
                </a:moveTo>
                <a:cubicBezTo>
                  <a:pt x="225" y="139"/>
                  <a:pt x="208" y="142"/>
                  <a:pt x="192" y="143"/>
                </a:cubicBezTo>
                <a:cubicBezTo>
                  <a:pt x="191" y="143"/>
                  <a:pt x="191" y="143"/>
                  <a:pt x="191" y="143"/>
                </a:cubicBezTo>
                <a:cubicBezTo>
                  <a:pt x="190" y="142"/>
                  <a:pt x="190" y="142"/>
                  <a:pt x="190" y="142"/>
                </a:cubicBezTo>
                <a:cubicBezTo>
                  <a:pt x="189" y="137"/>
                  <a:pt x="188" y="133"/>
                  <a:pt x="185" y="130"/>
                </a:cubicBezTo>
                <a:cubicBezTo>
                  <a:pt x="185" y="129"/>
                  <a:pt x="185" y="129"/>
                  <a:pt x="185" y="129"/>
                </a:cubicBezTo>
                <a:cubicBezTo>
                  <a:pt x="186" y="128"/>
                  <a:pt x="186" y="128"/>
                  <a:pt x="186" y="128"/>
                </a:cubicBezTo>
                <a:cubicBezTo>
                  <a:pt x="199" y="117"/>
                  <a:pt x="213" y="107"/>
                  <a:pt x="228" y="99"/>
                </a:cubicBezTo>
                <a:cubicBezTo>
                  <a:pt x="229" y="98"/>
                  <a:pt x="229" y="98"/>
                  <a:pt x="229" y="98"/>
                </a:cubicBezTo>
                <a:cubicBezTo>
                  <a:pt x="230" y="99"/>
                  <a:pt x="230" y="99"/>
                  <a:pt x="230" y="99"/>
                </a:cubicBezTo>
                <a:cubicBezTo>
                  <a:pt x="236" y="109"/>
                  <a:pt x="241" y="120"/>
                  <a:pt x="243" y="132"/>
                </a:cubicBezTo>
                <a:cubicBezTo>
                  <a:pt x="243" y="133"/>
                  <a:pt x="243" y="133"/>
                  <a:pt x="243" y="133"/>
                </a:cubicBezTo>
                <a:lnTo>
                  <a:pt x="242" y="134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  <a:effectLst>
            <a:outerShdw blurRad="190500" dist="76200" dir="2700000" algn="tl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" name="Oval 27"/>
          <p:cNvSpPr/>
          <p:nvPr/>
        </p:nvSpPr>
        <p:spPr>
          <a:xfrm>
            <a:off x="11012700" y="8874328"/>
            <a:ext cx="1496521" cy="1496521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571500" dist="723900" dir="2700000" algn="tl" rotWithShape="0">
              <a:prstClr val="black">
                <a:alpha val="3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" name="Freeform 30"/>
          <p:cNvSpPr>
            <a:spLocks noEditPoints="1"/>
          </p:cNvSpPr>
          <p:nvPr/>
        </p:nvSpPr>
        <p:spPr bwMode="auto">
          <a:xfrm>
            <a:off x="5331217" y="8149913"/>
            <a:ext cx="3044824" cy="3041085"/>
          </a:xfrm>
          <a:custGeom>
            <a:avLst/>
            <a:gdLst>
              <a:gd name="T0" fmla="*/ 286 w 302"/>
              <a:gd name="T1" fmla="*/ 129 h 302"/>
              <a:gd name="T2" fmla="*/ 282 w 302"/>
              <a:gd name="T3" fmla="*/ 112 h 302"/>
              <a:gd name="T4" fmla="*/ 285 w 302"/>
              <a:gd name="T5" fmla="*/ 82 h 302"/>
              <a:gd name="T6" fmla="*/ 264 w 302"/>
              <a:gd name="T7" fmla="*/ 72 h 302"/>
              <a:gd name="T8" fmla="*/ 252 w 302"/>
              <a:gd name="T9" fmla="*/ 58 h 302"/>
              <a:gd name="T10" fmla="*/ 236 w 302"/>
              <a:gd name="T11" fmla="*/ 34 h 302"/>
              <a:gd name="T12" fmla="*/ 219 w 302"/>
              <a:gd name="T13" fmla="*/ 23 h 302"/>
              <a:gd name="T14" fmla="*/ 191 w 302"/>
              <a:gd name="T15" fmla="*/ 20 h 302"/>
              <a:gd name="T16" fmla="*/ 173 w 302"/>
              <a:gd name="T17" fmla="*/ 15 h 302"/>
              <a:gd name="T18" fmla="*/ 155 w 302"/>
              <a:gd name="T19" fmla="*/ 0 h 302"/>
              <a:gd name="T20" fmla="*/ 141 w 302"/>
              <a:gd name="T21" fmla="*/ 14 h 302"/>
              <a:gd name="T22" fmla="*/ 113 w 302"/>
              <a:gd name="T23" fmla="*/ 12 h 302"/>
              <a:gd name="T24" fmla="*/ 94 w 302"/>
              <a:gd name="T25" fmla="*/ 18 h 302"/>
              <a:gd name="T26" fmla="*/ 73 w 302"/>
              <a:gd name="T27" fmla="*/ 38 h 302"/>
              <a:gd name="T28" fmla="*/ 59 w 302"/>
              <a:gd name="T29" fmla="*/ 49 h 302"/>
              <a:gd name="T30" fmla="*/ 35 w 302"/>
              <a:gd name="T31" fmla="*/ 54 h 302"/>
              <a:gd name="T32" fmla="*/ 32 w 302"/>
              <a:gd name="T33" fmla="*/ 84 h 302"/>
              <a:gd name="T34" fmla="*/ 24 w 302"/>
              <a:gd name="T35" fmla="*/ 99 h 302"/>
              <a:gd name="T36" fmla="*/ 3 w 302"/>
              <a:gd name="T37" fmla="*/ 121 h 302"/>
              <a:gd name="T38" fmla="*/ 14 w 302"/>
              <a:gd name="T39" fmla="*/ 142 h 302"/>
              <a:gd name="T40" fmla="*/ 7 w 302"/>
              <a:gd name="T41" fmla="*/ 157 h 302"/>
              <a:gd name="T42" fmla="*/ 9 w 302"/>
              <a:gd name="T43" fmla="*/ 177 h 302"/>
              <a:gd name="T44" fmla="*/ 24 w 302"/>
              <a:gd name="T45" fmla="*/ 201 h 302"/>
              <a:gd name="T46" fmla="*/ 31 w 302"/>
              <a:gd name="T47" fmla="*/ 218 h 302"/>
              <a:gd name="T48" fmla="*/ 30 w 302"/>
              <a:gd name="T49" fmla="*/ 242 h 302"/>
              <a:gd name="T50" fmla="*/ 59 w 302"/>
              <a:gd name="T51" fmla="*/ 252 h 302"/>
              <a:gd name="T52" fmla="*/ 73 w 302"/>
              <a:gd name="T53" fmla="*/ 263 h 302"/>
              <a:gd name="T54" fmla="*/ 89 w 302"/>
              <a:gd name="T55" fmla="*/ 289 h 302"/>
              <a:gd name="T56" fmla="*/ 112 w 302"/>
              <a:gd name="T57" fmla="*/ 283 h 302"/>
              <a:gd name="T58" fmla="*/ 130 w 302"/>
              <a:gd name="T59" fmla="*/ 286 h 302"/>
              <a:gd name="T60" fmla="*/ 155 w 302"/>
              <a:gd name="T61" fmla="*/ 302 h 302"/>
              <a:gd name="T62" fmla="*/ 173 w 302"/>
              <a:gd name="T63" fmla="*/ 286 h 302"/>
              <a:gd name="T64" fmla="*/ 190 w 302"/>
              <a:gd name="T65" fmla="*/ 282 h 302"/>
              <a:gd name="T66" fmla="*/ 220 w 302"/>
              <a:gd name="T67" fmla="*/ 285 h 302"/>
              <a:gd name="T68" fmla="*/ 230 w 302"/>
              <a:gd name="T69" fmla="*/ 263 h 302"/>
              <a:gd name="T70" fmla="*/ 243 w 302"/>
              <a:gd name="T71" fmla="*/ 251 h 302"/>
              <a:gd name="T72" fmla="*/ 268 w 302"/>
              <a:gd name="T73" fmla="*/ 236 h 302"/>
              <a:gd name="T74" fmla="*/ 278 w 302"/>
              <a:gd name="T75" fmla="*/ 219 h 302"/>
              <a:gd name="T76" fmla="*/ 282 w 302"/>
              <a:gd name="T77" fmla="*/ 190 h 302"/>
              <a:gd name="T78" fmla="*/ 287 w 302"/>
              <a:gd name="T79" fmla="*/ 173 h 302"/>
              <a:gd name="T80" fmla="*/ 302 w 302"/>
              <a:gd name="T81" fmla="*/ 155 h 302"/>
              <a:gd name="T82" fmla="*/ 170 w 302"/>
              <a:gd name="T83" fmla="*/ 59 h 302"/>
              <a:gd name="T84" fmla="*/ 160 w 302"/>
              <a:gd name="T85" fmla="*/ 111 h 302"/>
              <a:gd name="T86" fmla="*/ 143 w 302"/>
              <a:gd name="T87" fmla="*/ 110 h 302"/>
              <a:gd name="T88" fmla="*/ 98 w 302"/>
              <a:gd name="T89" fmla="*/ 73 h 302"/>
              <a:gd name="T90" fmla="*/ 117 w 302"/>
              <a:gd name="T91" fmla="*/ 128 h 302"/>
              <a:gd name="T92" fmla="*/ 59 w 302"/>
              <a:gd name="T93" fmla="*/ 132 h 302"/>
              <a:gd name="T94" fmla="*/ 110 w 302"/>
              <a:gd name="T95" fmla="*/ 159 h 302"/>
              <a:gd name="T96" fmla="*/ 143 w 302"/>
              <a:gd name="T97" fmla="*/ 191 h 302"/>
              <a:gd name="T98" fmla="*/ 128 w 302"/>
              <a:gd name="T99" fmla="*/ 185 h 302"/>
              <a:gd name="T100" fmla="*/ 130 w 302"/>
              <a:gd name="T101" fmla="*/ 171 h 302"/>
              <a:gd name="T102" fmla="*/ 203 w 302"/>
              <a:gd name="T103" fmla="*/ 229 h 302"/>
              <a:gd name="T104" fmla="*/ 172 w 302"/>
              <a:gd name="T105" fmla="*/ 185 h 302"/>
              <a:gd name="T106" fmla="*/ 229 w 302"/>
              <a:gd name="T107" fmla="*/ 203 h 302"/>
              <a:gd name="T108" fmla="*/ 191 w 302"/>
              <a:gd name="T109" fmla="*/ 159 h 302"/>
              <a:gd name="T110" fmla="*/ 191 w 302"/>
              <a:gd name="T111" fmla="*/ 143 h 302"/>
              <a:gd name="T112" fmla="*/ 230 w 302"/>
              <a:gd name="T113" fmla="*/ 99 h 3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302" h="302">
                <a:moveTo>
                  <a:pt x="302" y="147"/>
                </a:moveTo>
                <a:cubicBezTo>
                  <a:pt x="300" y="146"/>
                  <a:pt x="297" y="145"/>
                  <a:pt x="295" y="145"/>
                </a:cubicBezTo>
                <a:cubicBezTo>
                  <a:pt x="293" y="144"/>
                  <a:pt x="290" y="143"/>
                  <a:pt x="288" y="142"/>
                </a:cubicBezTo>
                <a:cubicBezTo>
                  <a:pt x="287" y="142"/>
                  <a:pt x="287" y="142"/>
                  <a:pt x="287" y="142"/>
                </a:cubicBezTo>
                <a:cubicBezTo>
                  <a:pt x="287" y="141"/>
                  <a:pt x="287" y="141"/>
                  <a:pt x="287" y="141"/>
                </a:cubicBezTo>
                <a:cubicBezTo>
                  <a:pt x="287" y="137"/>
                  <a:pt x="287" y="133"/>
                  <a:pt x="286" y="130"/>
                </a:cubicBezTo>
                <a:cubicBezTo>
                  <a:pt x="286" y="129"/>
                  <a:pt x="286" y="129"/>
                  <a:pt x="286" y="129"/>
                </a:cubicBezTo>
                <a:cubicBezTo>
                  <a:pt x="287" y="128"/>
                  <a:pt x="287" y="128"/>
                  <a:pt x="287" y="128"/>
                </a:cubicBezTo>
                <a:cubicBezTo>
                  <a:pt x="289" y="127"/>
                  <a:pt x="291" y="126"/>
                  <a:pt x="293" y="125"/>
                </a:cubicBezTo>
                <a:cubicBezTo>
                  <a:pt x="295" y="123"/>
                  <a:pt x="297" y="122"/>
                  <a:pt x="299" y="121"/>
                </a:cubicBezTo>
                <a:cubicBezTo>
                  <a:pt x="299" y="118"/>
                  <a:pt x="298" y="116"/>
                  <a:pt x="297" y="113"/>
                </a:cubicBezTo>
                <a:cubicBezTo>
                  <a:pt x="295" y="113"/>
                  <a:pt x="293" y="113"/>
                  <a:pt x="290" y="113"/>
                </a:cubicBezTo>
                <a:cubicBezTo>
                  <a:pt x="288" y="112"/>
                  <a:pt x="285" y="112"/>
                  <a:pt x="283" y="112"/>
                </a:cubicBezTo>
                <a:cubicBezTo>
                  <a:pt x="282" y="112"/>
                  <a:pt x="282" y="112"/>
                  <a:pt x="282" y="112"/>
                </a:cubicBezTo>
                <a:cubicBezTo>
                  <a:pt x="282" y="111"/>
                  <a:pt x="282" y="111"/>
                  <a:pt x="282" y="111"/>
                </a:cubicBezTo>
                <a:cubicBezTo>
                  <a:pt x="281" y="108"/>
                  <a:pt x="279" y="104"/>
                  <a:pt x="278" y="100"/>
                </a:cubicBezTo>
                <a:cubicBezTo>
                  <a:pt x="278" y="99"/>
                  <a:pt x="278" y="99"/>
                  <a:pt x="278" y="99"/>
                </a:cubicBezTo>
                <a:cubicBezTo>
                  <a:pt x="278" y="99"/>
                  <a:pt x="278" y="99"/>
                  <a:pt x="278" y="99"/>
                </a:cubicBezTo>
                <a:cubicBezTo>
                  <a:pt x="280" y="97"/>
                  <a:pt x="282" y="95"/>
                  <a:pt x="284" y="94"/>
                </a:cubicBezTo>
                <a:cubicBezTo>
                  <a:pt x="285" y="92"/>
                  <a:pt x="287" y="90"/>
                  <a:pt x="289" y="89"/>
                </a:cubicBezTo>
                <a:cubicBezTo>
                  <a:pt x="288" y="86"/>
                  <a:pt x="286" y="84"/>
                  <a:pt x="285" y="82"/>
                </a:cubicBezTo>
                <a:cubicBezTo>
                  <a:pt x="283" y="82"/>
                  <a:pt x="281" y="82"/>
                  <a:pt x="278" y="83"/>
                </a:cubicBezTo>
                <a:cubicBezTo>
                  <a:pt x="276" y="83"/>
                  <a:pt x="273" y="83"/>
                  <a:pt x="271" y="84"/>
                </a:cubicBezTo>
                <a:cubicBezTo>
                  <a:pt x="270" y="84"/>
                  <a:pt x="270" y="84"/>
                  <a:pt x="270" y="84"/>
                </a:cubicBezTo>
                <a:cubicBezTo>
                  <a:pt x="270" y="83"/>
                  <a:pt x="270" y="83"/>
                  <a:pt x="270" y="83"/>
                </a:cubicBezTo>
                <a:cubicBezTo>
                  <a:pt x="268" y="80"/>
                  <a:pt x="266" y="76"/>
                  <a:pt x="264" y="73"/>
                </a:cubicBezTo>
                <a:cubicBezTo>
                  <a:pt x="263" y="72"/>
                  <a:pt x="263" y="72"/>
                  <a:pt x="263" y="72"/>
                </a:cubicBezTo>
                <a:cubicBezTo>
                  <a:pt x="264" y="72"/>
                  <a:pt x="264" y="72"/>
                  <a:pt x="264" y="72"/>
                </a:cubicBezTo>
                <a:cubicBezTo>
                  <a:pt x="265" y="70"/>
                  <a:pt x="266" y="68"/>
                  <a:pt x="268" y="66"/>
                </a:cubicBezTo>
                <a:cubicBezTo>
                  <a:pt x="269" y="64"/>
                  <a:pt x="270" y="62"/>
                  <a:pt x="271" y="60"/>
                </a:cubicBezTo>
                <a:cubicBezTo>
                  <a:pt x="270" y="58"/>
                  <a:pt x="268" y="56"/>
                  <a:pt x="267" y="54"/>
                </a:cubicBezTo>
                <a:cubicBezTo>
                  <a:pt x="264" y="54"/>
                  <a:pt x="262" y="55"/>
                  <a:pt x="260" y="56"/>
                </a:cubicBezTo>
                <a:cubicBezTo>
                  <a:pt x="258" y="57"/>
                  <a:pt x="255" y="58"/>
                  <a:pt x="253" y="59"/>
                </a:cubicBezTo>
                <a:cubicBezTo>
                  <a:pt x="252" y="59"/>
                  <a:pt x="252" y="59"/>
                  <a:pt x="252" y="59"/>
                </a:cubicBezTo>
                <a:cubicBezTo>
                  <a:pt x="252" y="58"/>
                  <a:pt x="252" y="58"/>
                  <a:pt x="252" y="58"/>
                </a:cubicBezTo>
                <a:cubicBezTo>
                  <a:pt x="249" y="55"/>
                  <a:pt x="246" y="53"/>
                  <a:pt x="243" y="50"/>
                </a:cubicBezTo>
                <a:cubicBezTo>
                  <a:pt x="243" y="49"/>
                  <a:pt x="243" y="49"/>
                  <a:pt x="243" y="49"/>
                </a:cubicBezTo>
                <a:cubicBezTo>
                  <a:pt x="243" y="49"/>
                  <a:pt x="243" y="49"/>
                  <a:pt x="243" y="49"/>
                </a:cubicBezTo>
                <a:cubicBezTo>
                  <a:pt x="244" y="47"/>
                  <a:pt x="245" y="44"/>
                  <a:pt x="246" y="42"/>
                </a:cubicBezTo>
                <a:cubicBezTo>
                  <a:pt x="247" y="40"/>
                  <a:pt x="247" y="37"/>
                  <a:pt x="248" y="35"/>
                </a:cubicBezTo>
                <a:cubicBezTo>
                  <a:pt x="246" y="33"/>
                  <a:pt x="244" y="32"/>
                  <a:pt x="242" y="30"/>
                </a:cubicBezTo>
                <a:cubicBezTo>
                  <a:pt x="240" y="31"/>
                  <a:pt x="238" y="33"/>
                  <a:pt x="236" y="34"/>
                </a:cubicBezTo>
                <a:cubicBezTo>
                  <a:pt x="234" y="36"/>
                  <a:pt x="232" y="37"/>
                  <a:pt x="230" y="38"/>
                </a:cubicBezTo>
                <a:cubicBezTo>
                  <a:pt x="229" y="39"/>
                  <a:pt x="229" y="39"/>
                  <a:pt x="229" y="39"/>
                </a:cubicBezTo>
                <a:cubicBezTo>
                  <a:pt x="228" y="38"/>
                  <a:pt x="228" y="38"/>
                  <a:pt x="228" y="38"/>
                </a:cubicBezTo>
                <a:cubicBezTo>
                  <a:pt x="225" y="36"/>
                  <a:pt x="222" y="34"/>
                  <a:pt x="219" y="32"/>
                </a:cubicBezTo>
                <a:cubicBezTo>
                  <a:pt x="218" y="32"/>
                  <a:pt x="218" y="32"/>
                  <a:pt x="218" y="32"/>
                </a:cubicBezTo>
                <a:cubicBezTo>
                  <a:pt x="218" y="31"/>
                  <a:pt x="218" y="31"/>
                  <a:pt x="218" y="31"/>
                </a:cubicBezTo>
                <a:cubicBezTo>
                  <a:pt x="218" y="28"/>
                  <a:pt x="219" y="26"/>
                  <a:pt x="219" y="23"/>
                </a:cubicBezTo>
                <a:cubicBezTo>
                  <a:pt x="219" y="21"/>
                  <a:pt x="220" y="19"/>
                  <a:pt x="220" y="16"/>
                </a:cubicBezTo>
                <a:cubicBezTo>
                  <a:pt x="218" y="15"/>
                  <a:pt x="215" y="14"/>
                  <a:pt x="213" y="13"/>
                </a:cubicBezTo>
                <a:cubicBezTo>
                  <a:pt x="211" y="15"/>
                  <a:pt x="210" y="16"/>
                  <a:pt x="208" y="18"/>
                </a:cubicBezTo>
                <a:cubicBezTo>
                  <a:pt x="206" y="20"/>
                  <a:pt x="205" y="22"/>
                  <a:pt x="203" y="23"/>
                </a:cubicBezTo>
                <a:cubicBezTo>
                  <a:pt x="202" y="24"/>
                  <a:pt x="202" y="24"/>
                  <a:pt x="202" y="24"/>
                </a:cubicBezTo>
                <a:cubicBezTo>
                  <a:pt x="202" y="24"/>
                  <a:pt x="202" y="24"/>
                  <a:pt x="202" y="24"/>
                </a:cubicBezTo>
                <a:cubicBezTo>
                  <a:pt x="198" y="22"/>
                  <a:pt x="194" y="21"/>
                  <a:pt x="191" y="20"/>
                </a:cubicBezTo>
                <a:cubicBezTo>
                  <a:pt x="190" y="20"/>
                  <a:pt x="190" y="20"/>
                  <a:pt x="190" y="20"/>
                </a:cubicBezTo>
                <a:cubicBezTo>
                  <a:pt x="190" y="19"/>
                  <a:pt x="190" y="19"/>
                  <a:pt x="190" y="19"/>
                </a:cubicBezTo>
                <a:cubicBezTo>
                  <a:pt x="189" y="17"/>
                  <a:pt x="189" y="14"/>
                  <a:pt x="189" y="12"/>
                </a:cubicBezTo>
                <a:cubicBezTo>
                  <a:pt x="189" y="9"/>
                  <a:pt x="189" y="7"/>
                  <a:pt x="188" y="4"/>
                </a:cubicBezTo>
                <a:cubicBezTo>
                  <a:pt x="186" y="4"/>
                  <a:pt x="183" y="3"/>
                  <a:pt x="181" y="3"/>
                </a:cubicBezTo>
                <a:cubicBezTo>
                  <a:pt x="180" y="4"/>
                  <a:pt x="178" y="7"/>
                  <a:pt x="177" y="9"/>
                </a:cubicBezTo>
                <a:cubicBezTo>
                  <a:pt x="176" y="11"/>
                  <a:pt x="175" y="13"/>
                  <a:pt x="173" y="15"/>
                </a:cubicBezTo>
                <a:cubicBezTo>
                  <a:pt x="173" y="16"/>
                  <a:pt x="173" y="16"/>
                  <a:pt x="173" y="16"/>
                </a:cubicBezTo>
                <a:cubicBezTo>
                  <a:pt x="172" y="16"/>
                  <a:pt x="172" y="16"/>
                  <a:pt x="172" y="16"/>
                </a:cubicBezTo>
                <a:cubicBezTo>
                  <a:pt x="168" y="15"/>
                  <a:pt x="165" y="15"/>
                  <a:pt x="161" y="14"/>
                </a:cubicBezTo>
                <a:cubicBezTo>
                  <a:pt x="160" y="14"/>
                  <a:pt x="160" y="14"/>
                  <a:pt x="160" y="14"/>
                </a:cubicBezTo>
                <a:cubicBezTo>
                  <a:pt x="159" y="14"/>
                  <a:pt x="159" y="14"/>
                  <a:pt x="159" y="14"/>
                </a:cubicBezTo>
                <a:cubicBezTo>
                  <a:pt x="159" y="11"/>
                  <a:pt x="158" y="9"/>
                  <a:pt x="157" y="7"/>
                </a:cubicBezTo>
                <a:cubicBezTo>
                  <a:pt x="156" y="4"/>
                  <a:pt x="156" y="2"/>
                  <a:pt x="155" y="0"/>
                </a:cubicBezTo>
                <a:cubicBezTo>
                  <a:pt x="155" y="0"/>
                  <a:pt x="155" y="0"/>
                  <a:pt x="155" y="0"/>
                </a:cubicBezTo>
                <a:cubicBezTo>
                  <a:pt x="152" y="0"/>
                  <a:pt x="150" y="0"/>
                  <a:pt x="147" y="0"/>
                </a:cubicBezTo>
                <a:cubicBezTo>
                  <a:pt x="147" y="0"/>
                  <a:pt x="147" y="0"/>
                  <a:pt x="147" y="0"/>
                </a:cubicBezTo>
                <a:cubicBezTo>
                  <a:pt x="146" y="2"/>
                  <a:pt x="145" y="4"/>
                  <a:pt x="145" y="7"/>
                </a:cubicBezTo>
                <a:cubicBezTo>
                  <a:pt x="144" y="9"/>
                  <a:pt x="143" y="11"/>
                  <a:pt x="142" y="14"/>
                </a:cubicBezTo>
                <a:cubicBezTo>
                  <a:pt x="142" y="14"/>
                  <a:pt x="142" y="14"/>
                  <a:pt x="142" y="14"/>
                </a:cubicBezTo>
                <a:cubicBezTo>
                  <a:pt x="141" y="14"/>
                  <a:pt x="141" y="14"/>
                  <a:pt x="141" y="14"/>
                </a:cubicBezTo>
                <a:cubicBezTo>
                  <a:pt x="137" y="15"/>
                  <a:pt x="133" y="15"/>
                  <a:pt x="130" y="16"/>
                </a:cubicBezTo>
                <a:cubicBezTo>
                  <a:pt x="129" y="16"/>
                  <a:pt x="129" y="16"/>
                  <a:pt x="129" y="16"/>
                </a:cubicBezTo>
                <a:cubicBezTo>
                  <a:pt x="129" y="15"/>
                  <a:pt x="129" y="15"/>
                  <a:pt x="129" y="15"/>
                </a:cubicBezTo>
                <a:cubicBezTo>
                  <a:pt x="127" y="13"/>
                  <a:pt x="126" y="11"/>
                  <a:pt x="125" y="9"/>
                </a:cubicBezTo>
                <a:cubicBezTo>
                  <a:pt x="123" y="7"/>
                  <a:pt x="122" y="4"/>
                  <a:pt x="121" y="3"/>
                </a:cubicBezTo>
                <a:cubicBezTo>
                  <a:pt x="118" y="3"/>
                  <a:pt x="116" y="4"/>
                  <a:pt x="113" y="4"/>
                </a:cubicBezTo>
                <a:cubicBezTo>
                  <a:pt x="113" y="7"/>
                  <a:pt x="113" y="9"/>
                  <a:pt x="113" y="12"/>
                </a:cubicBezTo>
                <a:cubicBezTo>
                  <a:pt x="113" y="14"/>
                  <a:pt x="112" y="17"/>
                  <a:pt x="112" y="19"/>
                </a:cubicBezTo>
                <a:cubicBezTo>
                  <a:pt x="112" y="20"/>
                  <a:pt x="112" y="20"/>
                  <a:pt x="112" y="20"/>
                </a:cubicBezTo>
                <a:cubicBezTo>
                  <a:pt x="111" y="20"/>
                  <a:pt x="111" y="20"/>
                  <a:pt x="111" y="20"/>
                </a:cubicBezTo>
                <a:cubicBezTo>
                  <a:pt x="108" y="21"/>
                  <a:pt x="104" y="22"/>
                  <a:pt x="100" y="24"/>
                </a:cubicBezTo>
                <a:cubicBezTo>
                  <a:pt x="100" y="24"/>
                  <a:pt x="100" y="24"/>
                  <a:pt x="100" y="24"/>
                </a:cubicBezTo>
                <a:cubicBezTo>
                  <a:pt x="99" y="23"/>
                  <a:pt x="99" y="23"/>
                  <a:pt x="99" y="23"/>
                </a:cubicBezTo>
                <a:cubicBezTo>
                  <a:pt x="97" y="22"/>
                  <a:pt x="96" y="20"/>
                  <a:pt x="94" y="18"/>
                </a:cubicBezTo>
                <a:cubicBezTo>
                  <a:pt x="92" y="16"/>
                  <a:pt x="90" y="15"/>
                  <a:pt x="89" y="13"/>
                </a:cubicBezTo>
                <a:cubicBezTo>
                  <a:pt x="86" y="14"/>
                  <a:pt x="84" y="15"/>
                  <a:pt x="82" y="16"/>
                </a:cubicBezTo>
                <a:cubicBezTo>
                  <a:pt x="82" y="19"/>
                  <a:pt x="82" y="21"/>
                  <a:pt x="83" y="23"/>
                </a:cubicBezTo>
                <a:cubicBezTo>
                  <a:pt x="83" y="26"/>
                  <a:pt x="83" y="28"/>
                  <a:pt x="84" y="31"/>
                </a:cubicBezTo>
                <a:cubicBezTo>
                  <a:pt x="84" y="32"/>
                  <a:pt x="84" y="32"/>
                  <a:pt x="84" y="32"/>
                </a:cubicBezTo>
                <a:cubicBezTo>
                  <a:pt x="83" y="32"/>
                  <a:pt x="83" y="32"/>
                  <a:pt x="83" y="32"/>
                </a:cubicBezTo>
                <a:cubicBezTo>
                  <a:pt x="80" y="34"/>
                  <a:pt x="76" y="36"/>
                  <a:pt x="73" y="38"/>
                </a:cubicBezTo>
                <a:cubicBezTo>
                  <a:pt x="73" y="39"/>
                  <a:pt x="73" y="39"/>
                  <a:pt x="73" y="39"/>
                </a:cubicBezTo>
                <a:cubicBezTo>
                  <a:pt x="72" y="38"/>
                  <a:pt x="72" y="38"/>
                  <a:pt x="72" y="38"/>
                </a:cubicBezTo>
                <a:cubicBezTo>
                  <a:pt x="70" y="37"/>
                  <a:pt x="68" y="36"/>
                  <a:pt x="66" y="34"/>
                </a:cubicBezTo>
                <a:cubicBezTo>
                  <a:pt x="64" y="33"/>
                  <a:pt x="62" y="31"/>
                  <a:pt x="60" y="30"/>
                </a:cubicBezTo>
                <a:cubicBezTo>
                  <a:pt x="58" y="32"/>
                  <a:pt x="56" y="33"/>
                  <a:pt x="54" y="35"/>
                </a:cubicBezTo>
                <a:cubicBezTo>
                  <a:pt x="54" y="37"/>
                  <a:pt x="55" y="40"/>
                  <a:pt x="56" y="42"/>
                </a:cubicBezTo>
                <a:cubicBezTo>
                  <a:pt x="57" y="44"/>
                  <a:pt x="58" y="47"/>
                  <a:pt x="59" y="49"/>
                </a:cubicBezTo>
                <a:cubicBezTo>
                  <a:pt x="59" y="49"/>
                  <a:pt x="59" y="49"/>
                  <a:pt x="59" y="49"/>
                </a:cubicBezTo>
                <a:cubicBezTo>
                  <a:pt x="58" y="50"/>
                  <a:pt x="58" y="50"/>
                  <a:pt x="58" y="50"/>
                </a:cubicBezTo>
                <a:cubicBezTo>
                  <a:pt x="56" y="53"/>
                  <a:pt x="53" y="55"/>
                  <a:pt x="50" y="58"/>
                </a:cubicBezTo>
                <a:cubicBezTo>
                  <a:pt x="50" y="59"/>
                  <a:pt x="50" y="59"/>
                  <a:pt x="50" y="59"/>
                </a:cubicBezTo>
                <a:cubicBezTo>
                  <a:pt x="49" y="59"/>
                  <a:pt x="49" y="59"/>
                  <a:pt x="49" y="59"/>
                </a:cubicBezTo>
                <a:cubicBezTo>
                  <a:pt x="47" y="58"/>
                  <a:pt x="44" y="57"/>
                  <a:pt x="42" y="56"/>
                </a:cubicBezTo>
                <a:cubicBezTo>
                  <a:pt x="40" y="55"/>
                  <a:pt x="37" y="54"/>
                  <a:pt x="35" y="54"/>
                </a:cubicBezTo>
                <a:cubicBezTo>
                  <a:pt x="33" y="56"/>
                  <a:pt x="32" y="58"/>
                  <a:pt x="30" y="60"/>
                </a:cubicBezTo>
                <a:cubicBezTo>
                  <a:pt x="32" y="62"/>
                  <a:pt x="33" y="64"/>
                  <a:pt x="34" y="66"/>
                </a:cubicBezTo>
                <a:cubicBezTo>
                  <a:pt x="36" y="68"/>
                  <a:pt x="37" y="70"/>
                  <a:pt x="38" y="72"/>
                </a:cubicBezTo>
                <a:cubicBezTo>
                  <a:pt x="39" y="72"/>
                  <a:pt x="39" y="72"/>
                  <a:pt x="39" y="72"/>
                </a:cubicBezTo>
                <a:cubicBezTo>
                  <a:pt x="38" y="73"/>
                  <a:pt x="38" y="73"/>
                  <a:pt x="38" y="73"/>
                </a:cubicBezTo>
                <a:cubicBezTo>
                  <a:pt x="36" y="76"/>
                  <a:pt x="34" y="80"/>
                  <a:pt x="32" y="83"/>
                </a:cubicBezTo>
                <a:cubicBezTo>
                  <a:pt x="32" y="84"/>
                  <a:pt x="32" y="84"/>
                  <a:pt x="32" y="84"/>
                </a:cubicBezTo>
                <a:cubicBezTo>
                  <a:pt x="31" y="84"/>
                  <a:pt x="31" y="84"/>
                  <a:pt x="31" y="84"/>
                </a:cubicBezTo>
                <a:cubicBezTo>
                  <a:pt x="29" y="83"/>
                  <a:pt x="26" y="83"/>
                  <a:pt x="24" y="83"/>
                </a:cubicBezTo>
                <a:cubicBezTo>
                  <a:pt x="21" y="82"/>
                  <a:pt x="19" y="82"/>
                  <a:pt x="17" y="82"/>
                </a:cubicBezTo>
                <a:cubicBezTo>
                  <a:pt x="15" y="84"/>
                  <a:pt x="14" y="86"/>
                  <a:pt x="13" y="89"/>
                </a:cubicBezTo>
                <a:cubicBezTo>
                  <a:pt x="15" y="90"/>
                  <a:pt x="16" y="92"/>
                  <a:pt x="18" y="94"/>
                </a:cubicBezTo>
                <a:cubicBezTo>
                  <a:pt x="20" y="95"/>
                  <a:pt x="22" y="97"/>
                  <a:pt x="24" y="99"/>
                </a:cubicBezTo>
                <a:cubicBezTo>
                  <a:pt x="24" y="99"/>
                  <a:pt x="24" y="99"/>
                  <a:pt x="24" y="99"/>
                </a:cubicBezTo>
                <a:cubicBezTo>
                  <a:pt x="24" y="100"/>
                  <a:pt x="24" y="100"/>
                  <a:pt x="24" y="100"/>
                </a:cubicBezTo>
                <a:cubicBezTo>
                  <a:pt x="22" y="104"/>
                  <a:pt x="21" y="108"/>
                  <a:pt x="20" y="111"/>
                </a:cubicBezTo>
                <a:cubicBezTo>
                  <a:pt x="20" y="112"/>
                  <a:pt x="20" y="112"/>
                  <a:pt x="20" y="112"/>
                </a:cubicBezTo>
                <a:cubicBezTo>
                  <a:pt x="19" y="112"/>
                  <a:pt x="19" y="112"/>
                  <a:pt x="19" y="112"/>
                </a:cubicBezTo>
                <a:cubicBezTo>
                  <a:pt x="17" y="112"/>
                  <a:pt x="14" y="112"/>
                  <a:pt x="12" y="113"/>
                </a:cubicBezTo>
                <a:cubicBezTo>
                  <a:pt x="9" y="113"/>
                  <a:pt x="7" y="113"/>
                  <a:pt x="4" y="113"/>
                </a:cubicBezTo>
                <a:cubicBezTo>
                  <a:pt x="4" y="116"/>
                  <a:pt x="3" y="118"/>
                  <a:pt x="3" y="121"/>
                </a:cubicBezTo>
                <a:cubicBezTo>
                  <a:pt x="5" y="122"/>
                  <a:pt x="7" y="123"/>
                  <a:pt x="9" y="125"/>
                </a:cubicBezTo>
                <a:cubicBezTo>
                  <a:pt x="11" y="126"/>
                  <a:pt x="13" y="127"/>
                  <a:pt x="15" y="128"/>
                </a:cubicBezTo>
                <a:cubicBezTo>
                  <a:pt x="16" y="129"/>
                  <a:pt x="16" y="129"/>
                  <a:pt x="16" y="129"/>
                </a:cubicBezTo>
                <a:cubicBezTo>
                  <a:pt x="16" y="130"/>
                  <a:pt x="16" y="130"/>
                  <a:pt x="16" y="130"/>
                </a:cubicBezTo>
                <a:cubicBezTo>
                  <a:pt x="15" y="133"/>
                  <a:pt x="15" y="137"/>
                  <a:pt x="15" y="141"/>
                </a:cubicBezTo>
                <a:cubicBezTo>
                  <a:pt x="14" y="142"/>
                  <a:pt x="14" y="142"/>
                  <a:pt x="14" y="142"/>
                </a:cubicBezTo>
                <a:cubicBezTo>
                  <a:pt x="14" y="142"/>
                  <a:pt x="14" y="142"/>
                  <a:pt x="14" y="142"/>
                </a:cubicBezTo>
                <a:cubicBezTo>
                  <a:pt x="12" y="143"/>
                  <a:pt x="9" y="144"/>
                  <a:pt x="7" y="145"/>
                </a:cubicBezTo>
                <a:cubicBezTo>
                  <a:pt x="4" y="145"/>
                  <a:pt x="2" y="146"/>
                  <a:pt x="0" y="147"/>
                </a:cubicBezTo>
                <a:cubicBezTo>
                  <a:pt x="0" y="147"/>
                  <a:pt x="0" y="147"/>
                  <a:pt x="0" y="147"/>
                </a:cubicBezTo>
                <a:cubicBezTo>
                  <a:pt x="0" y="148"/>
                  <a:pt x="0" y="150"/>
                  <a:pt x="0" y="151"/>
                </a:cubicBezTo>
                <a:cubicBezTo>
                  <a:pt x="0" y="152"/>
                  <a:pt x="0" y="153"/>
                  <a:pt x="0" y="155"/>
                </a:cubicBezTo>
                <a:cubicBezTo>
                  <a:pt x="0" y="155"/>
                  <a:pt x="0" y="155"/>
                  <a:pt x="0" y="155"/>
                </a:cubicBezTo>
                <a:cubicBezTo>
                  <a:pt x="2" y="156"/>
                  <a:pt x="4" y="156"/>
                  <a:pt x="7" y="157"/>
                </a:cubicBezTo>
                <a:cubicBezTo>
                  <a:pt x="9" y="158"/>
                  <a:pt x="12" y="158"/>
                  <a:pt x="14" y="159"/>
                </a:cubicBezTo>
                <a:cubicBezTo>
                  <a:pt x="14" y="160"/>
                  <a:pt x="14" y="160"/>
                  <a:pt x="14" y="160"/>
                </a:cubicBezTo>
                <a:cubicBezTo>
                  <a:pt x="15" y="160"/>
                  <a:pt x="15" y="160"/>
                  <a:pt x="15" y="160"/>
                </a:cubicBezTo>
                <a:cubicBezTo>
                  <a:pt x="15" y="165"/>
                  <a:pt x="15" y="168"/>
                  <a:pt x="16" y="172"/>
                </a:cubicBezTo>
                <a:cubicBezTo>
                  <a:pt x="16" y="173"/>
                  <a:pt x="16" y="173"/>
                  <a:pt x="16" y="173"/>
                </a:cubicBezTo>
                <a:cubicBezTo>
                  <a:pt x="15" y="173"/>
                  <a:pt x="15" y="173"/>
                  <a:pt x="15" y="173"/>
                </a:cubicBezTo>
                <a:cubicBezTo>
                  <a:pt x="13" y="174"/>
                  <a:pt x="11" y="176"/>
                  <a:pt x="9" y="177"/>
                </a:cubicBezTo>
                <a:cubicBezTo>
                  <a:pt x="7" y="178"/>
                  <a:pt x="5" y="179"/>
                  <a:pt x="3" y="181"/>
                </a:cubicBezTo>
                <a:cubicBezTo>
                  <a:pt x="3" y="183"/>
                  <a:pt x="4" y="186"/>
                  <a:pt x="4" y="188"/>
                </a:cubicBezTo>
                <a:cubicBezTo>
                  <a:pt x="7" y="189"/>
                  <a:pt x="9" y="189"/>
                  <a:pt x="12" y="189"/>
                </a:cubicBezTo>
                <a:cubicBezTo>
                  <a:pt x="14" y="189"/>
                  <a:pt x="17" y="189"/>
                  <a:pt x="19" y="190"/>
                </a:cubicBezTo>
                <a:cubicBezTo>
                  <a:pt x="20" y="190"/>
                  <a:pt x="20" y="190"/>
                  <a:pt x="20" y="190"/>
                </a:cubicBezTo>
                <a:cubicBezTo>
                  <a:pt x="20" y="190"/>
                  <a:pt x="20" y="190"/>
                  <a:pt x="20" y="190"/>
                </a:cubicBezTo>
                <a:cubicBezTo>
                  <a:pt x="21" y="194"/>
                  <a:pt x="22" y="198"/>
                  <a:pt x="24" y="201"/>
                </a:cubicBezTo>
                <a:cubicBezTo>
                  <a:pt x="24" y="202"/>
                  <a:pt x="24" y="202"/>
                  <a:pt x="24" y="202"/>
                </a:cubicBezTo>
                <a:cubicBezTo>
                  <a:pt x="24" y="203"/>
                  <a:pt x="24" y="203"/>
                  <a:pt x="24" y="203"/>
                </a:cubicBezTo>
                <a:cubicBezTo>
                  <a:pt x="22" y="204"/>
                  <a:pt x="20" y="206"/>
                  <a:pt x="18" y="208"/>
                </a:cubicBezTo>
                <a:cubicBezTo>
                  <a:pt x="16" y="210"/>
                  <a:pt x="15" y="211"/>
                  <a:pt x="13" y="213"/>
                </a:cubicBezTo>
                <a:cubicBezTo>
                  <a:pt x="14" y="215"/>
                  <a:pt x="15" y="218"/>
                  <a:pt x="17" y="220"/>
                </a:cubicBezTo>
                <a:cubicBezTo>
                  <a:pt x="19" y="220"/>
                  <a:pt x="21" y="219"/>
                  <a:pt x="24" y="219"/>
                </a:cubicBezTo>
                <a:cubicBezTo>
                  <a:pt x="26" y="219"/>
                  <a:pt x="29" y="218"/>
                  <a:pt x="31" y="218"/>
                </a:cubicBezTo>
                <a:cubicBezTo>
                  <a:pt x="32" y="218"/>
                  <a:pt x="32" y="218"/>
                  <a:pt x="32" y="218"/>
                </a:cubicBezTo>
                <a:cubicBezTo>
                  <a:pt x="32" y="219"/>
                  <a:pt x="32" y="219"/>
                  <a:pt x="32" y="219"/>
                </a:cubicBezTo>
                <a:cubicBezTo>
                  <a:pt x="34" y="222"/>
                  <a:pt x="36" y="225"/>
                  <a:pt x="38" y="228"/>
                </a:cubicBezTo>
                <a:cubicBezTo>
                  <a:pt x="39" y="229"/>
                  <a:pt x="39" y="229"/>
                  <a:pt x="39" y="229"/>
                </a:cubicBezTo>
                <a:cubicBezTo>
                  <a:pt x="38" y="230"/>
                  <a:pt x="38" y="230"/>
                  <a:pt x="38" y="230"/>
                </a:cubicBezTo>
                <a:cubicBezTo>
                  <a:pt x="37" y="232"/>
                  <a:pt x="36" y="234"/>
                  <a:pt x="34" y="236"/>
                </a:cubicBezTo>
                <a:cubicBezTo>
                  <a:pt x="33" y="238"/>
                  <a:pt x="32" y="240"/>
                  <a:pt x="30" y="242"/>
                </a:cubicBezTo>
                <a:cubicBezTo>
                  <a:pt x="32" y="244"/>
                  <a:pt x="33" y="246"/>
                  <a:pt x="35" y="248"/>
                </a:cubicBezTo>
                <a:cubicBezTo>
                  <a:pt x="37" y="247"/>
                  <a:pt x="40" y="246"/>
                  <a:pt x="42" y="246"/>
                </a:cubicBezTo>
                <a:cubicBezTo>
                  <a:pt x="44" y="245"/>
                  <a:pt x="47" y="244"/>
                  <a:pt x="49" y="243"/>
                </a:cubicBezTo>
                <a:cubicBezTo>
                  <a:pt x="50" y="243"/>
                  <a:pt x="50" y="243"/>
                  <a:pt x="50" y="243"/>
                </a:cubicBezTo>
                <a:cubicBezTo>
                  <a:pt x="50" y="243"/>
                  <a:pt x="50" y="243"/>
                  <a:pt x="50" y="243"/>
                </a:cubicBezTo>
                <a:cubicBezTo>
                  <a:pt x="53" y="246"/>
                  <a:pt x="56" y="249"/>
                  <a:pt x="58" y="251"/>
                </a:cubicBezTo>
                <a:cubicBezTo>
                  <a:pt x="59" y="252"/>
                  <a:pt x="59" y="252"/>
                  <a:pt x="59" y="252"/>
                </a:cubicBezTo>
                <a:cubicBezTo>
                  <a:pt x="59" y="253"/>
                  <a:pt x="59" y="253"/>
                  <a:pt x="59" y="253"/>
                </a:cubicBezTo>
                <a:cubicBezTo>
                  <a:pt x="58" y="255"/>
                  <a:pt x="57" y="257"/>
                  <a:pt x="56" y="260"/>
                </a:cubicBezTo>
                <a:cubicBezTo>
                  <a:pt x="55" y="262"/>
                  <a:pt x="54" y="264"/>
                  <a:pt x="54" y="266"/>
                </a:cubicBezTo>
                <a:cubicBezTo>
                  <a:pt x="56" y="268"/>
                  <a:pt x="58" y="270"/>
                  <a:pt x="60" y="271"/>
                </a:cubicBezTo>
                <a:cubicBezTo>
                  <a:pt x="62" y="270"/>
                  <a:pt x="64" y="269"/>
                  <a:pt x="66" y="267"/>
                </a:cubicBezTo>
                <a:cubicBezTo>
                  <a:pt x="68" y="266"/>
                  <a:pt x="70" y="265"/>
                  <a:pt x="72" y="263"/>
                </a:cubicBezTo>
                <a:cubicBezTo>
                  <a:pt x="73" y="263"/>
                  <a:pt x="73" y="263"/>
                  <a:pt x="73" y="263"/>
                </a:cubicBezTo>
                <a:cubicBezTo>
                  <a:pt x="73" y="263"/>
                  <a:pt x="73" y="263"/>
                  <a:pt x="73" y="263"/>
                </a:cubicBezTo>
                <a:cubicBezTo>
                  <a:pt x="76" y="266"/>
                  <a:pt x="80" y="268"/>
                  <a:pt x="83" y="270"/>
                </a:cubicBezTo>
                <a:cubicBezTo>
                  <a:pt x="84" y="270"/>
                  <a:pt x="84" y="270"/>
                  <a:pt x="84" y="270"/>
                </a:cubicBezTo>
                <a:cubicBezTo>
                  <a:pt x="84" y="271"/>
                  <a:pt x="84" y="271"/>
                  <a:pt x="84" y="271"/>
                </a:cubicBezTo>
                <a:cubicBezTo>
                  <a:pt x="83" y="273"/>
                  <a:pt x="83" y="276"/>
                  <a:pt x="83" y="278"/>
                </a:cubicBezTo>
                <a:cubicBezTo>
                  <a:pt x="82" y="280"/>
                  <a:pt x="82" y="283"/>
                  <a:pt x="82" y="285"/>
                </a:cubicBezTo>
                <a:cubicBezTo>
                  <a:pt x="84" y="286"/>
                  <a:pt x="86" y="287"/>
                  <a:pt x="89" y="289"/>
                </a:cubicBezTo>
                <a:cubicBezTo>
                  <a:pt x="90" y="287"/>
                  <a:pt x="92" y="285"/>
                  <a:pt x="94" y="283"/>
                </a:cubicBezTo>
                <a:cubicBezTo>
                  <a:pt x="96" y="282"/>
                  <a:pt x="97" y="280"/>
                  <a:pt x="99" y="278"/>
                </a:cubicBezTo>
                <a:cubicBezTo>
                  <a:pt x="100" y="278"/>
                  <a:pt x="100" y="278"/>
                  <a:pt x="100" y="278"/>
                </a:cubicBezTo>
                <a:cubicBezTo>
                  <a:pt x="100" y="278"/>
                  <a:pt x="100" y="278"/>
                  <a:pt x="100" y="278"/>
                </a:cubicBezTo>
                <a:cubicBezTo>
                  <a:pt x="104" y="279"/>
                  <a:pt x="108" y="281"/>
                  <a:pt x="111" y="282"/>
                </a:cubicBezTo>
                <a:cubicBezTo>
                  <a:pt x="112" y="282"/>
                  <a:pt x="112" y="282"/>
                  <a:pt x="112" y="282"/>
                </a:cubicBezTo>
                <a:cubicBezTo>
                  <a:pt x="112" y="283"/>
                  <a:pt x="112" y="283"/>
                  <a:pt x="112" y="283"/>
                </a:cubicBezTo>
                <a:cubicBezTo>
                  <a:pt x="112" y="285"/>
                  <a:pt x="113" y="288"/>
                  <a:pt x="113" y="290"/>
                </a:cubicBezTo>
                <a:cubicBezTo>
                  <a:pt x="113" y="292"/>
                  <a:pt x="113" y="295"/>
                  <a:pt x="113" y="297"/>
                </a:cubicBezTo>
                <a:cubicBezTo>
                  <a:pt x="116" y="298"/>
                  <a:pt x="118" y="298"/>
                  <a:pt x="121" y="299"/>
                </a:cubicBezTo>
                <a:cubicBezTo>
                  <a:pt x="122" y="297"/>
                  <a:pt x="124" y="295"/>
                  <a:pt x="125" y="293"/>
                </a:cubicBezTo>
                <a:cubicBezTo>
                  <a:pt x="126" y="291"/>
                  <a:pt x="127" y="288"/>
                  <a:pt x="129" y="287"/>
                </a:cubicBezTo>
                <a:cubicBezTo>
                  <a:pt x="129" y="286"/>
                  <a:pt x="129" y="286"/>
                  <a:pt x="129" y="286"/>
                </a:cubicBezTo>
                <a:cubicBezTo>
                  <a:pt x="130" y="286"/>
                  <a:pt x="130" y="286"/>
                  <a:pt x="130" y="286"/>
                </a:cubicBezTo>
                <a:cubicBezTo>
                  <a:pt x="133" y="286"/>
                  <a:pt x="137" y="287"/>
                  <a:pt x="141" y="287"/>
                </a:cubicBezTo>
                <a:cubicBezTo>
                  <a:pt x="142" y="287"/>
                  <a:pt x="142" y="287"/>
                  <a:pt x="142" y="287"/>
                </a:cubicBezTo>
                <a:cubicBezTo>
                  <a:pt x="142" y="288"/>
                  <a:pt x="142" y="288"/>
                  <a:pt x="142" y="288"/>
                </a:cubicBezTo>
                <a:cubicBezTo>
                  <a:pt x="143" y="290"/>
                  <a:pt x="144" y="293"/>
                  <a:pt x="145" y="295"/>
                </a:cubicBezTo>
                <a:cubicBezTo>
                  <a:pt x="145" y="297"/>
                  <a:pt x="146" y="300"/>
                  <a:pt x="147" y="302"/>
                </a:cubicBezTo>
                <a:cubicBezTo>
                  <a:pt x="147" y="302"/>
                  <a:pt x="147" y="302"/>
                  <a:pt x="147" y="302"/>
                </a:cubicBezTo>
                <a:cubicBezTo>
                  <a:pt x="150" y="302"/>
                  <a:pt x="152" y="302"/>
                  <a:pt x="155" y="302"/>
                </a:cubicBezTo>
                <a:cubicBezTo>
                  <a:pt x="155" y="302"/>
                  <a:pt x="155" y="302"/>
                  <a:pt x="155" y="302"/>
                </a:cubicBezTo>
                <a:cubicBezTo>
                  <a:pt x="156" y="300"/>
                  <a:pt x="156" y="297"/>
                  <a:pt x="157" y="295"/>
                </a:cubicBezTo>
                <a:cubicBezTo>
                  <a:pt x="158" y="293"/>
                  <a:pt x="159" y="290"/>
                  <a:pt x="159" y="288"/>
                </a:cubicBezTo>
                <a:cubicBezTo>
                  <a:pt x="160" y="287"/>
                  <a:pt x="160" y="287"/>
                  <a:pt x="160" y="287"/>
                </a:cubicBezTo>
                <a:cubicBezTo>
                  <a:pt x="161" y="287"/>
                  <a:pt x="161" y="287"/>
                  <a:pt x="161" y="287"/>
                </a:cubicBezTo>
                <a:cubicBezTo>
                  <a:pt x="165" y="287"/>
                  <a:pt x="168" y="286"/>
                  <a:pt x="172" y="286"/>
                </a:cubicBezTo>
                <a:cubicBezTo>
                  <a:pt x="173" y="286"/>
                  <a:pt x="173" y="286"/>
                  <a:pt x="173" y="286"/>
                </a:cubicBezTo>
                <a:cubicBezTo>
                  <a:pt x="173" y="287"/>
                  <a:pt x="173" y="287"/>
                  <a:pt x="173" y="287"/>
                </a:cubicBezTo>
                <a:cubicBezTo>
                  <a:pt x="175" y="288"/>
                  <a:pt x="176" y="291"/>
                  <a:pt x="177" y="293"/>
                </a:cubicBezTo>
                <a:cubicBezTo>
                  <a:pt x="178" y="295"/>
                  <a:pt x="180" y="297"/>
                  <a:pt x="181" y="299"/>
                </a:cubicBezTo>
                <a:cubicBezTo>
                  <a:pt x="183" y="298"/>
                  <a:pt x="186" y="298"/>
                  <a:pt x="188" y="297"/>
                </a:cubicBezTo>
                <a:cubicBezTo>
                  <a:pt x="189" y="295"/>
                  <a:pt x="189" y="292"/>
                  <a:pt x="189" y="290"/>
                </a:cubicBezTo>
                <a:cubicBezTo>
                  <a:pt x="189" y="288"/>
                  <a:pt x="189" y="285"/>
                  <a:pt x="190" y="283"/>
                </a:cubicBezTo>
                <a:cubicBezTo>
                  <a:pt x="190" y="282"/>
                  <a:pt x="190" y="282"/>
                  <a:pt x="190" y="282"/>
                </a:cubicBezTo>
                <a:cubicBezTo>
                  <a:pt x="191" y="282"/>
                  <a:pt x="191" y="282"/>
                  <a:pt x="191" y="282"/>
                </a:cubicBezTo>
                <a:cubicBezTo>
                  <a:pt x="194" y="281"/>
                  <a:pt x="198" y="279"/>
                  <a:pt x="202" y="278"/>
                </a:cubicBezTo>
                <a:cubicBezTo>
                  <a:pt x="202" y="278"/>
                  <a:pt x="202" y="278"/>
                  <a:pt x="202" y="278"/>
                </a:cubicBezTo>
                <a:cubicBezTo>
                  <a:pt x="203" y="278"/>
                  <a:pt x="203" y="278"/>
                  <a:pt x="203" y="278"/>
                </a:cubicBezTo>
                <a:cubicBezTo>
                  <a:pt x="205" y="280"/>
                  <a:pt x="206" y="282"/>
                  <a:pt x="208" y="283"/>
                </a:cubicBezTo>
                <a:cubicBezTo>
                  <a:pt x="210" y="285"/>
                  <a:pt x="211" y="287"/>
                  <a:pt x="213" y="289"/>
                </a:cubicBezTo>
                <a:cubicBezTo>
                  <a:pt x="215" y="288"/>
                  <a:pt x="218" y="286"/>
                  <a:pt x="220" y="285"/>
                </a:cubicBezTo>
                <a:cubicBezTo>
                  <a:pt x="220" y="283"/>
                  <a:pt x="219" y="280"/>
                  <a:pt x="219" y="278"/>
                </a:cubicBezTo>
                <a:cubicBezTo>
                  <a:pt x="219" y="276"/>
                  <a:pt x="218" y="273"/>
                  <a:pt x="218" y="271"/>
                </a:cubicBezTo>
                <a:cubicBezTo>
                  <a:pt x="218" y="270"/>
                  <a:pt x="218" y="270"/>
                  <a:pt x="218" y="270"/>
                </a:cubicBezTo>
                <a:cubicBezTo>
                  <a:pt x="219" y="270"/>
                  <a:pt x="219" y="270"/>
                  <a:pt x="219" y="270"/>
                </a:cubicBezTo>
                <a:cubicBezTo>
                  <a:pt x="222" y="268"/>
                  <a:pt x="225" y="266"/>
                  <a:pt x="228" y="263"/>
                </a:cubicBezTo>
                <a:cubicBezTo>
                  <a:pt x="229" y="263"/>
                  <a:pt x="229" y="263"/>
                  <a:pt x="229" y="263"/>
                </a:cubicBezTo>
                <a:cubicBezTo>
                  <a:pt x="230" y="263"/>
                  <a:pt x="230" y="263"/>
                  <a:pt x="230" y="263"/>
                </a:cubicBezTo>
                <a:cubicBezTo>
                  <a:pt x="232" y="265"/>
                  <a:pt x="234" y="266"/>
                  <a:pt x="236" y="267"/>
                </a:cubicBezTo>
                <a:cubicBezTo>
                  <a:pt x="238" y="269"/>
                  <a:pt x="240" y="270"/>
                  <a:pt x="242" y="271"/>
                </a:cubicBezTo>
                <a:cubicBezTo>
                  <a:pt x="244" y="270"/>
                  <a:pt x="246" y="268"/>
                  <a:pt x="248" y="266"/>
                </a:cubicBezTo>
                <a:cubicBezTo>
                  <a:pt x="247" y="264"/>
                  <a:pt x="247" y="262"/>
                  <a:pt x="246" y="260"/>
                </a:cubicBezTo>
                <a:cubicBezTo>
                  <a:pt x="245" y="257"/>
                  <a:pt x="244" y="255"/>
                  <a:pt x="243" y="253"/>
                </a:cubicBezTo>
                <a:cubicBezTo>
                  <a:pt x="243" y="252"/>
                  <a:pt x="243" y="252"/>
                  <a:pt x="243" y="252"/>
                </a:cubicBezTo>
                <a:cubicBezTo>
                  <a:pt x="243" y="251"/>
                  <a:pt x="243" y="251"/>
                  <a:pt x="243" y="251"/>
                </a:cubicBezTo>
                <a:cubicBezTo>
                  <a:pt x="246" y="249"/>
                  <a:pt x="249" y="246"/>
                  <a:pt x="252" y="243"/>
                </a:cubicBezTo>
                <a:cubicBezTo>
                  <a:pt x="252" y="243"/>
                  <a:pt x="252" y="243"/>
                  <a:pt x="252" y="243"/>
                </a:cubicBezTo>
                <a:cubicBezTo>
                  <a:pt x="253" y="243"/>
                  <a:pt x="253" y="243"/>
                  <a:pt x="253" y="243"/>
                </a:cubicBezTo>
                <a:cubicBezTo>
                  <a:pt x="255" y="244"/>
                  <a:pt x="258" y="245"/>
                  <a:pt x="260" y="246"/>
                </a:cubicBezTo>
                <a:cubicBezTo>
                  <a:pt x="262" y="246"/>
                  <a:pt x="264" y="247"/>
                  <a:pt x="267" y="248"/>
                </a:cubicBezTo>
                <a:cubicBezTo>
                  <a:pt x="268" y="246"/>
                  <a:pt x="270" y="244"/>
                  <a:pt x="271" y="242"/>
                </a:cubicBezTo>
                <a:cubicBezTo>
                  <a:pt x="270" y="240"/>
                  <a:pt x="269" y="238"/>
                  <a:pt x="268" y="236"/>
                </a:cubicBezTo>
                <a:cubicBezTo>
                  <a:pt x="266" y="234"/>
                  <a:pt x="265" y="232"/>
                  <a:pt x="264" y="230"/>
                </a:cubicBezTo>
                <a:cubicBezTo>
                  <a:pt x="263" y="229"/>
                  <a:pt x="263" y="229"/>
                  <a:pt x="263" y="229"/>
                </a:cubicBezTo>
                <a:cubicBezTo>
                  <a:pt x="264" y="228"/>
                  <a:pt x="264" y="228"/>
                  <a:pt x="264" y="228"/>
                </a:cubicBezTo>
                <a:cubicBezTo>
                  <a:pt x="266" y="225"/>
                  <a:pt x="268" y="222"/>
                  <a:pt x="270" y="219"/>
                </a:cubicBezTo>
                <a:cubicBezTo>
                  <a:pt x="270" y="218"/>
                  <a:pt x="270" y="218"/>
                  <a:pt x="270" y="218"/>
                </a:cubicBezTo>
                <a:cubicBezTo>
                  <a:pt x="271" y="218"/>
                  <a:pt x="271" y="218"/>
                  <a:pt x="271" y="218"/>
                </a:cubicBezTo>
                <a:cubicBezTo>
                  <a:pt x="273" y="218"/>
                  <a:pt x="276" y="219"/>
                  <a:pt x="278" y="219"/>
                </a:cubicBezTo>
                <a:cubicBezTo>
                  <a:pt x="281" y="219"/>
                  <a:pt x="283" y="220"/>
                  <a:pt x="285" y="220"/>
                </a:cubicBezTo>
                <a:cubicBezTo>
                  <a:pt x="286" y="218"/>
                  <a:pt x="288" y="215"/>
                  <a:pt x="289" y="213"/>
                </a:cubicBezTo>
                <a:cubicBezTo>
                  <a:pt x="287" y="211"/>
                  <a:pt x="285" y="210"/>
                  <a:pt x="284" y="208"/>
                </a:cubicBezTo>
                <a:cubicBezTo>
                  <a:pt x="282" y="206"/>
                  <a:pt x="280" y="204"/>
                  <a:pt x="278" y="203"/>
                </a:cubicBezTo>
                <a:cubicBezTo>
                  <a:pt x="278" y="202"/>
                  <a:pt x="278" y="202"/>
                  <a:pt x="278" y="202"/>
                </a:cubicBezTo>
                <a:cubicBezTo>
                  <a:pt x="278" y="201"/>
                  <a:pt x="278" y="201"/>
                  <a:pt x="278" y="201"/>
                </a:cubicBezTo>
                <a:cubicBezTo>
                  <a:pt x="279" y="198"/>
                  <a:pt x="281" y="194"/>
                  <a:pt x="282" y="190"/>
                </a:cubicBezTo>
                <a:cubicBezTo>
                  <a:pt x="282" y="190"/>
                  <a:pt x="282" y="190"/>
                  <a:pt x="282" y="190"/>
                </a:cubicBezTo>
                <a:cubicBezTo>
                  <a:pt x="283" y="190"/>
                  <a:pt x="283" y="190"/>
                  <a:pt x="283" y="190"/>
                </a:cubicBezTo>
                <a:cubicBezTo>
                  <a:pt x="285" y="189"/>
                  <a:pt x="288" y="189"/>
                  <a:pt x="290" y="189"/>
                </a:cubicBezTo>
                <a:cubicBezTo>
                  <a:pt x="293" y="189"/>
                  <a:pt x="295" y="189"/>
                  <a:pt x="297" y="188"/>
                </a:cubicBezTo>
                <a:cubicBezTo>
                  <a:pt x="298" y="186"/>
                  <a:pt x="299" y="183"/>
                  <a:pt x="299" y="181"/>
                </a:cubicBezTo>
                <a:cubicBezTo>
                  <a:pt x="297" y="179"/>
                  <a:pt x="295" y="178"/>
                  <a:pt x="293" y="177"/>
                </a:cubicBezTo>
                <a:cubicBezTo>
                  <a:pt x="291" y="176"/>
                  <a:pt x="289" y="174"/>
                  <a:pt x="287" y="173"/>
                </a:cubicBezTo>
                <a:cubicBezTo>
                  <a:pt x="286" y="173"/>
                  <a:pt x="286" y="173"/>
                  <a:pt x="286" y="173"/>
                </a:cubicBezTo>
                <a:cubicBezTo>
                  <a:pt x="286" y="172"/>
                  <a:pt x="286" y="172"/>
                  <a:pt x="286" y="172"/>
                </a:cubicBezTo>
                <a:cubicBezTo>
                  <a:pt x="287" y="168"/>
                  <a:pt x="287" y="165"/>
                  <a:pt x="287" y="160"/>
                </a:cubicBezTo>
                <a:cubicBezTo>
                  <a:pt x="287" y="160"/>
                  <a:pt x="287" y="160"/>
                  <a:pt x="287" y="160"/>
                </a:cubicBezTo>
                <a:cubicBezTo>
                  <a:pt x="288" y="159"/>
                  <a:pt x="288" y="159"/>
                  <a:pt x="288" y="159"/>
                </a:cubicBezTo>
                <a:cubicBezTo>
                  <a:pt x="290" y="159"/>
                  <a:pt x="293" y="158"/>
                  <a:pt x="295" y="157"/>
                </a:cubicBezTo>
                <a:cubicBezTo>
                  <a:pt x="297" y="156"/>
                  <a:pt x="300" y="156"/>
                  <a:pt x="302" y="155"/>
                </a:cubicBezTo>
                <a:cubicBezTo>
                  <a:pt x="302" y="155"/>
                  <a:pt x="302" y="155"/>
                  <a:pt x="302" y="155"/>
                </a:cubicBezTo>
                <a:cubicBezTo>
                  <a:pt x="302" y="153"/>
                  <a:pt x="302" y="152"/>
                  <a:pt x="302" y="151"/>
                </a:cubicBezTo>
                <a:cubicBezTo>
                  <a:pt x="302" y="149"/>
                  <a:pt x="302" y="148"/>
                  <a:pt x="302" y="147"/>
                </a:cubicBezTo>
                <a:close/>
                <a:moveTo>
                  <a:pt x="159" y="110"/>
                </a:moveTo>
                <a:cubicBezTo>
                  <a:pt x="161" y="93"/>
                  <a:pt x="164" y="76"/>
                  <a:pt x="169" y="59"/>
                </a:cubicBezTo>
                <a:cubicBezTo>
                  <a:pt x="169" y="58"/>
                  <a:pt x="169" y="58"/>
                  <a:pt x="169" y="58"/>
                </a:cubicBezTo>
                <a:cubicBezTo>
                  <a:pt x="170" y="59"/>
                  <a:pt x="170" y="59"/>
                  <a:pt x="170" y="59"/>
                </a:cubicBezTo>
                <a:cubicBezTo>
                  <a:pt x="182" y="61"/>
                  <a:pt x="193" y="66"/>
                  <a:pt x="203" y="72"/>
                </a:cubicBezTo>
                <a:cubicBezTo>
                  <a:pt x="204" y="73"/>
                  <a:pt x="204" y="73"/>
                  <a:pt x="204" y="73"/>
                </a:cubicBezTo>
                <a:cubicBezTo>
                  <a:pt x="203" y="74"/>
                  <a:pt x="203" y="74"/>
                  <a:pt x="203" y="74"/>
                </a:cubicBezTo>
                <a:cubicBezTo>
                  <a:pt x="195" y="90"/>
                  <a:pt x="185" y="104"/>
                  <a:pt x="174" y="116"/>
                </a:cubicBezTo>
                <a:cubicBezTo>
                  <a:pt x="173" y="117"/>
                  <a:pt x="173" y="117"/>
                  <a:pt x="173" y="117"/>
                </a:cubicBezTo>
                <a:cubicBezTo>
                  <a:pt x="172" y="117"/>
                  <a:pt x="172" y="117"/>
                  <a:pt x="172" y="117"/>
                </a:cubicBezTo>
                <a:cubicBezTo>
                  <a:pt x="169" y="114"/>
                  <a:pt x="165" y="112"/>
                  <a:pt x="160" y="111"/>
                </a:cubicBezTo>
                <a:cubicBezTo>
                  <a:pt x="159" y="111"/>
                  <a:pt x="159" y="111"/>
                  <a:pt x="159" y="111"/>
                </a:cubicBezTo>
                <a:lnTo>
                  <a:pt x="159" y="110"/>
                </a:lnTo>
                <a:close/>
                <a:moveTo>
                  <a:pt x="99" y="72"/>
                </a:moveTo>
                <a:cubicBezTo>
                  <a:pt x="109" y="65"/>
                  <a:pt x="120" y="61"/>
                  <a:pt x="132" y="58"/>
                </a:cubicBezTo>
                <a:cubicBezTo>
                  <a:pt x="133" y="58"/>
                  <a:pt x="133" y="58"/>
                  <a:pt x="133" y="58"/>
                </a:cubicBezTo>
                <a:cubicBezTo>
                  <a:pt x="134" y="59"/>
                  <a:pt x="134" y="59"/>
                  <a:pt x="134" y="59"/>
                </a:cubicBezTo>
                <a:cubicBezTo>
                  <a:pt x="139" y="76"/>
                  <a:pt x="142" y="93"/>
                  <a:pt x="143" y="110"/>
                </a:cubicBezTo>
                <a:cubicBezTo>
                  <a:pt x="143" y="111"/>
                  <a:pt x="143" y="111"/>
                  <a:pt x="143" y="111"/>
                </a:cubicBezTo>
                <a:cubicBezTo>
                  <a:pt x="142" y="111"/>
                  <a:pt x="142" y="111"/>
                  <a:pt x="142" y="111"/>
                </a:cubicBezTo>
                <a:cubicBezTo>
                  <a:pt x="138" y="112"/>
                  <a:pt x="134" y="114"/>
                  <a:pt x="130" y="116"/>
                </a:cubicBezTo>
                <a:cubicBezTo>
                  <a:pt x="129" y="117"/>
                  <a:pt x="129" y="117"/>
                  <a:pt x="129" y="117"/>
                </a:cubicBezTo>
                <a:cubicBezTo>
                  <a:pt x="128" y="116"/>
                  <a:pt x="128" y="116"/>
                  <a:pt x="128" y="116"/>
                </a:cubicBezTo>
                <a:cubicBezTo>
                  <a:pt x="117" y="103"/>
                  <a:pt x="107" y="89"/>
                  <a:pt x="99" y="74"/>
                </a:cubicBezTo>
                <a:cubicBezTo>
                  <a:pt x="98" y="73"/>
                  <a:pt x="98" y="73"/>
                  <a:pt x="98" y="73"/>
                </a:cubicBezTo>
                <a:lnTo>
                  <a:pt x="99" y="72"/>
                </a:lnTo>
                <a:close/>
                <a:moveTo>
                  <a:pt x="59" y="132"/>
                </a:moveTo>
                <a:cubicBezTo>
                  <a:pt x="61" y="120"/>
                  <a:pt x="66" y="109"/>
                  <a:pt x="72" y="99"/>
                </a:cubicBezTo>
                <a:cubicBezTo>
                  <a:pt x="73" y="98"/>
                  <a:pt x="73" y="98"/>
                  <a:pt x="73" y="98"/>
                </a:cubicBezTo>
                <a:cubicBezTo>
                  <a:pt x="74" y="98"/>
                  <a:pt x="74" y="98"/>
                  <a:pt x="74" y="98"/>
                </a:cubicBezTo>
                <a:cubicBezTo>
                  <a:pt x="90" y="107"/>
                  <a:pt x="104" y="116"/>
                  <a:pt x="116" y="128"/>
                </a:cubicBezTo>
                <a:cubicBezTo>
                  <a:pt x="117" y="128"/>
                  <a:pt x="117" y="128"/>
                  <a:pt x="117" y="128"/>
                </a:cubicBezTo>
                <a:cubicBezTo>
                  <a:pt x="117" y="129"/>
                  <a:pt x="117" y="129"/>
                  <a:pt x="117" y="129"/>
                </a:cubicBezTo>
                <a:cubicBezTo>
                  <a:pt x="114" y="133"/>
                  <a:pt x="113" y="137"/>
                  <a:pt x="112" y="141"/>
                </a:cubicBezTo>
                <a:cubicBezTo>
                  <a:pt x="111" y="143"/>
                  <a:pt x="111" y="143"/>
                  <a:pt x="111" y="143"/>
                </a:cubicBezTo>
                <a:cubicBezTo>
                  <a:pt x="110" y="142"/>
                  <a:pt x="110" y="142"/>
                  <a:pt x="110" y="142"/>
                </a:cubicBezTo>
                <a:cubicBezTo>
                  <a:pt x="93" y="141"/>
                  <a:pt x="76" y="138"/>
                  <a:pt x="60" y="133"/>
                </a:cubicBezTo>
                <a:cubicBezTo>
                  <a:pt x="58" y="133"/>
                  <a:pt x="58" y="133"/>
                  <a:pt x="58" y="133"/>
                </a:cubicBezTo>
                <a:lnTo>
                  <a:pt x="59" y="132"/>
                </a:lnTo>
                <a:close/>
                <a:moveTo>
                  <a:pt x="74" y="203"/>
                </a:moveTo>
                <a:cubicBezTo>
                  <a:pt x="73" y="203"/>
                  <a:pt x="73" y="203"/>
                  <a:pt x="73" y="203"/>
                </a:cubicBezTo>
                <a:cubicBezTo>
                  <a:pt x="72" y="202"/>
                  <a:pt x="72" y="202"/>
                  <a:pt x="72" y="202"/>
                </a:cubicBezTo>
                <a:cubicBezTo>
                  <a:pt x="66" y="192"/>
                  <a:pt x="61" y="181"/>
                  <a:pt x="59" y="170"/>
                </a:cubicBezTo>
                <a:cubicBezTo>
                  <a:pt x="58" y="168"/>
                  <a:pt x="58" y="168"/>
                  <a:pt x="58" y="168"/>
                </a:cubicBezTo>
                <a:cubicBezTo>
                  <a:pt x="60" y="168"/>
                  <a:pt x="60" y="168"/>
                  <a:pt x="60" y="168"/>
                </a:cubicBezTo>
                <a:cubicBezTo>
                  <a:pt x="76" y="163"/>
                  <a:pt x="93" y="160"/>
                  <a:pt x="110" y="159"/>
                </a:cubicBezTo>
                <a:cubicBezTo>
                  <a:pt x="111" y="159"/>
                  <a:pt x="111" y="159"/>
                  <a:pt x="111" y="159"/>
                </a:cubicBezTo>
                <a:cubicBezTo>
                  <a:pt x="111" y="160"/>
                  <a:pt x="111" y="160"/>
                  <a:pt x="111" y="160"/>
                </a:cubicBezTo>
                <a:cubicBezTo>
                  <a:pt x="112" y="164"/>
                  <a:pt x="114" y="168"/>
                  <a:pt x="116" y="172"/>
                </a:cubicBezTo>
                <a:cubicBezTo>
                  <a:pt x="117" y="173"/>
                  <a:pt x="117" y="173"/>
                  <a:pt x="117" y="173"/>
                </a:cubicBezTo>
                <a:cubicBezTo>
                  <a:pt x="116" y="174"/>
                  <a:pt x="116" y="174"/>
                  <a:pt x="116" y="174"/>
                </a:cubicBezTo>
                <a:cubicBezTo>
                  <a:pt x="103" y="185"/>
                  <a:pt x="89" y="194"/>
                  <a:pt x="74" y="203"/>
                </a:cubicBezTo>
                <a:close/>
                <a:moveTo>
                  <a:pt x="143" y="191"/>
                </a:moveTo>
                <a:cubicBezTo>
                  <a:pt x="141" y="208"/>
                  <a:pt x="138" y="225"/>
                  <a:pt x="133" y="242"/>
                </a:cubicBezTo>
                <a:cubicBezTo>
                  <a:pt x="133" y="243"/>
                  <a:pt x="133" y="243"/>
                  <a:pt x="133" y="243"/>
                </a:cubicBezTo>
                <a:cubicBezTo>
                  <a:pt x="132" y="243"/>
                  <a:pt x="132" y="243"/>
                  <a:pt x="132" y="243"/>
                </a:cubicBezTo>
                <a:cubicBezTo>
                  <a:pt x="120" y="241"/>
                  <a:pt x="109" y="236"/>
                  <a:pt x="99" y="229"/>
                </a:cubicBezTo>
                <a:cubicBezTo>
                  <a:pt x="98" y="229"/>
                  <a:pt x="98" y="229"/>
                  <a:pt x="98" y="229"/>
                </a:cubicBezTo>
                <a:cubicBezTo>
                  <a:pt x="98" y="228"/>
                  <a:pt x="98" y="228"/>
                  <a:pt x="98" y="228"/>
                </a:cubicBezTo>
                <a:cubicBezTo>
                  <a:pt x="107" y="212"/>
                  <a:pt x="117" y="198"/>
                  <a:pt x="128" y="185"/>
                </a:cubicBezTo>
                <a:cubicBezTo>
                  <a:pt x="128" y="184"/>
                  <a:pt x="128" y="184"/>
                  <a:pt x="128" y="184"/>
                </a:cubicBezTo>
                <a:cubicBezTo>
                  <a:pt x="129" y="185"/>
                  <a:pt x="129" y="185"/>
                  <a:pt x="129" y="185"/>
                </a:cubicBezTo>
                <a:cubicBezTo>
                  <a:pt x="133" y="187"/>
                  <a:pt x="137" y="189"/>
                  <a:pt x="142" y="190"/>
                </a:cubicBezTo>
                <a:cubicBezTo>
                  <a:pt x="143" y="190"/>
                  <a:pt x="143" y="190"/>
                  <a:pt x="143" y="190"/>
                </a:cubicBezTo>
                <a:lnTo>
                  <a:pt x="143" y="191"/>
                </a:lnTo>
                <a:close/>
                <a:moveTo>
                  <a:pt x="151" y="180"/>
                </a:moveTo>
                <a:cubicBezTo>
                  <a:pt x="143" y="180"/>
                  <a:pt x="136" y="177"/>
                  <a:pt x="130" y="171"/>
                </a:cubicBezTo>
                <a:cubicBezTo>
                  <a:pt x="125" y="166"/>
                  <a:pt x="122" y="159"/>
                  <a:pt x="122" y="151"/>
                </a:cubicBezTo>
                <a:cubicBezTo>
                  <a:pt x="122" y="143"/>
                  <a:pt x="125" y="136"/>
                  <a:pt x="130" y="130"/>
                </a:cubicBezTo>
                <a:cubicBezTo>
                  <a:pt x="136" y="125"/>
                  <a:pt x="143" y="122"/>
                  <a:pt x="151" y="122"/>
                </a:cubicBezTo>
                <a:cubicBezTo>
                  <a:pt x="159" y="122"/>
                  <a:pt x="166" y="125"/>
                  <a:pt x="172" y="130"/>
                </a:cubicBezTo>
                <a:cubicBezTo>
                  <a:pt x="183" y="142"/>
                  <a:pt x="183" y="160"/>
                  <a:pt x="172" y="171"/>
                </a:cubicBezTo>
                <a:cubicBezTo>
                  <a:pt x="166" y="177"/>
                  <a:pt x="159" y="180"/>
                  <a:pt x="151" y="180"/>
                </a:cubicBezTo>
                <a:close/>
                <a:moveTo>
                  <a:pt x="203" y="229"/>
                </a:moveTo>
                <a:cubicBezTo>
                  <a:pt x="192" y="236"/>
                  <a:pt x="181" y="241"/>
                  <a:pt x="170" y="243"/>
                </a:cubicBezTo>
                <a:cubicBezTo>
                  <a:pt x="168" y="243"/>
                  <a:pt x="168" y="243"/>
                  <a:pt x="168" y="243"/>
                </a:cubicBezTo>
                <a:cubicBezTo>
                  <a:pt x="168" y="242"/>
                  <a:pt x="168" y="242"/>
                  <a:pt x="168" y="242"/>
                </a:cubicBezTo>
                <a:cubicBezTo>
                  <a:pt x="163" y="225"/>
                  <a:pt x="160" y="208"/>
                  <a:pt x="159" y="192"/>
                </a:cubicBezTo>
                <a:cubicBezTo>
                  <a:pt x="159" y="190"/>
                  <a:pt x="159" y="190"/>
                  <a:pt x="159" y="190"/>
                </a:cubicBezTo>
                <a:cubicBezTo>
                  <a:pt x="160" y="190"/>
                  <a:pt x="160" y="190"/>
                  <a:pt x="160" y="190"/>
                </a:cubicBezTo>
                <a:cubicBezTo>
                  <a:pt x="164" y="189"/>
                  <a:pt x="168" y="188"/>
                  <a:pt x="172" y="185"/>
                </a:cubicBezTo>
                <a:cubicBezTo>
                  <a:pt x="173" y="185"/>
                  <a:pt x="173" y="185"/>
                  <a:pt x="173" y="185"/>
                </a:cubicBezTo>
                <a:cubicBezTo>
                  <a:pt x="174" y="185"/>
                  <a:pt x="174" y="185"/>
                  <a:pt x="174" y="185"/>
                </a:cubicBezTo>
                <a:cubicBezTo>
                  <a:pt x="185" y="199"/>
                  <a:pt x="195" y="213"/>
                  <a:pt x="203" y="228"/>
                </a:cubicBezTo>
                <a:cubicBezTo>
                  <a:pt x="204" y="229"/>
                  <a:pt x="204" y="229"/>
                  <a:pt x="204" y="229"/>
                </a:cubicBezTo>
                <a:lnTo>
                  <a:pt x="203" y="229"/>
                </a:lnTo>
                <a:close/>
                <a:moveTo>
                  <a:pt x="243" y="170"/>
                </a:moveTo>
                <a:cubicBezTo>
                  <a:pt x="241" y="182"/>
                  <a:pt x="236" y="193"/>
                  <a:pt x="229" y="203"/>
                </a:cubicBezTo>
                <a:cubicBezTo>
                  <a:pt x="229" y="204"/>
                  <a:pt x="229" y="204"/>
                  <a:pt x="229" y="204"/>
                </a:cubicBezTo>
                <a:cubicBezTo>
                  <a:pt x="228" y="203"/>
                  <a:pt x="228" y="203"/>
                  <a:pt x="228" y="203"/>
                </a:cubicBezTo>
                <a:cubicBezTo>
                  <a:pt x="212" y="195"/>
                  <a:pt x="198" y="185"/>
                  <a:pt x="185" y="174"/>
                </a:cubicBezTo>
                <a:cubicBezTo>
                  <a:pt x="185" y="173"/>
                  <a:pt x="185" y="173"/>
                  <a:pt x="185" y="173"/>
                </a:cubicBezTo>
                <a:cubicBezTo>
                  <a:pt x="185" y="172"/>
                  <a:pt x="185" y="172"/>
                  <a:pt x="185" y="172"/>
                </a:cubicBezTo>
                <a:cubicBezTo>
                  <a:pt x="188" y="169"/>
                  <a:pt x="189" y="164"/>
                  <a:pt x="190" y="160"/>
                </a:cubicBezTo>
                <a:cubicBezTo>
                  <a:pt x="191" y="159"/>
                  <a:pt x="191" y="159"/>
                  <a:pt x="191" y="159"/>
                </a:cubicBezTo>
                <a:cubicBezTo>
                  <a:pt x="192" y="159"/>
                  <a:pt x="192" y="159"/>
                  <a:pt x="192" y="159"/>
                </a:cubicBezTo>
                <a:cubicBezTo>
                  <a:pt x="208" y="161"/>
                  <a:pt x="225" y="164"/>
                  <a:pt x="242" y="168"/>
                </a:cubicBezTo>
                <a:cubicBezTo>
                  <a:pt x="243" y="169"/>
                  <a:pt x="243" y="169"/>
                  <a:pt x="243" y="169"/>
                </a:cubicBezTo>
                <a:lnTo>
                  <a:pt x="243" y="170"/>
                </a:lnTo>
                <a:close/>
                <a:moveTo>
                  <a:pt x="242" y="134"/>
                </a:moveTo>
                <a:cubicBezTo>
                  <a:pt x="225" y="139"/>
                  <a:pt x="208" y="142"/>
                  <a:pt x="192" y="143"/>
                </a:cubicBezTo>
                <a:cubicBezTo>
                  <a:pt x="191" y="143"/>
                  <a:pt x="191" y="143"/>
                  <a:pt x="191" y="143"/>
                </a:cubicBezTo>
                <a:cubicBezTo>
                  <a:pt x="190" y="142"/>
                  <a:pt x="190" y="142"/>
                  <a:pt x="190" y="142"/>
                </a:cubicBezTo>
                <a:cubicBezTo>
                  <a:pt x="189" y="137"/>
                  <a:pt x="188" y="133"/>
                  <a:pt x="185" y="130"/>
                </a:cubicBezTo>
                <a:cubicBezTo>
                  <a:pt x="185" y="129"/>
                  <a:pt x="185" y="129"/>
                  <a:pt x="185" y="129"/>
                </a:cubicBezTo>
                <a:cubicBezTo>
                  <a:pt x="186" y="128"/>
                  <a:pt x="186" y="128"/>
                  <a:pt x="186" y="128"/>
                </a:cubicBezTo>
                <a:cubicBezTo>
                  <a:pt x="199" y="117"/>
                  <a:pt x="213" y="107"/>
                  <a:pt x="228" y="99"/>
                </a:cubicBezTo>
                <a:cubicBezTo>
                  <a:pt x="229" y="98"/>
                  <a:pt x="229" y="98"/>
                  <a:pt x="229" y="98"/>
                </a:cubicBezTo>
                <a:cubicBezTo>
                  <a:pt x="230" y="99"/>
                  <a:pt x="230" y="99"/>
                  <a:pt x="230" y="99"/>
                </a:cubicBezTo>
                <a:cubicBezTo>
                  <a:pt x="236" y="109"/>
                  <a:pt x="241" y="120"/>
                  <a:pt x="243" y="132"/>
                </a:cubicBezTo>
                <a:cubicBezTo>
                  <a:pt x="243" y="133"/>
                  <a:pt x="243" y="133"/>
                  <a:pt x="243" y="133"/>
                </a:cubicBezTo>
                <a:lnTo>
                  <a:pt x="242" y="134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  <a:effectLst>
            <a:outerShdw blurRad="190500" dist="76200" dir="2700000" algn="tl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2" name="Oval 31"/>
          <p:cNvSpPr/>
          <p:nvPr/>
        </p:nvSpPr>
        <p:spPr>
          <a:xfrm>
            <a:off x="6105368" y="8899885"/>
            <a:ext cx="1496521" cy="1496521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571500" dist="723900" dir="2700000" algn="tl" rotWithShape="0">
              <a:prstClr val="black">
                <a:alpha val="3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34" name="Group 33"/>
          <p:cNvGrpSpPr/>
          <p:nvPr/>
        </p:nvGrpSpPr>
        <p:grpSpPr>
          <a:xfrm>
            <a:off x="12057071" y="7336516"/>
            <a:ext cx="6379199" cy="5251929"/>
            <a:chOff x="11816557" y="7756415"/>
            <a:chExt cx="6379199" cy="5251929"/>
          </a:xfrm>
        </p:grpSpPr>
        <p:grpSp>
          <p:nvGrpSpPr>
            <p:cNvPr id="35" name="Group 34"/>
            <p:cNvGrpSpPr/>
            <p:nvPr/>
          </p:nvGrpSpPr>
          <p:grpSpPr>
            <a:xfrm flipH="1">
              <a:off x="11816557" y="7756415"/>
              <a:ext cx="4085157" cy="4054242"/>
              <a:chOff x="3059082" y="5908837"/>
              <a:chExt cx="4085157" cy="4054242"/>
            </a:xfrm>
          </p:grpSpPr>
          <p:sp>
            <p:nvSpPr>
              <p:cNvPr id="39" name="Arc 38"/>
              <p:cNvSpPr/>
              <p:nvPr/>
            </p:nvSpPr>
            <p:spPr>
              <a:xfrm flipV="1">
                <a:off x="3059082" y="5908837"/>
                <a:ext cx="4085157" cy="4019550"/>
              </a:xfrm>
              <a:prstGeom prst="arc">
                <a:avLst>
                  <a:gd name="adj1" fmla="val 17143018"/>
                  <a:gd name="adj2" fmla="val 20231147"/>
                </a:avLst>
              </a:prstGeom>
              <a:ln>
                <a:solidFill>
                  <a:schemeClr val="bg1">
                    <a:lumMod val="75000"/>
                  </a:schemeClr>
                </a:solidFill>
                <a:prstDash val="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0" name="Oval 39"/>
              <p:cNvSpPr/>
              <p:nvPr/>
            </p:nvSpPr>
            <p:spPr>
              <a:xfrm>
                <a:off x="5523918" y="9748418"/>
                <a:ext cx="214661" cy="214661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36" name="Group 35"/>
            <p:cNvGrpSpPr/>
            <p:nvPr/>
          </p:nvGrpSpPr>
          <p:grpSpPr>
            <a:xfrm>
              <a:off x="13607672" y="11469461"/>
              <a:ext cx="4588084" cy="1538883"/>
              <a:chOff x="3894839" y="10606073"/>
              <a:chExt cx="4588084" cy="1538883"/>
            </a:xfrm>
          </p:grpSpPr>
          <p:sp>
            <p:nvSpPr>
              <p:cNvPr id="37" name="TextBox 36"/>
              <p:cNvSpPr txBox="1"/>
              <p:nvPr/>
            </p:nvSpPr>
            <p:spPr>
              <a:xfrm>
                <a:off x="3894839" y="10606073"/>
                <a:ext cx="4588084" cy="52322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fa-IR" sz="2800" b="1" dirty="0">
                    <a:solidFill>
                      <a:schemeClr val="accent1">
                        <a:lumMod val="50000"/>
                      </a:schemeClr>
                    </a:solidFill>
                    <a:effectLst>
                      <a:glow>
                        <a:srgbClr val="FF3399">
                          <a:alpha val="24000"/>
                        </a:srgbClr>
                      </a:glow>
                    </a:effectLst>
                    <a:latin typeface="Shabnam" panose="020B0603030804020204" pitchFamily="34" charset="-78"/>
                    <a:cs typeface="Shabnam" panose="020B0603030804020204" pitchFamily="34" charset="-78"/>
                  </a:rPr>
                  <a:t>تیتر عنوان را بنویسید</a:t>
                </a:r>
                <a:endParaRPr lang="en-US" sz="2800" b="1" dirty="0">
                  <a:solidFill>
                    <a:schemeClr val="accent1">
                      <a:lumMod val="50000"/>
                    </a:schemeClr>
                  </a:solidFill>
                  <a:effectLst>
                    <a:glow>
                      <a:srgbClr val="FF3399">
                        <a:alpha val="24000"/>
                      </a:srgbClr>
                    </a:glow>
                  </a:effectLst>
                  <a:latin typeface="Shabnam" panose="020B0603030804020204" pitchFamily="34" charset="-78"/>
                  <a:cs typeface="Shabnam" panose="020B0603030804020204" pitchFamily="34" charset="-78"/>
                </a:endParaRPr>
              </a:p>
            </p:txBody>
          </p:sp>
          <p:sp>
            <p:nvSpPr>
              <p:cNvPr id="38" name="TextBox 37"/>
              <p:cNvSpPr txBox="1"/>
              <p:nvPr/>
            </p:nvSpPr>
            <p:spPr>
              <a:xfrm>
                <a:off x="3894839" y="11129293"/>
                <a:ext cx="3884612" cy="101566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 rtl="1">
                  <a:lnSpc>
                    <a:spcPct val="150000"/>
                  </a:lnSpc>
                </a:pPr>
                <a:r>
                  <a:rPr lang="fa-IR" sz="2000" dirty="0">
                    <a:solidFill>
                      <a:srgbClr val="16191F"/>
                    </a:solidFill>
                    <a:latin typeface="Vazir" panose="020B0603030804020204" pitchFamily="34" charset="-78"/>
                    <a:cs typeface="Vazir" panose="020B0603030804020204" pitchFamily="34" charset="-78"/>
                  </a:rPr>
                  <a:t>فروشگاه مینارو ارائه دهنده انواع فایل های کاربردی</a:t>
                </a:r>
                <a:endParaRPr lang="en-US" sz="1800" b="1" dirty="0">
                  <a:solidFill>
                    <a:schemeClr val="bg1">
                      <a:lumMod val="65000"/>
                    </a:schemeClr>
                  </a:solidFill>
                  <a:effectLst>
                    <a:glow>
                      <a:srgbClr val="FF3399">
                        <a:alpha val="24000"/>
                      </a:srgbClr>
                    </a:glow>
                  </a:effectLst>
                  <a:latin typeface="Lato" panose="020F0502020204030203" pitchFamily="34" charset="0"/>
                </a:endParaRPr>
              </a:p>
            </p:txBody>
          </p:sp>
        </p:grpSp>
      </p:grpSp>
      <p:grpSp>
        <p:nvGrpSpPr>
          <p:cNvPr id="41" name="Group 40"/>
          <p:cNvGrpSpPr/>
          <p:nvPr/>
        </p:nvGrpSpPr>
        <p:grpSpPr>
          <a:xfrm flipH="1">
            <a:off x="90808" y="7336516"/>
            <a:ext cx="6379199" cy="5251929"/>
            <a:chOff x="11816557" y="7756415"/>
            <a:chExt cx="6379199" cy="5251929"/>
          </a:xfrm>
        </p:grpSpPr>
        <p:grpSp>
          <p:nvGrpSpPr>
            <p:cNvPr id="42" name="Group 41"/>
            <p:cNvGrpSpPr/>
            <p:nvPr/>
          </p:nvGrpSpPr>
          <p:grpSpPr>
            <a:xfrm flipH="1">
              <a:off x="11816557" y="7756415"/>
              <a:ext cx="4085157" cy="4054242"/>
              <a:chOff x="3059082" y="5908837"/>
              <a:chExt cx="4085157" cy="4054242"/>
            </a:xfrm>
          </p:grpSpPr>
          <p:sp>
            <p:nvSpPr>
              <p:cNvPr id="46" name="Arc 45"/>
              <p:cNvSpPr/>
              <p:nvPr/>
            </p:nvSpPr>
            <p:spPr>
              <a:xfrm flipV="1">
                <a:off x="3059082" y="5908837"/>
                <a:ext cx="4085157" cy="4019550"/>
              </a:xfrm>
              <a:prstGeom prst="arc">
                <a:avLst>
                  <a:gd name="adj1" fmla="val 17143018"/>
                  <a:gd name="adj2" fmla="val 20231147"/>
                </a:avLst>
              </a:prstGeom>
              <a:ln>
                <a:solidFill>
                  <a:schemeClr val="bg1">
                    <a:lumMod val="75000"/>
                  </a:schemeClr>
                </a:solidFill>
                <a:prstDash val="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7" name="Oval 46"/>
              <p:cNvSpPr/>
              <p:nvPr/>
            </p:nvSpPr>
            <p:spPr>
              <a:xfrm>
                <a:off x="5523918" y="9748418"/>
                <a:ext cx="214661" cy="214661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43" name="Group 42"/>
            <p:cNvGrpSpPr/>
            <p:nvPr/>
          </p:nvGrpSpPr>
          <p:grpSpPr>
            <a:xfrm>
              <a:off x="13607672" y="11469461"/>
              <a:ext cx="4588084" cy="1538883"/>
              <a:chOff x="3894839" y="10606073"/>
              <a:chExt cx="4588084" cy="1538883"/>
            </a:xfrm>
          </p:grpSpPr>
          <p:sp>
            <p:nvSpPr>
              <p:cNvPr id="44" name="TextBox 43"/>
              <p:cNvSpPr txBox="1"/>
              <p:nvPr/>
            </p:nvSpPr>
            <p:spPr>
              <a:xfrm>
                <a:off x="3894839" y="10606073"/>
                <a:ext cx="4588084" cy="52322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/>
                <a:r>
                  <a:rPr lang="fa-IR" sz="2800" b="1" dirty="0">
                    <a:solidFill>
                      <a:schemeClr val="accent1">
                        <a:lumMod val="50000"/>
                      </a:schemeClr>
                    </a:solidFill>
                    <a:effectLst>
                      <a:glow>
                        <a:srgbClr val="FF3399">
                          <a:alpha val="24000"/>
                        </a:srgbClr>
                      </a:glow>
                    </a:effectLst>
                    <a:latin typeface="Shabnam" panose="020B0603030804020204" pitchFamily="34" charset="-78"/>
                    <a:cs typeface="Shabnam" panose="020B0603030804020204" pitchFamily="34" charset="-78"/>
                  </a:rPr>
                  <a:t>تیتر عنوان را بنویسید</a:t>
                </a:r>
                <a:endParaRPr lang="en-US" sz="2800" b="1" dirty="0">
                  <a:solidFill>
                    <a:schemeClr val="accent1">
                      <a:lumMod val="50000"/>
                    </a:schemeClr>
                  </a:solidFill>
                  <a:effectLst>
                    <a:glow>
                      <a:srgbClr val="FF3399">
                        <a:alpha val="24000"/>
                      </a:srgbClr>
                    </a:glow>
                  </a:effectLst>
                  <a:latin typeface="Shabnam" panose="020B0603030804020204" pitchFamily="34" charset="-78"/>
                  <a:cs typeface="Shabnam" panose="020B0603030804020204" pitchFamily="34" charset="-78"/>
                </a:endParaRPr>
              </a:p>
            </p:txBody>
          </p:sp>
          <p:sp>
            <p:nvSpPr>
              <p:cNvPr id="45" name="TextBox 44"/>
              <p:cNvSpPr txBox="1"/>
              <p:nvPr/>
            </p:nvSpPr>
            <p:spPr>
              <a:xfrm>
                <a:off x="3894839" y="11129293"/>
                <a:ext cx="3884612" cy="101566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 rtl="1">
                  <a:lnSpc>
                    <a:spcPct val="150000"/>
                  </a:lnSpc>
                </a:pPr>
                <a:r>
                  <a:rPr lang="fa-IR" sz="2000" dirty="0">
                    <a:solidFill>
                      <a:srgbClr val="16191F"/>
                    </a:solidFill>
                    <a:latin typeface="Vazir" panose="020B0603030804020204" pitchFamily="34" charset="-78"/>
                    <a:cs typeface="Vazir" panose="020B0603030804020204" pitchFamily="34" charset="-78"/>
                  </a:rPr>
                  <a:t>فروشگاه مینارو ارائه دهنده انواع فایل های کاربردی</a:t>
                </a:r>
                <a:endParaRPr lang="en-US" sz="1800" b="1" dirty="0">
                  <a:solidFill>
                    <a:schemeClr val="bg1">
                      <a:lumMod val="65000"/>
                    </a:schemeClr>
                  </a:solidFill>
                  <a:effectLst>
                    <a:glow>
                      <a:srgbClr val="FF3399">
                        <a:alpha val="24000"/>
                      </a:srgbClr>
                    </a:glow>
                  </a:effectLst>
                  <a:latin typeface="Lato" panose="020F0502020204030203" pitchFamily="34" charset="0"/>
                </a:endParaRPr>
              </a:p>
            </p:txBody>
          </p:sp>
        </p:grpSp>
      </p:grpSp>
      <p:grpSp>
        <p:nvGrpSpPr>
          <p:cNvPr id="48" name="Group 47"/>
          <p:cNvGrpSpPr/>
          <p:nvPr/>
        </p:nvGrpSpPr>
        <p:grpSpPr>
          <a:xfrm flipV="1">
            <a:off x="12236163" y="1425373"/>
            <a:ext cx="6379199" cy="5251929"/>
            <a:chOff x="11816557" y="7756415"/>
            <a:chExt cx="6379199" cy="5251929"/>
          </a:xfrm>
        </p:grpSpPr>
        <p:grpSp>
          <p:nvGrpSpPr>
            <p:cNvPr id="49" name="Group 48"/>
            <p:cNvGrpSpPr/>
            <p:nvPr/>
          </p:nvGrpSpPr>
          <p:grpSpPr>
            <a:xfrm flipH="1">
              <a:off x="11816557" y="7756415"/>
              <a:ext cx="4085157" cy="4054242"/>
              <a:chOff x="3059082" y="5908837"/>
              <a:chExt cx="4085157" cy="4054242"/>
            </a:xfrm>
          </p:grpSpPr>
          <p:sp>
            <p:nvSpPr>
              <p:cNvPr id="53" name="Arc 52"/>
              <p:cNvSpPr/>
              <p:nvPr/>
            </p:nvSpPr>
            <p:spPr>
              <a:xfrm flipV="1">
                <a:off x="3059082" y="5908837"/>
                <a:ext cx="4085157" cy="4019550"/>
              </a:xfrm>
              <a:prstGeom prst="arc">
                <a:avLst>
                  <a:gd name="adj1" fmla="val 17143018"/>
                  <a:gd name="adj2" fmla="val 20231147"/>
                </a:avLst>
              </a:prstGeom>
              <a:ln>
                <a:solidFill>
                  <a:schemeClr val="bg1">
                    <a:lumMod val="75000"/>
                  </a:schemeClr>
                </a:solidFill>
                <a:prstDash val="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4" name="Oval 53"/>
              <p:cNvSpPr/>
              <p:nvPr/>
            </p:nvSpPr>
            <p:spPr>
              <a:xfrm>
                <a:off x="5523918" y="9748418"/>
                <a:ext cx="214661" cy="214661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50" name="Group 49"/>
            <p:cNvGrpSpPr/>
            <p:nvPr/>
          </p:nvGrpSpPr>
          <p:grpSpPr>
            <a:xfrm>
              <a:off x="13607672" y="11469461"/>
              <a:ext cx="4588084" cy="1538883"/>
              <a:chOff x="3894839" y="10606073"/>
              <a:chExt cx="4588084" cy="1538883"/>
            </a:xfrm>
          </p:grpSpPr>
          <p:sp>
            <p:nvSpPr>
              <p:cNvPr id="51" name="TextBox 50"/>
              <p:cNvSpPr txBox="1"/>
              <p:nvPr/>
            </p:nvSpPr>
            <p:spPr>
              <a:xfrm flipV="1">
                <a:off x="3894839" y="10606073"/>
                <a:ext cx="4588084" cy="52322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fa-IR" sz="2800" b="1" dirty="0">
                    <a:solidFill>
                      <a:schemeClr val="accent1">
                        <a:lumMod val="50000"/>
                      </a:schemeClr>
                    </a:solidFill>
                    <a:effectLst>
                      <a:glow>
                        <a:srgbClr val="FF3399">
                          <a:alpha val="24000"/>
                        </a:srgbClr>
                      </a:glow>
                    </a:effectLst>
                    <a:latin typeface="Shabnam" panose="020B0603030804020204" pitchFamily="34" charset="-78"/>
                    <a:cs typeface="Shabnam" panose="020B0603030804020204" pitchFamily="34" charset="-78"/>
                  </a:rPr>
                  <a:t>تیتر عنوان را بنویسید</a:t>
                </a:r>
                <a:endParaRPr lang="en-US" sz="2800" b="1" dirty="0">
                  <a:solidFill>
                    <a:schemeClr val="accent1">
                      <a:lumMod val="50000"/>
                    </a:schemeClr>
                  </a:solidFill>
                  <a:effectLst>
                    <a:glow>
                      <a:srgbClr val="FF3399">
                        <a:alpha val="24000"/>
                      </a:srgbClr>
                    </a:glow>
                  </a:effectLst>
                  <a:latin typeface="Shabnam" panose="020B0603030804020204" pitchFamily="34" charset="-78"/>
                  <a:cs typeface="Shabnam" panose="020B0603030804020204" pitchFamily="34" charset="-78"/>
                </a:endParaRPr>
              </a:p>
            </p:txBody>
          </p:sp>
          <p:sp>
            <p:nvSpPr>
              <p:cNvPr id="52" name="TextBox 51"/>
              <p:cNvSpPr txBox="1"/>
              <p:nvPr/>
            </p:nvSpPr>
            <p:spPr>
              <a:xfrm flipV="1">
                <a:off x="3894839" y="11129293"/>
                <a:ext cx="3884612" cy="101566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 rtl="1">
                  <a:lnSpc>
                    <a:spcPct val="150000"/>
                  </a:lnSpc>
                </a:pPr>
                <a:r>
                  <a:rPr lang="fa-IR" sz="2000" dirty="0">
                    <a:solidFill>
                      <a:srgbClr val="16191F"/>
                    </a:solidFill>
                    <a:latin typeface="Vazir" panose="020B0603030804020204" pitchFamily="34" charset="-78"/>
                    <a:cs typeface="Vazir" panose="020B0603030804020204" pitchFamily="34" charset="-78"/>
                  </a:rPr>
                  <a:t>فروشگاه مینارو ارائه دهنده انواع فایل های کاربردی</a:t>
                </a:r>
                <a:endParaRPr lang="en-US" sz="1800" b="1" dirty="0">
                  <a:solidFill>
                    <a:schemeClr val="bg1">
                      <a:lumMod val="65000"/>
                    </a:schemeClr>
                  </a:solidFill>
                  <a:effectLst>
                    <a:glow>
                      <a:srgbClr val="FF3399">
                        <a:alpha val="24000"/>
                      </a:srgbClr>
                    </a:glow>
                  </a:effectLst>
                  <a:latin typeface="Lato" panose="020F0502020204030203" pitchFamily="34" charset="0"/>
                </a:endParaRPr>
              </a:p>
            </p:txBody>
          </p:sp>
        </p:grpSp>
      </p:grpSp>
      <p:sp>
        <p:nvSpPr>
          <p:cNvPr id="60" name="Freeform 59"/>
          <p:cNvSpPr>
            <a:spLocks noEditPoints="1"/>
          </p:cNvSpPr>
          <p:nvPr/>
        </p:nvSpPr>
        <p:spPr bwMode="auto">
          <a:xfrm>
            <a:off x="5377020" y="2753042"/>
            <a:ext cx="3044824" cy="3041085"/>
          </a:xfrm>
          <a:custGeom>
            <a:avLst/>
            <a:gdLst>
              <a:gd name="T0" fmla="*/ 286 w 302"/>
              <a:gd name="T1" fmla="*/ 129 h 302"/>
              <a:gd name="T2" fmla="*/ 282 w 302"/>
              <a:gd name="T3" fmla="*/ 112 h 302"/>
              <a:gd name="T4" fmla="*/ 285 w 302"/>
              <a:gd name="T5" fmla="*/ 82 h 302"/>
              <a:gd name="T6" fmla="*/ 264 w 302"/>
              <a:gd name="T7" fmla="*/ 72 h 302"/>
              <a:gd name="T8" fmla="*/ 252 w 302"/>
              <a:gd name="T9" fmla="*/ 58 h 302"/>
              <a:gd name="T10" fmla="*/ 236 w 302"/>
              <a:gd name="T11" fmla="*/ 34 h 302"/>
              <a:gd name="T12" fmla="*/ 219 w 302"/>
              <a:gd name="T13" fmla="*/ 23 h 302"/>
              <a:gd name="T14" fmla="*/ 191 w 302"/>
              <a:gd name="T15" fmla="*/ 20 h 302"/>
              <a:gd name="T16" fmla="*/ 173 w 302"/>
              <a:gd name="T17" fmla="*/ 15 h 302"/>
              <a:gd name="T18" fmla="*/ 155 w 302"/>
              <a:gd name="T19" fmla="*/ 0 h 302"/>
              <a:gd name="T20" fmla="*/ 141 w 302"/>
              <a:gd name="T21" fmla="*/ 14 h 302"/>
              <a:gd name="T22" fmla="*/ 113 w 302"/>
              <a:gd name="T23" fmla="*/ 12 h 302"/>
              <a:gd name="T24" fmla="*/ 94 w 302"/>
              <a:gd name="T25" fmla="*/ 18 h 302"/>
              <a:gd name="T26" fmla="*/ 73 w 302"/>
              <a:gd name="T27" fmla="*/ 38 h 302"/>
              <a:gd name="T28" fmla="*/ 59 w 302"/>
              <a:gd name="T29" fmla="*/ 49 h 302"/>
              <a:gd name="T30" fmla="*/ 35 w 302"/>
              <a:gd name="T31" fmla="*/ 54 h 302"/>
              <a:gd name="T32" fmla="*/ 32 w 302"/>
              <a:gd name="T33" fmla="*/ 84 h 302"/>
              <a:gd name="T34" fmla="*/ 24 w 302"/>
              <a:gd name="T35" fmla="*/ 99 h 302"/>
              <a:gd name="T36" fmla="*/ 3 w 302"/>
              <a:gd name="T37" fmla="*/ 121 h 302"/>
              <a:gd name="T38" fmla="*/ 14 w 302"/>
              <a:gd name="T39" fmla="*/ 142 h 302"/>
              <a:gd name="T40" fmla="*/ 7 w 302"/>
              <a:gd name="T41" fmla="*/ 157 h 302"/>
              <a:gd name="T42" fmla="*/ 9 w 302"/>
              <a:gd name="T43" fmla="*/ 177 h 302"/>
              <a:gd name="T44" fmla="*/ 24 w 302"/>
              <a:gd name="T45" fmla="*/ 201 h 302"/>
              <a:gd name="T46" fmla="*/ 31 w 302"/>
              <a:gd name="T47" fmla="*/ 218 h 302"/>
              <a:gd name="T48" fmla="*/ 30 w 302"/>
              <a:gd name="T49" fmla="*/ 242 h 302"/>
              <a:gd name="T50" fmla="*/ 59 w 302"/>
              <a:gd name="T51" fmla="*/ 252 h 302"/>
              <a:gd name="T52" fmla="*/ 73 w 302"/>
              <a:gd name="T53" fmla="*/ 263 h 302"/>
              <a:gd name="T54" fmla="*/ 89 w 302"/>
              <a:gd name="T55" fmla="*/ 289 h 302"/>
              <a:gd name="T56" fmla="*/ 112 w 302"/>
              <a:gd name="T57" fmla="*/ 283 h 302"/>
              <a:gd name="T58" fmla="*/ 130 w 302"/>
              <a:gd name="T59" fmla="*/ 286 h 302"/>
              <a:gd name="T60" fmla="*/ 155 w 302"/>
              <a:gd name="T61" fmla="*/ 302 h 302"/>
              <a:gd name="T62" fmla="*/ 173 w 302"/>
              <a:gd name="T63" fmla="*/ 286 h 302"/>
              <a:gd name="T64" fmla="*/ 190 w 302"/>
              <a:gd name="T65" fmla="*/ 282 h 302"/>
              <a:gd name="T66" fmla="*/ 220 w 302"/>
              <a:gd name="T67" fmla="*/ 285 h 302"/>
              <a:gd name="T68" fmla="*/ 230 w 302"/>
              <a:gd name="T69" fmla="*/ 263 h 302"/>
              <a:gd name="T70" fmla="*/ 243 w 302"/>
              <a:gd name="T71" fmla="*/ 251 h 302"/>
              <a:gd name="T72" fmla="*/ 268 w 302"/>
              <a:gd name="T73" fmla="*/ 236 h 302"/>
              <a:gd name="T74" fmla="*/ 278 w 302"/>
              <a:gd name="T75" fmla="*/ 219 h 302"/>
              <a:gd name="T76" fmla="*/ 282 w 302"/>
              <a:gd name="T77" fmla="*/ 190 h 302"/>
              <a:gd name="T78" fmla="*/ 287 w 302"/>
              <a:gd name="T79" fmla="*/ 173 h 302"/>
              <a:gd name="T80" fmla="*/ 302 w 302"/>
              <a:gd name="T81" fmla="*/ 155 h 302"/>
              <a:gd name="T82" fmla="*/ 170 w 302"/>
              <a:gd name="T83" fmla="*/ 59 h 302"/>
              <a:gd name="T84" fmla="*/ 160 w 302"/>
              <a:gd name="T85" fmla="*/ 111 h 302"/>
              <a:gd name="T86" fmla="*/ 143 w 302"/>
              <a:gd name="T87" fmla="*/ 110 h 302"/>
              <a:gd name="T88" fmla="*/ 98 w 302"/>
              <a:gd name="T89" fmla="*/ 73 h 302"/>
              <a:gd name="T90" fmla="*/ 117 w 302"/>
              <a:gd name="T91" fmla="*/ 128 h 302"/>
              <a:gd name="T92" fmla="*/ 59 w 302"/>
              <a:gd name="T93" fmla="*/ 132 h 302"/>
              <a:gd name="T94" fmla="*/ 110 w 302"/>
              <a:gd name="T95" fmla="*/ 159 h 302"/>
              <a:gd name="T96" fmla="*/ 143 w 302"/>
              <a:gd name="T97" fmla="*/ 191 h 302"/>
              <a:gd name="T98" fmla="*/ 128 w 302"/>
              <a:gd name="T99" fmla="*/ 185 h 302"/>
              <a:gd name="T100" fmla="*/ 130 w 302"/>
              <a:gd name="T101" fmla="*/ 171 h 302"/>
              <a:gd name="T102" fmla="*/ 203 w 302"/>
              <a:gd name="T103" fmla="*/ 229 h 302"/>
              <a:gd name="T104" fmla="*/ 172 w 302"/>
              <a:gd name="T105" fmla="*/ 185 h 302"/>
              <a:gd name="T106" fmla="*/ 229 w 302"/>
              <a:gd name="T107" fmla="*/ 203 h 302"/>
              <a:gd name="T108" fmla="*/ 191 w 302"/>
              <a:gd name="T109" fmla="*/ 159 h 302"/>
              <a:gd name="T110" fmla="*/ 191 w 302"/>
              <a:gd name="T111" fmla="*/ 143 h 302"/>
              <a:gd name="T112" fmla="*/ 230 w 302"/>
              <a:gd name="T113" fmla="*/ 99 h 3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302" h="302">
                <a:moveTo>
                  <a:pt x="302" y="147"/>
                </a:moveTo>
                <a:cubicBezTo>
                  <a:pt x="300" y="146"/>
                  <a:pt x="297" y="145"/>
                  <a:pt x="295" y="145"/>
                </a:cubicBezTo>
                <a:cubicBezTo>
                  <a:pt x="293" y="144"/>
                  <a:pt x="290" y="143"/>
                  <a:pt x="288" y="142"/>
                </a:cubicBezTo>
                <a:cubicBezTo>
                  <a:pt x="287" y="142"/>
                  <a:pt x="287" y="142"/>
                  <a:pt x="287" y="142"/>
                </a:cubicBezTo>
                <a:cubicBezTo>
                  <a:pt x="287" y="141"/>
                  <a:pt x="287" y="141"/>
                  <a:pt x="287" y="141"/>
                </a:cubicBezTo>
                <a:cubicBezTo>
                  <a:pt x="287" y="137"/>
                  <a:pt x="287" y="133"/>
                  <a:pt x="286" y="130"/>
                </a:cubicBezTo>
                <a:cubicBezTo>
                  <a:pt x="286" y="129"/>
                  <a:pt x="286" y="129"/>
                  <a:pt x="286" y="129"/>
                </a:cubicBezTo>
                <a:cubicBezTo>
                  <a:pt x="287" y="128"/>
                  <a:pt x="287" y="128"/>
                  <a:pt x="287" y="128"/>
                </a:cubicBezTo>
                <a:cubicBezTo>
                  <a:pt x="289" y="127"/>
                  <a:pt x="291" y="126"/>
                  <a:pt x="293" y="125"/>
                </a:cubicBezTo>
                <a:cubicBezTo>
                  <a:pt x="295" y="123"/>
                  <a:pt x="297" y="122"/>
                  <a:pt x="299" y="121"/>
                </a:cubicBezTo>
                <a:cubicBezTo>
                  <a:pt x="299" y="118"/>
                  <a:pt x="298" y="116"/>
                  <a:pt x="297" y="113"/>
                </a:cubicBezTo>
                <a:cubicBezTo>
                  <a:pt x="295" y="113"/>
                  <a:pt x="293" y="113"/>
                  <a:pt x="290" y="113"/>
                </a:cubicBezTo>
                <a:cubicBezTo>
                  <a:pt x="288" y="112"/>
                  <a:pt x="285" y="112"/>
                  <a:pt x="283" y="112"/>
                </a:cubicBezTo>
                <a:cubicBezTo>
                  <a:pt x="282" y="112"/>
                  <a:pt x="282" y="112"/>
                  <a:pt x="282" y="112"/>
                </a:cubicBezTo>
                <a:cubicBezTo>
                  <a:pt x="282" y="111"/>
                  <a:pt x="282" y="111"/>
                  <a:pt x="282" y="111"/>
                </a:cubicBezTo>
                <a:cubicBezTo>
                  <a:pt x="281" y="108"/>
                  <a:pt x="279" y="104"/>
                  <a:pt x="278" y="100"/>
                </a:cubicBezTo>
                <a:cubicBezTo>
                  <a:pt x="278" y="99"/>
                  <a:pt x="278" y="99"/>
                  <a:pt x="278" y="99"/>
                </a:cubicBezTo>
                <a:cubicBezTo>
                  <a:pt x="278" y="99"/>
                  <a:pt x="278" y="99"/>
                  <a:pt x="278" y="99"/>
                </a:cubicBezTo>
                <a:cubicBezTo>
                  <a:pt x="280" y="97"/>
                  <a:pt x="282" y="95"/>
                  <a:pt x="284" y="94"/>
                </a:cubicBezTo>
                <a:cubicBezTo>
                  <a:pt x="285" y="92"/>
                  <a:pt x="287" y="90"/>
                  <a:pt x="289" y="89"/>
                </a:cubicBezTo>
                <a:cubicBezTo>
                  <a:pt x="288" y="86"/>
                  <a:pt x="286" y="84"/>
                  <a:pt x="285" y="82"/>
                </a:cubicBezTo>
                <a:cubicBezTo>
                  <a:pt x="283" y="82"/>
                  <a:pt x="281" y="82"/>
                  <a:pt x="278" y="83"/>
                </a:cubicBezTo>
                <a:cubicBezTo>
                  <a:pt x="276" y="83"/>
                  <a:pt x="273" y="83"/>
                  <a:pt x="271" y="84"/>
                </a:cubicBezTo>
                <a:cubicBezTo>
                  <a:pt x="270" y="84"/>
                  <a:pt x="270" y="84"/>
                  <a:pt x="270" y="84"/>
                </a:cubicBezTo>
                <a:cubicBezTo>
                  <a:pt x="270" y="83"/>
                  <a:pt x="270" y="83"/>
                  <a:pt x="270" y="83"/>
                </a:cubicBezTo>
                <a:cubicBezTo>
                  <a:pt x="268" y="80"/>
                  <a:pt x="266" y="76"/>
                  <a:pt x="264" y="73"/>
                </a:cubicBezTo>
                <a:cubicBezTo>
                  <a:pt x="263" y="72"/>
                  <a:pt x="263" y="72"/>
                  <a:pt x="263" y="72"/>
                </a:cubicBezTo>
                <a:cubicBezTo>
                  <a:pt x="264" y="72"/>
                  <a:pt x="264" y="72"/>
                  <a:pt x="264" y="72"/>
                </a:cubicBezTo>
                <a:cubicBezTo>
                  <a:pt x="265" y="70"/>
                  <a:pt x="266" y="68"/>
                  <a:pt x="268" y="66"/>
                </a:cubicBezTo>
                <a:cubicBezTo>
                  <a:pt x="269" y="64"/>
                  <a:pt x="270" y="62"/>
                  <a:pt x="271" y="60"/>
                </a:cubicBezTo>
                <a:cubicBezTo>
                  <a:pt x="270" y="58"/>
                  <a:pt x="268" y="56"/>
                  <a:pt x="267" y="54"/>
                </a:cubicBezTo>
                <a:cubicBezTo>
                  <a:pt x="264" y="54"/>
                  <a:pt x="262" y="55"/>
                  <a:pt x="260" y="56"/>
                </a:cubicBezTo>
                <a:cubicBezTo>
                  <a:pt x="258" y="57"/>
                  <a:pt x="255" y="58"/>
                  <a:pt x="253" y="59"/>
                </a:cubicBezTo>
                <a:cubicBezTo>
                  <a:pt x="252" y="59"/>
                  <a:pt x="252" y="59"/>
                  <a:pt x="252" y="59"/>
                </a:cubicBezTo>
                <a:cubicBezTo>
                  <a:pt x="252" y="58"/>
                  <a:pt x="252" y="58"/>
                  <a:pt x="252" y="58"/>
                </a:cubicBezTo>
                <a:cubicBezTo>
                  <a:pt x="249" y="55"/>
                  <a:pt x="246" y="53"/>
                  <a:pt x="243" y="50"/>
                </a:cubicBezTo>
                <a:cubicBezTo>
                  <a:pt x="243" y="49"/>
                  <a:pt x="243" y="49"/>
                  <a:pt x="243" y="49"/>
                </a:cubicBezTo>
                <a:cubicBezTo>
                  <a:pt x="243" y="49"/>
                  <a:pt x="243" y="49"/>
                  <a:pt x="243" y="49"/>
                </a:cubicBezTo>
                <a:cubicBezTo>
                  <a:pt x="244" y="47"/>
                  <a:pt x="245" y="44"/>
                  <a:pt x="246" y="42"/>
                </a:cubicBezTo>
                <a:cubicBezTo>
                  <a:pt x="247" y="40"/>
                  <a:pt x="247" y="37"/>
                  <a:pt x="248" y="35"/>
                </a:cubicBezTo>
                <a:cubicBezTo>
                  <a:pt x="246" y="33"/>
                  <a:pt x="244" y="32"/>
                  <a:pt x="242" y="30"/>
                </a:cubicBezTo>
                <a:cubicBezTo>
                  <a:pt x="240" y="31"/>
                  <a:pt x="238" y="33"/>
                  <a:pt x="236" y="34"/>
                </a:cubicBezTo>
                <a:cubicBezTo>
                  <a:pt x="234" y="36"/>
                  <a:pt x="232" y="37"/>
                  <a:pt x="230" y="38"/>
                </a:cubicBezTo>
                <a:cubicBezTo>
                  <a:pt x="229" y="39"/>
                  <a:pt x="229" y="39"/>
                  <a:pt x="229" y="39"/>
                </a:cubicBezTo>
                <a:cubicBezTo>
                  <a:pt x="228" y="38"/>
                  <a:pt x="228" y="38"/>
                  <a:pt x="228" y="38"/>
                </a:cubicBezTo>
                <a:cubicBezTo>
                  <a:pt x="225" y="36"/>
                  <a:pt x="222" y="34"/>
                  <a:pt x="219" y="32"/>
                </a:cubicBezTo>
                <a:cubicBezTo>
                  <a:pt x="218" y="32"/>
                  <a:pt x="218" y="32"/>
                  <a:pt x="218" y="32"/>
                </a:cubicBezTo>
                <a:cubicBezTo>
                  <a:pt x="218" y="31"/>
                  <a:pt x="218" y="31"/>
                  <a:pt x="218" y="31"/>
                </a:cubicBezTo>
                <a:cubicBezTo>
                  <a:pt x="218" y="28"/>
                  <a:pt x="219" y="26"/>
                  <a:pt x="219" y="23"/>
                </a:cubicBezTo>
                <a:cubicBezTo>
                  <a:pt x="219" y="21"/>
                  <a:pt x="220" y="19"/>
                  <a:pt x="220" y="16"/>
                </a:cubicBezTo>
                <a:cubicBezTo>
                  <a:pt x="218" y="15"/>
                  <a:pt x="215" y="14"/>
                  <a:pt x="213" y="13"/>
                </a:cubicBezTo>
                <a:cubicBezTo>
                  <a:pt x="211" y="15"/>
                  <a:pt x="210" y="16"/>
                  <a:pt x="208" y="18"/>
                </a:cubicBezTo>
                <a:cubicBezTo>
                  <a:pt x="206" y="20"/>
                  <a:pt x="205" y="22"/>
                  <a:pt x="203" y="23"/>
                </a:cubicBezTo>
                <a:cubicBezTo>
                  <a:pt x="202" y="24"/>
                  <a:pt x="202" y="24"/>
                  <a:pt x="202" y="24"/>
                </a:cubicBezTo>
                <a:cubicBezTo>
                  <a:pt x="202" y="24"/>
                  <a:pt x="202" y="24"/>
                  <a:pt x="202" y="24"/>
                </a:cubicBezTo>
                <a:cubicBezTo>
                  <a:pt x="198" y="22"/>
                  <a:pt x="194" y="21"/>
                  <a:pt x="191" y="20"/>
                </a:cubicBezTo>
                <a:cubicBezTo>
                  <a:pt x="190" y="20"/>
                  <a:pt x="190" y="20"/>
                  <a:pt x="190" y="20"/>
                </a:cubicBezTo>
                <a:cubicBezTo>
                  <a:pt x="190" y="19"/>
                  <a:pt x="190" y="19"/>
                  <a:pt x="190" y="19"/>
                </a:cubicBezTo>
                <a:cubicBezTo>
                  <a:pt x="189" y="17"/>
                  <a:pt x="189" y="14"/>
                  <a:pt x="189" y="12"/>
                </a:cubicBezTo>
                <a:cubicBezTo>
                  <a:pt x="189" y="9"/>
                  <a:pt x="189" y="7"/>
                  <a:pt x="188" y="4"/>
                </a:cubicBezTo>
                <a:cubicBezTo>
                  <a:pt x="186" y="4"/>
                  <a:pt x="183" y="3"/>
                  <a:pt x="181" y="3"/>
                </a:cubicBezTo>
                <a:cubicBezTo>
                  <a:pt x="180" y="4"/>
                  <a:pt x="178" y="7"/>
                  <a:pt x="177" y="9"/>
                </a:cubicBezTo>
                <a:cubicBezTo>
                  <a:pt x="176" y="11"/>
                  <a:pt x="175" y="13"/>
                  <a:pt x="173" y="15"/>
                </a:cubicBezTo>
                <a:cubicBezTo>
                  <a:pt x="173" y="16"/>
                  <a:pt x="173" y="16"/>
                  <a:pt x="173" y="16"/>
                </a:cubicBezTo>
                <a:cubicBezTo>
                  <a:pt x="172" y="16"/>
                  <a:pt x="172" y="16"/>
                  <a:pt x="172" y="16"/>
                </a:cubicBezTo>
                <a:cubicBezTo>
                  <a:pt x="168" y="15"/>
                  <a:pt x="165" y="15"/>
                  <a:pt x="161" y="14"/>
                </a:cubicBezTo>
                <a:cubicBezTo>
                  <a:pt x="160" y="14"/>
                  <a:pt x="160" y="14"/>
                  <a:pt x="160" y="14"/>
                </a:cubicBezTo>
                <a:cubicBezTo>
                  <a:pt x="159" y="14"/>
                  <a:pt x="159" y="14"/>
                  <a:pt x="159" y="14"/>
                </a:cubicBezTo>
                <a:cubicBezTo>
                  <a:pt x="159" y="11"/>
                  <a:pt x="158" y="9"/>
                  <a:pt x="157" y="7"/>
                </a:cubicBezTo>
                <a:cubicBezTo>
                  <a:pt x="156" y="4"/>
                  <a:pt x="156" y="2"/>
                  <a:pt x="155" y="0"/>
                </a:cubicBezTo>
                <a:cubicBezTo>
                  <a:pt x="155" y="0"/>
                  <a:pt x="155" y="0"/>
                  <a:pt x="155" y="0"/>
                </a:cubicBezTo>
                <a:cubicBezTo>
                  <a:pt x="152" y="0"/>
                  <a:pt x="150" y="0"/>
                  <a:pt x="147" y="0"/>
                </a:cubicBezTo>
                <a:cubicBezTo>
                  <a:pt x="147" y="0"/>
                  <a:pt x="147" y="0"/>
                  <a:pt x="147" y="0"/>
                </a:cubicBezTo>
                <a:cubicBezTo>
                  <a:pt x="146" y="2"/>
                  <a:pt x="145" y="4"/>
                  <a:pt x="145" y="7"/>
                </a:cubicBezTo>
                <a:cubicBezTo>
                  <a:pt x="144" y="9"/>
                  <a:pt x="143" y="11"/>
                  <a:pt x="142" y="14"/>
                </a:cubicBezTo>
                <a:cubicBezTo>
                  <a:pt x="142" y="14"/>
                  <a:pt x="142" y="14"/>
                  <a:pt x="142" y="14"/>
                </a:cubicBezTo>
                <a:cubicBezTo>
                  <a:pt x="141" y="14"/>
                  <a:pt x="141" y="14"/>
                  <a:pt x="141" y="14"/>
                </a:cubicBezTo>
                <a:cubicBezTo>
                  <a:pt x="137" y="15"/>
                  <a:pt x="133" y="15"/>
                  <a:pt x="130" y="16"/>
                </a:cubicBezTo>
                <a:cubicBezTo>
                  <a:pt x="129" y="16"/>
                  <a:pt x="129" y="16"/>
                  <a:pt x="129" y="16"/>
                </a:cubicBezTo>
                <a:cubicBezTo>
                  <a:pt x="129" y="15"/>
                  <a:pt x="129" y="15"/>
                  <a:pt x="129" y="15"/>
                </a:cubicBezTo>
                <a:cubicBezTo>
                  <a:pt x="127" y="13"/>
                  <a:pt x="126" y="11"/>
                  <a:pt x="125" y="9"/>
                </a:cubicBezTo>
                <a:cubicBezTo>
                  <a:pt x="123" y="7"/>
                  <a:pt x="122" y="4"/>
                  <a:pt x="121" y="3"/>
                </a:cubicBezTo>
                <a:cubicBezTo>
                  <a:pt x="118" y="3"/>
                  <a:pt x="116" y="4"/>
                  <a:pt x="113" y="4"/>
                </a:cubicBezTo>
                <a:cubicBezTo>
                  <a:pt x="113" y="7"/>
                  <a:pt x="113" y="9"/>
                  <a:pt x="113" y="12"/>
                </a:cubicBezTo>
                <a:cubicBezTo>
                  <a:pt x="113" y="14"/>
                  <a:pt x="112" y="17"/>
                  <a:pt x="112" y="19"/>
                </a:cubicBezTo>
                <a:cubicBezTo>
                  <a:pt x="112" y="20"/>
                  <a:pt x="112" y="20"/>
                  <a:pt x="112" y="20"/>
                </a:cubicBezTo>
                <a:cubicBezTo>
                  <a:pt x="111" y="20"/>
                  <a:pt x="111" y="20"/>
                  <a:pt x="111" y="20"/>
                </a:cubicBezTo>
                <a:cubicBezTo>
                  <a:pt x="108" y="21"/>
                  <a:pt x="104" y="22"/>
                  <a:pt x="100" y="24"/>
                </a:cubicBezTo>
                <a:cubicBezTo>
                  <a:pt x="100" y="24"/>
                  <a:pt x="100" y="24"/>
                  <a:pt x="100" y="24"/>
                </a:cubicBezTo>
                <a:cubicBezTo>
                  <a:pt x="99" y="23"/>
                  <a:pt x="99" y="23"/>
                  <a:pt x="99" y="23"/>
                </a:cubicBezTo>
                <a:cubicBezTo>
                  <a:pt x="97" y="22"/>
                  <a:pt x="96" y="20"/>
                  <a:pt x="94" y="18"/>
                </a:cubicBezTo>
                <a:cubicBezTo>
                  <a:pt x="92" y="16"/>
                  <a:pt x="90" y="15"/>
                  <a:pt x="89" y="13"/>
                </a:cubicBezTo>
                <a:cubicBezTo>
                  <a:pt x="86" y="14"/>
                  <a:pt x="84" y="15"/>
                  <a:pt x="82" y="16"/>
                </a:cubicBezTo>
                <a:cubicBezTo>
                  <a:pt x="82" y="19"/>
                  <a:pt x="82" y="21"/>
                  <a:pt x="83" y="23"/>
                </a:cubicBezTo>
                <a:cubicBezTo>
                  <a:pt x="83" y="26"/>
                  <a:pt x="83" y="28"/>
                  <a:pt x="84" y="31"/>
                </a:cubicBezTo>
                <a:cubicBezTo>
                  <a:pt x="84" y="32"/>
                  <a:pt x="84" y="32"/>
                  <a:pt x="84" y="32"/>
                </a:cubicBezTo>
                <a:cubicBezTo>
                  <a:pt x="83" y="32"/>
                  <a:pt x="83" y="32"/>
                  <a:pt x="83" y="32"/>
                </a:cubicBezTo>
                <a:cubicBezTo>
                  <a:pt x="80" y="34"/>
                  <a:pt x="76" y="36"/>
                  <a:pt x="73" y="38"/>
                </a:cubicBezTo>
                <a:cubicBezTo>
                  <a:pt x="73" y="39"/>
                  <a:pt x="73" y="39"/>
                  <a:pt x="73" y="39"/>
                </a:cubicBezTo>
                <a:cubicBezTo>
                  <a:pt x="72" y="38"/>
                  <a:pt x="72" y="38"/>
                  <a:pt x="72" y="38"/>
                </a:cubicBezTo>
                <a:cubicBezTo>
                  <a:pt x="70" y="37"/>
                  <a:pt x="68" y="36"/>
                  <a:pt x="66" y="34"/>
                </a:cubicBezTo>
                <a:cubicBezTo>
                  <a:pt x="64" y="33"/>
                  <a:pt x="62" y="31"/>
                  <a:pt x="60" y="30"/>
                </a:cubicBezTo>
                <a:cubicBezTo>
                  <a:pt x="58" y="32"/>
                  <a:pt x="56" y="33"/>
                  <a:pt x="54" y="35"/>
                </a:cubicBezTo>
                <a:cubicBezTo>
                  <a:pt x="54" y="37"/>
                  <a:pt x="55" y="40"/>
                  <a:pt x="56" y="42"/>
                </a:cubicBezTo>
                <a:cubicBezTo>
                  <a:pt x="57" y="44"/>
                  <a:pt x="58" y="47"/>
                  <a:pt x="59" y="49"/>
                </a:cubicBezTo>
                <a:cubicBezTo>
                  <a:pt x="59" y="49"/>
                  <a:pt x="59" y="49"/>
                  <a:pt x="59" y="49"/>
                </a:cubicBezTo>
                <a:cubicBezTo>
                  <a:pt x="58" y="50"/>
                  <a:pt x="58" y="50"/>
                  <a:pt x="58" y="50"/>
                </a:cubicBezTo>
                <a:cubicBezTo>
                  <a:pt x="56" y="53"/>
                  <a:pt x="53" y="55"/>
                  <a:pt x="50" y="58"/>
                </a:cubicBezTo>
                <a:cubicBezTo>
                  <a:pt x="50" y="59"/>
                  <a:pt x="50" y="59"/>
                  <a:pt x="50" y="59"/>
                </a:cubicBezTo>
                <a:cubicBezTo>
                  <a:pt x="49" y="59"/>
                  <a:pt x="49" y="59"/>
                  <a:pt x="49" y="59"/>
                </a:cubicBezTo>
                <a:cubicBezTo>
                  <a:pt x="47" y="58"/>
                  <a:pt x="44" y="57"/>
                  <a:pt x="42" y="56"/>
                </a:cubicBezTo>
                <a:cubicBezTo>
                  <a:pt x="40" y="55"/>
                  <a:pt x="37" y="54"/>
                  <a:pt x="35" y="54"/>
                </a:cubicBezTo>
                <a:cubicBezTo>
                  <a:pt x="33" y="56"/>
                  <a:pt x="32" y="58"/>
                  <a:pt x="30" y="60"/>
                </a:cubicBezTo>
                <a:cubicBezTo>
                  <a:pt x="32" y="62"/>
                  <a:pt x="33" y="64"/>
                  <a:pt x="34" y="66"/>
                </a:cubicBezTo>
                <a:cubicBezTo>
                  <a:pt x="36" y="68"/>
                  <a:pt x="37" y="70"/>
                  <a:pt x="38" y="72"/>
                </a:cubicBezTo>
                <a:cubicBezTo>
                  <a:pt x="39" y="72"/>
                  <a:pt x="39" y="72"/>
                  <a:pt x="39" y="72"/>
                </a:cubicBezTo>
                <a:cubicBezTo>
                  <a:pt x="38" y="73"/>
                  <a:pt x="38" y="73"/>
                  <a:pt x="38" y="73"/>
                </a:cubicBezTo>
                <a:cubicBezTo>
                  <a:pt x="36" y="76"/>
                  <a:pt x="34" y="80"/>
                  <a:pt x="32" y="83"/>
                </a:cubicBezTo>
                <a:cubicBezTo>
                  <a:pt x="32" y="84"/>
                  <a:pt x="32" y="84"/>
                  <a:pt x="32" y="84"/>
                </a:cubicBezTo>
                <a:cubicBezTo>
                  <a:pt x="31" y="84"/>
                  <a:pt x="31" y="84"/>
                  <a:pt x="31" y="84"/>
                </a:cubicBezTo>
                <a:cubicBezTo>
                  <a:pt x="29" y="83"/>
                  <a:pt x="26" y="83"/>
                  <a:pt x="24" y="83"/>
                </a:cubicBezTo>
                <a:cubicBezTo>
                  <a:pt x="21" y="82"/>
                  <a:pt x="19" y="82"/>
                  <a:pt x="17" y="82"/>
                </a:cubicBezTo>
                <a:cubicBezTo>
                  <a:pt x="15" y="84"/>
                  <a:pt x="14" y="86"/>
                  <a:pt x="13" y="89"/>
                </a:cubicBezTo>
                <a:cubicBezTo>
                  <a:pt x="15" y="90"/>
                  <a:pt x="16" y="92"/>
                  <a:pt x="18" y="94"/>
                </a:cubicBezTo>
                <a:cubicBezTo>
                  <a:pt x="20" y="95"/>
                  <a:pt x="22" y="97"/>
                  <a:pt x="24" y="99"/>
                </a:cubicBezTo>
                <a:cubicBezTo>
                  <a:pt x="24" y="99"/>
                  <a:pt x="24" y="99"/>
                  <a:pt x="24" y="99"/>
                </a:cubicBezTo>
                <a:cubicBezTo>
                  <a:pt x="24" y="100"/>
                  <a:pt x="24" y="100"/>
                  <a:pt x="24" y="100"/>
                </a:cubicBezTo>
                <a:cubicBezTo>
                  <a:pt x="22" y="104"/>
                  <a:pt x="21" y="108"/>
                  <a:pt x="20" y="111"/>
                </a:cubicBezTo>
                <a:cubicBezTo>
                  <a:pt x="20" y="112"/>
                  <a:pt x="20" y="112"/>
                  <a:pt x="20" y="112"/>
                </a:cubicBezTo>
                <a:cubicBezTo>
                  <a:pt x="19" y="112"/>
                  <a:pt x="19" y="112"/>
                  <a:pt x="19" y="112"/>
                </a:cubicBezTo>
                <a:cubicBezTo>
                  <a:pt x="17" y="112"/>
                  <a:pt x="14" y="112"/>
                  <a:pt x="12" y="113"/>
                </a:cubicBezTo>
                <a:cubicBezTo>
                  <a:pt x="9" y="113"/>
                  <a:pt x="7" y="113"/>
                  <a:pt x="4" y="113"/>
                </a:cubicBezTo>
                <a:cubicBezTo>
                  <a:pt x="4" y="116"/>
                  <a:pt x="3" y="118"/>
                  <a:pt x="3" y="121"/>
                </a:cubicBezTo>
                <a:cubicBezTo>
                  <a:pt x="5" y="122"/>
                  <a:pt x="7" y="123"/>
                  <a:pt x="9" y="125"/>
                </a:cubicBezTo>
                <a:cubicBezTo>
                  <a:pt x="11" y="126"/>
                  <a:pt x="13" y="127"/>
                  <a:pt x="15" y="128"/>
                </a:cubicBezTo>
                <a:cubicBezTo>
                  <a:pt x="16" y="129"/>
                  <a:pt x="16" y="129"/>
                  <a:pt x="16" y="129"/>
                </a:cubicBezTo>
                <a:cubicBezTo>
                  <a:pt x="16" y="130"/>
                  <a:pt x="16" y="130"/>
                  <a:pt x="16" y="130"/>
                </a:cubicBezTo>
                <a:cubicBezTo>
                  <a:pt x="15" y="133"/>
                  <a:pt x="15" y="137"/>
                  <a:pt x="15" y="141"/>
                </a:cubicBezTo>
                <a:cubicBezTo>
                  <a:pt x="14" y="142"/>
                  <a:pt x="14" y="142"/>
                  <a:pt x="14" y="142"/>
                </a:cubicBezTo>
                <a:cubicBezTo>
                  <a:pt x="14" y="142"/>
                  <a:pt x="14" y="142"/>
                  <a:pt x="14" y="142"/>
                </a:cubicBezTo>
                <a:cubicBezTo>
                  <a:pt x="12" y="143"/>
                  <a:pt x="9" y="144"/>
                  <a:pt x="7" y="145"/>
                </a:cubicBezTo>
                <a:cubicBezTo>
                  <a:pt x="4" y="145"/>
                  <a:pt x="2" y="146"/>
                  <a:pt x="0" y="147"/>
                </a:cubicBezTo>
                <a:cubicBezTo>
                  <a:pt x="0" y="147"/>
                  <a:pt x="0" y="147"/>
                  <a:pt x="0" y="147"/>
                </a:cubicBezTo>
                <a:cubicBezTo>
                  <a:pt x="0" y="148"/>
                  <a:pt x="0" y="150"/>
                  <a:pt x="0" y="151"/>
                </a:cubicBezTo>
                <a:cubicBezTo>
                  <a:pt x="0" y="152"/>
                  <a:pt x="0" y="153"/>
                  <a:pt x="0" y="155"/>
                </a:cubicBezTo>
                <a:cubicBezTo>
                  <a:pt x="0" y="155"/>
                  <a:pt x="0" y="155"/>
                  <a:pt x="0" y="155"/>
                </a:cubicBezTo>
                <a:cubicBezTo>
                  <a:pt x="2" y="156"/>
                  <a:pt x="4" y="156"/>
                  <a:pt x="7" y="157"/>
                </a:cubicBezTo>
                <a:cubicBezTo>
                  <a:pt x="9" y="158"/>
                  <a:pt x="12" y="158"/>
                  <a:pt x="14" y="159"/>
                </a:cubicBezTo>
                <a:cubicBezTo>
                  <a:pt x="14" y="160"/>
                  <a:pt x="14" y="160"/>
                  <a:pt x="14" y="160"/>
                </a:cubicBezTo>
                <a:cubicBezTo>
                  <a:pt x="15" y="160"/>
                  <a:pt x="15" y="160"/>
                  <a:pt x="15" y="160"/>
                </a:cubicBezTo>
                <a:cubicBezTo>
                  <a:pt x="15" y="165"/>
                  <a:pt x="15" y="168"/>
                  <a:pt x="16" y="172"/>
                </a:cubicBezTo>
                <a:cubicBezTo>
                  <a:pt x="16" y="173"/>
                  <a:pt x="16" y="173"/>
                  <a:pt x="16" y="173"/>
                </a:cubicBezTo>
                <a:cubicBezTo>
                  <a:pt x="15" y="173"/>
                  <a:pt x="15" y="173"/>
                  <a:pt x="15" y="173"/>
                </a:cubicBezTo>
                <a:cubicBezTo>
                  <a:pt x="13" y="174"/>
                  <a:pt x="11" y="176"/>
                  <a:pt x="9" y="177"/>
                </a:cubicBezTo>
                <a:cubicBezTo>
                  <a:pt x="7" y="178"/>
                  <a:pt x="5" y="179"/>
                  <a:pt x="3" y="181"/>
                </a:cubicBezTo>
                <a:cubicBezTo>
                  <a:pt x="3" y="183"/>
                  <a:pt x="4" y="186"/>
                  <a:pt x="4" y="188"/>
                </a:cubicBezTo>
                <a:cubicBezTo>
                  <a:pt x="7" y="189"/>
                  <a:pt x="9" y="189"/>
                  <a:pt x="12" y="189"/>
                </a:cubicBezTo>
                <a:cubicBezTo>
                  <a:pt x="14" y="189"/>
                  <a:pt x="17" y="189"/>
                  <a:pt x="19" y="190"/>
                </a:cubicBezTo>
                <a:cubicBezTo>
                  <a:pt x="20" y="190"/>
                  <a:pt x="20" y="190"/>
                  <a:pt x="20" y="190"/>
                </a:cubicBezTo>
                <a:cubicBezTo>
                  <a:pt x="20" y="190"/>
                  <a:pt x="20" y="190"/>
                  <a:pt x="20" y="190"/>
                </a:cubicBezTo>
                <a:cubicBezTo>
                  <a:pt x="21" y="194"/>
                  <a:pt x="22" y="198"/>
                  <a:pt x="24" y="201"/>
                </a:cubicBezTo>
                <a:cubicBezTo>
                  <a:pt x="24" y="202"/>
                  <a:pt x="24" y="202"/>
                  <a:pt x="24" y="202"/>
                </a:cubicBezTo>
                <a:cubicBezTo>
                  <a:pt x="24" y="203"/>
                  <a:pt x="24" y="203"/>
                  <a:pt x="24" y="203"/>
                </a:cubicBezTo>
                <a:cubicBezTo>
                  <a:pt x="22" y="204"/>
                  <a:pt x="20" y="206"/>
                  <a:pt x="18" y="208"/>
                </a:cubicBezTo>
                <a:cubicBezTo>
                  <a:pt x="16" y="210"/>
                  <a:pt x="15" y="211"/>
                  <a:pt x="13" y="213"/>
                </a:cubicBezTo>
                <a:cubicBezTo>
                  <a:pt x="14" y="215"/>
                  <a:pt x="15" y="218"/>
                  <a:pt x="17" y="220"/>
                </a:cubicBezTo>
                <a:cubicBezTo>
                  <a:pt x="19" y="220"/>
                  <a:pt x="21" y="219"/>
                  <a:pt x="24" y="219"/>
                </a:cubicBezTo>
                <a:cubicBezTo>
                  <a:pt x="26" y="219"/>
                  <a:pt x="29" y="218"/>
                  <a:pt x="31" y="218"/>
                </a:cubicBezTo>
                <a:cubicBezTo>
                  <a:pt x="32" y="218"/>
                  <a:pt x="32" y="218"/>
                  <a:pt x="32" y="218"/>
                </a:cubicBezTo>
                <a:cubicBezTo>
                  <a:pt x="32" y="219"/>
                  <a:pt x="32" y="219"/>
                  <a:pt x="32" y="219"/>
                </a:cubicBezTo>
                <a:cubicBezTo>
                  <a:pt x="34" y="222"/>
                  <a:pt x="36" y="225"/>
                  <a:pt x="38" y="228"/>
                </a:cubicBezTo>
                <a:cubicBezTo>
                  <a:pt x="39" y="229"/>
                  <a:pt x="39" y="229"/>
                  <a:pt x="39" y="229"/>
                </a:cubicBezTo>
                <a:cubicBezTo>
                  <a:pt x="38" y="230"/>
                  <a:pt x="38" y="230"/>
                  <a:pt x="38" y="230"/>
                </a:cubicBezTo>
                <a:cubicBezTo>
                  <a:pt x="37" y="232"/>
                  <a:pt x="36" y="234"/>
                  <a:pt x="34" y="236"/>
                </a:cubicBezTo>
                <a:cubicBezTo>
                  <a:pt x="33" y="238"/>
                  <a:pt x="32" y="240"/>
                  <a:pt x="30" y="242"/>
                </a:cubicBezTo>
                <a:cubicBezTo>
                  <a:pt x="32" y="244"/>
                  <a:pt x="33" y="246"/>
                  <a:pt x="35" y="248"/>
                </a:cubicBezTo>
                <a:cubicBezTo>
                  <a:pt x="37" y="247"/>
                  <a:pt x="40" y="246"/>
                  <a:pt x="42" y="246"/>
                </a:cubicBezTo>
                <a:cubicBezTo>
                  <a:pt x="44" y="245"/>
                  <a:pt x="47" y="244"/>
                  <a:pt x="49" y="243"/>
                </a:cubicBezTo>
                <a:cubicBezTo>
                  <a:pt x="50" y="243"/>
                  <a:pt x="50" y="243"/>
                  <a:pt x="50" y="243"/>
                </a:cubicBezTo>
                <a:cubicBezTo>
                  <a:pt x="50" y="243"/>
                  <a:pt x="50" y="243"/>
                  <a:pt x="50" y="243"/>
                </a:cubicBezTo>
                <a:cubicBezTo>
                  <a:pt x="53" y="246"/>
                  <a:pt x="56" y="249"/>
                  <a:pt x="58" y="251"/>
                </a:cubicBezTo>
                <a:cubicBezTo>
                  <a:pt x="59" y="252"/>
                  <a:pt x="59" y="252"/>
                  <a:pt x="59" y="252"/>
                </a:cubicBezTo>
                <a:cubicBezTo>
                  <a:pt x="59" y="253"/>
                  <a:pt x="59" y="253"/>
                  <a:pt x="59" y="253"/>
                </a:cubicBezTo>
                <a:cubicBezTo>
                  <a:pt x="58" y="255"/>
                  <a:pt x="57" y="257"/>
                  <a:pt x="56" y="260"/>
                </a:cubicBezTo>
                <a:cubicBezTo>
                  <a:pt x="55" y="262"/>
                  <a:pt x="54" y="264"/>
                  <a:pt x="54" y="266"/>
                </a:cubicBezTo>
                <a:cubicBezTo>
                  <a:pt x="56" y="268"/>
                  <a:pt x="58" y="270"/>
                  <a:pt x="60" y="271"/>
                </a:cubicBezTo>
                <a:cubicBezTo>
                  <a:pt x="62" y="270"/>
                  <a:pt x="64" y="269"/>
                  <a:pt x="66" y="267"/>
                </a:cubicBezTo>
                <a:cubicBezTo>
                  <a:pt x="68" y="266"/>
                  <a:pt x="70" y="265"/>
                  <a:pt x="72" y="263"/>
                </a:cubicBezTo>
                <a:cubicBezTo>
                  <a:pt x="73" y="263"/>
                  <a:pt x="73" y="263"/>
                  <a:pt x="73" y="263"/>
                </a:cubicBezTo>
                <a:cubicBezTo>
                  <a:pt x="73" y="263"/>
                  <a:pt x="73" y="263"/>
                  <a:pt x="73" y="263"/>
                </a:cubicBezTo>
                <a:cubicBezTo>
                  <a:pt x="76" y="266"/>
                  <a:pt x="80" y="268"/>
                  <a:pt x="83" y="270"/>
                </a:cubicBezTo>
                <a:cubicBezTo>
                  <a:pt x="84" y="270"/>
                  <a:pt x="84" y="270"/>
                  <a:pt x="84" y="270"/>
                </a:cubicBezTo>
                <a:cubicBezTo>
                  <a:pt x="84" y="271"/>
                  <a:pt x="84" y="271"/>
                  <a:pt x="84" y="271"/>
                </a:cubicBezTo>
                <a:cubicBezTo>
                  <a:pt x="83" y="273"/>
                  <a:pt x="83" y="276"/>
                  <a:pt x="83" y="278"/>
                </a:cubicBezTo>
                <a:cubicBezTo>
                  <a:pt x="82" y="280"/>
                  <a:pt x="82" y="283"/>
                  <a:pt x="82" y="285"/>
                </a:cubicBezTo>
                <a:cubicBezTo>
                  <a:pt x="84" y="286"/>
                  <a:pt x="86" y="287"/>
                  <a:pt x="89" y="289"/>
                </a:cubicBezTo>
                <a:cubicBezTo>
                  <a:pt x="90" y="287"/>
                  <a:pt x="92" y="285"/>
                  <a:pt x="94" y="283"/>
                </a:cubicBezTo>
                <a:cubicBezTo>
                  <a:pt x="96" y="282"/>
                  <a:pt x="97" y="280"/>
                  <a:pt x="99" y="278"/>
                </a:cubicBezTo>
                <a:cubicBezTo>
                  <a:pt x="100" y="278"/>
                  <a:pt x="100" y="278"/>
                  <a:pt x="100" y="278"/>
                </a:cubicBezTo>
                <a:cubicBezTo>
                  <a:pt x="100" y="278"/>
                  <a:pt x="100" y="278"/>
                  <a:pt x="100" y="278"/>
                </a:cubicBezTo>
                <a:cubicBezTo>
                  <a:pt x="104" y="279"/>
                  <a:pt x="108" y="281"/>
                  <a:pt x="111" y="282"/>
                </a:cubicBezTo>
                <a:cubicBezTo>
                  <a:pt x="112" y="282"/>
                  <a:pt x="112" y="282"/>
                  <a:pt x="112" y="282"/>
                </a:cubicBezTo>
                <a:cubicBezTo>
                  <a:pt x="112" y="283"/>
                  <a:pt x="112" y="283"/>
                  <a:pt x="112" y="283"/>
                </a:cubicBezTo>
                <a:cubicBezTo>
                  <a:pt x="112" y="285"/>
                  <a:pt x="113" y="288"/>
                  <a:pt x="113" y="290"/>
                </a:cubicBezTo>
                <a:cubicBezTo>
                  <a:pt x="113" y="292"/>
                  <a:pt x="113" y="295"/>
                  <a:pt x="113" y="297"/>
                </a:cubicBezTo>
                <a:cubicBezTo>
                  <a:pt x="116" y="298"/>
                  <a:pt x="118" y="298"/>
                  <a:pt x="121" y="299"/>
                </a:cubicBezTo>
                <a:cubicBezTo>
                  <a:pt x="122" y="297"/>
                  <a:pt x="124" y="295"/>
                  <a:pt x="125" y="293"/>
                </a:cubicBezTo>
                <a:cubicBezTo>
                  <a:pt x="126" y="291"/>
                  <a:pt x="127" y="288"/>
                  <a:pt x="129" y="287"/>
                </a:cubicBezTo>
                <a:cubicBezTo>
                  <a:pt x="129" y="286"/>
                  <a:pt x="129" y="286"/>
                  <a:pt x="129" y="286"/>
                </a:cubicBezTo>
                <a:cubicBezTo>
                  <a:pt x="130" y="286"/>
                  <a:pt x="130" y="286"/>
                  <a:pt x="130" y="286"/>
                </a:cubicBezTo>
                <a:cubicBezTo>
                  <a:pt x="133" y="286"/>
                  <a:pt x="137" y="287"/>
                  <a:pt x="141" y="287"/>
                </a:cubicBezTo>
                <a:cubicBezTo>
                  <a:pt x="142" y="287"/>
                  <a:pt x="142" y="287"/>
                  <a:pt x="142" y="287"/>
                </a:cubicBezTo>
                <a:cubicBezTo>
                  <a:pt x="142" y="288"/>
                  <a:pt x="142" y="288"/>
                  <a:pt x="142" y="288"/>
                </a:cubicBezTo>
                <a:cubicBezTo>
                  <a:pt x="143" y="290"/>
                  <a:pt x="144" y="293"/>
                  <a:pt x="145" y="295"/>
                </a:cubicBezTo>
                <a:cubicBezTo>
                  <a:pt x="145" y="297"/>
                  <a:pt x="146" y="300"/>
                  <a:pt x="147" y="302"/>
                </a:cubicBezTo>
                <a:cubicBezTo>
                  <a:pt x="147" y="302"/>
                  <a:pt x="147" y="302"/>
                  <a:pt x="147" y="302"/>
                </a:cubicBezTo>
                <a:cubicBezTo>
                  <a:pt x="150" y="302"/>
                  <a:pt x="152" y="302"/>
                  <a:pt x="155" y="302"/>
                </a:cubicBezTo>
                <a:cubicBezTo>
                  <a:pt x="155" y="302"/>
                  <a:pt x="155" y="302"/>
                  <a:pt x="155" y="302"/>
                </a:cubicBezTo>
                <a:cubicBezTo>
                  <a:pt x="156" y="300"/>
                  <a:pt x="156" y="297"/>
                  <a:pt x="157" y="295"/>
                </a:cubicBezTo>
                <a:cubicBezTo>
                  <a:pt x="158" y="293"/>
                  <a:pt x="159" y="290"/>
                  <a:pt x="159" y="288"/>
                </a:cubicBezTo>
                <a:cubicBezTo>
                  <a:pt x="160" y="287"/>
                  <a:pt x="160" y="287"/>
                  <a:pt x="160" y="287"/>
                </a:cubicBezTo>
                <a:cubicBezTo>
                  <a:pt x="161" y="287"/>
                  <a:pt x="161" y="287"/>
                  <a:pt x="161" y="287"/>
                </a:cubicBezTo>
                <a:cubicBezTo>
                  <a:pt x="165" y="287"/>
                  <a:pt x="168" y="286"/>
                  <a:pt x="172" y="286"/>
                </a:cubicBezTo>
                <a:cubicBezTo>
                  <a:pt x="173" y="286"/>
                  <a:pt x="173" y="286"/>
                  <a:pt x="173" y="286"/>
                </a:cubicBezTo>
                <a:cubicBezTo>
                  <a:pt x="173" y="287"/>
                  <a:pt x="173" y="287"/>
                  <a:pt x="173" y="287"/>
                </a:cubicBezTo>
                <a:cubicBezTo>
                  <a:pt x="175" y="288"/>
                  <a:pt x="176" y="291"/>
                  <a:pt x="177" y="293"/>
                </a:cubicBezTo>
                <a:cubicBezTo>
                  <a:pt x="178" y="295"/>
                  <a:pt x="180" y="297"/>
                  <a:pt x="181" y="299"/>
                </a:cubicBezTo>
                <a:cubicBezTo>
                  <a:pt x="183" y="298"/>
                  <a:pt x="186" y="298"/>
                  <a:pt x="188" y="297"/>
                </a:cubicBezTo>
                <a:cubicBezTo>
                  <a:pt x="189" y="295"/>
                  <a:pt x="189" y="292"/>
                  <a:pt x="189" y="290"/>
                </a:cubicBezTo>
                <a:cubicBezTo>
                  <a:pt x="189" y="288"/>
                  <a:pt x="189" y="285"/>
                  <a:pt x="190" y="283"/>
                </a:cubicBezTo>
                <a:cubicBezTo>
                  <a:pt x="190" y="282"/>
                  <a:pt x="190" y="282"/>
                  <a:pt x="190" y="282"/>
                </a:cubicBezTo>
                <a:cubicBezTo>
                  <a:pt x="191" y="282"/>
                  <a:pt x="191" y="282"/>
                  <a:pt x="191" y="282"/>
                </a:cubicBezTo>
                <a:cubicBezTo>
                  <a:pt x="194" y="281"/>
                  <a:pt x="198" y="279"/>
                  <a:pt x="202" y="278"/>
                </a:cubicBezTo>
                <a:cubicBezTo>
                  <a:pt x="202" y="278"/>
                  <a:pt x="202" y="278"/>
                  <a:pt x="202" y="278"/>
                </a:cubicBezTo>
                <a:cubicBezTo>
                  <a:pt x="203" y="278"/>
                  <a:pt x="203" y="278"/>
                  <a:pt x="203" y="278"/>
                </a:cubicBezTo>
                <a:cubicBezTo>
                  <a:pt x="205" y="280"/>
                  <a:pt x="206" y="282"/>
                  <a:pt x="208" y="283"/>
                </a:cubicBezTo>
                <a:cubicBezTo>
                  <a:pt x="210" y="285"/>
                  <a:pt x="211" y="287"/>
                  <a:pt x="213" y="289"/>
                </a:cubicBezTo>
                <a:cubicBezTo>
                  <a:pt x="215" y="288"/>
                  <a:pt x="218" y="286"/>
                  <a:pt x="220" y="285"/>
                </a:cubicBezTo>
                <a:cubicBezTo>
                  <a:pt x="220" y="283"/>
                  <a:pt x="219" y="280"/>
                  <a:pt x="219" y="278"/>
                </a:cubicBezTo>
                <a:cubicBezTo>
                  <a:pt x="219" y="276"/>
                  <a:pt x="218" y="273"/>
                  <a:pt x="218" y="271"/>
                </a:cubicBezTo>
                <a:cubicBezTo>
                  <a:pt x="218" y="270"/>
                  <a:pt x="218" y="270"/>
                  <a:pt x="218" y="270"/>
                </a:cubicBezTo>
                <a:cubicBezTo>
                  <a:pt x="219" y="270"/>
                  <a:pt x="219" y="270"/>
                  <a:pt x="219" y="270"/>
                </a:cubicBezTo>
                <a:cubicBezTo>
                  <a:pt x="222" y="268"/>
                  <a:pt x="225" y="266"/>
                  <a:pt x="228" y="263"/>
                </a:cubicBezTo>
                <a:cubicBezTo>
                  <a:pt x="229" y="263"/>
                  <a:pt x="229" y="263"/>
                  <a:pt x="229" y="263"/>
                </a:cubicBezTo>
                <a:cubicBezTo>
                  <a:pt x="230" y="263"/>
                  <a:pt x="230" y="263"/>
                  <a:pt x="230" y="263"/>
                </a:cubicBezTo>
                <a:cubicBezTo>
                  <a:pt x="232" y="265"/>
                  <a:pt x="234" y="266"/>
                  <a:pt x="236" y="267"/>
                </a:cubicBezTo>
                <a:cubicBezTo>
                  <a:pt x="238" y="269"/>
                  <a:pt x="240" y="270"/>
                  <a:pt x="242" y="271"/>
                </a:cubicBezTo>
                <a:cubicBezTo>
                  <a:pt x="244" y="270"/>
                  <a:pt x="246" y="268"/>
                  <a:pt x="248" y="266"/>
                </a:cubicBezTo>
                <a:cubicBezTo>
                  <a:pt x="247" y="264"/>
                  <a:pt x="247" y="262"/>
                  <a:pt x="246" y="260"/>
                </a:cubicBezTo>
                <a:cubicBezTo>
                  <a:pt x="245" y="257"/>
                  <a:pt x="244" y="255"/>
                  <a:pt x="243" y="253"/>
                </a:cubicBezTo>
                <a:cubicBezTo>
                  <a:pt x="243" y="252"/>
                  <a:pt x="243" y="252"/>
                  <a:pt x="243" y="252"/>
                </a:cubicBezTo>
                <a:cubicBezTo>
                  <a:pt x="243" y="251"/>
                  <a:pt x="243" y="251"/>
                  <a:pt x="243" y="251"/>
                </a:cubicBezTo>
                <a:cubicBezTo>
                  <a:pt x="246" y="249"/>
                  <a:pt x="249" y="246"/>
                  <a:pt x="252" y="243"/>
                </a:cubicBezTo>
                <a:cubicBezTo>
                  <a:pt x="252" y="243"/>
                  <a:pt x="252" y="243"/>
                  <a:pt x="252" y="243"/>
                </a:cubicBezTo>
                <a:cubicBezTo>
                  <a:pt x="253" y="243"/>
                  <a:pt x="253" y="243"/>
                  <a:pt x="253" y="243"/>
                </a:cubicBezTo>
                <a:cubicBezTo>
                  <a:pt x="255" y="244"/>
                  <a:pt x="258" y="245"/>
                  <a:pt x="260" y="246"/>
                </a:cubicBezTo>
                <a:cubicBezTo>
                  <a:pt x="262" y="246"/>
                  <a:pt x="264" y="247"/>
                  <a:pt x="267" y="248"/>
                </a:cubicBezTo>
                <a:cubicBezTo>
                  <a:pt x="268" y="246"/>
                  <a:pt x="270" y="244"/>
                  <a:pt x="271" y="242"/>
                </a:cubicBezTo>
                <a:cubicBezTo>
                  <a:pt x="270" y="240"/>
                  <a:pt x="269" y="238"/>
                  <a:pt x="268" y="236"/>
                </a:cubicBezTo>
                <a:cubicBezTo>
                  <a:pt x="266" y="234"/>
                  <a:pt x="265" y="232"/>
                  <a:pt x="264" y="230"/>
                </a:cubicBezTo>
                <a:cubicBezTo>
                  <a:pt x="263" y="229"/>
                  <a:pt x="263" y="229"/>
                  <a:pt x="263" y="229"/>
                </a:cubicBezTo>
                <a:cubicBezTo>
                  <a:pt x="264" y="228"/>
                  <a:pt x="264" y="228"/>
                  <a:pt x="264" y="228"/>
                </a:cubicBezTo>
                <a:cubicBezTo>
                  <a:pt x="266" y="225"/>
                  <a:pt x="268" y="222"/>
                  <a:pt x="270" y="219"/>
                </a:cubicBezTo>
                <a:cubicBezTo>
                  <a:pt x="270" y="218"/>
                  <a:pt x="270" y="218"/>
                  <a:pt x="270" y="218"/>
                </a:cubicBezTo>
                <a:cubicBezTo>
                  <a:pt x="271" y="218"/>
                  <a:pt x="271" y="218"/>
                  <a:pt x="271" y="218"/>
                </a:cubicBezTo>
                <a:cubicBezTo>
                  <a:pt x="273" y="218"/>
                  <a:pt x="276" y="219"/>
                  <a:pt x="278" y="219"/>
                </a:cubicBezTo>
                <a:cubicBezTo>
                  <a:pt x="281" y="219"/>
                  <a:pt x="283" y="220"/>
                  <a:pt x="285" y="220"/>
                </a:cubicBezTo>
                <a:cubicBezTo>
                  <a:pt x="286" y="218"/>
                  <a:pt x="288" y="215"/>
                  <a:pt x="289" y="213"/>
                </a:cubicBezTo>
                <a:cubicBezTo>
                  <a:pt x="287" y="211"/>
                  <a:pt x="285" y="210"/>
                  <a:pt x="284" y="208"/>
                </a:cubicBezTo>
                <a:cubicBezTo>
                  <a:pt x="282" y="206"/>
                  <a:pt x="280" y="204"/>
                  <a:pt x="278" y="203"/>
                </a:cubicBezTo>
                <a:cubicBezTo>
                  <a:pt x="278" y="202"/>
                  <a:pt x="278" y="202"/>
                  <a:pt x="278" y="202"/>
                </a:cubicBezTo>
                <a:cubicBezTo>
                  <a:pt x="278" y="201"/>
                  <a:pt x="278" y="201"/>
                  <a:pt x="278" y="201"/>
                </a:cubicBezTo>
                <a:cubicBezTo>
                  <a:pt x="279" y="198"/>
                  <a:pt x="281" y="194"/>
                  <a:pt x="282" y="190"/>
                </a:cubicBezTo>
                <a:cubicBezTo>
                  <a:pt x="282" y="190"/>
                  <a:pt x="282" y="190"/>
                  <a:pt x="282" y="190"/>
                </a:cubicBezTo>
                <a:cubicBezTo>
                  <a:pt x="283" y="190"/>
                  <a:pt x="283" y="190"/>
                  <a:pt x="283" y="190"/>
                </a:cubicBezTo>
                <a:cubicBezTo>
                  <a:pt x="285" y="189"/>
                  <a:pt x="288" y="189"/>
                  <a:pt x="290" y="189"/>
                </a:cubicBezTo>
                <a:cubicBezTo>
                  <a:pt x="293" y="189"/>
                  <a:pt x="295" y="189"/>
                  <a:pt x="297" y="188"/>
                </a:cubicBezTo>
                <a:cubicBezTo>
                  <a:pt x="298" y="186"/>
                  <a:pt x="299" y="183"/>
                  <a:pt x="299" y="181"/>
                </a:cubicBezTo>
                <a:cubicBezTo>
                  <a:pt x="297" y="179"/>
                  <a:pt x="295" y="178"/>
                  <a:pt x="293" y="177"/>
                </a:cubicBezTo>
                <a:cubicBezTo>
                  <a:pt x="291" y="176"/>
                  <a:pt x="289" y="174"/>
                  <a:pt x="287" y="173"/>
                </a:cubicBezTo>
                <a:cubicBezTo>
                  <a:pt x="286" y="173"/>
                  <a:pt x="286" y="173"/>
                  <a:pt x="286" y="173"/>
                </a:cubicBezTo>
                <a:cubicBezTo>
                  <a:pt x="286" y="172"/>
                  <a:pt x="286" y="172"/>
                  <a:pt x="286" y="172"/>
                </a:cubicBezTo>
                <a:cubicBezTo>
                  <a:pt x="287" y="168"/>
                  <a:pt x="287" y="165"/>
                  <a:pt x="287" y="160"/>
                </a:cubicBezTo>
                <a:cubicBezTo>
                  <a:pt x="287" y="160"/>
                  <a:pt x="287" y="160"/>
                  <a:pt x="287" y="160"/>
                </a:cubicBezTo>
                <a:cubicBezTo>
                  <a:pt x="288" y="159"/>
                  <a:pt x="288" y="159"/>
                  <a:pt x="288" y="159"/>
                </a:cubicBezTo>
                <a:cubicBezTo>
                  <a:pt x="290" y="159"/>
                  <a:pt x="293" y="158"/>
                  <a:pt x="295" y="157"/>
                </a:cubicBezTo>
                <a:cubicBezTo>
                  <a:pt x="297" y="156"/>
                  <a:pt x="300" y="156"/>
                  <a:pt x="302" y="155"/>
                </a:cubicBezTo>
                <a:cubicBezTo>
                  <a:pt x="302" y="155"/>
                  <a:pt x="302" y="155"/>
                  <a:pt x="302" y="155"/>
                </a:cubicBezTo>
                <a:cubicBezTo>
                  <a:pt x="302" y="153"/>
                  <a:pt x="302" y="152"/>
                  <a:pt x="302" y="151"/>
                </a:cubicBezTo>
                <a:cubicBezTo>
                  <a:pt x="302" y="149"/>
                  <a:pt x="302" y="148"/>
                  <a:pt x="302" y="147"/>
                </a:cubicBezTo>
                <a:close/>
                <a:moveTo>
                  <a:pt x="159" y="110"/>
                </a:moveTo>
                <a:cubicBezTo>
                  <a:pt x="161" y="93"/>
                  <a:pt x="164" y="76"/>
                  <a:pt x="169" y="59"/>
                </a:cubicBezTo>
                <a:cubicBezTo>
                  <a:pt x="169" y="58"/>
                  <a:pt x="169" y="58"/>
                  <a:pt x="169" y="58"/>
                </a:cubicBezTo>
                <a:cubicBezTo>
                  <a:pt x="170" y="59"/>
                  <a:pt x="170" y="59"/>
                  <a:pt x="170" y="59"/>
                </a:cubicBezTo>
                <a:cubicBezTo>
                  <a:pt x="182" y="61"/>
                  <a:pt x="193" y="66"/>
                  <a:pt x="203" y="72"/>
                </a:cubicBezTo>
                <a:cubicBezTo>
                  <a:pt x="204" y="73"/>
                  <a:pt x="204" y="73"/>
                  <a:pt x="204" y="73"/>
                </a:cubicBezTo>
                <a:cubicBezTo>
                  <a:pt x="203" y="74"/>
                  <a:pt x="203" y="74"/>
                  <a:pt x="203" y="74"/>
                </a:cubicBezTo>
                <a:cubicBezTo>
                  <a:pt x="195" y="90"/>
                  <a:pt x="185" y="104"/>
                  <a:pt x="174" y="116"/>
                </a:cubicBezTo>
                <a:cubicBezTo>
                  <a:pt x="173" y="117"/>
                  <a:pt x="173" y="117"/>
                  <a:pt x="173" y="117"/>
                </a:cubicBezTo>
                <a:cubicBezTo>
                  <a:pt x="172" y="117"/>
                  <a:pt x="172" y="117"/>
                  <a:pt x="172" y="117"/>
                </a:cubicBezTo>
                <a:cubicBezTo>
                  <a:pt x="169" y="114"/>
                  <a:pt x="165" y="112"/>
                  <a:pt x="160" y="111"/>
                </a:cubicBezTo>
                <a:cubicBezTo>
                  <a:pt x="159" y="111"/>
                  <a:pt x="159" y="111"/>
                  <a:pt x="159" y="111"/>
                </a:cubicBezTo>
                <a:lnTo>
                  <a:pt x="159" y="110"/>
                </a:lnTo>
                <a:close/>
                <a:moveTo>
                  <a:pt x="99" y="72"/>
                </a:moveTo>
                <a:cubicBezTo>
                  <a:pt x="109" y="65"/>
                  <a:pt x="120" y="61"/>
                  <a:pt x="132" y="58"/>
                </a:cubicBezTo>
                <a:cubicBezTo>
                  <a:pt x="133" y="58"/>
                  <a:pt x="133" y="58"/>
                  <a:pt x="133" y="58"/>
                </a:cubicBezTo>
                <a:cubicBezTo>
                  <a:pt x="134" y="59"/>
                  <a:pt x="134" y="59"/>
                  <a:pt x="134" y="59"/>
                </a:cubicBezTo>
                <a:cubicBezTo>
                  <a:pt x="139" y="76"/>
                  <a:pt x="142" y="93"/>
                  <a:pt x="143" y="110"/>
                </a:cubicBezTo>
                <a:cubicBezTo>
                  <a:pt x="143" y="111"/>
                  <a:pt x="143" y="111"/>
                  <a:pt x="143" y="111"/>
                </a:cubicBezTo>
                <a:cubicBezTo>
                  <a:pt x="142" y="111"/>
                  <a:pt x="142" y="111"/>
                  <a:pt x="142" y="111"/>
                </a:cubicBezTo>
                <a:cubicBezTo>
                  <a:pt x="138" y="112"/>
                  <a:pt x="134" y="114"/>
                  <a:pt x="130" y="116"/>
                </a:cubicBezTo>
                <a:cubicBezTo>
                  <a:pt x="129" y="117"/>
                  <a:pt x="129" y="117"/>
                  <a:pt x="129" y="117"/>
                </a:cubicBezTo>
                <a:cubicBezTo>
                  <a:pt x="128" y="116"/>
                  <a:pt x="128" y="116"/>
                  <a:pt x="128" y="116"/>
                </a:cubicBezTo>
                <a:cubicBezTo>
                  <a:pt x="117" y="103"/>
                  <a:pt x="107" y="89"/>
                  <a:pt x="99" y="74"/>
                </a:cubicBezTo>
                <a:cubicBezTo>
                  <a:pt x="98" y="73"/>
                  <a:pt x="98" y="73"/>
                  <a:pt x="98" y="73"/>
                </a:cubicBezTo>
                <a:lnTo>
                  <a:pt x="99" y="72"/>
                </a:lnTo>
                <a:close/>
                <a:moveTo>
                  <a:pt x="59" y="132"/>
                </a:moveTo>
                <a:cubicBezTo>
                  <a:pt x="61" y="120"/>
                  <a:pt x="66" y="109"/>
                  <a:pt x="72" y="99"/>
                </a:cubicBezTo>
                <a:cubicBezTo>
                  <a:pt x="73" y="98"/>
                  <a:pt x="73" y="98"/>
                  <a:pt x="73" y="98"/>
                </a:cubicBezTo>
                <a:cubicBezTo>
                  <a:pt x="74" y="98"/>
                  <a:pt x="74" y="98"/>
                  <a:pt x="74" y="98"/>
                </a:cubicBezTo>
                <a:cubicBezTo>
                  <a:pt x="90" y="107"/>
                  <a:pt x="104" y="116"/>
                  <a:pt x="116" y="128"/>
                </a:cubicBezTo>
                <a:cubicBezTo>
                  <a:pt x="117" y="128"/>
                  <a:pt x="117" y="128"/>
                  <a:pt x="117" y="128"/>
                </a:cubicBezTo>
                <a:cubicBezTo>
                  <a:pt x="117" y="129"/>
                  <a:pt x="117" y="129"/>
                  <a:pt x="117" y="129"/>
                </a:cubicBezTo>
                <a:cubicBezTo>
                  <a:pt x="114" y="133"/>
                  <a:pt x="113" y="137"/>
                  <a:pt x="112" y="141"/>
                </a:cubicBezTo>
                <a:cubicBezTo>
                  <a:pt x="111" y="143"/>
                  <a:pt x="111" y="143"/>
                  <a:pt x="111" y="143"/>
                </a:cubicBezTo>
                <a:cubicBezTo>
                  <a:pt x="110" y="142"/>
                  <a:pt x="110" y="142"/>
                  <a:pt x="110" y="142"/>
                </a:cubicBezTo>
                <a:cubicBezTo>
                  <a:pt x="93" y="141"/>
                  <a:pt x="76" y="138"/>
                  <a:pt x="60" y="133"/>
                </a:cubicBezTo>
                <a:cubicBezTo>
                  <a:pt x="58" y="133"/>
                  <a:pt x="58" y="133"/>
                  <a:pt x="58" y="133"/>
                </a:cubicBezTo>
                <a:lnTo>
                  <a:pt x="59" y="132"/>
                </a:lnTo>
                <a:close/>
                <a:moveTo>
                  <a:pt x="74" y="203"/>
                </a:moveTo>
                <a:cubicBezTo>
                  <a:pt x="73" y="203"/>
                  <a:pt x="73" y="203"/>
                  <a:pt x="73" y="203"/>
                </a:cubicBezTo>
                <a:cubicBezTo>
                  <a:pt x="72" y="202"/>
                  <a:pt x="72" y="202"/>
                  <a:pt x="72" y="202"/>
                </a:cubicBezTo>
                <a:cubicBezTo>
                  <a:pt x="66" y="192"/>
                  <a:pt x="61" y="181"/>
                  <a:pt x="59" y="170"/>
                </a:cubicBezTo>
                <a:cubicBezTo>
                  <a:pt x="58" y="168"/>
                  <a:pt x="58" y="168"/>
                  <a:pt x="58" y="168"/>
                </a:cubicBezTo>
                <a:cubicBezTo>
                  <a:pt x="60" y="168"/>
                  <a:pt x="60" y="168"/>
                  <a:pt x="60" y="168"/>
                </a:cubicBezTo>
                <a:cubicBezTo>
                  <a:pt x="76" y="163"/>
                  <a:pt x="93" y="160"/>
                  <a:pt x="110" y="159"/>
                </a:cubicBezTo>
                <a:cubicBezTo>
                  <a:pt x="111" y="159"/>
                  <a:pt x="111" y="159"/>
                  <a:pt x="111" y="159"/>
                </a:cubicBezTo>
                <a:cubicBezTo>
                  <a:pt x="111" y="160"/>
                  <a:pt x="111" y="160"/>
                  <a:pt x="111" y="160"/>
                </a:cubicBezTo>
                <a:cubicBezTo>
                  <a:pt x="112" y="164"/>
                  <a:pt x="114" y="168"/>
                  <a:pt x="116" y="172"/>
                </a:cubicBezTo>
                <a:cubicBezTo>
                  <a:pt x="117" y="173"/>
                  <a:pt x="117" y="173"/>
                  <a:pt x="117" y="173"/>
                </a:cubicBezTo>
                <a:cubicBezTo>
                  <a:pt x="116" y="174"/>
                  <a:pt x="116" y="174"/>
                  <a:pt x="116" y="174"/>
                </a:cubicBezTo>
                <a:cubicBezTo>
                  <a:pt x="103" y="185"/>
                  <a:pt x="89" y="194"/>
                  <a:pt x="74" y="203"/>
                </a:cubicBezTo>
                <a:close/>
                <a:moveTo>
                  <a:pt x="143" y="191"/>
                </a:moveTo>
                <a:cubicBezTo>
                  <a:pt x="141" y="208"/>
                  <a:pt x="138" y="225"/>
                  <a:pt x="133" y="242"/>
                </a:cubicBezTo>
                <a:cubicBezTo>
                  <a:pt x="133" y="243"/>
                  <a:pt x="133" y="243"/>
                  <a:pt x="133" y="243"/>
                </a:cubicBezTo>
                <a:cubicBezTo>
                  <a:pt x="132" y="243"/>
                  <a:pt x="132" y="243"/>
                  <a:pt x="132" y="243"/>
                </a:cubicBezTo>
                <a:cubicBezTo>
                  <a:pt x="120" y="241"/>
                  <a:pt x="109" y="236"/>
                  <a:pt x="99" y="229"/>
                </a:cubicBezTo>
                <a:cubicBezTo>
                  <a:pt x="98" y="229"/>
                  <a:pt x="98" y="229"/>
                  <a:pt x="98" y="229"/>
                </a:cubicBezTo>
                <a:cubicBezTo>
                  <a:pt x="98" y="228"/>
                  <a:pt x="98" y="228"/>
                  <a:pt x="98" y="228"/>
                </a:cubicBezTo>
                <a:cubicBezTo>
                  <a:pt x="107" y="212"/>
                  <a:pt x="117" y="198"/>
                  <a:pt x="128" y="185"/>
                </a:cubicBezTo>
                <a:cubicBezTo>
                  <a:pt x="128" y="184"/>
                  <a:pt x="128" y="184"/>
                  <a:pt x="128" y="184"/>
                </a:cubicBezTo>
                <a:cubicBezTo>
                  <a:pt x="129" y="185"/>
                  <a:pt x="129" y="185"/>
                  <a:pt x="129" y="185"/>
                </a:cubicBezTo>
                <a:cubicBezTo>
                  <a:pt x="133" y="187"/>
                  <a:pt x="137" y="189"/>
                  <a:pt x="142" y="190"/>
                </a:cubicBezTo>
                <a:cubicBezTo>
                  <a:pt x="143" y="190"/>
                  <a:pt x="143" y="190"/>
                  <a:pt x="143" y="190"/>
                </a:cubicBezTo>
                <a:lnTo>
                  <a:pt x="143" y="191"/>
                </a:lnTo>
                <a:close/>
                <a:moveTo>
                  <a:pt x="151" y="180"/>
                </a:moveTo>
                <a:cubicBezTo>
                  <a:pt x="143" y="180"/>
                  <a:pt x="136" y="177"/>
                  <a:pt x="130" y="171"/>
                </a:cubicBezTo>
                <a:cubicBezTo>
                  <a:pt x="125" y="166"/>
                  <a:pt x="122" y="159"/>
                  <a:pt x="122" y="151"/>
                </a:cubicBezTo>
                <a:cubicBezTo>
                  <a:pt x="122" y="143"/>
                  <a:pt x="125" y="136"/>
                  <a:pt x="130" y="130"/>
                </a:cubicBezTo>
                <a:cubicBezTo>
                  <a:pt x="136" y="125"/>
                  <a:pt x="143" y="122"/>
                  <a:pt x="151" y="122"/>
                </a:cubicBezTo>
                <a:cubicBezTo>
                  <a:pt x="159" y="122"/>
                  <a:pt x="166" y="125"/>
                  <a:pt x="172" y="130"/>
                </a:cubicBezTo>
                <a:cubicBezTo>
                  <a:pt x="183" y="142"/>
                  <a:pt x="183" y="160"/>
                  <a:pt x="172" y="171"/>
                </a:cubicBezTo>
                <a:cubicBezTo>
                  <a:pt x="166" y="177"/>
                  <a:pt x="159" y="180"/>
                  <a:pt x="151" y="180"/>
                </a:cubicBezTo>
                <a:close/>
                <a:moveTo>
                  <a:pt x="203" y="229"/>
                </a:moveTo>
                <a:cubicBezTo>
                  <a:pt x="192" y="236"/>
                  <a:pt x="181" y="241"/>
                  <a:pt x="170" y="243"/>
                </a:cubicBezTo>
                <a:cubicBezTo>
                  <a:pt x="168" y="243"/>
                  <a:pt x="168" y="243"/>
                  <a:pt x="168" y="243"/>
                </a:cubicBezTo>
                <a:cubicBezTo>
                  <a:pt x="168" y="242"/>
                  <a:pt x="168" y="242"/>
                  <a:pt x="168" y="242"/>
                </a:cubicBezTo>
                <a:cubicBezTo>
                  <a:pt x="163" y="225"/>
                  <a:pt x="160" y="208"/>
                  <a:pt x="159" y="192"/>
                </a:cubicBezTo>
                <a:cubicBezTo>
                  <a:pt x="159" y="190"/>
                  <a:pt x="159" y="190"/>
                  <a:pt x="159" y="190"/>
                </a:cubicBezTo>
                <a:cubicBezTo>
                  <a:pt x="160" y="190"/>
                  <a:pt x="160" y="190"/>
                  <a:pt x="160" y="190"/>
                </a:cubicBezTo>
                <a:cubicBezTo>
                  <a:pt x="164" y="189"/>
                  <a:pt x="168" y="188"/>
                  <a:pt x="172" y="185"/>
                </a:cubicBezTo>
                <a:cubicBezTo>
                  <a:pt x="173" y="185"/>
                  <a:pt x="173" y="185"/>
                  <a:pt x="173" y="185"/>
                </a:cubicBezTo>
                <a:cubicBezTo>
                  <a:pt x="174" y="185"/>
                  <a:pt x="174" y="185"/>
                  <a:pt x="174" y="185"/>
                </a:cubicBezTo>
                <a:cubicBezTo>
                  <a:pt x="185" y="199"/>
                  <a:pt x="195" y="213"/>
                  <a:pt x="203" y="228"/>
                </a:cubicBezTo>
                <a:cubicBezTo>
                  <a:pt x="204" y="229"/>
                  <a:pt x="204" y="229"/>
                  <a:pt x="204" y="229"/>
                </a:cubicBezTo>
                <a:lnTo>
                  <a:pt x="203" y="229"/>
                </a:lnTo>
                <a:close/>
                <a:moveTo>
                  <a:pt x="243" y="170"/>
                </a:moveTo>
                <a:cubicBezTo>
                  <a:pt x="241" y="182"/>
                  <a:pt x="236" y="193"/>
                  <a:pt x="229" y="203"/>
                </a:cubicBezTo>
                <a:cubicBezTo>
                  <a:pt x="229" y="204"/>
                  <a:pt x="229" y="204"/>
                  <a:pt x="229" y="204"/>
                </a:cubicBezTo>
                <a:cubicBezTo>
                  <a:pt x="228" y="203"/>
                  <a:pt x="228" y="203"/>
                  <a:pt x="228" y="203"/>
                </a:cubicBezTo>
                <a:cubicBezTo>
                  <a:pt x="212" y="195"/>
                  <a:pt x="198" y="185"/>
                  <a:pt x="185" y="174"/>
                </a:cubicBezTo>
                <a:cubicBezTo>
                  <a:pt x="185" y="173"/>
                  <a:pt x="185" y="173"/>
                  <a:pt x="185" y="173"/>
                </a:cubicBezTo>
                <a:cubicBezTo>
                  <a:pt x="185" y="172"/>
                  <a:pt x="185" y="172"/>
                  <a:pt x="185" y="172"/>
                </a:cubicBezTo>
                <a:cubicBezTo>
                  <a:pt x="188" y="169"/>
                  <a:pt x="189" y="164"/>
                  <a:pt x="190" y="160"/>
                </a:cubicBezTo>
                <a:cubicBezTo>
                  <a:pt x="191" y="159"/>
                  <a:pt x="191" y="159"/>
                  <a:pt x="191" y="159"/>
                </a:cubicBezTo>
                <a:cubicBezTo>
                  <a:pt x="192" y="159"/>
                  <a:pt x="192" y="159"/>
                  <a:pt x="192" y="159"/>
                </a:cubicBezTo>
                <a:cubicBezTo>
                  <a:pt x="208" y="161"/>
                  <a:pt x="225" y="164"/>
                  <a:pt x="242" y="168"/>
                </a:cubicBezTo>
                <a:cubicBezTo>
                  <a:pt x="243" y="169"/>
                  <a:pt x="243" y="169"/>
                  <a:pt x="243" y="169"/>
                </a:cubicBezTo>
                <a:lnTo>
                  <a:pt x="243" y="170"/>
                </a:lnTo>
                <a:close/>
                <a:moveTo>
                  <a:pt x="242" y="134"/>
                </a:moveTo>
                <a:cubicBezTo>
                  <a:pt x="225" y="139"/>
                  <a:pt x="208" y="142"/>
                  <a:pt x="192" y="143"/>
                </a:cubicBezTo>
                <a:cubicBezTo>
                  <a:pt x="191" y="143"/>
                  <a:pt x="191" y="143"/>
                  <a:pt x="191" y="143"/>
                </a:cubicBezTo>
                <a:cubicBezTo>
                  <a:pt x="190" y="142"/>
                  <a:pt x="190" y="142"/>
                  <a:pt x="190" y="142"/>
                </a:cubicBezTo>
                <a:cubicBezTo>
                  <a:pt x="189" y="137"/>
                  <a:pt x="188" y="133"/>
                  <a:pt x="185" y="130"/>
                </a:cubicBezTo>
                <a:cubicBezTo>
                  <a:pt x="185" y="129"/>
                  <a:pt x="185" y="129"/>
                  <a:pt x="185" y="129"/>
                </a:cubicBezTo>
                <a:cubicBezTo>
                  <a:pt x="186" y="128"/>
                  <a:pt x="186" y="128"/>
                  <a:pt x="186" y="128"/>
                </a:cubicBezTo>
                <a:cubicBezTo>
                  <a:pt x="199" y="117"/>
                  <a:pt x="213" y="107"/>
                  <a:pt x="228" y="99"/>
                </a:cubicBezTo>
                <a:cubicBezTo>
                  <a:pt x="229" y="98"/>
                  <a:pt x="229" y="98"/>
                  <a:pt x="229" y="98"/>
                </a:cubicBezTo>
                <a:cubicBezTo>
                  <a:pt x="230" y="99"/>
                  <a:pt x="230" y="99"/>
                  <a:pt x="230" y="99"/>
                </a:cubicBezTo>
                <a:cubicBezTo>
                  <a:pt x="236" y="109"/>
                  <a:pt x="241" y="120"/>
                  <a:pt x="243" y="132"/>
                </a:cubicBezTo>
                <a:cubicBezTo>
                  <a:pt x="243" y="133"/>
                  <a:pt x="243" y="133"/>
                  <a:pt x="243" y="133"/>
                </a:cubicBezTo>
                <a:lnTo>
                  <a:pt x="242" y="134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>
            <a:outerShdw blurRad="190500" dist="76200" dir="2700000" algn="tl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1" name="Oval 60"/>
          <p:cNvSpPr/>
          <p:nvPr/>
        </p:nvSpPr>
        <p:spPr>
          <a:xfrm>
            <a:off x="6151171" y="3503014"/>
            <a:ext cx="1496521" cy="1496521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571500" dist="723900" dir="2700000" algn="tl" rotWithShape="0">
              <a:prstClr val="black">
                <a:alpha val="3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62" name="Group 61"/>
          <p:cNvGrpSpPr/>
          <p:nvPr/>
        </p:nvGrpSpPr>
        <p:grpSpPr>
          <a:xfrm flipH="1" flipV="1">
            <a:off x="151076" y="1425373"/>
            <a:ext cx="6379199" cy="5251929"/>
            <a:chOff x="11816557" y="7756415"/>
            <a:chExt cx="6379199" cy="5251929"/>
          </a:xfrm>
        </p:grpSpPr>
        <p:grpSp>
          <p:nvGrpSpPr>
            <p:cNvPr id="63" name="Group 62"/>
            <p:cNvGrpSpPr/>
            <p:nvPr/>
          </p:nvGrpSpPr>
          <p:grpSpPr>
            <a:xfrm flipH="1">
              <a:off x="11816557" y="7756415"/>
              <a:ext cx="4085157" cy="4054242"/>
              <a:chOff x="3059082" y="5908837"/>
              <a:chExt cx="4085157" cy="4054242"/>
            </a:xfrm>
          </p:grpSpPr>
          <p:sp>
            <p:nvSpPr>
              <p:cNvPr id="67" name="Arc 66"/>
              <p:cNvSpPr/>
              <p:nvPr/>
            </p:nvSpPr>
            <p:spPr>
              <a:xfrm flipV="1">
                <a:off x="3059082" y="5908837"/>
                <a:ext cx="4085157" cy="4019550"/>
              </a:xfrm>
              <a:prstGeom prst="arc">
                <a:avLst>
                  <a:gd name="adj1" fmla="val 17143018"/>
                  <a:gd name="adj2" fmla="val 20231147"/>
                </a:avLst>
              </a:prstGeom>
              <a:ln>
                <a:solidFill>
                  <a:schemeClr val="bg1">
                    <a:lumMod val="75000"/>
                  </a:schemeClr>
                </a:solidFill>
                <a:prstDash val="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8" name="Oval 67"/>
              <p:cNvSpPr/>
              <p:nvPr/>
            </p:nvSpPr>
            <p:spPr>
              <a:xfrm>
                <a:off x="5523918" y="9748418"/>
                <a:ext cx="214661" cy="214661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64" name="Group 63"/>
            <p:cNvGrpSpPr/>
            <p:nvPr/>
          </p:nvGrpSpPr>
          <p:grpSpPr>
            <a:xfrm>
              <a:off x="13607672" y="11469461"/>
              <a:ext cx="4588084" cy="1538883"/>
              <a:chOff x="3894839" y="10606073"/>
              <a:chExt cx="4588084" cy="1538883"/>
            </a:xfrm>
          </p:grpSpPr>
          <p:sp>
            <p:nvSpPr>
              <p:cNvPr id="65" name="TextBox 64"/>
              <p:cNvSpPr txBox="1"/>
              <p:nvPr/>
            </p:nvSpPr>
            <p:spPr>
              <a:xfrm flipV="1">
                <a:off x="3894839" y="10606073"/>
                <a:ext cx="4588084" cy="52322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/>
                <a:r>
                  <a:rPr lang="fa-IR" sz="2800" b="1" dirty="0">
                    <a:solidFill>
                      <a:schemeClr val="accent1">
                        <a:lumMod val="50000"/>
                      </a:schemeClr>
                    </a:solidFill>
                    <a:effectLst>
                      <a:glow>
                        <a:srgbClr val="FF3399">
                          <a:alpha val="24000"/>
                        </a:srgbClr>
                      </a:glow>
                    </a:effectLst>
                    <a:latin typeface="Shabnam" panose="020B0603030804020204" pitchFamily="34" charset="-78"/>
                    <a:cs typeface="Shabnam" panose="020B0603030804020204" pitchFamily="34" charset="-78"/>
                  </a:rPr>
                  <a:t>تیتر عنوان را بنویسید</a:t>
                </a:r>
                <a:endParaRPr lang="en-US" sz="2800" b="1" dirty="0">
                  <a:solidFill>
                    <a:schemeClr val="accent1">
                      <a:lumMod val="50000"/>
                    </a:schemeClr>
                  </a:solidFill>
                  <a:effectLst>
                    <a:glow>
                      <a:srgbClr val="FF3399">
                        <a:alpha val="24000"/>
                      </a:srgbClr>
                    </a:glow>
                  </a:effectLst>
                  <a:latin typeface="Shabnam" panose="020B0603030804020204" pitchFamily="34" charset="-78"/>
                  <a:cs typeface="Shabnam" panose="020B0603030804020204" pitchFamily="34" charset="-78"/>
                </a:endParaRPr>
              </a:p>
            </p:txBody>
          </p:sp>
          <p:sp>
            <p:nvSpPr>
              <p:cNvPr id="66" name="TextBox 65"/>
              <p:cNvSpPr txBox="1"/>
              <p:nvPr/>
            </p:nvSpPr>
            <p:spPr>
              <a:xfrm flipV="1">
                <a:off x="3894839" y="11129293"/>
                <a:ext cx="3884612" cy="101566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 rtl="1">
                  <a:lnSpc>
                    <a:spcPct val="150000"/>
                  </a:lnSpc>
                </a:pPr>
                <a:r>
                  <a:rPr lang="fa-IR" sz="2000" dirty="0">
                    <a:solidFill>
                      <a:srgbClr val="16191F"/>
                    </a:solidFill>
                    <a:latin typeface="Vazir" panose="020B0603030804020204" pitchFamily="34" charset="-78"/>
                    <a:cs typeface="Vazir" panose="020B0603030804020204" pitchFamily="34" charset="-78"/>
                  </a:rPr>
                  <a:t>فروشگاه مینارو ارائه دهنده انواع فایل های کاربردی</a:t>
                </a:r>
                <a:endParaRPr lang="en-US" sz="1800" b="1" dirty="0">
                  <a:solidFill>
                    <a:schemeClr val="bg1">
                      <a:lumMod val="65000"/>
                    </a:schemeClr>
                  </a:solidFill>
                  <a:effectLst>
                    <a:glow>
                      <a:srgbClr val="FF3399">
                        <a:alpha val="24000"/>
                      </a:srgbClr>
                    </a:glow>
                  </a:effectLst>
                  <a:latin typeface="Lato" panose="020F0502020204030203" pitchFamily="34" charset="0"/>
                </a:endParaRPr>
              </a:p>
            </p:txBody>
          </p:sp>
        </p:grpSp>
      </p:grpSp>
      <p:sp>
        <p:nvSpPr>
          <p:cNvPr id="72" name="TextBox 71"/>
          <p:cNvSpPr txBox="1"/>
          <p:nvPr/>
        </p:nvSpPr>
        <p:spPr>
          <a:xfrm>
            <a:off x="18235740" y="4480865"/>
            <a:ext cx="4588084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b="1" dirty="0">
                <a:solidFill>
                  <a:schemeClr val="accent1">
                    <a:lumMod val="50000"/>
                  </a:schemeClr>
                </a:solidFill>
                <a:effectLst>
                  <a:glow>
                    <a:srgbClr val="FF3399">
                      <a:alpha val="24000"/>
                    </a:srgbClr>
                  </a:glow>
                </a:effectLst>
                <a:latin typeface="Lato" panose="020F0502020204030203" pitchFamily="34" charset="0"/>
              </a:rPr>
              <a:t>Optional description here</a:t>
            </a:r>
          </a:p>
        </p:txBody>
      </p:sp>
      <p:sp>
        <p:nvSpPr>
          <p:cNvPr id="73" name="Rounded Rectangle 72"/>
          <p:cNvSpPr/>
          <p:nvPr/>
        </p:nvSpPr>
        <p:spPr>
          <a:xfrm>
            <a:off x="18235740" y="8860490"/>
            <a:ext cx="2570162" cy="623499"/>
          </a:xfrm>
          <a:prstGeom prst="roundRect">
            <a:avLst>
              <a:gd name="adj" fmla="val 50000"/>
            </a:avLst>
          </a:prstGeom>
          <a:solidFill>
            <a:schemeClr val="accent5"/>
          </a:solidFill>
          <a:ln>
            <a:noFill/>
          </a:ln>
          <a:effectLst>
            <a:outerShdw blurRad="444500" dist="114300" dir="5400000" algn="t" rotWithShape="0">
              <a:schemeClr val="accent5">
                <a:alpha val="71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a-IR" sz="2400" dirty="0">
                <a:latin typeface="Shabnam" panose="020B0603030804020204" pitchFamily="34" charset="-78"/>
                <a:cs typeface="Shabnam" panose="020B0603030804020204" pitchFamily="34" charset="-78"/>
              </a:rPr>
              <a:t>اطلاعات بیشتر</a:t>
            </a:r>
            <a:endParaRPr lang="en-US" sz="2400" dirty="0"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74" name="TextBox 73"/>
          <p:cNvSpPr txBox="1"/>
          <p:nvPr/>
        </p:nvSpPr>
        <p:spPr>
          <a:xfrm>
            <a:off x="18235740" y="5167171"/>
            <a:ext cx="4588084" cy="31700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>
              <a:lnSpc>
                <a:spcPct val="200000"/>
              </a:lnSpc>
            </a:pPr>
            <a:r>
              <a:rPr lang="fa-IR" sz="2000" dirty="0">
                <a:solidFill>
                  <a:srgbClr val="16191F"/>
                </a:solidFill>
                <a:latin typeface="Vazir" panose="020B0603030804020204" pitchFamily="34" charset="-78"/>
                <a:cs typeface="Vazir" panose="020B0603030804020204" pitchFamily="34" charset="-78"/>
              </a:rPr>
              <a:t>فروشگاه مینارو ارائه دهنده انواع فایل های کاربردی با بهترین کیفیت این متن تست می باشد</a:t>
            </a:r>
            <a:r>
              <a:rPr lang="en-US" sz="2000" dirty="0">
                <a:solidFill>
                  <a:srgbClr val="16191F"/>
                </a:solidFill>
                <a:latin typeface="Vazir" panose="020B0603030804020204" pitchFamily="34" charset="-78"/>
                <a:cs typeface="Vazir" panose="020B0603030804020204" pitchFamily="34" charset="-78"/>
              </a:rPr>
              <a:t> </a:t>
            </a:r>
            <a:r>
              <a:rPr lang="fa-IR" sz="2000" dirty="0">
                <a:solidFill>
                  <a:srgbClr val="16191F"/>
                </a:solidFill>
                <a:latin typeface="Vazir" panose="020B0603030804020204" pitchFamily="34" charset="-78"/>
                <a:cs typeface="Vazir" panose="020B0603030804020204" pitchFamily="34" charset="-78"/>
              </a:rPr>
              <a:t> که شما به راحتی میتوانید بعد از خرید فایل آن را به راحتی تغییر داده و متن دلخواه خود را در این قسمت جایگزین کنید.</a:t>
            </a:r>
            <a:endParaRPr lang="en-US" sz="1800" b="1" dirty="0">
              <a:solidFill>
                <a:schemeClr val="bg1">
                  <a:lumMod val="65000"/>
                </a:schemeClr>
              </a:solidFill>
              <a:effectLst>
                <a:glow>
                  <a:srgbClr val="FF3399">
                    <a:alpha val="24000"/>
                  </a:srgbClr>
                </a:glow>
              </a:effectLst>
              <a:latin typeface="Lato" panose="020F0502020204030203" pitchFamily="34" charset="0"/>
            </a:endParaRPr>
          </a:p>
        </p:txBody>
      </p:sp>
      <p:grpSp>
        <p:nvGrpSpPr>
          <p:cNvPr id="75" name="Group 74"/>
          <p:cNvGrpSpPr/>
          <p:nvPr/>
        </p:nvGrpSpPr>
        <p:grpSpPr>
          <a:xfrm>
            <a:off x="7584286" y="5198129"/>
            <a:ext cx="3461776" cy="3461776"/>
            <a:chOff x="8273278" y="5753464"/>
            <a:chExt cx="3461776" cy="3461776"/>
          </a:xfrm>
        </p:grpSpPr>
        <p:sp>
          <p:nvSpPr>
            <p:cNvPr id="76" name="Oval 75"/>
            <p:cNvSpPr/>
            <p:nvPr/>
          </p:nvSpPr>
          <p:spPr>
            <a:xfrm>
              <a:off x="8273278" y="5753464"/>
              <a:ext cx="3461776" cy="34617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ffectLst>
              <a:outerShdw blurRad="444500" dist="266700" dir="2700000" sx="97000" sy="97000" algn="tl" rotWithShape="0">
                <a:schemeClr val="tx1">
                  <a:alpha val="70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7" name="Oval 76"/>
            <p:cNvSpPr/>
            <p:nvPr/>
          </p:nvSpPr>
          <p:spPr>
            <a:xfrm>
              <a:off x="8501325" y="5979165"/>
              <a:ext cx="3045591" cy="3045591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ffectLst>
              <a:outerShdw blurRad="444500" dist="266700" dir="2700000" sx="97000" sy="97000" algn="tl" rotWithShape="0">
                <a:schemeClr val="tx1">
                  <a:alpha val="70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8" name="Rounded Rectangle 77"/>
            <p:cNvSpPr/>
            <p:nvPr/>
          </p:nvSpPr>
          <p:spPr>
            <a:xfrm>
              <a:off x="8734880" y="7165069"/>
              <a:ext cx="2570162" cy="623499"/>
            </a:xfrm>
            <a:prstGeom prst="roundRect">
              <a:avLst>
                <a:gd name="adj" fmla="val 50000"/>
              </a:avLst>
            </a:prstGeom>
            <a:solidFill>
              <a:schemeClr val="accent5"/>
            </a:solidFill>
            <a:ln>
              <a:noFill/>
            </a:ln>
            <a:effectLst>
              <a:outerShdw blurRad="444500" dist="114300" dir="5400000" algn="t" rotWithShape="0">
                <a:schemeClr val="accent5">
                  <a:alpha val="71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2400" dirty="0"/>
                <a:t>Read more</a:t>
              </a:r>
            </a:p>
          </p:txBody>
        </p:sp>
      </p:grpSp>
      <p:sp>
        <p:nvSpPr>
          <p:cNvPr id="79" name="Freeform 78"/>
          <p:cNvSpPr/>
          <p:nvPr/>
        </p:nvSpPr>
        <p:spPr>
          <a:xfrm>
            <a:off x="6658248" y="4003762"/>
            <a:ext cx="491156" cy="491156"/>
          </a:xfrm>
          <a:custGeom>
            <a:avLst/>
            <a:gdLst/>
            <a:ahLst/>
            <a:cxnLst/>
            <a:rect l="l" t="t" r="r" b="b"/>
            <a:pathLst>
              <a:path w="185738" h="185738">
                <a:moveTo>
                  <a:pt x="92869" y="78582"/>
                </a:moveTo>
                <a:cubicBezTo>
                  <a:pt x="96739" y="78582"/>
                  <a:pt x="100087" y="79996"/>
                  <a:pt x="102915" y="82823"/>
                </a:cubicBezTo>
                <a:cubicBezTo>
                  <a:pt x="105743" y="85651"/>
                  <a:pt x="107157" y="89000"/>
                  <a:pt x="107157" y="92869"/>
                </a:cubicBezTo>
                <a:cubicBezTo>
                  <a:pt x="107157" y="96739"/>
                  <a:pt x="105743" y="100087"/>
                  <a:pt x="102915" y="102915"/>
                </a:cubicBezTo>
                <a:cubicBezTo>
                  <a:pt x="100087" y="105743"/>
                  <a:pt x="96739" y="107157"/>
                  <a:pt x="92869" y="107157"/>
                </a:cubicBezTo>
                <a:cubicBezTo>
                  <a:pt x="88999" y="107157"/>
                  <a:pt x="85651" y="105743"/>
                  <a:pt x="82823" y="102915"/>
                </a:cubicBezTo>
                <a:cubicBezTo>
                  <a:pt x="79995" y="100087"/>
                  <a:pt x="78581" y="96739"/>
                  <a:pt x="78581" y="92869"/>
                </a:cubicBezTo>
                <a:cubicBezTo>
                  <a:pt x="78581" y="89000"/>
                  <a:pt x="79995" y="85651"/>
                  <a:pt x="82823" y="82823"/>
                </a:cubicBezTo>
                <a:cubicBezTo>
                  <a:pt x="85651" y="79996"/>
                  <a:pt x="88999" y="78582"/>
                  <a:pt x="92869" y="78582"/>
                </a:cubicBezTo>
                <a:close/>
                <a:moveTo>
                  <a:pt x="92869" y="64294"/>
                </a:moveTo>
                <a:cubicBezTo>
                  <a:pt x="84832" y="64294"/>
                  <a:pt x="78061" y="67048"/>
                  <a:pt x="72554" y="72554"/>
                </a:cubicBezTo>
                <a:cubicBezTo>
                  <a:pt x="67047" y="78061"/>
                  <a:pt x="64294" y="84833"/>
                  <a:pt x="64294" y="92869"/>
                </a:cubicBezTo>
                <a:cubicBezTo>
                  <a:pt x="64294" y="100906"/>
                  <a:pt x="67047" y="107678"/>
                  <a:pt x="72554" y="113184"/>
                </a:cubicBezTo>
                <a:cubicBezTo>
                  <a:pt x="78061" y="118691"/>
                  <a:pt x="84832" y="121444"/>
                  <a:pt x="92869" y="121444"/>
                </a:cubicBezTo>
                <a:cubicBezTo>
                  <a:pt x="100906" y="121444"/>
                  <a:pt x="107677" y="118691"/>
                  <a:pt x="113184" y="113184"/>
                </a:cubicBezTo>
                <a:cubicBezTo>
                  <a:pt x="118691" y="107678"/>
                  <a:pt x="121444" y="100906"/>
                  <a:pt x="121444" y="92869"/>
                </a:cubicBezTo>
                <a:cubicBezTo>
                  <a:pt x="121444" y="84833"/>
                  <a:pt x="118691" y="78061"/>
                  <a:pt x="113184" y="72554"/>
                </a:cubicBezTo>
                <a:cubicBezTo>
                  <a:pt x="107677" y="67048"/>
                  <a:pt x="100906" y="64294"/>
                  <a:pt x="92869" y="64294"/>
                </a:cubicBezTo>
                <a:close/>
                <a:moveTo>
                  <a:pt x="92869" y="50007"/>
                </a:moveTo>
                <a:cubicBezTo>
                  <a:pt x="104775" y="50007"/>
                  <a:pt x="114896" y="54174"/>
                  <a:pt x="123230" y="62508"/>
                </a:cubicBezTo>
                <a:cubicBezTo>
                  <a:pt x="131564" y="70843"/>
                  <a:pt x="135731" y="80963"/>
                  <a:pt x="135731" y="92869"/>
                </a:cubicBezTo>
                <a:cubicBezTo>
                  <a:pt x="135731" y="104775"/>
                  <a:pt x="131564" y="114896"/>
                  <a:pt x="123230" y="123230"/>
                </a:cubicBezTo>
                <a:cubicBezTo>
                  <a:pt x="114896" y="131565"/>
                  <a:pt x="104775" y="135732"/>
                  <a:pt x="92869" y="135732"/>
                </a:cubicBezTo>
                <a:cubicBezTo>
                  <a:pt x="80963" y="135732"/>
                  <a:pt x="70842" y="131565"/>
                  <a:pt x="62508" y="123230"/>
                </a:cubicBezTo>
                <a:cubicBezTo>
                  <a:pt x="54174" y="114896"/>
                  <a:pt x="50007" y="104775"/>
                  <a:pt x="50007" y="92869"/>
                </a:cubicBezTo>
                <a:cubicBezTo>
                  <a:pt x="50007" y="80963"/>
                  <a:pt x="54174" y="70843"/>
                  <a:pt x="62508" y="62508"/>
                </a:cubicBezTo>
                <a:cubicBezTo>
                  <a:pt x="70842" y="54174"/>
                  <a:pt x="80963" y="50007"/>
                  <a:pt x="92869" y="50007"/>
                </a:cubicBezTo>
                <a:close/>
                <a:moveTo>
                  <a:pt x="92869" y="35719"/>
                </a:moveTo>
                <a:cubicBezTo>
                  <a:pt x="77093" y="35719"/>
                  <a:pt x="63624" y="41300"/>
                  <a:pt x="52462" y="52462"/>
                </a:cubicBezTo>
                <a:cubicBezTo>
                  <a:pt x="41300" y="63625"/>
                  <a:pt x="35719" y="77093"/>
                  <a:pt x="35719" y="92869"/>
                </a:cubicBezTo>
                <a:cubicBezTo>
                  <a:pt x="35719" y="108645"/>
                  <a:pt x="41300" y="122114"/>
                  <a:pt x="52462" y="133276"/>
                </a:cubicBezTo>
                <a:cubicBezTo>
                  <a:pt x="63624" y="144438"/>
                  <a:pt x="77093" y="150019"/>
                  <a:pt x="92869" y="150019"/>
                </a:cubicBezTo>
                <a:cubicBezTo>
                  <a:pt x="108645" y="150019"/>
                  <a:pt x="122114" y="144438"/>
                  <a:pt x="133276" y="133276"/>
                </a:cubicBezTo>
                <a:cubicBezTo>
                  <a:pt x="144438" y="122114"/>
                  <a:pt x="150019" y="108645"/>
                  <a:pt x="150019" y="92869"/>
                </a:cubicBezTo>
                <a:cubicBezTo>
                  <a:pt x="150019" y="77093"/>
                  <a:pt x="144438" y="63625"/>
                  <a:pt x="133276" y="52462"/>
                </a:cubicBezTo>
                <a:cubicBezTo>
                  <a:pt x="122114" y="41300"/>
                  <a:pt x="108645" y="35719"/>
                  <a:pt x="92869" y="35719"/>
                </a:cubicBezTo>
                <a:close/>
                <a:moveTo>
                  <a:pt x="92869" y="21432"/>
                </a:moveTo>
                <a:cubicBezTo>
                  <a:pt x="112514" y="21432"/>
                  <a:pt x="129332" y="28427"/>
                  <a:pt x="143322" y="42417"/>
                </a:cubicBezTo>
                <a:cubicBezTo>
                  <a:pt x="157312" y="56406"/>
                  <a:pt x="164307" y="73224"/>
                  <a:pt x="164307" y="92869"/>
                </a:cubicBezTo>
                <a:cubicBezTo>
                  <a:pt x="164307" y="112515"/>
                  <a:pt x="157312" y="129332"/>
                  <a:pt x="143322" y="143322"/>
                </a:cubicBezTo>
                <a:cubicBezTo>
                  <a:pt x="129332" y="157312"/>
                  <a:pt x="112514" y="164307"/>
                  <a:pt x="92869" y="164307"/>
                </a:cubicBezTo>
                <a:cubicBezTo>
                  <a:pt x="73224" y="164307"/>
                  <a:pt x="56406" y="157312"/>
                  <a:pt x="42416" y="143322"/>
                </a:cubicBezTo>
                <a:cubicBezTo>
                  <a:pt x="28426" y="129332"/>
                  <a:pt x="21431" y="112515"/>
                  <a:pt x="21431" y="92869"/>
                </a:cubicBezTo>
                <a:cubicBezTo>
                  <a:pt x="21431" y="73224"/>
                  <a:pt x="28426" y="56406"/>
                  <a:pt x="42416" y="42417"/>
                </a:cubicBezTo>
                <a:cubicBezTo>
                  <a:pt x="56406" y="28427"/>
                  <a:pt x="73224" y="21432"/>
                  <a:pt x="92869" y="21432"/>
                </a:cubicBezTo>
                <a:close/>
                <a:moveTo>
                  <a:pt x="92869" y="7144"/>
                </a:moveTo>
                <a:cubicBezTo>
                  <a:pt x="69057" y="7144"/>
                  <a:pt x="48816" y="15479"/>
                  <a:pt x="32147" y="32147"/>
                </a:cubicBezTo>
                <a:cubicBezTo>
                  <a:pt x="15478" y="48816"/>
                  <a:pt x="7144" y="69057"/>
                  <a:pt x="7144" y="92869"/>
                </a:cubicBezTo>
                <a:cubicBezTo>
                  <a:pt x="7144" y="116682"/>
                  <a:pt x="15478" y="136922"/>
                  <a:pt x="32147" y="153591"/>
                </a:cubicBezTo>
                <a:cubicBezTo>
                  <a:pt x="48816" y="170260"/>
                  <a:pt x="69057" y="178594"/>
                  <a:pt x="92869" y="178594"/>
                </a:cubicBezTo>
                <a:cubicBezTo>
                  <a:pt x="116681" y="178594"/>
                  <a:pt x="136922" y="170260"/>
                  <a:pt x="153591" y="153591"/>
                </a:cubicBezTo>
                <a:cubicBezTo>
                  <a:pt x="170260" y="136922"/>
                  <a:pt x="178594" y="116682"/>
                  <a:pt x="178594" y="92869"/>
                </a:cubicBezTo>
                <a:cubicBezTo>
                  <a:pt x="178594" y="69057"/>
                  <a:pt x="170260" y="48816"/>
                  <a:pt x="153591" y="32147"/>
                </a:cubicBezTo>
                <a:cubicBezTo>
                  <a:pt x="136922" y="15479"/>
                  <a:pt x="116681" y="7144"/>
                  <a:pt x="92869" y="7144"/>
                </a:cubicBezTo>
                <a:close/>
                <a:moveTo>
                  <a:pt x="92869" y="0"/>
                </a:moveTo>
                <a:cubicBezTo>
                  <a:pt x="118467" y="0"/>
                  <a:pt x="140345" y="9079"/>
                  <a:pt x="158502" y="27236"/>
                </a:cubicBezTo>
                <a:cubicBezTo>
                  <a:pt x="176659" y="45393"/>
                  <a:pt x="185738" y="67271"/>
                  <a:pt x="185738" y="92869"/>
                </a:cubicBezTo>
                <a:cubicBezTo>
                  <a:pt x="185738" y="118468"/>
                  <a:pt x="176659" y="140345"/>
                  <a:pt x="158502" y="158502"/>
                </a:cubicBezTo>
                <a:cubicBezTo>
                  <a:pt x="140345" y="176659"/>
                  <a:pt x="118467" y="185738"/>
                  <a:pt x="92869" y="185738"/>
                </a:cubicBezTo>
                <a:cubicBezTo>
                  <a:pt x="67271" y="185738"/>
                  <a:pt x="45393" y="176659"/>
                  <a:pt x="27236" y="158502"/>
                </a:cubicBezTo>
                <a:cubicBezTo>
                  <a:pt x="9079" y="140345"/>
                  <a:pt x="0" y="118468"/>
                  <a:pt x="0" y="92869"/>
                </a:cubicBezTo>
                <a:cubicBezTo>
                  <a:pt x="0" y="67271"/>
                  <a:pt x="9079" y="45393"/>
                  <a:pt x="27236" y="27236"/>
                </a:cubicBezTo>
                <a:cubicBezTo>
                  <a:pt x="45393" y="9079"/>
                  <a:pt x="67271" y="0"/>
                  <a:pt x="92869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endParaRPr lang="en-US" dirty="0"/>
          </a:p>
        </p:txBody>
      </p:sp>
      <p:sp>
        <p:nvSpPr>
          <p:cNvPr id="80" name="Freeform 79"/>
          <p:cNvSpPr/>
          <p:nvPr/>
        </p:nvSpPr>
        <p:spPr>
          <a:xfrm>
            <a:off x="11312611" y="3894505"/>
            <a:ext cx="604498" cy="415591"/>
          </a:xfrm>
          <a:custGeom>
            <a:avLst/>
            <a:gdLst/>
            <a:ahLst/>
            <a:cxnLst/>
            <a:rect l="l" t="t" r="r" b="b"/>
            <a:pathLst>
              <a:path w="228600" h="157162">
                <a:moveTo>
                  <a:pt x="107156" y="50006"/>
                </a:moveTo>
                <a:lnTo>
                  <a:pt x="121444" y="50006"/>
                </a:lnTo>
                <a:lnTo>
                  <a:pt x="121444" y="96887"/>
                </a:lnTo>
                <a:lnTo>
                  <a:pt x="137517" y="80367"/>
                </a:lnTo>
                <a:lnTo>
                  <a:pt x="148233" y="91083"/>
                </a:lnTo>
                <a:lnTo>
                  <a:pt x="119658" y="119658"/>
                </a:lnTo>
                <a:lnTo>
                  <a:pt x="114300" y="124123"/>
                </a:lnTo>
                <a:lnTo>
                  <a:pt x="108942" y="119658"/>
                </a:lnTo>
                <a:lnTo>
                  <a:pt x="80367" y="91083"/>
                </a:lnTo>
                <a:lnTo>
                  <a:pt x="91083" y="80367"/>
                </a:lnTo>
                <a:lnTo>
                  <a:pt x="107156" y="96887"/>
                </a:lnTo>
                <a:close/>
                <a:moveTo>
                  <a:pt x="114300" y="14287"/>
                </a:moveTo>
                <a:cubicBezTo>
                  <a:pt x="102394" y="14287"/>
                  <a:pt x="92274" y="18455"/>
                  <a:pt x="83939" y="26789"/>
                </a:cubicBezTo>
                <a:cubicBezTo>
                  <a:pt x="75605" y="35123"/>
                  <a:pt x="71438" y="45244"/>
                  <a:pt x="71438" y="57150"/>
                </a:cubicBezTo>
                <a:lnTo>
                  <a:pt x="71438" y="64294"/>
                </a:lnTo>
                <a:lnTo>
                  <a:pt x="64294" y="64294"/>
                </a:lnTo>
                <a:cubicBezTo>
                  <a:pt x="59234" y="64294"/>
                  <a:pt x="54769" y="65856"/>
                  <a:pt x="50899" y="68982"/>
                </a:cubicBezTo>
                <a:cubicBezTo>
                  <a:pt x="47030" y="72107"/>
                  <a:pt x="44500" y="76051"/>
                  <a:pt x="43309" y="80814"/>
                </a:cubicBezTo>
                <a:lnTo>
                  <a:pt x="42416" y="85725"/>
                </a:lnTo>
                <a:lnTo>
                  <a:pt x="37505" y="86618"/>
                </a:lnTo>
                <a:cubicBezTo>
                  <a:pt x="30956" y="87511"/>
                  <a:pt x="25450" y="90562"/>
                  <a:pt x="20985" y="95771"/>
                </a:cubicBezTo>
                <a:cubicBezTo>
                  <a:pt x="16520" y="100980"/>
                  <a:pt x="14288" y="107156"/>
                  <a:pt x="14288" y="114300"/>
                </a:cubicBezTo>
                <a:cubicBezTo>
                  <a:pt x="14288" y="122337"/>
                  <a:pt x="17041" y="129108"/>
                  <a:pt x="22548" y="134615"/>
                </a:cubicBezTo>
                <a:cubicBezTo>
                  <a:pt x="28054" y="140122"/>
                  <a:pt x="34826" y="142875"/>
                  <a:pt x="42863" y="142875"/>
                </a:cubicBezTo>
                <a:lnTo>
                  <a:pt x="185738" y="142875"/>
                </a:lnTo>
                <a:cubicBezTo>
                  <a:pt x="193774" y="142875"/>
                  <a:pt x="200546" y="140122"/>
                  <a:pt x="206053" y="134615"/>
                </a:cubicBezTo>
                <a:cubicBezTo>
                  <a:pt x="211559" y="129108"/>
                  <a:pt x="214313" y="122337"/>
                  <a:pt x="214313" y="114300"/>
                </a:cubicBezTo>
                <a:cubicBezTo>
                  <a:pt x="214313" y="104775"/>
                  <a:pt x="210443" y="97185"/>
                  <a:pt x="202704" y="91529"/>
                </a:cubicBezTo>
                <a:lnTo>
                  <a:pt x="200025" y="89297"/>
                </a:lnTo>
                <a:lnTo>
                  <a:pt x="200025" y="85725"/>
                </a:lnTo>
                <a:cubicBezTo>
                  <a:pt x="200025" y="75902"/>
                  <a:pt x="196528" y="67494"/>
                  <a:pt x="189533" y="60499"/>
                </a:cubicBezTo>
                <a:cubicBezTo>
                  <a:pt x="182538" y="53504"/>
                  <a:pt x="174129" y="50006"/>
                  <a:pt x="164306" y="50006"/>
                </a:cubicBezTo>
                <a:lnTo>
                  <a:pt x="162074" y="50006"/>
                </a:lnTo>
                <a:lnTo>
                  <a:pt x="157163" y="50006"/>
                </a:lnTo>
                <a:lnTo>
                  <a:pt x="155377" y="44648"/>
                </a:lnTo>
                <a:cubicBezTo>
                  <a:pt x="152698" y="35719"/>
                  <a:pt x="147638" y="28426"/>
                  <a:pt x="140196" y="22771"/>
                </a:cubicBezTo>
                <a:cubicBezTo>
                  <a:pt x="132755" y="17115"/>
                  <a:pt x="124123" y="14287"/>
                  <a:pt x="114300" y="14287"/>
                </a:cubicBezTo>
                <a:close/>
                <a:moveTo>
                  <a:pt x="114300" y="0"/>
                </a:moveTo>
                <a:cubicBezTo>
                  <a:pt x="126206" y="0"/>
                  <a:pt x="136848" y="3349"/>
                  <a:pt x="146224" y="10046"/>
                </a:cubicBezTo>
                <a:cubicBezTo>
                  <a:pt x="155600" y="16743"/>
                  <a:pt x="162520" y="25450"/>
                  <a:pt x="166985" y="36165"/>
                </a:cubicBezTo>
                <a:cubicBezTo>
                  <a:pt x="179487" y="36761"/>
                  <a:pt x="190202" y="41523"/>
                  <a:pt x="199132" y="50453"/>
                </a:cubicBezTo>
                <a:cubicBezTo>
                  <a:pt x="208062" y="59382"/>
                  <a:pt x="212824" y="70098"/>
                  <a:pt x="213420" y="82600"/>
                </a:cubicBezTo>
                <a:cubicBezTo>
                  <a:pt x="223540" y="91529"/>
                  <a:pt x="228600" y="102096"/>
                  <a:pt x="228600" y="114300"/>
                </a:cubicBezTo>
                <a:cubicBezTo>
                  <a:pt x="228600" y="126206"/>
                  <a:pt x="224433" y="136327"/>
                  <a:pt x="216099" y="144661"/>
                </a:cubicBezTo>
                <a:cubicBezTo>
                  <a:pt x="207764" y="152995"/>
                  <a:pt x="197644" y="157162"/>
                  <a:pt x="185738" y="157162"/>
                </a:cubicBezTo>
                <a:lnTo>
                  <a:pt x="42863" y="157162"/>
                </a:lnTo>
                <a:cubicBezTo>
                  <a:pt x="30956" y="157162"/>
                  <a:pt x="20836" y="152995"/>
                  <a:pt x="12502" y="144661"/>
                </a:cubicBezTo>
                <a:cubicBezTo>
                  <a:pt x="4167" y="136327"/>
                  <a:pt x="0" y="126206"/>
                  <a:pt x="0" y="114300"/>
                </a:cubicBezTo>
                <a:cubicBezTo>
                  <a:pt x="0" y="104775"/>
                  <a:pt x="2902" y="96292"/>
                  <a:pt x="8707" y="88850"/>
                </a:cubicBezTo>
                <a:cubicBezTo>
                  <a:pt x="14511" y="81409"/>
                  <a:pt x="22027" y="76498"/>
                  <a:pt x="31254" y="74116"/>
                </a:cubicBezTo>
                <a:cubicBezTo>
                  <a:pt x="33338" y="67866"/>
                  <a:pt x="36761" y="62731"/>
                  <a:pt x="41523" y="58713"/>
                </a:cubicBezTo>
                <a:cubicBezTo>
                  <a:pt x="46286" y="54694"/>
                  <a:pt x="51941" y="52090"/>
                  <a:pt x="58490" y="50899"/>
                </a:cubicBezTo>
                <a:cubicBezTo>
                  <a:pt x="60276" y="36612"/>
                  <a:pt x="66377" y="24557"/>
                  <a:pt x="76795" y="14734"/>
                </a:cubicBezTo>
                <a:cubicBezTo>
                  <a:pt x="87213" y="4911"/>
                  <a:pt x="99715" y="0"/>
                  <a:pt x="11430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endParaRPr lang="en-US" dirty="0"/>
          </a:p>
        </p:txBody>
      </p:sp>
      <p:sp>
        <p:nvSpPr>
          <p:cNvPr id="81" name="Freeform 80"/>
          <p:cNvSpPr/>
          <p:nvPr/>
        </p:nvSpPr>
        <p:spPr>
          <a:xfrm>
            <a:off x="6612964" y="9399320"/>
            <a:ext cx="491156" cy="491156"/>
          </a:xfrm>
          <a:custGeom>
            <a:avLst/>
            <a:gdLst/>
            <a:ahLst/>
            <a:cxnLst/>
            <a:rect l="l" t="t" r="r" b="b"/>
            <a:pathLst>
              <a:path w="185738" h="185738">
                <a:moveTo>
                  <a:pt x="173236" y="30361"/>
                </a:moveTo>
                <a:lnTo>
                  <a:pt x="183952" y="41077"/>
                </a:lnTo>
                <a:lnTo>
                  <a:pt x="98227" y="126802"/>
                </a:lnTo>
                <a:lnTo>
                  <a:pt x="92869" y="131267"/>
                </a:lnTo>
                <a:lnTo>
                  <a:pt x="87511" y="126802"/>
                </a:lnTo>
                <a:lnTo>
                  <a:pt x="51793" y="91083"/>
                </a:lnTo>
                <a:lnTo>
                  <a:pt x="62508" y="80368"/>
                </a:lnTo>
                <a:lnTo>
                  <a:pt x="92869" y="111175"/>
                </a:lnTo>
                <a:close/>
                <a:moveTo>
                  <a:pt x="92869" y="0"/>
                </a:moveTo>
                <a:cubicBezTo>
                  <a:pt x="118170" y="0"/>
                  <a:pt x="139601" y="8781"/>
                  <a:pt x="157163" y="26343"/>
                </a:cubicBezTo>
                <a:lnTo>
                  <a:pt x="147340" y="36612"/>
                </a:lnTo>
                <a:cubicBezTo>
                  <a:pt x="132458" y="21729"/>
                  <a:pt x="114300" y="14288"/>
                  <a:pt x="92869" y="14288"/>
                </a:cubicBezTo>
                <a:cubicBezTo>
                  <a:pt x="71140" y="14288"/>
                  <a:pt x="52611" y="21953"/>
                  <a:pt x="37282" y="37282"/>
                </a:cubicBezTo>
                <a:cubicBezTo>
                  <a:pt x="21953" y="52611"/>
                  <a:pt x="14288" y="71140"/>
                  <a:pt x="14288" y="92869"/>
                </a:cubicBezTo>
                <a:cubicBezTo>
                  <a:pt x="14288" y="114598"/>
                  <a:pt x="21953" y="133127"/>
                  <a:pt x="37282" y="148457"/>
                </a:cubicBezTo>
                <a:cubicBezTo>
                  <a:pt x="52611" y="163786"/>
                  <a:pt x="71140" y="171450"/>
                  <a:pt x="92869" y="171450"/>
                </a:cubicBezTo>
                <a:cubicBezTo>
                  <a:pt x="114598" y="171450"/>
                  <a:pt x="133127" y="163786"/>
                  <a:pt x="148457" y="148457"/>
                </a:cubicBezTo>
                <a:cubicBezTo>
                  <a:pt x="163786" y="133127"/>
                  <a:pt x="171450" y="114598"/>
                  <a:pt x="171450" y="92869"/>
                </a:cubicBezTo>
                <a:cubicBezTo>
                  <a:pt x="171450" y="86916"/>
                  <a:pt x="170706" y="80963"/>
                  <a:pt x="169218" y="75010"/>
                </a:cubicBezTo>
                <a:lnTo>
                  <a:pt x="180827" y="63401"/>
                </a:lnTo>
                <a:cubicBezTo>
                  <a:pt x="184101" y="72033"/>
                  <a:pt x="185738" y="81856"/>
                  <a:pt x="185738" y="92869"/>
                </a:cubicBezTo>
                <a:cubicBezTo>
                  <a:pt x="185738" y="118468"/>
                  <a:pt x="176659" y="140345"/>
                  <a:pt x="158502" y="158502"/>
                </a:cubicBezTo>
                <a:cubicBezTo>
                  <a:pt x="140345" y="176659"/>
                  <a:pt x="118468" y="185738"/>
                  <a:pt x="92869" y="185738"/>
                </a:cubicBezTo>
                <a:cubicBezTo>
                  <a:pt x="67271" y="185738"/>
                  <a:pt x="45393" y="176659"/>
                  <a:pt x="27236" y="158502"/>
                </a:cubicBezTo>
                <a:cubicBezTo>
                  <a:pt x="9079" y="140345"/>
                  <a:pt x="0" y="118468"/>
                  <a:pt x="0" y="92869"/>
                </a:cubicBezTo>
                <a:cubicBezTo>
                  <a:pt x="0" y="67271"/>
                  <a:pt x="9079" y="45393"/>
                  <a:pt x="27236" y="27236"/>
                </a:cubicBezTo>
                <a:cubicBezTo>
                  <a:pt x="45393" y="9079"/>
                  <a:pt x="67271" y="0"/>
                  <a:pt x="92869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endParaRPr lang="en-US" dirty="0"/>
          </a:p>
        </p:txBody>
      </p:sp>
      <p:sp>
        <p:nvSpPr>
          <p:cNvPr id="83" name="Freeform 82"/>
          <p:cNvSpPr/>
          <p:nvPr/>
        </p:nvSpPr>
        <p:spPr>
          <a:xfrm>
            <a:off x="11600311" y="9399872"/>
            <a:ext cx="377811" cy="415591"/>
          </a:xfrm>
          <a:custGeom>
            <a:avLst/>
            <a:gdLst/>
            <a:ahLst/>
            <a:cxnLst/>
            <a:rect l="l" t="t" r="r" b="b"/>
            <a:pathLst>
              <a:path w="142875" h="157162">
                <a:moveTo>
                  <a:pt x="71437" y="14287"/>
                </a:moveTo>
                <a:cubicBezTo>
                  <a:pt x="61615" y="14287"/>
                  <a:pt x="53206" y="17785"/>
                  <a:pt x="46211" y="24780"/>
                </a:cubicBezTo>
                <a:cubicBezTo>
                  <a:pt x="39216" y="31775"/>
                  <a:pt x="35719" y="40184"/>
                  <a:pt x="35719" y="50006"/>
                </a:cubicBezTo>
                <a:cubicBezTo>
                  <a:pt x="35719" y="59829"/>
                  <a:pt x="39216" y="68238"/>
                  <a:pt x="46211" y="75233"/>
                </a:cubicBezTo>
                <a:cubicBezTo>
                  <a:pt x="53206" y="82228"/>
                  <a:pt x="61615" y="85725"/>
                  <a:pt x="71437" y="85725"/>
                </a:cubicBezTo>
                <a:cubicBezTo>
                  <a:pt x="81260" y="85725"/>
                  <a:pt x="89669" y="82228"/>
                  <a:pt x="96664" y="75233"/>
                </a:cubicBezTo>
                <a:cubicBezTo>
                  <a:pt x="103659" y="68238"/>
                  <a:pt x="107156" y="59829"/>
                  <a:pt x="107156" y="50006"/>
                </a:cubicBezTo>
                <a:cubicBezTo>
                  <a:pt x="107156" y="40184"/>
                  <a:pt x="103659" y="31775"/>
                  <a:pt x="96664" y="24780"/>
                </a:cubicBezTo>
                <a:cubicBezTo>
                  <a:pt x="89669" y="17785"/>
                  <a:pt x="81260" y="14287"/>
                  <a:pt x="71437" y="14287"/>
                </a:cubicBezTo>
                <a:close/>
                <a:moveTo>
                  <a:pt x="71437" y="0"/>
                </a:moveTo>
                <a:cubicBezTo>
                  <a:pt x="85130" y="0"/>
                  <a:pt x="96887" y="4911"/>
                  <a:pt x="106710" y="14734"/>
                </a:cubicBezTo>
                <a:cubicBezTo>
                  <a:pt x="116532" y="24557"/>
                  <a:pt x="121444" y="36314"/>
                  <a:pt x="121444" y="50006"/>
                </a:cubicBezTo>
                <a:cubicBezTo>
                  <a:pt x="121444" y="58341"/>
                  <a:pt x="119434" y="66229"/>
                  <a:pt x="115416" y="73670"/>
                </a:cubicBezTo>
                <a:cubicBezTo>
                  <a:pt x="111398" y="81111"/>
                  <a:pt x="105966" y="87064"/>
                  <a:pt x="99119" y="91529"/>
                </a:cubicBezTo>
                <a:cubicBezTo>
                  <a:pt x="112216" y="97185"/>
                  <a:pt x="122783" y="105891"/>
                  <a:pt x="130820" y="117649"/>
                </a:cubicBezTo>
                <a:cubicBezTo>
                  <a:pt x="138857" y="129406"/>
                  <a:pt x="142875" y="142577"/>
                  <a:pt x="142875" y="157162"/>
                </a:cubicBezTo>
                <a:lnTo>
                  <a:pt x="128587" y="157162"/>
                </a:lnTo>
                <a:cubicBezTo>
                  <a:pt x="128587" y="141387"/>
                  <a:pt x="123006" y="127918"/>
                  <a:pt x="111844" y="116756"/>
                </a:cubicBezTo>
                <a:cubicBezTo>
                  <a:pt x="100682" y="105594"/>
                  <a:pt x="87213" y="100012"/>
                  <a:pt x="71437" y="100012"/>
                </a:cubicBezTo>
                <a:cubicBezTo>
                  <a:pt x="55662" y="100012"/>
                  <a:pt x="42193" y="105594"/>
                  <a:pt x="31031" y="116756"/>
                </a:cubicBezTo>
                <a:cubicBezTo>
                  <a:pt x="19868" y="127918"/>
                  <a:pt x="14287" y="141387"/>
                  <a:pt x="14287" y="157162"/>
                </a:cubicBezTo>
                <a:lnTo>
                  <a:pt x="0" y="157162"/>
                </a:lnTo>
                <a:cubicBezTo>
                  <a:pt x="0" y="142577"/>
                  <a:pt x="4018" y="129406"/>
                  <a:pt x="12055" y="117649"/>
                </a:cubicBezTo>
                <a:cubicBezTo>
                  <a:pt x="20092" y="105891"/>
                  <a:pt x="30658" y="97185"/>
                  <a:pt x="43755" y="91529"/>
                </a:cubicBezTo>
                <a:cubicBezTo>
                  <a:pt x="36909" y="87064"/>
                  <a:pt x="31477" y="81111"/>
                  <a:pt x="27459" y="73670"/>
                </a:cubicBezTo>
                <a:cubicBezTo>
                  <a:pt x="23440" y="66229"/>
                  <a:pt x="21431" y="58341"/>
                  <a:pt x="21431" y="50006"/>
                </a:cubicBezTo>
                <a:cubicBezTo>
                  <a:pt x="21431" y="36314"/>
                  <a:pt x="26342" y="24557"/>
                  <a:pt x="36165" y="14734"/>
                </a:cubicBezTo>
                <a:cubicBezTo>
                  <a:pt x="45988" y="4911"/>
                  <a:pt x="57745" y="0"/>
                  <a:pt x="71437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647904524"/>
      </p:ext>
    </p:extLst>
  </p:cSld>
  <p:clrMapOvr>
    <a:masterClrMapping/>
  </p:clrMapOvr>
  <p:transition spd="med">
    <p:pull dir="u"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10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" dur="500"/>
                                            <p:tgtEl>
                                              <p:spTgt spid="4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" presetID="31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" dur="10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" dur="10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" dur="10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" dur="1000"/>
                                            <p:tgtEl>
                                              <p:spTgt spid="2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" presetID="10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6" dur="500"/>
                                            <p:tgtEl>
                                              <p:spTgt spid="3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" presetID="31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" dur="10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" dur="10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" dur="10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2" dur="1000"/>
                                            <p:tgtEl>
                                              <p:spTgt spid="2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3" presetID="10" presetClass="entr" presetSubtype="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5" dur="500"/>
                                            <p:tgtEl>
                                              <p:spTgt spid="4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6" presetID="31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8" dur="10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9" dur="10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0" dur="10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1" dur="1000"/>
                                            <p:tgtEl>
                                              <p:spTgt spid="3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2" presetID="10" presetClass="entr" presetSubtype="0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4" dur="500"/>
                                            <p:tgtEl>
                                              <p:spTgt spid="6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5" presetID="31" presetClass="entr" presetSubtype="0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7" dur="1000" fill="hold"/>
                                            <p:tgtEl>
                                              <p:spTgt spid="6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8" dur="1000" fill="hold"/>
                                            <p:tgtEl>
                                              <p:spTgt spid="6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9" dur="1000" fill="hold"/>
                                            <p:tgtEl>
                                              <p:spTgt spid="60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0" dur="1000"/>
                                            <p:tgtEl>
                                              <p:spTgt spid="6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1" presetID="8" presetClass="emph" presetSubtype="0" repeatCount="indefinite" accel="100000" fill="hold" grpId="1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Rot by="21600000">
                                          <p:cBhvr>
                                            <p:cTn id="42" dur="20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3" presetID="8" presetClass="emph" presetSubtype="0" repeatCount="indefinite" accel="100000" fill="hold" grpId="1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Rot by="21600000">
                                          <p:cBhvr>
                                            <p:cTn id="44" dur="20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5" presetID="8" presetClass="emph" presetSubtype="0" repeatCount="indefinite" accel="100000" fill="hold" grpId="1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Rot by="21600000">
                                          <p:cBhvr>
                                            <p:cTn id="46" dur="20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7" presetID="8" presetClass="emph" presetSubtype="0" repeatCount="indefinite" accel="100000" fill="hold" grpId="1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Rot by="21600000">
                                          <p:cBhvr>
                                            <p:cTn id="48" dur="2000" fill="hold"/>
                                            <p:tgtEl>
                                              <p:spTgt spid="6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9" presetID="49" presetClass="entr" presetSubtype="0" decel="10000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1" dur="75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2" dur="75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3" dur="75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4" dur="750"/>
                                            <p:tgtEl>
                                              <p:spTgt spid="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5" presetID="21" presetClass="entr" presetSubtype="1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heel(1)">
                                          <p:cBhvr>
                                            <p:cTn id="57" dur="1500"/>
                                            <p:tgtEl>
                                              <p:spTgt spid="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58" fill="hold">
                                <p:stCondLst>
                                  <p:cond delay="3500"/>
                                </p:stCondLst>
                                <p:childTnLst>
                                  <p:par>
                                    <p:cTn id="59" presetID="8" presetClass="emph" presetSubtype="0" repeatCount="indefinite" accel="48000" decel="4800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21600000">
                                          <p:cBhvr>
                                            <p:cTn id="60" dur="20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61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3" dur="500"/>
                                            <p:tgtEl>
                                              <p:spTgt spid="7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4" presetID="2" presetClass="entr" presetSubtype="4" fill="hold" grpId="0" nodeType="withEffect" p14:presetBounceEnd="86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86000">
                                          <p:cBhvr additive="base">
                                            <p:cTn id="66" dur="1250" fill="hold"/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86000">
                                          <p:cBhvr additive="base">
                                            <p:cTn id="67" dur="1250" fill="hold"/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8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0" dur="500"/>
                                            <p:tgtEl>
                                              <p:spTgt spid="7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8" grpId="0" animBg="1"/>
          <p:bldP spid="23" grpId="0" animBg="1"/>
          <p:bldP spid="23" grpId="1" animBg="1"/>
          <p:bldP spid="27" grpId="0" animBg="1"/>
          <p:bldP spid="27" grpId="1" animBg="1"/>
          <p:bldP spid="31" grpId="0" animBg="1"/>
          <p:bldP spid="31" grpId="1" animBg="1"/>
          <p:bldP spid="60" grpId="0" animBg="1"/>
          <p:bldP spid="60" grpId="1" animBg="1"/>
          <p:bldP spid="72" grpId="0"/>
          <p:bldP spid="73" grpId="0" animBg="1"/>
          <p:bldP spid="74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10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" dur="500"/>
                                            <p:tgtEl>
                                              <p:spTgt spid="4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" presetID="31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" dur="10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" dur="10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" dur="10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" dur="1000"/>
                                            <p:tgtEl>
                                              <p:spTgt spid="2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" presetID="10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6" dur="500"/>
                                            <p:tgtEl>
                                              <p:spTgt spid="3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" presetID="31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" dur="10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" dur="10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" dur="10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2" dur="1000"/>
                                            <p:tgtEl>
                                              <p:spTgt spid="2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3" presetID="10" presetClass="entr" presetSubtype="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5" dur="500"/>
                                            <p:tgtEl>
                                              <p:spTgt spid="4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6" presetID="31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8" dur="10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9" dur="10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0" dur="10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1" dur="1000"/>
                                            <p:tgtEl>
                                              <p:spTgt spid="3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2" presetID="10" presetClass="entr" presetSubtype="0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4" dur="500"/>
                                            <p:tgtEl>
                                              <p:spTgt spid="6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5" presetID="31" presetClass="entr" presetSubtype="0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7" dur="1000" fill="hold"/>
                                            <p:tgtEl>
                                              <p:spTgt spid="6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8" dur="1000" fill="hold"/>
                                            <p:tgtEl>
                                              <p:spTgt spid="6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9" dur="1000" fill="hold"/>
                                            <p:tgtEl>
                                              <p:spTgt spid="60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0" dur="1000"/>
                                            <p:tgtEl>
                                              <p:spTgt spid="6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1" presetID="8" presetClass="emph" presetSubtype="0" repeatCount="indefinite" accel="100000" fill="hold" grpId="1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Rot by="21600000">
                                          <p:cBhvr>
                                            <p:cTn id="42" dur="20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3" presetID="8" presetClass="emph" presetSubtype="0" repeatCount="indefinite" accel="100000" fill="hold" grpId="1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Rot by="21600000">
                                          <p:cBhvr>
                                            <p:cTn id="44" dur="20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5" presetID="8" presetClass="emph" presetSubtype="0" repeatCount="indefinite" accel="100000" fill="hold" grpId="1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Rot by="21600000">
                                          <p:cBhvr>
                                            <p:cTn id="46" dur="20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7" presetID="8" presetClass="emph" presetSubtype="0" repeatCount="indefinite" accel="100000" fill="hold" grpId="1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Rot by="21600000">
                                          <p:cBhvr>
                                            <p:cTn id="48" dur="2000" fill="hold"/>
                                            <p:tgtEl>
                                              <p:spTgt spid="6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9" presetID="49" presetClass="entr" presetSubtype="0" decel="10000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1" dur="75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2" dur="75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3" dur="75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4" dur="750"/>
                                            <p:tgtEl>
                                              <p:spTgt spid="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5" presetID="21" presetClass="entr" presetSubtype="1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heel(1)">
                                          <p:cBhvr>
                                            <p:cTn id="57" dur="1500"/>
                                            <p:tgtEl>
                                              <p:spTgt spid="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58" fill="hold">
                                <p:stCondLst>
                                  <p:cond delay="3500"/>
                                </p:stCondLst>
                                <p:childTnLst>
                                  <p:par>
                                    <p:cTn id="59" presetID="8" presetClass="emph" presetSubtype="0" repeatCount="indefinite" accel="48000" decel="4800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21600000">
                                          <p:cBhvr>
                                            <p:cTn id="60" dur="20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61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3" dur="500"/>
                                            <p:tgtEl>
                                              <p:spTgt spid="7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4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6" dur="1250" fill="hold"/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7" dur="1250" fill="hold"/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8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0" dur="500"/>
                                            <p:tgtEl>
                                              <p:spTgt spid="7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8" grpId="0" animBg="1"/>
          <p:bldP spid="23" grpId="0" animBg="1"/>
          <p:bldP spid="23" grpId="1" animBg="1"/>
          <p:bldP spid="27" grpId="0" animBg="1"/>
          <p:bldP spid="27" grpId="1" animBg="1"/>
          <p:bldP spid="31" grpId="0" animBg="1"/>
          <p:bldP spid="31" grpId="1" animBg="1"/>
          <p:bldP spid="60" grpId="0" animBg="1"/>
          <p:bldP spid="60" grpId="1" animBg="1"/>
          <p:bldP spid="72" grpId="0"/>
          <p:bldP spid="73" grpId="0" animBg="1"/>
          <p:bldP spid="74" grpId="0"/>
        </p:bldLst>
      </p:timing>
    </mc:Fallback>
  </mc:AlternateContent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" name="Oval 69"/>
          <p:cNvSpPr/>
          <p:nvPr/>
        </p:nvSpPr>
        <p:spPr>
          <a:xfrm rot="19149409">
            <a:off x="8633234" y="2347975"/>
            <a:ext cx="3581906" cy="3581906"/>
          </a:xfrm>
          <a:prstGeom prst="ellipse">
            <a:avLst/>
          </a:prstGeom>
          <a:gradFill>
            <a:gsLst>
              <a:gs pos="0">
                <a:schemeClr val="bg1"/>
              </a:gs>
              <a:gs pos="100000">
                <a:srgbClr val="F4F8FA"/>
              </a:gs>
            </a:gsLst>
            <a:lin ang="10800000" scaled="1"/>
          </a:gradFill>
          <a:ln>
            <a:noFill/>
          </a:ln>
          <a:effectLst>
            <a:outerShdw blurRad="571500" dist="723900" dir="2700000" algn="tl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Oval 20"/>
          <p:cNvSpPr/>
          <p:nvPr/>
        </p:nvSpPr>
        <p:spPr>
          <a:xfrm rot="19149409">
            <a:off x="10149273" y="4135134"/>
            <a:ext cx="5570677" cy="5570677"/>
          </a:xfrm>
          <a:prstGeom prst="ellipse">
            <a:avLst/>
          </a:prstGeom>
          <a:gradFill>
            <a:gsLst>
              <a:gs pos="0">
                <a:schemeClr val="bg1"/>
              </a:gs>
              <a:gs pos="100000">
                <a:srgbClr val="F4F8FA"/>
              </a:gs>
            </a:gsLst>
            <a:lin ang="10800000" scaled="1"/>
          </a:gradFill>
          <a:ln>
            <a:noFill/>
          </a:ln>
          <a:effectLst>
            <a:outerShdw blurRad="571500" dist="723900" dir="2700000" algn="tl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0" name="Oval 79"/>
          <p:cNvSpPr/>
          <p:nvPr/>
        </p:nvSpPr>
        <p:spPr>
          <a:xfrm rot="19149409">
            <a:off x="14752726" y="5050958"/>
            <a:ext cx="3581906" cy="3581906"/>
          </a:xfrm>
          <a:prstGeom prst="ellipse">
            <a:avLst/>
          </a:prstGeom>
          <a:gradFill>
            <a:gsLst>
              <a:gs pos="0">
                <a:schemeClr val="bg1"/>
              </a:gs>
              <a:gs pos="100000">
                <a:srgbClr val="F4F8FA"/>
              </a:gs>
            </a:gsLst>
            <a:lin ang="10800000" scaled="1"/>
          </a:gradFill>
          <a:ln>
            <a:noFill/>
          </a:ln>
          <a:effectLst>
            <a:outerShdw blurRad="571500" dist="723900" dir="2700000" algn="tl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1" name="Oval 70"/>
          <p:cNvSpPr/>
          <p:nvPr/>
        </p:nvSpPr>
        <p:spPr>
          <a:xfrm rot="19149409">
            <a:off x="8226914" y="7284623"/>
            <a:ext cx="3581906" cy="3581906"/>
          </a:xfrm>
          <a:prstGeom prst="ellipse">
            <a:avLst/>
          </a:prstGeom>
          <a:gradFill>
            <a:gsLst>
              <a:gs pos="0">
                <a:schemeClr val="bg1"/>
              </a:gs>
              <a:gs pos="100000">
                <a:srgbClr val="F4F8FA"/>
              </a:gs>
            </a:gsLst>
            <a:lin ang="10800000" scaled="1"/>
          </a:gradFill>
          <a:ln>
            <a:noFill/>
          </a:ln>
          <a:effectLst>
            <a:outerShdw blurRad="571500" dist="723900" dir="2700000" algn="tl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" name="Oval 28"/>
          <p:cNvSpPr/>
          <p:nvPr/>
        </p:nvSpPr>
        <p:spPr>
          <a:xfrm rot="19149409">
            <a:off x="12443961" y="8456236"/>
            <a:ext cx="3581906" cy="3581906"/>
          </a:xfrm>
          <a:prstGeom prst="ellipse">
            <a:avLst/>
          </a:prstGeom>
          <a:gradFill>
            <a:gsLst>
              <a:gs pos="0">
                <a:schemeClr val="bg1"/>
              </a:gs>
              <a:gs pos="100000">
                <a:srgbClr val="F4F8FA"/>
              </a:gs>
            </a:gsLst>
            <a:lin ang="10800000" scaled="1"/>
          </a:gradFill>
          <a:ln>
            <a:noFill/>
          </a:ln>
          <a:effectLst>
            <a:outerShdw blurRad="571500" dist="723900" dir="2700000" algn="tl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" name="Oval 21"/>
          <p:cNvSpPr/>
          <p:nvPr/>
        </p:nvSpPr>
        <p:spPr>
          <a:xfrm rot="19149409">
            <a:off x="11366322" y="1525639"/>
            <a:ext cx="3581906" cy="3581906"/>
          </a:xfrm>
          <a:prstGeom prst="ellipse">
            <a:avLst/>
          </a:prstGeom>
          <a:gradFill>
            <a:gsLst>
              <a:gs pos="0">
                <a:schemeClr val="bg1"/>
              </a:gs>
              <a:gs pos="100000">
                <a:srgbClr val="F4F8FA"/>
              </a:gs>
            </a:gsLst>
            <a:lin ang="10800000" scaled="1"/>
          </a:gradFill>
          <a:ln>
            <a:noFill/>
          </a:ln>
          <a:effectLst>
            <a:outerShdw blurRad="571500" dist="723900" dir="2700000" algn="tl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9" name="Oval 68"/>
          <p:cNvSpPr/>
          <p:nvPr/>
        </p:nvSpPr>
        <p:spPr>
          <a:xfrm rot="19149409">
            <a:off x="12255631" y="1661212"/>
            <a:ext cx="3581906" cy="3581906"/>
          </a:xfrm>
          <a:prstGeom prst="ellipse">
            <a:avLst/>
          </a:prstGeom>
          <a:gradFill>
            <a:gsLst>
              <a:gs pos="0">
                <a:schemeClr val="bg1"/>
              </a:gs>
              <a:gs pos="100000">
                <a:srgbClr val="F4F8FA"/>
              </a:gs>
            </a:gsLst>
            <a:lin ang="10800000" scaled="1"/>
          </a:gradFill>
          <a:ln>
            <a:noFill/>
          </a:ln>
          <a:effectLst>
            <a:outerShdw blurRad="571500" dist="723900" dir="2700000" algn="tl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1" name="Oval 80"/>
          <p:cNvSpPr/>
          <p:nvPr/>
        </p:nvSpPr>
        <p:spPr>
          <a:xfrm rot="19149409">
            <a:off x="8085356" y="3071068"/>
            <a:ext cx="3581906" cy="3581906"/>
          </a:xfrm>
          <a:prstGeom prst="ellipse">
            <a:avLst/>
          </a:prstGeom>
          <a:gradFill>
            <a:gsLst>
              <a:gs pos="0">
                <a:schemeClr val="bg1"/>
              </a:gs>
              <a:gs pos="100000">
                <a:srgbClr val="F4F8FA"/>
              </a:gs>
            </a:gsLst>
            <a:lin ang="10800000" scaled="1"/>
          </a:gradFill>
          <a:ln>
            <a:noFill/>
          </a:ln>
          <a:effectLst>
            <a:outerShdw blurRad="571500" dist="723900" dir="2700000" algn="tl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Freeform 5"/>
          <p:cNvSpPr>
            <a:spLocks noEditPoints="1"/>
          </p:cNvSpPr>
          <p:nvPr/>
        </p:nvSpPr>
        <p:spPr bwMode="auto">
          <a:xfrm>
            <a:off x="10784668" y="4766245"/>
            <a:ext cx="4340224" cy="4334894"/>
          </a:xfrm>
          <a:custGeom>
            <a:avLst/>
            <a:gdLst>
              <a:gd name="T0" fmla="*/ 286 w 302"/>
              <a:gd name="T1" fmla="*/ 129 h 302"/>
              <a:gd name="T2" fmla="*/ 282 w 302"/>
              <a:gd name="T3" fmla="*/ 112 h 302"/>
              <a:gd name="T4" fmla="*/ 285 w 302"/>
              <a:gd name="T5" fmla="*/ 82 h 302"/>
              <a:gd name="T6" fmla="*/ 264 w 302"/>
              <a:gd name="T7" fmla="*/ 72 h 302"/>
              <a:gd name="T8" fmla="*/ 252 w 302"/>
              <a:gd name="T9" fmla="*/ 58 h 302"/>
              <a:gd name="T10" fmla="*/ 236 w 302"/>
              <a:gd name="T11" fmla="*/ 34 h 302"/>
              <a:gd name="T12" fmla="*/ 219 w 302"/>
              <a:gd name="T13" fmla="*/ 23 h 302"/>
              <a:gd name="T14" fmla="*/ 191 w 302"/>
              <a:gd name="T15" fmla="*/ 20 h 302"/>
              <a:gd name="T16" fmla="*/ 173 w 302"/>
              <a:gd name="T17" fmla="*/ 15 h 302"/>
              <a:gd name="T18" fmla="*/ 155 w 302"/>
              <a:gd name="T19" fmla="*/ 0 h 302"/>
              <a:gd name="T20" fmla="*/ 141 w 302"/>
              <a:gd name="T21" fmla="*/ 14 h 302"/>
              <a:gd name="T22" fmla="*/ 113 w 302"/>
              <a:gd name="T23" fmla="*/ 12 h 302"/>
              <a:gd name="T24" fmla="*/ 94 w 302"/>
              <a:gd name="T25" fmla="*/ 18 h 302"/>
              <a:gd name="T26" fmla="*/ 73 w 302"/>
              <a:gd name="T27" fmla="*/ 38 h 302"/>
              <a:gd name="T28" fmla="*/ 59 w 302"/>
              <a:gd name="T29" fmla="*/ 49 h 302"/>
              <a:gd name="T30" fmla="*/ 35 w 302"/>
              <a:gd name="T31" fmla="*/ 54 h 302"/>
              <a:gd name="T32" fmla="*/ 32 w 302"/>
              <a:gd name="T33" fmla="*/ 84 h 302"/>
              <a:gd name="T34" fmla="*/ 24 w 302"/>
              <a:gd name="T35" fmla="*/ 99 h 302"/>
              <a:gd name="T36" fmla="*/ 3 w 302"/>
              <a:gd name="T37" fmla="*/ 121 h 302"/>
              <a:gd name="T38" fmla="*/ 14 w 302"/>
              <a:gd name="T39" fmla="*/ 142 h 302"/>
              <a:gd name="T40" fmla="*/ 7 w 302"/>
              <a:gd name="T41" fmla="*/ 157 h 302"/>
              <a:gd name="T42" fmla="*/ 9 w 302"/>
              <a:gd name="T43" fmla="*/ 177 h 302"/>
              <a:gd name="T44" fmla="*/ 24 w 302"/>
              <a:gd name="T45" fmla="*/ 201 h 302"/>
              <a:gd name="T46" fmla="*/ 31 w 302"/>
              <a:gd name="T47" fmla="*/ 218 h 302"/>
              <a:gd name="T48" fmla="*/ 30 w 302"/>
              <a:gd name="T49" fmla="*/ 242 h 302"/>
              <a:gd name="T50" fmla="*/ 59 w 302"/>
              <a:gd name="T51" fmla="*/ 252 h 302"/>
              <a:gd name="T52" fmla="*/ 73 w 302"/>
              <a:gd name="T53" fmla="*/ 263 h 302"/>
              <a:gd name="T54" fmla="*/ 89 w 302"/>
              <a:gd name="T55" fmla="*/ 289 h 302"/>
              <a:gd name="T56" fmla="*/ 112 w 302"/>
              <a:gd name="T57" fmla="*/ 283 h 302"/>
              <a:gd name="T58" fmla="*/ 130 w 302"/>
              <a:gd name="T59" fmla="*/ 286 h 302"/>
              <a:gd name="T60" fmla="*/ 155 w 302"/>
              <a:gd name="T61" fmla="*/ 302 h 302"/>
              <a:gd name="T62" fmla="*/ 173 w 302"/>
              <a:gd name="T63" fmla="*/ 286 h 302"/>
              <a:gd name="T64" fmla="*/ 190 w 302"/>
              <a:gd name="T65" fmla="*/ 282 h 302"/>
              <a:gd name="T66" fmla="*/ 220 w 302"/>
              <a:gd name="T67" fmla="*/ 285 h 302"/>
              <a:gd name="T68" fmla="*/ 230 w 302"/>
              <a:gd name="T69" fmla="*/ 263 h 302"/>
              <a:gd name="T70" fmla="*/ 243 w 302"/>
              <a:gd name="T71" fmla="*/ 251 h 302"/>
              <a:gd name="T72" fmla="*/ 268 w 302"/>
              <a:gd name="T73" fmla="*/ 236 h 302"/>
              <a:gd name="T74" fmla="*/ 278 w 302"/>
              <a:gd name="T75" fmla="*/ 219 h 302"/>
              <a:gd name="T76" fmla="*/ 282 w 302"/>
              <a:gd name="T77" fmla="*/ 190 h 302"/>
              <a:gd name="T78" fmla="*/ 287 w 302"/>
              <a:gd name="T79" fmla="*/ 173 h 302"/>
              <a:gd name="T80" fmla="*/ 302 w 302"/>
              <a:gd name="T81" fmla="*/ 155 h 302"/>
              <a:gd name="T82" fmla="*/ 170 w 302"/>
              <a:gd name="T83" fmla="*/ 59 h 302"/>
              <a:gd name="T84" fmla="*/ 160 w 302"/>
              <a:gd name="T85" fmla="*/ 111 h 302"/>
              <a:gd name="T86" fmla="*/ 143 w 302"/>
              <a:gd name="T87" fmla="*/ 110 h 302"/>
              <a:gd name="T88" fmla="*/ 98 w 302"/>
              <a:gd name="T89" fmla="*/ 73 h 302"/>
              <a:gd name="T90" fmla="*/ 117 w 302"/>
              <a:gd name="T91" fmla="*/ 128 h 302"/>
              <a:gd name="T92" fmla="*/ 59 w 302"/>
              <a:gd name="T93" fmla="*/ 132 h 302"/>
              <a:gd name="T94" fmla="*/ 110 w 302"/>
              <a:gd name="T95" fmla="*/ 159 h 302"/>
              <a:gd name="T96" fmla="*/ 143 w 302"/>
              <a:gd name="T97" fmla="*/ 191 h 302"/>
              <a:gd name="T98" fmla="*/ 128 w 302"/>
              <a:gd name="T99" fmla="*/ 185 h 302"/>
              <a:gd name="T100" fmla="*/ 130 w 302"/>
              <a:gd name="T101" fmla="*/ 171 h 302"/>
              <a:gd name="T102" fmla="*/ 203 w 302"/>
              <a:gd name="T103" fmla="*/ 229 h 302"/>
              <a:gd name="T104" fmla="*/ 172 w 302"/>
              <a:gd name="T105" fmla="*/ 185 h 302"/>
              <a:gd name="T106" fmla="*/ 229 w 302"/>
              <a:gd name="T107" fmla="*/ 203 h 302"/>
              <a:gd name="T108" fmla="*/ 191 w 302"/>
              <a:gd name="T109" fmla="*/ 159 h 302"/>
              <a:gd name="T110" fmla="*/ 191 w 302"/>
              <a:gd name="T111" fmla="*/ 143 h 302"/>
              <a:gd name="T112" fmla="*/ 230 w 302"/>
              <a:gd name="T113" fmla="*/ 99 h 3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302" h="302">
                <a:moveTo>
                  <a:pt x="302" y="147"/>
                </a:moveTo>
                <a:cubicBezTo>
                  <a:pt x="300" y="146"/>
                  <a:pt x="297" y="145"/>
                  <a:pt x="295" y="145"/>
                </a:cubicBezTo>
                <a:cubicBezTo>
                  <a:pt x="293" y="144"/>
                  <a:pt x="290" y="143"/>
                  <a:pt x="288" y="142"/>
                </a:cubicBezTo>
                <a:cubicBezTo>
                  <a:pt x="287" y="142"/>
                  <a:pt x="287" y="142"/>
                  <a:pt x="287" y="142"/>
                </a:cubicBezTo>
                <a:cubicBezTo>
                  <a:pt x="287" y="141"/>
                  <a:pt x="287" y="141"/>
                  <a:pt x="287" y="141"/>
                </a:cubicBezTo>
                <a:cubicBezTo>
                  <a:pt x="287" y="137"/>
                  <a:pt x="287" y="133"/>
                  <a:pt x="286" y="130"/>
                </a:cubicBezTo>
                <a:cubicBezTo>
                  <a:pt x="286" y="129"/>
                  <a:pt x="286" y="129"/>
                  <a:pt x="286" y="129"/>
                </a:cubicBezTo>
                <a:cubicBezTo>
                  <a:pt x="287" y="128"/>
                  <a:pt x="287" y="128"/>
                  <a:pt x="287" y="128"/>
                </a:cubicBezTo>
                <a:cubicBezTo>
                  <a:pt x="289" y="127"/>
                  <a:pt x="291" y="126"/>
                  <a:pt x="293" y="125"/>
                </a:cubicBezTo>
                <a:cubicBezTo>
                  <a:pt x="295" y="123"/>
                  <a:pt x="297" y="122"/>
                  <a:pt x="299" y="121"/>
                </a:cubicBezTo>
                <a:cubicBezTo>
                  <a:pt x="299" y="118"/>
                  <a:pt x="298" y="116"/>
                  <a:pt x="297" y="113"/>
                </a:cubicBezTo>
                <a:cubicBezTo>
                  <a:pt x="295" y="113"/>
                  <a:pt x="293" y="113"/>
                  <a:pt x="290" y="113"/>
                </a:cubicBezTo>
                <a:cubicBezTo>
                  <a:pt x="288" y="112"/>
                  <a:pt x="285" y="112"/>
                  <a:pt x="283" y="112"/>
                </a:cubicBezTo>
                <a:cubicBezTo>
                  <a:pt x="282" y="112"/>
                  <a:pt x="282" y="112"/>
                  <a:pt x="282" y="112"/>
                </a:cubicBezTo>
                <a:cubicBezTo>
                  <a:pt x="282" y="111"/>
                  <a:pt x="282" y="111"/>
                  <a:pt x="282" y="111"/>
                </a:cubicBezTo>
                <a:cubicBezTo>
                  <a:pt x="281" y="108"/>
                  <a:pt x="279" y="104"/>
                  <a:pt x="278" y="100"/>
                </a:cubicBezTo>
                <a:cubicBezTo>
                  <a:pt x="278" y="99"/>
                  <a:pt x="278" y="99"/>
                  <a:pt x="278" y="99"/>
                </a:cubicBezTo>
                <a:cubicBezTo>
                  <a:pt x="278" y="99"/>
                  <a:pt x="278" y="99"/>
                  <a:pt x="278" y="99"/>
                </a:cubicBezTo>
                <a:cubicBezTo>
                  <a:pt x="280" y="97"/>
                  <a:pt x="282" y="95"/>
                  <a:pt x="284" y="94"/>
                </a:cubicBezTo>
                <a:cubicBezTo>
                  <a:pt x="285" y="92"/>
                  <a:pt x="287" y="90"/>
                  <a:pt x="289" y="89"/>
                </a:cubicBezTo>
                <a:cubicBezTo>
                  <a:pt x="288" y="86"/>
                  <a:pt x="286" y="84"/>
                  <a:pt x="285" y="82"/>
                </a:cubicBezTo>
                <a:cubicBezTo>
                  <a:pt x="283" y="82"/>
                  <a:pt x="281" y="82"/>
                  <a:pt x="278" y="83"/>
                </a:cubicBezTo>
                <a:cubicBezTo>
                  <a:pt x="276" y="83"/>
                  <a:pt x="273" y="83"/>
                  <a:pt x="271" y="84"/>
                </a:cubicBezTo>
                <a:cubicBezTo>
                  <a:pt x="270" y="84"/>
                  <a:pt x="270" y="84"/>
                  <a:pt x="270" y="84"/>
                </a:cubicBezTo>
                <a:cubicBezTo>
                  <a:pt x="270" y="83"/>
                  <a:pt x="270" y="83"/>
                  <a:pt x="270" y="83"/>
                </a:cubicBezTo>
                <a:cubicBezTo>
                  <a:pt x="268" y="80"/>
                  <a:pt x="266" y="76"/>
                  <a:pt x="264" y="73"/>
                </a:cubicBezTo>
                <a:cubicBezTo>
                  <a:pt x="263" y="72"/>
                  <a:pt x="263" y="72"/>
                  <a:pt x="263" y="72"/>
                </a:cubicBezTo>
                <a:cubicBezTo>
                  <a:pt x="264" y="72"/>
                  <a:pt x="264" y="72"/>
                  <a:pt x="264" y="72"/>
                </a:cubicBezTo>
                <a:cubicBezTo>
                  <a:pt x="265" y="70"/>
                  <a:pt x="266" y="68"/>
                  <a:pt x="268" y="66"/>
                </a:cubicBezTo>
                <a:cubicBezTo>
                  <a:pt x="269" y="64"/>
                  <a:pt x="270" y="62"/>
                  <a:pt x="271" y="60"/>
                </a:cubicBezTo>
                <a:cubicBezTo>
                  <a:pt x="270" y="58"/>
                  <a:pt x="268" y="56"/>
                  <a:pt x="267" y="54"/>
                </a:cubicBezTo>
                <a:cubicBezTo>
                  <a:pt x="264" y="54"/>
                  <a:pt x="262" y="55"/>
                  <a:pt x="260" y="56"/>
                </a:cubicBezTo>
                <a:cubicBezTo>
                  <a:pt x="258" y="57"/>
                  <a:pt x="255" y="58"/>
                  <a:pt x="253" y="59"/>
                </a:cubicBezTo>
                <a:cubicBezTo>
                  <a:pt x="252" y="59"/>
                  <a:pt x="252" y="59"/>
                  <a:pt x="252" y="59"/>
                </a:cubicBezTo>
                <a:cubicBezTo>
                  <a:pt x="252" y="58"/>
                  <a:pt x="252" y="58"/>
                  <a:pt x="252" y="58"/>
                </a:cubicBezTo>
                <a:cubicBezTo>
                  <a:pt x="249" y="55"/>
                  <a:pt x="246" y="53"/>
                  <a:pt x="243" y="50"/>
                </a:cubicBezTo>
                <a:cubicBezTo>
                  <a:pt x="243" y="49"/>
                  <a:pt x="243" y="49"/>
                  <a:pt x="243" y="49"/>
                </a:cubicBezTo>
                <a:cubicBezTo>
                  <a:pt x="243" y="49"/>
                  <a:pt x="243" y="49"/>
                  <a:pt x="243" y="49"/>
                </a:cubicBezTo>
                <a:cubicBezTo>
                  <a:pt x="244" y="47"/>
                  <a:pt x="245" y="44"/>
                  <a:pt x="246" y="42"/>
                </a:cubicBezTo>
                <a:cubicBezTo>
                  <a:pt x="247" y="40"/>
                  <a:pt x="247" y="37"/>
                  <a:pt x="248" y="35"/>
                </a:cubicBezTo>
                <a:cubicBezTo>
                  <a:pt x="246" y="33"/>
                  <a:pt x="244" y="32"/>
                  <a:pt x="242" y="30"/>
                </a:cubicBezTo>
                <a:cubicBezTo>
                  <a:pt x="240" y="31"/>
                  <a:pt x="238" y="33"/>
                  <a:pt x="236" y="34"/>
                </a:cubicBezTo>
                <a:cubicBezTo>
                  <a:pt x="234" y="36"/>
                  <a:pt x="232" y="37"/>
                  <a:pt x="230" y="38"/>
                </a:cubicBezTo>
                <a:cubicBezTo>
                  <a:pt x="229" y="39"/>
                  <a:pt x="229" y="39"/>
                  <a:pt x="229" y="39"/>
                </a:cubicBezTo>
                <a:cubicBezTo>
                  <a:pt x="228" y="38"/>
                  <a:pt x="228" y="38"/>
                  <a:pt x="228" y="38"/>
                </a:cubicBezTo>
                <a:cubicBezTo>
                  <a:pt x="225" y="36"/>
                  <a:pt x="222" y="34"/>
                  <a:pt x="219" y="32"/>
                </a:cubicBezTo>
                <a:cubicBezTo>
                  <a:pt x="218" y="32"/>
                  <a:pt x="218" y="32"/>
                  <a:pt x="218" y="32"/>
                </a:cubicBezTo>
                <a:cubicBezTo>
                  <a:pt x="218" y="31"/>
                  <a:pt x="218" y="31"/>
                  <a:pt x="218" y="31"/>
                </a:cubicBezTo>
                <a:cubicBezTo>
                  <a:pt x="218" y="28"/>
                  <a:pt x="219" y="26"/>
                  <a:pt x="219" y="23"/>
                </a:cubicBezTo>
                <a:cubicBezTo>
                  <a:pt x="219" y="21"/>
                  <a:pt x="220" y="19"/>
                  <a:pt x="220" y="16"/>
                </a:cubicBezTo>
                <a:cubicBezTo>
                  <a:pt x="218" y="15"/>
                  <a:pt x="215" y="14"/>
                  <a:pt x="213" y="13"/>
                </a:cubicBezTo>
                <a:cubicBezTo>
                  <a:pt x="211" y="15"/>
                  <a:pt x="210" y="16"/>
                  <a:pt x="208" y="18"/>
                </a:cubicBezTo>
                <a:cubicBezTo>
                  <a:pt x="206" y="20"/>
                  <a:pt x="205" y="22"/>
                  <a:pt x="203" y="23"/>
                </a:cubicBezTo>
                <a:cubicBezTo>
                  <a:pt x="202" y="24"/>
                  <a:pt x="202" y="24"/>
                  <a:pt x="202" y="24"/>
                </a:cubicBezTo>
                <a:cubicBezTo>
                  <a:pt x="202" y="24"/>
                  <a:pt x="202" y="24"/>
                  <a:pt x="202" y="24"/>
                </a:cubicBezTo>
                <a:cubicBezTo>
                  <a:pt x="198" y="22"/>
                  <a:pt x="194" y="21"/>
                  <a:pt x="191" y="20"/>
                </a:cubicBezTo>
                <a:cubicBezTo>
                  <a:pt x="190" y="20"/>
                  <a:pt x="190" y="20"/>
                  <a:pt x="190" y="20"/>
                </a:cubicBezTo>
                <a:cubicBezTo>
                  <a:pt x="190" y="19"/>
                  <a:pt x="190" y="19"/>
                  <a:pt x="190" y="19"/>
                </a:cubicBezTo>
                <a:cubicBezTo>
                  <a:pt x="189" y="17"/>
                  <a:pt x="189" y="14"/>
                  <a:pt x="189" y="12"/>
                </a:cubicBezTo>
                <a:cubicBezTo>
                  <a:pt x="189" y="9"/>
                  <a:pt x="189" y="7"/>
                  <a:pt x="188" y="4"/>
                </a:cubicBezTo>
                <a:cubicBezTo>
                  <a:pt x="186" y="4"/>
                  <a:pt x="183" y="3"/>
                  <a:pt x="181" y="3"/>
                </a:cubicBezTo>
                <a:cubicBezTo>
                  <a:pt x="180" y="4"/>
                  <a:pt x="178" y="7"/>
                  <a:pt x="177" y="9"/>
                </a:cubicBezTo>
                <a:cubicBezTo>
                  <a:pt x="176" y="11"/>
                  <a:pt x="175" y="13"/>
                  <a:pt x="173" y="15"/>
                </a:cubicBezTo>
                <a:cubicBezTo>
                  <a:pt x="173" y="16"/>
                  <a:pt x="173" y="16"/>
                  <a:pt x="173" y="16"/>
                </a:cubicBezTo>
                <a:cubicBezTo>
                  <a:pt x="172" y="16"/>
                  <a:pt x="172" y="16"/>
                  <a:pt x="172" y="16"/>
                </a:cubicBezTo>
                <a:cubicBezTo>
                  <a:pt x="168" y="15"/>
                  <a:pt x="165" y="15"/>
                  <a:pt x="161" y="14"/>
                </a:cubicBezTo>
                <a:cubicBezTo>
                  <a:pt x="160" y="14"/>
                  <a:pt x="160" y="14"/>
                  <a:pt x="160" y="14"/>
                </a:cubicBezTo>
                <a:cubicBezTo>
                  <a:pt x="159" y="14"/>
                  <a:pt x="159" y="14"/>
                  <a:pt x="159" y="14"/>
                </a:cubicBezTo>
                <a:cubicBezTo>
                  <a:pt x="159" y="11"/>
                  <a:pt x="158" y="9"/>
                  <a:pt x="157" y="7"/>
                </a:cubicBezTo>
                <a:cubicBezTo>
                  <a:pt x="156" y="4"/>
                  <a:pt x="156" y="2"/>
                  <a:pt x="155" y="0"/>
                </a:cubicBezTo>
                <a:cubicBezTo>
                  <a:pt x="155" y="0"/>
                  <a:pt x="155" y="0"/>
                  <a:pt x="155" y="0"/>
                </a:cubicBezTo>
                <a:cubicBezTo>
                  <a:pt x="152" y="0"/>
                  <a:pt x="150" y="0"/>
                  <a:pt x="147" y="0"/>
                </a:cubicBezTo>
                <a:cubicBezTo>
                  <a:pt x="147" y="0"/>
                  <a:pt x="147" y="0"/>
                  <a:pt x="147" y="0"/>
                </a:cubicBezTo>
                <a:cubicBezTo>
                  <a:pt x="146" y="2"/>
                  <a:pt x="145" y="4"/>
                  <a:pt x="145" y="7"/>
                </a:cubicBezTo>
                <a:cubicBezTo>
                  <a:pt x="144" y="9"/>
                  <a:pt x="143" y="11"/>
                  <a:pt x="142" y="14"/>
                </a:cubicBezTo>
                <a:cubicBezTo>
                  <a:pt x="142" y="14"/>
                  <a:pt x="142" y="14"/>
                  <a:pt x="142" y="14"/>
                </a:cubicBezTo>
                <a:cubicBezTo>
                  <a:pt x="141" y="14"/>
                  <a:pt x="141" y="14"/>
                  <a:pt x="141" y="14"/>
                </a:cubicBezTo>
                <a:cubicBezTo>
                  <a:pt x="137" y="15"/>
                  <a:pt x="133" y="15"/>
                  <a:pt x="130" y="16"/>
                </a:cubicBezTo>
                <a:cubicBezTo>
                  <a:pt x="129" y="16"/>
                  <a:pt x="129" y="16"/>
                  <a:pt x="129" y="16"/>
                </a:cubicBezTo>
                <a:cubicBezTo>
                  <a:pt x="129" y="15"/>
                  <a:pt x="129" y="15"/>
                  <a:pt x="129" y="15"/>
                </a:cubicBezTo>
                <a:cubicBezTo>
                  <a:pt x="127" y="13"/>
                  <a:pt x="126" y="11"/>
                  <a:pt x="125" y="9"/>
                </a:cubicBezTo>
                <a:cubicBezTo>
                  <a:pt x="123" y="7"/>
                  <a:pt x="122" y="4"/>
                  <a:pt x="121" y="3"/>
                </a:cubicBezTo>
                <a:cubicBezTo>
                  <a:pt x="118" y="3"/>
                  <a:pt x="116" y="4"/>
                  <a:pt x="113" y="4"/>
                </a:cubicBezTo>
                <a:cubicBezTo>
                  <a:pt x="113" y="7"/>
                  <a:pt x="113" y="9"/>
                  <a:pt x="113" y="12"/>
                </a:cubicBezTo>
                <a:cubicBezTo>
                  <a:pt x="113" y="14"/>
                  <a:pt x="112" y="17"/>
                  <a:pt x="112" y="19"/>
                </a:cubicBezTo>
                <a:cubicBezTo>
                  <a:pt x="112" y="20"/>
                  <a:pt x="112" y="20"/>
                  <a:pt x="112" y="20"/>
                </a:cubicBezTo>
                <a:cubicBezTo>
                  <a:pt x="111" y="20"/>
                  <a:pt x="111" y="20"/>
                  <a:pt x="111" y="20"/>
                </a:cubicBezTo>
                <a:cubicBezTo>
                  <a:pt x="108" y="21"/>
                  <a:pt x="104" y="22"/>
                  <a:pt x="100" y="24"/>
                </a:cubicBezTo>
                <a:cubicBezTo>
                  <a:pt x="100" y="24"/>
                  <a:pt x="100" y="24"/>
                  <a:pt x="100" y="24"/>
                </a:cubicBezTo>
                <a:cubicBezTo>
                  <a:pt x="99" y="23"/>
                  <a:pt x="99" y="23"/>
                  <a:pt x="99" y="23"/>
                </a:cubicBezTo>
                <a:cubicBezTo>
                  <a:pt x="97" y="22"/>
                  <a:pt x="96" y="20"/>
                  <a:pt x="94" y="18"/>
                </a:cubicBezTo>
                <a:cubicBezTo>
                  <a:pt x="92" y="16"/>
                  <a:pt x="90" y="15"/>
                  <a:pt x="89" y="13"/>
                </a:cubicBezTo>
                <a:cubicBezTo>
                  <a:pt x="86" y="14"/>
                  <a:pt x="84" y="15"/>
                  <a:pt x="82" y="16"/>
                </a:cubicBezTo>
                <a:cubicBezTo>
                  <a:pt x="82" y="19"/>
                  <a:pt x="82" y="21"/>
                  <a:pt x="83" y="23"/>
                </a:cubicBezTo>
                <a:cubicBezTo>
                  <a:pt x="83" y="26"/>
                  <a:pt x="83" y="28"/>
                  <a:pt x="84" y="31"/>
                </a:cubicBezTo>
                <a:cubicBezTo>
                  <a:pt x="84" y="32"/>
                  <a:pt x="84" y="32"/>
                  <a:pt x="84" y="32"/>
                </a:cubicBezTo>
                <a:cubicBezTo>
                  <a:pt x="83" y="32"/>
                  <a:pt x="83" y="32"/>
                  <a:pt x="83" y="32"/>
                </a:cubicBezTo>
                <a:cubicBezTo>
                  <a:pt x="80" y="34"/>
                  <a:pt x="76" y="36"/>
                  <a:pt x="73" y="38"/>
                </a:cubicBezTo>
                <a:cubicBezTo>
                  <a:pt x="73" y="39"/>
                  <a:pt x="73" y="39"/>
                  <a:pt x="73" y="39"/>
                </a:cubicBezTo>
                <a:cubicBezTo>
                  <a:pt x="72" y="38"/>
                  <a:pt x="72" y="38"/>
                  <a:pt x="72" y="38"/>
                </a:cubicBezTo>
                <a:cubicBezTo>
                  <a:pt x="70" y="37"/>
                  <a:pt x="68" y="36"/>
                  <a:pt x="66" y="34"/>
                </a:cubicBezTo>
                <a:cubicBezTo>
                  <a:pt x="64" y="33"/>
                  <a:pt x="62" y="31"/>
                  <a:pt x="60" y="30"/>
                </a:cubicBezTo>
                <a:cubicBezTo>
                  <a:pt x="58" y="32"/>
                  <a:pt x="56" y="33"/>
                  <a:pt x="54" y="35"/>
                </a:cubicBezTo>
                <a:cubicBezTo>
                  <a:pt x="54" y="37"/>
                  <a:pt x="55" y="40"/>
                  <a:pt x="56" y="42"/>
                </a:cubicBezTo>
                <a:cubicBezTo>
                  <a:pt x="57" y="44"/>
                  <a:pt x="58" y="47"/>
                  <a:pt x="59" y="49"/>
                </a:cubicBezTo>
                <a:cubicBezTo>
                  <a:pt x="59" y="49"/>
                  <a:pt x="59" y="49"/>
                  <a:pt x="59" y="49"/>
                </a:cubicBezTo>
                <a:cubicBezTo>
                  <a:pt x="58" y="50"/>
                  <a:pt x="58" y="50"/>
                  <a:pt x="58" y="50"/>
                </a:cubicBezTo>
                <a:cubicBezTo>
                  <a:pt x="56" y="53"/>
                  <a:pt x="53" y="55"/>
                  <a:pt x="50" y="58"/>
                </a:cubicBezTo>
                <a:cubicBezTo>
                  <a:pt x="50" y="59"/>
                  <a:pt x="50" y="59"/>
                  <a:pt x="50" y="59"/>
                </a:cubicBezTo>
                <a:cubicBezTo>
                  <a:pt x="49" y="59"/>
                  <a:pt x="49" y="59"/>
                  <a:pt x="49" y="59"/>
                </a:cubicBezTo>
                <a:cubicBezTo>
                  <a:pt x="47" y="58"/>
                  <a:pt x="44" y="57"/>
                  <a:pt x="42" y="56"/>
                </a:cubicBezTo>
                <a:cubicBezTo>
                  <a:pt x="40" y="55"/>
                  <a:pt x="37" y="54"/>
                  <a:pt x="35" y="54"/>
                </a:cubicBezTo>
                <a:cubicBezTo>
                  <a:pt x="33" y="56"/>
                  <a:pt x="32" y="58"/>
                  <a:pt x="30" y="60"/>
                </a:cubicBezTo>
                <a:cubicBezTo>
                  <a:pt x="32" y="62"/>
                  <a:pt x="33" y="64"/>
                  <a:pt x="34" y="66"/>
                </a:cubicBezTo>
                <a:cubicBezTo>
                  <a:pt x="36" y="68"/>
                  <a:pt x="37" y="70"/>
                  <a:pt x="38" y="72"/>
                </a:cubicBezTo>
                <a:cubicBezTo>
                  <a:pt x="39" y="72"/>
                  <a:pt x="39" y="72"/>
                  <a:pt x="39" y="72"/>
                </a:cubicBezTo>
                <a:cubicBezTo>
                  <a:pt x="38" y="73"/>
                  <a:pt x="38" y="73"/>
                  <a:pt x="38" y="73"/>
                </a:cubicBezTo>
                <a:cubicBezTo>
                  <a:pt x="36" y="76"/>
                  <a:pt x="34" y="80"/>
                  <a:pt x="32" y="83"/>
                </a:cubicBezTo>
                <a:cubicBezTo>
                  <a:pt x="32" y="84"/>
                  <a:pt x="32" y="84"/>
                  <a:pt x="32" y="84"/>
                </a:cubicBezTo>
                <a:cubicBezTo>
                  <a:pt x="31" y="84"/>
                  <a:pt x="31" y="84"/>
                  <a:pt x="31" y="84"/>
                </a:cubicBezTo>
                <a:cubicBezTo>
                  <a:pt x="29" y="83"/>
                  <a:pt x="26" y="83"/>
                  <a:pt x="24" y="83"/>
                </a:cubicBezTo>
                <a:cubicBezTo>
                  <a:pt x="21" y="82"/>
                  <a:pt x="19" y="82"/>
                  <a:pt x="17" y="82"/>
                </a:cubicBezTo>
                <a:cubicBezTo>
                  <a:pt x="15" y="84"/>
                  <a:pt x="14" y="86"/>
                  <a:pt x="13" y="89"/>
                </a:cubicBezTo>
                <a:cubicBezTo>
                  <a:pt x="15" y="90"/>
                  <a:pt x="16" y="92"/>
                  <a:pt x="18" y="94"/>
                </a:cubicBezTo>
                <a:cubicBezTo>
                  <a:pt x="20" y="95"/>
                  <a:pt x="22" y="97"/>
                  <a:pt x="24" y="99"/>
                </a:cubicBezTo>
                <a:cubicBezTo>
                  <a:pt x="24" y="99"/>
                  <a:pt x="24" y="99"/>
                  <a:pt x="24" y="99"/>
                </a:cubicBezTo>
                <a:cubicBezTo>
                  <a:pt x="24" y="100"/>
                  <a:pt x="24" y="100"/>
                  <a:pt x="24" y="100"/>
                </a:cubicBezTo>
                <a:cubicBezTo>
                  <a:pt x="22" y="104"/>
                  <a:pt x="21" y="108"/>
                  <a:pt x="20" y="111"/>
                </a:cubicBezTo>
                <a:cubicBezTo>
                  <a:pt x="20" y="112"/>
                  <a:pt x="20" y="112"/>
                  <a:pt x="20" y="112"/>
                </a:cubicBezTo>
                <a:cubicBezTo>
                  <a:pt x="19" y="112"/>
                  <a:pt x="19" y="112"/>
                  <a:pt x="19" y="112"/>
                </a:cubicBezTo>
                <a:cubicBezTo>
                  <a:pt x="17" y="112"/>
                  <a:pt x="14" y="112"/>
                  <a:pt x="12" y="113"/>
                </a:cubicBezTo>
                <a:cubicBezTo>
                  <a:pt x="9" y="113"/>
                  <a:pt x="7" y="113"/>
                  <a:pt x="4" y="113"/>
                </a:cubicBezTo>
                <a:cubicBezTo>
                  <a:pt x="4" y="116"/>
                  <a:pt x="3" y="118"/>
                  <a:pt x="3" y="121"/>
                </a:cubicBezTo>
                <a:cubicBezTo>
                  <a:pt x="5" y="122"/>
                  <a:pt x="7" y="123"/>
                  <a:pt x="9" y="125"/>
                </a:cubicBezTo>
                <a:cubicBezTo>
                  <a:pt x="11" y="126"/>
                  <a:pt x="13" y="127"/>
                  <a:pt x="15" y="128"/>
                </a:cubicBezTo>
                <a:cubicBezTo>
                  <a:pt x="16" y="129"/>
                  <a:pt x="16" y="129"/>
                  <a:pt x="16" y="129"/>
                </a:cubicBezTo>
                <a:cubicBezTo>
                  <a:pt x="16" y="130"/>
                  <a:pt x="16" y="130"/>
                  <a:pt x="16" y="130"/>
                </a:cubicBezTo>
                <a:cubicBezTo>
                  <a:pt x="15" y="133"/>
                  <a:pt x="15" y="137"/>
                  <a:pt x="15" y="141"/>
                </a:cubicBezTo>
                <a:cubicBezTo>
                  <a:pt x="14" y="142"/>
                  <a:pt x="14" y="142"/>
                  <a:pt x="14" y="142"/>
                </a:cubicBezTo>
                <a:cubicBezTo>
                  <a:pt x="14" y="142"/>
                  <a:pt x="14" y="142"/>
                  <a:pt x="14" y="142"/>
                </a:cubicBezTo>
                <a:cubicBezTo>
                  <a:pt x="12" y="143"/>
                  <a:pt x="9" y="144"/>
                  <a:pt x="7" y="145"/>
                </a:cubicBezTo>
                <a:cubicBezTo>
                  <a:pt x="4" y="145"/>
                  <a:pt x="2" y="146"/>
                  <a:pt x="0" y="147"/>
                </a:cubicBezTo>
                <a:cubicBezTo>
                  <a:pt x="0" y="147"/>
                  <a:pt x="0" y="147"/>
                  <a:pt x="0" y="147"/>
                </a:cubicBezTo>
                <a:cubicBezTo>
                  <a:pt x="0" y="148"/>
                  <a:pt x="0" y="150"/>
                  <a:pt x="0" y="151"/>
                </a:cubicBezTo>
                <a:cubicBezTo>
                  <a:pt x="0" y="152"/>
                  <a:pt x="0" y="153"/>
                  <a:pt x="0" y="155"/>
                </a:cubicBezTo>
                <a:cubicBezTo>
                  <a:pt x="0" y="155"/>
                  <a:pt x="0" y="155"/>
                  <a:pt x="0" y="155"/>
                </a:cubicBezTo>
                <a:cubicBezTo>
                  <a:pt x="2" y="156"/>
                  <a:pt x="4" y="156"/>
                  <a:pt x="7" y="157"/>
                </a:cubicBezTo>
                <a:cubicBezTo>
                  <a:pt x="9" y="158"/>
                  <a:pt x="12" y="158"/>
                  <a:pt x="14" y="159"/>
                </a:cubicBezTo>
                <a:cubicBezTo>
                  <a:pt x="14" y="160"/>
                  <a:pt x="14" y="160"/>
                  <a:pt x="14" y="160"/>
                </a:cubicBezTo>
                <a:cubicBezTo>
                  <a:pt x="15" y="160"/>
                  <a:pt x="15" y="160"/>
                  <a:pt x="15" y="160"/>
                </a:cubicBezTo>
                <a:cubicBezTo>
                  <a:pt x="15" y="165"/>
                  <a:pt x="15" y="168"/>
                  <a:pt x="16" y="172"/>
                </a:cubicBezTo>
                <a:cubicBezTo>
                  <a:pt x="16" y="173"/>
                  <a:pt x="16" y="173"/>
                  <a:pt x="16" y="173"/>
                </a:cubicBezTo>
                <a:cubicBezTo>
                  <a:pt x="15" y="173"/>
                  <a:pt x="15" y="173"/>
                  <a:pt x="15" y="173"/>
                </a:cubicBezTo>
                <a:cubicBezTo>
                  <a:pt x="13" y="174"/>
                  <a:pt x="11" y="176"/>
                  <a:pt x="9" y="177"/>
                </a:cubicBezTo>
                <a:cubicBezTo>
                  <a:pt x="7" y="178"/>
                  <a:pt x="5" y="179"/>
                  <a:pt x="3" y="181"/>
                </a:cubicBezTo>
                <a:cubicBezTo>
                  <a:pt x="3" y="183"/>
                  <a:pt x="4" y="186"/>
                  <a:pt x="4" y="188"/>
                </a:cubicBezTo>
                <a:cubicBezTo>
                  <a:pt x="7" y="189"/>
                  <a:pt x="9" y="189"/>
                  <a:pt x="12" y="189"/>
                </a:cubicBezTo>
                <a:cubicBezTo>
                  <a:pt x="14" y="189"/>
                  <a:pt x="17" y="189"/>
                  <a:pt x="19" y="190"/>
                </a:cubicBezTo>
                <a:cubicBezTo>
                  <a:pt x="20" y="190"/>
                  <a:pt x="20" y="190"/>
                  <a:pt x="20" y="190"/>
                </a:cubicBezTo>
                <a:cubicBezTo>
                  <a:pt x="20" y="190"/>
                  <a:pt x="20" y="190"/>
                  <a:pt x="20" y="190"/>
                </a:cubicBezTo>
                <a:cubicBezTo>
                  <a:pt x="21" y="194"/>
                  <a:pt x="22" y="198"/>
                  <a:pt x="24" y="201"/>
                </a:cubicBezTo>
                <a:cubicBezTo>
                  <a:pt x="24" y="202"/>
                  <a:pt x="24" y="202"/>
                  <a:pt x="24" y="202"/>
                </a:cubicBezTo>
                <a:cubicBezTo>
                  <a:pt x="24" y="203"/>
                  <a:pt x="24" y="203"/>
                  <a:pt x="24" y="203"/>
                </a:cubicBezTo>
                <a:cubicBezTo>
                  <a:pt x="22" y="204"/>
                  <a:pt x="20" y="206"/>
                  <a:pt x="18" y="208"/>
                </a:cubicBezTo>
                <a:cubicBezTo>
                  <a:pt x="16" y="210"/>
                  <a:pt x="15" y="211"/>
                  <a:pt x="13" y="213"/>
                </a:cubicBezTo>
                <a:cubicBezTo>
                  <a:pt x="14" y="215"/>
                  <a:pt x="15" y="218"/>
                  <a:pt x="17" y="220"/>
                </a:cubicBezTo>
                <a:cubicBezTo>
                  <a:pt x="19" y="220"/>
                  <a:pt x="21" y="219"/>
                  <a:pt x="24" y="219"/>
                </a:cubicBezTo>
                <a:cubicBezTo>
                  <a:pt x="26" y="219"/>
                  <a:pt x="29" y="218"/>
                  <a:pt x="31" y="218"/>
                </a:cubicBezTo>
                <a:cubicBezTo>
                  <a:pt x="32" y="218"/>
                  <a:pt x="32" y="218"/>
                  <a:pt x="32" y="218"/>
                </a:cubicBezTo>
                <a:cubicBezTo>
                  <a:pt x="32" y="219"/>
                  <a:pt x="32" y="219"/>
                  <a:pt x="32" y="219"/>
                </a:cubicBezTo>
                <a:cubicBezTo>
                  <a:pt x="34" y="222"/>
                  <a:pt x="36" y="225"/>
                  <a:pt x="38" y="228"/>
                </a:cubicBezTo>
                <a:cubicBezTo>
                  <a:pt x="39" y="229"/>
                  <a:pt x="39" y="229"/>
                  <a:pt x="39" y="229"/>
                </a:cubicBezTo>
                <a:cubicBezTo>
                  <a:pt x="38" y="230"/>
                  <a:pt x="38" y="230"/>
                  <a:pt x="38" y="230"/>
                </a:cubicBezTo>
                <a:cubicBezTo>
                  <a:pt x="37" y="232"/>
                  <a:pt x="36" y="234"/>
                  <a:pt x="34" y="236"/>
                </a:cubicBezTo>
                <a:cubicBezTo>
                  <a:pt x="33" y="238"/>
                  <a:pt x="32" y="240"/>
                  <a:pt x="30" y="242"/>
                </a:cubicBezTo>
                <a:cubicBezTo>
                  <a:pt x="32" y="244"/>
                  <a:pt x="33" y="246"/>
                  <a:pt x="35" y="248"/>
                </a:cubicBezTo>
                <a:cubicBezTo>
                  <a:pt x="37" y="247"/>
                  <a:pt x="40" y="246"/>
                  <a:pt x="42" y="246"/>
                </a:cubicBezTo>
                <a:cubicBezTo>
                  <a:pt x="44" y="245"/>
                  <a:pt x="47" y="244"/>
                  <a:pt x="49" y="243"/>
                </a:cubicBezTo>
                <a:cubicBezTo>
                  <a:pt x="50" y="243"/>
                  <a:pt x="50" y="243"/>
                  <a:pt x="50" y="243"/>
                </a:cubicBezTo>
                <a:cubicBezTo>
                  <a:pt x="50" y="243"/>
                  <a:pt x="50" y="243"/>
                  <a:pt x="50" y="243"/>
                </a:cubicBezTo>
                <a:cubicBezTo>
                  <a:pt x="53" y="246"/>
                  <a:pt x="56" y="249"/>
                  <a:pt x="58" y="251"/>
                </a:cubicBezTo>
                <a:cubicBezTo>
                  <a:pt x="59" y="252"/>
                  <a:pt x="59" y="252"/>
                  <a:pt x="59" y="252"/>
                </a:cubicBezTo>
                <a:cubicBezTo>
                  <a:pt x="59" y="253"/>
                  <a:pt x="59" y="253"/>
                  <a:pt x="59" y="253"/>
                </a:cubicBezTo>
                <a:cubicBezTo>
                  <a:pt x="58" y="255"/>
                  <a:pt x="57" y="257"/>
                  <a:pt x="56" y="260"/>
                </a:cubicBezTo>
                <a:cubicBezTo>
                  <a:pt x="55" y="262"/>
                  <a:pt x="54" y="264"/>
                  <a:pt x="54" y="266"/>
                </a:cubicBezTo>
                <a:cubicBezTo>
                  <a:pt x="56" y="268"/>
                  <a:pt x="58" y="270"/>
                  <a:pt x="60" y="271"/>
                </a:cubicBezTo>
                <a:cubicBezTo>
                  <a:pt x="62" y="270"/>
                  <a:pt x="64" y="269"/>
                  <a:pt x="66" y="267"/>
                </a:cubicBezTo>
                <a:cubicBezTo>
                  <a:pt x="68" y="266"/>
                  <a:pt x="70" y="265"/>
                  <a:pt x="72" y="263"/>
                </a:cubicBezTo>
                <a:cubicBezTo>
                  <a:pt x="73" y="263"/>
                  <a:pt x="73" y="263"/>
                  <a:pt x="73" y="263"/>
                </a:cubicBezTo>
                <a:cubicBezTo>
                  <a:pt x="73" y="263"/>
                  <a:pt x="73" y="263"/>
                  <a:pt x="73" y="263"/>
                </a:cubicBezTo>
                <a:cubicBezTo>
                  <a:pt x="76" y="266"/>
                  <a:pt x="80" y="268"/>
                  <a:pt x="83" y="270"/>
                </a:cubicBezTo>
                <a:cubicBezTo>
                  <a:pt x="84" y="270"/>
                  <a:pt x="84" y="270"/>
                  <a:pt x="84" y="270"/>
                </a:cubicBezTo>
                <a:cubicBezTo>
                  <a:pt x="84" y="271"/>
                  <a:pt x="84" y="271"/>
                  <a:pt x="84" y="271"/>
                </a:cubicBezTo>
                <a:cubicBezTo>
                  <a:pt x="83" y="273"/>
                  <a:pt x="83" y="276"/>
                  <a:pt x="83" y="278"/>
                </a:cubicBezTo>
                <a:cubicBezTo>
                  <a:pt x="82" y="280"/>
                  <a:pt x="82" y="283"/>
                  <a:pt x="82" y="285"/>
                </a:cubicBezTo>
                <a:cubicBezTo>
                  <a:pt x="84" y="286"/>
                  <a:pt x="86" y="287"/>
                  <a:pt x="89" y="289"/>
                </a:cubicBezTo>
                <a:cubicBezTo>
                  <a:pt x="90" y="287"/>
                  <a:pt x="92" y="285"/>
                  <a:pt x="94" y="283"/>
                </a:cubicBezTo>
                <a:cubicBezTo>
                  <a:pt x="96" y="282"/>
                  <a:pt x="97" y="280"/>
                  <a:pt x="99" y="278"/>
                </a:cubicBezTo>
                <a:cubicBezTo>
                  <a:pt x="100" y="278"/>
                  <a:pt x="100" y="278"/>
                  <a:pt x="100" y="278"/>
                </a:cubicBezTo>
                <a:cubicBezTo>
                  <a:pt x="100" y="278"/>
                  <a:pt x="100" y="278"/>
                  <a:pt x="100" y="278"/>
                </a:cubicBezTo>
                <a:cubicBezTo>
                  <a:pt x="104" y="279"/>
                  <a:pt x="108" y="281"/>
                  <a:pt x="111" y="282"/>
                </a:cubicBezTo>
                <a:cubicBezTo>
                  <a:pt x="112" y="282"/>
                  <a:pt x="112" y="282"/>
                  <a:pt x="112" y="282"/>
                </a:cubicBezTo>
                <a:cubicBezTo>
                  <a:pt x="112" y="283"/>
                  <a:pt x="112" y="283"/>
                  <a:pt x="112" y="283"/>
                </a:cubicBezTo>
                <a:cubicBezTo>
                  <a:pt x="112" y="285"/>
                  <a:pt x="113" y="288"/>
                  <a:pt x="113" y="290"/>
                </a:cubicBezTo>
                <a:cubicBezTo>
                  <a:pt x="113" y="292"/>
                  <a:pt x="113" y="295"/>
                  <a:pt x="113" y="297"/>
                </a:cubicBezTo>
                <a:cubicBezTo>
                  <a:pt x="116" y="298"/>
                  <a:pt x="118" y="298"/>
                  <a:pt x="121" y="299"/>
                </a:cubicBezTo>
                <a:cubicBezTo>
                  <a:pt x="122" y="297"/>
                  <a:pt x="124" y="295"/>
                  <a:pt x="125" y="293"/>
                </a:cubicBezTo>
                <a:cubicBezTo>
                  <a:pt x="126" y="291"/>
                  <a:pt x="127" y="288"/>
                  <a:pt x="129" y="287"/>
                </a:cubicBezTo>
                <a:cubicBezTo>
                  <a:pt x="129" y="286"/>
                  <a:pt x="129" y="286"/>
                  <a:pt x="129" y="286"/>
                </a:cubicBezTo>
                <a:cubicBezTo>
                  <a:pt x="130" y="286"/>
                  <a:pt x="130" y="286"/>
                  <a:pt x="130" y="286"/>
                </a:cubicBezTo>
                <a:cubicBezTo>
                  <a:pt x="133" y="286"/>
                  <a:pt x="137" y="287"/>
                  <a:pt x="141" y="287"/>
                </a:cubicBezTo>
                <a:cubicBezTo>
                  <a:pt x="142" y="287"/>
                  <a:pt x="142" y="287"/>
                  <a:pt x="142" y="287"/>
                </a:cubicBezTo>
                <a:cubicBezTo>
                  <a:pt x="142" y="288"/>
                  <a:pt x="142" y="288"/>
                  <a:pt x="142" y="288"/>
                </a:cubicBezTo>
                <a:cubicBezTo>
                  <a:pt x="143" y="290"/>
                  <a:pt x="144" y="293"/>
                  <a:pt x="145" y="295"/>
                </a:cubicBezTo>
                <a:cubicBezTo>
                  <a:pt x="145" y="297"/>
                  <a:pt x="146" y="300"/>
                  <a:pt x="147" y="302"/>
                </a:cubicBezTo>
                <a:cubicBezTo>
                  <a:pt x="147" y="302"/>
                  <a:pt x="147" y="302"/>
                  <a:pt x="147" y="302"/>
                </a:cubicBezTo>
                <a:cubicBezTo>
                  <a:pt x="150" y="302"/>
                  <a:pt x="152" y="302"/>
                  <a:pt x="155" y="302"/>
                </a:cubicBezTo>
                <a:cubicBezTo>
                  <a:pt x="155" y="302"/>
                  <a:pt x="155" y="302"/>
                  <a:pt x="155" y="302"/>
                </a:cubicBezTo>
                <a:cubicBezTo>
                  <a:pt x="156" y="300"/>
                  <a:pt x="156" y="297"/>
                  <a:pt x="157" y="295"/>
                </a:cubicBezTo>
                <a:cubicBezTo>
                  <a:pt x="158" y="293"/>
                  <a:pt x="159" y="290"/>
                  <a:pt x="159" y="288"/>
                </a:cubicBezTo>
                <a:cubicBezTo>
                  <a:pt x="160" y="287"/>
                  <a:pt x="160" y="287"/>
                  <a:pt x="160" y="287"/>
                </a:cubicBezTo>
                <a:cubicBezTo>
                  <a:pt x="161" y="287"/>
                  <a:pt x="161" y="287"/>
                  <a:pt x="161" y="287"/>
                </a:cubicBezTo>
                <a:cubicBezTo>
                  <a:pt x="165" y="287"/>
                  <a:pt x="168" y="286"/>
                  <a:pt x="172" y="286"/>
                </a:cubicBezTo>
                <a:cubicBezTo>
                  <a:pt x="173" y="286"/>
                  <a:pt x="173" y="286"/>
                  <a:pt x="173" y="286"/>
                </a:cubicBezTo>
                <a:cubicBezTo>
                  <a:pt x="173" y="287"/>
                  <a:pt x="173" y="287"/>
                  <a:pt x="173" y="287"/>
                </a:cubicBezTo>
                <a:cubicBezTo>
                  <a:pt x="175" y="288"/>
                  <a:pt x="176" y="291"/>
                  <a:pt x="177" y="293"/>
                </a:cubicBezTo>
                <a:cubicBezTo>
                  <a:pt x="178" y="295"/>
                  <a:pt x="180" y="297"/>
                  <a:pt x="181" y="299"/>
                </a:cubicBezTo>
                <a:cubicBezTo>
                  <a:pt x="183" y="298"/>
                  <a:pt x="186" y="298"/>
                  <a:pt x="188" y="297"/>
                </a:cubicBezTo>
                <a:cubicBezTo>
                  <a:pt x="189" y="295"/>
                  <a:pt x="189" y="292"/>
                  <a:pt x="189" y="290"/>
                </a:cubicBezTo>
                <a:cubicBezTo>
                  <a:pt x="189" y="288"/>
                  <a:pt x="189" y="285"/>
                  <a:pt x="190" y="283"/>
                </a:cubicBezTo>
                <a:cubicBezTo>
                  <a:pt x="190" y="282"/>
                  <a:pt x="190" y="282"/>
                  <a:pt x="190" y="282"/>
                </a:cubicBezTo>
                <a:cubicBezTo>
                  <a:pt x="191" y="282"/>
                  <a:pt x="191" y="282"/>
                  <a:pt x="191" y="282"/>
                </a:cubicBezTo>
                <a:cubicBezTo>
                  <a:pt x="194" y="281"/>
                  <a:pt x="198" y="279"/>
                  <a:pt x="202" y="278"/>
                </a:cubicBezTo>
                <a:cubicBezTo>
                  <a:pt x="202" y="278"/>
                  <a:pt x="202" y="278"/>
                  <a:pt x="202" y="278"/>
                </a:cubicBezTo>
                <a:cubicBezTo>
                  <a:pt x="203" y="278"/>
                  <a:pt x="203" y="278"/>
                  <a:pt x="203" y="278"/>
                </a:cubicBezTo>
                <a:cubicBezTo>
                  <a:pt x="205" y="280"/>
                  <a:pt x="206" y="282"/>
                  <a:pt x="208" y="283"/>
                </a:cubicBezTo>
                <a:cubicBezTo>
                  <a:pt x="210" y="285"/>
                  <a:pt x="211" y="287"/>
                  <a:pt x="213" y="289"/>
                </a:cubicBezTo>
                <a:cubicBezTo>
                  <a:pt x="215" y="288"/>
                  <a:pt x="218" y="286"/>
                  <a:pt x="220" y="285"/>
                </a:cubicBezTo>
                <a:cubicBezTo>
                  <a:pt x="220" y="283"/>
                  <a:pt x="219" y="280"/>
                  <a:pt x="219" y="278"/>
                </a:cubicBezTo>
                <a:cubicBezTo>
                  <a:pt x="219" y="276"/>
                  <a:pt x="218" y="273"/>
                  <a:pt x="218" y="271"/>
                </a:cubicBezTo>
                <a:cubicBezTo>
                  <a:pt x="218" y="270"/>
                  <a:pt x="218" y="270"/>
                  <a:pt x="218" y="270"/>
                </a:cubicBezTo>
                <a:cubicBezTo>
                  <a:pt x="219" y="270"/>
                  <a:pt x="219" y="270"/>
                  <a:pt x="219" y="270"/>
                </a:cubicBezTo>
                <a:cubicBezTo>
                  <a:pt x="222" y="268"/>
                  <a:pt x="225" y="266"/>
                  <a:pt x="228" y="263"/>
                </a:cubicBezTo>
                <a:cubicBezTo>
                  <a:pt x="229" y="263"/>
                  <a:pt x="229" y="263"/>
                  <a:pt x="229" y="263"/>
                </a:cubicBezTo>
                <a:cubicBezTo>
                  <a:pt x="230" y="263"/>
                  <a:pt x="230" y="263"/>
                  <a:pt x="230" y="263"/>
                </a:cubicBezTo>
                <a:cubicBezTo>
                  <a:pt x="232" y="265"/>
                  <a:pt x="234" y="266"/>
                  <a:pt x="236" y="267"/>
                </a:cubicBezTo>
                <a:cubicBezTo>
                  <a:pt x="238" y="269"/>
                  <a:pt x="240" y="270"/>
                  <a:pt x="242" y="271"/>
                </a:cubicBezTo>
                <a:cubicBezTo>
                  <a:pt x="244" y="270"/>
                  <a:pt x="246" y="268"/>
                  <a:pt x="248" y="266"/>
                </a:cubicBezTo>
                <a:cubicBezTo>
                  <a:pt x="247" y="264"/>
                  <a:pt x="247" y="262"/>
                  <a:pt x="246" y="260"/>
                </a:cubicBezTo>
                <a:cubicBezTo>
                  <a:pt x="245" y="257"/>
                  <a:pt x="244" y="255"/>
                  <a:pt x="243" y="253"/>
                </a:cubicBezTo>
                <a:cubicBezTo>
                  <a:pt x="243" y="252"/>
                  <a:pt x="243" y="252"/>
                  <a:pt x="243" y="252"/>
                </a:cubicBezTo>
                <a:cubicBezTo>
                  <a:pt x="243" y="251"/>
                  <a:pt x="243" y="251"/>
                  <a:pt x="243" y="251"/>
                </a:cubicBezTo>
                <a:cubicBezTo>
                  <a:pt x="246" y="249"/>
                  <a:pt x="249" y="246"/>
                  <a:pt x="252" y="243"/>
                </a:cubicBezTo>
                <a:cubicBezTo>
                  <a:pt x="252" y="243"/>
                  <a:pt x="252" y="243"/>
                  <a:pt x="252" y="243"/>
                </a:cubicBezTo>
                <a:cubicBezTo>
                  <a:pt x="253" y="243"/>
                  <a:pt x="253" y="243"/>
                  <a:pt x="253" y="243"/>
                </a:cubicBezTo>
                <a:cubicBezTo>
                  <a:pt x="255" y="244"/>
                  <a:pt x="258" y="245"/>
                  <a:pt x="260" y="246"/>
                </a:cubicBezTo>
                <a:cubicBezTo>
                  <a:pt x="262" y="246"/>
                  <a:pt x="264" y="247"/>
                  <a:pt x="267" y="248"/>
                </a:cubicBezTo>
                <a:cubicBezTo>
                  <a:pt x="268" y="246"/>
                  <a:pt x="270" y="244"/>
                  <a:pt x="271" y="242"/>
                </a:cubicBezTo>
                <a:cubicBezTo>
                  <a:pt x="270" y="240"/>
                  <a:pt x="269" y="238"/>
                  <a:pt x="268" y="236"/>
                </a:cubicBezTo>
                <a:cubicBezTo>
                  <a:pt x="266" y="234"/>
                  <a:pt x="265" y="232"/>
                  <a:pt x="264" y="230"/>
                </a:cubicBezTo>
                <a:cubicBezTo>
                  <a:pt x="263" y="229"/>
                  <a:pt x="263" y="229"/>
                  <a:pt x="263" y="229"/>
                </a:cubicBezTo>
                <a:cubicBezTo>
                  <a:pt x="264" y="228"/>
                  <a:pt x="264" y="228"/>
                  <a:pt x="264" y="228"/>
                </a:cubicBezTo>
                <a:cubicBezTo>
                  <a:pt x="266" y="225"/>
                  <a:pt x="268" y="222"/>
                  <a:pt x="270" y="219"/>
                </a:cubicBezTo>
                <a:cubicBezTo>
                  <a:pt x="270" y="218"/>
                  <a:pt x="270" y="218"/>
                  <a:pt x="270" y="218"/>
                </a:cubicBezTo>
                <a:cubicBezTo>
                  <a:pt x="271" y="218"/>
                  <a:pt x="271" y="218"/>
                  <a:pt x="271" y="218"/>
                </a:cubicBezTo>
                <a:cubicBezTo>
                  <a:pt x="273" y="218"/>
                  <a:pt x="276" y="219"/>
                  <a:pt x="278" y="219"/>
                </a:cubicBezTo>
                <a:cubicBezTo>
                  <a:pt x="281" y="219"/>
                  <a:pt x="283" y="220"/>
                  <a:pt x="285" y="220"/>
                </a:cubicBezTo>
                <a:cubicBezTo>
                  <a:pt x="286" y="218"/>
                  <a:pt x="288" y="215"/>
                  <a:pt x="289" y="213"/>
                </a:cubicBezTo>
                <a:cubicBezTo>
                  <a:pt x="287" y="211"/>
                  <a:pt x="285" y="210"/>
                  <a:pt x="284" y="208"/>
                </a:cubicBezTo>
                <a:cubicBezTo>
                  <a:pt x="282" y="206"/>
                  <a:pt x="280" y="204"/>
                  <a:pt x="278" y="203"/>
                </a:cubicBezTo>
                <a:cubicBezTo>
                  <a:pt x="278" y="202"/>
                  <a:pt x="278" y="202"/>
                  <a:pt x="278" y="202"/>
                </a:cubicBezTo>
                <a:cubicBezTo>
                  <a:pt x="278" y="201"/>
                  <a:pt x="278" y="201"/>
                  <a:pt x="278" y="201"/>
                </a:cubicBezTo>
                <a:cubicBezTo>
                  <a:pt x="279" y="198"/>
                  <a:pt x="281" y="194"/>
                  <a:pt x="282" y="190"/>
                </a:cubicBezTo>
                <a:cubicBezTo>
                  <a:pt x="282" y="190"/>
                  <a:pt x="282" y="190"/>
                  <a:pt x="282" y="190"/>
                </a:cubicBezTo>
                <a:cubicBezTo>
                  <a:pt x="283" y="190"/>
                  <a:pt x="283" y="190"/>
                  <a:pt x="283" y="190"/>
                </a:cubicBezTo>
                <a:cubicBezTo>
                  <a:pt x="285" y="189"/>
                  <a:pt x="288" y="189"/>
                  <a:pt x="290" y="189"/>
                </a:cubicBezTo>
                <a:cubicBezTo>
                  <a:pt x="293" y="189"/>
                  <a:pt x="295" y="189"/>
                  <a:pt x="297" y="188"/>
                </a:cubicBezTo>
                <a:cubicBezTo>
                  <a:pt x="298" y="186"/>
                  <a:pt x="299" y="183"/>
                  <a:pt x="299" y="181"/>
                </a:cubicBezTo>
                <a:cubicBezTo>
                  <a:pt x="297" y="179"/>
                  <a:pt x="295" y="178"/>
                  <a:pt x="293" y="177"/>
                </a:cubicBezTo>
                <a:cubicBezTo>
                  <a:pt x="291" y="176"/>
                  <a:pt x="289" y="174"/>
                  <a:pt x="287" y="173"/>
                </a:cubicBezTo>
                <a:cubicBezTo>
                  <a:pt x="286" y="173"/>
                  <a:pt x="286" y="173"/>
                  <a:pt x="286" y="173"/>
                </a:cubicBezTo>
                <a:cubicBezTo>
                  <a:pt x="286" y="172"/>
                  <a:pt x="286" y="172"/>
                  <a:pt x="286" y="172"/>
                </a:cubicBezTo>
                <a:cubicBezTo>
                  <a:pt x="287" y="168"/>
                  <a:pt x="287" y="165"/>
                  <a:pt x="287" y="160"/>
                </a:cubicBezTo>
                <a:cubicBezTo>
                  <a:pt x="287" y="160"/>
                  <a:pt x="287" y="160"/>
                  <a:pt x="287" y="160"/>
                </a:cubicBezTo>
                <a:cubicBezTo>
                  <a:pt x="288" y="159"/>
                  <a:pt x="288" y="159"/>
                  <a:pt x="288" y="159"/>
                </a:cubicBezTo>
                <a:cubicBezTo>
                  <a:pt x="290" y="159"/>
                  <a:pt x="293" y="158"/>
                  <a:pt x="295" y="157"/>
                </a:cubicBezTo>
                <a:cubicBezTo>
                  <a:pt x="297" y="156"/>
                  <a:pt x="300" y="156"/>
                  <a:pt x="302" y="155"/>
                </a:cubicBezTo>
                <a:cubicBezTo>
                  <a:pt x="302" y="155"/>
                  <a:pt x="302" y="155"/>
                  <a:pt x="302" y="155"/>
                </a:cubicBezTo>
                <a:cubicBezTo>
                  <a:pt x="302" y="153"/>
                  <a:pt x="302" y="152"/>
                  <a:pt x="302" y="151"/>
                </a:cubicBezTo>
                <a:cubicBezTo>
                  <a:pt x="302" y="149"/>
                  <a:pt x="302" y="148"/>
                  <a:pt x="302" y="147"/>
                </a:cubicBezTo>
                <a:close/>
                <a:moveTo>
                  <a:pt x="159" y="110"/>
                </a:moveTo>
                <a:cubicBezTo>
                  <a:pt x="161" y="93"/>
                  <a:pt x="164" y="76"/>
                  <a:pt x="169" y="59"/>
                </a:cubicBezTo>
                <a:cubicBezTo>
                  <a:pt x="169" y="58"/>
                  <a:pt x="169" y="58"/>
                  <a:pt x="169" y="58"/>
                </a:cubicBezTo>
                <a:cubicBezTo>
                  <a:pt x="170" y="59"/>
                  <a:pt x="170" y="59"/>
                  <a:pt x="170" y="59"/>
                </a:cubicBezTo>
                <a:cubicBezTo>
                  <a:pt x="182" y="61"/>
                  <a:pt x="193" y="66"/>
                  <a:pt x="203" y="72"/>
                </a:cubicBezTo>
                <a:cubicBezTo>
                  <a:pt x="204" y="73"/>
                  <a:pt x="204" y="73"/>
                  <a:pt x="204" y="73"/>
                </a:cubicBezTo>
                <a:cubicBezTo>
                  <a:pt x="203" y="74"/>
                  <a:pt x="203" y="74"/>
                  <a:pt x="203" y="74"/>
                </a:cubicBezTo>
                <a:cubicBezTo>
                  <a:pt x="195" y="90"/>
                  <a:pt x="185" y="104"/>
                  <a:pt x="174" y="116"/>
                </a:cubicBezTo>
                <a:cubicBezTo>
                  <a:pt x="173" y="117"/>
                  <a:pt x="173" y="117"/>
                  <a:pt x="173" y="117"/>
                </a:cubicBezTo>
                <a:cubicBezTo>
                  <a:pt x="172" y="117"/>
                  <a:pt x="172" y="117"/>
                  <a:pt x="172" y="117"/>
                </a:cubicBezTo>
                <a:cubicBezTo>
                  <a:pt x="169" y="114"/>
                  <a:pt x="165" y="112"/>
                  <a:pt x="160" y="111"/>
                </a:cubicBezTo>
                <a:cubicBezTo>
                  <a:pt x="159" y="111"/>
                  <a:pt x="159" y="111"/>
                  <a:pt x="159" y="111"/>
                </a:cubicBezTo>
                <a:lnTo>
                  <a:pt x="159" y="110"/>
                </a:lnTo>
                <a:close/>
                <a:moveTo>
                  <a:pt x="99" y="72"/>
                </a:moveTo>
                <a:cubicBezTo>
                  <a:pt x="109" y="65"/>
                  <a:pt x="120" y="61"/>
                  <a:pt x="132" y="58"/>
                </a:cubicBezTo>
                <a:cubicBezTo>
                  <a:pt x="133" y="58"/>
                  <a:pt x="133" y="58"/>
                  <a:pt x="133" y="58"/>
                </a:cubicBezTo>
                <a:cubicBezTo>
                  <a:pt x="134" y="59"/>
                  <a:pt x="134" y="59"/>
                  <a:pt x="134" y="59"/>
                </a:cubicBezTo>
                <a:cubicBezTo>
                  <a:pt x="139" y="76"/>
                  <a:pt x="142" y="93"/>
                  <a:pt x="143" y="110"/>
                </a:cubicBezTo>
                <a:cubicBezTo>
                  <a:pt x="143" y="111"/>
                  <a:pt x="143" y="111"/>
                  <a:pt x="143" y="111"/>
                </a:cubicBezTo>
                <a:cubicBezTo>
                  <a:pt x="142" y="111"/>
                  <a:pt x="142" y="111"/>
                  <a:pt x="142" y="111"/>
                </a:cubicBezTo>
                <a:cubicBezTo>
                  <a:pt x="138" y="112"/>
                  <a:pt x="134" y="114"/>
                  <a:pt x="130" y="116"/>
                </a:cubicBezTo>
                <a:cubicBezTo>
                  <a:pt x="129" y="117"/>
                  <a:pt x="129" y="117"/>
                  <a:pt x="129" y="117"/>
                </a:cubicBezTo>
                <a:cubicBezTo>
                  <a:pt x="128" y="116"/>
                  <a:pt x="128" y="116"/>
                  <a:pt x="128" y="116"/>
                </a:cubicBezTo>
                <a:cubicBezTo>
                  <a:pt x="117" y="103"/>
                  <a:pt x="107" y="89"/>
                  <a:pt x="99" y="74"/>
                </a:cubicBezTo>
                <a:cubicBezTo>
                  <a:pt x="98" y="73"/>
                  <a:pt x="98" y="73"/>
                  <a:pt x="98" y="73"/>
                </a:cubicBezTo>
                <a:lnTo>
                  <a:pt x="99" y="72"/>
                </a:lnTo>
                <a:close/>
                <a:moveTo>
                  <a:pt x="59" y="132"/>
                </a:moveTo>
                <a:cubicBezTo>
                  <a:pt x="61" y="120"/>
                  <a:pt x="66" y="109"/>
                  <a:pt x="72" y="99"/>
                </a:cubicBezTo>
                <a:cubicBezTo>
                  <a:pt x="73" y="98"/>
                  <a:pt x="73" y="98"/>
                  <a:pt x="73" y="98"/>
                </a:cubicBezTo>
                <a:cubicBezTo>
                  <a:pt x="74" y="98"/>
                  <a:pt x="74" y="98"/>
                  <a:pt x="74" y="98"/>
                </a:cubicBezTo>
                <a:cubicBezTo>
                  <a:pt x="90" y="107"/>
                  <a:pt x="104" y="116"/>
                  <a:pt x="116" y="128"/>
                </a:cubicBezTo>
                <a:cubicBezTo>
                  <a:pt x="117" y="128"/>
                  <a:pt x="117" y="128"/>
                  <a:pt x="117" y="128"/>
                </a:cubicBezTo>
                <a:cubicBezTo>
                  <a:pt x="117" y="129"/>
                  <a:pt x="117" y="129"/>
                  <a:pt x="117" y="129"/>
                </a:cubicBezTo>
                <a:cubicBezTo>
                  <a:pt x="114" y="133"/>
                  <a:pt x="113" y="137"/>
                  <a:pt x="112" y="141"/>
                </a:cubicBezTo>
                <a:cubicBezTo>
                  <a:pt x="111" y="143"/>
                  <a:pt x="111" y="143"/>
                  <a:pt x="111" y="143"/>
                </a:cubicBezTo>
                <a:cubicBezTo>
                  <a:pt x="110" y="142"/>
                  <a:pt x="110" y="142"/>
                  <a:pt x="110" y="142"/>
                </a:cubicBezTo>
                <a:cubicBezTo>
                  <a:pt x="93" y="141"/>
                  <a:pt x="76" y="138"/>
                  <a:pt x="60" y="133"/>
                </a:cubicBezTo>
                <a:cubicBezTo>
                  <a:pt x="58" y="133"/>
                  <a:pt x="58" y="133"/>
                  <a:pt x="58" y="133"/>
                </a:cubicBezTo>
                <a:lnTo>
                  <a:pt x="59" y="132"/>
                </a:lnTo>
                <a:close/>
                <a:moveTo>
                  <a:pt x="74" y="203"/>
                </a:moveTo>
                <a:cubicBezTo>
                  <a:pt x="73" y="203"/>
                  <a:pt x="73" y="203"/>
                  <a:pt x="73" y="203"/>
                </a:cubicBezTo>
                <a:cubicBezTo>
                  <a:pt x="72" y="202"/>
                  <a:pt x="72" y="202"/>
                  <a:pt x="72" y="202"/>
                </a:cubicBezTo>
                <a:cubicBezTo>
                  <a:pt x="66" y="192"/>
                  <a:pt x="61" y="181"/>
                  <a:pt x="59" y="170"/>
                </a:cubicBezTo>
                <a:cubicBezTo>
                  <a:pt x="58" y="168"/>
                  <a:pt x="58" y="168"/>
                  <a:pt x="58" y="168"/>
                </a:cubicBezTo>
                <a:cubicBezTo>
                  <a:pt x="60" y="168"/>
                  <a:pt x="60" y="168"/>
                  <a:pt x="60" y="168"/>
                </a:cubicBezTo>
                <a:cubicBezTo>
                  <a:pt x="76" y="163"/>
                  <a:pt x="93" y="160"/>
                  <a:pt x="110" y="159"/>
                </a:cubicBezTo>
                <a:cubicBezTo>
                  <a:pt x="111" y="159"/>
                  <a:pt x="111" y="159"/>
                  <a:pt x="111" y="159"/>
                </a:cubicBezTo>
                <a:cubicBezTo>
                  <a:pt x="111" y="160"/>
                  <a:pt x="111" y="160"/>
                  <a:pt x="111" y="160"/>
                </a:cubicBezTo>
                <a:cubicBezTo>
                  <a:pt x="112" y="164"/>
                  <a:pt x="114" y="168"/>
                  <a:pt x="116" y="172"/>
                </a:cubicBezTo>
                <a:cubicBezTo>
                  <a:pt x="117" y="173"/>
                  <a:pt x="117" y="173"/>
                  <a:pt x="117" y="173"/>
                </a:cubicBezTo>
                <a:cubicBezTo>
                  <a:pt x="116" y="174"/>
                  <a:pt x="116" y="174"/>
                  <a:pt x="116" y="174"/>
                </a:cubicBezTo>
                <a:cubicBezTo>
                  <a:pt x="103" y="185"/>
                  <a:pt x="89" y="194"/>
                  <a:pt x="74" y="203"/>
                </a:cubicBezTo>
                <a:close/>
                <a:moveTo>
                  <a:pt x="143" y="191"/>
                </a:moveTo>
                <a:cubicBezTo>
                  <a:pt x="141" y="208"/>
                  <a:pt x="138" y="225"/>
                  <a:pt x="133" y="242"/>
                </a:cubicBezTo>
                <a:cubicBezTo>
                  <a:pt x="133" y="243"/>
                  <a:pt x="133" y="243"/>
                  <a:pt x="133" y="243"/>
                </a:cubicBezTo>
                <a:cubicBezTo>
                  <a:pt x="132" y="243"/>
                  <a:pt x="132" y="243"/>
                  <a:pt x="132" y="243"/>
                </a:cubicBezTo>
                <a:cubicBezTo>
                  <a:pt x="120" y="241"/>
                  <a:pt x="109" y="236"/>
                  <a:pt x="99" y="229"/>
                </a:cubicBezTo>
                <a:cubicBezTo>
                  <a:pt x="98" y="229"/>
                  <a:pt x="98" y="229"/>
                  <a:pt x="98" y="229"/>
                </a:cubicBezTo>
                <a:cubicBezTo>
                  <a:pt x="98" y="228"/>
                  <a:pt x="98" y="228"/>
                  <a:pt x="98" y="228"/>
                </a:cubicBezTo>
                <a:cubicBezTo>
                  <a:pt x="107" y="212"/>
                  <a:pt x="117" y="198"/>
                  <a:pt x="128" y="185"/>
                </a:cubicBezTo>
                <a:cubicBezTo>
                  <a:pt x="128" y="184"/>
                  <a:pt x="128" y="184"/>
                  <a:pt x="128" y="184"/>
                </a:cubicBezTo>
                <a:cubicBezTo>
                  <a:pt x="129" y="185"/>
                  <a:pt x="129" y="185"/>
                  <a:pt x="129" y="185"/>
                </a:cubicBezTo>
                <a:cubicBezTo>
                  <a:pt x="133" y="187"/>
                  <a:pt x="137" y="189"/>
                  <a:pt x="142" y="190"/>
                </a:cubicBezTo>
                <a:cubicBezTo>
                  <a:pt x="143" y="190"/>
                  <a:pt x="143" y="190"/>
                  <a:pt x="143" y="190"/>
                </a:cubicBezTo>
                <a:lnTo>
                  <a:pt x="143" y="191"/>
                </a:lnTo>
                <a:close/>
                <a:moveTo>
                  <a:pt x="151" y="180"/>
                </a:moveTo>
                <a:cubicBezTo>
                  <a:pt x="143" y="180"/>
                  <a:pt x="136" y="177"/>
                  <a:pt x="130" y="171"/>
                </a:cubicBezTo>
                <a:cubicBezTo>
                  <a:pt x="125" y="166"/>
                  <a:pt x="122" y="159"/>
                  <a:pt x="122" y="151"/>
                </a:cubicBezTo>
                <a:cubicBezTo>
                  <a:pt x="122" y="143"/>
                  <a:pt x="125" y="136"/>
                  <a:pt x="130" y="130"/>
                </a:cubicBezTo>
                <a:cubicBezTo>
                  <a:pt x="136" y="125"/>
                  <a:pt x="143" y="122"/>
                  <a:pt x="151" y="122"/>
                </a:cubicBezTo>
                <a:cubicBezTo>
                  <a:pt x="159" y="122"/>
                  <a:pt x="166" y="125"/>
                  <a:pt x="172" y="130"/>
                </a:cubicBezTo>
                <a:cubicBezTo>
                  <a:pt x="183" y="142"/>
                  <a:pt x="183" y="160"/>
                  <a:pt x="172" y="171"/>
                </a:cubicBezTo>
                <a:cubicBezTo>
                  <a:pt x="166" y="177"/>
                  <a:pt x="159" y="180"/>
                  <a:pt x="151" y="180"/>
                </a:cubicBezTo>
                <a:close/>
                <a:moveTo>
                  <a:pt x="203" y="229"/>
                </a:moveTo>
                <a:cubicBezTo>
                  <a:pt x="192" y="236"/>
                  <a:pt x="181" y="241"/>
                  <a:pt x="170" y="243"/>
                </a:cubicBezTo>
                <a:cubicBezTo>
                  <a:pt x="168" y="243"/>
                  <a:pt x="168" y="243"/>
                  <a:pt x="168" y="243"/>
                </a:cubicBezTo>
                <a:cubicBezTo>
                  <a:pt x="168" y="242"/>
                  <a:pt x="168" y="242"/>
                  <a:pt x="168" y="242"/>
                </a:cubicBezTo>
                <a:cubicBezTo>
                  <a:pt x="163" y="225"/>
                  <a:pt x="160" y="208"/>
                  <a:pt x="159" y="192"/>
                </a:cubicBezTo>
                <a:cubicBezTo>
                  <a:pt x="159" y="190"/>
                  <a:pt x="159" y="190"/>
                  <a:pt x="159" y="190"/>
                </a:cubicBezTo>
                <a:cubicBezTo>
                  <a:pt x="160" y="190"/>
                  <a:pt x="160" y="190"/>
                  <a:pt x="160" y="190"/>
                </a:cubicBezTo>
                <a:cubicBezTo>
                  <a:pt x="164" y="189"/>
                  <a:pt x="168" y="188"/>
                  <a:pt x="172" y="185"/>
                </a:cubicBezTo>
                <a:cubicBezTo>
                  <a:pt x="173" y="185"/>
                  <a:pt x="173" y="185"/>
                  <a:pt x="173" y="185"/>
                </a:cubicBezTo>
                <a:cubicBezTo>
                  <a:pt x="174" y="185"/>
                  <a:pt x="174" y="185"/>
                  <a:pt x="174" y="185"/>
                </a:cubicBezTo>
                <a:cubicBezTo>
                  <a:pt x="185" y="199"/>
                  <a:pt x="195" y="213"/>
                  <a:pt x="203" y="228"/>
                </a:cubicBezTo>
                <a:cubicBezTo>
                  <a:pt x="204" y="229"/>
                  <a:pt x="204" y="229"/>
                  <a:pt x="204" y="229"/>
                </a:cubicBezTo>
                <a:lnTo>
                  <a:pt x="203" y="229"/>
                </a:lnTo>
                <a:close/>
                <a:moveTo>
                  <a:pt x="243" y="170"/>
                </a:moveTo>
                <a:cubicBezTo>
                  <a:pt x="241" y="182"/>
                  <a:pt x="236" y="193"/>
                  <a:pt x="229" y="203"/>
                </a:cubicBezTo>
                <a:cubicBezTo>
                  <a:pt x="229" y="204"/>
                  <a:pt x="229" y="204"/>
                  <a:pt x="229" y="204"/>
                </a:cubicBezTo>
                <a:cubicBezTo>
                  <a:pt x="228" y="203"/>
                  <a:pt x="228" y="203"/>
                  <a:pt x="228" y="203"/>
                </a:cubicBezTo>
                <a:cubicBezTo>
                  <a:pt x="212" y="195"/>
                  <a:pt x="198" y="185"/>
                  <a:pt x="185" y="174"/>
                </a:cubicBezTo>
                <a:cubicBezTo>
                  <a:pt x="185" y="173"/>
                  <a:pt x="185" y="173"/>
                  <a:pt x="185" y="173"/>
                </a:cubicBezTo>
                <a:cubicBezTo>
                  <a:pt x="185" y="172"/>
                  <a:pt x="185" y="172"/>
                  <a:pt x="185" y="172"/>
                </a:cubicBezTo>
                <a:cubicBezTo>
                  <a:pt x="188" y="169"/>
                  <a:pt x="189" y="164"/>
                  <a:pt x="190" y="160"/>
                </a:cubicBezTo>
                <a:cubicBezTo>
                  <a:pt x="191" y="159"/>
                  <a:pt x="191" y="159"/>
                  <a:pt x="191" y="159"/>
                </a:cubicBezTo>
                <a:cubicBezTo>
                  <a:pt x="192" y="159"/>
                  <a:pt x="192" y="159"/>
                  <a:pt x="192" y="159"/>
                </a:cubicBezTo>
                <a:cubicBezTo>
                  <a:pt x="208" y="161"/>
                  <a:pt x="225" y="164"/>
                  <a:pt x="242" y="168"/>
                </a:cubicBezTo>
                <a:cubicBezTo>
                  <a:pt x="243" y="169"/>
                  <a:pt x="243" y="169"/>
                  <a:pt x="243" y="169"/>
                </a:cubicBezTo>
                <a:lnTo>
                  <a:pt x="243" y="170"/>
                </a:lnTo>
                <a:close/>
                <a:moveTo>
                  <a:pt x="242" y="134"/>
                </a:moveTo>
                <a:cubicBezTo>
                  <a:pt x="225" y="139"/>
                  <a:pt x="208" y="142"/>
                  <a:pt x="192" y="143"/>
                </a:cubicBezTo>
                <a:cubicBezTo>
                  <a:pt x="191" y="143"/>
                  <a:pt x="191" y="143"/>
                  <a:pt x="191" y="143"/>
                </a:cubicBezTo>
                <a:cubicBezTo>
                  <a:pt x="190" y="142"/>
                  <a:pt x="190" y="142"/>
                  <a:pt x="190" y="142"/>
                </a:cubicBezTo>
                <a:cubicBezTo>
                  <a:pt x="189" y="137"/>
                  <a:pt x="188" y="133"/>
                  <a:pt x="185" y="130"/>
                </a:cubicBezTo>
                <a:cubicBezTo>
                  <a:pt x="185" y="129"/>
                  <a:pt x="185" y="129"/>
                  <a:pt x="185" y="129"/>
                </a:cubicBezTo>
                <a:cubicBezTo>
                  <a:pt x="186" y="128"/>
                  <a:pt x="186" y="128"/>
                  <a:pt x="186" y="128"/>
                </a:cubicBezTo>
                <a:cubicBezTo>
                  <a:pt x="199" y="117"/>
                  <a:pt x="213" y="107"/>
                  <a:pt x="228" y="99"/>
                </a:cubicBezTo>
                <a:cubicBezTo>
                  <a:pt x="229" y="98"/>
                  <a:pt x="229" y="98"/>
                  <a:pt x="229" y="98"/>
                </a:cubicBezTo>
                <a:cubicBezTo>
                  <a:pt x="230" y="99"/>
                  <a:pt x="230" y="99"/>
                  <a:pt x="230" y="99"/>
                </a:cubicBezTo>
                <a:cubicBezTo>
                  <a:pt x="236" y="109"/>
                  <a:pt x="241" y="120"/>
                  <a:pt x="243" y="132"/>
                </a:cubicBezTo>
                <a:cubicBezTo>
                  <a:pt x="243" y="133"/>
                  <a:pt x="243" y="133"/>
                  <a:pt x="243" y="133"/>
                </a:cubicBezTo>
                <a:lnTo>
                  <a:pt x="242" y="134"/>
                </a:ln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  <a:effectLst>
            <a:outerShdw blurRad="190500" dist="76200" dir="2700000" algn="tl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" name="Freeform 7"/>
          <p:cNvSpPr/>
          <p:nvPr/>
        </p:nvSpPr>
        <p:spPr>
          <a:xfrm>
            <a:off x="8370061" y="2305050"/>
            <a:ext cx="9144000" cy="9144000"/>
          </a:xfrm>
          <a:custGeom>
            <a:avLst/>
            <a:gdLst>
              <a:gd name="connsiteX0" fmla="*/ 7153038 w 9144000"/>
              <a:gd name="connsiteY0" fmla="*/ 6378175 h 9144000"/>
              <a:gd name="connsiteX1" fmla="*/ 8387225 w 9144000"/>
              <a:gd name="connsiteY1" fmla="*/ 7090734 h 9144000"/>
              <a:gd name="connsiteX2" fmla="*/ 8363174 w 9144000"/>
              <a:gd name="connsiteY2" fmla="*/ 7128249 h 9144000"/>
              <a:gd name="connsiteX3" fmla="*/ 4572000 w 9144000"/>
              <a:gd name="connsiteY3" fmla="*/ 9144000 h 9144000"/>
              <a:gd name="connsiteX4" fmla="*/ 908295 w 9144000"/>
              <a:gd name="connsiteY4" fmla="*/ 7307501 h 9144000"/>
              <a:gd name="connsiteX5" fmla="*/ 893532 w 9144000"/>
              <a:gd name="connsiteY5" fmla="*/ 7286741 h 9144000"/>
              <a:gd name="connsiteX6" fmla="*/ 2134574 w 9144000"/>
              <a:gd name="connsiteY6" fmla="*/ 6570225 h 9144000"/>
              <a:gd name="connsiteX7" fmla="*/ 2139671 w 9144000"/>
              <a:gd name="connsiteY7" fmla="*/ 6577041 h 9144000"/>
              <a:gd name="connsiteX8" fmla="*/ 4572000 w 9144000"/>
              <a:gd name="connsiteY8" fmla="*/ 7724120 h 9144000"/>
              <a:gd name="connsiteX9" fmla="*/ 7004329 w 9144000"/>
              <a:gd name="connsiteY9" fmla="*/ 6577041 h 9144000"/>
              <a:gd name="connsiteX10" fmla="*/ 4992752 w 9144000"/>
              <a:gd name="connsiteY10" fmla="*/ 20053 h 9144000"/>
              <a:gd name="connsiteX11" fmla="*/ 5039460 w 9144000"/>
              <a:gd name="connsiteY11" fmla="*/ 23605 h 9144000"/>
              <a:gd name="connsiteX12" fmla="*/ 9144000 w 9144000"/>
              <a:gd name="connsiteY12" fmla="*/ 4572000 h 9144000"/>
              <a:gd name="connsiteX13" fmla="*/ 8693151 w 9144000"/>
              <a:gd name="connsiteY13" fmla="*/ 6554151 h 9144000"/>
              <a:gd name="connsiteX14" fmla="*/ 8603277 w 9144000"/>
              <a:gd name="connsiteY14" fmla="*/ 6729629 h 9144000"/>
              <a:gd name="connsiteX15" fmla="*/ 7370847 w 9144000"/>
              <a:gd name="connsiteY15" fmla="*/ 6018085 h 9144000"/>
              <a:gd name="connsiteX16" fmla="*/ 7476411 w 9144000"/>
              <a:gd name="connsiteY16" fmla="*/ 5798948 h 9144000"/>
              <a:gd name="connsiteX17" fmla="*/ 7724120 w 9144000"/>
              <a:gd name="connsiteY17" fmla="*/ 4572000 h 9144000"/>
              <a:gd name="connsiteX18" fmla="*/ 5207262 w 9144000"/>
              <a:gd name="connsiteY18" fmla="*/ 1483920 h 9144000"/>
              <a:gd name="connsiteX19" fmla="*/ 4992752 w 9144000"/>
              <a:gd name="connsiteY19" fmla="*/ 1451182 h 9144000"/>
              <a:gd name="connsiteX20" fmla="*/ 4572000 w 9144000"/>
              <a:gd name="connsiteY20" fmla="*/ 0 h 9144000"/>
              <a:gd name="connsiteX21" fmla="*/ 4572000 w 9144000"/>
              <a:gd name="connsiteY21" fmla="*/ 1419880 h 9144000"/>
              <a:gd name="connsiteX22" fmla="*/ 1419880 w 9144000"/>
              <a:gd name="connsiteY22" fmla="*/ 4572000 h 9144000"/>
              <a:gd name="connsiteX23" fmla="*/ 1800324 w 9144000"/>
              <a:gd name="connsiteY23" fmla="*/ 6074488 h 9144000"/>
              <a:gd name="connsiteX24" fmla="*/ 1891569 w 9144000"/>
              <a:gd name="connsiteY24" fmla="*/ 6224681 h 9144000"/>
              <a:gd name="connsiteX25" fmla="*/ 658399 w 9144000"/>
              <a:gd name="connsiteY25" fmla="*/ 6936652 h 9144000"/>
              <a:gd name="connsiteX26" fmla="*/ 551816 w 9144000"/>
              <a:gd name="connsiteY26" fmla="*/ 6751287 h 9144000"/>
              <a:gd name="connsiteX27" fmla="*/ 0 w 9144000"/>
              <a:gd name="connsiteY27" fmla="*/ 4572000 h 9144000"/>
              <a:gd name="connsiteX28" fmla="*/ 4572000 w 9144000"/>
              <a:gd name="connsiteY28" fmla="*/ 0 h 9144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9144000" h="9144000">
                <a:moveTo>
                  <a:pt x="7153038" y="6378175"/>
                </a:moveTo>
                <a:lnTo>
                  <a:pt x="8387225" y="7090734"/>
                </a:lnTo>
                <a:lnTo>
                  <a:pt x="8363174" y="7128249"/>
                </a:lnTo>
                <a:cubicBezTo>
                  <a:pt x="7541553" y="8344409"/>
                  <a:pt x="6150154" y="9144000"/>
                  <a:pt x="4572000" y="9144000"/>
                </a:cubicBezTo>
                <a:cubicBezTo>
                  <a:pt x="3072754" y="9144000"/>
                  <a:pt x="1742054" y="8422369"/>
                  <a:pt x="908295" y="7307501"/>
                </a:cubicBezTo>
                <a:lnTo>
                  <a:pt x="893532" y="7286741"/>
                </a:lnTo>
                <a:lnTo>
                  <a:pt x="2134574" y="6570225"/>
                </a:lnTo>
                <a:lnTo>
                  <a:pt x="2139671" y="6577041"/>
                </a:lnTo>
                <a:cubicBezTo>
                  <a:pt x="2717816" y="7277591"/>
                  <a:pt x="3592762" y="7724120"/>
                  <a:pt x="4572000" y="7724120"/>
                </a:cubicBezTo>
                <a:cubicBezTo>
                  <a:pt x="5551238" y="7724120"/>
                  <a:pt x="6426184" y="7277591"/>
                  <a:pt x="7004329" y="6577041"/>
                </a:cubicBezTo>
                <a:close/>
                <a:moveTo>
                  <a:pt x="4992752" y="20053"/>
                </a:moveTo>
                <a:lnTo>
                  <a:pt x="5039460" y="23605"/>
                </a:lnTo>
                <a:cubicBezTo>
                  <a:pt x="7344919" y="257737"/>
                  <a:pt x="9144000" y="2204770"/>
                  <a:pt x="9144000" y="4572000"/>
                </a:cubicBezTo>
                <a:cubicBezTo>
                  <a:pt x="9144000" y="5282169"/>
                  <a:pt x="8982083" y="5954521"/>
                  <a:pt x="8693151" y="6554151"/>
                </a:cubicBezTo>
                <a:lnTo>
                  <a:pt x="8603277" y="6729629"/>
                </a:lnTo>
                <a:lnTo>
                  <a:pt x="7370847" y="6018085"/>
                </a:lnTo>
                <a:lnTo>
                  <a:pt x="7476411" y="5798948"/>
                </a:lnTo>
                <a:cubicBezTo>
                  <a:pt x="7635917" y="5421833"/>
                  <a:pt x="7724120" y="5007217"/>
                  <a:pt x="7724120" y="4572000"/>
                </a:cubicBezTo>
                <a:cubicBezTo>
                  <a:pt x="7724120" y="3048741"/>
                  <a:pt x="6643630" y="1777844"/>
                  <a:pt x="5207262" y="1483920"/>
                </a:cubicBezTo>
                <a:lnTo>
                  <a:pt x="4992752" y="1451182"/>
                </a:lnTo>
                <a:close/>
                <a:moveTo>
                  <a:pt x="4572000" y="0"/>
                </a:moveTo>
                <a:lnTo>
                  <a:pt x="4572000" y="1419880"/>
                </a:lnTo>
                <a:cubicBezTo>
                  <a:pt x="2831132" y="1419880"/>
                  <a:pt x="1419880" y="2831132"/>
                  <a:pt x="1419880" y="4572000"/>
                </a:cubicBezTo>
                <a:cubicBezTo>
                  <a:pt x="1419880" y="5116022"/>
                  <a:pt x="1557698" y="5627853"/>
                  <a:pt x="1800324" y="6074488"/>
                </a:cubicBezTo>
                <a:lnTo>
                  <a:pt x="1891569" y="6224681"/>
                </a:lnTo>
                <a:lnTo>
                  <a:pt x="658399" y="6936652"/>
                </a:lnTo>
                <a:lnTo>
                  <a:pt x="551816" y="6751287"/>
                </a:lnTo>
                <a:cubicBezTo>
                  <a:pt x="199898" y="6103465"/>
                  <a:pt x="0" y="5361077"/>
                  <a:pt x="0" y="4572000"/>
                </a:cubicBezTo>
                <a:cubicBezTo>
                  <a:pt x="0" y="2046954"/>
                  <a:pt x="2046954" y="0"/>
                  <a:pt x="4572000" y="0"/>
                </a:cubicBezTo>
                <a:close/>
              </a:path>
            </a:pathLst>
          </a:custGeom>
          <a:gradFill>
            <a:gsLst>
              <a:gs pos="0">
                <a:schemeClr val="bg1"/>
              </a:gs>
              <a:gs pos="56000">
                <a:schemeClr val="bg1"/>
              </a:gs>
              <a:gs pos="100000">
                <a:srgbClr val="F0F0F0"/>
              </a:gs>
            </a:gsLst>
            <a:lin ang="2700000" scaled="1"/>
          </a:gradFill>
          <a:ln>
            <a:noFill/>
          </a:ln>
          <a:effectLst>
            <a:outerShdw blurRad="596900" dist="76200" dir="2700000" algn="tl" rotWithShape="0">
              <a:prstClr val="black">
                <a:alpha val="21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grpSp>
        <p:nvGrpSpPr>
          <p:cNvPr id="9" name="Group 8"/>
          <p:cNvGrpSpPr/>
          <p:nvPr/>
        </p:nvGrpSpPr>
        <p:grpSpPr>
          <a:xfrm>
            <a:off x="10436985" y="4343147"/>
            <a:ext cx="5087494" cy="5018658"/>
            <a:chOff x="8551843" y="3658617"/>
            <a:chExt cx="5087494" cy="5018658"/>
          </a:xfrm>
        </p:grpSpPr>
        <p:sp>
          <p:nvSpPr>
            <p:cNvPr id="10" name="Freeform 9"/>
            <p:cNvSpPr/>
            <p:nvPr/>
          </p:nvSpPr>
          <p:spPr>
            <a:xfrm>
              <a:off x="8551843" y="3784996"/>
              <a:ext cx="4981576" cy="4892279"/>
            </a:xfrm>
            <a:custGeom>
              <a:avLst/>
              <a:gdLst>
                <a:gd name="connsiteX0" fmla="*/ 4122223 w 4981576"/>
                <a:gd name="connsiteY0" fmla="*/ 4213691 h 4892279"/>
                <a:gd name="connsiteX1" fmla="*/ 4167331 w 4981576"/>
                <a:gd name="connsiteY1" fmla="*/ 4239734 h 4892279"/>
                <a:gd name="connsiteX2" fmla="*/ 4075160 w 4981576"/>
                <a:gd name="connsiteY2" fmla="*/ 4323504 h 4892279"/>
                <a:gd name="connsiteX3" fmla="*/ 2490788 w 4981576"/>
                <a:gd name="connsiteY3" fmla="*/ 4892279 h 4892279"/>
                <a:gd name="connsiteX4" fmla="*/ 1098165 w 4981576"/>
                <a:gd name="connsiteY4" fmla="*/ 4466892 h 4892279"/>
                <a:gd name="connsiteX5" fmla="*/ 1066971 w 4981576"/>
                <a:gd name="connsiteY5" fmla="*/ 4443565 h 4892279"/>
                <a:gd name="connsiteX6" fmla="*/ 1113721 w 4981576"/>
                <a:gd name="connsiteY6" fmla="*/ 4416575 h 4892279"/>
                <a:gd name="connsiteX7" fmla="*/ 1125933 w 4981576"/>
                <a:gd name="connsiteY7" fmla="*/ 4425707 h 4892279"/>
                <a:gd name="connsiteX8" fmla="*/ 2490787 w 4981576"/>
                <a:gd name="connsiteY8" fmla="*/ 4842612 h 4892279"/>
                <a:gd name="connsiteX9" fmla="*/ 4043567 w 4981576"/>
                <a:gd name="connsiteY9" fmla="*/ 4285179 h 4892279"/>
                <a:gd name="connsiteX10" fmla="*/ 3571875 w 4981576"/>
                <a:gd name="connsiteY10" fmla="*/ 160183 h 4892279"/>
                <a:gd name="connsiteX11" fmla="*/ 3678045 w 4981576"/>
                <a:gd name="connsiteY11" fmla="*/ 211328 h 4892279"/>
                <a:gd name="connsiteX12" fmla="*/ 4981576 w 4981576"/>
                <a:gd name="connsiteY12" fmla="*/ 2401491 h 4892279"/>
                <a:gd name="connsiteX13" fmla="*/ 4968716 w 4981576"/>
                <a:gd name="connsiteY13" fmla="*/ 2656160 h 4892279"/>
                <a:gd name="connsiteX14" fmla="*/ 4962472 w 4981576"/>
                <a:gd name="connsiteY14" fmla="*/ 2697077 h 4892279"/>
                <a:gd name="connsiteX15" fmla="*/ 4916349 w 4981576"/>
                <a:gd name="connsiteY15" fmla="*/ 2670448 h 4892279"/>
                <a:gd name="connsiteX16" fmla="*/ 4919305 w 4981576"/>
                <a:gd name="connsiteY16" fmla="*/ 2651082 h 4892279"/>
                <a:gd name="connsiteX17" fmla="*/ 4931908 w 4981576"/>
                <a:gd name="connsiteY17" fmla="*/ 2401491 h 4892279"/>
                <a:gd name="connsiteX18" fmla="*/ 3654370 w 4981576"/>
                <a:gd name="connsiteY18" fmla="*/ 255000 h 4892279"/>
                <a:gd name="connsiteX19" fmla="*/ 3571875 w 4981576"/>
                <a:gd name="connsiteY19" fmla="*/ 215260 h 4892279"/>
                <a:gd name="connsiteX20" fmla="*/ 1838325 w 4981576"/>
                <a:gd name="connsiteY20" fmla="*/ 0 h 4892279"/>
                <a:gd name="connsiteX21" fmla="*/ 1838325 w 4981576"/>
                <a:gd name="connsiteY21" fmla="*/ 51232 h 4892279"/>
                <a:gd name="connsiteX22" fmla="*/ 1764872 w 4981576"/>
                <a:gd name="connsiteY22" fmla="*/ 70118 h 4892279"/>
                <a:gd name="connsiteX23" fmla="*/ 49666 w 4981576"/>
                <a:gd name="connsiteY23" fmla="*/ 2401491 h 4892279"/>
                <a:gd name="connsiteX24" fmla="*/ 99261 w 4981576"/>
                <a:gd name="connsiteY24" fmla="*/ 2893462 h 4892279"/>
                <a:gd name="connsiteX25" fmla="*/ 123235 w 4981576"/>
                <a:gd name="connsiteY25" fmla="*/ 2986701 h 4892279"/>
                <a:gd name="connsiteX26" fmla="*/ 78627 w 4981576"/>
                <a:gd name="connsiteY26" fmla="*/ 3012455 h 4892279"/>
                <a:gd name="connsiteX27" fmla="*/ 50604 w 4981576"/>
                <a:gd name="connsiteY27" fmla="*/ 2903472 h 4892279"/>
                <a:gd name="connsiteX28" fmla="*/ 0 w 4981576"/>
                <a:gd name="connsiteY28" fmla="*/ 2401491 h 4892279"/>
                <a:gd name="connsiteX29" fmla="*/ 1750104 w 4981576"/>
                <a:gd name="connsiteY29" fmla="*/ 22684 h 48922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4981576" h="4892279">
                  <a:moveTo>
                    <a:pt x="4122223" y="4213691"/>
                  </a:moveTo>
                  <a:lnTo>
                    <a:pt x="4167331" y="4239734"/>
                  </a:lnTo>
                  <a:lnTo>
                    <a:pt x="4075160" y="4323504"/>
                  </a:lnTo>
                  <a:cubicBezTo>
                    <a:pt x="3644605" y="4678830"/>
                    <a:pt x="3092624" y="4892279"/>
                    <a:pt x="2490788" y="4892279"/>
                  </a:cubicBezTo>
                  <a:cubicBezTo>
                    <a:pt x="1974929" y="4892279"/>
                    <a:pt x="1495697" y="4735459"/>
                    <a:pt x="1098165" y="4466892"/>
                  </a:cubicBezTo>
                  <a:lnTo>
                    <a:pt x="1066971" y="4443565"/>
                  </a:lnTo>
                  <a:lnTo>
                    <a:pt x="1113721" y="4416575"/>
                  </a:lnTo>
                  <a:lnTo>
                    <a:pt x="1125933" y="4425707"/>
                  </a:lnTo>
                  <a:cubicBezTo>
                    <a:pt x="1515538" y="4688919"/>
                    <a:pt x="1985214" y="4842612"/>
                    <a:pt x="2490787" y="4842612"/>
                  </a:cubicBezTo>
                  <a:cubicBezTo>
                    <a:pt x="3080622" y="4842612"/>
                    <a:pt x="3621597" y="4633419"/>
                    <a:pt x="4043567" y="4285179"/>
                  </a:cubicBezTo>
                  <a:close/>
                  <a:moveTo>
                    <a:pt x="3571875" y="160183"/>
                  </a:moveTo>
                  <a:lnTo>
                    <a:pt x="3678045" y="211328"/>
                  </a:lnTo>
                  <a:cubicBezTo>
                    <a:pt x="4454487" y="633116"/>
                    <a:pt x="4981576" y="1455750"/>
                    <a:pt x="4981576" y="2401491"/>
                  </a:cubicBezTo>
                  <a:cubicBezTo>
                    <a:pt x="4981576" y="2487468"/>
                    <a:pt x="4977220" y="2572427"/>
                    <a:pt x="4968716" y="2656160"/>
                  </a:cubicBezTo>
                  <a:lnTo>
                    <a:pt x="4962472" y="2697077"/>
                  </a:lnTo>
                  <a:lnTo>
                    <a:pt x="4916349" y="2670448"/>
                  </a:lnTo>
                  <a:lnTo>
                    <a:pt x="4919305" y="2651082"/>
                  </a:lnTo>
                  <a:cubicBezTo>
                    <a:pt x="4927639" y="2569018"/>
                    <a:pt x="4931908" y="2485753"/>
                    <a:pt x="4931908" y="2401491"/>
                  </a:cubicBezTo>
                  <a:cubicBezTo>
                    <a:pt x="4931908" y="1474608"/>
                    <a:pt x="4415329" y="668378"/>
                    <a:pt x="3654370" y="255000"/>
                  </a:cubicBezTo>
                  <a:lnTo>
                    <a:pt x="3571875" y="215260"/>
                  </a:lnTo>
                  <a:close/>
                  <a:moveTo>
                    <a:pt x="1838325" y="0"/>
                  </a:moveTo>
                  <a:lnTo>
                    <a:pt x="1838325" y="51232"/>
                  </a:lnTo>
                  <a:lnTo>
                    <a:pt x="1764872" y="70118"/>
                  </a:lnTo>
                  <a:cubicBezTo>
                    <a:pt x="771169" y="379192"/>
                    <a:pt x="49666" y="1306084"/>
                    <a:pt x="49666" y="2401491"/>
                  </a:cubicBezTo>
                  <a:cubicBezTo>
                    <a:pt x="49666" y="2570016"/>
                    <a:pt x="66743" y="2734551"/>
                    <a:pt x="99261" y="2893462"/>
                  </a:cubicBezTo>
                  <a:lnTo>
                    <a:pt x="123235" y="2986701"/>
                  </a:lnTo>
                  <a:lnTo>
                    <a:pt x="78627" y="3012455"/>
                  </a:lnTo>
                  <a:lnTo>
                    <a:pt x="50604" y="2903472"/>
                  </a:lnTo>
                  <a:cubicBezTo>
                    <a:pt x="17425" y="2741328"/>
                    <a:pt x="0" y="2573444"/>
                    <a:pt x="0" y="2401491"/>
                  </a:cubicBezTo>
                  <a:cubicBezTo>
                    <a:pt x="0" y="1283797"/>
                    <a:pt x="736183" y="338047"/>
                    <a:pt x="1750104" y="22684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11" name="Isosceles Triangle 10"/>
            <p:cNvSpPr/>
            <p:nvPr/>
          </p:nvSpPr>
          <p:spPr>
            <a:xfrm rot="4122214">
              <a:off x="10123468" y="3683001"/>
              <a:ext cx="353568" cy="304800"/>
            </a:xfrm>
            <a:prstGeom prst="triangle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" name="Isosceles Triangle 11"/>
            <p:cNvSpPr/>
            <p:nvPr/>
          </p:nvSpPr>
          <p:spPr>
            <a:xfrm rot="11452349">
              <a:off x="13285769" y="6355948"/>
              <a:ext cx="353568" cy="304800"/>
            </a:xfrm>
            <a:prstGeom prst="triangle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" name="Isosceles Triangle 12"/>
            <p:cNvSpPr/>
            <p:nvPr/>
          </p:nvSpPr>
          <p:spPr>
            <a:xfrm rot="18232792">
              <a:off x="9484722" y="8070449"/>
              <a:ext cx="353568" cy="304800"/>
            </a:xfrm>
            <a:prstGeom prst="triangle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3" name="Freeform 22"/>
          <p:cNvSpPr>
            <a:spLocks noEditPoints="1"/>
          </p:cNvSpPr>
          <p:nvPr/>
        </p:nvSpPr>
        <p:spPr bwMode="auto">
          <a:xfrm>
            <a:off x="12463942" y="2003637"/>
            <a:ext cx="3044824" cy="3041085"/>
          </a:xfrm>
          <a:custGeom>
            <a:avLst/>
            <a:gdLst>
              <a:gd name="T0" fmla="*/ 286 w 302"/>
              <a:gd name="T1" fmla="*/ 129 h 302"/>
              <a:gd name="T2" fmla="*/ 282 w 302"/>
              <a:gd name="T3" fmla="*/ 112 h 302"/>
              <a:gd name="T4" fmla="*/ 285 w 302"/>
              <a:gd name="T5" fmla="*/ 82 h 302"/>
              <a:gd name="T6" fmla="*/ 264 w 302"/>
              <a:gd name="T7" fmla="*/ 72 h 302"/>
              <a:gd name="T8" fmla="*/ 252 w 302"/>
              <a:gd name="T9" fmla="*/ 58 h 302"/>
              <a:gd name="T10" fmla="*/ 236 w 302"/>
              <a:gd name="T11" fmla="*/ 34 h 302"/>
              <a:gd name="T12" fmla="*/ 219 w 302"/>
              <a:gd name="T13" fmla="*/ 23 h 302"/>
              <a:gd name="T14" fmla="*/ 191 w 302"/>
              <a:gd name="T15" fmla="*/ 20 h 302"/>
              <a:gd name="T16" fmla="*/ 173 w 302"/>
              <a:gd name="T17" fmla="*/ 15 h 302"/>
              <a:gd name="T18" fmla="*/ 155 w 302"/>
              <a:gd name="T19" fmla="*/ 0 h 302"/>
              <a:gd name="T20" fmla="*/ 141 w 302"/>
              <a:gd name="T21" fmla="*/ 14 h 302"/>
              <a:gd name="T22" fmla="*/ 113 w 302"/>
              <a:gd name="T23" fmla="*/ 12 h 302"/>
              <a:gd name="T24" fmla="*/ 94 w 302"/>
              <a:gd name="T25" fmla="*/ 18 h 302"/>
              <a:gd name="T26" fmla="*/ 73 w 302"/>
              <a:gd name="T27" fmla="*/ 38 h 302"/>
              <a:gd name="T28" fmla="*/ 59 w 302"/>
              <a:gd name="T29" fmla="*/ 49 h 302"/>
              <a:gd name="T30" fmla="*/ 35 w 302"/>
              <a:gd name="T31" fmla="*/ 54 h 302"/>
              <a:gd name="T32" fmla="*/ 32 w 302"/>
              <a:gd name="T33" fmla="*/ 84 h 302"/>
              <a:gd name="T34" fmla="*/ 24 w 302"/>
              <a:gd name="T35" fmla="*/ 99 h 302"/>
              <a:gd name="T36" fmla="*/ 3 w 302"/>
              <a:gd name="T37" fmla="*/ 121 h 302"/>
              <a:gd name="T38" fmla="*/ 14 w 302"/>
              <a:gd name="T39" fmla="*/ 142 h 302"/>
              <a:gd name="T40" fmla="*/ 7 w 302"/>
              <a:gd name="T41" fmla="*/ 157 h 302"/>
              <a:gd name="T42" fmla="*/ 9 w 302"/>
              <a:gd name="T43" fmla="*/ 177 h 302"/>
              <a:gd name="T44" fmla="*/ 24 w 302"/>
              <a:gd name="T45" fmla="*/ 201 h 302"/>
              <a:gd name="T46" fmla="*/ 31 w 302"/>
              <a:gd name="T47" fmla="*/ 218 h 302"/>
              <a:gd name="T48" fmla="*/ 30 w 302"/>
              <a:gd name="T49" fmla="*/ 242 h 302"/>
              <a:gd name="T50" fmla="*/ 59 w 302"/>
              <a:gd name="T51" fmla="*/ 252 h 302"/>
              <a:gd name="T52" fmla="*/ 73 w 302"/>
              <a:gd name="T53" fmla="*/ 263 h 302"/>
              <a:gd name="T54" fmla="*/ 89 w 302"/>
              <a:gd name="T55" fmla="*/ 289 h 302"/>
              <a:gd name="T56" fmla="*/ 112 w 302"/>
              <a:gd name="T57" fmla="*/ 283 h 302"/>
              <a:gd name="T58" fmla="*/ 130 w 302"/>
              <a:gd name="T59" fmla="*/ 286 h 302"/>
              <a:gd name="T60" fmla="*/ 155 w 302"/>
              <a:gd name="T61" fmla="*/ 302 h 302"/>
              <a:gd name="T62" fmla="*/ 173 w 302"/>
              <a:gd name="T63" fmla="*/ 286 h 302"/>
              <a:gd name="T64" fmla="*/ 190 w 302"/>
              <a:gd name="T65" fmla="*/ 282 h 302"/>
              <a:gd name="T66" fmla="*/ 220 w 302"/>
              <a:gd name="T67" fmla="*/ 285 h 302"/>
              <a:gd name="T68" fmla="*/ 230 w 302"/>
              <a:gd name="T69" fmla="*/ 263 h 302"/>
              <a:gd name="T70" fmla="*/ 243 w 302"/>
              <a:gd name="T71" fmla="*/ 251 h 302"/>
              <a:gd name="T72" fmla="*/ 268 w 302"/>
              <a:gd name="T73" fmla="*/ 236 h 302"/>
              <a:gd name="T74" fmla="*/ 278 w 302"/>
              <a:gd name="T75" fmla="*/ 219 h 302"/>
              <a:gd name="T76" fmla="*/ 282 w 302"/>
              <a:gd name="T77" fmla="*/ 190 h 302"/>
              <a:gd name="T78" fmla="*/ 287 w 302"/>
              <a:gd name="T79" fmla="*/ 173 h 302"/>
              <a:gd name="T80" fmla="*/ 302 w 302"/>
              <a:gd name="T81" fmla="*/ 155 h 302"/>
              <a:gd name="T82" fmla="*/ 170 w 302"/>
              <a:gd name="T83" fmla="*/ 59 h 302"/>
              <a:gd name="T84" fmla="*/ 160 w 302"/>
              <a:gd name="T85" fmla="*/ 111 h 302"/>
              <a:gd name="T86" fmla="*/ 143 w 302"/>
              <a:gd name="T87" fmla="*/ 110 h 302"/>
              <a:gd name="T88" fmla="*/ 98 w 302"/>
              <a:gd name="T89" fmla="*/ 73 h 302"/>
              <a:gd name="T90" fmla="*/ 117 w 302"/>
              <a:gd name="T91" fmla="*/ 128 h 302"/>
              <a:gd name="T92" fmla="*/ 59 w 302"/>
              <a:gd name="T93" fmla="*/ 132 h 302"/>
              <a:gd name="T94" fmla="*/ 110 w 302"/>
              <a:gd name="T95" fmla="*/ 159 h 302"/>
              <a:gd name="T96" fmla="*/ 143 w 302"/>
              <a:gd name="T97" fmla="*/ 191 h 302"/>
              <a:gd name="T98" fmla="*/ 128 w 302"/>
              <a:gd name="T99" fmla="*/ 185 h 302"/>
              <a:gd name="T100" fmla="*/ 130 w 302"/>
              <a:gd name="T101" fmla="*/ 171 h 302"/>
              <a:gd name="T102" fmla="*/ 203 w 302"/>
              <a:gd name="T103" fmla="*/ 229 h 302"/>
              <a:gd name="T104" fmla="*/ 172 w 302"/>
              <a:gd name="T105" fmla="*/ 185 h 302"/>
              <a:gd name="T106" fmla="*/ 229 w 302"/>
              <a:gd name="T107" fmla="*/ 203 h 302"/>
              <a:gd name="T108" fmla="*/ 191 w 302"/>
              <a:gd name="T109" fmla="*/ 159 h 302"/>
              <a:gd name="T110" fmla="*/ 191 w 302"/>
              <a:gd name="T111" fmla="*/ 143 h 302"/>
              <a:gd name="T112" fmla="*/ 230 w 302"/>
              <a:gd name="T113" fmla="*/ 99 h 3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302" h="302">
                <a:moveTo>
                  <a:pt x="302" y="147"/>
                </a:moveTo>
                <a:cubicBezTo>
                  <a:pt x="300" y="146"/>
                  <a:pt x="297" y="145"/>
                  <a:pt x="295" y="145"/>
                </a:cubicBezTo>
                <a:cubicBezTo>
                  <a:pt x="293" y="144"/>
                  <a:pt x="290" y="143"/>
                  <a:pt x="288" y="142"/>
                </a:cubicBezTo>
                <a:cubicBezTo>
                  <a:pt x="287" y="142"/>
                  <a:pt x="287" y="142"/>
                  <a:pt x="287" y="142"/>
                </a:cubicBezTo>
                <a:cubicBezTo>
                  <a:pt x="287" y="141"/>
                  <a:pt x="287" y="141"/>
                  <a:pt x="287" y="141"/>
                </a:cubicBezTo>
                <a:cubicBezTo>
                  <a:pt x="287" y="137"/>
                  <a:pt x="287" y="133"/>
                  <a:pt x="286" y="130"/>
                </a:cubicBezTo>
                <a:cubicBezTo>
                  <a:pt x="286" y="129"/>
                  <a:pt x="286" y="129"/>
                  <a:pt x="286" y="129"/>
                </a:cubicBezTo>
                <a:cubicBezTo>
                  <a:pt x="287" y="128"/>
                  <a:pt x="287" y="128"/>
                  <a:pt x="287" y="128"/>
                </a:cubicBezTo>
                <a:cubicBezTo>
                  <a:pt x="289" y="127"/>
                  <a:pt x="291" y="126"/>
                  <a:pt x="293" y="125"/>
                </a:cubicBezTo>
                <a:cubicBezTo>
                  <a:pt x="295" y="123"/>
                  <a:pt x="297" y="122"/>
                  <a:pt x="299" y="121"/>
                </a:cubicBezTo>
                <a:cubicBezTo>
                  <a:pt x="299" y="118"/>
                  <a:pt x="298" y="116"/>
                  <a:pt x="297" y="113"/>
                </a:cubicBezTo>
                <a:cubicBezTo>
                  <a:pt x="295" y="113"/>
                  <a:pt x="293" y="113"/>
                  <a:pt x="290" y="113"/>
                </a:cubicBezTo>
                <a:cubicBezTo>
                  <a:pt x="288" y="112"/>
                  <a:pt x="285" y="112"/>
                  <a:pt x="283" y="112"/>
                </a:cubicBezTo>
                <a:cubicBezTo>
                  <a:pt x="282" y="112"/>
                  <a:pt x="282" y="112"/>
                  <a:pt x="282" y="112"/>
                </a:cubicBezTo>
                <a:cubicBezTo>
                  <a:pt x="282" y="111"/>
                  <a:pt x="282" y="111"/>
                  <a:pt x="282" y="111"/>
                </a:cubicBezTo>
                <a:cubicBezTo>
                  <a:pt x="281" y="108"/>
                  <a:pt x="279" y="104"/>
                  <a:pt x="278" y="100"/>
                </a:cubicBezTo>
                <a:cubicBezTo>
                  <a:pt x="278" y="99"/>
                  <a:pt x="278" y="99"/>
                  <a:pt x="278" y="99"/>
                </a:cubicBezTo>
                <a:cubicBezTo>
                  <a:pt x="278" y="99"/>
                  <a:pt x="278" y="99"/>
                  <a:pt x="278" y="99"/>
                </a:cubicBezTo>
                <a:cubicBezTo>
                  <a:pt x="280" y="97"/>
                  <a:pt x="282" y="95"/>
                  <a:pt x="284" y="94"/>
                </a:cubicBezTo>
                <a:cubicBezTo>
                  <a:pt x="285" y="92"/>
                  <a:pt x="287" y="90"/>
                  <a:pt x="289" y="89"/>
                </a:cubicBezTo>
                <a:cubicBezTo>
                  <a:pt x="288" y="86"/>
                  <a:pt x="286" y="84"/>
                  <a:pt x="285" y="82"/>
                </a:cubicBezTo>
                <a:cubicBezTo>
                  <a:pt x="283" y="82"/>
                  <a:pt x="281" y="82"/>
                  <a:pt x="278" y="83"/>
                </a:cubicBezTo>
                <a:cubicBezTo>
                  <a:pt x="276" y="83"/>
                  <a:pt x="273" y="83"/>
                  <a:pt x="271" y="84"/>
                </a:cubicBezTo>
                <a:cubicBezTo>
                  <a:pt x="270" y="84"/>
                  <a:pt x="270" y="84"/>
                  <a:pt x="270" y="84"/>
                </a:cubicBezTo>
                <a:cubicBezTo>
                  <a:pt x="270" y="83"/>
                  <a:pt x="270" y="83"/>
                  <a:pt x="270" y="83"/>
                </a:cubicBezTo>
                <a:cubicBezTo>
                  <a:pt x="268" y="80"/>
                  <a:pt x="266" y="76"/>
                  <a:pt x="264" y="73"/>
                </a:cubicBezTo>
                <a:cubicBezTo>
                  <a:pt x="263" y="72"/>
                  <a:pt x="263" y="72"/>
                  <a:pt x="263" y="72"/>
                </a:cubicBezTo>
                <a:cubicBezTo>
                  <a:pt x="264" y="72"/>
                  <a:pt x="264" y="72"/>
                  <a:pt x="264" y="72"/>
                </a:cubicBezTo>
                <a:cubicBezTo>
                  <a:pt x="265" y="70"/>
                  <a:pt x="266" y="68"/>
                  <a:pt x="268" y="66"/>
                </a:cubicBezTo>
                <a:cubicBezTo>
                  <a:pt x="269" y="64"/>
                  <a:pt x="270" y="62"/>
                  <a:pt x="271" y="60"/>
                </a:cubicBezTo>
                <a:cubicBezTo>
                  <a:pt x="270" y="58"/>
                  <a:pt x="268" y="56"/>
                  <a:pt x="267" y="54"/>
                </a:cubicBezTo>
                <a:cubicBezTo>
                  <a:pt x="264" y="54"/>
                  <a:pt x="262" y="55"/>
                  <a:pt x="260" y="56"/>
                </a:cubicBezTo>
                <a:cubicBezTo>
                  <a:pt x="258" y="57"/>
                  <a:pt x="255" y="58"/>
                  <a:pt x="253" y="59"/>
                </a:cubicBezTo>
                <a:cubicBezTo>
                  <a:pt x="252" y="59"/>
                  <a:pt x="252" y="59"/>
                  <a:pt x="252" y="59"/>
                </a:cubicBezTo>
                <a:cubicBezTo>
                  <a:pt x="252" y="58"/>
                  <a:pt x="252" y="58"/>
                  <a:pt x="252" y="58"/>
                </a:cubicBezTo>
                <a:cubicBezTo>
                  <a:pt x="249" y="55"/>
                  <a:pt x="246" y="53"/>
                  <a:pt x="243" y="50"/>
                </a:cubicBezTo>
                <a:cubicBezTo>
                  <a:pt x="243" y="49"/>
                  <a:pt x="243" y="49"/>
                  <a:pt x="243" y="49"/>
                </a:cubicBezTo>
                <a:cubicBezTo>
                  <a:pt x="243" y="49"/>
                  <a:pt x="243" y="49"/>
                  <a:pt x="243" y="49"/>
                </a:cubicBezTo>
                <a:cubicBezTo>
                  <a:pt x="244" y="47"/>
                  <a:pt x="245" y="44"/>
                  <a:pt x="246" y="42"/>
                </a:cubicBezTo>
                <a:cubicBezTo>
                  <a:pt x="247" y="40"/>
                  <a:pt x="247" y="37"/>
                  <a:pt x="248" y="35"/>
                </a:cubicBezTo>
                <a:cubicBezTo>
                  <a:pt x="246" y="33"/>
                  <a:pt x="244" y="32"/>
                  <a:pt x="242" y="30"/>
                </a:cubicBezTo>
                <a:cubicBezTo>
                  <a:pt x="240" y="31"/>
                  <a:pt x="238" y="33"/>
                  <a:pt x="236" y="34"/>
                </a:cubicBezTo>
                <a:cubicBezTo>
                  <a:pt x="234" y="36"/>
                  <a:pt x="232" y="37"/>
                  <a:pt x="230" y="38"/>
                </a:cubicBezTo>
                <a:cubicBezTo>
                  <a:pt x="229" y="39"/>
                  <a:pt x="229" y="39"/>
                  <a:pt x="229" y="39"/>
                </a:cubicBezTo>
                <a:cubicBezTo>
                  <a:pt x="228" y="38"/>
                  <a:pt x="228" y="38"/>
                  <a:pt x="228" y="38"/>
                </a:cubicBezTo>
                <a:cubicBezTo>
                  <a:pt x="225" y="36"/>
                  <a:pt x="222" y="34"/>
                  <a:pt x="219" y="32"/>
                </a:cubicBezTo>
                <a:cubicBezTo>
                  <a:pt x="218" y="32"/>
                  <a:pt x="218" y="32"/>
                  <a:pt x="218" y="32"/>
                </a:cubicBezTo>
                <a:cubicBezTo>
                  <a:pt x="218" y="31"/>
                  <a:pt x="218" y="31"/>
                  <a:pt x="218" y="31"/>
                </a:cubicBezTo>
                <a:cubicBezTo>
                  <a:pt x="218" y="28"/>
                  <a:pt x="219" y="26"/>
                  <a:pt x="219" y="23"/>
                </a:cubicBezTo>
                <a:cubicBezTo>
                  <a:pt x="219" y="21"/>
                  <a:pt x="220" y="19"/>
                  <a:pt x="220" y="16"/>
                </a:cubicBezTo>
                <a:cubicBezTo>
                  <a:pt x="218" y="15"/>
                  <a:pt x="215" y="14"/>
                  <a:pt x="213" y="13"/>
                </a:cubicBezTo>
                <a:cubicBezTo>
                  <a:pt x="211" y="15"/>
                  <a:pt x="210" y="16"/>
                  <a:pt x="208" y="18"/>
                </a:cubicBezTo>
                <a:cubicBezTo>
                  <a:pt x="206" y="20"/>
                  <a:pt x="205" y="22"/>
                  <a:pt x="203" y="23"/>
                </a:cubicBezTo>
                <a:cubicBezTo>
                  <a:pt x="202" y="24"/>
                  <a:pt x="202" y="24"/>
                  <a:pt x="202" y="24"/>
                </a:cubicBezTo>
                <a:cubicBezTo>
                  <a:pt x="202" y="24"/>
                  <a:pt x="202" y="24"/>
                  <a:pt x="202" y="24"/>
                </a:cubicBezTo>
                <a:cubicBezTo>
                  <a:pt x="198" y="22"/>
                  <a:pt x="194" y="21"/>
                  <a:pt x="191" y="20"/>
                </a:cubicBezTo>
                <a:cubicBezTo>
                  <a:pt x="190" y="20"/>
                  <a:pt x="190" y="20"/>
                  <a:pt x="190" y="20"/>
                </a:cubicBezTo>
                <a:cubicBezTo>
                  <a:pt x="190" y="19"/>
                  <a:pt x="190" y="19"/>
                  <a:pt x="190" y="19"/>
                </a:cubicBezTo>
                <a:cubicBezTo>
                  <a:pt x="189" y="17"/>
                  <a:pt x="189" y="14"/>
                  <a:pt x="189" y="12"/>
                </a:cubicBezTo>
                <a:cubicBezTo>
                  <a:pt x="189" y="9"/>
                  <a:pt x="189" y="7"/>
                  <a:pt x="188" y="4"/>
                </a:cubicBezTo>
                <a:cubicBezTo>
                  <a:pt x="186" y="4"/>
                  <a:pt x="183" y="3"/>
                  <a:pt x="181" y="3"/>
                </a:cubicBezTo>
                <a:cubicBezTo>
                  <a:pt x="180" y="4"/>
                  <a:pt x="178" y="7"/>
                  <a:pt x="177" y="9"/>
                </a:cubicBezTo>
                <a:cubicBezTo>
                  <a:pt x="176" y="11"/>
                  <a:pt x="175" y="13"/>
                  <a:pt x="173" y="15"/>
                </a:cubicBezTo>
                <a:cubicBezTo>
                  <a:pt x="173" y="16"/>
                  <a:pt x="173" y="16"/>
                  <a:pt x="173" y="16"/>
                </a:cubicBezTo>
                <a:cubicBezTo>
                  <a:pt x="172" y="16"/>
                  <a:pt x="172" y="16"/>
                  <a:pt x="172" y="16"/>
                </a:cubicBezTo>
                <a:cubicBezTo>
                  <a:pt x="168" y="15"/>
                  <a:pt x="165" y="15"/>
                  <a:pt x="161" y="14"/>
                </a:cubicBezTo>
                <a:cubicBezTo>
                  <a:pt x="160" y="14"/>
                  <a:pt x="160" y="14"/>
                  <a:pt x="160" y="14"/>
                </a:cubicBezTo>
                <a:cubicBezTo>
                  <a:pt x="159" y="14"/>
                  <a:pt x="159" y="14"/>
                  <a:pt x="159" y="14"/>
                </a:cubicBezTo>
                <a:cubicBezTo>
                  <a:pt x="159" y="11"/>
                  <a:pt x="158" y="9"/>
                  <a:pt x="157" y="7"/>
                </a:cubicBezTo>
                <a:cubicBezTo>
                  <a:pt x="156" y="4"/>
                  <a:pt x="156" y="2"/>
                  <a:pt x="155" y="0"/>
                </a:cubicBezTo>
                <a:cubicBezTo>
                  <a:pt x="155" y="0"/>
                  <a:pt x="155" y="0"/>
                  <a:pt x="155" y="0"/>
                </a:cubicBezTo>
                <a:cubicBezTo>
                  <a:pt x="152" y="0"/>
                  <a:pt x="150" y="0"/>
                  <a:pt x="147" y="0"/>
                </a:cubicBezTo>
                <a:cubicBezTo>
                  <a:pt x="147" y="0"/>
                  <a:pt x="147" y="0"/>
                  <a:pt x="147" y="0"/>
                </a:cubicBezTo>
                <a:cubicBezTo>
                  <a:pt x="146" y="2"/>
                  <a:pt x="145" y="4"/>
                  <a:pt x="145" y="7"/>
                </a:cubicBezTo>
                <a:cubicBezTo>
                  <a:pt x="144" y="9"/>
                  <a:pt x="143" y="11"/>
                  <a:pt x="142" y="14"/>
                </a:cubicBezTo>
                <a:cubicBezTo>
                  <a:pt x="142" y="14"/>
                  <a:pt x="142" y="14"/>
                  <a:pt x="142" y="14"/>
                </a:cubicBezTo>
                <a:cubicBezTo>
                  <a:pt x="141" y="14"/>
                  <a:pt x="141" y="14"/>
                  <a:pt x="141" y="14"/>
                </a:cubicBezTo>
                <a:cubicBezTo>
                  <a:pt x="137" y="15"/>
                  <a:pt x="133" y="15"/>
                  <a:pt x="130" y="16"/>
                </a:cubicBezTo>
                <a:cubicBezTo>
                  <a:pt x="129" y="16"/>
                  <a:pt x="129" y="16"/>
                  <a:pt x="129" y="16"/>
                </a:cubicBezTo>
                <a:cubicBezTo>
                  <a:pt x="129" y="15"/>
                  <a:pt x="129" y="15"/>
                  <a:pt x="129" y="15"/>
                </a:cubicBezTo>
                <a:cubicBezTo>
                  <a:pt x="127" y="13"/>
                  <a:pt x="126" y="11"/>
                  <a:pt x="125" y="9"/>
                </a:cubicBezTo>
                <a:cubicBezTo>
                  <a:pt x="123" y="7"/>
                  <a:pt x="122" y="4"/>
                  <a:pt x="121" y="3"/>
                </a:cubicBezTo>
                <a:cubicBezTo>
                  <a:pt x="118" y="3"/>
                  <a:pt x="116" y="4"/>
                  <a:pt x="113" y="4"/>
                </a:cubicBezTo>
                <a:cubicBezTo>
                  <a:pt x="113" y="7"/>
                  <a:pt x="113" y="9"/>
                  <a:pt x="113" y="12"/>
                </a:cubicBezTo>
                <a:cubicBezTo>
                  <a:pt x="113" y="14"/>
                  <a:pt x="112" y="17"/>
                  <a:pt x="112" y="19"/>
                </a:cubicBezTo>
                <a:cubicBezTo>
                  <a:pt x="112" y="20"/>
                  <a:pt x="112" y="20"/>
                  <a:pt x="112" y="20"/>
                </a:cubicBezTo>
                <a:cubicBezTo>
                  <a:pt x="111" y="20"/>
                  <a:pt x="111" y="20"/>
                  <a:pt x="111" y="20"/>
                </a:cubicBezTo>
                <a:cubicBezTo>
                  <a:pt x="108" y="21"/>
                  <a:pt x="104" y="22"/>
                  <a:pt x="100" y="24"/>
                </a:cubicBezTo>
                <a:cubicBezTo>
                  <a:pt x="100" y="24"/>
                  <a:pt x="100" y="24"/>
                  <a:pt x="100" y="24"/>
                </a:cubicBezTo>
                <a:cubicBezTo>
                  <a:pt x="99" y="23"/>
                  <a:pt x="99" y="23"/>
                  <a:pt x="99" y="23"/>
                </a:cubicBezTo>
                <a:cubicBezTo>
                  <a:pt x="97" y="22"/>
                  <a:pt x="96" y="20"/>
                  <a:pt x="94" y="18"/>
                </a:cubicBezTo>
                <a:cubicBezTo>
                  <a:pt x="92" y="16"/>
                  <a:pt x="90" y="15"/>
                  <a:pt x="89" y="13"/>
                </a:cubicBezTo>
                <a:cubicBezTo>
                  <a:pt x="86" y="14"/>
                  <a:pt x="84" y="15"/>
                  <a:pt x="82" y="16"/>
                </a:cubicBezTo>
                <a:cubicBezTo>
                  <a:pt x="82" y="19"/>
                  <a:pt x="82" y="21"/>
                  <a:pt x="83" y="23"/>
                </a:cubicBezTo>
                <a:cubicBezTo>
                  <a:pt x="83" y="26"/>
                  <a:pt x="83" y="28"/>
                  <a:pt x="84" y="31"/>
                </a:cubicBezTo>
                <a:cubicBezTo>
                  <a:pt x="84" y="32"/>
                  <a:pt x="84" y="32"/>
                  <a:pt x="84" y="32"/>
                </a:cubicBezTo>
                <a:cubicBezTo>
                  <a:pt x="83" y="32"/>
                  <a:pt x="83" y="32"/>
                  <a:pt x="83" y="32"/>
                </a:cubicBezTo>
                <a:cubicBezTo>
                  <a:pt x="80" y="34"/>
                  <a:pt x="76" y="36"/>
                  <a:pt x="73" y="38"/>
                </a:cubicBezTo>
                <a:cubicBezTo>
                  <a:pt x="73" y="39"/>
                  <a:pt x="73" y="39"/>
                  <a:pt x="73" y="39"/>
                </a:cubicBezTo>
                <a:cubicBezTo>
                  <a:pt x="72" y="38"/>
                  <a:pt x="72" y="38"/>
                  <a:pt x="72" y="38"/>
                </a:cubicBezTo>
                <a:cubicBezTo>
                  <a:pt x="70" y="37"/>
                  <a:pt x="68" y="36"/>
                  <a:pt x="66" y="34"/>
                </a:cubicBezTo>
                <a:cubicBezTo>
                  <a:pt x="64" y="33"/>
                  <a:pt x="62" y="31"/>
                  <a:pt x="60" y="30"/>
                </a:cubicBezTo>
                <a:cubicBezTo>
                  <a:pt x="58" y="32"/>
                  <a:pt x="56" y="33"/>
                  <a:pt x="54" y="35"/>
                </a:cubicBezTo>
                <a:cubicBezTo>
                  <a:pt x="54" y="37"/>
                  <a:pt x="55" y="40"/>
                  <a:pt x="56" y="42"/>
                </a:cubicBezTo>
                <a:cubicBezTo>
                  <a:pt x="57" y="44"/>
                  <a:pt x="58" y="47"/>
                  <a:pt x="59" y="49"/>
                </a:cubicBezTo>
                <a:cubicBezTo>
                  <a:pt x="59" y="49"/>
                  <a:pt x="59" y="49"/>
                  <a:pt x="59" y="49"/>
                </a:cubicBezTo>
                <a:cubicBezTo>
                  <a:pt x="58" y="50"/>
                  <a:pt x="58" y="50"/>
                  <a:pt x="58" y="50"/>
                </a:cubicBezTo>
                <a:cubicBezTo>
                  <a:pt x="56" y="53"/>
                  <a:pt x="53" y="55"/>
                  <a:pt x="50" y="58"/>
                </a:cubicBezTo>
                <a:cubicBezTo>
                  <a:pt x="50" y="59"/>
                  <a:pt x="50" y="59"/>
                  <a:pt x="50" y="59"/>
                </a:cubicBezTo>
                <a:cubicBezTo>
                  <a:pt x="49" y="59"/>
                  <a:pt x="49" y="59"/>
                  <a:pt x="49" y="59"/>
                </a:cubicBezTo>
                <a:cubicBezTo>
                  <a:pt x="47" y="58"/>
                  <a:pt x="44" y="57"/>
                  <a:pt x="42" y="56"/>
                </a:cubicBezTo>
                <a:cubicBezTo>
                  <a:pt x="40" y="55"/>
                  <a:pt x="37" y="54"/>
                  <a:pt x="35" y="54"/>
                </a:cubicBezTo>
                <a:cubicBezTo>
                  <a:pt x="33" y="56"/>
                  <a:pt x="32" y="58"/>
                  <a:pt x="30" y="60"/>
                </a:cubicBezTo>
                <a:cubicBezTo>
                  <a:pt x="32" y="62"/>
                  <a:pt x="33" y="64"/>
                  <a:pt x="34" y="66"/>
                </a:cubicBezTo>
                <a:cubicBezTo>
                  <a:pt x="36" y="68"/>
                  <a:pt x="37" y="70"/>
                  <a:pt x="38" y="72"/>
                </a:cubicBezTo>
                <a:cubicBezTo>
                  <a:pt x="39" y="72"/>
                  <a:pt x="39" y="72"/>
                  <a:pt x="39" y="72"/>
                </a:cubicBezTo>
                <a:cubicBezTo>
                  <a:pt x="38" y="73"/>
                  <a:pt x="38" y="73"/>
                  <a:pt x="38" y="73"/>
                </a:cubicBezTo>
                <a:cubicBezTo>
                  <a:pt x="36" y="76"/>
                  <a:pt x="34" y="80"/>
                  <a:pt x="32" y="83"/>
                </a:cubicBezTo>
                <a:cubicBezTo>
                  <a:pt x="32" y="84"/>
                  <a:pt x="32" y="84"/>
                  <a:pt x="32" y="84"/>
                </a:cubicBezTo>
                <a:cubicBezTo>
                  <a:pt x="31" y="84"/>
                  <a:pt x="31" y="84"/>
                  <a:pt x="31" y="84"/>
                </a:cubicBezTo>
                <a:cubicBezTo>
                  <a:pt x="29" y="83"/>
                  <a:pt x="26" y="83"/>
                  <a:pt x="24" y="83"/>
                </a:cubicBezTo>
                <a:cubicBezTo>
                  <a:pt x="21" y="82"/>
                  <a:pt x="19" y="82"/>
                  <a:pt x="17" y="82"/>
                </a:cubicBezTo>
                <a:cubicBezTo>
                  <a:pt x="15" y="84"/>
                  <a:pt x="14" y="86"/>
                  <a:pt x="13" y="89"/>
                </a:cubicBezTo>
                <a:cubicBezTo>
                  <a:pt x="15" y="90"/>
                  <a:pt x="16" y="92"/>
                  <a:pt x="18" y="94"/>
                </a:cubicBezTo>
                <a:cubicBezTo>
                  <a:pt x="20" y="95"/>
                  <a:pt x="22" y="97"/>
                  <a:pt x="24" y="99"/>
                </a:cubicBezTo>
                <a:cubicBezTo>
                  <a:pt x="24" y="99"/>
                  <a:pt x="24" y="99"/>
                  <a:pt x="24" y="99"/>
                </a:cubicBezTo>
                <a:cubicBezTo>
                  <a:pt x="24" y="100"/>
                  <a:pt x="24" y="100"/>
                  <a:pt x="24" y="100"/>
                </a:cubicBezTo>
                <a:cubicBezTo>
                  <a:pt x="22" y="104"/>
                  <a:pt x="21" y="108"/>
                  <a:pt x="20" y="111"/>
                </a:cubicBezTo>
                <a:cubicBezTo>
                  <a:pt x="20" y="112"/>
                  <a:pt x="20" y="112"/>
                  <a:pt x="20" y="112"/>
                </a:cubicBezTo>
                <a:cubicBezTo>
                  <a:pt x="19" y="112"/>
                  <a:pt x="19" y="112"/>
                  <a:pt x="19" y="112"/>
                </a:cubicBezTo>
                <a:cubicBezTo>
                  <a:pt x="17" y="112"/>
                  <a:pt x="14" y="112"/>
                  <a:pt x="12" y="113"/>
                </a:cubicBezTo>
                <a:cubicBezTo>
                  <a:pt x="9" y="113"/>
                  <a:pt x="7" y="113"/>
                  <a:pt x="4" y="113"/>
                </a:cubicBezTo>
                <a:cubicBezTo>
                  <a:pt x="4" y="116"/>
                  <a:pt x="3" y="118"/>
                  <a:pt x="3" y="121"/>
                </a:cubicBezTo>
                <a:cubicBezTo>
                  <a:pt x="5" y="122"/>
                  <a:pt x="7" y="123"/>
                  <a:pt x="9" y="125"/>
                </a:cubicBezTo>
                <a:cubicBezTo>
                  <a:pt x="11" y="126"/>
                  <a:pt x="13" y="127"/>
                  <a:pt x="15" y="128"/>
                </a:cubicBezTo>
                <a:cubicBezTo>
                  <a:pt x="16" y="129"/>
                  <a:pt x="16" y="129"/>
                  <a:pt x="16" y="129"/>
                </a:cubicBezTo>
                <a:cubicBezTo>
                  <a:pt x="16" y="130"/>
                  <a:pt x="16" y="130"/>
                  <a:pt x="16" y="130"/>
                </a:cubicBezTo>
                <a:cubicBezTo>
                  <a:pt x="15" y="133"/>
                  <a:pt x="15" y="137"/>
                  <a:pt x="15" y="141"/>
                </a:cubicBezTo>
                <a:cubicBezTo>
                  <a:pt x="14" y="142"/>
                  <a:pt x="14" y="142"/>
                  <a:pt x="14" y="142"/>
                </a:cubicBezTo>
                <a:cubicBezTo>
                  <a:pt x="14" y="142"/>
                  <a:pt x="14" y="142"/>
                  <a:pt x="14" y="142"/>
                </a:cubicBezTo>
                <a:cubicBezTo>
                  <a:pt x="12" y="143"/>
                  <a:pt x="9" y="144"/>
                  <a:pt x="7" y="145"/>
                </a:cubicBezTo>
                <a:cubicBezTo>
                  <a:pt x="4" y="145"/>
                  <a:pt x="2" y="146"/>
                  <a:pt x="0" y="147"/>
                </a:cubicBezTo>
                <a:cubicBezTo>
                  <a:pt x="0" y="147"/>
                  <a:pt x="0" y="147"/>
                  <a:pt x="0" y="147"/>
                </a:cubicBezTo>
                <a:cubicBezTo>
                  <a:pt x="0" y="148"/>
                  <a:pt x="0" y="150"/>
                  <a:pt x="0" y="151"/>
                </a:cubicBezTo>
                <a:cubicBezTo>
                  <a:pt x="0" y="152"/>
                  <a:pt x="0" y="153"/>
                  <a:pt x="0" y="155"/>
                </a:cubicBezTo>
                <a:cubicBezTo>
                  <a:pt x="0" y="155"/>
                  <a:pt x="0" y="155"/>
                  <a:pt x="0" y="155"/>
                </a:cubicBezTo>
                <a:cubicBezTo>
                  <a:pt x="2" y="156"/>
                  <a:pt x="4" y="156"/>
                  <a:pt x="7" y="157"/>
                </a:cubicBezTo>
                <a:cubicBezTo>
                  <a:pt x="9" y="158"/>
                  <a:pt x="12" y="158"/>
                  <a:pt x="14" y="159"/>
                </a:cubicBezTo>
                <a:cubicBezTo>
                  <a:pt x="14" y="160"/>
                  <a:pt x="14" y="160"/>
                  <a:pt x="14" y="160"/>
                </a:cubicBezTo>
                <a:cubicBezTo>
                  <a:pt x="15" y="160"/>
                  <a:pt x="15" y="160"/>
                  <a:pt x="15" y="160"/>
                </a:cubicBezTo>
                <a:cubicBezTo>
                  <a:pt x="15" y="165"/>
                  <a:pt x="15" y="168"/>
                  <a:pt x="16" y="172"/>
                </a:cubicBezTo>
                <a:cubicBezTo>
                  <a:pt x="16" y="173"/>
                  <a:pt x="16" y="173"/>
                  <a:pt x="16" y="173"/>
                </a:cubicBezTo>
                <a:cubicBezTo>
                  <a:pt x="15" y="173"/>
                  <a:pt x="15" y="173"/>
                  <a:pt x="15" y="173"/>
                </a:cubicBezTo>
                <a:cubicBezTo>
                  <a:pt x="13" y="174"/>
                  <a:pt x="11" y="176"/>
                  <a:pt x="9" y="177"/>
                </a:cubicBezTo>
                <a:cubicBezTo>
                  <a:pt x="7" y="178"/>
                  <a:pt x="5" y="179"/>
                  <a:pt x="3" y="181"/>
                </a:cubicBezTo>
                <a:cubicBezTo>
                  <a:pt x="3" y="183"/>
                  <a:pt x="4" y="186"/>
                  <a:pt x="4" y="188"/>
                </a:cubicBezTo>
                <a:cubicBezTo>
                  <a:pt x="7" y="189"/>
                  <a:pt x="9" y="189"/>
                  <a:pt x="12" y="189"/>
                </a:cubicBezTo>
                <a:cubicBezTo>
                  <a:pt x="14" y="189"/>
                  <a:pt x="17" y="189"/>
                  <a:pt x="19" y="190"/>
                </a:cubicBezTo>
                <a:cubicBezTo>
                  <a:pt x="20" y="190"/>
                  <a:pt x="20" y="190"/>
                  <a:pt x="20" y="190"/>
                </a:cubicBezTo>
                <a:cubicBezTo>
                  <a:pt x="20" y="190"/>
                  <a:pt x="20" y="190"/>
                  <a:pt x="20" y="190"/>
                </a:cubicBezTo>
                <a:cubicBezTo>
                  <a:pt x="21" y="194"/>
                  <a:pt x="22" y="198"/>
                  <a:pt x="24" y="201"/>
                </a:cubicBezTo>
                <a:cubicBezTo>
                  <a:pt x="24" y="202"/>
                  <a:pt x="24" y="202"/>
                  <a:pt x="24" y="202"/>
                </a:cubicBezTo>
                <a:cubicBezTo>
                  <a:pt x="24" y="203"/>
                  <a:pt x="24" y="203"/>
                  <a:pt x="24" y="203"/>
                </a:cubicBezTo>
                <a:cubicBezTo>
                  <a:pt x="22" y="204"/>
                  <a:pt x="20" y="206"/>
                  <a:pt x="18" y="208"/>
                </a:cubicBezTo>
                <a:cubicBezTo>
                  <a:pt x="16" y="210"/>
                  <a:pt x="15" y="211"/>
                  <a:pt x="13" y="213"/>
                </a:cubicBezTo>
                <a:cubicBezTo>
                  <a:pt x="14" y="215"/>
                  <a:pt x="15" y="218"/>
                  <a:pt x="17" y="220"/>
                </a:cubicBezTo>
                <a:cubicBezTo>
                  <a:pt x="19" y="220"/>
                  <a:pt x="21" y="219"/>
                  <a:pt x="24" y="219"/>
                </a:cubicBezTo>
                <a:cubicBezTo>
                  <a:pt x="26" y="219"/>
                  <a:pt x="29" y="218"/>
                  <a:pt x="31" y="218"/>
                </a:cubicBezTo>
                <a:cubicBezTo>
                  <a:pt x="32" y="218"/>
                  <a:pt x="32" y="218"/>
                  <a:pt x="32" y="218"/>
                </a:cubicBezTo>
                <a:cubicBezTo>
                  <a:pt x="32" y="219"/>
                  <a:pt x="32" y="219"/>
                  <a:pt x="32" y="219"/>
                </a:cubicBezTo>
                <a:cubicBezTo>
                  <a:pt x="34" y="222"/>
                  <a:pt x="36" y="225"/>
                  <a:pt x="38" y="228"/>
                </a:cubicBezTo>
                <a:cubicBezTo>
                  <a:pt x="39" y="229"/>
                  <a:pt x="39" y="229"/>
                  <a:pt x="39" y="229"/>
                </a:cubicBezTo>
                <a:cubicBezTo>
                  <a:pt x="38" y="230"/>
                  <a:pt x="38" y="230"/>
                  <a:pt x="38" y="230"/>
                </a:cubicBezTo>
                <a:cubicBezTo>
                  <a:pt x="37" y="232"/>
                  <a:pt x="36" y="234"/>
                  <a:pt x="34" y="236"/>
                </a:cubicBezTo>
                <a:cubicBezTo>
                  <a:pt x="33" y="238"/>
                  <a:pt x="32" y="240"/>
                  <a:pt x="30" y="242"/>
                </a:cubicBezTo>
                <a:cubicBezTo>
                  <a:pt x="32" y="244"/>
                  <a:pt x="33" y="246"/>
                  <a:pt x="35" y="248"/>
                </a:cubicBezTo>
                <a:cubicBezTo>
                  <a:pt x="37" y="247"/>
                  <a:pt x="40" y="246"/>
                  <a:pt x="42" y="246"/>
                </a:cubicBezTo>
                <a:cubicBezTo>
                  <a:pt x="44" y="245"/>
                  <a:pt x="47" y="244"/>
                  <a:pt x="49" y="243"/>
                </a:cubicBezTo>
                <a:cubicBezTo>
                  <a:pt x="50" y="243"/>
                  <a:pt x="50" y="243"/>
                  <a:pt x="50" y="243"/>
                </a:cubicBezTo>
                <a:cubicBezTo>
                  <a:pt x="50" y="243"/>
                  <a:pt x="50" y="243"/>
                  <a:pt x="50" y="243"/>
                </a:cubicBezTo>
                <a:cubicBezTo>
                  <a:pt x="53" y="246"/>
                  <a:pt x="56" y="249"/>
                  <a:pt x="58" y="251"/>
                </a:cubicBezTo>
                <a:cubicBezTo>
                  <a:pt x="59" y="252"/>
                  <a:pt x="59" y="252"/>
                  <a:pt x="59" y="252"/>
                </a:cubicBezTo>
                <a:cubicBezTo>
                  <a:pt x="59" y="253"/>
                  <a:pt x="59" y="253"/>
                  <a:pt x="59" y="253"/>
                </a:cubicBezTo>
                <a:cubicBezTo>
                  <a:pt x="58" y="255"/>
                  <a:pt x="57" y="257"/>
                  <a:pt x="56" y="260"/>
                </a:cubicBezTo>
                <a:cubicBezTo>
                  <a:pt x="55" y="262"/>
                  <a:pt x="54" y="264"/>
                  <a:pt x="54" y="266"/>
                </a:cubicBezTo>
                <a:cubicBezTo>
                  <a:pt x="56" y="268"/>
                  <a:pt x="58" y="270"/>
                  <a:pt x="60" y="271"/>
                </a:cubicBezTo>
                <a:cubicBezTo>
                  <a:pt x="62" y="270"/>
                  <a:pt x="64" y="269"/>
                  <a:pt x="66" y="267"/>
                </a:cubicBezTo>
                <a:cubicBezTo>
                  <a:pt x="68" y="266"/>
                  <a:pt x="70" y="265"/>
                  <a:pt x="72" y="263"/>
                </a:cubicBezTo>
                <a:cubicBezTo>
                  <a:pt x="73" y="263"/>
                  <a:pt x="73" y="263"/>
                  <a:pt x="73" y="263"/>
                </a:cubicBezTo>
                <a:cubicBezTo>
                  <a:pt x="73" y="263"/>
                  <a:pt x="73" y="263"/>
                  <a:pt x="73" y="263"/>
                </a:cubicBezTo>
                <a:cubicBezTo>
                  <a:pt x="76" y="266"/>
                  <a:pt x="80" y="268"/>
                  <a:pt x="83" y="270"/>
                </a:cubicBezTo>
                <a:cubicBezTo>
                  <a:pt x="84" y="270"/>
                  <a:pt x="84" y="270"/>
                  <a:pt x="84" y="270"/>
                </a:cubicBezTo>
                <a:cubicBezTo>
                  <a:pt x="84" y="271"/>
                  <a:pt x="84" y="271"/>
                  <a:pt x="84" y="271"/>
                </a:cubicBezTo>
                <a:cubicBezTo>
                  <a:pt x="83" y="273"/>
                  <a:pt x="83" y="276"/>
                  <a:pt x="83" y="278"/>
                </a:cubicBezTo>
                <a:cubicBezTo>
                  <a:pt x="82" y="280"/>
                  <a:pt x="82" y="283"/>
                  <a:pt x="82" y="285"/>
                </a:cubicBezTo>
                <a:cubicBezTo>
                  <a:pt x="84" y="286"/>
                  <a:pt x="86" y="287"/>
                  <a:pt x="89" y="289"/>
                </a:cubicBezTo>
                <a:cubicBezTo>
                  <a:pt x="90" y="287"/>
                  <a:pt x="92" y="285"/>
                  <a:pt x="94" y="283"/>
                </a:cubicBezTo>
                <a:cubicBezTo>
                  <a:pt x="96" y="282"/>
                  <a:pt x="97" y="280"/>
                  <a:pt x="99" y="278"/>
                </a:cubicBezTo>
                <a:cubicBezTo>
                  <a:pt x="100" y="278"/>
                  <a:pt x="100" y="278"/>
                  <a:pt x="100" y="278"/>
                </a:cubicBezTo>
                <a:cubicBezTo>
                  <a:pt x="100" y="278"/>
                  <a:pt x="100" y="278"/>
                  <a:pt x="100" y="278"/>
                </a:cubicBezTo>
                <a:cubicBezTo>
                  <a:pt x="104" y="279"/>
                  <a:pt x="108" y="281"/>
                  <a:pt x="111" y="282"/>
                </a:cubicBezTo>
                <a:cubicBezTo>
                  <a:pt x="112" y="282"/>
                  <a:pt x="112" y="282"/>
                  <a:pt x="112" y="282"/>
                </a:cubicBezTo>
                <a:cubicBezTo>
                  <a:pt x="112" y="283"/>
                  <a:pt x="112" y="283"/>
                  <a:pt x="112" y="283"/>
                </a:cubicBezTo>
                <a:cubicBezTo>
                  <a:pt x="112" y="285"/>
                  <a:pt x="113" y="288"/>
                  <a:pt x="113" y="290"/>
                </a:cubicBezTo>
                <a:cubicBezTo>
                  <a:pt x="113" y="292"/>
                  <a:pt x="113" y="295"/>
                  <a:pt x="113" y="297"/>
                </a:cubicBezTo>
                <a:cubicBezTo>
                  <a:pt x="116" y="298"/>
                  <a:pt x="118" y="298"/>
                  <a:pt x="121" y="299"/>
                </a:cubicBezTo>
                <a:cubicBezTo>
                  <a:pt x="122" y="297"/>
                  <a:pt x="124" y="295"/>
                  <a:pt x="125" y="293"/>
                </a:cubicBezTo>
                <a:cubicBezTo>
                  <a:pt x="126" y="291"/>
                  <a:pt x="127" y="288"/>
                  <a:pt x="129" y="287"/>
                </a:cubicBezTo>
                <a:cubicBezTo>
                  <a:pt x="129" y="286"/>
                  <a:pt x="129" y="286"/>
                  <a:pt x="129" y="286"/>
                </a:cubicBezTo>
                <a:cubicBezTo>
                  <a:pt x="130" y="286"/>
                  <a:pt x="130" y="286"/>
                  <a:pt x="130" y="286"/>
                </a:cubicBezTo>
                <a:cubicBezTo>
                  <a:pt x="133" y="286"/>
                  <a:pt x="137" y="287"/>
                  <a:pt x="141" y="287"/>
                </a:cubicBezTo>
                <a:cubicBezTo>
                  <a:pt x="142" y="287"/>
                  <a:pt x="142" y="287"/>
                  <a:pt x="142" y="287"/>
                </a:cubicBezTo>
                <a:cubicBezTo>
                  <a:pt x="142" y="288"/>
                  <a:pt x="142" y="288"/>
                  <a:pt x="142" y="288"/>
                </a:cubicBezTo>
                <a:cubicBezTo>
                  <a:pt x="143" y="290"/>
                  <a:pt x="144" y="293"/>
                  <a:pt x="145" y="295"/>
                </a:cubicBezTo>
                <a:cubicBezTo>
                  <a:pt x="145" y="297"/>
                  <a:pt x="146" y="300"/>
                  <a:pt x="147" y="302"/>
                </a:cubicBezTo>
                <a:cubicBezTo>
                  <a:pt x="147" y="302"/>
                  <a:pt x="147" y="302"/>
                  <a:pt x="147" y="302"/>
                </a:cubicBezTo>
                <a:cubicBezTo>
                  <a:pt x="150" y="302"/>
                  <a:pt x="152" y="302"/>
                  <a:pt x="155" y="302"/>
                </a:cubicBezTo>
                <a:cubicBezTo>
                  <a:pt x="155" y="302"/>
                  <a:pt x="155" y="302"/>
                  <a:pt x="155" y="302"/>
                </a:cubicBezTo>
                <a:cubicBezTo>
                  <a:pt x="156" y="300"/>
                  <a:pt x="156" y="297"/>
                  <a:pt x="157" y="295"/>
                </a:cubicBezTo>
                <a:cubicBezTo>
                  <a:pt x="158" y="293"/>
                  <a:pt x="159" y="290"/>
                  <a:pt x="159" y="288"/>
                </a:cubicBezTo>
                <a:cubicBezTo>
                  <a:pt x="160" y="287"/>
                  <a:pt x="160" y="287"/>
                  <a:pt x="160" y="287"/>
                </a:cubicBezTo>
                <a:cubicBezTo>
                  <a:pt x="161" y="287"/>
                  <a:pt x="161" y="287"/>
                  <a:pt x="161" y="287"/>
                </a:cubicBezTo>
                <a:cubicBezTo>
                  <a:pt x="165" y="287"/>
                  <a:pt x="168" y="286"/>
                  <a:pt x="172" y="286"/>
                </a:cubicBezTo>
                <a:cubicBezTo>
                  <a:pt x="173" y="286"/>
                  <a:pt x="173" y="286"/>
                  <a:pt x="173" y="286"/>
                </a:cubicBezTo>
                <a:cubicBezTo>
                  <a:pt x="173" y="287"/>
                  <a:pt x="173" y="287"/>
                  <a:pt x="173" y="287"/>
                </a:cubicBezTo>
                <a:cubicBezTo>
                  <a:pt x="175" y="288"/>
                  <a:pt x="176" y="291"/>
                  <a:pt x="177" y="293"/>
                </a:cubicBezTo>
                <a:cubicBezTo>
                  <a:pt x="178" y="295"/>
                  <a:pt x="180" y="297"/>
                  <a:pt x="181" y="299"/>
                </a:cubicBezTo>
                <a:cubicBezTo>
                  <a:pt x="183" y="298"/>
                  <a:pt x="186" y="298"/>
                  <a:pt x="188" y="297"/>
                </a:cubicBezTo>
                <a:cubicBezTo>
                  <a:pt x="189" y="295"/>
                  <a:pt x="189" y="292"/>
                  <a:pt x="189" y="290"/>
                </a:cubicBezTo>
                <a:cubicBezTo>
                  <a:pt x="189" y="288"/>
                  <a:pt x="189" y="285"/>
                  <a:pt x="190" y="283"/>
                </a:cubicBezTo>
                <a:cubicBezTo>
                  <a:pt x="190" y="282"/>
                  <a:pt x="190" y="282"/>
                  <a:pt x="190" y="282"/>
                </a:cubicBezTo>
                <a:cubicBezTo>
                  <a:pt x="191" y="282"/>
                  <a:pt x="191" y="282"/>
                  <a:pt x="191" y="282"/>
                </a:cubicBezTo>
                <a:cubicBezTo>
                  <a:pt x="194" y="281"/>
                  <a:pt x="198" y="279"/>
                  <a:pt x="202" y="278"/>
                </a:cubicBezTo>
                <a:cubicBezTo>
                  <a:pt x="202" y="278"/>
                  <a:pt x="202" y="278"/>
                  <a:pt x="202" y="278"/>
                </a:cubicBezTo>
                <a:cubicBezTo>
                  <a:pt x="203" y="278"/>
                  <a:pt x="203" y="278"/>
                  <a:pt x="203" y="278"/>
                </a:cubicBezTo>
                <a:cubicBezTo>
                  <a:pt x="205" y="280"/>
                  <a:pt x="206" y="282"/>
                  <a:pt x="208" y="283"/>
                </a:cubicBezTo>
                <a:cubicBezTo>
                  <a:pt x="210" y="285"/>
                  <a:pt x="211" y="287"/>
                  <a:pt x="213" y="289"/>
                </a:cubicBezTo>
                <a:cubicBezTo>
                  <a:pt x="215" y="288"/>
                  <a:pt x="218" y="286"/>
                  <a:pt x="220" y="285"/>
                </a:cubicBezTo>
                <a:cubicBezTo>
                  <a:pt x="220" y="283"/>
                  <a:pt x="219" y="280"/>
                  <a:pt x="219" y="278"/>
                </a:cubicBezTo>
                <a:cubicBezTo>
                  <a:pt x="219" y="276"/>
                  <a:pt x="218" y="273"/>
                  <a:pt x="218" y="271"/>
                </a:cubicBezTo>
                <a:cubicBezTo>
                  <a:pt x="218" y="270"/>
                  <a:pt x="218" y="270"/>
                  <a:pt x="218" y="270"/>
                </a:cubicBezTo>
                <a:cubicBezTo>
                  <a:pt x="219" y="270"/>
                  <a:pt x="219" y="270"/>
                  <a:pt x="219" y="270"/>
                </a:cubicBezTo>
                <a:cubicBezTo>
                  <a:pt x="222" y="268"/>
                  <a:pt x="225" y="266"/>
                  <a:pt x="228" y="263"/>
                </a:cubicBezTo>
                <a:cubicBezTo>
                  <a:pt x="229" y="263"/>
                  <a:pt x="229" y="263"/>
                  <a:pt x="229" y="263"/>
                </a:cubicBezTo>
                <a:cubicBezTo>
                  <a:pt x="230" y="263"/>
                  <a:pt x="230" y="263"/>
                  <a:pt x="230" y="263"/>
                </a:cubicBezTo>
                <a:cubicBezTo>
                  <a:pt x="232" y="265"/>
                  <a:pt x="234" y="266"/>
                  <a:pt x="236" y="267"/>
                </a:cubicBezTo>
                <a:cubicBezTo>
                  <a:pt x="238" y="269"/>
                  <a:pt x="240" y="270"/>
                  <a:pt x="242" y="271"/>
                </a:cubicBezTo>
                <a:cubicBezTo>
                  <a:pt x="244" y="270"/>
                  <a:pt x="246" y="268"/>
                  <a:pt x="248" y="266"/>
                </a:cubicBezTo>
                <a:cubicBezTo>
                  <a:pt x="247" y="264"/>
                  <a:pt x="247" y="262"/>
                  <a:pt x="246" y="260"/>
                </a:cubicBezTo>
                <a:cubicBezTo>
                  <a:pt x="245" y="257"/>
                  <a:pt x="244" y="255"/>
                  <a:pt x="243" y="253"/>
                </a:cubicBezTo>
                <a:cubicBezTo>
                  <a:pt x="243" y="252"/>
                  <a:pt x="243" y="252"/>
                  <a:pt x="243" y="252"/>
                </a:cubicBezTo>
                <a:cubicBezTo>
                  <a:pt x="243" y="251"/>
                  <a:pt x="243" y="251"/>
                  <a:pt x="243" y="251"/>
                </a:cubicBezTo>
                <a:cubicBezTo>
                  <a:pt x="246" y="249"/>
                  <a:pt x="249" y="246"/>
                  <a:pt x="252" y="243"/>
                </a:cubicBezTo>
                <a:cubicBezTo>
                  <a:pt x="252" y="243"/>
                  <a:pt x="252" y="243"/>
                  <a:pt x="252" y="243"/>
                </a:cubicBezTo>
                <a:cubicBezTo>
                  <a:pt x="253" y="243"/>
                  <a:pt x="253" y="243"/>
                  <a:pt x="253" y="243"/>
                </a:cubicBezTo>
                <a:cubicBezTo>
                  <a:pt x="255" y="244"/>
                  <a:pt x="258" y="245"/>
                  <a:pt x="260" y="246"/>
                </a:cubicBezTo>
                <a:cubicBezTo>
                  <a:pt x="262" y="246"/>
                  <a:pt x="264" y="247"/>
                  <a:pt x="267" y="248"/>
                </a:cubicBezTo>
                <a:cubicBezTo>
                  <a:pt x="268" y="246"/>
                  <a:pt x="270" y="244"/>
                  <a:pt x="271" y="242"/>
                </a:cubicBezTo>
                <a:cubicBezTo>
                  <a:pt x="270" y="240"/>
                  <a:pt x="269" y="238"/>
                  <a:pt x="268" y="236"/>
                </a:cubicBezTo>
                <a:cubicBezTo>
                  <a:pt x="266" y="234"/>
                  <a:pt x="265" y="232"/>
                  <a:pt x="264" y="230"/>
                </a:cubicBezTo>
                <a:cubicBezTo>
                  <a:pt x="263" y="229"/>
                  <a:pt x="263" y="229"/>
                  <a:pt x="263" y="229"/>
                </a:cubicBezTo>
                <a:cubicBezTo>
                  <a:pt x="264" y="228"/>
                  <a:pt x="264" y="228"/>
                  <a:pt x="264" y="228"/>
                </a:cubicBezTo>
                <a:cubicBezTo>
                  <a:pt x="266" y="225"/>
                  <a:pt x="268" y="222"/>
                  <a:pt x="270" y="219"/>
                </a:cubicBezTo>
                <a:cubicBezTo>
                  <a:pt x="270" y="218"/>
                  <a:pt x="270" y="218"/>
                  <a:pt x="270" y="218"/>
                </a:cubicBezTo>
                <a:cubicBezTo>
                  <a:pt x="271" y="218"/>
                  <a:pt x="271" y="218"/>
                  <a:pt x="271" y="218"/>
                </a:cubicBezTo>
                <a:cubicBezTo>
                  <a:pt x="273" y="218"/>
                  <a:pt x="276" y="219"/>
                  <a:pt x="278" y="219"/>
                </a:cubicBezTo>
                <a:cubicBezTo>
                  <a:pt x="281" y="219"/>
                  <a:pt x="283" y="220"/>
                  <a:pt x="285" y="220"/>
                </a:cubicBezTo>
                <a:cubicBezTo>
                  <a:pt x="286" y="218"/>
                  <a:pt x="288" y="215"/>
                  <a:pt x="289" y="213"/>
                </a:cubicBezTo>
                <a:cubicBezTo>
                  <a:pt x="287" y="211"/>
                  <a:pt x="285" y="210"/>
                  <a:pt x="284" y="208"/>
                </a:cubicBezTo>
                <a:cubicBezTo>
                  <a:pt x="282" y="206"/>
                  <a:pt x="280" y="204"/>
                  <a:pt x="278" y="203"/>
                </a:cubicBezTo>
                <a:cubicBezTo>
                  <a:pt x="278" y="202"/>
                  <a:pt x="278" y="202"/>
                  <a:pt x="278" y="202"/>
                </a:cubicBezTo>
                <a:cubicBezTo>
                  <a:pt x="278" y="201"/>
                  <a:pt x="278" y="201"/>
                  <a:pt x="278" y="201"/>
                </a:cubicBezTo>
                <a:cubicBezTo>
                  <a:pt x="279" y="198"/>
                  <a:pt x="281" y="194"/>
                  <a:pt x="282" y="190"/>
                </a:cubicBezTo>
                <a:cubicBezTo>
                  <a:pt x="282" y="190"/>
                  <a:pt x="282" y="190"/>
                  <a:pt x="282" y="190"/>
                </a:cubicBezTo>
                <a:cubicBezTo>
                  <a:pt x="283" y="190"/>
                  <a:pt x="283" y="190"/>
                  <a:pt x="283" y="190"/>
                </a:cubicBezTo>
                <a:cubicBezTo>
                  <a:pt x="285" y="189"/>
                  <a:pt x="288" y="189"/>
                  <a:pt x="290" y="189"/>
                </a:cubicBezTo>
                <a:cubicBezTo>
                  <a:pt x="293" y="189"/>
                  <a:pt x="295" y="189"/>
                  <a:pt x="297" y="188"/>
                </a:cubicBezTo>
                <a:cubicBezTo>
                  <a:pt x="298" y="186"/>
                  <a:pt x="299" y="183"/>
                  <a:pt x="299" y="181"/>
                </a:cubicBezTo>
                <a:cubicBezTo>
                  <a:pt x="297" y="179"/>
                  <a:pt x="295" y="178"/>
                  <a:pt x="293" y="177"/>
                </a:cubicBezTo>
                <a:cubicBezTo>
                  <a:pt x="291" y="176"/>
                  <a:pt x="289" y="174"/>
                  <a:pt x="287" y="173"/>
                </a:cubicBezTo>
                <a:cubicBezTo>
                  <a:pt x="286" y="173"/>
                  <a:pt x="286" y="173"/>
                  <a:pt x="286" y="173"/>
                </a:cubicBezTo>
                <a:cubicBezTo>
                  <a:pt x="286" y="172"/>
                  <a:pt x="286" y="172"/>
                  <a:pt x="286" y="172"/>
                </a:cubicBezTo>
                <a:cubicBezTo>
                  <a:pt x="287" y="168"/>
                  <a:pt x="287" y="165"/>
                  <a:pt x="287" y="160"/>
                </a:cubicBezTo>
                <a:cubicBezTo>
                  <a:pt x="287" y="160"/>
                  <a:pt x="287" y="160"/>
                  <a:pt x="287" y="160"/>
                </a:cubicBezTo>
                <a:cubicBezTo>
                  <a:pt x="288" y="159"/>
                  <a:pt x="288" y="159"/>
                  <a:pt x="288" y="159"/>
                </a:cubicBezTo>
                <a:cubicBezTo>
                  <a:pt x="290" y="159"/>
                  <a:pt x="293" y="158"/>
                  <a:pt x="295" y="157"/>
                </a:cubicBezTo>
                <a:cubicBezTo>
                  <a:pt x="297" y="156"/>
                  <a:pt x="300" y="156"/>
                  <a:pt x="302" y="155"/>
                </a:cubicBezTo>
                <a:cubicBezTo>
                  <a:pt x="302" y="155"/>
                  <a:pt x="302" y="155"/>
                  <a:pt x="302" y="155"/>
                </a:cubicBezTo>
                <a:cubicBezTo>
                  <a:pt x="302" y="153"/>
                  <a:pt x="302" y="152"/>
                  <a:pt x="302" y="151"/>
                </a:cubicBezTo>
                <a:cubicBezTo>
                  <a:pt x="302" y="149"/>
                  <a:pt x="302" y="148"/>
                  <a:pt x="302" y="147"/>
                </a:cubicBezTo>
                <a:close/>
                <a:moveTo>
                  <a:pt x="159" y="110"/>
                </a:moveTo>
                <a:cubicBezTo>
                  <a:pt x="161" y="93"/>
                  <a:pt x="164" y="76"/>
                  <a:pt x="169" y="59"/>
                </a:cubicBezTo>
                <a:cubicBezTo>
                  <a:pt x="169" y="58"/>
                  <a:pt x="169" y="58"/>
                  <a:pt x="169" y="58"/>
                </a:cubicBezTo>
                <a:cubicBezTo>
                  <a:pt x="170" y="59"/>
                  <a:pt x="170" y="59"/>
                  <a:pt x="170" y="59"/>
                </a:cubicBezTo>
                <a:cubicBezTo>
                  <a:pt x="182" y="61"/>
                  <a:pt x="193" y="66"/>
                  <a:pt x="203" y="72"/>
                </a:cubicBezTo>
                <a:cubicBezTo>
                  <a:pt x="204" y="73"/>
                  <a:pt x="204" y="73"/>
                  <a:pt x="204" y="73"/>
                </a:cubicBezTo>
                <a:cubicBezTo>
                  <a:pt x="203" y="74"/>
                  <a:pt x="203" y="74"/>
                  <a:pt x="203" y="74"/>
                </a:cubicBezTo>
                <a:cubicBezTo>
                  <a:pt x="195" y="90"/>
                  <a:pt x="185" y="104"/>
                  <a:pt x="174" y="116"/>
                </a:cubicBezTo>
                <a:cubicBezTo>
                  <a:pt x="173" y="117"/>
                  <a:pt x="173" y="117"/>
                  <a:pt x="173" y="117"/>
                </a:cubicBezTo>
                <a:cubicBezTo>
                  <a:pt x="172" y="117"/>
                  <a:pt x="172" y="117"/>
                  <a:pt x="172" y="117"/>
                </a:cubicBezTo>
                <a:cubicBezTo>
                  <a:pt x="169" y="114"/>
                  <a:pt x="165" y="112"/>
                  <a:pt x="160" y="111"/>
                </a:cubicBezTo>
                <a:cubicBezTo>
                  <a:pt x="159" y="111"/>
                  <a:pt x="159" y="111"/>
                  <a:pt x="159" y="111"/>
                </a:cubicBezTo>
                <a:lnTo>
                  <a:pt x="159" y="110"/>
                </a:lnTo>
                <a:close/>
                <a:moveTo>
                  <a:pt x="99" y="72"/>
                </a:moveTo>
                <a:cubicBezTo>
                  <a:pt x="109" y="65"/>
                  <a:pt x="120" y="61"/>
                  <a:pt x="132" y="58"/>
                </a:cubicBezTo>
                <a:cubicBezTo>
                  <a:pt x="133" y="58"/>
                  <a:pt x="133" y="58"/>
                  <a:pt x="133" y="58"/>
                </a:cubicBezTo>
                <a:cubicBezTo>
                  <a:pt x="134" y="59"/>
                  <a:pt x="134" y="59"/>
                  <a:pt x="134" y="59"/>
                </a:cubicBezTo>
                <a:cubicBezTo>
                  <a:pt x="139" y="76"/>
                  <a:pt x="142" y="93"/>
                  <a:pt x="143" y="110"/>
                </a:cubicBezTo>
                <a:cubicBezTo>
                  <a:pt x="143" y="111"/>
                  <a:pt x="143" y="111"/>
                  <a:pt x="143" y="111"/>
                </a:cubicBezTo>
                <a:cubicBezTo>
                  <a:pt x="142" y="111"/>
                  <a:pt x="142" y="111"/>
                  <a:pt x="142" y="111"/>
                </a:cubicBezTo>
                <a:cubicBezTo>
                  <a:pt x="138" y="112"/>
                  <a:pt x="134" y="114"/>
                  <a:pt x="130" y="116"/>
                </a:cubicBezTo>
                <a:cubicBezTo>
                  <a:pt x="129" y="117"/>
                  <a:pt x="129" y="117"/>
                  <a:pt x="129" y="117"/>
                </a:cubicBezTo>
                <a:cubicBezTo>
                  <a:pt x="128" y="116"/>
                  <a:pt x="128" y="116"/>
                  <a:pt x="128" y="116"/>
                </a:cubicBezTo>
                <a:cubicBezTo>
                  <a:pt x="117" y="103"/>
                  <a:pt x="107" y="89"/>
                  <a:pt x="99" y="74"/>
                </a:cubicBezTo>
                <a:cubicBezTo>
                  <a:pt x="98" y="73"/>
                  <a:pt x="98" y="73"/>
                  <a:pt x="98" y="73"/>
                </a:cubicBezTo>
                <a:lnTo>
                  <a:pt x="99" y="72"/>
                </a:lnTo>
                <a:close/>
                <a:moveTo>
                  <a:pt x="59" y="132"/>
                </a:moveTo>
                <a:cubicBezTo>
                  <a:pt x="61" y="120"/>
                  <a:pt x="66" y="109"/>
                  <a:pt x="72" y="99"/>
                </a:cubicBezTo>
                <a:cubicBezTo>
                  <a:pt x="73" y="98"/>
                  <a:pt x="73" y="98"/>
                  <a:pt x="73" y="98"/>
                </a:cubicBezTo>
                <a:cubicBezTo>
                  <a:pt x="74" y="98"/>
                  <a:pt x="74" y="98"/>
                  <a:pt x="74" y="98"/>
                </a:cubicBezTo>
                <a:cubicBezTo>
                  <a:pt x="90" y="107"/>
                  <a:pt x="104" y="116"/>
                  <a:pt x="116" y="128"/>
                </a:cubicBezTo>
                <a:cubicBezTo>
                  <a:pt x="117" y="128"/>
                  <a:pt x="117" y="128"/>
                  <a:pt x="117" y="128"/>
                </a:cubicBezTo>
                <a:cubicBezTo>
                  <a:pt x="117" y="129"/>
                  <a:pt x="117" y="129"/>
                  <a:pt x="117" y="129"/>
                </a:cubicBezTo>
                <a:cubicBezTo>
                  <a:pt x="114" y="133"/>
                  <a:pt x="113" y="137"/>
                  <a:pt x="112" y="141"/>
                </a:cubicBezTo>
                <a:cubicBezTo>
                  <a:pt x="111" y="143"/>
                  <a:pt x="111" y="143"/>
                  <a:pt x="111" y="143"/>
                </a:cubicBezTo>
                <a:cubicBezTo>
                  <a:pt x="110" y="142"/>
                  <a:pt x="110" y="142"/>
                  <a:pt x="110" y="142"/>
                </a:cubicBezTo>
                <a:cubicBezTo>
                  <a:pt x="93" y="141"/>
                  <a:pt x="76" y="138"/>
                  <a:pt x="60" y="133"/>
                </a:cubicBezTo>
                <a:cubicBezTo>
                  <a:pt x="58" y="133"/>
                  <a:pt x="58" y="133"/>
                  <a:pt x="58" y="133"/>
                </a:cubicBezTo>
                <a:lnTo>
                  <a:pt x="59" y="132"/>
                </a:lnTo>
                <a:close/>
                <a:moveTo>
                  <a:pt x="74" y="203"/>
                </a:moveTo>
                <a:cubicBezTo>
                  <a:pt x="73" y="203"/>
                  <a:pt x="73" y="203"/>
                  <a:pt x="73" y="203"/>
                </a:cubicBezTo>
                <a:cubicBezTo>
                  <a:pt x="72" y="202"/>
                  <a:pt x="72" y="202"/>
                  <a:pt x="72" y="202"/>
                </a:cubicBezTo>
                <a:cubicBezTo>
                  <a:pt x="66" y="192"/>
                  <a:pt x="61" y="181"/>
                  <a:pt x="59" y="170"/>
                </a:cubicBezTo>
                <a:cubicBezTo>
                  <a:pt x="58" y="168"/>
                  <a:pt x="58" y="168"/>
                  <a:pt x="58" y="168"/>
                </a:cubicBezTo>
                <a:cubicBezTo>
                  <a:pt x="60" y="168"/>
                  <a:pt x="60" y="168"/>
                  <a:pt x="60" y="168"/>
                </a:cubicBezTo>
                <a:cubicBezTo>
                  <a:pt x="76" y="163"/>
                  <a:pt x="93" y="160"/>
                  <a:pt x="110" y="159"/>
                </a:cubicBezTo>
                <a:cubicBezTo>
                  <a:pt x="111" y="159"/>
                  <a:pt x="111" y="159"/>
                  <a:pt x="111" y="159"/>
                </a:cubicBezTo>
                <a:cubicBezTo>
                  <a:pt x="111" y="160"/>
                  <a:pt x="111" y="160"/>
                  <a:pt x="111" y="160"/>
                </a:cubicBezTo>
                <a:cubicBezTo>
                  <a:pt x="112" y="164"/>
                  <a:pt x="114" y="168"/>
                  <a:pt x="116" y="172"/>
                </a:cubicBezTo>
                <a:cubicBezTo>
                  <a:pt x="117" y="173"/>
                  <a:pt x="117" y="173"/>
                  <a:pt x="117" y="173"/>
                </a:cubicBezTo>
                <a:cubicBezTo>
                  <a:pt x="116" y="174"/>
                  <a:pt x="116" y="174"/>
                  <a:pt x="116" y="174"/>
                </a:cubicBezTo>
                <a:cubicBezTo>
                  <a:pt x="103" y="185"/>
                  <a:pt x="89" y="194"/>
                  <a:pt x="74" y="203"/>
                </a:cubicBezTo>
                <a:close/>
                <a:moveTo>
                  <a:pt x="143" y="191"/>
                </a:moveTo>
                <a:cubicBezTo>
                  <a:pt x="141" y="208"/>
                  <a:pt x="138" y="225"/>
                  <a:pt x="133" y="242"/>
                </a:cubicBezTo>
                <a:cubicBezTo>
                  <a:pt x="133" y="243"/>
                  <a:pt x="133" y="243"/>
                  <a:pt x="133" y="243"/>
                </a:cubicBezTo>
                <a:cubicBezTo>
                  <a:pt x="132" y="243"/>
                  <a:pt x="132" y="243"/>
                  <a:pt x="132" y="243"/>
                </a:cubicBezTo>
                <a:cubicBezTo>
                  <a:pt x="120" y="241"/>
                  <a:pt x="109" y="236"/>
                  <a:pt x="99" y="229"/>
                </a:cubicBezTo>
                <a:cubicBezTo>
                  <a:pt x="98" y="229"/>
                  <a:pt x="98" y="229"/>
                  <a:pt x="98" y="229"/>
                </a:cubicBezTo>
                <a:cubicBezTo>
                  <a:pt x="98" y="228"/>
                  <a:pt x="98" y="228"/>
                  <a:pt x="98" y="228"/>
                </a:cubicBezTo>
                <a:cubicBezTo>
                  <a:pt x="107" y="212"/>
                  <a:pt x="117" y="198"/>
                  <a:pt x="128" y="185"/>
                </a:cubicBezTo>
                <a:cubicBezTo>
                  <a:pt x="128" y="184"/>
                  <a:pt x="128" y="184"/>
                  <a:pt x="128" y="184"/>
                </a:cubicBezTo>
                <a:cubicBezTo>
                  <a:pt x="129" y="185"/>
                  <a:pt x="129" y="185"/>
                  <a:pt x="129" y="185"/>
                </a:cubicBezTo>
                <a:cubicBezTo>
                  <a:pt x="133" y="187"/>
                  <a:pt x="137" y="189"/>
                  <a:pt x="142" y="190"/>
                </a:cubicBezTo>
                <a:cubicBezTo>
                  <a:pt x="143" y="190"/>
                  <a:pt x="143" y="190"/>
                  <a:pt x="143" y="190"/>
                </a:cubicBezTo>
                <a:lnTo>
                  <a:pt x="143" y="191"/>
                </a:lnTo>
                <a:close/>
                <a:moveTo>
                  <a:pt x="151" y="180"/>
                </a:moveTo>
                <a:cubicBezTo>
                  <a:pt x="143" y="180"/>
                  <a:pt x="136" y="177"/>
                  <a:pt x="130" y="171"/>
                </a:cubicBezTo>
                <a:cubicBezTo>
                  <a:pt x="125" y="166"/>
                  <a:pt x="122" y="159"/>
                  <a:pt x="122" y="151"/>
                </a:cubicBezTo>
                <a:cubicBezTo>
                  <a:pt x="122" y="143"/>
                  <a:pt x="125" y="136"/>
                  <a:pt x="130" y="130"/>
                </a:cubicBezTo>
                <a:cubicBezTo>
                  <a:pt x="136" y="125"/>
                  <a:pt x="143" y="122"/>
                  <a:pt x="151" y="122"/>
                </a:cubicBezTo>
                <a:cubicBezTo>
                  <a:pt x="159" y="122"/>
                  <a:pt x="166" y="125"/>
                  <a:pt x="172" y="130"/>
                </a:cubicBezTo>
                <a:cubicBezTo>
                  <a:pt x="183" y="142"/>
                  <a:pt x="183" y="160"/>
                  <a:pt x="172" y="171"/>
                </a:cubicBezTo>
                <a:cubicBezTo>
                  <a:pt x="166" y="177"/>
                  <a:pt x="159" y="180"/>
                  <a:pt x="151" y="180"/>
                </a:cubicBezTo>
                <a:close/>
                <a:moveTo>
                  <a:pt x="203" y="229"/>
                </a:moveTo>
                <a:cubicBezTo>
                  <a:pt x="192" y="236"/>
                  <a:pt x="181" y="241"/>
                  <a:pt x="170" y="243"/>
                </a:cubicBezTo>
                <a:cubicBezTo>
                  <a:pt x="168" y="243"/>
                  <a:pt x="168" y="243"/>
                  <a:pt x="168" y="243"/>
                </a:cubicBezTo>
                <a:cubicBezTo>
                  <a:pt x="168" y="242"/>
                  <a:pt x="168" y="242"/>
                  <a:pt x="168" y="242"/>
                </a:cubicBezTo>
                <a:cubicBezTo>
                  <a:pt x="163" y="225"/>
                  <a:pt x="160" y="208"/>
                  <a:pt x="159" y="192"/>
                </a:cubicBezTo>
                <a:cubicBezTo>
                  <a:pt x="159" y="190"/>
                  <a:pt x="159" y="190"/>
                  <a:pt x="159" y="190"/>
                </a:cubicBezTo>
                <a:cubicBezTo>
                  <a:pt x="160" y="190"/>
                  <a:pt x="160" y="190"/>
                  <a:pt x="160" y="190"/>
                </a:cubicBezTo>
                <a:cubicBezTo>
                  <a:pt x="164" y="189"/>
                  <a:pt x="168" y="188"/>
                  <a:pt x="172" y="185"/>
                </a:cubicBezTo>
                <a:cubicBezTo>
                  <a:pt x="173" y="185"/>
                  <a:pt x="173" y="185"/>
                  <a:pt x="173" y="185"/>
                </a:cubicBezTo>
                <a:cubicBezTo>
                  <a:pt x="174" y="185"/>
                  <a:pt x="174" y="185"/>
                  <a:pt x="174" y="185"/>
                </a:cubicBezTo>
                <a:cubicBezTo>
                  <a:pt x="185" y="199"/>
                  <a:pt x="195" y="213"/>
                  <a:pt x="203" y="228"/>
                </a:cubicBezTo>
                <a:cubicBezTo>
                  <a:pt x="204" y="229"/>
                  <a:pt x="204" y="229"/>
                  <a:pt x="204" y="229"/>
                </a:cubicBezTo>
                <a:lnTo>
                  <a:pt x="203" y="229"/>
                </a:lnTo>
                <a:close/>
                <a:moveTo>
                  <a:pt x="243" y="170"/>
                </a:moveTo>
                <a:cubicBezTo>
                  <a:pt x="241" y="182"/>
                  <a:pt x="236" y="193"/>
                  <a:pt x="229" y="203"/>
                </a:cubicBezTo>
                <a:cubicBezTo>
                  <a:pt x="229" y="204"/>
                  <a:pt x="229" y="204"/>
                  <a:pt x="229" y="204"/>
                </a:cubicBezTo>
                <a:cubicBezTo>
                  <a:pt x="228" y="203"/>
                  <a:pt x="228" y="203"/>
                  <a:pt x="228" y="203"/>
                </a:cubicBezTo>
                <a:cubicBezTo>
                  <a:pt x="212" y="195"/>
                  <a:pt x="198" y="185"/>
                  <a:pt x="185" y="174"/>
                </a:cubicBezTo>
                <a:cubicBezTo>
                  <a:pt x="185" y="173"/>
                  <a:pt x="185" y="173"/>
                  <a:pt x="185" y="173"/>
                </a:cubicBezTo>
                <a:cubicBezTo>
                  <a:pt x="185" y="172"/>
                  <a:pt x="185" y="172"/>
                  <a:pt x="185" y="172"/>
                </a:cubicBezTo>
                <a:cubicBezTo>
                  <a:pt x="188" y="169"/>
                  <a:pt x="189" y="164"/>
                  <a:pt x="190" y="160"/>
                </a:cubicBezTo>
                <a:cubicBezTo>
                  <a:pt x="191" y="159"/>
                  <a:pt x="191" y="159"/>
                  <a:pt x="191" y="159"/>
                </a:cubicBezTo>
                <a:cubicBezTo>
                  <a:pt x="192" y="159"/>
                  <a:pt x="192" y="159"/>
                  <a:pt x="192" y="159"/>
                </a:cubicBezTo>
                <a:cubicBezTo>
                  <a:pt x="208" y="161"/>
                  <a:pt x="225" y="164"/>
                  <a:pt x="242" y="168"/>
                </a:cubicBezTo>
                <a:cubicBezTo>
                  <a:pt x="243" y="169"/>
                  <a:pt x="243" y="169"/>
                  <a:pt x="243" y="169"/>
                </a:cubicBezTo>
                <a:lnTo>
                  <a:pt x="243" y="170"/>
                </a:lnTo>
                <a:close/>
                <a:moveTo>
                  <a:pt x="242" y="134"/>
                </a:moveTo>
                <a:cubicBezTo>
                  <a:pt x="225" y="139"/>
                  <a:pt x="208" y="142"/>
                  <a:pt x="192" y="143"/>
                </a:cubicBezTo>
                <a:cubicBezTo>
                  <a:pt x="191" y="143"/>
                  <a:pt x="191" y="143"/>
                  <a:pt x="191" y="143"/>
                </a:cubicBezTo>
                <a:cubicBezTo>
                  <a:pt x="190" y="142"/>
                  <a:pt x="190" y="142"/>
                  <a:pt x="190" y="142"/>
                </a:cubicBezTo>
                <a:cubicBezTo>
                  <a:pt x="189" y="137"/>
                  <a:pt x="188" y="133"/>
                  <a:pt x="185" y="130"/>
                </a:cubicBezTo>
                <a:cubicBezTo>
                  <a:pt x="185" y="129"/>
                  <a:pt x="185" y="129"/>
                  <a:pt x="185" y="129"/>
                </a:cubicBezTo>
                <a:cubicBezTo>
                  <a:pt x="186" y="128"/>
                  <a:pt x="186" y="128"/>
                  <a:pt x="186" y="128"/>
                </a:cubicBezTo>
                <a:cubicBezTo>
                  <a:pt x="199" y="117"/>
                  <a:pt x="213" y="107"/>
                  <a:pt x="228" y="99"/>
                </a:cubicBezTo>
                <a:cubicBezTo>
                  <a:pt x="229" y="98"/>
                  <a:pt x="229" y="98"/>
                  <a:pt x="229" y="98"/>
                </a:cubicBezTo>
                <a:cubicBezTo>
                  <a:pt x="230" y="99"/>
                  <a:pt x="230" y="99"/>
                  <a:pt x="230" y="99"/>
                </a:cubicBezTo>
                <a:cubicBezTo>
                  <a:pt x="236" y="109"/>
                  <a:pt x="241" y="120"/>
                  <a:pt x="243" y="132"/>
                </a:cubicBezTo>
                <a:cubicBezTo>
                  <a:pt x="243" y="133"/>
                  <a:pt x="243" y="133"/>
                  <a:pt x="243" y="133"/>
                </a:cubicBezTo>
                <a:lnTo>
                  <a:pt x="242" y="134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  <a:effectLst>
            <a:outerShdw blurRad="190500" dist="76200" dir="2700000" algn="tl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" name="Oval 23"/>
          <p:cNvSpPr/>
          <p:nvPr/>
        </p:nvSpPr>
        <p:spPr>
          <a:xfrm>
            <a:off x="13238093" y="2753609"/>
            <a:ext cx="1496521" cy="1496521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571500" dist="723900" dir="2700000" algn="tl" rotWithShape="0">
              <a:prstClr val="black">
                <a:alpha val="3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" name="Freeform 26"/>
          <p:cNvSpPr>
            <a:spLocks noEditPoints="1"/>
          </p:cNvSpPr>
          <p:nvPr/>
        </p:nvSpPr>
        <p:spPr bwMode="auto">
          <a:xfrm>
            <a:off x="12747165" y="8714453"/>
            <a:ext cx="3044824" cy="3041085"/>
          </a:xfrm>
          <a:custGeom>
            <a:avLst/>
            <a:gdLst>
              <a:gd name="T0" fmla="*/ 286 w 302"/>
              <a:gd name="T1" fmla="*/ 129 h 302"/>
              <a:gd name="T2" fmla="*/ 282 w 302"/>
              <a:gd name="T3" fmla="*/ 112 h 302"/>
              <a:gd name="T4" fmla="*/ 285 w 302"/>
              <a:gd name="T5" fmla="*/ 82 h 302"/>
              <a:gd name="T6" fmla="*/ 264 w 302"/>
              <a:gd name="T7" fmla="*/ 72 h 302"/>
              <a:gd name="T8" fmla="*/ 252 w 302"/>
              <a:gd name="T9" fmla="*/ 58 h 302"/>
              <a:gd name="T10" fmla="*/ 236 w 302"/>
              <a:gd name="T11" fmla="*/ 34 h 302"/>
              <a:gd name="T12" fmla="*/ 219 w 302"/>
              <a:gd name="T13" fmla="*/ 23 h 302"/>
              <a:gd name="T14" fmla="*/ 191 w 302"/>
              <a:gd name="T15" fmla="*/ 20 h 302"/>
              <a:gd name="T16" fmla="*/ 173 w 302"/>
              <a:gd name="T17" fmla="*/ 15 h 302"/>
              <a:gd name="T18" fmla="*/ 155 w 302"/>
              <a:gd name="T19" fmla="*/ 0 h 302"/>
              <a:gd name="T20" fmla="*/ 141 w 302"/>
              <a:gd name="T21" fmla="*/ 14 h 302"/>
              <a:gd name="T22" fmla="*/ 113 w 302"/>
              <a:gd name="T23" fmla="*/ 12 h 302"/>
              <a:gd name="T24" fmla="*/ 94 w 302"/>
              <a:gd name="T25" fmla="*/ 18 h 302"/>
              <a:gd name="T26" fmla="*/ 73 w 302"/>
              <a:gd name="T27" fmla="*/ 38 h 302"/>
              <a:gd name="T28" fmla="*/ 59 w 302"/>
              <a:gd name="T29" fmla="*/ 49 h 302"/>
              <a:gd name="T30" fmla="*/ 35 w 302"/>
              <a:gd name="T31" fmla="*/ 54 h 302"/>
              <a:gd name="T32" fmla="*/ 32 w 302"/>
              <a:gd name="T33" fmla="*/ 84 h 302"/>
              <a:gd name="T34" fmla="*/ 24 w 302"/>
              <a:gd name="T35" fmla="*/ 99 h 302"/>
              <a:gd name="T36" fmla="*/ 3 w 302"/>
              <a:gd name="T37" fmla="*/ 121 h 302"/>
              <a:gd name="T38" fmla="*/ 14 w 302"/>
              <a:gd name="T39" fmla="*/ 142 h 302"/>
              <a:gd name="T40" fmla="*/ 7 w 302"/>
              <a:gd name="T41" fmla="*/ 157 h 302"/>
              <a:gd name="T42" fmla="*/ 9 w 302"/>
              <a:gd name="T43" fmla="*/ 177 h 302"/>
              <a:gd name="T44" fmla="*/ 24 w 302"/>
              <a:gd name="T45" fmla="*/ 201 h 302"/>
              <a:gd name="T46" fmla="*/ 31 w 302"/>
              <a:gd name="T47" fmla="*/ 218 h 302"/>
              <a:gd name="T48" fmla="*/ 30 w 302"/>
              <a:gd name="T49" fmla="*/ 242 h 302"/>
              <a:gd name="T50" fmla="*/ 59 w 302"/>
              <a:gd name="T51" fmla="*/ 252 h 302"/>
              <a:gd name="T52" fmla="*/ 73 w 302"/>
              <a:gd name="T53" fmla="*/ 263 h 302"/>
              <a:gd name="T54" fmla="*/ 89 w 302"/>
              <a:gd name="T55" fmla="*/ 289 h 302"/>
              <a:gd name="T56" fmla="*/ 112 w 302"/>
              <a:gd name="T57" fmla="*/ 283 h 302"/>
              <a:gd name="T58" fmla="*/ 130 w 302"/>
              <a:gd name="T59" fmla="*/ 286 h 302"/>
              <a:gd name="T60" fmla="*/ 155 w 302"/>
              <a:gd name="T61" fmla="*/ 302 h 302"/>
              <a:gd name="T62" fmla="*/ 173 w 302"/>
              <a:gd name="T63" fmla="*/ 286 h 302"/>
              <a:gd name="T64" fmla="*/ 190 w 302"/>
              <a:gd name="T65" fmla="*/ 282 h 302"/>
              <a:gd name="T66" fmla="*/ 220 w 302"/>
              <a:gd name="T67" fmla="*/ 285 h 302"/>
              <a:gd name="T68" fmla="*/ 230 w 302"/>
              <a:gd name="T69" fmla="*/ 263 h 302"/>
              <a:gd name="T70" fmla="*/ 243 w 302"/>
              <a:gd name="T71" fmla="*/ 251 h 302"/>
              <a:gd name="T72" fmla="*/ 268 w 302"/>
              <a:gd name="T73" fmla="*/ 236 h 302"/>
              <a:gd name="T74" fmla="*/ 278 w 302"/>
              <a:gd name="T75" fmla="*/ 219 h 302"/>
              <a:gd name="T76" fmla="*/ 282 w 302"/>
              <a:gd name="T77" fmla="*/ 190 h 302"/>
              <a:gd name="T78" fmla="*/ 287 w 302"/>
              <a:gd name="T79" fmla="*/ 173 h 302"/>
              <a:gd name="T80" fmla="*/ 302 w 302"/>
              <a:gd name="T81" fmla="*/ 155 h 302"/>
              <a:gd name="T82" fmla="*/ 170 w 302"/>
              <a:gd name="T83" fmla="*/ 59 h 302"/>
              <a:gd name="T84" fmla="*/ 160 w 302"/>
              <a:gd name="T85" fmla="*/ 111 h 302"/>
              <a:gd name="T86" fmla="*/ 143 w 302"/>
              <a:gd name="T87" fmla="*/ 110 h 302"/>
              <a:gd name="T88" fmla="*/ 98 w 302"/>
              <a:gd name="T89" fmla="*/ 73 h 302"/>
              <a:gd name="T90" fmla="*/ 117 w 302"/>
              <a:gd name="T91" fmla="*/ 128 h 302"/>
              <a:gd name="T92" fmla="*/ 59 w 302"/>
              <a:gd name="T93" fmla="*/ 132 h 302"/>
              <a:gd name="T94" fmla="*/ 110 w 302"/>
              <a:gd name="T95" fmla="*/ 159 h 302"/>
              <a:gd name="T96" fmla="*/ 143 w 302"/>
              <a:gd name="T97" fmla="*/ 191 h 302"/>
              <a:gd name="T98" fmla="*/ 128 w 302"/>
              <a:gd name="T99" fmla="*/ 185 h 302"/>
              <a:gd name="T100" fmla="*/ 130 w 302"/>
              <a:gd name="T101" fmla="*/ 171 h 302"/>
              <a:gd name="T102" fmla="*/ 203 w 302"/>
              <a:gd name="T103" fmla="*/ 229 h 302"/>
              <a:gd name="T104" fmla="*/ 172 w 302"/>
              <a:gd name="T105" fmla="*/ 185 h 302"/>
              <a:gd name="T106" fmla="*/ 229 w 302"/>
              <a:gd name="T107" fmla="*/ 203 h 302"/>
              <a:gd name="T108" fmla="*/ 191 w 302"/>
              <a:gd name="T109" fmla="*/ 159 h 302"/>
              <a:gd name="T110" fmla="*/ 191 w 302"/>
              <a:gd name="T111" fmla="*/ 143 h 302"/>
              <a:gd name="T112" fmla="*/ 230 w 302"/>
              <a:gd name="T113" fmla="*/ 99 h 3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302" h="302">
                <a:moveTo>
                  <a:pt x="302" y="147"/>
                </a:moveTo>
                <a:cubicBezTo>
                  <a:pt x="300" y="146"/>
                  <a:pt x="297" y="145"/>
                  <a:pt x="295" y="145"/>
                </a:cubicBezTo>
                <a:cubicBezTo>
                  <a:pt x="293" y="144"/>
                  <a:pt x="290" y="143"/>
                  <a:pt x="288" y="142"/>
                </a:cubicBezTo>
                <a:cubicBezTo>
                  <a:pt x="287" y="142"/>
                  <a:pt x="287" y="142"/>
                  <a:pt x="287" y="142"/>
                </a:cubicBezTo>
                <a:cubicBezTo>
                  <a:pt x="287" y="141"/>
                  <a:pt x="287" y="141"/>
                  <a:pt x="287" y="141"/>
                </a:cubicBezTo>
                <a:cubicBezTo>
                  <a:pt x="287" y="137"/>
                  <a:pt x="287" y="133"/>
                  <a:pt x="286" y="130"/>
                </a:cubicBezTo>
                <a:cubicBezTo>
                  <a:pt x="286" y="129"/>
                  <a:pt x="286" y="129"/>
                  <a:pt x="286" y="129"/>
                </a:cubicBezTo>
                <a:cubicBezTo>
                  <a:pt x="287" y="128"/>
                  <a:pt x="287" y="128"/>
                  <a:pt x="287" y="128"/>
                </a:cubicBezTo>
                <a:cubicBezTo>
                  <a:pt x="289" y="127"/>
                  <a:pt x="291" y="126"/>
                  <a:pt x="293" y="125"/>
                </a:cubicBezTo>
                <a:cubicBezTo>
                  <a:pt x="295" y="123"/>
                  <a:pt x="297" y="122"/>
                  <a:pt x="299" y="121"/>
                </a:cubicBezTo>
                <a:cubicBezTo>
                  <a:pt x="299" y="118"/>
                  <a:pt x="298" y="116"/>
                  <a:pt x="297" y="113"/>
                </a:cubicBezTo>
                <a:cubicBezTo>
                  <a:pt x="295" y="113"/>
                  <a:pt x="293" y="113"/>
                  <a:pt x="290" y="113"/>
                </a:cubicBezTo>
                <a:cubicBezTo>
                  <a:pt x="288" y="112"/>
                  <a:pt x="285" y="112"/>
                  <a:pt x="283" y="112"/>
                </a:cubicBezTo>
                <a:cubicBezTo>
                  <a:pt x="282" y="112"/>
                  <a:pt x="282" y="112"/>
                  <a:pt x="282" y="112"/>
                </a:cubicBezTo>
                <a:cubicBezTo>
                  <a:pt x="282" y="111"/>
                  <a:pt x="282" y="111"/>
                  <a:pt x="282" y="111"/>
                </a:cubicBezTo>
                <a:cubicBezTo>
                  <a:pt x="281" y="108"/>
                  <a:pt x="279" y="104"/>
                  <a:pt x="278" y="100"/>
                </a:cubicBezTo>
                <a:cubicBezTo>
                  <a:pt x="278" y="99"/>
                  <a:pt x="278" y="99"/>
                  <a:pt x="278" y="99"/>
                </a:cubicBezTo>
                <a:cubicBezTo>
                  <a:pt x="278" y="99"/>
                  <a:pt x="278" y="99"/>
                  <a:pt x="278" y="99"/>
                </a:cubicBezTo>
                <a:cubicBezTo>
                  <a:pt x="280" y="97"/>
                  <a:pt x="282" y="95"/>
                  <a:pt x="284" y="94"/>
                </a:cubicBezTo>
                <a:cubicBezTo>
                  <a:pt x="285" y="92"/>
                  <a:pt x="287" y="90"/>
                  <a:pt x="289" y="89"/>
                </a:cubicBezTo>
                <a:cubicBezTo>
                  <a:pt x="288" y="86"/>
                  <a:pt x="286" y="84"/>
                  <a:pt x="285" y="82"/>
                </a:cubicBezTo>
                <a:cubicBezTo>
                  <a:pt x="283" y="82"/>
                  <a:pt x="281" y="82"/>
                  <a:pt x="278" y="83"/>
                </a:cubicBezTo>
                <a:cubicBezTo>
                  <a:pt x="276" y="83"/>
                  <a:pt x="273" y="83"/>
                  <a:pt x="271" y="84"/>
                </a:cubicBezTo>
                <a:cubicBezTo>
                  <a:pt x="270" y="84"/>
                  <a:pt x="270" y="84"/>
                  <a:pt x="270" y="84"/>
                </a:cubicBezTo>
                <a:cubicBezTo>
                  <a:pt x="270" y="83"/>
                  <a:pt x="270" y="83"/>
                  <a:pt x="270" y="83"/>
                </a:cubicBezTo>
                <a:cubicBezTo>
                  <a:pt x="268" y="80"/>
                  <a:pt x="266" y="76"/>
                  <a:pt x="264" y="73"/>
                </a:cubicBezTo>
                <a:cubicBezTo>
                  <a:pt x="263" y="72"/>
                  <a:pt x="263" y="72"/>
                  <a:pt x="263" y="72"/>
                </a:cubicBezTo>
                <a:cubicBezTo>
                  <a:pt x="264" y="72"/>
                  <a:pt x="264" y="72"/>
                  <a:pt x="264" y="72"/>
                </a:cubicBezTo>
                <a:cubicBezTo>
                  <a:pt x="265" y="70"/>
                  <a:pt x="266" y="68"/>
                  <a:pt x="268" y="66"/>
                </a:cubicBezTo>
                <a:cubicBezTo>
                  <a:pt x="269" y="64"/>
                  <a:pt x="270" y="62"/>
                  <a:pt x="271" y="60"/>
                </a:cubicBezTo>
                <a:cubicBezTo>
                  <a:pt x="270" y="58"/>
                  <a:pt x="268" y="56"/>
                  <a:pt x="267" y="54"/>
                </a:cubicBezTo>
                <a:cubicBezTo>
                  <a:pt x="264" y="54"/>
                  <a:pt x="262" y="55"/>
                  <a:pt x="260" y="56"/>
                </a:cubicBezTo>
                <a:cubicBezTo>
                  <a:pt x="258" y="57"/>
                  <a:pt x="255" y="58"/>
                  <a:pt x="253" y="59"/>
                </a:cubicBezTo>
                <a:cubicBezTo>
                  <a:pt x="252" y="59"/>
                  <a:pt x="252" y="59"/>
                  <a:pt x="252" y="59"/>
                </a:cubicBezTo>
                <a:cubicBezTo>
                  <a:pt x="252" y="58"/>
                  <a:pt x="252" y="58"/>
                  <a:pt x="252" y="58"/>
                </a:cubicBezTo>
                <a:cubicBezTo>
                  <a:pt x="249" y="55"/>
                  <a:pt x="246" y="53"/>
                  <a:pt x="243" y="50"/>
                </a:cubicBezTo>
                <a:cubicBezTo>
                  <a:pt x="243" y="49"/>
                  <a:pt x="243" y="49"/>
                  <a:pt x="243" y="49"/>
                </a:cubicBezTo>
                <a:cubicBezTo>
                  <a:pt x="243" y="49"/>
                  <a:pt x="243" y="49"/>
                  <a:pt x="243" y="49"/>
                </a:cubicBezTo>
                <a:cubicBezTo>
                  <a:pt x="244" y="47"/>
                  <a:pt x="245" y="44"/>
                  <a:pt x="246" y="42"/>
                </a:cubicBezTo>
                <a:cubicBezTo>
                  <a:pt x="247" y="40"/>
                  <a:pt x="247" y="37"/>
                  <a:pt x="248" y="35"/>
                </a:cubicBezTo>
                <a:cubicBezTo>
                  <a:pt x="246" y="33"/>
                  <a:pt x="244" y="32"/>
                  <a:pt x="242" y="30"/>
                </a:cubicBezTo>
                <a:cubicBezTo>
                  <a:pt x="240" y="31"/>
                  <a:pt x="238" y="33"/>
                  <a:pt x="236" y="34"/>
                </a:cubicBezTo>
                <a:cubicBezTo>
                  <a:pt x="234" y="36"/>
                  <a:pt x="232" y="37"/>
                  <a:pt x="230" y="38"/>
                </a:cubicBezTo>
                <a:cubicBezTo>
                  <a:pt x="229" y="39"/>
                  <a:pt x="229" y="39"/>
                  <a:pt x="229" y="39"/>
                </a:cubicBezTo>
                <a:cubicBezTo>
                  <a:pt x="228" y="38"/>
                  <a:pt x="228" y="38"/>
                  <a:pt x="228" y="38"/>
                </a:cubicBezTo>
                <a:cubicBezTo>
                  <a:pt x="225" y="36"/>
                  <a:pt x="222" y="34"/>
                  <a:pt x="219" y="32"/>
                </a:cubicBezTo>
                <a:cubicBezTo>
                  <a:pt x="218" y="32"/>
                  <a:pt x="218" y="32"/>
                  <a:pt x="218" y="32"/>
                </a:cubicBezTo>
                <a:cubicBezTo>
                  <a:pt x="218" y="31"/>
                  <a:pt x="218" y="31"/>
                  <a:pt x="218" y="31"/>
                </a:cubicBezTo>
                <a:cubicBezTo>
                  <a:pt x="218" y="28"/>
                  <a:pt x="219" y="26"/>
                  <a:pt x="219" y="23"/>
                </a:cubicBezTo>
                <a:cubicBezTo>
                  <a:pt x="219" y="21"/>
                  <a:pt x="220" y="19"/>
                  <a:pt x="220" y="16"/>
                </a:cubicBezTo>
                <a:cubicBezTo>
                  <a:pt x="218" y="15"/>
                  <a:pt x="215" y="14"/>
                  <a:pt x="213" y="13"/>
                </a:cubicBezTo>
                <a:cubicBezTo>
                  <a:pt x="211" y="15"/>
                  <a:pt x="210" y="16"/>
                  <a:pt x="208" y="18"/>
                </a:cubicBezTo>
                <a:cubicBezTo>
                  <a:pt x="206" y="20"/>
                  <a:pt x="205" y="22"/>
                  <a:pt x="203" y="23"/>
                </a:cubicBezTo>
                <a:cubicBezTo>
                  <a:pt x="202" y="24"/>
                  <a:pt x="202" y="24"/>
                  <a:pt x="202" y="24"/>
                </a:cubicBezTo>
                <a:cubicBezTo>
                  <a:pt x="202" y="24"/>
                  <a:pt x="202" y="24"/>
                  <a:pt x="202" y="24"/>
                </a:cubicBezTo>
                <a:cubicBezTo>
                  <a:pt x="198" y="22"/>
                  <a:pt x="194" y="21"/>
                  <a:pt x="191" y="20"/>
                </a:cubicBezTo>
                <a:cubicBezTo>
                  <a:pt x="190" y="20"/>
                  <a:pt x="190" y="20"/>
                  <a:pt x="190" y="20"/>
                </a:cubicBezTo>
                <a:cubicBezTo>
                  <a:pt x="190" y="19"/>
                  <a:pt x="190" y="19"/>
                  <a:pt x="190" y="19"/>
                </a:cubicBezTo>
                <a:cubicBezTo>
                  <a:pt x="189" y="17"/>
                  <a:pt x="189" y="14"/>
                  <a:pt x="189" y="12"/>
                </a:cubicBezTo>
                <a:cubicBezTo>
                  <a:pt x="189" y="9"/>
                  <a:pt x="189" y="7"/>
                  <a:pt x="188" y="4"/>
                </a:cubicBezTo>
                <a:cubicBezTo>
                  <a:pt x="186" y="4"/>
                  <a:pt x="183" y="3"/>
                  <a:pt x="181" y="3"/>
                </a:cubicBezTo>
                <a:cubicBezTo>
                  <a:pt x="180" y="4"/>
                  <a:pt x="178" y="7"/>
                  <a:pt x="177" y="9"/>
                </a:cubicBezTo>
                <a:cubicBezTo>
                  <a:pt x="176" y="11"/>
                  <a:pt x="175" y="13"/>
                  <a:pt x="173" y="15"/>
                </a:cubicBezTo>
                <a:cubicBezTo>
                  <a:pt x="173" y="16"/>
                  <a:pt x="173" y="16"/>
                  <a:pt x="173" y="16"/>
                </a:cubicBezTo>
                <a:cubicBezTo>
                  <a:pt x="172" y="16"/>
                  <a:pt x="172" y="16"/>
                  <a:pt x="172" y="16"/>
                </a:cubicBezTo>
                <a:cubicBezTo>
                  <a:pt x="168" y="15"/>
                  <a:pt x="165" y="15"/>
                  <a:pt x="161" y="14"/>
                </a:cubicBezTo>
                <a:cubicBezTo>
                  <a:pt x="160" y="14"/>
                  <a:pt x="160" y="14"/>
                  <a:pt x="160" y="14"/>
                </a:cubicBezTo>
                <a:cubicBezTo>
                  <a:pt x="159" y="14"/>
                  <a:pt x="159" y="14"/>
                  <a:pt x="159" y="14"/>
                </a:cubicBezTo>
                <a:cubicBezTo>
                  <a:pt x="159" y="11"/>
                  <a:pt x="158" y="9"/>
                  <a:pt x="157" y="7"/>
                </a:cubicBezTo>
                <a:cubicBezTo>
                  <a:pt x="156" y="4"/>
                  <a:pt x="156" y="2"/>
                  <a:pt x="155" y="0"/>
                </a:cubicBezTo>
                <a:cubicBezTo>
                  <a:pt x="155" y="0"/>
                  <a:pt x="155" y="0"/>
                  <a:pt x="155" y="0"/>
                </a:cubicBezTo>
                <a:cubicBezTo>
                  <a:pt x="152" y="0"/>
                  <a:pt x="150" y="0"/>
                  <a:pt x="147" y="0"/>
                </a:cubicBezTo>
                <a:cubicBezTo>
                  <a:pt x="147" y="0"/>
                  <a:pt x="147" y="0"/>
                  <a:pt x="147" y="0"/>
                </a:cubicBezTo>
                <a:cubicBezTo>
                  <a:pt x="146" y="2"/>
                  <a:pt x="145" y="4"/>
                  <a:pt x="145" y="7"/>
                </a:cubicBezTo>
                <a:cubicBezTo>
                  <a:pt x="144" y="9"/>
                  <a:pt x="143" y="11"/>
                  <a:pt x="142" y="14"/>
                </a:cubicBezTo>
                <a:cubicBezTo>
                  <a:pt x="142" y="14"/>
                  <a:pt x="142" y="14"/>
                  <a:pt x="142" y="14"/>
                </a:cubicBezTo>
                <a:cubicBezTo>
                  <a:pt x="141" y="14"/>
                  <a:pt x="141" y="14"/>
                  <a:pt x="141" y="14"/>
                </a:cubicBezTo>
                <a:cubicBezTo>
                  <a:pt x="137" y="15"/>
                  <a:pt x="133" y="15"/>
                  <a:pt x="130" y="16"/>
                </a:cubicBezTo>
                <a:cubicBezTo>
                  <a:pt x="129" y="16"/>
                  <a:pt x="129" y="16"/>
                  <a:pt x="129" y="16"/>
                </a:cubicBezTo>
                <a:cubicBezTo>
                  <a:pt x="129" y="15"/>
                  <a:pt x="129" y="15"/>
                  <a:pt x="129" y="15"/>
                </a:cubicBezTo>
                <a:cubicBezTo>
                  <a:pt x="127" y="13"/>
                  <a:pt x="126" y="11"/>
                  <a:pt x="125" y="9"/>
                </a:cubicBezTo>
                <a:cubicBezTo>
                  <a:pt x="123" y="7"/>
                  <a:pt x="122" y="4"/>
                  <a:pt x="121" y="3"/>
                </a:cubicBezTo>
                <a:cubicBezTo>
                  <a:pt x="118" y="3"/>
                  <a:pt x="116" y="4"/>
                  <a:pt x="113" y="4"/>
                </a:cubicBezTo>
                <a:cubicBezTo>
                  <a:pt x="113" y="7"/>
                  <a:pt x="113" y="9"/>
                  <a:pt x="113" y="12"/>
                </a:cubicBezTo>
                <a:cubicBezTo>
                  <a:pt x="113" y="14"/>
                  <a:pt x="112" y="17"/>
                  <a:pt x="112" y="19"/>
                </a:cubicBezTo>
                <a:cubicBezTo>
                  <a:pt x="112" y="20"/>
                  <a:pt x="112" y="20"/>
                  <a:pt x="112" y="20"/>
                </a:cubicBezTo>
                <a:cubicBezTo>
                  <a:pt x="111" y="20"/>
                  <a:pt x="111" y="20"/>
                  <a:pt x="111" y="20"/>
                </a:cubicBezTo>
                <a:cubicBezTo>
                  <a:pt x="108" y="21"/>
                  <a:pt x="104" y="22"/>
                  <a:pt x="100" y="24"/>
                </a:cubicBezTo>
                <a:cubicBezTo>
                  <a:pt x="100" y="24"/>
                  <a:pt x="100" y="24"/>
                  <a:pt x="100" y="24"/>
                </a:cubicBezTo>
                <a:cubicBezTo>
                  <a:pt x="99" y="23"/>
                  <a:pt x="99" y="23"/>
                  <a:pt x="99" y="23"/>
                </a:cubicBezTo>
                <a:cubicBezTo>
                  <a:pt x="97" y="22"/>
                  <a:pt x="96" y="20"/>
                  <a:pt x="94" y="18"/>
                </a:cubicBezTo>
                <a:cubicBezTo>
                  <a:pt x="92" y="16"/>
                  <a:pt x="90" y="15"/>
                  <a:pt x="89" y="13"/>
                </a:cubicBezTo>
                <a:cubicBezTo>
                  <a:pt x="86" y="14"/>
                  <a:pt x="84" y="15"/>
                  <a:pt x="82" y="16"/>
                </a:cubicBezTo>
                <a:cubicBezTo>
                  <a:pt x="82" y="19"/>
                  <a:pt x="82" y="21"/>
                  <a:pt x="83" y="23"/>
                </a:cubicBezTo>
                <a:cubicBezTo>
                  <a:pt x="83" y="26"/>
                  <a:pt x="83" y="28"/>
                  <a:pt x="84" y="31"/>
                </a:cubicBezTo>
                <a:cubicBezTo>
                  <a:pt x="84" y="32"/>
                  <a:pt x="84" y="32"/>
                  <a:pt x="84" y="32"/>
                </a:cubicBezTo>
                <a:cubicBezTo>
                  <a:pt x="83" y="32"/>
                  <a:pt x="83" y="32"/>
                  <a:pt x="83" y="32"/>
                </a:cubicBezTo>
                <a:cubicBezTo>
                  <a:pt x="80" y="34"/>
                  <a:pt x="76" y="36"/>
                  <a:pt x="73" y="38"/>
                </a:cubicBezTo>
                <a:cubicBezTo>
                  <a:pt x="73" y="39"/>
                  <a:pt x="73" y="39"/>
                  <a:pt x="73" y="39"/>
                </a:cubicBezTo>
                <a:cubicBezTo>
                  <a:pt x="72" y="38"/>
                  <a:pt x="72" y="38"/>
                  <a:pt x="72" y="38"/>
                </a:cubicBezTo>
                <a:cubicBezTo>
                  <a:pt x="70" y="37"/>
                  <a:pt x="68" y="36"/>
                  <a:pt x="66" y="34"/>
                </a:cubicBezTo>
                <a:cubicBezTo>
                  <a:pt x="64" y="33"/>
                  <a:pt x="62" y="31"/>
                  <a:pt x="60" y="30"/>
                </a:cubicBezTo>
                <a:cubicBezTo>
                  <a:pt x="58" y="32"/>
                  <a:pt x="56" y="33"/>
                  <a:pt x="54" y="35"/>
                </a:cubicBezTo>
                <a:cubicBezTo>
                  <a:pt x="54" y="37"/>
                  <a:pt x="55" y="40"/>
                  <a:pt x="56" y="42"/>
                </a:cubicBezTo>
                <a:cubicBezTo>
                  <a:pt x="57" y="44"/>
                  <a:pt x="58" y="47"/>
                  <a:pt x="59" y="49"/>
                </a:cubicBezTo>
                <a:cubicBezTo>
                  <a:pt x="59" y="49"/>
                  <a:pt x="59" y="49"/>
                  <a:pt x="59" y="49"/>
                </a:cubicBezTo>
                <a:cubicBezTo>
                  <a:pt x="58" y="50"/>
                  <a:pt x="58" y="50"/>
                  <a:pt x="58" y="50"/>
                </a:cubicBezTo>
                <a:cubicBezTo>
                  <a:pt x="56" y="53"/>
                  <a:pt x="53" y="55"/>
                  <a:pt x="50" y="58"/>
                </a:cubicBezTo>
                <a:cubicBezTo>
                  <a:pt x="50" y="59"/>
                  <a:pt x="50" y="59"/>
                  <a:pt x="50" y="59"/>
                </a:cubicBezTo>
                <a:cubicBezTo>
                  <a:pt x="49" y="59"/>
                  <a:pt x="49" y="59"/>
                  <a:pt x="49" y="59"/>
                </a:cubicBezTo>
                <a:cubicBezTo>
                  <a:pt x="47" y="58"/>
                  <a:pt x="44" y="57"/>
                  <a:pt x="42" y="56"/>
                </a:cubicBezTo>
                <a:cubicBezTo>
                  <a:pt x="40" y="55"/>
                  <a:pt x="37" y="54"/>
                  <a:pt x="35" y="54"/>
                </a:cubicBezTo>
                <a:cubicBezTo>
                  <a:pt x="33" y="56"/>
                  <a:pt x="32" y="58"/>
                  <a:pt x="30" y="60"/>
                </a:cubicBezTo>
                <a:cubicBezTo>
                  <a:pt x="32" y="62"/>
                  <a:pt x="33" y="64"/>
                  <a:pt x="34" y="66"/>
                </a:cubicBezTo>
                <a:cubicBezTo>
                  <a:pt x="36" y="68"/>
                  <a:pt x="37" y="70"/>
                  <a:pt x="38" y="72"/>
                </a:cubicBezTo>
                <a:cubicBezTo>
                  <a:pt x="39" y="72"/>
                  <a:pt x="39" y="72"/>
                  <a:pt x="39" y="72"/>
                </a:cubicBezTo>
                <a:cubicBezTo>
                  <a:pt x="38" y="73"/>
                  <a:pt x="38" y="73"/>
                  <a:pt x="38" y="73"/>
                </a:cubicBezTo>
                <a:cubicBezTo>
                  <a:pt x="36" y="76"/>
                  <a:pt x="34" y="80"/>
                  <a:pt x="32" y="83"/>
                </a:cubicBezTo>
                <a:cubicBezTo>
                  <a:pt x="32" y="84"/>
                  <a:pt x="32" y="84"/>
                  <a:pt x="32" y="84"/>
                </a:cubicBezTo>
                <a:cubicBezTo>
                  <a:pt x="31" y="84"/>
                  <a:pt x="31" y="84"/>
                  <a:pt x="31" y="84"/>
                </a:cubicBezTo>
                <a:cubicBezTo>
                  <a:pt x="29" y="83"/>
                  <a:pt x="26" y="83"/>
                  <a:pt x="24" y="83"/>
                </a:cubicBezTo>
                <a:cubicBezTo>
                  <a:pt x="21" y="82"/>
                  <a:pt x="19" y="82"/>
                  <a:pt x="17" y="82"/>
                </a:cubicBezTo>
                <a:cubicBezTo>
                  <a:pt x="15" y="84"/>
                  <a:pt x="14" y="86"/>
                  <a:pt x="13" y="89"/>
                </a:cubicBezTo>
                <a:cubicBezTo>
                  <a:pt x="15" y="90"/>
                  <a:pt x="16" y="92"/>
                  <a:pt x="18" y="94"/>
                </a:cubicBezTo>
                <a:cubicBezTo>
                  <a:pt x="20" y="95"/>
                  <a:pt x="22" y="97"/>
                  <a:pt x="24" y="99"/>
                </a:cubicBezTo>
                <a:cubicBezTo>
                  <a:pt x="24" y="99"/>
                  <a:pt x="24" y="99"/>
                  <a:pt x="24" y="99"/>
                </a:cubicBezTo>
                <a:cubicBezTo>
                  <a:pt x="24" y="100"/>
                  <a:pt x="24" y="100"/>
                  <a:pt x="24" y="100"/>
                </a:cubicBezTo>
                <a:cubicBezTo>
                  <a:pt x="22" y="104"/>
                  <a:pt x="21" y="108"/>
                  <a:pt x="20" y="111"/>
                </a:cubicBezTo>
                <a:cubicBezTo>
                  <a:pt x="20" y="112"/>
                  <a:pt x="20" y="112"/>
                  <a:pt x="20" y="112"/>
                </a:cubicBezTo>
                <a:cubicBezTo>
                  <a:pt x="19" y="112"/>
                  <a:pt x="19" y="112"/>
                  <a:pt x="19" y="112"/>
                </a:cubicBezTo>
                <a:cubicBezTo>
                  <a:pt x="17" y="112"/>
                  <a:pt x="14" y="112"/>
                  <a:pt x="12" y="113"/>
                </a:cubicBezTo>
                <a:cubicBezTo>
                  <a:pt x="9" y="113"/>
                  <a:pt x="7" y="113"/>
                  <a:pt x="4" y="113"/>
                </a:cubicBezTo>
                <a:cubicBezTo>
                  <a:pt x="4" y="116"/>
                  <a:pt x="3" y="118"/>
                  <a:pt x="3" y="121"/>
                </a:cubicBezTo>
                <a:cubicBezTo>
                  <a:pt x="5" y="122"/>
                  <a:pt x="7" y="123"/>
                  <a:pt x="9" y="125"/>
                </a:cubicBezTo>
                <a:cubicBezTo>
                  <a:pt x="11" y="126"/>
                  <a:pt x="13" y="127"/>
                  <a:pt x="15" y="128"/>
                </a:cubicBezTo>
                <a:cubicBezTo>
                  <a:pt x="16" y="129"/>
                  <a:pt x="16" y="129"/>
                  <a:pt x="16" y="129"/>
                </a:cubicBezTo>
                <a:cubicBezTo>
                  <a:pt x="16" y="130"/>
                  <a:pt x="16" y="130"/>
                  <a:pt x="16" y="130"/>
                </a:cubicBezTo>
                <a:cubicBezTo>
                  <a:pt x="15" y="133"/>
                  <a:pt x="15" y="137"/>
                  <a:pt x="15" y="141"/>
                </a:cubicBezTo>
                <a:cubicBezTo>
                  <a:pt x="14" y="142"/>
                  <a:pt x="14" y="142"/>
                  <a:pt x="14" y="142"/>
                </a:cubicBezTo>
                <a:cubicBezTo>
                  <a:pt x="14" y="142"/>
                  <a:pt x="14" y="142"/>
                  <a:pt x="14" y="142"/>
                </a:cubicBezTo>
                <a:cubicBezTo>
                  <a:pt x="12" y="143"/>
                  <a:pt x="9" y="144"/>
                  <a:pt x="7" y="145"/>
                </a:cubicBezTo>
                <a:cubicBezTo>
                  <a:pt x="4" y="145"/>
                  <a:pt x="2" y="146"/>
                  <a:pt x="0" y="147"/>
                </a:cubicBezTo>
                <a:cubicBezTo>
                  <a:pt x="0" y="147"/>
                  <a:pt x="0" y="147"/>
                  <a:pt x="0" y="147"/>
                </a:cubicBezTo>
                <a:cubicBezTo>
                  <a:pt x="0" y="148"/>
                  <a:pt x="0" y="150"/>
                  <a:pt x="0" y="151"/>
                </a:cubicBezTo>
                <a:cubicBezTo>
                  <a:pt x="0" y="152"/>
                  <a:pt x="0" y="153"/>
                  <a:pt x="0" y="155"/>
                </a:cubicBezTo>
                <a:cubicBezTo>
                  <a:pt x="0" y="155"/>
                  <a:pt x="0" y="155"/>
                  <a:pt x="0" y="155"/>
                </a:cubicBezTo>
                <a:cubicBezTo>
                  <a:pt x="2" y="156"/>
                  <a:pt x="4" y="156"/>
                  <a:pt x="7" y="157"/>
                </a:cubicBezTo>
                <a:cubicBezTo>
                  <a:pt x="9" y="158"/>
                  <a:pt x="12" y="158"/>
                  <a:pt x="14" y="159"/>
                </a:cubicBezTo>
                <a:cubicBezTo>
                  <a:pt x="14" y="160"/>
                  <a:pt x="14" y="160"/>
                  <a:pt x="14" y="160"/>
                </a:cubicBezTo>
                <a:cubicBezTo>
                  <a:pt x="15" y="160"/>
                  <a:pt x="15" y="160"/>
                  <a:pt x="15" y="160"/>
                </a:cubicBezTo>
                <a:cubicBezTo>
                  <a:pt x="15" y="165"/>
                  <a:pt x="15" y="168"/>
                  <a:pt x="16" y="172"/>
                </a:cubicBezTo>
                <a:cubicBezTo>
                  <a:pt x="16" y="173"/>
                  <a:pt x="16" y="173"/>
                  <a:pt x="16" y="173"/>
                </a:cubicBezTo>
                <a:cubicBezTo>
                  <a:pt x="15" y="173"/>
                  <a:pt x="15" y="173"/>
                  <a:pt x="15" y="173"/>
                </a:cubicBezTo>
                <a:cubicBezTo>
                  <a:pt x="13" y="174"/>
                  <a:pt x="11" y="176"/>
                  <a:pt x="9" y="177"/>
                </a:cubicBezTo>
                <a:cubicBezTo>
                  <a:pt x="7" y="178"/>
                  <a:pt x="5" y="179"/>
                  <a:pt x="3" y="181"/>
                </a:cubicBezTo>
                <a:cubicBezTo>
                  <a:pt x="3" y="183"/>
                  <a:pt x="4" y="186"/>
                  <a:pt x="4" y="188"/>
                </a:cubicBezTo>
                <a:cubicBezTo>
                  <a:pt x="7" y="189"/>
                  <a:pt x="9" y="189"/>
                  <a:pt x="12" y="189"/>
                </a:cubicBezTo>
                <a:cubicBezTo>
                  <a:pt x="14" y="189"/>
                  <a:pt x="17" y="189"/>
                  <a:pt x="19" y="190"/>
                </a:cubicBezTo>
                <a:cubicBezTo>
                  <a:pt x="20" y="190"/>
                  <a:pt x="20" y="190"/>
                  <a:pt x="20" y="190"/>
                </a:cubicBezTo>
                <a:cubicBezTo>
                  <a:pt x="20" y="190"/>
                  <a:pt x="20" y="190"/>
                  <a:pt x="20" y="190"/>
                </a:cubicBezTo>
                <a:cubicBezTo>
                  <a:pt x="21" y="194"/>
                  <a:pt x="22" y="198"/>
                  <a:pt x="24" y="201"/>
                </a:cubicBezTo>
                <a:cubicBezTo>
                  <a:pt x="24" y="202"/>
                  <a:pt x="24" y="202"/>
                  <a:pt x="24" y="202"/>
                </a:cubicBezTo>
                <a:cubicBezTo>
                  <a:pt x="24" y="203"/>
                  <a:pt x="24" y="203"/>
                  <a:pt x="24" y="203"/>
                </a:cubicBezTo>
                <a:cubicBezTo>
                  <a:pt x="22" y="204"/>
                  <a:pt x="20" y="206"/>
                  <a:pt x="18" y="208"/>
                </a:cubicBezTo>
                <a:cubicBezTo>
                  <a:pt x="16" y="210"/>
                  <a:pt x="15" y="211"/>
                  <a:pt x="13" y="213"/>
                </a:cubicBezTo>
                <a:cubicBezTo>
                  <a:pt x="14" y="215"/>
                  <a:pt x="15" y="218"/>
                  <a:pt x="17" y="220"/>
                </a:cubicBezTo>
                <a:cubicBezTo>
                  <a:pt x="19" y="220"/>
                  <a:pt x="21" y="219"/>
                  <a:pt x="24" y="219"/>
                </a:cubicBezTo>
                <a:cubicBezTo>
                  <a:pt x="26" y="219"/>
                  <a:pt x="29" y="218"/>
                  <a:pt x="31" y="218"/>
                </a:cubicBezTo>
                <a:cubicBezTo>
                  <a:pt x="32" y="218"/>
                  <a:pt x="32" y="218"/>
                  <a:pt x="32" y="218"/>
                </a:cubicBezTo>
                <a:cubicBezTo>
                  <a:pt x="32" y="219"/>
                  <a:pt x="32" y="219"/>
                  <a:pt x="32" y="219"/>
                </a:cubicBezTo>
                <a:cubicBezTo>
                  <a:pt x="34" y="222"/>
                  <a:pt x="36" y="225"/>
                  <a:pt x="38" y="228"/>
                </a:cubicBezTo>
                <a:cubicBezTo>
                  <a:pt x="39" y="229"/>
                  <a:pt x="39" y="229"/>
                  <a:pt x="39" y="229"/>
                </a:cubicBezTo>
                <a:cubicBezTo>
                  <a:pt x="38" y="230"/>
                  <a:pt x="38" y="230"/>
                  <a:pt x="38" y="230"/>
                </a:cubicBezTo>
                <a:cubicBezTo>
                  <a:pt x="37" y="232"/>
                  <a:pt x="36" y="234"/>
                  <a:pt x="34" y="236"/>
                </a:cubicBezTo>
                <a:cubicBezTo>
                  <a:pt x="33" y="238"/>
                  <a:pt x="32" y="240"/>
                  <a:pt x="30" y="242"/>
                </a:cubicBezTo>
                <a:cubicBezTo>
                  <a:pt x="32" y="244"/>
                  <a:pt x="33" y="246"/>
                  <a:pt x="35" y="248"/>
                </a:cubicBezTo>
                <a:cubicBezTo>
                  <a:pt x="37" y="247"/>
                  <a:pt x="40" y="246"/>
                  <a:pt x="42" y="246"/>
                </a:cubicBezTo>
                <a:cubicBezTo>
                  <a:pt x="44" y="245"/>
                  <a:pt x="47" y="244"/>
                  <a:pt x="49" y="243"/>
                </a:cubicBezTo>
                <a:cubicBezTo>
                  <a:pt x="50" y="243"/>
                  <a:pt x="50" y="243"/>
                  <a:pt x="50" y="243"/>
                </a:cubicBezTo>
                <a:cubicBezTo>
                  <a:pt x="50" y="243"/>
                  <a:pt x="50" y="243"/>
                  <a:pt x="50" y="243"/>
                </a:cubicBezTo>
                <a:cubicBezTo>
                  <a:pt x="53" y="246"/>
                  <a:pt x="56" y="249"/>
                  <a:pt x="58" y="251"/>
                </a:cubicBezTo>
                <a:cubicBezTo>
                  <a:pt x="59" y="252"/>
                  <a:pt x="59" y="252"/>
                  <a:pt x="59" y="252"/>
                </a:cubicBezTo>
                <a:cubicBezTo>
                  <a:pt x="59" y="253"/>
                  <a:pt x="59" y="253"/>
                  <a:pt x="59" y="253"/>
                </a:cubicBezTo>
                <a:cubicBezTo>
                  <a:pt x="58" y="255"/>
                  <a:pt x="57" y="257"/>
                  <a:pt x="56" y="260"/>
                </a:cubicBezTo>
                <a:cubicBezTo>
                  <a:pt x="55" y="262"/>
                  <a:pt x="54" y="264"/>
                  <a:pt x="54" y="266"/>
                </a:cubicBezTo>
                <a:cubicBezTo>
                  <a:pt x="56" y="268"/>
                  <a:pt x="58" y="270"/>
                  <a:pt x="60" y="271"/>
                </a:cubicBezTo>
                <a:cubicBezTo>
                  <a:pt x="62" y="270"/>
                  <a:pt x="64" y="269"/>
                  <a:pt x="66" y="267"/>
                </a:cubicBezTo>
                <a:cubicBezTo>
                  <a:pt x="68" y="266"/>
                  <a:pt x="70" y="265"/>
                  <a:pt x="72" y="263"/>
                </a:cubicBezTo>
                <a:cubicBezTo>
                  <a:pt x="73" y="263"/>
                  <a:pt x="73" y="263"/>
                  <a:pt x="73" y="263"/>
                </a:cubicBezTo>
                <a:cubicBezTo>
                  <a:pt x="73" y="263"/>
                  <a:pt x="73" y="263"/>
                  <a:pt x="73" y="263"/>
                </a:cubicBezTo>
                <a:cubicBezTo>
                  <a:pt x="76" y="266"/>
                  <a:pt x="80" y="268"/>
                  <a:pt x="83" y="270"/>
                </a:cubicBezTo>
                <a:cubicBezTo>
                  <a:pt x="84" y="270"/>
                  <a:pt x="84" y="270"/>
                  <a:pt x="84" y="270"/>
                </a:cubicBezTo>
                <a:cubicBezTo>
                  <a:pt x="84" y="271"/>
                  <a:pt x="84" y="271"/>
                  <a:pt x="84" y="271"/>
                </a:cubicBezTo>
                <a:cubicBezTo>
                  <a:pt x="83" y="273"/>
                  <a:pt x="83" y="276"/>
                  <a:pt x="83" y="278"/>
                </a:cubicBezTo>
                <a:cubicBezTo>
                  <a:pt x="82" y="280"/>
                  <a:pt x="82" y="283"/>
                  <a:pt x="82" y="285"/>
                </a:cubicBezTo>
                <a:cubicBezTo>
                  <a:pt x="84" y="286"/>
                  <a:pt x="86" y="287"/>
                  <a:pt x="89" y="289"/>
                </a:cubicBezTo>
                <a:cubicBezTo>
                  <a:pt x="90" y="287"/>
                  <a:pt x="92" y="285"/>
                  <a:pt x="94" y="283"/>
                </a:cubicBezTo>
                <a:cubicBezTo>
                  <a:pt x="96" y="282"/>
                  <a:pt x="97" y="280"/>
                  <a:pt x="99" y="278"/>
                </a:cubicBezTo>
                <a:cubicBezTo>
                  <a:pt x="100" y="278"/>
                  <a:pt x="100" y="278"/>
                  <a:pt x="100" y="278"/>
                </a:cubicBezTo>
                <a:cubicBezTo>
                  <a:pt x="100" y="278"/>
                  <a:pt x="100" y="278"/>
                  <a:pt x="100" y="278"/>
                </a:cubicBezTo>
                <a:cubicBezTo>
                  <a:pt x="104" y="279"/>
                  <a:pt x="108" y="281"/>
                  <a:pt x="111" y="282"/>
                </a:cubicBezTo>
                <a:cubicBezTo>
                  <a:pt x="112" y="282"/>
                  <a:pt x="112" y="282"/>
                  <a:pt x="112" y="282"/>
                </a:cubicBezTo>
                <a:cubicBezTo>
                  <a:pt x="112" y="283"/>
                  <a:pt x="112" y="283"/>
                  <a:pt x="112" y="283"/>
                </a:cubicBezTo>
                <a:cubicBezTo>
                  <a:pt x="112" y="285"/>
                  <a:pt x="113" y="288"/>
                  <a:pt x="113" y="290"/>
                </a:cubicBezTo>
                <a:cubicBezTo>
                  <a:pt x="113" y="292"/>
                  <a:pt x="113" y="295"/>
                  <a:pt x="113" y="297"/>
                </a:cubicBezTo>
                <a:cubicBezTo>
                  <a:pt x="116" y="298"/>
                  <a:pt x="118" y="298"/>
                  <a:pt x="121" y="299"/>
                </a:cubicBezTo>
                <a:cubicBezTo>
                  <a:pt x="122" y="297"/>
                  <a:pt x="124" y="295"/>
                  <a:pt x="125" y="293"/>
                </a:cubicBezTo>
                <a:cubicBezTo>
                  <a:pt x="126" y="291"/>
                  <a:pt x="127" y="288"/>
                  <a:pt x="129" y="287"/>
                </a:cubicBezTo>
                <a:cubicBezTo>
                  <a:pt x="129" y="286"/>
                  <a:pt x="129" y="286"/>
                  <a:pt x="129" y="286"/>
                </a:cubicBezTo>
                <a:cubicBezTo>
                  <a:pt x="130" y="286"/>
                  <a:pt x="130" y="286"/>
                  <a:pt x="130" y="286"/>
                </a:cubicBezTo>
                <a:cubicBezTo>
                  <a:pt x="133" y="286"/>
                  <a:pt x="137" y="287"/>
                  <a:pt x="141" y="287"/>
                </a:cubicBezTo>
                <a:cubicBezTo>
                  <a:pt x="142" y="287"/>
                  <a:pt x="142" y="287"/>
                  <a:pt x="142" y="287"/>
                </a:cubicBezTo>
                <a:cubicBezTo>
                  <a:pt x="142" y="288"/>
                  <a:pt x="142" y="288"/>
                  <a:pt x="142" y="288"/>
                </a:cubicBezTo>
                <a:cubicBezTo>
                  <a:pt x="143" y="290"/>
                  <a:pt x="144" y="293"/>
                  <a:pt x="145" y="295"/>
                </a:cubicBezTo>
                <a:cubicBezTo>
                  <a:pt x="145" y="297"/>
                  <a:pt x="146" y="300"/>
                  <a:pt x="147" y="302"/>
                </a:cubicBezTo>
                <a:cubicBezTo>
                  <a:pt x="147" y="302"/>
                  <a:pt x="147" y="302"/>
                  <a:pt x="147" y="302"/>
                </a:cubicBezTo>
                <a:cubicBezTo>
                  <a:pt x="150" y="302"/>
                  <a:pt x="152" y="302"/>
                  <a:pt x="155" y="302"/>
                </a:cubicBezTo>
                <a:cubicBezTo>
                  <a:pt x="155" y="302"/>
                  <a:pt x="155" y="302"/>
                  <a:pt x="155" y="302"/>
                </a:cubicBezTo>
                <a:cubicBezTo>
                  <a:pt x="156" y="300"/>
                  <a:pt x="156" y="297"/>
                  <a:pt x="157" y="295"/>
                </a:cubicBezTo>
                <a:cubicBezTo>
                  <a:pt x="158" y="293"/>
                  <a:pt x="159" y="290"/>
                  <a:pt x="159" y="288"/>
                </a:cubicBezTo>
                <a:cubicBezTo>
                  <a:pt x="160" y="287"/>
                  <a:pt x="160" y="287"/>
                  <a:pt x="160" y="287"/>
                </a:cubicBezTo>
                <a:cubicBezTo>
                  <a:pt x="161" y="287"/>
                  <a:pt x="161" y="287"/>
                  <a:pt x="161" y="287"/>
                </a:cubicBezTo>
                <a:cubicBezTo>
                  <a:pt x="165" y="287"/>
                  <a:pt x="168" y="286"/>
                  <a:pt x="172" y="286"/>
                </a:cubicBezTo>
                <a:cubicBezTo>
                  <a:pt x="173" y="286"/>
                  <a:pt x="173" y="286"/>
                  <a:pt x="173" y="286"/>
                </a:cubicBezTo>
                <a:cubicBezTo>
                  <a:pt x="173" y="287"/>
                  <a:pt x="173" y="287"/>
                  <a:pt x="173" y="287"/>
                </a:cubicBezTo>
                <a:cubicBezTo>
                  <a:pt x="175" y="288"/>
                  <a:pt x="176" y="291"/>
                  <a:pt x="177" y="293"/>
                </a:cubicBezTo>
                <a:cubicBezTo>
                  <a:pt x="178" y="295"/>
                  <a:pt x="180" y="297"/>
                  <a:pt x="181" y="299"/>
                </a:cubicBezTo>
                <a:cubicBezTo>
                  <a:pt x="183" y="298"/>
                  <a:pt x="186" y="298"/>
                  <a:pt x="188" y="297"/>
                </a:cubicBezTo>
                <a:cubicBezTo>
                  <a:pt x="189" y="295"/>
                  <a:pt x="189" y="292"/>
                  <a:pt x="189" y="290"/>
                </a:cubicBezTo>
                <a:cubicBezTo>
                  <a:pt x="189" y="288"/>
                  <a:pt x="189" y="285"/>
                  <a:pt x="190" y="283"/>
                </a:cubicBezTo>
                <a:cubicBezTo>
                  <a:pt x="190" y="282"/>
                  <a:pt x="190" y="282"/>
                  <a:pt x="190" y="282"/>
                </a:cubicBezTo>
                <a:cubicBezTo>
                  <a:pt x="191" y="282"/>
                  <a:pt x="191" y="282"/>
                  <a:pt x="191" y="282"/>
                </a:cubicBezTo>
                <a:cubicBezTo>
                  <a:pt x="194" y="281"/>
                  <a:pt x="198" y="279"/>
                  <a:pt x="202" y="278"/>
                </a:cubicBezTo>
                <a:cubicBezTo>
                  <a:pt x="202" y="278"/>
                  <a:pt x="202" y="278"/>
                  <a:pt x="202" y="278"/>
                </a:cubicBezTo>
                <a:cubicBezTo>
                  <a:pt x="203" y="278"/>
                  <a:pt x="203" y="278"/>
                  <a:pt x="203" y="278"/>
                </a:cubicBezTo>
                <a:cubicBezTo>
                  <a:pt x="205" y="280"/>
                  <a:pt x="206" y="282"/>
                  <a:pt x="208" y="283"/>
                </a:cubicBezTo>
                <a:cubicBezTo>
                  <a:pt x="210" y="285"/>
                  <a:pt x="211" y="287"/>
                  <a:pt x="213" y="289"/>
                </a:cubicBezTo>
                <a:cubicBezTo>
                  <a:pt x="215" y="288"/>
                  <a:pt x="218" y="286"/>
                  <a:pt x="220" y="285"/>
                </a:cubicBezTo>
                <a:cubicBezTo>
                  <a:pt x="220" y="283"/>
                  <a:pt x="219" y="280"/>
                  <a:pt x="219" y="278"/>
                </a:cubicBezTo>
                <a:cubicBezTo>
                  <a:pt x="219" y="276"/>
                  <a:pt x="218" y="273"/>
                  <a:pt x="218" y="271"/>
                </a:cubicBezTo>
                <a:cubicBezTo>
                  <a:pt x="218" y="270"/>
                  <a:pt x="218" y="270"/>
                  <a:pt x="218" y="270"/>
                </a:cubicBezTo>
                <a:cubicBezTo>
                  <a:pt x="219" y="270"/>
                  <a:pt x="219" y="270"/>
                  <a:pt x="219" y="270"/>
                </a:cubicBezTo>
                <a:cubicBezTo>
                  <a:pt x="222" y="268"/>
                  <a:pt x="225" y="266"/>
                  <a:pt x="228" y="263"/>
                </a:cubicBezTo>
                <a:cubicBezTo>
                  <a:pt x="229" y="263"/>
                  <a:pt x="229" y="263"/>
                  <a:pt x="229" y="263"/>
                </a:cubicBezTo>
                <a:cubicBezTo>
                  <a:pt x="230" y="263"/>
                  <a:pt x="230" y="263"/>
                  <a:pt x="230" y="263"/>
                </a:cubicBezTo>
                <a:cubicBezTo>
                  <a:pt x="232" y="265"/>
                  <a:pt x="234" y="266"/>
                  <a:pt x="236" y="267"/>
                </a:cubicBezTo>
                <a:cubicBezTo>
                  <a:pt x="238" y="269"/>
                  <a:pt x="240" y="270"/>
                  <a:pt x="242" y="271"/>
                </a:cubicBezTo>
                <a:cubicBezTo>
                  <a:pt x="244" y="270"/>
                  <a:pt x="246" y="268"/>
                  <a:pt x="248" y="266"/>
                </a:cubicBezTo>
                <a:cubicBezTo>
                  <a:pt x="247" y="264"/>
                  <a:pt x="247" y="262"/>
                  <a:pt x="246" y="260"/>
                </a:cubicBezTo>
                <a:cubicBezTo>
                  <a:pt x="245" y="257"/>
                  <a:pt x="244" y="255"/>
                  <a:pt x="243" y="253"/>
                </a:cubicBezTo>
                <a:cubicBezTo>
                  <a:pt x="243" y="252"/>
                  <a:pt x="243" y="252"/>
                  <a:pt x="243" y="252"/>
                </a:cubicBezTo>
                <a:cubicBezTo>
                  <a:pt x="243" y="251"/>
                  <a:pt x="243" y="251"/>
                  <a:pt x="243" y="251"/>
                </a:cubicBezTo>
                <a:cubicBezTo>
                  <a:pt x="246" y="249"/>
                  <a:pt x="249" y="246"/>
                  <a:pt x="252" y="243"/>
                </a:cubicBezTo>
                <a:cubicBezTo>
                  <a:pt x="252" y="243"/>
                  <a:pt x="252" y="243"/>
                  <a:pt x="252" y="243"/>
                </a:cubicBezTo>
                <a:cubicBezTo>
                  <a:pt x="253" y="243"/>
                  <a:pt x="253" y="243"/>
                  <a:pt x="253" y="243"/>
                </a:cubicBezTo>
                <a:cubicBezTo>
                  <a:pt x="255" y="244"/>
                  <a:pt x="258" y="245"/>
                  <a:pt x="260" y="246"/>
                </a:cubicBezTo>
                <a:cubicBezTo>
                  <a:pt x="262" y="246"/>
                  <a:pt x="264" y="247"/>
                  <a:pt x="267" y="248"/>
                </a:cubicBezTo>
                <a:cubicBezTo>
                  <a:pt x="268" y="246"/>
                  <a:pt x="270" y="244"/>
                  <a:pt x="271" y="242"/>
                </a:cubicBezTo>
                <a:cubicBezTo>
                  <a:pt x="270" y="240"/>
                  <a:pt x="269" y="238"/>
                  <a:pt x="268" y="236"/>
                </a:cubicBezTo>
                <a:cubicBezTo>
                  <a:pt x="266" y="234"/>
                  <a:pt x="265" y="232"/>
                  <a:pt x="264" y="230"/>
                </a:cubicBezTo>
                <a:cubicBezTo>
                  <a:pt x="263" y="229"/>
                  <a:pt x="263" y="229"/>
                  <a:pt x="263" y="229"/>
                </a:cubicBezTo>
                <a:cubicBezTo>
                  <a:pt x="264" y="228"/>
                  <a:pt x="264" y="228"/>
                  <a:pt x="264" y="228"/>
                </a:cubicBezTo>
                <a:cubicBezTo>
                  <a:pt x="266" y="225"/>
                  <a:pt x="268" y="222"/>
                  <a:pt x="270" y="219"/>
                </a:cubicBezTo>
                <a:cubicBezTo>
                  <a:pt x="270" y="218"/>
                  <a:pt x="270" y="218"/>
                  <a:pt x="270" y="218"/>
                </a:cubicBezTo>
                <a:cubicBezTo>
                  <a:pt x="271" y="218"/>
                  <a:pt x="271" y="218"/>
                  <a:pt x="271" y="218"/>
                </a:cubicBezTo>
                <a:cubicBezTo>
                  <a:pt x="273" y="218"/>
                  <a:pt x="276" y="219"/>
                  <a:pt x="278" y="219"/>
                </a:cubicBezTo>
                <a:cubicBezTo>
                  <a:pt x="281" y="219"/>
                  <a:pt x="283" y="220"/>
                  <a:pt x="285" y="220"/>
                </a:cubicBezTo>
                <a:cubicBezTo>
                  <a:pt x="286" y="218"/>
                  <a:pt x="288" y="215"/>
                  <a:pt x="289" y="213"/>
                </a:cubicBezTo>
                <a:cubicBezTo>
                  <a:pt x="287" y="211"/>
                  <a:pt x="285" y="210"/>
                  <a:pt x="284" y="208"/>
                </a:cubicBezTo>
                <a:cubicBezTo>
                  <a:pt x="282" y="206"/>
                  <a:pt x="280" y="204"/>
                  <a:pt x="278" y="203"/>
                </a:cubicBezTo>
                <a:cubicBezTo>
                  <a:pt x="278" y="202"/>
                  <a:pt x="278" y="202"/>
                  <a:pt x="278" y="202"/>
                </a:cubicBezTo>
                <a:cubicBezTo>
                  <a:pt x="278" y="201"/>
                  <a:pt x="278" y="201"/>
                  <a:pt x="278" y="201"/>
                </a:cubicBezTo>
                <a:cubicBezTo>
                  <a:pt x="279" y="198"/>
                  <a:pt x="281" y="194"/>
                  <a:pt x="282" y="190"/>
                </a:cubicBezTo>
                <a:cubicBezTo>
                  <a:pt x="282" y="190"/>
                  <a:pt x="282" y="190"/>
                  <a:pt x="282" y="190"/>
                </a:cubicBezTo>
                <a:cubicBezTo>
                  <a:pt x="283" y="190"/>
                  <a:pt x="283" y="190"/>
                  <a:pt x="283" y="190"/>
                </a:cubicBezTo>
                <a:cubicBezTo>
                  <a:pt x="285" y="189"/>
                  <a:pt x="288" y="189"/>
                  <a:pt x="290" y="189"/>
                </a:cubicBezTo>
                <a:cubicBezTo>
                  <a:pt x="293" y="189"/>
                  <a:pt x="295" y="189"/>
                  <a:pt x="297" y="188"/>
                </a:cubicBezTo>
                <a:cubicBezTo>
                  <a:pt x="298" y="186"/>
                  <a:pt x="299" y="183"/>
                  <a:pt x="299" y="181"/>
                </a:cubicBezTo>
                <a:cubicBezTo>
                  <a:pt x="297" y="179"/>
                  <a:pt x="295" y="178"/>
                  <a:pt x="293" y="177"/>
                </a:cubicBezTo>
                <a:cubicBezTo>
                  <a:pt x="291" y="176"/>
                  <a:pt x="289" y="174"/>
                  <a:pt x="287" y="173"/>
                </a:cubicBezTo>
                <a:cubicBezTo>
                  <a:pt x="286" y="173"/>
                  <a:pt x="286" y="173"/>
                  <a:pt x="286" y="173"/>
                </a:cubicBezTo>
                <a:cubicBezTo>
                  <a:pt x="286" y="172"/>
                  <a:pt x="286" y="172"/>
                  <a:pt x="286" y="172"/>
                </a:cubicBezTo>
                <a:cubicBezTo>
                  <a:pt x="287" y="168"/>
                  <a:pt x="287" y="165"/>
                  <a:pt x="287" y="160"/>
                </a:cubicBezTo>
                <a:cubicBezTo>
                  <a:pt x="287" y="160"/>
                  <a:pt x="287" y="160"/>
                  <a:pt x="287" y="160"/>
                </a:cubicBezTo>
                <a:cubicBezTo>
                  <a:pt x="288" y="159"/>
                  <a:pt x="288" y="159"/>
                  <a:pt x="288" y="159"/>
                </a:cubicBezTo>
                <a:cubicBezTo>
                  <a:pt x="290" y="159"/>
                  <a:pt x="293" y="158"/>
                  <a:pt x="295" y="157"/>
                </a:cubicBezTo>
                <a:cubicBezTo>
                  <a:pt x="297" y="156"/>
                  <a:pt x="300" y="156"/>
                  <a:pt x="302" y="155"/>
                </a:cubicBezTo>
                <a:cubicBezTo>
                  <a:pt x="302" y="155"/>
                  <a:pt x="302" y="155"/>
                  <a:pt x="302" y="155"/>
                </a:cubicBezTo>
                <a:cubicBezTo>
                  <a:pt x="302" y="153"/>
                  <a:pt x="302" y="152"/>
                  <a:pt x="302" y="151"/>
                </a:cubicBezTo>
                <a:cubicBezTo>
                  <a:pt x="302" y="149"/>
                  <a:pt x="302" y="148"/>
                  <a:pt x="302" y="147"/>
                </a:cubicBezTo>
                <a:close/>
                <a:moveTo>
                  <a:pt x="159" y="110"/>
                </a:moveTo>
                <a:cubicBezTo>
                  <a:pt x="161" y="93"/>
                  <a:pt x="164" y="76"/>
                  <a:pt x="169" y="59"/>
                </a:cubicBezTo>
                <a:cubicBezTo>
                  <a:pt x="169" y="58"/>
                  <a:pt x="169" y="58"/>
                  <a:pt x="169" y="58"/>
                </a:cubicBezTo>
                <a:cubicBezTo>
                  <a:pt x="170" y="59"/>
                  <a:pt x="170" y="59"/>
                  <a:pt x="170" y="59"/>
                </a:cubicBezTo>
                <a:cubicBezTo>
                  <a:pt x="182" y="61"/>
                  <a:pt x="193" y="66"/>
                  <a:pt x="203" y="72"/>
                </a:cubicBezTo>
                <a:cubicBezTo>
                  <a:pt x="204" y="73"/>
                  <a:pt x="204" y="73"/>
                  <a:pt x="204" y="73"/>
                </a:cubicBezTo>
                <a:cubicBezTo>
                  <a:pt x="203" y="74"/>
                  <a:pt x="203" y="74"/>
                  <a:pt x="203" y="74"/>
                </a:cubicBezTo>
                <a:cubicBezTo>
                  <a:pt x="195" y="90"/>
                  <a:pt x="185" y="104"/>
                  <a:pt x="174" y="116"/>
                </a:cubicBezTo>
                <a:cubicBezTo>
                  <a:pt x="173" y="117"/>
                  <a:pt x="173" y="117"/>
                  <a:pt x="173" y="117"/>
                </a:cubicBezTo>
                <a:cubicBezTo>
                  <a:pt x="172" y="117"/>
                  <a:pt x="172" y="117"/>
                  <a:pt x="172" y="117"/>
                </a:cubicBezTo>
                <a:cubicBezTo>
                  <a:pt x="169" y="114"/>
                  <a:pt x="165" y="112"/>
                  <a:pt x="160" y="111"/>
                </a:cubicBezTo>
                <a:cubicBezTo>
                  <a:pt x="159" y="111"/>
                  <a:pt x="159" y="111"/>
                  <a:pt x="159" y="111"/>
                </a:cubicBezTo>
                <a:lnTo>
                  <a:pt x="159" y="110"/>
                </a:lnTo>
                <a:close/>
                <a:moveTo>
                  <a:pt x="99" y="72"/>
                </a:moveTo>
                <a:cubicBezTo>
                  <a:pt x="109" y="65"/>
                  <a:pt x="120" y="61"/>
                  <a:pt x="132" y="58"/>
                </a:cubicBezTo>
                <a:cubicBezTo>
                  <a:pt x="133" y="58"/>
                  <a:pt x="133" y="58"/>
                  <a:pt x="133" y="58"/>
                </a:cubicBezTo>
                <a:cubicBezTo>
                  <a:pt x="134" y="59"/>
                  <a:pt x="134" y="59"/>
                  <a:pt x="134" y="59"/>
                </a:cubicBezTo>
                <a:cubicBezTo>
                  <a:pt x="139" y="76"/>
                  <a:pt x="142" y="93"/>
                  <a:pt x="143" y="110"/>
                </a:cubicBezTo>
                <a:cubicBezTo>
                  <a:pt x="143" y="111"/>
                  <a:pt x="143" y="111"/>
                  <a:pt x="143" y="111"/>
                </a:cubicBezTo>
                <a:cubicBezTo>
                  <a:pt x="142" y="111"/>
                  <a:pt x="142" y="111"/>
                  <a:pt x="142" y="111"/>
                </a:cubicBezTo>
                <a:cubicBezTo>
                  <a:pt x="138" y="112"/>
                  <a:pt x="134" y="114"/>
                  <a:pt x="130" y="116"/>
                </a:cubicBezTo>
                <a:cubicBezTo>
                  <a:pt x="129" y="117"/>
                  <a:pt x="129" y="117"/>
                  <a:pt x="129" y="117"/>
                </a:cubicBezTo>
                <a:cubicBezTo>
                  <a:pt x="128" y="116"/>
                  <a:pt x="128" y="116"/>
                  <a:pt x="128" y="116"/>
                </a:cubicBezTo>
                <a:cubicBezTo>
                  <a:pt x="117" y="103"/>
                  <a:pt x="107" y="89"/>
                  <a:pt x="99" y="74"/>
                </a:cubicBezTo>
                <a:cubicBezTo>
                  <a:pt x="98" y="73"/>
                  <a:pt x="98" y="73"/>
                  <a:pt x="98" y="73"/>
                </a:cubicBezTo>
                <a:lnTo>
                  <a:pt x="99" y="72"/>
                </a:lnTo>
                <a:close/>
                <a:moveTo>
                  <a:pt x="59" y="132"/>
                </a:moveTo>
                <a:cubicBezTo>
                  <a:pt x="61" y="120"/>
                  <a:pt x="66" y="109"/>
                  <a:pt x="72" y="99"/>
                </a:cubicBezTo>
                <a:cubicBezTo>
                  <a:pt x="73" y="98"/>
                  <a:pt x="73" y="98"/>
                  <a:pt x="73" y="98"/>
                </a:cubicBezTo>
                <a:cubicBezTo>
                  <a:pt x="74" y="98"/>
                  <a:pt x="74" y="98"/>
                  <a:pt x="74" y="98"/>
                </a:cubicBezTo>
                <a:cubicBezTo>
                  <a:pt x="90" y="107"/>
                  <a:pt x="104" y="116"/>
                  <a:pt x="116" y="128"/>
                </a:cubicBezTo>
                <a:cubicBezTo>
                  <a:pt x="117" y="128"/>
                  <a:pt x="117" y="128"/>
                  <a:pt x="117" y="128"/>
                </a:cubicBezTo>
                <a:cubicBezTo>
                  <a:pt x="117" y="129"/>
                  <a:pt x="117" y="129"/>
                  <a:pt x="117" y="129"/>
                </a:cubicBezTo>
                <a:cubicBezTo>
                  <a:pt x="114" y="133"/>
                  <a:pt x="113" y="137"/>
                  <a:pt x="112" y="141"/>
                </a:cubicBezTo>
                <a:cubicBezTo>
                  <a:pt x="111" y="143"/>
                  <a:pt x="111" y="143"/>
                  <a:pt x="111" y="143"/>
                </a:cubicBezTo>
                <a:cubicBezTo>
                  <a:pt x="110" y="142"/>
                  <a:pt x="110" y="142"/>
                  <a:pt x="110" y="142"/>
                </a:cubicBezTo>
                <a:cubicBezTo>
                  <a:pt x="93" y="141"/>
                  <a:pt x="76" y="138"/>
                  <a:pt x="60" y="133"/>
                </a:cubicBezTo>
                <a:cubicBezTo>
                  <a:pt x="58" y="133"/>
                  <a:pt x="58" y="133"/>
                  <a:pt x="58" y="133"/>
                </a:cubicBezTo>
                <a:lnTo>
                  <a:pt x="59" y="132"/>
                </a:lnTo>
                <a:close/>
                <a:moveTo>
                  <a:pt x="74" y="203"/>
                </a:moveTo>
                <a:cubicBezTo>
                  <a:pt x="73" y="203"/>
                  <a:pt x="73" y="203"/>
                  <a:pt x="73" y="203"/>
                </a:cubicBezTo>
                <a:cubicBezTo>
                  <a:pt x="72" y="202"/>
                  <a:pt x="72" y="202"/>
                  <a:pt x="72" y="202"/>
                </a:cubicBezTo>
                <a:cubicBezTo>
                  <a:pt x="66" y="192"/>
                  <a:pt x="61" y="181"/>
                  <a:pt x="59" y="170"/>
                </a:cubicBezTo>
                <a:cubicBezTo>
                  <a:pt x="58" y="168"/>
                  <a:pt x="58" y="168"/>
                  <a:pt x="58" y="168"/>
                </a:cubicBezTo>
                <a:cubicBezTo>
                  <a:pt x="60" y="168"/>
                  <a:pt x="60" y="168"/>
                  <a:pt x="60" y="168"/>
                </a:cubicBezTo>
                <a:cubicBezTo>
                  <a:pt x="76" y="163"/>
                  <a:pt x="93" y="160"/>
                  <a:pt x="110" y="159"/>
                </a:cubicBezTo>
                <a:cubicBezTo>
                  <a:pt x="111" y="159"/>
                  <a:pt x="111" y="159"/>
                  <a:pt x="111" y="159"/>
                </a:cubicBezTo>
                <a:cubicBezTo>
                  <a:pt x="111" y="160"/>
                  <a:pt x="111" y="160"/>
                  <a:pt x="111" y="160"/>
                </a:cubicBezTo>
                <a:cubicBezTo>
                  <a:pt x="112" y="164"/>
                  <a:pt x="114" y="168"/>
                  <a:pt x="116" y="172"/>
                </a:cubicBezTo>
                <a:cubicBezTo>
                  <a:pt x="117" y="173"/>
                  <a:pt x="117" y="173"/>
                  <a:pt x="117" y="173"/>
                </a:cubicBezTo>
                <a:cubicBezTo>
                  <a:pt x="116" y="174"/>
                  <a:pt x="116" y="174"/>
                  <a:pt x="116" y="174"/>
                </a:cubicBezTo>
                <a:cubicBezTo>
                  <a:pt x="103" y="185"/>
                  <a:pt x="89" y="194"/>
                  <a:pt x="74" y="203"/>
                </a:cubicBezTo>
                <a:close/>
                <a:moveTo>
                  <a:pt x="143" y="191"/>
                </a:moveTo>
                <a:cubicBezTo>
                  <a:pt x="141" y="208"/>
                  <a:pt x="138" y="225"/>
                  <a:pt x="133" y="242"/>
                </a:cubicBezTo>
                <a:cubicBezTo>
                  <a:pt x="133" y="243"/>
                  <a:pt x="133" y="243"/>
                  <a:pt x="133" y="243"/>
                </a:cubicBezTo>
                <a:cubicBezTo>
                  <a:pt x="132" y="243"/>
                  <a:pt x="132" y="243"/>
                  <a:pt x="132" y="243"/>
                </a:cubicBezTo>
                <a:cubicBezTo>
                  <a:pt x="120" y="241"/>
                  <a:pt x="109" y="236"/>
                  <a:pt x="99" y="229"/>
                </a:cubicBezTo>
                <a:cubicBezTo>
                  <a:pt x="98" y="229"/>
                  <a:pt x="98" y="229"/>
                  <a:pt x="98" y="229"/>
                </a:cubicBezTo>
                <a:cubicBezTo>
                  <a:pt x="98" y="228"/>
                  <a:pt x="98" y="228"/>
                  <a:pt x="98" y="228"/>
                </a:cubicBezTo>
                <a:cubicBezTo>
                  <a:pt x="107" y="212"/>
                  <a:pt x="117" y="198"/>
                  <a:pt x="128" y="185"/>
                </a:cubicBezTo>
                <a:cubicBezTo>
                  <a:pt x="128" y="184"/>
                  <a:pt x="128" y="184"/>
                  <a:pt x="128" y="184"/>
                </a:cubicBezTo>
                <a:cubicBezTo>
                  <a:pt x="129" y="185"/>
                  <a:pt x="129" y="185"/>
                  <a:pt x="129" y="185"/>
                </a:cubicBezTo>
                <a:cubicBezTo>
                  <a:pt x="133" y="187"/>
                  <a:pt x="137" y="189"/>
                  <a:pt x="142" y="190"/>
                </a:cubicBezTo>
                <a:cubicBezTo>
                  <a:pt x="143" y="190"/>
                  <a:pt x="143" y="190"/>
                  <a:pt x="143" y="190"/>
                </a:cubicBezTo>
                <a:lnTo>
                  <a:pt x="143" y="191"/>
                </a:lnTo>
                <a:close/>
                <a:moveTo>
                  <a:pt x="151" y="180"/>
                </a:moveTo>
                <a:cubicBezTo>
                  <a:pt x="143" y="180"/>
                  <a:pt x="136" y="177"/>
                  <a:pt x="130" y="171"/>
                </a:cubicBezTo>
                <a:cubicBezTo>
                  <a:pt x="125" y="166"/>
                  <a:pt x="122" y="159"/>
                  <a:pt x="122" y="151"/>
                </a:cubicBezTo>
                <a:cubicBezTo>
                  <a:pt x="122" y="143"/>
                  <a:pt x="125" y="136"/>
                  <a:pt x="130" y="130"/>
                </a:cubicBezTo>
                <a:cubicBezTo>
                  <a:pt x="136" y="125"/>
                  <a:pt x="143" y="122"/>
                  <a:pt x="151" y="122"/>
                </a:cubicBezTo>
                <a:cubicBezTo>
                  <a:pt x="159" y="122"/>
                  <a:pt x="166" y="125"/>
                  <a:pt x="172" y="130"/>
                </a:cubicBezTo>
                <a:cubicBezTo>
                  <a:pt x="183" y="142"/>
                  <a:pt x="183" y="160"/>
                  <a:pt x="172" y="171"/>
                </a:cubicBezTo>
                <a:cubicBezTo>
                  <a:pt x="166" y="177"/>
                  <a:pt x="159" y="180"/>
                  <a:pt x="151" y="180"/>
                </a:cubicBezTo>
                <a:close/>
                <a:moveTo>
                  <a:pt x="203" y="229"/>
                </a:moveTo>
                <a:cubicBezTo>
                  <a:pt x="192" y="236"/>
                  <a:pt x="181" y="241"/>
                  <a:pt x="170" y="243"/>
                </a:cubicBezTo>
                <a:cubicBezTo>
                  <a:pt x="168" y="243"/>
                  <a:pt x="168" y="243"/>
                  <a:pt x="168" y="243"/>
                </a:cubicBezTo>
                <a:cubicBezTo>
                  <a:pt x="168" y="242"/>
                  <a:pt x="168" y="242"/>
                  <a:pt x="168" y="242"/>
                </a:cubicBezTo>
                <a:cubicBezTo>
                  <a:pt x="163" y="225"/>
                  <a:pt x="160" y="208"/>
                  <a:pt x="159" y="192"/>
                </a:cubicBezTo>
                <a:cubicBezTo>
                  <a:pt x="159" y="190"/>
                  <a:pt x="159" y="190"/>
                  <a:pt x="159" y="190"/>
                </a:cubicBezTo>
                <a:cubicBezTo>
                  <a:pt x="160" y="190"/>
                  <a:pt x="160" y="190"/>
                  <a:pt x="160" y="190"/>
                </a:cubicBezTo>
                <a:cubicBezTo>
                  <a:pt x="164" y="189"/>
                  <a:pt x="168" y="188"/>
                  <a:pt x="172" y="185"/>
                </a:cubicBezTo>
                <a:cubicBezTo>
                  <a:pt x="173" y="185"/>
                  <a:pt x="173" y="185"/>
                  <a:pt x="173" y="185"/>
                </a:cubicBezTo>
                <a:cubicBezTo>
                  <a:pt x="174" y="185"/>
                  <a:pt x="174" y="185"/>
                  <a:pt x="174" y="185"/>
                </a:cubicBezTo>
                <a:cubicBezTo>
                  <a:pt x="185" y="199"/>
                  <a:pt x="195" y="213"/>
                  <a:pt x="203" y="228"/>
                </a:cubicBezTo>
                <a:cubicBezTo>
                  <a:pt x="204" y="229"/>
                  <a:pt x="204" y="229"/>
                  <a:pt x="204" y="229"/>
                </a:cubicBezTo>
                <a:lnTo>
                  <a:pt x="203" y="229"/>
                </a:lnTo>
                <a:close/>
                <a:moveTo>
                  <a:pt x="243" y="170"/>
                </a:moveTo>
                <a:cubicBezTo>
                  <a:pt x="241" y="182"/>
                  <a:pt x="236" y="193"/>
                  <a:pt x="229" y="203"/>
                </a:cubicBezTo>
                <a:cubicBezTo>
                  <a:pt x="229" y="204"/>
                  <a:pt x="229" y="204"/>
                  <a:pt x="229" y="204"/>
                </a:cubicBezTo>
                <a:cubicBezTo>
                  <a:pt x="228" y="203"/>
                  <a:pt x="228" y="203"/>
                  <a:pt x="228" y="203"/>
                </a:cubicBezTo>
                <a:cubicBezTo>
                  <a:pt x="212" y="195"/>
                  <a:pt x="198" y="185"/>
                  <a:pt x="185" y="174"/>
                </a:cubicBezTo>
                <a:cubicBezTo>
                  <a:pt x="185" y="173"/>
                  <a:pt x="185" y="173"/>
                  <a:pt x="185" y="173"/>
                </a:cubicBezTo>
                <a:cubicBezTo>
                  <a:pt x="185" y="172"/>
                  <a:pt x="185" y="172"/>
                  <a:pt x="185" y="172"/>
                </a:cubicBezTo>
                <a:cubicBezTo>
                  <a:pt x="188" y="169"/>
                  <a:pt x="189" y="164"/>
                  <a:pt x="190" y="160"/>
                </a:cubicBezTo>
                <a:cubicBezTo>
                  <a:pt x="191" y="159"/>
                  <a:pt x="191" y="159"/>
                  <a:pt x="191" y="159"/>
                </a:cubicBezTo>
                <a:cubicBezTo>
                  <a:pt x="192" y="159"/>
                  <a:pt x="192" y="159"/>
                  <a:pt x="192" y="159"/>
                </a:cubicBezTo>
                <a:cubicBezTo>
                  <a:pt x="208" y="161"/>
                  <a:pt x="225" y="164"/>
                  <a:pt x="242" y="168"/>
                </a:cubicBezTo>
                <a:cubicBezTo>
                  <a:pt x="243" y="169"/>
                  <a:pt x="243" y="169"/>
                  <a:pt x="243" y="169"/>
                </a:cubicBezTo>
                <a:lnTo>
                  <a:pt x="243" y="170"/>
                </a:lnTo>
                <a:close/>
                <a:moveTo>
                  <a:pt x="242" y="134"/>
                </a:moveTo>
                <a:cubicBezTo>
                  <a:pt x="225" y="139"/>
                  <a:pt x="208" y="142"/>
                  <a:pt x="192" y="143"/>
                </a:cubicBezTo>
                <a:cubicBezTo>
                  <a:pt x="191" y="143"/>
                  <a:pt x="191" y="143"/>
                  <a:pt x="191" y="143"/>
                </a:cubicBezTo>
                <a:cubicBezTo>
                  <a:pt x="190" y="142"/>
                  <a:pt x="190" y="142"/>
                  <a:pt x="190" y="142"/>
                </a:cubicBezTo>
                <a:cubicBezTo>
                  <a:pt x="189" y="137"/>
                  <a:pt x="188" y="133"/>
                  <a:pt x="185" y="130"/>
                </a:cubicBezTo>
                <a:cubicBezTo>
                  <a:pt x="185" y="129"/>
                  <a:pt x="185" y="129"/>
                  <a:pt x="185" y="129"/>
                </a:cubicBezTo>
                <a:cubicBezTo>
                  <a:pt x="186" y="128"/>
                  <a:pt x="186" y="128"/>
                  <a:pt x="186" y="128"/>
                </a:cubicBezTo>
                <a:cubicBezTo>
                  <a:pt x="199" y="117"/>
                  <a:pt x="213" y="107"/>
                  <a:pt x="228" y="99"/>
                </a:cubicBezTo>
                <a:cubicBezTo>
                  <a:pt x="229" y="98"/>
                  <a:pt x="229" y="98"/>
                  <a:pt x="229" y="98"/>
                </a:cubicBezTo>
                <a:cubicBezTo>
                  <a:pt x="230" y="99"/>
                  <a:pt x="230" y="99"/>
                  <a:pt x="230" y="99"/>
                </a:cubicBezTo>
                <a:cubicBezTo>
                  <a:pt x="236" y="109"/>
                  <a:pt x="241" y="120"/>
                  <a:pt x="243" y="132"/>
                </a:cubicBezTo>
                <a:cubicBezTo>
                  <a:pt x="243" y="133"/>
                  <a:pt x="243" y="133"/>
                  <a:pt x="243" y="133"/>
                </a:cubicBezTo>
                <a:lnTo>
                  <a:pt x="242" y="134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  <a:effectLst>
            <a:outerShdw blurRad="190500" dist="76200" dir="2700000" algn="tl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" name="Oval 27"/>
          <p:cNvSpPr/>
          <p:nvPr/>
        </p:nvSpPr>
        <p:spPr>
          <a:xfrm>
            <a:off x="13521316" y="9464425"/>
            <a:ext cx="1496521" cy="1496521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571500" dist="723900" dir="2700000" algn="tl" rotWithShape="0">
              <a:prstClr val="black">
                <a:alpha val="3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" name="Freeform 30"/>
          <p:cNvSpPr>
            <a:spLocks noEditPoints="1"/>
          </p:cNvSpPr>
          <p:nvPr/>
        </p:nvSpPr>
        <p:spPr bwMode="auto">
          <a:xfrm>
            <a:off x="8474118" y="7481286"/>
            <a:ext cx="3044824" cy="3041085"/>
          </a:xfrm>
          <a:custGeom>
            <a:avLst/>
            <a:gdLst>
              <a:gd name="T0" fmla="*/ 286 w 302"/>
              <a:gd name="T1" fmla="*/ 129 h 302"/>
              <a:gd name="T2" fmla="*/ 282 w 302"/>
              <a:gd name="T3" fmla="*/ 112 h 302"/>
              <a:gd name="T4" fmla="*/ 285 w 302"/>
              <a:gd name="T5" fmla="*/ 82 h 302"/>
              <a:gd name="T6" fmla="*/ 264 w 302"/>
              <a:gd name="T7" fmla="*/ 72 h 302"/>
              <a:gd name="T8" fmla="*/ 252 w 302"/>
              <a:gd name="T9" fmla="*/ 58 h 302"/>
              <a:gd name="T10" fmla="*/ 236 w 302"/>
              <a:gd name="T11" fmla="*/ 34 h 302"/>
              <a:gd name="T12" fmla="*/ 219 w 302"/>
              <a:gd name="T13" fmla="*/ 23 h 302"/>
              <a:gd name="T14" fmla="*/ 191 w 302"/>
              <a:gd name="T15" fmla="*/ 20 h 302"/>
              <a:gd name="T16" fmla="*/ 173 w 302"/>
              <a:gd name="T17" fmla="*/ 15 h 302"/>
              <a:gd name="T18" fmla="*/ 155 w 302"/>
              <a:gd name="T19" fmla="*/ 0 h 302"/>
              <a:gd name="T20" fmla="*/ 141 w 302"/>
              <a:gd name="T21" fmla="*/ 14 h 302"/>
              <a:gd name="T22" fmla="*/ 113 w 302"/>
              <a:gd name="T23" fmla="*/ 12 h 302"/>
              <a:gd name="T24" fmla="*/ 94 w 302"/>
              <a:gd name="T25" fmla="*/ 18 h 302"/>
              <a:gd name="T26" fmla="*/ 73 w 302"/>
              <a:gd name="T27" fmla="*/ 38 h 302"/>
              <a:gd name="T28" fmla="*/ 59 w 302"/>
              <a:gd name="T29" fmla="*/ 49 h 302"/>
              <a:gd name="T30" fmla="*/ 35 w 302"/>
              <a:gd name="T31" fmla="*/ 54 h 302"/>
              <a:gd name="T32" fmla="*/ 32 w 302"/>
              <a:gd name="T33" fmla="*/ 84 h 302"/>
              <a:gd name="T34" fmla="*/ 24 w 302"/>
              <a:gd name="T35" fmla="*/ 99 h 302"/>
              <a:gd name="T36" fmla="*/ 3 w 302"/>
              <a:gd name="T37" fmla="*/ 121 h 302"/>
              <a:gd name="T38" fmla="*/ 14 w 302"/>
              <a:gd name="T39" fmla="*/ 142 h 302"/>
              <a:gd name="T40" fmla="*/ 7 w 302"/>
              <a:gd name="T41" fmla="*/ 157 h 302"/>
              <a:gd name="T42" fmla="*/ 9 w 302"/>
              <a:gd name="T43" fmla="*/ 177 h 302"/>
              <a:gd name="T44" fmla="*/ 24 w 302"/>
              <a:gd name="T45" fmla="*/ 201 h 302"/>
              <a:gd name="T46" fmla="*/ 31 w 302"/>
              <a:gd name="T47" fmla="*/ 218 h 302"/>
              <a:gd name="T48" fmla="*/ 30 w 302"/>
              <a:gd name="T49" fmla="*/ 242 h 302"/>
              <a:gd name="T50" fmla="*/ 59 w 302"/>
              <a:gd name="T51" fmla="*/ 252 h 302"/>
              <a:gd name="T52" fmla="*/ 73 w 302"/>
              <a:gd name="T53" fmla="*/ 263 h 302"/>
              <a:gd name="T54" fmla="*/ 89 w 302"/>
              <a:gd name="T55" fmla="*/ 289 h 302"/>
              <a:gd name="T56" fmla="*/ 112 w 302"/>
              <a:gd name="T57" fmla="*/ 283 h 302"/>
              <a:gd name="T58" fmla="*/ 130 w 302"/>
              <a:gd name="T59" fmla="*/ 286 h 302"/>
              <a:gd name="T60" fmla="*/ 155 w 302"/>
              <a:gd name="T61" fmla="*/ 302 h 302"/>
              <a:gd name="T62" fmla="*/ 173 w 302"/>
              <a:gd name="T63" fmla="*/ 286 h 302"/>
              <a:gd name="T64" fmla="*/ 190 w 302"/>
              <a:gd name="T65" fmla="*/ 282 h 302"/>
              <a:gd name="T66" fmla="*/ 220 w 302"/>
              <a:gd name="T67" fmla="*/ 285 h 302"/>
              <a:gd name="T68" fmla="*/ 230 w 302"/>
              <a:gd name="T69" fmla="*/ 263 h 302"/>
              <a:gd name="T70" fmla="*/ 243 w 302"/>
              <a:gd name="T71" fmla="*/ 251 h 302"/>
              <a:gd name="T72" fmla="*/ 268 w 302"/>
              <a:gd name="T73" fmla="*/ 236 h 302"/>
              <a:gd name="T74" fmla="*/ 278 w 302"/>
              <a:gd name="T75" fmla="*/ 219 h 302"/>
              <a:gd name="T76" fmla="*/ 282 w 302"/>
              <a:gd name="T77" fmla="*/ 190 h 302"/>
              <a:gd name="T78" fmla="*/ 287 w 302"/>
              <a:gd name="T79" fmla="*/ 173 h 302"/>
              <a:gd name="T80" fmla="*/ 302 w 302"/>
              <a:gd name="T81" fmla="*/ 155 h 302"/>
              <a:gd name="T82" fmla="*/ 170 w 302"/>
              <a:gd name="T83" fmla="*/ 59 h 302"/>
              <a:gd name="T84" fmla="*/ 160 w 302"/>
              <a:gd name="T85" fmla="*/ 111 h 302"/>
              <a:gd name="T86" fmla="*/ 143 w 302"/>
              <a:gd name="T87" fmla="*/ 110 h 302"/>
              <a:gd name="T88" fmla="*/ 98 w 302"/>
              <a:gd name="T89" fmla="*/ 73 h 302"/>
              <a:gd name="T90" fmla="*/ 117 w 302"/>
              <a:gd name="T91" fmla="*/ 128 h 302"/>
              <a:gd name="T92" fmla="*/ 59 w 302"/>
              <a:gd name="T93" fmla="*/ 132 h 302"/>
              <a:gd name="T94" fmla="*/ 110 w 302"/>
              <a:gd name="T95" fmla="*/ 159 h 302"/>
              <a:gd name="T96" fmla="*/ 143 w 302"/>
              <a:gd name="T97" fmla="*/ 191 h 302"/>
              <a:gd name="T98" fmla="*/ 128 w 302"/>
              <a:gd name="T99" fmla="*/ 185 h 302"/>
              <a:gd name="T100" fmla="*/ 130 w 302"/>
              <a:gd name="T101" fmla="*/ 171 h 302"/>
              <a:gd name="T102" fmla="*/ 203 w 302"/>
              <a:gd name="T103" fmla="*/ 229 h 302"/>
              <a:gd name="T104" fmla="*/ 172 w 302"/>
              <a:gd name="T105" fmla="*/ 185 h 302"/>
              <a:gd name="T106" fmla="*/ 229 w 302"/>
              <a:gd name="T107" fmla="*/ 203 h 302"/>
              <a:gd name="T108" fmla="*/ 191 w 302"/>
              <a:gd name="T109" fmla="*/ 159 h 302"/>
              <a:gd name="T110" fmla="*/ 191 w 302"/>
              <a:gd name="T111" fmla="*/ 143 h 302"/>
              <a:gd name="T112" fmla="*/ 230 w 302"/>
              <a:gd name="T113" fmla="*/ 99 h 3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302" h="302">
                <a:moveTo>
                  <a:pt x="302" y="147"/>
                </a:moveTo>
                <a:cubicBezTo>
                  <a:pt x="300" y="146"/>
                  <a:pt x="297" y="145"/>
                  <a:pt x="295" y="145"/>
                </a:cubicBezTo>
                <a:cubicBezTo>
                  <a:pt x="293" y="144"/>
                  <a:pt x="290" y="143"/>
                  <a:pt x="288" y="142"/>
                </a:cubicBezTo>
                <a:cubicBezTo>
                  <a:pt x="287" y="142"/>
                  <a:pt x="287" y="142"/>
                  <a:pt x="287" y="142"/>
                </a:cubicBezTo>
                <a:cubicBezTo>
                  <a:pt x="287" y="141"/>
                  <a:pt x="287" y="141"/>
                  <a:pt x="287" y="141"/>
                </a:cubicBezTo>
                <a:cubicBezTo>
                  <a:pt x="287" y="137"/>
                  <a:pt x="287" y="133"/>
                  <a:pt x="286" y="130"/>
                </a:cubicBezTo>
                <a:cubicBezTo>
                  <a:pt x="286" y="129"/>
                  <a:pt x="286" y="129"/>
                  <a:pt x="286" y="129"/>
                </a:cubicBezTo>
                <a:cubicBezTo>
                  <a:pt x="287" y="128"/>
                  <a:pt x="287" y="128"/>
                  <a:pt x="287" y="128"/>
                </a:cubicBezTo>
                <a:cubicBezTo>
                  <a:pt x="289" y="127"/>
                  <a:pt x="291" y="126"/>
                  <a:pt x="293" y="125"/>
                </a:cubicBezTo>
                <a:cubicBezTo>
                  <a:pt x="295" y="123"/>
                  <a:pt x="297" y="122"/>
                  <a:pt x="299" y="121"/>
                </a:cubicBezTo>
                <a:cubicBezTo>
                  <a:pt x="299" y="118"/>
                  <a:pt x="298" y="116"/>
                  <a:pt x="297" y="113"/>
                </a:cubicBezTo>
                <a:cubicBezTo>
                  <a:pt x="295" y="113"/>
                  <a:pt x="293" y="113"/>
                  <a:pt x="290" y="113"/>
                </a:cubicBezTo>
                <a:cubicBezTo>
                  <a:pt x="288" y="112"/>
                  <a:pt x="285" y="112"/>
                  <a:pt x="283" y="112"/>
                </a:cubicBezTo>
                <a:cubicBezTo>
                  <a:pt x="282" y="112"/>
                  <a:pt x="282" y="112"/>
                  <a:pt x="282" y="112"/>
                </a:cubicBezTo>
                <a:cubicBezTo>
                  <a:pt x="282" y="111"/>
                  <a:pt x="282" y="111"/>
                  <a:pt x="282" y="111"/>
                </a:cubicBezTo>
                <a:cubicBezTo>
                  <a:pt x="281" y="108"/>
                  <a:pt x="279" y="104"/>
                  <a:pt x="278" y="100"/>
                </a:cubicBezTo>
                <a:cubicBezTo>
                  <a:pt x="278" y="99"/>
                  <a:pt x="278" y="99"/>
                  <a:pt x="278" y="99"/>
                </a:cubicBezTo>
                <a:cubicBezTo>
                  <a:pt x="278" y="99"/>
                  <a:pt x="278" y="99"/>
                  <a:pt x="278" y="99"/>
                </a:cubicBezTo>
                <a:cubicBezTo>
                  <a:pt x="280" y="97"/>
                  <a:pt x="282" y="95"/>
                  <a:pt x="284" y="94"/>
                </a:cubicBezTo>
                <a:cubicBezTo>
                  <a:pt x="285" y="92"/>
                  <a:pt x="287" y="90"/>
                  <a:pt x="289" y="89"/>
                </a:cubicBezTo>
                <a:cubicBezTo>
                  <a:pt x="288" y="86"/>
                  <a:pt x="286" y="84"/>
                  <a:pt x="285" y="82"/>
                </a:cubicBezTo>
                <a:cubicBezTo>
                  <a:pt x="283" y="82"/>
                  <a:pt x="281" y="82"/>
                  <a:pt x="278" y="83"/>
                </a:cubicBezTo>
                <a:cubicBezTo>
                  <a:pt x="276" y="83"/>
                  <a:pt x="273" y="83"/>
                  <a:pt x="271" y="84"/>
                </a:cubicBezTo>
                <a:cubicBezTo>
                  <a:pt x="270" y="84"/>
                  <a:pt x="270" y="84"/>
                  <a:pt x="270" y="84"/>
                </a:cubicBezTo>
                <a:cubicBezTo>
                  <a:pt x="270" y="83"/>
                  <a:pt x="270" y="83"/>
                  <a:pt x="270" y="83"/>
                </a:cubicBezTo>
                <a:cubicBezTo>
                  <a:pt x="268" y="80"/>
                  <a:pt x="266" y="76"/>
                  <a:pt x="264" y="73"/>
                </a:cubicBezTo>
                <a:cubicBezTo>
                  <a:pt x="263" y="72"/>
                  <a:pt x="263" y="72"/>
                  <a:pt x="263" y="72"/>
                </a:cubicBezTo>
                <a:cubicBezTo>
                  <a:pt x="264" y="72"/>
                  <a:pt x="264" y="72"/>
                  <a:pt x="264" y="72"/>
                </a:cubicBezTo>
                <a:cubicBezTo>
                  <a:pt x="265" y="70"/>
                  <a:pt x="266" y="68"/>
                  <a:pt x="268" y="66"/>
                </a:cubicBezTo>
                <a:cubicBezTo>
                  <a:pt x="269" y="64"/>
                  <a:pt x="270" y="62"/>
                  <a:pt x="271" y="60"/>
                </a:cubicBezTo>
                <a:cubicBezTo>
                  <a:pt x="270" y="58"/>
                  <a:pt x="268" y="56"/>
                  <a:pt x="267" y="54"/>
                </a:cubicBezTo>
                <a:cubicBezTo>
                  <a:pt x="264" y="54"/>
                  <a:pt x="262" y="55"/>
                  <a:pt x="260" y="56"/>
                </a:cubicBezTo>
                <a:cubicBezTo>
                  <a:pt x="258" y="57"/>
                  <a:pt x="255" y="58"/>
                  <a:pt x="253" y="59"/>
                </a:cubicBezTo>
                <a:cubicBezTo>
                  <a:pt x="252" y="59"/>
                  <a:pt x="252" y="59"/>
                  <a:pt x="252" y="59"/>
                </a:cubicBezTo>
                <a:cubicBezTo>
                  <a:pt x="252" y="58"/>
                  <a:pt x="252" y="58"/>
                  <a:pt x="252" y="58"/>
                </a:cubicBezTo>
                <a:cubicBezTo>
                  <a:pt x="249" y="55"/>
                  <a:pt x="246" y="53"/>
                  <a:pt x="243" y="50"/>
                </a:cubicBezTo>
                <a:cubicBezTo>
                  <a:pt x="243" y="49"/>
                  <a:pt x="243" y="49"/>
                  <a:pt x="243" y="49"/>
                </a:cubicBezTo>
                <a:cubicBezTo>
                  <a:pt x="243" y="49"/>
                  <a:pt x="243" y="49"/>
                  <a:pt x="243" y="49"/>
                </a:cubicBezTo>
                <a:cubicBezTo>
                  <a:pt x="244" y="47"/>
                  <a:pt x="245" y="44"/>
                  <a:pt x="246" y="42"/>
                </a:cubicBezTo>
                <a:cubicBezTo>
                  <a:pt x="247" y="40"/>
                  <a:pt x="247" y="37"/>
                  <a:pt x="248" y="35"/>
                </a:cubicBezTo>
                <a:cubicBezTo>
                  <a:pt x="246" y="33"/>
                  <a:pt x="244" y="32"/>
                  <a:pt x="242" y="30"/>
                </a:cubicBezTo>
                <a:cubicBezTo>
                  <a:pt x="240" y="31"/>
                  <a:pt x="238" y="33"/>
                  <a:pt x="236" y="34"/>
                </a:cubicBezTo>
                <a:cubicBezTo>
                  <a:pt x="234" y="36"/>
                  <a:pt x="232" y="37"/>
                  <a:pt x="230" y="38"/>
                </a:cubicBezTo>
                <a:cubicBezTo>
                  <a:pt x="229" y="39"/>
                  <a:pt x="229" y="39"/>
                  <a:pt x="229" y="39"/>
                </a:cubicBezTo>
                <a:cubicBezTo>
                  <a:pt x="228" y="38"/>
                  <a:pt x="228" y="38"/>
                  <a:pt x="228" y="38"/>
                </a:cubicBezTo>
                <a:cubicBezTo>
                  <a:pt x="225" y="36"/>
                  <a:pt x="222" y="34"/>
                  <a:pt x="219" y="32"/>
                </a:cubicBezTo>
                <a:cubicBezTo>
                  <a:pt x="218" y="32"/>
                  <a:pt x="218" y="32"/>
                  <a:pt x="218" y="32"/>
                </a:cubicBezTo>
                <a:cubicBezTo>
                  <a:pt x="218" y="31"/>
                  <a:pt x="218" y="31"/>
                  <a:pt x="218" y="31"/>
                </a:cubicBezTo>
                <a:cubicBezTo>
                  <a:pt x="218" y="28"/>
                  <a:pt x="219" y="26"/>
                  <a:pt x="219" y="23"/>
                </a:cubicBezTo>
                <a:cubicBezTo>
                  <a:pt x="219" y="21"/>
                  <a:pt x="220" y="19"/>
                  <a:pt x="220" y="16"/>
                </a:cubicBezTo>
                <a:cubicBezTo>
                  <a:pt x="218" y="15"/>
                  <a:pt x="215" y="14"/>
                  <a:pt x="213" y="13"/>
                </a:cubicBezTo>
                <a:cubicBezTo>
                  <a:pt x="211" y="15"/>
                  <a:pt x="210" y="16"/>
                  <a:pt x="208" y="18"/>
                </a:cubicBezTo>
                <a:cubicBezTo>
                  <a:pt x="206" y="20"/>
                  <a:pt x="205" y="22"/>
                  <a:pt x="203" y="23"/>
                </a:cubicBezTo>
                <a:cubicBezTo>
                  <a:pt x="202" y="24"/>
                  <a:pt x="202" y="24"/>
                  <a:pt x="202" y="24"/>
                </a:cubicBezTo>
                <a:cubicBezTo>
                  <a:pt x="202" y="24"/>
                  <a:pt x="202" y="24"/>
                  <a:pt x="202" y="24"/>
                </a:cubicBezTo>
                <a:cubicBezTo>
                  <a:pt x="198" y="22"/>
                  <a:pt x="194" y="21"/>
                  <a:pt x="191" y="20"/>
                </a:cubicBezTo>
                <a:cubicBezTo>
                  <a:pt x="190" y="20"/>
                  <a:pt x="190" y="20"/>
                  <a:pt x="190" y="20"/>
                </a:cubicBezTo>
                <a:cubicBezTo>
                  <a:pt x="190" y="19"/>
                  <a:pt x="190" y="19"/>
                  <a:pt x="190" y="19"/>
                </a:cubicBezTo>
                <a:cubicBezTo>
                  <a:pt x="189" y="17"/>
                  <a:pt x="189" y="14"/>
                  <a:pt x="189" y="12"/>
                </a:cubicBezTo>
                <a:cubicBezTo>
                  <a:pt x="189" y="9"/>
                  <a:pt x="189" y="7"/>
                  <a:pt x="188" y="4"/>
                </a:cubicBezTo>
                <a:cubicBezTo>
                  <a:pt x="186" y="4"/>
                  <a:pt x="183" y="3"/>
                  <a:pt x="181" y="3"/>
                </a:cubicBezTo>
                <a:cubicBezTo>
                  <a:pt x="180" y="4"/>
                  <a:pt x="178" y="7"/>
                  <a:pt x="177" y="9"/>
                </a:cubicBezTo>
                <a:cubicBezTo>
                  <a:pt x="176" y="11"/>
                  <a:pt x="175" y="13"/>
                  <a:pt x="173" y="15"/>
                </a:cubicBezTo>
                <a:cubicBezTo>
                  <a:pt x="173" y="16"/>
                  <a:pt x="173" y="16"/>
                  <a:pt x="173" y="16"/>
                </a:cubicBezTo>
                <a:cubicBezTo>
                  <a:pt x="172" y="16"/>
                  <a:pt x="172" y="16"/>
                  <a:pt x="172" y="16"/>
                </a:cubicBezTo>
                <a:cubicBezTo>
                  <a:pt x="168" y="15"/>
                  <a:pt x="165" y="15"/>
                  <a:pt x="161" y="14"/>
                </a:cubicBezTo>
                <a:cubicBezTo>
                  <a:pt x="160" y="14"/>
                  <a:pt x="160" y="14"/>
                  <a:pt x="160" y="14"/>
                </a:cubicBezTo>
                <a:cubicBezTo>
                  <a:pt x="159" y="14"/>
                  <a:pt x="159" y="14"/>
                  <a:pt x="159" y="14"/>
                </a:cubicBezTo>
                <a:cubicBezTo>
                  <a:pt x="159" y="11"/>
                  <a:pt x="158" y="9"/>
                  <a:pt x="157" y="7"/>
                </a:cubicBezTo>
                <a:cubicBezTo>
                  <a:pt x="156" y="4"/>
                  <a:pt x="156" y="2"/>
                  <a:pt x="155" y="0"/>
                </a:cubicBezTo>
                <a:cubicBezTo>
                  <a:pt x="155" y="0"/>
                  <a:pt x="155" y="0"/>
                  <a:pt x="155" y="0"/>
                </a:cubicBezTo>
                <a:cubicBezTo>
                  <a:pt x="152" y="0"/>
                  <a:pt x="150" y="0"/>
                  <a:pt x="147" y="0"/>
                </a:cubicBezTo>
                <a:cubicBezTo>
                  <a:pt x="147" y="0"/>
                  <a:pt x="147" y="0"/>
                  <a:pt x="147" y="0"/>
                </a:cubicBezTo>
                <a:cubicBezTo>
                  <a:pt x="146" y="2"/>
                  <a:pt x="145" y="4"/>
                  <a:pt x="145" y="7"/>
                </a:cubicBezTo>
                <a:cubicBezTo>
                  <a:pt x="144" y="9"/>
                  <a:pt x="143" y="11"/>
                  <a:pt x="142" y="14"/>
                </a:cubicBezTo>
                <a:cubicBezTo>
                  <a:pt x="142" y="14"/>
                  <a:pt x="142" y="14"/>
                  <a:pt x="142" y="14"/>
                </a:cubicBezTo>
                <a:cubicBezTo>
                  <a:pt x="141" y="14"/>
                  <a:pt x="141" y="14"/>
                  <a:pt x="141" y="14"/>
                </a:cubicBezTo>
                <a:cubicBezTo>
                  <a:pt x="137" y="15"/>
                  <a:pt x="133" y="15"/>
                  <a:pt x="130" y="16"/>
                </a:cubicBezTo>
                <a:cubicBezTo>
                  <a:pt x="129" y="16"/>
                  <a:pt x="129" y="16"/>
                  <a:pt x="129" y="16"/>
                </a:cubicBezTo>
                <a:cubicBezTo>
                  <a:pt x="129" y="15"/>
                  <a:pt x="129" y="15"/>
                  <a:pt x="129" y="15"/>
                </a:cubicBezTo>
                <a:cubicBezTo>
                  <a:pt x="127" y="13"/>
                  <a:pt x="126" y="11"/>
                  <a:pt x="125" y="9"/>
                </a:cubicBezTo>
                <a:cubicBezTo>
                  <a:pt x="123" y="7"/>
                  <a:pt x="122" y="4"/>
                  <a:pt x="121" y="3"/>
                </a:cubicBezTo>
                <a:cubicBezTo>
                  <a:pt x="118" y="3"/>
                  <a:pt x="116" y="4"/>
                  <a:pt x="113" y="4"/>
                </a:cubicBezTo>
                <a:cubicBezTo>
                  <a:pt x="113" y="7"/>
                  <a:pt x="113" y="9"/>
                  <a:pt x="113" y="12"/>
                </a:cubicBezTo>
                <a:cubicBezTo>
                  <a:pt x="113" y="14"/>
                  <a:pt x="112" y="17"/>
                  <a:pt x="112" y="19"/>
                </a:cubicBezTo>
                <a:cubicBezTo>
                  <a:pt x="112" y="20"/>
                  <a:pt x="112" y="20"/>
                  <a:pt x="112" y="20"/>
                </a:cubicBezTo>
                <a:cubicBezTo>
                  <a:pt x="111" y="20"/>
                  <a:pt x="111" y="20"/>
                  <a:pt x="111" y="20"/>
                </a:cubicBezTo>
                <a:cubicBezTo>
                  <a:pt x="108" y="21"/>
                  <a:pt x="104" y="22"/>
                  <a:pt x="100" y="24"/>
                </a:cubicBezTo>
                <a:cubicBezTo>
                  <a:pt x="100" y="24"/>
                  <a:pt x="100" y="24"/>
                  <a:pt x="100" y="24"/>
                </a:cubicBezTo>
                <a:cubicBezTo>
                  <a:pt x="99" y="23"/>
                  <a:pt x="99" y="23"/>
                  <a:pt x="99" y="23"/>
                </a:cubicBezTo>
                <a:cubicBezTo>
                  <a:pt x="97" y="22"/>
                  <a:pt x="96" y="20"/>
                  <a:pt x="94" y="18"/>
                </a:cubicBezTo>
                <a:cubicBezTo>
                  <a:pt x="92" y="16"/>
                  <a:pt x="90" y="15"/>
                  <a:pt x="89" y="13"/>
                </a:cubicBezTo>
                <a:cubicBezTo>
                  <a:pt x="86" y="14"/>
                  <a:pt x="84" y="15"/>
                  <a:pt x="82" y="16"/>
                </a:cubicBezTo>
                <a:cubicBezTo>
                  <a:pt x="82" y="19"/>
                  <a:pt x="82" y="21"/>
                  <a:pt x="83" y="23"/>
                </a:cubicBezTo>
                <a:cubicBezTo>
                  <a:pt x="83" y="26"/>
                  <a:pt x="83" y="28"/>
                  <a:pt x="84" y="31"/>
                </a:cubicBezTo>
                <a:cubicBezTo>
                  <a:pt x="84" y="32"/>
                  <a:pt x="84" y="32"/>
                  <a:pt x="84" y="32"/>
                </a:cubicBezTo>
                <a:cubicBezTo>
                  <a:pt x="83" y="32"/>
                  <a:pt x="83" y="32"/>
                  <a:pt x="83" y="32"/>
                </a:cubicBezTo>
                <a:cubicBezTo>
                  <a:pt x="80" y="34"/>
                  <a:pt x="76" y="36"/>
                  <a:pt x="73" y="38"/>
                </a:cubicBezTo>
                <a:cubicBezTo>
                  <a:pt x="73" y="39"/>
                  <a:pt x="73" y="39"/>
                  <a:pt x="73" y="39"/>
                </a:cubicBezTo>
                <a:cubicBezTo>
                  <a:pt x="72" y="38"/>
                  <a:pt x="72" y="38"/>
                  <a:pt x="72" y="38"/>
                </a:cubicBezTo>
                <a:cubicBezTo>
                  <a:pt x="70" y="37"/>
                  <a:pt x="68" y="36"/>
                  <a:pt x="66" y="34"/>
                </a:cubicBezTo>
                <a:cubicBezTo>
                  <a:pt x="64" y="33"/>
                  <a:pt x="62" y="31"/>
                  <a:pt x="60" y="30"/>
                </a:cubicBezTo>
                <a:cubicBezTo>
                  <a:pt x="58" y="32"/>
                  <a:pt x="56" y="33"/>
                  <a:pt x="54" y="35"/>
                </a:cubicBezTo>
                <a:cubicBezTo>
                  <a:pt x="54" y="37"/>
                  <a:pt x="55" y="40"/>
                  <a:pt x="56" y="42"/>
                </a:cubicBezTo>
                <a:cubicBezTo>
                  <a:pt x="57" y="44"/>
                  <a:pt x="58" y="47"/>
                  <a:pt x="59" y="49"/>
                </a:cubicBezTo>
                <a:cubicBezTo>
                  <a:pt x="59" y="49"/>
                  <a:pt x="59" y="49"/>
                  <a:pt x="59" y="49"/>
                </a:cubicBezTo>
                <a:cubicBezTo>
                  <a:pt x="58" y="50"/>
                  <a:pt x="58" y="50"/>
                  <a:pt x="58" y="50"/>
                </a:cubicBezTo>
                <a:cubicBezTo>
                  <a:pt x="56" y="53"/>
                  <a:pt x="53" y="55"/>
                  <a:pt x="50" y="58"/>
                </a:cubicBezTo>
                <a:cubicBezTo>
                  <a:pt x="50" y="59"/>
                  <a:pt x="50" y="59"/>
                  <a:pt x="50" y="59"/>
                </a:cubicBezTo>
                <a:cubicBezTo>
                  <a:pt x="49" y="59"/>
                  <a:pt x="49" y="59"/>
                  <a:pt x="49" y="59"/>
                </a:cubicBezTo>
                <a:cubicBezTo>
                  <a:pt x="47" y="58"/>
                  <a:pt x="44" y="57"/>
                  <a:pt x="42" y="56"/>
                </a:cubicBezTo>
                <a:cubicBezTo>
                  <a:pt x="40" y="55"/>
                  <a:pt x="37" y="54"/>
                  <a:pt x="35" y="54"/>
                </a:cubicBezTo>
                <a:cubicBezTo>
                  <a:pt x="33" y="56"/>
                  <a:pt x="32" y="58"/>
                  <a:pt x="30" y="60"/>
                </a:cubicBezTo>
                <a:cubicBezTo>
                  <a:pt x="32" y="62"/>
                  <a:pt x="33" y="64"/>
                  <a:pt x="34" y="66"/>
                </a:cubicBezTo>
                <a:cubicBezTo>
                  <a:pt x="36" y="68"/>
                  <a:pt x="37" y="70"/>
                  <a:pt x="38" y="72"/>
                </a:cubicBezTo>
                <a:cubicBezTo>
                  <a:pt x="39" y="72"/>
                  <a:pt x="39" y="72"/>
                  <a:pt x="39" y="72"/>
                </a:cubicBezTo>
                <a:cubicBezTo>
                  <a:pt x="38" y="73"/>
                  <a:pt x="38" y="73"/>
                  <a:pt x="38" y="73"/>
                </a:cubicBezTo>
                <a:cubicBezTo>
                  <a:pt x="36" y="76"/>
                  <a:pt x="34" y="80"/>
                  <a:pt x="32" y="83"/>
                </a:cubicBezTo>
                <a:cubicBezTo>
                  <a:pt x="32" y="84"/>
                  <a:pt x="32" y="84"/>
                  <a:pt x="32" y="84"/>
                </a:cubicBezTo>
                <a:cubicBezTo>
                  <a:pt x="31" y="84"/>
                  <a:pt x="31" y="84"/>
                  <a:pt x="31" y="84"/>
                </a:cubicBezTo>
                <a:cubicBezTo>
                  <a:pt x="29" y="83"/>
                  <a:pt x="26" y="83"/>
                  <a:pt x="24" y="83"/>
                </a:cubicBezTo>
                <a:cubicBezTo>
                  <a:pt x="21" y="82"/>
                  <a:pt x="19" y="82"/>
                  <a:pt x="17" y="82"/>
                </a:cubicBezTo>
                <a:cubicBezTo>
                  <a:pt x="15" y="84"/>
                  <a:pt x="14" y="86"/>
                  <a:pt x="13" y="89"/>
                </a:cubicBezTo>
                <a:cubicBezTo>
                  <a:pt x="15" y="90"/>
                  <a:pt x="16" y="92"/>
                  <a:pt x="18" y="94"/>
                </a:cubicBezTo>
                <a:cubicBezTo>
                  <a:pt x="20" y="95"/>
                  <a:pt x="22" y="97"/>
                  <a:pt x="24" y="99"/>
                </a:cubicBezTo>
                <a:cubicBezTo>
                  <a:pt x="24" y="99"/>
                  <a:pt x="24" y="99"/>
                  <a:pt x="24" y="99"/>
                </a:cubicBezTo>
                <a:cubicBezTo>
                  <a:pt x="24" y="100"/>
                  <a:pt x="24" y="100"/>
                  <a:pt x="24" y="100"/>
                </a:cubicBezTo>
                <a:cubicBezTo>
                  <a:pt x="22" y="104"/>
                  <a:pt x="21" y="108"/>
                  <a:pt x="20" y="111"/>
                </a:cubicBezTo>
                <a:cubicBezTo>
                  <a:pt x="20" y="112"/>
                  <a:pt x="20" y="112"/>
                  <a:pt x="20" y="112"/>
                </a:cubicBezTo>
                <a:cubicBezTo>
                  <a:pt x="19" y="112"/>
                  <a:pt x="19" y="112"/>
                  <a:pt x="19" y="112"/>
                </a:cubicBezTo>
                <a:cubicBezTo>
                  <a:pt x="17" y="112"/>
                  <a:pt x="14" y="112"/>
                  <a:pt x="12" y="113"/>
                </a:cubicBezTo>
                <a:cubicBezTo>
                  <a:pt x="9" y="113"/>
                  <a:pt x="7" y="113"/>
                  <a:pt x="4" y="113"/>
                </a:cubicBezTo>
                <a:cubicBezTo>
                  <a:pt x="4" y="116"/>
                  <a:pt x="3" y="118"/>
                  <a:pt x="3" y="121"/>
                </a:cubicBezTo>
                <a:cubicBezTo>
                  <a:pt x="5" y="122"/>
                  <a:pt x="7" y="123"/>
                  <a:pt x="9" y="125"/>
                </a:cubicBezTo>
                <a:cubicBezTo>
                  <a:pt x="11" y="126"/>
                  <a:pt x="13" y="127"/>
                  <a:pt x="15" y="128"/>
                </a:cubicBezTo>
                <a:cubicBezTo>
                  <a:pt x="16" y="129"/>
                  <a:pt x="16" y="129"/>
                  <a:pt x="16" y="129"/>
                </a:cubicBezTo>
                <a:cubicBezTo>
                  <a:pt x="16" y="130"/>
                  <a:pt x="16" y="130"/>
                  <a:pt x="16" y="130"/>
                </a:cubicBezTo>
                <a:cubicBezTo>
                  <a:pt x="15" y="133"/>
                  <a:pt x="15" y="137"/>
                  <a:pt x="15" y="141"/>
                </a:cubicBezTo>
                <a:cubicBezTo>
                  <a:pt x="14" y="142"/>
                  <a:pt x="14" y="142"/>
                  <a:pt x="14" y="142"/>
                </a:cubicBezTo>
                <a:cubicBezTo>
                  <a:pt x="14" y="142"/>
                  <a:pt x="14" y="142"/>
                  <a:pt x="14" y="142"/>
                </a:cubicBezTo>
                <a:cubicBezTo>
                  <a:pt x="12" y="143"/>
                  <a:pt x="9" y="144"/>
                  <a:pt x="7" y="145"/>
                </a:cubicBezTo>
                <a:cubicBezTo>
                  <a:pt x="4" y="145"/>
                  <a:pt x="2" y="146"/>
                  <a:pt x="0" y="147"/>
                </a:cubicBezTo>
                <a:cubicBezTo>
                  <a:pt x="0" y="147"/>
                  <a:pt x="0" y="147"/>
                  <a:pt x="0" y="147"/>
                </a:cubicBezTo>
                <a:cubicBezTo>
                  <a:pt x="0" y="148"/>
                  <a:pt x="0" y="150"/>
                  <a:pt x="0" y="151"/>
                </a:cubicBezTo>
                <a:cubicBezTo>
                  <a:pt x="0" y="152"/>
                  <a:pt x="0" y="153"/>
                  <a:pt x="0" y="155"/>
                </a:cubicBezTo>
                <a:cubicBezTo>
                  <a:pt x="0" y="155"/>
                  <a:pt x="0" y="155"/>
                  <a:pt x="0" y="155"/>
                </a:cubicBezTo>
                <a:cubicBezTo>
                  <a:pt x="2" y="156"/>
                  <a:pt x="4" y="156"/>
                  <a:pt x="7" y="157"/>
                </a:cubicBezTo>
                <a:cubicBezTo>
                  <a:pt x="9" y="158"/>
                  <a:pt x="12" y="158"/>
                  <a:pt x="14" y="159"/>
                </a:cubicBezTo>
                <a:cubicBezTo>
                  <a:pt x="14" y="160"/>
                  <a:pt x="14" y="160"/>
                  <a:pt x="14" y="160"/>
                </a:cubicBezTo>
                <a:cubicBezTo>
                  <a:pt x="15" y="160"/>
                  <a:pt x="15" y="160"/>
                  <a:pt x="15" y="160"/>
                </a:cubicBezTo>
                <a:cubicBezTo>
                  <a:pt x="15" y="165"/>
                  <a:pt x="15" y="168"/>
                  <a:pt x="16" y="172"/>
                </a:cubicBezTo>
                <a:cubicBezTo>
                  <a:pt x="16" y="173"/>
                  <a:pt x="16" y="173"/>
                  <a:pt x="16" y="173"/>
                </a:cubicBezTo>
                <a:cubicBezTo>
                  <a:pt x="15" y="173"/>
                  <a:pt x="15" y="173"/>
                  <a:pt x="15" y="173"/>
                </a:cubicBezTo>
                <a:cubicBezTo>
                  <a:pt x="13" y="174"/>
                  <a:pt x="11" y="176"/>
                  <a:pt x="9" y="177"/>
                </a:cubicBezTo>
                <a:cubicBezTo>
                  <a:pt x="7" y="178"/>
                  <a:pt x="5" y="179"/>
                  <a:pt x="3" y="181"/>
                </a:cubicBezTo>
                <a:cubicBezTo>
                  <a:pt x="3" y="183"/>
                  <a:pt x="4" y="186"/>
                  <a:pt x="4" y="188"/>
                </a:cubicBezTo>
                <a:cubicBezTo>
                  <a:pt x="7" y="189"/>
                  <a:pt x="9" y="189"/>
                  <a:pt x="12" y="189"/>
                </a:cubicBezTo>
                <a:cubicBezTo>
                  <a:pt x="14" y="189"/>
                  <a:pt x="17" y="189"/>
                  <a:pt x="19" y="190"/>
                </a:cubicBezTo>
                <a:cubicBezTo>
                  <a:pt x="20" y="190"/>
                  <a:pt x="20" y="190"/>
                  <a:pt x="20" y="190"/>
                </a:cubicBezTo>
                <a:cubicBezTo>
                  <a:pt x="20" y="190"/>
                  <a:pt x="20" y="190"/>
                  <a:pt x="20" y="190"/>
                </a:cubicBezTo>
                <a:cubicBezTo>
                  <a:pt x="21" y="194"/>
                  <a:pt x="22" y="198"/>
                  <a:pt x="24" y="201"/>
                </a:cubicBezTo>
                <a:cubicBezTo>
                  <a:pt x="24" y="202"/>
                  <a:pt x="24" y="202"/>
                  <a:pt x="24" y="202"/>
                </a:cubicBezTo>
                <a:cubicBezTo>
                  <a:pt x="24" y="203"/>
                  <a:pt x="24" y="203"/>
                  <a:pt x="24" y="203"/>
                </a:cubicBezTo>
                <a:cubicBezTo>
                  <a:pt x="22" y="204"/>
                  <a:pt x="20" y="206"/>
                  <a:pt x="18" y="208"/>
                </a:cubicBezTo>
                <a:cubicBezTo>
                  <a:pt x="16" y="210"/>
                  <a:pt x="15" y="211"/>
                  <a:pt x="13" y="213"/>
                </a:cubicBezTo>
                <a:cubicBezTo>
                  <a:pt x="14" y="215"/>
                  <a:pt x="15" y="218"/>
                  <a:pt x="17" y="220"/>
                </a:cubicBezTo>
                <a:cubicBezTo>
                  <a:pt x="19" y="220"/>
                  <a:pt x="21" y="219"/>
                  <a:pt x="24" y="219"/>
                </a:cubicBezTo>
                <a:cubicBezTo>
                  <a:pt x="26" y="219"/>
                  <a:pt x="29" y="218"/>
                  <a:pt x="31" y="218"/>
                </a:cubicBezTo>
                <a:cubicBezTo>
                  <a:pt x="32" y="218"/>
                  <a:pt x="32" y="218"/>
                  <a:pt x="32" y="218"/>
                </a:cubicBezTo>
                <a:cubicBezTo>
                  <a:pt x="32" y="219"/>
                  <a:pt x="32" y="219"/>
                  <a:pt x="32" y="219"/>
                </a:cubicBezTo>
                <a:cubicBezTo>
                  <a:pt x="34" y="222"/>
                  <a:pt x="36" y="225"/>
                  <a:pt x="38" y="228"/>
                </a:cubicBezTo>
                <a:cubicBezTo>
                  <a:pt x="39" y="229"/>
                  <a:pt x="39" y="229"/>
                  <a:pt x="39" y="229"/>
                </a:cubicBezTo>
                <a:cubicBezTo>
                  <a:pt x="38" y="230"/>
                  <a:pt x="38" y="230"/>
                  <a:pt x="38" y="230"/>
                </a:cubicBezTo>
                <a:cubicBezTo>
                  <a:pt x="37" y="232"/>
                  <a:pt x="36" y="234"/>
                  <a:pt x="34" y="236"/>
                </a:cubicBezTo>
                <a:cubicBezTo>
                  <a:pt x="33" y="238"/>
                  <a:pt x="32" y="240"/>
                  <a:pt x="30" y="242"/>
                </a:cubicBezTo>
                <a:cubicBezTo>
                  <a:pt x="32" y="244"/>
                  <a:pt x="33" y="246"/>
                  <a:pt x="35" y="248"/>
                </a:cubicBezTo>
                <a:cubicBezTo>
                  <a:pt x="37" y="247"/>
                  <a:pt x="40" y="246"/>
                  <a:pt x="42" y="246"/>
                </a:cubicBezTo>
                <a:cubicBezTo>
                  <a:pt x="44" y="245"/>
                  <a:pt x="47" y="244"/>
                  <a:pt x="49" y="243"/>
                </a:cubicBezTo>
                <a:cubicBezTo>
                  <a:pt x="50" y="243"/>
                  <a:pt x="50" y="243"/>
                  <a:pt x="50" y="243"/>
                </a:cubicBezTo>
                <a:cubicBezTo>
                  <a:pt x="50" y="243"/>
                  <a:pt x="50" y="243"/>
                  <a:pt x="50" y="243"/>
                </a:cubicBezTo>
                <a:cubicBezTo>
                  <a:pt x="53" y="246"/>
                  <a:pt x="56" y="249"/>
                  <a:pt x="58" y="251"/>
                </a:cubicBezTo>
                <a:cubicBezTo>
                  <a:pt x="59" y="252"/>
                  <a:pt x="59" y="252"/>
                  <a:pt x="59" y="252"/>
                </a:cubicBezTo>
                <a:cubicBezTo>
                  <a:pt x="59" y="253"/>
                  <a:pt x="59" y="253"/>
                  <a:pt x="59" y="253"/>
                </a:cubicBezTo>
                <a:cubicBezTo>
                  <a:pt x="58" y="255"/>
                  <a:pt x="57" y="257"/>
                  <a:pt x="56" y="260"/>
                </a:cubicBezTo>
                <a:cubicBezTo>
                  <a:pt x="55" y="262"/>
                  <a:pt x="54" y="264"/>
                  <a:pt x="54" y="266"/>
                </a:cubicBezTo>
                <a:cubicBezTo>
                  <a:pt x="56" y="268"/>
                  <a:pt x="58" y="270"/>
                  <a:pt x="60" y="271"/>
                </a:cubicBezTo>
                <a:cubicBezTo>
                  <a:pt x="62" y="270"/>
                  <a:pt x="64" y="269"/>
                  <a:pt x="66" y="267"/>
                </a:cubicBezTo>
                <a:cubicBezTo>
                  <a:pt x="68" y="266"/>
                  <a:pt x="70" y="265"/>
                  <a:pt x="72" y="263"/>
                </a:cubicBezTo>
                <a:cubicBezTo>
                  <a:pt x="73" y="263"/>
                  <a:pt x="73" y="263"/>
                  <a:pt x="73" y="263"/>
                </a:cubicBezTo>
                <a:cubicBezTo>
                  <a:pt x="73" y="263"/>
                  <a:pt x="73" y="263"/>
                  <a:pt x="73" y="263"/>
                </a:cubicBezTo>
                <a:cubicBezTo>
                  <a:pt x="76" y="266"/>
                  <a:pt x="80" y="268"/>
                  <a:pt x="83" y="270"/>
                </a:cubicBezTo>
                <a:cubicBezTo>
                  <a:pt x="84" y="270"/>
                  <a:pt x="84" y="270"/>
                  <a:pt x="84" y="270"/>
                </a:cubicBezTo>
                <a:cubicBezTo>
                  <a:pt x="84" y="271"/>
                  <a:pt x="84" y="271"/>
                  <a:pt x="84" y="271"/>
                </a:cubicBezTo>
                <a:cubicBezTo>
                  <a:pt x="83" y="273"/>
                  <a:pt x="83" y="276"/>
                  <a:pt x="83" y="278"/>
                </a:cubicBezTo>
                <a:cubicBezTo>
                  <a:pt x="82" y="280"/>
                  <a:pt x="82" y="283"/>
                  <a:pt x="82" y="285"/>
                </a:cubicBezTo>
                <a:cubicBezTo>
                  <a:pt x="84" y="286"/>
                  <a:pt x="86" y="287"/>
                  <a:pt x="89" y="289"/>
                </a:cubicBezTo>
                <a:cubicBezTo>
                  <a:pt x="90" y="287"/>
                  <a:pt x="92" y="285"/>
                  <a:pt x="94" y="283"/>
                </a:cubicBezTo>
                <a:cubicBezTo>
                  <a:pt x="96" y="282"/>
                  <a:pt x="97" y="280"/>
                  <a:pt x="99" y="278"/>
                </a:cubicBezTo>
                <a:cubicBezTo>
                  <a:pt x="100" y="278"/>
                  <a:pt x="100" y="278"/>
                  <a:pt x="100" y="278"/>
                </a:cubicBezTo>
                <a:cubicBezTo>
                  <a:pt x="100" y="278"/>
                  <a:pt x="100" y="278"/>
                  <a:pt x="100" y="278"/>
                </a:cubicBezTo>
                <a:cubicBezTo>
                  <a:pt x="104" y="279"/>
                  <a:pt x="108" y="281"/>
                  <a:pt x="111" y="282"/>
                </a:cubicBezTo>
                <a:cubicBezTo>
                  <a:pt x="112" y="282"/>
                  <a:pt x="112" y="282"/>
                  <a:pt x="112" y="282"/>
                </a:cubicBezTo>
                <a:cubicBezTo>
                  <a:pt x="112" y="283"/>
                  <a:pt x="112" y="283"/>
                  <a:pt x="112" y="283"/>
                </a:cubicBezTo>
                <a:cubicBezTo>
                  <a:pt x="112" y="285"/>
                  <a:pt x="113" y="288"/>
                  <a:pt x="113" y="290"/>
                </a:cubicBezTo>
                <a:cubicBezTo>
                  <a:pt x="113" y="292"/>
                  <a:pt x="113" y="295"/>
                  <a:pt x="113" y="297"/>
                </a:cubicBezTo>
                <a:cubicBezTo>
                  <a:pt x="116" y="298"/>
                  <a:pt x="118" y="298"/>
                  <a:pt x="121" y="299"/>
                </a:cubicBezTo>
                <a:cubicBezTo>
                  <a:pt x="122" y="297"/>
                  <a:pt x="124" y="295"/>
                  <a:pt x="125" y="293"/>
                </a:cubicBezTo>
                <a:cubicBezTo>
                  <a:pt x="126" y="291"/>
                  <a:pt x="127" y="288"/>
                  <a:pt x="129" y="287"/>
                </a:cubicBezTo>
                <a:cubicBezTo>
                  <a:pt x="129" y="286"/>
                  <a:pt x="129" y="286"/>
                  <a:pt x="129" y="286"/>
                </a:cubicBezTo>
                <a:cubicBezTo>
                  <a:pt x="130" y="286"/>
                  <a:pt x="130" y="286"/>
                  <a:pt x="130" y="286"/>
                </a:cubicBezTo>
                <a:cubicBezTo>
                  <a:pt x="133" y="286"/>
                  <a:pt x="137" y="287"/>
                  <a:pt x="141" y="287"/>
                </a:cubicBezTo>
                <a:cubicBezTo>
                  <a:pt x="142" y="287"/>
                  <a:pt x="142" y="287"/>
                  <a:pt x="142" y="287"/>
                </a:cubicBezTo>
                <a:cubicBezTo>
                  <a:pt x="142" y="288"/>
                  <a:pt x="142" y="288"/>
                  <a:pt x="142" y="288"/>
                </a:cubicBezTo>
                <a:cubicBezTo>
                  <a:pt x="143" y="290"/>
                  <a:pt x="144" y="293"/>
                  <a:pt x="145" y="295"/>
                </a:cubicBezTo>
                <a:cubicBezTo>
                  <a:pt x="145" y="297"/>
                  <a:pt x="146" y="300"/>
                  <a:pt x="147" y="302"/>
                </a:cubicBezTo>
                <a:cubicBezTo>
                  <a:pt x="147" y="302"/>
                  <a:pt x="147" y="302"/>
                  <a:pt x="147" y="302"/>
                </a:cubicBezTo>
                <a:cubicBezTo>
                  <a:pt x="150" y="302"/>
                  <a:pt x="152" y="302"/>
                  <a:pt x="155" y="302"/>
                </a:cubicBezTo>
                <a:cubicBezTo>
                  <a:pt x="155" y="302"/>
                  <a:pt x="155" y="302"/>
                  <a:pt x="155" y="302"/>
                </a:cubicBezTo>
                <a:cubicBezTo>
                  <a:pt x="156" y="300"/>
                  <a:pt x="156" y="297"/>
                  <a:pt x="157" y="295"/>
                </a:cubicBezTo>
                <a:cubicBezTo>
                  <a:pt x="158" y="293"/>
                  <a:pt x="159" y="290"/>
                  <a:pt x="159" y="288"/>
                </a:cubicBezTo>
                <a:cubicBezTo>
                  <a:pt x="160" y="287"/>
                  <a:pt x="160" y="287"/>
                  <a:pt x="160" y="287"/>
                </a:cubicBezTo>
                <a:cubicBezTo>
                  <a:pt x="161" y="287"/>
                  <a:pt x="161" y="287"/>
                  <a:pt x="161" y="287"/>
                </a:cubicBezTo>
                <a:cubicBezTo>
                  <a:pt x="165" y="287"/>
                  <a:pt x="168" y="286"/>
                  <a:pt x="172" y="286"/>
                </a:cubicBezTo>
                <a:cubicBezTo>
                  <a:pt x="173" y="286"/>
                  <a:pt x="173" y="286"/>
                  <a:pt x="173" y="286"/>
                </a:cubicBezTo>
                <a:cubicBezTo>
                  <a:pt x="173" y="287"/>
                  <a:pt x="173" y="287"/>
                  <a:pt x="173" y="287"/>
                </a:cubicBezTo>
                <a:cubicBezTo>
                  <a:pt x="175" y="288"/>
                  <a:pt x="176" y="291"/>
                  <a:pt x="177" y="293"/>
                </a:cubicBezTo>
                <a:cubicBezTo>
                  <a:pt x="178" y="295"/>
                  <a:pt x="180" y="297"/>
                  <a:pt x="181" y="299"/>
                </a:cubicBezTo>
                <a:cubicBezTo>
                  <a:pt x="183" y="298"/>
                  <a:pt x="186" y="298"/>
                  <a:pt x="188" y="297"/>
                </a:cubicBezTo>
                <a:cubicBezTo>
                  <a:pt x="189" y="295"/>
                  <a:pt x="189" y="292"/>
                  <a:pt x="189" y="290"/>
                </a:cubicBezTo>
                <a:cubicBezTo>
                  <a:pt x="189" y="288"/>
                  <a:pt x="189" y="285"/>
                  <a:pt x="190" y="283"/>
                </a:cubicBezTo>
                <a:cubicBezTo>
                  <a:pt x="190" y="282"/>
                  <a:pt x="190" y="282"/>
                  <a:pt x="190" y="282"/>
                </a:cubicBezTo>
                <a:cubicBezTo>
                  <a:pt x="191" y="282"/>
                  <a:pt x="191" y="282"/>
                  <a:pt x="191" y="282"/>
                </a:cubicBezTo>
                <a:cubicBezTo>
                  <a:pt x="194" y="281"/>
                  <a:pt x="198" y="279"/>
                  <a:pt x="202" y="278"/>
                </a:cubicBezTo>
                <a:cubicBezTo>
                  <a:pt x="202" y="278"/>
                  <a:pt x="202" y="278"/>
                  <a:pt x="202" y="278"/>
                </a:cubicBezTo>
                <a:cubicBezTo>
                  <a:pt x="203" y="278"/>
                  <a:pt x="203" y="278"/>
                  <a:pt x="203" y="278"/>
                </a:cubicBezTo>
                <a:cubicBezTo>
                  <a:pt x="205" y="280"/>
                  <a:pt x="206" y="282"/>
                  <a:pt x="208" y="283"/>
                </a:cubicBezTo>
                <a:cubicBezTo>
                  <a:pt x="210" y="285"/>
                  <a:pt x="211" y="287"/>
                  <a:pt x="213" y="289"/>
                </a:cubicBezTo>
                <a:cubicBezTo>
                  <a:pt x="215" y="288"/>
                  <a:pt x="218" y="286"/>
                  <a:pt x="220" y="285"/>
                </a:cubicBezTo>
                <a:cubicBezTo>
                  <a:pt x="220" y="283"/>
                  <a:pt x="219" y="280"/>
                  <a:pt x="219" y="278"/>
                </a:cubicBezTo>
                <a:cubicBezTo>
                  <a:pt x="219" y="276"/>
                  <a:pt x="218" y="273"/>
                  <a:pt x="218" y="271"/>
                </a:cubicBezTo>
                <a:cubicBezTo>
                  <a:pt x="218" y="270"/>
                  <a:pt x="218" y="270"/>
                  <a:pt x="218" y="270"/>
                </a:cubicBezTo>
                <a:cubicBezTo>
                  <a:pt x="219" y="270"/>
                  <a:pt x="219" y="270"/>
                  <a:pt x="219" y="270"/>
                </a:cubicBezTo>
                <a:cubicBezTo>
                  <a:pt x="222" y="268"/>
                  <a:pt x="225" y="266"/>
                  <a:pt x="228" y="263"/>
                </a:cubicBezTo>
                <a:cubicBezTo>
                  <a:pt x="229" y="263"/>
                  <a:pt x="229" y="263"/>
                  <a:pt x="229" y="263"/>
                </a:cubicBezTo>
                <a:cubicBezTo>
                  <a:pt x="230" y="263"/>
                  <a:pt x="230" y="263"/>
                  <a:pt x="230" y="263"/>
                </a:cubicBezTo>
                <a:cubicBezTo>
                  <a:pt x="232" y="265"/>
                  <a:pt x="234" y="266"/>
                  <a:pt x="236" y="267"/>
                </a:cubicBezTo>
                <a:cubicBezTo>
                  <a:pt x="238" y="269"/>
                  <a:pt x="240" y="270"/>
                  <a:pt x="242" y="271"/>
                </a:cubicBezTo>
                <a:cubicBezTo>
                  <a:pt x="244" y="270"/>
                  <a:pt x="246" y="268"/>
                  <a:pt x="248" y="266"/>
                </a:cubicBezTo>
                <a:cubicBezTo>
                  <a:pt x="247" y="264"/>
                  <a:pt x="247" y="262"/>
                  <a:pt x="246" y="260"/>
                </a:cubicBezTo>
                <a:cubicBezTo>
                  <a:pt x="245" y="257"/>
                  <a:pt x="244" y="255"/>
                  <a:pt x="243" y="253"/>
                </a:cubicBezTo>
                <a:cubicBezTo>
                  <a:pt x="243" y="252"/>
                  <a:pt x="243" y="252"/>
                  <a:pt x="243" y="252"/>
                </a:cubicBezTo>
                <a:cubicBezTo>
                  <a:pt x="243" y="251"/>
                  <a:pt x="243" y="251"/>
                  <a:pt x="243" y="251"/>
                </a:cubicBezTo>
                <a:cubicBezTo>
                  <a:pt x="246" y="249"/>
                  <a:pt x="249" y="246"/>
                  <a:pt x="252" y="243"/>
                </a:cubicBezTo>
                <a:cubicBezTo>
                  <a:pt x="252" y="243"/>
                  <a:pt x="252" y="243"/>
                  <a:pt x="252" y="243"/>
                </a:cubicBezTo>
                <a:cubicBezTo>
                  <a:pt x="253" y="243"/>
                  <a:pt x="253" y="243"/>
                  <a:pt x="253" y="243"/>
                </a:cubicBezTo>
                <a:cubicBezTo>
                  <a:pt x="255" y="244"/>
                  <a:pt x="258" y="245"/>
                  <a:pt x="260" y="246"/>
                </a:cubicBezTo>
                <a:cubicBezTo>
                  <a:pt x="262" y="246"/>
                  <a:pt x="264" y="247"/>
                  <a:pt x="267" y="248"/>
                </a:cubicBezTo>
                <a:cubicBezTo>
                  <a:pt x="268" y="246"/>
                  <a:pt x="270" y="244"/>
                  <a:pt x="271" y="242"/>
                </a:cubicBezTo>
                <a:cubicBezTo>
                  <a:pt x="270" y="240"/>
                  <a:pt x="269" y="238"/>
                  <a:pt x="268" y="236"/>
                </a:cubicBezTo>
                <a:cubicBezTo>
                  <a:pt x="266" y="234"/>
                  <a:pt x="265" y="232"/>
                  <a:pt x="264" y="230"/>
                </a:cubicBezTo>
                <a:cubicBezTo>
                  <a:pt x="263" y="229"/>
                  <a:pt x="263" y="229"/>
                  <a:pt x="263" y="229"/>
                </a:cubicBezTo>
                <a:cubicBezTo>
                  <a:pt x="264" y="228"/>
                  <a:pt x="264" y="228"/>
                  <a:pt x="264" y="228"/>
                </a:cubicBezTo>
                <a:cubicBezTo>
                  <a:pt x="266" y="225"/>
                  <a:pt x="268" y="222"/>
                  <a:pt x="270" y="219"/>
                </a:cubicBezTo>
                <a:cubicBezTo>
                  <a:pt x="270" y="218"/>
                  <a:pt x="270" y="218"/>
                  <a:pt x="270" y="218"/>
                </a:cubicBezTo>
                <a:cubicBezTo>
                  <a:pt x="271" y="218"/>
                  <a:pt x="271" y="218"/>
                  <a:pt x="271" y="218"/>
                </a:cubicBezTo>
                <a:cubicBezTo>
                  <a:pt x="273" y="218"/>
                  <a:pt x="276" y="219"/>
                  <a:pt x="278" y="219"/>
                </a:cubicBezTo>
                <a:cubicBezTo>
                  <a:pt x="281" y="219"/>
                  <a:pt x="283" y="220"/>
                  <a:pt x="285" y="220"/>
                </a:cubicBezTo>
                <a:cubicBezTo>
                  <a:pt x="286" y="218"/>
                  <a:pt x="288" y="215"/>
                  <a:pt x="289" y="213"/>
                </a:cubicBezTo>
                <a:cubicBezTo>
                  <a:pt x="287" y="211"/>
                  <a:pt x="285" y="210"/>
                  <a:pt x="284" y="208"/>
                </a:cubicBezTo>
                <a:cubicBezTo>
                  <a:pt x="282" y="206"/>
                  <a:pt x="280" y="204"/>
                  <a:pt x="278" y="203"/>
                </a:cubicBezTo>
                <a:cubicBezTo>
                  <a:pt x="278" y="202"/>
                  <a:pt x="278" y="202"/>
                  <a:pt x="278" y="202"/>
                </a:cubicBezTo>
                <a:cubicBezTo>
                  <a:pt x="278" y="201"/>
                  <a:pt x="278" y="201"/>
                  <a:pt x="278" y="201"/>
                </a:cubicBezTo>
                <a:cubicBezTo>
                  <a:pt x="279" y="198"/>
                  <a:pt x="281" y="194"/>
                  <a:pt x="282" y="190"/>
                </a:cubicBezTo>
                <a:cubicBezTo>
                  <a:pt x="282" y="190"/>
                  <a:pt x="282" y="190"/>
                  <a:pt x="282" y="190"/>
                </a:cubicBezTo>
                <a:cubicBezTo>
                  <a:pt x="283" y="190"/>
                  <a:pt x="283" y="190"/>
                  <a:pt x="283" y="190"/>
                </a:cubicBezTo>
                <a:cubicBezTo>
                  <a:pt x="285" y="189"/>
                  <a:pt x="288" y="189"/>
                  <a:pt x="290" y="189"/>
                </a:cubicBezTo>
                <a:cubicBezTo>
                  <a:pt x="293" y="189"/>
                  <a:pt x="295" y="189"/>
                  <a:pt x="297" y="188"/>
                </a:cubicBezTo>
                <a:cubicBezTo>
                  <a:pt x="298" y="186"/>
                  <a:pt x="299" y="183"/>
                  <a:pt x="299" y="181"/>
                </a:cubicBezTo>
                <a:cubicBezTo>
                  <a:pt x="297" y="179"/>
                  <a:pt x="295" y="178"/>
                  <a:pt x="293" y="177"/>
                </a:cubicBezTo>
                <a:cubicBezTo>
                  <a:pt x="291" y="176"/>
                  <a:pt x="289" y="174"/>
                  <a:pt x="287" y="173"/>
                </a:cubicBezTo>
                <a:cubicBezTo>
                  <a:pt x="286" y="173"/>
                  <a:pt x="286" y="173"/>
                  <a:pt x="286" y="173"/>
                </a:cubicBezTo>
                <a:cubicBezTo>
                  <a:pt x="286" y="172"/>
                  <a:pt x="286" y="172"/>
                  <a:pt x="286" y="172"/>
                </a:cubicBezTo>
                <a:cubicBezTo>
                  <a:pt x="287" y="168"/>
                  <a:pt x="287" y="165"/>
                  <a:pt x="287" y="160"/>
                </a:cubicBezTo>
                <a:cubicBezTo>
                  <a:pt x="287" y="160"/>
                  <a:pt x="287" y="160"/>
                  <a:pt x="287" y="160"/>
                </a:cubicBezTo>
                <a:cubicBezTo>
                  <a:pt x="288" y="159"/>
                  <a:pt x="288" y="159"/>
                  <a:pt x="288" y="159"/>
                </a:cubicBezTo>
                <a:cubicBezTo>
                  <a:pt x="290" y="159"/>
                  <a:pt x="293" y="158"/>
                  <a:pt x="295" y="157"/>
                </a:cubicBezTo>
                <a:cubicBezTo>
                  <a:pt x="297" y="156"/>
                  <a:pt x="300" y="156"/>
                  <a:pt x="302" y="155"/>
                </a:cubicBezTo>
                <a:cubicBezTo>
                  <a:pt x="302" y="155"/>
                  <a:pt x="302" y="155"/>
                  <a:pt x="302" y="155"/>
                </a:cubicBezTo>
                <a:cubicBezTo>
                  <a:pt x="302" y="153"/>
                  <a:pt x="302" y="152"/>
                  <a:pt x="302" y="151"/>
                </a:cubicBezTo>
                <a:cubicBezTo>
                  <a:pt x="302" y="149"/>
                  <a:pt x="302" y="148"/>
                  <a:pt x="302" y="147"/>
                </a:cubicBezTo>
                <a:close/>
                <a:moveTo>
                  <a:pt x="159" y="110"/>
                </a:moveTo>
                <a:cubicBezTo>
                  <a:pt x="161" y="93"/>
                  <a:pt x="164" y="76"/>
                  <a:pt x="169" y="59"/>
                </a:cubicBezTo>
                <a:cubicBezTo>
                  <a:pt x="169" y="58"/>
                  <a:pt x="169" y="58"/>
                  <a:pt x="169" y="58"/>
                </a:cubicBezTo>
                <a:cubicBezTo>
                  <a:pt x="170" y="59"/>
                  <a:pt x="170" y="59"/>
                  <a:pt x="170" y="59"/>
                </a:cubicBezTo>
                <a:cubicBezTo>
                  <a:pt x="182" y="61"/>
                  <a:pt x="193" y="66"/>
                  <a:pt x="203" y="72"/>
                </a:cubicBezTo>
                <a:cubicBezTo>
                  <a:pt x="204" y="73"/>
                  <a:pt x="204" y="73"/>
                  <a:pt x="204" y="73"/>
                </a:cubicBezTo>
                <a:cubicBezTo>
                  <a:pt x="203" y="74"/>
                  <a:pt x="203" y="74"/>
                  <a:pt x="203" y="74"/>
                </a:cubicBezTo>
                <a:cubicBezTo>
                  <a:pt x="195" y="90"/>
                  <a:pt x="185" y="104"/>
                  <a:pt x="174" y="116"/>
                </a:cubicBezTo>
                <a:cubicBezTo>
                  <a:pt x="173" y="117"/>
                  <a:pt x="173" y="117"/>
                  <a:pt x="173" y="117"/>
                </a:cubicBezTo>
                <a:cubicBezTo>
                  <a:pt x="172" y="117"/>
                  <a:pt x="172" y="117"/>
                  <a:pt x="172" y="117"/>
                </a:cubicBezTo>
                <a:cubicBezTo>
                  <a:pt x="169" y="114"/>
                  <a:pt x="165" y="112"/>
                  <a:pt x="160" y="111"/>
                </a:cubicBezTo>
                <a:cubicBezTo>
                  <a:pt x="159" y="111"/>
                  <a:pt x="159" y="111"/>
                  <a:pt x="159" y="111"/>
                </a:cubicBezTo>
                <a:lnTo>
                  <a:pt x="159" y="110"/>
                </a:lnTo>
                <a:close/>
                <a:moveTo>
                  <a:pt x="99" y="72"/>
                </a:moveTo>
                <a:cubicBezTo>
                  <a:pt x="109" y="65"/>
                  <a:pt x="120" y="61"/>
                  <a:pt x="132" y="58"/>
                </a:cubicBezTo>
                <a:cubicBezTo>
                  <a:pt x="133" y="58"/>
                  <a:pt x="133" y="58"/>
                  <a:pt x="133" y="58"/>
                </a:cubicBezTo>
                <a:cubicBezTo>
                  <a:pt x="134" y="59"/>
                  <a:pt x="134" y="59"/>
                  <a:pt x="134" y="59"/>
                </a:cubicBezTo>
                <a:cubicBezTo>
                  <a:pt x="139" y="76"/>
                  <a:pt x="142" y="93"/>
                  <a:pt x="143" y="110"/>
                </a:cubicBezTo>
                <a:cubicBezTo>
                  <a:pt x="143" y="111"/>
                  <a:pt x="143" y="111"/>
                  <a:pt x="143" y="111"/>
                </a:cubicBezTo>
                <a:cubicBezTo>
                  <a:pt x="142" y="111"/>
                  <a:pt x="142" y="111"/>
                  <a:pt x="142" y="111"/>
                </a:cubicBezTo>
                <a:cubicBezTo>
                  <a:pt x="138" y="112"/>
                  <a:pt x="134" y="114"/>
                  <a:pt x="130" y="116"/>
                </a:cubicBezTo>
                <a:cubicBezTo>
                  <a:pt x="129" y="117"/>
                  <a:pt x="129" y="117"/>
                  <a:pt x="129" y="117"/>
                </a:cubicBezTo>
                <a:cubicBezTo>
                  <a:pt x="128" y="116"/>
                  <a:pt x="128" y="116"/>
                  <a:pt x="128" y="116"/>
                </a:cubicBezTo>
                <a:cubicBezTo>
                  <a:pt x="117" y="103"/>
                  <a:pt x="107" y="89"/>
                  <a:pt x="99" y="74"/>
                </a:cubicBezTo>
                <a:cubicBezTo>
                  <a:pt x="98" y="73"/>
                  <a:pt x="98" y="73"/>
                  <a:pt x="98" y="73"/>
                </a:cubicBezTo>
                <a:lnTo>
                  <a:pt x="99" y="72"/>
                </a:lnTo>
                <a:close/>
                <a:moveTo>
                  <a:pt x="59" y="132"/>
                </a:moveTo>
                <a:cubicBezTo>
                  <a:pt x="61" y="120"/>
                  <a:pt x="66" y="109"/>
                  <a:pt x="72" y="99"/>
                </a:cubicBezTo>
                <a:cubicBezTo>
                  <a:pt x="73" y="98"/>
                  <a:pt x="73" y="98"/>
                  <a:pt x="73" y="98"/>
                </a:cubicBezTo>
                <a:cubicBezTo>
                  <a:pt x="74" y="98"/>
                  <a:pt x="74" y="98"/>
                  <a:pt x="74" y="98"/>
                </a:cubicBezTo>
                <a:cubicBezTo>
                  <a:pt x="90" y="107"/>
                  <a:pt x="104" y="116"/>
                  <a:pt x="116" y="128"/>
                </a:cubicBezTo>
                <a:cubicBezTo>
                  <a:pt x="117" y="128"/>
                  <a:pt x="117" y="128"/>
                  <a:pt x="117" y="128"/>
                </a:cubicBezTo>
                <a:cubicBezTo>
                  <a:pt x="117" y="129"/>
                  <a:pt x="117" y="129"/>
                  <a:pt x="117" y="129"/>
                </a:cubicBezTo>
                <a:cubicBezTo>
                  <a:pt x="114" y="133"/>
                  <a:pt x="113" y="137"/>
                  <a:pt x="112" y="141"/>
                </a:cubicBezTo>
                <a:cubicBezTo>
                  <a:pt x="111" y="143"/>
                  <a:pt x="111" y="143"/>
                  <a:pt x="111" y="143"/>
                </a:cubicBezTo>
                <a:cubicBezTo>
                  <a:pt x="110" y="142"/>
                  <a:pt x="110" y="142"/>
                  <a:pt x="110" y="142"/>
                </a:cubicBezTo>
                <a:cubicBezTo>
                  <a:pt x="93" y="141"/>
                  <a:pt x="76" y="138"/>
                  <a:pt x="60" y="133"/>
                </a:cubicBezTo>
                <a:cubicBezTo>
                  <a:pt x="58" y="133"/>
                  <a:pt x="58" y="133"/>
                  <a:pt x="58" y="133"/>
                </a:cubicBezTo>
                <a:lnTo>
                  <a:pt x="59" y="132"/>
                </a:lnTo>
                <a:close/>
                <a:moveTo>
                  <a:pt x="74" y="203"/>
                </a:moveTo>
                <a:cubicBezTo>
                  <a:pt x="73" y="203"/>
                  <a:pt x="73" y="203"/>
                  <a:pt x="73" y="203"/>
                </a:cubicBezTo>
                <a:cubicBezTo>
                  <a:pt x="72" y="202"/>
                  <a:pt x="72" y="202"/>
                  <a:pt x="72" y="202"/>
                </a:cubicBezTo>
                <a:cubicBezTo>
                  <a:pt x="66" y="192"/>
                  <a:pt x="61" y="181"/>
                  <a:pt x="59" y="170"/>
                </a:cubicBezTo>
                <a:cubicBezTo>
                  <a:pt x="58" y="168"/>
                  <a:pt x="58" y="168"/>
                  <a:pt x="58" y="168"/>
                </a:cubicBezTo>
                <a:cubicBezTo>
                  <a:pt x="60" y="168"/>
                  <a:pt x="60" y="168"/>
                  <a:pt x="60" y="168"/>
                </a:cubicBezTo>
                <a:cubicBezTo>
                  <a:pt x="76" y="163"/>
                  <a:pt x="93" y="160"/>
                  <a:pt x="110" y="159"/>
                </a:cubicBezTo>
                <a:cubicBezTo>
                  <a:pt x="111" y="159"/>
                  <a:pt x="111" y="159"/>
                  <a:pt x="111" y="159"/>
                </a:cubicBezTo>
                <a:cubicBezTo>
                  <a:pt x="111" y="160"/>
                  <a:pt x="111" y="160"/>
                  <a:pt x="111" y="160"/>
                </a:cubicBezTo>
                <a:cubicBezTo>
                  <a:pt x="112" y="164"/>
                  <a:pt x="114" y="168"/>
                  <a:pt x="116" y="172"/>
                </a:cubicBezTo>
                <a:cubicBezTo>
                  <a:pt x="117" y="173"/>
                  <a:pt x="117" y="173"/>
                  <a:pt x="117" y="173"/>
                </a:cubicBezTo>
                <a:cubicBezTo>
                  <a:pt x="116" y="174"/>
                  <a:pt x="116" y="174"/>
                  <a:pt x="116" y="174"/>
                </a:cubicBezTo>
                <a:cubicBezTo>
                  <a:pt x="103" y="185"/>
                  <a:pt x="89" y="194"/>
                  <a:pt x="74" y="203"/>
                </a:cubicBezTo>
                <a:close/>
                <a:moveTo>
                  <a:pt x="143" y="191"/>
                </a:moveTo>
                <a:cubicBezTo>
                  <a:pt x="141" y="208"/>
                  <a:pt x="138" y="225"/>
                  <a:pt x="133" y="242"/>
                </a:cubicBezTo>
                <a:cubicBezTo>
                  <a:pt x="133" y="243"/>
                  <a:pt x="133" y="243"/>
                  <a:pt x="133" y="243"/>
                </a:cubicBezTo>
                <a:cubicBezTo>
                  <a:pt x="132" y="243"/>
                  <a:pt x="132" y="243"/>
                  <a:pt x="132" y="243"/>
                </a:cubicBezTo>
                <a:cubicBezTo>
                  <a:pt x="120" y="241"/>
                  <a:pt x="109" y="236"/>
                  <a:pt x="99" y="229"/>
                </a:cubicBezTo>
                <a:cubicBezTo>
                  <a:pt x="98" y="229"/>
                  <a:pt x="98" y="229"/>
                  <a:pt x="98" y="229"/>
                </a:cubicBezTo>
                <a:cubicBezTo>
                  <a:pt x="98" y="228"/>
                  <a:pt x="98" y="228"/>
                  <a:pt x="98" y="228"/>
                </a:cubicBezTo>
                <a:cubicBezTo>
                  <a:pt x="107" y="212"/>
                  <a:pt x="117" y="198"/>
                  <a:pt x="128" y="185"/>
                </a:cubicBezTo>
                <a:cubicBezTo>
                  <a:pt x="128" y="184"/>
                  <a:pt x="128" y="184"/>
                  <a:pt x="128" y="184"/>
                </a:cubicBezTo>
                <a:cubicBezTo>
                  <a:pt x="129" y="185"/>
                  <a:pt x="129" y="185"/>
                  <a:pt x="129" y="185"/>
                </a:cubicBezTo>
                <a:cubicBezTo>
                  <a:pt x="133" y="187"/>
                  <a:pt x="137" y="189"/>
                  <a:pt x="142" y="190"/>
                </a:cubicBezTo>
                <a:cubicBezTo>
                  <a:pt x="143" y="190"/>
                  <a:pt x="143" y="190"/>
                  <a:pt x="143" y="190"/>
                </a:cubicBezTo>
                <a:lnTo>
                  <a:pt x="143" y="191"/>
                </a:lnTo>
                <a:close/>
                <a:moveTo>
                  <a:pt x="151" y="180"/>
                </a:moveTo>
                <a:cubicBezTo>
                  <a:pt x="143" y="180"/>
                  <a:pt x="136" y="177"/>
                  <a:pt x="130" y="171"/>
                </a:cubicBezTo>
                <a:cubicBezTo>
                  <a:pt x="125" y="166"/>
                  <a:pt x="122" y="159"/>
                  <a:pt x="122" y="151"/>
                </a:cubicBezTo>
                <a:cubicBezTo>
                  <a:pt x="122" y="143"/>
                  <a:pt x="125" y="136"/>
                  <a:pt x="130" y="130"/>
                </a:cubicBezTo>
                <a:cubicBezTo>
                  <a:pt x="136" y="125"/>
                  <a:pt x="143" y="122"/>
                  <a:pt x="151" y="122"/>
                </a:cubicBezTo>
                <a:cubicBezTo>
                  <a:pt x="159" y="122"/>
                  <a:pt x="166" y="125"/>
                  <a:pt x="172" y="130"/>
                </a:cubicBezTo>
                <a:cubicBezTo>
                  <a:pt x="183" y="142"/>
                  <a:pt x="183" y="160"/>
                  <a:pt x="172" y="171"/>
                </a:cubicBezTo>
                <a:cubicBezTo>
                  <a:pt x="166" y="177"/>
                  <a:pt x="159" y="180"/>
                  <a:pt x="151" y="180"/>
                </a:cubicBezTo>
                <a:close/>
                <a:moveTo>
                  <a:pt x="203" y="229"/>
                </a:moveTo>
                <a:cubicBezTo>
                  <a:pt x="192" y="236"/>
                  <a:pt x="181" y="241"/>
                  <a:pt x="170" y="243"/>
                </a:cubicBezTo>
                <a:cubicBezTo>
                  <a:pt x="168" y="243"/>
                  <a:pt x="168" y="243"/>
                  <a:pt x="168" y="243"/>
                </a:cubicBezTo>
                <a:cubicBezTo>
                  <a:pt x="168" y="242"/>
                  <a:pt x="168" y="242"/>
                  <a:pt x="168" y="242"/>
                </a:cubicBezTo>
                <a:cubicBezTo>
                  <a:pt x="163" y="225"/>
                  <a:pt x="160" y="208"/>
                  <a:pt x="159" y="192"/>
                </a:cubicBezTo>
                <a:cubicBezTo>
                  <a:pt x="159" y="190"/>
                  <a:pt x="159" y="190"/>
                  <a:pt x="159" y="190"/>
                </a:cubicBezTo>
                <a:cubicBezTo>
                  <a:pt x="160" y="190"/>
                  <a:pt x="160" y="190"/>
                  <a:pt x="160" y="190"/>
                </a:cubicBezTo>
                <a:cubicBezTo>
                  <a:pt x="164" y="189"/>
                  <a:pt x="168" y="188"/>
                  <a:pt x="172" y="185"/>
                </a:cubicBezTo>
                <a:cubicBezTo>
                  <a:pt x="173" y="185"/>
                  <a:pt x="173" y="185"/>
                  <a:pt x="173" y="185"/>
                </a:cubicBezTo>
                <a:cubicBezTo>
                  <a:pt x="174" y="185"/>
                  <a:pt x="174" y="185"/>
                  <a:pt x="174" y="185"/>
                </a:cubicBezTo>
                <a:cubicBezTo>
                  <a:pt x="185" y="199"/>
                  <a:pt x="195" y="213"/>
                  <a:pt x="203" y="228"/>
                </a:cubicBezTo>
                <a:cubicBezTo>
                  <a:pt x="204" y="229"/>
                  <a:pt x="204" y="229"/>
                  <a:pt x="204" y="229"/>
                </a:cubicBezTo>
                <a:lnTo>
                  <a:pt x="203" y="229"/>
                </a:lnTo>
                <a:close/>
                <a:moveTo>
                  <a:pt x="243" y="170"/>
                </a:moveTo>
                <a:cubicBezTo>
                  <a:pt x="241" y="182"/>
                  <a:pt x="236" y="193"/>
                  <a:pt x="229" y="203"/>
                </a:cubicBezTo>
                <a:cubicBezTo>
                  <a:pt x="229" y="204"/>
                  <a:pt x="229" y="204"/>
                  <a:pt x="229" y="204"/>
                </a:cubicBezTo>
                <a:cubicBezTo>
                  <a:pt x="228" y="203"/>
                  <a:pt x="228" y="203"/>
                  <a:pt x="228" y="203"/>
                </a:cubicBezTo>
                <a:cubicBezTo>
                  <a:pt x="212" y="195"/>
                  <a:pt x="198" y="185"/>
                  <a:pt x="185" y="174"/>
                </a:cubicBezTo>
                <a:cubicBezTo>
                  <a:pt x="185" y="173"/>
                  <a:pt x="185" y="173"/>
                  <a:pt x="185" y="173"/>
                </a:cubicBezTo>
                <a:cubicBezTo>
                  <a:pt x="185" y="172"/>
                  <a:pt x="185" y="172"/>
                  <a:pt x="185" y="172"/>
                </a:cubicBezTo>
                <a:cubicBezTo>
                  <a:pt x="188" y="169"/>
                  <a:pt x="189" y="164"/>
                  <a:pt x="190" y="160"/>
                </a:cubicBezTo>
                <a:cubicBezTo>
                  <a:pt x="191" y="159"/>
                  <a:pt x="191" y="159"/>
                  <a:pt x="191" y="159"/>
                </a:cubicBezTo>
                <a:cubicBezTo>
                  <a:pt x="192" y="159"/>
                  <a:pt x="192" y="159"/>
                  <a:pt x="192" y="159"/>
                </a:cubicBezTo>
                <a:cubicBezTo>
                  <a:pt x="208" y="161"/>
                  <a:pt x="225" y="164"/>
                  <a:pt x="242" y="168"/>
                </a:cubicBezTo>
                <a:cubicBezTo>
                  <a:pt x="243" y="169"/>
                  <a:pt x="243" y="169"/>
                  <a:pt x="243" y="169"/>
                </a:cubicBezTo>
                <a:lnTo>
                  <a:pt x="243" y="170"/>
                </a:lnTo>
                <a:close/>
                <a:moveTo>
                  <a:pt x="242" y="134"/>
                </a:moveTo>
                <a:cubicBezTo>
                  <a:pt x="225" y="139"/>
                  <a:pt x="208" y="142"/>
                  <a:pt x="192" y="143"/>
                </a:cubicBezTo>
                <a:cubicBezTo>
                  <a:pt x="191" y="143"/>
                  <a:pt x="191" y="143"/>
                  <a:pt x="191" y="143"/>
                </a:cubicBezTo>
                <a:cubicBezTo>
                  <a:pt x="190" y="142"/>
                  <a:pt x="190" y="142"/>
                  <a:pt x="190" y="142"/>
                </a:cubicBezTo>
                <a:cubicBezTo>
                  <a:pt x="189" y="137"/>
                  <a:pt x="188" y="133"/>
                  <a:pt x="185" y="130"/>
                </a:cubicBezTo>
                <a:cubicBezTo>
                  <a:pt x="185" y="129"/>
                  <a:pt x="185" y="129"/>
                  <a:pt x="185" y="129"/>
                </a:cubicBezTo>
                <a:cubicBezTo>
                  <a:pt x="186" y="128"/>
                  <a:pt x="186" y="128"/>
                  <a:pt x="186" y="128"/>
                </a:cubicBezTo>
                <a:cubicBezTo>
                  <a:pt x="199" y="117"/>
                  <a:pt x="213" y="107"/>
                  <a:pt x="228" y="99"/>
                </a:cubicBezTo>
                <a:cubicBezTo>
                  <a:pt x="229" y="98"/>
                  <a:pt x="229" y="98"/>
                  <a:pt x="229" y="98"/>
                </a:cubicBezTo>
                <a:cubicBezTo>
                  <a:pt x="230" y="99"/>
                  <a:pt x="230" y="99"/>
                  <a:pt x="230" y="99"/>
                </a:cubicBezTo>
                <a:cubicBezTo>
                  <a:pt x="236" y="109"/>
                  <a:pt x="241" y="120"/>
                  <a:pt x="243" y="132"/>
                </a:cubicBezTo>
                <a:cubicBezTo>
                  <a:pt x="243" y="133"/>
                  <a:pt x="243" y="133"/>
                  <a:pt x="243" y="133"/>
                </a:cubicBezTo>
                <a:lnTo>
                  <a:pt x="242" y="134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  <a:effectLst>
            <a:outerShdw blurRad="190500" dist="76200" dir="2700000" algn="tl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2" name="Oval 31"/>
          <p:cNvSpPr/>
          <p:nvPr/>
        </p:nvSpPr>
        <p:spPr>
          <a:xfrm>
            <a:off x="9248269" y="8231258"/>
            <a:ext cx="1496521" cy="1496521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571500" dist="723900" dir="2700000" algn="tl" rotWithShape="0">
              <a:prstClr val="black">
                <a:alpha val="3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34" name="Group 33"/>
          <p:cNvGrpSpPr/>
          <p:nvPr/>
        </p:nvGrpSpPr>
        <p:grpSpPr>
          <a:xfrm>
            <a:off x="15160080" y="7336516"/>
            <a:ext cx="6379199" cy="5251929"/>
            <a:chOff x="11816557" y="7756415"/>
            <a:chExt cx="6379199" cy="5251929"/>
          </a:xfrm>
        </p:grpSpPr>
        <p:grpSp>
          <p:nvGrpSpPr>
            <p:cNvPr id="35" name="Group 34"/>
            <p:cNvGrpSpPr/>
            <p:nvPr/>
          </p:nvGrpSpPr>
          <p:grpSpPr>
            <a:xfrm flipH="1">
              <a:off x="11816557" y="7756415"/>
              <a:ext cx="4085157" cy="4054242"/>
              <a:chOff x="3059082" y="5908837"/>
              <a:chExt cx="4085157" cy="4054242"/>
            </a:xfrm>
          </p:grpSpPr>
          <p:sp>
            <p:nvSpPr>
              <p:cNvPr id="39" name="Arc 38"/>
              <p:cNvSpPr/>
              <p:nvPr/>
            </p:nvSpPr>
            <p:spPr>
              <a:xfrm flipV="1">
                <a:off x="3059082" y="5908837"/>
                <a:ext cx="4085157" cy="4019550"/>
              </a:xfrm>
              <a:prstGeom prst="arc">
                <a:avLst>
                  <a:gd name="adj1" fmla="val 17143018"/>
                  <a:gd name="adj2" fmla="val 19071002"/>
                </a:avLst>
              </a:prstGeom>
              <a:ln>
                <a:solidFill>
                  <a:schemeClr val="bg1">
                    <a:lumMod val="75000"/>
                  </a:schemeClr>
                </a:solidFill>
                <a:prstDash val="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0" name="Oval 39"/>
              <p:cNvSpPr/>
              <p:nvPr/>
            </p:nvSpPr>
            <p:spPr>
              <a:xfrm>
                <a:off x="5523918" y="9748418"/>
                <a:ext cx="214661" cy="214661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36" name="Group 35"/>
            <p:cNvGrpSpPr/>
            <p:nvPr/>
          </p:nvGrpSpPr>
          <p:grpSpPr>
            <a:xfrm>
              <a:off x="13607672" y="11469461"/>
              <a:ext cx="4588084" cy="1538883"/>
              <a:chOff x="3894839" y="10606073"/>
              <a:chExt cx="4588084" cy="1538883"/>
            </a:xfrm>
          </p:grpSpPr>
          <p:sp>
            <p:nvSpPr>
              <p:cNvPr id="37" name="TextBox 36"/>
              <p:cNvSpPr txBox="1"/>
              <p:nvPr/>
            </p:nvSpPr>
            <p:spPr>
              <a:xfrm>
                <a:off x="3894839" y="10606073"/>
                <a:ext cx="4588084" cy="52322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fa-IR" sz="2800" b="1" dirty="0">
                    <a:solidFill>
                      <a:schemeClr val="accent1">
                        <a:lumMod val="50000"/>
                      </a:schemeClr>
                    </a:solidFill>
                    <a:effectLst>
                      <a:glow>
                        <a:srgbClr val="FF3399">
                          <a:alpha val="24000"/>
                        </a:srgbClr>
                      </a:glow>
                    </a:effectLst>
                    <a:latin typeface="Shabnam" panose="020B0603030804020204" pitchFamily="34" charset="-78"/>
                    <a:cs typeface="Shabnam" panose="020B0603030804020204" pitchFamily="34" charset="-78"/>
                  </a:rPr>
                  <a:t>تیتر عنوان را بنویسید</a:t>
                </a:r>
                <a:endParaRPr lang="en-US" sz="2800" b="1" dirty="0">
                  <a:solidFill>
                    <a:schemeClr val="accent1">
                      <a:lumMod val="50000"/>
                    </a:schemeClr>
                  </a:solidFill>
                  <a:effectLst>
                    <a:glow>
                      <a:srgbClr val="FF3399">
                        <a:alpha val="24000"/>
                      </a:srgbClr>
                    </a:glow>
                  </a:effectLst>
                  <a:latin typeface="Shabnam" panose="020B0603030804020204" pitchFamily="34" charset="-78"/>
                  <a:cs typeface="Shabnam" panose="020B0603030804020204" pitchFamily="34" charset="-78"/>
                </a:endParaRPr>
              </a:p>
            </p:txBody>
          </p:sp>
          <p:sp>
            <p:nvSpPr>
              <p:cNvPr id="38" name="TextBox 37"/>
              <p:cNvSpPr txBox="1"/>
              <p:nvPr/>
            </p:nvSpPr>
            <p:spPr>
              <a:xfrm>
                <a:off x="3894839" y="11129293"/>
                <a:ext cx="3273181" cy="101566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 rtl="1">
                  <a:lnSpc>
                    <a:spcPct val="150000"/>
                  </a:lnSpc>
                </a:pPr>
                <a:r>
                  <a:rPr lang="fa-IR" sz="2000" dirty="0">
                    <a:solidFill>
                      <a:srgbClr val="16191F"/>
                    </a:solidFill>
                    <a:latin typeface="Vazir" panose="020B0603030804020204" pitchFamily="34" charset="-78"/>
                    <a:cs typeface="Vazir" panose="020B0603030804020204" pitchFamily="34" charset="-78"/>
                  </a:rPr>
                  <a:t>فروشگاه مینارو ارائه دهنده انواع فایل های کاربردی</a:t>
                </a:r>
                <a:endParaRPr lang="en-US" sz="1800" b="1" dirty="0">
                  <a:solidFill>
                    <a:schemeClr val="bg1">
                      <a:lumMod val="65000"/>
                    </a:schemeClr>
                  </a:solidFill>
                  <a:effectLst>
                    <a:glow>
                      <a:srgbClr val="FF3399">
                        <a:alpha val="24000"/>
                      </a:srgbClr>
                    </a:glow>
                  </a:effectLst>
                  <a:latin typeface="Lato" panose="020F0502020204030203" pitchFamily="34" charset="0"/>
                </a:endParaRPr>
              </a:p>
            </p:txBody>
          </p:sp>
        </p:grpSp>
      </p:grpSp>
      <p:grpSp>
        <p:nvGrpSpPr>
          <p:cNvPr id="41" name="Group 40"/>
          <p:cNvGrpSpPr/>
          <p:nvPr/>
        </p:nvGrpSpPr>
        <p:grpSpPr>
          <a:xfrm flipH="1">
            <a:off x="3748408" y="7336516"/>
            <a:ext cx="6379199" cy="5251929"/>
            <a:chOff x="11816557" y="7756415"/>
            <a:chExt cx="6379199" cy="5251929"/>
          </a:xfrm>
        </p:grpSpPr>
        <p:grpSp>
          <p:nvGrpSpPr>
            <p:cNvPr id="42" name="Group 41"/>
            <p:cNvGrpSpPr/>
            <p:nvPr/>
          </p:nvGrpSpPr>
          <p:grpSpPr>
            <a:xfrm flipH="1">
              <a:off x="11816557" y="7756415"/>
              <a:ext cx="4085157" cy="4054242"/>
              <a:chOff x="3059082" y="5908837"/>
              <a:chExt cx="4085157" cy="4054242"/>
            </a:xfrm>
          </p:grpSpPr>
          <p:sp>
            <p:nvSpPr>
              <p:cNvPr id="46" name="Arc 45"/>
              <p:cNvSpPr/>
              <p:nvPr/>
            </p:nvSpPr>
            <p:spPr>
              <a:xfrm flipV="1">
                <a:off x="3059082" y="5908837"/>
                <a:ext cx="4085157" cy="4019550"/>
              </a:xfrm>
              <a:prstGeom prst="arc">
                <a:avLst>
                  <a:gd name="adj1" fmla="val 17143018"/>
                  <a:gd name="adj2" fmla="val 19491447"/>
                </a:avLst>
              </a:prstGeom>
              <a:ln>
                <a:solidFill>
                  <a:schemeClr val="bg1">
                    <a:lumMod val="75000"/>
                  </a:schemeClr>
                </a:solidFill>
                <a:prstDash val="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7" name="Oval 46"/>
              <p:cNvSpPr/>
              <p:nvPr/>
            </p:nvSpPr>
            <p:spPr>
              <a:xfrm>
                <a:off x="5523918" y="9748418"/>
                <a:ext cx="214661" cy="214661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43" name="Group 42"/>
            <p:cNvGrpSpPr/>
            <p:nvPr/>
          </p:nvGrpSpPr>
          <p:grpSpPr>
            <a:xfrm>
              <a:off x="13607672" y="11469461"/>
              <a:ext cx="4588084" cy="1538883"/>
              <a:chOff x="3894839" y="10606073"/>
              <a:chExt cx="4588084" cy="1538883"/>
            </a:xfrm>
          </p:grpSpPr>
          <p:sp>
            <p:nvSpPr>
              <p:cNvPr id="44" name="TextBox 43"/>
              <p:cNvSpPr txBox="1"/>
              <p:nvPr/>
            </p:nvSpPr>
            <p:spPr>
              <a:xfrm>
                <a:off x="3894839" y="10606073"/>
                <a:ext cx="4588084" cy="52322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/>
                <a:r>
                  <a:rPr lang="fa-IR" sz="2800" b="1" dirty="0">
                    <a:solidFill>
                      <a:schemeClr val="accent1">
                        <a:lumMod val="50000"/>
                      </a:schemeClr>
                    </a:solidFill>
                    <a:effectLst>
                      <a:glow>
                        <a:srgbClr val="FF3399">
                          <a:alpha val="24000"/>
                        </a:srgbClr>
                      </a:glow>
                    </a:effectLst>
                    <a:latin typeface="Shabnam" panose="020B0603030804020204" pitchFamily="34" charset="-78"/>
                    <a:cs typeface="Shabnam" panose="020B0603030804020204" pitchFamily="34" charset="-78"/>
                  </a:rPr>
                  <a:t>تیتر عنوان را بنویسید</a:t>
                </a:r>
                <a:endParaRPr lang="en-US" sz="2800" b="1" dirty="0">
                  <a:solidFill>
                    <a:schemeClr val="accent1">
                      <a:lumMod val="50000"/>
                    </a:schemeClr>
                  </a:solidFill>
                  <a:effectLst>
                    <a:glow>
                      <a:srgbClr val="FF3399">
                        <a:alpha val="24000"/>
                      </a:srgbClr>
                    </a:glow>
                  </a:effectLst>
                  <a:latin typeface="Shabnam" panose="020B0603030804020204" pitchFamily="34" charset="-78"/>
                  <a:cs typeface="Shabnam" panose="020B0603030804020204" pitchFamily="34" charset="-78"/>
                </a:endParaRPr>
              </a:p>
            </p:txBody>
          </p:sp>
          <p:sp>
            <p:nvSpPr>
              <p:cNvPr id="45" name="TextBox 44"/>
              <p:cNvSpPr txBox="1"/>
              <p:nvPr/>
            </p:nvSpPr>
            <p:spPr>
              <a:xfrm>
                <a:off x="3894839" y="11129293"/>
                <a:ext cx="3884612" cy="101566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 rtl="1">
                  <a:lnSpc>
                    <a:spcPct val="150000"/>
                  </a:lnSpc>
                </a:pPr>
                <a:r>
                  <a:rPr lang="fa-IR" sz="2000" dirty="0">
                    <a:solidFill>
                      <a:srgbClr val="16191F"/>
                    </a:solidFill>
                    <a:latin typeface="Vazir" panose="020B0603030804020204" pitchFamily="34" charset="-78"/>
                    <a:cs typeface="Vazir" panose="020B0603030804020204" pitchFamily="34" charset="-78"/>
                  </a:rPr>
                  <a:t>فروشگاه مینارو ارائه دهنده انواع فایل های کاربردی</a:t>
                </a:r>
                <a:endParaRPr lang="en-US" sz="1800" b="1" dirty="0">
                  <a:solidFill>
                    <a:schemeClr val="bg1">
                      <a:lumMod val="65000"/>
                    </a:schemeClr>
                  </a:solidFill>
                  <a:effectLst>
                    <a:glow>
                      <a:srgbClr val="FF3399">
                        <a:alpha val="24000"/>
                      </a:srgbClr>
                    </a:glow>
                  </a:effectLst>
                  <a:latin typeface="Lato" panose="020F0502020204030203" pitchFamily="34" charset="0"/>
                </a:endParaRPr>
              </a:p>
            </p:txBody>
          </p:sp>
        </p:grpSp>
      </p:grpSp>
      <p:grpSp>
        <p:nvGrpSpPr>
          <p:cNvPr id="48" name="Group 47"/>
          <p:cNvGrpSpPr/>
          <p:nvPr/>
        </p:nvGrpSpPr>
        <p:grpSpPr>
          <a:xfrm flipV="1">
            <a:off x="14939370" y="1234718"/>
            <a:ext cx="6379199" cy="5251929"/>
            <a:chOff x="11816557" y="7756415"/>
            <a:chExt cx="6379199" cy="5251929"/>
          </a:xfrm>
        </p:grpSpPr>
        <p:grpSp>
          <p:nvGrpSpPr>
            <p:cNvPr id="49" name="Group 48"/>
            <p:cNvGrpSpPr/>
            <p:nvPr/>
          </p:nvGrpSpPr>
          <p:grpSpPr>
            <a:xfrm flipH="1">
              <a:off x="11816557" y="7756415"/>
              <a:ext cx="4085157" cy="4054242"/>
              <a:chOff x="3059082" y="5908837"/>
              <a:chExt cx="4085157" cy="4054242"/>
            </a:xfrm>
          </p:grpSpPr>
          <p:sp>
            <p:nvSpPr>
              <p:cNvPr id="53" name="Arc 52"/>
              <p:cNvSpPr/>
              <p:nvPr/>
            </p:nvSpPr>
            <p:spPr>
              <a:xfrm flipV="1">
                <a:off x="3059082" y="5908837"/>
                <a:ext cx="4085157" cy="4019550"/>
              </a:xfrm>
              <a:prstGeom prst="arc">
                <a:avLst>
                  <a:gd name="adj1" fmla="val 17143018"/>
                  <a:gd name="adj2" fmla="val 19060799"/>
                </a:avLst>
              </a:prstGeom>
              <a:ln>
                <a:solidFill>
                  <a:schemeClr val="bg1">
                    <a:lumMod val="75000"/>
                  </a:schemeClr>
                </a:solidFill>
                <a:prstDash val="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4" name="Oval 53"/>
              <p:cNvSpPr/>
              <p:nvPr/>
            </p:nvSpPr>
            <p:spPr>
              <a:xfrm>
                <a:off x="5523918" y="9748418"/>
                <a:ext cx="214661" cy="214661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50" name="Group 49"/>
            <p:cNvGrpSpPr/>
            <p:nvPr/>
          </p:nvGrpSpPr>
          <p:grpSpPr>
            <a:xfrm>
              <a:off x="13607672" y="11469461"/>
              <a:ext cx="4588084" cy="1538883"/>
              <a:chOff x="3894839" y="10606073"/>
              <a:chExt cx="4588084" cy="1538883"/>
            </a:xfrm>
          </p:grpSpPr>
          <p:sp>
            <p:nvSpPr>
              <p:cNvPr id="51" name="TextBox 50"/>
              <p:cNvSpPr txBox="1"/>
              <p:nvPr/>
            </p:nvSpPr>
            <p:spPr>
              <a:xfrm flipV="1">
                <a:off x="3894839" y="10606073"/>
                <a:ext cx="4588084" cy="52322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fa-IR" sz="2800" b="1" dirty="0">
                    <a:solidFill>
                      <a:schemeClr val="accent1">
                        <a:lumMod val="50000"/>
                      </a:schemeClr>
                    </a:solidFill>
                    <a:effectLst>
                      <a:glow>
                        <a:srgbClr val="FF3399">
                          <a:alpha val="24000"/>
                        </a:srgbClr>
                      </a:glow>
                    </a:effectLst>
                    <a:latin typeface="Shabnam" panose="020B0603030804020204" pitchFamily="34" charset="-78"/>
                    <a:cs typeface="Shabnam" panose="020B0603030804020204" pitchFamily="34" charset="-78"/>
                  </a:rPr>
                  <a:t>تیتر عنوان را بنویسید</a:t>
                </a:r>
                <a:endParaRPr lang="en-US" sz="2800" b="1" dirty="0">
                  <a:solidFill>
                    <a:schemeClr val="accent1">
                      <a:lumMod val="50000"/>
                    </a:schemeClr>
                  </a:solidFill>
                  <a:effectLst>
                    <a:glow>
                      <a:srgbClr val="FF3399">
                        <a:alpha val="24000"/>
                      </a:srgbClr>
                    </a:glow>
                  </a:effectLst>
                  <a:latin typeface="Shabnam" panose="020B0603030804020204" pitchFamily="34" charset="-78"/>
                  <a:cs typeface="Shabnam" panose="020B0603030804020204" pitchFamily="34" charset="-78"/>
                </a:endParaRPr>
              </a:p>
            </p:txBody>
          </p:sp>
          <p:sp>
            <p:nvSpPr>
              <p:cNvPr id="52" name="TextBox 51"/>
              <p:cNvSpPr txBox="1"/>
              <p:nvPr/>
            </p:nvSpPr>
            <p:spPr>
              <a:xfrm flipV="1">
                <a:off x="3894839" y="11129293"/>
                <a:ext cx="3493891" cy="101566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 rtl="1">
                  <a:lnSpc>
                    <a:spcPct val="150000"/>
                  </a:lnSpc>
                </a:pPr>
                <a:r>
                  <a:rPr lang="fa-IR" sz="2000" dirty="0">
                    <a:solidFill>
                      <a:srgbClr val="16191F"/>
                    </a:solidFill>
                    <a:latin typeface="Vazir" panose="020B0603030804020204" pitchFamily="34" charset="-78"/>
                    <a:cs typeface="Vazir" panose="020B0603030804020204" pitchFamily="34" charset="-78"/>
                  </a:rPr>
                  <a:t>فروشگاه مینارو ارائه دهنده انواع فایل های کاربردی</a:t>
                </a:r>
                <a:endParaRPr lang="en-US" sz="1800" b="1" dirty="0">
                  <a:solidFill>
                    <a:schemeClr val="bg1">
                      <a:lumMod val="65000"/>
                    </a:schemeClr>
                  </a:solidFill>
                  <a:effectLst>
                    <a:glow>
                      <a:srgbClr val="FF3399">
                        <a:alpha val="24000"/>
                      </a:srgbClr>
                    </a:glow>
                  </a:effectLst>
                  <a:latin typeface="Lato" panose="020F0502020204030203" pitchFamily="34" charset="0"/>
                </a:endParaRPr>
              </a:p>
            </p:txBody>
          </p:sp>
        </p:grpSp>
      </p:grpSp>
      <p:sp>
        <p:nvSpPr>
          <p:cNvPr id="60" name="Freeform 59"/>
          <p:cNvSpPr>
            <a:spLocks noEditPoints="1"/>
          </p:cNvSpPr>
          <p:nvPr/>
        </p:nvSpPr>
        <p:spPr bwMode="auto">
          <a:xfrm>
            <a:off x="8404307" y="3359763"/>
            <a:ext cx="3044824" cy="3041085"/>
          </a:xfrm>
          <a:custGeom>
            <a:avLst/>
            <a:gdLst>
              <a:gd name="T0" fmla="*/ 286 w 302"/>
              <a:gd name="T1" fmla="*/ 129 h 302"/>
              <a:gd name="T2" fmla="*/ 282 w 302"/>
              <a:gd name="T3" fmla="*/ 112 h 302"/>
              <a:gd name="T4" fmla="*/ 285 w 302"/>
              <a:gd name="T5" fmla="*/ 82 h 302"/>
              <a:gd name="T6" fmla="*/ 264 w 302"/>
              <a:gd name="T7" fmla="*/ 72 h 302"/>
              <a:gd name="T8" fmla="*/ 252 w 302"/>
              <a:gd name="T9" fmla="*/ 58 h 302"/>
              <a:gd name="T10" fmla="*/ 236 w 302"/>
              <a:gd name="T11" fmla="*/ 34 h 302"/>
              <a:gd name="T12" fmla="*/ 219 w 302"/>
              <a:gd name="T13" fmla="*/ 23 h 302"/>
              <a:gd name="T14" fmla="*/ 191 w 302"/>
              <a:gd name="T15" fmla="*/ 20 h 302"/>
              <a:gd name="T16" fmla="*/ 173 w 302"/>
              <a:gd name="T17" fmla="*/ 15 h 302"/>
              <a:gd name="T18" fmla="*/ 155 w 302"/>
              <a:gd name="T19" fmla="*/ 0 h 302"/>
              <a:gd name="T20" fmla="*/ 141 w 302"/>
              <a:gd name="T21" fmla="*/ 14 h 302"/>
              <a:gd name="T22" fmla="*/ 113 w 302"/>
              <a:gd name="T23" fmla="*/ 12 h 302"/>
              <a:gd name="T24" fmla="*/ 94 w 302"/>
              <a:gd name="T25" fmla="*/ 18 h 302"/>
              <a:gd name="T26" fmla="*/ 73 w 302"/>
              <a:gd name="T27" fmla="*/ 38 h 302"/>
              <a:gd name="T28" fmla="*/ 59 w 302"/>
              <a:gd name="T29" fmla="*/ 49 h 302"/>
              <a:gd name="T30" fmla="*/ 35 w 302"/>
              <a:gd name="T31" fmla="*/ 54 h 302"/>
              <a:gd name="T32" fmla="*/ 32 w 302"/>
              <a:gd name="T33" fmla="*/ 84 h 302"/>
              <a:gd name="T34" fmla="*/ 24 w 302"/>
              <a:gd name="T35" fmla="*/ 99 h 302"/>
              <a:gd name="T36" fmla="*/ 3 w 302"/>
              <a:gd name="T37" fmla="*/ 121 h 302"/>
              <a:gd name="T38" fmla="*/ 14 w 302"/>
              <a:gd name="T39" fmla="*/ 142 h 302"/>
              <a:gd name="T40" fmla="*/ 7 w 302"/>
              <a:gd name="T41" fmla="*/ 157 h 302"/>
              <a:gd name="T42" fmla="*/ 9 w 302"/>
              <a:gd name="T43" fmla="*/ 177 h 302"/>
              <a:gd name="T44" fmla="*/ 24 w 302"/>
              <a:gd name="T45" fmla="*/ 201 h 302"/>
              <a:gd name="T46" fmla="*/ 31 w 302"/>
              <a:gd name="T47" fmla="*/ 218 h 302"/>
              <a:gd name="T48" fmla="*/ 30 w 302"/>
              <a:gd name="T49" fmla="*/ 242 h 302"/>
              <a:gd name="T50" fmla="*/ 59 w 302"/>
              <a:gd name="T51" fmla="*/ 252 h 302"/>
              <a:gd name="T52" fmla="*/ 73 w 302"/>
              <a:gd name="T53" fmla="*/ 263 h 302"/>
              <a:gd name="T54" fmla="*/ 89 w 302"/>
              <a:gd name="T55" fmla="*/ 289 h 302"/>
              <a:gd name="T56" fmla="*/ 112 w 302"/>
              <a:gd name="T57" fmla="*/ 283 h 302"/>
              <a:gd name="T58" fmla="*/ 130 w 302"/>
              <a:gd name="T59" fmla="*/ 286 h 302"/>
              <a:gd name="T60" fmla="*/ 155 w 302"/>
              <a:gd name="T61" fmla="*/ 302 h 302"/>
              <a:gd name="T62" fmla="*/ 173 w 302"/>
              <a:gd name="T63" fmla="*/ 286 h 302"/>
              <a:gd name="T64" fmla="*/ 190 w 302"/>
              <a:gd name="T65" fmla="*/ 282 h 302"/>
              <a:gd name="T66" fmla="*/ 220 w 302"/>
              <a:gd name="T67" fmla="*/ 285 h 302"/>
              <a:gd name="T68" fmla="*/ 230 w 302"/>
              <a:gd name="T69" fmla="*/ 263 h 302"/>
              <a:gd name="T70" fmla="*/ 243 w 302"/>
              <a:gd name="T71" fmla="*/ 251 h 302"/>
              <a:gd name="T72" fmla="*/ 268 w 302"/>
              <a:gd name="T73" fmla="*/ 236 h 302"/>
              <a:gd name="T74" fmla="*/ 278 w 302"/>
              <a:gd name="T75" fmla="*/ 219 h 302"/>
              <a:gd name="T76" fmla="*/ 282 w 302"/>
              <a:gd name="T77" fmla="*/ 190 h 302"/>
              <a:gd name="T78" fmla="*/ 287 w 302"/>
              <a:gd name="T79" fmla="*/ 173 h 302"/>
              <a:gd name="T80" fmla="*/ 302 w 302"/>
              <a:gd name="T81" fmla="*/ 155 h 302"/>
              <a:gd name="T82" fmla="*/ 170 w 302"/>
              <a:gd name="T83" fmla="*/ 59 h 302"/>
              <a:gd name="T84" fmla="*/ 160 w 302"/>
              <a:gd name="T85" fmla="*/ 111 h 302"/>
              <a:gd name="T86" fmla="*/ 143 w 302"/>
              <a:gd name="T87" fmla="*/ 110 h 302"/>
              <a:gd name="T88" fmla="*/ 98 w 302"/>
              <a:gd name="T89" fmla="*/ 73 h 302"/>
              <a:gd name="T90" fmla="*/ 117 w 302"/>
              <a:gd name="T91" fmla="*/ 128 h 302"/>
              <a:gd name="T92" fmla="*/ 59 w 302"/>
              <a:gd name="T93" fmla="*/ 132 h 302"/>
              <a:gd name="T94" fmla="*/ 110 w 302"/>
              <a:gd name="T95" fmla="*/ 159 h 302"/>
              <a:gd name="T96" fmla="*/ 143 w 302"/>
              <a:gd name="T97" fmla="*/ 191 h 302"/>
              <a:gd name="T98" fmla="*/ 128 w 302"/>
              <a:gd name="T99" fmla="*/ 185 h 302"/>
              <a:gd name="T100" fmla="*/ 130 w 302"/>
              <a:gd name="T101" fmla="*/ 171 h 302"/>
              <a:gd name="T102" fmla="*/ 203 w 302"/>
              <a:gd name="T103" fmla="*/ 229 h 302"/>
              <a:gd name="T104" fmla="*/ 172 w 302"/>
              <a:gd name="T105" fmla="*/ 185 h 302"/>
              <a:gd name="T106" fmla="*/ 229 w 302"/>
              <a:gd name="T107" fmla="*/ 203 h 302"/>
              <a:gd name="T108" fmla="*/ 191 w 302"/>
              <a:gd name="T109" fmla="*/ 159 h 302"/>
              <a:gd name="T110" fmla="*/ 191 w 302"/>
              <a:gd name="T111" fmla="*/ 143 h 302"/>
              <a:gd name="T112" fmla="*/ 230 w 302"/>
              <a:gd name="T113" fmla="*/ 99 h 3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302" h="302">
                <a:moveTo>
                  <a:pt x="302" y="147"/>
                </a:moveTo>
                <a:cubicBezTo>
                  <a:pt x="300" y="146"/>
                  <a:pt x="297" y="145"/>
                  <a:pt x="295" y="145"/>
                </a:cubicBezTo>
                <a:cubicBezTo>
                  <a:pt x="293" y="144"/>
                  <a:pt x="290" y="143"/>
                  <a:pt x="288" y="142"/>
                </a:cubicBezTo>
                <a:cubicBezTo>
                  <a:pt x="287" y="142"/>
                  <a:pt x="287" y="142"/>
                  <a:pt x="287" y="142"/>
                </a:cubicBezTo>
                <a:cubicBezTo>
                  <a:pt x="287" y="141"/>
                  <a:pt x="287" y="141"/>
                  <a:pt x="287" y="141"/>
                </a:cubicBezTo>
                <a:cubicBezTo>
                  <a:pt x="287" y="137"/>
                  <a:pt x="287" y="133"/>
                  <a:pt x="286" y="130"/>
                </a:cubicBezTo>
                <a:cubicBezTo>
                  <a:pt x="286" y="129"/>
                  <a:pt x="286" y="129"/>
                  <a:pt x="286" y="129"/>
                </a:cubicBezTo>
                <a:cubicBezTo>
                  <a:pt x="287" y="128"/>
                  <a:pt x="287" y="128"/>
                  <a:pt x="287" y="128"/>
                </a:cubicBezTo>
                <a:cubicBezTo>
                  <a:pt x="289" y="127"/>
                  <a:pt x="291" y="126"/>
                  <a:pt x="293" y="125"/>
                </a:cubicBezTo>
                <a:cubicBezTo>
                  <a:pt x="295" y="123"/>
                  <a:pt x="297" y="122"/>
                  <a:pt x="299" y="121"/>
                </a:cubicBezTo>
                <a:cubicBezTo>
                  <a:pt x="299" y="118"/>
                  <a:pt x="298" y="116"/>
                  <a:pt x="297" y="113"/>
                </a:cubicBezTo>
                <a:cubicBezTo>
                  <a:pt x="295" y="113"/>
                  <a:pt x="293" y="113"/>
                  <a:pt x="290" y="113"/>
                </a:cubicBezTo>
                <a:cubicBezTo>
                  <a:pt x="288" y="112"/>
                  <a:pt x="285" y="112"/>
                  <a:pt x="283" y="112"/>
                </a:cubicBezTo>
                <a:cubicBezTo>
                  <a:pt x="282" y="112"/>
                  <a:pt x="282" y="112"/>
                  <a:pt x="282" y="112"/>
                </a:cubicBezTo>
                <a:cubicBezTo>
                  <a:pt x="282" y="111"/>
                  <a:pt x="282" y="111"/>
                  <a:pt x="282" y="111"/>
                </a:cubicBezTo>
                <a:cubicBezTo>
                  <a:pt x="281" y="108"/>
                  <a:pt x="279" y="104"/>
                  <a:pt x="278" y="100"/>
                </a:cubicBezTo>
                <a:cubicBezTo>
                  <a:pt x="278" y="99"/>
                  <a:pt x="278" y="99"/>
                  <a:pt x="278" y="99"/>
                </a:cubicBezTo>
                <a:cubicBezTo>
                  <a:pt x="278" y="99"/>
                  <a:pt x="278" y="99"/>
                  <a:pt x="278" y="99"/>
                </a:cubicBezTo>
                <a:cubicBezTo>
                  <a:pt x="280" y="97"/>
                  <a:pt x="282" y="95"/>
                  <a:pt x="284" y="94"/>
                </a:cubicBezTo>
                <a:cubicBezTo>
                  <a:pt x="285" y="92"/>
                  <a:pt x="287" y="90"/>
                  <a:pt x="289" y="89"/>
                </a:cubicBezTo>
                <a:cubicBezTo>
                  <a:pt x="288" y="86"/>
                  <a:pt x="286" y="84"/>
                  <a:pt x="285" y="82"/>
                </a:cubicBezTo>
                <a:cubicBezTo>
                  <a:pt x="283" y="82"/>
                  <a:pt x="281" y="82"/>
                  <a:pt x="278" y="83"/>
                </a:cubicBezTo>
                <a:cubicBezTo>
                  <a:pt x="276" y="83"/>
                  <a:pt x="273" y="83"/>
                  <a:pt x="271" y="84"/>
                </a:cubicBezTo>
                <a:cubicBezTo>
                  <a:pt x="270" y="84"/>
                  <a:pt x="270" y="84"/>
                  <a:pt x="270" y="84"/>
                </a:cubicBezTo>
                <a:cubicBezTo>
                  <a:pt x="270" y="83"/>
                  <a:pt x="270" y="83"/>
                  <a:pt x="270" y="83"/>
                </a:cubicBezTo>
                <a:cubicBezTo>
                  <a:pt x="268" y="80"/>
                  <a:pt x="266" y="76"/>
                  <a:pt x="264" y="73"/>
                </a:cubicBezTo>
                <a:cubicBezTo>
                  <a:pt x="263" y="72"/>
                  <a:pt x="263" y="72"/>
                  <a:pt x="263" y="72"/>
                </a:cubicBezTo>
                <a:cubicBezTo>
                  <a:pt x="264" y="72"/>
                  <a:pt x="264" y="72"/>
                  <a:pt x="264" y="72"/>
                </a:cubicBezTo>
                <a:cubicBezTo>
                  <a:pt x="265" y="70"/>
                  <a:pt x="266" y="68"/>
                  <a:pt x="268" y="66"/>
                </a:cubicBezTo>
                <a:cubicBezTo>
                  <a:pt x="269" y="64"/>
                  <a:pt x="270" y="62"/>
                  <a:pt x="271" y="60"/>
                </a:cubicBezTo>
                <a:cubicBezTo>
                  <a:pt x="270" y="58"/>
                  <a:pt x="268" y="56"/>
                  <a:pt x="267" y="54"/>
                </a:cubicBezTo>
                <a:cubicBezTo>
                  <a:pt x="264" y="54"/>
                  <a:pt x="262" y="55"/>
                  <a:pt x="260" y="56"/>
                </a:cubicBezTo>
                <a:cubicBezTo>
                  <a:pt x="258" y="57"/>
                  <a:pt x="255" y="58"/>
                  <a:pt x="253" y="59"/>
                </a:cubicBezTo>
                <a:cubicBezTo>
                  <a:pt x="252" y="59"/>
                  <a:pt x="252" y="59"/>
                  <a:pt x="252" y="59"/>
                </a:cubicBezTo>
                <a:cubicBezTo>
                  <a:pt x="252" y="58"/>
                  <a:pt x="252" y="58"/>
                  <a:pt x="252" y="58"/>
                </a:cubicBezTo>
                <a:cubicBezTo>
                  <a:pt x="249" y="55"/>
                  <a:pt x="246" y="53"/>
                  <a:pt x="243" y="50"/>
                </a:cubicBezTo>
                <a:cubicBezTo>
                  <a:pt x="243" y="49"/>
                  <a:pt x="243" y="49"/>
                  <a:pt x="243" y="49"/>
                </a:cubicBezTo>
                <a:cubicBezTo>
                  <a:pt x="243" y="49"/>
                  <a:pt x="243" y="49"/>
                  <a:pt x="243" y="49"/>
                </a:cubicBezTo>
                <a:cubicBezTo>
                  <a:pt x="244" y="47"/>
                  <a:pt x="245" y="44"/>
                  <a:pt x="246" y="42"/>
                </a:cubicBezTo>
                <a:cubicBezTo>
                  <a:pt x="247" y="40"/>
                  <a:pt x="247" y="37"/>
                  <a:pt x="248" y="35"/>
                </a:cubicBezTo>
                <a:cubicBezTo>
                  <a:pt x="246" y="33"/>
                  <a:pt x="244" y="32"/>
                  <a:pt x="242" y="30"/>
                </a:cubicBezTo>
                <a:cubicBezTo>
                  <a:pt x="240" y="31"/>
                  <a:pt x="238" y="33"/>
                  <a:pt x="236" y="34"/>
                </a:cubicBezTo>
                <a:cubicBezTo>
                  <a:pt x="234" y="36"/>
                  <a:pt x="232" y="37"/>
                  <a:pt x="230" y="38"/>
                </a:cubicBezTo>
                <a:cubicBezTo>
                  <a:pt x="229" y="39"/>
                  <a:pt x="229" y="39"/>
                  <a:pt x="229" y="39"/>
                </a:cubicBezTo>
                <a:cubicBezTo>
                  <a:pt x="228" y="38"/>
                  <a:pt x="228" y="38"/>
                  <a:pt x="228" y="38"/>
                </a:cubicBezTo>
                <a:cubicBezTo>
                  <a:pt x="225" y="36"/>
                  <a:pt x="222" y="34"/>
                  <a:pt x="219" y="32"/>
                </a:cubicBezTo>
                <a:cubicBezTo>
                  <a:pt x="218" y="32"/>
                  <a:pt x="218" y="32"/>
                  <a:pt x="218" y="32"/>
                </a:cubicBezTo>
                <a:cubicBezTo>
                  <a:pt x="218" y="31"/>
                  <a:pt x="218" y="31"/>
                  <a:pt x="218" y="31"/>
                </a:cubicBezTo>
                <a:cubicBezTo>
                  <a:pt x="218" y="28"/>
                  <a:pt x="219" y="26"/>
                  <a:pt x="219" y="23"/>
                </a:cubicBezTo>
                <a:cubicBezTo>
                  <a:pt x="219" y="21"/>
                  <a:pt x="220" y="19"/>
                  <a:pt x="220" y="16"/>
                </a:cubicBezTo>
                <a:cubicBezTo>
                  <a:pt x="218" y="15"/>
                  <a:pt x="215" y="14"/>
                  <a:pt x="213" y="13"/>
                </a:cubicBezTo>
                <a:cubicBezTo>
                  <a:pt x="211" y="15"/>
                  <a:pt x="210" y="16"/>
                  <a:pt x="208" y="18"/>
                </a:cubicBezTo>
                <a:cubicBezTo>
                  <a:pt x="206" y="20"/>
                  <a:pt x="205" y="22"/>
                  <a:pt x="203" y="23"/>
                </a:cubicBezTo>
                <a:cubicBezTo>
                  <a:pt x="202" y="24"/>
                  <a:pt x="202" y="24"/>
                  <a:pt x="202" y="24"/>
                </a:cubicBezTo>
                <a:cubicBezTo>
                  <a:pt x="202" y="24"/>
                  <a:pt x="202" y="24"/>
                  <a:pt x="202" y="24"/>
                </a:cubicBezTo>
                <a:cubicBezTo>
                  <a:pt x="198" y="22"/>
                  <a:pt x="194" y="21"/>
                  <a:pt x="191" y="20"/>
                </a:cubicBezTo>
                <a:cubicBezTo>
                  <a:pt x="190" y="20"/>
                  <a:pt x="190" y="20"/>
                  <a:pt x="190" y="20"/>
                </a:cubicBezTo>
                <a:cubicBezTo>
                  <a:pt x="190" y="19"/>
                  <a:pt x="190" y="19"/>
                  <a:pt x="190" y="19"/>
                </a:cubicBezTo>
                <a:cubicBezTo>
                  <a:pt x="189" y="17"/>
                  <a:pt x="189" y="14"/>
                  <a:pt x="189" y="12"/>
                </a:cubicBezTo>
                <a:cubicBezTo>
                  <a:pt x="189" y="9"/>
                  <a:pt x="189" y="7"/>
                  <a:pt x="188" y="4"/>
                </a:cubicBezTo>
                <a:cubicBezTo>
                  <a:pt x="186" y="4"/>
                  <a:pt x="183" y="3"/>
                  <a:pt x="181" y="3"/>
                </a:cubicBezTo>
                <a:cubicBezTo>
                  <a:pt x="180" y="4"/>
                  <a:pt x="178" y="7"/>
                  <a:pt x="177" y="9"/>
                </a:cubicBezTo>
                <a:cubicBezTo>
                  <a:pt x="176" y="11"/>
                  <a:pt x="175" y="13"/>
                  <a:pt x="173" y="15"/>
                </a:cubicBezTo>
                <a:cubicBezTo>
                  <a:pt x="173" y="16"/>
                  <a:pt x="173" y="16"/>
                  <a:pt x="173" y="16"/>
                </a:cubicBezTo>
                <a:cubicBezTo>
                  <a:pt x="172" y="16"/>
                  <a:pt x="172" y="16"/>
                  <a:pt x="172" y="16"/>
                </a:cubicBezTo>
                <a:cubicBezTo>
                  <a:pt x="168" y="15"/>
                  <a:pt x="165" y="15"/>
                  <a:pt x="161" y="14"/>
                </a:cubicBezTo>
                <a:cubicBezTo>
                  <a:pt x="160" y="14"/>
                  <a:pt x="160" y="14"/>
                  <a:pt x="160" y="14"/>
                </a:cubicBezTo>
                <a:cubicBezTo>
                  <a:pt x="159" y="14"/>
                  <a:pt x="159" y="14"/>
                  <a:pt x="159" y="14"/>
                </a:cubicBezTo>
                <a:cubicBezTo>
                  <a:pt x="159" y="11"/>
                  <a:pt x="158" y="9"/>
                  <a:pt x="157" y="7"/>
                </a:cubicBezTo>
                <a:cubicBezTo>
                  <a:pt x="156" y="4"/>
                  <a:pt x="156" y="2"/>
                  <a:pt x="155" y="0"/>
                </a:cubicBezTo>
                <a:cubicBezTo>
                  <a:pt x="155" y="0"/>
                  <a:pt x="155" y="0"/>
                  <a:pt x="155" y="0"/>
                </a:cubicBezTo>
                <a:cubicBezTo>
                  <a:pt x="152" y="0"/>
                  <a:pt x="150" y="0"/>
                  <a:pt x="147" y="0"/>
                </a:cubicBezTo>
                <a:cubicBezTo>
                  <a:pt x="147" y="0"/>
                  <a:pt x="147" y="0"/>
                  <a:pt x="147" y="0"/>
                </a:cubicBezTo>
                <a:cubicBezTo>
                  <a:pt x="146" y="2"/>
                  <a:pt x="145" y="4"/>
                  <a:pt x="145" y="7"/>
                </a:cubicBezTo>
                <a:cubicBezTo>
                  <a:pt x="144" y="9"/>
                  <a:pt x="143" y="11"/>
                  <a:pt x="142" y="14"/>
                </a:cubicBezTo>
                <a:cubicBezTo>
                  <a:pt x="142" y="14"/>
                  <a:pt x="142" y="14"/>
                  <a:pt x="142" y="14"/>
                </a:cubicBezTo>
                <a:cubicBezTo>
                  <a:pt x="141" y="14"/>
                  <a:pt x="141" y="14"/>
                  <a:pt x="141" y="14"/>
                </a:cubicBezTo>
                <a:cubicBezTo>
                  <a:pt x="137" y="15"/>
                  <a:pt x="133" y="15"/>
                  <a:pt x="130" y="16"/>
                </a:cubicBezTo>
                <a:cubicBezTo>
                  <a:pt x="129" y="16"/>
                  <a:pt x="129" y="16"/>
                  <a:pt x="129" y="16"/>
                </a:cubicBezTo>
                <a:cubicBezTo>
                  <a:pt x="129" y="15"/>
                  <a:pt x="129" y="15"/>
                  <a:pt x="129" y="15"/>
                </a:cubicBezTo>
                <a:cubicBezTo>
                  <a:pt x="127" y="13"/>
                  <a:pt x="126" y="11"/>
                  <a:pt x="125" y="9"/>
                </a:cubicBezTo>
                <a:cubicBezTo>
                  <a:pt x="123" y="7"/>
                  <a:pt x="122" y="4"/>
                  <a:pt x="121" y="3"/>
                </a:cubicBezTo>
                <a:cubicBezTo>
                  <a:pt x="118" y="3"/>
                  <a:pt x="116" y="4"/>
                  <a:pt x="113" y="4"/>
                </a:cubicBezTo>
                <a:cubicBezTo>
                  <a:pt x="113" y="7"/>
                  <a:pt x="113" y="9"/>
                  <a:pt x="113" y="12"/>
                </a:cubicBezTo>
                <a:cubicBezTo>
                  <a:pt x="113" y="14"/>
                  <a:pt x="112" y="17"/>
                  <a:pt x="112" y="19"/>
                </a:cubicBezTo>
                <a:cubicBezTo>
                  <a:pt x="112" y="20"/>
                  <a:pt x="112" y="20"/>
                  <a:pt x="112" y="20"/>
                </a:cubicBezTo>
                <a:cubicBezTo>
                  <a:pt x="111" y="20"/>
                  <a:pt x="111" y="20"/>
                  <a:pt x="111" y="20"/>
                </a:cubicBezTo>
                <a:cubicBezTo>
                  <a:pt x="108" y="21"/>
                  <a:pt x="104" y="22"/>
                  <a:pt x="100" y="24"/>
                </a:cubicBezTo>
                <a:cubicBezTo>
                  <a:pt x="100" y="24"/>
                  <a:pt x="100" y="24"/>
                  <a:pt x="100" y="24"/>
                </a:cubicBezTo>
                <a:cubicBezTo>
                  <a:pt x="99" y="23"/>
                  <a:pt x="99" y="23"/>
                  <a:pt x="99" y="23"/>
                </a:cubicBezTo>
                <a:cubicBezTo>
                  <a:pt x="97" y="22"/>
                  <a:pt x="96" y="20"/>
                  <a:pt x="94" y="18"/>
                </a:cubicBezTo>
                <a:cubicBezTo>
                  <a:pt x="92" y="16"/>
                  <a:pt x="90" y="15"/>
                  <a:pt x="89" y="13"/>
                </a:cubicBezTo>
                <a:cubicBezTo>
                  <a:pt x="86" y="14"/>
                  <a:pt x="84" y="15"/>
                  <a:pt x="82" y="16"/>
                </a:cubicBezTo>
                <a:cubicBezTo>
                  <a:pt x="82" y="19"/>
                  <a:pt x="82" y="21"/>
                  <a:pt x="83" y="23"/>
                </a:cubicBezTo>
                <a:cubicBezTo>
                  <a:pt x="83" y="26"/>
                  <a:pt x="83" y="28"/>
                  <a:pt x="84" y="31"/>
                </a:cubicBezTo>
                <a:cubicBezTo>
                  <a:pt x="84" y="32"/>
                  <a:pt x="84" y="32"/>
                  <a:pt x="84" y="32"/>
                </a:cubicBezTo>
                <a:cubicBezTo>
                  <a:pt x="83" y="32"/>
                  <a:pt x="83" y="32"/>
                  <a:pt x="83" y="32"/>
                </a:cubicBezTo>
                <a:cubicBezTo>
                  <a:pt x="80" y="34"/>
                  <a:pt x="76" y="36"/>
                  <a:pt x="73" y="38"/>
                </a:cubicBezTo>
                <a:cubicBezTo>
                  <a:pt x="73" y="39"/>
                  <a:pt x="73" y="39"/>
                  <a:pt x="73" y="39"/>
                </a:cubicBezTo>
                <a:cubicBezTo>
                  <a:pt x="72" y="38"/>
                  <a:pt x="72" y="38"/>
                  <a:pt x="72" y="38"/>
                </a:cubicBezTo>
                <a:cubicBezTo>
                  <a:pt x="70" y="37"/>
                  <a:pt x="68" y="36"/>
                  <a:pt x="66" y="34"/>
                </a:cubicBezTo>
                <a:cubicBezTo>
                  <a:pt x="64" y="33"/>
                  <a:pt x="62" y="31"/>
                  <a:pt x="60" y="30"/>
                </a:cubicBezTo>
                <a:cubicBezTo>
                  <a:pt x="58" y="32"/>
                  <a:pt x="56" y="33"/>
                  <a:pt x="54" y="35"/>
                </a:cubicBezTo>
                <a:cubicBezTo>
                  <a:pt x="54" y="37"/>
                  <a:pt x="55" y="40"/>
                  <a:pt x="56" y="42"/>
                </a:cubicBezTo>
                <a:cubicBezTo>
                  <a:pt x="57" y="44"/>
                  <a:pt x="58" y="47"/>
                  <a:pt x="59" y="49"/>
                </a:cubicBezTo>
                <a:cubicBezTo>
                  <a:pt x="59" y="49"/>
                  <a:pt x="59" y="49"/>
                  <a:pt x="59" y="49"/>
                </a:cubicBezTo>
                <a:cubicBezTo>
                  <a:pt x="58" y="50"/>
                  <a:pt x="58" y="50"/>
                  <a:pt x="58" y="50"/>
                </a:cubicBezTo>
                <a:cubicBezTo>
                  <a:pt x="56" y="53"/>
                  <a:pt x="53" y="55"/>
                  <a:pt x="50" y="58"/>
                </a:cubicBezTo>
                <a:cubicBezTo>
                  <a:pt x="50" y="59"/>
                  <a:pt x="50" y="59"/>
                  <a:pt x="50" y="59"/>
                </a:cubicBezTo>
                <a:cubicBezTo>
                  <a:pt x="49" y="59"/>
                  <a:pt x="49" y="59"/>
                  <a:pt x="49" y="59"/>
                </a:cubicBezTo>
                <a:cubicBezTo>
                  <a:pt x="47" y="58"/>
                  <a:pt x="44" y="57"/>
                  <a:pt x="42" y="56"/>
                </a:cubicBezTo>
                <a:cubicBezTo>
                  <a:pt x="40" y="55"/>
                  <a:pt x="37" y="54"/>
                  <a:pt x="35" y="54"/>
                </a:cubicBezTo>
                <a:cubicBezTo>
                  <a:pt x="33" y="56"/>
                  <a:pt x="32" y="58"/>
                  <a:pt x="30" y="60"/>
                </a:cubicBezTo>
                <a:cubicBezTo>
                  <a:pt x="32" y="62"/>
                  <a:pt x="33" y="64"/>
                  <a:pt x="34" y="66"/>
                </a:cubicBezTo>
                <a:cubicBezTo>
                  <a:pt x="36" y="68"/>
                  <a:pt x="37" y="70"/>
                  <a:pt x="38" y="72"/>
                </a:cubicBezTo>
                <a:cubicBezTo>
                  <a:pt x="39" y="72"/>
                  <a:pt x="39" y="72"/>
                  <a:pt x="39" y="72"/>
                </a:cubicBezTo>
                <a:cubicBezTo>
                  <a:pt x="38" y="73"/>
                  <a:pt x="38" y="73"/>
                  <a:pt x="38" y="73"/>
                </a:cubicBezTo>
                <a:cubicBezTo>
                  <a:pt x="36" y="76"/>
                  <a:pt x="34" y="80"/>
                  <a:pt x="32" y="83"/>
                </a:cubicBezTo>
                <a:cubicBezTo>
                  <a:pt x="32" y="84"/>
                  <a:pt x="32" y="84"/>
                  <a:pt x="32" y="84"/>
                </a:cubicBezTo>
                <a:cubicBezTo>
                  <a:pt x="31" y="84"/>
                  <a:pt x="31" y="84"/>
                  <a:pt x="31" y="84"/>
                </a:cubicBezTo>
                <a:cubicBezTo>
                  <a:pt x="29" y="83"/>
                  <a:pt x="26" y="83"/>
                  <a:pt x="24" y="83"/>
                </a:cubicBezTo>
                <a:cubicBezTo>
                  <a:pt x="21" y="82"/>
                  <a:pt x="19" y="82"/>
                  <a:pt x="17" y="82"/>
                </a:cubicBezTo>
                <a:cubicBezTo>
                  <a:pt x="15" y="84"/>
                  <a:pt x="14" y="86"/>
                  <a:pt x="13" y="89"/>
                </a:cubicBezTo>
                <a:cubicBezTo>
                  <a:pt x="15" y="90"/>
                  <a:pt x="16" y="92"/>
                  <a:pt x="18" y="94"/>
                </a:cubicBezTo>
                <a:cubicBezTo>
                  <a:pt x="20" y="95"/>
                  <a:pt x="22" y="97"/>
                  <a:pt x="24" y="99"/>
                </a:cubicBezTo>
                <a:cubicBezTo>
                  <a:pt x="24" y="99"/>
                  <a:pt x="24" y="99"/>
                  <a:pt x="24" y="99"/>
                </a:cubicBezTo>
                <a:cubicBezTo>
                  <a:pt x="24" y="100"/>
                  <a:pt x="24" y="100"/>
                  <a:pt x="24" y="100"/>
                </a:cubicBezTo>
                <a:cubicBezTo>
                  <a:pt x="22" y="104"/>
                  <a:pt x="21" y="108"/>
                  <a:pt x="20" y="111"/>
                </a:cubicBezTo>
                <a:cubicBezTo>
                  <a:pt x="20" y="112"/>
                  <a:pt x="20" y="112"/>
                  <a:pt x="20" y="112"/>
                </a:cubicBezTo>
                <a:cubicBezTo>
                  <a:pt x="19" y="112"/>
                  <a:pt x="19" y="112"/>
                  <a:pt x="19" y="112"/>
                </a:cubicBezTo>
                <a:cubicBezTo>
                  <a:pt x="17" y="112"/>
                  <a:pt x="14" y="112"/>
                  <a:pt x="12" y="113"/>
                </a:cubicBezTo>
                <a:cubicBezTo>
                  <a:pt x="9" y="113"/>
                  <a:pt x="7" y="113"/>
                  <a:pt x="4" y="113"/>
                </a:cubicBezTo>
                <a:cubicBezTo>
                  <a:pt x="4" y="116"/>
                  <a:pt x="3" y="118"/>
                  <a:pt x="3" y="121"/>
                </a:cubicBezTo>
                <a:cubicBezTo>
                  <a:pt x="5" y="122"/>
                  <a:pt x="7" y="123"/>
                  <a:pt x="9" y="125"/>
                </a:cubicBezTo>
                <a:cubicBezTo>
                  <a:pt x="11" y="126"/>
                  <a:pt x="13" y="127"/>
                  <a:pt x="15" y="128"/>
                </a:cubicBezTo>
                <a:cubicBezTo>
                  <a:pt x="16" y="129"/>
                  <a:pt x="16" y="129"/>
                  <a:pt x="16" y="129"/>
                </a:cubicBezTo>
                <a:cubicBezTo>
                  <a:pt x="16" y="130"/>
                  <a:pt x="16" y="130"/>
                  <a:pt x="16" y="130"/>
                </a:cubicBezTo>
                <a:cubicBezTo>
                  <a:pt x="15" y="133"/>
                  <a:pt x="15" y="137"/>
                  <a:pt x="15" y="141"/>
                </a:cubicBezTo>
                <a:cubicBezTo>
                  <a:pt x="14" y="142"/>
                  <a:pt x="14" y="142"/>
                  <a:pt x="14" y="142"/>
                </a:cubicBezTo>
                <a:cubicBezTo>
                  <a:pt x="14" y="142"/>
                  <a:pt x="14" y="142"/>
                  <a:pt x="14" y="142"/>
                </a:cubicBezTo>
                <a:cubicBezTo>
                  <a:pt x="12" y="143"/>
                  <a:pt x="9" y="144"/>
                  <a:pt x="7" y="145"/>
                </a:cubicBezTo>
                <a:cubicBezTo>
                  <a:pt x="4" y="145"/>
                  <a:pt x="2" y="146"/>
                  <a:pt x="0" y="147"/>
                </a:cubicBezTo>
                <a:cubicBezTo>
                  <a:pt x="0" y="147"/>
                  <a:pt x="0" y="147"/>
                  <a:pt x="0" y="147"/>
                </a:cubicBezTo>
                <a:cubicBezTo>
                  <a:pt x="0" y="148"/>
                  <a:pt x="0" y="150"/>
                  <a:pt x="0" y="151"/>
                </a:cubicBezTo>
                <a:cubicBezTo>
                  <a:pt x="0" y="152"/>
                  <a:pt x="0" y="153"/>
                  <a:pt x="0" y="155"/>
                </a:cubicBezTo>
                <a:cubicBezTo>
                  <a:pt x="0" y="155"/>
                  <a:pt x="0" y="155"/>
                  <a:pt x="0" y="155"/>
                </a:cubicBezTo>
                <a:cubicBezTo>
                  <a:pt x="2" y="156"/>
                  <a:pt x="4" y="156"/>
                  <a:pt x="7" y="157"/>
                </a:cubicBezTo>
                <a:cubicBezTo>
                  <a:pt x="9" y="158"/>
                  <a:pt x="12" y="158"/>
                  <a:pt x="14" y="159"/>
                </a:cubicBezTo>
                <a:cubicBezTo>
                  <a:pt x="14" y="160"/>
                  <a:pt x="14" y="160"/>
                  <a:pt x="14" y="160"/>
                </a:cubicBezTo>
                <a:cubicBezTo>
                  <a:pt x="15" y="160"/>
                  <a:pt x="15" y="160"/>
                  <a:pt x="15" y="160"/>
                </a:cubicBezTo>
                <a:cubicBezTo>
                  <a:pt x="15" y="165"/>
                  <a:pt x="15" y="168"/>
                  <a:pt x="16" y="172"/>
                </a:cubicBezTo>
                <a:cubicBezTo>
                  <a:pt x="16" y="173"/>
                  <a:pt x="16" y="173"/>
                  <a:pt x="16" y="173"/>
                </a:cubicBezTo>
                <a:cubicBezTo>
                  <a:pt x="15" y="173"/>
                  <a:pt x="15" y="173"/>
                  <a:pt x="15" y="173"/>
                </a:cubicBezTo>
                <a:cubicBezTo>
                  <a:pt x="13" y="174"/>
                  <a:pt x="11" y="176"/>
                  <a:pt x="9" y="177"/>
                </a:cubicBezTo>
                <a:cubicBezTo>
                  <a:pt x="7" y="178"/>
                  <a:pt x="5" y="179"/>
                  <a:pt x="3" y="181"/>
                </a:cubicBezTo>
                <a:cubicBezTo>
                  <a:pt x="3" y="183"/>
                  <a:pt x="4" y="186"/>
                  <a:pt x="4" y="188"/>
                </a:cubicBezTo>
                <a:cubicBezTo>
                  <a:pt x="7" y="189"/>
                  <a:pt x="9" y="189"/>
                  <a:pt x="12" y="189"/>
                </a:cubicBezTo>
                <a:cubicBezTo>
                  <a:pt x="14" y="189"/>
                  <a:pt x="17" y="189"/>
                  <a:pt x="19" y="190"/>
                </a:cubicBezTo>
                <a:cubicBezTo>
                  <a:pt x="20" y="190"/>
                  <a:pt x="20" y="190"/>
                  <a:pt x="20" y="190"/>
                </a:cubicBezTo>
                <a:cubicBezTo>
                  <a:pt x="20" y="190"/>
                  <a:pt x="20" y="190"/>
                  <a:pt x="20" y="190"/>
                </a:cubicBezTo>
                <a:cubicBezTo>
                  <a:pt x="21" y="194"/>
                  <a:pt x="22" y="198"/>
                  <a:pt x="24" y="201"/>
                </a:cubicBezTo>
                <a:cubicBezTo>
                  <a:pt x="24" y="202"/>
                  <a:pt x="24" y="202"/>
                  <a:pt x="24" y="202"/>
                </a:cubicBezTo>
                <a:cubicBezTo>
                  <a:pt x="24" y="203"/>
                  <a:pt x="24" y="203"/>
                  <a:pt x="24" y="203"/>
                </a:cubicBezTo>
                <a:cubicBezTo>
                  <a:pt x="22" y="204"/>
                  <a:pt x="20" y="206"/>
                  <a:pt x="18" y="208"/>
                </a:cubicBezTo>
                <a:cubicBezTo>
                  <a:pt x="16" y="210"/>
                  <a:pt x="15" y="211"/>
                  <a:pt x="13" y="213"/>
                </a:cubicBezTo>
                <a:cubicBezTo>
                  <a:pt x="14" y="215"/>
                  <a:pt x="15" y="218"/>
                  <a:pt x="17" y="220"/>
                </a:cubicBezTo>
                <a:cubicBezTo>
                  <a:pt x="19" y="220"/>
                  <a:pt x="21" y="219"/>
                  <a:pt x="24" y="219"/>
                </a:cubicBezTo>
                <a:cubicBezTo>
                  <a:pt x="26" y="219"/>
                  <a:pt x="29" y="218"/>
                  <a:pt x="31" y="218"/>
                </a:cubicBezTo>
                <a:cubicBezTo>
                  <a:pt x="32" y="218"/>
                  <a:pt x="32" y="218"/>
                  <a:pt x="32" y="218"/>
                </a:cubicBezTo>
                <a:cubicBezTo>
                  <a:pt x="32" y="219"/>
                  <a:pt x="32" y="219"/>
                  <a:pt x="32" y="219"/>
                </a:cubicBezTo>
                <a:cubicBezTo>
                  <a:pt x="34" y="222"/>
                  <a:pt x="36" y="225"/>
                  <a:pt x="38" y="228"/>
                </a:cubicBezTo>
                <a:cubicBezTo>
                  <a:pt x="39" y="229"/>
                  <a:pt x="39" y="229"/>
                  <a:pt x="39" y="229"/>
                </a:cubicBezTo>
                <a:cubicBezTo>
                  <a:pt x="38" y="230"/>
                  <a:pt x="38" y="230"/>
                  <a:pt x="38" y="230"/>
                </a:cubicBezTo>
                <a:cubicBezTo>
                  <a:pt x="37" y="232"/>
                  <a:pt x="36" y="234"/>
                  <a:pt x="34" y="236"/>
                </a:cubicBezTo>
                <a:cubicBezTo>
                  <a:pt x="33" y="238"/>
                  <a:pt x="32" y="240"/>
                  <a:pt x="30" y="242"/>
                </a:cubicBezTo>
                <a:cubicBezTo>
                  <a:pt x="32" y="244"/>
                  <a:pt x="33" y="246"/>
                  <a:pt x="35" y="248"/>
                </a:cubicBezTo>
                <a:cubicBezTo>
                  <a:pt x="37" y="247"/>
                  <a:pt x="40" y="246"/>
                  <a:pt x="42" y="246"/>
                </a:cubicBezTo>
                <a:cubicBezTo>
                  <a:pt x="44" y="245"/>
                  <a:pt x="47" y="244"/>
                  <a:pt x="49" y="243"/>
                </a:cubicBezTo>
                <a:cubicBezTo>
                  <a:pt x="50" y="243"/>
                  <a:pt x="50" y="243"/>
                  <a:pt x="50" y="243"/>
                </a:cubicBezTo>
                <a:cubicBezTo>
                  <a:pt x="50" y="243"/>
                  <a:pt x="50" y="243"/>
                  <a:pt x="50" y="243"/>
                </a:cubicBezTo>
                <a:cubicBezTo>
                  <a:pt x="53" y="246"/>
                  <a:pt x="56" y="249"/>
                  <a:pt x="58" y="251"/>
                </a:cubicBezTo>
                <a:cubicBezTo>
                  <a:pt x="59" y="252"/>
                  <a:pt x="59" y="252"/>
                  <a:pt x="59" y="252"/>
                </a:cubicBezTo>
                <a:cubicBezTo>
                  <a:pt x="59" y="253"/>
                  <a:pt x="59" y="253"/>
                  <a:pt x="59" y="253"/>
                </a:cubicBezTo>
                <a:cubicBezTo>
                  <a:pt x="58" y="255"/>
                  <a:pt x="57" y="257"/>
                  <a:pt x="56" y="260"/>
                </a:cubicBezTo>
                <a:cubicBezTo>
                  <a:pt x="55" y="262"/>
                  <a:pt x="54" y="264"/>
                  <a:pt x="54" y="266"/>
                </a:cubicBezTo>
                <a:cubicBezTo>
                  <a:pt x="56" y="268"/>
                  <a:pt x="58" y="270"/>
                  <a:pt x="60" y="271"/>
                </a:cubicBezTo>
                <a:cubicBezTo>
                  <a:pt x="62" y="270"/>
                  <a:pt x="64" y="269"/>
                  <a:pt x="66" y="267"/>
                </a:cubicBezTo>
                <a:cubicBezTo>
                  <a:pt x="68" y="266"/>
                  <a:pt x="70" y="265"/>
                  <a:pt x="72" y="263"/>
                </a:cubicBezTo>
                <a:cubicBezTo>
                  <a:pt x="73" y="263"/>
                  <a:pt x="73" y="263"/>
                  <a:pt x="73" y="263"/>
                </a:cubicBezTo>
                <a:cubicBezTo>
                  <a:pt x="73" y="263"/>
                  <a:pt x="73" y="263"/>
                  <a:pt x="73" y="263"/>
                </a:cubicBezTo>
                <a:cubicBezTo>
                  <a:pt x="76" y="266"/>
                  <a:pt x="80" y="268"/>
                  <a:pt x="83" y="270"/>
                </a:cubicBezTo>
                <a:cubicBezTo>
                  <a:pt x="84" y="270"/>
                  <a:pt x="84" y="270"/>
                  <a:pt x="84" y="270"/>
                </a:cubicBezTo>
                <a:cubicBezTo>
                  <a:pt x="84" y="271"/>
                  <a:pt x="84" y="271"/>
                  <a:pt x="84" y="271"/>
                </a:cubicBezTo>
                <a:cubicBezTo>
                  <a:pt x="83" y="273"/>
                  <a:pt x="83" y="276"/>
                  <a:pt x="83" y="278"/>
                </a:cubicBezTo>
                <a:cubicBezTo>
                  <a:pt x="82" y="280"/>
                  <a:pt x="82" y="283"/>
                  <a:pt x="82" y="285"/>
                </a:cubicBezTo>
                <a:cubicBezTo>
                  <a:pt x="84" y="286"/>
                  <a:pt x="86" y="287"/>
                  <a:pt x="89" y="289"/>
                </a:cubicBezTo>
                <a:cubicBezTo>
                  <a:pt x="90" y="287"/>
                  <a:pt x="92" y="285"/>
                  <a:pt x="94" y="283"/>
                </a:cubicBezTo>
                <a:cubicBezTo>
                  <a:pt x="96" y="282"/>
                  <a:pt x="97" y="280"/>
                  <a:pt x="99" y="278"/>
                </a:cubicBezTo>
                <a:cubicBezTo>
                  <a:pt x="100" y="278"/>
                  <a:pt x="100" y="278"/>
                  <a:pt x="100" y="278"/>
                </a:cubicBezTo>
                <a:cubicBezTo>
                  <a:pt x="100" y="278"/>
                  <a:pt x="100" y="278"/>
                  <a:pt x="100" y="278"/>
                </a:cubicBezTo>
                <a:cubicBezTo>
                  <a:pt x="104" y="279"/>
                  <a:pt x="108" y="281"/>
                  <a:pt x="111" y="282"/>
                </a:cubicBezTo>
                <a:cubicBezTo>
                  <a:pt x="112" y="282"/>
                  <a:pt x="112" y="282"/>
                  <a:pt x="112" y="282"/>
                </a:cubicBezTo>
                <a:cubicBezTo>
                  <a:pt x="112" y="283"/>
                  <a:pt x="112" y="283"/>
                  <a:pt x="112" y="283"/>
                </a:cubicBezTo>
                <a:cubicBezTo>
                  <a:pt x="112" y="285"/>
                  <a:pt x="113" y="288"/>
                  <a:pt x="113" y="290"/>
                </a:cubicBezTo>
                <a:cubicBezTo>
                  <a:pt x="113" y="292"/>
                  <a:pt x="113" y="295"/>
                  <a:pt x="113" y="297"/>
                </a:cubicBezTo>
                <a:cubicBezTo>
                  <a:pt x="116" y="298"/>
                  <a:pt x="118" y="298"/>
                  <a:pt x="121" y="299"/>
                </a:cubicBezTo>
                <a:cubicBezTo>
                  <a:pt x="122" y="297"/>
                  <a:pt x="124" y="295"/>
                  <a:pt x="125" y="293"/>
                </a:cubicBezTo>
                <a:cubicBezTo>
                  <a:pt x="126" y="291"/>
                  <a:pt x="127" y="288"/>
                  <a:pt x="129" y="287"/>
                </a:cubicBezTo>
                <a:cubicBezTo>
                  <a:pt x="129" y="286"/>
                  <a:pt x="129" y="286"/>
                  <a:pt x="129" y="286"/>
                </a:cubicBezTo>
                <a:cubicBezTo>
                  <a:pt x="130" y="286"/>
                  <a:pt x="130" y="286"/>
                  <a:pt x="130" y="286"/>
                </a:cubicBezTo>
                <a:cubicBezTo>
                  <a:pt x="133" y="286"/>
                  <a:pt x="137" y="287"/>
                  <a:pt x="141" y="287"/>
                </a:cubicBezTo>
                <a:cubicBezTo>
                  <a:pt x="142" y="287"/>
                  <a:pt x="142" y="287"/>
                  <a:pt x="142" y="287"/>
                </a:cubicBezTo>
                <a:cubicBezTo>
                  <a:pt x="142" y="288"/>
                  <a:pt x="142" y="288"/>
                  <a:pt x="142" y="288"/>
                </a:cubicBezTo>
                <a:cubicBezTo>
                  <a:pt x="143" y="290"/>
                  <a:pt x="144" y="293"/>
                  <a:pt x="145" y="295"/>
                </a:cubicBezTo>
                <a:cubicBezTo>
                  <a:pt x="145" y="297"/>
                  <a:pt x="146" y="300"/>
                  <a:pt x="147" y="302"/>
                </a:cubicBezTo>
                <a:cubicBezTo>
                  <a:pt x="147" y="302"/>
                  <a:pt x="147" y="302"/>
                  <a:pt x="147" y="302"/>
                </a:cubicBezTo>
                <a:cubicBezTo>
                  <a:pt x="150" y="302"/>
                  <a:pt x="152" y="302"/>
                  <a:pt x="155" y="302"/>
                </a:cubicBezTo>
                <a:cubicBezTo>
                  <a:pt x="155" y="302"/>
                  <a:pt x="155" y="302"/>
                  <a:pt x="155" y="302"/>
                </a:cubicBezTo>
                <a:cubicBezTo>
                  <a:pt x="156" y="300"/>
                  <a:pt x="156" y="297"/>
                  <a:pt x="157" y="295"/>
                </a:cubicBezTo>
                <a:cubicBezTo>
                  <a:pt x="158" y="293"/>
                  <a:pt x="159" y="290"/>
                  <a:pt x="159" y="288"/>
                </a:cubicBezTo>
                <a:cubicBezTo>
                  <a:pt x="160" y="287"/>
                  <a:pt x="160" y="287"/>
                  <a:pt x="160" y="287"/>
                </a:cubicBezTo>
                <a:cubicBezTo>
                  <a:pt x="161" y="287"/>
                  <a:pt x="161" y="287"/>
                  <a:pt x="161" y="287"/>
                </a:cubicBezTo>
                <a:cubicBezTo>
                  <a:pt x="165" y="287"/>
                  <a:pt x="168" y="286"/>
                  <a:pt x="172" y="286"/>
                </a:cubicBezTo>
                <a:cubicBezTo>
                  <a:pt x="173" y="286"/>
                  <a:pt x="173" y="286"/>
                  <a:pt x="173" y="286"/>
                </a:cubicBezTo>
                <a:cubicBezTo>
                  <a:pt x="173" y="287"/>
                  <a:pt x="173" y="287"/>
                  <a:pt x="173" y="287"/>
                </a:cubicBezTo>
                <a:cubicBezTo>
                  <a:pt x="175" y="288"/>
                  <a:pt x="176" y="291"/>
                  <a:pt x="177" y="293"/>
                </a:cubicBezTo>
                <a:cubicBezTo>
                  <a:pt x="178" y="295"/>
                  <a:pt x="180" y="297"/>
                  <a:pt x="181" y="299"/>
                </a:cubicBezTo>
                <a:cubicBezTo>
                  <a:pt x="183" y="298"/>
                  <a:pt x="186" y="298"/>
                  <a:pt x="188" y="297"/>
                </a:cubicBezTo>
                <a:cubicBezTo>
                  <a:pt x="189" y="295"/>
                  <a:pt x="189" y="292"/>
                  <a:pt x="189" y="290"/>
                </a:cubicBezTo>
                <a:cubicBezTo>
                  <a:pt x="189" y="288"/>
                  <a:pt x="189" y="285"/>
                  <a:pt x="190" y="283"/>
                </a:cubicBezTo>
                <a:cubicBezTo>
                  <a:pt x="190" y="282"/>
                  <a:pt x="190" y="282"/>
                  <a:pt x="190" y="282"/>
                </a:cubicBezTo>
                <a:cubicBezTo>
                  <a:pt x="191" y="282"/>
                  <a:pt x="191" y="282"/>
                  <a:pt x="191" y="282"/>
                </a:cubicBezTo>
                <a:cubicBezTo>
                  <a:pt x="194" y="281"/>
                  <a:pt x="198" y="279"/>
                  <a:pt x="202" y="278"/>
                </a:cubicBezTo>
                <a:cubicBezTo>
                  <a:pt x="202" y="278"/>
                  <a:pt x="202" y="278"/>
                  <a:pt x="202" y="278"/>
                </a:cubicBezTo>
                <a:cubicBezTo>
                  <a:pt x="203" y="278"/>
                  <a:pt x="203" y="278"/>
                  <a:pt x="203" y="278"/>
                </a:cubicBezTo>
                <a:cubicBezTo>
                  <a:pt x="205" y="280"/>
                  <a:pt x="206" y="282"/>
                  <a:pt x="208" y="283"/>
                </a:cubicBezTo>
                <a:cubicBezTo>
                  <a:pt x="210" y="285"/>
                  <a:pt x="211" y="287"/>
                  <a:pt x="213" y="289"/>
                </a:cubicBezTo>
                <a:cubicBezTo>
                  <a:pt x="215" y="288"/>
                  <a:pt x="218" y="286"/>
                  <a:pt x="220" y="285"/>
                </a:cubicBezTo>
                <a:cubicBezTo>
                  <a:pt x="220" y="283"/>
                  <a:pt x="219" y="280"/>
                  <a:pt x="219" y="278"/>
                </a:cubicBezTo>
                <a:cubicBezTo>
                  <a:pt x="219" y="276"/>
                  <a:pt x="218" y="273"/>
                  <a:pt x="218" y="271"/>
                </a:cubicBezTo>
                <a:cubicBezTo>
                  <a:pt x="218" y="270"/>
                  <a:pt x="218" y="270"/>
                  <a:pt x="218" y="270"/>
                </a:cubicBezTo>
                <a:cubicBezTo>
                  <a:pt x="219" y="270"/>
                  <a:pt x="219" y="270"/>
                  <a:pt x="219" y="270"/>
                </a:cubicBezTo>
                <a:cubicBezTo>
                  <a:pt x="222" y="268"/>
                  <a:pt x="225" y="266"/>
                  <a:pt x="228" y="263"/>
                </a:cubicBezTo>
                <a:cubicBezTo>
                  <a:pt x="229" y="263"/>
                  <a:pt x="229" y="263"/>
                  <a:pt x="229" y="263"/>
                </a:cubicBezTo>
                <a:cubicBezTo>
                  <a:pt x="230" y="263"/>
                  <a:pt x="230" y="263"/>
                  <a:pt x="230" y="263"/>
                </a:cubicBezTo>
                <a:cubicBezTo>
                  <a:pt x="232" y="265"/>
                  <a:pt x="234" y="266"/>
                  <a:pt x="236" y="267"/>
                </a:cubicBezTo>
                <a:cubicBezTo>
                  <a:pt x="238" y="269"/>
                  <a:pt x="240" y="270"/>
                  <a:pt x="242" y="271"/>
                </a:cubicBezTo>
                <a:cubicBezTo>
                  <a:pt x="244" y="270"/>
                  <a:pt x="246" y="268"/>
                  <a:pt x="248" y="266"/>
                </a:cubicBezTo>
                <a:cubicBezTo>
                  <a:pt x="247" y="264"/>
                  <a:pt x="247" y="262"/>
                  <a:pt x="246" y="260"/>
                </a:cubicBezTo>
                <a:cubicBezTo>
                  <a:pt x="245" y="257"/>
                  <a:pt x="244" y="255"/>
                  <a:pt x="243" y="253"/>
                </a:cubicBezTo>
                <a:cubicBezTo>
                  <a:pt x="243" y="252"/>
                  <a:pt x="243" y="252"/>
                  <a:pt x="243" y="252"/>
                </a:cubicBezTo>
                <a:cubicBezTo>
                  <a:pt x="243" y="251"/>
                  <a:pt x="243" y="251"/>
                  <a:pt x="243" y="251"/>
                </a:cubicBezTo>
                <a:cubicBezTo>
                  <a:pt x="246" y="249"/>
                  <a:pt x="249" y="246"/>
                  <a:pt x="252" y="243"/>
                </a:cubicBezTo>
                <a:cubicBezTo>
                  <a:pt x="252" y="243"/>
                  <a:pt x="252" y="243"/>
                  <a:pt x="252" y="243"/>
                </a:cubicBezTo>
                <a:cubicBezTo>
                  <a:pt x="253" y="243"/>
                  <a:pt x="253" y="243"/>
                  <a:pt x="253" y="243"/>
                </a:cubicBezTo>
                <a:cubicBezTo>
                  <a:pt x="255" y="244"/>
                  <a:pt x="258" y="245"/>
                  <a:pt x="260" y="246"/>
                </a:cubicBezTo>
                <a:cubicBezTo>
                  <a:pt x="262" y="246"/>
                  <a:pt x="264" y="247"/>
                  <a:pt x="267" y="248"/>
                </a:cubicBezTo>
                <a:cubicBezTo>
                  <a:pt x="268" y="246"/>
                  <a:pt x="270" y="244"/>
                  <a:pt x="271" y="242"/>
                </a:cubicBezTo>
                <a:cubicBezTo>
                  <a:pt x="270" y="240"/>
                  <a:pt x="269" y="238"/>
                  <a:pt x="268" y="236"/>
                </a:cubicBezTo>
                <a:cubicBezTo>
                  <a:pt x="266" y="234"/>
                  <a:pt x="265" y="232"/>
                  <a:pt x="264" y="230"/>
                </a:cubicBezTo>
                <a:cubicBezTo>
                  <a:pt x="263" y="229"/>
                  <a:pt x="263" y="229"/>
                  <a:pt x="263" y="229"/>
                </a:cubicBezTo>
                <a:cubicBezTo>
                  <a:pt x="264" y="228"/>
                  <a:pt x="264" y="228"/>
                  <a:pt x="264" y="228"/>
                </a:cubicBezTo>
                <a:cubicBezTo>
                  <a:pt x="266" y="225"/>
                  <a:pt x="268" y="222"/>
                  <a:pt x="270" y="219"/>
                </a:cubicBezTo>
                <a:cubicBezTo>
                  <a:pt x="270" y="218"/>
                  <a:pt x="270" y="218"/>
                  <a:pt x="270" y="218"/>
                </a:cubicBezTo>
                <a:cubicBezTo>
                  <a:pt x="271" y="218"/>
                  <a:pt x="271" y="218"/>
                  <a:pt x="271" y="218"/>
                </a:cubicBezTo>
                <a:cubicBezTo>
                  <a:pt x="273" y="218"/>
                  <a:pt x="276" y="219"/>
                  <a:pt x="278" y="219"/>
                </a:cubicBezTo>
                <a:cubicBezTo>
                  <a:pt x="281" y="219"/>
                  <a:pt x="283" y="220"/>
                  <a:pt x="285" y="220"/>
                </a:cubicBezTo>
                <a:cubicBezTo>
                  <a:pt x="286" y="218"/>
                  <a:pt x="288" y="215"/>
                  <a:pt x="289" y="213"/>
                </a:cubicBezTo>
                <a:cubicBezTo>
                  <a:pt x="287" y="211"/>
                  <a:pt x="285" y="210"/>
                  <a:pt x="284" y="208"/>
                </a:cubicBezTo>
                <a:cubicBezTo>
                  <a:pt x="282" y="206"/>
                  <a:pt x="280" y="204"/>
                  <a:pt x="278" y="203"/>
                </a:cubicBezTo>
                <a:cubicBezTo>
                  <a:pt x="278" y="202"/>
                  <a:pt x="278" y="202"/>
                  <a:pt x="278" y="202"/>
                </a:cubicBezTo>
                <a:cubicBezTo>
                  <a:pt x="278" y="201"/>
                  <a:pt x="278" y="201"/>
                  <a:pt x="278" y="201"/>
                </a:cubicBezTo>
                <a:cubicBezTo>
                  <a:pt x="279" y="198"/>
                  <a:pt x="281" y="194"/>
                  <a:pt x="282" y="190"/>
                </a:cubicBezTo>
                <a:cubicBezTo>
                  <a:pt x="282" y="190"/>
                  <a:pt x="282" y="190"/>
                  <a:pt x="282" y="190"/>
                </a:cubicBezTo>
                <a:cubicBezTo>
                  <a:pt x="283" y="190"/>
                  <a:pt x="283" y="190"/>
                  <a:pt x="283" y="190"/>
                </a:cubicBezTo>
                <a:cubicBezTo>
                  <a:pt x="285" y="189"/>
                  <a:pt x="288" y="189"/>
                  <a:pt x="290" y="189"/>
                </a:cubicBezTo>
                <a:cubicBezTo>
                  <a:pt x="293" y="189"/>
                  <a:pt x="295" y="189"/>
                  <a:pt x="297" y="188"/>
                </a:cubicBezTo>
                <a:cubicBezTo>
                  <a:pt x="298" y="186"/>
                  <a:pt x="299" y="183"/>
                  <a:pt x="299" y="181"/>
                </a:cubicBezTo>
                <a:cubicBezTo>
                  <a:pt x="297" y="179"/>
                  <a:pt x="295" y="178"/>
                  <a:pt x="293" y="177"/>
                </a:cubicBezTo>
                <a:cubicBezTo>
                  <a:pt x="291" y="176"/>
                  <a:pt x="289" y="174"/>
                  <a:pt x="287" y="173"/>
                </a:cubicBezTo>
                <a:cubicBezTo>
                  <a:pt x="286" y="173"/>
                  <a:pt x="286" y="173"/>
                  <a:pt x="286" y="173"/>
                </a:cubicBezTo>
                <a:cubicBezTo>
                  <a:pt x="286" y="172"/>
                  <a:pt x="286" y="172"/>
                  <a:pt x="286" y="172"/>
                </a:cubicBezTo>
                <a:cubicBezTo>
                  <a:pt x="287" y="168"/>
                  <a:pt x="287" y="165"/>
                  <a:pt x="287" y="160"/>
                </a:cubicBezTo>
                <a:cubicBezTo>
                  <a:pt x="287" y="160"/>
                  <a:pt x="287" y="160"/>
                  <a:pt x="287" y="160"/>
                </a:cubicBezTo>
                <a:cubicBezTo>
                  <a:pt x="288" y="159"/>
                  <a:pt x="288" y="159"/>
                  <a:pt x="288" y="159"/>
                </a:cubicBezTo>
                <a:cubicBezTo>
                  <a:pt x="290" y="159"/>
                  <a:pt x="293" y="158"/>
                  <a:pt x="295" y="157"/>
                </a:cubicBezTo>
                <a:cubicBezTo>
                  <a:pt x="297" y="156"/>
                  <a:pt x="300" y="156"/>
                  <a:pt x="302" y="155"/>
                </a:cubicBezTo>
                <a:cubicBezTo>
                  <a:pt x="302" y="155"/>
                  <a:pt x="302" y="155"/>
                  <a:pt x="302" y="155"/>
                </a:cubicBezTo>
                <a:cubicBezTo>
                  <a:pt x="302" y="153"/>
                  <a:pt x="302" y="152"/>
                  <a:pt x="302" y="151"/>
                </a:cubicBezTo>
                <a:cubicBezTo>
                  <a:pt x="302" y="149"/>
                  <a:pt x="302" y="148"/>
                  <a:pt x="302" y="147"/>
                </a:cubicBezTo>
                <a:close/>
                <a:moveTo>
                  <a:pt x="159" y="110"/>
                </a:moveTo>
                <a:cubicBezTo>
                  <a:pt x="161" y="93"/>
                  <a:pt x="164" y="76"/>
                  <a:pt x="169" y="59"/>
                </a:cubicBezTo>
                <a:cubicBezTo>
                  <a:pt x="169" y="58"/>
                  <a:pt x="169" y="58"/>
                  <a:pt x="169" y="58"/>
                </a:cubicBezTo>
                <a:cubicBezTo>
                  <a:pt x="170" y="59"/>
                  <a:pt x="170" y="59"/>
                  <a:pt x="170" y="59"/>
                </a:cubicBezTo>
                <a:cubicBezTo>
                  <a:pt x="182" y="61"/>
                  <a:pt x="193" y="66"/>
                  <a:pt x="203" y="72"/>
                </a:cubicBezTo>
                <a:cubicBezTo>
                  <a:pt x="204" y="73"/>
                  <a:pt x="204" y="73"/>
                  <a:pt x="204" y="73"/>
                </a:cubicBezTo>
                <a:cubicBezTo>
                  <a:pt x="203" y="74"/>
                  <a:pt x="203" y="74"/>
                  <a:pt x="203" y="74"/>
                </a:cubicBezTo>
                <a:cubicBezTo>
                  <a:pt x="195" y="90"/>
                  <a:pt x="185" y="104"/>
                  <a:pt x="174" y="116"/>
                </a:cubicBezTo>
                <a:cubicBezTo>
                  <a:pt x="173" y="117"/>
                  <a:pt x="173" y="117"/>
                  <a:pt x="173" y="117"/>
                </a:cubicBezTo>
                <a:cubicBezTo>
                  <a:pt x="172" y="117"/>
                  <a:pt x="172" y="117"/>
                  <a:pt x="172" y="117"/>
                </a:cubicBezTo>
                <a:cubicBezTo>
                  <a:pt x="169" y="114"/>
                  <a:pt x="165" y="112"/>
                  <a:pt x="160" y="111"/>
                </a:cubicBezTo>
                <a:cubicBezTo>
                  <a:pt x="159" y="111"/>
                  <a:pt x="159" y="111"/>
                  <a:pt x="159" y="111"/>
                </a:cubicBezTo>
                <a:lnTo>
                  <a:pt x="159" y="110"/>
                </a:lnTo>
                <a:close/>
                <a:moveTo>
                  <a:pt x="99" y="72"/>
                </a:moveTo>
                <a:cubicBezTo>
                  <a:pt x="109" y="65"/>
                  <a:pt x="120" y="61"/>
                  <a:pt x="132" y="58"/>
                </a:cubicBezTo>
                <a:cubicBezTo>
                  <a:pt x="133" y="58"/>
                  <a:pt x="133" y="58"/>
                  <a:pt x="133" y="58"/>
                </a:cubicBezTo>
                <a:cubicBezTo>
                  <a:pt x="134" y="59"/>
                  <a:pt x="134" y="59"/>
                  <a:pt x="134" y="59"/>
                </a:cubicBezTo>
                <a:cubicBezTo>
                  <a:pt x="139" y="76"/>
                  <a:pt x="142" y="93"/>
                  <a:pt x="143" y="110"/>
                </a:cubicBezTo>
                <a:cubicBezTo>
                  <a:pt x="143" y="111"/>
                  <a:pt x="143" y="111"/>
                  <a:pt x="143" y="111"/>
                </a:cubicBezTo>
                <a:cubicBezTo>
                  <a:pt x="142" y="111"/>
                  <a:pt x="142" y="111"/>
                  <a:pt x="142" y="111"/>
                </a:cubicBezTo>
                <a:cubicBezTo>
                  <a:pt x="138" y="112"/>
                  <a:pt x="134" y="114"/>
                  <a:pt x="130" y="116"/>
                </a:cubicBezTo>
                <a:cubicBezTo>
                  <a:pt x="129" y="117"/>
                  <a:pt x="129" y="117"/>
                  <a:pt x="129" y="117"/>
                </a:cubicBezTo>
                <a:cubicBezTo>
                  <a:pt x="128" y="116"/>
                  <a:pt x="128" y="116"/>
                  <a:pt x="128" y="116"/>
                </a:cubicBezTo>
                <a:cubicBezTo>
                  <a:pt x="117" y="103"/>
                  <a:pt x="107" y="89"/>
                  <a:pt x="99" y="74"/>
                </a:cubicBezTo>
                <a:cubicBezTo>
                  <a:pt x="98" y="73"/>
                  <a:pt x="98" y="73"/>
                  <a:pt x="98" y="73"/>
                </a:cubicBezTo>
                <a:lnTo>
                  <a:pt x="99" y="72"/>
                </a:lnTo>
                <a:close/>
                <a:moveTo>
                  <a:pt x="59" y="132"/>
                </a:moveTo>
                <a:cubicBezTo>
                  <a:pt x="61" y="120"/>
                  <a:pt x="66" y="109"/>
                  <a:pt x="72" y="99"/>
                </a:cubicBezTo>
                <a:cubicBezTo>
                  <a:pt x="73" y="98"/>
                  <a:pt x="73" y="98"/>
                  <a:pt x="73" y="98"/>
                </a:cubicBezTo>
                <a:cubicBezTo>
                  <a:pt x="74" y="98"/>
                  <a:pt x="74" y="98"/>
                  <a:pt x="74" y="98"/>
                </a:cubicBezTo>
                <a:cubicBezTo>
                  <a:pt x="90" y="107"/>
                  <a:pt x="104" y="116"/>
                  <a:pt x="116" y="128"/>
                </a:cubicBezTo>
                <a:cubicBezTo>
                  <a:pt x="117" y="128"/>
                  <a:pt x="117" y="128"/>
                  <a:pt x="117" y="128"/>
                </a:cubicBezTo>
                <a:cubicBezTo>
                  <a:pt x="117" y="129"/>
                  <a:pt x="117" y="129"/>
                  <a:pt x="117" y="129"/>
                </a:cubicBezTo>
                <a:cubicBezTo>
                  <a:pt x="114" y="133"/>
                  <a:pt x="113" y="137"/>
                  <a:pt x="112" y="141"/>
                </a:cubicBezTo>
                <a:cubicBezTo>
                  <a:pt x="111" y="143"/>
                  <a:pt x="111" y="143"/>
                  <a:pt x="111" y="143"/>
                </a:cubicBezTo>
                <a:cubicBezTo>
                  <a:pt x="110" y="142"/>
                  <a:pt x="110" y="142"/>
                  <a:pt x="110" y="142"/>
                </a:cubicBezTo>
                <a:cubicBezTo>
                  <a:pt x="93" y="141"/>
                  <a:pt x="76" y="138"/>
                  <a:pt x="60" y="133"/>
                </a:cubicBezTo>
                <a:cubicBezTo>
                  <a:pt x="58" y="133"/>
                  <a:pt x="58" y="133"/>
                  <a:pt x="58" y="133"/>
                </a:cubicBezTo>
                <a:lnTo>
                  <a:pt x="59" y="132"/>
                </a:lnTo>
                <a:close/>
                <a:moveTo>
                  <a:pt x="74" y="203"/>
                </a:moveTo>
                <a:cubicBezTo>
                  <a:pt x="73" y="203"/>
                  <a:pt x="73" y="203"/>
                  <a:pt x="73" y="203"/>
                </a:cubicBezTo>
                <a:cubicBezTo>
                  <a:pt x="72" y="202"/>
                  <a:pt x="72" y="202"/>
                  <a:pt x="72" y="202"/>
                </a:cubicBezTo>
                <a:cubicBezTo>
                  <a:pt x="66" y="192"/>
                  <a:pt x="61" y="181"/>
                  <a:pt x="59" y="170"/>
                </a:cubicBezTo>
                <a:cubicBezTo>
                  <a:pt x="58" y="168"/>
                  <a:pt x="58" y="168"/>
                  <a:pt x="58" y="168"/>
                </a:cubicBezTo>
                <a:cubicBezTo>
                  <a:pt x="60" y="168"/>
                  <a:pt x="60" y="168"/>
                  <a:pt x="60" y="168"/>
                </a:cubicBezTo>
                <a:cubicBezTo>
                  <a:pt x="76" y="163"/>
                  <a:pt x="93" y="160"/>
                  <a:pt x="110" y="159"/>
                </a:cubicBezTo>
                <a:cubicBezTo>
                  <a:pt x="111" y="159"/>
                  <a:pt x="111" y="159"/>
                  <a:pt x="111" y="159"/>
                </a:cubicBezTo>
                <a:cubicBezTo>
                  <a:pt x="111" y="160"/>
                  <a:pt x="111" y="160"/>
                  <a:pt x="111" y="160"/>
                </a:cubicBezTo>
                <a:cubicBezTo>
                  <a:pt x="112" y="164"/>
                  <a:pt x="114" y="168"/>
                  <a:pt x="116" y="172"/>
                </a:cubicBezTo>
                <a:cubicBezTo>
                  <a:pt x="117" y="173"/>
                  <a:pt x="117" y="173"/>
                  <a:pt x="117" y="173"/>
                </a:cubicBezTo>
                <a:cubicBezTo>
                  <a:pt x="116" y="174"/>
                  <a:pt x="116" y="174"/>
                  <a:pt x="116" y="174"/>
                </a:cubicBezTo>
                <a:cubicBezTo>
                  <a:pt x="103" y="185"/>
                  <a:pt x="89" y="194"/>
                  <a:pt x="74" y="203"/>
                </a:cubicBezTo>
                <a:close/>
                <a:moveTo>
                  <a:pt x="143" y="191"/>
                </a:moveTo>
                <a:cubicBezTo>
                  <a:pt x="141" y="208"/>
                  <a:pt x="138" y="225"/>
                  <a:pt x="133" y="242"/>
                </a:cubicBezTo>
                <a:cubicBezTo>
                  <a:pt x="133" y="243"/>
                  <a:pt x="133" y="243"/>
                  <a:pt x="133" y="243"/>
                </a:cubicBezTo>
                <a:cubicBezTo>
                  <a:pt x="132" y="243"/>
                  <a:pt x="132" y="243"/>
                  <a:pt x="132" y="243"/>
                </a:cubicBezTo>
                <a:cubicBezTo>
                  <a:pt x="120" y="241"/>
                  <a:pt x="109" y="236"/>
                  <a:pt x="99" y="229"/>
                </a:cubicBezTo>
                <a:cubicBezTo>
                  <a:pt x="98" y="229"/>
                  <a:pt x="98" y="229"/>
                  <a:pt x="98" y="229"/>
                </a:cubicBezTo>
                <a:cubicBezTo>
                  <a:pt x="98" y="228"/>
                  <a:pt x="98" y="228"/>
                  <a:pt x="98" y="228"/>
                </a:cubicBezTo>
                <a:cubicBezTo>
                  <a:pt x="107" y="212"/>
                  <a:pt x="117" y="198"/>
                  <a:pt x="128" y="185"/>
                </a:cubicBezTo>
                <a:cubicBezTo>
                  <a:pt x="128" y="184"/>
                  <a:pt x="128" y="184"/>
                  <a:pt x="128" y="184"/>
                </a:cubicBezTo>
                <a:cubicBezTo>
                  <a:pt x="129" y="185"/>
                  <a:pt x="129" y="185"/>
                  <a:pt x="129" y="185"/>
                </a:cubicBezTo>
                <a:cubicBezTo>
                  <a:pt x="133" y="187"/>
                  <a:pt x="137" y="189"/>
                  <a:pt x="142" y="190"/>
                </a:cubicBezTo>
                <a:cubicBezTo>
                  <a:pt x="143" y="190"/>
                  <a:pt x="143" y="190"/>
                  <a:pt x="143" y="190"/>
                </a:cubicBezTo>
                <a:lnTo>
                  <a:pt x="143" y="191"/>
                </a:lnTo>
                <a:close/>
                <a:moveTo>
                  <a:pt x="151" y="180"/>
                </a:moveTo>
                <a:cubicBezTo>
                  <a:pt x="143" y="180"/>
                  <a:pt x="136" y="177"/>
                  <a:pt x="130" y="171"/>
                </a:cubicBezTo>
                <a:cubicBezTo>
                  <a:pt x="125" y="166"/>
                  <a:pt x="122" y="159"/>
                  <a:pt x="122" y="151"/>
                </a:cubicBezTo>
                <a:cubicBezTo>
                  <a:pt x="122" y="143"/>
                  <a:pt x="125" y="136"/>
                  <a:pt x="130" y="130"/>
                </a:cubicBezTo>
                <a:cubicBezTo>
                  <a:pt x="136" y="125"/>
                  <a:pt x="143" y="122"/>
                  <a:pt x="151" y="122"/>
                </a:cubicBezTo>
                <a:cubicBezTo>
                  <a:pt x="159" y="122"/>
                  <a:pt x="166" y="125"/>
                  <a:pt x="172" y="130"/>
                </a:cubicBezTo>
                <a:cubicBezTo>
                  <a:pt x="183" y="142"/>
                  <a:pt x="183" y="160"/>
                  <a:pt x="172" y="171"/>
                </a:cubicBezTo>
                <a:cubicBezTo>
                  <a:pt x="166" y="177"/>
                  <a:pt x="159" y="180"/>
                  <a:pt x="151" y="180"/>
                </a:cubicBezTo>
                <a:close/>
                <a:moveTo>
                  <a:pt x="203" y="229"/>
                </a:moveTo>
                <a:cubicBezTo>
                  <a:pt x="192" y="236"/>
                  <a:pt x="181" y="241"/>
                  <a:pt x="170" y="243"/>
                </a:cubicBezTo>
                <a:cubicBezTo>
                  <a:pt x="168" y="243"/>
                  <a:pt x="168" y="243"/>
                  <a:pt x="168" y="243"/>
                </a:cubicBezTo>
                <a:cubicBezTo>
                  <a:pt x="168" y="242"/>
                  <a:pt x="168" y="242"/>
                  <a:pt x="168" y="242"/>
                </a:cubicBezTo>
                <a:cubicBezTo>
                  <a:pt x="163" y="225"/>
                  <a:pt x="160" y="208"/>
                  <a:pt x="159" y="192"/>
                </a:cubicBezTo>
                <a:cubicBezTo>
                  <a:pt x="159" y="190"/>
                  <a:pt x="159" y="190"/>
                  <a:pt x="159" y="190"/>
                </a:cubicBezTo>
                <a:cubicBezTo>
                  <a:pt x="160" y="190"/>
                  <a:pt x="160" y="190"/>
                  <a:pt x="160" y="190"/>
                </a:cubicBezTo>
                <a:cubicBezTo>
                  <a:pt x="164" y="189"/>
                  <a:pt x="168" y="188"/>
                  <a:pt x="172" y="185"/>
                </a:cubicBezTo>
                <a:cubicBezTo>
                  <a:pt x="173" y="185"/>
                  <a:pt x="173" y="185"/>
                  <a:pt x="173" y="185"/>
                </a:cubicBezTo>
                <a:cubicBezTo>
                  <a:pt x="174" y="185"/>
                  <a:pt x="174" y="185"/>
                  <a:pt x="174" y="185"/>
                </a:cubicBezTo>
                <a:cubicBezTo>
                  <a:pt x="185" y="199"/>
                  <a:pt x="195" y="213"/>
                  <a:pt x="203" y="228"/>
                </a:cubicBezTo>
                <a:cubicBezTo>
                  <a:pt x="204" y="229"/>
                  <a:pt x="204" y="229"/>
                  <a:pt x="204" y="229"/>
                </a:cubicBezTo>
                <a:lnTo>
                  <a:pt x="203" y="229"/>
                </a:lnTo>
                <a:close/>
                <a:moveTo>
                  <a:pt x="243" y="170"/>
                </a:moveTo>
                <a:cubicBezTo>
                  <a:pt x="241" y="182"/>
                  <a:pt x="236" y="193"/>
                  <a:pt x="229" y="203"/>
                </a:cubicBezTo>
                <a:cubicBezTo>
                  <a:pt x="229" y="204"/>
                  <a:pt x="229" y="204"/>
                  <a:pt x="229" y="204"/>
                </a:cubicBezTo>
                <a:cubicBezTo>
                  <a:pt x="228" y="203"/>
                  <a:pt x="228" y="203"/>
                  <a:pt x="228" y="203"/>
                </a:cubicBezTo>
                <a:cubicBezTo>
                  <a:pt x="212" y="195"/>
                  <a:pt x="198" y="185"/>
                  <a:pt x="185" y="174"/>
                </a:cubicBezTo>
                <a:cubicBezTo>
                  <a:pt x="185" y="173"/>
                  <a:pt x="185" y="173"/>
                  <a:pt x="185" y="173"/>
                </a:cubicBezTo>
                <a:cubicBezTo>
                  <a:pt x="185" y="172"/>
                  <a:pt x="185" y="172"/>
                  <a:pt x="185" y="172"/>
                </a:cubicBezTo>
                <a:cubicBezTo>
                  <a:pt x="188" y="169"/>
                  <a:pt x="189" y="164"/>
                  <a:pt x="190" y="160"/>
                </a:cubicBezTo>
                <a:cubicBezTo>
                  <a:pt x="191" y="159"/>
                  <a:pt x="191" y="159"/>
                  <a:pt x="191" y="159"/>
                </a:cubicBezTo>
                <a:cubicBezTo>
                  <a:pt x="192" y="159"/>
                  <a:pt x="192" y="159"/>
                  <a:pt x="192" y="159"/>
                </a:cubicBezTo>
                <a:cubicBezTo>
                  <a:pt x="208" y="161"/>
                  <a:pt x="225" y="164"/>
                  <a:pt x="242" y="168"/>
                </a:cubicBezTo>
                <a:cubicBezTo>
                  <a:pt x="243" y="169"/>
                  <a:pt x="243" y="169"/>
                  <a:pt x="243" y="169"/>
                </a:cubicBezTo>
                <a:lnTo>
                  <a:pt x="243" y="170"/>
                </a:lnTo>
                <a:close/>
                <a:moveTo>
                  <a:pt x="242" y="134"/>
                </a:moveTo>
                <a:cubicBezTo>
                  <a:pt x="225" y="139"/>
                  <a:pt x="208" y="142"/>
                  <a:pt x="192" y="143"/>
                </a:cubicBezTo>
                <a:cubicBezTo>
                  <a:pt x="191" y="143"/>
                  <a:pt x="191" y="143"/>
                  <a:pt x="191" y="143"/>
                </a:cubicBezTo>
                <a:cubicBezTo>
                  <a:pt x="190" y="142"/>
                  <a:pt x="190" y="142"/>
                  <a:pt x="190" y="142"/>
                </a:cubicBezTo>
                <a:cubicBezTo>
                  <a:pt x="189" y="137"/>
                  <a:pt x="188" y="133"/>
                  <a:pt x="185" y="130"/>
                </a:cubicBezTo>
                <a:cubicBezTo>
                  <a:pt x="185" y="129"/>
                  <a:pt x="185" y="129"/>
                  <a:pt x="185" y="129"/>
                </a:cubicBezTo>
                <a:cubicBezTo>
                  <a:pt x="186" y="128"/>
                  <a:pt x="186" y="128"/>
                  <a:pt x="186" y="128"/>
                </a:cubicBezTo>
                <a:cubicBezTo>
                  <a:pt x="199" y="117"/>
                  <a:pt x="213" y="107"/>
                  <a:pt x="228" y="99"/>
                </a:cubicBezTo>
                <a:cubicBezTo>
                  <a:pt x="229" y="98"/>
                  <a:pt x="229" y="98"/>
                  <a:pt x="229" y="98"/>
                </a:cubicBezTo>
                <a:cubicBezTo>
                  <a:pt x="230" y="99"/>
                  <a:pt x="230" y="99"/>
                  <a:pt x="230" y="99"/>
                </a:cubicBezTo>
                <a:cubicBezTo>
                  <a:pt x="236" y="109"/>
                  <a:pt x="241" y="120"/>
                  <a:pt x="243" y="132"/>
                </a:cubicBezTo>
                <a:cubicBezTo>
                  <a:pt x="243" y="133"/>
                  <a:pt x="243" y="133"/>
                  <a:pt x="243" y="133"/>
                </a:cubicBezTo>
                <a:lnTo>
                  <a:pt x="242" y="134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>
            <a:outerShdw blurRad="190500" dist="76200" dir="2700000" algn="tl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1" name="Oval 60"/>
          <p:cNvSpPr/>
          <p:nvPr/>
        </p:nvSpPr>
        <p:spPr>
          <a:xfrm>
            <a:off x="9178458" y="4109735"/>
            <a:ext cx="1496521" cy="1496521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571500" dist="723900" dir="2700000" algn="tl" rotWithShape="0">
              <a:prstClr val="black">
                <a:alpha val="3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62" name="Group 61"/>
          <p:cNvGrpSpPr/>
          <p:nvPr/>
        </p:nvGrpSpPr>
        <p:grpSpPr>
          <a:xfrm flipH="1" flipV="1">
            <a:off x="3808676" y="1425373"/>
            <a:ext cx="6379199" cy="5251929"/>
            <a:chOff x="11816557" y="7756415"/>
            <a:chExt cx="6379199" cy="5251929"/>
          </a:xfrm>
        </p:grpSpPr>
        <p:grpSp>
          <p:nvGrpSpPr>
            <p:cNvPr id="63" name="Group 62"/>
            <p:cNvGrpSpPr/>
            <p:nvPr/>
          </p:nvGrpSpPr>
          <p:grpSpPr>
            <a:xfrm flipH="1">
              <a:off x="11816557" y="7756415"/>
              <a:ext cx="4085157" cy="4054242"/>
              <a:chOff x="3059082" y="5908837"/>
              <a:chExt cx="4085157" cy="4054242"/>
            </a:xfrm>
          </p:grpSpPr>
          <p:sp>
            <p:nvSpPr>
              <p:cNvPr id="67" name="Arc 66"/>
              <p:cNvSpPr/>
              <p:nvPr/>
            </p:nvSpPr>
            <p:spPr>
              <a:xfrm flipV="1">
                <a:off x="3059082" y="5908837"/>
                <a:ext cx="4085157" cy="4019550"/>
              </a:xfrm>
              <a:prstGeom prst="arc">
                <a:avLst>
                  <a:gd name="adj1" fmla="val 17143018"/>
                  <a:gd name="adj2" fmla="val 18994943"/>
                </a:avLst>
              </a:prstGeom>
              <a:ln>
                <a:solidFill>
                  <a:schemeClr val="bg1">
                    <a:lumMod val="75000"/>
                  </a:schemeClr>
                </a:solidFill>
                <a:prstDash val="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8" name="Oval 67"/>
              <p:cNvSpPr/>
              <p:nvPr/>
            </p:nvSpPr>
            <p:spPr>
              <a:xfrm>
                <a:off x="5523918" y="9748418"/>
                <a:ext cx="214661" cy="214661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64" name="Group 63"/>
            <p:cNvGrpSpPr/>
            <p:nvPr/>
          </p:nvGrpSpPr>
          <p:grpSpPr>
            <a:xfrm>
              <a:off x="13607672" y="11469461"/>
              <a:ext cx="4588084" cy="1538883"/>
              <a:chOff x="3894839" y="10606073"/>
              <a:chExt cx="4588084" cy="1538883"/>
            </a:xfrm>
          </p:grpSpPr>
          <p:sp>
            <p:nvSpPr>
              <p:cNvPr id="65" name="TextBox 64"/>
              <p:cNvSpPr txBox="1"/>
              <p:nvPr/>
            </p:nvSpPr>
            <p:spPr>
              <a:xfrm flipV="1">
                <a:off x="3894839" y="10606073"/>
                <a:ext cx="4588084" cy="52322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/>
                <a:r>
                  <a:rPr lang="fa-IR" sz="2800" b="1" dirty="0">
                    <a:solidFill>
                      <a:schemeClr val="accent1">
                        <a:lumMod val="50000"/>
                      </a:schemeClr>
                    </a:solidFill>
                    <a:effectLst>
                      <a:glow>
                        <a:srgbClr val="FF3399">
                          <a:alpha val="24000"/>
                        </a:srgbClr>
                      </a:glow>
                    </a:effectLst>
                    <a:latin typeface="Shabnam" panose="020B0603030804020204" pitchFamily="34" charset="-78"/>
                    <a:cs typeface="Shabnam" panose="020B0603030804020204" pitchFamily="34" charset="-78"/>
                  </a:rPr>
                  <a:t>تیتر عنوان را بنویسید</a:t>
                </a:r>
                <a:endParaRPr lang="en-US" sz="2800" b="1" dirty="0">
                  <a:solidFill>
                    <a:schemeClr val="accent1">
                      <a:lumMod val="50000"/>
                    </a:schemeClr>
                  </a:solidFill>
                  <a:effectLst>
                    <a:glow>
                      <a:srgbClr val="FF3399">
                        <a:alpha val="24000"/>
                      </a:srgbClr>
                    </a:glow>
                  </a:effectLst>
                  <a:latin typeface="Shabnam" panose="020B0603030804020204" pitchFamily="34" charset="-78"/>
                  <a:cs typeface="Shabnam" panose="020B0603030804020204" pitchFamily="34" charset="-78"/>
                </a:endParaRPr>
              </a:p>
            </p:txBody>
          </p:sp>
          <p:sp>
            <p:nvSpPr>
              <p:cNvPr id="66" name="TextBox 65"/>
              <p:cNvSpPr txBox="1"/>
              <p:nvPr/>
            </p:nvSpPr>
            <p:spPr>
              <a:xfrm flipV="1">
                <a:off x="3894839" y="11129293"/>
                <a:ext cx="3884612" cy="101566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 rtl="1">
                  <a:lnSpc>
                    <a:spcPct val="150000"/>
                  </a:lnSpc>
                </a:pPr>
                <a:r>
                  <a:rPr lang="fa-IR" sz="2000" dirty="0">
                    <a:solidFill>
                      <a:srgbClr val="16191F"/>
                    </a:solidFill>
                    <a:latin typeface="Vazir" panose="020B0603030804020204" pitchFamily="34" charset="-78"/>
                    <a:cs typeface="Vazir" panose="020B0603030804020204" pitchFamily="34" charset="-78"/>
                  </a:rPr>
                  <a:t>فروشگاه مینارو ارائه دهنده انواع فایل های کاربردی</a:t>
                </a:r>
                <a:endParaRPr lang="en-US" sz="1800" b="1" dirty="0">
                  <a:solidFill>
                    <a:schemeClr val="bg1">
                      <a:lumMod val="65000"/>
                    </a:schemeClr>
                  </a:solidFill>
                  <a:effectLst>
                    <a:glow>
                      <a:srgbClr val="FF3399">
                        <a:alpha val="24000"/>
                      </a:srgbClr>
                    </a:glow>
                  </a:effectLst>
                  <a:latin typeface="Lato" panose="020F0502020204030203" pitchFamily="34" charset="0"/>
                </a:endParaRPr>
              </a:p>
            </p:txBody>
          </p:sp>
        </p:grpSp>
      </p:grpSp>
      <p:sp>
        <p:nvSpPr>
          <p:cNvPr id="76" name="Freeform 75"/>
          <p:cNvSpPr>
            <a:spLocks noEditPoints="1"/>
          </p:cNvSpPr>
          <p:nvPr/>
        </p:nvSpPr>
        <p:spPr bwMode="auto">
          <a:xfrm>
            <a:off x="14998022" y="5357629"/>
            <a:ext cx="3044824" cy="3041085"/>
          </a:xfrm>
          <a:custGeom>
            <a:avLst/>
            <a:gdLst>
              <a:gd name="T0" fmla="*/ 286 w 302"/>
              <a:gd name="T1" fmla="*/ 129 h 302"/>
              <a:gd name="T2" fmla="*/ 282 w 302"/>
              <a:gd name="T3" fmla="*/ 112 h 302"/>
              <a:gd name="T4" fmla="*/ 285 w 302"/>
              <a:gd name="T5" fmla="*/ 82 h 302"/>
              <a:gd name="T6" fmla="*/ 264 w 302"/>
              <a:gd name="T7" fmla="*/ 72 h 302"/>
              <a:gd name="T8" fmla="*/ 252 w 302"/>
              <a:gd name="T9" fmla="*/ 58 h 302"/>
              <a:gd name="T10" fmla="*/ 236 w 302"/>
              <a:gd name="T11" fmla="*/ 34 h 302"/>
              <a:gd name="T12" fmla="*/ 219 w 302"/>
              <a:gd name="T13" fmla="*/ 23 h 302"/>
              <a:gd name="T14" fmla="*/ 191 w 302"/>
              <a:gd name="T15" fmla="*/ 20 h 302"/>
              <a:gd name="T16" fmla="*/ 173 w 302"/>
              <a:gd name="T17" fmla="*/ 15 h 302"/>
              <a:gd name="T18" fmla="*/ 155 w 302"/>
              <a:gd name="T19" fmla="*/ 0 h 302"/>
              <a:gd name="T20" fmla="*/ 141 w 302"/>
              <a:gd name="T21" fmla="*/ 14 h 302"/>
              <a:gd name="T22" fmla="*/ 113 w 302"/>
              <a:gd name="T23" fmla="*/ 12 h 302"/>
              <a:gd name="T24" fmla="*/ 94 w 302"/>
              <a:gd name="T25" fmla="*/ 18 h 302"/>
              <a:gd name="T26" fmla="*/ 73 w 302"/>
              <a:gd name="T27" fmla="*/ 38 h 302"/>
              <a:gd name="T28" fmla="*/ 59 w 302"/>
              <a:gd name="T29" fmla="*/ 49 h 302"/>
              <a:gd name="T30" fmla="*/ 35 w 302"/>
              <a:gd name="T31" fmla="*/ 54 h 302"/>
              <a:gd name="T32" fmla="*/ 32 w 302"/>
              <a:gd name="T33" fmla="*/ 84 h 302"/>
              <a:gd name="T34" fmla="*/ 24 w 302"/>
              <a:gd name="T35" fmla="*/ 99 h 302"/>
              <a:gd name="T36" fmla="*/ 3 w 302"/>
              <a:gd name="T37" fmla="*/ 121 h 302"/>
              <a:gd name="T38" fmla="*/ 14 w 302"/>
              <a:gd name="T39" fmla="*/ 142 h 302"/>
              <a:gd name="T40" fmla="*/ 7 w 302"/>
              <a:gd name="T41" fmla="*/ 157 h 302"/>
              <a:gd name="T42" fmla="*/ 9 w 302"/>
              <a:gd name="T43" fmla="*/ 177 h 302"/>
              <a:gd name="T44" fmla="*/ 24 w 302"/>
              <a:gd name="T45" fmla="*/ 201 h 302"/>
              <a:gd name="T46" fmla="*/ 31 w 302"/>
              <a:gd name="T47" fmla="*/ 218 h 302"/>
              <a:gd name="T48" fmla="*/ 30 w 302"/>
              <a:gd name="T49" fmla="*/ 242 h 302"/>
              <a:gd name="T50" fmla="*/ 59 w 302"/>
              <a:gd name="T51" fmla="*/ 252 h 302"/>
              <a:gd name="T52" fmla="*/ 73 w 302"/>
              <a:gd name="T53" fmla="*/ 263 h 302"/>
              <a:gd name="T54" fmla="*/ 89 w 302"/>
              <a:gd name="T55" fmla="*/ 289 h 302"/>
              <a:gd name="T56" fmla="*/ 112 w 302"/>
              <a:gd name="T57" fmla="*/ 283 h 302"/>
              <a:gd name="T58" fmla="*/ 130 w 302"/>
              <a:gd name="T59" fmla="*/ 286 h 302"/>
              <a:gd name="T60" fmla="*/ 155 w 302"/>
              <a:gd name="T61" fmla="*/ 302 h 302"/>
              <a:gd name="T62" fmla="*/ 173 w 302"/>
              <a:gd name="T63" fmla="*/ 286 h 302"/>
              <a:gd name="T64" fmla="*/ 190 w 302"/>
              <a:gd name="T65" fmla="*/ 282 h 302"/>
              <a:gd name="T66" fmla="*/ 220 w 302"/>
              <a:gd name="T67" fmla="*/ 285 h 302"/>
              <a:gd name="T68" fmla="*/ 230 w 302"/>
              <a:gd name="T69" fmla="*/ 263 h 302"/>
              <a:gd name="T70" fmla="*/ 243 w 302"/>
              <a:gd name="T71" fmla="*/ 251 h 302"/>
              <a:gd name="T72" fmla="*/ 268 w 302"/>
              <a:gd name="T73" fmla="*/ 236 h 302"/>
              <a:gd name="T74" fmla="*/ 278 w 302"/>
              <a:gd name="T75" fmla="*/ 219 h 302"/>
              <a:gd name="T76" fmla="*/ 282 w 302"/>
              <a:gd name="T77" fmla="*/ 190 h 302"/>
              <a:gd name="T78" fmla="*/ 287 w 302"/>
              <a:gd name="T79" fmla="*/ 173 h 302"/>
              <a:gd name="T80" fmla="*/ 302 w 302"/>
              <a:gd name="T81" fmla="*/ 155 h 302"/>
              <a:gd name="T82" fmla="*/ 170 w 302"/>
              <a:gd name="T83" fmla="*/ 59 h 302"/>
              <a:gd name="T84" fmla="*/ 160 w 302"/>
              <a:gd name="T85" fmla="*/ 111 h 302"/>
              <a:gd name="T86" fmla="*/ 143 w 302"/>
              <a:gd name="T87" fmla="*/ 110 h 302"/>
              <a:gd name="T88" fmla="*/ 98 w 302"/>
              <a:gd name="T89" fmla="*/ 73 h 302"/>
              <a:gd name="T90" fmla="*/ 117 w 302"/>
              <a:gd name="T91" fmla="*/ 128 h 302"/>
              <a:gd name="T92" fmla="*/ 59 w 302"/>
              <a:gd name="T93" fmla="*/ 132 h 302"/>
              <a:gd name="T94" fmla="*/ 110 w 302"/>
              <a:gd name="T95" fmla="*/ 159 h 302"/>
              <a:gd name="T96" fmla="*/ 143 w 302"/>
              <a:gd name="T97" fmla="*/ 191 h 302"/>
              <a:gd name="T98" fmla="*/ 128 w 302"/>
              <a:gd name="T99" fmla="*/ 185 h 302"/>
              <a:gd name="T100" fmla="*/ 130 w 302"/>
              <a:gd name="T101" fmla="*/ 171 h 302"/>
              <a:gd name="T102" fmla="*/ 203 w 302"/>
              <a:gd name="T103" fmla="*/ 229 h 302"/>
              <a:gd name="T104" fmla="*/ 172 w 302"/>
              <a:gd name="T105" fmla="*/ 185 h 302"/>
              <a:gd name="T106" fmla="*/ 229 w 302"/>
              <a:gd name="T107" fmla="*/ 203 h 302"/>
              <a:gd name="T108" fmla="*/ 191 w 302"/>
              <a:gd name="T109" fmla="*/ 159 h 302"/>
              <a:gd name="T110" fmla="*/ 191 w 302"/>
              <a:gd name="T111" fmla="*/ 143 h 302"/>
              <a:gd name="T112" fmla="*/ 230 w 302"/>
              <a:gd name="T113" fmla="*/ 99 h 3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302" h="302">
                <a:moveTo>
                  <a:pt x="302" y="147"/>
                </a:moveTo>
                <a:cubicBezTo>
                  <a:pt x="300" y="146"/>
                  <a:pt x="297" y="145"/>
                  <a:pt x="295" y="145"/>
                </a:cubicBezTo>
                <a:cubicBezTo>
                  <a:pt x="293" y="144"/>
                  <a:pt x="290" y="143"/>
                  <a:pt x="288" y="142"/>
                </a:cubicBezTo>
                <a:cubicBezTo>
                  <a:pt x="287" y="142"/>
                  <a:pt x="287" y="142"/>
                  <a:pt x="287" y="142"/>
                </a:cubicBezTo>
                <a:cubicBezTo>
                  <a:pt x="287" y="141"/>
                  <a:pt x="287" y="141"/>
                  <a:pt x="287" y="141"/>
                </a:cubicBezTo>
                <a:cubicBezTo>
                  <a:pt x="287" y="137"/>
                  <a:pt x="287" y="133"/>
                  <a:pt x="286" y="130"/>
                </a:cubicBezTo>
                <a:cubicBezTo>
                  <a:pt x="286" y="129"/>
                  <a:pt x="286" y="129"/>
                  <a:pt x="286" y="129"/>
                </a:cubicBezTo>
                <a:cubicBezTo>
                  <a:pt x="287" y="128"/>
                  <a:pt x="287" y="128"/>
                  <a:pt x="287" y="128"/>
                </a:cubicBezTo>
                <a:cubicBezTo>
                  <a:pt x="289" y="127"/>
                  <a:pt x="291" y="126"/>
                  <a:pt x="293" y="125"/>
                </a:cubicBezTo>
                <a:cubicBezTo>
                  <a:pt x="295" y="123"/>
                  <a:pt x="297" y="122"/>
                  <a:pt x="299" y="121"/>
                </a:cubicBezTo>
                <a:cubicBezTo>
                  <a:pt x="299" y="118"/>
                  <a:pt x="298" y="116"/>
                  <a:pt x="297" y="113"/>
                </a:cubicBezTo>
                <a:cubicBezTo>
                  <a:pt x="295" y="113"/>
                  <a:pt x="293" y="113"/>
                  <a:pt x="290" y="113"/>
                </a:cubicBezTo>
                <a:cubicBezTo>
                  <a:pt x="288" y="112"/>
                  <a:pt x="285" y="112"/>
                  <a:pt x="283" y="112"/>
                </a:cubicBezTo>
                <a:cubicBezTo>
                  <a:pt x="282" y="112"/>
                  <a:pt x="282" y="112"/>
                  <a:pt x="282" y="112"/>
                </a:cubicBezTo>
                <a:cubicBezTo>
                  <a:pt x="282" y="111"/>
                  <a:pt x="282" y="111"/>
                  <a:pt x="282" y="111"/>
                </a:cubicBezTo>
                <a:cubicBezTo>
                  <a:pt x="281" y="108"/>
                  <a:pt x="279" y="104"/>
                  <a:pt x="278" y="100"/>
                </a:cubicBezTo>
                <a:cubicBezTo>
                  <a:pt x="278" y="99"/>
                  <a:pt x="278" y="99"/>
                  <a:pt x="278" y="99"/>
                </a:cubicBezTo>
                <a:cubicBezTo>
                  <a:pt x="278" y="99"/>
                  <a:pt x="278" y="99"/>
                  <a:pt x="278" y="99"/>
                </a:cubicBezTo>
                <a:cubicBezTo>
                  <a:pt x="280" y="97"/>
                  <a:pt x="282" y="95"/>
                  <a:pt x="284" y="94"/>
                </a:cubicBezTo>
                <a:cubicBezTo>
                  <a:pt x="285" y="92"/>
                  <a:pt x="287" y="90"/>
                  <a:pt x="289" y="89"/>
                </a:cubicBezTo>
                <a:cubicBezTo>
                  <a:pt x="288" y="86"/>
                  <a:pt x="286" y="84"/>
                  <a:pt x="285" y="82"/>
                </a:cubicBezTo>
                <a:cubicBezTo>
                  <a:pt x="283" y="82"/>
                  <a:pt x="281" y="82"/>
                  <a:pt x="278" y="83"/>
                </a:cubicBezTo>
                <a:cubicBezTo>
                  <a:pt x="276" y="83"/>
                  <a:pt x="273" y="83"/>
                  <a:pt x="271" y="84"/>
                </a:cubicBezTo>
                <a:cubicBezTo>
                  <a:pt x="270" y="84"/>
                  <a:pt x="270" y="84"/>
                  <a:pt x="270" y="84"/>
                </a:cubicBezTo>
                <a:cubicBezTo>
                  <a:pt x="270" y="83"/>
                  <a:pt x="270" y="83"/>
                  <a:pt x="270" y="83"/>
                </a:cubicBezTo>
                <a:cubicBezTo>
                  <a:pt x="268" y="80"/>
                  <a:pt x="266" y="76"/>
                  <a:pt x="264" y="73"/>
                </a:cubicBezTo>
                <a:cubicBezTo>
                  <a:pt x="263" y="72"/>
                  <a:pt x="263" y="72"/>
                  <a:pt x="263" y="72"/>
                </a:cubicBezTo>
                <a:cubicBezTo>
                  <a:pt x="264" y="72"/>
                  <a:pt x="264" y="72"/>
                  <a:pt x="264" y="72"/>
                </a:cubicBezTo>
                <a:cubicBezTo>
                  <a:pt x="265" y="70"/>
                  <a:pt x="266" y="68"/>
                  <a:pt x="268" y="66"/>
                </a:cubicBezTo>
                <a:cubicBezTo>
                  <a:pt x="269" y="64"/>
                  <a:pt x="270" y="62"/>
                  <a:pt x="271" y="60"/>
                </a:cubicBezTo>
                <a:cubicBezTo>
                  <a:pt x="270" y="58"/>
                  <a:pt x="268" y="56"/>
                  <a:pt x="267" y="54"/>
                </a:cubicBezTo>
                <a:cubicBezTo>
                  <a:pt x="264" y="54"/>
                  <a:pt x="262" y="55"/>
                  <a:pt x="260" y="56"/>
                </a:cubicBezTo>
                <a:cubicBezTo>
                  <a:pt x="258" y="57"/>
                  <a:pt x="255" y="58"/>
                  <a:pt x="253" y="59"/>
                </a:cubicBezTo>
                <a:cubicBezTo>
                  <a:pt x="252" y="59"/>
                  <a:pt x="252" y="59"/>
                  <a:pt x="252" y="59"/>
                </a:cubicBezTo>
                <a:cubicBezTo>
                  <a:pt x="252" y="58"/>
                  <a:pt x="252" y="58"/>
                  <a:pt x="252" y="58"/>
                </a:cubicBezTo>
                <a:cubicBezTo>
                  <a:pt x="249" y="55"/>
                  <a:pt x="246" y="53"/>
                  <a:pt x="243" y="50"/>
                </a:cubicBezTo>
                <a:cubicBezTo>
                  <a:pt x="243" y="49"/>
                  <a:pt x="243" y="49"/>
                  <a:pt x="243" y="49"/>
                </a:cubicBezTo>
                <a:cubicBezTo>
                  <a:pt x="243" y="49"/>
                  <a:pt x="243" y="49"/>
                  <a:pt x="243" y="49"/>
                </a:cubicBezTo>
                <a:cubicBezTo>
                  <a:pt x="244" y="47"/>
                  <a:pt x="245" y="44"/>
                  <a:pt x="246" y="42"/>
                </a:cubicBezTo>
                <a:cubicBezTo>
                  <a:pt x="247" y="40"/>
                  <a:pt x="247" y="37"/>
                  <a:pt x="248" y="35"/>
                </a:cubicBezTo>
                <a:cubicBezTo>
                  <a:pt x="246" y="33"/>
                  <a:pt x="244" y="32"/>
                  <a:pt x="242" y="30"/>
                </a:cubicBezTo>
                <a:cubicBezTo>
                  <a:pt x="240" y="31"/>
                  <a:pt x="238" y="33"/>
                  <a:pt x="236" y="34"/>
                </a:cubicBezTo>
                <a:cubicBezTo>
                  <a:pt x="234" y="36"/>
                  <a:pt x="232" y="37"/>
                  <a:pt x="230" y="38"/>
                </a:cubicBezTo>
                <a:cubicBezTo>
                  <a:pt x="229" y="39"/>
                  <a:pt x="229" y="39"/>
                  <a:pt x="229" y="39"/>
                </a:cubicBezTo>
                <a:cubicBezTo>
                  <a:pt x="228" y="38"/>
                  <a:pt x="228" y="38"/>
                  <a:pt x="228" y="38"/>
                </a:cubicBezTo>
                <a:cubicBezTo>
                  <a:pt x="225" y="36"/>
                  <a:pt x="222" y="34"/>
                  <a:pt x="219" y="32"/>
                </a:cubicBezTo>
                <a:cubicBezTo>
                  <a:pt x="218" y="32"/>
                  <a:pt x="218" y="32"/>
                  <a:pt x="218" y="32"/>
                </a:cubicBezTo>
                <a:cubicBezTo>
                  <a:pt x="218" y="31"/>
                  <a:pt x="218" y="31"/>
                  <a:pt x="218" y="31"/>
                </a:cubicBezTo>
                <a:cubicBezTo>
                  <a:pt x="218" y="28"/>
                  <a:pt x="219" y="26"/>
                  <a:pt x="219" y="23"/>
                </a:cubicBezTo>
                <a:cubicBezTo>
                  <a:pt x="219" y="21"/>
                  <a:pt x="220" y="19"/>
                  <a:pt x="220" y="16"/>
                </a:cubicBezTo>
                <a:cubicBezTo>
                  <a:pt x="218" y="15"/>
                  <a:pt x="215" y="14"/>
                  <a:pt x="213" y="13"/>
                </a:cubicBezTo>
                <a:cubicBezTo>
                  <a:pt x="211" y="15"/>
                  <a:pt x="210" y="16"/>
                  <a:pt x="208" y="18"/>
                </a:cubicBezTo>
                <a:cubicBezTo>
                  <a:pt x="206" y="20"/>
                  <a:pt x="205" y="22"/>
                  <a:pt x="203" y="23"/>
                </a:cubicBezTo>
                <a:cubicBezTo>
                  <a:pt x="202" y="24"/>
                  <a:pt x="202" y="24"/>
                  <a:pt x="202" y="24"/>
                </a:cubicBezTo>
                <a:cubicBezTo>
                  <a:pt x="202" y="24"/>
                  <a:pt x="202" y="24"/>
                  <a:pt x="202" y="24"/>
                </a:cubicBezTo>
                <a:cubicBezTo>
                  <a:pt x="198" y="22"/>
                  <a:pt x="194" y="21"/>
                  <a:pt x="191" y="20"/>
                </a:cubicBezTo>
                <a:cubicBezTo>
                  <a:pt x="190" y="20"/>
                  <a:pt x="190" y="20"/>
                  <a:pt x="190" y="20"/>
                </a:cubicBezTo>
                <a:cubicBezTo>
                  <a:pt x="190" y="19"/>
                  <a:pt x="190" y="19"/>
                  <a:pt x="190" y="19"/>
                </a:cubicBezTo>
                <a:cubicBezTo>
                  <a:pt x="189" y="17"/>
                  <a:pt x="189" y="14"/>
                  <a:pt x="189" y="12"/>
                </a:cubicBezTo>
                <a:cubicBezTo>
                  <a:pt x="189" y="9"/>
                  <a:pt x="189" y="7"/>
                  <a:pt x="188" y="4"/>
                </a:cubicBezTo>
                <a:cubicBezTo>
                  <a:pt x="186" y="4"/>
                  <a:pt x="183" y="3"/>
                  <a:pt x="181" y="3"/>
                </a:cubicBezTo>
                <a:cubicBezTo>
                  <a:pt x="180" y="4"/>
                  <a:pt x="178" y="7"/>
                  <a:pt x="177" y="9"/>
                </a:cubicBezTo>
                <a:cubicBezTo>
                  <a:pt x="176" y="11"/>
                  <a:pt x="175" y="13"/>
                  <a:pt x="173" y="15"/>
                </a:cubicBezTo>
                <a:cubicBezTo>
                  <a:pt x="173" y="16"/>
                  <a:pt x="173" y="16"/>
                  <a:pt x="173" y="16"/>
                </a:cubicBezTo>
                <a:cubicBezTo>
                  <a:pt x="172" y="16"/>
                  <a:pt x="172" y="16"/>
                  <a:pt x="172" y="16"/>
                </a:cubicBezTo>
                <a:cubicBezTo>
                  <a:pt x="168" y="15"/>
                  <a:pt x="165" y="15"/>
                  <a:pt x="161" y="14"/>
                </a:cubicBezTo>
                <a:cubicBezTo>
                  <a:pt x="160" y="14"/>
                  <a:pt x="160" y="14"/>
                  <a:pt x="160" y="14"/>
                </a:cubicBezTo>
                <a:cubicBezTo>
                  <a:pt x="159" y="14"/>
                  <a:pt x="159" y="14"/>
                  <a:pt x="159" y="14"/>
                </a:cubicBezTo>
                <a:cubicBezTo>
                  <a:pt x="159" y="11"/>
                  <a:pt x="158" y="9"/>
                  <a:pt x="157" y="7"/>
                </a:cubicBezTo>
                <a:cubicBezTo>
                  <a:pt x="156" y="4"/>
                  <a:pt x="156" y="2"/>
                  <a:pt x="155" y="0"/>
                </a:cubicBezTo>
                <a:cubicBezTo>
                  <a:pt x="155" y="0"/>
                  <a:pt x="155" y="0"/>
                  <a:pt x="155" y="0"/>
                </a:cubicBezTo>
                <a:cubicBezTo>
                  <a:pt x="152" y="0"/>
                  <a:pt x="150" y="0"/>
                  <a:pt x="147" y="0"/>
                </a:cubicBezTo>
                <a:cubicBezTo>
                  <a:pt x="147" y="0"/>
                  <a:pt x="147" y="0"/>
                  <a:pt x="147" y="0"/>
                </a:cubicBezTo>
                <a:cubicBezTo>
                  <a:pt x="146" y="2"/>
                  <a:pt x="145" y="4"/>
                  <a:pt x="145" y="7"/>
                </a:cubicBezTo>
                <a:cubicBezTo>
                  <a:pt x="144" y="9"/>
                  <a:pt x="143" y="11"/>
                  <a:pt x="142" y="14"/>
                </a:cubicBezTo>
                <a:cubicBezTo>
                  <a:pt x="142" y="14"/>
                  <a:pt x="142" y="14"/>
                  <a:pt x="142" y="14"/>
                </a:cubicBezTo>
                <a:cubicBezTo>
                  <a:pt x="141" y="14"/>
                  <a:pt x="141" y="14"/>
                  <a:pt x="141" y="14"/>
                </a:cubicBezTo>
                <a:cubicBezTo>
                  <a:pt x="137" y="15"/>
                  <a:pt x="133" y="15"/>
                  <a:pt x="130" y="16"/>
                </a:cubicBezTo>
                <a:cubicBezTo>
                  <a:pt x="129" y="16"/>
                  <a:pt x="129" y="16"/>
                  <a:pt x="129" y="16"/>
                </a:cubicBezTo>
                <a:cubicBezTo>
                  <a:pt x="129" y="15"/>
                  <a:pt x="129" y="15"/>
                  <a:pt x="129" y="15"/>
                </a:cubicBezTo>
                <a:cubicBezTo>
                  <a:pt x="127" y="13"/>
                  <a:pt x="126" y="11"/>
                  <a:pt x="125" y="9"/>
                </a:cubicBezTo>
                <a:cubicBezTo>
                  <a:pt x="123" y="7"/>
                  <a:pt x="122" y="4"/>
                  <a:pt x="121" y="3"/>
                </a:cubicBezTo>
                <a:cubicBezTo>
                  <a:pt x="118" y="3"/>
                  <a:pt x="116" y="4"/>
                  <a:pt x="113" y="4"/>
                </a:cubicBezTo>
                <a:cubicBezTo>
                  <a:pt x="113" y="7"/>
                  <a:pt x="113" y="9"/>
                  <a:pt x="113" y="12"/>
                </a:cubicBezTo>
                <a:cubicBezTo>
                  <a:pt x="113" y="14"/>
                  <a:pt x="112" y="17"/>
                  <a:pt x="112" y="19"/>
                </a:cubicBezTo>
                <a:cubicBezTo>
                  <a:pt x="112" y="20"/>
                  <a:pt x="112" y="20"/>
                  <a:pt x="112" y="20"/>
                </a:cubicBezTo>
                <a:cubicBezTo>
                  <a:pt x="111" y="20"/>
                  <a:pt x="111" y="20"/>
                  <a:pt x="111" y="20"/>
                </a:cubicBezTo>
                <a:cubicBezTo>
                  <a:pt x="108" y="21"/>
                  <a:pt x="104" y="22"/>
                  <a:pt x="100" y="24"/>
                </a:cubicBezTo>
                <a:cubicBezTo>
                  <a:pt x="100" y="24"/>
                  <a:pt x="100" y="24"/>
                  <a:pt x="100" y="24"/>
                </a:cubicBezTo>
                <a:cubicBezTo>
                  <a:pt x="99" y="23"/>
                  <a:pt x="99" y="23"/>
                  <a:pt x="99" y="23"/>
                </a:cubicBezTo>
                <a:cubicBezTo>
                  <a:pt x="97" y="22"/>
                  <a:pt x="96" y="20"/>
                  <a:pt x="94" y="18"/>
                </a:cubicBezTo>
                <a:cubicBezTo>
                  <a:pt x="92" y="16"/>
                  <a:pt x="90" y="15"/>
                  <a:pt x="89" y="13"/>
                </a:cubicBezTo>
                <a:cubicBezTo>
                  <a:pt x="86" y="14"/>
                  <a:pt x="84" y="15"/>
                  <a:pt x="82" y="16"/>
                </a:cubicBezTo>
                <a:cubicBezTo>
                  <a:pt x="82" y="19"/>
                  <a:pt x="82" y="21"/>
                  <a:pt x="83" y="23"/>
                </a:cubicBezTo>
                <a:cubicBezTo>
                  <a:pt x="83" y="26"/>
                  <a:pt x="83" y="28"/>
                  <a:pt x="84" y="31"/>
                </a:cubicBezTo>
                <a:cubicBezTo>
                  <a:pt x="84" y="32"/>
                  <a:pt x="84" y="32"/>
                  <a:pt x="84" y="32"/>
                </a:cubicBezTo>
                <a:cubicBezTo>
                  <a:pt x="83" y="32"/>
                  <a:pt x="83" y="32"/>
                  <a:pt x="83" y="32"/>
                </a:cubicBezTo>
                <a:cubicBezTo>
                  <a:pt x="80" y="34"/>
                  <a:pt x="76" y="36"/>
                  <a:pt x="73" y="38"/>
                </a:cubicBezTo>
                <a:cubicBezTo>
                  <a:pt x="73" y="39"/>
                  <a:pt x="73" y="39"/>
                  <a:pt x="73" y="39"/>
                </a:cubicBezTo>
                <a:cubicBezTo>
                  <a:pt x="72" y="38"/>
                  <a:pt x="72" y="38"/>
                  <a:pt x="72" y="38"/>
                </a:cubicBezTo>
                <a:cubicBezTo>
                  <a:pt x="70" y="37"/>
                  <a:pt x="68" y="36"/>
                  <a:pt x="66" y="34"/>
                </a:cubicBezTo>
                <a:cubicBezTo>
                  <a:pt x="64" y="33"/>
                  <a:pt x="62" y="31"/>
                  <a:pt x="60" y="30"/>
                </a:cubicBezTo>
                <a:cubicBezTo>
                  <a:pt x="58" y="32"/>
                  <a:pt x="56" y="33"/>
                  <a:pt x="54" y="35"/>
                </a:cubicBezTo>
                <a:cubicBezTo>
                  <a:pt x="54" y="37"/>
                  <a:pt x="55" y="40"/>
                  <a:pt x="56" y="42"/>
                </a:cubicBezTo>
                <a:cubicBezTo>
                  <a:pt x="57" y="44"/>
                  <a:pt x="58" y="47"/>
                  <a:pt x="59" y="49"/>
                </a:cubicBezTo>
                <a:cubicBezTo>
                  <a:pt x="59" y="49"/>
                  <a:pt x="59" y="49"/>
                  <a:pt x="59" y="49"/>
                </a:cubicBezTo>
                <a:cubicBezTo>
                  <a:pt x="58" y="50"/>
                  <a:pt x="58" y="50"/>
                  <a:pt x="58" y="50"/>
                </a:cubicBezTo>
                <a:cubicBezTo>
                  <a:pt x="56" y="53"/>
                  <a:pt x="53" y="55"/>
                  <a:pt x="50" y="58"/>
                </a:cubicBezTo>
                <a:cubicBezTo>
                  <a:pt x="50" y="59"/>
                  <a:pt x="50" y="59"/>
                  <a:pt x="50" y="59"/>
                </a:cubicBezTo>
                <a:cubicBezTo>
                  <a:pt x="49" y="59"/>
                  <a:pt x="49" y="59"/>
                  <a:pt x="49" y="59"/>
                </a:cubicBezTo>
                <a:cubicBezTo>
                  <a:pt x="47" y="58"/>
                  <a:pt x="44" y="57"/>
                  <a:pt x="42" y="56"/>
                </a:cubicBezTo>
                <a:cubicBezTo>
                  <a:pt x="40" y="55"/>
                  <a:pt x="37" y="54"/>
                  <a:pt x="35" y="54"/>
                </a:cubicBezTo>
                <a:cubicBezTo>
                  <a:pt x="33" y="56"/>
                  <a:pt x="32" y="58"/>
                  <a:pt x="30" y="60"/>
                </a:cubicBezTo>
                <a:cubicBezTo>
                  <a:pt x="32" y="62"/>
                  <a:pt x="33" y="64"/>
                  <a:pt x="34" y="66"/>
                </a:cubicBezTo>
                <a:cubicBezTo>
                  <a:pt x="36" y="68"/>
                  <a:pt x="37" y="70"/>
                  <a:pt x="38" y="72"/>
                </a:cubicBezTo>
                <a:cubicBezTo>
                  <a:pt x="39" y="72"/>
                  <a:pt x="39" y="72"/>
                  <a:pt x="39" y="72"/>
                </a:cubicBezTo>
                <a:cubicBezTo>
                  <a:pt x="38" y="73"/>
                  <a:pt x="38" y="73"/>
                  <a:pt x="38" y="73"/>
                </a:cubicBezTo>
                <a:cubicBezTo>
                  <a:pt x="36" y="76"/>
                  <a:pt x="34" y="80"/>
                  <a:pt x="32" y="83"/>
                </a:cubicBezTo>
                <a:cubicBezTo>
                  <a:pt x="32" y="84"/>
                  <a:pt x="32" y="84"/>
                  <a:pt x="32" y="84"/>
                </a:cubicBezTo>
                <a:cubicBezTo>
                  <a:pt x="31" y="84"/>
                  <a:pt x="31" y="84"/>
                  <a:pt x="31" y="84"/>
                </a:cubicBezTo>
                <a:cubicBezTo>
                  <a:pt x="29" y="83"/>
                  <a:pt x="26" y="83"/>
                  <a:pt x="24" y="83"/>
                </a:cubicBezTo>
                <a:cubicBezTo>
                  <a:pt x="21" y="82"/>
                  <a:pt x="19" y="82"/>
                  <a:pt x="17" y="82"/>
                </a:cubicBezTo>
                <a:cubicBezTo>
                  <a:pt x="15" y="84"/>
                  <a:pt x="14" y="86"/>
                  <a:pt x="13" y="89"/>
                </a:cubicBezTo>
                <a:cubicBezTo>
                  <a:pt x="15" y="90"/>
                  <a:pt x="16" y="92"/>
                  <a:pt x="18" y="94"/>
                </a:cubicBezTo>
                <a:cubicBezTo>
                  <a:pt x="20" y="95"/>
                  <a:pt x="22" y="97"/>
                  <a:pt x="24" y="99"/>
                </a:cubicBezTo>
                <a:cubicBezTo>
                  <a:pt x="24" y="99"/>
                  <a:pt x="24" y="99"/>
                  <a:pt x="24" y="99"/>
                </a:cubicBezTo>
                <a:cubicBezTo>
                  <a:pt x="24" y="100"/>
                  <a:pt x="24" y="100"/>
                  <a:pt x="24" y="100"/>
                </a:cubicBezTo>
                <a:cubicBezTo>
                  <a:pt x="22" y="104"/>
                  <a:pt x="21" y="108"/>
                  <a:pt x="20" y="111"/>
                </a:cubicBezTo>
                <a:cubicBezTo>
                  <a:pt x="20" y="112"/>
                  <a:pt x="20" y="112"/>
                  <a:pt x="20" y="112"/>
                </a:cubicBezTo>
                <a:cubicBezTo>
                  <a:pt x="19" y="112"/>
                  <a:pt x="19" y="112"/>
                  <a:pt x="19" y="112"/>
                </a:cubicBezTo>
                <a:cubicBezTo>
                  <a:pt x="17" y="112"/>
                  <a:pt x="14" y="112"/>
                  <a:pt x="12" y="113"/>
                </a:cubicBezTo>
                <a:cubicBezTo>
                  <a:pt x="9" y="113"/>
                  <a:pt x="7" y="113"/>
                  <a:pt x="4" y="113"/>
                </a:cubicBezTo>
                <a:cubicBezTo>
                  <a:pt x="4" y="116"/>
                  <a:pt x="3" y="118"/>
                  <a:pt x="3" y="121"/>
                </a:cubicBezTo>
                <a:cubicBezTo>
                  <a:pt x="5" y="122"/>
                  <a:pt x="7" y="123"/>
                  <a:pt x="9" y="125"/>
                </a:cubicBezTo>
                <a:cubicBezTo>
                  <a:pt x="11" y="126"/>
                  <a:pt x="13" y="127"/>
                  <a:pt x="15" y="128"/>
                </a:cubicBezTo>
                <a:cubicBezTo>
                  <a:pt x="16" y="129"/>
                  <a:pt x="16" y="129"/>
                  <a:pt x="16" y="129"/>
                </a:cubicBezTo>
                <a:cubicBezTo>
                  <a:pt x="16" y="130"/>
                  <a:pt x="16" y="130"/>
                  <a:pt x="16" y="130"/>
                </a:cubicBezTo>
                <a:cubicBezTo>
                  <a:pt x="15" y="133"/>
                  <a:pt x="15" y="137"/>
                  <a:pt x="15" y="141"/>
                </a:cubicBezTo>
                <a:cubicBezTo>
                  <a:pt x="14" y="142"/>
                  <a:pt x="14" y="142"/>
                  <a:pt x="14" y="142"/>
                </a:cubicBezTo>
                <a:cubicBezTo>
                  <a:pt x="14" y="142"/>
                  <a:pt x="14" y="142"/>
                  <a:pt x="14" y="142"/>
                </a:cubicBezTo>
                <a:cubicBezTo>
                  <a:pt x="12" y="143"/>
                  <a:pt x="9" y="144"/>
                  <a:pt x="7" y="145"/>
                </a:cubicBezTo>
                <a:cubicBezTo>
                  <a:pt x="4" y="145"/>
                  <a:pt x="2" y="146"/>
                  <a:pt x="0" y="147"/>
                </a:cubicBezTo>
                <a:cubicBezTo>
                  <a:pt x="0" y="147"/>
                  <a:pt x="0" y="147"/>
                  <a:pt x="0" y="147"/>
                </a:cubicBezTo>
                <a:cubicBezTo>
                  <a:pt x="0" y="148"/>
                  <a:pt x="0" y="150"/>
                  <a:pt x="0" y="151"/>
                </a:cubicBezTo>
                <a:cubicBezTo>
                  <a:pt x="0" y="152"/>
                  <a:pt x="0" y="153"/>
                  <a:pt x="0" y="155"/>
                </a:cubicBezTo>
                <a:cubicBezTo>
                  <a:pt x="0" y="155"/>
                  <a:pt x="0" y="155"/>
                  <a:pt x="0" y="155"/>
                </a:cubicBezTo>
                <a:cubicBezTo>
                  <a:pt x="2" y="156"/>
                  <a:pt x="4" y="156"/>
                  <a:pt x="7" y="157"/>
                </a:cubicBezTo>
                <a:cubicBezTo>
                  <a:pt x="9" y="158"/>
                  <a:pt x="12" y="158"/>
                  <a:pt x="14" y="159"/>
                </a:cubicBezTo>
                <a:cubicBezTo>
                  <a:pt x="14" y="160"/>
                  <a:pt x="14" y="160"/>
                  <a:pt x="14" y="160"/>
                </a:cubicBezTo>
                <a:cubicBezTo>
                  <a:pt x="15" y="160"/>
                  <a:pt x="15" y="160"/>
                  <a:pt x="15" y="160"/>
                </a:cubicBezTo>
                <a:cubicBezTo>
                  <a:pt x="15" y="165"/>
                  <a:pt x="15" y="168"/>
                  <a:pt x="16" y="172"/>
                </a:cubicBezTo>
                <a:cubicBezTo>
                  <a:pt x="16" y="173"/>
                  <a:pt x="16" y="173"/>
                  <a:pt x="16" y="173"/>
                </a:cubicBezTo>
                <a:cubicBezTo>
                  <a:pt x="15" y="173"/>
                  <a:pt x="15" y="173"/>
                  <a:pt x="15" y="173"/>
                </a:cubicBezTo>
                <a:cubicBezTo>
                  <a:pt x="13" y="174"/>
                  <a:pt x="11" y="176"/>
                  <a:pt x="9" y="177"/>
                </a:cubicBezTo>
                <a:cubicBezTo>
                  <a:pt x="7" y="178"/>
                  <a:pt x="5" y="179"/>
                  <a:pt x="3" y="181"/>
                </a:cubicBezTo>
                <a:cubicBezTo>
                  <a:pt x="3" y="183"/>
                  <a:pt x="4" y="186"/>
                  <a:pt x="4" y="188"/>
                </a:cubicBezTo>
                <a:cubicBezTo>
                  <a:pt x="7" y="189"/>
                  <a:pt x="9" y="189"/>
                  <a:pt x="12" y="189"/>
                </a:cubicBezTo>
                <a:cubicBezTo>
                  <a:pt x="14" y="189"/>
                  <a:pt x="17" y="189"/>
                  <a:pt x="19" y="190"/>
                </a:cubicBezTo>
                <a:cubicBezTo>
                  <a:pt x="20" y="190"/>
                  <a:pt x="20" y="190"/>
                  <a:pt x="20" y="190"/>
                </a:cubicBezTo>
                <a:cubicBezTo>
                  <a:pt x="20" y="190"/>
                  <a:pt x="20" y="190"/>
                  <a:pt x="20" y="190"/>
                </a:cubicBezTo>
                <a:cubicBezTo>
                  <a:pt x="21" y="194"/>
                  <a:pt x="22" y="198"/>
                  <a:pt x="24" y="201"/>
                </a:cubicBezTo>
                <a:cubicBezTo>
                  <a:pt x="24" y="202"/>
                  <a:pt x="24" y="202"/>
                  <a:pt x="24" y="202"/>
                </a:cubicBezTo>
                <a:cubicBezTo>
                  <a:pt x="24" y="203"/>
                  <a:pt x="24" y="203"/>
                  <a:pt x="24" y="203"/>
                </a:cubicBezTo>
                <a:cubicBezTo>
                  <a:pt x="22" y="204"/>
                  <a:pt x="20" y="206"/>
                  <a:pt x="18" y="208"/>
                </a:cubicBezTo>
                <a:cubicBezTo>
                  <a:pt x="16" y="210"/>
                  <a:pt x="15" y="211"/>
                  <a:pt x="13" y="213"/>
                </a:cubicBezTo>
                <a:cubicBezTo>
                  <a:pt x="14" y="215"/>
                  <a:pt x="15" y="218"/>
                  <a:pt x="17" y="220"/>
                </a:cubicBezTo>
                <a:cubicBezTo>
                  <a:pt x="19" y="220"/>
                  <a:pt x="21" y="219"/>
                  <a:pt x="24" y="219"/>
                </a:cubicBezTo>
                <a:cubicBezTo>
                  <a:pt x="26" y="219"/>
                  <a:pt x="29" y="218"/>
                  <a:pt x="31" y="218"/>
                </a:cubicBezTo>
                <a:cubicBezTo>
                  <a:pt x="32" y="218"/>
                  <a:pt x="32" y="218"/>
                  <a:pt x="32" y="218"/>
                </a:cubicBezTo>
                <a:cubicBezTo>
                  <a:pt x="32" y="219"/>
                  <a:pt x="32" y="219"/>
                  <a:pt x="32" y="219"/>
                </a:cubicBezTo>
                <a:cubicBezTo>
                  <a:pt x="34" y="222"/>
                  <a:pt x="36" y="225"/>
                  <a:pt x="38" y="228"/>
                </a:cubicBezTo>
                <a:cubicBezTo>
                  <a:pt x="39" y="229"/>
                  <a:pt x="39" y="229"/>
                  <a:pt x="39" y="229"/>
                </a:cubicBezTo>
                <a:cubicBezTo>
                  <a:pt x="38" y="230"/>
                  <a:pt x="38" y="230"/>
                  <a:pt x="38" y="230"/>
                </a:cubicBezTo>
                <a:cubicBezTo>
                  <a:pt x="37" y="232"/>
                  <a:pt x="36" y="234"/>
                  <a:pt x="34" y="236"/>
                </a:cubicBezTo>
                <a:cubicBezTo>
                  <a:pt x="33" y="238"/>
                  <a:pt x="32" y="240"/>
                  <a:pt x="30" y="242"/>
                </a:cubicBezTo>
                <a:cubicBezTo>
                  <a:pt x="32" y="244"/>
                  <a:pt x="33" y="246"/>
                  <a:pt x="35" y="248"/>
                </a:cubicBezTo>
                <a:cubicBezTo>
                  <a:pt x="37" y="247"/>
                  <a:pt x="40" y="246"/>
                  <a:pt x="42" y="246"/>
                </a:cubicBezTo>
                <a:cubicBezTo>
                  <a:pt x="44" y="245"/>
                  <a:pt x="47" y="244"/>
                  <a:pt x="49" y="243"/>
                </a:cubicBezTo>
                <a:cubicBezTo>
                  <a:pt x="50" y="243"/>
                  <a:pt x="50" y="243"/>
                  <a:pt x="50" y="243"/>
                </a:cubicBezTo>
                <a:cubicBezTo>
                  <a:pt x="50" y="243"/>
                  <a:pt x="50" y="243"/>
                  <a:pt x="50" y="243"/>
                </a:cubicBezTo>
                <a:cubicBezTo>
                  <a:pt x="53" y="246"/>
                  <a:pt x="56" y="249"/>
                  <a:pt x="58" y="251"/>
                </a:cubicBezTo>
                <a:cubicBezTo>
                  <a:pt x="59" y="252"/>
                  <a:pt x="59" y="252"/>
                  <a:pt x="59" y="252"/>
                </a:cubicBezTo>
                <a:cubicBezTo>
                  <a:pt x="59" y="253"/>
                  <a:pt x="59" y="253"/>
                  <a:pt x="59" y="253"/>
                </a:cubicBezTo>
                <a:cubicBezTo>
                  <a:pt x="58" y="255"/>
                  <a:pt x="57" y="257"/>
                  <a:pt x="56" y="260"/>
                </a:cubicBezTo>
                <a:cubicBezTo>
                  <a:pt x="55" y="262"/>
                  <a:pt x="54" y="264"/>
                  <a:pt x="54" y="266"/>
                </a:cubicBezTo>
                <a:cubicBezTo>
                  <a:pt x="56" y="268"/>
                  <a:pt x="58" y="270"/>
                  <a:pt x="60" y="271"/>
                </a:cubicBezTo>
                <a:cubicBezTo>
                  <a:pt x="62" y="270"/>
                  <a:pt x="64" y="269"/>
                  <a:pt x="66" y="267"/>
                </a:cubicBezTo>
                <a:cubicBezTo>
                  <a:pt x="68" y="266"/>
                  <a:pt x="70" y="265"/>
                  <a:pt x="72" y="263"/>
                </a:cubicBezTo>
                <a:cubicBezTo>
                  <a:pt x="73" y="263"/>
                  <a:pt x="73" y="263"/>
                  <a:pt x="73" y="263"/>
                </a:cubicBezTo>
                <a:cubicBezTo>
                  <a:pt x="73" y="263"/>
                  <a:pt x="73" y="263"/>
                  <a:pt x="73" y="263"/>
                </a:cubicBezTo>
                <a:cubicBezTo>
                  <a:pt x="76" y="266"/>
                  <a:pt x="80" y="268"/>
                  <a:pt x="83" y="270"/>
                </a:cubicBezTo>
                <a:cubicBezTo>
                  <a:pt x="84" y="270"/>
                  <a:pt x="84" y="270"/>
                  <a:pt x="84" y="270"/>
                </a:cubicBezTo>
                <a:cubicBezTo>
                  <a:pt x="84" y="271"/>
                  <a:pt x="84" y="271"/>
                  <a:pt x="84" y="271"/>
                </a:cubicBezTo>
                <a:cubicBezTo>
                  <a:pt x="83" y="273"/>
                  <a:pt x="83" y="276"/>
                  <a:pt x="83" y="278"/>
                </a:cubicBezTo>
                <a:cubicBezTo>
                  <a:pt x="82" y="280"/>
                  <a:pt x="82" y="283"/>
                  <a:pt x="82" y="285"/>
                </a:cubicBezTo>
                <a:cubicBezTo>
                  <a:pt x="84" y="286"/>
                  <a:pt x="86" y="287"/>
                  <a:pt x="89" y="289"/>
                </a:cubicBezTo>
                <a:cubicBezTo>
                  <a:pt x="90" y="287"/>
                  <a:pt x="92" y="285"/>
                  <a:pt x="94" y="283"/>
                </a:cubicBezTo>
                <a:cubicBezTo>
                  <a:pt x="96" y="282"/>
                  <a:pt x="97" y="280"/>
                  <a:pt x="99" y="278"/>
                </a:cubicBezTo>
                <a:cubicBezTo>
                  <a:pt x="100" y="278"/>
                  <a:pt x="100" y="278"/>
                  <a:pt x="100" y="278"/>
                </a:cubicBezTo>
                <a:cubicBezTo>
                  <a:pt x="100" y="278"/>
                  <a:pt x="100" y="278"/>
                  <a:pt x="100" y="278"/>
                </a:cubicBezTo>
                <a:cubicBezTo>
                  <a:pt x="104" y="279"/>
                  <a:pt x="108" y="281"/>
                  <a:pt x="111" y="282"/>
                </a:cubicBezTo>
                <a:cubicBezTo>
                  <a:pt x="112" y="282"/>
                  <a:pt x="112" y="282"/>
                  <a:pt x="112" y="282"/>
                </a:cubicBezTo>
                <a:cubicBezTo>
                  <a:pt x="112" y="283"/>
                  <a:pt x="112" y="283"/>
                  <a:pt x="112" y="283"/>
                </a:cubicBezTo>
                <a:cubicBezTo>
                  <a:pt x="112" y="285"/>
                  <a:pt x="113" y="288"/>
                  <a:pt x="113" y="290"/>
                </a:cubicBezTo>
                <a:cubicBezTo>
                  <a:pt x="113" y="292"/>
                  <a:pt x="113" y="295"/>
                  <a:pt x="113" y="297"/>
                </a:cubicBezTo>
                <a:cubicBezTo>
                  <a:pt x="116" y="298"/>
                  <a:pt x="118" y="298"/>
                  <a:pt x="121" y="299"/>
                </a:cubicBezTo>
                <a:cubicBezTo>
                  <a:pt x="122" y="297"/>
                  <a:pt x="124" y="295"/>
                  <a:pt x="125" y="293"/>
                </a:cubicBezTo>
                <a:cubicBezTo>
                  <a:pt x="126" y="291"/>
                  <a:pt x="127" y="288"/>
                  <a:pt x="129" y="287"/>
                </a:cubicBezTo>
                <a:cubicBezTo>
                  <a:pt x="129" y="286"/>
                  <a:pt x="129" y="286"/>
                  <a:pt x="129" y="286"/>
                </a:cubicBezTo>
                <a:cubicBezTo>
                  <a:pt x="130" y="286"/>
                  <a:pt x="130" y="286"/>
                  <a:pt x="130" y="286"/>
                </a:cubicBezTo>
                <a:cubicBezTo>
                  <a:pt x="133" y="286"/>
                  <a:pt x="137" y="287"/>
                  <a:pt x="141" y="287"/>
                </a:cubicBezTo>
                <a:cubicBezTo>
                  <a:pt x="142" y="287"/>
                  <a:pt x="142" y="287"/>
                  <a:pt x="142" y="287"/>
                </a:cubicBezTo>
                <a:cubicBezTo>
                  <a:pt x="142" y="288"/>
                  <a:pt x="142" y="288"/>
                  <a:pt x="142" y="288"/>
                </a:cubicBezTo>
                <a:cubicBezTo>
                  <a:pt x="143" y="290"/>
                  <a:pt x="144" y="293"/>
                  <a:pt x="145" y="295"/>
                </a:cubicBezTo>
                <a:cubicBezTo>
                  <a:pt x="145" y="297"/>
                  <a:pt x="146" y="300"/>
                  <a:pt x="147" y="302"/>
                </a:cubicBezTo>
                <a:cubicBezTo>
                  <a:pt x="147" y="302"/>
                  <a:pt x="147" y="302"/>
                  <a:pt x="147" y="302"/>
                </a:cubicBezTo>
                <a:cubicBezTo>
                  <a:pt x="150" y="302"/>
                  <a:pt x="152" y="302"/>
                  <a:pt x="155" y="302"/>
                </a:cubicBezTo>
                <a:cubicBezTo>
                  <a:pt x="155" y="302"/>
                  <a:pt x="155" y="302"/>
                  <a:pt x="155" y="302"/>
                </a:cubicBezTo>
                <a:cubicBezTo>
                  <a:pt x="156" y="300"/>
                  <a:pt x="156" y="297"/>
                  <a:pt x="157" y="295"/>
                </a:cubicBezTo>
                <a:cubicBezTo>
                  <a:pt x="158" y="293"/>
                  <a:pt x="159" y="290"/>
                  <a:pt x="159" y="288"/>
                </a:cubicBezTo>
                <a:cubicBezTo>
                  <a:pt x="160" y="287"/>
                  <a:pt x="160" y="287"/>
                  <a:pt x="160" y="287"/>
                </a:cubicBezTo>
                <a:cubicBezTo>
                  <a:pt x="161" y="287"/>
                  <a:pt x="161" y="287"/>
                  <a:pt x="161" y="287"/>
                </a:cubicBezTo>
                <a:cubicBezTo>
                  <a:pt x="165" y="287"/>
                  <a:pt x="168" y="286"/>
                  <a:pt x="172" y="286"/>
                </a:cubicBezTo>
                <a:cubicBezTo>
                  <a:pt x="173" y="286"/>
                  <a:pt x="173" y="286"/>
                  <a:pt x="173" y="286"/>
                </a:cubicBezTo>
                <a:cubicBezTo>
                  <a:pt x="173" y="287"/>
                  <a:pt x="173" y="287"/>
                  <a:pt x="173" y="287"/>
                </a:cubicBezTo>
                <a:cubicBezTo>
                  <a:pt x="175" y="288"/>
                  <a:pt x="176" y="291"/>
                  <a:pt x="177" y="293"/>
                </a:cubicBezTo>
                <a:cubicBezTo>
                  <a:pt x="178" y="295"/>
                  <a:pt x="180" y="297"/>
                  <a:pt x="181" y="299"/>
                </a:cubicBezTo>
                <a:cubicBezTo>
                  <a:pt x="183" y="298"/>
                  <a:pt x="186" y="298"/>
                  <a:pt x="188" y="297"/>
                </a:cubicBezTo>
                <a:cubicBezTo>
                  <a:pt x="189" y="295"/>
                  <a:pt x="189" y="292"/>
                  <a:pt x="189" y="290"/>
                </a:cubicBezTo>
                <a:cubicBezTo>
                  <a:pt x="189" y="288"/>
                  <a:pt x="189" y="285"/>
                  <a:pt x="190" y="283"/>
                </a:cubicBezTo>
                <a:cubicBezTo>
                  <a:pt x="190" y="282"/>
                  <a:pt x="190" y="282"/>
                  <a:pt x="190" y="282"/>
                </a:cubicBezTo>
                <a:cubicBezTo>
                  <a:pt x="191" y="282"/>
                  <a:pt x="191" y="282"/>
                  <a:pt x="191" y="282"/>
                </a:cubicBezTo>
                <a:cubicBezTo>
                  <a:pt x="194" y="281"/>
                  <a:pt x="198" y="279"/>
                  <a:pt x="202" y="278"/>
                </a:cubicBezTo>
                <a:cubicBezTo>
                  <a:pt x="202" y="278"/>
                  <a:pt x="202" y="278"/>
                  <a:pt x="202" y="278"/>
                </a:cubicBezTo>
                <a:cubicBezTo>
                  <a:pt x="203" y="278"/>
                  <a:pt x="203" y="278"/>
                  <a:pt x="203" y="278"/>
                </a:cubicBezTo>
                <a:cubicBezTo>
                  <a:pt x="205" y="280"/>
                  <a:pt x="206" y="282"/>
                  <a:pt x="208" y="283"/>
                </a:cubicBezTo>
                <a:cubicBezTo>
                  <a:pt x="210" y="285"/>
                  <a:pt x="211" y="287"/>
                  <a:pt x="213" y="289"/>
                </a:cubicBezTo>
                <a:cubicBezTo>
                  <a:pt x="215" y="288"/>
                  <a:pt x="218" y="286"/>
                  <a:pt x="220" y="285"/>
                </a:cubicBezTo>
                <a:cubicBezTo>
                  <a:pt x="220" y="283"/>
                  <a:pt x="219" y="280"/>
                  <a:pt x="219" y="278"/>
                </a:cubicBezTo>
                <a:cubicBezTo>
                  <a:pt x="219" y="276"/>
                  <a:pt x="218" y="273"/>
                  <a:pt x="218" y="271"/>
                </a:cubicBezTo>
                <a:cubicBezTo>
                  <a:pt x="218" y="270"/>
                  <a:pt x="218" y="270"/>
                  <a:pt x="218" y="270"/>
                </a:cubicBezTo>
                <a:cubicBezTo>
                  <a:pt x="219" y="270"/>
                  <a:pt x="219" y="270"/>
                  <a:pt x="219" y="270"/>
                </a:cubicBezTo>
                <a:cubicBezTo>
                  <a:pt x="222" y="268"/>
                  <a:pt x="225" y="266"/>
                  <a:pt x="228" y="263"/>
                </a:cubicBezTo>
                <a:cubicBezTo>
                  <a:pt x="229" y="263"/>
                  <a:pt x="229" y="263"/>
                  <a:pt x="229" y="263"/>
                </a:cubicBezTo>
                <a:cubicBezTo>
                  <a:pt x="230" y="263"/>
                  <a:pt x="230" y="263"/>
                  <a:pt x="230" y="263"/>
                </a:cubicBezTo>
                <a:cubicBezTo>
                  <a:pt x="232" y="265"/>
                  <a:pt x="234" y="266"/>
                  <a:pt x="236" y="267"/>
                </a:cubicBezTo>
                <a:cubicBezTo>
                  <a:pt x="238" y="269"/>
                  <a:pt x="240" y="270"/>
                  <a:pt x="242" y="271"/>
                </a:cubicBezTo>
                <a:cubicBezTo>
                  <a:pt x="244" y="270"/>
                  <a:pt x="246" y="268"/>
                  <a:pt x="248" y="266"/>
                </a:cubicBezTo>
                <a:cubicBezTo>
                  <a:pt x="247" y="264"/>
                  <a:pt x="247" y="262"/>
                  <a:pt x="246" y="260"/>
                </a:cubicBezTo>
                <a:cubicBezTo>
                  <a:pt x="245" y="257"/>
                  <a:pt x="244" y="255"/>
                  <a:pt x="243" y="253"/>
                </a:cubicBezTo>
                <a:cubicBezTo>
                  <a:pt x="243" y="252"/>
                  <a:pt x="243" y="252"/>
                  <a:pt x="243" y="252"/>
                </a:cubicBezTo>
                <a:cubicBezTo>
                  <a:pt x="243" y="251"/>
                  <a:pt x="243" y="251"/>
                  <a:pt x="243" y="251"/>
                </a:cubicBezTo>
                <a:cubicBezTo>
                  <a:pt x="246" y="249"/>
                  <a:pt x="249" y="246"/>
                  <a:pt x="252" y="243"/>
                </a:cubicBezTo>
                <a:cubicBezTo>
                  <a:pt x="252" y="243"/>
                  <a:pt x="252" y="243"/>
                  <a:pt x="252" y="243"/>
                </a:cubicBezTo>
                <a:cubicBezTo>
                  <a:pt x="253" y="243"/>
                  <a:pt x="253" y="243"/>
                  <a:pt x="253" y="243"/>
                </a:cubicBezTo>
                <a:cubicBezTo>
                  <a:pt x="255" y="244"/>
                  <a:pt x="258" y="245"/>
                  <a:pt x="260" y="246"/>
                </a:cubicBezTo>
                <a:cubicBezTo>
                  <a:pt x="262" y="246"/>
                  <a:pt x="264" y="247"/>
                  <a:pt x="267" y="248"/>
                </a:cubicBezTo>
                <a:cubicBezTo>
                  <a:pt x="268" y="246"/>
                  <a:pt x="270" y="244"/>
                  <a:pt x="271" y="242"/>
                </a:cubicBezTo>
                <a:cubicBezTo>
                  <a:pt x="270" y="240"/>
                  <a:pt x="269" y="238"/>
                  <a:pt x="268" y="236"/>
                </a:cubicBezTo>
                <a:cubicBezTo>
                  <a:pt x="266" y="234"/>
                  <a:pt x="265" y="232"/>
                  <a:pt x="264" y="230"/>
                </a:cubicBezTo>
                <a:cubicBezTo>
                  <a:pt x="263" y="229"/>
                  <a:pt x="263" y="229"/>
                  <a:pt x="263" y="229"/>
                </a:cubicBezTo>
                <a:cubicBezTo>
                  <a:pt x="264" y="228"/>
                  <a:pt x="264" y="228"/>
                  <a:pt x="264" y="228"/>
                </a:cubicBezTo>
                <a:cubicBezTo>
                  <a:pt x="266" y="225"/>
                  <a:pt x="268" y="222"/>
                  <a:pt x="270" y="219"/>
                </a:cubicBezTo>
                <a:cubicBezTo>
                  <a:pt x="270" y="218"/>
                  <a:pt x="270" y="218"/>
                  <a:pt x="270" y="218"/>
                </a:cubicBezTo>
                <a:cubicBezTo>
                  <a:pt x="271" y="218"/>
                  <a:pt x="271" y="218"/>
                  <a:pt x="271" y="218"/>
                </a:cubicBezTo>
                <a:cubicBezTo>
                  <a:pt x="273" y="218"/>
                  <a:pt x="276" y="219"/>
                  <a:pt x="278" y="219"/>
                </a:cubicBezTo>
                <a:cubicBezTo>
                  <a:pt x="281" y="219"/>
                  <a:pt x="283" y="220"/>
                  <a:pt x="285" y="220"/>
                </a:cubicBezTo>
                <a:cubicBezTo>
                  <a:pt x="286" y="218"/>
                  <a:pt x="288" y="215"/>
                  <a:pt x="289" y="213"/>
                </a:cubicBezTo>
                <a:cubicBezTo>
                  <a:pt x="287" y="211"/>
                  <a:pt x="285" y="210"/>
                  <a:pt x="284" y="208"/>
                </a:cubicBezTo>
                <a:cubicBezTo>
                  <a:pt x="282" y="206"/>
                  <a:pt x="280" y="204"/>
                  <a:pt x="278" y="203"/>
                </a:cubicBezTo>
                <a:cubicBezTo>
                  <a:pt x="278" y="202"/>
                  <a:pt x="278" y="202"/>
                  <a:pt x="278" y="202"/>
                </a:cubicBezTo>
                <a:cubicBezTo>
                  <a:pt x="278" y="201"/>
                  <a:pt x="278" y="201"/>
                  <a:pt x="278" y="201"/>
                </a:cubicBezTo>
                <a:cubicBezTo>
                  <a:pt x="279" y="198"/>
                  <a:pt x="281" y="194"/>
                  <a:pt x="282" y="190"/>
                </a:cubicBezTo>
                <a:cubicBezTo>
                  <a:pt x="282" y="190"/>
                  <a:pt x="282" y="190"/>
                  <a:pt x="282" y="190"/>
                </a:cubicBezTo>
                <a:cubicBezTo>
                  <a:pt x="283" y="190"/>
                  <a:pt x="283" y="190"/>
                  <a:pt x="283" y="190"/>
                </a:cubicBezTo>
                <a:cubicBezTo>
                  <a:pt x="285" y="189"/>
                  <a:pt x="288" y="189"/>
                  <a:pt x="290" y="189"/>
                </a:cubicBezTo>
                <a:cubicBezTo>
                  <a:pt x="293" y="189"/>
                  <a:pt x="295" y="189"/>
                  <a:pt x="297" y="188"/>
                </a:cubicBezTo>
                <a:cubicBezTo>
                  <a:pt x="298" y="186"/>
                  <a:pt x="299" y="183"/>
                  <a:pt x="299" y="181"/>
                </a:cubicBezTo>
                <a:cubicBezTo>
                  <a:pt x="297" y="179"/>
                  <a:pt x="295" y="178"/>
                  <a:pt x="293" y="177"/>
                </a:cubicBezTo>
                <a:cubicBezTo>
                  <a:pt x="291" y="176"/>
                  <a:pt x="289" y="174"/>
                  <a:pt x="287" y="173"/>
                </a:cubicBezTo>
                <a:cubicBezTo>
                  <a:pt x="286" y="173"/>
                  <a:pt x="286" y="173"/>
                  <a:pt x="286" y="173"/>
                </a:cubicBezTo>
                <a:cubicBezTo>
                  <a:pt x="286" y="172"/>
                  <a:pt x="286" y="172"/>
                  <a:pt x="286" y="172"/>
                </a:cubicBezTo>
                <a:cubicBezTo>
                  <a:pt x="287" y="168"/>
                  <a:pt x="287" y="165"/>
                  <a:pt x="287" y="160"/>
                </a:cubicBezTo>
                <a:cubicBezTo>
                  <a:pt x="287" y="160"/>
                  <a:pt x="287" y="160"/>
                  <a:pt x="287" y="160"/>
                </a:cubicBezTo>
                <a:cubicBezTo>
                  <a:pt x="288" y="159"/>
                  <a:pt x="288" y="159"/>
                  <a:pt x="288" y="159"/>
                </a:cubicBezTo>
                <a:cubicBezTo>
                  <a:pt x="290" y="159"/>
                  <a:pt x="293" y="158"/>
                  <a:pt x="295" y="157"/>
                </a:cubicBezTo>
                <a:cubicBezTo>
                  <a:pt x="297" y="156"/>
                  <a:pt x="300" y="156"/>
                  <a:pt x="302" y="155"/>
                </a:cubicBezTo>
                <a:cubicBezTo>
                  <a:pt x="302" y="155"/>
                  <a:pt x="302" y="155"/>
                  <a:pt x="302" y="155"/>
                </a:cubicBezTo>
                <a:cubicBezTo>
                  <a:pt x="302" y="153"/>
                  <a:pt x="302" y="152"/>
                  <a:pt x="302" y="151"/>
                </a:cubicBezTo>
                <a:cubicBezTo>
                  <a:pt x="302" y="149"/>
                  <a:pt x="302" y="148"/>
                  <a:pt x="302" y="147"/>
                </a:cubicBezTo>
                <a:close/>
                <a:moveTo>
                  <a:pt x="159" y="110"/>
                </a:moveTo>
                <a:cubicBezTo>
                  <a:pt x="161" y="93"/>
                  <a:pt x="164" y="76"/>
                  <a:pt x="169" y="59"/>
                </a:cubicBezTo>
                <a:cubicBezTo>
                  <a:pt x="169" y="58"/>
                  <a:pt x="169" y="58"/>
                  <a:pt x="169" y="58"/>
                </a:cubicBezTo>
                <a:cubicBezTo>
                  <a:pt x="170" y="59"/>
                  <a:pt x="170" y="59"/>
                  <a:pt x="170" y="59"/>
                </a:cubicBezTo>
                <a:cubicBezTo>
                  <a:pt x="182" y="61"/>
                  <a:pt x="193" y="66"/>
                  <a:pt x="203" y="72"/>
                </a:cubicBezTo>
                <a:cubicBezTo>
                  <a:pt x="204" y="73"/>
                  <a:pt x="204" y="73"/>
                  <a:pt x="204" y="73"/>
                </a:cubicBezTo>
                <a:cubicBezTo>
                  <a:pt x="203" y="74"/>
                  <a:pt x="203" y="74"/>
                  <a:pt x="203" y="74"/>
                </a:cubicBezTo>
                <a:cubicBezTo>
                  <a:pt x="195" y="90"/>
                  <a:pt x="185" y="104"/>
                  <a:pt x="174" y="116"/>
                </a:cubicBezTo>
                <a:cubicBezTo>
                  <a:pt x="173" y="117"/>
                  <a:pt x="173" y="117"/>
                  <a:pt x="173" y="117"/>
                </a:cubicBezTo>
                <a:cubicBezTo>
                  <a:pt x="172" y="117"/>
                  <a:pt x="172" y="117"/>
                  <a:pt x="172" y="117"/>
                </a:cubicBezTo>
                <a:cubicBezTo>
                  <a:pt x="169" y="114"/>
                  <a:pt x="165" y="112"/>
                  <a:pt x="160" y="111"/>
                </a:cubicBezTo>
                <a:cubicBezTo>
                  <a:pt x="159" y="111"/>
                  <a:pt x="159" y="111"/>
                  <a:pt x="159" y="111"/>
                </a:cubicBezTo>
                <a:lnTo>
                  <a:pt x="159" y="110"/>
                </a:lnTo>
                <a:close/>
                <a:moveTo>
                  <a:pt x="99" y="72"/>
                </a:moveTo>
                <a:cubicBezTo>
                  <a:pt x="109" y="65"/>
                  <a:pt x="120" y="61"/>
                  <a:pt x="132" y="58"/>
                </a:cubicBezTo>
                <a:cubicBezTo>
                  <a:pt x="133" y="58"/>
                  <a:pt x="133" y="58"/>
                  <a:pt x="133" y="58"/>
                </a:cubicBezTo>
                <a:cubicBezTo>
                  <a:pt x="134" y="59"/>
                  <a:pt x="134" y="59"/>
                  <a:pt x="134" y="59"/>
                </a:cubicBezTo>
                <a:cubicBezTo>
                  <a:pt x="139" y="76"/>
                  <a:pt x="142" y="93"/>
                  <a:pt x="143" y="110"/>
                </a:cubicBezTo>
                <a:cubicBezTo>
                  <a:pt x="143" y="111"/>
                  <a:pt x="143" y="111"/>
                  <a:pt x="143" y="111"/>
                </a:cubicBezTo>
                <a:cubicBezTo>
                  <a:pt x="142" y="111"/>
                  <a:pt x="142" y="111"/>
                  <a:pt x="142" y="111"/>
                </a:cubicBezTo>
                <a:cubicBezTo>
                  <a:pt x="138" y="112"/>
                  <a:pt x="134" y="114"/>
                  <a:pt x="130" y="116"/>
                </a:cubicBezTo>
                <a:cubicBezTo>
                  <a:pt x="129" y="117"/>
                  <a:pt x="129" y="117"/>
                  <a:pt x="129" y="117"/>
                </a:cubicBezTo>
                <a:cubicBezTo>
                  <a:pt x="128" y="116"/>
                  <a:pt x="128" y="116"/>
                  <a:pt x="128" y="116"/>
                </a:cubicBezTo>
                <a:cubicBezTo>
                  <a:pt x="117" y="103"/>
                  <a:pt x="107" y="89"/>
                  <a:pt x="99" y="74"/>
                </a:cubicBezTo>
                <a:cubicBezTo>
                  <a:pt x="98" y="73"/>
                  <a:pt x="98" y="73"/>
                  <a:pt x="98" y="73"/>
                </a:cubicBezTo>
                <a:lnTo>
                  <a:pt x="99" y="72"/>
                </a:lnTo>
                <a:close/>
                <a:moveTo>
                  <a:pt x="59" y="132"/>
                </a:moveTo>
                <a:cubicBezTo>
                  <a:pt x="61" y="120"/>
                  <a:pt x="66" y="109"/>
                  <a:pt x="72" y="99"/>
                </a:cubicBezTo>
                <a:cubicBezTo>
                  <a:pt x="73" y="98"/>
                  <a:pt x="73" y="98"/>
                  <a:pt x="73" y="98"/>
                </a:cubicBezTo>
                <a:cubicBezTo>
                  <a:pt x="74" y="98"/>
                  <a:pt x="74" y="98"/>
                  <a:pt x="74" y="98"/>
                </a:cubicBezTo>
                <a:cubicBezTo>
                  <a:pt x="90" y="107"/>
                  <a:pt x="104" y="116"/>
                  <a:pt x="116" y="128"/>
                </a:cubicBezTo>
                <a:cubicBezTo>
                  <a:pt x="117" y="128"/>
                  <a:pt x="117" y="128"/>
                  <a:pt x="117" y="128"/>
                </a:cubicBezTo>
                <a:cubicBezTo>
                  <a:pt x="117" y="129"/>
                  <a:pt x="117" y="129"/>
                  <a:pt x="117" y="129"/>
                </a:cubicBezTo>
                <a:cubicBezTo>
                  <a:pt x="114" y="133"/>
                  <a:pt x="113" y="137"/>
                  <a:pt x="112" y="141"/>
                </a:cubicBezTo>
                <a:cubicBezTo>
                  <a:pt x="111" y="143"/>
                  <a:pt x="111" y="143"/>
                  <a:pt x="111" y="143"/>
                </a:cubicBezTo>
                <a:cubicBezTo>
                  <a:pt x="110" y="142"/>
                  <a:pt x="110" y="142"/>
                  <a:pt x="110" y="142"/>
                </a:cubicBezTo>
                <a:cubicBezTo>
                  <a:pt x="93" y="141"/>
                  <a:pt x="76" y="138"/>
                  <a:pt x="60" y="133"/>
                </a:cubicBezTo>
                <a:cubicBezTo>
                  <a:pt x="58" y="133"/>
                  <a:pt x="58" y="133"/>
                  <a:pt x="58" y="133"/>
                </a:cubicBezTo>
                <a:lnTo>
                  <a:pt x="59" y="132"/>
                </a:lnTo>
                <a:close/>
                <a:moveTo>
                  <a:pt x="74" y="203"/>
                </a:moveTo>
                <a:cubicBezTo>
                  <a:pt x="73" y="203"/>
                  <a:pt x="73" y="203"/>
                  <a:pt x="73" y="203"/>
                </a:cubicBezTo>
                <a:cubicBezTo>
                  <a:pt x="72" y="202"/>
                  <a:pt x="72" y="202"/>
                  <a:pt x="72" y="202"/>
                </a:cubicBezTo>
                <a:cubicBezTo>
                  <a:pt x="66" y="192"/>
                  <a:pt x="61" y="181"/>
                  <a:pt x="59" y="170"/>
                </a:cubicBezTo>
                <a:cubicBezTo>
                  <a:pt x="58" y="168"/>
                  <a:pt x="58" y="168"/>
                  <a:pt x="58" y="168"/>
                </a:cubicBezTo>
                <a:cubicBezTo>
                  <a:pt x="60" y="168"/>
                  <a:pt x="60" y="168"/>
                  <a:pt x="60" y="168"/>
                </a:cubicBezTo>
                <a:cubicBezTo>
                  <a:pt x="76" y="163"/>
                  <a:pt x="93" y="160"/>
                  <a:pt x="110" y="159"/>
                </a:cubicBezTo>
                <a:cubicBezTo>
                  <a:pt x="111" y="159"/>
                  <a:pt x="111" y="159"/>
                  <a:pt x="111" y="159"/>
                </a:cubicBezTo>
                <a:cubicBezTo>
                  <a:pt x="111" y="160"/>
                  <a:pt x="111" y="160"/>
                  <a:pt x="111" y="160"/>
                </a:cubicBezTo>
                <a:cubicBezTo>
                  <a:pt x="112" y="164"/>
                  <a:pt x="114" y="168"/>
                  <a:pt x="116" y="172"/>
                </a:cubicBezTo>
                <a:cubicBezTo>
                  <a:pt x="117" y="173"/>
                  <a:pt x="117" y="173"/>
                  <a:pt x="117" y="173"/>
                </a:cubicBezTo>
                <a:cubicBezTo>
                  <a:pt x="116" y="174"/>
                  <a:pt x="116" y="174"/>
                  <a:pt x="116" y="174"/>
                </a:cubicBezTo>
                <a:cubicBezTo>
                  <a:pt x="103" y="185"/>
                  <a:pt x="89" y="194"/>
                  <a:pt x="74" y="203"/>
                </a:cubicBezTo>
                <a:close/>
                <a:moveTo>
                  <a:pt x="143" y="191"/>
                </a:moveTo>
                <a:cubicBezTo>
                  <a:pt x="141" y="208"/>
                  <a:pt x="138" y="225"/>
                  <a:pt x="133" y="242"/>
                </a:cubicBezTo>
                <a:cubicBezTo>
                  <a:pt x="133" y="243"/>
                  <a:pt x="133" y="243"/>
                  <a:pt x="133" y="243"/>
                </a:cubicBezTo>
                <a:cubicBezTo>
                  <a:pt x="132" y="243"/>
                  <a:pt x="132" y="243"/>
                  <a:pt x="132" y="243"/>
                </a:cubicBezTo>
                <a:cubicBezTo>
                  <a:pt x="120" y="241"/>
                  <a:pt x="109" y="236"/>
                  <a:pt x="99" y="229"/>
                </a:cubicBezTo>
                <a:cubicBezTo>
                  <a:pt x="98" y="229"/>
                  <a:pt x="98" y="229"/>
                  <a:pt x="98" y="229"/>
                </a:cubicBezTo>
                <a:cubicBezTo>
                  <a:pt x="98" y="228"/>
                  <a:pt x="98" y="228"/>
                  <a:pt x="98" y="228"/>
                </a:cubicBezTo>
                <a:cubicBezTo>
                  <a:pt x="107" y="212"/>
                  <a:pt x="117" y="198"/>
                  <a:pt x="128" y="185"/>
                </a:cubicBezTo>
                <a:cubicBezTo>
                  <a:pt x="128" y="184"/>
                  <a:pt x="128" y="184"/>
                  <a:pt x="128" y="184"/>
                </a:cubicBezTo>
                <a:cubicBezTo>
                  <a:pt x="129" y="185"/>
                  <a:pt x="129" y="185"/>
                  <a:pt x="129" y="185"/>
                </a:cubicBezTo>
                <a:cubicBezTo>
                  <a:pt x="133" y="187"/>
                  <a:pt x="137" y="189"/>
                  <a:pt x="142" y="190"/>
                </a:cubicBezTo>
                <a:cubicBezTo>
                  <a:pt x="143" y="190"/>
                  <a:pt x="143" y="190"/>
                  <a:pt x="143" y="190"/>
                </a:cubicBezTo>
                <a:lnTo>
                  <a:pt x="143" y="191"/>
                </a:lnTo>
                <a:close/>
                <a:moveTo>
                  <a:pt x="151" y="180"/>
                </a:moveTo>
                <a:cubicBezTo>
                  <a:pt x="143" y="180"/>
                  <a:pt x="136" y="177"/>
                  <a:pt x="130" y="171"/>
                </a:cubicBezTo>
                <a:cubicBezTo>
                  <a:pt x="125" y="166"/>
                  <a:pt x="122" y="159"/>
                  <a:pt x="122" y="151"/>
                </a:cubicBezTo>
                <a:cubicBezTo>
                  <a:pt x="122" y="143"/>
                  <a:pt x="125" y="136"/>
                  <a:pt x="130" y="130"/>
                </a:cubicBezTo>
                <a:cubicBezTo>
                  <a:pt x="136" y="125"/>
                  <a:pt x="143" y="122"/>
                  <a:pt x="151" y="122"/>
                </a:cubicBezTo>
                <a:cubicBezTo>
                  <a:pt x="159" y="122"/>
                  <a:pt x="166" y="125"/>
                  <a:pt x="172" y="130"/>
                </a:cubicBezTo>
                <a:cubicBezTo>
                  <a:pt x="183" y="142"/>
                  <a:pt x="183" y="160"/>
                  <a:pt x="172" y="171"/>
                </a:cubicBezTo>
                <a:cubicBezTo>
                  <a:pt x="166" y="177"/>
                  <a:pt x="159" y="180"/>
                  <a:pt x="151" y="180"/>
                </a:cubicBezTo>
                <a:close/>
                <a:moveTo>
                  <a:pt x="203" y="229"/>
                </a:moveTo>
                <a:cubicBezTo>
                  <a:pt x="192" y="236"/>
                  <a:pt x="181" y="241"/>
                  <a:pt x="170" y="243"/>
                </a:cubicBezTo>
                <a:cubicBezTo>
                  <a:pt x="168" y="243"/>
                  <a:pt x="168" y="243"/>
                  <a:pt x="168" y="243"/>
                </a:cubicBezTo>
                <a:cubicBezTo>
                  <a:pt x="168" y="242"/>
                  <a:pt x="168" y="242"/>
                  <a:pt x="168" y="242"/>
                </a:cubicBezTo>
                <a:cubicBezTo>
                  <a:pt x="163" y="225"/>
                  <a:pt x="160" y="208"/>
                  <a:pt x="159" y="192"/>
                </a:cubicBezTo>
                <a:cubicBezTo>
                  <a:pt x="159" y="190"/>
                  <a:pt x="159" y="190"/>
                  <a:pt x="159" y="190"/>
                </a:cubicBezTo>
                <a:cubicBezTo>
                  <a:pt x="160" y="190"/>
                  <a:pt x="160" y="190"/>
                  <a:pt x="160" y="190"/>
                </a:cubicBezTo>
                <a:cubicBezTo>
                  <a:pt x="164" y="189"/>
                  <a:pt x="168" y="188"/>
                  <a:pt x="172" y="185"/>
                </a:cubicBezTo>
                <a:cubicBezTo>
                  <a:pt x="173" y="185"/>
                  <a:pt x="173" y="185"/>
                  <a:pt x="173" y="185"/>
                </a:cubicBezTo>
                <a:cubicBezTo>
                  <a:pt x="174" y="185"/>
                  <a:pt x="174" y="185"/>
                  <a:pt x="174" y="185"/>
                </a:cubicBezTo>
                <a:cubicBezTo>
                  <a:pt x="185" y="199"/>
                  <a:pt x="195" y="213"/>
                  <a:pt x="203" y="228"/>
                </a:cubicBezTo>
                <a:cubicBezTo>
                  <a:pt x="204" y="229"/>
                  <a:pt x="204" y="229"/>
                  <a:pt x="204" y="229"/>
                </a:cubicBezTo>
                <a:lnTo>
                  <a:pt x="203" y="229"/>
                </a:lnTo>
                <a:close/>
                <a:moveTo>
                  <a:pt x="243" y="170"/>
                </a:moveTo>
                <a:cubicBezTo>
                  <a:pt x="241" y="182"/>
                  <a:pt x="236" y="193"/>
                  <a:pt x="229" y="203"/>
                </a:cubicBezTo>
                <a:cubicBezTo>
                  <a:pt x="229" y="204"/>
                  <a:pt x="229" y="204"/>
                  <a:pt x="229" y="204"/>
                </a:cubicBezTo>
                <a:cubicBezTo>
                  <a:pt x="228" y="203"/>
                  <a:pt x="228" y="203"/>
                  <a:pt x="228" y="203"/>
                </a:cubicBezTo>
                <a:cubicBezTo>
                  <a:pt x="212" y="195"/>
                  <a:pt x="198" y="185"/>
                  <a:pt x="185" y="174"/>
                </a:cubicBezTo>
                <a:cubicBezTo>
                  <a:pt x="185" y="173"/>
                  <a:pt x="185" y="173"/>
                  <a:pt x="185" y="173"/>
                </a:cubicBezTo>
                <a:cubicBezTo>
                  <a:pt x="185" y="172"/>
                  <a:pt x="185" y="172"/>
                  <a:pt x="185" y="172"/>
                </a:cubicBezTo>
                <a:cubicBezTo>
                  <a:pt x="188" y="169"/>
                  <a:pt x="189" y="164"/>
                  <a:pt x="190" y="160"/>
                </a:cubicBezTo>
                <a:cubicBezTo>
                  <a:pt x="191" y="159"/>
                  <a:pt x="191" y="159"/>
                  <a:pt x="191" y="159"/>
                </a:cubicBezTo>
                <a:cubicBezTo>
                  <a:pt x="192" y="159"/>
                  <a:pt x="192" y="159"/>
                  <a:pt x="192" y="159"/>
                </a:cubicBezTo>
                <a:cubicBezTo>
                  <a:pt x="208" y="161"/>
                  <a:pt x="225" y="164"/>
                  <a:pt x="242" y="168"/>
                </a:cubicBezTo>
                <a:cubicBezTo>
                  <a:pt x="243" y="169"/>
                  <a:pt x="243" y="169"/>
                  <a:pt x="243" y="169"/>
                </a:cubicBezTo>
                <a:lnTo>
                  <a:pt x="243" y="170"/>
                </a:lnTo>
                <a:close/>
                <a:moveTo>
                  <a:pt x="242" y="134"/>
                </a:moveTo>
                <a:cubicBezTo>
                  <a:pt x="225" y="139"/>
                  <a:pt x="208" y="142"/>
                  <a:pt x="192" y="143"/>
                </a:cubicBezTo>
                <a:cubicBezTo>
                  <a:pt x="191" y="143"/>
                  <a:pt x="191" y="143"/>
                  <a:pt x="191" y="143"/>
                </a:cubicBezTo>
                <a:cubicBezTo>
                  <a:pt x="190" y="142"/>
                  <a:pt x="190" y="142"/>
                  <a:pt x="190" y="142"/>
                </a:cubicBezTo>
                <a:cubicBezTo>
                  <a:pt x="189" y="137"/>
                  <a:pt x="188" y="133"/>
                  <a:pt x="185" y="130"/>
                </a:cubicBezTo>
                <a:cubicBezTo>
                  <a:pt x="185" y="129"/>
                  <a:pt x="185" y="129"/>
                  <a:pt x="185" y="129"/>
                </a:cubicBezTo>
                <a:cubicBezTo>
                  <a:pt x="186" y="128"/>
                  <a:pt x="186" y="128"/>
                  <a:pt x="186" y="128"/>
                </a:cubicBezTo>
                <a:cubicBezTo>
                  <a:pt x="199" y="117"/>
                  <a:pt x="213" y="107"/>
                  <a:pt x="228" y="99"/>
                </a:cubicBezTo>
                <a:cubicBezTo>
                  <a:pt x="229" y="98"/>
                  <a:pt x="229" y="98"/>
                  <a:pt x="229" y="98"/>
                </a:cubicBezTo>
                <a:cubicBezTo>
                  <a:pt x="230" y="99"/>
                  <a:pt x="230" y="99"/>
                  <a:pt x="230" y="99"/>
                </a:cubicBezTo>
                <a:cubicBezTo>
                  <a:pt x="236" y="109"/>
                  <a:pt x="241" y="120"/>
                  <a:pt x="243" y="132"/>
                </a:cubicBezTo>
                <a:cubicBezTo>
                  <a:pt x="243" y="133"/>
                  <a:pt x="243" y="133"/>
                  <a:pt x="243" y="133"/>
                </a:cubicBezTo>
                <a:lnTo>
                  <a:pt x="242" y="134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  <a:effectLst>
            <a:outerShdw blurRad="190500" dist="76200" dir="2700000" algn="tl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7" name="Oval 76"/>
          <p:cNvSpPr/>
          <p:nvPr/>
        </p:nvSpPr>
        <p:spPr>
          <a:xfrm>
            <a:off x="15772173" y="6107601"/>
            <a:ext cx="1496521" cy="1496521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571500" dist="723900" dir="2700000" algn="tl" rotWithShape="0">
              <a:prstClr val="black">
                <a:alpha val="3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4" name="Group 3"/>
          <p:cNvGrpSpPr/>
          <p:nvPr/>
        </p:nvGrpSpPr>
        <p:grpSpPr>
          <a:xfrm>
            <a:off x="18130860" y="6140071"/>
            <a:ext cx="6479286" cy="1538883"/>
            <a:chOff x="18130860" y="6140071"/>
            <a:chExt cx="6479286" cy="1538883"/>
          </a:xfrm>
        </p:grpSpPr>
        <p:grpSp>
          <p:nvGrpSpPr>
            <p:cNvPr id="3" name="Group 2"/>
            <p:cNvGrpSpPr/>
            <p:nvPr/>
          </p:nvGrpSpPr>
          <p:grpSpPr>
            <a:xfrm>
              <a:off x="20022062" y="6140071"/>
              <a:ext cx="4588084" cy="1538883"/>
              <a:chOff x="16144660" y="5936150"/>
              <a:chExt cx="4588084" cy="1538883"/>
            </a:xfrm>
          </p:grpSpPr>
          <p:sp>
            <p:nvSpPr>
              <p:cNvPr id="82" name="TextBox 81"/>
              <p:cNvSpPr txBox="1"/>
              <p:nvPr/>
            </p:nvSpPr>
            <p:spPr>
              <a:xfrm>
                <a:off x="16144660" y="5936150"/>
                <a:ext cx="4588084" cy="52322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fa-IR" sz="2800" b="1" dirty="0">
                    <a:solidFill>
                      <a:schemeClr val="accent1">
                        <a:lumMod val="50000"/>
                      </a:schemeClr>
                    </a:solidFill>
                    <a:effectLst>
                      <a:glow>
                        <a:srgbClr val="FF3399">
                          <a:alpha val="24000"/>
                        </a:srgbClr>
                      </a:glow>
                    </a:effectLst>
                    <a:latin typeface="Shabnam" panose="020B0603030804020204" pitchFamily="34" charset="-78"/>
                    <a:cs typeface="Shabnam" panose="020B0603030804020204" pitchFamily="34" charset="-78"/>
                  </a:rPr>
                  <a:t>تیتر عنوان را بنویسید</a:t>
                </a:r>
                <a:endParaRPr lang="en-US" sz="2800" b="1" dirty="0">
                  <a:solidFill>
                    <a:schemeClr val="accent1">
                      <a:lumMod val="50000"/>
                    </a:schemeClr>
                  </a:solidFill>
                  <a:effectLst>
                    <a:glow>
                      <a:srgbClr val="FF3399">
                        <a:alpha val="24000"/>
                      </a:srgbClr>
                    </a:glow>
                  </a:effectLst>
                  <a:latin typeface="Shabnam" panose="020B0603030804020204" pitchFamily="34" charset="-78"/>
                  <a:cs typeface="Shabnam" panose="020B0603030804020204" pitchFamily="34" charset="-78"/>
                </a:endParaRPr>
              </a:p>
            </p:txBody>
          </p:sp>
          <p:sp>
            <p:nvSpPr>
              <p:cNvPr id="83" name="TextBox 82"/>
              <p:cNvSpPr txBox="1"/>
              <p:nvPr/>
            </p:nvSpPr>
            <p:spPr>
              <a:xfrm>
                <a:off x="16144660" y="6459370"/>
                <a:ext cx="3322032" cy="101566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 rtl="1">
                  <a:lnSpc>
                    <a:spcPct val="150000"/>
                  </a:lnSpc>
                </a:pPr>
                <a:r>
                  <a:rPr lang="fa-IR" sz="2000" dirty="0">
                    <a:solidFill>
                      <a:srgbClr val="16191F"/>
                    </a:solidFill>
                    <a:latin typeface="Vazir" panose="020B0603030804020204" pitchFamily="34" charset="-78"/>
                    <a:cs typeface="Vazir" panose="020B0603030804020204" pitchFamily="34" charset="-78"/>
                  </a:rPr>
                  <a:t>فروشگاه مینارو ارائه دهنده انواع فایل های کاربردی</a:t>
                </a:r>
                <a:endParaRPr lang="en-US" sz="1800" b="1" dirty="0">
                  <a:solidFill>
                    <a:schemeClr val="bg1">
                      <a:lumMod val="65000"/>
                    </a:schemeClr>
                  </a:solidFill>
                  <a:effectLst>
                    <a:glow>
                      <a:srgbClr val="FF3399">
                        <a:alpha val="24000"/>
                      </a:srgbClr>
                    </a:glow>
                  </a:effectLst>
                  <a:latin typeface="Lato" panose="020F0502020204030203" pitchFamily="34" charset="0"/>
                </a:endParaRPr>
              </a:p>
            </p:txBody>
          </p:sp>
        </p:grpSp>
        <p:cxnSp>
          <p:nvCxnSpPr>
            <p:cNvPr id="84" name="Straight Connector 83"/>
            <p:cNvCxnSpPr/>
            <p:nvPr/>
          </p:nvCxnSpPr>
          <p:spPr>
            <a:xfrm>
              <a:off x="18130860" y="6857492"/>
              <a:ext cx="1317581" cy="16130"/>
            </a:xfrm>
            <a:prstGeom prst="line">
              <a:avLst/>
            </a:prstGeom>
            <a:ln>
              <a:solidFill>
                <a:schemeClr val="bg1">
                  <a:lumMod val="65000"/>
                </a:schemeClr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5" name="Oval 84"/>
            <p:cNvSpPr/>
            <p:nvPr/>
          </p:nvSpPr>
          <p:spPr>
            <a:xfrm flipV="1">
              <a:off x="19400504" y="6781799"/>
              <a:ext cx="214661" cy="214661"/>
            </a:xfrm>
            <a:prstGeom prst="ellips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86" name="TextBox 85"/>
          <p:cNvSpPr txBox="1"/>
          <p:nvPr/>
        </p:nvSpPr>
        <p:spPr>
          <a:xfrm>
            <a:off x="2113561" y="4630494"/>
            <a:ext cx="4588084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fa-IR" sz="2800" b="1" dirty="0">
                <a:solidFill>
                  <a:schemeClr val="accent1">
                    <a:lumMod val="50000"/>
                  </a:schemeClr>
                </a:solidFill>
                <a:effectLst>
                  <a:glow>
                    <a:srgbClr val="FF3399">
                      <a:alpha val="24000"/>
                    </a:srgbClr>
                  </a:glow>
                </a:effectLst>
                <a:latin typeface="Shabnam" panose="020B0603030804020204" pitchFamily="34" charset="-78"/>
                <a:cs typeface="Shabnam" panose="020B0603030804020204" pitchFamily="34" charset="-78"/>
              </a:rPr>
              <a:t>تیتر عنوان را بنویسید</a:t>
            </a:r>
            <a:endParaRPr lang="en-US" sz="2800" b="1" dirty="0">
              <a:solidFill>
                <a:schemeClr val="accent1">
                  <a:lumMod val="50000"/>
                </a:schemeClr>
              </a:solidFill>
              <a:effectLst>
                <a:glow>
                  <a:srgbClr val="FF3399">
                    <a:alpha val="24000"/>
                  </a:srgbClr>
                </a:glow>
              </a:effectLst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87" name="Rounded Rectangle 86"/>
          <p:cNvSpPr/>
          <p:nvPr/>
        </p:nvSpPr>
        <p:spPr>
          <a:xfrm>
            <a:off x="2113561" y="9010119"/>
            <a:ext cx="2570162" cy="623499"/>
          </a:xfrm>
          <a:prstGeom prst="roundRect">
            <a:avLst>
              <a:gd name="adj" fmla="val 50000"/>
            </a:avLst>
          </a:prstGeom>
          <a:solidFill>
            <a:schemeClr val="accent5"/>
          </a:solidFill>
          <a:ln>
            <a:noFill/>
          </a:ln>
          <a:effectLst>
            <a:outerShdw blurRad="444500" dist="114300" dir="5400000" algn="t" rotWithShape="0">
              <a:schemeClr val="accent5">
                <a:alpha val="71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a-IR" sz="2400" dirty="0">
                <a:latin typeface="Shabnam" panose="020B0603030804020204" pitchFamily="34" charset="-78"/>
                <a:cs typeface="Shabnam" panose="020B0603030804020204" pitchFamily="34" charset="-78"/>
              </a:rPr>
              <a:t>اطلاعات بیشتر</a:t>
            </a:r>
            <a:endParaRPr lang="en-US" sz="2400" dirty="0"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88" name="TextBox 87"/>
          <p:cNvSpPr txBox="1"/>
          <p:nvPr/>
        </p:nvSpPr>
        <p:spPr>
          <a:xfrm>
            <a:off x="2113561" y="5316800"/>
            <a:ext cx="4588084" cy="31700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>
              <a:lnSpc>
                <a:spcPct val="200000"/>
              </a:lnSpc>
            </a:pPr>
            <a:r>
              <a:rPr lang="fa-IR" sz="2000" dirty="0">
                <a:solidFill>
                  <a:srgbClr val="16191F"/>
                </a:solidFill>
                <a:latin typeface="Vazir" panose="020B0603030804020204" pitchFamily="34" charset="-78"/>
                <a:cs typeface="Vazir" panose="020B0603030804020204" pitchFamily="34" charset="-78"/>
              </a:rPr>
              <a:t>فروشگاه مینارو ارائه دهنده انواع فایل های کاربردی با بهترین کیفیت این متن تست می باشد</a:t>
            </a:r>
            <a:r>
              <a:rPr lang="en-US" sz="2000" dirty="0">
                <a:solidFill>
                  <a:srgbClr val="16191F"/>
                </a:solidFill>
                <a:latin typeface="Vazir" panose="020B0603030804020204" pitchFamily="34" charset="-78"/>
                <a:cs typeface="Vazir" panose="020B0603030804020204" pitchFamily="34" charset="-78"/>
              </a:rPr>
              <a:t> </a:t>
            </a:r>
            <a:r>
              <a:rPr lang="fa-IR" sz="2000" dirty="0">
                <a:solidFill>
                  <a:srgbClr val="16191F"/>
                </a:solidFill>
                <a:latin typeface="Vazir" panose="020B0603030804020204" pitchFamily="34" charset="-78"/>
                <a:cs typeface="Vazir" panose="020B0603030804020204" pitchFamily="34" charset="-78"/>
              </a:rPr>
              <a:t> که شما به راحتی میتوانید بعد از خرید فایل آن را به راحتی تغییر داده و متن دلخواه خود را در این قسمت جایگزین کنید.</a:t>
            </a:r>
            <a:endParaRPr lang="en-US" sz="1800" b="1" dirty="0">
              <a:solidFill>
                <a:schemeClr val="bg1">
                  <a:lumMod val="65000"/>
                </a:schemeClr>
              </a:solidFill>
              <a:effectLst>
                <a:glow>
                  <a:srgbClr val="FF3399">
                    <a:alpha val="24000"/>
                  </a:srgbClr>
                </a:glow>
              </a:effectLst>
              <a:latin typeface="Lato" panose="020F0502020204030203" pitchFamily="34" charset="0"/>
            </a:endParaRPr>
          </a:p>
        </p:txBody>
      </p:sp>
      <p:grpSp>
        <p:nvGrpSpPr>
          <p:cNvPr id="89" name="Group 88"/>
          <p:cNvGrpSpPr/>
          <p:nvPr/>
        </p:nvGrpSpPr>
        <p:grpSpPr>
          <a:xfrm>
            <a:off x="11225539" y="5181053"/>
            <a:ext cx="3461776" cy="3461776"/>
            <a:chOff x="8273278" y="5753464"/>
            <a:chExt cx="3461776" cy="3461776"/>
          </a:xfrm>
        </p:grpSpPr>
        <p:sp>
          <p:nvSpPr>
            <p:cNvPr id="90" name="Oval 89"/>
            <p:cNvSpPr/>
            <p:nvPr/>
          </p:nvSpPr>
          <p:spPr>
            <a:xfrm>
              <a:off x="8273278" y="5753464"/>
              <a:ext cx="3461776" cy="34617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ffectLst>
              <a:outerShdw blurRad="444500" dist="266700" dir="2700000" sx="97000" sy="97000" algn="tl" rotWithShape="0">
                <a:schemeClr val="tx1">
                  <a:alpha val="70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1" name="Oval 90"/>
            <p:cNvSpPr/>
            <p:nvPr/>
          </p:nvSpPr>
          <p:spPr>
            <a:xfrm>
              <a:off x="8501325" y="5979165"/>
              <a:ext cx="3045591" cy="3045591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ffectLst>
              <a:outerShdw blurRad="444500" dist="266700" dir="2700000" sx="97000" sy="97000" algn="tl" rotWithShape="0">
                <a:schemeClr val="tx1">
                  <a:alpha val="70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2" name="Rounded Rectangle 91"/>
            <p:cNvSpPr/>
            <p:nvPr/>
          </p:nvSpPr>
          <p:spPr>
            <a:xfrm>
              <a:off x="8734880" y="7165069"/>
              <a:ext cx="2570162" cy="623499"/>
            </a:xfrm>
            <a:prstGeom prst="roundRect">
              <a:avLst>
                <a:gd name="adj" fmla="val 50000"/>
              </a:avLst>
            </a:prstGeom>
            <a:solidFill>
              <a:schemeClr val="accent5"/>
            </a:solidFill>
            <a:ln>
              <a:noFill/>
            </a:ln>
            <a:effectLst>
              <a:outerShdw blurRad="444500" dist="114300" dir="5400000" algn="t" rotWithShape="0">
                <a:schemeClr val="accent5">
                  <a:alpha val="71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2400" dirty="0"/>
                <a:t>Read more</a:t>
              </a:r>
            </a:p>
          </p:txBody>
        </p:sp>
      </p:grpSp>
      <p:sp>
        <p:nvSpPr>
          <p:cNvPr id="74" name="Freeform 73"/>
          <p:cNvSpPr/>
          <p:nvPr/>
        </p:nvSpPr>
        <p:spPr>
          <a:xfrm>
            <a:off x="13741727" y="3256291"/>
            <a:ext cx="491156" cy="491156"/>
          </a:xfrm>
          <a:custGeom>
            <a:avLst/>
            <a:gdLst/>
            <a:ahLst/>
            <a:cxnLst/>
            <a:rect l="l" t="t" r="r" b="b"/>
            <a:pathLst>
              <a:path w="185738" h="185738">
                <a:moveTo>
                  <a:pt x="92869" y="78582"/>
                </a:moveTo>
                <a:cubicBezTo>
                  <a:pt x="96739" y="78582"/>
                  <a:pt x="100087" y="79996"/>
                  <a:pt x="102915" y="82823"/>
                </a:cubicBezTo>
                <a:cubicBezTo>
                  <a:pt x="105743" y="85651"/>
                  <a:pt x="107157" y="89000"/>
                  <a:pt x="107157" y="92869"/>
                </a:cubicBezTo>
                <a:cubicBezTo>
                  <a:pt x="107157" y="96739"/>
                  <a:pt x="105743" y="100087"/>
                  <a:pt x="102915" y="102915"/>
                </a:cubicBezTo>
                <a:cubicBezTo>
                  <a:pt x="100087" y="105743"/>
                  <a:pt x="96739" y="107157"/>
                  <a:pt x="92869" y="107157"/>
                </a:cubicBezTo>
                <a:cubicBezTo>
                  <a:pt x="88999" y="107157"/>
                  <a:pt x="85651" y="105743"/>
                  <a:pt x="82823" y="102915"/>
                </a:cubicBezTo>
                <a:cubicBezTo>
                  <a:pt x="79995" y="100087"/>
                  <a:pt x="78581" y="96739"/>
                  <a:pt x="78581" y="92869"/>
                </a:cubicBezTo>
                <a:cubicBezTo>
                  <a:pt x="78581" y="89000"/>
                  <a:pt x="79995" y="85651"/>
                  <a:pt x="82823" y="82823"/>
                </a:cubicBezTo>
                <a:cubicBezTo>
                  <a:pt x="85651" y="79996"/>
                  <a:pt x="88999" y="78582"/>
                  <a:pt x="92869" y="78582"/>
                </a:cubicBezTo>
                <a:close/>
                <a:moveTo>
                  <a:pt x="92869" y="64294"/>
                </a:moveTo>
                <a:cubicBezTo>
                  <a:pt x="84832" y="64294"/>
                  <a:pt x="78061" y="67048"/>
                  <a:pt x="72554" y="72554"/>
                </a:cubicBezTo>
                <a:cubicBezTo>
                  <a:pt x="67047" y="78061"/>
                  <a:pt x="64294" y="84833"/>
                  <a:pt x="64294" y="92869"/>
                </a:cubicBezTo>
                <a:cubicBezTo>
                  <a:pt x="64294" y="100906"/>
                  <a:pt x="67047" y="107678"/>
                  <a:pt x="72554" y="113184"/>
                </a:cubicBezTo>
                <a:cubicBezTo>
                  <a:pt x="78061" y="118691"/>
                  <a:pt x="84832" y="121444"/>
                  <a:pt x="92869" y="121444"/>
                </a:cubicBezTo>
                <a:cubicBezTo>
                  <a:pt x="100906" y="121444"/>
                  <a:pt x="107677" y="118691"/>
                  <a:pt x="113184" y="113184"/>
                </a:cubicBezTo>
                <a:cubicBezTo>
                  <a:pt x="118691" y="107678"/>
                  <a:pt x="121444" y="100906"/>
                  <a:pt x="121444" y="92869"/>
                </a:cubicBezTo>
                <a:cubicBezTo>
                  <a:pt x="121444" y="84833"/>
                  <a:pt x="118691" y="78061"/>
                  <a:pt x="113184" y="72554"/>
                </a:cubicBezTo>
                <a:cubicBezTo>
                  <a:pt x="107677" y="67048"/>
                  <a:pt x="100906" y="64294"/>
                  <a:pt x="92869" y="64294"/>
                </a:cubicBezTo>
                <a:close/>
                <a:moveTo>
                  <a:pt x="92869" y="50007"/>
                </a:moveTo>
                <a:cubicBezTo>
                  <a:pt x="104775" y="50007"/>
                  <a:pt x="114896" y="54174"/>
                  <a:pt x="123230" y="62508"/>
                </a:cubicBezTo>
                <a:cubicBezTo>
                  <a:pt x="131564" y="70843"/>
                  <a:pt x="135731" y="80963"/>
                  <a:pt x="135731" y="92869"/>
                </a:cubicBezTo>
                <a:cubicBezTo>
                  <a:pt x="135731" y="104775"/>
                  <a:pt x="131564" y="114896"/>
                  <a:pt x="123230" y="123230"/>
                </a:cubicBezTo>
                <a:cubicBezTo>
                  <a:pt x="114896" y="131565"/>
                  <a:pt x="104775" y="135732"/>
                  <a:pt x="92869" y="135732"/>
                </a:cubicBezTo>
                <a:cubicBezTo>
                  <a:pt x="80963" y="135732"/>
                  <a:pt x="70842" y="131565"/>
                  <a:pt x="62508" y="123230"/>
                </a:cubicBezTo>
                <a:cubicBezTo>
                  <a:pt x="54174" y="114896"/>
                  <a:pt x="50007" y="104775"/>
                  <a:pt x="50007" y="92869"/>
                </a:cubicBezTo>
                <a:cubicBezTo>
                  <a:pt x="50007" y="80963"/>
                  <a:pt x="54174" y="70843"/>
                  <a:pt x="62508" y="62508"/>
                </a:cubicBezTo>
                <a:cubicBezTo>
                  <a:pt x="70842" y="54174"/>
                  <a:pt x="80963" y="50007"/>
                  <a:pt x="92869" y="50007"/>
                </a:cubicBezTo>
                <a:close/>
                <a:moveTo>
                  <a:pt x="92869" y="35719"/>
                </a:moveTo>
                <a:cubicBezTo>
                  <a:pt x="77093" y="35719"/>
                  <a:pt x="63624" y="41300"/>
                  <a:pt x="52462" y="52462"/>
                </a:cubicBezTo>
                <a:cubicBezTo>
                  <a:pt x="41300" y="63625"/>
                  <a:pt x="35719" y="77093"/>
                  <a:pt x="35719" y="92869"/>
                </a:cubicBezTo>
                <a:cubicBezTo>
                  <a:pt x="35719" y="108645"/>
                  <a:pt x="41300" y="122114"/>
                  <a:pt x="52462" y="133276"/>
                </a:cubicBezTo>
                <a:cubicBezTo>
                  <a:pt x="63624" y="144438"/>
                  <a:pt x="77093" y="150019"/>
                  <a:pt x="92869" y="150019"/>
                </a:cubicBezTo>
                <a:cubicBezTo>
                  <a:pt x="108645" y="150019"/>
                  <a:pt x="122114" y="144438"/>
                  <a:pt x="133276" y="133276"/>
                </a:cubicBezTo>
                <a:cubicBezTo>
                  <a:pt x="144438" y="122114"/>
                  <a:pt x="150019" y="108645"/>
                  <a:pt x="150019" y="92869"/>
                </a:cubicBezTo>
                <a:cubicBezTo>
                  <a:pt x="150019" y="77093"/>
                  <a:pt x="144438" y="63625"/>
                  <a:pt x="133276" y="52462"/>
                </a:cubicBezTo>
                <a:cubicBezTo>
                  <a:pt x="122114" y="41300"/>
                  <a:pt x="108645" y="35719"/>
                  <a:pt x="92869" y="35719"/>
                </a:cubicBezTo>
                <a:close/>
                <a:moveTo>
                  <a:pt x="92869" y="21432"/>
                </a:moveTo>
                <a:cubicBezTo>
                  <a:pt x="112514" y="21432"/>
                  <a:pt x="129332" y="28427"/>
                  <a:pt x="143322" y="42417"/>
                </a:cubicBezTo>
                <a:cubicBezTo>
                  <a:pt x="157312" y="56406"/>
                  <a:pt x="164307" y="73224"/>
                  <a:pt x="164307" y="92869"/>
                </a:cubicBezTo>
                <a:cubicBezTo>
                  <a:pt x="164307" y="112515"/>
                  <a:pt x="157312" y="129332"/>
                  <a:pt x="143322" y="143322"/>
                </a:cubicBezTo>
                <a:cubicBezTo>
                  <a:pt x="129332" y="157312"/>
                  <a:pt x="112514" y="164307"/>
                  <a:pt x="92869" y="164307"/>
                </a:cubicBezTo>
                <a:cubicBezTo>
                  <a:pt x="73224" y="164307"/>
                  <a:pt x="56406" y="157312"/>
                  <a:pt x="42416" y="143322"/>
                </a:cubicBezTo>
                <a:cubicBezTo>
                  <a:pt x="28426" y="129332"/>
                  <a:pt x="21431" y="112515"/>
                  <a:pt x="21431" y="92869"/>
                </a:cubicBezTo>
                <a:cubicBezTo>
                  <a:pt x="21431" y="73224"/>
                  <a:pt x="28426" y="56406"/>
                  <a:pt x="42416" y="42417"/>
                </a:cubicBezTo>
                <a:cubicBezTo>
                  <a:pt x="56406" y="28427"/>
                  <a:pt x="73224" y="21432"/>
                  <a:pt x="92869" y="21432"/>
                </a:cubicBezTo>
                <a:close/>
                <a:moveTo>
                  <a:pt x="92869" y="7144"/>
                </a:moveTo>
                <a:cubicBezTo>
                  <a:pt x="69057" y="7144"/>
                  <a:pt x="48816" y="15479"/>
                  <a:pt x="32147" y="32147"/>
                </a:cubicBezTo>
                <a:cubicBezTo>
                  <a:pt x="15478" y="48816"/>
                  <a:pt x="7144" y="69057"/>
                  <a:pt x="7144" y="92869"/>
                </a:cubicBezTo>
                <a:cubicBezTo>
                  <a:pt x="7144" y="116682"/>
                  <a:pt x="15478" y="136922"/>
                  <a:pt x="32147" y="153591"/>
                </a:cubicBezTo>
                <a:cubicBezTo>
                  <a:pt x="48816" y="170260"/>
                  <a:pt x="69057" y="178594"/>
                  <a:pt x="92869" y="178594"/>
                </a:cubicBezTo>
                <a:cubicBezTo>
                  <a:pt x="116681" y="178594"/>
                  <a:pt x="136922" y="170260"/>
                  <a:pt x="153591" y="153591"/>
                </a:cubicBezTo>
                <a:cubicBezTo>
                  <a:pt x="170260" y="136922"/>
                  <a:pt x="178594" y="116682"/>
                  <a:pt x="178594" y="92869"/>
                </a:cubicBezTo>
                <a:cubicBezTo>
                  <a:pt x="178594" y="69057"/>
                  <a:pt x="170260" y="48816"/>
                  <a:pt x="153591" y="32147"/>
                </a:cubicBezTo>
                <a:cubicBezTo>
                  <a:pt x="136922" y="15479"/>
                  <a:pt x="116681" y="7144"/>
                  <a:pt x="92869" y="7144"/>
                </a:cubicBezTo>
                <a:close/>
                <a:moveTo>
                  <a:pt x="92869" y="0"/>
                </a:moveTo>
                <a:cubicBezTo>
                  <a:pt x="118467" y="0"/>
                  <a:pt x="140345" y="9079"/>
                  <a:pt x="158502" y="27236"/>
                </a:cubicBezTo>
                <a:cubicBezTo>
                  <a:pt x="176659" y="45393"/>
                  <a:pt x="185738" y="67271"/>
                  <a:pt x="185738" y="92869"/>
                </a:cubicBezTo>
                <a:cubicBezTo>
                  <a:pt x="185738" y="118468"/>
                  <a:pt x="176659" y="140345"/>
                  <a:pt x="158502" y="158502"/>
                </a:cubicBezTo>
                <a:cubicBezTo>
                  <a:pt x="140345" y="176659"/>
                  <a:pt x="118467" y="185738"/>
                  <a:pt x="92869" y="185738"/>
                </a:cubicBezTo>
                <a:cubicBezTo>
                  <a:pt x="67271" y="185738"/>
                  <a:pt x="45393" y="176659"/>
                  <a:pt x="27236" y="158502"/>
                </a:cubicBezTo>
                <a:cubicBezTo>
                  <a:pt x="9079" y="140345"/>
                  <a:pt x="0" y="118468"/>
                  <a:pt x="0" y="92869"/>
                </a:cubicBezTo>
                <a:cubicBezTo>
                  <a:pt x="0" y="67271"/>
                  <a:pt x="9079" y="45393"/>
                  <a:pt x="27236" y="27236"/>
                </a:cubicBezTo>
                <a:cubicBezTo>
                  <a:pt x="45393" y="9079"/>
                  <a:pt x="67271" y="0"/>
                  <a:pt x="92869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endParaRPr lang="en-US" dirty="0"/>
          </a:p>
        </p:txBody>
      </p:sp>
      <p:sp>
        <p:nvSpPr>
          <p:cNvPr id="78" name="Freeform 77"/>
          <p:cNvSpPr/>
          <p:nvPr/>
        </p:nvSpPr>
        <p:spPr>
          <a:xfrm>
            <a:off x="16265417" y="6620366"/>
            <a:ext cx="604498" cy="415591"/>
          </a:xfrm>
          <a:custGeom>
            <a:avLst/>
            <a:gdLst/>
            <a:ahLst/>
            <a:cxnLst/>
            <a:rect l="l" t="t" r="r" b="b"/>
            <a:pathLst>
              <a:path w="228600" h="157162">
                <a:moveTo>
                  <a:pt x="107156" y="50006"/>
                </a:moveTo>
                <a:lnTo>
                  <a:pt x="121444" y="50006"/>
                </a:lnTo>
                <a:lnTo>
                  <a:pt x="121444" y="96887"/>
                </a:lnTo>
                <a:lnTo>
                  <a:pt x="137517" y="80367"/>
                </a:lnTo>
                <a:lnTo>
                  <a:pt x="148233" y="91083"/>
                </a:lnTo>
                <a:lnTo>
                  <a:pt x="119658" y="119658"/>
                </a:lnTo>
                <a:lnTo>
                  <a:pt x="114300" y="124123"/>
                </a:lnTo>
                <a:lnTo>
                  <a:pt x="108942" y="119658"/>
                </a:lnTo>
                <a:lnTo>
                  <a:pt x="80367" y="91083"/>
                </a:lnTo>
                <a:lnTo>
                  <a:pt x="91083" y="80367"/>
                </a:lnTo>
                <a:lnTo>
                  <a:pt x="107156" y="96887"/>
                </a:lnTo>
                <a:close/>
                <a:moveTo>
                  <a:pt x="114300" y="14287"/>
                </a:moveTo>
                <a:cubicBezTo>
                  <a:pt x="102394" y="14287"/>
                  <a:pt x="92274" y="18455"/>
                  <a:pt x="83939" y="26789"/>
                </a:cubicBezTo>
                <a:cubicBezTo>
                  <a:pt x="75605" y="35123"/>
                  <a:pt x="71438" y="45244"/>
                  <a:pt x="71438" y="57150"/>
                </a:cubicBezTo>
                <a:lnTo>
                  <a:pt x="71438" y="64294"/>
                </a:lnTo>
                <a:lnTo>
                  <a:pt x="64294" y="64294"/>
                </a:lnTo>
                <a:cubicBezTo>
                  <a:pt x="59234" y="64294"/>
                  <a:pt x="54769" y="65856"/>
                  <a:pt x="50899" y="68982"/>
                </a:cubicBezTo>
                <a:cubicBezTo>
                  <a:pt x="47030" y="72107"/>
                  <a:pt x="44500" y="76051"/>
                  <a:pt x="43309" y="80814"/>
                </a:cubicBezTo>
                <a:lnTo>
                  <a:pt x="42416" y="85725"/>
                </a:lnTo>
                <a:lnTo>
                  <a:pt x="37505" y="86618"/>
                </a:lnTo>
                <a:cubicBezTo>
                  <a:pt x="30956" y="87511"/>
                  <a:pt x="25450" y="90562"/>
                  <a:pt x="20985" y="95771"/>
                </a:cubicBezTo>
                <a:cubicBezTo>
                  <a:pt x="16520" y="100980"/>
                  <a:pt x="14288" y="107156"/>
                  <a:pt x="14288" y="114300"/>
                </a:cubicBezTo>
                <a:cubicBezTo>
                  <a:pt x="14288" y="122337"/>
                  <a:pt x="17041" y="129108"/>
                  <a:pt x="22548" y="134615"/>
                </a:cubicBezTo>
                <a:cubicBezTo>
                  <a:pt x="28054" y="140122"/>
                  <a:pt x="34826" y="142875"/>
                  <a:pt x="42863" y="142875"/>
                </a:cubicBezTo>
                <a:lnTo>
                  <a:pt x="185738" y="142875"/>
                </a:lnTo>
                <a:cubicBezTo>
                  <a:pt x="193774" y="142875"/>
                  <a:pt x="200546" y="140122"/>
                  <a:pt x="206053" y="134615"/>
                </a:cubicBezTo>
                <a:cubicBezTo>
                  <a:pt x="211559" y="129108"/>
                  <a:pt x="214313" y="122337"/>
                  <a:pt x="214313" y="114300"/>
                </a:cubicBezTo>
                <a:cubicBezTo>
                  <a:pt x="214313" y="104775"/>
                  <a:pt x="210443" y="97185"/>
                  <a:pt x="202704" y="91529"/>
                </a:cubicBezTo>
                <a:lnTo>
                  <a:pt x="200025" y="89297"/>
                </a:lnTo>
                <a:lnTo>
                  <a:pt x="200025" y="85725"/>
                </a:lnTo>
                <a:cubicBezTo>
                  <a:pt x="200025" y="75902"/>
                  <a:pt x="196528" y="67494"/>
                  <a:pt x="189533" y="60499"/>
                </a:cubicBezTo>
                <a:cubicBezTo>
                  <a:pt x="182538" y="53504"/>
                  <a:pt x="174129" y="50006"/>
                  <a:pt x="164306" y="50006"/>
                </a:cubicBezTo>
                <a:lnTo>
                  <a:pt x="162074" y="50006"/>
                </a:lnTo>
                <a:lnTo>
                  <a:pt x="157163" y="50006"/>
                </a:lnTo>
                <a:lnTo>
                  <a:pt x="155377" y="44648"/>
                </a:lnTo>
                <a:cubicBezTo>
                  <a:pt x="152698" y="35719"/>
                  <a:pt x="147638" y="28426"/>
                  <a:pt x="140196" y="22771"/>
                </a:cubicBezTo>
                <a:cubicBezTo>
                  <a:pt x="132755" y="17115"/>
                  <a:pt x="124123" y="14287"/>
                  <a:pt x="114300" y="14287"/>
                </a:cubicBezTo>
                <a:close/>
                <a:moveTo>
                  <a:pt x="114300" y="0"/>
                </a:moveTo>
                <a:cubicBezTo>
                  <a:pt x="126206" y="0"/>
                  <a:pt x="136848" y="3349"/>
                  <a:pt x="146224" y="10046"/>
                </a:cubicBezTo>
                <a:cubicBezTo>
                  <a:pt x="155600" y="16743"/>
                  <a:pt x="162520" y="25450"/>
                  <a:pt x="166985" y="36165"/>
                </a:cubicBezTo>
                <a:cubicBezTo>
                  <a:pt x="179487" y="36761"/>
                  <a:pt x="190202" y="41523"/>
                  <a:pt x="199132" y="50453"/>
                </a:cubicBezTo>
                <a:cubicBezTo>
                  <a:pt x="208062" y="59382"/>
                  <a:pt x="212824" y="70098"/>
                  <a:pt x="213420" y="82600"/>
                </a:cubicBezTo>
                <a:cubicBezTo>
                  <a:pt x="223540" y="91529"/>
                  <a:pt x="228600" y="102096"/>
                  <a:pt x="228600" y="114300"/>
                </a:cubicBezTo>
                <a:cubicBezTo>
                  <a:pt x="228600" y="126206"/>
                  <a:pt x="224433" y="136327"/>
                  <a:pt x="216099" y="144661"/>
                </a:cubicBezTo>
                <a:cubicBezTo>
                  <a:pt x="207764" y="152995"/>
                  <a:pt x="197644" y="157162"/>
                  <a:pt x="185738" y="157162"/>
                </a:cubicBezTo>
                <a:lnTo>
                  <a:pt x="42863" y="157162"/>
                </a:lnTo>
                <a:cubicBezTo>
                  <a:pt x="30956" y="157162"/>
                  <a:pt x="20836" y="152995"/>
                  <a:pt x="12502" y="144661"/>
                </a:cubicBezTo>
                <a:cubicBezTo>
                  <a:pt x="4167" y="136327"/>
                  <a:pt x="0" y="126206"/>
                  <a:pt x="0" y="114300"/>
                </a:cubicBezTo>
                <a:cubicBezTo>
                  <a:pt x="0" y="104775"/>
                  <a:pt x="2902" y="96292"/>
                  <a:pt x="8707" y="88850"/>
                </a:cubicBezTo>
                <a:cubicBezTo>
                  <a:pt x="14511" y="81409"/>
                  <a:pt x="22027" y="76498"/>
                  <a:pt x="31254" y="74116"/>
                </a:cubicBezTo>
                <a:cubicBezTo>
                  <a:pt x="33338" y="67866"/>
                  <a:pt x="36761" y="62731"/>
                  <a:pt x="41523" y="58713"/>
                </a:cubicBezTo>
                <a:cubicBezTo>
                  <a:pt x="46286" y="54694"/>
                  <a:pt x="51941" y="52090"/>
                  <a:pt x="58490" y="50899"/>
                </a:cubicBezTo>
                <a:cubicBezTo>
                  <a:pt x="60276" y="36612"/>
                  <a:pt x="66377" y="24557"/>
                  <a:pt x="76795" y="14734"/>
                </a:cubicBezTo>
                <a:cubicBezTo>
                  <a:pt x="87213" y="4911"/>
                  <a:pt x="99715" y="0"/>
                  <a:pt x="11430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endParaRPr lang="en-US" dirty="0"/>
          </a:p>
        </p:txBody>
      </p:sp>
      <p:sp>
        <p:nvSpPr>
          <p:cNvPr id="79" name="Freeform 78"/>
          <p:cNvSpPr/>
          <p:nvPr/>
        </p:nvSpPr>
        <p:spPr>
          <a:xfrm>
            <a:off x="9774323" y="8735431"/>
            <a:ext cx="491156" cy="491156"/>
          </a:xfrm>
          <a:custGeom>
            <a:avLst/>
            <a:gdLst/>
            <a:ahLst/>
            <a:cxnLst/>
            <a:rect l="l" t="t" r="r" b="b"/>
            <a:pathLst>
              <a:path w="185738" h="185738">
                <a:moveTo>
                  <a:pt x="173236" y="30361"/>
                </a:moveTo>
                <a:lnTo>
                  <a:pt x="183952" y="41077"/>
                </a:lnTo>
                <a:lnTo>
                  <a:pt x="98227" y="126802"/>
                </a:lnTo>
                <a:lnTo>
                  <a:pt x="92869" y="131267"/>
                </a:lnTo>
                <a:lnTo>
                  <a:pt x="87511" y="126802"/>
                </a:lnTo>
                <a:lnTo>
                  <a:pt x="51793" y="91083"/>
                </a:lnTo>
                <a:lnTo>
                  <a:pt x="62508" y="80368"/>
                </a:lnTo>
                <a:lnTo>
                  <a:pt x="92869" y="111175"/>
                </a:lnTo>
                <a:close/>
                <a:moveTo>
                  <a:pt x="92869" y="0"/>
                </a:moveTo>
                <a:cubicBezTo>
                  <a:pt x="118170" y="0"/>
                  <a:pt x="139601" y="8781"/>
                  <a:pt x="157163" y="26343"/>
                </a:cubicBezTo>
                <a:lnTo>
                  <a:pt x="147340" y="36612"/>
                </a:lnTo>
                <a:cubicBezTo>
                  <a:pt x="132458" y="21729"/>
                  <a:pt x="114300" y="14288"/>
                  <a:pt x="92869" y="14288"/>
                </a:cubicBezTo>
                <a:cubicBezTo>
                  <a:pt x="71140" y="14288"/>
                  <a:pt x="52611" y="21953"/>
                  <a:pt x="37282" y="37282"/>
                </a:cubicBezTo>
                <a:cubicBezTo>
                  <a:pt x="21953" y="52611"/>
                  <a:pt x="14288" y="71140"/>
                  <a:pt x="14288" y="92869"/>
                </a:cubicBezTo>
                <a:cubicBezTo>
                  <a:pt x="14288" y="114598"/>
                  <a:pt x="21953" y="133127"/>
                  <a:pt x="37282" y="148457"/>
                </a:cubicBezTo>
                <a:cubicBezTo>
                  <a:pt x="52611" y="163786"/>
                  <a:pt x="71140" y="171450"/>
                  <a:pt x="92869" y="171450"/>
                </a:cubicBezTo>
                <a:cubicBezTo>
                  <a:pt x="114598" y="171450"/>
                  <a:pt x="133127" y="163786"/>
                  <a:pt x="148457" y="148457"/>
                </a:cubicBezTo>
                <a:cubicBezTo>
                  <a:pt x="163786" y="133127"/>
                  <a:pt x="171450" y="114598"/>
                  <a:pt x="171450" y="92869"/>
                </a:cubicBezTo>
                <a:cubicBezTo>
                  <a:pt x="171450" y="86916"/>
                  <a:pt x="170706" y="80963"/>
                  <a:pt x="169218" y="75010"/>
                </a:cubicBezTo>
                <a:lnTo>
                  <a:pt x="180827" y="63401"/>
                </a:lnTo>
                <a:cubicBezTo>
                  <a:pt x="184101" y="72033"/>
                  <a:pt x="185738" y="81856"/>
                  <a:pt x="185738" y="92869"/>
                </a:cubicBezTo>
                <a:cubicBezTo>
                  <a:pt x="185738" y="118468"/>
                  <a:pt x="176659" y="140345"/>
                  <a:pt x="158502" y="158502"/>
                </a:cubicBezTo>
                <a:cubicBezTo>
                  <a:pt x="140345" y="176659"/>
                  <a:pt x="118468" y="185738"/>
                  <a:pt x="92869" y="185738"/>
                </a:cubicBezTo>
                <a:cubicBezTo>
                  <a:pt x="67271" y="185738"/>
                  <a:pt x="45393" y="176659"/>
                  <a:pt x="27236" y="158502"/>
                </a:cubicBezTo>
                <a:cubicBezTo>
                  <a:pt x="9079" y="140345"/>
                  <a:pt x="0" y="118468"/>
                  <a:pt x="0" y="92869"/>
                </a:cubicBezTo>
                <a:cubicBezTo>
                  <a:pt x="0" y="67271"/>
                  <a:pt x="9079" y="45393"/>
                  <a:pt x="27236" y="27236"/>
                </a:cubicBezTo>
                <a:cubicBezTo>
                  <a:pt x="45393" y="9079"/>
                  <a:pt x="67271" y="0"/>
                  <a:pt x="92869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endParaRPr lang="en-US" dirty="0"/>
          </a:p>
        </p:txBody>
      </p:sp>
      <p:sp>
        <p:nvSpPr>
          <p:cNvPr id="93" name="Freeform 92"/>
          <p:cNvSpPr/>
          <p:nvPr/>
        </p:nvSpPr>
        <p:spPr>
          <a:xfrm>
            <a:off x="14076867" y="10027199"/>
            <a:ext cx="377811" cy="415591"/>
          </a:xfrm>
          <a:custGeom>
            <a:avLst/>
            <a:gdLst/>
            <a:ahLst/>
            <a:cxnLst/>
            <a:rect l="l" t="t" r="r" b="b"/>
            <a:pathLst>
              <a:path w="142875" h="157162">
                <a:moveTo>
                  <a:pt x="71437" y="14287"/>
                </a:moveTo>
                <a:cubicBezTo>
                  <a:pt x="61615" y="14287"/>
                  <a:pt x="53206" y="17785"/>
                  <a:pt x="46211" y="24780"/>
                </a:cubicBezTo>
                <a:cubicBezTo>
                  <a:pt x="39216" y="31775"/>
                  <a:pt x="35719" y="40184"/>
                  <a:pt x="35719" y="50006"/>
                </a:cubicBezTo>
                <a:cubicBezTo>
                  <a:pt x="35719" y="59829"/>
                  <a:pt x="39216" y="68238"/>
                  <a:pt x="46211" y="75233"/>
                </a:cubicBezTo>
                <a:cubicBezTo>
                  <a:pt x="53206" y="82228"/>
                  <a:pt x="61615" y="85725"/>
                  <a:pt x="71437" y="85725"/>
                </a:cubicBezTo>
                <a:cubicBezTo>
                  <a:pt x="81260" y="85725"/>
                  <a:pt x="89669" y="82228"/>
                  <a:pt x="96664" y="75233"/>
                </a:cubicBezTo>
                <a:cubicBezTo>
                  <a:pt x="103659" y="68238"/>
                  <a:pt x="107156" y="59829"/>
                  <a:pt x="107156" y="50006"/>
                </a:cubicBezTo>
                <a:cubicBezTo>
                  <a:pt x="107156" y="40184"/>
                  <a:pt x="103659" y="31775"/>
                  <a:pt x="96664" y="24780"/>
                </a:cubicBezTo>
                <a:cubicBezTo>
                  <a:pt x="89669" y="17785"/>
                  <a:pt x="81260" y="14287"/>
                  <a:pt x="71437" y="14287"/>
                </a:cubicBezTo>
                <a:close/>
                <a:moveTo>
                  <a:pt x="71437" y="0"/>
                </a:moveTo>
                <a:cubicBezTo>
                  <a:pt x="85130" y="0"/>
                  <a:pt x="96887" y="4911"/>
                  <a:pt x="106710" y="14734"/>
                </a:cubicBezTo>
                <a:cubicBezTo>
                  <a:pt x="116532" y="24557"/>
                  <a:pt x="121444" y="36314"/>
                  <a:pt x="121444" y="50006"/>
                </a:cubicBezTo>
                <a:cubicBezTo>
                  <a:pt x="121444" y="58341"/>
                  <a:pt x="119434" y="66229"/>
                  <a:pt x="115416" y="73670"/>
                </a:cubicBezTo>
                <a:cubicBezTo>
                  <a:pt x="111398" y="81111"/>
                  <a:pt x="105966" y="87064"/>
                  <a:pt x="99119" y="91529"/>
                </a:cubicBezTo>
                <a:cubicBezTo>
                  <a:pt x="112216" y="97185"/>
                  <a:pt x="122783" y="105891"/>
                  <a:pt x="130820" y="117649"/>
                </a:cubicBezTo>
                <a:cubicBezTo>
                  <a:pt x="138857" y="129406"/>
                  <a:pt x="142875" y="142577"/>
                  <a:pt x="142875" y="157162"/>
                </a:cubicBezTo>
                <a:lnTo>
                  <a:pt x="128587" y="157162"/>
                </a:lnTo>
                <a:cubicBezTo>
                  <a:pt x="128587" y="141387"/>
                  <a:pt x="123006" y="127918"/>
                  <a:pt x="111844" y="116756"/>
                </a:cubicBezTo>
                <a:cubicBezTo>
                  <a:pt x="100682" y="105594"/>
                  <a:pt x="87213" y="100012"/>
                  <a:pt x="71437" y="100012"/>
                </a:cubicBezTo>
                <a:cubicBezTo>
                  <a:pt x="55662" y="100012"/>
                  <a:pt x="42193" y="105594"/>
                  <a:pt x="31031" y="116756"/>
                </a:cubicBezTo>
                <a:cubicBezTo>
                  <a:pt x="19868" y="127918"/>
                  <a:pt x="14287" y="141387"/>
                  <a:pt x="14287" y="157162"/>
                </a:cubicBezTo>
                <a:lnTo>
                  <a:pt x="0" y="157162"/>
                </a:lnTo>
                <a:cubicBezTo>
                  <a:pt x="0" y="142577"/>
                  <a:pt x="4018" y="129406"/>
                  <a:pt x="12055" y="117649"/>
                </a:cubicBezTo>
                <a:cubicBezTo>
                  <a:pt x="20092" y="105891"/>
                  <a:pt x="30658" y="97185"/>
                  <a:pt x="43755" y="91529"/>
                </a:cubicBezTo>
                <a:cubicBezTo>
                  <a:pt x="36909" y="87064"/>
                  <a:pt x="31477" y="81111"/>
                  <a:pt x="27459" y="73670"/>
                </a:cubicBezTo>
                <a:cubicBezTo>
                  <a:pt x="23440" y="66229"/>
                  <a:pt x="21431" y="58341"/>
                  <a:pt x="21431" y="50006"/>
                </a:cubicBezTo>
                <a:cubicBezTo>
                  <a:pt x="21431" y="36314"/>
                  <a:pt x="26342" y="24557"/>
                  <a:pt x="36165" y="14734"/>
                </a:cubicBezTo>
                <a:cubicBezTo>
                  <a:pt x="45988" y="4911"/>
                  <a:pt x="57745" y="0"/>
                  <a:pt x="71437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endParaRPr lang="en-US" dirty="0"/>
          </a:p>
        </p:txBody>
      </p:sp>
      <p:sp>
        <p:nvSpPr>
          <p:cNvPr id="94" name="Freeform 93"/>
          <p:cNvSpPr/>
          <p:nvPr/>
        </p:nvSpPr>
        <p:spPr>
          <a:xfrm>
            <a:off x="9692450" y="4587198"/>
            <a:ext cx="459794" cy="541594"/>
          </a:xfrm>
          <a:custGeom>
            <a:avLst/>
            <a:gdLst/>
            <a:ahLst/>
            <a:cxnLst/>
            <a:rect l="l" t="t" r="r" b="b"/>
            <a:pathLst>
              <a:path w="174129" h="155376">
                <a:moveTo>
                  <a:pt x="112514" y="0"/>
                </a:moveTo>
                <a:lnTo>
                  <a:pt x="169664" y="57150"/>
                </a:lnTo>
                <a:lnTo>
                  <a:pt x="174129" y="62508"/>
                </a:lnTo>
                <a:lnTo>
                  <a:pt x="169664" y="67866"/>
                </a:lnTo>
                <a:lnTo>
                  <a:pt x="112514" y="125016"/>
                </a:lnTo>
                <a:lnTo>
                  <a:pt x="101799" y="114300"/>
                </a:lnTo>
                <a:lnTo>
                  <a:pt x="146893" y="69651"/>
                </a:lnTo>
                <a:lnTo>
                  <a:pt x="50006" y="69651"/>
                </a:lnTo>
                <a:cubicBezTo>
                  <a:pt x="40184" y="69651"/>
                  <a:pt x="31775" y="73149"/>
                  <a:pt x="24780" y="80144"/>
                </a:cubicBezTo>
                <a:cubicBezTo>
                  <a:pt x="17785" y="87139"/>
                  <a:pt x="14288" y="95548"/>
                  <a:pt x="14288" y="105370"/>
                </a:cubicBezTo>
                <a:cubicBezTo>
                  <a:pt x="14288" y="115193"/>
                  <a:pt x="17785" y="123602"/>
                  <a:pt x="24780" y="130597"/>
                </a:cubicBezTo>
                <a:cubicBezTo>
                  <a:pt x="31775" y="137592"/>
                  <a:pt x="40184" y="141089"/>
                  <a:pt x="50006" y="141089"/>
                </a:cubicBezTo>
                <a:lnTo>
                  <a:pt x="50006" y="155376"/>
                </a:lnTo>
                <a:cubicBezTo>
                  <a:pt x="36314" y="155376"/>
                  <a:pt x="24557" y="150465"/>
                  <a:pt x="14734" y="140643"/>
                </a:cubicBezTo>
                <a:cubicBezTo>
                  <a:pt x="4911" y="130820"/>
                  <a:pt x="0" y="119062"/>
                  <a:pt x="0" y="105370"/>
                </a:cubicBezTo>
                <a:cubicBezTo>
                  <a:pt x="0" y="91678"/>
                  <a:pt x="4911" y="79921"/>
                  <a:pt x="14734" y="70098"/>
                </a:cubicBezTo>
                <a:cubicBezTo>
                  <a:pt x="24557" y="60275"/>
                  <a:pt x="36314" y="55364"/>
                  <a:pt x="50006" y="55364"/>
                </a:cubicBezTo>
                <a:lnTo>
                  <a:pt x="146893" y="55364"/>
                </a:lnTo>
                <a:lnTo>
                  <a:pt x="101799" y="1071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760549211"/>
      </p:ext>
    </p:extLst>
  </p:cSld>
  <p:clrMapOvr>
    <a:masterClrMapping/>
  </p:clrMapOvr>
  <p:transition spd="med">
    <p:pull dir="u"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10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" dur="500"/>
                                            <p:tgtEl>
                                              <p:spTgt spid="4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" presetID="31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" dur="10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" dur="10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" dur="10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" dur="1000"/>
                                            <p:tgtEl>
                                              <p:spTgt spid="2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" presetID="10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6" dur="500"/>
                                            <p:tgtEl>
                                              <p:spTgt spid="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" presetID="31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" dur="1000" fill="hold"/>
                                            <p:tgtEl>
                                              <p:spTgt spid="7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" dur="1000" fill="hold"/>
                                            <p:tgtEl>
                                              <p:spTgt spid="7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" dur="1000" fill="hold"/>
                                            <p:tgtEl>
                                              <p:spTgt spid="76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2" dur="1000"/>
                                            <p:tgtEl>
                                              <p:spTgt spid="7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3" presetID="10" presetClass="entr" presetSubtype="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5" dur="500"/>
                                            <p:tgtEl>
                                              <p:spTgt spid="3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6" presetID="31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8" dur="10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9" dur="10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0" dur="10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1" dur="1000"/>
                                            <p:tgtEl>
                                              <p:spTgt spid="2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2" presetID="10" presetClass="entr" presetSubtype="0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4" dur="500"/>
                                            <p:tgtEl>
                                              <p:spTgt spid="4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5" presetID="31" presetClass="entr" presetSubtype="0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7" dur="10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8" dur="10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9" dur="10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0" dur="1000"/>
                                            <p:tgtEl>
                                              <p:spTgt spid="3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1" presetID="10" presetClass="entr" presetSubtype="0" fill="hold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3" dur="500"/>
                                            <p:tgtEl>
                                              <p:spTgt spid="6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4" presetID="31" presetClass="entr" presetSubtype="0" fill="hold" grpId="0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6" dur="1000" fill="hold"/>
                                            <p:tgtEl>
                                              <p:spTgt spid="6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7" dur="1000" fill="hold"/>
                                            <p:tgtEl>
                                              <p:spTgt spid="6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8" dur="1000" fill="hold"/>
                                            <p:tgtEl>
                                              <p:spTgt spid="60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9" dur="1000"/>
                                            <p:tgtEl>
                                              <p:spTgt spid="6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0" presetID="8" presetClass="emph" presetSubtype="0" repeatCount="indefinite" accel="100000" fill="hold" grpId="1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animRot by="21600000">
                                          <p:cBhvr>
                                            <p:cTn id="51" dur="20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52" presetID="8" presetClass="emph" presetSubtype="0" repeatCount="indefinite" accel="100000" fill="hold" grpId="1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animRot by="21600000">
                                          <p:cBhvr>
                                            <p:cTn id="53" dur="2000" fill="hold"/>
                                            <p:tgtEl>
                                              <p:spTgt spid="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54" presetID="8" presetClass="emph" presetSubtype="0" repeatCount="indefinite" accel="100000" fill="hold" grpId="1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animRot by="21600000">
                                          <p:cBhvr>
                                            <p:cTn id="55" dur="20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56" presetID="8" presetClass="emph" presetSubtype="0" repeatCount="indefinite" accel="100000" fill="hold" grpId="1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animRot by="21600000">
                                          <p:cBhvr>
                                            <p:cTn id="57" dur="20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58" presetID="8" presetClass="emph" presetSubtype="0" repeatCount="indefinite" accel="100000" fill="hold" grpId="1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animRot by="21600000">
                                          <p:cBhvr>
                                            <p:cTn id="59" dur="2000" fill="hold"/>
                                            <p:tgtEl>
                                              <p:spTgt spid="6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60" presetID="49" presetClass="entr" presetSubtype="0" decel="10000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2" dur="75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3" dur="75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4" dur="75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5" dur="750"/>
                                            <p:tgtEl>
                                              <p:spTgt spid="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6" presetID="21" presetClass="entr" presetSubtype="1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heel(1)">
                                          <p:cBhvr>
                                            <p:cTn id="68" dur="1500"/>
                                            <p:tgtEl>
                                              <p:spTgt spid="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69" fill="hold">
                                <p:stCondLst>
                                  <p:cond delay="4000"/>
                                </p:stCondLst>
                                <p:childTnLst>
                                  <p:par>
                                    <p:cTn id="70" presetID="8" presetClass="emph" presetSubtype="0" repeatCount="indefinite" accel="48000" decel="4800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21600000">
                                          <p:cBhvr>
                                            <p:cTn id="71" dur="20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72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4" dur="500"/>
                                            <p:tgtEl>
                                              <p:spTgt spid="8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5" presetID="2" presetClass="entr" presetSubtype="4" fill="hold" grpId="0" nodeType="withEffect" p14:presetBounceEnd="86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86000">
                                          <p:cBhvr additive="base">
                                            <p:cTn id="77" dur="1250" fill="hold"/>
                                            <p:tgtEl>
                                              <p:spTgt spid="8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86000">
                                          <p:cBhvr additive="base">
                                            <p:cTn id="78" dur="1250" fill="hold"/>
                                            <p:tgtEl>
                                              <p:spTgt spid="8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9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81" dur="500"/>
                                            <p:tgtEl>
                                              <p:spTgt spid="8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8" grpId="0" animBg="1"/>
          <p:bldP spid="23" grpId="0" animBg="1"/>
          <p:bldP spid="23" grpId="1" animBg="1"/>
          <p:bldP spid="27" grpId="0" animBg="1"/>
          <p:bldP spid="27" grpId="1" animBg="1"/>
          <p:bldP spid="31" grpId="0" animBg="1"/>
          <p:bldP spid="31" grpId="1" animBg="1"/>
          <p:bldP spid="60" grpId="0" animBg="1"/>
          <p:bldP spid="60" grpId="1" animBg="1"/>
          <p:bldP spid="76" grpId="0" animBg="1"/>
          <p:bldP spid="76" grpId="1" animBg="1"/>
          <p:bldP spid="86" grpId="0"/>
          <p:bldP spid="87" grpId="0" animBg="1"/>
          <p:bldP spid="88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10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" dur="500"/>
                                            <p:tgtEl>
                                              <p:spTgt spid="4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" presetID="31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" dur="10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" dur="10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" dur="10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" dur="1000"/>
                                            <p:tgtEl>
                                              <p:spTgt spid="2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" presetID="10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6" dur="500"/>
                                            <p:tgtEl>
                                              <p:spTgt spid="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" presetID="31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" dur="1000" fill="hold"/>
                                            <p:tgtEl>
                                              <p:spTgt spid="7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" dur="1000" fill="hold"/>
                                            <p:tgtEl>
                                              <p:spTgt spid="7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" dur="1000" fill="hold"/>
                                            <p:tgtEl>
                                              <p:spTgt spid="76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2" dur="1000"/>
                                            <p:tgtEl>
                                              <p:spTgt spid="7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3" presetID="10" presetClass="entr" presetSubtype="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5" dur="500"/>
                                            <p:tgtEl>
                                              <p:spTgt spid="3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6" presetID="31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8" dur="10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9" dur="10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0" dur="10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1" dur="1000"/>
                                            <p:tgtEl>
                                              <p:spTgt spid="2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2" presetID="10" presetClass="entr" presetSubtype="0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4" dur="500"/>
                                            <p:tgtEl>
                                              <p:spTgt spid="4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5" presetID="31" presetClass="entr" presetSubtype="0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7" dur="10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8" dur="10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9" dur="10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0" dur="1000"/>
                                            <p:tgtEl>
                                              <p:spTgt spid="3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1" presetID="10" presetClass="entr" presetSubtype="0" fill="hold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3" dur="500"/>
                                            <p:tgtEl>
                                              <p:spTgt spid="6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4" presetID="31" presetClass="entr" presetSubtype="0" fill="hold" grpId="0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6" dur="1000" fill="hold"/>
                                            <p:tgtEl>
                                              <p:spTgt spid="6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7" dur="1000" fill="hold"/>
                                            <p:tgtEl>
                                              <p:spTgt spid="6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8" dur="1000" fill="hold"/>
                                            <p:tgtEl>
                                              <p:spTgt spid="60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9" dur="1000"/>
                                            <p:tgtEl>
                                              <p:spTgt spid="6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0" presetID="8" presetClass="emph" presetSubtype="0" repeatCount="indefinite" accel="100000" fill="hold" grpId="1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animRot by="21600000">
                                          <p:cBhvr>
                                            <p:cTn id="51" dur="20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52" presetID="8" presetClass="emph" presetSubtype="0" repeatCount="indefinite" accel="100000" fill="hold" grpId="1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animRot by="21600000">
                                          <p:cBhvr>
                                            <p:cTn id="53" dur="2000" fill="hold"/>
                                            <p:tgtEl>
                                              <p:spTgt spid="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54" presetID="8" presetClass="emph" presetSubtype="0" repeatCount="indefinite" accel="100000" fill="hold" grpId="1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animRot by="21600000">
                                          <p:cBhvr>
                                            <p:cTn id="55" dur="20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56" presetID="8" presetClass="emph" presetSubtype="0" repeatCount="indefinite" accel="100000" fill="hold" grpId="1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animRot by="21600000">
                                          <p:cBhvr>
                                            <p:cTn id="57" dur="20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58" presetID="8" presetClass="emph" presetSubtype="0" repeatCount="indefinite" accel="100000" fill="hold" grpId="1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animRot by="21600000">
                                          <p:cBhvr>
                                            <p:cTn id="59" dur="2000" fill="hold"/>
                                            <p:tgtEl>
                                              <p:spTgt spid="6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60" presetID="49" presetClass="entr" presetSubtype="0" decel="10000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2" dur="75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3" dur="75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4" dur="75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5" dur="750"/>
                                            <p:tgtEl>
                                              <p:spTgt spid="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6" presetID="21" presetClass="entr" presetSubtype="1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heel(1)">
                                          <p:cBhvr>
                                            <p:cTn id="68" dur="1500"/>
                                            <p:tgtEl>
                                              <p:spTgt spid="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69" fill="hold">
                                <p:stCondLst>
                                  <p:cond delay="4000"/>
                                </p:stCondLst>
                                <p:childTnLst>
                                  <p:par>
                                    <p:cTn id="70" presetID="8" presetClass="emph" presetSubtype="0" repeatCount="indefinite" accel="48000" decel="4800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21600000">
                                          <p:cBhvr>
                                            <p:cTn id="71" dur="20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72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4" dur="500"/>
                                            <p:tgtEl>
                                              <p:spTgt spid="8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5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7" dur="1250" fill="hold"/>
                                            <p:tgtEl>
                                              <p:spTgt spid="8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8" dur="1250" fill="hold"/>
                                            <p:tgtEl>
                                              <p:spTgt spid="8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9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81" dur="500"/>
                                            <p:tgtEl>
                                              <p:spTgt spid="8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8" grpId="0" animBg="1"/>
          <p:bldP spid="23" grpId="0" animBg="1"/>
          <p:bldP spid="23" grpId="1" animBg="1"/>
          <p:bldP spid="27" grpId="0" animBg="1"/>
          <p:bldP spid="27" grpId="1" animBg="1"/>
          <p:bldP spid="31" grpId="0" animBg="1"/>
          <p:bldP spid="31" grpId="1" animBg="1"/>
          <p:bldP spid="60" grpId="0" animBg="1"/>
          <p:bldP spid="60" grpId="1" animBg="1"/>
          <p:bldP spid="76" grpId="0" animBg="1"/>
          <p:bldP spid="76" grpId="1" animBg="1"/>
          <p:bldP spid="86" grpId="0"/>
          <p:bldP spid="87" grpId="0" animBg="1"/>
          <p:bldP spid="88" grpId="0"/>
        </p:bldLst>
      </p:timing>
    </mc:Fallback>
  </mc:AlternateContent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" name="Oval 69"/>
          <p:cNvSpPr/>
          <p:nvPr/>
        </p:nvSpPr>
        <p:spPr>
          <a:xfrm rot="19149409">
            <a:off x="7928384" y="3281425"/>
            <a:ext cx="3581906" cy="3581906"/>
          </a:xfrm>
          <a:prstGeom prst="ellipse">
            <a:avLst/>
          </a:prstGeom>
          <a:gradFill>
            <a:gsLst>
              <a:gs pos="0">
                <a:schemeClr val="bg1"/>
              </a:gs>
              <a:gs pos="100000">
                <a:srgbClr val="F4F8FA"/>
              </a:gs>
            </a:gsLst>
            <a:lin ang="10800000" scaled="1"/>
          </a:gradFill>
          <a:ln>
            <a:noFill/>
          </a:ln>
          <a:effectLst>
            <a:outerShdw blurRad="571500" dist="723900" dir="2700000" algn="tl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0" name="Oval 79"/>
          <p:cNvSpPr/>
          <p:nvPr/>
        </p:nvSpPr>
        <p:spPr>
          <a:xfrm rot="19149409">
            <a:off x="13530774" y="2919373"/>
            <a:ext cx="3581906" cy="3581906"/>
          </a:xfrm>
          <a:prstGeom prst="ellipse">
            <a:avLst/>
          </a:prstGeom>
          <a:gradFill>
            <a:gsLst>
              <a:gs pos="0">
                <a:schemeClr val="bg1"/>
              </a:gs>
              <a:gs pos="100000">
                <a:srgbClr val="F4F8FA"/>
              </a:gs>
            </a:gsLst>
            <a:lin ang="10800000" scaled="1"/>
          </a:gradFill>
          <a:ln>
            <a:noFill/>
          </a:ln>
          <a:effectLst>
            <a:outerShdw blurRad="571500" dist="723900" dir="2700000" algn="tl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1" name="Oval 70"/>
          <p:cNvSpPr/>
          <p:nvPr/>
        </p:nvSpPr>
        <p:spPr>
          <a:xfrm rot="19149409">
            <a:off x="6151892" y="5939482"/>
            <a:ext cx="3581906" cy="3581906"/>
          </a:xfrm>
          <a:prstGeom prst="ellipse">
            <a:avLst/>
          </a:prstGeom>
          <a:gradFill>
            <a:gsLst>
              <a:gs pos="0">
                <a:schemeClr val="bg1"/>
              </a:gs>
              <a:gs pos="100000">
                <a:srgbClr val="F4F8FA"/>
              </a:gs>
            </a:gsLst>
            <a:lin ang="10800000" scaled="1"/>
          </a:gradFill>
          <a:ln>
            <a:noFill/>
          </a:ln>
          <a:effectLst>
            <a:outerShdw blurRad="571500" dist="723900" dir="2700000" algn="tl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" name="Oval 28"/>
          <p:cNvSpPr/>
          <p:nvPr/>
        </p:nvSpPr>
        <p:spPr>
          <a:xfrm rot="19149409">
            <a:off x="7408664" y="9067333"/>
            <a:ext cx="3581906" cy="3581906"/>
          </a:xfrm>
          <a:prstGeom prst="ellipse">
            <a:avLst/>
          </a:prstGeom>
          <a:gradFill>
            <a:gsLst>
              <a:gs pos="0">
                <a:schemeClr val="bg1"/>
              </a:gs>
              <a:gs pos="100000">
                <a:srgbClr val="F4F8FA"/>
              </a:gs>
            </a:gsLst>
            <a:lin ang="10800000" scaled="1"/>
          </a:gradFill>
          <a:ln>
            <a:noFill/>
          </a:ln>
          <a:effectLst>
            <a:outerShdw blurRad="571500" dist="723900" dir="2700000" algn="tl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9" name="Oval 68"/>
          <p:cNvSpPr/>
          <p:nvPr/>
        </p:nvSpPr>
        <p:spPr>
          <a:xfrm rot="19149409">
            <a:off x="14768391" y="6040249"/>
            <a:ext cx="3581906" cy="3581906"/>
          </a:xfrm>
          <a:prstGeom prst="ellipse">
            <a:avLst/>
          </a:prstGeom>
          <a:gradFill>
            <a:gsLst>
              <a:gs pos="0">
                <a:schemeClr val="bg1"/>
              </a:gs>
              <a:gs pos="100000">
                <a:srgbClr val="F4F8FA"/>
              </a:gs>
            </a:gsLst>
            <a:lin ang="10800000" scaled="1"/>
          </a:gradFill>
          <a:ln>
            <a:noFill/>
          </a:ln>
          <a:effectLst>
            <a:outerShdw blurRad="571500" dist="723900" dir="2700000" algn="tl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9" name="Oval 78"/>
          <p:cNvSpPr/>
          <p:nvPr/>
        </p:nvSpPr>
        <p:spPr>
          <a:xfrm rot="19149409">
            <a:off x="13313915" y="9196127"/>
            <a:ext cx="3581906" cy="3581906"/>
          </a:xfrm>
          <a:prstGeom prst="ellipse">
            <a:avLst/>
          </a:prstGeom>
          <a:gradFill>
            <a:gsLst>
              <a:gs pos="0">
                <a:schemeClr val="bg1"/>
              </a:gs>
              <a:gs pos="100000">
                <a:srgbClr val="F4F8FA"/>
              </a:gs>
            </a:gsLst>
            <a:lin ang="10800000" scaled="1"/>
          </a:gradFill>
          <a:ln>
            <a:noFill/>
          </a:ln>
          <a:effectLst>
            <a:outerShdw blurRad="571500" dist="723900" dir="2700000" algn="tl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1" name="Oval 80"/>
          <p:cNvSpPr/>
          <p:nvPr/>
        </p:nvSpPr>
        <p:spPr>
          <a:xfrm rot="19149409">
            <a:off x="7358653" y="2902529"/>
            <a:ext cx="3581906" cy="3581906"/>
          </a:xfrm>
          <a:prstGeom prst="ellipse">
            <a:avLst/>
          </a:prstGeom>
          <a:gradFill>
            <a:gsLst>
              <a:gs pos="0">
                <a:schemeClr val="bg1"/>
              </a:gs>
              <a:gs pos="100000">
                <a:srgbClr val="F4F8FA"/>
              </a:gs>
            </a:gsLst>
            <a:lin ang="10800000" scaled="1"/>
          </a:gradFill>
          <a:ln>
            <a:noFill/>
          </a:ln>
          <a:effectLst>
            <a:outerShdw blurRad="571500" dist="723900" dir="2700000" algn="tl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Freeform 5"/>
          <p:cNvSpPr>
            <a:spLocks noEditPoints="1"/>
          </p:cNvSpPr>
          <p:nvPr/>
        </p:nvSpPr>
        <p:spPr bwMode="auto">
          <a:xfrm>
            <a:off x="9376162" y="4908928"/>
            <a:ext cx="5765893" cy="5758813"/>
          </a:xfrm>
          <a:custGeom>
            <a:avLst/>
            <a:gdLst>
              <a:gd name="T0" fmla="*/ 286 w 302"/>
              <a:gd name="T1" fmla="*/ 129 h 302"/>
              <a:gd name="T2" fmla="*/ 282 w 302"/>
              <a:gd name="T3" fmla="*/ 112 h 302"/>
              <a:gd name="T4" fmla="*/ 285 w 302"/>
              <a:gd name="T5" fmla="*/ 82 h 302"/>
              <a:gd name="T6" fmla="*/ 264 w 302"/>
              <a:gd name="T7" fmla="*/ 72 h 302"/>
              <a:gd name="T8" fmla="*/ 252 w 302"/>
              <a:gd name="T9" fmla="*/ 58 h 302"/>
              <a:gd name="T10" fmla="*/ 236 w 302"/>
              <a:gd name="T11" fmla="*/ 34 h 302"/>
              <a:gd name="T12" fmla="*/ 219 w 302"/>
              <a:gd name="T13" fmla="*/ 23 h 302"/>
              <a:gd name="T14" fmla="*/ 191 w 302"/>
              <a:gd name="T15" fmla="*/ 20 h 302"/>
              <a:gd name="T16" fmla="*/ 173 w 302"/>
              <a:gd name="T17" fmla="*/ 15 h 302"/>
              <a:gd name="T18" fmla="*/ 155 w 302"/>
              <a:gd name="T19" fmla="*/ 0 h 302"/>
              <a:gd name="T20" fmla="*/ 141 w 302"/>
              <a:gd name="T21" fmla="*/ 14 h 302"/>
              <a:gd name="T22" fmla="*/ 113 w 302"/>
              <a:gd name="T23" fmla="*/ 12 h 302"/>
              <a:gd name="T24" fmla="*/ 94 w 302"/>
              <a:gd name="T25" fmla="*/ 18 h 302"/>
              <a:gd name="T26" fmla="*/ 73 w 302"/>
              <a:gd name="T27" fmla="*/ 38 h 302"/>
              <a:gd name="T28" fmla="*/ 59 w 302"/>
              <a:gd name="T29" fmla="*/ 49 h 302"/>
              <a:gd name="T30" fmla="*/ 35 w 302"/>
              <a:gd name="T31" fmla="*/ 54 h 302"/>
              <a:gd name="T32" fmla="*/ 32 w 302"/>
              <a:gd name="T33" fmla="*/ 84 h 302"/>
              <a:gd name="T34" fmla="*/ 24 w 302"/>
              <a:gd name="T35" fmla="*/ 99 h 302"/>
              <a:gd name="T36" fmla="*/ 3 w 302"/>
              <a:gd name="T37" fmla="*/ 121 h 302"/>
              <a:gd name="T38" fmla="*/ 14 w 302"/>
              <a:gd name="T39" fmla="*/ 142 h 302"/>
              <a:gd name="T40" fmla="*/ 7 w 302"/>
              <a:gd name="T41" fmla="*/ 157 h 302"/>
              <a:gd name="T42" fmla="*/ 9 w 302"/>
              <a:gd name="T43" fmla="*/ 177 h 302"/>
              <a:gd name="T44" fmla="*/ 24 w 302"/>
              <a:gd name="T45" fmla="*/ 201 h 302"/>
              <a:gd name="T46" fmla="*/ 31 w 302"/>
              <a:gd name="T47" fmla="*/ 218 h 302"/>
              <a:gd name="T48" fmla="*/ 30 w 302"/>
              <a:gd name="T49" fmla="*/ 242 h 302"/>
              <a:gd name="T50" fmla="*/ 59 w 302"/>
              <a:gd name="T51" fmla="*/ 252 h 302"/>
              <a:gd name="T52" fmla="*/ 73 w 302"/>
              <a:gd name="T53" fmla="*/ 263 h 302"/>
              <a:gd name="T54" fmla="*/ 89 w 302"/>
              <a:gd name="T55" fmla="*/ 289 h 302"/>
              <a:gd name="T56" fmla="*/ 112 w 302"/>
              <a:gd name="T57" fmla="*/ 283 h 302"/>
              <a:gd name="T58" fmla="*/ 130 w 302"/>
              <a:gd name="T59" fmla="*/ 286 h 302"/>
              <a:gd name="T60" fmla="*/ 155 w 302"/>
              <a:gd name="T61" fmla="*/ 302 h 302"/>
              <a:gd name="T62" fmla="*/ 173 w 302"/>
              <a:gd name="T63" fmla="*/ 286 h 302"/>
              <a:gd name="T64" fmla="*/ 190 w 302"/>
              <a:gd name="T65" fmla="*/ 282 h 302"/>
              <a:gd name="T66" fmla="*/ 220 w 302"/>
              <a:gd name="T67" fmla="*/ 285 h 302"/>
              <a:gd name="T68" fmla="*/ 230 w 302"/>
              <a:gd name="T69" fmla="*/ 263 h 302"/>
              <a:gd name="T70" fmla="*/ 243 w 302"/>
              <a:gd name="T71" fmla="*/ 251 h 302"/>
              <a:gd name="T72" fmla="*/ 268 w 302"/>
              <a:gd name="T73" fmla="*/ 236 h 302"/>
              <a:gd name="T74" fmla="*/ 278 w 302"/>
              <a:gd name="T75" fmla="*/ 219 h 302"/>
              <a:gd name="T76" fmla="*/ 282 w 302"/>
              <a:gd name="T77" fmla="*/ 190 h 302"/>
              <a:gd name="T78" fmla="*/ 287 w 302"/>
              <a:gd name="T79" fmla="*/ 173 h 302"/>
              <a:gd name="T80" fmla="*/ 302 w 302"/>
              <a:gd name="T81" fmla="*/ 155 h 302"/>
              <a:gd name="T82" fmla="*/ 170 w 302"/>
              <a:gd name="T83" fmla="*/ 59 h 302"/>
              <a:gd name="T84" fmla="*/ 160 w 302"/>
              <a:gd name="T85" fmla="*/ 111 h 302"/>
              <a:gd name="T86" fmla="*/ 143 w 302"/>
              <a:gd name="T87" fmla="*/ 110 h 302"/>
              <a:gd name="T88" fmla="*/ 98 w 302"/>
              <a:gd name="T89" fmla="*/ 73 h 302"/>
              <a:gd name="T90" fmla="*/ 117 w 302"/>
              <a:gd name="T91" fmla="*/ 128 h 302"/>
              <a:gd name="T92" fmla="*/ 59 w 302"/>
              <a:gd name="T93" fmla="*/ 132 h 302"/>
              <a:gd name="T94" fmla="*/ 110 w 302"/>
              <a:gd name="T95" fmla="*/ 159 h 302"/>
              <a:gd name="T96" fmla="*/ 143 w 302"/>
              <a:gd name="T97" fmla="*/ 191 h 302"/>
              <a:gd name="T98" fmla="*/ 128 w 302"/>
              <a:gd name="T99" fmla="*/ 185 h 302"/>
              <a:gd name="T100" fmla="*/ 130 w 302"/>
              <a:gd name="T101" fmla="*/ 171 h 302"/>
              <a:gd name="T102" fmla="*/ 203 w 302"/>
              <a:gd name="T103" fmla="*/ 229 h 302"/>
              <a:gd name="T104" fmla="*/ 172 w 302"/>
              <a:gd name="T105" fmla="*/ 185 h 302"/>
              <a:gd name="T106" fmla="*/ 229 w 302"/>
              <a:gd name="T107" fmla="*/ 203 h 302"/>
              <a:gd name="T108" fmla="*/ 191 w 302"/>
              <a:gd name="T109" fmla="*/ 159 h 302"/>
              <a:gd name="T110" fmla="*/ 191 w 302"/>
              <a:gd name="T111" fmla="*/ 143 h 302"/>
              <a:gd name="T112" fmla="*/ 230 w 302"/>
              <a:gd name="T113" fmla="*/ 99 h 3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302" h="302">
                <a:moveTo>
                  <a:pt x="302" y="147"/>
                </a:moveTo>
                <a:cubicBezTo>
                  <a:pt x="300" y="146"/>
                  <a:pt x="297" y="145"/>
                  <a:pt x="295" y="145"/>
                </a:cubicBezTo>
                <a:cubicBezTo>
                  <a:pt x="293" y="144"/>
                  <a:pt x="290" y="143"/>
                  <a:pt x="288" y="142"/>
                </a:cubicBezTo>
                <a:cubicBezTo>
                  <a:pt x="287" y="142"/>
                  <a:pt x="287" y="142"/>
                  <a:pt x="287" y="142"/>
                </a:cubicBezTo>
                <a:cubicBezTo>
                  <a:pt x="287" y="141"/>
                  <a:pt x="287" y="141"/>
                  <a:pt x="287" y="141"/>
                </a:cubicBezTo>
                <a:cubicBezTo>
                  <a:pt x="287" y="137"/>
                  <a:pt x="287" y="133"/>
                  <a:pt x="286" y="130"/>
                </a:cubicBezTo>
                <a:cubicBezTo>
                  <a:pt x="286" y="129"/>
                  <a:pt x="286" y="129"/>
                  <a:pt x="286" y="129"/>
                </a:cubicBezTo>
                <a:cubicBezTo>
                  <a:pt x="287" y="128"/>
                  <a:pt x="287" y="128"/>
                  <a:pt x="287" y="128"/>
                </a:cubicBezTo>
                <a:cubicBezTo>
                  <a:pt x="289" y="127"/>
                  <a:pt x="291" y="126"/>
                  <a:pt x="293" y="125"/>
                </a:cubicBezTo>
                <a:cubicBezTo>
                  <a:pt x="295" y="123"/>
                  <a:pt x="297" y="122"/>
                  <a:pt x="299" y="121"/>
                </a:cubicBezTo>
                <a:cubicBezTo>
                  <a:pt x="299" y="118"/>
                  <a:pt x="298" y="116"/>
                  <a:pt x="297" y="113"/>
                </a:cubicBezTo>
                <a:cubicBezTo>
                  <a:pt x="295" y="113"/>
                  <a:pt x="293" y="113"/>
                  <a:pt x="290" y="113"/>
                </a:cubicBezTo>
                <a:cubicBezTo>
                  <a:pt x="288" y="112"/>
                  <a:pt x="285" y="112"/>
                  <a:pt x="283" y="112"/>
                </a:cubicBezTo>
                <a:cubicBezTo>
                  <a:pt x="282" y="112"/>
                  <a:pt x="282" y="112"/>
                  <a:pt x="282" y="112"/>
                </a:cubicBezTo>
                <a:cubicBezTo>
                  <a:pt x="282" y="111"/>
                  <a:pt x="282" y="111"/>
                  <a:pt x="282" y="111"/>
                </a:cubicBezTo>
                <a:cubicBezTo>
                  <a:pt x="281" y="108"/>
                  <a:pt x="279" y="104"/>
                  <a:pt x="278" y="100"/>
                </a:cubicBezTo>
                <a:cubicBezTo>
                  <a:pt x="278" y="99"/>
                  <a:pt x="278" y="99"/>
                  <a:pt x="278" y="99"/>
                </a:cubicBezTo>
                <a:cubicBezTo>
                  <a:pt x="278" y="99"/>
                  <a:pt x="278" y="99"/>
                  <a:pt x="278" y="99"/>
                </a:cubicBezTo>
                <a:cubicBezTo>
                  <a:pt x="280" y="97"/>
                  <a:pt x="282" y="95"/>
                  <a:pt x="284" y="94"/>
                </a:cubicBezTo>
                <a:cubicBezTo>
                  <a:pt x="285" y="92"/>
                  <a:pt x="287" y="90"/>
                  <a:pt x="289" y="89"/>
                </a:cubicBezTo>
                <a:cubicBezTo>
                  <a:pt x="288" y="86"/>
                  <a:pt x="286" y="84"/>
                  <a:pt x="285" y="82"/>
                </a:cubicBezTo>
                <a:cubicBezTo>
                  <a:pt x="283" y="82"/>
                  <a:pt x="281" y="82"/>
                  <a:pt x="278" y="83"/>
                </a:cubicBezTo>
                <a:cubicBezTo>
                  <a:pt x="276" y="83"/>
                  <a:pt x="273" y="83"/>
                  <a:pt x="271" y="84"/>
                </a:cubicBezTo>
                <a:cubicBezTo>
                  <a:pt x="270" y="84"/>
                  <a:pt x="270" y="84"/>
                  <a:pt x="270" y="84"/>
                </a:cubicBezTo>
                <a:cubicBezTo>
                  <a:pt x="270" y="83"/>
                  <a:pt x="270" y="83"/>
                  <a:pt x="270" y="83"/>
                </a:cubicBezTo>
                <a:cubicBezTo>
                  <a:pt x="268" y="80"/>
                  <a:pt x="266" y="76"/>
                  <a:pt x="264" y="73"/>
                </a:cubicBezTo>
                <a:cubicBezTo>
                  <a:pt x="263" y="72"/>
                  <a:pt x="263" y="72"/>
                  <a:pt x="263" y="72"/>
                </a:cubicBezTo>
                <a:cubicBezTo>
                  <a:pt x="264" y="72"/>
                  <a:pt x="264" y="72"/>
                  <a:pt x="264" y="72"/>
                </a:cubicBezTo>
                <a:cubicBezTo>
                  <a:pt x="265" y="70"/>
                  <a:pt x="266" y="68"/>
                  <a:pt x="268" y="66"/>
                </a:cubicBezTo>
                <a:cubicBezTo>
                  <a:pt x="269" y="64"/>
                  <a:pt x="270" y="62"/>
                  <a:pt x="271" y="60"/>
                </a:cubicBezTo>
                <a:cubicBezTo>
                  <a:pt x="270" y="58"/>
                  <a:pt x="268" y="56"/>
                  <a:pt x="267" y="54"/>
                </a:cubicBezTo>
                <a:cubicBezTo>
                  <a:pt x="264" y="54"/>
                  <a:pt x="262" y="55"/>
                  <a:pt x="260" y="56"/>
                </a:cubicBezTo>
                <a:cubicBezTo>
                  <a:pt x="258" y="57"/>
                  <a:pt x="255" y="58"/>
                  <a:pt x="253" y="59"/>
                </a:cubicBezTo>
                <a:cubicBezTo>
                  <a:pt x="252" y="59"/>
                  <a:pt x="252" y="59"/>
                  <a:pt x="252" y="59"/>
                </a:cubicBezTo>
                <a:cubicBezTo>
                  <a:pt x="252" y="58"/>
                  <a:pt x="252" y="58"/>
                  <a:pt x="252" y="58"/>
                </a:cubicBezTo>
                <a:cubicBezTo>
                  <a:pt x="249" y="55"/>
                  <a:pt x="246" y="53"/>
                  <a:pt x="243" y="50"/>
                </a:cubicBezTo>
                <a:cubicBezTo>
                  <a:pt x="243" y="49"/>
                  <a:pt x="243" y="49"/>
                  <a:pt x="243" y="49"/>
                </a:cubicBezTo>
                <a:cubicBezTo>
                  <a:pt x="243" y="49"/>
                  <a:pt x="243" y="49"/>
                  <a:pt x="243" y="49"/>
                </a:cubicBezTo>
                <a:cubicBezTo>
                  <a:pt x="244" y="47"/>
                  <a:pt x="245" y="44"/>
                  <a:pt x="246" y="42"/>
                </a:cubicBezTo>
                <a:cubicBezTo>
                  <a:pt x="247" y="40"/>
                  <a:pt x="247" y="37"/>
                  <a:pt x="248" y="35"/>
                </a:cubicBezTo>
                <a:cubicBezTo>
                  <a:pt x="246" y="33"/>
                  <a:pt x="244" y="32"/>
                  <a:pt x="242" y="30"/>
                </a:cubicBezTo>
                <a:cubicBezTo>
                  <a:pt x="240" y="31"/>
                  <a:pt x="238" y="33"/>
                  <a:pt x="236" y="34"/>
                </a:cubicBezTo>
                <a:cubicBezTo>
                  <a:pt x="234" y="36"/>
                  <a:pt x="232" y="37"/>
                  <a:pt x="230" y="38"/>
                </a:cubicBezTo>
                <a:cubicBezTo>
                  <a:pt x="229" y="39"/>
                  <a:pt x="229" y="39"/>
                  <a:pt x="229" y="39"/>
                </a:cubicBezTo>
                <a:cubicBezTo>
                  <a:pt x="228" y="38"/>
                  <a:pt x="228" y="38"/>
                  <a:pt x="228" y="38"/>
                </a:cubicBezTo>
                <a:cubicBezTo>
                  <a:pt x="225" y="36"/>
                  <a:pt x="222" y="34"/>
                  <a:pt x="219" y="32"/>
                </a:cubicBezTo>
                <a:cubicBezTo>
                  <a:pt x="218" y="32"/>
                  <a:pt x="218" y="32"/>
                  <a:pt x="218" y="32"/>
                </a:cubicBezTo>
                <a:cubicBezTo>
                  <a:pt x="218" y="31"/>
                  <a:pt x="218" y="31"/>
                  <a:pt x="218" y="31"/>
                </a:cubicBezTo>
                <a:cubicBezTo>
                  <a:pt x="218" y="28"/>
                  <a:pt x="219" y="26"/>
                  <a:pt x="219" y="23"/>
                </a:cubicBezTo>
                <a:cubicBezTo>
                  <a:pt x="219" y="21"/>
                  <a:pt x="220" y="19"/>
                  <a:pt x="220" y="16"/>
                </a:cubicBezTo>
                <a:cubicBezTo>
                  <a:pt x="218" y="15"/>
                  <a:pt x="215" y="14"/>
                  <a:pt x="213" y="13"/>
                </a:cubicBezTo>
                <a:cubicBezTo>
                  <a:pt x="211" y="15"/>
                  <a:pt x="210" y="16"/>
                  <a:pt x="208" y="18"/>
                </a:cubicBezTo>
                <a:cubicBezTo>
                  <a:pt x="206" y="20"/>
                  <a:pt x="205" y="22"/>
                  <a:pt x="203" y="23"/>
                </a:cubicBezTo>
                <a:cubicBezTo>
                  <a:pt x="202" y="24"/>
                  <a:pt x="202" y="24"/>
                  <a:pt x="202" y="24"/>
                </a:cubicBezTo>
                <a:cubicBezTo>
                  <a:pt x="202" y="24"/>
                  <a:pt x="202" y="24"/>
                  <a:pt x="202" y="24"/>
                </a:cubicBezTo>
                <a:cubicBezTo>
                  <a:pt x="198" y="22"/>
                  <a:pt x="194" y="21"/>
                  <a:pt x="191" y="20"/>
                </a:cubicBezTo>
                <a:cubicBezTo>
                  <a:pt x="190" y="20"/>
                  <a:pt x="190" y="20"/>
                  <a:pt x="190" y="20"/>
                </a:cubicBezTo>
                <a:cubicBezTo>
                  <a:pt x="190" y="19"/>
                  <a:pt x="190" y="19"/>
                  <a:pt x="190" y="19"/>
                </a:cubicBezTo>
                <a:cubicBezTo>
                  <a:pt x="189" y="17"/>
                  <a:pt x="189" y="14"/>
                  <a:pt x="189" y="12"/>
                </a:cubicBezTo>
                <a:cubicBezTo>
                  <a:pt x="189" y="9"/>
                  <a:pt x="189" y="7"/>
                  <a:pt x="188" y="4"/>
                </a:cubicBezTo>
                <a:cubicBezTo>
                  <a:pt x="186" y="4"/>
                  <a:pt x="183" y="3"/>
                  <a:pt x="181" y="3"/>
                </a:cubicBezTo>
                <a:cubicBezTo>
                  <a:pt x="180" y="4"/>
                  <a:pt x="178" y="7"/>
                  <a:pt x="177" y="9"/>
                </a:cubicBezTo>
                <a:cubicBezTo>
                  <a:pt x="176" y="11"/>
                  <a:pt x="175" y="13"/>
                  <a:pt x="173" y="15"/>
                </a:cubicBezTo>
                <a:cubicBezTo>
                  <a:pt x="173" y="16"/>
                  <a:pt x="173" y="16"/>
                  <a:pt x="173" y="16"/>
                </a:cubicBezTo>
                <a:cubicBezTo>
                  <a:pt x="172" y="16"/>
                  <a:pt x="172" y="16"/>
                  <a:pt x="172" y="16"/>
                </a:cubicBezTo>
                <a:cubicBezTo>
                  <a:pt x="168" y="15"/>
                  <a:pt x="165" y="15"/>
                  <a:pt x="161" y="14"/>
                </a:cubicBezTo>
                <a:cubicBezTo>
                  <a:pt x="160" y="14"/>
                  <a:pt x="160" y="14"/>
                  <a:pt x="160" y="14"/>
                </a:cubicBezTo>
                <a:cubicBezTo>
                  <a:pt x="159" y="14"/>
                  <a:pt x="159" y="14"/>
                  <a:pt x="159" y="14"/>
                </a:cubicBezTo>
                <a:cubicBezTo>
                  <a:pt x="159" y="11"/>
                  <a:pt x="158" y="9"/>
                  <a:pt x="157" y="7"/>
                </a:cubicBezTo>
                <a:cubicBezTo>
                  <a:pt x="156" y="4"/>
                  <a:pt x="156" y="2"/>
                  <a:pt x="155" y="0"/>
                </a:cubicBezTo>
                <a:cubicBezTo>
                  <a:pt x="155" y="0"/>
                  <a:pt x="155" y="0"/>
                  <a:pt x="155" y="0"/>
                </a:cubicBezTo>
                <a:cubicBezTo>
                  <a:pt x="152" y="0"/>
                  <a:pt x="150" y="0"/>
                  <a:pt x="147" y="0"/>
                </a:cubicBezTo>
                <a:cubicBezTo>
                  <a:pt x="147" y="0"/>
                  <a:pt x="147" y="0"/>
                  <a:pt x="147" y="0"/>
                </a:cubicBezTo>
                <a:cubicBezTo>
                  <a:pt x="146" y="2"/>
                  <a:pt x="145" y="4"/>
                  <a:pt x="145" y="7"/>
                </a:cubicBezTo>
                <a:cubicBezTo>
                  <a:pt x="144" y="9"/>
                  <a:pt x="143" y="11"/>
                  <a:pt x="142" y="14"/>
                </a:cubicBezTo>
                <a:cubicBezTo>
                  <a:pt x="142" y="14"/>
                  <a:pt x="142" y="14"/>
                  <a:pt x="142" y="14"/>
                </a:cubicBezTo>
                <a:cubicBezTo>
                  <a:pt x="141" y="14"/>
                  <a:pt x="141" y="14"/>
                  <a:pt x="141" y="14"/>
                </a:cubicBezTo>
                <a:cubicBezTo>
                  <a:pt x="137" y="15"/>
                  <a:pt x="133" y="15"/>
                  <a:pt x="130" y="16"/>
                </a:cubicBezTo>
                <a:cubicBezTo>
                  <a:pt x="129" y="16"/>
                  <a:pt x="129" y="16"/>
                  <a:pt x="129" y="16"/>
                </a:cubicBezTo>
                <a:cubicBezTo>
                  <a:pt x="129" y="15"/>
                  <a:pt x="129" y="15"/>
                  <a:pt x="129" y="15"/>
                </a:cubicBezTo>
                <a:cubicBezTo>
                  <a:pt x="127" y="13"/>
                  <a:pt x="126" y="11"/>
                  <a:pt x="125" y="9"/>
                </a:cubicBezTo>
                <a:cubicBezTo>
                  <a:pt x="123" y="7"/>
                  <a:pt x="122" y="4"/>
                  <a:pt x="121" y="3"/>
                </a:cubicBezTo>
                <a:cubicBezTo>
                  <a:pt x="118" y="3"/>
                  <a:pt x="116" y="4"/>
                  <a:pt x="113" y="4"/>
                </a:cubicBezTo>
                <a:cubicBezTo>
                  <a:pt x="113" y="7"/>
                  <a:pt x="113" y="9"/>
                  <a:pt x="113" y="12"/>
                </a:cubicBezTo>
                <a:cubicBezTo>
                  <a:pt x="113" y="14"/>
                  <a:pt x="112" y="17"/>
                  <a:pt x="112" y="19"/>
                </a:cubicBezTo>
                <a:cubicBezTo>
                  <a:pt x="112" y="20"/>
                  <a:pt x="112" y="20"/>
                  <a:pt x="112" y="20"/>
                </a:cubicBezTo>
                <a:cubicBezTo>
                  <a:pt x="111" y="20"/>
                  <a:pt x="111" y="20"/>
                  <a:pt x="111" y="20"/>
                </a:cubicBezTo>
                <a:cubicBezTo>
                  <a:pt x="108" y="21"/>
                  <a:pt x="104" y="22"/>
                  <a:pt x="100" y="24"/>
                </a:cubicBezTo>
                <a:cubicBezTo>
                  <a:pt x="100" y="24"/>
                  <a:pt x="100" y="24"/>
                  <a:pt x="100" y="24"/>
                </a:cubicBezTo>
                <a:cubicBezTo>
                  <a:pt x="99" y="23"/>
                  <a:pt x="99" y="23"/>
                  <a:pt x="99" y="23"/>
                </a:cubicBezTo>
                <a:cubicBezTo>
                  <a:pt x="97" y="22"/>
                  <a:pt x="96" y="20"/>
                  <a:pt x="94" y="18"/>
                </a:cubicBezTo>
                <a:cubicBezTo>
                  <a:pt x="92" y="16"/>
                  <a:pt x="90" y="15"/>
                  <a:pt x="89" y="13"/>
                </a:cubicBezTo>
                <a:cubicBezTo>
                  <a:pt x="86" y="14"/>
                  <a:pt x="84" y="15"/>
                  <a:pt x="82" y="16"/>
                </a:cubicBezTo>
                <a:cubicBezTo>
                  <a:pt x="82" y="19"/>
                  <a:pt x="82" y="21"/>
                  <a:pt x="83" y="23"/>
                </a:cubicBezTo>
                <a:cubicBezTo>
                  <a:pt x="83" y="26"/>
                  <a:pt x="83" y="28"/>
                  <a:pt x="84" y="31"/>
                </a:cubicBezTo>
                <a:cubicBezTo>
                  <a:pt x="84" y="32"/>
                  <a:pt x="84" y="32"/>
                  <a:pt x="84" y="32"/>
                </a:cubicBezTo>
                <a:cubicBezTo>
                  <a:pt x="83" y="32"/>
                  <a:pt x="83" y="32"/>
                  <a:pt x="83" y="32"/>
                </a:cubicBezTo>
                <a:cubicBezTo>
                  <a:pt x="80" y="34"/>
                  <a:pt x="76" y="36"/>
                  <a:pt x="73" y="38"/>
                </a:cubicBezTo>
                <a:cubicBezTo>
                  <a:pt x="73" y="39"/>
                  <a:pt x="73" y="39"/>
                  <a:pt x="73" y="39"/>
                </a:cubicBezTo>
                <a:cubicBezTo>
                  <a:pt x="72" y="38"/>
                  <a:pt x="72" y="38"/>
                  <a:pt x="72" y="38"/>
                </a:cubicBezTo>
                <a:cubicBezTo>
                  <a:pt x="70" y="37"/>
                  <a:pt x="68" y="36"/>
                  <a:pt x="66" y="34"/>
                </a:cubicBezTo>
                <a:cubicBezTo>
                  <a:pt x="64" y="33"/>
                  <a:pt x="62" y="31"/>
                  <a:pt x="60" y="30"/>
                </a:cubicBezTo>
                <a:cubicBezTo>
                  <a:pt x="58" y="32"/>
                  <a:pt x="56" y="33"/>
                  <a:pt x="54" y="35"/>
                </a:cubicBezTo>
                <a:cubicBezTo>
                  <a:pt x="54" y="37"/>
                  <a:pt x="55" y="40"/>
                  <a:pt x="56" y="42"/>
                </a:cubicBezTo>
                <a:cubicBezTo>
                  <a:pt x="57" y="44"/>
                  <a:pt x="58" y="47"/>
                  <a:pt x="59" y="49"/>
                </a:cubicBezTo>
                <a:cubicBezTo>
                  <a:pt x="59" y="49"/>
                  <a:pt x="59" y="49"/>
                  <a:pt x="59" y="49"/>
                </a:cubicBezTo>
                <a:cubicBezTo>
                  <a:pt x="58" y="50"/>
                  <a:pt x="58" y="50"/>
                  <a:pt x="58" y="50"/>
                </a:cubicBezTo>
                <a:cubicBezTo>
                  <a:pt x="56" y="53"/>
                  <a:pt x="53" y="55"/>
                  <a:pt x="50" y="58"/>
                </a:cubicBezTo>
                <a:cubicBezTo>
                  <a:pt x="50" y="59"/>
                  <a:pt x="50" y="59"/>
                  <a:pt x="50" y="59"/>
                </a:cubicBezTo>
                <a:cubicBezTo>
                  <a:pt x="49" y="59"/>
                  <a:pt x="49" y="59"/>
                  <a:pt x="49" y="59"/>
                </a:cubicBezTo>
                <a:cubicBezTo>
                  <a:pt x="47" y="58"/>
                  <a:pt x="44" y="57"/>
                  <a:pt x="42" y="56"/>
                </a:cubicBezTo>
                <a:cubicBezTo>
                  <a:pt x="40" y="55"/>
                  <a:pt x="37" y="54"/>
                  <a:pt x="35" y="54"/>
                </a:cubicBezTo>
                <a:cubicBezTo>
                  <a:pt x="33" y="56"/>
                  <a:pt x="32" y="58"/>
                  <a:pt x="30" y="60"/>
                </a:cubicBezTo>
                <a:cubicBezTo>
                  <a:pt x="32" y="62"/>
                  <a:pt x="33" y="64"/>
                  <a:pt x="34" y="66"/>
                </a:cubicBezTo>
                <a:cubicBezTo>
                  <a:pt x="36" y="68"/>
                  <a:pt x="37" y="70"/>
                  <a:pt x="38" y="72"/>
                </a:cubicBezTo>
                <a:cubicBezTo>
                  <a:pt x="39" y="72"/>
                  <a:pt x="39" y="72"/>
                  <a:pt x="39" y="72"/>
                </a:cubicBezTo>
                <a:cubicBezTo>
                  <a:pt x="38" y="73"/>
                  <a:pt x="38" y="73"/>
                  <a:pt x="38" y="73"/>
                </a:cubicBezTo>
                <a:cubicBezTo>
                  <a:pt x="36" y="76"/>
                  <a:pt x="34" y="80"/>
                  <a:pt x="32" y="83"/>
                </a:cubicBezTo>
                <a:cubicBezTo>
                  <a:pt x="32" y="84"/>
                  <a:pt x="32" y="84"/>
                  <a:pt x="32" y="84"/>
                </a:cubicBezTo>
                <a:cubicBezTo>
                  <a:pt x="31" y="84"/>
                  <a:pt x="31" y="84"/>
                  <a:pt x="31" y="84"/>
                </a:cubicBezTo>
                <a:cubicBezTo>
                  <a:pt x="29" y="83"/>
                  <a:pt x="26" y="83"/>
                  <a:pt x="24" y="83"/>
                </a:cubicBezTo>
                <a:cubicBezTo>
                  <a:pt x="21" y="82"/>
                  <a:pt x="19" y="82"/>
                  <a:pt x="17" y="82"/>
                </a:cubicBezTo>
                <a:cubicBezTo>
                  <a:pt x="15" y="84"/>
                  <a:pt x="14" y="86"/>
                  <a:pt x="13" y="89"/>
                </a:cubicBezTo>
                <a:cubicBezTo>
                  <a:pt x="15" y="90"/>
                  <a:pt x="16" y="92"/>
                  <a:pt x="18" y="94"/>
                </a:cubicBezTo>
                <a:cubicBezTo>
                  <a:pt x="20" y="95"/>
                  <a:pt x="22" y="97"/>
                  <a:pt x="24" y="99"/>
                </a:cubicBezTo>
                <a:cubicBezTo>
                  <a:pt x="24" y="99"/>
                  <a:pt x="24" y="99"/>
                  <a:pt x="24" y="99"/>
                </a:cubicBezTo>
                <a:cubicBezTo>
                  <a:pt x="24" y="100"/>
                  <a:pt x="24" y="100"/>
                  <a:pt x="24" y="100"/>
                </a:cubicBezTo>
                <a:cubicBezTo>
                  <a:pt x="22" y="104"/>
                  <a:pt x="21" y="108"/>
                  <a:pt x="20" y="111"/>
                </a:cubicBezTo>
                <a:cubicBezTo>
                  <a:pt x="20" y="112"/>
                  <a:pt x="20" y="112"/>
                  <a:pt x="20" y="112"/>
                </a:cubicBezTo>
                <a:cubicBezTo>
                  <a:pt x="19" y="112"/>
                  <a:pt x="19" y="112"/>
                  <a:pt x="19" y="112"/>
                </a:cubicBezTo>
                <a:cubicBezTo>
                  <a:pt x="17" y="112"/>
                  <a:pt x="14" y="112"/>
                  <a:pt x="12" y="113"/>
                </a:cubicBezTo>
                <a:cubicBezTo>
                  <a:pt x="9" y="113"/>
                  <a:pt x="7" y="113"/>
                  <a:pt x="4" y="113"/>
                </a:cubicBezTo>
                <a:cubicBezTo>
                  <a:pt x="4" y="116"/>
                  <a:pt x="3" y="118"/>
                  <a:pt x="3" y="121"/>
                </a:cubicBezTo>
                <a:cubicBezTo>
                  <a:pt x="5" y="122"/>
                  <a:pt x="7" y="123"/>
                  <a:pt x="9" y="125"/>
                </a:cubicBezTo>
                <a:cubicBezTo>
                  <a:pt x="11" y="126"/>
                  <a:pt x="13" y="127"/>
                  <a:pt x="15" y="128"/>
                </a:cubicBezTo>
                <a:cubicBezTo>
                  <a:pt x="16" y="129"/>
                  <a:pt x="16" y="129"/>
                  <a:pt x="16" y="129"/>
                </a:cubicBezTo>
                <a:cubicBezTo>
                  <a:pt x="16" y="130"/>
                  <a:pt x="16" y="130"/>
                  <a:pt x="16" y="130"/>
                </a:cubicBezTo>
                <a:cubicBezTo>
                  <a:pt x="15" y="133"/>
                  <a:pt x="15" y="137"/>
                  <a:pt x="15" y="141"/>
                </a:cubicBezTo>
                <a:cubicBezTo>
                  <a:pt x="14" y="142"/>
                  <a:pt x="14" y="142"/>
                  <a:pt x="14" y="142"/>
                </a:cubicBezTo>
                <a:cubicBezTo>
                  <a:pt x="14" y="142"/>
                  <a:pt x="14" y="142"/>
                  <a:pt x="14" y="142"/>
                </a:cubicBezTo>
                <a:cubicBezTo>
                  <a:pt x="12" y="143"/>
                  <a:pt x="9" y="144"/>
                  <a:pt x="7" y="145"/>
                </a:cubicBezTo>
                <a:cubicBezTo>
                  <a:pt x="4" y="145"/>
                  <a:pt x="2" y="146"/>
                  <a:pt x="0" y="147"/>
                </a:cubicBezTo>
                <a:cubicBezTo>
                  <a:pt x="0" y="147"/>
                  <a:pt x="0" y="147"/>
                  <a:pt x="0" y="147"/>
                </a:cubicBezTo>
                <a:cubicBezTo>
                  <a:pt x="0" y="148"/>
                  <a:pt x="0" y="150"/>
                  <a:pt x="0" y="151"/>
                </a:cubicBezTo>
                <a:cubicBezTo>
                  <a:pt x="0" y="152"/>
                  <a:pt x="0" y="153"/>
                  <a:pt x="0" y="155"/>
                </a:cubicBezTo>
                <a:cubicBezTo>
                  <a:pt x="0" y="155"/>
                  <a:pt x="0" y="155"/>
                  <a:pt x="0" y="155"/>
                </a:cubicBezTo>
                <a:cubicBezTo>
                  <a:pt x="2" y="156"/>
                  <a:pt x="4" y="156"/>
                  <a:pt x="7" y="157"/>
                </a:cubicBezTo>
                <a:cubicBezTo>
                  <a:pt x="9" y="158"/>
                  <a:pt x="12" y="158"/>
                  <a:pt x="14" y="159"/>
                </a:cubicBezTo>
                <a:cubicBezTo>
                  <a:pt x="14" y="160"/>
                  <a:pt x="14" y="160"/>
                  <a:pt x="14" y="160"/>
                </a:cubicBezTo>
                <a:cubicBezTo>
                  <a:pt x="15" y="160"/>
                  <a:pt x="15" y="160"/>
                  <a:pt x="15" y="160"/>
                </a:cubicBezTo>
                <a:cubicBezTo>
                  <a:pt x="15" y="165"/>
                  <a:pt x="15" y="168"/>
                  <a:pt x="16" y="172"/>
                </a:cubicBezTo>
                <a:cubicBezTo>
                  <a:pt x="16" y="173"/>
                  <a:pt x="16" y="173"/>
                  <a:pt x="16" y="173"/>
                </a:cubicBezTo>
                <a:cubicBezTo>
                  <a:pt x="15" y="173"/>
                  <a:pt x="15" y="173"/>
                  <a:pt x="15" y="173"/>
                </a:cubicBezTo>
                <a:cubicBezTo>
                  <a:pt x="13" y="174"/>
                  <a:pt x="11" y="176"/>
                  <a:pt x="9" y="177"/>
                </a:cubicBezTo>
                <a:cubicBezTo>
                  <a:pt x="7" y="178"/>
                  <a:pt x="5" y="179"/>
                  <a:pt x="3" y="181"/>
                </a:cubicBezTo>
                <a:cubicBezTo>
                  <a:pt x="3" y="183"/>
                  <a:pt x="4" y="186"/>
                  <a:pt x="4" y="188"/>
                </a:cubicBezTo>
                <a:cubicBezTo>
                  <a:pt x="7" y="189"/>
                  <a:pt x="9" y="189"/>
                  <a:pt x="12" y="189"/>
                </a:cubicBezTo>
                <a:cubicBezTo>
                  <a:pt x="14" y="189"/>
                  <a:pt x="17" y="189"/>
                  <a:pt x="19" y="190"/>
                </a:cubicBezTo>
                <a:cubicBezTo>
                  <a:pt x="20" y="190"/>
                  <a:pt x="20" y="190"/>
                  <a:pt x="20" y="190"/>
                </a:cubicBezTo>
                <a:cubicBezTo>
                  <a:pt x="20" y="190"/>
                  <a:pt x="20" y="190"/>
                  <a:pt x="20" y="190"/>
                </a:cubicBezTo>
                <a:cubicBezTo>
                  <a:pt x="21" y="194"/>
                  <a:pt x="22" y="198"/>
                  <a:pt x="24" y="201"/>
                </a:cubicBezTo>
                <a:cubicBezTo>
                  <a:pt x="24" y="202"/>
                  <a:pt x="24" y="202"/>
                  <a:pt x="24" y="202"/>
                </a:cubicBezTo>
                <a:cubicBezTo>
                  <a:pt x="24" y="203"/>
                  <a:pt x="24" y="203"/>
                  <a:pt x="24" y="203"/>
                </a:cubicBezTo>
                <a:cubicBezTo>
                  <a:pt x="22" y="204"/>
                  <a:pt x="20" y="206"/>
                  <a:pt x="18" y="208"/>
                </a:cubicBezTo>
                <a:cubicBezTo>
                  <a:pt x="16" y="210"/>
                  <a:pt x="15" y="211"/>
                  <a:pt x="13" y="213"/>
                </a:cubicBezTo>
                <a:cubicBezTo>
                  <a:pt x="14" y="215"/>
                  <a:pt x="15" y="218"/>
                  <a:pt x="17" y="220"/>
                </a:cubicBezTo>
                <a:cubicBezTo>
                  <a:pt x="19" y="220"/>
                  <a:pt x="21" y="219"/>
                  <a:pt x="24" y="219"/>
                </a:cubicBezTo>
                <a:cubicBezTo>
                  <a:pt x="26" y="219"/>
                  <a:pt x="29" y="218"/>
                  <a:pt x="31" y="218"/>
                </a:cubicBezTo>
                <a:cubicBezTo>
                  <a:pt x="32" y="218"/>
                  <a:pt x="32" y="218"/>
                  <a:pt x="32" y="218"/>
                </a:cubicBezTo>
                <a:cubicBezTo>
                  <a:pt x="32" y="219"/>
                  <a:pt x="32" y="219"/>
                  <a:pt x="32" y="219"/>
                </a:cubicBezTo>
                <a:cubicBezTo>
                  <a:pt x="34" y="222"/>
                  <a:pt x="36" y="225"/>
                  <a:pt x="38" y="228"/>
                </a:cubicBezTo>
                <a:cubicBezTo>
                  <a:pt x="39" y="229"/>
                  <a:pt x="39" y="229"/>
                  <a:pt x="39" y="229"/>
                </a:cubicBezTo>
                <a:cubicBezTo>
                  <a:pt x="38" y="230"/>
                  <a:pt x="38" y="230"/>
                  <a:pt x="38" y="230"/>
                </a:cubicBezTo>
                <a:cubicBezTo>
                  <a:pt x="37" y="232"/>
                  <a:pt x="36" y="234"/>
                  <a:pt x="34" y="236"/>
                </a:cubicBezTo>
                <a:cubicBezTo>
                  <a:pt x="33" y="238"/>
                  <a:pt x="32" y="240"/>
                  <a:pt x="30" y="242"/>
                </a:cubicBezTo>
                <a:cubicBezTo>
                  <a:pt x="32" y="244"/>
                  <a:pt x="33" y="246"/>
                  <a:pt x="35" y="248"/>
                </a:cubicBezTo>
                <a:cubicBezTo>
                  <a:pt x="37" y="247"/>
                  <a:pt x="40" y="246"/>
                  <a:pt x="42" y="246"/>
                </a:cubicBezTo>
                <a:cubicBezTo>
                  <a:pt x="44" y="245"/>
                  <a:pt x="47" y="244"/>
                  <a:pt x="49" y="243"/>
                </a:cubicBezTo>
                <a:cubicBezTo>
                  <a:pt x="50" y="243"/>
                  <a:pt x="50" y="243"/>
                  <a:pt x="50" y="243"/>
                </a:cubicBezTo>
                <a:cubicBezTo>
                  <a:pt x="50" y="243"/>
                  <a:pt x="50" y="243"/>
                  <a:pt x="50" y="243"/>
                </a:cubicBezTo>
                <a:cubicBezTo>
                  <a:pt x="53" y="246"/>
                  <a:pt x="56" y="249"/>
                  <a:pt x="58" y="251"/>
                </a:cubicBezTo>
                <a:cubicBezTo>
                  <a:pt x="59" y="252"/>
                  <a:pt x="59" y="252"/>
                  <a:pt x="59" y="252"/>
                </a:cubicBezTo>
                <a:cubicBezTo>
                  <a:pt x="59" y="253"/>
                  <a:pt x="59" y="253"/>
                  <a:pt x="59" y="253"/>
                </a:cubicBezTo>
                <a:cubicBezTo>
                  <a:pt x="58" y="255"/>
                  <a:pt x="57" y="257"/>
                  <a:pt x="56" y="260"/>
                </a:cubicBezTo>
                <a:cubicBezTo>
                  <a:pt x="55" y="262"/>
                  <a:pt x="54" y="264"/>
                  <a:pt x="54" y="266"/>
                </a:cubicBezTo>
                <a:cubicBezTo>
                  <a:pt x="56" y="268"/>
                  <a:pt x="58" y="270"/>
                  <a:pt x="60" y="271"/>
                </a:cubicBezTo>
                <a:cubicBezTo>
                  <a:pt x="62" y="270"/>
                  <a:pt x="64" y="269"/>
                  <a:pt x="66" y="267"/>
                </a:cubicBezTo>
                <a:cubicBezTo>
                  <a:pt x="68" y="266"/>
                  <a:pt x="70" y="265"/>
                  <a:pt x="72" y="263"/>
                </a:cubicBezTo>
                <a:cubicBezTo>
                  <a:pt x="73" y="263"/>
                  <a:pt x="73" y="263"/>
                  <a:pt x="73" y="263"/>
                </a:cubicBezTo>
                <a:cubicBezTo>
                  <a:pt x="73" y="263"/>
                  <a:pt x="73" y="263"/>
                  <a:pt x="73" y="263"/>
                </a:cubicBezTo>
                <a:cubicBezTo>
                  <a:pt x="76" y="266"/>
                  <a:pt x="80" y="268"/>
                  <a:pt x="83" y="270"/>
                </a:cubicBezTo>
                <a:cubicBezTo>
                  <a:pt x="84" y="270"/>
                  <a:pt x="84" y="270"/>
                  <a:pt x="84" y="270"/>
                </a:cubicBezTo>
                <a:cubicBezTo>
                  <a:pt x="84" y="271"/>
                  <a:pt x="84" y="271"/>
                  <a:pt x="84" y="271"/>
                </a:cubicBezTo>
                <a:cubicBezTo>
                  <a:pt x="83" y="273"/>
                  <a:pt x="83" y="276"/>
                  <a:pt x="83" y="278"/>
                </a:cubicBezTo>
                <a:cubicBezTo>
                  <a:pt x="82" y="280"/>
                  <a:pt x="82" y="283"/>
                  <a:pt x="82" y="285"/>
                </a:cubicBezTo>
                <a:cubicBezTo>
                  <a:pt x="84" y="286"/>
                  <a:pt x="86" y="287"/>
                  <a:pt x="89" y="289"/>
                </a:cubicBezTo>
                <a:cubicBezTo>
                  <a:pt x="90" y="287"/>
                  <a:pt x="92" y="285"/>
                  <a:pt x="94" y="283"/>
                </a:cubicBezTo>
                <a:cubicBezTo>
                  <a:pt x="96" y="282"/>
                  <a:pt x="97" y="280"/>
                  <a:pt x="99" y="278"/>
                </a:cubicBezTo>
                <a:cubicBezTo>
                  <a:pt x="100" y="278"/>
                  <a:pt x="100" y="278"/>
                  <a:pt x="100" y="278"/>
                </a:cubicBezTo>
                <a:cubicBezTo>
                  <a:pt x="100" y="278"/>
                  <a:pt x="100" y="278"/>
                  <a:pt x="100" y="278"/>
                </a:cubicBezTo>
                <a:cubicBezTo>
                  <a:pt x="104" y="279"/>
                  <a:pt x="108" y="281"/>
                  <a:pt x="111" y="282"/>
                </a:cubicBezTo>
                <a:cubicBezTo>
                  <a:pt x="112" y="282"/>
                  <a:pt x="112" y="282"/>
                  <a:pt x="112" y="282"/>
                </a:cubicBezTo>
                <a:cubicBezTo>
                  <a:pt x="112" y="283"/>
                  <a:pt x="112" y="283"/>
                  <a:pt x="112" y="283"/>
                </a:cubicBezTo>
                <a:cubicBezTo>
                  <a:pt x="112" y="285"/>
                  <a:pt x="113" y="288"/>
                  <a:pt x="113" y="290"/>
                </a:cubicBezTo>
                <a:cubicBezTo>
                  <a:pt x="113" y="292"/>
                  <a:pt x="113" y="295"/>
                  <a:pt x="113" y="297"/>
                </a:cubicBezTo>
                <a:cubicBezTo>
                  <a:pt x="116" y="298"/>
                  <a:pt x="118" y="298"/>
                  <a:pt x="121" y="299"/>
                </a:cubicBezTo>
                <a:cubicBezTo>
                  <a:pt x="122" y="297"/>
                  <a:pt x="124" y="295"/>
                  <a:pt x="125" y="293"/>
                </a:cubicBezTo>
                <a:cubicBezTo>
                  <a:pt x="126" y="291"/>
                  <a:pt x="127" y="288"/>
                  <a:pt x="129" y="287"/>
                </a:cubicBezTo>
                <a:cubicBezTo>
                  <a:pt x="129" y="286"/>
                  <a:pt x="129" y="286"/>
                  <a:pt x="129" y="286"/>
                </a:cubicBezTo>
                <a:cubicBezTo>
                  <a:pt x="130" y="286"/>
                  <a:pt x="130" y="286"/>
                  <a:pt x="130" y="286"/>
                </a:cubicBezTo>
                <a:cubicBezTo>
                  <a:pt x="133" y="286"/>
                  <a:pt x="137" y="287"/>
                  <a:pt x="141" y="287"/>
                </a:cubicBezTo>
                <a:cubicBezTo>
                  <a:pt x="142" y="287"/>
                  <a:pt x="142" y="287"/>
                  <a:pt x="142" y="287"/>
                </a:cubicBezTo>
                <a:cubicBezTo>
                  <a:pt x="142" y="288"/>
                  <a:pt x="142" y="288"/>
                  <a:pt x="142" y="288"/>
                </a:cubicBezTo>
                <a:cubicBezTo>
                  <a:pt x="143" y="290"/>
                  <a:pt x="144" y="293"/>
                  <a:pt x="145" y="295"/>
                </a:cubicBezTo>
                <a:cubicBezTo>
                  <a:pt x="145" y="297"/>
                  <a:pt x="146" y="300"/>
                  <a:pt x="147" y="302"/>
                </a:cubicBezTo>
                <a:cubicBezTo>
                  <a:pt x="147" y="302"/>
                  <a:pt x="147" y="302"/>
                  <a:pt x="147" y="302"/>
                </a:cubicBezTo>
                <a:cubicBezTo>
                  <a:pt x="150" y="302"/>
                  <a:pt x="152" y="302"/>
                  <a:pt x="155" y="302"/>
                </a:cubicBezTo>
                <a:cubicBezTo>
                  <a:pt x="155" y="302"/>
                  <a:pt x="155" y="302"/>
                  <a:pt x="155" y="302"/>
                </a:cubicBezTo>
                <a:cubicBezTo>
                  <a:pt x="156" y="300"/>
                  <a:pt x="156" y="297"/>
                  <a:pt x="157" y="295"/>
                </a:cubicBezTo>
                <a:cubicBezTo>
                  <a:pt x="158" y="293"/>
                  <a:pt x="159" y="290"/>
                  <a:pt x="159" y="288"/>
                </a:cubicBezTo>
                <a:cubicBezTo>
                  <a:pt x="160" y="287"/>
                  <a:pt x="160" y="287"/>
                  <a:pt x="160" y="287"/>
                </a:cubicBezTo>
                <a:cubicBezTo>
                  <a:pt x="161" y="287"/>
                  <a:pt x="161" y="287"/>
                  <a:pt x="161" y="287"/>
                </a:cubicBezTo>
                <a:cubicBezTo>
                  <a:pt x="165" y="287"/>
                  <a:pt x="168" y="286"/>
                  <a:pt x="172" y="286"/>
                </a:cubicBezTo>
                <a:cubicBezTo>
                  <a:pt x="173" y="286"/>
                  <a:pt x="173" y="286"/>
                  <a:pt x="173" y="286"/>
                </a:cubicBezTo>
                <a:cubicBezTo>
                  <a:pt x="173" y="287"/>
                  <a:pt x="173" y="287"/>
                  <a:pt x="173" y="287"/>
                </a:cubicBezTo>
                <a:cubicBezTo>
                  <a:pt x="175" y="288"/>
                  <a:pt x="176" y="291"/>
                  <a:pt x="177" y="293"/>
                </a:cubicBezTo>
                <a:cubicBezTo>
                  <a:pt x="178" y="295"/>
                  <a:pt x="180" y="297"/>
                  <a:pt x="181" y="299"/>
                </a:cubicBezTo>
                <a:cubicBezTo>
                  <a:pt x="183" y="298"/>
                  <a:pt x="186" y="298"/>
                  <a:pt x="188" y="297"/>
                </a:cubicBezTo>
                <a:cubicBezTo>
                  <a:pt x="189" y="295"/>
                  <a:pt x="189" y="292"/>
                  <a:pt x="189" y="290"/>
                </a:cubicBezTo>
                <a:cubicBezTo>
                  <a:pt x="189" y="288"/>
                  <a:pt x="189" y="285"/>
                  <a:pt x="190" y="283"/>
                </a:cubicBezTo>
                <a:cubicBezTo>
                  <a:pt x="190" y="282"/>
                  <a:pt x="190" y="282"/>
                  <a:pt x="190" y="282"/>
                </a:cubicBezTo>
                <a:cubicBezTo>
                  <a:pt x="191" y="282"/>
                  <a:pt x="191" y="282"/>
                  <a:pt x="191" y="282"/>
                </a:cubicBezTo>
                <a:cubicBezTo>
                  <a:pt x="194" y="281"/>
                  <a:pt x="198" y="279"/>
                  <a:pt x="202" y="278"/>
                </a:cubicBezTo>
                <a:cubicBezTo>
                  <a:pt x="202" y="278"/>
                  <a:pt x="202" y="278"/>
                  <a:pt x="202" y="278"/>
                </a:cubicBezTo>
                <a:cubicBezTo>
                  <a:pt x="203" y="278"/>
                  <a:pt x="203" y="278"/>
                  <a:pt x="203" y="278"/>
                </a:cubicBezTo>
                <a:cubicBezTo>
                  <a:pt x="205" y="280"/>
                  <a:pt x="206" y="282"/>
                  <a:pt x="208" y="283"/>
                </a:cubicBezTo>
                <a:cubicBezTo>
                  <a:pt x="210" y="285"/>
                  <a:pt x="211" y="287"/>
                  <a:pt x="213" y="289"/>
                </a:cubicBezTo>
                <a:cubicBezTo>
                  <a:pt x="215" y="288"/>
                  <a:pt x="218" y="286"/>
                  <a:pt x="220" y="285"/>
                </a:cubicBezTo>
                <a:cubicBezTo>
                  <a:pt x="220" y="283"/>
                  <a:pt x="219" y="280"/>
                  <a:pt x="219" y="278"/>
                </a:cubicBezTo>
                <a:cubicBezTo>
                  <a:pt x="219" y="276"/>
                  <a:pt x="218" y="273"/>
                  <a:pt x="218" y="271"/>
                </a:cubicBezTo>
                <a:cubicBezTo>
                  <a:pt x="218" y="270"/>
                  <a:pt x="218" y="270"/>
                  <a:pt x="218" y="270"/>
                </a:cubicBezTo>
                <a:cubicBezTo>
                  <a:pt x="219" y="270"/>
                  <a:pt x="219" y="270"/>
                  <a:pt x="219" y="270"/>
                </a:cubicBezTo>
                <a:cubicBezTo>
                  <a:pt x="222" y="268"/>
                  <a:pt x="225" y="266"/>
                  <a:pt x="228" y="263"/>
                </a:cubicBezTo>
                <a:cubicBezTo>
                  <a:pt x="229" y="263"/>
                  <a:pt x="229" y="263"/>
                  <a:pt x="229" y="263"/>
                </a:cubicBezTo>
                <a:cubicBezTo>
                  <a:pt x="230" y="263"/>
                  <a:pt x="230" y="263"/>
                  <a:pt x="230" y="263"/>
                </a:cubicBezTo>
                <a:cubicBezTo>
                  <a:pt x="232" y="265"/>
                  <a:pt x="234" y="266"/>
                  <a:pt x="236" y="267"/>
                </a:cubicBezTo>
                <a:cubicBezTo>
                  <a:pt x="238" y="269"/>
                  <a:pt x="240" y="270"/>
                  <a:pt x="242" y="271"/>
                </a:cubicBezTo>
                <a:cubicBezTo>
                  <a:pt x="244" y="270"/>
                  <a:pt x="246" y="268"/>
                  <a:pt x="248" y="266"/>
                </a:cubicBezTo>
                <a:cubicBezTo>
                  <a:pt x="247" y="264"/>
                  <a:pt x="247" y="262"/>
                  <a:pt x="246" y="260"/>
                </a:cubicBezTo>
                <a:cubicBezTo>
                  <a:pt x="245" y="257"/>
                  <a:pt x="244" y="255"/>
                  <a:pt x="243" y="253"/>
                </a:cubicBezTo>
                <a:cubicBezTo>
                  <a:pt x="243" y="252"/>
                  <a:pt x="243" y="252"/>
                  <a:pt x="243" y="252"/>
                </a:cubicBezTo>
                <a:cubicBezTo>
                  <a:pt x="243" y="251"/>
                  <a:pt x="243" y="251"/>
                  <a:pt x="243" y="251"/>
                </a:cubicBezTo>
                <a:cubicBezTo>
                  <a:pt x="246" y="249"/>
                  <a:pt x="249" y="246"/>
                  <a:pt x="252" y="243"/>
                </a:cubicBezTo>
                <a:cubicBezTo>
                  <a:pt x="252" y="243"/>
                  <a:pt x="252" y="243"/>
                  <a:pt x="252" y="243"/>
                </a:cubicBezTo>
                <a:cubicBezTo>
                  <a:pt x="253" y="243"/>
                  <a:pt x="253" y="243"/>
                  <a:pt x="253" y="243"/>
                </a:cubicBezTo>
                <a:cubicBezTo>
                  <a:pt x="255" y="244"/>
                  <a:pt x="258" y="245"/>
                  <a:pt x="260" y="246"/>
                </a:cubicBezTo>
                <a:cubicBezTo>
                  <a:pt x="262" y="246"/>
                  <a:pt x="264" y="247"/>
                  <a:pt x="267" y="248"/>
                </a:cubicBezTo>
                <a:cubicBezTo>
                  <a:pt x="268" y="246"/>
                  <a:pt x="270" y="244"/>
                  <a:pt x="271" y="242"/>
                </a:cubicBezTo>
                <a:cubicBezTo>
                  <a:pt x="270" y="240"/>
                  <a:pt x="269" y="238"/>
                  <a:pt x="268" y="236"/>
                </a:cubicBezTo>
                <a:cubicBezTo>
                  <a:pt x="266" y="234"/>
                  <a:pt x="265" y="232"/>
                  <a:pt x="264" y="230"/>
                </a:cubicBezTo>
                <a:cubicBezTo>
                  <a:pt x="263" y="229"/>
                  <a:pt x="263" y="229"/>
                  <a:pt x="263" y="229"/>
                </a:cubicBezTo>
                <a:cubicBezTo>
                  <a:pt x="264" y="228"/>
                  <a:pt x="264" y="228"/>
                  <a:pt x="264" y="228"/>
                </a:cubicBezTo>
                <a:cubicBezTo>
                  <a:pt x="266" y="225"/>
                  <a:pt x="268" y="222"/>
                  <a:pt x="270" y="219"/>
                </a:cubicBezTo>
                <a:cubicBezTo>
                  <a:pt x="270" y="218"/>
                  <a:pt x="270" y="218"/>
                  <a:pt x="270" y="218"/>
                </a:cubicBezTo>
                <a:cubicBezTo>
                  <a:pt x="271" y="218"/>
                  <a:pt x="271" y="218"/>
                  <a:pt x="271" y="218"/>
                </a:cubicBezTo>
                <a:cubicBezTo>
                  <a:pt x="273" y="218"/>
                  <a:pt x="276" y="219"/>
                  <a:pt x="278" y="219"/>
                </a:cubicBezTo>
                <a:cubicBezTo>
                  <a:pt x="281" y="219"/>
                  <a:pt x="283" y="220"/>
                  <a:pt x="285" y="220"/>
                </a:cubicBezTo>
                <a:cubicBezTo>
                  <a:pt x="286" y="218"/>
                  <a:pt x="288" y="215"/>
                  <a:pt x="289" y="213"/>
                </a:cubicBezTo>
                <a:cubicBezTo>
                  <a:pt x="287" y="211"/>
                  <a:pt x="285" y="210"/>
                  <a:pt x="284" y="208"/>
                </a:cubicBezTo>
                <a:cubicBezTo>
                  <a:pt x="282" y="206"/>
                  <a:pt x="280" y="204"/>
                  <a:pt x="278" y="203"/>
                </a:cubicBezTo>
                <a:cubicBezTo>
                  <a:pt x="278" y="202"/>
                  <a:pt x="278" y="202"/>
                  <a:pt x="278" y="202"/>
                </a:cubicBezTo>
                <a:cubicBezTo>
                  <a:pt x="278" y="201"/>
                  <a:pt x="278" y="201"/>
                  <a:pt x="278" y="201"/>
                </a:cubicBezTo>
                <a:cubicBezTo>
                  <a:pt x="279" y="198"/>
                  <a:pt x="281" y="194"/>
                  <a:pt x="282" y="190"/>
                </a:cubicBezTo>
                <a:cubicBezTo>
                  <a:pt x="282" y="190"/>
                  <a:pt x="282" y="190"/>
                  <a:pt x="282" y="190"/>
                </a:cubicBezTo>
                <a:cubicBezTo>
                  <a:pt x="283" y="190"/>
                  <a:pt x="283" y="190"/>
                  <a:pt x="283" y="190"/>
                </a:cubicBezTo>
                <a:cubicBezTo>
                  <a:pt x="285" y="189"/>
                  <a:pt x="288" y="189"/>
                  <a:pt x="290" y="189"/>
                </a:cubicBezTo>
                <a:cubicBezTo>
                  <a:pt x="293" y="189"/>
                  <a:pt x="295" y="189"/>
                  <a:pt x="297" y="188"/>
                </a:cubicBezTo>
                <a:cubicBezTo>
                  <a:pt x="298" y="186"/>
                  <a:pt x="299" y="183"/>
                  <a:pt x="299" y="181"/>
                </a:cubicBezTo>
                <a:cubicBezTo>
                  <a:pt x="297" y="179"/>
                  <a:pt x="295" y="178"/>
                  <a:pt x="293" y="177"/>
                </a:cubicBezTo>
                <a:cubicBezTo>
                  <a:pt x="291" y="176"/>
                  <a:pt x="289" y="174"/>
                  <a:pt x="287" y="173"/>
                </a:cubicBezTo>
                <a:cubicBezTo>
                  <a:pt x="286" y="173"/>
                  <a:pt x="286" y="173"/>
                  <a:pt x="286" y="173"/>
                </a:cubicBezTo>
                <a:cubicBezTo>
                  <a:pt x="286" y="172"/>
                  <a:pt x="286" y="172"/>
                  <a:pt x="286" y="172"/>
                </a:cubicBezTo>
                <a:cubicBezTo>
                  <a:pt x="287" y="168"/>
                  <a:pt x="287" y="165"/>
                  <a:pt x="287" y="160"/>
                </a:cubicBezTo>
                <a:cubicBezTo>
                  <a:pt x="287" y="160"/>
                  <a:pt x="287" y="160"/>
                  <a:pt x="287" y="160"/>
                </a:cubicBezTo>
                <a:cubicBezTo>
                  <a:pt x="288" y="159"/>
                  <a:pt x="288" y="159"/>
                  <a:pt x="288" y="159"/>
                </a:cubicBezTo>
                <a:cubicBezTo>
                  <a:pt x="290" y="159"/>
                  <a:pt x="293" y="158"/>
                  <a:pt x="295" y="157"/>
                </a:cubicBezTo>
                <a:cubicBezTo>
                  <a:pt x="297" y="156"/>
                  <a:pt x="300" y="156"/>
                  <a:pt x="302" y="155"/>
                </a:cubicBezTo>
                <a:cubicBezTo>
                  <a:pt x="302" y="155"/>
                  <a:pt x="302" y="155"/>
                  <a:pt x="302" y="155"/>
                </a:cubicBezTo>
                <a:cubicBezTo>
                  <a:pt x="302" y="153"/>
                  <a:pt x="302" y="152"/>
                  <a:pt x="302" y="151"/>
                </a:cubicBezTo>
                <a:cubicBezTo>
                  <a:pt x="302" y="149"/>
                  <a:pt x="302" y="148"/>
                  <a:pt x="302" y="147"/>
                </a:cubicBezTo>
                <a:close/>
                <a:moveTo>
                  <a:pt x="159" y="110"/>
                </a:moveTo>
                <a:cubicBezTo>
                  <a:pt x="161" y="93"/>
                  <a:pt x="164" y="76"/>
                  <a:pt x="169" y="59"/>
                </a:cubicBezTo>
                <a:cubicBezTo>
                  <a:pt x="169" y="58"/>
                  <a:pt x="169" y="58"/>
                  <a:pt x="169" y="58"/>
                </a:cubicBezTo>
                <a:cubicBezTo>
                  <a:pt x="170" y="59"/>
                  <a:pt x="170" y="59"/>
                  <a:pt x="170" y="59"/>
                </a:cubicBezTo>
                <a:cubicBezTo>
                  <a:pt x="182" y="61"/>
                  <a:pt x="193" y="66"/>
                  <a:pt x="203" y="72"/>
                </a:cubicBezTo>
                <a:cubicBezTo>
                  <a:pt x="204" y="73"/>
                  <a:pt x="204" y="73"/>
                  <a:pt x="204" y="73"/>
                </a:cubicBezTo>
                <a:cubicBezTo>
                  <a:pt x="203" y="74"/>
                  <a:pt x="203" y="74"/>
                  <a:pt x="203" y="74"/>
                </a:cubicBezTo>
                <a:cubicBezTo>
                  <a:pt x="195" y="90"/>
                  <a:pt x="185" y="104"/>
                  <a:pt x="174" y="116"/>
                </a:cubicBezTo>
                <a:cubicBezTo>
                  <a:pt x="173" y="117"/>
                  <a:pt x="173" y="117"/>
                  <a:pt x="173" y="117"/>
                </a:cubicBezTo>
                <a:cubicBezTo>
                  <a:pt x="172" y="117"/>
                  <a:pt x="172" y="117"/>
                  <a:pt x="172" y="117"/>
                </a:cubicBezTo>
                <a:cubicBezTo>
                  <a:pt x="169" y="114"/>
                  <a:pt x="165" y="112"/>
                  <a:pt x="160" y="111"/>
                </a:cubicBezTo>
                <a:cubicBezTo>
                  <a:pt x="159" y="111"/>
                  <a:pt x="159" y="111"/>
                  <a:pt x="159" y="111"/>
                </a:cubicBezTo>
                <a:lnTo>
                  <a:pt x="159" y="110"/>
                </a:lnTo>
                <a:close/>
                <a:moveTo>
                  <a:pt x="99" y="72"/>
                </a:moveTo>
                <a:cubicBezTo>
                  <a:pt x="109" y="65"/>
                  <a:pt x="120" y="61"/>
                  <a:pt x="132" y="58"/>
                </a:cubicBezTo>
                <a:cubicBezTo>
                  <a:pt x="133" y="58"/>
                  <a:pt x="133" y="58"/>
                  <a:pt x="133" y="58"/>
                </a:cubicBezTo>
                <a:cubicBezTo>
                  <a:pt x="134" y="59"/>
                  <a:pt x="134" y="59"/>
                  <a:pt x="134" y="59"/>
                </a:cubicBezTo>
                <a:cubicBezTo>
                  <a:pt x="139" y="76"/>
                  <a:pt x="142" y="93"/>
                  <a:pt x="143" y="110"/>
                </a:cubicBezTo>
                <a:cubicBezTo>
                  <a:pt x="143" y="111"/>
                  <a:pt x="143" y="111"/>
                  <a:pt x="143" y="111"/>
                </a:cubicBezTo>
                <a:cubicBezTo>
                  <a:pt x="142" y="111"/>
                  <a:pt x="142" y="111"/>
                  <a:pt x="142" y="111"/>
                </a:cubicBezTo>
                <a:cubicBezTo>
                  <a:pt x="138" y="112"/>
                  <a:pt x="134" y="114"/>
                  <a:pt x="130" y="116"/>
                </a:cubicBezTo>
                <a:cubicBezTo>
                  <a:pt x="129" y="117"/>
                  <a:pt x="129" y="117"/>
                  <a:pt x="129" y="117"/>
                </a:cubicBezTo>
                <a:cubicBezTo>
                  <a:pt x="128" y="116"/>
                  <a:pt x="128" y="116"/>
                  <a:pt x="128" y="116"/>
                </a:cubicBezTo>
                <a:cubicBezTo>
                  <a:pt x="117" y="103"/>
                  <a:pt x="107" y="89"/>
                  <a:pt x="99" y="74"/>
                </a:cubicBezTo>
                <a:cubicBezTo>
                  <a:pt x="98" y="73"/>
                  <a:pt x="98" y="73"/>
                  <a:pt x="98" y="73"/>
                </a:cubicBezTo>
                <a:lnTo>
                  <a:pt x="99" y="72"/>
                </a:lnTo>
                <a:close/>
                <a:moveTo>
                  <a:pt x="59" y="132"/>
                </a:moveTo>
                <a:cubicBezTo>
                  <a:pt x="61" y="120"/>
                  <a:pt x="66" y="109"/>
                  <a:pt x="72" y="99"/>
                </a:cubicBezTo>
                <a:cubicBezTo>
                  <a:pt x="73" y="98"/>
                  <a:pt x="73" y="98"/>
                  <a:pt x="73" y="98"/>
                </a:cubicBezTo>
                <a:cubicBezTo>
                  <a:pt x="74" y="98"/>
                  <a:pt x="74" y="98"/>
                  <a:pt x="74" y="98"/>
                </a:cubicBezTo>
                <a:cubicBezTo>
                  <a:pt x="90" y="107"/>
                  <a:pt x="104" y="116"/>
                  <a:pt x="116" y="128"/>
                </a:cubicBezTo>
                <a:cubicBezTo>
                  <a:pt x="117" y="128"/>
                  <a:pt x="117" y="128"/>
                  <a:pt x="117" y="128"/>
                </a:cubicBezTo>
                <a:cubicBezTo>
                  <a:pt x="117" y="129"/>
                  <a:pt x="117" y="129"/>
                  <a:pt x="117" y="129"/>
                </a:cubicBezTo>
                <a:cubicBezTo>
                  <a:pt x="114" y="133"/>
                  <a:pt x="113" y="137"/>
                  <a:pt x="112" y="141"/>
                </a:cubicBezTo>
                <a:cubicBezTo>
                  <a:pt x="111" y="143"/>
                  <a:pt x="111" y="143"/>
                  <a:pt x="111" y="143"/>
                </a:cubicBezTo>
                <a:cubicBezTo>
                  <a:pt x="110" y="142"/>
                  <a:pt x="110" y="142"/>
                  <a:pt x="110" y="142"/>
                </a:cubicBezTo>
                <a:cubicBezTo>
                  <a:pt x="93" y="141"/>
                  <a:pt x="76" y="138"/>
                  <a:pt x="60" y="133"/>
                </a:cubicBezTo>
                <a:cubicBezTo>
                  <a:pt x="58" y="133"/>
                  <a:pt x="58" y="133"/>
                  <a:pt x="58" y="133"/>
                </a:cubicBezTo>
                <a:lnTo>
                  <a:pt x="59" y="132"/>
                </a:lnTo>
                <a:close/>
                <a:moveTo>
                  <a:pt x="74" y="203"/>
                </a:moveTo>
                <a:cubicBezTo>
                  <a:pt x="73" y="203"/>
                  <a:pt x="73" y="203"/>
                  <a:pt x="73" y="203"/>
                </a:cubicBezTo>
                <a:cubicBezTo>
                  <a:pt x="72" y="202"/>
                  <a:pt x="72" y="202"/>
                  <a:pt x="72" y="202"/>
                </a:cubicBezTo>
                <a:cubicBezTo>
                  <a:pt x="66" y="192"/>
                  <a:pt x="61" y="181"/>
                  <a:pt x="59" y="170"/>
                </a:cubicBezTo>
                <a:cubicBezTo>
                  <a:pt x="58" y="168"/>
                  <a:pt x="58" y="168"/>
                  <a:pt x="58" y="168"/>
                </a:cubicBezTo>
                <a:cubicBezTo>
                  <a:pt x="60" y="168"/>
                  <a:pt x="60" y="168"/>
                  <a:pt x="60" y="168"/>
                </a:cubicBezTo>
                <a:cubicBezTo>
                  <a:pt x="76" y="163"/>
                  <a:pt x="93" y="160"/>
                  <a:pt x="110" y="159"/>
                </a:cubicBezTo>
                <a:cubicBezTo>
                  <a:pt x="111" y="159"/>
                  <a:pt x="111" y="159"/>
                  <a:pt x="111" y="159"/>
                </a:cubicBezTo>
                <a:cubicBezTo>
                  <a:pt x="111" y="160"/>
                  <a:pt x="111" y="160"/>
                  <a:pt x="111" y="160"/>
                </a:cubicBezTo>
                <a:cubicBezTo>
                  <a:pt x="112" y="164"/>
                  <a:pt x="114" y="168"/>
                  <a:pt x="116" y="172"/>
                </a:cubicBezTo>
                <a:cubicBezTo>
                  <a:pt x="117" y="173"/>
                  <a:pt x="117" y="173"/>
                  <a:pt x="117" y="173"/>
                </a:cubicBezTo>
                <a:cubicBezTo>
                  <a:pt x="116" y="174"/>
                  <a:pt x="116" y="174"/>
                  <a:pt x="116" y="174"/>
                </a:cubicBezTo>
                <a:cubicBezTo>
                  <a:pt x="103" y="185"/>
                  <a:pt x="89" y="194"/>
                  <a:pt x="74" y="203"/>
                </a:cubicBezTo>
                <a:close/>
                <a:moveTo>
                  <a:pt x="143" y="191"/>
                </a:moveTo>
                <a:cubicBezTo>
                  <a:pt x="141" y="208"/>
                  <a:pt x="138" y="225"/>
                  <a:pt x="133" y="242"/>
                </a:cubicBezTo>
                <a:cubicBezTo>
                  <a:pt x="133" y="243"/>
                  <a:pt x="133" y="243"/>
                  <a:pt x="133" y="243"/>
                </a:cubicBezTo>
                <a:cubicBezTo>
                  <a:pt x="132" y="243"/>
                  <a:pt x="132" y="243"/>
                  <a:pt x="132" y="243"/>
                </a:cubicBezTo>
                <a:cubicBezTo>
                  <a:pt x="120" y="241"/>
                  <a:pt x="109" y="236"/>
                  <a:pt x="99" y="229"/>
                </a:cubicBezTo>
                <a:cubicBezTo>
                  <a:pt x="98" y="229"/>
                  <a:pt x="98" y="229"/>
                  <a:pt x="98" y="229"/>
                </a:cubicBezTo>
                <a:cubicBezTo>
                  <a:pt x="98" y="228"/>
                  <a:pt x="98" y="228"/>
                  <a:pt x="98" y="228"/>
                </a:cubicBezTo>
                <a:cubicBezTo>
                  <a:pt x="107" y="212"/>
                  <a:pt x="117" y="198"/>
                  <a:pt x="128" y="185"/>
                </a:cubicBezTo>
                <a:cubicBezTo>
                  <a:pt x="128" y="184"/>
                  <a:pt x="128" y="184"/>
                  <a:pt x="128" y="184"/>
                </a:cubicBezTo>
                <a:cubicBezTo>
                  <a:pt x="129" y="185"/>
                  <a:pt x="129" y="185"/>
                  <a:pt x="129" y="185"/>
                </a:cubicBezTo>
                <a:cubicBezTo>
                  <a:pt x="133" y="187"/>
                  <a:pt x="137" y="189"/>
                  <a:pt x="142" y="190"/>
                </a:cubicBezTo>
                <a:cubicBezTo>
                  <a:pt x="143" y="190"/>
                  <a:pt x="143" y="190"/>
                  <a:pt x="143" y="190"/>
                </a:cubicBezTo>
                <a:lnTo>
                  <a:pt x="143" y="191"/>
                </a:lnTo>
                <a:close/>
                <a:moveTo>
                  <a:pt x="151" y="180"/>
                </a:moveTo>
                <a:cubicBezTo>
                  <a:pt x="143" y="180"/>
                  <a:pt x="136" y="177"/>
                  <a:pt x="130" y="171"/>
                </a:cubicBezTo>
                <a:cubicBezTo>
                  <a:pt x="125" y="166"/>
                  <a:pt x="122" y="159"/>
                  <a:pt x="122" y="151"/>
                </a:cubicBezTo>
                <a:cubicBezTo>
                  <a:pt x="122" y="143"/>
                  <a:pt x="125" y="136"/>
                  <a:pt x="130" y="130"/>
                </a:cubicBezTo>
                <a:cubicBezTo>
                  <a:pt x="136" y="125"/>
                  <a:pt x="143" y="122"/>
                  <a:pt x="151" y="122"/>
                </a:cubicBezTo>
                <a:cubicBezTo>
                  <a:pt x="159" y="122"/>
                  <a:pt x="166" y="125"/>
                  <a:pt x="172" y="130"/>
                </a:cubicBezTo>
                <a:cubicBezTo>
                  <a:pt x="183" y="142"/>
                  <a:pt x="183" y="160"/>
                  <a:pt x="172" y="171"/>
                </a:cubicBezTo>
                <a:cubicBezTo>
                  <a:pt x="166" y="177"/>
                  <a:pt x="159" y="180"/>
                  <a:pt x="151" y="180"/>
                </a:cubicBezTo>
                <a:close/>
                <a:moveTo>
                  <a:pt x="203" y="229"/>
                </a:moveTo>
                <a:cubicBezTo>
                  <a:pt x="192" y="236"/>
                  <a:pt x="181" y="241"/>
                  <a:pt x="170" y="243"/>
                </a:cubicBezTo>
                <a:cubicBezTo>
                  <a:pt x="168" y="243"/>
                  <a:pt x="168" y="243"/>
                  <a:pt x="168" y="243"/>
                </a:cubicBezTo>
                <a:cubicBezTo>
                  <a:pt x="168" y="242"/>
                  <a:pt x="168" y="242"/>
                  <a:pt x="168" y="242"/>
                </a:cubicBezTo>
                <a:cubicBezTo>
                  <a:pt x="163" y="225"/>
                  <a:pt x="160" y="208"/>
                  <a:pt x="159" y="192"/>
                </a:cubicBezTo>
                <a:cubicBezTo>
                  <a:pt x="159" y="190"/>
                  <a:pt x="159" y="190"/>
                  <a:pt x="159" y="190"/>
                </a:cubicBezTo>
                <a:cubicBezTo>
                  <a:pt x="160" y="190"/>
                  <a:pt x="160" y="190"/>
                  <a:pt x="160" y="190"/>
                </a:cubicBezTo>
                <a:cubicBezTo>
                  <a:pt x="164" y="189"/>
                  <a:pt x="168" y="188"/>
                  <a:pt x="172" y="185"/>
                </a:cubicBezTo>
                <a:cubicBezTo>
                  <a:pt x="173" y="185"/>
                  <a:pt x="173" y="185"/>
                  <a:pt x="173" y="185"/>
                </a:cubicBezTo>
                <a:cubicBezTo>
                  <a:pt x="174" y="185"/>
                  <a:pt x="174" y="185"/>
                  <a:pt x="174" y="185"/>
                </a:cubicBezTo>
                <a:cubicBezTo>
                  <a:pt x="185" y="199"/>
                  <a:pt x="195" y="213"/>
                  <a:pt x="203" y="228"/>
                </a:cubicBezTo>
                <a:cubicBezTo>
                  <a:pt x="204" y="229"/>
                  <a:pt x="204" y="229"/>
                  <a:pt x="204" y="229"/>
                </a:cubicBezTo>
                <a:lnTo>
                  <a:pt x="203" y="229"/>
                </a:lnTo>
                <a:close/>
                <a:moveTo>
                  <a:pt x="243" y="170"/>
                </a:moveTo>
                <a:cubicBezTo>
                  <a:pt x="241" y="182"/>
                  <a:pt x="236" y="193"/>
                  <a:pt x="229" y="203"/>
                </a:cubicBezTo>
                <a:cubicBezTo>
                  <a:pt x="229" y="204"/>
                  <a:pt x="229" y="204"/>
                  <a:pt x="229" y="204"/>
                </a:cubicBezTo>
                <a:cubicBezTo>
                  <a:pt x="228" y="203"/>
                  <a:pt x="228" y="203"/>
                  <a:pt x="228" y="203"/>
                </a:cubicBezTo>
                <a:cubicBezTo>
                  <a:pt x="212" y="195"/>
                  <a:pt x="198" y="185"/>
                  <a:pt x="185" y="174"/>
                </a:cubicBezTo>
                <a:cubicBezTo>
                  <a:pt x="185" y="173"/>
                  <a:pt x="185" y="173"/>
                  <a:pt x="185" y="173"/>
                </a:cubicBezTo>
                <a:cubicBezTo>
                  <a:pt x="185" y="172"/>
                  <a:pt x="185" y="172"/>
                  <a:pt x="185" y="172"/>
                </a:cubicBezTo>
                <a:cubicBezTo>
                  <a:pt x="188" y="169"/>
                  <a:pt x="189" y="164"/>
                  <a:pt x="190" y="160"/>
                </a:cubicBezTo>
                <a:cubicBezTo>
                  <a:pt x="191" y="159"/>
                  <a:pt x="191" y="159"/>
                  <a:pt x="191" y="159"/>
                </a:cubicBezTo>
                <a:cubicBezTo>
                  <a:pt x="192" y="159"/>
                  <a:pt x="192" y="159"/>
                  <a:pt x="192" y="159"/>
                </a:cubicBezTo>
                <a:cubicBezTo>
                  <a:pt x="208" y="161"/>
                  <a:pt x="225" y="164"/>
                  <a:pt x="242" y="168"/>
                </a:cubicBezTo>
                <a:cubicBezTo>
                  <a:pt x="243" y="169"/>
                  <a:pt x="243" y="169"/>
                  <a:pt x="243" y="169"/>
                </a:cubicBezTo>
                <a:lnTo>
                  <a:pt x="243" y="170"/>
                </a:lnTo>
                <a:close/>
                <a:moveTo>
                  <a:pt x="242" y="134"/>
                </a:moveTo>
                <a:cubicBezTo>
                  <a:pt x="225" y="139"/>
                  <a:pt x="208" y="142"/>
                  <a:pt x="192" y="143"/>
                </a:cubicBezTo>
                <a:cubicBezTo>
                  <a:pt x="191" y="143"/>
                  <a:pt x="191" y="143"/>
                  <a:pt x="191" y="143"/>
                </a:cubicBezTo>
                <a:cubicBezTo>
                  <a:pt x="190" y="142"/>
                  <a:pt x="190" y="142"/>
                  <a:pt x="190" y="142"/>
                </a:cubicBezTo>
                <a:cubicBezTo>
                  <a:pt x="189" y="137"/>
                  <a:pt x="188" y="133"/>
                  <a:pt x="185" y="130"/>
                </a:cubicBezTo>
                <a:cubicBezTo>
                  <a:pt x="185" y="129"/>
                  <a:pt x="185" y="129"/>
                  <a:pt x="185" y="129"/>
                </a:cubicBezTo>
                <a:cubicBezTo>
                  <a:pt x="186" y="128"/>
                  <a:pt x="186" y="128"/>
                  <a:pt x="186" y="128"/>
                </a:cubicBezTo>
                <a:cubicBezTo>
                  <a:pt x="199" y="117"/>
                  <a:pt x="213" y="107"/>
                  <a:pt x="228" y="99"/>
                </a:cubicBezTo>
                <a:cubicBezTo>
                  <a:pt x="229" y="98"/>
                  <a:pt x="229" y="98"/>
                  <a:pt x="229" y="98"/>
                </a:cubicBezTo>
                <a:cubicBezTo>
                  <a:pt x="230" y="99"/>
                  <a:pt x="230" y="99"/>
                  <a:pt x="230" y="99"/>
                </a:cubicBezTo>
                <a:cubicBezTo>
                  <a:pt x="236" y="109"/>
                  <a:pt x="241" y="120"/>
                  <a:pt x="243" y="132"/>
                </a:cubicBezTo>
                <a:cubicBezTo>
                  <a:pt x="243" y="133"/>
                  <a:pt x="243" y="133"/>
                  <a:pt x="243" y="133"/>
                </a:cubicBezTo>
                <a:lnTo>
                  <a:pt x="242" y="134"/>
                </a:ln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  <a:effectLst>
            <a:outerShdw blurRad="190500" dist="76200" dir="2700000" algn="tl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" name="Freeform 7"/>
          <p:cNvSpPr/>
          <p:nvPr/>
        </p:nvSpPr>
        <p:spPr>
          <a:xfrm>
            <a:off x="7665211" y="3238500"/>
            <a:ext cx="9144000" cy="9144000"/>
          </a:xfrm>
          <a:custGeom>
            <a:avLst/>
            <a:gdLst>
              <a:gd name="connsiteX0" fmla="*/ 7153038 w 9144000"/>
              <a:gd name="connsiteY0" fmla="*/ 6378175 h 9144000"/>
              <a:gd name="connsiteX1" fmla="*/ 8387225 w 9144000"/>
              <a:gd name="connsiteY1" fmla="*/ 7090734 h 9144000"/>
              <a:gd name="connsiteX2" fmla="*/ 8363174 w 9144000"/>
              <a:gd name="connsiteY2" fmla="*/ 7128249 h 9144000"/>
              <a:gd name="connsiteX3" fmla="*/ 4572000 w 9144000"/>
              <a:gd name="connsiteY3" fmla="*/ 9144000 h 9144000"/>
              <a:gd name="connsiteX4" fmla="*/ 908295 w 9144000"/>
              <a:gd name="connsiteY4" fmla="*/ 7307501 h 9144000"/>
              <a:gd name="connsiteX5" fmla="*/ 893532 w 9144000"/>
              <a:gd name="connsiteY5" fmla="*/ 7286741 h 9144000"/>
              <a:gd name="connsiteX6" fmla="*/ 2134574 w 9144000"/>
              <a:gd name="connsiteY6" fmla="*/ 6570225 h 9144000"/>
              <a:gd name="connsiteX7" fmla="*/ 2139671 w 9144000"/>
              <a:gd name="connsiteY7" fmla="*/ 6577041 h 9144000"/>
              <a:gd name="connsiteX8" fmla="*/ 4572000 w 9144000"/>
              <a:gd name="connsiteY8" fmla="*/ 7724120 h 9144000"/>
              <a:gd name="connsiteX9" fmla="*/ 7004329 w 9144000"/>
              <a:gd name="connsiteY9" fmla="*/ 6577041 h 9144000"/>
              <a:gd name="connsiteX10" fmla="*/ 4992752 w 9144000"/>
              <a:gd name="connsiteY10" fmla="*/ 20053 h 9144000"/>
              <a:gd name="connsiteX11" fmla="*/ 5039460 w 9144000"/>
              <a:gd name="connsiteY11" fmla="*/ 23605 h 9144000"/>
              <a:gd name="connsiteX12" fmla="*/ 9144000 w 9144000"/>
              <a:gd name="connsiteY12" fmla="*/ 4572000 h 9144000"/>
              <a:gd name="connsiteX13" fmla="*/ 8693151 w 9144000"/>
              <a:gd name="connsiteY13" fmla="*/ 6554151 h 9144000"/>
              <a:gd name="connsiteX14" fmla="*/ 8603277 w 9144000"/>
              <a:gd name="connsiteY14" fmla="*/ 6729629 h 9144000"/>
              <a:gd name="connsiteX15" fmla="*/ 7370847 w 9144000"/>
              <a:gd name="connsiteY15" fmla="*/ 6018085 h 9144000"/>
              <a:gd name="connsiteX16" fmla="*/ 7476411 w 9144000"/>
              <a:gd name="connsiteY16" fmla="*/ 5798948 h 9144000"/>
              <a:gd name="connsiteX17" fmla="*/ 7724120 w 9144000"/>
              <a:gd name="connsiteY17" fmla="*/ 4572000 h 9144000"/>
              <a:gd name="connsiteX18" fmla="*/ 5207262 w 9144000"/>
              <a:gd name="connsiteY18" fmla="*/ 1483920 h 9144000"/>
              <a:gd name="connsiteX19" fmla="*/ 4992752 w 9144000"/>
              <a:gd name="connsiteY19" fmla="*/ 1451182 h 9144000"/>
              <a:gd name="connsiteX20" fmla="*/ 4572000 w 9144000"/>
              <a:gd name="connsiteY20" fmla="*/ 0 h 9144000"/>
              <a:gd name="connsiteX21" fmla="*/ 4572000 w 9144000"/>
              <a:gd name="connsiteY21" fmla="*/ 1419880 h 9144000"/>
              <a:gd name="connsiteX22" fmla="*/ 1419880 w 9144000"/>
              <a:gd name="connsiteY22" fmla="*/ 4572000 h 9144000"/>
              <a:gd name="connsiteX23" fmla="*/ 1800324 w 9144000"/>
              <a:gd name="connsiteY23" fmla="*/ 6074488 h 9144000"/>
              <a:gd name="connsiteX24" fmla="*/ 1891569 w 9144000"/>
              <a:gd name="connsiteY24" fmla="*/ 6224681 h 9144000"/>
              <a:gd name="connsiteX25" fmla="*/ 658399 w 9144000"/>
              <a:gd name="connsiteY25" fmla="*/ 6936652 h 9144000"/>
              <a:gd name="connsiteX26" fmla="*/ 551816 w 9144000"/>
              <a:gd name="connsiteY26" fmla="*/ 6751287 h 9144000"/>
              <a:gd name="connsiteX27" fmla="*/ 0 w 9144000"/>
              <a:gd name="connsiteY27" fmla="*/ 4572000 h 9144000"/>
              <a:gd name="connsiteX28" fmla="*/ 4572000 w 9144000"/>
              <a:gd name="connsiteY28" fmla="*/ 0 h 9144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9144000" h="9144000">
                <a:moveTo>
                  <a:pt x="7153038" y="6378175"/>
                </a:moveTo>
                <a:lnTo>
                  <a:pt x="8387225" y="7090734"/>
                </a:lnTo>
                <a:lnTo>
                  <a:pt x="8363174" y="7128249"/>
                </a:lnTo>
                <a:cubicBezTo>
                  <a:pt x="7541553" y="8344409"/>
                  <a:pt x="6150154" y="9144000"/>
                  <a:pt x="4572000" y="9144000"/>
                </a:cubicBezTo>
                <a:cubicBezTo>
                  <a:pt x="3072754" y="9144000"/>
                  <a:pt x="1742054" y="8422369"/>
                  <a:pt x="908295" y="7307501"/>
                </a:cubicBezTo>
                <a:lnTo>
                  <a:pt x="893532" y="7286741"/>
                </a:lnTo>
                <a:lnTo>
                  <a:pt x="2134574" y="6570225"/>
                </a:lnTo>
                <a:lnTo>
                  <a:pt x="2139671" y="6577041"/>
                </a:lnTo>
                <a:cubicBezTo>
                  <a:pt x="2717816" y="7277591"/>
                  <a:pt x="3592762" y="7724120"/>
                  <a:pt x="4572000" y="7724120"/>
                </a:cubicBezTo>
                <a:cubicBezTo>
                  <a:pt x="5551238" y="7724120"/>
                  <a:pt x="6426184" y="7277591"/>
                  <a:pt x="7004329" y="6577041"/>
                </a:cubicBezTo>
                <a:close/>
                <a:moveTo>
                  <a:pt x="4992752" y="20053"/>
                </a:moveTo>
                <a:lnTo>
                  <a:pt x="5039460" y="23605"/>
                </a:lnTo>
                <a:cubicBezTo>
                  <a:pt x="7344919" y="257737"/>
                  <a:pt x="9144000" y="2204770"/>
                  <a:pt x="9144000" y="4572000"/>
                </a:cubicBezTo>
                <a:cubicBezTo>
                  <a:pt x="9144000" y="5282169"/>
                  <a:pt x="8982083" y="5954521"/>
                  <a:pt x="8693151" y="6554151"/>
                </a:cubicBezTo>
                <a:lnTo>
                  <a:pt x="8603277" y="6729629"/>
                </a:lnTo>
                <a:lnTo>
                  <a:pt x="7370847" y="6018085"/>
                </a:lnTo>
                <a:lnTo>
                  <a:pt x="7476411" y="5798948"/>
                </a:lnTo>
                <a:cubicBezTo>
                  <a:pt x="7635917" y="5421833"/>
                  <a:pt x="7724120" y="5007217"/>
                  <a:pt x="7724120" y="4572000"/>
                </a:cubicBezTo>
                <a:cubicBezTo>
                  <a:pt x="7724120" y="3048741"/>
                  <a:pt x="6643630" y="1777844"/>
                  <a:pt x="5207262" y="1483920"/>
                </a:cubicBezTo>
                <a:lnTo>
                  <a:pt x="4992752" y="1451182"/>
                </a:lnTo>
                <a:close/>
                <a:moveTo>
                  <a:pt x="4572000" y="0"/>
                </a:moveTo>
                <a:lnTo>
                  <a:pt x="4572000" y="1419880"/>
                </a:lnTo>
                <a:cubicBezTo>
                  <a:pt x="2831132" y="1419880"/>
                  <a:pt x="1419880" y="2831132"/>
                  <a:pt x="1419880" y="4572000"/>
                </a:cubicBezTo>
                <a:cubicBezTo>
                  <a:pt x="1419880" y="5116022"/>
                  <a:pt x="1557698" y="5627853"/>
                  <a:pt x="1800324" y="6074488"/>
                </a:cubicBezTo>
                <a:lnTo>
                  <a:pt x="1891569" y="6224681"/>
                </a:lnTo>
                <a:lnTo>
                  <a:pt x="658399" y="6936652"/>
                </a:lnTo>
                <a:lnTo>
                  <a:pt x="551816" y="6751287"/>
                </a:lnTo>
                <a:cubicBezTo>
                  <a:pt x="199898" y="6103465"/>
                  <a:pt x="0" y="5361077"/>
                  <a:pt x="0" y="4572000"/>
                </a:cubicBezTo>
                <a:cubicBezTo>
                  <a:pt x="0" y="2046954"/>
                  <a:pt x="2046954" y="0"/>
                  <a:pt x="4572000" y="0"/>
                </a:cubicBezTo>
                <a:close/>
              </a:path>
            </a:pathLst>
          </a:custGeom>
          <a:gradFill>
            <a:gsLst>
              <a:gs pos="0">
                <a:schemeClr val="bg1"/>
              </a:gs>
              <a:gs pos="56000">
                <a:schemeClr val="bg1"/>
              </a:gs>
              <a:gs pos="100000">
                <a:srgbClr val="F0F0F0"/>
              </a:gs>
            </a:gsLst>
            <a:lin ang="2700000" scaled="1"/>
          </a:gradFill>
          <a:ln>
            <a:noFill/>
          </a:ln>
          <a:effectLst>
            <a:outerShdw blurRad="596900" dist="76200" dir="2700000" algn="tl" rotWithShape="0">
              <a:prstClr val="black">
                <a:alpha val="21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23" name="Freeform 22"/>
          <p:cNvSpPr>
            <a:spLocks noEditPoints="1"/>
          </p:cNvSpPr>
          <p:nvPr/>
        </p:nvSpPr>
        <p:spPr bwMode="auto">
          <a:xfrm>
            <a:off x="15071952" y="6363624"/>
            <a:ext cx="3044824" cy="3041085"/>
          </a:xfrm>
          <a:custGeom>
            <a:avLst/>
            <a:gdLst>
              <a:gd name="T0" fmla="*/ 286 w 302"/>
              <a:gd name="T1" fmla="*/ 129 h 302"/>
              <a:gd name="T2" fmla="*/ 282 w 302"/>
              <a:gd name="T3" fmla="*/ 112 h 302"/>
              <a:gd name="T4" fmla="*/ 285 w 302"/>
              <a:gd name="T5" fmla="*/ 82 h 302"/>
              <a:gd name="T6" fmla="*/ 264 w 302"/>
              <a:gd name="T7" fmla="*/ 72 h 302"/>
              <a:gd name="T8" fmla="*/ 252 w 302"/>
              <a:gd name="T9" fmla="*/ 58 h 302"/>
              <a:gd name="T10" fmla="*/ 236 w 302"/>
              <a:gd name="T11" fmla="*/ 34 h 302"/>
              <a:gd name="T12" fmla="*/ 219 w 302"/>
              <a:gd name="T13" fmla="*/ 23 h 302"/>
              <a:gd name="T14" fmla="*/ 191 w 302"/>
              <a:gd name="T15" fmla="*/ 20 h 302"/>
              <a:gd name="T16" fmla="*/ 173 w 302"/>
              <a:gd name="T17" fmla="*/ 15 h 302"/>
              <a:gd name="T18" fmla="*/ 155 w 302"/>
              <a:gd name="T19" fmla="*/ 0 h 302"/>
              <a:gd name="T20" fmla="*/ 141 w 302"/>
              <a:gd name="T21" fmla="*/ 14 h 302"/>
              <a:gd name="T22" fmla="*/ 113 w 302"/>
              <a:gd name="T23" fmla="*/ 12 h 302"/>
              <a:gd name="T24" fmla="*/ 94 w 302"/>
              <a:gd name="T25" fmla="*/ 18 h 302"/>
              <a:gd name="T26" fmla="*/ 73 w 302"/>
              <a:gd name="T27" fmla="*/ 38 h 302"/>
              <a:gd name="T28" fmla="*/ 59 w 302"/>
              <a:gd name="T29" fmla="*/ 49 h 302"/>
              <a:gd name="T30" fmla="*/ 35 w 302"/>
              <a:gd name="T31" fmla="*/ 54 h 302"/>
              <a:gd name="T32" fmla="*/ 32 w 302"/>
              <a:gd name="T33" fmla="*/ 84 h 302"/>
              <a:gd name="T34" fmla="*/ 24 w 302"/>
              <a:gd name="T35" fmla="*/ 99 h 302"/>
              <a:gd name="T36" fmla="*/ 3 w 302"/>
              <a:gd name="T37" fmla="*/ 121 h 302"/>
              <a:gd name="T38" fmla="*/ 14 w 302"/>
              <a:gd name="T39" fmla="*/ 142 h 302"/>
              <a:gd name="T40" fmla="*/ 7 w 302"/>
              <a:gd name="T41" fmla="*/ 157 h 302"/>
              <a:gd name="T42" fmla="*/ 9 w 302"/>
              <a:gd name="T43" fmla="*/ 177 h 302"/>
              <a:gd name="T44" fmla="*/ 24 w 302"/>
              <a:gd name="T45" fmla="*/ 201 h 302"/>
              <a:gd name="T46" fmla="*/ 31 w 302"/>
              <a:gd name="T47" fmla="*/ 218 h 302"/>
              <a:gd name="T48" fmla="*/ 30 w 302"/>
              <a:gd name="T49" fmla="*/ 242 h 302"/>
              <a:gd name="T50" fmla="*/ 59 w 302"/>
              <a:gd name="T51" fmla="*/ 252 h 302"/>
              <a:gd name="T52" fmla="*/ 73 w 302"/>
              <a:gd name="T53" fmla="*/ 263 h 302"/>
              <a:gd name="T54" fmla="*/ 89 w 302"/>
              <a:gd name="T55" fmla="*/ 289 h 302"/>
              <a:gd name="T56" fmla="*/ 112 w 302"/>
              <a:gd name="T57" fmla="*/ 283 h 302"/>
              <a:gd name="T58" fmla="*/ 130 w 302"/>
              <a:gd name="T59" fmla="*/ 286 h 302"/>
              <a:gd name="T60" fmla="*/ 155 w 302"/>
              <a:gd name="T61" fmla="*/ 302 h 302"/>
              <a:gd name="T62" fmla="*/ 173 w 302"/>
              <a:gd name="T63" fmla="*/ 286 h 302"/>
              <a:gd name="T64" fmla="*/ 190 w 302"/>
              <a:gd name="T65" fmla="*/ 282 h 302"/>
              <a:gd name="T66" fmla="*/ 220 w 302"/>
              <a:gd name="T67" fmla="*/ 285 h 302"/>
              <a:gd name="T68" fmla="*/ 230 w 302"/>
              <a:gd name="T69" fmla="*/ 263 h 302"/>
              <a:gd name="T70" fmla="*/ 243 w 302"/>
              <a:gd name="T71" fmla="*/ 251 h 302"/>
              <a:gd name="T72" fmla="*/ 268 w 302"/>
              <a:gd name="T73" fmla="*/ 236 h 302"/>
              <a:gd name="T74" fmla="*/ 278 w 302"/>
              <a:gd name="T75" fmla="*/ 219 h 302"/>
              <a:gd name="T76" fmla="*/ 282 w 302"/>
              <a:gd name="T77" fmla="*/ 190 h 302"/>
              <a:gd name="T78" fmla="*/ 287 w 302"/>
              <a:gd name="T79" fmla="*/ 173 h 302"/>
              <a:gd name="T80" fmla="*/ 302 w 302"/>
              <a:gd name="T81" fmla="*/ 155 h 302"/>
              <a:gd name="T82" fmla="*/ 170 w 302"/>
              <a:gd name="T83" fmla="*/ 59 h 302"/>
              <a:gd name="T84" fmla="*/ 160 w 302"/>
              <a:gd name="T85" fmla="*/ 111 h 302"/>
              <a:gd name="T86" fmla="*/ 143 w 302"/>
              <a:gd name="T87" fmla="*/ 110 h 302"/>
              <a:gd name="T88" fmla="*/ 98 w 302"/>
              <a:gd name="T89" fmla="*/ 73 h 302"/>
              <a:gd name="T90" fmla="*/ 117 w 302"/>
              <a:gd name="T91" fmla="*/ 128 h 302"/>
              <a:gd name="T92" fmla="*/ 59 w 302"/>
              <a:gd name="T93" fmla="*/ 132 h 302"/>
              <a:gd name="T94" fmla="*/ 110 w 302"/>
              <a:gd name="T95" fmla="*/ 159 h 302"/>
              <a:gd name="T96" fmla="*/ 143 w 302"/>
              <a:gd name="T97" fmla="*/ 191 h 302"/>
              <a:gd name="T98" fmla="*/ 128 w 302"/>
              <a:gd name="T99" fmla="*/ 185 h 302"/>
              <a:gd name="T100" fmla="*/ 130 w 302"/>
              <a:gd name="T101" fmla="*/ 171 h 302"/>
              <a:gd name="T102" fmla="*/ 203 w 302"/>
              <a:gd name="T103" fmla="*/ 229 h 302"/>
              <a:gd name="T104" fmla="*/ 172 w 302"/>
              <a:gd name="T105" fmla="*/ 185 h 302"/>
              <a:gd name="T106" fmla="*/ 229 w 302"/>
              <a:gd name="T107" fmla="*/ 203 h 302"/>
              <a:gd name="T108" fmla="*/ 191 w 302"/>
              <a:gd name="T109" fmla="*/ 159 h 302"/>
              <a:gd name="T110" fmla="*/ 191 w 302"/>
              <a:gd name="T111" fmla="*/ 143 h 302"/>
              <a:gd name="T112" fmla="*/ 230 w 302"/>
              <a:gd name="T113" fmla="*/ 99 h 3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302" h="302">
                <a:moveTo>
                  <a:pt x="302" y="147"/>
                </a:moveTo>
                <a:cubicBezTo>
                  <a:pt x="300" y="146"/>
                  <a:pt x="297" y="145"/>
                  <a:pt x="295" y="145"/>
                </a:cubicBezTo>
                <a:cubicBezTo>
                  <a:pt x="293" y="144"/>
                  <a:pt x="290" y="143"/>
                  <a:pt x="288" y="142"/>
                </a:cubicBezTo>
                <a:cubicBezTo>
                  <a:pt x="287" y="142"/>
                  <a:pt x="287" y="142"/>
                  <a:pt x="287" y="142"/>
                </a:cubicBezTo>
                <a:cubicBezTo>
                  <a:pt x="287" y="141"/>
                  <a:pt x="287" y="141"/>
                  <a:pt x="287" y="141"/>
                </a:cubicBezTo>
                <a:cubicBezTo>
                  <a:pt x="287" y="137"/>
                  <a:pt x="287" y="133"/>
                  <a:pt x="286" y="130"/>
                </a:cubicBezTo>
                <a:cubicBezTo>
                  <a:pt x="286" y="129"/>
                  <a:pt x="286" y="129"/>
                  <a:pt x="286" y="129"/>
                </a:cubicBezTo>
                <a:cubicBezTo>
                  <a:pt x="287" y="128"/>
                  <a:pt x="287" y="128"/>
                  <a:pt x="287" y="128"/>
                </a:cubicBezTo>
                <a:cubicBezTo>
                  <a:pt x="289" y="127"/>
                  <a:pt x="291" y="126"/>
                  <a:pt x="293" y="125"/>
                </a:cubicBezTo>
                <a:cubicBezTo>
                  <a:pt x="295" y="123"/>
                  <a:pt x="297" y="122"/>
                  <a:pt x="299" y="121"/>
                </a:cubicBezTo>
                <a:cubicBezTo>
                  <a:pt x="299" y="118"/>
                  <a:pt x="298" y="116"/>
                  <a:pt x="297" y="113"/>
                </a:cubicBezTo>
                <a:cubicBezTo>
                  <a:pt x="295" y="113"/>
                  <a:pt x="293" y="113"/>
                  <a:pt x="290" y="113"/>
                </a:cubicBezTo>
                <a:cubicBezTo>
                  <a:pt x="288" y="112"/>
                  <a:pt x="285" y="112"/>
                  <a:pt x="283" y="112"/>
                </a:cubicBezTo>
                <a:cubicBezTo>
                  <a:pt x="282" y="112"/>
                  <a:pt x="282" y="112"/>
                  <a:pt x="282" y="112"/>
                </a:cubicBezTo>
                <a:cubicBezTo>
                  <a:pt x="282" y="111"/>
                  <a:pt x="282" y="111"/>
                  <a:pt x="282" y="111"/>
                </a:cubicBezTo>
                <a:cubicBezTo>
                  <a:pt x="281" y="108"/>
                  <a:pt x="279" y="104"/>
                  <a:pt x="278" y="100"/>
                </a:cubicBezTo>
                <a:cubicBezTo>
                  <a:pt x="278" y="99"/>
                  <a:pt x="278" y="99"/>
                  <a:pt x="278" y="99"/>
                </a:cubicBezTo>
                <a:cubicBezTo>
                  <a:pt x="278" y="99"/>
                  <a:pt x="278" y="99"/>
                  <a:pt x="278" y="99"/>
                </a:cubicBezTo>
                <a:cubicBezTo>
                  <a:pt x="280" y="97"/>
                  <a:pt x="282" y="95"/>
                  <a:pt x="284" y="94"/>
                </a:cubicBezTo>
                <a:cubicBezTo>
                  <a:pt x="285" y="92"/>
                  <a:pt x="287" y="90"/>
                  <a:pt x="289" y="89"/>
                </a:cubicBezTo>
                <a:cubicBezTo>
                  <a:pt x="288" y="86"/>
                  <a:pt x="286" y="84"/>
                  <a:pt x="285" y="82"/>
                </a:cubicBezTo>
                <a:cubicBezTo>
                  <a:pt x="283" y="82"/>
                  <a:pt x="281" y="82"/>
                  <a:pt x="278" y="83"/>
                </a:cubicBezTo>
                <a:cubicBezTo>
                  <a:pt x="276" y="83"/>
                  <a:pt x="273" y="83"/>
                  <a:pt x="271" y="84"/>
                </a:cubicBezTo>
                <a:cubicBezTo>
                  <a:pt x="270" y="84"/>
                  <a:pt x="270" y="84"/>
                  <a:pt x="270" y="84"/>
                </a:cubicBezTo>
                <a:cubicBezTo>
                  <a:pt x="270" y="83"/>
                  <a:pt x="270" y="83"/>
                  <a:pt x="270" y="83"/>
                </a:cubicBezTo>
                <a:cubicBezTo>
                  <a:pt x="268" y="80"/>
                  <a:pt x="266" y="76"/>
                  <a:pt x="264" y="73"/>
                </a:cubicBezTo>
                <a:cubicBezTo>
                  <a:pt x="263" y="72"/>
                  <a:pt x="263" y="72"/>
                  <a:pt x="263" y="72"/>
                </a:cubicBezTo>
                <a:cubicBezTo>
                  <a:pt x="264" y="72"/>
                  <a:pt x="264" y="72"/>
                  <a:pt x="264" y="72"/>
                </a:cubicBezTo>
                <a:cubicBezTo>
                  <a:pt x="265" y="70"/>
                  <a:pt x="266" y="68"/>
                  <a:pt x="268" y="66"/>
                </a:cubicBezTo>
                <a:cubicBezTo>
                  <a:pt x="269" y="64"/>
                  <a:pt x="270" y="62"/>
                  <a:pt x="271" y="60"/>
                </a:cubicBezTo>
                <a:cubicBezTo>
                  <a:pt x="270" y="58"/>
                  <a:pt x="268" y="56"/>
                  <a:pt x="267" y="54"/>
                </a:cubicBezTo>
                <a:cubicBezTo>
                  <a:pt x="264" y="54"/>
                  <a:pt x="262" y="55"/>
                  <a:pt x="260" y="56"/>
                </a:cubicBezTo>
                <a:cubicBezTo>
                  <a:pt x="258" y="57"/>
                  <a:pt x="255" y="58"/>
                  <a:pt x="253" y="59"/>
                </a:cubicBezTo>
                <a:cubicBezTo>
                  <a:pt x="252" y="59"/>
                  <a:pt x="252" y="59"/>
                  <a:pt x="252" y="59"/>
                </a:cubicBezTo>
                <a:cubicBezTo>
                  <a:pt x="252" y="58"/>
                  <a:pt x="252" y="58"/>
                  <a:pt x="252" y="58"/>
                </a:cubicBezTo>
                <a:cubicBezTo>
                  <a:pt x="249" y="55"/>
                  <a:pt x="246" y="53"/>
                  <a:pt x="243" y="50"/>
                </a:cubicBezTo>
                <a:cubicBezTo>
                  <a:pt x="243" y="49"/>
                  <a:pt x="243" y="49"/>
                  <a:pt x="243" y="49"/>
                </a:cubicBezTo>
                <a:cubicBezTo>
                  <a:pt x="243" y="49"/>
                  <a:pt x="243" y="49"/>
                  <a:pt x="243" y="49"/>
                </a:cubicBezTo>
                <a:cubicBezTo>
                  <a:pt x="244" y="47"/>
                  <a:pt x="245" y="44"/>
                  <a:pt x="246" y="42"/>
                </a:cubicBezTo>
                <a:cubicBezTo>
                  <a:pt x="247" y="40"/>
                  <a:pt x="247" y="37"/>
                  <a:pt x="248" y="35"/>
                </a:cubicBezTo>
                <a:cubicBezTo>
                  <a:pt x="246" y="33"/>
                  <a:pt x="244" y="32"/>
                  <a:pt x="242" y="30"/>
                </a:cubicBezTo>
                <a:cubicBezTo>
                  <a:pt x="240" y="31"/>
                  <a:pt x="238" y="33"/>
                  <a:pt x="236" y="34"/>
                </a:cubicBezTo>
                <a:cubicBezTo>
                  <a:pt x="234" y="36"/>
                  <a:pt x="232" y="37"/>
                  <a:pt x="230" y="38"/>
                </a:cubicBezTo>
                <a:cubicBezTo>
                  <a:pt x="229" y="39"/>
                  <a:pt x="229" y="39"/>
                  <a:pt x="229" y="39"/>
                </a:cubicBezTo>
                <a:cubicBezTo>
                  <a:pt x="228" y="38"/>
                  <a:pt x="228" y="38"/>
                  <a:pt x="228" y="38"/>
                </a:cubicBezTo>
                <a:cubicBezTo>
                  <a:pt x="225" y="36"/>
                  <a:pt x="222" y="34"/>
                  <a:pt x="219" y="32"/>
                </a:cubicBezTo>
                <a:cubicBezTo>
                  <a:pt x="218" y="32"/>
                  <a:pt x="218" y="32"/>
                  <a:pt x="218" y="32"/>
                </a:cubicBezTo>
                <a:cubicBezTo>
                  <a:pt x="218" y="31"/>
                  <a:pt x="218" y="31"/>
                  <a:pt x="218" y="31"/>
                </a:cubicBezTo>
                <a:cubicBezTo>
                  <a:pt x="218" y="28"/>
                  <a:pt x="219" y="26"/>
                  <a:pt x="219" y="23"/>
                </a:cubicBezTo>
                <a:cubicBezTo>
                  <a:pt x="219" y="21"/>
                  <a:pt x="220" y="19"/>
                  <a:pt x="220" y="16"/>
                </a:cubicBezTo>
                <a:cubicBezTo>
                  <a:pt x="218" y="15"/>
                  <a:pt x="215" y="14"/>
                  <a:pt x="213" y="13"/>
                </a:cubicBezTo>
                <a:cubicBezTo>
                  <a:pt x="211" y="15"/>
                  <a:pt x="210" y="16"/>
                  <a:pt x="208" y="18"/>
                </a:cubicBezTo>
                <a:cubicBezTo>
                  <a:pt x="206" y="20"/>
                  <a:pt x="205" y="22"/>
                  <a:pt x="203" y="23"/>
                </a:cubicBezTo>
                <a:cubicBezTo>
                  <a:pt x="202" y="24"/>
                  <a:pt x="202" y="24"/>
                  <a:pt x="202" y="24"/>
                </a:cubicBezTo>
                <a:cubicBezTo>
                  <a:pt x="202" y="24"/>
                  <a:pt x="202" y="24"/>
                  <a:pt x="202" y="24"/>
                </a:cubicBezTo>
                <a:cubicBezTo>
                  <a:pt x="198" y="22"/>
                  <a:pt x="194" y="21"/>
                  <a:pt x="191" y="20"/>
                </a:cubicBezTo>
                <a:cubicBezTo>
                  <a:pt x="190" y="20"/>
                  <a:pt x="190" y="20"/>
                  <a:pt x="190" y="20"/>
                </a:cubicBezTo>
                <a:cubicBezTo>
                  <a:pt x="190" y="19"/>
                  <a:pt x="190" y="19"/>
                  <a:pt x="190" y="19"/>
                </a:cubicBezTo>
                <a:cubicBezTo>
                  <a:pt x="189" y="17"/>
                  <a:pt x="189" y="14"/>
                  <a:pt x="189" y="12"/>
                </a:cubicBezTo>
                <a:cubicBezTo>
                  <a:pt x="189" y="9"/>
                  <a:pt x="189" y="7"/>
                  <a:pt x="188" y="4"/>
                </a:cubicBezTo>
                <a:cubicBezTo>
                  <a:pt x="186" y="4"/>
                  <a:pt x="183" y="3"/>
                  <a:pt x="181" y="3"/>
                </a:cubicBezTo>
                <a:cubicBezTo>
                  <a:pt x="180" y="4"/>
                  <a:pt x="178" y="7"/>
                  <a:pt x="177" y="9"/>
                </a:cubicBezTo>
                <a:cubicBezTo>
                  <a:pt x="176" y="11"/>
                  <a:pt x="175" y="13"/>
                  <a:pt x="173" y="15"/>
                </a:cubicBezTo>
                <a:cubicBezTo>
                  <a:pt x="173" y="16"/>
                  <a:pt x="173" y="16"/>
                  <a:pt x="173" y="16"/>
                </a:cubicBezTo>
                <a:cubicBezTo>
                  <a:pt x="172" y="16"/>
                  <a:pt x="172" y="16"/>
                  <a:pt x="172" y="16"/>
                </a:cubicBezTo>
                <a:cubicBezTo>
                  <a:pt x="168" y="15"/>
                  <a:pt x="165" y="15"/>
                  <a:pt x="161" y="14"/>
                </a:cubicBezTo>
                <a:cubicBezTo>
                  <a:pt x="160" y="14"/>
                  <a:pt x="160" y="14"/>
                  <a:pt x="160" y="14"/>
                </a:cubicBezTo>
                <a:cubicBezTo>
                  <a:pt x="159" y="14"/>
                  <a:pt x="159" y="14"/>
                  <a:pt x="159" y="14"/>
                </a:cubicBezTo>
                <a:cubicBezTo>
                  <a:pt x="159" y="11"/>
                  <a:pt x="158" y="9"/>
                  <a:pt x="157" y="7"/>
                </a:cubicBezTo>
                <a:cubicBezTo>
                  <a:pt x="156" y="4"/>
                  <a:pt x="156" y="2"/>
                  <a:pt x="155" y="0"/>
                </a:cubicBezTo>
                <a:cubicBezTo>
                  <a:pt x="155" y="0"/>
                  <a:pt x="155" y="0"/>
                  <a:pt x="155" y="0"/>
                </a:cubicBezTo>
                <a:cubicBezTo>
                  <a:pt x="152" y="0"/>
                  <a:pt x="150" y="0"/>
                  <a:pt x="147" y="0"/>
                </a:cubicBezTo>
                <a:cubicBezTo>
                  <a:pt x="147" y="0"/>
                  <a:pt x="147" y="0"/>
                  <a:pt x="147" y="0"/>
                </a:cubicBezTo>
                <a:cubicBezTo>
                  <a:pt x="146" y="2"/>
                  <a:pt x="145" y="4"/>
                  <a:pt x="145" y="7"/>
                </a:cubicBezTo>
                <a:cubicBezTo>
                  <a:pt x="144" y="9"/>
                  <a:pt x="143" y="11"/>
                  <a:pt x="142" y="14"/>
                </a:cubicBezTo>
                <a:cubicBezTo>
                  <a:pt x="142" y="14"/>
                  <a:pt x="142" y="14"/>
                  <a:pt x="142" y="14"/>
                </a:cubicBezTo>
                <a:cubicBezTo>
                  <a:pt x="141" y="14"/>
                  <a:pt x="141" y="14"/>
                  <a:pt x="141" y="14"/>
                </a:cubicBezTo>
                <a:cubicBezTo>
                  <a:pt x="137" y="15"/>
                  <a:pt x="133" y="15"/>
                  <a:pt x="130" y="16"/>
                </a:cubicBezTo>
                <a:cubicBezTo>
                  <a:pt x="129" y="16"/>
                  <a:pt x="129" y="16"/>
                  <a:pt x="129" y="16"/>
                </a:cubicBezTo>
                <a:cubicBezTo>
                  <a:pt x="129" y="15"/>
                  <a:pt x="129" y="15"/>
                  <a:pt x="129" y="15"/>
                </a:cubicBezTo>
                <a:cubicBezTo>
                  <a:pt x="127" y="13"/>
                  <a:pt x="126" y="11"/>
                  <a:pt x="125" y="9"/>
                </a:cubicBezTo>
                <a:cubicBezTo>
                  <a:pt x="123" y="7"/>
                  <a:pt x="122" y="4"/>
                  <a:pt x="121" y="3"/>
                </a:cubicBezTo>
                <a:cubicBezTo>
                  <a:pt x="118" y="3"/>
                  <a:pt x="116" y="4"/>
                  <a:pt x="113" y="4"/>
                </a:cubicBezTo>
                <a:cubicBezTo>
                  <a:pt x="113" y="7"/>
                  <a:pt x="113" y="9"/>
                  <a:pt x="113" y="12"/>
                </a:cubicBezTo>
                <a:cubicBezTo>
                  <a:pt x="113" y="14"/>
                  <a:pt x="112" y="17"/>
                  <a:pt x="112" y="19"/>
                </a:cubicBezTo>
                <a:cubicBezTo>
                  <a:pt x="112" y="20"/>
                  <a:pt x="112" y="20"/>
                  <a:pt x="112" y="20"/>
                </a:cubicBezTo>
                <a:cubicBezTo>
                  <a:pt x="111" y="20"/>
                  <a:pt x="111" y="20"/>
                  <a:pt x="111" y="20"/>
                </a:cubicBezTo>
                <a:cubicBezTo>
                  <a:pt x="108" y="21"/>
                  <a:pt x="104" y="22"/>
                  <a:pt x="100" y="24"/>
                </a:cubicBezTo>
                <a:cubicBezTo>
                  <a:pt x="100" y="24"/>
                  <a:pt x="100" y="24"/>
                  <a:pt x="100" y="24"/>
                </a:cubicBezTo>
                <a:cubicBezTo>
                  <a:pt x="99" y="23"/>
                  <a:pt x="99" y="23"/>
                  <a:pt x="99" y="23"/>
                </a:cubicBezTo>
                <a:cubicBezTo>
                  <a:pt x="97" y="22"/>
                  <a:pt x="96" y="20"/>
                  <a:pt x="94" y="18"/>
                </a:cubicBezTo>
                <a:cubicBezTo>
                  <a:pt x="92" y="16"/>
                  <a:pt x="90" y="15"/>
                  <a:pt x="89" y="13"/>
                </a:cubicBezTo>
                <a:cubicBezTo>
                  <a:pt x="86" y="14"/>
                  <a:pt x="84" y="15"/>
                  <a:pt x="82" y="16"/>
                </a:cubicBezTo>
                <a:cubicBezTo>
                  <a:pt x="82" y="19"/>
                  <a:pt x="82" y="21"/>
                  <a:pt x="83" y="23"/>
                </a:cubicBezTo>
                <a:cubicBezTo>
                  <a:pt x="83" y="26"/>
                  <a:pt x="83" y="28"/>
                  <a:pt x="84" y="31"/>
                </a:cubicBezTo>
                <a:cubicBezTo>
                  <a:pt x="84" y="32"/>
                  <a:pt x="84" y="32"/>
                  <a:pt x="84" y="32"/>
                </a:cubicBezTo>
                <a:cubicBezTo>
                  <a:pt x="83" y="32"/>
                  <a:pt x="83" y="32"/>
                  <a:pt x="83" y="32"/>
                </a:cubicBezTo>
                <a:cubicBezTo>
                  <a:pt x="80" y="34"/>
                  <a:pt x="76" y="36"/>
                  <a:pt x="73" y="38"/>
                </a:cubicBezTo>
                <a:cubicBezTo>
                  <a:pt x="73" y="39"/>
                  <a:pt x="73" y="39"/>
                  <a:pt x="73" y="39"/>
                </a:cubicBezTo>
                <a:cubicBezTo>
                  <a:pt x="72" y="38"/>
                  <a:pt x="72" y="38"/>
                  <a:pt x="72" y="38"/>
                </a:cubicBezTo>
                <a:cubicBezTo>
                  <a:pt x="70" y="37"/>
                  <a:pt x="68" y="36"/>
                  <a:pt x="66" y="34"/>
                </a:cubicBezTo>
                <a:cubicBezTo>
                  <a:pt x="64" y="33"/>
                  <a:pt x="62" y="31"/>
                  <a:pt x="60" y="30"/>
                </a:cubicBezTo>
                <a:cubicBezTo>
                  <a:pt x="58" y="32"/>
                  <a:pt x="56" y="33"/>
                  <a:pt x="54" y="35"/>
                </a:cubicBezTo>
                <a:cubicBezTo>
                  <a:pt x="54" y="37"/>
                  <a:pt x="55" y="40"/>
                  <a:pt x="56" y="42"/>
                </a:cubicBezTo>
                <a:cubicBezTo>
                  <a:pt x="57" y="44"/>
                  <a:pt x="58" y="47"/>
                  <a:pt x="59" y="49"/>
                </a:cubicBezTo>
                <a:cubicBezTo>
                  <a:pt x="59" y="49"/>
                  <a:pt x="59" y="49"/>
                  <a:pt x="59" y="49"/>
                </a:cubicBezTo>
                <a:cubicBezTo>
                  <a:pt x="58" y="50"/>
                  <a:pt x="58" y="50"/>
                  <a:pt x="58" y="50"/>
                </a:cubicBezTo>
                <a:cubicBezTo>
                  <a:pt x="56" y="53"/>
                  <a:pt x="53" y="55"/>
                  <a:pt x="50" y="58"/>
                </a:cubicBezTo>
                <a:cubicBezTo>
                  <a:pt x="50" y="59"/>
                  <a:pt x="50" y="59"/>
                  <a:pt x="50" y="59"/>
                </a:cubicBezTo>
                <a:cubicBezTo>
                  <a:pt x="49" y="59"/>
                  <a:pt x="49" y="59"/>
                  <a:pt x="49" y="59"/>
                </a:cubicBezTo>
                <a:cubicBezTo>
                  <a:pt x="47" y="58"/>
                  <a:pt x="44" y="57"/>
                  <a:pt x="42" y="56"/>
                </a:cubicBezTo>
                <a:cubicBezTo>
                  <a:pt x="40" y="55"/>
                  <a:pt x="37" y="54"/>
                  <a:pt x="35" y="54"/>
                </a:cubicBezTo>
                <a:cubicBezTo>
                  <a:pt x="33" y="56"/>
                  <a:pt x="32" y="58"/>
                  <a:pt x="30" y="60"/>
                </a:cubicBezTo>
                <a:cubicBezTo>
                  <a:pt x="32" y="62"/>
                  <a:pt x="33" y="64"/>
                  <a:pt x="34" y="66"/>
                </a:cubicBezTo>
                <a:cubicBezTo>
                  <a:pt x="36" y="68"/>
                  <a:pt x="37" y="70"/>
                  <a:pt x="38" y="72"/>
                </a:cubicBezTo>
                <a:cubicBezTo>
                  <a:pt x="39" y="72"/>
                  <a:pt x="39" y="72"/>
                  <a:pt x="39" y="72"/>
                </a:cubicBezTo>
                <a:cubicBezTo>
                  <a:pt x="38" y="73"/>
                  <a:pt x="38" y="73"/>
                  <a:pt x="38" y="73"/>
                </a:cubicBezTo>
                <a:cubicBezTo>
                  <a:pt x="36" y="76"/>
                  <a:pt x="34" y="80"/>
                  <a:pt x="32" y="83"/>
                </a:cubicBezTo>
                <a:cubicBezTo>
                  <a:pt x="32" y="84"/>
                  <a:pt x="32" y="84"/>
                  <a:pt x="32" y="84"/>
                </a:cubicBezTo>
                <a:cubicBezTo>
                  <a:pt x="31" y="84"/>
                  <a:pt x="31" y="84"/>
                  <a:pt x="31" y="84"/>
                </a:cubicBezTo>
                <a:cubicBezTo>
                  <a:pt x="29" y="83"/>
                  <a:pt x="26" y="83"/>
                  <a:pt x="24" y="83"/>
                </a:cubicBezTo>
                <a:cubicBezTo>
                  <a:pt x="21" y="82"/>
                  <a:pt x="19" y="82"/>
                  <a:pt x="17" y="82"/>
                </a:cubicBezTo>
                <a:cubicBezTo>
                  <a:pt x="15" y="84"/>
                  <a:pt x="14" y="86"/>
                  <a:pt x="13" y="89"/>
                </a:cubicBezTo>
                <a:cubicBezTo>
                  <a:pt x="15" y="90"/>
                  <a:pt x="16" y="92"/>
                  <a:pt x="18" y="94"/>
                </a:cubicBezTo>
                <a:cubicBezTo>
                  <a:pt x="20" y="95"/>
                  <a:pt x="22" y="97"/>
                  <a:pt x="24" y="99"/>
                </a:cubicBezTo>
                <a:cubicBezTo>
                  <a:pt x="24" y="99"/>
                  <a:pt x="24" y="99"/>
                  <a:pt x="24" y="99"/>
                </a:cubicBezTo>
                <a:cubicBezTo>
                  <a:pt x="24" y="100"/>
                  <a:pt x="24" y="100"/>
                  <a:pt x="24" y="100"/>
                </a:cubicBezTo>
                <a:cubicBezTo>
                  <a:pt x="22" y="104"/>
                  <a:pt x="21" y="108"/>
                  <a:pt x="20" y="111"/>
                </a:cubicBezTo>
                <a:cubicBezTo>
                  <a:pt x="20" y="112"/>
                  <a:pt x="20" y="112"/>
                  <a:pt x="20" y="112"/>
                </a:cubicBezTo>
                <a:cubicBezTo>
                  <a:pt x="19" y="112"/>
                  <a:pt x="19" y="112"/>
                  <a:pt x="19" y="112"/>
                </a:cubicBezTo>
                <a:cubicBezTo>
                  <a:pt x="17" y="112"/>
                  <a:pt x="14" y="112"/>
                  <a:pt x="12" y="113"/>
                </a:cubicBezTo>
                <a:cubicBezTo>
                  <a:pt x="9" y="113"/>
                  <a:pt x="7" y="113"/>
                  <a:pt x="4" y="113"/>
                </a:cubicBezTo>
                <a:cubicBezTo>
                  <a:pt x="4" y="116"/>
                  <a:pt x="3" y="118"/>
                  <a:pt x="3" y="121"/>
                </a:cubicBezTo>
                <a:cubicBezTo>
                  <a:pt x="5" y="122"/>
                  <a:pt x="7" y="123"/>
                  <a:pt x="9" y="125"/>
                </a:cubicBezTo>
                <a:cubicBezTo>
                  <a:pt x="11" y="126"/>
                  <a:pt x="13" y="127"/>
                  <a:pt x="15" y="128"/>
                </a:cubicBezTo>
                <a:cubicBezTo>
                  <a:pt x="16" y="129"/>
                  <a:pt x="16" y="129"/>
                  <a:pt x="16" y="129"/>
                </a:cubicBezTo>
                <a:cubicBezTo>
                  <a:pt x="16" y="130"/>
                  <a:pt x="16" y="130"/>
                  <a:pt x="16" y="130"/>
                </a:cubicBezTo>
                <a:cubicBezTo>
                  <a:pt x="15" y="133"/>
                  <a:pt x="15" y="137"/>
                  <a:pt x="15" y="141"/>
                </a:cubicBezTo>
                <a:cubicBezTo>
                  <a:pt x="14" y="142"/>
                  <a:pt x="14" y="142"/>
                  <a:pt x="14" y="142"/>
                </a:cubicBezTo>
                <a:cubicBezTo>
                  <a:pt x="14" y="142"/>
                  <a:pt x="14" y="142"/>
                  <a:pt x="14" y="142"/>
                </a:cubicBezTo>
                <a:cubicBezTo>
                  <a:pt x="12" y="143"/>
                  <a:pt x="9" y="144"/>
                  <a:pt x="7" y="145"/>
                </a:cubicBezTo>
                <a:cubicBezTo>
                  <a:pt x="4" y="145"/>
                  <a:pt x="2" y="146"/>
                  <a:pt x="0" y="147"/>
                </a:cubicBezTo>
                <a:cubicBezTo>
                  <a:pt x="0" y="147"/>
                  <a:pt x="0" y="147"/>
                  <a:pt x="0" y="147"/>
                </a:cubicBezTo>
                <a:cubicBezTo>
                  <a:pt x="0" y="148"/>
                  <a:pt x="0" y="150"/>
                  <a:pt x="0" y="151"/>
                </a:cubicBezTo>
                <a:cubicBezTo>
                  <a:pt x="0" y="152"/>
                  <a:pt x="0" y="153"/>
                  <a:pt x="0" y="155"/>
                </a:cubicBezTo>
                <a:cubicBezTo>
                  <a:pt x="0" y="155"/>
                  <a:pt x="0" y="155"/>
                  <a:pt x="0" y="155"/>
                </a:cubicBezTo>
                <a:cubicBezTo>
                  <a:pt x="2" y="156"/>
                  <a:pt x="4" y="156"/>
                  <a:pt x="7" y="157"/>
                </a:cubicBezTo>
                <a:cubicBezTo>
                  <a:pt x="9" y="158"/>
                  <a:pt x="12" y="158"/>
                  <a:pt x="14" y="159"/>
                </a:cubicBezTo>
                <a:cubicBezTo>
                  <a:pt x="14" y="160"/>
                  <a:pt x="14" y="160"/>
                  <a:pt x="14" y="160"/>
                </a:cubicBezTo>
                <a:cubicBezTo>
                  <a:pt x="15" y="160"/>
                  <a:pt x="15" y="160"/>
                  <a:pt x="15" y="160"/>
                </a:cubicBezTo>
                <a:cubicBezTo>
                  <a:pt x="15" y="165"/>
                  <a:pt x="15" y="168"/>
                  <a:pt x="16" y="172"/>
                </a:cubicBezTo>
                <a:cubicBezTo>
                  <a:pt x="16" y="173"/>
                  <a:pt x="16" y="173"/>
                  <a:pt x="16" y="173"/>
                </a:cubicBezTo>
                <a:cubicBezTo>
                  <a:pt x="15" y="173"/>
                  <a:pt x="15" y="173"/>
                  <a:pt x="15" y="173"/>
                </a:cubicBezTo>
                <a:cubicBezTo>
                  <a:pt x="13" y="174"/>
                  <a:pt x="11" y="176"/>
                  <a:pt x="9" y="177"/>
                </a:cubicBezTo>
                <a:cubicBezTo>
                  <a:pt x="7" y="178"/>
                  <a:pt x="5" y="179"/>
                  <a:pt x="3" y="181"/>
                </a:cubicBezTo>
                <a:cubicBezTo>
                  <a:pt x="3" y="183"/>
                  <a:pt x="4" y="186"/>
                  <a:pt x="4" y="188"/>
                </a:cubicBezTo>
                <a:cubicBezTo>
                  <a:pt x="7" y="189"/>
                  <a:pt x="9" y="189"/>
                  <a:pt x="12" y="189"/>
                </a:cubicBezTo>
                <a:cubicBezTo>
                  <a:pt x="14" y="189"/>
                  <a:pt x="17" y="189"/>
                  <a:pt x="19" y="190"/>
                </a:cubicBezTo>
                <a:cubicBezTo>
                  <a:pt x="20" y="190"/>
                  <a:pt x="20" y="190"/>
                  <a:pt x="20" y="190"/>
                </a:cubicBezTo>
                <a:cubicBezTo>
                  <a:pt x="20" y="190"/>
                  <a:pt x="20" y="190"/>
                  <a:pt x="20" y="190"/>
                </a:cubicBezTo>
                <a:cubicBezTo>
                  <a:pt x="21" y="194"/>
                  <a:pt x="22" y="198"/>
                  <a:pt x="24" y="201"/>
                </a:cubicBezTo>
                <a:cubicBezTo>
                  <a:pt x="24" y="202"/>
                  <a:pt x="24" y="202"/>
                  <a:pt x="24" y="202"/>
                </a:cubicBezTo>
                <a:cubicBezTo>
                  <a:pt x="24" y="203"/>
                  <a:pt x="24" y="203"/>
                  <a:pt x="24" y="203"/>
                </a:cubicBezTo>
                <a:cubicBezTo>
                  <a:pt x="22" y="204"/>
                  <a:pt x="20" y="206"/>
                  <a:pt x="18" y="208"/>
                </a:cubicBezTo>
                <a:cubicBezTo>
                  <a:pt x="16" y="210"/>
                  <a:pt x="15" y="211"/>
                  <a:pt x="13" y="213"/>
                </a:cubicBezTo>
                <a:cubicBezTo>
                  <a:pt x="14" y="215"/>
                  <a:pt x="15" y="218"/>
                  <a:pt x="17" y="220"/>
                </a:cubicBezTo>
                <a:cubicBezTo>
                  <a:pt x="19" y="220"/>
                  <a:pt x="21" y="219"/>
                  <a:pt x="24" y="219"/>
                </a:cubicBezTo>
                <a:cubicBezTo>
                  <a:pt x="26" y="219"/>
                  <a:pt x="29" y="218"/>
                  <a:pt x="31" y="218"/>
                </a:cubicBezTo>
                <a:cubicBezTo>
                  <a:pt x="32" y="218"/>
                  <a:pt x="32" y="218"/>
                  <a:pt x="32" y="218"/>
                </a:cubicBezTo>
                <a:cubicBezTo>
                  <a:pt x="32" y="219"/>
                  <a:pt x="32" y="219"/>
                  <a:pt x="32" y="219"/>
                </a:cubicBezTo>
                <a:cubicBezTo>
                  <a:pt x="34" y="222"/>
                  <a:pt x="36" y="225"/>
                  <a:pt x="38" y="228"/>
                </a:cubicBezTo>
                <a:cubicBezTo>
                  <a:pt x="39" y="229"/>
                  <a:pt x="39" y="229"/>
                  <a:pt x="39" y="229"/>
                </a:cubicBezTo>
                <a:cubicBezTo>
                  <a:pt x="38" y="230"/>
                  <a:pt x="38" y="230"/>
                  <a:pt x="38" y="230"/>
                </a:cubicBezTo>
                <a:cubicBezTo>
                  <a:pt x="37" y="232"/>
                  <a:pt x="36" y="234"/>
                  <a:pt x="34" y="236"/>
                </a:cubicBezTo>
                <a:cubicBezTo>
                  <a:pt x="33" y="238"/>
                  <a:pt x="32" y="240"/>
                  <a:pt x="30" y="242"/>
                </a:cubicBezTo>
                <a:cubicBezTo>
                  <a:pt x="32" y="244"/>
                  <a:pt x="33" y="246"/>
                  <a:pt x="35" y="248"/>
                </a:cubicBezTo>
                <a:cubicBezTo>
                  <a:pt x="37" y="247"/>
                  <a:pt x="40" y="246"/>
                  <a:pt x="42" y="246"/>
                </a:cubicBezTo>
                <a:cubicBezTo>
                  <a:pt x="44" y="245"/>
                  <a:pt x="47" y="244"/>
                  <a:pt x="49" y="243"/>
                </a:cubicBezTo>
                <a:cubicBezTo>
                  <a:pt x="50" y="243"/>
                  <a:pt x="50" y="243"/>
                  <a:pt x="50" y="243"/>
                </a:cubicBezTo>
                <a:cubicBezTo>
                  <a:pt x="50" y="243"/>
                  <a:pt x="50" y="243"/>
                  <a:pt x="50" y="243"/>
                </a:cubicBezTo>
                <a:cubicBezTo>
                  <a:pt x="53" y="246"/>
                  <a:pt x="56" y="249"/>
                  <a:pt x="58" y="251"/>
                </a:cubicBezTo>
                <a:cubicBezTo>
                  <a:pt x="59" y="252"/>
                  <a:pt x="59" y="252"/>
                  <a:pt x="59" y="252"/>
                </a:cubicBezTo>
                <a:cubicBezTo>
                  <a:pt x="59" y="253"/>
                  <a:pt x="59" y="253"/>
                  <a:pt x="59" y="253"/>
                </a:cubicBezTo>
                <a:cubicBezTo>
                  <a:pt x="58" y="255"/>
                  <a:pt x="57" y="257"/>
                  <a:pt x="56" y="260"/>
                </a:cubicBezTo>
                <a:cubicBezTo>
                  <a:pt x="55" y="262"/>
                  <a:pt x="54" y="264"/>
                  <a:pt x="54" y="266"/>
                </a:cubicBezTo>
                <a:cubicBezTo>
                  <a:pt x="56" y="268"/>
                  <a:pt x="58" y="270"/>
                  <a:pt x="60" y="271"/>
                </a:cubicBezTo>
                <a:cubicBezTo>
                  <a:pt x="62" y="270"/>
                  <a:pt x="64" y="269"/>
                  <a:pt x="66" y="267"/>
                </a:cubicBezTo>
                <a:cubicBezTo>
                  <a:pt x="68" y="266"/>
                  <a:pt x="70" y="265"/>
                  <a:pt x="72" y="263"/>
                </a:cubicBezTo>
                <a:cubicBezTo>
                  <a:pt x="73" y="263"/>
                  <a:pt x="73" y="263"/>
                  <a:pt x="73" y="263"/>
                </a:cubicBezTo>
                <a:cubicBezTo>
                  <a:pt x="73" y="263"/>
                  <a:pt x="73" y="263"/>
                  <a:pt x="73" y="263"/>
                </a:cubicBezTo>
                <a:cubicBezTo>
                  <a:pt x="76" y="266"/>
                  <a:pt x="80" y="268"/>
                  <a:pt x="83" y="270"/>
                </a:cubicBezTo>
                <a:cubicBezTo>
                  <a:pt x="84" y="270"/>
                  <a:pt x="84" y="270"/>
                  <a:pt x="84" y="270"/>
                </a:cubicBezTo>
                <a:cubicBezTo>
                  <a:pt x="84" y="271"/>
                  <a:pt x="84" y="271"/>
                  <a:pt x="84" y="271"/>
                </a:cubicBezTo>
                <a:cubicBezTo>
                  <a:pt x="83" y="273"/>
                  <a:pt x="83" y="276"/>
                  <a:pt x="83" y="278"/>
                </a:cubicBezTo>
                <a:cubicBezTo>
                  <a:pt x="82" y="280"/>
                  <a:pt x="82" y="283"/>
                  <a:pt x="82" y="285"/>
                </a:cubicBezTo>
                <a:cubicBezTo>
                  <a:pt x="84" y="286"/>
                  <a:pt x="86" y="287"/>
                  <a:pt x="89" y="289"/>
                </a:cubicBezTo>
                <a:cubicBezTo>
                  <a:pt x="90" y="287"/>
                  <a:pt x="92" y="285"/>
                  <a:pt x="94" y="283"/>
                </a:cubicBezTo>
                <a:cubicBezTo>
                  <a:pt x="96" y="282"/>
                  <a:pt x="97" y="280"/>
                  <a:pt x="99" y="278"/>
                </a:cubicBezTo>
                <a:cubicBezTo>
                  <a:pt x="100" y="278"/>
                  <a:pt x="100" y="278"/>
                  <a:pt x="100" y="278"/>
                </a:cubicBezTo>
                <a:cubicBezTo>
                  <a:pt x="100" y="278"/>
                  <a:pt x="100" y="278"/>
                  <a:pt x="100" y="278"/>
                </a:cubicBezTo>
                <a:cubicBezTo>
                  <a:pt x="104" y="279"/>
                  <a:pt x="108" y="281"/>
                  <a:pt x="111" y="282"/>
                </a:cubicBezTo>
                <a:cubicBezTo>
                  <a:pt x="112" y="282"/>
                  <a:pt x="112" y="282"/>
                  <a:pt x="112" y="282"/>
                </a:cubicBezTo>
                <a:cubicBezTo>
                  <a:pt x="112" y="283"/>
                  <a:pt x="112" y="283"/>
                  <a:pt x="112" y="283"/>
                </a:cubicBezTo>
                <a:cubicBezTo>
                  <a:pt x="112" y="285"/>
                  <a:pt x="113" y="288"/>
                  <a:pt x="113" y="290"/>
                </a:cubicBezTo>
                <a:cubicBezTo>
                  <a:pt x="113" y="292"/>
                  <a:pt x="113" y="295"/>
                  <a:pt x="113" y="297"/>
                </a:cubicBezTo>
                <a:cubicBezTo>
                  <a:pt x="116" y="298"/>
                  <a:pt x="118" y="298"/>
                  <a:pt x="121" y="299"/>
                </a:cubicBezTo>
                <a:cubicBezTo>
                  <a:pt x="122" y="297"/>
                  <a:pt x="124" y="295"/>
                  <a:pt x="125" y="293"/>
                </a:cubicBezTo>
                <a:cubicBezTo>
                  <a:pt x="126" y="291"/>
                  <a:pt x="127" y="288"/>
                  <a:pt x="129" y="287"/>
                </a:cubicBezTo>
                <a:cubicBezTo>
                  <a:pt x="129" y="286"/>
                  <a:pt x="129" y="286"/>
                  <a:pt x="129" y="286"/>
                </a:cubicBezTo>
                <a:cubicBezTo>
                  <a:pt x="130" y="286"/>
                  <a:pt x="130" y="286"/>
                  <a:pt x="130" y="286"/>
                </a:cubicBezTo>
                <a:cubicBezTo>
                  <a:pt x="133" y="286"/>
                  <a:pt x="137" y="287"/>
                  <a:pt x="141" y="287"/>
                </a:cubicBezTo>
                <a:cubicBezTo>
                  <a:pt x="142" y="287"/>
                  <a:pt x="142" y="287"/>
                  <a:pt x="142" y="287"/>
                </a:cubicBezTo>
                <a:cubicBezTo>
                  <a:pt x="142" y="288"/>
                  <a:pt x="142" y="288"/>
                  <a:pt x="142" y="288"/>
                </a:cubicBezTo>
                <a:cubicBezTo>
                  <a:pt x="143" y="290"/>
                  <a:pt x="144" y="293"/>
                  <a:pt x="145" y="295"/>
                </a:cubicBezTo>
                <a:cubicBezTo>
                  <a:pt x="145" y="297"/>
                  <a:pt x="146" y="300"/>
                  <a:pt x="147" y="302"/>
                </a:cubicBezTo>
                <a:cubicBezTo>
                  <a:pt x="147" y="302"/>
                  <a:pt x="147" y="302"/>
                  <a:pt x="147" y="302"/>
                </a:cubicBezTo>
                <a:cubicBezTo>
                  <a:pt x="150" y="302"/>
                  <a:pt x="152" y="302"/>
                  <a:pt x="155" y="302"/>
                </a:cubicBezTo>
                <a:cubicBezTo>
                  <a:pt x="155" y="302"/>
                  <a:pt x="155" y="302"/>
                  <a:pt x="155" y="302"/>
                </a:cubicBezTo>
                <a:cubicBezTo>
                  <a:pt x="156" y="300"/>
                  <a:pt x="156" y="297"/>
                  <a:pt x="157" y="295"/>
                </a:cubicBezTo>
                <a:cubicBezTo>
                  <a:pt x="158" y="293"/>
                  <a:pt x="159" y="290"/>
                  <a:pt x="159" y="288"/>
                </a:cubicBezTo>
                <a:cubicBezTo>
                  <a:pt x="160" y="287"/>
                  <a:pt x="160" y="287"/>
                  <a:pt x="160" y="287"/>
                </a:cubicBezTo>
                <a:cubicBezTo>
                  <a:pt x="161" y="287"/>
                  <a:pt x="161" y="287"/>
                  <a:pt x="161" y="287"/>
                </a:cubicBezTo>
                <a:cubicBezTo>
                  <a:pt x="165" y="287"/>
                  <a:pt x="168" y="286"/>
                  <a:pt x="172" y="286"/>
                </a:cubicBezTo>
                <a:cubicBezTo>
                  <a:pt x="173" y="286"/>
                  <a:pt x="173" y="286"/>
                  <a:pt x="173" y="286"/>
                </a:cubicBezTo>
                <a:cubicBezTo>
                  <a:pt x="173" y="287"/>
                  <a:pt x="173" y="287"/>
                  <a:pt x="173" y="287"/>
                </a:cubicBezTo>
                <a:cubicBezTo>
                  <a:pt x="175" y="288"/>
                  <a:pt x="176" y="291"/>
                  <a:pt x="177" y="293"/>
                </a:cubicBezTo>
                <a:cubicBezTo>
                  <a:pt x="178" y="295"/>
                  <a:pt x="180" y="297"/>
                  <a:pt x="181" y="299"/>
                </a:cubicBezTo>
                <a:cubicBezTo>
                  <a:pt x="183" y="298"/>
                  <a:pt x="186" y="298"/>
                  <a:pt x="188" y="297"/>
                </a:cubicBezTo>
                <a:cubicBezTo>
                  <a:pt x="189" y="295"/>
                  <a:pt x="189" y="292"/>
                  <a:pt x="189" y="290"/>
                </a:cubicBezTo>
                <a:cubicBezTo>
                  <a:pt x="189" y="288"/>
                  <a:pt x="189" y="285"/>
                  <a:pt x="190" y="283"/>
                </a:cubicBezTo>
                <a:cubicBezTo>
                  <a:pt x="190" y="282"/>
                  <a:pt x="190" y="282"/>
                  <a:pt x="190" y="282"/>
                </a:cubicBezTo>
                <a:cubicBezTo>
                  <a:pt x="191" y="282"/>
                  <a:pt x="191" y="282"/>
                  <a:pt x="191" y="282"/>
                </a:cubicBezTo>
                <a:cubicBezTo>
                  <a:pt x="194" y="281"/>
                  <a:pt x="198" y="279"/>
                  <a:pt x="202" y="278"/>
                </a:cubicBezTo>
                <a:cubicBezTo>
                  <a:pt x="202" y="278"/>
                  <a:pt x="202" y="278"/>
                  <a:pt x="202" y="278"/>
                </a:cubicBezTo>
                <a:cubicBezTo>
                  <a:pt x="203" y="278"/>
                  <a:pt x="203" y="278"/>
                  <a:pt x="203" y="278"/>
                </a:cubicBezTo>
                <a:cubicBezTo>
                  <a:pt x="205" y="280"/>
                  <a:pt x="206" y="282"/>
                  <a:pt x="208" y="283"/>
                </a:cubicBezTo>
                <a:cubicBezTo>
                  <a:pt x="210" y="285"/>
                  <a:pt x="211" y="287"/>
                  <a:pt x="213" y="289"/>
                </a:cubicBezTo>
                <a:cubicBezTo>
                  <a:pt x="215" y="288"/>
                  <a:pt x="218" y="286"/>
                  <a:pt x="220" y="285"/>
                </a:cubicBezTo>
                <a:cubicBezTo>
                  <a:pt x="220" y="283"/>
                  <a:pt x="219" y="280"/>
                  <a:pt x="219" y="278"/>
                </a:cubicBezTo>
                <a:cubicBezTo>
                  <a:pt x="219" y="276"/>
                  <a:pt x="218" y="273"/>
                  <a:pt x="218" y="271"/>
                </a:cubicBezTo>
                <a:cubicBezTo>
                  <a:pt x="218" y="270"/>
                  <a:pt x="218" y="270"/>
                  <a:pt x="218" y="270"/>
                </a:cubicBezTo>
                <a:cubicBezTo>
                  <a:pt x="219" y="270"/>
                  <a:pt x="219" y="270"/>
                  <a:pt x="219" y="270"/>
                </a:cubicBezTo>
                <a:cubicBezTo>
                  <a:pt x="222" y="268"/>
                  <a:pt x="225" y="266"/>
                  <a:pt x="228" y="263"/>
                </a:cubicBezTo>
                <a:cubicBezTo>
                  <a:pt x="229" y="263"/>
                  <a:pt x="229" y="263"/>
                  <a:pt x="229" y="263"/>
                </a:cubicBezTo>
                <a:cubicBezTo>
                  <a:pt x="230" y="263"/>
                  <a:pt x="230" y="263"/>
                  <a:pt x="230" y="263"/>
                </a:cubicBezTo>
                <a:cubicBezTo>
                  <a:pt x="232" y="265"/>
                  <a:pt x="234" y="266"/>
                  <a:pt x="236" y="267"/>
                </a:cubicBezTo>
                <a:cubicBezTo>
                  <a:pt x="238" y="269"/>
                  <a:pt x="240" y="270"/>
                  <a:pt x="242" y="271"/>
                </a:cubicBezTo>
                <a:cubicBezTo>
                  <a:pt x="244" y="270"/>
                  <a:pt x="246" y="268"/>
                  <a:pt x="248" y="266"/>
                </a:cubicBezTo>
                <a:cubicBezTo>
                  <a:pt x="247" y="264"/>
                  <a:pt x="247" y="262"/>
                  <a:pt x="246" y="260"/>
                </a:cubicBezTo>
                <a:cubicBezTo>
                  <a:pt x="245" y="257"/>
                  <a:pt x="244" y="255"/>
                  <a:pt x="243" y="253"/>
                </a:cubicBezTo>
                <a:cubicBezTo>
                  <a:pt x="243" y="252"/>
                  <a:pt x="243" y="252"/>
                  <a:pt x="243" y="252"/>
                </a:cubicBezTo>
                <a:cubicBezTo>
                  <a:pt x="243" y="251"/>
                  <a:pt x="243" y="251"/>
                  <a:pt x="243" y="251"/>
                </a:cubicBezTo>
                <a:cubicBezTo>
                  <a:pt x="246" y="249"/>
                  <a:pt x="249" y="246"/>
                  <a:pt x="252" y="243"/>
                </a:cubicBezTo>
                <a:cubicBezTo>
                  <a:pt x="252" y="243"/>
                  <a:pt x="252" y="243"/>
                  <a:pt x="252" y="243"/>
                </a:cubicBezTo>
                <a:cubicBezTo>
                  <a:pt x="253" y="243"/>
                  <a:pt x="253" y="243"/>
                  <a:pt x="253" y="243"/>
                </a:cubicBezTo>
                <a:cubicBezTo>
                  <a:pt x="255" y="244"/>
                  <a:pt x="258" y="245"/>
                  <a:pt x="260" y="246"/>
                </a:cubicBezTo>
                <a:cubicBezTo>
                  <a:pt x="262" y="246"/>
                  <a:pt x="264" y="247"/>
                  <a:pt x="267" y="248"/>
                </a:cubicBezTo>
                <a:cubicBezTo>
                  <a:pt x="268" y="246"/>
                  <a:pt x="270" y="244"/>
                  <a:pt x="271" y="242"/>
                </a:cubicBezTo>
                <a:cubicBezTo>
                  <a:pt x="270" y="240"/>
                  <a:pt x="269" y="238"/>
                  <a:pt x="268" y="236"/>
                </a:cubicBezTo>
                <a:cubicBezTo>
                  <a:pt x="266" y="234"/>
                  <a:pt x="265" y="232"/>
                  <a:pt x="264" y="230"/>
                </a:cubicBezTo>
                <a:cubicBezTo>
                  <a:pt x="263" y="229"/>
                  <a:pt x="263" y="229"/>
                  <a:pt x="263" y="229"/>
                </a:cubicBezTo>
                <a:cubicBezTo>
                  <a:pt x="264" y="228"/>
                  <a:pt x="264" y="228"/>
                  <a:pt x="264" y="228"/>
                </a:cubicBezTo>
                <a:cubicBezTo>
                  <a:pt x="266" y="225"/>
                  <a:pt x="268" y="222"/>
                  <a:pt x="270" y="219"/>
                </a:cubicBezTo>
                <a:cubicBezTo>
                  <a:pt x="270" y="218"/>
                  <a:pt x="270" y="218"/>
                  <a:pt x="270" y="218"/>
                </a:cubicBezTo>
                <a:cubicBezTo>
                  <a:pt x="271" y="218"/>
                  <a:pt x="271" y="218"/>
                  <a:pt x="271" y="218"/>
                </a:cubicBezTo>
                <a:cubicBezTo>
                  <a:pt x="273" y="218"/>
                  <a:pt x="276" y="219"/>
                  <a:pt x="278" y="219"/>
                </a:cubicBezTo>
                <a:cubicBezTo>
                  <a:pt x="281" y="219"/>
                  <a:pt x="283" y="220"/>
                  <a:pt x="285" y="220"/>
                </a:cubicBezTo>
                <a:cubicBezTo>
                  <a:pt x="286" y="218"/>
                  <a:pt x="288" y="215"/>
                  <a:pt x="289" y="213"/>
                </a:cubicBezTo>
                <a:cubicBezTo>
                  <a:pt x="287" y="211"/>
                  <a:pt x="285" y="210"/>
                  <a:pt x="284" y="208"/>
                </a:cubicBezTo>
                <a:cubicBezTo>
                  <a:pt x="282" y="206"/>
                  <a:pt x="280" y="204"/>
                  <a:pt x="278" y="203"/>
                </a:cubicBezTo>
                <a:cubicBezTo>
                  <a:pt x="278" y="202"/>
                  <a:pt x="278" y="202"/>
                  <a:pt x="278" y="202"/>
                </a:cubicBezTo>
                <a:cubicBezTo>
                  <a:pt x="278" y="201"/>
                  <a:pt x="278" y="201"/>
                  <a:pt x="278" y="201"/>
                </a:cubicBezTo>
                <a:cubicBezTo>
                  <a:pt x="279" y="198"/>
                  <a:pt x="281" y="194"/>
                  <a:pt x="282" y="190"/>
                </a:cubicBezTo>
                <a:cubicBezTo>
                  <a:pt x="282" y="190"/>
                  <a:pt x="282" y="190"/>
                  <a:pt x="282" y="190"/>
                </a:cubicBezTo>
                <a:cubicBezTo>
                  <a:pt x="283" y="190"/>
                  <a:pt x="283" y="190"/>
                  <a:pt x="283" y="190"/>
                </a:cubicBezTo>
                <a:cubicBezTo>
                  <a:pt x="285" y="189"/>
                  <a:pt x="288" y="189"/>
                  <a:pt x="290" y="189"/>
                </a:cubicBezTo>
                <a:cubicBezTo>
                  <a:pt x="293" y="189"/>
                  <a:pt x="295" y="189"/>
                  <a:pt x="297" y="188"/>
                </a:cubicBezTo>
                <a:cubicBezTo>
                  <a:pt x="298" y="186"/>
                  <a:pt x="299" y="183"/>
                  <a:pt x="299" y="181"/>
                </a:cubicBezTo>
                <a:cubicBezTo>
                  <a:pt x="297" y="179"/>
                  <a:pt x="295" y="178"/>
                  <a:pt x="293" y="177"/>
                </a:cubicBezTo>
                <a:cubicBezTo>
                  <a:pt x="291" y="176"/>
                  <a:pt x="289" y="174"/>
                  <a:pt x="287" y="173"/>
                </a:cubicBezTo>
                <a:cubicBezTo>
                  <a:pt x="286" y="173"/>
                  <a:pt x="286" y="173"/>
                  <a:pt x="286" y="173"/>
                </a:cubicBezTo>
                <a:cubicBezTo>
                  <a:pt x="286" y="172"/>
                  <a:pt x="286" y="172"/>
                  <a:pt x="286" y="172"/>
                </a:cubicBezTo>
                <a:cubicBezTo>
                  <a:pt x="287" y="168"/>
                  <a:pt x="287" y="165"/>
                  <a:pt x="287" y="160"/>
                </a:cubicBezTo>
                <a:cubicBezTo>
                  <a:pt x="287" y="160"/>
                  <a:pt x="287" y="160"/>
                  <a:pt x="287" y="160"/>
                </a:cubicBezTo>
                <a:cubicBezTo>
                  <a:pt x="288" y="159"/>
                  <a:pt x="288" y="159"/>
                  <a:pt x="288" y="159"/>
                </a:cubicBezTo>
                <a:cubicBezTo>
                  <a:pt x="290" y="159"/>
                  <a:pt x="293" y="158"/>
                  <a:pt x="295" y="157"/>
                </a:cubicBezTo>
                <a:cubicBezTo>
                  <a:pt x="297" y="156"/>
                  <a:pt x="300" y="156"/>
                  <a:pt x="302" y="155"/>
                </a:cubicBezTo>
                <a:cubicBezTo>
                  <a:pt x="302" y="155"/>
                  <a:pt x="302" y="155"/>
                  <a:pt x="302" y="155"/>
                </a:cubicBezTo>
                <a:cubicBezTo>
                  <a:pt x="302" y="153"/>
                  <a:pt x="302" y="152"/>
                  <a:pt x="302" y="151"/>
                </a:cubicBezTo>
                <a:cubicBezTo>
                  <a:pt x="302" y="149"/>
                  <a:pt x="302" y="148"/>
                  <a:pt x="302" y="147"/>
                </a:cubicBezTo>
                <a:close/>
                <a:moveTo>
                  <a:pt x="159" y="110"/>
                </a:moveTo>
                <a:cubicBezTo>
                  <a:pt x="161" y="93"/>
                  <a:pt x="164" y="76"/>
                  <a:pt x="169" y="59"/>
                </a:cubicBezTo>
                <a:cubicBezTo>
                  <a:pt x="169" y="58"/>
                  <a:pt x="169" y="58"/>
                  <a:pt x="169" y="58"/>
                </a:cubicBezTo>
                <a:cubicBezTo>
                  <a:pt x="170" y="59"/>
                  <a:pt x="170" y="59"/>
                  <a:pt x="170" y="59"/>
                </a:cubicBezTo>
                <a:cubicBezTo>
                  <a:pt x="182" y="61"/>
                  <a:pt x="193" y="66"/>
                  <a:pt x="203" y="72"/>
                </a:cubicBezTo>
                <a:cubicBezTo>
                  <a:pt x="204" y="73"/>
                  <a:pt x="204" y="73"/>
                  <a:pt x="204" y="73"/>
                </a:cubicBezTo>
                <a:cubicBezTo>
                  <a:pt x="203" y="74"/>
                  <a:pt x="203" y="74"/>
                  <a:pt x="203" y="74"/>
                </a:cubicBezTo>
                <a:cubicBezTo>
                  <a:pt x="195" y="90"/>
                  <a:pt x="185" y="104"/>
                  <a:pt x="174" y="116"/>
                </a:cubicBezTo>
                <a:cubicBezTo>
                  <a:pt x="173" y="117"/>
                  <a:pt x="173" y="117"/>
                  <a:pt x="173" y="117"/>
                </a:cubicBezTo>
                <a:cubicBezTo>
                  <a:pt x="172" y="117"/>
                  <a:pt x="172" y="117"/>
                  <a:pt x="172" y="117"/>
                </a:cubicBezTo>
                <a:cubicBezTo>
                  <a:pt x="169" y="114"/>
                  <a:pt x="165" y="112"/>
                  <a:pt x="160" y="111"/>
                </a:cubicBezTo>
                <a:cubicBezTo>
                  <a:pt x="159" y="111"/>
                  <a:pt x="159" y="111"/>
                  <a:pt x="159" y="111"/>
                </a:cubicBezTo>
                <a:lnTo>
                  <a:pt x="159" y="110"/>
                </a:lnTo>
                <a:close/>
                <a:moveTo>
                  <a:pt x="99" y="72"/>
                </a:moveTo>
                <a:cubicBezTo>
                  <a:pt x="109" y="65"/>
                  <a:pt x="120" y="61"/>
                  <a:pt x="132" y="58"/>
                </a:cubicBezTo>
                <a:cubicBezTo>
                  <a:pt x="133" y="58"/>
                  <a:pt x="133" y="58"/>
                  <a:pt x="133" y="58"/>
                </a:cubicBezTo>
                <a:cubicBezTo>
                  <a:pt x="134" y="59"/>
                  <a:pt x="134" y="59"/>
                  <a:pt x="134" y="59"/>
                </a:cubicBezTo>
                <a:cubicBezTo>
                  <a:pt x="139" y="76"/>
                  <a:pt x="142" y="93"/>
                  <a:pt x="143" y="110"/>
                </a:cubicBezTo>
                <a:cubicBezTo>
                  <a:pt x="143" y="111"/>
                  <a:pt x="143" y="111"/>
                  <a:pt x="143" y="111"/>
                </a:cubicBezTo>
                <a:cubicBezTo>
                  <a:pt x="142" y="111"/>
                  <a:pt x="142" y="111"/>
                  <a:pt x="142" y="111"/>
                </a:cubicBezTo>
                <a:cubicBezTo>
                  <a:pt x="138" y="112"/>
                  <a:pt x="134" y="114"/>
                  <a:pt x="130" y="116"/>
                </a:cubicBezTo>
                <a:cubicBezTo>
                  <a:pt x="129" y="117"/>
                  <a:pt x="129" y="117"/>
                  <a:pt x="129" y="117"/>
                </a:cubicBezTo>
                <a:cubicBezTo>
                  <a:pt x="128" y="116"/>
                  <a:pt x="128" y="116"/>
                  <a:pt x="128" y="116"/>
                </a:cubicBezTo>
                <a:cubicBezTo>
                  <a:pt x="117" y="103"/>
                  <a:pt x="107" y="89"/>
                  <a:pt x="99" y="74"/>
                </a:cubicBezTo>
                <a:cubicBezTo>
                  <a:pt x="98" y="73"/>
                  <a:pt x="98" y="73"/>
                  <a:pt x="98" y="73"/>
                </a:cubicBezTo>
                <a:lnTo>
                  <a:pt x="99" y="72"/>
                </a:lnTo>
                <a:close/>
                <a:moveTo>
                  <a:pt x="59" y="132"/>
                </a:moveTo>
                <a:cubicBezTo>
                  <a:pt x="61" y="120"/>
                  <a:pt x="66" y="109"/>
                  <a:pt x="72" y="99"/>
                </a:cubicBezTo>
                <a:cubicBezTo>
                  <a:pt x="73" y="98"/>
                  <a:pt x="73" y="98"/>
                  <a:pt x="73" y="98"/>
                </a:cubicBezTo>
                <a:cubicBezTo>
                  <a:pt x="74" y="98"/>
                  <a:pt x="74" y="98"/>
                  <a:pt x="74" y="98"/>
                </a:cubicBezTo>
                <a:cubicBezTo>
                  <a:pt x="90" y="107"/>
                  <a:pt x="104" y="116"/>
                  <a:pt x="116" y="128"/>
                </a:cubicBezTo>
                <a:cubicBezTo>
                  <a:pt x="117" y="128"/>
                  <a:pt x="117" y="128"/>
                  <a:pt x="117" y="128"/>
                </a:cubicBezTo>
                <a:cubicBezTo>
                  <a:pt x="117" y="129"/>
                  <a:pt x="117" y="129"/>
                  <a:pt x="117" y="129"/>
                </a:cubicBezTo>
                <a:cubicBezTo>
                  <a:pt x="114" y="133"/>
                  <a:pt x="113" y="137"/>
                  <a:pt x="112" y="141"/>
                </a:cubicBezTo>
                <a:cubicBezTo>
                  <a:pt x="111" y="143"/>
                  <a:pt x="111" y="143"/>
                  <a:pt x="111" y="143"/>
                </a:cubicBezTo>
                <a:cubicBezTo>
                  <a:pt x="110" y="142"/>
                  <a:pt x="110" y="142"/>
                  <a:pt x="110" y="142"/>
                </a:cubicBezTo>
                <a:cubicBezTo>
                  <a:pt x="93" y="141"/>
                  <a:pt x="76" y="138"/>
                  <a:pt x="60" y="133"/>
                </a:cubicBezTo>
                <a:cubicBezTo>
                  <a:pt x="58" y="133"/>
                  <a:pt x="58" y="133"/>
                  <a:pt x="58" y="133"/>
                </a:cubicBezTo>
                <a:lnTo>
                  <a:pt x="59" y="132"/>
                </a:lnTo>
                <a:close/>
                <a:moveTo>
                  <a:pt x="74" y="203"/>
                </a:moveTo>
                <a:cubicBezTo>
                  <a:pt x="73" y="203"/>
                  <a:pt x="73" y="203"/>
                  <a:pt x="73" y="203"/>
                </a:cubicBezTo>
                <a:cubicBezTo>
                  <a:pt x="72" y="202"/>
                  <a:pt x="72" y="202"/>
                  <a:pt x="72" y="202"/>
                </a:cubicBezTo>
                <a:cubicBezTo>
                  <a:pt x="66" y="192"/>
                  <a:pt x="61" y="181"/>
                  <a:pt x="59" y="170"/>
                </a:cubicBezTo>
                <a:cubicBezTo>
                  <a:pt x="58" y="168"/>
                  <a:pt x="58" y="168"/>
                  <a:pt x="58" y="168"/>
                </a:cubicBezTo>
                <a:cubicBezTo>
                  <a:pt x="60" y="168"/>
                  <a:pt x="60" y="168"/>
                  <a:pt x="60" y="168"/>
                </a:cubicBezTo>
                <a:cubicBezTo>
                  <a:pt x="76" y="163"/>
                  <a:pt x="93" y="160"/>
                  <a:pt x="110" y="159"/>
                </a:cubicBezTo>
                <a:cubicBezTo>
                  <a:pt x="111" y="159"/>
                  <a:pt x="111" y="159"/>
                  <a:pt x="111" y="159"/>
                </a:cubicBezTo>
                <a:cubicBezTo>
                  <a:pt x="111" y="160"/>
                  <a:pt x="111" y="160"/>
                  <a:pt x="111" y="160"/>
                </a:cubicBezTo>
                <a:cubicBezTo>
                  <a:pt x="112" y="164"/>
                  <a:pt x="114" y="168"/>
                  <a:pt x="116" y="172"/>
                </a:cubicBezTo>
                <a:cubicBezTo>
                  <a:pt x="117" y="173"/>
                  <a:pt x="117" y="173"/>
                  <a:pt x="117" y="173"/>
                </a:cubicBezTo>
                <a:cubicBezTo>
                  <a:pt x="116" y="174"/>
                  <a:pt x="116" y="174"/>
                  <a:pt x="116" y="174"/>
                </a:cubicBezTo>
                <a:cubicBezTo>
                  <a:pt x="103" y="185"/>
                  <a:pt x="89" y="194"/>
                  <a:pt x="74" y="203"/>
                </a:cubicBezTo>
                <a:close/>
                <a:moveTo>
                  <a:pt x="143" y="191"/>
                </a:moveTo>
                <a:cubicBezTo>
                  <a:pt x="141" y="208"/>
                  <a:pt x="138" y="225"/>
                  <a:pt x="133" y="242"/>
                </a:cubicBezTo>
                <a:cubicBezTo>
                  <a:pt x="133" y="243"/>
                  <a:pt x="133" y="243"/>
                  <a:pt x="133" y="243"/>
                </a:cubicBezTo>
                <a:cubicBezTo>
                  <a:pt x="132" y="243"/>
                  <a:pt x="132" y="243"/>
                  <a:pt x="132" y="243"/>
                </a:cubicBezTo>
                <a:cubicBezTo>
                  <a:pt x="120" y="241"/>
                  <a:pt x="109" y="236"/>
                  <a:pt x="99" y="229"/>
                </a:cubicBezTo>
                <a:cubicBezTo>
                  <a:pt x="98" y="229"/>
                  <a:pt x="98" y="229"/>
                  <a:pt x="98" y="229"/>
                </a:cubicBezTo>
                <a:cubicBezTo>
                  <a:pt x="98" y="228"/>
                  <a:pt x="98" y="228"/>
                  <a:pt x="98" y="228"/>
                </a:cubicBezTo>
                <a:cubicBezTo>
                  <a:pt x="107" y="212"/>
                  <a:pt x="117" y="198"/>
                  <a:pt x="128" y="185"/>
                </a:cubicBezTo>
                <a:cubicBezTo>
                  <a:pt x="128" y="184"/>
                  <a:pt x="128" y="184"/>
                  <a:pt x="128" y="184"/>
                </a:cubicBezTo>
                <a:cubicBezTo>
                  <a:pt x="129" y="185"/>
                  <a:pt x="129" y="185"/>
                  <a:pt x="129" y="185"/>
                </a:cubicBezTo>
                <a:cubicBezTo>
                  <a:pt x="133" y="187"/>
                  <a:pt x="137" y="189"/>
                  <a:pt x="142" y="190"/>
                </a:cubicBezTo>
                <a:cubicBezTo>
                  <a:pt x="143" y="190"/>
                  <a:pt x="143" y="190"/>
                  <a:pt x="143" y="190"/>
                </a:cubicBezTo>
                <a:lnTo>
                  <a:pt x="143" y="191"/>
                </a:lnTo>
                <a:close/>
                <a:moveTo>
                  <a:pt x="151" y="180"/>
                </a:moveTo>
                <a:cubicBezTo>
                  <a:pt x="143" y="180"/>
                  <a:pt x="136" y="177"/>
                  <a:pt x="130" y="171"/>
                </a:cubicBezTo>
                <a:cubicBezTo>
                  <a:pt x="125" y="166"/>
                  <a:pt x="122" y="159"/>
                  <a:pt x="122" y="151"/>
                </a:cubicBezTo>
                <a:cubicBezTo>
                  <a:pt x="122" y="143"/>
                  <a:pt x="125" y="136"/>
                  <a:pt x="130" y="130"/>
                </a:cubicBezTo>
                <a:cubicBezTo>
                  <a:pt x="136" y="125"/>
                  <a:pt x="143" y="122"/>
                  <a:pt x="151" y="122"/>
                </a:cubicBezTo>
                <a:cubicBezTo>
                  <a:pt x="159" y="122"/>
                  <a:pt x="166" y="125"/>
                  <a:pt x="172" y="130"/>
                </a:cubicBezTo>
                <a:cubicBezTo>
                  <a:pt x="183" y="142"/>
                  <a:pt x="183" y="160"/>
                  <a:pt x="172" y="171"/>
                </a:cubicBezTo>
                <a:cubicBezTo>
                  <a:pt x="166" y="177"/>
                  <a:pt x="159" y="180"/>
                  <a:pt x="151" y="180"/>
                </a:cubicBezTo>
                <a:close/>
                <a:moveTo>
                  <a:pt x="203" y="229"/>
                </a:moveTo>
                <a:cubicBezTo>
                  <a:pt x="192" y="236"/>
                  <a:pt x="181" y="241"/>
                  <a:pt x="170" y="243"/>
                </a:cubicBezTo>
                <a:cubicBezTo>
                  <a:pt x="168" y="243"/>
                  <a:pt x="168" y="243"/>
                  <a:pt x="168" y="243"/>
                </a:cubicBezTo>
                <a:cubicBezTo>
                  <a:pt x="168" y="242"/>
                  <a:pt x="168" y="242"/>
                  <a:pt x="168" y="242"/>
                </a:cubicBezTo>
                <a:cubicBezTo>
                  <a:pt x="163" y="225"/>
                  <a:pt x="160" y="208"/>
                  <a:pt x="159" y="192"/>
                </a:cubicBezTo>
                <a:cubicBezTo>
                  <a:pt x="159" y="190"/>
                  <a:pt x="159" y="190"/>
                  <a:pt x="159" y="190"/>
                </a:cubicBezTo>
                <a:cubicBezTo>
                  <a:pt x="160" y="190"/>
                  <a:pt x="160" y="190"/>
                  <a:pt x="160" y="190"/>
                </a:cubicBezTo>
                <a:cubicBezTo>
                  <a:pt x="164" y="189"/>
                  <a:pt x="168" y="188"/>
                  <a:pt x="172" y="185"/>
                </a:cubicBezTo>
                <a:cubicBezTo>
                  <a:pt x="173" y="185"/>
                  <a:pt x="173" y="185"/>
                  <a:pt x="173" y="185"/>
                </a:cubicBezTo>
                <a:cubicBezTo>
                  <a:pt x="174" y="185"/>
                  <a:pt x="174" y="185"/>
                  <a:pt x="174" y="185"/>
                </a:cubicBezTo>
                <a:cubicBezTo>
                  <a:pt x="185" y="199"/>
                  <a:pt x="195" y="213"/>
                  <a:pt x="203" y="228"/>
                </a:cubicBezTo>
                <a:cubicBezTo>
                  <a:pt x="204" y="229"/>
                  <a:pt x="204" y="229"/>
                  <a:pt x="204" y="229"/>
                </a:cubicBezTo>
                <a:lnTo>
                  <a:pt x="203" y="229"/>
                </a:lnTo>
                <a:close/>
                <a:moveTo>
                  <a:pt x="243" y="170"/>
                </a:moveTo>
                <a:cubicBezTo>
                  <a:pt x="241" y="182"/>
                  <a:pt x="236" y="193"/>
                  <a:pt x="229" y="203"/>
                </a:cubicBezTo>
                <a:cubicBezTo>
                  <a:pt x="229" y="204"/>
                  <a:pt x="229" y="204"/>
                  <a:pt x="229" y="204"/>
                </a:cubicBezTo>
                <a:cubicBezTo>
                  <a:pt x="228" y="203"/>
                  <a:pt x="228" y="203"/>
                  <a:pt x="228" y="203"/>
                </a:cubicBezTo>
                <a:cubicBezTo>
                  <a:pt x="212" y="195"/>
                  <a:pt x="198" y="185"/>
                  <a:pt x="185" y="174"/>
                </a:cubicBezTo>
                <a:cubicBezTo>
                  <a:pt x="185" y="173"/>
                  <a:pt x="185" y="173"/>
                  <a:pt x="185" y="173"/>
                </a:cubicBezTo>
                <a:cubicBezTo>
                  <a:pt x="185" y="172"/>
                  <a:pt x="185" y="172"/>
                  <a:pt x="185" y="172"/>
                </a:cubicBezTo>
                <a:cubicBezTo>
                  <a:pt x="188" y="169"/>
                  <a:pt x="189" y="164"/>
                  <a:pt x="190" y="160"/>
                </a:cubicBezTo>
                <a:cubicBezTo>
                  <a:pt x="191" y="159"/>
                  <a:pt x="191" y="159"/>
                  <a:pt x="191" y="159"/>
                </a:cubicBezTo>
                <a:cubicBezTo>
                  <a:pt x="192" y="159"/>
                  <a:pt x="192" y="159"/>
                  <a:pt x="192" y="159"/>
                </a:cubicBezTo>
                <a:cubicBezTo>
                  <a:pt x="208" y="161"/>
                  <a:pt x="225" y="164"/>
                  <a:pt x="242" y="168"/>
                </a:cubicBezTo>
                <a:cubicBezTo>
                  <a:pt x="243" y="169"/>
                  <a:pt x="243" y="169"/>
                  <a:pt x="243" y="169"/>
                </a:cubicBezTo>
                <a:lnTo>
                  <a:pt x="243" y="170"/>
                </a:lnTo>
                <a:close/>
                <a:moveTo>
                  <a:pt x="242" y="134"/>
                </a:moveTo>
                <a:cubicBezTo>
                  <a:pt x="225" y="139"/>
                  <a:pt x="208" y="142"/>
                  <a:pt x="192" y="143"/>
                </a:cubicBezTo>
                <a:cubicBezTo>
                  <a:pt x="191" y="143"/>
                  <a:pt x="191" y="143"/>
                  <a:pt x="191" y="143"/>
                </a:cubicBezTo>
                <a:cubicBezTo>
                  <a:pt x="190" y="142"/>
                  <a:pt x="190" y="142"/>
                  <a:pt x="190" y="142"/>
                </a:cubicBezTo>
                <a:cubicBezTo>
                  <a:pt x="189" y="137"/>
                  <a:pt x="188" y="133"/>
                  <a:pt x="185" y="130"/>
                </a:cubicBezTo>
                <a:cubicBezTo>
                  <a:pt x="185" y="129"/>
                  <a:pt x="185" y="129"/>
                  <a:pt x="185" y="129"/>
                </a:cubicBezTo>
                <a:cubicBezTo>
                  <a:pt x="186" y="128"/>
                  <a:pt x="186" y="128"/>
                  <a:pt x="186" y="128"/>
                </a:cubicBezTo>
                <a:cubicBezTo>
                  <a:pt x="199" y="117"/>
                  <a:pt x="213" y="107"/>
                  <a:pt x="228" y="99"/>
                </a:cubicBezTo>
                <a:cubicBezTo>
                  <a:pt x="229" y="98"/>
                  <a:pt x="229" y="98"/>
                  <a:pt x="229" y="98"/>
                </a:cubicBezTo>
                <a:cubicBezTo>
                  <a:pt x="230" y="99"/>
                  <a:pt x="230" y="99"/>
                  <a:pt x="230" y="99"/>
                </a:cubicBezTo>
                <a:cubicBezTo>
                  <a:pt x="236" y="109"/>
                  <a:pt x="241" y="120"/>
                  <a:pt x="243" y="132"/>
                </a:cubicBezTo>
                <a:cubicBezTo>
                  <a:pt x="243" y="133"/>
                  <a:pt x="243" y="133"/>
                  <a:pt x="243" y="133"/>
                </a:cubicBezTo>
                <a:lnTo>
                  <a:pt x="242" y="134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  <a:effectLst>
            <a:outerShdw blurRad="190500" dist="76200" dir="2700000" algn="tl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" name="Oval 23"/>
          <p:cNvSpPr/>
          <p:nvPr/>
        </p:nvSpPr>
        <p:spPr>
          <a:xfrm>
            <a:off x="15846103" y="7113596"/>
            <a:ext cx="1496521" cy="1496521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571500" dist="723900" dir="2700000" algn="tl" rotWithShape="0">
              <a:prstClr val="black">
                <a:alpha val="3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" name="Freeform 26"/>
          <p:cNvSpPr>
            <a:spLocks noEditPoints="1"/>
          </p:cNvSpPr>
          <p:nvPr/>
        </p:nvSpPr>
        <p:spPr bwMode="auto">
          <a:xfrm>
            <a:off x="7711868" y="9325550"/>
            <a:ext cx="3044824" cy="3041085"/>
          </a:xfrm>
          <a:custGeom>
            <a:avLst/>
            <a:gdLst>
              <a:gd name="T0" fmla="*/ 286 w 302"/>
              <a:gd name="T1" fmla="*/ 129 h 302"/>
              <a:gd name="T2" fmla="*/ 282 w 302"/>
              <a:gd name="T3" fmla="*/ 112 h 302"/>
              <a:gd name="T4" fmla="*/ 285 w 302"/>
              <a:gd name="T5" fmla="*/ 82 h 302"/>
              <a:gd name="T6" fmla="*/ 264 w 302"/>
              <a:gd name="T7" fmla="*/ 72 h 302"/>
              <a:gd name="T8" fmla="*/ 252 w 302"/>
              <a:gd name="T9" fmla="*/ 58 h 302"/>
              <a:gd name="T10" fmla="*/ 236 w 302"/>
              <a:gd name="T11" fmla="*/ 34 h 302"/>
              <a:gd name="T12" fmla="*/ 219 w 302"/>
              <a:gd name="T13" fmla="*/ 23 h 302"/>
              <a:gd name="T14" fmla="*/ 191 w 302"/>
              <a:gd name="T15" fmla="*/ 20 h 302"/>
              <a:gd name="T16" fmla="*/ 173 w 302"/>
              <a:gd name="T17" fmla="*/ 15 h 302"/>
              <a:gd name="T18" fmla="*/ 155 w 302"/>
              <a:gd name="T19" fmla="*/ 0 h 302"/>
              <a:gd name="T20" fmla="*/ 141 w 302"/>
              <a:gd name="T21" fmla="*/ 14 h 302"/>
              <a:gd name="T22" fmla="*/ 113 w 302"/>
              <a:gd name="T23" fmla="*/ 12 h 302"/>
              <a:gd name="T24" fmla="*/ 94 w 302"/>
              <a:gd name="T25" fmla="*/ 18 h 302"/>
              <a:gd name="T26" fmla="*/ 73 w 302"/>
              <a:gd name="T27" fmla="*/ 38 h 302"/>
              <a:gd name="T28" fmla="*/ 59 w 302"/>
              <a:gd name="T29" fmla="*/ 49 h 302"/>
              <a:gd name="T30" fmla="*/ 35 w 302"/>
              <a:gd name="T31" fmla="*/ 54 h 302"/>
              <a:gd name="T32" fmla="*/ 32 w 302"/>
              <a:gd name="T33" fmla="*/ 84 h 302"/>
              <a:gd name="T34" fmla="*/ 24 w 302"/>
              <a:gd name="T35" fmla="*/ 99 h 302"/>
              <a:gd name="T36" fmla="*/ 3 w 302"/>
              <a:gd name="T37" fmla="*/ 121 h 302"/>
              <a:gd name="T38" fmla="*/ 14 w 302"/>
              <a:gd name="T39" fmla="*/ 142 h 302"/>
              <a:gd name="T40" fmla="*/ 7 w 302"/>
              <a:gd name="T41" fmla="*/ 157 h 302"/>
              <a:gd name="T42" fmla="*/ 9 w 302"/>
              <a:gd name="T43" fmla="*/ 177 h 302"/>
              <a:gd name="T44" fmla="*/ 24 w 302"/>
              <a:gd name="T45" fmla="*/ 201 h 302"/>
              <a:gd name="T46" fmla="*/ 31 w 302"/>
              <a:gd name="T47" fmla="*/ 218 h 302"/>
              <a:gd name="T48" fmla="*/ 30 w 302"/>
              <a:gd name="T49" fmla="*/ 242 h 302"/>
              <a:gd name="T50" fmla="*/ 59 w 302"/>
              <a:gd name="T51" fmla="*/ 252 h 302"/>
              <a:gd name="T52" fmla="*/ 73 w 302"/>
              <a:gd name="T53" fmla="*/ 263 h 302"/>
              <a:gd name="T54" fmla="*/ 89 w 302"/>
              <a:gd name="T55" fmla="*/ 289 h 302"/>
              <a:gd name="T56" fmla="*/ 112 w 302"/>
              <a:gd name="T57" fmla="*/ 283 h 302"/>
              <a:gd name="T58" fmla="*/ 130 w 302"/>
              <a:gd name="T59" fmla="*/ 286 h 302"/>
              <a:gd name="T60" fmla="*/ 155 w 302"/>
              <a:gd name="T61" fmla="*/ 302 h 302"/>
              <a:gd name="T62" fmla="*/ 173 w 302"/>
              <a:gd name="T63" fmla="*/ 286 h 302"/>
              <a:gd name="T64" fmla="*/ 190 w 302"/>
              <a:gd name="T65" fmla="*/ 282 h 302"/>
              <a:gd name="T66" fmla="*/ 220 w 302"/>
              <a:gd name="T67" fmla="*/ 285 h 302"/>
              <a:gd name="T68" fmla="*/ 230 w 302"/>
              <a:gd name="T69" fmla="*/ 263 h 302"/>
              <a:gd name="T70" fmla="*/ 243 w 302"/>
              <a:gd name="T71" fmla="*/ 251 h 302"/>
              <a:gd name="T72" fmla="*/ 268 w 302"/>
              <a:gd name="T73" fmla="*/ 236 h 302"/>
              <a:gd name="T74" fmla="*/ 278 w 302"/>
              <a:gd name="T75" fmla="*/ 219 h 302"/>
              <a:gd name="T76" fmla="*/ 282 w 302"/>
              <a:gd name="T77" fmla="*/ 190 h 302"/>
              <a:gd name="T78" fmla="*/ 287 w 302"/>
              <a:gd name="T79" fmla="*/ 173 h 302"/>
              <a:gd name="T80" fmla="*/ 302 w 302"/>
              <a:gd name="T81" fmla="*/ 155 h 302"/>
              <a:gd name="T82" fmla="*/ 170 w 302"/>
              <a:gd name="T83" fmla="*/ 59 h 302"/>
              <a:gd name="T84" fmla="*/ 160 w 302"/>
              <a:gd name="T85" fmla="*/ 111 h 302"/>
              <a:gd name="T86" fmla="*/ 143 w 302"/>
              <a:gd name="T87" fmla="*/ 110 h 302"/>
              <a:gd name="T88" fmla="*/ 98 w 302"/>
              <a:gd name="T89" fmla="*/ 73 h 302"/>
              <a:gd name="T90" fmla="*/ 117 w 302"/>
              <a:gd name="T91" fmla="*/ 128 h 302"/>
              <a:gd name="T92" fmla="*/ 59 w 302"/>
              <a:gd name="T93" fmla="*/ 132 h 302"/>
              <a:gd name="T94" fmla="*/ 110 w 302"/>
              <a:gd name="T95" fmla="*/ 159 h 302"/>
              <a:gd name="T96" fmla="*/ 143 w 302"/>
              <a:gd name="T97" fmla="*/ 191 h 302"/>
              <a:gd name="T98" fmla="*/ 128 w 302"/>
              <a:gd name="T99" fmla="*/ 185 h 302"/>
              <a:gd name="T100" fmla="*/ 130 w 302"/>
              <a:gd name="T101" fmla="*/ 171 h 302"/>
              <a:gd name="T102" fmla="*/ 203 w 302"/>
              <a:gd name="T103" fmla="*/ 229 h 302"/>
              <a:gd name="T104" fmla="*/ 172 w 302"/>
              <a:gd name="T105" fmla="*/ 185 h 302"/>
              <a:gd name="T106" fmla="*/ 229 w 302"/>
              <a:gd name="T107" fmla="*/ 203 h 302"/>
              <a:gd name="T108" fmla="*/ 191 w 302"/>
              <a:gd name="T109" fmla="*/ 159 h 302"/>
              <a:gd name="T110" fmla="*/ 191 w 302"/>
              <a:gd name="T111" fmla="*/ 143 h 302"/>
              <a:gd name="T112" fmla="*/ 230 w 302"/>
              <a:gd name="T113" fmla="*/ 99 h 3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302" h="302">
                <a:moveTo>
                  <a:pt x="302" y="147"/>
                </a:moveTo>
                <a:cubicBezTo>
                  <a:pt x="300" y="146"/>
                  <a:pt x="297" y="145"/>
                  <a:pt x="295" y="145"/>
                </a:cubicBezTo>
                <a:cubicBezTo>
                  <a:pt x="293" y="144"/>
                  <a:pt x="290" y="143"/>
                  <a:pt x="288" y="142"/>
                </a:cubicBezTo>
                <a:cubicBezTo>
                  <a:pt x="287" y="142"/>
                  <a:pt x="287" y="142"/>
                  <a:pt x="287" y="142"/>
                </a:cubicBezTo>
                <a:cubicBezTo>
                  <a:pt x="287" y="141"/>
                  <a:pt x="287" y="141"/>
                  <a:pt x="287" y="141"/>
                </a:cubicBezTo>
                <a:cubicBezTo>
                  <a:pt x="287" y="137"/>
                  <a:pt x="287" y="133"/>
                  <a:pt x="286" y="130"/>
                </a:cubicBezTo>
                <a:cubicBezTo>
                  <a:pt x="286" y="129"/>
                  <a:pt x="286" y="129"/>
                  <a:pt x="286" y="129"/>
                </a:cubicBezTo>
                <a:cubicBezTo>
                  <a:pt x="287" y="128"/>
                  <a:pt x="287" y="128"/>
                  <a:pt x="287" y="128"/>
                </a:cubicBezTo>
                <a:cubicBezTo>
                  <a:pt x="289" y="127"/>
                  <a:pt x="291" y="126"/>
                  <a:pt x="293" y="125"/>
                </a:cubicBezTo>
                <a:cubicBezTo>
                  <a:pt x="295" y="123"/>
                  <a:pt x="297" y="122"/>
                  <a:pt x="299" y="121"/>
                </a:cubicBezTo>
                <a:cubicBezTo>
                  <a:pt x="299" y="118"/>
                  <a:pt x="298" y="116"/>
                  <a:pt x="297" y="113"/>
                </a:cubicBezTo>
                <a:cubicBezTo>
                  <a:pt x="295" y="113"/>
                  <a:pt x="293" y="113"/>
                  <a:pt x="290" y="113"/>
                </a:cubicBezTo>
                <a:cubicBezTo>
                  <a:pt x="288" y="112"/>
                  <a:pt x="285" y="112"/>
                  <a:pt x="283" y="112"/>
                </a:cubicBezTo>
                <a:cubicBezTo>
                  <a:pt x="282" y="112"/>
                  <a:pt x="282" y="112"/>
                  <a:pt x="282" y="112"/>
                </a:cubicBezTo>
                <a:cubicBezTo>
                  <a:pt x="282" y="111"/>
                  <a:pt x="282" y="111"/>
                  <a:pt x="282" y="111"/>
                </a:cubicBezTo>
                <a:cubicBezTo>
                  <a:pt x="281" y="108"/>
                  <a:pt x="279" y="104"/>
                  <a:pt x="278" y="100"/>
                </a:cubicBezTo>
                <a:cubicBezTo>
                  <a:pt x="278" y="99"/>
                  <a:pt x="278" y="99"/>
                  <a:pt x="278" y="99"/>
                </a:cubicBezTo>
                <a:cubicBezTo>
                  <a:pt x="278" y="99"/>
                  <a:pt x="278" y="99"/>
                  <a:pt x="278" y="99"/>
                </a:cubicBezTo>
                <a:cubicBezTo>
                  <a:pt x="280" y="97"/>
                  <a:pt x="282" y="95"/>
                  <a:pt x="284" y="94"/>
                </a:cubicBezTo>
                <a:cubicBezTo>
                  <a:pt x="285" y="92"/>
                  <a:pt x="287" y="90"/>
                  <a:pt x="289" y="89"/>
                </a:cubicBezTo>
                <a:cubicBezTo>
                  <a:pt x="288" y="86"/>
                  <a:pt x="286" y="84"/>
                  <a:pt x="285" y="82"/>
                </a:cubicBezTo>
                <a:cubicBezTo>
                  <a:pt x="283" y="82"/>
                  <a:pt x="281" y="82"/>
                  <a:pt x="278" y="83"/>
                </a:cubicBezTo>
                <a:cubicBezTo>
                  <a:pt x="276" y="83"/>
                  <a:pt x="273" y="83"/>
                  <a:pt x="271" y="84"/>
                </a:cubicBezTo>
                <a:cubicBezTo>
                  <a:pt x="270" y="84"/>
                  <a:pt x="270" y="84"/>
                  <a:pt x="270" y="84"/>
                </a:cubicBezTo>
                <a:cubicBezTo>
                  <a:pt x="270" y="83"/>
                  <a:pt x="270" y="83"/>
                  <a:pt x="270" y="83"/>
                </a:cubicBezTo>
                <a:cubicBezTo>
                  <a:pt x="268" y="80"/>
                  <a:pt x="266" y="76"/>
                  <a:pt x="264" y="73"/>
                </a:cubicBezTo>
                <a:cubicBezTo>
                  <a:pt x="263" y="72"/>
                  <a:pt x="263" y="72"/>
                  <a:pt x="263" y="72"/>
                </a:cubicBezTo>
                <a:cubicBezTo>
                  <a:pt x="264" y="72"/>
                  <a:pt x="264" y="72"/>
                  <a:pt x="264" y="72"/>
                </a:cubicBezTo>
                <a:cubicBezTo>
                  <a:pt x="265" y="70"/>
                  <a:pt x="266" y="68"/>
                  <a:pt x="268" y="66"/>
                </a:cubicBezTo>
                <a:cubicBezTo>
                  <a:pt x="269" y="64"/>
                  <a:pt x="270" y="62"/>
                  <a:pt x="271" y="60"/>
                </a:cubicBezTo>
                <a:cubicBezTo>
                  <a:pt x="270" y="58"/>
                  <a:pt x="268" y="56"/>
                  <a:pt x="267" y="54"/>
                </a:cubicBezTo>
                <a:cubicBezTo>
                  <a:pt x="264" y="54"/>
                  <a:pt x="262" y="55"/>
                  <a:pt x="260" y="56"/>
                </a:cubicBezTo>
                <a:cubicBezTo>
                  <a:pt x="258" y="57"/>
                  <a:pt x="255" y="58"/>
                  <a:pt x="253" y="59"/>
                </a:cubicBezTo>
                <a:cubicBezTo>
                  <a:pt x="252" y="59"/>
                  <a:pt x="252" y="59"/>
                  <a:pt x="252" y="59"/>
                </a:cubicBezTo>
                <a:cubicBezTo>
                  <a:pt x="252" y="58"/>
                  <a:pt x="252" y="58"/>
                  <a:pt x="252" y="58"/>
                </a:cubicBezTo>
                <a:cubicBezTo>
                  <a:pt x="249" y="55"/>
                  <a:pt x="246" y="53"/>
                  <a:pt x="243" y="50"/>
                </a:cubicBezTo>
                <a:cubicBezTo>
                  <a:pt x="243" y="49"/>
                  <a:pt x="243" y="49"/>
                  <a:pt x="243" y="49"/>
                </a:cubicBezTo>
                <a:cubicBezTo>
                  <a:pt x="243" y="49"/>
                  <a:pt x="243" y="49"/>
                  <a:pt x="243" y="49"/>
                </a:cubicBezTo>
                <a:cubicBezTo>
                  <a:pt x="244" y="47"/>
                  <a:pt x="245" y="44"/>
                  <a:pt x="246" y="42"/>
                </a:cubicBezTo>
                <a:cubicBezTo>
                  <a:pt x="247" y="40"/>
                  <a:pt x="247" y="37"/>
                  <a:pt x="248" y="35"/>
                </a:cubicBezTo>
                <a:cubicBezTo>
                  <a:pt x="246" y="33"/>
                  <a:pt x="244" y="32"/>
                  <a:pt x="242" y="30"/>
                </a:cubicBezTo>
                <a:cubicBezTo>
                  <a:pt x="240" y="31"/>
                  <a:pt x="238" y="33"/>
                  <a:pt x="236" y="34"/>
                </a:cubicBezTo>
                <a:cubicBezTo>
                  <a:pt x="234" y="36"/>
                  <a:pt x="232" y="37"/>
                  <a:pt x="230" y="38"/>
                </a:cubicBezTo>
                <a:cubicBezTo>
                  <a:pt x="229" y="39"/>
                  <a:pt x="229" y="39"/>
                  <a:pt x="229" y="39"/>
                </a:cubicBezTo>
                <a:cubicBezTo>
                  <a:pt x="228" y="38"/>
                  <a:pt x="228" y="38"/>
                  <a:pt x="228" y="38"/>
                </a:cubicBezTo>
                <a:cubicBezTo>
                  <a:pt x="225" y="36"/>
                  <a:pt x="222" y="34"/>
                  <a:pt x="219" y="32"/>
                </a:cubicBezTo>
                <a:cubicBezTo>
                  <a:pt x="218" y="32"/>
                  <a:pt x="218" y="32"/>
                  <a:pt x="218" y="32"/>
                </a:cubicBezTo>
                <a:cubicBezTo>
                  <a:pt x="218" y="31"/>
                  <a:pt x="218" y="31"/>
                  <a:pt x="218" y="31"/>
                </a:cubicBezTo>
                <a:cubicBezTo>
                  <a:pt x="218" y="28"/>
                  <a:pt x="219" y="26"/>
                  <a:pt x="219" y="23"/>
                </a:cubicBezTo>
                <a:cubicBezTo>
                  <a:pt x="219" y="21"/>
                  <a:pt x="220" y="19"/>
                  <a:pt x="220" y="16"/>
                </a:cubicBezTo>
                <a:cubicBezTo>
                  <a:pt x="218" y="15"/>
                  <a:pt x="215" y="14"/>
                  <a:pt x="213" y="13"/>
                </a:cubicBezTo>
                <a:cubicBezTo>
                  <a:pt x="211" y="15"/>
                  <a:pt x="210" y="16"/>
                  <a:pt x="208" y="18"/>
                </a:cubicBezTo>
                <a:cubicBezTo>
                  <a:pt x="206" y="20"/>
                  <a:pt x="205" y="22"/>
                  <a:pt x="203" y="23"/>
                </a:cubicBezTo>
                <a:cubicBezTo>
                  <a:pt x="202" y="24"/>
                  <a:pt x="202" y="24"/>
                  <a:pt x="202" y="24"/>
                </a:cubicBezTo>
                <a:cubicBezTo>
                  <a:pt x="202" y="24"/>
                  <a:pt x="202" y="24"/>
                  <a:pt x="202" y="24"/>
                </a:cubicBezTo>
                <a:cubicBezTo>
                  <a:pt x="198" y="22"/>
                  <a:pt x="194" y="21"/>
                  <a:pt x="191" y="20"/>
                </a:cubicBezTo>
                <a:cubicBezTo>
                  <a:pt x="190" y="20"/>
                  <a:pt x="190" y="20"/>
                  <a:pt x="190" y="20"/>
                </a:cubicBezTo>
                <a:cubicBezTo>
                  <a:pt x="190" y="19"/>
                  <a:pt x="190" y="19"/>
                  <a:pt x="190" y="19"/>
                </a:cubicBezTo>
                <a:cubicBezTo>
                  <a:pt x="189" y="17"/>
                  <a:pt x="189" y="14"/>
                  <a:pt x="189" y="12"/>
                </a:cubicBezTo>
                <a:cubicBezTo>
                  <a:pt x="189" y="9"/>
                  <a:pt x="189" y="7"/>
                  <a:pt x="188" y="4"/>
                </a:cubicBezTo>
                <a:cubicBezTo>
                  <a:pt x="186" y="4"/>
                  <a:pt x="183" y="3"/>
                  <a:pt x="181" y="3"/>
                </a:cubicBezTo>
                <a:cubicBezTo>
                  <a:pt x="180" y="4"/>
                  <a:pt x="178" y="7"/>
                  <a:pt x="177" y="9"/>
                </a:cubicBezTo>
                <a:cubicBezTo>
                  <a:pt x="176" y="11"/>
                  <a:pt x="175" y="13"/>
                  <a:pt x="173" y="15"/>
                </a:cubicBezTo>
                <a:cubicBezTo>
                  <a:pt x="173" y="16"/>
                  <a:pt x="173" y="16"/>
                  <a:pt x="173" y="16"/>
                </a:cubicBezTo>
                <a:cubicBezTo>
                  <a:pt x="172" y="16"/>
                  <a:pt x="172" y="16"/>
                  <a:pt x="172" y="16"/>
                </a:cubicBezTo>
                <a:cubicBezTo>
                  <a:pt x="168" y="15"/>
                  <a:pt x="165" y="15"/>
                  <a:pt x="161" y="14"/>
                </a:cubicBezTo>
                <a:cubicBezTo>
                  <a:pt x="160" y="14"/>
                  <a:pt x="160" y="14"/>
                  <a:pt x="160" y="14"/>
                </a:cubicBezTo>
                <a:cubicBezTo>
                  <a:pt x="159" y="14"/>
                  <a:pt x="159" y="14"/>
                  <a:pt x="159" y="14"/>
                </a:cubicBezTo>
                <a:cubicBezTo>
                  <a:pt x="159" y="11"/>
                  <a:pt x="158" y="9"/>
                  <a:pt x="157" y="7"/>
                </a:cubicBezTo>
                <a:cubicBezTo>
                  <a:pt x="156" y="4"/>
                  <a:pt x="156" y="2"/>
                  <a:pt x="155" y="0"/>
                </a:cubicBezTo>
                <a:cubicBezTo>
                  <a:pt x="155" y="0"/>
                  <a:pt x="155" y="0"/>
                  <a:pt x="155" y="0"/>
                </a:cubicBezTo>
                <a:cubicBezTo>
                  <a:pt x="152" y="0"/>
                  <a:pt x="150" y="0"/>
                  <a:pt x="147" y="0"/>
                </a:cubicBezTo>
                <a:cubicBezTo>
                  <a:pt x="147" y="0"/>
                  <a:pt x="147" y="0"/>
                  <a:pt x="147" y="0"/>
                </a:cubicBezTo>
                <a:cubicBezTo>
                  <a:pt x="146" y="2"/>
                  <a:pt x="145" y="4"/>
                  <a:pt x="145" y="7"/>
                </a:cubicBezTo>
                <a:cubicBezTo>
                  <a:pt x="144" y="9"/>
                  <a:pt x="143" y="11"/>
                  <a:pt x="142" y="14"/>
                </a:cubicBezTo>
                <a:cubicBezTo>
                  <a:pt x="142" y="14"/>
                  <a:pt x="142" y="14"/>
                  <a:pt x="142" y="14"/>
                </a:cubicBezTo>
                <a:cubicBezTo>
                  <a:pt x="141" y="14"/>
                  <a:pt x="141" y="14"/>
                  <a:pt x="141" y="14"/>
                </a:cubicBezTo>
                <a:cubicBezTo>
                  <a:pt x="137" y="15"/>
                  <a:pt x="133" y="15"/>
                  <a:pt x="130" y="16"/>
                </a:cubicBezTo>
                <a:cubicBezTo>
                  <a:pt x="129" y="16"/>
                  <a:pt x="129" y="16"/>
                  <a:pt x="129" y="16"/>
                </a:cubicBezTo>
                <a:cubicBezTo>
                  <a:pt x="129" y="15"/>
                  <a:pt x="129" y="15"/>
                  <a:pt x="129" y="15"/>
                </a:cubicBezTo>
                <a:cubicBezTo>
                  <a:pt x="127" y="13"/>
                  <a:pt x="126" y="11"/>
                  <a:pt x="125" y="9"/>
                </a:cubicBezTo>
                <a:cubicBezTo>
                  <a:pt x="123" y="7"/>
                  <a:pt x="122" y="4"/>
                  <a:pt x="121" y="3"/>
                </a:cubicBezTo>
                <a:cubicBezTo>
                  <a:pt x="118" y="3"/>
                  <a:pt x="116" y="4"/>
                  <a:pt x="113" y="4"/>
                </a:cubicBezTo>
                <a:cubicBezTo>
                  <a:pt x="113" y="7"/>
                  <a:pt x="113" y="9"/>
                  <a:pt x="113" y="12"/>
                </a:cubicBezTo>
                <a:cubicBezTo>
                  <a:pt x="113" y="14"/>
                  <a:pt x="112" y="17"/>
                  <a:pt x="112" y="19"/>
                </a:cubicBezTo>
                <a:cubicBezTo>
                  <a:pt x="112" y="20"/>
                  <a:pt x="112" y="20"/>
                  <a:pt x="112" y="20"/>
                </a:cubicBezTo>
                <a:cubicBezTo>
                  <a:pt x="111" y="20"/>
                  <a:pt x="111" y="20"/>
                  <a:pt x="111" y="20"/>
                </a:cubicBezTo>
                <a:cubicBezTo>
                  <a:pt x="108" y="21"/>
                  <a:pt x="104" y="22"/>
                  <a:pt x="100" y="24"/>
                </a:cubicBezTo>
                <a:cubicBezTo>
                  <a:pt x="100" y="24"/>
                  <a:pt x="100" y="24"/>
                  <a:pt x="100" y="24"/>
                </a:cubicBezTo>
                <a:cubicBezTo>
                  <a:pt x="99" y="23"/>
                  <a:pt x="99" y="23"/>
                  <a:pt x="99" y="23"/>
                </a:cubicBezTo>
                <a:cubicBezTo>
                  <a:pt x="97" y="22"/>
                  <a:pt x="96" y="20"/>
                  <a:pt x="94" y="18"/>
                </a:cubicBezTo>
                <a:cubicBezTo>
                  <a:pt x="92" y="16"/>
                  <a:pt x="90" y="15"/>
                  <a:pt x="89" y="13"/>
                </a:cubicBezTo>
                <a:cubicBezTo>
                  <a:pt x="86" y="14"/>
                  <a:pt x="84" y="15"/>
                  <a:pt x="82" y="16"/>
                </a:cubicBezTo>
                <a:cubicBezTo>
                  <a:pt x="82" y="19"/>
                  <a:pt x="82" y="21"/>
                  <a:pt x="83" y="23"/>
                </a:cubicBezTo>
                <a:cubicBezTo>
                  <a:pt x="83" y="26"/>
                  <a:pt x="83" y="28"/>
                  <a:pt x="84" y="31"/>
                </a:cubicBezTo>
                <a:cubicBezTo>
                  <a:pt x="84" y="32"/>
                  <a:pt x="84" y="32"/>
                  <a:pt x="84" y="32"/>
                </a:cubicBezTo>
                <a:cubicBezTo>
                  <a:pt x="83" y="32"/>
                  <a:pt x="83" y="32"/>
                  <a:pt x="83" y="32"/>
                </a:cubicBezTo>
                <a:cubicBezTo>
                  <a:pt x="80" y="34"/>
                  <a:pt x="76" y="36"/>
                  <a:pt x="73" y="38"/>
                </a:cubicBezTo>
                <a:cubicBezTo>
                  <a:pt x="73" y="39"/>
                  <a:pt x="73" y="39"/>
                  <a:pt x="73" y="39"/>
                </a:cubicBezTo>
                <a:cubicBezTo>
                  <a:pt x="72" y="38"/>
                  <a:pt x="72" y="38"/>
                  <a:pt x="72" y="38"/>
                </a:cubicBezTo>
                <a:cubicBezTo>
                  <a:pt x="70" y="37"/>
                  <a:pt x="68" y="36"/>
                  <a:pt x="66" y="34"/>
                </a:cubicBezTo>
                <a:cubicBezTo>
                  <a:pt x="64" y="33"/>
                  <a:pt x="62" y="31"/>
                  <a:pt x="60" y="30"/>
                </a:cubicBezTo>
                <a:cubicBezTo>
                  <a:pt x="58" y="32"/>
                  <a:pt x="56" y="33"/>
                  <a:pt x="54" y="35"/>
                </a:cubicBezTo>
                <a:cubicBezTo>
                  <a:pt x="54" y="37"/>
                  <a:pt x="55" y="40"/>
                  <a:pt x="56" y="42"/>
                </a:cubicBezTo>
                <a:cubicBezTo>
                  <a:pt x="57" y="44"/>
                  <a:pt x="58" y="47"/>
                  <a:pt x="59" y="49"/>
                </a:cubicBezTo>
                <a:cubicBezTo>
                  <a:pt x="59" y="49"/>
                  <a:pt x="59" y="49"/>
                  <a:pt x="59" y="49"/>
                </a:cubicBezTo>
                <a:cubicBezTo>
                  <a:pt x="58" y="50"/>
                  <a:pt x="58" y="50"/>
                  <a:pt x="58" y="50"/>
                </a:cubicBezTo>
                <a:cubicBezTo>
                  <a:pt x="56" y="53"/>
                  <a:pt x="53" y="55"/>
                  <a:pt x="50" y="58"/>
                </a:cubicBezTo>
                <a:cubicBezTo>
                  <a:pt x="50" y="59"/>
                  <a:pt x="50" y="59"/>
                  <a:pt x="50" y="59"/>
                </a:cubicBezTo>
                <a:cubicBezTo>
                  <a:pt x="49" y="59"/>
                  <a:pt x="49" y="59"/>
                  <a:pt x="49" y="59"/>
                </a:cubicBezTo>
                <a:cubicBezTo>
                  <a:pt x="47" y="58"/>
                  <a:pt x="44" y="57"/>
                  <a:pt x="42" y="56"/>
                </a:cubicBezTo>
                <a:cubicBezTo>
                  <a:pt x="40" y="55"/>
                  <a:pt x="37" y="54"/>
                  <a:pt x="35" y="54"/>
                </a:cubicBezTo>
                <a:cubicBezTo>
                  <a:pt x="33" y="56"/>
                  <a:pt x="32" y="58"/>
                  <a:pt x="30" y="60"/>
                </a:cubicBezTo>
                <a:cubicBezTo>
                  <a:pt x="32" y="62"/>
                  <a:pt x="33" y="64"/>
                  <a:pt x="34" y="66"/>
                </a:cubicBezTo>
                <a:cubicBezTo>
                  <a:pt x="36" y="68"/>
                  <a:pt x="37" y="70"/>
                  <a:pt x="38" y="72"/>
                </a:cubicBezTo>
                <a:cubicBezTo>
                  <a:pt x="39" y="72"/>
                  <a:pt x="39" y="72"/>
                  <a:pt x="39" y="72"/>
                </a:cubicBezTo>
                <a:cubicBezTo>
                  <a:pt x="38" y="73"/>
                  <a:pt x="38" y="73"/>
                  <a:pt x="38" y="73"/>
                </a:cubicBezTo>
                <a:cubicBezTo>
                  <a:pt x="36" y="76"/>
                  <a:pt x="34" y="80"/>
                  <a:pt x="32" y="83"/>
                </a:cubicBezTo>
                <a:cubicBezTo>
                  <a:pt x="32" y="84"/>
                  <a:pt x="32" y="84"/>
                  <a:pt x="32" y="84"/>
                </a:cubicBezTo>
                <a:cubicBezTo>
                  <a:pt x="31" y="84"/>
                  <a:pt x="31" y="84"/>
                  <a:pt x="31" y="84"/>
                </a:cubicBezTo>
                <a:cubicBezTo>
                  <a:pt x="29" y="83"/>
                  <a:pt x="26" y="83"/>
                  <a:pt x="24" y="83"/>
                </a:cubicBezTo>
                <a:cubicBezTo>
                  <a:pt x="21" y="82"/>
                  <a:pt x="19" y="82"/>
                  <a:pt x="17" y="82"/>
                </a:cubicBezTo>
                <a:cubicBezTo>
                  <a:pt x="15" y="84"/>
                  <a:pt x="14" y="86"/>
                  <a:pt x="13" y="89"/>
                </a:cubicBezTo>
                <a:cubicBezTo>
                  <a:pt x="15" y="90"/>
                  <a:pt x="16" y="92"/>
                  <a:pt x="18" y="94"/>
                </a:cubicBezTo>
                <a:cubicBezTo>
                  <a:pt x="20" y="95"/>
                  <a:pt x="22" y="97"/>
                  <a:pt x="24" y="99"/>
                </a:cubicBezTo>
                <a:cubicBezTo>
                  <a:pt x="24" y="99"/>
                  <a:pt x="24" y="99"/>
                  <a:pt x="24" y="99"/>
                </a:cubicBezTo>
                <a:cubicBezTo>
                  <a:pt x="24" y="100"/>
                  <a:pt x="24" y="100"/>
                  <a:pt x="24" y="100"/>
                </a:cubicBezTo>
                <a:cubicBezTo>
                  <a:pt x="22" y="104"/>
                  <a:pt x="21" y="108"/>
                  <a:pt x="20" y="111"/>
                </a:cubicBezTo>
                <a:cubicBezTo>
                  <a:pt x="20" y="112"/>
                  <a:pt x="20" y="112"/>
                  <a:pt x="20" y="112"/>
                </a:cubicBezTo>
                <a:cubicBezTo>
                  <a:pt x="19" y="112"/>
                  <a:pt x="19" y="112"/>
                  <a:pt x="19" y="112"/>
                </a:cubicBezTo>
                <a:cubicBezTo>
                  <a:pt x="17" y="112"/>
                  <a:pt x="14" y="112"/>
                  <a:pt x="12" y="113"/>
                </a:cubicBezTo>
                <a:cubicBezTo>
                  <a:pt x="9" y="113"/>
                  <a:pt x="7" y="113"/>
                  <a:pt x="4" y="113"/>
                </a:cubicBezTo>
                <a:cubicBezTo>
                  <a:pt x="4" y="116"/>
                  <a:pt x="3" y="118"/>
                  <a:pt x="3" y="121"/>
                </a:cubicBezTo>
                <a:cubicBezTo>
                  <a:pt x="5" y="122"/>
                  <a:pt x="7" y="123"/>
                  <a:pt x="9" y="125"/>
                </a:cubicBezTo>
                <a:cubicBezTo>
                  <a:pt x="11" y="126"/>
                  <a:pt x="13" y="127"/>
                  <a:pt x="15" y="128"/>
                </a:cubicBezTo>
                <a:cubicBezTo>
                  <a:pt x="16" y="129"/>
                  <a:pt x="16" y="129"/>
                  <a:pt x="16" y="129"/>
                </a:cubicBezTo>
                <a:cubicBezTo>
                  <a:pt x="16" y="130"/>
                  <a:pt x="16" y="130"/>
                  <a:pt x="16" y="130"/>
                </a:cubicBezTo>
                <a:cubicBezTo>
                  <a:pt x="15" y="133"/>
                  <a:pt x="15" y="137"/>
                  <a:pt x="15" y="141"/>
                </a:cubicBezTo>
                <a:cubicBezTo>
                  <a:pt x="14" y="142"/>
                  <a:pt x="14" y="142"/>
                  <a:pt x="14" y="142"/>
                </a:cubicBezTo>
                <a:cubicBezTo>
                  <a:pt x="14" y="142"/>
                  <a:pt x="14" y="142"/>
                  <a:pt x="14" y="142"/>
                </a:cubicBezTo>
                <a:cubicBezTo>
                  <a:pt x="12" y="143"/>
                  <a:pt x="9" y="144"/>
                  <a:pt x="7" y="145"/>
                </a:cubicBezTo>
                <a:cubicBezTo>
                  <a:pt x="4" y="145"/>
                  <a:pt x="2" y="146"/>
                  <a:pt x="0" y="147"/>
                </a:cubicBezTo>
                <a:cubicBezTo>
                  <a:pt x="0" y="147"/>
                  <a:pt x="0" y="147"/>
                  <a:pt x="0" y="147"/>
                </a:cubicBezTo>
                <a:cubicBezTo>
                  <a:pt x="0" y="148"/>
                  <a:pt x="0" y="150"/>
                  <a:pt x="0" y="151"/>
                </a:cubicBezTo>
                <a:cubicBezTo>
                  <a:pt x="0" y="152"/>
                  <a:pt x="0" y="153"/>
                  <a:pt x="0" y="155"/>
                </a:cubicBezTo>
                <a:cubicBezTo>
                  <a:pt x="0" y="155"/>
                  <a:pt x="0" y="155"/>
                  <a:pt x="0" y="155"/>
                </a:cubicBezTo>
                <a:cubicBezTo>
                  <a:pt x="2" y="156"/>
                  <a:pt x="4" y="156"/>
                  <a:pt x="7" y="157"/>
                </a:cubicBezTo>
                <a:cubicBezTo>
                  <a:pt x="9" y="158"/>
                  <a:pt x="12" y="158"/>
                  <a:pt x="14" y="159"/>
                </a:cubicBezTo>
                <a:cubicBezTo>
                  <a:pt x="14" y="160"/>
                  <a:pt x="14" y="160"/>
                  <a:pt x="14" y="160"/>
                </a:cubicBezTo>
                <a:cubicBezTo>
                  <a:pt x="15" y="160"/>
                  <a:pt x="15" y="160"/>
                  <a:pt x="15" y="160"/>
                </a:cubicBezTo>
                <a:cubicBezTo>
                  <a:pt x="15" y="165"/>
                  <a:pt x="15" y="168"/>
                  <a:pt x="16" y="172"/>
                </a:cubicBezTo>
                <a:cubicBezTo>
                  <a:pt x="16" y="173"/>
                  <a:pt x="16" y="173"/>
                  <a:pt x="16" y="173"/>
                </a:cubicBezTo>
                <a:cubicBezTo>
                  <a:pt x="15" y="173"/>
                  <a:pt x="15" y="173"/>
                  <a:pt x="15" y="173"/>
                </a:cubicBezTo>
                <a:cubicBezTo>
                  <a:pt x="13" y="174"/>
                  <a:pt x="11" y="176"/>
                  <a:pt x="9" y="177"/>
                </a:cubicBezTo>
                <a:cubicBezTo>
                  <a:pt x="7" y="178"/>
                  <a:pt x="5" y="179"/>
                  <a:pt x="3" y="181"/>
                </a:cubicBezTo>
                <a:cubicBezTo>
                  <a:pt x="3" y="183"/>
                  <a:pt x="4" y="186"/>
                  <a:pt x="4" y="188"/>
                </a:cubicBezTo>
                <a:cubicBezTo>
                  <a:pt x="7" y="189"/>
                  <a:pt x="9" y="189"/>
                  <a:pt x="12" y="189"/>
                </a:cubicBezTo>
                <a:cubicBezTo>
                  <a:pt x="14" y="189"/>
                  <a:pt x="17" y="189"/>
                  <a:pt x="19" y="190"/>
                </a:cubicBezTo>
                <a:cubicBezTo>
                  <a:pt x="20" y="190"/>
                  <a:pt x="20" y="190"/>
                  <a:pt x="20" y="190"/>
                </a:cubicBezTo>
                <a:cubicBezTo>
                  <a:pt x="20" y="190"/>
                  <a:pt x="20" y="190"/>
                  <a:pt x="20" y="190"/>
                </a:cubicBezTo>
                <a:cubicBezTo>
                  <a:pt x="21" y="194"/>
                  <a:pt x="22" y="198"/>
                  <a:pt x="24" y="201"/>
                </a:cubicBezTo>
                <a:cubicBezTo>
                  <a:pt x="24" y="202"/>
                  <a:pt x="24" y="202"/>
                  <a:pt x="24" y="202"/>
                </a:cubicBezTo>
                <a:cubicBezTo>
                  <a:pt x="24" y="203"/>
                  <a:pt x="24" y="203"/>
                  <a:pt x="24" y="203"/>
                </a:cubicBezTo>
                <a:cubicBezTo>
                  <a:pt x="22" y="204"/>
                  <a:pt x="20" y="206"/>
                  <a:pt x="18" y="208"/>
                </a:cubicBezTo>
                <a:cubicBezTo>
                  <a:pt x="16" y="210"/>
                  <a:pt x="15" y="211"/>
                  <a:pt x="13" y="213"/>
                </a:cubicBezTo>
                <a:cubicBezTo>
                  <a:pt x="14" y="215"/>
                  <a:pt x="15" y="218"/>
                  <a:pt x="17" y="220"/>
                </a:cubicBezTo>
                <a:cubicBezTo>
                  <a:pt x="19" y="220"/>
                  <a:pt x="21" y="219"/>
                  <a:pt x="24" y="219"/>
                </a:cubicBezTo>
                <a:cubicBezTo>
                  <a:pt x="26" y="219"/>
                  <a:pt x="29" y="218"/>
                  <a:pt x="31" y="218"/>
                </a:cubicBezTo>
                <a:cubicBezTo>
                  <a:pt x="32" y="218"/>
                  <a:pt x="32" y="218"/>
                  <a:pt x="32" y="218"/>
                </a:cubicBezTo>
                <a:cubicBezTo>
                  <a:pt x="32" y="219"/>
                  <a:pt x="32" y="219"/>
                  <a:pt x="32" y="219"/>
                </a:cubicBezTo>
                <a:cubicBezTo>
                  <a:pt x="34" y="222"/>
                  <a:pt x="36" y="225"/>
                  <a:pt x="38" y="228"/>
                </a:cubicBezTo>
                <a:cubicBezTo>
                  <a:pt x="39" y="229"/>
                  <a:pt x="39" y="229"/>
                  <a:pt x="39" y="229"/>
                </a:cubicBezTo>
                <a:cubicBezTo>
                  <a:pt x="38" y="230"/>
                  <a:pt x="38" y="230"/>
                  <a:pt x="38" y="230"/>
                </a:cubicBezTo>
                <a:cubicBezTo>
                  <a:pt x="37" y="232"/>
                  <a:pt x="36" y="234"/>
                  <a:pt x="34" y="236"/>
                </a:cubicBezTo>
                <a:cubicBezTo>
                  <a:pt x="33" y="238"/>
                  <a:pt x="32" y="240"/>
                  <a:pt x="30" y="242"/>
                </a:cubicBezTo>
                <a:cubicBezTo>
                  <a:pt x="32" y="244"/>
                  <a:pt x="33" y="246"/>
                  <a:pt x="35" y="248"/>
                </a:cubicBezTo>
                <a:cubicBezTo>
                  <a:pt x="37" y="247"/>
                  <a:pt x="40" y="246"/>
                  <a:pt x="42" y="246"/>
                </a:cubicBezTo>
                <a:cubicBezTo>
                  <a:pt x="44" y="245"/>
                  <a:pt x="47" y="244"/>
                  <a:pt x="49" y="243"/>
                </a:cubicBezTo>
                <a:cubicBezTo>
                  <a:pt x="50" y="243"/>
                  <a:pt x="50" y="243"/>
                  <a:pt x="50" y="243"/>
                </a:cubicBezTo>
                <a:cubicBezTo>
                  <a:pt x="50" y="243"/>
                  <a:pt x="50" y="243"/>
                  <a:pt x="50" y="243"/>
                </a:cubicBezTo>
                <a:cubicBezTo>
                  <a:pt x="53" y="246"/>
                  <a:pt x="56" y="249"/>
                  <a:pt x="58" y="251"/>
                </a:cubicBezTo>
                <a:cubicBezTo>
                  <a:pt x="59" y="252"/>
                  <a:pt x="59" y="252"/>
                  <a:pt x="59" y="252"/>
                </a:cubicBezTo>
                <a:cubicBezTo>
                  <a:pt x="59" y="253"/>
                  <a:pt x="59" y="253"/>
                  <a:pt x="59" y="253"/>
                </a:cubicBezTo>
                <a:cubicBezTo>
                  <a:pt x="58" y="255"/>
                  <a:pt x="57" y="257"/>
                  <a:pt x="56" y="260"/>
                </a:cubicBezTo>
                <a:cubicBezTo>
                  <a:pt x="55" y="262"/>
                  <a:pt x="54" y="264"/>
                  <a:pt x="54" y="266"/>
                </a:cubicBezTo>
                <a:cubicBezTo>
                  <a:pt x="56" y="268"/>
                  <a:pt x="58" y="270"/>
                  <a:pt x="60" y="271"/>
                </a:cubicBezTo>
                <a:cubicBezTo>
                  <a:pt x="62" y="270"/>
                  <a:pt x="64" y="269"/>
                  <a:pt x="66" y="267"/>
                </a:cubicBezTo>
                <a:cubicBezTo>
                  <a:pt x="68" y="266"/>
                  <a:pt x="70" y="265"/>
                  <a:pt x="72" y="263"/>
                </a:cubicBezTo>
                <a:cubicBezTo>
                  <a:pt x="73" y="263"/>
                  <a:pt x="73" y="263"/>
                  <a:pt x="73" y="263"/>
                </a:cubicBezTo>
                <a:cubicBezTo>
                  <a:pt x="73" y="263"/>
                  <a:pt x="73" y="263"/>
                  <a:pt x="73" y="263"/>
                </a:cubicBezTo>
                <a:cubicBezTo>
                  <a:pt x="76" y="266"/>
                  <a:pt x="80" y="268"/>
                  <a:pt x="83" y="270"/>
                </a:cubicBezTo>
                <a:cubicBezTo>
                  <a:pt x="84" y="270"/>
                  <a:pt x="84" y="270"/>
                  <a:pt x="84" y="270"/>
                </a:cubicBezTo>
                <a:cubicBezTo>
                  <a:pt x="84" y="271"/>
                  <a:pt x="84" y="271"/>
                  <a:pt x="84" y="271"/>
                </a:cubicBezTo>
                <a:cubicBezTo>
                  <a:pt x="83" y="273"/>
                  <a:pt x="83" y="276"/>
                  <a:pt x="83" y="278"/>
                </a:cubicBezTo>
                <a:cubicBezTo>
                  <a:pt x="82" y="280"/>
                  <a:pt x="82" y="283"/>
                  <a:pt x="82" y="285"/>
                </a:cubicBezTo>
                <a:cubicBezTo>
                  <a:pt x="84" y="286"/>
                  <a:pt x="86" y="287"/>
                  <a:pt x="89" y="289"/>
                </a:cubicBezTo>
                <a:cubicBezTo>
                  <a:pt x="90" y="287"/>
                  <a:pt x="92" y="285"/>
                  <a:pt x="94" y="283"/>
                </a:cubicBezTo>
                <a:cubicBezTo>
                  <a:pt x="96" y="282"/>
                  <a:pt x="97" y="280"/>
                  <a:pt x="99" y="278"/>
                </a:cubicBezTo>
                <a:cubicBezTo>
                  <a:pt x="100" y="278"/>
                  <a:pt x="100" y="278"/>
                  <a:pt x="100" y="278"/>
                </a:cubicBezTo>
                <a:cubicBezTo>
                  <a:pt x="100" y="278"/>
                  <a:pt x="100" y="278"/>
                  <a:pt x="100" y="278"/>
                </a:cubicBezTo>
                <a:cubicBezTo>
                  <a:pt x="104" y="279"/>
                  <a:pt x="108" y="281"/>
                  <a:pt x="111" y="282"/>
                </a:cubicBezTo>
                <a:cubicBezTo>
                  <a:pt x="112" y="282"/>
                  <a:pt x="112" y="282"/>
                  <a:pt x="112" y="282"/>
                </a:cubicBezTo>
                <a:cubicBezTo>
                  <a:pt x="112" y="283"/>
                  <a:pt x="112" y="283"/>
                  <a:pt x="112" y="283"/>
                </a:cubicBezTo>
                <a:cubicBezTo>
                  <a:pt x="112" y="285"/>
                  <a:pt x="113" y="288"/>
                  <a:pt x="113" y="290"/>
                </a:cubicBezTo>
                <a:cubicBezTo>
                  <a:pt x="113" y="292"/>
                  <a:pt x="113" y="295"/>
                  <a:pt x="113" y="297"/>
                </a:cubicBezTo>
                <a:cubicBezTo>
                  <a:pt x="116" y="298"/>
                  <a:pt x="118" y="298"/>
                  <a:pt x="121" y="299"/>
                </a:cubicBezTo>
                <a:cubicBezTo>
                  <a:pt x="122" y="297"/>
                  <a:pt x="124" y="295"/>
                  <a:pt x="125" y="293"/>
                </a:cubicBezTo>
                <a:cubicBezTo>
                  <a:pt x="126" y="291"/>
                  <a:pt x="127" y="288"/>
                  <a:pt x="129" y="287"/>
                </a:cubicBezTo>
                <a:cubicBezTo>
                  <a:pt x="129" y="286"/>
                  <a:pt x="129" y="286"/>
                  <a:pt x="129" y="286"/>
                </a:cubicBezTo>
                <a:cubicBezTo>
                  <a:pt x="130" y="286"/>
                  <a:pt x="130" y="286"/>
                  <a:pt x="130" y="286"/>
                </a:cubicBezTo>
                <a:cubicBezTo>
                  <a:pt x="133" y="286"/>
                  <a:pt x="137" y="287"/>
                  <a:pt x="141" y="287"/>
                </a:cubicBezTo>
                <a:cubicBezTo>
                  <a:pt x="142" y="287"/>
                  <a:pt x="142" y="287"/>
                  <a:pt x="142" y="287"/>
                </a:cubicBezTo>
                <a:cubicBezTo>
                  <a:pt x="142" y="288"/>
                  <a:pt x="142" y="288"/>
                  <a:pt x="142" y="288"/>
                </a:cubicBezTo>
                <a:cubicBezTo>
                  <a:pt x="143" y="290"/>
                  <a:pt x="144" y="293"/>
                  <a:pt x="145" y="295"/>
                </a:cubicBezTo>
                <a:cubicBezTo>
                  <a:pt x="145" y="297"/>
                  <a:pt x="146" y="300"/>
                  <a:pt x="147" y="302"/>
                </a:cubicBezTo>
                <a:cubicBezTo>
                  <a:pt x="147" y="302"/>
                  <a:pt x="147" y="302"/>
                  <a:pt x="147" y="302"/>
                </a:cubicBezTo>
                <a:cubicBezTo>
                  <a:pt x="150" y="302"/>
                  <a:pt x="152" y="302"/>
                  <a:pt x="155" y="302"/>
                </a:cubicBezTo>
                <a:cubicBezTo>
                  <a:pt x="155" y="302"/>
                  <a:pt x="155" y="302"/>
                  <a:pt x="155" y="302"/>
                </a:cubicBezTo>
                <a:cubicBezTo>
                  <a:pt x="156" y="300"/>
                  <a:pt x="156" y="297"/>
                  <a:pt x="157" y="295"/>
                </a:cubicBezTo>
                <a:cubicBezTo>
                  <a:pt x="158" y="293"/>
                  <a:pt x="159" y="290"/>
                  <a:pt x="159" y="288"/>
                </a:cubicBezTo>
                <a:cubicBezTo>
                  <a:pt x="160" y="287"/>
                  <a:pt x="160" y="287"/>
                  <a:pt x="160" y="287"/>
                </a:cubicBezTo>
                <a:cubicBezTo>
                  <a:pt x="161" y="287"/>
                  <a:pt x="161" y="287"/>
                  <a:pt x="161" y="287"/>
                </a:cubicBezTo>
                <a:cubicBezTo>
                  <a:pt x="165" y="287"/>
                  <a:pt x="168" y="286"/>
                  <a:pt x="172" y="286"/>
                </a:cubicBezTo>
                <a:cubicBezTo>
                  <a:pt x="173" y="286"/>
                  <a:pt x="173" y="286"/>
                  <a:pt x="173" y="286"/>
                </a:cubicBezTo>
                <a:cubicBezTo>
                  <a:pt x="173" y="287"/>
                  <a:pt x="173" y="287"/>
                  <a:pt x="173" y="287"/>
                </a:cubicBezTo>
                <a:cubicBezTo>
                  <a:pt x="175" y="288"/>
                  <a:pt x="176" y="291"/>
                  <a:pt x="177" y="293"/>
                </a:cubicBezTo>
                <a:cubicBezTo>
                  <a:pt x="178" y="295"/>
                  <a:pt x="180" y="297"/>
                  <a:pt x="181" y="299"/>
                </a:cubicBezTo>
                <a:cubicBezTo>
                  <a:pt x="183" y="298"/>
                  <a:pt x="186" y="298"/>
                  <a:pt x="188" y="297"/>
                </a:cubicBezTo>
                <a:cubicBezTo>
                  <a:pt x="189" y="295"/>
                  <a:pt x="189" y="292"/>
                  <a:pt x="189" y="290"/>
                </a:cubicBezTo>
                <a:cubicBezTo>
                  <a:pt x="189" y="288"/>
                  <a:pt x="189" y="285"/>
                  <a:pt x="190" y="283"/>
                </a:cubicBezTo>
                <a:cubicBezTo>
                  <a:pt x="190" y="282"/>
                  <a:pt x="190" y="282"/>
                  <a:pt x="190" y="282"/>
                </a:cubicBezTo>
                <a:cubicBezTo>
                  <a:pt x="191" y="282"/>
                  <a:pt x="191" y="282"/>
                  <a:pt x="191" y="282"/>
                </a:cubicBezTo>
                <a:cubicBezTo>
                  <a:pt x="194" y="281"/>
                  <a:pt x="198" y="279"/>
                  <a:pt x="202" y="278"/>
                </a:cubicBezTo>
                <a:cubicBezTo>
                  <a:pt x="202" y="278"/>
                  <a:pt x="202" y="278"/>
                  <a:pt x="202" y="278"/>
                </a:cubicBezTo>
                <a:cubicBezTo>
                  <a:pt x="203" y="278"/>
                  <a:pt x="203" y="278"/>
                  <a:pt x="203" y="278"/>
                </a:cubicBezTo>
                <a:cubicBezTo>
                  <a:pt x="205" y="280"/>
                  <a:pt x="206" y="282"/>
                  <a:pt x="208" y="283"/>
                </a:cubicBezTo>
                <a:cubicBezTo>
                  <a:pt x="210" y="285"/>
                  <a:pt x="211" y="287"/>
                  <a:pt x="213" y="289"/>
                </a:cubicBezTo>
                <a:cubicBezTo>
                  <a:pt x="215" y="288"/>
                  <a:pt x="218" y="286"/>
                  <a:pt x="220" y="285"/>
                </a:cubicBezTo>
                <a:cubicBezTo>
                  <a:pt x="220" y="283"/>
                  <a:pt x="219" y="280"/>
                  <a:pt x="219" y="278"/>
                </a:cubicBezTo>
                <a:cubicBezTo>
                  <a:pt x="219" y="276"/>
                  <a:pt x="218" y="273"/>
                  <a:pt x="218" y="271"/>
                </a:cubicBezTo>
                <a:cubicBezTo>
                  <a:pt x="218" y="270"/>
                  <a:pt x="218" y="270"/>
                  <a:pt x="218" y="270"/>
                </a:cubicBezTo>
                <a:cubicBezTo>
                  <a:pt x="219" y="270"/>
                  <a:pt x="219" y="270"/>
                  <a:pt x="219" y="270"/>
                </a:cubicBezTo>
                <a:cubicBezTo>
                  <a:pt x="222" y="268"/>
                  <a:pt x="225" y="266"/>
                  <a:pt x="228" y="263"/>
                </a:cubicBezTo>
                <a:cubicBezTo>
                  <a:pt x="229" y="263"/>
                  <a:pt x="229" y="263"/>
                  <a:pt x="229" y="263"/>
                </a:cubicBezTo>
                <a:cubicBezTo>
                  <a:pt x="230" y="263"/>
                  <a:pt x="230" y="263"/>
                  <a:pt x="230" y="263"/>
                </a:cubicBezTo>
                <a:cubicBezTo>
                  <a:pt x="232" y="265"/>
                  <a:pt x="234" y="266"/>
                  <a:pt x="236" y="267"/>
                </a:cubicBezTo>
                <a:cubicBezTo>
                  <a:pt x="238" y="269"/>
                  <a:pt x="240" y="270"/>
                  <a:pt x="242" y="271"/>
                </a:cubicBezTo>
                <a:cubicBezTo>
                  <a:pt x="244" y="270"/>
                  <a:pt x="246" y="268"/>
                  <a:pt x="248" y="266"/>
                </a:cubicBezTo>
                <a:cubicBezTo>
                  <a:pt x="247" y="264"/>
                  <a:pt x="247" y="262"/>
                  <a:pt x="246" y="260"/>
                </a:cubicBezTo>
                <a:cubicBezTo>
                  <a:pt x="245" y="257"/>
                  <a:pt x="244" y="255"/>
                  <a:pt x="243" y="253"/>
                </a:cubicBezTo>
                <a:cubicBezTo>
                  <a:pt x="243" y="252"/>
                  <a:pt x="243" y="252"/>
                  <a:pt x="243" y="252"/>
                </a:cubicBezTo>
                <a:cubicBezTo>
                  <a:pt x="243" y="251"/>
                  <a:pt x="243" y="251"/>
                  <a:pt x="243" y="251"/>
                </a:cubicBezTo>
                <a:cubicBezTo>
                  <a:pt x="246" y="249"/>
                  <a:pt x="249" y="246"/>
                  <a:pt x="252" y="243"/>
                </a:cubicBezTo>
                <a:cubicBezTo>
                  <a:pt x="252" y="243"/>
                  <a:pt x="252" y="243"/>
                  <a:pt x="252" y="243"/>
                </a:cubicBezTo>
                <a:cubicBezTo>
                  <a:pt x="253" y="243"/>
                  <a:pt x="253" y="243"/>
                  <a:pt x="253" y="243"/>
                </a:cubicBezTo>
                <a:cubicBezTo>
                  <a:pt x="255" y="244"/>
                  <a:pt x="258" y="245"/>
                  <a:pt x="260" y="246"/>
                </a:cubicBezTo>
                <a:cubicBezTo>
                  <a:pt x="262" y="246"/>
                  <a:pt x="264" y="247"/>
                  <a:pt x="267" y="248"/>
                </a:cubicBezTo>
                <a:cubicBezTo>
                  <a:pt x="268" y="246"/>
                  <a:pt x="270" y="244"/>
                  <a:pt x="271" y="242"/>
                </a:cubicBezTo>
                <a:cubicBezTo>
                  <a:pt x="270" y="240"/>
                  <a:pt x="269" y="238"/>
                  <a:pt x="268" y="236"/>
                </a:cubicBezTo>
                <a:cubicBezTo>
                  <a:pt x="266" y="234"/>
                  <a:pt x="265" y="232"/>
                  <a:pt x="264" y="230"/>
                </a:cubicBezTo>
                <a:cubicBezTo>
                  <a:pt x="263" y="229"/>
                  <a:pt x="263" y="229"/>
                  <a:pt x="263" y="229"/>
                </a:cubicBezTo>
                <a:cubicBezTo>
                  <a:pt x="264" y="228"/>
                  <a:pt x="264" y="228"/>
                  <a:pt x="264" y="228"/>
                </a:cubicBezTo>
                <a:cubicBezTo>
                  <a:pt x="266" y="225"/>
                  <a:pt x="268" y="222"/>
                  <a:pt x="270" y="219"/>
                </a:cubicBezTo>
                <a:cubicBezTo>
                  <a:pt x="270" y="218"/>
                  <a:pt x="270" y="218"/>
                  <a:pt x="270" y="218"/>
                </a:cubicBezTo>
                <a:cubicBezTo>
                  <a:pt x="271" y="218"/>
                  <a:pt x="271" y="218"/>
                  <a:pt x="271" y="218"/>
                </a:cubicBezTo>
                <a:cubicBezTo>
                  <a:pt x="273" y="218"/>
                  <a:pt x="276" y="219"/>
                  <a:pt x="278" y="219"/>
                </a:cubicBezTo>
                <a:cubicBezTo>
                  <a:pt x="281" y="219"/>
                  <a:pt x="283" y="220"/>
                  <a:pt x="285" y="220"/>
                </a:cubicBezTo>
                <a:cubicBezTo>
                  <a:pt x="286" y="218"/>
                  <a:pt x="288" y="215"/>
                  <a:pt x="289" y="213"/>
                </a:cubicBezTo>
                <a:cubicBezTo>
                  <a:pt x="287" y="211"/>
                  <a:pt x="285" y="210"/>
                  <a:pt x="284" y="208"/>
                </a:cubicBezTo>
                <a:cubicBezTo>
                  <a:pt x="282" y="206"/>
                  <a:pt x="280" y="204"/>
                  <a:pt x="278" y="203"/>
                </a:cubicBezTo>
                <a:cubicBezTo>
                  <a:pt x="278" y="202"/>
                  <a:pt x="278" y="202"/>
                  <a:pt x="278" y="202"/>
                </a:cubicBezTo>
                <a:cubicBezTo>
                  <a:pt x="278" y="201"/>
                  <a:pt x="278" y="201"/>
                  <a:pt x="278" y="201"/>
                </a:cubicBezTo>
                <a:cubicBezTo>
                  <a:pt x="279" y="198"/>
                  <a:pt x="281" y="194"/>
                  <a:pt x="282" y="190"/>
                </a:cubicBezTo>
                <a:cubicBezTo>
                  <a:pt x="282" y="190"/>
                  <a:pt x="282" y="190"/>
                  <a:pt x="282" y="190"/>
                </a:cubicBezTo>
                <a:cubicBezTo>
                  <a:pt x="283" y="190"/>
                  <a:pt x="283" y="190"/>
                  <a:pt x="283" y="190"/>
                </a:cubicBezTo>
                <a:cubicBezTo>
                  <a:pt x="285" y="189"/>
                  <a:pt x="288" y="189"/>
                  <a:pt x="290" y="189"/>
                </a:cubicBezTo>
                <a:cubicBezTo>
                  <a:pt x="293" y="189"/>
                  <a:pt x="295" y="189"/>
                  <a:pt x="297" y="188"/>
                </a:cubicBezTo>
                <a:cubicBezTo>
                  <a:pt x="298" y="186"/>
                  <a:pt x="299" y="183"/>
                  <a:pt x="299" y="181"/>
                </a:cubicBezTo>
                <a:cubicBezTo>
                  <a:pt x="297" y="179"/>
                  <a:pt x="295" y="178"/>
                  <a:pt x="293" y="177"/>
                </a:cubicBezTo>
                <a:cubicBezTo>
                  <a:pt x="291" y="176"/>
                  <a:pt x="289" y="174"/>
                  <a:pt x="287" y="173"/>
                </a:cubicBezTo>
                <a:cubicBezTo>
                  <a:pt x="286" y="173"/>
                  <a:pt x="286" y="173"/>
                  <a:pt x="286" y="173"/>
                </a:cubicBezTo>
                <a:cubicBezTo>
                  <a:pt x="286" y="172"/>
                  <a:pt x="286" y="172"/>
                  <a:pt x="286" y="172"/>
                </a:cubicBezTo>
                <a:cubicBezTo>
                  <a:pt x="287" y="168"/>
                  <a:pt x="287" y="165"/>
                  <a:pt x="287" y="160"/>
                </a:cubicBezTo>
                <a:cubicBezTo>
                  <a:pt x="287" y="160"/>
                  <a:pt x="287" y="160"/>
                  <a:pt x="287" y="160"/>
                </a:cubicBezTo>
                <a:cubicBezTo>
                  <a:pt x="288" y="159"/>
                  <a:pt x="288" y="159"/>
                  <a:pt x="288" y="159"/>
                </a:cubicBezTo>
                <a:cubicBezTo>
                  <a:pt x="290" y="159"/>
                  <a:pt x="293" y="158"/>
                  <a:pt x="295" y="157"/>
                </a:cubicBezTo>
                <a:cubicBezTo>
                  <a:pt x="297" y="156"/>
                  <a:pt x="300" y="156"/>
                  <a:pt x="302" y="155"/>
                </a:cubicBezTo>
                <a:cubicBezTo>
                  <a:pt x="302" y="155"/>
                  <a:pt x="302" y="155"/>
                  <a:pt x="302" y="155"/>
                </a:cubicBezTo>
                <a:cubicBezTo>
                  <a:pt x="302" y="153"/>
                  <a:pt x="302" y="152"/>
                  <a:pt x="302" y="151"/>
                </a:cubicBezTo>
                <a:cubicBezTo>
                  <a:pt x="302" y="149"/>
                  <a:pt x="302" y="148"/>
                  <a:pt x="302" y="147"/>
                </a:cubicBezTo>
                <a:close/>
                <a:moveTo>
                  <a:pt x="159" y="110"/>
                </a:moveTo>
                <a:cubicBezTo>
                  <a:pt x="161" y="93"/>
                  <a:pt x="164" y="76"/>
                  <a:pt x="169" y="59"/>
                </a:cubicBezTo>
                <a:cubicBezTo>
                  <a:pt x="169" y="58"/>
                  <a:pt x="169" y="58"/>
                  <a:pt x="169" y="58"/>
                </a:cubicBezTo>
                <a:cubicBezTo>
                  <a:pt x="170" y="59"/>
                  <a:pt x="170" y="59"/>
                  <a:pt x="170" y="59"/>
                </a:cubicBezTo>
                <a:cubicBezTo>
                  <a:pt x="182" y="61"/>
                  <a:pt x="193" y="66"/>
                  <a:pt x="203" y="72"/>
                </a:cubicBezTo>
                <a:cubicBezTo>
                  <a:pt x="204" y="73"/>
                  <a:pt x="204" y="73"/>
                  <a:pt x="204" y="73"/>
                </a:cubicBezTo>
                <a:cubicBezTo>
                  <a:pt x="203" y="74"/>
                  <a:pt x="203" y="74"/>
                  <a:pt x="203" y="74"/>
                </a:cubicBezTo>
                <a:cubicBezTo>
                  <a:pt x="195" y="90"/>
                  <a:pt x="185" y="104"/>
                  <a:pt x="174" y="116"/>
                </a:cubicBezTo>
                <a:cubicBezTo>
                  <a:pt x="173" y="117"/>
                  <a:pt x="173" y="117"/>
                  <a:pt x="173" y="117"/>
                </a:cubicBezTo>
                <a:cubicBezTo>
                  <a:pt x="172" y="117"/>
                  <a:pt x="172" y="117"/>
                  <a:pt x="172" y="117"/>
                </a:cubicBezTo>
                <a:cubicBezTo>
                  <a:pt x="169" y="114"/>
                  <a:pt x="165" y="112"/>
                  <a:pt x="160" y="111"/>
                </a:cubicBezTo>
                <a:cubicBezTo>
                  <a:pt x="159" y="111"/>
                  <a:pt x="159" y="111"/>
                  <a:pt x="159" y="111"/>
                </a:cubicBezTo>
                <a:lnTo>
                  <a:pt x="159" y="110"/>
                </a:lnTo>
                <a:close/>
                <a:moveTo>
                  <a:pt x="99" y="72"/>
                </a:moveTo>
                <a:cubicBezTo>
                  <a:pt x="109" y="65"/>
                  <a:pt x="120" y="61"/>
                  <a:pt x="132" y="58"/>
                </a:cubicBezTo>
                <a:cubicBezTo>
                  <a:pt x="133" y="58"/>
                  <a:pt x="133" y="58"/>
                  <a:pt x="133" y="58"/>
                </a:cubicBezTo>
                <a:cubicBezTo>
                  <a:pt x="134" y="59"/>
                  <a:pt x="134" y="59"/>
                  <a:pt x="134" y="59"/>
                </a:cubicBezTo>
                <a:cubicBezTo>
                  <a:pt x="139" y="76"/>
                  <a:pt x="142" y="93"/>
                  <a:pt x="143" y="110"/>
                </a:cubicBezTo>
                <a:cubicBezTo>
                  <a:pt x="143" y="111"/>
                  <a:pt x="143" y="111"/>
                  <a:pt x="143" y="111"/>
                </a:cubicBezTo>
                <a:cubicBezTo>
                  <a:pt x="142" y="111"/>
                  <a:pt x="142" y="111"/>
                  <a:pt x="142" y="111"/>
                </a:cubicBezTo>
                <a:cubicBezTo>
                  <a:pt x="138" y="112"/>
                  <a:pt x="134" y="114"/>
                  <a:pt x="130" y="116"/>
                </a:cubicBezTo>
                <a:cubicBezTo>
                  <a:pt x="129" y="117"/>
                  <a:pt x="129" y="117"/>
                  <a:pt x="129" y="117"/>
                </a:cubicBezTo>
                <a:cubicBezTo>
                  <a:pt x="128" y="116"/>
                  <a:pt x="128" y="116"/>
                  <a:pt x="128" y="116"/>
                </a:cubicBezTo>
                <a:cubicBezTo>
                  <a:pt x="117" y="103"/>
                  <a:pt x="107" y="89"/>
                  <a:pt x="99" y="74"/>
                </a:cubicBezTo>
                <a:cubicBezTo>
                  <a:pt x="98" y="73"/>
                  <a:pt x="98" y="73"/>
                  <a:pt x="98" y="73"/>
                </a:cubicBezTo>
                <a:lnTo>
                  <a:pt x="99" y="72"/>
                </a:lnTo>
                <a:close/>
                <a:moveTo>
                  <a:pt x="59" y="132"/>
                </a:moveTo>
                <a:cubicBezTo>
                  <a:pt x="61" y="120"/>
                  <a:pt x="66" y="109"/>
                  <a:pt x="72" y="99"/>
                </a:cubicBezTo>
                <a:cubicBezTo>
                  <a:pt x="73" y="98"/>
                  <a:pt x="73" y="98"/>
                  <a:pt x="73" y="98"/>
                </a:cubicBezTo>
                <a:cubicBezTo>
                  <a:pt x="74" y="98"/>
                  <a:pt x="74" y="98"/>
                  <a:pt x="74" y="98"/>
                </a:cubicBezTo>
                <a:cubicBezTo>
                  <a:pt x="90" y="107"/>
                  <a:pt x="104" y="116"/>
                  <a:pt x="116" y="128"/>
                </a:cubicBezTo>
                <a:cubicBezTo>
                  <a:pt x="117" y="128"/>
                  <a:pt x="117" y="128"/>
                  <a:pt x="117" y="128"/>
                </a:cubicBezTo>
                <a:cubicBezTo>
                  <a:pt x="117" y="129"/>
                  <a:pt x="117" y="129"/>
                  <a:pt x="117" y="129"/>
                </a:cubicBezTo>
                <a:cubicBezTo>
                  <a:pt x="114" y="133"/>
                  <a:pt x="113" y="137"/>
                  <a:pt x="112" y="141"/>
                </a:cubicBezTo>
                <a:cubicBezTo>
                  <a:pt x="111" y="143"/>
                  <a:pt x="111" y="143"/>
                  <a:pt x="111" y="143"/>
                </a:cubicBezTo>
                <a:cubicBezTo>
                  <a:pt x="110" y="142"/>
                  <a:pt x="110" y="142"/>
                  <a:pt x="110" y="142"/>
                </a:cubicBezTo>
                <a:cubicBezTo>
                  <a:pt x="93" y="141"/>
                  <a:pt x="76" y="138"/>
                  <a:pt x="60" y="133"/>
                </a:cubicBezTo>
                <a:cubicBezTo>
                  <a:pt x="58" y="133"/>
                  <a:pt x="58" y="133"/>
                  <a:pt x="58" y="133"/>
                </a:cubicBezTo>
                <a:lnTo>
                  <a:pt x="59" y="132"/>
                </a:lnTo>
                <a:close/>
                <a:moveTo>
                  <a:pt x="74" y="203"/>
                </a:moveTo>
                <a:cubicBezTo>
                  <a:pt x="73" y="203"/>
                  <a:pt x="73" y="203"/>
                  <a:pt x="73" y="203"/>
                </a:cubicBezTo>
                <a:cubicBezTo>
                  <a:pt x="72" y="202"/>
                  <a:pt x="72" y="202"/>
                  <a:pt x="72" y="202"/>
                </a:cubicBezTo>
                <a:cubicBezTo>
                  <a:pt x="66" y="192"/>
                  <a:pt x="61" y="181"/>
                  <a:pt x="59" y="170"/>
                </a:cubicBezTo>
                <a:cubicBezTo>
                  <a:pt x="58" y="168"/>
                  <a:pt x="58" y="168"/>
                  <a:pt x="58" y="168"/>
                </a:cubicBezTo>
                <a:cubicBezTo>
                  <a:pt x="60" y="168"/>
                  <a:pt x="60" y="168"/>
                  <a:pt x="60" y="168"/>
                </a:cubicBezTo>
                <a:cubicBezTo>
                  <a:pt x="76" y="163"/>
                  <a:pt x="93" y="160"/>
                  <a:pt x="110" y="159"/>
                </a:cubicBezTo>
                <a:cubicBezTo>
                  <a:pt x="111" y="159"/>
                  <a:pt x="111" y="159"/>
                  <a:pt x="111" y="159"/>
                </a:cubicBezTo>
                <a:cubicBezTo>
                  <a:pt x="111" y="160"/>
                  <a:pt x="111" y="160"/>
                  <a:pt x="111" y="160"/>
                </a:cubicBezTo>
                <a:cubicBezTo>
                  <a:pt x="112" y="164"/>
                  <a:pt x="114" y="168"/>
                  <a:pt x="116" y="172"/>
                </a:cubicBezTo>
                <a:cubicBezTo>
                  <a:pt x="117" y="173"/>
                  <a:pt x="117" y="173"/>
                  <a:pt x="117" y="173"/>
                </a:cubicBezTo>
                <a:cubicBezTo>
                  <a:pt x="116" y="174"/>
                  <a:pt x="116" y="174"/>
                  <a:pt x="116" y="174"/>
                </a:cubicBezTo>
                <a:cubicBezTo>
                  <a:pt x="103" y="185"/>
                  <a:pt x="89" y="194"/>
                  <a:pt x="74" y="203"/>
                </a:cubicBezTo>
                <a:close/>
                <a:moveTo>
                  <a:pt x="143" y="191"/>
                </a:moveTo>
                <a:cubicBezTo>
                  <a:pt x="141" y="208"/>
                  <a:pt x="138" y="225"/>
                  <a:pt x="133" y="242"/>
                </a:cubicBezTo>
                <a:cubicBezTo>
                  <a:pt x="133" y="243"/>
                  <a:pt x="133" y="243"/>
                  <a:pt x="133" y="243"/>
                </a:cubicBezTo>
                <a:cubicBezTo>
                  <a:pt x="132" y="243"/>
                  <a:pt x="132" y="243"/>
                  <a:pt x="132" y="243"/>
                </a:cubicBezTo>
                <a:cubicBezTo>
                  <a:pt x="120" y="241"/>
                  <a:pt x="109" y="236"/>
                  <a:pt x="99" y="229"/>
                </a:cubicBezTo>
                <a:cubicBezTo>
                  <a:pt x="98" y="229"/>
                  <a:pt x="98" y="229"/>
                  <a:pt x="98" y="229"/>
                </a:cubicBezTo>
                <a:cubicBezTo>
                  <a:pt x="98" y="228"/>
                  <a:pt x="98" y="228"/>
                  <a:pt x="98" y="228"/>
                </a:cubicBezTo>
                <a:cubicBezTo>
                  <a:pt x="107" y="212"/>
                  <a:pt x="117" y="198"/>
                  <a:pt x="128" y="185"/>
                </a:cubicBezTo>
                <a:cubicBezTo>
                  <a:pt x="128" y="184"/>
                  <a:pt x="128" y="184"/>
                  <a:pt x="128" y="184"/>
                </a:cubicBezTo>
                <a:cubicBezTo>
                  <a:pt x="129" y="185"/>
                  <a:pt x="129" y="185"/>
                  <a:pt x="129" y="185"/>
                </a:cubicBezTo>
                <a:cubicBezTo>
                  <a:pt x="133" y="187"/>
                  <a:pt x="137" y="189"/>
                  <a:pt x="142" y="190"/>
                </a:cubicBezTo>
                <a:cubicBezTo>
                  <a:pt x="143" y="190"/>
                  <a:pt x="143" y="190"/>
                  <a:pt x="143" y="190"/>
                </a:cubicBezTo>
                <a:lnTo>
                  <a:pt x="143" y="191"/>
                </a:lnTo>
                <a:close/>
                <a:moveTo>
                  <a:pt x="151" y="180"/>
                </a:moveTo>
                <a:cubicBezTo>
                  <a:pt x="143" y="180"/>
                  <a:pt x="136" y="177"/>
                  <a:pt x="130" y="171"/>
                </a:cubicBezTo>
                <a:cubicBezTo>
                  <a:pt x="125" y="166"/>
                  <a:pt x="122" y="159"/>
                  <a:pt x="122" y="151"/>
                </a:cubicBezTo>
                <a:cubicBezTo>
                  <a:pt x="122" y="143"/>
                  <a:pt x="125" y="136"/>
                  <a:pt x="130" y="130"/>
                </a:cubicBezTo>
                <a:cubicBezTo>
                  <a:pt x="136" y="125"/>
                  <a:pt x="143" y="122"/>
                  <a:pt x="151" y="122"/>
                </a:cubicBezTo>
                <a:cubicBezTo>
                  <a:pt x="159" y="122"/>
                  <a:pt x="166" y="125"/>
                  <a:pt x="172" y="130"/>
                </a:cubicBezTo>
                <a:cubicBezTo>
                  <a:pt x="183" y="142"/>
                  <a:pt x="183" y="160"/>
                  <a:pt x="172" y="171"/>
                </a:cubicBezTo>
                <a:cubicBezTo>
                  <a:pt x="166" y="177"/>
                  <a:pt x="159" y="180"/>
                  <a:pt x="151" y="180"/>
                </a:cubicBezTo>
                <a:close/>
                <a:moveTo>
                  <a:pt x="203" y="229"/>
                </a:moveTo>
                <a:cubicBezTo>
                  <a:pt x="192" y="236"/>
                  <a:pt x="181" y="241"/>
                  <a:pt x="170" y="243"/>
                </a:cubicBezTo>
                <a:cubicBezTo>
                  <a:pt x="168" y="243"/>
                  <a:pt x="168" y="243"/>
                  <a:pt x="168" y="243"/>
                </a:cubicBezTo>
                <a:cubicBezTo>
                  <a:pt x="168" y="242"/>
                  <a:pt x="168" y="242"/>
                  <a:pt x="168" y="242"/>
                </a:cubicBezTo>
                <a:cubicBezTo>
                  <a:pt x="163" y="225"/>
                  <a:pt x="160" y="208"/>
                  <a:pt x="159" y="192"/>
                </a:cubicBezTo>
                <a:cubicBezTo>
                  <a:pt x="159" y="190"/>
                  <a:pt x="159" y="190"/>
                  <a:pt x="159" y="190"/>
                </a:cubicBezTo>
                <a:cubicBezTo>
                  <a:pt x="160" y="190"/>
                  <a:pt x="160" y="190"/>
                  <a:pt x="160" y="190"/>
                </a:cubicBezTo>
                <a:cubicBezTo>
                  <a:pt x="164" y="189"/>
                  <a:pt x="168" y="188"/>
                  <a:pt x="172" y="185"/>
                </a:cubicBezTo>
                <a:cubicBezTo>
                  <a:pt x="173" y="185"/>
                  <a:pt x="173" y="185"/>
                  <a:pt x="173" y="185"/>
                </a:cubicBezTo>
                <a:cubicBezTo>
                  <a:pt x="174" y="185"/>
                  <a:pt x="174" y="185"/>
                  <a:pt x="174" y="185"/>
                </a:cubicBezTo>
                <a:cubicBezTo>
                  <a:pt x="185" y="199"/>
                  <a:pt x="195" y="213"/>
                  <a:pt x="203" y="228"/>
                </a:cubicBezTo>
                <a:cubicBezTo>
                  <a:pt x="204" y="229"/>
                  <a:pt x="204" y="229"/>
                  <a:pt x="204" y="229"/>
                </a:cubicBezTo>
                <a:lnTo>
                  <a:pt x="203" y="229"/>
                </a:lnTo>
                <a:close/>
                <a:moveTo>
                  <a:pt x="243" y="170"/>
                </a:moveTo>
                <a:cubicBezTo>
                  <a:pt x="241" y="182"/>
                  <a:pt x="236" y="193"/>
                  <a:pt x="229" y="203"/>
                </a:cubicBezTo>
                <a:cubicBezTo>
                  <a:pt x="229" y="204"/>
                  <a:pt x="229" y="204"/>
                  <a:pt x="229" y="204"/>
                </a:cubicBezTo>
                <a:cubicBezTo>
                  <a:pt x="228" y="203"/>
                  <a:pt x="228" y="203"/>
                  <a:pt x="228" y="203"/>
                </a:cubicBezTo>
                <a:cubicBezTo>
                  <a:pt x="212" y="195"/>
                  <a:pt x="198" y="185"/>
                  <a:pt x="185" y="174"/>
                </a:cubicBezTo>
                <a:cubicBezTo>
                  <a:pt x="185" y="173"/>
                  <a:pt x="185" y="173"/>
                  <a:pt x="185" y="173"/>
                </a:cubicBezTo>
                <a:cubicBezTo>
                  <a:pt x="185" y="172"/>
                  <a:pt x="185" y="172"/>
                  <a:pt x="185" y="172"/>
                </a:cubicBezTo>
                <a:cubicBezTo>
                  <a:pt x="188" y="169"/>
                  <a:pt x="189" y="164"/>
                  <a:pt x="190" y="160"/>
                </a:cubicBezTo>
                <a:cubicBezTo>
                  <a:pt x="191" y="159"/>
                  <a:pt x="191" y="159"/>
                  <a:pt x="191" y="159"/>
                </a:cubicBezTo>
                <a:cubicBezTo>
                  <a:pt x="192" y="159"/>
                  <a:pt x="192" y="159"/>
                  <a:pt x="192" y="159"/>
                </a:cubicBezTo>
                <a:cubicBezTo>
                  <a:pt x="208" y="161"/>
                  <a:pt x="225" y="164"/>
                  <a:pt x="242" y="168"/>
                </a:cubicBezTo>
                <a:cubicBezTo>
                  <a:pt x="243" y="169"/>
                  <a:pt x="243" y="169"/>
                  <a:pt x="243" y="169"/>
                </a:cubicBezTo>
                <a:lnTo>
                  <a:pt x="243" y="170"/>
                </a:lnTo>
                <a:close/>
                <a:moveTo>
                  <a:pt x="242" y="134"/>
                </a:moveTo>
                <a:cubicBezTo>
                  <a:pt x="225" y="139"/>
                  <a:pt x="208" y="142"/>
                  <a:pt x="192" y="143"/>
                </a:cubicBezTo>
                <a:cubicBezTo>
                  <a:pt x="191" y="143"/>
                  <a:pt x="191" y="143"/>
                  <a:pt x="191" y="143"/>
                </a:cubicBezTo>
                <a:cubicBezTo>
                  <a:pt x="190" y="142"/>
                  <a:pt x="190" y="142"/>
                  <a:pt x="190" y="142"/>
                </a:cubicBezTo>
                <a:cubicBezTo>
                  <a:pt x="189" y="137"/>
                  <a:pt x="188" y="133"/>
                  <a:pt x="185" y="130"/>
                </a:cubicBezTo>
                <a:cubicBezTo>
                  <a:pt x="185" y="129"/>
                  <a:pt x="185" y="129"/>
                  <a:pt x="185" y="129"/>
                </a:cubicBezTo>
                <a:cubicBezTo>
                  <a:pt x="186" y="128"/>
                  <a:pt x="186" y="128"/>
                  <a:pt x="186" y="128"/>
                </a:cubicBezTo>
                <a:cubicBezTo>
                  <a:pt x="199" y="117"/>
                  <a:pt x="213" y="107"/>
                  <a:pt x="228" y="99"/>
                </a:cubicBezTo>
                <a:cubicBezTo>
                  <a:pt x="229" y="98"/>
                  <a:pt x="229" y="98"/>
                  <a:pt x="229" y="98"/>
                </a:cubicBezTo>
                <a:cubicBezTo>
                  <a:pt x="230" y="99"/>
                  <a:pt x="230" y="99"/>
                  <a:pt x="230" y="99"/>
                </a:cubicBezTo>
                <a:cubicBezTo>
                  <a:pt x="236" y="109"/>
                  <a:pt x="241" y="120"/>
                  <a:pt x="243" y="132"/>
                </a:cubicBezTo>
                <a:cubicBezTo>
                  <a:pt x="243" y="133"/>
                  <a:pt x="243" y="133"/>
                  <a:pt x="243" y="133"/>
                </a:cubicBezTo>
                <a:lnTo>
                  <a:pt x="242" y="134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  <a:effectLst>
            <a:outerShdw blurRad="190500" dist="76200" dir="2700000" algn="tl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" name="Oval 27"/>
          <p:cNvSpPr/>
          <p:nvPr/>
        </p:nvSpPr>
        <p:spPr>
          <a:xfrm>
            <a:off x="8486019" y="10075522"/>
            <a:ext cx="1496521" cy="1496521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571500" dist="723900" dir="2700000" algn="tl" rotWithShape="0">
              <a:prstClr val="black">
                <a:alpha val="3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" name="Freeform 30"/>
          <p:cNvSpPr>
            <a:spLocks noEditPoints="1"/>
          </p:cNvSpPr>
          <p:nvPr/>
        </p:nvSpPr>
        <p:spPr bwMode="auto">
          <a:xfrm>
            <a:off x="6399096" y="6193295"/>
            <a:ext cx="3044824" cy="3041085"/>
          </a:xfrm>
          <a:custGeom>
            <a:avLst/>
            <a:gdLst>
              <a:gd name="T0" fmla="*/ 286 w 302"/>
              <a:gd name="T1" fmla="*/ 129 h 302"/>
              <a:gd name="T2" fmla="*/ 282 w 302"/>
              <a:gd name="T3" fmla="*/ 112 h 302"/>
              <a:gd name="T4" fmla="*/ 285 w 302"/>
              <a:gd name="T5" fmla="*/ 82 h 302"/>
              <a:gd name="T6" fmla="*/ 264 w 302"/>
              <a:gd name="T7" fmla="*/ 72 h 302"/>
              <a:gd name="T8" fmla="*/ 252 w 302"/>
              <a:gd name="T9" fmla="*/ 58 h 302"/>
              <a:gd name="T10" fmla="*/ 236 w 302"/>
              <a:gd name="T11" fmla="*/ 34 h 302"/>
              <a:gd name="T12" fmla="*/ 219 w 302"/>
              <a:gd name="T13" fmla="*/ 23 h 302"/>
              <a:gd name="T14" fmla="*/ 191 w 302"/>
              <a:gd name="T15" fmla="*/ 20 h 302"/>
              <a:gd name="T16" fmla="*/ 173 w 302"/>
              <a:gd name="T17" fmla="*/ 15 h 302"/>
              <a:gd name="T18" fmla="*/ 155 w 302"/>
              <a:gd name="T19" fmla="*/ 0 h 302"/>
              <a:gd name="T20" fmla="*/ 141 w 302"/>
              <a:gd name="T21" fmla="*/ 14 h 302"/>
              <a:gd name="T22" fmla="*/ 113 w 302"/>
              <a:gd name="T23" fmla="*/ 12 h 302"/>
              <a:gd name="T24" fmla="*/ 94 w 302"/>
              <a:gd name="T25" fmla="*/ 18 h 302"/>
              <a:gd name="T26" fmla="*/ 73 w 302"/>
              <a:gd name="T27" fmla="*/ 38 h 302"/>
              <a:gd name="T28" fmla="*/ 59 w 302"/>
              <a:gd name="T29" fmla="*/ 49 h 302"/>
              <a:gd name="T30" fmla="*/ 35 w 302"/>
              <a:gd name="T31" fmla="*/ 54 h 302"/>
              <a:gd name="T32" fmla="*/ 32 w 302"/>
              <a:gd name="T33" fmla="*/ 84 h 302"/>
              <a:gd name="T34" fmla="*/ 24 w 302"/>
              <a:gd name="T35" fmla="*/ 99 h 302"/>
              <a:gd name="T36" fmla="*/ 3 w 302"/>
              <a:gd name="T37" fmla="*/ 121 h 302"/>
              <a:gd name="T38" fmla="*/ 14 w 302"/>
              <a:gd name="T39" fmla="*/ 142 h 302"/>
              <a:gd name="T40" fmla="*/ 7 w 302"/>
              <a:gd name="T41" fmla="*/ 157 h 302"/>
              <a:gd name="T42" fmla="*/ 9 w 302"/>
              <a:gd name="T43" fmla="*/ 177 h 302"/>
              <a:gd name="T44" fmla="*/ 24 w 302"/>
              <a:gd name="T45" fmla="*/ 201 h 302"/>
              <a:gd name="T46" fmla="*/ 31 w 302"/>
              <a:gd name="T47" fmla="*/ 218 h 302"/>
              <a:gd name="T48" fmla="*/ 30 w 302"/>
              <a:gd name="T49" fmla="*/ 242 h 302"/>
              <a:gd name="T50" fmla="*/ 59 w 302"/>
              <a:gd name="T51" fmla="*/ 252 h 302"/>
              <a:gd name="T52" fmla="*/ 73 w 302"/>
              <a:gd name="T53" fmla="*/ 263 h 302"/>
              <a:gd name="T54" fmla="*/ 89 w 302"/>
              <a:gd name="T55" fmla="*/ 289 h 302"/>
              <a:gd name="T56" fmla="*/ 112 w 302"/>
              <a:gd name="T57" fmla="*/ 283 h 302"/>
              <a:gd name="T58" fmla="*/ 130 w 302"/>
              <a:gd name="T59" fmla="*/ 286 h 302"/>
              <a:gd name="T60" fmla="*/ 155 w 302"/>
              <a:gd name="T61" fmla="*/ 302 h 302"/>
              <a:gd name="T62" fmla="*/ 173 w 302"/>
              <a:gd name="T63" fmla="*/ 286 h 302"/>
              <a:gd name="T64" fmla="*/ 190 w 302"/>
              <a:gd name="T65" fmla="*/ 282 h 302"/>
              <a:gd name="T66" fmla="*/ 220 w 302"/>
              <a:gd name="T67" fmla="*/ 285 h 302"/>
              <a:gd name="T68" fmla="*/ 230 w 302"/>
              <a:gd name="T69" fmla="*/ 263 h 302"/>
              <a:gd name="T70" fmla="*/ 243 w 302"/>
              <a:gd name="T71" fmla="*/ 251 h 302"/>
              <a:gd name="T72" fmla="*/ 268 w 302"/>
              <a:gd name="T73" fmla="*/ 236 h 302"/>
              <a:gd name="T74" fmla="*/ 278 w 302"/>
              <a:gd name="T75" fmla="*/ 219 h 302"/>
              <a:gd name="T76" fmla="*/ 282 w 302"/>
              <a:gd name="T77" fmla="*/ 190 h 302"/>
              <a:gd name="T78" fmla="*/ 287 w 302"/>
              <a:gd name="T79" fmla="*/ 173 h 302"/>
              <a:gd name="T80" fmla="*/ 302 w 302"/>
              <a:gd name="T81" fmla="*/ 155 h 302"/>
              <a:gd name="T82" fmla="*/ 170 w 302"/>
              <a:gd name="T83" fmla="*/ 59 h 302"/>
              <a:gd name="T84" fmla="*/ 160 w 302"/>
              <a:gd name="T85" fmla="*/ 111 h 302"/>
              <a:gd name="T86" fmla="*/ 143 w 302"/>
              <a:gd name="T87" fmla="*/ 110 h 302"/>
              <a:gd name="T88" fmla="*/ 98 w 302"/>
              <a:gd name="T89" fmla="*/ 73 h 302"/>
              <a:gd name="T90" fmla="*/ 117 w 302"/>
              <a:gd name="T91" fmla="*/ 128 h 302"/>
              <a:gd name="T92" fmla="*/ 59 w 302"/>
              <a:gd name="T93" fmla="*/ 132 h 302"/>
              <a:gd name="T94" fmla="*/ 110 w 302"/>
              <a:gd name="T95" fmla="*/ 159 h 302"/>
              <a:gd name="T96" fmla="*/ 143 w 302"/>
              <a:gd name="T97" fmla="*/ 191 h 302"/>
              <a:gd name="T98" fmla="*/ 128 w 302"/>
              <a:gd name="T99" fmla="*/ 185 h 302"/>
              <a:gd name="T100" fmla="*/ 130 w 302"/>
              <a:gd name="T101" fmla="*/ 171 h 302"/>
              <a:gd name="T102" fmla="*/ 203 w 302"/>
              <a:gd name="T103" fmla="*/ 229 h 302"/>
              <a:gd name="T104" fmla="*/ 172 w 302"/>
              <a:gd name="T105" fmla="*/ 185 h 302"/>
              <a:gd name="T106" fmla="*/ 229 w 302"/>
              <a:gd name="T107" fmla="*/ 203 h 302"/>
              <a:gd name="T108" fmla="*/ 191 w 302"/>
              <a:gd name="T109" fmla="*/ 159 h 302"/>
              <a:gd name="T110" fmla="*/ 191 w 302"/>
              <a:gd name="T111" fmla="*/ 143 h 302"/>
              <a:gd name="T112" fmla="*/ 230 w 302"/>
              <a:gd name="T113" fmla="*/ 99 h 3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302" h="302">
                <a:moveTo>
                  <a:pt x="302" y="147"/>
                </a:moveTo>
                <a:cubicBezTo>
                  <a:pt x="300" y="146"/>
                  <a:pt x="297" y="145"/>
                  <a:pt x="295" y="145"/>
                </a:cubicBezTo>
                <a:cubicBezTo>
                  <a:pt x="293" y="144"/>
                  <a:pt x="290" y="143"/>
                  <a:pt x="288" y="142"/>
                </a:cubicBezTo>
                <a:cubicBezTo>
                  <a:pt x="287" y="142"/>
                  <a:pt x="287" y="142"/>
                  <a:pt x="287" y="142"/>
                </a:cubicBezTo>
                <a:cubicBezTo>
                  <a:pt x="287" y="141"/>
                  <a:pt x="287" y="141"/>
                  <a:pt x="287" y="141"/>
                </a:cubicBezTo>
                <a:cubicBezTo>
                  <a:pt x="287" y="137"/>
                  <a:pt x="287" y="133"/>
                  <a:pt x="286" y="130"/>
                </a:cubicBezTo>
                <a:cubicBezTo>
                  <a:pt x="286" y="129"/>
                  <a:pt x="286" y="129"/>
                  <a:pt x="286" y="129"/>
                </a:cubicBezTo>
                <a:cubicBezTo>
                  <a:pt x="287" y="128"/>
                  <a:pt x="287" y="128"/>
                  <a:pt x="287" y="128"/>
                </a:cubicBezTo>
                <a:cubicBezTo>
                  <a:pt x="289" y="127"/>
                  <a:pt x="291" y="126"/>
                  <a:pt x="293" y="125"/>
                </a:cubicBezTo>
                <a:cubicBezTo>
                  <a:pt x="295" y="123"/>
                  <a:pt x="297" y="122"/>
                  <a:pt x="299" y="121"/>
                </a:cubicBezTo>
                <a:cubicBezTo>
                  <a:pt x="299" y="118"/>
                  <a:pt x="298" y="116"/>
                  <a:pt x="297" y="113"/>
                </a:cubicBezTo>
                <a:cubicBezTo>
                  <a:pt x="295" y="113"/>
                  <a:pt x="293" y="113"/>
                  <a:pt x="290" y="113"/>
                </a:cubicBezTo>
                <a:cubicBezTo>
                  <a:pt x="288" y="112"/>
                  <a:pt x="285" y="112"/>
                  <a:pt x="283" y="112"/>
                </a:cubicBezTo>
                <a:cubicBezTo>
                  <a:pt x="282" y="112"/>
                  <a:pt x="282" y="112"/>
                  <a:pt x="282" y="112"/>
                </a:cubicBezTo>
                <a:cubicBezTo>
                  <a:pt x="282" y="111"/>
                  <a:pt x="282" y="111"/>
                  <a:pt x="282" y="111"/>
                </a:cubicBezTo>
                <a:cubicBezTo>
                  <a:pt x="281" y="108"/>
                  <a:pt x="279" y="104"/>
                  <a:pt x="278" y="100"/>
                </a:cubicBezTo>
                <a:cubicBezTo>
                  <a:pt x="278" y="99"/>
                  <a:pt x="278" y="99"/>
                  <a:pt x="278" y="99"/>
                </a:cubicBezTo>
                <a:cubicBezTo>
                  <a:pt x="278" y="99"/>
                  <a:pt x="278" y="99"/>
                  <a:pt x="278" y="99"/>
                </a:cubicBezTo>
                <a:cubicBezTo>
                  <a:pt x="280" y="97"/>
                  <a:pt x="282" y="95"/>
                  <a:pt x="284" y="94"/>
                </a:cubicBezTo>
                <a:cubicBezTo>
                  <a:pt x="285" y="92"/>
                  <a:pt x="287" y="90"/>
                  <a:pt x="289" y="89"/>
                </a:cubicBezTo>
                <a:cubicBezTo>
                  <a:pt x="288" y="86"/>
                  <a:pt x="286" y="84"/>
                  <a:pt x="285" y="82"/>
                </a:cubicBezTo>
                <a:cubicBezTo>
                  <a:pt x="283" y="82"/>
                  <a:pt x="281" y="82"/>
                  <a:pt x="278" y="83"/>
                </a:cubicBezTo>
                <a:cubicBezTo>
                  <a:pt x="276" y="83"/>
                  <a:pt x="273" y="83"/>
                  <a:pt x="271" y="84"/>
                </a:cubicBezTo>
                <a:cubicBezTo>
                  <a:pt x="270" y="84"/>
                  <a:pt x="270" y="84"/>
                  <a:pt x="270" y="84"/>
                </a:cubicBezTo>
                <a:cubicBezTo>
                  <a:pt x="270" y="83"/>
                  <a:pt x="270" y="83"/>
                  <a:pt x="270" y="83"/>
                </a:cubicBezTo>
                <a:cubicBezTo>
                  <a:pt x="268" y="80"/>
                  <a:pt x="266" y="76"/>
                  <a:pt x="264" y="73"/>
                </a:cubicBezTo>
                <a:cubicBezTo>
                  <a:pt x="263" y="72"/>
                  <a:pt x="263" y="72"/>
                  <a:pt x="263" y="72"/>
                </a:cubicBezTo>
                <a:cubicBezTo>
                  <a:pt x="264" y="72"/>
                  <a:pt x="264" y="72"/>
                  <a:pt x="264" y="72"/>
                </a:cubicBezTo>
                <a:cubicBezTo>
                  <a:pt x="265" y="70"/>
                  <a:pt x="266" y="68"/>
                  <a:pt x="268" y="66"/>
                </a:cubicBezTo>
                <a:cubicBezTo>
                  <a:pt x="269" y="64"/>
                  <a:pt x="270" y="62"/>
                  <a:pt x="271" y="60"/>
                </a:cubicBezTo>
                <a:cubicBezTo>
                  <a:pt x="270" y="58"/>
                  <a:pt x="268" y="56"/>
                  <a:pt x="267" y="54"/>
                </a:cubicBezTo>
                <a:cubicBezTo>
                  <a:pt x="264" y="54"/>
                  <a:pt x="262" y="55"/>
                  <a:pt x="260" y="56"/>
                </a:cubicBezTo>
                <a:cubicBezTo>
                  <a:pt x="258" y="57"/>
                  <a:pt x="255" y="58"/>
                  <a:pt x="253" y="59"/>
                </a:cubicBezTo>
                <a:cubicBezTo>
                  <a:pt x="252" y="59"/>
                  <a:pt x="252" y="59"/>
                  <a:pt x="252" y="59"/>
                </a:cubicBezTo>
                <a:cubicBezTo>
                  <a:pt x="252" y="58"/>
                  <a:pt x="252" y="58"/>
                  <a:pt x="252" y="58"/>
                </a:cubicBezTo>
                <a:cubicBezTo>
                  <a:pt x="249" y="55"/>
                  <a:pt x="246" y="53"/>
                  <a:pt x="243" y="50"/>
                </a:cubicBezTo>
                <a:cubicBezTo>
                  <a:pt x="243" y="49"/>
                  <a:pt x="243" y="49"/>
                  <a:pt x="243" y="49"/>
                </a:cubicBezTo>
                <a:cubicBezTo>
                  <a:pt x="243" y="49"/>
                  <a:pt x="243" y="49"/>
                  <a:pt x="243" y="49"/>
                </a:cubicBezTo>
                <a:cubicBezTo>
                  <a:pt x="244" y="47"/>
                  <a:pt x="245" y="44"/>
                  <a:pt x="246" y="42"/>
                </a:cubicBezTo>
                <a:cubicBezTo>
                  <a:pt x="247" y="40"/>
                  <a:pt x="247" y="37"/>
                  <a:pt x="248" y="35"/>
                </a:cubicBezTo>
                <a:cubicBezTo>
                  <a:pt x="246" y="33"/>
                  <a:pt x="244" y="32"/>
                  <a:pt x="242" y="30"/>
                </a:cubicBezTo>
                <a:cubicBezTo>
                  <a:pt x="240" y="31"/>
                  <a:pt x="238" y="33"/>
                  <a:pt x="236" y="34"/>
                </a:cubicBezTo>
                <a:cubicBezTo>
                  <a:pt x="234" y="36"/>
                  <a:pt x="232" y="37"/>
                  <a:pt x="230" y="38"/>
                </a:cubicBezTo>
                <a:cubicBezTo>
                  <a:pt x="229" y="39"/>
                  <a:pt x="229" y="39"/>
                  <a:pt x="229" y="39"/>
                </a:cubicBezTo>
                <a:cubicBezTo>
                  <a:pt x="228" y="38"/>
                  <a:pt x="228" y="38"/>
                  <a:pt x="228" y="38"/>
                </a:cubicBezTo>
                <a:cubicBezTo>
                  <a:pt x="225" y="36"/>
                  <a:pt x="222" y="34"/>
                  <a:pt x="219" y="32"/>
                </a:cubicBezTo>
                <a:cubicBezTo>
                  <a:pt x="218" y="32"/>
                  <a:pt x="218" y="32"/>
                  <a:pt x="218" y="32"/>
                </a:cubicBezTo>
                <a:cubicBezTo>
                  <a:pt x="218" y="31"/>
                  <a:pt x="218" y="31"/>
                  <a:pt x="218" y="31"/>
                </a:cubicBezTo>
                <a:cubicBezTo>
                  <a:pt x="218" y="28"/>
                  <a:pt x="219" y="26"/>
                  <a:pt x="219" y="23"/>
                </a:cubicBezTo>
                <a:cubicBezTo>
                  <a:pt x="219" y="21"/>
                  <a:pt x="220" y="19"/>
                  <a:pt x="220" y="16"/>
                </a:cubicBezTo>
                <a:cubicBezTo>
                  <a:pt x="218" y="15"/>
                  <a:pt x="215" y="14"/>
                  <a:pt x="213" y="13"/>
                </a:cubicBezTo>
                <a:cubicBezTo>
                  <a:pt x="211" y="15"/>
                  <a:pt x="210" y="16"/>
                  <a:pt x="208" y="18"/>
                </a:cubicBezTo>
                <a:cubicBezTo>
                  <a:pt x="206" y="20"/>
                  <a:pt x="205" y="22"/>
                  <a:pt x="203" y="23"/>
                </a:cubicBezTo>
                <a:cubicBezTo>
                  <a:pt x="202" y="24"/>
                  <a:pt x="202" y="24"/>
                  <a:pt x="202" y="24"/>
                </a:cubicBezTo>
                <a:cubicBezTo>
                  <a:pt x="202" y="24"/>
                  <a:pt x="202" y="24"/>
                  <a:pt x="202" y="24"/>
                </a:cubicBezTo>
                <a:cubicBezTo>
                  <a:pt x="198" y="22"/>
                  <a:pt x="194" y="21"/>
                  <a:pt x="191" y="20"/>
                </a:cubicBezTo>
                <a:cubicBezTo>
                  <a:pt x="190" y="20"/>
                  <a:pt x="190" y="20"/>
                  <a:pt x="190" y="20"/>
                </a:cubicBezTo>
                <a:cubicBezTo>
                  <a:pt x="190" y="19"/>
                  <a:pt x="190" y="19"/>
                  <a:pt x="190" y="19"/>
                </a:cubicBezTo>
                <a:cubicBezTo>
                  <a:pt x="189" y="17"/>
                  <a:pt x="189" y="14"/>
                  <a:pt x="189" y="12"/>
                </a:cubicBezTo>
                <a:cubicBezTo>
                  <a:pt x="189" y="9"/>
                  <a:pt x="189" y="7"/>
                  <a:pt x="188" y="4"/>
                </a:cubicBezTo>
                <a:cubicBezTo>
                  <a:pt x="186" y="4"/>
                  <a:pt x="183" y="3"/>
                  <a:pt x="181" y="3"/>
                </a:cubicBezTo>
                <a:cubicBezTo>
                  <a:pt x="180" y="4"/>
                  <a:pt x="178" y="7"/>
                  <a:pt x="177" y="9"/>
                </a:cubicBezTo>
                <a:cubicBezTo>
                  <a:pt x="176" y="11"/>
                  <a:pt x="175" y="13"/>
                  <a:pt x="173" y="15"/>
                </a:cubicBezTo>
                <a:cubicBezTo>
                  <a:pt x="173" y="16"/>
                  <a:pt x="173" y="16"/>
                  <a:pt x="173" y="16"/>
                </a:cubicBezTo>
                <a:cubicBezTo>
                  <a:pt x="172" y="16"/>
                  <a:pt x="172" y="16"/>
                  <a:pt x="172" y="16"/>
                </a:cubicBezTo>
                <a:cubicBezTo>
                  <a:pt x="168" y="15"/>
                  <a:pt x="165" y="15"/>
                  <a:pt x="161" y="14"/>
                </a:cubicBezTo>
                <a:cubicBezTo>
                  <a:pt x="160" y="14"/>
                  <a:pt x="160" y="14"/>
                  <a:pt x="160" y="14"/>
                </a:cubicBezTo>
                <a:cubicBezTo>
                  <a:pt x="159" y="14"/>
                  <a:pt x="159" y="14"/>
                  <a:pt x="159" y="14"/>
                </a:cubicBezTo>
                <a:cubicBezTo>
                  <a:pt x="159" y="11"/>
                  <a:pt x="158" y="9"/>
                  <a:pt x="157" y="7"/>
                </a:cubicBezTo>
                <a:cubicBezTo>
                  <a:pt x="156" y="4"/>
                  <a:pt x="156" y="2"/>
                  <a:pt x="155" y="0"/>
                </a:cubicBezTo>
                <a:cubicBezTo>
                  <a:pt x="155" y="0"/>
                  <a:pt x="155" y="0"/>
                  <a:pt x="155" y="0"/>
                </a:cubicBezTo>
                <a:cubicBezTo>
                  <a:pt x="152" y="0"/>
                  <a:pt x="150" y="0"/>
                  <a:pt x="147" y="0"/>
                </a:cubicBezTo>
                <a:cubicBezTo>
                  <a:pt x="147" y="0"/>
                  <a:pt x="147" y="0"/>
                  <a:pt x="147" y="0"/>
                </a:cubicBezTo>
                <a:cubicBezTo>
                  <a:pt x="146" y="2"/>
                  <a:pt x="145" y="4"/>
                  <a:pt x="145" y="7"/>
                </a:cubicBezTo>
                <a:cubicBezTo>
                  <a:pt x="144" y="9"/>
                  <a:pt x="143" y="11"/>
                  <a:pt x="142" y="14"/>
                </a:cubicBezTo>
                <a:cubicBezTo>
                  <a:pt x="142" y="14"/>
                  <a:pt x="142" y="14"/>
                  <a:pt x="142" y="14"/>
                </a:cubicBezTo>
                <a:cubicBezTo>
                  <a:pt x="141" y="14"/>
                  <a:pt x="141" y="14"/>
                  <a:pt x="141" y="14"/>
                </a:cubicBezTo>
                <a:cubicBezTo>
                  <a:pt x="137" y="15"/>
                  <a:pt x="133" y="15"/>
                  <a:pt x="130" y="16"/>
                </a:cubicBezTo>
                <a:cubicBezTo>
                  <a:pt x="129" y="16"/>
                  <a:pt x="129" y="16"/>
                  <a:pt x="129" y="16"/>
                </a:cubicBezTo>
                <a:cubicBezTo>
                  <a:pt x="129" y="15"/>
                  <a:pt x="129" y="15"/>
                  <a:pt x="129" y="15"/>
                </a:cubicBezTo>
                <a:cubicBezTo>
                  <a:pt x="127" y="13"/>
                  <a:pt x="126" y="11"/>
                  <a:pt x="125" y="9"/>
                </a:cubicBezTo>
                <a:cubicBezTo>
                  <a:pt x="123" y="7"/>
                  <a:pt x="122" y="4"/>
                  <a:pt x="121" y="3"/>
                </a:cubicBezTo>
                <a:cubicBezTo>
                  <a:pt x="118" y="3"/>
                  <a:pt x="116" y="4"/>
                  <a:pt x="113" y="4"/>
                </a:cubicBezTo>
                <a:cubicBezTo>
                  <a:pt x="113" y="7"/>
                  <a:pt x="113" y="9"/>
                  <a:pt x="113" y="12"/>
                </a:cubicBezTo>
                <a:cubicBezTo>
                  <a:pt x="113" y="14"/>
                  <a:pt x="112" y="17"/>
                  <a:pt x="112" y="19"/>
                </a:cubicBezTo>
                <a:cubicBezTo>
                  <a:pt x="112" y="20"/>
                  <a:pt x="112" y="20"/>
                  <a:pt x="112" y="20"/>
                </a:cubicBezTo>
                <a:cubicBezTo>
                  <a:pt x="111" y="20"/>
                  <a:pt x="111" y="20"/>
                  <a:pt x="111" y="20"/>
                </a:cubicBezTo>
                <a:cubicBezTo>
                  <a:pt x="108" y="21"/>
                  <a:pt x="104" y="22"/>
                  <a:pt x="100" y="24"/>
                </a:cubicBezTo>
                <a:cubicBezTo>
                  <a:pt x="100" y="24"/>
                  <a:pt x="100" y="24"/>
                  <a:pt x="100" y="24"/>
                </a:cubicBezTo>
                <a:cubicBezTo>
                  <a:pt x="99" y="23"/>
                  <a:pt x="99" y="23"/>
                  <a:pt x="99" y="23"/>
                </a:cubicBezTo>
                <a:cubicBezTo>
                  <a:pt x="97" y="22"/>
                  <a:pt x="96" y="20"/>
                  <a:pt x="94" y="18"/>
                </a:cubicBezTo>
                <a:cubicBezTo>
                  <a:pt x="92" y="16"/>
                  <a:pt x="90" y="15"/>
                  <a:pt x="89" y="13"/>
                </a:cubicBezTo>
                <a:cubicBezTo>
                  <a:pt x="86" y="14"/>
                  <a:pt x="84" y="15"/>
                  <a:pt x="82" y="16"/>
                </a:cubicBezTo>
                <a:cubicBezTo>
                  <a:pt x="82" y="19"/>
                  <a:pt x="82" y="21"/>
                  <a:pt x="83" y="23"/>
                </a:cubicBezTo>
                <a:cubicBezTo>
                  <a:pt x="83" y="26"/>
                  <a:pt x="83" y="28"/>
                  <a:pt x="84" y="31"/>
                </a:cubicBezTo>
                <a:cubicBezTo>
                  <a:pt x="84" y="32"/>
                  <a:pt x="84" y="32"/>
                  <a:pt x="84" y="32"/>
                </a:cubicBezTo>
                <a:cubicBezTo>
                  <a:pt x="83" y="32"/>
                  <a:pt x="83" y="32"/>
                  <a:pt x="83" y="32"/>
                </a:cubicBezTo>
                <a:cubicBezTo>
                  <a:pt x="80" y="34"/>
                  <a:pt x="76" y="36"/>
                  <a:pt x="73" y="38"/>
                </a:cubicBezTo>
                <a:cubicBezTo>
                  <a:pt x="73" y="39"/>
                  <a:pt x="73" y="39"/>
                  <a:pt x="73" y="39"/>
                </a:cubicBezTo>
                <a:cubicBezTo>
                  <a:pt x="72" y="38"/>
                  <a:pt x="72" y="38"/>
                  <a:pt x="72" y="38"/>
                </a:cubicBezTo>
                <a:cubicBezTo>
                  <a:pt x="70" y="37"/>
                  <a:pt x="68" y="36"/>
                  <a:pt x="66" y="34"/>
                </a:cubicBezTo>
                <a:cubicBezTo>
                  <a:pt x="64" y="33"/>
                  <a:pt x="62" y="31"/>
                  <a:pt x="60" y="30"/>
                </a:cubicBezTo>
                <a:cubicBezTo>
                  <a:pt x="58" y="32"/>
                  <a:pt x="56" y="33"/>
                  <a:pt x="54" y="35"/>
                </a:cubicBezTo>
                <a:cubicBezTo>
                  <a:pt x="54" y="37"/>
                  <a:pt x="55" y="40"/>
                  <a:pt x="56" y="42"/>
                </a:cubicBezTo>
                <a:cubicBezTo>
                  <a:pt x="57" y="44"/>
                  <a:pt x="58" y="47"/>
                  <a:pt x="59" y="49"/>
                </a:cubicBezTo>
                <a:cubicBezTo>
                  <a:pt x="59" y="49"/>
                  <a:pt x="59" y="49"/>
                  <a:pt x="59" y="49"/>
                </a:cubicBezTo>
                <a:cubicBezTo>
                  <a:pt x="58" y="50"/>
                  <a:pt x="58" y="50"/>
                  <a:pt x="58" y="50"/>
                </a:cubicBezTo>
                <a:cubicBezTo>
                  <a:pt x="56" y="53"/>
                  <a:pt x="53" y="55"/>
                  <a:pt x="50" y="58"/>
                </a:cubicBezTo>
                <a:cubicBezTo>
                  <a:pt x="50" y="59"/>
                  <a:pt x="50" y="59"/>
                  <a:pt x="50" y="59"/>
                </a:cubicBezTo>
                <a:cubicBezTo>
                  <a:pt x="49" y="59"/>
                  <a:pt x="49" y="59"/>
                  <a:pt x="49" y="59"/>
                </a:cubicBezTo>
                <a:cubicBezTo>
                  <a:pt x="47" y="58"/>
                  <a:pt x="44" y="57"/>
                  <a:pt x="42" y="56"/>
                </a:cubicBezTo>
                <a:cubicBezTo>
                  <a:pt x="40" y="55"/>
                  <a:pt x="37" y="54"/>
                  <a:pt x="35" y="54"/>
                </a:cubicBezTo>
                <a:cubicBezTo>
                  <a:pt x="33" y="56"/>
                  <a:pt x="32" y="58"/>
                  <a:pt x="30" y="60"/>
                </a:cubicBezTo>
                <a:cubicBezTo>
                  <a:pt x="32" y="62"/>
                  <a:pt x="33" y="64"/>
                  <a:pt x="34" y="66"/>
                </a:cubicBezTo>
                <a:cubicBezTo>
                  <a:pt x="36" y="68"/>
                  <a:pt x="37" y="70"/>
                  <a:pt x="38" y="72"/>
                </a:cubicBezTo>
                <a:cubicBezTo>
                  <a:pt x="39" y="72"/>
                  <a:pt x="39" y="72"/>
                  <a:pt x="39" y="72"/>
                </a:cubicBezTo>
                <a:cubicBezTo>
                  <a:pt x="38" y="73"/>
                  <a:pt x="38" y="73"/>
                  <a:pt x="38" y="73"/>
                </a:cubicBezTo>
                <a:cubicBezTo>
                  <a:pt x="36" y="76"/>
                  <a:pt x="34" y="80"/>
                  <a:pt x="32" y="83"/>
                </a:cubicBezTo>
                <a:cubicBezTo>
                  <a:pt x="32" y="84"/>
                  <a:pt x="32" y="84"/>
                  <a:pt x="32" y="84"/>
                </a:cubicBezTo>
                <a:cubicBezTo>
                  <a:pt x="31" y="84"/>
                  <a:pt x="31" y="84"/>
                  <a:pt x="31" y="84"/>
                </a:cubicBezTo>
                <a:cubicBezTo>
                  <a:pt x="29" y="83"/>
                  <a:pt x="26" y="83"/>
                  <a:pt x="24" y="83"/>
                </a:cubicBezTo>
                <a:cubicBezTo>
                  <a:pt x="21" y="82"/>
                  <a:pt x="19" y="82"/>
                  <a:pt x="17" y="82"/>
                </a:cubicBezTo>
                <a:cubicBezTo>
                  <a:pt x="15" y="84"/>
                  <a:pt x="14" y="86"/>
                  <a:pt x="13" y="89"/>
                </a:cubicBezTo>
                <a:cubicBezTo>
                  <a:pt x="15" y="90"/>
                  <a:pt x="16" y="92"/>
                  <a:pt x="18" y="94"/>
                </a:cubicBezTo>
                <a:cubicBezTo>
                  <a:pt x="20" y="95"/>
                  <a:pt x="22" y="97"/>
                  <a:pt x="24" y="99"/>
                </a:cubicBezTo>
                <a:cubicBezTo>
                  <a:pt x="24" y="99"/>
                  <a:pt x="24" y="99"/>
                  <a:pt x="24" y="99"/>
                </a:cubicBezTo>
                <a:cubicBezTo>
                  <a:pt x="24" y="100"/>
                  <a:pt x="24" y="100"/>
                  <a:pt x="24" y="100"/>
                </a:cubicBezTo>
                <a:cubicBezTo>
                  <a:pt x="22" y="104"/>
                  <a:pt x="21" y="108"/>
                  <a:pt x="20" y="111"/>
                </a:cubicBezTo>
                <a:cubicBezTo>
                  <a:pt x="20" y="112"/>
                  <a:pt x="20" y="112"/>
                  <a:pt x="20" y="112"/>
                </a:cubicBezTo>
                <a:cubicBezTo>
                  <a:pt x="19" y="112"/>
                  <a:pt x="19" y="112"/>
                  <a:pt x="19" y="112"/>
                </a:cubicBezTo>
                <a:cubicBezTo>
                  <a:pt x="17" y="112"/>
                  <a:pt x="14" y="112"/>
                  <a:pt x="12" y="113"/>
                </a:cubicBezTo>
                <a:cubicBezTo>
                  <a:pt x="9" y="113"/>
                  <a:pt x="7" y="113"/>
                  <a:pt x="4" y="113"/>
                </a:cubicBezTo>
                <a:cubicBezTo>
                  <a:pt x="4" y="116"/>
                  <a:pt x="3" y="118"/>
                  <a:pt x="3" y="121"/>
                </a:cubicBezTo>
                <a:cubicBezTo>
                  <a:pt x="5" y="122"/>
                  <a:pt x="7" y="123"/>
                  <a:pt x="9" y="125"/>
                </a:cubicBezTo>
                <a:cubicBezTo>
                  <a:pt x="11" y="126"/>
                  <a:pt x="13" y="127"/>
                  <a:pt x="15" y="128"/>
                </a:cubicBezTo>
                <a:cubicBezTo>
                  <a:pt x="16" y="129"/>
                  <a:pt x="16" y="129"/>
                  <a:pt x="16" y="129"/>
                </a:cubicBezTo>
                <a:cubicBezTo>
                  <a:pt x="16" y="130"/>
                  <a:pt x="16" y="130"/>
                  <a:pt x="16" y="130"/>
                </a:cubicBezTo>
                <a:cubicBezTo>
                  <a:pt x="15" y="133"/>
                  <a:pt x="15" y="137"/>
                  <a:pt x="15" y="141"/>
                </a:cubicBezTo>
                <a:cubicBezTo>
                  <a:pt x="14" y="142"/>
                  <a:pt x="14" y="142"/>
                  <a:pt x="14" y="142"/>
                </a:cubicBezTo>
                <a:cubicBezTo>
                  <a:pt x="14" y="142"/>
                  <a:pt x="14" y="142"/>
                  <a:pt x="14" y="142"/>
                </a:cubicBezTo>
                <a:cubicBezTo>
                  <a:pt x="12" y="143"/>
                  <a:pt x="9" y="144"/>
                  <a:pt x="7" y="145"/>
                </a:cubicBezTo>
                <a:cubicBezTo>
                  <a:pt x="4" y="145"/>
                  <a:pt x="2" y="146"/>
                  <a:pt x="0" y="147"/>
                </a:cubicBezTo>
                <a:cubicBezTo>
                  <a:pt x="0" y="147"/>
                  <a:pt x="0" y="147"/>
                  <a:pt x="0" y="147"/>
                </a:cubicBezTo>
                <a:cubicBezTo>
                  <a:pt x="0" y="148"/>
                  <a:pt x="0" y="150"/>
                  <a:pt x="0" y="151"/>
                </a:cubicBezTo>
                <a:cubicBezTo>
                  <a:pt x="0" y="152"/>
                  <a:pt x="0" y="153"/>
                  <a:pt x="0" y="155"/>
                </a:cubicBezTo>
                <a:cubicBezTo>
                  <a:pt x="0" y="155"/>
                  <a:pt x="0" y="155"/>
                  <a:pt x="0" y="155"/>
                </a:cubicBezTo>
                <a:cubicBezTo>
                  <a:pt x="2" y="156"/>
                  <a:pt x="4" y="156"/>
                  <a:pt x="7" y="157"/>
                </a:cubicBezTo>
                <a:cubicBezTo>
                  <a:pt x="9" y="158"/>
                  <a:pt x="12" y="158"/>
                  <a:pt x="14" y="159"/>
                </a:cubicBezTo>
                <a:cubicBezTo>
                  <a:pt x="14" y="160"/>
                  <a:pt x="14" y="160"/>
                  <a:pt x="14" y="160"/>
                </a:cubicBezTo>
                <a:cubicBezTo>
                  <a:pt x="15" y="160"/>
                  <a:pt x="15" y="160"/>
                  <a:pt x="15" y="160"/>
                </a:cubicBezTo>
                <a:cubicBezTo>
                  <a:pt x="15" y="165"/>
                  <a:pt x="15" y="168"/>
                  <a:pt x="16" y="172"/>
                </a:cubicBezTo>
                <a:cubicBezTo>
                  <a:pt x="16" y="173"/>
                  <a:pt x="16" y="173"/>
                  <a:pt x="16" y="173"/>
                </a:cubicBezTo>
                <a:cubicBezTo>
                  <a:pt x="15" y="173"/>
                  <a:pt x="15" y="173"/>
                  <a:pt x="15" y="173"/>
                </a:cubicBezTo>
                <a:cubicBezTo>
                  <a:pt x="13" y="174"/>
                  <a:pt x="11" y="176"/>
                  <a:pt x="9" y="177"/>
                </a:cubicBezTo>
                <a:cubicBezTo>
                  <a:pt x="7" y="178"/>
                  <a:pt x="5" y="179"/>
                  <a:pt x="3" y="181"/>
                </a:cubicBezTo>
                <a:cubicBezTo>
                  <a:pt x="3" y="183"/>
                  <a:pt x="4" y="186"/>
                  <a:pt x="4" y="188"/>
                </a:cubicBezTo>
                <a:cubicBezTo>
                  <a:pt x="7" y="189"/>
                  <a:pt x="9" y="189"/>
                  <a:pt x="12" y="189"/>
                </a:cubicBezTo>
                <a:cubicBezTo>
                  <a:pt x="14" y="189"/>
                  <a:pt x="17" y="189"/>
                  <a:pt x="19" y="190"/>
                </a:cubicBezTo>
                <a:cubicBezTo>
                  <a:pt x="20" y="190"/>
                  <a:pt x="20" y="190"/>
                  <a:pt x="20" y="190"/>
                </a:cubicBezTo>
                <a:cubicBezTo>
                  <a:pt x="20" y="190"/>
                  <a:pt x="20" y="190"/>
                  <a:pt x="20" y="190"/>
                </a:cubicBezTo>
                <a:cubicBezTo>
                  <a:pt x="21" y="194"/>
                  <a:pt x="22" y="198"/>
                  <a:pt x="24" y="201"/>
                </a:cubicBezTo>
                <a:cubicBezTo>
                  <a:pt x="24" y="202"/>
                  <a:pt x="24" y="202"/>
                  <a:pt x="24" y="202"/>
                </a:cubicBezTo>
                <a:cubicBezTo>
                  <a:pt x="24" y="203"/>
                  <a:pt x="24" y="203"/>
                  <a:pt x="24" y="203"/>
                </a:cubicBezTo>
                <a:cubicBezTo>
                  <a:pt x="22" y="204"/>
                  <a:pt x="20" y="206"/>
                  <a:pt x="18" y="208"/>
                </a:cubicBezTo>
                <a:cubicBezTo>
                  <a:pt x="16" y="210"/>
                  <a:pt x="15" y="211"/>
                  <a:pt x="13" y="213"/>
                </a:cubicBezTo>
                <a:cubicBezTo>
                  <a:pt x="14" y="215"/>
                  <a:pt x="15" y="218"/>
                  <a:pt x="17" y="220"/>
                </a:cubicBezTo>
                <a:cubicBezTo>
                  <a:pt x="19" y="220"/>
                  <a:pt x="21" y="219"/>
                  <a:pt x="24" y="219"/>
                </a:cubicBezTo>
                <a:cubicBezTo>
                  <a:pt x="26" y="219"/>
                  <a:pt x="29" y="218"/>
                  <a:pt x="31" y="218"/>
                </a:cubicBezTo>
                <a:cubicBezTo>
                  <a:pt x="32" y="218"/>
                  <a:pt x="32" y="218"/>
                  <a:pt x="32" y="218"/>
                </a:cubicBezTo>
                <a:cubicBezTo>
                  <a:pt x="32" y="219"/>
                  <a:pt x="32" y="219"/>
                  <a:pt x="32" y="219"/>
                </a:cubicBezTo>
                <a:cubicBezTo>
                  <a:pt x="34" y="222"/>
                  <a:pt x="36" y="225"/>
                  <a:pt x="38" y="228"/>
                </a:cubicBezTo>
                <a:cubicBezTo>
                  <a:pt x="39" y="229"/>
                  <a:pt x="39" y="229"/>
                  <a:pt x="39" y="229"/>
                </a:cubicBezTo>
                <a:cubicBezTo>
                  <a:pt x="38" y="230"/>
                  <a:pt x="38" y="230"/>
                  <a:pt x="38" y="230"/>
                </a:cubicBezTo>
                <a:cubicBezTo>
                  <a:pt x="37" y="232"/>
                  <a:pt x="36" y="234"/>
                  <a:pt x="34" y="236"/>
                </a:cubicBezTo>
                <a:cubicBezTo>
                  <a:pt x="33" y="238"/>
                  <a:pt x="32" y="240"/>
                  <a:pt x="30" y="242"/>
                </a:cubicBezTo>
                <a:cubicBezTo>
                  <a:pt x="32" y="244"/>
                  <a:pt x="33" y="246"/>
                  <a:pt x="35" y="248"/>
                </a:cubicBezTo>
                <a:cubicBezTo>
                  <a:pt x="37" y="247"/>
                  <a:pt x="40" y="246"/>
                  <a:pt x="42" y="246"/>
                </a:cubicBezTo>
                <a:cubicBezTo>
                  <a:pt x="44" y="245"/>
                  <a:pt x="47" y="244"/>
                  <a:pt x="49" y="243"/>
                </a:cubicBezTo>
                <a:cubicBezTo>
                  <a:pt x="50" y="243"/>
                  <a:pt x="50" y="243"/>
                  <a:pt x="50" y="243"/>
                </a:cubicBezTo>
                <a:cubicBezTo>
                  <a:pt x="50" y="243"/>
                  <a:pt x="50" y="243"/>
                  <a:pt x="50" y="243"/>
                </a:cubicBezTo>
                <a:cubicBezTo>
                  <a:pt x="53" y="246"/>
                  <a:pt x="56" y="249"/>
                  <a:pt x="58" y="251"/>
                </a:cubicBezTo>
                <a:cubicBezTo>
                  <a:pt x="59" y="252"/>
                  <a:pt x="59" y="252"/>
                  <a:pt x="59" y="252"/>
                </a:cubicBezTo>
                <a:cubicBezTo>
                  <a:pt x="59" y="253"/>
                  <a:pt x="59" y="253"/>
                  <a:pt x="59" y="253"/>
                </a:cubicBezTo>
                <a:cubicBezTo>
                  <a:pt x="58" y="255"/>
                  <a:pt x="57" y="257"/>
                  <a:pt x="56" y="260"/>
                </a:cubicBezTo>
                <a:cubicBezTo>
                  <a:pt x="55" y="262"/>
                  <a:pt x="54" y="264"/>
                  <a:pt x="54" y="266"/>
                </a:cubicBezTo>
                <a:cubicBezTo>
                  <a:pt x="56" y="268"/>
                  <a:pt x="58" y="270"/>
                  <a:pt x="60" y="271"/>
                </a:cubicBezTo>
                <a:cubicBezTo>
                  <a:pt x="62" y="270"/>
                  <a:pt x="64" y="269"/>
                  <a:pt x="66" y="267"/>
                </a:cubicBezTo>
                <a:cubicBezTo>
                  <a:pt x="68" y="266"/>
                  <a:pt x="70" y="265"/>
                  <a:pt x="72" y="263"/>
                </a:cubicBezTo>
                <a:cubicBezTo>
                  <a:pt x="73" y="263"/>
                  <a:pt x="73" y="263"/>
                  <a:pt x="73" y="263"/>
                </a:cubicBezTo>
                <a:cubicBezTo>
                  <a:pt x="73" y="263"/>
                  <a:pt x="73" y="263"/>
                  <a:pt x="73" y="263"/>
                </a:cubicBezTo>
                <a:cubicBezTo>
                  <a:pt x="76" y="266"/>
                  <a:pt x="80" y="268"/>
                  <a:pt x="83" y="270"/>
                </a:cubicBezTo>
                <a:cubicBezTo>
                  <a:pt x="84" y="270"/>
                  <a:pt x="84" y="270"/>
                  <a:pt x="84" y="270"/>
                </a:cubicBezTo>
                <a:cubicBezTo>
                  <a:pt x="84" y="271"/>
                  <a:pt x="84" y="271"/>
                  <a:pt x="84" y="271"/>
                </a:cubicBezTo>
                <a:cubicBezTo>
                  <a:pt x="83" y="273"/>
                  <a:pt x="83" y="276"/>
                  <a:pt x="83" y="278"/>
                </a:cubicBezTo>
                <a:cubicBezTo>
                  <a:pt x="82" y="280"/>
                  <a:pt x="82" y="283"/>
                  <a:pt x="82" y="285"/>
                </a:cubicBezTo>
                <a:cubicBezTo>
                  <a:pt x="84" y="286"/>
                  <a:pt x="86" y="287"/>
                  <a:pt x="89" y="289"/>
                </a:cubicBezTo>
                <a:cubicBezTo>
                  <a:pt x="90" y="287"/>
                  <a:pt x="92" y="285"/>
                  <a:pt x="94" y="283"/>
                </a:cubicBezTo>
                <a:cubicBezTo>
                  <a:pt x="96" y="282"/>
                  <a:pt x="97" y="280"/>
                  <a:pt x="99" y="278"/>
                </a:cubicBezTo>
                <a:cubicBezTo>
                  <a:pt x="100" y="278"/>
                  <a:pt x="100" y="278"/>
                  <a:pt x="100" y="278"/>
                </a:cubicBezTo>
                <a:cubicBezTo>
                  <a:pt x="100" y="278"/>
                  <a:pt x="100" y="278"/>
                  <a:pt x="100" y="278"/>
                </a:cubicBezTo>
                <a:cubicBezTo>
                  <a:pt x="104" y="279"/>
                  <a:pt x="108" y="281"/>
                  <a:pt x="111" y="282"/>
                </a:cubicBezTo>
                <a:cubicBezTo>
                  <a:pt x="112" y="282"/>
                  <a:pt x="112" y="282"/>
                  <a:pt x="112" y="282"/>
                </a:cubicBezTo>
                <a:cubicBezTo>
                  <a:pt x="112" y="283"/>
                  <a:pt x="112" y="283"/>
                  <a:pt x="112" y="283"/>
                </a:cubicBezTo>
                <a:cubicBezTo>
                  <a:pt x="112" y="285"/>
                  <a:pt x="113" y="288"/>
                  <a:pt x="113" y="290"/>
                </a:cubicBezTo>
                <a:cubicBezTo>
                  <a:pt x="113" y="292"/>
                  <a:pt x="113" y="295"/>
                  <a:pt x="113" y="297"/>
                </a:cubicBezTo>
                <a:cubicBezTo>
                  <a:pt x="116" y="298"/>
                  <a:pt x="118" y="298"/>
                  <a:pt x="121" y="299"/>
                </a:cubicBezTo>
                <a:cubicBezTo>
                  <a:pt x="122" y="297"/>
                  <a:pt x="124" y="295"/>
                  <a:pt x="125" y="293"/>
                </a:cubicBezTo>
                <a:cubicBezTo>
                  <a:pt x="126" y="291"/>
                  <a:pt x="127" y="288"/>
                  <a:pt x="129" y="287"/>
                </a:cubicBezTo>
                <a:cubicBezTo>
                  <a:pt x="129" y="286"/>
                  <a:pt x="129" y="286"/>
                  <a:pt x="129" y="286"/>
                </a:cubicBezTo>
                <a:cubicBezTo>
                  <a:pt x="130" y="286"/>
                  <a:pt x="130" y="286"/>
                  <a:pt x="130" y="286"/>
                </a:cubicBezTo>
                <a:cubicBezTo>
                  <a:pt x="133" y="286"/>
                  <a:pt x="137" y="287"/>
                  <a:pt x="141" y="287"/>
                </a:cubicBezTo>
                <a:cubicBezTo>
                  <a:pt x="142" y="287"/>
                  <a:pt x="142" y="287"/>
                  <a:pt x="142" y="287"/>
                </a:cubicBezTo>
                <a:cubicBezTo>
                  <a:pt x="142" y="288"/>
                  <a:pt x="142" y="288"/>
                  <a:pt x="142" y="288"/>
                </a:cubicBezTo>
                <a:cubicBezTo>
                  <a:pt x="143" y="290"/>
                  <a:pt x="144" y="293"/>
                  <a:pt x="145" y="295"/>
                </a:cubicBezTo>
                <a:cubicBezTo>
                  <a:pt x="145" y="297"/>
                  <a:pt x="146" y="300"/>
                  <a:pt x="147" y="302"/>
                </a:cubicBezTo>
                <a:cubicBezTo>
                  <a:pt x="147" y="302"/>
                  <a:pt x="147" y="302"/>
                  <a:pt x="147" y="302"/>
                </a:cubicBezTo>
                <a:cubicBezTo>
                  <a:pt x="150" y="302"/>
                  <a:pt x="152" y="302"/>
                  <a:pt x="155" y="302"/>
                </a:cubicBezTo>
                <a:cubicBezTo>
                  <a:pt x="155" y="302"/>
                  <a:pt x="155" y="302"/>
                  <a:pt x="155" y="302"/>
                </a:cubicBezTo>
                <a:cubicBezTo>
                  <a:pt x="156" y="300"/>
                  <a:pt x="156" y="297"/>
                  <a:pt x="157" y="295"/>
                </a:cubicBezTo>
                <a:cubicBezTo>
                  <a:pt x="158" y="293"/>
                  <a:pt x="159" y="290"/>
                  <a:pt x="159" y="288"/>
                </a:cubicBezTo>
                <a:cubicBezTo>
                  <a:pt x="160" y="287"/>
                  <a:pt x="160" y="287"/>
                  <a:pt x="160" y="287"/>
                </a:cubicBezTo>
                <a:cubicBezTo>
                  <a:pt x="161" y="287"/>
                  <a:pt x="161" y="287"/>
                  <a:pt x="161" y="287"/>
                </a:cubicBezTo>
                <a:cubicBezTo>
                  <a:pt x="165" y="287"/>
                  <a:pt x="168" y="286"/>
                  <a:pt x="172" y="286"/>
                </a:cubicBezTo>
                <a:cubicBezTo>
                  <a:pt x="173" y="286"/>
                  <a:pt x="173" y="286"/>
                  <a:pt x="173" y="286"/>
                </a:cubicBezTo>
                <a:cubicBezTo>
                  <a:pt x="173" y="287"/>
                  <a:pt x="173" y="287"/>
                  <a:pt x="173" y="287"/>
                </a:cubicBezTo>
                <a:cubicBezTo>
                  <a:pt x="175" y="288"/>
                  <a:pt x="176" y="291"/>
                  <a:pt x="177" y="293"/>
                </a:cubicBezTo>
                <a:cubicBezTo>
                  <a:pt x="178" y="295"/>
                  <a:pt x="180" y="297"/>
                  <a:pt x="181" y="299"/>
                </a:cubicBezTo>
                <a:cubicBezTo>
                  <a:pt x="183" y="298"/>
                  <a:pt x="186" y="298"/>
                  <a:pt x="188" y="297"/>
                </a:cubicBezTo>
                <a:cubicBezTo>
                  <a:pt x="189" y="295"/>
                  <a:pt x="189" y="292"/>
                  <a:pt x="189" y="290"/>
                </a:cubicBezTo>
                <a:cubicBezTo>
                  <a:pt x="189" y="288"/>
                  <a:pt x="189" y="285"/>
                  <a:pt x="190" y="283"/>
                </a:cubicBezTo>
                <a:cubicBezTo>
                  <a:pt x="190" y="282"/>
                  <a:pt x="190" y="282"/>
                  <a:pt x="190" y="282"/>
                </a:cubicBezTo>
                <a:cubicBezTo>
                  <a:pt x="191" y="282"/>
                  <a:pt x="191" y="282"/>
                  <a:pt x="191" y="282"/>
                </a:cubicBezTo>
                <a:cubicBezTo>
                  <a:pt x="194" y="281"/>
                  <a:pt x="198" y="279"/>
                  <a:pt x="202" y="278"/>
                </a:cubicBezTo>
                <a:cubicBezTo>
                  <a:pt x="202" y="278"/>
                  <a:pt x="202" y="278"/>
                  <a:pt x="202" y="278"/>
                </a:cubicBezTo>
                <a:cubicBezTo>
                  <a:pt x="203" y="278"/>
                  <a:pt x="203" y="278"/>
                  <a:pt x="203" y="278"/>
                </a:cubicBezTo>
                <a:cubicBezTo>
                  <a:pt x="205" y="280"/>
                  <a:pt x="206" y="282"/>
                  <a:pt x="208" y="283"/>
                </a:cubicBezTo>
                <a:cubicBezTo>
                  <a:pt x="210" y="285"/>
                  <a:pt x="211" y="287"/>
                  <a:pt x="213" y="289"/>
                </a:cubicBezTo>
                <a:cubicBezTo>
                  <a:pt x="215" y="288"/>
                  <a:pt x="218" y="286"/>
                  <a:pt x="220" y="285"/>
                </a:cubicBezTo>
                <a:cubicBezTo>
                  <a:pt x="220" y="283"/>
                  <a:pt x="219" y="280"/>
                  <a:pt x="219" y="278"/>
                </a:cubicBezTo>
                <a:cubicBezTo>
                  <a:pt x="219" y="276"/>
                  <a:pt x="218" y="273"/>
                  <a:pt x="218" y="271"/>
                </a:cubicBezTo>
                <a:cubicBezTo>
                  <a:pt x="218" y="270"/>
                  <a:pt x="218" y="270"/>
                  <a:pt x="218" y="270"/>
                </a:cubicBezTo>
                <a:cubicBezTo>
                  <a:pt x="219" y="270"/>
                  <a:pt x="219" y="270"/>
                  <a:pt x="219" y="270"/>
                </a:cubicBezTo>
                <a:cubicBezTo>
                  <a:pt x="222" y="268"/>
                  <a:pt x="225" y="266"/>
                  <a:pt x="228" y="263"/>
                </a:cubicBezTo>
                <a:cubicBezTo>
                  <a:pt x="229" y="263"/>
                  <a:pt x="229" y="263"/>
                  <a:pt x="229" y="263"/>
                </a:cubicBezTo>
                <a:cubicBezTo>
                  <a:pt x="230" y="263"/>
                  <a:pt x="230" y="263"/>
                  <a:pt x="230" y="263"/>
                </a:cubicBezTo>
                <a:cubicBezTo>
                  <a:pt x="232" y="265"/>
                  <a:pt x="234" y="266"/>
                  <a:pt x="236" y="267"/>
                </a:cubicBezTo>
                <a:cubicBezTo>
                  <a:pt x="238" y="269"/>
                  <a:pt x="240" y="270"/>
                  <a:pt x="242" y="271"/>
                </a:cubicBezTo>
                <a:cubicBezTo>
                  <a:pt x="244" y="270"/>
                  <a:pt x="246" y="268"/>
                  <a:pt x="248" y="266"/>
                </a:cubicBezTo>
                <a:cubicBezTo>
                  <a:pt x="247" y="264"/>
                  <a:pt x="247" y="262"/>
                  <a:pt x="246" y="260"/>
                </a:cubicBezTo>
                <a:cubicBezTo>
                  <a:pt x="245" y="257"/>
                  <a:pt x="244" y="255"/>
                  <a:pt x="243" y="253"/>
                </a:cubicBezTo>
                <a:cubicBezTo>
                  <a:pt x="243" y="252"/>
                  <a:pt x="243" y="252"/>
                  <a:pt x="243" y="252"/>
                </a:cubicBezTo>
                <a:cubicBezTo>
                  <a:pt x="243" y="251"/>
                  <a:pt x="243" y="251"/>
                  <a:pt x="243" y="251"/>
                </a:cubicBezTo>
                <a:cubicBezTo>
                  <a:pt x="246" y="249"/>
                  <a:pt x="249" y="246"/>
                  <a:pt x="252" y="243"/>
                </a:cubicBezTo>
                <a:cubicBezTo>
                  <a:pt x="252" y="243"/>
                  <a:pt x="252" y="243"/>
                  <a:pt x="252" y="243"/>
                </a:cubicBezTo>
                <a:cubicBezTo>
                  <a:pt x="253" y="243"/>
                  <a:pt x="253" y="243"/>
                  <a:pt x="253" y="243"/>
                </a:cubicBezTo>
                <a:cubicBezTo>
                  <a:pt x="255" y="244"/>
                  <a:pt x="258" y="245"/>
                  <a:pt x="260" y="246"/>
                </a:cubicBezTo>
                <a:cubicBezTo>
                  <a:pt x="262" y="246"/>
                  <a:pt x="264" y="247"/>
                  <a:pt x="267" y="248"/>
                </a:cubicBezTo>
                <a:cubicBezTo>
                  <a:pt x="268" y="246"/>
                  <a:pt x="270" y="244"/>
                  <a:pt x="271" y="242"/>
                </a:cubicBezTo>
                <a:cubicBezTo>
                  <a:pt x="270" y="240"/>
                  <a:pt x="269" y="238"/>
                  <a:pt x="268" y="236"/>
                </a:cubicBezTo>
                <a:cubicBezTo>
                  <a:pt x="266" y="234"/>
                  <a:pt x="265" y="232"/>
                  <a:pt x="264" y="230"/>
                </a:cubicBezTo>
                <a:cubicBezTo>
                  <a:pt x="263" y="229"/>
                  <a:pt x="263" y="229"/>
                  <a:pt x="263" y="229"/>
                </a:cubicBezTo>
                <a:cubicBezTo>
                  <a:pt x="264" y="228"/>
                  <a:pt x="264" y="228"/>
                  <a:pt x="264" y="228"/>
                </a:cubicBezTo>
                <a:cubicBezTo>
                  <a:pt x="266" y="225"/>
                  <a:pt x="268" y="222"/>
                  <a:pt x="270" y="219"/>
                </a:cubicBezTo>
                <a:cubicBezTo>
                  <a:pt x="270" y="218"/>
                  <a:pt x="270" y="218"/>
                  <a:pt x="270" y="218"/>
                </a:cubicBezTo>
                <a:cubicBezTo>
                  <a:pt x="271" y="218"/>
                  <a:pt x="271" y="218"/>
                  <a:pt x="271" y="218"/>
                </a:cubicBezTo>
                <a:cubicBezTo>
                  <a:pt x="273" y="218"/>
                  <a:pt x="276" y="219"/>
                  <a:pt x="278" y="219"/>
                </a:cubicBezTo>
                <a:cubicBezTo>
                  <a:pt x="281" y="219"/>
                  <a:pt x="283" y="220"/>
                  <a:pt x="285" y="220"/>
                </a:cubicBezTo>
                <a:cubicBezTo>
                  <a:pt x="286" y="218"/>
                  <a:pt x="288" y="215"/>
                  <a:pt x="289" y="213"/>
                </a:cubicBezTo>
                <a:cubicBezTo>
                  <a:pt x="287" y="211"/>
                  <a:pt x="285" y="210"/>
                  <a:pt x="284" y="208"/>
                </a:cubicBezTo>
                <a:cubicBezTo>
                  <a:pt x="282" y="206"/>
                  <a:pt x="280" y="204"/>
                  <a:pt x="278" y="203"/>
                </a:cubicBezTo>
                <a:cubicBezTo>
                  <a:pt x="278" y="202"/>
                  <a:pt x="278" y="202"/>
                  <a:pt x="278" y="202"/>
                </a:cubicBezTo>
                <a:cubicBezTo>
                  <a:pt x="278" y="201"/>
                  <a:pt x="278" y="201"/>
                  <a:pt x="278" y="201"/>
                </a:cubicBezTo>
                <a:cubicBezTo>
                  <a:pt x="279" y="198"/>
                  <a:pt x="281" y="194"/>
                  <a:pt x="282" y="190"/>
                </a:cubicBezTo>
                <a:cubicBezTo>
                  <a:pt x="282" y="190"/>
                  <a:pt x="282" y="190"/>
                  <a:pt x="282" y="190"/>
                </a:cubicBezTo>
                <a:cubicBezTo>
                  <a:pt x="283" y="190"/>
                  <a:pt x="283" y="190"/>
                  <a:pt x="283" y="190"/>
                </a:cubicBezTo>
                <a:cubicBezTo>
                  <a:pt x="285" y="189"/>
                  <a:pt x="288" y="189"/>
                  <a:pt x="290" y="189"/>
                </a:cubicBezTo>
                <a:cubicBezTo>
                  <a:pt x="293" y="189"/>
                  <a:pt x="295" y="189"/>
                  <a:pt x="297" y="188"/>
                </a:cubicBezTo>
                <a:cubicBezTo>
                  <a:pt x="298" y="186"/>
                  <a:pt x="299" y="183"/>
                  <a:pt x="299" y="181"/>
                </a:cubicBezTo>
                <a:cubicBezTo>
                  <a:pt x="297" y="179"/>
                  <a:pt x="295" y="178"/>
                  <a:pt x="293" y="177"/>
                </a:cubicBezTo>
                <a:cubicBezTo>
                  <a:pt x="291" y="176"/>
                  <a:pt x="289" y="174"/>
                  <a:pt x="287" y="173"/>
                </a:cubicBezTo>
                <a:cubicBezTo>
                  <a:pt x="286" y="173"/>
                  <a:pt x="286" y="173"/>
                  <a:pt x="286" y="173"/>
                </a:cubicBezTo>
                <a:cubicBezTo>
                  <a:pt x="286" y="172"/>
                  <a:pt x="286" y="172"/>
                  <a:pt x="286" y="172"/>
                </a:cubicBezTo>
                <a:cubicBezTo>
                  <a:pt x="287" y="168"/>
                  <a:pt x="287" y="165"/>
                  <a:pt x="287" y="160"/>
                </a:cubicBezTo>
                <a:cubicBezTo>
                  <a:pt x="287" y="160"/>
                  <a:pt x="287" y="160"/>
                  <a:pt x="287" y="160"/>
                </a:cubicBezTo>
                <a:cubicBezTo>
                  <a:pt x="288" y="159"/>
                  <a:pt x="288" y="159"/>
                  <a:pt x="288" y="159"/>
                </a:cubicBezTo>
                <a:cubicBezTo>
                  <a:pt x="290" y="159"/>
                  <a:pt x="293" y="158"/>
                  <a:pt x="295" y="157"/>
                </a:cubicBezTo>
                <a:cubicBezTo>
                  <a:pt x="297" y="156"/>
                  <a:pt x="300" y="156"/>
                  <a:pt x="302" y="155"/>
                </a:cubicBezTo>
                <a:cubicBezTo>
                  <a:pt x="302" y="155"/>
                  <a:pt x="302" y="155"/>
                  <a:pt x="302" y="155"/>
                </a:cubicBezTo>
                <a:cubicBezTo>
                  <a:pt x="302" y="153"/>
                  <a:pt x="302" y="152"/>
                  <a:pt x="302" y="151"/>
                </a:cubicBezTo>
                <a:cubicBezTo>
                  <a:pt x="302" y="149"/>
                  <a:pt x="302" y="148"/>
                  <a:pt x="302" y="147"/>
                </a:cubicBezTo>
                <a:close/>
                <a:moveTo>
                  <a:pt x="159" y="110"/>
                </a:moveTo>
                <a:cubicBezTo>
                  <a:pt x="161" y="93"/>
                  <a:pt x="164" y="76"/>
                  <a:pt x="169" y="59"/>
                </a:cubicBezTo>
                <a:cubicBezTo>
                  <a:pt x="169" y="58"/>
                  <a:pt x="169" y="58"/>
                  <a:pt x="169" y="58"/>
                </a:cubicBezTo>
                <a:cubicBezTo>
                  <a:pt x="170" y="59"/>
                  <a:pt x="170" y="59"/>
                  <a:pt x="170" y="59"/>
                </a:cubicBezTo>
                <a:cubicBezTo>
                  <a:pt x="182" y="61"/>
                  <a:pt x="193" y="66"/>
                  <a:pt x="203" y="72"/>
                </a:cubicBezTo>
                <a:cubicBezTo>
                  <a:pt x="204" y="73"/>
                  <a:pt x="204" y="73"/>
                  <a:pt x="204" y="73"/>
                </a:cubicBezTo>
                <a:cubicBezTo>
                  <a:pt x="203" y="74"/>
                  <a:pt x="203" y="74"/>
                  <a:pt x="203" y="74"/>
                </a:cubicBezTo>
                <a:cubicBezTo>
                  <a:pt x="195" y="90"/>
                  <a:pt x="185" y="104"/>
                  <a:pt x="174" y="116"/>
                </a:cubicBezTo>
                <a:cubicBezTo>
                  <a:pt x="173" y="117"/>
                  <a:pt x="173" y="117"/>
                  <a:pt x="173" y="117"/>
                </a:cubicBezTo>
                <a:cubicBezTo>
                  <a:pt x="172" y="117"/>
                  <a:pt x="172" y="117"/>
                  <a:pt x="172" y="117"/>
                </a:cubicBezTo>
                <a:cubicBezTo>
                  <a:pt x="169" y="114"/>
                  <a:pt x="165" y="112"/>
                  <a:pt x="160" y="111"/>
                </a:cubicBezTo>
                <a:cubicBezTo>
                  <a:pt x="159" y="111"/>
                  <a:pt x="159" y="111"/>
                  <a:pt x="159" y="111"/>
                </a:cubicBezTo>
                <a:lnTo>
                  <a:pt x="159" y="110"/>
                </a:lnTo>
                <a:close/>
                <a:moveTo>
                  <a:pt x="99" y="72"/>
                </a:moveTo>
                <a:cubicBezTo>
                  <a:pt x="109" y="65"/>
                  <a:pt x="120" y="61"/>
                  <a:pt x="132" y="58"/>
                </a:cubicBezTo>
                <a:cubicBezTo>
                  <a:pt x="133" y="58"/>
                  <a:pt x="133" y="58"/>
                  <a:pt x="133" y="58"/>
                </a:cubicBezTo>
                <a:cubicBezTo>
                  <a:pt x="134" y="59"/>
                  <a:pt x="134" y="59"/>
                  <a:pt x="134" y="59"/>
                </a:cubicBezTo>
                <a:cubicBezTo>
                  <a:pt x="139" y="76"/>
                  <a:pt x="142" y="93"/>
                  <a:pt x="143" y="110"/>
                </a:cubicBezTo>
                <a:cubicBezTo>
                  <a:pt x="143" y="111"/>
                  <a:pt x="143" y="111"/>
                  <a:pt x="143" y="111"/>
                </a:cubicBezTo>
                <a:cubicBezTo>
                  <a:pt x="142" y="111"/>
                  <a:pt x="142" y="111"/>
                  <a:pt x="142" y="111"/>
                </a:cubicBezTo>
                <a:cubicBezTo>
                  <a:pt x="138" y="112"/>
                  <a:pt x="134" y="114"/>
                  <a:pt x="130" y="116"/>
                </a:cubicBezTo>
                <a:cubicBezTo>
                  <a:pt x="129" y="117"/>
                  <a:pt x="129" y="117"/>
                  <a:pt x="129" y="117"/>
                </a:cubicBezTo>
                <a:cubicBezTo>
                  <a:pt x="128" y="116"/>
                  <a:pt x="128" y="116"/>
                  <a:pt x="128" y="116"/>
                </a:cubicBezTo>
                <a:cubicBezTo>
                  <a:pt x="117" y="103"/>
                  <a:pt x="107" y="89"/>
                  <a:pt x="99" y="74"/>
                </a:cubicBezTo>
                <a:cubicBezTo>
                  <a:pt x="98" y="73"/>
                  <a:pt x="98" y="73"/>
                  <a:pt x="98" y="73"/>
                </a:cubicBezTo>
                <a:lnTo>
                  <a:pt x="99" y="72"/>
                </a:lnTo>
                <a:close/>
                <a:moveTo>
                  <a:pt x="59" y="132"/>
                </a:moveTo>
                <a:cubicBezTo>
                  <a:pt x="61" y="120"/>
                  <a:pt x="66" y="109"/>
                  <a:pt x="72" y="99"/>
                </a:cubicBezTo>
                <a:cubicBezTo>
                  <a:pt x="73" y="98"/>
                  <a:pt x="73" y="98"/>
                  <a:pt x="73" y="98"/>
                </a:cubicBezTo>
                <a:cubicBezTo>
                  <a:pt x="74" y="98"/>
                  <a:pt x="74" y="98"/>
                  <a:pt x="74" y="98"/>
                </a:cubicBezTo>
                <a:cubicBezTo>
                  <a:pt x="90" y="107"/>
                  <a:pt x="104" y="116"/>
                  <a:pt x="116" y="128"/>
                </a:cubicBezTo>
                <a:cubicBezTo>
                  <a:pt x="117" y="128"/>
                  <a:pt x="117" y="128"/>
                  <a:pt x="117" y="128"/>
                </a:cubicBezTo>
                <a:cubicBezTo>
                  <a:pt x="117" y="129"/>
                  <a:pt x="117" y="129"/>
                  <a:pt x="117" y="129"/>
                </a:cubicBezTo>
                <a:cubicBezTo>
                  <a:pt x="114" y="133"/>
                  <a:pt x="113" y="137"/>
                  <a:pt x="112" y="141"/>
                </a:cubicBezTo>
                <a:cubicBezTo>
                  <a:pt x="111" y="143"/>
                  <a:pt x="111" y="143"/>
                  <a:pt x="111" y="143"/>
                </a:cubicBezTo>
                <a:cubicBezTo>
                  <a:pt x="110" y="142"/>
                  <a:pt x="110" y="142"/>
                  <a:pt x="110" y="142"/>
                </a:cubicBezTo>
                <a:cubicBezTo>
                  <a:pt x="93" y="141"/>
                  <a:pt x="76" y="138"/>
                  <a:pt x="60" y="133"/>
                </a:cubicBezTo>
                <a:cubicBezTo>
                  <a:pt x="58" y="133"/>
                  <a:pt x="58" y="133"/>
                  <a:pt x="58" y="133"/>
                </a:cubicBezTo>
                <a:lnTo>
                  <a:pt x="59" y="132"/>
                </a:lnTo>
                <a:close/>
                <a:moveTo>
                  <a:pt x="74" y="203"/>
                </a:moveTo>
                <a:cubicBezTo>
                  <a:pt x="73" y="203"/>
                  <a:pt x="73" y="203"/>
                  <a:pt x="73" y="203"/>
                </a:cubicBezTo>
                <a:cubicBezTo>
                  <a:pt x="72" y="202"/>
                  <a:pt x="72" y="202"/>
                  <a:pt x="72" y="202"/>
                </a:cubicBezTo>
                <a:cubicBezTo>
                  <a:pt x="66" y="192"/>
                  <a:pt x="61" y="181"/>
                  <a:pt x="59" y="170"/>
                </a:cubicBezTo>
                <a:cubicBezTo>
                  <a:pt x="58" y="168"/>
                  <a:pt x="58" y="168"/>
                  <a:pt x="58" y="168"/>
                </a:cubicBezTo>
                <a:cubicBezTo>
                  <a:pt x="60" y="168"/>
                  <a:pt x="60" y="168"/>
                  <a:pt x="60" y="168"/>
                </a:cubicBezTo>
                <a:cubicBezTo>
                  <a:pt x="76" y="163"/>
                  <a:pt x="93" y="160"/>
                  <a:pt x="110" y="159"/>
                </a:cubicBezTo>
                <a:cubicBezTo>
                  <a:pt x="111" y="159"/>
                  <a:pt x="111" y="159"/>
                  <a:pt x="111" y="159"/>
                </a:cubicBezTo>
                <a:cubicBezTo>
                  <a:pt x="111" y="160"/>
                  <a:pt x="111" y="160"/>
                  <a:pt x="111" y="160"/>
                </a:cubicBezTo>
                <a:cubicBezTo>
                  <a:pt x="112" y="164"/>
                  <a:pt x="114" y="168"/>
                  <a:pt x="116" y="172"/>
                </a:cubicBezTo>
                <a:cubicBezTo>
                  <a:pt x="117" y="173"/>
                  <a:pt x="117" y="173"/>
                  <a:pt x="117" y="173"/>
                </a:cubicBezTo>
                <a:cubicBezTo>
                  <a:pt x="116" y="174"/>
                  <a:pt x="116" y="174"/>
                  <a:pt x="116" y="174"/>
                </a:cubicBezTo>
                <a:cubicBezTo>
                  <a:pt x="103" y="185"/>
                  <a:pt x="89" y="194"/>
                  <a:pt x="74" y="203"/>
                </a:cubicBezTo>
                <a:close/>
                <a:moveTo>
                  <a:pt x="143" y="191"/>
                </a:moveTo>
                <a:cubicBezTo>
                  <a:pt x="141" y="208"/>
                  <a:pt x="138" y="225"/>
                  <a:pt x="133" y="242"/>
                </a:cubicBezTo>
                <a:cubicBezTo>
                  <a:pt x="133" y="243"/>
                  <a:pt x="133" y="243"/>
                  <a:pt x="133" y="243"/>
                </a:cubicBezTo>
                <a:cubicBezTo>
                  <a:pt x="132" y="243"/>
                  <a:pt x="132" y="243"/>
                  <a:pt x="132" y="243"/>
                </a:cubicBezTo>
                <a:cubicBezTo>
                  <a:pt x="120" y="241"/>
                  <a:pt x="109" y="236"/>
                  <a:pt x="99" y="229"/>
                </a:cubicBezTo>
                <a:cubicBezTo>
                  <a:pt x="98" y="229"/>
                  <a:pt x="98" y="229"/>
                  <a:pt x="98" y="229"/>
                </a:cubicBezTo>
                <a:cubicBezTo>
                  <a:pt x="98" y="228"/>
                  <a:pt x="98" y="228"/>
                  <a:pt x="98" y="228"/>
                </a:cubicBezTo>
                <a:cubicBezTo>
                  <a:pt x="107" y="212"/>
                  <a:pt x="117" y="198"/>
                  <a:pt x="128" y="185"/>
                </a:cubicBezTo>
                <a:cubicBezTo>
                  <a:pt x="128" y="184"/>
                  <a:pt x="128" y="184"/>
                  <a:pt x="128" y="184"/>
                </a:cubicBezTo>
                <a:cubicBezTo>
                  <a:pt x="129" y="185"/>
                  <a:pt x="129" y="185"/>
                  <a:pt x="129" y="185"/>
                </a:cubicBezTo>
                <a:cubicBezTo>
                  <a:pt x="133" y="187"/>
                  <a:pt x="137" y="189"/>
                  <a:pt x="142" y="190"/>
                </a:cubicBezTo>
                <a:cubicBezTo>
                  <a:pt x="143" y="190"/>
                  <a:pt x="143" y="190"/>
                  <a:pt x="143" y="190"/>
                </a:cubicBezTo>
                <a:lnTo>
                  <a:pt x="143" y="191"/>
                </a:lnTo>
                <a:close/>
                <a:moveTo>
                  <a:pt x="151" y="180"/>
                </a:moveTo>
                <a:cubicBezTo>
                  <a:pt x="143" y="180"/>
                  <a:pt x="136" y="177"/>
                  <a:pt x="130" y="171"/>
                </a:cubicBezTo>
                <a:cubicBezTo>
                  <a:pt x="125" y="166"/>
                  <a:pt x="122" y="159"/>
                  <a:pt x="122" y="151"/>
                </a:cubicBezTo>
                <a:cubicBezTo>
                  <a:pt x="122" y="143"/>
                  <a:pt x="125" y="136"/>
                  <a:pt x="130" y="130"/>
                </a:cubicBezTo>
                <a:cubicBezTo>
                  <a:pt x="136" y="125"/>
                  <a:pt x="143" y="122"/>
                  <a:pt x="151" y="122"/>
                </a:cubicBezTo>
                <a:cubicBezTo>
                  <a:pt x="159" y="122"/>
                  <a:pt x="166" y="125"/>
                  <a:pt x="172" y="130"/>
                </a:cubicBezTo>
                <a:cubicBezTo>
                  <a:pt x="183" y="142"/>
                  <a:pt x="183" y="160"/>
                  <a:pt x="172" y="171"/>
                </a:cubicBezTo>
                <a:cubicBezTo>
                  <a:pt x="166" y="177"/>
                  <a:pt x="159" y="180"/>
                  <a:pt x="151" y="180"/>
                </a:cubicBezTo>
                <a:close/>
                <a:moveTo>
                  <a:pt x="203" y="229"/>
                </a:moveTo>
                <a:cubicBezTo>
                  <a:pt x="192" y="236"/>
                  <a:pt x="181" y="241"/>
                  <a:pt x="170" y="243"/>
                </a:cubicBezTo>
                <a:cubicBezTo>
                  <a:pt x="168" y="243"/>
                  <a:pt x="168" y="243"/>
                  <a:pt x="168" y="243"/>
                </a:cubicBezTo>
                <a:cubicBezTo>
                  <a:pt x="168" y="242"/>
                  <a:pt x="168" y="242"/>
                  <a:pt x="168" y="242"/>
                </a:cubicBezTo>
                <a:cubicBezTo>
                  <a:pt x="163" y="225"/>
                  <a:pt x="160" y="208"/>
                  <a:pt x="159" y="192"/>
                </a:cubicBezTo>
                <a:cubicBezTo>
                  <a:pt x="159" y="190"/>
                  <a:pt x="159" y="190"/>
                  <a:pt x="159" y="190"/>
                </a:cubicBezTo>
                <a:cubicBezTo>
                  <a:pt x="160" y="190"/>
                  <a:pt x="160" y="190"/>
                  <a:pt x="160" y="190"/>
                </a:cubicBezTo>
                <a:cubicBezTo>
                  <a:pt x="164" y="189"/>
                  <a:pt x="168" y="188"/>
                  <a:pt x="172" y="185"/>
                </a:cubicBezTo>
                <a:cubicBezTo>
                  <a:pt x="173" y="185"/>
                  <a:pt x="173" y="185"/>
                  <a:pt x="173" y="185"/>
                </a:cubicBezTo>
                <a:cubicBezTo>
                  <a:pt x="174" y="185"/>
                  <a:pt x="174" y="185"/>
                  <a:pt x="174" y="185"/>
                </a:cubicBezTo>
                <a:cubicBezTo>
                  <a:pt x="185" y="199"/>
                  <a:pt x="195" y="213"/>
                  <a:pt x="203" y="228"/>
                </a:cubicBezTo>
                <a:cubicBezTo>
                  <a:pt x="204" y="229"/>
                  <a:pt x="204" y="229"/>
                  <a:pt x="204" y="229"/>
                </a:cubicBezTo>
                <a:lnTo>
                  <a:pt x="203" y="229"/>
                </a:lnTo>
                <a:close/>
                <a:moveTo>
                  <a:pt x="243" y="170"/>
                </a:moveTo>
                <a:cubicBezTo>
                  <a:pt x="241" y="182"/>
                  <a:pt x="236" y="193"/>
                  <a:pt x="229" y="203"/>
                </a:cubicBezTo>
                <a:cubicBezTo>
                  <a:pt x="229" y="204"/>
                  <a:pt x="229" y="204"/>
                  <a:pt x="229" y="204"/>
                </a:cubicBezTo>
                <a:cubicBezTo>
                  <a:pt x="228" y="203"/>
                  <a:pt x="228" y="203"/>
                  <a:pt x="228" y="203"/>
                </a:cubicBezTo>
                <a:cubicBezTo>
                  <a:pt x="212" y="195"/>
                  <a:pt x="198" y="185"/>
                  <a:pt x="185" y="174"/>
                </a:cubicBezTo>
                <a:cubicBezTo>
                  <a:pt x="185" y="173"/>
                  <a:pt x="185" y="173"/>
                  <a:pt x="185" y="173"/>
                </a:cubicBezTo>
                <a:cubicBezTo>
                  <a:pt x="185" y="172"/>
                  <a:pt x="185" y="172"/>
                  <a:pt x="185" y="172"/>
                </a:cubicBezTo>
                <a:cubicBezTo>
                  <a:pt x="188" y="169"/>
                  <a:pt x="189" y="164"/>
                  <a:pt x="190" y="160"/>
                </a:cubicBezTo>
                <a:cubicBezTo>
                  <a:pt x="191" y="159"/>
                  <a:pt x="191" y="159"/>
                  <a:pt x="191" y="159"/>
                </a:cubicBezTo>
                <a:cubicBezTo>
                  <a:pt x="192" y="159"/>
                  <a:pt x="192" y="159"/>
                  <a:pt x="192" y="159"/>
                </a:cubicBezTo>
                <a:cubicBezTo>
                  <a:pt x="208" y="161"/>
                  <a:pt x="225" y="164"/>
                  <a:pt x="242" y="168"/>
                </a:cubicBezTo>
                <a:cubicBezTo>
                  <a:pt x="243" y="169"/>
                  <a:pt x="243" y="169"/>
                  <a:pt x="243" y="169"/>
                </a:cubicBezTo>
                <a:lnTo>
                  <a:pt x="243" y="170"/>
                </a:lnTo>
                <a:close/>
                <a:moveTo>
                  <a:pt x="242" y="134"/>
                </a:moveTo>
                <a:cubicBezTo>
                  <a:pt x="225" y="139"/>
                  <a:pt x="208" y="142"/>
                  <a:pt x="192" y="143"/>
                </a:cubicBezTo>
                <a:cubicBezTo>
                  <a:pt x="191" y="143"/>
                  <a:pt x="191" y="143"/>
                  <a:pt x="191" y="143"/>
                </a:cubicBezTo>
                <a:cubicBezTo>
                  <a:pt x="190" y="142"/>
                  <a:pt x="190" y="142"/>
                  <a:pt x="190" y="142"/>
                </a:cubicBezTo>
                <a:cubicBezTo>
                  <a:pt x="189" y="137"/>
                  <a:pt x="188" y="133"/>
                  <a:pt x="185" y="130"/>
                </a:cubicBezTo>
                <a:cubicBezTo>
                  <a:pt x="185" y="129"/>
                  <a:pt x="185" y="129"/>
                  <a:pt x="185" y="129"/>
                </a:cubicBezTo>
                <a:cubicBezTo>
                  <a:pt x="186" y="128"/>
                  <a:pt x="186" y="128"/>
                  <a:pt x="186" y="128"/>
                </a:cubicBezTo>
                <a:cubicBezTo>
                  <a:pt x="199" y="117"/>
                  <a:pt x="213" y="107"/>
                  <a:pt x="228" y="99"/>
                </a:cubicBezTo>
                <a:cubicBezTo>
                  <a:pt x="229" y="98"/>
                  <a:pt x="229" y="98"/>
                  <a:pt x="229" y="98"/>
                </a:cubicBezTo>
                <a:cubicBezTo>
                  <a:pt x="230" y="99"/>
                  <a:pt x="230" y="99"/>
                  <a:pt x="230" y="99"/>
                </a:cubicBezTo>
                <a:cubicBezTo>
                  <a:pt x="236" y="109"/>
                  <a:pt x="241" y="120"/>
                  <a:pt x="243" y="132"/>
                </a:cubicBezTo>
                <a:cubicBezTo>
                  <a:pt x="243" y="133"/>
                  <a:pt x="243" y="133"/>
                  <a:pt x="243" y="133"/>
                </a:cubicBezTo>
                <a:lnTo>
                  <a:pt x="242" y="134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  <a:effectLst>
            <a:outerShdw blurRad="190500" dist="76200" dir="2700000" algn="tl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2" name="Oval 31"/>
          <p:cNvSpPr/>
          <p:nvPr/>
        </p:nvSpPr>
        <p:spPr>
          <a:xfrm>
            <a:off x="7173247" y="6943267"/>
            <a:ext cx="1496521" cy="1496521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571500" dist="723900" dir="2700000" algn="tl" rotWithShape="0">
              <a:prstClr val="black">
                <a:alpha val="3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36" name="Group 35"/>
          <p:cNvGrpSpPr/>
          <p:nvPr/>
        </p:nvGrpSpPr>
        <p:grpSpPr>
          <a:xfrm>
            <a:off x="17409999" y="10340611"/>
            <a:ext cx="4588084" cy="1538883"/>
            <a:chOff x="3894839" y="10606073"/>
            <a:chExt cx="4588084" cy="1538883"/>
          </a:xfrm>
        </p:grpSpPr>
        <p:sp>
          <p:nvSpPr>
            <p:cNvPr id="37" name="TextBox 36"/>
            <p:cNvSpPr txBox="1"/>
            <p:nvPr/>
          </p:nvSpPr>
          <p:spPr>
            <a:xfrm>
              <a:off x="3894839" y="10606073"/>
              <a:ext cx="4588084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fa-IR" sz="2800" b="1" dirty="0">
                  <a:solidFill>
                    <a:schemeClr val="accent1">
                      <a:lumMod val="50000"/>
                    </a:schemeClr>
                  </a:solidFill>
                  <a:effectLst>
                    <a:glow>
                      <a:srgbClr val="FF3399">
                        <a:alpha val="24000"/>
                      </a:srgbClr>
                    </a:glow>
                  </a:effectLst>
                  <a:latin typeface="Shabnam" panose="020B0603030804020204" pitchFamily="34" charset="-78"/>
                  <a:cs typeface="Shabnam" panose="020B0603030804020204" pitchFamily="34" charset="-78"/>
                </a:rPr>
                <a:t>تیتر عنوان را بنویسید</a:t>
              </a:r>
              <a:endParaRPr lang="en-US" sz="2800" b="1" dirty="0">
                <a:solidFill>
                  <a:schemeClr val="accent1">
                    <a:lumMod val="50000"/>
                  </a:schemeClr>
                </a:solidFill>
                <a:effectLst>
                  <a:glow>
                    <a:srgbClr val="FF3399">
                      <a:alpha val="24000"/>
                    </a:srgbClr>
                  </a:glow>
                </a:effectLst>
                <a:latin typeface="Shabnam" panose="020B0603030804020204" pitchFamily="34" charset="-78"/>
                <a:cs typeface="Shabnam" panose="020B0603030804020204" pitchFamily="34" charset="-78"/>
              </a:endParaRPr>
            </a:p>
          </p:txBody>
        </p:sp>
        <p:sp>
          <p:nvSpPr>
            <p:cNvPr id="38" name="TextBox 37"/>
            <p:cNvSpPr txBox="1"/>
            <p:nvPr/>
          </p:nvSpPr>
          <p:spPr>
            <a:xfrm>
              <a:off x="3894839" y="11129293"/>
              <a:ext cx="3688541" cy="10156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>
                <a:lnSpc>
                  <a:spcPct val="150000"/>
                </a:lnSpc>
              </a:pPr>
              <a:r>
                <a:rPr lang="fa-IR" sz="2000" dirty="0">
                  <a:solidFill>
                    <a:srgbClr val="16191F"/>
                  </a:solidFill>
                  <a:latin typeface="Vazir" panose="020B0603030804020204" pitchFamily="34" charset="-78"/>
                  <a:cs typeface="Vazir" panose="020B0603030804020204" pitchFamily="34" charset="-78"/>
                </a:rPr>
                <a:t>فروشگاه مینارو ارائه دهنده انواع فایل های کاربردی</a:t>
              </a:r>
              <a:endParaRPr lang="en-US" sz="1800" b="1" dirty="0">
                <a:solidFill>
                  <a:schemeClr val="bg1">
                    <a:lumMod val="65000"/>
                  </a:schemeClr>
                </a:solidFill>
                <a:effectLst>
                  <a:glow>
                    <a:srgbClr val="FF3399">
                      <a:alpha val="24000"/>
                    </a:srgbClr>
                  </a:glow>
                </a:effectLst>
                <a:latin typeface="Lato" panose="020F0502020204030203" pitchFamily="34" charset="0"/>
              </a:endParaRPr>
            </a:p>
          </p:txBody>
        </p:sp>
      </p:grpSp>
      <p:grpSp>
        <p:nvGrpSpPr>
          <p:cNvPr id="43" name="Group 42"/>
          <p:cNvGrpSpPr/>
          <p:nvPr/>
        </p:nvGrpSpPr>
        <p:grpSpPr>
          <a:xfrm flipH="1">
            <a:off x="2585163" y="10340611"/>
            <a:ext cx="4588084" cy="1538883"/>
            <a:chOff x="3894839" y="10606073"/>
            <a:chExt cx="4588084" cy="1538883"/>
          </a:xfrm>
        </p:grpSpPr>
        <p:sp>
          <p:nvSpPr>
            <p:cNvPr id="44" name="TextBox 43"/>
            <p:cNvSpPr txBox="1"/>
            <p:nvPr/>
          </p:nvSpPr>
          <p:spPr>
            <a:xfrm>
              <a:off x="3894839" y="10606073"/>
              <a:ext cx="4588084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sz="2800" b="1" dirty="0">
                  <a:solidFill>
                    <a:schemeClr val="accent1">
                      <a:lumMod val="50000"/>
                    </a:schemeClr>
                  </a:solidFill>
                  <a:effectLst>
                    <a:glow>
                      <a:srgbClr val="FF3399">
                        <a:alpha val="24000"/>
                      </a:srgbClr>
                    </a:glow>
                  </a:effectLst>
                  <a:latin typeface="Shabnam" panose="020B0603030804020204" pitchFamily="34" charset="-78"/>
                  <a:cs typeface="Shabnam" panose="020B0603030804020204" pitchFamily="34" charset="-78"/>
                </a:rPr>
                <a:t>تیتر عنوان را بنویسید</a:t>
              </a:r>
              <a:endParaRPr lang="en-US" sz="2800" b="1" dirty="0">
                <a:solidFill>
                  <a:schemeClr val="accent1">
                    <a:lumMod val="50000"/>
                  </a:schemeClr>
                </a:solidFill>
                <a:effectLst>
                  <a:glow>
                    <a:srgbClr val="FF3399">
                      <a:alpha val="24000"/>
                    </a:srgbClr>
                  </a:glow>
                </a:effectLst>
                <a:latin typeface="Shabnam" panose="020B0603030804020204" pitchFamily="34" charset="-78"/>
                <a:cs typeface="Shabnam" panose="020B0603030804020204" pitchFamily="34" charset="-78"/>
              </a:endParaRPr>
            </a:p>
          </p:txBody>
        </p:sp>
        <p:sp>
          <p:nvSpPr>
            <p:cNvPr id="45" name="TextBox 44"/>
            <p:cNvSpPr txBox="1"/>
            <p:nvPr/>
          </p:nvSpPr>
          <p:spPr>
            <a:xfrm>
              <a:off x="3894839" y="11129293"/>
              <a:ext cx="3884612" cy="10156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>
                <a:lnSpc>
                  <a:spcPct val="150000"/>
                </a:lnSpc>
              </a:pPr>
              <a:r>
                <a:rPr lang="fa-IR" sz="2000" dirty="0">
                  <a:solidFill>
                    <a:srgbClr val="16191F"/>
                  </a:solidFill>
                  <a:latin typeface="Vazir" panose="020B0603030804020204" pitchFamily="34" charset="-78"/>
                  <a:cs typeface="Vazir" panose="020B0603030804020204" pitchFamily="34" charset="-78"/>
                </a:rPr>
                <a:t>فروشگاه مینارو ارائه دهنده انواع فایل های کاربردی</a:t>
              </a:r>
              <a:endParaRPr lang="en-US" sz="1800" b="1" dirty="0">
                <a:solidFill>
                  <a:schemeClr val="bg1">
                    <a:lumMod val="65000"/>
                  </a:schemeClr>
                </a:solidFill>
                <a:effectLst>
                  <a:glow>
                    <a:srgbClr val="FF3399">
                      <a:alpha val="24000"/>
                    </a:srgbClr>
                  </a:glow>
                </a:effectLst>
                <a:latin typeface="Lato" panose="020F0502020204030203" pitchFamily="34" charset="0"/>
              </a:endParaRPr>
            </a:p>
          </p:txBody>
        </p:sp>
      </p:grpSp>
      <p:sp>
        <p:nvSpPr>
          <p:cNvPr id="60" name="Freeform 59"/>
          <p:cNvSpPr>
            <a:spLocks noEditPoints="1"/>
          </p:cNvSpPr>
          <p:nvPr/>
        </p:nvSpPr>
        <p:spPr bwMode="auto">
          <a:xfrm>
            <a:off x="7677604" y="3191224"/>
            <a:ext cx="3044824" cy="3041085"/>
          </a:xfrm>
          <a:custGeom>
            <a:avLst/>
            <a:gdLst>
              <a:gd name="T0" fmla="*/ 286 w 302"/>
              <a:gd name="T1" fmla="*/ 129 h 302"/>
              <a:gd name="T2" fmla="*/ 282 w 302"/>
              <a:gd name="T3" fmla="*/ 112 h 302"/>
              <a:gd name="T4" fmla="*/ 285 w 302"/>
              <a:gd name="T5" fmla="*/ 82 h 302"/>
              <a:gd name="T6" fmla="*/ 264 w 302"/>
              <a:gd name="T7" fmla="*/ 72 h 302"/>
              <a:gd name="T8" fmla="*/ 252 w 302"/>
              <a:gd name="T9" fmla="*/ 58 h 302"/>
              <a:gd name="T10" fmla="*/ 236 w 302"/>
              <a:gd name="T11" fmla="*/ 34 h 302"/>
              <a:gd name="T12" fmla="*/ 219 w 302"/>
              <a:gd name="T13" fmla="*/ 23 h 302"/>
              <a:gd name="T14" fmla="*/ 191 w 302"/>
              <a:gd name="T15" fmla="*/ 20 h 302"/>
              <a:gd name="T16" fmla="*/ 173 w 302"/>
              <a:gd name="T17" fmla="*/ 15 h 302"/>
              <a:gd name="T18" fmla="*/ 155 w 302"/>
              <a:gd name="T19" fmla="*/ 0 h 302"/>
              <a:gd name="T20" fmla="*/ 141 w 302"/>
              <a:gd name="T21" fmla="*/ 14 h 302"/>
              <a:gd name="T22" fmla="*/ 113 w 302"/>
              <a:gd name="T23" fmla="*/ 12 h 302"/>
              <a:gd name="T24" fmla="*/ 94 w 302"/>
              <a:gd name="T25" fmla="*/ 18 h 302"/>
              <a:gd name="T26" fmla="*/ 73 w 302"/>
              <a:gd name="T27" fmla="*/ 38 h 302"/>
              <a:gd name="T28" fmla="*/ 59 w 302"/>
              <a:gd name="T29" fmla="*/ 49 h 302"/>
              <a:gd name="T30" fmla="*/ 35 w 302"/>
              <a:gd name="T31" fmla="*/ 54 h 302"/>
              <a:gd name="T32" fmla="*/ 32 w 302"/>
              <a:gd name="T33" fmla="*/ 84 h 302"/>
              <a:gd name="T34" fmla="*/ 24 w 302"/>
              <a:gd name="T35" fmla="*/ 99 h 302"/>
              <a:gd name="T36" fmla="*/ 3 w 302"/>
              <a:gd name="T37" fmla="*/ 121 h 302"/>
              <a:gd name="T38" fmla="*/ 14 w 302"/>
              <a:gd name="T39" fmla="*/ 142 h 302"/>
              <a:gd name="T40" fmla="*/ 7 w 302"/>
              <a:gd name="T41" fmla="*/ 157 h 302"/>
              <a:gd name="T42" fmla="*/ 9 w 302"/>
              <a:gd name="T43" fmla="*/ 177 h 302"/>
              <a:gd name="T44" fmla="*/ 24 w 302"/>
              <a:gd name="T45" fmla="*/ 201 h 302"/>
              <a:gd name="T46" fmla="*/ 31 w 302"/>
              <a:gd name="T47" fmla="*/ 218 h 302"/>
              <a:gd name="T48" fmla="*/ 30 w 302"/>
              <a:gd name="T49" fmla="*/ 242 h 302"/>
              <a:gd name="T50" fmla="*/ 59 w 302"/>
              <a:gd name="T51" fmla="*/ 252 h 302"/>
              <a:gd name="T52" fmla="*/ 73 w 302"/>
              <a:gd name="T53" fmla="*/ 263 h 302"/>
              <a:gd name="T54" fmla="*/ 89 w 302"/>
              <a:gd name="T55" fmla="*/ 289 h 302"/>
              <a:gd name="T56" fmla="*/ 112 w 302"/>
              <a:gd name="T57" fmla="*/ 283 h 302"/>
              <a:gd name="T58" fmla="*/ 130 w 302"/>
              <a:gd name="T59" fmla="*/ 286 h 302"/>
              <a:gd name="T60" fmla="*/ 155 w 302"/>
              <a:gd name="T61" fmla="*/ 302 h 302"/>
              <a:gd name="T62" fmla="*/ 173 w 302"/>
              <a:gd name="T63" fmla="*/ 286 h 302"/>
              <a:gd name="T64" fmla="*/ 190 w 302"/>
              <a:gd name="T65" fmla="*/ 282 h 302"/>
              <a:gd name="T66" fmla="*/ 220 w 302"/>
              <a:gd name="T67" fmla="*/ 285 h 302"/>
              <a:gd name="T68" fmla="*/ 230 w 302"/>
              <a:gd name="T69" fmla="*/ 263 h 302"/>
              <a:gd name="T70" fmla="*/ 243 w 302"/>
              <a:gd name="T71" fmla="*/ 251 h 302"/>
              <a:gd name="T72" fmla="*/ 268 w 302"/>
              <a:gd name="T73" fmla="*/ 236 h 302"/>
              <a:gd name="T74" fmla="*/ 278 w 302"/>
              <a:gd name="T75" fmla="*/ 219 h 302"/>
              <a:gd name="T76" fmla="*/ 282 w 302"/>
              <a:gd name="T77" fmla="*/ 190 h 302"/>
              <a:gd name="T78" fmla="*/ 287 w 302"/>
              <a:gd name="T79" fmla="*/ 173 h 302"/>
              <a:gd name="T80" fmla="*/ 302 w 302"/>
              <a:gd name="T81" fmla="*/ 155 h 302"/>
              <a:gd name="T82" fmla="*/ 170 w 302"/>
              <a:gd name="T83" fmla="*/ 59 h 302"/>
              <a:gd name="T84" fmla="*/ 160 w 302"/>
              <a:gd name="T85" fmla="*/ 111 h 302"/>
              <a:gd name="T86" fmla="*/ 143 w 302"/>
              <a:gd name="T87" fmla="*/ 110 h 302"/>
              <a:gd name="T88" fmla="*/ 98 w 302"/>
              <a:gd name="T89" fmla="*/ 73 h 302"/>
              <a:gd name="T90" fmla="*/ 117 w 302"/>
              <a:gd name="T91" fmla="*/ 128 h 302"/>
              <a:gd name="T92" fmla="*/ 59 w 302"/>
              <a:gd name="T93" fmla="*/ 132 h 302"/>
              <a:gd name="T94" fmla="*/ 110 w 302"/>
              <a:gd name="T95" fmla="*/ 159 h 302"/>
              <a:gd name="T96" fmla="*/ 143 w 302"/>
              <a:gd name="T97" fmla="*/ 191 h 302"/>
              <a:gd name="T98" fmla="*/ 128 w 302"/>
              <a:gd name="T99" fmla="*/ 185 h 302"/>
              <a:gd name="T100" fmla="*/ 130 w 302"/>
              <a:gd name="T101" fmla="*/ 171 h 302"/>
              <a:gd name="T102" fmla="*/ 203 w 302"/>
              <a:gd name="T103" fmla="*/ 229 h 302"/>
              <a:gd name="T104" fmla="*/ 172 w 302"/>
              <a:gd name="T105" fmla="*/ 185 h 302"/>
              <a:gd name="T106" fmla="*/ 229 w 302"/>
              <a:gd name="T107" fmla="*/ 203 h 302"/>
              <a:gd name="T108" fmla="*/ 191 w 302"/>
              <a:gd name="T109" fmla="*/ 159 h 302"/>
              <a:gd name="T110" fmla="*/ 191 w 302"/>
              <a:gd name="T111" fmla="*/ 143 h 302"/>
              <a:gd name="T112" fmla="*/ 230 w 302"/>
              <a:gd name="T113" fmla="*/ 99 h 3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302" h="302">
                <a:moveTo>
                  <a:pt x="302" y="147"/>
                </a:moveTo>
                <a:cubicBezTo>
                  <a:pt x="300" y="146"/>
                  <a:pt x="297" y="145"/>
                  <a:pt x="295" y="145"/>
                </a:cubicBezTo>
                <a:cubicBezTo>
                  <a:pt x="293" y="144"/>
                  <a:pt x="290" y="143"/>
                  <a:pt x="288" y="142"/>
                </a:cubicBezTo>
                <a:cubicBezTo>
                  <a:pt x="287" y="142"/>
                  <a:pt x="287" y="142"/>
                  <a:pt x="287" y="142"/>
                </a:cubicBezTo>
                <a:cubicBezTo>
                  <a:pt x="287" y="141"/>
                  <a:pt x="287" y="141"/>
                  <a:pt x="287" y="141"/>
                </a:cubicBezTo>
                <a:cubicBezTo>
                  <a:pt x="287" y="137"/>
                  <a:pt x="287" y="133"/>
                  <a:pt x="286" y="130"/>
                </a:cubicBezTo>
                <a:cubicBezTo>
                  <a:pt x="286" y="129"/>
                  <a:pt x="286" y="129"/>
                  <a:pt x="286" y="129"/>
                </a:cubicBezTo>
                <a:cubicBezTo>
                  <a:pt x="287" y="128"/>
                  <a:pt x="287" y="128"/>
                  <a:pt x="287" y="128"/>
                </a:cubicBezTo>
                <a:cubicBezTo>
                  <a:pt x="289" y="127"/>
                  <a:pt x="291" y="126"/>
                  <a:pt x="293" y="125"/>
                </a:cubicBezTo>
                <a:cubicBezTo>
                  <a:pt x="295" y="123"/>
                  <a:pt x="297" y="122"/>
                  <a:pt x="299" y="121"/>
                </a:cubicBezTo>
                <a:cubicBezTo>
                  <a:pt x="299" y="118"/>
                  <a:pt x="298" y="116"/>
                  <a:pt x="297" y="113"/>
                </a:cubicBezTo>
                <a:cubicBezTo>
                  <a:pt x="295" y="113"/>
                  <a:pt x="293" y="113"/>
                  <a:pt x="290" y="113"/>
                </a:cubicBezTo>
                <a:cubicBezTo>
                  <a:pt x="288" y="112"/>
                  <a:pt x="285" y="112"/>
                  <a:pt x="283" y="112"/>
                </a:cubicBezTo>
                <a:cubicBezTo>
                  <a:pt x="282" y="112"/>
                  <a:pt x="282" y="112"/>
                  <a:pt x="282" y="112"/>
                </a:cubicBezTo>
                <a:cubicBezTo>
                  <a:pt x="282" y="111"/>
                  <a:pt x="282" y="111"/>
                  <a:pt x="282" y="111"/>
                </a:cubicBezTo>
                <a:cubicBezTo>
                  <a:pt x="281" y="108"/>
                  <a:pt x="279" y="104"/>
                  <a:pt x="278" y="100"/>
                </a:cubicBezTo>
                <a:cubicBezTo>
                  <a:pt x="278" y="99"/>
                  <a:pt x="278" y="99"/>
                  <a:pt x="278" y="99"/>
                </a:cubicBezTo>
                <a:cubicBezTo>
                  <a:pt x="278" y="99"/>
                  <a:pt x="278" y="99"/>
                  <a:pt x="278" y="99"/>
                </a:cubicBezTo>
                <a:cubicBezTo>
                  <a:pt x="280" y="97"/>
                  <a:pt x="282" y="95"/>
                  <a:pt x="284" y="94"/>
                </a:cubicBezTo>
                <a:cubicBezTo>
                  <a:pt x="285" y="92"/>
                  <a:pt x="287" y="90"/>
                  <a:pt x="289" y="89"/>
                </a:cubicBezTo>
                <a:cubicBezTo>
                  <a:pt x="288" y="86"/>
                  <a:pt x="286" y="84"/>
                  <a:pt x="285" y="82"/>
                </a:cubicBezTo>
                <a:cubicBezTo>
                  <a:pt x="283" y="82"/>
                  <a:pt x="281" y="82"/>
                  <a:pt x="278" y="83"/>
                </a:cubicBezTo>
                <a:cubicBezTo>
                  <a:pt x="276" y="83"/>
                  <a:pt x="273" y="83"/>
                  <a:pt x="271" y="84"/>
                </a:cubicBezTo>
                <a:cubicBezTo>
                  <a:pt x="270" y="84"/>
                  <a:pt x="270" y="84"/>
                  <a:pt x="270" y="84"/>
                </a:cubicBezTo>
                <a:cubicBezTo>
                  <a:pt x="270" y="83"/>
                  <a:pt x="270" y="83"/>
                  <a:pt x="270" y="83"/>
                </a:cubicBezTo>
                <a:cubicBezTo>
                  <a:pt x="268" y="80"/>
                  <a:pt x="266" y="76"/>
                  <a:pt x="264" y="73"/>
                </a:cubicBezTo>
                <a:cubicBezTo>
                  <a:pt x="263" y="72"/>
                  <a:pt x="263" y="72"/>
                  <a:pt x="263" y="72"/>
                </a:cubicBezTo>
                <a:cubicBezTo>
                  <a:pt x="264" y="72"/>
                  <a:pt x="264" y="72"/>
                  <a:pt x="264" y="72"/>
                </a:cubicBezTo>
                <a:cubicBezTo>
                  <a:pt x="265" y="70"/>
                  <a:pt x="266" y="68"/>
                  <a:pt x="268" y="66"/>
                </a:cubicBezTo>
                <a:cubicBezTo>
                  <a:pt x="269" y="64"/>
                  <a:pt x="270" y="62"/>
                  <a:pt x="271" y="60"/>
                </a:cubicBezTo>
                <a:cubicBezTo>
                  <a:pt x="270" y="58"/>
                  <a:pt x="268" y="56"/>
                  <a:pt x="267" y="54"/>
                </a:cubicBezTo>
                <a:cubicBezTo>
                  <a:pt x="264" y="54"/>
                  <a:pt x="262" y="55"/>
                  <a:pt x="260" y="56"/>
                </a:cubicBezTo>
                <a:cubicBezTo>
                  <a:pt x="258" y="57"/>
                  <a:pt x="255" y="58"/>
                  <a:pt x="253" y="59"/>
                </a:cubicBezTo>
                <a:cubicBezTo>
                  <a:pt x="252" y="59"/>
                  <a:pt x="252" y="59"/>
                  <a:pt x="252" y="59"/>
                </a:cubicBezTo>
                <a:cubicBezTo>
                  <a:pt x="252" y="58"/>
                  <a:pt x="252" y="58"/>
                  <a:pt x="252" y="58"/>
                </a:cubicBezTo>
                <a:cubicBezTo>
                  <a:pt x="249" y="55"/>
                  <a:pt x="246" y="53"/>
                  <a:pt x="243" y="50"/>
                </a:cubicBezTo>
                <a:cubicBezTo>
                  <a:pt x="243" y="49"/>
                  <a:pt x="243" y="49"/>
                  <a:pt x="243" y="49"/>
                </a:cubicBezTo>
                <a:cubicBezTo>
                  <a:pt x="243" y="49"/>
                  <a:pt x="243" y="49"/>
                  <a:pt x="243" y="49"/>
                </a:cubicBezTo>
                <a:cubicBezTo>
                  <a:pt x="244" y="47"/>
                  <a:pt x="245" y="44"/>
                  <a:pt x="246" y="42"/>
                </a:cubicBezTo>
                <a:cubicBezTo>
                  <a:pt x="247" y="40"/>
                  <a:pt x="247" y="37"/>
                  <a:pt x="248" y="35"/>
                </a:cubicBezTo>
                <a:cubicBezTo>
                  <a:pt x="246" y="33"/>
                  <a:pt x="244" y="32"/>
                  <a:pt x="242" y="30"/>
                </a:cubicBezTo>
                <a:cubicBezTo>
                  <a:pt x="240" y="31"/>
                  <a:pt x="238" y="33"/>
                  <a:pt x="236" y="34"/>
                </a:cubicBezTo>
                <a:cubicBezTo>
                  <a:pt x="234" y="36"/>
                  <a:pt x="232" y="37"/>
                  <a:pt x="230" y="38"/>
                </a:cubicBezTo>
                <a:cubicBezTo>
                  <a:pt x="229" y="39"/>
                  <a:pt x="229" y="39"/>
                  <a:pt x="229" y="39"/>
                </a:cubicBezTo>
                <a:cubicBezTo>
                  <a:pt x="228" y="38"/>
                  <a:pt x="228" y="38"/>
                  <a:pt x="228" y="38"/>
                </a:cubicBezTo>
                <a:cubicBezTo>
                  <a:pt x="225" y="36"/>
                  <a:pt x="222" y="34"/>
                  <a:pt x="219" y="32"/>
                </a:cubicBezTo>
                <a:cubicBezTo>
                  <a:pt x="218" y="32"/>
                  <a:pt x="218" y="32"/>
                  <a:pt x="218" y="32"/>
                </a:cubicBezTo>
                <a:cubicBezTo>
                  <a:pt x="218" y="31"/>
                  <a:pt x="218" y="31"/>
                  <a:pt x="218" y="31"/>
                </a:cubicBezTo>
                <a:cubicBezTo>
                  <a:pt x="218" y="28"/>
                  <a:pt x="219" y="26"/>
                  <a:pt x="219" y="23"/>
                </a:cubicBezTo>
                <a:cubicBezTo>
                  <a:pt x="219" y="21"/>
                  <a:pt x="220" y="19"/>
                  <a:pt x="220" y="16"/>
                </a:cubicBezTo>
                <a:cubicBezTo>
                  <a:pt x="218" y="15"/>
                  <a:pt x="215" y="14"/>
                  <a:pt x="213" y="13"/>
                </a:cubicBezTo>
                <a:cubicBezTo>
                  <a:pt x="211" y="15"/>
                  <a:pt x="210" y="16"/>
                  <a:pt x="208" y="18"/>
                </a:cubicBezTo>
                <a:cubicBezTo>
                  <a:pt x="206" y="20"/>
                  <a:pt x="205" y="22"/>
                  <a:pt x="203" y="23"/>
                </a:cubicBezTo>
                <a:cubicBezTo>
                  <a:pt x="202" y="24"/>
                  <a:pt x="202" y="24"/>
                  <a:pt x="202" y="24"/>
                </a:cubicBezTo>
                <a:cubicBezTo>
                  <a:pt x="202" y="24"/>
                  <a:pt x="202" y="24"/>
                  <a:pt x="202" y="24"/>
                </a:cubicBezTo>
                <a:cubicBezTo>
                  <a:pt x="198" y="22"/>
                  <a:pt x="194" y="21"/>
                  <a:pt x="191" y="20"/>
                </a:cubicBezTo>
                <a:cubicBezTo>
                  <a:pt x="190" y="20"/>
                  <a:pt x="190" y="20"/>
                  <a:pt x="190" y="20"/>
                </a:cubicBezTo>
                <a:cubicBezTo>
                  <a:pt x="190" y="19"/>
                  <a:pt x="190" y="19"/>
                  <a:pt x="190" y="19"/>
                </a:cubicBezTo>
                <a:cubicBezTo>
                  <a:pt x="189" y="17"/>
                  <a:pt x="189" y="14"/>
                  <a:pt x="189" y="12"/>
                </a:cubicBezTo>
                <a:cubicBezTo>
                  <a:pt x="189" y="9"/>
                  <a:pt x="189" y="7"/>
                  <a:pt x="188" y="4"/>
                </a:cubicBezTo>
                <a:cubicBezTo>
                  <a:pt x="186" y="4"/>
                  <a:pt x="183" y="3"/>
                  <a:pt x="181" y="3"/>
                </a:cubicBezTo>
                <a:cubicBezTo>
                  <a:pt x="180" y="4"/>
                  <a:pt x="178" y="7"/>
                  <a:pt x="177" y="9"/>
                </a:cubicBezTo>
                <a:cubicBezTo>
                  <a:pt x="176" y="11"/>
                  <a:pt x="175" y="13"/>
                  <a:pt x="173" y="15"/>
                </a:cubicBezTo>
                <a:cubicBezTo>
                  <a:pt x="173" y="16"/>
                  <a:pt x="173" y="16"/>
                  <a:pt x="173" y="16"/>
                </a:cubicBezTo>
                <a:cubicBezTo>
                  <a:pt x="172" y="16"/>
                  <a:pt x="172" y="16"/>
                  <a:pt x="172" y="16"/>
                </a:cubicBezTo>
                <a:cubicBezTo>
                  <a:pt x="168" y="15"/>
                  <a:pt x="165" y="15"/>
                  <a:pt x="161" y="14"/>
                </a:cubicBezTo>
                <a:cubicBezTo>
                  <a:pt x="160" y="14"/>
                  <a:pt x="160" y="14"/>
                  <a:pt x="160" y="14"/>
                </a:cubicBezTo>
                <a:cubicBezTo>
                  <a:pt x="159" y="14"/>
                  <a:pt x="159" y="14"/>
                  <a:pt x="159" y="14"/>
                </a:cubicBezTo>
                <a:cubicBezTo>
                  <a:pt x="159" y="11"/>
                  <a:pt x="158" y="9"/>
                  <a:pt x="157" y="7"/>
                </a:cubicBezTo>
                <a:cubicBezTo>
                  <a:pt x="156" y="4"/>
                  <a:pt x="156" y="2"/>
                  <a:pt x="155" y="0"/>
                </a:cubicBezTo>
                <a:cubicBezTo>
                  <a:pt x="155" y="0"/>
                  <a:pt x="155" y="0"/>
                  <a:pt x="155" y="0"/>
                </a:cubicBezTo>
                <a:cubicBezTo>
                  <a:pt x="152" y="0"/>
                  <a:pt x="150" y="0"/>
                  <a:pt x="147" y="0"/>
                </a:cubicBezTo>
                <a:cubicBezTo>
                  <a:pt x="147" y="0"/>
                  <a:pt x="147" y="0"/>
                  <a:pt x="147" y="0"/>
                </a:cubicBezTo>
                <a:cubicBezTo>
                  <a:pt x="146" y="2"/>
                  <a:pt x="145" y="4"/>
                  <a:pt x="145" y="7"/>
                </a:cubicBezTo>
                <a:cubicBezTo>
                  <a:pt x="144" y="9"/>
                  <a:pt x="143" y="11"/>
                  <a:pt x="142" y="14"/>
                </a:cubicBezTo>
                <a:cubicBezTo>
                  <a:pt x="142" y="14"/>
                  <a:pt x="142" y="14"/>
                  <a:pt x="142" y="14"/>
                </a:cubicBezTo>
                <a:cubicBezTo>
                  <a:pt x="141" y="14"/>
                  <a:pt x="141" y="14"/>
                  <a:pt x="141" y="14"/>
                </a:cubicBezTo>
                <a:cubicBezTo>
                  <a:pt x="137" y="15"/>
                  <a:pt x="133" y="15"/>
                  <a:pt x="130" y="16"/>
                </a:cubicBezTo>
                <a:cubicBezTo>
                  <a:pt x="129" y="16"/>
                  <a:pt x="129" y="16"/>
                  <a:pt x="129" y="16"/>
                </a:cubicBezTo>
                <a:cubicBezTo>
                  <a:pt x="129" y="15"/>
                  <a:pt x="129" y="15"/>
                  <a:pt x="129" y="15"/>
                </a:cubicBezTo>
                <a:cubicBezTo>
                  <a:pt x="127" y="13"/>
                  <a:pt x="126" y="11"/>
                  <a:pt x="125" y="9"/>
                </a:cubicBezTo>
                <a:cubicBezTo>
                  <a:pt x="123" y="7"/>
                  <a:pt x="122" y="4"/>
                  <a:pt x="121" y="3"/>
                </a:cubicBezTo>
                <a:cubicBezTo>
                  <a:pt x="118" y="3"/>
                  <a:pt x="116" y="4"/>
                  <a:pt x="113" y="4"/>
                </a:cubicBezTo>
                <a:cubicBezTo>
                  <a:pt x="113" y="7"/>
                  <a:pt x="113" y="9"/>
                  <a:pt x="113" y="12"/>
                </a:cubicBezTo>
                <a:cubicBezTo>
                  <a:pt x="113" y="14"/>
                  <a:pt x="112" y="17"/>
                  <a:pt x="112" y="19"/>
                </a:cubicBezTo>
                <a:cubicBezTo>
                  <a:pt x="112" y="20"/>
                  <a:pt x="112" y="20"/>
                  <a:pt x="112" y="20"/>
                </a:cubicBezTo>
                <a:cubicBezTo>
                  <a:pt x="111" y="20"/>
                  <a:pt x="111" y="20"/>
                  <a:pt x="111" y="20"/>
                </a:cubicBezTo>
                <a:cubicBezTo>
                  <a:pt x="108" y="21"/>
                  <a:pt x="104" y="22"/>
                  <a:pt x="100" y="24"/>
                </a:cubicBezTo>
                <a:cubicBezTo>
                  <a:pt x="100" y="24"/>
                  <a:pt x="100" y="24"/>
                  <a:pt x="100" y="24"/>
                </a:cubicBezTo>
                <a:cubicBezTo>
                  <a:pt x="99" y="23"/>
                  <a:pt x="99" y="23"/>
                  <a:pt x="99" y="23"/>
                </a:cubicBezTo>
                <a:cubicBezTo>
                  <a:pt x="97" y="22"/>
                  <a:pt x="96" y="20"/>
                  <a:pt x="94" y="18"/>
                </a:cubicBezTo>
                <a:cubicBezTo>
                  <a:pt x="92" y="16"/>
                  <a:pt x="90" y="15"/>
                  <a:pt x="89" y="13"/>
                </a:cubicBezTo>
                <a:cubicBezTo>
                  <a:pt x="86" y="14"/>
                  <a:pt x="84" y="15"/>
                  <a:pt x="82" y="16"/>
                </a:cubicBezTo>
                <a:cubicBezTo>
                  <a:pt x="82" y="19"/>
                  <a:pt x="82" y="21"/>
                  <a:pt x="83" y="23"/>
                </a:cubicBezTo>
                <a:cubicBezTo>
                  <a:pt x="83" y="26"/>
                  <a:pt x="83" y="28"/>
                  <a:pt x="84" y="31"/>
                </a:cubicBezTo>
                <a:cubicBezTo>
                  <a:pt x="84" y="32"/>
                  <a:pt x="84" y="32"/>
                  <a:pt x="84" y="32"/>
                </a:cubicBezTo>
                <a:cubicBezTo>
                  <a:pt x="83" y="32"/>
                  <a:pt x="83" y="32"/>
                  <a:pt x="83" y="32"/>
                </a:cubicBezTo>
                <a:cubicBezTo>
                  <a:pt x="80" y="34"/>
                  <a:pt x="76" y="36"/>
                  <a:pt x="73" y="38"/>
                </a:cubicBezTo>
                <a:cubicBezTo>
                  <a:pt x="73" y="39"/>
                  <a:pt x="73" y="39"/>
                  <a:pt x="73" y="39"/>
                </a:cubicBezTo>
                <a:cubicBezTo>
                  <a:pt x="72" y="38"/>
                  <a:pt x="72" y="38"/>
                  <a:pt x="72" y="38"/>
                </a:cubicBezTo>
                <a:cubicBezTo>
                  <a:pt x="70" y="37"/>
                  <a:pt x="68" y="36"/>
                  <a:pt x="66" y="34"/>
                </a:cubicBezTo>
                <a:cubicBezTo>
                  <a:pt x="64" y="33"/>
                  <a:pt x="62" y="31"/>
                  <a:pt x="60" y="30"/>
                </a:cubicBezTo>
                <a:cubicBezTo>
                  <a:pt x="58" y="32"/>
                  <a:pt x="56" y="33"/>
                  <a:pt x="54" y="35"/>
                </a:cubicBezTo>
                <a:cubicBezTo>
                  <a:pt x="54" y="37"/>
                  <a:pt x="55" y="40"/>
                  <a:pt x="56" y="42"/>
                </a:cubicBezTo>
                <a:cubicBezTo>
                  <a:pt x="57" y="44"/>
                  <a:pt x="58" y="47"/>
                  <a:pt x="59" y="49"/>
                </a:cubicBezTo>
                <a:cubicBezTo>
                  <a:pt x="59" y="49"/>
                  <a:pt x="59" y="49"/>
                  <a:pt x="59" y="49"/>
                </a:cubicBezTo>
                <a:cubicBezTo>
                  <a:pt x="58" y="50"/>
                  <a:pt x="58" y="50"/>
                  <a:pt x="58" y="50"/>
                </a:cubicBezTo>
                <a:cubicBezTo>
                  <a:pt x="56" y="53"/>
                  <a:pt x="53" y="55"/>
                  <a:pt x="50" y="58"/>
                </a:cubicBezTo>
                <a:cubicBezTo>
                  <a:pt x="50" y="59"/>
                  <a:pt x="50" y="59"/>
                  <a:pt x="50" y="59"/>
                </a:cubicBezTo>
                <a:cubicBezTo>
                  <a:pt x="49" y="59"/>
                  <a:pt x="49" y="59"/>
                  <a:pt x="49" y="59"/>
                </a:cubicBezTo>
                <a:cubicBezTo>
                  <a:pt x="47" y="58"/>
                  <a:pt x="44" y="57"/>
                  <a:pt x="42" y="56"/>
                </a:cubicBezTo>
                <a:cubicBezTo>
                  <a:pt x="40" y="55"/>
                  <a:pt x="37" y="54"/>
                  <a:pt x="35" y="54"/>
                </a:cubicBezTo>
                <a:cubicBezTo>
                  <a:pt x="33" y="56"/>
                  <a:pt x="32" y="58"/>
                  <a:pt x="30" y="60"/>
                </a:cubicBezTo>
                <a:cubicBezTo>
                  <a:pt x="32" y="62"/>
                  <a:pt x="33" y="64"/>
                  <a:pt x="34" y="66"/>
                </a:cubicBezTo>
                <a:cubicBezTo>
                  <a:pt x="36" y="68"/>
                  <a:pt x="37" y="70"/>
                  <a:pt x="38" y="72"/>
                </a:cubicBezTo>
                <a:cubicBezTo>
                  <a:pt x="39" y="72"/>
                  <a:pt x="39" y="72"/>
                  <a:pt x="39" y="72"/>
                </a:cubicBezTo>
                <a:cubicBezTo>
                  <a:pt x="38" y="73"/>
                  <a:pt x="38" y="73"/>
                  <a:pt x="38" y="73"/>
                </a:cubicBezTo>
                <a:cubicBezTo>
                  <a:pt x="36" y="76"/>
                  <a:pt x="34" y="80"/>
                  <a:pt x="32" y="83"/>
                </a:cubicBezTo>
                <a:cubicBezTo>
                  <a:pt x="32" y="84"/>
                  <a:pt x="32" y="84"/>
                  <a:pt x="32" y="84"/>
                </a:cubicBezTo>
                <a:cubicBezTo>
                  <a:pt x="31" y="84"/>
                  <a:pt x="31" y="84"/>
                  <a:pt x="31" y="84"/>
                </a:cubicBezTo>
                <a:cubicBezTo>
                  <a:pt x="29" y="83"/>
                  <a:pt x="26" y="83"/>
                  <a:pt x="24" y="83"/>
                </a:cubicBezTo>
                <a:cubicBezTo>
                  <a:pt x="21" y="82"/>
                  <a:pt x="19" y="82"/>
                  <a:pt x="17" y="82"/>
                </a:cubicBezTo>
                <a:cubicBezTo>
                  <a:pt x="15" y="84"/>
                  <a:pt x="14" y="86"/>
                  <a:pt x="13" y="89"/>
                </a:cubicBezTo>
                <a:cubicBezTo>
                  <a:pt x="15" y="90"/>
                  <a:pt x="16" y="92"/>
                  <a:pt x="18" y="94"/>
                </a:cubicBezTo>
                <a:cubicBezTo>
                  <a:pt x="20" y="95"/>
                  <a:pt x="22" y="97"/>
                  <a:pt x="24" y="99"/>
                </a:cubicBezTo>
                <a:cubicBezTo>
                  <a:pt x="24" y="99"/>
                  <a:pt x="24" y="99"/>
                  <a:pt x="24" y="99"/>
                </a:cubicBezTo>
                <a:cubicBezTo>
                  <a:pt x="24" y="100"/>
                  <a:pt x="24" y="100"/>
                  <a:pt x="24" y="100"/>
                </a:cubicBezTo>
                <a:cubicBezTo>
                  <a:pt x="22" y="104"/>
                  <a:pt x="21" y="108"/>
                  <a:pt x="20" y="111"/>
                </a:cubicBezTo>
                <a:cubicBezTo>
                  <a:pt x="20" y="112"/>
                  <a:pt x="20" y="112"/>
                  <a:pt x="20" y="112"/>
                </a:cubicBezTo>
                <a:cubicBezTo>
                  <a:pt x="19" y="112"/>
                  <a:pt x="19" y="112"/>
                  <a:pt x="19" y="112"/>
                </a:cubicBezTo>
                <a:cubicBezTo>
                  <a:pt x="17" y="112"/>
                  <a:pt x="14" y="112"/>
                  <a:pt x="12" y="113"/>
                </a:cubicBezTo>
                <a:cubicBezTo>
                  <a:pt x="9" y="113"/>
                  <a:pt x="7" y="113"/>
                  <a:pt x="4" y="113"/>
                </a:cubicBezTo>
                <a:cubicBezTo>
                  <a:pt x="4" y="116"/>
                  <a:pt x="3" y="118"/>
                  <a:pt x="3" y="121"/>
                </a:cubicBezTo>
                <a:cubicBezTo>
                  <a:pt x="5" y="122"/>
                  <a:pt x="7" y="123"/>
                  <a:pt x="9" y="125"/>
                </a:cubicBezTo>
                <a:cubicBezTo>
                  <a:pt x="11" y="126"/>
                  <a:pt x="13" y="127"/>
                  <a:pt x="15" y="128"/>
                </a:cubicBezTo>
                <a:cubicBezTo>
                  <a:pt x="16" y="129"/>
                  <a:pt x="16" y="129"/>
                  <a:pt x="16" y="129"/>
                </a:cubicBezTo>
                <a:cubicBezTo>
                  <a:pt x="16" y="130"/>
                  <a:pt x="16" y="130"/>
                  <a:pt x="16" y="130"/>
                </a:cubicBezTo>
                <a:cubicBezTo>
                  <a:pt x="15" y="133"/>
                  <a:pt x="15" y="137"/>
                  <a:pt x="15" y="141"/>
                </a:cubicBezTo>
                <a:cubicBezTo>
                  <a:pt x="14" y="142"/>
                  <a:pt x="14" y="142"/>
                  <a:pt x="14" y="142"/>
                </a:cubicBezTo>
                <a:cubicBezTo>
                  <a:pt x="14" y="142"/>
                  <a:pt x="14" y="142"/>
                  <a:pt x="14" y="142"/>
                </a:cubicBezTo>
                <a:cubicBezTo>
                  <a:pt x="12" y="143"/>
                  <a:pt x="9" y="144"/>
                  <a:pt x="7" y="145"/>
                </a:cubicBezTo>
                <a:cubicBezTo>
                  <a:pt x="4" y="145"/>
                  <a:pt x="2" y="146"/>
                  <a:pt x="0" y="147"/>
                </a:cubicBezTo>
                <a:cubicBezTo>
                  <a:pt x="0" y="147"/>
                  <a:pt x="0" y="147"/>
                  <a:pt x="0" y="147"/>
                </a:cubicBezTo>
                <a:cubicBezTo>
                  <a:pt x="0" y="148"/>
                  <a:pt x="0" y="150"/>
                  <a:pt x="0" y="151"/>
                </a:cubicBezTo>
                <a:cubicBezTo>
                  <a:pt x="0" y="152"/>
                  <a:pt x="0" y="153"/>
                  <a:pt x="0" y="155"/>
                </a:cubicBezTo>
                <a:cubicBezTo>
                  <a:pt x="0" y="155"/>
                  <a:pt x="0" y="155"/>
                  <a:pt x="0" y="155"/>
                </a:cubicBezTo>
                <a:cubicBezTo>
                  <a:pt x="2" y="156"/>
                  <a:pt x="4" y="156"/>
                  <a:pt x="7" y="157"/>
                </a:cubicBezTo>
                <a:cubicBezTo>
                  <a:pt x="9" y="158"/>
                  <a:pt x="12" y="158"/>
                  <a:pt x="14" y="159"/>
                </a:cubicBezTo>
                <a:cubicBezTo>
                  <a:pt x="14" y="160"/>
                  <a:pt x="14" y="160"/>
                  <a:pt x="14" y="160"/>
                </a:cubicBezTo>
                <a:cubicBezTo>
                  <a:pt x="15" y="160"/>
                  <a:pt x="15" y="160"/>
                  <a:pt x="15" y="160"/>
                </a:cubicBezTo>
                <a:cubicBezTo>
                  <a:pt x="15" y="165"/>
                  <a:pt x="15" y="168"/>
                  <a:pt x="16" y="172"/>
                </a:cubicBezTo>
                <a:cubicBezTo>
                  <a:pt x="16" y="173"/>
                  <a:pt x="16" y="173"/>
                  <a:pt x="16" y="173"/>
                </a:cubicBezTo>
                <a:cubicBezTo>
                  <a:pt x="15" y="173"/>
                  <a:pt x="15" y="173"/>
                  <a:pt x="15" y="173"/>
                </a:cubicBezTo>
                <a:cubicBezTo>
                  <a:pt x="13" y="174"/>
                  <a:pt x="11" y="176"/>
                  <a:pt x="9" y="177"/>
                </a:cubicBezTo>
                <a:cubicBezTo>
                  <a:pt x="7" y="178"/>
                  <a:pt x="5" y="179"/>
                  <a:pt x="3" y="181"/>
                </a:cubicBezTo>
                <a:cubicBezTo>
                  <a:pt x="3" y="183"/>
                  <a:pt x="4" y="186"/>
                  <a:pt x="4" y="188"/>
                </a:cubicBezTo>
                <a:cubicBezTo>
                  <a:pt x="7" y="189"/>
                  <a:pt x="9" y="189"/>
                  <a:pt x="12" y="189"/>
                </a:cubicBezTo>
                <a:cubicBezTo>
                  <a:pt x="14" y="189"/>
                  <a:pt x="17" y="189"/>
                  <a:pt x="19" y="190"/>
                </a:cubicBezTo>
                <a:cubicBezTo>
                  <a:pt x="20" y="190"/>
                  <a:pt x="20" y="190"/>
                  <a:pt x="20" y="190"/>
                </a:cubicBezTo>
                <a:cubicBezTo>
                  <a:pt x="20" y="190"/>
                  <a:pt x="20" y="190"/>
                  <a:pt x="20" y="190"/>
                </a:cubicBezTo>
                <a:cubicBezTo>
                  <a:pt x="21" y="194"/>
                  <a:pt x="22" y="198"/>
                  <a:pt x="24" y="201"/>
                </a:cubicBezTo>
                <a:cubicBezTo>
                  <a:pt x="24" y="202"/>
                  <a:pt x="24" y="202"/>
                  <a:pt x="24" y="202"/>
                </a:cubicBezTo>
                <a:cubicBezTo>
                  <a:pt x="24" y="203"/>
                  <a:pt x="24" y="203"/>
                  <a:pt x="24" y="203"/>
                </a:cubicBezTo>
                <a:cubicBezTo>
                  <a:pt x="22" y="204"/>
                  <a:pt x="20" y="206"/>
                  <a:pt x="18" y="208"/>
                </a:cubicBezTo>
                <a:cubicBezTo>
                  <a:pt x="16" y="210"/>
                  <a:pt x="15" y="211"/>
                  <a:pt x="13" y="213"/>
                </a:cubicBezTo>
                <a:cubicBezTo>
                  <a:pt x="14" y="215"/>
                  <a:pt x="15" y="218"/>
                  <a:pt x="17" y="220"/>
                </a:cubicBezTo>
                <a:cubicBezTo>
                  <a:pt x="19" y="220"/>
                  <a:pt x="21" y="219"/>
                  <a:pt x="24" y="219"/>
                </a:cubicBezTo>
                <a:cubicBezTo>
                  <a:pt x="26" y="219"/>
                  <a:pt x="29" y="218"/>
                  <a:pt x="31" y="218"/>
                </a:cubicBezTo>
                <a:cubicBezTo>
                  <a:pt x="32" y="218"/>
                  <a:pt x="32" y="218"/>
                  <a:pt x="32" y="218"/>
                </a:cubicBezTo>
                <a:cubicBezTo>
                  <a:pt x="32" y="219"/>
                  <a:pt x="32" y="219"/>
                  <a:pt x="32" y="219"/>
                </a:cubicBezTo>
                <a:cubicBezTo>
                  <a:pt x="34" y="222"/>
                  <a:pt x="36" y="225"/>
                  <a:pt x="38" y="228"/>
                </a:cubicBezTo>
                <a:cubicBezTo>
                  <a:pt x="39" y="229"/>
                  <a:pt x="39" y="229"/>
                  <a:pt x="39" y="229"/>
                </a:cubicBezTo>
                <a:cubicBezTo>
                  <a:pt x="38" y="230"/>
                  <a:pt x="38" y="230"/>
                  <a:pt x="38" y="230"/>
                </a:cubicBezTo>
                <a:cubicBezTo>
                  <a:pt x="37" y="232"/>
                  <a:pt x="36" y="234"/>
                  <a:pt x="34" y="236"/>
                </a:cubicBezTo>
                <a:cubicBezTo>
                  <a:pt x="33" y="238"/>
                  <a:pt x="32" y="240"/>
                  <a:pt x="30" y="242"/>
                </a:cubicBezTo>
                <a:cubicBezTo>
                  <a:pt x="32" y="244"/>
                  <a:pt x="33" y="246"/>
                  <a:pt x="35" y="248"/>
                </a:cubicBezTo>
                <a:cubicBezTo>
                  <a:pt x="37" y="247"/>
                  <a:pt x="40" y="246"/>
                  <a:pt x="42" y="246"/>
                </a:cubicBezTo>
                <a:cubicBezTo>
                  <a:pt x="44" y="245"/>
                  <a:pt x="47" y="244"/>
                  <a:pt x="49" y="243"/>
                </a:cubicBezTo>
                <a:cubicBezTo>
                  <a:pt x="50" y="243"/>
                  <a:pt x="50" y="243"/>
                  <a:pt x="50" y="243"/>
                </a:cubicBezTo>
                <a:cubicBezTo>
                  <a:pt x="50" y="243"/>
                  <a:pt x="50" y="243"/>
                  <a:pt x="50" y="243"/>
                </a:cubicBezTo>
                <a:cubicBezTo>
                  <a:pt x="53" y="246"/>
                  <a:pt x="56" y="249"/>
                  <a:pt x="58" y="251"/>
                </a:cubicBezTo>
                <a:cubicBezTo>
                  <a:pt x="59" y="252"/>
                  <a:pt x="59" y="252"/>
                  <a:pt x="59" y="252"/>
                </a:cubicBezTo>
                <a:cubicBezTo>
                  <a:pt x="59" y="253"/>
                  <a:pt x="59" y="253"/>
                  <a:pt x="59" y="253"/>
                </a:cubicBezTo>
                <a:cubicBezTo>
                  <a:pt x="58" y="255"/>
                  <a:pt x="57" y="257"/>
                  <a:pt x="56" y="260"/>
                </a:cubicBezTo>
                <a:cubicBezTo>
                  <a:pt x="55" y="262"/>
                  <a:pt x="54" y="264"/>
                  <a:pt x="54" y="266"/>
                </a:cubicBezTo>
                <a:cubicBezTo>
                  <a:pt x="56" y="268"/>
                  <a:pt x="58" y="270"/>
                  <a:pt x="60" y="271"/>
                </a:cubicBezTo>
                <a:cubicBezTo>
                  <a:pt x="62" y="270"/>
                  <a:pt x="64" y="269"/>
                  <a:pt x="66" y="267"/>
                </a:cubicBezTo>
                <a:cubicBezTo>
                  <a:pt x="68" y="266"/>
                  <a:pt x="70" y="265"/>
                  <a:pt x="72" y="263"/>
                </a:cubicBezTo>
                <a:cubicBezTo>
                  <a:pt x="73" y="263"/>
                  <a:pt x="73" y="263"/>
                  <a:pt x="73" y="263"/>
                </a:cubicBezTo>
                <a:cubicBezTo>
                  <a:pt x="73" y="263"/>
                  <a:pt x="73" y="263"/>
                  <a:pt x="73" y="263"/>
                </a:cubicBezTo>
                <a:cubicBezTo>
                  <a:pt x="76" y="266"/>
                  <a:pt x="80" y="268"/>
                  <a:pt x="83" y="270"/>
                </a:cubicBezTo>
                <a:cubicBezTo>
                  <a:pt x="84" y="270"/>
                  <a:pt x="84" y="270"/>
                  <a:pt x="84" y="270"/>
                </a:cubicBezTo>
                <a:cubicBezTo>
                  <a:pt x="84" y="271"/>
                  <a:pt x="84" y="271"/>
                  <a:pt x="84" y="271"/>
                </a:cubicBezTo>
                <a:cubicBezTo>
                  <a:pt x="83" y="273"/>
                  <a:pt x="83" y="276"/>
                  <a:pt x="83" y="278"/>
                </a:cubicBezTo>
                <a:cubicBezTo>
                  <a:pt x="82" y="280"/>
                  <a:pt x="82" y="283"/>
                  <a:pt x="82" y="285"/>
                </a:cubicBezTo>
                <a:cubicBezTo>
                  <a:pt x="84" y="286"/>
                  <a:pt x="86" y="287"/>
                  <a:pt x="89" y="289"/>
                </a:cubicBezTo>
                <a:cubicBezTo>
                  <a:pt x="90" y="287"/>
                  <a:pt x="92" y="285"/>
                  <a:pt x="94" y="283"/>
                </a:cubicBezTo>
                <a:cubicBezTo>
                  <a:pt x="96" y="282"/>
                  <a:pt x="97" y="280"/>
                  <a:pt x="99" y="278"/>
                </a:cubicBezTo>
                <a:cubicBezTo>
                  <a:pt x="100" y="278"/>
                  <a:pt x="100" y="278"/>
                  <a:pt x="100" y="278"/>
                </a:cubicBezTo>
                <a:cubicBezTo>
                  <a:pt x="100" y="278"/>
                  <a:pt x="100" y="278"/>
                  <a:pt x="100" y="278"/>
                </a:cubicBezTo>
                <a:cubicBezTo>
                  <a:pt x="104" y="279"/>
                  <a:pt x="108" y="281"/>
                  <a:pt x="111" y="282"/>
                </a:cubicBezTo>
                <a:cubicBezTo>
                  <a:pt x="112" y="282"/>
                  <a:pt x="112" y="282"/>
                  <a:pt x="112" y="282"/>
                </a:cubicBezTo>
                <a:cubicBezTo>
                  <a:pt x="112" y="283"/>
                  <a:pt x="112" y="283"/>
                  <a:pt x="112" y="283"/>
                </a:cubicBezTo>
                <a:cubicBezTo>
                  <a:pt x="112" y="285"/>
                  <a:pt x="113" y="288"/>
                  <a:pt x="113" y="290"/>
                </a:cubicBezTo>
                <a:cubicBezTo>
                  <a:pt x="113" y="292"/>
                  <a:pt x="113" y="295"/>
                  <a:pt x="113" y="297"/>
                </a:cubicBezTo>
                <a:cubicBezTo>
                  <a:pt x="116" y="298"/>
                  <a:pt x="118" y="298"/>
                  <a:pt x="121" y="299"/>
                </a:cubicBezTo>
                <a:cubicBezTo>
                  <a:pt x="122" y="297"/>
                  <a:pt x="124" y="295"/>
                  <a:pt x="125" y="293"/>
                </a:cubicBezTo>
                <a:cubicBezTo>
                  <a:pt x="126" y="291"/>
                  <a:pt x="127" y="288"/>
                  <a:pt x="129" y="287"/>
                </a:cubicBezTo>
                <a:cubicBezTo>
                  <a:pt x="129" y="286"/>
                  <a:pt x="129" y="286"/>
                  <a:pt x="129" y="286"/>
                </a:cubicBezTo>
                <a:cubicBezTo>
                  <a:pt x="130" y="286"/>
                  <a:pt x="130" y="286"/>
                  <a:pt x="130" y="286"/>
                </a:cubicBezTo>
                <a:cubicBezTo>
                  <a:pt x="133" y="286"/>
                  <a:pt x="137" y="287"/>
                  <a:pt x="141" y="287"/>
                </a:cubicBezTo>
                <a:cubicBezTo>
                  <a:pt x="142" y="287"/>
                  <a:pt x="142" y="287"/>
                  <a:pt x="142" y="287"/>
                </a:cubicBezTo>
                <a:cubicBezTo>
                  <a:pt x="142" y="288"/>
                  <a:pt x="142" y="288"/>
                  <a:pt x="142" y="288"/>
                </a:cubicBezTo>
                <a:cubicBezTo>
                  <a:pt x="143" y="290"/>
                  <a:pt x="144" y="293"/>
                  <a:pt x="145" y="295"/>
                </a:cubicBezTo>
                <a:cubicBezTo>
                  <a:pt x="145" y="297"/>
                  <a:pt x="146" y="300"/>
                  <a:pt x="147" y="302"/>
                </a:cubicBezTo>
                <a:cubicBezTo>
                  <a:pt x="147" y="302"/>
                  <a:pt x="147" y="302"/>
                  <a:pt x="147" y="302"/>
                </a:cubicBezTo>
                <a:cubicBezTo>
                  <a:pt x="150" y="302"/>
                  <a:pt x="152" y="302"/>
                  <a:pt x="155" y="302"/>
                </a:cubicBezTo>
                <a:cubicBezTo>
                  <a:pt x="155" y="302"/>
                  <a:pt x="155" y="302"/>
                  <a:pt x="155" y="302"/>
                </a:cubicBezTo>
                <a:cubicBezTo>
                  <a:pt x="156" y="300"/>
                  <a:pt x="156" y="297"/>
                  <a:pt x="157" y="295"/>
                </a:cubicBezTo>
                <a:cubicBezTo>
                  <a:pt x="158" y="293"/>
                  <a:pt x="159" y="290"/>
                  <a:pt x="159" y="288"/>
                </a:cubicBezTo>
                <a:cubicBezTo>
                  <a:pt x="160" y="287"/>
                  <a:pt x="160" y="287"/>
                  <a:pt x="160" y="287"/>
                </a:cubicBezTo>
                <a:cubicBezTo>
                  <a:pt x="161" y="287"/>
                  <a:pt x="161" y="287"/>
                  <a:pt x="161" y="287"/>
                </a:cubicBezTo>
                <a:cubicBezTo>
                  <a:pt x="165" y="287"/>
                  <a:pt x="168" y="286"/>
                  <a:pt x="172" y="286"/>
                </a:cubicBezTo>
                <a:cubicBezTo>
                  <a:pt x="173" y="286"/>
                  <a:pt x="173" y="286"/>
                  <a:pt x="173" y="286"/>
                </a:cubicBezTo>
                <a:cubicBezTo>
                  <a:pt x="173" y="287"/>
                  <a:pt x="173" y="287"/>
                  <a:pt x="173" y="287"/>
                </a:cubicBezTo>
                <a:cubicBezTo>
                  <a:pt x="175" y="288"/>
                  <a:pt x="176" y="291"/>
                  <a:pt x="177" y="293"/>
                </a:cubicBezTo>
                <a:cubicBezTo>
                  <a:pt x="178" y="295"/>
                  <a:pt x="180" y="297"/>
                  <a:pt x="181" y="299"/>
                </a:cubicBezTo>
                <a:cubicBezTo>
                  <a:pt x="183" y="298"/>
                  <a:pt x="186" y="298"/>
                  <a:pt x="188" y="297"/>
                </a:cubicBezTo>
                <a:cubicBezTo>
                  <a:pt x="189" y="295"/>
                  <a:pt x="189" y="292"/>
                  <a:pt x="189" y="290"/>
                </a:cubicBezTo>
                <a:cubicBezTo>
                  <a:pt x="189" y="288"/>
                  <a:pt x="189" y="285"/>
                  <a:pt x="190" y="283"/>
                </a:cubicBezTo>
                <a:cubicBezTo>
                  <a:pt x="190" y="282"/>
                  <a:pt x="190" y="282"/>
                  <a:pt x="190" y="282"/>
                </a:cubicBezTo>
                <a:cubicBezTo>
                  <a:pt x="191" y="282"/>
                  <a:pt x="191" y="282"/>
                  <a:pt x="191" y="282"/>
                </a:cubicBezTo>
                <a:cubicBezTo>
                  <a:pt x="194" y="281"/>
                  <a:pt x="198" y="279"/>
                  <a:pt x="202" y="278"/>
                </a:cubicBezTo>
                <a:cubicBezTo>
                  <a:pt x="202" y="278"/>
                  <a:pt x="202" y="278"/>
                  <a:pt x="202" y="278"/>
                </a:cubicBezTo>
                <a:cubicBezTo>
                  <a:pt x="203" y="278"/>
                  <a:pt x="203" y="278"/>
                  <a:pt x="203" y="278"/>
                </a:cubicBezTo>
                <a:cubicBezTo>
                  <a:pt x="205" y="280"/>
                  <a:pt x="206" y="282"/>
                  <a:pt x="208" y="283"/>
                </a:cubicBezTo>
                <a:cubicBezTo>
                  <a:pt x="210" y="285"/>
                  <a:pt x="211" y="287"/>
                  <a:pt x="213" y="289"/>
                </a:cubicBezTo>
                <a:cubicBezTo>
                  <a:pt x="215" y="288"/>
                  <a:pt x="218" y="286"/>
                  <a:pt x="220" y="285"/>
                </a:cubicBezTo>
                <a:cubicBezTo>
                  <a:pt x="220" y="283"/>
                  <a:pt x="219" y="280"/>
                  <a:pt x="219" y="278"/>
                </a:cubicBezTo>
                <a:cubicBezTo>
                  <a:pt x="219" y="276"/>
                  <a:pt x="218" y="273"/>
                  <a:pt x="218" y="271"/>
                </a:cubicBezTo>
                <a:cubicBezTo>
                  <a:pt x="218" y="270"/>
                  <a:pt x="218" y="270"/>
                  <a:pt x="218" y="270"/>
                </a:cubicBezTo>
                <a:cubicBezTo>
                  <a:pt x="219" y="270"/>
                  <a:pt x="219" y="270"/>
                  <a:pt x="219" y="270"/>
                </a:cubicBezTo>
                <a:cubicBezTo>
                  <a:pt x="222" y="268"/>
                  <a:pt x="225" y="266"/>
                  <a:pt x="228" y="263"/>
                </a:cubicBezTo>
                <a:cubicBezTo>
                  <a:pt x="229" y="263"/>
                  <a:pt x="229" y="263"/>
                  <a:pt x="229" y="263"/>
                </a:cubicBezTo>
                <a:cubicBezTo>
                  <a:pt x="230" y="263"/>
                  <a:pt x="230" y="263"/>
                  <a:pt x="230" y="263"/>
                </a:cubicBezTo>
                <a:cubicBezTo>
                  <a:pt x="232" y="265"/>
                  <a:pt x="234" y="266"/>
                  <a:pt x="236" y="267"/>
                </a:cubicBezTo>
                <a:cubicBezTo>
                  <a:pt x="238" y="269"/>
                  <a:pt x="240" y="270"/>
                  <a:pt x="242" y="271"/>
                </a:cubicBezTo>
                <a:cubicBezTo>
                  <a:pt x="244" y="270"/>
                  <a:pt x="246" y="268"/>
                  <a:pt x="248" y="266"/>
                </a:cubicBezTo>
                <a:cubicBezTo>
                  <a:pt x="247" y="264"/>
                  <a:pt x="247" y="262"/>
                  <a:pt x="246" y="260"/>
                </a:cubicBezTo>
                <a:cubicBezTo>
                  <a:pt x="245" y="257"/>
                  <a:pt x="244" y="255"/>
                  <a:pt x="243" y="253"/>
                </a:cubicBezTo>
                <a:cubicBezTo>
                  <a:pt x="243" y="252"/>
                  <a:pt x="243" y="252"/>
                  <a:pt x="243" y="252"/>
                </a:cubicBezTo>
                <a:cubicBezTo>
                  <a:pt x="243" y="251"/>
                  <a:pt x="243" y="251"/>
                  <a:pt x="243" y="251"/>
                </a:cubicBezTo>
                <a:cubicBezTo>
                  <a:pt x="246" y="249"/>
                  <a:pt x="249" y="246"/>
                  <a:pt x="252" y="243"/>
                </a:cubicBezTo>
                <a:cubicBezTo>
                  <a:pt x="252" y="243"/>
                  <a:pt x="252" y="243"/>
                  <a:pt x="252" y="243"/>
                </a:cubicBezTo>
                <a:cubicBezTo>
                  <a:pt x="253" y="243"/>
                  <a:pt x="253" y="243"/>
                  <a:pt x="253" y="243"/>
                </a:cubicBezTo>
                <a:cubicBezTo>
                  <a:pt x="255" y="244"/>
                  <a:pt x="258" y="245"/>
                  <a:pt x="260" y="246"/>
                </a:cubicBezTo>
                <a:cubicBezTo>
                  <a:pt x="262" y="246"/>
                  <a:pt x="264" y="247"/>
                  <a:pt x="267" y="248"/>
                </a:cubicBezTo>
                <a:cubicBezTo>
                  <a:pt x="268" y="246"/>
                  <a:pt x="270" y="244"/>
                  <a:pt x="271" y="242"/>
                </a:cubicBezTo>
                <a:cubicBezTo>
                  <a:pt x="270" y="240"/>
                  <a:pt x="269" y="238"/>
                  <a:pt x="268" y="236"/>
                </a:cubicBezTo>
                <a:cubicBezTo>
                  <a:pt x="266" y="234"/>
                  <a:pt x="265" y="232"/>
                  <a:pt x="264" y="230"/>
                </a:cubicBezTo>
                <a:cubicBezTo>
                  <a:pt x="263" y="229"/>
                  <a:pt x="263" y="229"/>
                  <a:pt x="263" y="229"/>
                </a:cubicBezTo>
                <a:cubicBezTo>
                  <a:pt x="264" y="228"/>
                  <a:pt x="264" y="228"/>
                  <a:pt x="264" y="228"/>
                </a:cubicBezTo>
                <a:cubicBezTo>
                  <a:pt x="266" y="225"/>
                  <a:pt x="268" y="222"/>
                  <a:pt x="270" y="219"/>
                </a:cubicBezTo>
                <a:cubicBezTo>
                  <a:pt x="270" y="218"/>
                  <a:pt x="270" y="218"/>
                  <a:pt x="270" y="218"/>
                </a:cubicBezTo>
                <a:cubicBezTo>
                  <a:pt x="271" y="218"/>
                  <a:pt x="271" y="218"/>
                  <a:pt x="271" y="218"/>
                </a:cubicBezTo>
                <a:cubicBezTo>
                  <a:pt x="273" y="218"/>
                  <a:pt x="276" y="219"/>
                  <a:pt x="278" y="219"/>
                </a:cubicBezTo>
                <a:cubicBezTo>
                  <a:pt x="281" y="219"/>
                  <a:pt x="283" y="220"/>
                  <a:pt x="285" y="220"/>
                </a:cubicBezTo>
                <a:cubicBezTo>
                  <a:pt x="286" y="218"/>
                  <a:pt x="288" y="215"/>
                  <a:pt x="289" y="213"/>
                </a:cubicBezTo>
                <a:cubicBezTo>
                  <a:pt x="287" y="211"/>
                  <a:pt x="285" y="210"/>
                  <a:pt x="284" y="208"/>
                </a:cubicBezTo>
                <a:cubicBezTo>
                  <a:pt x="282" y="206"/>
                  <a:pt x="280" y="204"/>
                  <a:pt x="278" y="203"/>
                </a:cubicBezTo>
                <a:cubicBezTo>
                  <a:pt x="278" y="202"/>
                  <a:pt x="278" y="202"/>
                  <a:pt x="278" y="202"/>
                </a:cubicBezTo>
                <a:cubicBezTo>
                  <a:pt x="278" y="201"/>
                  <a:pt x="278" y="201"/>
                  <a:pt x="278" y="201"/>
                </a:cubicBezTo>
                <a:cubicBezTo>
                  <a:pt x="279" y="198"/>
                  <a:pt x="281" y="194"/>
                  <a:pt x="282" y="190"/>
                </a:cubicBezTo>
                <a:cubicBezTo>
                  <a:pt x="282" y="190"/>
                  <a:pt x="282" y="190"/>
                  <a:pt x="282" y="190"/>
                </a:cubicBezTo>
                <a:cubicBezTo>
                  <a:pt x="283" y="190"/>
                  <a:pt x="283" y="190"/>
                  <a:pt x="283" y="190"/>
                </a:cubicBezTo>
                <a:cubicBezTo>
                  <a:pt x="285" y="189"/>
                  <a:pt x="288" y="189"/>
                  <a:pt x="290" y="189"/>
                </a:cubicBezTo>
                <a:cubicBezTo>
                  <a:pt x="293" y="189"/>
                  <a:pt x="295" y="189"/>
                  <a:pt x="297" y="188"/>
                </a:cubicBezTo>
                <a:cubicBezTo>
                  <a:pt x="298" y="186"/>
                  <a:pt x="299" y="183"/>
                  <a:pt x="299" y="181"/>
                </a:cubicBezTo>
                <a:cubicBezTo>
                  <a:pt x="297" y="179"/>
                  <a:pt x="295" y="178"/>
                  <a:pt x="293" y="177"/>
                </a:cubicBezTo>
                <a:cubicBezTo>
                  <a:pt x="291" y="176"/>
                  <a:pt x="289" y="174"/>
                  <a:pt x="287" y="173"/>
                </a:cubicBezTo>
                <a:cubicBezTo>
                  <a:pt x="286" y="173"/>
                  <a:pt x="286" y="173"/>
                  <a:pt x="286" y="173"/>
                </a:cubicBezTo>
                <a:cubicBezTo>
                  <a:pt x="286" y="172"/>
                  <a:pt x="286" y="172"/>
                  <a:pt x="286" y="172"/>
                </a:cubicBezTo>
                <a:cubicBezTo>
                  <a:pt x="287" y="168"/>
                  <a:pt x="287" y="165"/>
                  <a:pt x="287" y="160"/>
                </a:cubicBezTo>
                <a:cubicBezTo>
                  <a:pt x="287" y="160"/>
                  <a:pt x="287" y="160"/>
                  <a:pt x="287" y="160"/>
                </a:cubicBezTo>
                <a:cubicBezTo>
                  <a:pt x="288" y="159"/>
                  <a:pt x="288" y="159"/>
                  <a:pt x="288" y="159"/>
                </a:cubicBezTo>
                <a:cubicBezTo>
                  <a:pt x="290" y="159"/>
                  <a:pt x="293" y="158"/>
                  <a:pt x="295" y="157"/>
                </a:cubicBezTo>
                <a:cubicBezTo>
                  <a:pt x="297" y="156"/>
                  <a:pt x="300" y="156"/>
                  <a:pt x="302" y="155"/>
                </a:cubicBezTo>
                <a:cubicBezTo>
                  <a:pt x="302" y="155"/>
                  <a:pt x="302" y="155"/>
                  <a:pt x="302" y="155"/>
                </a:cubicBezTo>
                <a:cubicBezTo>
                  <a:pt x="302" y="153"/>
                  <a:pt x="302" y="152"/>
                  <a:pt x="302" y="151"/>
                </a:cubicBezTo>
                <a:cubicBezTo>
                  <a:pt x="302" y="149"/>
                  <a:pt x="302" y="148"/>
                  <a:pt x="302" y="147"/>
                </a:cubicBezTo>
                <a:close/>
                <a:moveTo>
                  <a:pt x="159" y="110"/>
                </a:moveTo>
                <a:cubicBezTo>
                  <a:pt x="161" y="93"/>
                  <a:pt x="164" y="76"/>
                  <a:pt x="169" y="59"/>
                </a:cubicBezTo>
                <a:cubicBezTo>
                  <a:pt x="169" y="58"/>
                  <a:pt x="169" y="58"/>
                  <a:pt x="169" y="58"/>
                </a:cubicBezTo>
                <a:cubicBezTo>
                  <a:pt x="170" y="59"/>
                  <a:pt x="170" y="59"/>
                  <a:pt x="170" y="59"/>
                </a:cubicBezTo>
                <a:cubicBezTo>
                  <a:pt x="182" y="61"/>
                  <a:pt x="193" y="66"/>
                  <a:pt x="203" y="72"/>
                </a:cubicBezTo>
                <a:cubicBezTo>
                  <a:pt x="204" y="73"/>
                  <a:pt x="204" y="73"/>
                  <a:pt x="204" y="73"/>
                </a:cubicBezTo>
                <a:cubicBezTo>
                  <a:pt x="203" y="74"/>
                  <a:pt x="203" y="74"/>
                  <a:pt x="203" y="74"/>
                </a:cubicBezTo>
                <a:cubicBezTo>
                  <a:pt x="195" y="90"/>
                  <a:pt x="185" y="104"/>
                  <a:pt x="174" y="116"/>
                </a:cubicBezTo>
                <a:cubicBezTo>
                  <a:pt x="173" y="117"/>
                  <a:pt x="173" y="117"/>
                  <a:pt x="173" y="117"/>
                </a:cubicBezTo>
                <a:cubicBezTo>
                  <a:pt x="172" y="117"/>
                  <a:pt x="172" y="117"/>
                  <a:pt x="172" y="117"/>
                </a:cubicBezTo>
                <a:cubicBezTo>
                  <a:pt x="169" y="114"/>
                  <a:pt x="165" y="112"/>
                  <a:pt x="160" y="111"/>
                </a:cubicBezTo>
                <a:cubicBezTo>
                  <a:pt x="159" y="111"/>
                  <a:pt x="159" y="111"/>
                  <a:pt x="159" y="111"/>
                </a:cubicBezTo>
                <a:lnTo>
                  <a:pt x="159" y="110"/>
                </a:lnTo>
                <a:close/>
                <a:moveTo>
                  <a:pt x="99" y="72"/>
                </a:moveTo>
                <a:cubicBezTo>
                  <a:pt x="109" y="65"/>
                  <a:pt x="120" y="61"/>
                  <a:pt x="132" y="58"/>
                </a:cubicBezTo>
                <a:cubicBezTo>
                  <a:pt x="133" y="58"/>
                  <a:pt x="133" y="58"/>
                  <a:pt x="133" y="58"/>
                </a:cubicBezTo>
                <a:cubicBezTo>
                  <a:pt x="134" y="59"/>
                  <a:pt x="134" y="59"/>
                  <a:pt x="134" y="59"/>
                </a:cubicBezTo>
                <a:cubicBezTo>
                  <a:pt x="139" y="76"/>
                  <a:pt x="142" y="93"/>
                  <a:pt x="143" y="110"/>
                </a:cubicBezTo>
                <a:cubicBezTo>
                  <a:pt x="143" y="111"/>
                  <a:pt x="143" y="111"/>
                  <a:pt x="143" y="111"/>
                </a:cubicBezTo>
                <a:cubicBezTo>
                  <a:pt x="142" y="111"/>
                  <a:pt x="142" y="111"/>
                  <a:pt x="142" y="111"/>
                </a:cubicBezTo>
                <a:cubicBezTo>
                  <a:pt x="138" y="112"/>
                  <a:pt x="134" y="114"/>
                  <a:pt x="130" y="116"/>
                </a:cubicBezTo>
                <a:cubicBezTo>
                  <a:pt x="129" y="117"/>
                  <a:pt x="129" y="117"/>
                  <a:pt x="129" y="117"/>
                </a:cubicBezTo>
                <a:cubicBezTo>
                  <a:pt x="128" y="116"/>
                  <a:pt x="128" y="116"/>
                  <a:pt x="128" y="116"/>
                </a:cubicBezTo>
                <a:cubicBezTo>
                  <a:pt x="117" y="103"/>
                  <a:pt x="107" y="89"/>
                  <a:pt x="99" y="74"/>
                </a:cubicBezTo>
                <a:cubicBezTo>
                  <a:pt x="98" y="73"/>
                  <a:pt x="98" y="73"/>
                  <a:pt x="98" y="73"/>
                </a:cubicBezTo>
                <a:lnTo>
                  <a:pt x="99" y="72"/>
                </a:lnTo>
                <a:close/>
                <a:moveTo>
                  <a:pt x="59" y="132"/>
                </a:moveTo>
                <a:cubicBezTo>
                  <a:pt x="61" y="120"/>
                  <a:pt x="66" y="109"/>
                  <a:pt x="72" y="99"/>
                </a:cubicBezTo>
                <a:cubicBezTo>
                  <a:pt x="73" y="98"/>
                  <a:pt x="73" y="98"/>
                  <a:pt x="73" y="98"/>
                </a:cubicBezTo>
                <a:cubicBezTo>
                  <a:pt x="74" y="98"/>
                  <a:pt x="74" y="98"/>
                  <a:pt x="74" y="98"/>
                </a:cubicBezTo>
                <a:cubicBezTo>
                  <a:pt x="90" y="107"/>
                  <a:pt x="104" y="116"/>
                  <a:pt x="116" y="128"/>
                </a:cubicBezTo>
                <a:cubicBezTo>
                  <a:pt x="117" y="128"/>
                  <a:pt x="117" y="128"/>
                  <a:pt x="117" y="128"/>
                </a:cubicBezTo>
                <a:cubicBezTo>
                  <a:pt x="117" y="129"/>
                  <a:pt x="117" y="129"/>
                  <a:pt x="117" y="129"/>
                </a:cubicBezTo>
                <a:cubicBezTo>
                  <a:pt x="114" y="133"/>
                  <a:pt x="113" y="137"/>
                  <a:pt x="112" y="141"/>
                </a:cubicBezTo>
                <a:cubicBezTo>
                  <a:pt x="111" y="143"/>
                  <a:pt x="111" y="143"/>
                  <a:pt x="111" y="143"/>
                </a:cubicBezTo>
                <a:cubicBezTo>
                  <a:pt x="110" y="142"/>
                  <a:pt x="110" y="142"/>
                  <a:pt x="110" y="142"/>
                </a:cubicBezTo>
                <a:cubicBezTo>
                  <a:pt x="93" y="141"/>
                  <a:pt x="76" y="138"/>
                  <a:pt x="60" y="133"/>
                </a:cubicBezTo>
                <a:cubicBezTo>
                  <a:pt x="58" y="133"/>
                  <a:pt x="58" y="133"/>
                  <a:pt x="58" y="133"/>
                </a:cubicBezTo>
                <a:lnTo>
                  <a:pt x="59" y="132"/>
                </a:lnTo>
                <a:close/>
                <a:moveTo>
                  <a:pt x="74" y="203"/>
                </a:moveTo>
                <a:cubicBezTo>
                  <a:pt x="73" y="203"/>
                  <a:pt x="73" y="203"/>
                  <a:pt x="73" y="203"/>
                </a:cubicBezTo>
                <a:cubicBezTo>
                  <a:pt x="72" y="202"/>
                  <a:pt x="72" y="202"/>
                  <a:pt x="72" y="202"/>
                </a:cubicBezTo>
                <a:cubicBezTo>
                  <a:pt x="66" y="192"/>
                  <a:pt x="61" y="181"/>
                  <a:pt x="59" y="170"/>
                </a:cubicBezTo>
                <a:cubicBezTo>
                  <a:pt x="58" y="168"/>
                  <a:pt x="58" y="168"/>
                  <a:pt x="58" y="168"/>
                </a:cubicBezTo>
                <a:cubicBezTo>
                  <a:pt x="60" y="168"/>
                  <a:pt x="60" y="168"/>
                  <a:pt x="60" y="168"/>
                </a:cubicBezTo>
                <a:cubicBezTo>
                  <a:pt x="76" y="163"/>
                  <a:pt x="93" y="160"/>
                  <a:pt x="110" y="159"/>
                </a:cubicBezTo>
                <a:cubicBezTo>
                  <a:pt x="111" y="159"/>
                  <a:pt x="111" y="159"/>
                  <a:pt x="111" y="159"/>
                </a:cubicBezTo>
                <a:cubicBezTo>
                  <a:pt x="111" y="160"/>
                  <a:pt x="111" y="160"/>
                  <a:pt x="111" y="160"/>
                </a:cubicBezTo>
                <a:cubicBezTo>
                  <a:pt x="112" y="164"/>
                  <a:pt x="114" y="168"/>
                  <a:pt x="116" y="172"/>
                </a:cubicBezTo>
                <a:cubicBezTo>
                  <a:pt x="117" y="173"/>
                  <a:pt x="117" y="173"/>
                  <a:pt x="117" y="173"/>
                </a:cubicBezTo>
                <a:cubicBezTo>
                  <a:pt x="116" y="174"/>
                  <a:pt x="116" y="174"/>
                  <a:pt x="116" y="174"/>
                </a:cubicBezTo>
                <a:cubicBezTo>
                  <a:pt x="103" y="185"/>
                  <a:pt x="89" y="194"/>
                  <a:pt x="74" y="203"/>
                </a:cubicBezTo>
                <a:close/>
                <a:moveTo>
                  <a:pt x="143" y="191"/>
                </a:moveTo>
                <a:cubicBezTo>
                  <a:pt x="141" y="208"/>
                  <a:pt x="138" y="225"/>
                  <a:pt x="133" y="242"/>
                </a:cubicBezTo>
                <a:cubicBezTo>
                  <a:pt x="133" y="243"/>
                  <a:pt x="133" y="243"/>
                  <a:pt x="133" y="243"/>
                </a:cubicBezTo>
                <a:cubicBezTo>
                  <a:pt x="132" y="243"/>
                  <a:pt x="132" y="243"/>
                  <a:pt x="132" y="243"/>
                </a:cubicBezTo>
                <a:cubicBezTo>
                  <a:pt x="120" y="241"/>
                  <a:pt x="109" y="236"/>
                  <a:pt x="99" y="229"/>
                </a:cubicBezTo>
                <a:cubicBezTo>
                  <a:pt x="98" y="229"/>
                  <a:pt x="98" y="229"/>
                  <a:pt x="98" y="229"/>
                </a:cubicBezTo>
                <a:cubicBezTo>
                  <a:pt x="98" y="228"/>
                  <a:pt x="98" y="228"/>
                  <a:pt x="98" y="228"/>
                </a:cubicBezTo>
                <a:cubicBezTo>
                  <a:pt x="107" y="212"/>
                  <a:pt x="117" y="198"/>
                  <a:pt x="128" y="185"/>
                </a:cubicBezTo>
                <a:cubicBezTo>
                  <a:pt x="128" y="184"/>
                  <a:pt x="128" y="184"/>
                  <a:pt x="128" y="184"/>
                </a:cubicBezTo>
                <a:cubicBezTo>
                  <a:pt x="129" y="185"/>
                  <a:pt x="129" y="185"/>
                  <a:pt x="129" y="185"/>
                </a:cubicBezTo>
                <a:cubicBezTo>
                  <a:pt x="133" y="187"/>
                  <a:pt x="137" y="189"/>
                  <a:pt x="142" y="190"/>
                </a:cubicBezTo>
                <a:cubicBezTo>
                  <a:pt x="143" y="190"/>
                  <a:pt x="143" y="190"/>
                  <a:pt x="143" y="190"/>
                </a:cubicBezTo>
                <a:lnTo>
                  <a:pt x="143" y="191"/>
                </a:lnTo>
                <a:close/>
                <a:moveTo>
                  <a:pt x="151" y="180"/>
                </a:moveTo>
                <a:cubicBezTo>
                  <a:pt x="143" y="180"/>
                  <a:pt x="136" y="177"/>
                  <a:pt x="130" y="171"/>
                </a:cubicBezTo>
                <a:cubicBezTo>
                  <a:pt x="125" y="166"/>
                  <a:pt x="122" y="159"/>
                  <a:pt x="122" y="151"/>
                </a:cubicBezTo>
                <a:cubicBezTo>
                  <a:pt x="122" y="143"/>
                  <a:pt x="125" y="136"/>
                  <a:pt x="130" y="130"/>
                </a:cubicBezTo>
                <a:cubicBezTo>
                  <a:pt x="136" y="125"/>
                  <a:pt x="143" y="122"/>
                  <a:pt x="151" y="122"/>
                </a:cubicBezTo>
                <a:cubicBezTo>
                  <a:pt x="159" y="122"/>
                  <a:pt x="166" y="125"/>
                  <a:pt x="172" y="130"/>
                </a:cubicBezTo>
                <a:cubicBezTo>
                  <a:pt x="183" y="142"/>
                  <a:pt x="183" y="160"/>
                  <a:pt x="172" y="171"/>
                </a:cubicBezTo>
                <a:cubicBezTo>
                  <a:pt x="166" y="177"/>
                  <a:pt x="159" y="180"/>
                  <a:pt x="151" y="180"/>
                </a:cubicBezTo>
                <a:close/>
                <a:moveTo>
                  <a:pt x="203" y="229"/>
                </a:moveTo>
                <a:cubicBezTo>
                  <a:pt x="192" y="236"/>
                  <a:pt x="181" y="241"/>
                  <a:pt x="170" y="243"/>
                </a:cubicBezTo>
                <a:cubicBezTo>
                  <a:pt x="168" y="243"/>
                  <a:pt x="168" y="243"/>
                  <a:pt x="168" y="243"/>
                </a:cubicBezTo>
                <a:cubicBezTo>
                  <a:pt x="168" y="242"/>
                  <a:pt x="168" y="242"/>
                  <a:pt x="168" y="242"/>
                </a:cubicBezTo>
                <a:cubicBezTo>
                  <a:pt x="163" y="225"/>
                  <a:pt x="160" y="208"/>
                  <a:pt x="159" y="192"/>
                </a:cubicBezTo>
                <a:cubicBezTo>
                  <a:pt x="159" y="190"/>
                  <a:pt x="159" y="190"/>
                  <a:pt x="159" y="190"/>
                </a:cubicBezTo>
                <a:cubicBezTo>
                  <a:pt x="160" y="190"/>
                  <a:pt x="160" y="190"/>
                  <a:pt x="160" y="190"/>
                </a:cubicBezTo>
                <a:cubicBezTo>
                  <a:pt x="164" y="189"/>
                  <a:pt x="168" y="188"/>
                  <a:pt x="172" y="185"/>
                </a:cubicBezTo>
                <a:cubicBezTo>
                  <a:pt x="173" y="185"/>
                  <a:pt x="173" y="185"/>
                  <a:pt x="173" y="185"/>
                </a:cubicBezTo>
                <a:cubicBezTo>
                  <a:pt x="174" y="185"/>
                  <a:pt x="174" y="185"/>
                  <a:pt x="174" y="185"/>
                </a:cubicBezTo>
                <a:cubicBezTo>
                  <a:pt x="185" y="199"/>
                  <a:pt x="195" y="213"/>
                  <a:pt x="203" y="228"/>
                </a:cubicBezTo>
                <a:cubicBezTo>
                  <a:pt x="204" y="229"/>
                  <a:pt x="204" y="229"/>
                  <a:pt x="204" y="229"/>
                </a:cubicBezTo>
                <a:lnTo>
                  <a:pt x="203" y="229"/>
                </a:lnTo>
                <a:close/>
                <a:moveTo>
                  <a:pt x="243" y="170"/>
                </a:moveTo>
                <a:cubicBezTo>
                  <a:pt x="241" y="182"/>
                  <a:pt x="236" y="193"/>
                  <a:pt x="229" y="203"/>
                </a:cubicBezTo>
                <a:cubicBezTo>
                  <a:pt x="229" y="204"/>
                  <a:pt x="229" y="204"/>
                  <a:pt x="229" y="204"/>
                </a:cubicBezTo>
                <a:cubicBezTo>
                  <a:pt x="228" y="203"/>
                  <a:pt x="228" y="203"/>
                  <a:pt x="228" y="203"/>
                </a:cubicBezTo>
                <a:cubicBezTo>
                  <a:pt x="212" y="195"/>
                  <a:pt x="198" y="185"/>
                  <a:pt x="185" y="174"/>
                </a:cubicBezTo>
                <a:cubicBezTo>
                  <a:pt x="185" y="173"/>
                  <a:pt x="185" y="173"/>
                  <a:pt x="185" y="173"/>
                </a:cubicBezTo>
                <a:cubicBezTo>
                  <a:pt x="185" y="172"/>
                  <a:pt x="185" y="172"/>
                  <a:pt x="185" y="172"/>
                </a:cubicBezTo>
                <a:cubicBezTo>
                  <a:pt x="188" y="169"/>
                  <a:pt x="189" y="164"/>
                  <a:pt x="190" y="160"/>
                </a:cubicBezTo>
                <a:cubicBezTo>
                  <a:pt x="191" y="159"/>
                  <a:pt x="191" y="159"/>
                  <a:pt x="191" y="159"/>
                </a:cubicBezTo>
                <a:cubicBezTo>
                  <a:pt x="192" y="159"/>
                  <a:pt x="192" y="159"/>
                  <a:pt x="192" y="159"/>
                </a:cubicBezTo>
                <a:cubicBezTo>
                  <a:pt x="208" y="161"/>
                  <a:pt x="225" y="164"/>
                  <a:pt x="242" y="168"/>
                </a:cubicBezTo>
                <a:cubicBezTo>
                  <a:pt x="243" y="169"/>
                  <a:pt x="243" y="169"/>
                  <a:pt x="243" y="169"/>
                </a:cubicBezTo>
                <a:lnTo>
                  <a:pt x="243" y="170"/>
                </a:lnTo>
                <a:close/>
                <a:moveTo>
                  <a:pt x="242" y="134"/>
                </a:moveTo>
                <a:cubicBezTo>
                  <a:pt x="225" y="139"/>
                  <a:pt x="208" y="142"/>
                  <a:pt x="192" y="143"/>
                </a:cubicBezTo>
                <a:cubicBezTo>
                  <a:pt x="191" y="143"/>
                  <a:pt x="191" y="143"/>
                  <a:pt x="191" y="143"/>
                </a:cubicBezTo>
                <a:cubicBezTo>
                  <a:pt x="190" y="142"/>
                  <a:pt x="190" y="142"/>
                  <a:pt x="190" y="142"/>
                </a:cubicBezTo>
                <a:cubicBezTo>
                  <a:pt x="189" y="137"/>
                  <a:pt x="188" y="133"/>
                  <a:pt x="185" y="130"/>
                </a:cubicBezTo>
                <a:cubicBezTo>
                  <a:pt x="185" y="129"/>
                  <a:pt x="185" y="129"/>
                  <a:pt x="185" y="129"/>
                </a:cubicBezTo>
                <a:cubicBezTo>
                  <a:pt x="186" y="128"/>
                  <a:pt x="186" y="128"/>
                  <a:pt x="186" y="128"/>
                </a:cubicBezTo>
                <a:cubicBezTo>
                  <a:pt x="199" y="117"/>
                  <a:pt x="213" y="107"/>
                  <a:pt x="228" y="99"/>
                </a:cubicBezTo>
                <a:cubicBezTo>
                  <a:pt x="229" y="98"/>
                  <a:pt x="229" y="98"/>
                  <a:pt x="229" y="98"/>
                </a:cubicBezTo>
                <a:cubicBezTo>
                  <a:pt x="230" y="99"/>
                  <a:pt x="230" y="99"/>
                  <a:pt x="230" y="99"/>
                </a:cubicBezTo>
                <a:cubicBezTo>
                  <a:pt x="236" y="109"/>
                  <a:pt x="241" y="120"/>
                  <a:pt x="243" y="132"/>
                </a:cubicBezTo>
                <a:cubicBezTo>
                  <a:pt x="243" y="133"/>
                  <a:pt x="243" y="133"/>
                  <a:pt x="243" y="133"/>
                </a:cubicBezTo>
                <a:lnTo>
                  <a:pt x="242" y="134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>
            <a:outerShdw blurRad="190500" dist="76200" dir="2700000" algn="tl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1" name="Oval 60"/>
          <p:cNvSpPr/>
          <p:nvPr/>
        </p:nvSpPr>
        <p:spPr>
          <a:xfrm>
            <a:off x="8451755" y="3941196"/>
            <a:ext cx="1496521" cy="1496521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571500" dist="723900" dir="2700000" algn="tl" rotWithShape="0">
              <a:prstClr val="black">
                <a:alpha val="3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6" name="Freeform 75"/>
          <p:cNvSpPr>
            <a:spLocks noEditPoints="1"/>
          </p:cNvSpPr>
          <p:nvPr/>
        </p:nvSpPr>
        <p:spPr bwMode="auto">
          <a:xfrm>
            <a:off x="13776070" y="3226044"/>
            <a:ext cx="3044824" cy="3041085"/>
          </a:xfrm>
          <a:custGeom>
            <a:avLst/>
            <a:gdLst>
              <a:gd name="T0" fmla="*/ 286 w 302"/>
              <a:gd name="T1" fmla="*/ 129 h 302"/>
              <a:gd name="T2" fmla="*/ 282 w 302"/>
              <a:gd name="T3" fmla="*/ 112 h 302"/>
              <a:gd name="T4" fmla="*/ 285 w 302"/>
              <a:gd name="T5" fmla="*/ 82 h 302"/>
              <a:gd name="T6" fmla="*/ 264 w 302"/>
              <a:gd name="T7" fmla="*/ 72 h 302"/>
              <a:gd name="T8" fmla="*/ 252 w 302"/>
              <a:gd name="T9" fmla="*/ 58 h 302"/>
              <a:gd name="T10" fmla="*/ 236 w 302"/>
              <a:gd name="T11" fmla="*/ 34 h 302"/>
              <a:gd name="T12" fmla="*/ 219 w 302"/>
              <a:gd name="T13" fmla="*/ 23 h 302"/>
              <a:gd name="T14" fmla="*/ 191 w 302"/>
              <a:gd name="T15" fmla="*/ 20 h 302"/>
              <a:gd name="T16" fmla="*/ 173 w 302"/>
              <a:gd name="T17" fmla="*/ 15 h 302"/>
              <a:gd name="T18" fmla="*/ 155 w 302"/>
              <a:gd name="T19" fmla="*/ 0 h 302"/>
              <a:gd name="T20" fmla="*/ 141 w 302"/>
              <a:gd name="T21" fmla="*/ 14 h 302"/>
              <a:gd name="T22" fmla="*/ 113 w 302"/>
              <a:gd name="T23" fmla="*/ 12 h 302"/>
              <a:gd name="T24" fmla="*/ 94 w 302"/>
              <a:gd name="T25" fmla="*/ 18 h 302"/>
              <a:gd name="T26" fmla="*/ 73 w 302"/>
              <a:gd name="T27" fmla="*/ 38 h 302"/>
              <a:gd name="T28" fmla="*/ 59 w 302"/>
              <a:gd name="T29" fmla="*/ 49 h 302"/>
              <a:gd name="T30" fmla="*/ 35 w 302"/>
              <a:gd name="T31" fmla="*/ 54 h 302"/>
              <a:gd name="T32" fmla="*/ 32 w 302"/>
              <a:gd name="T33" fmla="*/ 84 h 302"/>
              <a:gd name="T34" fmla="*/ 24 w 302"/>
              <a:gd name="T35" fmla="*/ 99 h 302"/>
              <a:gd name="T36" fmla="*/ 3 w 302"/>
              <a:gd name="T37" fmla="*/ 121 h 302"/>
              <a:gd name="T38" fmla="*/ 14 w 302"/>
              <a:gd name="T39" fmla="*/ 142 h 302"/>
              <a:gd name="T40" fmla="*/ 7 w 302"/>
              <a:gd name="T41" fmla="*/ 157 h 302"/>
              <a:gd name="T42" fmla="*/ 9 w 302"/>
              <a:gd name="T43" fmla="*/ 177 h 302"/>
              <a:gd name="T44" fmla="*/ 24 w 302"/>
              <a:gd name="T45" fmla="*/ 201 h 302"/>
              <a:gd name="T46" fmla="*/ 31 w 302"/>
              <a:gd name="T47" fmla="*/ 218 h 302"/>
              <a:gd name="T48" fmla="*/ 30 w 302"/>
              <a:gd name="T49" fmla="*/ 242 h 302"/>
              <a:gd name="T50" fmla="*/ 59 w 302"/>
              <a:gd name="T51" fmla="*/ 252 h 302"/>
              <a:gd name="T52" fmla="*/ 73 w 302"/>
              <a:gd name="T53" fmla="*/ 263 h 302"/>
              <a:gd name="T54" fmla="*/ 89 w 302"/>
              <a:gd name="T55" fmla="*/ 289 h 302"/>
              <a:gd name="T56" fmla="*/ 112 w 302"/>
              <a:gd name="T57" fmla="*/ 283 h 302"/>
              <a:gd name="T58" fmla="*/ 130 w 302"/>
              <a:gd name="T59" fmla="*/ 286 h 302"/>
              <a:gd name="T60" fmla="*/ 155 w 302"/>
              <a:gd name="T61" fmla="*/ 302 h 302"/>
              <a:gd name="T62" fmla="*/ 173 w 302"/>
              <a:gd name="T63" fmla="*/ 286 h 302"/>
              <a:gd name="T64" fmla="*/ 190 w 302"/>
              <a:gd name="T65" fmla="*/ 282 h 302"/>
              <a:gd name="T66" fmla="*/ 220 w 302"/>
              <a:gd name="T67" fmla="*/ 285 h 302"/>
              <a:gd name="T68" fmla="*/ 230 w 302"/>
              <a:gd name="T69" fmla="*/ 263 h 302"/>
              <a:gd name="T70" fmla="*/ 243 w 302"/>
              <a:gd name="T71" fmla="*/ 251 h 302"/>
              <a:gd name="T72" fmla="*/ 268 w 302"/>
              <a:gd name="T73" fmla="*/ 236 h 302"/>
              <a:gd name="T74" fmla="*/ 278 w 302"/>
              <a:gd name="T75" fmla="*/ 219 h 302"/>
              <a:gd name="T76" fmla="*/ 282 w 302"/>
              <a:gd name="T77" fmla="*/ 190 h 302"/>
              <a:gd name="T78" fmla="*/ 287 w 302"/>
              <a:gd name="T79" fmla="*/ 173 h 302"/>
              <a:gd name="T80" fmla="*/ 302 w 302"/>
              <a:gd name="T81" fmla="*/ 155 h 302"/>
              <a:gd name="T82" fmla="*/ 170 w 302"/>
              <a:gd name="T83" fmla="*/ 59 h 302"/>
              <a:gd name="T84" fmla="*/ 160 w 302"/>
              <a:gd name="T85" fmla="*/ 111 h 302"/>
              <a:gd name="T86" fmla="*/ 143 w 302"/>
              <a:gd name="T87" fmla="*/ 110 h 302"/>
              <a:gd name="T88" fmla="*/ 98 w 302"/>
              <a:gd name="T89" fmla="*/ 73 h 302"/>
              <a:gd name="T90" fmla="*/ 117 w 302"/>
              <a:gd name="T91" fmla="*/ 128 h 302"/>
              <a:gd name="T92" fmla="*/ 59 w 302"/>
              <a:gd name="T93" fmla="*/ 132 h 302"/>
              <a:gd name="T94" fmla="*/ 110 w 302"/>
              <a:gd name="T95" fmla="*/ 159 h 302"/>
              <a:gd name="T96" fmla="*/ 143 w 302"/>
              <a:gd name="T97" fmla="*/ 191 h 302"/>
              <a:gd name="T98" fmla="*/ 128 w 302"/>
              <a:gd name="T99" fmla="*/ 185 h 302"/>
              <a:gd name="T100" fmla="*/ 130 w 302"/>
              <a:gd name="T101" fmla="*/ 171 h 302"/>
              <a:gd name="T102" fmla="*/ 203 w 302"/>
              <a:gd name="T103" fmla="*/ 229 h 302"/>
              <a:gd name="T104" fmla="*/ 172 w 302"/>
              <a:gd name="T105" fmla="*/ 185 h 302"/>
              <a:gd name="T106" fmla="*/ 229 w 302"/>
              <a:gd name="T107" fmla="*/ 203 h 302"/>
              <a:gd name="T108" fmla="*/ 191 w 302"/>
              <a:gd name="T109" fmla="*/ 159 h 302"/>
              <a:gd name="T110" fmla="*/ 191 w 302"/>
              <a:gd name="T111" fmla="*/ 143 h 302"/>
              <a:gd name="T112" fmla="*/ 230 w 302"/>
              <a:gd name="T113" fmla="*/ 99 h 3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302" h="302">
                <a:moveTo>
                  <a:pt x="302" y="147"/>
                </a:moveTo>
                <a:cubicBezTo>
                  <a:pt x="300" y="146"/>
                  <a:pt x="297" y="145"/>
                  <a:pt x="295" y="145"/>
                </a:cubicBezTo>
                <a:cubicBezTo>
                  <a:pt x="293" y="144"/>
                  <a:pt x="290" y="143"/>
                  <a:pt x="288" y="142"/>
                </a:cubicBezTo>
                <a:cubicBezTo>
                  <a:pt x="287" y="142"/>
                  <a:pt x="287" y="142"/>
                  <a:pt x="287" y="142"/>
                </a:cubicBezTo>
                <a:cubicBezTo>
                  <a:pt x="287" y="141"/>
                  <a:pt x="287" y="141"/>
                  <a:pt x="287" y="141"/>
                </a:cubicBezTo>
                <a:cubicBezTo>
                  <a:pt x="287" y="137"/>
                  <a:pt x="287" y="133"/>
                  <a:pt x="286" y="130"/>
                </a:cubicBezTo>
                <a:cubicBezTo>
                  <a:pt x="286" y="129"/>
                  <a:pt x="286" y="129"/>
                  <a:pt x="286" y="129"/>
                </a:cubicBezTo>
                <a:cubicBezTo>
                  <a:pt x="287" y="128"/>
                  <a:pt x="287" y="128"/>
                  <a:pt x="287" y="128"/>
                </a:cubicBezTo>
                <a:cubicBezTo>
                  <a:pt x="289" y="127"/>
                  <a:pt x="291" y="126"/>
                  <a:pt x="293" y="125"/>
                </a:cubicBezTo>
                <a:cubicBezTo>
                  <a:pt x="295" y="123"/>
                  <a:pt x="297" y="122"/>
                  <a:pt x="299" y="121"/>
                </a:cubicBezTo>
                <a:cubicBezTo>
                  <a:pt x="299" y="118"/>
                  <a:pt x="298" y="116"/>
                  <a:pt x="297" y="113"/>
                </a:cubicBezTo>
                <a:cubicBezTo>
                  <a:pt x="295" y="113"/>
                  <a:pt x="293" y="113"/>
                  <a:pt x="290" y="113"/>
                </a:cubicBezTo>
                <a:cubicBezTo>
                  <a:pt x="288" y="112"/>
                  <a:pt x="285" y="112"/>
                  <a:pt x="283" y="112"/>
                </a:cubicBezTo>
                <a:cubicBezTo>
                  <a:pt x="282" y="112"/>
                  <a:pt x="282" y="112"/>
                  <a:pt x="282" y="112"/>
                </a:cubicBezTo>
                <a:cubicBezTo>
                  <a:pt x="282" y="111"/>
                  <a:pt x="282" y="111"/>
                  <a:pt x="282" y="111"/>
                </a:cubicBezTo>
                <a:cubicBezTo>
                  <a:pt x="281" y="108"/>
                  <a:pt x="279" y="104"/>
                  <a:pt x="278" y="100"/>
                </a:cubicBezTo>
                <a:cubicBezTo>
                  <a:pt x="278" y="99"/>
                  <a:pt x="278" y="99"/>
                  <a:pt x="278" y="99"/>
                </a:cubicBezTo>
                <a:cubicBezTo>
                  <a:pt x="278" y="99"/>
                  <a:pt x="278" y="99"/>
                  <a:pt x="278" y="99"/>
                </a:cubicBezTo>
                <a:cubicBezTo>
                  <a:pt x="280" y="97"/>
                  <a:pt x="282" y="95"/>
                  <a:pt x="284" y="94"/>
                </a:cubicBezTo>
                <a:cubicBezTo>
                  <a:pt x="285" y="92"/>
                  <a:pt x="287" y="90"/>
                  <a:pt x="289" y="89"/>
                </a:cubicBezTo>
                <a:cubicBezTo>
                  <a:pt x="288" y="86"/>
                  <a:pt x="286" y="84"/>
                  <a:pt x="285" y="82"/>
                </a:cubicBezTo>
                <a:cubicBezTo>
                  <a:pt x="283" y="82"/>
                  <a:pt x="281" y="82"/>
                  <a:pt x="278" y="83"/>
                </a:cubicBezTo>
                <a:cubicBezTo>
                  <a:pt x="276" y="83"/>
                  <a:pt x="273" y="83"/>
                  <a:pt x="271" y="84"/>
                </a:cubicBezTo>
                <a:cubicBezTo>
                  <a:pt x="270" y="84"/>
                  <a:pt x="270" y="84"/>
                  <a:pt x="270" y="84"/>
                </a:cubicBezTo>
                <a:cubicBezTo>
                  <a:pt x="270" y="83"/>
                  <a:pt x="270" y="83"/>
                  <a:pt x="270" y="83"/>
                </a:cubicBezTo>
                <a:cubicBezTo>
                  <a:pt x="268" y="80"/>
                  <a:pt x="266" y="76"/>
                  <a:pt x="264" y="73"/>
                </a:cubicBezTo>
                <a:cubicBezTo>
                  <a:pt x="263" y="72"/>
                  <a:pt x="263" y="72"/>
                  <a:pt x="263" y="72"/>
                </a:cubicBezTo>
                <a:cubicBezTo>
                  <a:pt x="264" y="72"/>
                  <a:pt x="264" y="72"/>
                  <a:pt x="264" y="72"/>
                </a:cubicBezTo>
                <a:cubicBezTo>
                  <a:pt x="265" y="70"/>
                  <a:pt x="266" y="68"/>
                  <a:pt x="268" y="66"/>
                </a:cubicBezTo>
                <a:cubicBezTo>
                  <a:pt x="269" y="64"/>
                  <a:pt x="270" y="62"/>
                  <a:pt x="271" y="60"/>
                </a:cubicBezTo>
                <a:cubicBezTo>
                  <a:pt x="270" y="58"/>
                  <a:pt x="268" y="56"/>
                  <a:pt x="267" y="54"/>
                </a:cubicBezTo>
                <a:cubicBezTo>
                  <a:pt x="264" y="54"/>
                  <a:pt x="262" y="55"/>
                  <a:pt x="260" y="56"/>
                </a:cubicBezTo>
                <a:cubicBezTo>
                  <a:pt x="258" y="57"/>
                  <a:pt x="255" y="58"/>
                  <a:pt x="253" y="59"/>
                </a:cubicBezTo>
                <a:cubicBezTo>
                  <a:pt x="252" y="59"/>
                  <a:pt x="252" y="59"/>
                  <a:pt x="252" y="59"/>
                </a:cubicBezTo>
                <a:cubicBezTo>
                  <a:pt x="252" y="58"/>
                  <a:pt x="252" y="58"/>
                  <a:pt x="252" y="58"/>
                </a:cubicBezTo>
                <a:cubicBezTo>
                  <a:pt x="249" y="55"/>
                  <a:pt x="246" y="53"/>
                  <a:pt x="243" y="50"/>
                </a:cubicBezTo>
                <a:cubicBezTo>
                  <a:pt x="243" y="49"/>
                  <a:pt x="243" y="49"/>
                  <a:pt x="243" y="49"/>
                </a:cubicBezTo>
                <a:cubicBezTo>
                  <a:pt x="243" y="49"/>
                  <a:pt x="243" y="49"/>
                  <a:pt x="243" y="49"/>
                </a:cubicBezTo>
                <a:cubicBezTo>
                  <a:pt x="244" y="47"/>
                  <a:pt x="245" y="44"/>
                  <a:pt x="246" y="42"/>
                </a:cubicBezTo>
                <a:cubicBezTo>
                  <a:pt x="247" y="40"/>
                  <a:pt x="247" y="37"/>
                  <a:pt x="248" y="35"/>
                </a:cubicBezTo>
                <a:cubicBezTo>
                  <a:pt x="246" y="33"/>
                  <a:pt x="244" y="32"/>
                  <a:pt x="242" y="30"/>
                </a:cubicBezTo>
                <a:cubicBezTo>
                  <a:pt x="240" y="31"/>
                  <a:pt x="238" y="33"/>
                  <a:pt x="236" y="34"/>
                </a:cubicBezTo>
                <a:cubicBezTo>
                  <a:pt x="234" y="36"/>
                  <a:pt x="232" y="37"/>
                  <a:pt x="230" y="38"/>
                </a:cubicBezTo>
                <a:cubicBezTo>
                  <a:pt x="229" y="39"/>
                  <a:pt x="229" y="39"/>
                  <a:pt x="229" y="39"/>
                </a:cubicBezTo>
                <a:cubicBezTo>
                  <a:pt x="228" y="38"/>
                  <a:pt x="228" y="38"/>
                  <a:pt x="228" y="38"/>
                </a:cubicBezTo>
                <a:cubicBezTo>
                  <a:pt x="225" y="36"/>
                  <a:pt x="222" y="34"/>
                  <a:pt x="219" y="32"/>
                </a:cubicBezTo>
                <a:cubicBezTo>
                  <a:pt x="218" y="32"/>
                  <a:pt x="218" y="32"/>
                  <a:pt x="218" y="32"/>
                </a:cubicBezTo>
                <a:cubicBezTo>
                  <a:pt x="218" y="31"/>
                  <a:pt x="218" y="31"/>
                  <a:pt x="218" y="31"/>
                </a:cubicBezTo>
                <a:cubicBezTo>
                  <a:pt x="218" y="28"/>
                  <a:pt x="219" y="26"/>
                  <a:pt x="219" y="23"/>
                </a:cubicBezTo>
                <a:cubicBezTo>
                  <a:pt x="219" y="21"/>
                  <a:pt x="220" y="19"/>
                  <a:pt x="220" y="16"/>
                </a:cubicBezTo>
                <a:cubicBezTo>
                  <a:pt x="218" y="15"/>
                  <a:pt x="215" y="14"/>
                  <a:pt x="213" y="13"/>
                </a:cubicBezTo>
                <a:cubicBezTo>
                  <a:pt x="211" y="15"/>
                  <a:pt x="210" y="16"/>
                  <a:pt x="208" y="18"/>
                </a:cubicBezTo>
                <a:cubicBezTo>
                  <a:pt x="206" y="20"/>
                  <a:pt x="205" y="22"/>
                  <a:pt x="203" y="23"/>
                </a:cubicBezTo>
                <a:cubicBezTo>
                  <a:pt x="202" y="24"/>
                  <a:pt x="202" y="24"/>
                  <a:pt x="202" y="24"/>
                </a:cubicBezTo>
                <a:cubicBezTo>
                  <a:pt x="202" y="24"/>
                  <a:pt x="202" y="24"/>
                  <a:pt x="202" y="24"/>
                </a:cubicBezTo>
                <a:cubicBezTo>
                  <a:pt x="198" y="22"/>
                  <a:pt x="194" y="21"/>
                  <a:pt x="191" y="20"/>
                </a:cubicBezTo>
                <a:cubicBezTo>
                  <a:pt x="190" y="20"/>
                  <a:pt x="190" y="20"/>
                  <a:pt x="190" y="20"/>
                </a:cubicBezTo>
                <a:cubicBezTo>
                  <a:pt x="190" y="19"/>
                  <a:pt x="190" y="19"/>
                  <a:pt x="190" y="19"/>
                </a:cubicBezTo>
                <a:cubicBezTo>
                  <a:pt x="189" y="17"/>
                  <a:pt x="189" y="14"/>
                  <a:pt x="189" y="12"/>
                </a:cubicBezTo>
                <a:cubicBezTo>
                  <a:pt x="189" y="9"/>
                  <a:pt x="189" y="7"/>
                  <a:pt x="188" y="4"/>
                </a:cubicBezTo>
                <a:cubicBezTo>
                  <a:pt x="186" y="4"/>
                  <a:pt x="183" y="3"/>
                  <a:pt x="181" y="3"/>
                </a:cubicBezTo>
                <a:cubicBezTo>
                  <a:pt x="180" y="4"/>
                  <a:pt x="178" y="7"/>
                  <a:pt x="177" y="9"/>
                </a:cubicBezTo>
                <a:cubicBezTo>
                  <a:pt x="176" y="11"/>
                  <a:pt x="175" y="13"/>
                  <a:pt x="173" y="15"/>
                </a:cubicBezTo>
                <a:cubicBezTo>
                  <a:pt x="173" y="16"/>
                  <a:pt x="173" y="16"/>
                  <a:pt x="173" y="16"/>
                </a:cubicBezTo>
                <a:cubicBezTo>
                  <a:pt x="172" y="16"/>
                  <a:pt x="172" y="16"/>
                  <a:pt x="172" y="16"/>
                </a:cubicBezTo>
                <a:cubicBezTo>
                  <a:pt x="168" y="15"/>
                  <a:pt x="165" y="15"/>
                  <a:pt x="161" y="14"/>
                </a:cubicBezTo>
                <a:cubicBezTo>
                  <a:pt x="160" y="14"/>
                  <a:pt x="160" y="14"/>
                  <a:pt x="160" y="14"/>
                </a:cubicBezTo>
                <a:cubicBezTo>
                  <a:pt x="159" y="14"/>
                  <a:pt x="159" y="14"/>
                  <a:pt x="159" y="14"/>
                </a:cubicBezTo>
                <a:cubicBezTo>
                  <a:pt x="159" y="11"/>
                  <a:pt x="158" y="9"/>
                  <a:pt x="157" y="7"/>
                </a:cubicBezTo>
                <a:cubicBezTo>
                  <a:pt x="156" y="4"/>
                  <a:pt x="156" y="2"/>
                  <a:pt x="155" y="0"/>
                </a:cubicBezTo>
                <a:cubicBezTo>
                  <a:pt x="155" y="0"/>
                  <a:pt x="155" y="0"/>
                  <a:pt x="155" y="0"/>
                </a:cubicBezTo>
                <a:cubicBezTo>
                  <a:pt x="152" y="0"/>
                  <a:pt x="150" y="0"/>
                  <a:pt x="147" y="0"/>
                </a:cubicBezTo>
                <a:cubicBezTo>
                  <a:pt x="147" y="0"/>
                  <a:pt x="147" y="0"/>
                  <a:pt x="147" y="0"/>
                </a:cubicBezTo>
                <a:cubicBezTo>
                  <a:pt x="146" y="2"/>
                  <a:pt x="145" y="4"/>
                  <a:pt x="145" y="7"/>
                </a:cubicBezTo>
                <a:cubicBezTo>
                  <a:pt x="144" y="9"/>
                  <a:pt x="143" y="11"/>
                  <a:pt x="142" y="14"/>
                </a:cubicBezTo>
                <a:cubicBezTo>
                  <a:pt x="142" y="14"/>
                  <a:pt x="142" y="14"/>
                  <a:pt x="142" y="14"/>
                </a:cubicBezTo>
                <a:cubicBezTo>
                  <a:pt x="141" y="14"/>
                  <a:pt x="141" y="14"/>
                  <a:pt x="141" y="14"/>
                </a:cubicBezTo>
                <a:cubicBezTo>
                  <a:pt x="137" y="15"/>
                  <a:pt x="133" y="15"/>
                  <a:pt x="130" y="16"/>
                </a:cubicBezTo>
                <a:cubicBezTo>
                  <a:pt x="129" y="16"/>
                  <a:pt x="129" y="16"/>
                  <a:pt x="129" y="16"/>
                </a:cubicBezTo>
                <a:cubicBezTo>
                  <a:pt x="129" y="15"/>
                  <a:pt x="129" y="15"/>
                  <a:pt x="129" y="15"/>
                </a:cubicBezTo>
                <a:cubicBezTo>
                  <a:pt x="127" y="13"/>
                  <a:pt x="126" y="11"/>
                  <a:pt x="125" y="9"/>
                </a:cubicBezTo>
                <a:cubicBezTo>
                  <a:pt x="123" y="7"/>
                  <a:pt x="122" y="4"/>
                  <a:pt x="121" y="3"/>
                </a:cubicBezTo>
                <a:cubicBezTo>
                  <a:pt x="118" y="3"/>
                  <a:pt x="116" y="4"/>
                  <a:pt x="113" y="4"/>
                </a:cubicBezTo>
                <a:cubicBezTo>
                  <a:pt x="113" y="7"/>
                  <a:pt x="113" y="9"/>
                  <a:pt x="113" y="12"/>
                </a:cubicBezTo>
                <a:cubicBezTo>
                  <a:pt x="113" y="14"/>
                  <a:pt x="112" y="17"/>
                  <a:pt x="112" y="19"/>
                </a:cubicBezTo>
                <a:cubicBezTo>
                  <a:pt x="112" y="20"/>
                  <a:pt x="112" y="20"/>
                  <a:pt x="112" y="20"/>
                </a:cubicBezTo>
                <a:cubicBezTo>
                  <a:pt x="111" y="20"/>
                  <a:pt x="111" y="20"/>
                  <a:pt x="111" y="20"/>
                </a:cubicBezTo>
                <a:cubicBezTo>
                  <a:pt x="108" y="21"/>
                  <a:pt x="104" y="22"/>
                  <a:pt x="100" y="24"/>
                </a:cubicBezTo>
                <a:cubicBezTo>
                  <a:pt x="100" y="24"/>
                  <a:pt x="100" y="24"/>
                  <a:pt x="100" y="24"/>
                </a:cubicBezTo>
                <a:cubicBezTo>
                  <a:pt x="99" y="23"/>
                  <a:pt x="99" y="23"/>
                  <a:pt x="99" y="23"/>
                </a:cubicBezTo>
                <a:cubicBezTo>
                  <a:pt x="97" y="22"/>
                  <a:pt x="96" y="20"/>
                  <a:pt x="94" y="18"/>
                </a:cubicBezTo>
                <a:cubicBezTo>
                  <a:pt x="92" y="16"/>
                  <a:pt x="90" y="15"/>
                  <a:pt x="89" y="13"/>
                </a:cubicBezTo>
                <a:cubicBezTo>
                  <a:pt x="86" y="14"/>
                  <a:pt x="84" y="15"/>
                  <a:pt x="82" y="16"/>
                </a:cubicBezTo>
                <a:cubicBezTo>
                  <a:pt x="82" y="19"/>
                  <a:pt x="82" y="21"/>
                  <a:pt x="83" y="23"/>
                </a:cubicBezTo>
                <a:cubicBezTo>
                  <a:pt x="83" y="26"/>
                  <a:pt x="83" y="28"/>
                  <a:pt x="84" y="31"/>
                </a:cubicBezTo>
                <a:cubicBezTo>
                  <a:pt x="84" y="32"/>
                  <a:pt x="84" y="32"/>
                  <a:pt x="84" y="32"/>
                </a:cubicBezTo>
                <a:cubicBezTo>
                  <a:pt x="83" y="32"/>
                  <a:pt x="83" y="32"/>
                  <a:pt x="83" y="32"/>
                </a:cubicBezTo>
                <a:cubicBezTo>
                  <a:pt x="80" y="34"/>
                  <a:pt x="76" y="36"/>
                  <a:pt x="73" y="38"/>
                </a:cubicBezTo>
                <a:cubicBezTo>
                  <a:pt x="73" y="39"/>
                  <a:pt x="73" y="39"/>
                  <a:pt x="73" y="39"/>
                </a:cubicBezTo>
                <a:cubicBezTo>
                  <a:pt x="72" y="38"/>
                  <a:pt x="72" y="38"/>
                  <a:pt x="72" y="38"/>
                </a:cubicBezTo>
                <a:cubicBezTo>
                  <a:pt x="70" y="37"/>
                  <a:pt x="68" y="36"/>
                  <a:pt x="66" y="34"/>
                </a:cubicBezTo>
                <a:cubicBezTo>
                  <a:pt x="64" y="33"/>
                  <a:pt x="62" y="31"/>
                  <a:pt x="60" y="30"/>
                </a:cubicBezTo>
                <a:cubicBezTo>
                  <a:pt x="58" y="32"/>
                  <a:pt x="56" y="33"/>
                  <a:pt x="54" y="35"/>
                </a:cubicBezTo>
                <a:cubicBezTo>
                  <a:pt x="54" y="37"/>
                  <a:pt x="55" y="40"/>
                  <a:pt x="56" y="42"/>
                </a:cubicBezTo>
                <a:cubicBezTo>
                  <a:pt x="57" y="44"/>
                  <a:pt x="58" y="47"/>
                  <a:pt x="59" y="49"/>
                </a:cubicBezTo>
                <a:cubicBezTo>
                  <a:pt x="59" y="49"/>
                  <a:pt x="59" y="49"/>
                  <a:pt x="59" y="49"/>
                </a:cubicBezTo>
                <a:cubicBezTo>
                  <a:pt x="58" y="50"/>
                  <a:pt x="58" y="50"/>
                  <a:pt x="58" y="50"/>
                </a:cubicBezTo>
                <a:cubicBezTo>
                  <a:pt x="56" y="53"/>
                  <a:pt x="53" y="55"/>
                  <a:pt x="50" y="58"/>
                </a:cubicBezTo>
                <a:cubicBezTo>
                  <a:pt x="50" y="59"/>
                  <a:pt x="50" y="59"/>
                  <a:pt x="50" y="59"/>
                </a:cubicBezTo>
                <a:cubicBezTo>
                  <a:pt x="49" y="59"/>
                  <a:pt x="49" y="59"/>
                  <a:pt x="49" y="59"/>
                </a:cubicBezTo>
                <a:cubicBezTo>
                  <a:pt x="47" y="58"/>
                  <a:pt x="44" y="57"/>
                  <a:pt x="42" y="56"/>
                </a:cubicBezTo>
                <a:cubicBezTo>
                  <a:pt x="40" y="55"/>
                  <a:pt x="37" y="54"/>
                  <a:pt x="35" y="54"/>
                </a:cubicBezTo>
                <a:cubicBezTo>
                  <a:pt x="33" y="56"/>
                  <a:pt x="32" y="58"/>
                  <a:pt x="30" y="60"/>
                </a:cubicBezTo>
                <a:cubicBezTo>
                  <a:pt x="32" y="62"/>
                  <a:pt x="33" y="64"/>
                  <a:pt x="34" y="66"/>
                </a:cubicBezTo>
                <a:cubicBezTo>
                  <a:pt x="36" y="68"/>
                  <a:pt x="37" y="70"/>
                  <a:pt x="38" y="72"/>
                </a:cubicBezTo>
                <a:cubicBezTo>
                  <a:pt x="39" y="72"/>
                  <a:pt x="39" y="72"/>
                  <a:pt x="39" y="72"/>
                </a:cubicBezTo>
                <a:cubicBezTo>
                  <a:pt x="38" y="73"/>
                  <a:pt x="38" y="73"/>
                  <a:pt x="38" y="73"/>
                </a:cubicBezTo>
                <a:cubicBezTo>
                  <a:pt x="36" y="76"/>
                  <a:pt x="34" y="80"/>
                  <a:pt x="32" y="83"/>
                </a:cubicBezTo>
                <a:cubicBezTo>
                  <a:pt x="32" y="84"/>
                  <a:pt x="32" y="84"/>
                  <a:pt x="32" y="84"/>
                </a:cubicBezTo>
                <a:cubicBezTo>
                  <a:pt x="31" y="84"/>
                  <a:pt x="31" y="84"/>
                  <a:pt x="31" y="84"/>
                </a:cubicBezTo>
                <a:cubicBezTo>
                  <a:pt x="29" y="83"/>
                  <a:pt x="26" y="83"/>
                  <a:pt x="24" y="83"/>
                </a:cubicBezTo>
                <a:cubicBezTo>
                  <a:pt x="21" y="82"/>
                  <a:pt x="19" y="82"/>
                  <a:pt x="17" y="82"/>
                </a:cubicBezTo>
                <a:cubicBezTo>
                  <a:pt x="15" y="84"/>
                  <a:pt x="14" y="86"/>
                  <a:pt x="13" y="89"/>
                </a:cubicBezTo>
                <a:cubicBezTo>
                  <a:pt x="15" y="90"/>
                  <a:pt x="16" y="92"/>
                  <a:pt x="18" y="94"/>
                </a:cubicBezTo>
                <a:cubicBezTo>
                  <a:pt x="20" y="95"/>
                  <a:pt x="22" y="97"/>
                  <a:pt x="24" y="99"/>
                </a:cubicBezTo>
                <a:cubicBezTo>
                  <a:pt x="24" y="99"/>
                  <a:pt x="24" y="99"/>
                  <a:pt x="24" y="99"/>
                </a:cubicBezTo>
                <a:cubicBezTo>
                  <a:pt x="24" y="100"/>
                  <a:pt x="24" y="100"/>
                  <a:pt x="24" y="100"/>
                </a:cubicBezTo>
                <a:cubicBezTo>
                  <a:pt x="22" y="104"/>
                  <a:pt x="21" y="108"/>
                  <a:pt x="20" y="111"/>
                </a:cubicBezTo>
                <a:cubicBezTo>
                  <a:pt x="20" y="112"/>
                  <a:pt x="20" y="112"/>
                  <a:pt x="20" y="112"/>
                </a:cubicBezTo>
                <a:cubicBezTo>
                  <a:pt x="19" y="112"/>
                  <a:pt x="19" y="112"/>
                  <a:pt x="19" y="112"/>
                </a:cubicBezTo>
                <a:cubicBezTo>
                  <a:pt x="17" y="112"/>
                  <a:pt x="14" y="112"/>
                  <a:pt x="12" y="113"/>
                </a:cubicBezTo>
                <a:cubicBezTo>
                  <a:pt x="9" y="113"/>
                  <a:pt x="7" y="113"/>
                  <a:pt x="4" y="113"/>
                </a:cubicBezTo>
                <a:cubicBezTo>
                  <a:pt x="4" y="116"/>
                  <a:pt x="3" y="118"/>
                  <a:pt x="3" y="121"/>
                </a:cubicBezTo>
                <a:cubicBezTo>
                  <a:pt x="5" y="122"/>
                  <a:pt x="7" y="123"/>
                  <a:pt x="9" y="125"/>
                </a:cubicBezTo>
                <a:cubicBezTo>
                  <a:pt x="11" y="126"/>
                  <a:pt x="13" y="127"/>
                  <a:pt x="15" y="128"/>
                </a:cubicBezTo>
                <a:cubicBezTo>
                  <a:pt x="16" y="129"/>
                  <a:pt x="16" y="129"/>
                  <a:pt x="16" y="129"/>
                </a:cubicBezTo>
                <a:cubicBezTo>
                  <a:pt x="16" y="130"/>
                  <a:pt x="16" y="130"/>
                  <a:pt x="16" y="130"/>
                </a:cubicBezTo>
                <a:cubicBezTo>
                  <a:pt x="15" y="133"/>
                  <a:pt x="15" y="137"/>
                  <a:pt x="15" y="141"/>
                </a:cubicBezTo>
                <a:cubicBezTo>
                  <a:pt x="14" y="142"/>
                  <a:pt x="14" y="142"/>
                  <a:pt x="14" y="142"/>
                </a:cubicBezTo>
                <a:cubicBezTo>
                  <a:pt x="14" y="142"/>
                  <a:pt x="14" y="142"/>
                  <a:pt x="14" y="142"/>
                </a:cubicBezTo>
                <a:cubicBezTo>
                  <a:pt x="12" y="143"/>
                  <a:pt x="9" y="144"/>
                  <a:pt x="7" y="145"/>
                </a:cubicBezTo>
                <a:cubicBezTo>
                  <a:pt x="4" y="145"/>
                  <a:pt x="2" y="146"/>
                  <a:pt x="0" y="147"/>
                </a:cubicBezTo>
                <a:cubicBezTo>
                  <a:pt x="0" y="147"/>
                  <a:pt x="0" y="147"/>
                  <a:pt x="0" y="147"/>
                </a:cubicBezTo>
                <a:cubicBezTo>
                  <a:pt x="0" y="148"/>
                  <a:pt x="0" y="150"/>
                  <a:pt x="0" y="151"/>
                </a:cubicBezTo>
                <a:cubicBezTo>
                  <a:pt x="0" y="152"/>
                  <a:pt x="0" y="153"/>
                  <a:pt x="0" y="155"/>
                </a:cubicBezTo>
                <a:cubicBezTo>
                  <a:pt x="0" y="155"/>
                  <a:pt x="0" y="155"/>
                  <a:pt x="0" y="155"/>
                </a:cubicBezTo>
                <a:cubicBezTo>
                  <a:pt x="2" y="156"/>
                  <a:pt x="4" y="156"/>
                  <a:pt x="7" y="157"/>
                </a:cubicBezTo>
                <a:cubicBezTo>
                  <a:pt x="9" y="158"/>
                  <a:pt x="12" y="158"/>
                  <a:pt x="14" y="159"/>
                </a:cubicBezTo>
                <a:cubicBezTo>
                  <a:pt x="14" y="160"/>
                  <a:pt x="14" y="160"/>
                  <a:pt x="14" y="160"/>
                </a:cubicBezTo>
                <a:cubicBezTo>
                  <a:pt x="15" y="160"/>
                  <a:pt x="15" y="160"/>
                  <a:pt x="15" y="160"/>
                </a:cubicBezTo>
                <a:cubicBezTo>
                  <a:pt x="15" y="165"/>
                  <a:pt x="15" y="168"/>
                  <a:pt x="16" y="172"/>
                </a:cubicBezTo>
                <a:cubicBezTo>
                  <a:pt x="16" y="173"/>
                  <a:pt x="16" y="173"/>
                  <a:pt x="16" y="173"/>
                </a:cubicBezTo>
                <a:cubicBezTo>
                  <a:pt x="15" y="173"/>
                  <a:pt x="15" y="173"/>
                  <a:pt x="15" y="173"/>
                </a:cubicBezTo>
                <a:cubicBezTo>
                  <a:pt x="13" y="174"/>
                  <a:pt x="11" y="176"/>
                  <a:pt x="9" y="177"/>
                </a:cubicBezTo>
                <a:cubicBezTo>
                  <a:pt x="7" y="178"/>
                  <a:pt x="5" y="179"/>
                  <a:pt x="3" y="181"/>
                </a:cubicBezTo>
                <a:cubicBezTo>
                  <a:pt x="3" y="183"/>
                  <a:pt x="4" y="186"/>
                  <a:pt x="4" y="188"/>
                </a:cubicBezTo>
                <a:cubicBezTo>
                  <a:pt x="7" y="189"/>
                  <a:pt x="9" y="189"/>
                  <a:pt x="12" y="189"/>
                </a:cubicBezTo>
                <a:cubicBezTo>
                  <a:pt x="14" y="189"/>
                  <a:pt x="17" y="189"/>
                  <a:pt x="19" y="190"/>
                </a:cubicBezTo>
                <a:cubicBezTo>
                  <a:pt x="20" y="190"/>
                  <a:pt x="20" y="190"/>
                  <a:pt x="20" y="190"/>
                </a:cubicBezTo>
                <a:cubicBezTo>
                  <a:pt x="20" y="190"/>
                  <a:pt x="20" y="190"/>
                  <a:pt x="20" y="190"/>
                </a:cubicBezTo>
                <a:cubicBezTo>
                  <a:pt x="21" y="194"/>
                  <a:pt x="22" y="198"/>
                  <a:pt x="24" y="201"/>
                </a:cubicBezTo>
                <a:cubicBezTo>
                  <a:pt x="24" y="202"/>
                  <a:pt x="24" y="202"/>
                  <a:pt x="24" y="202"/>
                </a:cubicBezTo>
                <a:cubicBezTo>
                  <a:pt x="24" y="203"/>
                  <a:pt x="24" y="203"/>
                  <a:pt x="24" y="203"/>
                </a:cubicBezTo>
                <a:cubicBezTo>
                  <a:pt x="22" y="204"/>
                  <a:pt x="20" y="206"/>
                  <a:pt x="18" y="208"/>
                </a:cubicBezTo>
                <a:cubicBezTo>
                  <a:pt x="16" y="210"/>
                  <a:pt x="15" y="211"/>
                  <a:pt x="13" y="213"/>
                </a:cubicBezTo>
                <a:cubicBezTo>
                  <a:pt x="14" y="215"/>
                  <a:pt x="15" y="218"/>
                  <a:pt x="17" y="220"/>
                </a:cubicBezTo>
                <a:cubicBezTo>
                  <a:pt x="19" y="220"/>
                  <a:pt x="21" y="219"/>
                  <a:pt x="24" y="219"/>
                </a:cubicBezTo>
                <a:cubicBezTo>
                  <a:pt x="26" y="219"/>
                  <a:pt x="29" y="218"/>
                  <a:pt x="31" y="218"/>
                </a:cubicBezTo>
                <a:cubicBezTo>
                  <a:pt x="32" y="218"/>
                  <a:pt x="32" y="218"/>
                  <a:pt x="32" y="218"/>
                </a:cubicBezTo>
                <a:cubicBezTo>
                  <a:pt x="32" y="219"/>
                  <a:pt x="32" y="219"/>
                  <a:pt x="32" y="219"/>
                </a:cubicBezTo>
                <a:cubicBezTo>
                  <a:pt x="34" y="222"/>
                  <a:pt x="36" y="225"/>
                  <a:pt x="38" y="228"/>
                </a:cubicBezTo>
                <a:cubicBezTo>
                  <a:pt x="39" y="229"/>
                  <a:pt x="39" y="229"/>
                  <a:pt x="39" y="229"/>
                </a:cubicBezTo>
                <a:cubicBezTo>
                  <a:pt x="38" y="230"/>
                  <a:pt x="38" y="230"/>
                  <a:pt x="38" y="230"/>
                </a:cubicBezTo>
                <a:cubicBezTo>
                  <a:pt x="37" y="232"/>
                  <a:pt x="36" y="234"/>
                  <a:pt x="34" y="236"/>
                </a:cubicBezTo>
                <a:cubicBezTo>
                  <a:pt x="33" y="238"/>
                  <a:pt x="32" y="240"/>
                  <a:pt x="30" y="242"/>
                </a:cubicBezTo>
                <a:cubicBezTo>
                  <a:pt x="32" y="244"/>
                  <a:pt x="33" y="246"/>
                  <a:pt x="35" y="248"/>
                </a:cubicBezTo>
                <a:cubicBezTo>
                  <a:pt x="37" y="247"/>
                  <a:pt x="40" y="246"/>
                  <a:pt x="42" y="246"/>
                </a:cubicBezTo>
                <a:cubicBezTo>
                  <a:pt x="44" y="245"/>
                  <a:pt x="47" y="244"/>
                  <a:pt x="49" y="243"/>
                </a:cubicBezTo>
                <a:cubicBezTo>
                  <a:pt x="50" y="243"/>
                  <a:pt x="50" y="243"/>
                  <a:pt x="50" y="243"/>
                </a:cubicBezTo>
                <a:cubicBezTo>
                  <a:pt x="50" y="243"/>
                  <a:pt x="50" y="243"/>
                  <a:pt x="50" y="243"/>
                </a:cubicBezTo>
                <a:cubicBezTo>
                  <a:pt x="53" y="246"/>
                  <a:pt x="56" y="249"/>
                  <a:pt x="58" y="251"/>
                </a:cubicBezTo>
                <a:cubicBezTo>
                  <a:pt x="59" y="252"/>
                  <a:pt x="59" y="252"/>
                  <a:pt x="59" y="252"/>
                </a:cubicBezTo>
                <a:cubicBezTo>
                  <a:pt x="59" y="253"/>
                  <a:pt x="59" y="253"/>
                  <a:pt x="59" y="253"/>
                </a:cubicBezTo>
                <a:cubicBezTo>
                  <a:pt x="58" y="255"/>
                  <a:pt x="57" y="257"/>
                  <a:pt x="56" y="260"/>
                </a:cubicBezTo>
                <a:cubicBezTo>
                  <a:pt x="55" y="262"/>
                  <a:pt x="54" y="264"/>
                  <a:pt x="54" y="266"/>
                </a:cubicBezTo>
                <a:cubicBezTo>
                  <a:pt x="56" y="268"/>
                  <a:pt x="58" y="270"/>
                  <a:pt x="60" y="271"/>
                </a:cubicBezTo>
                <a:cubicBezTo>
                  <a:pt x="62" y="270"/>
                  <a:pt x="64" y="269"/>
                  <a:pt x="66" y="267"/>
                </a:cubicBezTo>
                <a:cubicBezTo>
                  <a:pt x="68" y="266"/>
                  <a:pt x="70" y="265"/>
                  <a:pt x="72" y="263"/>
                </a:cubicBezTo>
                <a:cubicBezTo>
                  <a:pt x="73" y="263"/>
                  <a:pt x="73" y="263"/>
                  <a:pt x="73" y="263"/>
                </a:cubicBezTo>
                <a:cubicBezTo>
                  <a:pt x="73" y="263"/>
                  <a:pt x="73" y="263"/>
                  <a:pt x="73" y="263"/>
                </a:cubicBezTo>
                <a:cubicBezTo>
                  <a:pt x="76" y="266"/>
                  <a:pt x="80" y="268"/>
                  <a:pt x="83" y="270"/>
                </a:cubicBezTo>
                <a:cubicBezTo>
                  <a:pt x="84" y="270"/>
                  <a:pt x="84" y="270"/>
                  <a:pt x="84" y="270"/>
                </a:cubicBezTo>
                <a:cubicBezTo>
                  <a:pt x="84" y="271"/>
                  <a:pt x="84" y="271"/>
                  <a:pt x="84" y="271"/>
                </a:cubicBezTo>
                <a:cubicBezTo>
                  <a:pt x="83" y="273"/>
                  <a:pt x="83" y="276"/>
                  <a:pt x="83" y="278"/>
                </a:cubicBezTo>
                <a:cubicBezTo>
                  <a:pt x="82" y="280"/>
                  <a:pt x="82" y="283"/>
                  <a:pt x="82" y="285"/>
                </a:cubicBezTo>
                <a:cubicBezTo>
                  <a:pt x="84" y="286"/>
                  <a:pt x="86" y="287"/>
                  <a:pt x="89" y="289"/>
                </a:cubicBezTo>
                <a:cubicBezTo>
                  <a:pt x="90" y="287"/>
                  <a:pt x="92" y="285"/>
                  <a:pt x="94" y="283"/>
                </a:cubicBezTo>
                <a:cubicBezTo>
                  <a:pt x="96" y="282"/>
                  <a:pt x="97" y="280"/>
                  <a:pt x="99" y="278"/>
                </a:cubicBezTo>
                <a:cubicBezTo>
                  <a:pt x="100" y="278"/>
                  <a:pt x="100" y="278"/>
                  <a:pt x="100" y="278"/>
                </a:cubicBezTo>
                <a:cubicBezTo>
                  <a:pt x="100" y="278"/>
                  <a:pt x="100" y="278"/>
                  <a:pt x="100" y="278"/>
                </a:cubicBezTo>
                <a:cubicBezTo>
                  <a:pt x="104" y="279"/>
                  <a:pt x="108" y="281"/>
                  <a:pt x="111" y="282"/>
                </a:cubicBezTo>
                <a:cubicBezTo>
                  <a:pt x="112" y="282"/>
                  <a:pt x="112" y="282"/>
                  <a:pt x="112" y="282"/>
                </a:cubicBezTo>
                <a:cubicBezTo>
                  <a:pt x="112" y="283"/>
                  <a:pt x="112" y="283"/>
                  <a:pt x="112" y="283"/>
                </a:cubicBezTo>
                <a:cubicBezTo>
                  <a:pt x="112" y="285"/>
                  <a:pt x="113" y="288"/>
                  <a:pt x="113" y="290"/>
                </a:cubicBezTo>
                <a:cubicBezTo>
                  <a:pt x="113" y="292"/>
                  <a:pt x="113" y="295"/>
                  <a:pt x="113" y="297"/>
                </a:cubicBezTo>
                <a:cubicBezTo>
                  <a:pt x="116" y="298"/>
                  <a:pt x="118" y="298"/>
                  <a:pt x="121" y="299"/>
                </a:cubicBezTo>
                <a:cubicBezTo>
                  <a:pt x="122" y="297"/>
                  <a:pt x="124" y="295"/>
                  <a:pt x="125" y="293"/>
                </a:cubicBezTo>
                <a:cubicBezTo>
                  <a:pt x="126" y="291"/>
                  <a:pt x="127" y="288"/>
                  <a:pt x="129" y="287"/>
                </a:cubicBezTo>
                <a:cubicBezTo>
                  <a:pt x="129" y="286"/>
                  <a:pt x="129" y="286"/>
                  <a:pt x="129" y="286"/>
                </a:cubicBezTo>
                <a:cubicBezTo>
                  <a:pt x="130" y="286"/>
                  <a:pt x="130" y="286"/>
                  <a:pt x="130" y="286"/>
                </a:cubicBezTo>
                <a:cubicBezTo>
                  <a:pt x="133" y="286"/>
                  <a:pt x="137" y="287"/>
                  <a:pt x="141" y="287"/>
                </a:cubicBezTo>
                <a:cubicBezTo>
                  <a:pt x="142" y="287"/>
                  <a:pt x="142" y="287"/>
                  <a:pt x="142" y="287"/>
                </a:cubicBezTo>
                <a:cubicBezTo>
                  <a:pt x="142" y="288"/>
                  <a:pt x="142" y="288"/>
                  <a:pt x="142" y="288"/>
                </a:cubicBezTo>
                <a:cubicBezTo>
                  <a:pt x="143" y="290"/>
                  <a:pt x="144" y="293"/>
                  <a:pt x="145" y="295"/>
                </a:cubicBezTo>
                <a:cubicBezTo>
                  <a:pt x="145" y="297"/>
                  <a:pt x="146" y="300"/>
                  <a:pt x="147" y="302"/>
                </a:cubicBezTo>
                <a:cubicBezTo>
                  <a:pt x="147" y="302"/>
                  <a:pt x="147" y="302"/>
                  <a:pt x="147" y="302"/>
                </a:cubicBezTo>
                <a:cubicBezTo>
                  <a:pt x="150" y="302"/>
                  <a:pt x="152" y="302"/>
                  <a:pt x="155" y="302"/>
                </a:cubicBezTo>
                <a:cubicBezTo>
                  <a:pt x="155" y="302"/>
                  <a:pt x="155" y="302"/>
                  <a:pt x="155" y="302"/>
                </a:cubicBezTo>
                <a:cubicBezTo>
                  <a:pt x="156" y="300"/>
                  <a:pt x="156" y="297"/>
                  <a:pt x="157" y="295"/>
                </a:cubicBezTo>
                <a:cubicBezTo>
                  <a:pt x="158" y="293"/>
                  <a:pt x="159" y="290"/>
                  <a:pt x="159" y="288"/>
                </a:cubicBezTo>
                <a:cubicBezTo>
                  <a:pt x="160" y="287"/>
                  <a:pt x="160" y="287"/>
                  <a:pt x="160" y="287"/>
                </a:cubicBezTo>
                <a:cubicBezTo>
                  <a:pt x="161" y="287"/>
                  <a:pt x="161" y="287"/>
                  <a:pt x="161" y="287"/>
                </a:cubicBezTo>
                <a:cubicBezTo>
                  <a:pt x="165" y="287"/>
                  <a:pt x="168" y="286"/>
                  <a:pt x="172" y="286"/>
                </a:cubicBezTo>
                <a:cubicBezTo>
                  <a:pt x="173" y="286"/>
                  <a:pt x="173" y="286"/>
                  <a:pt x="173" y="286"/>
                </a:cubicBezTo>
                <a:cubicBezTo>
                  <a:pt x="173" y="287"/>
                  <a:pt x="173" y="287"/>
                  <a:pt x="173" y="287"/>
                </a:cubicBezTo>
                <a:cubicBezTo>
                  <a:pt x="175" y="288"/>
                  <a:pt x="176" y="291"/>
                  <a:pt x="177" y="293"/>
                </a:cubicBezTo>
                <a:cubicBezTo>
                  <a:pt x="178" y="295"/>
                  <a:pt x="180" y="297"/>
                  <a:pt x="181" y="299"/>
                </a:cubicBezTo>
                <a:cubicBezTo>
                  <a:pt x="183" y="298"/>
                  <a:pt x="186" y="298"/>
                  <a:pt x="188" y="297"/>
                </a:cubicBezTo>
                <a:cubicBezTo>
                  <a:pt x="189" y="295"/>
                  <a:pt x="189" y="292"/>
                  <a:pt x="189" y="290"/>
                </a:cubicBezTo>
                <a:cubicBezTo>
                  <a:pt x="189" y="288"/>
                  <a:pt x="189" y="285"/>
                  <a:pt x="190" y="283"/>
                </a:cubicBezTo>
                <a:cubicBezTo>
                  <a:pt x="190" y="282"/>
                  <a:pt x="190" y="282"/>
                  <a:pt x="190" y="282"/>
                </a:cubicBezTo>
                <a:cubicBezTo>
                  <a:pt x="191" y="282"/>
                  <a:pt x="191" y="282"/>
                  <a:pt x="191" y="282"/>
                </a:cubicBezTo>
                <a:cubicBezTo>
                  <a:pt x="194" y="281"/>
                  <a:pt x="198" y="279"/>
                  <a:pt x="202" y="278"/>
                </a:cubicBezTo>
                <a:cubicBezTo>
                  <a:pt x="202" y="278"/>
                  <a:pt x="202" y="278"/>
                  <a:pt x="202" y="278"/>
                </a:cubicBezTo>
                <a:cubicBezTo>
                  <a:pt x="203" y="278"/>
                  <a:pt x="203" y="278"/>
                  <a:pt x="203" y="278"/>
                </a:cubicBezTo>
                <a:cubicBezTo>
                  <a:pt x="205" y="280"/>
                  <a:pt x="206" y="282"/>
                  <a:pt x="208" y="283"/>
                </a:cubicBezTo>
                <a:cubicBezTo>
                  <a:pt x="210" y="285"/>
                  <a:pt x="211" y="287"/>
                  <a:pt x="213" y="289"/>
                </a:cubicBezTo>
                <a:cubicBezTo>
                  <a:pt x="215" y="288"/>
                  <a:pt x="218" y="286"/>
                  <a:pt x="220" y="285"/>
                </a:cubicBezTo>
                <a:cubicBezTo>
                  <a:pt x="220" y="283"/>
                  <a:pt x="219" y="280"/>
                  <a:pt x="219" y="278"/>
                </a:cubicBezTo>
                <a:cubicBezTo>
                  <a:pt x="219" y="276"/>
                  <a:pt x="218" y="273"/>
                  <a:pt x="218" y="271"/>
                </a:cubicBezTo>
                <a:cubicBezTo>
                  <a:pt x="218" y="270"/>
                  <a:pt x="218" y="270"/>
                  <a:pt x="218" y="270"/>
                </a:cubicBezTo>
                <a:cubicBezTo>
                  <a:pt x="219" y="270"/>
                  <a:pt x="219" y="270"/>
                  <a:pt x="219" y="270"/>
                </a:cubicBezTo>
                <a:cubicBezTo>
                  <a:pt x="222" y="268"/>
                  <a:pt x="225" y="266"/>
                  <a:pt x="228" y="263"/>
                </a:cubicBezTo>
                <a:cubicBezTo>
                  <a:pt x="229" y="263"/>
                  <a:pt x="229" y="263"/>
                  <a:pt x="229" y="263"/>
                </a:cubicBezTo>
                <a:cubicBezTo>
                  <a:pt x="230" y="263"/>
                  <a:pt x="230" y="263"/>
                  <a:pt x="230" y="263"/>
                </a:cubicBezTo>
                <a:cubicBezTo>
                  <a:pt x="232" y="265"/>
                  <a:pt x="234" y="266"/>
                  <a:pt x="236" y="267"/>
                </a:cubicBezTo>
                <a:cubicBezTo>
                  <a:pt x="238" y="269"/>
                  <a:pt x="240" y="270"/>
                  <a:pt x="242" y="271"/>
                </a:cubicBezTo>
                <a:cubicBezTo>
                  <a:pt x="244" y="270"/>
                  <a:pt x="246" y="268"/>
                  <a:pt x="248" y="266"/>
                </a:cubicBezTo>
                <a:cubicBezTo>
                  <a:pt x="247" y="264"/>
                  <a:pt x="247" y="262"/>
                  <a:pt x="246" y="260"/>
                </a:cubicBezTo>
                <a:cubicBezTo>
                  <a:pt x="245" y="257"/>
                  <a:pt x="244" y="255"/>
                  <a:pt x="243" y="253"/>
                </a:cubicBezTo>
                <a:cubicBezTo>
                  <a:pt x="243" y="252"/>
                  <a:pt x="243" y="252"/>
                  <a:pt x="243" y="252"/>
                </a:cubicBezTo>
                <a:cubicBezTo>
                  <a:pt x="243" y="251"/>
                  <a:pt x="243" y="251"/>
                  <a:pt x="243" y="251"/>
                </a:cubicBezTo>
                <a:cubicBezTo>
                  <a:pt x="246" y="249"/>
                  <a:pt x="249" y="246"/>
                  <a:pt x="252" y="243"/>
                </a:cubicBezTo>
                <a:cubicBezTo>
                  <a:pt x="252" y="243"/>
                  <a:pt x="252" y="243"/>
                  <a:pt x="252" y="243"/>
                </a:cubicBezTo>
                <a:cubicBezTo>
                  <a:pt x="253" y="243"/>
                  <a:pt x="253" y="243"/>
                  <a:pt x="253" y="243"/>
                </a:cubicBezTo>
                <a:cubicBezTo>
                  <a:pt x="255" y="244"/>
                  <a:pt x="258" y="245"/>
                  <a:pt x="260" y="246"/>
                </a:cubicBezTo>
                <a:cubicBezTo>
                  <a:pt x="262" y="246"/>
                  <a:pt x="264" y="247"/>
                  <a:pt x="267" y="248"/>
                </a:cubicBezTo>
                <a:cubicBezTo>
                  <a:pt x="268" y="246"/>
                  <a:pt x="270" y="244"/>
                  <a:pt x="271" y="242"/>
                </a:cubicBezTo>
                <a:cubicBezTo>
                  <a:pt x="270" y="240"/>
                  <a:pt x="269" y="238"/>
                  <a:pt x="268" y="236"/>
                </a:cubicBezTo>
                <a:cubicBezTo>
                  <a:pt x="266" y="234"/>
                  <a:pt x="265" y="232"/>
                  <a:pt x="264" y="230"/>
                </a:cubicBezTo>
                <a:cubicBezTo>
                  <a:pt x="263" y="229"/>
                  <a:pt x="263" y="229"/>
                  <a:pt x="263" y="229"/>
                </a:cubicBezTo>
                <a:cubicBezTo>
                  <a:pt x="264" y="228"/>
                  <a:pt x="264" y="228"/>
                  <a:pt x="264" y="228"/>
                </a:cubicBezTo>
                <a:cubicBezTo>
                  <a:pt x="266" y="225"/>
                  <a:pt x="268" y="222"/>
                  <a:pt x="270" y="219"/>
                </a:cubicBezTo>
                <a:cubicBezTo>
                  <a:pt x="270" y="218"/>
                  <a:pt x="270" y="218"/>
                  <a:pt x="270" y="218"/>
                </a:cubicBezTo>
                <a:cubicBezTo>
                  <a:pt x="271" y="218"/>
                  <a:pt x="271" y="218"/>
                  <a:pt x="271" y="218"/>
                </a:cubicBezTo>
                <a:cubicBezTo>
                  <a:pt x="273" y="218"/>
                  <a:pt x="276" y="219"/>
                  <a:pt x="278" y="219"/>
                </a:cubicBezTo>
                <a:cubicBezTo>
                  <a:pt x="281" y="219"/>
                  <a:pt x="283" y="220"/>
                  <a:pt x="285" y="220"/>
                </a:cubicBezTo>
                <a:cubicBezTo>
                  <a:pt x="286" y="218"/>
                  <a:pt x="288" y="215"/>
                  <a:pt x="289" y="213"/>
                </a:cubicBezTo>
                <a:cubicBezTo>
                  <a:pt x="287" y="211"/>
                  <a:pt x="285" y="210"/>
                  <a:pt x="284" y="208"/>
                </a:cubicBezTo>
                <a:cubicBezTo>
                  <a:pt x="282" y="206"/>
                  <a:pt x="280" y="204"/>
                  <a:pt x="278" y="203"/>
                </a:cubicBezTo>
                <a:cubicBezTo>
                  <a:pt x="278" y="202"/>
                  <a:pt x="278" y="202"/>
                  <a:pt x="278" y="202"/>
                </a:cubicBezTo>
                <a:cubicBezTo>
                  <a:pt x="278" y="201"/>
                  <a:pt x="278" y="201"/>
                  <a:pt x="278" y="201"/>
                </a:cubicBezTo>
                <a:cubicBezTo>
                  <a:pt x="279" y="198"/>
                  <a:pt x="281" y="194"/>
                  <a:pt x="282" y="190"/>
                </a:cubicBezTo>
                <a:cubicBezTo>
                  <a:pt x="282" y="190"/>
                  <a:pt x="282" y="190"/>
                  <a:pt x="282" y="190"/>
                </a:cubicBezTo>
                <a:cubicBezTo>
                  <a:pt x="283" y="190"/>
                  <a:pt x="283" y="190"/>
                  <a:pt x="283" y="190"/>
                </a:cubicBezTo>
                <a:cubicBezTo>
                  <a:pt x="285" y="189"/>
                  <a:pt x="288" y="189"/>
                  <a:pt x="290" y="189"/>
                </a:cubicBezTo>
                <a:cubicBezTo>
                  <a:pt x="293" y="189"/>
                  <a:pt x="295" y="189"/>
                  <a:pt x="297" y="188"/>
                </a:cubicBezTo>
                <a:cubicBezTo>
                  <a:pt x="298" y="186"/>
                  <a:pt x="299" y="183"/>
                  <a:pt x="299" y="181"/>
                </a:cubicBezTo>
                <a:cubicBezTo>
                  <a:pt x="297" y="179"/>
                  <a:pt x="295" y="178"/>
                  <a:pt x="293" y="177"/>
                </a:cubicBezTo>
                <a:cubicBezTo>
                  <a:pt x="291" y="176"/>
                  <a:pt x="289" y="174"/>
                  <a:pt x="287" y="173"/>
                </a:cubicBezTo>
                <a:cubicBezTo>
                  <a:pt x="286" y="173"/>
                  <a:pt x="286" y="173"/>
                  <a:pt x="286" y="173"/>
                </a:cubicBezTo>
                <a:cubicBezTo>
                  <a:pt x="286" y="172"/>
                  <a:pt x="286" y="172"/>
                  <a:pt x="286" y="172"/>
                </a:cubicBezTo>
                <a:cubicBezTo>
                  <a:pt x="287" y="168"/>
                  <a:pt x="287" y="165"/>
                  <a:pt x="287" y="160"/>
                </a:cubicBezTo>
                <a:cubicBezTo>
                  <a:pt x="287" y="160"/>
                  <a:pt x="287" y="160"/>
                  <a:pt x="287" y="160"/>
                </a:cubicBezTo>
                <a:cubicBezTo>
                  <a:pt x="288" y="159"/>
                  <a:pt x="288" y="159"/>
                  <a:pt x="288" y="159"/>
                </a:cubicBezTo>
                <a:cubicBezTo>
                  <a:pt x="290" y="159"/>
                  <a:pt x="293" y="158"/>
                  <a:pt x="295" y="157"/>
                </a:cubicBezTo>
                <a:cubicBezTo>
                  <a:pt x="297" y="156"/>
                  <a:pt x="300" y="156"/>
                  <a:pt x="302" y="155"/>
                </a:cubicBezTo>
                <a:cubicBezTo>
                  <a:pt x="302" y="155"/>
                  <a:pt x="302" y="155"/>
                  <a:pt x="302" y="155"/>
                </a:cubicBezTo>
                <a:cubicBezTo>
                  <a:pt x="302" y="153"/>
                  <a:pt x="302" y="152"/>
                  <a:pt x="302" y="151"/>
                </a:cubicBezTo>
                <a:cubicBezTo>
                  <a:pt x="302" y="149"/>
                  <a:pt x="302" y="148"/>
                  <a:pt x="302" y="147"/>
                </a:cubicBezTo>
                <a:close/>
                <a:moveTo>
                  <a:pt x="159" y="110"/>
                </a:moveTo>
                <a:cubicBezTo>
                  <a:pt x="161" y="93"/>
                  <a:pt x="164" y="76"/>
                  <a:pt x="169" y="59"/>
                </a:cubicBezTo>
                <a:cubicBezTo>
                  <a:pt x="169" y="58"/>
                  <a:pt x="169" y="58"/>
                  <a:pt x="169" y="58"/>
                </a:cubicBezTo>
                <a:cubicBezTo>
                  <a:pt x="170" y="59"/>
                  <a:pt x="170" y="59"/>
                  <a:pt x="170" y="59"/>
                </a:cubicBezTo>
                <a:cubicBezTo>
                  <a:pt x="182" y="61"/>
                  <a:pt x="193" y="66"/>
                  <a:pt x="203" y="72"/>
                </a:cubicBezTo>
                <a:cubicBezTo>
                  <a:pt x="204" y="73"/>
                  <a:pt x="204" y="73"/>
                  <a:pt x="204" y="73"/>
                </a:cubicBezTo>
                <a:cubicBezTo>
                  <a:pt x="203" y="74"/>
                  <a:pt x="203" y="74"/>
                  <a:pt x="203" y="74"/>
                </a:cubicBezTo>
                <a:cubicBezTo>
                  <a:pt x="195" y="90"/>
                  <a:pt x="185" y="104"/>
                  <a:pt x="174" y="116"/>
                </a:cubicBezTo>
                <a:cubicBezTo>
                  <a:pt x="173" y="117"/>
                  <a:pt x="173" y="117"/>
                  <a:pt x="173" y="117"/>
                </a:cubicBezTo>
                <a:cubicBezTo>
                  <a:pt x="172" y="117"/>
                  <a:pt x="172" y="117"/>
                  <a:pt x="172" y="117"/>
                </a:cubicBezTo>
                <a:cubicBezTo>
                  <a:pt x="169" y="114"/>
                  <a:pt x="165" y="112"/>
                  <a:pt x="160" y="111"/>
                </a:cubicBezTo>
                <a:cubicBezTo>
                  <a:pt x="159" y="111"/>
                  <a:pt x="159" y="111"/>
                  <a:pt x="159" y="111"/>
                </a:cubicBezTo>
                <a:lnTo>
                  <a:pt x="159" y="110"/>
                </a:lnTo>
                <a:close/>
                <a:moveTo>
                  <a:pt x="99" y="72"/>
                </a:moveTo>
                <a:cubicBezTo>
                  <a:pt x="109" y="65"/>
                  <a:pt x="120" y="61"/>
                  <a:pt x="132" y="58"/>
                </a:cubicBezTo>
                <a:cubicBezTo>
                  <a:pt x="133" y="58"/>
                  <a:pt x="133" y="58"/>
                  <a:pt x="133" y="58"/>
                </a:cubicBezTo>
                <a:cubicBezTo>
                  <a:pt x="134" y="59"/>
                  <a:pt x="134" y="59"/>
                  <a:pt x="134" y="59"/>
                </a:cubicBezTo>
                <a:cubicBezTo>
                  <a:pt x="139" y="76"/>
                  <a:pt x="142" y="93"/>
                  <a:pt x="143" y="110"/>
                </a:cubicBezTo>
                <a:cubicBezTo>
                  <a:pt x="143" y="111"/>
                  <a:pt x="143" y="111"/>
                  <a:pt x="143" y="111"/>
                </a:cubicBezTo>
                <a:cubicBezTo>
                  <a:pt x="142" y="111"/>
                  <a:pt x="142" y="111"/>
                  <a:pt x="142" y="111"/>
                </a:cubicBezTo>
                <a:cubicBezTo>
                  <a:pt x="138" y="112"/>
                  <a:pt x="134" y="114"/>
                  <a:pt x="130" y="116"/>
                </a:cubicBezTo>
                <a:cubicBezTo>
                  <a:pt x="129" y="117"/>
                  <a:pt x="129" y="117"/>
                  <a:pt x="129" y="117"/>
                </a:cubicBezTo>
                <a:cubicBezTo>
                  <a:pt x="128" y="116"/>
                  <a:pt x="128" y="116"/>
                  <a:pt x="128" y="116"/>
                </a:cubicBezTo>
                <a:cubicBezTo>
                  <a:pt x="117" y="103"/>
                  <a:pt x="107" y="89"/>
                  <a:pt x="99" y="74"/>
                </a:cubicBezTo>
                <a:cubicBezTo>
                  <a:pt x="98" y="73"/>
                  <a:pt x="98" y="73"/>
                  <a:pt x="98" y="73"/>
                </a:cubicBezTo>
                <a:lnTo>
                  <a:pt x="99" y="72"/>
                </a:lnTo>
                <a:close/>
                <a:moveTo>
                  <a:pt x="59" y="132"/>
                </a:moveTo>
                <a:cubicBezTo>
                  <a:pt x="61" y="120"/>
                  <a:pt x="66" y="109"/>
                  <a:pt x="72" y="99"/>
                </a:cubicBezTo>
                <a:cubicBezTo>
                  <a:pt x="73" y="98"/>
                  <a:pt x="73" y="98"/>
                  <a:pt x="73" y="98"/>
                </a:cubicBezTo>
                <a:cubicBezTo>
                  <a:pt x="74" y="98"/>
                  <a:pt x="74" y="98"/>
                  <a:pt x="74" y="98"/>
                </a:cubicBezTo>
                <a:cubicBezTo>
                  <a:pt x="90" y="107"/>
                  <a:pt x="104" y="116"/>
                  <a:pt x="116" y="128"/>
                </a:cubicBezTo>
                <a:cubicBezTo>
                  <a:pt x="117" y="128"/>
                  <a:pt x="117" y="128"/>
                  <a:pt x="117" y="128"/>
                </a:cubicBezTo>
                <a:cubicBezTo>
                  <a:pt x="117" y="129"/>
                  <a:pt x="117" y="129"/>
                  <a:pt x="117" y="129"/>
                </a:cubicBezTo>
                <a:cubicBezTo>
                  <a:pt x="114" y="133"/>
                  <a:pt x="113" y="137"/>
                  <a:pt x="112" y="141"/>
                </a:cubicBezTo>
                <a:cubicBezTo>
                  <a:pt x="111" y="143"/>
                  <a:pt x="111" y="143"/>
                  <a:pt x="111" y="143"/>
                </a:cubicBezTo>
                <a:cubicBezTo>
                  <a:pt x="110" y="142"/>
                  <a:pt x="110" y="142"/>
                  <a:pt x="110" y="142"/>
                </a:cubicBezTo>
                <a:cubicBezTo>
                  <a:pt x="93" y="141"/>
                  <a:pt x="76" y="138"/>
                  <a:pt x="60" y="133"/>
                </a:cubicBezTo>
                <a:cubicBezTo>
                  <a:pt x="58" y="133"/>
                  <a:pt x="58" y="133"/>
                  <a:pt x="58" y="133"/>
                </a:cubicBezTo>
                <a:lnTo>
                  <a:pt x="59" y="132"/>
                </a:lnTo>
                <a:close/>
                <a:moveTo>
                  <a:pt x="74" y="203"/>
                </a:moveTo>
                <a:cubicBezTo>
                  <a:pt x="73" y="203"/>
                  <a:pt x="73" y="203"/>
                  <a:pt x="73" y="203"/>
                </a:cubicBezTo>
                <a:cubicBezTo>
                  <a:pt x="72" y="202"/>
                  <a:pt x="72" y="202"/>
                  <a:pt x="72" y="202"/>
                </a:cubicBezTo>
                <a:cubicBezTo>
                  <a:pt x="66" y="192"/>
                  <a:pt x="61" y="181"/>
                  <a:pt x="59" y="170"/>
                </a:cubicBezTo>
                <a:cubicBezTo>
                  <a:pt x="58" y="168"/>
                  <a:pt x="58" y="168"/>
                  <a:pt x="58" y="168"/>
                </a:cubicBezTo>
                <a:cubicBezTo>
                  <a:pt x="60" y="168"/>
                  <a:pt x="60" y="168"/>
                  <a:pt x="60" y="168"/>
                </a:cubicBezTo>
                <a:cubicBezTo>
                  <a:pt x="76" y="163"/>
                  <a:pt x="93" y="160"/>
                  <a:pt x="110" y="159"/>
                </a:cubicBezTo>
                <a:cubicBezTo>
                  <a:pt x="111" y="159"/>
                  <a:pt x="111" y="159"/>
                  <a:pt x="111" y="159"/>
                </a:cubicBezTo>
                <a:cubicBezTo>
                  <a:pt x="111" y="160"/>
                  <a:pt x="111" y="160"/>
                  <a:pt x="111" y="160"/>
                </a:cubicBezTo>
                <a:cubicBezTo>
                  <a:pt x="112" y="164"/>
                  <a:pt x="114" y="168"/>
                  <a:pt x="116" y="172"/>
                </a:cubicBezTo>
                <a:cubicBezTo>
                  <a:pt x="117" y="173"/>
                  <a:pt x="117" y="173"/>
                  <a:pt x="117" y="173"/>
                </a:cubicBezTo>
                <a:cubicBezTo>
                  <a:pt x="116" y="174"/>
                  <a:pt x="116" y="174"/>
                  <a:pt x="116" y="174"/>
                </a:cubicBezTo>
                <a:cubicBezTo>
                  <a:pt x="103" y="185"/>
                  <a:pt x="89" y="194"/>
                  <a:pt x="74" y="203"/>
                </a:cubicBezTo>
                <a:close/>
                <a:moveTo>
                  <a:pt x="143" y="191"/>
                </a:moveTo>
                <a:cubicBezTo>
                  <a:pt x="141" y="208"/>
                  <a:pt x="138" y="225"/>
                  <a:pt x="133" y="242"/>
                </a:cubicBezTo>
                <a:cubicBezTo>
                  <a:pt x="133" y="243"/>
                  <a:pt x="133" y="243"/>
                  <a:pt x="133" y="243"/>
                </a:cubicBezTo>
                <a:cubicBezTo>
                  <a:pt x="132" y="243"/>
                  <a:pt x="132" y="243"/>
                  <a:pt x="132" y="243"/>
                </a:cubicBezTo>
                <a:cubicBezTo>
                  <a:pt x="120" y="241"/>
                  <a:pt x="109" y="236"/>
                  <a:pt x="99" y="229"/>
                </a:cubicBezTo>
                <a:cubicBezTo>
                  <a:pt x="98" y="229"/>
                  <a:pt x="98" y="229"/>
                  <a:pt x="98" y="229"/>
                </a:cubicBezTo>
                <a:cubicBezTo>
                  <a:pt x="98" y="228"/>
                  <a:pt x="98" y="228"/>
                  <a:pt x="98" y="228"/>
                </a:cubicBezTo>
                <a:cubicBezTo>
                  <a:pt x="107" y="212"/>
                  <a:pt x="117" y="198"/>
                  <a:pt x="128" y="185"/>
                </a:cubicBezTo>
                <a:cubicBezTo>
                  <a:pt x="128" y="184"/>
                  <a:pt x="128" y="184"/>
                  <a:pt x="128" y="184"/>
                </a:cubicBezTo>
                <a:cubicBezTo>
                  <a:pt x="129" y="185"/>
                  <a:pt x="129" y="185"/>
                  <a:pt x="129" y="185"/>
                </a:cubicBezTo>
                <a:cubicBezTo>
                  <a:pt x="133" y="187"/>
                  <a:pt x="137" y="189"/>
                  <a:pt x="142" y="190"/>
                </a:cubicBezTo>
                <a:cubicBezTo>
                  <a:pt x="143" y="190"/>
                  <a:pt x="143" y="190"/>
                  <a:pt x="143" y="190"/>
                </a:cubicBezTo>
                <a:lnTo>
                  <a:pt x="143" y="191"/>
                </a:lnTo>
                <a:close/>
                <a:moveTo>
                  <a:pt x="151" y="180"/>
                </a:moveTo>
                <a:cubicBezTo>
                  <a:pt x="143" y="180"/>
                  <a:pt x="136" y="177"/>
                  <a:pt x="130" y="171"/>
                </a:cubicBezTo>
                <a:cubicBezTo>
                  <a:pt x="125" y="166"/>
                  <a:pt x="122" y="159"/>
                  <a:pt x="122" y="151"/>
                </a:cubicBezTo>
                <a:cubicBezTo>
                  <a:pt x="122" y="143"/>
                  <a:pt x="125" y="136"/>
                  <a:pt x="130" y="130"/>
                </a:cubicBezTo>
                <a:cubicBezTo>
                  <a:pt x="136" y="125"/>
                  <a:pt x="143" y="122"/>
                  <a:pt x="151" y="122"/>
                </a:cubicBezTo>
                <a:cubicBezTo>
                  <a:pt x="159" y="122"/>
                  <a:pt x="166" y="125"/>
                  <a:pt x="172" y="130"/>
                </a:cubicBezTo>
                <a:cubicBezTo>
                  <a:pt x="183" y="142"/>
                  <a:pt x="183" y="160"/>
                  <a:pt x="172" y="171"/>
                </a:cubicBezTo>
                <a:cubicBezTo>
                  <a:pt x="166" y="177"/>
                  <a:pt x="159" y="180"/>
                  <a:pt x="151" y="180"/>
                </a:cubicBezTo>
                <a:close/>
                <a:moveTo>
                  <a:pt x="203" y="229"/>
                </a:moveTo>
                <a:cubicBezTo>
                  <a:pt x="192" y="236"/>
                  <a:pt x="181" y="241"/>
                  <a:pt x="170" y="243"/>
                </a:cubicBezTo>
                <a:cubicBezTo>
                  <a:pt x="168" y="243"/>
                  <a:pt x="168" y="243"/>
                  <a:pt x="168" y="243"/>
                </a:cubicBezTo>
                <a:cubicBezTo>
                  <a:pt x="168" y="242"/>
                  <a:pt x="168" y="242"/>
                  <a:pt x="168" y="242"/>
                </a:cubicBezTo>
                <a:cubicBezTo>
                  <a:pt x="163" y="225"/>
                  <a:pt x="160" y="208"/>
                  <a:pt x="159" y="192"/>
                </a:cubicBezTo>
                <a:cubicBezTo>
                  <a:pt x="159" y="190"/>
                  <a:pt x="159" y="190"/>
                  <a:pt x="159" y="190"/>
                </a:cubicBezTo>
                <a:cubicBezTo>
                  <a:pt x="160" y="190"/>
                  <a:pt x="160" y="190"/>
                  <a:pt x="160" y="190"/>
                </a:cubicBezTo>
                <a:cubicBezTo>
                  <a:pt x="164" y="189"/>
                  <a:pt x="168" y="188"/>
                  <a:pt x="172" y="185"/>
                </a:cubicBezTo>
                <a:cubicBezTo>
                  <a:pt x="173" y="185"/>
                  <a:pt x="173" y="185"/>
                  <a:pt x="173" y="185"/>
                </a:cubicBezTo>
                <a:cubicBezTo>
                  <a:pt x="174" y="185"/>
                  <a:pt x="174" y="185"/>
                  <a:pt x="174" y="185"/>
                </a:cubicBezTo>
                <a:cubicBezTo>
                  <a:pt x="185" y="199"/>
                  <a:pt x="195" y="213"/>
                  <a:pt x="203" y="228"/>
                </a:cubicBezTo>
                <a:cubicBezTo>
                  <a:pt x="204" y="229"/>
                  <a:pt x="204" y="229"/>
                  <a:pt x="204" y="229"/>
                </a:cubicBezTo>
                <a:lnTo>
                  <a:pt x="203" y="229"/>
                </a:lnTo>
                <a:close/>
                <a:moveTo>
                  <a:pt x="243" y="170"/>
                </a:moveTo>
                <a:cubicBezTo>
                  <a:pt x="241" y="182"/>
                  <a:pt x="236" y="193"/>
                  <a:pt x="229" y="203"/>
                </a:cubicBezTo>
                <a:cubicBezTo>
                  <a:pt x="229" y="204"/>
                  <a:pt x="229" y="204"/>
                  <a:pt x="229" y="204"/>
                </a:cubicBezTo>
                <a:cubicBezTo>
                  <a:pt x="228" y="203"/>
                  <a:pt x="228" y="203"/>
                  <a:pt x="228" y="203"/>
                </a:cubicBezTo>
                <a:cubicBezTo>
                  <a:pt x="212" y="195"/>
                  <a:pt x="198" y="185"/>
                  <a:pt x="185" y="174"/>
                </a:cubicBezTo>
                <a:cubicBezTo>
                  <a:pt x="185" y="173"/>
                  <a:pt x="185" y="173"/>
                  <a:pt x="185" y="173"/>
                </a:cubicBezTo>
                <a:cubicBezTo>
                  <a:pt x="185" y="172"/>
                  <a:pt x="185" y="172"/>
                  <a:pt x="185" y="172"/>
                </a:cubicBezTo>
                <a:cubicBezTo>
                  <a:pt x="188" y="169"/>
                  <a:pt x="189" y="164"/>
                  <a:pt x="190" y="160"/>
                </a:cubicBezTo>
                <a:cubicBezTo>
                  <a:pt x="191" y="159"/>
                  <a:pt x="191" y="159"/>
                  <a:pt x="191" y="159"/>
                </a:cubicBezTo>
                <a:cubicBezTo>
                  <a:pt x="192" y="159"/>
                  <a:pt x="192" y="159"/>
                  <a:pt x="192" y="159"/>
                </a:cubicBezTo>
                <a:cubicBezTo>
                  <a:pt x="208" y="161"/>
                  <a:pt x="225" y="164"/>
                  <a:pt x="242" y="168"/>
                </a:cubicBezTo>
                <a:cubicBezTo>
                  <a:pt x="243" y="169"/>
                  <a:pt x="243" y="169"/>
                  <a:pt x="243" y="169"/>
                </a:cubicBezTo>
                <a:lnTo>
                  <a:pt x="243" y="170"/>
                </a:lnTo>
                <a:close/>
                <a:moveTo>
                  <a:pt x="242" y="134"/>
                </a:moveTo>
                <a:cubicBezTo>
                  <a:pt x="225" y="139"/>
                  <a:pt x="208" y="142"/>
                  <a:pt x="192" y="143"/>
                </a:cubicBezTo>
                <a:cubicBezTo>
                  <a:pt x="191" y="143"/>
                  <a:pt x="191" y="143"/>
                  <a:pt x="191" y="143"/>
                </a:cubicBezTo>
                <a:cubicBezTo>
                  <a:pt x="190" y="142"/>
                  <a:pt x="190" y="142"/>
                  <a:pt x="190" y="142"/>
                </a:cubicBezTo>
                <a:cubicBezTo>
                  <a:pt x="189" y="137"/>
                  <a:pt x="188" y="133"/>
                  <a:pt x="185" y="130"/>
                </a:cubicBezTo>
                <a:cubicBezTo>
                  <a:pt x="185" y="129"/>
                  <a:pt x="185" y="129"/>
                  <a:pt x="185" y="129"/>
                </a:cubicBezTo>
                <a:cubicBezTo>
                  <a:pt x="186" y="128"/>
                  <a:pt x="186" y="128"/>
                  <a:pt x="186" y="128"/>
                </a:cubicBezTo>
                <a:cubicBezTo>
                  <a:pt x="199" y="117"/>
                  <a:pt x="213" y="107"/>
                  <a:pt x="228" y="99"/>
                </a:cubicBezTo>
                <a:cubicBezTo>
                  <a:pt x="229" y="98"/>
                  <a:pt x="229" y="98"/>
                  <a:pt x="229" y="98"/>
                </a:cubicBezTo>
                <a:cubicBezTo>
                  <a:pt x="230" y="99"/>
                  <a:pt x="230" y="99"/>
                  <a:pt x="230" y="99"/>
                </a:cubicBezTo>
                <a:cubicBezTo>
                  <a:pt x="236" y="109"/>
                  <a:pt x="241" y="120"/>
                  <a:pt x="243" y="132"/>
                </a:cubicBezTo>
                <a:cubicBezTo>
                  <a:pt x="243" y="133"/>
                  <a:pt x="243" y="133"/>
                  <a:pt x="243" y="133"/>
                </a:cubicBezTo>
                <a:lnTo>
                  <a:pt x="242" y="134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  <a:effectLst>
            <a:outerShdw blurRad="190500" dist="76200" dir="2700000" algn="tl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7" name="Oval 76"/>
          <p:cNvSpPr/>
          <p:nvPr/>
        </p:nvSpPr>
        <p:spPr>
          <a:xfrm>
            <a:off x="14550221" y="3976016"/>
            <a:ext cx="1496521" cy="1496521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571500" dist="723900" dir="2700000" algn="tl" rotWithShape="0">
              <a:prstClr val="black">
                <a:alpha val="3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3" name="Group 2"/>
          <p:cNvGrpSpPr/>
          <p:nvPr/>
        </p:nvGrpSpPr>
        <p:grpSpPr>
          <a:xfrm>
            <a:off x="18750861" y="6987769"/>
            <a:ext cx="4588084" cy="1538883"/>
            <a:chOff x="16144660" y="5936150"/>
            <a:chExt cx="4588084" cy="1538883"/>
          </a:xfrm>
        </p:grpSpPr>
        <p:sp>
          <p:nvSpPr>
            <p:cNvPr id="82" name="TextBox 81"/>
            <p:cNvSpPr txBox="1"/>
            <p:nvPr/>
          </p:nvSpPr>
          <p:spPr>
            <a:xfrm>
              <a:off x="16144660" y="5936150"/>
              <a:ext cx="4588084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fa-IR" sz="2800" b="1" dirty="0">
                  <a:solidFill>
                    <a:schemeClr val="accent1">
                      <a:lumMod val="50000"/>
                    </a:schemeClr>
                  </a:solidFill>
                  <a:effectLst>
                    <a:glow>
                      <a:srgbClr val="FF3399">
                        <a:alpha val="24000"/>
                      </a:srgbClr>
                    </a:glow>
                  </a:effectLst>
                  <a:latin typeface="Shabnam" panose="020B0603030804020204" pitchFamily="34" charset="-78"/>
                  <a:cs typeface="Shabnam" panose="020B0603030804020204" pitchFamily="34" charset="-78"/>
                </a:rPr>
                <a:t>تیتر عنوان را بنویسید</a:t>
              </a:r>
              <a:endParaRPr lang="en-US" sz="2800" b="1" dirty="0">
                <a:solidFill>
                  <a:schemeClr val="accent1">
                    <a:lumMod val="50000"/>
                  </a:schemeClr>
                </a:solidFill>
                <a:effectLst>
                  <a:glow>
                    <a:srgbClr val="FF3399">
                      <a:alpha val="24000"/>
                    </a:srgbClr>
                  </a:glow>
                </a:effectLst>
                <a:latin typeface="Shabnam" panose="020B0603030804020204" pitchFamily="34" charset="-78"/>
                <a:cs typeface="Shabnam" panose="020B0603030804020204" pitchFamily="34" charset="-78"/>
              </a:endParaRPr>
            </a:p>
          </p:txBody>
        </p:sp>
        <p:sp>
          <p:nvSpPr>
            <p:cNvPr id="83" name="TextBox 82"/>
            <p:cNvSpPr txBox="1"/>
            <p:nvPr/>
          </p:nvSpPr>
          <p:spPr>
            <a:xfrm>
              <a:off x="16144660" y="6459370"/>
              <a:ext cx="3605136" cy="10156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>
                <a:lnSpc>
                  <a:spcPct val="150000"/>
                </a:lnSpc>
              </a:pPr>
              <a:r>
                <a:rPr lang="fa-IR" sz="2000" dirty="0">
                  <a:solidFill>
                    <a:srgbClr val="16191F"/>
                  </a:solidFill>
                  <a:latin typeface="Vazir" panose="020B0603030804020204" pitchFamily="34" charset="-78"/>
                  <a:cs typeface="Vazir" panose="020B0603030804020204" pitchFamily="34" charset="-78"/>
                </a:rPr>
                <a:t>فروشگاه مینارو ارائه دهنده انواع فایل های کاربردی</a:t>
              </a:r>
              <a:endParaRPr lang="en-US" sz="1800" b="1" dirty="0">
                <a:solidFill>
                  <a:schemeClr val="bg1">
                    <a:lumMod val="65000"/>
                  </a:schemeClr>
                </a:solidFill>
                <a:effectLst>
                  <a:glow>
                    <a:srgbClr val="FF3399">
                      <a:alpha val="24000"/>
                    </a:srgbClr>
                  </a:glow>
                </a:effectLst>
                <a:latin typeface="Lato" panose="020F0502020204030203" pitchFamily="34" charset="0"/>
              </a:endParaRPr>
            </a:p>
          </p:txBody>
        </p:sp>
      </p:grpSp>
      <p:sp>
        <p:nvSpPr>
          <p:cNvPr id="90" name="Freeform 89"/>
          <p:cNvSpPr>
            <a:spLocks noEditPoints="1"/>
          </p:cNvSpPr>
          <p:nvPr/>
        </p:nvSpPr>
        <p:spPr bwMode="auto">
          <a:xfrm>
            <a:off x="13617119" y="9454344"/>
            <a:ext cx="3044824" cy="3041085"/>
          </a:xfrm>
          <a:custGeom>
            <a:avLst/>
            <a:gdLst>
              <a:gd name="T0" fmla="*/ 286 w 302"/>
              <a:gd name="T1" fmla="*/ 129 h 302"/>
              <a:gd name="T2" fmla="*/ 282 w 302"/>
              <a:gd name="T3" fmla="*/ 112 h 302"/>
              <a:gd name="T4" fmla="*/ 285 w 302"/>
              <a:gd name="T5" fmla="*/ 82 h 302"/>
              <a:gd name="T6" fmla="*/ 264 w 302"/>
              <a:gd name="T7" fmla="*/ 72 h 302"/>
              <a:gd name="T8" fmla="*/ 252 w 302"/>
              <a:gd name="T9" fmla="*/ 58 h 302"/>
              <a:gd name="T10" fmla="*/ 236 w 302"/>
              <a:gd name="T11" fmla="*/ 34 h 302"/>
              <a:gd name="T12" fmla="*/ 219 w 302"/>
              <a:gd name="T13" fmla="*/ 23 h 302"/>
              <a:gd name="T14" fmla="*/ 191 w 302"/>
              <a:gd name="T15" fmla="*/ 20 h 302"/>
              <a:gd name="T16" fmla="*/ 173 w 302"/>
              <a:gd name="T17" fmla="*/ 15 h 302"/>
              <a:gd name="T18" fmla="*/ 155 w 302"/>
              <a:gd name="T19" fmla="*/ 0 h 302"/>
              <a:gd name="T20" fmla="*/ 141 w 302"/>
              <a:gd name="T21" fmla="*/ 14 h 302"/>
              <a:gd name="T22" fmla="*/ 113 w 302"/>
              <a:gd name="T23" fmla="*/ 12 h 302"/>
              <a:gd name="T24" fmla="*/ 94 w 302"/>
              <a:gd name="T25" fmla="*/ 18 h 302"/>
              <a:gd name="T26" fmla="*/ 73 w 302"/>
              <a:gd name="T27" fmla="*/ 38 h 302"/>
              <a:gd name="T28" fmla="*/ 59 w 302"/>
              <a:gd name="T29" fmla="*/ 49 h 302"/>
              <a:gd name="T30" fmla="*/ 35 w 302"/>
              <a:gd name="T31" fmla="*/ 54 h 302"/>
              <a:gd name="T32" fmla="*/ 32 w 302"/>
              <a:gd name="T33" fmla="*/ 84 h 302"/>
              <a:gd name="T34" fmla="*/ 24 w 302"/>
              <a:gd name="T35" fmla="*/ 99 h 302"/>
              <a:gd name="T36" fmla="*/ 3 w 302"/>
              <a:gd name="T37" fmla="*/ 121 h 302"/>
              <a:gd name="T38" fmla="*/ 14 w 302"/>
              <a:gd name="T39" fmla="*/ 142 h 302"/>
              <a:gd name="T40" fmla="*/ 7 w 302"/>
              <a:gd name="T41" fmla="*/ 157 h 302"/>
              <a:gd name="T42" fmla="*/ 9 w 302"/>
              <a:gd name="T43" fmla="*/ 177 h 302"/>
              <a:gd name="T44" fmla="*/ 24 w 302"/>
              <a:gd name="T45" fmla="*/ 201 h 302"/>
              <a:gd name="T46" fmla="*/ 31 w 302"/>
              <a:gd name="T47" fmla="*/ 218 h 302"/>
              <a:gd name="T48" fmla="*/ 30 w 302"/>
              <a:gd name="T49" fmla="*/ 242 h 302"/>
              <a:gd name="T50" fmla="*/ 59 w 302"/>
              <a:gd name="T51" fmla="*/ 252 h 302"/>
              <a:gd name="T52" fmla="*/ 73 w 302"/>
              <a:gd name="T53" fmla="*/ 263 h 302"/>
              <a:gd name="T54" fmla="*/ 89 w 302"/>
              <a:gd name="T55" fmla="*/ 289 h 302"/>
              <a:gd name="T56" fmla="*/ 112 w 302"/>
              <a:gd name="T57" fmla="*/ 283 h 302"/>
              <a:gd name="T58" fmla="*/ 130 w 302"/>
              <a:gd name="T59" fmla="*/ 286 h 302"/>
              <a:gd name="T60" fmla="*/ 155 w 302"/>
              <a:gd name="T61" fmla="*/ 302 h 302"/>
              <a:gd name="T62" fmla="*/ 173 w 302"/>
              <a:gd name="T63" fmla="*/ 286 h 302"/>
              <a:gd name="T64" fmla="*/ 190 w 302"/>
              <a:gd name="T65" fmla="*/ 282 h 302"/>
              <a:gd name="T66" fmla="*/ 220 w 302"/>
              <a:gd name="T67" fmla="*/ 285 h 302"/>
              <a:gd name="T68" fmla="*/ 230 w 302"/>
              <a:gd name="T69" fmla="*/ 263 h 302"/>
              <a:gd name="T70" fmla="*/ 243 w 302"/>
              <a:gd name="T71" fmla="*/ 251 h 302"/>
              <a:gd name="T72" fmla="*/ 268 w 302"/>
              <a:gd name="T73" fmla="*/ 236 h 302"/>
              <a:gd name="T74" fmla="*/ 278 w 302"/>
              <a:gd name="T75" fmla="*/ 219 h 302"/>
              <a:gd name="T76" fmla="*/ 282 w 302"/>
              <a:gd name="T77" fmla="*/ 190 h 302"/>
              <a:gd name="T78" fmla="*/ 287 w 302"/>
              <a:gd name="T79" fmla="*/ 173 h 302"/>
              <a:gd name="T80" fmla="*/ 302 w 302"/>
              <a:gd name="T81" fmla="*/ 155 h 302"/>
              <a:gd name="T82" fmla="*/ 170 w 302"/>
              <a:gd name="T83" fmla="*/ 59 h 302"/>
              <a:gd name="T84" fmla="*/ 160 w 302"/>
              <a:gd name="T85" fmla="*/ 111 h 302"/>
              <a:gd name="T86" fmla="*/ 143 w 302"/>
              <a:gd name="T87" fmla="*/ 110 h 302"/>
              <a:gd name="T88" fmla="*/ 98 w 302"/>
              <a:gd name="T89" fmla="*/ 73 h 302"/>
              <a:gd name="T90" fmla="*/ 117 w 302"/>
              <a:gd name="T91" fmla="*/ 128 h 302"/>
              <a:gd name="T92" fmla="*/ 59 w 302"/>
              <a:gd name="T93" fmla="*/ 132 h 302"/>
              <a:gd name="T94" fmla="*/ 110 w 302"/>
              <a:gd name="T95" fmla="*/ 159 h 302"/>
              <a:gd name="T96" fmla="*/ 143 w 302"/>
              <a:gd name="T97" fmla="*/ 191 h 302"/>
              <a:gd name="T98" fmla="*/ 128 w 302"/>
              <a:gd name="T99" fmla="*/ 185 h 302"/>
              <a:gd name="T100" fmla="*/ 130 w 302"/>
              <a:gd name="T101" fmla="*/ 171 h 302"/>
              <a:gd name="T102" fmla="*/ 203 w 302"/>
              <a:gd name="T103" fmla="*/ 229 h 302"/>
              <a:gd name="T104" fmla="*/ 172 w 302"/>
              <a:gd name="T105" fmla="*/ 185 h 302"/>
              <a:gd name="T106" fmla="*/ 229 w 302"/>
              <a:gd name="T107" fmla="*/ 203 h 302"/>
              <a:gd name="T108" fmla="*/ 191 w 302"/>
              <a:gd name="T109" fmla="*/ 159 h 302"/>
              <a:gd name="T110" fmla="*/ 191 w 302"/>
              <a:gd name="T111" fmla="*/ 143 h 302"/>
              <a:gd name="T112" fmla="*/ 230 w 302"/>
              <a:gd name="T113" fmla="*/ 99 h 3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302" h="302">
                <a:moveTo>
                  <a:pt x="302" y="147"/>
                </a:moveTo>
                <a:cubicBezTo>
                  <a:pt x="300" y="146"/>
                  <a:pt x="297" y="145"/>
                  <a:pt x="295" y="145"/>
                </a:cubicBezTo>
                <a:cubicBezTo>
                  <a:pt x="293" y="144"/>
                  <a:pt x="290" y="143"/>
                  <a:pt x="288" y="142"/>
                </a:cubicBezTo>
                <a:cubicBezTo>
                  <a:pt x="287" y="142"/>
                  <a:pt x="287" y="142"/>
                  <a:pt x="287" y="142"/>
                </a:cubicBezTo>
                <a:cubicBezTo>
                  <a:pt x="287" y="141"/>
                  <a:pt x="287" y="141"/>
                  <a:pt x="287" y="141"/>
                </a:cubicBezTo>
                <a:cubicBezTo>
                  <a:pt x="287" y="137"/>
                  <a:pt x="287" y="133"/>
                  <a:pt x="286" y="130"/>
                </a:cubicBezTo>
                <a:cubicBezTo>
                  <a:pt x="286" y="129"/>
                  <a:pt x="286" y="129"/>
                  <a:pt x="286" y="129"/>
                </a:cubicBezTo>
                <a:cubicBezTo>
                  <a:pt x="287" y="128"/>
                  <a:pt x="287" y="128"/>
                  <a:pt x="287" y="128"/>
                </a:cubicBezTo>
                <a:cubicBezTo>
                  <a:pt x="289" y="127"/>
                  <a:pt x="291" y="126"/>
                  <a:pt x="293" y="125"/>
                </a:cubicBezTo>
                <a:cubicBezTo>
                  <a:pt x="295" y="123"/>
                  <a:pt x="297" y="122"/>
                  <a:pt x="299" y="121"/>
                </a:cubicBezTo>
                <a:cubicBezTo>
                  <a:pt x="299" y="118"/>
                  <a:pt x="298" y="116"/>
                  <a:pt x="297" y="113"/>
                </a:cubicBezTo>
                <a:cubicBezTo>
                  <a:pt x="295" y="113"/>
                  <a:pt x="293" y="113"/>
                  <a:pt x="290" y="113"/>
                </a:cubicBezTo>
                <a:cubicBezTo>
                  <a:pt x="288" y="112"/>
                  <a:pt x="285" y="112"/>
                  <a:pt x="283" y="112"/>
                </a:cubicBezTo>
                <a:cubicBezTo>
                  <a:pt x="282" y="112"/>
                  <a:pt x="282" y="112"/>
                  <a:pt x="282" y="112"/>
                </a:cubicBezTo>
                <a:cubicBezTo>
                  <a:pt x="282" y="111"/>
                  <a:pt x="282" y="111"/>
                  <a:pt x="282" y="111"/>
                </a:cubicBezTo>
                <a:cubicBezTo>
                  <a:pt x="281" y="108"/>
                  <a:pt x="279" y="104"/>
                  <a:pt x="278" y="100"/>
                </a:cubicBezTo>
                <a:cubicBezTo>
                  <a:pt x="278" y="99"/>
                  <a:pt x="278" y="99"/>
                  <a:pt x="278" y="99"/>
                </a:cubicBezTo>
                <a:cubicBezTo>
                  <a:pt x="278" y="99"/>
                  <a:pt x="278" y="99"/>
                  <a:pt x="278" y="99"/>
                </a:cubicBezTo>
                <a:cubicBezTo>
                  <a:pt x="280" y="97"/>
                  <a:pt x="282" y="95"/>
                  <a:pt x="284" y="94"/>
                </a:cubicBezTo>
                <a:cubicBezTo>
                  <a:pt x="285" y="92"/>
                  <a:pt x="287" y="90"/>
                  <a:pt x="289" y="89"/>
                </a:cubicBezTo>
                <a:cubicBezTo>
                  <a:pt x="288" y="86"/>
                  <a:pt x="286" y="84"/>
                  <a:pt x="285" y="82"/>
                </a:cubicBezTo>
                <a:cubicBezTo>
                  <a:pt x="283" y="82"/>
                  <a:pt x="281" y="82"/>
                  <a:pt x="278" y="83"/>
                </a:cubicBezTo>
                <a:cubicBezTo>
                  <a:pt x="276" y="83"/>
                  <a:pt x="273" y="83"/>
                  <a:pt x="271" y="84"/>
                </a:cubicBezTo>
                <a:cubicBezTo>
                  <a:pt x="270" y="84"/>
                  <a:pt x="270" y="84"/>
                  <a:pt x="270" y="84"/>
                </a:cubicBezTo>
                <a:cubicBezTo>
                  <a:pt x="270" y="83"/>
                  <a:pt x="270" y="83"/>
                  <a:pt x="270" y="83"/>
                </a:cubicBezTo>
                <a:cubicBezTo>
                  <a:pt x="268" y="80"/>
                  <a:pt x="266" y="76"/>
                  <a:pt x="264" y="73"/>
                </a:cubicBezTo>
                <a:cubicBezTo>
                  <a:pt x="263" y="72"/>
                  <a:pt x="263" y="72"/>
                  <a:pt x="263" y="72"/>
                </a:cubicBezTo>
                <a:cubicBezTo>
                  <a:pt x="264" y="72"/>
                  <a:pt x="264" y="72"/>
                  <a:pt x="264" y="72"/>
                </a:cubicBezTo>
                <a:cubicBezTo>
                  <a:pt x="265" y="70"/>
                  <a:pt x="266" y="68"/>
                  <a:pt x="268" y="66"/>
                </a:cubicBezTo>
                <a:cubicBezTo>
                  <a:pt x="269" y="64"/>
                  <a:pt x="270" y="62"/>
                  <a:pt x="271" y="60"/>
                </a:cubicBezTo>
                <a:cubicBezTo>
                  <a:pt x="270" y="58"/>
                  <a:pt x="268" y="56"/>
                  <a:pt x="267" y="54"/>
                </a:cubicBezTo>
                <a:cubicBezTo>
                  <a:pt x="264" y="54"/>
                  <a:pt x="262" y="55"/>
                  <a:pt x="260" y="56"/>
                </a:cubicBezTo>
                <a:cubicBezTo>
                  <a:pt x="258" y="57"/>
                  <a:pt x="255" y="58"/>
                  <a:pt x="253" y="59"/>
                </a:cubicBezTo>
                <a:cubicBezTo>
                  <a:pt x="252" y="59"/>
                  <a:pt x="252" y="59"/>
                  <a:pt x="252" y="59"/>
                </a:cubicBezTo>
                <a:cubicBezTo>
                  <a:pt x="252" y="58"/>
                  <a:pt x="252" y="58"/>
                  <a:pt x="252" y="58"/>
                </a:cubicBezTo>
                <a:cubicBezTo>
                  <a:pt x="249" y="55"/>
                  <a:pt x="246" y="53"/>
                  <a:pt x="243" y="50"/>
                </a:cubicBezTo>
                <a:cubicBezTo>
                  <a:pt x="243" y="49"/>
                  <a:pt x="243" y="49"/>
                  <a:pt x="243" y="49"/>
                </a:cubicBezTo>
                <a:cubicBezTo>
                  <a:pt x="243" y="49"/>
                  <a:pt x="243" y="49"/>
                  <a:pt x="243" y="49"/>
                </a:cubicBezTo>
                <a:cubicBezTo>
                  <a:pt x="244" y="47"/>
                  <a:pt x="245" y="44"/>
                  <a:pt x="246" y="42"/>
                </a:cubicBezTo>
                <a:cubicBezTo>
                  <a:pt x="247" y="40"/>
                  <a:pt x="247" y="37"/>
                  <a:pt x="248" y="35"/>
                </a:cubicBezTo>
                <a:cubicBezTo>
                  <a:pt x="246" y="33"/>
                  <a:pt x="244" y="32"/>
                  <a:pt x="242" y="30"/>
                </a:cubicBezTo>
                <a:cubicBezTo>
                  <a:pt x="240" y="31"/>
                  <a:pt x="238" y="33"/>
                  <a:pt x="236" y="34"/>
                </a:cubicBezTo>
                <a:cubicBezTo>
                  <a:pt x="234" y="36"/>
                  <a:pt x="232" y="37"/>
                  <a:pt x="230" y="38"/>
                </a:cubicBezTo>
                <a:cubicBezTo>
                  <a:pt x="229" y="39"/>
                  <a:pt x="229" y="39"/>
                  <a:pt x="229" y="39"/>
                </a:cubicBezTo>
                <a:cubicBezTo>
                  <a:pt x="228" y="38"/>
                  <a:pt x="228" y="38"/>
                  <a:pt x="228" y="38"/>
                </a:cubicBezTo>
                <a:cubicBezTo>
                  <a:pt x="225" y="36"/>
                  <a:pt x="222" y="34"/>
                  <a:pt x="219" y="32"/>
                </a:cubicBezTo>
                <a:cubicBezTo>
                  <a:pt x="218" y="32"/>
                  <a:pt x="218" y="32"/>
                  <a:pt x="218" y="32"/>
                </a:cubicBezTo>
                <a:cubicBezTo>
                  <a:pt x="218" y="31"/>
                  <a:pt x="218" y="31"/>
                  <a:pt x="218" y="31"/>
                </a:cubicBezTo>
                <a:cubicBezTo>
                  <a:pt x="218" y="28"/>
                  <a:pt x="219" y="26"/>
                  <a:pt x="219" y="23"/>
                </a:cubicBezTo>
                <a:cubicBezTo>
                  <a:pt x="219" y="21"/>
                  <a:pt x="220" y="19"/>
                  <a:pt x="220" y="16"/>
                </a:cubicBezTo>
                <a:cubicBezTo>
                  <a:pt x="218" y="15"/>
                  <a:pt x="215" y="14"/>
                  <a:pt x="213" y="13"/>
                </a:cubicBezTo>
                <a:cubicBezTo>
                  <a:pt x="211" y="15"/>
                  <a:pt x="210" y="16"/>
                  <a:pt x="208" y="18"/>
                </a:cubicBezTo>
                <a:cubicBezTo>
                  <a:pt x="206" y="20"/>
                  <a:pt x="205" y="22"/>
                  <a:pt x="203" y="23"/>
                </a:cubicBezTo>
                <a:cubicBezTo>
                  <a:pt x="202" y="24"/>
                  <a:pt x="202" y="24"/>
                  <a:pt x="202" y="24"/>
                </a:cubicBezTo>
                <a:cubicBezTo>
                  <a:pt x="202" y="24"/>
                  <a:pt x="202" y="24"/>
                  <a:pt x="202" y="24"/>
                </a:cubicBezTo>
                <a:cubicBezTo>
                  <a:pt x="198" y="22"/>
                  <a:pt x="194" y="21"/>
                  <a:pt x="191" y="20"/>
                </a:cubicBezTo>
                <a:cubicBezTo>
                  <a:pt x="190" y="20"/>
                  <a:pt x="190" y="20"/>
                  <a:pt x="190" y="20"/>
                </a:cubicBezTo>
                <a:cubicBezTo>
                  <a:pt x="190" y="19"/>
                  <a:pt x="190" y="19"/>
                  <a:pt x="190" y="19"/>
                </a:cubicBezTo>
                <a:cubicBezTo>
                  <a:pt x="189" y="17"/>
                  <a:pt x="189" y="14"/>
                  <a:pt x="189" y="12"/>
                </a:cubicBezTo>
                <a:cubicBezTo>
                  <a:pt x="189" y="9"/>
                  <a:pt x="189" y="7"/>
                  <a:pt x="188" y="4"/>
                </a:cubicBezTo>
                <a:cubicBezTo>
                  <a:pt x="186" y="4"/>
                  <a:pt x="183" y="3"/>
                  <a:pt x="181" y="3"/>
                </a:cubicBezTo>
                <a:cubicBezTo>
                  <a:pt x="180" y="4"/>
                  <a:pt x="178" y="7"/>
                  <a:pt x="177" y="9"/>
                </a:cubicBezTo>
                <a:cubicBezTo>
                  <a:pt x="176" y="11"/>
                  <a:pt x="175" y="13"/>
                  <a:pt x="173" y="15"/>
                </a:cubicBezTo>
                <a:cubicBezTo>
                  <a:pt x="173" y="16"/>
                  <a:pt x="173" y="16"/>
                  <a:pt x="173" y="16"/>
                </a:cubicBezTo>
                <a:cubicBezTo>
                  <a:pt x="172" y="16"/>
                  <a:pt x="172" y="16"/>
                  <a:pt x="172" y="16"/>
                </a:cubicBezTo>
                <a:cubicBezTo>
                  <a:pt x="168" y="15"/>
                  <a:pt x="165" y="15"/>
                  <a:pt x="161" y="14"/>
                </a:cubicBezTo>
                <a:cubicBezTo>
                  <a:pt x="160" y="14"/>
                  <a:pt x="160" y="14"/>
                  <a:pt x="160" y="14"/>
                </a:cubicBezTo>
                <a:cubicBezTo>
                  <a:pt x="159" y="14"/>
                  <a:pt x="159" y="14"/>
                  <a:pt x="159" y="14"/>
                </a:cubicBezTo>
                <a:cubicBezTo>
                  <a:pt x="159" y="11"/>
                  <a:pt x="158" y="9"/>
                  <a:pt x="157" y="7"/>
                </a:cubicBezTo>
                <a:cubicBezTo>
                  <a:pt x="156" y="4"/>
                  <a:pt x="156" y="2"/>
                  <a:pt x="155" y="0"/>
                </a:cubicBezTo>
                <a:cubicBezTo>
                  <a:pt x="155" y="0"/>
                  <a:pt x="155" y="0"/>
                  <a:pt x="155" y="0"/>
                </a:cubicBezTo>
                <a:cubicBezTo>
                  <a:pt x="152" y="0"/>
                  <a:pt x="150" y="0"/>
                  <a:pt x="147" y="0"/>
                </a:cubicBezTo>
                <a:cubicBezTo>
                  <a:pt x="147" y="0"/>
                  <a:pt x="147" y="0"/>
                  <a:pt x="147" y="0"/>
                </a:cubicBezTo>
                <a:cubicBezTo>
                  <a:pt x="146" y="2"/>
                  <a:pt x="145" y="4"/>
                  <a:pt x="145" y="7"/>
                </a:cubicBezTo>
                <a:cubicBezTo>
                  <a:pt x="144" y="9"/>
                  <a:pt x="143" y="11"/>
                  <a:pt x="142" y="14"/>
                </a:cubicBezTo>
                <a:cubicBezTo>
                  <a:pt x="142" y="14"/>
                  <a:pt x="142" y="14"/>
                  <a:pt x="142" y="14"/>
                </a:cubicBezTo>
                <a:cubicBezTo>
                  <a:pt x="141" y="14"/>
                  <a:pt x="141" y="14"/>
                  <a:pt x="141" y="14"/>
                </a:cubicBezTo>
                <a:cubicBezTo>
                  <a:pt x="137" y="15"/>
                  <a:pt x="133" y="15"/>
                  <a:pt x="130" y="16"/>
                </a:cubicBezTo>
                <a:cubicBezTo>
                  <a:pt x="129" y="16"/>
                  <a:pt x="129" y="16"/>
                  <a:pt x="129" y="16"/>
                </a:cubicBezTo>
                <a:cubicBezTo>
                  <a:pt x="129" y="15"/>
                  <a:pt x="129" y="15"/>
                  <a:pt x="129" y="15"/>
                </a:cubicBezTo>
                <a:cubicBezTo>
                  <a:pt x="127" y="13"/>
                  <a:pt x="126" y="11"/>
                  <a:pt x="125" y="9"/>
                </a:cubicBezTo>
                <a:cubicBezTo>
                  <a:pt x="123" y="7"/>
                  <a:pt x="122" y="4"/>
                  <a:pt x="121" y="3"/>
                </a:cubicBezTo>
                <a:cubicBezTo>
                  <a:pt x="118" y="3"/>
                  <a:pt x="116" y="4"/>
                  <a:pt x="113" y="4"/>
                </a:cubicBezTo>
                <a:cubicBezTo>
                  <a:pt x="113" y="7"/>
                  <a:pt x="113" y="9"/>
                  <a:pt x="113" y="12"/>
                </a:cubicBezTo>
                <a:cubicBezTo>
                  <a:pt x="113" y="14"/>
                  <a:pt x="112" y="17"/>
                  <a:pt x="112" y="19"/>
                </a:cubicBezTo>
                <a:cubicBezTo>
                  <a:pt x="112" y="20"/>
                  <a:pt x="112" y="20"/>
                  <a:pt x="112" y="20"/>
                </a:cubicBezTo>
                <a:cubicBezTo>
                  <a:pt x="111" y="20"/>
                  <a:pt x="111" y="20"/>
                  <a:pt x="111" y="20"/>
                </a:cubicBezTo>
                <a:cubicBezTo>
                  <a:pt x="108" y="21"/>
                  <a:pt x="104" y="22"/>
                  <a:pt x="100" y="24"/>
                </a:cubicBezTo>
                <a:cubicBezTo>
                  <a:pt x="100" y="24"/>
                  <a:pt x="100" y="24"/>
                  <a:pt x="100" y="24"/>
                </a:cubicBezTo>
                <a:cubicBezTo>
                  <a:pt x="99" y="23"/>
                  <a:pt x="99" y="23"/>
                  <a:pt x="99" y="23"/>
                </a:cubicBezTo>
                <a:cubicBezTo>
                  <a:pt x="97" y="22"/>
                  <a:pt x="96" y="20"/>
                  <a:pt x="94" y="18"/>
                </a:cubicBezTo>
                <a:cubicBezTo>
                  <a:pt x="92" y="16"/>
                  <a:pt x="90" y="15"/>
                  <a:pt x="89" y="13"/>
                </a:cubicBezTo>
                <a:cubicBezTo>
                  <a:pt x="86" y="14"/>
                  <a:pt x="84" y="15"/>
                  <a:pt x="82" y="16"/>
                </a:cubicBezTo>
                <a:cubicBezTo>
                  <a:pt x="82" y="19"/>
                  <a:pt x="82" y="21"/>
                  <a:pt x="83" y="23"/>
                </a:cubicBezTo>
                <a:cubicBezTo>
                  <a:pt x="83" y="26"/>
                  <a:pt x="83" y="28"/>
                  <a:pt x="84" y="31"/>
                </a:cubicBezTo>
                <a:cubicBezTo>
                  <a:pt x="84" y="32"/>
                  <a:pt x="84" y="32"/>
                  <a:pt x="84" y="32"/>
                </a:cubicBezTo>
                <a:cubicBezTo>
                  <a:pt x="83" y="32"/>
                  <a:pt x="83" y="32"/>
                  <a:pt x="83" y="32"/>
                </a:cubicBezTo>
                <a:cubicBezTo>
                  <a:pt x="80" y="34"/>
                  <a:pt x="76" y="36"/>
                  <a:pt x="73" y="38"/>
                </a:cubicBezTo>
                <a:cubicBezTo>
                  <a:pt x="73" y="39"/>
                  <a:pt x="73" y="39"/>
                  <a:pt x="73" y="39"/>
                </a:cubicBezTo>
                <a:cubicBezTo>
                  <a:pt x="72" y="38"/>
                  <a:pt x="72" y="38"/>
                  <a:pt x="72" y="38"/>
                </a:cubicBezTo>
                <a:cubicBezTo>
                  <a:pt x="70" y="37"/>
                  <a:pt x="68" y="36"/>
                  <a:pt x="66" y="34"/>
                </a:cubicBezTo>
                <a:cubicBezTo>
                  <a:pt x="64" y="33"/>
                  <a:pt x="62" y="31"/>
                  <a:pt x="60" y="30"/>
                </a:cubicBezTo>
                <a:cubicBezTo>
                  <a:pt x="58" y="32"/>
                  <a:pt x="56" y="33"/>
                  <a:pt x="54" y="35"/>
                </a:cubicBezTo>
                <a:cubicBezTo>
                  <a:pt x="54" y="37"/>
                  <a:pt x="55" y="40"/>
                  <a:pt x="56" y="42"/>
                </a:cubicBezTo>
                <a:cubicBezTo>
                  <a:pt x="57" y="44"/>
                  <a:pt x="58" y="47"/>
                  <a:pt x="59" y="49"/>
                </a:cubicBezTo>
                <a:cubicBezTo>
                  <a:pt x="59" y="49"/>
                  <a:pt x="59" y="49"/>
                  <a:pt x="59" y="49"/>
                </a:cubicBezTo>
                <a:cubicBezTo>
                  <a:pt x="58" y="50"/>
                  <a:pt x="58" y="50"/>
                  <a:pt x="58" y="50"/>
                </a:cubicBezTo>
                <a:cubicBezTo>
                  <a:pt x="56" y="53"/>
                  <a:pt x="53" y="55"/>
                  <a:pt x="50" y="58"/>
                </a:cubicBezTo>
                <a:cubicBezTo>
                  <a:pt x="50" y="59"/>
                  <a:pt x="50" y="59"/>
                  <a:pt x="50" y="59"/>
                </a:cubicBezTo>
                <a:cubicBezTo>
                  <a:pt x="49" y="59"/>
                  <a:pt x="49" y="59"/>
                  <a:pt x="49" y="59"/>
                </a:cubicBezTo>
                <a:cubicBezTo>
                  <a:pt x="47" y="58"/>
                  <a:pt x="44" y="57"/>
                  <a:pt x="42" y="56"/>
                </a:cubicBezTo>
                <a:cubicBezTo>
                  <a:pt x="40" y="55"/>
                  <a:pt x="37" y="54"/>
                  <a:pt x="35" y="54"/>
                </a:cubicBezTo>
                <a:cubicBezTo>
                  <a:pt x="33" y="56"/>
                  <a:pt x="32" y="58"/>
                  <a:pt x="30" y="60"/>
                </a:cubicBezTo>
                <a:cubicBezTo>
                  <a:pt x="32" y="62"/>
                  <a:pt x="33" y="64"/>
                  <a:pt x="34" y="66"/>
                </a:cubicBezTo>
                <a:cubicBezTo>
                  <a:pt x="36" y="68"/>
                  <a:pt x="37" y="70"/>
                  <a:pt x="38" y="72"/>
                </a:cubicBezTo>
                <a:cubicBezTo>
                  <a:pt x="39" y="72"/>
                  <a:pt x="39" y="72"/>
                  <a:pt x="39" y="72"/>
                </a:cubicBezTo>
                <a:cubicBezTo>
                  <a:pt x="38" y="73"/>
                  <a:pt x="38" y="73"/>
                  <a:pt x="38" y="73"/>
                </a:cubicBezTo>
                <a:cubicBezTo>
                  <a:pt x="36" y="76"/>
                  <a:pt x="34" y="80"/>
                  <a:pt x="32" y="83"/>
                </a:cubicBezTo>
                <a:cubicBezTo>
                  <a:pt x="32" y="84"/>
                  <a:pt x="32" y="84"/>
                  <a:pt x="32" y="84"/>
                </a:cubicBezTo>
                <a:cubicBezTo>
                  <a:pt x="31" y="84"/>
                  <a:pt x="31" y="84"/>
                  <a:pt x="31" y="84"/>
                </a:cubicBezTo>
                <a:cubicBezTo>
                  <a:pt x="29" y="83"/>
                  <a:pt x="26" y="83"/>
                  <a:pt x="24" y="83"/>
                </a:cubicBezTo>
                <a:cubicBezTo>
                  <a:pt x="21" y="82"/>
                  <a:pt x="19" y="82"/>
                  <a:pt x="17" y="82"/>
                </a:cubicBezTo>
                <a:cubicBezTo>
                  <a:pt x="15" y="84"/>
                  <a:pt x="14" y="86"/>
                  <a:pt x="13" y="89"/>
                </a:cubicBezTo>
                <a:cubicBezTo>
                  <a:pt x="15" y="90"/>
                  <a:pt x="16" y="92"/>
                  <a:pt x="18" y="94"/>
                </a:cubicBezTo>
                <a:cubicBezTo>
                  <a:pt x="20" y="95"/>
                  <a:pt x="22" y="97"/>
                  <a:pt x="24" y="99"/>
                </a:cubicBezTo>
                <a:cubicBezTo>
                  <a:pt x="24" y="99"/>
                  <a:pt x="24" y="99"/>
                  <a:pt x="24" y="99"/>
                </a:cubicBezTo>
                <a:cubicBezTo>
                  <a:pt x="24" y="100"/>
                  <a:pt x="24" y="100"/>
                  <a:pt x="24" y="100"/>
                </a:cubicBezTo>
                <a:cubicBezTo>
                  <a:pt x="22" y="104"/>
                  <a:pt x="21" y="108"/>
                  <a:pt x="20" y="111"/>
                </a:cubicBezTo>
                <a:cubicBezTo>
                  <a:pt x="20" y="112"/>
                  <a:pt x="20" y="112"/>
                  <a:pt x="20" y="112"/>
                </a:cubicBezTo>
                <a:cubicBezTo>
                  <a:pt x="19" y="112"/>
                  <a:pt x="19" y="112"/>
                  <a:pt x="19" y="112"/>
                </a:cubicBezTo>
                <a:cubicBezTo>
                  <a:pt x="17" y="112"/>
                  <a:pt x="14" y="112"/>
                  <a:pt x="12" y="113"/>
                </a:cubicBezTo>
                <a:cubicBezTo>
                  <a:pt x="9" y="113"/>
                  <a:pt x="7" y="113"/>
                  <a:pt x="4" y="113"/>
                </a:cubicBezTo>
                <a:cubicBezTo>
                  <a:pt x="4" y="116"/>
                  <a:pt x="3" y="118"/>
                  <a:pt x="3" y="121"/>
                </a:cubicBezTo>
                <a:cubicBezTo>
                  <a:pt x="5" y="122"/>
                  <a:pt x="7" y="123"/>
                  <a:pt x="9" y="125"/>
                </a:cubicBezTo>
                <a:cubicBezTo>
                  <a:pt x="11" y="126"/>
                  <a:pt x="13" y="127"/>
                  <a:pt x="15" y="128"/>
                </a:cubicBezTo>
                <a:cubicBezTo>
                  <a:pt x="16" y="129"/>
                  <a:pt x="16" y="129"/>
                  <a:pt x="16" y="129"/>
                </a:cubicBezTo>
                <a:cubicBezTo>
                  <a:pt x="16" y="130"/>
                  <a:pt x="16" y="130"/>
                  <a:pt x="16" y="130"/>
                </a:cubicBezTo>
                <a:cubicBezTo>
                  <a:pt x="15" y="133"/>
                  <a:pt x="15" y="137"/>
                  <a:pt x="15" y="141"/>
                </a:cubicBezTo>
                <a:cubicBezTo>
                  <a:pt x="14" y="142"/>
                  <a:pt x="14" y="142"/>
                  <a:pt x="14" y="142"/>
                </a:cubicBezTo>
                <a:cubicBezTo>
                  <a:pt x="14" y="142"/>
                  <a:pt x="14" y="142"/>
                  <a:pt x="14" y="142"/>
                </a:cubicBezTo>
                <a:cubicBezTo>
                  <a:pt x="12" y="143"/>
                  <a:pt x="9" y="144"/>
                  <a:pt x="7" y="145"/>
                </a:cubicBezTo>
                <a:cubicBezTo>
                  <a:pt x="4" y="145"/>
                  <a:pt x="2" y="146"/>
                  <a:pt x="0" y="147"/>
                </a:cubicBezTo>
                <a:cubicBezTo>
                  <a:pt x="0" y="147"/>
                  <a:pt x="0" y="147"/>
                  <a:pt x="0" y="147"/>
                </a:cubicBezTo>
                <a:cubicBezTo>
                  <a:pt x="0" y="148"/>
                  <a:pt x="0" y="150"/>
                  <a:pt x="0" y="151"/>
                </a:cubicBezTo>
                <a:cubicBezTo>
                  <a:pt x="0" y="152"/>
                  <a:pt x="0" y="153"/>
                  <a:pt x="0" y="155"/>
                </a:cubicBezTo>
                <a:cubicBezTo>
                  <a:pt x="0" y="155"/>
                  <a:pt x="0" y="155"/>
                  <a:pt x="0" y="155"/>
                </a:cubicBezTo>
                <a:cubicBezTo>
                  <a:pt x="2" y="156"/>
                  <a:pt x="4" y="156"/>
                  <a:pt x="7" y="157"/>
                </a:cubicBezTo>
                <a:cubicBezTo>
                  <a:pt x="9" y="158"/>
                  <a:pt x="12" y="158"/>
                  <a:pt x="14" y="159"/>
                </a:cubicBezTo>
                <a:cubicBezTo>
                  <a:pt x="14" y="160"/>
                  <a:pt x="14" y="160"/>
                  <a:pt x="14" y="160"/>
                </a:cubicBezTo>
                <a:cubicBezTo>
                  <a:pt x="15" y="160"/>
                  <a:pt x="15" y="160"/>
                  <a:pt x="15" y="160"/>
                </a:cubicBezTo>
                <a:cubicBezTo>
                  <a:pt x="15" y="165"/>
                  <a:pt x="15" y="168"/>
                  <a:pt x="16" y="172"/>
                </a:cubicBezTo>
                <a:cubicBezTo>
                  <a:pt x="16" y="173"/>
                  <a:pt x="16" y="173"/>
                  <a:pt x="16" y="173"/>
                </a:cubicBezTo>
                <a:cubicBezTo>
                  <a:pt x="15" y="173"/>
                  <a:pt x="15" y="173"/>
                  <a:pt x="15" y="173"/>
                </a:cubicBezTo>
                <a:cubicBezTo>
                  <a:pt x="13" y="174"/>
                  <a:pt x="11" y="176"/>
                  <a:pt x="9" y="177"/>
                </a:cubicBezTo>
                <a:cubicBezTo>
                  <a:pt x="7" y="178"/>
                  <a:pt x="5" y="179"/>
                  <a:pt x="3" y="181"/>
                </a:cubicBezTo>
                <a:cubicBezTo>
                  <a:pt x="3" y="183"/>
                  <a:pt x="4" y="186"/>
                  <a:pt x="4" y="188"/>
                </a:cubicBezTo>
                <a:cubicBezTo>
                  <a:pt x="7" y="189"/>
                  <a:pt x="9" y="189"/>
                  <a:pt x="12" y="189"/>
                </a:cubicBezTo>
                <a:cubicBezTo>
                  <a:pt x="14" y="189"/>
                  <a:pt x="17" y="189"/>
                  <a:pt x="19" y="190"/>
                </a:cubicBezTo>
                <a:cubicBezTo>
                  <a:pt x="20" y="190"/>
                  <a:pt x="20" y="190"/>
                  <a:pt x="20" y="190"/>
                </a:cubicBezTo>
                <a:cubicBezTo>
                  <a:pt x="20" y="190"/>
                  <a:pt x="20" y="190"/>
                  <a:pt x="20" y="190"/>
                </a:cubicBezTo>
                <a:cubicBezTo>
                  <a:pt x="21" y="194"/>
                  <a:pt x="22" y="198"/>
                  <a:pt x="24" y="201"/>
                </a:cubicBezTo>
                <a:cubicBezTo>
                  <a:pt x="24" y="202"/>
                  <a:pt x="24" y="202"/>
                  <a:pt x="24" y="202"/>
                </a:cubicBezTo>
                <a:cubicBezTo>
                  <a:pt x="24" y="203"/>
                  <a:pt x="24" y="203"/>
                  <a:pt x="24" y="203"/>
                </a:cubicBezTo>
                <a:cubicBezTo>
                  <a:pt x="22" y="204"/>
                  <a:pt x="20" y="206"/>
                  <a:pt x="18" y="208"/>
                </a:cubicBezTo>
                <a:cubicBezTo>
                  <a:pt x="16" y="210"/>
                  <a:pt x="15" y="211"/>
                  <a:pt x="13" y="213"/>
                </a:cubicBezTo>
                <a:cubicBezTo>
                  <a:pt x="14" y="215"/>
                  <a:pt x="15" y="218"/>
                  <a:pt x="17" y="220"/>
                </a:cubicBezTo>
                <a:cubicBezTo>
                  <a:pt x="19" y="220"/>
                  <a:pt x="21" y="219"/>
                  <a:pt x="24" y="219"/>
                </a:cubicBezTo>
                <a:cubicBezTo>
                  <a:pt x="26" y="219"/>
                  <a:pt x="29" y="218"/>
                  <a:pt x="31" y="218"/>
                </a:cubicBezTo>
                <a:cubicBezTo>
                  <a:pt x="32" y="218"/>
                  <a:pt x="32" y="218"/>
                  <a:pt x="32" y="218"/>
                </a:cubicBezTo>
                <a:cubicBezTo>
                  <a:pt x="32" y="219"/>
                  <a:pt x="32" y="219"/>
                  <a:pt x="32" y="219"/>
                </a:cubicBezTo>
                <a:cubicBezTo>
                  <a:pt x="34" y="222"/>
                  <a:pt x="36" y="225"/>
                  <a:pt x="38" y="228"/>
                </a:cubicBezTo>
                <a:cubicBezTo>
                  <a:pt x="39" y="229"/>
                  <a:pt x="39" y="229"/>
                  <a:pt x="39" y="229"/>
                </a:cubicBezTo>
                <a:cubicBezTo>
                  <a:pt x="38" y="230"/>
                  <a:pt x="38" y="230"/>
                  <a:pt x="38" y="230"/>
                </a:cubicBezTo>
                <a:cubicBezTo>
                  <a:pt x="37" y="232"/>
                  <a:pt x="36" y="234"/>
                  <a:pt x="34" y="236"/>
                </a:cubicBezTo>
                <a:cubicBezTo>
                  <a:pt x="33" y="238"/>
                  <a:pt x="32" y="240"/>
                  <a:pt x="30" y="242"/>
                </a:cubicBezTo>
                <a:cubicBezTo>
                  <a:pt x="32" y="244"/>
                  <a:pt x="33" y="246"/>
                  <a:pt x="35" y="248"/>
                </a:cubicBezTo>
                <a:cubicBezTo>
                  <a:pt x="37" y="247"/>
                  <a:pt x="40" y="246"/>
                  <a:pt x="42" y="246"/>
                </a:cubicBezTo>
                <a:cubicBezTo>
                  <a:pt x="44" y="245"/>
                  <a:pt x="47" y="244"/>
                  <a:pt x="49" y="243"/>
                </a:cubicBezTo>
                <a:cubicBezTo>
                  <a:pt x="50" y="243"/>
                  <a:pt x="50" y="243"/>
                  <a:pt x="50" y="243"/>
                </a:cubicBezTo>
                <a:cubicBezTo>
                  <a:pt x="50" y="243"/>
                  <a:pt x="50" y="243"/>
                  <a:pt x="50" y="243"/>
                </a:cubicBezTo>
                <a:cubicBezTo>
                  <a:pt x="53" y="246"/>
                  <a:pt x="56" y="249"/>
                  <a:pt x="58" y="251"/>
                </a:cubicBezTo>
                <a:cubicBezTo>
                  <a:pt x="59" y="252"/>
                  <a:pt x="59" y="252"/>
                  <a:pt x="59" y="252"/>
                </a:cubicBezTo>
                <a:cubicBezTo>
                  <a:pt x="59" y="253"/>
                  <a:pt x="59" y="253"/>
                  <a:pt x="59" y="253"/>
                </a:cubicBezTo>
                <a:cubicBezTo>
                  <a:pt x="58" y="255"/>
                  <a:pt x="57" y="257"/>
                  <a:pt x="56" y="260"/>
                </a:cubicBezTo>
                <a:cubicBezTo>
                  <a:pt x="55" y="262"/>
                  <a:pt x="54" y="264"/>
                  <a:pt x="54" y="266"/>
                </a:cubicBezTo>
                <a:cubicBezTo>
                  <a:pt x="56" y="268"/>
                  <a:pt x="58" y="270"/>
                  <a:pt x="60" y="271"/>
                </a:cubicBezTo>
                <a:cubicBezTo>
                  <a:pt x="62" y="270"/>
                  <a:pt x="64" y="269"/>
                  <a:pt x="66" y="267"/>
                </a:cubicBezTo>
                <a:cubicBezTo>
                  <a:pt x="68" y="266"/>
                  <a:pt x="70" y="265"/>
                  <a:pt x="72" y="263"/>
                </a:cubicBezTo>
                <a:cubicBezTo>
                  <a:pt x="73" y="263"/>
                  <a:pt x="73" y="263"/>
                  <a:pt x="73" y="263"/>
                </a:cubicBezTo>
                <a:cubicBezTo>
                  <a:pt x="73" y="263"/>
                  <a:pt x="73" y="263"/>
                  <a:pt x="73" y="263"/>
                </a:cubicBezTo>
                <a:cubicBezTo>
                  <a:pt x="76" y="266"/>
                  <a:pt x="80" y="268"/>
                  <a:pt x="83" y="270"/>
                </a:cubicBezTo>
                <a:cubicBezTo>
                  <a:pt x="84" y="270"/>
                  <a:pt x="84" y="270"/>
                  <a:pt x="84" y="270"/>
                </a:cubicBezTo>
                <a:cubicBezTo>
                  <a:pt x="84" y="271"/>
                  <a:pt x="84" y="271"/>
                  <a:pt x="84" y="271"/>
                </a:cubicBezTo>
                <a:cubicBezTo>
                  <a:pt x="83" y="273"/>
                  <a:pt x="83" y="276"/>
                  <a:pt x="83" y="278"/>
                </a:cubicBezTo>
                <a:cubicBezTo>
                  <a:pt x="82" y="280"/>
                  <a:pt x="82" y="283"/>
                  <a:pt x="82" y="285"/>
                </a:cubicBezTo>
                <a:cubicBezTo>
                  <a:pt x="84" y="286"/>
                  <a:pt x="86" y="287"/>
                  <a:pt x="89" y="289"/>
                </a:cubicBezTo>
                <a:cubicBezTo>
                  <a:pt x="90" y="287"/>
                  <a:pt x="92" y="285"/>
                  <a:pt x="94" y="283"/>
                </a:cubicBezTo>
                <a:cubicBezTo>
                  <a:pt x="96" y="282"/>
                  <a:pt x="97" y="280"/>
                  <a:pt x="99" y="278"/>
                </a:cubicBezTo>
                <a:cubicBezTo>
                  <a:pt x="100" y="278"/>
                  <a:pt x="100" y="278"/>
                  <a:pt x="100" y="278"/>
                </a:cubicBezTo>
                <a:cubicBezTo>
                  <a:pt x="100" y="278"/>
                  <a:pt x="100" y="278"/>
                  <a:pt x="100" y="278"/>
                </a:cubicBezTo>
                <a:cubicBezTo>
                  <a:pt x="104" y="279"/>
                  <a:pt x="108" y="281"/>
                  <a:pt x="111" y="282"/>
                </a:cubicBezTo>
                <a:cubicBezTo>
                  <a:pt x="112" y="282"/>
                  <a:pt x="112" y="282"/>
                  <a:pt x="112" y="282"/>
                </a:cubicBezTo>
                <a:cubicBezTo>
                  <a:pt x="112" y="283"/>
                  <a:pt x="112" y="283"/>
                  <a:pt x="112" y="283"/>
                </a:cubicBezTo>
                <a:cubicBezTo>
                  <a:pt x="112" y="285"/>
                  <a:pt x="113" y="288"/>
                  <a:pt x="113" y="290"/>
                </a:cubicBezTo>
                <a:cubicBezTo>
                  <a:pt x="113" y="292"/>
                  <a:pt x="113" y="295"/>
                  <a:pt x="113" y="297"/>
                </a:cubicBezTo>
                <a:cubicBezTo>
                  <a:pt x="116" y="298"/>
                  <a:pt x="118" y="298"/>
                  <a:pt x="121" y="299"/>
                </a:cubicBezTo>
                <a:cubicBezTo>
                  <a:pt x="122" y="297"/>
                  <a:pt x="124" y="295"/>
                  <a:pt x="125" y="293"/>
                </a:cubicBezTo>
                <a:cubicBezTo>
                  <a:pt x="126" y="291"/>
                  <a:pt x="127" y="288"/>
                  <a:pt x="129" y="287"/>
                </a:cubicBezTo>
                <a:cubicBezTo>
                  <a:pt x="129" y="286"/>
                  <a:pt x="129" y="286"/>
                  <a:pt x="129" y="286"/>
                </a:cubicBezTo>
                <a:cubicBezTo>
                  <a:pt x="130" y="286"/>
                  <a:pt x="130" y="286"/>
                  <a:pt x="130" y="286"/>
                </a:cubicBezTo>
                <a:cubicBezTo>
                  <a:pt x="133" y="286"/>
                  <a:pt x="137" y="287"/>
                  <a:pt x="141" y="287"/>
                </a:cubicBezTo>
                <a:cubicBezTo>
                  <a:pt x="142" y="287"/>
                  <a:pt x="142" y="287"/>
                  <a:pt x="142" y="287"/>
                </a:cubicBezTo>
                <a:cubicBezTo>
                  <a:pt x="142" y="288"/>
                  <a:pt x="142" y="288"/>
                  <a:pt x="142" y="288"/>
                </a:cubicBezTo>
                <a:cubicBezTo>
                  <a:pt x="143" y="290"/>
                  <a:pt x="144" y="293"/>
                  <a:pt x="145" y="295"/>
                </a:cubicBezTo>
                <a:cubicBezTo>
                  <a:pt x="145" y="297"/>
                  <a:pt x="146" y="300"/>
                  <a:pt x="147" y="302"/>
                </a:cubicBezTo>
                <a:cubicBezTo>
                  <a:pt x="147" y="302"/>
                  <a:pt x="147" y="302"/>
                  <a:pt x="147" y="302"/>
                </a:cubicBezTo>
                <a:cubicBezTo>
                  <a:pt x="150" y="302"/>
                  <a:pt x="152" y="302"/>
                  <a:pt x="155" y="302"/>
                </a:cubicBezTo>
                <a:cubicBezTo>
                  <a:pt x="155" y="302"/>
                  <a:pt x="155" y="302"/>
                  <a:pt x="155" y="302"/>
                </a:cubicBezTo>
                <a:cubicBezTo>
                  <a:pt x="156" y="300"/>
                  <a:pt x="156" y="297"/>
                  <a:pt x="157" y="295"/>
                </a:cubicBezTo>
                <a:cubicBezTo>
                  <a:pt x="158" y="293"/>
                  <a:pt x="159" y="290"/>
                  <a:pt x="159" y="288"/>
                </a:cubicBezTo>
                <a:cubicBezTo>
                  <a:pt x="160" y="287"/>
                  <a:pt x="160" y="287"/>
                  <a:pt x="160" y="287"/>
                </a:cubicBezTo>
                <a:cubicBezTo>
                  <a:pt x="161" y="287"/>
                  <a:pt x="161" y="287"/>
                  <a:pt x="161" y="287"/>
                </a:cubicBezTo>
                <a:cubicBezTo>
                  <a:pt x="165" y="287"/>
                  <a:pt x="168" y="286"/>
                  <a:pt x="172" y="286"/>
                </a:cubicBezTo>
                <a:cubicBezTo>
                  <a:pt x="173" y="286"/>
                  <a:pt x="173" y="286"/>
                  <a:pt x="173" y="286"/>
                </a:cubicBezTo>
                <a:cubicBezTo>
                  <a:pt x="173" y="287"/>
                  <a:pt x="173" y="287"/>
                  <a:pt x="173" y="287"/>
                </a:cubicBezTo>
                <a:cubicBezTo>
                  <a:pt x="175" y="288"/>
                  <a:pt x="176" y="291"/>
                  <a:pt x="177" y="293"/>
                </a:cubicBezTo>
                <a:cubicBezTo>
                  <a:pt x="178" y="295"/>
                  <a:pt x="180" y="297"/>
                  <a:pt x="181" y="299"/>
                </a:cubicBezTo>
                <a:cubicBezTo>
                  <a:pt x="183" y="298"/>
                  <a:pt x="186" y="298"/>
                  <a:pt x="188" y="297"/>
                </a:cubicBezTo>
                <a:cubicBezTo>
                  <a:pt x="189" y="295"/>
                  <a:pt x="189" y="292"/>
                  <a:pt x="189" y="290"/>
                </a:cubicBezTo>
                <a:cubicBezTo>
                  <a:pt x="189" y="288"/>
                  <a:pt x="189" y="285"/>
                  <a:pt x="190" y="283"/>
                </a:cubicBezTo>
                <a:cubicBezTo>
                  <a:pt x="190" y="282"/>
                  <a:pt x="190" y="282"/>
                  <a:pt x="190" y="282"/>
                </a:cubicBezTo>
                <a:cubicBezTo>
                  <a:pt x="191" y="282"/>
                  <a:pt x="191" y="282"/>
                  <a:pt x="191" y="282"/>
                </a:cubicBezTo>
                <a:cubicBezTo>
                  <a:pt x="194" y="281"/>
                  <a:pt x="198" y="279"/>
                  <a:pt x="202" y="278"/>
                </a:cubicBezTo>
                <a:cubicBezTo>
                  <a:pt x="202" y="278"/>
                  <a:pt x="202" y="278"/>
                  <a:pt x="202" y="278"/>
                </a:cubicBezTo>
                <a:cubicBezTo>
                  <a:pt x="203" y="278"/>
                  <a:pt x="203" y="278"/>
                  <a:pt x="203" y="278"/>
                </a:cubicBezTo>
                <a:cubicBezTo>
                  <a:pt x="205" y="280"/>
                  <a:pt x="206" y="282"/>
                  <a:pt x="208" y="283"/>
                </a:cubicBezTo>
                <a:cubicBezTo>
                  <a:pt x="210" y="285"/>
                  <a:pt x="211" y="287"/>
                  <a:pt x="213" y="289"/>
                </a:cubicBezTo>
                <a:cubicBezTo>
                  <a:pt x="215" y="288"/>
                  <a:pt x="218" y="286"/>
                  <a:pt x="220" y="285"/>
                </a:cubicBezTo>
                <a:cubicBezTo>
                  <a:pt x="220" y="283"/>
                  <a:pt x="219" y="280"/>
                  <a:pt x="219" y="278"/>
                </a:cubicBezTo>
                <a:cubicBezTo>
                  <a:pt x="219" y="276"/>
                  <a:pt x="218" y="273"/>
                  <a:pt x="218" y="271"/>
                </a:cubicBezTo>
                <a:cubicBezTo>
                  <a:pt x="218" y="270"/>
                  <a:pt x="218" y="270"/>
                  <a:pt x="218" y="270"/>
                </a:cubicBezTo>
                <a:cubicBezTo>
                  <a:pt x="219" y="270"/>
                  <a:pt x="219" y="270"/>
                  <a:pt x="219" y="270"/>
                </a:cubicBezTo>
                <a:cubicBezTo>
                  <a:pt x="222" y="268"/>
                  <a:pt x="225" y="266"/>
                  <a:pt x="228" y="263"/>
                </a:cubicBezTo>
                <a:cubicBezTo>
                  <a:pt x="229" y="263"/>
                  <a:pt x="229" y="263"/>
                  <a:pt x="229" y="263"/>
                </a:cubicBezTo>
                <a:cubicBezTo>
                  <a:pt x="230" y="263"/>
                  <a:pt x="230" y="263"/>
                  <a:pt x="230" y="263"/>
                </a:cubicBezTo>
                <a:cubicBezTo>
                  <a:pt x="232" y="265"/>
                  <a:pt x="234" y="266"/>
                  <a:pt x="236" y="267"/>
                </a:cubicBezTo>
                <a:cubicBezTo>
                  <a:pt x="238" y="269"/>
                  <a:pt x="240" y="270"/>
                  <a:pt x="242" y="271"/>
                </a:cubicBezTo>
                <a:cubicBezTo>
                  <a:pt x="244" y="270"/>
                  <a:pt x="246" y="268"/>
                  <a:pt x="248" y="266"/>
                </a:cubicBezTo>
                <a:cubicBezTo>
                  <a:pt x="247" y="264"/>
                  <a:pt x="247" y="262"/>
                  <a:pt x="246" y="260"/>
                </a:cubicBezTo>
                <a:cubicBezTo>
                  <a:pt x="245" y="257"/>
                  <a:pt x="244" y="255"/>
                  <a:pt x="243" y="253"/>
                </a:cubicBezTo>
                <a:cubicBezTo>
                  <a:pt x="243" y="252"/>
                  <a:pt x="243" y="252"/>
                  <a:pt x="243" y="252"/>
                </a:cubicBezTo>
                <a:cubicBezTo>
                  <a:pt x="243" y="251"/>
                  <a:pt x="243" y="251"/>
                  <a:pt x="243" y="251"/>
                </a:cubicBezTo>
                <a:cubicBezTo>
                  <a:pt x="246" y="249"/>
                  <a:pt x="249" y="246"/>
                  <a:pt x="252" y="243"/>
                </a:cubicBezTo>
                <a:cubicBezTo>
                  <a:pt x="252" y="243"/>
                  <a:pt x="252" y="243"/>
                  <a:pt x="252" y="243"/>
                </a:cubicBezTo>
                <a:cubicBezTo>
                  <a:pt x="253" y="243"/>
                  <a:pt x="253" y="243"/>
                  <a:pt x="253" y="243"/>
                </a:cubicBezTo>
                <a:cubicBezTo>
                  <a:pt x="255" y="244"/>
                  <a:pt x="258" y="245"/>
                  <a:pt x="260" y="246"/>
                </a:cubicBezTo>
                <a:cubicBezTo>
                  <a:pt x="262" y="246"/>
                  <a:pt x="264" y="247"/>
                  <a:pt x="267" y="248"/>
                </a:cubicBezTo>
                <a:cubicBezTo>
                  <a:pt x="268" y="246"/>
                  <a:pt x="270" y="244"/>
                  <a:pt x="271" y="242"/>
                </a:cubicBezTo>
                <a:cubicBezTo>
                  <a:pt x="270" y="240"/>
                  <a:pt x="269" y="238"/>
                  <a:pt x="268" y="236"/>
                </a:cubicBezTo>
                <a:cubicBezTo>
                  <a:pt x="266" y="234"/>
                  <a:pt x="265" y="232"/>
                  <a:pt x="264" y="230"/>
                </a:cubicBezTo>
                <a:cubicBezTo>
                  <a:pt x="263" y="229"/>
                  <a:pt x="263" y="229"/>
                  <a:pt x="263" y="229"/>
                </a:cubicBezTo>
                <a:cubicBezTo>
                  <a:pt x="264" y="228"/>
                  <a:pt x="264" y="228"/>
                  <a:pt x="264" y="228"/>
                </a:cubicBezTo>
                <a:cubicBezTo>
                  <a:pt x="266" y="225"/>
                  <a:pt x="268" y="222"/>
                  <a:pt x="270" y="219"/>
                </a:cubicBezTo>
                <a:cubicBezTo>
                  <a:pt x="270" y="218"/>
                  <a:pt x="270" y="218"/>
                  <a:pt x="270" y="218"/>
                </a:cubicBezTo>
                <a:cubicBezTo>
                  <a:pt x="271" y="218"/>
                  <a:pt x="271" y="218"/>
                  <a:pt x="271" y="218"/>
                </a:cubicBezTo>
                <a:cubicBezTo>
                  <a:pt x="273" y="218"/>
                  <a:pt x="276" y="219"/>
                  <a:pt x="278" y="219"/>
                </a:cubicBezTo>
                <a:cubicBezTo>
                  <a:pt x="281" y="219"/>
                  <a:pt x="283" y="220"/>
                  <a:pt x="285" y="220"/>
                </a:cubicBezTo>
                <a:cubicBezTo>
                  <a:pt x="286" y="218"/>
                  <a:pt x="288" y="215"/>
                  <a:pt x="289" y="213"/>
                </a:cubicBezTo>
                <a:cubicBezTo>
                  <a:pt x="287" y="211"/>
                  <a:pt x="285" y="210"/>
                  <a:pt x="284" y="208"/>
                </a:cubicBezTo>
                <a:cubicBezTo>
                  <a:pt x="282" y="206"/>
                  <a:pt x="280" y="204"/>
                  <a:pt x="278" y="203"/>
                </a:cubicBezTo>
                <a:cubicBezTo>
                  <a:pt x="278" y="202"/>
                  <a:pt x="278" y="202"/>
                  <a:pt x="278" y="202"/>
                </a:cubicBezTo>
                <a:cubicBezTo>
                  <a:pt x="278" y="201"/>
                  <a:pt x="278" y="201"/>
                  <a:pt x="278" y="201"/>
                </a:cubicBezTo>
                <a:cubicBezTo>
                  <a:pt x="279" y="198"/>
                  <a:pt x="281" y="194"/>
                  <a:pt x="282" y="190"/>
                </a:cubicBezTo>
                <a:cubicBezTo>
                  <a:pt x="282" y="190"/>
                  <a:pt x="282" y="190"/>
                  <a:pt x="282" y="190"/>
                </a:cubicBezTo>
                <a:cubicBezTo>
                  <a:pt x="283" y="190"/>
                  <a:pt x="283" y="190"/>
                  <a:pt x="283" y="190"/>
                </a:cubicBezTo>
                <a:cubicBezTo>
                  <a:pt x="285" y="189"/>
                  <a:pt x="288" y="189"/>
                  <a:pt x="290" y="189"/>
                </a:cubicBezTo>
                <a:cubicBezTo>
                  <a:pt x="293" y="189"/>
                  <a:pt x="295" y="189"/>
                  <a:pt x="297" y="188"/>
                </a:cubicBezTo>
                <a:cubicBezTo>
                  <a:pt x="298" y="186"/>
                  <a:pt x="299" y="183"/>
                  <a:pt x="299" y="181"/>
                </a:cubicBezTo>
                <a:cubicBezTo>
                  <a:pt x="297" y="179"/>
                  <a:pt x="295" y="178"/>
                  <a:pt x="293" y="177"/>
                </a:cubicBezTo>
                <a:cubicBezTo>
                  <a:pt x="291" y="176"/>
                  <a:pt x="289" y="174"/>
                  <a:pt x="287" y="173"/>
                </a:cubicBezTo>
                <a:cubicBezTo>
                  <a:pt x="286" y="173"/>
                  <a:pt x="286" y="173"/>
                  <a:pt x="286" y="173"/>
                </a:cubicBezTo>
                <a:cubicBezTo>
                  <a:pt x="286" y="172"/>
                  <a:pt x="286" y="172"/>
                  <a:pt x="286" y="172"/>
                </a:cubicBezTo>
                <a:cubicBezTo>
                  <a:pt x="287" y="168"/>
                  <a:pt x="287" y="165"/>
                  <a:pt x="287" y="160"/>
                </a:cubicBezTo>
                <a:cubicBezTo>
                  <a:pt x="287" y="160"/>
                  <a:pt x="287" y="160"/>
                  <a:pt x="287" y="160"/>
                </a:cubicBezTo>
                <a:cubicBezTo>
                  <a:pt x="288" y="159"/>
                  <a:pt x="288" y="159"/>
                  <a:pt x="288" y="159"/>
                </a:cubicBezTo>
                <a:cubicBezTo>
                  <a:pt x="290" y="159"/>
                  <a:pt x="293" y="158"/>
                  <a:pt x="295" y="157"/>
                </a:cubicBezTo>
                <a:cubicBezTo>
                  <a:pt x="297" y="156"/>
                  <a:pt x="300" y="156"/>
                  <a:pt x="302" y="155"/>
                </a:cubicBezTo>
                <a:cubicBezTo>
                  <a:pt x="302" y="155"/>
                  <a:pt x="302" y="155"/>
                  <a:pt x="302" y="155"/>
                </a:cubicBezTo>
                <a:cubicBezTo>
                  <a:pt x="302" y="153"/>
                  <a:pt x="302" y="152"/>
                  <a:pt x="302" y="151"/>
                </a:cubicBezTo>
                <a:cubicBezTo>
                  <a:pt x="302" y="149"/>
                  <a:pt x="302" y="148"/>
                  <a:pt x="302" y="147"/>
                </a:cubicBezTo>
                <a:close/>
                <a:moveTo>
                  <a:pt x="159" y="110"/>
                </a:moveTo>
                <a:cubicBezTo>
                  <a:pt x="161" y="93"/>
                  <a:pt x="164" y="76"/>
                  <a:pt x="169" y="59"/>
                </a:cubicBezTo>
                <a:cubicBezTo>
                  <a:pt x="169" y="58"/>
                  <a:pt x="169" y="58"/>
                  <a:pt x="169" y="58"/>
                </a:cubicBezTo>
                <a:cubicBezTo>
                  <a:pt x="170" y="59"/>
                  <a:pt x="170" y="59"/>
                  <a:pt x="170" y="59"/>
                </a:cubicBezTo>
                <a:cubicBezTo>
                  <a:pt x="182" y="61"/>
                  <a:pt x="193" y="66"/>
                  <a:pt x="203" y="72"/>
                </a:cubicBezTo>
                <a:cubicBezTo>
                  <a:pt x="204" y="73"/>
                  <a:pt x="204" y="73"/>
                  <a:pt x="204" y="73"/>
                </a:cubicBezTo>
                <a:cubicBezTo>
                  <a:pt x="203" y="74"/>
                  <a:pt x="203" y="74"/>
                  <a:pt x="203" y="74"/>
                </a:cubicBezTo>
                <a:cubicBezTo>
                  <a:pt x="195" y="90"/>
                  <a:pt x="185" y="104"/>
                  <a:pt x="174" y="116"/>
                </a:cubicBezTo>
                <a:cubicBezTo>
                  <a:pt x="173" y="117"/>
                  <a:pt x="173" y="117"/>
                  <a:pt x="173" y="117"/>
                </a:cubicBezTo>
                <a:cubicBezTo>
                  <a:pt x="172" y="117"/>
                  <a:pt x="172" y="117"/>
                  <a:pt x="172" y="117"/>
                </a:cubicBezTo>
                <a:cubicBezTo>
                  <a:pt x="169" y="114"/>
                  <a:pt x="165" y="112"/>
                  <a:pt x="160" y="111"/>
                </a:cubicBezTo>
                <a:cubicBezTo>
                  <a:pt x="159" y="111"/>
                  <a:pt x="159" y="111"/>
                  <a:pt x="159" y="111"/>
                </a:cubicBezTo>
                <a:lnTo>
                  <a:pt x="159" y="110"/>
                </a:lnTo>
                <a:close/>
                <a:moveTo>
                  <a:pt x="99" y="72"/>
                </a:moveTo>
                <a:cubicBezTo>
                  <a:pt x="109" y="65"/>
                  <a:pt x="120" y="61"/>
                  <a:pt x="132" y="58"/>
                </a:cubicBezTo>
                <a:cubicBezTo>
                  <a:pt x="133" y="58"/>
                  <a:pt x="133" y="58"/>
                  <a:pt x="133" y="58"/>
                </a:cubicBezTo>
                <a:cubicBezTo>
                  <a:pt x="134" y="59"/>
                  <a:pt x="134" y="59"/>
                  <a:pt x="134" y="59"/>
                </a:cubicBezTo>
                <a:cubicBezTo>
                  <a:pt x="139" y="76"/>
                  <a:pt x="142" y="93"/>
                  <a:pt x="143" y="110"/>
                </a:cubicBezTo>
                <a:cubicBezTo>
                  <a:pt x="143" y="111"/>
                  <a:pt x="143" y="111"/>
                  <a:pt x="143" y="111"/>
                </a:cubicBezTo>
                <a:cubicBezTo>
                  <a:pt x="142" y="111"/>
                  <a:pt x="142" y="111"/>
                  <a:pt x="142" y="111"/>
                </a:cubicBezTo>
                <a:cubicBezTo>
                  <a:pt x="138" y="112"/>
                  <a:pt x="134" y="114"/>
                  <a:pt x="130" y="116"/>
                </a:cubicBezTo>
                <a:cubicBezTo>
                  <a:pt x="129" y="117"/>
                  <a:pt x="129" y="117"/>
                  <a:pt x="129" y="117"/>
                </a:cubicBezTo>
                <a:cubicBezTo>
                  <a:pt x="128" y="116"/>
                  <a:pt x="128" y="116"/>
                  <a:pt x="128" y="116"/>
                </a:cubicBezTo>
                <a:cubicBezTo>
                  <a:pt x="117" y="103"/>
                  <a:pt x="107" y="89"/>
                  <a:pt x="99" y="74"/>
                </a:cubicBezTo>
                <a:cubicBezTo>
                  <a:pt x="98" y="73"/>
                  <a:pt x="98" y="73"/>
                  <a:pt x="98" y="73"/>
                </a:cubicBezTo>
                <a:lnTo>
                  <a:pt x="99" y="72"/>
                </a:lnTo>
                <a:close/>
                <a:moveTo>
                  <a:pt x="59" y="132"/>
                </a:moveTo>
                <a:cubicBezTo>
                  <a:pt x="61" y="120"/>
                  <a:pt x="66" y="109"/>
                  <a:pt x="72" y="99"/>
                </a:cubicBezTo>
                <a:cubicBezTo>
                  <a:pt x="73" y="98"/>
                  <a:pt x="73" y="98"/>
                  <a:pt x="73" y="98"/>
                </a:cubicBezTo>
                <a:cubicBezTo>
                  <a:pt x="74" y="98"/>
                  <a:pt x="74" y="98"/>
                  <a:pt x="74" y="98"/>
                </a:cubicBezTo>
                <a:cubicBezTo>
                  <a:pt x="90" y="107"/>
                  <a:pt x="104" y="116"/>
                  <a:pt x="116" y="128"/>
                </a:cubicBezTo>
                <a:cubicBezTo>
                  <a:pt x="117" y="128"/>
                  <a:pt x="117" y="128"/>
                  <a:pt x="117" y="128"/>
                </a:cubicBezTo>
                <a:cubicBezTo>
                  <a:pt x="117" y="129"/>
                  <a:pt x="117" y="129"/>
                  <a:pt x="117" y="129"/>
                </a:cubicBezTo>
                <a:cubicBezTo>
                  <a:pt x="114" y="133"/>
                  <a:pt x="113" y="137"/>
                  <a:pt x="112" y="141"/>
                </a:cubicBezTo>
                <a:cubicBezTo>
                  <a:pt x="111" y="143"/>
                  <a:pt x="111" y="143"/>
                  <a:pt x="111" y="143"/>
                </a:cubicBezTo>
                <a:cubicBezTo>
                  <a:pt x="110" y="142"/>
                  <a:pt x="110" y="142"/>
                  <a:pt x="110" y="142"/>
                </a:cubicBezTo>
                <a:cubicBezTo>
                  <a:pt x="93" y="141"/>
                  <a:pt x="76" y="138"/>
                  <a:pt x="60" y="133"/>
                </a:cubicBezTo>
                <a:cubicBezTo>
                  <a:pt x="58" y="133"/>
                  <a:pt x="58" y="133"/>
                  <a:pt x="58" y="133"/>
                </a:cubicBezTo>
                <a:lnTo>
                  <a:pt x="59" y="132"/>
                </a:lnTo>
                <a:close/>
                <a:moveTo>
                  <a:pt x="74" y="203"/>
                </a:moveTo>
                <a:cubicBezTo>
                  <a:pt x="73" y="203"/>
                  <a:pt x="73" y="203"/>
                  <a:pt x="73" y="203"/>
                </a:cubicBezTo>
                <a:cubicBezTo>
                  <a:pt x="72" y="202"/>
                  <a:pt x="72" y="202"/>
                  <a:pt x="72" y="202"/>
                </a:cubicBezTo>
                <a:cubicBezTo>
                  <a:pt x="66" y="192"/>
                  <a:pt x="61" y="181"/>
                  <a:pt x="59" y="170"/>
                </a:cubicBezTo>
                <a:cubicBezTo>
                  <a:pt x="58" y="168"/>
                  <a:pt x="58" y="168"/>
                  <a:pt x="58" y="168"/>
                </a:cubicBezTo>
                <a:cubicBezTo>
                  <a:pt x="60" y="168"/>
                  <a:pt x="60" y="168"/>
                  <a:pt x="60" y="168"/>
                </a:cubicBezTo>
                <a:cubicBezTo>
                  <a:pt x="76" y="163"/>
                  <a:pt x="93" y="160"/>
                  <a:pt x="110" y="159"/>
                </a:cubicBezTo>
                <a:cubicBezTo>
                  <a:pt x="111" y="159"/>
                  <a:pt x="111" y="159"/>
                  <a:pt x="111" y="159"/>
                </a:cubicBezTo>
                <a:cubicBezTo>
                  <a:pt x="111" y="160"/>
                  <a:pt x="111" y="160"/>
                  <a:pt x="111" y="160"/>
                </a:cubicBezTo>
                <a:cubicBezTo>
                  <a:pt x="112" y="164"/>
                  <a:pt x="114" y="168"/>
                  <a:pt x="116" y="172"/>
                </a:cubicBezTo>
                <a:cubicBezTo>
                  <a:pt x="117" y="173"/>
                  <a:pt x="117" y="173"/>
                  <a:pt x="117" y="173"/>
                </a:cubicBezTo>
                <a:cubicBezTo>
                  <a:pt x="116" y="174"/>
                  <a:pt x="116" y="174"/>
                  <a:pt x="116" y="174"/>
                </a:cubicBezTo>
                <a:cubicBezTo>
                  <a:pt x="103" y="185"/>
                  <a:pt x="89" y="194"/>
                  <a:pt x="74" y="203"/>
                </a:cubicBezTo>
                <a:close/>
                <a:moveTo>
                  <a:pt x="143" y="191"/>
                </a:moveTo>
                <a:cubicBezTo>
                  <a:pt x="141" y="208"/>
                  <a:pt x="138" y="225"/>
                  <a:pt x="133" y="242"/>
                </a:cubicBezTo>
                <a:cubicBezTo>
                  <a:pt x="133" y="243"/>
                  <a:pt x="133" y="243"/>
                  <a:pt x="133" y="243"/>
                </a:cubicBezTo>
                <a:cubicBezTo>
                  <a:pt x="132" y="243"/>
                  <a:pt x="132" y="243"/>
                  <a:pt x="132" y="243"/>
                </a:cubicBezTo>
                <a:cubicBezTo>
                  <a:pt x="120" y="241"/>
                  <a:pt x="109" y="236"/>
                  <a:pt x="99" y="229"/>
                </a:cubicBezTo>
                <a:cubicBezTo>
                  <a:pt x="98" y="229"/>
                  <a:pt x="98" y="229"/>
                  <a:pt x="98" y="229"/>
                </a:cubicBezTo>
                <a:cubicBezTo>
                  <a:pt x="98" y="228"/>
                  <a:pt x="98" y="228"/>
                  <a:pt x="98" y="228"/>
                </a:cubicBezTo>
                <a:cubicBezTo>
                  <a:pt x="107" y="212"/>
                  <a:pt x="117" y="198"/>
                  <a:pt x="128" y="185"/>
                </a:cubicBezTo>
                <a:cubicBezTo>
                  <a:pt x="128" y="184"/>
                  <a:pt x="128" y="184"/>
                  <a:pt x="128" y="184"/>
                </a:cubicBezTo>
                <a:cubicBezTo>
                  <a:pt x="129" y="185"/>
                  <a:pt x="129" y="185"/>
                  <a:pt x="129" y="185"/>
                </a:cubicBezTo>
                <a:cubicBezTo>
                  <a:pt x="133" y="187"/>
                  <a:pt x="137" y="189"/>
                  <a:pt x="142" y="190"/>
                </a:cubicBezTo>
                <a:cubicBezTo>
                  <a:pt x="143" y="190"/>
                  <a:pt x="143" y="190"/>
                  <a:pt x="143" y="190"/>
                </a:cubicBezTo>
                <a:lnTo>
                  <a:pt x="143" y="191"/>
                </a:lnTo>
                <a:close/>
                <a:moveTo>
                  <a:pt x="151" y="180"/>
                </a:moveTo>
                <a:cubicBezTo>
                  <a:pt x="143" y="180"/>
                  <a:pt x="136" y="177"/>
                  <a:pt x="130" y="171"/>
                </a:cubicBezTo>
                <a:cubicBezTo>
                  <a:pt x="125" y="166"/>
                  <a:pt x="122" y="159"/>
                  <a:pt x="122" y="151"/>
                </a:cubicBezTo>
                <a:cubicBezTo>
                  <a:pt x="122" y="143"/>
                  <a:pt x="125" y="136"/>
                  <a:pt x="130" y="130"/>
                </a:cubicBezTo>
                <a:cubicBezTo>
                  <a:pt x="136" y="125"/>
                  <a:pt x="143" y="122"/>
                  <a:pt x="151" y="122"/>
                </a:cubicBezTo>
                <a:cubicBezTo>
                  <a:pt x="159" y="122"/>
                  <a:pt x="166" y="125"/>
                  <a:pt x="172" y="130"/>
                </a:cubicBezTo>
                <a:cubicBezTo>
                  <a:pt x="183" y="142"/>
                  <a:pt x="183" y="160"/>
                  <a:pt x="172" y="171"/>
                </a:cubicBezTo>
                <a:cubicBezTo>
                  <a:pt x="166" y="177"/>
                  <a:pt x="159" y="180"/>
                  <a:pt x="151" y="180"/>
                </a:cubicBezTo>
                <a:close/>
                <a:moveTo>
                  <a:pt x="203" y="229"/>
                </a:moveTo>
                <a:cubicBezTo>
                  <a:pt x="192" y="236"/>
                  <a:pt x="181" y="241"/>
                  <a:pt x="170" y="243"/>
                </a:cubicBezTo>
                <a:cubicBezTo>
                  <a:pt x="168" y="243"/>
                  <a:pt x="168" y="243"/>
                  <a:pt x="168" y="243"/>
                </a:cubicBezTo>
                <a:cubicBezTo>
                  <a:pt x="168" y="242"/>
                  <a:pt x="168" y="242"/>
                  <a:pt x="168" y="242"/>
                </a:cubicBezTo>
                <a:cubicBezTo>
                  <a:pt x="163" y="225"/>
                  <a:pt x="160" y="208"/>
                  <a:pt x="159" y="192"/>
                </a:cubicBezTo>
                <a:cubicBezTo>
                  <a:pt x="159" y="190"/>
                  <a:pt x="159" y="190"/>
                  <a:pt x="159" y="190"/>
                </a:cubicBezTo>
                <a:cubicBezTo>
                  <a:pt x="160" y="190"/>
                  <a:pt x="160" y="190"/>
                  <a:pt x="160" y="190"/>
                </a:cubicBezTo>
                <a:cubicBezTo>
                  <a:pt x="164" y="189"/>
                  <a:pt x="168" y="188"/>
                  <a:pt x="172" y="185"/>
                </a:cubicBezTo>
                <a:cubicBezTo>
                  <a:pt x="173" y="185"/>
                  <a:pt x="173" y="185"/>
                  <a:pt x="173" y="185"/>
                </a:cubicBezTo>
                <a:cubicBezTo>
                  <a:pt x="174" y="185"/>
                  <a:pt x="174" y="185"/>
                  <a:pt x="174" y="185"/>
                </a:cubicBezTo>
                <a:cubicBezTo>
                  <a:pt x="185" y="199"/>
                  <a:pt x="195" y="213"/>
                  <a:pt x="203" y="228"/>
                </a:cubicBezTo>
                <a:cubicBezTo>
                  <a:pt x="204" y="229"/>
                  <a:pt x="204" y="229"/>
                  <a:pt x="204" y="229"/>
                </a:cubicBezTo>
                <a:lnTo>
                  <a:pt x="203" y="229"/>
                </a:lnTo>
                <a:close/>
                <a:moveTo>
                  <a:pt x="243" y="170"/>
                </a:moveTo>
                <a:cubicBezTo>
                  <a:pt x="241" y="182"/>
                  <a:pt x="236" y="193"/>
                  <a:pt x="229" y="203"/>
                </a:cubicBezTo>
                <a:cubicBezTo>
                  <a:pt x="229" y="204"/>
                  <a:pt x="229" y="204"/>
                  <a:pt x="229" y="204"/>
                </a:cubicBezTo>
                <a:cubicBezTo>
                  <a:pt x="228" y="203"/>
                  <a:pt x="228" y="203"/>
                  <a:pt x="228" y="203"/>
                </a:cubicBezTo>
                <a:cubicBezTo>
                  <a:pt x="212" y="195"/>
                  <a:pt x="198" y="185"/>
                  <a:pt x="185" y="174"/>
                </a:cubicBezTo>
                <a:cubicBezTo>
                  <a:pt x="185" y="173"/>
                  <a:pt x="185" y="173"/>
                  <a:pt x="185" y="173"/>
                </a:cubicBezTo>
                <a:cubicBezTo>
                  <a:pt x="185" y="172"/>
                  <a:pt x="185" y="172"/>
                  <a:pt x="185" y="172"/>
                </a:cubicBezTo>
                <a:cubicBezTo>
                  <a:pt x="188" y="169"/>
                  <a:pt x="189" y="164"/>
                  <a:pt x="190" y="160"/>
                </a:cubicBezTo>
                <a:cubicBezTo>
                  <a:pt x="191" y="159"/>
                  <a:pt x="191" y="159"/>
                  <a:pt x="191" y="159"/>
                </a:cubicBezTo>
                <a:cubicBezTo>
                  <a:pt x="192" y="159"/>
                  <a:pt x="192" y="159"/>
                  <a:pt x="192" y="159"/>
                </a:cubicBezTo>
                <a:cubicBezTo>
                  <a:pt x="208" y="161"/>
                  <a:pt x="225" y="164"/>
                  <a:pt x="242" y="168"/>
                </a:cubicBezTo>
                <a:cubicBezTo>
                  <a:pt x="243" y="169"/>
                  <a:pt x="243" y="169"/>
                  <a:pt x="243" y="169"/>
                </a:cubicBezTo>
                <a:lnTo>
                  <a:pt x="243" y="170"/>
                </a:lnTo>
                <a:close/>
                <a:moveTo>
                  <a:pt x="242" y="134"/>
                </a:moveTo>
                <a:cubicBezTo>
                  <a:pt x="225" y="139"/>
                  <a:pt x="208" y="142"/>
                  <a:pt x="192" y="143"/>
                </a:cubicBezTo>
                <a:cubicBezTo>
                  <a:pt x="191" y="143"/>
                  <a:pt x="191" y="143"/>
                  <a:pt x="191" y="143"/>
                </a:cubicBezTo>
                <a:cubicBezTo>
                  <a:pt x="190" y="142"/>
                  <a:pt x="190" y="142"/>
                  <a:pt x="190" y="142"/>
                </a:cubicBezTo>
                <a:cubicBezTo>
                  <a:pt x="189" y="137"/>
                  <a:pt x="188" y="133"/>
                  <a:pt x="185" y="130"/>
                </a:cubicBezTo>
                <a:cubicBezTo>
                  <a:pt x="185" y="129"/>
                  <a:pt x="185" y="129"/>
                  <a:pt x="185" y="129"/>
                </a:cubicBezTo>
                <a:cubicBezTo>
                  <a:pt x="186" y="128"/>
                  <a:pt x="186" y="128"/>
                  <a:pt x="186" y="128"/>
                </a:cubicBezTo>
                <a:cubicBezTo>
                  <a:pt x="199" y="117"/>
                  <a:pt x="213" y="107"/>
                  <a:pt x="228" y="99"/>
                </a:cubicBezTo>
                <a:cubicBezTo>
                  <a:pt x="229" y="98"/>
                  <a:pt x="229" y="98"/>
                  <a:pt x="229" y="98"/>
                </a:cubicBezTo>
                <a:cubicBezTo>
                  <a:pt x="230" y="99"/>
                  <a:pt x="230" y="99"/>
                  <a:pt x="230" y="99"/>
                </a:cubicBezTo>
                <a:cubicBezTo>
                  <a:pt x="236" y="109"/>
                  <a:pt x="241" y="120"/>
                  <a:pt x="243" y="132"/>
                </a:cubicBezTo>
                <a:cubicBezTo>
                  <a:pt x="243" y="133"/>
                  <a:pt x="243" y="133"/>
                  <a:pt x="243" y="133"/>
                </a:cubicBezTo>
                <a:lnTo>
                  <a:pt x="242" y="134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  <a:effectLst>
            <a:outerShdw blurRad="190500" dist="76200" dir="2700000" algn="tl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1" name="Oval 90"/>
          <p:cNvSpPr/>
          <p:nvPr/>
        </p:nvSpPr>
        <p:spPr>
          <a:xfrm>
            <a:off x="14391270" y="10204316"/>
            <a:ext cx="1496521" cy="1496521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571500" dist="723900" dir="2700000" algn="tl" rotWithShape="0">
              <a:prstClr val="black">
                <a:alpha val="3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92" name="Group 91"/>
          <p:cNvGrpSpPr/>
          <p:nvPr/>
        </p:nvGrpSpPr>
        <p:grpSpPr>
          <a:xfrm>
            <a:off x="17409999" y="3763625"/>
            <a:ext cx="4588084" cy="1538883"/>
            <a:chOff x="3894839" y="10606073"/>
            <a:chExt cx="4588084" cy="1538883"/>
          </a:xfrm>
        </p:grpSpPr>
        <p:sp>
          <p:nvSpPr>
            <p:cNvPr id="93" name="TextBox 92"/>
            <p:cNvSpPr txBox="1"/>
            <p:nvPr/>
          </p:nvSpPr>
          <p:spPr>
            <a:xfrm>
              <a:off x="3894839" y="10606073"/>
              <a:ext cx="4588084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fa-IR" sz="2800" b="1" dirty="0">
                  <a:solidFill>
                    <a:schemeClr val="accent1">
                      <a:lumMod val="50000"/>
                    </a:schemeClr>
                  </a:solidFill>
                  <a:effectLst>
                    <a:glow>
                      <a:srgbClr val="FF3399">
                        <a:alpha val="24000"/>
                      </a:srgbClr>
                    </a:glow>
                  </a:effectLst>
                  <a:latin typeface="Shabnam" panose="020B0603030804020204" pitchFamily="34" charset="-78"/>
                  <a:cs typeface="Shabnam" panose="020B0603030804020204" pitchFamily="34" charset="-78"/>
                </a:rPr>
                <a:t>تیتر عنوان را بنویسید</a:t>
              </a:r>
              <a:endParaRPr lang="en-US" sz="2800" b="1" dirty="0">
                <a:solidFill>
                  <a:schemeClr val="accent1">
                    <a:lumMod val="50000"/>
                  </a:schemeClr>
                </a:solidFill>
                <a:effectLst>
                  <a:glow>
                    <a:srgbClr val="FF3399">
                      <a:alpha val="24000"/>
                    </a:srgbClr>
                  </a:glow>
                </a:effectLst>
                <a:latin typeface="Shabnam" panose="020B0603030804020204" pitchFamily="34" charset="-78"/>
                <a:cs typeface="Shabnam" panose="020B0603030804020204" pitchFamily="34" charset="-78"/>
              </a:endParaRPr>
            </a:p>
          </p:txBody>
        </p:sp>
        <p:sp>
          <p:nvSpPr>
            <p:cNvPr id="94" name="TextBox 93"/>
            <p:cNvSpPr txBox="1"/>
            <p:nvPr/>
          </p:nvSpPr>
          <p:spPr>
            <a:xfrm>
              <a:off x="3894839" y="11129293"/>
              <a:ext cx="3397251" cy="10156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>
                <a:lnSpc>
                  <a:spcPct val="150000"/>
                </a:lnSpc>
              </a:pPr>
              <a:r>
                <a:rPr lang="fa-IR" sz="2000" dirty="0">
                  <a:solidFill>
                    <a:srgbClr val="16191F"/>
                  </a:solidFill>
                  <a:latin typeface="Vazir" panose="020B0603030804020204" pitchFamily="34" charset="-78"/>
                  <a:cs typeface="Vazir" panose="020B0603030804020204" pitchFamily="34" charset="-78"/>
                </a:rPr>
                <a:t>فروشگاه مینارو ارائه دهنده انواع فایل های کاربردی</a:t>
              </a:r>
              <a:endParaRPr lang="en-US" sz="1800" b="1" dirty="0">
                <a:solidFill>
                  <a:schemeClr val="bg1">
                    <a:lumMod val="65000"/>
                  </a:schemeClr>
                </a:solidFill>
                <a:effectLst>
                  <a:glow>
                    <a:srgbClr val="FF3399">
                      <a:alpha val="24000"/>
                    </a:srgbClr>
                  </a:glow>
                </a:effectLst>
                <a:latin typeface="Lato" panose="020F0502020204030203" pitchFamily="34" charset="0"/>
              </a:endParaRPr>
            </a:p>
          </p:txBody>
        </p:sp>
      </p:grpSp>
      <p:grpSp>
        <p:nvGrpSpPr>
          <p:cNvPr id="95" name="Group 94"/>
          <p:cNvGrpSpPr/>
          <p:nvPr/>
        </p:nvGrpSpPr>
        <p:grpSpPr>
          <a:xfrm flipH="1">
            <a:off x="1327706" y="6987769"/>
            <a:ext cx="4588084" cy="1538883"/>
            <a:chOff x="3894839" y="10606073"/>
            <a:chExt cx="4588084" cy="1538883"/>
          </a:xfrm>
        </p:grpSpPr>
        <p:sp>
          <p:nvSpPr>
            <p:cNvPr id="96" name="TextBox 95"/>
            <p:cNvSpPr txBox="1"/>
            <p:nvPr/>
          </p:nvSpPr>
          <p:spPr>
            <a:xfrm>
              <a:off x="3894839" y="10606073"/>
              <a:ext cx="4588084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sz="2800" b="1" dirty="0">
                  <a:solidFill>
                    <a:schemeClr val="accent1">
                      <a:lumMod val="50000"/>
                    </a:schemeClr>
                  </a:solidFill>
                  <a:effectLst>
                    <a:glow>
                      <a:srgbClr val="FF3399">
                        <a:alpha val="24000"/>
                      </a:srgbClr>
                    </a:glow>
                  </a:effectLst>
                  <a:latin typeface="Shabnam" panose="020B0603030804020204" pitchFamily="34" charset="-78"/>
                  <a:cs typeface="Shabnam" panose="020B0603030804020204" pitchFamily="34" charset="-78"/>
                </a:rPr>
                <a:t>تیتر عنوان را بنویسید</a:t>
              </a:r>
              <a:endParaRPr lang="en-US" sz="2800" b="1" dirty="0">
                <a:solidFill>
                  <a:schemeClr val="accent1">
                    <a:lumMod val="50000"/>
                  </a:schemeClr>
                </a:solidFill>
                <a:effectLst>
                  <a:glow>
                    <a:srgbClr val="FF3399">
                      <a:alpha val="24000"/>
                    </a:srgbClr>
                  </a:glow>
                </a:effectLst>
                <a:latin typeface="Shabnam" panose="020B0603030804020204" pitchFamily="34" charset="-78"/>
                <a:cs typeface="Shabnam" panose="020B0603030804020204" pitchFamily="34" charset="-78"/>
              </a:endParaRPr>
            </a:p>
          </p:txBody>
        </p:sp>
        <p:sp>
          <p:nvSpPr>
            <p:cNvPr id="97" name="TextBox 96"/>
            <p:cNvSpPr txBox="1"/>
            <p:nvPr/>
          </p:nvSpPr>
          <p:spPr>
            <a:xfrm>
              <a:off x="3894839" y="11129293"/>
              <a:ext cx="3884612" cy="10156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>
                <a:lnSpc>
                  <a:spcPct val="150000"/>
                </a:lnSpc>
              </a:pPr>
              <a:r>
                <a:rPr lang="fa-IR" sz="2000" dirty="0">
                  <a:solidFill>
                    <a:srgbClr val="16191F"/>
                  </a:solidFill>
                  <a:latin typeface="Vazir" panose="020B0603030804020204" pitchFamily="34" charset="-78"/>
                  <a:cs typeface="Vazir" panose="020B0603030804020204" pitchFamily="34" charset="-78"/>
                </a:rPr>
                <a:t>فروشگاه مینارو ارائه دهنده انواع فایل های کاربردی</a:t>
              </a:r>
              <a:endParaRPr lang="en-US" sz="1800" b="1" dirty="0">
                <a:solidFill>
                  <a:schemeClr val="bg1">
                    <a:lumMod val="65000"/>
                  </a:schemeClr>
                </a:solidFill>
                <a:effectLst>
                  <a:glow>
                    <a:srgbClr val="FF3399">
                      <a:alpha val="24000"/>
                    </a:srgbClr>
                  </a:glow>
                </a:effectLst>
                <a:latin typeface="Lato" panose="020F0502020204030203" pitchFamily="34" charset="0"/>
              </a:endParaRPr>
            </a:p>
          </p:txBody>
        </p:sp>
      </p:grpSp>
      <p:grpSp>
        <p:nvGrpSpPr>
          <p:cNvPr id="98" name="Group 97"/>
          <p:cNvGrpSpPr/>
          <p:nvPr/>
        </p:nvGrpSpPr>
        <p:grpSpPr>
          <a:xfrm flipH="1">
            <a:off x="2656910" y="3763625"/>
            <a:ext cx="4588084" cy="1538883"/>
            <a:chOff x="3894839" y="10606073"/>
            <a:chExt cx="4588084" cy="1538883"/>
          </a:xfrm>
        </p:grpSpPr>
        <p:sp>
          <p:nvSpPr>
            <p:cNvPr id="99" name="TextBox 98"/>
            <p:cNvSpPr txBox="1"/>
            <p:nvPr/>
          </p:nvSpPr>
          <p:spPr>
            <a:xfrm>
              <a:off x="3894839" y="10606073"/>
              <a:ext cx="4588084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sz="2800" b="1" dirty="0">
                  <a:solidFill>
                    <a:schemeClr val="accent1">
                      <a:lumMod val="50000"/>
                    </a:schemeClr>
                  </a:solidFill>
                  <a:effectLst>
                    <a:glow>
                      <a:srgbClr val="FF3399">
                        <a:alpha val="24000"/>
                      </a:srgbClr>
                    </a:glow>
                  </a:effectLst>
                  <a:latin typeface="Shabnam" panose="020B0603030804020204" pitchFamily="34" charset="-78"/>
                  <a:cs typeface="Shabnam" panose="020B0603030804020204" pitchFamily="34" charset="-78"/>
                </a:rPr>
                <a:t>تیتر عنوان را بنویسید</a:t>
              </a:r>
              <a:endParaRPr lang="en-US" sz="2800" b="1" dirty="0">
                <a:solidFill>
                  <a:schemeClr val="accent1">
                    <a:lumMod val="50000"/>
                  </a:schemeClr>
                </a:solidFill>
                <a:effectLst>
                  <a:glow>
                    <a:srgbClr val="FF3399">
                      <a:alpha val="24000"/>
                    </a:srgbClr>
                  </a:glow>
                </a:effectLst>
                <a:latin typeface="Shabnam" panose="020B0603030804020204" pitchFamily="34" charset="-78"/>
                <a:cs typeface="Shabnam" panose="020B0603030804020204" pitchFamily="34" charset="-78"/>
              </a:endParaRPr>
            </a:p>
          </p:txBody>
        </p:sp>
        <p:sp>
          <p:nvSpPr>
            <p:cNvPr id="100" name="TextBox 99"/>
            <p:cNvSpPr txBox="1"/>
            <p:nvPr/>
          </p:nvSpPr>
          <p:spPr>
            <a:xfrm>
              <a:off x="3894839" y="11129293"/>
              <a:ext cx="3884612" cy="10156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>
                <a:lnSpc>
                  <a:spcPct val="150000"/>
                </a:lnSpc>
              </a:pPr>
              <a:r>
                <a:rPr lang="fa-IR" sz="2000" dirty="0">
                  <a:solidFill>
                    <a:srgbClr val="16191F"/>
                  </a:solidFill>
                  <a:latin typeface="Vazir" panose="020B0603030804020204" pitchFamily="34" charset="-78"/>
                  <a:cs typeface="Vazir" panose="020B0603030804020204" pitchFamily="34" charset="-78"/>
                </a:rPr>
                <a:t>فروشگاه مینارو ارائه دهنده انواع فایل های کاربردی</a:t>
              </a:r>
              <a:endParaRPr lang="en-US" sz="1800" b="1" dirty="0">
                <a:solidFill>
                  <a:schemeClr val="bg1">
                    <a:lumMod val="65000"/>
                  </a:schemeClr>
                </a:solidFill>
                <a:effectLst>
                  <a:glow>
                    <a:srgbClr val="FF3399">
                      <a:alpha val="24000"/>
                    </a:srgbClr>
                  </a:glow>
                </a:effectLst>
                <a:latin typeface="Lato" panose="020F0502020204030203" pitchFamily="34" charset="0"/>
              </a:endParaRPr>
            </a:p>
          </p:txBody>
        </p:sp>
      </p:grpSp>
      <p:grpSp>
        <p:nvGrpSpPr>
          <p:cNvPr id="101" name="Group 100"/>
          <p:cNvGrpSpPr/>
          <p:nvPr/>
        </p:nvGrpSpPr>
        <p:grpSpPr>
          <a:xfrm>
            <a:off x="10465358" y="5948565"/>
            <a:ext cx="3627064" cy="3627064"/>
            <a:chOff x="8273278" y="5753464"/>
            <a:chExt cx="3461776" cy="3461776"/>
          </a:xfrm>
        </p:grpSpPr>
        <p:sp>
          <p:nvSpPr>
            <p:cNvPr id="102" name="Oval 101"/>
            <p:cNvSpPr/>
            <p:nvPr/>
          </p:nvSpPr>
          <p:spPr>
            <a:xfrm>
              <a:off x="8273278" y="5753464"/>
              <a:ext cx="3461776" cy="34617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ffectLst>
              <a:outerShdw blurRad="444500" dist="266700" dir="2700000" sx="97000" sy="97000" algn="tl" rotWithShape="0">
                <a:schemeClr val="tx1">
                  <a:alpha val="70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3" name="Oval 102"/>
            <p:cNvSpPr/>
            <p:nvPr/>
          </p:nvSpPr>
          <p:spPr>
            <a:xfrm>
              <a:off x="8501325" y="5979165"/>
              <a:ext cx="3045591" cy="3045591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ffectLst>
              <a:outerShdw blurRad="444500" dist="266700" dir="2700000" sx="97000" sy="97000" algn="tl" rotWithShape="0">
                <a:schemeClr val="tx1">
                  <a:alpha val="70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4" name="Rounded Rectangle 103"/>
            <p:cNvSpPr/>
            <p:nvPr/>
          </p:nvSpPr>
          <p:spPr>
            <a:xfrm>
              <a:off x="8734880" y="7165069"/>
              <a:ext cx="2570162" cy="623499"/>
            </a:xfrm>
            <a:prstGeom prst="roundRect">
              <a:avLst>
                <a:gd name="adj" fmla="val 50000"/>
              </a:avLst>
            </a:prstGeom>
            <a:solidFill>
              <a:schemeClr val="accent5"/>
            </a:solidFill>
            <a:ln>
              <a:noFill/>
            </a:ln>
            <a:effectLst>
              <a:outerShdw blurRad="444500" dist="114300" dir="5400000" algn="t" rotWithShape="0">
                <a:schemeClr val="accent5">
                  <a:alpha val="71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2400" dirty="0"/>
                <a:t>Read more</a:t>
              </a:r>
            </a:p>
          </p:txBody>
        </p:sp>
      </p:grpSp>
      <p:sp>
        <p:nvSpPr>
          <p:cNvPr id="54" name="TextBox 53"/>
          <p:cNvSpPr txBox="1"/>
          <p:nvPr/>
        </p:nvSpPr>
        <p:spPr>
          <a:xfrm>
            <a:off x="-1" y="508608"/>
            <a:ext cx="24387175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a-IR" sz="9600" b="1" dirty="0">
                <a:effectLst>
                  <a:glow>
                    <a:srgbClr val="FF3399">
                      <a:alpha val="24000"/>
                    </a:srgbClr>
                  </a:glow>
                </a:effectLst>
                <a:latin typeface="Shabnam" panose="020B0603030804020204" pitchFamily="34" charset="-78"/>
                <a:cs typeface="Shabnam" panose="020B0603030804020204" pitchFamily="34" charset="-78"/>
              </a:rPr>
              <a:t>تیتر عنوان خود را وارد نمایید</a:t>
            </a:r>
            <a:endParaRPr lang="en-US" sz="9600" b="1" dirty="0">
              <a:solidFill>
                <a:srgbClr val="FF3399"/>
              </a:solidFill>
              <a:effectLst>
                <a:glow>
                  <a:srgbClr val="FF3399">
                    <a:alpha val="24000"/>
                  </a:srgbClr>
                </a:glow>
              </a:effectLst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56" name="TextBox 55"/>
          <p:cNvSpPr txBox="1"/>
          <p:nvPr/>
        </p:nvSpPr>
        <p:spPr>
          <a:xfrm>
            <a:off x="0" y="1912391"/>
            <a:ext cx="2438717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a-IR" sz="2400" dirty="0">
                <a:solidFill>
                  <a:srgbClr val="100F3D"/>
                </a:solidFill>
                <a:effectLst>
                  <a:glow>
                    <a:srgbClr val="FF3399">
                      <a:alpha val="24000"/>
                    </a:srgbClr>
                  </a:glow>
                </a:effectLst>
                <a:latin typeface="Vazir" panose="020B0603030804020204" pitchFamily="34" charset="-78"/>
                <a:cs typeface="Vazir" panose="020B0603030804020204" pitchFamily="34" charset="-78"/>
              </a:rPr>
              <a:t>زیر عنوان خود را در این قسمت بنویسید</a:t>
            </a:r>
            <a:endParaRPr lang="en-US" sz="2400" dirty="0">
              <a:solidFill>
                <a:srgbClr val="100F3D"/>
              </a:solidFill>
              <a:effectLst>
                <a:glow>
                  <a:srgbClr val="FF3399">
                    <a:alpha val="24000"/>
                  </a:srgbClr>
                </a:glow>
              </a:effectLst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  <p:sp>
        <p:nvSpPr>
          <p:cNvPr id="57" name="Freeform 56"/>
          <p:cNvSpPr/>
          <p:nvPr/>
        </p:nvSpPr>
        <p:spPr>
          <a:xfrm>
            <a:off x="15084711" y="4454615"/>
            <a:ext cx="491156" cy="491156"/>
          </a:xfrm>
          <a:custGeom>
            <a:avLst/>
            <a:gdLst/>
            <a:ahLst/>
            <a:cxnLst/>
            <a:rect l="l" t="t" r="r" b="b"/>
            <a:pathLst>
              <a:path w="185738" h="185738">
                <a:moveTo>
                  <a:pt x="92869" y="78582"/>
                </a:moveTo>
                <a:cubicBezTo>
                  <a:pt x="96739" y="78582"/>
                  <a:pt x="100087" y="79996"/>
                  <a:pt x="102915" y="82823"/>
                </a:cubicBezTo>
                <a:cubicBezTo>
                  <a:pt x="105743" y="85651"/>
                  <a:pt x="107157" y="89000"/>
                  <a:pt x="107157" y="92869"/>
                </a:cubicBezTo>
                <a:cubicBezTo>
                  <a:pt x="107157" y="96739"/>
                  <a:pt x="105743" y="100087"/>
                  <a:pt x="102915" y="102915"/>
                </a:cubicBezTo>
                <a:cubicBezTo>
                  <a:pt x="100087" y="105743"/>
                  <a:pt x="96739" y="107157"/>
                  <a:pt x="92869" y="107157"/>
                </a:cubicBezTo>
                <a:cubicBezTo>
                  <a:pt x="88999" y="107157"/>
                  <a:pt x="85651" y="105743"/>
                  <a:pt x="82823" y="102915"/>
                </a:cubicBezTo>
                <a:cubicBezTo>
                  <a:pt x="79995" y="100087"/>
                  <a:pt x="78581" y="96739"/>
                  <a:pt x="78581" y="92869"/>
                </a:cubicBezTo>
                <a:cubicBezTo>
                  <a:pt x="78581" y="89000"/>
                  <a:pt x="79995" y="85651"/>
                  <a:pt x="82823" y="82823"/>
                </a:cubicBezTo>
                <a:cubicBezTo>
                  <a:pt x="85651" y="79996"/>
                  <a:pt x="88999" y="78582"/>
                  <a:pt x="92869" y="78582"/>
                </a:cubicBezTo>
                <a:close/>
                <a:moveTo>
                  <a:pt x="92869" y="64294"/>
                </a:moveTo>
                <a:cubicBezTo>
                  <a:pt x="84832" y="64294"/>
                  <a:pt x="78061" y="67048"/>
                  <a:pt x="72554" y="72554"/>
                </a:cubicBezTo>
                <a:cubicBezTo>
                  <a:pt x="67047" y="78061"/>
                  <a:pt x="64294" y="84833"/>
                  <a:pt x="64294" y="92869"/>
                </a:cubicBezTo>
                <a:cubicBezTo>
                  <a:pt x="64294" y="100906"/>
                  <a:pt x="67047" y="107678"/>
                  <a:pt x="72554" y="113184"/>
                </a:cubicBezTo>
                <a:cubicBezTo>
                  <a:pt x="78061" y="118691"/>
                  <a:pt x="84832" y="121444"/>
                  <a:pt x="92869" y="121444"/>
                </a:cubicBezTo>
                <a:cubicBezTo>
                  <a:pt x="100906" y="121444"/>
                  <a:pt x="107677" y="118691"/>
                  <a:pt x="113184" y="113184"/>
                </a:cubicBezTo>
                <a:cubicBezTo>
                  <a:pt x="118691" y="107678"/>
                  <a:pt x="121444" y="100906"/>
                  <a:pt x="121444" y="92869"/>
                </a:cubicBezTo>
                <a:cubicBezTo>
                  <a:pt x="121444" y="84833"/>
                  <a:pt x="118691" y="78061"/>
                  <a:pt x="113184" y="72554"/>
                </a:cubicBezTo>
                <a:cubicBezTo>
                  <a:pt x="107677" y="67048"/>
                  <a:pt x="100906" y="64294"/>
                  <a:pt x="92869" y="64294"/>
                </a:cubicBezTo>
                <a:close/>
                <a:moveTo>
                  <a:pt x="92869" y="50007"/>
                </a:moveTo>
                <a:cubicBezTo>
                  <a:pt x="104775" y="50007"/>
                  <a:pt x="114896" y="54174"/>
                  <a:pt x="123230" y="62508"/>
                </a:cubicBezTo>
                <a:cubicBezTo>
                  <a:pt x="131564" y="70843"/>
                  <a:pt x="135731" y="80963"/>
                  <a:pt x="135731" y="92869"/>
                </a:cubicBezTo>
                <a:cubicBezTo>
                  <a:pt x="135731" y="104775"/>
                  <a:pt x="131564" y="114896"/>
                  <a:pt x="123230" y="123230"/>
                </a:cubicBezTo>
                <a:cubicBezTo>
                  <a:pt x="114896" y="131565"/>
                  <a:pt x="104775" y="135732"/>
                  <a:pt x="92869" y="135732"/>
                </a:cubicBezTo>
                <a:cubicBezTo>
                  <a:pt x="80963" y="135732"/>
                  <a:pt x="70842" y="131565"/>
                  <a:pt x="62508" y="123230"/>
                </a:cubicBezTo>
                <a:cubicBezTo>
                  <a:pt x="54174" y="114896"/>
                  <a:pt x="50007" y="104775"/>
                  <a:pt x="50007" y="92869"/>
                </a:cubicBezTo>
                <a:cubicBezTo>
                  <a:pt x="50007" y="80963"/>
                  <a:pt x="54174" y="70843"/>
                  <a:pt x="62508" y="62508"/>
                </a:cubicBezTo>
                <a:cubicBezTo>
                  <a:pt x="70842" y="54174"/>
                  <a:pt x="80963" y="50007"/>
                  <a:pt x="92869" y="50007"/>
                </a:cubicBezTo>
                <a:close/>
                <a:moveTo>
                  <a:pt x="92869" y="35719"/>
                </a:moveTo>
                <a:cubicBezTo>
                  <a:pt x="77093" y="35719"/>
                  <a:pt x="63624" y="41300"/>
                  <a:pt x="52462" y="52462"/>
                </a:cubicBezTo>
                <a:cubicBezTo>
                  <a:pt x="41300" y="63625"/>
                  <a:pt x="35719" y="77093"/>
                  <a:pt x="35719" y="92869"/>
                </a:cubicBezTo>
                <a:cubicBezTo>
                  <a:pt x="35719" y="108645"/>
                  <a:pt x="41300" y="122114"/>
                  <a:pt x="52462" y="133276"/>
                </a:cubicBezTo>
                <a:cubicBezTo>
                  <a:pt x="63624" y="144438"/>
                  <a:pt x="77093" y="150019"/>
                  <a:pt x="92869" y="150019"/>
                </a:cubicBezTo>
                <a:cubicBezTo>
                  <a:pt x="108645" y="150019"/>
                  <a:pt x="122114" y="144438"/>
                  <a:pt x="133276" y="133276"/>
                </a:cubicBezTo>
                <a:cubicBezTo>
                  <a:pt x="144438" y="122114"/>
                  <a:pt x="150019" y="108645"/>
                  <a:pt x="150019" y="92869"/>
                </a:cubicBezTo>
                <a:cubicBezTo>
                  <a:pt x="150019" y="77093"/>
                  <a:pt x="144438" y="63625"/>
                  <a:pt x="133276" y="52462"/>
                </a:cubicBezTo>
                <a:cubicBezTo>
                  <a:pt x="122114" y="41300"/>
                  <a:pt x="108645" y="35719"/>
                  <a:pt x="92869" y="35719"/>
                </a:cubicBezTo>
                <a:close/>
                <a:moveTo>
                  <a:pt x="92869" y="21432"/>
                </a:moveTo>
                <a:cubicBezTo>
                  <a:pt x="112514" y="21432"/>
                  <a:pt x="129332" y="28427"/>
                  <a:pt x="143322" y="42417"/>
                </a:cubicBezTo>
                <a:cubicBezTo>
                  <a:pt x="157312" y="56406"/>
                  <a:pt x="164307" y="73224"/>
                  <a:pt x="164307" y="92869"/>
                </a:cubicBezTo>
                <a:cubicBezTo>
                  <a:pt x="164307" y="112515"/>
                  <a:pt x="157312" y="129332"/>
                  <a:pt x="143322" y="143322"/>
                </a:cubicBezTo>
                <a:cubicBezTo>
                  <a:pt x="129332" y="157312"/>
                  <a:pt x="112514" y="164307"/>
                  <a:pt x="92869" y="164307"/>
                </a:cubicBezTo>
                <a:cubicBezTo>
                  <a:pt x="73224" y="164307"/>
                  <a:pt x="56406" y="157312"/>
                  <a:pt x="42416" y="143322"/>
                </a:cubicBezTo>
                <a:cubicBezTo>
                  <a:pt x="28426" y="129332"/>
                  <a:pt x="21431" y="112515"/>
                  <a:pt x="21431" y="92869"/>
                </a:cubicBezTo>
                <a:cubicBezTo>
                  <a:pt x="21431" y="73224"/>
                  <a:pt x="28426" y="56406"/>
                  <a:pt x="42416" y="42417"/>
                </a:cubicBezTo>
                <a:cubicBezTo>
                  <a:pt x="56406" y="28427"/>
                  <a:pt x="73224" y="21432"/>
                  <a:pt x="92869" y="21432"/>
                </a:cubicBezTo>
                <a:close/>
                <a:moveTo>
                  <a:pt x="92869" y="7144"/>
                </a:moveTo>
                <a:cubicBezTo>
                  <a:pt x="69057" y="7144"/>
                  <a:pt x="48816" y="15479"/>
                  <a:pt x="32147" y="32147"/>
                </a:cubicBezTo>
                <a:cubicBezTo>
                  <a:pt x="15478" y="48816"/>
                  <a:pt x="7144" y="69057"/>
                  <a:pt x="7144" y="92869"/>
                </a:cubicBezTo>
                <a:cubicBezTo>
                  <a:pt x="7144" y="116682"/>
                  <a:pt x="15478" y="136922"/>
                  <a:pt x="32147" y="153591"/>
                </a:cubicBezTo>
                <a:cubicBezTo>
                  <a:pt x="48816" y="170260"/>
                  <a:pt x="69057" y="178594"/>
                  <a:pt x="92869" y="178594"/>
                </a:cubicBezTo>
                <a:cubicBezTo>
                  <a:pt x="116681" y="178594"/>
                  <a:pt x="136922" y="170260"/>
                  <a:pt x="153591" y="153591"/>
                </a:cubicBezTo>
                <a:cubicBezTo>
                  <a:pt x="170260" y="136922"/>
                  <a:pt x="178594" y="116682"/>
                  <a:pt x="178594" y="92869"/>
                </a:cubicBezTo>
                <a:cubicBezTo>
                  <a:pt x="178594" y="69057"/>
                  <a:pt x="170260" y="48816"/>
                  <a:pt x="153591" y="32147"/>
                </a:cubicBezTo>
                <a:cubicBezTo>
                  <a:pt x="136922" y="15479"/>
                  <a:pt x="116681" y="7144"/>
                  <a:pt x="92869" y="7144"/>
                </a:cubicBezTo>
                <a:close/>
                <a:moveTo>
                  <a:pt x="92869" y="0"/>
                </a:moveTo>
                <a:cubicBezTo>
                  <a:pt x="118467" y="0"/>
                  <a:pt x="140345" y="9079"/>
                  <a:pt x="158502" y="27236"/>
                </a:cubicBezTo>
                <a:cubicBezTo>
                  <a:pt x="176659" y="45393"/>
                  <a:pt x="185738" y="67271"/>
                  <a:pt x="185738" y="92869"/>
                </a:cubicBezTo>
                <a:cubicBezTo>
                  <a:pt x="185738" y="118468"/>
                  <a:pt x="176659" y="140345"/>
                  <a:pt x="158502" y="158502"/>
                </a:cubicBezTo>
                <a:cubicBezTo>
                  <a:pt x="140345" y="176659"/>
                  <a:pt x="118467" y="185738"/>
                  <a:pt x="92869" y="185738"/>
                </a:cubicBezTo>
                <a:cubicBezTo>
                  <a:pt x="67271" y="185738"/>
                  <a:pt x="45393" y="176659"/>
                  <a:pt x="27236" y="158502"/>
                </a:cubicBezTo>
                <a:cubicBezTo>
                  <a:pt x="9079" y="140345"/>
                  <a:pt x="0" y="118468"/>
                  <a:pt x="0" y="92869"/>
                </a:cubicBezTo>
                <a:cubicBezTo>
                  <a:pt x="0" y="67271"/>
                  <a:pt x="9079" y="45393"/>
                  <a:pt x="27236" y="27236"/>
                </a:cubicBezTo>
                <a:cubicBezTo>
                  <a:pt x="45393" y="9079"/>
                  <a:pt x="67271" y="0"/>
                  <a:pt x="92869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endParaRPr lang="en-US" dirty="0"/>
          </a:p>
        </p:txBody>
      </p:sp>
      <p:sp>
        <p:nvSpPr>
          <p:cNvPr id="58" name="Freeform 57"/>
          <p:cNvSpPr/>
          <p:nvPr/>
        </p:nvSpPr>
        <p:spPr>
          <a:xfrm>
            <a:off x="16298667" y="7617887"/>
            <a:ext cx="604498" cy="415591"/>
          </a:xfrm>
          <a:custGeom>
            <a:avLst/>
            <a:gdLst/>
            <a:ahLst/>
            <a:cxnLst/>
            <a:rect l="l" t="t" r="r" b="b"/>
            <a:pathLst>
              <a:path w="228600" h="157162">
                <a:moveTo>
                  <a:pt x="107156" y="50006"/>
                </a:moveTo>
                <a:lnTo>
                  <a:pt x="121444" y="50006"/>
                </a:lnTo>
                <a:lnTo>
                  <a:pt x="121444" y="96887"/>
                </a:lnTo>
                <a:lnTo>
                  <a:pt x="137517" y="80367"/>
                </a:lnTo>
                <a:lnTo>
                  <a:pt x="148233" y="91083"/>
                </a:lnTo>
                <a:lnTo>
                  <a:pt x="119658" y="119658"/>
                </a:lnTo>
                <a:lnTo>
                  <a:pt x="114300" y="124123"/>
                </a:lnTo>
                <a:lnTo>
                  <a:pt x="108942" y="119658"/>
                </a:lnTo>
                <a:lnTo>
                  <a:pt x="80367" y="91083"/>
                </a:lnTo>
                <a:lnTo>
                  <a:pt x="91083" y="80367"/>
                </a:lnTo>
                <a:lnTo>
                  <a:pt x="107156" y="96887"/>
                </a:lnTo>
                <a:close/>
                <a:moveTo>
                  <a:pt x="114300" y="14287"/>
                </a:moveTo>
                <a:cubicBezTo>
                  <a:pt x="102394" y="14287"/>
                  <a:pt x="92274" y="18455"/>
                  <a:pt x="83939" y="26789"/>
                </a:cubicBezTo>
                <a:cubicBezTo>
                  <a:pt x="75605" y="35123"/>
                  <a:pt x="71438" y="45244"/>
                  <a:pt x="71438" y="57150"/>
                </a:cubicBezTo>
                <a:lnTo>
                  <a:pt x="71438" y="64294"/>
                </a:lnTo>
                <a:lnTo>
                  <a:pt x="64294" y="64294"/>
                </a:lnTo>
                <a:cubicBezTo>
                  <a:pt x="59234" y="64294"/>
                  <a:pt x="54769" y="65856"/>
                  <a:pt x="50899" y="68982"/>
                </a:cubicBezTo>
                <a:cubicBezTo>
                  <a:pt x="47030" y="72107"/>
                  <a:pt x="44500" y="76051"/>
                  <a:pt x="43309" y="80814"/>
                </a:cubicBezTo>
                <a:lnTo>
                  <a:pt x="42416" y="85725"/>
                </a:lnTo>
                <a:lnTo>
                  <a:pt x="37505" y="86618"/>
                </a:lnTo>
                <a:cubicBezTo>
                  <a:pt x="30956" y="87511"/>
                  <a:pt x="25450" y="90562"/>
                  <a:pt x="20985" y="95771"/>
                </a:cubicBezTo>
                <a:cubicBezTo>
                  <a:pt x="16520" y="100980"/>
                  <a:pt x="14288" y="107156"/>
                  <a:pt x="14288" y="114300"/>
                </a:cubicBezTo>
                <a:cubicBezTo>
                  <a:pt x="14288" y="122337"/>
                  <a:pt x="17041" y="129108"/>
                  <a:pt x="22548" y="134615"/>
                </a:cubicBezTo>
                <a:cubicBezTo>
                  <a:pt x="28054" y="140122"/>
                  <a:pt x="34826" y="142875"/>
                  <a:pt x="42863" y="142875"/>
                </a:cubicBezTo>
                <a:lnTo>
                  <a:pt x="185738" y="142875"/>
                </a:lnTo>
                <a:cubicBezTo>
                  <a:pt x="193774" y="142875"/>
                  <a:pt x="200546" y="140122"/>
                  <a:pt x="206053" y="134615"/>
                </a:cubicBezTo>
                <a:cubicBezTo>
                  <a:pt x="211559" y="129108"/>
                  <a:pt x="214313" y="122337"/>
                  <a:pt x="214313" y="114300"/>
                </a:cubicBezTo>
                <a:cubicBezTo>
                  <a:pt x="214313" y="104775"/>
                  <a:pt x="210443" y="97185"/>
                  <a:pt x="202704" y="91529"/>
                </a:cubicBezTo>
                <a:lnTo>
                  <a:pt x="200025" y="89297"/>
                </a:lnTo>
                <a:lnTo>
                  <a:pt x="200025" y="85725"/>
                </a:lnTo>
                <a:cubicBezTo>
                  <a:pt x="200025" y="75902"/>
                  <a:pt x="196528" y="67494"/>
                  <a:pt x="189533" y="60499"/>
                </a:cubicBezTo>
                <a:cubicBezTo>
                  <a:pt x="182538" y="53504"/>
                  <a:pt x="174129" y="50006"/>
                  <a:pt x="164306" y="50006"/>
                </a:cubicBezTo>
                <a:lnTo>
                  <a:pt x="162074" y="50006"/>
                </a:lnTo>
                <a:lnTo>
                  <a:pt x="157163" y="50006"/>
                </a:lnTo>
                <a:lnTo>
                  <a:pt x="155377" y="44648"/>
                </a:lnTo>
                <a:cubicBezTo>
                  <a:pt x="152698" y="35719"/>
                  <a:pt x="147638" y="28426"/>
                  <a:pt x="140196" y="22771"/>
                </a:cubicBezTo>
                <a:cubicBezTo>
                  <a:pt x="132755" y="17115"/>
                  <a:pt x="124123" y="14287"/>
                  <a:pt x="114300" y="14287"/>
                </a:cubicBezTo>
                <a:close/>
                <a:moveTo>
                  <a:pt x="114300" y="0"/>
                </a:moveTo>
                <a:cubicBezTo>
                  <a:pt x="126206" y="0"/>
                  <a:pt x="136848" y="3349"/>
                  <a:pt x="146224" y="10046"/>
                </a:cubicBezTo>
                <a:cubicBezTo>
                  <a:pt x="155600" y="16743"/>
                  <a:pt x="162520" y="25450"/>
                  <a:pt x="166985" y="36165"/>
                </a:cubicBezTo>
                <a:cubicBezTo>
                  <a:pt x="179487" y="36761"/>
                  <a:pt x="190202" y="41523"/>
                  <a:pt x="199132" y="50453"/>
                </a:cubicBezTo>
                <a:cubicBezTo>
                  <a:pt x="208062" y="59382"/>
                  <a:pt x="212824" y="70098"/>
                  <a:pt x="213420" y="82600"/>
                </a:cubicBezTo>
                <a:cubicBezTo>
                  <a:pt x="223540" y="91529"/>
                  <a:pt x="228600" y="102096"/>
                  <a:pt x="228600" y="114300"/>
                </a:cubicBezTo>
                <a:cubicBezTo>
                  <a:pt x="228600" y="126206"/>
                  <a:pt x="224433" y="136327"/>
                  <a:pt x="216099" y="144661"/>
                </a:cubicBezTo>
                <a:cubicBezTo>
                  <a:pt x="207764" y="152995"/>
                  <a:pt x="197644" y="157162"/>
                  <a:pt x="185738" y="157162"/>
                </a:cubicBezTo>
                <a:lnTo>
                  <a:pt x="42863" y="157162"/>
                </a:lnTo>
                <a:cubicBezTo>
                  <a:pt x="30956" y="157162"/>
                  <a:pt x="20836" y="152995"/>
                  <a:pt x="12502" y="144661"/>
                </a:cubicBezTo>
                <a:cubicBezTo>
                  <a:pt x="4167" y="136327"/>
                  <a:pt x="0" y="126206"/>
                  <a:pt x="0" y="114300"/>
                </a:cubicBezTo>
                <a:cubicBezTo>
                  <a:pt x="0" y="104775"/>
                  <a:pt x="2902" y="96292"/>
                  <a:pt x="8707" y="88850"/>
                </a:cubicBezTo>
                <a:cubicBezTo>
                  <a:pt x="14511" y="81409"/>
                  <a:pt x="22027" y="76498"/>
                  <a:pt x="31254" y="74116"/>
                </a:cubicBezTo>
                <a:cubicBezTo>
                  <a:pt x="33338" y="67866"/>
                  <a:pt x="36761" y="62731"/>
                  <a:pt x="41523" y="58713"/>
                </a:cubicBezTo>
                <a:cubicBezTo>
                  <a:pt x="46286" y="54694"/>
                  <a:pt x="51941" y="52090"/>
                  <a:pt x="58490" y="50899"/>
                </a:cubicBezTo>
                <a:cubicBezTo>
                  <a:pt x="60276" y="36612"/>
                  <a:pt x="66377" y="24557"/>
                  <a:pt x="76795" y="14734"/>
                </a:cubicBezTo>
                <a:cubicBezTo>
                  <a:pt x="87213" y="4911"/>
                  <a:pt x="99715" y="0"/>
                  <a:pt x="11430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endParaRPr lang="en-US" dirty="0"/>
          </a:p>
        </p:txBody>
      </p:sp>
      <p:sp>
        <p:nvSpPr>
          <p:cNvPr id="62" name="Freeform 61"/>
          <p:cNvSpPr/>
          <p:nvPr/>
        </p:nvSpPr>
        <p:spPr>
          <a:xfrm>
            <a:off x="7662888" y="7471903"/>
            <a:ext cx="491156" cy="491156"/>
          </a:xfrm>
          <a:custGeom>
            <a:avLst/>
            <a:gdLst/>
            <a:ahLst/>
            <a:cxnLst/>
            <a:rect l="l" t="t" r="r" b="b"/>
            <a:pathLst>
              <a:path w="185738" h="185738">
                <a:moveTo>
                  <a:pt x="173236" y="30361"/>
                </a:moveTo>
                <a:lnTo>
                  <a:pt x="183952" y="41077"/>
                </a:lnTo>
                <a:lnTo>
                  <a:pt x="98227" y="126802"/>
                </a:lnTo>
                <a:lnTo>
                  <a:pt x="92869" y="131267"/>
                </a:lnTo>
                <a:lnTo>
                  <a:pt x="87511" y="126802"/>
                </a:lnTo>
                <a:lnTo>
                  <a:pt x="51793" y="91083"/>
                </a:lnTo>
                <a:lnTo>
                  <a:pt x="62508" y="80368"/>
                </a:lnTo>
                <a:lnTo>
                  <a:pt x="92869" y="111175"/>
                </a:lnTo>
                <a:close/>
                <a:moveTo>
                  <a:pt x="92869" y="0"/>
                </a:moveTo>
                <a:cubicBezTo>
                  <a:pt x="118170" y="0"/>
                  <a:pt x="139601" y="8781"/>
                  <a:pt x="157163" y="26343"/>
                </a:cubicBezTo>
                <a:lnTo>
                  <a:pt x="147340" y="36612"/>
                </a:lnTo>
                <a:cubicBezTo>
                  <a:pt x="132458" y="21729"/>
                  <a:pt x="114300" y="14288"/>
                  <a:pt x="92869" y="14288"/>
                </a:cubicBezTo>
                <a:cubicBezTo>
                  <a:pt x="71140" y="14288"/>
                  <a:pt x="52611" y="21953"/>
                  <a:pt x="37282" y="37282"/>
                </a:cubicBezTo>
                <a:cubicBezTo>
                  <a:pt x="21953" y="52611"/>
                  <a:pt x="14288" y="71140"/>
                  <a:pt x="14288" y="92869"/>
                </a:cubicBezTo>
                <a:cubicBezTo>
                  <a:pt x="14288" y="114598"/>
                  <a:pt x="21953" y="133127"/>
                  <a:pt x="37282" y="148457"/>
                </a:cubicBezTo>
                <a:cubicBezTo>
                  <a:pt x="52611" y="163786"/>
                  <a:pt x="71140" y="171450"/>
                  <a:pt x="92869" y="171450"/>
                </a:cubicBezTo>
                <a:cubicBezTo>
                  <a:pt x="114598" y="171450"/>
                  <a:pt x="133127" y="163786"/>
                  <a:pt x="148457" y="148457"/>
                </a:cubicBezTo>
                <a:cubicBezTo>
                  <a:pt x="163786" y="133127"/>
                  <a:pt x="171450" y="114598"/>
                  <a:pt x="171450" y="92869"/>
                </a:cubicBezTo>
                <a:cubicBezTo>
                  <a:pt x="171450" y="86916"/>
                  <a:pt x="170706" y="80963"/>
                  <a:pt x="169218" y="75010"/>
                </a:cubicBezTo>
                <a:lnTo>
                  <a:pt x="180827" y="63401"/>
                </a:lnTo>
                <a:cubicBezTo>
                  <a:pt x="184101" y="72033"/>
                  <a:pt x="185738" y="81856"/>
                  <a:pt x="185738" y="92869"/>
                </a:cubicBezTo>
                <a:cubicBezTo>
                  <a:pt x="185738" y="118468"/>
                  <a:pt x="176659" y="140345"/>
                  <a:pt x="158502" y="158502"/>
                </a:cubicBezTo>
                <a:cubicBezTo>
                  <a:pt x="140345" y="176659"/>
                  <a:pt x="118468" y="185738"/>
                  <a:pt x="92869" y="185738"/>
                </a:cubicBezTo>
                <a:cubicBezTo>
                  <a:pt x="67271" y="185738"/>
                  <a:pt x="45393" y="176659"/>
                  <a:pt x="27236" y="158502"/>
                </a:cubicBezTo>
                <a:cubicBezTo>
                  <a:pt x="9079" y="140345"/>
                  <a:pt x="0" y="118468"/>
                  <a:pt x="0" y="92869"/>
                </a:cubicBezTo>
                <a:cubicBezTo>
                  <a:pt x="0" y="67271"/>
                  <a:pt x="9079" y="45393"/>
                  <a:pt x="27236" y="27236"/>
                </a:cubicBezTo>
                <a:cubicBezTo>
                  <a:pt x="45393" y="9079"/>
                  <a:pt x="67271" y="0"/>
                  <a:pt x="92869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endParaRPr lang="en-US" dirty="0"/>
          </a:p>
        </p:txBody>
      </p:sp>
      <p:sp>
        <p:nvSpPr>
          <p:cNvPr id="63" name="Freeform 62"/>
          <p:cNvSpPr/>
          <p:nvPr/>
        </p:nvSpPr>
        <p:spPr>
          <a:xfrm>
            <a:off x="14952478" y="10739876"/>
            <a:ext cx="377811" cy="415591"/>
          </a:xfrm>
          <a:custGeom>
            <a:avLst/>
            <a:gdLst/>
            <a:ahLst/>
            <a:cxnLst/>
            <a:rect l="l" t="t" r="r" b="b"/>
            <a:pathLst>
              <a:path w="142875" h="157162">
                <a:moveTo>
                  <a:pt x="71437" y="14287"/>
                </a:moveTo>
                <a:cubicBezTo>
                  <a:pt x="61615" y="14287"/>
                  <a:pt x="53206" y="17785"/>
                  <a:pt x="46211" y="24780"/>
                </a:cubicBezTo>
                <a:cubicBezTo>
                  <a:pt x="39216" y="31775"/>
                  <a:pt x="35719" y="40184"/>
                  <a:pt x="35719" y="50006"/>
                </a:cubicBezTo>
                <a:cubicBezTo>
                  <a:pt x="35719" y="59829"/>
                  <a:pt x="39216" y="68238"/>
                  <a:pt x="46211" y="75233"/>
                </a:cubicBezTo>
                <a:cubicBezTo>
                  <a:pt x="53206" y="82228"/>
                  <a:pt x="61615" y="85725"/>
                  <a:pt x="71437" y="85725"/>
                </a:cubicBezTo>
                <a:cubicBezTo>
                  <a:pt x="81260" y="85725"/>
                  <a:pt x="89669" y="82228"/>
                  <a:pt x="96664" y="75233"/>
                </a:cubicBezTo>
                <a:cubicBezTo>
                  <a:pt x="103659" y="68238"/>
                  <a:pt x="107156" y="59829"/>
                  <a:pt x="107156" y="50006"/>
                </a:cubicBezTo>
                <a:cubicBezTo>
                  <a:pt x="107156" y="40184"/>
                  <a:pt x="103659" y="31775"/>
                  <a:pt x="96664" y="24780"/>
                </a:cubicBezTo>
                <a:cubicBezTo>
                  <a:pt x="89669" y="17785"/>
                  <a:pt x="81260" y="14287"/>
                  <a:pt x="71437" y="14287"/>
                </a:cubicBezTo>
                <a:close/>
                <a:moveTo>
                  <a:pt x="71437" y="0"/>
                </a:moveTo>
                <a:cubicBezTo>
                  <a:pt x="85130" y="0"/>
                  <a:pt x="96887" y="4911"/>
                  <a:pt x="106710" y="14734"/>
                </a:cubicBezTo>
                <a:cubicBezTo>
                  <a:pt x="116532" y="24557"/>
                  <a:pt x="121444" y="36314"/>
                  <a:pt x="121444" y="50006"/>
                </a:cubicBezTo>
                <a:cubicBezTo>
                  <a:pt x="121444" y="58341"/>
                  <a:pt x="119434" y="66229"/>
                  <a:pt x="115416" y="73670"/>
                </a:cubicBezTo>
                <a:cubicBezTo>
                  <a:pt x="111398" y="81111"/>
                  <a:pt x="105966" y="87064"/>
                  <a:pt x="99119" y="91529"/>
                </a:cubicBezTo>
                <a:cubicBezTo>
                  <a:pt x="112216" y="97185"/>
                  <a:pt x="122783" y="105891"/>
                  <a:pt x="130820" y="117649"/>
                </a:cubicBezTo>
                <a:cubicBezTo>
                  <a:pt x="138857" y="129406"/>
                  <a:pt x="142875" y="142577"/>
                  <a:pt x="142875" y="157162"/>
                </a:cubicBezTo>
                <a:lnTo>
                  <a:pt x="128587" y="157162"/>
                </a:lnTo>
                <a:cubicBezTo>
                  <a:pt x="128587" y="141387"/>
                  <a:pt x="123006" y="127918"/>
                  <a:pt x="111844" y="116756"/>
                </a:cubicBezTo>
                <a:cubicBezTo>
                  <a:pt x="100682" y="105594"/>
                  <a:pt x="87213" y="100012"/>
                  <a:pt x="71437" y="100012"/>
                </a:cubicBezTo>
                <a:cubicBezTo>
                  <a:pt x="55662" y="100012"/>
                  <a:pt x="42193" y="105594"/>
                  <a:pt x="31031" y="116756"/>
                </a:cubicBezTo>
                <a:cubicBezTo>
                  <a:pt x="19868" y="127918"/>
                  <a:pt x="14287" y="141387"/>
                  <a:pt x="14287" y="157162"/>
                </a:cubicBezTo>
                <a:lnTo>
                  <a:pt x="0" y="157162"/>
                </a:lnTo>
                <a:cubicBezTo>
                  <a:pt x="0" y="142577"/>
                  <a:pt x="4018" y="129406"/>
                  <a:pt x="12055" y="117649"/>
                </a:cubicBezTo>
                <a:cubicBezTo>
                  <a:pt x="20092" y="105891"/>
                  <a:pt x="30658" y="97185"/>
                  <a:pt x="43755" y="91529"/>
                </a:cubicBezTo>
                <a:cubicBezTo>
                  <a:pt x="36909" y="87064"/>
                  <a:pt x="31477" y="81111"/>
                  <a:pt x="27459" y="73670"/>
                </a:cubicBezTo>
                <a:cubicBezTo>
                  <a:pt x="23440" y="66229"/>
                  <a:pt x="21431" y="58341"/>
                  <a:pt x="21431" y="50006"/>
                </a:cubicBezTo>
                <a:cubicBezTo>
                  <a:pt x="21431" y="36314"/>
                  <a:pt x="26342" y="24557"/>
                  <a:pt x="36165" y="14734"/>
                </a:cubicBezTo>
                <a:cubicBezTo>
                  <a:pt x="45988" y="4911"/>
                  <a:pt x="57745" y="0"/>
                  <a:pt x="71437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endParaRPr lang="en-US" dirty="0"/>
          </a:p>
        </p:txBody>
      </p:sp>
      <p:sp>
        <p:nvSpPr>
          <p:cNvPr id="64" name="Freeform 63"/>
          <p:cNvSpPr/>
          <p:nvPr/>
        </p:nvSpPr>
        <p:spPr>
          <a:xfrm>
            <a:off x="8909288" y="4404177"/>
            <a:ext cx="459794" cy="541594"/>
          </a:xfrm>
          <a:custGeom>
            <a:avLst/>
            <a:gdLst/>
            <a:ahLst/>
            <a:cxnLst/>
            <a:rect l="l" t="t" r="r" b="b"/>
            <a:pathLst>
              <a:path w="174129" h="155376">
                <a:moveTo>
                  <a:pt x="112514" y="0"/>
                </a:moveTo>
                <a:lnTo>
                  <a:pt x="169664" y="57150"/>
                </a:lnTo>
                <a:lnTo>
                  <a:pt x="174129" y="62508"/>
                </a:lnTo>
                <a:lnTo>
                  <a:pt x="169664" y="67866"/>
                </a:lnTo>
                <a:lnTo>
                  <a:pt x="112514" y="125016"/>
                </a:lnTo>
                <a:lnTo>
                  <a:pt x="101799" y="114300"/>
                </a:lnTo>
                <a:lnTo>
                  <a:pt x="146893" y="69651"/>
                </a:lnTo>
                <a:lnTo>
                  <a:pt x="50006" y="69651"/>
                </a:lnTo>
                <a:cubicBezTo>
                  <a:pt x="40184" y="69651"/>
                  <a:pt x="31775" y="73149"/>
                  <a:pt x="24780" y="80144"/>
                </a:cubicBezTo>
                <a:cubicBezTo>
                  <a:pt x="17785" y="87139"/>
                  <a:pt x="14288" y="95548"/>
                  <a:pt x="14288" y="105370"/>
                </a:cubicBezTo>
                <a:cubicBezTo>
                  <a:pt x="14288" y="115193"/>
                  <a:pt x="17785" y="123602"/>
                  <a:pt x="24780" y="130597"/>
                </a:cubicBezTo>
                <a:cubicBezTo>
                  <a:pt x="31775" y="137592"/>
                  <a:pt x="40184" y="141089"/>
                  <a:pt x="50006" y="141089"/>
                </a:cubicBezTo>
                <a:lnTo>
                  <a:pt x="50006" y="155376"/>
                </a:lnTo>
                <a:cubicBezTo>
                  <a:pt x="36314" y="155376"/>
                  <a:pt x="24557" y="150465"/>
                  <a:pt x="14734" y="140643"/>
                </a:cubicBezTo>
                <a:cubicBezTo>
                  <a:pt x="4911" y="130820"/>
                  <a:pt x="0" y="119062"/>
                  <a:pt x="0" y="105370"/>
                </a:cubicBezTo>
                <a:cubicBezTo>
                  <a:pt x="0" y="91678"/>
                  <a:pt x="4911" y="79921"/>
                  <a:pt x="14734" y="70098"/>
                </a:cubicBezTo>
                <a:cubicBezTo>
                  <a:pt x="24557" y="60275"/>
                  <a:pt x="36314" y="55364"/>
                  <a:pt x="50006" y="55364"/>
                </a:cubicBezTo>
                <a:lnTo>
                  <a:pt x="146893" y="55364"/>
                </a:lnTo>
                <a:lnTo>
                  <a:pt x="101799" y="1071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endParaRPr lang="en-US" dirty="0"/>
          </a:p>
        </p:txBody>
      </p:sp>
      <p:sp>
        <p:nvSpPr>
          <p:cNvPr id="65" name="Freeform 64"/>
          <p:cNvSpPr/>
          <p:nvPr/>
        </p:nvSpPr>
        <p:spPr>
          <a:xfrm>
            <a:off x="9066297" y="10570768"/>
            <a:ext cx="340031" cy="453374"/>
          </a:xfrm>
          <a:custGeom>
            <a:avLst/>
            <a:gdLst/>
            <a:ahLst/>
            <a:cxnLst/>
            <a:rect l="l" t="t" r="r" b="b"/>
            <a:pathLst>
              <a:path w="128588" h="171450">
                <a:moveTo>
                  <a:pt x="0" y="157163"/>
                </a:moveTo>
                <a:lnTo>
                  <a:pt x="128588" y="157163"/>
                </a:lnTo>
                <a:lnTo>
                  <a:pt x="128588" y="171450"/>
                </a:lnTo>
                <a:lnTo>
                  <a:pt x="0" y="171450"/>
                </a:lnTo>
                <a:close/>
                <a:moveTo>
                  <a:pt x="57150" y="0"/>
                </a:moveTo>
                <a:lnTo>
                  <a:pt x="71438" y="0"/>
                </a:lnTo>
                <a:lnTo>
                  <a:pt x="71438" y="118319"/>
                </a:lnTo>
                <a:lnTo>
                  <a:pt x="108943" y="80367"/>
                </a:lnTo>
                <a:lnTo>
                  <a:pt x="119658" y="91083"/>
                </a:lnTo>
                <a:lnTo>
                  <a:pt x="69652" y="141089"/>
                </a:lnTo>
                <a:lnTo>
                  <a:pt x="64294" y="145554"/>
                </a:lnTo>
                <a:lnTo>
                  <a:pt x="58936" y="141089"/>
                </a:lnTo>
                <a:lnTo>
                  <a:pt x="8930" y="91083"/>
                </a:lnTo>
                <a:lnTo>
                  <a:pt x="19646" y="80367"/>
                </a:lnTo>
                <a:lnTo>
                  <a:pt x="57150" y="11831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887867373"/>
      </p:ext>
    </p:extLst>
  </p:cSld>
  <p:clrMapOvr>
    <a:masterClrMapping/>
  </p:clrMapOvr>
  <p:transition spd="med">
    <p:pull dir="u"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49" presetClass="entr" presetSubtype="0" decel="10000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" dur="75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" dur="75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" dur="75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" dur="750"/>
                                            <p:tgtEl>
                                              <p:spTgt spid="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" presetID="2" presetClass="entr" presetSubtype="8" fill="hold" grpId="0" nodeType="withEffect" p14:presetBounceEnd="83000">
                                      <p:stCondLst>
                                        <p:cond delay="0"/>
                                      </p:stCondLst>
                                      <p:iterate type="wd">
                                        <p:tmPct val="4000"/>
                                      </p:iterate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83000">
                                          <p:cBhvr additive="base">
                                            <p:cTn id="13" dur="1750" fill="hold"/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83000">
                                          <p:cBhvr additive="base">
                                            <p:cTn id="14" dur="1750" fill="hold"/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5" presetID="10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7" dur="500"/>
                                            <p:tgtEl>
                                              <p:spTgt spid="9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" presetID="31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0" dur="1000" fill="hold"/>
                                            <p:tgtEl>
                                              <p:spTgt spid="7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" dur="1000" fill="hold"/>
                                            <p:tgtEl>
                                              <p:spTgt spid="7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" dur="1000" fill="hold"/>
                                            <p:tgtEl>
                                              <p:spTgt spid="76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3" dur="1000"/>
                                            <p:tgtEl>
                                              <p:spTgt spid="7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4" presetID="10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6" dur="500"/>
                                            <p:tgtEl>
                                              <p:spTgt spid="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" presetID="31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9" dur="10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0" dur="10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1" dur="10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2" dur="1000"/>
                                            <p:tgtEl>
                                              <p:spTgt spid="2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3" presetID="10" presetClass="entr" presetSubtype="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5" dur="500"/>
                                            <p:tgtEl>
                                              <p:spTgt spid="3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6" presetID="31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8" dur="1000" fill="hold"/>
                                            <p:tgtEl>
                                              <p:spTgt spid="9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9" dur="1000" fill="hold"/>
                                            <p:tgtEl>
                                              <p:spTgt spid="9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0" dur="1000" fill="hold"/>
                                            <p:tgtEl>
                                              <p:spTgt spid="90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1" dur="1000"/>
                                            <p:tgtEl>
                                              <p:spTgt spid="9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2" presetID="10" presetClass="entr" presetSubtype="0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4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4" dur="500"/>
                                            <p:tgtEl>
                                              <p:spTgt spid="4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5" presetID="31" presetClass="entr" presetSubtype="0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7" dur="10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8" dur="10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9" dur="10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0" dur="1000"/>
                                            <p:tgtEl>
                                              <p:spTgt spid="2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1" presetID="10" presetClass="entr" presetSubtype="0" fill="hold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3" dur="500"/>
                                            <p:tgtEl>
                                              <p:spTgt spid="9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4" presetID="31" presetClass="entr" presetSubtype="0" fill="hold" grpId="0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6" dur="10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7" dur="10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8" dur="10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9" dur="1000"/>
                                            <p:tgtEl>
                                              <p:spTgt spid="3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0" presetID="10" presetClass="entr" presetSubtype="0" fill="hold" nodeType="withEffect">
                                      <p:stCondLst>
                                        <p:cond delay="2500"/>
                                      </p:stCondLst>
                                      <p:childTnLst>
                                        <p:set>
                                          <p:cBhvr>
                                            <p:cTn id="6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2" dur="500"/>
                                            <p:tgtEl>
                                              <p:spTgt spid="9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3" presetID="31" presetClass="entr" presetSubtype="0" fill="hold" grpId="0" nodeType="withEffect">
                                      <p:stCondLst>
                                        <p:cond delay="2500"/>
                                      </p:stCondLst>
                                      <p:childTnLst>
                                        <p:set>
                                          <p:cBhvr>
                                            <p:cTn id="6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5" dur="1000" fill="hold"/>
                                            <p:tgtEl>
                                              <p:spTgt spid="6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6" dur="1000" fill="hold"/>
                                            <p:tgtEl>
                                              <p:spTgt spid="6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7" dur="1000" fill="hold"/>
                                            <p:tgtEl>
                                              <p:spTgt spid="60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8" dur="1000"/>
                                            <p:tgtEl>
                                              <p:spTgt spid="6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9" presetID="8" presetClass="emph" presetSubtype="0" repeatCount="indefinite" accel="100000" fill="hold" grpId="1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Rot by="21600000">
                                          <p:cBhvr>
                                            <p:cTn id="70" dur="2000" fill="hold"/>
                                            <p:tgtEl>
                                              <p:spTgt spid="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71" presetID="8" presetClass="emph" presetSubtype="0" repeatCount="indefinite" accel="100000" fill="hold" grpId="1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Rot by="21600000">
                                          <p:cBhvr>
                                            <p:cTn id="72" dur="20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73" presetID="8" presetClass="emph" presetSubtype="0" repeatCount="indefinite" accel="100000" fill="hold" grpId="1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Rot by="21600000">
                                          <p:cBhvr>
                                            <p:cTn id="74" dur="2000" fill="hold"/>
                                            <p:tgtEl>
                                              <p:spTgt spid="9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75" presetID="8" presetClass="emph" presetSubtype="0" repeatCount="indefinite" accel="100000" fill="hold" grpId="1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Rot by="21600000">
                                          <p:cBhvr>
                                            <p:cTn id="76" dur="20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77" presetID="8" presetClass="emph" presetSubtype="0" repeatCount="indefinite" accel="100000" fill="hold" grpId="1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Rot by="21600000">
                                          <p:cBhvr>
                                            <p:cTn id="78" dur="20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79" presetID="8" presetClass="emph" presetSubtype="0" repeatCount="indefinite" accel="100000" fill="hold" grpId="1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Rot by="21600000">
                                          <p:cBhvr>
                                            <p:cTn id="80" dur="2000" fill="hold"/>
                                            <p:tgtEl>
                                              <p:spTgt spid="6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8" grpId="0" animBg="1"/>
          <p:bldP spid="23" grpId="0" animBg="1"/>
          <p:bldP spid="23" grpId="1" animBg="1"/>
          <p:bldP spid="27" grpId="0" animBg="1"/>
          <p:bldP spid="27" grpId="1" animBg="1"/>
          <p:bldP spid="31" grpId="0" animBg="1"/>
          <p:bldP spid="31" grpId="1" animBg="1"/>
          <p:bldP spid="60" grpId="0" animBg="1"/>
          <p:bldP spid="60" grpId="1" animBg="1"/>
          <p:bldP spid="76" grpId="0" animBg="1"/>
          <p:bldP spid="76" grpId="1" animBg="1"/>
          <p:bldP spid="90" grpId="0" animBg="1"/>
          <p:bldP spid="90" grpId="1" animBg="1"/>
          <p:bldP spid="54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49" presetClass="entr" presetSubtype="0" decel="10000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" dur="75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" dur="75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" dur="75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" dur="750"/>
                                            <p:tgtEl>
                                              <p:spTgt spid="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" presetID="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iterate type="wd">
                                        <p:tmPct val="4000"/>
                                      </p:iterate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" dur="1750" fill="hold"/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" dur="1750" fill="hold"/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5" presetID="10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7" dur="500"/>
                                            <p:tgtEl>
                                              <p:spTgt spid="9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" presetID="31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0" dur="1000" fill="hold"/>
                                            <p:tgtEl>
                                              <p:spTgt spid="7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" dur="1000" fill="hold"/>
                                            <p:tgtEl>
                                              <p:spTgt spid="7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" dur="1000" fill="hold"/>
                                            <p:tgtEl>
                                              <p:spTgt spid="76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3" dur="1000"/>
                                            <p:tgtEl>
                                              <p:spTgt spid="7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4" presetID="10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6" dur="500"/>
                                            <p:tgtEl>
                                              <p:spTgt spid="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" presetID="31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9" dur="10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0" dur="10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1" dur="10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2" dur="1000"/>
                                            <p:tgtEl>
                                              <p:spTgt spid="2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3" presetID="10" presetClass="entr" presetSubtype="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5" dur="500"/>
                                            <p:tgtEl>
                                              <p:spTgt spid="3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6" presetID="31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8" dur="1000" fill="hold"/>
                                            <p:tgtEl>
                                              <p:spTgt spid="9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9" dur="1000" fill="hold"/>
                                            <p:tgtEl>
                                              <p:spTgt spid="9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0" dur="1000" fill="hold"/>
                                            <p:tgtEl>
                                              <p:spTgt spid="90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1" dur="1000"/>
                                            <p:tgtEl>
                                              <p:spTgt spid="9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2" presetID="10" presetClass="entr" presetSubtype="0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4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4" dur="500"/>
                                            <p:tgtEl>
                                              <p:spTgt spid="4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5" presetID="31" presetClass="entr" presetSubtype="0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7" dur="10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8" dur="10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9" dur="10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0" dur="1000"/>
                                            <p:tgtEl>
                                              <p:spTgt spid="2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1" presetID="10" presetClass="entr" presetSubtype="0" fill="hold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3" dur="500"/>
                                            <p:tgtEl>
                                              <p:spTgt spid="9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4" presetID="31" presetClass="entr" presetSubtype="0" fill="hold" grpId="0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6" dur="10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7" dur="10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8" dur="10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9" dur="1000"/>
                                            <p:tgtEl>
                                              <p:spTgt spid="3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0" presetID="10" presetClass="entr" presetSubtype="0" fill="hold" nodeType="withEffect">
                                      <p:stCondLst>
                                        <p:cond delay="2500"/>
                                      </p:stCondLst>
                                      <p:childTnLst>
                                        <p:set>
                                          <p:cBhvr>
                                            <p:cTn id="6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2" dur="500"/>
                                            <p:tgtEl>
                                              <p:spTgt spid="9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3" presetID="31" presetClass="entr" presetSubtype="0" fill="hold" grpId="0" nodeType="withEffect">
                                      <p:stCondLst>
                                        <p:cond delay="2500"/>
                                      </p:stCondLst>
                                      <p:childTnLst>
                                        <p:set>
                                          <p:cBhvr>
                                            <p:cTn id="6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5" dur="1000" fill="hold"/>
                                            <p:tgtEl>
                                              <p:spTgt spid="6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6" dur="1000" fill="hold"/>
                                            <p:tgtEl>
                                              <p:spTgt spid="6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7" dur="1000" fill="hold"/>
                                            <p:tgtEl>
                                              <p:spTgt spid="60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8" dur="1000"/>
                                            <p:tgtEl>
                                              <p:spTgt spid="6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9" presetID="8" presetClass="emph" presetSubtype="0" repeatCount="indefinite" accel="100000" fill="hold" grpId="1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Rot by="21600000">
                                          <p:cBhvr>
                                            <p:cTn id="70" dur="2000" fill="hold"/>
                                            <p:tgtEl>
                                              <p:spTgt spid="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71" presetID="8" presetClass="emph" presetSubtype="0" repeatCount="indefinite" accel="100000" fill="hold" grpId="1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Rot by="21600000">
                                          <p:cBhvr>
                                            <p:cTn id="72" dur="20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73" presetID="8" presetClass="emph" presetSubtype="0" repeatCount="indefinite" accel="100000" fill="hold" grpId="1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Rot by="21600000">
                                          <p:cBhvr>
                                            <p:cTn id="74" dur="2000" fill="hold"/>
                                            <p:tgtEl>
                                              <p:spTgt spid="9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75" presetID="8" presetClass="emph" presetSubtype="0" repeatCount="indefinite" accel="100000" fill="hold" grpId="1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Rot by="21600000">
                                          <p:cBhvr>
                                            <p:cTn id="76" dur="20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77" presetID="8" presetClass="emph" presetSubtype="0" repeatCount="indefinite" accel="100000" fill="hold" grpId="1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Rot by="21600000">
                                          <p:cBhvr>
                                            <p:cTn id="78" dur="20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79" presetID="8" presetClass="emph" presetSubtype="0" repeatCount="indefinite" accel="100000" fill="hold" grpId="1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Rot by="21600000">
                                          <p:cBhvr>
                                            <p:cTn id="80" dur="2000" fill="hold"/>
                                            <p:tgtEl>
                                              <p:spTgt spid="6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8" grpId="0" animBg="1"/>
          <p:bldP spid="23" grpId="0" animBg="1"/>
          <p:bldP spid="23" grpId="1" animBg="1"/>
          <p:bldP spid="27" grpId="0" animBg="1"/>
          <p:bldP spid="27" grpId="1" animBg="1"/>
          <p:bldP spid="31" grpId="0" animBg="1"/>
          <p:bldP spid="31" grpId="1" animBg="1"/>
          <p:bldP spid="60" grpId="0" animBg="1"/>
          <p:bldP spid="60" grpId="1" animBg="1"/>
          <p:bldP spid="76" grpId="0" animBg="1"/>
          <p:bldP spid="76" grpId="1" animBg="1"/>
          <p:bldP spid="90" grpId="0" animBg="1"/>
          <p:bldP spid="90" grpId="1" animBg="1"/>
          <p:bldP spid="54" grpId="0"/>
        </p:bldLst>
      </p:timing>
    </mc:Fallback>
  </mc:AlternateContent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" name="Oval 69"/>
          <p:cNvSpPr/>
          <p:nvPr/>
        </p:nvSpPr>
        <p:spPr>
          <a:xfrm rot="19149409">
            <a:off x="2384834" y="2328925"/>
            <a:ext cx="3581906" cy="3581906"/>
          </a:xfrm>
          <a:prstGeom prst="ellipse">
            <a:avLst/>
          </a:prstGeom>
          <a:gradFill>
            <a:gsLst>
              <a:gs pos="0">
                <a:schemeClr val="bg1"/>
              </a:gs>
              <a:gs pos="100000">
                <a:srgbClr val="F4F8FA"/>
              </a:gs>
            </a:gsLst>
            <a:lin ang="10800000" scaled="1"/>
          </a:gradFill>
          <a:ln>
            <a:noFill/>
          </a:ln>
          <a:effectLst>
            <a:outerShdw blurRad="571500" dist="723900" dir="2700000" algn="tl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0" name="Oval 79"/>
          <p:cNvSpPr/>
          <p:nvPr/>
        </p:nvSpPr>
        <p:spPr>
          <a:xfrm rot="19149409">
            <a:off x="7987224" y="1966873"/>
            <a:ext cx="3581906" cy="3581906"/>
          </a:xfrm>
          <a:prstGeom prst="ellipse">
            <a:avLst/>
          </a:prstGeom>
          <a:gradFill>
            <a:gsLst>
              <a:gs pos="0">
                <a:schemeClr val="bg1"/>
              </a:gs>
              <a:gs pos="100000">
                <a:srgbClr val="F4F8FA"/>
              </a:gs>
            </a:gsLst>
            <a:lin ang="10800000" scaled="1"/>
          </a:gradFill>
          <a:ln>
            <a:noFill/>
          </a:ln>
          <a:effectLst>
            <a:outerShdw blurRad="571500" dist="723900" dir="2700000" algn="tl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1" name="Oval 70"/>
          <p:cNvSpPr/>
          <p:nvPr/>
        </p:nvSpPr>
        <p:spPr>
          <a:xfrm rot="19149409">
            <a:off x="608342" y="4986982"/>
            <a:ext cx="3581906" cy="3581906"/>
          </a:xfrm>
          <a:prstGeom prst="ellipse">
            <a:avLst/>
          </a:prstGeom>
          <a:gradFill>
            <a:gsLst>
              <a:gs pos="0">
                <a:schemeClr val="bg1"/>
              </a:gs>
              <a:gs pos="100000">
                <a:srgbClr val="F4F8FA"/>
              </a:gs>
            </a:gsLst>
            <a:lin ang="10800000" scaled="1"/>
          </a:gradFill>
          <a:ln>
            <a:noFill/>
          </a:ln>
          <a:effectLst>
            <a:outerShdw blurRad="571500" dist="723900" dir="2700000" algn="tl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" name="Oval 28"/>
          <p:cNvSpPr/>
          <p:nvPr/>
        </p:nvSpPr>
        <p:spPr>
          <a:xfrm rot="19149409">
            <a:off x="1788914" y="8076733"/>
            <a:ext cx="3581906" cy="3581906"/>
          </a:xfrm>
          <a:prstGeom prst="ellipse">
            <a:avLst/>
          </a:prstGeom>
          <a:gradFill>
            <a:gsLst>
              <a:gs pos="0">
                <a:schemeClr val="bg1"/>
              </a:gs>
              <a:gs pos="100000">
                <a:srgbClr val="F4F8FA"/>
              </a:gs>
            </a:gsLst>
            <a:lin ang="10800000" scaled="1"/>
          </a:gradFill>
          <a:ln>
            <a:noFill/>
          </a:ln>
          <a:effectLst>
            <a:outerShdw blurRad="571500" dist="723900" dir="2700000" algn="tl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" name="Oval 21"/>
          <p:cNvSpPr/>
          <p:nvPr/>
        </p:nvSpPr>
        <p:spPr>
          <a:xfrm rot="19149409">
            <a:off x="5117922" y="1506589"/>
            <a:ext cx="3581906" cy="3581906"/>
          </a:xfrm>
          <a:prstGeom prst="ellipse">
            <a:avLst/>
          </a:prstGeom>
          <a:gradFill>
            <a:gsLst>
              <a:gs pos="0">
                <a:schemeClr val="bg1"/>
              </a:gs>
              <a:gs pos="100000">
                <a:srgbClr val="F4F8FA"/>
              </a:gs>
            </a:gsLst>
            <a:lin ang="10800000" scaled="1"/>
          </a:gradFill>
          <a:ln>
            <a:noFill/>
          </a:ln>
          <a:effectLst>
            <a:outerShdw blurRad="571500" dist="723900" dir="2700000" algn="tl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9" name="Oval 68"/>
          <p:cNvSpPr/>
          <p:nvPr/>
        </p:nvSpPr>
        <p:spPr>
          <a:xfrm rot="19149409">
            <a:off x="9224841" y="5087749"/>
            <a:ext cx="3581906" cy="3581906"/>
          </a:xfrm>
          <a:prstGeom prst="ellipse">
            <a:avLst/>
          </a:prstGeom>
          <a:gradFill>
            <a:gsLst>
              <a:gs pos="0">
                <a:schemeClr val="bg1"/>
              </a:gs>
              <a:gs pos="100000">
                <a:srgbClr val="F4F8FA"/>
              </a:gs>
            </a:gsLst>
            <a:lin ang="10800000" scaled="1"/>
          </a:gradFill>
          <a:ln>
            <a:noFill/>
          </a:ln>
          <a:effectLst>
            <a:outerShdw blurRad="571500" dist="723900" dir="2700000" algn="tl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9" name="Oval 78"/>
          <p:cNvSpPr/>
          <p:nvPr/>
        </p:nvSpPr>
        <p:spPr>
          <a:xfrm rot="19149409">
            <a:off x="7808465" y="8224577"/>
            <a:ext cx="3581906" cy="3581906"/>
          </a:xfrm>
          <a:prstGeom prst="ellipse">
            <a:avLst/>
          </a:prstGeom>
          <a:gradFill>
            <a:gsLst>
              <a:gs pos="0">
                <a:schemeClr val="bg1"/>
              </a:gs>
              <a:gs pos="100000">
                <a:srgbClr val="F4F8FA"/>
              </a:gs>
            </a:gsLst>
            <a:lin ang="10800000" scaled="1"/>
          </a:gradFill>
          <a:ln>
            <a:noFill/>
          </a:ln>
          <a:effectLst>
            <a:outerShdw blurRad="571500" dist="723900" dir="2700000" algn="tl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1" name="Oval 90"/>
          <p:cNvSpPr/>
          <p:nvPr/>
        </p:nvSpPr>
        <p:spPr>
          <a:xfrm rot="19149409">
            <a:off x="5012266" y="705726"/>
            <a:ext cx="3581906" cy="3581906"/>
          </a:xfrm>
          <a:prstGeom prst="ellipse">
            <a:avLst/>
          </a:prstGeom>
          <a:gradFill>
            <a:gsLst>
              <a:gs pos="0">
                <a:schemeClr val="bg1"/>
              </a:gs>
              <a:gs pos="100000">
                <a:srgbClr val="F4F8FA"/>
              </a:gs>
            </a:gsLst>
            <a:lin ang="10800000" scaled="1"/>
          </a:gradFill>
          <a:ln>
            <a:noFill/>
          </a:ln>
          <a:effectLst>
            <a:outerShdw blurRad="571500" dist="723900" dir="2700000" algn="tl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5" name="Oval 94"/>
          <p:cNvSpPr/>
          <p:nvPr/>
        </p:nvSpPr>
        <p:spPr>
          <a:xfrm rot="19149409">
            <a:off x="4818618" y="9428704"/>
            <a:ext cx="3581906" cy="3581906"/>
          </a:xfrm>
          <a:prstGeom prst="ellipse">
            <a:avLst/>
          </a:prstGeom>
          <a:gradFill>
            <a:gsLst>
              <a:gs pos="0">
                <a:schemeClr val="bg1"/>
              </a:gs>
              <a:gs pos="100000">
                <a:srgbClr val="F4F8FA"/>
              </a:gs>
            </a:gsLst>
            <a:lin ang="10800000" scaled="1"/>
          </a:gradFill>
          <a:ln>
            <a:noFill/>
          </a:ln>
          <a:effectLst>
            <a:outerShdw blurRad="571500" dist="723900" dir="2700000" algn="tl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1" name="Oval 80"/>
          <p:cNvSpPr/>
          <p:nvPr/>
        </p:nvSpPr>
        <p:spPr>
          <a:xfrm rot="19149409">
            <a:off x="1910353" y="1835729"/>
            <a:ext cx="3581906" cy="3581906"/>
          </a:xfrm>
          <a:prstGeom prst="ellipse">
            <a:avLst/>
          </a:prstGeom>
          <a:gradFill>
            <a:gsLst>
              <a:gs pos="0">
                <a:schemeClr val="bg1"/>
              </a:gs>
              <a:gs pos="100000">
                <a:srgbClr val="F4F8FA"/>
              </a:gs>
            </a:gsLst>
            <a:lin ang="10800000" scaled="1"/>
          </a:gradFill>
          <a:ln>
            <a:noFill/>
          </a:ln>
          <a:effectLst>
            <a:outerShdw blurRad="571500" dist="723900" dir="2700000" algn="tl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Freeform 5"/>
          <p:cNvSpPr>
            <a:spLocks noEditPoints="1"/>
          </p:cNvSpPr>
          <p:nvPr/>
        </p:nvSpPr>
        <p:spPr bwMode="auto">
          <a:xfrm>
            <a:off x="3832612" y="3956428"/>
            <a:ext cx="5765893" cy="5758813"/>
          </a:xfrm>
          <a:custGeom>
            <a:avLst/>
            <a:gdLst>
              <a:gd name="T0" fmla="*/ 286 w 302"/>
              <a:gd name="T1" fmla="*/ 129 h 302"/>
              <a:gd name="T2" fmla="*/ 282 w 302"/>
              <a:gd name="T3" fmla="*/ 112 h 302"/>
              <a:gd name="T4" fmla="*/ 285 w 302"/>
              <a:gd name="T5" fmla="*/ 82 h 302"/>
              <a:gd name="T6" fmla="*/ 264 w 302"/>
              <a:gd name="T7" fmla="*/ 72 h 302"/>
              <a:gd name="T8" fmla="*/ 252 w 302"/>
              <a:gd name="T9" fmla="*/ 58 h 302"/>
              <a:gd name="T10" fmla="*/ 236 w 302"/>
              <a:gd name="T11" fmla="*/ 34 h 302"/>
              <a:gd name="T12" fmla="*/ 219 w 302"/>
              <a:gd name="T13" fmla="*/ 23 h 302"/>
              <a:gd name="T14" fmla="*/ 191 w 302"/>
              <a:gd name="T15" fmla="*/ 20 h 302"/>
              <a:gd name="T16" fmla="*/ 173 w 302"/>
              <a:gd name="T17" fmla="*/ 15 h 302"/>
              <a:gd name="T18" fmla="*/ 155 w 302"/>
              <a:gd name="T19" fmla="*/ 0 h 302"/>
              <a:gd name="T20" fmla="*/ 141 w 302"/>
              <a:gd name="T21" fmla="*/ 14 h 302"/>
              <a:gd name="T22" fmla="*/ 113 w 302"/>
              <a:gd name="T23" fmla="*/ 12 h 302"/>
              <a:gd name="T24" fmla="*/ 94 w 302"/>
              <a:gd name="T25" fmla="*/ 18 h 302"/>
              <a:gd name="T26" fmla="*/ 73 w 302"/>
              <a:gd name="T27" fmla="*/ 38 h 302"/>
              <a:gd name="T28" fmla="*/ 59 w 302"/>
              <a:gd name="T29" fmla="*/ 49 h 302"/>
              <a:gd name="T30" fmla="*/ 35 w 302"/>
              <a:gd name="T31" fmla="*/ 54 h 302"/>
              <a:gd name="T32" fmla="*/ 32 w 302"/>
              <a:gd name="T33" fmla="*/ 84 h 302"/>
              <a:gd name="T34" fmla="*/ 24 w 302"/>
              <a:gd name="T35" fmla="*/ 99 h 302"/>
              <a:gd name="T36" fmla="*/ 3 w 302"/>
              <a:gd name="T37" fmla="*/ 121 h 302"/>
              <a:gd name="T38" fmla="*/ 14 w 302"/>
              <a:gd name="T39" fmla="*/ 142 h 302"/>
              <a:gd name="T40" fmla="*/ 7 w 302"/>
              <a:gd name="T41" fmla="*/ 157 h 302"/>
              <a:gd name="T42" fmla="*/ 9 w 302"/>
              <a:gd name="T43" fmla="*/ 177 h 302"/>
              <a:gd name="T44" fmla="*/ 24 w 302"/>
              <a:gd name="T45" fmla="*/ 201 h 302"/>
              <a:gd name="T46" fmla="*/ 31 w 302"/>
              <a:gd name="T47" fmla="*/ 218 h 302"/>
              <a:gd name="T48" fmla="*/ 30 w 302"/>
              <a:gd name="T49" fmla="*/ 242 h 302"/>
              <a:gd name="T50" fmla="*/ 59 w 302"/>
              <a:gd name="T51" fmla="*/ 252 h 302"/>
              <a:gd name="T52" fmla="*/ 73 w 302"/>
              <a:gd name="T53" fmla="*/ 263 h 302"/>
              <a:gd name="T54" fmla="*/ 89 w 302"/>
              <a:gd name="T55" fmla="*/ 289 h 302"/>
              <a:gd name="T56" fmla="*/ 112 w 302"/>
              <a:gd name="T57" fmla="*/ 283 h 302"/>
              <a:gd name="T58" fmla="*/ 130 w 302"/>
              <a:gd name="T59" fmla="*/ 286 h 302"/>
              <a:gd name="T60" fmla="*/ 155 w 302"/>
              <a:gd name="T61" fmla="*/ 302 h 302"/>
              <a:gd name="T62" fmla="*/ 173 w 302"/>
              <a:gd name="T63" fmla="*/ 286 h 302"/>
              <a:gd name="T64" fmla="*/ 190 w 302"/>
              <a:gd name="T65" fmla="*/ 282 h 302"/>
              <a:gd name="T66" fmla="*/ 220 w 302"/>
              <a:gd name="T67" fmla="*/ 285 h 302"/>
              <a:gd name="T68" fmla="*/ 230 w 302"/>
              <a:gd name="T69" fmla="*/ 263 h 302"/>
              <a:gd name="T70" fmla="*/ 243 w 302"/>
              <a:gd name="T71" fmla="*/ 251 h 302"/>
              <a:gd name="T72" fmla="*/ 268 w 302"/>
              <a:gd name="T73" fmla="*/ 236 h 302"/>
              <a:gd name="T74" fmla="*/ 278 w 302"/>
              <a:gd name="T75" fmla="*/ 219 h 302"/>
              <a:gd name="T76" fmla="*/ 282 w 302"/>
              <a:gd name="T77" fmla="*/ 190 h 302"/>
              <a:gd name="T78" fmla="*/ 287 w 302"/>
              <a:gd name="T79" fmla="*/ 173 h 302"/>
              <a:gd name="T80" fmla="*/ 302 w 302"/>
              <a:gd name="T81" fmla="*/ 155 h 302"/>
              <a:gd name="T82" fmla="*/ 170 w 302"/>
              <a:gd name="T83" fmla="*/ 59 h 302"/>
              <a:gd name="T84" fmla="*/ 160 w 302"/>
              <a:gd name="T85" fmla="*/ 111 h 302"/>
              <a:gd name="T86" fmla="*/ 143 w 302"/>
              <a:gd name="T87" fmla="*/ 110 h 302"/>
              <a:gd name="T88" fmla="*/ 98 w 302"/>
              <a:gd name="T89" fmla="*/ 73 h 302"/>
              <a:gd name="T90" fmla="*/ 117 w 302"/>
              <a:gd name="T91" fmla="*/ 128 h 302"/>
              <a:gd name="T92" fmla="*/ 59 w 302"/>
              <a:gd name="T93" fmla="*/ 132 h 302"/>
              <a:gd name="T94" fmla="*/ 110 w 302"/>
              <a:gd name="T95" fmla="*/ 159 h 302"/>
              <a:gd name="T96" fmla="*/ 143 w 302"/>
              <a:gd name="T97" fmla="*/ 191 h 302"/>
              <a:gd name="T98" fmla="*/ 128 w 302"/>
              <a:gd name="T99" fmla="*/ 185 h 302"/>
              <a:gd name="T100" fmla="*/ 130 w 302"/>
              <a:gd name="T101" fmla="*/ 171 h 302"/>
              <a:gd name="T102" fmla="*/ 203 w 302"/>
              <a:gd name="T103" fmla="*/ 229 h 302"/>
              <a:gd name="T104" fmla="*/ 172 w 302"/>
              <a:gd name="T105" fmla="*/ 185 h 302"/>
              <a:gd name="T106" fmla="*/ 229 w 302"/>
              <a:gd name="T107" fmla="*/ 203 h 302"/>
              <a:gd name="T108" fmla="*/ 191 w 302"/>
              <a:gd name="T109" fmla="*/ 159 h 302"/>
              <a:gd name="T110" fmla="*/ 191 w 302"/>
              <a:gd name="T111" fmla="*/ 143 h 302"/>
              <a:gd name="T112" fmla="*/ 230 w 302"/>
              <a:gd name="T113" fmla="*/ 99 h 3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302" h="302">
                <a:moveTo>
                  <a:pt x="302" y="147"/>
                </a:moveTo>
                <a:cubicBezTo>
                  <a:pt x="300" y="146"/>
                  <a:pt x="297" y="145"/>
                  <a:pt x="295" y="145"/>
                </a:cubicBezTo>
                <a:cubicBezTo>
                  <a:pt x="293" y="144"/>
                  <a:pt x="290" y="143"/>
                  <a:pt x="288" y="142"/>
                </a:cubicBezTo>
                <a:cubicBezTo>
                  <a:pt x="287" y="142"/>
                  <a:pt x="287" y="142"/>
                  <a:pt x="287" y="142"/>
                </a:cubicBezTo>
                <a:cubicBezTo>
                  <a:pt x="287" y="141"/>
                  <a:pt x="287" y="141"/>
                  <a:pt x="287" y="141"/>
                </a:cubicBezTo>
                <a:cubicBezTo>
                  <a:pt x="287" y="137"/>
                  <a:pt x="287" y="133"/>
                  <a:pt x="286" y="130"/>
                </a:cubicBezTo>
                <a:cubicBezTo>
                  <a:pt x="286" y="129"/>
                  <a:pt x="286" y="129"/>
                  <a:pt x="286" y="129"/>
                </a:cubicBezTo>
                <a:cubicBezTo>
                  <a:pt x="287" y="128"/>
                  <a:pt x="287" y="128"/>
                  <a:pt x="287" y="128"/>
                </a:cubicBezTo>
                <a:cubicBezTo>
                  <a:pt x="289" y="127"/>
                  <a:pt x="291" y="126"/>
                  <a:pt x="293" y="125"/>
                </a:cubicBezTo>
                <a:cubicBezTo>
                  <a:pt x="295" y="123"/>
                  <a:pt x="297" y="122"/>
                  <a:pt x="299" y="121"/>
                </a:cubicBezTo>
                <a:cubicBezTo>
                  <a:pt x="299" y="118"/>
                  <a:pt x="298" y="116"/>
                  <a:pt x="297" y="113"/>
                </a:cubicBezTo>
                <a:cubicBezTo>
                  <a:pt x="295" y="113"/>
                  <a:pt x="293" y="113"/>
                  <a:pt x="290" y="113"/>
                </a:cubicBezTo>
                <a:cubicBezTo>
                  <a:pt x="288" y="112"/>
                  <a:pt x="285" y="112"/>
                  <a:pt x="283" y="112"/>
                </a:cubicBezTo>
                <a:cubicBezTo>
                  <a:pt x="282" y="112"/>
                  <a:pt x="282" y="112"/>
                  <a:pt x="282" y="112"/>
                </a:cubicBezTo>
                <a:cubicBezTo>
                  <a:pt x="282" y="111"/>
                  <a:pt x="282" y="111"/>
                  <a:pt x="282" y="111"/>
                </a:cubicBezTo>
                <a:cubicBezTo>
                  <a:pt x="281" y="108"/>
                  <a:pt x="279" y="104"/>
                  <a:pt x="278" y="100"/>
                </a:cubicBezTo>
                <a:cubicBezTo>
                  <a:pt x="278" y="99"/>
                  <a:pt x="278" y="99"/>
                  <a:pt x="278" y="99"/>
                </a:cubicBezTo>
                <a:cubicBezTo>
                  <a:pt x="278" y="99"/>
                  <a:pt x="278" y="99"/>
                  <a:pt x="278" y="99"/>
                </a:cubicBezTo>
                <a:cubicBezTo>
                  <a:pt x="280" y="97"/>
                  <a:pt x="282" y="95"/>
                  <a:pt x="284" y="94"/>
                </a:cubicBezTo>
                <a:cubicBezTo>
                  <a:pt x="285" y="92"/>
                  <a:pt x="287" y="90"/>
                  <a:pt x="289" y="89"/>
                </a:cubicBezTo>
                <a:cubicBezTo>
                  <a:pt x="288" y="86"/>
                  <a:pt x="286" y="84"/>
                  <a:pt x="285" y="82"/>
                </a:cubicBezTo>
                <a:cubicBezTo>
                  <a:pt x="283" y="82"/>
                  <a:pt x="281" y="82"/>
                  <a:pt x="278" y="83"/>
                </a:cubicBezTo>
                <a:cubicBezTo>
                  <a:pt x="276" y="83"/>
                  <a:pt x="273" y="83"/>
                  <a:pt x="271" y="84"/>
                </a:cubicBezTo>
                <a:cubicBezTo>
                  <a:pt x="270" y="84"/>
                  <a:pt x="270" y="84"/>
                  <a:pt x="270" y="84"/>
                </a:cubicBezTo>
                <a:cubicBezTo>
                  <a:pt x="270" y="83"/>
                  <a:pt x="270" y="83"/>
                  <a:pt x="270" y="83"/>
                </a:cubicBezTo>
                <a:cubicBezTo>
                  <a:pt x="268" y="80"/>
                  <a:pt x="266" y="76"/>
                  <a:pt x="264" y="73"/>
                </a:cubicBezTo>
                <a:cubicBezTo>
                  <a:pt x="263" y="72"/>
                  <a:pt x="263" y="72"/>
                  <a:pt x="263" y="72"/>
                </a:cubicBezTo>
                <a:cubicBezTo>
                  <a:pt x="264" y="72"/>
                  <a:pt x="264" y="72"/>
                  <a:pt x="264" y="72"/>
                </a:cubicBezTo>
                <a:cubicBezTo>
                  <a:pt x="265" y="70"/>
                  <a:pt x="266" y="68"/>
                  <a:pt x="268" y="66"/>
                </a:cubicBezTo>
                <a:cubicBezTo>
                  <a:pt x="269" y="64"/>
                  <a:pt x="270" y="62"/>
                  <a:pt x="271" y="60"/>
                </a:cubicBezTo>
                <a:cubicBezTo>
                  <a:pt x="270" y="58"/>
                  <a:pt x="268" y="56"/>
                  <a:pt x="267" y="54"/>
                </a:cubicBezTo>
                <a:cubicBezTo>
                  <a:pt x="264" y="54"/>
                  <a:pt x="262" y="55"/>
                  <a:pt x="260" y="56"/>
                </a:cubicBezTo>
                <a:cubicBezTo>
                  <a:pt x="258" y="57"/>
                  <a:pt x="255" y="58"/>
                  <a:pt x="253" y="59"/>
                </a:cubicBezTo>
                <a:cubicBezTo>
                  <a:pt x="252" y="59"/>
                  <a:pt x="252" y="59"/>
                  <a:pt x="252" y="59"/>
                </a:cubicBezTo>
                <a:cubicBezTo>
                  <a:pt x="252" y="58"/>
                  <a:pt x="252" y="58"/>
                  <a:pt x="252" y="58"/>
                </a:cubicBezTo>
                <a:cubicBezTo>
                  <a:pt x="249" y="55"/>
                  <a:pt x="246" y="53"/>
                  <a:pt x="243" y="50"/>
                </a:cubicBezTo>
                <a:cubicBezTo>
                  <a:pt x="243" y="49"/>
                  <a:pt x="243" y="49"/>
                  <a:pt x="243" y="49"/>
                </a:cubicBezTo>
                <a:cubicBezTo>
                  <a:pt x="243" y="49"/>
                  <a:pt x="243" y="49"/>
                  <a:pt x="243" y="49"/>
                </a:cubicBezTo>
                <a:cubicBezTo>
                  <a:pt x="244" y="47"/>
                  <a:pt x="245" y="44"/>
                  <a:pt x="246" y="42"/>
                </a:cubicBezTo>
                <a:cubicBezTo>
                  <a:pt x="247" y="40"/>
                  <a:pt x="247" y="37"/>
                  <a:pt x="248" y="35"/>
                </a:cubicBezTo>
                <a:cubicBezTo>
                  <a:pt x="246" y="33"/>
                  <a:pt x="244" y="32"/>
                  <a:pt x="242" y="30"/>
                </a:cubicBezTo>
                <a:cubicBezTo>
                  <a:pt x="240" y="31"/>
                  <a:pt x="238" y="33"/>
                  <a:pt x="236" y="34"/>
                </a:cubicBezTo>
                <a:cubicBezTo>
                  <a:pt x="234" y="36"/>
                  <a:pt x="232" y="37"/>
                  <a:pt x="230" y="38"/>
                </a:cubicBezTo>
                <a:cubicBezTo>
                  <a:pt x="229" y="39"/>
                  <a:pt x="229" y="39"/>
                  <a:pt x="229" y="39"/>
                </a:cubicBezTo>
                <a:cubicBezTo>
                  <a:pt x="228" y="38"/>
                  <a:pt x="228" y="38"/>
                  <a:pt x="228" y="38"/>
                </a:cubicBezTo>
                <a:cubicBezTo>
                  <a:pt x="225" y="36"/>
                  <a:pt x="222" y="34"/>
                  <a:pt x="219" y="32"/>
                </a:cubicBezTo>
                <a:cubicBezTo>
                  <a:pt x="218" y="32"/>
                  <a:pt x="218" y="32"/>
                  <a:pt x="218" y="32"/>
                </a:cubicBezTo>
                <a:cubicBezTo>
                  <a:pt x="218" y="31"/>
                  <a:pt x="218" y="31"/>
                  <a:pt x="218" y="31"/>
                </a:cubicBezTo>
                <a:cubicBezTo>
                  <a:pt x="218" y="28"/>
                  <a:pt x="219" y="26"/>
                  <a:pt x="219" y="23"/>
                </a:cubicBezTo>
                <a:cubicBezTo>
                  <a:pt x="219" y="21"/>
                  <a:pt x="220" y="19"/>
                  <a:pt x="220" y="16"/>
                </a:cubicBezTo>
                <a:cubicBezTo>
                  <a:pt x="218" y="15"/>
                  <a:pt x="215" y="14"/>
                  <a:pt x="213" y="13"/>
                </a:cubicBezTo>
                <a:cubicBezTo>
                  <a:pt x="211" y="15"/>
                  <a:pt x="210" y="16"/>
                  <a:pt x="208" y="18"/>
                </a:cubicBezTo>
                <a:cubicBezTo>
                  <a:pt x="206" y="20"/>
                  <a:pt x="205" y="22"/>
                  <a:pt x="203" y="23"/>
                </a:cubicBezTo>
                <a:cubicBezTo>
                  <a:pt x="202" y="24"/>
                  <a:pt x="202" y="24"/>
                  <a:pt x="202" y="24"/>
                </a:cubicBezTo>
                <a:cubicBezTo>
                  <a:pt x="202" y="24"/>
                  <a:pt x="202" y="24"/>
                  <a:pt x="202" y="24"/>
                </a:cubicBezTo>
                <a:cubicBezTo>
                  <a:pt x="198" y="22"/>
                  <a:pt x="194" y="21"/>
                  <a:pt x="191" y="20"/>
                </a:cubicBezTo>
                <a:cubicBezTo>
                  <a:pt x="190" y="20"/>
                  <a:pt x="190" y="20"/>
                  <a:pt x="190" y="20"/>
                </a:cubicBezTo>
                <a:cubicBezTo>
                  <a:pt x="190" y="19"/>
                  <a:pt x="190" y="19"/>
                  <a:pt x="190" y="19"/>
                </a:cubicBezTo>
                <a:cubicBezTo>
                  <a:pt x="189" y="17"/>
                  <a:pt x="189" y="14"/>
                  <a:pt x="189" y="12"/>
                </a:cubicBezTo>
                <a:cubicBezTo>
                  <a:pt x="189" y="9"/>
                  <a:pt x="189" y="7"/>
                  <a:pt x="188" y="4"/>
                </a:cubicBezTo>
                <a:cubicBezTo>
                  <a:pt x="186" y="4"/>
                  <a:pt x="183" y="3"/>
                  <a:pt x="181" y="3"/>
                </a:cubicBezTo>
                <a:cubicBezTo>
                  <a:pt x="180" y="4"/>
                  <a:pt x="178" y="7"/>
                  <a:pt x="177" y="9"/>
                </a:cubicBezTo>
                <a:cubicBezTo>
                  <a:pt x="176" y="11"/>
                  <a:pt x="175" y="13"/>
                  <a:pt x="173" y="15"/>
                </a:cubicBezTo>
                <a:cubicBezTo>
                  <a:pt x="173" y="16"/>
                  <a:pt x="173" y="16"/>
                  <a:pt x="173" y="16"/>
                </a:cubicBezTo>
                <a:cubicBezTo>
                  <a:pt x="172" y="16"/>
                  <a:pt x="172" y="16"/>
                  <a:pt x="172" y="16"/>
                </a:cubicBezTo>
                <a:cubicBezTo>
                  <a:pt x="168" y="15"/>
                  <a:pt x="165" y="15"/>
                  <a:pt x="161" y="14"/>
                </a:cubicBezTo>
                <a:cubicBezTo>
                  <a:pt x="160" y="14"/>
                  <a:pt x="160" y="14"/>
                  <a:pt x="160" y="14"/>
                </a:cubicBezTo>
                <a:cubicBezTo>
                  <a:pt x="159" y="14"/>
                  <a:pt x="159" y="14"/>
                  <a:pt x="159" y="14"/>
                </a:cubicBezTo>
                <a:cubicBezTo>
                  <a:pt x="159" y="11"/>
                  <a:pt x="158" y="9"/>
                  <a:pt x="157" y="7"/>
                </a:cubicBezTo>
                <a:cubicBezTo>
                  <a:pt x="156" y="4"/>
                  <a:pt x="156" y="2"/>
                  <a:pt x="155" y="0"/>
                </a:cubicBezTo>
                <a:cubicBezTo>
                  <a:pt x="155" y="0"/>
                  <a:pt x="155" y="0"/>
                  <a:pt x="155" y="0"/>
                </a:cubicBezTo>
                <a:cubicBezTo>
                  <a:pt x="152" y="0"/>
                  <a:pt x="150" y="0"/>
                  <a:pt x="147" y="0"/>
                </a:cubicBezTo>
                <a:cubicBezTo>
                  <a:pt x="147" y="0"/>
                  <a:pt x="147" y="0"/>
                  <a:pt x="147" y="0"/>
                </a:cubicBezTo>
                <a:cubicBezTo>
                  <a:pt x="146" y="2"/>
                  <a:pt x="145" y="4"/>
                  <a:pt x="145" y="7"/>
                </a:cubicBezTo>
                <a:cubicBezTo>
                  <a:pt x="144" y="9"/>
                  <a:pt x="143" y="11"/>
                  <a:pt x="142" y="14"/>
                </a:cubicBezTo>
                <a:cubicBezTo>
                  <a:pt x="142" y="14"/>
                  <a:pt x="142" y="14"/>
                  <a:pt x="142" y="14"/>
                </a:cubicBezTo>
                <a:cubicBezTo>
                  <a:pt x="141" y="14"/>
                  <a:pt x="141" y="14"/>
                  <a:pt x="141" y="14"/>
                </a:cubicBezTo>
                <a:cubicBezTo>
                  <a:pt x="137" y="15"/>
                  <a:pt x="133" y="15"/>
                  <a:pt x="130" y="16"/>
                </a:cubicBezTo>
                <a:cubicBezTo>
                  <a:pt x="129" y="16"/>
                  <a:pt x="129" y="16"/>
                  <a:pt x="129" y="16"/>
                </a:cubicBezTo>
                <a:cubicBezTo>
                  <a:pt x="129" y="15"/>
                  <a:pt x="129" y="15"/>
                  <a:pt x="129" y="15"/>
                </a:cubicBezTo>
                <a:cubicBezTo>
                  <a:pt x="127" y="13"/>
                  <a:pt x="126" y="11"/>
                  <a:pt x="125" y="9"/>
                </a:cubicBezTo>
                <a:cubicBezTo>
                  <a:pt x="123" y="7"/>
                  <a:pt x="122" y="4"/>
                  <a:pt x="121" y="3"/>
                </a:cubicBezTo>
                <a:cubicBezTo>
                  <a:pt x="118" y="3"/>
                  <a:pt x="116" y="4"/>
                  <a:pt x="113" y="4"/>
                </a:cubicBezTo>
                <a:cubicBezTo>
                  <a:pt x="113" y="7"/>
                  <a:pt x="113" y="9"/>
                  <a:pt x="113" y="12"/>
                </a:cubicBezTo>
                <a:cubicBezTo>
                  <a:pt x="113" y="14"/>
                  <a:pt x="112" y="17"/>
                  <a:pt x="112" y="19"/>
                </a:cubicBezTo>
                <a:cubicBezTo>
                  <a:pt x="112" y="20"/>
                  <a:pt x="112" y="20"/>
                  <a:pt x="112" y="20"/>
                </a:cubicBezTo>
                <a:cubicBezTo>
                  <a:pt x="111" y="20"/>
                  <a:pt x="111" y="20"/>
                  <a:pt x="111" y="20"/>
                </a:cubicBezTo>
                <a:cubicBezTo>
                  <a:pt x="108" y="21"/>
                  <a:pt x="104" y="22"/>
                  <a:pt x="100" y="24"/>
                </a:cubicBezTo>
                <a:cubicBezTo>
                  <a:pt x="100" y="24"/>
                  <a:pt x="100" y="24"/>
                  <a:pt x="100" y="24"/>
                </a:cubicBezTo>
                <a:cubicBezTo>
                  <a:pt x="99" y="23"/>
                  <a:pt x="99" y="23"/>
                  <a:pt x="99" y="23"/>
                </a:cubicBezTo>
                <a:cubicBezTo>
                  <a:pt x="97" y="22"/>
                  <a:pt x="96" y="20"/>
                  <a:pt x="94" y="18"/>
                </a:cubicBezTo>
                <a:cubicBezTo>
                  <a:pt x="92" y="16"/>
                  <a:pt x="90" y="15"/>
                  <a:pt x="89" y="13"/>
                </a:cubicBezTo>
                <a:cubicBezTo>
                  <a:pt x="86" y="14"/>
                  <a:pt x="84" y="15"/>
                  <a:pt x="82" y="16"/>
                </a:cubicBezTo>
                <a:cubicBezTo>
                  <a:pt x="82" y="19"/>
                  <a:pt x="82" y="21"/>
                  <a:pt x="83" y="23"/>
                </a:cubicBezTo>
                <a:cubicBezTo>
                  <a:pt x="83" y="26"/>
                  <a:pt x="83" y="28"/>
                  <a:pt x="84" y="31"/>
                </a:cubicBezTo>
                <a:cubicBezTo>
                  <a:pt x="84" y="32"/>
                  <a:pt x="84" y="32"/>
                  <a:pt x="84" y="32"/>
                </a:cubicBezTo>
                <a:cubicBezTo>
                  <a:pt x="83" y="32"/>
                  <a:pt x="83" y="32"/>
                  <a:pt x="83" y="32"/>
                </a:cubicBezTo>
                <a:cubicBezTo>
                  <a:pt x="80" y="34"/>
                  <a:pt x="76" y="36"/>
                  <a:pt x="73" y="38"/>
                </a:cubicBezTo>
                <a:cubicBezTo>
                  <a:pt x="73" y="39"/>
                  <a:pt x="73" y="39"/>
                  <a:pt x="73" y="39"/>
                </a:cubicBezTo>
                <a:cubicBezTo>
                  <a:pt x="72" y="38"/>
                  <a:pt x="72" y="38"/>
                  <a:pt x="72" y="38"/>
                </a:cubicBezTo>
                <a:cubicBezTo>
                  <a:pt x="70" y="37"/>
                  <a:pt x="68" y="36"/>
                  <a:pt x="66" y="34"/>
                </a:cubicBezTo>
                <a:cubicBezTo>
                  <a:pt x="64" y="33"/>
                  <a:pt x="62" y="31"/>
                  <a:pt x="60" y="30"/>
                </a:cubicBezTo>
                <a:cubicBezTo>
                  <a:pt x="58" y="32"/>
                  <a:pt x="56" y="33"/>
                  <a:pt x="54" y="35"/>
                </a:cubicBezTo>
                <a:cubicBezTo>
                  <a:pt x="54" y="37"/>
                  <a:pt x="55" y="40"/>
                  <a:pt x="56" y="42"/>
                </a:cubicBezTo>
                <a:cubicBezTo>
                  <a:pt x="57" y="44"/>
                  <a:pt x="58" y="47"/>
                  <a:pt x="59" y="49"/>
                </a:cubicBezTo>
                <a:cubicBezTo>
                  <a:pt x="59" y="49"/>
                  <a:pt x="59" y="49"/>
                  <a:pt x="59" y="49"/>
                </a:cubicBezTo>
                <a:cubicBezTo>
                  <a:pt x="58" y="50"/>
                  <a:pt x="58" y="50"/>
                  <a:pt x="58" y="50"/>
                </a:cubicBezTo>
                <a:cubicBezTo>
                  <a:pt x="56" y="53"/>
                  <a:pt x="53" y="55"/>
                  <a:pt x="50" y="58"/>
                </a:cubicBezTo>
                <a:cubicBezTo>
                  <a:pt x="50" y="59"/>
                  <a:pt x="50" y="59"/>
                  <a:pt x="50" y="59"/>
                </a:cubicBezTo>
                <a:cubicBezTo>
                  <a:pt x="49" y="59"/>
                  <a:pt x="49" y="59"/>
                  <a:pt x="49" y="59"/>
                </a:cubicBezTo>
                <a:cubicBezTo>
                  <a:pt x="47" y="58"/>
                  <a:pt x="44" y="57"/>
                  <a:pt x="42" y="56"/>
                </a:cubicBezTo>
                <a:cubicBezTo>
                  <a:pt x="40" y="55"/>
                  <a:pt x="37" y="54"/>
                  <a:pt x="35" y="54"/>
                </a:cubicBezTo>
                <a:cubicBezTo>
                  <a:pt x="33" y="56"/>
                  <a:pt x="32" y="58"/>
                  <a:pt x="30" y="60"/>
                </a:cubicBezTo>
                <a:cubicBezTo>
                  <a:pt x="32" y="62"/>
                  <a:pt x="33" y="64"/>
                  <a:pt x="34" y="66"/>
                </a:cubicBezTo>
                <a:cubicBezTo>
                  <a:pt x="36" y="68"/>
                  <a:pt x="37" y="70"/>
                  <a:pt x="38" y="72"/>
                </a:cubicBezTo>
                <a:cubicBezTo>
                  <a:pt x="39" y="72"/>
                  <a:pt x="39" y="72"/>
                  <a:pt x="39" y="72"/>
                </a:cubicBezTo>
                <a:cubicBezTo>
                  <a:pt x="38" y="73"/>
                  <a:pt x="38" y="73"/>
                  <a:pt x="38" y="73"/>
                </a:cubicBezTo>
                <a:cubicBezTo>
                  <a:pt x="36" y="76"/>
                  <a:pt x="34" y="80"/>
                  <a:pt x="32" y="83"/>
                </a:cubicBezTo>
                <a:cubicBezTo>
                  <a:pt x="32" y="84"/>
                  <a:pt x="32" y="84"/>
                  <a:pt x="32" y="84"/>
                </a:cubicBezTo>
                <a:cubicBezTo>
                  <a:pt x="31" y="84"/>
                  <a:pt x="31" y="84"/>
                  <a:pt x="31" y="84"/>
                </a:cubicBezTo>
                <a:cubicBezTo>
                  <a:pt x="29" y="83"/>
                  <a:pt x="26" y="83"/>
                  <a:pt x="24" y="83"/>
                </a:cubicBezTo>
                <a:cubicBezTo>
                  <a:pt x="21" y="82"/>
                  <a:pt x="19" y="82"/>
                  <a:pt x="17" y="82"/>
                </a:cubicBezTo>
                <a:cubicBezTo>
                  <a:pt x="15" y="84"/>
                  <a:pt x="14" y="86"/>
                  <a:pt x="13" y="89"/>
                </a:cubicBezTo>
                <a:cubicBezTo>
                  <a:pt x="15" y="90"/>
                  <a:pt x="16" y="92"/>
                  <a:pt x="18" y="94"/>
                </a:cubicBezTo>
                <a:cubicBezTo>
                  <a:pt x="20" y="95"/>
                  <a:pt x="22" y="97"/>
                  <a:pt x="24" y="99"/>
                </a:cubicBezTo>
                <a:cubicBezTo>
                  <a:pt x="24" y="99"/>
                  <a:pt x="24" y="99"/>
                  <a:pt x="24" y="99"/>
                </a:cubicBezTo>
                <a:cubicBezTo>
                  <a:pt x="24" y="100"/>
                  <a:pt x="24" y="100"/>
                  <a:pt x="24" y="100"/>
                </a:cubicBezTo>
                <a:cubicBezTo>
                  <a:pt x="22" y="104"/>
                  <a:pt x="21" y="108"/>
                  <a:pt x="20" y="111"/>
                </a:cubicBezTo>
                <a:cubicBezTo>
                  <a:pt x="20" y="112"/>
                  <a:pt x="20" y="112"/>
                  <a:pt x="20" y="112"/>
                </a:cubicBezTo>
                <a:cubicBezTo>
                  <a:pt x="19" y="112"/>
                  <a:pt x="19" y="112"/>
                  <a:pt x="19" y="112"/>
                </a:cubicBezTo>
                <a:cubicBezTo>
                  <a:pt x="17" y="112"/>
                  <a:pt x="14" y="112"/>
                  <a:pt x="12" y="113"/>
                </a:cubicBezTo>
                <a:cubicBezTo>
                  <a:pt x="9" y="113"/>
                  <a:pt x="7" y="113"/>
                  <a:pt x="4" y="113"/>
                </a:cubicBezTo>
                <a:cubicBezTo>
                  <a:pt x="4" y="116"/>
                  <a:pt x="3" y="118"/>
                  <a:pt x="3" y="121"/>
                </a:cubicBezTo>
                <a:cubicBezTo>
                  <a:pt x="5" y="122"/>
                  <a:pt x="7" y="123"/>
                  <a:pt x="9" y="125"/>
                </a:cubicBezTo>
                <a:cubicBezTo>
                  <a:pt x="11" y="126"/>
                  <a:pt x="13" y="127"/>
                  <a:pt x="15" y="128"/>
                </a:cubicBezTo>
                <a:cubicBezTo>
                  <a:pt x="16" y="129"/>
                  <a:pt x="16" y="129"/>
                  <a:pt x="16" y="129"/>
                </a:cubicBezTo>
                <a:cubicBezTo>
                  <a:pt x="16" y="130"/>
                  <a:pt x="16" y="130"/>
                  <a:pt x="16" y="130"/>
                </a:cubicBezTo>
                <a:cubicBezTo>
                  <a:pt x="15" y="133"/>
                  <a:pt x="15" y="137"/>
                  <a:pt x="15" y="141"/>
                </a:cubicBezTo>
                <a:cubicBezTo>
                  <a:pt x="14" y="142"/>
                  <a:pt x="14" y="142"/>
                  <a:pt x="14" y="142"/>
                </a:cubicBezTo>
                <a:cubicBezTo>
                  <a:pt x="14" y="142"/>
                  <a:pt x="14" y="142"/>
                  <a:pt x="14" y="142"/>
                </a:cubicBezTo>
                <a:cubicBezTo>
                  <a:pt x="12" y="143"/>
                  <a:pt x="9" y="144"/>
                  <a:pt x="7" y="145"/>
                </a:cubicBezTo>
                <a:cubicBezTo>
                  <a:pt x="4" y="145"/>
                  <a:pt x="2" y="146"/>
                  <a:pt x="0" y="147"/>
                </a:cubicBezTo>
                <a:cubicBezTo>
                  <a:pt x="0" y="147"/>
                  <a:pt x="0" y="147"/>
                  <a:pt x="0" y="147"/>
                </a:cubicBezTo>
                <a:cubicBezTo>
                  <a:pt x="0" y="148"/>
                  <a:pt x="0" y="150"/>
                  <a:pt x="0" y="151"/>
                </a:cubicBezTo>
                <a:cubicBezTo>
                  <a:pt x="0" y="152"/>
                  <a:pt x="0" y="153"/>
                  <a:pt x="0" y="155"/>
                </a:cubicBezTo>
                <a:cubicBezTo>
                  <a:pt x="0" y="155"/>
                  <a:pt x="0" y="155"/>
                  <a:pt x="0" y="155"/>
                </a:cubicBezTo>
                <a:cubicBezTo>
                  <a:pt x="2" y="156"/>
                  <a:pt x="4" y="156"/>
                  <a:pt x="7" y="157"/>
                </a:cubicBezTo>
                <a:cubicBezTo>
                  <a:pt x="9" y="158"/>
                  <a:pt x="12" y="158"/>
                  <a:pt x="14" y="159"/>
                </a:cubicBezTo>
                <a:cubicBezTo>
                  <a:pt x="14" y="160"/>
                  <a:pt x="14" y="160"/>
                  <a:pt x="14" y="160"/>
                </a:cubicBezTo>
                <a:cubicBezTo>
                  <a:pt x="15" y="160"/>
                  <a:pt x="15" y="160"/>
                  <a:pt x="15" y="160"/>
                </a:cubicBezTo>
                <a:cubicBezTo>
                  <a:pt x="15" y="165"/>
                  <a:pt x="15" y="168"/>
                  <a:pt x="16" y="172"/>
                </a:cubicBezTo>
                <a:cubicBezTo>
                  <a:pt x="16" y="173"/>
                  <a:pt x="16" y="173"/>
                  <a:pt x="16" y="173"/>
                </a:cubicBezTo>
                <a:cubicBezTo>
                  <a:pt x="15" y="173"/>
                  <a:pt x="15" y="173"/>
                  <a:pt x="15" y="173"/>
                </a:cubicBezTo>
                <a:cubicBezTo>
                  <a:pt x="13" y="174"/>
                  <a:pt x="11" y="176"/>
                  <a:pt x="9" y="177"/>
                </a:cubicBezTo>
                <a:cubicBezTo>
                  <a:pt x="7" y="178"/>
                  <a:pt x="5" y="179"/>
                  <a:pt x="3" y="181"/>
                </a:cubicBezTo>
                <a:cubicBezTo>
                  <a:pt x="3" y="183"/>
                  <a:pt x="4" y="186"/>
                  <a:pt x="4" y="188"/>
                </a:cubicBezTo>
                <a:cubicBezTo>
                  <a:pt x="7" y="189"/>
                  <a:pt x="9" y="189"/>
                  <a:pt x="12" y="189"/>
                </a:cubicBezTo>
                <a:cubicBezTo>
                  <a:pt x="14" y="189"/>
                  <a:pt x="17" y="189"/>
                  <a:pt x="19" y="190"/>
                </a:cubicBezTo>
                <a:cubicBezTo>
                  <a:pt x="20" y="190"/>
                  <a:pt x="20" y="190"/>
                  <a:pt x="20" y="190"/>
                </a:cubicBezTo>
                <a:cubicBezTo>
                  <a:pt x="20" y="190"/>
                  <a:pt x="20" y="190"/>
                  <a:pt x="20" y="190"/>
                </a:cubicBezTo>
                <a:cubicBezTo>
                  <a:pt x="21" y="194"/>
                  <a:pt x="22" y="198"/>
                  <a:pt x="24" y="201"/>
                </a:cubicBezTo>
                <a:cubicBezTo>
                  <a:pt x="24" y="202"/>
                  <a:pt x="24" y="202"/>
                  <a:pt x="24" y="202"/>
                </a:cubicBezTo>
                <a:cubicBezTo>
                  <a:pt x="24" y="203"/>
                  <a:pt x="24" y="203"/>
                  <a:pt x="24" y="203"/>
                </a:cubicBezTo>
                <a:cubicBezTo>
                  <a:pt x="22" y="204"/>
                  <a:pt x="20" y="206"/>
                  <a:pt x="18" y="208"/>
                </a:cubicBezTo>
                <a:cubicBezTo>
                  <a:pt x="16" y="210"/>
                  <a:pt x="15" y="211"/>
                  <a:pt x="13" y="213"/>
                </a:cubicBezTo>
                <a:cubicBezTo>
                  <a:pt x="14" y="215"/>
                  <a:pt x="15" y="218"/>
                  <a:pt x="17" y="220"/>
                </a:cubicBezTo>
                <a:cubicBezTo>
                  <a:pt x="19" y="220"/>
                  <a:pt x="21" y="219"/>
                  <a:pt x="24" y="219"/>
                </a:cubicBezTo>
                <a:cubicBezTo>
                  <a:pt x="26" y="219"/>
                  <a:pt x="29" y="218"/>
                  <a:pt x="31" y="218"/>
                </a:cubicBezTo>
                <a:cubicBezTo>
                  <a:pt x="32" y="218"/>
                  <a:pt x="32" y="218"/>
                  <a:pt x="32" y="218"/>
                </a:cubicBezTo>
                <a:cubicBezTo>
                  <a:pt x="32" y="219"/>
                  <a:pt x="32" y="219"/>
                  <a:pt x="32" y="219"/>
                </a:cubicBezTo>
                <a:cubicBezTo>
                  <a:pt x="34" y="222"/>
                  <a:pt x="36" y="225"/>
                  <a:pt x="38" y="228"/>
                </a:cubicBezTo>
                <a:cubicBezTo>
                  <a:pt x="39" y="229"/>
                  <a:pt x="39" y="229"/>
                  <a:pt x="39" y="229"/>
                </a:cubicBezTo>
                <a:cubicBezTo>
                  <a:pt x="38" y="230"/>
                  <a:pt x="38" y="230"/>
                  <a:pt x="38" y="230"/>
                </a:cubicBezTo>
                <a:cubicBezTo>
                  <a:pt x="37" y="232"/>
                  <a:pt x="36" y="234"/>
                  <a:pt x="34" y="236"/>
                </a:cubicBezTo>
                <a:cubicBezTo>
                  <a:pt x="33" y="238"/>
                  <a:pt x="32" y="240"/>
                  <a:pt x="30" y="242"/>
                </a:cubicBezTo>
                <a:cubicBezTo>
                  <a:pt x="32" y="244"/>
                  <a:pt x="33" y="246"/>
                  <a:pt x="35" y="248"/>
                </a:cubicBezTo>
                <a:cubicBezTo>
                  <a:pt x="37" y="247"/>
                  <a:pt x="40" y="246"/>
                  <a:pt x="42" y="246"/>
                </a:cubicBezTo>
                <a:cubicBezTo>
                  <a:pt x="44" y="245"/>
                  <a:pt x="47" y="244"/>
                  <a:pt x="49" y="243"/>
                </a:cubicBezTo>
                <a:cubicBezTo>
                  <a:pt x="50" y="243"/>
                  <a:pt x="50" y="243"/>
                  <a:pt x="50" y="243"/>
                </a:cubicBezTo>
                <a:cubicBezTo>
                  <a:pt x="50" y="243"/>
                  <a:pt x="50" y="243"/>
                  <a:pt x="50" y="243"/>
                </a:cubicBezTo>
                <a:cubicBezTo>
                  <a:pt x="53" y="246"/>
                  <a:pt x="56" y="249"/>
                  <a:pt x="58" y="251"/>
                </a:cubicBezTo>
                <a:cubicBezTo>
                  <a:pt x="59" y="252"/>
                  <a:pt x="59" y="252"/>
                  <a:pt x="59" y="252"/>
                </a:cubicBezTo>
                <a:cubicBezTo>
                  <a:pt x="59" y="253"/>
                  <a:pt x="59" y="253"/>
                  <a:pt x="59" y="253"/>
                </a:cubicBezTo>
                <a:cubicBezTo>
                  <a:pt x="58" y="255"/>
                  <a:pt x="57" y="257"/>
                  <a:pt x="56" y="260"/>
                </a:cubicBezTo>
                <a:cubicBezTo>
                  <a:pt x="55" y="262"/>
                  <a:pt x="54" y="264"/>
                  <a:pt x="54" y="266"/>
                </a:cubicBezTo>
                <a:cubicBezTo>
                  <a:pt x="56" y="268"/>
                  <a:pt x="58" y="270"/>
                  <a:pt x="60" y="271"/>
                </a:cubicBezTo>
                <a:cubicBezTo>
                  <a:pt x="62" y="270"/>
                  <a:pt x="64" y="269"/>
                  <a:pt x="66" y="267"/>
                </a:cubicBezTo>
                <a:cubicBezTo>
                  <a:pt x="68" y="266"/>
                  <a:pt x="70" y="265"/>
                  <a:pt x="72" y="263"/>
                </a:cubicBezTo>
                <a:cubicBezTo>
                  <a:pt x="73" y="263"/>
                  <a:pt x="73" y="263"/>
                  <a:pt x="73" y="263"/>
                </a:cubicBezTo>
                <a:cubicBezTo>
                  <a:pt x="73" y="263"/>
                  <a:pt x="73" y="263"/>
                  <a:pt x="73" y="263"/>
                </a:cubicBezTo>
                <a:cubicBezTo>
                  <a:pt x="76" y="266"/>
                  <a:pt x="80" y="268"/>
                  <a:pt x="83" y="270"/>
                </a:cubicBezTo>
                <a:cubicBezTo>
                  <a:pt x="84" y="270"/>
                  <a:pt x="84" y="270"/>
                  <a:pt x="84" y="270"/>
                </a:cubicBezTo>
                <a:cubicBezTo>
                  <a:pt x="84" y="271"/>
                  <a:pt x="84" y="271"/>
                  <a:pt x="84" y="271"/>
                </a:cubicBezTo>
                <a:cubicBezTo>
                  <a:pt x="83" y="273"/>
                  <a:pt x="83" y="276"/>
                  <a:pt x="83" y="278"/>
                </a:cubicBezTo>
                <a:cubicBezTo>
                  <a:pt x="82" y="280"/>
                  <a:pt x="82" y="283"/>
                  <a:pt x="82" y="285"/>
                </a:cubicBezTo>
                <a:cubicBezTo>
                  <a:pt x="84" y="286"/>
                  <a:pt x="86" y="287"/>
                  <a:pt x="89" y="289"/>
                </a:cubicBezTo>
                <a:cubicBezTo>
                  <a:pt x="90" y="287"/>
                  <a:pt x="92" y="285"/>
                  <a:pt x="94" y="283"/>
                </a:cubicBezTo>
                <a:cubicBezTo>
                  <a:pt x="96" y="282"/>
                  <a:pt x="97" y="280"/>
                  <a:pt x="99" y="278"/>
                </a:cubicBezTo>
                <a:cubicBezTo>
                  <a:pt x="100" y="278"/>
                  <a:pt x="100" y="278"/>
                  <a:pt x="100" y="278"/>
                </a:cubicBezTo>
                <a:cubicBezTo>
                  <a:pt x="100" y="278"/>
                  <a:pt x="100" y="278"/>
                  <a:pt x="100" y="278"/>
                </a:cubicBezTo>
                <a:cubicBezTo>
                  <a:pt x="104" y="279"/>
                  <a:pt x="108" y="281"/>
                  <a:pt x="111" y="282"/>
                </a:cubicBezTo>
                <a:cubicBezTo>
                  <a:pt x="112" y="282"/>
                  <a:pt x="112" y="282"/>
                  <a:pt x="112" y="282"/>
                </a:cubicBezTo>
                <a:cubicBezTo>
                  <a:pt x="112" y="283"/>
                  <a:pt x="112" y="283"/>
                  <a:pt x="112" y="283"/>
                </a:cubicBezTo>
                <a:cubicBezTo>
                  <a:pt x="112" y="285"/>
                  <a:pt x="113" y="288"/>
                  <a:pt x="113" y="290"/>
                </a:cubicBezTo>
                <a:cubicBezTo>
                  <a:pt x="113" y="292"/>
                  <a:pt x="113" y="295"/>
                  <a:pt x="113" y="297"/>
                </a:cubicBezTo>
                <a:cubicBezTo>
                  <a:pt x="116" y="298"/>
                  <a:pt x="118" y="298"/>
                  <a:pt x="121" y="299"/>
                </a:cubicBezTo>
                <a:cubicBezTo>
                  <a:pt x="122" y="297"/>
                  <a:pt x="124" y="295"/>
                  <a:pt x="125" y="293"/>
                </a:cubicBezTo>
                <a:cubicBezTo>
                  <a:pt x="126" y="291"/>
                  <a:pt x="127" y="288"/>
                  <a:pt x="129" y="287"/>
                </a:cubicBezTo>
                <a:cubicBezTo>
                  <a:pt x="129" y="286"/>
                  <a:pt x="129" y="286"/>
                  <a:pt x="129" y="286"/>
                </a:cubicBezTo>
                <a:cubicBezTo>
                  <a:pt x="130" y="286"/>
                  <a:pt x="130" y="286"/>
                  <a:pt x="130" y="286"/>
                </a:cubicBezTo>
                <a:cubicBezTo>
                  <a:pt x="133" y="286"/>
                  <a:pt x="137" y="287"/>
                  <a:pt x="141" y="287"/>
                </a:cubicBezTo>
                <a:cubicBezTo>
                  <a:pt x="142" y="287"/>
                  <a:pt x="142" y="287"/>
                  <a:pt x="142" y="287"/>
                </a:cubicBezTo>
                <a:cubicBezTo>
                  <a:pt x="142" y="288"/>
                  <a:pt x="142" y="288"/>
                  <a:pt x="142" y="288"/>
                </a:cubicBezTo>
                <a:cubicBezTo>
                  <a:pt x="143" y="290"/>
                  <a:pt x="144" y="293"/>
                  <a:pt x="145" y="295"/>
                </a:cubicBezTo>
                <a:cubicBezTo>
                  <a:pt x="145" y="297"/>
                  <a:pt x="146" y="300"/>
                  <a:pt x="147" y="302"/>
                </a:cubicBezTo>
                <a:cubicBezTo>
                  <a:pt x="147" y="302"/>
                  <a:pt x="147" y="302"/>
                  <a:pt x="147" y="302"/>
                </a:cubicBezTo>
                <a:cubicBezTo>
                  <a:pt x="150" y="302"/>
                  <a:pt x="152" y="302"/>
                  <a:pt x="155" y="302"/>
                </a:cubicBezTo>
                <a:cubicBezTo>
                  <a:pt x="155" y="302"/>
                  <a:pt x="155" y="302"/>
                  <a:pt x="155" y="302"/>
                </a:cubicBezTo>
                <a:cubicBezTo>
                  <a:pt x="156" y="300"/>
                  <a:pt x="156" y="297"/>
                  <a:pt x="157" y="295"/>
                </a:cubicBezTo>
                <a:cubicBezTo>
                  <a:pt x="158" y="293"/>
                  <a:pt x="159" y="290"/>
                  <a:pt x="159" y="288"/>
                </a:cubicBezTo>
                <a:cubicBezTo>
                  <a:pt x="160" y="287"/>
                  <a:pt x="160" y="287"/>
                  <a:pt x="160" y="287"/>
                </a:cubicBezTo>
                <a:cubicBezTo>
                  <a:pt x="161" y="287"/>
                  <a:pt x="161" y="287"/>
                  <a:pt x="161" y="287"/>
                </a:cubicBezTo>
                <a:cubicBezTo>
                  <a:pt x="165" y="287"/>
                  <a:pt x="168" y="286"/>
                  <a:pt x="172" y="286"/>
                </a:cubicBezTo>
                <a:cubicBezTo>
                  <a:pt x="173" y="286"/>
                  <a:pt x="173" y="286"/>
                  <a:pt x="173" y="286"/>
                </a:cubicBezTo>
                <a:cubicBezTo>
                  <a:pt x="173" y="287"/>
                  <a:pt x="173" y="287"/>
                  <a:pt x="173" y="287"/>
                </a:cubicBezTo>
                <a:cubicBezTo>
                  <a:pt x="175" y="288"/>
                  <a:pt x="176" y="291"/>
                  <a:pt x="177" y="293"/>
                </a:cubicBezTo>
                <a:cubicBezTo>
                  <a:pt x="178" y="295"/>
                  <a:pt x="180" y="297"/>
                  <a:pt x="181" y="299"/>
                </a:cubicBezTo>
                <a:cubicBezTo>
                  <a:pt x="183" y="298"/>
                  <a:pt x="186" y="298"/>
                  <a:pt x="188" y="297"/>
                </a:cubicBezTo>
                <a:cubicBezTo>
                  <a:pt x="189" y="295"/>
                  <a:pt x="189" y="292"/>
                  <a:pt x="189" y="290"/>
                </a:cubicBezTo>
                <a:cubicBezTo>
                  <a:pt x="189" y="288"/>
                  <a:pt x="189" y="285"/>
                  <a:pt x="190" y="283"/>
                </a:cubicBezTo>
                <a:cubicBezTo>
                  <a:pt x="190" y="282"/>
                  <a:pt x="190" y="282"/>
                  <a:pt x="190" y="282"/>
                </a:cubicBezTo>
                <a:cubicBezTo>
                  <a:pt x="191" y="282"/>
                  <a:pt x="191" y="282"/>
                  <a:pt x="191" y="282"/>
                </a:cubicBezTo>
                <a:cubicBezTo>
                  <a:pt x="194" y="281"/>
                  <a:pt x="198" y="279"/>
                  <a:pt x="202" y="278"/>
                </a:cubicBezTo>
                <a:cubicBezTo>
                  <a:pt x="202" y="278"/>
                  <a:pt x="202" y="278"/>
                  <a:pt x="202" y="278"/>
                </a:cubicBezTo>
                <a:cubicBezTo>
                  <a:pt x="203" y="278"/>
                  <a:pt x="203" y="278"/>
                  <a:pt x="203" y="278"/>
                </a:cubicBezTo>
                <a:cubicBezTo>
                  <a:pt x="205" y="280"/>
                  <a:pt x="206" y="282"/>
                  <a:pt x="208" y="283"/>
                </a:cubicBezTo>
                <a:cubicBezTo>
                  <a:pt x="210" y="285"/>
                  <a:pt x="211" y="287"/>
                  <a:pt x="213" y="289"/>
                </a:cubicBezTo>
                <a:cubicBezTo>
                  <a:pt x="215" y="288"/>
                  <a:pt x="218" y="286"/>
                  <a:pt x="220" y="285"/>
                </a:cubicBezTo>
                <a:cubicBezTo>
                  <a:pt x="220" y="283"/>
                  <a:pt x="219" y="280"/>
                  <a:pt x="219" y="278"/>
                </a:cubicBezTo>
                <a:cubicBezTo>
                  <a:pt x="219" y="276"/>
                  <a:pt x="218" y="273"/>
                  <a:pt x="218" y="271"/>
                </a:cubicBezTo>
                <a:cubicBezTo>
                  <a:pt x="218" y="270"/>
                  <a:pt x="218" y="270"/>
                  <a:pt x="218" y="270"/>
                </a:cubicBezTo>
                <a:cubicBezTo>
                  <a:pt x="219" y="270"/>
                  <a:pt x="219" y="270"/>
                  <a:pt x="219" y="270"/>
                </a:cubicBezTo>
                <a:cubicBezTo>
                  <a:pt x="222" y="268"/>
                  <a:pt x="225" y="266"/>
                  <a:pt x="228" y="263"/>
                </a:cubicBezTo>
                <a:cubicBezTo>
                  <a:pt x="229" y="263"/>
                  <a:pt x="229" y="263"/>
                  <a:pt x="229" y="263"/>
                </a:cubicBezTo>
                <a:cubicBezTo>
                  <a:pt x="230" y="263"/>
                  <a:pt x="230" y="263"/>
                  <a:pt x="230" y="263"/>
                </a:cubicBezTo>
                <a:cubicBezTo>
                  <a:pt x="232" y="265"/>
                  <a:pt x="234" y="266"/>
                  <a:pt x="236" y="267"/>
                </a:cubicBezTo>
                <a:cubicBezTo>
                  <a:pt x="238" y="269"/>
                  <a:pt x="240" y="270"/>
                  <a:pt x="242" y="271"/>
                </a:cubicBezTo>
                <a:cubicBezTo>
                  <a:pt x="244" y="270"/>
                  <a:pt x="246" y="268"/>
                  <a:pt x="248" y="266"/>
                </a:cubicBezTo>
                <a:cubicBezTo>
                  <a:pt x="247" y="264"/>
                  <a:pt x="247" y="262"/>
                  <a:pt x="246" y="260"/>
                </a:cubicBezTo>
                <a:cubicBezTo>
                  <a:pt x="245" y="257"/>
                  <a:pt x="244" y="255"/>
                  <a:pt x="243" y="253"/>
                </a:cubicBezTo>
                <a:cubicBezTo>
                  <a:pt x="243" y="252"/>
                  <a:pt x="243" y="252"/>
                  <a:pt x="243" y="252"/>
                </a:cubicBezTo>
                <a:cubicBezTo>
                  <a:pt x="243" y="251"/>
                  <a:pt x="243" y="251"/>
                  <a:pt x="243" y="251"/>
                </a:cubicBezTo>
                <a:cubicBezTo>
                  <a:pt x="246" y="249"/>
                  <a:pt x="249" y="246"/>
                  <a:pt x="252" y="243"/>
                </a:cubicBezTo>
                <a:cubicBezTo>
                  <a:pt x="252" y="243"/>
                  <a:pt x="252" y="243"/>
                  <a:pt x="252" y="243"/>
                </a:cubicBezTo>
                <a:cubicBezTo>
                  <a:pt x="253" y="243"/>
                  <a:pt x="253" y="243"/>
                  <a:pt x="253" y="243"/>
                </a:cubicBezTo>
                <a:cubicBezTo>
                  <a:pt x="255" y="244"/>
                  <a:pt x="258" y="245"/>
                  <a:pt x="260" y="246"/>
                </a:cubicBezTo>
                <a:cubicBezTo>
                  <a:pt x="262" y="246"/>
                  <a:pt x="264" y="247"/>
                  <a:pt x="267" y="248"/>
                </a:cubicBezTo>
                <a:cubicBezTo>
                  <a:pt x="268" y="246"/>
                  <a:pt x="270" y="244"/>
                  <a:pt x="271" y="242"/>
                </a:cubicBezTo>
                <a:cubicBezTo>
                  <a:pt x="270" y="240"/>
                  <a:pt x="269" y="238"/>
                  <a:pt x="268" y="236"/>
                </a:cubicBezTo>
                <a:cubicBezTo>
                  <a:pt x="266" y="234"/>
                  <a:pt x="265" y="232"/>
                  <a:pt x="264" y="230"/>
                </a:cubicBezTo>
                <a:cubicBezTo>
                  <a:pt x="263" y="229"/>
                  <a:pt x="263" y="229"/>
                  <a:pt x="263" y="229"/>
                </a:cubicBezTo>
                <a:cubicBezTo>
                  <a:pt x="264" y="228"/>
                  <a:pt x="264" y="228"/>
                  <a:pt x="264" y="228"/>
                </a:cubicBezTo>
                <a:cubicBezTo>
                  <a:pt x="266" y="225"/>
                  <a:pt x="268" y="222"/>
                  <a:pt x="270" y="219"/>
                </a:cubicBezTo>
                <a:cubicBezTo>
                  <a:pt x="270" y="218"/>
                  <a:pt x="270" y="218"/>
                  <a:pt x="270" y="218"/>
                </a:cubicBezTo>
                <a:cubicBezTo>
                  <a:pt x="271" y="218"/>
                  <a:pt x="271" y="218"/>
                  <a:pt x="271" y="218"/>
                </a:cubicBezTo>
                <a:cubicBezTo>
                  <a:pt x="273" y="218"/>
                  <a:pt x="276" y="219"/>
                  <a:pt x="278" y="219"/>
                </a:cubicBezTo>
                <a:cubicBezTo>
                  <a:pt x="281" y="219"/>
                  <a:pt x="283" y="220"/>
                  <a:pt x="285" y="220"/>
                </a:cubicBezTo>
                <a:cubicBezTo>
                  <a:pt x="286" y="218"/>
                  <a:pt x="288" y="215"/>
                  <a:pt x="289" y="213"/>
                </a:cubicBezTo>
                <a:cubicBezTo>
                  <a:pt x="287" y="211"/>
                  <a:pt x="285" y="210"/>
                  <a:pt x="284" y="208"/>
                </a:cubicBezTo>
                <a:cubicBezTo>
                  <a:pt x="282" y="206"/>
                  <a:pt x="280" y="204"/>
                  <a:pt x="278" y="203"/>
                </a:cubicBezTo>
                <a:cubicBezTo>
                  <a:pt x="278" y="202"/>
                  <a:pt x="278" y="202"/>
                  <a:pt x="278" y="202"/>
                </a:cubicBezTo>
                <a:cubicBezTo>
                  <a:pt x="278" y="201"/>
                  <a:pt x="278" y="201"/>
                  <a:pt x="278" y="201"/>
                </a:cubicBezTo>
                <a:cubicBezTo>
                  <a:pt x="279" y="198"/>
                  <a:pt x="281" y="194"/>
                  <a:pt x="282" y="190"/>
                </a:cubicBezTo>
                <a:cubicBezTo>
                  <a:pt x="282" y="190"/>
                  <a:pt x="282" y="190"/>
                  <a:pt x="282" y="190"/>
                </a:cubicBezTo>
                <a:cubicBezTo>
                  <a:pt x="283" y="190"/>
                  <a:pt x="283" y="190"/>
                  <a:pt x="283" y="190"/>
                </a:cubicBezTo>
                <a:cubicBezTo>
                  <a:pt x="285" y="189"/>
                  <a:pt x="288" y="189"/>
                  <a:pt x="290" y="189"/>
                </a:cubicBezTo>
                <a:cubicBezTo>
                  <a:pt x="293" y="189"/>
                  <a:pt x="295" y="189"/>
                  <a:pt x="297" y="188"/>
                </a:cubicBezTo>
                <a:cubicBezTo>
                  <a:pt x="298" y="186"/>
                  <a:pt x="299" y="183"/>
                  <a:pt x="299" y="181"/>
                </a:cubicBezTo>
                <a:cubicBezTo>
                  <a:pt x="297" y="179"/>
                  <a:pt x="295" y="178"/>
                  <a:pt x="293" y="177"/>
                </a:cubicBezTo>
                <a:cubicBezTo>
                  <a:pt x="291" y="176"/>
                  <a:pt x="289" y="174"/>
                  <a:pt x="287" y="173"/>
                </a:cubicBezTo>
                <a:cubicBezTo>
                  <a:pt x="286" y="173"/>
                  <a:pt x="286" y="173"/>
                  <a:pt x="286" y="173"/>
                </a:cubicBezTo>
                <a:cubicBezTo>
                  <a:pt x="286" y="172"/>
                  <a:pt x="286" y="172"/>
                  <a:pt x="286" y="172"/>
                </a:cubicBezTo>
                <a:cubicBezTo>
                  <a:pt x="287" y="168"/>
                  <a:pt x="287" y="165"/>
                  <a:pt x="287" y="160"/>
                </a:cubicBezTo>
                <a:cubicBezTo>
                  <a:pt x="287" y="160"/>
                  <a:pt x="287" y="160"/>
                  <a:pt x="287" y="160"/>
                </a:cubicBezTo>
                <a:cubicBezTo>
                  <a:pt x="288" y="159"/>
                  <a:pt x="288" y="159"/>
                  <a:pt x="288" y="159"/>
                </a:cubicBezTo>
                <a:cubicBezTo>
                  <a:pt x="290" y="159"/>
                  <a:pt x="293" y="158"/>
                  <a:pt x="295" y="157"/>
                </a:cubicBezTo>
                <a:cubicBezTo>
                  <a:pt x="297" y="156"/>
                  <a:pt x="300" y="156"/>
                  <a:pt x="302" y="155"/>
                </a:cubicBezTo>
                <a:cubicBezTo>
                  <a:pt x="302" y="155"/>
                  <a:pt x="302" y="155"/>
                  <a:pt x="302" y="155"/>
                </a:cubicBezTo>
                <a:cubicBezTo>
                  <a:pt x="302" y="153"/>
                  <a:pt x="302" y="152"/>
                  <a:pt x="302" y="151"/>
                </a:cubicBezTo>
                <a:cubicBezTo>
                  <a:pt x="302" y="149"/>
                  <a:pt x="302" y="148"/>
                  <a:pt x="302" y="147"/>
                </a:cubicBezTo>
                <a:close/>
                <a:moveTo>
                  <a:pt x="159" y="110"/>
                </a:moveTo>
                <a:cubicBezTo>
                  <a:pt x="161" y="93"/>
                  <a:pt x="164" y="76"/>
                  <a:pt x="169" y="59"/>
                </a:cubicBezTo>
                <a:cubicBezTo>
                  <a:pt x="169" y="58"/>
                  <a:pt x="169" y="58"/>
                  <a:pt x="169" y="58"/>
                </a:cubicBezTo>
                <a:cubicBezTo>
                  <a:pt x="170" y="59"/>
                  <a:pt x="170" y="59"/>
                  <a:pt x="170" y="59"/>
                </a:cubicBezTo>
                <a:cubicBezTo>
                  <a:pt x="182" y="61"/>
                  <a:pt x="193" y="66"/>
                  <a:pt x="203" y="72"/>
                </a:cubicBezTo>
                <a:cubicBezTo>
                  <a:pt x="204" y="73"/>
                  <a:pt x="204" y="73"/>
                  <a:pt x="204" y="73"/>
                </a:cubicBezTo>
                <a:cubicBezTo>
                  <a:pt x="203" y="74"/>
                  <a:pt x="203" y="74"/>
                  <a:pt x="203" y="74"/>
                </a:cubicBezTo>
                <a:cubicBezTo>
                  <a:pt x="195" y="90"/>
                  <a:pt x="185" y="104"/>
                  <a:pt x="174" y="116"/>
                </a:cubicBezTo>
                <a:cubicBezTo>
                  <a:pt x="173" y="117"/>
                  <a:pt x="173" y="117"/>
                  <a:pt x="173" y="117"/>
                </a:cubicBezTo>
                <a:cubicBezTo>
                  <a:pt x="172" y="117"/>
                  <a:pt x="172" y="117"/>
                  <a:pt x="172" y="117"/>
                </a:cubicBezTo>
                <a:cubicBezTo>
                  <a:pt x="169" y="114"/>
                  <a:pt x="165" y="112"/>
                  <a:pt x="160" y="111"/>
                </a:cubicBezTo>
                <a:cubicBezTo>
                  <a:pt x="159" y="111"/>
                  <a:pt x="159" y="111"/>
                  <a:pt x="159" y="111"/>
                </a:cubicBezTo>
                <a:lnTo>
                  <a:pt x="159" y="110"/>
                </a:lnTo>
                <a:close/>
                <a:moveTo>
                  <a:pt x="99" y="72"/>
                </a:moveTo>
                <a:cubicBezTo>
                  <a:pt x="109" y="65"/>
                  <a:pt x="120" y="61"/>
                  <a:pt x="132" y="58"/>
                </a:cubicBezTo>
                <a:cubicBezTo>
                  <a:pt x="133" y="58"/>
                  <a:pt x="133" y="58"/>
                  <a:pt x="133" y="58"/>
                </a:cubicBezTo>
                <a:cubicBezTo>
                  <a:pt x="134" y="59"/>
                  <a:pt x="134" y="59"/>
                  <a:pt x="134" y="59"/>
                </a:cubicBezTo>
                <a:cubicBezTo>
                  <a:pt x="139" y="76"/>
                  <a:pt x="142" y="93"/>
                  <a:pt x="143" y="110"/>
                </a:cubicBezTo>
                <a:cubicBezTo>
                  <a:pt x="143" y="111"/>
                  <a:pt x="143" y="111"/>
                  <a:pt x="143" y="111"/>
                </a:cubicBezTo>
                <a:cubicBezTo>
                  <a:pt x="142" y="111"/>
                  <a:pt x="142" y="111"/>
                  <a:pt x="142" y="111"/>
                </a:cubicBezTo>
                <a:cubicBezTo>
                  <a:pt x="138" y="112"/>
                  <a:pt x="134" y="114"/>
                  <a:pt x="130" y="116"/>
                </a:cubicBezTo>
                <a:cubicBezTo>
                  <a:pt x="129" y="117"/>
                  <a:pt x="129" y="117"/>
                  <a:pt x="129" y="117"/>
                </a:cubicBezTo>
                <a:cubicBezTo>
                  <a:pt x="128" y="116"/>
                  <a:pt x="128" y="116"/>
                  <a:pt x="128" y="116"/>
                </a:cubicBezTo>
                <a:cubicBezTo>
                  <a:pt x="117" y="103"/>
                  <a:pt x="107" y="89"/>
                  <a:pt x="99" y="74"/>
                </a:cubicBezTo>
                <a:cubicBezTo>
                  <a:pt x="98" y="73"/>
                  <a:pt x="98" y="73"/>
                  <a:pt x="98" y="73"/>
                </a:cubicBezTo>
                <a:lnTo>
                  <a:pt x="99" y="72"/>
                </a:lnTo>
                <a:close/>
                <a:moveTo>
                  <a:pt x="59" y="132"/>
                </a:moveTo>
                <a:cubicBezTo>
                  <a:pt x="61" y="120"/>
                  <a:pt x="66" y="109"/>
                  <a:pt x="72" y="99"/>
                </a:cubicBezTo>
                <a:cubicBezTo>
                  <a:pt x="73" y="98"/>
                  <a:pt x="73" y="98"/>
                  <a:pt x="73" y="98"/>
                </a:cubicBezTo>
                <a:cubicBezTo>
                  <a:pt x="74" y="98"/>
                  <a:pt x="74" y="98"/>
                  <a:pt x="74" y="98"/>
                </a:cubicBezTo>
                <a:cubicBezTo>
                  <a:pt x="90" y="107"/>
                  <a:pt x="104" y="116"/>
                  <a:pt x="116" y="128"/>
                </a:cubicBezTo>
                <a:cubicBezTo>
                  <a:pt x="117" y="128"/>
                  <a:pt x="117" y="128"/>
                  <a:pt x="117" y="128"/>
                </a:cubicBezTo>
                <a:cubicBezTo>
                  <a:pt x="117" y="129"/>
                  <a:pt x="117" y="129"/>
                  <a:pt x="117" y="129"/>
                </a:cubicBezTo>
                <a:cubicBezTo>
                  <a:pt x="114" y="133"/>
                  <a:pt x="113" y="137"/>
                  <a:pt x="112" y="141"/>
                </a:cubicBezTo>
                <a:cubicBezTo>
                  <a:pt x="111" y="143"/>
                  <a:pt x="111" y="143"/>
                  <a:pt x="111" y="143"/>
                </a:cubicBezTo>
                <a:cubicBezTo>
                  <a:pt x="110" y="142"/>
                  <a:pt x="110" y="142"/>
                  <a:pt x="110" y="142"/>
                </a:cubicBezTo>
                <a:cubicBezTo>
                  <a:pt x="93" y="141"/>
                  <a:pt x="76" y="138"/>
                  <a:pt x="60" y="133"/>
                </a:cubicBezTo>
                <a:cubicBezTo>
                  <a:pt x="58" y="133"/>
                  <a:pt x="58" y="133"/>
                  <a:pt x="58" y="133"/>
                </a:cubicBezTo>
                <a:lnTo>
                  <a:pt x="59" y="132"/>
                </a:lnTo>
                <a:close/>
                <a:moveTo>
                  <a:pt x="74" y="203"/>
                </a:moveTo>
                <a:cubicBezTo>
                  <a:pt x="73" y="203"/>
                  <a:pt x="73" y="203"/>
                  <a:pt x="73" y="203"/>
                </a:cubicBezTo>
                <a:cubicBezTo>
                  <a:pt x="72" y="202"/>
                  <a:pt x="72" y="202"/>
                  <a:pt x="72" y="202"/>
                </a:cubicBezTo>
                <a:cubicBezTo>
                  <a:pt x="66" y="192"/>
                  <a:pt x="61" y="181"/>
                  <a:pt x="59" y="170"/>
                </a:cubicBezTo>
                <a:cubicBezTo>
                  <a:pt x="58" y="168"/>
                  <a:pt x="58" y="168"/>
                  <a:pt x="58" y="168"/>
                </a:cubicBezTo>
                <a:cubicBezTo>
                  <a:pt x="60" y="168"/>
                  <a:pt x="60" y="168"/>
                  <a:pt x="60" y="168"/>
                </a:cubicBezTo>
                <a:cubicBezTo>
                  <a:pt x="76" y="163"/>
                  <a:pt x="93" y="160"/>
                  <a:pt x="110" y="159"/>
                </a:cubicBezTo>
                <a:cubicBezTo>
                  <a:pt x="111" y="159"/>
                  <a:pt x="111" y="159"/>
                  <a:pt x="111" y="159"/>
                </a:cubicBezTo>
                <a:cubicBezTo>
                  <a:pt x="111" y="160"/>
                  <a:pt x="111" y="160"/>
                  <a:pt x="111" y="160"/>
                </a:cubicBezTo>
                <a:cubicBezTo>
                  <a:pt x="112" y="164"/>
                  <a:pt x="114" y="168"/>
                  <a:pt x="116" y="172"/>
                </a:cubicBezTo>
                <a:cubicBezTo>
                  <a:pt x="117" y="173"/>
                  <a:pt x="117" y="173"/>
                  <a:pt x="117" y="173"/>
                </a:cubicBezTo>
                <a:cubicBezTo>
                  <a:pt x="116" y="174"/>
                  <a:pt x="116" y="174"/>
                  <a:pt x="116" y="174"/>
                </a:cubicBezTo>
                <a:cubicBezTo>
                  <a:pt x="103" y="185"/>
                  <a:pt x="89" y="194"/>
                  <a:pt x="74" y="203"/>
                </a:cubicBezTo>
                <a:close/>
                <a:moveTo>
                  <a:pt x="143" y="191"/>
                </a:moveTo>
                <a:cubicBezTo>
                  <a:pt x="141" y="208"/>
                  <a:pt x="138" y="225"/>
                  <a:pt x="133" y="242"/>
                </a:cubicBezTo>
                <a:cubicBezTo>
                  <a:pt x="133" y="243"/>
                  <a:pt x="133" y="243"/>
                  <a:pt x="133" y="243"/>
                </a:cubicBezTo>
                <a:cubicBezTo>
                  <a:pt x="132" y="243"/>
                  <a:pt x="132" y="243"/>
                  <a:pt x="132" y="243"/>
                </a:cubicBezTo>
                <a:cubicBezTo>
                  <a:pt x="120" y="241"/>
                  <a:pt x="109" y="236"/>
                  <a:pt x="99" y="229"/>
                </a:cubicBezTo>
                <a:cubicBezTo>
                  <a:pt x="98" y="229"/>
                  <a:pt x="98" y="229"/>
                  <a:pt x="98" y="229"/>
                </a:cubicBezTo>
                <a:cubicBezTo>
                  <a:pt x="98" y="228"/>
                  <a:pt x="98" y="228"/>
                  <a:pt x="98" y="228"/>
                </a:cubicBezTo>
                <a:cubicBezTo>
                  <a:pt x="107" y="212"/>
                  <a:pt x="117" y="198"/>
                  <a:pt x="128" y="185"/>
                </a:cubicBezTo>
                <a:cubicBezTo>
                  <a:pt x="128" y="184"/>
                  <a:pt x="128" y="184"/>
                  <a:pt x="128" y="184"/>
                </a:cubicBezTo>
                <a:cubicBezTo>
                  <a:pt x="129" y="185"/>
                  <a:pt x="129" y="185"/>
                  <a:pt x="129" y="185"/>
                </a:cubicBezTo>
                <a:cubicBezTo>
                  <a:pt x="133" y="187"/>
                  <a:pt x="137" y="189"/>
                  <a:pt x="142" y="190"/>
                </a:cubicBezTo>
                <a:cubicBezTo>
                  <a:pt x="143" y="190"/>
                  <a:pt x="143" y="190"/>
                  <a:pt x="143" y="190"/>
                </a:cubicBezTo>
                <a:lnTo>
                  <a:pt x="143" y="191"/>
                </a:lnTo>
                <a:close/>
                <a:moveTo>
                  <a:pt x="151" y="180"/>
                </a:moveTo>
                <a:cubicBezTo>
                  <a:pt x="143" y="180"/>
                  <a:pt x="136" y="177"/>
                  <a:pt x="130" y="171"/>
                </a:cubicBezTo>
                <a:cubicBezTo>
                  <a:pt x="125" y="166"/>
                  <a:pt x="122" y="159"/>
                  <a:pt x="122" y="151"/>
                </a:cubicBezTo>
                <a:cubicBezTo>
                  <a:pt x="122" y="143"/>
                  <a:pt x="125" y="136"/>
                  <a:pt x="130" y="130"/>
                </a:cubicBezTo>
                <a:cubicBezTo>
                  <a:pt x="136" y="125"/>
                  <a:pt x="143" y="122"/>
                  <a:pt x="151" y="122"/>
                </a:cubicBezTo>
                <a:cubicBezTo>
                  <a:pt x="159" y="122"/>
                  <a:pt x="166" y="125"/>
                  <a:pt x="172" y="130"/>
                </a:cubicBezTo>
                <a:cubicBezTo>
                  <a:pt x="183" y="142"/>
                  <a:pt x="183" y="160"/>
                  <a:pt x="172" y="171"/>
                </a:cubicBezTo>
                <a:cubicBezTo>
                  <a:pt x="166" y="177"/>
                  <a:pt x="159" y="180"/>
                  <a:pt x="151" y="180"/>
                </a:cubicBezTo>
                <a:close/>
                <a:moveTo>
                  <a:pt x="203" y="229"/>
                </a:moveTo>
                <a:cubicBezTo>
                  <a:pt x="192" y="236"/>
                  <a:pt x="181" y="241"/>
                  <a:pt x="170" y="243"/>
                </a:cubicBezTo>
                <a:cubicBezTo>
                  <a:pt x="168" y="243"/>
                  <a:pt x="168" y="243"/>
                  <a:pt x="168" y="243"/>
                </a:cubicBezTo>
                <a:cubicBezTo>
                  <a:pt x="168" y="242"/>
                  <a:pt x="168" y="242"/>
                  <a:pt x="168" y="242"/>
                </a:cubicBezTo>
                <a:cubicBezTo>
                  <a:pt x="163" y="225"/>
                  <a:pt x="160" y="208"/>
                  <a:pt x="159" y="192"/>
                </a:cubicBezTo>
                <a:cubicBezTo>
                  <a:pt x="159" y="190"/>
                  <a:pt x="159" y="190"/>
                  <a:pt x="159" y="190"/>
                </a:cubicBezTo>
                <a:cubicBezTo>
                  <a:pt x="160" y="190"/>
                  <a:pt x="160" y="190"/>
                  <a:pt x="160" y="190"/>
                </a:cubicBezTo>
                <a:cubicBezTo>
                  <a:pt x="164" y="189"/>
                  <a:pt x="168" y="188"/>
                  <a:pt x="172" y="185"/>
                </a:cubicBezTo>
                <a:cubicBezTo>
                  <a:pt x="173" y="185"/>
                  <a:pt x="173" y="185"/>
                  <a:pt x="173" y="185"/>
                </a:cubicBezTo>
                <a:cubicBezTo>
                  <a:pt x="174" y="185"/>
                  <a:pt x="174" y="185"/>
                  <a:pt x="174" y="185"/>
                </a:cubicBezTo>
                <a:cubicBezTo>
                  <a:pt x="185" y="199"/>
                  <a:pt x="195" y="213"/>
                  <a:pt x="203" y="228"/>
                </a:cubicBezTo>
                <a:cubicBezTo>
                  <a:pt x="204" y="229"/>
                  <a:pt x="204" y="229"/>
                  <a:pt x="204" y="229"/>
                </a:cubicBezTo>
                <a:lnTo>
                  <a:pt x="203" y="229"/>
                </a:lnTo>
                <a:close/>
                <a:moveTo>
                  <a:pt x="243" y="170"/>
                </a:moveTo>
                <a:cubicBezTo>
                  <a:pt x="241" y="182"/>
                  <a:pt x="236" y="193"/>
                  <a:pt x="229" y="203"/>
                </a:cubicBezTo>
                <a:cubicBezTo>
                  <a:pt x="229" y="204"/>
                  <a:pt x="229" y="204"/>
                  <a:pt x="229" y="204"/>
                </a:cubicBezTo>
                <a:cubicBezTo>
                  <a:pt x="228" y="203"/>
                  <a:pt x="228" y="203"/>
                  <a:pt x="228" y="203"/>
                </a:cubicBezTo>
                <a:cubicBezTo>
                  <a:pt x="212" y="195"/>
                  <a:pt x="198" y="185"/>
                  <a:pt x="185" y="174"/>
                </a:cubicBezTo>
                <a:cubicBezTo>
                  <a:pt x="185" y="173"/>
                  <a:pt x="185" y="173"/>
                  <a:pt x="185" y="173"/>
                </a:cubicBezTo>
                <a:cubicBezTo>
                  <a:pt x="185" y="172"/>
                  <a:pt x="185" y="172"/>
                  <a:pt x="185" y="172"/>
                </a:cubicBezTo>
                <a:cubicBezTo>
                  <a:pt x="188" y="169"/>
                  <a:pt x="189" y="164"/>
                  <a:pt x="190" y="160"/>
                </a:cubicBezTo>
                <a:cubicBezTo>
                  <a:pt x="191" y="159"/>
                  <a:pt x="191" y="159"/>
                  <a:pt x="191" y="159"/>
                </a:cubicBezTo>
                <a:cubicBezTo>
                  <a:pt x="192" y="159"/>
                  <a:pt x="192" y="159"/>
                  <a:pt x="192" y="159"/>
                </a:cubicBezTo>
                <a:cubicBezTo>
                  <a:pt x="208" y="161"/>
                  <a:pt x="225" y="164"/>
                  <a:pt x="242" y="168"/>
                </a:cubicBezTo>
                <a:cubicBezTo>
                  <a:pt x="243" y="169"/>
                  <a:pt x="243" y="169"/>
                  <a:pt x="243" y="169"/>
                </a:cubicBezTo>
                <a:lnTo>
                  <a:pt x="243" y="170"/>
                </a:lnTo>
                <a:close/>
                <a:moveTo>
                  <a:pt x="242" y="134"/>
                </a:moveTo>
                <a:cubicBezTo>
                  <a:pt x="225" y="139"/>
                  <a:pt x="208" y="142"/>
                  <a:pt x="192" y="143"/>
                </a:cubicBezTo>
                <a:cubicBezTo>
                  <a:pt x="191" y="143"/>
                  <a:pt x="191" y="143"/>
                  <a:pt x="191" y="143"/>
                </a:cubicBezTo>
                <a:cubicBezTo>
                  <a:pt x="190" y="142"/>
                  <a:pt x="190" y="142"/>
                  <a:pt x="190" y="142"/>
                </a:cubicBezTo>
                <a:cubicBezTo>
                  <a:pt x="189" y="137"/>
                  <a:pt x="188" y="133"/>
                  <a:pt x="185" y="130"/>
                </a:cubicBezTo>
                <a:cubicBezTo>
                  <a:pt x="185" y="129"/>
                  <a:pt x="185" y="129"/>
                  <a:pt x="185" y="129"/>
                </a:cubicBezTo>
                <a:cubicBezTo>
                  <a:pt x="186" y="128"/>
                  <a:pt x="186" y="128"/>
                  <a:pt x="186" y="128"/>
                </a:cubicBezTo>
                <a:cubicBezTo>
                  <a:pt x="199" y="117"/>
                  <a:pt x="213" y="107"/>
                  <a:pt x="228" y="99"/>
                </a:cubicBezTo>
                <a:cubicBezTo>
                  <a:pt x="229" y="98"/>
                  <a:pt x="229" y="98"/>
                  <a:pt x="229" y="98"/>
                </a:cubicBezTo>
                <a:cubicBezTo>
                  <a:pt x="230" y="99"/>
                  <a:pt x="230" y="99"/>
                  <a:pt x="230" y="99"/>
                </a:cubicBezTo>
                <a:cubicBezTo>
                  <a:pt x="236" y="109"/>
                  <a:pt x="241" y="120"/>
                  <a:pt x="243" y="132"/>
                </a:cubicBezTo>
                <a:cubicBezTo>
                  <a:pt x="243" y="133"/>
                  <a:pt x="243" y="133"/>
                  <a:pt x="243" y="133"/>
                </a:cubicBezTo>
                <a:lnTo>
                  <a:pt x="242" y="134"/>
                </a:ln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  <a:effectLst>
            <a:outerShdw blurRad="190500" dist="76200" dir="2700000" algn="tl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" name="Freeform 7"/>
          <p:cNvSpPr/>
          <p:nvPr/>
        </p:nvSpPr>
        <p:spPr>
          <a:xfrm>
            <a:off x="2121661" y="2286000"/>
            <a:ext cx="9144000" cy="9144000"/>
          </a:xfrm>
          <a:custGeom>
            <a:avLst/>
            <a:gdLst>
              <a:gd name="connsiteX0" fmla="*/ 7153038 w 9144000"/>
              <a:gd name="connsiteY0" fmla="*/ 6378175 h 9144000"/>
              <a:gd name="connsiteX1" fmla="*/ 8387225 w 9144000"/>
              <a:gd name="connsiteY1" fmla="*/ 7090734 h 9144000"/>
              <a:gd name="connsiteX2" fmla="*/ 8363174 w 9144000"/>
              <a:gd name="connsiteY2" fmla="*/ 7128249 h 9144000"/>
              <a:gd name="connsiteX3" fmla="*/ 4572000 w 9144000"/>
              <a:gd name="connsiteY3" fmla="*/ 9144000 h 9144000"/>
              <a:gd name="connsiteX4" fmla="*/ 908295 w 9144000"/>
              <a:gd name="connsiteY4" fmla="*/ 7307501 h 9144000"/>
              <a:gd name="connsiteX5" fmla="*/ 893532 w 9144000"/>
              <a:gd name="connsiteY5" fmla="*/ 7286741 h 9144000"/>
              <a:gd name="connsiteX6" fmla="*/ 2134574 w 9144000"/>
              <a:gd name="connsiteY6" fmla="*/ 6570225 h 9144000"/>
              <a:gd name="connsiteX7" fmla="*/ 2139671 w 9144000"/>
              <a:gd name="connsiteY7" fmla="*/ 6577041 h 9144000"/>
              <a:gd name="connsiteX8" fmla="*/ 4572000 w 9144000"/>
              <a:gd name="connsiteY8" fmla="*/ 7724120 h 9144000"/>
              <a:gd name="connsiteX9" fmla="*/ 7004329 w 9144000"/>
              <a:gd name="connsiteY9" fmla="*/ 6577041 h 9144000"/>
              <a:gd name="connsiteX10" fmla="*/ 4992752 w 9144000"/>
              <a:gd name="connsiteY10" fmla="*/ 20053 h 9144000"/>
              <a:gd name="connsiteX11" fmla="*/ 5039460 w 9144000"/>
              <a:gd name="connsiteY11" fmla="*/ 23605 h 9144000"/>
              <a:gd name="connsiteX12" fmla="*/ 9144000 w 9144000"/>
              <a:gd name="connsiteY12" fmla="*/ 4572000 h 9144000"/>
              <a:gd name="connsiteX13" fmla="*/ 8693151 w 9144000"/>
              <a:gd name="connsiteY13" fmla="*/ 6554151 h 9144000"/>
              <a:gd name="connsiteX14" fmla="*/ 8603277 w 9144000"/>
              <a:gd name="connsiteY14" fmla="*/ 6729629 h 9144000"/>
              <a:gd name="connsiteX15" fmla="*/ 7370847 w 9144000"/>
              <a:gd name="connsiteY15" fmla="*/ 6018085 h 9144000"/>
              <a:gd name="connsiteX16" fmla="*/ 7476411 w 9144000"/>
              <a:gd name="connsiteY16" fmla="*/ 5798948 h 9144000"/>
              <a:gd name="connsiteX17" fmla="*/ 7724120 w 9144000"/>
              <a:gd name="connsiteY17" fmla="*/ 4572000 h 9144000"/>
              <a:gd name="connsiteX18" fmla="*/ 5207262 w 9144000"/>
              <a:gd name="connsiteY18" fmla="*/ 1483920 h 9144000"/>
              <a:gd name="connsiteX19" fmla="*/ 4992752 w 9144000"/>
              <a:gd name="connsiteY19" fmla="*/ 1451182 h 9144000"/>
              <a:gd name="connsiteX20" fmla="*/ 4572000 w 9144000"/>
              <a:gd name="connsiteY20" fmla="*/ 0 h 9144000"/>
              <a:gd name="connsiteX21" fmla="*/ 4572000 w 9144000"/>
              <a:gd name="connsiteY21" fmla="*/ 1419880 h 9144000"/>
              <a:gd name="connsiteX22" fmla="*/ 1419880 w 9144000"/>
              <a:gd name="connsiteY22" fmla="*/ 4572000 h 9144000"/>
              <a:gd name="connsiteX23" fmla="*/ 1800324 w 9144000"/>
              <a:gd name="connsiteY23" fmla="*/ 6074488 h 9144000"/>
              <a:gd name="connsiteX24" fmla="*/ 1891569 w 9144000"/>
              <a:gd name="connsiteY24" fmla="*/ 6224681 h 9144000"/>
              <a:gd name="connsiteX25" fmla="*/ 658399 w 9144000"/>
              <a:gd name="connsiteY25" fmla="*/ 6936652 h 9144000"/>
              <a:gd name="connsiteX26" fmla="*/ 551816 w 9144000"/>
              <a:gd name="connsiteY26" fmla="*/ 6751287 h 9144000"/>
              <a:gd name="connsiteX27" fmla="*/ 0 w 9144000"/>
              <a:gd name="connsiteY27" fmla="*/ 4572000 h 9144000"/>
              <a:gd name="connsiteX28" fmla="*/ 4572000 w 9144000"/>
              <a:gd name="connsiteY28" fmla="*/ 0 h 9144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9144000" h="9144000">
                <a:moveTo>
                  <a:pt x="7153038" y="6378175"/>
                </a:moveTo>
                <a:lnTo>
                  <a:pt x="8387225" y="7090734"/>
                </a:lnTo>
                <a:lnTo>
                  <a:pt x="8363174" y="7128249"/>
                </a:lnTo>
                <a:cubicBezTo>
                  <a:pt x="7541553" y="8344409"/>
                  <a:pt x="6150154" y="9144000"/>
                  <a:pt x="4572000" y="9144000"/>
                </a:cubicBezTo>
                <a:cubicBezTo>
                  <a:pt x="3072754" y="9144000"/>
                  <a:pt x="1742054" y="8422369"/>
                  <a:pt x="908295" y="7307501"/>
                </a:cubicBezTo>
                <a:lnTo>
                  <a:pt x="893532" y="7286741"/>
                </a:lnTo>
                <a:lnTo>
                  <a:pt x="2134574" y="6570225"/>
                </a:lnTo>
                <a:lnTo>
                  <a:pt x="2139671" y="6577041"/>
                </a:lnTo>
                <a:cubicBezTo>
                  <a:pt x="2717816" y="7277591"/>
                  <a:pt x="3592762" y="7724120"/>
                  <a:pt x="4572000" y="7724120"/>
                </a:cubicBezTo>
                <a:cubicBezTo>
                  <a:pt x="5551238" y="7724120"/>
                  <a:pt x="6426184" y="7277591"/>
                  <a:pt x="7004329" y="6577041"/>
                </a:cubicBezTo>
                <a:close/>
                <a:moveTo>
                  <a:pt x="4992752" y="20053"/>
                </a:moveTo>
                <a:lnTo>
                  <a:pt x="5039460" y="23605"/>
                </a:lnTo>
                <a:cubicBezTo>
                  <a:pt x="7344919" y="257737"/>
                  <a:pt x="9144000" y="2204770"/>
                  <a:pt x="9144000" y="4572000"/>
                </a:cubicBezTo>
                <a:cubicBezTo>
                  <a:pt x="9144000" y="5282169"/>
                  <a:pt x="8982083" y="5954521"/>
                  <a:pt x="8693151" y="6554151"/>
                </a:cubicBezTo>
                <a:lnTo>
                  <a:pt x="8603277" y="6729629"/>
                </a:lnTo>
                <a:lnTo>
                  <a:pt x="7370847" y="6018085"/>
                </a:lnTo>
                <a:lnTo>
                  <a:pt x="7476411" y="5798948"/>
                </a:lnTo>
                <a:cubicBezTo>
                  <a:pt x="7635917" y="5421833"/>
                  <a:pt x="7724120" y="5007217"/>
                  <a:pt x="7724120" y="4572000"/>
                </a:cubicBezTo>
                <a:cubicBezTo>
                  <a:pt x="7724120" y="3048741"/>
                  <a:pt x="6643630" y="1777844"/>
                  <a:pt x="5207262" y="1483920"/>
                </a:cubicBezTo>
                <a:lnTo>
                  <a:pt x="4992752" y="1451182"/>
                </a:lnTo>
                <a:close/>
                <a:moveTo>
                  <a:pt x="4572000" y="0"/>
                </a:moveTo>
                <a:lnTo>
                  <a:pt x="4572000" y="1419880"/>
                </a:lnTo>
                <a:cubicBezTo>
                  <a:pt x="2831132" y="1419880"/>
                  <a:pt x="1419880" y="2831132"/>
                  <a:pt x="1419880" y="4572000"/>
                </a:cubicBezTo>
                <a:cubicBezTo>
                  <a:pt x="1419880" y="5116022"/>
                  <a:pt x="1557698" y="5627853"/>
                  <a:pt x="1800324" y="6074488"/>
                </a:cubicBezTo>
                <a:lnTo>
                  <a:pt x="1891569" y="6224681"/>
                </a:lnTo>
                <a:lnTo>
                  <a:pt x="658399" y="6936652"/>
                </a:lnTo>
                <a:lnTo>
                  <a:pt x="551816" y="6751287"/>
                </a:lnTo>
                <a:cubicBezTo>
                  <a:pt x="199898" y="6103465"/>
                  <a:pt x="0" y="5361077"/>
                  <a:pt x="0" y="4572000"/>
                </a:cubicBezTo>
                <a:cubicBezTo>
                  <a:pt x="0" y="2046954"/>
                  <a:pt x="2046954" y="0"/>
                  <a:pt x="4572000" y="0"/>
                </a:cubicBezTo>
                <a:close/>
              </a:path>
            </a:pathLst>
          </a:custGeom>
          <a:gradFill>
            <a:gsLst>
              <a:gs pos="0">
                <a:schemeClr val="bg1"/>
              </a:gs>
              <a:gs pos="56000">
                <a:schemeClr val="bg1"/>
              </a:gs>
              <a:gs pos="100000">
                <a:srgbClr val="F0F0F0"/>
              </a:gs>
            </a:gsLst>
            <a:lin ang="2700000" scaled="1"/>
          </a:gradFill>
          <a:ln>
            <a:noFill/>
          </a:ln>
          <a:effectLst>
            <a:outerShdw blurRad="596900" dist="76200" dir="2700000" algn="tl" rotWithShape="0">
              <a:prstClr val="black">
                <a:alpha val="21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23" name="Freeform 22"/>
          <p:cNvSpPr>
            <a:spLocks noEditPoints="1"/>
          </p:cNvSpPr>
          <p:nvPr/>
        </p:nvSpPr>
        <p:spPr bwMode="auto">
          <a:xfrm>
            <a:off x="9528402" y="5411124"/>
            <a:ext cx="3044824" cy="3041085"/>
          </a:xfrm>
          <a:custGeom>
            <a:avLst/>
            <a:gdLst>
              <a:gd name="T0" fmla="*/ 286 w 302"/>
              <a:gd name="T1" fmla="*/ 129 h 302"/>
              <a:gd name="T2" fmla="*/ 282 w 302"/>
              <a:gd name="T3" fmla="*/ 112 h 302"/>
              <a:gd name="T4" fmla="*/ 285 w 302"/>
              <a:gd name="T5" fmla="*/ 82 h 302"/>
              <a:gd name="T6" fmla="*/ 264 w 302"/>
              <a:gd name="T7" fmla="*/ 72 h 302"/>
              <a:gd name="T8" fmla="*/ 252 w 302"/>
              <a:gd name="T9" fmla="*/ 58 h 302"/>
              <a:gd name="T10" fmla="*/ 236 w 302"/>
              <a:gd name="T11" fmla="*/ 34 h 302"/>
              <a:gd name="T12" fmla="*/ 219 w 302"/>
              <a:gd name="T13" fmla="*/ 23 h 302"/>
              <a:gd name="T14" fmla="*/ 191 w 302"/>
              <a:gd name="T15" fmla="*/ 20 h 302"/>
              <a:gd name="T16" fmla="*/ 173 w 302"/>
              <a:gd name="T17" fmla="*/ 15 h 302"/>
              <a:gd name="T18" fmla="*/ 155 w 302"/>
              <a:gd name="T19" fmla="*/ 0 h 302"/>
              <a:gd name="T20" fmla="*/ 141 w 302"/>
              <a:gd name="T21" fmla="*/ 14 h 302"/>
              <a:gd name="T22" fmla="*/ 113 w 302"/>
              <a:gd name="T23" fmla="*/ 12 h 302"/>
              <a:gd name="T24" fmla="*/ 94 w 302"/>
              <a:gd name="T25" fmla="*/ 18 h 302"/>
              <a:gd name="T26" fmla="*/ 73 w 302"/>
              <a:gd name="T27" fmla="*/ 38 h 302"/>
              <a:gd name="T28" fmla="*/ 59 w 302"/>
              <a:gd name="T29" fmla="*/ 49 h 302"/>
              <a:gd name="T30" fmla="*/ 35 w 302"/>
              <a:gd name="T31" fmla="*/ 54 h 302"/>
              <a:gd name="T32" fmla="*/ 32 w 302"/>
              <a:gd name="T33" fmla="*/ 84 h 302"/>
              <a:gd name="T34" fmla="*/ 24 w 302"/>
              <a:gd name="T35" fmla="*/ 99 h 302"/>
              <a:gd name="T36" fmla="*/ 3 w 302"/>
              <a:gd name="T37" fmla="*/ 121 h 302"/>
              <a:gd name="T38" fmla="*/ 14 w 302"/>
              <a:gd name="T39" fmla="*/ 142 h 302"/>
              <a:gd name="T40" fmla="*/ 7 w 302"/>
              <a:gd name="T41" fmla="*/ 157 h 302"/>
              <a:gd name="T42" fmla="*/ 9 w 302"/>
              <a:gd name="T43" fmla="*/ 177 h 302"/>
              <a:gd name="T44" fmla="*/ 24 w 302"/>
              <a:gd name="T45" fmla="*/ 201 h 302"/>
              <a:gd name="T46" fmla="*/ 31 w 302"/>
              <a:gd name="T47" fmla="*/ 218 h 302"/>
              <a:gd name="T48" fmla="*/ 30 w 302"/>
              <a:gd name="T49" fmla="*/ 242 h 302"/>
              <a:gd name="T50" fmla="*/ 59 w 302"/>
              <a:gd name="T51" fmla="*/ 252 h 302"/>
              <a:gd name="T52" fmla="*/ 73 w 302"/>
              <a:gd name="T53" fmla="*/ 263 h 302"/>
              <a:gd name="T54" fmla="*/ 89 w 302"/>
              <a:gd name="T55" fmla="*/ 289 h 302"/>
              <a:gd name="T56" fmla="*/ 112 w 302"/>
              <a:gd name="T57" fmla="*/ 283 h 302"/>
              <a:gd name="T58" fmla="*/ 130 w 302"/>
              <a:gd name="T59" fmla="*/ 286 h 302"/>
              <a:gd name="T60" fmla="*/ 155 w 302"/>
              <a:gd name="T61" fmla="*/ 302 h 302"/>
              <a:gd name="T62" fmla="*/ 173 w 302"/>
              <a:gd name="T63" fmla="*/ 286 h 302"/>
              <a:gd name="T64" fmla="*/ 190 w 302"/>
              <a:gd name="T65" fmla="*/ 282 h 302"/>
              <a:gd name="T66" fmla="*/ 220 w 302"/>
              <a:gd name="T67" fmla="*/ 285 h 302"/>
              <a:gd name="T68" fmla="*/ 230 w 302"/>
              <a:gd name="T69" fmla="*/ 263 h 302"/>
              <a:gd name="T70" fmla="*/ 243 w 302"/>
              <a:gd name="T71" fmla="*/ 251 h 302"/>
              <a:gd name="T72" fmla="*/ 268 w 302"/>
              <a:gd name="T73" fmla="*/ 236 h 302"/>
              <a:gd name="T74" fmla="*/ 278 w 302"/>
              <a:gd name="T75" fmla="*/ 219 h 302"/>
              <a:gd name="T76" fmla="*/ 282 w 302"/>
              <a:gd name="T77" fmla="*/ 190 h 302"/>
              <a:gd name="T78" fmla="*/ 287 w 302"/>
              <a:gd name="T79" fmla="*/ 173 h 302"/>
              <a:gd name="T80" fmla="*/ 302 w 302"/>
              <a:gd name="T81" fmla="*/ 155 h 302"/>
              <a:gd name="T82" fmla="*/ 170 w 302"/>
              <a:gd name="T83" fmla="*/ 59 h 302"/>
              <a:gd name="T84" fmla="*/ 160 w 302"/>
              <a:gd name="T85" fmla="*/ 111 h 302"/>
              <a:gd name="T86" fmla="*/ 143 w 302"/>
              <a:gd name="T87" fmla="*/ 110 h 302"/>
              <a:gd name="T88" fmla="*/ 98 w 302"/>
              <a:gd name="T89" fmla="*/ 73 h 302"/>
              <a:gd name="T90" fmla="*/ 117 w 302"/>
              <a:gd name="T91" fmla="*/ 128 h 302"/>
              <a:gd name="T92" fmla="*/ 59 w 302"/>
              <a:gd name="T93" fmla="*/ 132 h 302"/>
              <a:gd name="T94" fmla="*/ 110 w 302"/>
              <a:gd name="T95" fmla="*/ 159 h 302"/>
              <a:gd name="T96" fmla="*/ 143 w 302"/>
              <a:gd name="T97" fmla="*/ 191 h 302"/>
              <a:gd name="T98" fmla="*/ 128 w 302"/>
              <a:gd name="T99" fmla="*/ 185 h 302"/>
              <a:gd name="T100" fmla="*/ 130 w 302"/>
              <a:gd name="T101" fmla="*/ 171 h 302"/>
              <a:gd name="T102" fmla="*/ 203 w 302"/>
              <a:gd name="T103" fmla="*/ 229 h 302"/>
              <a:gd name="T104" fmla="*/ 172 w 302"/>
              <a:gd name="T105" fmla="*/ 185 h 302"/>
              <a:gd name="T106" fmla="*/ 229 w 302"/>
              <a:gd name="T107" fmla="*/ 203 h 302"/>
              <a:gd name="T108" fmla="*/ 191 w 302"/>
              <a:gd name="T109" fmla="*/ 159 h 302"/>
              <a:gd name="T110" fmla="*/ 191 w 302"/>
              <a:gd name="T111" fmla="*/ 143 h 302"/>
              <a:gd name="T112" fmla="*/ 230 w 302"/>
              <a:gd name="T113" fmla="*/ 99 h 3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302" h="302">
                <a:moveTo>
                  <a:pt x="302" y="147"/>
                </a:moveTo>
                <a:cubicBezTo>
                  <a:pt x="300" y="146"/>
                  <a:pt x="297" y="145"/>
                  <a:pt x="295" y="145"/>
                </a:cubicBezTo>
                <a:cubicBezTo>
                  <a:pt x="293" y="144"/>
                  <a:pt x="290" y="143"/>
                  <a:pt x="288" y="142"/>
                </a:cubicBezTo>
                <a:cubicBezTo>
                  <a:pt x="287" y="142"/>
                  <a:pt x="287" y="142"/>
                  <a:pt x="287" y="142"/>
                </a:cubicBezTo>
                <a:cubicBezTo>
                  <a:pt x="287" y="141"/>
                  <a:pt x="287" y="141"/>
                  <a:pt x="287" y="141"/>
                </a:cubicBezTo>
                <a:cubicBezTo>
                  <a:pt x="287" y="137"/>
                  <a:pt x="287" y="133"/>
                  <a:pt x="286" y="130"/>
                </a:cubicBezTo>
                <a:cubicBezTo>
                  <a:pt x="286" y="129"/>
                  <a:pt x="286" y="129"/>
                  <a:pt x="286" y="129"/>
                </a:cubicBezTo>
                <a:cubicBezTo>
                  <a:pt x="287" y="128"/>
                  <a:pt x="287" y="128"/>
                  <a:pt x="287" y="128"/>
                </a:cubicBezTo>
                <a:cubicBezTo>
                  <a:pt x="289" y="127"/>
                  <a:pt x="291" y="126"/>
                  <a:pt x="293" y="125"/>
                </a:cubicBezTo>
                <a:cubicBezTo>
                  <a:pt x="295" y="123"/>
                  <a:pt x="297" y="122"/>
                  <a:pt x="299" y="121"/>
                </a:cubicBezTo>
                <a:cubicBezTo>
                  <a:pt x="299" y="118"/>
                  <a:pt x="298" y="116"/>
                  <a:pt x="297" y="113"/>
                </a:cubicBezTo>
                <a:cubicBezTo>
                  <a:pt x="295" y="113"/>
                  <a:pt x="293" y="113"/>
                  <a:pt x="290" y="113"/>
                </a:cubicBezTo>
                <a:cubicBezTo>
                  <a:pt x="288" y="112"/>
                  <a:pt x="285" y="112"/>
                  <a:pt x="283" y="112"/>
                </a:cubicBezTo>
                <a:cubicBezTo>
                  <a:pt x="282" y="112"/>
                  <a:pt x="282" y="112"/>
                  <a:pt x="282" y="112"/>
                </a:cubicBezTo>
                <a:cubicBezTo>
                  <a:pt x="282" y="111"/>
                  <a:pt x="282" y="111"/>
                  <a:pt x="282" y="111"/>
                </a:cubicBezTo>
                <a:cubicBezTo>
                  <a:pt x="281" y="108"/>
                  <a:pt x="279" y="104"/>
                  <a:pt x="278" y="100"/>
                </a:cubicBezTo>
                <a:cubicBezTo>
                  <a:pt x="278" y="99"/>
                  <a:pt x="278" y="99"/>
                  <a:pt x="278" y="99"/>
                </a:cubicBezTo>
                <a:cubicBezTo>
                  <a:pt x="278" y="99"/>
                  <a:pt x="278" y="99"/>
                  <a:pt x="278" y="99"/>
                </a:cubicBezTo>
                <a:cubicBezTo>
                  <a:pt x="280" y="97"/>
                  <a:pt x="282" y="95"/>
                  <a:pt x="284" y="94"/>
                </a:cubicBezTo>
                <a:cubicBezTo>
                  <a:pt x="285" y="92"/>
                  <a:pt x="287" y="90"/>
                  <a:pt x="289" y="89"/>
                </a:cubicBezTo>
                <a:cubicBezTo>
                  <a:pt x="288" y="86"/>
                  <a:pt x="286" y="84"/>
                  <a:pt x="285" y="82"/>
                </a:cubicBezTo>
                <a:cubicBezTo>
                  <a:pt x="283" y="82"/>
                  <a:pt x="281" y="82"/>
                  <a:pt x="278" y="83"/>
                </a:cubicBezTo>
                <a:cubicBezTo>
                  <a:pt x="276" y="83"/>
                  <a:pt x="273" y="83"/>
                  <a:pt x="271" y="84"/>
                </a:cubicBezTo>
                <a:cubicBezTo>
                  <a:pt x="270" y="84"/>
                  <a:pt x="270" y="84"/>
                  <a:pt x="270" y="84"/>
                </a:cubicBezTo>
                <a:cubicBezTo>
                  <a:pt x="270" y="83"/>
                  <a:pt x="270" y="83"/>
                  <a:pt x="270" y="83"/>
                </a:cubicBezTo>
                <a:cubicBezTo>
                  <a:pt x="268" y="80"/>
                  <a:pt x="266" y="76"/>
                  <a:pt x="264" y="73"/>
                </a:cubicBezTo>
                <a:cubicBezTo>
                  <a:pt x="263" y="72"/>
                  <a:pt x="263" y="72"/>
                  <a:pt x="263" y="72"/>
                </a:cubicBezTo>
                <a:cubicBezTo>
                  <a:pt x="264" y="72"/>
                  <a:pt x="264" y="72"/>
                  <a:pt x="264" y="72"/>
                </a:cubicBezTo>
                <a:cubicBezTo>
                  <a:pt x="265" y="70"/>
                  <a:pt x="266" y="68"/>
                  <a:pt x="268" y="66"/>
                </a:cubicBezTo>
                <a:cubicBezTo>
                  <a:pt x="269" y="64"/>
                  <a:pt x="270" y="62"/>
                  <a:pt x="271" y="60"/>
                </a:cubicBezTo>
                <a:cubicBezTo>
                  <a:pt x="270" y="58"/>
                  <a:pt x="268" y="56"/>
                  <a:pt x="267" y="54"/>
                </a:cubicBezTo>
                <a:cubicBezTo>
                  <a:pt x="264" y="54"/>
                  <a:pt x="262" y="55"/>
                  <a:pt x="260" y="56"/>
                </a:cubicBezTo>
                <a:cubicBezTo>
                  <a:pt x="258" y="57"/>
                  <a:pt x="255" y="58"/>
                  <a:pt x="253" y="59"/>
                </a:cubicBezTo>
                <a:cubicBezTo>
                  <a:pt x="252" y="59"/>
                  <a:pt x="252" y="59"/>
                  <a:pt x="252" y="59"/>
                </a:cubicBezTo>
                <a:cubicBezTo>
                  <a:pt x="252" y="58"/>
                  <a:pt x="252" y="58"/>
                  <a:pt x="252" y="58"/>
                </a:cubicBezTo>
                <a:cubicBezTo>
                  <a:pt x="249" y="55"/>
                  <a:pt x="246" y="53"/>
                  <a:pt x="243" y="50"/>
                </a:cubicBezTo>
                <a:cubicBezTo>
                  <a:pt x="243" y="49"/>
                  <a:pt x="243" y="49"/>
                  <a:pt x="243" y="49"/>
                </a:cubicBezTo>
                <a:cubicBezTo>
                  <a:pt x="243" y="49"/>
                  <a:pt x="243" y="49"/>
                  <a:pt x="243" y="49"/>
                </a:cubicBezTo>
                <a:cubicBezTo>
                  <a:pt x="244" y="47"/>
                  <a:pt x="245" y="44"/>
                  <a:pt x="246" y="42"/>
                </a:cubicBezTo>
                <a:cubicBezTo>
                  <a:pt x="247" y="40"/>
                  <a:pt x="247" y="37"/>
                  <a:pt x="248" y="35"/>
                </a:cubicBezTo>
                <a:cubicBezTo>
                  <a:pt x="246" y="33"/>
                  <a:pt x="244" y="32"/>
                  <a:pt x="242" y="30"/>
                </a:cubicBezTo>
                <a:cubicBezTo>
                  <a:pt x="240" y="31"/>
                  <a:pt x="238" y="33"/>
                  <a:pt x="236" y="34"/>
                </a:cubicBezTo>
                <a:cubicBezTo>
                  <a:pt x="234" y="36"/>
                  <a:pt x="232" y="37"/>
                  <a:pt x="230" y="38"/>
                </a:cubicBezTo>
                <a:cubicBezTo>
                  <a:pt x="229" y="39"/>
                  <a:pt x="229" y="39"/>
                  <a:pt x="229" y="39"/>
                </a:cubicBezTo>
                <a:cubicBezTo>
                  <a:pt x="228" y="38"/>
                  <a:pt x="228" y="38"/>
                  <a:pt x="228" y="38"/>
                </a:cubicBezTo>
                <a:cubicBezTo>
                  <a:pt x="225" y="36"/>
                  <a:pt x="222" y="34"/>
                  <a:pt x="219" y="32"/>
                </a:cubicBezTo>
                <a:cubicBezTo>
                  <a:pt x="218" y="32"/>
                  <a:pt x="218" y="32"/>
                  <a:pt x="218" y="32"/>
                </a:cubicBezTo>
                <a:cubicBezTo>
                  <a:pt x="218" y="31"/>
                  <a:pt x="218" y="31"/>
                  <a:pt x="218" y="31"/>
                </a:cubicBezTo>
                <a:cubicBezTo>
                  <a:pt x="218" y="28"/>
                  <a:pt x="219" y="26"/>
                  <a:pt x="219" y="23"/>
                </a:cubicBezTo>
                <a:cubicBezTo>
                  <a:pt x="219" y="21"/>
                  <a:pt x="220" y="19"/>
                  <a:pt x="220" y="16"/>
                </a:cubicBezTo>
                <a:cubicBezTo>
                  <a:pt x="218" y="15"/>
                  <a:pt x="215" y="14"/>
                  <a:pt x="213" y="13"/>
                </a:cubicBezTo>
                <a:cubicBezTo>
                  <a:pt x="211" y="15"/>
                  <a:pt x="210" y="16"/>
                  <a:pt x="208" y="18"/>
                </a:cubicBezTo>
                <a:cubicBezTo>
                  <a:pt x="206" y="20"/>
                  <a:pt x="205" y="22"/>
                  <a:pt x="203" y="23"/>
                </a:cubicBezTo>
                <a:cubicBezTo>
                  <a:pt x="202" y="24"/>
                  <a:pt x="202" y="24"/>
                  <a:pt x="202" y="24"/>
                </a:cubicBezTo>
                <a:cubicBezTo>
                  <a:pt x="202" y="24"/>
                  <a:pt x="202" y="24"/>
                  <a:pt x="202" y="24"/>
                </a:cubicBezTo>
                <a:cubicBezTo>
                  <a:pt x="198" y="22"/>
                  <a:pt x="194" y="21"/>
                  <a:pt x="191" y="20"/>
                </a:cubicBezTo>
                <a:cubicBezTo>
                  <a:pt x="190" y="20"/>
                  <a:pt x="190" y="20"/>
                  <a:pt x="190" y="20"/>
                </a:cubicBezTo>
                <a:cubicBezTo>
                  <a:pt x="190" y="19"/>
                  <a:pt x="190" y="19"/>
                  <a:pt x="190" y="19"/>
                </a:cubicBezTo>
                <a:cubicBezTo>
                  <a:pt x="189" y="17"/>
                  <a:pt x="189" y="14"/>
                  <a:pt x="189" y="12"/>
                </a:cubicBezTo>
                <a:cubicBezTo>
                  <a:pt x="189" y="9"/>
                  <a:pt x="189" y="7"/>
                  <a:pt x="188" y="4"/>
                </a:cubicBezTo>
                <a:cubicBezTo>
                  <a:pt x="186" y="4"/>
                  <a:pt x="183" y="3"/>
                  <a:pt x="181" y="3"/>
                </a:cubicBezTo>
                <a:cubicBezTo>
                  <a:pt x="180" y="4"/>
                  <a:pt x="178" y="7"/>
                  <a:pt x="177" y="9"/>
                </a:cubicBezTo>
                <a:cubicBezTo>
                  <a:pt x="176" y="11"/>
                  <a:pt x="175" y="13"/>
                  <a:pt x="173" y="15"/>
                </a:cubicBezTo>
                <a:cubicBezTo>
                  <a:pt x="173" y="16"/>
                  <a:pt x="173" y="16"/>
                  <a:pt x="173" y="16"/>
                </a:cubicBezTo>
                <a:cubicBezTo>
                  <a:pt x="172" y="16"/>
                  <a:pt x="172" y="16"/>
                  <a:pt x="172" y="16"/>
                </a:cubicBezTo>
                <a:cubicBezTo>
                  <a:pt x="168" y="15"/>
                  <a:pt x="165" y="15"/>
                  <a:pt x="161" y="14"/>
                </a:cubicBezTo>
                <a:cubicBezTo>
                  <a:pt x="160" y="14"/>
                  <a:pt x="160" y="14"/>
                  <a:pt x="160" y="14"/>
                </a:cubicBezTo>
                <a:cubicBezTo>
                  <a:pt x="159" y="14"/>
                  <a:pt x="159" y="14"/>
                  <a:pt x="159" y="14"/>
                </a:cubicBezTo>
                <a:cubicBezTo>
                  <a:pt x="159" y="11"/>
                  <a:pt x="158" y="9"/>
                  <a:pt x="157" y="7"/>
                </a:cubicBezTo>
                <a:cubicBezTo>
                  <a:pt x="156" y="4"/>
                  <a:pt x="156" y="2"/>
                  <a:pt x="155" y="0"/>
                </a:cubicBezTo>
                <a:cubicBezTo>
                  <a:pt x="155" y="0"/>
                  <a:pt x="155" y="0"/>
                  <a:pt x="155" y="0"/>
                </a:cubicBezTo>
                <a:cubicBezTo>
                  <a:pt x="152" y="0"/>
                  <a:pt x="150" y="0"/>
                  <a:pt x="147" y="0"/>
                </a:cubicBezTo>
                <a:cubicBezTo>
                  <a:pt x="147" y="0"/>
                  <a:pt x="147" y="0"/>
                  <a:pt x="147" y="0"/>
                </a:cubicBezTo>
                <a:cubicBezTo>
                  <a:pt x="146" y="2"/>
                  <a:pt x="145" y="4"/>
                  <a:pt x="145" y="7"/>
                </a:cubicBezTo>
                <a:cubicBezTo>
                  <a:pt x="144" y="9"/>
                  <a:pt x="143" y="11"/>
                  <a:pt x="142" y="14"/>
                </a:cubicBezTo>
                <a:cubicBezTo>
                  <a:pt x="142" y="14"/>
                  <a:pt x="142" y="14"/>
                  <a:pt x="142" y="14"/>
                </a:cubicBezTo>
                <a:cubicBezTo>
                  <a:pt x="141" y="14"/>
                  <a:pt x="141" y="14"/>
                  <a:pt x="141" y="14"/>
                </a:cubicBezTo>
                <a:cubicBezTo>
                  <a:pt x="137" y="15"/>
                  <a:pt x="133" y="15"/>
                  <a:pt x="130" y="16"/>
                </a:cubicBezTo>
                <a:cubicBezTo>
                  <a:pt x="129" y="16"/>
                  <a:pt x="129" y="16"/>
                  <a:pt x="129" y="16"/>
                </a:cubicBezTo>
                <a:cubicBezTo>
                  <a:pt x="129" y="15"/>
                  <a:pt x="129" y="15"/>
                  <a:pt x="129" y="15"/>
                </a:cubicBezTo>
                <a:cubicBezTo>
                  <a:pt x="127" y="13"/>
                  <a:pt x="126" y="11"/>
                  <a:pt x="125" y="9"/>
                </a:cubicBezTo>
                <a:cubicBezTo>
                  <a:pt x="123" y="7"/>
                  <a:pt x="122" y="4"/>
                  <a:pt x="121" y="3"/>
                </a:cubicBezTo>
                <a:cubicBezTo>
                  <a:pt x="118" y="3"/>
                  <a:pt x="116" y="4"/>
                  <a:pt x="113" y="4"/>
                </a:cubicBezTo>
                <a:cubicBezTo>
                  <a:pt x="113" y="7"/>
                  <a:pt x="113" y="9"/>
                  <a:pt x="113" y="12"/>
                </a:cubicBezTo>
                <a:cubicBezTo>
                  <a:pt x="113" y="14"/>
                  <a:pt x="112" y="17"/>
                  <a:pt x="112" y="19"/>
                </a:cubicBezTo>
                <a:cubicBezTo>
                  <a:pt x="112" y="20"/>
                  <a:pt x="112" y="20"/>
                  <a:pt x="112" y="20"/>
                </a:cubicBezTo>
                <a:cubicBezTo>
                  <a:pt x="111" y="20"/>
                  <a:pt x="111" y="20"/>
                  <a:pt x="111" y="20"/>
                </a:cubicBezTo>
                <a:cubicBezTo>
                  <a:pt x="108" y="21"/>
                  <a:pt x="104" y="22"/>
                  <a:pt x="100" y="24"/>
                </a:cubicBezTo>
                <a:cubicBezTo>
                  <a:pt x="100" y="24"/>
                  <a:pt x="100" y="24"/>
                  <a:pt x="100" y="24"/>
                </a:cubicBezTo>
                <a:cubicBezTo>
                  <a:pt x="99" y="23"/>
                  <a:pt x="99" y="23"/>
                  <a:pt x="99" y="23"/>
                </a:cubicBezTo>
                <a:cubicBezTo>
                  <a:pt x="97" y="22"/>
                  <a:pt x="96" y="20"/>
                  <a:pt x="94" y="18"/>
                </a:cubicBezTo>
                <a:cubicBezTo>
                  <a:pt x="92" y="16"/>
                  <a:pt x="90" y="15"/>
                  <a:pt x="89" y="13"/>
                </a:cubicBezTo>
                <a:cubicBezTo>
                  <a:pt x="86" y="14"/>
                  <a:pt x="84" y="15"/>
                  <a:pt x="82" y="16"/>
                </a:cubicBezTo>
                <a:cubicBezTo>
                  <a:pt x="82" y="19"/>
                  <a:pt x="82" y="21"/>
                  <a:pt x="83" y="23"/>
                </a:cubicBezTo>
                <a:cubicBezTo>
                  <a:pt x="83" y="26"/>
                  <a:pt x="83" y="28"/>
                  <a:pt x="84" y="31"/>
                </a:cubicBezTo>
                <a:cubicBezTo>
                  <a:pt x="84" y="32"/>
                  <a:pt x="84" y="32"/>
                  <a:pt x="84" y="32"/>
                </a:cubicBezTo>
                <a:cubicBezTo>
                  <a:pt x="83" y="32"/>
                  <a:pt x="83" y="32"/>
                  <a:pt x="83" y="32"/>
                </a:cubicBezTo>
                <a:cubicBezTo>
                  <a:pt x="80" y="34"/>
                  <a:pt x="76" y="36"/>
                  <a:pt x="73" y="38"/>
                </a:cubicBezTo>
                <a:cubicBezTo>
                  <a:pt x="73" y="39"/>
                  <a:pt x="73" y="39"/>
                  <a:pt x="73" y="39"/>
                </a:cubicBezTo>
                <a:cubicBezTo>
                  <a:pt x="72" y="38"/>
                  <a:pt x="72" y="38"/>
                  <a:pt x="72" y="38"/>
                </a:cubicBezTo>
                <a:cubicBezTo>
                  <a:pt x="70" y="37"/>
                  <a:pt x="68" y="36"/>
                  <a:pt x="66" y="34"/>
                </a:cubicBezTo>
                <a:cubicBezTo>
                  <a:pt x="64" y="33"/>
                  <a:pt x="62" y="31"/>
                  <a:pt x="60" y="30"/>
                </a:cubicBezTo>
                <a:cubicBezTo>
                  <a:pt x="58" y="32"/>
                  <a:pt x="56" y="33"/>
                  <a:pt x="54" y="35"/>
                </a:cubicBezTo>
                <a:cubicBezTo>
                  <a:pt x="54" y="37"/>
                  <a:pt x="55" y="40"/>
                  <a:pt x="56" y="42"/>
                </a:cubicBezTo>
                <a:cubicBezTo>
                  <a:pt x="57" y="44"/>
                  <a:pt x="58" y="47"/>
                  <a:pt x="59" y="49"/>
                </a:cubicBezTo>
                <a:cubicBezTo>
                  <a:pt x="59" y="49"/>
                  <a:pt x="59" y="49"/>
                  <a:pt x="59" y="49"/>
                </a:cubicBezTo>
                <a:cubicBezTo>
                  <a:pt x="58" y="50"/>
                  <a:pt x="58" y="50"/>
                  <a:pt x="58" y="50"/>
                </a:cubicBezTo>
                <a:cubicBezTo>
                  <a:pt x="56" y="53"/>
                  <a:pt x="53" y="55"/>
                  <a:pt x="50" y="58"/>
                </a:cubicBezTo>
                <a:cubicBezTo>
                  <a:pt x="50" y="59"/>
                  <a:pt x="50" y="59"/>
                  <a:pt x="50" y="59"/>
                </a:cubicBezTo>
                <a:cubicBezTo>
                  <a:pt x="49" y="59"/>
                  <a:pt x="49" y="59"/>
                  <a:pt x="49" y="59"/>
                </a:cubicBezTo>
                <a:cubicBezTo>
                  <a:pt x="47" y="58"/>
                  <a:pt x="44" y="57"/>
                  <a:pt x="42" y="56"/>
                </a:cubicBezTo>
                <a:cubicBezTo>
                  <a:pt x="40" y="55"/>
                  <a:pt x="37" y="54"/>
                  <a:pt x="35" y="54"/>
                </a:cubicBezTo>
                <a:cubicBezTo>
                  <a:pt x="33" y="56"/>
                  <a:pt x="32" y="58"/>
                  <a:pt x="30" y="60"/>
                </a:cubicBezTo>
                <a:cubicBezTo>
                  <a:pt x="32" y="62"/>
                  <a:pt x="33" y="64"/>
                  <a:pt x="34" y="66"/>
                </a:cubicBezTo>
                <a:cubicBezTo>
                  <a:pt x="36" y="68"/>
                  <a:pt x="37" y="70"/>
                  <a:pt x="38" y="72"/>
                </a:cubicBezTo>
                <a:cubicBezTo>
                  <a:pt x="39" y="72"/>
                  <a:pt x="39" y="72"/>
                  <a:pt x="39" y="72"/>
                </a:cubicBezTo>
                <a:cubicBezTo>
                  <a:pt x="38" y="73"/>
                  <a:pt x="38" y="73"/>
                  <a:pt x="38" y="73"/>
                </a:cubicBezTo>
                <a:cubicBezTo>
                  <a:pt x="36" y="76"/>
                  <a:pt x="34" y="80"/>
                  <a:pt x="32" y="83"/>
                </a:cubicBezTo>
                <a:cubicBezTo>
                  <a:pt x="32" y="84"/>
                  <a:pt x="32" y="84"/>
                  <a:pt x="32" y="84"/>
                </a:cubicBezTo>
                <a:cubicBezTo>
                  <a:pt x="31" y="84"/>
                  <a:pt x="31" y="84"/>
                  <a:pt x="31" y="84"/>
                </a:cubicBezTo>
                <a:cubicBezTo>
                  <a:pt x="29" y="83"/>
                  <a:pt x="26" y="83"/>
                  <a:pt x="24" y="83"/>
                </a:cubicBezTo>
                <a:cubicBezTo>
                  <a:pt x="21" y="82"/>
                  <a:pt x="19" y="82"/>
                  <a:pt x="17" y="82"/>
                </a:cubicBezTo>
                <a:cubicBezTo>
                  <a:pt x="15" y="84"/>
                  <a:pt x="14" y="86"/>
                  <a:pt x="13" y="89"/>
                </a:cubicBezTo>
                <a:cubicBezTo>
                  <a:pt x="15" y="90"/>
                  <a:pt x="16" y="92"/>
                  <a:pt x="18" y="94"/>
                </a:cubicBezTo>
                <a:cubicBezTo>
                  <a:pt x="20" y="95"/>
                  <a:pt x="22" y="97"/>
                  <a:pt x="24" y="99"/>
                </a:cubicBezTo>
                <a:cubicBezTo>
                  <a:pt x="24" y="99"/>
                  <a:pt x="24" y="99"/>
                  <a:pt x="24" y="99"/>
                </a:cubicBezTo>
                <a:cubicBezTo>
                  <a:pt x="24" y="100"/>
                  <a:pt x="24" y="100"/>
                  <a:pt x="24" y="100"/>
                </a:cubicBezTo>
                <a:cubicBezTo>
                  <a:pt x="22" y="104"/>
                  <a:pt x="21" y="108"/>
                  <a:pt x="20" y="111"/>
                </a:cubicBezTo>
                <a:cubicBezTo>
                  <a:pt x="20" y="112"/>
                  <a:pt x="20" y="112"/>
                  <a:pt x="20" y="112"/>
                </a:cubicBezTo>
                <a:cubicBezTo>
                  <a:pt x="19" y="112"/>
                  <a:pt x="19" y="112"/>
                  <a:pt x="19" y="112"/>
                </a:cubicBezTo>
                <a:cubicBezTo>
                  <a:pt x="17" y="112"/>
                  <a:pt x="14" y="112"/>
                  <a:pt x="12" y="113"/>
                </a:cubicBezTo>
                <a:cubicBezTo>
                  <a:pt x="9" y="113"/>
                  <a:pt x="7" y="113"/>
                  <a:pt x="4" y="113"/>
                </a:cubicBezTo>
                <a:cubicBezTo>
                  <a:pt x="4" y="116"/>
                  <a:pt x="3" y="118"/>
                  <a:pt x="3" y="121"/>
                </a:cubicBezTo>
                <a:cubicBezTo>
                  <a:pt x="5" y="122"/>
                  <a:pt x="7" y="123"/>
                  <a:pt x="9" y="125"/>
                </a:cubicBezTo>
                <a:cubicBezTo>
                  <a:pt x="11" y="126"/>
                  <a:pt x="13" y="127"/>
                  <a:pt x="15" y="128"/>
                </a:cubicBezTo>
                <a:cubicBezTo>
                  <a:pt x="16" y="129"/>
                  <a:pt x="16" y="129"/>
                  <a:pt x="16" y="129"/>
                </a:cubicBezTo>
                <a:cubicBezTo>
                  <a:pt x="16" y="130"/>
                  <a:pt x="16" y="130"/>
                  <a:pt x="16" y="130"/>
                </a:cubicBezTo>
                <a:cubicBezTo>
                  <a:pt x="15" y="133"/>
                  <a:pt x="15" y="137"/>
                  <a:pt x="15" y="141"/>
                </a:cubicBezTo>
                <a:cubicBezTo>
                  <a:pt x="14" y="142"/>
                  <a:pt x="14" y="142"/>
                  <a:pt x="14" y="142"/>
                </a:cubicBezTo>
                <a:cubicBezTo>
                  <a:pt x="14" y="142"/>
                  <a:pt x="14" y="142"/>
                  <a:pt x="14" y="142"/>
                </a:cubicBezTo>
                <a:cubicBezTo>
                  <a:pt x="12" y="143"/>
                  <a:pt x="9" y="144"/>
                  <a:pt x="7" y="145"/>
                </a:cubicBezTo>
                <a:cubicBezTo>
                  <a:pt x="4" y="145"/>
                  <a:pt x="2" y="146"/>
                  <a:pt x="0" y="147"/>
                </a:cubicBezTo>
                <a:cubicBezTo>
                  <a:pt x="0" y="147"/>
                  <a:pt x="0" y="147"/>
                  <a:pt x="0" y="147"/>
                </a:cubicBezTo>
                <a:cubicBezTo>
                  <a:pt x="0" y="148"/>
                  <a:pt x="0" y="150"/>
                  <a:pt x="0" y="151"/>
                </a:cubicBezTo>
                <a:cubicBezTo>
                  <a:pt x="0" y="152"/>
                  <a:pt x="0" y="153"/>
                  <a:pt x="0" y="155"/>
                </a:cubicBezTo>
                <a:cubicBezTo>
                  <a:pt x="0" y="155"/>
                  <a:pt x="0" y="155"/>
                  <a:pt x="0" y="155"/>
                </a:cubicBezTo>
                <a:cubicBezTo>
                  <a:pt x="2" y="156"/>
                  <a:pt x="4" y="156"/>
                  <a:pt x="7" y="157"/>
                </a:cubicBezTo>
                <a:cubicBezTo>
                  <a:pt x="9" y="158"/>
                  <a:pt x="12" y="158"/>
                  <a:pt x="14" y="159"/>
                </a:cubicBezTo>
                <a:cubicBezTo>
                  <a:pt x="14" y="160"/>
                  <a:pt x="14" y="160"/>
                  <a:pt x="14" y="160"/>
                </a:cubicBezTo>
                <a:cubicBezTo>
                  <a:pt x="15" y="160"/>
                  <a:pt x="15" y="160"/>
                  <a:pt x="15" y="160"/>
                </a:cubicBezTo>
                <a:cubicBezTo>
                  <a:pt x="15" y="165"/>
                  <a:pt x="15" y="168"/>
                  <a:pt x="16" y="172"/>
                </a:cubicBezTo>
                <a:cubicBezTo>
                  <a:pt x="16" y="173"/>
                  <a:pt x="16" y="173"/>
                  <a:pt x="16" y="173"/>
                </a:cubicBezTo>
                <a:cubicBezTo>
                  <a:pt x="15" y="173"/>
                  <a:pt x="15" y="173"/>
                  <a:pt x="15" y="173"/>
                </a:cubicBezTo>
                <a:cubicBezTo>
                  <a:pt x="13" y="174"/>
                  <a:pt x="11" y="176"/>
                  <a:pt x="9" y="177"/>
                </a:cubicBezTo>
                <a:cubicBezTo>
                  <a:pt x="7" y="178"/>
                  <a:pt x="5" y="179"/>
                  <a:pt x="3" y="181"/>
                </a:cubicBezTo>
                <a:cubicBezTo>
                  <a:pt x="3" y="183"/>
                  <a:pt x="4" y="186"/>
                  <a:pt x="4" y="188"/>
                </a:cubicBezTo>
                <a:cubicBezTo>
                  <a:pt x="7" y="189"/>
                  <a:pt x="9" y="189"/>
                  <a:pt x="12" y="189"/>
                </a:cubicBezTo>
                <a:cubicBezTo>
                  <a:pt x="14" y="189"/>
                  <a:pt x="17" y="189"/>
                  <a:pt x="19" y="190"/>
                </a:cubicBezTo>
                <a:cubicBezTo>
                  <a:pt x="20" y="190"/>
                  <a:pt x="20" y="190"/>
                  <a:pt x="20" y="190"/>
                </a:cubicBezTo>
                <a:cubicBezTo>
                  <a:pt x="20" y="190"/>
                  <a:pt x="20" y="190"/>
                  <a:pt x="20" y="190"/>
                </a:cubicBezTo>
                <a:cubicBezTo>
                  <a:pt x="21" y="194"/>
                  <a:pt x="22" y="198"/>
                  <a:pt x="24" y="201"/>
                </a:cubicBezTo>
                <a:cubicBezTo>
                  <a:pt x="24" y="202"/>
                  <a:pt x="24" y="202"/>
                  <a:pt x="24" y="202"/>
                </a:cubicBezTo>
                <a:cubicBezTo>
                  <a:pt x="24" y="203"/>
                  <a:pt x="24" y="203"/>
                  <a:pt x="24" y="203"/>
                </a:cubicBezTo>
                <a:cubicBezTo>
                  <a:pt x="22" y="204"/>
                  <a:pt x="20" y="206"/>
                  <a:pt x="18" y="208"/>
                </a:cubicBezTo>
                <a:cubicBezTo>
                  <a:pt x="16" y="210"/>
                  <a:pt x="15" y="211"/>
                  <a:pt x="13" y="213"/>
                </a:cubicBezTo>
                <a:cubicBezTo>
                  <a:pt x="14" y="215"/>
                  <a:pt x="15" y="218"/>
                  <a:pt x="17" y="220"/>
                </a:cubicBezTo>
                <a:cubicBezTo>
                  <a:pt x="19" y="220"/>
                  <a:pt x="21" y="219"/>
                  <a:pt x="24" y="219"/>
                </a:cubicBezTo>
                <a:cubicBezTo>
                  <a:pt x="26" y="219"/>
                  <a:pt x="29" y="218"/>
                  <a:pt x="31" y="218"/>
                </a:cubicBezTo>
                <a:cubicBezTo>
                  <a:pt x="32" y="218"/>
                  <a:pt x="32" y="218"/>
                  <a:pt x="32" y="218"/>
                </a:cubicBezTo>
                <a:cubicBezTo>
                  <a:pt x="32" y="219"/>
                  <a:pt x="32" y="219"/>
                  <a:pt x="32" y="219"/>
                </a:cubicBezTo>
                <a:cubicBezTo>
                  <a:pt x="34" y="222"/>
                  <a:pt x="36" y="225"/>
                  <a:pt x="38" y="228"/>
                </a:cubicBezTo>
                <a:cubicBezTo>
                  <a:pt x="39" y="229"/>
                  <a:pt x="39" y="229"/>
                  <a:pt x="39" y="229"/>
                </a:cubicBezTo>
                <a:cubicBezTo>
                  <a:pt x="38" y="230"/>
                  <a:pt x="38" y="230"/>
                  <a:pt x="38" y="230"/>
                </a:cubicBezTo>
                <a:cubicBezTo>
                  <a:pt x="37" y="232"/>
                  <a:pt x="36" y="234"/>
                  <a:pt x="34" y="236"/>
                </a:cubicBezTo>
                <a:cubicBezTo>
                  <a:pt x="33" y="238"/>
                  <a:pt x="32" y="240"/>
                  <a:pt x="30" y="242"/>
                </a:cubicBezTo>
                <a:cubicBezTo>
                  <a:pt x="32" y="244"/>
                  <a:pt x="33" y="246"/>
                  <a:pt x="35" y="248"/>
                </a:cubicBezTo>
                <a:cubicBezTo>
                  <a:pt x="37" y="247"/>
                  <a:pt x="40" y="246"/>
                  <a:pt x="42" y="246"/>
                </a:cubicBezTo>
                <a:cubicBezTo>
                  <a:pt x="44" y="245"/>
                  <a:pt x="47" y="244"/>
                  <a:pt x="49" y="243"/>
                </a:cubicBezTo>
                <a:cubicBezTo>
                  <a:pt x="50" y="243"/>
                  <a:pt x="50" y="243"/>
                  <a:pt x="50" y="243"/>
                </a:cubicBezTo>
                <a:cubicBezTo>
                  <a:pt x="50" y="243"/>
                  <a:pt x="50" y="243"/>
                  <a:pt x="50" y="243"/>
                </a:cubicBezTo>
                <a:cubicBezTo>
                  <a:pt x="53" y="246"/>
                  <a:pt x="56" y="249"/>
                  <a:pt x="58" y="251"/>
                </a:cubicBezTo>
                <a:cubicBezTo>
                  <a:pt x="59" y="252"/>
                  <a:pt x="59" y="252"/>
                  <a:pt x="59" y="252"/>
                </a:cubicBezTo>
                <a:cubicBezTo>
                  <a:pt x="59" y="253"/>
                  <a:pt x="59" y="253"/>
                  <a:pt x="59" y="253"/>
                </a:cubicBezTo>
                <a:cubicBezTo>
                  <a:pt x="58" y="255"/>
                  <a:pt x="57" y="257"/>
                  <a:pt x="56" y="260"/>
                </a:cubicBezTo>
                <a:cubicBezTo>
                  <a:pt x="55" y="262"/>
                  <a:pt x="54" y="264"/>
                  <a:pt x="54" y="266"/>
                </a:cubicBezTo>
                <a:cubicBezTo>
                  <a:pt x="56" y="268"/>
                  <a:pt x="58" y="270"/>
                  <a:pt x="60" y="271"/>
                </a:cubicBezTo>
                <a:cubicBezTo>
                  <a:pt x="62" y="270"/>
                  <a:pt x="64" y="269"/>
                  <a:pt x="66" y="267"/>
                </a:cubicBezTo>
                <a:cubicBezTo>
                  <a:pt x="68" y="266"/>
                  <a:pt x="70" y="265"/>
                  <a:pt x="72" y="263"/>
                </a:cubicBezTo>
                <a:cubicBezTo>
                  <a:pt x="73" y="263"/>
                  <a:pt x="73" y="263"/>
                  <a:pt x="73" y="263"/>
                </a:cubicBezTo>
                <a:cubicBezTo>
                  <a:pt x="73" y="263"/>
                  <a:pt x="73" y="263"/>
                  <a:pt x="73" y="263"/>
                </a:cubicBezTo>
                <a:cubicBezTo>
                  <a:pt x="76" y="266"/>
                  <a:pt x="80" y="268"/>
                  <a:pt x="83" y="270"/>
                </a:cubicBezTo>
                <a:cubicBezTo>
                  <a:pt x="84" y="270"/>
                  <a:pt x="84" y="270"/>
                  <a:pt x="84" y="270"/>
                </a:cubicBezTo>
                <a:cubicBezTo>
                  <a:pt x="84" y="271"/>
                  <a:pt x="84" y="271"/>
                  <a:pt x="84" y="271"/>
                </a:cubicBezTo>
                <a:cubicBezTo>
                  <a:pt x="83" y="273"/>
                  <a:pt x="83" y="276"/>
                  <a:pt x="83" y="278"/>
                </a:cubicBezTo>
                <a:cubicBezTo>
                  <a:pt x="82" y="280"/>
                  <a:pt x="82" y="283"/>
                  <a:pt x="82" y="285"/>
                </a:cubicBezTo>
                <a:cubicBezTo>
                  <a:pt x="84" y="286"/>
                  <a:pt x="86" y="287"/>
                  <a:pt x="89" y="289"/>
                </a:cubicBezTo>
                <a:cubicBezTo>
                  <a:pt x="90" y="287"/>
                  <a:pt x="92" y="285"/>
                  <a:pt x="94" y="283"/>
                </a:cubicBezTo>
                <a:cubicBezTo>
                  <a:pt x="96" y="282"/>
                  <a:pt x="97" y="280"/>
                  <a:pt x="99" y="278"/>
                </a:cubicBezTo>
                <a:cubicBezTo>
                  <a:pt x="100" y="278"/>
                  <a:pt x="100" y="278"/>
                  <a:pt x="100" y="278"/>
                </a:cubicBezTo>
                <a:cubicBezTo>
                  <a:pt x="100" y="278"/>
                  <a:pt x="100" y="278"/>
                  <a:pt x="100" y="278"/>
                </a:cubicBezTo>
                <a:cubicBezTo>
                  <a:pt x="104" y="279"/>
                  <a:pt x="108" y="281"/>
                  <a:pt x="111" y="282"/>
                </a:cubicBezTo>
                <a:cubicBezTo>
                  <a:pt x="112" y="282"/>
                  <a:pt x="112" y="282"/>
                  <a:pt x="112" y="282"/>
                </a:cubicBezTo>
                <a:cubicBezTo>
                  <a:pt x="112" y="283"/>
                  <a:pt x="112" y="283"/>
                  <a:pt x="112" y="283"/>
                </a:cubicBezTo>
                <a:cubicBezTo>
                  <a:pt x="112" y="285"/>
                  <a:pt x="113" y="288"/>
                  <a:pt x="113" y="290"/>
                </a:cubicBezTo>
                <a:cubicBezTo>
                  <a:pt x="113" y="292"/>
                  <a:pt x="113" y="295"/>
                  <a:pt x="113" y="297"/>
                </a:cubicBezTo>
                <a:cubicBezTo>
                  <a:pt x="116" y="298"/>
                  <a:pt x="118" y="298"/>
                  <a:pt x="121" y="299"/>
                </a:cubicBezTo>
                <a:cubicBezTo>
                  <a:pt x="122" y="297"/>
                  <a:pt x="124" y="295"/>
                  <a:pt x="125" y="293"/>
                </a:cubicBezTo>
                <a:cubicBezTo>
                  <a:pt x="126" y="291"/>
                  <a:pt x="127" y="288"/>
                  <a:pt x="129" y="287"/>
                </a:cubicBezTo>
                <a:cubicBezTo>
                  <a:pt x="129" y="286"/>
                  <a:pt x="129" y="286"/>
                  <a:pt x="129" y="286"/>
                </a:cubicBezTo>
                <a:cubicBezTo>
                  <a:pt x="130" y="286"/>
                  <a:pt x="130" y="286"/>
                  <a:pt x="130" y="286"/>
                </a:cubicBezTo>
                <a:cubicBezTo>
                  <a:pt x="133" y="286"/>
                  <a:pt x="137" y="287"/>
                  <a:pt x="141" y="287"/>
                </a:cubicBezTo>
                <a:cubicBezTo>
                  <a:pt x="142" y="287"/>
                  <a:pt x="142" y="287"/>
                  <a:pt x="142" y="287"/>
                </a:cubicBezTo>
                <a:cubicBezTo>
                  <a:pt x="142" y="288"/>
                  <a:pt x="142" y="288"/>
                  <a:pt x="142" y="288"/>
                </a:cubicBezTo>
                <a:cubicBezTo>
                  <a:pt x="143" y="290"/>
                  <a:pt x="144" y="293"/>
                  <a:pt x="145" y="295"/>
                </a:cubicBezTo>
                <a:cubicBezTo>
                  <a:pt x="145" y="297"/>
                  <a:pt x="146" y="300"/>
                  <a:pt x="147" y="302"/>
                </a:cubicBezTo>
                <a:cubicBezTo>
                  <a:pt x="147" y="302"/>
                  <a:pt x="147" y="302"/>
                  <a:pt x="147" y="302"/>
                </a:cubicBezTo>
                <a:cubicBezTo>
                  <a:pt x="150" y="302"/>
                  <a:pt x="152" y="302"/>
                  <a:pt x="155" y="302"/>
                </a:cubicBezTo>
                <a:cubicBezTo>
                  <a:pt x="155" y="302"/>
                  <a:pt x="155" y="302"/>
                  <a:pt x="155" y="302"/>
                </a:cubicBezTo>
                <a:cubicBezTo>
                  <a:pt x="156" y="300"/>
                  <a:pt x="156" y="297"/>
                  <a:pt x="157" y="295"/>
                </a:cubicBezTo>
                <a:cubicBezTo>
                  <a:pt x="158" y="293"/>
                  <a:pt x="159" y="290"/>
                  <a:pt x="159" y="288"/>
                </a:cubicBezTo>
                <a:cubicBezTo>
                  <a:pt x="160" y="287"/>
                  <a:pt x="160" y="287"/>
                  <a:pt x="160" y="287"/>
                </a:cubicBezTo>
                <a:cubicBezTo>
                  <a:pt x="161" y="287"/>
                  <a:pt x="161" y="287"/>
                  <a:pt x="161" y="287"/>
                </a:cubicBezTo>
                <a:cubicBezTo>
                  <a:pt x="165" y="287"/>
                  <a:pt x="168" y="286"/>
                  <a:pt x="172" y="286"/>
                </a:cubicBezTo>
                <a:cubicBezTo>
                  <a:pt x="173" y="286"/>
                  <a:pt x="173" y="286"/>
                  <a:pt x="173" y="286"/>
                </a:cubicBezTo>
                <a:cubicBezTo>
                  <a:pt x="173" y="287"/>
                  <a:pt x="173" y="287"/>
                  <a:pt x="173" y="287"/>
                </a:cubicBezTo>
                <a:cubicBezTo>
                  <a:pt x="175" y="288"/>
                  <a:pt x="176" y="291"/>
                  <a:pt x="177" y="293"/>
                </a:cubicBezTo>
                <a:cubicBezTo>
                  <a:pt x="178" y="295"/>
                  <a:pt x="180" y="297"/>
                  <a:pt x="181" y="299"/>
                </a:cubicBezTo>
                <a:cubicBezTo>
                  <a:pt x="183" y="298"/>
                  <a:pt x="186" y="298"/>
                  <a:pt x="188" y="297"/>
                </a:cubicBezTo>
                <a:cubicBezTo>
                  <a:pt x="189" y="295"/>
                  <a:pt x="189" y="292"/>
                  <a:pt x="189" y="290"/>
                </a:cubicBezTo>
                <a:cubicBezTo>
                  <a:pt x="189" y="288"/>
                  <a:pt x="189" y="285"/>
                  <a:pt x="190" y="283"/>
                </a:cubicBezTo>
                <a:cubicBezTo>
                  <a:pt x="190" y="282"/>
                  <a:pt x="190" y="282"/>
                  <a:pt x="190" y="282"/>
                </a:cubicBezTo>
                <a:cubicBezTo>
                  <a:pt x="191" y="282"/>
                  <a:pt x="191" y="282"/>
                  <a:pt x="191" y="282"/>
                </a:cubicBezTo>
                <a:cubicBezTo>
                  <a:pt x="194" y="281"/>
                  <a:pt x="198" y="279"/>
                  <a:pt x="202" y="278"/>
                </a:cubicBezTo>
                <a:cubicBezTo>
                  <a:pt x="202" y="278"/>
                  <a:pt x="202" y="278"/>
                  <a:pt x="202" y="278"/>
                </a:cubicBezTo>
                <a:cubicBezTo>
                  <a:pt x="203" y="278"/>
                  <a:pt x="203" y="278"/>
                  <a:pt x="203" y="278"/>
                </a:cubicBezTo>
                <a:cubicBezTo>
                  <a:pt x="205" y="280"/>
                  <a:pt x="206" y="282"/>
                  <a:pt x="208" y="283"/>
                </a:cubicBezTo>
                <a:cubicBezTo>
                  <a:pt x="210" y="285"/>
                  <a:pt x="211" y="287"/>
                  <a:pt x="213" y="289"/>
                </a:cubicBezTo>
                <a:cubicBezTo>
                  <a:pt x="215" y="288"/>
                  <a:pt x="218" y="286"/>
                  <a:pt x="220" y="285"/>
                </a:cubicBezTo>
                <a:cubicBezTo>
                  <a:pt x="220" y="283"/>
                  <a:pt x="219" y="280"/>
                  <a:pt x="219" y="278"/>
                </a:cubicBezTo>
                <a:cubicBezTo>
                  <a:pt x="219" y="276"/>
                  <a:pt x="218" y="273"/>
                  <a:pt x="218" y="271"/>
                </a:cubicBezTo>
                <a:cubicBezTo>
                  <a:pt x="218" y="270"/>
                  <a:pt x="218" y="270"/>
                  <a:pt x="218" y="270"/>
                </a:cubicBezTo>
                <a:cubicBezTo>
                  <a:pt x="219" y="270"/>
                  <a:pt x="219" y="270"/>
                  <a:pt x="219" y="270"/>
                </a:cubicBezTo>
                <a:cubicBezTo>
                  <a:pt x="222" y="268"/>
                  <a:pt x="225" y="266"/>
                  <a:pt x="228" y="263"/>
                </a:cubicBezTo>
                <a:cubicBezTo>
                  <a:pt x="229" y="263"/>
                  <a:pt x="229" y="263"/>
                  <a:pt x="229" y="263"/>
                </a:cubicBezTo>
                <a:cubicBezTo>
                  <a:pt x="230" y="263"/>
                  <a:pt x="230" y="263"/>
                  <a:pt x="230" y="263"/>
                </a:cubicBezTo>
                <a:cubicBezTo>
                  <a:pt x="232" y="265"/>
                  <a:pt x="234" y="266"/>
                  <a:pt x="236" y="267"/>
                </a:cubicBezTo>
                <a:cubicBezTo>
                  <a:pt x="238" y="269"/>
                  <a:pt x="240" y="270"/>
                  <a:pt x="242" y="271"/>
                </a:cubicBezTo>
                <a:cubicBezTo>
                  <a:pt x="244" y="270"/>
                  <a:pt x="246" y="268"/>
                  <a:pt x="248" y="266"/>
                </a:cubicBezTo>
                <a:cubicBezTo>
                  <a:pt x="247" y="264"/>
                  <a:pt x="247" y="262"/>
                  <a:pt x="246" y="260"/>
                </a:cubicBezTo>
                <a:cubicBezTo>
                  <a:pt x="245" y="257"/>
                  <a:pt x="244" y="255"/>
                  <a:pt x="243" y="253"/>
                </a:cubicBezTo>
                <a:cubicBezTo>
                  <a:pt x="243" y="252"/>
                  <a:pt x="243" y="252"/>
                  <a:pt x="243" y="252"/>
                </a:cubicBezTo>
                <a:cubicBezTo>
                  <a:pt x="243" y="251"/>
                  <a:pt x="243" y="251"/>
                  <a:pt x="243" y="251"/>
                </a:cubicBezTo>
                <a:cubicBezTo>
                  <a:pt x="246" y="249"/>
                  <a:pt x="249" y="246"/>
                  <a:pt x="252" y="243"/>
                </a:cubicBezTo>
                <a:cubicBezTo>
                  <a:pt x="252" y="243"/>
                  <a:pt x="252" y="243"/>
                  <a:pt x="252" y="243"/>
                </a:cubicBezTo>
                <a:cubicBezTo>
                  <a:pt x="253" y="243"/>
                  <a:pt x="253" y="243"/>
                  <a:pt x="253" y="243"/>
                </a:cubicBezTo>
                <a:cubicBezTo>
                  <a:pt x="255" y="244"/>
                  <a:pt x="258" y="245"/>
                  <a:pt x="260" y="246"/>
                </a:cubicBezTo>
                <a:cubicBezTo>
                  <a:pt x="262" y="246"/>
                  <a:pt x="264" y="247"/>
                  <a:pt x="267" y="248"/>
                </a:cubicBezTo>
                <a:cubicBezTo>
                  <a:pt x="268" y="246"/>
                  <a:pt x="270" y="244"/>
                  <a:pt x="271" y="242"/>
                </a:cubicBezTo>
                <a:cubicBezTo>
                  <a:pt x="270" y="240"/>
                  <a:pt x="269" y="238"/>
                  <a:pt x="268" y="236"/>
                </a:cubicBezTo>
                <a:cubicBezTo>
                  <a:pt x="266" y="234"/>
                  <a:pt x="265" y="232"/>
                  <a:pt x="264" y="230"/>
                </a:cubicBezTo>
                <a:cubicBezTo>
                  <a:pt x="263" y="229"/>
                  <a:pt x="263" y="229"/>
                  <a:pt x="263" y="229"/>
                </a:cubicBezTo>
                <a:cubicBezTo>
                  <a:pt x="264" y="228"/>
                  <a:pt x="264" y="228"/>
                  <a:pt x="264" y="228"/>
                </a:cubicBezTo>
                <a:cubicBezTo>
                  <a:pt x="266" y="225"/>
                  <a:pt x="268" y="222"/>
                  <a:pt x="270" y="219"/>
                </a:cubicBezTo>
                <a:cubicBezTo>
                  <a:pt x="270" y="218"/>
                  <a:pt x="270" y="218"/>
                  <a:pt x="270" y="218"/>
                </a:cubicBezTo>
                <a:cubicBezTo>
                  <a:pt x="271" y="218"/>
                  <a:pt x="271" y="218"/>
                  <a:pt x="271" y="218"/>
                </a:cubicBezTo>
                <a:cubicBezTo>
                  <a:pt x="273" y="218"/>
                  <a:pt x="276" y="219"/>
                  <a:pt x="278" y="219"/>
                </a:cubicBezTo>
                <a:cubicBezTo>
                  <a:pt x="281" y="219"/>
                  <a:pt x="283" y="220"/>
                  <a:pt x="285" y="220"/>
                </a:cubicBezTo>
                <a:cubicBezTo>
                  <a:pt x="286" y="218"/>
                  <a:pt x="288" y="215"/>
                  <a:pt x="289" y="213"/>
                </a:cubicBezTo>
                <a:cubicBezTo>
                  <a:pt x="287" y="211"/>
                  <a:pt x="285" y="210"/>
                  <a:pt x="284" y="208"/>
                </a:cubicBezTo>
                <a:cubicBezTo>
                  <a:pt x="282" y="206"/>
                  <a:pt x="280" y="204"/>
                  <a:pt x="278" y="203"/>
                </a:cubicBezTo>
                <a:cubicBezTo>
                  <a:pt x="278" y="202"/>
                  <a:pt x="278" y="202"/>
                  <a:pt x="278" y="202"/>
                </a:cubicBezTo>
                <a:cubicBezTo>
                  <a:pt x="278" y="201"/>
                  <a:pt x="278" y="201"/>
                  <a:pt x="278" y="201"/>
                </a:cubicBezTo>
                <a:cubicBezTo>
                  <a:pt x="279" y="198"/>
                  <a:pt x="281" y="194"/>
                  <a:pt x="282" y="190"/>
                </a:cubicBezTo>
                <a:cubicBezTo>
                  <a:pt x="282" y="190"/>
                  <a:pt x="282" y="190"/>
                  <a:pt x="282" y="190"/>
                </a:cubicBezTo>
                <a:cubicBezTo>
                  <a:pt x="283" y="190"/>
                  <a:pt x="283" y="190"/>
                  <a:pt x="283" y="190"/>
                </a:cubicBezTo>
                <a:cubicBezTo>
                  <a:pt x="285" y="189"/>
                  <a:pt x="288" y="189"/>
                  <a:pt x="290" y="189"/>
                </a:cubicBezTo>
                <a:cubicBezTo>
                  <a:pt x="293" y="189"/>
                  <a:pt x="295" y="189"/>
                  <a:pt x="297" y="188"/>
                </a:cubicBezTo>
                <a:cubicBezTo>
                  <a:pt x="298" y="186"/>
                  <a:pt x="299" y="183"/>
                  <a:pt x="299" y="181"/>
                </a:cubicBezTo>
                <a:cubicBezTo>
                  <a:pt x="297" y="179"/>
                  <a:pt x="295" y="178"/>
                  <a:pt x="293" y="177"/>
                </a:cubicBezTo>
                <a:cubicBezTo>
                  <a:pt x="291" y="176"/>
                  <a:pt x="289" y="174"/>
                  <a:pt x="287" y="173"/>
                </a:cubicBezTo>
                <a:cubicBezTo>
                  <a:pt x="286" y="173"/>
                  <a:pt x="286" y="173"/>
                  <a:pt x="286" y="173"/>
                </a:cubicBezTo>
                <a:cubicBezTo>
                  <a:pt x="286" y="172"/>
                  <a:pt x="286" y="172"/>
                  <a:pt x="286" y="172"/>
                </a:cubicBezTo>
                <a:cubicBezTo>
                  <a:pt x="287" y="168"/>
                  <a:pt x="287" y="165"/>
                  <a:pt x="287" y="160"/>
                </a:cubicBezTo>
                <a:cubicBezTo>
                  <a:pt x="287" y="160"/>
                  <a:pt x="287" y="160"/>
                  <a:pt x="287" y="160"/>
                </a:cubicBezTo>
                <a:cubicBezTo>
                  <a:pt x="288" y="159"/>
                  <a:pt x="288" y="159"/>
                  <a:pt x="288" y="159"/>
                </a:cubicBezTo>
                <a:cubicBezTo>
                  <a:pt x="290" y="159"/>
                  <a:pt x="293" y="158"/>
                  <a:pt x="295" y="157"/>
                </a:cubicBezTo>
                <a:cubicBezTo>
                  <a:pt x="297" y="156"/>
                  <a:pt x="300" y="156"/>
                  <a:pt x="302" y="155"/>
                </a:cubicBezTo>
                <a:cubicBezTo>
                  <a:pt x="302" y="155"/>
                  <a:pt x="302" y="155"/>
                  <a:pt x="302" y="155"/>
                </a:cubicBezTo>
                <a:cubicBezTo>
                  <a:pt x="302" y="153"/>
                  <a:pt x="302" y="152"/>
                  <a:pt x="302" y="151"/>
                </a:cubicBezTo>
                <a:cubicBezTo>
                  <a:pt x="302" y="149"/>
                  <a:pt x="302" y="148"/>
                  <a:pt x="302" y="147"/>
                </a:cubicBezTo>
                <a:close/>
                <a:moveTo>
                  <a:pt x="159" y="110"/>
                </a:moveTo>
                <a:cubicBezTo>
                  <a:pt x="161" y="93"/>
                  <a:pt x="164" y="76"/>
                  <a:pt x="169" y="59"/>
                </a:cubicBezTo>
                <a:cubicBezTo>
                  <a:pt x="169" y="58"/>
                  <a:pt x="169" y="58"/>
                  <a:pt x="169" y="58"/>
                </a:cubicBezTo>
                <a:cubicBezTo>
                  <a:pt x="170" y="59"/>
                  <a:pt x="170" y="59"/>
                  <a:pt x="170" y="59"/>
                </a:cubicBezTo>
                <a:cubicBezTo>
                  <a:pt x="182" y="61"/>
                  <a:pt x="193" y="66"/>
                  <a:pt x="203" y="72"/>
                </a:cubicBezTo>
                <a:cubicBezTo>
                  <a:pt x="204" y="73"/>
                  <a:pt x="204" y="73"/>
                  <a:pt x="204" y="73"/>
                </a:cubicBezTo>
                <a:cubicBezTo>
                  <a:pt x="203" y="74"/>
                  <a:pt x="203" y="74"/>
                  <a:pt x="203" y="74"/>
                </a:cubicBezTo>
                <a:cubicBezTo>
                  <a:pt x="195" y="90"/>
                  <a:pt x="185" y="104"/>
                  <a:pt x="174" y="116"/>
                </a:cubicBezTo>
                <a:cubicBezTo>
                  <a:pt x="173" y="117"/>
                  <a:pt x="173" y="117"/>
                  <a:pt x="173" y="117"/>
                </a:cubicBezTo>
                <a:cubicBezTo>
                  <a:pt x="172" y="117"/>
                  <a:pt x="172" y="117"/>
                  <a:pt x="172" y="117"/>
                </a:cubicBezTo>
                <a:cubicBezTo>
                  <a:pt x="169" y="114"/>
                  <a:pt x="165" y="112"/>
                  <a:pt x="160" y="111"/>
                </a:cubicBezTo>
                <a:cubicBezTo>
                  <a:pt x="159" y="111"/>
                  <a:pt x="159" y="111"/>
                  <a:pt x="159" y="111"/>
                </a:cubicBezTo>
                <a:lnTo>
                  <a:pt x="159" y="110"/>
                </a:lnTo>
                <a:close/>
                <a:moveTo>
                  <a:pt x="99" y="72"/>
                </a:moveTo>
                <a:cubicBezTo>
                  <a:pt x="109" y="65"/>
                  <a:pt x="120" y="61"/>
                  <a:pt x="132" y="58"/>
                </a:cubicBezTo>
                <a:cubicBezTo>
                  <a:pt x="133" y="58"/>
                  <a:pt x="133" y="58"/>
                  <a:pt x="133" y="58"/>
                </a:cubicBezTo>
                <a:cubicBezTo>
                  <a:pt x="134" y="59"/>
                  <a:pt x="134" y="59"/>
                  <a:pt x="134" y="59"/>
                </a:cubicBezTo>
                <a:cubicBezTo>
                  <a:pt x="139" y="76"/>
                  <a:pt x="142" y="93"/>
                  <a:pt x="143" y="110"/>
                </a:cubicBezTo>
                <a:cubicBezTo>
                  <a:pt x="143" y="111"/>
                  <a:pt x="143" y="111"/>
                  <a:pt x="143" y="111"/>
                </a:cubicBezTo>
                <a:cubicBezTo>
                  <a:pt x="142" y="111"/>
                  <a:pt x="142" y="111"/>
                  <a:pt x="142" y="111"/>
                </a:cubicBezTo>
                <a:cubicBezTo>
                  <a:pt x="138" y="112"/>
                  <a:pt x="134" y="114"/>
                  <a:pt x="130" y="116"/>
                </a:cubicBezTo>
                <a:cubicBezTo>
                  <a:pt x="129" y="117"/>
                  <a:pt x="129" y="117"/>
                  <a:pt x="129" y="117"/>
                </a:cubicBezTo>
                <a:cubicBezTo>
                  <a:pt x="128" y="116"/>
                  <a:pt x="128" y="116"/>
                  <a:pt x="128" y="116"/>
                </a:cubicBezTo>
                <a:cubicBezTo>
                  <a:pt x="117" y="103"/>
                  <a:pt x="107" y="89"/>
                  <a:pt x="99" y="74"/>
                </a:cubicBezTo>
                <a:cubicBezTo>
                  <a:pt x="98" y="73"/>
                  <a:pt x="98" y="73"/>
                  <a:pt x="98" y="73"/>
                </a:cubicBezTo>
                <a:lnTo>
                  <a:pt x="99" y="72"/>
                </a:lnTo>
                <a:close/>
                <a:moveTo>
                  <a:pt x="59" y="132"/>
                </a:moveTo>
                <a:cubicBezTo>
                  <a:pt x="61" y="120"/>
                  <a:pt x="66" y="109"/>
                  <a:pt x="72" y="99"/>
                </a:cubicBezTo>
                <a:cubicBezTo>
                  <a:pt x="73" y="98"/>
                  <a:pt x="73" y="98"/>
                  <a:pt x="73" y="98"/>
                </a:cubicBezTo>
                <a:cubicBezTo>
                  <a:pt x="74" y="98"/>
                  <a:pt x="74" y="98"/>
                  <a:pt x="74" y="98"/>
                </a:cubicBezTo>
                <a:cubicBezTo>
                  <a:pt x="90" y="107"/>
                  <a:pt x="104" y="116"/>
                  <a:pt x="116" y="128"/>
                </a:cubicBezTo>
                <a:cubicBezTo>
                  <a:pt x="117" y="128"/>
                  <a:pt x="117" y="128"/>
                  <a:pt x="117" y="128"/>
                </a:cubicBezTo>
                <a:cubicBezTo>
                  <a:pt x="117" y="129"/>
                  <a:pt x="117" y="129"/>
                  <a:pt x="117" y="129"/>
                </a:cubicBezTo>
                <a:cubicBezTo>
                  <a:pt x="114" y="133"/>
                  <a:pt x="113" y="137"/>
                  <a:pt x="112" y="141"/>
                </a:cubicBezTo>
                <a:cubicBezTo>
                  <a:pt x="111" y="143"/>
                  <a:pt x="111" y="143"/>
                  <a:pt x="111" y="143"/>
                </a:cubicBezTo>
                <a:cubicBezTo>
                  <a:pt x="110" y="142"/>
                  <a:pt x="110" y="142"/>
                  <a:pt x="110" y="142"/>
                </a:cubicBezTo>
                <a:cubicBezTo>
                  <a:pt x="93" y="141"/>
                  <a:pt x="76" y="138"/>
                  <a:pt x="60" y="133"/>
                </a:cubicBezTo>
                <a:cubicBezTo>
                  <a:pt x="58" y="133"/>
                  <a:pt x="58" y="133"/>
                  <a:pt x="58" y="133"/>
                </a:cubicBezTo>
                <a:lnTo>
                  <a:pt x="59" y="132"/>
                </a:lnTo>
                <a:close/>
                <a:moveTo>
                  <a:pt x="74" y="203"/>
                </a:moveTo>
                <a:cubicBezTo>
                  <a:pt x="73" y="203"/>
                  <a:pt x="73" y="203"/>
                  <a:pt x="73" y="203"/>
                </a:cubicBezTo>
                <a:cubicBezTo>
                  <a:pt x="72" y="202"/>
                  <a:pt x="72" y="202"/>
                  <a:pt x="72" y="202"/>
                </a:cubicBezTo>
                <a:cubicBezTo>
                  <a:pt x="66" y="192"/>
                  <a:pt x="61" y="181"/>
                  <a:pt x="59" y="170"/>
                </a:cubicBezTo>
                <a:cubicBezTo>
                  <a:pt x="58" y="168"/>
                  <a:pt x="58" y="168"/>
                  <a:pt x="58" y="168"/>
                </a:cubicBezTo>
                <a:cubicBezTo>
                  <a:pt x="60" y="168"/>
                  <a:pt x="60" y="168"/>
                  <a:pt x="60" y="168"/>
                </a:cubicBezTo>
                <a:cubicBezTo>
                  <a:pt x="76" y="163"/>
                  <a:pt x="93" y="160"/>
                  <a:pt x="110" y="159"/>
                </a:cubicBezTo>
                <a:cubicBezTo>
                  <a:pt x="111" y="159"/>
                  <a:pt x="111" y="159"/>
                  <a:pt x="111" y="159"/>
                </a:cubicBezTo>
                <a:cubicBezTo>
                  <a:pt x="111" y="160"/>
                  <a:pt x="111" y="160"/>
                  <a:pt x="111" y="160"/>
                </a:cubicBezTo>
                <a:cubicBezTo>
                  <a:pt x="112" y="164"/>
                  <a:pt x="114" y="168"/>
                  <a:pt x="116" y="172"/>
                </a:cubicBezTo>
                <a:cubicBezTo>
                  <a:pt x="117" y="173"/>
                  <a:pt x="117" y="173"/>
                  <a:pt x="117" y="173"/>
                </a:cubicBezTo>
                <a:cubicBezTo>
                  <a:pt x="116" y="174"/>
                  <a:pt x="116" y="174"/>
                  <a:pt x="116" y="174"/>
                </a:cubicBezTo>
                <a:cubicBezTo>
                  <a:pt x="103" y="185"/>
                  <a:pt x="89" y="194"/>
                  <a:pt x="74" y="203"/>
                </a:cubicBezTo>
                <a:close/>
                <a:moveTo>
                  <a:pt x="143" y="191"/>
                </a:moveTo>
                <a:cubicBezTo>
                  <a:pt x="141" y="208"/>
                  <a:pt x="138" y="225"/>
                  <a:pt x="133" y="242"/>
                </a:cubicBezTo>
                <a:cubicBezTo>
                  <a:pt x="133" y="243"/>
                  <a:pt x="133" y="243"/>
                  <a:pt x="133" y="243"/>
                </a:cubicBezTo>
                <a:cubicBezTo>
                  <a:pt x="132" y="243"/>
                  <a:pt x="132" y="243"/>
                  <a:pt x="132" y="243"/>
                </a:cubicBezTo>
                <a:cubicBezTo>
                  <a:pt x="120" y="241"/>
                  <a:pt x="109" y="236"/>
                  <a:pt x="99" y="229"/>
                </a:cubicBezTo>
                <a:cubicBezTo>
                  <a:pt x="98" y="229"/>
                  <a:pt x="98" y="229"/>
                  <a:pt x="98" y="229"/>
                </a:cubicBezTo>
                <a:cubicBezTo>
                  <a:pt x="98" y="228"/>
                  <a:pt x="98" y="228"/>
                  <a:pt x="98" y="228"/>
                </a:cubicBezTo>
                <a:cubicBezTo>
                  <a:pt x="107" y="212"/>
                  <a:pt x="117" y="198"/>
                  <a:pt x="128" y="185"/>
                </a:cubicBezTo>
                <a:cubicBezTo>
                  <a:pt x="128" y="184"/>
                  <a:pt x="128" y="184"/>
                  <a:pt x="128" y="184"/>
                </a:cubicBezTo>
                <a:cubicBezTo>
                  <a:pt x="129" y="185"/>
                  <a:pt x="129" y="185"/>
                  <a:pt x="129" y="185"/>
                </a:cubicBezTo>
                <a:cubicBezTo>
                  <a:pt x="133" y="187"/>
                  <a:pt x="137" y="189"/>
                  <a:pt x="142" y="190"/>
                </a:cubicBezTo>
                <a:cubicBezTo>
                  <a:pt x="143" y="190"/>
                  <a:pt x="143" y="190"/>
                  <a:pt x="143" y="190"/>
                </a:cubicBezTo>
                <a:lnTo>
                  <a:pt x="143" y="191"/>
                </a:lnTo>
                <a:close/>
                <a:moveTo>
                  <a:pt x="151" y="180"/>
                </a:moveTo>
                <a:cubicBezTo>
                  <a:pt x="143" y="180"/>
                  <a:pt x="136" y="177"/>
                  <a:pt x="130" y="171"/>
                </a:cubicBezTo>
                <a:cubicBezTo>
                  <a:pt x="125" y="166"/>
                  <a:pt x="122" y="159"/>
                  <a:pt x="122" y="151"/>
                </a:cubicBezTo>
                <a:cubicBezTo>
                  <a:pt x="122" y="143"/>
                  <a:pt x="125" y="136"/>
                  <a:pt x="130" y="130"/>
                </a:cubicBezTo>
                <a:cubicBezTo>
                  <a:pt x="136" y="125"/>
                  <a:pt x="143" y="122"/>
                  <a:pt x="151" y="122"/>
                </a:cubicBezTo>
                <a:cubicBezTo>
                  <a:pt x="159" y="122"/>
                  <a:pt x="166" y="125"/>
                  <a:pt x="172" y="130"/>
                </a:cubicBezTo>
                <a:cubicBezTo>
                  <a:pt x="183" y="142"/>
                  <a:pt x="183" y="160"/>
                  <a:pt x="172" y="171"/>
                </a:cubicBezTo>
                <a:cubicBezTo>
                  <a:pt x="166" y="177"/>
                  <a:pt x="159" y="180"/>
                  <a:pt x="151" y="180"/>
                </a:cubicBezTo>
                <a:close/>
                <a:moveTo>
                  <a:pt x="203" y="229"/>
                </a:moveTo>
                <a:cubicBezTo>
                  <a:pt x="192" y="236"/>
                  <a:pt x="181" y="241"/>
                  <a:pt x="170" y="243"/>
                </a:cubicBezTo>
                <a:cubicBezTo>
                  <a:pt x="168" y="243"/>
                  <a:pt x="168" y="243"/>
                  <a:pt x="168" y="243"/>
                </a:cubicBezTo>
                <a:cubicBezTo>
                  <a:pt x="168" y="242"/>
                  <a:pt x="168" y="242"/>
                  <a:pt x="168" y="242"/>
                </a:cubicBezTo>
                <a:cubicBezTo>
                  <a:pt x="163" y="225"/>
                  <a:pt x="160" y="208"/>
                  <a:pt x="159" y="192"/>
                </a:cubicBezTo>
                <a:cubicBezTo>
                  <a:pt x="159" y="190"/>
                  <a:pt x="159" y="190"/>
                  <a:pt x="159" y="190"/>
                </a:cubicBezTo>
                <a:cubicBezTo>
                  <a:pt x="160" y="190"/>
                  <a:pt x="160" y="190"/>
                  <a:pt x="160" y="190"/>
                </a:cubicBezTo>
                <a:cubicBezTo>
                  <a:pt x="164" y="189"/>
                  <a:pt x="168" y="188"/>
                  <a:pt x="172" y="185"/>
                </a:cubicBezTo>
                <a:cubicBezTo>
                  <a:pt x="173" y="185"/>
                  <a:pt x="173" y="185"/>
                  <a:pt x="173" y="185"/>
                </a:cubicBezTo>
                <a:cubicBezTo>
                  <a:pt x="174" y="185"/>
                  <a:pt x="174" y="185"/>
                  <a:pt x="174" y="185"/>
                </a:cubicBezTo>
                <a:cubicBezTo>
                  <a:pt x="185" y="199"/>
                  <a:pt x="195" y="213"/>
                  <a:pt x="203" y="228"/>
                </a:cubicBezTo>
                <a:cubicBezTo>
                  <a:pt x="204" y="229"/>
                  <a:pt x="204" y="229"/>
                  <a:pt x="204" y="229"/>
                </a:cubicBezTo>
                <a:lnTo>
                  <a:pt x="203" y="229"/>
                </a:lnTo>
                <a:close/>
                <a:moveTo>
                  <a:pt x="243" y="170"/>
                </a:moveTo>
                <a:cubicBezTo>
                  <a:pt x="241" y="182"/>
                  <a:pt x="236" y="193"/>
                  <a:pt x="229" y="203"/>
                </a:cubicBezTo>
                <a:cubicBezTo>
                  <a:pt x="229" y="204"/>
                  <a:pt x="229" y="204"/>
                  <a:pt x="229" y="204"/>
                </a:cubicBezTo>
                <a:cubicBezTo>
                  <a:pt x="228" y="203"/>
                  <a:pt x="228" y="203"/>
                  <a:pt x="228" y="203"/>
                </a:cubicBezTo>
                <a:cubicBezTo>
                  <a:pt x="212" y="195"/>
                  <a:pt x="198" y="185"/>
                  <a:pt x="185" y="174"/>
                </a:cubicBezTo>
                <a:cubicBezTo>
                  <a:pt x="185" y="173"/>
                  <a:pt x="185" y="173"/>
                  <a:pt x="185" y="173"/>
                </a:cubicBezTo>
                <a:cubicBezTo>
                  <a:pt x="185" y="172"/>
                  <a:pt x="185" y="172"/>
                  <a:pt x="185" y="172"/>
                </a:cubicBezTo>
                <a:cubicBezTo>
                  <a:pt x="188" y="169"/>
                  <a:pt x="189" y="164"/>
                  <a:pt x="190" y="160"/>
                </a:cubicBezTo>
                <a:cubicBezTo>
                  <a:pt x="191" y="159"/>
                  <a:pt x="191" y="159"/>
                  <a:pt x="191" y="159"/>
                </a:cubicBezTo>
                <a:cubicBezTo>
                  <a:pt x="192" y="159"/>
                  <a:pt x="192" y="159"/>
                  <a:pt x="192" y="159"/>
                </a:cubicBezTo>
                <a:cubicBezTo>
                  <a:pt x="208" y="161"/>
                  <a:pt x="225" y="164"/>
                  <a:pt x="242" y="168"/>
                </a:cubicBezTo>
                <a:cubicBezTo>
                  <a:pt x="243" y="169"/>
                  <a:pt x="243" y="169"/>
                  <a:pt x="243" y="169"/>
                </a:cubicBezTo>
                <a:lnTo>
                  <a:pt x="243" y="170"/>
                </a:lnTo>
                <a:close/>
                <a:moveTo>
                  <a:pt x="242" y="134"/>
                </a:moveTo>
                <a:cubicBezTo>
                  <a:pt x="225" y="139"/>
                  <a:pt x="208" y="142"/>
                  <a:pt x="192" y="143"/>
                </a:cubicBezTo>
                <a:cubicBezTo>
                  <a:pt x="191" y="143"/>
                  <a:pt x="191" y="143"/>
                  <a:pt x="191" y="143"/>
                </a:cubicBezTo>
                <a:cubicBezTo>
                  <a:pt x="190" y="142"/>
                  <a:pt x="190" y="142"/>
                  <a:pt x="190" y="142"/>
                </a:cubicBezTo>
                <a:cubicBezTo>
                  <a:pt x="189" y="137"/>
                  <a:pt x="188" y="133"/>
                  <a:pt x="185" y="130"/>
                </a:cubicBezTo>
                <a:cubicBezTo>
                  <a:pt x="185" y="129"/>
                  <a:pt x="185" y="129"/>
                  <a:pt x="185" y="129"/>
                </a:cubicBezTo>
                <a:cubicBezTo>
                  <a:pt x="186" y="128"/>
                  <a:pt x="186" y="128"/>
                  <a:pt x="186" y="128"/>
                </a:cubicBezTo>
                <a:cubicBezTo>
                  <a:pt x="199" y="117"/>
                  <a:pt x="213" y="107"/>
                  <a:pt x="228" y="99"/>
                </a:cubicBezTo>
                <a:cubicBezTo>
                  <a:pt x="229" y="98"/>
                  <a:pt x="229" y="98"/>
                  <a:pt x="229" y="98"/>
                </a:cubicBezTo>
                <a:cubicBezTo>
                  <a:pt x="230" y="99"/>
                  <a:pt x="230" y="99"/>
                  <a:pt x="230" y="99"/>
                </a:cubicBezTo>
                <a:cubicBezTo>
                  <a:pt x="236" y="109"/>
                  <a:pt x="241" y="120"/>
                  <a:pt x="243" y="132"/>
                </a:cubicBezTo>
                <a:cubicBezTo>
                  <a:pt x="243" y="133"/>
                  <a:pt x="243" y="133"/>
                  <a:pt x="243" y="133"/>
                </a:cubicBezTo>
                <a:lnTo>
                  <a:pt x="242" y="134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  <a:effectLst>
            <a:outerShdw blurRad="190500" dist="76200" dir="2700000" algn="tl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7" name="Freeform 26"/>
          <p:cNvSpPr>
            <a:spLocks noEditPoints="1"/>
          </p:cNvSpPr>
          <p:nvPr/>
        </p:nvSpPr>
        <p:spPr bwMode="auto">
          <a:xfrm>
            <a:off x="2168318" y="8373050"/>
            <a:ext cx="3044824" cy="3041085"/>
          </a:xfrm>
          <a:custGeom>
            <a:avLst/>
            <a:gdLst>
              <a:gd name="T0" fmla="*/ 286 w 302"/>
              <a:gd name="T1" fmla="*/ 129 h 302"/>
              <a:gd name="T2" fmla="*/ 282 w 302"/>
              <a:gd name="T3" fmla="*/ 112 h 302"/>
              <a:gd name="T4" fmla="*/ 285 w 302"/>
              <a:gd name="T5" fmla="*/ 82 h 302"/>
              <a:gd name="T6" fmla="*/ 264 w 302"/>
              <a:gd name="T7" fmla="*/ 72 h 302"/>
              <a:gd name="T8" fmla="*/ 252 w 302"/>
              <a:gd name="T9" fmla="*/ 58 h 302"/>
              <a:gd name="T10" fmla="*/ 236 w 302"/>
              <a:gd name="T11" fmla="*/ 34 h 302"/>
              <a:gd name="T12" fmla="*/ 219 w 302"/>
              <a:gd name="T13" fmla="*/ 23 h 302"/>
              <a:gd name="T14" fmla="*/ 191 w 302"/>
              <a:gd name="T15" fmla="*/ 20 h 302"/>
              <a:gd name="T16" fmla="*/ 173 w 302"/>
              <a:gd name="T17" fmla="*/ 15 h 302"/>
              <a:gd name="T18" fmla="*/ 155 w 302"/>
              <a:gd name="T19" fmla="*/ 0 h 302"/>
              <a:gd name="T20" fmla="*/ 141 w 302"/>
              <a:gd name="T21" fmla="*/ 14 h 302"/>
              <a:gd name="T22" fmla="*/ 113 w 302"/>
              <a:gd name="T23" fmla="*/ 12 h 302"/>
              <a:gd name="T24" fmla="*/ 94 w 302"/>
              <a:gd name="T25" fmla="*/ 18 h 302"/>
              <a:gd name="T26" fmla="*/ 73 w 302"/>
              <a:gd name="T27" fmla="*/ 38 h 302"/>
              <a:gd name="T28" fmla="*/ 59 w 302"/>
              <a:gd name="T29" fmla="*/ 49 h 302"/>
              <a:gd name="T30" fmla="*/ 35 w 302"/>
              <a:gd name="T31" fmla="*/ 54 h 302"/>
              <a:gd name="T32" fmla="*/ 32 w 302"/>
              <a:gd name="T33" fmla="*/ 84 h 302"/>
              <a:gd name="T34" fmla="*/ 24 w 302"/>
              <a:gd name="T35" fmla="*/ 99 h 302"/>
              <a:gd name="T36" fmla="*/ 3 w 302"/>
              <a:gd name="T37" fmla="*/ 121 h 302"/>
              <a:gd name="T38" fmla="*/ 14 w 302"/>
              <a:gd name="T39" fmla="*/ 142 h 302"/>
              <a:gd name="T40" fmla="*/ 7 w 302"/>
              <a:gd name="T41" fmla="*/ 157 h 302"/>
              <a:gd name="T42" fmla="*/ 9 w 302"/>
              <a:gd name="T43" fmla="*/ 177 h 302"/>
              <a:gd name="T44" fmla="*/ 24 w 302"/>
              <a:gd name="T45" fmla="*/ 201 h 302"/>
              <a:gd name="T46" fmla="*/ 31 w 302"/>
              <a:gd name="T47" fmla="*/ 218 h 302"/>
              <a:gd name="T48" fmla="*/ 30 w 302"/>
              <a:gd name="T49" fmla="*/ 242 h 302"/>
              <a:gd name="T50" fmla="*/ 59 w 302"/>
              <a:gd name="T51" fmla="*/ 252 h 302"/>
              <a:gd name="T52" fmla="*/ 73 w 302"/>
              <a:gd name="T53" fmla="*/ 263 h 302"/>
              <a:gd name="T54" fmla="*/ 89 w 302"/>
              <a:gd name="T55" fmla="*/ 289 h 302"/>
              <a:gd name="T56" fmla="*/ 112 w 302"/>
              <a:gd name="T57" fmla="*/ 283 h 302"/>
              <a:gd name="T58" fmla="*/ 130 w 302"/>
              <a:gd name="T59" fmla="*/ 286 h 302"/>
              <a:gd name="T60" fmla="*/ 155 w 302"/>
              <a:gd name="T61" fmla="*/ 302 h 302"/>
              <a:gd name="T62" fmla="*/ 173 w 302"/>
              <a:gd name="T63" fmla="*/ 286 h 302"/>
              <a:gd name="T64" fmla="*/ 190 w 302"/>
              <a:gd name="T65" fmla="*/ 282 h 302"/>
              <a:gd name="T66" fmla="*/ 220 w 302"/>
              <a:gd name="T67" fmla="*/ 285 h 302"/>
              <a:gd name="T68" fmla="*/ 230 w 302"/>
              <a:gd name="T69" fmla="*/ 263 h 302"/>
              <a:gd name="T70" fmla="*/ 243 w 302"/>
              <a:gd name="T71" fmla="*/ 251 h 302"/>
              <a:gd name="T72" fmla="*/ 268 w 302"/>
              <a:gd name="T73" fmla="*/ 236 h 302"/>
              <a:gd name="T74" fmla="*/ 278 w 302"/>
              <a:gd name="T75" fmla="*/ 219 h 302"/>
              <a:gd name="T76" fmla="*/ 282 w 302"/>
              <a:gd name="T77" fmla="*/ 190 h 302"/>
              <a:gd name="T78" fmla="*/ 287 w 302"/>
              <a:gd name="T79" fmla="*/ 173 h 302"/>
              <a:gd name="T80" fmla="*/ 302 w 302"/>
              <a:gd name="T81" fmla="*/ 155 h 302"/>
              <a:gd name="T82" fmla="*/ 170 w 302"/>
              <a:gd name="T83" fmla="*/ 59 h 302"/>
              <a:gd name="T84" fmla="*/ 160 w 302"/>
              <a:gd name="T85" fmla="*/ 111 h 302"/>
              <a:gd name="T86" fmla="*/ 143 w 302"/>
              <a:gd name="T87" fmla="*/ 110 h 302"/>
              <a:gd name="T88" fmla="*/ 98 w 302"/>
              <a:gd name="T89" fmla="*/ 73 h 302"/>
              <a:gd name="T90" fmla="*/ 117 w 302"/>
              <a:gd name="T91" fmla="*/ 128 h 302"/>
              <a:gd name="T92" fmla="*/ 59 w 302"/>
              <a:gd name="T93" fmla="*/ 132 h 302"/>
              <a:gd name="T94" fmla="*/ 110 w 302"/>
              <a:gd name="T95" fmla="*/ 159 h 302"/>
              <a:gd name="T96" fmla="*/ 143 w 302"/>
              <a:gd name="T97" fmla="*/ 191 h 302"/>
              <a:gd name="T98" fmla="*/ 128 w 302"/>
              <a:gd name="T99" fmla="*/ 185 h 302"/>
              <a:gd name="T100" fmla="*/ 130 w 302"/>
              <a:gd name="T101" fmla="*/ 171 h 302"/>
              <a:gd name="T102" fmla="*/ 203 w 302"/>
              <a:gd name="T103" fmla="*/ 229 h 302"/>
              <a:gd name="T104" fmla="*/ 172 w 302"/>
              <a:gd name="T105" fmla="*/ 185 h 302"/>
              <a:gd name="T106" fmla="*/ 229 w 302"/>
              <a:gd name="T107" fmla="*/ 203 h 302"/>
              <a:gd name="T108" fmla="*/ 191 w 302"/>
              <a:gd name="T109" fmla="*/ 159 h 302"/>
              <a:gd name="T110" fmla="*/ 191 w 302"/>
              <a:gd name="T111" fmla="*/ 143 h 302"/>
              <a:gd name="T112" fmla="*/ 230 w 302"/>
              <a:gd name="T113" fmla="*/ 99 h 3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302" h="302">
                <a:moveTo>
                  <a:pt x="302" y="147"/>
                </a:moveTo>
                <a:cubicBezTo>
                  <a:pt x="300" y="146"/>
                  <a:pt x="297" y="145"/>
                  <a:pt x="295" y="145"/>
                </a:cubicBezTo>
                <a:cubicBezTo>
                  <a:pt x="293" y="144"/>
                  <a:pt x="290" y="143"/>
                  <a:pt x="288" y="142"/>
                </a:cubicBezTo>
                <a:cubicBezTo>
                  <a:pt x="287" y="142"/>
                  <a:pt x="287" y="142"/>
                  <a:pt x="287" y="142"/>
                </a:cubicBezTo>
                <a:cubicBezTo>
                  <a:pt x="287" y="141"/>
                  <a:pt x="287" y="141"/>
                  <a:pt x="287" y="141"/>
                </a:cubicBezTo>
                <a:cubicBezTo>
                  <a:pt x="287" y="137"/>
                  <a:pt x="287" y="133"/>
                  <a:pt x="286" y="130"/>
                </a:cubicBezTo>
                <a:cubicBezTo>
                  <a:pt x="286" y="129"/>
                  <a:pt x="286" y="129"/>
                  <a:pt x="286" y="129"/>
                </a:cubicBezTo>
                <a:cubicBezTo>
                  <a:pt x="287" y="128"/>
                  <a:pt x="287" y="128"/>
                  <a:pt x="287" y="128"/>
                </a:cubicBezTo>
                <a:cubicBezTo>
                  <a:pt x="289" y="127"/>
                  <a:pt x="291" y="126"/>
                  <a:pt x="293" y="125"/>
                </a:cubicBezTo>
                <a:cubicBezTo>
                  <a:pt x="295" y="123"/>
                  <a:pt x="297" y="122"/>
                  <a:pt x="299" y="121"/>
                </a:cubicBezTo>
                <a:cubicBezTo>
                  <a:pt x="299" y="118"/>
                  <a:pt x="298" y="116"/>
                  <a:pt x="297" y="113"/>
                </a:cubicBezTo>
                <a:cubicBezTo>
                  <a:pt x="295" y="113"/>
                  <a:pt x="293" y="113"/>
                  <a:pt x="290" y="113"/>
                </a:cubicBezTo>
                <a:cubicBezTo>
                  <a:pt x="288" y="112"/>
                  <a:pt x="285" y="112"/>
                  <a:pt x="283" y="112"/>
                </a:cubicBezTo>
                <a:cubicBezTo>
                  <a:pt x="282" y="112"/>
                  <a:pt x="282" y="112"/>
                  <a:pt x="282" y="112"/>
                </a:cubicBezTo>
                <a:cubicBezTo>
                  <a:pt x="282" y="111"/>
                  <a:pt x="282" y="111"/>
                  <a:pt x="282" y="111"/>
                </a:cubicBezTo>
                <a:cubicBezTo>
                  <a:pt x="281" y="108"/>
                  <a:pt x="279" y="104"/>
                  <a:pt x="278" y="100"/>
                </a:cubicBezTo>
                <a:cubicBezTo>
                  <a:pt x="278" y="99"/>
                  <a:pt x="278" y="99"/>
                  <a:pt x="278" y="99"/>
                </a:cubicBezTo>
                <a:cubicBezTo>
                  <a:pt x="278" y="99"/>
                  <a:pt x="278" y="99"/>
                  <a:pt x="278" y="99"/>
                </a:cubicBezTo>
                <a:cubicBezTo>
                  <a:pt x="280" y="97"/>
                  <a:pt x="282" y="95"/>
                  <a:pt x="284" y="94"/>
                </a:cubicBezTo>
                <a:cubicBezTo>
                  <a:pt x="285" y="92"/>
                  <a:pt x="287" y="90"/>
                  <a:pt x="289" y="89"/>
                </a:cubicBezTo>
                <a:cubicBezTo>
                  <a:pt x="288" y="86"/>
                  <a:pt x="286" y="84"/>
                  <a:pt x="285" y="82"/>
                </a:cubicBezTo>
                <a:cubicBezTo>
                  <a:pt x="283" y="82"/>
                  <a:pt x="281" y="82"/>
                  <a:pt x="278" y="83"/>
                </a:cubicBezTo>
                <a:cubicBezTo>
                  <a:pt x="276" y="83"/>
                  <a:pt x="273" y="83"/>
                  <a:pt x="271" y="84"/>
                </a:cubicBezTo>
                <a:cubicBezTo>
                  <a:pt x="270" y="84"/>
                  <a:pt x="270" y="84"/>
                  <a:pt x="270" y="84"/>
                </a:cubicBezTo>
                <a:cubicBezTo>
                  <a:pt x="270" y="83"/>
                  <a:pt x="270" y="83"/>
                  <a:pt x="270" y="83"/>
                </a:cubicBezTo>
                <a:cubicBezTo>
                  <a:pt x="268" y="80"/>
                  <a:pt x="266" y="76"/>
                  <a:pt x="264" y="73"/>
                </a:cubicBezTo>
                <a:cubicBezTo>
                  <a:pt x="263" y="72"/>
                  <a:pt x="263" y="72"/>
                  <a:pt x="263" y="72"/>
                </a:cubicBezTo>
                <a:cubicBezTo>
                  <a:pt x="264" y="72"/>
                  <a:pt x="264" y="72"/>
                  <a:pt x="264" y="72"/>
                </a:cubicBezTo>
                <a:cubicBezTo>
                  <a:pt x="265" y="70"/>
                  <a:pt x="266" y="68"/>
                  <a:pt x="268" y="66"/>
                </a:cubicBezTo>
                <a:cubicBezTo>
                  <a:pt x="269" y="64"/>
                  <a:pt x="270" y="62"/>
                  <a:pt x="271" y="60"/>
                </a:cubicBezTo>
                <a:cubicBezTo>
                  <a:pt x="270" y="58"/>
                  <a:pt x="268" y="56"/>
                  <a:pt x="267" y="54"/>
                </a:cubicBezTo>
                <a:cubicBezTo>
                  <a:pt x="264" y="54"/>
                  <a:pt x="262" y="55"/>
                  <a:pt x="260" y="56"/>
                </a:cubicBezTo>
                <a:cubicBezTo>
                  <a:pt x="258" y="57"/>
                  <a:pt x="255" y="58"/>
                  <a:pt x="253" y="59"/>
                </a:cubicBezTo>
                <a:cubicBezTo>
                  <a:pt x="252" y="59"/>
                  <a:pt x="252" y="59"/>
                  <a:pt x="252" y="59"/>
                </a:cubicBezTo>
                <a:cubicBezTo>
                  <a:pt x="252" y="58"/>
                  <a:pt x="252" y="58"/>
                  <a:pt x="252" y="58"/>
                </a:cubicBezTo>
                <a:cubicBezTo>
                  <a:pt x="249" y="55"/>
                  <a:pt x="246" y="53"/>
                  <a:pt x="243" y="50"/>
                </a:cubicBezTo>
                <a:cubicBezTo>
                  <a:pt x="243" y="49"/>
                  <a:pt x="243" y="49"/>
                  <a:pt x="243" y="49"/>
                </a:cubicBezTo>
                <a:cubicBezTo>
                  <a:pt x="243" y="49"/>
                  <a:pt x="243" y="49"/>
                  <a:pt x="243" y="49"/>
                </a:cubicBezTo>
                <a:cubicBezTo>
                  <a:pt x="244" y="47"/>
                  <a:pt x="245" y="44"/>
                  <a:pt x="246" y="42"/>
                </a:cubicBezTo>
                <a:cubicBezTo>
                  <a:pt x="247" y="40"/>
                  <a:pt x="247" y="37"/>
                  <a:pt x="248" y="35"/>
                </a:cubicBezTo>
                <a:cubicBezTo>
                  <a:pt x="246" y="33"/>
                  <a:pt x="244" y="32"/>
                  <a:pt x="242" y="30"/>
                </a:cubicBezTo>
                <a:cubicBezTo>
                  <a:pt x="240" y="31"/>
                  <a:pt x="238" y="33"/>
                  <a:pt x="236" y="34"/>
                </a:cubicBezTo>
                <a:cubicBezTo>
                  <a:pt x="234" y="36"/>
                  <a:pt x="232" y="37"/>
                  <a:pt x="230" y="38"/>
                </a:cubicBezTo>
                <a:cubicBezTo>
                  <a:pt x="229" y="39"/>
                  <a:pt x="229" y="39"/>
                  <a:pt x="229" y="39"/>
                </a:cubicBezTo>
                <a:cubicBezTo>
                  <a:pt x="228" y="38"/>
                  <a:pt x="228" y="38"/>
                  <a:pt x="228" y="38"/>
                </a:cubicBezTo>
                <a:cubicBezTo>
                  <a:pt x="225" y="36"/>
                  <a:pt x="222" y="34"/>
                  <a:pt x="219" y="32"/>
                </a:cubicBezTo>
                <a:cubicBezTo>
                  <a:pt x="218" y="32"/>
                  <a:pt x="218" y="32"/>
                  <a:pt x="218" y="32"/>
                </a:cubicBezTo>
                <a:cubicBezTo>
                  <a:pt x="218" y="31"/>
                  <a:pt x="218" y="31"/>
                  <a:pt x="218" y="31"/>
                </a:cubicBezTo>
                <a:cubicBezTo>
                  <a:pt x="218" y="28"/>
                  <a:pt x="219" y="26"/>
                  <a:pt x="219" y="23"/>
                </a:cubicBezTo>
                <a:cubicBezTo>
                  <a:pt x="219" y="21"/>
                  <a:pt x="220" y="19"/>
                  <a:pt x="220" y="16"/>
                </a:cubicBezTo>
                <a:cubicBezTo>
                  <a:pt x="218" y="15"/>
                  <a:pt x="215" y="14"/>
                  <a:pt x="213" y="13"/>
                </a:cubicBezTo>
                <a:cubicBezTo>
                  <a:pt x="211" y="15"/>
                  <a:pt x="210" y="16"/>
                  <a:pt x="208" y="18"/>
                </a:cubicBezTo>
                <a:cubicBezTo>
                  <a:pt x="206" y="20"/>
                  <a:pt x="205" y="22"/>
                  <a:pt x="203" y="23"/>
                </a:cubicBezTo>
                <a:cubicBezTo>
                  <a:pt x="202" y="24"/>
                  <a:pt x="202" y="24"/>
                  <a:pt x="202" y="24"/>
                </a:cubicBezTo>
                <a:cubicBezTo>
                  <a:pt x="202" y="24"/>
                  <a:pt x="202" y="24"/>
                  <a:pt x="202" y="24"/>
                </a:cubicBezTo>
                <a:cubicBezTo>
                  <a:pt x="198" y="22"/>
                  <a:pt x="194" y="21"/>
                  <a:pt x="191" y="20"/>
                </a:cubicBezTo>
                <a:cubicBezTo>
                  <a:pt x="190" y="20"/>
                  <a:pt x="190" y="20"/>
                  <a:pt x="190" y="20"/>
                </a:cubicBezTo>
                <a:cubicBezTo>
                  <a:pt x="190" y="19"/>
                  <a:pt x="190" y="19"/>
                  <a:pt x="190" y="19"/>
                </a:cubicBezTo>
                <a:cubicBezTo>
                  <a:pt x="189" y="17"/>
                  <a:pt x="189" y="14"/>
                  <a:pt x="189" y="12"/>
                </a:cubicBezTo>
                <a:cubicBezTo>
                  <a:pt x="189" y="9"/>
                  <a:pt x="189" y="7"/>
                  <a:pt x="188" y="4"/>
                </a:cubicBezTo>
                <a:cubicBezTo>
                  <a:pt x="186" y="4"/>
                  <a:pt x="183" y="3"/>
                  <a:pt x="181" y="3"/>
                </a:cubicBezTo>
                <a:cubicBezTo>
                  <a:pt x="180" y="4"/>
                  <a:pt x="178" y="7"/>
                  <a:pt x="177" y="9"/>
                </a:cubicBezTo>
                <a:cubicBezTo>
                  <a:pt x="176" y="11"/>
                  <a:pt x="175" y="13"/>
                  <a:pt x="173" y="15"/>
                </a:cubicBezTo>
                <a:cubicBezTo>
                  <a:pt x="173" y="16"/>
                  <a:pt x="173" y="16"/>
                  <a:pt x="173" y="16"/>
                </a:cubicBezTo>
                <a:cubicBezTo>
                  <a:pt x="172" y="16"/>
                  <a:pt x="172" y="16"/>
                  <a:pt x="172" y="16"/>
                </a:cubicBezTo>
                <a:cubicBezTo>
                  <a:pt x="168" y="15"/>
                  <a:pt x="165" y="15"/>
                  <a:pt x="161" y="14"/>
                </a:cubicBezTo>
                <a:cubicBezTo>
                  <a:pt x="160" y="14"/>
                  <a:pt x="160" y="14"/>
                  <a:pt x="160" y="14"/>
                </a:cubicBezTo>
                <a:cubicBezTo>
                  <a:pt x="159" y="14"/>
                  <a:pt x="159" y="14"/>
                  <a:pt x="159" y="14"/>
                </a:cubicBezTo>
                <a:cubicBezTo>
                  <a:pt x="159" y="11"/>
                  <a:pt x="158" y="9"/>
                  <a:pt x="157" y="7"/>
                </a:cubicBezTo>
                <a:cubicBezTo>
                  <a:pt x="156" y="4"/>
                  <a:pt x="156" y="2"/>
                  <a:pt x="155" y="0"/>
                </a:cubicBezTo>
                <a:cubicBezTo>
                  <a:pt x="155" y="0"/>
                  <a:pt x="155" y="0"/>
                  <a:pt x="155" y="0"/>
                </a:cubicBezTo>
                <a:cubicBezTo>
                  <a:pt x="152" y="0"/>
                  <a:pt x="150" y="0"/>
                  <a:pt x="147" y="0"/>
                </a:cubicBezTo>
                <a:cubicBezTo>
                  <a:pt x="147" y="0"/>
                  <a:pt x="147" y="0"/>
                  <a:pt x="147" y="0"/>
                </a:cubicBezTo>
                <a:cubicBezTo>
                  <a:pt x="146" y="2"/>
                  <a:pt x="145" y="4"/>
                  <a:pt x="145" y="7"/>
                </a:cubicBezTo>
                <a:cubicBezTo>
                  <a:pt x="144" y="9"/>
                  <a:pt x="143" y="11"/>
                  <a:pt x="142" y="14"/>
                </a:cubicBezTo>
                <a:cubicBezTo>
                  <a:pt x="142" y="14"/>
                  <a:pt x="142" y="14"/>
                  <a:pt x="142" y="14"/>
                </a:cubicBezTo>
                <a:cubicBezTo>
                  <a:pt x="141" y="14"/>
                  <a:pt x="141" y="14"/>
                  <a:pt x="141" y="14"/>
                </a:cubicBezTo>
                <a:cubicBezTo>
                  <a:pt x="137" y="15"/>
                  <a:pt x="133" y="15"/>
                  <a:pt x="130" y="16"/>
                </a:cubicBezTo>
                <a:cubicBezTo>
                  <a:pt x="129" y="16"/>
                  <a:pt x="129" y="16"/>
                  <a:pt x="129" y="16"/>
                </a:cubicBezTo>
                <a:cubicBezTo>
                  <a:pt x="129" y="15"/>
                  <a:pt x="129" y="15"/>
                  <a:pt x="129" y="15"/>
                </a:cubicBezTo>
                <a:cubicBezTo>
                  <a:pt x="127" y="13"/>
                  <a:pt x="126" y="11"/>
                  <a:pt x="125" y="9"/>
                </a:cubicBezTo>
                <a:cubicBezTo>
                  <a:pt x="123" y="7"/>
                  <a:pt x="122" y="4"/>
                  <a:pt x="121" y="3"/>
                </a:cubicBezTo>
                <a:cubicBezTo>
                  <a:pt x="118" y="3"/>
                  <a:pt x="116" y="4"/>
                  <a:pt x="113" y="4"/>
                </a:cubicBezTo>
                <a:cubicBezTo>
                  <a:pt x="113" y="7"/>
                  <a:pt x="113" y="9"/>
                  <a:pt x="113" y="12"/>
                </a:cubicBezTo>
                <a:cubicBezTo>
                  <a:pt x="113" y="14"/>
                  <a:pt x="112" y="17"/>
                  <a:pt x="112" y="19"/>
                </a:cubicBezTo>
                <a:cubicBezTo>
                  <a:pt x="112" y="20"/>
                  <a:pt x="112" y="20"/>
                  <a:pt x="112" y="20"/>
                </a:cubicBezTo>
                <a:cubicBezTo>
                  <a:pt x="111" y="20"/>
                  <a:pt x="111" y="20"/>
                  <a:pt x="111" y="20"/>
                </a:cubicBezTo>
                <a:cubicBezTo>
                  <a:pt x="108" y="21"/>
                  <a:pt x="104" y="22"/>
                  <a:pt x="100" y="24"/>
                </a:cubicBezTo>
                <a:cubicBezTo>
                  <a:pt x="100" y="24"/>
                  <a:pt x="100" y="24"/>
                  <a:pt x="100" y="24"/>
                </a:cubicBezTo>
                <a:cubicBezTo>
                  <a:pt x="99" y="23"/>
                  <a:pt x="99" y="23"/>
                  <a:pt x="99" y="23"/>
                </a:cubicBezTo>
                <a:cubicBezTo>
                  <a:pt x="97" y="22"/>
                  <a:pt x="96" y="20"/>
                  <a:pt x="94" y="18"/>
                </a:cubicBezTo>
                <a:cubicBezTo>
                  <a:pt x="92" y="16"/>
                  <a:pt x="90" y="15"/>
                  <a:pt x="89" y="13"/>
                </a:cubicBezTo>
                <a:cubicBezTo>
                  <a:pt x="86" y="14"/>
                  <a:pt x="84" y="15"/>
                  <a:pt x="82" y="16"/>
                </a:cubicBezTo>
                <a:cubicBezTo>
                  <a:pt x="82" y="19"/>
                  <a:pt x="82" y="21"/>
                  <a:pt x="83" y="23"/>
                </a:cubicBezTo>
                <a:cubicBezTo>
                  <a:pt x="83" y="26"/>
                  <a:pt x="83" y="28"/>
                  <a:pt x="84" y="31"/>
                </a:cubicBezTo>
                <a:cubicBezTo>
                  <a:pt x="84" y="32"/>
                  <a:pt x="84" y="32"/>
                  <a:pt x="84" y="32"/>
                </a:cubicBezTo>
                <a:cubicBezTo>
                  <a:pt x="83" y="32"/>
                  <a:pt x="83" y="32"/>
                  <a:pt x="83" y="32"/>
                </a:cubicBezTo>
                <a:cubicBezTo>
                  <a:pt x="80" y="34"/>
                  <a:pt x="76" y="36"/>
                  <a:pt x="73" y="38"/>
                </a:cubicBezTo>
                <a:cubicBezTo>
                  <a:pt x="73" y="39"/>
                  <a:pt x="73" y="39"/>
                  <a:pt x="73" y="39"/>
                </a:cubicBezTo>
                <a:cubicBezTo>
                  <a:pt x="72" y="38"/>
                  <a:pt x="72" y="38"/>
                  <a:pt x="72" y="38"/>
                </a:cubicBezTo>
                <a:cubicBezTo>
                  <a:pt x="70" y="37"/>
                  <a:pt x="68" y="36"/>
                  <a:pt x="66" y="34"/>
                </a:cubicBezTo>
                <a:cubicBezTo>
                  <a:pt x="64" y="33"/>
                  <a:pt x="62" y="31"/>
                  <a:pt x="60" y="30"/>
                </a:cubicBezTo>
                <a:cubicBezTo>
                  <a:pt x="58" y="32"/>
                  <a:pt x="56" y="33"/>
                  <a:pt x="54" y="35"/>
                </a:cubicBezTo>
                <a:cubicBezTo>
                  <a:pt x="54" y="37"/>
                  <a:pt x="55" y="40"/>
                  <a:pt x="56" y="42"/>
                </a:cubicBezTo>
                <a:cubicBezTo>
                  <a:pt x="57" y="44"/>
                  <a:pt x="58" y="47"/>
                  <a:pt x="59" y="49"/>
                </a:cubicBezTo>
                <a:cubicBezTo>
                  <a:pt x="59" y="49"/>
                  <a:pt x="59" y="49"/>
                  <a:pt x="59" y="49"/>
                </a:cubicBezTo>
                <a:cubicBezTo>
                  <a:pt x="58" y="50"/>
                  <a:pt x="58" y="50"/>
                  <a:pt x="58" y="50"/>
                </a:cubicBezTo>
                <a:cubicBezTo>
                  <a:pt x="56" y="53"/>
                  <a:pt x="53" y="55"/>
                  <a:pt x="50" y="58"/>
                </a:cubicBezTo>
                <a:cubicBezTo>
                  <a:pt x="50" y="59"/>
                  <a:pt x="50" y="59"/>
                  <a:pt x="50" y="59"/>
                </a:cubicBezTo>
                <a:cubicBezTo>
                  <a:pt x="49" y="59"/>
                  <a:pt x="49" y="59"/>
                  <a:pt x="49" y="59"/>
                </a:cubicBezTo>
                <a:cubicBezTo>
                  <a:pt x="47" y="58"/>
                  <a:pt x="44" y="57"/>
                  <a:pt x="42" y="56"/>
                </a:cubicBezTo>
                <a:cubicBezTo>
                  <a:pt x="40" y="55"/>
                  <a:pt x="37" y="54"/>
                  <a:pt x="35" y="54"/>
                </a:cubicBezTo>
                <a:cubicBezTo>
                  <a:pt x="33" y="56"/>
                  <a:pt x="32" y="58"/>
                  <a:pt x="30" y="60"/>
                </a:cubicBezTo>
                <a:cubicBezTo>
                  <a:pt x="32" y="62"/>
                  <a:pt x="33" y="64"/>
                  <a:pt x="34" y="66"/>
                </a:cubicBezTo>
                <a:cubicBezTo>
                  <a:pt x="36" y="68"/>
                  <a:pt x="37" y="70"/>
                  <a:pt x="38" y="72"/>
                </a:cubicBezTo>
                <a:cubicBezTo>
                  <a:pt x="39" y="72"/>
                  <a:pt x="39" y="72"/>
                  <a:pt x="39" y="72"/>
                </a:cubicBezTo>
                <a:cubicBezTo>
                  <a:pt x="38" y="73"/>
                  <a:pt x="38" y="73"/>
                  <a:pt x="38" y="73"/>
                </a:cubicBezTo>
                <a:cubicBezTo>
                  <a:pt x="36" y="76"/>
                  <a:pt x="34" y="80"/>
                  <a:pt x="32" y="83"/>
                </a:cubicBezTo>
                <a:cubicBezTo>
                  <a:pt x="32" y="84"/>
                  <a:pt x="32" y="84"/>
                  <a:pt x="32" y="84"/>
                </a:cubicBezTo>
                <a:cubicBezTo>
                  <a:pt x="31" y="84"/>
                  <a:pt x="31" y="84"/>
                  <a:pt x="31" y="84"/>
                </a:cubicBezTo>
                <a:cubicBezTo>
                  <a:pt x="29" y="83"/>
                  <a:pt x="26" y="83"/>
                  <a:pt x="24" y="83"/>
                </a:cubicBezTo>
                <a:cubicBezTo>
                  <a:pt x="21" y="82"/>
                  <a:pt x="19" y="82"/>
                  <a:pt x="17" y="82"/>
                </a:cubicBezTo>
                <a:cubicBezTo>
                  <a:pt x="15" y="84"/>
                  <a:pt x="14" y="86"/>
                  <a:pt x="13" y="89"/>
                </a:cubicBezTo>
                <a:cubicBezTo>
                  <a:pt x="15" y="90"/>
                  <a:pt x="16" y="92"/>
                  <a:pt x="18" y="94"/>
                </a:cubicBezTo>
                <a:cubicBezTo>
                  <a:pt x="20" y="95"/>
                  <a:pt x="22" y="97"/>
                  <a:pt x="24" y="99"/>
                </a:cubicBezTo>
                <a:cubicBezTo>
                  <a:pt x="24" y="99"/>
                  <a:pt x="24" y="99"/>
                  <a:pt x="24" y="99"/>
                </a:cubicBezTo>
                <a:cubicBezTo>
                  <a:pt x="24" y="100"/>
                  <a:pt x="24" y="100"/>
                  <a:pt x="24" y="100"/>
                </a:cubicBezTo>
                <a:cubicBezTo>
                  <a:pt x="22" y="104"/>
                  <a:pt x="21" y="108"/>
                  <a:pt x="20" y="111"/>
                </a:cubicBezTo>
                <a:cubicBezTo>
                  <a:pt x="20" y="112"/>
                  <a:pt x="20" y="112"/>
                  <a:pt x="20" y="112"/>
                </a:cubicBezTo>
                <a:cubicBezTo>
                  <a:pt x="19" y="112"/>
                  <a:pt x="19" y="112"/>
                  <a:pt x="19" y="112"/>
                </a:cubicBezTo>
                <a:cubicBezTo>
                  <a:pt x="17" y="112"/>
                  <a:pt x="14" y="112"/>
                  <a:pt x="12" y="113"/>
                </a:cubicBezTo>
                <a:cubicBezTo>
                  <a:pt x="9" y="113"/>
                  <a:pt x="7" y="113"/>
                  <a:pt x="4" y="113"/>
                </a:cubicBezTo>
                <a:cubicBezTo>
                  <a:pt x="4" y="116"/>
                  <a:pt x="3" y="118"/>
                  <a:pt x="3" y="121"/>
                </a:cubicBezTo>
                <a:cubicBezTo>
                  <a:pt x="5" y="122"/>
                  <a:pt x="7" y="123"/>
                  <a:pt x="9" y="125"/>
                </a:cubicBezTo>
                <a:cubicBezTo>
                  <a:pt x="11" y="126"/>
                  <a:pt x="13" y="127"/>
                  <a:pt x="15" y="128"/>
                </a:cubicBezTo>
                <a:cubicBezTo>
                  <a:pt x="16" y="129"/>
                  <a:pt x="16" y="129"/>
                  <a:pt x="16" y="129"/>
                </a:cubicBezTo>
                <a:cubicBezTo>
                  <a:pt x="16" y="130"/>
                  <a:pt x="16" y="130"/>
                  <a:pt x="16" y="130"/>
                </a:cubicBezTo>
                <a:cubicBezTo>
                  <a:pt x="15" y="133"/>
                  <a:pt x="15" y="137"/>
                  <a:pt x="15" y="141"/>
                </a:cubicBezTo>
                <a:cubicBezTo>
                  <a:pt x="14" y="142"/>
                  <a:pt x="14" y="142"/>
                  <a:pt x="14" y="142"/>
                </a:cubicBezTo>
                <a:cubicBezTo>
                  <a:pt x="14" y="142"/>
                  <a:pt x="14" y="142"/>
                  <a:pt x="14" y="142"/>
                </a:cubicBezTo>
                <a:cubicBezTo>
                  <a:pt x="12" y="143"/>
                  <a:pt x="9" y="144"/>
                  <a:pt x="7" y="145"/>
                </a:cubicBezTo>
                <a:cubicBezTo>
                  <a:pt x="4" y="145"/>
                  <a:pt x="2" y="146"/>
                  <a:pt x="0" y="147"/>
                </a:cubicBezTo>
                <a:cubicBezTo>
                  <a:pt x="0" y="147"/>
                  <a:pt x="0" y="147"/>
                  <a:pt x="0" y="147"/>
                </a:cubicBezTo>
                <a:cubicBezTo>
                  <a:pt x="0" y="148"/>
                  <a:pt x="0" y="150"/>
                  <a:pt x="0" y="151"/>
                </a:cubicBezTo>
                <a:cubicBezTo>
                  <a:pt x="0" y="152"/>
                  <a:pt x="0" y="153"/>
                  <a:pt x="0" y="155"/>
                </a:cubicBezTo>
                <a:cubicBezTo>
                  <a:pt x="0" y="155"/>
                  <a:pt x="0" y="155"/>
                  <a:pt x="0" y="155"/>
                </a:cubicBezTo>
                <a:cubicBezTo>
                  <a:pt x="2" y="156"/>
                  <a:pt x="4" y="156"/>
                  <a:pt x="7" y="157"/>
                </a:cubicBezTo>
                <a:cubicBezTo>
                  <a:pt x="9" y="158"/>
                  <a:pt x="12" y="158"/>
                  <a:pt x="14" y="159"/>
                </a:cubicBezTo>
                <a:cubicBezTo>
                  <a:pt x="14" y="160"/>
                  <a:pt x="14" y="160"/>
                  <a:pt x="14" y="160"/>
                </a:cubicBezTo>
                <a:cubicBezTo>
                  <a:pt x="15" y="160"/>
                  <a:pt x="15" y="160"/>
                  <a:pt x="15" y="160"/>
                </a:cubicBezTo>
                <a:cubicBezTo>
                  <a:pt x="15" y="165"/>
                  <a:pt x="15" y="168"/>
                  <a:pt x="16" y="172"/>
                </a:cubicBezTo>
                <a:cubicBezTo>
                  <a:pt x="16" y="173"/>
                  <a:pt x="16" y="173"/>
                  <a:pt x="16" y="173"/>
                </a:cubicBezTo>
                <a:cubicBezTo>
                  <a:pt x="15" y="173"/>
                  <a:pt x="15" y="173"/>
                  <a:pt x="15" y="173"/>
                </a:cubicBezTo>
                <a:cubicBezTo>
                  <a:pt x="13" y="174"/>
                  <a:pt x="11" y="176"/>
                  <a:pt x="9" y="177"/>
                </a:cubicBezTo>
                <a:cubicBezTo>
                  <a:pt x="7" y="178"/>
                  <a:pt x="5" y="179"/>
                  <a:pt x="3" y="181"/>
                </a:cubicBezTo>
                <a:cubicBezTo>
                  <a:pt x="3" y="183"/>
                  <a:pt x="4" y="186"/>
                  <a:pt x="4" y="188"/>
                </a:cubicBezTo>
                <a:cubicBezTo>
                  <a:pt x="7" y="189"/>
                  <a:pt x="9" y="189"/>
                  <a:pt x="12" y="189"/>
                </a:cubicBezTo>
                <a:cubicBezTo>
                  <a:pt x="14" y="189"/>
                  <a:pt x="17" y="189"/>
                  <a:pt x="19" y="190"/>
                </a:cubicBezTo>
                <a:cubicBezTo>
                  <a:pt x="20" y="190"/>
                  <a:pt x="20" y="190"/>
                  <a:pt x="20" y="190"/>
                </a:cubicBezTo>
                <a:cubicBezTo>
                  <a:pt x="20" y="190"/>
                  <a:pt x="20" y="190"/>
                  <a:pt x="20" y="190"/>
                </a:cubicBezTo>
                <a:cubicBezTo>
                  <a:pt x="21" y="194"/>
                  <a:pt x="22" y="198"/>
                  <a:pt x="24" y="201"/>
                </a:cubicBezTo>
                <a:cubicBezTo>
                  <a:pt x="24" y="202"/>
                  <a:pt x="24" y="202"/>
                  <a:pt x="24" y="202"/>
                </a:cubicBezTo>
                <a:cubicBezTo>
                  <a:pt x="24" y="203"/>
                  <a:pt x="24" y="203"/>
                  <a:pt x="24" y="203"/>
                </a:cubicBezTo>
                <a:cubicBezTo>
                  <a:pt x="22" y="204"/>
                  <a:pt x="20" y="206"/>
                  <a:pt x="18" y="208"/>
                </a:cubicBezTo>
                <a:cubicBezTo>
                  <a:pt x="16" y="210"/>
                  <a:pt x="15" y="211"/>
                  <a:pt x="13" y="213"/>
                </a:cubicBezTo>
                <a:cubicBezTo>
                  <a:pt x="14" y="215"/>
                  <a:pt x="15" y="218"/>
                  <a:pt x="17" y="220"/>
                </a:cubicBezTo>
                <a:cubicBezTo>
                  <a:pt x="19" y="220"/>
                  <a:pt x="21" y="219"/>
                  <a:pt x="24" y="219"/>
                </a:cubicBezTo>
                <a:cubicBezTo>
                  <a:pt x="26" y="219"/>
                  <a:pt x="29" y="218"/>
                  <a:pt x="31" y="218"/>
                </a:cubicBezTo>
                <a:cubicBezTo>
                  <a:pt x="32" y="218"/>
                  <a:pt x="32" y="218"/>
                  <a:pt x="32" y="218"/>
                </a:cubicBezTo>
                <a:cubicBezTo>
                  <a:pt x="32" y="219"/>
                  <a:pt x="32" y="219"/>
                  <a:pt x="32" y="219"/>
                </a:cubicBezTo>
                <a:cubicBezTo>
                  <a:pt x="34" y="222"/>
                  <a:pt x="36" y="225"/>
                  <a:pt x="38" y="228"/>
                </a:cubicBezTo>
                <a:cubicBezTo>
                  <a:pt x="39" y="229"/>
                  <a:pt x="39" y="229"/>
                  <a:pt x="39" y="229"/>
                </a:cubicBezTo>
                <a:cubicBezTo>
                  <a:pt x="38" y="230"/>
                  <a:pt x="38" y="230"/>
                  <a:pt x="38" y="230"/>
                </a:cubicBezTo>
                <a:cubicBezTo>
                  <a:pt x="37" y="232"/>
                  <a:pt x="36" y="234"/>
                  <a:pt x="34" y="236"/>
                </a:cubicBezTo>
                <a:cubicBezTo>
                  <a:pt x="33" y="238"/>
                  <a:pt x="32" y="240"/>
                  <a:pt x="30" y="242"/>
                </a:cubicBezTo>
                <a:cubicBezTo>
                  <a:pt x="32" y="244"/>
                  <a:pt x="33" y="246"/>
                  <a:pt x="35" y="248"/>
                </a:cubicBezTo>
                <a:cubicBezTo>
                  <a:pt x="37" y="247"/>
                  <a:pt x="40" y="246"/>
                  <a:pt x="42" y="246"/>
                </a:cubicBezTo>
                <a:cubicBezTo>
                  <a:pt x="44" y="245"/>
                  <a:pt x="47" y="244"/>
                  <a:pt x="49" y="243"/>
                </a:cubicBezTo>
                <a:cubicBezTo>
                  <a:pt x="50" y="243"/>
                  <a:pt x="50" y="243"/>
                  <a:pt x="50" y="243"/>
                </a:cubicBezTo>
                <a:cubicBezTo>
                  <a:pt x="50" y="243"/>
                  <a:pt x="50" y="243"/>
                  <a:pt x="50" y="243"/>
                </a:cubicBezTo>
                <a:cubicBezTo>
                  <a:pt x="53" y="246"/>
                  <a:pt x="56" y="249"/>
                  <a:pt x="58" y="251"/>
                </a:cubicBezTo>
                <a:cubicBezTo>
                  <a:pt x="59" y="252"/>
                  <a:pt x="59" y="252"/>
                  <a:pt x="59" y="252"/>
                </a:cubicBezTo>
                <a:cubicBezTo>
                  <a:pt x="59" y="253"/>
                  <a:pt x="59" y="253"/>
                  <a:pt x="59" y="253"/>
                </a:cubicBezTo>
                <a:cubicBezTo>
                  <a:pt x="58" y="255"/>
                  <a:pt x="57" y="257"/>
                  <a:pt x="56" y="260"/>
                </a:cubicBezTo>
                <a:cubicBezTo>
                  <a:pt x="55" y="262"/>
                  <a:pt x="54" y="264"/>
                  <a:pt x="54" y="266"/>
                </a:cubicBezTo>
                <a:cubicBezTo>
                  <a:pt x="56" y="268"/>
                  <a:pt x="58" y="270"/>
                  <a:pt x="60" y="271"/>
                </a:cubicBezTo>
                <a:cubicBezTo>
                  <a:pt x="62" y="270"/>
                  <a:pt x="64" y="269"/>
                  <a:pt x="66" y="267"/>
                </a:cubicBezTo>
                <a:cubicBezTo>
                  <a:pt x="68" y="266"/>
                  <a:pt x="70" y="265"/>
                  <a:pt x="72" y="263"/>
                </a:cubicBezTo>
                <a:cubicBezTo>
                  <a:pt x="73" y="263"/>
                  <a:pt x="73" y="263"/>
                  <a:pt x="73" y="263"/>
                </a:cubicBezTo>
                <a:cubicBezTo>
                  <a:pt x="73" y="263"/>
                  <a:pt x="73" y="263"/>
                  <a:pt x="73" y="263"/>
                </a:cubicBezTo>
                <a:cubicBezTo>
                  <a:pt x="76" y="266"/>
                  <a:pt x="80" y="268"/>
                  <a:pt x="83" y="270"/>
                </a:cubicBezTo>
                <a:cubicBezTo>
                  <a:pt x="84" y="270"/>
                  <a:pt x="84" y="270"/>
                  <a:pt x="84" y="270"/>
                </a:cubicBezTo>
                <a:cubicBezTo>
                  <a:pt x="84" y="271"/>
                  <a:pt x="84" y="271"/>
                  <a:pt x="84" y="271"/>
                </a:cubicBezTo>
                <a:cubicBezTo>
                  <a:pt x="83" y="273"/>
                  <a:pt x="83" y="276"/>
                  <a:pt x="83" y="278"/>
                </a:cubicBezTo>
                <a:cubicBezTo>
                  <a:pt x="82" y="280"/>
                  <a:pt x="82" y="283"/>
                  <a:pt x="82" y="285"/>
                </a:cubicBezTo>
                <a:cubicBezTo>
                  <a:pt x="84" y="286"/>
                  <a:pt x="86" y="287"/>
                  <a:pt x="89" y="289"/>
                </a:cubicBezTo>
                <a:cubicBezTo>
                  <a:pt x="90" y="287"/>
                  <a:pt x="92" y="285"/>
                  <a:pt x="94" y="283"/>
                </a:cubicBezTo>
                <a:cubicBezTo>
                  <a:pt x="96" y="282"/>
                  <a:pt x="97" y="280"/>
                  <a:pt x="99" y="278"/>
                </a:cubicBezTo>
                <a:cubicBezTo>
                  <a:pt x="100" y="278"/>
                  <a:pt x="100" y="278"/>
                  <a:pt x="100" y="278"/>
                </a:cubicBezTo>
                <a:cubicBezTo>
                  <a:pt x="100" y="278"/>
                  <a:pt x="100" y="278"/>
                  <a:pt x="100" y="278"/>
                </a:cubicBezTo>
                <a:cubicBezTo>
                  <a:pt x="104" y="279"/>
                  <a:pt x="108" y="281"/>
                  <a:pt x="111" y="282"/>
                </a:cubicBezTo>
                <a:cubicBezTo>
                  <a:pt x="112" y="282"/>
                  <a:pt x="112" y="282"/>
                  <a:pt x="112" y="282"/>
                </a:cubicBezTo>
                <a:cubicBezTo>
                  <a:pt x="112" y="283"/>
                  <a:pt x="112" y="283"/>
                  <a:pt x="112" y="283"/>
                </a:cubicBezTo>
                <a:cubicBezTo>
                  <a:pt x="112" y="285"/>
                  <a:pt x="113" y="288"/>
                  <a:pt x="113" y="290"/>
                </a:cubicBezTo>
                <a:cubicBezTo>
                  <a:pt x="113" y="292"/>
                  <a:pt x="113" y="295"/>
                  <a:pt x="113" y="297"/>
                </a:cubicBezTo>
                <a:cubicBezTo>
                  <a:pt x="116" y="298"/>
                  <a:pt x="118" y="298"/>
                  <a:pt x="121" y="299"/>
                </a:cubicBezTo>
                <a:cubicBezTo>
                  <a:pt x="122" y="297"/>
                  <a:pt x="124" y="295"/>
                  <a:pt x="125" y="293"/>
                </a:cubicBezTo>
                <a:cubicBezTo>
                  <a:pt x="126" y="291"/>
                  <a:pt x="127" y="288"/>
                  <a:pt x="129" y="287"/>
                </a:cubicBezTo>
                <a:cubicBezTo>
                  <a:pt x="129" y="286"/>
                  <a:pt x="129" y="286"/>
                  <a:pt x="129" y="286"/>
                </a:cubicBezTo>
                <a:cubicBezTo>
                  <a:pt x="130" y="286"/>
                  <a:pt x="130" y="286"/>
                  <a:pt x="130" y="286"/>
                </a:cubicBezTo>
                <a:cubicBezTo>
                  <a:pt x="133" y="286"/>
                  <a:pt x="137" y="287"/>
                  <a:pt x="141" y="287"/>
                </a:cubicBezTo>
                <a:cubicBezTo>
                  <a:pt x="142" y="287"/>
                  <a:pt x="142" y="287"/>
                  <a:pt x="142" y="287"/>
                </a:cubicBezTo>
                <a:cubicBezTo>
                  <a:pt x="142" y="288"/>
                  <a:pt x="142" y="288"/>
                  <a:pt x="142" y="288"/>
                </a:cubicBezTo>
                <a:cubicBezTo>
                  <a:pt x="143" y="290"/>
                  <a:pt x="144" y="293"/>
                  <a:pt x="145" y="295"/>
                </a:cubicBezTo>
                <a:cubicBezTo>
                  <a:pt x="145" y="297"/>
                  <a:pt x="146" y="300"/>
                  <a:pt x="147" y="302"/>
                </a:cubicBezTo>
                <a:cubicBezTo>
                  <a:pt x="147" y="302"/>
                  <a:pt x="147" y="302"/>
                  <a:pt x="147" y="302"/>
                </a:cubicBezTo>
                <a:cubicBezTo>
                  <a:pt x="150" y="302"/>
                  <a:pt x="152" y="302"/>
                  <a:pt x="155" y="302"/>
                </a:cubicBezTo>
                <a:cubicBezTo>
                  <a:pt x="155" y="302"/>
                  <a:pt x="155" y="302"/>
                  <a:pt x="155" y="302"/>
                </a:cubicBezTo>
                <a:cubicBezTo>
                  <a:pt x="156" y="300"/>
                  <a:pt x="156" y="297"/>
                  <a:pt x="157" y="295"/>
                </a:cubicBezTo>
                <a:cubicBezTo>
                  <a:pt x="158" y="293"/>
                  <a:pt x="159" y="290"/>
                  <a:pt x="159" y="288"/>
                </a:cubicBezTo>
                <a:cubicBezTo>
                  <a:pt x="160" y="287"/>
                  <a:pt x="160" y="287"/>
                  <a:pt x="160" y="287"/>
                </a:cubicBezTo>
                <a:cubicBezTo>
                  <a:pt x="161" y="287"/>
                  <a:pt x="161" y="287"/>
                  <a:pt x="161" y="287"/>
                </a:cubicBezTo>
                <a:cubicBezTo>
                  <a:pt x="165" y="287"/>
                  <a:pt x="168" y="286"/>
                  <a:pt x="172" y="286"/>
                </a:cubicBezTo>
                <a:cubicBezTo>
                  <a:pt x="173" y="286"/>
                  <a:pt x="173" y="286"/>
                  <a:pt x="173" y="286"/>
                </a:cubicBezTo>
                <a:cubicBezTo>
                  <a:pt x="173" y="287"/>
                  <a:pt x="173" y="287"/>
                  <a:pt x="173" y="287"/>
                </a:cubicBezTo>
                <a:cubicBezTo>
                  <a:pt x="175" y="288"/>
                  <a:pt x="176" y="291"/>
                  <a:pt x="177" y="293"/>
                </a:cubicBezTo>
                <a:cubicBezTo>
                  <a:pt x="178" y="295"/>
                  <a:pt x="180" y="297"/>
                  <a:pt x="181" y="299"/>
                </a:cubicBezTo>
                <a:cubicBezTo>
                  <a:pt x="183" y="298"/>
                  <a:pt x="186" y="298"/>
                  <a:pt x="188" y="297"/>
                </a:cubicBezTo>
                <a:cubicBezTo>
                  <a:pt x="189" y="295"/>
                  <a:pt x="189" y="292"/>
                  <a:pt x="189" y="290"/>
                </a:cubicBezTo>
                <a:cubicBezTo>
                  <a:pt x="189" y="288"/>
                  <a:pt x="189" y="285"/>
                  <a:pt x="190" y="283"/>
                </a:cubicBezTo>
                <a:cubicBezTo>
                  <a:pt x="190" y="282"/>
                  <a:pt x="190" y="282"/>
                  <a:pt x="190" y="282"/>
                </a:cubicBezTo>
                <a:cubicBezTo>
                  <a:pt x="191" y="282"/>
                  <a:pt x="191" y="282"/>
                  <a:pt x="191" y="282"/>
                </a:cubicBezTo>
                <a:cubicBezTo>
                  <a:pt x="194" y="281"/>
                  <a:pt x="198" y="279"/>
                  <a:pt x="202" y="278"/>
                </a:cubicBezTo>
                <a:cubicBezTo>
                  <a:pt x="202" y="278"/>
                  <a:pt x="202" y="278"/>
                  <a:pt x="202" y="278"/>
                </a:cubicBezTo>
                <a:cubicBezTo>
                  <a:pt x="203" y="278"/>
                  <a:pt x="203" y="278"/>
                  <a:pt x="203" y="278"/>
                </a:cubicBezTo>
                <a:cubicBezTo>
                  <a:pt x="205" y="280"/>
                  <a:pt x="206" y="282"/>
                  <a:pt x="208" y="283"/>
                </a:cubicBezTo>
                <a:cubicBezTo>
                  <a:pt x="210" y="285"/>
                  <a:pt x="211" y="287"/>
                  <a:pt x="213" y="289"/>
                </a:cubicBezTo>
                <a:cubicBezTo>
                  <a:pt x="215" y="288"/>
                  <a:pt x="218" y="286"/>
                  <a:pt x="220" y="285"/>
                </a:cubicBezTo>
                <a:cubicBezTo>
                  <a:pt x="220" y="283"/>
                  <a:pt x="219" y="280"/>
                  <a:pt x="219" y="278"/>
                </a:cubicBezTo>
                <a:cubicBezTo>
                  <a:pt x="219" y="276"/>
                  <a:pt x="218" y="273"/>
                  <a:pt x="218" y="271"/>
                </a:cubicBezTo>
                <a:cubicBezTo>
                  <a:pt x="218" y="270"/>
                  <a:pt x="218" y="270"/>
                  <a:pt x="218" y="270"/>
                </a:cubicBezTo>
                <a:cubicBezTo>
                  <a:pt x="219" y="270"/>
                  <a:pt x="219" y="270"/>
                  <a:pt x="219" y="270"/>
                </a:cubicBezTo>
                <a:cubicBezTo>
                  <a:pt x="222" y="268"/>
                  <a:pt x="225" y="266"/>
                  <a:pt x="228" y="263"/>
                </a:cubicBezTo>
                <a:cubicBezTo>
                  <a:pt x="229" y="263"/>
                  <a:pt x="229" y="263"/>
                  <a:pt x="229" y="263"/>
                </a:cubicBezTo>
                <a:cubicBezTo>
                  <a:pt x="230" y="263"/>
                  <a:pt x="230" y="263"/>
                  <a:pt x="230" y="263"/>
                </a:cubicBezTo>
                <a:cubicBezTo>
                  <a:pt x="232" y="265"/>
                  <a:pt x="234" y="266"/>
                  <a:pt x="236" y="267"/>
                </a:cubicBezTo>
                <a:cubicBezTo>
                  <a:pt x="238" y="269"/>
                  <a:pt x="240" y="270"/>
                  <a:pt x="242" y="271"/>
                </a:cubicBezTo>
                <a:cubicBezTo>
                  <a:pt x="244" y="270"/>
                  <a:pt x="246" y="268"/>
                  <a:pt x="248" y="266"/>
                </a:cubicBezTo>
                <a:cubicBezTo>
                  <a:pt x="247" y="264"/>
                  <a:pt x="247" y="262"/>
                  <a:pt x="246" y="260"/>
                </a:cubicBezTo>
                <a:cubicBezTo>
                  <a:pt x="245" y="257"/>
                  <a:pt x="244" y="255"/>
                  <a:pt x="243" y="253"/>
                </a:cubicBezTo>
                <a:cubicBezTo>
                  <a:pt x="243" y="252"/>
                  <a:pt x="243" y="252"/>
                  <a:pt x="243" y="252"/>
                </a:cubicBezTo>
                <a:cubicBezTo>
                  <a:pt x="243" y="251"/>
                  <a:pt x="243" y="251"/>
                  <a:pt x="243" y="251"/>
                </a:cubicBezTo>
                <a:cubicBezTo>
                  <a:pt x="246" y="249"/>
                  <a:pt x="249" y="246"/>
                  <a:pt x="252" y="243"/>
                </a:cubicBezTo>
                <a:cubicBezTo>
                  <a:pt x="252" y="243"/>
                  <a:pt x="252" y="243"/>
                  <a:pt x="252" y="243"/>
                </a:cubicBezTo>
                <a:cubicBezTo>
                  <a:pt x="253" y="243"/>
                  <a:pt x="253" y="243"/>
                  <a:pt x="253" y="243"/>
                </a:cubicBezTo>
                <a:cubicBezTo>
                  <a:pt x="255" y="244"/>
                  <a:pt x="258" y="245"/>
                  <a:pt x="260" y="246"/>
                </a:cubicBezTo>
                <a:cubicBezTo>
                  <a:pt x="262" y="246"/>
                  <a:pt x="264" y="247"/>
                  <a:pt x="267" y="248"/>
                </a:cubicBezTo>
                <a:cubicBezTo>
                  <a:pt x="268" y="246"/>
                  <a:pt x="270" y="244"/>
                  <a:pt x="271" y="242"/>
                </a:cubicBezTo>
                <a:cubicBezTo>
                  <a:pt x="270" y="240"/>
                  <a:pt x="269" y="238"/>
                  <a:pt x="268" y="236"/>
                </a:cubicBezTo>
                <a:cubicBezTo>
                  <a:pt x="266" y="234"/>
                  <a:pt x="265" y="232"/>
                  <a:pt x="264" y="230"/>
                </a:cubicBezTo>
                <a:cubicBezTo>
                  <a:pt x="263" y="229"/>
                  <a:pt x="263" y="229"/>
                  <a:pt x="263" y="229"/>
                </a:cubicBezTo>
                <a:cubicBezTo>
                  <a:pt x="264" y="228"/>
                  <a:pt x="264" y="228"/>
                  <a:pt x="264" y="228"/>
                </a:cubicBezTo>
                <a:cubicBezTo>
                  <a:pt x="266" y="225"/>
                  <a:pt x="268" y="222"/>
                  <a:pt x="270" y="219"/>
                </a:cubicBezTo>
                <a:cubicBezTo>
                  <a:pt x="270" y="218"/>
                  <a:pt x="270" y="218"/>
                  <a:pt x="270" y="218"/>
                </a:cubicBezTo>
                <a:cubicBezTo>
                  <a:pt x="271" y="218"/>
                  <a:pt x="271" y="218"/>
                  <a:pt x="271" y="218"/>
                </a:cubicBezTo>
                <a:cubicBezTo>
                  <a:pt x="273" y="218"/>
                  <a:pt x="276" y="219"/>
                  <a:pt x="278" y="219"/>
                </a:cubicBezTo>
                <a:cubicBezTo>
                  <a:pt x="281" y="219"/>
                  <a:pt x="283" y="220"/>
                  <a:pt x="285" y="220"/>
                </a:cubicBezTo>
                <a:cubicBezTo>
                  <a:pt x="286" y="218"/>
                  <a:pt x="288" y="215"/>
                  <a:pt x="289" y="213"/>
                </a:cubicBezTo>
                <a:cubicBezTo>
                  <a:pt x="287" y="211"/>
                  <a:pt x="285" y="210"/>
                  <a:pt x="284" y="208"/>
                </a:cubicBezTo>
                <a:cubicBezTo>
                  <a:pt x="282" y="206"/>
                  <a:pt x="280" y="204"/>
                  <a:pt x="278" y="203"/>
                </a:cubicBezTo>
                <a:cubicBezTo>
                  <a:pt x="278" y="202"/>
                  <a:pt x="278" y="202"/>
                  <a:pt x="278" y="202"/>
                </a:cubicBezTo>
                <a:cubicBezTo>
                  <a:pt x="278" y="201"/>
                  <a:pt x="278" y="201"/>
                  <a:pt x="278" y="201"/>
                </a:cubicBezTo>
                <a:cubicBezTo>
                  <a:pt x="279" y="198"/>
                  <a:pt x="281" y="194"/>
                  <a:pt x="282" y="190"/>
                </a:cubicBezTo>
                <a:cubicBezTo>
                  <a:pt x="282" y="190"/>
                  <a:pt x="282" y="190"/>
                  <a:pt x="282" y="190"/>
                </a:cubicBezTo>
                <a:cubicBezTo>
                  <a:pt x="283" y="190"/>
                  <a:pt x="283" y="190"/>
                  <a:pt x="283" y="190"/>
                </a:cubicBezTo>
                <a:cubicBezTo>
                  <a:pt x="285" y="189"/>
                  <a:pt x="288" y="189"/>
                  <a:pt x="290" y="189"/>
                </a:cubicBezTo>
                <a:cubicBezTo>
                  <a:pt x="293" y="189"/>
                  <a:pt x="295" y="189"/>
                  <a:pt x="297" y="188"/>
                </a:cubicBezTo>
                <a:cubicBezTo>
                  <a:pt x="298" y="186"/>
                  <a:pt x="299" y="183"/>
                  <a:pt x="299" y="181"/>
                </a:cubicBezTo>
                <a:cubicBezTo>
                  <a:pt x="297" y="179"/>
                  <a:pt x="295" y="178"/>
                  <a:pt x="293" y="177"/>
                </a:cubicBezTo>
                <a:cubicBezTo>
                  <a:pt x="291" y="176"/>
                  <a:pt x="289" y="174"/>
                  <a:pt x="287" y="173"/>
                </a:cubicBezTo>
                <a:cubicBezTo>
                  <a:pt x="286" y="173"/>
                  <a:pt x="286" y="173"/>
                  <a:pt x="286" y="173"/>
                </a:cubicBezTo>
                <a:cubicBezTo>
                  <a:pt x="286" y="172"/>
                  <a:pt x="286" y="172"/>
                  <a:pt x="286" y="172"/>
                </a:cubicBezTo>
                <a:cubicBezTo>
                  <a:pt x="287" y="168"/>
                  <a:pt x="287" y="165"/>
                  <a:pt x="287" y="160"/>
                </a:cubicBezTo>
                <a:cubicBezTo>
                  <a:pt x="287" y="160"/>
                  <a:pt x="287" y="160"/>
                  <a:pt x="287" y="160"/>
                </a:cubicBezTo>
                <a:cubicBezTo>
                  <a:pt x="288" y="159"/>
                  <a:pt x="288" y="159"/>
                  <a:pt x="288" y="159"/>
                </a:cubicBezTo>
                <a:cubicBezTo>
                  <a:pt x="290" y="159"/>
                  <a:pt x="293" y="158"/>
                  <a:pt x="295" y="157"/>
                </a:cubicBezTo>
                <a:cubicBezTo>
                  <a:pt x="297" y="156"/>
                  <a:pt x="300" y="156"/>
                  <a:pt x="302" y="155"/>
                </a:cubicBezTo>
                <a:cubicBezTo>
                  <a:pt x="302" y="155"/>
                  <a:pt x="302" y="155"/>
                  <a:pt x="302" y="155"/>
                </a:cubicBezTo>
                <a:cubicBezTo>
                  <a:pt x="302" y="153"/>
                  <a:pt x="302" y="152"/>
                  <a:pt x="302" y="151"/>
                </a:cubicBezTo>
                <a:cubicBezTo>
                  <a:pt x="302" y="149"/>
                  <a:pt x="302" y="148"/>
                  <a:pt x="302" y="147"/>
                </a:cubicBezTo>
                <a:close/>
                <a:moveTo>
                  <a:pt x="159" y="110"/>
                </a:moveTo>
                <a:cubicBezTo>
                  <a:pt x="161" y="93"/>
                  <a:pt x="164" y="76"/>
                  <a:pt x="169" y="59"/>
                </a:cubicBezTo>
                <a:cubicBezTo>
                  <a:pt x="169" y="58"/>
                  <a:pt x="169" y="58"/>
                  <a:pt x="169" y="58"/>
                </a:cubicBezTo>
                <a:cubicBezTo>
                  <a:pt x="170" y="59"/>
                  <a:pt x="170" y="59"/>
                  <a:pt x="170" y="59"/>
                </a:cubicBezTo>
                <a:cubicBezTo>
                  <a:pt x="182" y="61"/>
                  <a:pt x="193" y="66"/>
                  <a:pt x="203" y="72"/>
                </a:cubicBezTo>
                <a:cubicBezTo>
                  <a:pt x="204" y="73"/>
                  <a:pt x="204" y="73"/>
                  <a:pt x="204" y="73"/>
                </a:cubicBezTo>
                <a:cubicBezTo>
                  <a:pt x="203" y="74"/>
                  <a:pt x="203" y="74"/>
                  <a:pt x="203" y="74"/>
                </a:cubicBezTo>
                <a:cubicBezTo>
                  <a:pt x="195" y="90"/>
                  <a:pt x="185" y="104"/>
                  <a:pt x="174" y="116"/>
                </a:cubicBezTo>
                <a:cubicBezTo>
                  <a:pt x="173" y="117"/>
                  <a:pt x="173" y="117"/>
                  <a:pt x="173" y="117"/>
                </a:cubicBezTo>
                <a:cubicBezTo>
                  <a:pt x="172" y="117"/>
                  <a:pt x="172" y="117"/>
                  <a:pt x="172" y="117"/>
                </a:cubicBezTo>
                <a:cubicBezTo>
                  <a:pt x="169" y="114"/>
                  <a:pt x="165" y="112"/>
                  <a:pt x="160" y="111"/>
                </a:cubicBezTo>
                <a:cubicBezTo>
                  <a:pt x="159" y="111"/>
                  <a:pt x="159" y="111"/>
                  <a:pt x="159" y="111"/>
                </a:cubicBezTo>
                <a:lnTo>
                  <a:pt x="159" y="110"/>
                </a:lnTo>
                <a:close/>
                <a:moveTo>
                  <a:pt x="99" y="72"/>
                </a:moveTo>
                <a:cubicBezTo>
                  <a:pt x="109" y="65"/>
                  <a:pt x="120" y="61"/>
                  <a:pt x="132" y="58"/>
                </a:cubicBezTo>
                <a:cubicBezTo>
                  <a:pt x="133" y="58"/>
                  <a:pt x="133" y="58"/>
                  <a:pt x="133" y="58"/>
                </a:cubicBezTo>
                <a:cubicBezTo>
                  <a:pt x="134" y="59"/>
                  <a:pt x="134" y="59"/>
                  <a:pt x="134" y="59"/>
                </a:cubicBezTo>
                <a:cubicBezTo>
                  <a:pt x="139" y="76"/>
                  <a:pt x="142" y="93"/>
                  <a:pt x="143" y="110"/>
                </a:cubicBezTo>
                <a:cubicBezTo>
                  <a:pt x="143" y="111"/>
                  <a:pt x="143" y="111"/>
                  <a:pt x="143" y="111"/>
                </a:cubicBezTo>
                <a:cubicBezTo>
                  <a:pt x="142" y="111"/>
                  <a:pt x="142" y="111"/>
                  <a:pt x="142" y="111"/>
                </a:cubicBezTo>
                <a:cubicBezTo>
                  <a:pt x="138" y="112"/>
                  <a:pt x="134" y="114"/>
                  <a:pt x="130" y="116"/>
                </a:cubicBezTo>
                <a:cubicBezTo>
                  <a:pt x="129" y="117"/>
                  <a:pt x="129" y="117"/>
                  <a:pt x="129" y="117"/>
                </a:cubicBezTo>
                <a:cubicBezTo>
                  <a:pt x="128" y="116"/>
                  <a:pt x="128" y="116"/>
                  <a:pt x="128" y="116"/>
                </a:cubicBezTo>
                <a:cubicBezTo>
                  <a:pt x="117" y="103"/>
                  <a:pt x="107" y="89"/>
                  <a:pt x="99" y="74"/>
                </a:cubicBezTo>
                <a:cubicBezTo>
                  <a:pt x="98" y="73"/>
                  <a:pt x="98" y="73"/>
                  <a:pt x="98" y="73"/>
                </a:cubicBezTo>
                <a:lnTo>
                  <a:pt x="99" y="72"/>
                </a:lnTo>
                <a:close/>
                <a:moveTo>
                  <a:pt x="59" y="132"/>
                </a:moveTo>
                <a:cubicBezTo>
                  <a:pt x="61" y="120"/>
                  <a:pt x="66" y="109"/>
                  <a:pt x="72" y="99"/>
                </a:cubicBezTo>
                <a:cubicBezTo>
                  <a:pt x="73" y="98"/>
                  <a:pt x="73" y="98"/>
                  <a:pt x="73" y="98"/>
                </a:cubicBezTo>
                <a:cubicBezTo>
                  <a:pt x="74" y="98"/>
                  <a:pt x="74" y="98"/>
                  <a:pt x="74" y="98"/>
                </a:cubicBezTo>
                <a:cubicBezTo>
                  <a:pt x="90" y="107"/>
                  <a:pt x="104" y="116"/>
                  <a:pt x="116" y="128"/>
                </a:cubicBezTo>
                <a:cubicBezTo>
                  <a:pt x="117" y="128"/>
                  <a:pt x="117" y="128"/>
                  <a:pt x="117" y="128"/>
                </a:cubicBezTo>
                <a:cubicBezTo>
                  <a:pt x="117" y="129"/>
                  <a:pt x="117" y="129"/>
                  <a:pt x="117" y="129"/>
                </a:cubicBezTo>
                <a:cubicBezTo>
                  <a:pt x="114" y="133"/>
                  <a:pt x="113" y="137"/>
                  <a:pt x="112" y="141"/>
                </a:cubicBezTo>
                <a:cubicBezTo>
                  <a:pt x="111" y="143"/>
                  <a:pt x="111" y="143"/>
                  <a:pt x="111" y="143"/>
                </a:cubicBezTo>
                <a:cubicBezTo>
                  <a:pt x="110" y="142"/>
                  <a:pt x="110" y="142"/>
                  <a:pt x="110" y="142"/>
                </a:cubicBezTo>
                <a:cubicBezTo>
                  <a:pt x="93" y="141"/>
                  <a:pt x="76" y="138"/>
                  <a:pt x="60" y="133"/>
                </a:cubicBezTo>
                <a:cubicBezTo>
                  <a:pt x="58" y="133"/>
                  <a:pt x="58" y="133"/>
                  <a:pt x="58" y="133"/>
                </a:cubicBezTo>
                <a:lnTo>
                  <a:pt x="59" y="132"/>
                </a:lnTo>
                <a:close/>
                <a:moveTo>
                  <a:pt x="74" y="203"/>
                </a:moveTo>
                <a:cubicBezTo>
                  <a:pt x="73" y="203"/>
                  <a:pt x="73" y="203"/>
                  <a:pt x="73" y="203"/>
                </a:cubicBezTo>
                <a:cubicBezTo>
                  <a:pt x="72" y="202"/>
                  <a:pt x="72" y="202"/>
                  <a:pt x="72" y="202"/>
                </a:cubicBezTo>
                <a:cubicBezTo>
                  <a:pt x="66" y="192"/>
                  <a:pt x="61" y="181"/>
                  <a:pt x="59" y="170"/>
                </a:cubicBezTo>
                <a:cubicBezTo>
                  <a:pt x="58" y="168"/>
                  <a:pt x="58" y="168"/>
                  <a:pt x="58" y="168"/>
                </a:cubicBezTo>
                <a:cubicBezTo>
                  <a:pt x="60" y="168"/>
                  <a:pt x="60" y="168"/>
                  <a:pt x="60" y="168"/>
                </a:cubicBezTo>
                <a:cubicBezTo>
                  <a:pt x="76" y="163"/>
                  <a:pt x="93" y="160"/>
                  <a:pt x="110" y="159"/>
                </a:cubicBezTo>
                <a:cubicBezTo>
                  <a:pt x="111" y="159"/>
                  <a:pt x="111" y="159"/>
                  <a:pt x="111" y="159"/>
                </a:cubicBezTo>
                <a:cubicBezTo>
                  <a:pt x="111" y="160"/>
                  <a:pt x="111" y="160"/>
                  <a:pt x="111" y="160"/>
                </a:cubicBezTo>
                <a:cubicBezTo>
                  <a:pt x="112" y="164"/>
                  <a:pt x="114" y="168"/>
                  <a:pt x="116" y="172"/>
                </a:cubicBezTo>
                <a:cubicBezTo>
                  <a:pt x="117" y="173"/>
                  <a:pt x="117" y="173"/>
                  <a:pt x="117" y="173"/>
                </a:cubicBezTo>
                <a:cubicBezTo>
                  <a:pt x="116" y="174"/>
                  <a:pt x="116" y="174"/>
                  <a:pt x="116" y="174"/>
                </a:cubicBezTo>
                <a:cubicBezTo>
                  <a:pt x="103" y="185"/>
                  <a:pt x="89" y="194"/>
                  <a:pt x="74" y="203"/>
                </a:cubicBezTo>
                <a:close/>
                <a:moveTo>
                  <a:pt x="143" y="191"/>
                </a:moveTo>
                <a:cubicBezTo>
                  <a:pt x="141" y="208"/>
                  <a:pt x="138" y="225"/>
                  <a:pt x="133" y="242"/>
                </a:cubicBezTo>
                <a:cubicBezTo>
                  <a:pt x="133" y="243"/>
                  <a:pt x="133" y="243"/>
                  <a:pt x="133" y="243"/>
                </a:cubicBezTo>
                <a:cubicBezTo>
                  <a:pt x="132" y="243"/>
                  <a:pt x="132" y="243"/>
                  <a:pt x="132" y="243"/>
                </a:cubicBezTo>
                <a:cubicBezTo>
                  <a:pt x="120" y="241"/>
                  <a:pt x="109" y="236"/>
                  <a:pt x="99" y="229"/>
                </a:cubicBezTo>
                <a:cubicBezTo>
                  <a:pt x="98" y="229"/>
                  <a:pt x="98" y="229"/>
                  <a:pt x="98" y="229"/>
                </a:cubicBezTo>
                <a:cubicBezTo>
                  <a:pt x="98" y="228"/>
                  <a:pt x="98" y="228"/>
                  <a:pt x="98" y="228"/>
                </a:cubicBezTo>
                <a:cubicBezTo>
                  <a:pt x="107" y="212"/>
                  <a:pt x="117" y="198"/>
                  <a:pt x="128" y="185"/>
                </a:cubicBezTo>
                <a:cubicBezTo>
                  <a:pt x="128" y="184"/>
                  <a:pt x="128" y="184"/>
                  <a:pt x="128" y="184"/>
                </a:cubicBezTo>
                <a:cubicBezTo>
                  <a:pt x="129" y="185"/>
                  <a:pt x="129" y="185"/>
                  <a:pt x="129" y="185"/>
                </a:cubicBezTo>
                <a:cubicBezTo>
                  <a:pt x="133" y="187"/>
                  <a:pt x="137" y="189"/>
                  <a:pt x="142" y="190"/>
                </a:cubicBezTo>
                <a:cubicBezTo>
                  <a:pt x="143" y="190"/>
                  <a:pt x="143" y="190"/>
                  <a:pt x="143" y="190"/>
                </a:cubicBezTo>
                <a:lnTo>
                  <a:pt x="143" y="191"/>
                </a:lnTo>
                <a:close/>
                <a:moveTo>
                  <a:pt x="151" y="180"/>
                </a:moveTo>
                <a:cubicBezTo>
                  <a:pt x="143" y="180"/>
                  <a:pt x="136" y="177"/>
                  <a:pt x="130" y="171"/>
                </a:cubicBezTo>
                <a:cubicBezTo>
                  <a:pt x="125" y="166"/>
                  <a:pt x="122" y="159"/>
                  <a:pt x="122" y="151"/>
                </a:cubicBezTo>
                <a:cubicBezTo>
                  <a:pt x="122" y="143"/>
                  <a:pt x="125" y="136"/>
                  <a:pt x="130" y="130"/>
                </a:cubicBezTo>
                <a:cubicBezTo>
                  <a:pt x="136" y="125"/>
                  <a:pt x="143" y="122"/>
                  <a:pt x="151" y="122"/>
                </a:cubicBezTo>
                <a:cubicBezTo>
                  <a:pt x="159" y="122"/>
                  <a:pt x="166" y="125"/>
                  <a:pt x="172" y="130"/>
                </a:cubicBezTo>
                <a:cubicBezTo>
                  <a:pt x="183" y="142"/>
                  <a:pt x="183" y="160"/>
                  <a:pt x="172" y="171"/>
                </a:cubicBezTo>
                <a:cubicBezTo>
                  <a:pt x="166" y="177"/>
                  <a:pt x="159" y="180"/>
                  <a:pt x="151" y="180"/>
                </a:cubicBezTo>
                <a:close/>
                <a:moveTo>
                  <a:pt x="203" y="229"/>
                </a:moveTo>
                <a:cubicBezTo>
                  <a:pt x="192" y="236"/>
                  <a:pt x="181" y="241"/>
                  <a:pt x="170" y="243"/>
                </a:cubicBezTo>
                <a:cubicBezTo>
                  <a:pt x="168" y="243"/>
                  <a:pt x="168" y="243"/>
                  <a:pt x="168" y="243"/>
                </a:cubicBezTo>
                <a:cubicBezTo>
                  <a:pt x="168" y="242"/>
                  <a:pt x="168" y="242"/>
                  <a:pt x="168" y="242"/>
                </a:cubicBezTo>
                <a:cubicBezTo>
                  <a:pt x="163" y="225"/>
                  <a:pt x="160" y="208"/>
                  <a:pt x="159" y="192"/>
                </a:cubicBezTo>
                <a:cubicBezTo>
                  <a:pt x="159" y="190"/>
                  <a:pt x="159" y="190"/>
                  <a:pt x="159" y="190"/>
                </a:cubicBezTo>
                <a:cubicBezTo>
                  <a:pt x="160" y="190"/>
                  <a:pt x="160" y="190"/>
                  <a:pt x="160" y="190"/>
                </a:cubicBezTo>
                <a:cubicBezTo>
                  <a:pt x="164" y="189"/>
                  <a:pt x="168" y="188"/>
                  <a:pt x="172" y="185"/>
                </a:cubicBezTo>
                <a:cubicBezTo>
                  <a:pt x="173" y="185"/>
                  <a:pt x="173" y="185"/>
                  <a:pt x="173" y="185"/>
                </a:cubicBezTo>
                <a:cubicBezTo>
                  <a:pt x="174" y="185"/>
                  <a:pt x="174" y="185"/>
                  <a:pt x="174" y="185"/>
                </a:cubicBezTo>
                <a:cubicBezTo>
                  <a:pt x="185" y="199"/>
                  <a:pt x="195" y="213"/>
                  <a:pt x="203" y="228"/>
                </a:cubicBezTo>
                <a:cubicBezTo>
                  <a:pt x="204" y="229"/>
                  <a:pt x="204" y="229"/>
                  <a:pt x="204" y="229"/>
                </a:cubicBezTo>
                <a:lnTo>
                  <a:pt x="203" y="229"/>
                </a:lnTo>
                <a:close/>
                <a:moveTo>
                  <a:pt x="243" y="170"/>
                </a:moveTo>
                <a:cubicBezTo>
                  <a:pt x="241" y="182"/>
                  <a:pt x="236" y="193"/>
                  <a:pt x="229" y="203"/>
                </a:cubicBezTo>
                <a:cubicBezTo>
                  <a:pt x="229" y="204"/>
                  <a:pt x="229" y="204"/>
                  <a:pt x="229" y="204"/>
                </a:cubicBezTo>
                <a:cubicBezTo>
                  <a:pt x="228" y="203"/>
                  <a:pt x="228" y="203"/>
                  <a:pt x="228" y="203"/>
                </a:cubicBezTo>
                <a:cubicBezTo>
                  <a:pt x="212" y="195"/>
                  <a:pt x="198" y="185"/>
                  <a:pt x="185" y="174"/>
                </a:cubicBezTo>
                <a:cubicBezTo>
                  <a:pt x="185" y="173"/>
                  <a:pt x="185" y="173"/>
                  <a:pt x="185" y="173"/>
                </a:cubicBezTo>
                <a:cubicBezTo>
                  <a:pt x="185" y="172"/>
                  <a:pt x="185" y="172"/>
                  <a:pt x="185" y="172"/>
                </a:cubicBezTo>
                <a:cubicBezTo>
                  <a:pt x="188" y="169"/>
                  <a:pt x="189" y="164"/>
                  <a:pt x="190" y="160"/>
                </a:cubicBezTo>
                <a:cubicBezTo>
                  <a:pt x="191" y="159"/>
                  <a:pt x="191" y="159"/>
                  <a:pt x="191" y="159"/>
                </a:cubicBezTo>
                <a:cubicBezTo>
                  <a:pt x="192" y="159"/>
                  <a:pt x="192" y="159"/>
                  <a:pt x="192" y="159"/>
                </a:cubicBezTo>
                <a:cubicBezTo>
                  <a:pt x="208" y="161"/>
                  <a:pt x="225" y="164"/>
                  <a:pt x="242" y="168"/>
                </a:cubicBezTo>
                <a:cubicBezTo>
                  <a:pt x="243" y="169"/>
                  <a:pt x="243" y="169"/>
                  <a:pt x="243" y="169"/>
                </a:cubicBezTo>
                <a:lnTo>
                  <a:pt x="243" y="170"/>
                </a:lnTo>
                <a:close/>
                <a:moveTo>
                  <a:pt x="242" y="134"/>
                </a:moveTo>
                <a:cubicBezTo>
                  <a:pt x="225" y="139"/>
                  <a:pt x="208" y="142"/>
                  <a:pt x="192" y="143"/>
                </a:cubicBezTo>
                <a:cubicBezTo>
                  <a:pt x="191" y="143"/>
                  <a:pt x="191" y="143"/>
                  <a:pt x="191" y="143"/>
                </a:cubicBezTo>
                <a:cubicBezTo>
                  <a:pt x="190" y="142"/>
                  <a:pt x="190" y="142"/>
                  <a:pt x="190" y="142"/>
                </a:cubicBezTo>
                <a:cubicBezTo>
                  <a:pt x="189" y="137"/>
                  <a:pt x="188" y="133"/>
                  <a:pt x="185" y="130"/>
                </a:cubicBezTo>
                <a:cubicBezTo>
                  <a:pt x="185" y="129"/>
                  <a:pt x="185" y="129"/>
                  <a:pt x="185" y="129"/>
                </a:cubicBezTo>
                <a:cubicBezTo>
                  <a:pt x="186" y="128"/>
                  <a:pt x="186" y="128"/>
                  <a:pt x="186" y="128"/>
                </a:cubicBezTo>
                <a:cubicBezTo>
                  <a:pt x="199" y="117"/>
                  <a:pt x="213" y="107"/>
                  <a:pt x="228" y="99"/>
                </a:cubicBezTo>
                <a:cubicBezTo>
                  <a:pt x="229" y="98"/>
                  <a:pt x="229" y="98"/>
                  <a:pt x="229" y="98"/>
                </a:cubicBezTo>
                <a:cubicBezTo>
                  <a:pt x="230" y="99"/>
                  <a:pt x="230" y="99"/>
                  <a:pt x="230" y="99"/>
                </a:cubicBezTo>
                <a:cubicBezTo>
                  <a:pt x="236" y="109"/>
                  <a:pt x="241" y="120"/>
                  <a:pt x="243" y="132"/>
                </a:cubicBezTo>
                <a:cubicBezTo>
                  <a:pt x="243" y="133"/>
                  <a:pt x="243" y="133"/>
                  <a:pt x="243" y="133"/>
                </a:cubicBezTo>
                <a:lnTo>
                  <a:pt x="242" y="134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  <a:effectLst>
            <a:outerShdw blurRad="190500" dist="76200" dir="2700000" algn="tl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" name="Freeform 30"/>
          <p:cNvSpPr>
            <a:spLocks noEditPoints="1"/>
          </p:cNvSpPr>
          <p:nvPr/>
        </p:nvSpPr>
        <p:spPr bwMode="auto">
          <a:xfrm>
            <a:off x="855546" y="5240795"/>
            <a:ext cx="3044824" cy="3041085"/>
          </a:xfrm>
          <a:custGeom>
            <a:avLst/>
            <a:gdLst>
              <a:gd name="T0" fmla="*/ 286 w 302"/>
              <a:gd name="T1" fmla="*/ 129 h 302"/>
              <a:gd name="T2" fmla="*/ 282 w 302"/>
              <a:gd name="T3" fmla="*/ 112 h 302"/>
              <a:gd name="T4" fmla="*/ 285 w 302"/>
              <a:gd name="T5" fmla="*/ 82 h 302"/>
              <a:gd name="T6" fmla="*/ 264 w 302"/>
              <a:gd name="T7" fmla="*/ 72 h 302"/>
              <a:gd name="T8" fmla="*/ 252 w 302"/>
              <a:gd name="T9" fmla="*/ 58 h 302"/>
              <a:gd name="T10" fmla="*/ 236 w 302"/>
              <a:gd name="T11" fmla="*/ 34 h 302"/>
              <a:gd name="T12" fmla="*/ 219 w 302"/>
              <a:gd name="T13" fmla="*/ 23 h 302"/>
              <a:gd name="T14" fmla="*/ 191 w 302"/>
              <a:gd name="T15" fmla="*/ 20 h 302"/>
              <a:gd name="T16" fmla="*/ 173 w 302"/>
              <a:gd name="T17" fmla="*/ 15 h 302"/>
              <a:gd name="T18" fmla="*/ 155 w 302"/>
              <a:gd name="T19" fmla="*/ 0 h 302"/>
              <a:gd name="T20" fmla="*/ 141 w 302"/>
              <a:gd name="T21" fmla="*/ 14 h 302"/>
              <a:gd name="T22" fmla="*/ 113 w 302"/>
              <a:gd name="T23" fmla="*/ 12 h 302"/>
              <a:gd name="T24" fmla="*/ 94 w 302"/>
              <a:gd name="T25" fmla="*/ 18 h 302"/>
              <a:gd name="T26" fmla="*/ 73 w 302"/>
              <a:gd name="T27" fmla="*/ 38 h 302"/>
              <a:gd name="T28" fmla="*/ 59 w 302"/>
              <a:gd name="T29" fmla="*/ 49 h 302"/>
              <a:gd name="T30" fmla="*/ 35 w 302"/>
              <a:gd name="T31" fmla="*/ 54 h 302"/>
              <a:gd name="T32" fmla="*/ 32 w 302"/>
              <a:gd name="T33" fmla="*/ 84 h 302"/>
              <a:gd name="T34" fmla="*/ 24 w 302"/>
              <a:gd name="T35" fmla="*/ 99 h 302"/>
              <a:gd name="T36" fmla="*/ 3 w 302"/>
              <a:gd name="T37" fmla="*/ 121 h 302"/>
              <a:gd name="T38" fmla="*/ 14 w 302"/>
              <a:gd name="T39" fmla="*/ 142 h 302"/>
              <a:gd name="T40" fmla="*/ 7 w 302"/>
              <a:gd name="T41" fmla="*/ 157 h 302"/>
              <a:gd name="T42" fmla="*/ 9 w 302"/>
              <a:gd name="T43" fmla="*/ 177 h 302"/>
              <a:gd name="T44" fmla="*/ 24 w 302"/>
              <a:gd name="T45" fmla="*/ 201 h 302"/>
              <a:gd name="T46" fmla="*/ 31 w 302"/>
              <a:gd name="T47" fmla="*/ 218 h 302"/>
              <a:gd name="T48" fmla="*/ 30 w 302"/>
              <a:gd name="T49" fmla="*/ 242 h 302"/>
              <a:gd name="T50" fmla="*/ 59 w 302"/>
              <a:gd name="T51" fmla="*/ 252 h 302"/>
              <a:gd name="T52" fmla="*/ 73 w 302"/>
              <a:gd name="T53" fmla="*/ 263 h 302"/>
              <a:gd name="T54" fmla="*/ 89 w 302"/>
              <a:gd name="T55" fmla="*/ 289 h 302"/>
              <a:gd name="T56" fmla="*/ 112 w 302"/>
              <a:gd name="T57" fmla="*/ 283 h 302"/>
              <a:gd name="T58" fmla="*/ 130 w 302"/>
              <a:gd name="T59" fmla="*/ 286 h 302"/>
              <a:gd name="T60" fmla="*/ 155 w 302"/>
              <a:gd name="T61" fmla="*/ 302 h 302"/>
              <a:gd name="T62" fmla="*/ 173 w 302"/>
              <a:gd name="T63" fmla="*/ 286 h 302"/>
              <a:gd name="T64" fmla="*/ 190 w 302"/>
              <a:gd name="T65" fmla="*/ 282 h 302"/>
              <a:gd name="T66" fmla="*/ 220 w 302"/>
              <a:gd name="T67" fmla="*/ 285 h 302"/>
              <a:gd name="T68" fmla="*/ 230 w 302"/>
              <a:gd name="T69" fmla="*/ 263 h 302"/>
              <a:gd name="T70" fmla="*/ 243 w 302"/>
              <a:gd name="T71" fmla="*/ 251 h 302"/>
              <a:gd name="T72" fmla="*/ 268 w 302"/>
              <a:gd name="T73" fmla="*/ 236 h 302"/>
              <a:gd name="T74" fmla="*/ 278 w 302"/>
              <a:gd name="T75" fmla="*/ 219 h 302"/>
              <a:gd name="T76" fmla="*/ 282 w 302"/>
              <a:gd name="T77" fmla="*/ 190 h 302"/>
              <a:gd name="T78" fmla="*/ 287 w 302"/>
              <a:gd name="T79" fmla="*/ 173 h 302"/>
              <a:gd name="T80" fmla="*/ 302 w 302"/>
              <a:gd name="T81" fmla="*/ 155 h 302"/>
              <a:gd name="T82" fmla="*/ 170 w 302"/>
              <a:gd name="T83" fmla="*/ 59 h 302"/>
              <a:gd name="T84" fmla="*/ 160 w 302"/>
              <a:gd name="T85" fmla="*/ 111 h 302"/>
              <a:gd name="T86" fmla="*/ 143 w 302"/>
              <a:gd name="T87" fmla="*/ 110 h 302"/>
              <a:gd name="T88" fmla="*/ 98 w 302"/>
              <a:gd name="T89" fmla="*/ 73 h 302"/>
              <a:gd name="T90" fmla="*/ 117 w 302"/>
              <a:gd name="T91" fmla="*/ 128 h 302"/>
              <a:gd name="T92" fmla="*/ 59 w 302"/>
              <a:gd name="T93" fmla="*/ 132 h 302"/>
              <a:gd name="T94" fmla="*/ 110 w 302"/>
              <a:gd name="T95" fmla="*/ 159 h 302"/>
              <a:gd name="T96" fmla="*/ 143 w 302"/>
              <a:gd name="T97" fmla="*/ 191 h 302"/>
              <a:gd name="T98" fmla="*/ 128 w 302"/>
              <a:gd name="T99" fmla="*/ 185 h 302"/>
              <a:gd name="T100" fmla="*/ 130 w 302"/>
              <a:gd name="T101" fmla="*/ 171 h 302"/>
              <a:gd name="T102" fmla="*/ 203 w 302"/>
              <a:gd name="T103" fmla="*/ 229 h 302"/>
              <a:gd name="T104" fmla="*/ 172 w 302"/>
              <a:gd name="T105" fmla="*/ 185 h 302"/>
              <a:gd name="T106" fmla="*/ 229 w 302"/>
              <a:gd name="T107" fmla="*/ 203 h 302"/>
              <a:gd name="T108" fmla="*/ 191 w 302"/>
              <a:gd name="T109" fmla="*/ 159 h 302"/>
              <a:gd name="T110" fmla="*/ 191 w 302"/>
              <a:gd name="T111" fmla="*/ 143 h 302"/>
              <a:gd name="T112" fmla="*/ 230 w 302"/>
              <a:gd name="T113" fmla="*/ 99 h 3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302" h="302">
                <a:moveTo>
                  <a:pt x="302" y="147"/>
                </a:moveTo>
                <a:cubicBezTo>
                  <a:pt x="300" y="146"/>
                  <a:pt x="297" y="145"/>
                  <a:pt x="295" y="145"/>
                </a:cubicBezTo>
                <a:cubicBezTo>
                  <a:pt x="293" y="144"/>
                  <a:pt x="290" y="143"/>
                  <a:pt x="288" y="142"/>
                </a:cubicBezTo>
                <a:cubicBezTo>
                  <a:pt x="287" y="142"/>
                  <a:pt x="287" y="142"/>
                  <a:pt x="287" y="142"/>
                </a:cubicBezTo>
                <a:cubicBezTo>
                  <a:pt x="287" y="141"/>
                  <a:pt x="287" y="141"/>
                  <a:pt x="287" y="141"/>
                </a:cubicBezTo>
                <a:cubicBezTo>
                  <a:pt x="287" y="137"/>
                  <a:pt x="287" y="133"/>
                  <a:pt x="286" y="130"/>
                </a:cubicBezTo>
                <a:cubicBezTo>
                  <a:pt x="286" y="129"/>
                  <a:pt x="286" y="129"/>
                  <a:pt x="286" y="129"/>
                </a:cubicBezTo>
                <a:cubicBezTo>
                  <a:pt x="287" y="128"/>
                  <a:pt x="287" y="128"/>
                  <a:pt x="287" y="128"/>
                </a:cubicBezTo>
                <a:cubicBezTo>
                  <a:pt x="289" y="127"/>
                  <a:pt x="291" y="126"/>
                  <a:pt x="293" y="125"/>
                </a:cubicBezTo>
                <a:cubicBezTo>
                  <a:pt x="295" y="123"/>
                  <a:pt x="297" y="122"/>
                  <a:pt x="299" y="121"/>
                </a:cubicBezTo>
                <a:cubicBezTo>
                  <a:pt x="299" y="118"/>
                  <a:pt x="298" y="116"/>
                  <a:pt x="297" y="113"/>
                </a:cubicBezTo>
                <a:cubicBezTo>
                  <a:pt x="295" y="113"/>
                  <a:pt x="293" y="113"/>
                  <a:pt x="290" y="113"/>
                </a:cubicBezTo>
                <a:cubicBezTo>
                  <a:pt x="288" y="112"/>
                  <a:pt x="285" y="112"/>
                  <a:pt x="283" y="112"/>
                </a:cubicBezTo>
                <a:cubicBezTo>
                  <a:pt x="282" y="112"/>
                  <a:pt x="282" y="112"/>
                  <a:pt x="282" y="112"/>
                </a:cubicBezTo>
                <a:cubicBezTo>
                  <a:pt x="282" y="111"/>
                  <a:pt x="282" y="111"/>
                  <a:pt x="282" y="111"/>
                </a:cubicBezTo>
                <a:cubicBezTo>
                  <a:pt x="281" y="108"/>
                  <a:pt x="279" y="104"/>
                  <a:pt x="278" y="100"/>
                </a:cubicBezTo>
                <a:cubicBezTo>
                  <a:pt x="278" y="99"/>
                  <a:pt x="278" y="99"/>
                  <a:pt x="278" y="99"/>
                </a:cubicBezTo>
                <a:cubicBezTo>
                  <a:pt x="278" y="99"/>
                  <a:pt x="278" y="99"/>
                  <a:pt x="278" y="99"/>
                </a:cubicBezTo>
                <a:cubicBezTo>
                  <a:pt x="280" y="97"/>
                  <a:pt x="282" y="95"/>
                  <a:pt x="284" y="94"/>
                </a:cubicBezTo>
                <a:cubicBezTo>
                  <a:pt x="285" y="92"/>
                  <a:pt x="287" y="90"/>
                  <a:pt x="289" y="89"/>
                </a:cubicBezTo>
                <a:cubicBezTo>
                  <a:pt x="288" y="86"/>
                  <a:pt x="286" y="84"/>
                  <a:pt x="285" y="82"/>
                </a:cubicBezTo>
                <a:cubicBezTo>
                  <a:pt x="283" y="82"/>
                  <a:pt x="281" y="82"/>
                  <a:pt x="278" y="83"/>
                </a:cubicBezTo>
                <a:cubicBezTo>
                  <a:pt x="276" y="83"/>
                  <a:pt x="273" y="83"/>
                  <a:pt x="271" y="84"/>
                </a:cubicBezTo>
                <a:cubicBezTo>
                  <a:pt x="270" y="84"/>
                  <a:pt x="270" y="84"/>
                  <a:pt x="270" y="84"/>
                </a:cubicBezTo>
                <a:cubicBezTo>
                  <a:pt x="270" y="83"/>
                  <a:pt x="270" y="83"/>
                  <a:pt x="270" y="83"/>
                </a:cubicBezTo>
                <a:cubicBezTo>
                  <a:pt x="268" y="80"/>
                  <a:pt x="266" y="76"/>
                  <a:pt x="264" y="73"/>
                </a:cubicBezTo>
                <a:cubicBezTo>
                  <a:pt x="263" y="72"/>
                  <a:pt x="263" y="72"/>
                  <a:pt x="263" y="72"/>
                </a:cubicBezTo>
                <a:cubicBezTo>
                  <a:pt x="264" y="72"/>
                  <a:pt x="264" y="72"/>
                  <a:pt x="264" y="72"/>
                </a:cubicBezTo>
                <a:cubicBezTo>
                  <a:pt x="265" y="70"/>
                  <a:pt x="266" y="68"/>
                  <a:pt x="268" y="66"/>
                </a:cubicBezTo>
                <a:cubicBezTo>
                  <a:pt x="269" y="64"/>
                  <a:pt x="270" y="62"/>
                  <a:pt x="271" y="60"/>
                </a:cubicBezTo>
                <a:cubicBezTo>
                  <a:pt x="270" y="58"/>
                  <a:pt x="268" y="56"/>
                  <a:pt x="267" y="54"/>
                </a:cubicBezTo>
                <a:cubicBezTo>
                  <a:pt x="264" y="54"/>
                  <a:pt x="262" y="55"/>
                  <a:pt x="260" y="56"/>
                </a:cubicBezTo>
                <a:cubicBezTo>
                  <a:pt x="258" y="57"/>
                  <a:pt x="255" y="58"/>
                  <a:pt x="253" y="59"/>
                </a:cubicBezTo>
                <a:cubicBezTo>
                  <a:pt x="252" y="59"/>
                  <a:pt x="252" y="59"/>
                  <a:pt x="252" y="59"/>
                </a:cubicBezTo>
                <a:cubicBezTo>
                  <a:pt x="252" y="58"/>
                  <a:pt x="252" y="58"/>
                  <a:pt x="252" y="58"/>
                </a:cubicBezTo>
                <a:cubicBezTo>
                  <a:pt x="249" y="55"/>
                  <a:pt x="246" y="53"/>
                  <a:pt x="243" y="50"/>
                </a:cubicBezTo>
                <a:cubicBezTo>
                  <a:pt x="243" y="49"/>
                  <a:pt x="243" y="49"/>
                  <a:pt x="243" y="49"/>
                </a:cubicBezTo>
                <a:cubicBezTo>
                  <a:pt x="243" y="49"/>
                  <a:pt x="243" y="49"/>
                  <a:pt x="243" y="49"/>
                </a:cubicBezTo>
                <a:cubicBezTo>
                  <a:pt x="244" y="47"/>
                  <a:pt x="245" y="44"/>
                  <a:pt x="246" y="42"/>
                </a:cubicBezTo>
                <a:cubicBezTo>
                  <a:pt x="247" y="40"/>
                  <a:pt x="247" y="37"/>
                  <a:pt x="248" y="35"/>
                </a:cubicBezTo>
                <a:cubicBezTo>
                  <a:pt x="246" y="33"/>
                  <a:pt x="244" y="32"/>
                  <a:pt x="242" y="30"/>
                </a:cubicBezTo>
                <a:cubicBezTo>
                  <a:pt x="240" y="31"/>
                  <a:pt x="238" y="33"/>
                  <a:pt x="236" y="34"/>
                </a:cubicBezTo>
                <a:cubicBezTo>
                  <a:pt x="234" y="36"/>
                  <a:pt x="232" y="37"/>
                  <a:pt x="230" y="38"/>
                </a:cubicBezTo>
                <a:cubicBezTo>
                  <a:pt x="229" y="39"/>
                  <a:pt x="229" y="39"/>
                  <a:pt x="229" y="39"/>
                </a:cubicBezTo>
                <a:cubicBezTo>
                  <a:pt x="228" y="38"/>
                  <a:pt x="228" y="38"/>
                  <a:pt x="228" y="38"/>
                </a:cubicBezTo>
                <a:cubicBezTo>
                  <a:pt x="225" y="36"/>
                  <a:pt x="222" y="34"/>
                  <a:pt x="219" y="32"/>
                </a:cubicBezTo>
                <a:cubicBezTo>
                  <a:pt x="218" y="32"/>
                  <a:pt x="218" y="32"/>
                  <a:pt x="218" y="32"/>
                </a:cubicBezTo>
                <a:cubicBezTo>
                  <a:pt x="218" y="31"/>
                  <a:pt x="218" y="31"/>
                  <a:pt x="218" y="31"/>
                </a:cubicBezTo>
                <a:cubicBezTo>
                  <a:pt x="218" y="28"/>
                  <a:pt x="219" y="26"/>
                  <a:pt x="219" y="23"/>
                </a:cubicBezTo>
                <a:cubicBezTo>
                  <a:pt x="219" y="21"/>
                  <a:pt x="220" y="19"/>
                  <a:pt x="220" y="16"/>
                </a:cubicBezTo>
                <a:cubicBezTo>
                  <a:pt x="218" y="15"/>
                  <a:pt x="215" y="14"/>
                  <a:pt x="213" y="13"/>
                </a:cubicBezTo>
                <a:cubicBezTo>
                  <a:pt x="211" y="15"/>
                  <a:pt x="210" y="16"/>
                  <a:pt x="208" y="18"/>
                </a:cubicBezTo>
                <a:cubicBezTo>
                  <a:pt x="206" y="20"/>
                  <a:pt x="205" y="22"/>
                  <a:pt x="203" y="23"/>
                </a:cubicBezTo>
                <a:cubicBezTo>
                  <a:pt x="202" y="24"/>
                  <a:pt x="202" y="24"/>
                  <a:pt x="202" y="24"/>
                </a:cubicBezTo>
                <a:cubicBezTo>
                  <a:pt x="202" y="24"/>
                  <a:pt x="202" y="24"/>
                  <a:pt x="202" y="24"/>
                </a:cubicBezTo>
                <a:cubicBezTo>
                  <a:pt x="198" y="22"/>
                  <a:pt x="194" y="21"/>
                  <a:pt x="191" y="20"/>
                </a:cubicBezTo>
                <a:cubicBezTo>
                  <a:pt x="190" y="20"/>
                  <a:pt x="190" y="20"/>
                  <a:pt x="190" y="20"/>
                </a:cubicBezTo>
                <a:cubicBezTo>
                  <a:pt x="190" y="19"/>
                  <a:pt x="190" y="19"/>
                  <a:pt x="190" y="19"/>
                </a:cubicBezTo>
                <a:cubicBezTo>
                  <a:pt x="189" y="17"/>
                  <a:pt x="189" y="14"/>
                  <a:pt x="189" y="12"/>
                </a:cubicBezTo>
                <a:cubicBezTo>
                  <a:pt x="189" y="9"/>
                  <a:pt x="189" y="7"/>
                  <a:pt x="188" y="4"/>
                </a:cubicBezTo>
                <a:cubicBezTo>
                  <a:pt x="186" y="4"/>
                  <a:pt x="183" y="3"/>
                  <a:pt x="181" y="3"/>
                </a:cubicBezTo>
                <a:cubicBezTo>
                  <a:pt x="180" y="4"/>
                  <a:pt x="178" y="7"/>
                  <a:pt x="177" y="9"/>
                </a:cubicBezTo>
                <a:cubicBezTo>
                  <a:pt x="176" y="11"/>
                  <a:pt x="175" y="13"/>
                  <a:pt x="173" y="15"/>
                </a:cubicBezTo>
                <a:cubicBezTo>
                  <a:pt x="173" y="16"/>
                  <a:pt x="173" y="16"/>
                  <a:pt x="173" y="16"/>
                </a:cubicBezTo>
                <a:cubicBezTo>
                  <a:pt x="172" y="16"/>
                  <a:pt x="172" y="16"/>
                  <a:pt x="172" y="16"/>
                </a:cubicBezTo>
                <a:cubicBezTo>
                  <a:pt x="168" y="15"/>
                  <a:pt x="165" y="15"/>
                  <a:pt x="161" y="14"/>
                </a:cubicBezTo>
                <a:cubicBezTo>
                  <a:pt x="160" y="14"/>
                  <a:pt x="160" y="14"/>
                  <a:pt x="160" y="14"/>
                </a:cubicBezTo>
                <a:cubicBezTo>
                  <a:pt x="159" y="14"/>
                  <a:pt x="159" y="14"/>
                  <a:pt x="159" y="14"/>
                </a:cubicBezTo>
                <a:cubicBezTo>
                  <a:pt x="159" y="11"/>
                  <a:pt x="158" y="9"/>
                  <a:pt x="157" y="7"/>
                </a:cubicBezTo>
                <a:cubicBezTo>
                  <a:pt x="156" y="4"/>
                  <a:pt x="156" y="2"/>
                  <a:pt x="155" y="0"/>
                </a:cubicBezTo>
                <a:cubicBezTo>
                  <a:pt x="155" y="0"/>
                  <a:pt x="155" y="0"/>
                  <a:pt x="155" y="0"/>
                </a:cubicBezTo>
                <a:cubicBezTo>
                  <a:pt x="152" y="0"/>
                  <a:pt x="150" y="0"/>
                  <a:pt x="147" y="0"/>
                </a:cubicBezTo>
                <a:cubicBezTo>
                  <a:pt x="147" y="0"/>
                  <a:pt x="147" y="0"/>
                  <a:pt x="147" y="0"/>
                </a:cubicBezTo>
                <a:cubicBezTo>
                  <a:pt x="146" y="2"/>
                  <a:pt x="145" y="4"/>
                  <a:pt x="145" y="7"/>
                </a:cubicBezTo>
                <a:cubicBezTo>
                  <a:pt x="144" y="9"/>
                  <a:pt x="143" y="11"/>
                  <a:pt x="142" y="14"/>
                </a:cubicBezTo>
                <a:cubicBezTo>
                  <a:pt x="142" y="14"/>
                  <a:pt x="142" y="14"/>
                  <a:pt x="142" y="14"/>
                </a:cubicBezTo>
                <a:cubicBezTo>
                  <a:pt x="141" y="14"/>
                  <a:pt x="141" y="14"/>
                  <a:pt x="141" y="14"/>
                </a:cubicBezTo>
                <a:cubicBezTo>
                  <a:pt x="137" y="15"/>
                  <a:pt x="133" y="15"/>
                  <a:pt x="130" y="16"/>
                </a:cubicBezTo>
                <a:cubicBezTo>
                  <a:pt x="129" y="16"/>
                  <a:pt x="129" y="16"/>
                  <a:pt x="129" y="16"/>
                </a:cubicBezTo>
                <a:cubicBezTo>
                  <a:pt x="129" y="15"/>
                  <a:pt x="129" y="15"/>
                  <a:pt x="129" y="15"/>
                </a:cubicBezTo>
                <a:cubicBezTo>
                  <a:pt x="127" y="13"/>
                  <a:pt x="126" y="11"/>
                  <a:pt x="125" y="9"/>
                </a:cubicBezTo>
                <a:cubicBezTo>
                  <a:pt x="123" y="7"/>
                  <a:pt x="122" y="4"/>
                  <a:pt x="121" y="3"/>
                </a:cubicBezTo>
                <a:cubicBezTo>
                  <a:pt x="118" y="3"/>
                  <a:pt x="116" y="4"/>
                  <a:pt x="113" y="4"/>
                </a:cubicBezTo>
                <a:cubicBezTo>
                  <a:pt x="113" y="7"/>
                  <a:pt x="113" y="9"/>
                  <a:pt x="113" y="12"/>
                </a:cubicBezTo>
                <a:cubicBezTo>
                  <a:pt x="113" y="14"/>
                  <a:pt x="112" y="17"/>
                  <a:pt x="112" y="19"/>
                </a:cubicBezTo>
                <a:cubicBezTo>
                  <a:pt x="112" y="20"/>
                  <a:pt x="112" y="20"/>
                  <a:pt x="112" y="20"/>
                </a:cubicBezTo>
                <a:cubicBezTo>
                  <a:pt x="111" y="20"/>
                  <a:pt x="111" y="20"/>
                  <a:pt x="111" y="20"/>
                </a:cubicBezTo>
                <a:cubicBezTo>
                  <a:pt x="108" y="21"/>
                  <a:pt x="104" y="22"/>
                  <a:pt x="100" y="24"/>
                </a:cubicBezTo>
                <a:cubicBezTo>
                  <a:pt x="100" y="24"/>
                  <a:pt x="100" y="24"/>
                  <a:pt x="100" y="24"/>
                </a:cubicBezTo>
                <a:cubicBezTo>
                  <a:pt x="99" y="23"/>
                  <a:pt x="99" y="23"/>
                  <a:pt x="99" y="23"/>
                </a:cubicBezTo>
                <a:cubicBezTo>
                  <a:pt x="97" y="22"/>
                  <a:pt x="96" y="20"/>
                  <a:pt x="94" y="18"/>
                </a:cubicBezTo>
                <a:cubicBezTo>
                  <a:pt x="92" y="16"/>
                  <a:pt x="90" y="15"/>
                  <a:pt x="89" y="13"/>
                </a:cubicBezTo>
                <a:cubicBezTo>
                  <a:pt x="86" y="14"/>
                  <a:pt x="84" y="15"/>
                  <a:pt x="82" y="16"/>
                </a:cubicBezTo>
                <a:cubicBezTo>
                  <a:pt x="82" y="19"/>
                  <a:pt x="82" y="21"/>
                  <a:pt x="83" y="23"/>
                </a:cubicBezTo>
                <a:cubicBezTo>
                  <a:pt x="83" y="26"/>
                  <a:pt x="83" y="28"/>
                  <a:pt x="84" y="31"/>
                </a:cubicBezTo>
                <a:cubicBezTo>
                  <a:pt x="84" y="32"/>
                  <a:pt x="84" y="32"/>
                  <a:pt x="84" y="32"/>
                </a:cubicBezTo>
                <a:cubicBezTo>
                  <a:pt x="83" y="32"/>
                  <a:pt x="83" y="32"/>
                  <a:pt x="83" y="32"/>
                </a:cubicBezTo>
                <a:cubicBezTo>
                  <a:pt x="80" y="34"/>
                  <a:pt x="76" y="36"/>
                  <a:pt x="73" y="38"/>
                </a:cubicBezTo>
                <a:cubicBezTo>
                  <a:pt x="73" y="39"/>
                  <a:pt x="73" y="39"/>
                  <a:pt x="73" y="39"/>
                </a:cubicBezTo>
                <a:cubicBezTo>
                  <a:pt x="72" y="38"/>
                  <a:pt x="72" y="38"/>
                  <a:pt x="72" y="38"/>
                </a:cubicBezTo>
                <a:cubicBezTo>
                  <a:pt x="70" y="37"/>
                  <a:pt x="68" y="36"/>
                  <a:pt x="66" y="34"/>
                </a:cubicBezTo>
                <a:cubicBezTo>
                  <a:pt x="64" y="33"/>
                  <a:pt x="62" y="31"/>
                  <a:pt x="60" y="30"/>
                </a:cubicBezTo>
                <a:cubicBezTo>
                  <a:pt x="58" y="32"/>
                  <a:pt x="56" y="33"/>
                  <a:pt x="54" y="35"/>
                </a:cubicBezTo>
                <a:cubicBezTo>
                  <a:pt x="54" y="37"/>
                  <a:pt x="55" y="40"/>
                  <a:pt x="56" y="42"/>
                </a:cubicBezTo>
                <a:cubicBezTo>
                  <a:pt x="57" y="44"/>
                  <a:pt x="58" y="47"/>
                  <a:pt x="59" y="49"/>
                </a:cubicBezTo>
                <a:cubicBezTo>
                  <a:pt x="59" y="49"/>
                  <a:pt x="59" y="49"/>
                  <a:pt x="59" y="49"/>
                </a:cubicBezTo>
                <a:cubicBezTo>
                  <a:pt x="58" y="50"/>
                  <a:pt x="58" y="50"/>
                  <a:pt x="58" y="50"/>
                </a:cubicBezTo>
                <a:cubicBezTo>
                  <a:pt x="56" y="53"/>
                  <a:pt x="53" y="55"/>
                  <a:pt x="50" y="58"/>
                </a:cubicBezTo>
                <a:cubicBezTo>
                  <a:pt x="50" y="59"/>
                  <a:pt x="50" y="59"/>
                  <a:pt x="50" y="59"/>
                </a:cubicBezTo>
                <a:cubicBezTo>
                  <a:pt x="49" y="59"/>
                  <a:pt x="49" y="59"/>
                  <a:pt x="49" y="59"/>
                </a:cubicBezTo>
                <a:cubicBezTo>
                  <a:pt x="47" y="58"/>
                  <a:pt x="44" y="57"/>
                  <a:pt x="42" y="56"/>
                </a:cubicBezTo>
                <a:cubicBezTo>
                  <a:pt x="40" y="55"/>
                  <a:pt x="37" y="54"/>
                  <a:pt x="35" y="54"/>
                </a:cubicBezTo>
                <a:cubicBezTo>
                  <a:pt x="33" y="56"/>
                  <a:pt x="32" y="58"/>
                  <a:pt x="30" y="60"/>
                </a:cubicBezTo>
                <a:cubicBezTo>
                  <a:pt x="32" y="62"/>
                  <a:pt x="33" y="64"/>
                  <a:pt x="34" y="66"/>
                </a:cubicBezTo>
                <a:cubicBezTo>
                  <a:pt x="36" y="68"/>
                  <a:pt x="37" y="70"/>
                  <a:pt x="38" y="72"/>
                </a:cubicBezTo>
                <a:cubicBezTo>
                  <a:pt x="39" y="72"/>
                  <a:pt x="39" y="72"/>
                  <a:pt x="39" y="72"/>
                </a:cubicBezTo>
                <a:cubicBezTo>
                  <a:pt x="38" y="73"/>
                  <a:pt x="38" y="73"/>
                  <a:pt x="38" y="73"/>
                </a:cubicBezTo>
                <a:cubicBezTo>
                  <a:pt x="36" y="76"/>
                  <a:pt x="34" y="80"/>
                  <a:pt x="32" y="83"/>
                </a:cubicBezTo>
                <a:cubicBezTo>
                  <a:pt x="32" y="84"/>
                  <a:pt x="32" y="84"/>
                  <a:pt x="32" y="84"/>
                </a:cubicBezTo>
                <a:cubicBezTo>
                  <a:pt x="31" y="84"/>
                  <a:pt x="31" y="84"/>
                  <a:pt x="31" y="84"/>
                </a:cubicBezTo>
                <a:cubicBezTo>
                  <a:pt x="29" y="83"/>
                  <a:pt x="26" y="83"/>
                  <a:pt x="24" y="83"/>
                </a:cubicBezTo>
                <a:cubicBezTo>
                  <a:pt x="21" y="82"/>
                  <a:pt x="19" y="82"/>
                  <a:pt x="17" y="82"/>
                </a:cubicBezTo>
                <a:cubicBezTo>
                  <a:pt x="15" y="84"/>
                  <a:pt x="14" y="86"/>
                  <a:pt x="13" y="89"/>
                </a:cubicBezTo>
                <a:cubicBezTo>
                  <a:pt x="15" y="90"/>
                  <a:pt x="16" y="92"/>
                  <a:pt x="18" y="94"/>
                </a:cubicBezTo>
                <a:cubicBezTo>
                  <a:pt x="20" y="95"/>
                  <a:pt x="22" y="97"/>
                  <a:pt x="24" y="99"/>
                </a:cubicBezTo>
                <a:cubicBezTo>
                  <a:pt x="24" y="99"/>
                  <a:pt x="24" y="99"/>
                  <a:pt x="24" y="99"/>
                </a:cubicBezTo>
                <a:cubicBezTo>
                  <a:pt x="24" y="100"/>
                  <a:pt x="24" y="100"/>
                  <a:pt x="24" y="100"/>
                </a:cubicBezTo>
                <a:cubicBezTo>
                  <a:pt x="22" y="104"/>
                  <a:pt x="21" y="108"/>
                  <a:pt x="20" y="111"/>
                </a:cubicBezTo>
                <a:cubicBezTo>
                  <a:pt x="20" y="112"/>
                  <a:pt x="20" y="112"/>
                  <a:pt x="20" y="112"/>
                </a:cubicBezTo>
                <a:cubicBezTo>
                  <a:pt x="19" y="112"/>
                  <a:pt x="19" y="112"/>
                  <a:pt x="19" y="112"/>
                </a:cubicBezTo>
                <a:cubicBezTo>
                  <a:pt x="17" y="112"/>
                  <a:pt x="14" y="112"/>
                  <a:pt x="12" y="113"/>
                </a:cubicBezTo>
                <a:cubicBezTo>
                  <a:pt x="9" y="113"/>
                  <a:pt x="7" y="113"/>
                  <a:pt x="4" y="113"/>
                </a:cubicBezTo>
                <a:cubicBezTo>
                  <a:pt x="4" y="116"/>
                  <a:pt x="3" y="118"/>
                  <a:pt x="3" y="121"/>
                </a:cubicBezTo>
                <a:cubicBezTo>
                  <a:pt x="5" y="122"/>
                  <a:pt x="7" y="123"/>
                  <a:pt x="9" y="125"/>
                </a:cubicBezTo>
                <a:cubicBezTo>
                  <a:pt x="11" y="126"/>
                  <a:pt x="13" y="127"/>
                  <a:pt x="15" y="128"/>
                </a:cubicBezTo>
                <a:cubicBezTo>
                  <a:pt x="16" y="129"/>
                  <a:pt x="16" y="129"/>
                  <a:pt x="16" y="129"/>
                </a:cubicBezTo>
                <a:cubicBezTo>
                  <a:pt x="16" y="130"/>
                  <a:pt x="16" y="130"/>
                  <a:pt x="16" y="130"/>
                </a:cubicBezTo>
                <a:cubicBezTo>
                  <a:pt x="15" y="133"/>
                  <a:pt x="15" y="137"/>
                  <a:pt x="15" y="141"/>
                </a:cubicBezTo>
                <a:cubicBezTo>
                  <a:pt x="14" y="142"/>
                  <a:pt x="14" y="142"/>
                  <a:pt x="14" y="142"/>
                </a:cubicBezTo>
                <a:cubicBezTo>
                  <a:pt x="14" y="142"/>
                  <a:pt x="14" y="142"/>
                  <a:pt x="14" y="142"/>
                </a:cubicBezTo>
                <a:cubicBezTo>
                  <a:pt x="12" y="143"/>
                  <a:pt x="9" y="144"/>
                  <a:pt x="7" y="145"/>
                </a:cubicBezTo>
                <a:cubicBezTo>
                  <a:pt x="4" y="145"/>
                  <a:pt x="2" y="146"/>
                  <a:pt x="0" y="147"/>
                </a:cubicBezTo>
                <a:cubicBezTo>
                  <a:pt x="0" y="147"/>
                  <a:pt x="0" y="147"/>
                  <a:pt x="0" y="147"/>
                </a:cubicBezTo>
                <a:cubicBezTo>
                  <a:pt x="0" y="148"/>
                  <a:pt x="0" y="150"/>
                  <a:pt x="0" y="151"/>
                </a:cubicBezTo>
                <a:cubicBezTo>
                  <a:pt x="0" y="152"/>
                  <a:pt x="0" y="153"/>
                  <a:pt x="0" y="155"/>
                </a:cubicBezTo>
                <a:cubicBezTo>
                  <a:pt x="0" y="155"/>
                  <a:pt x="0" y="155"/>
                  <a:pt x="0" y="155"/>
                </a:cubicBezTo>
                <a:cubicBezTo>
                  <a:pt x="2" y="156"/>
                  <a:pt x="4" y="156"/>
                  <a:pt x="7" y="157"/>
                </a:cubicBezTo>
                <a:cubicBezTo>
                  <a:pt x="9" y="158"/>
                  <a:pt x="12" y="158"/>
                  <a:pt x="14" y="159"/>
                </a:cubicBezTo>
                <a:cubicBezTo>
                  <a:pt x="14" y="160"/>
                  <a:pt x="14" y="160"/>
                  <a:pt x="14" y="160"/>
                </a:cubicBezTo>
                <a:cubicBezTo>
                  <a:pt x="15" y="160"/>
                  <a:pt x="15" y="160"/>
                  <a:pt x="15" y="160"/>
                </a:cubicBezTo>
                <a:cubicBezTo>
                  <a:pt x="15" y="165"/>
                  <a:pt x="15" y="168"/>
                  <a:pt x="16" y="172"/>
                </a:cubicBezTo>
                <a:cubicBezTo>
                  <a:pt x="16" y="173"/>
                  <a:pt x="16" y="173"/>
                  <a:pt x="16" y="173"/>
                </a:cubicBezTo>
                <a:cubicBezTo>
                  <a:pt x="15" y="173"/>
                  <a:pt x="15" y="173"/>
                  <a:pt x="15" y="173"/>
                </a:cubicBezTo>
                <a:cubicBezTo>
                  <a:pt x="13" y="174"/>
                  <a:pt x="11" y="176"/>
                  <a:pt x="9" y="177"/>
                </a:cubicBezTo>
                <a:cubicBezTo>
                  <a:pt x="7" y="178"/>
                  <a:pt x="5" y="179"/>
                  <a:pt x="3" y="181"/>
                </a:cubicBezTo>
                <a:cubicBezTo>
                  <a:pt x="3" y="183"/>
                  <a:pt x="4" y="186"/>
                  <a:pt x="4" y="188"/>
                </a:cubicBezTo>
                <a:cubicBezTo>
                  <a:pt x="7" y="189"/>
                  <a:pt x="9" y="189"/>
                  <a:pt x="12" y="189"/>
                </a:cubicBezTo>
                <a:cubicBezTo>
                  <a:pt x="14" y="189"/>
                  <a:pt x="17" y="189"/>
                  <a:pt x="19" y="190"/>
                </a:cubicBezTo>
                <a:cubicBezTo>
                  <a:pt x="20" y="190"/>
                  <a:pt x="20" y="190"/>
                  <a:pt x="20" y="190"/>
                </a:cubicBezTo>
                <a:cubicBezTo>
                  <a:pt x="20" y="190"/>
                  <a:pt x="20" y="190"/>
                  <a:pt x="20" y="190"/>
                </a:cubicBezTo>
                <a:cubicBezTo>
                  <a:pt x="21" y="194"/>
                  <a:pt x="22" y="198"/>
                  <a:pt x="24" y="201"/>
                </a:cubicBezTo>
                <a:cubicBezTo>
                  <a:pt x="24" y="202"/>
                  <a:pt x="24" y="202"/>
                  <a:pt x="24" y="202"/>
                </a:cubicBezTo>
                <a:cubicBezTo>
                  <a:pt x="24" y="203"/>
                  <a:pt x="24" y="203"/>
                  <a:pt x="24" y="203"/>
                </a:cubicBezTo>
                <a:cubicBezTo>
                  <a:pt x="22" y="204"/>
                  <a:pt x="20" y="206"/>
                  <a:pt x="18" y="208"/>
                </a:cubicBezTo>
                <a:cubicBezTo>
                  <a:pt x="16" y="210"/>
                  <a:pt x="15" y="211"/>
                  <a:pt x="13" y="213"/>
                </a:cubicBezTo>
                <a:cubicBezTo>
                  <a:pt x="14" y="215"/>
                  <a:pt x="15" y="218"/>
                  <a:pt x="17" y="220"/>
                </a:cubicBezTo>
                <a:cubicBezTo>
                  <a:pt x="19" y="220"/>
                  <a:pt x="21" y="219"/>
                  <a:pt x="24" y="219"/>
                </a:cubicBezTo>
                <a:cubicBezTo>
                  <a:pt x="26" y="219"/>
                  <a:pt x="29" y="218"/>
                  <a:pt x="31" y="218"/>
                </a:cubicBezTo>
                <a:cubicBezTo>
                  <a:pt x="32" y="218"/>
                  <a:pt x="32" y="218"/>
                  <a:pt x="32" y="218"/>
                </a:cubicBezTo>
                <a:cubicBezTo>
                  <a:pt x="32" y="219"/>
                  <a:pt x="32" y="219"/>
                  <a:pt x="32" y="219"/>
                </a:cubicBezTo>
                <a:cubicBezTo>
                  <a:pt x="34" y="222"/>
                  <a:pt x="36" y="225"/>
                  <a:pt x="38" y="228"/>
                </a:cubicBezTo>
                <a:cubicBezTo>
                  <a:pt x="39" y="229"/>
                  <a:pt x="39" y="229"/>
                  <a:pt x="39" y="229"/>
                </a:cubicBezTo>
                <a:cubicBezTo>
                  <a:pt x="38" y="230"/>
                  <a:pt x="38" y="230"/>
                  <a:pt x="38" y="230"/>
                </a:cubicBezTo>
                <a:cubicBezTo>
                  <a:pt x="37" y="232"/>
                  <a:pt x="36" y="234"/>
                  <a:pt x="34" y="236"/>
                </a:cubicBezTo>
                <a:cubicBezTo>
                  <a:pt x="33" y="238"/>
                  <a:pt x="32" y="240"/>
                  <a:pt x="30" y="242"/>
                </a:cubicBezTo>
                <a:cubicBezTo>
                  <a:pt x="32" y="244"/>
                  <a:pt x="33" y="246"/>
                  <a:pt x="35" y="248"/>
                </a:cubicBezTo>
                <a:cubicBezTo>
                  <a:pt x="37" y="247"/>
                  <a:pt x="40" y="246"/>
                  <a:pt x="42" y="246"/>
                </a:cubicBezTo>
                <a:cubicBezTo>
                  <a:pt x="44" y="245"/>
                  <a:pt x="47" y="244"/>
                  <a:pt x="49" y="243"/>
                </a:cubicBezTo>
                <a:cubicBezTo>
                  <a:pt x="50" y="243"/>
                  <a:pt x="50" y="243"/>
                  <a:pt x="50" y="243"/>
                </a:cubicBezTo>
                <a:cubicBezTo>
                  <a:pt x="50" y="243"/>
                  <a:pt x="50" y="243"/>
                  <a:pt x="50" y="243"/>
                </a:cubicBezTo>
                <a:cubicBezTo>
                  <a:pt x="53" y="246"/>
                  <a:pt x="56" y="249"/>
                  <a:pt x="58" y="251"/>
                </a:cubicBezTo>
                <a:cubicBezTo>
                  <a:pt x="59" y="252"/>
                  <a:pt x="59" y="252"/>
                  <a:pt x="59" y="252"/>
                </a:cubicBezTo>
                <a:cubicBezTo>
                  <a:pt x="59" y="253"/>
                  <a:pt x="59" y="253"/>
                  <a:pt x="59" y="253"/>
                </a:cubicBezTo>
                <a:cubicBezTo>
                  <a:pt x="58" y="255"/>
                  <a:pt x="57" y="257"/>
                  <a:pt x="56" y="260"/>
                </a:cubicBezTo>
                <a:cubicBezTo>
                  <a:pt x="55" y="262"/>
                  <a:pt x="54" y="264"/>
                  <a:pt x="54" y="266"/>
                </a:cubicBezTo>
                <a:cubicBezTo>
                  <a:pt x="56" y="268"/>
                  <a:pt x="58" y="270"/>
                  <a:pt x="60" y="271"/>
                </a:cubicBezTo>
                <a:cubicBezTo>
                  <a:pt x="62" y="270"/>
                  <a:pt x="64" y="269"/>
                  <a:pt x="66" y="267"/>
                </a:cubicBezTo>
                <a:cubicBezTo>
                  <a:pt x="68" y="266"/>
                  <a:pt x="70" y="265"/>
                  <a:pt x="72" y="263"/>
                </a:cubicBezTo>
                <a:cubicBezTo>
                  <a:pt x="73" y="263"/>
                  <a:pt x="73" y="263"/>
                  <a:pt x="73" y="263"/>
                </a:cubicBezTo>
                <a:cubicBezTo>
                  <a:pt x="73" y="263"/>
                  <a:pt x="73" y="263"/>
                  <a:pt x="73" y="263"/>
                </a:cubicBezTo>
                <a:cubicBezTo>
                  <a:pt x="76" y="266"/>
                  <a:pt x="80" y="268"/>
                  <a:pt x="83" y="270"/>
                </a:cubicBezTo>
                <a:cubicBezTo>
                  <a:pt x="84" y="270"/>
                  <a:pt x="84" y="270"/>
                  <a:pt x="84" y="270"/>
                </a:cubicBezTo>
                <a:cubicBezTo>
                  <a:pt x="84" y="271"/>
                  <a:pt x="84" y="271"/>
                  <a:pt x="84" y="271"/>
                </a:cubicBezTo>
                <a:cubicBezTo>
                  <a:pt x="83" y="273"/>
                  <a:pt x="83" y="276"/>
                  <a:pt x="83" y="278"/>
                </a:cubicBezTo>
                <a:cubicBezTo>
                  <a:pt x="82" y="280"/>
                  <a:pt x="82" y="283"/>
                  <a:pt x="82" y="285"/>
                </a:cubicBezTo>
                <a:cubicBezTo>
                  <a:pt x="84" y="286"/>
                  <a:pt x="86" y="287"/>
                  <a:pt x="89" y="289"/>
                </a:cubicBezTo>
                <a:cubicBezTo>
                  <a:pt x="90" y="287"/>
                  <a:pt x="92" y="285"/>
                  <a:pt x="94" y="283"/>
                </a:cubicBezTo>
                <a:cubicBezTo>
                  <a:pt x="96" y="282"/>
                  <a:pt x="97" y="280"/>
                  <a:pt x="99" y="278"/>
                </a:cubicBezTo>
                <a:cubicBezTo>
                  <a:pt x="100" y="278"/>
                  <a:pt x="100" y="278"/>
                  <a:pt x="100" y="278"/>
                </a:cubicBezTo>
                <a:cubicBezTo>
                  <a:pt x="100" y="278"/>
                  <a:pt x="100" y="278"/>
                  <a:pt x="100" y="278"/>
                </a:cubicBezTo>
                <a:cubicBezTo>
                  <a:pt x="104" y="279"/>
                  <a:pt x="108" y="281"/>
                  <a:pt x="111" y="282"/>
                </a:cubicBezTo>
                <a:cubicBezTo>
                  <a:pt x="112" y="282"/>
                  <a:pt x="112" y="282"/>
                  <a:pt x="112" y="282"/>
                </a:cubicBezTo>
                <a:cubicBezTo>
                  <a:pt x="112" y="283"/>
                  <a:pt x="112" y="283"/>
                  <a:pt x="112" y="283"/>
                </a:cubicBezTo>
                <a:cubicBezTo>
                  <a:pt x="112" y="285"/>
                  <a:pt x="113" y="288"/>
                  <a:pt x="113" y="290"/>
                </a:cubicBezTo>
                <a:cubicBezTo>
                  <a:pt x="113" y="292"/>
                  <a:pt x="113" y="295"/>
                  <a:pt x="113" y="297"/>
                </a:cubicBezTo>
                <a:cubicBezTo>
                  <a:pt x="116" y="298"/>
                  <a:pt x="118" y="298"/>
                  <a:pt x="121" y="299"/>
                </a:cubicBezTo>
                <a:cubicBezTo>
                  <a:pt x="122" y="297"/>
                  <a:pt x="124" y="295"/>
                  <a:pt x="125" y="293"/>
                </a:cubicBezTo>
                <a:cubicBezTo>
                  <a:pt x="126" y="291"/>
                  <a:pt x="127" y="288"/>
                  <a:pt x="129" y="287"/>
                </a:cubicBezTo>
                <a:cubicBezTo>
                  <a:pt x="129" y="286"/>
                  <a:pt x="129" y="286"/>
                  <a:pt x="129" y="286"/>
                </a:cubicBezTo>
                <a:cubicBezTo>
                  <a:pt x="130" y="286"/>
                  <a:pt x="130" y="286"/>
                  <a:pt x="130" y="286"/>
                </a:cubicBezTo>
                <a:cubicBezTo>
                  <a:pt x="133" y="286"/>
                  <a:pt x="137" y="287"/>
                  <a:pt x="141" y="287"/>
                </a:cubicBezTo>
                <a:cubicBezTo>
                  <a:pt x="142" y="287"/>
                  <a:pt x="142" y="287"/>
                  <a:pt x="142" y="287"/>
                </a:cubicBezTo>
                <a:cubicBezTo>
                  <a:pt x="142" y="288"/>
                  <a:pt x="142" y="288"/>
                  <a:pt x="142" y="288"/>
                </a:cubicBezTo>
                <a:cubicBezTo>
                  <a:pt x="143" y="290"/>
                  <a:pt x="144" y="293"/>
                  <a:pt x="145" y="295"/>
                </a:cubicBezTo>
                <a:cubicBezTo>
                  <a:pt x="145" y="297"/>
                  <a:pt x="146" y="300"/>
                  <a:pt x="147" y="302"/>
                </a:cubicBezTo>
                <a:cubicBezTo>
                  <a:pt x="147" y="302"/>
                  <a:pt x="147" y="302"/>
                  <a:pt x="147" y="302"/>
                </a:cubicBezTo>
                <a:cubicBezTo>
                  <a:pt x="150" y="302"/>
                  <a:pt x="152" y="302"/>
                  <a:pt x="155" y="302"/>
                </a:cubicBezTo>
                <a:cubicBezTo>
                  <a:pt x="155" y="302"/>
                  <a:pt x="155" y="302"/>
                  <a:pt x="155" y="302"/>
                </a:cubicBezTo>
                <a:cubicBezTo>
                  <a:pt x="156" y="300"/>
                  <a:pt x="156" y="297"/>
                  <a:pt x="157" y="295"/>
                </a:cubicBezTo>
                <a:cubicBezTo>
                  <a:pt x="158" y="293"/>
                  <a:pt x="159" y="290"/>
                  <a:pt x="159" y="288"/>
                </a:cubicBezTo>
                <a:cubicBezTo>
                  <a:pt x="160" y="287"/>
                  <a:pt x="160" y="287"/>
                  <a:pt x="160" y="287"/>
                </a:cubicBezTo>
                <a:cubicBezTo>
                  <a:pt x="161" y="287"/>
                  <a:pt x="161" y="287"/>
                  <a:pt x="161" y="287"/>
                </a:cubicBezTo>
                <a:cubicBezTo>
                  <a:pt x="165" y="287"/>
                  <a:pt x="168" y="286"/>
                  <a:pt x="172" y="286"/>
                </a:cubicBezTo>
                <a:cubicBezTo>
                  <a:pt x="173" y="286"/>
                  <a:pt x="173" y="286"/>
                  <a:pt x="173" y="286"/>
                </a:cubicBezTo>
                <a:cubicBezTo>
                  <a:pt x="173" y="287"/>
                  <a:pt x="173" y="287"/>
                  <a:pt x="173" y="287"/>
                </a:cubicBezTo>
                <a:cubicBezTo>
                  <a:pt x="175" y="288"/>
                  <a:pt x="176" y="291"/>
                  <a:pt x="177" y="293"/>
                </a:cubicBezTo>
                <a:cubicBezTo>
                  <a:pt x="178" y="295"/>
                  <a:pt x="180" y="297"/>
                  <a:pt x="181" y="299"/>
                </a:cubicBezTo>
                <a:cubicBezTo>
                  <a:pt x="183" y="298"/>
                  <a:pt x="186" y="298"/>
                  <a:pt x="188" y="297"/>
                </a:cubicBezTo>
                <a:cubicBezTo>
                  <a:pt x="189" y="295"/>
                  <a:pt x="189" y="292"/>
                  <a:pt x="189" y="290"/>
                </a:cubicBezTo>
                <a:cubicBezTo>
                  <a:pt x="189" y="288"/>
                  <a:pt x="189" y="285"/>
                  <a:pt x="190" y="283"/>
                </a:cubicBezTo>
                <a:cubicBezTo>
                  <a:pt x="190" y="282"/>
                  <a:pt x="190" y="282"/>
                  <a:pt x="190" y="282"/>
                </a:cubicBezTo>
                <a:cubicBezTo>
                  <a:pt x="191" y="282"/>
                  <a:pt x="191" y="282"/>
                  <a:pt x="191" y="282"/>
                </a:cubicBezTo>
                <a:cubicBezTo>
                  <a:pt x="194" y="281"/>
                  <a:pt x="198" y="279"/>
                  <a:pt x="202" y="278"/>
                </a:cubicBezTo>
                <a:cubicBezTo>
                  <a:pt x="202" y="278"/>
                  <a:pt x="202" y="278"/>
                  <a:pt x="202" y="278"/>
                </a:cubicBezTo>
                <a:cubicBezTo>
                  <a:pt x="203" y="278"/>
                  <a:pt x="203" y="278"/>
                  <a:pt x="203" y="278"/>
                </a:cubicBezTo>
                <a:cubicBezTo>
                  <a:pt x="205" y="280"/>
                  <a:pt x="206" y="282"/>
                  <a:pt x="208" y="283"/>
                </a:cubicBezTo>
                <a:cubicBezTo>
                  <a:pt x="210" y="285"/>
                  <a:pt x="211" y="287"/>
                  <a:pt x="213" y="289"/>
                </a:cubicBezTo>
                <a:cubicBezTo>
                  <a:pt x="215" y="288"/>
                  <a:pt x="218" y="286"/>
                  <a:pt x="220" y="285"/>
                </a:cubicBezTo>
                <a:cubicBezTo>
                  <a:pt x="220" y="283"/>
                  <a:pt x="219" y="280"/>
                  <a:pt x="219" y="278"/>
                </a:cubicBezTo>
                <a:cubicBezTo>
                  <a:pt x="219" y="276"/>
                  <a:pt x="218" y="273"/>
                  <a:pt x="218" y="271"/>
                </a:cubicBezTo>
                <a:cubicBezTo>
                  <a:pt x="218" y="270"/>
                  <a:pt x="218" y="270"/>
                  <a:pt x="218" y="270"/>
                </a:cubicBezTo>
                <a:cubicBezTo>
                  <a:pt x="219" y="270"/>
                  <a:pt x="219" y="270"/>
                  <a:pt x="219" y="270"/>
                </a:cubicBezTo>
                <a:cubicBezTo>
                  <a:pt x="222" y="268"/>
                  <a:pt x="225" y="266"/>
                  <a:pt x="228" y="263"/>
                </a:cubicBezTo>
                <a:cubicBezTo>
                  <a:pt x="229" y="263"/>
                  <a:pt x="229" y="263"/>
                  <a:pt x="229" y="263"/>
                </a:cubicBezTo>
                <a:cubicBezTo>
                  <a:pt x="230" y="263"/>
                  <a:pt x="230" y="263"/>
                  <a:pt x="230" y="263"/>
                </a:cubicBezTo>
                <a:cubicBezTo>
                  <a:pt x="232" y="265"/>
                  <a:pt x="234" y="266"/>
                  <a:pt x="236" y="267"/>
                </a:cubicBezTo>
                <a:cubicBezTo>
                  <a:pt x="238" y="269"/>
                  <a:pt x="240" y="270"/>
                  <a:pt x="242" y="271"/>
                </a:cubicBezTo>
                <a:cubicBezTo>
                  <a:pt x="244" y="270"/>
                  <a:pt x="246" y="268"/>
                  <a:pt x="248" y="266"/>
                </a:cubicBezTo>
                <a:cubicBezTo>
                  <a:pt x="247" y="264"/>
                  <a:pt x="247" y="262"/>
                  <a:pt x="246" y="260"/>
                </a:cubicBezTo>
                <a:cubicBezTo>
                  <a:pt x="245" y="257"/>
                  <a:pt x="244" y="255"/>
                  <a:pt x="243" y="253"/>
                </a:cubicBezTo>
                <a:cubicBezTo>
                  <a:pt x="243" y="252"/>
                  <a:pt x="243" y="252"/>
                  <a:pt x="243" y="252"/>
                </a:cubicBezTo>
                <a:cubicBezTo>
                  <a:pt x="243" y="251"/>
                  <a:pt x="243" y="251"/>
                  <a:pt x="243" y="251"/>
                </a:cubicBezTo>
                <a:cubicBezTo>
                  <a:pt x="246" y="249"/>
                  <a:pt x="249" y="246"/>
                  <a:pt x="252" y="243"/>
                </a:cubicBezTo>
                <a:cubicBezTo>
                  <a:pt x="252" y="243"/>
                  <a:pt x="252" y="243"/>
                  <a:pt x="252" y="243"/>
                </a:cubicBezTo>
                <a:cubicBezTo>
                  <a:pt x="253" y="243"/>
                  <a:pt x="253" y="243"/>
                  <a:pt x="253" y="243"/>
                </a:cubicBezTo>
                <a:cubicBezTo>
                  <a:pt x="255" y="244"/>
                  <a:pt x="258" y="245"/>
                  <a:pt x="260" y="246"/>
                </a:cubicBezTo>
                <a:cubicBezTo>
                  <a:pt x="262" y="246"/>
                  <a:pt x="264" y="247"/>
                  <a:pt x="267" y="248"/>
                </a:cubicBezTo>
                <a:cubicBezTo>
                  <a:pt x="268" y="246"/>
                  <a:pt x="270" y="244"/>
                  <a:pt x="271" y="242"/>
                </a:cubicBezTo>
                <a:cubicBezTo>
                  <a:pt x="270" y="240"/>
                  <a:pt x="269" y="238"/>
                  <a:pt x="268" y="236"/>
                </a:cubicBezTo>
                <a:cubicBezTo>
                  <a:pt x="266" y="234"/>
                  <a:pt x="265" y="232"/>
                  <a:pt x="264" y="230"/>
                </a:cubicBezTo>
                <a:cubicBezTo>
                  <a:pt x="263" y="229"/>
                  <a:pt x="263" y="229"/>
                  <a:pt x="263" y="229"/>
                </a:cubicBezTo>
                <a:cubicBezTo>
                  <a:pt x="264" y="228"/>
                  <a:pt x="264" y="228"/>
                  <a:pt x="264" y="228"/>
                </a:cubicBezTo>
                <a:cubicBezTo>
                  <a:pt x="266" y="225"/>
                  <a:pt x="268" y="222"/>
                  <a:pt x="270" y="219"/>
                </a:cubicBezTo>
                <a:cubicBezTo>
                  <a:pt x="270" y="218"/>
                  <a:pt x="270" y="218"/>
                  <a:pt x="270" y="218"/>
                </a:cubicBezTo>
                <a:cubicBezTo>
                  <a:pt x="271" y="218"/>
                  <a:pt x="271" y="218"/>
                  <a:pt x="271" y="218"/>
                </a:cubicBezTo>
                <a:cubicBezTo>
                  <a:pt x="273" y="218"/>
                  <a:pt x="276" y="219"/>
                  <a:pt x="278" y="219"/>
                </a:cubicBezTo>
                <a:cubicBezTo>
                  <a:pt x="281" y="219"/>
                  <a:pt x="283" y="220"/>
                  <a:pt x="285" y="220"/>
                </a:cubicBezTo>
                <a:cubicBezTo>
                  <a:pt x="286" y="218"/>
                  <a:pt x="288" y="215"/>
                  <a:pt x="289" y="213"/>
                </a:cubicBezTo>
                <a:cubicBezTo>
                  <a:pt x="287" y="211"/>
                  <a:pt x="285" y="210"/>
                  <a:pt x="284" y="208"/>
                </a:cubicBezTo>
                <a:cubicBezTo>
                  <a:pt x="282" y="206"/>
                  <a:pt x="280" y="204"/>
                  <a:pt x="278" y="203"/>
                </a:cubicBezTo>
                <a:cubicBezTo>
                  <a:pt x="278" y="202"/>
                  <a:pt x="278" y="202"/>
                  <a:pt x="278" y="202"/>
                </a:cubicBezTo>
                <a:cubicBezTo>
                  <a:pt x="278" y="201"/>
                  <a:pt x="278" y="201"/>
                  <a:pt x="278" y="201"/>
                </a:cubicBezTo>
                <a:cubicBezTo>
                  <a:pt x="279" y="198"/>
                  <a:pt x="281" y="194"/>
                  <a:pt x="282" y="190"/>
                </a:cubicBezTo>
                <a:cubicBezTo>
                  <a:pt x="282" y="190"/>
                  <a:pt x="282" y="190"/>
                  <a:pt x="282" y="190"/>
                </a:cubicBezTo>
                <a:cubicBezTo>
                  <a:pt x="283" y="190"/>
                  <a:pt x="283" y="190"/>
                  <a:pt x="283" y="190"/>
                </a:cubicBezTo>
                <a:cubicBezTo>
                  <a:pt x="285" y="189"/>
                  <a:pt x="288" y="189"/>
                  <a:pt x="290" y="189"/>
                </a:cubicBezTo>
                <a:cubicBezTo>
                  <a:pt x="293" y="189"/>
                  <a:pt x="295" y="189"/>
                  <a:pt x="297" y="188"/>
                </a:cubicBezTo>
                <a:cubicBezTo>
                  <a:pt x="298" y="186"/>
                  <a:pt x="299" y="183"/>
                  <a:pt x="299" y="181"/>
                </a:cubicBezTo>
                <a:cubicBezTo>
                  <a:pt x="297" y="179"/>
                  <a:pt x="295" y="178"/>
                  <a:pt x="293" y="177"/>
                </a:cubicBezTo>
                <a:cubicBezTo>
                  <a:pt x="291" y="176"/>
                  <a:pt x="289" y="174"/>
                  <a:pt x="287" y="173"/>
                </a:cubicBezTo>
                <a:cubicBezTo>
                  <a:pt x="286" y="173"/>
                  <a:pt x="286" y="173"/>
                  <a:pt x="286" y="173"/>
                </a:cubicBezTo>
                <a:cubicBezTo>
                  <a:pt x="286" y="172"/>
                  <a:pt x="286" y="172"/>
                  <a:pt x="286" y="172"/>
                </a:cubicBezTo>
                <a:cubicBezTo>
                  <a:pt x="287" y="168"/>
                  <a:pt x="287" y="165"/>
                  <a:pt x="287" y="160"/>
                </a:cubicBezTo>
                <a:cubicBezTo>
                  <a:pt x="287" y="160"/>
                  <a:pt x="287" y="160"/>
                  <a:pt x="287" y="160"/>
                </a:cubicBezTo>
                <a:cubicBezTo>
                  <a:pt x="288" y="159"/>
                  <a:pt x="288" y="159"/>
                  <a:pt x="288" y="159"/>
                </a:cubicBezTo>
                <a:cubicBezTo>
                  <a:pt x="290" y="159"/>
                  <a:pt x="293" y="158"/>
                  <a:pt x="295" y="157"/>
                </a:cubicBezTo>
                <a:cubicBezTo>
                  <a:pt x="297" y="156"/>
                  <a:pt x="300" y="156"/>
                  <a:pt x="302" y="155"/>
                </a:cubicBezTo>
                <a:cubicBezTo>
                  <a:pt x="302" y="155"/>
                  <a:pt x="302" y="155"/>
                  <a:pt x="302" y="155"/>
                </a:cubicBezTo>
                <a:cubicBezTo>
                  <a:pt x="302" y="153"/>
                  <a:pt x="302" y="152"/>
                  <a:pt x="302" y="151"/>
                </a:cubicBezTo>
                <a:cubicBezTo>
                  <a:pt x="302" y="149"/>
                  <a:pt x="302" y="148"/>
                  <a:pt x="302" y="147"/>
                </a:cubicBezTo>
                <a:close/>
                <a:moveTo>
                  <a:pt x="159" y="110"/>
                </a:moveTo>
                <a:cubicBezTo>
                  <a:pt x="161" y="93"/>
                  <a:pt x="164" y="76"/>
                  <a:pt x="169" y="59"/>
                </a:cubicBezTo>
                <a:cubicBezTo>
                  <a:pt x="169" y="58"/>
                  <a:pt x="169" y="58"/>
                  <a:pt x="169" y="58"/>
                </a:cubicBezTo>
                <a:cubicBezTo>
                  <a:pt x="170" y="59"/>
                  <a:pt x="170" y="59"/>
                  <a:pt x="170" y="59"/>
                </a:cubicBezTo>
                <a:cubicBezTo>
                  <a:pt x="182" y="61"/>
                  <a:pt x="193" y="66"/>
                  <a:pt x="203" y="72"/>
                </a:cubicBezTo>
                <a:cubicBezTo>
                  <a:pt x="204" y="73"/>
                  <a:pt x="204" y="73"/>
                  <a:pt x="204" y="73"/>
                </a:cubicBezTo>
                <a:cubicBezTo>
                  <a:pt x="203" y="74"/>
                  <a:pt x="203" y="74"/>
                  <a:pt x="203" y="74"/>
                </a:cubicBezTo>
                <a:cubicBezTo>
                  <a:pt x="195" y="90"/>
                  <a:pt x="185" y="104"/>
                  <a:pt x="174" y="116"/>
                </a:cubicBezTo>
                <a:cubicBezTo>
                  <a:pt x="173" y="117"/>
                  <a:pt x="173" y="117"/>
                  <a:pt x="173" y="117"/>
                </a:cubicBezTo>
                <a:cubicBezTo>
                  <a:pt x="172" y="117"/>
                  <a:pt x="172" y="117"/>
                  <a:pt x="172" y="117"/>
                </a:cubicBezTo>
                <a:cubicBezTo>
                  <a:pt x="169" y="114"/>
                  <a:pt x="165" y="112"/>
                  <a:pt x="160" y="111"/>
                </a:cubicBezTo>
                <a:cubicBezTo>
                  <a:pt x="159" y="111"/>
                  <a:pt x="159" y="111"/>
                  <a:pt x="159" y="111"/>
                </a:cubicBezTo>
                <a:lnTo>
                  <a:pt x="159" y="110"/>
                </a:lnTo>
                <a:close/>
                <a:moveTo>
                  <a:pt x="99" y="72"/>
                </a:moveTo>
                <a:cubicBezTo>
                  <a:pt x="109" y="65"/>
                  <a:pt x="120" y="61"/>
                  <a:pt x="132" y="58"/>
                </a:cubicBezTo>
                <a:cubicBezTo>
                  <a:pt x="133" y="58"/>
                  <a:pt x="133" y="58"/>
                  <a:pt x="133" y="58"/>
                </a:cubicBezTo>
                <a:cubicBezTo>
                  <a:pt x="134" y="59"/>
                  <a:pt x="134" y="59"/>
                  <a:pt x="134" y="59"/>
                </a:cubicBezTo>
                <a:cubicBezTo>
                  <a:pt x="139" y="76"/>
                  <a:pt x="142" y="93"/>
                  <a:pt x="143" y="110"/>
                </a:cubicBezTo>
                <a:cubicBezTo>
                  <a:pt x="143" y="111"/>
                  <a:pt x="143" y="111"/>
                  <a:pt x="143" y="111"/>
                </a:cubicBezTo>
                <a:cubicBezTo>
                  <a:pt x="142" y="111"/>
                  <a:pt x="142" y="111"/>
                  <a:pt x="142" y="111"/>
                </a:cubicBezTo>
                <a:cubicBezTo>
                  <a:pt x="138" y="112"/>
                  <a:pt x="134" y="114"/>
                  <a:pt x="130" y="116"/>
                </a:cubicBezTo>
                <a:cubicBezTo>
                  <a:pt x="129" y="117"/>
                  <a:pt x="129" y="117"/>
                  <a:pt x="129" y="117"/>
                </a:cubicBezTo>
                <a:cubicBezTo>
                  <a:pt x="128" y="116"/>
                  <a:pt x="128" y="116"/>
                  <a:pt x="128" y="116"/>
                </a:cubicBezTo>
                <a:cubicBezTo>
                  <a:pt x="117" y="103"/>
                  <a:pt x="107" y="89"/>
                  <a:pt x="99" y="74"/>
                </a:cubicBezTo>
                <a:cubicBezTo>
                  <a:pt x="98" y="73"/>
                  <a:pt x="98" y="73"/>
                  <a:pt x="98" y="73"/>
                </a:cubicBezTo>
                <a:lnTo>
                  <a:pt x="99" y="72"/>
                </a:lnTo>
                <a:close/>
                <a:moveTo>
                  <a:pt x="59" y="132"/>
                </a:moveTo>
                <a:cubicBezTo>
                  <a:pt x="61" y="120"/>
                  <a:pt x="66" y="109"/>
                  <a:pt x="72" y="99"/>
                </a:cubicBezTo>
                <a:cubicBezTo>
                  <a:pt x="73" y="98"/>
                  <a:pt x="73" y="98"/>
                  <a:pt x="73" y="98"/>
                </a:cubicBezTo>
                <a:cubicBezTo>
                  <a:pt x="74" y="98"/>
                  <a:pt x="74" y="98"/>
                  <a:pt x="74" y="98"/>
                </a:cubicBezTo>
                <a:cubicBezTo>
                  <a:pt x="90" y="107"/>
                  <a:pt x="104" y="116"/>
                  <a:pt x="116" y="128"/>
                </a:cubicBezTo>
                <a:cubicBezTo>
                  <a:pt x="117" y="128"/>
                  <a:pt x="117" y="128"/>
                  <a:pt x="117" y="128"/>
                </a:cubicBezTo>
                <a:cubicBezTo>
                  <a:pt x="117" y="129"/>
                  <a:pt x="117" y="129"/>
                  <a:pt x="117" y="129"/>
                </a:cubicBezTo>
                <a:cubicBezTo>
                  <a:pt x="114" y="133"/>
                  <a:pt x="113" y="137"/>
                  <a:pt x="112" y="141"/>
                </a:cubicBezTo>
                <a:cubicBezTo>
                  <a:pt x="111" y="143"/>
                  <a:pt x="111" y="143"/>
                  <a:pt x="111" y="143"/>
                </a:cubicBezTo>
                <a:cubicBezTo>
                  <a:pt x="110" y="142"/>
                  <a:pt x="110" y="142"/>
                  <a:pt x="110" y="142"/>
                </a:cubicBezTo>
                <a:cubicBezTo>
                  <a:pt x="93" y="141"/>
                  <a:pt x="76" y="138"/>
                  <a:pt x="60" y="133"/>
                </a:cubicBezTo>
                <a:cubicBezTo>
                  <a:pt x="58" y="133"/>
                  <a:pt x="58" y="133"/>
                  <a:pt x="58" y="133"/>
                </a:cubicBezTo>
                <a:lnTo>
                  <a:pt x="59" y="132"/>
                </a:lnTo>
                <a:close/>
                <a:moveTo>
                  <a:pt x="74" y="203"/>
                </a:moveTo>
                <a:cubicBezTo>
                  <a:pt x="73" y="203"/>
                  <a:pt x="73" y="203"/>
                  <a:pt x="73" y="203"/>
                </a:cubicBezTo>
                <a:cubicBezTo>
                  <a:pt x="72" y="202"/>
                  <a:pt x="72" y="202"/>
                  <a:pt x="72" y="202"/>
                </a:cubicBezTo>
                <a:cubicBezTo>
                  <a:pt x="66" y="192"/>
                  <a:pt x="61" y="181"/>
                  <a:pt x="59" y="170"/>
                </a:cubicBezTo>
                <a:cubicBezTo>
                  <a:pt x="58" y="168"/>
                  <a:pt x="58" y="168"/>
                  <a:pt x="58" y="168"/>
                </a:cubicBezTo>
                <a:cubicBezTo>
                  <a:pt x="60" y="168"/>
                  <a:pt x="60" y="168"/>
                  <a:pt x="60" y="168"/>
                </a:cubicBezTo>
                <a:cubicBezTo>
                  <a:pt x="76" y="163"/>
                  <a:pt x="93" y="160"/>
                  <a:pt x="110" y="159"/>
                </a:cubicBezTo>
                <a:cubicBezTo>
                  <a:pt x="111" y="159"/>
                  <a:pt x="111" y="159"/>
                  <a:pt x="111" y="159"/>
                </a:cubicBezTo>
                <a:cubicBezTo>
                  <a:pt x="111" y="160"/>
                  <a:pt x="111" y="160"/>
                  <a:pt x="111" y="160"/>
                </a:cubicBezTo>
                <a:cubicBezTo>
                  <a:pt x="112" y="164"/>
                  <a:pt x="114" y="168"/>
                  <a:pt x="116" y="172"/>
                </a:cubicBezTo>
                <a:cubicBezTo>
                  <a:pt x="117" y="173"/>
                  <a:pt x="117" y="173"/>
                  <a:pt x="117" y="173"/>
                </a:cubicBezTo>
                <a:cubicBezTo>
                  <a:pt x="116" y="174"/>
                  <a:pt x="116" y="174"/>
                  <a:pt x="116" y="174"/>
                </a:cubicBezTo>
                <a:cubicBezTo>
                  <a:pt x="103" y="185"/>
                  <a:pt x="89" y="194"/>
                  <a:pt x="74" y="203"/>
                </a:cubicBezTo>
                <a:close/>
                <a:moveTo>
                  <a:pt x="143" y="191"/>
                </a:moveTo>
                <a:cubicBezTo>
                  <a:pt x="141" y="208"/>
                  <a:pt x="138" y="225"/>
                  <a:pt x="133" y="242"/>
                </a:cubicBezTo>
                <a:cubicBezTo>
                  <a:pt x="133" y="243"/>
                  <a:pt x="133" y="243"/>
                  <a:pt x="133" y="243"/>
                </a:cubicBezTo>
                <a:cubicBezTo>
                  <a:pt x="132" y="243"/>
                  <a:pt x="132" y="243"/>
                  <a:pt x="132" y="243"/>
                </a:cubicBezTo>
                <a:cubicBezTo>
                  <a:pt x="120" y="241"/>
                  <a:pt x="109" y="236"/>
                  <a:pt x="99" y="229"/>
                </a:cubicBezTo>
                <a:cubicBezTo>
                  <a:pt x="98" y="229"/>
                  <a:pt x="98" y="229"/>
                  <a:pt x="98" y="229"/>
                </a:cubicBezTo>
                <a:cubicBezTo>
                  <a:pt x="98" y="228"/>
                  <a:pt x="98" y="228"/>
                  <a:pt x="98" y="228"/>
                </a:cubicBezTo>
                <a:cubicBezTo>
                  <a:pt x="107" y="212"/>
                  <a:pt x="117" y="198"/>
                  <a:pt x="128" y="185"/>
                </a:cubicBezTo>
                <a:cubicBezTo>
                  <a:pt x="128" y="184"/>
                  <a:pt x="128" y="184"/>
                  <a:pt x="128" y="184"/>
                </a:cubicBezTo>
                <a:cubicBezTo>
                  <a:pt x="129" y="185"/>
                  <a:pt x="129" y="185"/>
                  <a:pt x="129" y="185"/>
                </a:cubicBezTo>
                <a:cubicBezTo>
                  <a:pt x="133" y="187"/>
                  <a:pt x="137" y="189"/>
                  <a:pt x="142" y="190"/>
                </a:cubicBezTo>
                <a:cubicBezTo>
                  <a:pt x="143" y="190"/>
                  <a:pt x="143" y="190"/>
                  <a:pt x="143" y="190"/>
                </a:cubicBezTo>
                <a:lnTo>
                  <a:pt x="143" y="191"/>
                </a:lnTo>
                <a:close/>
                <a:moveTo>
                  <a:pt x="151" y="180"/>
                </a:moveTo>
                <a:cubicBezTo>
                  <a:pt x="143" y="180"/>
                  <a:pt x="136" y="177"/>
                  <a:pt x="130" y="171"/>
                </a:cubicBezTo>
                <a:cubicBezTo>
                  <a:pt x="125" y="166"/>
                  <a:pt x="122" y="159"/>
                  <a:pt x="122" y="151"/>
                </a:cubicBezTo>
                <a:cubicBezTo>
                  <a:pt x="122" y="143"/>
                  <a:pt x="125" y="136"/>
                  <a:pt x="130" y="130"/>
                </a:cubicBezTo>
                <a:cubicBezTo>
                  <a:pt x="136" y="125"/>
                  <a:pt x="143" y="122"/>
                  <a:pt x="151" y="122"/>
                </a:cubicBezTo>
                <a:cubicBezTo>
                  <a:pt x="159" y="122"/>
                  <a:pt x="166" y="125"/>
                  <a:pt x="172" y="130"/>
                </a:cubicBezTo>
                <a:cubicBezTo>
                  <a:pt x="183" y="142"/>
                  <a:pt x="183" y="160"/>
                  <a:pt x="172" y="171"/>
                </a:cubicBezTo>
                <a:cubicBezTo>
                  <a:pt x="166" y="177"/>
                  <a:pt x="159" y="180"/>
                  <a:pt x="151" y="180"/>
                </a:cubicBezTo>
                <a:close/>
                <a:moveTo>
                  <a:pt x="203" y="229"/>
                </a:moveTo>
                <a:cubicBezTo>
                  <a:pt x="192" y="236"/>
                  <a:pt x="181" y="241"/>
                  <a:pt x="170" y="243"/>
                </a:cubicBezTo>
                <a:cubicBezTo>
                  <a:pt x="168" y="243"/>
                  <a:pt x="168" y="243"/>
                  <a:pt x="168" y="243"/>
                </a:cubicBezTo>
                <a:cubicBezTo>
                  <a:pt x="168" y="242"/>
                  <a:pt x="168" y="242"/>
                  <a:pt x="168" y="242"/>
                </a:cubicBezTo>
                <a:cubicBezTo>
                  <a:pt x="163" y="225"/>
                  <a:pt x="160" y="208"/>
                  <a:pt x="159" y="192"/>
                </a:cubicBezTo>
                <a:cubicBezTo>
                  <a:pt x="159" y="190"/>
                  <a:pt x="159" y="190"/>
                  <a:pt x="159" y="190"/>
                </a:cubicBezTo>
                <a:cubicBezTo>
                  <a:pt x="160" y="190"/>
                  <a:pt x="160" y="190"/>
                  <a:pt x="160" y="190"/>
                </a:cubicBezTo>
                <a:cubicBezTo>
                  <a:pt x="164" y="189"/>
                  <a:pt x="168" y="188"/>
                  <a:pt x="172" y="185"/>
                </a:cubicBezTo>
                <a:cubicBezTo>
                  <a:pt x="173" y="185"/>
                  <a:pt x="173" y="185"/>
                  <a:pt x="173" y="185"/>
                </a:cubicBezTo>
                <a:cubicBezTo>
                  <a:pt x="174" y="185"/>
                  <a:pt x="174" y="185"/>
                  <a:pt x="174" y="185"/>
                </a:cubicBezTo>
                <a:cubicBezTo>
                  <a:pt x="185" y="199"/>
                  <a:pt x="195" y="213"/>
                  <a:pt x="203" y="228"/>
                </a:cubicBezTo>
                <a:cubicBezTo>
                  <a:pt x="204" y="229"/>
                  <a:pt x="204" y="229"/>
                  <a:pt x="204" y="229"/>
                </a:cubicBezTo>
                <a:lnTo>
                  <a:pt x="203" y="229"/>
                </a:lnTo>
                <a:close/>
                <a:moveTo>
                  <a:pt x="243" y="170"/>
                </a:moveTo>
                <a:cubicBezTo>
                  <a:pt x="241" y="182"/>
                  <a:pt x="236" y="193"/>
                  <a:pt x="229" y="203"/>
                </a:cubicBezTo>
                <a:cubicBezTo>
                  <a:pt x="229" y="204"/>
                  <a:pt x="229" y="204"/>
                  <a:pt x="229" y="204"/>
                </a:cubicBezTo>
                <a:cubicBezTo>
                  <a:pt x="228" y="203"/>
                  <a:pt x="228" y="203"/>
                  <a:pt x="228" y="203"/>
                </a:cubicBezTo>
                <a:cubicBezTo>
                  <a:pt x="212" y="195"/>
                  <a:pt x="198" y="185"/>
                  <a:pt x="185" y="174"/>
                </a:cubicBezTo>
                <a:cubicBezTo>
                  <a:pt x="185" y="173"/>
                  <a:pt x="185" y="173"/>
                  <a:pt x="185" y="173"/>
                </a:cubicBezTo>
                <a:cubicBezTo>
                  <a:pt x="185" y="172"/>
                  <a:pt x="185" y="172"/>
                  <a:pt x="185" y="172"/>
                </a:cubicBezTo>
                <a:cubicBezTo>
                  <a:pt x="188" y="169"/>
                  <a:pt x="189" y="164"/>
                  <a:pt x="190" y="160"/>
                </a:cubicBezTo>
                <a:cubicBezTo>
                  <a:pt x="191" y="159"/>
                  <a:pt x="191" y="159"/>
                  <a:pt x="191" y="159"/>
                </a:cubicBezTo>
                <a:cubicBezTo>
                  <a:pt x="192" y="159"/>
                  <a:pt x="192" y="159"/>
                  <a:pt x="192" y="159"/>
                </a:cubicBezTo>
                <a:cubicBezTo>
                  <a:pt x="208" y="161"/>
                  <a:pt x="225" y="164"/>
                  <a:pt x="242" y="168"/>
                </a:cubicBezTo>
                <a:cubicBezTo>
                  <a:pt x="243" y="169"/>
                  <a:pt x="243" y="169"/>
                  <a:pt x="243" y="169"/>
                </a:cubicBezTo>
                <a:lnTo>
                  <a:pt x="243" y="170"/>
                </a:lnTo>
                <a:close/>
                <a:moveTo>
                  <a:pt x="242" y="134"/>
                </a:moveTo>
                <a:cubicBezTo>
                  <a:pt x="225" y="139"/>
                  <a:pt x="208" y="142"/>
                  <a:pt x="192" y="143"/>
                </a:cubicBezTo>
                <a:cubicBezTo>
                  <a:pt x="191" y="143"/>
                  <a:pt x="191" y="143"/>
                  <a:pt x="191" y="143"/>
                </a:cubicBezTo>
                <a:cubicBezTo>
                  <a:pt x="190" y="142"/>
                  <a:pt x="190" y="142"/>
                  <a:pt x="190" y="142"/>
                </a:cubicBezTo>
                <a:cubicBezTo>
                  <a:pt x="189" y="137"/>
                  <a:pt x="188" y="133"/>
                  <a:pt x="185" y="130"/>
                </a:cubicBezTo>
                <a:cubicBezTo>
                  <a:pt x="185" y="129"/>
                  <a:pt x="185" y="129"/>
                  <a:pt x="185" y="129"/>
                </a:cubicBezTo>
                <a:cubicBezTo>
                  <a:pt x="186" y="128"/>
                  <a:pt x="186" y="128"/>
                  <a:pt x="186" y="128"/>
                </a:cubicBezTo>
                <a:cubicBezTo>
                  <a:pt x="199" y="117"/>
                  <a:pt x="213" y="107"/>
                  <a:pt x="228" y="99"/>
                </a:cubicBezTo>
                <a:cubicBezTo>
                  <a:pt x="229" y="98"/>
                  <a:pt x="229" y="98"/>
                  <a:pt x="229" y="98"/>
                </a:cubicBezTo>
                <a:cubicBezTo>
                  <a:pt x="230" y="99"/>
                  <a:pt x="230" y="99"/>
                  <a:pt x="230" y="99"/>
                </a:cubicBezTo>
                <a:cubicBezTo>
                  <a:pt x="236" y="109"/>
                  <a:pt x="241" y="120"/>
                  <a:pt x="243" y="132"/>
                </a:cubicBezTo>
                <a:cubicBezTo>
                  <a:pt x="243" y="133"/>
                  <a:pt x="243" y="133"/>
                  <a:pt x="243" y="133"/>
                </a:cubicBezTo>
                <a:lnTo>
                  <a:pt x="242" y="134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ffectLst>
            <a:outerShdw blurRad="190500" dist="76200" dir="2700000" algn="tl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0" name="Freeform 59"/>
          <p:cNvSpPr>
            <a:spLocks noEditPoints="1"/>
          </p:cNvSpPr>
          <p:nvPr/>
        </p:nvSpPr>
        <p:spPr bwMode="auto">
          <a:xfrm>
            <a:off x="2229304" y="2124424"/>
            <a:ext cx="3044824" cy="3041085"/>
          </a:xfrm>
          <a:custGeom>
            <a:avLst/>
            <a:gdLst>
              <a:gd name="T0" fmla="*/ 286 w 302"/>
              <a:gd name="T1" fmla="*/ 129 h 302"/>
              <a:gd name="T2" fmla="*/ 282 w 302"/>
              <a:gd name="T3" fmla="*/ 112 h 302"/>
              <a:gd name="T4" fmla="*/ 285 w 302"/>
              <a:gd name="T5" fmla="*/ 82 h 302"/>
              <a:gd name="T6" fmla="*/ 264 w 302"/>
              <a:gd name="T7" fmla="*/ 72 h 302"/>
              <a:gd name="T8" fmla="*/ 252 w 302"/>
              <a:gd name="T9" fmla="*/ 58 h 302"/>
              <a:gd name="T10" fmla="*/ 236 w 302"/>
              <a:gd name="T11" fmla="*/ 34 h 302"/>
              <a:gd name="T12" fmla="*/ 219 w 302"/>
              <a:gd name="T13" fmla="*/ 23 h 302"/>
              <a:gd name="T14" fmla="*/ 191 w 302"/>
              <a:gd name="T15" fmla="*/ 20 h 302"/>
              <a:gd name="T16" fmla="*/ 173 w 302"/>
              <a:gd name="T17" fmla="*/ 15 h 302"/>
              <a:gd name="T18" fmla="*/ 155 w 302"/>
              <a:gd name="T19" fmla="*/ 0 h 302"/>
              <a:gd name="T20" fmla="*/ 141 w 302"/>
              <a:gd name="T21" fmla="*/ 14 h 302"/>
              <a:gd name="T22" fmla="*/ 113 w 302"/>
              <a:gd name="T23" fmla="*/ 12 h 302"/>
              <a:gd name="T24" fmla="*/ 94 w 302"/>
              <a:gd name="T25" fmla="*/ 18 h 302"/>
              <a:gd name="T26" fmla="*/ 73 w 302"/>
              <a:gd name="T27" fmla="*/ 38 h 302"/>
              <a:gd name="T28" fmla="*/ 59 w 302"/>
              <a:gd name="T29" fmla="*/ 49 h 302"/>
              <a:gd name="T30" fmla="*/ 35 w 302"/>
              <a:gd name="T31" fmla="*/ 54 h 302"/>
              <a:gd name="T32" fmla="*/ 32 w 302"/>
              <a:gd name="T33" fmla="*/ 84 h 302"/>
              <a:gd name="T34" fmla="*/ 24 w 302"/>
              <a:gd name="T35" fmla="*/ 99 h 302"/>
              <a:gd name="T36" fmla="*/ 3 w 302"/>
              <a:gd name="T37" fmla="*/ 121 h 302"/>
              <a:gd name="T38" fmla="*/ 14 w 302"/>
              <a:gd name="T39" fmla="*/ 142 h 302"/>
              <a:gd name="T40" fmla="*/ 7 w 302"/>
              <a:gd name="T41" fmla="*/ 157 h 302"/>
              <a:gd name="T42" fmla="*/ 9 w 302"/>
              <a:gd name="T43" fmla="*/ 177 h 302"/>
              <a:gd name="T44" fmla="*/ 24 w 302"/>
              <a:gd name="T45" fmla="*/ 201 h 302"/>
              <a:gd name="T46" fmla="*/ 31 w 302"/>
              <a:gd name="T47" fmla="*/ 218 h 302"/>
              <a:gd name="T48" fmla="*/ 30 w 302"/>
              <a:gd name="T49" fmla="*/ 242 h 302"/>
              <a:gd name="T50" fmla="*/ 59 w 302"/>
              <a:gd name="T51" fmla="*/ 252 h 302"/>
              <a:gd name="T52" fmla="*/ 73 w 302"/>
              <a:gd name="T53" fmla="*/ 263 h 302"/>
              <a:gd name="T54" fmla="*/ 89 w 302"/>
              <a:gd name="T55" fmla="*/ 289 h 302"/>
              <a:gd name="T56" fmla="*/ 112 w 302"/>
              <a:gd name="T57" fmla="*/ 283 h 302"/>
              <a:gd name="T58" fmla="*/ 130 w 302"/>
              <a:gd name="T59" fmla="*/ 286 h 302"/>
              <a:gd name="T60" fmla="*/ 155 w 302"/>
              <a:gd name="T61" fmla="*/ 302 h 302"/>
              <a:gd name="T62" fmla="*/ 173 w 302"/>
              <a:gd name="T63" fmla="*/ 286 h 302"/>
              <a:gd name="T64" fmla="*/ 190 w 302"/>
              <a:gd name="T65" fmla="*/ 282 h 302"/>
              <a:gd name="T66" fmla="*/ 220 w 302"/>
              <a:gd name="T67" fmla="*/ 285 h 302"/>
              <a:gd name="T68" fmla="*/ 230 w 302"/>
              <a:gd name="T69" fmla="*/ 263 h 302"/>
              <a:gd name="T70" fmla="*/ 243 w 302"/>
              <a:gd name="T71" fmla="*/ 251 h 302"/>
              <a:gd name="T72" fmla="*/ 268 w 302"/>
              <a:gd name="T73" fmla="*/ 236 h 302"/>
              <a:gd name="T74" fmla="*/ 278 w 302"/>
              <a:gd name="T75" fmla="*/ 219 h 302"/>
              <a:gd name="T76" fmla="*/ 282 w 302"/>
              <a:gd name="T77" fmla="*/ 190 h 302"/>
              <a:gd name="T78" fmla="*/ 287 w 302"/>
              <a:gd name="T79" fmla="*/ 173 h 302"/>
              <a:gd name="T80" fmla="*/ 302 w 302"/>
              <a:gd name="T81" fmla="*/ 155 h 302"/>
              <a:gd name="T82" fmla="*/ 170 w 302"/>
              <a:gd name="T83" fmla="*/ 59 h 302"/>
              <a:gd name="T84" fmla="*/ 160 w 302"/>
              <a:gd name="T85" fmla="*/ 111 h 302"/>
              <a:gd name="T86" fmla="*/ 143 w 302"/>
              <a:gd name="T87" fmla="*/ 110 h 302"/>
              <a:gd name="T88" fmla="*/ 98 w 302"/>
              <a:gd name="T89" fmla="*/ 73 h 302"/>
              <a:gd name="T90" fmla="*/ 117 w 302"/>
              <a:gd name="T91" fmla="*/ 128 h 302"/>
              <a:gd name="T92" fmla="*/ 59 w 302"/>
              <a:gd name="T93" fmla="*/ 132 h 302"/>
              <a:gd name="T94" fmla="*/ 110 w 302"/>
              <a:gd name="T95" fmla="*/ 159 h 302"/>
              <a:gd name="T96" fmla="*/ 143 w 302"/>
              <a:gd name="T97" fmla="*/ 191 h 302"/>
              <a:gd name="T98" fmla="*/ 128 w 302"/>
              <a:gd name="T99" fmla="*/ 185 h 302"/>
              <a:gd name="T100" fmla="*/ 130 w 302"/>
              <a:gd name="T101" fmla="*/ 171 h 302"/>
              <a:gd name="T102" fmla="*/ 203 w 302"/>
              <a:gd name="T103" fmla="*/ 229 h 302"/>
              <a:gd name="T104" fmla="*/ 172 w 302"/>
              <a:gd name="T105" fmla="*/ 185 h 302"/>
              <a:gd name="T106" fmla="*/ 229 w 302"/>
              <a:gd name="T107" fmla="*/ 203 h 302"/>
              <a:gd name="T108" fmla="*/ 191 w 302"/>
              <a:gd name="T109" fmla="*/ 159 h 302"/>
              <a:gd name="T110" fmla="*/ 191 w 302"/>
              <a:gd name="T111" fmla="*/ 143 h 302"/>
              <a:gd name="T112" fmla="*/ 230 w 302"/>
              <a:gd name="T113" fmla="*/ 99 h 3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302" h="302">
                <a:moveTo>
                  <a:pt x="302" y="147"/>
                </a:moveTo>
                <a:cubicBezTo>
                  <a:pt x="300" y="146"/>
                  <a:pt x="297" y="145"/>
                  <a:pt x="295" y="145"/>
                </a:cubicBezTo>
                <a:cubicBezTo>
                  <a:pt x="293" y="144"/>
                  <a:pt x="290" y="143"/>
                  <a:pt x="288" y="142"/>
                </a:cubicBezTo>
                <a:cubicBezTo>
                  <a:pt x="287" y="142"/>
                  <a:pt x="287" y="142"/>
                  <a:pt x="287" y="142"/>
                </a:cubicBezTo>
                <a:cubicBezTo>
                  <a:pt x="287" y="141"/>
                  <a:pt x="287" y="141"/>
                  <a:pt x="287" y="141"/>
                </a:cubicBezTo>
                <a:cubicBezTo>
                  <a:pt x="287" y="137"/>
                  <a:pt x="287" y="133"/>
                  <a:pt x="286" y="130"/>
                </a:cubicBezTo>
                <a:cubicBezTo>
                  <a:pt x="286" y="129"/>
                  <a:pt x="286" y="129"/>
                  <a:pt x="286" y="129"/>
                </a:cubicBezTo>
                <a:cubicBezTo>
                  <a:pt x="287" y="128"/>
                  <a:pt x="287" y="128"/>
                  <a:pt x="287" y="128"/>
                </a:cubicBezTo>
                <a:cubicBezTo>
                  <a:pt x="289" y="127"/>
                  <a:pt x="291" y="126"/>
                  <a:pt x="293" y="125"/>
                </a:cubicBezTo>
                <a:cubicBezTo>
                  <a:pt x="295" y="123"/>
                  <a:pt x="297" y="122"/>
                  <a:pt x="299" y="121"/>
                </a:cubicBezTo>
                <a:cubicBezTo>
                  <a:pt x="299" y="118"/>
                  <a:pt x="298" y="116"/>
                  <a:pt x="297" y="113"/>
                </a:cubicBezTo>
                <a:cubicBezTo>
                  <a:pt x="295" y="113"/>
                  <a:pt x="293" y="113"/>
                  <a:pt x="290" y="113"/>
                </a:cubicBezTo>
                <a:cubicBezTo>
                  <a:pt x="288" y="112"/>
                  <a:pt x="285" y="112"/>
                  <a:pt x="283" y="112"/>
                </a:cubicBezTo>
                <a:cubicBezTo>
                  <a:pt x="282" y="112"/>
                  <a:pt x="282" y="112"/>
                  <a:pt x="282" y="112"/>
                </a:cubicBezTo>
                <a:cubicBezTo>
                  <a:pt x="282" y="111"/>
                  <a:pt x="282" y="111"/>
                  <a:pt x="282" y="111"/>
                </a:cubicBezTo>
                <a:cubicBezTo>
                  <a:pt x="281" y="108"/>
                  <a:pt x="279" y="104"/>
                  <a:pt x="278" y="100"/>
                </a:cubicBezTo>
                <a:cubicBezTo>
                  <a:pt x="278" y="99"/>
                  <a:pt x="278" y="99"/>
                  <a:pt x="278" y="99"/>
                </a:cubicBezTo>
                <a:cubicBezTo>
                  <a:pt x="278" y="99"/>
                  <a:pt x="278" y="99"/>
                  <a:pt x="278" y="99"/>
                </a:cubicBezTo>
                <a:cubicBezTo>
                  <a:pt x="280" y="97"/>
                  <a:pt x="282" y="95"/>
                  <a:pt x="284" y="94"/>
                </a:cubicBezTo>
                <a:cubicBezTo>
                  <a:pt x="285" y="92"/>
                  <a:pt x="287" y="90"/>
                  <a:pt x="289" y="89"/>
                </a:cubicBezTo>
                <a:cubicBezTo>
                  <a:pt x="288" y="86"/>
                  <a:pt x="286" y="84"/>
                  <a:pt x="285" y="82"/>
                </a:cubicBezTo>
                <a:cubicBezTo>
                  <a:pt x="283" y="82"/>
                  <a:pt x="281" y="82"/>
                  <a:pt x="278" y="83"/>
                </a:cubicBezTo>
                <a:cubicBezTo>
                  <a:pt x="276" y="83"/>
                  <a:pt x="273" y="83"/>
                  <a:pt x="271" y="84"/>
                </a:cubicBezTo>
                <a:cubicBezTo>
                  <a:pt x="270" y="84"/>
                  <a:pt x="270" y="84"/>
                  <a:pt x="270" y="84"/>
                </a:cubicBezTo>
                <a:cubicBezTo>
                  <a:pt x="270" y="83"/>
                  <a:pt x="270" y="83"/>
                  <a:pt x="270" y="83"/>
                </a:cubicBezTo>
                <a:cubicBezTo>
                  <a:pt x="268" y="80"/>
                  <a:pt x="266" y="76"/>
                  <a:pt x="264" y="73"/>
                </a:cubicBezTo>
                <a:cubicBezTo>
                  <a:pt x="263" y="72"/>
                  <a:pt x="263" y="72"/>
                  <a:pt x="263" y="72"/>
                </a:cubicBezTo>
                <a:cubicBezTo>
                  <a:pt x="264" y="72"/>
                  <a:pt x="264" y="72"/>
                  <a:pt x="264" y="72"/>
                </a:cubicBezTo>
                <a:cubicBezTo>
                  <a:pt x="265" y="70"/>
                  <a:pt x="266" y="68"/>
                  <a:pt x="268" y="66"/>
                </a:cubicBezTo>
                <a:cubicBezTo>
                  <a:pt x="269" y="64"/>
                  <a:pt x="270" y="62"/>
                  <a:pt x="271" y="60"/>
                </a:cubicBezTo>
                <a:cubicBezTo>
                  <a:pt x="270" y="58"/>
                  <a:pt x="268" y="56"/>
                  <a:pt x="267" y="54"/>
                </a:cubicBezTo>
                <a:cubicBezTo>
                  <a:pt x="264" y="54"/>
                  <a:pt x="262" y="55"/>
                  <a:pt x="260" y="56"/>
                </a:cubicBezTo>
                <a:cubicBezTo>
                  <a:pt x="258" y="57"/>
                  <a:pt x="255" y="58"/>
                  <a:pt x="253" y="59"/>
                </a:cubicBezTo>
                <a:cubicBezTo>
                  <a:pt x="252" y="59"/>
                  <a:pt x="252" y="59"/>
                  <a:pt x="252" y="59"/>
                </a:cubicBezTo>
                <a:cubicBezTo>
                  <a:pt x="252" y="58"/>
                  <a:pt x="252" y="58"/>
                  <a:pt x="252" y="58"/>
                </a:cubicBezTo>
                <a:cubicBezTo>
                  <a:pt x="249" y="55"/>
                  <a:pt x="246" y="53"/>
                  <a:pt x="243" y="50"/>
                </a:cubicBezTo>
                <a:cubicBezTo>
                  <a:pt x="243" y="49"/>
                  <a:pt x="243" y="49"/>
                  <a:pt x="243" y="49"/>
                </a:cubicBezTo>
                <a:cubicBezTo>
                  <a:pt x="243" y="49"/>
                  <a:pt x="243" y="49"/>
                  <a:pt x="243" y="49"/>
                </a:cubicBezTo>
                <a:cubicBezTo>
                  <a:pt x="244" y="47"/>
                  <a:pt x="245" y="44"/>
                  <a:pt x="246" y="42"/>
                </a:cubicBezTo>
                <a:cubicBezTo>
                  <a:pt x="247" y="40"/>
                  <a:pt x="247" y="37"/>
                  <a:pt x="248" y="35"/>
                </a:cubicBezTo>
                <a:cubicBezTo>
                  <a:pt x="246" y="33"/>
                  <a:pt x="244" y="32"/>
                  <a:pt x="242" y="30"/>
                </a:cubicBezTo>
                <a:cubicBezTo>
                  <a:pt x="240" y="31"/>
                  <a:pt x="238" y="33"/>
                  <a:pt x="236" y="34"/>
                </a:cubicBezTo>
                <a:cubicBezTo>
                  <a:pt x="234" y="36"/>
                  <a:pt x="232" y="37"/>
                  <a:pt x="230" y="38"/>
                </a:cubicBezTo>
                <a:cubicBezTo>
                  <a:pt x="229" y="39"/>
                  <a:pt x="229" y="39"/>
                  <a:pt x="229" y="39"/>
                </a:cubicBezTo>
                <a:cubicBezTo>
                  <a:pt x="228" y="38"/>
                  <a:pt x="228" y="38"/>
                  <a:pt x="228" y="38"/>
                </a:cubicBezTo>
                <a:cubicBezTo>
                  <a:pt x="225" y="36"/>
                  <a:pt x="222" y="34"/>
                  <a:pt x="219" y="32"/>
                </a:cubicBezTo>
                <a:cubicBezTo>
                  <a:pt x="218" y="32"/>
                  <a:pt x="218" y="32"/>
                  <a:pt x="218" y="32"/>
                </a:cubicBezTo>
                <a:cubicBezTo>
                  <a:pt x="218" y="31"/>
                  <a:pt x="218" y="31"/>
                  <a:pt x="218" y="31"/>
                </a:cubicBezTo>
                <a:cubicBezTo>
                  <a:pt x="218" y="28"/>
                  <a:pt x="219" y="26"/>
                  <a:pt x="219" y="23"/>
                </a:cubicBezTo>
                <a:cubicBezTo>
                  <a:pt x="219" y="21"/>
                  <a:pt x="220" y="19"/>
                  <a:pt x="220" y="16"/>
                </a:cubicBezTo>
                <a:cubicBezTo>
                  <a:pt x="218" y="15"/>
                  <a:pt x="215" y="14"/>
                  <a:pt x="213" y="13"/>
                </a:cubicBezTo>
                <a:cubicBezTo>
                  <a:pt x="211" y="15"/>
                  <a:pt x="210" y="16"/>
                  <a:pt x="208" y="18"/>
                </a:cubicBezTo>
                <a:cubicBezTo>
                  <a:pt x="206" y="20"/>
                  <a:pt x="205" y="22"/>
                  <a:pt x="203" y="23"/>
                </a:cubicBezTo>
                <a:cubicBezTo>
                  <a:pt x="202" y="24"/>
                  <a:pt x="202" y="24"/>
                  <a:pt x="202" y="24"/>
                </a:cubicBezTo>
                <a:cubicBezTo>
                  <a:pt x="202" y="24"/>
                  <a:pt x="202" y="24"/>
                  <a:pt x="202" y="24"/>
                </a:cubicBezTo>
                <a:cubicBezTo>
                  <a:pt x="198" y="22"/>
                  <a:pt x="194" y="21"/>
                  <a:pt x="191" y="20"/>
                </a:cubicBezTo>
                <a:cubicBezTo>
                  <a:pt x="190" y="20"/>
                  <a:pt x="190" y="20"/>
                  <a:pt x="190" y="20"/>
                </a:cubicBezTo>
                <a:cubicBezTo>
                  <a:pt x="190" y="19"/>
                  <a:pt x="190" y="19"/>
                  <a:pt x="190" y="19"/>
                </a:cubicBezTo>
                <a:cubicBezTo>
                  <a:pt x="189" y="17"/>
                  <a:pt x="189" y="14"/>
                  <a:pt x="189" y="12"/>
                </a:cubicBezTo>
                <a:cubicBezTo>
                  <a:pt x="189" y="9"/>
                  <a:pt x="189" y="7"/>
                  <a:pt x="188" y="4"/>
                </a:cubicBezTo>
                <a:cubicBezTo>
                  <a:pt x="186" y="4"/>
                  <a:pt x="183" y="3"/>
                  <a:pt x="181" y="3"/>
                </a:cubicBezTo>
                <a:cubicBezTo>
                  <a:pt x="180" y="4"/>
                  <a:pt x="178" y="7"/>
                  <a:pt x="177" y="9"/>
                </a:cubicBezTo>
                <a:cubicBezTo>
                  <a:pt x="176" y="11"/>
                  <a:pt x="175" y="13"/>
                  <a:pt x="173" y="15"/>
                </a:cubicBezTo>
                <a:cubicBezTo>
                  <a:pt x="173" y="16"/>
                  <a:pt x="173" y="16"/>
                  <a:pt x="173" y="16"/>
                </a:cubicBezTo>
                <a:cubicBezTo>
                  <a:pt x="172" y="16"/>
                  <a:pt x="172" y="16"/>
                  <a:pt x="172" y="16"/>
                </a:cubicBezTo>
                <a:cubicBezTo>
                  <a:pt x="168" y="15"/>
                  <a:pt x="165" y="15"/>
                  <a:pt x="161" y="14"/>
                </a:cubicBezTo>
                <a:cubicBezTo>
                  <a:pt x="160" y="14"/>
                  <a:pt x="160" y="14"/>
                  <a:pt x="160" y="14"/>
                </a:cubicBezTo>
                <a:cubicBezTo>
                  <a:pt x="159" y="14"/>
                  <a:pt x="159" y="14"/>
                  <a:pt x="159" y="14"/>
                </a:cubicBezTo>
                <a:cubicBezTo>
                  <a:pt x="159" y="11"/>
                  <a:pt x="158" y="9"/>
                  <a:pt x="157" y="7"/>
                </a:cubicBezTo>
                <a:cubicBezTo>
                  <a:pt x="156" y="4"/>
                  <a:pt x="156" y="2"/>
                  <a:pt x="155" y="0"/>
                </a:cubicBezTo>
                <a:cubicBezTo>
                  <a:pt x="155" y="0"/>
                  <a:pt x="155" y="0"/>
                  <a:pt x="155" y="0"/>
                </a:cubicBezTo>
                <a:cubicBezTo>
                  <a:pt x="152" y="0"/>
                  <a:pt x="150" y="0"/>
                  <a:pt x="147" y="0"/>
                </a:cubicBezTo>
                <a:cubicBezTo>
                  <a:pt x="147" y="0"/>
                  <a:pt x="147" y="0"/>
                  <a:pt x="147" y="0"/>
                </a:cubicBezTo>
                <a:cubicBezTo>
                  <a:pt x="146" y="2"/>
                  <a:pt x="145" y="4"/>
                  <a:pt x="145" y="7"/>
                </a:cubicBezTo>
                <a:cubicBezTo>
                  <a:pt x="144" y="9"/>
                  <a:pt x="143" y="11"/>
                  <a:pt x="142" y="14"/>
                </a:cubicBezTo>
                <a:cubicBezTo>
                  <a:pt x="142" y="14"/>
                  <a:pt x="142" y="14"/>
                  <a:pt x="142" y="14"/>
                </a:cubicBezTo>
                <a:cubicBezTo>
                  <a:pt x="141" y="14"/>
                  <a:pt x="141" y="14"/>
                  <a:pt x="141" y="14"/>
                </a:cubicBezTo>
                <a:cubicBezTo>
                  <a:pt x="137" y="15"/>
                  <a:pt x="133" y="15"/>
                  <a:pt x="130" y="16"/>
                </a:cubicBezTo>
                <a:cubicBezTo>
                  <a:pt x="129" y="16"/>
                  <a:pt x="129" y="16"/>
                  <a:pt x="129" y="16"/>
                </a:cubicBezTo>
                <a:cubicBezTo>
                  <a:pt x="129" y="15"/>
                  <a:pt x="129" y="15"/>
                  <a:pt x="129" y="15"/>
                </a:cubicBezTo>
                <a:cubicBezTo>
                  <a:pt x="127" y="13"/>
                  <a:pt x="126" y="11"/>
                  <a:pt x="125" y="9"/>
                </a:cubicBezTo>
                <a:cubicBezTo>
                  <a:pt x="123" y="7"/>
                  <a:pt x="122" y="4"/>
                  <a:pt x="121" y="3"/>
                </a:cubicBezTo>
                <a:cubicBezTo>
                  <a:pt x="118" y="3"/>
                  <a:pt x="116" y="4"/>
                  <a:pt x="113" y="4"/>
                </a:cubicBezTo>
                <a:cubicBezTo>
                  <a:pt x="113" y="7"/>
                  <a:pt x="113" y="9"/>
                  <a:pt x="113" y="12"/>
                </a:cubicBezTo>
                <a:cubicBezTo>
                  <a:pt x="113" y="14"/>
                  <a:pt x="112" y="17"/>
                  <a:pt x="112" y="19"/>
                </a:cubicBezTo>
                <a:cubicBezTo>
                  <a:pt x="112" y="20"/>
                  <a:pt x="112" y="20"/>
                  <a:pt x="112" y="20"/>
                </a:cubicBezTo>
                <a:cubicBezTo>
                  <a:pt x="111" y="20"/>
                  <a:pt x="111" y="20"/>
                  <a:pt x="111" y="20"/>
                </a:cubicBezTo>
                <a:cubicBezTo>
                  <a:pt x="108" y="21"/>
                  <a:pt x="104" y="22"/>
                  <a:pt x="100" y="24"/>
                </a:cubicBezTo>
                <a:cubicBezTo>
                  <a:pt x="100" y="24"/>
                  <a:pt x="100" y="24"/>
                  <a:pt x="100" y="24"/>
                </a:cubicBezTo>
                <a:cubicBezTo>
                  <a:pt x="99" y="23"/>
                  <a:pt x="99" y="23"/>
                  <a:pt x="99" y="23"/>
                </a:cubicBezTo>
                <a:cubicBezTo>
                  <a:pt x="97" y="22"/>
                  <a:pt x="96" y="20"/>
                  <a:pt x="94" y="18"/>
                </a:cubicBezTo>
                <a:cubicBezTo>
                  <a:pt x="92" y="16"/>
                  <a:pt x="90" y="15"/>
                  <a:pt x="89" y="13"/>
                </a:cubicBezTo>
                <a:cubicBezTo>
                  <a:pt x="86" y="14"/>
                  <a:pt x="84" y="15"/>
                  <a:pt x="82" y="16"/>
                </a:cubicBezTo>
                <a:cubicBezTo>
                  <a:pt x="82" y="19"/>
                  <a:pt x="82" y="21"/>
                  <a:pt x="83" y="23"/>
                </a:cubicBezTo>
                <a:cubicBezTo>
                  <a:pt x="83" y="26"/>
                  <a:pt x="83" y="28"/>
                  <a:pt x="84" y="31"/>
                </a:cubicBezTo>
                <a:cubicBezTo>
                  <a:pt x="84" y="32"/>
                  <a:pt x="84" y="32"/>
                  <a:pt x="84" y="32"/>
                </a:cubicBezTo>
                <a:cubicBezTo>
                  <a:pt x="83" y="32"/>
                  <a:pt x="83" y="32"/>
                  <a:pt x="83" y="32"/>
                </a:cubicBezTo>
                <a:cubicBezTo>
                  <a:pt x="80" y="34"/>
                  <a:pt x="76" y="36"/>
                  <a:pt x="73" y="38"/>
                </a:cubicBezTo>
                <a:cubicBezTo>
                  <a:pt x="73" y="39"/>
                  <a:pt x="73" y="39"/>
                  <a:pt x="73" y="39"/>
                </a:cubicBezTo>
                <a:cubicBezTo>
                  <a:pt x="72" y="38"/>
                  <a:pt x="72" y="38"/>
                  <a:pt x="72" y="38"/>
                </a:cubicBezTo>
                <a:cubicBezTo>
                  <a:pt x="70" y="37"/>
                  <a:pt x="68" y="36"/>
                  <a:pt x="66" y="34"/>
                </a:cubicBezTo>
                <a:cubicBezTo>
                  <a:pt x="64" y="33"/>
                  <a:pt x="62" y="31"/>
                  <a:pt x="60" y="30"/>
                </a:cubicBezTo>
                <a:cubicBezTo>
                  <a:pt x="58" y="32"/>
                  <a:pt x="56" y="33"/>
                  <a:pt x="54" y="35"/>
                </a:cubicBezTo>
                <a:cubicBezTo>
                  <a:pt x="54" y="37"/>
                  <a:pt x="55" y="40"/>
                  <a:pt x="56" y="42"/>
                </a:cubicBezTo>
                <a:cubicBezTo>
                  <a:pt x="57" y="44"/>
                  <a:pt x="58" y="47"/>
                  <a:pt x="59" y="49"/>
                </a:cubicBezTo>
                <a:cubicBezTo>
                  <a:pt x="59" y="49"/>
                  <a:pt x="59" y="49"/>
                  <a:pt x="59" y="49"/>
                </a:cubicBezTo>
                <a:cubicBezTo>
                  <a:pt x="58" y="50"/>
                  <a:pt x="58" y="50"/>
                  <a:pt x="58" y="50"/>
                </a:cubicBezTo>
                <a:cubicBezTo>
                  <a:pt x="56" y="53"/>
                  <a:pt x="53" y="55"/>
                  <a:pt x="50" y="58"/>
                </a:cubicBezTo>
                <a:cubicBezTo>
                  <a:pt x="50" y="59"/>
                  <a:pt x="50" y="59"/>
                  <a:pt x="50" y="59"/>
                </a:cubicBezTo>
                <a:cubicBezTo>
                  <a:pt x="49" y="59"/>
                  <a:pt x="49" y="59"/>
                  <a:pt x="49" y="59"/>
                </a:cubicBezTo>
                <a:cubicBezTo>
                  <a:pt x="47" y="58"/>
                  <a:pt x="44" y="57"/>
                  <a:pt x="42" y="56"/>
                </a:cubicBezTo>
                <a:cubicBezTo>
                  <a:pt x="40" y="55"/>
                  <a:pt x="37" y="54"/>
                  <a:pt x="35" y="54"/>
                </a:cubicBezTo>
                <a:cubicBezTo>
                  <a:pt x="33" y="56"/>
                  <a:pt x="32" y="58"/>
                  <a:pt x="30" y="60"/>
                </a:cubicBezTo>
                <a:cubicBezTo>
                  <a:pt x="32" y="62"/>
                  <a:pt x="33" y="64"/>
                  <a:pt x="34" y="66"/>
                </a:cubicBezTo>
                <a:cubicBezTo>
                  <a:pt x="36" y="68"/>
                  <a:pt x="37" y="70"/>
                  <a:pt x="38" y="72"/>
                </a:cubicBezTo>
                <a:cubicBezTo>
                  <a:pt x="39" y="72"/>
                  <a:pt x="39" y="72"/>
                  <a:pt x="39" y="72"/>
                </a:cubicBezTo>
                <a:cubicBezTo>
                  <a:pt x="38" y="73"/>
                  <a:pt x="38" y="73"/>
                  <a:pt x="38" y="73"/>
                </a:cubicBezTo>
                <a:cubicBezTo>
                  <a:pt x="36" y="76"/>
                  <a:pt x="34" y="80"/>
                  <a:pt x="32" y="83"/>
                </a:cubicBezTo>
                <a:cubicBezTo>
                  <a:pt x="32" y="84"/>
                  <a:pt x="32" y="84"/>
                  <a:pt x="32" y="84"/>
                </a:cubicBezTo>
                <a:cubicBezTo>
                  <a:pt x="31" y="84"/>
                  <a:pt x="31" y="84"/>
                  <a:pt x="31" y="84"/>
                </a:cubicBezTo>
                <a:cubicBezTo>
                  <a:pt x="29" y="83"/>
                  <a:pt x="26" y="83"/>
                  <a:pt x="24" y="83"/>
                </a:cubicBezTo>
                <a:cubicBezTo>
                  <a:pt x="21" y="82"/>
                  <a:pt x="19" y="82"/>
                  <a:pt x="17" y="82"/>
                </a:cubicBezTo>
                <a:cubicBezTo>
                  <a:pt x="15" y="84"/>
                  <a:pt x="14" y="86"/>
                  <a:pt x="13" y="89"/>
                </a:cubicBezTo>
                <a:cubicBezTo>
                  <a:pt x="15" y="90"/>
                  <a:pt x="16" y="92"/>
                  <a:pt x="18" y="94"/>
                </a:cubicBezTo>
                <a:cubicBezTo>
                  <a:pt x="20" y="95"/>
                  <a:pt x="22" y="97"/>
                  <a:pt x="24" y="99"/>
                </a:cubicBezTo>
                <a:cubicBezTo>
                  <a:pt x="24" y="99"/>
                  <a:pt x="24" y="99"/>
                  <a:pt x="24" y="99"/>
                </a:cubicBezTo>
                <a:cubicBezTo>
                  <a:pt x="24" y="100"/>
                  <a:pt x="24" y="100"/>
                  <a:pt x="24" y="100"/>
                </a:cubicBezTo>
                <a:cubicBezTo>
                  <a:pt x="22" y="104"/>
                  <a:pt x="21" y="108"/>
                  <a:pt x="20" y="111"/>
                </a:cubicBezTo>
                <a:cubicBezTo>
                  <a:pt x="20" y="112"/>
                  <a:pt x="20" y="112"/>
                  <a:pt x="20" y="112"/>
                </a:cubicBezTo>
                <a:cubicBezTo>
                  <a:pt x="19" y="112"/>
                  <a:pt x="19" y="112"/>
                  <a:pt x="19" y="112"/>
                </a:cubicBezTo>
                <a:cubicBezTo>
                  <a:pt x="17" y="112"/>
                  <a:pt x="14" y="112"/>
                  <a:pt x="12" y="113"/>
                </a:cubicBezTo>
                <a:cubicBezTo>
                  <a:pt x="9" y="113"/>
                  <a:pt x="7" y="113"/>
                  <a:pt x="4" y="113"/>
                </a:cubicBezTo>
                <a:cubicBezTo>
                  <a:pt x="4" y="116"/>
                  <a:pt x="3" y="118"/>
                  <a:pt x="3" y="121"/>
                </a:cubicBezTo>
                <a:cubicBezTo>
                  <a:pt x="5" y="122"/>
                  <a:pt x="7" y="123"/>
                  <a:pt x="9" y="125"/>
                </a:cubicBezTo>
                <a:cubicBezTo>
                  <a:pt x="11" y="126"/>
                  <a:pt x="13" y="127"/>
                  <a:pt x="15" y="128"/>
                </a:cubicBezTo>
                <a:cubicBezTo>
                  <a:pt x="16" y="129"/>
                  <a:pt x="16" y="129"/>
                  <a:pt x="16" y="129"/>
                </a:cubicBezTo>
                <a:cubicBezTo>
                  <a:pt x="16" y="130"/>
                  <a:pt x="16" y="130"/>
                  <a:pt x="16" y="130"/>
                </a:cubicBezTo>
                <a:cubicBezTo>
                  <a:pt x="15" y="133"/>
                  <a:pt x="15" y="137"/>
                  <a:pt x="15" y="141"/>
                </a:cubicBezTo>
                <a:cubicBezTo>
                  <a:pt x="14" y="142"/>
                  <a:pt x="14" y="142"/>
                  <a:pt x="14" y="142"/>
                </a:cubicBezTo>
                <a:cubicBezTo>
                  <a:pt x="14" y="142"/>
                  <a:pt x="14" y="142"/>
                  <a:pt x="14" y="142"/>
                </a:cubicBezTo>
                <a:cubicBezTo>
                  <a:pt x="12" y="143"/>
                  <a:pt x="9" y="144"/>
                  <a:pt x="7" y="145"/>
                </a:cubicBezTo>
                <a:cubicBezTo>
                  <a:pt x="4" y="145"/>
                  <a:pt x="2" y="146"/>
                  <a:pt x="0" y="147"/>
                </a:cubicBezTo>
                <a:cubicBezTo>
                  <a:pt x="0" y="147"/>
                  <a:pt x="0" y="147"/>
                  <a:pt x="0" y="147"/>
                </a:cubicBezTo>
                <a:cubicBezTo>
                  <a:pt x="0" y="148"/>
                  <a:pt x="0" y="150"/>
                  <a:pt x="0" y="151"/>
                </a:cubicBezTo>
                <a:cubicBezTo>
                  <a:pt x="0" y="152"/>
                  <a:pt x="0" y="153"/>
                  <a:pt x="0" y="155"/>
                </a:cubicBezTo>
                <a:cubicBezTo>
                  <a:pt x="0" y="155"/>
                  <a:pt x="0" y="155"/>
                  <a:pt x="0" y="155"/>
                </a:cubicBezTo>
                <a:cubicBezTo>
                  <a:pt x="2" y="156"/>
                  <a:pt x="4" y="156"/>
                  <a:pt x="7" y="157"/>
                </a:cubicBezTo>
                <a:cubicBezTo>
                  <a:pt x="9" y="158"/>
                  <a:pt x="12" y="158"/>
                  <a:pt x="14" y="159"/>
                </a:cubicBezTo>
                <a:cubicBezTo>
                  <a:pt x="14" y="160"/>
                  <a:pt x="14" y="160"/>
                  <a:pt x="14" y="160"/>
                </a:cubicBezTo>
                <a:cubicBezTo>
                  <a:pt x="15" y="160"/>
                  <a:pt x="15" y="160"/>
                  <a:pt x="15" y="160"/>
                </a:cubicBezTo>
                <a:cubicBezTo>
                  <a:pt x="15" y="165"/>
                  <a:pt x="15" y="168"/>
                  <a:pt x="16" y="172"/>
                </a:cubicBezTo>
                <a:cubicBezTo>
                  <a:pt x="16" y="173"/>
                  <a:pt x="16" y="173"/>
                  <a:pt x="16" y="173"/>
                </a:cubicBezTo>
                <a:cubicBezTo>
                  <a:pt x="15" y="173"/>
                  <a:pt x="15" y="173"/>
                  <a:pt x="15" y="173"/>
                </a:cubicBezTo>
                <a:cubicBezTo>
                  <a:pt x="13" y="174"/>
                  <a:pt x="11" y="176"/>
                  <a:pt x="9" y="177"/>
                </a:cubicBezTo>
                <a:cubicBezTo>
                  <a:pt x="7" y="178"/>
                  <a:pt x="5" y="179"/>
                  <a:pt x="3" y="181"/>
                </a:cubicBezTo>
                <a:cubicBezTo>
                  <a:pt x="3" y="183"/>
                  <a:pt x="4" y="186"/>
                  <a:pt x="4" y="188"/>
                </a:cubicBezTo>
                <a:cubicBezTo>
                  <a:pt x="7" y="189"/>
                  <a:pt x="9" y="189"/>
                  <a:pt x="12" y="189"/>
                </a:cubicBezTo>
                <a:cubicBezTo>
                  <a:pt x="14" y="189"/>
                  <a:pt x="17" y="189"/>
                  <a:pt x="19" y="190"/>
                </a:cubicBezTo>
                <a:cubicBezTo>
                  <a:pt x="20" y="190"/>
                  <a:pt x="20" y="190"/>
                  <a:pt x="20" y="190"/>
                </a:cubicBezTo>
                <a:cubicBezTo>
                  <a:pt x="20" y="190"/>
                  <a:pt x="20" y="190"/>
                  <a:pt x="20" y="190"/>
                </a:cubicBezTo>
                <a:cubicBezTo>
                  <a:pt x="21" y="194"/>
                  <a:pt x="22" y="198"/>
                  <a:pt x="24" y="201"/>
                </a:cubicBezTo>
                <a:cubicBezTo>
                  <a:pt x="24" y="202"/>
                  <a:pt x="24" y="202"/>
                  <a:pt x="24" y="202"/>
                </a:cubicBezTo>
                <a:cubicBezTo>
                  <a:pt x="24" y="203"/>
                  <a:pt x="24" y="203"/>
                  <a:pt x="24" y="203"/>
                </a:cubicBezTo>
                <a:cubicBezTo>
                  <a:pt x="22" y="204"/>
                  <a:pt x="20" y="206"/>
                  <a:pt x="18" y="208"/>
                </a:cubicBezTo>
                <a:cubicBezTo>
                  <a:pt x="16" y="210"/>
                  <a:pt x="15" y="211"/>
                  <a:pt x="13" y="213"/>
                </a:cubicBezTo>
                <a:cubicBezTo>
                  <a:pt x="14" y="215"/>
                  <a:pt x="15" y="218"/>
                  <a:pt x="17" y="220"/>
                </a:cubicBezTo>
                <a:cubicBezTo>
                  <a:pt x="19" y="220"/>
                  <a:pt x="21" y="219"/>
                  <a:pt x="24" y="219"/>
                </a:cubicBezTo>
                <a:cubicBezTo>
                  <a:pt x="26" y="219"/>
                  <a:pt x="29" y="218"/>
                  <a:pt x="31" y="218"/>
                </a:cubicBezTo>
                <a:cubicBezTo>
                  <a:pt x="32" y="218"/>
                  <a:pt x="32" y="218"/>
                  <a:pt x="32" y="218"/>
                </a:cubicBezTo>
                <a:cubicBezTo>
                  <a:pt x="32" y="219"/>
                  <a:pt x="32" y="219"/>
                  <a:pt x="32" y="219"/>
                </a:cubicBezTo>
                <a:cubicBezTo>
                  <a:pt x="34" y="222"/>
                  <a:pt x="36" y="225"/>
                  <a:pt x="38" y="228"/>
                </a:cubicBezTo>
                <a:cubicBezTo>
                  <a:pt x="39" y="229"/>
                  <a:pt x="39" y="229"/>
                  <a:pt x="39" y="229"/>
                </a:cubicBezTo>
                <a:cubicBezTo>
                  <a:pt x="38" y="230"/>
                  <a:pt x="38" y="230"/>
                  <a:pt x="38" y="230"/>
                </a:cubicBezTo>
                <a:cubicBezTo>
                  <a:pt x="37" y="232"/>
                  <a:pt x="36" y="234"/>
                  <a:pt x="34" y="236"/>
                </a:cubicBezTo>
                <a:cubicBezTo>
                  <a:pt x="33" y="238"/>
                  <a:pt x="32" y="240"/>
                  <a:pt x="30" y="242"/>
                </a:cubicBezTo>
                <a:cubicBezTo>
                  <a:pt x="32" y="244"/>
                  <a:pt x="33" y="246"/>
                  <a:pt x="35" y="248"/>
                </a:cubicBezTo>
                <a:cubicBezTo>
                  <a:pt x="37" y="247"/>
                  <a:pt x="40" y="246"/>
                  <a:pt x="42" y="246"/>
                </a:cubicBezTo>
                <a:cubicBezTo>
                  <a:pt x="44" y="245"/>
                  <a:pt x="47" y="244"/>
                  <a:pt x="49" y="243"/>
                </a:cubicBezTo>
                <a:cubicBezTo>
                  <a:pt x="50" y="243"/>
                  <a:pt x="50" y="243"/>
                  <a:pt x="50" y="243"/>
                </a:cubicBezTo>
                <a:cubicBezTo>
                  <a:pt x="50" y="243"/>
                  <a:pt x="50" y="243"/>
                  <a:pt x="50" y="243"/>
                </a:cubicBezTo>
                <a:cubicBezTo>
                  <a:pt x="53" y="246"/>
                  <a:pt x="56" y="249"/>
                  <a:pt x="58" y="251"/>
                </a:cubicBezTo>
                <a:cubicBezTo>
                  <a:pt x="59" y="252"/>
                  <a:pt x="59" y="252"/>
                  <a:pt x="59" y="252"/>
                </a:cubicBezTo>
                <a:cubicBezTo>
                  <a:pt x="59" y="253"/>
                  <a:pt x="59" y="253"/>
                  <a:pt x="59" y="253"/>
                </a:cubicBezTo>
                <a:cubicBezTo>
                  <a:pt x="58" y="255"/>
                  <a:pt x="57" y="257"/>
                  <a:pt x="56" y="260"/>
                </a:cubicBezTo>
                <a:cubicBezTo>
                  <a:pt x="55" y="262"/>
                  <a:pt x="54" y="264"/>
                  <a:pt x="54" y="266"/>
                </a:cubicBezTo>
                <a:cubicBezTo>
                  <a:pt x="56" y="268"/>
                  <a:pt x="58" y="270"/>
                  <a:pt x="60" y="271"/>
                </a:cubicBezTo>
                <a:cubicBezTo>
                  <a:pt x="62" y="270"/>
                  <a:pt x="64" y="269"/>
                  <a:pt x="66" y="267"/>
                </a:cubicBezTo>
                <a:cubicBezTo>
                  <a:pt x="68" y="266"/>
                  <a:pt x="70" y="265"/>
                  <a:pt x="72" y="263"/>
                </a:cubicBezTo>
                <a:cubicBezTo>
                  <a:pt x="73" y="263"/>
                  <a:pt x="73" y="263"/>
                  <a:pt x="73" y="263"/>
                </a:cubicBezTo>
                <a:cubicBezTo>
                  <a:pt x="73" y="263"/>
                  <a:pt x="73" y="263"/>
                  <a:pt x="73" y="263"/>
                </a:cubicBezTo>
                <a:cubicBezTo>
                  <a:pt x="76" y="266"/>
                  <a:pt x="80" y="268"/>
                  <a:pt x="83" y="270"/>
                </a:cubicBezTo>
                <a:cubicBezTo>
                  <a:pt x="84" y="270"/>
                  <a:pt x="84" y="270"/>
                  <a:pt x="84" y="270"/>
                </a:cubicBezTo>
                <a:cubicBezTo>
                  <a:pt x="84" y="271"/>
                  <a:pt x="84" y="271"/>
                  <a:pt x="84" y="271"/>
                </a:cubicBezTo>
                <a:cubicBezTo>
                  <a:pt x="83" y="273"/>
                  <a:pt x="83" y="276"/>
                  <a:pt x="83" y="278"/>
                </a:cubicBezTo>
                <a:cubicBezTo>
                  <a:pt x="82" y="280"/>
                  <a:pt x="82" y="283"/>
                  <a:pt x="82" y="285"/>
                </a:cubicBezTo>
                <a:cubicBezTo>
                  <a:pt x="84" y="286"/>
                  <a:pt x="86" y="287"/>
                  <a:pt x="89" y="289"/>
                </a:cubicBezTo>
                <a:cubicBezTo>
                  <a:pt x="90" y="287"/>
                  <a:pt x="92" y="285"/>
                  <a:pt x="94" y="283"/>
                </a:cubicBezTo>
                <a:cubicBezTo>
                  <a:pt x="96" y="282"/>
                  <a:pt x="97" y="280"/>
                  <a:pt x="99" y="278"/>
                </a:cubicBezTo>
                <a:cubicBezTo>
                  <a:pt x="100" y="278"/>
                  <a:pt x="100" y="278"/>
                  <a:pt x="100" y="278"/>
                </a:cubicBezTo>
                <a:cubicBezTo>
                  <a:pt x="100" y="278"/>
                  <a:pt x="100" y="278"/>
                  <a:pt x="100" y="278"/>
                </a:cubicBezTo>
                <a:cubicBezTo>
                  <a:pt x="104" y="279"/>
                  <a:pt x="108" y="281"/>
                  <a:pt x="111" y="282"/>
                </a:cubicBezTo>
                <a:cubicBezTo>
                  <a:pt x="112" y="282"/>
                  <a:pt x="112" y="282"/>
                  <a:pt x="112" y="282"/>
                </a:cubicBezTo>
                <a:cubicBezTo>
                  <a:pt x="112" y="283"/>
                  <a:pt x="112" y="283"/>
                  <a:pt x="112" y="283"/>
                </a:cubicBezTo>
                <a:cubicBezTo>
                  <a:pt x="112" y="285"/>
                  <a:pt x="113" y="288"/>
                  <a:pt x="113" y="290"/>
                </a:cubicBezTo>
                <a:cubicBezTo>
                  <a:pt x="113" y="292"/>
                  <a:pt x="113" y="295"/>
                  <a:pt x="113" y="297"/>
                </a:cubicBezTo>
                <a:cubicBezTo>
                  <a:pt x="116" y="298"/>
                  <a:pt x="118" y="298"/>
                  <a:pt x="121" y="299"/>
                </a:cubicBezTo>
                <a:cubicBezTo>
                  <a:pt x="122" y="297"/>
                  <a:pt x="124" y="295"/>
                  <a:pt x="125" y="293"/>
                </a:cubicBezTo>
                <a:cubicBezTo>
                  <a:pt x="126" y="291"/>
                  <a:pt x="127" y="288"/>
                  <a:pt x="129" y="287"/>
                </a:cubicBezTo>
                <a:cubicBezTo>
                  <a:pt x="129" y="286"/>
                  <a:pt x="129" y="286"/>
                  <a:pt x="129" y="286"/>
                </a:cubicBezTo>
                <a:cubicBezTo>
                  <a:pt x="130" y="286"/>
                  <a:pt x="130" y="286"/>
                  <a:pt x="130" y="286"/>
                </a:cubicBezTo>
                <a:cubicBezTo>
                  <a:pt x="133" y="286"/>
                  <a:pt x="137" y="287"/>
                  <a:pt x="141" y="287"/>
                </a:cubicBezTo>
                <a:cubicBezTo>
                  <a:pt x="142" y="287"/>
                  <a:pt x="142" y="287"/>
                  <a:pt x="142" y="287"/>
                </a:cubicBezTo>
                <a:cubicBezTo>
                  <a:pt x="142" y="288"/>
                  <a:pt x="142" y="288"/>
                  <a:pt x="142" y="288"/>
                </a:cubicBezTo>
                <a:cubicBezTo>
                  <a:pt x="143" y="290"/>
                  <a:pt x="144" y="293"/>
                  <a:pt x="145" y="295"/>
                </a:cubicBezTo>
                <a:cubicBezTo>
                  <a:pt x="145" y="297"/>
                  <a:pt x="146" y="300"/>
                  <a:pt x="147" y="302"/>
                </a:cubicBezTo>
                <a:cubicBezTo>
                  <a:pt x="147" y="302"/>
                  <a:pt x="147" y="302"/>
                  <a:pt x="147" y="302"/>
                </a:cubicBezTo>
                <a:cubicBezTo>
                  <a:pt x="150" y="302"/>
                  <a:pt x="152" y="302"/>
                  <a:pt x="155" y="302"/>
                </a:cubicBezTo>
                <a:cubicBezTo>
                  <a:pt x="155" y="302"/>
                  <a:pt x="155" y="302"/>
                  <a:pt x="155" y="302"/>
                </a:cubicBezTo>
                <a:cubicBezTo>
                  <a:pt x="156" y="300"/>
                  <a:pt x="156" y="297"/>
                  <a:pt x="157" y="295"/>
                </a:cubicBezTo>
                <a:cubicBezTo>
                  <a:pt x="158" y="293"/>
                  <a:pt x="159" y="290"/>
                  <a:pt x="159" y="288"/>
                </a:cubicBezTo>
                <a:cubicBezTo>
                  <a:pt x="160" y="287"/>
                  <a:pt x="160" y="287"/>
                  <a:pt x="160" y="287"/>
                </a:cubicBezTo>
                <a:cubicBezTo>
                  <a:pt x="161" y="287"/>
                  <a:pt x="161" y="287"/>
                  <a:pt x="161" y="287"/>
                </a:cubicBezTo>
                <a:cubicBezTo>
                  <a:pt x="165" y="287"/>
                  <a:pt x="168" y="286"/>
                  <a:pt x="172" y="286"/>
                </a:cubicBezTo>
                <a:cubicBezTo>
                  <a:pt x="173" y="286"/>
                  <a:pt x="173" y="286"/>
                  <a:pt x="173" y="286"/>
                </a:cubicBezTo>
                <a:cubicBezTo>
                  <a:pt x="173" y="287"/>
                  <a:pt x="173" y="287"/>
                  <a:pt x="173" y="287"/>
                </a:cubicBezTo>
                <a:cubicBezTo>
                  <a:pt x="175" y="288"/>
                  <a:pt x="176" y="291"/>
                  <a:pt x="177" y="293"/>
                </a:cubicBezTo>
                <a:cubicBezTo>
                  <a:pt x="178" y="295"/>
                  <a:pt x="180" y="297"/>
                  <a:pt x="181" y="299"/>
                </a:cubicBezTo>
                <a:cubicBezTo>
                  <a:pt x="183" y="298"/>
                  <a:pt x="186" y="298"/>
                  <a:pt x="188" y="297"/>
                </a:cubicBezTo>
                <a:cubicBezTo>
                  <a:pt x="189" y="295"/>
                  <a:pt x="189" y="292"/>
                  <a:pt x="189" y="290"/>
                </a:cubicBezTo>
                <a:cubicBezTo>
                  <a:pt x="189" y="288"/>
                  <a:pt x="189" y="285"/>
                  <a:pt x="190" y="283"/>
                </a:cubicBezTo>
                <a:cubicBezTo>
                  <a:pt x="190" y="282"/>
                  <a:pt x="190" y="282"/>
                  <a:pt x="190" y="282"/>
                </a:cubicBezTo>
                <a:cubicBezTo>
                  <a:pt x="191" y="282"/>
                  <a:pt x="191" y="282"/>
                  <a:pt x="191" y="282"/>
                </a:cubicBezTo>
                <a:cubicBezTo>
                  <a:pt x="194" y="281"/>
                  <a:pt x="198" y="279"/>
                  <a:pt x="202" y="278"/>
                </a:cubicBezTo>
                <a:cubicBezTo>
                  <a:pt x="202" y="278"/>
                  <a:pt x="202" y="278"/>
                  <a:pt x="202" y="278"/>
                </a:cubicBezTo>
                <a:cubicBezTo>
                  <a:pt x="203" y="278"/>
                  <a:pt x="203" y="278"/>
                  <a:pt x="203" y="278"/>
                </a:cubicBezTo>
                <a:cubicBezTo>
                  <a:pt x="205" y="280"/>
                  <a:pt x="206" y="282"/>
                  <a:pt x="208" y="283"/>
                </a:cubicBezTo>
                <a:cubicBezTo>
                  <a:pt x="210" y="285"/>
                  <a:pt x="211" y="287"/>
                  <a:pt x="213" y="289"/>
                </a:cubicBezTo>
                <a:cubicBezTo>
                  <a:pt x="215" y="288"/>
                  <a:pt x="218" y="286"/>
                  <a:pt x="220" y="285"/>
                </a:cubicBezTo>
                <a:cubicBezTo>
                  <a:pt x="220" y="283"/>
                  <a:pt x="219" y="280"/>
                  <a:pt x="219" y="278"/>
                </a:cubicBezTo>
                <a:cubicBezTo>
                  <a:pt x="219" y="276"/>
                  <a:pt x="218" y="273"/>
                  <a:pt x="218" y="271"/>
                </a:cubicBezTo>
                <a:cubicBezTo>
                  <a:pt x="218" y="270"/>
                  <a:pt x="218" y="270"/>
                  <a:pt x="218" y="270"/>
                </a:cubicBezTo>
                <a:cubicBezTo>
                  <a:pt x="219" y="270"/>
                  <a:pt x="219" y="270"/>
                  <a:pt x="219" y="270"/>
                </a:cubicBezTo>
                <a:cubicBezTo>
                  <a:pt x="222" y="268"/>
                  <a:pt x="225" y="266"/>
                  <a:pt x="228" y="263"/>
                </a:cubicBezTo>
                <a:cubicBezTo>
                  <a:pt x="229" y="263"/>
                  <a:pt x="229" y="263"/>
                  <a:pt x="229" y="263"/>
                </a:cubicBezTo>
                <a:cubicBezTo>
                  <a:pt x="230" y="263"/>
                  <a:pt x="230" y="263"/>
                  <a:pt x="230" y="263"/>
                </a:cubicBezTo>
                <a:cubicBezTo>
                  <a:pt x="232" y="265"/>
                  <a:pt x="234" y="266"/>
                  <a:pt x="236" y="267"/>
                </a:cubicBezTo>
                <a:cubicBezTo>
                  <a:pt x="238" y="269"/>
                  <a:pt x="240" y="270"/>
                  <a:pt x="242" y="271"/>
                </a:cubicBezTo>
                <a:cubicBezTo>
                  <a:pt x="244" y="270"/>
                  <a:pt x="246" y="268"/>
                  <a:pt x="248" y="266"/>
                </a:cubicBezTo>
                <a:cubicBezTo>
                  <a:pt x="247" y="264"/>
                  <a:pt x="247" y="262"/>
                  <a:pt x="246" y="260"/>
                </a:cubicBezTo>
                <a:cubicBezTo>
                  <a:pt x="245" y="257"/>
                  <a:pt x="244" y="255"/>
                  <a:pt x="243" y="253"/>
                </a:cubicBezTo>
                <a:cubicBezTo>
                  <a:pt x="243" y="252"/>
                  <a:pt x="243" y="252"/>
                  <a:pt x="243" y="252"/>
                </a:cubicBezTo>
                <a:cubicBezTo>
                  <a:pt x="243" y="251"/>
                  <a:pt x="243" y="251"/>
                  <a:pt x="243" y="251"/>
                </a:cubicBezTo>
                <a:cubicBezTo>
                  <a:pt x="246" y="249"/>
                  <a:pt x="249" y="246"/>
                  <a:pt x="252" y="243"/>
                </a:cubicBezTo>
                <a:cubicBezTo>
                  <a:pt x="252" y="243"/>
                  <a:pt x="252" y="243"/>
                  <a:pt x="252" y="243"/>
                </a:cubicBezTo>
                <a:cubicBezTo>
                  <a:pt x="253" y="243"/>
                  <a:pt x="253" y="243"/>
                  <a:pt x="253" y="243"/>
                </a:cubicBezTo>
                <a:cubicBezTo>
                  <a:pt x="255" y="244"/>
                  <a:pt x="258" y="245"/>
                  <a:pt x="260" y="246"/>
                </a:cubicBezTo>
                <a:cubicBezTo>
                  <a:pt x="262" y="246"/>
                  <a:pt x="264" y="247"/>
                  <a:pt x="267" y="248"/>
                </a:cubicBezTo>
                <a:cubicBezTo>
                  <a:pt x="268" y="246"/>
                  <a:pt x="270" y="244"/>
                  <a:pt x="271" y="242"/>
                </a:cubicBezTo>
                <a:cubicBezTo>
                  <a:pt x="270" y="240"/>
                  <a:pt x="269" y="238"/>
                  <a:pt x="268" y="236"/>
                </a:cubicBezTo>
                <a:cubicBezTo>
                  <a:pt x="266" y="234"/>
                  <a:pt x="265" y="232"/>
                  <a:pt x="264" y="230"/>
                </a:cubicBezTo>
                <a:cubicBezTo>
                  <a:pt x="263" y="229"/>
                  <a:pt x="263" y="229"/>
                  <a:pt x="263" y="229"/>
                </a:cubicBezTo>
                <a:cubicBezTo>
                  <a:pt x="264" y="228"/>
                  <a:pt x="264" y="228"/>
                  <a:pt x="264" y="228"/>
                </a:cubicBezTo>
                <a:cubicBezTo>
                  <a:pt x="266" y="225"/>
                  <a:pt x="268" y="222"/>
                  <a:pt x="270" y="219"/>
                </a:cubicBezTo>
                <a:cubicBezTo>
                  <a:pt x="270" y="218"/>
                  <a:pt x="270" y="218"/>
                  <a:pt x="270" y="218"/>
                </a:cubicBezTo>
                <a:cubicBezTo>
                  <a:pt x="271" y="218"/>
                  <a:pt x="271" y="218"/>
                  <a:pt x="271" y="218"/>
                </a:cubicBezTo>
                <a:cubicBezTo>
                  <a:pt x="273" y="218"/>
                  <a:pt x="276" y="219"/>
                  <a:pt x="278" y="219"/>
                </a:cubicBezTo>
                <a:cubicBezTo>
                  <a:pt x="281" y="219"/>
                  <a:pt x="283" y="220"/>
                  <a:pt x="285" y="220"/>
                </a:cubicBezTo>
                <a:cubicBezTo>
                  <a:pt x="286" y="218"/>
                  <a:pt x="288" y="215"/>
                  <a:pt x="289" y="213"/>
                </a:cubicBezTo>
                <a:cubicBezTo>
                  <a:pt x="287" y="211"/>
                  <a:pt x="285" y="210"/>
                  <a:pt x="284" y="208"/>
                </a:cubicBezTo>
                <a:cubicBezTo>
                  <a:pt x="282" y="206"/>
                  <a:pt x="280" y="204"/>
                  <a:pt x="278" y="203"/>
                </a:cubicBezTo>
                <a:cubicBezTo>
                  <a:pt x="278" y="202"/>
                  <a:pt x="278" y="202"/>
                  <a:pt x="278" y="202"/>
                </a:cubicBezTo>
                <a:cubicBezTo>
                  <a:pt x="278" y="201"/>
                  <a:pt x="278" y="201"/>
                  <a:pt x="278" y="201"/>
                </a:cubicBezTo>
                <a:cubicBezTo>
                  <a:pt x="279" y="198"/>
                  <a:pt x="281" y="194"/>
                  <a:pt x="282" y="190"/>
                </a:cubicBezTo>
                <a:cubicBezTo>
                  <a:pt x="282" y="190"/>
                  <a:pt x="282" y="190"/>
                  <a:pt x="282" y="190"/>
                </a:cubicBezTo>
                <a:cubicBezTo>
                  <a:pt x="283" y="190"/>
                  <a:pt x="283" y="190"/>
                  <a:pt x="283" y="190"/>
                </a:cubicBezTo>
                <a:cubicBezTo>
                  <a:pt x="285" y="189"/>
                  <a:pt x="288" y="189"/>
                  <a:pt x="290" y="189"/>
                </a:cubicBezTo>
                <a:cubicBezTo>
                  <a:pt x="293" y="189"/>
                  <a:pt x="295" y="189"/>
                  <a:pt x="297" y="188"/>
                </a:cubicBezTo>
                <a:cubicBezTo>
                  <a:pt x="298" y="186"/>
                  <a:pt x="299" y="183"/>
                  <a:pt x="299" y="181"/>
                </a:cubicBezTo>
                <a:cubicBezTo>
                  <a:pt x="297" y="179"/>
                  <a:pt x="295" y="178"/>
                  <a:pt x="293" y="177"/>
                </a:cubicBezTo>
                <a:cubicBezTo>
                  <a:pt x="291" y="176"/>
                  <a:pt x="289" y="174"/>
                  <a:pt x="287" y="173"/>
                </a:cubicBezTo>
                <a:cubicBezTo>
                  <a:pt x="286" y="173"/>
                  <a:pt x="286" y="173"/>
                  <a:pt x="286" y="173"/>
                </a:cubicBezTo>
                <a:cubicBezTo>
                  <a:pt x="286" y="172"/>
                  <a:pt x="286" y="172"/>
                  <a:pt x="286" y="172"/>
                </a:cubicBezTo>
                <a:cubicBezTo>
                  <a:pt x="287" y="168"/>
                  <a:pt x="287" y="165"/>
                  <a:pt x="287" y="160"/>
                </a:cubicBezTo>
                <a:cubicBezTo>
                  <a:pt x="287" y="160"/>
                  <a:pt x="287" y="160"/>
                  <a:pt x="287" y="160"/>
                </a:cubicBezTo>
                <a:cubicBezTo>
                  <a:pt x="288" y="159"/>
                  <a:pt x="288" y="159"/>
                  <a:pt x="288" y="159"/>
                </a:cubicBezTo>
                <a:cubicBezTo>
                  <a:pt x="290" y="159"/>
                  <a:pt x="293" y="158"/>
                  <a:pt x="295" y="157"/>
                </a:cubicBezTo>
                <a:cubicBezTo>
                  <a:pt x="297" y="156"/>
                  <a:pt x="300" y="156"/>
                  <a:pt x="302" y="155"/>
                </a:cubicBezTo>
                <a:cubicBezTo>
                  <a:pt x="302" y="155"/>
                  <a:pt x="302" y="155"/>
                  <a:pt x="302" y="155"/>
                </a:cubicBezTo>
                <a:cubicBezTo>
                  <a:pt x="302" y="153"/>
                  <a:pt x="302" y="152"/>
                  <a:pt x="302" y="151"/>
                </a:cubicBezTo>
                <a:cubicBezTo>
                  <a:pt x="302" y="149"/>
                  <a:pt x="302" y="148"/>
                  <a:pt x="302" y="147"/>
                </a:cubicBezTo>
                <a:close/>
                <a:moveTo>
                  <a:pt x="159" y="110"/>
                </a:moveTo>
                <a:cubicBezTo>
                  <a:pt x="161" y="93"/>
                  <a:pt x="164" y="76"/>
                  <a:pt x="169" y="59"/>
                </a:cubicBezTo>
                <a:cubicBezTo>
                  <a:pt x="169" y="58"/>
                  <a:pt x="169" y="58"/>
                  <a:pt x="169" y="58"/>
                </a:cubicBezTo>
                <a:cubicBezTo>
                  <a:pt x="170" y="59"/>
                  <a:pt x="170" y="59"/>
                  <a:pt x="170" y="59"/>
                </a:cubicBezTo>
                <a:cubicBezTo>
                  <a:pt x="182" y="61"/>
                  <a:pt x="193" y="66"/>
                  <a:pt x="203" y="72"/>
                </a:cubicBezTo>
                <a:cubicBezTo>
                  <a:pt x="204" y="73"/>
                  <a:pt x="204" y="73"/>
                  <a:pt x="204" y="73"/>
                </a:cubicBezTo>
                <a:cubicBezTo>
                  <a:pt x="203" y="74"/>
                  <a:pt x="203" y="74"/>
                  <a:pt x="203" y="74"/>
                </a:cubicBezTo>
                <a:cubicBezTo>
                  <a:pt x="195" y="90"/>
                  <a:pt x="185" y="104"/>
                  <a:pt x="174" y="116"/>
                </a:cubicBezTo>
                <a:cubicBezTo>
                  <a:pt x="173" y="117"/>
                  <a:pt x="173" y="117"/>
                  <a:pt x="173" y="117"/>
                </a:cubicBezTo>
                <a:cubicBezTo>
                  <a:pt x="172" y="117"/>
                  <a:pt x="172" y="117"/>
                  <a:pt x="172" y="117"/>
                </a:cubicBezTo>
                <a:cubicBezTo>
                  <a:pt x="169" y="114"/>
                  <a:pt x="165" y="112"/>
                  <a:pt x="160" y="111"/>
                </a:cubicBezTo>
                <a:cubicBezTo>
                  <a:pt x="159" y="111"/>
                  <a:pt x="159" y="111"/>
                  <a:pt x="159" y="111"/>
                </a:cubicBezTo>
                <a:lnTo>
                  <a:pt x="159" y="110"/>
                </a:lnTo>
                <a:close/>
                <a:moveTo>
                  <a:pt x="99" y="72"/>
                </a:moveTo>
                <a:cubicBezTo>
                  <a:pt x="109" y="65"/>
                  <a:pt x="120" y="61"/>
                  <a:pt x="132" y="58"/>
                </a:cubicBezTo>
                <a:cubicBezTo>
                  <a:pt x="133" y="58"/>
                  <a:pt x="133" y="58"/>
                  <a:pt x="133" y="58"/>
                </a:cubicBezTo>
                <a:cubicBezTo>
                  <a:pt x="134" y="59"/>
                  <a:pt x="134" y="59"/>
                  <a:pt x="134" y="59"/>
                </a:cubicBezTo>
                <a:cubicBezTo>
                  <a:pt x="139" y="76"/>
                  <a:pt x="142" y="93"/>
                  <a:pt x="143" y="110"/>
                </a:cubicBezTo>
                <a:cubicBezTo>
                  <a:pt x="143" y="111"/>
                  <a:pt x="143" y="111"/>
                  <a:pt x="143" y="111"/>
                </a:cubicBezTo>
                <a:cubicBezTo>
                  <a:pt x="142" y="111"/>
                  <a:pt x="142" y="111"/>
                  <a:pt x="142" y="111"/>
                </a:cubicBezTo>
                <a:cubicBezTo>
                  <a:pt x="138" y="112"/>
                  <a:pt x="134" y="114"/>
                  <a:pt x="130" y="116"/>
                </a:cubicBezTo>
                <a:cubicBezTo>
                  <a:pt x="129" y="117"/>
                  <a:pt x="129" y="117"/>
                  <a:pt x="129" y="117"/>
                </a:cubicBezTo>
                <a:cubicBezTo>
                  <a:pt x="128" y="116"/>
                  <a:pt x="128" y="116"/>
                  <a:pt x="128" y="116"/>
                </a:cubicBezTo>
                <a:cubicBezTo>
                  <a:pt x="117" y="103"/>
                  <a:pt x="107" y="89"/>
                  <a:pt x="99" y="74"/>
                </a:cubicBezTo>
                <a:cubicBezTo>
                  <a:pt x="98" y="73"/>
                  <a:pt x="98" y="73"/>
                  <a:pt x="98" y="73"/>
                </a:cubicBezTo>
                <a:lnTo>
                  <a:pt x="99" y="72"/>
                </a:lnTo>
                <a:close/>
                <a:moveTo>
                  <a:pt x="59" y="132"/>
                </a:moveTo>
                <a:cubicBezTo>
                  <a:pt x="61" y="120"/>
                  <a:pt x="66" y="109"/>
                  <a:pt x="72" y="99"/>
                </a:cubicBezTo>
                <a:cubicBezTo>
                  <a:pt x="73" y="98"/>
                  <a:pt x="73" y="98"/>
                  <a:pt x="73" y="98"/>
                </a:cubicBezTo>
                <a:cubicBezTo>
                  <a:pt x="74" y="98"/>
                  <a:pt x="74" y="98"/>
                  <a:pt x="74" y="98"/>
                </a:cubicBezTo>
                <a:cubicBezTo>
                  <a:pt x="90" y="107"/>
                  <a:pt x="104" y="116"/>
                  <a:pt x="116" y="128"/>
                </a:cubicBezTo>
                <a:cubicBezTo>
                  <a:pt x="117" y="128"/>
                  <a:pt x="117" y="128"/>
                  <a:pt x="117" y="128"/>
                </a:cubicBezTo>
                <a:cubicBezTo>
                  <a:pt x="117" y="129"/>
                  <a:pt x="117" y="129"/>
                  <a:pt x="117" y="129"/>
                </a:cubicBezTo>
                <a:cubicBezTo>
                  <a:pt x="114" y="133"/>
                  <a:pt x="113" y="137"/>
                  <a:pt x="112" y="141"/>
                </a:cubicBezTo>
                <a:cubicBezTo>
                  <a:pt x="111" y="143"/>
                  <a:pt x="111" y="143"/>
                  <a:pt x="111" y="143"/>
                </a:cubicBezTo>
                <a:cubicBezTo>
                  <a:pt x="110" y="142"/>
                  <a:pt x="110" y="142"/>
                  <a:pt x="110" y="142"/>
                </a:cubicBezTo>
                <a:cubicBezTo>
                  <a:pt x="93" y="141"/>
                  <a:pt x="76" y="138"/>
                  <a:pt x="60" y="133"/>
                </a:cubicBezTo>
                <a:cubicBezTo>
                  <a:pt x="58" y="133"/>
                  <a:pt x="58" y="133"/>
                  <a:pt x="58" y="133"/>
                </a:cubicBezTo>
                <a:lnTo>
                  <a:pt x="59" y="132"/>
                </a:lnTo>
                <a:close/>
                <a:moveTo>
                  <a:pt x="74" y="203"/>
                </a:moveTo>
                <a:cubicBezTo>
                  <a:pt x="73" y="203"/>
                  <a:pt x="73" y="203"/>
                  <a:pt x="73" y="203"/>
                </a:cubicBezTo>
                <a:cubicBezTo>
                  <a:pt x="72" y="202"/>
                  <a:pt x="72" y="202"/>
                  <a:pt x="72" y="202"/>
                </a:cubicBezTo>
                <a:cubicBezTo>
                  <a:pt x="66" y="192"/>
                  <a:pt x="61" y="181"/>
                  <a:pt x="59" y="170"/>
                </a:cubicBezTo>
                <a:cubicBezTo>
                  <a:pt x="58" y="168"/>
                  <a:pt x="58" y="168"/>
                  <a:pt x="58" y="168"/>
                </a:cubicBezTo>
                <a:cubicBezTo>
                  <a:pt x="60" y="168"/>
                  <a:pt x="60" y="168"/>
                  <a:pt x="60" y="168"/>
                </a:cubicBezTo>
                <a:cubicBezTo>
                  <a:pt x="76" y="163"/>
                  <a:pt x="93" y="160"/>
                  <a:pt x="110" y="159"/>
                </a:cubicBezTo>
                <a:cubicBezTo>
                  <a:pt x="111" y="159"/>
                  <a:pt x="111" y="159"/>
                  <a:pt x="111" y="159"/>
                </a:cubicBezTo>
                <a:cubicBezTo>
                  <a:pt x="111" y="160"/>
                  <a:pt x="111" y="160"/>
                  <a:pt x="111" y="160"/>
                </a:cubicBezTo>
                <a:cubicBezTo>
                  <a:pt x="112" y="164"/>
                  <a:pt x="114" y="168"/>
                  <a:pt x="116" y="172"/>
                </a:cubicBezTo>
                <a:cubicBezTo>
                  <a:pt x="117" y="173"/>
                  <a:pt x="117" y="173"/>
                  <a:pt x="117" y="173"/>
                </a:cubicBezTo>
                <a:cubicBezTo>
                  <a:pt x="116" y="174"/>
                  <a:pt x="116" y="174"/>
                  <a:pt x="116" y="174"/>
                </a:cubicBezTo>
                <a:cubicBezTo>
                  <a:pt x="103" y="185"/>
                  <a:pt x="89" y="194"/>
                  <a:pt x="74" y="203"/>
                </a:cubicBezTo>
                <a:close/>
                <a:moveTo>
                  <a:pt x="143" y="191"/>
                </a:moveTo>
                <a:cubicBezTo>
                  <a:pt x="141" y="208"/>
                  <a:pt x="138" y="225"/>
                  <a:pt x="133" y="242"/>
                </a:cubicBezTo>
                <a:cubicBezTo>
                  <a:pt x="133" y="243"/>
                  <a:pt x="133" y="243"/>
                  <a:pt x="133" y="243"/>
                </a:cubicBezTo>
                <a:cubicBezTo>
                  <a:pt x="132" y="243"/>
                  <a:pt x="132" y="243"/>
                  <a:pt x="132" y="243"/>
                </a:cubicBezTo>
                <a:cubicBezTo>
                  <a:pt x="120" y="241"/>
                  <a:pt x="109" y="236"/>
                  <a:pt x="99" y="229"/>
                </a:cubicBezTo>
                <a:cubicBezTo>
                  <a:pt x="98" y="229"/>
                  <a:pt x="98" y="229"/>
                  <a:pt x="98" y="229"/>
                </a:cubicBezTo>
                <a:cubicBezTo>
                  <a:pt x="98" y="228"/>
                  <a:pt x="98" y="228"/>
                  <a:pt x="98" y="228"/>
                </a:cubicBezTo>
                <a:cubicBezTo>
                  <a:pt x="107" y="212"/>
                  <a:pt x="117" y="198"/>
                  <a:pt x="128" y="185"/>
                </a:cubicBezTo>
                <a:cubicBezTo>
                  <a:pt x="128" y="184"/>
                  <a:pt x="128" y="184"/>
                  <a:pt x="128" y="184"/>
                </a:cubicBezTo>
                <a:cubicBezTo>
                  <a:pt x="129" y="185"/>
                  <a:pt x="129" y="185"/>
                  <a:pt x="129" y="185"/>
                </a:cubicBezTo>
                <a:cubicBezTo>
                  <a:pt x="133" y="187"/>
                  <a:pt x="137" y="189"/>
                  <a:pt x="142" y="190"/>
                </a:cubicBezTo>
                <a:cubicBezTo>
                  <a:pt x="143" y="190"/>
                  <a:pt x="143" y="190"/>
                  <a:pt x="143" y="190"/>
                </a:cubicBezTo>
                <a:lnTo>
                  <a:pt x="143" y="191"/>
                </a:lnTo>
                <a:close/>
                <a:moveTo>
                  <a:pt x="151" y="180"/>
                </a:moveTo>
                <a:cubicBezTo>
                  <a:pt x="143" y="180"/>
                  <a:pt x="136" y="177"/>
                  <a:pt x="130" y="171"/>
                </a:cubicBezTo>
                <a:cubicBezTo>
                  <a:pt x="125" y="166"/>
                  <a:pt x="122" y="159"/>
                  <a:pt x="122" y="151"/>
                </a:cubicBezTo>
                <a:cubicBezTo>
                  <a:pt x="122" y="143"/>
                  <a:pt x="125" y="136"/>
                  <a:pt x="130" y="130"/>
                </a:cubicBezTo>
                <a:cubicBezTo>
                  <a:pt x="136" y="125"/>
                  <a:pt x="143" y="122"/>
                  <a:pt x="151" y="122"/>
                </a:cubicBezTo>
                <a:cubicBezTo>
                  <a:pt x="159" y="122"/>
                  <a:pt x="166" y="125"/>
                  <a:pt x="172" y="130"/>
                </a:cubicBezTo>
                <a:cubicBezTo>
                  <a:pt x="183" y="142"/>
                  <a:pt x="183" y="160"/>
                  <a:pt x="172" y="171"/>
                </a:cubicBezTo>
                <a:cubicBezTo>
                  <a:pt x="166" y="177"/>
                  <a:pt x="159" y="180"/>
                  <a:pt x="151" y="180"/>
                </a:cubicBezTo>
                <a:close/>
                <a:moveTo>
                  <a:pt x="203" y="229"/>
                </a:moveTo>
                <a:cubicBezTo>
                  <a:pt x="192" y="236"/>
                  <a:pt x="181" y="241"/>
                  <a:pt x="170" y="243"/>
                </a:cubicBezTo>
                <a:cubicBezTo>
                  <a:pt x="168" y="243"/>
                  <a:pt x="168" y="243"/>
                  <a:pt x="168" y="243"/>
                </a:cubicBezTo>
                <a:cubicBezTo>
                  <a:pt x="168" y="242"/>
                  <a:pt x="168" y="242"/>
                  <a:pt x="168" y="242"/>
                </a:cubicBezTo>
                <a:cubicBezTo>
                  <a:pt x="163" y="225"/>
                  <a:pt x="160" y="208"/>
                  <a:pt x="159" y="192"/>
                </a:cubicBezTo>
                <a:cubicBezTo>
                  <a:pt x="159" y="190"/>
                  <a:pt x="159" y="190"/>
                  <a:pt x="159" y="190"/>
                </a:cubicBezTo>
                <a:cubicBezTo>
                  <a:pt x="160" y="190"/>
                  <a:pt x="160" y="190"/>
                  <a:pt x="160" y="190"/>
                </a:cubicBezTo>
                <a:cubicBezTo>
                  <a:pt x="164" y="189"/>
                  <a:pt x="168" y="188"/>
                  <a:pt x="172" y="185"/>
                </a:cubicBezTo>
                <a:cubicBezTo>
                  <a:pt x="173" y="185"/>
                  <a:pt x="173" y="185"/>
                  <a:pt x="173" y="185"/>
                </a:cubicBezTo>
                <a:cubicBezTo>
                  <a:pt x="174" y="185"/>
                  <a:pt x="174" y="185"/>
                  <a:pt x="174" y="185"/>
                </a:cubicBezTo>
                <a:cubicBezTo>
                  <a:pt x="185" y="199"/>
                  <a:pt x="195" y="213"/>
                  <a:pt x="203" y="228"/>
                </a:cubicBezTo>
                <a:cubicBezTo>
                  <a:pt x="204" y="229"/>
                  <a:pt x="204" y="229"/>
                  <a:pt x="204" y="229"/>
                </a:cubicBezTo>
                <a:lnTo>
                  <a:pt x="203" y="229"/>
                </a:lnTo>
                <a:close/>
                <a:moveTo>
                  <a:pt x="243" y="170"/>
                </a:moveTo>
                <a:cubicBezTo>
                  <a:pt x="241" y="182"/>
                  <a:pt x="236" y="193"/>
                  <a:pt x="229" y="203"/>
                </a:cubicBezTo>
                <a:cubicBezTo>
                  <a:pt x="229" y="204"/>
                  <a:pt x="229" y="204"/>
                  <a:pt x="229" y="204"/>
                </a:cubicBezTo>
                <a:cubicBezTo>
                  <a:pt x="228" y="203"/>
                  <a:pt x="228" y="203"/>
                  <a:pt x="228" y="203"/>
                </a:cubicBezTo>
                <a:cubicBezTo>
                  <a:pt x="212" y="195"/>
                  <a:pt x="198" y="185"/>
                  <a:pt x="185" y="174"/>
                </a:cubicBezTo>
                <a:cubicBezTo>
                  <a:pt x="185" y="173"/>
                  <a:pt x="185" y="173"/>
                  <a:pt x="185" y="173"/>
                </a:cubicBezTo>
                <a:cubicBezTo>
                  <a:pt x="185" y="172"/>
                  <a:pt x="185" y="172"/>
                  <a:pt x="185" y="172"/>
                </a:cubicBezTo>
                <a:cubicBezTo>
                  <a:pt x="188" y="169"/>
                  <a:pt x="189" y="164"/>
                  <a:pt x="190" y="160"/>
                </a:cubicBezTo>
                <a:cubicBezTo>
                  <a:pt x="191" y="159"/>
                  <a:pt x="191" y="159"/>
                  <a:pt x="191" y="159"/>
                </a:cubicBezTo>
                <a:cubicBezTo>
                  <a:pt x="192" y="159"/>
                  <a:pt x="192" y="159"/>
                  <a:pt x="192" y="159"/>
                </a:cubicBezTo>
                <a:cubicBezTo>
                  <a:pt x="208" y="161"/>
                  <a:pt x="225" y="164"/>
                  <a:pt x="242" y="168"/>
                </a:cubicBezTo>
                <a:cubicBezTo>
                  <a:pt x="243" y="169"/>
                  <a:pt x="243" y="169"/>
                  <a:pt x="243" y="169"/>
                </a:cubicBezTo>
                <a:lnTo>
                  <a:pt x="243" y="170"/>
                </a:lnTo>
                <a:close/>
                <a:moveTo>
                  <a:pt x="242" y="134"/>
                </a:moveTo>
                <a:cubicBezTo>
                  <a:pt x="225" y="139"/>
                  <a:pt x="208" y="142"/>
                  <a:pt x="192" y="143"/>
                </a:cubicBezTo>
                <a:cubicBezTo>
                  <a:pt x="191" y="143"/>
                  <a:pt x="191" y="143"/>
                  <a:pt x="191" y="143"/>
                </a:cubicBezTo>
                <a:cubicBezTo>
                  <a:pt x="190" y="142"/>
                  <a:pt x="190" y="142"/>
                  <a:pt x="190" y="142"/>
                </a:cubicBezTo>
                <a:cubicBezTo>
                  <a:pt x="189" y="137"/>
                  <a:pt x="188" y="133"/>
                  <a:pt x="185" y="130"/>
                </a:cubicBezTo>
                <a:cubicBezTo>
                  <a:pt x="185" y="129"/>
                  <a:pt x="185" y="129"/>
                  <a:pt x="185" y="129"/>
                </a:cubicBezTo>
                <a:cubicBezTo>
                  <a:pt x="186" y="128"/>
                  <a:pt x="186" y="128"/>
                  <a:pt x="186" y="128"/>
                </a:cubicBezTo>
                <a:cubicBezTo>
                  <a:pt x="199" y="117"/>
                  <a:pt x="213" y="107"/>
                  <a:pt x="228" y="99"/>
                </a:cubicBezTo>
                <a:cubicBezTo>
                  <a:pt x="229" y="98"/>
                  <a:pt x="229" y="98"/>
                  <a:pt x="229" y="98"/>
                </a:cubicBezTo>
                <a:cubicBezTo>
                  <a:pt x="230" y="99"/>
                  <a:pt x="230" y="99"/>
                  <a:pt x="230" y="99"/>
                </a:cubicBezTo>
                <a:cubicBezTo>
                  <a:pt x="236" y="109"/>
                  <a:pt x="241" y="120"/>
                  <a:pt x="243" y="132"/>
                </a:cubicBezTo>
                <a:cubicBezTo>
                  <a:pt x="243" y="133"/>
                  <a:pt x="243" y="133"/>
                  <a:pt x="243" y="133"/>
                </a:cubicBezTo>
                <a:lnTo>
                  <a:pt x="242" y="134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  <a:effectLst>
            <a:outerShdw blurRad="190500" dist="76200" dir="2700000" algn="tl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6" name="Freeform 75"/>
          <p:cNvSpPr>
            <a:spLocks noEditPoints="1"/>
          </p:cNvSpPr>
          <p:nvPr/>
        </p:nvSpPr>
        <p:spPr bwMode="auto">
          <a:xfrm>
            <a:off x="8232520" y="2273544"/>
            <a:ext cx="3044824" cy="3041085"/>
          </a:xfrm>
          <a:custGeom>
            <a:avLst/>
            <a:gdLst>
              <a:gd name="T0" fmla="*/ 286 w 302"/>
              <a:gd name="T1" fmla="*/ 129 h 302"/>
              <a:gd name="T2" fmla="*/ 282 w 302"/>
              <a:gd name="T3" fmla="*/ 112 h 302"/>
              <a:gd name="T4" fmla="*/ 285 w 302"/>
              <a:gd name="T5" fmla="*/ 82 h 302"/>
              <a:gd name="T6" fmla="*/ 264 w 302"/>
              <a:gd name="T7" fmla="*/ 72 h 302"/>
              <a:gd name="T8" fmla="*/ 252 w 302"/>
              <a:gd name="T9" fmla="*/ 58 h 302"/>
              <a:gd name="T10" fmla="*/ 236 w 302"/>
              <a:gd name="T11" fmla="*/ 34 h 302"/>
              <a:gd name="T12" fmla="*/ 219 w 302"/>
              <a:gd name="T13" fmla="*/ 23 h 302"/>
              <a:gd name="T14" fmla="*/ 191 w 302"/>
              <a:gd name="T15" fmla="*/ 20 h 302"/>
              <a:gd name="T16" fmla="*/ 173 w 302"/>
              <a:gd name="T17" fmla="*/ 15 h 302"/>
              <a:gd name="T18" fmla="*/ 155 w 302"/>
              <a:gd name="T19" fmla="*/ 0 h 302"/>
              <a:gd name="T20" fmla="*/ 141 w 302"/>
              <a:gd name="T21" fmla="*/ 14 h 302"/>
              <a:gd name="T22" fmla="*/ 113 w 302"/>
              <a:gd name="T23" fmla="*/ 12 h 302"/>
              <a:gd name="T24" fmla="*/ 94 w 302"/>
              <a:gd name="T25" fmla="*/ 18 h 302"/>
              <a:gd name="T26" fmla="*/ 73 w 302"/>
              <a:gd name="T27" fmla="*/ 38 h 302"/>
              <a:gd name="T28" fmla="*/ 59 w 302"/>
              <a:gd name="T29" fmla="*/ 49 h 302"/>
              <a:gd name="T30" fmla="*/ 35 w 302"/>
              <a:gd name="T31" fmla="*/ 54 h 302"/>
              <a:gd name="T32" fmla="*/ 32 w 302"/>
              <a:gd name="T33" fmla="*/ 84 h 302"/>
              <a:gd name="T34" fmla="*/ 24 w 302"/>
              <a:gd name="T35" fmla="*/ 99 h 302"/>
              <a:gd name="T36" fmla="*/ 3 w 302"/>
              <a:gd name="T37" fmla="*/ 121 h 302"/>
              <a:gd name="T38" fmla="*/ 14 w 302"/>
              <a:gd name="T39" fmla="*/ 142 h 302"/>
              <a:gd name="T40" fmla="*/ 7 w 302"/>
              <a:gd name="T41" fmla="*/ 157 h 302"/>
              <a:gd name="T42" fmla="*/ 9 w 302"/>
              <a:gd name="T43" fmla="*/ 177 h 302"/>
              <a:gd name="T44" fmla="*/ 24 w 302"/>
              <a:gd name="T45" fmla="*/ 201 h 302"/>
              <a:gd name="T46" fmla="*/ 31 w 302"/>
              <a:gd name="T47" fmla="*/ 218 h 302"/>
              <a:gd name="T48" fmla="*/ 30 w 302"/>
              <a:gd name="T49" fmla="*/ 242 h 302"/>
              <a:gd name="T50" fmla="*/ 59 w 302"/>
              <a:gd name="T51" fmla="*/ 252 h 302"/>
              <a:gd name="T52" fmla="*/ 73 w 302"/>
              <a:gd name="T53" fmla="*/ 263 h 302"/>
              <a:gd name="T54" fmla="*/ 89 w 302"/>
              <a:gd name="T55" fmla="*/ 289 h 302"/>
              <a:gd name="T56" fmla="*/ 112 w 302"/>
              <a:gd name="T57" fmla="*/ 283 h 302"/>
              <a:gd name="T58" fmla="*/ 130 w 302"/>
              <a:gd name="T59" fmla="*/ 286 h 302"/>
              <a:gd name="T60" fmla="*/ 155 w 302"/>
              <a:gd name="T61" fmla="*/ 302 h 302"/>
              <a:gd name="T62" fmla="*/ 173 w 302"/>
              <a:gd name="T63" fmla="*/ 286 h 302"/>
              <a:gd name="T64" fmla="*/ 190 w 302"/>
              <a:gd name="T65" fmla="*/ 282 h 302"/>
              <a:gd name="T66" fmla="*/ 220 w 302"/>
              <a:gd name="T67" fmla="*/ 285 h 302"/>
              <a:gd name="T68" fmla="*/ 230 w 302"/>
              <a:gd name="T69" fmla="*/ 263 h 302"/>
              <a:gd name="T70" fmla="*/ 243 w 302"/>
              <a:gd name="T71" fmla="*/ 251 h 302"/>
              <a:gd name="T72" fmla="*/ 268 w 302"/>
              <a:gd name="T73" fmla="*/ 236 h 302"/>
              <a:gd name="T74" fmla="*/ 278 w 302"/>
              <a:gd name="T75" fmla="*/ 219 h 302"/>
              <a:gd name="T76" fmla="*/ 282 w 302"/>
              <a:gd name="T77" fmla="*/ 190 h 302"/>
              <a:gd name="T78" fmla="*/ 287 w 302"/>
              <a:gd name="T79" fmla="*/ 173 h 302"/>
              <a:gd name="T80" fmla="*/ 302 w 302"/>
              <a:gd name="T81" fmla="*/ 155 h 302"/>
              <a:gd name="T82" fmla="*/ 170 w 302"/>
              <a:gd name="T83" fmla="*/ 59 h 302"/>
              <a:gd name="T84" fmla="*/ 160 w 302"/>
              <a:gd name="T85" fmla="*/ 111 h 302"/>
              <a:gd name="T86" fmla="*/ 143 w 302"/>
              <a:gd name="T87" fmla="*/ 110 h 302"/>
              <a:gd name="T88" fmla="*/ 98 w 302"/>
              <a:gd name="T89" fmla="*/ 73 h 302"/>
              <a:gd name="T90" fmla="*/ 117 w 302"/>
              <a:gd name="T91" fmla="*/ 128 h 302"/>
              <a:gd name="T92" fmla="*/ 59 w 302"/>
              <a:gd name="T93" fmla="*/ 132 h 302"/>
              <a:gd name="T94" fmla="*/ 110 w 302"/>
              <a:gd name="T95" fmla="*/ 159 h 302"/>
              <a:gd name="T96" fmla="*/ 143 w 302"/>
              <a:gd name="T97" fmla="*/ 191 h 302"/>
              <a:gd name="T98" fmla="*/ 128 w 302"/>
              <a:gd name="T99" fmla="*/ 185 h 302"/>
              <a:gd name="T100" fmla="*/ 130 w 302"/>
              <a:gd name="T101" fmla="*/ 171 h 302"/>
              <a:gd name="T102" fmla="*/ 203 w 302"/>
              <a:gd name="T103" fmla="*/ 229 h 302"/>
              <a:gd name="T104" fmla="*/ 172 w 302"/>
              <a:gd name="T105" fmla="*/ 185 h 302"/>
              <a:gd name="T106" fmla="*/ 229 w 302"/>
              <a:gd name="T107" fmla="*/ 203 h 302"/>
              <a:gd name="T108" fmla="*/ 191 w 302"/>
              <a:gd name="T109" fmla="*/ 159 h 302"/>
              <a:gd name="T110" fmla="*/ 191 w 302"/>
              <a:gd name="T111" fmla="*/ 143 h 302"/>
              <a:gd name="T112" fmla="*/ 230 w 302"/>
              <a:gd name="T113" fmla="*/ 99 h 3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302" h="302">
                <a:moveTo>
                  <a:pt x="302" y="147"/>
                </a:moveTo>
                <a:cubicBezTo>
                  <a:pt x="300" y="146"/>
                  <a:pt x="297" y="145"/>
                  <a:pt x="295" y="145"/>
                </a:cubicBezTo>
                <a:cubicBezTo>
                  <a:pt x="293" y="144"/>
                  <a:pt x="290" y="143"/>
                  <a:pt x="288" y="142"/>
                </a:cubicBezTo>
                <a:cubicBezTo>
                  <a:pt x="287" y="142"/>
                  <a:pt x="287" y="142"/>
                  <a:pt x="287" y="142"/>
                </a:cubicBezTo>
                <a:cubicBezTo>
                  <a:pt x="287" y="141"/>
                  <a:pt x="287" y="141"/>
                  <a:pt x="287" y="141"/>
                </a:cubicBezTo>
                <a:cubicBezTo>
                  <a:pt x="287" y="137"/>
                  <a:pt x="287" y="133"/>
                  <a:pt x="286" y="130"/>
                </a:cubicBezTo>
                <a:cubicBezTo>
                  <a:pt x="286" y="129"/>
                  <a:pt x="286" y="129"/>
                  <a:pt x="286" y="129"/>
                </a:cubicBezTo>
                <a:cubicBezTo>
                  <a:pt x="287" y="128"/>
                  <a:pt x="287" y="128"/>
                  <a:pt x="287" y="128"/>
                </a:cubicBezTo>
                <a:cubicBezTo>
                  <a:pt x="289" y="127"/>
                  <a:pt x="291" y="126"/>
                  <a:pt x="293" y="125"/>
                </a:cubicBezTo>
                <a:cubicBezTo>
                  <a:pt x="295" y="123"/>
                  <a:pt x="297" y="122"/>
                  <a:pt x="299" y="121"/>
                </a:cubicBezTo>
                <a:cubicBezTo>
                  <a:pt x="299" y="118"/>
                  <a:pt x="298" y="116"/>
                  <a:pt x="297" y="113"/>
                </a:cubicBezTo>
                <a:cubicBezTo>
                  <a:pt x="295" y="113"/>
                  <a:pt x="293" y="113"/>
                  <a:pt x="290" y="113"/>
                </a:cubicBezTo>
                <a:cubicBezTo>
                  <a:pt x="288" y="112"/>
                  <a:pt x="285" y="112"/>
                  <a:pt x="283" y="112"/>
                </a:cubicBezTo>
                <a:cubicBezTo>
                  <a:pt x="282" y="112"/>
                  <a:pt x="282" y="112"/>
                  <a:pt x="282" y="112"/>
                </a:cubicBezTo>
                <a:cubicBezTo>
                  <a:pt x="282" y="111"/>
                  <a:pt x="282" y="111"/>
                  <a:pt x="282" y="111"/>
                </a:cubicBezTo>
                <a:cubicBezTo>
                  <a:pt x="281" y="108"/>
                  <a:pt x="279" y="104"/>
                  <a:pt x="278" y="100"/>
                </a:cubicBezTo>
                <a:cubicBezTo>
                  <a:pt x="278" y="99"/>
                  <a:pt x="278" y="99"/>
                  <a:pt x="278" y="99"/>
                </a:cubicBezTo>
                <a:cubicBezTo>
                  <a:pt x="278" y="99"/>
                  <a:pt x="278" y="99"/>
                  <a:pt x="278" y="99"/>
                </a:cubicBezTo>
                <a:cubicBezTo>
                  <a:pt x="280" y="97"/>
                  <a:pt x="282" y="95"/>
                  <a:pt x="284" y="94"/>
                </a:cubicBezTo>
                <a:cubicBezTo>
                  <a:pt x="285" y="92"/>
                  <a:pt x="287" y="90"/>
                  <a:pt x="289" y="89"/>
                </a:cubicBezTo>
                <a:cubicBezTo>
                  <a:pt x="288" y="86"/>
                  <a:pt x="286" y="84"/>
                  <a:pt x="285" y="82"/>
                </a:cubicBezTo>
                <a:cubicBezTo>
                  <a:pt x="283" y="82"/>
                  <a:pt x="281" y="82"/>
                  <a:pt x="278" y="83"/>
                </a:cubicBezTo>
                <a:cubicBezTo>
                  <a:pt x="276" y="83"/>
                  <a:pt x="273" y="83"/>
                  <a:pt x="271" y="84"/>
                </a:cubicBezTo>
                <a:cubicBezTo>
                  <a:pt x="270" y="84"/>
                  <a:pt x="270" y="84"/>
                  <a:pt x="270" y="84"/>
                </a:cubicBezTo>
                <a:cubicBezTo>
                  <a:pt x="270" y="83"/>
                  <a:pt x="270" y="83"/>
                  <a:pt x="270" y="83"/>
                </a:cubicBezTo>
                <a:cubicBezTo>
                  <a:pt x="268" y="80"/>
                  <a:pt x="266" y="76"/>
                  <a:pt x="264" y="73"/>
                </a:cubicBezTo>
                <a:cubicBezTo>
                  <a:pt x="263" y="72"/>
                  <a:pt x="263" y="72"/>
                  <a:pt x="263" y="72"/>
                </a:cubicBezTo>
                <a:cubicBezTo>
                  <a:pt x="264" y="72"/>
                  <a:pt x="264" y="72"/>
                  <a:pt x="264" y="72"/>
                </a:cubicBezTo>
                <a:cubicBezTo>
                  <a:pt x="265" y="70"/>
                  <a:pt x="266" y="68"/>
                  <a:pt x="268" y="66"/>
                </a:cubicBezTo>
                <a:cubicBezTo>
                  <a:pt x="269" y="64"/>
                  <a:pt x="270" y="62"/>
                  <a:pt x="271" y="60"/>
                </a:cubicBezTo>
                <a:cubicBezTo>
                  <a:pt x="270" y="58"/>
                  <a:pt x="268" y="56"/>
                  <a:pt x="267" y="54"/>
                </a:cubicBezTo>
                <a:cubicBezTo>
                  <a:pt x="264" y="54"/>
                  <a:pt x="262" y="55"/>
                  <a:pt x="260" y="56"/>
                </a:cubicBezTo>
                <a:cubicBezTo>
                  <a:pt x="258" y="57"/>
                  <a:pt x="255" y="58"/>
                  <a:pt x="253" y="59"/>
                </a:cubicBezTo>
                <a:cubicBezTo>
                  <a:pt x="252" y="59"/>
                  <a:pt x="252" y="59"/>
                  <a:pt x="252" y="59"/>
                </a:cubicBezTo>
                <a:cubicBezTo>
                  <a:pt x="252" y="58"/>
                  <a:pt x="252" y="58"/>
                  <a:pt x="252" y="58"/>
                </a:cubicBezTo>
                <a:cubicBezTo>
                  <a:pt x="249" y="55"/>
                  <a:pt x="246" y="53"/>
                  <a:pt x="243" y="50"/>
                </a:cubicBezTo>
                <a:cubicBezTo>
                  <a:pt x="243" y="49"/>
                  <a:pt x="243" y="49"/>
                  <a:pt x="243" y="49"/>
                </a:cubicBezTo>
                <a:cubicBezTo>
                  <a:pt x="243" y="49"/>
                  <a:pt x="243" y="49"/>
                  <a:pt x="243" y="49"/>
                </a:cubicBezTo>
                <a:cubicBezTo>
                  <a:pt x="244" y="47"/>
                  <a:pt x="245" y="44"/>
                  <a:pt x="246" y="42"/>
                </a:cubicBezTo>
                <a:cubicBezTo>
                  <a:pt x="247" y="40"/>
                  <a:pt x="247" y="37"/>
                  <a:pt x="248" y="35"/>
                </a:cubicBezTo>
                <a:cubicBezTo>
                  <a:pt x="246" y="33"/>
                  <a:pt x="244" y="32"/>
                  <a:pt x="242" y="30"/>
                </a:cubicBezTo>
                <a:cubicBezTo>
                  <a:pt x="240" y="31"/>
                  <a:pt x="238" y="33"/>
                  <a:pt x="236" y="34"/>
                </a:cubicBezTo>
                <a:cubicBezTo>
                  <a:pt x="234" y="36"/>
                  <a:pt x="232" y="37"/>
                  <a:pt x="230" y="38"/>
                </a:cubicBezTo>
                <a:cubicBezTo>
                  <a:pt x="229" y="39"/>
                  <a:pt x="229" y="39"/>
                  <a:pt x="229" y="39"/>
                </a:cubicBezTo>
                <a:cubicBezTo>
                  <a:pt x="228" y="38"/>
                  <a:pt x="228" y="38"/>
                  <a:pt x="228" y="38"/>
                </a:cubicBezTo>
                <a:cubicBezTo>
                  <a:pt x="225" y="36"/>
                  <a:pt x="222" y="34"/>
                  <a:pt x="219" y="32"/>
                </a:cubicBezTo>
                <a:cubicBezTo>
                  <a:pt x="218" y="32"/>
                  <a:pt x="218" y="32"/>
                  <a:pt x="218" y="32"/>
                </a:cubicBezTo>
                <a:cubicBezTo>
                  <a:pt x="218" y="31"/>
                  <a:pt x="218" y="31"/>
                  <a:pt x="218" y="31"/>
                </a:cubicBezTo>
                <a:cubicBezTo>
                  <a:pt x="218" y="28"/>
                  <a:pt x="219" y="26"/>
                  <a:pt x="219" y="23"/>
                </a:cubicBezTo>
                <a:cubicBezTo>
                  <a:pt x="219" y="21"/>
                  <a:pt x="220" y="19"/>
                  <a:pt x="220" y="16"/>
                </a:cubicBezTo>
                <a:cubicBezTo>
                  <a:pt x="218" y="15"/>
                  <a:pt x="215" y="14"/>
                  <a:pt x="213" y="13"/>
                </a:cubicBezTo>
                <a:cubicBezTo>
                  <a:pt x="211" y="15"/>
                  <a:pt x="210" y="16"/>
                  <a:pt x="208" y="18"/>
                </a:cubicBezTo>
                <a:cubicBezTo>
                  <a:pt x="206" y="20"/>
                  <a:pt x="205" y="22"/>
                  <a:pt x="203" y="23"/>
                </a:cubicBezTo>
                <a:cubicBezTo>
                  <a:pt x="202" y="24"/>
                  <a:pt x="202" y="24"/>
                  <a:pt x="202" y="24"/>
                </a:cubicBezTo>
                <a:cubicBezTo>
                  <a:pt x="202" y="24"/>
                  <a:pt x="202" y="24"/>
                  <a:pt x="202" y="24"/>
                </a:cubicBezTo>
                <a:cubicBezTo>
                  <a:pt x="198" y="22"/>
                  <a:pt x="194" y="21"/>
                  <a:pt x="191" y="20"/>
                </a:cubicBezTo>
                <a:cubicBezTo>
                  <a:pt x="190" y="20"/>
                  <a:pt x="190" y="20"/>
                  <a:pt x="190" y="20"/>
                </a:cubicBezTo>
                <a:cubicBezTo>
                  <a:pt x="190" y="19"/>
                  <a:pt x="190" y="19"/>
                  <a:pt x="190" y="19"/>
                </a:cubicBezTo>
                <a:cubicBezTo>
                  <a:pt x="189" y="17"/>
                  <a:pt x="189" y="14"/>
                  <a:pt x="189" y="12"/>
                </a:cubicBezTo>
                <a:cubicBezTo>
                  <a:pt x="189" y="9"/>
                  <a:pt x="189" y="7"/>
                  <a:pt x="188" y="4"/>
                </a:cubicBezTo>
                <a:cubicBezTo>
                  <a:pt x="186" y="4"/>
                  <a:pt x="183" y="3"/>
                  <a:pt x="181" y="3"/>
                </a:cubicBezTo>
                <a:cubicBezTo>
                  <a:pt x="180" y="4"/>
                  <a:pt x="178" y="7"/>
                  <a:pt x="177" y="9"/>
                </a:cubicBezTo>
                <a:cubicBezTo>
                  <a:pt x="176" y="11"/>
                  <a:pt x="175" y="13"/>
                  <a:pt x="173" y="15"/>
                </a:cubicBezTo>
                <a:cubicBezTo>
                  <a:pt x="173" y="16"/>
                  <a:pt x="173" y="16"/>
                  <a:pt x="173" y="16"/>
                </a:cubicBezTo>
                <a:cubicBezTo>
                  <a:pt x="172" y="16"/>
                  <a:pt x="172" y="16"/>
                  <a:pt x="172" y="16"/>
                </a:cubicBezTo>
                <a:cubicBezTo>
                  <a:pt x="168" y="15"/>
                  <a:pt x="165" y="15"/>
                  <a:pt x="161" y="14"/>
                </a:cubicBezTo>
                <a:cubicBezTo>
                  <a:pt x="160" y="14"/>
                  <a:pt x="160" y="14"/>
                  <a:pt x="160" y="14"/>
                </a:cubicBezTo>
                <a:cubicBezTo>
                  <a:pt x="159" y="14"/>
                  <a:pt x="159" y="14"/>
                  <a:pt x="159" y="14"/>
                </a:cubicBezTo>
                <a:cubicBezTo>
                  <a:pt x="159" y="11"/>
                  <a:pt x="158" y="9"/>
                  <a:pt x="157" y="7"/>
                </a:cubicBezTo>
                <a:cubicBezTo>
                  <a:pt x="156" y="4"/>
                  <a:pt x="156" y="2"/>
                  <a:pt x="155" y="0"/>
                </a:cubicBezTo>
                <a:cubicBezTo>
                  <a:pt x="155" y="0"/>
                  <a:pt x="155" y="0"/>
                  <a:pt x="155" y="0"/>
                </a:cubicBezTo>
                <a:cubicBezTo>
                  <a:pt x="152" y="0"/>
                  <a:pt x="150" y="0"/>
                  <a:pt x="147" y="0"/>
                </a:cubicBezTo>
                <a:cubicBezTo>
                  <a:pt x="147" y="0"/>
                  <a:pt x="147" y="0"/>
                  <a:pt x="147" y="0"/>
                </a:cubicBezTo>
                <a:cubicBezTo>
                  <a:pt x="146" y="2"/>
                  <a:pt x="145" y="4"/>
                  <a:pt x="145" y="7"/>
                </a:cubicBezTo>
                <a:cubicBezTo>
                  <a:pt x="144" y="9"/>
                  <a:pt x="143" y="11"/>
                  <a:pt x="142" y="14"/>
                </a:cubicBezTo>
                <a:cubicBezTo>
                  <a:pt x="142" y="14"/>
                  <a:pt x="142" y="14"/>
                  <a:pt x="142" y="14"/>
                </a:cubicBezTo>
                <a:cubicBezTo>
                  <a:pt x="141" y="14"/>
                  <a:pt x="141" y="14"/>
                  <a:pt x="141" y="14"/>
                </a:cubicBezTo>
                <a:cubicBezTo>
                  <a:pt x="137" y="15"/>
                  <a:pt x="133" y="15"/>
                  <a:pt x="130" y="16"/>
                </a:cubicBezTo>
                <a:cubicBezTo>
                  <a:pt x="129" y="16"/>
                  <a:pt x="129" y="16"/>
                  <a:pt x="129" y="16"/>
                </a:cubicBezTo>
                <a:cubicBezTo>
                  <a:pt x="129" y="15"/>
                  <a:pt x="129" y="15"/>
                  <a:pt x="129" y="15"/>
                </a:cubicBezTo>
                <a:cubicBezTo>
                  <a:pt x="127" y="13"/>
                  <a:pt x="126" y="11"/>
                  <a:pt x="125" y="9"/>
                </a:cubicBezTo>
                <a:cubicBezTo>
                  <a:pt x="123" y="7"/>
                  <a:pt x="122" y="4"/>
                  <a:pt x="121" y="3"/>
                </a:cubicBezTo>
                <a:cubicBezTo>
                  <a:pt x="118" y="3"/>
                  <a:pt x="116" y="4"/>
                  <a:pt x="113" y="4"/>
                </a:cubicBezTo>
                <a:cubicBezTo>
                  <a:pt x="113" y="7"/>
                  <a:pt x="113" y="9"/>
                  <a:pt x="113" y="12"/>
                </a:cubicBezTo>
                <a:cubicBezTo>
                  <a:pt x="113" y="14"/>
                  <a:pt x="112" y="17"/>
                  <a:pt x="112" y="19"/>
                </a:cubicBezTo>
                <a:cubicBezTo>
                  <a:pt x="112" y="20"/>
                  <a:pt x="112" y="20"/>
                  <a:pt x="112" y="20"/>
                </a:cubicBezTo>
                <a:cubicBezTo>
                  <a:pt x="111" y="20"/>
                  <a:pt x="111" y="20"/>
                  <a:pt x="111" y="20"/>
                </a:cubicBezTo>
                <a:cubicBezTo>
                  <a:pt x="108" y="21"/>
                  <a:pt x="104" y="22"/>
                  <a:pt x="100" y="24"/>
                </a:cubicBezTo>
                <a:cubicBezTo>
                  <a:pt x="100" y="24"/>
                  <a:pt x="100" y="24"/>
                  <a:pt x="100" y="24"/>
                </a:cubicBezTo>
                <a:cubicBezTo>
                  <a:pt x="99" y="23"/>
                  <a:pt x="99" y="23"/>
                  <a:pt x="99" y="23"/>
                </a:cubicBezTo>
                <a:cubicBezTo>
                  <a:pt x="97" y="22"/>
                  <a:pt x="96" y="20"/>
                  <a:pt x="94" y="18"/>
                </a:cubicBezTo>
                <a:cubicBezTo>
                  <a:pt x="92" y="16"/>
                  <a:pt x="90" y="15"/>
                  <a:pt x="89" y="13"/>
                </a:cubicBezTo>
                <a:cubicBezTo>
                  <a:pt x="86" y="14"/>
                  <a:pt x="84" y="15"/>
                  <a:pt x="82" y="16"/>
                </a:cubicBezTo>
                <a:cubicBezTo>
                  <a:pt x="82" y="19"/>
                  <a:pt x="82" y="21"/>
                  <a:pt x="83" y="23"/>
                </a:cubicBezTo>
                <a:cubicBezTo>
                  <a:pt x="83" y="26"/>
                  <a:pt x="83" y="28"/>
                  <a:pt x="84" y="31"/>
                </a:cubicBezTo>
                <a:cubicBezTo>
                  <a:pt x="84" y="32"/>
                  <a:pt x="84" y="32"/>
                  <a:pt x="84" y="32"/>
                </a:cubicBezTo>
                <a:cubicBezTo>
                  <a:pt x="83" y="32"/>
                  <a:pt x="83" y="32"/>
                  <a:pt x="83" y="32"/>
                </a:cubicBezTo>
                <a:cubicBezTo>
                  <a:pt x="80" y="34"/>
                  <a:pt x="76" y="36"/>
                  <a:pt x="73" y="38"/>
                </a:cubicBezTo>
                <a:cubicBezTo>
                  <a:pt x="73" y="39"/>
                  <a:pt x="73" y="39"/>
                  <a:pt x="73" y="39"/>
                </a:cubicBezTo>
                <a:cubicBezTo>
                  <a:pt x="72" y="38"/>
                  <a:pt x="72" y="38"/>
                  <a:pt x="72" y="38"/>
                </a:cubicBezTo>
                <a:cubicBezTo>
                  <a:pt x="70" y="37"/>
                  <a:pt x="68" y="36"/>
                  <a:pt x="66" y="34"/>
                </a:cubicBezTo>
                <a:cubicBezTo>
                  <a:pt x="64" y="33"/>
                  <a:pt x="62" y="31"/>
                  <a:pt x="60" y="30"/>
                </a:cubicBezTo>
                <a:cubicBezTo>
                  <a:pt x="58" y="32"/>
                  <a:pt x="56" y="33"/>
                  <a:pt x="54" y="35"/>
                </a:cubicBezTo>
                <a:cubicBezTo>
                  <a:pt x="54" y="37"/>
                  <a:pt x="55" y="40"/>
                  <a:pt x="56" y="42"/>
                </a:cubicBezTo>
                <a:cubicBezTo>
                  <a:pt x="57" y="44"/>
                  <a:pt x="58" y="47"/>
                  <a:pt x="59" y="49"/>
                </a:cubicBezTo>
                <a:cubicBezTo>
                  <a:pt x="59" y="49"/>
                  <a:pt x="59" y="49"/>
                  <a:pt x="59" y="49"/>
                </a:cubicBezTo>
                <a:cubicBezTo>
                  <a:pt x="58" y="50"/>
                  <a:pt x="58" y="50"/>
                  <a:pt x="58" y="50"/>
                </a:cubicBezTo>
                <a:cubicBezTo>
                  <a:pt x="56" y="53"/>
                  <a:pt x="53" y="55"/>
                  <a:pt x="50" y="58"/>
                </a:cubicBezTo>
                <a:cubicBezTo>
                  <a:pt x="50" y="59"/>
                  <a:pt x="50" y="59"/>
                  <a:pt x="50" y="59"/>
                </a:cubicBezTo>
                <a:cubicBezTo>
                  <a:pt x="49" y="59"/>
                  <a:pt x="49" y="59"/>
                  <a:pt x="49" y="59"/>
                </a:cubicBezTo>
                <a:cubicBezTo>
                  <a:pt x="47" y="58"/>
                  <a:pt x="44" y="57"/>
                  <a:pt x="42" y="56"/>
                </a:cubicBezTo>
                <a:cubicBezTo>
                  <a:pt x="40" y="55"/>
                  <a:pt x="37" y="54"/>
                  <a:pt x="35" y="54"/>
                </a:cubicBezTo>
                <a:cubicBezTo>
                  <a:pt x="33" y="56"/>
                  <a:pt x="32" y="58"/>
                  <a:pt x="30" y="60"/>
                </a:cubicBezTo>
                <a:cubicBezTo>
                  <a:pt x="32" y="62"/>
                  <a:pt x="33" y="64"/>
                  <a:pt x="34" y="66"/>
                </a:cubicBezTo>
                <a:cubicBezTo>
                  <a:pt x="36" y="68"/>
                  <a:pt x="37" y="70"/>
                  <a:pt x="38" y="72"/>
                </a:cubicBezTo>
                <a:cubicBezTo>
                  <a:pt x="39" y="72"/>
                  <a:pt x="39" y="72"/>
                  <a:pt x="39" y="72"/>
                </a:cubicBezTo>
                <a:cubicBezTo>
                  <a:pt x="38" y="73"/>
                  <a:pt x="38" y="73"/>
                  <a:pt x="38" y="73"/>
                </a:cubicBezTo>
                <a:cubicBezTo>
                  <a:pt x="36" y="76"/>
                  <a:pt x="34" y="80"/>
                  <a:pt x="32" y="83"/>
                </a:cubicBezTo>
                <a:cubicBezTo>
                  <a:pt x="32" y="84"/>
                  <a:pt x="32" y="84"/>
                  <a:pt x="32" y="84"/>
                </a:cubicBezTo>
                <a:cubicBezTo>
                  <a:pt x="31" y="84"/>
                  <a:pt x="31" y="84"/>
                  <a:pt x="31" y="84"/>
                </a:cubicBezTo>
                <a:cubicBezTo>
                  <a:pt x="29" y="83"/>
                  <a:pt x="26" y="83"/>
                  <a:pt x="24" y="83"/>
                </a:cubicBezTo>
                <a:cubicBezTo>
                  <a:pt x="21" y="82"/>
                  <a:pt x="19" y="82"/>
                  <a:pt x="17" y="82"/>
                </a:cubicBezTo>
                <a:cubicBezTo>
                  <a:pt x="15" y="84"/>
                  <a:pt x="14" y="86"/>
                  <a:pt x="13" y="89"/>
                </a:cubicBezTo>
                <a:cubicBezTo>
                  <a:pt x="15" y="90"/>
                  <a:pt x="16" y="92"/>
                  <a:pt x="18" y="94"/>
                </a:cubicBezTo>
                <a:cubicBezTo>
                  <a:pt x="20" y="95"/>
                  <a:pt x="22" y="97"/>
                  <a:pt x="24" y="99"/>
                </a:cubicBezTo>
                <a:cubicBezTo>
                  <a:pt x="24" y="99"/>
                  <a:pt x="24" y="99"/>
                  <a:pt x="24" y="99"/>
                </a:cubicBezTo>
                <a:cubicBezTo>
                  <a:pt x="24" y="100"/>
                  <a:pt x="24" y="100"/>
                  <a:pt x="24" y="100"/>
                </a:cubicBezTo>
                <a:cubicBezTo>
                  <a:pt x="22" y="104"/>
                  <a:pt x="21" y="108"/>
                  <a:pt x="20" y="111"/>
                </a:cubicBezTo>
                <a:cubicBezTo>
                  <a:pt x="20" y="112"/>
                  <a:pt x="20" y="112"/>
                  <a:pt x="20" y="112"/>
                </a:cubicBezTo>
                <a:cubicBezTo>
                  <a:pt x="19" y="112"/>
                  <a:pt x="19" y="112"/>
                  <a:pt x="19" y="112"/>
                </a:cubicBezTo>
                <a:cubicBezTo>
                  <a:pt x="17" y="112"/>
                  <a:pt x="14" y="112"/>
                  <a:pt x="12" y="113"/>
                </a:cubicBezTo>
                <a:cubicBezTo>
                  <a:pt x="9" y="113"/>
                  <a:pt x="7" y="113"/>
                  <a:pt x="4" y="113"/>
                </a:cubicBezTo>
                <a:cubicBezTo>
                  <a:pt x="4" y="116"/>
                  <a:pt x="3" y="118"/>
                  <a:pt x="3" y="121"/>
                </a:cubicBezTo>
                <a:cubicBezTo>
                  <a:pt x="5" y="122"/>
                  <a:pt x="7" y="123"/>
                  <a:pt x="9" y="125"/>
                </a:cubicBezTo>
                <a:cubicBezTo>
                  <a:pt x="11" y="126"/>
                  <a:pt x="13" y="127"/>
                  <a:pt x="15" y="128"/>
                </a:cubicBezTo>
                <a:cubicBezTo>
                  <a:pt x="16" y="129"/>
                  <a:pt x="16" y="129"/>
                  <a:pt x="16" y="129"/>
                </a:cubicBezTo>
                <a:cubicBezTo>
                  <a:pt x="16" y="130"/>
                  <a:pt x="16" y="130"/>
                  <a:pt x="16" y="130"/>
                </a:cubicBezTo>
                <a:cubicBezTo>
                  <a:pt x="15" y="133"/>
                  <a:pt x="15" y="137"/>
                  <a:pt x="15" y="141"/>
                </a:cubicBezTo>
                <a:cubicBezTo>
                  <a:pt x="14" y="142"/>
                  <a:pt x="14" y="142"/>
                  <a:pt x="14" y="142"/>
                </a:cubicBezTo>
                <a:cubicBezTo>
                  <a:pt x="14" y="142"/>
                  <a:pt x="14" y="142"/>
                  <a:pt x="14" y="142"/>
                </a:cubicBezTo>
                <a:cubicBezTo>
                  <a:pt x="12" y="143"/>
                  <a:pt x="9" y="144"/>
                  <a:pt x="7" y="145"/>
                </a:cubicBezTo>
                <a:cubicBezTo>
                  <a:pt x="4" y="145"/>
                  <a:pt x="2" y="146"/>
                  <a:pt x="0" y="147"/>
                </a:cubicBezTo>
                <a:cubicBezTo>
                  <a:pt x="0" y="147"/>
                  <a:pt x="0" y="147"/>
                  <a:pt x="0" y="147"/>
                </a:cubicBezTo>
                <a:cubicBezTo>
                  <a:pt x="0" y="148"/>
                  <a:pt x="0" y="150"/>
                  <a:pt x="0" y="151"/>
                </a:cubicBezTo>
                <a:cubicBezTo>
                  <a:pt x="0" y="152"/>
                  <a:pt x="0" y="153"/>
                  <a:pt x="0" y="155"/>
                </a:cubicBezTo>
                <a:cubicBezTo>
                  <a:pt x="0" y="155"/>
                  <a:pt x="0" y="155"/>
                  <a:pt x="0" y="155"/>
                </a:cubicBezTo>
                <a:cubicBezTo>
                  <a:pt x="2" y="156"/>
                  <a:pt x="4" y="156"/>
                  <a:pt x="7" y="157"/>
                </a:cubicBezTo>
                <a:cubicBezTo>
                  <a:pt x="9" y="158"/>
                  <a:pt x="12" y="158"/>
                  <a:pt x="14" y="159"/>
                </a:cubicBezTo>
                <a:cubicBezTo>
                  <a:pt x="14" y="160"/>
                  <a:pt x="14" y="160"/>
                  <a:pt x="14" y="160"/>
                </a:cubicBezTo>
                <a:cubicBezTo>
                  <a:pt x="15" y="160"/>
                  <a:pt x="15" y="160"/>
                  <a:pt x="15" y="160"/>
                </a:cubicBezTo>
                <a:cubicBezTo>
                  <a:pt x="15" y="165"/>
                  <a:pt x="15" y="168"/>
                  <a:pt x="16" y="172"/>
                </a:cubicBezTo>
                <a:cubicBezTo>
                  <a:pt x="16" y="173"/>
                  <a:pt x="16" y="173"/>
                  <a:pt x="16" y="173"/>
                </a:cubicBezTo>
                <a:cubicBezTo>
                  <a:pt x="15" y="173"/>
                  <a:pt x="15" y="173"/>
                  <a:pt x="15" y="173"/>
                </a:cubicBezTo>
                <a:cubicBezTo>
                  <a:pt x="13" y="174"/>
                  <a:pt x="11" y="176"/>
                  <a:pt x="9" y="177"/>
                </a:cubicBezTo>
                <a:cubicBezTo>
                  <a:pt x="7" y="178"/>
                  <a:pt x="5" y="179"/>
                  <a:pt x="3" y="181"/>
                </a:cubicBezTo>
                <a:cubicBezTo>
                  <a:pt x="3" y="183"/>
                  <a:pt x="4" y="186"/>
                  <a:pt x="4" y="188"/>
                </a:cubicBezTo>
                <a:cubicBezTo>
                  <a:pt x="7" y="189"/>
                  <a:pt x="9" y="189"/>
                  <a:pt x="12" y="189"/>
                </a:cubicBezTo>
                <a:cubicBezTo>
                  <a:pt x="14" y="189"/>
                  <a:pt x="17" y="189"/>
                  <a:pt x="19" y="190"/>
                </a:cubicBezTo>
                <a:cubicBezTo>
                  <a:pt x="20" y="190"/>
                  <a:pt x="20" y="190"/>
                  <a:pt x="20" y="190"/>
                </a:cubicBezTo>
                <a:cubicBezTo>
                  <a:pt x="20" y="190"/>
                  <a:pt x="20" y="190"/>
                  <a:pt x="20" y="190"/>
                </a:cubicBezTo>
                <a:cubicBezTo>
                  <a:pt x="21" y="194"/>
                  <a:pt x="22" y="198"/>
                  <a:pt x="24" y="201"/>
                </a:cubicBezTo>
                <a:cubicBezTo>
                  <a:pt x="24" y="202"/>
                  <a:pt x="24" y="202"/>
                  <a:pt x="24" y="202"/>
                </a:cubicBezTo>
                <a:cubicBezTo>
                  <a:pt x="24" y="203"/>
                  <a:pt x="24" y="203"/>
                  <a:pt x="24" y="203"/>
                </a:cubicBezTo>
                <a:cubicBezTo>
                  <a:pt x="22" y="204"/>
                  <a:pt x="20" y="206"/>
                  <a:pt x="18" y="208"/>
                </a:cubicBezTo>
                <a:cubicBezTo>
                  <a:pt x="16" y="210"/>
                  <a:pt x="15" y="211"/>
                  <a:pt x="13" y="213"/>
                </a:cubicBezTo>
                <a:cubicBezTo>
                  <a:pt x="14" y="215"/>
                  <a:pt x="15" y="218"/>
                  <a:pt x="17" y="220"/>
                </a:cubicBezTo>
                <a:cubicBezTo>
                  <a:pt x="19" y="220"/>
                  <a:pt x="21" y="219"/>
                  <a:pt x="24" y="219"/>
                </a:cubicBezTo>
                <a:cubicBezTo>
                  <a:pt x="26" y="219"/>
                  <a:pt x="29" y="218"/>
                  <a:pt x="31" y="218"/>
                </a:cubicBezTo>
                <a:cubicBezTo>
                  <a:pt x="32" y="218"/>
                  <a:pt x="32" y="218"/>
                  <a:pt x="32" y="218"/>
                </a:cubicBezTo>
                <a:cubicBezTo>
                  <a:pt x="32" y="219"/>
                  <a:pt x="32" y="219"/>
                  <a:pt x="32" y="219"/>
                </a:cubicBezTo>
                <a:cubicBezTo>
                  <a:pt x="34" y="222"/>
                  <a:pt x="36" y="225"/>
                  <a:pt x="38" y="228"/>
                </a:cubicBezTo>
                <a:cubicBezTo>
                  <a:pt x="39" y="229"/>
                  <a:pt x="39" y="229"/>
                  <a:pt x="39" y="229"/>
                </a:cubicBezTo>
                <a:cubicBezTo>
                  <a:pt x="38" y="230"/>
                  <a:pt x="38" y="230"/>
                  <a:pt x="38" y="230"/>
                </a:cubicBezTo>
                <a:cubicBezTo>
                  <a:pt x="37" y="232"/>
                  <a:pt x="36" y="234"/>
                  <a:pt x="34" y="236"/>
                </a:cubicBezTo>
                <a:cubicBezTo>
                  <a:pt x="33" y="238"/>
                  <a:pt x="32" y="240"/>
                  <a:pt x="30" y="242"/>
                </a:cubicBezTo>
                <a:cubicBezTo>
                  <a:pt x="32" y="244"/>
                  <a:pt x="33" y="246"/>
                  <a:pt x="35" y="248"/>
                </a:cubicBezTo>
                <a:cubicBezTo>
                  <a:pt x="37" y="247"/>
                  <a:pt x="40" y="246"/>
                  <a:pt x="42" y="246"/>
                </a:cubicBezTo>
                <a:cubicBezTo>
                  <a:pt x="44" y="245"/>
                  <a:pt x="47" y="244"/>
                  <a:pt x="49" y="243"/>
                </a:cubicBezTo>
                <a:cubicBezTo>
                  <a:pt x="50" y="243"/>
                  <a:pt x="50" y="243"/>
                  <a:pt x="50" y="243"/>
                </a:cubicBezTo>
                <a:cubicBezTo>
                  <a:pt x="50" y="243"/>
                  <a:pt x="50" y="243"/>
                  <a:pt x="50" y="243"/>
                </a:cubicBezTo>
                <a:cubicBezTo>
                  <a:pt x="53" y="246"/>
                  <a:pt x="56" y="249"/>
                  <a:pt x="58" y="251"/>
                </a:cubicBezTo>
                <a:cubicBezTo>
                  <a:pt x="59" y="252"/>
                  <a:pt x="59" y="252"/>
                  <a:pt x="59" y="252"/>
                </a:cubicBezTo>
                <a:cubicBezTo>
                  <a:pt x="59" y="253"/>
                  <a:pt x="59" y="253"/>
                  <a:pt x="59" y="253"/>
                </a:cubicBezTo>
                <a:cubicBezTo>
                  <a:pt x="58" y="255"/>
                  <a:pt x="57" y="257"/>
                  <a:pt x="56" y="260"/>
                </a:cubicBezTo>
                <a:cubicBezTo>
                  <a:pt x="55" y="262"/>
                  <a:pt x="54" y="264"/>
                  <a:pt x="54" y="266"/>
                </a:cubicBezTo>
                <a:cubicBezTo>
                  <a:pt x="56" y="268"/>
                  <a:pt x="58" y="270"/>
                  <a:pt x="60" y="271"/>
                </a:cubicBezTo>
                <a:cubicBezTo>
                  <a:pt x="62" y="270"/>
                  <a:pt x="64" y="269"/>
                  <a:pt x="66" y="267"/>
                </a:cubicBezTo>
                <a:cubicBezTo>
                  <a:pt x="68" y="266"/>
                  <a:pt x="70" y="265"/>
                  <a:pt x="72" y="263"/>
                </a:cubicBezTo>
                <a:cubicBezTo>
                  <a:pt x="73" y="263"/>
                  <a:pt x="73" y="263"/>
                  <a:pt x="73" y="263"/>
                </a:cubicBezTo>
                <a:cubicBezTo>
                  <a:pt x="73" y="263"/>
                  <a:pt x="73" y="263"/>
                  <a:pt x="73" y="263"/>
                </a:cubicBezTo>
                <a:cubicBezTo>
                  <a:pt x="76" y="266"/>
                  <a:pt x="80" y="268"/>
                  <a:pt x="83" y="270"/>
                </a:cubicBezTo>
                <a:cubicBezTo>
                  <a:pt x="84" y="270"/>
                  <a:pt x="84" y="270"/>
                  <a:pt x="84" y="270"/>
                </a:cubicBezTo>
                <a:cubicBezTo>
                  <a:pt x="84" y="271"/>
                  <a:pt x="84" y="271"/>
                  <a:pt x="84" y="271"/>
                </a:cubicBezTo>
                <a:cubicBezTo>
                  <a:pt x="83" y="273"/>
                  <a:pt x="83" y="276"/>
                  <a:pt x="83" y="278"/>
                </a:cubicBezTo>
                <a:cubicBezTo>
                  <a:pt x="82" y="280"/>
                  <a:pt x="82" y="283"/>
                  <a:pt x="82" y="285"/>
                </a:cubicBezTo>
                <a:cubicBezTo>
                  <a:pt x="84" y="286"/>
                  <a:pt x="86" y="287"/>
                  <a:pt x="89" y="289"/>
                </a:cubicBezTo>
                <a:cubicBezTo>
                  <a:pt x="90" y="287"/>
                  <a:pt x="92" y="285"/>
                  <a:pt x="94" y="283"/>
                </a:cubicBezTo>
                <a:cubicBezTo>
                  <a:pt x="96" y="282"/>
                  <a:pt x="97" y="280"/>
                  <a:pt x="99" y="278"/>
                </a:cubicBezTo>
                <a:cubicBezTo>
                  <a:pt x="100" y="278"/>
                  <a:pt x="100" y="278"/>
                  <a:pt x="100" y="278"/>
                </a:cubicBezTo>
                <a:cubicBezTo>
                  <a:pt x="100" y="278"/>
                  <a:pt x="100" y="278"/>
                  <a:pt x="100" y="278"/>
                </a:cubicBezTo>
                <a:cubicBezTo>
                  <a:pt x="104" y="279"/>
                  <a:pt x="108" y="281"/>
                  <a:pt x="111" y="282"/>
                </a:cubicBezTo>
                <a:cubicBezTo>
                  <a:pt x="112" y="282"/>
                  <a:pt x="112" y="282"/>
                  <a:pt x="112" y="282"/>
                </a:cubicBezTo>
                <a:cubicBezTo>
                  <a:pt x="112" y="283"/>
                  <a:pt x="112" y="283"/>
                  <a:pt x="112" y="283"/>
                </a:cubicBezTo>
                <a:cubicBezTo>
                  <a:pt x="112" y="285"/>
                  <a:pt x="113" y="288"/>
                  <a:pt x="113" y="290"/>
                </a:cubicBezTo>
                <a:cubicBezTo>
                  <a:pt x="113" y="292"/>
                  <a:pt x="113" y="295"/>
                  <a:pt x="113" y="297"/>
                </a:cubicBezTo>
                <a:cubicBezTo>
                  <a:pt x="116" y="298"/>
                  <a:pt x="118" y="298"/>
                  <a:pt x="121" y="299"/>
                </a:cubicBezTo>
                <a:cubicBezTo>
                  <a:pt x="122" y="297"/>
                  <a:pt x="124" y="295"/>
                  <a:pt x="125" y="293"/>
                </a:cubicBezTo>
                <a:cubicBezTo>
                  <a:pt x="126" y="291"/>
                  <a:pt x="127" y="288"/>
                  <a:pt x="129" y="287"/>
                </a:cubicBezTo>
                <a:cubicBezTo>
                  <a:pt x="129" y="286"/>
                  <a:pt x="129" y="286"/>
                  <a:pt x="129" y="286"/>
                </a:cubicBezTo>
                <a:cubicBezTo>
                  <a:pt x="130" y="286"/>
                  <a:pt x="130" y="286"/>
                  <a:pt x="130" y="286"/>
                </a:cubicBezTo>
                <a:cubicBezTo>
                  <a:pt x="133" y="286"/>
                  <a:pt x="137" y="287"/>
                  <a:pt x="141" y="287"/>
                </a:cubicBezTo>
                <a:cubicBezTo>
                  <a:pt x="142" y="287"/>
                  <a:pt x="142" y="287"/>
                  <a:pt x="142" y="287"/>
                </a:cubicBezTo>
                <a:cubicBezTo>
                  <a:pt x="142" y="288"/>
                  <a:pt x="142" y="288"/>
                  <a:pt x="142" y="288"/>
                </a:cubicBezTo>
                <a:cubicBezTo>
                  <a:pt x="143" y="290"/>
                  <a:pt x="144" y="293"/>
                  <a:pt x="145" y="295"/>
                </a:cubicBezTo>
                <a:cubicBezTo>
                  <a:pt x="145" y="297"/>
                  <a:pt x="146" y="300"/>
                  <a:pt x="147" y="302"/>
                </a:cubicBezTo>
                <a:cubicBezTo>
                  <a:pt x="147" y="302"/>
                  <a:pt x="147" y="302"/>
                  <a:pt x="147" y="302"/>
                </a:cubicBezTo>
                <a:cubicBezTo>
                  <a:pt x="150" y="302"/>
                  <a:pt x="152" y="302"/>
                  <a:pt x="155" y="302"/>
                </a:cubicBezTo>
                <a:cubicBezTo>
                  <a:pt x="155" y="302"/>
                  <a:pt x="155" y="302"/>
                  <a:pt x="155" y="302"/>
                </a:cubicBezTo>
                <a:cubicBezTo>
                  <a:pt x="156" y="300"/>
                  <a:pt x="156" y="297"/>
                  <a:pt x="157" y="295"/>
                </a:cubicBezTo>
                <a:cubicBezTo>
                  <a:pt x="158" y="293"/>
                  <a:pt x="159" y="290"/>
                  <a:pt x="159" y="288"/>
                </a:cubicBezTo>
                <a:cubicBezTo>
                  <a:pt x="160" y="287"/>
                  <a:pt x="160" y="287"/>
                  <a:pt x="160" y="287"/>
                </a:cubicBezTo>
                <a:cubicBezTo>
                  <a:pt x="161" y="287"/>
                  <a:pt x="161" y="287"/>
                  <a:pt x="161" y="287"/>
                </a:cubicBezTo>
                <a:cubicBezTo>
                  <a:pt x="165" y="287"/>
                  <a:pt x="168" y="286"/>
                  <a:pt x="172" y="286"/>
                </a:cubicBezTo>
                <a:cubicBezTo>
                  <a:pt x="173" y="286"/>
                  <a:pt x="173" y="286"/>
                  <a:pt x="173" y="286"/>
                </a:cubicBezTo>
                <a:cubicBezTo>
                  <a:pt x="173" y="287"/>
                  <a:pt x="173" y="287"/>
                  <a:pt x="173" y="287"/>
                </a:cubicBezTo>
                <a:cubicBezTo>
                  <a:pt x="175" y="288"/>
                  <a:pt x="176" y="291"/>
                  <a:pt x="177" y="293"/>
                </a:cubicBezTo>
                <a:cubicBezTo>
                  <a:pt x="178" y="295"/>
                  <a:pt x="180" y="297"/>
                  <a:pt x="181" y="299"/>
                </a:cubicBezTo>
                <a:cubicBezTo>
                  <a:pt x="183" y="298"/>
                  <a:pt x="186" y="298"/>
                  <a:pt x="188" y="297"/>
                </a:cubicBezTo>
                <a:cubicBezTo>
                  <a:pt x="189" y="295"/>
                  <a:pt x="189" y="292"/>
                  <a:pt x="189" y="290"/>
                </a:cubicBezTo>
                <a:cubicBezTo>
                  <a:pt x="189" y="288"/>
                  <a:pt x="189" y="285"/>
                  <a:pt x="190" y="283"/>
                </a:cubicBezTo>
                <a:cubicBezTo>
                  <a:pt x="190" y="282"/>
                  <a:pt x="190" y="282"/>
                  <a:pt x="190" y="282"/>
                </a:cubicBezTo>
                <a:cubicBezTo>
                  <a:pt x="191" y="282"/>
                  <a:pt x="191" y="282"/>
                  <a:pt x="191" y="282"/>
                </a:cubicBezTo>
                <a:cubicBezTo>
                  <a:pt x="194" y="281"/>
                  <a:pt x="198" y="279"/>
                  <a:pt x="202" y="278"/>
                </a:cubicBezTo>
                <a:cubicBezTo>
                  <a:pt x="202" y="278"/>
                  <a:pt x="202" y="278"/>
                  <a:pt x="202" y="278"/>
                </a:cubicBezTo>
                <a:cubicBezTo>
                  <a:pt x="203" y="278"/>
                  <a:pt x="203" y="278"/>
                  <a:pt x="203" y="278"/>
                </a:cubicBezTo>
                <a:cubicBezTo>
                  <a:pt x="205" y="280"/>
                  <a:pt x="206" y="282"/>
                  <a:pt x="208" y="283"/>
                </a:cubicBezTo>
                <a:cubicBezTo>
                  <a:pt x="210" y="285"/>
                  <a:pt x="211" y="287"/>
                  <a:pt x="213" y="289"/>
                </a:cubicBezTo>
                <a:cubicBezTo>
                  <a:pt x="215" y="288"/>
                  <a:pt x="218" y="286"/>
                  <a:pt x="220" y="285"/>
                </a:cubicBezTo>
                <a:cubicBezTo>
                  <a:pt x="220" y="283"/>
                  <a:pt x="219" y="280"/>
                  <a:pt x="219" y="278"/>
                </a:cubicBezTo>
                <a:cubicBezTo>
                  <a:pt x="219" y="276"/>
                  <a:pt x="218" y="273"/>
                  <a:pt x="218" y="271"/>
                </a:cubicBezTo>
                <a:cubicBezTo>
                  <a:pt x="218" y="270"/>
                  <a:pt x="218" y="270"/>
                  <a:pt x="218" y="270"/>
                </a:cubicBezTo>
                <a:cubicBezTo>
                  <a:pt x="219" y="270"/>
                  <a:pt x="219" y="270"/>
                  <a:pt x="219" y="270"/>
                </a:cubicBezTo>
                <a:cubicBezTo>
                  <a:pt x="222" y="268"/>
                  <a:pt x="225" y="266"/>
                  <a:pt x="228" y="263"/>
                </a:cubicBezTo>
                <a:cubicBezTo>
                  <a:pt x="229" y="263"/>
                  <a:pt x="229" y="263"/>
                  <a:pt x="229" y="263"/>
                </a:cubicBezTo>
                <a:cubicBezTo>
                  <a:pt x="230" y="263"/>
                  <a:pt x="230" y="263"/>
                  <a:pt x="230" y="263"/>
                </a:cubicBezTo>
                <a:cubicBezTo>
                  <a:pt x="232" y="265"/>
                  <a:pt x="234" y="266"/>
                  <a:pt x="236" y="267"/>
                </a:cubicBezTo>
                <a:cubicBezTo>
                  <a:pt x="238" y="269"/>
                  <a:pt x="240" y="270"/>
                  <a:pt x="242" y="271"/>
                </a:cubicBezTo>
                <a:cubicBezTo>
                  <a:pt x="244" y="270"/>
                  <a:pt x="246" y="268"/>
                  <a:pt x="248" y="266"/>
                </a:cubicBezTo>
                <a:cubicBezTo>
                  <a:pt x="247" y="264"/>
                  <a:pt x="247" y="262"/>
                  <a:pt x="246" y="260"/>
                </a:cubicBezTo>
                <a:cubicBezTo>
                  <a:pt x="245" y="257"/>
                  <a:pt x="244" y="255"/>
                  <a:pt x="243" y="253"/>
                </a:cubicBezTo>
                <a:cubicBezTo>
                  <a:pt x="243" y="252"/>
                  <a:pt x="243" y="252"/>
                  <a:pt x="243" y="252"/>
                </a:cubicBezTo>
                <a:cubicBezTo>
                  <a:pt x="243" y="251"/>
                  <a:pt x="243" y="251"/>
                  <a:pt x="243" y="251"/>
                </a:cubicBezTo>
                <a:cubicBezTo>
                  <a:pt x="246" y="249"/>
                  <a:pt x="249" y="246"/>
                  <a:pt x="252" y="243"/>
                </a:cubicBezTo>
                <a:cubicBezTo>
                  <a:pt x="252" y="243"/>
                  <a:pt x="252" y="243"/>
                  <a:pt x="252" y="243"/>
                </a:cubicBezTo>
                <a:cubicBezTo>
                  <a:pt x="253" y="243"/>
                  <a:pt x="253" y="243"/>
                  <a:pt x="253" y="243"/>
                </a:cubicBezTo>
                <a:cubicBezTo>
                  <a:pt x="255" y="244"/>
                  <a:pt x="258" y="245"/>
                  <a:pt x="260" y="246"/>
                </a:cubicBezTo>
                <a:cubicBezTo>
                  <a:pt x="262" y="246"/>
                  <a:pt x="264" y="247"/>
                  <a:pt x="267" y="248"/>
                </a:cubicBezTo>
                <a:cubicBezTo>
                  <a:pt x="268" y="246"/>
                  <a:pt x="270" y="244"/>
                  <a:pt x="271" y="242"/>
                </a:cubicBezTo>
                <a:cubicBezTo>
                  <a:pt x="270" y="240"/>
                  <a:pt x="269" y="238"/>
                  <a:pt x="268" y="236"/>
                </a:cubicBezTo>
                <a:cubicBezTo>
                  <a:pt x="266" y="234"/>
                  <a:pt x="265" y="232"/>
                  <a:pt x="264" y="230"/>
                </a:cubicBezTo>
                <a:cubicBezTo>
                  <a:pt x="263" y="229"/>
                  <a:pt x="263" y="229"/>
                  <a:pt x="263" y="229"/>
                </a:cubicBezTo>
                <a:cubicBezTo>
                  <a:pt x="264" y="228"/>
                  <a:pt x="264" y="228"/>
                  <a:pt x="264" y="228"/>
                </a:cubicBezTo>
                <a:cubicBezTo>
                  <a:pt x="266" y="225"/>
                  <a:pt x="268" y="222"/>
                  <a:pt x="270" y="219"/>
                </a:cubicBezTo>
                <a:cubicBezTo>
                  <a:pt x="270" y="218"/>
                  <a:pt x="270" y="218"/>
                  <a:pt x="270" y="218"/>
                </a:cubicBezTo>
                <a:cubicBezTo>
                  <a:pt x="271" y="218"/>
                  <a:pt x="271" y="218"/>
                  <a:pt x="271" y="218"/>
                </a:cubicBezTo>
                <a:cubicBezTo>
                  <a:pt x="273" y="218"/>
                  <a:pt x="276" y="219"/>
                  <a:pt x="278" y="219"/>
                </a:cubicBezTo>
                <a:cubicBezTo>
                  <a:pt x="281" y="219"/>
                  <a:pt x="283" y="220"/>
                  <a:pt x="285" y="220"/>
                </a:cubicBezTo>
                <a:cubicBezTo>
                  <a:pt x="286" y="218"/>
                  <a:pt x="288" y="215"/>
                  <a:pt x="289" y="213"/>
                </a:cubicBezTo>
                <a:cubicBezTo>
                  <a:pt x="287" y="211"/>
                  <a:pt x="285" y="210"/>
                  <a:pt x="284" y="208"/>
                </a:cubicBezTo>
                <a:cubicBezTo>
                  <a:pt x="282" y="206"/>
                  <a:pt x="280" y="204"/>
                  <a:pt x="278" y="203"/>
                </a:cubicBezTo>
                <a:cubicBezTo>
                  <a:pt x="278" y="202"/>
                  <a:pt x="278" y="202"/>
                  <a:pt x="278" y="202"/>
                </a:cubicBezTo>
                <a:cubicBezTo>
                  <a:pt x="278" y="201"/>
                  <a:pt x="278" y="201"/>
                  <a:pt x="278" y="201"/>
                </a:cubicBezTo>
                <a:cubicBezTo>
                  <a:pt x="279" y="198"/>
                  <a:pt x="281" y="194"/>
                  <a:pt x="282" y="190"/>
                </a:cubicBezTo>
                <a:cubicBezTo>
                  <a:pt x="282" y="190"/>
                  <a:pt x="282" y="190"/>
                  <a:pt x="282" y="190"/>
                </a:cubicBezTo>
                <a:cubicBezTo>
                  <a:pt x="283" y="190"/>
                  <a:pt x="283" y="190"/>
                  <a:pt x="283" y="190"/>
                </a:cubicBezTo>
                <a:cubicBezTo>
                  <a:pt x="285" y="189"/>
                  <a:pt x="288" y="189"/>
                  <a:pt x="290" y="189"/>
                </a:cubicBezTo>
                <a:cubicBezTo>
                  <a:pt x="293" y="189"/>
                  <a:pt x="295" y="189"/>
                  <a:pt x="297" y="188"/>
                </a:cubicBezTo>
                <a:cubicBezTo>
                  <a:pt x="298" y="186"/>
                  <a:pt x="299" y="183"/>
                  <a:pt x="299" y="181"/>
                </a:cubicBezTo>
                <a:cubicBezTo>
                  <a:pt x="297" y="179"/>
                  <a:pt x="295" y="178"/>
                  <a:pt x="293" y="177"/>
                </a:cubicBezTo>
                <a:cubicBezTo>
                  <a:pt x="291" y="176"/>
                  <a:pt x="289" y="174"/>
                  <a:pt x="287" y="173"/>
                </a:cubicBezTo>
                <a:cubicBezTo>
                  <a:pt x="286" y="173"/>
                  <a:pt x="286" y="173"/>
                  <a:pt x="286" y="173"/>
                </a:cubicBezTo>
                <a:cubicBezTo>
                  <a:pt x="286" y="172"/>
                  <a:pt x="286" y="172"/>
                  <a:pt x="286" y="172"/>
                </a:cubicBezTo>
                <a:cubicBezTo>
                  <a:pt x="287" y="168"/>
                  <a:pt x="287" y="165"/>
                  <a:pt x="287" y="160"/>
                </a:cubicBezTo>
                <a:cubicBezTo>
                  <a:pt x="287" y="160"/>
                  <a:pt x="287" y="160"/>
                  <a:pt x="287" y="160"/>
                </a:cubicBezTo>
                <a:cubicBezTo>
                  <a:pt x="288" y="159"/>
                  <a:pt x="288" y="159"/>
                  <a:pt x="288" y="159"/>
                </a:cubicBezTo>
                <a:cubicBezTo>
                  <a:pt x="290" y="159"/>
                  <a:pt x="293" y="158"/>
                  <a:pt x="295" y="157"/>
                </a:cubicBezTo>
                <a:cubicBezTo>
                  <a:pt x="297" y="156"/>
                  <a:pt x="300" y="156"/>
                  <a:pt x="302" y="155"/>
                </a:cubicBezTo>
                <a:cubicBezTo>
                  <a:pt x="302" y="155"/>
                  <a:pt x="302" y="155"/>
                  <a:pt x="302" y="155"/>
                </a:cubicBezTo>
                <a:cubicBezTo>
                  <a:pt x="302" y="153"/>
                  <a:pt x="302" y="152"/>
                  <a:pt x="302" y="151"/>
                </a:cubicBezTo>
                <a:cubicBezTo>
                  <a:pt x="302" y="149"/>
                  <a:pt x="302" y="148"/>
                  <a:pt x="302" y="147"/>
                </a:cubicBezTo>
                <a:close/>
                <a:moveTo>
                  <a:pt x="159" y="110"/>
                </a:moveTo>
                <a:cubicBezTo>
                  <a:pt x="161" y="93"/>
                  <a:pt x="164" y="76"/>
                  <a:pt x="169" y="59"/>
                </a:cubicBezTo>
                <a:cubicBezTo>
                  <a:pt x="169" y="58"/>
                  <a:pt x="169" y="58"/>
                  <a:pt x="169" y="58"/>
                </a:cubicBezTo>
                <a:cubicBezTo>
                  <a:pt x="170" y="59"/>
                  <a:pt x="170" y="59"/>
                  <a:pt x="170" y="59"/>
                </a:cubicBezTo>
                <a:cubicBezTo>
                  <a:pt x="182" y="61"/>
                  <a:pt x="193" y="66"/>
                  <a:pt x="203" y="72"/>
                </a:cubicBezTo>
                <a:cubicBezTo>
                  <a:pt x="204" y="73"/>
                  <a:pt x="204" y="73"/>
                  <a:pt x="204" y="73"/>
                </a:cubicBezTo>
                <a:cubicBezTo>
                  <a:pt x="203" y="74"/>
                  <a:pt x="203" y="74"/>
                  <a:pt x="203" y="74"/>
                </a:cubicBezTo>
                <a:cubicBezTo>
                  <a:pt x="195" y="90"/>
                  <a:pt x="185" y="104"/>
                  <a:pt x="174" y="116"/>
                </a:cubicBezTo>
                <a:cubicBezTo>
                  <a:pt x="173" y="117"/>
                  <a:pt x="173" y="117"/>
                  <a:pt x="173" y="117"/>
                </a:cubicBezTo>
                <a:cubicBezTo>
                  <a:pt x="172" y="117"/>
                  <a:pt x="172" y="117"/>
                  <a:pt x="172" y="117"/>
                </a:cubicBezTo>
                <a:cubicBezTo>
                  <a:pt x="169" y="114"/>
                  <a:pt x="165" y="112"/>
                  <a:pt x="160" y="111"/>
                </a:cubicBezTo>
                <a:cubicBezTo>
                  <a:pt x="159" y="111"/>
                  <a:pt x="159" y="111"/>
                  <a:pt x="159" y="111"/>
                </a:cubicBezTo>
                <a:lnTo>
                  <a:pt x="159" y="110"/>
                </a:lnTo>
                <a:close/>
                <a:moveTo>
                  <a:pt x="99" y="72"/>
                </a:moveTo>
                <a:cubicBezTo>
                  <a:pt x="109" y="65"/>
                  <a:pt x="120" y="61"/>
                  <a:pt x="132" y="58"/>
                </a:cubicBezTo>
                <a:cubicBezTo>
                  <a:pt x="133" y="58"/>
                  <a:pt x="133" y="58"/>
                  <a:pt x="133" y="58"/>
                </a:cubicBezTo>
                <a:cubicBezTo>
                  <a:pt x="134" y="59"/>
                  <a:pt x="134" y="59"/>
                  <a:pt x="134" y="59"/>
                </a:cubicBezTo>
                <a:cubicBezTo>
                  <a:pt x="139" y="76"/>
                  <a:pt x="142" y="93"/>
                  <a:pt x="143" y="110"/>
                </a:cubicBezTo>
                <a:cubicBezTo>
                  <a:pt x="143" y="111"/>
                  <a:pt x="143" y="111"/>
                  <a:pt x="143" y="111"/>
                </a:cubicBezTo>
                <a:cubicBezTo>
                  <a:pt x="142" y="111"/>
                  <a:pt x="142" y="111"/>
                  <a:pt x="142" y="111"/>
                </a:cubicBezTo>
                <a:cubicBezTo>
                  <a:pt x="138" y="112"/>
                  <a:pt x="134" y="114"/>
                  <a:pt x="130" y="116"/>
                </a:cubicBezTo>
                <a:cubicBezTo>
                  <a:pt x="129" y="117"/>
                  <a:pt x="129" y="117"/>
                  <a:pt x="129" y="117"/>
                </a:cubicBezTo>
                <a:cubicBezTo>
                  <a:pt x="128" y="116"/>
                  <a:pt x="128" y="116"/>
                  <a:pt x="128" y="116"/>
                </a:cubicBezTo>
                <a:cubicBezTo>
                  <a:pt x="117" y="103"/>
                  <a:pt x="107" y="89"/>
                  <a:pt x="99" y="74"/>
                </a:cubicBezTo>
                <a:cubicBezTo>
                  <a:pt x="98" y="73"/>
                  <a:pt x="98" y="73"/>
                  <a:pt x="98" y="73"/>
                </a:cubicBezTo>
                <a:lnTo>
                  <a:pt x="99" y="72"/>
                </a:lnTo>
                <a:close/>
                <a:moveTo>
                  <a:pt x="59" y="132"/>
                </a:moveTo>
                <a:cubicBezTo>
                  <a:pt x="61" y="120"/>
                  <a:pt x="66" y="109"/>
                  <a:pt x="72" y="99"/>
                </a:cubicBezTo>
                <a:cubicBezTo>
                  <a:pt x="73" y="98"/>
                  <a:pt x="73" y="98"/>
                  <a:pt x="73" y="98"/>
                </a:cubicBezTo>
                <a:cubicBezTo>
                  <a:pt x="74" y="98"/>
                  <a:pt x="74" y="98"/>
                  <a:pt x="74" y="98"/>
                </a:cubicBezTo>
                <a:cubicBezTo>
                  <a:pt x="90" y="107"/>
                  <a:pt x="104" y="116"/>
                  <a:pt x="116" y="128"/>
                </a:cubicBezTo>
                <a:cubicBezTo>
                  <a:pt x="117" y="128"/>
                  <a:pt x="117" y="128"/>
                  <a:pt x="117" y="128"/>
                </a:cubicBezTo>
                <a:cubicBezTo>
                  <a:pt x="117" y="129"/>
                  <a:pt x="117" y="129"/>
                  <a:pt x="117" y="129"/>
                </a:cubicBezTo>
                <a:cubicBezTo>
                  <a:pt x="114" y="133"/>
                  <a:pt x="113" y="137"/>
                  <a:pt x="112" y="141"/>
                </a:cubicBezTo>
                <a:cubicBezTo>
                  <a:pt x="111" y="143"/>
                  <a:pt x="111" y="143"/>
                  <a:pt x="111" y="143"/>
                </a:cubicBezTo>
                <a:cubicBezTo>
                  <a:pt x="110" y="142"/>
                  <a:pt x="110" y="142"/>
                  <a:pt x="110" y="142"/>
                </a:cubicBezTo>
                <a:cubicBezTo>
                  <a:pt x="93" y="141"/>
                  <a:pt x="76" y="138"/>
                  <a:pt x="60" y="133"/>
                </a:cubicBezTo>
                <a:cubicBezTo>
                  <a:pt x="58" y="133"/>
                  <a:pt x="58" y="133"/>
                  <a:pt x="58" y="133"/>
                </a:cubicBezTo>
                <a:lnTo>
                  <a:pt x="59" y="132"/>
                </a:lnTo>
                <a:close/>
                <a:moveTo>
                  <a:pt x="74" y="203"/>
                </a:moveTo>
                <a:cubicBezTo>
                  <a:pt x="73" y="203"/>
                  <a:pt x="73" y="203"/>
                  <a:pt x="73" y="203"/>
                </a:cubicBezTo>
                <a:cubicBezTo>
                  <a:pt x="72" y="202"/>
                  <a:pt x="72" y="202"/>
                  <a:pt x="72" y="202"/>
                </a:cubicBezTo>
                <a:cubicBezTo>
                  <a:pt x="66" y="192"/>
                  <a:pt x="61" y="181"/>
                  <a:pt x="59" y="170"/>
                </a:cubicBezTo>
                <a:cubicBezTo>
                  <a:pt x="58" y="168"/>
                  <a:pt x="58" y="168"/>
                  <a:pt x="58" y="168"/>
                </a:cubicBezTo>
                <a:cubicBezTo>
                  <a:pt x="60" y="168"/>
                  <a:pt x="60" y="168"/>
                  <a:pt x="60" y="168"/>
                </a:cubicBezTo>
                <a:cubicBezTo>
                  <a:pt x="76" y="163"/>
                  <a:pt x="93" y="160"/>
                  <a:pt x="110" y="159"/>
                </a:cubicBezTo>
                <a:cubicBezTo>
                  <a:pt x="111" y="159"/>
                  <a:pt x="111" y="159"/>
                  <a:pt x="111" y="159"/>
                </a:cubicBezTo>
                <a:cubicBezTo>
                  <a:pt x="111" y="160"/>
                  <a:pt x="111" y="160"/>
                  <a:pt x="111" y="160"/>
                </a:cubicBezTo>
                <a:cubicBezTo>
                  <a:pt x="112" y="164"/>
                  <a:pt x="114" y="168"/>
                  <a:pt x="116" y="172"/>
                </a:cubicBezTo>
                <a:cubicBezTo>
                  <a:pt x="117" y="173"/>
                  <a:pt x="117" y="173"/>
                  <a:pt x="117" y="173"/>
                </a:cubicBezTo>
                <a:cubicBezTo>
                  <a:pt x="116" y="174"/>
                  <a:pt x="116" y="174"/>
                  <a:pt x="116" y="174"/>
                </a:cubicBezTo>
                <a:cubicBezTo>
                  <a:pt x="103" y="185"/>
                  <a:pt x="89" y="194"/>
                  <a:pt x="74" y="203"/>
                </a:cubicBezTo>
                <a:close/>
                <a:moveTo>
                  <a:pt x="143" y="191"/>
                </a:moveTo>
                <a:cubicBezTo>
                  <a:pt x="141" y="208"/>
                  <a:pt x="138" y="225"/>
                  <a:pt x="133" y="242"/>
                </a:cubicBezTo>
                <a:cubicBezTo>
                  <a:pt x="133" y="243"/>
                  <a:pt x="133" y="243"/>
                  <a:pt x="133" y="243"/>
                </a:cubicBezTo>
                <a:cubicBezTo>
                  <a:pt x="132" y="243"/>
                  <a:pt x="132" y="243"/>
                  <a:pt x="132" y="243"/>
                </a:cubicBezTo>
                <a:cubicBezTo>
                  <a:pt x="120" y="241"/>
                  <a:pt x="109" y="236"/>
                  <a:pt x="99" y="229"/>
                </a:cubicBezTo>
                <a:cubicBezTo>
                  <a:pt x="98" y="229"/>
                  <a:pt x="98" y="229"/>
                  <a:pt x="98" y="229"/>
                </a:cubicBezTo>
                <a:cubicBezTo>
                  <a:pt x="98" y="228"/>
                  <a:pt x="98" y="228"/>
                  <a:pt x="98" y="228"/>
                </a:cubicBezTo>
                <a:cubicBezTo>
                  <a:pt x="107" y="212"/>
                  <a:pt x="117" y="198"/>
                  <a:pt x="128" y="185"/>
                </a:cubicBezTo>
                <a:cubicBezTo>
                  <a:pt x="128" y="184"/>
                  <a:pt x="128" y="184"/>
                  <a:pt x="128" y="184"/>
                </a:cubicBezTo>
                <a:cubicBezTo>
                  <a:pt x="129" y="185"/>
                  <a:pt x="129" y="185"/>
                  <a:pt x="129" y="185"/>
                </a:cubicBezTo>
                <a:cubicBezTo>
                  <a:pt x="133" y="187"/>
                  <a:pt x="137" y="189"/>
                  <a:pt x="142" y="190"/>
                </a:cubicBezTo>
                <a:cubicBezTo>
                  <a:pt x="143" y="190"/>
                  <a:pt x="143" y="190"/>
                  <a:pt x="143" y="190"/>
                </a:cubicBezTo>
                <a:lnTo>
                  <a:pt x="143" y="191"/>
                </a:lnTo>
                <a:close/>
                <a:moveTo>
                  <a:pt x="151" y="180"/>
                </a:moveTo>
                <a:cubicBezTo>
                  <a:pt x="143" y="180"/>
                  <a:pt x="136" y="177"/>
                  <a:pt x="130" y="171"/>
                </a:cubicBezTo>
                <a:cubicBezTo>
                  <a:pt x="125" y="166"/>
                  <a:pt x="122" y="159"/>
                  <a:pt x="122" y="151"/>
                </a:cubicBezTo>
                <a:cubicBezTo>
                  <a:pt x="122" y="143"/>
                  <a:pt x="125" y="136"/>
                  <a:pt x="130" y="130"/>
                </a:cubicBezTo>
                <a:cubicBezTo>
                  <a:pt x="136" y="125"/>
                  <a:pt x="143" y="122"/>
                  <a:pt x="151" y="122"/>
                </a:cubicBezTo>
                <a:cubicBezTo>
                  <a:pt x="159" y="122"/>
                  <a:pt x="166" y="125"/>
                  <a:pt x="172" y="130"/>
                </a:cubicBezTo>
                <a:cubicBezTo>
                  <a:pt x="183" y="142"/>
                  <a:pt x="183" y="160"/>
                  <a:pt x="172" y="171"/>
                </a:cubicBezTo>
                <a:cubicBezTo>
                  <a:pt x="166" y="177"/>
                  <a:pt x="159" y="180"/>
                  <a:pt x="151" y="180"/>
                </a:cubicBezTo>
                <a:close/>
                <a:moveTo>
                  <a:pt x="203" y="229"/>
                </a:moveTo>
                <a:cubicBezTo>
                  <a:pt x="192" y="236"/>
                  <a:pt x="181" y="241"/>
                  <a:pt x="170" y="243"/>
                </a:cubicBezTo>
                <a:cubicBezTo>
                  <a:pt x="168" y="243"/>
                  <a:pt x="168" y="243"/>
                  <a:pt x="168" y="243"/>
                </a:cubicBezTo>
                <a:cubicBezTo>
                  <a:pt x="168" y="242"/>
                  <a:pt x="168" y="242"/>
                  <a:pt x="168" y="242"/>
                </a:cubicBezTo>
                <a:cubicBezTo>
                  <a:pt x="163" y="225"/>
                  <a:pt x="160" y="208"/>
                  <a:pt x="159" y="192"/>
                </a:cubicBezTo>
                <a:cubicBezTo>
                  <a:pt x="159" y="190"/>
                  <a:pt x="159" y="190"/>
                  <a:pt x="159" y="190"/>
                </a:cubicBezTo>
                <a:cubicBezTo>
                  <a:pt x="160" y="190"/>
                  <a:pt x="160" y="190"/>
                  <a:pt x="160" y="190"/>
                </a:cubicBezTo>
                <a:cubicBezTo>
                  <a:pt x="164" y="189"/>
                  <a:pt x="168" y="188"/>
                  <a:pt x="172" y="185"/>
                </a:cubicBezTo>
                <a:cubicBezTo>
                  <a:pt x="173" y="185"/>
                  <a:pt x="173" y="185"/>
                  <a:pt x="173" y="185"/>
                </a:cubicBezTo>
                <a:cubicBezTo>
                  <a:pt x="174" y="185"/>
                  <a:pt x="174" y="185"/>
                  <a:pt x="174" y="185"/>
                </a:cubicBezTo>
                <a:cubicBezTo>
                  <a:pt x="185" y="199"/>
                  <a:pt x="195" y="213"/>
                  <a:pt x="203" y="228"/>
                </a:cubicBezTo>
                <a:cubicBezTo>
                  <a:pt x="204" y="229"/>
                  <a:pt x="204" y="229"/>
                  <a:pt x="204" y="229"/>
                </a:cubicBezTo>
                <a:lnTo>
                  <a:pt x="203" y="229"/>
                </a:lnTo>
                <a:close/>
                <a:moveTo>
                  <a:pt x="243" y="170"/>
                </a:moveTo>
                <a:cubicBezTo>
                  <a:pt x="241" y="182"/>
                  <a:pt x="236" y="193"/>
                  <a:pt x="229" y="203"/>
                </a:cubicBezTo>
                <a:cubicBezTo>
                  <a:pt x="229" y="204"/>
                  <a:pt x="229" y="204"/>
                  <a:pt x="229" y="204"/>
                </a:cubicBezTo>
                <a:cubicBezTo>
                  <a:pt x="228" y="203"/>
                  <a:pt x="228" y="203"/>
                  <a:pt x="228" y="203"/>
                </a:cubicBezTo>
                <a:cubicBezTo>
                  <a:pt x="212" y="195"/>
                  <a:pt x="198" y="185"/>
                  <a:pt x="185" y="174"/>
                </a:cubicBezTo>
                <a:cubicBezTo>
                  <a:pt x="185" y="173"/>
                  <a:pt x="185" y="173"/>
                  <a:pt x="185" y="173"/>
                </a:cubicBezTo>
                <a:cubicBezTo>
                  <a:pt x="185" y="172"/>
                  <a:pt x="185" y="172"/>
                  <a:pt x="185" y="172"/>
                </a:cubicBezTo>
                <a:cubicBezTo>
                  <a:pt x="188" y="169"/>
                  <a:pt x="189" y="164"/>
                  <a:pt x="190" y="160"/>
                </a:cubicBezTo>
                <a:cubicBezTo>
                  <a:pt x="191" y="159"/>
                  <a:pt x="191" y="159"/>
                  <a:pt x="191" y="159"/>
                </a:cubicBezTo>
                <a:cubicBezTo>
                  <a:pt x="192" y="159"/>
                  <a:pt x="192" y="159"/>
                  <a:pt x="192" y="159"/>
                </a:cubicBezTo>
                <a:cubicBezTo>
                  <a:pt x="208" y="161"/>
                  <a:pt x="225" y="164"/>
                  <a:pt x="242" y="168"/>
                </a:cubicBezTo>
                <a:cubicBezTo>
                  <a:pt x="243" y="169"/>
                  <a:pt x="243" y="169"/>
                  <a:pt x="243" y="169"/>
                </a:cubicBezTo>
                <a:lnTo>
                  <a:pt x="243" y="170"/>
                </a:lnTo>
                <a:close/>
                <a:moveTo>
                  <a:pt x="242" y="134"/>
                </a:moveTo>
                <a:cubicBezTo>
                  <a:pt x="225" y="139"/>
                  <a:pt x="208" y="142"/>
                  <a:pt x="192" y="143"/>
                </a:cubicBezTo>
                <a:cubicBezTo>
                  <a:pt x="191" y="143"/>
                  <a:pt x="191" y="143"/>
                  <a:pt x="191" y="143"/>
                </a:cubicBezTo>
                <a:cubicBezTo>
                  <a:pt x="190" y="142"/>
                  <a:pt x="190" y="142"/>
                  <a:pt x="190" y="142"/>
                </a:cubicBezTo>
                <a:cubicBezTo>
                  <a:pt x="189" y="137"/>
                  <a:pt x="188" y="133"/>
                  <a:pt x="185" y="130"/>
                </a:cubicBezTo>
                <a:cubicBezTo>
                  <a:pt x="185" y="129"/>
                  <a:pt x="185" y="129"/>
                  <a:pt x="185" y="129"/>
                </a:cubicBezTo>
                <a:cubicBezTo>
                  <a:pt x="186" y="128"/>
                  <a:pt x="186" y="128"/>
                  <a:pt x="186" y="128"/>
                </a:cubicBezTo>
                <a:cubicBezTo>
                  <a:pt x="199" y="117"/>
                  <a:pt x="213" y="107"/>
                  <a:pt x="228" y="99"/>
                </a:cubicBezTo>
                <a:cubicBezTo>
                  <a:pt x="229" y="98"/>
                  <a:pt x="229" y="98"/>
                  <a:pt x="229" y="98"/>
                </a:cubicBezTo>
                <a:cubicBezTo>
                  <a:pt x="230" y="99"/>
                  <a:pt x="230" y="99"/>
                  <a:pt x="230" y="99"/>
                </a:cubicBezTo>
                <a:cubicBezTo>
                  <a:pt x="236" y="109"/>
                  <a:pt x="241" y="120"/>
                  <a:pt x="243" y="132"/>
                </a:cubicBezTo>
                <a:cubicBezTo>
                  <a:pt x="243" y="133"/>
                  <a:pt x="243" y="133"/>
                  <a:pt x="243" y="133"/>
                </a:cubicBezTo>
                <a:lnTo>
                  <a:pt x="242" y="134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  <a:effectLst>
            <a:outerShdw blurRad="190500" dist="76200" dir="2700000" algn="tl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0" name="Freeform 89"/>
          <p:cNvSpPr>
            <a:spLocks noEditPoints="1"/>
          </p:cNvSpPr>
          <p:nvPr/>
        </p:nvSpPr>
        <p:spPr bwMode="auto">
          <a:xfrm>
            <a:off x="8073569" y="8501844"/>
            <a:ext cx="3044824" cy="3041085"/>
          </a:xfrm>
          <a:custGeom>
            <a:avLst/>
            <a:gdLst>
              <a:gd name="T0" fmla="*/ 286 w 302"/>
              <a:gd name="T1" fmla="*/ 129 h 302"/>
              <a:gd name="T2" fmla="*/ 282 w 302"/>
              <a:gd name="T3" fmla="*/ 112 h 302"/>
              <a:gd name="T4" fmla="*/ 285 w 302"/>
              <a:gd name="T5" fmla="*/ 82 h 302"/>
              <a:gd name="T6" fmla="*/ 264 w 302"/>
              <a:gd name="T7" fmla="*/ 72 h 302"/>
              <a:gd name="T8" fmla="*/ 252 w 302"/>
              <a:gd name="T9" fmla="*/ 58 h 302"/>
              <a:gd name="T10" fmla="*/ 236 w 302"/>
              <a:gd name="T11" fmla="*/ 34 h 302"/>
              <a:gd name="T12" fmla="*/ 219 w 302"/>
              <a:gd name="T13" fmla="*/ 23 h 302"/>
              <a:gd name="T14" fmla="*/ 191 w 302"/>
              <a:gd name="T15" fmla="*/ 20 h 302"/>
              <a:gd name="T16" fmla="*/ 173 w 302"/>
              <a:gd name="T17" fmla="*/ 15 h 302"/>
              <a:gd name="T18" fmla="*/ 155 w 302"/>
              <a:gd name="T19" fmla="*/ 0 h 302"/>
              <a:gd name="T20" fmla="*/ 141 w 302"/>
              <a:gd name="T21" fmla="*/ 14 h 302"/>
              <a:gd name="T22" fmla="*/ 113 w 302"/>
              <a:gd name="T23" fmla="*/ 12 h 302"/>
              <a:gd name="T24" fmla="*/ 94 w 302"/>
              <a:gd name="T25" fmla="*/ 18 h 302"/>
              <a:gd name="T26" fmla="*/ 73 w 302"/>
              <a:gd name="T27" fmla="*/ 38 h 302"/>
              <a:gd name="T28" fmla="*/ 59 w 302"/>
              <a:gd name="T29" fmla="*/ 49 h 302"/>
              <a:gd name="T30" fmla="*/ 35 w 302"/>
              <a:gd name="T31" fmla="*/ 54 h 302"/>
              <a:gd name="T32" fmla="*/ 32 w 302"/>
              <a:gd name="T33" fmla="*/ 84 h 302"/>
              <a:gd name="T34" fmla="*/ 24 w 302"/>
              <a:gd name="T35" fmla="*/ 99 h 302"/>
              <a:gd name="T36" fmla="*/ 3 w 302"/>
              <a:gd name="T37" fmla="*/ 121 h 302"/>
              <a:gd name="T38" fmla="*/ 14 w 302"/>
              <a:gd name="T39" fmla="*/ 142 h 302"/>
              <a:gd name="T40" fmla="*/ 7 w 302"/>
              <a:gd name="T41" fmla="*/ 157 h 302"/>
              <a:gd name="T42" fmla="*/ 9 w 302"/>
              <a:gd name="T43" fmla="*/ 177 h 302"/>
              <a:gd name="T44" fmla="*/ 24 w 302"/>
              <a:gd name="T45" fmla="*/ 201 h 302"/>
              <a:gd name="T46" fmla="*/ 31 w 302"/>
              <a:gd name="T47" fmla="*/ 218 h 302"/>
              <a:gd name="T48" fmla="*/ 30 w 302"/>
              <a:gd name="T49" fmla="*/ 242 h 302"/>
              <a:gd name="T50" fmla="*/ 59 w 302"/>
              <a:gd name="T51" fmla="*/ 252 h 302"/>
              <a:gd name="T52" fmla="*/ 73 w 302"/>
              <a:gd name="T53" fmla="*/ 263 h 302"/>
              <a:gd name="T54" fmla="*/ 89 w 302"/>
              <a:gd name="T55" fmla="*/ 289 h 302"/>
              <a:gd name="T56" fmla="*/ 112 w 302"/>
              <a:gd name="T57" fmla="*/ 283 h 302"/>
              <a:gd name="T58" fmla="*/ 130 w 302"/>
              <a:gd name="T59" fmla="*/ 286 h 302"/>
              <a:gd name="T60" fmla="*/ 155 w 302"/>
              <a:gd name="T61" fmla="*/ 302 h 302"/>
              <a:gd name="T62" fmla="*/ 173 w 302"/>
              <a:gd name="T63" fmla="*/ 286 h 302"/>
              <a:gd name="T64" fmla="*/ 190 w 302"/>
              <a:gd name="T65" fmla="*/ 282 h 302"/>
              <a:gd name="T66" fmla="*/ 220 w 302"/>
              <a:gd name="T67" fmla="*/ 285 h 302"/>
              <a:gd name="T68" fmla="*/ 230 w 302"/>
              <a:gd name="T69" fmla="*/ 263 h 302"/>
              <a:gd name="T70" fmla="*/ 243 w 302"/>
              <a:gd name="T71" fmla="*/ 251 h 302"/>
              <a:gd name="T72" fmla="*/ 268 w 302"/>
              <a:gd name="T73" fmla="*/ 236 h 302"/>
              <a:gd name="T74" fmla="*/ 278 w 302"/>
              <a:gd name="T75" fmla="*/ 219 h 302"/>
              <a:gd name="T76" fmla="*/ 282 w 302"/>
              <a:gd name="T77" fmla="*/ 190 h 302"/>
              <a:gd name="T78" fmla="*/ 287 w 302"/>
              <a:gd name="T79" fmla="*/ 173 h 302"/>
              <a:gd name="T80" fmla="*/ 302 w 302"/>
              <a:gd name="T81" fmla="*/ 155 h 302"/>
              <a:gd name="T82" fmla="*/ 170 w 302"/>
              <a:gd name="T83" fmla="*/ 59 h 302"/>
              <a:gd name="T84" fmla="*/ 160 w 302"/>
              <a:gd name="T85" fmla="*/ 111 h 302"/>
              <a:gd name="T86" fmla="*/ 143 w 302"/>
              <a:gd name="T87" fmla="*/ 110 h 302"/>
              <a:gd name="T88" fmla="*/ 98 w 302"/>
              <a:gd name="T89" fmla="*/ 73 h 302"/>
              <a:gd name="T90" fmla="*/ 117 w 302"/>
              <a:gd name="T91" fmla="*/ 128 h 302"/>
              <a:gd name="T92" fmla="*/ 59 w 302"/>
              <a:gd name="T93" fmla="*/ 132 h 302"/>
              <a:gd name="T94" fmla="*/ 110 w 302"/>
              <a:gd name="T95" fmla="*/ 159 h 302"/>
              <a:gd name="T96" fmla="*/ 143 w 302"/>
              <a:gd name="T97" fmla="*/ 191 h 302"/>
              <a:gd name="T98" fmla="*/ 128 w 302"/>
              <a:gd name="T99" fmla="*/ 185 h 302"/>
              <a:gd name="T100" fmla="*/ 130 w 302"/>
              <a:gd name="T101" fmla="*/ 171 h 302"/>
              <a:gd name="T102" fmla="*/ 203 w 302"/>
              <a:gd name="T103" fmla="*/ 229 h 302"/>
              <a:gd name="T104" fmla="*/ 172 w 302"/>
              <a:gd name="T105" fmla="*/ 185 h 302"/>
              <a:gd name="T106" fmla="*/ 229 w 302"/>
              <a:gd name="T107" fmla="*/ 203 h 302"/>
              <a:gd name="T108" fmla="*/ 191 w 302"/>
              <a:gd name="T109" fmla="*/ 159 h 302"/>
              <a:gd name="T110" fmla="*/ 191 w 302"/>
              <a:gd name="T111" fmla="*/ 143 h 302"/>
              <a:gd name="T112" fmla="*/ 230 w 302"/>
              <a:gd name="T113" fmla="*/ 99 h 3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302" h="302">
                <a:moveTo>
                  <a:pt x="302" y="147"/>
                </a:moveTo>
                <a:cubicBezTo>
                  <a:pt x="300" y="146"/>
                  <a:pt x="297" y="145"/>
                  <a:pt x="295" y="145"/>
                </a:cubicBezTo>
                <a:cubicBezTo>
                  <a:pt x="293" y="144"/>
                  <a:pt x="290" y="143"/>
                  <a:pt x="288" y="142"/>
                </a:cubicBezTo>
                <a:cubicBezTo>
                  <a:pt x="287" y="142"/>
                  <a:pt x="287" y="142"/>
                  <a:pt x="287" y="142"/>
                </a:cubicBezTo>
                <a:cubicBezTo>
                  <a:pt x="287" y="141"/>
                  <a:pt x="287" y="141"/>
                  <a:pt x="287" y="141"/>
                </a:cubicBezTo>
                <a:cubicBezTo>
                  <a:pt x="287" y="137"/>
                  <a:pt x="287" y="133"/>
                  <a:pt x="286" y="130"/>
                </a:cubicBezTo>
                <a:cubicBezTo>
                  <a:pt x="286" y="129"/>
                  <a:pt x="286" y="129"/>
                  <a:pt x="286" y="129"/>
                </a:cubicBezTo>
                <a:cubicBezTo>
                  <a:pt x="287" y="128"/>
                  <a:pt x="287" y="128"/>
                  <a:pt x="287" y="128"/>
                </a:cubicBezTo>
                <a:cubicBezTo>
                  <a:pt x="289" y="127"/>
                  <a:pt x="291" y="126"/>
                  <a:pt x="293" y="125"/>
                </a:cubicBezTo>
                <a:cubicBezTo>
                  <a:pt x="295" y="123"/>
                  <a:pt x="297" y="122"/>
                  <a:pt x="299" y="121"/>
                </a:cubicBezTo>
                <a:cubicBezTo>
                  <a:pt x="299" y="118"/>
                  <a:pt x="298" y="116"/>
                  <a:pt x="297" y="113"/>
                </a:cubicBezTo>
                <a:cubicBezTo>
                  <a:pt x="295" y="113"/>
                  <a:pt x="293" y="113"/>
                  <a:pt x="290" y="113"/>
                </a:cubicBezTo>
                <a:cubicBezTo>
                  <a:pt x="288" y="112"/>
                  <a:pt x="285" y="112"/>
                  <a:pt x="283" y="112"/>
                </a:cubicBezTo>
                <a:cubicBezTo>
                  <a:pt x="282" y="112"/>
                  <a:pt x="282" y="112"/>
                  <a:pt x="282" y="112"/>
                </a:cubicBezTo>
                <a:cubicBezTo>
                  <a:pt x="282" y="111"/>
                  <a:pt x="282" y="111"/>
                  <a:pt x="282" y="111"/>
                </a:cubicBezTo>
                <a:cubicBezTo>
                  <a:pt x="281" y="108"/>
                  <a:pt x="279" y="104"/>
                  <a:pt x="278" y="100"/>
                </a:cubicBezTo>
                <a:cubicBezTo>
                  <a:pt x="278" y="99"/>
                  <a:pt x="278" y="99"/>
                  <a:pt x="278" y="99"/>
                </a:cubicBezTo>
                <a:cubicBezTo>
                  <a:pt x="278" y="99"/>
                  <a:pt x="278" y="99"/>
                  <a:pt x="278" y="99"/>
                </a:cubicBezTo>
                <a:cubicBezTo>
                  <a:pt x="280" y="97"/>
                  <a:pt x="282" y="95"/>
                  <a:pt x="284" y="94"/>
                </a:cubicBezTo>
                <a:cubicBezTo>
                  <a:pt x="285" y="92"/>
                  <a:pt x="287" y="90"/>
                  <a:pt x="289" y="89"/>
                </a:cubicBezTo>
                <a:cubicBezTo>
                  <a:pt x="288" y="86"/>
                  <a:pt x="286" y="84"/>
                  <a:pt x="285" y="82"/>
                </a:cubicBezTo>
                <a:cubicBezTo>
                  <a:pt x="283" y="82"/>
                  <a:pt x="281" y="82"/>
                  <a:pt x="278" y="83"/>
                </a:cubicBezTo>
                <a:cubicBezTo>
                  <a:pt x="276" y="83"/>
                  <a:pt x="273" y="83"/>
                  <a:pt x="271" y="84"/>
                </a:cubicBezTo>
                <a:cubicBezTo>
                  <a:pt x="270" y="84"/>
                  <a:pt x="270" y="84"/>
                  <a:pt x="270" y="84"/>
                </a:cubicBezTo>
                <a:cubicBezTo>
                  <a:pt x="270" y="83"/>
                  <a:pt x="270" y="83"/>
                  <a:pt x="270" y="83"/>
                </a:cubicBezTo>
                <a:cubicBezTo>
                  <a:pt x="268" y="80"/>
                  <a:pt x="266" y="76"/>
                  <a:pt x="264" y="73"/>
                </a:cubicBezTo>
                <a:cubicBezTo>
                  <a:pt x="263" y="72"/>
                  <a:pt x="263" y="72"/>
                  <a:pt x="263" y="72"/>
                </a:cubicBezTo>
                <a:cubicBezTo>
                  <a:pt x="264" y="72"/>
                  <a:pt x="264" y="72"/>
                  <a:pt x="264" y="72"/>
                </a:cubicBezTo>
                <a:cubicBezTo>
                  <a:pt x="265" y="70"/>
                  <a:pt x="266" y="68"/>
                  <a:pt x="268" y="66"/>
                </a:cubicBezTo>
                <a:cubicBezTo>
                  <a:pt x="269" y="64"/>
                  <a:pt x="270" y="62"/>
                  <a:pt x="271" y="60"/>
                </a:cubicBezTo>
                <a:cubicBezTo>
                  <a:pt x="270" y="58"/>
                  <a:pt x="268" y="56"/>
                  <a:pt x="267" y="54"/>
                </a:cubicBezTo>
                <a:cubicBezTo>
                  <a:pt x="264" y="54"/>
                  <a:pt x="262" y="55"/>
                  <a:pt x="260" y="56"/>
                </a:cubicBezTo>
                <a:cubicBezTo>
                  <a:pt x="258" y="57"/>
                  <a:pt x="255" y="58"/>
                  <a:pt x="253" y="59"/>
                </a:cubicBezTo>
                <a:cubicBezTo>
                  <a:pt x="252" y="59"/>
                  <a:pt x="252" y="59"/>
                  <a:pt x="252" y="59"/>
                </a:cubicBezTo>
                <a:cubicBezTo>
                  <a:pt x="252" y="58"/>
                  <a:pt x="252" y="58"/>
                  <a:pt x="252" y="58"/>
                </a:cubicBezTo>
                <a:cubicBezTo>
                  <a:pt x="249" y="55"/>
                  <a:pt x="246" y="53"/>
                  <a:pt x="243" y="50"/>
                </a:cubicBezTo>
                <a:cubicBezTo>
                  <a:pt x="243" y="49"/>
                  <a:pt x="243" y="49"/>
                  <a:pt x="243" y="49"/>
                </a:cubicBezTo>
                <a:cubicBezTo>
                  <a:pt x="243" y="49"/>
                  <a:pt x="243" y="49"/>
                  <a:pt x="243" y="49"/>
                </a:cubicBezTo>
                <a:cubicBezTo>
                  <a:pt x="244" y="47"/>
                  <a:pt x="245" y="44"/>
                  <a:pt x="246" y="42"/>
                </a:cubicBezTo>
                <a:cubicBezTo>
                  <a:pt x="247" y="40"/>
                  <a:pt x="247" y="37"/>
                  <a:pt x="248" y="35"/>
                </a:cubicBezTo>
                <a:cubicBezTo>
                  <a:pt x="246" y="33"/>
                  <a:pt x="244" y="32"/>
                  <a:pt x="242" y="30"/>
                </a:cubicBezTo>
                <a:cubicBezTo>
                  <a:pt x="240" y="31"/>
                  <a:pt x="238" y="33"/>
                  <a:pt x="236" y="34"/>
                </a:cubicBezTo>
                <a:cubicBezTo>
                  <a:pt x="234" y="36"/>
                  <a:pt x="232" y="37"/>
                  <a:pt x="230" y="38"/>
                </a:cubicBezTo>
                <a:cubicBezTo>
                  <a:pt x="229" y="39"/>
                  <a:pt x="229" y="39"/>
                  <a:pt x="229" y="39"/>
                </a:cubicBezTo>
                <a:cubicBezTo>
                  <a:pt x="228" y="38"/>
                  <a:pt x="228" y="38"/>
                  <a:pt x="228" y="38"/>
                </a:cubicBezTo>
                <a:cubicBezTo>
                  <a:pt x="225" y="36"/>
                  <a:pt x="222" y="34"/>
                  <a:pt x="219" y="32"/>
                </a:cubicBezTo>
                <a:cubicBezTo>
                  <a:pt x="218" y="32"/>
                  <a:pt x="218" y="32"/>
                  <a:pt x="218" y="32"/>
                </a:cubicBezTo>
                <a:cubicBezTo>
                  <a:pt x="218" y="31"/>
                  <a:pt x="218" y="31"/>
                  <a:pt x="218" y="31"/>
                </a:cubicBezTo>
                <a:cubicBezTo>
                  <a:pt x="218" y="28"/>
                  <a:pt x="219" y="26"/>
                  <a:pt x="219" y="23"/>
                </a:cubicBezTo>
                <a:cubicBezTo>
                  <a:pt x="219" y="21"/>
                  <a:pt x="220" y="19"/>
                  <a:pt x="220" y="16"/>
                </a:cubicBezTo>
                <a:cubicBezTo>
                  <a:pt x="218" y="15"/>
                  <a:pt x="215" y="14"/>
                  <a:pt x="213" y="13"/>
                </a:cubicBezTo>
                <a:cubicBezTo>
                  <a:pt x="211" y="15"/>
                  <a:pt x="210" y="16"/>
                  <a:pt x="208" y="18"/>
                </a:cubicBezTo>
                <a:cubicBezTo>
                  <a:pt x="206" y="20"/>
                  <a:pt x="205" y="22"/>
                  <a:pt x="203" y="23"/>
                </a:cubicBezTo>
                <a:cubicBezTo>
                  <a:pt x="202" y="24"/>
                  <a:pt x="202" y="24"/>
                  <a:pt x="202" y="24"/>
                </a:cubicBezTo>
                <a:cubicBezTo>
                  <a:pt x="202" y="24"/>
                  <a:pt x="202" y="24"/>
                  <a:pt x="202" y="24"/>
                </a:cubicBezTo>
                <a:cubicBezTo>
                  <a:pt x="198" y="22"/>
                  <a:pt x="194" y="21"/>
                  <a:pt x="191" y="20"/>
                </a:cubicBezTo>
                <a:cubicBezTo>
                  <a:pt x="190" y="20"/>
                  <a:pt x="190" y="20"/>
                  <a:pt x="190" y="20"/>
                </a:cubicBezTo>
                <a:cubicBezTo>
                  <a:pt x="190" y="19"/>
                  <a:pt x="190" y="19"/>
                  <a:pt x="190" y="19"/>
                </a:cubicBezTo>
                <a:cubicBezTo>
                  <a:pt x="189" y="17"/>
                  <a:pt x="189" y="14"/>
                  <a:pt x="189" y="12"/>
                </a:cubicBezTo>
                <a:cubicBezTo>
                  <a:pt x="189" y="9"/>
                  <a:pt x="189" y="7"/>
                  <a:pt x="188" y="4"/>
                </a:cubicBezTo>
                <a:cubicBezTo>
                  <a:pt x="186" y="4"/>
                  <a:pt x="183" y="3"/>
                  <a:pt x="181" y="3"/>
                </a:cubicBezTo>
                <a:cubicBezTo>
                  <a:pt x="180" y="4"/>
                  <a:pt x="178" y="7"/>
                  <a:pt x="177" y="9"/>
                </a:cubicBezTo>
                <a:cubicBezTo>
                  <a:pt x="176" y="11"/>
                  <a:pt x="175" y="13"/>
                  <a:pt x="173" y="15"/>
                </a:cubicBezTo>
                <a:cubicBezTo>
                  <a:pt x="173" y="16"/>
                  <a:pt x="173" y="16"/>
                  <a:pt x="173" y="16"/>
                </a:cubicBezTo>
                <a:cubicBezTo>
                  <a:pt x="172" y="16"/>
                  <a:pt x="172" y="16"/>
                  <a:pt x="172" y="16"/>
                </a:cubicBezTo>
                <a:cubicBezTo>
                  <a:pt x="168" y="15"/>
                  <a:pt x="165" y="15"/>
                  <a:pt x="161" y="14"/>
                </a:cubicBezTo>
                <a:cubicBezTo>
                  <a:pt x="160" y="14"/>
                  <a:pt x="160" y="14"/>
                  <a:pt x="160" y="14"/>
                </a:cubicBezTo>
                <a:cubicBezTo>
                  <a:pt x="159" y="14"/>
                  <a:pt x="159" y="14"/>
                  <a:pt x="159" y="14"/>
                </a:cubicBezTo>
                <a:cubicBezTo>
                  <a:pt x="159" y="11"/>
                  <a:pt x="158" y="9"/>
                  <a:pt x="157" y="7"/>
                </a:cubicBezTo>
                <a:cubicBezTo>
                  <a:pt x="156" y="4"/>
                  <a:pt x="156" y="2"/>
                  <a:pt x="155" y="0"/>
                </a:cubicBezTo>
                <a:cubicBezTo>
                  <a:pt x="155" y="0"/>
                  <a:pt x="155" y="0"/>
                  <a:pt x="155" y="0"/>
                </a:cubicBezTo>
                <a:cubicBezTo>
                  <a:pt x="152" y="0"/>
                  <a:pt x="150" y="0"/>
                  <a:pt x="147" y="0"/>
                </a:cubicBezTo>
                <a:cubicBezTo>
                  <a:pt x="147" y="0"/>
                  <a:pt x="147" y="0"/>
                  <a:pt x="147" y="0"/>
                </a:cubicBezTo>
                <a:cubicBezTo>
                  <a:pt x="146" y="2"/>
                  <a:pt x="145" y="4"/>
                  <a:pt x="145" y="7"/>
                </a:cubicBezTo>
                <a:cubicBezTo>
                  <a:pt x="144" y="9"/>
                  <a:pt x="143" y="11"/>
                  <a:pt x="142" y="14"/>
                </a:cubicBezTo>
                <a:cubicBezTo>
                  <a:pt x="142" y="14"/>
                  <a:pt x="142" y="14"/>
                  <a:pt x="142" y="14"/>
                </a:cubicBezTo>
                <a:cubicBezTo>
                  <a:pt x="141" y="14"/>
                  <a:pt x="141" y="14"/>
                  <a:pt x="141" y="14"/>
                </a:cubicBezTo>
                <a:cubicBezTo>
                  <a:pt x="137" y="15"/>
                  <a:pt x="133" y="15"/>
                  <a:pt x="130" y="16"/>
                </a:cubicBezTo>
                <a:cubicBezTo>
                  <a:pt x="129" y="16"/>
                  <a:pt x="129" y="16"/>
                  <a:pt x="129" y="16"/>
                </a:cubicBezTo>
                <a:cubicBezTo>
                  <a:pt x="129" y="15"/>
                  <a:pt x="129" y="15"/>
                  <a:pt x="129" y="15"/>
                </a:cubicBezTo>
                <a:cubicBezTo>
                  <a:pt x="127" y="13"/>
                  <a:pt x="126" y="11"/>
                  <a:pt x="125" y="9"/>
                </a:cubicBezTo>
                <a:cubicBezTo>
                  <a:pt x="123" y="7"/>
                  <a:pt x="122" y="4"/>
                  <a:pt x="121" y="3"/>
                </a:cubicBezTo>
                <a:cubicBezTo>
                  <a:pt x="118" y="3"/>
                  <a:pt x="116" y="4"/>
                  <a:pt x="113" y="4"/>
                </a:cubicBezTo>
                <a:cubicBezTo>
                  <a:pt x="113" y="7"/>
                  <a:pt x="113" y="9"/>
                  <a:pt x="113" y="12"/>
                </a:cubicBezTo>
                <a:cubicBezTo>
                  <a:pt x="113" y="14"/>
                  <a:pt x="112" y="17"/>
                  <a:pt x="112" y="19"/>
                </a:cubicBezTo>
                <a:cubicBezTo>
                  <a:pt x="112" y="20"/>
                  <a:pt x="112" y="20"/>
                  <a:pt x="112" y="20"/>
                </a:cubicBezTo>
                <a:cubicBezTo>
                  <a:pt x="111" y="20"/>
                  <a:pt x="111" y="20"/>
                  <a:pt x="111" y="20"/>
                </a:cubicBezTo>
                <a:cubicBezTo>
                  <a:pt x="108" y="21"/>
                  <a:pt x="104" y="22"/>
                  <a:pt x="100" y="24"/>
                </a:cubicBezTo>
                <a:cubicBezTo>
                  <a:pt x="100" y="24"/>
                  <a:pt x="100" y="24"/>
                  <a:pt x="100" y="24"/>
                </a:cubicBezTo>
                <a:cubicBezTo>
                  <a:pt x="99" y="23"/>
                  <a:pt x="99" y="23"/>
                  <a:pt x="99" y="23"/>
                </a:cubicBezTo>
                <a:cubicBezTo>
                  <a:pt x="97" y="22"/>
                  <a:pt x="96" y="20"/>
                  <a:pt x="94" y="18"/>
                </a:cubicBezTo>
                <a:cubicBezTo>
                  <a:pt x="92" y="16"/>
                  <a:pt x="90" y="15"/>
                  <a:pt x="89" y="13"/>
                </a:cubicBezTo>
                <a:cubicBezTo>
                  <a:pt x="86" y="14"/>
                  <a:pt x="84" y="15"/>
                  <a:pt x="82" y="16"/>
                </a:cubicBezTo>
                <a:cubicBezTo>
                  <a:pt x="82" y="19"/>
                  <a:pt x="82" y="21"/>
                  <a:pt x="83" y="23"/>
                </a:cubicBezTo>
                <a:cubicBezTo>
                  <a:pt x="83" y="26"/>
                  <a:pt x="83" y="28"/>
                  <a:pt x="84" y="31"/>
                </a:cubicBezTo>
                <a:cubicBezTo>
                  <a:pt x="84" y="32"/>
                  <a:pt x="84" y="32"/>
                  <a:pt x="84" y="32"/>
                </a:cubicBezTo>
                <a:cubicBezTo>
                  <a:pt x="83" y="32"/>
                  <a:pt x="83" y="32"/>
                  <a:pt x="83" y="32"/>
                </a:cubicBezTo>
                <a:cubicBezTo>
                  <a:pt x="80" y="34"/>
                  <a:pt x="76" y="36"/>
                  <a:pt x="73" y="38"/>
                </a:cubicBezTo>
                <a:cubicBezTo>
                  <a:pt x="73" y="39"/>
                  <a:pt x="73" y="39"/>
                  <a:pt x="73" y="39"/>
                </a:cubicBezTo>
                <a:cubicBezTo>
                  <a:pt x="72" y="38"/>
                  <a:pt x="72" y="38"/>
                  <a:pt x="72" y="38"/>
                </a:cubicBezTo>
                <a:cubicBezTo>
                  <a:pt x="70" y="37"/>
                  <a:pt x="68" y="36"/>
                  <a:pt x="66" y="34"/>
                </a:cubicBezTo>
                <a:cubicBezTo>
                  <a:pt x="64" y="33"/>
                  <a:pt x="62" y="31"/>
                  <a:pt x="60" y="30"/>
                </a:cubicBezTo>
                <a:cubicBezTo>
                  <a:pt x="58" y="32"/>
                  <a:pt x="56" y="33"/>
                  <a:pt x="54" y="35"/>
                </a:cubicBezTo>
                <a:cubicBezTo>
                  <a:pt x="54" y="37"/>
                  <a:pt x="55" y="40"/>
                  <a:pt x="56" y="42"/>
                </a:cubicBezTo>
                <a:cubicBezTo>
                  <a:pt x="57" y="44"/>
                  <a:pt x="58" y="47"/>
                  <a:pt x="59" y="49"/>
                </a:cubicBezTo>
                <a:cubicBezTo>
                  <a:pt x="59" y="49"/>
                  <a:pt x="59" y="49"/>
                  <a:pt x="59" y="49"/>
                </a:cubicBezTo>
                <a:cubicBezTo>
                  <a:pt x="58" y="50"/>
                  <a:pt x="58" y="50"/>
                  <a:pt x="58" y="50"/>
                </a:cubicBezTo>
                <a:cubicBezTo>
                  <a:pt x="56" y="53"/>
                  <a:pt x="53" y="55"/>
                  <a:pt x="50" y="58"/>
                </a:cubicBezTo>
                <a:cubicBezTo>
                  <a:pt x="50" y="59"/>
                  <a:pt x="50" y="59"/>
                  <a:pt x="50" y="59"/>
                </a:cubicBezTo>
                <a:cubicBezTo>
                  <a:pt x="49" y="59"/>
                  <a:pt x="49" y="59"/>
                  <a:pt x="49" y="59"/>
                </a:cubicBezTo>
                <a:cubicBezTo>
                  <a:pt x="47" y="58"/>
                  <a:pt x="44" y="57"/>
                  <a:pt x="42" y="56"/>
                </a:cubicBezTo>
                <a:cubicBezTo>
                  <a:pt x="40" y="55"/>
                  <a:pt x="37" y="54"/>
                  <a:pt x="35" y="54"/>
                </a:cubicBezTo>
                <a:cubicBezTo>
                  <a:pt x="33" y="56"/>
                  <a:pt x="32" y="58"/>
                  <a:pt x="30" y="60"/>
                </a:cubicBezTo>
                <a:cubicBezTo>
                  <a:pt x="32" y="62"/>
                  <a:pt x="33" y="64"/>
                  <a:pt x="34" y="66"/>
                </a:cubicBezTo>
                <a:cubicBezTo>
                  <a:pt x="36" y="68"/>
                  <a:pt x="37" y="70"/>
                  <a:pt x="38" y="72"/>
                </a:cubicBezTo>
                <a:cubicBezTo>
                  <a:pt x="39" y="72"/>
                  <a:pt x="39" y="72"/>
                  <a:pt x="39" y="72"/>
                </a:cubicBezTo>
                <a:cubicBezTo>
                  <a:pt x="38" y="73"/>
                  <a:pt x="38" y="73"/>
                  <a:pt x="38" y="73"/>
                </a:cubicBezTo>
                <a:cubicBezTo>
                  <a:pt x="36" y="76"/>
                  <a:pt x="34" y="80"/>
                  <a:pt x="32" y="83"/>
                </a:cubicBezTo>
                <a:cubicBezTo>
                  <a:pt x="32" y="84"/>
                  <a:pt x="32" y="84"/>
                  <a:pt x="32" y="84"/>
                </a:cubicBezTo>
                <a:cubicBezTo>
                  <a:pt x="31" y="84"/>
                  <a:pt x="31" y="84"/>
                  <a:pt x="31" y="84"/>
                </a:cubicBezTo>
                <a:cubicBezTo>
                  <a:pt x="29" y="83"/>
                  <a:pt x="26" y="83"/>
                  <a:pt x="24" y="83"/>
                </a:cubicBezTo>
                <a:cubicBezTo>
                  <a:pt x="21" y="82"/>
                  <a:pt x="19" y="82"/>
                  <a:pt x="17" y="82"/>
                </a:cubicBezTo>
                <a:cubicBezTo>
                  <a:pt x="15" y="84"/>
                  <a:pt x="14" y="86"/>
                  <a:pt x="13" y="89"/>
                </a:cubicBezTo>
                <a:cubicBezTo>
                  <a:pt x="15" y="90"/>
                  <a:pt x="16" y="92"/>
                  <a:pt x="18" y="94"/>
                </a:cubicBezTo>
                <a:cubicBezTo>
                  <a:pt x="20" y="95"/>
                  <a:pt x="22" y="97"/>
                  <a:pt x="24" y="99"/>
                </a:cubicBezTo>
                <a:cubicBezTo>
                  <a:pt x="24" y="99"/>
                  <a:pt x="24" y="99"/>
                  <a:pt x="24" y="99"/>
                </a:cubicBezTo>
                <a:cubicBezTo>
                  <a:pt x="24" y="100"/>
                  <a:pt x="24" y="100"/>
                  <a:pt x="24" y="100"/>
                </a:cubicBezTo>
                <a:cubicBezTo>
                  <a:pt x="22" y="104"/>
                  <a:pt x="21" y="108"/>
                  <a:pt x="20" y="111"/>
                </a:cubicBezTo>
                <a:cubicBezTo>
                  <a:pt x="20" y="112"/>
                  <a:pt x="20" y="112"/>
                  <a:pt x="20" y="112"/>
                </a:cubicBezTo>
                <a:cubicBezTo>
                  <a:pt x="19" y="112"/>
                  <a:pt x="19" y="112"/>
                  <a:pt x="19" y="112"/>
                </a:cubicBezTo>
                <a:cubicBezTo>
                  <a:pt x="17" y="112"/>
                  <a:pt x="14" y="112"/>
                  <a:pt x="12" y="113"/>
                </a:cubicBezTo>
                <a:cubicBezTo>
                  <a:pt x="9" y="113"/>
                  <a:pt x="7" y="113"/>
                  <a:pt x="4" y="113"/>
                </a:cubicBezTo>
                <a:cubicBezTo>
                  <a:pt x="4" y="116"/>
                  <a:pt x="3" y="118"/>
                  <a:pt x="3" y="121"/>
                </a:cubicBezTo>
                <a:cubicBezTo>
                  <a:pt x="5" y="122"/>
                  <a:pt x="7" y="123"/>
                  <a:pt x="9" y="125"/>
                </a:cubicBezTo>
                <a:cubicBezTo>
                  <a:pt x="11" y="126"/>
                  <a:pt x="13" y="127"/>
                  <a:pt x="15" y="128"/>
                </a:cubicBezTo>
                <a:cubicBezTo>
                  <a:pt x="16" y="129"/>
                  <a:pt x="16" y="129"/>
                  <a:pt x="16" y="129"/>
                </a:cubicBezTo>
                <a:cubicBezTo>
                  <a:pt x="16" y="130"/>
                  <a:pt x="16" y="130"/>
                  <a:pt x="16" y="130"/>
                </a:cubicBezTo>
                <a:cubicBezTo>
                  <a:pt x="15" y="133"/>
                  <a:pt x="15" y="137"/>
                  <a:pt x="15" y="141"/>
                </a:cubicBezTo>
                <a:cubicBezTo>
                  <a:pt x="14" y="142"/>
                  <a:pt x="14" y="142"/>
                  <a:pt x="14" y="142"/>
                </a:cubicBezTo>
                <a:cubicBezTo>
                  <a:pt x="14" y="142"/>
                  <a:pt x="14" y="142"/>
                  <a:pt x="14" y="142"/>
                </a:cubicBezTo>
                <a:cubicBezTo>
                  <a:pt x="12" y="143"/>
                  <a:pt x="9" y="144"/>
                  <a:pt x="7" y="145"/>
                </a:cubicBezTo>
                <a:cubicBezTo>
                  <a:pt x="4" y="145"/>
                  <a:pt x="2" y="146"/>
                  <a:pt x="0" y="147"/>
                </a:cubicBezTo>
                <a:cubicBezTo>
                  <a:pt x="0" y="147"/>
                  <a:pt x="0" y="147"/>
                  <a:pt x="0" y="147"/>
                </a:cubicBezTo>
                <a:cubicBezTo>
                  <a:pt x="0" y="148"/>
                  <a:pt x="0" y="150"/>
                  <a:pt x="0" y="151"/>
                </a:cubicBezTo>
                <a:cubicBezTo>
                  <a:pt x="0" y="152"/>
                  <a:pt x="0" y="153"/>
                  <a:pt x="0" y="155"/>
                </a:cubicBezTo>
                <a:cubicBezTo>
                  <a:pt x="0" y="155"/>
                  <a:pt x="0" y="155"/>
                  <a:pt x="0" y="155"/>
                </a:cubicBezTo>
                <a:cubicBezTo>
                  <a:pt x="2" y="156"/>
                  <a:pt x="4" y="156"/>
                  <a:pt x="7" y="157"/>
                </a:cubicBezTo>
                <a:cubicBezTo>
                  <a:pt x="9" y="158"/>
                  <a:pt x="12" y="158"/>
                  <a:pt x="14" y="159"/>
                </a:cubicBezTo>
                <a:cubicBezTo>
                  <a:pt x="14" y="160"/>
                  <a:pt x="14" y="160"/>
                  <a:pt x="14" y="160"/>
                </a:cubicBezTo>
                <a:cubicBezTo>
                  <a:pt x="15" y="160"/>
                  <a:pt x="15" y="160"/>
                  <a:pt x="15" y="160"/>
                </a:cubicBezTo>
                <a:cubicBezTo>
                  <a:pt x="15" y="165"/>
                  <a:pt x="15" y="168"/>
                  <a:pt x="16" y="172"/>
                </a:cubicBezTo>
                <a:cubicBezTo>
                  <a:pt x="16" y="173"/>
                  <a:pt x="16" y="173"/>
                  <a:pt x="16" y="173"/>
                </a:cubicBezTo>
                <a:cubicBezTo>
                  <a:pt x="15" y="173"/>
                  <a:pt x="15" y="173"/>
                  <a:pt x="15" y="173"/>
                </a:cubicBezTo>
                <a:cubicBezTo>
                  <a:pt x="13" y="174"/>
                  <a:pt x="11" y="176"/>
                  <a:pt x="9" y="177"/>
                </a:cubicBezTo>
                <a:cubicBezTo>
                  <a:pt x="7" y="178"/>
                  <a:pt x="5" y="179"/>
                  <a:pt x="3" y="181"/>
                </a:cubicBezTo>
                <a:cubicBezTo>
                  <a:pt x="3" y="183"/>
                  <a:pt x="4" y="186"/>
                  <a:pt x="4" y="188"/>
                </a:cubicBezTo>
                <a:cubicBezTo>
                  <a:pt x="7" y="189"/>
                  <a:pt x="9" y="189"/>
                  <a:pt x="12" y="189"/>
                </a:cubicBezTo>
                <a:cubicBezTo>
                  <a:pt x="14" y="189"/>
                  <a:pt x="17" y="189"/>
                  <a:pt x="19" y="190"/>
                </a:cubicBezTo>
                <a:cubicBezTo>
                  <a:pt x="20" y="190"/>
                  <a:pt x="20" y="190"/>
                  <a:pt x="20" y="190"/>
                </a:cubicBezTo>
                <a:cubicBezTo>
                  <a:pt x="20" y="190"/>
                  <a:pt x="20" y="190"/>
                  <a:pt x="20" y="190"/>
                </a:cubicBezTo>
                <a:cubicBezTo>
                  <a:pt x="21" y="194"/>
                  <a:pt x="22" y="198"/>
                  <a:pt x="24" y="201"/>
                </a:cubicBezTo>
                <a:cubicBezTo>
                  <a:pt x="24" y="202"/>
                  <a:pt x="24" y="202"/>
                  <a:pt x="24" y="202"/>
                </a:cubicBezTo>
                <a:cubicBezTo>
                  <a:pt x="24" y="203"/>
                  <a:pt x="24" y="203"/>
                  <a:pt x="24" y="203"/>
                </a:cubicBezTo>
                <a:cubicBezTo>
                  <a:pt x="22" y="204"/>
                  <a:pt x="20" y="206"/>
                  <a:pt x="18" y="208"/>
                </a:cubicBezTo>
                <a:cubicBezTo>
                  <a:pt x="16" y="210"/>
                  <a:pt x="15" y="211"/>
                  <a:pt x="13" y="213"/>
                </a:cubicBezTo>
                <a:cubicBezTo>
                  <a:pt x="14" y="215"/>
                  <a:pt x="15" y="218"/>
                  <a:pt x="17" y="220"/>
                </a:cubicBezTo>
                <a:cubicBezTo>
                  <a:pt x="19" y="220"/>
                  <a:pt x="21" y="219"/>
                  <a:pt x="24" y="219"/>
                </a:cubicBezTo>
                <a:cubicBezTo>
                  <a:pt x="26" y="219"/>
                  <a:pt x="29" y="218"/>
                  <a:pt x="31" y="218"/>
                </a:cubicBezTo>
                <a:cubicBezTo>
                  <a:pt x="32" y="218"/>
                  <a:pt x="32" y="218"/>
                  <a:pt x="32" y="218"/>
                </a:cubicBezTo>
                <a:cubicBezTo>
                  <a:pt x="32" y="219"/>
                  <a:pt x="32" y="219"/>
                  <a:pt x="32" y="219"/>
                </a:cubicBezTo>
                <a:cubicBezTo>
                  <a:pt x="34" y="222"/>
                  <a:pt x="36" y="225"/>
                  <a:pt x="38" y="228"/>
                </a:cubicBezTo>
                <a:cubicBezTo>
                  <a:pt x="39" y="229"/>
                  <a:pt x="39" y="229"/>
                  <a:pt x="39" y="229"/>
                </a:cubicBezTo>
                <a:cubicBezTo>
                  <a:pt x="38" y="230"/>
                  <a:pt x="38" y="230"/>
                  <a:pt x="38" y="230"/>
                </a:cubicBezTo>
                <a:cubicBezTo>
                  <a:pt x="37" y="232"/>
                  <a:pt x="36" y="234"/>
                  <a:pt x="34" y="236"/>
                </a:cubicBezTo>
                <a:cubicBezTo>
                  <a:pt x="33" y="238"/>
                  <a:pt x="32" y="240"/>
                  <a:pt x="30" y="242"/>
                </a:cubicBezTo>
                <a:cubicBezTo>
                  <a:pt x="32" y="244"/>
                  <a:pt x="33" y="246"/>
                  <a:pt x="35" y="248"/>
                </a:cubicBezTo>
                <a:cubicBezTo>
                  <a:pt x="37" y="247"/>
                  <a:pt x="40" y="246"/>
                  <a:pt x="42" y="246"/>
                </a:cubicBezTo>
                <a:cubicBezTo>
                  <a:pt x="44" y="245"/>
                  <a:pt x="47" y="244"/>
                  <a:pt x="49" y="243"/>
                </a:cubicBezTo>
                <a:cubicBezTo>
                  <a:pt x="50" y="243"/>
                  <a:pt x="50" y="243"/>
                  <a:pt x="50" y="243"/>
                </a:cubicBezTo>
                <a:cubicBezTo>
                  <a:pt x="50" y="243"/>
                  <a:pt x="50" y="243"/>
                  <a:pt x="50" y="243"/>
                </a:cubicBezTo>
                <a:cubicBezTo>
                  <a:pt x="53" y="246"/>
                  <a:pt x="56" y="249"/>
                  <a:pt x="58" y="251"/>
                </a:cubicBezTo>
                <a:cubicBezTo>
                  <a:pt x="59" y="252"/>
                  <a:pt x="59" y="252"/>
                  <a:pt x="59" y="252"/>
                </a:cubicBezTo>
                <a:cubicBezTo>
                  <a:pt x="59" y="253"/>
                  <a:pt x="59" y="253"/>
                  <a:pt x="59" y="253"/>
                </a:cubicBezTo>
                <a:cubicBezTo>
                  <a:pt x="58" y="255"/>
                  <a:pt x="57" y="257"/>
                  <a:pt x="56" y="260"/>
                </a:cubicBezTo>
                <a:cubicBezTo>
                  <a:pt x="55" y="262"/>
                  <a:pt x="54" y="264"/>
                  <a:pt x="54" y="266"/>
                </a:cubicBezTo>
                <a:cubicBezTo>
                  <a:pt x="56" y="268"/>
                  <a:pt x="58" y="270"/>
                  <a:pt x="60" y="271"/>
                </a:cubicBezTo>
                <a:cubicBezTo>
                  <a:pt x="62" y="270"/>
                  <a:pt x="64" y="269"/>
                  <a:pt x="66" y="267"/>
                </a:cubicBezTo>
                <a:cubicBezTo>
                  <a:pt x="68" y="266"/>
                  <a:pt x="70" y="265"/>
                  <a:pt x="72" y="263"/>
                </a:cubicBezTo>
                <a:cubicBezTo>
                  <a:pt x="73" y="263"/>
                  <a:pt x="73" y="263"/>
                  <a:pt x="73" y="263"/>
                </a:cubicBezTo>
                <a:cubicBezTo>
                  <a:pt x="73" y="263"/>
                  <a:pt x="73" y="263"/>
                  <a:pt x="73" y="263"/>
                </a:cubicBezTo>
                <a:cubicBezTo>
                  <a:pt x="76" y="266"/>
                  <a:pt x="80" y="268"/>
                  <a:pt x="83" y="270"/>
                </a:cubicBezTo>
                <a:cubicBezTo>
                  <a:pt x="84" y="270"/>
                  <a:pt x="84" y="270"/>
                  <a:pt x="84" y="270"/>
                </a:cubicBezTo>
                <a:cubicBezTo>
                  <a:pt x="84" y="271"/>
                  <a:pt x="84" y="271"/>
                  <a:pt x="84" y="271"/>
                </a:cubicBezTo>
                <a:cubicBezTo>
                  <a:pt x="83" y="273"/>
                  <a:pt x="83" y="276"/>
                  <a:pt x="83" y="278"/>
                </a:cubicBezTo>
                <a:cubicBezTo>
                  <a:pt x="82" y="280"/>
                  <a:pt x="82" y="283"/>
                  <a:pt x="82" y="285"/>
                </a:cubicBezTo>
                <a:cubicBezTo>
                  <a:pt x="84" y="286"/>
                  <a:pt x="86" y="287"/>
                  <a:pt x="89" y="289"/>
                </a:cubicBezTo>
                <a:cubicBezTo>
                  <a:pt x="90" y="287"/>
                  <a:pt x="92" y="285"/>
                  <a:pt x="94" y="283"/>
                </a:cubicBezTo>
                <a:cubicBezTo>
                  <a:pt x="96" y="282"/>
                  <a:pt x="97" y="280"/>
                  <a:pt x="99" y="278"/>
                </a:cubicBezTo>
                <a:cubicBezTo>
                  <a:pt x="100" y="278"/>
                  <a:pt x="100" y="278"/>
                  <a:pt x="100" y="278"/>
                </a:cubicBezTo>
                <a:cubicBezTo>
                  <a:pt x="100" y="278"/>
                  <a:pt x="100" y="278"/>
                  <a:pt x="100" y="278"/>
                </a:cubicBezTo>
                <a:cubicBezTo>
                  <a:pt x="104" y="279"/>
                  <a:pt x="108" y="281"/>
                  <a:pt x="111" y="282"/>
                </a:cubicBezTo>
                <a:cubicBezTo>
                  <a:pt x="112" y="282"/>
                  <a:pt x="112" y="282"/>
                  <a:pt x="112" y="282"/>
                </a:cubicBezTo>
                <a:cubicBezTo>
                  <a:pt x="112" y="283"/>
                  <a:pt x="112" y="283"/>
                  <a:pt x="112" y="283"/>
                </a:cubicBezTo>
                <a:cubicBezTo>
                  <a:pt x="112" y="285"/>
                  <a:pt x="113" y="288"/>
                  <a:pt x="113" y="290"/>
                </a:cubicBezTo>
                <a:cubicBezTo>
                  <a:pt x="113" y="292"/>
                  <a:pt x="113" y="295"/>
                  <a:pt x="113" y="297"/>
                </a:cubicBezTo>
                <a:cubicBezTo>
                  <a:pt x="116" y="298"/>
                  <a:pt x="118" y="298"/>
                  <a:pt x="121" y="299"/>
                </a:cubicBezTo>
                <a:cubicBezTo>
                  <a:pt x="122" y="297"/>
                  <a:pt x="124" y="295"/>
                  <a:pt x="125" y="293"/>
                </a:cubicBezTo>
                <a:cubicBezTo>
                  <a:pt x="126" y="291"/>
                  <a:pt x="127" y="288"/>
                  <a:pt x="129" y="287"/>
                </a:cubicBezTo>
                <a:cubicBezTo>
                  <a:pt x="129" y="286"/>
                  <a:pt x="129" y="286"/>
                  <a:pt x="129" y="286"/>
                </a:cubicBezTo>
                <a:cubicBezTo>
                  <a:pt x="130" y="286"/>
                  <a:pt x="130" y="286"/>
                  <a:pt x="130" y="286"/>
                </a:cubicBezTo>
                <a:cubicBezTo>
                  <a:pt x="133" y="286"/>
                  <a:pt x="137" y="287"/>
                  <a:pt x="141" y="287"/>
                </a:cubicBezTo>
                <a:cubicBezTo>
                  <a:pt x="142" y="287"/>
                  <a:pt x="142" y="287"/>
                  <a:pt x="142" y="287"/>
                </a:cubicBezTo>
                <a:cubicBezTo>
                  <a:pt x="142" y="288"/>
                  <a:pt x="142" y="288"/>
                  <a:pt x="142" y="288"/>
                </a:cubicBezTo>
                <a:cubicBezTo>
                  <a:pt x="143" y="290"/>
                  <a:pt x="144" y="293"/>
                  <a:pt x="145" y="295"/>
                </a:cubicBezTo>
                <a:cubicBezTo>
                  <a:pt x="145" y="297"/>
                  <a:pt x="146" y="300"/>
                  <a:pt x="147" y="302"/>
                </a:cubicBezTo>
                <a:cubicBezTo>
                  <a:pt x="147" y="302"/>
                  <a:pt x="147" y="302"/>
                  <a:pt x="147" y="302"/>
                </a:cubicBezTo>
                <a:cubicBezTo>
                  <a:pt x="150" y="302"/>
                  <a:pt x="152" y="302"/>
                  <a:pt x="155" y="302"/>
                </a:cubicBezTo>
                <a:cubicBezTo>
                  <a:pt x="155" y="302"/>
                  <a:pt x="155" y="302"/>
                  <a:pt x="155" y="302"/>
                </a:cubicBezTo>
                <a:cubicBezTo>
                  <a:pt x="156" y="300"/>
                  <a:pt x="156" y="297"/>
                  <a:pt x="157" y="295"/>
                </a:cubicBezTo>
                <a:cubicBezTo>
                  <a:pt x="158" y="293"/>
                  <a:pt x="159" y="290"/>
                  <a:pt x="159" y="288"/>
                </a:cubicBezTo>
                <a:cubicBezTo>
                  <a:pt x="160" y="287"/>
                  <a:pt x="160" y="287"/>
                  <a:pt x="160" y="287"/>
                </a:cubicBezTo>
                <a:cubicBezTo>
                  <a:pt x="161" y="287"/>
                  <a:pt x="161" y="287"/>
                  <a:pt x="161" y="287"/>
                </a:cubicBezTo>
                <a:cubicBezTo>
                  <a:pt x="165" y="287"/>
                  <a:pt x="168" y="286"/>
                  <a:pt x="172" y="286"/>
                </a:cubicBezTo>
                <a:cubicBezTo>
                  <a:pt x="173" y="286"/>
                  <a:pt x="173" y="286"/>
                  <a:pt x="173" y="286"/>
                </a:cubicBezTo>
                <a:cubicBezTo>
                  <a:pt x="173" y="287"/>
                  <a:pt x="173" y="287"/>
                  <a:pt x="173" y="287"/>
                </a:cubicBezTo>
                <a:cubicBezTo>
                  <a:pt x="175" y="288"/>
                  <a:pt x="176" y="291"/>
                  <a:pt x="177" y="293"/>
                </a:cubicBezTo>
                <a:cubicBezTo>
                  <a:pt x="178" y="295"/>
                  <a:pt x="180" y="297"/>
                  <a:pt x="181" y="299"/>
                </a:cubicBezTo>
                <a:cubicBezTo>
                  <a:pt x="183" y="298"/>
                  <a:pt x="186" y="298"/>
                  <a:pt x="188" y="297"/>
                </a:cubicBezTo>
                <a:cubicBezTo>
                  <a:pt x="189" y="295"/>
                  <a:pt x="189" y="292"/>
                  <a:pt x="189" y="290"/>
                </a:cubicBezTo>
                <a:cubicBezTo>
                  <a:pt x="189" y="288"/>
                  <a:pt x="189" y="285"/>
                  <a:pt x="190" y="283"/>
                </a:cubicBezTo>
                <a:cubicBezTo>
                  <a:pt x="190" y="282"/>
                  <a:pt x="190" y="282"/>
                  <a:pt x="190" y="282"/>
                </a:cubicBezTo>
                <a:cubicBezTo>
                  <a:pt x="191" y="282"/>
                  <a:pt x="191" y="282"/>
                  <a:pt x="191" y="282"/>
                </a:cubicBezTo>
                <a:cubicBezTo>
                  <a:pt x="194" y="281"/>
                  <a:pt x="198" y="279"/>
                  <a:pt x="202" y="278"/>
                </a:cubicBezTo>
                <a:cubicBezTo>
                  <a:pt x="202" y="278"/>
                  <a:pt x="202" y="278"/>
                  <a:pt x="202" y="278"/>
                </a:cubicBezTo>
                <a:cubicBezTo>
                  <a:pt x="203" y="278"/>
                  <a:pt x="203" y="278"/>
                  <a:pt x="203" y="278"/>
                </a:cubicBezTo>
                <a:cubicBezTo>
                  <a:pt x="205" y="280"/>
                  <a:pt x="206" y="282"/>
                  <a:pt x="208" y="283"/>
                </a:cubicBezTo>
                <a:cubicBezTo>
                  <a:pt x="210" y="285"/>
                  <a:pt x="211" y="287"/>
                  <a:pt x="213" y="289"/>
                </a:cubicBezTo>
                <a:cubicBezTo>
                  <a:pt x="215" y="288"/>
                  <a:pt x="218" y="286"/>
                  <a:pt x="220" y="285"/>
                </a:cubicBezTo>
                <a:cubicBezTo>
                  <a:pt x="220" y="283"/>
                  <a:pt x="219" y="280"/>
                  <a:pt x="219" y="278"/>
                </a:cubicBezTo>
                <a:cubicBezTo>
                  <a:pt x="219" y="276"/>
                  <a:pt x="218" y="273"/>
                  <a:pt x="218" y="271"/>
                </a:cubicBezTo>
                <a:cubicBezTo>
                  <a:pt x="218" y="270"/>
                  <a:pt x="218" y="270"/>
                  <a:pt x="218" y="270"/>
                </a:cubicBezTo>
                <a:cubicBezTo>
                  <a:pt x="219" y="270"/>
                  <a:pt x="219" y="270"/>
                  <a:pt x="219" y="270"/>
                </a:cubicBezTo>
                <a:cubicBezTo>
                  <a:pt x="222" y="268"/>
                  <a:pt x="225" y="266"/>
                  <a:pt x="228" y="263"/>
                </a:cubicBezTo>
                <a:cubicBezTo>
                  <a:pt x="229" y="263"/>
                  <a:pt x="229" y="263"/>
                  <a:pt x="229" y="263"/>
                </a:cubicBezTo>
                <a:cubicBezTo>
                  <a:pt x="230" y="263"/>
                  <a:pt x="230" y="263"/>
                  <a:pt x="230" y="263"/>
                </a:cubicBezTo>
                <a:cubicBezTo>
                  <a:pt x="232" y="265"/>
                  <a:pt x="234" y="266"/>
                  <a:pt x="236" y="267"/>
                </a:cubicBezTo>
                <a:cubicBezTo>
                  <a:pt x="238" y="269"/>
                  <a:pt x="240" y="270"/>
                  <a:pt x="242" y="271"/>
                </a:cubicBezTo>
                <a:cubicBezTo>
                  <a:pt x="244" y="270"/>
                  <a:pt x="246" y="268"/>
                  <a:pt x="248" y="266"/>
                </a:cubicBezTo>
                <a:cubicBezTo>
                  <a:pt x="247" y="264"/>
                  <a:pt x="247" y="262"/>
                  <a:pt x="246" y="260"/>
                </a:cubicBezTo>
                <a:cubicBezTo>
                  <a:pt x="245" y="257"/>
                  <a:pt x="244" y="255"/>
                  <a:pt x="243" y="253"/>
                </a:cubicBezTo>
                <a:cubicBezTo>
                  <a:pt x="243" y="252"/>
                  <a:pt x="243" y="252"/>
                  <a:pt x="243" y="252"/>
                </a:cubicBezTo>
                <a:cubicBezTo>
                  <a:pt x="243" y="251"/>
                  <a:pt x="243" y="251"/>
                  <a:pt x="243" y="251"/>
                </a:cubicBezTo>
                <a:cubicBezTo>
                  <a:pt x="246" y="249"/>
                  <a:pt x="249" y="246"/>
                  <a:pt x="252" y="243"/>
                </a:cubicBezTo>
                <a:cubicBezTo>
                  <a:pt x="252" y="243"/>
                  <a:pt x="252" y="243"/>
                  <a:pt x="252" y="243"/>
                </a:cubicBezTo>
                <a:cubicBezTo>
                  <a:pt x="253" y="243"/>
                  <a:pt x="253" y="243"/>
                  <a:pt x="253" y="243"/>
                </a:cubicBezTo>
                <a:cubicBezTo>
                  <a:pt x="255" y="244"/>
                  <a:pt x="258" y="245"/>
                  <a:pt x="260" y="246"/>
                </a:cubicBezTo>
                <a:cubicBezTo>
                  <a:pt x="262" y="246"/>
                  <a:pt x="264" y="247"/>
                  <a:pt x="267" y="248"/>
                </a:cubicBezTo>
                <a:cubicBezTo>
                  <a:pt x="268" y="246"/>
                  <a:pt x="270" y="244"/>
                  <a:pt x="271" y="242"/>
                </a:cubicBezTo>
                <a:cubicBezTo>
                  <a:pt x="270" y="240"/>
                  <a:pt x="269" y="238"/>
                  <a:pt x="268" y="236"/>
                </a:cubicBezTo>
                <a:cubicBezTo>
                  <a:pt x="266" y="234"/>
                  <a:pt x="265" y="232"/>
                  <a:pt x="264" y="230"/>
                </a:cubicBezTo>
                <a:cubicBezTo>
                  <a:pt x="263" y="229"/>
                  <a:pt x="263" y="229"/>
                  <a:pt x="263" y="229"/>
                </a:cubicBezTo>
                <a:cubicBezTo>
                  <a:pt x="264" y="228"/>
                  <a:pt x="264" y="228"/>
                  <a:pt x="264" y="228"/>
                </a:cubicBezTo>
                <a:cubicBezTo>
                  <a:pt x="266" y="225"/>
                  <a:pt x="268" y="222"/>
                  <a:pt x="270" y="219"/>
                </a:cubicBezTo>
                <a:cubicBezTo>
                  <a:pt x="270" y="218"/>
                  <a:pt x="270" y="218"/>
                  <a:pt x="270" y="218"/>
                </a:cubicBezTo>
                <a:cubicBezTo>
                  <a:pt x="271" y="218"/>
                  <a:pt x="271" y="218"/>
                  <a:pt x="271" y="218"/>
                </a:cubicBezTo>
                <a:cubicBezTo>
                  <a:pt x="273" y="218"/>
                  <a:pt x="276" y="219"/>
                  <a:pt x="278" y="219"/>
                </a:cubicBezTo>
                <a:cubicBezTo>
                  <a:pt x="281" y="219"/>
                  <a:pt x="283" y="220"/>
                  <a:pt x="285" y="220"/>
                </a:cubicBezTo>
                <a:cubicBezTo>
                  <a:pt x="286" y="218"/>
                  <a:pt x="288" y="215"/>
                  <a:pt x="289" y="213"/>
                </a:cubicBezTo>
                <a:cubicBezTo>
                  <a:pt x="287" y="211"/>
                  <a:pt x="285" y="210"/>
                  <a:pt x="284" y="208"/>
                </a:cubicBezTo>
                <a:cubicBezTo>
                  <a:pt x="282" y="206"/>
                  <a:pt x="280" y="204"/>
                  <a:pt x="278" y="203"/>
                </a:cubicBezTo>
                <a:cubicBezTo>
                  <a:pt x="278" y="202"/>
                  <a:pt x="278" y="202"/>
                  <a:pt x="278" y="202"/>
                </a:cubicBezTo>
                <a:cubicBezTo>
                  <a:pt x="278" y="201"/>
                  <a:pt x="278" y="201"/>
                  <a:pt x="278" y="201"/>
                </a:cubicBezTo>
                <a:cubicBezTo>
                  <a:pt x="279" y="198"/>
                  <a:pt x="281" y="194"/>
                  <a:pt x="282" y="190"/>
                </a:cubicBezTo>
                <a:cubicBezTo>
                  <a:pt x="282" y="190"/>
                  <a:pt x="282" y="190"/>
                  <a:pt x="282" y="190"/>
                </a:cubicBezTo>
                <a:cubicBezTo>
                  <a:pt x="283" y="190"/>
                  <a:pt x="283" y="190"/>
                  <a:pt x="283" y="190"/>
                </a:cubicBezTo>
                <a:cubicBezTo>
                  <a:pt x="285" y="189"/>
                  <a:pt x="288" y="189"/>
                  <a:pt x="290" y="189"/>
                </a:cubicBezTo>
                <a:cubicBezTo>
                  <a:pt x="293" y="189"/>
                  <a:pt x="295" y="189"/>
                  <a:pt x="297" y="188"/>
                </a:cubicBezTo>
                <a:cubicBezTo>
                  <a:pt x="298" y="186"/>
                  <a:pt x="299" y="183"/>
                  <a:pt x="299" y="181"/>
                </a:cubicBezTo>
                <a:cubicBezTo>
                  <a:pt x="297" y="179"/>
                  <a:pt x="295" y="178"/>
                  <a:pt x="293" y="177"/>
                </a:cubicBezTo>
                <a:cubicBezTo>
                  <a:pt x="291" y="176"/>
                  <a:pt x="289" y="174"/>
                  <a:pt x="287" y="173"/>
                </a:cubicBezTo>
                <a:cubicBezTo>
                  <a:pt x="286" y="173"/>
                  <a:pt x="286" y="173"/>
                  <a:pt x="286" y="173"/>
                </a:cubicBezTo>
                <a:cubicBezTo>
                  <a:pt x="286" y="172"/>
                  <a:pt x="286" y="172"/>
                  <a:pt x="286" y="172"/>
                </a:cubicBezTo>
                <a:cubicBezTo>
                  <a:pt x="287" y="168"/>
                  <a:pt x="287" y="165"/>
                  <a:pt x="287" y="160"/>
                </a:cubicBezTo>
                <a:cubicBezTo>
                  <a:pt x="287" y="160"/>
                  <a:pt x="287" y="160"/>
                  <a:pt x="287" y="160"/>
                </a:cubicBezTo>
                <a:cubicBezTo>
                  <a:pt x="288" y="159"/>
                  <a:pt x="288" y="159"/>
                  <a:pt x="288" y="159"/>
                </a:cubicBezTo>
                <a:cubicBezTo>
                  <a:pt x="290" y="159"/>
                  <a:pt x="293" y="158"/>
                  <a:pt x="295" y="157"/>
                </a:cubicBezTo>
                <a:cubicBezTo>
                  <a:pt x="297" y="156"/>
                  <a:pt x="300" y="156"/>
                  <a:pt x="302" y="155"/>
                </a:cubicBezTo>
                <a:cubicBezTo>
                  <a:pt x="302" y="155"/>
                  <a:pt x="302" y="155"/>
                  <a:pt x="302" y="155"/>
                </a:cubicBezTo>
                <a:cubicBezTo>
                  <a:pt x="302" y="153"/>
                  <a:pt x="302" y="152"/>
                  <a:pt x="302" y="151"/>
                </a:cubicBezTo>
                <a:cubicBezTo>
                  <a:pt x="302" y="149"/>
                  <a:pt x="302" y="148"/>
                  <a:pt x="302" y="147"/>
                </a:cubicBezTo>
                <a:close/>
                <a:moveTo>
                  <a:pt x="159" y="110"/>
                </a:moveTo>
                <a:cubicBezTo>
                  <a:pt x="161" y="93"/>
                  <a:pt x="164" y="76"/>
                  <a:pt x="169" y="59"/>
                </a:cubicBezTo>
                <a:cubicBezTo>
                  <a:pt x="169" y="58"/>
                  <a:pt x="169" y="58"/>
                  <a:pt x="169" y="58"/>
                </a:cubicBezTo>
                <a:cubicBezTo>
                  <a:pt x="170" y="59"/>
                  <a:pt x="170" y="59"/>
                  <a:pt x="170" y="59"/>
                </a:cubicBezTo>
                <a:cubicBezTo>
                  <a:pt x="182" y="61"/>
                  <a:pt x="193" y="66"/>
                  <a:pt x="203" y="72"/>
                </a:cubicBezTo>
                <a:cubicBezTo>
                  <a:pt x="204" y="73"/>
                  <a:pt x="204" y="73"/>
                  <a:pt x="204" y="73"/>
                </a:cubicBezTo>
                <a:cubicBezTo>
                  <a:pt x="203" y="74"/>
                  <a:pt x="203" y="74"/>
                  <a:pt x="203" y="74"/>
                </a:cubicBezTo>
                <a:cubicBezTo>
                  <a:pt x="195" y="90"/>
                  <a:pt x="185" y="104"/>
                  <a:pt x="174" y="116"/>
                </a:cubicBezTo>
                <a:cubicBezTo>
                  <a:pt x="173" y="117"/>
                  <a:pt x="173" y="117"/>
                  <a:pt x="173" y="117"/>
                </a:cubicBezTo>
                <a:cubicBezTo>
                  <a:pt x="172" y="117"/>
                  <a:pt x="172" y="117"/>
                  <a:pt x="172" y="117"/>
                </a:cubicBezTo>
                <a:cubicBezTo>
                  <a:pt x="169" y="114"/>
                  <a:pt x="165" y="112"/>
                  <a:pt x="160" y="111"/>
                </a:cubicBezTo>
                <a:cubicBezTo>
                  <a:pt x="159" y="111"/>
                  <a:pt x="159" y="111"/>
                  <a:pt x="159" y="111"/>
                </a:cubicBezTo>
                <a:lnTo>
                  <a:pt x="159" y="110"/>
                </a:lnTo>
                <a:close/>
                <a:moveTo>
                  <a:pt x="99" y="72"/>
                </a:moveTo>
                <a:cubicBezTo>
                  <a:pt x="109" y="65"/>
                  <a:pt x="120" y="61"/>
                  <a:pt x="132" y="58"/>
                </a:cubicBezTo>
                <a:cubicBezTo>
                  <a:pt x="133" y="58"/>
                  <a:pt x="133" y="58"/>
                  <a:pt x="133" y="58"/>
                </a:cubicBezTo>
                <a:cubicBezTo>
                  <a:pt x="134" y="59"/>
                  <a:pt x="134" y="59"/>
                  <a:pt x="134" y="59"/>
                </a:cubicBezTo>
                <a:cubicBezTo>
                  <a:pt x="139" y="76"/>
                  <a:pt x="142" y="93"/>
                  <a:pt x="143" y="110"/>
                </a:cubicBezTo>
                <a:cubicBezTo>
                  <a:pt x="143" y="111"/>
                  <a:pt x="143" y="111"/>
                  <a:pt x="143" y="111"/>
                </a:cubicBezTo>
                <a:cubicBezTo>
                  <a:pt x="142" y="111"/>
                  <a:pt x="142" y="111"/>
                  <a:pt x="142" y="111"/>
                </a:cubicBezTo>
                <a:cubicBezTo>
                  <a:pt x="138" y="112"/>
                  <a:pt x="134" y="114"/>
                  <a:pt x="130" y="116"/>
                </a:cubicBezTo>
                <a:cubicBezTo>
                  <a:pt x="129" y="117"/>
                  <a:pt x="129" y="117"/>
                  <a:pt x="129" y="117"/>
                </a:cubicBezTo>
                <a:cubicBezTo>
                  <a:pt x="128" y="116"/>
                  <a:pt x="128" y="116"/>
                  <a:pt x="128" y="116"/>
                </a:cubicBezTo>
                <a:cubicBezTo>
                  <a:pt x="117" y="103"/>
                  <a:pt x="107" y="89"/>
                  <a:pt x="99" y="74"/>
                </a:cubicBezTo>
                <a:cubicBezTo>
                  <a:pt x="98" y="73"/>
                  <a:pt x="98" y="73"/>
                  <a:pt x="98" y="73"/>
                </a:cubicBezTo>
                <a:lnTo>
                  <a:pt x="99" y="72"/>
                </a:lnTo>
                <a:close/>
                <a:moveTo>
                  <a:pt x="59" y="132"/>
                </a:moveTo>
                <a:cubicBezTo>
                  <a:pt x="61" y="120"/>
                  <a:pt x="66" y="109"/>
                  <a:pt x="72" y="99"/>
                </a:cubicBezTo>
                <a:cubicBezTo>
                  <a:pt x="73" y="98"/>
                  <a:pt x="73" y="98"/>
                  <a:pt x="73" y="98"/>
                </a:cubicBezTo>
                <a:cubicBezTo>
                  <a:pt x="74" y="98"/>
                  <a:pt x="74" y="98"/>
                  <a:pt x="74" y="98"/>
                </a:cubicBezTo>
                <a:cubicBezTo>
                  <a:pt x="90" y="107"/>
                  <a:pt x="104" y="116"/>
                  <a:pt x="116" y="128"/>
                </a:cubicBezTo>
                <a:cubicBezTo>
                  <a:pt x="117" y="128"/>
                  <a:pt x="117" y="128"/>
                  <a:pt x="117" y="128"/>
                </a:cubicBezTo>
                <a:cubicBezTo>
                  <a:pt x="117" y="129"/>
                  <a:pt x="117" y="129"/>
                  <a:pt x="117" y="129"/>
                </a:cubicBezTo>
                <a:cubicBezTo>
                  <a:pt x="114" y="133"/>
                  <a:pt x="113" y="137"/>
                  <a:pt x="112" y="141"/>
                </a:cubicBezTo>
                <a:cubicBezTo>
                  <a:pt x="111" y="143"/>
                  <a:pt x="111" y="143"/>
                  <a:pt x="111" y="143"/>
                </a:cubicBezTo>
                <a:cubicBezTo>
                  <a:pt x="110" y="142"/>
                  <a:pt x="110" y="142"/>
                  <a:pt x="110" y="142"/>
                </a:cubicBezTo>
                <a:cubicBezTo>
                  <a:pt x="93" y="141"/>
                  <a:pt x="76" y="138"/>
                  <a:pt x="60" y="133"/>
                </a:cubicBezTo>
                <a:cubicBezTo>
                  <a:pt x="58" y="133"/>
                  <a:pt x="58" y="133"/>
                  <a:pt x="58" y="133"/>
                </a:cubicBezTo>
                <a:lnTo>
                  <a:pt x="59" y="132"/>
                </a:lnTo>
                <a:close/>
                <a:moveTo>
                  <a:pt x="74" y="203"/>
                </a:moveTo>
                <a:cubicBezTo>
                  <a:pt x="73" y="203"/>
                  <a:pt x="73" y="203"/>
                  <a:pt x="73" y="203"/>
                </a:cubicBezTo>
                <a:cubicBezTo>
                  <a:pt x="72" y="202"/>
                  <a:pt x="72" y="202"/>
                  <a:pt x="72" y="202"/>
                </a:cubicBezTo>
                <a:cubicBezTo>
                  <a:pt x="66" y="192"/>
                  <a:pt x="61" y="181"/>
                  <a:pt x="59" y="170"/>
                </a:cubicBezTo>
                <a:cubicBezTo>
                  <a:pt x="58" y="168"/>
                  <a:pt x="58" y="168"/>
                  <a:pt x="58" y="168"/>
                </a:cubicBezTo>
                <a:cubicBezTo>
                  <a:pt x="60" y="168"/>
                  <a:pt x="60" y="168"/>
                  <a:pt x="60" y="168"/>
                </a:cubicBezTo>
                <a:cubicBezTo>
                  <a:pt x="76" y="163"/>
                  <a:pt x="93" y="160"/>
                  <a:pt x="110" y="159"/>
                </a:cubicBezTo>
                <a:cubicBezTo>
                  <a:pt x="111" y="159"/>
                  <a:pt x="111" y="159"/>
                  <a:pt x="111" y="159"/>
                </a:cubicBezTo>
                <a:cubicBezTo>
                  <a:pt x="111" y="160"/>
                  <a:pt x="111" y="160"/>
                  <a:pt x="111" y="160"/>
                </a:cubicBezTo>
                <a:cubicBezTo>
                  <a:pt x="112" y="164"/>
                  <a:pt x="114" y="168"/>
                  <a:pt x="116" y="172"/>
                </a:cubicBezTo>
                <a:cubicBezTo>
                  <a:pt x="117" y="173"/>
                  <a:pt x="117" y="173"/>
                  <a:pt x="117" y="173"/>
                </a:cubicBezTo>
                <a:cubicBezTo>
                  <a:pt x="116" y="174"/>
                  <a:pt x="116" y="174"/>
                  <a:pt x="116" y="174"/>
                </a:cubicBezTo>
                <a:cubicBezTo>
                  <a:pt x="103" y="185"/>
                  <a:pt x="89" y="194"/>
                  <a:pt x="74" y="203"/>
                </a:cubicBezTo>
                <a:close/>
                <a:moveTo>
                  <a:pt x="143" y="191"/>
                </a:moveTo>
                <a:cubicBezTo>
                  <a:pt x="141" y="208"/>
                  <a:pt x="138" y="225"/>
                  <a:pt x="133" y="242"/>
                </a:cubicBezTo>
                <a:cubicBezTo>
                  <a:pt x="133" y="243"/>
                  <a:pt x="133" y="243"/>
                  <a:pt x="133" y="243"/>
                </a:cubicBezTo>
                <a:cubicBezTo>
                  <a:pt x="132" y="243"/>
                  <a:pt x="132" y="243"/>
                  <a:pt x="132" y="243"/>
                </a:cubicBezTo>
                <a:cubicBezTo>
                  <a:pt x="120" y="241"/>
                  <a:pt x="109" y="236"/>
                  <a:pt x="99" y="229"/>
                </a:cubicBezTo>
                <a:cubicBezTo>
                  <a:pt x="98" y="229"/>
                  <a:pt x="98" y="229"/>
                  <a:pt x="98" y="229"/>
                </a:cubicBezTo>
                <a:cubicBezTo>
                  <a:pt x="98" y="228"/>
                  <a:pt x="98" y="228"/>
                  <a:pt x="98" y="228"/>
                </a:cubicBezTo>
                <a:cubicBezTo>
                  <a:pt x="107" y="212"/>
                  <a:pt x="117" y="198"/>
                  <a:pt x="128" y="185"/>
                </a:cubicBezTo>
                <a:cubicBezTo>
                  <a:pt x="128" y="184"/>
                  <a:pt x="128" y="184"/>
                  <a:pt x="128" y="184"/>
                </a:cubicBezTo>
                <a:cubicBezTo>
                  <a:pt x="129" y="185"/>
                  <a:pt x="129" y="185"/>
                  <a:pt x="129" y="185"/>
                </a:cubicBezTo>
                <a:cubicBezTo>
                  <a:pt x="133" y="187"/>
                  <a:pt x="137" y="189"/>
                  <a:pt x="142" y="190"/>
                </a:cubicBezTo>
                <a:cubicBezTo>
                  <a:pt x="143" y="190"/>
                  <a:pt x="143" y="190"/>
                  <a:pt x="143" y="190"/>
                </a:cubicBezTo>
                <a:lnTo>
                  <a:pt x="143" y="191"/>
                </a:lnTo>
                <a:close/>
                <a:moveTo>
                  <a:pt x="151" y="180"/>
                </a:moveTo>
                <a:cubicBezTo>
                  <a:pt x="143" y="180"/>
                  <a:pt x="136" y="177"/>
                  <a:pt x="130" y="171"/>
                </a:cubicBezTo>
                <a:cubicBezTo>
                  <a:pt x="125" y="166"/>
                  <a:pt x="122" y="159"/>
                  <a:pt x="122" y="151"/>
                </a:cubicBezTo>
                <a:cubicBezTo>
                  <a:pt x="122" y="143"/>
                  <a:pt x="125" y="136"/>
                  <a:pt x="130" y="130"/>
                </a:cubicBezTo>
                <a:cubicBezTo>
                  <a:pt x="136" y="125"/>
                  <a:pt x="143" y="122"/>
                  <a:pt x="151" y="122"/>
                </a:cubicBezTo>
                <a:cubicBezTo>
                  <a:pt x="159" y="122"/>
                  <a:pt x="166" y="125"/>
                  <a:pt x="172" y="130"/>
                </a:cubicBezTo>
                <a:cubicBezTo>
                  <a:pt x="183" y="142"/>
                  <a:pt x="183" y="160"/>
                  <a:pt x="172" y="171"/>
                </a:cubicBezTo>
                <a:cubicBezTo>
                  <a:pt x="166" y="177"/>
                  <a:pt x="159" y="180"/>
                  <a:pt x="151" y="180"/>
                </a:cubicBezTo>
                <a:close/>
                <a:moveTo>
                  <a:pt x="203" y="229"/>
                </a:moveTo>
                <a:cubicBezTo>
                  <a:pt x="192" y="236"/>
                  <a:pt x="181" y="241"/>
                  <a:pt x="170" y="243"/>
                </a:cubicBezTo>
                <a:cubicBezTo>
                  <a:pt x="168" y="243"/>
                  <a:pt x="168" y="243"/>
                  <a:pt x="168" y="243"/>
                </a:cubicBezTo>
                <a:cubicBezTo>
                  <a:pt x="168" y="242"/>
                  <a:pt x="168" y="242"/>
                  <a:pt x="168" y="242"/>
                </a:cubicBezTo>
                <a:cubicBezTo>
                  <a:pt x="163" y="225"/>
                  <a:pt x="160" y="208"/>
                  <a:pt x="159" y="192"/>
                </a:cubicBezTo>
                <a:cubicBezTo>
                  <a:pt x="159" y="190"/>
                  <a:pt x="159" y="190"/>
                  <a:pt x="159" y="190"/>
                </a:cubicBezTo>
                <a:cubicBezTo>
                  <a:pt x="160" y="190"/>
                  <a:pt x="160" y="190"/>
                  <a:pt x="160" y="190"/>
                </a:cubicBezTo>
                <a:cubicBezTo>
                  <a:pt x="164" y="189"/>
                  <a:pt x="168" y="188"/>
                  <a:pt x="172" y="185"/>
                </a:cubicBezTo>
                <a:cubicBezTo>
                  <a:pt x="173" y="185"/>
                  <a:pt x="173" y="185"/>
                  <a:pt x="173" y="185"/>
                </a:cubicBezTo>
                <a:cubicBezTo>
                  <a:pt x="174" y="185"/>
                  <a:pt x="174" y="185"/>
                  <a:pt x="174" y="185"/>
                </a:cubicBezTo>
                <a:cubicBezTo>
                  <a:pt x="185" y="199"/>
                  <a:pt x="195" y="213"/>
                  <a:pt x="203" y="228"/>
                </a:cubicBezTo>
                <a:cubicBezTo>
                  <a:pt x="204" y="229"/>
                  <a:pt x="204" y="229"/>
                  <a:pt x="204" y="229"/>
                </a:cubicBezTo>
                <a:lnTo>
                  <a:pt x="203" y="229"/>
                </a:lnTo>
                <a:close/>
                <a:moveTo>
                  <a:pt x="243" y="170"/>
                </a:moveTo>
                <a:cubicBezTo>
                  <a:pt x="241" y="182"/>
                  <a:pt x="236" y="193"/>
                  <a:pt x="229" y="203"/>
                </a:cubicBezTo>
                <a:cubicBezTo>
                  <a:pt x="229" y="204"/>
                  <a:pt x="229" y="204"/>
                  <a:pt x="229" y="204"/>
                </a:cubicBezTo>
                <a:cubicBezTo>
                  <a:pt x="228" y="203"/>
                  <a:pt x="228" y="203"/>
                  <a:pt x="228" y="203"/>
                </a:cubicBezTo>
                <a:cubicBezTo>
                  <a:pt x="212" y="195"/>
                  <a:pt x="198" y="185"/>
                  <a:pt x="185" y="174"/>
                </a:cubicBezTo>
                <a:cubicBezTo>
                  <a:pt x="185" y="173"/>
                  <a:pt x="185" y="173"/>
                  <a:pt x="185" y="173"/>
                </a:cubicBezTo>
                <a:cubicBezTo>
                  <a:pt x="185" y="172"/>
                  <a:pt x="185" y="172"/>
                  <a:pt x="185" y="172"/>
                </a:cubicBezTo>
                <a:cubicBezTo>
                  <a:pt x="188" y="169"/>
                  <a:pt x="189" y="164"/>
                  <a:pt x="190" y="160"/>
                </a:cubicBezTo>
                <a:cubicBezTo>
                  <a:pt x="191" y="159"/>
                  <a:pt x="191" y="159"/>
                  <a:pt x="191" y="159"/>
                </a:cubicBezTo>
                <a:cubicBezTo>
                  <a:pt x="192" y="159"/>
                  <a:pt x="192" y="159"/>
                  <a:pt x="192" y="159"/>
                </a:cubicBezTo>
                <a:cubicBezTo>
                  <a:pt x="208" y="161"/>
                  <a:pt x="225" y="164"/>
                  <a:pt x="242" y="168"/>
                </a:cubicBezTo>
                <a:cubicBezTo>
                  <a:pt x="243" y="169"/>
                  <a:pt x="243" y="169"/>
                  <a:pt x="243" y="169"/>
                </a:cubicBezTo>
                <a:lnTo>
                  <a:pt x="243" y="170"/>
                </a:lnTo>
                <a:close/>
                <a:moveTo>
                  <a:pt x="242" y="134"/>
                </a:moveTo>
                <a:cubicBezTo>
                  <a:pt x="225" y="139"/>
                  <a:pt x="208" y="142"/>
                  <a:pt x="192" y="143"/>
                </a:cubicBezTo>
                <a:cubicBezTo>
                  <a:pt x="191" y="143"/>
                  <a:pt x="191" y="143"/>
                  <a:pt x="191" y="143"/>
                </a:cubicBezTo>
                <a:cubicBezTo>
                  <a:pt x="190" y="142"/>
                  <a:pt x="190" y="142"/>
                  <a:pt x="190" y="142"/>
                </a:cubicBezTo>
                <a:cubicBezTo>
                  <a:pt x="189" y="137"/>
                  <a:pt x="188" y="133"/>
                  <a:pt x="185" y="130"/>
                </a:cubicBezTo>
                <a:cubicBezTo>
                  <a:pt x="185" y="129"/>
                  <a:pt x="185" y="129"/>
                  <a:pt x="185" y="129"/>
                </a:cubicBezTo>
                <a:cubicBezTo>
                  <a:pt x="186" y="128"/>
                  <a:pt x="186" y="128"/>
                  <a:pt x="186" y="128"/>
                </a:cubicBezTo>
                <a:cubicBezTo>
                  <a:pt x="199" y="117"/>
                  <a:pt x="213" y="107"/>
                  <a:pt x="228" y="99"/>
                </a:cubicBezTo>
                <a:cubicBezTo>
                  <a:pt x="229" y="98"/>
                  <a:pt x="229" y="98"/>
                  <a:pt x="229" y="98"/>
                </a:cubicBezTo>
                <a:cubicBezTo>
                  <a:pt x="230" y="99"/>
                  <a:pt x="230" y="99"/>
                  <a:pt x="230" y="99"/>
                </a:cubicBezTo>
                <a:cubicBezTo>
                  <a:pt x="236" y="109"/>
                  <a:pt x="241" y="120"/>
                  <a:pt x="243" y="132"/>
                </a:cubicBezTo>
                <a:cubicBezTo>
                  <a:pt x="243" y="133"/>
                  <a:pt x="243" y="133"/>
                  <a:pt x="243" y="133"/>
                </a:cubicBezTo>
                <a:lnTo>
                  <a:pt x="242" y="134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  <a:effectLst>
            <a:outerShdw blurRad="190500" dist="76200" dir="2700000" algn="tl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101" name="Group 100"/>
          <p:cNvGrpSpPr/>
          <p:nvPr/>
        </p:nvGrpSpPr>
        <p:grpSpPr>
          <a:xfrm>
            <a:off x="4921808" y="4996065"/>
            <a:ext cx="3627064" cy="3627064"/>
            <a:chOff x="8273278" y="5753464"/>
            <a:chExt cx="3461776" cy="3461776"/>
          </a:xfrm>
        </p:grpSpPr>
        <p:sp>
          <p:nvSpPr>
            <p:cNvPr id="102" name="Oval 101"/>
            <p:cNvSpPr/>
            <p:nvPr/>
          </p:nvSpPr>
          <p:spPr>
            <a:xfrm>
              <a:off x="8273278" y="5753464"/>
              <a:ext cx="3461776" cy="34617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ffectLst>
              <a:outerShdw blurRad="444500" dist="266700" dir="2700000" sx="97000" sy="97000" algn="tl" rotWithShape="0">
                <a:schemeClr val="tx1">
                  <a:alpha val="70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3" name="Oval 102"/>
            <p:cNvSpPr/>
            <p:nvPr/>
          </p:nvSpPr>
          <p:spPr>
            <a:xfrm>
              <a:off x="8501325" y="5979165"/>
              <a:ext cx="3045591" cy="3045591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ffectLst>
              <a:outerShdw blurRad="444500" dist="266700" dir="2700000" sx="97000" sy="97000" algn="tl" rotWithShape="0">
                <a:schemeClr val="tx1">
                  <a:alpha val="70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4" name="Rounded Rectangle 103"/>
            <p:cNvSpPr/>
            <p:nvPr/>
          </p:nvSpPr>
          <p:spPr>
            <a:xfrm>
              <a:off x="8734880" y="7165069"/>
              <a:ext cx="2570162" cy="623499"/>
            </a:xfrm>
            <a:prstGeom prst="roundRect">
              <a:avLst>
                <a:gd name="adj" fmla="val 50000"/>
              </a:avLst>
            </a:prstGeom>
            <a:solidFill>
              <a:schemeClr val="accent5"/>
            </a:solidFill>
            <a:ln>
              <a:noFill/>
            </a:ln>
            <a:effectLst>
              <a:outerShdw blurRad="444500" dist="114300" dir="5400000" algn="t" rotWithShape="0">
                <a:schemeClr val="accent5">
                  <a:alpha val="71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2400" dirty="0"/>
                <a:t>Read more</a:t>
              </a:r>
            </a:p>
          </p:txBody>
        </p:sp>
      </p:grpSp>
      <p:sp>
        <p:nvSpPr>
          <p:cNvPr id="56" name="Freeform 55"/>
          <p:cNvSpPr>
            <a:spLocks noEditPoints="1"/>
          </p:cNvSpPr>
          <p:nvPr/>
        </p:nvSpPr>
        <p:spPr bwMode="auto">
          <a:xfrm>
            <a:off x="5297976" y="982891"/>
            <a:ext cx="3044824" cy="3041085"/>
          </a:xfrm>
          <a:custGeom>
            <a:avLst/>
            <a:gdLst>
              <a:gd name="T0" fmla="*/ 286 w 302"/>
              <a:gd name="T1" fmla="*/ 129 h 302"/>
              <a:gd name="T2" fmla="*/ 282 w 302"/>
              <a:gd name="T3" fmla="*/ 112 h 302"/>
              <a:gd name="T4" fmla="*/ 285 w 302"/>
              <a:gd name="T5" fmla="*/ 82 h 302"/>
              <a:gd name="T6" fmla="*/ 264 w 302"/>
              <a:gd name="T7" fmla="*/ 72 h 302"/>
              <a:gd name="T8" fmla="*/ 252 w 302"/>
              <a:gd name="T9" fmla="*/ 58 h 302"/>
              <a:gd name="T10" fmla="*/ 236 w 302"/>
              <a:gd name="T11" fmla="*/ 34 h 302"/>
              <a:gd name="T12" fmla="*/ 219 w 302"/>
              <a:gd name="T13" fmla="*/ 23 h 302"/>
              <a:gd name="T14" fmla="*/ 191 w 302"/>
              <a:gd name="T15" fmla="*/ 20 h 302"/>
              <a:gd name="T16" fmla="*/ 173 w 302"/>
              <a:gd name="T17" fmla="*/ 15 h 302"/>
              <a:gd name="T18" fmla="*/ 155 w 302"/>
              <a:gd name="T19" fmla="*/ 0 h 302"/>
              <a:gd name="T20" fmla="*/ 141 w 302"/>
              <a:gd name="T21" fmla="*/ 14 h 302"/>
              <a:gd name="T22" fmla="*/ 113 w 302"/>
              <a:gd name="T23" fmla="*/ 12 h 302"/>
              <a:gd name="T24" fmla="*/ 94 w 302"/>
              <a:gd name="T25" fmla="*/ 18 h 302"/>
              <a:gd name="T26" fmla="*/ 73 w 302"/>
              <a:gd name="T27" fmla="*/ 38 h 302"/>
              <a:gd name="T28" fmla="*/ 59 w 302"/>
              <a:gd name="T29" fmla="*/ 49 h 302"/>
              <a:gd name="T30" fmla="*/ 35 w 302"/>
              <a:gd name="T31" fmla="*/ 54 h 302"/>
              <a:gd name="T32" fmla="*/ 32 w 302"/>
              <a:gd name="T33" fmla="*/ 84 h 302"/>
              <a:gd name="T34" fmla="*/ 24 w 302"/>
              <a:gd name="T35" fmla="*/ 99 h 302"/>
              <a:gd name="T36" fmla="*/ 3 w 302"/>
              <a:gd name="T37" fmla="*/ 121 h 302"/>
              <a:gd name="T38" fmla="*/ 14 w 302"/>
              <a:gd name="T39" fmla="*/ 142 h 302"/>
              <a:gd name="T40" fmla="*/ 7 w 302"/>
              <a:gd name="T41" fmla="*/ 157 h 302"/>
              <a:gd name="T42" fmla="*/ 9 w 302"/>
              <a:gd name="T43" fmla="*/ 177 h 302"/>
              <a:gd name="T44" fmla="*/ 24 w 302"/>
              <a:gd name="T45" fmla="*/ 201 h 302"/>
              <a:gd name="T46" fmla="*/ 31 w 302"/>
              <a:gd name="T47" fmla="*/ 218 h 302"/>
              <a:gd name="T48" fmla="*/ 30 w 302"/>
              <a:gd name="T49" fmla="*/ 242 h 302"/>
              <a:gd name="T50" fmla="*/ 59 w 302"/>
              <a:gd name="T51" fmla="*/ 252 h 302"/>
              <a:gd name="T52" fmla="*/ 73 w 302"/>
              <a:gd name="T53" fmla="*/ 263 h 302"/>
              <a:gd name="T54" fmla="*/ 89 w 302"/>
              <a:gd name="T55" fmla="*/ 289 h 302"/>
              <a:gd name="T56" fmla="*/ 112 w 302"/>
              <a:gd name="T57" fmla="*/ 283 h 302"/>
              <a:gd name="T58" fmla="*/ 130 w 302"/>
              <a:gd name="T59" fmla="*/ 286 h 302"/>
              <a:gd name="T60" fmla="*/ 155 w 302"/>
              <a:gd name="T61" fmla="*/ 302 h 302"/>
              <a:gd name="T62" fmla="*/ 173 w 302"/>
              <a:gd name="T63" fmla="*/ 286 h 302"/>
              <a:gd name="T64" fmla="*/ 190 w 302"/>
              <a:gd name="T65" fmla="*/ 282 h 302"/>
              <a:gd name="T66" fmla="*/ 220 w 302"/>
              <a:gd name="T67" fmla="*/ 285 h 302"/>
              <a:gd name="T68" fmla="*/ 230 w 302"/>
              <a:gd name="T69" fmla="*/ 263 h 302"/>
              <a:gd name="T70" fmla="*/ 243 w 302"/>
              <a:gd name="T71" fmla="*/ 251 h 302"/>
              <a:gd name="T72" fmla="*/ 268 w 302"/>
              <a:gd name="T73" fmla="*/ 236 h 302"/>
              <a:gd name="T74" fmla="*/ 278 w 302"/>
              <a:gd name="T75" fmla="*/ 219 h 302"/>
              <a:gd name="T76" fmla="*/ 282 w 302"/>
              <a:gd name="T77" fmla="*/ 190 h 302"/>
              <a:gd name="T78" fmla="*/ 287 w 302"/>
              <a:gd name="T79" fmla="*/ 173 h 302"/>
              <a:gd name="T80" fmla="*/ 302 w 302"/>
              <a:gd name="T81" fmla="*/ 155 h 302"/>
              <a:gd name="T82" fmla="*/ 170 w 302"/>
              <a:gd name="T83" fmla="*/ 59 h 302"/>
              <a:gd name="T84" fmla="*/ 160 w 302"/>
              <a:gd name="T85" fmla="*/ 111 h 302"/>
              <a:gd name="T86" fmla="*/ 143 w 302"/>
              <a:gd name="T87" fmla="*/ 110 h 302"/>
              <a:gd name="T88" fmla="*/ 98 w 302"/>
              <a:gd name="T89" fmla="*/ 73 h 302"/>
              <a:gd name="T90" fmla="*/ 117 w 302"/>
              <a:gd name="T91" fmla="*/ 128 h 302"/>
              <a:gd name="T92" fmla="*/ 59 w 302"/>
              <a:gd name="T93" fmla="*/ 132 h 302"/>
              <a:gd name="T94" fmla="*/ 110 w 302"/>
              <a:gd name="T95" fmla="*/ 159 h 302"/>
              <a:gd name="T96" fmla="*/ 143 w 302"/>
              <a:gd name="T97" fmla="*/ 191 h 302"/>
              <a:gd name="T98" fmla="*/ 128 w 302"/>
              <a:gd name="T99" fmla="*/ 185 h 302"/>
              <a:gd name="T100" fmla="*/ 130 w 302"/>
              <a:gd name="T101" fmla="*/ 171 h 302"/>
              <a:gd name="T102" fmla="*/ 203 w 302"/>
              <a:gd name="T103" fmla="*/ 229 h 302"/>
              <a:gd name="T104" fmla="*/ 172 w 302"/>
              <a:gd name="T105" fmla="*/ 185 h 302"/>
              <a:gd name="T106" fmla="*/ 229 w 302"/>
              <a:gd name="T107" fmla="*/ 203 h 302"/>
              <a:gd name="T108" fmla="*/ 191 w 302"/>
              <a:gd name="T109" fmla="*/ 159 h 302"/>
              <a:gd name="T110" fmla="*/ 191 w 302"/>
              <a:gd name="T111" fmla="*/ 143 h 302"/>
              <a:gd name="T112" fmla="*/ 230 w 302"/>
              <a:gd name="T113" fmla="*/ 99 h 3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302" h="302">
                <a:moveTo>
                  <a:pt x="302" y="147"/>
                </a:moveTo>
                <a:cubicBezTo>
                  <a:pt x="300" y="146"/>
                  <a:pt x="297" y="145"/>
                  <a:pt x="295" y="145"/>
                </a:cubicBezTo>
                <a:cubicBezTo>
                  <a:pt x="293" y="144"/>
                  <a:pt x="290" y="143"/>
                  <a:pt x="288" y="142"/>
                </a:cubicBezTo>
                <a:cubicBezTo>
                  <a:pt x="287" y="142"/>
                  <a:pt x="287" y="142"/>
                  <a:pt x="287" y="142"/>
                </a:cubicBezTo>
                <a:cubicBezTo>
                  <a:pt x="287" y="141"/>
                  <a:pt x="287" y="141"/>
                  <a:pt x="287" y="141"/>
                </a:cubicBezTo>
                <a:cubicBezTo>
                  <a:pt x="287" y="137"/>
                  <a:pt x="287" y="133"/>
                  <a:pt x="286" y="130"/>
                </a:cubicBezTo>
                <a:cubicBezTo>
                  <a:pt x="286" y="129"/>
                  <a:pt x="286" y="129"/>
                  <a:pt x="286" y="129"/>
                </a:cubicBezTo>
                <a:cubicBezTo>
                  <a:pt x="287" y="128"/>
                  <a:pt x="287" y="128"/>
                  <a:pt x="287" y="128"/>
                </a:cubicBezTo>
                <a:cubicBezTo>
                  <a:pt x="289" y="127"/>
                  <a:pt x="291" y="126"/>
                  <a:pt x="293" y="125"/>
                </a:cubicBezTo>
                <a:cubicBezTo>
                  <a:pt x="295" y="123"/>
                  <a:pt x="297" y="122"/>
                  <a:pt x="299" y="121"/>
                </a:cubicBezTo>
                <a:cubicBezTo>
                  <a:pt x="299" y="118"/>
                  <a:pt x="298" y="116"/>
                  <a:pt x="297" y="113"/>
                </a:cubicBezTo>
                <a:cubicBezTo>
                  <a:pt x="295" y="113"/>
                  <a:pt x="293" y="113"/>
                  <a:pt x="290" y="113"/>
                </a:cubicBezTo>
                <a:cubicBezTo>
                  <a:pt x="288" y="112"/>
                  <a:pt x="285" y="112"/>
                  <a:pt x="283" y="112"/>
                </a:cubicBezTo>
                <a:cubicBezTo>
                  <a:pt x="282" y="112"/>
                  <a:pt x="282" y="112"/>
                  <a:pt x="282" y="112"/>
                </a:cubicBezTo>
                <a:cubicBezTo>
                  <a:pt x="282" y="111"/>
                  <a:pt x="282" y="111"/>
                  <a:pt x="282" y="111"/>
                </a:cubicBezTo>
                <a:cubicBezTo>
                  <a:pt x="281" y="108"/>
                  <a:pt x="279" y="104"/>
                  <a:pt x="278" y="100"/>
                </a:cubicBezTo>
                <a:cubicBezTo>
                  <a:pt x="278" y="99"/>
                  <a:pt x="278" y="99"/>
                  <a:pt x="278" y="99"/>
                </a:cubicBezTo>
                <a:cubicBezTo>
                  <a:pt x="278" y="99"/>
                  <a:pt x="278" y="99"/>
                  <a:pt x="278" y="99"/>
                </a:cubicBezTo>
                <a:cubicBezTo>
                  <a:pt x="280" y="97"/>
                  <a:pt x="282" y="95"/>
                  <a:pt x="284" y="94"/>
                </a:cubicBezTo>
                <a:cubicBezTo>
                  <a:pt x="285" y="92"/>
                  <a:pt x="287" y="90"/>
                  <a:pt x="289" y="89"/>
                </a:cubicBezTo>
                <a:cubicBezTo>
                  <a:pt x="288" y="86"/>
                  <a:pt x="286" y="84"/>
                  <a:pt x="285" y="82"/>
                </a:cubicBezTo>
                <a:cubicBezTo>
                  <a:pt x="283" y="82"/>
                  <a:pt x="281" y="82"/>
                  <a:pt x="278" y="83"/>
                </a:cubicBezTo>
                <a:cubicBezTo>
                  <a:pt x="276" y="83"/>
                  <a:pt x="273" y="83"/>
                  <a:pt x="271" y="84"/>
                </a:cubicBezTo>
                <a:cubicBezTo>
                  <a:pt x="270" y="84"/>
                  <a:pt x="270" y="84"/>
                  <a:pt x="270" y="84"/>
                </a:cubicBezTo>
                <a:cubicBezTo>
                  <a:pt x="270" y="83"/>
                  <a:pt x="270" y="83"/>
                  <a:pt x="270" y="83"/>
                </a:cubicBezTo>
                <a:cubicBezTo>
                  <a:pt x="268" y="80"/>
                  <a:pt x="266" y="76"/>
                  <a:pt x="264" y="73"/>
                </a:cubicBezTo>
                <a:cubicBezTo>
                  <a:pt x="263" y="72"/>
                  <a:pt x="263" y="72"/>
                  <a:pt x="263" y="72"/>
                </a:cubicBezTo>
                <a:cubicBezTo>
                  <a:pt x="264" y="72"/>
                  <a:pt x="264" y="72"/>
                  <a:pt x="264" y="72"/>
                </a:cubicBezTo>
                <a:cubicBezTo>
                  <a:pt x="265" y="70"/>
                  <a:pt x="266" y="68"/>
                  <a:pt x="268" y="66"/>
                </a:cubicBezTo>
                <a:cubicBezTo>
                  <a:pt x="269" y="64"/>
                  <a:pt x="270" y="62"/>
                  <a:pt x="271" y="60"/>
                </a:cubicBezTo>
                <a:cubicBezTo>
                  <a:pt x="270" y="58"/>
                  <a:pt x="268" y="56"/>
                  <a:pt x="267" y="54"/>
                </a:cubicBezTo>
                <a:cubicBezTo>
                  <a:pt x="264" y="54"/>
                  <a:pt x="262" y="55"/>
                  <a:pt x="260" y="56"/>
                </a:cubicBezTo>
                <a:cubicBezTo>
                  <a:pt x="258" y="57"/>
                  <a:pt x="255" y="58"/>
                  <a:pt x="253" y="59"/>
                </a:cubicBezTo>
                <a:cubicBezTo>
                  <a:pt x="252" y="59"/>
                  <a:pt x="252" y="59"/>
                  <a:pt x="252" y="59"/>
                </a:cubicBezTo>
                <a:cubicBezTo>
                  <a:pt x="252" y="58"/>
                  <a:pt x="252" y="58"/>
                  <a:pt x="252" y="58"/>
                </a:cubicBezTo>
                <a:cubicBezTo>
                  <a:pt x="249" y="55"/>
                  <a:pt x="246" y="53"/>
                  <a:pt x="243" y="50"/>
                </a:cubicBezTo>
                <a:cubicBezTo>
                  <a:pt x="243" y="49"/>
                  <a:pt x="243" y="49"/>
                  <a:pt x="243" y="49"/>
                </a:cubicBezTo>
                <a:cubicBezTo>
                  <a:pt x="243" y="49"/>
                  <a:pt x="243" y="49"/>
                  <a:pt x="243" y="49"/>
                </a:cubicBezTo>
                <a:cubicBezTo>
                  <a:pt x="244" y="47"/>
                  <a:pt x="245" y="44"/>
                  <a:pt x="246" y="42"/>
                </a:cubicBezTo>
                <a:cubicBezTo>
                  <a:pt x="247" y="40"/>
                  <a:pt x="247" y="37"/>
                  <a:pt x="248" y="35"/>
                </a:cubicBezTo>
                <a:cubicBezTo>
                  <a:pt x="246" y="33"/>
                  <a:pt x="244" y="32"/>
                  <a:pt x="242" y="30"/>
                </a:cubicBezTo>
                <a:cubicBezTo>
                  <a:pt x="240" y="31"/>
                  <a:pt x="238" y="33"/>
                  <a:pt x="236" y="34"/>
                </a:cubicBezTo>
                <a:cubicBezTo>
                  <a:pt x="234" y="36"/>
                  <a:pt x="232" y="37"/>
                  <a:pt x="230" y="38"/>
                </a:cubicBezTo>
                <a:cubicBezTo>
                  <a:pt x="229" y="39"/>
                  <a:pt x="229" y="39"/>
                  <a:pt x="229" y="39"/>
                </a:cubicBezTo>
                <a:cubicBezTo>
                  <a:pt x="228" y="38"/>
                  <a:pt x="228" y="38"/>
                  <a:pt x="228" y="38"/>
                </a:cubicBezTo>
                <a:cubicBezTo>
                  <a:pt x="225" y="36"/>
                  <a:pt x="222" y="34"/>
                  <a:pt x="219" y="32"/>
                </a:cubicBezTo>
                <a:cubicBezTo>
                  <a:pt x="218" y="32"/>
                  <a:pt x="218" y="32"/>
                  <a:pt x="218" y="32"/>
                </a:cubicBezTo>
                <a:cubicBezTo>
                  <a:pt x="218" y="31"/>
                  <a:pt x="218" y="31"/>
                  <a:pt x="218" y="31"/>
                </a:cubicBezTo>
                <a:cubicBezTo>
                  <a:pt x="218" y="28"/>
                  <a:pt x="219" y="26"/>
                  <a:pt x="219" y="23"/>
                </a:cubicBezTo>
                <a:cubicBezTo>
                  <a:pt x="219" y="21"/>
                  <a:pt x="220" y="19"/>
                  <a:pt x="220" y="16"/>
                </a:cubicBezTo>
                <a:cubicBezTo>
                  <a:pt x="218" y="15"/>
                  <a:pt x="215" y="14"/>
                  <a:pt x="213" y="13"/>
                </a:cubicBezTo>
                <a:cubicBezTo>
                  <a:pt x="211" y="15"/>
                  <a:pt x="210" y="16"/>
                  <a:pt x="208" y="18"/>
                </a:cubicBezTo>
                <a:cubicBezTo>
                  <a:pt x="206" y="20"/>
                  <a:pt x="205" y="22"/>
                  <a:pt x="203" y="23"/>
                </a:cubicBezTo>
                <a:cubicBezTo>
                  <a:pt x="202" y="24"/>
                  <a:pt x="202" y="24"/>
                  <a:pt x="202" y="24"/>
                </a:cubicBezTo>
                <a:cubicBezTo>
                  <a:pt x="202" y="24"/>
                  <a:pt x="202" y="24"/>
                  <a:pt x="202" y="24"/>
                </a:cubicBezTo>
                <a:cubicBezTo>
                  <a:pt x="198" y="22"/>
                  <a:pt x="194" y="21"/>
                  <a:pt x="191" y="20"/>
                </a:cubicBezTo>
                <a:cubicBezTo>
                  <a:pt x="190" y="20"/>
                  <a:pt x="190" y="20"/>
                  <a:pt x="190" y="20"/>
                </a:cubicBezTo>
                <a:cubicBezTo>
                  <a:pt x="190" y="19"/>
                  <a:pt x="190" y="19"/>
                  <a:pt x="190" y="19"/>
                </a:cubicBezTo>
                <a:cubicBezTo>
                  <a:pt x="189" y="17"/>
                  <a:pt x="189" y="14"/>
                  <a:pt x="189" y="12"/>
                </a:cubicBezTo>
                <a:cubicBezTo>
                  <a:pt x="189" y="9"/>
                  <a:pt x="189" y="7"/>
                  <a:pt x="188" y="4"/>
                </a:cubicBezTo>
                <a:cubicBezTo>
                  <a:pt x="186" y="4"/>
                  <a:pt x="183" y="3"/>
                  <a:pt x="181" y="3"/>
                </a:cubicBezTo>
                <a:cubicBezTo>
                  <a:pt x="180" y="4"/>
                  <a:pt x="178" y="7"/>
                  <a:pt x="177" y="9"/>
                </a:cubicBezTo>
                <a:cubicBezTo>
                  <a:pt x="176" y="11"/>
                  <a:pt x="175" y="13"/>
                  <a:pt x="173" y="15"/>
                </a:cubicBezTo>
                <a:cubicBezTo>
                  <a:pt x="173" y="16"/>
                  <a:pt x="173" y="16"/>
                  <a:pt x="173" y="16"/>
                </a:cubicBezTo>
                <a:cubicBezTo>
                  <a:pt x="172" y="16"/>
                  <a:pt x="172" y="16"/>
                  <a:pt x="172" y="16"/>
                </a:cubicBezTo>
                <a:cubicBezTo>
                  <a:pt x="168" y="15"/>
                  <a:pt x="165" y="15"/>
                  <a:pt x="161" y="14"/>
                </a:cubicBezTo>
                <a:cubicBezTo>
                  <a:pt x="160" y="14"/>
                  <a:pt x="160" y="14"/>
                  <a:pt x="160" y="14"/>
                </a:cubicBezTo>
                <a:cubicBezTo>
                  <a:pt x="159" y="14"/>
                  <a:pt x="159" y="14"/>
                  <a:pt x="159" y="14"/>
                </a:cubicBezTo>
                <a:cubicBezTo>
                  <a:pt x="159" y="11"/>
                  <a:pt x="158" y="9"/>
                  <a:pt x="157" y="7"/>
                </a:cubicBezTo>
                <a:cubicBezTo>
                  <a:pt x="156" y="4"/>
                  <a:pt x="156" y="2"/>
                  <a:pt x="155" y="0"/>
                </a:cubicBezTo>
                <a:cubicBezTo>
                  <a:pt x="155" y="0"/>
                  <a:pt x="155" y="0"/>
                  <a:pt x="155" y="0"/>
                </a:cubicBezTo>
                <a:cubicBezTo>
                  <a:pt x="152" y="0"/>
                  <a:pt x="150" y="0"/>
                  <a:pt x="147" y="0"/>
                </a:cubicBezTo>
                <a:cubicBezTo>
                  <a:pt x="147" y="0"/>
                  <a:pt x="147" y="0"/>
                  <a:pt x="147" y="0"/>
                </a:cubicBezTo>
                <a:cubicBezTo>
                  <a:pt x="146" y="2"/>
                  <a:pt x="145" y="4"/>
                  <a:pt x="145" y="7"/>
                </a:cubicBezTo>
                <a:cubicBezTo>
                  <a:pt x="144" y="9"/>
                  <a:pt x="143" y="11"/>
                  <a:pt x="142" y="14"/>
                </a:cubicBezTo>
                <a:cubicBezTo>
                  <a:pt x="142" y="14"/>
                  <a:pt x="142" y="14"/>
                  <a:pt x="142" y="14"/>
                </a:cubicBezTo>
                <a:cubicBezTo>
                  <a:pt x="141" y="14"/>
                  <a:pt x="141" y="14"/>
                  <a:pt x="141" y="14"/>
                </a:cubicBezTo>
                <a:cubicBezTo>
                  <a:pt x="137" y="15"/>
                  <a:pt x="133" y="15"/>
                  <a:pt x="130" y="16"/>
                </a:cubicBezTo>
                <a:cubicBezTo>
                  <a:pt x="129" y="16"/>
                  <a:pt x="129" y="16"/>
                  <a:pt x="129" y="16"/>
                </a:cubicBezTo>
                <a:cubicBezTo>
                  <a:pt x="129" y="15"/>
                  <a:pt x="129" y="15"/>
                  <a:pt x="129" y="15"/>
                </a:cubicBezTo>
                <a:cubicBezTo>
                  <a:pt x="127" y="13"/>
                  <a:pt x="126" y="11"/>
                  <a:pt x="125" y="9"/>
                </a:cubicBezTo>
                <a:cubicBezTo>
                  <a:pt x="123" y="7"/>
                  <a:pt x="122" y="4"/>
                  <a:pt x="121" y="3"/>
                </a:cubicBezTo>
                <a:cubicBezTo>
                  <a:pt x="118" y="3"/>
                  <a:pt x="116" y="4"/>
                  <a:pt x="113" y="4"/>
                </a:cubicBezTo>
                <a:cubicBezTo>
                  <a:pt x="113" y="7"/>
                  <a:pt x="113" y="9"/>
                  <a:pt x="113" y="12"/>
                </a:cubicBezTo>
                <a:cubicBezTo>
                  <a:pt x="113" y="14"/>
                  <a:pt x="112" y="17"/>
                  <a:pt x="112" y="19"/>
                </a:cubicBezTo>
                <a:cubicBezTo>
                  <a:pt x="112" y="20"/>
                  <a:pt x="112" y="20"/>
                  <a:pt x="112" y="20"/>
                </a:cubicBezTo>
                <a:cubicBezTo>
                  <a:pt x="111" y="20"/>
                  <a:pt x="111" y="20"/>
                  <a:pt x="111" y="20"/>
                </a:cubicBezTo>
                <a:cubicBezTo>
                  <a:pt x="108" y="21"/>
                  <a:pt x="104" y="22"/>
                  <a:pt x="100" y="24"/>
                </a:cubicBezTo>
                <a:cubicBezTo>
                  <a:pt x="100" y="24"/>
                  <a:pt x="100" y="24"/>
                  <a:pt x="100" y="24"/>
                </a:cubicBezTo>
                <a:cubicBezTo>
                  <a:pt x="99" y="23"/>
                  <a:pt x="99" y="23"/>
                  <a:pt x="99" y="23"/>
                </a:cubicBezTo>
                <a:cubicBezTo>
                  <a:pt x="97" y="22"/>
                  <a:pt x="96" y="20"/>
                  <a:pt x="94" y="18"/>
                </a:cubicBezTo>
                <a:cubicBezTo>
                  <a:pt x="92" y="16"/>
                  <a:pt x="90" y="15"/>
                  <a:pt x="89" y="13"/>
                </a:cubicBezTo>
                <a:cubicBezTo>
                  <a:pt x="86" y="14"/>
                  <a:pt x="84" y="15"/>
                  <a:pt x="82" y="16"/>
                </a:cubicBezTo>
                <a:cubicBezTo>
                  <a:pt x="82" y="19"/>
                  <a:pt x="82" y="21"/>
                  <a:pt x="83" y="23"/>
                </a:cubicBezTo>
                <a:cubicBezTo>
                  <a:pt x="83" y="26"/>
                  <a:pt x="83" y="28"/>
                  <a:pt x="84" y="31"/>
                </a:cubicBezTo>
                <a:cubicBezTo>
                  <a:pt x="84" y="32"/>
                  <a:pt x="84" y="32"/>
                  <a:pt x="84" y="32"/>
                </a:cubicBezTo>
                <a:cubicBezTo>
                  <a:pt x="83" y="32"/>
                  <a:pt x="83" y="32"/>
                  <a:pt x="83" y="32"/>
                </a:cubicBezTo>
                <a:cubicBezTo>
                  <a:pt x="80" y="34"/>
                  <a:pt x="76" y="36"/>
                  <a:pt x="73" y="38"/>
                </a:cubicBezTo>
                <a:cubicBezTo>
                  <a:pt x="73" y="39"/>
                  <a:pt x="73" y="39"/>
                  <a:pt x="73" y="39"/>
                </a:cubicBezTo>
                <a:cubicBezTo>
                  <a:pt x="72" y="38"/>
                  <a:pt x="72" y="38"/>
                  <a:pt x="72" y="38"/>
                </a:cubicBezTo>
                <a:cubicBezTo>
                  <a:pt x="70" y="37"/>
                  <a:pt x="68" y="36"/>
                  <a:pt x="66" y="34"/>
                </a:cubicBezTo>
                <a:cubicBezTo>
                  <a:pt x="64" y="33"/>
                  <a:pt x="62" y="31"/>
                  <a:pt x="60" y="30"/>
                </a:cubicBezTo>
                <a:cubicBezTo>
                  <a:pt x="58" y="32"/>
                  <a:pt x="56" y="33"/>
                  <a:pt x="54" y="35"/>
                </a:cubicBezTo>
                <a:cubicBezTo>
                  <a:pt x="54" y="37"/>
                  <a:pt x="55" y="40"/>
                  <a:pt x="56" y="42"/>
                </a:cubicBezTo>
                <a:cubicBezTo>
                  <a:pt x="57" y="44"/>
                  <a:pt x="58" y="47"/>
                  <a:pt x="59" y="49"/>
                </a:cubicBezTo>
                <a:cubicBezTo>
                  <a:pt x="59" y="49"/>
                  <a:pt x="59" y="49"/>
                  <a:pt x="59" y="49"/>
                </a:cubicBezTo>
                <a:cubicBezTo>
                  <a:pt x="58" y="50"/>
                  <a:pt x="58" y="50"/>
                  <a:pt x="58" y="50"/>
                </a:cubicBezTo>
                <a:cubicBezTo>
                  <a:pt x="56" y="53"/>
                  <a:pt x="53" y="55"/>
                  <a:pt x="50" y="58"/>
                </a:cubicBezTo>
                <a:cubicBezTo>
                  <a:pt x="50" y="59"/>
                  <a:pt x="50" y="59"/>
                  <a:pt x="50" y="59"/>
                </a:cubicBezTo>
                <a:cubicBezTo>
                  <a:pt x="49" y="59"/>
                  <a:pt x="49" y="59"/>
                  <a:pt x="49" y="59"/>
                </a:cubicBezTo>
                <a:cubicBezTo>
                  <a:pt x="47" y="58"/>
                  <a:pt x="44" y="57"/>
                  <a:pt x="42" y="56"/>
                </a:cubicBezTo>
                <a:cubicBezTo>
                  <a:pt x="40" y="55"/>
                  <a:pt x="37" y="54"/>
                  <a:pt x="35" y="54"/>
                </a:cubicBezTo>
                <a:cubicBezTo>
                  <a:pt x="33" y="56"/>
                  <a:pt x="32" y="58"/>
                  <a:pt x="30" y="60"/>
                </a:cubicBezTo>
                <a:cubicBezTo>
                  <a:pt x="32" y="62"/>
                  <a:pt x="33" y="64"/>
                  <a:pt x="34" y="66"/>
                </a:cubicBezTo>
                <a:cubicBezTo>
                  <a:pt x="36" y="68"/>
                  <a:pt x="37" y="70"/>
                  <a:pt x="38" y="72"/>
                </a:cubicBezTo>
                <a:cubicBezTo>
                  <a:pt x="39" y="72"/>
                  <a:pt x="39" y="72"/>
                  <a:pt x="39" y="72"/>
                </a:cubicBezTo>
                <a:cubicBezTo>
                  <a:pt x="38" y="73"/>
                  <a:pt x="38" y="73"/>
                  <a:pt x="38" y="73"/>
                </a:cubicBezTo>
                <a:cubicBezTo>
                  <a:pt x="36" y="76"/>
                  <a:pt x="34" y="80"/>
                  <a:pt x="32" y="83"/>
                </a:cubicBezTo>
                <a:cubicBezTo>
                  <a:pt x="32" y="84"/>
                  <a:pt x="32" y="84"/>
                  <a:pt x="32" y="84"/>
                </a:cubicBezTo>
                <a:cubicBezTo>
                  <a:pt x="31" y="84"/>
                  <a:pt x="31" y="84"/>
                  <a:pt x="31" y="84"/>
                </a:cubicBezTo>
                <a:cubicBezTo>
                  <a:pt x="29" y="83"/>
                  <a:pt x="26" y="83"/>
                  <a:pt x="24" y="83"/>
                </a:cubicBezTo>
                <a:cubicBezTo>
                  <a:pt x="21" y="82"/>
                  <a:pt x="19" y="82"/>
                  <a:pt x="17" y="82"/>
                </a:cubicBezTo>
                <a:cubicBezTo>
                  <a:pt x="15" y="84"/>
                  <a:pt x="14" y="86"/>
                  <a:pt x="13" y="89"/>
                </a:cubicBezTo>
                <a:cubicBezTo>
                  <a:pt x="15" y="90"/>
                  <a:pt x="16" y="92"/>
                  <a:pt x="18" y="94"/>
                </a:cubicBezTo>
                <a:cubicBezTo>
                  <a:pt x="20" y="95"/>
                  <a:pt x="22" y="97"/>
                  <a:pt x="24" y="99"/>
                </a:cubicBezTo>
                <a:cubicBezTo>
                  <a:pt x="24" y="99"/>
                  <a:pt x="24" y="99"/>
                  <a:pt x="24" y="99"/>
                </a:cubicBezTo>
                <a:cubicBezTo>
                  <a:pt x="24" y="100"/>
                  <a:pt x="24" y="100"/>
                  <a:pt x="24" y="100"/>
                </a:cubicBezTo>
                <a:cubicBezTo>
                  <a:pt x="22" y="104"/>
                  <a:pt x="21" y="108"/>
                  <a:pt x="20" y="111"/>
                </a:cubicBezTo>
                <a:cubicBezTo>
                  <a:pt x="20" y="112"/>
                  <a:pt x="20" y="112"/>
                  <a:pt x="20" y="112"/>
                </a:cubicBezTo>
                <a:cubicBezTo>
                  <a:pt x="19" y="112"/>
                  <a:pt x="19" y="112"/>
                  <a:pt x="19" y="112"/>
                </a:cubicBezTo>
                <a:cubicBezTo>
                  <a:pt x="17" y="112"/>
                  <a:pt x="14" y="112"/>
                  <a:pt x="12" y="113"/>
                </a:cubicBezTo>
                <a:cubicBezTo>
                  <a:pt x="9" y="113"/>
                  <a:pt x="7" y="113"/>
                  <a:pt x="4" y="113"/>
                </a:cubicBezTo>
                <a:cubicBezTo>
                  <a:pt x="4" y="116"/>
                  <a:pt x="3" y="118"/>
                  <a:pt x="3" y="121"/>
                </a:cubicBezTo>
                <a:cubicBezTo>
                  <a:pt x="5" y="122"/>
                  <a:pt x="7" y="123"/>
                  <a:pt x="9" y="125"/>
                </a:cubicBezTo>
                <a:cubicBezTo>
                  <a:pt x="11" y="126"/>
                  <a:pt x="13" y="127"/>
                  <a:pt x="15" y="128"/>
                </a:cubicBezTo>
                <a:cubicBezTo>
                  <a:pt x="16" y="129"/>
                  <a:pt x="16" y="129"/>
                  <a:pt x="16" y="129"/>
                </a:cubicBezTo>
                <a:cubicBezTo>
                  <a:pt x="16" y="130"/>
                  <a:pt x="16" y="130"/>
                  <a:pt x="16" y="130"/>
                </a:cubicBezTo>
                <a:cubicBezTo>
                  <a:pt x="15" y="133"/>
                  <a:pt x="15" y="137"/>
                  <a:pt x="15" y="141"/>
                </a:cubicBezTo>
                <a:cubicBezTo>
                  <a:pt x="14" y="142"/>
                  <a:pt x="14" y="142"/>
                  <a:pt x="14" y="142"/>
                </a:cubicBezTo>
                <a:cubicBezTo>
                  <a:pt x="14" y="142"/>
                  <a:pt x="14" y="142"/>
                  <a:pt x="14" y="142"/>
                </a:cubicBezTo>
                <a:cubicBezTo>
                  <a:pt x="12" y="143"/>
                  <a:pt x="9" y="144"/>
                  <a:pt x="7" y="145"/>
                </a:cubicBezTo>
                <a:cubicBezTo>
                  <a:pt x="4" y="145"/>
                  <a:pt x="2" y="146"/>
                  <a:pt x="0" y="147"/>
                </a:cubicBezTo>
                <a:cubicBezTo>
                  <a:pt x="0" y="147"/>
                  <a:pt x="0" y="147"/>
                  <a:pt x="0" y="147"/>
                </a:cubicBezTo>
                <a:cubicBezTo>
                  <a:pt x="0" y="148"/>
                  <a:pt x="0" y="150"/>
                  <a:pt x="0" y="151"/>
                </a:cubicBezTo>
                <a:cubicBezTo>
                  <a:pt x="0" y="152"/>
                  <a:pt x="0" y="153"/>
                  <a:pt x="0" y="155"/>
                </a:cubicBezTo>
                <a:cubicBezTo>
                  <a:pt x="0" y="155"/>
                  <a:pt x="0" y="155"/>
                  <a:pt x="0" y="155"/>
                </a:cubicBezTo>
                <a:cubicBezTo>
                  <a:pt x="2" y="156"/>
                  <a:pt x="4" y="156"/>
                  <a:pt x="7" y="157"/>
                </a:cubicBezTo>
                <a:cubicBezTo>
                  <a:pt x="9" y="158"/>
                  <a:pt x="12" y="158"/>
                  <a:pt x="14" y="159"/>
                </a:cubicBezTo>
                <a:cubicBezTo>
                  <a:pt x="14" y="160"/>
                  <a:pt x="14" y="160"/>
                  <a:pt x="14" y="160"/>
                </a:cubicBezTo>
                <a:cubicBezTo>
                  <a:pt x="15" y="160"/>
                  <a:pt x="15" y="160"/>
                  <a:pt x="15" y="160"/>
                </a:cubicBezTo>
                <a:cubicBezTo>
                  <a:pt x="15" y="165"/>
                  <a:pt x="15" y="168"/>
                  <a:pt x="16" y="172"/>
                </a:cubicBezTo>
                <a:cubicBezTo>
                  <a:pt x="16" y="173"/>
                  <a:pt x="16" y="173"/>
                  <a:pt x="16" y="173"/>
                </a:cubicBezTo>
                <a:cubicBezTo>
                  <a:pt x="15" y="173"/>
                  <a:pt x="15" y="173"/>
                  <a:pt x="15" y="173"/>
                </a:cubicBezTo>
                <a:cubicBezTo>
                  <a:pt x="13" y="174"/>
                  <a:pt x="11" y="176"/>
                  <a:pt x="9" y="177"/>
                </a:cubicBezTo>
                <a:cubicBezTo>
                  <a:pt x="7" y="178"/>
                  <a:pt x="5" y="179"/>
                  <a:pt x="3" y="181"/>
                </a:cubicBezTo>
                <a:cubicBezTo>
                  <a:pt x="3" y="183"/>
                  <a:pt x="4" y="186"/>
                  <a:pt x="4" y="188"/>
                </a:cubicBezTo>
                <a:cubicBezTo>
                  <a:pt x="7" y="189"/>
                  <a:pt x="9" y="189"/>
                  <a:pt x="12" y="189"/>
                </a:cubicBezTo>
                <a:cubicBezTo>
                  <a:pt x="14" y="189"/>
                  <a:pt x="17" y="189"/>
                  <a:pt x="19" y="190"/>
                </a:cubicBezTo>
                <a:cubicBezTo>
                  <a:pt x="20" y="190"/>
                  <a:pt x="20" y="190"/>
                  <a:pt x="20" y="190"/>
                </a:cubicBezTo>
                <a:cubicBezTo>
                  <a:pt x="20" y="190"/>
                  <a:pt x="20" y="190"/>
                  <a:pt x="20" y="190"/>
                </a:cubicBezTo>
                <a:cubicBezTo>
                  <a:pt x="21" y="194"/>
                  <a:pt x="22" y="198"/>
                  <a:pt x="24" y="201"/>
                </a:cubicBezTo>
                <a:cubicBezTo>
                  <a:pt x="24" y="202"/>
                  <a:pt x="24" y="202"/>
                  <a:pt x="24" y="202"/>
                </a:cubicBezTo>
                <a:cubicBezTo>
                  <a:pt x="24" y="203"/>
                  <a:pt x="24" y="203"/>
                  <a:pt x="24" y="203"/>
                </a:cubicBezTo>
                <a:cubicBezTo>
                  <a:pt x="22" y="204"/>
                  <a:pt x="20" y="206"/>
                  <a:pt x="18" y="208"/>
                </a:cubicBezTo>
                <a:cubicBezTo>
                  <a:pt x="16" y="210"/>
                  <a:pt x="15" y="211"/>
                  <a:pt x="13" y="213"/>
                </a:cubicBezTo>
                <a:cubicBezTo>
                  <a:pt x="14" y="215"/>
                  <a:pt x="15" y="218"/>
                  <a:pt x="17" y="220"/>
                </a:cubicBezTo>
                <a:cubicBezTo>
                  <a:pt x="19" y="220"/>
                  <a:pt x="21" y="219"/>
                  <a:pt x="24" y="219"/>
                </a:cubicBezTo>
                <a:cubicBezTo>
                  <a:pt x="26" y="219"/>
                  <a:pt x="29" y="218"/>
                  <a:pt x="31" y="218"/>
                </a:cubicBezTo>
                <a:cubicBezTo>
                  <a:pt x="32" y="218"/>
                  <a:pt x="32" y="218"/>
                  <a:pt x="32" y="218"/>
                </a:cubicBezTo>
                <a:cubicBezTo>
                  <a:pt x="32" y="219"/>
                  <a:pt x="32" y="219"/>
                  <a:pt x="32" y="219"/>
                </a:cubicBezTo>
                <a:cubicBezTo>
                  <a:pt x="34" y="222"/>
                  <a:pt x="36" y="225"/>
                  <a:pt x="38" y="228"/>
                </a:cubicBezTo>
                <a:cubicBezTo>
                  <a:pt x="39" y="229"/>
                  <a:pt x="39" y="229"/>
                  <a:pt x="39" y="229"/>
                </a:cubicBezTo>
                <a:cubicBezTo>
                  <a:pt x="38" y="230"/>
                  <a:pt x="38" y="230"/>
                  <a:pt x="38" y="230"/>
                </a:cubicBezTo>
                <a:cubicBezTo>
                  <a:pt x="37" y="232"/>
                  <a:pt x="36" y="234"/>
                  <a:pt x="34" y="236"/>
                </a:cubicBezTo>
                <a:cubicBezTo>
                  <a:pt x="33" y="238"/>
                  <a:pt x="32" y="240"/>
                  <a:pt x="30" y="242"/>
                </a:cubicBezTo>
                <a:cubicBezTo>
                  <a:pt x="32" y="244"/>
                  <a:pt x="33" y="246"/>
                  <a:pt x="35" y="248"/>
                </a:cubicBezTo>
                <a:cubicBezTo>
                  <a:pt x="37" y="247"/>
                  <a:pt x="40" y="246"/>
                  <a:pt x="42" y="246"/>
                </a:cubicBezTo>
                <a:cubicBezTo>
                  <a:pt x="44" y="245"/>
                  <a:pt x="47" y="244"/>
                  <a:pt x="49" y="243"/>
                </a:cubicBezTo>
                <a:cubicBezTo>
                  <a:pt x="50" y="243"/>
                  <a:pt x="50" y="243"/>
                  <a:pt x="50" y="243"/>
                </a:cubicBezTo>
                <a:cubicBezTo>
                  <a:pt x="50" y="243"/>
                  <a:pt x="50" y="243"/>
                  <a:pt x="50" y="243"/>
                </a:cubicBezTo>
                <a:cubicBezTo>
                  <a:pt x="53" y="246"/>
                  <a:pt x="56" y="249"/>
                  <a:pt x="58" y="251"/>
                </a:cubicBezTo>
                <a:cubicBezTo>
                  <a:pt x="59" y="252"/>
                  <a:pt x="59" y="252"/>
                  <a:pt x="59" y="252"/>
                </a:cubicBezTo>
                <a:cubicBezTo>
                  <a:pt x="59" y="253"/>
                  <a:pt x="59" y="253"/>
                  <a:pt x="59" y="253"/>
                </a:cubicBezTo>
                <a:cubicBezTo>
                  <a:pt x="58" y="255"/>
                  <a:pt x="57" y="257"/>
                  <a:pt x="56" y="260"/>
                </a:cubicBezTo>
                <a:cubicBezTo>
                  <a:pt x="55" y="262"/>
                  <a:pt x="54" y="264"/>
                  <a:pt x="54" y="266"/>
                </a:cubicBezTo>
                <a:cubicBezTo>
                  <a:pt x="56" y="268"/>
                  <a:pt x="58" y="270"/>
                  <a:pt x="60" y="271"/>
                </a:cubicBezTo>
                <a:cubicBezTo>
                  <a:pt x="62" y="270"/>
                  <a:pt x="64" y="269"/>
                  <a:pt x="66" y="267"/>
                </a:cubicBezTo>
                <a:cubicBezTo>
                  <a:pt x="68" y="266"/>
                  <a:pt x="70" y="265"/>
                  <a:pt x="72" y="263"/>
                </a:cubicBezTo>
                <a:cubicBezTo>
                  <a:pt x="73" y="263"/>
                  <a:pt x="73" y="263"/>
                  <a:pt x="73" y="263"/>
                </a:cubicBezTo>
                <a:cubicBezTo>
                  <a:pt x="73" y="263"/>
                  <a:pt x="73" y="263"/>
                  <a:pt x="73" y="263"/>
                </a:cubicBezTo>
                <a:cubicBezTo>
                  <a:pt x="76" y="266"/>
                  <a:pt x="80" y="268"/>
                  <a:pt x="83" y="270"/>
                </a:cubicBezTo>
                <a:cubicBezTo>
                  <a:pt x="84" y="270"/>
                  <a:pt x="84" y="270"/>
                  <a:pt x="84" y="270"/>
                </a:cubicBezTo>
                <a:cubicBezTo>
                  <a:pt x="84" y="271"/>
                  <a:pt x="84" y="271"/>
                  <a:pt x="84" y="271"/>
                </a:cubicBezTo>
                <a:cubicBezTo>
                  <a:pt x="83" y="273"/>
                  <a:pt x="83" y="276"/>
                  <a:pt x="83" y="278"/>
                </a:cubicBezTo>
                <a:cubicBezTo>
                  <a:pt x="82" y="280"/>
                  <a:pt x="82" y="283"/>
                  <a:pt x="82" y="285"/>
                </a:cubicBezTo>
                <a:cubicBezTo>
                  <a:pt x="84" y="286"/>
                  <a:pt x="86" y="287"/>
                  <a:pt x="89" y="289"/>
                </a:cubicBezTo>
                <a:cubicBezTo>
                  <a:pt x="90" y="287"/>
                  <a:pt x="92" y="285"/>
                  <a:pt x="94" y="283"/>
                </a:cubicBezTo>
                <a:cubicBezTo>
                  <a:pt x="96" y="282"/>
                  <a:pt x="97" y="280"/>
                  <a:pt x="99" y="278"/>
                </a:cubicBezTo>
                <a:cubicBezTo>
                  <a:pt x="100" y="278"/>
                  <a:pt x="100" y="278"/>
                  <a:pt x="100" y="278"/>
                </a:cubicBezTo>
                <a:cubicBezTo>
                  <a:pt x="100" y="278"/>
                  <a:pt x="100" y="278"/>
                  <a:pt x="100" y="278"/>
                </a:cubicBezTo>
                <a:cubicBezTo>
                  <a:pt x="104" y="279"/>
                  <a:pt x="108" y="281"/>
                  <a:pt x="111" y="282"/>
                </a:cubicBezTo>
                <a:cubicBezTo>
                  <a:pt x="112" y="282"/>
                  <a:pt x="112" y="282"/>
                  <a:pt x="112" y="282"/>
                </a:cubicBezTo>
                <a:cubicBezTo>
                  <a:pt x="112" y="283"/>
                  <a:pt x="112" y="283"/>
                  <a:pt x="112" y="283"/>
                </a:cubicBezTo>
                <a:cubicBezTo>
                  <a:pt x="112" y="285"/>
                  <a:pt x="113" y="288"/>
                  <a:pt x="113" y="290"/>
                </a:cubicBezTo>
                <a:cubicBezTo>
                  <a:pt x="113" y="292"/>
                  <a:pt x="113" y="295"/>
                  <a:pt x="113" y="297"/>
                </a:cubicBezTo>
                <a:cubicBezTo>
                  <a:pt x="116" y="298"/>
                  <a:pt x="118" y="298"/>
                  <a:pt x="121" y="299"/>
                </a:cubicBezTo>
                <a:cubicBezTo>
                  <a:pt x="122" y="297"/>
                  <a:pt x="124" y="295"/>
                  <a:pt x="125" y="293"/>
                </a:cubicBezTo>
                <a:cubicBezTo>
                  <a:pt x="126" y="291"/>
                  <a:pt x="127" y="288"/>
                  <a:pt x="129" y="287"/>
                </a:cubicBezTo>
                <a:cubicBezTo>
                  <a:pt x="129" y="286"/>
                  <a:pt x="129" y="286"/>
                  <a:pt x="129" y="286"/>
                </a:cubicBezTo>
                <a:cubicBezTo>
                  <a:pt x="130" y="286"/>
                  <a:pt x="130" y="286"/>
                  <a:pt x="130" y="286"/>
                </a:cubicBezTo>
                <a:cubicBezTo>
                  <a:pt x="133" y="286"/>
                  <a:pt x="137" y="287"/>
                  <a:pt x="141" y="287"/>
                </a:cubicBezTo>
                <a:cubicBezTo>
                  <a:pt x="142" y="287"/>
                  <a:pt x="142" y="287"/>
                  <a:pt x="142" y="287"/>
                </a:cubicBezTo>
                <a:cubicBezTo>
                  <a:pt x="142" y="288"/>
                  <a:pt x="142" y="288"/>
                  <a:pt x="142" y="288"/>
                </a:cubicBezTo>
                <a:cubicBezTo>
                  <a:pt x="143" y="290"/>
                  <a:pt x="144" y="293"/>
                  <a:pt x="145" y="295"/>
                </a:cubicBezTo>
                <a:cubicBezTo>
                  <a:pt x="145" y="297"/>
                  <a:pt x="146" y="300"/>
                  <a:pt x="147" y="302"/>
                </a:cubicBezTo>
                <a:cubicBezTo>
                  <a:pt x="147" y="302"/>
                  <a:pt x="147" y="302"/>
                  <a:pt x="147" y="302"/>
                </a:cubicBezTo>
                <a:cubicBezTo>
                  <a:pt x="150" y="302"/>
                  <a:pt x="152" y="302"/>
                  <a:pt x="155" y="302"/>
                </a:cubicBezTo>
                <a:cubicBezTo>
                  <a:pt x="155" y="302"/>
                  <a:pt x="155" y="302"/>
                  <a:pt x="155" y="302"/>
                </a:cubicBezTo>
                <a:cubicBezTo>
                  <a:pt x="156" y="300"/>
                  <a:pt x="156" y="297"/>
                  <a:pt x="157" y="295"/>
                </a:cubicBezTo>
                <a:cubicBezTo>
                  <a:pt x="158" y="293"/>
                  <a:pt x="159" y="290"/>
                  <a:pt x="159" y="288"/>
                </a:cubicBezTo>
                <a:cubicBezTo>
                  <a:pt x="160" y="287"/>
                  <a:pt x="160" y="287"/>
                  <a:pt x="160" y="287"/>
                </a:cubicBezTo>
                <a:cubicBezTo>
                  <a:pt x="161" y="287"/>
                  <a:pt x="161" y="287"/>
                  <a:pt x="161" y="287"/>
                </a:cubicBezTo>
                <a:cubicBezTo>
                  <a:pt x="165" y="287"/>
                  <a:pt x="168" y="286"/>
                  <a:pt x="172" y="286"/>
                </a:cubicBezTo>
                <a:cubicBezTo>
                  <a:pt x="173" y="286"/>
                  <a:pt x="173" y="286"/>
                  <a:pt x="173" y="286"/>
                </a:cubicBezTo>
                <a:cubicBezTo>
                  <a:pt x="173" y="287"/>
                  <a:pt x="173" y="287"/>
                  <a:pt x="173" y="287"/>
                </a:cubicBezTo>
                <a:cubicBezTo>
                  <a:pt x="175" y="288"/>
                  <a:pt x="176" y="291"/>
                  <a:pt x="177" y="293"/>
                </a:cubicBezTo>
                <a:cubicBezTo>
                  <a:pt x="178" y="295"/>
                  <a:pt x="180" y="297"/>
                  <a:pt x="181" y="299"/>
                </a:cubicBezTo>
                <a:cubicBezTo>
                  <a:pt x="183" y="298"/>
                  <a:pt x="186" y="298"/>
                  <a:pt x="188" y="297"/>
                </a:cubicBezTo>
                <a:cubicBezTo>
                  <a:pt x="189" y="295"/>
                  <a:pt x="189" y="292"/>
                  <a:pt x="189" y="290"/>
                </a:cubicBezTo>
                <a:cubicBezTo>
                  <a:pt x="189" y="288"/>
                  <a:pt x="189" y="285"/>
                  <a:pt x="190" y="283"/>
                </a:cubicBezTo>
                <a:cubicBezTo>
                  <a:pt x="190" y="282"/>
                  <a:pt x="190" y="282"/>
                  <a:pt x="190" y="282"/>
                </a:cubicBezTo>
                <a:cubicBezTo>
                  <a:pt x="191" y="282"/>
                  <a:pt x="191" y="282"/>
                  <a:pt x="191" y="282"/>
                </a:cubicBezTo>
                <a:cubicBezTo>
                  <a:pt x="194" y="281"/>
                  <a:pt x="198" y="279"/>
                  <a:pt x="202" y="278"/>
                </a:cubicBezTo>
                <a:cubicBezTo>
                  <a:pt x="202" y="278"/>
                  <a:pt x="202" y="278"/>
                  <a:pt x="202" y="278"/>
                </a:cubicBezTo>
                <a:cubicBezTo>
                  <a:pt x="203" y="278"/>
                  <a:pt x="203" y="278"/>
                  <a:pt x="203" y="278"/>
                </a:cubicBezTo>
                <a:cubicBezTo>
                  <a:pt x="205" y="280"/>
                  <a:pt x="206" y="282"/>
                  <a:pt x="208" y="283"/>
                </a:cubicBezTo>
                <a:cubicBezTo>
                  <a:pt x="210" y="285"/>
                  <a:pt x="211" y="287"/>
                  <a:pt x="213" y="289"/>
                </a:cubicBezTo>
                <a:cubicBezTo>
                  <a:pt x="215" y="288"/>
                  <a:pt x="218" y="286"/>
                  <a:pt x="220" y="285"/>
                </a:cubicBezTo>
                <a:cubicBezTo>
                  <a:pt x="220" y="283"/>
                  <a:pt x="219" y="280"/>
                  <a:pt x="219" y="278"/>
                </a:cubicBezTo>
                <a:cubicBezTo>
                  <a:pt x="219" y="276"/>
                  <a:pt x="218" y="273"/>
                  <a:pt x="218" y="271"/>
                </a:cubicBezTo>
                <a:cubicBezTo>
                  <a:pt x="218" y="270"/>
                  <a:pt x="218" y="270"/>
                  <a:pt x="218" y="270"/>
                </a:cubicBezTo>
                <a:cubicBezTo>
                  <a:pt x="219" y="270"/>
                  <a:pt x="219" y="270"/>
                  <a:pt x="219" y="270"/>
                </a:cubicBezTo>
                <a:cubicBezTo>
                  <a:pt x="222" y="268"/>
                  <a:pt x="225" y="266"/>
                  <a:pt x="228" y="263"/>
                </a:cubicBezTo>
                <a:cubicBezTo>
                  <a:pt x="229" y="263"/>
                  <a:pt x="229" y="263"/>
                  <a:pt x="229" y="263"/>
                </a:cubicBezTo>
                <a:cubicBezTo>
                  <a:pt x="230" y="263"/>
                  <a:pt x="230" y="263"/>
                  <a:pt x="230" y="263"/>
                </a:cubicBezTo>
                <a:cubicBezTo>
                  <a:pt x="232" y="265"/>
                  <a:pt x="234" y="266"/>
                  <a:pt x="236" y="267"/>
                </a:cubicBezTo>
                <a:cubicBezTo>
                  <a:pt x="238" y="269"/>
                  <a:pt x="240" y="270"/>
                  <a:pt x="242" y="271"/>
                </a:cubicBezTo>
                <a:cubicBezTo>
                  <a:pt x="244" y="270"/>
                  <a:pt x="246" y="268"/>
                  <a:pt x="248" y="266"/>
                </a:cubicBezTo>
                <a:cubicBezTo>
                  <a:pt x="247" y="264"/>
                  <a:pt x="247" y="262"/>
                  <a:pt x="246" y="260"/>
                </a:cubicBezTo>
                <a:cubicBezTo>
                  <a:pt x="245" y="257"/>
                  <a:pt x="244" y="255"/>
                  <a:pt x="243" y="253"/>
                </a:cubicBezTo>
                <a:cubicBezTo>
                  <a:pt x="243" y="252"/>
                  <a:pt x="243" y="252"/>
                  <a:pt x="243" y="252"/>
                </a:cubicBezTo>
                <a:cubicBezTo>
                  <a:pt x="243" y="251"/>
                  <a:pt x="243" y="251"/>
                  <a:pt x="243" y="251"/>
                </a:cubicBezTo>
                <a:cubicBezTo>
                  <a:pt x="246" y="249"/>
                  <a:pt x="249" y="246"/>
                  <a:pt x="252" y="243"/>
                </a:cubicBezTo>
                <a:cubicBezTo>
                  <a:pt x="252" y="243"/>
                  <a:pt x="252" y="243"/>
                  <a:pt x="252" y="243"/>
                </a:cubicBezTo>
                <a:cubicBezTo>
                  <a:pt x="253" y="243"/>
                  <a:pt x="253" y="243"/>
                  <a:pt x="253" y="243"/>
                </a:cubicBezTo>
                <a:cubicBezTo>
                  <a:pt x="255" y="244"/>
                  <a:pt x="258" y="245"/>
                  <a:pt x="260" y="246"/>
                </a:cubicBezTo>
                <a:cubicBezTo>
                  <a:pt x="262" y="246"/>
                  <a:pt x="264" y="247"/>
                  <a:pt x="267" y="248"/>
                </a:cubicBezTo>
                <a:cubicBezTo>
                  <a:pt x="268" y="246"/>
                  <a:pt x="270" y="244"/>
                  <a:pt x="271" y="242"/>
                </a:cubicBezTo>
                <a:cubicBezTo>
                  <a:pt x="270" y="240"/>
                  <a:pt x="269" y="238"/>
                  <a:pt x="268" y="236"/>
                </a:cubicBezTo>
                <a:cubicBezTo>
                  <a:pt x="266" y="234"/>
                  <a:pt x="265" y="232"/>
                  <a:pt x="264" y="230"/>
                </a:cubicBezTo>
                <a:cubicBezTo>
                  <a:pt x="263" y="229"/>
                  <a:pt x="263" y="229"/>
                  <a:pt x="263" y="229"/>
                </a:cubicBezTo>
                <a:cubicBezTo>
                  <a:pt x="264" y="228"/>
                  <a:pt x="264" y="228"/>
                  <a:pt x="264" y="228"/>
                </a:cubicBezTo>
                <a:cubicBezTo>
                  <a:pt x="266" y="225"/>
                  <a:pt x="268" y="222"/>
                  <a:pt x="270" y="219"/>
                </a:cubicBezTo>
                <a:cubicBezTo>
                  <a:pt x="270" y="218"/>
                  <a:pt x="270" y="218"/>
                  <a:pt x="270" y="218"/>
                </a:cubicBezTo>
                <a:cubicBezTo>
                  <a:pt x="271" y="218"/>
                  <a:pt x="271" y="218"/>
                  <a:pt x="271" y="218"/>
                </a:cubicBezTo>
                <a:cubicBezTo>
                  <a:pt x="273" y="218"/>
                  <a:pt x="276" y="219"/>
                  <a:pt x="278" y="219"/>
                </a:cubicBezTo>
                <a:cubicBezTo>
                  <a:pt x="281" y="219"/>
                  <a:pt x="283" y="220"/>
                  <a:pt x="285" y="220"/>
                </a:cubicBezTo>
                <a:cubicBezTo>
                  <a:pt x="286" y="218"/>
                  <a:pt x="288" y="215"/>
                  <a:pt x="289" y="213"/>
                </a:cubicBezTo>
                <a:cubicBezTo>
                  <a:pt x="287" y="211"/>
                  <a:pt x="285" y="210"/>
                  <a:pt x="284" y="208"/>
                </a:cubicBezTo>
                <a:cubicBezTo>
                  <a:pt x="282" y="206"/>
                  <a:pt x="280" y="204"/>
                  <a:pt x="278" y="203"/>
                </a:cubicBezTo>
                <a:cubicBezTo>
                  <a:pt x="278" y="202"/>
                  <a:pt x="278" y="202"/>
                  <a:pt x="278" y="202"/>
                </a:cubicBezTo>
                <a:cubicBezTo>
                  <a:pt x="278" y="201"/>
                  <a:pt x="278" y="201"/>
                  <a:pt x="278" y="201"/>
                </a:cubicBezTo>
                <a:cubicBezTo>
                  <a:pt x="279" y="198"/>
                  <a:pt x="281" y="194"/>
                  <a:pt x="282" y="190"/>
                </a:cubicBezTo>
                <a:cubicBezTo>
                  <a:pt x="282" y="190"/>
                  <a:pt x="282" y="190"/>
                  <a:pt x="282" y="190"/>
                </a:cubicBezTo>
                <a:cubicBezTo>
                  <a:pt x="283" y="190"/>
                  <a:pt x="283" y="190"/>
                  <a:pt x="283" y="190"/>
                </a:cubicBezTo>
                <a:cubicBezTo>
                  <a:pt x="285" y="189"/>
                  <a:pt x="288" y="189"/>
                  <a:pt x="290" y="189"/>
                </a:cubicBezTo>
                <a:cubicBezTo>
                  <a:pt x="293" y="189"/>
                  <a:pt x="295" y="189"/>
                  <a:pt x="297" y="188"/>
                </a:cubicBezTo>
                <a:cubicBezTo>
                  <a:pt x="298" y="186"/>
                  <a:pt x="299" y="183"/>
                  <a:pt x="299" y="181"/>
                </a:cubicBezTo>
                <a:cubicBezTo>
                  <a:pt x="297" y="179"/>
                  <a:pt x="295" y="178"/>
                  <a:pt x="293" y="177"/>
                </a:cubicBezTo>
                <a:cubicBezTo>
                  <a:pt x="291" y="176"/>
                  <a:pt x="289" y="174"/>
                  <a:pt x="287" y="173"/>
                </a:cubicBezTo>
                <a:cubicBezTo>
                  <a:pt x="286" y="173"/>
                  <a:pt x="286" y="173"/>
                  <a:pt x="286" y="173"/>
                </a:cubicBezTo>
                <a:cubicBezTo>
                  <a:pt x="286" y="172"/>
                  <a:pt x="286" y="172"/>
                  <a:pt x="286" y="172"/>
                </a:cubicBezTo>
                <a:cubicBezTo>
                  <a:pt x="287" y="168"/>
                  <a:pt x="287" y="165"/>
                  <a:pt x="287" y="160"/>
                </a:cubicBezTo>
                <a:cubicBezTo>
                  <a:pt x="287" y="160"/>
                  <a:pt x="287" y="160"/>
                  <a:pt x="287" y="160"/>
                </a:cubicBezTo>
                <a:cubicBezTo>
                  <a:pt x="288" y="159"/>
                  <a:pt x="288" y="159"/>
                  <a:pt x="288" y="159"/>
                </a:cubicBezTo>
                <a:cubicBezTo>
                  <a:pt x="290" y="159"/>
                  <a:pt x="293" y="158"/>
                  <a:pt x="295" y="157"/>
                </a:cubicBezTo>
                <a:cubicBezTo>
                  <a:pt x="297" y="156"/>
                  <a:pt x="300" y="156"/>
                  <a:pt x="302" y="155"/>
                </a:cubicBezTo>
                <a:cubicBezTo>
                  <a:pt x="302" y="155"/>
                  <a:pt x="302" y="155"/>
                  <a:pt x="302" y="155"/>
                </a:cubicBezTo>
                <a:cubicBezTo>
                  <a:pt x="302" y="153"/>
                  <a:pt x="302" y="152"/>
                  <a:pt x="302" y="151"/>
                </a:cubicBezTo>
                <a:cubicBezTo>
                  <a:pt x="302" y="149"/>
                  <a:pt x="302" y="148"/>
                  <a:pt x="302" y="147"/>
                </a:cubicBezTo>
                <a:close/>
                <a:moveTo>
                  <a:pt x="159" y="110"/>
                </a:moveTo>
                <a:cubicBezTo>
                  <a:pt x="161" y="93"/>
                  <a:pt x="164" y="76"/>
                  <a:pt x="169" y="59"/>
                </a:cubicBezTo>
                <a:cubicBezTo>
                  <a:pt x="169" y="58"/>
                  <a:pt x="169" y="58"/>
                  <a:pt x="169" y="58"/>
                </a:cubicBezTo>
                <a:cubicBezTo>
                  <a:pt x="170" y="59"/>
                  <a:pt x="170" y="59"/>
                  <a:pt x="170" y="59"/>
                </a:cubicBezTo>
                <a:cubicBezTo>
                  <a:pt x="182" y="61"/>
                  <a:pt x="193" y="66"/>
                  <a:pt x="203" y="72"/>
                </a:cubicBezTo>
                <a:cubicBezTo>
                  <a:pt x="204" y="73"/>
                  <a:pt x="204" y="73"/>
                  <a:pt x="204" y="73"/>
                </a:cubicBezTo>
                <a:cubicBezTo>
                  <a:pt x="203" y="74"/>
                  <a:pt x="203" y="74"/>
                  <a:pt x="203" y="74"/>
                </a:cubicBezTo>
                <a:cubicBezTo>
                  <a:pt x="195" y="90"/>
                  <a:pt x="185" y="104"/>
                  <a:pt x="174" y="116"/>
                </a:cubicBezTo>
                <a:cubicBezTo>
                  <a:pt x="173" y="117"/>
                  <a:pt x="173" y="117"/>
                  <a:pt x="173" y="117"/>
                </a:cubicBezTo>
                <a:cubicBezTo>
                  <a:pt x="172" y="117"/>
                  <a:pt x="172" y="117"/>
                  <a:pt x="172" y="117"/>
                </a:cubicBezTo>
                <a:cubicBezTo>
                  <a:pt x="169" y="114"/>
                  <a:pt x="165" y="112"/>
                  <a:pt x="160" y="111"/>
                </a:cubicBezTo>
                <a:cubicBezTo>
                  <a:pt x="159" y="111"/>
                  <a:pt x="159" y="111"/>
                  <a:pt x="159" y="111"/>
                </a:cubicBezTo>
                <a:lnTo>
                  <a:pt x="159" y="110"/>
                </a:lnTo>
                <a:close/>
                <a:moveTo>
                  <a:pt x="99" y="72"/>
                </a:moveTo>
                <a:cubicBezTo>
                  <a:pt x="109" y="65"/>
                  <a:pt x="120" y="61"/>
                  <a:pt x="132" y="58"/>
                </a:cubicBezTo>
                <a:cubicBezTo>
                  <a:pt x="133" y="58"/>
                  <a:pt x="133" y="58"/>
                  <a:pt x="133" y="58"/>
                </a:cubicBezTo>
                <a:cubicBezTo>
                  <a:pt x="134" y="59"/>
                  <a:pt x="134" y="59"/>
                  <a:pt x="134" y="59"/>
                </a:cubicBezTo>
                <a:cubicBezTo>
                  <a:pt x="139" y="76"/>
                  <a:pt x="142" y="93"/>
                  <a:pt x="143" y="110"/>
                </a:cubicBezTo>
                <a:cubicBezTo>
                  <a:pt x="143" y="111"/>
                  <a:pt x="143" y="111"/>
                  <a:pt x="143" y="111"/>
                </a:cubicBezTo>
                <a:cubicBezTo>
                  <a:pt x="142" y="111"/>
                  <a:pt x="142" y="111"/>
                  <a:pt x="142" y="111"/>
                </a:cubicBezTo>
                <a:cubicBezTo>
                  <a:pt x="138" y="112"/>
                  <a:pt x="134" y="114"/>
                  <a:pt x="130" y="116"/>
                </a:cubicBezTo>
                <a:cubicBezTo>
                  <a:pt x="129" y="117"/>
                  <a:pt x="129" y="117"/>
                  <a:pt x="129" y="117"/>
                </a:cubicBezTo>
                <a:cubicBezTo>
                  <a:pt x="128" y="116"/>
                  <a:pt x="128" y="116"/>
                  <a:pt x="128" y="116"/>
                </a:cubicBezTo>
                <a:cubicBezTo>
                  <a:pt x="117" y="103"/>
                  <a:pt x="107" y="89"/>
                  <a:pt x="99" y="74"/>
                </a:cubicBezTo>
                <a:cubicBezTo>
                  <a:pt x="98" y="73"/>
                  <a:pt x="98" y="73"/>
                  <a:pt x="98" y="73"/>
                </a:cubicBezTo>
                <a:lnTo>
                  <a:pt x="99" y="72"/>
                </a:lnTo>
                <a:close/>
                <a:moveTo>
                  <a:pt x="59" y="132"/>
                </a:moveTo>
                <a:cubicBezTo>
                  <a:pt x="61" y="120"/>
                  <a:pt x="66" y="109"/>
                  <a:pt x="72" y="99"/>
                </a:cubicBezTo>
                <a:cubicBezTo>
                  <a:pt x="73" y="98"/>
                  <a:pt x="73" y="98"/>
                  <a:pt x="73" y="98"/>
                </a:cubicBezTo>
                <a:cubicBezTo>
                  <a:pt x="74" y="98"/>
                  <a:pt x="74" y="98"/>
                  <a:pt x="74" y="98"/>
                </a:cubicBezTo>
                <a:cubicBezTo>
                  <a:pt x="90" y="107"/>
                  <a:pt x="104" y="116"/>
                  <a:pt x="116" y="128"/>
                </a:cubicBezTo>
                <a:cubicBezTo>
                  <a:pt x="117" y="128"/>
                  <a:pt x="117" y="128"/>
                  <a:pt x="117" y="128"/>
                </a:cubicBezTo>
                <a:cubicBezTo>
                  <a:pt x="117" y="129"/>
                  <a:pt x="117" y="129"/>
                  <a:pt x="117" y="129"/>
                </a:cubicBezTo>
                <a:cubicBezTo>
                  <a:pt x="114" y="133"/>
                  <a:pt x="113" y="137"/>
                  <a:pt x="112" y="141"/>
                </a:cubicBezTo>
                <a:cubicBezTo>
                  <a:pt x="111" y="143"/>
                  <a:pt x="111" y="143"/>
                  <a:pt x="111" y="143"/>
                </a:cubicBezTo>
                <a:cubicBezTo>
                  <a:pt x="110" y="142"/>
                  <a:pt x="110" y="142"/>
                  <a:pt x="110" y="142"/>
                </a:cubicBezTo>
                <a:cubicBezTo>
                  <a:pt x="93" y="141"/>
                  <a:pt x="76" y="138"/>
                  <a:pt x="60" y="133"/>
                </a:cubicBezTo>
                <a:cubicBezTo>
                  <a:pt x="58" y="133"/>
                  <a:pt x="58" y="133"/>
                  <a:pt x="58" y="133"/>
                </a:cubicBezTo>
                <a:lnTo>
                  <a:pt x="59" y="132"/>
                </a:lnTo>
                <a:close/>
                <a:moveTo>
                  <a:pt x="74" y="203"/>
                </a:moveTo>
                <a:cubicBezTo>
                  <a:pt x="73" y="203"/>
                  <a:pt x="73" y="203"/>
                  <a:pt x="73" y="203"/>
                </a:cubicBezTo>
                <a:cubicBezTo>
                  <a:pt x="72" y="202"/>
                  <a:pt x="72" y="202"/>
                  <a:pt x="72" y="202"/>
                </a:cubicBezTo>
                <a:cubicBezTo>
                  <a:pt x="66" y="192"/>
                  <a:pt x="61" y="181"/>
                  <a:pt x="59" y="170"/>
                </a:cubicBezTo>
                <a:cubicBezTo>
                  <a:pt x="58" y="168"/>
                  <a:pt x="58" y="168"/>
                  <a:pt x="58" y="168"/>
                </a:cubicBezTo>
                <a:cubicBezTo>
                  <a:pt x="60" y="168"/>
                  <a:pt x="60" y="168"/>
                  <a:pt x="60" y="168"/>
                </a:cubicBezTo>
                <a:cubicBezTo>
                  <a:pt x="76" y="163"/>
                  <a:pt x="93" y="160"/>
                  <a:pt x="110" y="159"/>
                </a:cubicBezTo>
                <a:cubicBezTo>
                  <a:pt x="111" y="159"/>
                  <a:pt x="111" y="159"/>
                  <a:pt x="111" y="159"/>
                </a:cubicBezTo>
                <a:cubicBezTo>
                  <a:pt x="111" y="160"/>
                  <a:pt x="111" y="160"/>
                  <a:pt x="111" y="160"/>
                </a:cubicBezTo>
                <a:cubicBezTo>
                  <a:pt x="112" y="164"/>
                  <a:pt x="114" y="168"/>
                  <a:pt x="116" y="172"/>
                </a:cubicBezTo>
                <a:cubicBezTo>
                  <a:pt x="117" y="173"/>
                  <a:pt x="117" y="173"/>
                  <a:pt x="117" y="173"/>
                </a:cubicBezTo>
                <a:cubicBezTo>
                  <a:pt x="116" y="174"/>
                  <a:pt x="116" y="174"/>
                  <a:pt x="116" y="174"/>
                </a:cubicBezTo>
                <a:cubicBezTo>
                  <a:pt x="103" y="185"/>
                  <a:pt x="89" y="194"/>
                  <a:pt x="74" y="203"/>
                </a:cubicBezTo>
                <a:close/>
                <a:moveTo>
                  <a:pt x="143" y="191"/>
                </a:moveTo>
                <a:cubicBezTo>
                  <a:pt x="141" y="208"/>
                  <a:pt x="138" y="225"/>
                  <a:pt x="133" y="242"/>
                </a:cubicBezTo>
                <a:cubicBezTo>
                  <a:pt x="133" y="243"/>
                  <a:pt x="133" y="243"/>
                  <a:pt x="133" y="243"/>
                </a:cubicBezTo>
                <a:cubicBezTo>
                  <a:pt x="132" y="243"/>
                  <a:pt x="132" y="243"/>
                  <a:pt x="132" y="243"/>
                </a:cubicBezTo>
                <a:cubicBezTo>
                  <a:pt x="120" y="241"/>
                  <a:pt x="109" y="236"/>
                  <a:pt x="99" y="229"/>
                </a:cubicBezTo>
                <a:cubicBezTo>
                  <a:pt x="98" y="229"/>
                  <a:pt x="98" y="229"/>
                  <a:pt x="98" y="229"/>
                </a:cubicBezTo>
                <a:cubicBezTo>
                  <a:pt x="98" y="228"/>
                  <a:pt x="98" y="228"/>
                  <a:pt x="98" y="228"/>
                </a:cubicBezTo>
                <a:cubicBezTo>
                  <a:pt x="107" y="212"/>
                  <a:pt x="117" y="198"/>
                  <a:pt x="128" y="185"/>
                </a:cubicBezTo>
                <a:cubicBezTo>
                  <a:pt x="128" y="184"/>
                  <a:pt x="128" y="184"/>
                  <a:pt x="128" y="184"/>
                </a:cubicBezTo>
                <a:cubicBezTo>
                  <a:pt x="129" y="185"/>
                  <a:pt x="129" y="185"/>
                  <a:pt x="129" y="185"/>
                </a:cubicBezTo>
                <a:cubicBezTo>
                  <a:pt x="133" y="187"/>
                  <a:pt x="137" y="189"/>
                  <a:pt x="142" y="190"/>
                </a:cubicBezTo>
                <a:cubicBezTo>
                  <a:pt x="143" y="190"/>
                  <a:pt x="143" y="190"/>
                  <a:pt x="143" y="190"/>
                </a:cubicBezTo>
                <a:lnTo>
                  <a:pt x="143" y="191"/>
                </a:lnTo>
                <a:close/>
                <a:moveTo>
                  <a:pt x="151" y="180"/>
                </a:moveTo>
                <a:cubicBezTo>
                  <a:pt x="143" y="180"/>
                  <a:pt x="136" y="177"/>
                  <a:pt x="130" y="171"/>
                </a:cubicBezTo>
                <a:cubicBezTo>
                  <a:pt x="125" y="166"/>
                  <a:pt x="122" y="159"/>
                  <a:pt x="122" y="151"/>
                </a:cubicBezTo>
                <a:cubicBezTo>
                  <a:pt x="122" y="143"/>
                  <a:pt x="125" y="136"/>
                  <a:pt x="130" y="130"/>
                </a:cubicBezTo>
                <a:cubicBezTo>
                  <a:pt x="136" y="125"/>
                  <a:pt x="143" y="122"/>
                  <a:pt x="151" y="122"/>
                </a:cubicBezTo>
                <a:cubicBezTo>
                  <a:pt x="159" y="122"/>
                  <a:pt x="166" y="125"/>
                  <a:pt x="172" y="130"/>
                </a:cubicBezTo>
                <a:cubicBezTo>
                  <a:pt x="183" y="142"/>
                  <a:pt x="183" y="160"/>
                  <a:pt x="172" y="171"/>
                </a:cubicBezTo>
                <a:cubicBezTo>
                  <a:pt x="166" y="177"/>
                  <a:pt x="159" y="180"/>
                  <a:pt x="151" y="180"/>
                </a:cubicBezTo>
                <a:close/>
                <a:moveTo>
                  <a:pt x="203" y="229"/>
                </a:moveTo>
                <a:cubicBezTo>
                  <a:pt x="192" y="236"/>
                  <a:pt x="181" y="241"/>
                  <a:pt x="170" y="243"/>
                </a:cubicBezTo>
                <a:cubicBezTo>
                  <a:pt x="168" y="243"/>
                  <a:pt x="168" y="243"/>
                  <a:pt x="168" y="243"/>
                </a:cubicBezTo>
                <a:cubicBezTo>
                  <a:pt x="168" y="242"/>
                  <a:pt x="168" y="242"/>
                  <a:pt x="168" y="242"/>
                </a:cubicBezTo>
                <a:cubicBezTo>
                  <a:pt x="163" y="225"/>
                  <a:pt x="160" y="208"/>
                  <a:pt x="159" y="192"/>
                </a:cubicBezTo>
                <a:cubicBezTo>
                  <a:pt x="159" y="190"/>
                  <a:pt x="159" y="190"/>
                  <a:pt x="159" y="190"/>
                </a:cubicBezTo>
                <a:cubicBezTo>
                  <a:pt x="160" y="190"/>
                  <a:pt x="160" y="190"/>
                  <a:pt x="160" y="190"/>
                </a:cubicBezTo>
                <a:cubicBezTo>
                  <a:pt x="164" y="189"/>
                  <a:pt x="168" y="188"/>
                  <a:pt x="172" y="185"/>
                </a:cubicBezTo>
                <a:cubicBezTo>
                  <a:pt x="173" y="185"/>
                  <a:pt x="173" y="185"/>
                  <a:pt x="173" y="185"/>
                </a:cubicBezTo>
                <a:cubicBezTo>
                  <a:pt x="174" y="185"/>
                  <a:pt x="174" y="185"/>
                  <a:pt x="174" y="185"/>
                </a:cubicBezTo>
                <a:cubicBezTo>
                  <a:pt x="185" y="199"/>
                  <a:pt x="195" y="213"/>
                  <a:pt x="203" y="228"/>
                </a:cubicBezTo>
                <a:cubicBezTo>
                  <a:pt x="204" y="229"/>
                  <a:pt x="204" y="229"/>
                  <a:pt x="204" y="229"/>
                </a:cubicBezTo>
                <a:lnTo>
                  <a:pt x="203" y="229"/>
                </a:lnTo>
                <a:close/>
                <a:moveTo>
                  <a:pt x="243" y="170"/>
                </a:moveTo>
                <a:cubicBezTo>
                  <a:pt x="241" y="182"/>
                  <a:pt x="236" y="193"/>
                  <a:pt x="229" y="203"/>
                </a:cubicBezTo>
                <a:cubicBezTo>
                  <a:pt x="229" y="204"/>
                  <a:pt x="229" y="204"/>
                  <a:pt x="229" y="204"/>
                </a:cubicBezTo>
                <a:cubicBezTo>
                  <a:pt x="228" y="203"/>
                  <a:pt x="228" y="203"/>
                  <a:pt x="228" y="203"/>
                </a:cubicBezTo>
                <a:cubicBezTo>
                  <a:pt x="212" y="195"/>
                  <a:pt x="198" y="185"/>
                  <a:pt x="185" y="174"/>
                </a:cubicBezTo>
                <a:cubicBezTo>
                  <a:pt x="185" y="173"/>
                  <a:pt x="185" y="173"/>
                  <a:pt x="185" y="173"/>
                </a:cubicBezTo>
                <a:cubicBezTo>
                  <a:pt x="185" y="172"/>
                  <a:pt x="185" y="172"/>
                  <a:pt x="185" y="172"/>
                </a:cubicBezTo>
                <a:cubicBezTo>
                  <a:pt x="188" y="169"/>
                  <a:pt x="189" y="164"/>
                  <a:pt x="190" y="160"/>
                </a:cubicBezTo>
                <a:cubicBezTo>
                  <a:pt x="191" y="159"/>
                  <a:pt x="191" y="159"/>
                  <a:pt x="191" y="159"/>
                </a:cubicBezTo>
                <a:cubicBezTo>
                  <a:pt x="192" y="159"/>
                  <a:pt x="192" y="159"/>
                  <a:pt x="192" y="159"/>
                </a:cubicBezTo>
                <a:cubicBezTo>
                  <a:pt x="208" y="161"/>
                  <a:pt x="225" y="164"/>
                  <a:pt x="242" y="168"/>
                </a:cubicBezTo>
                <a:cubicBezTo>
                  <a:pt x="243" y="169"/>
                  <a:pt x="243" y="169"/>
                  <a:pt x="243" y="169"/>
                </a:cubicBezTo>
                <a:lnTo>
                  <a:pt x="243" y="170"/>
                </a:lnTo>
                <a:close/>
                <a:moveTo>
                  <a:pt x="242" y="134"/>
                </a:moveTo>
                <a:cubicBezTo>
                  <a:pt x="225" y="139"/>
                  <a:pt x="208" y="142"/>
                  <a:pt x="192" y="143"/>
                </a:cubicBezTo>
                <a:cubicBezTo>
                  <a:pt x="191" y="143"/>
                  <a:pt x="191" y="143"/>
                  <a:pt x="191" y="143"/>
                </a:cubicBezTo>
                <a:cubicBezTo>
                  <a:pt x="190" y="142"/>
                  <a:pt x="190" y="142"/>
                  <a:pt x="190" y="142"/>
                </a:cubicBezTo>
                <a:cubicBezTo>
                  <a:pt x="189" y="137"/>
                  <a:pt x="188" y="133"/>
                  <a:pt x="185" y="130"/>
                </a:cubicBezTo>
                <a:cubicBezTo>
                  <a:pt x="185" y="129"/>
                  <a:pt x="185" y="129"/>
                  <a:pt x="185" y="129"/>
                </a:cubicBezTo>
                <a:cubicBezTo>
                  <a:pt x="186" y="128"/>
                  <a:pt x="186" y="128"/>
                  <a:pt x="186" y="128"/>
                </a:cubicBezTo>
                <a:cubicBezTo>
                  <a:pt x="199" y="117"/>
                  <a:pt x="213" y="107"/>
                  <a:pt x="228" y="99"/>
                </a:cubicBezTo>
                <a:cubicBezTo>
                  <a:pt x="229" y="98"/>
                  <a:pt x="229" y="98"/>
                  <a:pt x="229" y="98"/>
                </a:cubicBezTo>
                <a:cubicBezTo>
                  <a:pt x="230" y="99"/>
                  <a:pt x="230" y="99"/>
                  <a:pt x="230" y="99"/>
                </a:cubicBezTo>
                <a:cubicBezTo>
                  <a:pt x="236" y="109"/>
                  <a:pt x="241" y="120"/>
                  <a:pt x="243" y="132"/>
                </a:cubicBezTo>
                <a:cubicBezTo>
                  <a:pt x="243" y="133"/>
                  <a:pt x="243" y="133"/>
                  <a:pt x="243" y="133"/>
                </a:cubicBezTo>
                <a:lnTo>
                  <a:pt x="242" y="134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>
            <a:outerShdw blurRad="190500" dist="76200" dir="2700000" algn="tl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2" name="Freeform 61"/>
          <p:cNvSpPr>
            <a:spLocks noEditPoints="1"/>
          </p:cNvSpPr>
          <p:nvPr/>
        </p:nvSpPr>
        <p:spPr bwMode="auto">
          <a:xfrm>
            <a:off x="5126259" y="9649566"/>
            <a:ext cx="3044824" cy="3041085"/>
          </a:xfrm>
          <a:custGeom>
            <a:avLst/>
            <a:gdLst>
              <a:gd name="T0" fmla="*/ 286 w 302"/>
              <a:gd name="T1" fmla="*/ 129 h 302"/>
              <a:gd name="T2" fmla="*/ 282 w 302"/>
              <a:gd name="T3" fmla="*/ 112 h 302"/>
              <a:gd name="T4" fmla="*/ 285 w 302"/>
              <a:gd name="T5" fmla="*/ 82 h 302"/>
              <a:gd name="T6" fmla="*/ 264 w 302"/>
              <a:gd name="T7" fmla="*/ 72 h 302"/>
              <a:gd name="T8" fmla="*/ 252 w 302"/>
              <a:gd name="T9" fmla="*/ 58 h 302"/>
              <a:gd name="T10" fmla="*/ 236 w 302"/>
              <a:gd name="T11" fmla="*/ 34 h 302"/>
              <a:gd name="T12" fmla="*/ 219 w 302"/>
              <a:gd name="T13" fmla="*/ 23 h 302"/>
              <a:gd name="T14" fmla="*/ 191 w 302"/>
              <a:gd name="T15" fmla="*/ 20 h 302"/>
              <a:gd name="T16" fmla="*/ 173 w 302"/>
              <a:gd name="T17" fmla="*/ 15 h 302"/>
              <a:gd name="T18" fmla="*/ 155 w 302"/>
              <a:gd name="T19" fmla="*/ 0 h 302"/>
              <a:gd name="T20" fmla="*/ 141 w 302"/>
              <a:gd name="T21" fmla="*/ 14 h 302"/>
              <a:gd name="T22" fmla="*/ 113 w 302"/>
              <a:gd name="T23" fmla="*/ 12 h 302"/>
              <a:gd name="T24" fmla="*/ 94 w 302"/>
              <a:gd name="T25" fmla="*/ 18 h 302"/>
              <a:gd name="T26" fmla="*/ 73 w 302"/>
              <a:gd name="T27" fmla="*/ 38 h 302"/>
              <a:gd name="T28" fmla="*/ 59 w 302"/>
              <a:gd name="T29" fmla="*/ 49 h 302"/>
              <a:gd name="T30" fmla="*/ 35 w 302"/>
              <a:gd name="T31" fmla="*/ 54 h 302"/>
              <a:gd name="T32" fmla="*/ 32 w 302"/>
              <a:gd name="T33" fmla="*/ 84 h 302"/>
              <a:gd name="T34" fmla="*/ 24 w 302"/>
              <a:gd name="T35" fmla="*/ 99 h 302"/>
              <a:gd name="T36" fmla="*/ 3 w 302"/>
              <a:gd name="T37" fmla="*/ 121 h 302"/>
              <a:gd name="T38" fmla="*/ 14 w 302"/>
              <a:gd name="T39" fmla="*/ 142 h 302"/>
              <a:gd name="T40" fmla="*/ 7 w 302"/>
              <a:gd name="T41" fmla="*/ 157 h 302"/>
              <a:gd name="T42" fmla="*/ 9 w 302"/>
              <a:gd name="T43" fmla="*/ 177 h 302"/>
              <a:gd name="T44" fmla="*/ 24 w 302"/>
              <a:gd name="T45" fmla="*/ 201 h 302"/>
              <a:gd name="T46" fmla="*/ 31 w 302"/>
              <a:gd name="T47" fmla="*/ 218 h 302"/>
              <a:gd name="T48" fmla="*/ 30 w 302"/>
              <a:gd name="T49" fmla="*/ 242 h 302"/>
              <a:gd name="T50" fmla="*/ 59 w 302"/>
              <a:gd name="T51" fmla="*/ 252 h 302"/>
              <a:gd name="T52" fmla="*/ 73 w 302"/>
              <a:gd name="T53" fmla="*/ 263 h 302"/>
              <a:gd name="T54" fmla="*/ 89 w 302"/>
              <a:gd name="T55" fmla="*/ 289 h 302"/>
              <a:gd name="T56" fmla="*/ 112 w 302"/>
              <a:gd name="T57" fmla="*/ 283 h 302"/>
              <a:gd name="T58" fmla="*/ 130 w 302"/>
              <a:gd name="T59" fmla="*/ 286 h 302"/>
              <a:gd name="T60" fmla="*/ 155 w 302"/>
              <a:gd name="T61" fmla="*/ 302 h 302"/>
              <a:gd name="T62" fmla="*/ 173 w 302"/>
              <a:gd name="T63" fmla="*/ 286 h 302"/>
              <a:gd name="T64" fmla="*/ 190 w 302"/>
              <a:gd name="T65" fmla="*/ 282 h 302"/>
              <a:gd name="T66" fmla="*/ 220 w 302"/>
              <a:gd name="T67" fmla="*/ 285 h 302"/>
              <a:gd name="T68" fmla="*/ 230 w 302"/>
              <a:gd name="T69" fmla="*/ 263 h 302"/>
              <a:gd name="T70" fmla="*/ 243 w 302"/>
              <a:gd name="T71" fmla="*/ 251 h 302"/>
              <a:gd name="T72" fmla="*/ 268 w 302"/>
              <a:gd name="T73" fmla="*/ 236 h 302"/>
              <a:gd name="T74" fmla="*/ 278 w 302"/>
              <a:gd name="T75" fmla="*/ 219 h 302"/>
              <a:gd name="T76" fmla="*/ 282 w 302"/>
              <a:gd name="T77" fmla="*/ 190 h 302"/>
              <a:gd name="T78" fmla="*/ 287 w 302"/>
              <a:gd name="T79" fmla="*/ 173 h 302"/>
              <a:gd name="T80" fmla="*/ 302 w 302"/>
              <a:gd name="T81" fmla="*/ 155 h 302"/>
              <a:gd name="T82" fmla="*/ 170 w 302"/>
              <a:gd name="T83" fmla="*/ 59 h 302"/>
              <a:gd name="T84" fmla="*/ 160 w 302"/>
              <a:gd name="T85" fmla="*/ 111 h 302"/>
              <a:gd name="T86" fmla="*/ 143 w 302"/>
              <a:gd name="T87" fmla="*/ 110 h 302"/>
              <a:gd name="T88" fmla="*/ 98 w 302"/>
              <a:gd name="T89" fmla="*/ 73 h 302"/>
              <a:gd name="T90" fmla="*/ 117 w 302"/>
              <a:gd name="T91" fmla="*/ 128 h 302"/>
              <a:gd name="T92" fmla="*/ 59 w 302"/>
              <a:gd name="T93" fmla="*/ 132 h 302"/>
              <a:gd name="T94" fmla="*/ 110 w 302"/>
              <a:gd name="T95" fmla="*/ 159 h 302"/>
              <a:gd name="T96" fmla="*/ 143 w 302"/>
              <a:gd name="T97" fmla="*/ 191 h 302"/>
              <a:gd name="T98" fmla="*/ 128 w 302"/>
              <a:gd name="T99" fmla="*/ 185 h 302"/>
              <a:gd name="T100" fmla="*/ 130 w 302"/>
              <a:gd name="T101" fmla="*/ 171 h 302"/>
              <a:gd name="T102" fmla="*/ 203 w 302"/>
              <a:gd name="T103" fmla="*/ 229 h 302"/>
              <a:gd name="T104" fmla="*/ 172 w 302"/>
              <a:gd name="T105" fmla="*/ 185 h 302"/>
              <a:gd name="T106" fmla="*/ 229 w 302"/>
              <a:gd name="T107" fmla="*/ 203 h 302"/>
              <a:gd name="T108" fmla="*/ 191 w 302"/>
              <a:gd name="T109" fmla="*/ 159 h 302"/>
              <a:gd name="T110" fmla="*/ 191 w 302"/>
              <a:gd name="T111" fmla="*/ 143 h 302"/>
              <a:gd name="T112" fmla="*/ 230 w 302"/>
              <a:gd name="T113" fmla="*/ 99 h 3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302" h="302">
                <a:moveTo>
                  <a:pt x="302" y="147"/>
                </a:moveTo>
                <a:cubicBezTo>
                  <a:pt x="300" y="146"/>
                  <a:pt x="297" y="145"/>
                  <a:pt x="295" y="145"/>
                </a:cubicBezTo>
                <a:cubicBezTo>
                  <a:pt x="293" y="144"/>
                  <a:pt x="290" y="143"/>
                  <a:pt x="288" y="142"/>
                </a:cubicBezTo>
                <a:cubicBezTo>
                  <a:pt x="287" y="142"/>
                  <a:pt x="287" y="142"/>
                  <a:pt x="287" y="142"/>
                </a:cubicBezTo>
                <a:cubicBezTo>
                  <a:pt x="287" y="141"/>
                  <a:pt x="287" y="141"/>
                  <a:pt x="287" y="141"/>
                </a:cubicBezTo>
                <a:cubicBezTo>
                  <a:pt x="287" y="137"/>
                  <a:pt x="287" y="133"/>
                  <a:pt x="286" y="130"/>
                </a:cubicBezTo>
                <a:cubicBezTo>
                  <a:pt x="286" y="129"/>
                  <a:pt x="286" y="129"/>
                  <a:pt x="286" y="129"/>
                </a:cubicBezTo>
                <a:cubicBezTo>
                  <a:pt x="287" y="128"/>
                  <a:pt x="287" y="128"/>
                  <a:pt x="287" y="128"/>
                </a:cubicBezTo>
                <a:cubicBezTo>
                  <a:pt x="289" y="127"/>
                  <a:pt x="291" y="126"/>
                  <a:pt x="293" y="125"/>
                </a:cubicBezTo>
                <a:cubicBezTo>
                  <a:pt x="295" y="123"/>
                  <a:pt x="297" y="122"/>
                  <a:pt x="299" y="121"/>
                </a:cubicBezTo>
                <a:cubicBezTo>
                  <a:pt x="299" y="118"/>
                  <a:pt x="298" y="116"/>
                  <a:pt x="297" y="113"/>
                </a:cubicBezTo>
                <a:cubicBezTo>
                  <a:pt x="295" y="113"/>
                  <a:pt x="293" y="113"/>
                  <a:pt x="290" y="113"/>
                </a:cubicBezTo>
                <a:cubicBezTo>
                  <a:pt x="288" y="112"/>
                  <a:pt x="285" y="112"/>
                  <a:pt x="283" y="112"/>
                </a:cubicBezTo>
                <a:cubicBezTo>
                  <a:pt x="282" y="112"/>
                  <a:pt x="282" y="112"/>
                  <a:pt x="282" y="112"/>
                </a:cubicBezTo>
                <a:cubicBezTo>
                  <a:pt x="282" y="111"/>
                  <a:pt x="282" y="111"/>
                  <a:pt x="282" y="111"/>
                </a:cubicBezTo>
                <a:cubicBezTo>
                  <a:pt x="281" y="108"/>
                  <a:pt x="279" y="104"/>
                  <a:pt x="278" y="100"/>
                </a:cubicBezTo>
                <a:cubicBezTo>
                  <a:pt x="278" y="99"/>
                  <a:pt x="278" y="99"/>
                  <a:pt x="278" y="99"/>
                </a:cubicBezTo>
                <a:cubicBezTo>
                  <a:pt x="278" y="99"/>
                  <a:pt x="278" y="99"/>
                  <a:pt x="278" y="99"/>
                </a:cubicBezTo>
                <a:cubicBezTo>
                  <a:pt x="280" y="97"/>
                  <a:pt x="282" y="95"/>
                  <a:pt x="284" y="94"/>
                </a:cubicBezTo>
                <a:cubicBezTo>
                  <a:pt x="285" y="92"/>
                  <a:pt x="287" y="90"/>
                  <a:pt x="289" y="89"/>
                </a:cubicBezTo>
                <a:cubicBezTo>
                  <a:pt x="288" y="86"/>
                  <a:pt x="286" y="84"/>
                  <a:pt x="285" y="82"/>
                </a:cubicBezTo>
                <a:cubicBezTo>
                  <a:pt x="283" y="82"/>
                  <a:pt x="281" y="82"/>
                  <a:pt x="278" y="83"/>
                </a:cubicBezTo>
                <a:cubicBezTo>
                  <a:pt x="276" y="83"/>
                  <a:pt x="273" y="83"/>
                  <a:pt x="271" y="84"/>
                </a:cubicBezTo>
                <a:cubicBezTo>
                  <a:pt x="270" y="84"/>
                  <a:pt x="270" y="84"/>
                  <a:pt x="270" y="84"/>
                </a:cubicBezTo>
                <a:cubicBezTo>
                  <a:pt x="270" y="83"/>
                  <a:pt x="270" y="83"/>
                  <a:pt x="270" y="83"/>
                </a:cubicBezTo>
                <a:cubicBezTo>
                  <a:pt x="268" y="80"/>
                  <a:pt x="266" y="76"/>
                  <a:pt x="264" y="73"/>
                </a:cubicBezTo>
                <a:cubicBezTo>
                  <a:pt x="263" y="72"/>
                  <a:pt x="263" y="72"/>
                  <a:pt x="263" y="72"/>
                </a:cubicBezTo>
                <a:cubicBezTo>
                  <a:pt x="264" y="72"/>
                  <a:pt x="264" y="72"/>
                  <a:pt x="264" y="72"/>
                </a:cubicBezTo>
                <a:cubicBezTo>
                  <a:pt x="265" y="70"/>
                  <a:pt x="266" y="68"/>
                  <a:pt x="268" y="66"/>
                </a:cubicBezTo>
                <a:cubicBezTo>
                  <a:pt x="269" y="64"/>
                  <a:pt x="270" y="62"/>
                  <a:pt x="271" y="60"/>
                </a:cubicBezTo>
                <a:cubicBezTo>
                  <a:pt x="270" y="58"/>
                  <a:pt x="268" y="56"/>
                  <a:pt x="267" y="54"/>
                </a:cubicBezTo>
                <a:cubicBezTo>
                  <a:pt x="264" y="54"/>
                  <a:pt x="262" y="55"/>
                  <a:pt x="260" y="56"/>
                </a:cubicBezTo>
                <a:cubicBezTo>
                  <a:pt x="258" y="57"/>
                  <a:pt x="255" y="58"/>
                  <a:pt x="253" y="59"/>
                </a:cubicBezTo>
                <a:cubicBezTo>
                  <a:pt x="252" y="59"/>
                  <a:pt x="252" y="59"/>
                  <a:pt x="252" y="59"/>
                </a:cubicBezTo>
                <a:cubicBezTo>
                  <a:pt x="252" y="58"/>
                  <a:pt x="252" y="58"/>
                  <a:pt x="252" y="58"/>
                </a:cubicBezTo>
                <a:cubicBezTo>
                  <a:pt x="249" y="55"/>
                  <a:pt x="246" y="53"/>
                  <a:pt x="243" y="50"/>
                </a:cubicBezTo>
                <a:cubicBezTo>
                  <a:pt x="243" y="49"/>
                  <a:pt x="243" y="49"/>
                  <a:pt x="243" y="49"/>
                </a:cubicBezTo>
                <a:cubicBezTo>
                  <a:pt x="243" y="49"/>
                  <a:pt x="243" y="49"/>
                  <a:pt x="243" y="49"/>
                </a:cubicBezTo>
                <a:cubicBezTo>
                  <a:pt x="244" y="47"/>
                  <a:pt x="245" y="44"/>
                  <a:pt x="246" y="42"/>
                </a:cubicBezTo>
                <a:cubicBezTo>
                  <a:pt x="247" y="40"/>
                  <a:pt x="247" y="37"/>
                  <a:pt x="248" y="35"/>
                </a:cubicBezTo>
                <a:cubicBezTo>
                  <a:pt x="246" y="33"/>
                  <a:pt x="244" y="32"/>
                  <a:pt x="242" y="30"/>
                </a:cubicBezTo>
                <a:cubicBezTo>
                  <a:pt x="240" y="31"/>
                  <a:pt x="238" y="33"/>
                  <a:pt x="236" y="34"/>
                </a:cubicBezTo>
                <a:cubicBezTo>
                  <a:pt x="234" y="36"/>
                  <a:pt x="232" y="37"/>
                  <a:pt x="230" y="38"/>
                </a:cubicBezTo>
                <a:cubicBezTo>
                  <a:pt x="229" y="39"/>
                  <a:pt x="229" y="39"/>
                  <a:pt x="229" y="39"/>
                </a:cubicBezTo>
                <a:cubicBezTo>
                  <a:pt x="228" y="38"/>
                  <a:pt x="228" y="38"/>
                  <a:pt x="228" y="38"/>
                </a:cubicBezTo>
                <a:cubicBezTo>
                  <a:pt x="225" y="36"/>
                  <a:pt x="222" y="34"/>
                  <a:pt x="219" y="32"/>
                </a:cubicBezTo>
                <a:cubicBezTo>
                  <a:pt x="218" y="32"/>
                  <a:pt x="218" y="32"/>
                  <a:pt x="218" y="32"/>
                </a:cubicBezTo>
                <a:cubicBezTo>
                  <a:pt x="218" y="31"/>
                  <a:pt x="218" y="31"/>
                  <a:pt x="218" y="31"/>
                </a:cubicBezTo>
                <a:cubicBezTo>
                  <a:pt x="218" y="28"/>
                  <a:pt x="219" y="26"/>
                  <a:pt x="219" y="23"/>
                </a:cubicBezTo>
                <a:cubicBezTo>
                  <a:pt x="219" y="21"/>
                  <a:pt x="220" y="19"/>
                  <a:pt x="220" y="16"/>
                </a:cubicBezTo>
                <a:cubicBezTo>
                  <a:pt x="218" y="15"/>
                  <a:pt x="215" y="14"/>
                  <a:pt x="213" y="13"/>
                </a:cubicBezTo>
                <a:cubicBezTo>
                  <a:pt x="211" y="15"/>
                  <a:pt x="210" y="16"/>
                  <a:pt x="208" y="18"/>
                </a:cubicBezTo>
                <a:cubicBezTo>
                  <a:pt x="206" y="20"/>
                  <a:pt x="205" y="22"/>
                  <a:pt x="203" y="23"/>
                </a:cubicBezTo>
                <a:cubicBezTo>
                  <a:pt x="202" y="24"/>
                  <a:pt x="202" y="24"/>
                  <a:pt x="202" y="24"/>
                </a:cubicBezTo>
                <a:cubicBezTo>
                  <a:pt x="202" y="24"/>
                  <a:pt x="202" y="24"/>
                  <a:pt x="202" y="24"/>
                </a:cubicBezTo>
                <a:cubicBezTo>
                  <a:pt x="198" y="22"/>
                  <a:pt x="194" y="21"/>
                  <a:pt x="191" y="20"/>
                </a:cubicBezTo>
                <a:cubicBezTo>
                  <a:pt x="190" y="20"/>
                  <a:pt x="190" y="20"/>
                  <a:pt x="190" y="20"/>
                </a:cubicBezTo>
                <a:cubicBezTo>
                  <a:pt x="190" y="19"/>
                  <a:pt x="190" y="19"/>
                  <a:pt x="190" y="19"/>
                </a:cubicBezTo>
                <a:cubicBezTo>
                  <a:pt x="189" y="17"/>
                  <a:pt x="189" y="14"/>
                  <a:pt x="189" y="12"/>
                </a:cubicBezTo>
                <a:cubicBezTo>
                  <a:pt x="189" y="9"/>
                  <a:pt x="189" y="7"/>
                  <a:pt x="188" y="4"/>
                </a:cubicBezTo>
                <a:cubicBezTo>
                  <a:pt x="186" y="4"/>
                  <a:pt x="183" y="3"/>
                  <a:pt x="181" y="3"/>
                </a:cubicBezTo>
                <a:cubicBezTo>
                  <a:pt x="180" y="4"/>
                  <a:pt x="178" y="7"/>
                  <a:pt x="177" y="9"/>
                </a:cubicBezTo>
                <a:cubicBezTo>
                  <a:pt x="176" y="11"/>
                  <a:pt x="175" y="13"/>
                  <a:pt x="173" y="15"/>
                </a:cubicBezTo>
                <a:cubicBezTo>
                  <a:pt x="173" y="16"/>
                  <a:pt x="173" y="16"/>
                  <a:pt x="173" y="16"/>
                </a:cubicBezTo>
                <a:cubicBezTo>
                  <a:pt x="172" y="16"/>
                  <a:pt x="172" y="16"/>
                  <a:pt x="172" y="16"/>
                </a:cubicBezTo>
                <a:cubicBezTo>
                  <a:pt x="168" y="15"/>
                  <a:pt x="165" y="15"/>
                  <a:pt x="161" y="14"/>
                </a:cubicBezTo>
                <a:cubicBezTo>
                  <a:pt x="160" y="14"/>
                  <a:pt x="160" y="14"/>
                  <a:pt x="160" y="14"/>
                </a:cubicBezTo>
                <a:cubicBezTo>
                  <a:pt x="159" y="14"/>
                  <a:pt x="159" y="14"/>
                  <a:pt x="159" y="14"/>
                </a:cubicBezTo>
                <a:cubicBezTo>
                  <a:pt x="159" y="11"/>
                  <a:pt x="158" y="9"/>
                  <a:pt x="157" y="7"/>
                </a:cubicBezTo>
                <a:cubicBezTo>
                  <a:pt x="156" y="4"/>
                  <a:pt x="156" y="2"/>
                  <a:pt x="155" y="0"/>
                </a:cubicBezTo>
                <a:cubicBezTo>
                  <a:pt x="155" y="0"/>
                  <a:pt x="155" y="0"/>
                  <a:pt x="155" y="0"/>
                </a:cubicBezTo>
                <a:cubicBezTo>
                  <a:pt x="152" y="0"/>
                  <a:pt x="150" y="0"/>
                  <a:pt x="147" y="0"/>
                </a:cubicBezTo>
                <a:cubicBezTo>
                  <a:pt x="147" y="0"/>
                  <a:pt x="147" y="0"/>
                  <a:pt x="147" y="0"/>
                </a:cubicBezTo>
                <a:cubicBezTo>
                  <a:pt x="146" y="2"/>
                  <a:pt x="145" y="4"/>
                  <a:pt x="145" y="7"/>
                </a:cubicBezTo>
                <a:cubicBezTo>
                  <a:pt x="144" y="9"/>
                  <a:pt x="143" y="11"/>
                  <a:pt x="142" y="14"/>
                </a:cubicBezTo>
                <a:cubicBezTo>
                  <a:pt x="142" y="14"/>
                  <a:pt x="142" y="14"/>
                  <a:pt x="142" y="14"/>
                </a:cubicBezTo>
                <a:cubicBezTo>
                  <a:pt x="141" y="14"/>
                  <a:pt x="141" y="14"/>
                  <a:pt x="141" y="14"/>
                </a:cubicBezTo>
                <a:cubicBezTo>
                  <a:pt x="137" y="15"/>
                  <a:pt x="133" y="15"/>
                  <a:pt x="130" y="16"/>
                </a:cubicBezTo>
                <a:cubicBezTo>
                  <a:pt x="129" y="16"/>
                  <a:pt x="129" y="16"/>
                  <a:pt x="129" y="16"/>
                </a:cubicBezTo>
                <a:cubicBezTo>
                  <a:pt x="129" y="15"/>
                  <a:pt x="129" y="15"/>
                  <a:pt x="129" y="15"/>
                </a:cubicBezTo>
                <a:cubicBezTo>
                  <a:pt x="127" y="13"/>
                  <a:pt x="126" y="11"/>
                  <a:pt x="125" y="9"/>
                </a:cubicBezTo>
                <a:cubicBezTo>
                  <a:pt x="123" y="7"/>
                  <a:pt x="122" y="4"/>
                  <a:pt x="121" y="3"/>
                </a:cubicBezTo>
                <a:cubicBezTo>
                  <a:pt x="118" y="3"/>
                  <a:pt x="116" y="4"/>
                  <a:pt x="113" y="4"/>
                </a:cubicBezTo>
                <a:cubicBezTo>
                  <a:pt x="113" y="7"/>
                  <a:pt x="113" y="9"/>
                  <a:pt x="113" y="12"/>
                </a:cubicBezTo>
                <a:cubicBezTo>
                  <a:pt x="113" y="14"/>
                  <a:pt x="112" y="17"/>
                  <a:pt x="112" y="19"/>
                </a:cubicBezTo>
                <a:cubicBezTo>
                  <a:pt x="112" y="20"/>
                  <a:pt x="112" y="20"/>
                  <a:pt x="112" y="20"/>
                </a:cubicBezTo>
                <a:cubicBezTo>
                  <a:pt x="111" y="20"/>
                  <a:pt x="111" y="20"/>
                  <a:pt x="111" y="20"/>
                </a:cubicBezTo>
                <a:cubicBezTo>
                  <a:pt x="108" y="21"/>
                  <a:pt x="104" y="22"/>
                  <a:pt x="100" y="24"/>
                </a:cubicBezTo>
                <a:cubicBezTo>
                  <a:pt x="100" y="24"/>
                  <a:pt x="100" y="24"/>
                  <a:pt x="100" y="24"/>
                </a:cubicBezTo>
                <a:cubicBezTo>
                  <a:pt x="99" y="23"/>
                  <a:pt x="99" y="23"/>
                  <a:pt x="99" y="23"/>
                </a:cubicBezTo>
                <a:cubicBezTo>
                  <a:pt x="97" y="22"/>
                  <a:pt x="96" y="20"/>
                  <a:pt x="94" y="18"/>
                </a:cubicBezTo>
                <a:cubicBezTo>
                  <a:pt x="92" y="16"/>
                  <a:pt x="90" y="15"/>
                  <a:pt x="89" y="13"/>
                </a:cubicBezTo>
                <a:cubicBezTo>
                  <a:pt x="86" y="14"/>
                  <a:pt x="84" y="15"/>
                  <a:pt x="82" y="16"/>
                </a:cubicBezTo>
                <a:cubicBezTo>
                  <a:pt x="82" y="19"/>
                  <a:pt x="82" y="21"/>
                  <a:pt x="83" y="23"/>
                </a:cubicBezTo>
                <a:cubicBezTo>
                  <a:pt x="83" y="26"/>
                  <a:pt x="83" y="28"/>
                  <a:pt x="84" y="31"/>
                </a:cubicBezTo>
                <a:cubicBezTo>
                  <a:pt x="84" y="32"/>
                  <a:pt x="84" y="32"/>
                  <a:pt x="84" y="32"/>
                </a:cubicBezTo>
                <a:cubicBezTo>
                  <a:pt x="83" y="32"/>
                  <a:pt x="83" y="32"/>
                  <a:pt x="83" y="32"/>
                </a:cubicBezTo>
                <a:cubicBezTo>
                  <a:pt x="80" y="34"/>
                  <a:pt x="76" y="36"/>
                  <a:pt x="73" y="38"/>
                </a:cubicBezTo>
                <a:cubicBezTo>
                  <a:pt x="73" y="39"/>
                  <a:pt x="73" y="39"/>
                  <a:pt x="73" y="39"/>
                </a:cubicBezTo>
                <a:cubicBezTo>
                  <a:pt x="72" y="38"/>
                  <a:pt x="72" y="38"/>
                  <a:pt x="72" y="38"/>
                </a:cubicBezTo>
                <a:cubicBezTo>
                  <a:pt x="70" y="37"/>
                  <a:pt x="68" y="36"/>
                  <a:pt x="66" y="34"/>
                </a:cubicBezTo>
                <a:cubicBezTo>
                  <a:pt x="64" y="33"/>
                  <a:pt x="62" y="31"/>
                  <a:pt x="60" y="30"/>
                </a:cubicBezTo>
                <a:cubicBezTo>
                  <a:pt x="58" y="32"/>
                  <a:pt x="56" y="33"/>
                  <a:pt x="54" y="35"/>
                </a:cubicBezTo>
                <a:cubicBezTo>
                  <a:pt x="54" y="37"/>
                  <a:pt x="55" y="40"/>
                  <a:pt x="56" y="42"/>
                </a:cubicBezTo>
                <a:cubicBezTo>
                  <a:pt x="57" y="44"/>
                  <a:pt x="58" y="47"/>
                  <a:pt x="59" y="49"/>
                </a:cubicBezTo>
                <a:cubicBezTo>
                  <a:pt x="59" y="49"/>
                  <a:pt x="59" y="49"/>
                  <a:pt x="59" y="49"/>
                </a:cubicBezTo>
                <a:cubicBezTo>
                  <a:pt x="58" y="50"/>
                  <a:pt x="58" y="50"/>
                  <a:pt x="58" y="50"/>
                </a:cubicBezTo>
                <a:cubicBezTo>
                  <a:pt x="56" y="53"/>
                  <a:pt x="53" y="55"/>
                  <a:pt x="50" y="58"/>
                </a:cubicBezTo>
                <a:cubicBezTo>
                  <a:pt x="50" y="59"/>
                  <a:pt x="50" y="59"/>
                  <a:pt x="50" y="59"/>
                </a:cubicBezTo>
                <a:cubicBezTo>
                  <a:pt x="49" y="59"/>
                  <a:pt x="49" y="59"/>
                  <a:pt x="49" y="59"/>
                </a:cubicBezTo>
                <a:cubicBezTo>
                  <a:pt x="47" y="58"/>
                  <a:pt x="44" y="57"/>
                  <a:pt x="42" y="56"/>
                </a:cubicBezTo>
                <a:cubicBezTo>
                  <a:pt x="40" y="55"/>
                  <a:pt x="37" y="54"/>
                  <a:pt x="35" y="54"/>
                </a:cubicBezTo>
                <a:cubicBezTo>
                  <a:pt x="33" y="56"/>
                  <a:pt x="32" y="58"/>
                  <a:pt x="30" y="60"/>
                </a:cubicBezTo>
                <a:cubicBezTo>
                  <a:pt x="32" y="62"/>
                  <a:pt x="33" y="64"/>
                  <a:pt x="34" y="66"/>
                </a:cubicBezTo>
                <a:cubicBezTo>
                  <a:pt x="36" y="68"/>
                  <a:pt x="37" y="70"/>
                  <a:pt x="38" y="72"/>
                </a:cubicBezTo>
                <a:cubicBezTo>
                  <a:pt x="39" y="72"/>
                  <a:pt x="39" y="72"/>
                  <a:pt x="39" y="72"/>
                </a:cubicBezTo>
                <a:cubicBezTo>
                  <a:pt x="38" y="73"/>
                  <a:pt x="38" y="73"/>
                  <a:pt x="38" y="73"/>
                </a:cubicBezTo>
                <a:cubicBezTo>
                  <a:pt x="36" y="76"/>
                  <a:pt x="34" y="80"/>
                  <a:pt x="32" y="83"/>
                </a:cubicBezTo>
                <a:cubicBezTo>
                  <a:pt x="32" y="84"/>
                  <a:pt x="32" y="84"/>
                  <a:pt x="32" y="84"/>
                </a:cubicBezTo>
                <a:cubicBezTo>
                  <a:pt x="31" y="84"/>
                  <a:pt x="31" y="84"/>
                  <a:pt x="31" y="84"/>
                </a:cubicBezTo>
                <a:cubicBezTo>
                  <a:pt x="29" y="83"/>
                  <a:pt x="26" y="83"/>
                  <a:pt x="24" y="83"/>
                </a:cubicBezTo>
                <a:cubicBezTo>
                  <a:pt x="21" y="82"/>
                  <a:pt x="19" y="82"/>
                  <a:pt x="17" y="82"/>
                </a:cubicBezTo>
                <a:cubicBezTo>
                  <a:pt x="15" y="84"/>
                  <a:pt x="14" y="86"/>
                  <a:pt x="13" y="89"/>
                </a:cubicBezTo>
                <a:cubicBezTo>
                  <a:pt x="15" y="90"/>
                  <a:pt x="16" y="92"/>
                  <a:pt x="18" y="94"/>
                </a:cubicBezTo>
                <a:cubicBezTo>
                  <a:pt x="20" y="95"/>
                  <a:pt x="22" y="97"/>
                  <a:pt x="24" y="99"/>
                </a:cubicBezTo>
                <a:cubicBezTo>
                  <a:pt x="24" y="99"/>
                  <a:pt x="24" y="99"/>
                  <a:pt x="24" y="99"/>
                </a:cubicBezTo>
                <a:cubicBezTo>
                  <a:pt x="24" y="100"/>
                  <a:pt x="24" y="100"/>
                  <a:pt x="24" y="100"/>
                </a:cubicBezTo>
                <a:cubicBezTo>
                  <a:pt x="22" y="104"/>
                  <a:pt x="21" y="108"/>
                  <a:pt x="20" y="111"/>
                </a:cubicBezTo>
                <a:cubicBezTo>
                  <a:pt x="20" y="112"/>
                  <a:pt x="20" y="112"/>
                  <a:pt x="20" y="112"/>
                </a:cubicBezTo>
                <a:cubicBezTo>
                  <a:pt x="19" y="112"/>
                  <a:pt x="19" y="112"/>
                  <a:pt x="19" y="112"/>
                </a:cubicBezTo>
                <a:cubicBezTo>
                  <a:pt x="17" y="112"/>
                  <a:pt x="14" y="112"/>
                  <a:pt x="12" y="113"/>
                </a:cubicBezTo>
                <a:cubicBezTo>
                  <a:pt x="9" y="113"/>
                  <a:pt x="7" y="113"/>
                  <a:pt x="4" y="113"/>
                </a:cubicBezTo>
                <a:cubicBezTo>
                  <a:pt x="4" y="116"/>
                  <a:pt x="3" y="118"/>
                  <a:pt x="3" y="121"/>
                </a:cubicBezTo>
                <a:cubicBezTo>
                  <a:pt x="5" y="122"/>
                  <a:pt x="7" y="123"/>
                  <a:pt x="9" y="125"/>
                </a:cubicBezTo>
                <a:cubicBezTo>
                  <a:pt x="11" y="126"/>
                  <a:pt x="13" y="127"/>
                  <a:pt x="15" y="128"/>
                </a:cubicBezTo>
                <a:cubicBezTo>
                  <a:pt x="16" y="129"/>
                  <a:pt x="16" y="129"/>
                  <a:pt x="16" y="129"/>
                </a:cubicBezTo>
                <a:cubicBezTo>
                  <a:pt x="16" y="130"/>
                  <a:pt x="16" y="130"/>
                  <a:pt x="16" y="130"/>
                </a:cubicBezTo>
                <a:cubicBezTo>
                  <a:pt x="15" y="133"/>
                  <a:pt x="15" y="137"/>
                  <a:pt x="15" y="141"/>
                </a:cubicBezTo>
                <a:cubicBezTo>
                  <a:pt x="14" y="142"/>
                  <a:pt x="14" y="142"/>
                  <a:pt x="14" y="142"/>
                </a:cubicBezTo>
                <a:cubicBezTo>
                  <a:pt x="14" y="142"/>
                  <a:pt x="14" y="142"/>
                  <a:pt x="14" y="142"/>
                </a:cubicBezTo>
                <a:cubicBezTo>
                  <a:pt x="12" y="143"/>
                  <a:pt x="9" y="144"/>
                  <a:pt x="7" y="145"/>
                </a:cubicBezTo>
                <a:cubicBezTo>
                  <a:pt x="4" y="145"/>
                  <a:pt x="2" y="146"/>
                  <a:pt x="0" y="147"/>
                </a:cubicBezTo>
                <a:cubicBezTo>
                  <a:pt x="0" y="147"/>
                  <a:pt x="0" y="147"/>
                  <a:pt x="0" y="147"/>
                </a:cubicBezTo>
                <a:cubicBezTo>
                  <a:pt x="0" y="148"/>
                  <a:pt x="0" y="150"/>
                  <a:pt x="0" y="151"/>
                </a:cubicBezTo>
                <a:cubicBezTo>
                  <a:pt x="0" y="152"/>
                  <a:pt x="0" y="153"/>
                  <a:pt x="0" y="155"/>
                </a:cubicBezTo>
                <a:cubicBezTo>
                  <a:pt x="0" y="155"/>
                  <a:pt x="0" y="155"/>
                  <a:pt x="0" y="155"/>
                </a:cubicBezTo>
                <a:cubicBezTo>
                  <a:pt x="2" y="156"/>
                  <a:pt x="4" y="156"/>
                  <a:pt x="7" y="157"/>
                </a:cubicBezTo>
                <a:cubicBezTo>
                  <a:pt x="9" y="158"/>
                  <a:pt x="12" y="158"/>
                  <a:pt x="14" y="159"/>
                </a:cubicBezTo>
                <a:cubicBezTo>
                  <a:pt x="14" y="160"/>
                  <a:pt x="14" y="160"/>
                  <a:pt x="14" y="160"/>
                </a:cubicBezTo>
                <a:cubicBezTo>
                  <a:pt x="15" y="160"/>
                  <a:pt x="15" y="160"/>
                  <a:pt x="15" y="160"/>
                </a:cubicBezTo>
                <a:cubicBezTo>
                  <a:pt x="15" y="165"/>
                  <a:pt x="15" y="168"/>
                  <a:pt x="16" y="172"/>
                </a:cubicBezTo>
                <a:cubicBezTo>
                  <a:pt x="16" y="173"/>
                  <a:pt x="16" y="173"/>
                  <a:pt x="16" y="173"/>
                </a:cubicBezTo>
                <a:cubicBezTo>
                  <a:pt x="15" y="173"/>
                  <a:pt x="15" y="173"/>
                  <a:pt x="15" y="173"/>
                </a:cubicBezTo>
                <a:cubicBezTo>
                  <a:pt x="13" y="174"/>
                  <a:pt x="11" y="176"/>
                  <a:pt x="9" y="177"/>
                </a:cubicBezTo>
                <a:cubicBezTo>
                  <a:pt x="7" y="178"/>
                  <a:pt x="5" y="179"/>
                  <a:pt x="3" y="181"/>
                </a:cubicBezTo>
                <a:cubicBezTo>
                  <a:pt x="3" y="183"/>
                  <a:pt x="4" y="186"/>
                  <a:pt x="4" y="188"/>
                </a:cubicBezTo>
                <a:cubicBezTo>
                  <a:pt x="7" y="189"/>
                  <a:pt x="9" y="189"/>
                  <a:pt x="12" y="189"/>
                </a:cubicBezTo>
                <a:cubicBezTo>
                  <a:pt x="14" y="189"/>
                  <a:pt x="17" y="189"/>
                  <a:pt x="19" y="190"/>
                </a:cubicBezTo>
                <a:cubicBezTo>
                  <a:pt x="20" y="190"/>
                  <a:pt x="20" y="190"/>
                  <a:pt x="20" y="190"/>
                </a:cubicBezTo>
                <a:cubicBezTo>
                  <a:pt x="20" y="190"/>
                  <a:pt x="20" y="190"/>
                  <a:pt x="20" y="190"/>
                </a:cubicBezTo>
                <a:cubicBezTo>
                  <a:pt x="21" y="194"/>
                  <a:pt x="22" y="198"/>
                  <a:pt x="24" y="201"/>
                </a:cubicBezTo>
                <a:cubicBezTo>
                  <a:pt x="24" y="202"/>
                  <a:pt x="24" y="202"/>
                  <a:pt x="24" y="202"/>
                </a:cubicBezTo>
                <a:cubicBezTo>
                  <a:pt x="24" y="203"/>
                  <a:pt x="24" y="203"/>
                  <a:pt x="24" y="203"/>
                </a:cubicBezTo>
                <a:cubicBezTo>
                  <a:pt x="22" y="204"/>
                  <a:pt x="20" y="206"/>
                  <a:pt x="18" y="208"/>
                </a:cubicBezTo>
                <a:cubicBezTo>
                  <a:pt x="16" y="210"/>
                  <a:pt x="15" y="211"/>
                  <a:pt x="13" y="213"/>
                </a:cubicBezTo>
                <a:cubicBezTo>
                  <a:pt x="14" y="215"/>
                  <a:pt x="15" y="218"/>
                  <a:pt x="17" y="220"/>
                </a:cubicBezTo>
                <a:cubicBezTo>
                  <a:pt x="19" y="220"/>
                  <a:pt x="21" y="219"/>
                  <a:pt x="24" y="219"/>
                </a:cubicBezTo>
                <a:cubicBezTo>
                  <a:pt x="26" y="219"/>
                  <a:pt x="29" y="218"/>
                  <a:pt x="31" y="218"/>
                </a:cubicBezTo>
                <a:cubicBezTo>
                  <a:pt x="32" y="218"/>
                  <a:pt x="32" y="218"/>
                  <a:pt x="32" y="218"/>
                </a:cubicBezTo>
                <a:cubicBezTo>
                  <a:pt x="32" y="219"/>
                  <a:pt x="32" y="219"/>
                  <a:pt x="32" y="219"/>
                </a:cubicBezTo>
                <a:cubicBezTo>
                  <a:pt x="34" y="222"/>
                  <a:pt x="36" y="225"/>
                  <a:pt x="38" y="228"/>
                </a:cubicBezTo>
                <a:cubicBezTo>
                  <a:pt x="39" y="229"/>
                  <a:pt x="39" y="229"/>
                  <a:pt x="39" y="229"/>
                </a:cubicBezTo>
                <a:cubicBezTo>
                  <a:pt x="38" y="230"/>
                  <a:pt x="38" y="230"/>
                  <a:pt x="38" y="230"/>
                </a:cubicBezTo>
                <a:cubicBezTo>
                  <a:pt x="37" y="232"/>
                  <a:pt x="36" y="234"/>
                  <a:pt x="34" y="236"/>
                </a:cubicBezTo>
                <a:cubicBezTo>
                  <a:pt x="33" y="238"/>
                  <a:pt x="32" y="240"/>
                  <a:pt x="30" y="242"/>
                </a:cubicBezTo>
                <a:cubicBezTo>
                  <a:pt x="32" y="244"/>
                  <a:pt x="33" y="246"/>
                  <a:pt x="35" y="248"/>
                </a:cubicBezTo>
                <a:cubicBezTo>
                  <a:pt x="37" y="247"/>
                  <a:pt x="40" y="246"/>
                  <a:pt x="42" y="246"/>
                </a:cubicBezTo>
                <a:cubicBezTo>
                  <a:pt x="44" y="245"/>
                  <a:pt x="47" y="244"/>
                  <a:pt x="49" y="243"/>
                </a:cubicBezTo>
                <a:cubicBezTo>
                  <a:pt x="50" y="243"/>
                  <a:pt x="50" y="243"/>
                  <a:pt x="50" y="243"/>
                </a:cubicBezTo>
                <a:cubicBezTo>
                  <a:pt x="50" y="243"/>
                  <a:pt x="50" y="243"/>
                  <a:pt x="50" y="243"/>
                </a:cubicBezTo>
                <a:cubicBezTo>
                  <a:pt x="53" y="246"/>
                  <a:pt x="56" y="249"/>
                  <a:pt x="58" y="251"/>
                </a:cubicBezTo>
                <a:cubicBezTo>
                  <a:pt x="59" y="252"/>
                  <a:pt x="59" y="252"/>
                  <a:pt x="59" y="252"/>
                </a:cubicBezTo>
                <a:cubicBezTo>
                  <a:pt x="59" y="253"/>
                  <a:pt x="59" y="253"/>
                  <a:pt x="59" y="253"/>
                </a:cubicBezTo>
                <a:cubicBezTo>
                  <a:pt x="58" y="255"/>
                  <a:pt x="57" y="257"/>
                  <a:pt x="56" y="260"/>
                </a:cubicBezTo>
                <a:cubicBezTo>
                  <a:pt x="55" y="262"/>
                  <a:pt x="54" y="264"/>
                  <a:pt x="54" y="266"/>
                </a:cubicBezTo>
                <a:cubicBezTo>
                  <a:pt x="56" y="268"/>
                  <a:pt x="58" y="270"/>
                  <a:pt x="60" y="271"/>
                </a:cubicBezTo>
                <a:cubicBezTo>
                  <a:pt x="62" y="270"/>
                  <a:pt x="64" y="269"/>
                  <a:pt x="66" y="267"/>
                </a:cubicBezTo>
                <a:cubicBezTo>
                  <a:pt x="68" y="266"/>
                  <a:pt x="70" y="265"/>
                  <a:pt x="72" y="263"/>
                </a:cubicBezTo>
                <a:cubicBezTo>
                  <a:pt x="73" y="263"/>
                  <a:pt x="73" y="263"/>
                  <a:pt x="73" y="263"/>
                </a:cubicBezTo>
                <a:cubicBezTo>
                  <a:pt x="73" y="263"/>
                  <a:pt x="73" y="263"/>
                  <a:pt x="73" y="263"/>
                </a:cubicBezTo>
                <a:cubicBezTo>
                  <a:pt x="76" y="266"/>
                  <a:pt x="80" y="268"/>
                  <a:pt x="83" y="270"/>
                </a:cubicBezTo>
                <a:cubicBezTo>
                  <a:pt x="84" y="270"/>
                  <a:pt x="84" y="270"/>
                  <a:pt x="84" y="270"/>
                </a:cubicBezTo>
                <a:cubicBezTo>
                  <a:pt x="84" y="271"/>
                  <a:pt x="84" y="271"/>
                  <a:pt x="84" y="271"/>
                </a:cubicBezTo>
                <a:cubicBezTo>
                  <a:pt x="83" y="273"/>
                  <a:pt x="83" y="276"/>
                  <a:pt x="83" y="278"/>
                </a:cubicBezTo>
                <a:cubicBezTo>
                  <a:pt x="82" y="280"/>
                  <a:pt x="82" y="283"/>
                  <a:pt x="82" y="285"/>
                </a:cubicBezTo>
                <a:cubicBezTo>
                  <a:pt x="84" y="286"/>
                  <a:pt x="86" y="287"/>
                  <a:pt x="89" y="289"/>
                </a:cubicBezTo>
                <a:cubicBezTo>
                  <a:pt x="90" y="287"/>
                  <a:pt x="92" y="285"/>
                  <a:pt x="94" y="283"/>
                </a:cubicBezTo>
                <a:cubicBezTo>
                  <a:pt x="96" y="282"/>
                  <a:pt x="97" y="280"/>
                  <a:pt x="99" y="278"/>
                </a:cubicBezTo>
                <a:cubicBezTo>
                  <a:pt x="100" y="278"/>
                  <a:pt x="100" y="278"/>
                  <a:pt x="100" y="278"/>
                </a:cubicBezTo>
                <a:cubicBezTo>
                  <a:pt x="100" y="278"/>
                  <a:pt x="100" y="278"/>
                  <a:pt x="100" y="278"/>
                </a:cubicBezTo>
                <a:cubicBezTo>
                  <a:pt x="104" y="279"/>
                  <a:pt x="108" y="281"/>
                  <a:pt x="111" y="282"/>
                </a:cubicBezTo>
                <a:cubicBezTo>
                  <a:pt x="112" y="282"/>
                  <a:pt x="112" y="282"/>
                  <a:pt x="112" y="282"/>
                </a:cubicBezTo>
                <a:cubicBezTo>
                  <a:pt x="112" y="283"/>
                  <a:pt x="112" y="283"/>
                  <a:pt x="112" y="283"/>
                </a:cubicBezTo>
                <a:cubicBezTo>
                  <a:pt x="112" y="285"/>
                  <a:pt x="113" y="288"/>
                  <a:pt x="113" y="290"/>
                </a:cubicBezTo>
                <a:cubicBezTo>
                  <a:pt x="113" y="292"/>
                  <a:pt x="113" y="295"/>
                  <a:pt x="113" y="297"/>
                </a:cubicBezTo>
                <a:cubicBezTo>
                  <a:pt x="116" y="298"/>
                  <a:pt x="118" y="298"/>
                  <a:pt x="121" y="299"/>
                </a:cubicBezTo>
                <a:cubicBezTo>
                  <a:pt x="122" y="297"/>
                  <a:pt x="124" y="295"/>
                  <a:pt x="125" y="293"/>
                </a:cubicBezTo>
                <a:cubicBezTo>
                  <a:pt x="126" y="291"/>
                  <a:pt x="127" y="288"/>
                  <a:pt x="129" y="287"/>
                </a:cubicBezTo>
                <a:cubicBezTo>
                  <a:pt x="129" y="286"/>
                  <a:pt x="129" y="286"/>
                  <a:pt x="129" y="286"/>
                </a:cubicBezTo>
                <a:cubicBezTo>
                  <a:pt x="130" y="286"/>
                  <a:pt x="130" y="286"/>
                  <a:pt x="130" y="286"/>
                </a:cubicBezTo>
                <a:cubicBezTo>
                  <a:pt x="133" y="286"/>
                  <a:pt x="137" y="287"/>
                  <a:pt x="141" y="287"/>
                </a:cubicBezTo>
                <a:cubicBezTo>
                  <a:pt x="142" y="287"/>
                  <a:pt x="142" y="287"/>
                  <a:pt x="142" y="287"/>
                </a:cubicBezTo>
                <a:cubicBezTo>
                  <a:pt x="142" y="288"/>
                  <a:pt x="142" y="288"/>
                  <a:pt x="142" y="288"/>
                </a:cubicBezTo>
                <a:cubicBezTo>
                  <a:pt x="143" y="290"/>
                  <a:pt x="144" y="293"/>
                  <a:pt x="145" y="295"/>
                </a:cubicBezTo>
                <a:cubicBezTo>
                  <a:pt x="145" y="297"/>
                  <a:pt x="146" y="300"/>
                  <a:pt x="147" y="302"/>
                </a:cubicBezTo>
                <a:cubicBezTo>
                  <a:pt x="147" y="302"/>
                  <a:pt x="147" y="302"/>
                  <a:pt x="147" y="302"/>
                </a:cubicBezTo>
                <a:cubicBezTo>
                  <a:pt x="150" y="302"/>
                  <a:pt x="152" y="302"/>
                  <a:pt x="155" y="302"/>
                </a:cubicBezTo>
                <a:cubicBezTo>
                  <a:pt x="155" y="302"/>
                  <a:pt x="155" y="302"/>
                  <a:pt x="155" y="302"/>
                </a:cubicBezTo>
                <a:cubicBezTo>
                  <a:pt x="156" y="300"/>
                  <a:pt x="156" y="297"/>
                  <a:pt x="157" y="295"/>
                </a:cubicBezTo>
                <a:cubicBezTo>
                  <a:pt x="158" y="293"/>
                  <a:pt x="159" y="290"/>
                  <a:pt x="159" y="288"/>
                </a:cubicBezTo>
                <a:cubicBezTo>
                  <a:pt x="160" y="287"/>
                  <a:pt x="160" y="287"/>
                  <a:pt x="160" y="287"/>
                </a:cubicBezTo>
                <a:cubicBezTo>
                  <a:pt x="161" y="287"/>
                  <a:pt x="161" y="287"/>
                  <a:pt x="161" y="287"/>
                </a:cubicBezTo>
                <a:cubicBezTo>
                  <a:pt x="165" y="287"/>
                  <a:pt x="168" y="286"/>
                  <a:pt x="172" y="286"/>
                </a:cubicBezTo>
                <a:cubicBezTo>
                  <a:pt x="173" y="286"/>
                  <a:pt x="173" y="286"/>
                  <a:pt x="173" y="286"/>
                </a:cubicBezTo>
                <a:cubicBezTo>
                  <a:pt x="173" y="287"/>
                  <a:pt x="173" y="287"/>
                  <a:pt x="173" y="287"/>
                </a:cubicBezTo>
                <a:cubicBezTo>
                  <a:pt x="175" y="288"/>
                  <a:pt x="176" y="291"/>
                  <a:pt x="177" y="293"/>
                </a:cubicBezTo>
                <a:cubicBezTo>
                  <a:pt x="178" y="295"/>
                  <a:pt x="180" y="297"/>
                  <a:pt x="181" y="299"/>
                </a:cubicBezTo>
                <a:cubicBezTo>
                  <a:pt x="183" y="298"/>
                  <a:pt x="186" y="298"/>
                  <a:pt x="188" y="297"/>
                </a:cubicBezTo>
                <a:cubicBezTo>
                  <a:pt x="189" y="295"/>
                  <a:pt x="189" y="292"/>
                  <a:pt x="189" y="290"/>
                </a:cubicBezTo>
                <a:cubicBezTo>
                  <a:pt x="189" y="288"/>
                  <a:pt x="189" y="285"/>
                  <a:pt x="190" y="283"/>
                </a:cubicBezTo>
                <a:cubicBezTo>
                  <a:pt x="190" y="282"/>
                  <a:pt x="190" y="282"/>
                  <a:pt x="190" y="282"/>
                </a:cubicBezTo>
                <a:cubicBezTo>
                  <a:pt x="191" y="282"/>
                  <a:pt x="191" y="282"/>
                  <a:pt x="191" y="282"/>
                </a:cubicBezTo>
                <a:cubicBezTo>
                  <a:pt x="194" y="281"/>
                  <a:pt x="198" y="279"/>
                  <a:pt x="202" y="278"/>
                </a:cubicBezTo>
                <a:cubicBezTo>
                  <a:pt x="202" y="278"/>
                  <a:pt x="202" y="278"/>
                  <a:pt x="202" y="278"/>
                </a:cubicBezTo>
                <a:cubicBezTo>
                  <a:pt x="203" y="278"/>
                  <a:pt x="203" y="278"/>
                  <a:pt x="203" y="278"/>
                </a:cubicBezTo>
                <a:cubicBezTo>
                  <a:pt x="205" y="280"/>
                  <a:pt x="206" y="282"/>
                  <a:pt x="208" y="283"/>
                </a:cubicBezTo>
                <a:cubicBezTo>
                  <a:pt x="210" y="285"/>
                  <a:pt x="211" y="287"/>
                  <a:pt x="213" y="289"/>
                </a:cubicBezTo>
                <a:cubicBezTo>
                  <a:pt x="215" y="288"/>
                  <a:pt x="218" y="286"/>
                  <a:pt x="220" y="285"/>
                </a:cubicBezTo>
                <a:cubicBezTo>
                  <a:pt x="220" y="283"/>
                  <a:pt x="219" y="280"/>
                  <a:pt x="219" y="278"/>
                </a:cubicBezTo>
                <a:cubicBezTo>
                  <a:pt x="219" y="276"/>
                  <a:pt x="218" y="273"/>
                  <a:pt x="218" y="271"/>
                </a:cubicBezTo>
                <a:cubicBezTo>
                  <a:pt x="218" y="270"/>
                  <a:pt x="218" y="270"/>
                  <a:pt x="218" y="270"/>
                </a:cubicBezTo>
                <a:cubicBezTo>
                  <a:pt x="219" y="270"/>
                  <a:pt x="219" y="270"/>
                  <a:pt x="219" y="270"/>
                </a:cubicBezTo>
                <a:cubicBezTo>
                  <a:pt x="222" y="268"/>
                  <a:pt x="225" y="266"/>
                  <a:pt x="228" y="263"/>
                </a:cubicBezTo>
                <a:cubicBezTo>
                  <a:pt x="229" y="263"/>
                  <a:pt x="229" y="263"/>
                  <a:pt x="229" y="263"/>
                </a:cubicBezTo>
                <a:cubicBezTo>
                  <a:pt x="230" y="263"/>
                  <a:pt x="230" y="263"/>
                  <a:pt x="230" y="263"/>
                </a:cubicBezTo>
                <a:cubicBezTo>
                  <a:pt x="232" y="265"/>
                  <a:pt x="234" y="266"/>
                  <a:pt x="236" y="267"/>
                </a:cubicBezTo>
                <a:cubicBezTo>
                  <a:pt x="238" y="269"/>
                  <a:pt x="240" y="270"/>
                  <a:pt x="242" y="271"/>
                </a:cubicBezTo>
                <a:cubicBezTo>
                  <a:pt x="244" y="270"/>
                  <a:pt x="246" y="268"/>
                  <a:pt x="248" y="266"/>
                </a:cubicBezTo>
                <a:cubicBezTo>
                  <a:pt x="247" y="264"/>
                  <a:pt x="247" y="262"/>
                  <a:pt x="246" y="260"/>
                </a:cubicBezTo>
                <a:cubicBezTo>
                  <a:pt x="245" y="257"/>
                  <a:pt x="244" y="255"/>
                  <a:pt x="243" y="253"/>
                </a:cubicBezTo>
                <a:cubicBezTo>
                  <a:pt x="243" y="252"/>
                  <a:pt x="243" y="252"/>
                  <a:pt x="243" y="252"/>
                </a:cubicBezTo>
                <a:cubicBezTo>
                  <a:pt x="243" y="251"/>
                  <a:pt x="243" y="251"/>
                  <a:pt x="243" y="251"/>
                </a:cubicBezTo>
                <a:cubicBezTo>
                  <a:pt x="246" y="249"/>
                  <a:pt x="249" y="246"/>
                  <a:pt x="252" y="243"/>
                </a:cubicBezTo>
                <a:cubicBezTo>
                  <a:pt x="252" y="243"/>
                  <a:pt x="252" y="243"/>
                  <a:pt x="252" y="243"/>
                </a:cubicBezTo>
                <a:cubicBezTo>
                  <a:pt x="253" y="243"/>
                  <a:pt x="253" y="243"/>
                  <a:pt x="253" y="243"/>
                </a:cubicBezTo>
                <a:cubicBezTo>
                  <a:pt x="255" y="244"/>
                  <a:pt x="258" y="245"/>
                  <a:pt x="260" y="246"/>
                </a:cubicBezTo>
                <a:cubicBezTo>
                  <a:pt x="262" y="246"/>
                  <a:pt x="264" y="247"/>
                  <a:pt x="267" y="248"/>
                </a:cubicBezTo>
                <a:cubicBezTo>
                  <a:pt x="268" y="246"/>
                  <a:pt x="270" y="244"/>
                  <a:pt x="271" y="242"/>
                </a:cubicBezTo>
                <a:cubicBezTo>
                  <a:pt x="270" y="240"/>
                  <a:pt x="269" y="238"/>
                  <a:pt x="268" y="236"/>
                </a:cubicBezTo>
                <a:cubicBezTo>
                  <a:pt x="266" y="234"/>
                  <a:pt x="265" y="232"/>
                  <a:pt x="264" y="230"/>
                </a:cubicBezTo>
                <a:cubicBezTo>
                  <a:pt x="263" y="229"/>
                  <a:pt x="263" y="229"/>
                  <a:pt x="263" y="229"/>
                </a:cubicBezTo>
                <a:cubicBezTo>
                  <a:pt x="264" y="228"/>
                  <a:pt x="264" y="228"/>
                  <a:pt x="264" y="228"/>
                </a:cubicBezTo>
                <a:cubicBezTo>
                  <a:pt x="266" y="225"/>
                  <a:pt x="268" y="222"/>
                  <a:pt x="270" y="219"/>
                </a:cubicBezTo>
                <a:cubicBezTo>
                  <a:pt x="270" y="218"/>
                  <a:pt x="270" y="218"/>
                  <a:pt x="270" y="218"/>
                </a:cubicBezTo>
                <a:cubicBezTo>
                  <a:pt x="271" y="218"/>
                  <a:pt x="271" y="218"/>
                  <a:pt x="271" y="218"/>
                </a:cubicBezTo>
                <a:cubicBezTo>
                  <a:pt x="273" y="218"/>
                  <a:pt x="276" y="219"/>
                  <a:pt x="278" y="219"/>
                </a:cubicBezTo>
                <a:cubicBezTo>
                  <a:pt x="281" y="219"/>
                  <a:pt x="283" y="220"/>
                  <a:pt x="285" y="220"/>
                </a:cubicBezTo>
                <a:cubicBezTo>
                  <a:pt x="286" y="218"/>
                  <a:pt x="288" y="215"/>
                  <a:pt x="289" y="213"/>
                </a:cubicBezTo>
                <a:cubicBezTo>
                  <a:pt x="287" y="211"/>
                  <a:pt x="285" y="210"/>
                  <a:pt x="284" y="208"/>
                </a:cubicBezTo>
                <a:cubicBezTo>
                  <a:pt x="282" y="206"/>
                  <a:pt x="280" y="204"/>
                  <a:pt x="278" y="203"/>
                </a:cubicBezTo>
                <a:cubicBezTo>
                  <a:pt x="278" y="202"/>
                  <a:pt x="278" y="202"/>
                  <a:pt x="278" y="202"/>
                </a:cubicBezTo>
                <a:cubicBezTo>
                  <a:pt x="278" y="201"/>
                  <a:pt x="278" y="201"/>
                  <a:pt x="278" y="201"/>
                </a:cubicBezTo>
                <a:cubicBezTo>
                  <a:pt x="279" y="198"/>
                  <a:pt x="281" y="194"/>
                  <a:pt x="282" y="190"/>
                </a:cubicBezTo>
                <a:cubicBezTo>
                  <a:pt x="282" y="190"/>
                  <a:pt x="282" y="190"/>
                  <a:pt x="282" y="190"/>
                </a:cubicBezTo>
                <a:cubicBezTo>
                  <a:pt x="283" y="190"/>
                  <a:pt x="283" y="190"/>
                  <a:pt x="283" y="190"/>
                </a:cubicBezTo>
                <a:cubicBezTo>
                  <a:pt x="285" y="189"/>
                  <a:pt x="288" y="189"/>
                  <a:pt x="290" y="189"/>
                </a:cubicBezTo>
                <a:cubicBezTo>
                  <a:pt x="293" y="189"/>
                  <a:pt x="295" y="189"/>
                  <a:pt x="297" y="188"/>
                </a:cubicBezTo>
                <a:cubicBezTo>
                  <a:pt x="298" y="186"/>
                  <a:pt x="299" y="183"/>
                  <a:pt x="299" y="181"/>
                </a:cubicBezTo>
                <a:cubicBezTo>
                  <a:pt x="297" y="179"/>
                  <a:pt x="295" y="178"/>
                  <a:pt x="293" y="177"/>
                </a:cubicBezTo>
                <a:cubicBezTo>
                  <a:pt x="291" y="176"/>
                  <a:pt x="289" y="174"/>
                  <a:pt x="287" y="173"/>
                </a:cubicBezTo>
                <a:cubicBezTo>
                  <a:pt x="286" y="173"/>
                  <a:pt x="286" y="173"/>
                  <a:pt x="286" y="173"/>
                </a:cubicBezTo>
                <a:cubicBezTo>
                  <a:pt x="286" y="172"/>
                  <a:pt x="286" y="172"/>
                  <a:pt x="286" y="172"/>
                </a:cubicBezTo>
                <a:cubicBezTo>
                  <a:pt x="287" y="168"/>
                  <a:pt x="287" y="165"/>
                  <a:pt x="287" y="160"/>
                </a:cubicBezTo>
                <a:cubicBezTo>
                  <a:pt x="287" y="160"/>
                  <a:pt x="287" y="160"/>
                  <a:pt x="287" y="160"/>
                </a:cubicBezTo>
                <a:cubicBezTo>
                  <a:pt x="288" y="159"/>
                  <a:pt x="288" y="159"/>
                  <a:pt x="288" y="159"/>
                </a:cubicBezTo>
                <a:cubicBezTo>
                  <a:pt x="290" y="159"/>
                  <a:pt x="293" y="158"/>
                  <a:pt x="295" y="157"/>
                </a:cubicBezTo>
                <a:cubicBezTo>
                  <a:pt x="297" y="156"/>
                  <a:pt x="300" y="156"/>
                  <a:pt x="302" y="155"/>
                </a:cubicBezTo>
                <a:cubicBezTo>
                  <a:pt x="302" y="155"/>
                  <a:pt x="302" y="155"/>
                  <a:pt x="302" y="155"/>
                </a:cubicBezTo>
                <a:cubicBezTo>
                  <a:pt x="302" y="153"/>
                  <a:pt x="302" y="152"/>
                  <a:pt x="302" y="151"/>
                </a:cubicBezTo>
                <a:cubicBezTo>
                  <a:pt x="302" y="149"/>
                  <a:pt x="302" y="148"/>
                  <a:pt x="302" y="147"/>
                </a:cubicBezTo>
                <a:close/>
                <a:moveTo>
                  <a:pt x="159" y="110"/>
                </a:moveTo>
                <a:cubicBezTo>
                  <a:pt x="161" y="93"/>
                  <a:pt x="164" y="76"/>
                  <a:pt x="169" y="59"/>
                </a:cubicBezTo>
                <a:cubicBezTo>
                  <a:pt x="169" y="58"/>
                  <a:pt x="169" y="58"/>
                  <a:pt x="169" y="58"/>
                </a:cubicBezTo>
                <a:cubicBezTo>
                  <a:pt x="170" y="59"/>
                  <a:pt x="170" y="59"/>
                  <a:pt x="170" y="59"/>
                </a:cubicBezTo>
                <a:cubicBezTo>
                  <a:pt x="182" y="61"/>
                  <a:pt x="193" y="66"/>
                  <a:pt x="203" y="72"/>
                </a:cubicBezTo>
                <a:cubicBezTo>
                  <a:pt x="204" y="73"/>
                  <a:pt x="204" y="73"/>
                  <a:pt x="204" y="73"/>
                </a:cubicBezTo>
                <a:cubicBezTo>
                  <a:pt x="203" y="74"/>
                  <a:pt x="203" y="74"/>
                  <a:pt x="203" y="74"/>
                </a:cubicBezTo>
                <a:cubicBezTo>
                  <a:pt x="195" y="90"/>
                  <a:pt x="185" y="104"/>
                  <a:pt x="174" y="116"/>
                </a:cubicBezTo>
                <a:cubicBezTo>
                  <a:pt x="173" y="117"/>
                  <a:pt x="173" y="117"/>
                  <a:pt x="173" y="117"/>
                </a:cubicBezTo>
                <a:cubicBezTo>
                  <a:pt x="172" y="117"/>
                  <a:pt x="172" y="117"/>
                  <a:pt x="172" y="117"/>
                </a:cubicBezTo>
                <a:cubicBezTo>
                  <a:pt x="169" y="114"/>
                  <a:pt x="165" y="112"/>
                  <a:pt x="160" y="111"/>
                </a:cubicBezTo>
                <a:cubicBezTo>
                  <a:pt x="159" y="111"/>
                  <a:pt x="159" y="111"/>
                  <a:pt x="159" y="111"/>
                </a:cubicBezTo>
                <a:lnTo>
                  <a:pt x="159" y="110"/>
                </a:lnTo>
                <a:close/>
                <a:moveTo>
                  <a:pt x="99" y="72"/>
                </a:moveTo>
                <a:cubicBezTo>
                  <a:pt x="109" y="65"/>
                  <a:pt x="120" y="61"/>
                  <a:pt x="132" y="58"/>
                </a:cubicBezTo>
                <a:cubicBezTo>
                  <a:pt x="133" y="58"/>
                  <a:pt x="133" y="58"/>
                  <a:pt x="133" y="58"/>
                </a:cubicBezTo>
                <a:cubicBezTo>
                  <a:pt x="134" y="59"/>
                  <a:pt x="134" y="59"/>
                  <a:pt x="134" y="59"/>
                </a:cubicBezTo>
                <a:cubicBezTo>
                  <a:pt x="139" y="76"/>
                  <a:pt x="142" y="93"/>
                  <a:pt x="143" y="110"/>
                </a:cubicBezTo>
                <a:cubicBezTo>
                  <a:pt x="143" y="111"/>
                  <a:pt x="143" y="111"/>
                  <a:pt x="143" y="111"/>
                </a:cubicBezTo>
                <a:cubicBezTo>
                  <a:pt x="142" y="111"/>
                  <a:pt x="142" y="111"/>
                  <a:pt x="142" y="111"/>
                </a:cubicBezTo>
                <a:cubicBezTo>
                  <a:pt x="138" y="112"/>
                  <a:pt x="134" y="114"/>
                  <a:pt x="130" y="116"/>
                </a:cubicBezTo>
                <a:cubicBezTo>
                  <a:pt x="129" y="117"/>
                  <a:pt x="129" y="117"/>
                  <a:pt x="129" y="117"/>
                </a:cubicBezTo>
                <a:cubicBezTo>
                  <a:pt x="128" y="116"/>
                  <a:pt x="128" y="116"/>
                  <a:pt x="128" y="116"/>
                </a:cubicBezTo>
                <a:cubicBezTo>
                  <a:pt x="117" y="103"/>
                  <a:pt x="107" y="89"/>
                  <a:pt x="99" y="74"/>
                </a:cubicBezTo>
                <a:cubicBezTo>
                  <a:pt x="98" y="73"/>
                  <a:pt x="98" y="73"/>
                  <a:pt x="98" y="73"/>
                </a:cubicBezTo>
                <a:lnTo>
                  <a:pt x="99" y="72"/>
                </a:lnTo>
                <a:close/>
                <a:moveTo>
                  <a:pt x="59" y="132"/>
                </a:moveTo>
                <a:cubicBezTo>
                  <a:pt x="61" y="120"/>
                  <a:pt x="66" y="109"/>
                  <a:pt x="72" y="99"/>
                </a:cubicBezTo>
                <a:cubicBezTo>
                  <a:pt x="73" y="98"/>
                  <a:pt x="73" y="98"/>
                  <a:pt x="73" y="98"/>
                </a:cubicBezTo>
                <a:cubicBezTo>
                  <a:pt x="74" y="98"/>
                  <a:pt x="74" y="98"/>
                  <a:pt x="74" y="98"/>
                </a:cubicBezTo>
                <a:cubicBezTo>
                  <a:pt x="90" y="107"/>
                  <a:pt x="104" y="116"/>
                  <a:pt x="116" y="128"/>
                </a:cubicBezTo>
                <a:cubicBezTo>
                  <a:pt x="117" y="128"/>
                  <a:pt x="117" y="128"/>
                  <a:pt x="117" y="128"/>
                </a:cubicBezTo>
                <a:cubicBezTo>
                  <a:pt x="117" y="129"/>
                  <a:pt x="117" y="129"/>
                  <a:pt x="117" y="129"/>
                </a:cubicBezTo>
                <a:cubicBezTo>
                  <a:pt x="114" y="133"/>
                  <a:pt x="113" y="137"/>
                  <a:pt x="112" y="141"/>
                </a:cubicBezTo>
                <a:cubicBezTo>
                  <a:pt x="111" y="143"/>
                  <a:pt x="111" y="143"/>
                  <a:pt x="111" y="143"/>
                </a:cubicBezTo>
                <a:cubicBezTo>
                  <a:pt x="110" y="142"/>
                  <a:pt x="110" y="142"/>
                  <a:pt x="110" y="142"/>
                </a:cubicBezTo>
                <a:cubicBezTo>
                  <a:pt x="93" y="141"/>
                  <a:pt x="76" y="138"/>
                  <a:pt x="60" y="133"/>
                </a:cubicBezTo>
                <a:cubicBezTo>
                  <a:pt x="58" y="133"/>
                  <a:pt x="58" y="133"/>
                  <a:pt x="58" y="133"/>
                </a:cubicBezTo>
                <a:lnTo>
                  <a:pt x="59" y="132"/>
                </a:lnTo>
                <a:close/>
                <a:moveTo>
                  <a:pt x="74" y="203"/>
                </a:moveTo>
                <a:cubicBezTo>
                  <a:pt x="73" y="203"/>
                  <a:pt x="73" y="203"/>
                  <a:pt x="73" y="203"/>
                </a:cubicBezTo>
                <a:cubicBezTo>
                  <a:pt x="72" y="202"/>
                  <a:pt x="72" y="202"/>
                  <a:pt x="72" y="202"/>
                </a:cubicBezTo>
                <a:cubicBezTo>
                  <a:pt x="66" y="192"/>
                  <a:pt x="61" y="181"/>
                  <a:pt x="59" y="170"/>
                </a:cubicBezTo>
                <a:cubicBezTo>
                  <a:pt x="58" y="168"/>
                  <a:pt x="58" y="168"/>
                  <a:pt x="58" y="168"/>
                </a:cubicBezTo>
                <a:cubicBezTo>
                  <a:pt x="60" y="168"/>
                  <a:pt x="60" y="168"/>
                  <a:pt x="60" y="168"/>
                </a:cubicBezTo>
                <a:cubicBezTo>
                  <a:pt x="76" y="163"/>
                  <a:pt x="93" y="160"/>
                  <a:pt x="110" y="159"/>
                </a:cubicBezTo>
                <a:cubicBezTo>
                  <a:pt x="111" y="159"/>
                  <a:pt x="111" y="159"/>
                  <a:pt x="111" y="159"/>
                </a:cubicBezTo>
                <a:cubicBezTo>
                  <a:pt x="111" y="160"/>
                  <a:pt x="111" y="160"/>
                  <a:pt x="111" y="160"/>
                </a:cubicBezTo>
                <a:cubicBezTo>
                  <a:pt x="112" y="164"/>
                  <a:pt x="114" y="168"/>
                  <a:pt x="116" y="172"/>
                </a:cubicBezTo>
                <a:cubicBezTo>
                  <a:pt x="117" y="173"/>
                  <a:pt x="117" y="173"/>
                  <a:pt x="117" y="173"/>
                </a:cubicBezTo>
                <a:cubicBezTo>
                  <a:pt x="116" y="174"/>
                  <a:pt x="116" y="174"/>
                  <a:pt x="116" y="174"/>
                </a:cubicBezTo>
                <a:cubicBezTo>
                  <a:pt x="103" y="185"/>
                  <a:pt x="89" y="194"/>
                  <a:pt x="74" y="203"/>
                </a:cubicBezTo>
                <a:close/>
                <a:moveTo>
                  <a:pt x="143" y="191"/>
                </a:moveTo>
                <a:cubicBezTo>
                  <a:pt x="141" y="208"/>
                  <a:pt x="138" y="225"/>
                  <a:pt x="133" y="242"/>
                </a:cubicBezTo>
                <a:cubicBezTo>
                  <a:pt x="133" y="243"/>
                  <a:pt x="133" y="243"/>
                  <a:pt x="133" y="243"/>
                </a:cubicBezTo>
                <a:cubicBezTo>
                  <a:pt x="132" y="243"/>
                  <a:pt x="132" y="243"/>
                  <a:pt x="132" y="243"/>
                </a:cubicBezTo>
                <a:cubicBezTo>
                  <a:pt x="120" y="241"/>
                  <a:pt x="109" y="236"/>
                  <a:pt x="99" y="229"/>
                </a:cubicBezTo>
                <a:cubicBezTo>
                  <a:pt x="98" y="229"/>
                  <a:pt x="98" y="229"/>
                  <a:pt x="98" y="229"/>
                </a:cubicBezTo>
                <a:cubicBezTo>
                  <a:pt x="98" y="228"/>
                  <a:pt x="98" y="228"/>
                  <a:pt x="98" y="228"/>
                </a:cubicBezTo>
                <a:cubicBezTo>
                  <a:pt x="107" y="212"/>
                  <a:pt x="117" y="198"/>
                  <a:pt x="128" y="185"/>
                </a:cubicBezTo>
                <a:cubicBezTo>
                  <a:pt x="128" y="184"/>
                  <a:pt x="128" y="184"/>
                  <a:pt x="128" y="184"/>
                </a:cubicBezTo>
                <a:cubicBezTo>
                  <a:pt x="129" y="185"/>
                  <a:pt x="129" y="185"/>
                  <a:pt x="129" y="185"/>
                </a:cubicBezTo>
                <a:cubicBezTo>
                  <a:pt x="133" y="187"/>
                  <a:pt x="137" y="189"/>
                  <a:pt x="142" y="190"/>
                </a:cubicBezTo>
                <a:cubicBezTo>
                  <a:pt x="143" y="190"/>
                  <a:pt x="143" y="190"/>
                  <a:pt x="143" y="190"/>
                </a:cubicBezTo>
                <a:lnTo>
                  <a:pt x="143" y="191"/>
                </a:lnTo>
                <a:close/>
                <a:moveTo>
                  <a:pt x="151" y="180"/>
                </a:moveTo>
                <a:cubicBezTo>
                  <a:pt x="143" y="180"/>
                  <a:pt x="136" y="177"/>
                  <a:pt x="130" y="171"/>
                </a:cubicBezTo>
                <a:cubicBezTo>
                  <a:pt x="125" y="166"/>
                  <a:pt x="122" y="159"/>
                  <a:pt x="122" y="151"/>
                </a:cubicBezTo>
                <a:cubicBezTo>
                  <a:pt x="122" y="143"/>
                  <a:pt x="125" y="136"/>
                  <a:pt x="130" y="130"/>
                </a:cubicBezTo>
                <a:cubicBezTo>
                  <a:pt x="136" y="125"/>
                  <a:pt x="143" y="122"/>
                  <a:pt x="151" y="122"/>
                </a:cubicBezTo>
                <a:cubicBezTo>
                  <a:pt x="159" y="122"/>
                  <a:pt x="166" y="125"/>
                  <a:pt x="172" y="130"/>
                </a:cubicBezTo>
                <a:cubicBezTo>
                  <a:pt x="183" y="142"/>
                  <a:pt x="183" y="160"/>
                  <a:pt x="172" y="171"/>
                </a:cubicBezTo>
                <a:cubicBezTo>
                  <a:pt x="166" y="177"/>
                  <a:pt x="159" y="180"/>
                  <a:pt x="151" y="180"/>
                </a:cubicBezTo>
                <a:close/>
                <a:moveTo>
                  <a:pt x="203" y="229"/>
                </a:moveTo>
                <a:cubicBezTo>
                  <a:pt x="192" y="236"/>
                  <a:pt x="181" y="241"/>
                  <a:pt x="170" y="243"/>
                </a:cubicBezTo>
                <a:cubicBezTo>
                  <a:pt x="168" y="243"/>
                  <a:pt x="168" y="243"/>
                  <a:pt x="168" y="243"/>
                </a:cubicBezTo>
                <a:cubicBezTo>
                  <a:pt x="168" y="242"/>
                  <a:pt x="168" y="242"/>
                  <a:pt x="168" y="242"/>
                </a:cubicBezTo>
                <a:cubicBezTo>
                  <a:pt x="163" y="225"/>
                  <a:pt x="160" y="208"/>
                  <a:pt x="159" y="192"/>
                </a:cubicBezTo>
                <a:cubicBezTo>
                  <a:pt x="159" y="190"/>
                  <a:pt x="159" y="190"/>
                  <a:pt x="159" y="190"/>
                </a:cubicBezTo>
                <a:cubicBezTo>
                  <a:pt x="160" y="190"/>
                  <a:pt x="160" y="190"/>
                  <a:pt x="160" y="190"/>
                </a:cubicBezTo>
                <a:cubicBezTo>
                  <a:pt x="164" y="189"/>
                  <a:pt x="168" y="188"/>
                  <a:pt x="172" y="185"/>
                </a:cubicBezTo>
                <a:cubicBezTo>
                  <a:pt x="173" y="185"/>
                  <a:pt x="173" y="185"/>
                  <a:pt x="173" y="185"/>
                </a:cubicBezTo>
                <a:cubicBezTo>
                  <a:pt x="174" y="185"/>
                  <a:pt x="174" y="185"/>
                  <a:pt x="174" y="185"/>
                </a:cubicBezTo>
                <a:cubicBezTo>
                  <a:pt x="185" y="199"/>
                  <a:pt x="195" y="213"/>
                  <a:pt x="203" y="228"/>
                </a:cubicBezTo>
                <a:cubicBezTo>
                  <a:pt x="204" y="229"/>
                  <a:pt x="204" y="229"/>
                  <a:pt x="204" y="229"/>
                </a:cubicBezTo>
                <a:lnTo>
                  <a:pt x="203" y="229"/>
                </a:lnTo>
                <a:close/>
                <a:moveTo>
                  <a:pt x="243" y="170"/>
                </a:moveTo>
                <a:cubicBezTo>
                  <a:pt x="241" y="182"/>
                  <a:pt x="236" y="193"/>
                  <a:pt x="229" y="203"/>
                </a:cubicBezTo>
                <a:cubicBezTo>
                  <a:pt x="229" y="204"/>
                  <a:pt x="229" y="204"/>
                  <a:pt x="229" y="204"/>
                </a:cubicBezTo>
                <a:cubicBezTo>
                  <a:pt x="228" y="203"/>
                  <a:pt x="228" y="203"/>
                  <a:pt x="228" y="203"/>
                </a:cubicBezTo>
                <a:cubicBezTo>
                  <a:pt x="212" y="195"/>
                  <a:pt x="198" y="185"/>
                  <a:pt x="185" y="174"/>
                </a:cubicBezTo>
                <a:cubicBezTo>
                  <a:pt x="185" y="173"/>
                  <a:pt x="185" y="173"/>
                  <a:pt x="185" y="173"/>
                </a:cubicBezTo>
                <a:cubicBezTo>
                  <a:pt x="185" y="172"/>
                  <a:pt x="185" y="172"/>
                  <a:pt x="185" y="172"/>
                </a:cubicBezTo>
                <a:cubicBezTo>
                  <a:pt x="188" y="169"/>
                  <a:pt x="189" y="164"/>
                  <a:pt x="190" y="160"/>
                </a:cubicBezTo>
                <a:cubicBezTo>
                  <a:pt x="191" y="159"/>
                  <a:pt x="191" y="159"/>
                  <a:pt x="191" y="159"/>
                </a:cubicBezTo>
                <a:cubicBezTo>
                  <a:pt x="192" y="159"/>
                  <a:pt x="192" y="159"/>
                  <a:pt x="192" y="159"/>
                </a:cubicBezTo>
                <a:cubicBezTo>
                  <a:pt x="208" y="161"/>
                  <a:pt x="225" y="164"/>
                  <a:pt x="242" y="168"/>
                </a:cubicBezTo>
                <a:cubicBezTo>
                  <a:pt x="243" y="169"/>
                  <a:pt x="243" y="169"/>
                  <a:pt x="243" y="169"/>
                </a:cubicBezTo>
                <a:lnTo>
                  <a:pt x="243" y="170"/>
                </a:lnTo>
                <a:close/>
                <a:moveTo>
                  <a:pt x="242" y="134"/>
                </a:moveTo>
                <a:cubicBezTo>
                  <a:pt x="225" y="139"/>
                  <a:pt x="208" y="142"/>
                  <a:pt x="192" y="143"/>
                </a:cubicBezTo>
                <a:cubicBezTo>
                  <a:pt x="191" y="143"/>
                  <a:pt x="191" y="143"/>
                  <a:pt x="191" y="143"/>
                </a:cubicBezTo>
                <a:cubicBezTo>
                  <a:pt x="190" y="142"/>
                  <a:pt x="190" y="142"/>
                  <a:pt x="190" y="142"/>
                </a:cubicBezTo>
                <a:cubicBezTo>
                  <a:pt x="189" y="137"/>
                  <a:pt x="188" y="133"/>
                  <a:pt x="185" y="130"/>
                </a:cubicBezTo>
                <a:cubicBezTo>
                  <a:pt x="185" y="129"/>
                  <a:pt x="185" y="129"/>
                  <a:pt x="185" y="129"/>
                </a:cubicBezTo>
                <a:cubicBezTo>
                  <a:pt x="186" y="128"/>
                  <a:pt x="186" y="128"/>
                  <a:pt x="186" y="128"/>
                </a:cubicBezTo>
                <a:cubicBezTo>
                  <a:pt x="199" y="117"/>
                  <a:pt x="213" y="107"/>
                  <a:pt x="228" y="99"/>
                </a:cubicBezTo>
                <a:cubicBezTo>
                  <a:pt x="229" y="98"/>
                  <a:pt x="229" y="98"/>
                  <a:pt x="229" y="98"/>
                </a:cubicBezTo>
                <a:cubicBezTo>
                  <a:pt x="230" y="99"/>
                  <a:pt x="230" y="99"/>
                  <a:pt x="230" y="99"/>
                </a:cubicBezTo>
                <a:cubicBezTo>
                  <a:pt x="236" y="109"/>
                  <a:pt x="241" y="120"/>
                  <a:pt x="243" y="132"/>
                </a:cubicBezTo>
                <a:cubicBezTo>
                  <a:pt x="243" y="133"/>
                  <a:pt x="243" y="133"/>
                  <a:pt x="243" y="133"/>
                </a:cubicBezTo>
                <a:lnTo>
                  <a:pt x="242" y="134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  <a:effectLst>
            <a:outerShdw blurRad="190500" dist="76200" dir="2700000" algn="tl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4" name="Group 3"/>
          <p:cNvGrpSpPr/>
          <p:nvPr/>
        </p:nvGrpSpPr>
        <p:grpSpPr>
          <a:xfrm>
            <a:off x="13622393" y="2983262"/>
            <a:ext cx="4789664" cy="1538883"/>
            <a:chOff x="14190224" y="3062525"/>
            <a:chExt cx="4789664" cy="1538883"/>
          </a:xfrm>
        </p:grpSpPr>
        <p:grpSp>
          <p:nvGrpSpPr>
            <p:cNvPr id="92" name="Group 91"/>
            <p:cNvGrpSpPr/>
            <p:nvPr/>
          </p:nvGrpSpPr>
          <p:grpSpPr>
            <a:xfrm>
              <a:off x="15095276" y="3062525"/>
              <a:ext cx="3884612" cy="1538883"/>
              <a:chOff x="3894839" y="10606073"/>
              <a:chExt cx="3884612" cy="1538883"/>
            </a:xfrm>
          </p:grpSpPr>
          <p:sp>
            <p:nvSpPr>
              <p:cNvPr id="93" name="TextBox 92"/>
              <p:cNvSpPr txBox="1"/>
              <p:nvPr/>
            </p:nvSpPr>
            <p:spPr>
              <a:xfrm>
                <a:off x="3894839" y="10606073"/>
                <a:ext cx="3884612" cy="52322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fa-IR" sz="2800" b="1" dirty="0">
                    <a:solidFill>
                      <a:schemeClr val="accent1">
                        <a:lumMod val="50000"/>
                      </a:schemeClr>
                    </a:solidFill>
                    <a:effectLst>
                      <a:glow>
                        <a:srgbClr val="FF3399">
                          <a:alpha val="24000"/>
                        </a:srgbClr>
                      </a:glow>
                    </a:effectLst>
                    <a:latin typeface="Shabnam" panose="020B0603030804020204" pitchFamily="34" charset="-78"/>
                    <a:cs typeface="Shabnam" panose="020B0603030804020204" pitchFamily="34" charset="-78"/>
                  </a:rPr>
                  <a:t>تیتر عنوان را بنویسید</a:t>
                </a:r>
                <a:endParaRPr lang="en-US" sz="2800" b="1" dirty="0">
                  <a:solidFill>
                    <a:schemeClr val="accent1">
                      <a:lumMod val="50000"/>
                    </a:schemeClr>
                  </a:solidFill>
                  <a:effectLst>
                    <a:glow>
                      <a:srgbClr val="FF3399">
                        <a:alpha val="24000"/>
                      </a:srgbClr>
                    </a:glow>
                  </a:effectLst>
                  <a:latin typeface="Shabnam" panose="020B0603030804020204" pitchFamily="34" charset="-78"/>
                  <a:cs typeface="Shabnam" panose="020B0603030804020204" pitchFamily="34" charset="-78"/>
                </a:endParaRPr>
              </a:p>
            </p:txBody>
          </p:sp>
          <p:sp>
            <p:nvSpPr>
              <p:cNvPr id="94" name="TextBox 93"/>
              <p:cNvSpPr txBox="1"/>
              <p:nvPr/>
            </p:nvSpPr>
            <p:spPr>
              <a:xfrm>
                <a:off x="3894839" y="11129293"/>
                <a:ext cx="3513446" cy="101566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 rtl="1">
                  <a:lnSpc>
                    <a:spcPct val="150000"/>
                  </a:lnSpc>
                </a:pPr>
                <a:r>
                  <a:rPr lang="fa-IR" sz="2000" dirty="0">
                    <a:solidFill>
                      <a:srgbClr val="16191F"/>
                    </a:solidFill>
                    <a:latin typeface="Vazir" panose="020B0603030804020204" pitchFamily="34" charset="-78"/>
                    <a:cs typeface="Vazir" panose="020B0603030804020204" pitchFamily="34" charset="-78"/>
                  </a:rPr>
                  <a:t>فروشگاه مینارو ارائه دهنده انواع فایل های کاربردی</a:t>
                </a:r>
                <a:endParaRPr lang="en-US" sz="1800" b="1" dirty="0">
                  <a:solidFill>
                    <a:schemeClr val="bg1">
                      <a:lumMod val="65000"/>
                    </a:schemeClr>
                  </a:solidFill>
                  <a:effectLst>
                    <a:glow>
                      <a:srgbClr val="FF3399">
                        <a:alpha val="24000"/>
                      </a:srgbClr>
                    </a:glow>
                  </a:effectLst>
                  <a:latin typeface="Lato" panose="020F0502020204030203" pitchFamily="34" charset="0"/>
                </a:endParaRPr>
              </a:p>
            </p:txBody>
          </p:sp>
        </p:grpSp>
        <p:sp>
          <p:nvSpPr>
            <p:cNvPr id="64" name="Freeform 63"/>
            <p:cNvSpPr>
              <a:spLocks noEditPoints="1"/>
            </p:cNvSpPr>
            <p:nvPr/>
          </p:nvSpPr>
          <p:spPr bwMode="auto">
            <a:xfrm>
              <a:off x="14190224" y="3119675"/>
              <a:ext cx="702444" cy="701581"/>
            </a:xfrm>
            <a:custGeom>
              <a:avLst/>
              <a:gdLst>
                <a:gd name="T0" fmla="*/ 286 w 302"/>
                <a:gd name="T1" fmla="*/ 129 h 302"/>
                <a:gd name="T2" fmla="*/ 282 w 302"/>
                <a:gd name="T3" fmla="*/ 112 h 302"/>
                <a:gd name="T4" fmla="*/ 285 w 302"/>
                <a:gd name="T5" fmla="*/ 82 h 302"/>
                <a:gd name="T6" fmla="*/ 264 w 302"/>
                <a:gd name="T7" fmla="*/ 72 h 302"/>
                <a:gd name="T8" fmla="*/ 252 w 302"/>
                <a:gd name="T9" fmla="*/ 58 h 302"/>
                <a:gd name="T10" fmla="*/ 236 w 302"/>
                <a:gd name="T11" fmla="*/ 34 h 302"/>
                <a:gd name="T12" fmla="*/ 219 w 302"/>
                <a:gd name="T13" fmla="*/ 23 h 302"/>
                <a:gd name="T14" fmla="*/ 191 w 302"/>
                <a:gd name="T15" fmla="*/ 20 h 302"/>
                <a:gd name="T16" fmla="*/ 173 w 302"/>
                <a:gd name="T17" fmla="*/ 15 h 302"/>
                <a:gd name="T18" fmla="*/ 155 w 302"/>
                <a:gd name="T19" fmla="*/ 0 h 302"/>
                <a:gd name="T20" fmla="*/ 141 w 302"/>
                <a:gd name="T21" fmla="*/ 14 h 302"/>
                <a:gd name="T22" fmla="*/ 113 w 302"/>
                <a:gd name="T23" fmla="*/ 12 h 302"/>
                <a:gd name="T24" fmla="*/ 94 w 302"/>
                <a:gd name="T25" fmla="*/ 18 h 302"/>
                <a:gd name="T26" fmla="*/ 73 w 302"/>
                <a:gd name="T27" fmla="*/ 38 h 302"/>
                <a:gd name="T28" fmla="*/ 59 w 302"/>
                <a:gd name="T29" fmla="*/ 49 h 302"/>
                <a:gd name="T30" fmla="*/ 35 w 302"/>
                <a:gd name="T31" fmla="*/ 54 h 302"/>
                <a:gd name="T32" fmla="*/ 32 w 302"/>
                <a:gd name="T33" fmla="*/ 84 h 302"/>
                <a:gd name="T34" fmla="*/ 24 w 302"/>
                <a:gd name="T35" fmla="*/ 99 h 302"/>
                <a:gd name="T36" fmla="*/ 3 w 302"/>
                <a:gd name="T37" fmla="*/ 121 h 302"/>
                <a:gd name="T38" fmla="*/ 14 w 302"/>
                <a:gd name="T39" fmla="*/ 142 h 302"/>
                <a:gd name="T40" fmla="*/ 7 w 302"/>
                <a:gd name="T41" fmla="*/ 157 h 302"/>
                <a:gd name="T42" fmla="*/ 9 w 302"/>
                <a:gd name="T43" fmla="*/ 177 h 302"/>
                <a:gd name="T44" fmla="*/ 24 w 302"/>
                <a:gd name="T45" fmla="*/ 201 h 302"/>
                <a:gd name="T46" fmla="*/ 31 w 302"/>
                <a:gd name="T47" fmla="*/ 218 h 302"/>
                <a:gd name="T48" fmla="*/ 30 w 302"/>
                <a:gd name="T49" fmla="*/ 242 h 302"/>
                <a:gd name="T50" fmla="*/ 59 w 302"/>
                <a:gd name="T51" fmla="*/ 252 h 302"/>
                <a:gd name="T52" fmla="*/ 73 w 302"/>
                <a:gd name="T53" fmla="*/ 263 h 302"/>
                <a:gd name="T54" fmla="*/ 89 w 302"/>
                <a:gd name="T55" fmla="*/ 289 h 302"/>
                <a:gd name="T56" fmla="*/ 112 w 302"/>
                <a:gd name="T57" fmla="*/ 283 h 302"/>
                <a:gd name="T58" fmla="*/ 130 w 302"/>
                <a:gd name="T59" fmla="*/ 286 h 302"/>
                <a:gd name="T60" fmla="*/ 155 w 302"/>
                <a:gd name="T61" fmla="*/ 302 h 302"/>
                <a:gd name="T62" fmla="*/ 173 w 302"/>
                <a:gd name="T63" fmla="*/ 286 h 302"/>
                <a:gd name="T64" fmla="*/ 190 w 302"/>
                <a:gd name="T65" fmla="*/ 282 h 302"/>
                <a:gd name="T66" fmla="*/ 220 w 302"/>
                <a:gd name="T67" fmla="*/ 285 h 302"/>
                <a:gd name="T68" fmla="*/ 230 w 302"/>
                <a:gd name="T69" fmla="*/ 263 h 302"/>
                <a:gd name="T70" fmla="*/ 243 w 302"/>
                <a:gd name="T71" fmla="*/ 251 h 302"/>
                <a:gd name="T72" fmla="*/ 268 w 302"/>
                <a:gd name="T73" fmla="*/ 236 h 302"/>
                <a:gd name="T74" fmla="*/ 278 w 302"/>
                <a:gd name="T75" fmla="*/ 219 h 302"/>
                <a:gd name="T76" fmla="*/ 282 w 302"/>
                <a:gd name="T77" fmla="*/ 190 h 302"/>
                <a:gd name="T78" fmla="*/ 287 w 302"/>
                <a:gd name="T79" fmla="*/ 173 h 302"/>
                <a:gd name="T80" fmla="*/ 302 w 302"/>
                <a:gd name="T81" fmla="*/ 155 h 302"/>
                <a:gd name="T82" fmla="*/ 170 w 302"/>
                <a:gd name="T83" fmla="*/ 59 h 302"/>
                <a:gd name="T84" fmla="*/ 160 w 302"/>
                <a:gd name="T85" fmla="*/ 111 h 302"/>
                <a:gd name="T86" fmla="*/ 143 w 302"/>
                <a:gd name="T87" fmla="*/ 110 h 302"/>
                <a:gd name="T88" fmla="*/ 98 w 302"/>
                <a:gd name="T89" fmla="*/ 73 h 302"/>
                <a:gd name="T90" fmla="*/ 117 w 302"/>
                <a:gd name="T91" fmla="*/ 128 h 302"/>
                <a:gd name="T92" fmla="*/ 59 w 302"/>
                <a:gd name="T93" fmla="*/ 132 h 302"/>
                <a:gd name="T94" fmla="*/ 110 w 302"/>
                <a:gd name="T95" fmla="*/ 159 h 302"/>
                <a:gd name="T96" fmla="*/ 143 w 302"/>
                <a:gd name="T97" fmla="*/ 191 h 302"/>
                <a:gd name="T98" fmla="*/ 128 w 302"/>
                <a:gd name="T99" fmla="*/ 185 h 302"/>
                <a:gd name="T100" fmla="*/ 130 w 302"/>
                <a:gd name="T101" fmla="*/ 171 h 302"/>
                <a:gd name="T102" fmla="*/ 203 w 302"/>
                <a:gd name="T103" fmla="*/ 229 h 302"/>
                <a:gd name="T104" fmla="*/ 172 w 302"/>
                <a:gd name="T105" fmla="*/ 185 h 302"/>
                <a:gd name="T106" fmla="*/ 229 w 302"/>
                <a:gd name="T107" fmla="*/ 203 h 302"/>
                <a:gd name="T108" fmla="*/ 191 w 302"/>
                <a:gd name="T109" fmla="*/ 159 h 302"/>
                <a:gd name="T110" fmla="*/ 191 w 302"/>
                <a:gd name="T111" fmla="*/ 143 h 302"/>
                <a:gd name="T112" fmla="*/ 230 w 302"/>
                <a:gd name="T113" fmla="*/ 99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02" h="302">
                  <a:moveTo>
                    <a:pt x="302" y="147"/>
                  </a:moveTo>
                  <a:cubicBezTo>
                    <a:pt x="300" y="146"/>
                    <a:pt x="297" y="145"/>
                    <a:pt x="295" y="145"/>
                  </a:cubicBezTo>
                  <a:cubicBezTo>
                    <a:pt x="293" y="144"/>
                    <a:pt x="290" y="143"/>
                    <a:pt x="288" y="142"/>
                  </a:cubicBezTo>
                  <a:cubicBezTo>
                    <a:pt x="287" y="142"/>
                    <a:pt x="287" y="142"/>
                    <a:pt x="287" y="142"/>
                  </a:cubicBezTo>
                  <a:cubicBezTo>
                    <a:pt x="287" y="141"/>
                    <a:pt x="287" y="141"/>
                    <a:pt x="287" y="141"/>
                  </a:cubicBezTo>
                  <a:cubicBezTo>
                    <a:pt x="287" y="137"/>
                    <a:pt x="287" y="133"/>
                    <a:pt x="286" y="130"/>
                  </a:cubicBezTo>
                  <a:cubicBezTo>
                    <a:pt x="286" y="129"/>
                    <a:pt x="286" y="129"/>
                    <a:pt x="286" y="129"/>
                  </a:cubicBezTo>
                  <a:cubicBezTo>
                    <a:pt x="287" y="128"/>
                    <a:pt x="287" y="128"/>
                    <a:pt x="287" y="128"/>
                  </a:cubicBezTo>
                  <a:cubicBezTo>
                    <a:pt x="289" y="127"/>
                    <a:pt x="291" y="126"/>
                    <a:pt x="293" y="125"/>
                  </a:cubicBezTo>
                  <a:cubicBezTo>
                    <a:pt x="295" y="123"/>
                    <a:pt x="297" y="122"/>
                    <a:pt x="299" y="121"/>
                  </a:cubicBezTo>
                  <a:cubicBezTo>
                    <a:pt x="299" y="118"/>
                    <a:pt x="298" y="116"/>
                    <a:pt x="297" y="113"/>
                  </a:cubicBezTo>
                  <a:cubicBezTo>
                    <a:pt x="295" y="113"/>
                    <a:pt x="293" y="113"/>
                    <a:pt x="290" y="113"/>
                  </a:cubicBezTo>
                  <a:cubicBezTo>
                    <a:pt x="288" y="112"/>
                    <a:pt x="285" y="112"/>
                    <a:pt x="283" y="112"/>
                  </a:cubicBezTo>
                  <a:cubicBezTo>
                    <a:pt x="282" y="112"/>
                    <a:pt x="282" y="112"/>
                    <a:pt x="282" y="112"/>
                  </a:cubicBezTo>
                  <a:cubicBezTo>
                    <a:pt x="282" y="111"/>
                    <a:pt x="282" y="111"/>
                    <a:pt x="282" y="111"/>
                  </a:cubicBezTo>
                  <a:cubicBezTo>
                    <a:pt x="281" y="108"/>
                    <a:pt x="279" y="104"/>
                    <a:pt x="278" y="100"/>
                  </a:cubicBezTo>
                  <a:cubicBezTo>
                    <a:pt x="278" y="99"/>
                    <a:pt x="278" y="99"/>
                    <a:pt x="278" y="99"/>
                  </a:cubicBezTo>
                  <a:cubicBezTo>
                    <a:pt x="278" y="99"/>
                    <a:pt x="278" y="99"/>
                    <a:pt x="278" y="99"/>
                  </a:cubicBezTo>
                  <a:cubicBezTo>
                    <a:pt x="280" y="97"/>
                    <a:pt x="282" y="95"/>
                    <a:pt x="284" y="94"/>
                  </a:cubicBezTo>
                  <a:cubicBezTo>
                    <a:pt x="285" y="92"/>
                    <a:pt x="287" y="90"/>
                    <a:pt x="289" y="89"/>
                  </a:cubicBezTo>
                  <a:cubicBezTo>
                    <a:pt x="288" y="86"/>
                    <a:pt x="286" y="84"/>
                    <a:pt x="285" y="82"/>
                  </a:cubicBezTo>
                  <a:cubicBezTo>
                    <a:pt x="283" y="82"/>
                    <a:pt x="281" y="82"/>
                    <a:pt x="278" y="83"/>
                  </a:cubicBezTo>
                  <a:cubicBezTo>
                    <a:pt x="276" y="83"/>
                    <a:pt x="273" y="83"/>
                    <a:pt x="271" y="84"/>
                  </a:cubicBezTo>
                  <a:cubicBezTo>
                    <a:pt x="270" y="84"/>
                    <a:pt x="270" y="84"/>
                    <a:pt x="270" y="84"/>
                  </a:cubicBezTo>
                  <a:cubicBezTo>
                    <a:pt x="270" y="83"/>
                    <a:pt x="270" y="83"/>
                    <a:pt x="270" y="83"/>
                  </a:cubicBezTo>
                  <a:cubicBezTo>
                    <a:pt x="268" y="80"/>
                    <a:pt x="266" y="76"/>
                    <a:pt x="264" y="73"/>
                  </a:cubicBezTo>
                  <a:cubicBezTo>
                    <a:pt x="263" y="72"/>
                    <a:pt x="263" y="72"/>
                    <a:pt x="263" y="72"/>
                  </a:cubicBezTo>
                  <a:cubicBezTo>
                    <a:pt x="264" y="72"/>
                    <a:pt x="264" y="72"/>
                    <a:pt x="264" y="72"/>
                  </a:cubicBezTo>
                  <a:cubicBezTo>
                    <a:pt x="265" y="70"/>
                    <a:pt x="266" y="68"/>
                    <a:pt x="268" y="66"/>
                  </a:cubicBezTo>
                  <a:cubicBezTo>
                    <a:pt x="269" y="64"/>
                    <a:pt x="270" y="62"/>
                    <a:pt x="271" y="60"/>
                  </a:cubicBezTo>
                  <a:cubicBezTo>
                    <a:pt x="270" y="58"/>
                    <a:pt x="268" y="56"/>
                    <a:pt x="267" y="54"/>
                  </a:cubicBezTo>
                  <a:cubicBezTo>
                    <a:pt x="264" y="54"/>
                    <a:pt x="262" y="55"/>
                    <a:pt x="260" y="56"/>
                  </a:cubicBezTo>
                  <a:cubicBezTo>
                    <a:pt x="258" y="57"/>
                    <a:pt x="255" y="58"/>
                    <a:pt x="253" y="59"/>
                  </a:cubicBezTo>
                  <a:cubicBezTo>
                    <a:pt x="252" y="59"/>
                    <a:pt x="252" y="59"/>
                    <a:pt x="252" y="59"/>
                  </a:cubicBezTo>
                  <a:cubicBezTo>
                    <a:pt x="252" y="58"/>
                    <a:pt x="252" y="58"/>
                    <a:pt x="252" y="58"/>
                  </a:cubicBezTo>
                  <a:cubicBezTo>
                    <a:pt x="249" y="55"/>
                    <a:pt x="246" y="53"/>
                    <a:pt x="243" y="50"/>
                  </a:cubicBezTo>
                  <a:cubicBezTo>
                    <a:pt x="243" y="49"/>
                    <a:pt x="243" y="49"/>
                    <a:pt x="243" y="49"/>
                  </a:cubicBezTo>
                  <a:cubicBezTo>
                    <a:pt x="243" y="49"/>
                    <a:pt x="243" y="49"/>
                    <a:pt x="243" y="49"/>
                  </a:cubicBezTo>
                  <a:cubicBezTo>
                    <a:pt x="244" y="47"/>
                    <a:pt x="245" y="44"/>
                    <a:pt x="246" y="42"/>
                  </a:cubicBezTo>
                  <a:cubicBezTo>
                    <a:pt x="247" y="40"/>
                    <a:pt x="247" y="37"/>
                    <a:pt x="248" y="35"/>
                  </a:cubicBezTo>
                  <a:cubicBezTo>
                    <a:pt x="246" y="33"/>
                    <a:pt x="244" y="32"/>
                    <a:pt x="242" y="30"/>
                  </a:cubicBezTo>
                  <a:cubicBezTo>
                    <a:pt x="240" y="31"/>
                    <a:pt x="238" y="33"/>
                    <a:pt x="236" y="34"/>
                  </a:cubicBezTo>
                  <a:cubicBezTo>
                    <a:pt x="234" y="36"/>
                    <a:pt x="232" y="37"/>
                    <a:pt x="230" y="38"/>
                  </a:cubicBezTo>
                  <a:cubicBezTo>
                    <a:pt x="229" y="39"/>
                    <a:pt x="229" y="39"/>
                    <a:pt x="229" y="39"/>
                  </a:cubicBezTo>
                  <a:cubicBezTo>
                    <a:pt x="228" y="38"/>
                    <a:pt x="228" y="38"/>
                    <a:pt x="228" y="38"/>
                  </a:cubicBezTo>
                  <a:cubicBezTo>
                    <a:pt x="225" y="36"/>
                    <a:pt x="222" y="34"/>
                    <a:pt x="219" y="32"/>
                  </a:cubicBezTo>
                  <a:cubicBezTo>
                    <a:pt x="218" y="32"/>
                    <a:pt x="218" y="32"/>
                    <a:pt x="218" y="32"/>
                  </a:cubicBezTo>
                  <a:cubicBezTo>
                    <a:pt x="218" y="31"/>
                    <a:pt x="218" y="31"/>
                    <a:pt x="218" y="31"/>
                  </a:cubicBezTo>
                  <a:cubicBezTo>
                    <a:pt x="218" y="28"/>
                    <a:pt x="219" y="26"/>
                    <a:pt x="219" y="23"/>
                  </a:cubicBezTo>
                  <a:cubicBezTo>
                    <a:pt x="219" y="21"/>
                    <a:pt x="220" y="19"/>
                    <a:pt x="220" y="16"/>
                  </a:cubicBezTo>
                  <a:cubicBezTo>
                    <a:pt x="218" y="15"/>
                    <a:pt x="215" y="14"/>
                    <a:pt x="213" y="13"/>
                  </a:cubicBezTo>
                  <a:cubicBezTo>
                    <a:pt x="211" y="15"/>
                    <a:pt x="210" y="16"/>
                    <a:pt x="208" y="18"/>
                  </a:cubicBezTo>
                  <a:cubicBezTo>
                    <a:pt x="206" y="20"/>
                    <a:pt x="205" y="22"/>
                    <a:pt x="203" y="23"/>
                  </a:cubicBezTo>
                  <a:cubicBezTo>
                    <a:pt x="202" y="24"/>
                    <a:pt x="202" y="24"/>
                    <a:pt x="202" y="24"/>
                  </a:cubicBezTo>
                  <a:cubicBezTo>
                    <a:pt x="202" y="24"/>
                    <a:pt x="202" y="24"/>
                    <a:pt x="202" y="24"/>
                  </a:cubicBezTo>
                  <a:cubicBezTo>
                    <a:pt x="198" y="22"/>
                    <a:pt x="194" y="21"/>
                    <a:pt x="191" y="20"/>
                  </a:cubicBezTo>
                  <a:cubicBezTo>
                    <a:pt x="190" y="20"/>
                    <a:pt x="190" y="20"/>
                    <a:pt x="190" y="20"/>
                  </a:cubicBezTo>
                  <a:cubicBezTo>
                    <a:pt x="190" y="19"/>
                    <a:pt x="190" y="19"/>
                    <a:pt x="190" y="19"/>
                  </a:cubicBezTo>
                  <a:cubicBezTo>
                    <a:pt x="189" y="17"/>
                    <a:pt x="189" y="14"/>
                    <a:pt x="189" y="12"/>
                  </a:cubicBezTo>
                  <a:cubicBezTo>
                    <a:pt x="189" y="9"/>
                    <a:pt x="189" y="7"/>
                    <a:pt x="188" y="4"/>
                  </a:cubicBezTo>
                  <a:cubicBezTo>
                    <a:pt x="186" y="4"/>
                    <a:pt x="183" y="3"/>
                    <a:pt x="181" y="3"/>
                  </a:cubicBezTo>
                  <a:cubicBezTo>
                    <a:pt x="180" y="4"/>
                    <a:pt x="178" y="7"/>
                    <a:pt x="177" y="9"/>
                  </a:cubicBezTo>
                  <a:cubicBezTo>
                    <a:pt x="176" y="11"/>
                    <a:pt x="175" y="13"/>
                    <a:pt x="173" y="15"/>
                  </a:cubicBezTo>
                  <a:cubicBezTo>
                    <a:pt x="173" y="16"/>
                    <a:pt x="173" y="16"/>
                    <a:pt x="173" y="16"/>
                  </a:cubicBezTo>
                  <a:cubicBezTo>
                    <a:pt x="172" y="16"/>
                    <a:pt x="172" y="16"/>
                    <a:pt x="172" y="16"/>
                  </a:cubicBezTo>
                  <a:cubicBezTo>
                    <a:pt x="168" y="15"/>
                    <a:pt x="165" y="15"/>
                    <a:pt x="161" y="14"/>
                  </a:cubicBezTo>
                  <a:cubicBezTo>
                    <a:pt x="160" y="14"/>
                    <a:pt x="160" y="14"/>
                    <a:pt x="160" y="14"/>
                  </a:cubicBezTo>
                  <a:cubicBezTo>
                    <a:pt x="159" y="14"/>
                    <a:pt x="159" y="14"/>
                    <a:pt x="159" y="14"/>
                  </a:cubicBezTo>
                  <a:cubicBezTo>
                    <a:pt x="159" y="11"/>
                    <a:pt x="158" y="9"/>
                    <a:pt x="157" y="7"/>
                  </a:cubicBezTo>
                  <a:cubicBezTo>
                    <a:pt x="156" y="4"/>
                    <a:pt x="156" y="2"/>
                    <a:pt x="155" y="0"/>
                  </a:cubicBezTo>
                  <a:cubicBezTo>
                    <a:pt x="155" y="0"/>
                    <a:pt x="155" y="0"/>
                    <a:pt x="155" y="0"/>
                  </a:cubicBezTo>
                  <a:cubicBezTo>
                    <a:pt x="152" y="0"/>
                    <a:pt x="150" y="0"/>
                    <a:pt x="147" y="0"/>
                  </a:cubicBezTo>
                  <a:cubicBezTo>
                    <a:pt x="147" y="0"/>
                    <a:pt x="147" y="0"/>
                    <a:pt x="147" y="0"/>
                  </a:cubicBezTo>
                  <a:cubicBezTo>
                    <a:pt x="146" y="2"/>
                    <a:pt x="145" y="4"/>
                    <a:pt x="145" y="7"/>
                  </a:cubicBezTo>
                  <a:cubicBezTo>
                    <a:pt x="144" y="9"/>
                    <a:pt x="143" y="11"/>
                    <a:pt x="142" y="14"/>
                  </a:cubicBezTo>
                  <a:cubicBezTo>
                    <a:pt x="142" y="14"/>
                    <a:pt x="142" y="14"/>
                    <a:pt x="142" y="14"/>
                  </a:cubicBezTo>
                  <a:cubicBezTo>
                    <a:pt x="141" y="14"/>
                    <a:pt x="141" y="14"/>
                    <a:pt x="141" y="14"/>
                  </a:cubicBezTo>
                  <a:cubicBezTo>
                    <a:pt x="137" y="15"/>
                    <a:pt x="133" y="15"/>
                    <a:pt x="130" y="16"/>
                  </a:cubicBezTo>
                  <a:cubicBezTo>
                    <a:pt x="129" y="16"/>
                    <a:pt x="129" y="16"/>
                    <a:pt x="129" y="16"/>
                  </a:cubicBezTo>
                  <a:cubicBezTo>
                    <a:pt x="129" y="15"/>
                    <a:pt x="129" y="15"/>
                    <a:pt x="129" y="15"/>
                  </a:cubicBezTo>
                  <a:cubicBezTo>
                    <a:pt x="127" y="13"/>
                    <a:pt x="126" y="11"/>
                    <a:pt x="125" y="9"/>
                  </a:cubicBezTo>
                  <a:cubicBezTo>
                    <a:pt x="123" y="7"/>
                    <a:pt x="122" y="4"/>
                    <a:pt x="121" y="3"/>
                  </a:cubicBezTo>
                  <a:cubicBezTo>
                    <a:pt x="118" y="3"/>
                    <a:pt x="116" y="4"/>
                    <a:pt x="113" y="4"/>
                  </a:cubicBezTo>
                  <a:cubicBezTo>
                    <a:pt x="113" y="7"/>
                    <a:pt x="113" y="9"/>
                    <a:pt x="113" y="12"/>
                  </a:cubicBezTo>
                  <a:cubicBezTo>
                    <a:pt x="113" y="14"/>
                    <a:pt x="112" y="17"/>
                    <a:pt x="112" y="19"/>
                  </a:cubicBezTo>
                  <a:cubicBezTo>
                    <a:pt x="112" y="20"/>
                    <a:pt x="112" y="20"/>
                    <a:pt x="112" y="20"/>
                  </a:cubicBezTo>
                  <a:cubicBezTo>
                    <a:pt x="111" y="20"/>
                    <a:pt x="111" y="20"/>
                    <a:pt x="111" y="20"/>
                  </a:cubicBezTo>
                  <a:cubicBezTo>
                    <a:pt x="108" y="21"/>
                    <a:pt x="104" y="22"/>
                    <a:pt x="100" y="24"/>
                  </a:cubicBezTo>
                  <a:cubicBezTo>
                    <a:pt x="100" y="24"/>
                    <a:pt x="100" y="24"/>
                    <a:pt x="100" y="24"/>
                  </a:cubicBezTo>
                  <a:cubicBezTo>
                    <a:pt x="99" y="23"/>
                    <a:pt x="99" y="23"/>
                    <a:pt x="99" y="23"/>
                  </a:cubicBezTo>
                  <a:cubicBezTo>
                    <a:pt x="97" y="22"/>
                    <a:pt x="96" y="20"/>
                    <a:pt x="94" y="18"/>
                  </a:cubicBezTo>
                  <a:cubicBezTo>
                    <a:pt x="92" y="16"/>
                    <a:pt x="90" y="15"/>
                    <a:pt x="89" y="13"/>
                  </a:cubicBezTo>
                  <a:cubicBezTo>
                    <a:pt x="86" y="14"/>
                    <a:pt x="84" y="15"/>
                    <a:pt x="82" y="16"/>
                  </a:cubicBezTo>
                  <a:cubicBezTo>
                    <a:pt x="82" y="19"/>
                    <a:pt x="82" y="21"/>
                    <a:pt x="83" y="23"/>
                  </a:cubicBezTo>
                  <a:cubicBezTo>
                    <a:pt x="83" y="26"/>
                    <a:pt x="83" y="28"/>
                    <a:pt x="84" y="31"/>
                  </a:cubicBezTo>
                  <a:cubicBezTo>
                    <a:pt x="84" y="32"/>
                    <a:pt x="84" y="32"/>
                    <a:pt x="84" y="32"/>
                  </a:cubicBezTo>
                  <a:cubicBezTo>
                    <a:pt x="83" y="32"/>
                    <a:pt x="83" y="32"/>
                    <a:pt x="83" y="32"/>
                  </a:cubicBezTo>
                  <a:cubicBezTo>
                    <a:pt x="80" y="34"/>
                    <a:pt x="76" y="36"/>
                    <a:pt x="73" y="38"/>
                  </a:cubicBezTo>
                  <a:cubicBezTo>
                    <a:pt x="73" y="39"/>
                    <a:pt x="73" y="39"/>
                    <a:pt x="73" y="39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0" y="37"/>
                    <a:pt x="68" y="36"/>
                    <a:pt x="66" y="34"/>
                  </a:cubicBezTo>
                  <a:cubicBezTo>
                    <a:pt x="64" y="33"/>
                    <a:pt x="62" y="31"/>
                    <a:pt x="60" y="30"/>
                  </a:cubicBezTo>
                  <a:cubicBezTo>
                    <a:pt x="58" y="32"/>
                    <a:pt x="56" y="33"/>
                    <a:pt x="54" y="35"/>
                  </a:cubicBezTo>
                  <a:cubicBezTo>
                    <a:pt x="54" y="37"/>
                    <a:pt x="55" y="40"/>
                    <a:pt x="56" y="42"/>
                  </a:cubicBezTo>
                  <a:cubicBezTo>
                    <a:pt x="57" y="44"/>
                    <a:pt x="58" y="47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8" y="50"/>
                    <a:pt x="58" y="50"/>
                    <a:pt x="58" y="50"/>
                  </a:cubicBezTo>
                  <a:cubicBezTo>
                    <a:pt x="56" y="53"/>
                    <a:pt x="53" y="55"/>
                    <a:pt x="50" y="58"/>
                  </a:cubicBezTo>
                  <a:cubicBezTo>
                    <a:pt x="50" y="59"/>
                    <a:pt x="50" y="59"/>
                    <a:pt x="50" y="59"/>
                  </a:cubicBezTo>
                  <a:cubicBezTo>
                    <a:pt x="49" y="59"/>
                    <a:pt x="49" y="59"/>
                    <a:pt x="49" y="59"/>
                  </a:cubicBezTo>
                  <a:cubicBezTo>
                    <a:pt x="47" y="58"/>
                    <a:pt x="44" y="57"/>
                    <a:pt x="42" y="56"/>
                  </a:cubicBezTo>
                  <a:cubicBezTo>
                    <a:pt x="40" y="55"/>
                    <a:pt x="37" y="54"/>
                    <a:pt x="35" y="54"/>
                  </a:cubicBezTo>
                  <a:cubicBezTo>
                    <a:pt x="33" y="56"/>
                    <a:pt x="32" y="58"/>
                    <a:pt x="30" y="60"/>
                  </a:cubicBezTo>
                  <a:cubicBezTo>
                    <a:pt x="32" y="62"/>
                    <a:pt x="33" y="64"/>
                    <a:pt x="34" y="66"/>
                  </a:cubicBezTo>
                  <a:cubicBezTo>
                    <a:pt x="36" y="68"/>
                    <a:pt x="37" y="70"/>
                    <a:pt x="38" y="72"/>
                  </a:cubicBezTo>
                  <a:cubicBezTo>
                    <a:pt x="39" y="72"/>
                    <a:pt x="39" y="72"/>
                    <a:pt x="39" y="72"/>
                  </a:cubicBezTo>
                  <a:cubicBezTo>
                    <a:pt x="38" y="73"/>
                    <a:pt x="38" y="73"/>
                    <a:pt x="38" y="73"/>
                  </a:cubicBezTo>
                  <a:cubicBezTo>
                    <a:pt x="36" y="76"/>
                    <a:pt x="34" y="80"/>
                    <a:pt x="32" y="83"/>
                  </a:cubicBezTo>
                  <a:cubicBezTo>
                    <a:pt x="32" y="84"/>
                    <a:pt x="32" y="84"/>
                    <a:pt x="32" y="84"/>
                  </a:cubicBezTo>
                  <a:cubicBezTo>
                    <a:pt x="31" y="84"/>
                    <a:pt x="31" y="84"/>
                    <a:pt x="31" y="84"/>
                  </a:cubicBezTo>
                  <a:cubicBezTo>
                    <a:pt x="29" y="83"/>
                    <a:pt x="26" y="83"/>
                    <a:pt x="24" y="83"/>
                  </a:cubicBezTo>
                  <a:cubicBezTo>
                    <a:pt x="21" y="82"/>
                    <a:pt x="19" y="82"/>
                    <a:pt x="17" y="82"/>
                  </a:cubicBezTo>
                  <a:cubicBezTo>
                    <a:pt x="15" y="84"/>
                    <a:pt x="14" y="86"/>
                    <a:pt x="13" y="89"/>
                  </a:cubicBezTo>
                  <a:cubicBezTo>
                    <a:pt x="15" y="90"/>
                    <a:pt x="16" y="92"/>
                    <a:pt x="18" y="94"/>
                  </a:cubicBezTo>
                  <a:cubicBezTo>
                    <a:pt x="20" y="95"/>
                    <a:pt x="22" y="97"/>
                    <a:pt x="24" y="99"/>
                  </a:cubicBezTo>
                  <a:cubicBezTo>
                    <a:pt x="24" y="99"/>
                    <a:pt x="24" y="99"/>
                    <a:pt x="24" y="99"/>
                  </a:cubicBezTo>
                  <a:cubicBezTo>
                    <a:pt x="24" y="100"/>
                    <a:pt x="24" y="100"/>
                    <a:pt x="24" y="100"/>
                  </a:cubicBezTo>
                  <a:cubicBezTo>
                    <a:pt x="22" y="104"/>
                    <a:pt x="21" y="108"/>
                    <a:pt x="20" y="111"/>
                  </a:cubicBezTo>
                  <a:cubicBezTo>
                    <a:pt x="20" y="112"/>
                    <a:pt x="20" y="112"/>
                    <a:pt x="20" y="112"/>
                  </a:cubicBezTo>
                  <a:cubicBezTo>
                    <a:pt x="19" y="112"/>
                    <a:pt x="19" y="112"/>
                    <a:pt x="19" y="112"/>
                  </a:cubicBezTo>
                  <a:cubicBezTo>
                    <a:pt x="17" y="112"/>
                    <a:pt x="14" y="112"/>
                    <a:pt x="12" y="113"/>
                  </a:cubicBezTo>
                  <a:cubicBezTo>
                    <a:pt x="9" y="113"/>
                    <a:pt x="7" y="113"/>
                    <a:pt x="4" y="113"/>
                  </a:cubicBezTo>
                  <a:cubicBezTo>
                    <a:pt x="4" y="116"/>
                    <a:pt x="3" y="118"/>
                    <a:pt x="3" y="121"/>
                  </a:cubicBezTo>
                  <a:cubicBezTo>
                    <a:pt x="5" y="122"/>
                    <a:pt x="7" y="123"/>
                    <a:pt x="9" y="125"/>
                  </a:cubicBezTo>
                  <a:cubicBezTo>
                    <a:pt x="11" y="126"/>
                    <a:pt x="13" y="127"/>
                    <a:pt x="15" y="128"/>
                  </a:cubicBezTo>
                  <a:cubicBezTo>
                    <a:pt x="16" y="129"/>
                    <a:pt x="16" y="129"/>
                    <a:pt x="16" y="129"/>
                  </a:cubicBezTo>
                  <a:cubicBezTo>
                    <a:pt x="16" y="130"/>
                    <a:pt x="16" y="130"/>
                    <a:pt x="16" y="130"/>
                  </a:cubicBezTo>
                  <a:cubicBezTo>
                    <a:pt x="15" y="133"/>
                    <a:pt x="15" y="137"/>
                    <a:pt x="15" y="141"/>
                  </a:cubicBezTo>
                  <a:cubicBezTo>
                    <a:pt x="14" y="142"/>
                    <a:pt x="14" y="142"/>
                    <a:pt x="14" y="142"/>
                  </a:cubicBezTo>
                  <a:cubicBezTo>
                    <a:pt x="14" y="142"/>
                    <a:pt x="14" y="142"/>
                    <a:pt x="14" y="142"/>
                  </a:cubicBezTo>
                  <a:cubicBezTo>
                    <a:pt x="12" y="143"/>
                    <a:pt x="9" y="144"/>
                    <a:pt x="7" y="145"/>
                  </a:cubicBezTo>
                  <a:cubicBezTo>
                    <a:pt x="4" y="145"/>
                    <a:pt x="2" y="146"/>
                    <a:pt x="0" y="147"/>
                  </a:cubicBezTo>
                  <a:cubicBezTo>
                    <a:pt x="0" y="147"/>
                    <a:pt x="0" y="147"/>
                    <a:pt x="0" y="147"/>
                  </a:cubicBezTo>
                  <a:cubicBezTo>
                    <a:pt x="0" y="148"/>
                    <a:pt x="0" y="150"/>
                    <a:pt x="0" y="151"/>
                  </a:cubicBezTo>
                  <a:cubicBezTo>
                    <a:pt x="0" y="152"/>
                    <a:pt x="0" y="153"/>
                    <a:pt x="0" y="155"/>
                  </a:cubicBezTo>
                  <a:cubicBezTo>
                    <a:pt x="0" y="155"/>
                    <a:pt x="0" y="155"/>
                    <a:pt x="0" y="155"/>
                  </a:cubicBezTo>
                  <a:cubicBezTo>
                    <a:pt x="2" y="156"/>
                    <a:pt x="4" y="156"/>
                    <a:pt x="7" y="157"/>
                  </a:cubicBezTo>
                  <a:cubicBezTo>
                    <a:pt x="9" y="158"/>
                    <a:pt x="12" y="158"/>
                    <a:pt x="14" y="159"/>
                  </a:cubicBezTo>
                  <a:cubicBezTo>
                    <a:pt x="14" y="160"/>
                    <a:pt x="14" y="160"/>
                    <a:pt x="14" y="160"/>
                  </a:cubicBezTo>
                  <a:cubicBezTo>
                    <a:pt x="15" y="160"/>
                    <a:pt x="15" y="160"/>
                    <a:pt x="15" y="160"/>
                  </a:cubicBezTo>
                  <a:cubicBezTo>
                    <a:pt x="15" y="165"/>
                    <a:pt x="15" y="168"/>
                    <a:pt x="16" y="172"/>
                  </a:cubicBezTo>
                  <a:cubicBezTo>
                    <a:pt x="16" y="173"/>
                    <a:pt x="16" y="173"/>
                    <a:pt x="16" y="173"/>
                  </a:cubicBezTo>
                  <a:cubicBezTo>
                    <a:pt x="15" y="173"/>
                    <a:pt x="15" y="173"/>
                    <a:pt x="15" y="173"/>
                  </a:cubicBezTo>
                  <a:cubicBezTo>
                    <a:pt x="13" y="174"/>
                    <a:pt x="11" y="176"/>
                    <a:pt x="9" y="177"/>
                  </a:cubicBezTo>
                  <a:cubicBezTo>
                    <a:pt x="7" y="178"/>
                    <a:pt x="5" y="179"/>
                    <a:pt x="3" y="181"/>
                  </a:cubicBezTo>
                  <a:cubicBezTo>
                    <a:pt x="3" y="183"/>
                    <a:pt x="4" y="186"/>
                    <a:pt x="4" y="188"/>
                  </a:cubicBezTo>
                  <a:cubicBezTo>
                    <a:pt x="7" y="189"/>
                    <a:pt x="9" y="189"/>
                    <a:pt x="12" y="189"/>
                  </a:cubicBezTo>
                  <a:cubicBezTo>
                    <a:pt x="14" y="189"/>
                    <a:pt x="17" y="189"/>
                    <a:pt x="19" y="190"/>
                  </a:cubicBezTo>
                  <a:cubicBezTo>
                    <a:pt x="20" y="190"/>
                    <a:pt x="20" y="190"/>
                    <a:pt x="20" y="190"/>
                  </a:cubicBezTo>
                  <a:cubicBezTo>
                    <a:pt x="20" y="190"/>
                    <a:pt x="20" y="190"/>
                    <a:pt x="20" y="190"/>
                  </a:cubicBezTo>
                  <a:cubicBezTo>
                    <a:pt x="21" y="194"/>
                    <a:pt x="22" y="198"/>
                    <a:pt x="24" y="201"/>
                  </a:cubicBezTo>
                  <a:cubicBezTo>
                    <a:pt x="24" y="202"/>
                    <a:pt x="24" y="202"/>
                    <a:pt x="24" y="202"/>
                  </a:cubicBezTo>
                  <a:cubicBezTo>
                    <a:pt x="24" y="203"/>
                    <a:pt x="24" y="203"/>
                    <a:pt x="24" y="203"/>
                  </a:cubicBezTo>
                  <a:cubicBezTo>
                    <a:pt x="22" y="204"/>
                    <a:pt x="20" y="206"/>
                    <a:pt x="18" y="208"/>
                  </a:cubicBezTo>
                  <a:cubicBezTo>
                    <a:pt x="16" y="210"/>
                    <a:pt x="15" y="211"/>
                    <a:pt x="13" y="213"/>
                  </a:cubicBezTo>
                  <a:cubicBezTo>
                    <a:pt x="14" y="215"/>
                    <a:pt x="15" y="218"/>
                    <a:pt x="17" y="220"/>
                  </a:cubicBezTo>
                  <a:cubicBezTo>
                    <a:pt x="19" y="220"/>
                    <a:pt x="21" y="219"/>
                    <a:pt x="24" y="219"/>
                  </a:cubicBezTo>
                  <a:cubicBezTo>
                    <a:pt x="26" y="219"/>
                    <a:pt x="29" y="218"/>
                    <a:pt x="31" y="218"/>
                  </a:cubicBezTo>
                  <a:cubicBezTo>
                    <a:pt x="32" y="218"/>
                    <a:pt x="32" y="218"/>
                    <a:pt x="32" y="218"/>
                  </a:cubicBezTo>
                  <a:cubicBezTo>
                    <a:pt x="32" y="219"/>
                    <a:pt x="32" y="219"/>
                    <a:pt x="32" y="219"/>
                  </a:cubicBezTo>
                  <a:cubicBezTo>
                    <a:pt x="34" y="222"/>
                    <a:pt x="36" y="225"/>
                    <a:pt x="38" y="228"/>
                  </a:cubicBezTo>
                  <a:cubicBezTo>
                    <a:pt x="39" y="229"/>
                    <a:pt x="39" y="229"/>
                    <a:pt x="39" y="229"/>
                  </a:cubicBezTo>
                  <a:cubicBezTo>
                    <a:pt x="38" y="230"/>
                    <a:pt x="38" y="230"/>
                    <a:pt x="38" y="230"/>
                  </a:cubicBezTo>
                  <a:cubicBezTo>
                    <a:pt x="37" y="232"/>
                    <a:pt x="36" y="234"/>
                    <a:pt x="34" y="236"/>
                  </a:cubicBezTo>
                  <a:cubicBezTo>
                    <a:pt x="33" y="238"/>
                    <a:pt x="32" y="240"/>
                    <a:pt x="30" y="242"/>
                  </a:cubicBezTo>
                  <a:cubicBezTo>
                    <a:pt x="32" y="244"/>
                    <a:pt x="33" y="246"/>
                    <a:pt x="35" y="248"/>
                  </a:cubicBezTo>
                  <a:cubicBezTo>
                    <a:pt x="37" y="247"/>
                    <a:pt x="40" y="246"/>
                    <a:pt x="42" y="246"/>
                  </a:cubicBezTo>
                  <a:cubicBezTo>
                    <a:pt x="44" y="245"/>
                    <a:pt x="47" y="244"/>
                    <a:pt x="49" y="243"/>
                  </a:cubicBezTo>
                  <a:cubicBezTo>
                    <a:pt x="50" y="243"/>
                    <a:pt x="50" y="243"/>
                    <a:pt x="50" y="243"/>
                  </a:cubicBezTo>
                  <a:cubicBezTo>
                    <a:pt x="50" y="243"/>
                    <a:pt x="50" y="243"/>
                    <a:pt x="50" y="243"/>
                  </a:cubicBezTo>
                  <a:cubicBezTo>
                    <a:pt x="53" y="246"/>
                    <a:pt x="56" y="249"/>
                    <a:pt x="58" y="251"/>
                  </a:cubicBezTo>
                  <a:cubicBezTo>
                    <a:pt x="59" y="252"/>
                    <a:pt x="59" y="252"/>
                    <a:pt x="59" y="252"/>
                  </a:cubicBezTo>
                  <a:cubicBezTo>
                    <a:pt x="59" y="253"/>
                    <a:pt x="59" y="253"/>
                    <a:pt x="59" y="253"/>
                  </a:cubicBezTo>
                  <a:cubicBezTo>
                    <a:pt x="58" y="255"/>
                    <a:pt x="57" y="257"/>
                    <a:pt x="56" y="260"/>
                  </a:cubicBezTo>
                  <a:cubicBezTo>
                    <a:pt x="55" y="262"/>
                    <a:pt x="54" y="264"/>
                    <a:pt x="54" y="266"/>
                  </a:cubicBezTo>
                  <a:cubicBezTo>
                    <a:pt x="56" y="268"/>
                    <a:pt x="58" y="270"/>
                    <a:pt x="60" y="271"/>
                  </a:cubicBezTo>
                  <a:cubicBezTo>
                    <a:pt x="62" y="270"/>
                    <a:pt x="64" y="269"/>
                    <a:pt x="66" y="267"/>
                  </a:cubicBezTo>
                  <a:cubicBezTo>
                    <a:pt x="68" y="266"/>
                    <a:pt x="70" y="265"/>
                    <a:pt x="72" y="263"/>
                  </a:cubicBezTo>
                  <a:cubicBezTo>
                    <a:pt x="73" y="263"/>
                    <a:pt x="73" y="263"/>
                    <a:pt x="73" y="263"/>
                  </a:cubicBezTo>
                  <a:cubicBezTo>
                    <a:pt x="73" y="263"/>
                    <a:pt x="73" y="263"/>
                    <a:pt x="73" y="263"/>
                  </a:cubicBezTo>
                  <a:cubicBezTo>
                    <a:pt x="76" y="266"/>
                    <a:pt x="80" y="268"/>
                    <a:pt x="83" y="270"/>
                  </a:cubicBezTo>
                  <a:cubicBezTo>
                    <a:pt x="84" y="270"/>
                    <a:pt x="84" y="270"/>
                    <a:pt x="84" y="270"/>
                  </a:cubicBezTo>
                  <a:cubicBezTo>
                    <a:pt x="84" y="271"/>
                    <a:pt x="84" y="271"/>
                    <a:pt x="84" y="271"/>
                  </a:cubicBezTo>
                  <a:cubicBezTo>
                    <a:pt x="83" y="273"/>
                    <a:pt x="83" y="276"/>
                    <a:pt x="83" y="278"/>
                  </a:cubicBezTo>
                  <a:cubicBezTo>
                    <a:pt x="82" y="280"/>
                    <a:pt x="82" y="283"/>
                    <a:pt x="82" y="285"/>
                  </a:cubicBezTo>
                  <a:cubicBezTo>
                    <a:pt x="84" y="286"/>
                    <a:pt x="86" y="287"/>
                    <a:pt x="89" y="289"/>
                  </a:cubicBezTo>
                  <a:cubicBezTo>
                    <a:pt x="90" y="287"/>
                    <a:pt x="92" y="285"/>
                    <a:pt x="94" y="283"/>
                  </a:cubicBezTo>
                  <a:cubicBezTo>
                    <a:pt x="96" y="282"/>
                    <a:pt x="97" y="280"/>
                    <a:pt x="99" y="278"/>
                  </a:cubicBezTo>
                  <a:cubicBezTo>
                    <a:pt x="100" y="278"/>
                    <a:pt x="100" y="278"/>
                    <a:pt x="100" y="278"/>
                  </a:cubicBezTo>
                  <a:cubicBezTo>
                    <a:pt x="100" y="278"/>
                    <a:pt x="100" y="278"/>
                    <a:pt x="100" y="278"/>
                  </a:cubicBezTo>
                  <a:cubicBezTo>
                    <a:pt x="104" y="279"/>
                    <a:pt x="108" y="281"/>
                    <a:pt x="111" y="282"/>
                  </a:cubicBezTo>
                  <a:cubicBezTo>
                    <a:pt x="112" y="282"/>
                    <a:pt x="112" y="282"/>
                    <a:pt x="112" y="282"/>
                  </a:cubicBezTo>
                  <a:cubicBezTo>
                    <a:pt x="112" y="283"/>
                    <a:pt x="112" y="283"/>
                    <a:pt x="112" y="283"/>
                  </a:cubicBezTo>
                  <a:cubicBezTo>
                    <a:pt x="112" y="285"/>
                    <a:pt x="113" y="288"/>
                    <a:pt x="113" y="290"/>
                  </a:cubicBezTo>
                  <a:cubicBezTo>
                    <a:pt x="113" y="292"/>
                    <a:pt x="113" y="295"/>
                    <a:pt x="113" y="297"/>
                  </a:cubicBezTo>
                  <a:cubicBezTo>
                    <a:pt x="116" y="298"/>
                    <a:pt x="118" y="298"/>
                    <a:pt x="121" y="299"/>
                  </a:cubicBezTo>
                  <a:cubicBezTo>
                    <a:pt x="122" y="297"/>
                    <a:pt x="124" y="295"/>
                    <a:pt x="125" y="293"/>
                  </a:cubicBezTo>
                  <a:cubicBezTo>
                    <a:pt x="126" y="291"/>
                    <a:pt x="127" y="288"/>
                    <a:pt x="129" y="287"/>
                  </a:cubicBezTo>
                  <a:cubicBezTo>
                    <a:pt x="129" y="286"/>
                    <a:pt x="129" y="286"/>
                    <a:pt x="129" y="286"/>
                  </a:cubicBezTo>
                  <a:cubicBezTo>
                    <a:pt x="130" y="286"/>
                    <a:pt x="130" y="286"/>
                    <a:pt x="130" y="286"/>
                  </a:cubicBezTo>
                  <a:cubicBezTo>
                    <a:pt x="133" y="286"/>
                    <a:pt x="137" y="287"/>
                    <a:pt x="141" y="287"/>
                  </a:cubicBezTo>
                  <a:cubicBezTo>
                    <a:pt x="142" y="287"/>
                    <a:pt x="142" y="287"/>
                    <a:pt x="142" y="287"/>
                  </a:cubicBezTo>
                  <a:cubicBezTo>
                    <a:pt x="142" y="288"/>
                    <a:pt x="142" y="288"/>
                    <a:pt x="142" y="288"/>
                  </a:cubicBezTo>
                  <a:cubicBezTo>
                    <a:pt x="143" y="290"/>
                    <a:pt x="144" y="293"/>
                    <a:pt x="145" y="295"/>
                  </a:cubicBezTo>
                  <a:cubicBezTo>
                    <a:pt x="145" y="297"/>
                    <a:pt x="146" y="300"/>
                    <a:pt x="147" y="302"/>
                  </a:cubicBezTo>
                  <a:cubicBezTo>
                    <a:pt x="147" y="302"/>
                    <a:pt x="147" y="302"/>
                    <a:pt x="147" y="302"/>
                  </a:cubicBezTo>
                  <a:cubicBezTo>
                    <a:pt x="150" y="302"/>
                    <a:pt x="152" y="302"/>
                    <a:pt x="155" y="302"/>
                  </a:cubicBezTo>
                  <a:cubicBezTo>
                    <a:pt x="155" y="302"/>
                    <a:pt x="155" y="302"/>
                    <a:pt x="155" y="302"/>
                  </a:cubicBezTo>
                  <a:cubicBezTo>
                    <a:pt x="156" y="300"/>
                    <a:pt x="156" y="297"/>
                    <a:pt x="157" y="295"/>
                  </a:cubicBezTo>
                  <a:cubicBezTo>
                    <a:pt x="158" y="293"/>
                    <a:pt x="159" y="290"/>
                    <a:pt x="159" y="288"/>
                  </a:cubicBezTo>
                  <a:cubicBezTo>
                    <a:pt x="160" y="287"/>
                    <a:pt x="160" y="287"/>
                    <a:pt x="160" y="287"/>
                  </a:cubicBezTo>
                  <a:cubicBezTo>
                    <a:pt x="161" y="287"/>
                    <a:pt x="161" y="287"/>
                    <a:pt x="161" y="287"/>
                  </a:cubicBezTo>
                  <a:cubicBezTo>
                    <a:pt x="165" y="287"/>
                    <a:pt x="168" y="286"/>
                    <a:pt x="172" y="286"/>
                  </a:cubicBezTo>
                  <a:cubicBezTo>
                    <a:pt x="173" y="286"/>
                    <a:pt x="173" y="286"/>
                    <a:pt x="173" y="286"/>
                  </a:cubicBezTo>
                  <a:cubicBezTo>
                    <a:pt x="173" y="287"/>
                    <a:pt x="173" y="287"/>
                    <a:pt x="173" y="287"/>
                  </a:cubicBezTo>
                  <a:cubicBezTo>
                    <a:pt x="175" y="288"/>
                    <a:pt x="176" y="291"/>
                    <a:pt x="177" y="293"/>
                  </a:cubicBezTo>
                  <a:cubicBezTo>
                    <a:pt x="178" y="295"/>
                    <a:pt x="180" y="297"/>
                    <a:pt x="181" y="299"/>
                  </a:cubicBezTo>
                  <a:cubicBezTo>
                    <a:pt x="183" y="298"/>
                    <a:pt x="186" y="298"/>
                    <a:pt x="188" y="297"/>
                  </a:cubicBezTo>
                  <a:cubicBezTo>
                    <a:pt x="189" y="295"/>
                    <a:pt x="189" y="292"/>
                    <a:pt x="189" y="290"/>
                  </a:cubicBezTo>
                  <a:cubicBezTo>
                    <a:pt x="189" y="288"/>
                    <a:pt x="189" y="285"/>
                    <a:pt x="190" y="283"/>
                  </a:cubicBezTo>
                  <a:cubicBezTo>
                    <a:pt x="190" y="282"/>
                    <a:pt x="190" y="282"/>
                    <a:pt x="190" y="282"/>
                  </a:cubicBezTo>
                  <a:cubicBezTo>
                    <a:pt x="191" y="282"/>
                    <a:pt x="191" y="282"/>
                    <a:pt x="191" y="282"/>
                  </a:cubicBezTo>
                  <a:cubicBezTo>
                    <a:pt x="194" y="281"/>
                    <a:pt x="198" y="279"/>
                    <a:pt x="202" y="278"/>
                  </a:cubicBezTo>
                  <a:cubicBezTo>
                    <a:pt x="202" y="278"/>
                    <a:pt x="202" y="278"/>
                    <a:pt x="202" y="278"/>
                  </a:cubicBezTo>
                  <a:cubicBezTo>
                    <a:pt x="203" y="278"/>
                    <a:pt x="203" y="278"/>
                    <a:pt x="203" y="278"/>
                  </a:cubicBezTo>
                  <a:cubicBezTo>
                    <a:pt x="205" y="280"/>
                    <a:pt x="206" y="282"/>
                    <a:pt x="208" y="283"/>
                  </a:cubicBezTo>
                  <a:cubicBezTo>
                    <a:pt x="210" y="285"/>
                    <a:pt x="211" y="287"/>
                    <a:pt x="213" y="289"/>
                  </a:cubicBezTo>
                  <a:cubicBezTo>
                    <a:pt x="215" y="288"/>
                    <a:pt x="218" y="286"/>
                    <a:pt x="220" y="285"/>
                  </a:cubicBezTo>
                  <a:cubicBezTo>
                    <a:pt x="220" y="283"/>
                    <a:pt x="219" y="280"/>
                    <a:pt x="219" y="278"/>
                  </a:cubicBezTo>
                  <a:cubicBezTo>
                    <a:pt x="219" y="276"/>
                    <a:pt x="218" y="273"/>
                    <a:pt x="218" y="271"/>
                  </a:cubicBezTo>
                  <a:cubicBezTo>
                    <a:pt x="218" y="270"/>
                    <a:pt x="218" y="270"/>
                    <a:pt x="218" y="270"/>
                  </a:cubicBezTo>
                  <a:cubicBezTo>
                    <a:pt x="219" y="270"/>
                    <a:pt x="219" y="270"/>
                    <a:pt x="219" y="270"/>
                  </a:cubicBezTo>
                  <a:cubicBezTo>
                    <a:pt x="222" y="268"/>
                    <a:pt x="225" y="266"/>
                    <a:pt x="228" y="263"/>
                  </a:cubicBezTo>
                  <a:cubicBezTo>
                    <a:pt x="229" y="263"/>
                    <a:pt x="229" y="263"/>
                    <a:pt x="229" y="263"/>
                  </a:cubicBezTo>
                  <a:cubicBezTo>
                    <a:pt x="230" y="263"/>
                    <a:pt x="230" y="263"/>
                    <a:pt x="230" y="263"/>
                  </a:cubicBezTo>
                  <a:cubicBezTo>
                    <a:pt x="232" y="265"/>
                    <a:pt x="234" y="266"/>
                    <a:pt x="236" y="267"/>
                  </a:cubicBezTo>
                  <a:cubicBezTo>
                    <a:pt x="238" y="269"/>
                    <a:pt x="240" y="270"/>
                    <a:pt x="242" y="271"/>
                  </a:cubicBezTo>
                  <a:cubicBezTo>
                    <a:pt x="244" y="270"/>
                    <a:pt x="246" y="268"/>
                    <a:pt x="248" y="266"/>
                  </a:cubicBezTo>
                  <a:cubicBezTo>
                    <a:pt x="247" y="264"/>
                    <a:pt x="247" y="262"/>
                    <a:pt x="246" y="260"/>
                  </a:cubicBezTo>
                  <a:cubicBezTo>
                    <a:pt x="245" y="257"/>
                    <a:pt x="244" y="255"/>
                    <a:pt x="243" y="253"/>
                  </a:cubicBezTo>
                  <a:cubicBezTo>
                    <a:pt x="243" y="252"/>
                    <a:pt x="243" y="252"/>
                    <a:pt x="243" y="252"/>
                  </a:cubicBezTo>
                  <a:cubicBezTo>
                    <a:pt x="243" y="251"/>
                    <a:pt x="243" y="251"/>
                    <a:pt x="243" y="251"/>
                  </a:cubicBezTo>
                  <a:cubicBezTo>
                    <a:pt x="246" y="249"/>
                    <a:pt x="249" y="246"/>
                    <a:pt x="252" y="243"/>
                  </a:cubicBezTo>
                  <a:cubicBezTo>
                    <a:pt x="252" y="243"/>
                    <a:pt x="252" y="243"/>
                    <a:pt x="252" y="243"/>
                  </a:cubicBezTo>
                  <a:cubicBezTo>
                    <a:pt x="253" y="243"/>
                    <a:pt x="253" y="243"/>
                    <a:pt x="253" y="243"/>
                  </a:cubicBezTo>
                  <a:cubicBezTo>
                    <a:pt x="255" y="244"/>
                    <a:pt x="258" y="245"/>
                    <a:pt x="260" y="246"/>
                  </a:cubicBezTo>
                  <a:cubicBezTo>
                    <a:pt x="262" y="246"/>
                    <a:pt x="264" y="247"/>
                    <a:pt x="267" y="248"/>
                  </a:cubicBezTo>
                  <a:cubicBezTo>
                    <a:pt x="268" y="246"/>
                    <a:pt x="270" y="244"/>
                    <a:pt x="271" y="242"/>
                  </a:cubicBezTo>
                  <a:cubicBezTo>
                    <a:pt x="270" y="240"/>
                    <a:pt x="269" y="238"/>
                    <a:pt x="268" y="236"/>
                  </a:cubicBezTo>
                  <a:cubicBezTo>
                    <a:pt x="266" y="234"/>
                    <a:pt x="265" y="232"/>
                    <a:pt x="264" y="230"/>
                  </a:cubicBezTo>
                  <a:cubicBezTo>
                    <a:pt x="263" y="229"/>
                    <a:pt x="263" y="229"/>
                    <a:pt x="263" y="229"/>
                  </a:cubicBezTo>
                  <a:cubicBezTo>
                    <a:pt x="264" y="228"/>
                    <a:pt x="264" y="228"/>
                    <a:pt x="264" y="228"/>
                  </a:cubicBezTo>
                  <a:cubicBezTo>
                    <a:pt x="266" y="225"/>
                    <a:pt x="268" y="222"/>
                    <a:pt x="270" y="219"/>
                  </a:cubicBezTo>
                  <a:cubicBezTo>
                    <a:pt x="270" y="218"/>
                    <a:pt x="270" y="218"/>
                    <a:pt x="270" y="218"/>
                  </a:cubicBezTo>
                  <a:cubicBezTo>
                    <a:pt x="271" y="218"/>
                    <a:pt x="271" y="218"/>
                    <a:pt x="271" y="218"/>
                  </a:cubicBezTo>
                  <a:cubicBezTo>
                    <a:pt x="273" y="218"/>
                    <a:pt x="276" y="219"/>
                    <a:pt x="278" y="219"/>
                  </a:cubicBezTo>
                  <a:cubicBezTo>
                    <a:pt x="281" y="219"/>
                    <a:pt x="283" y="220"/>
                    <a:pt x="285" y="220"/>
                  </a:cubicBezTo>
                  <a:cubicBezTo>
                    <a:pt x="286" y="218"/>
                    <a:pt x="288" y="215"/>
                    <a:pt x="289" y="213"/>
                  </a:cubicBezTo>
                  <a:cubicBezTo>
                    <a:pt x="287" y="211"/>
                    <a:pt x="285" y="210"/>
                    <a:pt x="284" y="208"/>
                  </a:cubicBezTo>
                  <a:cubicBezTo>
                    <a:pt x="282" y="206"/>
                    <a:pt x="280" y="204"/>
                    <a:pt x="278" y="203"/>
                  </a:cubicBezTo>
                  <a:cubicBezTo>
                    <a:pt x="278" y="202"/>
                    <a:pt x="278" y="202"/>
                    <a:pt x="278" y="202"/>
                  </a:cubicBezTo>
                  <a:cubicBezTo>
                    <a:pt x="278" y="201"/>
                    <a:pt x="278" y="201"/>
                    <a:pt x="278" y="201"/>
                  </a:cubicBezTo>
                  <a:cubicBezTo>
                    <a:pt x="279" y="198"/>
                    <a:pt x="281" y="194"/>
                    <a:pt x="282" y="190"/>
                  </a:cubicBezTo>
                  <a:cubicBezTo>
                    <a:pt x="282" y="190"/>
                    <a:pt x="282" y="190"/>
                    <a:pt x="282" y="190"/>
                  </a:cubicBezTo>
                  <a:cubicBezTo>
                    <a:pt x="283" y="190"/>
                    <a:pt x="283" y="190"/>
                    <a:pt x="283" y="190"/>
                  </a:cubicBezTo>
                  <a:cubicBezTo>
                    <a:pt x="285" y="189"/>
                    <a:pt x="288" y="189"/>
                    <a:pt x="290" y="189"/>
                  </a:cubicBezTo>
                  <a:cubicBezTo>
                    <a:pt x="293" y="189"/>
                    <a:pt x="295" y="189"/>
                    <a:pt x="297" y="188"/>
                  </a:cubicBezTo>
                  <a:cubicBezTo>
                    <a:pt x="298" y="186"/>
                    <a:pt x="299" y="183"/>
                    <a:pt x="299" y="181"/>
                  </a:cubicBezTo>
                  <a:cubicBezTo>
                    <a:pt x="297" y="179"/>
                    <a:pt x="295" y="178"/>
                    <a:pt x="293" y="177"/>
                  </a:cubicBezTo>
                  <a:cubicBezTo>
                    <a:pt x="291" y="176"/>
                    <a:pt x="289" y="174"/>
                    <a:pt x="287" y="173"/>
                  </a:cubicBezTo>
                  <a:cubicBezTo>
                    <a:pt x="286" y="173"/>
                    <a:pt x="286" y="173"/>
                    <a:pt x="286" y="173"/>
                  </a:cubicBezTo>
                  <a:cubicBezTo>
                    <a:pt x="286" y="172"/>
                    <a:pt x="286" y="172"/>
                    <a:pt x="286" y="172"/>
                  </a:cubicBezTo>
                  <a:cubicBezTo>
                    <a:pt x="287" y="168"/>
                    <a:pt x="287" y="165"/>
                    <a:pt x="287" y="160"/>
                  </a:cubicBezTo>
                  <a:cubicBezTo>
                    <a:pt x="287" y="160"/>
                    <a:pt x="287" y="160"/>
                    <a:pt x="287" y="160"/>
                  </a:cubicBezTo>
                  <a:cubicBezTo>
                    <a:pt x="288" y="159"/>
                    <a:pt x="288" y="159"/>
                    <a:pt x="288" y="159"/>
                  </a:cubicBezTo>
                  <a:cubicBezTo>
                    <a:pt x="290" y="159"/>
                    <a:pt x="293" y="158"/>
                    <a:pt x="295" y="157"/>
                  </a:cubicBezTo>
                  <a:cubicBezTo>
                    <a:pt x="297" y="156"/>
                    <a:pt x="300" y="156"/>
                    <a:pt x="302" y="155"/>
                  </a:cubicBezTo>
                  <a:cubicBezTo>
                    <a:pt x="302" y="155"/>
                    <a:pt x="302" y="155"/>
                    <a:pt x="302" y="155"/>
                  </a:cubicBezTo>
                  <a:cubicBezTo>
                    <a:pt x="302" y="153"/>
                    <a:pt x="302" y="152"/>
                    <a:pt x="302" y="151"/>
                  </a:cubicBezTo>
                  <a:cubicBezTo>
                    <a:pt x="302" y="149"/>
                    <a:pt x="302" y="148"/>
                    <a:pt x="302" y="147"/>
                  </a:cubicBezTo>
                  <a:close/>
                  <a:moveTo>
                    <a:pt x="159" y="110"/>
                  </a:moveTo>
                  <a:cubicBezTo>
                    <a:pt x="161" y="93"/>
                    <a:pt x="164" y="76"/>
                    <a:pt x="169" y="59"/>
                  </a:cubicBezTo>
                  <a:cubicBezTo>
                    <a:pt x="169" y="58"/>
                    <a:pt x="169" y="58"/>
                    <a:pt x="169" y="58"/>
                  </a:cubicBezTo>
                  <a:cubicBezTo>
                    <a:pt x="170" y="59"/>
                    <a:pt x="170" y="59"/>
                    <a:pt x="170" y="59"/>
                  </a:cubicBezTo>
                  <a:cubicBezTo>
                    <a:pt x="182" y="61"/>
                    <a:pt x="193" y="66"/>
                    <a:pt x="203" y="72"/>
                  </a:cubicBezTo>
                  <a:cubicBezTo>
                    <a:pt x="204" y="73"/>
                    <a:pt x="204" y="73"/>
                    <a:pt x="204" y="73"/>
                  </a:cubicBezTo>
                  <a:cubicBezTo>
                    <a:pt x="203" y="74"/>
                    <a:pt x="203" y="74"/>
                    <a:pt x="203" y="74"/>
                  </a:cubicBezTo>
                  <a:cubicBezTo>
                    <a:pt x="195" y="90"/>
                    <a:pt x="185" y="104"/>
                    <a:pt x="174" y="116"/>
                  </a:cubicBezTo>
                  <a:cubicBezTo>
                    <a:pt x="173" y="117"/>
                    <a:pt x="173" y="117"/>
                    <a:pt x="173" y="117"/>
                  </a:cubicBezTo>
                  <a:cubicBezTo>
                    <a:pt x="172" y="117"/>
                    <a:pt x="172" y="117"/>
                    <a:pt x="172" y="117"/>
                  </a:cubicBezTo>
                  <a:cubicBezTo>
                    <a:pt x="169" y="114"/>
                    <a:pt x="165" y="112"/>
                    <a:pt x="160" y="111"/>
                  </a:cubicBezTo>
                  <a:cubicBezTo>
                    <a:pt x="159" y="111"/>
                    <a:pt x="159" y="111"/>
                    <a:pt x="159" y="111"/>
                  </a:cubicBezTo>
                  <a:lnTo>
                    <a:pt x="159" y="110"/>
                  </a:lnTo>
                  <a:close/>
                  <a:moveTo>
                    <a:pt x="99" y="72"/>
                  </a:moveTo>
                  <a:cubicBezTo>
                    <a:pt x="109" y="65"/>
                    <a:pt x="120" y="61"/>
                    <a:pt x="132" y="58"/>
                  </a:cubicBezTo>
                  <a:cubicBezTo>
                    <a:pt x="133" y="58"/>
                    <a:pt x="133" y="58"/>
                    <a:pt x="133" y="58"/>
                  </a:cubicBezTo>
                  <a:cubicBezTo>
                    <a:pt x="134" y="59"/>
                    <a:pt x="134" y="59"/>
                    <a:pt x="134" y="59"/>
                  </a:cubicBezTo>
                  <a:cubicBezTo>
                    <a:pt x="139" y="76"/>
                    <a:pt x="142" y="93"/>
                    <a:pt x="143" y="110"/>
                  </a:cubicBezTo>
                  <a:cubicBezTo>
                    <a:pt x="143" y="111"/>
                    <a:pt x="143" y="111"/>
                    <a:pt x="143" y="111"/>
                  </a:cubicBezTo>
                  <a:cubicBezTo>
                    <a:pt x="142" y="111"/>
                    <a:pt x="142" y="111"/>
                    <a:pt x="142" y="111"/>
                  </a:cubicBezTo>
                  <a:cubicBezTo>
                    <a:pt x="138" y="112"/>
                    <a:pt x="134" y="114"/>
                    <a:pt x="130" y="116"/>
                  </a:cubicBezTo>
                  <a:cubicBezTo>
                    <a:pt x="129" y="117"/>
                    <a:pt x="129" y="117"/>
                    <a:pt x="129" y="117"/>
                  </a:cubicBezTo>
                  <a:cubicBezTo>
                    <a:pt x="128" y="116"/>
                    <a:pt x="128" y="116"/>
                    <a:pt x="128" y="116"/>
                  </a:cubicBezTo>
                  <a:cubicBezTo>
                    <a:pt x="117" y="103"/>
                    <a:pt x="107" y="89"/>
                    <a:pt x="99" y="74"/>
                  </a:cubicBezTo>
                  <a:cubicBezTo>
                    <a:pt x="98" y="73"/>
                    <a:pt x="98" y="73"/>
                    <a:pt x="98" y="73"/>
                  </a:cubicBezTo>
                  <a:lnTo>
                    <a:pt x="99" y="72"/>
                  </a:lnTo>
                  <a:close/>
                  <a:moveTo>
                    <a:pt x="59" y="132"/>
                  </a:moveTo>
                  <a:cubicBezTo>
                    <a:pt x="61" y="120"/>
                    <a:pt x="66" y="109"/>
                    <a:pt x="72" y="99"/>
                  </a:cubicBezTo>
                  <a:cubicBezTo>
                    <a:pt x="73" y="98"/>
                    <a:pt x="73" y="98"/>
                    <a:pt x="73" y="98"/>
                  </a:cubicBezTo>
                  <a:cubicBezTo>
                    <a:pt x="74" y="98"/>
                    <a:pt x="74" y="98"/>
                    <a:pt x="74" y="98"/>
                  </a:cubicBezTo>
                  <a:cubicBezTo>
                    <a:pt x="90" y="107"/>
                    <a:pt x="104" y="116"/>
                    <a:pt x="116" y="128"/>
                  </a:cubicBezTo>
                  <a:cubicBezTo>
                    <a:pt x="117" y="128"/>
                    <a:pt x="117" y="128"/>
                    <a:pt x="117" y="128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4" y="133"/>
                    <a:pt x="113" y="137"/>
                    <a:pt x="112" y="141"/>
                  </a:cubicBezTo>
                  <a:cubicBezTo>
                    <a:pt x="111" y="143"/>
                    <a:pt x="111" y="143"/>
                    <a:pt x="111" y="143"/>
                  </a:cubicBezTo>
                  <a:cubicBezTo>
                    <a:pt x="110" y="142"/>
                    <a:pt x="110" y="142"/>
                    <a:pt x="110" y="142"/>
                  </a:cubicBezTo>
                  <a:cubicBezTo>
                    <a:pt x="93" y="141"/>
                    <a:pt x="76" y="138"/>
                    <a:pt x="60" y="133"/>
                  </a:cubicBezTo>
                  <a:cubicBezTo>
                    <a:pt x="58" y="133"/>
                    <a:pt x="58" y="133"/>
                    <a:pt x="58" y="133"/>
                  </a:cubicBezTo>
                  <a:lnTo>
                    <a:pt x="59" y="132"/>
                  </a:lnTo>
                  <a:close/>
                  <a:moveTo>
                    <a:pt x="74" y="203"/>
                  </a:moveTo>
                  <a:cubicBezTo>
                    <a:pt x="73" y="203"/>
                    <a:pt x="73" y="203"/>
                    <a:pt x="73" y="203"/>
                  </a:cubicBezTo>
                  <a:cubicBezTo>
                    <a:pt x="72" y="202"/>
                    <a:pt x="72" y="202"/>
                    <a:pt x="72" y="202"/>
                  </a:cubicBezTo>
                  <a:cubicBezTo>
                    <a:pt x="66" y="192"/>
                    <a:pt x="61" y="181"/>
                    <a:pt x="59" y="170"/>
                  </a:cubicBezTo>
                  <a:cubicBezTo>
                    <a:pt x="58" y="168"/>
                    <a:pt x="58" y="168"/>
                    <a:pt x="58" y="168"/>
                  </a:cubicBezTo>
                  <a:cubicBezTo>
                    <a:pt x="60" y="168"/>
                    <a:pt x="60" y="168"/>
                    <a:pt x="60" y="168"/>
                  </a:cubicBezTo>
                  <a:cubicBezTo>
                    <a:pt x="76" y="163"/>
                    <a:pt x="93" y="160"/>
                    <a:pt x="110" y="159"/>
                  </a:cubicBezTo>
                  <a:cubicBezTo>
                    <a:pt x="111" y="159"/>
                    <a:pt x="111" y="159"/>
                    <a:pt x="111" y="159"/>
                  </a:cubicBezTo>
                  <a:cubicBezTo>
                    <a:pt x="111" y="160"/>
                    <a:pt x="111" y="160"/>
                    <a:pt x="111" y="160"/>
                  </a:cubicBezTo>
                  <a:cubicBezTo>
                    <a:pt x="112" y="164"/>
                    <a:pt x="114" y="168"/>
                    <a:pt x="116" y="172"/>
                  </a:cubicBezTo>
                  <a:cubicBezTo>
                    <a:pt x="117" y="173"/>
                    <a:pt x="117" y="173"/>
                    <a:pt x="117" y="173"/>
                  </a:cubicBezTo>
                  <a:cubicBezTo>
                    <a:pt x="116" y="174"/>
                    <a:pt x="116" y="174"/>
                    <a:pt x="116" y="174"/>
                  </a:cubicBezTo>
                  <a:cubicBezTo>
                    <a:pt x="103" y="185"/>
                    <a:pt x="89" y="194"/>
                    <a:pt x="74" y="203"/>
                  </a:cubicBezTo>
                  <a:close/>
                  <a:moveTo>
                    <a:pt x="143" y="191"/>
                  </a:moveTo>
                  <a:cubicBezTo>
                    <a:pt x="141" y="208"/>
                    <a:pt x="138" y="225"/>
                    <a:pt x="133" y="242"/>
                  </a:cubicBezTo>
                  <a:cubicBezTo>
                    <a:pt x="133" y="243"/>
                    <a:pt x="133" y="243"/>
                    <a:pt x="133" y="243"/>
                  </a:cubicBezTo>
                  <a:cubicBezTo>
                    <a:pt x="132" y="243"/>
                    <a:pt x="132" y="243"/>
                    <a:pt x="132" y="243"/>
                  </a:cubicBezTo>
                  <a:cubicBezTo>
                    <a:pt x="120" y="241"/>
                    <a:pt x="109" y="236"/>
                    <a:pt x="99" y="229"/>
                  </a:cubicBezTo>
                  <a:cubicBezTo>
                    <a:pt x="98" y="229"/>
                    <a:pt x="98" y="229"/>
                    <a:pt x="98" y="229"/>
                  </a:cubicBezTo>
                  <a:cubicBezTo>
                    <a:pt x="98" y="228"/>
                    <a:pt x="98" y="228"/>
                    <a:pt x="98" y="228"/>
                  </a:cubicBezTo>
                  <a:cubicBezTo>
                    <a:pt x="107" y="212"/>
                    <a:pt x="117" y="198"/>
                    <a:pt x="128" y="185"/>
                  </a:cubicBezTo>
                  <a:cubicBezTo>
                    <a:pt x="128" y="184"/>
                    <a:pt x="128" y="184"/>
                    <a:pt x="128" y="184"/>
                  </a:cubicBezTo>
                  <a:cubicBezTo>
                    <a:pt x="129" y="185"/>
                    <a:pt x="129" y="185"/>
                    <a:pt x="129" y="185"/>
                  </a:cubicBezTo>
                  <a:cubicBezTo>
                    <a:pt x="133" y="187"/>
                    <a:pt x="137" y="189"/>
                    <a:pt x="142" y="190"/>
                  </a:cubicBezTo>
                  <a:cubicBezTo>
                    <a:pt x="143" y="190"/>
                    <a:pt x="143" y="190"/>
                    <a:pt x="143" y="190"/>
                  </a:cubicBezTo>
                  <a:lnTo>
                    <a:pt x="143" y="191"/>
                  </a:lnTo>
                  <a:close/>
                  <a:moveTo>
                    <a:pt x="151" y="180"/>
                  </a:moveTo>
                  <a:cubicBezTo>
                    <a:pt x="143" y="180"/>
                    <a:pt x="136" y="177"/>
                    <a:pt x="130" y="171"/>
                  </a:cubicBezTo>
                  <a:cubicBezTo>
                    <a:pt x="125" y="166"/>
                    <a:pt x="122" y="159"/>
                    <a:pt x="122" y="151"/>
                  </a:cubicBezTo>
                  <a:cubicBezTo>
                    <a:pt x="122" y="143"/>
                    <a:pt x="125" y="136"/>
                    <a:pt x="130" y="130"/>
                  </a:cubicBezTo>
                  <a:cubicBezTo>
                    <a:pt x="136" y="125"/>
                    <a:pt x="143" y="122"/>
                    <a:pt x="151" y="122"/>
                  </a:cubicBezTo>
                  <a:cubicBezTo>
                    <a:pt x="159" y="122"/>
                    <a:pt x="166" y="125"/>
                    <a:pt x="172" y="130"/>
                  </a:cubicBezTo>
                  <a:cubicBezTo>
                    <a:pt x="183" y="142"/>
                    <a:pt x="183" y="160"/>
                    <a:pt x="172" y="171"/>
                  </a:cubicBezTo>
                  <a:cubicBezTo>
                    <a:pt x="166" y="177"/>
                    <a:pt x="159" y="180"/>
                    <a:pt x="151" y="180"/>
                  </a:cubicBezTo>
                  <a:close/>
                  <a:moveTo>
                    <a:pt x="203" y="229"/>
                  </a:moveTo>
                  <a:cubicBezTo>
                    <a:pt x="192" y="236"/>
                    <a:pt x="181" y="241"/>
                    <a:pt x="170" y="243"/>
                  </a:cubicBezTo>
                  <a:cubicBezTo>
                    <a:pt x="168" y="243"/>
                    <a:pt x="168" y="243"/>
                    <a:pt x="168" y="243"/>
                  </a:cubicBezTo>
                  <a:cubicBezTo>
                    <a:pt x="168" y="242"/>
                    <a:pt x="168" y="242"/>
                    <a:pt x="168" y="242"/>
                  </a:cubicBezTo>
                  <a:cubicBezTo>
                    <a:pt x="163" y="225"/>
                    <a:pt x="160" y="208"/>
                    <a:pt x="159" y="192"/>
                  </a:cubicBezTo>
                  <a:cubicBezTo>
                    <a:pt x="159" y="190"/>
                    <a:pt x="159" y="190"/>
                    <a:pt x="159" y="190"/>
                  </a:cubicBezTo>
                  <a:cubicBezTo>
                    <a:pt x="160" y="190"/>
                    <a:pt x="160" y="190"/>
                    <a:pt x="160" y="190"/>
                  </a:cubicBezTo>
                  <a:cubicBezTo>
                    <a:pt x="164" y="189"/>
                    <a:pt x="168" y="188"/>
                    <a:pt x="172" y="185"/>
                  </a:cubicBezTo>
                  <a:cubicBezTo>
                    <a:pt x="173" y="185"/>
                    <a:pt x="173" y="185"/>
                    <a:pt x="173" y="185"/>
                  </a:cubicBezTo>
                  <a:cubicBezTo>
                    <a:pt x="174" y="185"/>
                    <a:pt x="174" y="185"/>
                    <a:pt x="174" y="185"/>
                  </a:cubicBezTo>
                  <a:cubicBezTo>
                    <a:pt x="185" y="199"/>
                    <a:pt x="195" y="213"/>
                    <a:pt x="203" y="228"/>
                  </a:cubicBezTo>
                  <a:cubicBezTo>
                    <a:pt x="204" y="229"/>
                    <a:pt x="204" y="229"/>
                    <a:pt x="204" y="229"/>
                  </a:cubicBezTo>
                  <a:lnTo>
                    <a:pt x="203" y="229"/>
                  </a:lnTo>
                  <a:close/>
                  <a:moveTo>
                    <a:pt x="243" y="170"/>
                  </a:moveTo>
                  <a:cubicBezTo>
                    <a:pt x="241" y="182"/>
                    <a:pt x="236" y="193"/>
                    <a:pt x="229" y="203"/>
                  </a:cubicBezTo>
                  <a:cubicBezTo>
                    <a:pt x="229" y="204"/>
                    <a:pt x="229" y="204"/>
                    <a:pt x="229" y="204"/>
                  </a:cubicBezTo>
                  <a:cubicBezTo>
                    <a:pt x="228" y="203"/>
                    <a:pt x="228" y="203"/>
                    <a:pt x="228" y="203"/>
                  </a:cubicBezTo>
                  <a:cubicBezTo>
                    <a:pt x="212" y="195"/>
                    <a:pt x="198" y="185"/>
                    <a:pt x="185" y="174"/>
                  </a:cubicBezTo>
                  <a:cubicBezTo>
                    <a:pt x="185" y="173"/>
                    <a:pt x="185" y="173"/>
                    <a:pt x="185" y="173"/>
                  </a:cubicBezTo>
                  <a:cubicBezTo>
                    <a:pt x="185" y="172"/>
                    <a:pt x="185" y="172"/>
                    <a:pt x="185" y="172"/>
                  </a:cubicBezTo>
                  <a:cubicBezTo>
                    <a:pt x="188" y="169"/>
                    <a:pt x="189" y="164"/>
                    <a:pt x="190" y="160"/>
                  </a:cubicBezTo>
                  <a:cubicBezTo>
                    <a:pt x="191" y="159"/>
                    <a:pt x="191" y="159"/>
                    <a:pt x="191" y="159"/>
                  </a:cubicBezTo>
                  <a:cubicBezTo>
                    <a:pt x="192" y="159"/>
                    <a:pt x="192" y="159"/>
                    <a:pt x="192" y="159"/>
                  </a:cubicBezTo>
                  <a:cubicBezTo>
                    <a:pt x="208" y="161"/>
                    <a:pt x="225" y="164"/>
                    <a:pt x="242" y="168"/>
                  </a:cubicBezTo>
                  <a:cubicBezTo>
                    <a:pt x="243" y="169"/>
                    <a:pt x="243" y="169"/>
                    <a:pt x="243" y="169"/>
                  </a:cubicBezTo>
                  <a:lnTo>
                    <a:pt x="243" y="170"/>
                  </a:lnTo>
                  <a:close/>
                  <a:moveTo>
                    <a:pt x="242" y="134"/>
                  </a:moveTo>
                  <a:cubicBezTo>
                    <a:pt x="225" y="139"/>
                    <a:pt x="208" y="142"/>
                    <a:pt x="192" y="143"/>
                  </a:cubicBezTo>
                  <a:cubicBezTo>
                    <a:pt x="191" y="143"/>
                    <a:pt x="191" y="143"/>
                    <a:pt x="191" y="143"/>
                  </a:cubicBezTo>
                  <a:cubicBezTo>
                    <a:pt x="190" y="142"/>
                    <a:pt x="190" y="142"/>
                    <a:pt x="190" y="142"/>
                  </a:cubicBezTo>
                  <a:cubicBezTo>
                    <a:pt x="189" y="137"/>
                    <a:pt x="188" y="133"/>
                    <a:pt x="185" y="130"/>
                  </a:cubicBezTo>
                  <a:cubicBezTo>
                    <a:pt x="185" y="129"/>
                    <a:pt x="185" y="129"/>
                    <a:pt x="185" y="129"/>
                  </a:cubicBezTo>
                  <a:cubicBezTo>
                    <a:pt x="186" y="128"/>
                    <a:pt x="186" y="128"/>
                    <a:pt x="186" y="128"/>
                  </a:cubicBezTo>
                  <a:cubicBezTo>
                    <a:pt x="199" y="117"/>
                    <a:pt x="213" y="107"/>
                    <a:pt x="228" y="99"/>
                  </a:cubicBezTo>
                  <a:cubicBezTo>
                    <a:pt x="229" y="98"/>
                    <a:pt x="229" y="98"/>
                    <a:pt x="229" y="98"/>
                  </a:cubicBezTo>
                  <a:cubicBezTo>
                    <a:pt x="230" y="99"/>
                    <a:pt x="230" y="99"/>
                    <a:pt x="230" y="99"/>
                  </a:cubicBezTo>
                  <a:cubicBezTo>
                    <a:pt x="236" y="109"/>
                    <a:pt x="241" y="120"/>
                    <a:pt x="243" y="132"/>
                  </a:cubicBezTo>
                  <a:cubicBezTo>
                    <a:pt x="243" y="133"/>
                    <a:pt x="243" y="133"/>
                    <a:pt x="243" y="133"/>
                  </a:cubicBezTo>
                  <a:lnTo>
                    <a:pt x="242" y="13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65" name="Group 64"/>
          <p:cNvGrpSpPr/>
          <p:nvPr/>
        </p:nvGrpSpPr>
        <p:grpSpPr>
          <a:xfrm>
            <a:off x="18823806" y="2983262"/>
            <a:ext cx="4789664" cy="1538883"/>
            <a:chOff x="14190224" y="3062525"/>
            <a:chExt cx="4789664" cy="1538883"/>
          </a:xfrm>
        </p:grpSpPr>
        <p:grpSp>
          <p:nvGrpSpPr>
            <p:cNvPr id="66" name="Group 65"/>
            <p:cNvGrpSpPr/>
            <p:nvPr/>
          </p:nvGrpSpPr>
          <p:grpSpPr>
            <a:xfrm>
              <a:off x="15095276" y="3062525"/>
              <a:ext cx="3884612" cy="1538883"/>
              <a:chOff x="3894839" y="10606073"/>
              <a:chExt cx="3884612" cy="1538883"/>
            </a:xfrm>
          </p:grpSpPr>
          <p:sp>
            <p:nvSpPr>
              <p:cNvPr id="68" name="TextBox 67"/>
              <p:cNvSpPr txBox="1"/>
              <p:nvPr/>
            </p:nvSpPr>
            <p:spPr>
              <a:xfrm>
                <a:off x="3894839" y="10606073"/>
                <a:ext cx="3884612" cy="52322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fa-IR" sz="2800" b="1" dirty="0">
                    <a:solidFill>
                      <a:schemeClr val="accent1">
                        <a:lumMod val="50000"/>
                      </a:schemeClr>
                    </a:solidFill>
                    <a:effectLst>
                      <a:glow>
                        <a:srgbClr val="FF3399">
                          <a:alpha val="24000"/>
                        </a:srgbClr>
                      </a:glow>
                    </a:effectLst>
                    <a:latin typeface="Shabnam" panose="020B0603030804020204" pitchFamily="34" charset="-78"/>
                    <a:cs typeface="Shabnam" panose="020B0603030804020204" pitchFamily="34" charset="-78"/>
                  </a:rPr>
                  <a:t>تیتر عنوان را بنویسید</a:t>
                </a:r>
                <a:endParaRPr lang="en-US" sz="2800" b="1" dirty="0">
                  <a:solidFill>
                    <a:schemeClr val="accent1">
                      <a:lumMod val="50000"/>
                    </a:schemeClr>
                  </a:solidFill>
                  <a:effectLst>
                    <a:glow>
                      <a:srgbClr val="FF3399">
                        <a:alpha val="24000"/>
                      </a:srgbClr>
                    </a:glow>
                  </a:effectLst>
                  <a:latin typeface="Shabnam" panose="020B0603030804020204" pitchFamily="34" charset="-78"/>
                  <a:cs typeface="Shabnam" panose="020B0603030804020204" pitchFamily="34" charset="-78"/>
                </a:endParaRPr>
              </a:p>
            </p:txBody>
          </p:sp>
          <p:sp>
            <p:nvSpPr>
              <p:cNvPr id="72" name="TextBox 71"/>
              <p:cNvSpPr txBox="1"/>
              <p:nvPr/>
            </p:nvSpPr>
            <p:spPr>
              <a:xfrm>
                <a:off x="3894839" y="11129293"/>
                <a:ext cx="3483139" cy="101566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 rtl="1">
                  <a:lnSpc>
                    <a:spcPct val="150000"/>
                  </a:lnSpc>
                </a:pPr>
                <a:r>
                  <a:rPr lang="fa-IR" sz="2000" dirty="0">
                    <a:solidFill>
                      <a:srgbClr val="16191F"/>
                    </a:solidFill>
                    <a:latin typeface="Vazir" panose="020B0603030804020204" pitchFamily="34" charset="-78"/>
                    <a:cs typeface="Vazir" panose="020B0603030804020204" pitchFamily="34" charset="-78"/>
                  </a:rPr>
                  <a:t>فروشگاه مینارو ارائه دهنده انواع فایل های کاربردی</a:t>
                </a:r>
                <a:endParaRPr lang="en-US" sz="1800" b="1" dirty="0">
                  <a:solidFill>
                    <a:schemeClr val="bg1">
                      <a:lumMod val="65000"/>
                    </a:schemeClr>
                  </a:solidFill>
                  <a:effectLst>
                    <a:glow>
                      <a:srgbClr val="FF3399">
                        <a:alpha val="24000"/>
                      </a:srgbClr>
                    </a:glow>
                  </a:effectLst>
                  <a:latin typeface="Lato" panose="020F0502020204030203" pitchFamily="34" charset="0"/>
                </a:endParaRPr>
              </a:p>
            </p:txBody>
          </p:sp>
        </p:grpSp>
        <p:sp>
          <p:nvSpPr>
            <p:cNvPr id="67" name="Freeform 66"/>
            <p:cNvSpPr>
              <a:spLocks noEditPoints="1"/>
            </p:cNvSpPr>
            <p:nvPr/>
          </p:nvSpPr>
          <p:spPr bwMode="auto">
            <a:xfrm>
              <a:off x="14190224" y="3119675"/>
              <a:ext cx="702444" cy="701581"/>
            </a:xfrm>
            <a:custGeom>
              <a:avLst/>
              <a:gdLst>
                <a:gd name="T0" fmla="*/ 286 w 302"/>
                <a:gd name="T1" fmla="*/ 129 h 302"/>
                <a:gd name="T2" fmla="*/ 282 w 302"/>
                <a:gd name="T3" fmla="*/ 112 h 302"/>
                <a:gd name="T4" fmla="*/ 285 w 302"/>
                <a:gd name="T5" fmla="*/ 82 h 302"/>
                <a:gd name="T6" fmla="*/ 264 w 302"/>
                <a:gd name="T7" fmla="*/ 72 h 302"/>
                <a:gd name="T8" fmla="*/ 252 w 302"/>
                <a:gd name="T9" fmla="*/ 58 h 302"/>
                <a:gd name="T10" fmla="*/ 236 w 302"/>
                <a:gd name="T11" fmla="*/ 34 h 302"/>
                <a:gd name="T12" fmla="*/ 219 w 302"/>
                <a:gd name="T13" fmla="*/ 23 h 302"/>
                <a:gd name="T14" fmla="*/ 191 w 302"/>
                <a:gd name="T15" fmla="*/ 20 h 302"/>
                <a:gd name="T16" fmla="*/ 173 w 302"/>
                <a:gd name="T17" fmla="*/ 15 h 302"/>
                <a:gd name="T18" fmla="*/ 155 w 302"/>
                <a:gd name="T19" fmla="*/ 0 h 302"/>
                <a:gd name="T20" fmla="*/ 141 w 302"/>
                <a:gd name="T21" fmla="*/ 14 h 302"/>
                <a:gd name="T22" fmla="*/ 113 w 302"/>
                <a:gd name="T23" fmla="*/ 12 h 302"/>
                <a:gd name="T24" fmla="*/ 94 w 302"/>
                <a:gd name="T25" fmla="*/ 18 h 302"/>
                <a:gd name="T26" fmla="*/ 73 w 302"/>
                <a:gd name="T27" fmla="*/ 38 h 302"/>
                <a:gd name="T28" fmla="*/ 59 w 302"/>
                <a:gd name="T29" fmla="*/ 49 h 302"/>
                <a:gd name="T30" fmla="*/ 35 w 302"/>
                <a:gd name="T31" fmla="*/ 54 h 302"/>
                <a:gd name="T32" fmla="*/ 32 w 302"/>
                <a:gd name="T33" fmla="*/ 84 h 302"/>
                <a:gd name="T34" fmla="*/ 24 w 302"/>
                <a:gd name="T35" fmla="*/ 99 h 302"/>
                <a:gd name="T36" fmla="*/ 3 w 302"/>
                <a:gd name="T37" fmla="*/ 121 h 302"/>
                <a:gd name="T38" fmla="*/ 14 w 302"/>
                <a:gd name="T39" fmla="*/ 142 h 302"/>
                <a:gd name="T40" fmla="*/ 7 w 302"/>
                <a:gd name="T41" fmla="*/ 157 h 302"/>
                <a:gd name="T42" fmla="*/ 9 w 302"/>
                <a:gd name="T43" fmla="*/ 177 h 302"/>
                <a:gd name="T44" fmla="*/ 24 w 302"/>
                <a:gd name="T45" fmla="*/ 201 h 302"/>
                <a:gd name="T46" fmla="*/ 31 w 302"/>
                <a:gd name="T47" fmla="*/ 218 h 302"/>
                <a:gd name="T48" fmla="*/ 30 w 302"/>
                <a:gd name="T49" fmla="*/ 242 h 302"/>
                <a:gd name="T50" fmla="*/ 59 w 302"/>
                <a:gd name="T51" fmla="*/ 252 h 302"/>
                <a:gd name="T52" fmla="*/ 73 w 302"/>
                <a:gd name="T53" fmla="*/ 263 h 302"/>
                <a:gd name="T54" fmla="*/ 89 w 302"/>
                <a:gd name="T55" fmla="*/ 289 h 302"/>
                <a:gd name="T56" fmla="*/ 112 w 302"/>
                <a:gd name="T57" fmla="*/ 283 h 302"/>
                <a:gd name="T58" fmla="*/ 130 w 302"/>
                <a:gd name="T59" fmla="*/ 286 h 302"/>
                <a:gd name="T60" fmla="*/ 155 w 302"/>
                <a:gd name="T61" fmla="*/ 302 h 302"/>
                <a:gd name="T62" fmla="*/ 173 w 302"/>
                <a:gd name="T63" fmla="*/ 286 h 302"/>
                <a:gd name="T64" fmla="*/ 190 w 302"/>
                <a:gd name="T65" fmla="*/ 282 h 302"/>
                <a:gd name="T66" fmla="*/ 220 w 302"/>
                <a:gd name="T67" fmla="*/ 285 h 302"/>
                <a:gd name="T68" fmla="*/ 230 w 302"/>
                <a:gd name="T69" fmla="*/ 263 h 302"/>
                <a:gd name="T70" fmla="*/ 243 w 302"/>
                <a:gd name="T71" fmla="*/ 251 h 302"/>
                <a:gd name="T72" fmla="*/ 268 w 302"/>
                <a:gd name="T73" fmla="*/ 236 h 302"/>
                <a:gd name="T74" fmla="*/ 278 w 302"/>
                <a:gd name="T75" fmla="*/ 219 h 302"/>
                <a:gd name="T76" fmla="*/ 282 w 302"/>
                <a:gd name="T77" fmla="*/ 190 h 302"/>
                <a:gd name="T78" fmla="*/ 287 w 302"/>
                <a:gd name="T79" fmla="*/ 173 h 302"/>
                <a:gd name="T80" fmla="*/ 302 w 302"/>
                <a:gd name="T81" fmla="*/ 155 h 302"/>
                <a:gd name="T82" fmla="*/ 170 w 302"/>
                <a:gd name="T83" fmla="*/ 59 h 302"/>
                <a:gd name="T84" fmla="*/ 160 w 302"/>
                <a:gd name="T85" fmla="*/ 111 h 302"/>
                <a:gd name="T86" fmla="*/ 143 w 302"/>
                <a:gd name="T87" fmla="*/ 110 h 302"/>
                <a:gd name="T88" fmla="*/ 98 w 302"/>
                <a:gd name="T89" fmla="*/ 73 h 302"/>
                <a:gd name="T90" fmla="*/ 117 w 302"/>
                <a:gd name="T91" fmla="*/ 128 h 302"/>
                <a:gd name="T92" fmla="*/ 59 w 302"/>
                <a:gd name="T93" fmla="*/ 132 h 302"/>
                <a:gd name="T94" fmla="*/ 110 w 302"/>
                <a:gd name="T95" fmla="*/ 159 h 302"/>
                <a:gd name="T96" fmla="*/ 143 w 302"/>
                <a:gd name="T97" fmla="*/ 191 h 302"/>
                <a:gd name="T98" fmla="*/ 128 w 302"/>
                <a:gd name="T99" fmla="*/ 185 h 302"/>
                <a:gd name="T100" fmla="*/ 130 w 302"/>
                <a:gd name="T101" fmla="*/ 171 h 302"/>
                <a:gd name="T102" fmla="*/ 203 w 302"/>
                <a:gd name="T103" fmla="*/ 229 h 302"/>
                <a:gd name="T104" fmla="*/ 172 w 302"/>
                <a:gd name="T105" fmla="*/ 185 h 302"/>
                <a:gd name="T106" fmla="*/ 229 w 302"/>
                <a:gd name="T107" fmla="*/ 203 h 302"/>
                <a:gd name="T108" fmla="*/ 191 w 302"/>
                <a:gd name="T109" fmla="*/ 159 h 302"/>
                <a:gd name="T110" fmla="*/ 191 w 302"/>
                <a:gd name="T111" fmla="*/ 143 h 302"/>
                <a:gd name="T112" fmla="*/ 230 w 302"/>
                <a:gd name="T113" fmla="*/ 99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02" h="302">
                  <a:moveTo>
                    <a:pt x="302" y="147"/>
                  </a:moveTo>
                  <a:cubicBezTo>
                    <a:pt x="300" y="146"/>
                    <a:pt x="297" y="145"/>
                    <a:pt x="295" y="145"/>
                  </a:cubicBezTo>
                  <a:cubicBezTo>
                    <a:pt x="293" y="144"/>
                    <a:pt x="290" y="143"/>
                    <a:pt x="288" y="142"/>
                  </a:cubicBezTo>
                  <a:cubicBezTo>
                    <a:pt x="287" y="142"/>
                    <a:pt x="287" y="142"/>
                    <a:pt x="287" y="142"/>
                  </a:cubicBezTo>
                  <a:cubicBezTo>
                    <a:pt x="287" y="141"/>
                    <a:pt x="287" y="141"/>
                    <a:pt x="287" y="141"/>
                  </a:cubicBezTo>
                  <a:cubicBezTo>
                    <a:pt x="287" y="137"/>
                    <a:pt x="287" y="133"/>
                    <a:pt x="286" y="130"/>
                  </a:cubicBezTo>
                  <a:cubicBezTo>
                    <a:pt x="286" y="129"/>
                    <a:pt x="286" y="129"/>
                    <a:pt x="286" y="129"/>
                  </a:cubicBezTo>
                  <a:cubicBezTo>
                    <a:pt x="287" y="128"/>
                    <a:pt x="287" y="128"/>
                    <a:pt x="287" y="128"/>
                  </a:cubicBezTo>
                  <a:cubicBezTo>
                    <a:pt x="289" y="127"/>
                    <a:pt x="291" y="126"/>
                    <a:pt x="293" y="125"/>
                  </a:cubicBezTo>
                  <a:cubicBezTo>
                    <a:pt x="295" y="123"/>
                    <a:pt x="297" y="122"/>
                    <a:pt x="299" y="121"/>
                  </a:cubicBezTo>
                  <a:cubicBezTo>
                    <a:pt x="299" y="118"/>
                    <a:pt x="298" y="116"/>
                    <a:pt x="297" y="113"/>
                  </a:cubicBezTo>
                  <a:cubicBezTo>
                    <a:pt x="295" y="113"/>
                    <a:pt x="293" y="113"/>
                    <a:pt x="290" y="113"/>
                  </a:cubicBezTo>
                  <a:cubicBezTo>
                    <a:pt x="288" y="112"/>
                    <a:pt x="285" y="112"/>
                    <a:pt x="283" y="112"/>
                  </a:cubicBezTo>
                  <a:cubicBezTo>
                    <a:pt x="282" y="112"/>
                    <a:pt x="282" y="112"/>
                    <a:pt x="282" y="112"/>
                  </a:cubicBezTo>
                  <a:cubicBezTo>
                    <a:pt x="282" y="111"/>
                    <a:pt x="282" y="111"/>
                    <a:pt x="282" y="111"/>
                  </a:cubicBezTo>
                  <a:cubicBezTo>
                    <a:pt x="281" y="108"/>
                    <a:pt x="279" y="104"/>
                    <a:pt x="278" y="100"/>
                  </a:cubicBezTo>
                  <a:cubicBezTo>
                    <a:pt x="278" y="99"/>
                    <a:pt x="278" y="99"/>
                    <a:pt x="278" y="99"/>
                  </a:cubicBezTo>
                  <a:cubicBezTo>
                    <a:pt x="278" y="99"/>
                    <a:pt x="278" y="99"/>
                    <a:pt x="278" y="99"/>
                  </a:cubicBezTo>
                  <a:cubicBezTo>
                    <a:pt x="280" y="97"/>
                    <a:pt x="282" y="95"/>
                    <a:pt x="284" y="94"/>
                  </a:cubicBezTo>
                  <a:cubicBezTo>
                    <a:pt x="285" y="92"/>
                    <a:pt x="287" y="90"/>
                    <a:pt x="289" y="89"/>
                  </a:cubicBezTo>
                  <a:cubicBezTo>
                    <a:pt x="288" y="86"/>
                    <a:pt x="286" y="84"/>
                    <a:pt x="285" y="82"/>
                  </a:cubicBezTo>
                  <a:cubicBezTo>
                    <a:pt x="283" y="82"/>
                    <a:pt x="281" y="82"/>
                    <a:pt x="278" y="83"/>
                  </a:cubicBezTo>
                  <a:cubicBezTo>
                    <a:pt x="276" y="83"/>
                    <a:pt x="273" y="83"/>
                    <a:pt x="271" y="84"/>
                  </a:cubicBezTo>
                  <a:cubicBezTo>
                    <a:pt x="270" y="84"/>
                    <a:pt x="270" y="84"/>
                    <a:pt x="270" y="84"/>
                  </a:cubicBezTo>
                  <a:cubicBezTo>
                    <a:pt x="270" y="83"/>
                    <a:pt x="270" y="83"/>
                    <a:pt x="270" y="83"/>
                  </a:cubicBezTo>
                  <a:cubicBezTo>
                    <a:pt x="268" y="80"/>
                    <a:pt x="266" y="76"/>
                    <a:pt x="264" y="73"/>
                  </a:cubicBezTo>
                  <a:cubicBezTo>
                    <a:pt x="263" y="72"/>
                    <a:pt x="263" y="72"/>
                    <a:pt x="263" y="72"/>
                  </a:cubicBezTo>
                  <a:cubicBezTo>
                    <a:pt x="264" y="72"/>
                    <a:pt x="264" y="72"/>
                    <a:pt x="264" y="72"/>
                  </a:cubicBezTo>
                  <a:cubicBezTo>
                    <a:pt x="265" y="70"/>
                    <a:pt x="266" y="68"/>
                    <a:pt x="268" y="66"/>
                  </a:cubicBezTo>
                  <a:cubicBezTo>
                    <a:pt x="269" y="64"/>
                    <a:pt x="270" y="62"/>
                    <a:pt x="271" y="60"/>
                  </a:cubicBezTo>
                  <a:cubicBezTo>
                    <a:pt x="270" y="58"/>
                    <a:pt x="268" y="56"/>
                    <a:pt x="267" y="54"/>
                  </a:cubicBezTo>
                  <a:cubicBezTo>
                    <a:pt x="264" y="54"/>
                    <a:pt x="262" y="55"/>
                    <a:pt x="260" y="56"/>
                  </a:cubicBezTo>
                  <a:cubicBezTo>
                    <a:pt x="258" y="57"/>
                    <a:pt x="255" y="58"/>
                    <a:pt x="253" y="59"/>
                  </a:cubicBezTo>
                  <a:cubicBezTo>
                    <a:pt x="252" y="59"/>
                    <a:pt x="252" y="59"/>
                    <a:pt x="252" y="59"/>
                  </a:cubicBezTo>
                  <a:cubicBezTo>
                    <a:pt x="252" y="58"/>
                    <a:pt x="252" y="58"/>
                    <a:pt x="252" y="58"/>
                  </a:cubicBezTo>
                  <a:cubicBezTo>
                    <a:pt x="249" y="55"/>
                    <a:pt x="246" y="53"/>
                    <a:pt x="243" y="50"/>
                  </a:cubicBezTo>
                  <a:cubicBezTo>
                    <a:pt x="243" y="49"/>
                    <a:pt x="243" y="49"/>
                    <a:pt x="243" y="49"/>
                  </a:cubicBezTo>
                  <a:cubicBezTo>
                    <a:pt x="243" y="49"/>
                    <a:pt x="243" y="49"/>
                    <a:pt x="243" y="49"/>
                  </a:cubicBezTo>
                  <a:cubicBezTo>
                    <a:pt x="244" y="47"/>
                    <a:pt x="245" y="44"/>
                    <a:pt x="246" y="42"/>
                  </a:cubicBezTo>
                  <a:cubicBezTo>
                    <a:pt x="247" y="40"/>
                    <a:pt x="247" y="37"/>
                    <a:pt x="248" y="35"/>
                  </a:cubicBezTo>
                  <a:cubicBezTo>
                    <a:pt x="246" y="33"/>
                    <a:pt x="244" y="32"/>
                    <a:pt x="242" y="30"/>
                  </a:cubicBezTo>
                  <a:cubicBezTo>
                    <a:pt x="240" y="31"/>
                    <a:pt x="238" y="33"/>
                    <a:pt x="236" y="34"/>
                  </a:cubicBezTo>
                  <a:cubicBezTo>
                    <a:pt x="234" y="36"/>
                    <a:pt x="232" y="37"/>
                    <a:pt x="230" y="38"/>
                  </a:cubicBezTo>
                  <a:cubicBezTo>
                    <a:pt x="229" y="39"/>
                    <a:pt x="229" y="39"/>
                    <a:pt x="229" y="39"/>
                  </a:cubicBezTo>
                  <a:cubicBezTo>
                    <a:pt x="228" y="38"/>
                    <a:pt x="228" y="38"/>
                    <a:pt x="228" y="38"/>
                  </a:cubicBezTo>
                  <a:cubicBezTo>
                    <a:pt x="225" y="36"/>
                    <a:pt x="222" y="34"/>
                    <a:pt x="219" y="32"/>
                  </a:cubicBezTo>
                  <a:cubicBezTo>
                    <a:pt x="218" y="32"/>
                    <a:pt x="218" y="32"/>
                    <a:pt x="218" y="32"/>
                  </a:cubicBezTo>
                  <a:cubicBezTo>
                    <a:pt x="218" y="31"/>
                    <a:pt x="218" y="31"/>
                    <a:pt x="218" y="31"/>
                  </a:cubicBezTo>
                  <a:cubicBezTo>
                    <a:pt x="218" y="28"/>
                    <a:pt x="219" y="26"/>
                    <a:pt x="219" y="23"/>
                  </a:cubicBezTo>
                  <a:cubicBezTo>
                    <a:pt x="219" y="21"/>
                    <a:pt x="220" y="19"/>
                    <a:pt x="220" y="16"/>
                  </a:cubicBezTo>
                  <a:cubicBezTo>
                    <a:pt x="218" y="15"/>
                    <a:pt x="215" y="14"/>
                    <a:pt x="213" y="13"/>
                  </a:cubicBezTo>
                  <a:cubicBezTo>
                    <a:pt x="211" y="15"/>
                    <a:pt x="210" y="16"/>
                    <a:pt x="208" y="18"/>
                  </a:cubicBezTo>
                  <a:cubicBezTo>
                    <a:pt x="206" y="20"/>
                    <a:pt x="205" y="22"/>
                    <a:pt x="203" y="23"/>
                  </a:cubicBezTo>
                  <a:cubicBezTo>
                    <a:pt x="202" y="24"/>
                    <a:pt x="202" y="24"/>
                    <a:pt x="202" y="24"/>
                  </a:cubicBezTo>
                  <a:cubicBezTo>
                    <a:pt x="202" y="24"/>
                    <a:pt x="202" y="24"/>
                    <a:pt x="202" y="24"/>
                  </a:cubicBezTo>
                  <a:cubicBezTo>
                    <a:pt x="198" y="22"/>
                    <a:pt x="194" y="21"/>
                    <a:pt x="191" y="20"/>
                  </a:cubicBezTo>
                  <a:cubicBezTo>
                    <a:pt x="190" y="20"/>
                    <a:pt x="190" y="20"/>
                    <a:pt x="190" y="20"/>
                  </a:cubicBezTo>
                  <a:cubicBezTo>
                    <a:pt x="190" y="19"/>
                    <a:pt x="190" y="19"/>
                    <a:pt x="190" y="19"/>
                  </a:cubicBezTo>
                  <a:cubicBezTo>
                    <a:pt x="189" y="17"/>
                    <a:pt x="189" y="14"/>
                    <a:pt x="189" y="12"/>
                  </a:cubicBezTo>
                  <a:cubicBezTo>
                    <a:pt x="189" y="9"/>
                    <a:pt x="189" y="7"/>
                    <a:pt x="188" y="4"/>
                  </a:cubicBezTo>
                  <a:cubicBezTo>
                    <a:pt x="186" y="4"/>
                    <a:pt x="183" y="3"/>
                    <a:pt x="181" y="3"/>
                  </a:cubicBezTo>
                  <a:cubicBezTo>
                    <a:pt x="180" y="4"/>
                    <a:pt x="178" y="7"/>
                    <a:pt x="177" y="9"/>
                  </a:cubicBezTo>
                  <a:cubicBezTo>
                    <a:pt x="176" y="11"/>
                    <a:pt x="175" y="13"/>
                    <a:pt x="173" y="15"/>
                  </a:cubicBezTo>
                  <a:cubicBezTo>
                    <a:pt x="173" y="16"/>
                    <a:pt x="173" y="16"/>
                    <a:pt x="173" y="16"/>
                  </a:cubicBezTo>
                  <a:cubicBezTo>
                    <a:pt x="172" y="16"/>
                    <a:pt x="172" y="16"/>
                    <a:pt x="172" y="16"/>
                  </a:cubicBezTo>
                  <a:cubicBezTo>
                    <a:pt x="168" y="15"/>
                    <a:pt x="165" y="15"/>
                    <a:pt x="161" y="14"/>
                  </a:cubicBezTo>
                  <a:cubicBezTo>
                    <a:pt x="160" y="14"/>
                    <a:pt x="160" y="14"/>
                    <a:pt x="160" y="14"/>
                  </a:cubicBezTo>
                  <a:cubicBezTo>
                    <a:pt x="159" y="14"/>
                    <a:pt x="159" y="14"/>
                    <a:pt x="159" y="14"/>
                  </a:cubicBezTo>
                  <a:cubicBezTo>
                    <a:pt x="159" y="11"/>
                    <a:pt x="158" y="9"/>
                    <a:pt x="157" y="7"/>
                  </a:cubicBezTo>
                  <a:cubicBezTo>
                    <a:pt x="156" y="4"/>
                    <a:pt x="156" y="2"/>
                    <a:pt x="155" y="0"/>
                  </a:cubicBezTo>
                  <a:cubicBezTo>
                    <a:pt x="155" y="0"/>
                    <a:pt x="155" y="0"/>
                    <a:pt x="155" y="0"/>
                  </a:cubicBezTo>
                  <a:cubicBezTo>
                    <a:pt x="152" y="0"/>
                    <a:pt x="150" y="0"/>
                    <a:pt x="147" y="0"/>
                  </a:cubicBezTo>
                  <a:cubicBezTo>
                    <a:pt x="147" y="0"/>
                    <a:pt x="147" y="0"/>
                    <a:pt x="147" y="0"/>
                  </a:cubicBezTo>
                  <a:cubicBezTo>
                    <a:pt x="146" y="2"/>
                    <a:pt x="145" y="4"/>
                    <a:pt x="145" y="7"/>
                  </a:cubicBezTo>
                  <a:cubicBezTo>
                    <a:pt x="144" y="9"/>
                    <a:pt x="143" y="11"/>
                    <a:pt x="142" y="14"/>
                  </a:cubicBezTo>
                  <a:cubicBezTo>
                    <a:pt x="142" y="14"/>
                    <a:pt x="142" y="14"/>
                    <a:pt x="142" y="14"/>
                  </a:cubicBezTo>
                  <a:cubicBezTo>
                    <a:pt x="141" y="14"/>
                    <a:pt x="141" y="14"/>
                    <a:pt x="141" y="14"/>
                  </a:cubicBezTo>
                  <a:cubicBezTo>
                    <a:pt x="137" y="15"/>
                    <a:pt x="133" y="15"/>
                    <a:pt x="130" y="16"/>
                  </a:cubicBezTo>
                  <a:cubicBezTo>
                    <a:pt x="129" y="16"/>
                    <a:pt x="129" y="16"/>
                    <a:pt x="129" y="16"/>
                  </a:cubicBezTo>
                  <a:cubicBezTo>
                    <a:pt x="129" y="15"/>
                    <a:pt x="129" y="15"/>
                    <a:pt x="129" y="15"/>
                  </a:cubicBezTo>
                  <a:cubicBezTo>
                    <a:pt x="127" y="13"/>
                    <a:pt x="126" y="11"/>
                    <a:pt x="125" y="9"/>
                  </a:cubicBezTo>
                  <a:cubicBezTo>
                    <a:pt x="123" y="7"/>
                    <a:pt x="122" y="4"/>
                    <a:pt x="121" y="3"/>
                  </a:cubicBezTo>
                  <a:cubicBezTo>
                    <a:pt x="118" y="3"/>
                    <a:pt x="116" y="4"/>
                    <a:pt x="113" y="4"/>
                  </a:cubicBezTo>
                  <a:cubicBezTo>
                    <a:pt x="113" y="7"/>
                    <a:pt x="113" y="9"/>
                    <a:pt x="113" y="12"/>
                  </a:cubicBezTo>
                  <a:cubicBezTo>
                    <a:pt x="113" y="14"/>
                    <a:pt x="112" y="17"/>
                    <a:pt x="112" y="19"/>
                  </a:cubicBezTo>
                  <a:cubicBezTo>
                    <a:pt x="112" y="20"/>
                    <a:pt x="112" y="20"/>
                    <a:pt x="112" y="20"/>
                  </a:cubicBezTo>
                  <a:cubicBezTo>
                    <a:pt x="111" y="20"/>
                    <a:pt x="111" y="20"/>
                    <a:pt x="111" y="20"/>
                  </a:cubicBezTo>
                  <a:cubicBezTo>
                    <a:pt x="108" y="21"/>
                    <a:pt x="104" y="22"/>
                    <a:pt x="100" y="24"/>
                  </a:cubicBezTo>
                  <a:cubicBezTo>
                    <a:pt x="100" y="24"/>
                    <a:pt x="100" y="24"/>
                    <a:pt x="100" y="24"/>
                  </a:cubicBezTo>
                  <a:cubicBezTo>
                    <a:pt x="99" y="23"/>
                    <a:pt x="99" y="23"/>
                    <a:pt x="99" y="23"/>
                  </a:cubicBezTo>
                  <a:cubicBezTo>
                    <a:pt x="97" y="22"/>
                    <a:pt x="96" y="20"/>
                    <a:pt x="94" y="18"/>
                  </a:cubicBezTo>
                  <a:cubicBezTo>
                    <a:pt x="92" y="16"/>
                    <a:pt x="90" y="15"/>
                    <a:pt x="89" y="13"/>
                  </a:cubicBezTo>
                  <a:cubicBezTo>
                    <a:pt x="86" y="14"/>
                    <a:pt x="84" y="15"/>
                    <a:pt x="82" y="16"/>
                  </a:cubicBezTo>
                  <a:cubicBezTo>
                    <a:pt x="82" y="19"/>
                    <a:pt x="82" y="21"/>
                    <a:pt x="83" y="23"/>
                  </a:cubicBezTo>
                  <a:cubicBezTo>
                    <a:pt x="83" y="26"/>
                    <a:pt x="83" y="28"/>
                    <a:pt x="84" y="31"/>
                  </a:cubicBezTo>
                  <a:cubicBezTo>
                    <a:pt x="84" y="32"/>
                    <a:pt x="84" y="32"/>
                    <a:pt x="84" y="32"/>
                  </a:cubicBezTo>
                  <a:cubicBezTo>
                    <a:pt x="83" y="32"/>
                    <a:pt x="83" y="32"/>
                    <a:pt x="83" y="32"/>
                  </a:cubicBezTo>
                  <a:cubicBezTo>
                    <a:pt x="80" y="34"/>
                    <a:pt x="76" y="36"/>
                    <a:pt x="73" y="38"/>
                  </a:cubicBezTo>
                  <a:cubicBezTo>
                    <a:pt x="73" y="39"/>
                    <a:pt x="73" y="39"/>
                    <a:pt x="73" y="39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0" y="37"/>
                    <a:pt x="68" y="36"/>
                    <a:pt x="66" y="34"/>
                  </a:cubicBezTo>
                  <a:cubicBezTo>
                    <a:pt x="64" y="33"/>
                    <a:pt x="62" y="31"/>
                    <a:pt x="60" y="30"/>
                  </a:cubicBezTo>
                  <a:cubicBezTo>
                    <a:pt x="58" y="32"/>
                    <a:pt x="56" y="33"/>
                    <a:pt x="54" y="35"/>
                  </a:cubicBezTo>
                  <a:cubicBezTo>
                    <a:pt x="54" y="37"/>
                    <a:pt x="55" y="40"/>
                    <a:pt x="56" y="42"/>
                  </a:cubicBezTo>
                  <a:cubicBezTo>
                    <a:pt x="57" y="44"/>
                    <a:pt x="58" y="47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8" y="50"/>
                    <a:pt x="58" y="50"/>
                    <a:pt x="58" y="50"/>
                  </a:cubicBezTo>
                  <a:cubicBezTo>
                    <a:pt x="56" y="53"/>
                    <a:pt x="53" y="55"/>
                    <a:pt x="50" y="58"/>
                  </a:cubicBezTo>
                  <a:cubicBezTo>
                    <a:pt x="50" y="59"/>
                    <a:pt x="50" y="59"/>
                    <a:pt x="50" y="59"/>
                  </a:cubicBezTo>
                  <a:cubicBezTo>
                    <a:pt x="49" y="59"/>
                    <a:pt x="49" y="59"/>
                    <a:pt x="49" y="59"/>
                  </a:cubicBezTo>
                  <a:cubicBezTo>
                    <a:pt x="47" y="58"/>
                    <a:pt x="44" y="57"/>
                    <a:pt x="42" y="56"/>
                  </a:cubicBezTo>
                  <a:cubicBezTo>
                    <a:pt x="40" y="55"/>
                    <a:pt x="37" y="54"/>
                    <a:pt x="35" y="54"/>
                  </a:cubicBezTo>
                  <a:cubicBezTo>
                    <a:pt x="33" y="56"/>
                    <a:pt x="32" y="58"/>
                    <a:pt x="30" y="60"/>
                  </a:cubicBezTo>
                  <a:cubicBezTo>
                    <a:pt x="32" y="62"/>
                    <a:pt x="33" y="64"/>
                    <a:pt x="34" y="66"/>
                  </a:cubicBezTo>
                  <a:cubicBezTo>
                    <a:pt x="36" y="68"/>
                    <a:pt x="37" y="70"/>
                    <a:pt x="38" y="72"/>
                  </a:cubicBezTo>
                  <a:cubicBezTo>
                    <a:pt x="39" y="72"/>
                    <a:pt x="39" y="72"/>
                    <a:pt x="39" y="72"/>
                  </a:cubicBezTo>
                  <a:cubicBezTo>
                    <a:pt x="38" y="73"/>
                    <a:pt x="38" y="73"/>
                    <a:pt x="38" y="73"/>
                  </a:cubicBezTo>
                  <a:cubicBezTo>
                    <a:pt x="36" y="76"/>
                    <a:pt x="34" y="80"/>
                    <a:pt x="32" y="83"/>
                  </a:cubicBezTo>
                  <a:cubicBezTo>
                    <a:pt x="32" y="84"/>
                    <a:pt x="32" y="84"/>
                    <a:pt x="32" y="84"/>
                  </a:cubicBezTo>
                  <a:cubicBezTo>
                    <a:pt x="31" y="84"/>
                    <a:pt x="31" y="84"/>
                    <a:pt x="31" y="84"/>
                  </a:cubicBezTo>
                  <a:cubicBezTo>
                    <a:pt x="29" y="83"/>
                    <a:pt x="26" y="83"/>
                    <a:pt x="24" y="83"/>
                  </a:cubicBezTo>
                  <a:cubicBezTo>
                    <a:pt x="21" y="82"/>
                    <a:pt x="19" y="82"/>
                    <a:pt x="17" y="82"/>
                  </a:cubicBezTo>
                  <a:cubicBezTo>
                    <a:pt x="15" y="84"/>
                    <a:pt x="14" y="86"/>
                    <a:pt x="13" y="89"/>
                  </a:cubicBezTo>
                  <a:cubicBezTo>
                    <a:pt x="15" y="90"/>
                    <a:pt x="16" y="92"/>
                    <a:pt x="18" y="94"/>
                  </a:cubicBezTo>
                  <a:cubicBezTo>
                    <a:pt x="20" y="95"/>
                    <a:pt x="22" y="97"/>
                    <a:pt x="24" y="99"/>
                  </a:cubicBezTo>
                  <a:cubicBezTo>
                    <a:pt x="24" y="99"/>
                    <a:pt x="24" y="99"/>
                    <a:pt x="24" y="99"/>
                  </a:cubicBezTo>
                  <a:cubicBezTo>
                    <a:pt x="24" y="100"/>
                    <a:pt x="24" y="100"/>
                    <a:pt x="24" y="100"/>
                  </a:cubicBezTo>
                  <a:cubicBezTo>
                    <a:pt x="22" y="104"/>
                    <a:pt x="21" y="108"/>
                    <a:pt x="20" y="111"/>
                  </a:cubicBezTo>
                  <a:cubicBezTo>
                    <a:pt x="20" y="112"/>
                    <a:pt x="20" y="112"/>
                    <a:pt x="20" y="112"/>
                  </a:cubicBezTo>
                  <a:cubicBezTo>
                    <a:pt x="19" y="112"/>
                    <a:pt x="19" y="112"/>
                    <a:pt x="19" y="112"/>
                  </a:cubicBezTo>
                  <a:cubicBezTo>
                    <a:pt x="17" y="112"/>
                    <a:pt x="14" y="112"/>
                    <a:pt x="12" y="113"/>
                  </a:cubicBezTo>
                  <a:cubicBezTo>
                    <a:pt x="9" y="113"/>
                    <a:pt x="7" y="113"/>
                    <a:pt x="4" y="113"/>
                  </a:cubicBezTo>
                  <a:cubicBezTo>
                    <a:pt x="4" y="116"/>
                    <a:pt x="3" y="118"/>
                    <a:pt x="3" y="121"/>
                  </a:cubicBezTo>
                  <a:cubicBezTo>
                    <a:pt x="5" y="122"/>
                    <a:pt x="7" y="123"/>
                    <a:pt x="9" y="125"/>
                  </a:cubicBezTo>
                  <a:cubicBezTo>
                    <a:pt x="11" y="126"/>
                    <a:pt x="13" y="127"/>
                    <a:pt x="15" y="128"/>
                  </a:cubicBezTo>
                  <a:cubicBezTo>
                    <a:pt x="16" y="129"/>
                    <a:pt x="16" y="129"/>
                    <a:pt x="16" y="129"/>
                  </a:cubicBezTo>
                  <a:cubicBezTo>
                    <a:pt x="16" y="130"/>
                    <a:pt x="16" y="130"/>
                    <a:pt x="16" y="130"/>
                  </a:cubicBezTo>
                  <a:cubicBezTo>
                    <a:pt x="15" y="133"/>
                    <a:pt x="15" y="137"/>
                    <a:pt x="15" y="141"/>
                  </a:cubicBezTo>
                  <a:cubicBezTo>
                    <a:pt x="14" y="142"/>
                    <a:pt x="14" y="142"/>
                    <a:pt x="14" y="142"/>
                  </a:cubicBezTo>
                  <a:cubicBezTo>
                    <a:pt x="14" y="142"/>
                    <a:pt x="14" y="142"/>
                    <a:pt x="14" y="142"/>
                  </a:cubicBezTo>
                  <a:cubicBezTo>
                    <a:pt x="12" y="143"/>
                    <a:pt x="9" y="144"/>
                    <a:pt x="7" y="145"/>
                  </a:cubicBezTo>
                  <a:cubicBezTo>
                    <a:pt x="4" y="145"/>
                    <a:pt x="2" y="146"/>
                    <a:pt x="0" y="147"/>
                  </a:cubicBezTo>
                  <a:cubicBezTo>
                    <a:pt x="0" y="147"/>
                    <a:pt x="0" y="147"/>
                    <a:pt x="0" y="147"/>
                  </a:cubicBezTo>
                  <a:cubicBezTo>
                    <a:pt x="0" y="148"/>
                    <a:pt x="0" y="150"/>
                    <a:pt x="0" y="151"/>
                  </a:cubicBezTo>
                  <a:cubicBezTo>
                    <a:pt x="0" y="152"/>
                    <a:pt x="0" y="153"/>
                    <a:pt x="0" y="155"/>
                  </a:cubicBezTo>
                  <a:cubicBezTo>
                    <a:pt x="0" y="155"/>
                    <a:pt x="0" y="155"/>
                    <a:pt x="0" y="155"/>
                  </a:cubicBezTo>
                  <a:cubicBezTo>
                    <a:pt x="2" y="156"/>
                    <a:pt x="4" y="156"/>
                    <a:pt x="7" y="157"/>
                  </a:cubicBezTo>
                  <a:cubicBezTo>
                    <a:pt x="9" y="158"/>
                    <a:pt x="12" y="158"/>
                    <a:pt x="14" y="159"/>
                  </a:cubicBezTo>
                  <a:cubicBezTo>
                    <a:pt x="14" y="160"/>
                    <a:pt x="14" y="160"/>
                    <a:pt x="14" y="160"/>
                  </a:cubicBezTo>
                  <a:cubicBezTo>
                    <a:pt x="15" y="160"/>
                    <a:pt x="15" y="160"/>
                    <a:pt x="15" y="160"/>
                  </a:cubicBezTo>
                  <a:cubicBezTo>
                    <a:pt x="15" y="165"/>
                    <a:pt x="15" y="168"/>
                    <a:pt x="16" y="172"/>
                  </a:cubicBezTo>
                  <a:cubicBezTo>
                    <a:pt x="16" y="173"/>
                    <a:pt x="16" y="173"/>
                    <a:pt x="16" y="173"/>
                  </a:cubicBezTo>
                  <a:cubicBezTo>
                    <a:pt x="15" y="173"/>
                    <a:pt x="15" y="173"/>
                    <a:pt x="15" y="173"/>
                  </a:cubicBezTo>
                  <a:cubicBezTo>
                    <a:pt x="13" y="174"/>
                    <a:pt x="11" y="176"/>
                    <a:pt x="9" y="177"/>
                  </a:cubicBezTo>
                  <a:cubicBezTo>
                    <a:pt x="7" y="178"/>
                    <a:pt x="5" y="179"/>
                    <a:pt x="3" y="181"/>
                  </a:cubicBezTo>
                  <a:cubicBezTo>
                    <a:pt x="3" y="183"/>
                    <a:pt x="4" y="186"/>
                    <a:pt x="4" y="188"/>
                  </a:cubicBezTo>
                  <a:cubicBezTo>
                    <a:pt x="7" y="189"/>
                    <a:pt x="9" y="189"/>
                    <a:pt x="12" y="189"/>
                  </a:cubicBezTo>
                  <a:cubicBezTo>
                    <a:pt x="14" y="189"/>
                    <a:pt x="17" y="189"/>
                    <a:pt x="19" y="190"/>
                  </a:cubicBezTo>
                  <a:cubicBezTo>
                    <a:pt x="20" y="190"/>
                    <a:pt x="20" y="190"/>
                    <a:pt x="20" y="190"/>
                  </a:cubicBezTo>
                  <a:cubicBezTo>
                    <a:pt x="20" y="190"/>
                    <a:pt x="20" y="190"/>
                    <a:pt x="20" y="190"/>
                  </a:cubicBezTo>
                  <a:cubicBezTo>
                    <a:pt x="21" y="194"/>
                    <a:pt x="22" y="198"/>
                    <a:pt x="24" y="201"/>
                  </a:cubicBezTo>
                  <a:cubicBezTo>
                    <a:pt x="24" y="202"/>
                    <a:pt x="24" y="202"/>
                    <a:pt x="24" y="202"/>
                  </a:cubicBezTo>
                  <a:cubicBezTo>
                    <a:pt x="24" y="203"/>
                    <a:pt x="24" y="203"/>
                    <a:pt x="24" y="203"/>
                  </a:cubicBezTo>
                  <a:cubicBezTo>
                    <a:pt x="22" y="204"/>
                    <a:pt x="20" y="206"/>
                    <a:pt x="18" y="208"/>
                  </a:cubicBezTo>
                  <a:cubicBezTo>
                    <a:pt x="16" y="210"/>
                    <a:pt x="15" y="211"/>
                    <a:pt x="13" y="213"/>
                  </a:cubicBezTo>
                  <a:cubicBezTo>
                    <a:pt x="14" y="215"/>
                    <a:pt x="15" y="218"/>
                    <a:pt x="17" y="220"/>
                  </a:cubicBezTo>
                  <a:cubicBezTo>
                    <a:pt x="19" y="220"/>
                    <a:pt x="21" y="219"/>
                    <a:pt x="24" y="219"/>
                  </a:cubicBezTo>
                  <a:cubicBezTo>
                    <a:pt x="26" y="219"/>
                    <a:pt x="29" y="218"/>
                    <a:pt x="31" y="218"/>
                  </a:cubicBezTo>
                  <a:cubicBezTo>
                    <a:pt x="32" y="218"/>
                    <a:pt x="32" y="218"/>
                    <a:pt x="32" y="218"/>
                  </a:cubicBezTo>
                  <a:cubicBezTo>
                    <a:pt x="32" y="219"/>
                    <a:pt x="32" y="219"/>
                    <a:pt x="32" y="219"/>
                  </a:cubicBezTo>
                  <a:cubicBezTo>
                    <a:pt x="34" y="222"/>
                    <a:pt x="36" y="225"/>
                    <a:pt x="38" y="228"/>
                  </a:cubicBezTo>
                  <a:cubicBezTo>
                    <a:pt x="39" y="229"/>
                    <a:pt x="39" y="229"/>
                    <a:pt x="39" y="229"/>
                  </a:cubicBezTo>
                  <a:cubicBezTo>
                    <a:pt x="38" y="230"/>
                    <a:pt x="38" y="230"/>
                    <a:pt x="38" y="230"/>
                  </a:cubicBezTo>
                  <a:cubicBezTo>
                    <a:pt x="37" y="232"/>
                    <a:pt x="36" y="234"/>
                    <a:pt x="34" y="236"/>
                  </a:cubicBezTo>
                  <a:cubicBezTo>
                    <a:pt x="33" y="238"/>
                    <a:pt x="32" y="240"/>
                    <a:pt x="30" y="242"/>
                  </a:cubicBezTo>
                  <a:cubicBezTo>
                    <a:pt x="32" y="244"/>
                    <a:pt x="33" y="246"/>
                    <a:pt x="35" y="248"/>
                  </a:cubicBezTo>
                  <a:cubicBezTo>
                    <a:pt x="37" y="247"/>
                    <a:pt x="40" y="246"/>
                    <a:pt x="42" y="246"/>
                  </a:cubicBezTo>
                  <a:cubicBezTo>
                    <a:pt x="44" y="245"/>
                    <a:pt x="47" y="244"/>
                    <a:pt x="49" y="243"/>
                  </a:cubicBezTo>
                  <a:cubicBezTo>
                    <a:pt x="50" y="243"/>
                    <a:pt x="50" y="243"/>
                    <a:pt x="50" y="243"/>
                  </a:cubicBezTo>
                  <a:cubicBezTo>
                    <a:pt x="50" y="243"/>
                    <a:pt x="50" y="243"/>
                    <a:pt x="50" y="243"/>
                  </a:cubicBezTo>
                  <a:cubicBezTo>
                    <a:pt x="53" y="246"/>
                    <a:pt x="56" y="249"/>
                    <a:pt x="58" y="251"/>
                  </a:cubicBezTo>
                  <a:cubicBezTo>
                    <a:pt x="59" y="252"/>
                    <a:pt x="59" y="252"/>
                    <a:pt x="59" y="252"/>
                  </a:cubicBezTo>
                  <a:cubicBezTo>
                    <a:pt x="59" y="253"/>
                    <a:pt x="59" y="253"/>
                    <a:pt x="59" y="253"/>
                  </a:cubicBezTo>
                  <a:cubicBezTo>
                    <a:pt x="58" y="255"/>
                    <a:pt x="57" y="257"/>
                    <a:pt x="56" y="260"/>
                  </a:cubicBezTo>
                  <a:cubicBezTo>
                    <a:pt x="55" y="262"/>
                    <a:pt x="54" y="264"/>
                    <a:pt x="54" y="266"/>
                  </a:cubicBezTo>
                  <a:cubicBezTo>
                    <a:pt x="56" y="268"/>
                    <a:pt x="58" y="270"/>
                    <a:pt x="60" y="271"/>
                  </a:cubicBezTo>
                  <a:cubicBezTo>
                    <a:pt x="62" y="270"/>
                    <a:pt x="64" y="269"/>
                    <a:pt x="66" y="267"/>
                  </a:cubicBezTo>
                  <a:cubicBezTo>
                    <a:pt x="68" y="266"/>
                    <a:pt x="70" y="265"/>
                    <a:pt x="72" y="263"/>
                  </a:cubicBezTo>
                  <a:cubicBezTo>
                    <a:pt x="73" y="263"/>
                    <a:pt x="73" y="263"/>
                    <a:pt x="73" y="263"/>
                  </a:cubicBezTo>
                  <a:cubicBezTo>
                    <a:pt x="73" y="263"/>
                    <a:pt x="73" y="263"/>
                    <a:pt x="73" y="263"/>
                  </a:cubicBezTo>
                  <a:cubicBezTo>
                    <a:pt x="76" y="266"/>
                    <a:pt x="80" y="268"/>
                    <a:pt x="83" y="270"/>
                  </a:cubicBezTo>
                  <a:cubicBezTo>
                    <a:pt x="84" y="270"/>
                    <a:pt x="84" y="270"/>
                    <a:pt x="84" y="270"/>
                  </a:cubicBezTo>
                  <a:cubicBezTo>
                    <a:pt x="84" y="271"/>
                    <a:pt x="84" y="271"/>
                    <a:pt x="84" y="271"/>
                  </a:cubicBezTo>
                  <a:cubicBezTo>
                    <a:pt x="83" y="273"/>
                    <a:pt x="83" y="276"/>
                    <a:pt x="83" y="278"/>
                  </a:cubicBezTo>
                  <a:cubicBezTo>
                    <a:pt x="82" y="280"/>
                    <a:pt x="82" y="283"/>
                    <a:pt x="82" y="285"/>
                  </a:cubicBezTo>
                  <a:cubicBezTo>
                    <a:pt x="84" y="286"/>
                    <a:pt x="86" y="287"/>
                    <a:pt x="89" y="289"/>
                  </a:cubicBezTo>
                  <a:cubicBezTo>
                    <a:pt x="90" y="287"/>
                    <a:pt x="92" y="285"/>
                    <a:pt x="94" y="283"/>
                  </a:cubicBezTo>
                  <a:cubicBezTo>
                    <a:pt x="96" y="282"/>
                    <a:pt x="97" y="280"/>
                    <a:pt x="99" y="278"/>
                  </a:cubicBezTo>
                  <a:cubicBezTo>
                    <a:pt x="100" y="278"/>
                    <a:pt x="100" y="278"/>
                    <a:pt x="100" y="278"/>
                  </a:cubicBezTo>
                  <a:cubicBezTo>
                    <a:pt x="100" y="278"/>
                    <a:pt x="100" y="278"/>
                    <a:pt x="100" y="278"/>
                  </a:cubicBezTo>
                  <a:cubicBezTo>
                    <a:pt x="104" y="279"/>
                    <a:pt x="108" y="281"/>
                    <a:pt x="111" y="282"/>
                  </a:cubicBezTo>
                  <a:cubicBezTo>
                    <a:pt x="112" y="282"/>
                    <a:pt x="112" y="282"/>
                    <a:pt x="112" y="282"/>
                  </a:cubicBezTo>
                  <a:cubicBezTo>
                    <a:pt x="112" y="283"/>
                    <a:pt x="112" y="283"/>
                    <a:pt x="112" y="283"/>
                  </a:cubicBezTo>
                  <a:cubicBezTo>
                    <a:pt x="112" y="285"/>
                    <a:pt x="113" y="288"/>
                    <a:pt x="113" y="290"/>
                  </a:cubicBezTo>
                  <a:cubicBezTo>
                    <a:pt x="113" y="292"/>
                    <a:pt x="113" y="295"/>
                    <a:pt x="113" y="297"/>
                  </a:cubicBezTo>
                  <a:cubicBezTo>
                    <a:pt x="116" y="298"/>
                    <a:pt x="118" y="298"/>
                    <a:pt x="121" y="299"/>
                  </a:cubicBezTo>
                  <a:cubicBezTo>
                    <a:pt x="122" y="297"/>
                    <a:pt x="124" y="295"/>
                    <a:pt x="125" y="293"/>
                  </a:cubicBezTo>
                  <a:cubicBezTo>
                    <a:pt x="126" y="291"/>
                    <a:pt x="127" y="288"/>
                    <a:pt x="129" y="287"/>
                  </a:cubicBezTo>
                  <a:cubicBezTo>
                    <a:pt x="129" y="286"/>
                    <a:pt x="129" y="286"/>
                    <a:pt x="129" y="286"/>
                  </a:cubicBezTo>
                  <a:cubicBezTo>
                    <a:pt x="130" y="286"/>
                    <a:pt x="130" y="286"/>
                    <a:pt x="130" y="286"/>
                  </a:cubicBezTo>
                  <a:cubicBezTo>
                    <a:pt x="133" y="286"/>
                    <a:pt x="137" y="287"/>
                    <a:pt x="141" y="287"/>
                  </a:cubicBezTo>
                  <a:cubicBezTo>
                    <a:pt x="142" y="287"/>
                    <a:pt x="142" y="287"/>
                    <a:pt x="142" y="287"/>
                  </a:cubicBezTo>
                  <a:cubicBezTo>
                    <a:pt x="142" y="288"/>
                    <a:pt x="142" y="288"/>
                    <a:pt x="142" y="288"/>
                  </a:cubicBezTo>
                  <a:cubicBezTo>
                    <a:pt x="143" y="290"/>
                    <a:pt x="144" y="293"/>
                    <a:pt x="145" y="295"/>
                  </a:cubicBezTo>
                  <a:cubicBezTo>
                    <a:pt x="145" y="297"/>
                    <a:pt x="146" y="300"/>
                    <a:pt x="147" y="302"/>
                  </a:cubicBezTo>
                  <a:cubicBezTo>
                    <a:pt x="147" y="302"/>
                    <a:pt x="147" y="302"/>
                    <a:pt x="147" y="302"/>
                  </a:cubicBezTo>
                  <a:cubicBezTo>
                    <a:pt x="150" y="302"/>
                    <a:pt x="152" y="302"/>
                    <a:pt x="155" y="302"/>
                  </a:cubicBezTo>
                  <a:cubicBezTo>
                    <a:pt x="155" y="302"/>
                    <a:pt x="155" y="302"/>
                    <a:pt x="155" y="302"/>
                  </a:cubicBezTo>
                  <a:cubicBezTo>
                    <a:pt x="156" y="300"/>
                    <a:pt x="156" y="297"/>
                    <a:pt x="157" y="295"/>
                  </a:cubicBezTo>
                  <a:cubicBezTo>
                    <a:pt x="158" y="293"/>
                    <a:pt x="159" y="290"/>
                    <a:pt x="159" y="288"/>
                  </a:cubicBezTo>
                  <a:cubicBezTo>
                    <a:pt x="160" y="287"/>
                    <a:pt x="160" y="287"/>
                    <a:pt x="160" y="287"/>
                  </a:cubicBezTo>
                  <a:cubicBezTo>
                    <a:pt x="161" y="287"/>
                    <a:pt x="161" y="287"/>
                    <a:pt x="161" y="287"/>
                  </a:cubicBezTo>
                  <a:cubicBezTo>
                    <a:pt x="165" y="287"/>
                    <a:pt x="168" y="286"/>
                    <a:pt x="172" y="286"/>
                  </a:cubicBezTo>
                  <a:cubicBezTo>
                    <a:pt x="173" y="286"/>
                    <a:pt x="173" y="286"/>
                    <a:pt x="173" y="286"/>
                  </a:cubicBezTo>
                  <a:cubicBezTo>
                    <a:pt x="173" y="287"/>
                    <a:pt x="173" y="287"/>
                    <a:pt x="173" y="287"/>
                  </a:cubicBezTo>
                  <a:cubicBezTo>
                    <a:pt x="175" y="288"/>
                    <a:pt x="176" y="291"/>
                    <a:pt x="177" y="293"/>
                  </a:cubicBezTo>
                  <a:cubicBezTo>
                    <a:pt x="178" y="295"/>
                    <a:pt x="180" y="297"/>
                    <a:pt x="181" y="299"/>
                  </a:cubicBezTo>
                  <a:cubicBezTo>
                    <a:pt x="183" y="298"/>
                    <a:pt x="186" y="298"/>
                    <a:pt x="188" y="297"/>
                  </a:cubicBezTo>
                  <a:cubicBezTo>
                    <a:pt x="189" y="295"/>
                    <a:pt x="189" y="292"/>
                    <a:pt x="189" y="290"/>
                  </a:cubicBezTo>
                  <a:cubicBezTo>
                    <a:pt x="189" y="288"/>
                    <a:pt x="189" y="285"/>
                    <a:pt x="190" y="283"/>
                  </a:cubicBezTo>
                  <a:cubicBezTo>
                    <a:pt x="190" y="282"/>
                    <a:pt x="190" y="282"/>
                    <a:pt x="190" y="282"/>
                  </a:cubicBezTo>
                  <a:cubicBezTo>
                    <a:pt x="191" y="282"/>
                    <a:pt x="191" y="282"/>
                    <a:pt x="191" y="282"/>
                  </a:cubicBezTo>
                  <a:cubicBezTo>
                    <a:pt x="194" y="281"/>
                    <a:pt x="198" y="279"/>
                    <a:pt x="202" y="278"/>
                  </a:cubicBezTo>
                  <a:cubicBezTo>
                    <a:pt x="202" y="278"/>
                    <a:pt x="202" y="278"/>
                    <a:pt x="202" y="278"/>
                  </a:cubicBezTo>
                  <a:cubicBezTo>
                    <a:pt x="203" y="278"/>
                    <a:pt x="203" y="278"/>
                    <a:pt x="203" y="278"/>
                  </a:cubicBezTo>
                  <a:cubicBezTo>
                    <a:pt x="205" y="280"/>
                    <a:pt x="206" y="282"/>
                    <a:pt x="208" y="283"/>
                  </a:cubicBezTo>
                  <a:cubicBezTo>
                    <a:pt x="210" y="285"/>
                    <a:pt x="211" y="287"/>
                    <a:pt x="213" y="289"/>
                  </a:cubicBezTo>
                  <a:cubicBezTo>
                    <a:pt x="215" y="288"/>
                    <a:pt x="218" y="286"/>
                    <a:pt x="220" y="285"/>
                  </a:cubicBezTo>
                  <a:cubicBezTo>
                    <a:pt x="220" y="283"/>
                    <a:pt x="219" y="280"/>
                    <a:pt x="219" y="278"/>
                  </a:cubicBezTo>
                  <a:cubicBezTo>
                    <a:pt x="219" y="276"/>
                    <a:pt x="218" y="273"/>
                    <a:pt x="218" y="271"/>
                  </a:cubicBezTo>
                  <a:cubicBezTo>
                    <a:pt x="218" y="270"/>
                    <a:pt x="218" y="270"/>
                    <a:pt x="218" y="270"/>
                  </a:cubicBezTo>
                  <a:cubicBezTo>
                    <a:pt x="219" y="270"/>
                    <a:pt x="219" y="270"/>
                    <a:pt x="219" y="270"/>
                  </a:cubicBezTo>
                  <a:cubicBezTo>
                    <a:pt x="222" y="268"/>
                    <a:pt x="225" y="266"/>
                    <a:pt x="228" y="263"/>
                  </a:cubicBezTo>
                  <a:cubicBezTo>
                    <a:pt x="229" y="263"/>
                    <a:pt x="229" y="263"/>
                    <a:pt x="229" y="263"/>
                  </a:cubicBezTo>
                  <a:cubicBezTo>
                    <a:pt x="230" y="263"/>
                    <a:pt x="230" y="263"/>
                    <a:pt x="230" y="263"/>
                  </a:cubicBezTo>
                  <a:cubicBezTo>
                    <a:pt x="232" y="265"/>
                    <a:pt x="234" y="266"/>
                    <a:pt x="236" y="267"/>
                  </a:cubicBezTo>
                  <a:cubicBezTo>
                    <a:pt x="238" y="269"/>
                    <a:pt x="240" y="270"/>
                    <a:pt x="242" y="271"/>
                  </a:cubicBezTo>
                  <a:cubicBezTo>
                    <a:pt x="244" y="270"/>
                    <a:pt x="246" y="268"/>
                    <a:pt x="248" y="266"/>
                  </a:cubicBezTo>
                  <a:cubicBezTo>
                    <a:pt x="247" y="264"/>
                    <a:pt x="247" y="262"/>
                    <a:pt x="246" y="260"/>
                  </a:cubicBezTo>
                  <a:cubicBezTo>
                    <a:pt x="245" y="257"/>
                    <a:pt x="244" y="255"/>
                    <a:pt x="243" y="253"/>
                  </a:cubicBezTo>
                  <a:cubicBezTo>
                    <a:pt x="243" y="252"/>
                    <a:pt x="243" y="252"/>
                    <a:pt x="243" y="252"/>
                  </a:cubicBezTo>
                  <a:cubicBezTo>
                    <a:pt x="243" y="251"/>
                    <a:pt x="243" y="251"/>
                    <a:pt x="243" y="251"/>
                  </a:cubicBezTo>
                  <a:cubicBezTo>
                    <a:pt x="246" y="249"/>
                    <a:pt x="249" y="246"/>
                    <a:pt x="252" y="243"/>
                  </a:cubicBezTo>
                  <a:cubicBezTo>
                    <a:pt x="252" y="243"/>
                    <a:pt x="252" y="243"/>
                    <a:pt x="252" y="243"/>
                  </a:cubicBezTo>
                  <a:cubicBezTo>
                    <a:pt x="253" y="243"/>
                    <a:pt x="253" y="243"/>
                    <a:pt x="253" y="243"/>
                  </a:cubicBezTo>
                  <a:cubicBezTo>
                    <a:pt x="255" y="244"/>
                    <a:pt x="258" y="245"/>
                    <a:pt x="260" y="246"/>
                  </a:cubicBezTo>
                  <a:cubicBezTo>
                    <a:pt x="262" y="246"/>
                    <a:pt x="264" y="247"/>
                    <a:pt x="267" y="248"/>
                  </a:cubicBezTo>
                  <a:cubicBezTo>
                    <a:pt x="268" y="246"/>
                    <a:pt x="270" y="244"/>
                    <a:pt x="271" y="242"/>
                  </a:cubicBezTo>
                  <a:cubicBezTo>
                    <a:pt x="270" y="240"/>
                    <a:pt x="269" y="238"/>
                    <a:pt x="268" y="236"/>
                  </a:cubicBezTo>
                  <a:cubicBezTo>
                    <a:pt x="266" y="234"/>
                    <a:pt x="265" y="232"/>
                    <a:pt x="264" y="230"/>
                  </a:cubicBezTo>
                  <a:cubicBezTo>
                    <a:pt x="263" y="229"/>
                    <a:pt x="263" y="229"/>
                    <a:pt x="263" y="229"/>
                  </a:cubicBezTo>
                  <a:cubicBezTo>
                    <a:pt x="264" y="228"/>
                    <a:pt x="264" y="228"/>
                    <a:pt x="264" y="228"/>
                  </a:cubicBezTo>
                  <a:cubicBezTo>
                    <a:pt x="266" y="225"/>
                    <a:pt x="268" y="222"/>
                    <a:pt x="270" y="219"/>
                  </a:cubicBezTo>
                  <a:cubicBezTo>
                    <a:pt x="270" y="218"/>
                    <a:pt x="270" y="218"/>
                    <a:pt x="270" y="218"/>
                  </a:cubicBezTo>
                  <a:cubicBezTo>
                    <a:pt x="271" y="218"/>
                    <a:pt x="271" y="218"/>
                    <a:pt x="271" y="218"/>
                  </a:cubicBezTo>
                  <a:cubicBezTo>
                    <a:pt x="273" y="218"/>
                    <a:pt x="276" y="219"/>
                    <a:pt x="278" y="219"/>
                  </a:cubicBezTo>
                  <a:cubicBezTo>
                    <a:pt x="281" y="219"/>
                    <a:pt x="283" y="220"/>
                    <a:pt x="285" y="220"/>
                  </a:cubicBezTo>
                  <a:cubicBezTo>
                    <a:pt x="286" y="218"/>
                    <a:pt x="288" y="215"/>
                    <a:pt x="289" y="213"/>
                  </a:cubicBezTo>
                  <a:cubicBezTo>
                    <a:pt x="287" y="211"/>
                    <a:pt x="285" y="210"/>
                    <a:pt x="284" y="208"/>
                  </a:cubicBezTo>
                  <a:cubicBezTo>
                    <a:pt x="282" y="206"/>
                    <a:pt x="280" y="204"/>
                    <a:pt x="278" y="203"/>
                  </a:cubicBezTo>
                  <a:cubicBezTo>
                    <a:pt x="278" y="202"/>
                    <a:pt x="278" y="202"/>
                    <a:pt x="278" y="202"/>
                  </a:cubicBezTo>
                  <a:cubicBezTo>
                    <a:pt x="278" y="201"/>
                    <a:pt x="278" y="201"/>
                    <a:pt x="278" y="201"/>
                  </a:cubicBezTo>
                  <a:cubicBezTo>
                    <a:pt x="279" y="198"/>
                    <a:pt x="281" y="194"/>
                    <a:pt x="282" y="190"/>
                  </a:cubicBezTo>
                  <a:cubicBezTo>
                    <a:pt x="282" y="190"/>
                    <a:pt x="282" y="190"/>
                    <a:pt x="282" y="190"/>
                  </a:cubicBezTo>
                  <a:cubicBezTo>
                    <a:pt x="283" y="190"/>
                    <a:pt x="283" y="190"/>
                    <a:pt x="283" y="190"/>
                  </a:cubicBezTo>
                  <a:cubicBezTo>
                    <a:pt x="285" y="189"/>
                    <a:pt x="288" y="189"/>
                    <a:pt x="290" y="189"/>
                  </a:cubicBezTo>
                  <a:cubicBezTo>
                    <a:pt x="293" y="189"/>
                    <a:pt x="295" y="189"/>
                    <a:pt x="297" y="188"/>
                  </a:cubicBezTo>
                  <a:cubicBezTo>
                    <a:pt x="298" y="186"/>
                    <a:pt x="299" y="183"/>
                    <a:pt x="299" y="181"/>
                  </a:cubicBezTo>
                  <a:cubicBezTo>
                    <a:pt x="297" y="179"/>
                    <a:pt x="295" y="178"/>
                    <a:pt x="293" y="177"/>
                  </a:cubicBezTo>
                  <a:cubicBezTo>
                    <a:pt x="291" y="176"/>
                    <a:pt x="289" y="174"/>
                    <a:pt x="287" y="173"/>
                  </a:cubicBezTo>
                  <a:cubicBezTo>
                    <a:pt x="286" y="173"/>
                    <a:pt x="286" y="173"/>
                    <a:pt x="286" y="173"/>
                  </a:cubicBezTo>
                  <a:cubicBezTo>
                    <a:pt x="286" y="172"/>
                    <a:pt x="286" y="172"/>
                    <a:pt x="286" y="172"/>
                  </a:cubicBezTo>
                  <a:cubicBezTo>
                    <a:pt x="287" y="168"/>
                    <a:pt x="287" y="165"/>
                    <a:pt x="287" y="160"/>
                  </a:cubicBezTo>
                  <a:cubicBezTo>
                    <a:pt x="287" y="160"/>
                    <a:pt x="287" y="160"/>
                    <a:pt x="287" y="160"/>
                  </a:cubicBezTo>
                  <a:cubicBezTo>
                    <a:pt x="288" y="159"/>
                    <a:pt x="288" y="159"/>
                    <a:pt x="288" y="159"/>
                  </a:cubicBezTo>
                  <a:cubicBezTo>
                    <a:pt x="290" y="159"/>
                    <a:pt x="293" y="158"/>
                    <a:pt x="295" y="157"/>
                  </a:cubicBezTo>
                  <a:cubicBezTo>
                    <a:pt x="297" y="156"/>
                    <a:pt x="300" y="156"/>
                    <a:pt x="302" y="155"/>
                  </a:cubicBezTo>
                  <a:cubicBezTo>
                    <a:pt x="302" y="155"/>
                    <a:pt x="302" y="155"/>
                    <a:pt x="302" y="155"/>
                  </a:cubicBezTo>
                  <a:cubicBezTo>
                    <a:pt x="302" y="153"/>
                    <a:pt x="302" y="152"/>
                    <a:pt x="302" y="151"/>
                  </a:cubicBezTo>
                  <a:cubicBezTo>
                    <a:pt x="302" y="149"/>
                    <a:pt x="302" y="148"/>
                    <a:pt x="302" y="147"/>
                  </a:cubicBezTo>
                  <a:close/>
                  <a:moveTo>
                    <a:pt x="159" y="110"/>
                  </a:moveTo>
                  <a:cubicBezTo>
                    <a:pt x="161" y="93"/>
                    <a:pt x="164" y="76"/>
                    <a:pt x="169" y="59"/>
                  </a:cubicBezTo>
                  <a:cubicBezTo>
                    <a:pt x="169" y="58"/>
                    <a:pt x="169" y="58"/>
                    <a:pt x="169" y="58"/>
                  </a:cubicBezTo>
                  <a:cubicBezTo>
                    <a:pt x="170" y="59"/>
                    <a:pt x="170" y="59"/>
                    <a:pt x="170" y="59"/>
                  </a:cubicBezTo>
                  <a:cubicBezTo>
                    <a:pt x="182" y="61"/>
                    <a:pt x="193" y="66"/>
                    <a:pt x="203" y="72"/>
                  </a:cubicBezTo>
                  <a:cubicBezTo>
                    <a:pt x="204" y="73"/>
                    <a:pt x="204" y="73"/>
                    <a:pt x="204" y="73"/>
                  </a:cubicBezTo>
                  <a:cubicBezTo>
                    <a:pt x="203" y="74"/>
                    <a:pt x="203" y="74"/>
                    <a:pt x="203" y="74"/>
                  </a:cubicBezTo>
                  <a:cubicBezTo>
                    <a:pt x="195" y="90"/>
                    <a:pt x="185" y="104"/>
                    <a:pt x="174" y="116"/>
                  </a:cubicBezTo>
                  <a:cubicBezTo>
                    <a:pt x="173" y="117"/>
                    <a:pt x="173" y="117"/>
                    <a:pt x="173" y="117"/>
                  </a:cubicBezTo>
                  <a:cubicBezTo>
                    <a:pt x="172" y="117"/>
                    <a:pt x="172" y="117"/>
                    <a:pt x="172" y="117"/>
                  </a:cubicBezTo>
                  <a:cubicBezTo>
                    <a:pt x="169" y="114"/>
                    <a:pt x="165" y="112"/>
                    <a:pt x="160" y="111"/>
                  </a:cubicBezTo>
                  <a:cubicBezTo>
                    <a:pt x="159" y="111"/>
                    <a:pt x="159" y="111"/>
                    <a:pt x="159" y="111"/>
                  </a:cubicBezTo>
                  <a:lnTo>
                    <a:pt x="159" y="110"/>
                  </a:lnTo>
                  <a:close/>
                  <a:moveTo>
                    <a:pt x="99" y="72"/>
                  </a:moveTo>
                  <a:cubicBezTo>
                    <a:pt x="109" y="65"/>
                    <a:pt x="120" y="61"/>
                    <a:pt x="132" y="58"/>
                  </a:cubicBezTo>
                  <a:cubicBezTo>
                    <a:pt x="133" y="58"/>
                    <a:pt x="133" y="58"/>
                    <a:pt x="133" y="58"/>
                  </a:cubicBezTo>
                  <a:cubicBezTo>
                    <a:pt x="134" y="59"/>
                    <a:pt x="134" y="59"/>
                    <a:pt x="134" y="59"/>
                  </a:cubicBezTo>
                  <a:cubicBezTo>
                    <a:pt x="139" y="76"/>
                    <a:pt x="142" y="93"/>
                    <a:pt x="143" y="110"/>
                  </a:cubicBezTo>
                  <a:cubicBezTo>
                    <a:pt x="143" y="111"/>
                    <a:pt x="143" y="111"/>
                    <a:pt x="143" y="111"/>
                  </a:cubicBezTo>
                  <a:cubicBezTo>
                    <a:pt x="142" y="111"/>
                    <a:pt x="142" y="111"/>
                    <a:pt x="142" y="111"/>
                  </a:cubicBezTo>
                  <a:cubicBezTo>
                    <a:pt x="138" y="112"/>
                    <a:pt x="134" y="114"/>
                    <a:pt x="130" y="116"/>
                  </a:cubicBezTo>
                  <a:cubicBezTo>
                    <a:pt x="129" y="117"/>
                    <a:pt x="129" y="117"/>
                    <a:pt x="129" y="117"/>
                  </a:cubicBezTo>
                  <a:cubicBezTo>
                    <a:pt x="128" y="116"/>
                    <a:pt x="128" y="116"/>
                    <a:pt x="128" y="116"/>
                  </a:cubicBezTo>
                  <a:cubicBezTo>
                    <a:pt x="117" y="103"/>
                    <a:pt x="107" y="89"/>
                    <a:pt x="99" y="74"/>
                  </a:cubicBezTo>
                  <a:cubicBezTo>
                    <a:pt x="98" y="73"/>
                    <a:pt x="98" y="73"/>
                    <a:pt x="98" y="73"/>
                  </a:cubicBezTo>
                  <a:lnTo>
                    <a:pt x="99" y="72"/>
                  </a:lnTo>
                  <a:close/>
                  <a:moveTo>
                    <a:pt x="59" y="132"/>
                  </a:moveTo>
                  <a:cubicBezTo>
                    <a:pt x="61" y="120"/>
                    <a:pt x="66" y="109"/>
                    <a:pt x="72" y="99"/>
                  </a:cubicBezTo>
                  <a:cubicBezTo>
                    <a:pt x="73" y="98"/>
                    <a:pt x="73" y="98"/>
                    <a:pt x="73" y="98"/>
                  </a:cubicBezTo>
                  <a:cubicBezTo>
                    <a:pt x="74" y="98"/>
                    <a:pt x="74" y="98"/>
                    <a:pt x="74" y="98"/>
                  </a:cubicBezTo>
                  <a:cubicBezTo>
                    <a:pt x="90" y="107"/>
                    <a:pt x="104" y="116"/>
                    <a:pt x="116" y="128"/>
                  </a:cubicBezTo>
                  <a:cubicBezTo>
                    <a:pt x="117" y="128"/>
                    <a:pt x="117" y="128"/>
                    <a:pt x="117" y="128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4" y="133"/>
                    <a:pt x="113" y="137"/>
                    <a:pt x="112" y="141"/>
                  </a:cubicBezTo>
                  <a:cubicBezTo>
                    <a:pt x="111" y="143"/>
                    <a:pt x="111" y="143"/>
                    <a:pt x="111" y="143"/>
                  </a:cubicBezTo>
                  <a:cubicBezTo>
                    <a:pt x="110" y="142"/>
                    <a:pt x="110" y="142"/>
                    <a:pt x="110" y="142"/>
                  </a:cubicBezTo>
                  <a:cubicBezTo>
                    <a:pt x="93" y="141"/>
                    <a:pt x="76" y="138"/>
                    <a:pt x="60" y="133"/>
                  </a:cubicBezTo>
                  <a:cubicBezTo>
                    <a:pt x="58" y="133"/>
                    <a:pt x="58" y="133"/>
                    <a:pt x="58" y="133"/>
                  </a:cubicBezTo>
                  <a:lnTo>
                    <a:pt x="59" y="132"/>
                  </a:lnTo>
                  <a:close/>
                  <a:moveTo>
                    <a:pt x="74" y="203"/>
                  </a:moveTo>
                  <a:cubicBezTo>
                    <a:pt x="73" y="203"/>
                    <a:pt x="73" y="203"/>
                    <a:pt x="73" y="203"/>
                  </a:cubicBezTo>
                  <a:cubicBezTo>
                    <a:pt x="72" y="202"/>
                    <a:pt x="72" y="202"/>
                    <a:pt x="72" y="202"/>
                  </a:cubicBezTo>
                  <a:cubicBezTo>
                    <a:pt x="66" y="192"/>
                    <a:pt x="61" y="181"/>
                    <a:pt x="59" y="170"/>
                  </a:cubicBezTo>
                  <a:cubicBezTo>
                    <a:pt x="58" y="168"/>
                    <a:pt x="58" y="168"/>
                    <a:pt x="58" y="168"/>
                  </a:cubicBezTo>
                  <a:cubicBezTo>
                    <a:pt x="60" y="168"/>
                    <a:pt x="60" y="168"/>
                    <a:pt x="60" y="168"/>
                  </a:cubicBezTo>
                  <a:cubicBezTo>
                    <a:pt x="76" y="163"/>
                    <a:pt x="93" y="160"/>
                    <a:pt x="110" y="159"/>
                  </a:cubicBezTo>
                  <a:cubicBezTo>
                    <a:pt x="111" y="159"/>
                    <a:pt x="111" y="159"/>
                    <a:pt x="111" y="159"/>
                  </a:cubicBezTo>
                  <a:cubicBezTo>
                    <a:pt x="111" y="160"/>
                    <a:pt x="111" y="160"/>
                    <a:pt x="111" y="160"/>
                  </a:cubicBezTo>
                  <a:cubicBezTo>
                    <a:pt x="112" y="164"/>
                    <a:pt x="114" y="168"/>
                    <a:pt x="116" y="172"/>
                  </a:cubicBezTo>
                  <a:cubicBezTo>
                    <a:pt x="117" y="173"/>
                    <a:pt x="117" y="173"/>
                    <a:pt x="117" y="173"/>
                  </a:cubicBezTo>
                  <a:cubicBezTo>
                    <a:pt x="116" y="174"/>
                    <a:pt x="116" y="174"/>
                    <a:pt x="116" y="174"/>
                  </a:cubicBezTo>
                  <a:cubicBezTo>
                    <a:pt x="103" y="185"/>
                    <a:pt x="89" y="194"/>
                    <a:pt x="74" y="203"/>
                  </a:cubicBezTo>
                  <a:close/>
                  <a:moveTo>
                    <a:pt x="143" y="191"/>
                  </a:moveTo>
                  <a:cubicBezTo>
                    <a:pt x="141" y="208"/>
                    <a:pt x="138" y="225"/>
                    <a:pt x="133" y="242"/>
                  </a:cubicBezTo>
                  <a:cubicBezTo>
                    <a:pt x="133" y="243"/>
                    <a:pt x="133" y="243"/>
                    <a:pt x="133" y="243"/>
                  </a:cubicBezTo>
                  <a:cubicBezTo>
                    <a:pt x="132" y="243"/>
                    <a:pt x="132" y="243"/>
                    <a:pt x="132" y="243"/>
                  </a:cubicBezTo>
                  <a:cubicBezTo>
                    <a:pt x="120" y="241"/>
                    <a:pt x="109" y="236"/>
                    <a:pt x="99" y="229"/>
                  </a:cubicBezTo>
                  <a:cubicBezTo>
                    <a:pt x="98" y="229"/>
                    <a:pt x="98" y="229"/>
                    <a:pt x="98" y="229"/>
                  </a:cubicBezTo>
                  <a:cubicBezTo>
                    <a:pt x="98" y="228"/>
                    <a:pt x="98" y="228"/>
                    <a:pt x="98" y="228"/>
                  </a:cubicBezTo>
                  <a:cubicBezTo>
                    <a:pt x="107" y="212"/>
                    <a:pt x="117" y="198"/>
                    <a:pt x="128" y="185"/>
                  </a:cubicBezTo>
                  <a:cubicBezTo>
                    <a:pt x="128" y="184"/>
                    <a:pt x="128" y="184"/>
                    <a:pt x="128" y="184"/>
                  </a:cubicBezTo>
                  <a:cubicBezTo>
                    <a:pt x="129" y="185"/>
                    <a:pt x="129" y="185"/>
                    <a:pt x="129" y="185"/>
                  </a:cubicBezTo>
                  <a:cubicBezTo>
                    <a:pt x="133" y="187"/>
                    <a:pt x="137" y="189"/>
                    <a:pt x="142" y="190"/>
                  </a:cubicBezTo>
                  <a:cubicBezTo>
                    <a:pt x="143" y="190"/>
                    <a:pt x="143" y="190"/>
                    <a:pt x="143" y="190"/>
                  </a:cubicBezTo>
                  <a:lnTo>
                    <a:pt x="143" y="191"/>
                  </a:lnTo>
                  <a:close/>
                  <a:moveTo>
                    <a:pt x="151" y="180"/>
                  </a:moveTo>
                  <a:cubicBezTo>
                    <a:pt x="143" y="180"/>
                    <a:pt x="136" y="177"/>
                    <a:pt x="130" y="171"/>
                  </a:cubicBezTo>
                  <a:cubicBezTo>
                    <a:pt x="125" y="166"/>
                    <a:pt x="122" y="159"/>
                    <a:pt x="122" y="151"/>
                  </a:cubicBezTo>
                  <a:cubicBezTo>
                    <a:pt x="122" y="143"/>
                    <a:pt x="125" y="136"/>
                    <a:pt x="130" y="130"/>
                  </a:cubicBezTo>
                  <a:cubicBezTo>
                    <a:pt x="136" y="125"/>
                    <a:pt x="143" y="122"/>
                    <a:pt x="151" y="122"/>
                  </a:cubicBezTo>
                  <a:cubicBezTo>
                    <a:pt x="159" y="122"/>
                    <a:pt x="166" y="125"/>
                    <a:pt x="172" y="130"/>
                  </a:cubicBezTo>
                  <a:cubicBezTo>
                    <a:pt x="183" y="142"/>
                    <a:pt x="183" y="160"/>
                    <a:pt x="172" y="171"/>
                  </a:cubicBezTo>
                  <a:cubicBezTo>
                    <a:pt x="166" y="177"/>
                    <a:pt x="159" y="180"/>
                    <a:pt x="151" y="180"/>
                  </a:cubicBezTo>
                  <a:close/>
                  <a:moveTo>
                    <a:pt x="203" y="229"/>
                  </a:moveTo>
                  <a:cubicBezTo>
                    <a:pt x="192" y="236"/>
                    <a:pt x="181" y="241"/>
                    <a:pt x="170" y="243"/>
                  </a:cubicBezTo>
                  <a:cubicBezTo>
                    <a:pt x="168" y="243"/>
                    <a:pt x="168" y="243"/>
                    <a:pt x="168" y="243"/>
                  </a:cubicBezTo>
                  <a:cubicBezTo>
                    <a:pt x="168" y="242"/>
                    <a:pt x="168" y="242"/>
                    <a:pt x="168" y="242"/>
                  </a:cubicBezTo>
                  <a:cubicBezTo>
                    <a:pt x="163" y="225"/>
                    <a:pt x="160" y="208"/>
                    <a:pt x="159" y="192"/>
                  </a:cubicBezTo>
                  <a:cubicBezTo>
                    <a:pt x="159" y="190"/>
                    <a:pt x="159" y="190"/>
                    <a:pt x="159" y="190"/>
                  </a:cubicBezTo>
                  <a:cubicBezTo>
                    <a:pt x="160" y="190"/>
                    <a:pt x="160" y="190"/>
                    <a:pt x="160" y="190"/>
                  </a:cubicBezTo>
                  <a:cubicBezTo>
                    <a:pt x="164" y="189"/>
                    <a:pt x="168" y="188"/>
                    <a:pt x="172" y="185"/>
                  </a:cubicBezTo>
                  <a:cubicBezTo>
                    <a:pt x="173" y="185"/>
                    <a:pt x="173" y="185"/>
                    <a:pt x="173" y="185"/>
                  </a:cubicBezTo>
                  <a:cubicBezTo>
                    <a:pt x="174" y="185"/>
                    <a:pt x="174" y="185"/>
                    <a:pt x="174" y="185"/>
                  </a:cubicBezTo>
                  <a:cubicBezTo>
                    <a:pt x="185" y="199"/>
                    <a:pt x="195" y="213"/>
                    <a:pt x="203" y="228"/>
                  </a:cubicBezTo>
                  <a:cubicBezTo>
                    <a:pt x="204" y="229"/>
                    <a:pt x="204" y="229"/>
                    <a:pt x="204" y="229"/>
                  </a:cubicBezTo>
                  <a:lnTo>
                    <a:pt x="203" y="229"/>
                  </a:lnTo>
                  <a:close/>
                  <a:moveTo>
                    <a:pt x="243" y="170"/>
                  </a:moveTo>
                  <a:cubicBezTo>
                    <a:pt x="241" y="182"/>
                    <a:pt x="236" y="193"/>
                    <a:pt x="229" y="203"/>
                  </a:cubicBezTo>
                  <a:cubicBezTo>
                    <a:pt x="229" y="204"/>
                    <a:pt x="229" y="204"/>
                    <a:pt x="229" y="204"/>
                  </a:cubicBezTo>
                  <a:cubicBezTo>
                    <a:pt x="228" y="203"/>
                    <a:pt x="228" y="203"/>
                    <a:pt x="228" y="203"/>
                  </a:cubicBezTo>
                  <a:cubicBezTo>
                    <a:pt x="212" y="195"/>
                    <a:pt x="198" y="185"/>
                    <a:pt x="185" y="174"/>
                  </a:cubicBezTo>
                  <a:cubicBezTo>
                    <a:pt x="185" y="173"/>
                    <a:pt x="185" y="173"/>
                    <a:pt x="185" y="173"/>
                  </a:cubicBezTo>
                  <a:cubicBezTo>
                    <a:pt x="185" y="172"/>
                    <a:pt x="185" y="172"/>
                    <a:pt x="185" y="172"/>
                  </a:cubicBezTo>
                  <a:cubicBezTo>
                    <a:pt x="188" y="169"/>
                    <a:pt x="189" y="164"/>
                    <a:pt x="190" y="160"/>
                  </a:cubicBezTo>
                  <a:cubicBezTo>
                    <a:pt x="191" y="159"/>
                    <a:pt x="191" y="159"/>
                    <a:pt x="191" y="159"/>
                  </a:cubicBezTo>
                  <a:cubicBezTo>
                    <a:pt x="192" y="159"/>
                    <a:pt x="192" y="159"/>
                    <a:pt x="192" y="159"/>
                  </a:cubicBezTo>
                  <a:cubicBezTo>
                    <a:pt x="208" y="161"/>
                    <a:pt x="225" y="164"/>
                    <a:pt x="242" y="168"/>
                  </a:cubicBezTo>
                  <a:cubicBezTo>
                    <a:pt x="243" y="169"/>
                    <a:pt x="243" y="169"/>
                    <a:pt x="243" y="169"/>
                  </a:cubicBezTo>
                  <a:lnTo>
                    <a:pt x="243" y="170"/>
                  </a:lnTo>
                  <a:close/>
                  <a:moveTo>
                    <a:pt x="242" y="134"/>
                  </a:moveTo>
                  <a:cubicBezTo>
                    <a:pt x="225" y="139"/>
                    <a:pt x="208" y="142"/>
                    <a:pt x="192" y="143"/>
                  </a:cubicBezTo>
                  <a:cubicBezTo>
                    <a:pt x="191" y="143"/>
                    <a:pt x="191" y="143"/>
                    <a:pt x="191" y="143"/>
                  </a:cubicBezTo>
                  <a:cubicBezTo>
                    <a:pt x="190" y="142"/>
                    <a:pt x="190" y="142"/>
                    <a:pt x="190" y="142"/>
                  </a:cubicBezTo>
                  <a:cubicBezTo>
                    <a:pt x="189" y="137"/>
                    <a:pt x="188" y="133"/>
                    <a:pt x="185" y="130"/>
                  </a:cubicBezTo>
                  <a:cubicBezTo>
                    <a:pt x="185" y="129"/>
                    <a:pt x="185" y="129"/>
                    <a:pt x="185" y="129"/>
                  </a:cubicBezTo>
                  <a:cubicBezTo>
                    <a:pt x="186" y="128"/>
                    <a:pt x="186" y="128"/>
                    <a:pt x="186" y="128"/>
                  </a:cubicBezTo>
                  <a:cubicBezTo>
                    <a:pt x="199" y="117"/>
                    <a:pt x="213" y="107"/>
                    <a:pt x="228" y="99"/>
                  </a:cubicBezTo>
                  <a:cubicBezTo>
                    <a:pt x="229" y="98"/>
                    <a:pt x="229" y="98"/>
                    <a:pt x="229" y="98"/>
                  </a:cubicBezTo>
                  <a:cubicBezTo>
                    <a:pt x="230" y="99"/>
                    <a:pt x="230" y="99"/>
                    <a:pt x="230" y="99"/>
                  </a:cubicBezTo>
                  <a:cubicBezTo>
                    <a:pt x="236" y="109"/>
                    <a:pt x="241" y="120"/>
                    <a:pt x="243" y="132"/>
                  </a:cubicBezTo>
                  <a:cubicBezTo>
                    <a:pt x="243" y="133"/>
                    <a:pt x="243" y="133"/>
                    <a:pt x="243" y="133"/>
                  </a:cubicBezTo>
                  <a:lnTo>
                    <a:pt x="242" y="134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73" name="Group 72"/>
          <p:cNvGrpSpPr/>
          <p:nvPr/>
        </p:nvGrpSpPr>
        <p:grpSpPr>
          <a:xfrm>
            <a:off x="13604239" y="5334924"/>
            <a:ext cx="4789664" cy="1538883"/>
            <a:chOff x="14190224" y="3062525"/>
            <a:chExt cx="4789664" cy="1538883"/>
          </a:xfrm>
        </p:grpSpPr>
        <p:grpSp>
          <p:nvGrpSpPr>
            <p:cNvPr id="74" name="Group 73"/>
            <p:cNvGrpSpPr/>
            <p:nvPr/>
          </p:nvGrpSpPr>
          <p:grpSpPr>
            <a:xfrm>
              <a:off x="15095276" y="3062525"/>
              <a:ext cx="3884612" cy="1538883"/>
              <a:chOff x="3894839" y="10606073"/>
              <a:chExt cx="3884612" cy="1538883"/>
            </a:xfrm>
          </p:grpSpPr>
          <p:sp>
            <p:nvSpPr>
              <p:cNvPr id="84" name="TextBox 83"/>
              <p:cNvSpPr txBox="1"/>
              <p:nvPr/>
            </p:nvSpPr>
            <p:spPr>
              <a:xfrm>
                <a:off x="3894839" y="10606073"/>
                <a:ext cx="3884612" cy="52322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fa-IR" sz="2800" b="1" dirty="0">
                    <a:solidFill>
                      <a:schemeClr val="accent1">
                        <a:lumMod val="50000"/>
                      </a:schemeClr>
                    </a:solidFill>
                    <a:effectLst>
                      <a:glow>
                        <a:srgbClr val="FF3399">
                          <a:alpha val="24000"/>
                        </a:srgbClr>
                      </a:glow>
                    </a:effectLst>
                    <a:latin typeface="Shabnam" panose="020B0603030804020204" pitchFamily="34" charset="-78"/>
                    <a:cs typeface="Shabnam" panose="020B0603030804020204" pitchFamily="34" charset="-78"/>
                  </a:rPr>
                  <a:t>تیتر عنوان را بنویسید</a:t>
                </a:r>
                <a:endParaRPr lang="en-US" sz="2800" b="1" dirty="0">
                  <a:solidFill>
                    <a:schemeClr val="accent1">
                      <a:lumMod val="50000"/>
                    </a:schemeClr>
                  </a:solidFill>
                  <a:effectLst>
                    <a:glow>
                      <a:srgbClr val="FF3399">
                        <a:alpha val="24000"/>
                      </a:srgbClr>
                    </a:glow>
                  </a:effectLst>
                  <a:latin typeface="Shabnam" panose="020B0603030804020204" pitchFamily="34" charset="-78"/>
                  <a:cs typeface="Shabnam" panose="020B0603030804020204" pitchFamily="34" charset="-78"/>
                </a:endParaRPr>
              </a:p>
            </p:txBody>
          </p:sp>
          <p:sp>
            <p:nvSpPr>
              <p:cNvPr id="85" name="TextBox 84"/>
              <p:cNvSpPr txBox="1"/>
              <p:nvPr/>
            </p:nvSpPr>
            <p:spPr>
              <a:xfrm>
                <a:off x="3894839" y="11129293"/>
                <a:ext cx="3531600" cy="101566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 rtl="1">
                  <a:lnSpc>
                    <a:spcPct val="150000"/>
                  </a:lnSpc>
                </a:pPr>
                <a:r>
                  <a:rPr lang="fa-IR" sz="2000" dirty="0">
                    <a:solidFill>
                      <a:srgbClr val="16191F"/>
                    </a:solidFill>
                    <a:latin typeface="Vazir" panose="020B0603030804020204" pitchFamily="34" charset="-78"/>
                    <a:cs typeface="Vazir" panose="020B0603030804020204" pitchFamily="34" charset="-78"/>
                  </a:rPr>
                  <a:t>فروشگاه مینارو ارائه دهنده انواع فایل های کاربردی</a:t>
                </a:r>
                <a:endParaRPr lang="en-US" sz="1800" b="1" dirty="0">
                  <a:solidFill>
                    <a:schemeClr val="bg1">
                      <a:lumMod val="65000"/>
                    </a:schemeClr>
                  </a:solidFill>
                  <a:effectLst>
                    <a:glow>
                      <a:srgbClr val="FF3399">
                        <a:alpha val="24000"/>
                      </a:srgbClr>
                    </a:glow>
                  </a:effectLst>
                  <a:latin typeface="Lato" panose="020F0502020204030203" pitchFamily="34" charset="0"/>
                </a:endParaRPr>
              </a:p>
            </p:txBody>
          </p:sp>
        </p:grpSp>
        <p:sp>
          <p:nvSpPr>
            <p:cNvPr id="78" name="Freeform 77"/>
            <p:cNvSpPr>
              <a:spLocks noEditPoints="1"/>
            </p:cNvSpPr>
            <p:nvPr/>
          </p:nvSpPr>
          <p:spPr bwMode="auto">
            <a:xfrm>
              <a:off x="14190224" y="3119675"/>
              <a:ext cx="702444" cy="701581"/>
            </a:xfrm>
            <a:custGeom>
              <a:avLst/>
              <a:gdLst>
                <a:gd name="T0" fmla="*/ 286 w 302"/>
                <a:gd name="T1" fmla="*/ 129 h 302"/>
                <a:gd name="T2" fmla="*/ 282 w 302"/>
                <a:gd name="T3" fmla="*/ 112 h 302"/>
                <a:gd name="T4" fmla="*/ 285 w 302"/>
                <a:gd name="T5" fmla="*/ 82 h 302"/>
                <a:gd name="T6" fmla="*/ 264 w 302"/>
                <a:gd name="T7" fmla="*/ 72 h 302"/>
                <a:gd name="T8" fmla="*/ 252 w 302"/>
                <a:gd name="T9" fmla="*/ 58 h 302"/>
                <a:gd name="T10" fmla="*/ 236 w 302"/>
                <a:gd name="T11" fmla="*/ 34 h 302"/>
                <a:gd name="T12" fmla="*/ 219 w 302"/>
                <a:gd name="T13" fmla="*/ 23 h 302"/>
                <a:gd name="T14" fmla="*/ 191 w 302"/>
                <a:gd name="T15" fmla="*/ 20 h 302"/>
                <a:gd name="T16" fmla="*/ 173 w 302"/>
                <a:gd name="T17" fmla="*/ 15 h 302"/>
                <a:gd name="T18" fmla="*/ 155 w 302"/>
                <a:gd name="T19" fmla="*/ 0 h 302"/>
                <a:gd name="T20" fmla="*/ 141 w 302"/>
                <a:gd name="T21" fmla="*/ 14 h 302"/>
                <a:gd name="T22" fmla="*/ 113 w 302"/>
                <a:gd name="T23" fmla="*/ 12 h 302"/>
                <a:gd name="T24" fmla="*/ 94 w 302"/>
                <a:gd name="T25" fmla="*/ 18 h 302"/>
                <a:gd name="T26" fmla="*/ 73 w 302"/>
                <a:gd name="T27" fmla="*/ 38 h 302"/>
                <a:gd name="T28" fmla="*/ 59 w 302"/>
                <a:gd name="T29" fmla="*/ 49 h 302"/>
                <a:gd name="T30" fmla="*/ 35 w 302"/>
                <a:gd name="T31" fmla="*/ 54 h 302"/>
                <a:gd name="T32" fmla="*/ 32 w 302"/>
                <a:gd name="T33" fmla="*/ 84 h 302"/>
                <a:gd name="T34" fmla="*/ 24 w 302"/>
                <a:gd name="T35" fmla="*/ 99 h 302"/>
                <a:gd name="T36" fmla="*/ 3 w 302"/>
                <a:gd name="T37" fmla="*/ 121 h 302"/>
                <a:gd name="T38" fmla="*/ 14 w 302"/>
                <a:gd name="T39" fmla="*/ 142 h 302"/>
                <a:gd name="T40" fmla="*/ 7 w 302"/>
                <a:gd name="T41" fmla="*/ 157 h 302"/>
                <a:gd name="T42" fmla="*/ 9 w 302"/>
                <a:gd name="T43" fmla="*/ 177 h 302"/>
                <a:gd name="T44" fmla="*/ 24 w 302"/>
                <a:gd name="T45" fmla="*/ 201 h 302"/>
                <a:gd name="T46" fmla="*/ 31 w 302"/>
                <a:gd name="T47" fmla="*/ 218 h 302"/>
                <a:gd name="T48" fmla="*/ 30 w 302"/>
                <a:gd name="T49" fmla="*/ 242 h 302"/>
                <a:gd name="T50" fmla="*/ 59 w 302"/>
                <a:gd name="T51" fmla="*/ 252 h 302"/>
                <a:gd name="T52" fmla="*/ 73 w 302"/>
                <a:gd name="T53" fmla="*/ 263 h 302"/>
                <a:gd name="T54" fmla="*/ 89 w 302"/>
                <a:gd name="T55" fmla="*/ 289 h 302"/>
                <a:gd name="T56" fmla="*/ 112 w 302"/>
                <a:gd name="T57" fmla="*/ 283 h 302"/>
                <a:gd name="T58" fmla="*/ 130 w 302"/>
                <a:gd name="T59" fmla="*/ 286 h 302"/>
                <a:gd name="T60" fmla="*/ 155 w 302"/>
                <a:gd name="T61" fmla="*/ 302 h 302"/>
                <a:gd name="T62" fmla="*/ 173 w 302"/>
                <a:gd name="T63" fmla="*/ 286 h 302"/>
                <a:gd name="T64" fmla="*/ 190 w 302"/>
                <a:gd name="T65" fmla="*/ 282 h 302"/>
                <a:gd name="T66" fmla="*/ 220 w 302"/>
                <a:gd name="T67" fmla="*/ 285 h 302"/>
                <a:gd name="T68" fmla="*/ 230 w 302"/>
                <a:gd name="T69" fmla="*/ 263 h 302"/>
                <a:gd name="T70" fmla="*/ 243 w 302"/>
                <a:gd name="T71" fmla="*/ 251 h 302"/>
                <a:gd name="T72" fmla="*/ 268 w 302"/>
                <a:gd name="T73" fmla="*/ 236 h 302"/>
                <a:gd name="T74" fmla="*/ 278 w 302"/>
                <a:gd name="T75" fmla="*/ 219 h 302"/>
                <a:gd name="T76" fmla="*/ 282 w 302"/>
                <a:gd name="T77" fmla="*/ 190 h 302"/>
                <a:gd name="T78" fmla="*/ 287 w 302"/>
                <a:gd name="T79" fmla="*/ 173 h 302"/>
                <a:gd name="T80" fmla="*/ 302 w 302"/>
                <a:gd name="T81" fmla="*/ 155 h 302"/>
                <a:gd name="T82" fmla="*/ 170 w 302"/>
                <a:gd name="T83" fmla="*/ 59 h 302"/>
                <a:gd name="T84" fmla="*/ 160 w 302"/>
                <a:gd name="T85" fmla="*/ 111 h 302"/>
                <a:gd name="T86" fmla="*/ 143 w 302"/>
                <a:gd name="T87" fmla="*/ 110 h 302"/>
                <a:gd name="T88" fmla="*/ 98 w 302"/>
                <a:gd name="T89" fmla="*/ 73 h 302"/>
                <a:gd name="T90" fmla="*/ 117 w 302"/>
                <a:gd name="T91" fmla="*/ 128 h 302"/>
                <a:gd name="T92" fmla="*/ 59 w 302"/>
                <a:gd name="T93" fmla="*/ 132 h 302"/>
                <a:gd name="T94" fmla="*/ 110 w 302"/>
                <a:gd name="T95" fmla="*/ 159 h 302"/>
                <a:gd name="T96" fmla="*/ 143 w 302"/>
                <a:gd name="T97" fmla="*/ 191 h 302"/>
                <a:gd name="T98" fmla="*/ 128 w 302"/>
                <a:gd name="T99" fmla="*/ 185 h 302"/>
                <a:gd name="T100" fmla="*/ 130 w 302"/>
                <a:gd name="T101" fmla="*/ 171 h 302"/>
                <a:gd name="T102" fmla="*/ 203 w 302"/>
                <a:gd name="T103" fmla="*/ 229 h 302"/>
                <a:gd name="T104" fmla="*/ 172 w 302"/>
                <a:gd name="T105" fmla="*/ 185 h 302"/>
                <a:gd name="T106" fmla="*/ 229 w 302"/>
                <a:gd name="T107" fmla="*/ 203 h 302"/>
                <a:gd name="T108" fmla="*/ 191 w 302"/>
                <a:gd name="T109" fmla="*/ 159 h 302"/>
                <a:gd name="T110" fmla="*/ 191 w 302"/>
                <a:gd name="T111" fmla="*/ 143 h 302"/>
                <a:gd name="T112" fmla="*/ 230 w 302"/>
                <a:gd name="T113" fmla="*/ 99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02" h="302">
                  <a:moveTo>
                    <a:pt x="302" y="147"/>
                  </a:moveTo>
                  <a:cubicBezTo>
                    <a:pt x="300" y="146"/>
                    <a:pt x="297" y="145"/>
                    <a:pt x="295" y="145"/>
                  </a:cubicBezTo>
                  <a:cubicBezTo>
                    <a:pt x="293" y="144"/>
                    <a:pt x="290" y="143"/>
                    <a:pt x="288" y="142"/>
                  </a:cubicBezTo>
                  <a:cubicBezTo>
                    <a:pt x="287" y="142"/>
                    <a:pt x="287" y="142"/>
                    <a:pt x="287" y="142"/>
                  </a:cubicBezTo>
                  <a:cubicBezTo>
                    <a:pt x="287" y="141"/>
                    <a:pt x="287" y="141"/>
                    <a:pt x="287" y="141"/>
                  </a:cubicBezTo>
                  <a:cubicBezTo>
                    <a:pt x="287" y="137"/>
                    <a:pt x="287" y="133"/>
                    <a:pt x="286" y="130"/>
                  </a:cubicBezTo>
                  <a:cubicBezTo>
                    <a:pt x="286" y="129"/>
                    <a:pt x="286" y="129"/>
                    <a:pt x="286" y="129"/>
                  </a:cubicBezTo>
                  <a:cubicBezTo>
                    <a:pt x="287" y="128"/>
                    <a:pt x="287" y="128"/>
                    <a:pt x="287" y="128"/>
                  </a:cubicBezTo>
                  <a:cubicBezTo>
                    <a:pt x="289" y="127"/>
                    <a:pt x="291" y="126"/>
                    <a:pt x="293" y="125"/>
                  </a:cubicBezTo>
                  <a:cubicBezTo>
                    <a:pt x="295" y="123"/>
                    <a:pt x="297" y="122"/>
                    <a:pt x="299" y="121"/>
                  </a:cubicBezTo>
                  <a:cubicBezTo>
                    <a:pt x="299" y="118"/>
                    <a:pt x="298" y="116"/>
                    <a:pt x="297" y="113"/>
                  </a:cubicBezTo>
                  <a:cubicBezTo>
                    <a:pt x="295" y="113"/>
                    <a:pt x="293" y="113"/>
                    <a:pt x="290" y="113"/>
                  </a:cubicBezTo>
                  <a:cubicBezTo>
                    <a:pt x="288" y="112"/>
                    <a:pt x="285" y="112"/>
                    <a:pt x="283" y="112"/>
                  </a:cubicBezTo>
                  <a:cubicBezTo>
                    <a:pt x="282" y="112"/>
                    <a:pt x="282" y="112"/>
                    <a:pt x="282" y="112"/>
                  </a:cubicBezTo>
                  <a:cubicBezTo>
                    <a:pt x="282" y="111"/>
                    <a:pt x="282" y="111"/>
                    <a:pt x="282" y="111"/>
                  </a:cubicBezTo>
                  <a:cubicBezTo>
                    <a:pt x="281" y="108"/>
                    <a:pt x="279" y="104"/>
                    <a:pt x="278" y="100"/>
                  </a:cubicBezTo>
                  <a:cubicBezTo>
                    <a:pt x="278" y="99"/>
                    <a:pt x="278" y="99"/>
                    <a:pt x="278" y="99"/>
                  </a:cubicBezTo>
                  <a:cubicBezTo>
                    <a:pt x="278" y="99"/>
                    <a:pt x="278" y="99"/>
                    <a:pt x="278" y="99"/>
                  </a:cubicBezTo>
                  <a:cubicBezTo>
                    <a:pt x="280" y="97"/>
                    <a:pt x="282" y="95"/>
                    <a:pt x="284" y="94"/>
                  </a:cubicBezTo>
                  <a:cubicBezTo>
                    <a:pt x="285" y="92"/>
                    <a:pt x="287" y="90"/>
                    <a:pt x="289" y="89"/>
                  </a:cubicBezTo>
                  <a:cubicBezTo>
                    <a:pt x="288" y="86"/>
                    <a:pt x="286" y="84"/>
                    <a:pt x="285" y="82"/>
                  </a:cubicBezTo>
                  <a:cubicBezTo>
                    <a:pt x="283" y="82"/>
                    <a:pt x="281" y="82"/>
                    <a:pt x="278" y="83"/>
                  </a:cubicBezTo>
                  <a:cubicBezTo>
                    <a:pt x="276" y="83"/>
                    <a:pt x="273" y="83"/>
                    <a:pt x="271" y="84"/>
                  </a:cubicBezTo>
                  <a:cubicBezTo>
                    <a:pt x="270" y="84"/>
                    <a:pt x="270" y="84"/>
                    <a:pt x="270" y="84"/>
                  </a:cubicBezTo>
                  <a:cubicBezTo>
                    <a:pt x="270" y="83"/>
                    <a:pt x="270" y="83"/>
                    <a:pt x="270" y="83"/>
                  </a:cubicBezTo>
                  <a:cubicBezTo>
                    <a:pt x="268" y="80"/>
                    <a:pt x="266" y="76"/>
                    <a:pt x="264" y="73"/>
                  </a:cubicBezTo>
                  <a:cubicBezTo>
                    <a:pt x="263" y="72"/>
                    <a:pt x="263" y="72"/>
                    <a:pt x="263" y="72"/>
                  </a:cubicBezTo>
                  <a:cubicBezTo>
                    <a:pt x="264" y="72"/>
                    <a:pt x="264" y="72"/>
                    <a:pt x="264" y="72"/>
                  </a:cubicBezTo>
                  <a:cubicBezTo>
                    <a:pt x="265" y="70"/>
                    <a:pt x="266" y="68"/>
                    <a:pt x="268" y="66"/>
                  </a:cubicBezTo>
                  <a:cubicBezTo>
                    <a:pt x="269" y="64"/>
                    <a:pt x="270" y="62"/>
                    <a:pt x="271" y="60"/>
                  </a:cubicBezTo>
                  <a:cubicBezTo>
                    <a:pt x="270" y="58"/>
                    <a:pt x="268" y="56"/>
                    <a:pt x="267" y="54"/>
                  </a:cubicBezTo>
                  <a:cubicBezTo>
                    <a:pt x="264" y="54"/>
                    <a:pt x="262" y="55"/>
                    <a:pt x="260" y="56"/>
                  </a:cubicBezTo>
                  <a:cubicBezTo>
                    <a:pt x="258" y="57"/>
                    <a:pt x="255" y="58"/>
                    <a:pt x="253" y="59"/>
                  </a:cubicBezTo>
                  <a:cubicBezTo>
                    <a:pt x="252" y="59"/>
                    <a:pt x="252" y="59"/>
                    <a:pt x="252" y="59"/>
                  </a:cubicBezTo>
                  <a:cubicBezTo>
                    <a:pt x="252" y="58"/>
                    <a:pt x="252" y="58"/>
                    <a:pt x="252" y="58"/>
                  </a:cubicBezTo>
                  <a:cubicBezTo>
                    <a:pt x="249" y="55"/>
                    <a:pt x="246" y="53"/>
                    <a:pt x="243" y="50"/>
                  </a:cubicBezTo>
                  <a:cubicBezTo>
                    <a:pt x="243" y="49"/>
                    <a:pt x="243" y="49"/>
                    <a:pt x="243" y="49"/>
                  </a:cubicBezTo>
                  <a:cubicBezTo>
                    <a:pt x="243" y="49"/>
                    <a:pt x="243" y="49"/>
                    <a:pt x="243" y="49"/>
                  </a:cubicBezTo>
                  <a:cubicBezTo>
                    <a:pt x="244" y="47"/>
                    <a:pt x="245" y="44"/>
                    <a:pt x="246" y="42"/>
                  </a:cubicBezTo>
                  <a:cubicBezTo>
                    <a:pt x="247" y="40"/>
                    <a:pt x="247" y="37"/>
                    <a:pt x="248" y="35"/>
                  </a:cubicBezTo>
                  <a:cubicBezTo>
                    <a:pt x="246" y="33"/>
                    <a:pt x="244" y="32"/>
                    <a:pt x="242" y="30"/>
                  </a:cubicBezTo>
                  <a:cubicBezTo>
                    <a:pt x="240" y="31"/>
                    <a:pt x="238" y="33"/>
                    <a:pt x="236" y="34"/>
                  </a:cubicBezTo>
                  <a:cubicBezTo>
                    <a:pt x="234" y="36"/>
                    <a:pt x="232" y="37"/>
                    <a:pt x="230" y="38"/>
                  </a:cubicBezTo>
                  <a:cubicBezTo>
                    <a:pt x="229" y="39"/>
                    <a:pt x="229" y="39"/>
                    <a:pt x="229" y="39"/>
                  </a:cubicBezTo>
                  <a:cubicBezTo>
                    <a:pt x="228" y="38"/>
                    <a:pt x="228" y="38"/>
                    <a:pt x="228" y="38"/>
                  </a:cubicBezTo>
                  <a:cubicBezTo>
                    <a:pt x="225" y="36"/>
                    <a:pt x="222" y="34"/>
                    <a:pt x="219" y="32"/>
                  </a:cubicBezTo>
                  <a:cubicBezTo>
                    <a:pt x="218" y="32"/>
                    <a:pt x="218" y="32"/>
                    <a:pt x="218" y="32"/>
                  </a:cubicBezTo>
                  <a:cubicBezTo>
                    <a:pt x="218" y="31"/>
                    <a:pt x="218" y="31"/>
                    <a:pt x="218" y="31"/>
                  </a:cubicBezTo>
                  <a:cubicBezTo>
                    <a:pt x="218" y="28"/>
                    <a:pt x="219" y="26"/>
                    <a:pt x="219" y="23"/>
                  </a:cubicBezTo>
                  <a:cubicBezTo>
                    <a:pt x="219" y="21"/>
                    <a:pt x="220" y="19"/>
                    <a:pt x="220" y="16"/>
                  </a:cubicBezTo>
                  <a:cubicBezTo>
                    <a:pt x="218" y="15"/>
                    <a:pt x="215" y="14"/>
                    <a:pt x="213" y="13"/>
                  </a:cubicBezTo>
                  <a:cubicBezTo>
                    <a:pt x="211" y="15"/>
                    <a:pt x="210" y="16"/>
                    <a:pt x="208" y="18"/>
                  </a:cubicBezTo>
                  <a:cubicBezTo>
                    <a:pt x="206" y="20"/>
                    <a:pt x="205" y="22"/>
                    <a:pt x="203" y="23"/>
                  </a:cubicBezTo>
                  <a:cubicBezTo>
                    <a:pt x="202" y="24"/>
                    <a:pt x="202" y="24"/>
                    <a:pt x="202" y="24"/>
                  </a:cubicBezTo>
                  <a:cubicBezTo>
                    <a:pt x="202" y="24"/>
                    <a:pt x="202" y="24"/>
                    <a:pt x="202" y="24"/>
                  </a:cubicBezTo>
                  <a:cubicBezTo>
                    <a:pt x="198" y="22"/>
                    <a:pt x="194" y="21"/>
                    <a:pt x="191" y="20"/>
                  </a:cubicBezTo>
                  <a:cubicBezTo>
                    <a:pt x="190" y="20"/>
                    <a:pt x="190" y="20"/>
                    <a:pt x="190" y="20"/>
                  </a:cubicBezTo>
                  <a:cubicBezTo>
                    <a:pt x="190" y="19"/>
                    <a:pt x="190" y="19"/>
                    <a:pt x="190" y="19"/>
                  </a:cubicBezTo>
                  <a:cubicBezTo>
                    <a:pt x="189" y="17"/>
                    <a:pt x="189" y="14"/>
                    <a:pt x="189" y="12"/>
                  </a:cubicBezTo>
                  <a:cubicBezTo>
                    <a:pt x="189" y="9"/>
                    <a:pt x="189" y="7"/>
                    <a:pt x="188" y="4"/>
                  </a:cubicBezTo>
                  <a:cubicBezTo>
                    <a:pt x="186" y="4"/>
                    <a:pt x="183" y="3"/>
                    <a:pt x="181" y="3"/>
                  </a:cubicBezTo>
                  <a:cubicBezTo>
                    <a:pt x="180" y="4"/>
                    <a:pt x="178" y="7"/>
                    <a:pt x="177" y="9"/>
                  </a:cubicBezTo>
                  <a:cubicBezTo>
                    <a:pt x="176" y="11"/>
                    <a:pt x="175" y="13"/>
                    <a:pt x="173" y="15"/>
                  </a:cubicBezTo>
                  <a:cubicBezTo>
                    <a:pt x="173" y="16"/>
                    <a:pt x="173" y="16"/>
                    <a:pt x="173" y="16"/>
                  </a:cubicBezTo>
                  <a:cubicBezTo>
                    <a:pt x="172" y="16"/>
                    <a:pt x="172" y="16"/>
                    <a:pt x="172" y="16"/>
                  </a:cubicBezTo>
                  <a:cubicBezTo>
                    <a:pt x="168" y="15"/>
                    <a:pt x="165" y="15"/>
                    <a:pt x="161" y="14"/>
                  </a:cubicBezTo>
                  <a:cubicBezTo>
                    <a:pt x="160" y="14"/>
                    <a:pt x="160" y="14"/>
                    <a:pt x="160" y="14"/>
                  </a:cubicBezTo>
                  <a:cubicBezTo>
                    <a:pt x="159" y="14"/>
                    <a:pt x="159" y="14"/>
                    <a:pt x="159" y="14"/>
                  </a:cubicBezTo>
                  <a:cubicBezTo>
                    <a:pt x="159" y="11"/>
                    <a:pt x="158" y="9"/>
                    <a:pt x="157" y="7"/>
                  </a:cubicBezTo>
                  <a:cubicBezTo>
                    <a:pt x="156" y="4"/>
                    <a:pt x="156" y="2"/>
                    <a:pt x="155" y="0"/>
                  </a:cubicBezTo>
                  <a:cubicBezTo>
                    <a:pt x="155" y="0"/>
                    <a:pt x="155" y="0"/>
                    <a:pt x="155" y="0"/>
                  </a:cubicBezTo>
                  <a:cubicBezTo>
                    <a:pt x="152" y="0"/>
                    <a:pt x="150" y="0"/>
                    <a:pt x="147" y="0"/>
                  </a:cubicBezTo>
                  <a:cubicBezTo>
                    <a:pt x="147" y="0"/>
                    <a:pt x="147" y="0"/>
                    <a:pt x="147" y="0"/>
                  </a:cubicBezTo>
                  <a:cubicBezTo>
                    <a:pt x="146" y="2"/>
                    <a:pt x="145" y="4"/>
                    <a:pt x="145" y="7"/>
                  </a:cubicBezTo>
                  <a:cubicBezTo>
                    <a:pt x="144" y="9"/>
                    <a:pt x="143" y="11"/>
                    <a:pt x="142" y="14"/>
                  </a:cubicBezTo>
                  <a:cubicBezTo>
                    <a:pt x="142" y="14"/>
                    <a:pt x="142" y="14"/>
                    <a:pt x="142" y="14"/>
                  </a:cubicBezTo>
                  <a:cubicBezTo>
                    <a:pt x="141" y="14"/>
                    <a:pt x="141" y="14"/>
                    <a:pt x="141" y="14"/>
                  </a:cubicBezTo>
                  <a:cubicBezTo>
                    <a:pt x="137" y="15"/>
                    <a:pt x="133" y="15"/>
                    <a:pt x="130" y="16"/>
                  </a:cubicBezTo>
                  <a:cubicBezTo>
                    <a:pt x="129" y="16"/>
                    <a:pt x="129" y="16"/>
                    <a:pt x="129" y="16"/>
                  </a:cubicBezTo>
                  <a:cubicBezTo>
                    <a:pt x="129" y="15"/>
                    <a:pt x="129" y="15"/>
                    <a:pt x="129" y="15"/>
                  </a:cubicBezTo>
                  <a:cubicBezTo>
                    <a:pt x="127" y="13"/>
                    <a:pt x="126" y="11"/>
                    <a:pt x="125" y="9"/>
                  </a:cubicBezTo>
                  <a:cubicBezTo>
                    <a:pt x="123" y="7"/>
                    <a:pt x="122" y="4"/>
                    <a:pt x="121" y="3"/>
                  </a:cubicBezTo>
                  <a:cubicBezTo>
                    <a:pt x="118" y="3"/>
                    <a:pt x="116" y="4"/>
                    <a:pt x="113" y="4"/>
                  </a:cubicBezTo>
                  <a:cubicBezTo>
                    <a:pt x="113" y="7"/>
                    <a:pt x="113" y="9"/>
                    <a:pt x="113" y="12"/>
                  </a:cubicBezTo>
                  <a:cubicBezTo>
                    <a:pt x="113" y="14"/>
                    <a:pt x="112" y="17"/>
                    <a:pt x="112" y="19"/>
                  </a:cubicBezTo>
                  <a:cubicBezTo>
                    <a:pt x="112" y="20"/>
                    <a:pt x="112" y="20"/>
                    <a:pt x="112" y="20"/>
                  </a:cubicBezTo>
                  <a:cubicBezTo>
                    <a:pt x="111" y="20"/>
                    <a:pt x="111" y="20"/>
                    <a:pt x="111" y="20"/>
                  </a:cubicBezTo>
                  <a:cubicBezTo>
                    <a:pt x="108" y="21"/>
                    <a:pt x="104" y="22"/>
                    <a:pt x="100" y="24"/>
                  </a:cubicBezTo>
                  <a:cubicBezTo>
                    <a:pt x="100" y="24"/>
                    <a:pt x="100" y="24"/>
                    <a:pt x="100" y="24"/>
                  </a:cubicBezTo>
                  <a:cubicBezTo>
                    <a:pt x="99" y="23"/>
                    <a:pt x="99" y="23"/>
                    <a:pt x="99" y="23"/>
                  </a:cubicBezTo>
                  <a:cubicBezTo>
                    <a:pt x="97" y="22"/>
                    <a:pt x="96" y="20"/>
                    <a:pt x="94" y="18"/>
                  </a:cubicBezTo>
                  <a:cubicBezTo>
                    <a:pt x="92" y="16"/>
                    <a:pt x="90" y="15"/>
                    <a:pt x="89" y="13"/>
                  </a:cubicBezTo>
                  <a:cubicBezTo>
                    <a:pt x="86" y="14"/>
                    <a:pt x="84" y="15"/>
                    <a:pt x="82" y="16"/>
                  </a:cubicBezTo>
                  <a:cubicBezTo>
                    <a:pt x="82" y="19"/>
                    <a:pt x="82" y="21"/>
                    <a:pt x="83" y="23"/>
                  </a:cubicBezTo>
                  <a:cubicBezTo>
                    <a:pt x="83" y="26"/>
                    <a:pt x="83" y="28"/>
                    <a:pt x="84" y="31"/>
                  </a:cubicBezTo>
                  <a:cubicBezTo>
                    <a:pt x="84" y="32"/>
                    <a:pt x="84" y="32"/>
                    <a:pt x="84" y="32"/>
                  </a:cubicBezTo>
                  <a:cubicBezTo>
                    <a:pt x="83" y="32"/>
                    <a:pt x="83" y="32"/>
                    <a:pt x="83" y="32"/>
                  </a:cubicBezTo>
                  <a:cubicBezTo>
                    <a:pt x="80" y="34"/>
                    <a:pt x="76" y="36"/>
                    <a:pt x="73" y="38"/>
                  </a:cubicBezTo>
                  <a:cubicBezTo>
                    <a:pt x="73" y="39"/>
                    <a:pt x="73" y="39"/>
                    <a:pt x="73" y="39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0" y="37"/>
                    <a:pt x="68" y="36"/>
                    <a:pt x="66" y="34"/>
                  </a:cubicBezTo>
                  <a:cubicBezTo>
                    <a:pt x="64" y="33"/>
                    <a:pt x="62" y="31"/>
                    <a:pt x="60" y="30"/>
                  </a:cubicBezTo>
                  <a:cubicBezTo>
                    <a:pt x="58" y="32"/>
                    <a:pt x="56" y="33"/>
                    <a:pt x="54" y="35"/>
                  </a:cubicBezTo>
                  <a:cubicBezTo>
                    <a:pt x="54" y="37"/>
                    <a:pt x="55" y="40"/>
                    <a:pt x="56" y="42"/>
                  </a:cubicBezTo>
                  <a:cubicBezTo>
                    <a:pt x="57" y="44"/>
                    <a:pt x="58" y="47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8" y="50"/>
                    <a:pt x="58" y="50"/>
                    <a:pt x="58" y="50"/>
                  </a:cubicBezTo>
                  <a:cubicBezTo>
                    <a:pt x="56" y="53"/>
                    <a:pt x="53" y="55"/>
                    <a:pt x="50" y="58"/>
                  </a:cubicBezTo>
                  <a:cubicBezTo>
                    <a:pt x="50" y="59"/>
                    <a:pt x="50" y="59"/>
                    <a:pt x="50" y="59"/>
                  </a:cubicBezTo>
                  <a:cubicBezTo>
                    <a:pt x="49" y="59"/>
                    <a:pt x="49" y="59"/>
                    <a:pt x="49" y="59"/>
                  </a:cubicBezTo>
                  <a:cubicBezTo>
                    <a:pt x="47" y="58"/>
                    <a:pt x="44" y="57"/>
                    <a:pt x="42" y="56"/>
                  </a:cubicBezTo>
                  <a:cubicBezTo>
                    <a:pt x="40" y="55"/>
                    <a:pt x="37" y="54"/>
                    <a:pt x="35" y="54"/>
                  </a:cubicBezTo>
                  <a:cubicBezTo>
                    <a:pt x="33" y="56"/>
                    <a:pt x="32" y="58"/>
                    <a:pt x="30" y="60"/>
                  </a:cubicBezTo>
                  <a:cubicBezTo>
                    <a:pt x="32" y="62"/>
                    <a:pt x="33" y="64"/>
                    <a:pt x="34" y="66"/>
                  </a:cubicBezTo>
                  <a:cubicBezTo>
                    <a:pt x="36" y="68"/>
                    <a:pt x="37" y="70"/>
                    <a:pt x="38" y="72"/>
                  </a:cubicBezTo>
                  <a:cubicBezTo>
                    <a:pt x="39" y="72"/>
                    <a:pt x="39" y="72"/>
                    <a:pt x="39" y="72"/>
                  </a:cubicBezTo>
                  <a:cubicBezTo>
                    <a:pt x="38" y="73"/>
                    <a:pt x="38" y="73"/>
                    <a:pt x="38" y="73"/>
                  </a:cubicBezTo>
                  <a:cubicBezTo>
                    <a:pt x="36" y="76"/>
                    <a:pt x="34" y="80"/>
                    <a:pt x="32" y="83"/>
                  </a:cubicBezTo>
                  <a:cubicBezTo>
                    <a:pt x="32" y="84"/>
                    <a:pt x="32" y="84"/>
                    <a:pt x="32" y="84"/>
                  </a:cubicBezTo>
                  <a:cubicBezTo>
                    <a:pt x="31" y="84"/>
                    <a:pt x="31" y="84"/>
                    <a:pt x="31" y="84"/>
                  </a:cubicBezTo>
                  <a:cubicBezTo>
                    <a:pt x="29" y="83"/>
                    <a:pt x="26" y="83"/>
                    <a:pt x="24" y="83"/>
                  </a:cubicBezTo>
                  <a:cubicBezTo>
                    <a:pt x="21" y="82"/>
                    <a:pt x="19" y="82"/>
                    <a:pt x="17" y="82"/>
                  </a:cubicBezTo>
                  <a:cubicBezTo>
                    <a:pt x="15" y="84"/>
                    <a:pt x="14" y="86"/>
                    <a:pt x="13" y="89"/>
                  </a:cubicBezTo>
                  <a:cubicBezTo>
                    <a:pt x="15" y="90"/>
                    <a:pt x="16" y="92"/>
                    <a:pt x="18" y="94"/>
                  </a:cubicBezTo>
                  <a:cubicBezTo>
                    <a:pt x="20" y="95"/>
                    <a:pt x="22" y="97"/>
                    <a:pt x="24" y="99"/>
                  </a:cubicBezTo>
                  <a:cubicBezTo>
                    <a:pt x="24" y="99"/>
                    <a:pt x="24" y="99"/>
                    <a:pt x="24" y="99"/>
                  </a:cubicBezTo>
                  <a:cubicBezTo>
                    <a:pt x="24" y="100"/>
                    <a:pt x="24" y="100"/>
                    <a:pt x="24" y="100"/>
                  </a:cubicBezTo>
                  <a:cubicBezTo>
                    <a:pt x="22" y="104"/>
                    <a:pt x="21" y="108"/>
                    <a:pt x="20" y="111"/>
                  </a:cubicBezTo>
                  <a:cubicBezTo>
                    <a:pt x="20" y="112"/>
                    <a:pt x="20" y="112"/>
                    <a:pt x="20" y="112"/>
                  </a:cubicBezTo>
                  <a:cubicBezTo>
                    <a:pt x="19" y="112"/>
                    <a:pt x="19" y="112"/>
                    <a:pt x="19" y="112"/>
                  </a:cubicBezTo>
                  <a:cubicBezTo>
                    <a:pt x="17" y="112"/>
                    <a:pt x="14" y="112"/>
                    <a:pt x="12" y="113"/>
                  </a:cubicBezTo>
                  <a:cubicBezTo>
                    <a:pt x="9" y="113"/>
                    <a:pt x="7" y="113"/>
                    <a:pt x="4" y="113"/>
                  </a:cubicBezTo>
                  <a:cubicBezTo>
                    <a:pt x="4" y="116"/>
                    <a:pt x="3" y="118"/>
                    <a:pt x="3" y="121"/>
                  </a:cubicBezTo>
                  <a:cubicBezTo>
                    <a:pt x="5" y="122"/>
                    <a:pt x="7" y="123"/>
                    <a:pt x="9" y="125"/>
                  </a:cubicBezTo>
                  <a:cubicBezTo>
                    <a:pt x="11" y="126"/>
                    <a:pt x="13" y="127"/>
                    <a:pt x="15" y="128"/>
                  </a:cubicBezTo>
                  <a:cubicBezTo>
                    <a:pt x="16" y="129"/>
                    <a:pt x="16" y="129"/>
                    <a:pt x="16" y="129"/>
                  </a:cubicBezTo>
                  <a:cubicBezTo>
                    <a:pt x="16" y="130"/>
                    <a:pt x="16" y="130"/>
                    <a:pt x="16" y="130"/>
                  </a:cubicBezTo>
                  <a:cubicBezTo>
                    <a:pt x="15" y="133"/>
                    <a:pt x="15" y="137"/>
                    <a:pt x="15" y="141"/>
                  </a:cubicBezTo>
                  <a:cubicBezTo>
                    <a:pt x="14" y="142"/>
                    <a:pt x="14" y="142"/>
                    <a:pt x="14" y="142"/>
                  </a:cubicBezTo>
                  <a:cubicBezTo>
                    <a:pt x="14" y="142"/>
                    <a:pt x="14" y="142"/>
                    <a:pt x="14" y="142"/>
                  </a:cubicBezTo>
                  <a:cubicBezTo>
                    <a:pt x="12" y="143"/>
                    <a:pt x="9" y="144"/>
                    <a:pt x="7" y="145"/>
                  </a:cubicBezTo>
                  <a:cubicBezTo>
                    <a:pt x="4" y="145"/>
                    <a:pt x="2" y="146"/>
                    <a:pt x="0" y="147"/>
                  </a:cubicBezTo>
                  <a:cubicBezTo>
                    <a:pt x="0" y="147"/>
                    <a:pt x="0" y="147"/>
                    <a:pt x="0" y="147"/>
                  </a:cubicBezTo>
                  <a:cubicBezTo>
                    <a:pt x="0" y="148"/>
                    <a:pt x="0" y="150"/>
                    <a:pt x="0" y="151"/>
                  </a:cubicBezTo>
                  <a:cubicBezTo>
                    <a:pt x="0" y="152"/>
                    <a:pt x="0" y="153"/>
                    <a:pt x="0" y="155"/>
                  </a:cubicBezTo>
                  <a:cubicBezTo>
                    <a:pt x="0" y="155"/>
                    <a:pt x="0" y="155"/>
                    <a:pt x="0" y="155"/>
                  </a:cubicBezTo>
                  <a:cubicBezTo>
                    <a:pt x="2" y="156"/>
                    <a:pt x="4" y="156"/>
                    <a:pt x="7" y="157"/>
                  </a:cubicBezTo>
                  <a:cubicBezTo>
                    <a:pt x="9" y="158"/>
                    <a:pt x="12" y="158"/>
                    <a:pt x="14" y="159"/>
                  </a:cubicBezTo>
                  <a:cubicBezTo>
                    <a:pt x="14" y="160"/>
                    <a:pt x="14" y="160"/>
                    <a:pt x="14" y="160"/>
                  </a:cubicBezTo>
                  <a:cubicBezTo>
                    <a:pt x="15" y="160"/>
                    <a:pt x="15" y="160"/>
                    <a:pt x="15" y="160"/>
                  </a:cubicBezTo>
                  <a:cubicBezTo>
                    <a:pt x="15" y="165"/>
                    <a:pt x="15" y="168"/>
                    <a:pt x="16" y="172"/>
                  </a:cubicBezTo>
                  <a:cubicBezTo>
                    <a:pt x="16" y="173"/>
                    <a:pt x="16" y="173"/>
                    <a:pt x="16" y="173"/>
                  </a:cubicBezTo>
                  <a:cubicBezTo>
                    <a:pt x="15" y="173"/>
                    <a:pt x="15" y="173"/>
                    <a:pt x="15" y="173"/>
                  </a:cubicBezTo>
                  <a:cubicBezTo>
                    <a:pt x="13" y="174"/>
                    <a:pt x="11" y="176"/>
                    <a:pt x="9" y="177"/>
                  </a:cubicBezTo>
                  <a:cubicBezTo>
                    <a:pt x="7" y="178"/>
                    <a:pt x="5" y="179"/>
                    <a:pt x="3" y="181"/>
                  </a:cubicBezTo>
                  <a:cubicBezTo>
                    <a:pt x="3" y="183"/>
                    <a:pt x="4" y="186"/>
                    <a:pt x="4" y="188"/>
                  </a:cubicBezTo>
                  <a:cubicBezTo>
                    <a:pt x="7" y="189"/>
                    <a:pt x="9" y="189"/>
                    <a:pt x="12" y="189"/>
                  </a:cubicBezTo>
                  <a:cubicBezTo>
                    <a:pt x="14" y="189"/>
                    <a:pt x="17" y="189"/>
                    <a:pt x="19" y="190"/>
                  </a:cubicBezTo>
                  <a:cubicBezTo>
                    <a:pt x="20" y="190"/>
                    <a:pt x="20" y="190"/>
                    <a:pt x="20" y="190"/>
                  </a:cubicBezTo>
                  <a:cubicBezTo>
                    <a:pt x="20" y="190"/>
                    <a:pt x="20" y="190"/>
                    <a:pt x="20" y="190"/>
                  </a:cubicBezTo>
                  <a:cubicBezTo>
                    <a:pt x="21" y="194"/>
                    <a:pt x="22" y="198"/>
                    <a:pt x="24" y="201"/>
                  </a:cubicBezTo>
                  <a:cubicBezTo>
                    <a:pt x="24" y="202"/>
                    <a:pt x="24" y="202"/>
                    <a:pt x="24" y="202"/>
                  </a:cubicBezTo>
                  <a:cubicBezTo>
                    <a:pt x="24" y="203"/>
                    <a:pt x="24" y="203"/>
                    <a:pt x="24" y="203"/>
                  </a:cubicBezTo>
                  <a:cubicBezTo>
                    <a:pt x="22" y="204"/>
                    <a:pt x="20" y="206"/>
                    <a:pt x="18" y="208"/>
                  </a:cubicBezTo>
                  <a:cubicBezTo>
                    <a:pt x="16" y="210"/>
                    <a:pt x="15" y="211"/>
                    <a:pt x="13" y="213"/>
                  </a:cubicBezTo>
                  <a:cubicBezTo>
                    <a:pt x="14" y="215"/>
                    <a:pt x="15" y="218"/>
                    <a:pt x="17" y="220"/>
                  </a:cubicBezTo>
                  <a:cubicBezTo>
                    <a:pt x="19" y="220"/>
                    <a:pt x="21" y="219"/>
                    <a:pt x="24" y="219"/>
                  </a:cubicBezTo>
                  <a:cubicBezTo>
                    <a:pt x="26" y="219"/>
                    <a:pt x="29" y="218"/>
                    <a:pt x="31" y="218"/>
                  </a:cubicBezTo>
                  <a:cubicBezTo>
                    <a:pt x="32" y="218"/>
                    <a:pt x="32" y="218"/>
                    <a:pt x="32" y="218"/>
                  </a:cubicBezTo>
                  <a:cubicBezTo>
                    <a:pt x="32" y="219"/>
                    <a:pt x="32" y="219"/>
                    <a:pt x="32" y="219"/>
                  </a:cubicBezTo>
                  <a:cubicBezTo>
                    <a:pt x="34" y="222"/>
                    <a:pt x="36" y="225"/>
                    <a:pt x="38" y="228"/>
                  </a:cubicBezTo>
                  <a:cubicBezTo>
                    <a:pt x="39" y="229"/>
                    <a:pt x="39" y="229"/>
                    <a:pt x="39" y="229"/>
                  </a:cubicBezTo>
                  <a:cubicBezTo>
                    <a:pt x="38" y="230"/>
                    <a:pt x="38" y="230"/>
                    <a:pt x="38" y="230"/>
                  </a:cubicBezTo>
                  <a:cubicBezTo>
                    <a:pt x="37" y="232"/>
                    <a:pt x="36" y="234"/>
                    <a:pt x="34" y="236"/>
                  </a:cubicBezTo>
                  <a:cubicBezTo>
                    <a:pt x="33" y="238"/>
                    <a:pt x="32" y="240"/>
                    <a:pt x="30" y="242"/>
                  </a:cubicBezTo>
                  <a:cubicBezTo>
                    <a:pt x="32" y="244"/>
                    <a:pt x="33" y="246"/>
                    <a:pt x="35" y="248"/>
                  </a:cubicBezTo>
                  <a:cubicBezTo>
                    <a:pt x="37" y="247"/>
                    <a:pt x="40" y="246"/>
                    <a:pt x="42" y="246"/>
                  </a:cubicBezTo>
                  <a:cubicBezTo>
                    <a:pt x="44" y="245"/>
                    <a:pt x="47" y="244"/>
                    <a:pt x="49" y="243"/>
                  </a:cubicBezTo>
                  <a:cubicBezTo>
                    <a:pt x="50" y="243"/>
                    <a:pt x="50" y="243"/>
                    <a:pt x="50" y="243"/>
                  </a:cubicBezTo>
                  <a:cubicBezTo>
                    <a:pt x="50" y="243"/>
                    <a:pt x="50" y="243"/>
                    <a:pt x="50" y="243"/>
                  </a:cubicBezTo>
                  <a:cubicBezTo>
                    <a:pt x="53" y="246"/>
                    <a:pt x="56" y="249"/>
                    <a:pt x="58" y="251"/>
                  </a:cubicBezTo>
                  <a:cubicBezTo>
                    <a:pt x="59" y="252"/>
                    <a:pt x="59" y="252"/>
                    <a:pt x="59" y="252"/>
                  </a:cubicBezTo>
                  <a:cubicBezTo>
                    <a:pt x="59" y="253"/>
                    <a:pt x="59" y="253"/>
                    <a:pt x="59" y="253"/>
                  </a:cubicBezTo>
                  <a:cubicBezTo>
                    <a:pt x="58" y="255"/>
                    <a:pt x="57" y="257"/>
                    <a:pt x="56" y="260"/>
                  </a:cubicBezTo>
                  <a:cubicBezTo>
                    <a:pt x="55" y="262"/>
                    <a:pt x="54" y="264"/>
                    <a:pt x="54" y="266"/>
                  </a:cubicBezTo>
                  <a:cubicBezTo>
                    <a:pt x="56" y="268"/>
                    <a:pt x="58" y="270"/>
                    <a:pt x="60" y="271"/>
                  </a:cubicBezTo>
                  <a:cubicBezTo>
                    <a:pt x="62" y="270"/>
                    <a:pt x="64" y="269"/>
                    <a:pt x="66" y="267"/>
                  </a:cubicBezTo>
                  <a:cubicBezTo>
                    <a:pt x="68" y="266"/>
                    <a:pt x="70" y="265"/>
                    <a:pt x="72" y="263"/>
                  </a:cubicBezTo>
                  <a:cubicBezTo>
                    <a:pt x="73" y="263"/>
                    <a:pt x="73" y="263"/>
                    <a:pt x="73" y="263"/>
                  </a:cubicBezTo>
                  <a:cubicBezTo>
                    <a:pt x="73" y="263"/>
                    <a:pt x="73" y="263"/>
                    <a:pt x="73" y="263"/>
                  </a:cubicBezTo>
                  <a:cubicBezTo>
                    <a:pt x="76" y="266"/>
                    <a:pt x="80" y="268"/>
                    <a:pt x="83" y="270"/>
                  </a:cubicBezTo>
                  <a:cubicBezTo>
                    <a:pt x="84" y="270"/>
                    <a:pt x="84" y="270"/>
                    <a:pt x="84" y="270"/>
                  </a:cubicBezTo>
                  <a:cubicBezTo>
                    <a:pt x="84" y="271"/>
                    <a:pt x="84" y="271"/>
                    <a:pt x="84" y="271"/>
                  </a:cubicBezTo>
                  <a:cubicBezTo>
                    <a:pt x="83" y="273"/>
                    <a:pt x="83" y="276"/>
                    <a:pt x="83" y="278"/>
                  </a:cubicBezTo>
                  <a:cubicBezTo>
                    <a:pt x="82" y="280"/>
                    <a:pt x="82" y="283"/>
                    <a:pt x="82" y="285"/>
                  </a:cubicBezTo>
                  <a:cubicBezTo>
                    <a:pt x="84" y="286"/>
                    <a:pt x="86" y="287"/>
                    <a:pt x="89" y="289"/>
                  </a:cubicBezTo>
                  <a:cubicBezTo>
                    <a:pt x="90" y="287"/>
                    <a:pt x="92" y="285"/>
                    <a:pt x="94" y="283"/>
                  </a:cubicBezTo>
                  <a:cubicBezTo>
                    <a:pt x="96" y="282"/>
                    <a:pt x="97" y="280"/>
                    <a:pt x="99" y="278"/>
                  </a:cubicBezTo>
                  <a:cubicBezTo>
                    <a:pt x="100" y="278"/>
                    <a:pt x="100" y="278"/>
                    <a:pt x="100" y="278"/>
                  </a:cubicBezTo>
                  <a:cubicBezTo>
                    <a:pt x="100" y="278"/>
                    <a:pt x="100" y="278"/>
                    <a:pt x="100" y="278"/>
                  </a:cubicBezTo>
                  <a:cubicBezTo>
                    <a:pt x="104" y="279"/>
                    <a:pt x="108" y="281"/>
                    <a:pt x="111" y="282"/>
                  </a:cubicBezTo>
                  <a:cubicBezTo>
                    <a:pt x="112" y="282"/>
                    <a:pt x="112" y="282"/>
                    <a:pt x="112" y="282"/>
                  </a:cubicBezTo>
                  <a:cubicBezTo>
                    <a:pt x="112" y="283"/>
                    <a:pt x="112" y="283"/>
                    <a:pt x="112" y="283"/>
                  </a:cubicBezTo>
                  <a:cubicBezTo>
                    <a:pt x="112" y="285"/>
                    <a:pt x="113" y="288"/>
                    <a:pt x="113" y="290"/>
                  </a:cubicBezTo>
                  <a:cubicBezTo>
                    <a:pt x="113" y="292"/>
                    <a:pt x="113" y="295"/>
                    <a:pt x="113" y="297"/>
                  </a:cubicBezTo>
                  <a:cubicBezTo>
                    <a:pt x="116" y="298"/>
                    <a:pt x="118" y="298"/>
                    <a:pt x="121" y="299"/>
                  </a:cubicBezTo>
                  <a:cubicBezTo>
                    <a:pt x="122" y="297"/>
                    <a:pt x="124" y="295"/>
                    <a:pt x="125" y="293"/>
                  </a:cubicBezTo>
                  <a:cubicBezTo>
                    <a:pt x="126" y="291"/>
                    <a:pt x="127" y="288"/>
                    <a:pt x="129" y="287"/>
                  </a:cubicBezTo>
                  <a:cubicBezTo>
                    <a:pt x="129" y="286"/>
                    <a:pt x="129" y="286"/>
                    <a:pt x="129" y="286"/>
                  </a:cubicBezTo>
                  <a:cubicBezTo>
                    <a:pt x="130" y="286"/>
                    <a:pt x="130" y="286"/>
                    <a:pt x="130" y="286"/>
                  </a:cubicBezTo>
                  <a:cubicBezTo>
                    <a:pt x="133" y="286"/>
                    <a:pt x="137" y="287"/>
                    <a:pt x="141" y="287"/>
                  </a:cubicBezTo>
                  <a:cubicBezTo>
                    <a:pt x="142" y="287"/>
                    <a:pt x="142" y="287"/>
                    <a:pt x="142" y="287"/>
                  </a:cubicBezTo>
                  <a:cubicBezTo>
                    <a:pt x="142" y="288"/>
                    <a:pt x="142" y="288"/>
                    <a:pt x="142" y="288"/>
                  </a:cubicBezTo>
                  <a:cubicBezTo>
                    <a:pt x="143" y="290"/>
                    <a:pt x="144" y="293"/>
                    <a:pt x="145" y="295"/>
                  </a:cubicBezTo>
                  <a:cubicBezTo>
                    <a:pt x="145" y="297"/>
                    <a:pt x="146" y="300"/>
                    <a:pt x="147" y="302"/>
                  </a:cubicBezTo>
                  <a:cubicBezTo>
                    <a:pt x="147" y="302"/>
                    <a:pt x="147" y="302"/>
                    <a:pt x="147" y="302"/>
                  </a:cubicBezTo>
                  <a:cubicBezTo>
                    <a:pt x="150" y="302"/>
                    <a:pt x="152" y="302"/>
                    <a:pt x="155" y="302"/>
                  </a:cubicBezTo>
                  <a:cubicBezTo>
                    <a:pt x="155" y="302"/>
                    <a:pt x="155" y="302"/>
                    <a:pt x="155" y="302"/>
                  </a:cubicBezTo>
                  <a:cubicBezTo>
                    <a:pt x="156" y="300"/>
                    <a:pt x="156" y="297"/>
                    <a:pt x="157" y="295"/>
                  </a:cubicBezTo>
                  <a:cubicBezTo>
                    <a:pt x="158" y="293"/>
                    <a:pt x="159" y="290"/>
                    <a:pt x="159" y="288"/>
                  </a:cubicBezTo>
                  <a:cubicBezTo>
                    <a:pt x="160" y="287"/>
                    <a:pt x="160" y="287"/>
                    <a:pt x="160" y="287"/>
                  </a:cubicBezTo>
                  <a:cubicBezTo>
                    <a:pt x="161" y="287"/>
                    <a:pt x="161" y="287"/>
                    <a:pt x="161" y="287"/>
                  </a:cubicBezTo>
                  <a:cubicBezTo>
                    <a:pt x="165" y="287"/>
                    <a:pt x="168" y="286"/>
                    <a:pt x="172" y="286"/>
                  </a:cubicBezTo>
                  <a:cubicBezTo>
                    <a:pt x="173" y="286"/>
                    <a:pt x="173" y="286"/>
                    <a:pt x="173" y="286"/>
                  </a:cubicBezTo>
                  <a:cubicBezTo>
                    <a:pt x="173" y="287"/>
                    <a:pt x="173" y="287"/>
                    <a:pt x="173" y="287"/>
                  </a:cubicBezTo>
                  <a:cubicBezTo>
                    <a:pt x="175" y="288"/>
                    <a:pt x="176" y="291"/>
                    <a:pt x="177" y="293"/>
                  </a:cubicBezTo>
                  <a:cubicBezTo>
                    <a:pt x="178" y="295"/>
                    <a:pt x="180" y="297"/>
                    <a:pt x="181" y="299"/>
                  </a:cubicBezTo>
                  <a:cubicBezTo>
                    <a:pt x="183" y="298"/>
                    <a:pt x="186" y="298"/>
                    <a:pt x="188" y="297"/>
                  </a:cubicBezTo>
                  <a:cubicBezTo>
                    <a:pt x="189" y="295"/>
                    <a:pt x="189" y="292"/>
                    <a:pt x="189" y="290"/>
                  </a:cubicBezTo>
                  <a:cubicBezTo>
                    <a:pt x="189" y="288"/>
                    <a:pt x="189" y="285"/>
                    <a:pt x="190" y="283"/>
                  </a:cubicBezTo>
                  <a:cubicBezTo>
                    <a:pt x="190" y="282"/>
                    <a:pt x="190" y="282"/>
                    <a:pt x="190" y="282"/>
                  </a:cubicBezTo>
                  <a:cubicBezTo>
                    <a:pt x="191" y="282"/>
                    <a:pt x="191" y="282"/>
                    <a:pt x="191" y="282"/>
                  </a:cubicBezTo>
                  <a:cubicBezTo>
                    <a:pt x="194" y="281"/>
                    <a:pt x="198" y="279"/>
                    <a:pt x="202" y="278"/>
                  </a:cubicBezTo>
                  <a:cubicBezTo>
                    <a:pt x="202" y="278"/>
                    <a:pt x="202" y="278"/>
                    <a:pt x="202" y="278"/>
                  </a:cubicBezTo>
                  <a:cubicBezTo>
                    <a:pt x="203" y="278"/>
                    <a:pt x="203" y="278"/>
                    <a:pt x="203" y="278"/>
                  </a:cubicBezTo>
                  <a:cubicBezTo>
                    <a:pt x="205" y="280"/>
                    <a:pt x="206" y="282"/>
                    <a:pt x="208" y="283"/>
                  </a:cubicBezTo>
                  <a:cubicBezTo>
                    <a:pt x="210" y="285"/>
                    <a:pt x="211" y="287"/>
                    <a:pt x="213" y="289"/>
                  </a:cubicBezTo>
                  <a:cubicBezTo>
                    <a:pt x="215" y="288"/>
                    <a:pt x="218" y="286"/>
                    <a:pt x="220" y="285"/>
                  </a:cubicBezTo>
                  <a:cubicBezTo>
                    <a:pt x="220" y="283"/>
                    <a:pt x="219" y="280"/>
                    <a:pt x="219" y="278"/>
                  </a:cubicBezTo>
                  <a:cubicBezTo>
                    <a:pt x="219" y="276"/>
                    <a:pt x="218" y="273"/>
                    <a:pt x="218" y="271"/>
                  </a:cubicBezTo>
                  <a:cubicBezTo>
                    <a:pt x="218" y="270"/>
                    <a:pt x="218" y="270"/>
                    <a:pt x="218" y="270"/>
                  </a:cubicBezTo>
                  <a:cubicBezTo>
                    <a:pt x="219" y="270"/>
                    <a:pt x="219" y="270"/>
                    <a:pt x="219" y="270"/>
                  </a:cubicBezTo>
                  <a:cubicBezTo>
                    <a:pt x="222" y="268"/>
                    <a:pt x="225" y="266"/>
                    <a:pt x="228" y="263"/>
                  </a:cubicBezTo>
                  <a:cubicBezTo>
                    <a:pt x="229" y="263"/>
                    <a:pt x="229" y="263"/>
                    <a:pt x="229" y="263"/>
                  </a:cubicBezTo>
                  <a:cubicBezTo>
                    <a:pt x="230" y="263"/>
                    <a:pt x="230" y="263"/>
                    <a:pt x="230" y="263"/>
                  </a:cubicBezTo>
                  <a:cubicBezTo>
                    <a:pt x="232" y="265"/>
                    <a:pt x="234" y="266"/>
                    <a:pt x="236" y="267"/>
                  </a:cubicBezTo>
                  <a:cubicBezTo>
                    <a:pt x="238" y="269"/>
                    <a:pt x="240" y="270"/>
                    <a:pt x="242" y="271"/>
                  </a:cubicBezTo>
                  <a:cubicBezTo>
                    <a:pt x="244" y="270"/>
                    <a:pt x="246" y="268"/>
                    <a:pt x="248" y="266"/>
                  </a:cubicBezTo>
                  <a:cubicBezTo>
                    <a:pt x="247" y="264"/>
                    <a:pt x="247" y="262"/>
                    <a:pt x="246" y="260"/>
                  </a:cubicBezTo>
                  <a:cubicBezTo>
                    <a:pt x="245" y="257"/>
                    <a:pt x="244" y="255"/>
                    <a:pt x="243" y="253"/>
                  </a:cubicBezTo>
                  <a:cubicBezTo>
                    <a:pt x="243" y="252"/>
                    <a:pt x="243" y="252"/>
                    <a:pt x="243" y="252"/>
                  </a:cubicBezTo>
                  <a:cubicBezTo>
                    <a:pt x="243" y="251"/>
                    <a:pt x="243" y="251"/>
                    <a:pt x="243" y="251"/>
                  </a:cubicBezTo>
                  <a:cubicBezTo>
                    <a:pt x="246" y="249"/>
                    <a:pt x="249" y="246"/>
                    <a:pt x="252" y="243"/>
                  </a:cubicBezTo>
                  <a:cubicBezTo>
                    <a:pt x="252" y="243"/>
                    <a:pt x="252" y="243"/>
                    <a:pt x="252" y="243"/>
                  </a:cubicBezTo>
                  <a:cubicBezTo>
                    <a:pt x="253" y="243"/>
                    <a:pt x="253" y="243"/>
                    <a:pt x="253" y="243"/>
                  </a:cubicBezTo>
                  <a:cubicBezTo>
                    <a:pt x="255" y="244"/>
                    <a:pt x="258" y="245"/>
                    <a:pt x="260" y="246"/>
                  </a:cubicBezTo>
                  <a:cubicBezTo>
                    <a:pt x="262" y="246"/>
                    <a:pt x="264" y="247"/>
                    <a:pt x="267" y="248"/>
                  </a:cubicBezTo>
                  <a:cubicBezTo>
                    <a:pt x="268" y="246"/>
                    <a:pt x="270" y="244"/>
                    <a:pt x="271" y="242"/>
                  </a:cubicBezTo>
                  <a:cubicBezTo>
                    <a:pt x="270" y="240"/>
                    <a:pt x="269" y="238"/>
                    <a:pt x="268" y="236"/>
                  </a:cubicBezTo>
                  <a:cubicBezTo>
                    <a:pt x="266" y="234"/>
                    <a:pt x="265" y="232"/>
                    <a:pt x="264" y="230"/>
                  </a:cubicBezTo>
                  <a:cubicBezTo>
                    <a:pt x="263" y="229"/>
                    <a:pt x="263" y="229"/>
                    <a:pt x="263" y="229"/>
                  </a:cubicBezTo>
                  <a:cubicBezTo>
                    <a:pt x="264" y="228"/>
                    <a:pt x="264" y="228"/>
                    <a:pt x="264" y="228"/>
                  </a:cubicBezTo>
                  <a:cubicBezTo>
                    <a:pt x="266" y="225"/>
                    <a:pt x="268" y="222"/>
                    <a:pt x="270" y="219"/>
                  </a:cubicBezTo>
                  <a:cubicBezTo>
                    <a:pt x="270" y="218"/>
                    <a:pt x="270" y="218"/>
                    <a:pt x="270" y="218"/>
                  </a:cubicBezTo>
                  <a:cubicBezTo>
                    <a:pt x="271" y="218"/>
                    <a:pt x="271" y="218"/>
                    <a:pt x="271" y="218"/>
                  </a:cubicBezTo>
                  <a:cubicBezTo>
                    <a:pt x="273" y="218"/>
                    <a:pt x="276" y="219"/>
                    <a:pt x="278" y="219"/>
                  </a:cubicBezTo>
                  <a:cubicBezTo>
                    <a:pt x="281" y="219"/>
                    <a:pt x="283" y="220"/>
                    <a:pt x="285" y="220"/>
                  </a:cubicBezTo>
                  <a:cubicBezTo>
                    <a:pt x="286" y="218"/>
                    <a:pt x="288" y="215"/>
                    <a:pt x="289" y="213"/>
                  </a:cubicBezTo>
                  <a:cubicBezTo>
                    <a:pt x="287" y="211"/>
                    <a:pt x="285" y="210"/>
                    <a:pt x="284" y="208"/>
                  </a:cubicBezTo>
                  <a:cubicBezTo>
                    <a:pt x="282" y="206"/>
                    <a:pt x="280" y="204"/>
                    <a:pt x="278" y="203"/>
                  </a:cubicBezTo>
                  <a:cubicBezTo>
                    <a:pt x="278" y="202"/>
                    <a:pt x="278" y="202"/>
                    <a:pt x="278" y="202"/>
                  </a:cubicBezTo>
                  <a:cubicBezTo>
                    <a:pt x="278" y="201"/>
                    <a:pt x="278" y="201"/>
                    <a:pt x="278" y="201"/>
                  </a:cubicBezTo>
                  <a:cubicBezTo>
                    <a:pt x="279" y="198"/>
                    <a:pt x="281" y="194"/>
                    <a:pt x="282" y="190"/>
                  </a:cubicBezTo>
                  <a:cubicBezTo>
                    <a:pt x="282" y="190"/>
                    <a:pt x="282" y="190"/>
                    <a:pt x="282" y="190"/>
                  </a:cubicBezTo>
                  <a:cubicBezTo>
                    <a:pt x="283" y="190"/>
                    <a:pt x="283" y="190"/>
                    <a:pt x="283" y="190"/>
                  </a:cubicBezTo>
                  <a:cubicBezTo>
                    <a:pt x="285" y="189"/>
                    <a:pt x="288" y="189"/>
                    <a:pt x="290" y="189"/>
                  </a:cubicBezTo>
                  <a:cubicBezTo>
                    <a:pt x="293" y="189"/>
                    <a:pt x="295" y="189"/>
                    <a:pt x="297" y="188"/>
                  </a:cubicBezTo>
                  <a:cubicBezTo>
                    <a:pt x="298" y="186"/>
                    <a:pt x="299" y="183"/>
                    <a:pt x="299" y="181"/>
                  </a:cubicBezTo>
                  <a:cubicBezTo>
                    <a:pt x="297" y="179"/>
                    <a:pt x="295" y="178"/>
                    <a:pt x="293" y="177"/>
                  </a:cubicBezTo>
                  <a:cubicBezTo>
                    <a:pt x="291" y="176"/>
                    <a:pt x="289" y="174"/>
                    <a:pt x="287" y="173"/>
                  </a:cubicBezTo>
                  <a:cubicBezTo>
                    <a:pt x="286" y="173"/>
                    <a:pt x="286" y="173"/>
                    <a:pt x="286" y="173"/>
                  </a:cubicBezTo>
                  <a:cubicBezTo>
                    <a:pt x="286" y="172"/>
                    <a:pt x="286" y="172"/>
                    <a:pt x="286" y="172"/>
                  </a:cubicBezTo>
                  <a:cubicBezTo>
                    <a:pt x="287" y="168"/>
                    <a:pt x="287" y="165"/>
                    <a:pt x="287" y="160"/>
                  </a:cubicBezTo>
                  <a:cubicBezTo>
                    <a:pt x="287" y="160"/>
                    <a:pt x="287" y="160"/>
                    <a:pt x="287" y="160"/>
                  </a:cubicBezTo>
                  <a:cubicBezTo>
                    <a:pt x="288" y="159"/>
                    <a:pt x="288" y="159"/>
                    <a:pt x="288" y="159"/>
                  </a:cubicBezTo>
                  <a:cubicBezTo>
                    <a:pt x="290" y="159"/>
                    <a:pt x="293" y="158"/>
                    <a:pt x="295" y="157"/>
                  </a:cubicBezTo>
                  <a:cubicBezTo>
                    <a:pt x="297" y="156"/>
                    <a:pt x="300" y="156"/>
                    <a:pt x="302" y="155"/>
                  </a:cubicBezTo>
                  <a:cubicBezTo>
                    <a:pt x="302" y="155"/>
                    <a:pt x="302" y="155"/>
                    <a:pt x="302" y="155"/>
                  </a:cubicBezTo>
                  <a:cubicBezTo>
                    <a:pt x="302" y="153"/>
                    <a:pt x="302" y="152"/>
                    <a:pt x="302" y="151"/>
                  </a:cubicBezTo>
                  <a:cubicBezTo>
                    <a:pt x="302" y="149"/>
                    <a:pt x="302" y="148"/>
                    <a:pt x="302" y="147"/>
                  </a:cubicBezTo>
                  <a:close/>
                  <a:moveTo>
                    <a:pt x="159" y="110"/>
                  </a:moveTo>
                  <a:cubicBezTo>
                    <a:pt x="161" y="93"/>
                    <a:pt x="164" y="76"/>
                    <a:pt x="169" y="59"/>
                  </a:cubicBezTo>
                  <a:cubicBezTo>
                    <a:pt x="169" y="58"/>
                    <a:pt x="169" y="58"/>
                    <a:pt x="169" y="58"/>
                  </a:cubicBezTo>
                  <a:cubicBezTo>
                    <a:pt x="170" y="59"/>
                    <a:pt x="170" y="59"/>
                    <a:pt x="170" y="59"/>
                  </a:cubicBezTo>
                  <a:cubicBezTo>
                    <a:pt x="182" y="61"/>
                    <a:pt x="193" y="66"/>
                    <a:pt x="203" y="72"/>
                  </a:cubicBezTo>
                  <a:cubicBezTo>
                    <a:pt x="204" y="73"/>
                    <a:pt x="204" y="73"/>
                    <a:pt x="204" y="73"/>
                  </a:cubicBezTo>
                  <a:cubicBezTo>
                    <a:pt x="203" y="74"/>
                    <a:pt x="203" y="74"/>
                    <a:pt x="203" y="74"/>
                  </a:cubicBezTo>
                  <a:cubicBezTo>
                    <a:pt x="195" y="90"/>
                    <a:pt x="185" y="104"/>
                    <a:pt x="174" y="116"/>
                  </a:cubicBezTo>
                  <a:cubicBezTo>
                    <a:pt x="173" y="117"/>
                    <a:pt x="173" y="117"/>
                    <a:pt x="173" y="117"/>
                  </a:cubicBezTo>
                  <a:cubicBezTo>
                    <a:pt x="172" y="117"/>
                    <a:pt x="172" y="117"/>
                    <a:pt x="172" y="117"/>
                  </a:cubicBezTo>
                  <a:cubicBezTo>
                    <a:pt x="169" y="114"/>
                    <a:pt x="165" y="112"/>
                    <a:pt x="160" y="111"/>
                  </a:cubicBezTo>
                  <a:cubicBezTo>
                    <a:pt x="159" y="111"/>
                    <a:pt x="159" y="111"/>
                    <a:pt x="159" y="111"/>
                  </a:cubicBezTo>
                  <a:lnTo>
                    <a:pt x="159" y="110"/>
                  </a:lnTo>
                  <a:close/>
                  <a:moveTo>
                    <a:pt x="99" y="72"/>
                  </a:moveTo>
                  <a:cubicBezTo>
                    <a:pt x="109" y="65"/>
                    <a:pt x="120" y="61"/>
                    <a:pt x="132" y="58"/>
                  </a:cubicBezTo>
                  <a:cubicBezTo>
                    <a:pt x="133" y="58"/>
                    <a:pt x="133" y="58"/>
                    <a:pt x="133" y="58"/>
                  </a:cubicBezTo>
                  <a:cubicBezTo>
                    <a:pt x="134" y="59"/>
                    <a:pt x="134" y="59"/>
                    <a:pt x="134" y="59"/>
                  </a:cubicBezTo>
                  <a:cubicBezTo>
                    <a:pt x="139" y="76"/>
                    <a:pt x="142" y="93"/>
                    <a:pt x="143" y="110"/>
                  </a:cubicBezTo>
                  <a:cubicBezTo>
                    <a:pt x="143" y="111"/>
                    <a:pt x="143" y="111"/>
                    <a:pt x="143" y="111"/>
                  </a:cubicBezTo>
                  <a:cubicBezTo>
                    <a:pt x="142" y="111"/>
                    <a:pt x="142" y="111"/>
                    <a:pt x="142" y="111"/>
                  </a:cubicBezTo>
                  <a:cubicBezTo>
                    <a:pt x="138" y="112"/>
                    <a:pt x="134" y="114"/>
                    <a:pt x="130" y="116"/>
                  </a:cubicBezTo>
                  <a:cubicBezTo>
                    <a:pt x="129" y="117"/>
                    <a:pt x="129" y="117"/>
                    <a:pt x="129" y="117"/>
                  </a:cubicBezTo>
                  <a:cubicBezTo>
                    <a:pt x="128" y="116"/>
                    <a:pt x="128" y="116"/>
                    <a:pt x="128" y="116"/>
                  </a:cubicBezTo>
                  <a:cubicBezTo>
                    <a:pt x="117" y="103"/>
                    <a:pt x="107" y="89"/>
                    <a:pt x="99" y="74"/>
                  </a:cubicBezTo>
                  <a:cubicBezTo>
                    <a:pt x="98" y="73"/>
                    <a:pt x="98" y="73"/>
                    <a:pt x="98" y="73"/>
                  </a:cubicBezTo>
                  <a:lnTo>
                    <a:pt x="99" y="72"/>
                  </a:lnTo>
                  <a:close/>
                  <a:moveTo>
                    <a:pt x="59" y="132"/>
                  </a:moveTo>
                  <a:cubicBezTo>
                    <a:pt x="61" y="120"/>
                    <a:pt x="66" y="109"/>
                    <a:pt x="72" y="99"/>
                  </a:cubicBezTo>
                  <a:cubicBezTo>
                    <a:pt x="73" y="98"/>
                    <a:pt x="73" y="98"/>
                    <a:pt x="73" y="98"/>
                  </a:cubicBezTo>
                  <a:cubicBezTo>
                    <a:pt x="74" y="98"/>
                    <a:pt x="74" y="98"/>
                    <a:pt x="74" y="98"/>
                  </a:cubicBezTo>
                  <a:cubicBezTo>
                    <a:pt x="90" y="107"/>
                    <a:pt x="104" y="116"/>
                    <a:pt x="116" y="128"/>
                  </a:cubicBezTo>
                  <a:cubicBezTo>
                    <a:pt x="117" y="128"/>
                    <a:pt x="117" y="128"/>
                    <a:pt x="117" y="128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4" y="133"/>
                    <a:pt x="113" y="137"/>
                    <a:pt x="112" y="141"/>
                  </a:cubicBezTo>
                  <a:cubicBezTo>
                    <a:pt x="111" y="143"/>
                    <a:pt x="111" y="143"/>
                    <a:pt x="111" y="143"/>
                  </a:cubicBezTo>
                  <a:cubicBezTo>
                    <a:pt x="110" y="142"/>
                    <a:pt x="110" y="142"/>
                    <a:pt x="110" y="142"/>
                  </a:cubicBezTo>
                  <a:cubicBezTo>
                    <a:pt x="93" y="141"/>
                    <a:pt x="76" y="138"/>
                    <a:pt x="60" y="133"/>
                  </a:cubicBezTo>
                  <a:cubicBezTo>
                    <a:pt x="58" y="133"/>
                    <a:pt x="58" y="133"/>
                    <a:pt x="58" y="133"/>
                  </a:cubicBezTo>
                  <a:lnTo>
                    <a:pt x="59" y="132"/>
                  </a:lnTo>
                  <a:close/>
                  <a:moveTo>
                    <a:pt x="74" y="203"/>
                  </a:moveTo>
                  <a:cubicBezTo>
                    <a:pt x="73" y="203"/>
                    <a:pt x="73" y="203"/>
                    <a:pt x="73" y="203"/>
                  </a:cubicBezTo>
                  <a:cubicBezTo>
                    <a:pt x="72" y="202"/>
                    <a:pt x="72" y="202"/>
                    <a:pt x="72" y="202"/>
                  </a:cubicBezTo>
                  <a:cubicBezTo>
                    <a:pt x="66" y="192"/>
                    <a:pt x="61" y="181"/>
                    <a:pt x="59" y="170"/>
                  </a:cubicBezTo>
                  <a:cubicBezTo>
                    <a:pt x="58" y="168"/>
                    <a:pt x="58" y="168"/>
                    <a:pt x="58" y="168"/>
                  </a:cubicBezTo>
                  <a:cubicBezTo>
                    <a:pt x="60" y="168"/>
                    <a:pt x="60" y="168"/>
                    <a:pt x="60" y="168"/>
                  </a:cubicBezTo>
                  <a:cubicBezTo>
                    <a:pt x="76" y="163"/>
                    <a:pt x="93" y="160"/>
                    <a:pt x="110" y="159"/>
                  </a:cubicBezTo>
                  <a:cubicBezTo>
                    <a:pt x="111" y="159"/>
                    <a:pt x="111" y="159"/>
                    <a:pt x="111" y="159"/>
                  </a:cubicBezTo>
                  <a:cubicBezTo>
                    <a:pt x="111" y="160"/>
                    <a:pt x="111" y="160"/>
                    <a:pt x="111" y="160"/>
                  </a:cubicBezTo>
                  <a:cubicBezTo>
                    <a:pt x="112" y="164"/>
                    <a:pt x="114" y="168"/>
                    <a:pt x="116" y="172"/>
                  </a:cubicBezTo>
                  <a:cubicBezTo>
                    <a:pt x="117" y="173"/>
                    <a:pt x="117" y="173"/>
                    <a:pt x="117" y="173"/>
                  </a:cubicBezTo>
                  <a:cubicBezTo>
                    <a:pt x="116" y="174"/>
                    <a:pt x="116" y="174"/>
                    <a:pt x="116" y="174"/>
                  </a:cubicBezTo>
                  <a:cubicBezTo>
                    <a:pt x="103" y="185"/>
                    <a:pt x="89" y="194"/>
                    <a:pt x="74" y="203"/>
                  </a:cubicBezTo>
                  <a:close/>
                  <a:moveTo>
                    <a:pt x="143" y="191"/>
                  </a:moveTo>
                  <a:cubicBezTo>
                    <a:pt x="141" y="208"/>
                    <a:pt x="138" y="225"/>
                    <a:pt x="133" y="242"/>
                  </a:cubicBezTo>
                  <a:cubicBezTo>
                    <a:pt x="133" y="243"/>
                    <a:pt x="133" y="243"/>
                    <a:pt x="133" y="243"/>
                  </a:cubicBezTo>
                  <a:cubicBezTo>
                    <a:pt x="132" y="243"/>
                    <a:pt x="132" y="243"/>
                    <a:pt x="132" y="243"/>
                  </a:cubicBezTo>
                  <a:cubicBezTo>
                    <a:pt x="120" y="241"/>
                    <a:pt x="109" y="236"/>
                    <a:pt x="99" y="229"/>
                  </a:cubicBezTo>
                  <a:cubicBezTo>
                    <a:pt x="98" y="229"/>
                    <a:pt x="98" y="229"/>
                    <a:pt x="98" y="229"/>
                  </a:cubicBezTo>
                  <a:cubicBezTo>
                    <a:pt x="98" y="228"/>
                    <a:pt x="98" y="228"/>
                    <a:pt x="98" y="228"/>
                  </a:cubicBezTo>
                  <a:cubicBezTo>
                    <a:pt x="107" y="212"/>
                    <a:pt x="117" y="198"/>
                    <a:pt x="128" y="185"/>
                  </a:cubicBezTo>
                  <a:cubicBezTo>
                    <a:pt x="128" y="184"/>
                    <a:pt x="128" y="184"/>
                    <a:pt x="128" y="184"/>
                  </a:cubicBezTo>
                  <a:cubicBezTo>
                    <a:pt x="129" y="185"/>
                    <a:pt x="129" y="185"/>
                    <a:pt x="129" y="185"/>
                  </a:cubicBezTo>
                  <a:cubicBezTo>
                    <a:pt x="133" y="187"/>
                    <a:pt x="137" y="189"/>
                    <a:pt x="142" y="190"/>
                  </a:cubicBezTo>
                  <a:cubicBezTo>
                    <a:pt x="143" y="190"/>
                    <a:pt x="143" y="190"/>
                    <a:pt x="143" y="190"/>
                  </a:cubicBezTo>
                  <a:lnTo>
                    <a:pt x="143" y="191"/>
                  </a:lnTo>
                  <a:close/>
                  <a:moveTo>
                    <a:pt x="151" y="180"/>
                  </a:moveTo>
                  <a:cubicBezTo>
                    <a:pt x="143" y="180"/>
                    <a:pt x="136" y="177"/>
                    <a:pt x="130" y="171"/>
                  </a:cubicBezTo>
                  <a:cubicBezTo>
                    <a:pt x="125" y="166"/>
                    <a:pt x="122" y="159"/>
                    <a:pt x="122" y="151"/>
                  </a:cubicBezTo>
                  <a:cubicBezTo>
                    <a:pt x="122" y="143"/>
                    <a:pt x="125" y="136"/>
                    <a:pt x="130" y="130"/>
                  </a:cubicBezTo>
                  <a:cubicBezTo>
                    <a:pt x="136" y="125"/>
                    <a:pt x="143" y="122"/>
                    <a:pt x="151" y="122"/>
                  </a:cubicBezTo>
                  <a:cubicBezTo>
                    <a:pt x="159" y="122"/>
                    <a:pt x="166" y="125"/>
                    <a:pt x="172" y="130"/>
                  </a:cubicBezTo>
                  <a:cubicBezTo>
                    <a:pt x="183" y="142"/>
                    <a:pt x="183" y="160"/>
                    <a:pt x="172" y="171"/>
                  </a:cubicBezTo>
                  <a:cubicBezTo>
                    <a:pt x="166" y="177"/>
                    <a:pt x="159" y="180"/>
                    <a:pt x="151" y="180"/>
                  </a:cubicBezTo>
                  <a:close/>
                  <a:moveTo>
                    <a:pt x="203" y="229"/>
                  </a:moveTo>
                  <a:cubicBezTo>
                    <a:pt x="192" y="236"/>
                    <a:pt x="181" y="241"/>
                    <a:pt x="170" y="243"/>
                  </a:cubicBezTo>
                  <a:cubicBezTo>
                    <a:pt x="168" y="243"/>
                    <a:pt x="168" y="243"/>
                    <a:pt x="168" y="243"/>
                  </a:cubicBezTo>
                  <a:cubicBezTo>
                    <a:pt x="168" y="242"/>
                    <a:pt x="168" y="242"/>
                    <a:pt x="168" y="242"/>
                  </a:cubicBezTo>
                  <a:cubicBezTo>
                    <a:pt x="163" y="225"/>
                    <a:pt x="160" y="208"/>
                    <a:pt x="159" y="192"/>
                  </a:cubicBezTo>
                  <a:cubicBezTo>
                    <a:pt x="159" y="190"/>
                    <a:pt x="159" y="190"/>
                    <a:pt x="159" y="190"/>
                  </a:cubicBezTo>
                  <a:cubicBezTo>
                    <a:pt x="160" y="190"/>
                    <a:pt x="160" y="190"/>
                    <a:pt x="160" y="190"/>
                  </a:cubicBezTo>
                  <a:cubicBezTo>
                    <a:pt x="164" y="189"/>
                    <a:pt x="168" y="188"/>
                    <a:pt x="172" y="185"/>
                  </a:cubicBezTo>
                  <a:cubicBezTo>
                    <a:pt x="173" y="185"/>
                    <a:pt x="173" y="185"/>
                    <a:pt x="173" y="185"/>
                  </a:cubicBezTo>
                  <a:cubicBezTo>
                    <a:pt x="174" y="185"/>
                    <a:pt x="174" y="185"/>
                    <a:pt x="174" y="185"/>
                  </a:cubicBezTo>
                  <a:cubicBezTo>
                    <a:pt x="185" y="199"/>
                    <a:pt x="195" y="213"/>
                    <a:pt x="203" y="228"/>
                  </a:cubicBezTo>
                  <a:cubicBezTo>
                    <a:pt x="204" y="229"/>
                    <a:pt x="204" y="229"/>
                    <a:pt x="204" y="229"/>
                  </a:cubicBezTo>
                  <a:lnTo>
                    <a:pt x="203" y="229"/>
                  </a:lnTo>
                  <a:close/>
                  <a:moveTo>
                    <a:pt x="243" y="170"/>
                  </a:moveTo>
                  <a:cubicBezTo>
                    <a:pt x="241" y="182"/>
                    <a:pt x="236" y="193"/>
                    <a:pt x="229" y="203"/>
                  </a:cubicBezTo>
                  <a:cubicBezTo>
                    <a:pt x="229" y="204"/>
                    <a:pt x="229" y="204"/>
                    <a:pt x="229" y="204"/>
                  </a:cubicBezTo>
                  <a:cubicBezTo>
                    <a:pt x="228" y="203"/>
                    <a:pt x="228" y="203"/>
                    <a:pt x="228" y="203"/>
                  </a:cubicBezTo>
                  <a:cubicBezTo>
                    <a:pt x="212" y="195"/>
                    <a:pt x="198" y="185"/>
                    <a:pt x="185" y="174"/>
                  </a:cubicBezTo>
                  <a:cubicBezTo>
                    <a:pt x="185" y="173"/>
                    <a:pt x="185" y="173"/>
                    <a:pt x="185" y="173"/>
                  </a:cubicBezTo>
                  <a:cubicBezTo>
                    <a:pt x="185" y="172"/>
                    <a:pt x="185" y="172"/>
                    <a:pt x="185" y="172"/>
                  </a:cubicBezTo>
                  <a:cubicBezTo>
                    <a:pt x="188" y="169"/>
                    <a:pt x="189" y="164"/>
                    <a:pt x="190" y="160"/>
                  </a:cubicBezTo>
                  <a:cubicBezTo>
                    <a:pt x="191" y="159"/>
                    <a:pt x="191" y="159"/>
                    <a:pt x="191" y="159"/>
                  </a:cubicBezTo>
                  <a:cubicBezTo>
                    <a:pt x="192" y="159"/>
                    <a:pt x="192" y="159"/>
                    <a:pt x="192" y="159"/>
                  </a:cubicBezTo>
                  <a:cubicBezTo>
                    <a:pt x="208" y="161"/>
                    <a:pt x="225" y="164"/>
                    <a:pt x="242" y="168"/>
                  </a:cubicBezTo>
                  <a:cubicBezTo>
                    <a:pt x="243" y="169"/>
                    <a:pt x="243" y="169"/>
                    <a:pt x="243" y="169"/>
                  </a:cubicBezTo>
                  <a:lnTo>
                    <a:pt x="243" y="170"/>
                  </a:lnTo>
                  <a:close/>
                  <a:moveTo>
                    <a:pt x="242" y="134"/>
                  </a:moveTo>
                  <a:cubicBezTo>
                    <a:pt x="225" y="139"/>
                    <a:pt x="208" y="142"/>
                    <a:pt x="192" y="143"/>
                  </a:cubicBezTo>
                  <a:cubicBezTo>
                    <a:pt x="191" y="143"/>
                    <a:pt x="191" y="143"/>
                    <a:pt x="191" y="143"/>
                  </a:cubicBezTo>
                  <a:cubicBezTo>
                    <a:pt x="190" y="142"/>
                    <a:pt x="190" y="142"/>
                    <a:pt x="190" y="142"/>
                  </a:cubicBezTo>
                  <a:cubicBezTo>
                    <a:pt x="189" y="137"/>
                    <a:pt x="188" y="133"/>
                    <a:pt x="185" y="130"/>
                  </a:cubicBezTo>
                  <a:cubicBezTo>
                    <a:pt x="185" y="129"/>
                    <a:pt x="185" y="129"/>
                    <a:pt x="185" y="129"/>
                  </a:cubicBezTo>
                  <a:cubicBezTo>
                    <a:pt x="186" y="128"/>
                    <a:pt x="186" y="128"/>
                    <a:pt x="186" y="128"/>
                  </a:cubicBezTo>
                  <a:cubicBezTo>
                    <a:pt x="199" y="117"/>
                    <a:pt x="213" y="107"/>
                    <a:pt x="228" y="99"/>
                  </a:cubicBezTo>
                  <a:cubicBezTo>
                    <a:pt x="229" y="98"/>
                    <a:pt x="229" y="98"/>
                    <a:pt x="229" y="98"/>
                  </a:cubicBezTo>
                  <a:cubicBezTo>
                    <a:pt x="230" y="99"/>
                    <a:pt x="230" y="99"/>
                    <a:pt x="230" y="99"/>
                  </a:cubicBezTo>
                  <a:cubicBezTo>
                    <a:pt x="236" y="109"/>
                    <a:pt x="241" y="120"/>
                    <a:pt x="243" y="132"/>
                  </a:cubicBezTo>
                  <a:cubicBezTo>
                    <a:pt x="243" y="133"/>
                    <a:pt x="243" y="133"/>
                    <a:pt x="243" y="133"/>
                  </a:cubicBezTo>
                  <a:lnTo>
                    <a:pt x="242" y="134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86" name="Group 85"/>
          <p:cNvGrpSpPr/>
          <p:nvPr/>
        </p:nvGrpSpPr>
        <p:grpSpPr>
          <a:xfrm>
            <a:off x="18805652" y="5334924"/>
            <a:ext cx="4789664" cy="1538883"/>
            <a:chOff x="14190224" y="3062525"/>
            <a:chExt cx="4789664" cy="1538883"/>
          </a:xfrm>
        </p:grpSpPr>
        <p:grpSp>
          <p:nvGrpSpPr>
            <p:cNvPr id="87" name="Group 86"/>
            <p:cNvGrpSpPr/>
            <p:nvPr/>
          </p:nvGrpSpPr>
          <p:grpSpPr>
            <a:xfrm>
              <a:off x="15095276" y="3062525"/>
              <a:ext cx="3884612" cy="1538883"/>
              <a:chOff x="3894839" y="10606073"/>
              <a:chExt cx="3884612" cy="1538883"/>
            </a:xfrm>
          </p:grpSpPr>
          <p:sp>
            <p:nvSpPr>
              <p:cNvPr id="105" name="TextBox 104"/>
              <p:cNvSpPr txBox="1"/>
              <p:nvPr/>
            </p:nvSpPr>
            <p:spPr>
              <a:xfrm>
                <a:off x="3894839" y="10606073"/>
                <a:ext cx="3884612" cy="52322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fa-IR" sz="2800" b="1" dirty="0">
                    <a:solidFill>
                      <a:schemeClr val="accent1">
                        <a:lumMod val="50000"/>
                      </a:schemeClr>
                    </a:solidFill>
                    <a:effectLst>
                      <a:glow>
                        <a:srgbClr val="FF3399">
                          <a:alpha val="24000"/>
                        </a:srgbClr>
                      </a:glow>
                    </a:effectLst>
                    <a:latin typeface="Shabnam" panose="020B0603030804020204" pitchFamily="34" charset="-78"/>
                    <a:cs typeface="Shabnam" panose="020B0603030804020204" pitchFamily="34" charset="-78"/>
                  </a:rPr>
                  <a:t>تیتر عنوان را بنویسید</a:t>
                </a:r>
                <a:endParaRPr lang="en-US" sz="2800" b="1" dirty="0">
                  <a:solidFill>
                    <a:schemeClr val="accent1">
                      <a:lumMod val="50000"/>
                    </a:schemeClr>
                  </a:solidFill>
                  <a:effectLst>
                    <a:glow>
                      <a:srgbClr val="FF3399">
                        <a:alpha val="24000"/>
                      </a:srgbClr>
                    </a:glow>
                  </a:effectLst>
                  <a:latin typeface="Shabnam" panose="020B0603030804020204" pitchFamily="34" charset="-78"/>
                  <a:cs typeface="Shabnam" panose="020B0603030804020204" pitchFamily="34" charset="-78"/>
                </a:endParaRPr>
              </a:p>
            </p:txBody>
          </p:sp>
          <p:sp>
            <p:nvSpPr>
              <p:cNvPr id="106" name="TextBox 105"/>
              <p:cNvSpPr txBox="1"/>
              <p:nvPr/>
            </p:nvSpPr>
            <p:spPr>
              <a:xfrm>
                <a:off x="3894839" y="11129293"/>
                <a:ext cx="3501293" cy="101566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 rtl="1">
                  <a:lnSpc>
                    <a:spcPct val="150000"/>
                  </a:lnSpc>
                </a:pPr>
                <a:r>
                  <a:rPr lang="fa-IR" sz="2000" dirty="0">
                    <a:solidFill>
                      <a:srgbClr val="16191F"/>
                    </a:solidFill>
                    <a:latin typeface="Vazir" panose="020B0603030804020204" pitchFamily="34" charset="-78"/>
                    <a:cs typeface="Vazir" panose="020B0603030804020204" pitchFamily="34" charset="-78"/>
                  </a:rPr>
                  <a:t>فروشگاه مینارو ارائه دهنده انواع فایل های کاربردی</a:t>
                </a:r>
                <a:endParaRPr lang="en-US" sz="1800" b="1" dirty="0">
                  <a:solidFill>
                    <a:schemeClr val="bg1">
                      <a:lumMod val="65000"/>
                    </a:schemeClr>
                  </a:solidFill>
                  <a:effectLst>
                    <a:glow>
                      <a:srgbClr val="FF3399">
                        <a:alpha val="24000"/>
                      </a:srgbClr>
                    </a:glow>
                  </a:effectLst>
                  <a:latin typeface="Lato" panose="020F0502020204030203" pitchFamily="34" charset="0"/>
                </a:endParaRPr>
              </a:p>
            </p:txBody>
          </p:sp>
        </p:grpSp>
        <p:sp>
          <p:nvSpPr>
            <p:cNvPr id="88" name="Freeform 87"/>
            <p:cNvSpPr>
              <a:spLocks noEditPoints="1"/>
            </p:cNvSpPr>
            <p:nvPr/>
          </p:nvSpPr>
          <p:spPr bwMode="auto">
            <a:xfrm>
              <a:off x="14190224" y="3119675"/>
              <a:ext cx="702444" cy="701581"/>
            </a:xfrm>
            <a:custGeom>
              <a:avLst/>
              <a:gdLst>
                <a:gd name="T0" fmla="*/ 286 w 302"/>
                <a:gd name="T1" fmla="*/ 129 h 302"/>
                <a:gd name="T2" fmla="*/ 282 w 302"/>
                <a:gd name="T3" fmla="*/ 112 h 302"/>
                <a:gd name="T4" fmla="*/ 285 w 302"/>
                <a:gd name="T5" fmla="*/ 82 h 302"/>
                <a:gd name="T6" fmla="*/ 264 w 302"/>
                <a:gd name="T7" fmla="*/ 72 h 302"/>
                <a:gd name="T8" fmla="*/ 252 w 302"/>
                <a:gd name="T9" fmla="*/ 58 h 302"/>
                <a:gd name="T10" fmla="*/ 236 w 302"/>
                <a:gd name="T11" fmla="*/ 34 h 302"/>
                <a:gd name="T12" fmla="*/ 219 w 302"/>
                <a:gd name="T13" fmla="*/ 23 h 302"/>
                <a:gd name="T14" fmla="*/ 191 w 302"/>
                <a:gd name="T15" fmla="*/ 20 h 302"/>
                <a:gd name="T16" fmla="*/ 173 w 302"/>
                <a:gd name="T17" fmla="*/ 15 h 302"/>
                <a:gd name="T18" fmla="*/ 155 w 302"/>
                <a:gd name="T19" fmla="*/ 0 h 302"/>
                <a:gd name="T20" fmla="*/ 141 w 302"/>
                <a:gd name="T21" fmla="*/ 14 h 302"/>
                <a:gd name="T22" fmla="*/ 113 w 302"/>
                <a:gd name="T23" fmla="*/ 12 h 302"/>
                <a:gd name="T24" fmla="*/ 94 w 302"/>
                <a:gd name="T25" fmla="*/ 18 h 302"/>
                <a:gd name="T26" fmla="*/ 73 w 302"/>
                <a:gd name="T27" fmla="*/ 38 h 302"/>
                <a:gd name="T28" fmla="*/ 59 w 302"/>
                <a:gd name="T29" fmla="*/ 49 h 302"/>
                <a:gd name="T30" fmla="*/ 35 w 302"/>
                <a:gd name="T31" fmla="*/ 54 h 302"/>
                <a:gd name="T32" fmla="*/ 32 w 302"/>
                <a:gd name="T33" fmla="*/ 84 h 302"/>
                <a:gd name="T34" fmla="*/ 24 w 302"/>
                <a:gd name="T35" fmla="*/ 99 h 302"/>
                <a:gd name="T36" fmla="*/ 3 w 302"/>
                <a:gd name="T37" fmla="*/ 121 h 302"/>
                <a:gd name="T38" fmla="*/ 14 w 302"/>
                <a:gd name="T39" fmla="*/ 142 h 302"/>
                <a:gd name="T40" fmla="*/ 7 w 302"/>
                <a:gd name="T41" fmla="*/ 157 h 302"/>
                <a:gd name="T42" fmla="*/ 9 w 302"/>
                <a:gd name="T43" fmla="*/ 177 h 302"/>
                <a:gd name="T44" fmla="*/ 24 w 302"/>
                <a:gd name="T45" fmla="*/ 201 h 302"/>
                <a:gd name="T46" fmla="*/ 31 w 302"/>
                <a:gd name="T47" fmla="*/ 218 h 302"/>
                <a:gd name="T48" fmla="*/ 30 w 302"/>
                <a:gd name="T49" fmla="*/ 242 h 302"/>
                <a:gd name="T50" fmla="*/ 59 w 302"/>
                <a:gd name="T51" fmla="*/ 252 h 302"/>
                <a:gd name="T52" fmla="*/ 73 w 302"/>
                <a:gd name="T53" fmla="*/ 263 h 302"/>
                <a:gd name="T54" fmla="*/ 89 w 302"/>
                <a:gd name="T55" fmla="*/ 289 h 302"/>
                <a:gd name="T56" fmla="*/ 112 w 302"/>
                <a:gd name="T57" fmla="*/ 283 h 302"/>
                <a:gd name="T58" fmla="*/ 130 w 302"/>
                <a:gd name="T59" fmla="*/ 286 h 302"/>
                <a:gd name="T60" fmla="*/ 155 w 302"/>
                <a:gd name="T61" fmla="*/ 302 h 302"/>
                <a:gd name="T62" fmla="*/ 173 w 302"/>
                <a:gd name="T63" fmla="*/ 286 h 302"/>
                <a:gd name="T64" fmla="*/ 190 w 302"/>
                <a:gd name="T65" fmla="*/ 282 h 302"/>
                <a:gd name="T66" fmla="*/ 220 w 302"/>
                <a:gd name="T67" fmla="*/ 285 h 302"/>
                <a:gd name="T68" fmla="*/ 230 w 302"/>
                <a:gd name="T69" fmla="*/ 263 h 302"/>
                <a:gd name="T70" fmla="*/ 243 w 302"/>
                <a:gd name="T71" fmla="*/ 251 h 302"/>
                <a:gd name="T72" fmla="*/ 268 w 302"/>
                <a:gd name="T73" fmla="*/ 236 h 302"/>
                <a:gd name="T74" fmla="*/ 278 w 302"/>
                <a:gd name="T75" fmla="*/ 219 h 302"/>
                <a:gd name="T76" fmla="*/ 282 w 302"/>
                <a:gd name="T77" fmla="*/ 190 h 302"/>
                <a:gd name="T78" fmla="*/ 287 w 302"/>
                <a:gd name="T79" fmla="*/ 173 h 302"/>
                <a:gd name="T80" fmla="*/ 302 w 302"/>
                <a:gd name="T81" fmla="*/ 155 h 302"/>
                <a:gd name="T82" fmla="*/ 170 w 302"/>
                <a:gd name="T83" fmla="*/ 59 h 302"/>
                <a:gd name="T84" fmla="*/ 160 w 302"/>
                <a:gd name="T85" fmla="*/ 111 h 302"/>
                <a:gd name="T86" fmla="*/ 143 w 302"/>
                <a:gd name="T87" fmla="*/ 110 h 302"/>
                <a:gd name="T88" fmla="*/ 98 w 302"/>
                <a:gd name="T89" fmla="*/ 73 h 302"/>
                <a:gd name="T90" fmla="*/ 117 w 302"/>
                <a:gd name="T91" fmla="*/ 128 h 302"/>
                <a:gd name="T92" fmla="*/ 59 w 302"/>
                <a:gd name="T93" fmla="*/ 132 h 302"/>
                <a:gd name="T94" fmla="*/ 110 w 302"/>
                <a:gd name="T95" fmla="*/ 159 h 302"/>
                <a:gd name="T96" fmla="*/ 143 w 302"/>
                <a:gd name="T97" fmla="*/ 191 h 302"/>
                <a:gd name="T98" fmla="*/ 128 w 302"/>
                <a:gd name="T99" fmla="*/ 185 h 302"/>
                <a:gd name="T100" fmla="*/ 130 w 302"/>
                <a:gd name="T101" fmla="*/ 171 h 302"/>
                <a:gd name="T102" fmla="*/ 203 w 302"/>
                <a:gd name="T103" fmla="*/ 229 h 302"/>
                <a:gd name="T104" fmla="*/ 172 w 302"/>
                <a:gd name="T105" fmla="*/ 185 h 302"/>
                <a:gd name="T106" fmla="*/ 229 w 302"/>
                <a:gd name="T107" fmla="*/ 203 h 302"/>
                <a:gd name="T108" fmla="*/ 191 w 302"/>
                <a:gd name="T109" fmla="*/ 159 h 302"/>
                <a:gd name="T110" fmla="*/ 191 w 302"/>
                <a:gd name="T111" fmla="*/ 143 h 302"/>
                <a:gd name="T112" fmla="*/ 230 w 302"/>
                <a:gd name="T113" fmla="*/ 99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02" h="302">
                  <a:moveTo>
                    <a:pt x="302" y="147"/>
                  </a:moveTo>
                  <a:cubicBezTo>
                    <a:pt x="300" y="146"/>
                    <a:pt x="297" y="145"/>
                    <a:pt x="295" y="145"/>
                  </a:cubicBezTo>
                  <a:cubicBezTo>
                    <a:pt x="293" y="144"/>
                    <a:pt x="290" y="143"/>
                    <a:pt x="288" y="142"/>
                  </a:cubicBezTo>
                  <a:cubicBezTo>
                    <a:pt x="287" y="142"/>
                    <a:pt x="287" y="142"/>
                    <a:pt x="287" y="142"/>
                  </a:cubicBezTo>
                  <a:cubicBezTo>
                    <a:pt x="287" y="141"/>
                    <a:pt x="287" y="141"/>
                    <a:pt x="287" y="141"/>
                  </a:cubicBezTo>
                  <a:cubicBezTo>
                    <a:pt x="287" y="137"/>
                    <a:pt x="287" y="133"/>
                    <a:pt x="286" y="130"/>
                  </a:cubicBezTo>
                  <a:cubicBezTo>
                    <a:pt x="286" y="129"/>
                    <a:pt x="286" y="129"/>
                    <a:pt x="286" y="129"/>
                  </a:cubicBezTo>
                  <a:cubicBezTo>
                    <a:pt x="287" y="128"/>
                    <a:pt x="287" y="128"/>
                    <a:pt x="287" y="128"/>
                  </a:cubicBezTo>
                  <a:cubicBezTo>
                    <a:pt x="289" y="127"/>
                    <a:pt x="291" y="126"/>
                    <a:pt x="293" y="125"/>
                  </a:cubicBezTo>
                  <a:cubicBezTo>
                    <a:pt x="295" y="123"/>
                    <a:pt x="297" y="122"/>
                    <a:pt x="299" y="121"/>
                  </a:cubicBezTo>
                  <a:cubicBezTo>
                    <a:pt x="299" y="118"/>
                    <a:pt x="298" y="116"/>
                    <a:pt x="297" y="113"/>
                  </a:cubicBezTo>
                  <a:cubicBezTo>
                    <a:pt x="295" y="113"/>
                    <a:pt x="293" y="113"/>
                    <a:pt x="290" y="113"/>
                  </a:cubicBezTo>
                  <a:cubicBezTo>
                    <a:pt x="288" y="112"/>
                    <a:pt x="285" y="112"/>
                    <a:pt x="283" y="112"/>
                  </a:cubicBezTo>
                  <a:cubicBezTo>
                    <a:pt x="282" y="112"/>
                    <a:pt x="282" y="112"/>
                    <a:pt x="282" y="112"/>
                  </a:cubicBezTo>
                  <a:cubicBezTo>
                    <a:pt x="282" y="111"/>
                    <a:pt x="282" y="111"/>
                    <a:pt x="282" y="111"/>
                  </a:cubicBezTo>
                  <a:cubicBezTo>
                    <a:pt x="281" y="108"/>
                    <a:pt x="279" y="104"/>
                    <a:pt x="278" y="100"/>
                  </a:cubicBezTo>
                  <a:cubicBezTo>
                    <a:pt x="278" y="99"/>
                    <a:pt x="278" y="99"/>
                    <a:pt x="278" y="99"/>
                  </a:cubicBezTo>
                  <a:cubicBezTo>
                    <a:pt x="278" y="99"/>
                    <a:pt x="278" y="99"/>
                    <a:pt x="278" y="99"/>
                  </a:cubicBezTo>
                  <a:cubicBezTo>
                    <a:pt x="280" y="97"/>
                    <a:pt x="282" y="95"/>
                    <a:pt x="284" y="94"/>
                  </a:cubicBezTo>
                  <a:cubicBezTo>
                    <a:pt x="285" y="92"/>
                    <a:pt x="287" y="90"/>
                    <a:pt x="289" y="89"/>
                  </a:cubicBezTo>
                  <a:cubicBezTo>
                    <a:pt x="288" y="86"/>
                    <a:pt x="286" y="84"/>
                    <a:pt x="285" y="82"/>
                  </a:cubicBezTo>
                  <a:cubicBezTo>
                    <a:pt x="283" y="82"/>
                    <a:pt x="281" y="82"/>
                    <a:pt x="278" y="83"/>
                  </a:cubicBezTo>
                  <a:cubicBezTo>
                    <a:pt x="276" y="83"/>
                    <a:pt x="273" y="83"/>
                    <a:pt x="271" y="84"/>
                  </a:cubicBezTo>
                  <a:cubicBezTo>
                    <a:pt x="270" y="84"/>
                    <a:pt x="270" y="84"/>
                    <a:pt x="270" y="84"/>
                  </a:cubicBezTo>
                  <a:cubicBezTo>
                    <a:pt x="270" y="83"/>
                    <a:pt x="270" y="83"/>
                    <a:pt x="270" y="83"/>
                  </a:cubicBezTo>
                  <a:cubicBezTo>
                    <a:pt x="268" y="80"/>
                    <a:pt x="266" y="76"/>
                    <a:pt x="264" y="73"/>
                  </a:cubicBezTo>
                  <a:cubicBezTo>
                    <a:pt x="263" y="72"/>
                    <a:pt x="263" y="72"/>
                    <a:pt x="263" y="72"/>
                  </a:cubicBezTo>
                  <a:cubicBezTo>
                    <a:pt x="264" y="72"/>
                    <a:pt x="264" y="72"/>
                    <a:pt x="264" y="72"/>
                  </a:cubicBezTo>
                  <a:cubicBezTo>
                    <a:pt x="265" y="70"/>
                    <a:pt x="266" y="68"/>
                    <a:pt x="268" y="66"/>
                  </a:cubicBezTo>
                  <a:cubicBezTo>
                    <a:pt x="269" y="64"/>
                    <a:pt x="270" y="62"/>
                    <a:pt x="271" y="60"/>
                  </a:cubicBezTo>
                  <a:cubicBezTo>
                    <a:pt x="270" y="58"/>
                    <a:pt x="268" y="56"/>
                    <a:pt x="267" y="54"/>
                  </a:cubicBezTo>
                  <a:cubicBezTo>
                    <a:pt x="264" y="54"/>
                    <a:pt x="262" y="55"/>
                    <a:pt x="260" y="56"/>
                  </a:cubicBezTo>
                  <a:cubicBezTo>
                    <a:pt x="258" y="57"/>
                    <a:pt x="255" y="58"/>
                    <a:pt x="253" y="59"/>
                  </a:cubicBezTo>
                  <a:cubicBezTo>
                    <a:pt x="252" y="59"/>
                    <a:pt x="252" y="59"/>
                    <a:pt x="252" y="59"/>
                  </a:cubicBezTo>
                  <a:cubicBezTo>
                    <a:pt x="252" y="58"/>
                    <a:pt x="252" y="58"/>
                    <a:pt x="252" y="58"/>
                  </a:cubicBezTo>
                  <a:cubicBezTo>
                    <a:pt x="249" y="55"/>
                    <a:pt x="246" y="53"/>
                    <a:pt x="243" y="50"/>
                  </a:cubicBezTo>
                  <a:cubicBezTo>
                    <a:pt x="243" y="49"/>
                    <a:pt x="243" y="49"/>
                    <a:pt x="243" y="49"/>
                  </a:cubicBezTo>
                  <a:cubicBezTo>
                    <a:pt x="243" y="49"/>
                    <a:pt x="243" y="49"/>
                    <a:pt x="243" y="49"/>
                  </a:cubicBezTo>
                  <a:cubicBezTo>
                    <a:pt x="244" y="47"/>
                    <a:pt x="245" y="44"/>
                    <a:pt x="246" y="42"/>
                  </a:cubicBezTo>
                  <a:cubicBezTo>
                    <a:pt x="247" y="40"/>
                    <a:pt x="247" y="37"/>
                    <a:pt x="248" y="35"/>
                  </a:cubicBezTo>
                  <a:cubicBezTo>
                    <a:pt x="246" y="33"/>
                    <a:pt x="244" y="32"/>
                    <a:pt x="242" y="30"/>
                  </a:cubicBezTo>
                  <a:cubicBezTo>
                    <a:pt x="240" y="31"/>
                    <a:pt x="238" y="33"/>
                    <a:pt x="236" y="34"/>
                  </a:cubicBezTo>
                  <a:cubicBezTo>
                    <a:pt x="234" y="36"/>
                    <a:pt x="232" y="37"/>
                    <a:pt x="230" y="38"/>
                  </a:cubicBezTo>
                  <a:cubicBezTo>
                    <a:pt x="229" y="39"/>
                    <a:pt x="229" y="39"/>
                    <a:pt x="229" y="39"/>
                  </a:cubicBezTo>
                  <a:cubicBezTo>
                    <a:pt x="228" y="38"/>
                    <a:pt x="228" y="38"/>
                    <a:pt x="228" y="38"/>
                  </a:cubicBezTo>
                  <a:cubicBezTo>
                    <a:pt x="225" y="36"/>
                    <a:pt x="222" y="34"/>
                    <a:pt x="219" y="32"/>
                  </a:cubicBezTo>
                  <a:cubicBezTo>
                    <a:pt x="218" y="32"/>
                    <a:pt x="218" y="32"/>
                    <a:pt x="218" y="32"/>
                  </a:cubicBezTo>
                  <a:cubicBezTo>
                    <a:pt x="218" y="31"/>
                    <a:pt x="218" y="31"/>
                    <a:pt x="218" y="31"/>
                  </a:cubicBezTo>
                  <a:cubicBezTo>
                    <a:pt x="218" y="28"/>
                    <a:pt x="219" y="26"/>
                    <a:pt x="219" y="23"/>
                  </a:cubicBezTo>
                  <a:cubicBezTo>
                    <a:pt x="219" y="21"/>
                    <a:pt x="220" y="19"/>
                    <a:pt x="220" y="16"/>
                  </a:cubicBezTo>
                  <a:cubicBezTo>
                    <a:pt x="218" y="15"/>
                    <a:pt x="215" y="14"/>
                    <a:pt x="213" y="13"/>
                  </a:cubicBezTo>
                  <a:cubicBezTo>
                    <a:pt x="211" y="15"/>
                    <a:pt x="210" y="16"/>
                    <a:pt x="208" y="18"/>
                  </a:cubicBezTo>
                  <a:cubicBezTo>
                    <a:pt x="206" y="20"/>
                    <a:pt x="205" y="22"/>
                    <a:pt x="203" y="23"/>
                  </a:cubicBezTo>
                  <a:cubicBezTo>
                    <a:pt x="202" y="24"/>
                    <a:pt x="202" y="24"/>
                    <a:pt x="202" y="24"/>
                  </a:cubicBezTo>
                  <a:cubicBezTo>
                    <a:pt x="202" y="24"/>
                    <a:pt x="202" y="24"/>
                    <a:pt x="202" y="24"/>
                  </a:cubicBezTo>
                  <a:cubicBezTo>
                    <a:pt x="198" y="22"/>
                    <a:pt x="194" y="21"/>
                    <a:pt x="191" y="20"/>
                  </a:cubicBezTo>
                  <a:cubicBezTo>
                    <a:pt x="190" y="20"/>
                    <a:pt x="190" y="20"/>
                    <a:pt x="190" y="20"/>
                  </a:cubicBezTo>
                  <a:cubicBezTo>
                    <a:pt x="190" y="19"/>
                    <a:pt x="190" y="19"/>
                    <a:pt x="190" y="19"/>
                  </a:cubicBezTo>
                  <a:cubicBezTo>
                    <a:pt x="189" y="17"/>
                    <a:pt x="189" y="14"/>
                    <a:pt x="189" y="12"/>
                  </a:cubicBezTo>
                  <a:cubicBezTo>
                    <a:pt x="189" y="9"/>
                    <a:pt x="189" y="7"/>
                    <a:pt x="188" y="4"/>
                  </a:cubicBezTo>
                  <a:cubicBezTo>
                    <a:pt x="186" y="4"/>
                    <a:pt x="183" y="3"/>
                    <a:pt x="181" y="3"/>
                  </a:cubicBezTo>
                  <a:cubicBezTo>
                    <a:pt x="180" y="4"/>
                    <a:pt x="178" y="7"/>
                    <a:pt x="177" y="9"/>
                  </a:cubicBezTo>
                  <a:cubicBezTo>
                    <a:pt x="176" y="11"/>
                    <a:pt x="175" y="13"/>
                    <a:pt x="173" y="15"/>
                  </a:cubicBezTo>
                  <a:cubicBezTo>
                    <a:pt x="173" y="16"/>
                    <a:pt x="173" y="16"/>
                    <a:pt x="173" y="16"/>
                  </a:cubicBezTo>
                  <a:cubicBezTo>
                    <a:pt x="172" y="16"/>
                    <a:pt x="172" y="16"/>
                    <a:pt x="172" y="16"/>
                  </a:cubicBezTo>
                  <a:cubicBezTo>
                    <a:pt x="168" y="15"/>
                    <a:pt x="165" y="15"/>
                    <a:pt x="161" y="14"/>
                  </a:cubicBezTo>
                  <a:cubicBezTo>
                    <a:pt x="160" y="14"/>
                    <a:pt x="160" y="14"/>
                    <a:pt x="160" y="14"/>
                  </a:cubicBezTo>
                  <a:cubicBezTo>
                    <a:pt x="159" y="14"/>
                    <a:pt x="159" y="14"/>
                    <a:pt x="159" y="14"/>
                  </a:cubicBezTo>
                  <a:cubicBezTo>
                    <a:pt x="159" y="11"/>
                    <a:pt x="158" y="9"/>
                    <a:pt x="157" y="7"/>
                  </a:cubicBezTo>
                  <a:cubicBezTo>
                    <a:pt x="156" y="4"/>
                    <a:pt x="156" y="2"/>
                    <a:pt x="155" y="0"/>
                  </a:cubicBezTo>
                  <a:cubicBezTo>
                    <a:pt x="155" y="0"/>
                    <a:pt x="155" y="0"/>
                    <a:pt x="155" y="0"/>
                  </a:cubicBezTo>
                  <a:cubicBezTo>
                    <a:pt x="152" y="0"/>
                    <a:pt x="150" y="0"/>
                    <a:pt x="147" y="0"/>
                  </a:cubicBezTo>
                  <a:cubicBezTo>
                    <a:pt x="147" y="0"/>
                    <a:pt x="147" y="0"/>
                    <a:pt x="147" y="0"/>
                  </a:cubicBezTo>
                  <a:cubicBezTo>
                    <a:pt x="146" y="2"/>
                    <a:pt x="145" y="4"/>
                    <a:pt x="145" y="7"/>
                  </a:cubicBezTo>
                  <a:cubicBezTo>
                    <a:pt x="144" y="9"/>
                    <a:pt x="143" y="11"/>
                    <a:pt x="142" y="14"/>
                  </a:cubicBezTo>
                  <a:cubicBezTo>
                    <a:pt x="142" y="14"/>
                    <a:pt x="142" y="14"/>
                    <a:pt x="142" y="14"/>
                  </a:cubicBezTo>
                  <a:cubicBezTo>
                    <a:pt x="141" y="14"/>
                    <a:pt x="141" y="14"/>
                    <a:pt x="141" y="14"/>
                  </a:cubicBezTo>
                  <a:cubicBezTo>
                    <a:pt x="137" y="15"/>
                    <a:pt x="133" y="15"/>
                    <a:pt x="130" y="16"/>
                  </a:cubicBezTo>
                  <a:cubicBezTo>
                    <a:pt x="129" y="16"/>
                    <a:pt x="129" y="16"/>
                    <a:pt x="129" y="16"/>
                  </a:cubicBezTo>
                  <a:cubicBezTo>
                    <a:pt x="129" y="15"/>
                    <a:pt x="129" y="15"/>
                    <a:pt x="129" y="15"/>
                  </a:cubicBezTo>
                  <a:cubicBezTo>
                    <a:pt x="127" y="13"/>
                    <a:pt x="126" y="11"/>
                    <a:pt x="125" y="9"/>
                  </a:cubicBezTo>
                  <a:cubicBezTo>
                    <a:pt x="123" y="7"/>
                    <a:pt x="122" y="4"/>
                    <a:pt x="121" y="3"/>
                  </a:cubicBezTo>
                  <a:cubicBezTo>
                    <a:pt x="118" y="3"/>
                    <a:pt x="116" y="4"/>
                    <a:pt x="113" y="4"/>
                  </a:cubicBezTo>
                  <a:cubicBezTo>
                    <a:pt x="113" y="7"/>
                    <a:pt x="113" y="9"/>
                    <a:pt x="113" y="12"/>
                  </a:cubicBezTo>
                  <a:cubicBezTo>
                    <a:pt x="113" y="14"/>
                    <a:pt x="112" y="17"/>
                    <a:pt x="112" y="19"/>
                  </a:cubicBezTo>
                  <a:cubicBezTo>
                    <a:pt x="112" y="20"/>
                    <a:pt x="112" y="20"/>
                    <a:pt x="112" y="20"/>
                  </a:cubicBezTo>
                  <a:cubicBezTo>
                    <a:pt x="111" y="20"/>
                    <a:pt x="111" y="20"/>
                    <a:pt x="111" y="20"/>
                  </a:cubicBezTo>
                  <a:cubicBezTo>
                    <a:pt x="108" y="21"/>
                    <a:pt x="104" y="22"/>
                    <a:pt x="100" y="24"/>
                  </a:cubicBezTo>
                  <a:cubicBezTo>
                    <a:pt x="100" y="24"/>
                    <a:pt x="100" y="24"/>
                    <a:pt x="100" y="24"/>
                  </a:cubicBezTo>
                  <a:cubicBezTo>
                    <a:pt x="99" y="23"/>
                    <a:pt x="99" y="23"/>
                    <a:pt x="99" y="23"/>
                  </a:cubicBezTo>
                  <a:cubicBezTo>
                    <a:pt x="97" y="22"/>
                    <a:pt x="96" y="20"/>
                    <a:pt x="94" y="18"/>
                  </a:cubicBezTo>
                  <a:cubicBezTo>
                    <a:pt x="92" y="16"/>
                    <a:pt x="90" y="15"/>
                    <a:pt x="89" y="13"/>
                  </a:cubicBezTo>
                  <a:cubicBezTo>
                    <a:pt x="86" y="14"/>
                    <a:pt x="84" y="15"/>
                    <a:pt x="82" y="16"/>
                  </a:cubicBezTo>
                  <a:cubicBezTo>
                    <a:pt x="82" y="19"/>
                    <a:pt x="82" y="21"/>
                    <a:pt x="83" y="23"/>
                  </a:cubicBezTo>
                  <a:cubicBezTo>
                    <a:pt x="83" y="26"/>
                    <a:pt x="83" y="28"/>
                    <a:pt x="84" y="31"/>
                  </a:cubicBezTo>
                  <a:cubicBezTo>
                    <a:pt x="84" y="32"/>
                    <a:pt x="84" y="32"/>
                    <a:pt x="84" y="32"/>
                  </a:cubicBezTo>
                  <a:cubicBezTo>
                    <a:pt x="83" y="32"/>
                    <a:pt x="83" y="32"/>
                    <a:pt x="83" y="32"/>
                  </a:cubicBezTo>
                  <a:cubicBezTo>
                    <a:pt x="80" y="34"/>
                    <a:pt x="76" y="36"/>
                    <a:pt x="73" y="38"/>
                  </a:cubicBezTo>
                  <a:cubicBezTo>
                    <a:pt x="73" y="39"/>
                    <a:pt x="73" y="39"/>
                    <a:pt x="73" y="39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0" y="37"/>
                    <a:pt x="68" y="36"/>
                    <a:pt x="66" y="34"/>
                  </a:cubicBezTo>
                  <a:cubicBezTo>
                    <a:pt x="64" y="33"/>
                    <a:pt x="62" y="31"/>
                    <a:pt x="60" y="30"/>
                  </a:cubicBezTo>
                  <a:cubicBezTo>
                    <a:pt x="58" y="32"/>
                    <a:pt x="56" y="33"/>
                    <a:pt x="54" y="35"/>
                  </a:cubicBezTo>
                  <a:cubicBezTo>
                    <a:pt x="54" y="37"/>
                    <a:pt x="55" y="40"/>
                    <a:pt x="56" y="42"/>
                  </a:cubicBezTo>
                  <a:cubicBezTo>
                    <a:pt x="57" y="44"/>
                    <a:pt x="58" y="47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8" y="50"/>
                    <a:pt x="58" y="50"/>
                    <a:pt x="58" y="50"/>
                  </a:cubicBezTo>
                  <a:cubicBezTo>
                    <a:pt x="56" y="53"/>
                    <a:pt x="53" y="55"/>
                    <a:pt x="50" y="58"/>
                  </a:cubicBezTo>
                  <a:cubicBezTo>
                    <a:pt x="50" y="59"/>
                    <a:pt x="50" y="59"/>
                    <a:pt x="50" y="59"/>
                  </a:cubicBezTo>
                  <a:cubicBezTo>
                    <a:pt x="49" y="59"/>
                    <a:pt x="49" y="59"/>
                    <a:pt x="49" y="59"/>
                  </a:cubicBezTo>
                  <a:cubicBezTo>
                    <a:pt x="47" y="58"/>
                    <a:pt x="44" y="57"/>
                    <a:pt x="42" y="56"/>
                  </a:cubicBezTo>
                  <a:cubicBezTo>
                    <a:pt x="40" y="55"/>
                    <a:pt x="37" y="54"/>
                    <a:pt x="35" y="54"/>
                  </a:cubicBezTo>
                  <a:cubicBezTo>
                    <a:pt x="33" y="56"/>
                    <a:pt x="32" y="58"/>
                    <a:pt x="30" y="60"/>
                  </a:cubicBezTo>
                  <a:cubicBezTo>
                    <a:pt x="32" y="62"/>
                    <a:pt x="33" y="64"/>
                    <a:pt x="34" y="66"/>
                  </a:cubicBezTo>
                  <a:cubicBezTo>
                    <a:pt x="36" y="68"/>
                    <a:pt x="37" y="70"/>
                    <a:pt x="38" y="72"/>
                  </a:cubicBezTo>
                  <a:cubicBezTo>
                    <a:pt x="39" y="72"/>
                    <a:pt x="39" y="72"/>
                    <a:pt x="39" y="72"/>
                  </a:cubicBezTo>
                  <a:cubicBezTo>
                    <a:pt x="38" y="73"/>
                    <a:pt x="38" y="73"/>
                    <a:pt x="38" y="73"/>
                  </a:cubicBezTo>
                  <a:cubicBezTo>
                    <a:pt x="36" y="76"/>
                    <a:pt x="34" y="80"/>
                    <a:pt x="32" y="83"/>
                  </a:cubicBezTo>
                  <a:cubicBezTo>
                    <a:pt x="32" y="84"/>
                    <a:pt x="32" y="84"/>
                    <a:pt x="32" y="84"/>
                  </a:cubicBezTo>
                  <a:cubicBezTo>
                    <a:pt x="31" y="84"/>
                    <a:pt x="31" y="84"/>
                    <a:pt x="31" y="84"/>
                  </a:cubicBezTo>
                  <a:cubicBezTo>
                    <a:pt x="29" y="83"/>
                    <a:pt x="26" y="83"/>
                    <a:pt x="24" y="83"/>
                  </a:cubicBezTo>
                  <a:cubicBezTo>
                    <a:pt x="21" y="82"/>
                    <a:pt x="19" y="82"/>
                    <a:pt x="17" y="82"/>
                  </a:cubicBezTo>
                  <a:cubicBezTo>
                    <a:pt x="15" y="84"/>
                    <a:pt x="14" y="86"/>
                    <a:pt x="13" y="89"/>
                  </a:cubicBezTo>
                  <a:cubicBezTo>
                    <a:pt x="15" y="90"/>
                    <a:pt x="16" y="92"/>
                    <a:pt x="18" y="94"/>
                  </a:cubicBezTo>
                  <a:cubicBezTo>
                    <a:pt x="20" y="95"/>
                    <a:pt x="22" y="97"/>
                    <a:pt x="24" y="99"/>
                  </a:cubicBezTo>
                  <a:cubicBezTo>
                    <a:pt x="24" y="99"/>
                    <a:pt x="24" y="99"/>
                    <a:pt x="24" y="99"/>
                  </a:cubicBezTo>
                  <a:cubicBezTo>
                    <a:pt x="24" y="100"/>
                    <a:pt x="24" y="100"/>
                    <a:pt x="24" y="100"/>
                  </a:cubicBezTo>
                  <a:cubicBezTo>
                    <a:pt x="22" y="104"/>
                    <a:pt x="21" y="108"/>
                    <a:pt x="20" y="111"/>
                  </a:cubicBezTo>
                  <a:cubicBezTo>
                    <a:pt x="20" y="112"/>
                    <a:pt x="20" y="112"/>
                    <a:pt x="20" y="112"/>
                  </a:cubicBezTo>
                  <a:cubicBezTo>
                    <a:pt x="19" y="112"/>
                    <a:pt x="19" y="112"/>
                    <a:pt x="19" y="112"/>
                  </a:cubicBezTo>
                  <a:cubicBezTo>
                    <a:pt x="17" y="112"/>
                    <a:pt x="14" y="112"/>
                    <a:pt x="12" y="113"/>
                  </a:cubicBezTo>
                  <a:cubicBezTo>
                    <a:pt x="9" y="113"/>
                    <a:pt x="7" y="113"/>
                    <a:pt x="4" y="113"/>
                  </a:cubicBezTo>
                  <a:cubicBezTo>
                    <a:pt x="4" y="116"/>
                    <a:pt x="3" y="118"/>
                    <a:pt x="3" y="121"/>
                  </a:cubicBezTo>
                  <a:cubicBezTo>
                    <a:pt x="5" y="122"/>
                    <a:pt x="7" y="123"/>
                    <a:pt x="9" y="125"/>
                  </a:cubicBezTo>
                  <a:cubicBezTo>
                    <a:pt x="11" y="126"/>
                    <a:pt x="13" y="127"/>
                    <a:pt x="15" y="128"/>
                  </a:cubicBezTo>
                  <a:cubicBezTo>
                    <a:pt x="16" y="129"/>
                    <a:pt x="16" y="129"/>
                    <a:pt x="16" y="129"/>
                  </a:cubicBezTo>
                  <a:cubicBezTo>
                    <a:pt x="16" y="130"/>
                    <a:pt x="16" y="130"/>
                    <a:pt x="16" y="130"/>
                  </a:cubicBezTo>
                  <a:cubicBezTo>
                    <a:pt x="15" y="133"/>
                    <a:pt x="15" y="137"/>
                    <a:pt x="15" y="141"/>
                  </a:cubicBezTo>
                  <a:cubicBezTo>
                    <a:pt x="14" y="142"/>
                    <a:pt x="14" y="142"/>
                    <a:pt x="14" y="142"/>
                  </a:cubicBezTo>
                  <a:cubicBezTo>
                    <a:pt x="14" y="142"/>
                    <a:pt x="14" y="142"/>
                    <a:pt x="14" y="142"/>
                  </a:cubicBezTo>
                  <a:cubicBezTo>
                    <a:pt x="12" y="143"/>
                    <a:pt x="9" y="144"/>
                    <a:pt x="7" y="145"/>
                  </a:cubicBezTo>
                  <a:cubicBezTo>
                    <a:pt x="4" y="145"/>
                    <a:pt x="2" y="146"/>
                    <a:pt x="0" y="147"/>
                  </a:cubicBezTo>
                  <a:cubicBezTo>
                    <a:pt x="0" y="147"/>
                    <a:pt x="0" y="147"/>
                    <a:pt x="0" y="147"/>
                  </a:cubicBezTo>
                  <a:cubicBezTo>
                    <a:pt x="0" y="148"/>
                    <a:pt x="0" y="150"/>
                    <a:pt x="0" y="151"/>
                  </a:cubicBezTo>
                  <a:cubicBezTo>
                    <a:pt x="0" y="152"/>
                    <a:pt x="0" y="153"/>
                    <a:pt x="0" y="155"/>
                  </a:cubicBezTo>
                  <a:cubicBezTo>
                    <a:pt x="0" y="155"/>
                    <a:pt x="0" y="155"/>
                    <a:pt x="0" y="155"/>
                  </a:cubicBezTo>
                  <a:cubicBezTo>
                    <a:pt x="2" y="156"/>
                    <a:pt x="4" y="156"/>
                    <a:pt x="7" y="157"/>
                  </a:cubicBezTo>
                  <a:cubicBezTo>
                    <a:pt x="9" y="158"/>
                    <a:pt x="12" y="158"/>
                    <a:pt x="14" y="159"/>
                  </a:cubicBezTo>
                  <a:cubicBezTo>
                    <a:pt x="14" y="160"/>
                    <a:pt x="14" y="160"/>
                    <a:pt x="14" y="160"/>
                  </a:cubicBezTo>
                  <a:cubicBezTo>
                    <a:pt x="15" y="160"/>
                    <a:pt x="15" y="160"/>
                    <a:pt x="15" y="160"/>
                  </a:cubicBezTo>
                  <a:cubicBezTo>
                    <a:pt x="15" y="165"/>
                    <a:pt x="15" y="168"/>
                    <a:pt x="16" y="172"/>
                  </a:cubicBezTo>
                  <a:cubicBezTo>
                    <a:pt x="16" y="173"/>
                    <a:pt x="16" y="173"/>
                    <a:pt x="16" y="173"/>
                  </a:cubicBezTo>
                  <a:cubicBezTo>
                    <a:pt x="15" y="173"/>
                    <a:pt x="15" y="173"/>
                    <a:pt x="15" y="173"/>
                  </a:cubicBezTo>
                  <a:cubicBezTo>
                    <a:pt x="13" y="174"/>
                    <a:pt x="11" y="176"/>
                    <a:pt x="9" y="177"/>
                  </a:cubicBezTo>
                  <a:cubicBezTo>
                    <a:pt x="7" y="178"/>
                    <a:pt x="5" y="179"/>
                    <a:pt x="3" y="181"/>
                  </a:cubicBezTo>
                  <a:cubicBezTo>
                    <a:pt x="3" y="183"/>
                    <a:pt x="4" y="186"/>
                    <a:pt x="4" y="188"/>
                  </a:cubicBezTo>
                  <a:cubicBezTo>
                    <a:pt x="7" y="189"/>
                    <a:pt x="9" y="189"/>
                    <a:pt x="12" y="189"/>
                  </a:cubicBezTo>
                  <a:cubicBezTo>
                    <a:pt x="14" y="189"/>
                    <a:pt x="17" y="189"/>
                    <a:pt x="19" y="190"/>
                  </a:cubicBezTo>
                  <a:cubicBezTo>
                    <a:pt x="20" y="190"/>
                    <a:pt x="20" y="190"/>
                    <a:pt x="20" y="190"/>
                  </a:cubicBezTo>
                  <a:cubicBezTo>
                    <a:pt x="20" y="190"/>
                    <a:pt x="20" y="190"/>
                    <a:pt x="20" y="190"/>
                  </a:cubicBezTo>
                  <a:cubicBezTo>
                    <a:pt x="21" y="194"/>
                    <a:pt x="22" y="198"/>
                    <a:pt x="24" y="201"/>
                  </a:cubicBezTo>
                  <a:cubicBezTo>
                    <a:pt x="24" y="202"/>
                    <a:pt x="24" y="202"/>
                    <a:pt x="24" y="202"/>
                  </a:cubicBezTo>
                  <a:cubicBezTo>
                    <a:pt x="24" y="203"/>
                    <a:pt x="24" y="203"/>
                    <a:pt x="24" y="203"/>
                  </a:cubicBezTo>
                  <a:cubicBezTo>
                    <a:pt x="22" y="204"/>
                    <a:pt x="20" y="206"/>
                    <a:pt x="18" y="208"/>
                  </a:cubicBezTo>
                  <a:cubicBezTo>
                    <a:pt x="16" y="210"/>
                    <a:pt x="15" y="211"/>
                    <a:pt x="13" y="213"/>
                  </a:cubicBezTo>
                  <a:cubicBezTo>
                    <a:pt x="14" y="215"/>
                    <a:pt x="15" y="218"/>
                    <a:pt x="17" y="220"/>
                  </a:cubicBezTo>
                  <a:cubicBezTo>
                    <a:pt x="19" y="220"/>
                    <a:pt x="21" y="219"/>
                    <a:pt x="24" y="219"/>
                  </a:cubicBezTo>
                  <a:cubicBezTo>
                    <a:pt x="26" y="219"/>
                    <a:pt x="29" y="218"/>
                    <a:pt x="31" y="218"/>
                  </a:cubicBezTo>
                  <a:cubicBezTo>
                    <a:pt x="32" y="218"/>
                    <a:pt x="32" y="218"/>
                    <a:pt x="32" y="218"/>
                  </a:cubicBezTo>
                  <a:cubicBezTo>
                    <a:pt x="32" y="219"/>
                    <a:pt x="32" y="219"/>
                    <a:pt x="32" y="219"/>
                  </a:cubicBezTo>
                  <a:cubicBezTo>
                    <a:pt x="34" y="222"/>
                    <a:pt x="36" y="225"/>
                    <a:pt x="38" y="228"/>
                  </a:cubicBezTo>
                  <a:cubicBezTo>
                    <a:pt x="39" y="229"/>
                    <a:pt x="39" y="229"/>
                    <a:pt x="39" y="229"/>
                  </a:cubicBezTo>
                  <a:cubicBezTo>
                    <a:pt x="38" y="230"/>
                    <a:pt x="38" y="230"/>
                    <a:pt x="38" y="230"/>
                  </a:cubicBezTo>
                  <a:cubicBezTo>
                    <a:pt x="37" y="232"/>
                    <a:pt x="36" y="234"/>
                    <a:pt x="34" y="236"/>
                  </a:cubicBezTo>
                  <a:cubicBezTo>
                    <a:pt x="33" y="238"/>
                    <a:pt x="32" y="240"/>
                    <a:pt x="30" y="242"/>
                  </a:cubicBezTo>
                  <a:cubicBezTo>
                    <a:pt x="32" y="244"/>
                    <a:pt x="33" y="246"/>
                    <a:pt x="35" y="248"/>
                  </a:cubicBezTo>
                  <a:cubicBezTo>
                    <a:pt x="37" y="247"/>
                    <a:pt x="40" y="246"/>
                    <a:pt x="42" y="246"/>
                  </a:cubicBezTo>
                  <a:cubicBezTo>
                    <a:pt x="44" y="245"/>
                    <a:pt x="47" y="244"/>
                    <a:pt x="49" y="243"/>
                  </a:cubicBezTo>
                  <a:cubicBezTo>
                    <a:pt x="50" y="243"/>
                    <a:pt x="50" y="243"/>
                    <a:pt x="50" y="243"/>
                  </a:cubicBezTo>
                  <a:cubicBezTo>
                    <a:pt x="50" y="243"/>
                    <a:pt x="50" y="243"/>
                    <a:pt x="50" y="243"/>
                  </a:cubicBezTo>
                  <a:cubicBezTo>
                    <a:pt x="53" y="246"/>
                    <a:pt x="56" y="249"/>
                    <a:pt x="58" y="251"/>
                  </a:cubicBezTo>
                  <a:cubicBezTo>
                    <a:pt x="59" y="252"/>
                    <a:pt x="59" y="252"/>
                    <a:pt x="59" y="252"/>
                  </a:cubicBezTo>
                  <a:cubicBezTo>
                    <a:pt x="59" y="253"/>
                    <a:pt x="59" y="253"/>
                    <a:pt x="59" y="253"/>
                  </a:cubicBezTo>
                  <a:cubicBezTo>
                    <a:pt x="58" y="255"/>
                    <a:pt x="57" y="257"/>
                    <a:pt x="56" y="260"/>
                  </a:cubicBezTo>
                  <a:cubicBezTo>
                    <a:pt x="55" y="262"/>
                    <a:pt x="54" y="264"/>
                    <a:pt x="54" y="266"/>
                  </a:cubicBezTo>
                  <a:cubicBezTo>
                    <a:pt x="56" y="268"/>
                    <a:pt x="58" y="270"/>
                    <a:pt x="60" y="271"/>
                  </a:cubicBezTo>
                  <a:cubicBezTo>
                    <a:pt x="62" y="270"/>
                    <a:pt x="64" y="269"/>
                    <a:pt x="66" y="267"/>
                  </a:cubicBezTo>
                  <a:cubicBezTo>
                    <a:pt x="68" y="266"/>
                    <a:pt x="70" y="265"/>
                    <a:pt x="72" y="263"/>
                  </a:cubicBezTo>
                  <a:cubicBezTo>
                    <a:pt x="73" y="263"/>
                    <a:pt x="73" y="263"/>
                    <a:pt x="73" y="263"/>
                  </a:cubicBezTo>
                  <a:cubicBezTo>
                    <a:pt x="73" y="263"/>
                    <a:pt x="73" y="263"/>
                    <a:pt x="73" y="263"/>
                  </a:cubicBezTo>
                  <a:cubicBezTo>
                    <a:pt x="76" y="266"/>
                    <a:pt x="80" y="268"/>
                    <a:pt x="83" y="270"/>
                  </a:cubicBezTo>
                  <a:cubicBezTo>
                    <a:pt x="84" y="270"/>
                    <a:pt x="84" y="270"/>
                    <a:pt x="84" y="270"/>
                  </a:cubicBezTo>
                  <a:cubicBezTo>
                    <a:pt x="84" y="271"/>
                    <a:pt x="84" y="271"/>
                    <a:pt x="84" y="271"/>
                  </a:cubicBezTo>
                  <a:cubicBezTo>
                    <a:pt x="83" y="273"/>
                    <a:pt x="83" y="276"/>
                    <a:pt x="83" y="278"/>
                  </a:cubicBezTo>
                  <a:cubicBezTo>
                    <a:pt x="82" y="280"/>
                    <a:pt x="82" y="283"/>
                    <a:pt x="82" y="285"/>
                  </a:cubicBezTo>
                  <a:cubicBezTo>
                    <a:pt x="84" y="286"/>
                    <a:pt x="86" y="287"/>
                    <a:pt x="89" y="289"/>
                  </a:cubicBezTo>
                  <a:cubicBezTo>
                    <a:pt x="90" y="287"/>
                    <a:pt x="92" y="285"/>
                    <a:pt x="94" y="283"/>
                  </a:cubicBezTo>
                  <a:cubicBezTo>
                    <a:pt x="96" y="282"/>
                    <a:pt x="97" y="280"/>
                    <a:pt x="99" y="278"/>
                  </a:cubicBezTo>
                  <a:cubicBezTo>
                    <a:pt x="100" y="278"/>
                    <a:pt x="100" y="278"/>
                    <a:pt x="100" y="278"/>
                  </a:cubicBezTo>
                  <a:cubicBezTo>
                    <a:pt x="100" y="278"/>
                    <a:pt x="100" y="278"/>
                    <a:pt x="100" y="278"/>
                  </a:cubicBezTo>
                  <a:cubicBezTo>
                    <a:pt x="104" y="279"/>
                    <a:pt x="108" y="281"/>
                    <a:pt x="111" y="282"/>
                  </a:cubicBezTo>
                  <a:cubicBezTo>
                    <a:pt x="112" y="282"/>
                    <a:pt x="112" y="282"/>
                    <a:pt x="112" y="282"/>
                  </a:cubicBezTo>
                  <a:cubicBezTo>
                    <a:pt x="112" y="283"/>
                    <a:pt x="112" y="283"/>
                    <a:pt x="112" y="283"/>
                  </a:cubicBezTo>
                  <a:cubicBezTo>
                    <a:pt x="112" y="285"/>
                    <a:pt x="113" y="288"/>
                    <a:pt x="113" y="290"/>
                  </a:cubicBezTo>
                  <a:cubicBezTo>
                    <a:pt x="113" y="292"/>
                    <a:pt x="113" y="295"/>
                    <a:pt x="113" y="297"/>
                  </a:cubicBezTo>
                  <a:cubicBezTo>
                    <a:pt x="116" y="298"/>
                    <a:pt x="118" y="298"/>
                    <a:pt x="121" y="299"/>
                  </a:cubicBezTo>
                  <a:cubicBezTo>
                    <a:pt x="122" y="297"/>
                    <a:pt x="124" y="295"/>
                    <a:pt x="125" y="293"/>
                  </a:cubicBezTo>
                  <a:cubicBezTo>
                    <a:pt x="126" y="291"/>
                    <a:pt x="127" y="288"/>
                    <a:pt x="129" y="287"/>
                  </a:cubicBezTo>
                  <a:cubicBezTo>
                    <a:pt x="129" y="286"/>
                    <a:pt x="129" y="286"/>
                    <a:pt x="129" y="286"/>
                  </a:cubicBezTo>
                  <a:cubicBezTo>
                    <a:pt x="130" y="286"/>
                    <a:pt x="130" y="286"/>
                    <a:pt x="130" y="286"/>
                  </a:cubicBezTo>
                  <a:cubicBezTo>
                    <a:pt x="133" y="286"/>
                    <a:pt x="137" y="287"/>
                    <a:pt x="141" y="287"/>
                  </a:cubicBezTo>
                  <a:cubicBezTo>
                    <a:pt x="142" y="287"/>
                    <a:pt x="142" y="287"/>
                    <a:pt x="142" y="287"/>
                  </a:cubicBezTo>
                  <a:cubicBezTo>
                    <a:pt x="142" y="288"/>
                    <a:pt x="142" y="288"/>
                    <a:pt x="142" y="288"/>
                  </a:cubicBezTo>
                  <a:cubicBezTo>
                    <a:pt x="143" y="290"/>
                    <a:pt x="144" y="293"/>
                    <a:pt x="145" y="295"/>
                  </a:cubicBezTo>
                  <a:cubicBezTo>
                    <a:pt x="145" y="297"/>
                    <a:pt x="146" y="300"/>
                    <a:pt x="147" y="302"/>
                  </a:cubicBezTo>
                  <a:cubicBezTo>
                    <a:pt x="147" y="302"/>
                    <a:pt x="147" y="302"/>
                    <a:pt x="147" y="302"/>
                  </a:cubicBezTo>
                  <a:cubicBezTo>
                    <a:pt x="150" y="302"/>
                    <a:pt x="152" y="302"/>
                    <a:pt x="155" y="302"/>
                  </a:cubicBezTo>
                  <a:cubicBezTo>
                    <a:pt x="155" y="302"/>
                    <a:pt x="155" y="302"/>
                    <a:pt x="155" y="302"/>
                  </a:cubicBezTo>
                  <a:cubicBezTo>
                    <a:pt x="156" y="300"/>
                    <a:pt x="156" y="297"/>
                    <a:pt x="157" y="295"/>
                  </a:cubicBezTo>
                  <a:cubicBezTo>
                    <a:pt x="158" y="293"/>
                    <a:pt x="159" y="290"/>
                    <a:pt x="159" y="288"/>
                  </a:cubicBezTo>
                  <a:cubicBezTo>
                    <a:pt x="160" y="287"/>
                    <a:pt x="160" y="287"/>
                    <a:pt x="160" y="287"/>
                  </a:cubicBezTo>
                  <a:cubicBezTo>
                    <a:pt x="161" y="287"/>
                    <a:pt x="161" y="287"/>
                    <a:pt x="161" y="287"/>
                  </a:cubicBezTo>
                  <a:cubicBezTo>
                    <a:pt x="165" y="287"/>
                    <a:pt x="168" y="286"/>
                    <a:pt x="172" y="286"/>
                  </a:cubicBezTo>
                  <a:cubicBezTo>
                    <a:pt x="173" y="286"/>
                    <a:pt x="173" y="286"/>
                    <a:pt x="173" y="286"/>
                  </a:cubicBezTo>
                  <a:cubicBezTo>
                    <a:pt x="173" y="287"/>
                    <a:pt x="173" y="287"/>
                    <a:pt x="173" y="287"/>
                  </a:cubicBezTo>
                  <a:cubicBezTo>
                    <a:pt x="175" y="288"/>
                    <a:pt x="176" y="291"/>
                    <a:pt x="177" y="293"/>
                  </a:cubicBezTo>
                  <a:cubicBezTo>
                    <a:pt x="178" y="295"/>
                    <a:pt x="180" y="297"/>
                    <a:pt x="181" y="299"/>
                  </a:cubicBezTo>
                  <a:cubicBezTo>
                    <a:pt x="183" y="298"/>
                    <a:pt x="186" y="298"/>
                    <a:pt x="188" y="297"/>
                  </a:cubicBezTo>
                  <a:cubicBezTo>
                    <a:pt x="189" y="295"/>
                    <a:pt x="189" y="292"/>
                    <a:pt x="189" y="290"/>
                  </a:cubicBezTo>
                  <a:cubicBezTo>
                    <a:pt x="189" y="288"/>
                    <a:pt x="189" y="285"/>
                    <a:pt x="190" y="283"/>
                  </a:cubicBezTo>
                  <a:cubicBezTo>
                    <a:pt x="190" y="282"/>
                    <a:pt x="190" y="282"/>
                    <a:pt x="190" y="282"/>
                  </a:cubicBezTo>
                  <a:cubicBezTo>
                    <a:pt x="191" y="282"/>
                    <a:pt x="191" y="282"/>
                    <a:pt x="191" y="282"/>
                  </a:cubicBezTo>
                  <a:cubicBezTo>
                    <a:pt x="194" y="281"/>
                    <a:pt x="198" y="279"/>
                    <a:pt x="202" y="278"/>
                  </a:cubicBezTo>
                  <a:cubicBezTo>
                    <a:pt x="202" y="278"/>
                    <a:pt x="202" y="278"/>
                    <a:pt x="202" y="278"/>
                  </a:cubicBezTo>
                  <a:cubicBezTo>
                    <a:pt x="203" y="278"/>
                    <a:pt x="203" y="278"/>
                    <a:pt x="203" y="278"/>
                  </a:cubicBezTo>
                  <a:cubicBezTo>
                    <a:pt x="205" y="280"/>
                    <a:pt x="206" y="282"/>
                    <a:pt x="208" y="283"/>
                  </a:cubicBezTo>
                  <a:cubicBezTo>
                    <a:pt x="210" y="285"/>
                    <a:pt x="211" y="287"/>
                    <a:pt x="213" y="289"/>
                  </a:cubicBezTo>
                  <a:cubicBezTo>
                    <a:pt x="215" y="288"/>
                    <a:pt x="218" y="286"/>
                    <a:pt x="220" y="285"/>
                  </a:cubicBezTo>
                  <a:cubicBezTo>
                    <a:pt x="220" y="283"/>
                    <a:pt x="219" y="280"/>
                    <a:pt x="219" y="278"/>
                  </a:cubicBezTo>
                  <a:cubicBezTo>
                    <a:pt x="219" y="276"/>
                    <a:pt x="218" y="273"/>
                    <a:pt x="218" y="271"/>
                  </a:cubicBezTo>
                  <a:cubicBezTo>
                    <a:pt x="218" y="270"/>
                    <a:pt x="218" y="270"/>
                    <a:pt x="218" y="270"/>
                  </a:cubicBezTo>
                  <a:cubicBezTo>
                    <a:pt x="219" y="270"/>
                    <a:pt x="219" y="270"/>
                    <a:pt x="219" y="270"/>
                  </a:cubicBezTo>
                  <a:cubicBezTo>
                    <a:pt x="222" y="268"/>
                    <a:pt x="225" y="266"/>
                    <a:pt x="228" y="263"/>
                  </a:cubicBezTo>
                  <a:cubicBezTo>
                    <a:pt x="229" y="263"/>
                    <a:pt x="229" y="263"/>
                    <a:pt x="229" y="263"/>
                  </a:cubicBezTo>
                  <a:cubicBezTo>
                    <a:pt x="230" y="263"/>
                    <a:pt x="230" y="263"/>
                    <a:pt x="230" y="263"/>
                  </a:cubicBezTo>
                  <a:cubicBezTo>
                    <a:pt x="232" y="265"/>
                    <a:pt x="234" y="266"/>
                    <a:pt x="236" y="267"/>
                  </a:cubicBezTo>
                  <a:cubicBezTo>
                    <a:pt x="238" y="269"/>
                    <a:pt x="240" y="270"/>
                    <a:pt x="242" y="271"/>
                  </a:cubicBezTo>
                  <a:cubicBezTo>
                    <a:pt x="244" y="270"/>
                    <a:pt x="246" y="268"/>
                    <a:pt x="248" y="266"/>
                  </a:cubicBezTo>
                  <a:cubicBezTo>
                    <a:pt x="247" y="264"/>
                    <a:pt x="247" y="262"/>
                    <a:pt x="246" y="260"/>
                  </a:cubicBezTo>
                  <a:cubicBezTo>
                    <a:pt x="245" y="257"/>
                    <a:pt x="244" y="255"/>
                    <a:pt x="243" y="253"/>
                  </a:cubicBezTo>
                  <a:cubicBezTo>
                    <a:pt x="243" y="252"/>
                    <a:pt x="243" y="252"/>
                    <a:pt x="243" y="252"/>
                  </a:cubicBezTo>
                  <a:cubicBezTo>
                    <a:pt x="243" y="251"/>
                    <a:pt x="243" y="251"/>
                    <a:pt x="243" y="251"/>
                  </a:cubicBezTo>
                  <a:cubicBezTo>
                    <a:pt x="246" y="249"/>
                    <a:pt x="249" y="246"/>
                    <a:pt x="252" y="243"/>
                  </a:cubicBezTo>
                  <a:cubicBezTo>
                    <a:pt x="252" y="243"/>
                    <a:pt x="252" y="243"/>
                    <a:pt x="252" y="243"/>
                  </a:cubicBezTo>
                  <a:cubicBezTo>
                    <a:pt x="253" y="243"/>
                    <a:pt x="253" y="243"/>
                    <a:pt x="253" y="243"/>
                  </a:cubicBezTo>
                  <a:cubicBezTo>
                    <a:pt x="255" y="244"/>
                    <a:pt x="258" y="245"/>
                    <a:pt x="260" y="246"/>
                  </a:cubicBezTo>
                  <a:cubicBezTo>
                    <a:pt x="262" y="246"/>
                    <a:pt x="264" y="247"/>
                    <a:pt x="267" y="248"/>
                  </a:cubicBezTo>
                  <a:cubicBezTo>
                    <a:pt x="268" y="246"/>
                    <a:pt x="270" y="244"/>
                    <a:pt x="271" y="242"/>
                  </a:cubicBezTo>
                  <a:cubicBezTo>
                    <a:pt x="270" y="240"/>
                    <a:pt x="269" y="238"/>
                    <a:pt x="268" y="236"/>
                  </a:cubicBezTo>
                  <a:cubicBezTo>
                    <a:pt x="266" y="234"/>
                    <a:pt x="265" y="232"/>
                    <a:pt x="264" y="230"/>
                  </a:cubicBezTo>
                  <a:cubicBezTo>
                    <a:pt x="263" y="229"/>
                    <a:pt x="263" y="229"/>
                    <a:pt x="263" y="229"/>
                  </a:cubicBezTo>
                  <a:cubicBezTo>
                    <a:pt x="264" y="228"/>
                    <a:pt x="264" y="228"/>
                    <a:pt x="264" y="228"/>
                  </a:cubicBezTo>
                  <a:cubicBezTo>
                    <a:pt x="266" y="225"/>
                    <a:pt x="268" y="222"/>
                    <a:pt x="270" y="219"/>
                  </a:cubicBezTo>
                  <a:cubicBezTo>
                    <a:pt x="270" y="218"/>
                    <a:pt x="270" y="218"/>
                    <a:pt x="270" y="218"/>
                  </a:cubicBezTo>
                  <a:cubicBezTo>
                    <a:pt x="271" y="218"/>
                    <a:pt x="271" y="218"/>
                    <a:pt x="271" y="218"/>
                  </a:cubicBezTo>
                  <a:cubicBezTo>
                    <a:pt x="273" y="218"/>
                    <a:pt x="276" y="219"/>
                    <a:pt x="278" y="219"/>
                  </a:cubicBezTo>
                  <a:cubicBezTo>
                    <a:pt x="281" y="219"/>
                    <a:pt x="283" y="220"/>
                    <a:pt x="285" y="220"/>
                  </a:cubicBezTo>
                  <a:cubicBezTo>
                    <a:pt x="286" y="218"/>
                    <a:pt x="288" y="215"/>
                    <a:pt x="289" y="213"/>
                  </a:cubicBezTo>
                  <a:cubicBezTo>
                    <a:pt x="287" y="211"/>
                    <a:pt x="285" y="210"/>
                    <a:pt x="284" y="208"/>
                  </a:cubicBezTo>
                  <a:cubicBezTo>
                    <a:pt x="282" y="206"/>
                    <a:pt x="280" y="204"/>
                    <a:pt x="278" y="203"/>
                  </a:cubicBezTo>
                  <a:cubicBezTo>
                    <a:pt x="278" y="202"/>
                    <a:pt x="278" y="202"/>
                    <a:pt x="278" y="202"/>
                  </a:cubicBezTo>
                  <a:cubicBezTo>
                    <a:pt x="278" y="201"/>
                    <a:pt x="278" y="201"/>
                    <a:pt x="278" y="201"/>
                  </a:cubicBezTo>
                  <a:cubicBezTo>
                    <a:pt x="279" y="198"/>
                    <a:pt x="281" y="194"/>
                    <a:pt x="282" y="190"/>
                  </a:cubicBezTo>
                  <a:cubicBezTo>
                    <a:pt x="282" y="190"/>
                    <a:pt x="282" y="190"/>
                    <a:pt x="282" y="190"/>
                  </a:cubicBezTo>
                  <a:cubicBezTo>
                    <a:pt x="283" y="190"/>
                    <a:pt x="283" y="190"/>
                    <a:pt x="283" y="190"/>
                  </a:cubicBezTo>
                  <a:cubicBezTo>
                    <a:pt x="285" y="189"/>
                    <a:pt x="288" y="189"/>
                    <a:pt x="290" y="189"/>
                  </a:cubicBezTo>
                  <a:cubicBezTo>
                    <a:pt x="293" y="189"/>
                    <a:pt x="295" y="189"/>
                    <a:pt x="297" y="188"/>
                  </a:cubicBezTo>
                  <a:cubicBezTo>
                    <a:pt x="298" y="186"/>
                    <a:pt x="299" y="183"/>
                    <a:pt x="299" y="181"/>
                  </a:cubicBezTo>
                  <a:cubicBezTo>
                    <a:pt x="297" y="179"/>
                    <a:pt x="295" y="178"/>
                    <a:pt x="293" y="177"/>
                  </a:cubicBezTo>
                  <a:cubicBezTo>
                    <a:pt x="291" y="176"/>
                    <a:pt x="289" y="174"/>
                    <a:pt x="287" y="173"/>
                  </a:cubicBezTo>
                  <a:cubicBezTo>
                    <a:pt x="286" y="173"/>
                    <a:pt x="286" y="173"/>
                    <a:pt x="286" y="173"/>
                  </a:cubicBezTo>
                  <a:cubicBezTo>
                    <a:pt x="286" y="172"/>
                    <a:pt x="286" y="172"/>
                    <a:pt x="286" y="172"/>
                  </a:cubicBezTo>
                  <a:cubicBezTo>
                    <a:pt x="287" y="168"/>
                    <a:pt x="287" y="165"/>
                    <a:pt x="287" y="160"/>
                  </a:cubicBezTo>
                  <a:cubicBezTo>
                    <a:pt x="287" y="160"/>
                    <a:pt x="287" y="160"/>
                    <a:pt x="287" y="160"/>
                  </a:cubicBezTo>
                  <a:cubicBezTo>
                    <a:pt x="288" y="159"/>
                    <a:pt x="288" y="159"/>
                    <a:pt x="288" y="159"/>
                  </a:cubicBezTo>
                  <a:cubicBezTo>
                    <a:pt x="290" y="159"/>
                    <a:pt x="293" y="158"/>
                    <a:pt x="295" y="157"/>
                  </a:cubicBezTo>
                  <a:cubicBezTo>
                    <a:pt x="297" y="156"/>
                    <a:pt x="300" y="156"/>
                    <a:pt x="302" y="155"/>
                  </a:cubicBezTo>
                  <a:cubicBezTo>
                    <a:pt x="302" y="155"/>
                    <a:pt x="302" y="155"/>
                    <a:pt x="302" y="155"/>
                  </a:cubicBezTo>
                  <a:cubicBezTo>
                    <a:pt x="302" y="153"/>
                    <a:pt x="302" y="152"/>
                    <a:pt x="302" y="151"/>
                  </a:cubicBezTo>
                  <a:cubicBezTo>
                    <a:pt x="302" y="149"/>
                    <a:pt x="302" y="148"/>
                    <a:pt x="302" y="147"/>
                  </a:cubicBezTo>
                  <a:close/>
                  <a:moveTo>
                    <a:pt x="159" y="110"/>
                  </a:moveTo>
                  <a:cubicBezTo>
                    <a:pt x="161" y="93"/>
                    <a:pt x="164" y="76"/>
                    <a:pt x="169" y="59"/>
                  </a:cubicBezTo>
                  <a:cubicBezTo>
                    <a:pt x="169" y="58"/>
                    <a:pt x="169" y="58"/>
                    <a:pt x="169" y="58"/>
                  </a:cubicBezTo>
                  <a:cubicBezTo>
                    <a:pt x="170" y="59"/>
                    <a:pt x="170" y="59"/>
                    <a:pt x="170" y="59"/>
                  </a:cubicBezTo>
                  <a:cubicBezTo>
                    <a:pt x="182" y="61"/>
                    <a:pt x="193" y="66"/>
                    <a:pt x="203" y="72"/>
                  </a:cubicBezTo>
                  <a:cubicBezTo>
                    <a:pt x="204" y="73"/>
                    <a:pt x="204" y="73"/>
                    <a:pt x="204" y="73"/>
                  </a:cubicBezTo>
                  <a:cubicBezTo>
                    <a:pt x="203" y="74"/>
                    <a:pt x="203" y="74"/>
                    <a:pt x="203" y="74"/>
                  </a:cubicBezTo>
                  <a:cubicBezTo>
                    <a:pt x="195" y="90"/>
                    <a:pt x="185" y="104"/>
                    <a:pt x="174" y="116"/>
                  </a:cubicBezTo>
                  <a:cubicBezTo>
                    <a:pt x="173" y="117"/>
                    <a:pt x="173" y="117"/>
                    <a:pt x="173" y="117"/>
                  </a:cubicBezTo>
                  <a:cubicBezTo>
                    <a:pt x="172" y="117"/>
                    <a:pt x="172" y="117"/>
                    <a:pt x="172" y="117"/>
                  </a:cubicBezTo>
                  <a:cubicBezTo>
                    <a:pt x="169" y="114"/>
                    <a:pt x="165" y="112"/>
                    <a:pt x="160" y="111"/>
                  </a:cubicBezTo>
                  <a:cubicBezTo>
                    <a:pt x="159" y="111"/>
                    <a:pt x="159" y="111"/>
                    <a:pt x="159" y="111"/>
                  </a:cubicBezTo>
                  <a:lnTo>
                    <a:pt x="159" y="110"/>
                  </a:lnTo>
                  <a:close/>
                  <a:moveTo>
                    <a:pt x="99" y="72"/>
                  </a:moveTo>
                  <a:cubicBezTo>
                    <a:pt x="109" y="65"/>
                    <a:pt x="120" y="61"/>
                    <a:pt x="132" y="58"/>
                  </a:cubicBezTo>
                  <a:cubicBezTo>
                    <a:pt x="133" y="58"/>
                    <a:pt x="133" y="58"/>
                    <a:pt x="133" y="58"/>
                  </a:cubicBezTo>
                  <a:cubicBezTo>
                    <a:pt x="134" y="59"/>
                    <a:pt x="134" y="59"/>
                    <a:pt x="134" y="59"/>
                  </a:cubicBezTo>
                  <a:cubicBezTo>
                    <a:pt x="139" y="76"/>
                    <a:pt x="142" y="93"/>
                    <a:pt x="143" y="110"/>
                  </a:cubicBezTo>
                  <a:cubicBezTo>
                    <a:pt x="143" y="111"/>
                    <a:pt x="143" y="111"/>
                    <a:pt x="143" y="111"/>
                  </a:cubicBezTo>
                  <a:cubicBezTo>
                    <a:pt x="142" y="111"/>
                    <a:pt x="142" y="111"/>
                    <a:pt x="142" y="111"/>
                  </a:cubicBezTo>
                  <a:cubicBezTo>
                    <a:pt x="138" y="112"/>
                    <a:pt x="134" y="114"/>
                    <a:pt x="130" y="116"/>
                  </a:cubicBezTo>
                  <a:cubicBezTo>
                    <a:pt x="129" y="117"/>
                    <a:pt x="129" y="117"/>
                    <a:pt x="129" y="117"/>
                  </a:cubicBezTo>
                  <a:cubicBezTo>
                    <a:pt x="128" y="116"/>
                    <a:pt x="128" y="116"/>
                    <a:pt x="128" y="116"/>
                  </a:cubicBezTo>
                  <a:cubicBezTo>
                    <a:pt x="117" y="103"/>
                    <a:pt x="107" y="89"/>
                    <a:pt x="99" y="74"/>
                  </a:cubicBezTo>
                  <a:cubicBezTo>
                    <a:pt x="98" y="73"/>
                    <a:pt x="98" y="73"/>
                    <a:pt x="98" y="73"/>
                  </a:cubicBezTo>
                  <a:lnTo>
                    <a:pt x="99" y="72"/>
                  </a:lnTo>
                  <a:close/>
                  <a:moveTo>
                    <a:pt x="59" y="132"/>
                  </a:moveTo>
                  <a:cubicBezTo>
                    <a:pt x="61" y="120"/>
                    <a:pt x="66" y="109"/>
                    <a:pt x="72" y="99"/>
                  </a:cubicBezTo>
                  <a:cubicBezTo>
                    <a:pt x="73" y="98"/>
                    <a:pt x="73" y="98"/>
                    <a:pt x="73" y="98"/>
                  </a:cubicBezTo>
                  <a:cubicBezTo>
                    <a:pt x="74" y="98"/>
                    <a:pt x="74" y="98"/>
                    <a:pt x="74" y="98"/>
                  </a:cubicBezTo>
                  <a:cubicBezTo>
                    <a:pt x="90" y="107"/>
                    <a:pt x="104" y="116"/>
                    <a:pt x="116" y="128"/>
                  </a:cubicBezTo>
                  <a:cubicBezTo>
                    <a:pt x="117" y="128"/>
                    <a:pt x="117" y="128"/>
                    <a:pt x="117" y="128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4" y="133"/>
                    <a:pt x="113" y="137"/>
                    <a:pt x="112" y="141"/>
                  </a:cubicBezTo>
                  <a:cubicBezTo>
                    <a:pt x="111" y="143"/>
                    <a:pt x="111" y="143"/>
                    <a:pt x="111" y="143"/>
                  </a:cubicBezTo>
                  <a:cubicBezTo>
                    <a:pt x="110" y="142"/>
                    <a:pt x="110" y="142"/>
                    <a:pt x="110" y="142"/>
                  </a:cubicBezTo>
                  <a:cubicBezTo>
                    <a:pt x="93" y="141"/>
                    <a:pt x="76" y="138"/>
                    <a:pt x="60" y="133"/>
                  </a:cubicBezTo>
                  <a:cubicBezTo>
                    <a:pt x="58" y="133"/>
                    <a:pt x="58" y="133"/>
                    <a:pt x="58" y="133"/>
                  </a:cubicBezTo>
                  <a:lnTo>
                    <a:pt x="59" y="132"/>
                  </a:lnTo>
                  <a:close/>
                  <a:moveTo>
                    <a:pt x="74" y="203"/>
                  </a:moveTo>
                  <a:cubicBezTo>
                    <a:pt x="73" y="203"/>
                    <a:pt x="73" y="203"/>
                    <a:pt x="73" y="203"/>
                  </a:cubicBezTo>
                  <a:cubicBezTo>
                    <a:pt x="72" y="202"/>
                    <a:pt x="72" y="202"/>
                    <a:pt x="72" y="202"/>
                  </a:cubicBezTo>
                  <a:cubicBezTo>
                    <a:pt x="66" y="192"/>
                    <a:pt x="61" y="181"/>
                    <a:pt x="59" y="170"/>
                  </a:cubicBezTo>
                  <a:cubicBezTo>
                    <a:pt x="58" y="168"/>
                    <a:pt x="58" y="168"/>
                    <a:pt x="58" y="168"/>
                  </a:cubicBezTo>
                  <a:cubicBezTo>
                    <a:pt x="60" y="168"/>
                    <a:pt x="60" y="168"/>
                    <a:pt x="60" y="168"/>
                  </a:cubicBezTo>
                  <a:cubicBezTo>
                    <a:pt x="76" y="163"/>
                    <a:pt x="93" y="160"/>
                    <a:pt x="110" y="159"/>
                  </a:cubicBezTo>
                  <a:cubicBezTo>
                    <a:pt x="111" y="159"/>
                    <a:pt x="111" y="159"/>
                    <a:pt x="111" y="159"/>
                  </a:cubicBezTo>
                  <a:cubicBezTo>
                    <a:pt x="111" y="160"/>
                    <a:pt x="111" y="160"/>
                    <a:pt x="111" y="160"/>
                  </a:cubicBezTo>
                  <a:cubicBezTo>
                    <a:pt x="112" y="164"/>
                    <a:pt x="114" y="168"/>
                    <a:pt x="116" y="172"/>
                  </a:cubicBezTo>
                  <a:cubicBezTo>
                    <a:pt x="117" y="173"/>
                    <a:pt x="117" y="173"/>
                    <a:pt x="117" y="173"/>
                  </a:cubicBezTo>
                  <a:cubicBezTo>
                    <a:pt x="116" y="174"/>
                    <a:pt x="116" y="174"/>
                    <a:pt x="116" y="174"/>
                  </a:cubicBezTo>
                  <a:cubicBezTo>
                    <a:pt x="103" y="185"/>
                    <a:pt x="89" y="194"/>
                    <a:pt x="74" y="203"/>
                  </a:cubicBezTo>
                  <a:close/>
                  <a:moveTo>
                    <a:pt x="143" y="191"/>
                  </a:moveTo>
                  <a:cubicBezTo>
                    <a:pt x="141" y="208"/>
                    <a:pt x="138" y="225"/>
                    <a:pt x="133" y="242"/>
                  </a:cubicBezTo>
                  <a:cubicBezTo>
                    <a:pt x="133" y="243"/>
                    <a:pt x="133" y="243"/>
                    <a:pt x="133" y="243"/>
                  </a:cubicBezTo>
                  <a:cubicBezTo>
                    <a:pt x="132" y="243"/>
                    <a:pt x="132" y="243"/>
                    <a:pt x="132" y="243"/>
                  </a:cubicBezTo>
                  <a:cubicBezTo>
                    <a:pt x="120" y="241"/>
                    <a:pt x="109" y="236"/>
                    <a:pt x="99" y="229"/>
                  </a:cubicBezTo>
                  <a:cubicBezTo>
                    <a:pt x="98" y="229"/>
                    <a:pt x="98" y="229"/>
                    <a:pt x="98" y="229"/>
                  </a:cubicBezTo>
                  <a:cubicBezTo>
                    <a:pt x="98" y="228"/>
                    <a:pt x="98" y="228"/>
                    <a:pt x="98" y="228"/>
                  </a:cubicBezTo>
                  <a:cubicBezTo>
                    <a:pt x="107" y="212"/>
                    <a:pt x="117" y="198"/>
                    <a:pt x="128" y="185"/>
                  </a:cubicBezTo>
                  <a:cubicBezTo>
                    <a:pt x="128" y="184"/>
                    <a:pt x="128" y="184"/>
                    <a:pt x="128" y="184"/>
                  </a:cubicBezTo>
                  <a:cubicBezTo>
                    <a:pt x="129" y="185"/>
                    <a:pt x="129" y="185"/>
                    <a:pt x="129" y="185"/>
                  </a:cubicBezTo>
                  <a:cubicBezTo>
                    <a:pt x="133" y="187"/>
                    <a:pt x="137" y="189"/>
                    <a:pt x="142" y="190"/>
                  </a:cubicBezTo>
                  <a:cubicBezTo>
                    <a:pt x="143" y="190"/>
                    <a:pt x="143" y="190"/>
                    <a:pt x="143" y="190"/>
                  </a:cubicBezTo>
                  <a:lnTo>
                    <a:pt x="143" y="191"/>
                  </a:lnTo>
                  <a:close/>
                  <a:moveTo>
                    <a:pt x="151" y="180"/>
                  </a:moveTo>
                  <a:cubicBezTo>
                    <a:pt x="143" y="180"/>
                    <a:pt x="136" y="177"/>
                    <a:pt x="130" y="171"/>
                  </a:cubicBezTo>
                  <a:cubicBezTo>
                    <a:pt x="125" y="166"/>
                    <a:pt x="122" y="159"/>
                    <a:pt x="122" y="151"/>
                  </a:cubicBezTo>
                  <a:cubicBezTo>
                    <a:pt x="122" y="143"/>
                    <a:pt x="125" y="136"/>
                    <a:pt x="130" y="130"/>
                  </a:cubicBezTo>
                  <a:cubicBezTo>
                    <a:pt x="136" y="125"/>
                    <a:pt x="143" y="122"/>
                    <a:pt x="151" y="122"/>
                  </a:cubicBezTo>
                  <a:cubicBezTo>
                    <a:pt x="159" y="122"/>
                    <a:pt x="166" y="125"/>
                    <a:pt x="172" y="130"/>
                  </a:cubicBezTo>
                  <a:cubicBezTo>
                    <a:pt x="183" y="142"/>
                    <a:pt x="183" y="160"/>
                    <a:pt x="172" y="171"/>
                  </a:cubicBezTo>
                  <a:cubicBezTo>
                    <a:pt x="166" y="177"/>
                    <a:pt x="159" y="180"/>
                    <a:pt x="151" y="180"/>
                  </a:cubicBezTo>
                  <a:close/>
                  <a:moveTo>
                    <a:pt x="203" y="229"/>
                  </a:moveTo>
                  <a:cubicBezTo>
                    <a:pt x="192" y="236"/>
                    <a:pt x="181" y="241"/>
                    <a:pt x="170" y="243"/>
                  </a:cubicBezTo>
                  <a:cubicBezTo>
                    <a:pt x="168" y="243"/>
                    <a:pt x="168" y="243"/>
                    <a:pt x="168" y="243"/>
                  </a:cubicBezTo>
                  <a:cubicBezTo>
                    <a:pt x="168" y="242"/>
                    <a:pt x="168" y="242"/>
                    <a:pt x="168" y="242"/>
                  </a:cubicBezTo>
                  <a:cubicBezTo>
                    <a:pt x="163" y="225"/>
                    <a:pt x="160" y="208"/>
                    <a:pt x="159" y="192"/>
                  </a:cubicBezTo>
                  <a:cubicBezTo>
                    <a:pt x="159" y="190"/>
                    <a:pt x="159" y="190"/>
                    <a:pt x="159" y="190"/>
                  </a:cubicBezTo>
                  <a:cubicBezTo>
                    <a:pt x="160" y="190"/>
                    <a:pt x="160" y="190"/>
                    <a:pt x="160" y="190"/>
                  </a:cubicBezTo>
                  <a:cubicBezTo>
                    <a:pt x="164" y="189"/>
                    <a:pt x="168" y="188"/>
                    <a:pt x="172" y="185"/>
                  </a:cubicBezTo>
                  <a:cubicBezTo>
                    <a:pt x="173" y="185"/>
                    <a:pt x="173" y="185"/>
                    <a:pt x="173" y="185"/>
                  </a:cubicBezTo>
                  <a:cubicBezTo>
                    <a:pt x="174" y="185"/>
                    <a:pt x="174" y="185"/>
                    <a:pt x="174" y="185"/>
                  </a:cubicBezTo>
                  <a:cubicBezTo>
                    <a:pt x="185" y="199"/>
                    <a:pt x="195" y="213"/>
                    <a:pt x="203" y="228"/>
                  </a:cubicBezTo>
                  <a:cubicBezTo>
                    <a:pt x="204" y="229"/>
                    <a:pt x="204" y="229"/>
                    <a:pt x="204" y="229"/>
                  </a:cubicBezTo>
                  <a:lnTo>
                    <a:pt x="203" y="229"/>
                  </a:lnTo>
                  <a:close/>
                  <a:moveTo>
                    <a:pt x="243" y="170"/>
                  </a:moveTo>
                  <a:cubicBezTo>
                    <a:pt x="241" y="182"/>
                    <a:pt x="236" y="193"/>
                    <a:pt x="229" y="203"/>
                  </a:cubicBezTo>
                  <a:cubicBezTo>
                    <a:pt x="229" y="204"/>
                    <a:pt x="229" y="204"/>
                    <a:pt x="229" y="204"/>
                  </a:cubicBezTo>
                  <a:cubicBezTo>
                    <a:pt x="228" y="203"/>
                    <a:pt x="228" y="203"/>
                    <a:pt x="228" y="203"/>
                  </a:cubicBezTo>
                  <a:cubicBezTo>
                    <a:pt x="212" y="195"/>
                    <a:pt x="198" y="185"/>
                    <a:pt x="185" y="174"/>
                  </a:cubicBezTo>
                  <a:cubicBezTo>
                    <a:pt x="185" y="173"/>
                    <a:pt x="185" y="173"/>
                    <a:pt x="185" y="173"/>
                  </a:cubicBezTo>
                  <a:cubicBezTo>
                    <a:pt x="185" y="172"/>
                    <a:pt x="185" y="172"/>
                    <a:pt x="185" y="172"/>
                  </a:cubicBezTo>
                  <a:cubicBezTo>
                    <a:pt x="188" y="169"/>
                    <a:pt x="189" y="164"/>
                    <a:pt x="190" y="160"/>
                  </a:cubicBezTo>
                  <a:cubicBezTo>
                    <a:pt x="191" y="159"/>
                    <a:pt x="191" y="159"/>
                    <a:pt x="191" y="159"/>
                  </a:cubicBezTo>
                  <a:cubicBezTo>
                    <a:pt x="192" y="159"/>
                    <a:pt x="192" y="159"/>
                    <a:pt x="192" y="159"/>
                  </a:cubicBezTo>
                  <a:cubicBezTo>
                    <a:pt x="208" y="161"/>
                    <a:pt x="225" y="164"/>
                    <a:pt x="242" y="168"/>
                  </a:cubicBezTo>
                  <a:cubicBezTo>
                    <a:pt x="243" y="169"/>
                    <a:pt x="243" y="169"/>
                    <a:pt x="243" y="169"/>
                  </a:cubicBezTo>
                  <a:lnTo>
                    <a:pt x="243" y="170"/>
                  </a:lnTo>
                  <a:close/>
                  <a:moveTo>
                    <a:pt x="242" y="134"/>
                  </a:moveTo>
                  <a:cubicBezTo>
                    <a:pt x="225" y="139"/>
                    <a:pt x="208" y="142"/>
                    <a:pt x="192" y="143"/>
                  </a:cubicBezTo>
                  <a:cubicBezTo>
                    <a:pt x="191" y="143"/>
                    <a:pt x="191" y="143"/>
                    <a:pt x="191" y="143"/>
                  </a:cubicBezTo>
                  <a:cubicBezTo>
                    <a:pt x="190" y="142"/>
                    <a:pt x="190" y="142"/>
                    <a:pt x="190" y="142"/>
                  </a:cubicBezTo>
                  <a:cubicBezTo>
                    <a:pt x="189" y="137"/>
                    <a:pt x="188" y="133"/>
                    <a:pt x="185" y="130"/>
                  </a:cubicBezTo>
                  <a:cubicBezTo>
                    <a:pt x="185" y="129"/>
                    <a:pt x="185" y="129"/>
                    <a:pt x="185" y="129"/>
                  </a:cubicBezTo>
                  <a:cubicBezTo>
                    <a:pt x="186" y="128"/>
                    <a:pt x="186" y="128"/>
                    <a:pt x="186" y="128"/>
                  </a:cubicBezTo>
                  <a:cubicBezTo>
                    <a:pt x="199" y="117"/>
                    <a:pt x="213" y="107"/>
                    <a:pt x="228" y="99"/>
                  </a:cubicBezTo>
                  <a:cubicBezTo>
                    <a:pt x="229" y="98"/>
                    <a:pt x="229" y="98"/>
                    <a:pt x="229" y="98"/>
                  </a:cubicBezTo>
                  <a:cubicBezTo>
                    <a:pt x="230" y="99"/>
                    <a:pt x="230" y="99"/>
                    <a:pt x="230" y="99"/>
                  </a:cubicBezTo>
                  <a:cubicBezTo>
                    <a:pt x="236" y="109"/>
                    <a:pt x="241" y="120"/>
                    <a:pt x="243" y="132"/>
                  </a:cubicBezTo>
                  <a:cubicBezTo>
                    <a:pt x="243" y="133"/>
                    <a:pt x="243" y="133"/>
                    <a:pt x="243" y="133"/>
                  </a:cubicBezTo>
                  <a:lnTo>
                    <a:pt x="242" y="134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07" name="Group 106"/>
          <p:cNvGrpSpPr/>
          <p:nvPr/>
        </p:nvGrpSpPr>
        <p:grpSpPr>
          <a:xfrm>
            <a:off x="13622393" y="7606567"/>
            <a:ext cx="4789664" cy="1538883"/>
            <a:chOff x="14190224" y="3062525"/>
            <a:chExt cx="4789664" cy="1538883"/>
          </a:xfrm>
        </p:grpSpPr>
        <p:grpSp>
          <p:nvGrpSpPr>
            <p:cNvPr id="108" name="Group 107"/>
            <p:cNvGrpSpPr/>
            <p:nvPr/>
          </p:nvGrpSpPr>
          <p:grpSpPr>
            <a:xfrm>
              <a:off x="15095276" y="3062525"/>
              <a:ext cx="3884612" cy="1538883"/>
              <a:chOff x="3894839" y="10606073"/>
              <a:chExt cx="3884612" cy="1538883"/>
            </a:xfrm>
          </p:grpSpPr>
          <p:sp>
            <p:nvSpPr>
              <p:cNvPr id="110" name="TextBox 109"/>
              <p:cNvSpPr txBox="1"/>
              <p:nvPr/>
            </p:nvSpPr>
            <p:spPr>
              <a:xfrm>
                <a:off x="3894839" y="10606073"/>
                <a:ext cx="3884612" cy="52322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fa-IR" sz="2800" b="1" dirty="0">
                    <a:solidFill>
                      <a:schemeClr val="accent1">
                        <a:lumMod val="50000"/>
                      </a:schemeClr>
                    </a:solidFill>
                    <a:effectLst>
                      <a:glow>
                        <a:srgbClr val="FF3399">
                          <a:alpha val="24000"/>
                        </a:srgbClr>
                      </a:glow>
                    </a:effectLst>
                    <a:latin typeface="Shabnam" panose="020B0603030804020204" pitchFamily="34" charset="-78"/>
                    <a:cs typeface="Shabnam" panose="020B0603030804020204" pitchFamily="34" charset="-78"/>
                  </a:rPr>
                  <a:t>تیتر عنوان را بنویسید</a:t>
                </a:r>
                <a:endParaRPr lang="en-US" sz="2800" b="1" dirty="0">
                  <a:solidFill>
                    <a:schemeClr val="accent1">
                      <a:lumMod val="50000"/>
                    </a:schemeClr>
                  </a:solidFill>
                  <a:effectLst>
                    <a:glow>
                      <a:srgbClr val="FF3399">
                        <a:alpha val="24000"/>
                      </a:srgbClr>
                    </a:glow>
                  </a:effectLst>
                  <a:latin typeface="Shabnam" panose="020B0603030804020204" pitchFamily="34" charset="-78"/>
                  <a:cs typeface="Shabnam" panose="020B0603030804020204" pitchFamily="34" charset="-78"/>
                </a:endParaRPr>
              </a:p>
            </p:txBody>
          </p:sp>
          <p:sp>
            <p:nvSpPr>
              <p:cNvPr id="111" name="TextBox 110"/>
              <p:cNvSpPr txBox="1"/>
              <p:nvPr/>
            </p:nvSpPr>
            <p:spPr>
              <a:xfrm>
                <a:off x="3894839" y="11129293"/>
                <a:ext cx="3513446" cy="101566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 rtl="1">
                  <a:lnSpc>
                    <a:spcPct val="150000"/>
                  </a:lnSpc>
                </a:pPr>
                <a:r>
                  <a:rPr lang="fa-IR" sz="2000" dirty="0">
                    <a:solidFill>
                      <a:srgbClr val="16191F"/>
                    </a:solidFill>
                    <a:latin typeface="Vazir" panose="020B0603030804020204" pitchFamily="34" charset="-78"/>
                    <a:cs typeface="Vazir" panose="020B0603030804020204" pitchFamily="34" charset="-78"/>
                  </a:rPr>
                  <a:t>فروشگاه مینارو ارائه دهنده انواع فایل های کاربردی</a:t>
                </a:r>
                <a:endParaRPr lang="en-US" sz="1800" b="1" dirty="0">
                  <a:solidFill>
                    <a:schemeClr val="bg1">
                      <a:lumMod val="65000"/>
                    </a:schemeClr>
                  </a:solidFill>
                  <a:effectLst>
                    <a:glow>
                      <a:srgbClr val="FF3399">
                        <a:alpha val="24000"/>
                      </a:srgbClr>
                    </a:glow>
                  </a:effectLst>
                  <a:latin typeface="Lato" panose="020F0502020204030203" pitchFamily="34" charset="0"/>
                </a:endParaRPr>
              </a:p>
            </p:txBody>
          </p:sp>
        </p:grpSp>
        <p:sp>
          <p:nvSpPr>
            <p:cNvPr id="109" name="Freeform 108"/>
            <p:cNvSpPr>
              <a:spLocks noEditPoints="1"/>
            </p:cNvSpPr>
            <p:nvPr/>
          </p:nvSpPr>
          <p:spPr bwMode="auto">
            <a:xfrm>
              <a:off x="14190224" y="3119675"/>
              <a:ext cx="702444" cy="701581"/>
            </a:xfrm>
            <a:custGeom>
              <a:avLst/>
              <a:gdLst>
                <a:gd name="T0" fmla="*/ 286 w 302"/>
                <a:gd name="T1" fmla="*/ 129 h 302"/>
                <a:gd name="T2" fmla="*/ 282 w 302"/>
                <a:gd name="T3" fmla="*/ 112 h 302"/>
                <a:gd name="T4" fmla="*/ 285 w 302"/>
                <a:gd name="T5" fmla="*/ 82 h 302"/>
                <a:gd name="T6" fmla="*/ 264 w 302"/>
                <a:gd name="T7" fmla="*/ 72 h 302"/>
                <a:gd name="T8" fmla="*/ 252 w 302"/>
                <a:gd name="T9" fmla="*/ 58 h 302"/>
                <a:gd name="T10" fmla="*/ 236 w 302"/>
                <a:gd name="T11" fmla="*/ 34 h 302"/>
                <a:gd name="T12" fmla="*/ 219 w 302"/>
                <a:gd name="T13" fmla="*/ 23 h 302"/>
                <a:gd name="T14" fmla="*/ 191 w 302"/>
                <a:gd name="T15" fmla="*/ 20 h 302"/>
                <a:gd name="T16" fmla="*/ 173 w 302"/>
                <a:gd name="T17" fmla="*/ 15 h 302"/>
                <a:gd name="T18" fmla="*/ 155 w 302"/>
                <a:gd name="T19" fmla="*/ 0 h 302"/>
                <a:gd name="T20" fmla="*/ 141 w 302"/>
                <a:gd name="T21" fmla="*/ 14 h 302"/>
                <a:gd name="T22" fmla="*/ 113 w 302"/>
                <a:gd name="T23" fmla="*/ 12 h 302"/>
                <a:gd name="T24" fmla="*/ 94 w 302"/>
                <a:gd name="T25" fmla="*/ 18 h 302"/>
                <a:gd name="T26" fmla="*/ 73 w 302"/>
                <a:gd name="T27" fmla="*/ 38 h 302"/>
                <a:gd name="T28" fmla="*/ 59 w 302"/>
                <a:gd name="T29" fmla="*/ 49 h 302"/>
                <a:gd name="T30" fmla="*/ 35 w 302"/>
                <a:gd name="T31" fmla="*/ 54 h 302"/>
                <a:gd name="T32" fmla="*/ 32 w 302"/>
                <a:gd name="T33" fmla="*/ 84 h 302"/>
                <a:gd name="T34" fmla="*/ 24 w 302"/>
                <a:gd name="T35" fmla="*/ 99 h 302"/>
                <a:gd name="T36" fmla="*/ 3 w 302"/>
                <a:gd name="T37" fmla="*/ 121 h 302"/>
                <a:gd name="T38" fmla="*/ 14 w 302"/>
                <a:gd name="T39" fmla="*/ 142 h 302"/>
                <a:gd name="T40" fmla="*/ 7 w 302"/>
                <a:gd name="T41" fmla="*/ 157 h 302"/>
                <a:gd name="T42" fmla="*/ 9 w 302"/>
                <a:gd name="T43" fmla="*/ 177 h 302"/>
                <a:gd name="T44" fmla="*/ 24 w 302"/>
                <a:gd name="T45" fmla="*/ 201 h 302"/>
                <a:gd name="T46" fmla="*/ 31 w 302"/>
                <a:gd name="T47" fmla="*/ 218 h 302"/>
                <a:gd name="T48" fmla="*/ 30 w 302"/>
                <a:gd name="T49" fmla="*/ 242 h 302"/>
                <a:gd name="T50" fmla="*/ 59 w 302"/>
                <a:gd name="T51" fmla="*/ 252 h 302"/>
                <a:gd name="T52" fmla="*/ 73 w 302"/>
                <a:gd name="T53" fmla="*/ 263 h 302"/>
                <a:gd name="T54" fmla="*/ 89 w 302"/>
                <a:gd name="T55" fmla="*/ 289 h 302"/>
                <a:gd name="T56" fmla="*/ 112 w 302"/>
                <a:gd name="T57" fmla="*/ 283 h 302"/>
                <a:gd name="T58" fmla="*/ 130 w 302"/>
                <a:gd name="T59" fmla="*/ 286 h 302"/>
                <a:gd name="T60" fmla="*/ 155 w 302"/>
                <a:gd name="T61" fmla="*/ 302 h 302"/>
                <a:gd name="T62" fmla="*/ 173 w 302"/>
                <a:gd name="T63" fmla="*/ 286 h 302"/>
                <a:gd name="T64" fmla="*/ 190 w 302"/>
                <a:gd name="T65" fmla="*/ 282 h 302"/>
                <a:gd name="T66" fmla="*/ 220 w 302"/>
                <a:gd name="T67" fmla="*/ 285 h 302"/>
                <a:gd name="T68" fmla="*/ 230 w 302"/>
                <a:gd name="T69" fmla="*/ 263 h 302"/>
                <a:gd name="T70" fmla="*/ 243 w 302"/>
                <a:gd name="T71" fmla="*/ 251 h 302"/>
                <a:gd name="T72" fmla="*/ 268 w 302"/>
                <a:gd name="T73" fmla="*/ 236 h 302"/>
                <a:gd name="T74" fmla="*/ 278 w 302"/>
                <a:gd name="T75" fmla="*/ 219 h 302"/>
                <a:gd name="T76" fmla="*/ 282 w 302"/>
                <a:gd name="T77" fmla="*/ 190 h 302"/>
                <a:gd name="T78" fmla="*/ 287 w 302"/>
                <a:gd name="T79" fmla="*/ 173 h 302"/>
                <a:gd name="T80" fmla="*/ 302 w 302"/>
                <a:gd name="T81" fmla="*/ 155 h 302"/>
                <a:gd name="T82" fmla="*/ 170 w 302"/>
                <a:gd name="T83" fmla="*/ 59 h 302"/>
                <a:gd name="T84" fmla="*/ 160 w 302"/>
                <a:gd name="T85" fmla="*/ 111 h 302"/>
                <a:gd name="T86" fmla="*/ 143 w 302"/>
                <a:gd name="T87" fmla="*/ 110 h 302"/>
                <a:gd name="T88" fmla="*/ 98 w 302"/>
                <a:gd name="T89" fmla="*/ 73 h 302"/>
                <a:gd name="T90" fmla="*/ 117 w 302"/>
                <a:gd name="T91" fmla="*/ 128 h 302"/>
                <a:gd name="T92" fmla="*/ 59 w 302"/>
                <a:gd name="T93" fmla="*/ 132 h 302"/>
                <a:gd name="T94" fmla="*/ 110 w 302"/>
                <a:gd name="T95" fmla="*/ 159 h 302"/>
                <a:gd name="T96" fmla="*/ 143 w 302"/>
                <a:gd name="T97" fmla="*/ 191 h 302"/>
                <a:gd name="T98" fmla="*/ 128 w 302"/>
                <a:gd name="T99" fmla="*/ 185 h 302"/>
                <a:gd name="T100" fmla="*/ 130 w 302"/>
                <a:gd name="T101" fmla="*/ 171 h 302"/>
                <a:gd name="T102" fmla="*/ 203 w 302"/>
                <a:gd name="T103" fmla="*/ 229 h 302"/>
                <a:gd name="T104" fmla="*/ 172 w 302"/>
                <a:gd name="T105" fmla="*/ 185 h 302"/>
                <a:gd name="T106" fmla="*/ 229 w 302"/>
                <a:gd name="T107" fmla="*/ 203 h 302"/>
                <a:gd name="T108" fmla="*/ 191 w 302"/>
                <a:gd name="T109" fmla="*/ 159 h 302"/>
                <a:gd name="T110" fmla="*/ 191 w 302"/>
                <a:gd name="T111" fmla="*/ 143 h 302"/>
                <a:gd name="T112" fmla="*/ 230 w 302"/>
                <a:gd name="T113" fmla="*/ 99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02" h="302">
                  <a:moveTo>
                    <a:pt x="302" y="147"/>
                  </a:moveTo>
                  <a:cubicBezTo>
                    <a:pt x="300" y="146"/>
                    <a:pt x="297" y="145"/>
                    <a:pt x="295" y="145"/>
                  </a:cubicBezTo>
                  <a:cubicBezTo>
                    <a:pt x="293" y="144"/>
                    <a:pt x="290" y="143"/>
                    <a:pt x="288" y="142"/>
                  </a:cubicBezTo>
                  <a:cubicBezTo>
                    <a:pt x="287" y="142"/>
                    <a:pt x="287" y="142"/>
                    <a:pt x="287" y="142"/>
                  </a:cubicBezTo>
                  <a:cubicBezTo>
                    <a:pt x="287" y="141"/>
                    <a:pt x="287" y="141"/>
                    <a:pt x="287" y="141"/>
                  </a:cubicBezTo>
                  <a:cubicBezTo>
                    <a:pt x="287" y="137"/>
                    <a:pt x="287" y="133"/>
                    <a:pt x="286" y="130"/>
                  </a:cubicBezTo>
                  <a:cubicBezTo>
                    <a:pt x="286" y="129"/>
                    <a:pt x="286" y="129"/>
                    <a:pt x="286" y="129"/>
                  </a:cubicBezTo>
                  <a:cubicBezTo>
                    <a:pt x="287" y="128"/>
                    <a:pt x="287" y="128"/>
                    <a:pt x="287" y="128"/>
                  </a:cubicBezTo>
                  <a:cubicBezTo>
                    <a:pt x="289" y="127"/>
                    <a:pt x="291" y="126"/>
                    <a:pt x="293" y="125"/>
                  </a:cubicBezTo>
                  <a:cubicBezTo>
                    <a:pt x="295" y="123"/>
                    <a:pt x="297" y="122"/>
                    <a:pt x="299" y="121"/>
                  </a:cubicBezTo>
                  <a:cubicBezTo>
                    <a:pt x="299" y="118"/>
                    <a:pt x="298" y="116"/>
                    <a:pt x="297" y="113"/>
                  </a:cubicBezTo>
                  <a:cubicBezTo>
                    <a:pt x="295" y="113"/>
                    <a:pt x="293" y="113"/>
                    <a:pt x="290" y="113"/>
                  </a:cubicBezTo>
                  <a:cubicBezTo>
                    <a:pt x="288" y="112"/>
                    <a:pt x="285" y="112"/>
                    <a:pt x="283" y="112"/>
                  </a:cubicBezTo>
                  <a:cubicBezTo>
                    <a:pt x="282" y="112"/>
                    <a:pt x="282" y="112"/>
                    <a:pt x="282" y="112"/>
                  </a:cubicBezTo>
                  <a:cubicBezTo>
                    <a:pt x="282" y="111"/>
                    <a:pt x="282" y="111"/>
                    <a:pt x="282" y="111"/>
                  </a:cubicBezTo>
                  <a:cubicBezTo>
                    <a:pt x="281" y="108"/>
                    <a:pt x="279" y="104"/>
                    <a:pt x="278" y="100"/>
                  </a:cubicBezTo>
                  <a:cubicBezTo>
                    <a:pt x="278" y="99"/>
                    <a:pt x="278" y="99"/>
                    <a:pt x="278" y="99"/>
                  </a:cubicBezTo>
                  <a:cubicBezTo>
                    <a:pt x="278" y="99"/>
                    <a:pt x="278" y="99"/>
                    <a:pt x="278" y="99"/>
                  </a:cubicBezTo>
                  <a:cubicBezTo>
                    <a:pt x="280" y="97"/>
                    <a:pt x="282" y="95"/>
                    <a:pt x="284" y="94"/>
                  </a:cubicBezTo>
                  <a:cubicBezTo>
                    <a:pt x="285" y="92"/>
                    <a:pt x="287" y="90"/>
                    <a:pt x="289" y="89"/>
                  </a:cubicBezTo>
                  <a:cubicBezTo>
                    <a:pt x="288" y="86"/>
                    <a:pt x="286" y="84"/>
                    <a:pt x="285" y="82"/>
                  </a:cubicBezTo>
                  <a:cubicBezTo>
                    <a:pt x="283" y="82"/>
                    <a:pt x="281" y="82"/>
                    <a:pt x="278" y="83"/>
                  </a:cubicBezTo>
                  <a:cubicBezTo>
                    <a:pt x="276" y="83"/>
                    <a:pt x="273" y="83"/>
                    <a:pt x="271" y="84"/>
                  </a:cubicBezTo>
                  <a:cubicBezTo>
                    <a:pt x="270" y="84"/>
                    <a:pt x="270" y="84"/>
                    <a:pt x="270" y="84"/>
                  </a:cubicBezTo>
                  <a:cubicBezTo>
                    <a:pt x="270" y="83"/>
                    <a:pt x="270" y="83"/>
                    <a:pt x="270" y="83"/>
                  </a:cubicBezTo>
                  <a:cubicBezTo>
                    <a:pt x="268" y="80"/>
                    <a:pt x="266" y="76"/>
                    <a:pt x="264" y="73"/>
                  </a:cubicBezTo>
                  <a:cubicBezTo>
                    <a:pt x="263" y="72"/>
                    <a:pt x="263" y="72"/>
                    <a:pt x="263" y="72"/>
                  </a:cubicBezTo>
                  <a:cubicBezTo>
                    <a:pt x="264" y="72"/>
                    <a:pt x="264" y="72"/>
                    <a:pt x="264" y="72"/>
                  </a:cubicBezTo>
                  <a:cubicBezTo>
                    <a:pt x="265" y="70"/>
                    <a:pt x="266" y="68"/>
                    <a:pt x="268" y="66"/>
                  </a:cubicBezTo>
                  <a:cubicBezTo>
                    <a:pt x="269" y="64"/>
                    <a:pt x="270" y="62"/>
                    <a:pt x="271" y="60"/>
                  </a:cubicBezTo>
                  <a:cubicBezTo>
                    <a:pt x="270" y="58"/>
                    <a:pt x="268" y="56"/>
                    <a:pt x="267" y="54"/>
                  </a:cubicBezTo>
                  <a:cubicBezTo>
                    <a:pt x="264" y="54"/>
                    <a:pt x="262" y="55"/>
                    <a:pt x="260" y="56"/>
                  </a:cubicBezTo>
                  <a:cubicBezTo>
                    <a:pt x="258" y="57"/>
                    <a:pt x="255" y="58"/>
                    <a:pt x="253" y="59"/>
                  </a:cubicBezTo>
                  <a:cubicBezTo>
                    <a:pt x="252" y="59"/>
                    <a:pt x="252" y="59"/>
                    <a:pt x="252" y="59"/>
                  </a:cubicBezTo>
                  <a:cubicBezTo>
                    <a:pt x="252" y="58"/>
                    <a:pt x="252" y="58"/>
                    <a:pt x="252" y="58"/>
                  </a:cubicBezTo>
                  <a:cubicBezTo>
                    <a:pt x="249" y="55"/>
                    <a:pt x="246" y="53"/>
                    <a:pt x="243" y="50"/>
                  </a:cubicBezTo>
                  <a:cubicBezTo>
                    <a:pt x="243" y="49"/>
                    <a:pt x="243" y="49"/>
                    <a:pt x="243" y="49"/>
                  </a:cubicBezTo>
                  <a:cubicBezTo>
                    <a:pt x="243" y="49"/>
                    <a:pt x="243" y="49"/>
                    <a:pt x="243" y="49"/>
                  </a:cubicBezTo>
                  <a:cubicBezTo>
                    <a:pt x="244" y="47"/>
                    <a:pt x="245" y="44"/>
                    <a:pt x="246" y="42"/>
                  </a:cubicBezTo>
                  <a:cubicBezTo>
                    <a:pt x="247" y="40"/>
                    <a:pt x="247" y="37"/>
                    <a:pt x="248" y="35"/>
                  </a:cubicBezTo>
                  <a:cubicBezTo>
                    <a:pt x="246" y="33"/>
                    <a:pt x="244" y="32"/>
                    <a:pt x="242" y="30"/>
                  </a:cubicBezTo>
                  <a:cubicBezTo>
                    <a:pt x="240" y="31"/>
                    <a:pt x="238" y="33"/>
                    <a:pt x="236" y="34"/>
                  </a:cubicBezTo>
                  <a:cubicBezTo>
                    <a:pt x="234" y="36"/>
                    <a:pt x="232" y="37"/>
                    <a:pt x="230" y="38"/>
                  </a:cubicBezTo>
                  <a:cubicBezTo>
                    <a:pt x="229" y="39"/>
                    <a:pt x="229" y="39"/>
                    <a:pt x="229" y="39"/>
                  </a:cubicBezTo>
                  <a:cubicBezTo>
                    <a:pt x="228" y="38"/>
                    <a:pt x="228" y="38"/>
                    <a:pt x="228" y="38"/>
                  </a:cubicBezTo>
                  <a:cubicBezTo>
                    <a:pt x="225" y="36"/>
                    <a:pt x="222" y="34"/>
                    <a:pt x="219" y="32"/>
                  </a:cubicBezTo>
                  <a:cubicBezTo>
                    <a:pt x="218" y="32"/>
                    <a:pt x="218" y="32"/>
                    <a:pt x="218" y="32"/>
                  </a:cubicBezTo>
                  <a:cubicBezTo>
                    <a:pt x="218" y="31"/>
                    <a:pt x="218" y="31"/>
                    <a:pt x="218" y="31"/>
                  </a:cubicBezTo>
                  <a:cubicBezTo>
                    <a:pt x="218" y="28"/>
                    <a:pt x="219" y="26"/>
                    <a:pt x="219" y="23"/>
                  </a:cubicBezTo>
                  <a:cubicBezTo>
                    <a:pt x="219" y="21"/>
                    <a:pt x="220" y="19"/>
                    <a:pt x="220" y="16"/>
                  </a:cubicBezTo>
                  <a:cubicBezTo>
                    <a:pt x="218" y="15"/>
                    <a:pt x="215" y="14"/>
                    <a:pt x="213" y="13"/>
                  </a:cubicBezTo>
                  <a:cubicBezTo>
                    <a:pt x="211" y="15"/>
                    <a:pt x="210" y="16"/>
                    <a:pt x="208" y="18"/>
                  </a:cubicBezTo>
                  <a:cubicBezTo>
                    <a:pt x="206" y="20"/>
                    <a:pt x="205" y="22"/>
                    <a:pt x="203" y="23"/>
                  </a:cubicBezTo>
                  <a:cubicBezTo>
                    <a:pt x="202" y="24"/>
                    <a:pt x="202" y="24"/>
                    <a:pt x="202" y="24"/>
                  </a:cubicBezTo>
                  <a:cubicBezTo>
                    <a:pt x="202" y="24"/>
                    <a:pt x="202" y="24"/>
                    <a:pt x="202" y="24"/>
                  </a:cubicBezTo>
                  <a:cubicBezTo>
                    <a:pt x="198" y="22"/>
                    <a:pt x="194" y="21"/>
                    <a:pt x="191" y="20"/>
                  </a:cubicBezTo>
                  <a:cubicBezTo>
                    <a:pt x="190" y="20"/>
                    <a:pt x="190" y="20"/>
                    <a:pt x="190" y="20"/>
                  </a:cubicBezTo>
                  <a:cubicBezTo>
                    <a:pt x="190" y="19"/>
                    <a:pt x="190" y="19"/>
                    <a:pt x="190" y="19"/>
                  </a:cubicBezTo>
                  <a:cubicBezTo>
                    <a:pt x="189" y="17"/>
                    <a:pt x="189" y="14"/>
                    <a:pt x="189" y="12"/>
                  </a:cubicBezTo>
                  <a:cubicBezTo>
                    <a:pt x="189" y="9"/>
                    <a:pt x="189" y="7"/>
                    <a:pt x="188" y="4"/>
                  </a:cubicBezTo>
                  <a:cubicBezTo>
                    <a:pt x="186" y="4"/>
                    <a:pt x="183" y="3"/>
                    <a:pt x="181" y="3"/>
                  </a:cubicBezTo>
                  <a:cubicBezTo>
                    <a:pt x="180" y="4"/>
                    <a:pt x="178" y="7"/>
                    <a:pt x="177" y="9"/>
                  </a:cubicBezTo>
                  <a:cubicBezTo>
                    <a:pt x="176" y="11"/>
                    <a:pt x="175" y="13"/>
                    <a:pt x="173" y="15"/>
                  </a:cubicBezTo>
                  <a:cubicBezTo>
                    <a:pt x="173" y="16"/>
                    <a:pt x="173" y="16"/>
                    <a:pt x="173" y="16"/>
                  </a:cubicBezTo>
                  <a:cubicBezTo>
                    <a:pt x="172" y="16"/>
                    <a:pt x="172" y="16"/>
                    <a:pt x="172" y="16"/>
                  </a:cubicBezTo>
                  <a:cubicBezTo>
                    <a:pt x="168" y="15"/>
                    <a:pt x="165" y="15"/>
                    <a:pt x="161" y="14"/>
                  </a:cubicBezTo>
                  <a:cubicBezTo>
                    <a:pt x="160" y="14"/>
                    <a:pt x="160" y="14"/>
                    <a:pt x="160" y="14"/>
                  </a:cubicBezTo>
                  <a:cubicBezTo>
                    <a:pt x="159" y="14"/>
                    <a:pt x="159" y="14"/>
                    <a:pt x="159" y="14"/>
                  </a:cubicBezTo>
                  <a:cubicBezTo>
                    <a:pt x="159" y="11"/>
                    <a:pt x="158" y="9"/>
                    <a:pt x="157" y="7"/>
                  </a:cubicBezTo>
                  <a:cubicBezTo>
                    <a:pt x="156" y="4"/>
                    <a:pt x="156" y="2"/>
                    <a:pt x="155" y="0"/>
                  </a:cubicBezTo>
                  <a:cubicBezTo>
                    <a:pt x="155" y="0"/>
                    <a:pt x="155" y="0"/>
                    <a:pt x="155" y="0"/>
                  </a:cubicBezTo>
                  <a:cubicBezTo>
                    <a:pt x="152" y="0"/>
                    <a:pt x="150" y="0"/>
                    <a:pt x="147" y="0"/>
                  </a:cubicBezTo>
                  <a:cubicBezTo>
                    <a:pt x="147" y="0"/>
                    <a:pt x="147" y="0"/>
                    <a:pt x="147" y="0"/>
                  </a:cubicBezTo>
                  <a:cubicBezTo>
                    <a:pt x="146" y="2"/>
                    <a:pt x="145" y="4"/>
                    <a:pt x="145" y="7"/>
                  </a:cubicBezTo>
                  <a:cubicBezTo>
                    <a:pt x="144" y="9"/>
                    <a:pt x="143" y="11"/>
                    <a:pt x="142" y="14"/>
                  </a:cubicBezTo>
                  <a:cubicBezTo>
                    <a:pt x="142" y="14"/>
                    <a:pt x="142" y="14"/>
                    <a:pt x="142" y="14"/>
                  </a:cubicBezTo>
                  <a:cubicBezTo>
                    <a:pt x="141" y="14"/>
                    <a:pt x="141" y="14"/>
                    <a:pt x="141" y="14"/>
                  </a:cubicBezTo>
                  <a:cubicBezTo>
                    <a:pt x="137" y="15"/>
                    <a:pt x="133" y="15"/>
                    <a:pt x="130" y="16"/>
                  </a:cubicBezTo>
                  <a:cubicBezTo>
                    <a:pt x="129" y="16"/>
                    <a:pt x="129" y="16"/>
                    <a:pt x="129" y="16"/>
                  </a:cubicBezTo>
                  <a:cubicBezTo>
                    <a:pt x="129" y="15"/>
                    <a:pt x="129" y="15"/>
                    <a:pt x="129" y="15"/>
                  </a:cubicBezTo>
                  <a:cubicBezTo>
                    <a:pt x="127" y="13"/>
                    <a:pt x="126" y="11"/>
                    <a:pt x="125" y="9"/>
                  </a:cubicBezTo>
                  <a:cubicBezTo>
                    <a:pt x="123" y="7"/>
                    <a:pt x="122" y="4"/>
                    <a:pt x="121" y="3"/>
                  </a:cubicBezTo>
                  <a:cubicBezTo>
                    <a:pt x="118" y="3"/>
                    <a:pt x="116" y="4"/>
                    <a:pt x="113" y="4"/>
                  </a:cubicBezTo>
                  <a:cubicBezTo>
                    <a:pt x="113" y="7"/>
                    <a:pt x="113" y="9"/>
                    <a:pt x="113" y="12"/>
                  </a:cubicBezTo>
                  <a:cubicBezTo>
                    <a:pt x="113" y="14"/>
                    <a:pt x="112" y="17"/>
                    <a:pt x="112" y="19"/>
                  </a:cubicBezTo>
                  <a:cubicBezTo>
                    <a:pt x="112" y="20"/>
                    <a:pt x="112" y="20"/>
                    <a:pt x="112" y="20"/>
                  </a:cubicBezTo>
                  <a:cubicBezTo>
                    <a:pt x="111" y="20"/>
                    <a:pt x="111" y="20"/>
                    <a:pt x="111" y="20"/>
                  </a:cubicBezTo>
                  <a:cubicBezTo>
                    <a:pt x="108" y="21"/>
                    <a:pt x="104" y="22"/>
                    <a:pt x="100" y="24"/>
                  </a:cubicBezTo>
                  <a:cubicBezTo>
                    <a:pt x="100" y="24"/>
                    <a:pt x="100" y="24"/>
                    <a:pt x="100" y="24"/>
                  </a:cubicBezTo>
                  <a:cubicBezTo>
                    <a:pt x="99" y="23"/>
                    <a:pt x="99" y="23"/>
                    <a:pt x="99" y="23"/>
                  </a:cubicBezTo>
                  <a:cubicBezTo>
                    <a:pt x="97" y="22"/>
                    <a:pt x="96" y="20"/>
                    <a:pt x="94" y="18"/>
                  </a:cubicBezTo>
                  <a:cubicBezTo>
                    <a:pt x="92" y="16"/>
                    <a:pt x="90" y="15"/>
                    <a:pt x="89" y="13"/>
                  </a:cubicBezTo>
                  <a:cubicBezTo>
                    <a:pt x="86" y="14"/>
                    <a:pt x="84" y="15"/>
                    <a:pt x="82" y="16"/>
                  </a:cubicBezTo>
                  <a:cubicBezTo>
                    <a:pt x="82" y="19"/>
                    <a:pt x="82" y="21"/>
                    <a:pt x="83" y="23"/>
                  </a:cubicBezTo>
                  <a:cubicBezTo>
                    <a:pt x="83" y="26"/>
                    <a:pt x="83" y="28"/>
                    <a:pt x="84" y="31"/>
                  </a:cubicBezTo>
                  <a:cubicBezTo>
                    <a:pt x="84" y="32"/>
                    <a:pt x="84" y="32"/>
                    <a:pt x="84" y="32"/>
                  </a:cubicBezTo>
                  <a:cubicBezTo>
                    <a:pt x="83" y="32"/>
                    <a:pt x="83" y="32"/>
                    <a:pt x="83" y="32"/>
                  </a:cubicBezTo>
                  <a:cubicBezTo>
                    <a:pt x="80" y="34"/>
                    <a:pt x="76" y="36"/>
                    <a:pt x="73" y="38"/>
                  </a:cubicBezTo>
                  <a:cubicBezTo>
                    <a:pt x="73" y="39"/>
                    <a:pt x="73" y="39"/>
                    <a:pt x="73" y="39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0" y="37"/>
                    <a:pt x="68" y="36"/>
                    <a:pt x="66" y="34"/>
                  </a:cubicBezTo>
                  <a:cubicBezTo>
                    <a:pt x="64" y="33"/>
                    <a:pt x="62" y="31"/>
                    <a:pt x="60" y="30"/>
                  </a:cubicBezTo>
                  <a:cubicBezTo>
                    <a:pt x="58" y="32"/>
                    <a:pt x="56" y="33"/>
                    <a:pt x="54" y="35"/>
                  </a:cubicBezTo>
                  <a:cubicBezTo>
                    <a:pt x="54" y="37"/>
                    <a:pt x="55" y="40"/>
                    <a:pt x="56" y="42"/>
                  </a:cubicBezTo>
                  <a:cubicBezTo>
                    <a:pt x="57" y="44"/>
                    <a:pt x="58" y="47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8" y="50"/>
                    <a:pt x="58" y="50"/>
                    <a:pt x="58" y="50"/>
                  </a:cubicBezTo>
                  <a:cubicBezTo>
                    <a:pt x="56" y="53"/>
                    <a:pt x="53" y="55"/>
                    <a:pt x="50" y="58"/>
                  </a:cubicBezTo>
                  <a:cubicBezTo>
                    <a:pt x="50" y="59"/>
                    <a:pt x="50" y="59"/>
                    <a:pt x="50" y="59"/>
                  </a:cubicBezTo>
                  <a:cubicBezTo>
                    <a:pt x="49" y="59"/>
                    <a:pt x="49" y="59"/>
                    <a:pt x="49" y="59"/>
                  </a:cubicBezTo>
                  <a:cubicBezTo>
                    <a:pt x="47" y="58"/>
                    <a:pt x="44" y="57"/>
                    <a:pt x="42" y="56"/>
                  </a:cubicBezTo>
                  <a:cubicBezTo>
                    <a:pt x="40" y="55"/>
                    <a:pt x="37" y="54"/>
                    <a:pt x="35" y="54"/>
                  </a:cubicBezTo>
                  <a:cubicBezTo>
                    <a:pt x="33" y="56"/>
                    <a:pt x="32" y="58"/>
                    <a:pt x="30" y="60"/>
                  </a:cubicBezTo>
                  <a:cubicBezTo>
                    <a:pt x="32" y="62"/>
                    <a:pt x="33" y="64"/>
                    <a:pt x="34" y="66"/>
                  </a:cubicBezTo>
                  <a:cubicBezTo>
                    <a:pt x="36" y="68"/>
                    <a:pt x="37" y="70"/>
                    <a:pt x="38" y="72"/>
                  </a:cubicBezTo>
                  <a:cubicBezTo>
                    <a:pt x="39" y="72"/>
                    <a:pt x="39" y="72"/>
                    <a:pt x="39" y="72"/>
                  </a:cubicBezTo>
                  <a:cubicBezTo>
                    <a:pt x="38" y="73"/>
                    <a:pt x="38" y="73"/>
                    <a:pt x="38" y="73"/>
                  </a:cubicBezTo>
                  <a:cubicBezTo>
                    <a:pt x="36" y="76"/>
                    <a:pt x="34" y="80"/>
                    <a:pt x="32" y="83"/>
                  </a:cubicBezTo>
                  <a:cubicBezTo>
                    <a:pt x="32" y="84"/>
                    <a:pt x="32" y="84"/>
                    <a:pt x="32" y="84"/>
                  </a:cubicBezTo>
                  <a:cubicBezTo>
                    <a:pt x="31" y="84"/>
                    <a:pt x="31" y="84"/>
                    <a:pt x="31" y="84"/>
                  </a:cubicBezTo>
                  <a:cubicBezTo>
                    <a:pt x="29" y="83"/>
                    <a:pt x="26" y="83"/>
                    <a:pt x="24" y="83"/>
                  </a:cubicBezTo>
                  <a:cubicBezTo>
                    <a:pt x="21" y="82"/>
                    <a:pt x="19" y="82"/>
                    <a:pt x="17" y="82"/>
                  </a:cubicBezTo>
                  <a:cubicBezTo>
                    <a:pt x="15" y="84"/>
                    <a:pt x="14" y="86"/>
                    <a:pt x="13" y="89"/>
                  </a:cubicBezTo>
                  <a:cubicBezTo>
                    <a:pt x="15" y="90"/>
                    <a:pt x="16" y="92"/>
                    <a:pt x="18" y="94"/>
                  </a:cubicBezTo>
                  <a:cubicBezTo>
                    <a:pt x="20" y="95"/>
                    <a:pt x="22" y="97"/>
                    <a:pt x="24" y="99"/>
                  </a:cubicBezTo>
                  <a:cubicBezTo>
                    <a:pt x="24" y="99"/>
                    <a:pt x="24" y="99"/>
                    <a:pt x="24" y="99"/>
                  </a:cubicBezTo>
                  <a:cubicBezTo>
                    <a:pt x="24" y="100"/>
                    <a:pt x="24" y="100"/>
                    <a:pt x="24" y="100"/>
                  </a:cubicBezTo>
                  <a:cubicBezTo>
                    <a:pt x="22" y="104"/>
                    <a:pt x="21" y="108"/>
                    <a:pt x="20" y="111"/>
                  </a:cubicBezTo>
                  <a:cubicBezTo>
                    <a:pt x="20" y="112"/>
                    <a:pt x="20" y="112"/>
                    <a:pt x="20" y="112"/>
                  </a:cubicBezTo>
                  <a:cubicBezTo>
                    <a:pt x="19" y="112"/>
                    <a:pt x="19" y="112"/>
                    <a:pt x="19" y="112"/>
                  </a:cubicBezTo>
                  <a:cubicBezTo>
                    <a:pt x="17" y="112"/>
                    <a:pt x="14" y="112"/>
                    <a:pt x="12" y="113"/>
                  </a:cubicBezTo>
                  <a:cubicBezTo>
                    <a:pt x="9" y="113"/>
                    <a:pt x="7" y="113"/>
                    <a:pt x="4" y="113"/>
                  </a:cubicBezTo>
                  <a:cubicBezTo>
                    <a:pt x="4" y="116"/>
                    <a:pt x="3" y="118"/>
                    <a:pt x="3" y="121"/>
                  </a:cubicBezTo>
                  <a:cubicBezTo>
                    <a:pt x="5" y="122"/>
                    <a:pt x="7" y="123"/>
                    <a:pt x="9" y="125"/>
                  </a:cubicBezTo>
                  <a:cubicBezTo>
                    <a:pt x="11" y="126"/>
                    <a:pt x="13" y="127"/>
                    <a:pt x="15" y="128"/>
                  </a:cubicBezTo>
                  <a:cubicBezTo>
                    <a:pt x="16" y="129"/>
                    <a:pt x="16" y="129"/>
                    <a:pt x="16" y="129"/>
                  </a:cubicBezTo>
                  <a:cubicBezTo>
                    <a:pt x="16" y="130"/>
                    <a:pt x="16" y="130"/>
                    <a:pt x="16" y="130"/>
                  </a:cubicBezTo>
                  <a:cubicBezTo>
                    <a:pt x="15" y="133"/>
                    <a:pt x="15" y="137"/>
                    <a:pt x="15" y="141"/>
                  </a:cubicBezTo>
                  <a:cubicBezTo>
                    <a:pt x="14" y="142"/>
                    <a:pt x="14" y="142"/>
                    <a:pt x="14" y="142"/>
                  </a:cubicBezTo>
                  <a:cubicBezTo>
                    <a:pt x="14" y="142"/>
                    <a:pt x="14" y="142"/>
                    <a:pt x="14" y="142"/>
                  </a:cubicBezTo>
                  <a:cubicBezTo>
                    <a:pt x="12" y="143"/>
                    <a:pt x="9" y="144"/>
                    <a:pt x="7" y="145"/>
                  </a:cubicBezTo>
                  <a:cubicBezTo>
                    <a:pt x="4" y="145"/>
                    <a:pt x="2" y="146"/>
                    <a:pt x="0" y="147"/>
                  </a:cubicBezTo>
                  <a:cubicBezTo>
                    <a:pt x="0" y="147"/>
                    <a:pt x="0" y="147"/>
                    <a:pt x="0" y="147"/>
                  </a:cubicBezTo>
                  <a:cubicBezTo>
                    <a:pt x="0" y="148"/>
                    <a:pt x="0" y="150"/>
                    <a:pt x="0" y="151"/>
                  </a:cubicBezTo>
                  <a:cubicBezTo>
                    <a:pt x="0" y="152"/>
                    <a:pt x="0" y="153"/>
                    <a:pt x="0" y="155"/>
                  </a:cubicBezTo>
                  <a:cubicBezTo>
                    <a:pt x="0" y="155"/>
                    <a:pt x="0" y="155"/>
                    <a:pt x="0" y="155"/>
                  </a:cubicBezTo>
                  <a:cubicBezTo>
                    <a:pt x="2" y="156"/>
                    <a:pt x="4" y="156"/>
                    <a:pt x="7" y="157"/>
                  </a:cubicBezTo>
                  <a:cubicBezTo>
                    <a:pt x="9" y="158"/>
                    <a:pt x="12" y="158"/>
                    <a:pt x="14" y="159"/>
                  </a:cubicBezTo>
                  <a:cubicBezTo>
                    <a:pt x="14" y="160"/>
                    <a:pt x="14" y="160"/>
                    <a:pt x="14" y="160"/>
                  </a:cubicBezTo>
                  <a:cubicBezTo>
                    <a:pt x="15" y="160"/>
                    <a:pt x="15" y="160"/>
                    <a:pt x="15" y="160"/>
                  </a:cubicBezTo>
                  <a:cubicBezTo>
                    <a:pt x="15" y="165"/>
                    <a:pt x="15" y="168"/>
                    <a:pt x="16" y="172"/>
                  </a:cubicBezTo>
                  <a:cubicBezTo>
                    <a:pt x="16" y="173"/>
                    <a:pt x="16" y="173"/>
                    <a:pt x="16" y="173"/>
                  </a:cubicBezTo>
                  <a:cubicBezTo>
                    <a:pt x="15" y="173"/>
                    <a:pt x="15" y="173"/>
                    <a:pt x="15" y="173"/>
                  </a:cubicBezTo>
                  <a:cubicBezTo>
                    <a:pt x="13" y="174"/>
                    <a:pt x="11" y="176"/>
                    <a:pt x="9" y="177"/>
                  </a:cubicBezTo>
                  <a:cubicBezTo>
                    <a:pt x="7" y="178"/>
                    <a:pt x="5" y="179"/>
                    <a:pt x="3" y="181"/>
                  </a:cubicBezTo>
                  <a:cubicBezTo>
                    <a:pt x="3" y="183"/>
                    <a:pt x="4" y="186"/>
                    <a:pt x="4" y="188"/>
                  </a:cubicBezTo>
                  <a:cubicBezTo>
                    <a:pt x="7" y="189"/>
                    <a:pt x="9" y="189"/>
                    <a:pt x="12" y="189"/>
                  </a:cubicBezTo>
                  <a:cubicBezTo>
                    <a:pt x="14" y="189"/>
                    <a:pt x="17" y="189"/>
                    <a:pt x="19" y="190"/>
                  </a:cubicBezTo>
                  <a:cubicBezTo>
                    <a:pt x="20" y="190"/>
                    <a:pt x="20" y="190"/>
                    <a:pt x="20" y="190"/>
                  </a:cubicBezTo>
                  <a:cubicBezTo>
                    <a:pt x="20" y="190"/>
                    <a:pt x="20" y="190"/>
                    <a:pt x="20" y="190"/>
                  </a:cubicBezTo>
                  <a:cubicBezTo>
                    <a:pt x="21" y="194"/>
                    <a:pt x="22" y="198"/>
                    <a:pt x="24" y="201"/>
                  </a:cubicBezTo>
                  <a:cubicBezTo>
                    <a:pt x="24" y="202"/>
                    <a:pt x="24" y="202"/>
                    <a:pt x="24" y="202"/>
                  </a:cubicBezTo>
                  <a:cubicBezTo>
                    <a:pt x="24" y="203"/>
                    <a:pt x="24" y="203"/>
                    <a:pt x="24" y="203"/>
                  </a:cubicBezTo>
                  <a:cubicBezTo>
                    <a:pt x="22" y="204"/>
                    <a:pt x="20" y="206"/>
                    <a:pt x="18" y="208"/>
                  </a:cubicBezTo>
                  <a:cubicBezTo>
                    <a:pt x="16" y="210"/>
                    <a:pt x="15" y="211"/>
                    <a:pt x="13" y="213"/>
                  </a:cubicBezTo>
                  <a:cubicBezTo>
                    <a:pt x="14" y="215"/>
                    <a:pt x="15" y="218"/>
                    <a:pt x="17" y="220"/>
                  </a:cubicBezTo>
                  <a:cubicBezTo>
                    <a:pt x="19" y="220"/>
                    <a:pt x="21" y="219"/>
                    <a:pt x="24" y="219"/>
                  </a:cubicBezTo>
                  <a:cubicBezTo>
                    <a:pt x="26" y="219"/>
                    <a:pt x="29" y="218"/>
                    <a:pt x="31" y="218"/>
                  </a:cubicBezTo>
                  <a:cubicBezTo>
                    <a:pt x="32" y="218"/>
                    <a:pt x="32" y="218"/>
                    <a:pt x="32" y="218"/>
                  </a:cubicBezTo>
                  <a:cubicBezTo>
                    <a:pt x="32" y="219"/>
                    <a:pt x="32" y="219"/>
                    <a:pt x="32" y="219"/>
                  </a:cubicBezTo>
                  <a:cubicBezTo>
                    <a:pt x="34" y="222"/>
                    <a:pt x="36" y="225"/>
                    <a:pt x="38" y="228"/>
                  </a:cubicBezTo>
                  <a:cubicBezTo>
                    <a:pt x="39" y="229"/>
                    <a:pt x="39" y="229"/>
                    <a:pt x="39" y="229"/>
                  </a:cubicBezTo>
                  <a:cubicBezTo>
                    <a:pt x="38" y="230"/>
                    <a:pt x="38" y="230"/>
                    <a:pt x="38" y="230"/>
                  </a:cubicBezTo>
                  <a:cubicBezTo>
                    <a:pt x="37" y="232"/>
                    <a:pt x="36" y="234"/>
                    <a:pt x="34" y="236"/>
                  </a:cubicBezTo>
                  <a:cubicBezTo>
                    <a:pt x="33" y="238"/>
                    <a:pt x="32" y="240"/>
                    <a:pt x="30" y="242"/>
                  </a:cubicBezTo>
                  <a:cubicBezTo>
                    <a:pt x="32" y="244"/>
                    <a:pt x="33" y="246"/>
                    <a:pt x="35" y="248"/>
                  </a:cubicBezTo>
                  <a:cubicBezTo>
                    <a:pt x="37" y="247"/>
                    <a:pt x="40" y="246"/>
                    <a:pt x="42" y="246"/>
                  </a:cubicBezTo>
                  <a:cubicBezTo>
                    <a:pt x="44" y="245"/>
                    <a:pt x="47" y="244"/>
                    <a:pt x="49" y="243"/>
                  </a:cubicBezTo>
                  <a:cubicBezTo>
                    <a:pt x="50" y="243"/>
                    <a:pt x="50" y="243"/>
                    <a:pt x="50" y="243"/>
                  </a:cubicBezTo>
                  <a:cubicBezTo>
                    <a:pt x="50" y="243"/>
                    <a:pt x="50" y="243"/>
                    <a:pt x="50" y="243"/>
                  </a:cubicBezTo>
                  <a:cubicBezTo>
                    <a:pt x="53" y="246"/>
                    <a:pt x="56" y="249"/>
                    <a:pt x="58" y="251"/>
                  </a:cubicBezTo>
                  <a:cubicBezTo>
                    <a:pt x="59" y="252"/>
                    <a:pt x="59" y="252"/>
                    <a:pt x="59" y="252"/>
                  </a:cubicBezTo>
                  <a:cubicBezTo>
                    <a:pt x="59" y="253"/>
                    <a:pt x="59" y="253"/>
                    <a:pt x="59" y="253"/>
                  </a:cubicBezTo>
                  <a:cubicBezTo>
                    <a:pt x="58" y="255"/>
                    <a:pt x="57" y="257"/>
                    <a:pt x="56" y="260"/>
                  </a:cubicBezTo>
                  <a:cubicBezTo>
                    <a:pt x="55" y="262"/>
                    <a:pt x="54" y="264"/>
                    <a:pt x="54" y="266"/>
                  </a:cubicBezTo>
                  <a:cubicBezTo>
                    <a:pt x="56" y="268"/>
                    <a:pt x="58" y="270"/>
                    <a:pt x="60" y="271"/>
                  </a:cubicBezTo>
                  <a:cubicBezTo>
                    <a:pt x="62" y="270"/>
                    <a:pt x="64" y="269"/>
                    <a:pt x="66" y="267"/>
                  </a:cubicBezTo>
                  <a:cubicBezTo>
                    <a:pt x="68" y="266"/>
                    <a:pt x="70" y="265"/>
                    <a:pt x="72" y="263"/>
                  </a:cubicBezTo>
                  <a:cubicBezTo>
                    <a:pt x="73" y="263"/>
                    <a:pt x="73" y="263"/>
                    <a:pt x="73" y="263"/>
                  </a:cubicBezTo>
                  <a:cubicBezTo>
                    <a:pt x="73" y="263"/>
                    <a:pt x="73" y="263"/>
                    <a:pt x="73" y="263"/>
                  </a:cubicBezTo>
                  <a:cubicBezTo>
                    <a:pt x="76" y="266"/>
                    <a:pt x="80" y="268"/>
                    <a:pt x="83" y="270"/>
                  </a:cubicBezTo>
                  <a:cubicBezTo>
                    <a:pt x="84" y="270"/>
                    <a:pt x="84" y="270"/>
                    <a:pt x="84" y="270"/>
                  </a:cubicBezTo>
                  <a:cubicBezTo>
                    <a:pt x="84" y="271"/>
                    <a:pt x="84" y="271"/>
                    <a:pt x="84" y="271"/>
                  </a:cubicBezTo>
                  <a:cubicBezTo>
                    <a:pt x="83" y="273"/>
                    <a:pt x="83" y="276"/>
                    <a:pt x="83" y="278"/>
                  </a:cubicBezTo>
                  <a:cubicBezTo>
                    <a:pt x="82" y="280"/>
                    <a:pt x="82" y="283"/>
                    <a:pt x="82" y="285"/>
                  </a:cubicBezTo>
                  <a:cubicBezTo>
                    <a:pt x="84" y="286"/>
                    <a:pt x="86" y="287"/>
                    <a:pt x="89" y="289"/>
                  </a:cubicBezTo>
                  <a:cubicBezTo>
                    <a:pt x="90" y="287"/>
                    <a:pt x="92" y="285"/>
                    <a:pt x="94" y="283"/>
                  </a:cubicBezTo>
                  <a:cubicBezTo>
                    <a:pt x="96" y="282"/>
                    <a:pt x="97" y="280"/>
                    <a:pt x="99" y="278"/>
                  </a:cubicBezTo>
                  <a:cubicBezTo>
                    <a:pt x="100" y="278"/>
                    <a:pt x="100" y="278"/>
                    <a:pt x="100" y="278"/>
                  </a:cubicBezTo>
                  <a:cubicBezTo>
                    <a:pt x="100" y="278"/>
                    <a:pt x="100" y="278"/>
                    <a:pt x="100" y="278"/>
                  </a:cubicBezTo>
                  <a:cubicBezTo>
                    <a:pt x="104" y="279"/>
                    <a:pt x="108" y="281"/>
                    <a:pt x="111" y="282"/>
                  </a:cubicBezTo>
                  <a:cubicBezTo>
                    <a:pt x="112" y="282"/>
                    <a:pt x="112" y="282"/>
                    <a:pt x="112" y="282"/>
                  </a:cubicBezTo>
                  <a:cubicBezTo>
                    <a:pt x="112" y="283"/>
                    <a:pt x="112" y="283"/>
                    <a:pt x="112" y="283"/>
                  </a:cubicBezTo>
                  <a:cubicBezTo>
                    <a:pt x="112" y="285"/>
                    <a:pt x="113" y="288"/>
                    <a:pt x="113" y="290"/>
                  </a:cubicBezTo>
                  <a:cubicBezTo>
                    <a:pt x="113" y="292"/>
                    <a:pt x="113" y="295"/>
                    <a:pt x="113" y="297"/>
                  </a:cubicBezTo>
                  <a:cubicBezTo>
                    <a:pt x="116" y="298"/>
                    <a:pt x="118" y="298"/>
                    <a:pt x="121" y="299"/>
                  </a:cubicBezTo>
                  <a:cubicBezTo>
                    <a:pt x="122" y="297"/>
                    <a:pt x="124" y="295"/>
                    <a:pt x="125" y="293"/>
                  </a:cubicBezTo>
                  <a:cubicBezTo>
                    <a:pt x="126" y="291"/>
                    <a:pt x="127" y="288"/>
                    <a:pt x="129" y="287"/>
                  </a:cubicBezTo>
                  <a:cubicBezTo>
                    <a:pt x="129" y="286"/>
                    <a:pt x="129" y="286"/>
                    <a:pt x="129" y="286"/>
                  </a:cubicBezTo>
                  <a:cubicBezTo>
                    <a:pt x="130" y="286"/>
                    <a:pt x="130" y="286"/>
                    <a:pt x="130" y="286"/>
                  </a:cubicBezTo>
                  <a:cubicBezTo>
                    <a:pt x="133" y="286"/>
                    <a:pt x="137" y="287"/>
                    <a:pt x="141" y="287"/>
                  </a:cubicBezTo>
                  <a:cubicBezTo>
                    <a:pt x="142" y="287"/>
                    <a:pt x="142" y="287"/>
                    <a:pt x="142" y="287"/>
                  </a:cubicBezTo>
                  <a:cubicBezTo>
                    <a:pt x="142" y="288"/>
                    <a:pt x="142" y="288"/>
                    <a:pt x="142" y="288"/>
                  </a:cubicBezTo>
                  <a:cubicBezTo>
                    <a:pt x="143" y="290"/>
                    <a:pt x="144" y="293"/>
                    <a:pt x="145" y="295"/>
                  </a:cubicBezTo>
                  <a:cubicBezTo>
                    <a:pt x="145" y="297"/>
                    <a:pt x="146" y="300"/>
                    <a:pt x="147" y="302"/>
                  </a:cubicBezTo>
                  <a:cubicBezTo>
                    <a:pt x="147" y="302"/>
                    <a:pt x="147" y="302"/>
                    <a:pt x="147" y="302"/>
                  </a:cubicBezTo>
                  <a:cubicBezTo>
                    <a:pt x="150" y="302"/>
                    <a:pt x="152" y="302"/>
                    <a:pt x="155" y="302"/>
                  </a:cubicBezTo>
                  <a:cubicBezTo>
                    <a:pt x="155" y="302"/>
                    <a:pt x="155" y="302"/>
                    <a:pt x="155" y="302"/>
                  </a:cubicBezTo>
                  <a:cubicBezTo>
                    <a:pt x="156" y="300"/>
                    <a:pt x="156" y="297"/>
                    <a:pt x="157" y="295"/>
                  </a:cubicBezTo>
                  <a:cubicBezTo>
                    <a:pt x="158" y="293"/>
                    <a:pt x="159" y="290"/>
                    <a:pt x="159" y="288"/>
                  </a:cubicBezTo>
                  <a:cubicBezTo>
                    <a:pt x="160" y="287"/>
                    <a:pt x="160" y="287"/>
                    <a:pt x="160" y="287"/>
                  </a:cubicBezTo>
                  <a:cubicBezTo>
                    <a:pt x="161" y="287"/>
                    <a:pt x="161" y="287"/>
                    <a:pt x="161" y="287"/>
                  </a:cubicBezTo>
                  <a:cubicBezTo>
                    <a:pt x="165" y="287"/>
                    <a:pt x="168" y="286"/>
                    <a:pt x="172" y="286"/>
                  </a:cubicBezTo>
                  <a:cubicBezTo>
                    <a:pt x="173" y="286"/>
                    <a:pt x="173" y="286"/>
                    <a:pt x="173" y="286"/>
                  </a:cubicBezTo>
                  <a:cubicBezTo>
                    <a:pt x="173" y="287"/>
                    <a:pt x="173" y="287"/>
                    <a:pt x="173" y="287"/>
                  </a:cubicBezTo>
                  <a:cubicBezTo>
                    <a:pt x="175" y="288"/>
                    <a:pt x="176" y="291"/>
                    <a:pt x="177" y="293"/>
                  </a:cubicBezTo>
                  <a:cubicBezTo>
                    <a:pt x="178" y="295"/>
                    <a:pt x="180" y="297"/>
                    <a:pt x="181" y="299"/>
                  </a:cubicBezTo>
                  <a:cubicBezTo>
                    <a:pt x="183" y="298"/>
                    <a:pt x="186" y="298"/>
                    <a:pt x="188" y="297"/>
                  </a:cubicBezTo>
                  <a:cubicBezTo>
                    <a:pt x="189" y="295"/>
                    <a:pt x="189" y="292"/>
                    <a:pt x="189" y="290"/>
                  </a:cubicBezTo>
                  <a:cubicBezTo>
                    <a:pt x="189" y="288"/>
                    <a:pt x="189" y="285"/>
                    <a:pt x="190" y="283"/>
                  </a:cubicBezTo>
                  <a:cubicBezTo>
                    <a:pt x="190" y="282"/>
                    <a:pt x="190" y="282"/>
                    <a:pt x="190" y="282"/>
                  </a:cubicBezTo>
                  <a:cubicBezTo>
                    <a:pt x="191" y="282"/>
                    <a:pt x="191" y="282"/>
                    <a:pt x="191" y="282"/>
                  </a:cubicBezTo>
                  <a:cubicBezTo>
                    <a:pt x="194" y="281"/>
                    <a:pt x="198" y="279"/>
                    <a:pt x="202" y="278"/>
                  </a:cubicBezTo>
                  <a:cubicBezTo>
                    <a:pt x="202" y="278"/>
                    <a:pt x="202" y="278"/>
                    <a:pt x="202" y="278"/>
                  </a:cubicBezTo>
                  <a:cubicBezTo>
                    <a:pt x="203" y="278"/>
                    <a:pt x="203" y="278"/>
                    <a:pt x="203" y="278"/>
                  </a:cubicBezTo>
                  <a:cubicBezTo>
                    <a:pt x="205" y="280"/>
                    <a:pt x="206" y="282"/>
                    <a:pt x="208" y="283"/>
                  </a:cubicBezTo>
                  <a:cubicBezTo>
                    <a:pt x="210" y="285"/>
                    <a:pt x="211" y="287"/>
                    <a:pt x="213" y="289"/>
                  </a:cubicBezTo>
                  <a:cubicBezTo>
                    <a:pt x="215" y="288"/>
                    <a:pt x="218" y="286"/>
                    <a:pt x="220" y="285"/>
                  </a:cubicBezTo>
                  <a:cubicBezTo>
                    <a:pt x="220" y="283"/>
                    <a:pt x="219" y="280"/>
                    <a:pt x="219" y="278"/>
                  </a:cubicBezTo>
                  <a:cubicBezTo>
                    <a:pt x="219" y="276"/>
                    <a:pt x="218" y="273"/>
                    <a:pt x="218" y="271"/>
                  </a:cubicBezTo>
                  <a:cubicBezTo>
                    <a:pt x="218" y="270"/>
                    <a:pt x="218" y="270"/>
                    <a:pt x="218" y="270"/>
                  </a:cubicBezTo>
                  <a:cubicBezTo>
                    <a:pt x="219" y="270"/>
                    <a:pt x="219" y="270"/>
                    <a:pt x="219" y="270"/>
                  </a:cubicBezTo>
                  <a:cubicBezTo>
                    <a:pt x="222" y="268"/>
                    <a:pt x="225" y="266"/>
                    <a:pt x="228" y="263"/>
                  </a:cubicBezTo>
                  <a:cubicBezTo>
                    <a:pt x="229" y="263"/>
                    <a:pt x="229" y="263"/>
                    <a:pt x="229" y="263"/>
                  </a:cubicBezTo>
                  <a:cubicBezTo>
                    <a:pt x="230" y="263"/>
                    <a:pt x="230" y="263"/>
                    <a:pt x="230" y="263"/>
                  </a:cubicBezTo>
                  <a:cubicBezTo>
                    <a:pt x="232" y="265"/>
                    <a:pt x="234" y="266"/>
                    <a:pt x="236" y="267"/>
                  </a:cubicBezTo>
                  <a:cubicBezTo>
                    <a:pt x="238" y="269"/>
                    <a:pt x="240" y="270"/>
                    <a:pt x="242" y="271"/>
                  </a:cubicBezTo>
                  <a:cubicBezTo>
                    <a:pt x="244" y="270"/>
                    <a:pt x="246" y="268"/>
                    <a:pt x="248" y="266"/>
                  </a:cubicBezTo>
                  <a:cubicBezTo>
                    <a:pt x="247" y="264"/>
                    <a:pt x="247" y="262"/>
                    <a:pt x="246" y="260"/>
                  </a:cubicBezTo>
                  <a:cubicBezTo>
                    <a:pt x="245" y="257"/>
                    <a:pt x="244" y="255"/>
                    <a:pt x="243" y="253"/>
                  </a:cubicBezTo>
                  <a:cubicBezTo>
                    <a:pt x="243" y="252"/>
                    <a:pt x="243" y="252"/>
                    <a:pt x="243" y="252"/>
                  </a:cubicBezTo>
                  <a:cubicBezTo>
                    <a:pt x="243" y="251"/>
                    <a:pt x="243" y="251"/>
                    <a:pt x="243" y="251"/>
                  </a:cubicBezTo>
                  <a:cubicBezTo>
                    <a:pt x="246" y="249"/>
                    <a:pt x="249" y="246"/>
                    <a:pt x="252" y="243"/>
                  </a:cubicBezTo>
                  <a:cubicBezTo>
                    <a:pt x="252" y="243"/>
                    <a:pt x="252" y="243"/>
                    <a:pt x="252" y="243"/>
                  </a:cubicBezTo>
                  <a:cubicBezTo>
                    <a:pt x="253" y="243"/>
                    <a:pt x="253" y="243"/>
                    <a:pt x="253" y="243"/>
                  </a:cubicBezTo>
                  <a:cubicBezTo>
                    <a:pt x="255" y="244"/>
                    <a:pt x="258" y="245"/>
                    <a:pt x="260" y="246"/>
                  </a:cubicBezTo>
                  <a:cubicBezTo>
                    <a:pt x="262" y="246"/>
                    <a:pt x="264" y="247"/>
                    <a:pt x="267" y="248"/>
                  </a:cubicBezTo>
                  <a:cubicBezTo>
                    <a:pt x="268" y="246"/>
                    <a:pt x="270" y="244"/>
                    <a:pt x="271" y="242"/>
                  </a:cubicBezTo>
                  <a:cubicBezTo>
                    <a:pt x="270" y="240"/>
                    <a:pt x="269" y="238"/>
                    <a:pt x="268" y="236"/>
                  </a:cubicBezTo>
                  <a:cubicBezTo>
                    <a:pt x="266" y="234"/>
                    <a:pt x="265" y="232"/>
                    <a:pt x="264" y="230"/>
                  </a:cubicBezTo>
                  <a:cubicBezTo>
                    <a:pt x="263" y="229"/>
                    <a:pt x="263" y="229"/>
                    <a:pt x="263" y="229"/>
                  </a:cubicBezTo>
                  <a:cubicBezTo>
                    <a:pt x="264" y="228"/>
                    <a:pt x="264" y="228"/>
                    <a:pt x="264" y="228"/>
                  </a:cubicBezTo>
                  <a:cubicBezTo>
                    <a:pt x="266" y="225"/>
                    <a:pt x="268" y="222"/>
                    <a:pt x="270" y="219"/>
                  </a:cubicBezTo>
                  <a:cubicBezTo>
                    <a:pt x="270" y="218"/>
                    <a:pt x="270" y="218"/>
                    <a:pt x="270" y="218"/>
                  </a:cubicBezTo>
                  <a:cubicBezTo>
                    <a:pt x="271" y="218"/>
                    <a:pt x="271" y="218"/>
                    <a:pt x="271" y="218"/>
                  </a:cubicBezTo>
                  <a:cubicBezTo>
                    <a:pt x="273" y="218"/>
                    <a:pt x="276" y="219"/>
                    <a:pt x="278" y="219"/>
                  </a:cubicBezTo>
                  <a:cubicBezTo>
                    <a:pt x="281" y="219"/>
                    <a:pt x="283" y="220"/>
                    <a:pt x="285" y="220"/>
                  </a:cubicBezTo>
                  <a:cubicBezTo>
                    <a:pt x="286" y="218"/>
                    <a:pt x="288" y="215"/>
                    <a:pt x="289" y="213"/>
                  </a:cubicBezTo>
                  <a:cubicBezTo>
                    <a:pt x="287" y="211"/>
                    <a:pt x="285" y="210"/>
                    <a:pt x="284" y="208"/>
                  </a:cubicBezTo>
                  <a:cubicBezTo>
                    <a:pt x="282" y="206"/>
                    <a:pt x="280" y="204"/>
                    <a:pt x="278" y="203"/>
                  </a:cubicBezTo>
                  <a:cubicBezTo>
                    <a:pt x="278" y="202"/>
                    <a:pt x="278" y="202"/>
                    <a:pt x="278" y="202"/>
                  </a:cubicBezTo>
                  <a:cubicBezTo>
                    <a:pt x="278" y="201"/>
                    <a:pt x="278" y="201"/>
                    <a:pt x="278" y="201"/>
                  </a:cubicBezTo>
                  <a:cubicBezTo>
                    <a:pt x="279" y="198"/>
                    <a:pt x="281" y="194"/>
                    <a:pt x="282" y="190"/>
                  </a:cubicBezTo>
                  <a:cubicBezTo>
                    <a:pt x="282" y="190"/>
                    <a:pt x="282" y="190"/>
                    <a:pt x="282" y="190"/>
                  </a:cubicBezTo>
                  <a:cubicBezTo>
                    <a:pt x="283" y="190"/>
                    <a:pt x="283" y="190"/>
                    <a:pt x="283" y="190"/>
                  </a:cubicBezTo>
                  <a:cubicBezTo>
                    <a:pt x="285" y="189"/>
                    <a:pt x="288" y="189"/>
                    <a:pt x="290" y="189"/>
                  </a:cubicBezTo>
                  <a:cubicBezTo>
                    <a:pt x="293" y="189"/>
                    <a:pt x="295" y="189"/>
                    <a:pt x="297" y="188"/>
                  </a:cubicBezTo>
                  <a:cubicBezTo>
                    <a:pt x="298" y="186"/>
                    <a:pt x="299" y="183"/>
                    <a:pt x="299" y="181"/>
                  </a:cubicBezTo>
                  <a:cubicBezTo>
                    <a:pt x="297" y="179"/>
                    <a:pt x="295" y="178"/>
                    <a:pt x="293" y="177"/>
                  </a:cubicBezTo>
                  <a:cubicBezTo>
                    <a:pt x="291" y="176"/>
                    <a:pt x="289" y="174"/>
                    <a:pt x="287" y="173"/>
                  </a:cubicBezTo>
                  <a:cubicBezTo>
                    <a:pt x="286" y="173"/>
                    <a:pt x="286" y="173"/>
                    <a:pt x="286" y="173"/>
                  </a:cubicBezTo>
                  <a:cubicBezTo>
                    <a:pt x="286" y="172"/>
                    <a:pt x="286" y="172"/>
                    <a:pt x="286" y="172"/>
                  </a:cubicBezTo>
                  <a:cubicBezTo>
                    <a:pt x="287" y="168"/>
                    <a:pt x="287" y="165"/>
                    <a:pt x="287" y="160"/>
                  </a:cubicBezTo>
                  <a:cubicBezTo>
                    <a:pt x="287" y="160"/>
                    <a:pt x="287" y="160"/>
                    <a:pt x="287" y="160"/>
                  </a:cubicBezTo>
                  <a:cubicBezTo>
                    <a:pt x="288" y="159"/>
                    <a:pt x="288" y="159"/>
                    <a:pt x="288" y="159"/>
                  </a:cubicBezTo>
                  <a:cubicBezTo>
                    <a:pt x="290" y="159"/>
                    <a:pt x="293" y="158"/>
                    <a:pt x="295" y="157"/>
                  </a:cubicBezTo>
                  <a:cubicBezTo>
                    <a:pt x="297" y="156"/>
                    <a:pt x="300" y="156"/>
                    <a:pt x="302" y="155"/>
                  </a:cubicBezTo>
                  <a:cubicBezTo>
                    <a:pt x="302" y="155"/>
                    <a:pt x="302" y="155"/>
                    <a:pt x="302" y="155"/>
                  </a:cubicBezTo>
                  <a:cubicBezTo>
                    <a:pt x="302" y="153"/>
                    <a:pt x="302" y="152"/>
                    <a:pt x="302" y="151"/>
                  </a:cubicBezTo>
                  <a:cubicBezTo>
                    <a:pt x="302" y="149"/>
                    <a:pt x="302" y="148"/>
                    <a:pt x="302" y="147"/>
                  </a:cubicBezTo>
                  <a:close/>
                  <a:moveTo>
                    <a:pt x="159" y="110"/>
                  </a:moveTo>
                  <a:cubicBezTo>
                    <a:pt x="161" y="93"/>
                    <a:pt x="164" y="76"/>
                    <a:pt x="169" y="59"/>
                  </a:cubicBezTo>
                  <a:cubicBezTo>
                    <a:pt x="169" y="58"/>
                    <a:pt x="169" y="58"/>
                    <a:pt x="169" y="58"/>
                  </a:cubicBezTo>
                  <a:cubicBezTo>
                    <a:pt x="170" y="59"/>
                    <a:pt x="170" y="59"/>
                    <a:pt x="170" y="59"/>
                  </a:cubicBezTo>
                  <a:cubicBezTo>
                    <a:pt x="182" y="61"/>
                    <a:pt x="193" y="66"/>
                    <a:pt x="203" y="72"/>
                  </a:cubicBezTo>
                  <a:cubicBezTo>
                    <a:pt x="204" y="73"/>
                    <a:pt x="204" y="73"/>
                    <a:pt x="204" y="73"/>
                  </a:cubicBezTo>
                  <a:cubicBezTo>
                    <a:pt x="203" y="74"/>
                    <a:pt x="203" y="74"/>
                    <a:pt x="203" y="74"/>
                  </a:cubicBezTo>
                  <a:cubicBezTo>
                    <a:pt x="195" y="90"/>
                    <a:pt x="185" y="104"/>
                    <a:pt x="174" y="116"/>
                  </a:cubicBezTo>
                  <a:cubicBezTo>
                    <a:pt x="173" y="117"/>
                    <a:pt x="173" y="117"/>
                    <a:pt x="173" y="117"/>
                  </a:cubicBezTo>
                  <a:cubicBezTo>
                    <a:pt x="172" y="117"/>
                    <a:pt x="172" y="117"/>
                    <a:pt x="172" y="117"/>
                  </a:cubicBezTo>
                  <a:cubicBezTo>
                    <a:pt x="169" y="114"/>
                    <a:pt x="165" y="112"/>
                    <a:pt x="160" y="111"/>
                  </a:cubicBezTo>
                  <a:cubicBezTo>
                    <a:pt x="159" y="111"/>
                    <a:pt x="159" y="111"/>
                    <a:pt x="159" y="111"/>
                  </a:cubicBezTo>
                  <a:lnTo>
                    <a:pt x="159" y="110"/>
                  </a:lnTo>
                  <a:close/>
                  <a:moveTo>
                    <a:pt x="99" y="72"/>
                  </a:moveTo>
                  <a:cubicBezTo>
                    <a:pt x="109" y="65"/>
                    <a:pt x="120" y="61"/>
                    <a:pt x="132" y="58"/>
                  </a:cubicBezTo>
                  <a:cubicBezTo>
                    <a:pt x="133" y="58"/>
                    <a:pt x="133" y="58"/>
                    <a:pt x="133" y="58"/>
                  </a:cubicBezTo>
                  <a:cubicBezTo>
                    <a:pt x="134" y="59"/>
                    <a:pt x="134" y="59"/>
                    <a:pt x="134" y="59"/>
                  </a:cubicBezTo>
                  <a:cubicBezTo>
                    <a:pt x="139" y="76"/>
                    <a:pt x="142" y="93"/>
                    <a:pt x="143" y="110"/>
                  </a:cubicBezTo>
                  <a:cubicBezTo>
                    <a:pt x="143" y="111"/>
                    <a:pt x="143" y="111"/>
                    <a:pt x="143" y="111"/>
                  </a:cubicBezTo>
                  <a:cubicBezTo>
                    <a:pt x="142" y="111"/>
                    <a:pt x="142" y="111"/>
                    <a:pt x="142" y="111"/>
                  </a:cubicBezTo>
                  <a:cubicBezTo>
                    <a:pt x="138" y="112"/>
                    <a:pt x="134" y="114"/>
                    <a:pt x="130" y="116"/>
                  </a:cubicBezTo>
                  <a:cubicBezTo>
                    <a:pt x="129" y="117"/>
                    <a:pt x="129" y="117"/>
                    <a:pt x="129" y="117"/>
                  </a:cubicBezTo>
                  <a:cubicBezTo>
                    <a:pt x="128" y="116"/>
                    <a:pt x="128" y="116"/>
                    <a:pt x="128" y="116"/>
                  </a:cubicBezTo>
                  <a:cubicBezTo>
                    <a:pt x="117" y="103"/>
                    <a:pt x="107" y="89"/>
                    <a:pt x="99" y="74"/>
                  </a:cubicBezTo>
                  <a:cubicBezTo>
                    <a:pt x="98" y="73"/>
                    <a:pt x="98" y="73"/>
                    <a:pt x="98" y="73"/>
                  </a:cubicBezTo>
                  <a:lnTo>
                    <a:pt x="99" y="72"/>
                  </a:lnTo>
                  <a:close/>
                  <a:moveTo>
                    <a:pt x="59" y="132"/>
                  </a:moveTo>
                  <a:cubicBezTo>
                    <a:pt x="61" y="120"/>
                    <a:pt x="66" y="109"/>
                    <a:pt x="72" y="99"/>
                  </a:cubicBezTo>
                  <a:cubicBezTo>
                    <a:pt x="73" y="98"/>
                    <a:pt x="73" y="98"/>
                    <a:pt x="73" y="98"/>
                  </a:cubicBezTo>
                  <a:cubicBezTo>
                    <a:pt x="74" y="98"/>
                    <a:pt x="74" y="98"/>
                    <a:pt x="74" y="98"/>
                  </a:cubicBezTo>
                  <a:cubicBezTo>
                    <a:pt x="90" y="107"/>
                    <a:pt x="104" y="116"/>
                    <a:pt x="116" y="128"/>
                  </a:cubicBezTo>
                  <a:cubicBezTo>
                    <a:pt x="117" y="128"/>
                    <a:pt x="117" y="128"/>
                    <a:pt x="117" y="128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4" y="133"/>
                    <a:pt x="113" y="137"/>
                    <a:pt x="112" y="141"/>
                  </a:cubicBezTo>
                  <a:cubicBezTo>
                    <a:pt x="111" y="143"/>
                    <a:pt x="111" y="143"/>
                    <a:pt x="111" y="143"/>
                  </a:cubicBezTo>
                  <a:cubicBezTo>
                    <a:pt x="110" y="142"/>
                    <a:pt x="110" y="142"/>
                    <a:pt x="110" y="142"/>
                  </a:cubicBezTo>
                  <a:cubicBezTo>
                    <a:pt x="93" y="141"/>
                    <a:pt x="76" y="138"/>
                    <a:pt x="60" y="133"/>
                  </a:cubicBezTo>
                  <a:cubicBezTo>
                    <a:pt x="58" y="133"/>
                    <a:pt x="58" y="133"/>
                    <a:pt x="58" y="133"/>
                  </a:cubicBezTo>
                  <a:lnTo>
                    <a:pt x="59" y="132"/>
                  </a:lnTo>
                  <a:close/>
                  <a:moveTo>
                    <a:pt x="74" y="203"/>
                  </a:moveTo>
                  <a:cubicBezTo>
                    <a:pt x="73" y="203"/>
                    <a:pt x="73" y="203"/>
                    <a:pt x="73" y="203"/>
                  </a:cubicBezTo>
                  <a:cubicBezTo>
                    <a:pt x="72" y="202"/>
                    <a:pt x="72" y="202"/>
                    <a:pt x="72" y="202"/>
                  </a:cubicBezTo>
                  <a:cubicBezTo>
                    <a:pt x="66" y="192"/>
                    <a:pt x="61" y="181"/>
                    <a:pt x="59" y="170"/>
                  </a:cubicBezTo>
                  <a:cubicBezTo>
                    <a:pt x="58" y="168"/>
                    <a:pt x="58" y="168"/>
                    <a:pt x="58" y="168"/>
                  </a:cubicBezTo>
                  <a:cubicBezTo>
                    <a:pt x="60" y="168"/>
                    <a:pt x="60" y="168"/>
                    <a:pt x="60" y="168"/>
                  </a:cubicBezTo>
                  <a:cubicBezTo>
                    <a:pt x="76" y="163"/>
                    <a:pt x="93" y="160"/>
                    <a:pt x="110" y="159"/>
                  </a:cubicBezTo>
                  <a:cubicBezTo>
                    <a:pt x="111" y="159"/>
                    <a:pt x="111" y="159"/>
                    <a:pt x="111" y="159"/>
                  </a:cubicBezTo>
                  <a:cubicBezTo>
                    <a:pt x="111" y="160"/>
                    <a:pt x="111" y="160"/>
                    <a:pt x="111" y="160"/>
                  </a:cubicBezTo>
                  <a:cubicBezTo>
                    <a:pt x="112" y="164"/>
                    <a:pt x="114" y="168"/>
                    <a:pt x="116" y="172"/>
                  </a:cubicBezTo>
                  <a:cubicBezTo>
                    <a:pt x="117" y="173"/>
                    <a:pt x="117" y="173"/>
                    <a:pt x="117" y="173"/>
                  </a:cubicBezTo>
                  <a:cubicBezTo>
                    <a:pt x="116" y="174"/>
                    <a:pt x="116" y="174"/>
                    <a:pt x="116" y="174"/>
                  </a:cubicBezTo>
                  <a:cubicBezTo>
                    <a:pt x="103" y="185"/>
                    <a:pt x="89" y="194"/>
                    <a:pt x="74" y="203"/>
                  </a:cubicBezTo>
                  <a:close/>
                  <a:moveTo>
                    <a:pt x="143" y="191"/>
                  </a:moveTo>
                  <a:cubicBezTo>
                    <a:pt x="141" y="208"/>
                    <a:pt x="138" y="225"/>
                    <a:pt x="133" y="242"/>
                  </a:cubicBezTo>
                  <a:cubicBezTo>
                    <a:pt x="133" y="243"/>
                    <a:pt x="133" y="243"/>
                    <a:pt x="133" y="243"/>
                  </a:cubicBezTo>
                  <a:cubicBezTo>
                    <a:pt x="132" y="243"/>
                    <a:pt x="132" y="243"/>
                    <a:pt x="132" y="243"/>
                  </a:cubicBezTo>
                  <a:cubicBezTo>
                    <a:pt x="120" y="241"/>
                    <a:pt x="109" y="236"/>
                    <a:pt x="99" y="229"/>
                  </a:cubicBezTo>
                  <a:cubicBezTo>
                    <a:pt x="98" y="229"/>
                    <a:pt x="98" y="229"/>
                    <a:pt x="98" y="229"/>
                  </a:cubicBezTo>
                  <a:cubicBezTo>
                    <a:pt x="98" y="228"/>
                    <a:pt x="98" y="228"/>
                    <a:pt x="98" y="228"/>
                  </a:cubicBezTo>
                  <a:cubicBezTo>
                    <a:pt x="107" y="212"/>
                    <a:pt x="117" y="198"/>
                    <a:pt x="128" y="185"/>
                  </a:cubicBezTo>
                  <a:cubicBezTo>
                    <a:pt x="128" y="184"/>
                    <a:pt x="128" y="184"/>
                    <a:pt x="128" y="184"/>
                  </a:cubicBezTo>
                  <a:cubicBezTo>
                    <a:pt x="129" y="185"/>
                    <a:pt x="129" y="185"/>
                    <a:pt x="129" y="185"/>
                  </a:cubicBezTo>
                  <a:cubicBezTo>
                    <a:pt x="133" y="187"/>
                    <a:pt x="137" y="189"/>
                    <a:pt x="142" y="190"/>
                  </a:cubicBezTo>
                  <a:cubicBezTo>
                    <a:pt x="143" y="190"/>
                    <a:pt x="143" y="190"/>
                    <a:pt x="143" y="190"/>
                  </a:cubicBezTo>
                  <a:lnTo>
                    <a:pt x="143" y="191"/>
                  </a:lnTo>
                  <a:close/>
                  <a:moveTo>
                    <a:pt x="151" y="180"/>
                  </a:moveTo>
                  <a:cubicBezTo>
                    <a:pt x="143" y="180"/>
                    <a:pt x="136" y="177"/>
                    <a:pt x="130" y="171"/>
                  </a:cubicBezTo>
                  <a:cubicBezTo>
                    <a:pt x="125" y="166"/>
                    <a:pt x="122" y="159"/>
                    <a:pt x="122" y="151"/>
                  </a:cubicBezTo>
                  <a:cubicBezTo>
                    <a:pt x="122" y="143"/>
                    <a:pt x="125" y="136"/>
                    <a:pt x="130" y="130"/>
                  </a:cubicBezTo>
                  <a:cubicBezTo>
                    <a:pt x="136" y="125"/>
                    <a:pt x="143" y="122"/>
                    <a:pt x="151" y="122"/>
                  </a:cubicBezTo>
                  <a:cubicBezTo>
                    <a:pt x="159" y="122"/>
                    <a:pt x="166" y="125"/>
                    <a:pt x="172" y="130"/>
                  </a:cubicBezTo>
                  <a:cubicBezTo>
                    <a:pt x="183" y="142"/>
                    <a:pt x="183" y="160"/>
                    <a:pt x="172" y="171"/>
                  </a:cubicBezTo>
                  <a:cubicBezTo>
                    <a:pt x="166" y="177"/>
                    <a:pt x="159" y="180"/>
                    <a:pt x="151" y="180"/>
                  </a:cubicBezTo>
                  <a:close/>
                  <a:moveTo>
                    <a:pt x="203" y="229"/>
                  </a:moveTo>
                  <a:cubicBezTo>
                    <a:pt x="192" y="236"/>
                    <a:pt x="181" y="241"/>
                    <a:pt x="170" y="243"/>
                  </a:cubicBezTo>
                  <a:cubicBezTo>
                    <a:pt x="168" y="243"/>
                    <a:pt x="168" y="243"/>
                    <a:pt x="168" y="243"/>
                  </a:cubicBezTo>
                  <a:cubicBezTo>
                    <a:pt x="168" y="242"/>
                    <a:pt x="168" y="242"/>
                    <a:pt x="168" y="242"/>
                  </a:cubicBezTo>
                  <a:cubicBezTo>
                    <a:pt x="163" y="225"/>
                    <a:pt x="160" y="208"/>
                    <a:pt x="159" y="192"/>
                  </a:cubicBezTo>
                  <a:cubicBezTo>
                    <a:pt x="159" y="190"/>
                    <a:pt x="159" y="190"/>
                    <a:pt x="159" y="190"/>
                  </a:cubicBezTo>
                  <a:cubicBezTo>
                    <a:pt x="160" y="190"/>
                    <a:pt x="160" y="190"/>
                    <a:pt x="160" y="190"/>
                  </a:cubicBezTo>
                  <a:cubicBezTo>
                    <a:pt x="164" y="189"/>
                    <a:pt x="168" y="188"/>
                    <a:pt x="172" y="185"/>
                  </a:cubicBezTo>
                  <a:cubicBezTo>
                    <a:pt x="173" y="185"/>
                    <a:pt x="173" y="185"/>
                    <a:pt x="173" y="185"/>
                  </a:cubicBezTo>
                  <a:cubicBezTo>
                    <a:pt x="174" y="185"/>
                    <a:pt x="174" y="185"/>
                    <a:pt x="174" y="185"/>
                  </a:cubicBezTo>
                  <a:cubicBezTo>
                    <a:pt x="185" y="199"/>
                    <a:pt x="195" y="213"/>
                    <a:pt x="203" y="228"/>
                  </a:cubicBezTo>
                  <a:cubicBezTo>
                    <a:pt x="204" y="229"/>
                    <a:pt x="204" y="229"/>
                    <a:pt x="204" y="229"/>
                  </a:cubicBezTo>
                  <a:lnTo>
                    <a:pt x="203" y="229"/>
                  </a:lnTo>
                  <a:close/>
                  <a:moveTo>
                    <a:pt x="243" y="170"/>
                  </a:moveTo>
                  <a:cubicBezTo>
                    <a:pt x="241" y="182"/>
                    <a:pt x="236" y="193"/>
                    <a:pt x="229" y="203"/>
                  </a:cubicBezTo>
                  <a:cubicBezTo>
                    <a:pt x="229" y="204"/>
                    <a:pt x="229" y="204"/>
                    <a:pt x="229" y="204"/>
                  </a:cubicBezTo>
                  <a:cubicBezTo>
                    <a:pt x="228" y="203"/>
                    <a:pt x="228" y="203"/>
                    <a:pt x="228" y="203"/>
                  </a:cubicBezTo>
                  <a:cubicBezTo>
                    <a:pt x="212" y="195"/>
                    <a:pt x="198" y="185"/>
                    <a:pt x="185" y="174"/>
                  </a:cubicBezTo>
                  <a:cubicBezTo>
                    <a:pt x="185" y="173"/>
                    <a:pt x="185" y="173"/>
                    <a:pt x="185" y="173"/>
                  </a:cubicBezTo>
                  <a:cubicBezTo>
                    <a:pt x="185" y="172"/>
                    <a:pt x="185" y="172"/>
                    <a:pt x="185" y="172"/>
                  </a:cubicBezTo>
                  <a:cubicBezTo>
                    <a:pt x="188" y="169"/>
                    <a:pt x="189" y="164"/>
                    <a:pt x="190" y="160"/>
                  </a:cubicBezTo>
                  <a:cubicBezTo>
                    <a:pt x="191" y="159"/>
                    <a:pt x="191" y="159"/>
                    <a:pt x="191" y="159"/>
                  </a:cubicBezTo>
                  <a:cubicBezTo>
                    <a:pt x="192" y="159"/>
                    <a:pt x="192" y="159"/>
                    <a:pt x="192" y="159"/>
                  </a:cubicBezTo>
                  <a:cubicBezTo>
                    <a:pt x="208" y="161"/>
                    <a:pt x="225" y="164"/>
                    <a:pt x="242" y="168"/>
                  </a:cubicBezTo>
                  <a:cubicBezTo>
                    <a:pt x="243" y="169"/>
                    <a:pt x="243" y="169"/>
                    <a:pt x="243" y="169"/>
                  </a:cubicBezTo>
                  <a:lnTo>
                    <a:pt x="243" y="170"/>
                  </a:lnTo>
                  <a:close/>
                  <a:moveTo>
                    <a:pt x="242" y="134"/>
                  </a:moveTo>
                  <a:cubicBezTo>
                    <a:pt x="225" y="139"/>
                    <a:pt x="208" y="142"/>
                    <a:pt x="192" y="143"/>
                  </a:cubicBezTo>
                  <a:cubicBezTo>
                    <a:pt x="191" y="143"/>
                    <a:pt x="191" y="143"/>
                    <a:pt x="191" y="143"/>
                  </a:cubicBezTo>
                  <a:cubicBezTo>
                    <a:pt x="190" y="142"/>
                    <a:pt x="190" y="142"/>
                    <a:pt x="190" y="142"/>
                  </a:cubicBezTo>
                  <a:cubicBezTo>
                    <a:pt x="189" y="137"/>
                    <a:pt x="188" y="133"/>
                    <a:pt x="185" y="130"/>
                  </a:cubicBezTo>
                  <a:cubicBezTo>
                    <a:pt x="185" y="129"/>
                    <a:pt x="185" y="129"/>
                    <a:pt x="185" y="129"/>
                  </a:cubicBezTo>
                  <a:cubicBezTo>
                    <a:pt x="186" y="128"/>
                    <a:pt x="186" y="128"/>
                    <a:pt x="186" y="128"/>
                  </a:cubicBezTo>
                  <a:cubicBezTo>
                    <a:pt x="199" y="117"/>
                    <a:pt x="213" y="107"/>
                    <a:pt x="228" y="99"/>
                  </a:cubicBezTo>
                  <a:cubicBezTo>
                    <a:pt x="229" y="98"/>
                    <a:pt x="229" y="98"/>
                    <a:pt x="229" y="98"/>
                  </a:cubicBezTo>
                  <a:cubicBezTo>
                    <a:pt x="230" y="99"/>
                    <a:pt x="230" y="99"/>
                    <a:pt x="230" y="99"/>
                  </a:cubicBezTo>
                  <a:cubicBezTo>
                    <a:pt x="236" y="109"/>
                    <a:pt x="241" y="120"/>
                    <a:pt x="243" y="132"/>
                  </a:cubicBezTo>
                  <a:cubicBezTo>
                    <a:pt x="243" y="133"/>
                    <a:pt x="243" y="133"/>
                    <a:pt x="243" y="133"/>
                  </a:cubicBezTo>
                  <a:lnTo>
                    <a:pt x="242" y="134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12" name="Group 111"/>
          <p:cNvGrpSpPr/>
          <p:nvPr/>
        </p:nvGrpSpPr>
        <p:grpSpPr>
          <a:xfrm>
            <a:off x="18823806" y="7606567"/>
            <a:ext cx="4789664" cy="1538883"/>
            <a:chOff x="14190224" y="3062525"/>
            <a:chExt cx="4789664" cy="1538883"/>
          </a:xfrm>
        </p:grpSpPr>
        <p:grpSp>
          <p:nvGrpSpPr>
            <p:cNvPr id="113" name="Group 112"/>
            <p:cNvGrpSpPr/>
            <p:nvPr/>
          </p:nvGrpSpPr>
          <p:grpSpPr>
            <a:xfrm>
              <a:off x="15095276" y="3062525"/>
              <a:ext cx="3884612" cy="1538883"/>
              <a:chOff x="3894839" y="10606073"/>
              <a:chExt cx="3884612" cy="1538883"/>
            </a:xfrm>
          </p:grpSpPr>
          <p:sp>
            <p:nvSpPr>
              <p:cNvPr id="115" name="TextBox 114"/>
              <p:cNvSpPr txBox="1"/>
              <p:nvPr/>
            </p:nvSpPr>
            <p:spPr>
              <a:xfrm>
                <a:off x="3894839" y="10606073"/>
                <a:ext cx="3884612" cy="52322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fa-IR" sz="2800" b="1" dirty="0">
                    <a:solidFill>
                      <a:schemeClr val="accent1">
                        <a:lumMod val="50000"/>
                      </a:schemeClr>
                    </a:solidFill>
                    <a:effectLst>
                      <a:glow>
                        <a:srgbClr val="FF3399">
                          <a:alpha val="24000"/>
                        </a:srgbClr>
                      </a:glow>
                    </a:effectLst>
                    <a:latin typeface="Shabnam" panose="020B0603030804020204" pitchFamily="34" charset="-78"/>
                    <a:cs typeface="Shabnam" panose="020B0603030804020204" pitchFamily="34" charset="-78"/>
                  </a:rPr>
                  <a:t>تیتر عنوان را بنویسید</a:t>
                </a:r>
                <a:endParaRPr lang="en-US" sz="2800" b="1" dirty="0">
                  <a:solidFill>
                    <a:schemeClr val="accent1">
                      <a:lumMod val="50000"/>
                    </a:schemeClr>
                  </a:solidFill>
                  <a:effectLst>
                    <a:glow>
                      <a:srgbClr val="FF3399">
                        <a:alpha val="24000"/>
                      </a:srgbClr>
                    </a:glow>
                  </a:effectLst>
                  <a:latin typeface="Shabnam" panose="020B0603030804020204" pitchFamily="34" charset="-78"/>
                  <a:cs typeface="Shabnam" panose="020B0603030804020204" pitchFamily="34" charset="-78"/>
                </a:endParaRPr>
              </a:p>
            </p:txBody>
          </p:sp>
          <p:sp>
            <p:nvSpPr>
              <p:cNvPr id="116" name="TextBox 115"/>
              <p:cNvSpPr txBox="1"/>
              <p:nvPr/>
            </p:nvSpPr>
            <p:spPr>
              <a:xfrm>
                <a:off x="3894839" y="11129293"/>
                <a:ext cx="3483139" cy="101566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 rtl="1">
                  <a:lnSpc>
                    <a:spcPct val="150000"/>
                  </a:lnSpc>
                </a:pPr>
                <a:r>
                  <a:rPr lang="fa-IR" sz="2000" dirty="0">
                    <a:solidFill>
                      <a:srgbClr val="16191F"/>
                    </a:solidFill>
                    <a:latin typeface="Vazir" panose="020B0603030804020204" pitchFamily="34" charset="-78"/>
                    <a:cs typeface="Vazir" panose="020B0603030804020204" pitchFamily="34" charset="-78"/>
                  </a:rPr>
                  <a:t>فروشگاه مینارو ارائه دهنده انواع فایل های کاربردی</a:t>
                </a:r>
                <a:endParaRPr lang="en-US" sz="1800" b="1" dirty="0">
                  <a:solidFill>
                    <a:schemeClr val="bg1">
                      <a:lumMod val="65000"/>
                    </a:schemeClr>
                  </a:solidFill>
                  <a:effectLst>
                    <a:glow>
                      <a:srgbClr val="FF3399">
                        <a:alpha val="24000"/>
                      </a:srgbClr>
                    </a:glow>
                  </a:effectLst>
                  <a:latin typeface="Lato" panose="020F0502020204030203" pitchFamily="34" charset="0"/>
                </a:endParaRPr>
              </a:p>
            </p:txBody>
          </p:sp>
        </p:grpSp>
        <p:sp>
          <p:nvSpPr>
            <p:cNvPr id="114" name="Freeform 113"/>
            <p:cNvSpPr>
              <a:spLocks noEditPoints="1"/>
            </p:cNvSpPr>
            <p:nvPr/>
          </p:nvSpPr>
          <p:spPr bwMode="auto">
            <a:xfrm>
              <a:off x="14190224" y="3119675"/>
              <a:ext cx="702444" cy="701581"/>
            </a:xfrm>
            <a:custGeom>
              <a:avLst/>
              <a:gdLst>
                <a:gd name="T0" fmla="*/ 286 w 302"/>
                <a:gd name="T1" fmla="*/ 129 h 302"/>
                <a:gd name="T2" fmla="*/ 282 w 302"/>
                <a:gd name="T3" fmla="*/ 112 h 302"/>
                <a:gd name="T4" fmla="*/ 285 w 302"/>
                <a:gd name="T5" fmla="*/ 82 h 302"/>
                <a:gd name="T6" fmla="*/ 264 w 302"/>
                <a:gd name="T7" fmla="*/ 72 h 302"/>
                <a:gd name="T8" fmla="*/ 252 w 302"/>
                <a:gd name="T9" fmla="*/ 58 h 302"/>
                <a:gd name="T10" fmla="*/ 236 w 302"/>
                <a:gd name="T11" fmla="*/ 34 h 302"/>
                <a:gd name="T12" fmla="*/ 219 w 302"/>
                <a:gd name="T13" fmla="*/ 23 h 302"/>
                <a:gd name="T14" fmla="*/ 191 w 302"/>
                <a:gd name="T15" fmla="*/ 20 h 302"/>
                <a:gd name="T16" fmla="*/ 173 w 302"/>
                <a:gd name="T17" fmla="*/ 15 h 302"/>
                <a:gd name="T18" fmla="*/ 155 w 302"/>
                <a:gd name="T19" fmla="*/ 0 h 302"/>
                <a:gd name="T20" fmla="*/ 141 w 302"/>
                <a:gd name="T21" fmla="*/ 14 h 302"/>
                <a:gd name="T22" fmla="*/ 113 w 302"/>
                <a:gd name="T23" fmla="*/ 12 h 302"/>
                <a:gd name="T24" fmla="*/ 94 w 302"/>
                <a:gd name="T25" fmla="*/ 18 h 302"/>
                <a:gd name="T26" fmla="*/ 73 w 302"/>
                <a:gd name="T27" fmla="*/ 38 h 302"/>
                <a:gd name="T28" fmla="*/ 59 w 302"/>
                <a:gd name="T29" fmla="*/ 49 h 302"/>
                <a:gd name="T30" fmla="*/ 35 w 302"/>
                <a:gd name="T31" fmla="*/ 54 h 302"/>
                <a:gd name="T32" fmla="*/ 32 w 302"/>
                <a:gd name="T33" fmla="*/ 84 h 302"/>
                <a:gd name="T34" fmla="*/ 24 w 302"/>
                <a:gd name="T35" fmla="*/ 99 h 302"/>
                <a:gd name="T36" fmla="*/ 3 w 302"/>
                <a:gd name="T37" fmla="*/ 121 h 302"/>
                <a:gd name="T38" fmla="*/ 14 w 302"/>
                <a:gd name="T39" fmla="*/ 142 h 302"/>
                <a:gd name="T40" fmla="*/ 7 w 302"/>
                <a:gd name="T41" fmla="*/ 157 h 302"/>
                <a:gd name="T42" fmla="*/ 9 w 302"/>
                <a:gd name="T43" fmla="*/ 177 h 302"/>
                <a:gd name="T44" fmla="*/ 24 w 302"/>
                <a:gd name="T45" fmla="*/ 201 h 302"/>
                <a:gd name="T46" fmla="*/ 31 w 302"/>
                <a:gd name="T47" fmla="*/ 218 h 302"/>
                <a:gd name="T48" fmla="*/ 30 w 302"/>
                <a:gd name="T49" fmla="*/ 242 h 302"/>
                <a:gd name="T50" fmla="*/ 59 w 302"/>
                <a:gd name="T51" fmla="*/ 252 h 302"/>
                <a:gd name="T52" fmla="*/ 73 w 302"/>
                <a:gd name="T53" fmla="*/ 263 h 302"/>
                <a:gd name="T54" fmla="*/ 89 w 302"/>
                <a:gd name="T55" fmla="*/ 289 h 302"/>
                <a:gd name="T56" fmla="*/ 112 w 302"/>
                <a:gd name="T57" fmla="*/ 283 h 302"/>
                <a:gd name="T58" fmla="*/ 130 w 302"/>
                <a:gd name="T59" fmla="*/ 286 h 302"/>
                <a:gd name="T60" fmla="*/ 155 w 302"/>
                <a:gd name="T61" fmla="*/ 302 h 302"/>
                <a:gd name="T62" fmla="*/ 173 w 302"/>
                <a:gd name="T63" fmla="*/ 286 h 302"/>
                <a:gd name="T64" fmla="*/ 190 w 302"/>
                <a:gd name="T65" fmla="*/ 282 h 302"/>
                <a:gd name="T66" fmla="*/ 220 w 302"/>
                <a:gd name="T67" fmla="*/ 285 h 302"/>
                <a:gd name="T68" fmla="*/ 230 w 302"/>
                <a:gd name="T69" fmla="*/ 263 h 302"/>
                <a:gd name="T70" fmla="*/ 243 w 302"/>
                <a:gd name="T71" fmla="*/ 251 h 302"/>
                <a:gd name="T72" fmla="*/ 268 w 302"/>
                <a:gd name="T73" fmla="*/ 236 h 302"/>
                <a:gd name="T74" fmla="*/ 278 w 302"/>
                <a:gd name="T75" fmla="*/ 219 h 302"/>
                <a:gd name="T76" fmla="*/ 282 w 302"/>
                <a:gd name="T77" fmla="*/ 190 h 302"/>
                <a:gd name="T78" fmla="*/ 287 w 302"/>
                <a:gd name="T79" fmla="*/ 173 h 302"/>
                <a:gd name="T80" fmla="*/ 302 w 302"/>
                <a:gd name="T81" fmla="*/ 155 h 302"/>
                <a:gd name="T82" fmla="*/ 170 w 302"/>
                <a:gd name="T83" fmla="*/ 59 h 302"/>
                <a:gd name="T84" fmla="*/ 160 w 302"/>
                <a:gd name="T85" fmla="*/ 111 h 302"/>
                <a:gd name="T86" fmla="*/ 143 w 302"/>
                <a:gd name="T87" fmla="*/ 110 h 302"/>
                <a:gd name="T88" fmla="*/ 98 w 302"/>
                <a:gd name="T89" fmla="*/ 73 h 302"/>
                <a:gd name="T90" fmla="*/ 117 w 302"/>
                <a:gd name="T91" fmla="*/ 128 h 302"/>
                <a:gd name="T92" fmla="*/ 59 w 302"/>
                <a:gd name="T93" fmla="*/ 132 h 302"/>
                <a:gd name="T94" fmla="*/ 110 w 302"/>
                <a:gd name="T95" fmla="*/ 159 h 302"/>
                <a:gd name="T96" fmla="*/ 143 w 302"/>
                <a:gd name="T97" fmla="*/ 191 h 302"/>
                <a:gd name="T98" fmla="*/ 128 w 302"/>
                <a:gd name="T99" fmla="*/ 185 h 302"/>
                <a:gd name="T100" fmla="*/ 130 w 302"/>
                <a:gd name="T101" fmla="*/ 171 h 302"/>
                <a:gd name="T102" fmla="*/ 203 w 302"/>
                <a:gd name="T103" fmla="*/ 229 h 302"/>
                <a:gd name="T104" fmla="*/ 172 w 302"/>
                <a:gd name="T105" fmla="*/ 185 h 302"/>
                <a:gd name="T106" fmla="*/ 229 w 302"/>
                <a:gd name="T107" fmla="*/ 203 h 302"/>
                <a:gd name="T108" fmla="*/ 191 w 302"/>
                <a:gd name="T109" fmla="*/ 159 h 302"/>
                <a:gd name="T110" fmla="*/ 191 w 302"/>
                <a:gd name="T111" fmla="*/ 143 h 302"/>
                <a:gd name="T112" fmla="*/ 230 w 302"/>
                <a:gd name="T113" fmla="*/ 99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02" h="302">
                  <a:moveTo>
                    <a:pt x="302" y="147"/>
                  </a:moveTo>
                  <a:cubicBezTo>
                    <a:pt x="300" y="146"/>
                    <a:pt x="297" y="145"/>
                    <a:pt x="295" y="145"/>
                  </a:cubicBezTo>
                  <a:cubicBezTo>
                    <a:pt x="293" y="144"/>
                    <a:pt x="290" y="143"/>
                    <a:pt x="288" y="142"/>
                  </a:cubicBezTo>
                  <a:cubicBezTo>
                    <a:pt x="287" y="142"/>
                    <a:pt x="287" y="142"/>
                    <a:pt x="287" y="142"/>
                  </a:cubicBezTo>
                  <a:cubicBezTo>
                    <a:pt x="287" y="141"/>
                    <a:pt x="287" y="141"/>
                    <a:pt x="287" y="141"/>
                  </a:cubicBezTo>
                  <a:cubicBezTo>
                    <a:pt x="287" y="137"/>
                    <a:pt x="287" y="133"/>
                    <a:pt x="286" y="130"/>
                  </a:cubicBezTo>
                  <a:cubicBezTo>
                    <a:pt x="286" y="129"/>
                    <a:pt x="286" y="129"/>
                    <a:pt x="286" y="129"/>
                  </a:cubicBezTo>
                  <a:cubicBezTo>
                    <a:pt x="287" y="128"/>
                    <a:pt x="287" y="128"/>
                    <a:pt x="287" y="128"/>
                  </a:cubicBezTo>
                  <a:cubicBezTo>
                    <a:pt x="289" y="127"/>
                    <a:pt x="291" y="126"/>
                    <a:pt x="293" y="125"/>
                  </a:cubicBezTo>
                  <a:cubicBezTo>
                    <a:pt x="295" y="123"/>
                    <a:pt x="297" y="122"/>
                    <a:pt x="299" y="121"/>
                  </a:cubicBezTo>
                  <a:cubicBezTo>
                    <a:pt x="299" y="118"/>
                    <a:pt x="298" y="116"/>
                    <a:pt x="297" y="113"/>
                  </a:cubicBezTo>
                  <a:cubicBezTo>
                    <a:pt x="295" y="113"/>
                    <a:pt x="293" y="113"/>
                    <a:pt x="290" y="113"/>
                  </a:cubicBezTo>
                  <a:cubicBezTo>
                    <a:pt x="288" y="112"/>
                    <a:pt x="285" y="112"/>
                    <a:pt x="283" y="112"/>
                  </a:cubicBezTo>
                  <a:cubicBezTo>
                    <a:pt x="282" y="112"/>
                    <a:pt x="282" y="112"/>
                    <a:pt x="282" y="112"/>
                  </a:cubicBezTo>
                  <a:cubicBezTo>
                    <a:pt x="282" y="111"/>
                    <a:pt x="282" y="111"/>
                    <a:pt x="282" y="111"/>
                  </a:cubicBezTo>
                  <a:cubicBezTo>
                    <a:pt x="281" y="108"/>
                    <a:pt x="279" y="104"/>
                    <a:pt x="278" y="100"/>
                  </a:cubicBezTo>
                  <a:cubicBezTo>
                    <a:pt x="278" y="99"/>
                    <a:pt x="278" y="99"/>
                    <a:pt x="278" y="99"/>
                  </a:cubicBezTo>
                  <a:cubicBezTo>
                    <a:pt x="278" y="99"/>
                    <a:pt x="278" y="99"/>
                    <a:pt x="278" y="99"/>
                  </a:cubicBezTo>
                  <a:cubicBezTo>
                    <a:pt x="280" y="97"/>
                    <a:pt x="282" y="95"/>
                    <a:pt x="284" y="94"/>
                  </a:cubicBezTo>
                  <a:cubicBezTo>
                    <a:pt x="285" y="92"/>
                    <a:pt x="287" y="90"/>
                    <a:pt x="289" y="89"/>
                  </a:cubicBezTo>
                  <a:cubicBezTo>
                    <a:pt x="288" y="86"/>
                    <a:pt x="286" y="84"/>
                    <a:pt x="285" y="82"/>
                  </a:cubicBezTo>
                  <a:cubicBezTo>
                    <a:pt x="283" y="82"/>
                    <a:pt x="281" y="82"/>
                    <a:pt x="278" y="83"/>
                  </a:cubicBezTo>
                  <a:cubicBezTo>
                    <a:pt x="276" y="83"/>
                    <a:pt x="273" y="83"/>
                    <a:pt x="271" y="84"/>
                  </a:cubicBezTo>
                  <a:cubicBezTo>
                    <a:pt x="270" y="84"/>
                    <a:pt x="270" y="84"/>
                    <a:pt x="270" y="84"/>
                  </a:cubicBezTo>
                  <a:cubicBezTo>
                    <a:pt x="270" y="83"/>
                    <a:pt x="270" y="83"/>
                    <a:pt x="270" y="83"/>
                  </a:cubicBezTo>
                  <a:cubicBezTo>
                    <a:pt x="268" y="80"/>
                    <a:pt x="266" y="76"/>
                    <a:pt x="264" y="73"/>
                  </a:cubicBezTo>
                  <a:cubicBezTo>
                    <a:pt x="263" y="72"/>
                    <a:pt x="263" y="72"/>
                    <a:pt x="263" y="72"/>
                  </a:cubicBezTo>
                  <a:cubicBezTo>
                    <a:pt x="264" y="72"/>
                    <a:pt x="264" y="72"/>
                    <a:pt x="264" y="72"/>
                  </a:cubicBezTo>
                  <a:cubicBezTo>
                    <a:pt x="265" y="70"/>
                    <a:pt x="266" y="68"/>
                    <a:pt x="268" y="66"/>
                  </a:cubicBezTo>
                  <a:cubicBezTo>
                    <a:pt x="269" y="64"/>
                    <a:pt x="270" y="62"/>
                    <a:pt x="271" y="60"/>
                  </a:cubicBezTo>
                  <a:cubicBezTo>
                    <a:pt x="270" y="58"/>
                    <a:pt x="268" y="56"/>
                    <a:pt x="267" y="54"/>
                  </a:cubicBezTo>
                  <a:cubicBezTo>
                    <a:pt x="264" y="54"/>
                    <a:pt x="262" y="55"/>
                    <a:pt x="260" y="56"/>
                  </a:cubicBezTo>
                  <a:cubicBezTo>
                    <a:pt x="258" y="57"/>
                    <a:pt x="255" y="58"/>
                    <a:pt x="253" y="59"/>
                  </a:cubicBezTo>
                  <a:cubicBezTo>
                    <a:pt x="252" y="59"/>
                    <a:pt x="252" y="59"/>
                    <a:pt x="252" y="59"/>
                  </a:cubicBezTo>
                  <a:cubicBezTo>
                    <a:pt x="252" y="58"/>
                    <a:pt x="252" y="58"/>
                    <a:pt x="252" y="58"/>
                  </a:cubicBezTo>
                  <a:cubicBezTo>
                    <a:pt x="249" y="55"/>
                    <a:pt x="246" y="53"/>
                    <a:pt x="243" y="50"/>
                  </a:cubicBezTo>
                  <a:cubicBezTo>
                    <a:pt x="243" y="49"/>
                    <a:pt x="243" y="49"/>
                    <a:pt x="243" y="49"/>
                  </a:cubicBezTo>
                  <a:cubicBezTo>
                    <a:pt x="243" y="49"/>
                    <a:pt x="243" y="49"/>
                    <a:pt x="243" y="49"/>
                  </a:cubicBezTo>
                  <a:cubicBezTo>
                    <a:pt x="244" y="47"/>
                    <a:pt x="245" y="44"/>
                    <a:pt x="246" y="42"/>
                  </a:cubicBezTo>
                  <a:cubicBezTo>
                    <a:pt x="247" y="40"/>
                    <a:pt x="247" y="37"/>
                    <a:pt x="248" y="35"/>
                  </a:cubicBezTo>
                  <a:cubicBezTo>
                    <a:pt x="246" y="33"/>
                    <a:pt x="244" y="32"/>
                    <a:pt x="242" y="30"/>
                  </a:cubicBezTo>
                  <a:cubicBezTo>
                    <a:pt x="240" y="31"/>
                    <a:pt x="238" y="33"/>
                    <a:pt x="236" y="34"/>
                  </a:cubicBezTo>
                  <a:cubicBezTo>
                    <a:pt x="234" y="36"/>
                    <a:pt x="232" y="37"/>
                    <a:pt x="230" y="38"/>
                  </a:cubicBezTo>
                  <a:cubicBezTo>
                    <a:pt x="229" y="39"/>
                    <a:pt x="229" y="39"/>
                    <a:pt x="229" y="39"/>
                  </a:cubicBezTo>
                  <a:cubicBezTo>
                    <a:pt x="228" y="38"/>
                    <a:pt x="228" y="38"/>
                    <a:pt x="228" y="38"/>
                  </a:cubicBezTo>
                  <a:cubicBezTo>
                    <a:pt x="225" y="36"/>
                    <a:pt x="222" y="34"/>
                    <a:pt x="219" y="32"/>
                  </a:cubicBezTo>
                  <a:cubicBezTo>
                    <a:pt x="218" y="32"/>
                    <a:pt x="218" y="32"/>
                    <a:pt x="218" y="32"/>
                  </a:cubicBezTo>
                  <a:cubicBezTo>
                    <a:pt x="218" y="31"/>
                    <a:pt x="218" y="31"/>
                    <a:pt x="218" y="31"/>
                  </a:cubicBezTo>
                  <a:cubicBezTo>
                    <a:pt x="218" y="28"/>
                    <a:pt x="219" y="26"/>
                    <a:pt x="219" y="23"/>
                  </a:cubicBezTo>
                  <a:cubicBezTo>
                    <a:pt x="219" y="21"/>
                    <a:pt x="220" y="19"/>
                    <a:pt x="220" y="16"/>
                  </a:cubicBezTo>
                  <a:cubicBezTo>
                    <a:pt x="218" y="15"/>
                    <a:pt x="215" y="14"/>
                    <a:pt x="213" y="13"/>
                  </a:cubicBezTo>
                  <a:cubicBezTo>
                    <a:pt x="211" y="15"/>
                    <a:pt x="210" y="16"/>
                    <a:pt x="208" y="18"/>
                  </a:cubicBezTo>
                  <a:cubicBezTo>
                    <a:pt x="206" y="20"/>
                    <a:pt x="205" y="22"/>
                    <a:pt x="203" y="23"/>
                  </a:cubicBezTo>
                  <a:cubicBezTo>
                    <a:pt x="202" y="24"/>
                    <a:pt x="202" y="24"/>
                    <a:pt x="202" y="24"/>
                  </a:cubicBezTo>
                  <a:cubicBezTo>
                    <a:pt x="202" y="24"/>
                    <a:pt x="202" y="24"/>
                    <a:pt x="202" y="24"/>
                  </a:cubicBezTo>
                  <a:cubicBezTo>
                    <a:pt x="198" y="22"/>
                    <a:pt x="194" y="21"/>
                    <a:pt x="191" y="20"/>
                  </a:cubicBezTo>
                  <a:cubicBezTo>
                    <a:pt x="190" y="20"/>
                    <a:pt x="190" y="20"/>
                    <a:pt x="190" y="20"/>
                  </a:cubicBezTo>
                  <a:cubicBezTo>
                    <a:pt x="190" y="19"/>
                    <a:pt x="190" y="19"/>
                    <a:pt x="190" y="19"/>
                  </a:cubicBezTo>
                  <a:cubicBezTo>
                    <a:pt x="189" y="17"/>
                    <a:pt x="189" y="14"/>
                    <a:pt x="189" y="12"/>
                  </a:cubicBezTo>
                  <a:cubicBezTo>
                    <a:pt x="189" y="9"/>
                    <a:pt x="189" y="7"/>
                    <a:pt x="188" y="4"/>
                  </a:cubicBezTo>
                  <a:cubicBezTo>
                    <a:pt x="186" y="4"/>
                    <a:pt x="183" y="3"/>
                    <a:pt x="181" y="3"/>
                  </a:cubicBezTo>
                  <a:cubicBezTo>
                    <a:pt x="180" y="4"/>
                    <a:pt x="178" y="7"/>
                    <a:pt x="177" y="9"/>
                  </a:cubicBezTo>
                  <a:cubicBezTo>
                    <a:pt x="176" y="11"/>
                    <a:pt x="175" y="13"/>
                    <a:pt x="173" y="15"/>
                  </a:cubicBezTo>
                  <a:cubicBezTo>
                    <a:pt x="173" y="16"/>
                    <a:pt x="173" y="16"/>
                    <a:pt x="173" y="16"/>
                  </a:cubicBezTo>
                  <a:cubicBezTo>
                    <a:pt x="172" y="16"/>
                    <a:pt x="172" y="16"/>
                    <a:pt x="172" y="16"/>
                  </a:cubicBezTo>
                  <a:cubicBezTo>
                    <a:pt x="168" y="15"/>
                    <a:pt x="165" y="15"/>
                    <a:pt x="161" y="14"/>
                  </a:cubicBezTo>
                  <a:cubicBezTo>
                    <a:pt x="160" y="14"/>
                    <a:pt x="160" y="14"/>
                    <a:pt x="160" y="14"/>
                  </a:cubicBezTo>
                  <a:cubicBezTo>
                    <a:pt x="159" y="14"/>
                    <a:pt x="159" y="14"/>
                    <a:pt x="159" y="14"/>
                  </a:cubicBezTo>
                  <a:cubicBezTo>
                    <a:pt x="159" y="11"/>
                    <a:pt x="158" y="9"/>
                    <a:pt x="157" y="7"/>
                  </a:cubicBezTo>
                  <a:cubicBezTo>
                    <a:pt x="156" y="4"/>
                    <a:pt x="156" y="2"/>
                    <a:pt x="155" y="0"/>
                  </a:cubicBezTo>
                  <a:cubicBezTo>
                    <a:pt x="155" y="0"/>
                    <a:pt x="155" y="0"/>
                    <a:pt x="155" y="0"/>
                  </a:cubicBezTo>
                  <a:cubicBezTo>
                    <a:pt x="152" y="0"/>
                    <a:pt x="150" y="0"/>
                    <a:pt x="147" y="0"/>
                  </a:cubicBezTo>
                  <a:cubicBezTo>
                    <a:pt x="147" y="0"/>
                    <a:pt x="147" y="0"/>
                    <a:pt x="147" y="0"/>
                  </a:cubicBezTo>
                  <a:cubicBezTo>
                    <a:pt x="146" y="2"/>
                    <a:pt x="145" y="4"/>
                    <a:pt x="145" y="7"/>
                  </a:cubicBezTo>
                  <a:cubicBezTo>
                    <a:pt x="144" y="9"/>
                    <a:pt x="143" y="11"/>
                    <a:pt x="142" y="14"/>
                  </a:cubicBezTo>
                  <a:cubicBezTo>
                    <a:pt x="142" y="14"/>
                    <a:pt x="142" y="14"/>
                    <a:pt x="142" y="14"/>
                  </a:cubicBezTo>
                  <a:cubicBezTo>
                    <a:pt x="141" y="14"/>
                    <a:pt x="141" y="14"/>
                    <a:pt x="141" y="14"/>
                  </a:cubicBezTo>
                  <a:cubicBezTo>
                    <a:pt x="137" y="15"/>
                    <a:pt x="133" y="15"/>
                    <a:pt x="130" y="16"/>
                  </a:cubicBezTo>
                  <a:cubicBezTo>
                    <a:pt x="129" y="16"/>
                    <a:pt x="129" y="16"/>
                    <a:pt x="129" y="16"/>
                  </a:cubicBezTo>
                  <a:cubicBezTo>
                    <a:pt x="129" y="15"/>
                    <a:pt x="129" y="15"/>
                    <a:pt x="129" y="15"/>
                  </a:cubicBezTo>
                  <a:cubicBezTo>
                    <a:pt x="127" y="13"/>
                    <a:pt x="126" y="11"/>
                    <a:pt x="125" y="9"/>
                  </a:cubicBezTo>
                  <a:cubicBezTo>
                    <a:pt x="123" y="7"/>
                    <a:pt x="122" y="4"/>
                    <a:pt x="121" y="3"/>
                  </a:cubicBezTo>
                  <a:cubicBezTo>
                    <a:pt x="118" y="3"/>
                    <a:pt x="116" y="4"/>
                    <a:pt x="113" y="4"/>
                  </a:cubicBezTo>
                  <a:cubicBezTo>
                    <a:pt x="113" y="7"/>
                    <a:pt x="113" y="9"/>
                    <a:pt x="113" y="12"/>
                  </a:cubicBezTo>
                  <a:cubicBezTo>
                    <a:pt x="113" y="14"/>
                    <a:pt x="112" y="17"/>
                    <a:pt x="112" y="19"/>
                  </a:cubicBezTo>
                  <a:cubicBezTo>
                    <a:pt x="112" y="20"/>
                    <a:pt x="112" y="20"/>
                    <a:pt x="112" y="20"/>
                  </a:cubicBezTo>
                  <a:cubicBezTo>
                    <a:pt x="111" y="20"/>
                    <a:pt x="111" y="20"/>
                    <a:pt x="111" y="20"/>
                  </a:cubicBezTo>
                  <a:cubicBezTo>
                    <a:pt x="108" y="21"/>
                    <a:pt x="104" y="22"/>
                    <a:pt x="100" y="24"/>
                  </a:cubicBezTo>
                  <a:cubicBezTo>
                    <a:pt x="100" y="24"/>
                    <a:pt x="100" y="24"/>
                    <a:pt x="100" y="24"/>
                  </a:cubicBezTo>
                  <a:cubicBezTo>
                    <a:pt x="99" y="23"/>
                    <a:pt x="99" y="23"/>
                    <a:pt x="99" y="23"/>
                  </a:cubicBezTo>
                  <a:cubicBezTo>
                    <a:pt x="97" y="22"/>
                    <a:pt x="96" y="20"/>
                    <a:pt x="94" y="18"/>
                  </a:cubicBezTo>
                  <a:cubicBezTo>
                    <a:pt x="92" y="16"/>
                    <a:pt x="90" y="15"/>
                    <a:pt x="89" y="13"/>
                  </a:cubicBezTo>
                  <a:cubicBezTo>
                    <a:pt x="86" y="14"/>
                    <a:pt x="84" y="15"/>
                    <a:pt x="82" y="16"/>
                  </a:cubicBezTo>
                  <a:cubicBezTo>
                    <a:pt x="82" y="19"/>
                    <a:pt x="82" y="21"/>
                    <a:pt x="83" y="23"/>
                  </a:cubicBezTo>
                  <a:cubicBezTo>
                    <a:pt x="83" y="26"/>
                    <a:pt x="83" y="28"/>
                    <a:pt x="84" y="31"/>
                  </a:cubicBezTo>
                  <a:cubicBezTo>
                    <a:pt x="84" y="32"/>
                    <a:pt x="84" y="32"/>
                    <a:pt x="84" y="32"/>
                  </a:cubicBezTo>
                  <a:cubicBezTo>
                    <a:pt x="83" y="32"/>
                    <a:pt x="83" y="32"/>
                    <a:pt x="83" y="32"/>
                  </a:cubicBezTo>
                  <a:cubicBezTo>
                    <a:pt x="80" y="34"/>
                    <a:pt x="76" y="36"/>
                    <a:pt x="73" y="38"/>
                  </a:cubicBezTo>
                  <a:cubicBezTo>
                    <a:pt x="73" y="39"/>
                    <a:pt x="73" y="39"/>
                    <a:pt x="73" y="39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0" y="37"/>
                    <a:pt x="68" y="36"/>
                    <a:pt x="66" y="34"/>
                  </a:cubicBezTo>
                  <a:cubicBezTo>
                    <a:pt x="64" y="33"/>
                    <a:pt x="62" y="31"/>
                    <a:pt x="60" y="30"/>
                  </a:cubicBezTo>
                  <a:cubicBezTo>
                    <a:pt x="58" y="32"/>
                    <a:pt x="56" y="33"/>
                    <a:pt x="54" y="35"/>
                  </a:cubicBezTo>
                  <a:cubicBezTo>
                    <a:pt x="54" y="37"/>
                    <a:pt x="55" y="40"/>
                    <a:pt x="56" y="42"/>
                  </a:cubicBezTo>
                  <a:cubicBezTo>
                    <a:pt x="57" y="44"/>
                    <a:pt x="58" y="47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8" y="50"/>
                    <a:pt x="58" y="50"/>
                    <a:pt x="58" y="50"/>
                  </a:cubicBezTo>
                  <a:cubicBezTo>
                    <a:pt x="56" y="53"/>
                    <a:pt x="53" y="55"/>
                    <a:pt x="50" y="58"/>
                  </a:cubicBezTo>
                  <a:cubicBezTo>
                    <a:pt x="50" y="59"/>
                    <a:pt x="50" y="59"/>
                    <a:pt x="50" y="59"/>
                  </a:cubicBezTo>
                  <a:cubicBezTo>
                    <a:pt x="49" y="59"/>
                    <a:pt x="49" y="59"/>
                    <a:pt x="49" y="59"/>
                  </a:cubicBezTo>
                  <a:cubicBezTo>
                    <a:pt x="47" y="58"/>
                    <a:pt x="44" y="57"/>
                    <a:pt x="42" y="56"/>
                  </a:cubicBezTo>
                  <a:cubicBezTo>
                    <a:pt x="40" y="55"/>
                    <a:pt x="37" y="54"/>
                    <a:pt x="35" y="54"/>
                  </a:cubicBezTo>
                  <a:cubicBezTo>
                    <a:pt x="33" y="56"/>
                    <a:pt x="32" y="58"/>
                    <a:pt x="30" y="60"/>
                  </a:cubicBezTo>
                  <a:cubicBezTo>
                    <a:pt x="32" y="62"/>
                    <a:pt x="33" y="64"/>
                    <a:pt x="34" y="66"/>
                  </a:cubicBezTo>
                  <a:cubicBezTo>
                    <a:pt x="36" y="68"/>
                    <a:pt x="37" y="70"/>
                    <a:pt x="38" y="72"/>
                  </a:cubicBezTo>
                  <a:cubicBezTo>
                    <a:pt x="39" y="72"/>
                    <a:pt x="39" y="72"/>
                    <a:pt x="39" y="72"/>
                  </a:cubicBezTo>
                  <a:cubicBezTo>
                    <a:pt x="38" y="73"/>
                    <a:pt x="38" y="73"/>
                    <a:pt x="38" y="73"/>
                  </a:cubicBezTo>
                  <a:cubicBezTo>
                    <a:pt x="36" y="76"/>
                    <a:pt x="34" y="80"/>
                    <a:pt x="32" y="83"/>
                  </a:cubicBezTo>
                  <a:cubicBezTo>
                    <a:pt x="32" y="84"/>
                    <a:pt x="32" y="84"/>
                    <a:pt x="32" y="84"/>
                  </a:cubicBezTo>
                  <a:cubicBezTo>
                    <a:pt x="31" y="84"/>
                    <a:pt x="31" y="84"/>
                    <a:pt x="31" y="84"/>
                  </a:cubicBezTo>
                  <a:cubicBezTo>
                    <a:pt x="29" y="83"/>
                    <a:pt x="26" y="83"/>
                    <a:pt x="24" y="83"/>
                  </a:cubicBezTo>
                  <a:cubicBezTo>
                    <a:pt x="21" y="82"/>
                    <a:pt x="19" y="82"/>
                    <a:pt x="17" y="82"/>
                  </a:cubicBezTo>
                  <a:cubicBezTo>
                    <a:pt x="15" y="84"/>
                    <a:pt x="14" y="86"/>
                    <a:pt x="13" y="89"/>
                  </a:cubicBezTo>
                  <a:cubicBezTo>
                    <a:pt x="15" y="90"/>
                    <a:pt x="16" y="92"/>
                    <a:pt x="18" y="94"/>
                  </a:cubicBezTo>
                  <a:cubicBezTo>
                    <a:pt x="20" y="95"/>
                    <a:pt x="22" y="97"/>
                    <a:pt x="24" y="99"/>
                  </a:cubicBezTo>
                  <a:cubicBezTo>
                    <a:pt x="24" y="99"/>
                    <a:pt x="24" y="99"/>
                    <a:pt x="24" y="99"/>
                  </a:cubicBezTo>
                  <a:cubicBezTo>
                    <a:pt x="24" y="100"/>
                    <a:pt x="24" y="100"/>
                    <a:pt x="24" y="100"/>
                  </a:cubicBezTo>
                  <a:cubicBezTo>
                    <a:pt x="22" y="104"/>
                    <a:pt x="21" y="108"/>
                    <a:pt x="20" y="111"/>
                  </a:cubicBezTo>
                  <a:cubicBezTo>
                    <a:pt x="20" y="112"/>
                    <a:pt x="20" y="112"/>
                    <a:pt x="20" y="112"/>
                  </a:cubicBezTo>
                  <a:cubicBezTo>
                    <a:pt x="19" y="112"/>
                    <a:pt x="19" y="112"/>
                    <a:pt x="19" y="112"/>
                  </a:cubicBezTo>
                  <a:cubicBezTo>
                    <a:pt x="17" y="112"/>
                    <a:pt x="14" y="112"/>
                    <a:pt x="12" y="113"/>
                  </a:cubicBezTo>
                  <a:cubicBezTo>
                    <a:pt x="9" y="113"/>
                    <a:pt x="7" y="113"/>
                    <a:pt x="4" y="113"/>
                  </a:cubicBezTo>
                  <a:cubicBezTo>
                    <a:pt x="4" y="116"/>
                    <a:pt x="3" y="118"/>
                    <a:pt x="3" y="121"/>
                  </a:cubicBezTo>
                  <a:cubicBezTo>
                    <a:pt x="5" y="122"/>
                    <a:pt x="7" y="123"/>
                    <a:pt x="9" y="125"/>
                  </a:cubicBezTo>
                  <a:cubicBezTo>
                    <a:pt x="11" y="126"/>
                    <a:pt x="13" y="127"/>
                    <a:pt x="15" y="128"/>
                  </a:cubicBezTo>
                  <a:cubicBezTo>
                    <a:pt x="16" y="129"/>
                    <a:pt x="16" y="129"/>
                    <a:pt x="16" y="129"/>
                  </a:cubicBezTo>
                  <a:cubicBezTo>
                    <a:pt x="16" y="130"/>
                    <a:pt x="16" y="130"/>
                    <a:pt x="16" y="130"/>
                  </a:cubicBezTo>
                  <a:cubicBezTo>
                    <a:pt x="15" y="133"/>
                    <a:pt x="15" y="137"/>
                    <a:pt x="15" y="141"/>
                  </a:cubicBezTo>
                  <a:cubicBezTo>
                    <a:pt x="14" y="142"/>
                    <a:pt x="14" y="142"/>
                    <a:pt x="14" y="142"/>
                  </a:cubicBezTo>
                  <a:cubicBezTo>
                    <a:pt x="14" y="142"/>
                    <a:pt x="14" y="142"/>
                    <a:pt x="14" y="142"/>
                  </a:cubicBezTo>
                  <a:cubicBezTo>
                    <a:pt x="12" y="143"/>
                    <a:pt x="9" y="144"/>
                    <a:pt x="7" y="145"/>
                  </a:cubicBezTo>
                  <a:cubicBezTo>
                    <a:pt x="4" y="145"/>
                    <a:pt x="2" y="146"/>
                    <a:pt x="0" y="147"/>
                  </a:cubicBezTo>
                  <a:cubicBezTo>
                    <a:pt x="0" y="147"/>
                    <a:pt x="0" y="147"/>
                    <a:pt x="0" y="147"/>
                  </a:cubicBezTo>
                  <a:cubicBezTo>
                    <a:pt x="0" y="148"/>
                    <a:pt x="0" y="150"/>
                    <a:pt x="0" y="151"/>
                  </a:cubicBezTo>
                  <a:cubicBezTo>
                    <a:pt x="0" y="152"/>
                    <a:pt x="0" y="153"/>
                    <a:pt x="0" y="155"/>
                  </a:cubicBezTo>
                  <a:cubicBezTo>
                    <a:pt x="0" y="155"/>
                    <a:pt x="0" y="155"/>
                    <a:pt x="0" y="155"/>
                  </a:cubicBezTo>
                  <a:cubicBezTo>
                    <a:pt x="2" y="156"/>
                    <a:pt x="4" y="156"/>
                    <a:pt x="7" y="157"/>
                  </a:cubicBezTo>
                  <a:cubicBezTo>
                    <a:pt x="9" y="158"/>
                    <a:pt x="12" y="158"/>
                    <a:pt x="14" y="159"/>
                  </a:cubicBezTo>
                  <a:cubicBezTo>
                    <a:pt x="14" y="160"/>
                    <a:pt x="14" y="160"/>
                    <a:pt x="14" y="160"/>
                  </a:cubicBezTo>
                  <a:cubicBezTo>
                    <a:pt x="15" y="160"/>
                    <a:pt x="15" y="160"/>
                    <a:pt x="15" y="160"/>
                  </a:cubicBezTo>
                  <a:cubicBezTo>
                    <a:pt x="15" y="165"/>
                    <a:pt x="15" y="168"/>
                    <a:pt x="16" y="172"/>
                  </a:cubicBezTo>
                  <a:cubicBezTo>
                    <a:pt x="16" y="173"/>
                    <a:pt x="16" y="173"/>
                    <a:pt x="16" y="173"/>
                  </a:cubicBezTo>
                  <a:cubicBezTo>
                    <a:pt x="15" y="173"/>
                    <a:pt x="15" y="173"/>
                    <a:pt x="15" y="173"/>
                  </a:cubicBezTo>
                  <a:cubicBezTo>
                    <a:pt x="13" y="174"/>
                    <a:pt x="11" y="176"/>
                    <a:pt x="9" y="177"/>
                  </a:cubicBezTo>
                  <a:cubicBezTo>
                    <a:pt x="7" y="178"/>
                    <a:pt x="5" y="179"/>
                    <a:pt x="3" y="181"/>
                  </a:cubicBezTo>
                  <a:cubicBezTo>
                    <a:pt x="3" y="183"/>
                    <a:pt x="4" y="186"/>
                    <a:pt x="4" y="188"/>
                  </a:cubicBezTo>
                  <a:cubicBezTo>
                    <a:pt x="7" y="189"/>
                    <a:pt x="9" y="189"/>
                    <a:pt x="12" y="189"/>
                  </a:cubicBezTo>
                  <a:cubicBezTo>
                    <a:pt x="14" y="189"/>
                    <a:pt x="17" y="189"/>
                    <a:pt x="19" y="190"/>
                  </a:cubicBezTo>
                  <a:cubicBezTo>
                    <a:pt x="20" y="190"/>
                    <a:pt x="20" y="190"/>
                    <a:pt x="20" y="190"/>
                  </a:cubicBezTo>
                  <a:cubicBezTo>
                    <a:pt x="20" y="190"/>
                    <a:pt x="20" y="190"/>
                    <a:pt x="20" y="190"/>
                  </a:cubicBezTo>
                  <a:cubicBezTo>
                    <a:pt x="21" y="194"/>
                    <a:pt x="22" y="198"/>
                    <a:pt x="24" y="201"/>
                  </a:cubicBezTo>
                  <a:cubicBezTo>
                    <a:pt x="24" y="202"/>
                    <a:pt x="24" y="202"/>
                    <a:pt x="24" y="202"/>
                  </a:cubicBezTo>
                  <a:cubicBezTo>
                    <a:pt x="24" y="203"/>
                    <a:pt x="24" y="203"/>
                    <a:pt x="24" y="203"/>
                  </a:cubicBezTo>
                  <a:cubicBezTo>
                    <a:pt x="22" y="204"/>
                    <a:pt x="20" y="206"/>
                    <a:pt x="18" y="208"/>
                  </a:cubicBezTo>
                  <a:cubicBezTo>
                    <a:pt x="16" y="210"/>
                    <a:pt x="15" y="211"/>
                    <a:pt x="13" y="213"/>
                  </a:cubicBezTo>
                  <a:cubicBezTo>
                    <a:pt x="14" y="215"/>
                    <a:pt x="15" y="218"/>
                    <a:pt x="17" y="220"/>
                  </a:cubicBezTo>
                  <a:cubicBezTo>
                    <a:pt x="19" y="220"/>
                    <a:pt x="21" y="219"/>
                    <a:pt x="24" y="219"/>
                  </a:cubicBezTo>
                  <a:cubicBezTo>
                    <a:pt x="26" y="219"/>
                    <a:pt x="29" y="218"/>
                    <a:pt x="31" y="218"/>
                  </a:cubicBezTo>
                  <a:cubicBezTo>
                    <a:pt x="32" y="218"/>
                    <a:pt x="32" y="218"/>
                    <a:pt x="32" y="218"/>
                  </a:cubicBezTo>
                  <a:cubicBezTo>
                    <a:pt x="32" y="219"/>
                    <a:pt x="32" y="219"/>
                    <a:pt x="32" y="219"/>
                  </a:cubicBezTo>
                  <a:cubicBezTo>
                    <a:pt x="34" y="222"/>
                    <a:pt x="36" y="225"/>
                    <a:pt x="38" y="228"/>
                  </a:cubicBezTo>
                  <a:cubicBezTo>
                    <a:pt x="39" y="229"/>
                    <a:pt x="39" y="229"/>
                    <a:pt x="39" y="229"/>
                  </a:cubicBezTo>
                  <a:cubicBezTo>
                    <a:pt x="38" y="230"/>
                    <a:pt x="38" y="230"/>
                    <a:pt x="38" y="230"/>
                  </a:cubicBezTo>
                  <a:cubicBezTo>
                    <a:pt x="37" y="232"/>
                    <a:pt x="36" y="234"/>
                    <a:pt x="34" y="236"/>
                  </a:cubicBezTo>
                  <a:cubicBezTo>
                    <a:pt x="33" y="238"/>
                    <a:pt x="32" y="240"/>
                    <a:pt x="30" y="242"/>
                  </a:cubicBezTo>
                  <a:cubicBezTo>
                    <a:pt x="32" y="244"/>
                    <a:pt x="33" y="246"/>
                    <a:pt x="35" y="248"/>
                  </a:cubicBezTo>
                  <a:cubicBezTo>
                    <a:pt x="37" y="247"/>
                    <a:pt x="40" y="246"/>
                    <a:pt x="42" y="246"/>
                  </a:cubicBezTo>
                  <a:cubicBezTo>
                    <a:pt x="44" y="245"/>
                    <a:pt x="47" y="244"/>
                    <a:pt x="49" y="243"/>
                  </a:cubicBezTo>
                  <a:cubicBezTo>
                    <a:pt x="50" y="243"/>
                    <a:pt x="50" y="243"/>
                    <a:pt x="50" y="243"/>
                  </a:cubicBezTo>
                  <a:cubicBezTo>
                    <a:pt x="50" y="243"/>
                    <a:pt x="50" y="243"/>
                    <a:pt x="50" y="243"/>
                  </a:cubicBezTo>
                  <a:cubicBezTo>
                    <a:pt x="53" y="246"/>
                    <a:pt x="56" y="249"/>
                    <a:pt x="58" y="251"/>
                  </a:cubicBezTo>
                  <a:cubicBezTo>
                    <a:pt x="59" y="252"/>
                    <a:pt x="59" y="252"/>
                    <a:pt x="59" y="252"/>
                  </a:cubicBezTo>
                  <a:cubicBezTo>
                    <a:pt x="59" y="253"/>
                    <a:pt x="59" y="253"/>
                    <a:pt x="59" y="253"/>
                  </a:cubicBezTo>
                  <a:cubicBezTo>
                    <a:pt x="58" y="255"/>
                    <a:pt x="57" y="257"/>
                    <a:pt x="56" y="260"/>
                  </a:cubicBezTo>
                  <a:cubicBezTo>
                    <a:pt x="55" y="262"/>
                    <a:pt x="54" y="264"/>
                    <a:pt x="54" y="266"/>
                  </a:cubicBezTo>
                  <a:cubicBezTo>
                    <a:pt x="56" y="268"/>
                    <a:pt x="58" y="270"/>
                    <a:pt x="60" y="271"/>
                  </a:cubicBezTo>
                  <a:cubicBezTo>
                    <a:pt x="62" y="270"/>
                    <a:pt x="64" y="269"/>
                    <a:pt x="66" y="267"/>
                  </a:cubicBezTo>
                  <a:cubicBezTo>
                    <a:pt x="68" y="266"/>
                    <a:pt x="70" y="265"/>
                    <a:pt x="72" y="263"/>
                  </a:cubicBezTo>
                  <a:cubicBezTo>
                    <a:pt x="73" y="263"/>
                    <a:pt x="73" y="263"/>
                    <a:pt x="73" y="263"/>
                  </a:cubicBezTo>
                  <a:cubicBezTo>
                    <a:pt x="73" y="263"/>
                    <a:pt x="73" y="263"/>
                    <a:pt x="73" y="263"/>
                  </a:cubicBezTo>
                  <a:cubicBezTo>
                    <a:pt x="76" y="266"/>
                    <a:pt x="80" y="268"/>
                    <a:pt x="83" y="270"/>
                  </a:cubicBezTo>
                  <a:cubicBezTo>
                    <a:pt x="84" y="270"/>
                    <a:pt x="84" y="270"/>
                    <a:pt x="84" y="270"/>
                  </a:cubicBezTo>
                  <a:cubicBezTo>
                    <a:pt x="84" y="271"/>
                    <a:pt x="84" y="271"/>
                    <a:pt x="84" y="271"/>
                  </a:cubicBezTo>
                  <a:cubicBezTo>
                    <a:pt x="83" y="273"/>
                    <a:pt x="83" y="276"/>
                    <a:pt x="83" y="278"/>
                  </a:cubicBezTo>
                  <a:cubicBezTo>
                    <a:pt x="82" y="280"/>
                    <a:pt x="82" y="283"/>
                    <a:pt x="82" y="285"/>
                  </a:cubicBezTo>
                  <a:cubicBezTo>
                    <a:pt x="84" y="286"/>
                    <a:pt x="86" y="287"/>
                    <a:pt x="89" y="289"/>
                  </a:cubicBezTo>
                  <a:cubicBezTo>
                    <a:pt x="90" y="287"/>
                    <a:pt x="92" y="285"/>
                    <a:pt x="94" y="283"/>
                  </a:cubicBezTo>
                  <a:cubicBezTo>
                    <a:pt x="96" y="282"/>
                    <a:pt x="97" y="280"/>
                    <a:pt x="99" y="278"/>
                  </a:cubicBezTo>
                  <a:cubicBezTo>
                    <a:pt x="100" y="278"/>
                    <a:pt x="100" y="278"/>
                    <a:pt x="100" y="278"/>
                  </a:cubicBezTo>
                  <a:cubicBezTo>
                    <a:pt x="100" y="278"/>
                    <a:pt x="100" y="278"/>
                    <a:pt x="100" y="278"/>
                  </a:cubicBezTo>
                  <a:cubicBezTo>
                    <a:pt x="104" y="279"/>
                    <a:pt x="108" y="281"/>
                    <a:pt x="111" y="282"/>
                  </a:cubicBezTo>
                  <a:cubicBezTo>
                    <a:pt x="112" y="282"/>
                    <a:pt x="112" y="282"/>
                    <a:pt x="112" y="282"/>
                  </a:cubicBezTo>
                  <a:cubicBezTo>
                    <a:pt x="112" y="283"/>
                    <a:pt x="112" y="283"/>
                    <a:pt x="112" y="283"/>
                  </a:cubicBezTo>
                  <a:cubicBezTo>
                    <a:pt x="112" y="285"/>
                    <a:pt x="113" y="288"/>
                    <a:pt x="113" y="290"/>
                  </a:cubicBezTo>
                  <a:cubicBezTo>
                    <a:pt x="113" y="292"/>
                    <a:pt x="113" y="295"/>
                    <a:pt x="113" y="297"/>
                  </a:cubicBezTo>
                  <a:cubicBezTo>
                    <a:pt x="116" y="298"/>
                    <a:pt x="118" y="298"/>
                    <a:pt x="121" y="299"/>
                  </a:cubicBezTo>
                  <a:cubicBezTo>
                    <a:pt x="122" y="297"/>
                    <a:pt x="124" y="295"/>
                    <a:pt x="125" y="293"/>
                  </a:cubicBezTo>
                  <a:cubicBezTo>
                    <a:pt x="126" y="291"/>
                    <a:pt x="127" y="288"/>
                    <a:pt x="129" y="287"/>
                  </a:cubicBezTo>
                  <a:cubicBezTo>
                    <a:pt x="129" y="286"/>
                    <a:pt x="129" y="286"/>
                    <a:pt x="129" y="286"/>
                  </a:cubicBezTo>
                  <a:cubicBezTo>
                    <a:pt x="130" y="286"/>
                    <a:pt x="130" y="286"/>
                    <a:pt x="130" y="286"/>
                  </a:cubicBezTo>
                  <a:cubicBezTo>
                    <a:pt x="133" y="286"/>
                    <a:pt x="137" y="287"/>
                    <a:pt x="141" y="287"/>
                  </a:cubicBezTo>
                  <a:cubicBezTo>
                    <a:pt x="142" y="287"/>
                    <a:pt x="142" y="287"/>
                    <a:pt x="142" y="287"/>
                  </a:cubicBezTo>
                  <a:cubicBezTo>
                    <a:pt x="142" y="288"/>
                    <a:pt x="142" y="288"/>
                    <a:pt x="142" y="288"/>
                  </a:cubicBezTo>
                  <a:cubicBezTo>
                    <a:pt x="143" y="290"/>
                    <a:pt x="144" y="293"/>
                    <a:pt x="145" y="295"/>
                  </a:cubicBezTo>
                  <a:cubicBezTo>
                    <a:pt x="145" y="297"/>
                    <a:pt x="146" y="300"/>
                    <a:pt x="147" y="302"/>
                  </a:cubicBezTo>
                  <a:cubicBezTo>
                    <a:pt x="147" y="302"/>
                    <a:pt x="147" y="302"/>
                    <a:pt x="147" y="302"/>
                  </a:cubicBezTo>
                  <a:cubicBezTo>
                    <a:pt x="150" y="302"/>
                    <a:pt x="152" y="302"/>
                    <a:pt x="155" y="302"/>
                  </a:cubicBezTo>
                  <a:cubicBezTo>
                    <a:pt x="155" y="302"/>
                    <a:pt x="155" y="302"/>
                    <a:pt x="155" y="302"/>
                  </a:cubicBezTo>
                  <a:cubicBezTo>
                    <a:pt x="156" y="300"/>
                    <a:pt x="156" y="297"/>
                    <a:pt x="157" y="295"/>
                  </a:cubicBezTo>
                  <a:cubicBezTo>
                    <a:pt x="158" y="293"/>
                    <a:pt x="159" y="290"/>
                    <a:pt x="159" y="288"/>
                  </a:cubicBezTo>
                  <a:cubicBezTo>
                    <a:pt x="160" y="287"/>
                    <a:pt x="160" y="287"/>
                    <a:pt x="160" y="287"/>
                  </a:cubicBezTo>
                  <a:cubicBezTo>
                    <a:pt x="161" y="287"/>
                    <a:pt x="161" y="287"/>
                    <a:pt x="161" y="287"/>
                  </a:cubicBezTo>
                  <a:cubicBezTo>
                    <a:pt x="165" y="287"/>
                    <a:pt x="168" y="286"/>
                    <a:pt x="172" y="286"/>
                  </a:cubicBezTo>
                  <a:cubicBezTo>
                    <a:pt x="173" y="286"/>
                    <a:pt x="173" y="286"/>
                    <a:pt x="173" y="286"/>
                  </a:cubicBezTo>
                  <a:cubicBezTo>
                    <a:pt x="173" y="287"/>
                    <a:pt x="173" y="287"/>
                    <a:pt x="173" y="287"/>
                  </a:cubicBezTo>
                  <a:cubicBezTo>
                    <a:pt x="175" y="288"/>
                    <a:pt x="176" y="291"/>
                    <a:pt x="177" y="293"/>
                  </a:cubicBezTo>
                  <a:cubicBezTo>
                    <a:pt x="178" y="295"/>
                    <a:pt x="180" y="297"/>
                    <a:pt x="181" y="299"/>
                  </a:cubicBezTo>
                  <a:cubicBezTo>
                    <a:pt x="183" y="298"/>
                    <a:pt x="186" y="298"/>
                    <a:pt x="188" y="297"/>
                  </a:cubicBezTo>
                  <a:cubicBezTo>
                    <a:pt x="189" y="295"/>
                    <a:pt x="189" y="292"/>
                    <a:pt x="189" y="290"/>
                  </a:cubicBezTo>
                  <a:cubicBezTo>
                    <a:pt x="189" y="288"/>
                    <a:pt x="189" y="285"/>
                    <a:pt x="190" y="283"/>
                  </a:cubicBezTo>
                  <a:cubicBezTo>
                    <a:pt x="190" y="282"/>
                    <a:pt x="190" y="282"/>
                    <a:pt x="190" y="282"/>
                  </a:cubicBezTo>
                  <a:cubicBezTo>
                    <a:pt x="191" y="282"/>
                    <a:pt x="191" y="282"/>
                    <a:pt x="191" y="282"/>
                  </a:cubicBezTo>
                  <a:cubicBezTo>
                    <a:pt x="194" y="281"/>
                    <a:pt x="198" y="279"/>
                    <a:pt x="202" y="278"/>
                  </a:cubicBezTo>
                  <a:cubicBezTo>
                    <a:pt x="202" y="278"/>
                    <a:pt x="202" y="278"/>
                    <a:pt x="202" y="278"/>
                  </a:cubicBezTo>
                  <a:cubicBezTo>
                    <a:pt x="203" y="278"/>
                    <a:pt x="203" y="278"/>
                    <a:pt x="203" y="278"/>
                  </a:cubicBezTo>
                  <a:cubicBezTo>
                    <a:pt x="205" y="280"/>
                    <a:pt x="206" y="282"/>
                    <a:pt x="208" y="283"/>
                  </a:cubicBezTo>
                  <a:cubicBezTo>
                    <a:pt x="210" y="285"/>
                    <a:pt x="211" y="287"/>
                    <a:pt x="213" y="289"/>
                  </a:cubicBezTo>
                  <a:cubicBezTo>
                    <a:pt x="215" y="288"/>
                    <a:pt x="218" y="286"/>
                    <a:pt x="220" y="285"/>
                  </a:cubicBezTo>
                  <a:cubicBezTo>
                    <a:pt x="220" y="283"/>
                    <a:pt x="219" y="280"/>
                    <a:pt x="219" y="278"/>
                  </a:cubicBezTo>
                  <a:cubicBezTo>
                    <a:pt x="219" y="276"/>
                    <a:pt x="218" y="273"/>
                    <a:pt x="218" y="271"/>
                  </a:cubicBezTo>
                  <a:cubicBezTo>
                    <a:pt x="218" y="270"/>
                    <a:pt x="218" y="270"/>
                    <a:pt x="218" y="270"/>
                  </a:cubicBezTo>
                  <a:cubicBezTo>
                    <a:pt x="219" y="270"/>
                    <a:pt x="219" y="270"/>
                    <a:pt x="219" y="270"/>
                  </a:cubicBezTo>
                  <a:cubicBezTo>
                    <a:pt x="222" y="268"/>
                    <a:pt x="225" y="266"/>
                    <a:pt x="228" y="263"/>
                  </a:cubicBezTo>
                  <a:cubicBezTo>
                    <a:pt x="229" y="263"/>
                    <a:pt x="229" y="263"/>
                    <a:pt x="229" y="263"/>
                  </a:cubicBezTo>
                  <a:cubicBezTo>
                    <a:pt x="230" y="263"/>
                    <a:pt x="230" y="263"/>
                    <a:pt x="230" y="263"/>
                  </a:cubicBezTo>
                  <a:cubicBezTo>
                    <a:pt x="232" y="265"/>
                    <a:pt x="234" y="266"/>
                    <a:pt x="236" y="267"/>
                  </a:cubicBezTo>
                  <a:cubicBezTo>
                    <a:pt x="238" y="269"/>
                    <a:pt x="240" y="270"/>
                    <a:pt x="242" y="271"/>
                  </a:cubicBezTo>
                  <a:cubicBezTo>
                    <a:pt x="244" y="270"/>
                    <a:pt x="246" y="268"/>
                    <a:pt x="248" y="266"/>
                  </a:cubicBezTo>
                  <a:cubicBezTo>
                    <a:pt x="247" y="264"/>
                    <a:pt x="247" y="262"/>
                    <a:pt x="246" y="260"/>
                  </a:cubicBezTo>
                  <a:cubicBezTo>
                    <a:pt x="245" y="257"/>
                    <a:pt x="244" y="255"/>
                    <a:pt x="243" y="253"/>
                  </a:cubicBezTo>
                  <a:cubicBezTo>
                    <a:pt x="243" y="252"/>
                    <a:pt x="243" y="252"/>
                    <a:pt x="243" y="252"/>
                  </a:cubicBezTo>
                  <a:cubicBezTo>
                    <a:pt x="243" y="251"/>
                    <a:pt x="243" y="251"/>
                    <a:pt x="243" y="251"/>
                  </a:cubicBezTo>
                  <a:cubicBezTo>
                    <a:pt x="246" y="249"/>
                    <a:pt x="249" y="246"/>
                    <a:pt x="252" y="243"/>
                  </a:cubicBezTo>
                  <a:cubicBezTo>
                    <a:pt x="252" y="243"/>
                    <a:pt x="252" y="243"/>
                    <a:pt x="252" y="243"/>
                  </a:cubicBezTo>
                  <a:cubicBezTo>
                    <a:pt x="253" y="243"/>
                    <a:pt x="253" y="243"/>
                    <a:pt x="253" y="243"/>
                  </a:cubicBezTo>
                  <a:cubicBezTo>
                    <a:pt x="255" y="244"/>
                    <a:pt x="258" y="245"/>
                    <a:pt x="260" y="246"/>
                  </a:cubicBezTo>
                  <a:cubicBezTo>
                    <a:pt x="262" y="246"/>
                    <a:pt x="264" y="247"/>
                    <a:pt x="267" y="248"/>
                  </a:cubicBezTo>
                  <a:cubicBezTo>
                    <a:pt x="268" y="246"/>
                    <a:pt x="270" y="244"/>
                    <a:pt x="271" y="242"/>
                  </a:cubicBezTo>
                  <a:cubicBezTo>
                    <a:pt x="270" y="240"/>
                    <a:pt x="269" y="238"/>
                    <a:pt x="268" y="236"/>
                  </a:cubicBezTo>
                  <a:cubicBezTo>
                    <a:pt x="266" y="234"/>
                    <a:pt x="265" y="232"/>
                    <a:pt x="264" y="230"/>
                  </a:cubicBezTo>
                  <a:cubicBezTo>
                    <a:pt x="263" y="229"/>
                    <a:pt x="263" y="229"/>
                    <a:pt x="263" y="229"/>
                  </a:cubicBezTo>
                  <a:cubicBezTo>
                    <a:pt x="264" y="228"/>
                    <a:pt x="264" y="228"/>
                    <a:pt x="264" y="228"/>
                  </a:cubicBezTo>
                  <a:cubicBezTo>
                    <a:pt x="266" y="225"/>
                    <a:pt x="268" y="222"/>
                    <a:pt x="270" y="219"/>
                  </a:cubicBezTo>
                  <a:cubicBezTo>
                    <a:pt x="270" y="218"/>
                    <a:pt x="270" y="218"/>
                    <a:pt x="270" y="218"/>
                  </a:cubicBezTo>
                  <a:cubicBezTo>
                    <a:pt x="271" y="218"/>
                    <a:pt x="271" y="218"/>
                    <a:pt x="271" y="218"/>
                  </a:cubicBezTo>
                  <a:cubicBezTo>
                    <a:pt x="273" y="218"/>
                    <a:pt x="276" y="219"/>
                    <a:pt x="278" y="219"/>
                  </a:cubicBezTo>
                  <a:cubicBezTo>
                    <a:pt x="281" y="219"/>
                    <a:pt x="283" y="220"/>
                    <a:pt x="285" y="220"/>
                  </a:cubicBezTo>
                  <a:cubicBezTo>
                    <a:pt x="286" y="218"/>
                    <a:pt x="288" y="215"/>
                    <a:pt x="289" y="213"/>
                  </a:cubicBezTo>
                  <a:cubicBezTo>
                    <a:pt x="287" y="211"/>
                    <a:pt x="285" y="210"/>
                    <a:pt x="284" y="208"/>
                  </a:cubicBezTo>
                  <a:cubicBezTo>
                    <a:pt x="282" y="206"/>
                    <a:pt x="280" y="204"/>
                    <a:pt x="278" y="203"/>
                  </a:cubicBezTo>
                  <a:cubicBezTo>
                    <a:pt x="278" y="202"/>
                    <a:pt x="278" y="202"/>
                    <a:pt x="278" y="202"/>
                  </a:cubicBezTo>
                  <a:cubicBezTo>
                    <a:pt x="278" y="201"/>
                    <a:pt x="278" y="201"/>
                    <a:pt x="278" y="201"/>
                  </a:cubicBezTo>
                  <a:cubicBezTo>
                    <a:pt x="279" y="198"/>
                    <a:pt x="281" y="194"/>
                    <a:pt x="282" y="190"/>
                  </a:cubicBezTo>
                  <a:cubicBezTo>
                    <a:pt x="282" y="190"/>
                    <a:pt x="282" y="190"/>
                    <a:pt x="282" y="190"/>
                  </a:cubicBezTo>
                  <a:cubicBezTo>
                    <a:pt x="283" y="190"/>
                    <a:pt x="283" y="190"/>
                    <a:pt x="283" y="190"/>
                  </a:cubicBezTo>
                  <a:cubicBezTo>
                    <a:pt x="285" y="189"/>
                    <a:pt x="288" y="189"/>
                    <a:pt x="290" y="189"/>
                  </a:cubicBezTo>
                  <a:cubicBezTo>
                    <a:pt x="293" y="189"/>
                    <a:pt x="295" y="189"/>
                    <a:pt x="297" y="188"/>
                  </a:cubicBezTo>
                  <a:cubicBezTo>
                    <a:pt x="298" y="186"/>
                    <a:pt x="299" y="183"/>
                    <a:pt x="299" y="181"/>
                  </a:cubicBezTo>
                  <a:cubicBezTo>
                    <a:pt x="297" y="179"/>
                    <a:pt x="295" y="178"/>
                    <a:pt x="293" y="177"/>
                  </a:cubicBezTo>
                  <a:cubicBezTo>
                    <a:pt x="291" y="176"/>
                    <a:pt x="289" y="174"/>
                    <a:pt x="287" y="173"/>
                  </a:cubicBezTo>
                  <a:cubicBezTo>
                    <a:pt x="286" y="173"/>
                    <a:pt x="286" y="173"/>
                    <a:pt x="286" y="173"/>
                  </a:cubicBezTo>
                  <a:cubicBezTo>
                    <a:pt x="286" y="172"/>
                    <a:pt x="286" y="172"/>
                    <a:pt x="286" y="172"/>
                  </a:cubicBezTo>
                  <a:cubicBezTo>
                    <a:pt x="287" y="168"/>
                    <a:pt x="287" y="165"/>
                    <a:pt x="287" y="160"/>
                  </a:cubicBezTo>
                  <a:cubicBezTo>
                    <a:pt x="287" y="160"/>
                    <a:pt x="287" y="160"/>
                    <a:pt x="287" y="160"/>
                  </a:cubicBezTo>
                  <a:cubicBezTo>
                    <a:pt x="288" y="159"/>
                    <a:pt x="288" y="159"/>
                    <a:pt x="288" y="159"/>
                  </a:cubicBezTo>
                  <a:cubicBezTo>
                    <a:pt x="290" y="159"/>
                    <a:pt x="293" y="158"/>
                    <a:pt x="295" y="157"/>
                  </a:cubicBezTo>
                  <a:cubicBezTo>
                    <a:pt x="297" y="156"/>
                    <a:pt x="300" y="156"/>
                    <a:pt x="302" y="155"/>
                  </a:cubicBezTo>
                  <a:cubicBezTo>
                    <a:pt x="302" y="155"/>
                    <a:pt x="302" y="155"/>
                    <a:pt x="302" y="155"/>
                  </a:cubicBezTo>
                  <a:cubicBezTo>
                    <a:pt x="302" y="153"/>
                    <a:pt x="302" y="152"/>
                    <a:pt x="302" y="151"/>
                  </a:cubicBezTo>
                  <a:cubicBezTo>
                    <a:pt x="302" y="149"/>
                    <a:pt x="302" y="148"/>
                    <a:pt x="302" y="147"/>
                  </a:cubicBezTo>
                  <a:close/>
                  <a:moveTo>
                    <a:pt x="159" y="110"/>
                  </a:moveTo>
                  <a:cubicBezTo>
                    <a:pt x="161" y="93"/>
                    <a:pt x="164" y="76"/>
                    <a:pt x="169" y="59"/>
                  </a:cubicBezTo>
                  <a:cubicBezTo>
                    <a:pt x="169" y="58"/>
                    <a:pt x="169" y="58"/>
                    <a:pt x="169" y="58"/>
                  </a:cubicBezTo>
                  <a:cubicBezTo>
                    <a:pt x="170" y="59"/>
                    <a:pt x="170" y="59"/>
                    <a:pt x="170" y="59"/>
                  </a:cubicBezTo>
                  <a:cubicBezTo>
                    <a:pt x="182" y="61"/>
                    <a:pt x="193" y="66"/>
                    <a:pt x="203" y="72"/>
                  </a:cubicBezTo>
                  <a:cubicBezTo>
                    <a:pt x="204" y="73"/>
                    <a:pt x="204" y="73"/>
                    <a:pt x="204" y="73"/>
                  </a:cubicBezTo>
                  <a:cubicBezTo>
                    <a:pt x="203" y="74"/>
                    <a:pt x="203" y="74"/>
                    <a:pt x="203" y="74"/>
                  </a:cubicBezTo>
                  <a:cubicBezTo>
                    <a:pt x="195" y="90"/>
                    <a:pt x="185" y="104"/>
                    <a:pt x="174" y="116"/>
                  </a:cubicBezTo>
                  <a:cubicBezTo>
                    <a:pt x="173" y="117"/>
                    <a:pt x="173" y="117"/>
                    <a:pt x="173" y="117"/>
                  </a:cubicBezTo>
                  <a:cubicBezTo>
                    <a:pt x="172" y="117"/>
                    <a:pt x="172" y="117"/>
                    <a:pt x="172" y="117"/>
                  </a:cubicBezTo>
                  <a:cubicBezTo>
                    <a:pt x="169" y="114"/>
                    <a:pt x="165" y="112"/>
                    <a:pt x="160" y="111"/>
                  </a:cubicBezTo>
                  <a:cubicBezTo>
                    <a:pt x="159" y="111"/>
                    <a:pt x="159" y="111"/>
                    <a:pt x="159" y="111"/>
                  </a:cubicBezTo>
                  <a:lnTo>
                    <a:pt x="159" y="110"/>
                  </a:lnTo>
                  <a:close/>
                  <a:moveTo>
                    <a:pt x="99" y="72"/>
                  </a:moveTo>
                  <a:cubicBezTo>
                    <a:pt x="109" y="65"/>
                    <a:pt x="120" y="61"/>
                    <a:pt x="132" y="58"/>
                  </a:cubicBezTo>
                  <a:cubicBezTo>
                    <a:pt x="133" y="58"/>
                    <a:pt x="133" y="58"/>
                    <a:pt x="133" y="58"/>
                  </a:cubicBezTo>
                  <a:cubicBezTo>
                    <a:pt x="134" y="59"/>
                    <a:pt x="134" y="59"/>
                    <a:pt x="134" y="59"/>
                  </a:cubicBezTo>
                  <a:cubicBezTo>
                    <a:pt x="139" y="76"/>
                    <a:pt x="142" y="93"/>
                    <a:pt x="143" y="110"/>
                  </a:cubicBezTo>
                  <a:cubicBezTo>
                    <a:pt x="143" y="111"/>
                    <a:pt x="143" y="111"/>
                    <a:pt x="143" y="111"/>
                  </a:cubicBezTo>
                  <a:cubicBezTo>
                    <a:pt x="142" y="111"/>
                    <a:pt x="142" y="111"/>
                    <a:pt x="142" y="111"/>
                  </a:cubicBezTo>
                  <a:cubicBezTo>
                    <a:pt x="138" y="112"/>
                    <a:pt x="134" y="114"/>
                    <a:pt x="130" y="116"/>
                  </a:cubicBezTo>
                  <a:cubicBezTo>
                    <a:pt x="129" y="117"/>
                    <a:pt x="129" y="117"/>
                    <a:pt x="129" y="117"/>
                  </a:cubicBezTo>
                  <a:cubicBezTo>
                    <a:pt x="128" y="116"/>
                    <a:pt x="128" y="116"/>
                    <a:pt x="128" y="116"/>
                  </a:cubicBezTo>
                  <a:cubicBezTo>
                    <a:pt x="117" y="103"/>
                    <a:pt x="107" y="89"/>
                    <a:pt x="99" y="74"/>
                  </a:cubicBezTo>
                  <a:cubicBezTo>
                    <a:pt x="98" y="73"/>
                    <a:pt x="98" y="73"/>
                    <a:pt x="98" y="73"/>
                  </a:cubicBezTo>
                  <a:lnTo>
                    <a:pt x="99" y="72"/>
                  </a:lnTo>
                  <a:close/>
                  <a:moveTo>
                    <a:pt x="59" y="132"/>
                  </a:moveTo>
                  <a:cubicBezTo>
                    <a:pt x="61" y="120"/>
                    <a:pt x="66" y="109"/>
                    <a:pt x="72" y="99"/>
                  </a:cubicBezTo>
                  <a:cubicBezTo>
                    <a:pt x="73" y="98"/>
                    <a:pt x="73" y="98"/>
                    <a:pt x="73" y="98"/>
                  </a:cubicBezTo>
                  <a:cubicBezTo>
                    <a:pt x="74" y="98"/>
                    <a:pt x="74" y="98"/>
                    <a:pt x="74" y="98"/>
                  </a:cubicBezTo>
                  <a:cubicBezTo>
                    <a:pt x="90" y="107"/>
                    <a:pt x="104" y="116"/>
                    <a:pt x="116" y="128"/>
                  </a:cubicBezTo>
                  <a:cubicBezTo>
                    <a:pt x="117" y="128"/>
                    <a:pt x="117" y="128"/>
                    <a:pt x="117" y="128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4" y="133"/>
                    <a:pt x="113" y="137"/>
                    <a:pt x="112" y="141"/>
                  </a:cubicBezTo>
                  <a:cubicBezTo>
                    <a:pt x="111" y="143"/>
                    <a:pt x="111" y="143"/>
                    <a:pt x="111" y="143"/>
                  </a:cubicBezTo>
                  <a:cubicBezTo>
                    <a:pt x="110" y="142"/>
                    <a:pt x="110" y="142"/>
                    <a:pt x="110" y="142"/>
                  </a:cubicBezTo>
                  <a:cubicBezTo>
                    <a:pt x="93" y="141"/>
                    <a:pt x="76" y="138"/>
                    <a:pt x="60" y="133"/>
                  </a:cubicBezTo>
                  <a:cubicBezTo>
                    <a:pt x="58" y="133"/>
                    <a:pt x="58" y="133"/>
                    <a:pt x="58" y="133"/>
                  </a:cubicBezTo>
                  <a:lnTo>
                    <a:pt x="59" y="132"/>
                  </a:lnTo>
                  <a:close/>
                  <a:moveTo>
                    <a:pt x="74" y="203"/>
                  </a:moveTo>
                  <a:cubicBezTo>
                    <a:pt x="73" y="203"/>
                    <a:pt x="73" y="203"/>
                    <a:pt x="73" y="203"/>
                  </a:cubicBezTo>
                  <a:cubicBezTo>
                    <a:pt x="72" y="202"/>
                    <a:pt x="72" y="202"/>
                    <a:pt x="72" y="202"/>
                  </a:cubicBezTo>
                  <a:cubicBezTo>
                    <a:pt x="66" y="192"/>
                    <a:pt x="61" y="181"/>
                    <a:pt x="59" y="170"/>
                  </a:cubicBezTo>
                  <a:cubicBezTo>
                    <a:pt x="58" y="168"/>
                    <a:pt x="58" y="168"/>
                    <a:pt x="58" y="168"/>
                  </a:cubicBezTo>
                  <a:cubicBezTo>
                    <a:pt x="60" y="168"/>
                    <a:pt x="60" y="168"/>
                    <a:pt x="60" y="168"/>
                  </a:cubicBezTo>
                  <a:cubicBezTo>
                    <a:pt x="76" y="163"/>
                    <a:pt x="93" y="160"/>
                    <a:pt x="110" y="159"/>
                  </a:cubicBezTo>
                  <a:cubicBezTo>
                    <a:pt x="111" y="159"/>
                    <a:pt x="111" y="159"/>
                    <a:pt x="111" y="159"/>
                  </a:cubicBezTo>
                  <a:cubicBezTo>
                    <a:pt x="111" y="160"/>
                    <a:pt x="111" y="160"/>
                    <a:pt x="111" y="160"/>
                  </a:cubicBezTo>
                  <a:cubicBezTo>
                    <a:pt x="112" y="164"/>
                    <a:pt x="114" y="168"/>
                    <a:pt x="116" y="172"/>
                  </a:cubicBezTo>
                  <a:cubicBezTo>
                    <a:pt x="117" y="173"/>
                    <a:pt x="117" y="173"/>
                    <a:pt x="117" y="173"/>
                  </a:cubicBezTo>
                  <a:cubicBezTo>
                    <a:pt x="116" y="174"/>
                    <a:pt x="116" y="174"/>
                    <a:pt x="116" y="174"/>
                  </a:cubicBezTo>
                  <a:cubicBezTo>
                    <a:pt x="103" y="185"/>
                    <a:pt x="89" y="194"/>
                    <a:pt x="74" y="203"/>
                  </a:cubicBezTo>
                  <a:close/>
                  <a:moveTo>
                    <a:pt x="143" y="191"/>
                  </a:moveTo>
                  <a:cubicBezTo>
                    <a:pt x="141" y="208"/>
                    <a:pt x="138" y="225"/>
                    <a:pt x="133" y="242"/>
                  </a:cubicBezTo>
                  <a:cubicBezTo>
                    <a:pt x="133" y="243"/>
                    <a:pt x="133" y="243"/>
                    <a:pt x="133" y="243"/>
                  </a:cubicBezTo>
                  <a:cubicBezTo>
                    <a:pt x="132" y="243"/>
                    <a:pt x="132" y="243"/>
                    <a:pt x="132" y="243"/>
                  </a:cubicBezTo>
                  <a:cubicBezTo>
                    <a:pt x="120" y="241"/>
                    <a:pt x="109" y="236"/>
                    <a:pt x="99" y="229"/>
                  </a:cubicBezTo>
                  <a:cubicBezTo>
                    <a:pt x="98" y="229"/>
                    <a:pt x="98" y="229"/>
                    <a:pt x="98" y="229"/>
                  </a:cubicBezTo>
                  <a:cubicBezTo>
                    <a:pt x="98" y="228"/>
                    <a:pt x="98" y="228"/>
                    <a:pt x="98" y="228"/>
                  </a:cubicBezTo>
                  <a:cubicBezTo>
                    <a:pt x="107" y="212"/>
                    <a:pt x="117" y="198"/>
                    <a:pt x="128" y="185"/>
                  </a:cubicBezTo>
                  <a:cubicBezTo>
                    <a:pt x="128" y="184"/>
                    <a:pt x="128" y="184"/>
                    <a:pt x="128" y="184"/>
                  </a:cubicBezTo>
                  <a:cubicBezTo>
                    <a:pt x="129" y="185"/>
                    <a:pt x="129" y="185"/>
                    <a:pt x="129" y="185"/>
                  </a:cubicBezTo>
                  <a:cubicBezTo>
                    <a:pt x="133" y="187"/>
                    <a:pt x="137" y="189"/>
                    <a:pt x="142" y="190"/>
                  </a:cubicBezTo>
                  <a:cubicBezTo>
                    <a:pt x="143" y="190"/>
                    <a:pt x="143" y="190"/>
                    <a:pt x="143" y="190"/>
                  </a:cubicBezTo>
                  <a:lnTo>
                    <a:pt x="143" y="191"/>
                  </a:lnTo>
                  <a:close/>
                  <a:moveTo>
                    <a:pt x="151" y="180"/>
                  </a:moveTo>
                  <a:cubicBezTo>
                    <a:pt x="143" y="180"/>
                    <a:pt x="136" y="177"/>
                    <a:pt x="130" y="171"/>
                  </a:cubicBezTo>
                  <a:cubicBezTo>
                    <a:pt x="125" y="166"/>
                    <a:pt x="122" y="159"/>
                    <a:pt x="122" y="151"/>
                  </a:cubicBezTo>
                  <a:cubicBezTo>
                    <a:pt x="122" y="143"/>
                    <a:pt x="125" y="136"/>
                    <a:pt x="130" y="130"/>
                  </a:cubicBezTo>
                  <a:cubicBezTo>
                    <a:pt x="136" y="125"/>
                    <a:pt x="143" y="122"/>
                    <a:pt x="151" y="122"/>
                  </a:cubicBezTo>
                  <a:cubicBezTo>
                    <a:pt x="159" y="122"/>
                    <a:pt x="166" y="125"/>
                    <a:pt x="172" y="130"/>
                  </a:cubicBezTo>
                  <a:cubicBezTo>
                    <a:pt x="183" y="142"/>
                    <a:pt x="183" y="160"/>
                    <a:pt x="172" y="171"/>
                  </a:cubicBezTo>
                  <a:cubicBezTo>
                    <a:pt x="166" y="177"/>
                    <a:pt x="159" y="180"/>
                    <a:pt x="151" y="180"/>
                  </a:cubicBezTo>
                  <a:close/>
                  <a:moveTo>
                    <a:pt x="203" y="229"/>
                  </a:moveTo>
                  <a:cubicBezTo>
                    <a:pt x="192" y="236"/>
                    <a:pt x="181" y="241"/>
                    <a:pt x="170" y="243"/>
                  </a:cubicBezTo>
                  <a:cubicBezTo>
                    <a:pt x="168" y="243"/>
                    <a:pt x="168" y="243"/>
                    <a:pt x="168" y="243"/>
                  </a:cubicBezTo>
                  <a:cubicBezTo>
                    <a:pt x="168" y="242"/>
                    <a:pt x="168" y="242"/>
                    <a:pt x="168" y="242"/>
                  </a:cubicBezTo>
                  <a:cubicBezTo>
                    <a:pt x="163" y="225"/>
                    <a:pt x="160" y="208"/>
                    <a:pt x="159" y="192"/>
                  </a:cubicBezTo>
                  <a:cubicBezTo>
                    <a:pt x="159" y="190"/>
                    <a:pt x="159" y="190"/>
                    <a:pt x="159" y="190"/>
                  </a:cubicBezTo>
                  <a:cubicBezTo>
                    <a:pt x="160" y="190"/>
                    <a:pt x="160" y="190"/>
                    <a:pt x="160" y="190"/>
                  </a:cubicBezTo>
                  <a:cubicBezTo>
                    <a:pt x="164" y="189"/>
                    <a:pt x="168" y="188"/>
                    <a:pt x="172" y="185"/>
                  </a:cubicBezTo>
                  <a:cubicBezTo>
                    <a:pt x="173" y="185"/>
                    <a:pt x="173" y="185"/>
                    <a:pt x="173" y="185"/>
                  </a:cubicBezTo>
                  <a:cubicBezTo>
                    <a:pt x="174" y="185"/>
                    <a:pt x="174" y="185"/>
                    <a:pt x="174" y="185"/>
                  </a:cubicBezTo>
                  <a:cubicBezTo>
                    <a:pt x="185" y="199"/>
                    <a:pt x="195" y="213"/>
                    <a:pt x="203" y="228"/>
                  </a:cubicBezTo>
                  <a:cubicBezTo>
                    <a:pt x="204" y="229"/>
                    <a:pt x="204" y="229"/>
                    <a:pt x="204" y="229"/>
                  </a:cubicBezTo>
                  <a:lnTo>
                    <a:pt x="203" y="229"/>
                  </a:lnTo>
                  <a:close/>
                  <a:moveTo>
                    <a:pt x="243" y="170"/>
                  </a:moveTo>
                  <a:cubicBezTo>
                    <a:pt x="241" y="182"/>
                    <a:pt x="236" y="193"/>
                    <a:pt x="229" y="203"/>
                  </a:cubicBezTo>
                  <a:cubicBezTo>
                    <a:pt x="229" y="204"/>
                    <a:pt x="229" y="204"/>
                    <a:pt x="229" y="204"/>
                  </a:cubicBezTo>
                  <a:cubicBezTo>
                    <a:pt x="228" y="203"/>
                    <a:pt x="228" y="203"/>
                    <a:pt x="228" y="203"/>
                  </a:cubicBezTo>
                  <a:cubicBezTo>
                    <a:pt x="212" y="195"/>
                    <a:pt x="198" y="185"/>
                    <a:pt x="185" y="174"/>
                  </a:cubicBezTo>
                  <a:cubicBezTo>
                    <a:pt x="185" y="173"/>
                    <a:pt x="185" y="173"/>
                    <a:pt x="185" y="173"/>
                  </a:cubicBezTo>
                  <a:cubicBezTo>
                    <a:pt x="185" y="172"/>
                    <a:pt x="185" y="172"/>
                    <a:pt x="185" y="172"/>
                  </a:cubicBezTo>
                  <a:cubicBezTo>
                    <a:pt x="188" y="169"/>
                    <a:pt x="189" y="164"/>
                    <a:pt x="190" y="160"/>
                  </a:cubicBezTo>
                  <a:cubicBezTo>
                    <a:pt x="191" y="159"/>
                    <a:pt x="191" y="159"/>
                    <a:pt x="191" y="159"/>
                  </a:cubicBezTo>
                  <a:cubicBezTo>
                    <a:pt x="192" y="159"/>
                    <a:pt x="192" y="159"/>
                    <a:pt x="192" y="159"/>
                  </a:cubicBezTo>
                  <a:cubicBezTo>
                    <a:pt x="208" y="161"/>
                    <a:pt x="225" y="164"/>
                    <a:pt x="242" y="168"/>
                  </a:cubicBezTo>
                  <a:cubicBezTo>
                    <a:pt x="243" y="169"/>
                    <a:pt x="243" y="169"/>
                    <a:pt x="243" y="169"/>
                  </a:cubicBezTo>
                  <a:lnTo>
                    <a:pt x="243" y="170"/>
                  </a:lnTo>
                  <a:close/>
                  <a:moveTo>
                    <a:pt x="242" y="134"/>
                  </a:moveTo>
                  <a:cubicBezTo>
                    <a:pt x="225" y="139"/>
                    <a:pt x="208" y="142"/>
                    <a:pt x="192" y="143"/>
                  </a:cubicBezTo>
                  <a:cubicBezTo>
                    <a:pt x="191" y="143"/>
                    <a:pt x="191" y="143"/>
                    <a:pt x="191" y="143"/>
                  </a:cubicBezTo>
                  <a:cubicBezTo>
                    <a:pt x="190" y="142"/>
                    <a:pt x="190" y="142"/>
                    <a:pt x="190" y="142"/>
                  </a:cubicBezTo>
                  <a:cubicBezTo>
                    <a:pt x="189" y="137"/>
                    <a:pt x="188" y="133"/>
                    <a:pt x="185" y="130"/>
                  </a:cubicBezTo>
                  <a:cubicBezTo>
                    <a:pt x="185" y="129"/>
                    <a:pt x="185" y="129"/>
                    <a:pt x="185" y="129"/>
                  </a:cubicBezTo>
                  <a:cubicBezTo>
                    <a:pt x="186" y="128"/>
                    <a:pt x="186" y="128"/>
                    <a:pt x="186" y="128"/>
                  </a:cubicBezTo>
                  <a:cubicBezTo>
                    <a:pt x="199" y="117"/>
                    <a:pt x="213" y="107"/>
                    <a:pt x="228" y="99"/>
                  </a:cubicBezTo>
                  <a:cubicBezTo>
                    <a:pt x="229" y="98"/>
                    <a:pt x="229" y="98"/>
                    <a:pt x="229" y="98"/>
                  </a:cubicBezTo>
                  <a:cubicBezTo>
                    <a:pt x="230" y="99"/>
                    <a:pt x="230" y="99"/>
                    <a:pt x="230" y="99"/>
                  </a:cubicBezTo>
                  <a:cubicBezTo>
                    <a:pt x="236" y="109"/>
                    <a:pt x="241" y="120"/>
                    <a:pt x="243" y="132"/>
                  </a:cubicBezTo>
                  <a:cubicBezTo>
                    <a:pt x="243" y="133"/>
                    <a:pt x="243" y="133"/>
                    <a:pt x="243" y="133"/>
                  </a:cubicBezTo>
                  <a:lnTo>
                    <a:pt x="242" y="134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17" name="Group 116"/>
          <p:cNvGrpSpPr/>
          <p:nvPr/>
        </p:nvGrpSpPr>
        <p:grpSpPr>
          <a:xfrm>
            <a:off x="13604239" y="9927846"/>
            <a:ext cx="4789664" cy="1538883"/>
            <a:chOff x="14190224" y="3062525"/>
            <a:chExt cx="4789664" cy="1538883"/>
          </a:xfrm>
        </p:grpSpPr>
        <p:grpSp>
          <p:nvGrpSpPr>
            <p:cNvPr id="118" name="Group 117"/>
            <p:cNvGrpSpPr/>
            <p:nvPr/>
          </p:nvGrpSpPr>
          <p:grpSpPr>
            <a:xfrm>
              <a:off x="15095276" y="3062525"/>
              <a:ext cx="3884612" cy="1538883"/>
              <a:chOff x="3894839" y="10606073"/>
              <a:chExt cx="3884612" cy="1538883"/>
            </a:xfrm>
          </p:grpSpPr>
          <p:sp>
            <p:nvSpPr>
              <p:cNvPr id="120" name="TextBox 119"/>
              <p:cNvSpPr txBox="1"/>
              <p:nvPr/>
            </p:nvSpPr>
            <p:spPr>
              <a:xfrm>
                <a:off x="3894839" y="10606073"/>
                <a:ext cx="3884612" cy="52322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fa-IR" sz="2800" b="1" dirty="0">
                    <a:solidFill>
                      <a:schemeClr val="accent1">
                        <a:lumMod val="50000"/>
                      </a:schemeClr>
                    </a:solidFill>
                    <a:effectLst>
                      <a:glow>
                        <a:srgbClr val="FF3399">
                          <a:alpha val="24000"/>
                        </a:srgbClr>
                      </a:glow>
                    </a:effectLst>
                    <a:latin typeface="Shabnam" panose="020B0603030804020204" pitchFamily="34" charset="-78"/>
                    <a:cs typeface="Shabnam" panose="020B0603030804020204" pitchFamily="34" charset="-78"/>
                  </a:rPr>
                  <a:t>تیتر عنوان را بنویسید</a:t>
                </a:r>
                <a:endParaRPr lang="en-US" sz="2800" b="1" dirty="0">
                  <a:solidFill>
                    <a:schemeClr val="accent1">
                      <a:lumMod val="50000"/>
                    </a:schemeClr>
                  </a:solidFill>
                  <a:effectLst>
                    <a:glow>
                      <a:srgbClr val="FF3399">
                        <a:alpha val="24000"/>
                      </a:srgbClr>
                    </a:glow>
                  </a:effectLst>
                  <a:latin typeface="Shabnam" panose="020B0603030804020204" pitchFamily="34" charset="-78"/>
                  <a:cs typeface="Shabnam" panose="020B0603030804020204" pitchFamily="34" charset="-78"/>
                </a:endParaRPr>
              </a:p>
            </p:txBody>
          </p:sp>
          <p:sp>
            <p:nvSpPr>
              <p:cNvPr id="121" name="TextBox 120"/>
              <p:cNvSpPr txBox="1"/>
              <p:nvPr/>
            </p:nvSpPr>
            <p:spPr>
              <a:xfrm>
                <a:off x="3894839" y="11129293"/>
                <a:ext cx="3643224" cy="101566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 rtl="1">
                  <a:lnSpc>
                    <a:spcPct val="150000"/>
                  </a:lnSpc>
                </a:pPr>
                <a:r>
                  <a:rPr lang="fa-IR" sz="2000" dirty="0">
                    <a:solidFill>
                      <a:srgbClr val="16191F"/>
                    </a:solidFill>
                    <a:latin typeface="Vazir" panose="020B0603030804020204" pitchFamily="34" charset="-78"/>
                    <a:cs typeface="Vazir" panose="020B0603030804020204" pitchFamily="34" charset="-78"/>
                  </a:rPr>
                  <a:t>فروشگاه مینارو ارائه دهنده انواع فایل های کاربردی</a:t>
                </a:r>
                <a:endParaRPr lang="en-US" sz="1800" b="1" dirty="0">
                  <a:solidFill>
                    <a:schemeClr val="bg1">
                      <a:lumMod val="65000"/>
                    </a:schemeClr>
                  </a:solidFill>
                  <a:effectLst>
                    <a:glow>
                      <a:srgbClr val="FF3399">
                        <a:alpha val="24000"/>
                      </a:srgbClr>
                    </a:glow>
                  </a:effectLst>
                  <a:latin typeface="Lato" panose="020F0502020204030203" pitchFamily="34" charset="0"/>
                </a:endParaRPr>
              </a:p>
            </p:txBody>
          </p:sp>
        </p:grpSp>
        <p:sp>
          <p:nvSpPr>
            <p:cNvPr id="119" name="Freeform 118"/>
            <p:cNvSpPr>
              <a:spLocks noEditPoints="1"/>
            </p:cNvSpPr>
            <p:nvPr/>
          </p:nvSpPr>
          <p:spPr bwMode="auto">
            <a:xfrm>
              <a:off x="14190224" y="3119675"/>
              <a:ext cx="702444" cy="701581"/>
            </a:xfrm>
            <a:custGeom>
              <a:avLst/>
              <a:gdLst>
                <a:gd name="T0" fmla="*/ 286 w 302"/>
                <a:gd name="T1" fmla="*/ 129 h 302"/>
                <a:gd name="T2" fmla="*/ 282 w 302"/>
                <a:gd name="T3" fmla="*/ 112 h 302"/>
                <a:gd name="T4" fmla="*/ 285 w 302"/>
                <a:gd name="T5" fmla="*/ 82 h 302"/>
                <a:gd name="T6" fmla="*/ 264 w 302"/>
                <a:gd name="T7" fmla="*/ 72 h 302"/>
                <a:gd name="T8" fmla="*/ 252 w 302"/>
                <a:gd name="T9" fmla="*/ 58 h 302"/>
                <a:gd name="T10" fmla="*/ 236 w 302"/>
                <a:gd name="T11" fmla="*/ 34 h 302"/>
                <a:gd name="T12" fmla="*/ 219 w 302"/>
                <a:gd name="T13" fmla="*/ 23 h 302"/>
                <a:gd name="T14" fmla="*/ 191 w 302"/>
                <a:gd name="T15" fmla="*/ 20 h 302"/>
                <a:gd name="T16" fmla="*/ 173 w 302"/>
                <a:gd name="T17" fmla="*/ 15 h 302"/>
                <a:gd name="T18" fmla="*/ 155 w 302"/>
                <a:gd name="T19" fmla="*/ 0 h 302"/>
                <a:gd name="T20" fmla="*/ 141 w 302"/>
                <a:gd name="T21" fmla="*/ 14 h 302"/>
                <a:gd name="T22" fmla="*/ 113 w 302"/>
                <a:gd name="T23" fmla="*/ 12 h 302"/>
                <a:gd name="T24" fmla="*/ 94 w 302"/>
                <a:gd name="T25" fmla="*/ 18 h 302"/>
                <a:gd name="T26" fmla="*/ 73 w 302"/>
                <a:gd name="T27" fmla="*/ 38 h 302"/>
                <a:gd name="T28" fmla="*/ 59 w 302"/>
                <a:gd name="T29" fmla="*/ 49 h 302"/>
                <a:gd name="T30" fmla="*/ 35 w 302"/>
                <a:gd name="T31" fmla="*/ 54 h 302"/>
                <a:gd name="T32" fmla="*/ 32 w 302"/>
                <a:gd name="T33" fmla="*/ 84 h 302"/>
                <a:gd name="T34" fmla="*/ 24 w 302"/>
                <a:gd name="T35" fmla="*/ 99 h 302"/>
                <a:gd name="T36" fmla="*/ 3 w 302"/>
                <a:gd name="T37" fmla="*/ 121 h 302"/>
                <a:gd name="T38" fmla="*/ 14 w 302"/>
                <a:gd name="T39" fmla="*/ 142 h 302"/>
                <a:gd name="T40" fmla="*/ 7 w 302"/>
                <a:gd name="T41" fmla="*/ 157 h 302"/>
                <a:gd name="T42" fmla="*/ 9 w 302"/>
                <a:gd name="T43" fmla="*/ 177 h 302"/>
                <a:gd name="T44" fmla="*/ 24 w 302"/>
                <a:gd name="T45" fmla="*/ 201 h 302"/>
                <a:gd name="T46" fmla="*/ 31 w 302"/>
                <a:gd name="T47" fmla="*/ 218 h 302"/>
                <a:gd name="T48" fmla="*/ 30 w 302"/>
                <a:gd name="T49" fmla="*/ 242 h 302"/>
                <a:gd name="T50" fmla="*/ 59 w 302"/>
                <a:gd name="T51" fmla="*/ 252 h 302"/>
                <a:gd name="T52" fmla="*/ 73 w 302"/>
                <a:gd name="T53" fmla="*/ 263 h 302"/>
                <a:gd name="T54" fmla="*/ 89 w 302"/>
                <a:gd name="T55" fmla="*/ 289 h 302"/>
                <a:gd name="T56" fmla="*/ 112 w 302"/>
                <a:gd name="T57" fmla="*/ 283 h 302"/>
                <a:gd name="T58" fmla="*/ 130 w 302"/>
                <a:gd name="T59" fmla="*/ 286 h 302"/>
                <a:gd name="T60" fmla="*/ 155 w 302"/>
                <a:gd name="T61" fmla="*/ 302 h 302"/>
                <a:gd name="T62" fmla="*/ 173 w 302"/>
                <a:gd name="T63" fmla="*/ 286 h 302"/>
                <a:gd name="T64" fmla="*/ 190 w 302"/>
                <a:gd name="T65" fmla="*/ 282 h 302"/>
                <a:gd name="T66" fmla="*/ 220 w 302"/>
                <a:gd name="T67" fmla="*/ 285 h 302"/>
                <a:gd name="T68" fmla="*/ 230 w 302"/>
                <a:gd name="T69" fmla="*/ 263 h 302"/>
                <a:gd name="T70" fmla="*/ 243 w 302"/>
                <a:gd name="T71" fmla="*/ 251 h 302"/>
                <a:gd name="T72" fmla="*/ 268 w 302"/>
                <a:gd name="T73" fmla="*/ 236 h 302"/>
                <a:gd name="T74" fmla="*/ 278 w 302"/>
                <a:gd name="T75" fmla="*/ 219 h 302"/>
                <a:gd name="T76" fmla="*/ 282 w 302"/>
                <a:gd name="T77" fmla="*/ 190 h 302"/>
                <a:gd name="T78" fmla="*/ 287 w 302"/>
                <a:gd name="T79" fmla="*/ 173 h 302"/>
                <a:gd name="T80" fmla="*/ 302 w 302"/>
                <a:gd name="T81" fmla="*/ 155 h 302"/>
                <a:gd name="T82" fmla="*/ 170 w 302"/>
                <a:gd name="T83" fmla="*/ 59 h 302"/>
                <a:gd name="T84" fmla="*/ 160 w 302"/>
                <a:gd name="T85" fmla="*/ 111 h 302"/>
                <a:gd name="T86" fmla="*/ 143 w 302"/>
                <a:gd name="T87" fmla="*/ 110 h 302"/>
                <a:gd name="T88" fmla="*/ 98 w 302"/>
                <a:gd name="T89" fmla="*/ 73 h 302"/>
                <a:gd name="T90" fmla="*/ 117 w 302"/>
                <a:gd name="T91" fmla="*/ 128 h 302"/>
                <a:gd name="T92" fmla="*/ 59 w 302"/>
                <a:gd name="T93" fmla="*/ 132 h 302"/>
                <a:gd name="T94" fmla="*/ 110 w 302"/>
                <a:gd name="T95" fmla="*/ 159 h 302"/>
                <a:gd name="T96" fmla="*/ 143 w 302"/>
                <a:gd name="T97" fmla="*/ 191 h 302"/>
                <a:gd name="T98" fmla="*/ 128 w 302"/>
                <a:gd name="T99" fmla="*/ 185 h 302"/>
                <a:gd name="T100" fmla="*/ 130 w 302"/>
                <a:gd name="T101" fmla="*/ 171 h 302"/>
                <a:gd name="T102" fmla="*/ 203 w 302"/>
                <a:gd name="T103" fmla="*/ 229 h 302"/>
                <a:gd name="T104" fmla="*/ 172 w 302"/>
                <a:gd name="T105" fmla="*/ 185 h 302"/>
                <a:gd name="T106" fmla="*/ 229 w 302"/>
                <a:gd name="T107" fmla="*/ 203 h 302"/>
                <a:gd name="T108" fmla="*/ 191 w 302"/>
                <a:gd name="T109" fmla="*/ 159 h 302"/>
                <a:gd name="T110" fmla="*/ 191 w 302"/>
                <a:gd name="T111" fmla="*/ 143 h 302"/>
                <a:gd name="T112" fmla="*/ 230 w 302"/>
                <a:gd name="T113" fmla="*/ 99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02" h="302">
                  <a:moveTo>
                    <a:pt x="302" y="147"/>
                  </a:moveTo>
                  <a:cubicBezTo>
                    <a:pt x="300" y="146"/>
                    <a:pt x="297" y="145"/>
                    <a:pt x="295" y="145"/>
                  </a:cubicBezTo>
                  <a:cubicBezTo>
                    <a:pt x="293" y="144"/>
                    <a:pt x="290" y="143"/>
                    <a:pt x="288" y="142"/>
                  </a:cubicBezTo>
                  <a:cubicBezTo>
                    <a:pt x="287" y="142"/>
                    <a:pt x="287" y="142"/>
                    <a:pt x="287" y="142"/>
                  </a:cubicBezTo>
                  <a:cubicBezTo>
                    <a:pt x="287" y="141"/>
                    <a:pt x="287" y="141"/>
                    <a:pt x="287" y="141"/>
                  </a:cubicBezTo>
                  <a:cubicBezTo>
                    <a:pt x="287" y="137"/>
                    <a:pt x="287" y="133"/>
                    <a:pt x="286" y="130"/>
                  </a:cubicBezTo>
                  <a:cubicBezTo>
                    <a:pt x="286" y="129"/>
                    <a:pt x="286" y="129"/>
                    <a:pt x="286" y="129"/>
                  </a:cubicBezTo>
                  <a:cubicBezTo>
                    <a:pt x="287" y="128"/>
                    <a:pt x="287" y="128"/>
                    <a:pt x="287" y="128"/>
                  </a:cubicBezTo>
                  <a:cubicBezTo>
                    <a:pt x="289" y="127"/>
                    <a:pt x="291" y="126"/>
                    <a:pt x="293" y="125"/>
                  </a:cubicBezTo>
                  <a:cubicBezTo>
                    <a:pt x="295" y="123"/>
                    <a:pt x="297" y="122"/>
                    <a:pt x="299" y="121"/>
                  </a:cubicBezTo>
                  <a:cubicBezTo>
                    <a:pt x="299" y="118"/>
                    <a:pt x="298" y="116"/>
                    <a:pt x="297" y="113"/>
                  </a:cubicBezTo>
                  <a:cubicBezTo>
                    <a:pt x="295" y="113"/>
                    <a:pt x="293" y="113"/>
                    <a:pt x="290" y="113"/>
                  </a:cubicBezTo>
                  <a:cubicBezTo>
                    <a:pt x="288" y="112"/>
                    <a:pt x="285" y="112"/>
                    <a:pt x="283" y="112"/>
                  </a:cubicBezTo>
                  <a:cubicBezTo>
                    <a:pt x="282" y="112"/>
                    <a:pt x="282" y="112"/>
                    <a:pt x="282" y="112"/>
                  </a:cubicBezTo>
                  <a:cubicBezTo>
                    <a:pt x="282" y="111"/>
                    <a:pt x="282" y="111"/>
                    <a:pt x="282" y="111"/>
                  </a:cubicBezTo>
                  <a:cubicBezTo>
                    <a:pt x="281" y="108"/>
                    <a:pt x="279" y="104"/>
                    <a:pt x="278" y="100"/>
                  </a:cubicBezTo>
                  <a:cubicBezTo>
                    <a:pt x="278" y="99"/>
                    <a:pt x="278" y="99"/>
                    <a:pt x="278" y="99"/>
                  </a:cubicBezTo>
                  <a:cubicBezTo>
                    <a:pt x="278" y="99"/>
                    <a:pt x="278" y="99"/>
                    <a:pt x="278" y="99"/>
                  </a:cubicBezTo>
                  <a:cubicBezTo>
                    <a:pt x="280" y="97"/>
                    <a:pt x="282" y="95"/>
                    <a:pt x="284" y="94"/>
                  </a:cubicBezTo>
                  <a:cubicBezTo>
                    <a:pt x="285" y="92"/>
                    <a:pt x="287" y="90"/>
                    <a:pt x="289" y="89"/>
                  </a:cubicBezTo>
                  <a:cubicBezTo>
                    <a:pt x="288" y="86"/>
                    <a:pt x="286" y="84"/>
                    <a:pt x="285" y="82"/>
                  </a:cubicBezTo>
                  <a:cubicBezTo>
                    <a:pt x="283" y="82"/>
                    <a:pt x="281" y="82"/>
                    <a:pt x="278" y="83"/>
                  </a:cubicBezTo>
                  <a:cubicBezTo>
                    <a:pt x="276" y="83"/>
                    <a:pt x="273" y="83"/>
                    <a:pt x="271" y="84"/>
                  </a:cubicBezTo>
                  <a:cubicBezTo>
                    <a:pt x="270" y="84"/>
                    <a:pt x="270" y="84"/>
                    <a:pt x="270" y="84"/>
                  </a:cubicBezTo>
                  <a:cubicBezTo>
                    <a:pt x="270" y="83"/>
                    <a:pt x="270" y="83"/>
                    <a:pt x="270" y="83"/>
                  </a:cubicBezTo>
                  <a:cubicBezTo>
                    <a:pt x="268" y="80"/>
                    <a:pt x="266" y="76"/>
                    <a:pt x="264" y="73"/>
                  </a:cubicBezTo>
                  <a:cubicBezTo>
                    <a:pt x="263" y="72"/>
                    <a:pt x="263" y="72"/>
                    <a:pt x="263" y="72"/>
                  </a:cubicBezTo>
                  <a:cubicBezTo>
                    <a:pt x="264" y="72"/>
                    <a:pt x="264" y="72"/>
                    <a:pt x="264" y="72"/>
                  </a:cubicBezTo>
                  <a:cubicBezTo>
                    <a:pt x="265" y="70"/>
                    <a:pt x="266" y="68"/>
                    <a:pt x="268" y="66"/>
                  </a:cubicBezTo>
                  <a:cubicBezTo>
                    <a:pt x="269" y="64"/>
                    <a:pt x="270" y="62"/>
                    <a:pt x="271" y="60"/>
                  </a:cubicBezTo>
                  <a:cubicBezTo>
                    <a:pt x="270" y="58"/>
                    <a:pt x="268" y="56"/>
                    <a:pt x="267" y="54"/>
                  </a:cubicBezTo>
                  <a:cubicBezTo>
                    <a:pt x="264" y="54"/>
                    <a:pt x="262" y="55"/>
                    <a:pt x="260" y="56"/>
                  </a:cubicBezTo>
                  <a:cubicBezTo>
                    <a:pt x="258" y="57"/>
                    <a:pt x="255" y="58"/>
                    <a:pt x="253" y="59"/>
                  </a:cubicBezTo>
                  <a:cubicBezTo>
                    <a:pt x="252" y="59"/>
                    <a:pt x="252" y="59"/>
                    <a:pt x="252" y="59"/>
                  </a:cubicBezTo>
                  <a:cubicBezTo>
                    <a:pt x="252" y="58"/>
                    <a:pt x="252" y="58"/>
                    <a:pt x="252" y="58"/>
                  </a:cubicBezTo>
                  <a:cubicBezTo>
                    <a:pt x="249" y="55"/>
                    <a:pt x="246" y="53"/>
                    <a:pt x="243" y="50"/>
                  </a:cubicBezTo>
                  <a:cubicBezTo>
                    <a:pt x="243" y="49"/>
                    <a:pt x="243" y="49"/>
                    <a:pt x="243" y="49"/>
                  </a:cubicBezTo>
                  <a:cubicBezTo>
                    <a:pt x="243" y="49"/>
                    <a:pt x="243" y="49"/>
                    <a:pt x="243" y="49"/>
                  </a:cubicBezTo>
                  <a:cubicBezTo>
                    <a:pt x="244" y="47"/>
                    <a:pt x="245" y="44"/>
                    <a:pt x="246" y="42"/>
                  </a:cubicBezTo>
                  <a:cubicBezTo>
                    <a:pt x="247" y="40"/>
                    <a:pt x="247" y="37"/>
                    <a:pt x="248" y="35"/>
                  </a:cubicBezTo>
                  <a:cubicBezTo>
                    <a:pt x="246" y="33"/>
                    <a:pt x="244" y="32"/>
                    <a:pt x="242" y="30"/>
                  </a:cubicBezTo>
                  <a:cubicBezTo>
                    <a:pt x="240" y="31"/>
                    <a:pt x="238" y="33"/>
                    <a:pt x="236" y="34"/>
                  </a:cubicBezTo>
                  <a:cubicBezTo>
                    <a:pt x="234" y="36"/>
                    <a:pt x="232" y="37"/>
                    <a:pt x="230" y="38"/>
                  </a:cubicBezTo>
                  <a:cubicBezTo>
                    <a:pt x="229" y="39"/>
                    <a:pt x="229" y="39"/>
                    <a:pt x="229" y="39"/>
                  </a:cubicBezTo>
                  <a:cubicBezTo>
                    <a:pt x="228" y="38"/>
                    <a:pt x="228" y="38"/>
                    <a:pt x="228" y="38"/>
                  </a:cubicBezTo>
                  <a:cubicBezTo>
                    <a:pt x="225" y="36"/>
                    <a:pt x="222" y="34"/>
                    <a:pt x="219" y="32"/>
                  </a:cubicBezTo>
                  <a:cubicBezTo>
                    <a:pt x="218" y="32"/>
                    <a:pt x="218" y="32"/>
                    <a:pt x="218" y="32"/>
                  </a:cubicBezTo>
                  <a:cubicBezTo>
                    <a:pt x="218" y="31"/>
                    <a:pt x="218" y="31"/>
                    <a:pt x="218" y="31"/>
                  </a:cubicBezTo>
                  <a:cubicBezTo>
                    <a:pt x="218" y="28"/>
                    <a:pt x="219" y="26"/>
                    <a:pt x="219" y="23"/>
                  </a:cubicBezTo>
                  <a:cubicBezTo>
                    <a:pt x="219" y="21"/>
                    <a:pt x="220" y="19"/>
                    <a:pt x="220" y="16"/>
                  </a:cubicBezTo>
                  <a:cubicBezTo>
                    <a:pt x="218" y="15"/>
                    <a:pt x="215" y="14"/>
                    <a:pt x="213" y="13"/>
                  </a:cubicBezTo>
                  <a:cubicBezTo>
                    <a:pt x="211" y="15"/>
                    <a:pt x="210" y="16"/>
                    <a:pt x="208" y="18"/>
                  </a:cubicBezTo>
                  <a:cubicBezTo>
                    <a:pt x="206" y="20"/>
                    <a:pt x="205" y="22"/>
                    <a:pt x="203" y="23"/>
                  </a:cubicBezTo>
                  <a:cubicBezTo>
                    <a:pt x="202" y="24"/>
                    <a:pt x="202" y="24"/>
                    <a:pt x="202" y="24"/>
                  </a:cubicBezTo>
                  <a:cubicBezTo>
                    <a:pt x="202" y="24"/>
                    <a:pt x="202" y="24"/>
                    <a:pt x="202" y="24"/>
                  </a:cubicBezTo>
                  <a:cubicBezTo>
                    <a:pt x="198" y="22"/>
                    <a:pt x="194" y="21"/>
                    <a:pt x="191" y="20"/>
                  </a:cubicBezTo>
                  <a:cubicBezTo>
                    <a:pt x="190" y="20"/>
                    <a:pt x="190" y="20"/>
                    <a:pt x="190" y="20"/>
                  </a:cubicBezTo>
                  <a:cubicBezTo>
                    <a:pt x="190" y="19"/>
                    <a:pt x="190" y="19"/>
                    <a:pt x="190" y="19"/>
                  </a:cubicBezTo>
                  <a:cubicBezTo>
                    <a:pt x="189" y="17"/>
                    <a:pt x="189" y="14"/>
                    <a:pt x="189" y="12"/>
                  </a:cubicBezTo>
                  <a:cubicBezTo>
                    <a:pt x="189" y="9"/>
                    <a:pt x="189" y="7"/>
                    <a:pt x="188" y="4"/>
                  </a:cubicBezTo>
                  <a:cubicBezTo>
                    <a:pt x="186" y="4"/>
                    <a:pt x="183" y="3"/>
                    <a:pt x="181" y="3"/>
                  </a:cubicBezTo>
                  <a:cubicBezTo>
                    <a:pt x="180" y="4"/>
                    <a:pt x="178" y="7"/>
                    <a:pt x="177" y="9"/>
                  </a:cubicBezTo>
                  <a:cubicBezTo>
                    <a:pt x="176" y="11"/>
                    <a:pt x="175" y="13"/>
                    <a:pt x="173" y="15"/>
                  </a:cubicBezTo>
                  <a:cubicBezTo>
                    <a:pt x="173" y="16"/>
                    <a:pt x="173" y="16"/>
                    <a:pt x="173" y="16"/>
                  </a:cubicBezTo>
                  <a:cubicBezTo>
                    <a:pt x="172" y="16"/>
                    <a:pt x="172" y="16"/>
                    <a:pt x="172" y="16"/>
                  </a:cubicBezTo>
                  <a:cubicBezTo>
                    <a:pt x="168" y="15"/>
                    <a:pt x="165" y="15"/>
                    <a:pt x="161" y="14"/>
                  </a:cubicBezTo>
                  <a:cubicBezTo>
                    <a:pt x="160" y="14"/>
                    <a:pt x="160" y="14"/>
                    <a:pt x="160" y="14"/>
                  </a:cubicBezTo>
                  <a:cubicBezTo>
                    <a:pt x="159" y="14"/>
                    <a:pt x="159" y="14"/>
                    <a:pt x="159" y="14"/>
                  </a:cubicBezTo>
                  <a:cubicBezTo>
                    <a:pt x="159" y="11"/>
                    <a:pt x="158" y="9"/>
                    <a:pt x="157" y="7"/>
                  </a:cubicBezTo>
                  <a:cubicBezTo>
                    <a:pt x="156" y="4"/>
                    <a:pt x="156" y="2"/>
                    <a:pt x="155" y="0"/>
                  </a:cubicBezTo>
                  <a:cubicBezTo>
                    <a:pt x="155" y="0"/>
                    <a:pt x="155" y="0"/>
                    <a:pt x="155" y="0"/>
                  </a:cubicBezTo>
                  <a:cubicBezTo>
                    <a:pt x="152" y="0"/>
                    <a:pt x="150" y="0"/>
                    <a:pt x="147" y="0"/>
                  </a:cubicBezTo>
                  <a:cubicBezTo>
                    <a:pt x="147" y="0"/>
                    <a:pt x="147" y="0"/>
                    <a:pt x="147" y="0"/>
                  </a:cubicBezTo>
                  <a:cubicBezTo>
                    <a:pt x="146" y="2"/>
                    <a:pt x="145" y="4"/>
                    <a:pt x="145" y="7"/>
                  </a:cubicBezTo>
                  <a:cubicBezTo>
                    <a:pt x="144" y="9"/>
                    <a:pt x="143" y="11"/>
                    <a:pt x="142" y="14"/>
                  </a:cubicBezTo>
                  <a:cubicBezTo>
                    <a:pt x="142" y="14"/>
                    <a:pt x="142" y="14"/>
                    <a:pt x="142" y="14"/>
                  </a:cubicBezTo>
                  <a:cubicBezTo>
                    <a:pt x="141" y="14"/>
                    <a:pt x="141" y="14"/>
                    <a:pt x="141" y="14"/>
                  </a:cubicBezTo>
                  <a:cubicBezTo>
                    <a:pt x="137" y="15"/>
                    <a:pt x="133" y="15"/>
                    <a:pt x="130" y="16"/>
                  </a:cubicBezTo>
                  <a:cubicBezTo>
                    <a:pt x="129" y="16"/>
                    <a:pt x="129" y="16"/>
                    <a:pt x="129" y="16"/>
                  </a:cubicBezTo>
                  <a:cubicBezTo>
                    <a:pt x="129" y="15"/>
                    <a:pt x="129" y="15"/>
                    <a:pt x="129" y="15"/>
                  </a:cubicBezTo>
                  <a:cubicBezTo>
                    <a:pt x="127" y="13"/>
                    <a:pt x="126" y="11"/>
                    <a:pt x="125" y="9"/>
                  </a:cubicBezTo>
                  <a:cubicBezTo>
                    <a:pt x="123" y="7"/>
                    <a:pt x="122" y="4"/>
                    <a:pt x="121" y="3"/>
                  </a:cubicBezTo>
                  <a:cubicBezTo>
                    <a:pt x="118" y="3"/>
                    <a:pt x="116" y="4"/>
                    <a:pt x="113" y="4"/>
                  </a:cubicBezTo>
                  <a:cubicBezTo>
                    <a:pt x="113" y="7"/>
                    <a:pt x="113" y="9"/>
                    <a:pt x="113" y="12"/>
                  </a:cubicBezTo>
                  <a:cubicBezTo>
                    <a:pt x="113" y="14"/>
                    <a:pt x="112" y="17"/>
                    <a:pt x="112" y="19"/>
                  </a:cubicBezTo>
                  <a:cubicBezTo>
                    <a:pt x="112" y="20"/>
                    <a:pt x="112" y="20"/>
                    <a:pt x="112" y="20"/>
                  </a:cubicBezTo>
                  <a:cubicBezTo>
                    <a:pt x="111" y="20"/>
                    <a:pt x="111" y="20"/>
                    <a:pt x="111" y="20"/>
                  </a:cubicBezTo>
                  <a:cubicBezTo>
                    <a:pt x="108" y="21"/>
                    <a:pt x="104" y="22"/>
                    <a:pt x="100" y="24"/>
                  </a:cubicBezTo>
                  <a:cubicBezTo>
                    <a:pt x="100" y="24"/>
                    <a:pt x="100" y="24"/>
                    <a:pt x="100" y="24"/>
                  </a:cubicBezTo>
                  <a:cubicBezTo>
                    <a:pt x="99" y="23"/>
                    <a:pt x="99" y="23"/>
                    <a:pt x="99" y="23"/>
                  </a:cubicBezTo>
                  <a:cubicBezTo>
                    <a:pt x="97" y="22"/>
                    <a:pt x="96" y="20"/>
                    <a:pt x="94" y="18"/>
                  </a:cubicBezTo>
                  <a:cubicBezTo>
                    <a:pt x="92" y="16"/>
                    <a:pt x="90" y="15"/>
                    <a:pt x="89" y="13"/>
                  </a:cubicBezTo>
                  <a:cubicBezTo>
                    <a:pt x="86" y="14"/>
                    <a:pt x="84" y="15"/>
                    <a:pt x="82" y="16"/>
                  </a:cubicBezTo>
                  <a:cubicBezTo>
                    <a:pt x="82" y="19"/>
                    <a:pt x="82" y="21"/>
                    <a:pt x="83" y="23"/>
                  </a:cubicBezTo>
                  <a:cubicBezTo>
                    <a:pt x="83" y="26"/>
                    <a:pt x="83" y="28"/>
                    <a:pt x="84" y="31"/>
                  </a:cubicBezTo>
                  <a:cubicBezTo>
                    <a:pt x="84" y="32"/>
                    <a:pt x="84" y="32"/>
                    <a:pt x="84" y="32"/>
                  </a:cubicBezTo>
                  <a:cubicBezTo>
                    <a:pt x="83" y="32"/>
                    <a:pt x="83" y="32"/>
                    <a:pt x="83" y="32"/>
                  </a:cubicBezTo>
                  <a:cubicBezTo>
                    <a:pt x="80" y="34"/>
                    <a:pt x="76" y="36"/>
                    <a:pt x="73" y="38"/>
                  </a:cubicBezTo>
                  <a:cubicBezTo>
                    <a:pt x="73" y="39"/>
                    <a:pt x="73" y="39"/>
                    <a:pt x="73" y="39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0" y="37"/>
                    <a:pt x="68" y="36"/>
                    <a:pt x="66" y="34"/>
                  </a:cubicBezTo>
                  <a:cubicBezTo>
                    <a:pt x="64" y="33"/>
                    <a:pt x="62" y="31"/>
                    <a:pt x="60" y="30"/>
                  </a:cubicBezTo>
                  <a:cubicBezTo>
                    <a:pt x="58" y="32"/>
                    <a:pt x="56" y="33"/>
                    <a:pt x="54" y="35"/>
                  </a:cubicBezTo>
                  <a:cubicBezTo>
                    <a:pt x="54" y="37"/>
                    <a:pt x="55" y="40"/>
                    <a:pt x="56" y="42"/>
                  </a:cubicBezTo>
                  <a:cubicBezTo>
                    <a:pt x="57" y="44"/>
                    <a:pt x="58" y="47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8" y="50"/>
                    <a:pt x="58" y="50"/>
                    <a:pt x="58" y="50"/>
                  </a:cubicBezTo>
                  <a:cubicBezTo>
                    <a:pt x="56" y="53"/>
                    <a:pt x="53" y="55"/>
                    <a:pt x="50" y="58"/>
                  </a:cubicBezTo>
                  <a:cubicBezTo>
                    <a:pt x="50" y="59"/>
                    <a:pt x="50" y="59"/>
                    <a:pt x="50" y="59"/>
                  </a:cubicBezTo>
                  <a:cubicBezTo>
                    <a:pt x="49" y="59"/>
                    <a:pt x="49" y="59"/>
                    <a:pt x="49" y="59"/>
                  </a:cubicBezTo>
                  <a:cubicBezTo>
                    <a:pt x="47" y="58"/>
                    <a:pt x="44" y="57"/>
                    <a:pt x="42" y="56"/>
                  </a:cubicBezTo>
                  <a:cubicBezTo>
                    <a:pt x="40" y="55"/>
                    <a:pt x="37" y="54"/>
                    <a:pt x="35" y="54"/>
                  </a:cubicBezTo>
                  <a:cubicBezTo>
                    <a:pt x="33" y="56"/>
                    <a:pt x="32" y="58"/>
                    <a:pt x="30" y="60"/>
                  </a:cubicBezTo>
                  <a:cubicBezTo>
                    <a:pt x="32" y="62"/>
                    <a:pt x="33" y="64"/>
                    <a:pt x="34" y="66"/>
                  </a:cubicBezTo>
                  <a:cubicBezTo>
                    <a:pt x="36" y="68"/>
                    <a:pt x="37" y="70"/>
                    <a:pt x="38" y="72"/>
                  </a:cubicBezTo>
                  <a:cubicBezTo>
                    <a:pt x="39" y="72"/>
                    <a:pt x="39" y="72"/>
                    <a:pt x="39" y="72"/>
                  </a:cubicBezTo>
                  <a:cubicBezTo>
                    <a:pt x="38" y="73"/>
                    <a:pt x="38" y="73"/>
                    <a:pt x="38" y="73"/>
                  </a:cubicBezTo>
                  <a:cubicBezTo>
                    <a:pt x="36" y="76"/>
                    <a:pt x="34" y="80"/>
                    <a:pt x="32" y="83"/>
                  </a:cubicBezTo>
                  <a:cubicBezTo>
                    <a:pt x="32" y="84"/>
                    <a:pt x="32" y="84"/>
                    <a:pt x="32" y="84"/>
                  </a:cubicBezTo>
                  <a:cubicBezTo>
                    <a:pt x="31" y="84"/>
                    <a:pt x="31" y="84"/>
                    <a:pt x="31" y="84"/>
                  </a:cubicBezTo>
                  <a:cubicBezTo>
                    <a:pt x="29" y="83"/>
                    <a:pt x="26" y="83"/>
                    <a:pt x="24" y="83"/>
                  </a:cubicBezTo>
                  <a:cubicBezTo>
                    <a:pt x="21" y="82"/>
                    <a:pt x="19" y="82"/>
                    <a:pt x="17" y="82"/>
                  </a:cubicBezTo>
                  <a:cubicBezTo>
                    <a:pt x="15" y="84"/>
                    <a:pt x="14" y="86"/>
                    <a:pt x="13" y="89"/>
                  </a:cubicBezTo>
                  <a:cubicBezTo>
                    <a:pt x="15" y="90"/>
                    <a:pt x="16" y="92"/>
                    <a:pt x="18" y="94"/>
                  </a:cubicBezTo>
                  <a:cubicBezTo>
                    <a:pt x="20" y="95"/>
                    <a:pt x="22" y="97"/>
                    <a:pt x="24" y="99"/>
                  </a:cubicBezTo>
                  <a:cubicBezTo>
                    <a:pt x="24" y="99"/>
                    <a:pt x="24" y="99"/>
                    <a:pt x="24" y="99"/>
                  </a:cubicBezTo>
                  <a:cubicBezTo>
                    <a:pt x="24" y="100"/>
                    <a:pt x="24" y="100"/>
                    <a:pt x="24" y="100"/>
                  </a:cubicBezTo>
                  <a:cubicBezTo>
                    <a:pt x="22" y="104"/>
                    <a:pt x="21" y="108"/>
                    <a:pt x="20" y="111"/>
                  </a:cubicBezTo>
                  <a:cubicBezTo>
                    <a:pt x="20" y="112"/>
                    <a:pt x="20" y="112"/>
                    <a:pt x="20" y="112"/>
                  </a:cubicBezTo>
                  <a:cubicBezTo>
                    <a:pt x="19" y="112"/>
                    <a:pt x="19" y="112"/>
                    <a:pt x="19" y="112"/>
                  </a:cubicBezTo>
                  <a:cubicBezTo>
                    <a:pt x="17" y="112"/>
                    <a:pt x="14" y="112"/>
                    <a:pt x="12" y="113"/>
                  </a:cubicBezTo>
                  <a:cubicBezTo>
                    <a:pt x="9" y="113"/>
                    <a:pt x="7" y="113"/>
                    <a:pt x="4" y="113"/>
                  </a:cubicBezTo>
                  <a:cubicBezTo>
                    <a:pt x="4" y="116"/>
                    <a:pt x="3" y="118"/>
                    <a:pt x="3" y="121"/>
                  </a:cubicBezTo>
                  <a:cubicBezTo>
                    <a:pt x="5" y="122"/>
                    <a:pt x="7" y="123"/>
                    <a:pt x="9" y="125"/>
                  </a:cubicBezTo>
                  <a:cubicBezTo>
                    <a:pt x="11" y="126"/>
                    <a:pt x="13" y="127"/>
                    <a:pt x="15" y="128"/>
                  </a:cubicBezTo>
                  <a:cubicBezTo>
                    <a:pt x="16" y="129"/>
                    <a:pt x="16" y="129"/>
                    <a:pt x="16" y="129"/>
                  </a:cubicBezTo>
                  <a:cubicBezTo>
                    <a:pt x="16" y="130"/>
                    <a:pt x="16" y="130"/>
                    <a:pt x="16" y="130"/>
                  </a:cubicBezTo>
                  <a:cubicBezTo>
                    <a:pt x="15" y="133"/>
                    <a:pt x="15" y="137"/>
                    <a:pt x="15" y="141"/>
                  </a:cubicBezTo>
                  <a:cubicBezTo>
                    <a:pt x="14" y="142"/>
                    <a:pt x="14" y="142"/>
                    <a:pt x="14" y="142"/>
                  </a:cubicBezTo>
                  <a:cubicBezTo>
                    <a:pt x="14" y="142"/>
                    <a:pt x="14" y="142"/>
                    <a:pt x="14" y="142"/>
                  </a:cubicBezTo>
                  <a:cubicBezTo>
                    <a:pt x="12" y="143"/>
                    <a:pt x="9" y="144"/>
                    <a:pt x="7" y="145"/>
                  </a:cubicBezTo>
                  <a:cubicBezTo>
                    <a:pt x="4" y="145"/>
                    <a:pt x="2" y="146"/>
                    <a:pt x="0" y="147"/>
                  </a:cubicBezTo>
                  <a:cubicBezTo>
                    <a:pt x="0" y="147"/>
                    <a:pt x="0" y="147"/>
                    <a:pt x="0" y="147"/>
                  </a:cubicBezTo>
                  <a:cubicBezTo>
                    <a:pt x="0" y="148"/>
                    <a:pt x="0" y="150"/>
                    <a:pt x="0" y="151"/>
                  </a:cubicBezTo>
                  <a:cubicBezTo>
                    <a:pt x="0" y="152"/>
                    <a:pt x="0" y="153"/>
                    <a:pt x="0" y="155"/>
                  </a:cubicBezTo>
                  <a:cubicBezTo>
                    <a:pt x="0" y="155"/>
                    <a:pt x="0" y="155"/>
                    <a:pt x="0" y="155"/>
                  </a:cubicBezTo>
                  <a:cubicBezTo>
                    <a:pt x="2" y="156"/>
                    <a:pt x="4" y="156"/>
                    <a:pt x="7" y="157"/>
                  </a:cubicBezTo>
                  <a:cubicBezTo>
                    <a:pt x="9" y="158"/>
                    <a:pt x="12" y="158"/>
                    <a:pt x="14" y="159"/>
                  </a:cubicBezTo>
                  <a:cubicBezTo>
                    <a:pt x="14" y="160"/>
                    <a:pt x="14" y="160"/>
                    <a:pt x="14" y="160"/>
                  </a:cubicBezTo>
                  <a:cubicBezTo>
                    <a:pt x="15" y="160"/>
                    <a:pt x="15" y="160"/>
                    <a:pt x="15" y="160"/>
                  </a:cubicBezTo>
                  <a:cubicBezTo>
                    <a:pt x="15" y="165"/>
                    <a:pt x="15" y="168"/>
                    <a:pt x="16" y="172"/>
                  </a:cubicBezTo>
                  <a:cubicBezTo>
                    <a:pt x="16" y="173"/>
                    <a:pt x="16" y="173"/>
                    <a:pt x="16" y="173"/>
                  </a:cubicBezTo>
                  <a:cubicBezTo>
                    <a:pt x="15" y="173"/>
                    <a:pt x="15" y="173"/>
                    <a:pt x="15" y="173"/>
                  </a:cubicBezTo>
                  <a:cubicBezTo>
                    <a:pt x="13" y="174"/>
                    <a:pt x="11" y="176"/>
                    <a:pt x="9" y="177"/>
                  </a:cubicBezTo>
                  <a:cubicBezTo>
                    <a:pt x="7" y="178"/>
                    <a:pt x="5" y="179"/>
                    <a:pt x="3" y="181"/>
                  </a:cubicBezTo>
                  <a:cubicBezTo>
                    <a:pt x="3" y="183"/>
                    <a:pt x="4" y="186"/>
                    <a:pt x="4" y="188"/>
                  </a:cubicBezTo>
                  <a:cubicBezTo>
                    <a:pt x="7" y="189"/>
                    <a:pt x="9" y="189"/>
                    <a:pt x="12" y="189"/>
                  </a:cubicBezTo>
                  <a:cubicBezTo>
                    <a:pt x="14" y="189"/>
                    <a:pt x="17" y="189"/>
                    <a:pt x="19" y="190"/>
                  </a:cubicBezTo>
                  <a:cubicBezTo>
                    <a:pt x="20" y="190"/>
                    <a:pt x="20" y="190"/>
                    <a:pt x="20" y="190"/>
                  </a:cubicBezTo>
                  <a:cubicBezTo>
                    <a:pt x="20" y="190"/>
                    <a:pt x="20" y="190"/>
                    <a:pt x="20" y="190"/>
                  </a:cubicBezTo>
                  <a:cubicBezTo>
                    <a:pt x="21" y="194"/>
                    <a:pt x="22" y="198"/>
                    <a:pt x="24" y="201"/>
                  </a:cubicBezTo>
                  <a:cubicBezTo>
                    <a:pt x="24" y="202"/>
                    <a:pt x="24" y="202"/>
                    <a:pt x="24" y="202"/>
                  </a:cubicBezTo>
                  <a:cubicBezTo>
                    <a:pt x="24" y="203"/>
                    <a:pt x="24" y="203"/>
                    <a:pt x="24" y="203"/>
                  </a:cubicBezTo>
                  <a:cubicBezTo>
                    <a:pt x="22" y="204"/>
                    <a:pt x="20" y="206"/>
                    <a:pt x="18" y="208"/>
                  </a:cubicBezTo>
                  <a:cubicBezTo>
                    <a:pt x="16" y="210"/>
                    <a:pt x="15" y="211"/>
                    <a:pt x="13" y="213"/>
                  </a:cubicBezTo>
                  <a:cubicBezTo>
                    <a:pt x="14" y="215"/>
                    <a:pt x="15" y="218"/>
                    <a:pt x="17" y="220"/>
                  </a:cubicBezTo>
                  <a:cubicBezTo>
                    <a:pt x="19" y="220"/>
                    <a:pt x="21" y="219"/>
                    <a:pt x="24" y="219"/>
                  </a:cubicBezTo>
                  <a:cubicBezTo>
                    <a:pt x="26" y="219"/>
                    <a:pt x="29" y="218"/>
                    <a:pt x="31" y="218"/>
                  </a:cubicBezTo>
                  <a:cubicBezTo>
                    <a:pt x="32" y="218"/>
                    <a:pt x="32" y="218"/>
                    <a:pt x="32" y="218"/>
                  </a:cubicBezTo>
                  <a:cubicBezTo>
                    <a:pt x="32" y="219"/>
                    <a:pt x="32" y="219"/>
                    <a:pt x="32" y="219"/>
                  </a:cubicBezTo>
                  <a:cubicBezTo>
                    <a:pt x="34" y="222"/>
                    <a:pt x="36" y="225"/>
                    <a:pt x="38" y="228"/>
                  </a:cubicBezTo>
                  <a:cubicBezTo>
                    <a:pt x="39" y="229"/>
                    <a:pt x="39" y="229"/>
                    <a:pt x="39" y="229"/>
                  </a:cubicBezTo>
                  <a:cubicBezTo>
                    <a:pt x="38" y="230"/>
                    <a:pt x="38" y="230"/>
                    <a:pt x="38" y="230"/>
                  </a:cubicBezTo>
                  <a:cubicBezTo>
                    <a:pt x="37" y="232"/>
                    <a:pt x="36" y="234"/>
                    <a:pt x="34" y="236"/>
                  </a:cubicBezTo>
                  <a:cubicBezTo>
                    <a:pt x="33" y="238"/>
                    <a:pt x="32" y="240"/>
                    <a:pt x="30" y="242"/>
                  </a:cubicBezTo>
                  <a:cubicBezTo>
                    <a:pt x="32" y="244"/>
                    <a:pt x="33" y="246"/>
                    <a:pt x="35" y="248"/>
                  </a:cubicBezTo>
                  <a:cubicBezTo>
                    <a:pt x="37" y="247"/>
                    <a:pt x="40" y="246"/>
                    <a:pt x="42" y="246"/>
                  </a:cubicBezTo>
                  <a:cubicBezTo>
                    <a:pt x="44" y="245"/>
                    <a:pt x="47" y="244"/>
                    <a:pt x="49" y="243"/>
                  </a:cubicBezTo>
                  <a:cubicBezTo>
                    <a:pt x="50" y="243"/>
                    <a:pt x="50" y="243"/>
                    <a:pt x="50" y="243"/>
                  </a:cubicBezTo>
                  <a:cubicBezTo>
                    <a:pt x="50" y="243"/>
                    <a:pt x="50" y="243"/>
                    <a:pt x="50" y="243"/>
                  </a:cubicBezTo>
                  <a:cubicBezTo>
                    <a:pt x="53" y="246"/>
                    <a:pt x="56" y="249"/>
                    <a:pt x="58" y="251"/>
                  </a:cubicBezTo>
                  <a:cubicBezTo>
                    <a:pt x="59" y="252"/>
                    <a:pt x="59" y="252"/>
                    <a:pt x="59" y="252"/>
                  </a:cubicBezTo>
                  <a:cubicBezTo>
                    <a:pt x="59" y="253"/>
                    <a:pt x="59" y="253"/>
                    <a:pt x="59" y="253"/>
                  </a:cubicBezTo>
                  <a:cubicBezTo>
                    <a:pt x="58" y="255"/>
                    <a:pt x="57" y="257"/>
                    <a:pt x="56" y="260"/>
                  </a:cubicBezTo>
                  <a:cubicBezTo>
                    <a:pt x="55" y="262"/>
                    <a:pt x="54" y="264"/>
                    <a:pt x="54" y="266"/>
                  </a:cubicBezTo>
                  <a:cubicBezTo>
                    <a:pt x="56" y="268"/>
                    <a:pt x="58" y="270"/>
                    <a:pt x="60" y="271"/>
                  </a:cubicBezTo>
                  <a:cubicBezTo>
                    <a:pt x="62" y="270"/>
                    <a:pt x="64" y="269"/>
                    <a:pt x="66" y="267"/>
                  </a:cubicBezTo>
                  <a:cubicBezTo>
                    <a:pt x="68" y="266"/>
                    <a:pt x="70" y="265"/>
                    <a:pt x="72" y="263"/>
                  </a:cubicBezTo>
                  <a:cubicBezTo>
                    <a:pt x="73" y="263"/>
                    <a:pt x="73" y="263"/>
                    <a:pt x="73" y="263"/>
                  </a:cubicBezTo>
                  <a:cubicBezTo>
                    <a:pt x="73" y="263"/>
                    <a:pt x="73" y="263"/>
                    <a:pt x="73" y="263"/>
                  </a:cubicBezTo>
                  <a:cubicBezTo>
                    <a:pt x="76" y="266"/>
                    <a:pt x="80" y="268"/>
                    <a:pt x="83" y="270"/>
                  </a:cubicBezTo>
                  <a:cubicBezTo>
                    <a:pt x="84" y="270"/>
                    <a:pt x="84" y="270"/>
                    <a:pt x="84" y="270"/>
                  </a:cubicBezTo>
                  <a:cubicBezTo>
                    <a:pt x="84" y="271"/>
                    <a:pt x="84" y="271"/>
                    <a:pt x="84" y="271"/>
                  </a:cubicBezTo>
                  <a:cubicBezTo>
                    <a:pt x="83" y="273"/>
                    <a:pt x="83" y="276"/>
                    <a:pt x="83" y="278"/>
                  </a:cubicBezTo>
                  <a:cubicBezTo>
                    <a:pt x="82" y="280"/>
                    <a:pt x="82" y="283"/>
                    <a:pt x="82" y="285"/>
                  </a:cubicBezTo>
                  <a:cubicBezTo>
                    <a:pt x="84" y="286"/>
                    <a:pt x="86" y="287"/>
                    <a:pt x="89" y="289"/>
                  </a:cubicBezTo>
                  <a:cubicBezTo>
                    <a:pt x="90" y="287"/>
                    <a:pt x="92" y="285"/>
                    <a:pt x="94" y="283"/>
                  </a:cubicBezTo>
                  <a:cubicBezTo>
                    <a:pt x="96" y="282"/>
                    <a:pt x="97" y="280"/>
                    <a:pt x="99" y="278"/>
                  </a:cubicBezTo>
                  <a:cubicBezTo>
                    <a:pt x="100" y="278"/>
                    <a:pt x="100" y="278"/>
                    <a:pt x="100" y="278"/>
                  </a:cubicBezTo>
                  <a:cubicBezTo>
                    <a:pt x="100" y="278"/>
                    <a:pt x="100" y="278"/>
                    <a:pt x="100" y="278"/>
                  </a:cubicBezTo>
                  <a:cubicBezTo>
                    <a:pt x="104" y="279"/>
                    <a:pt x="108" y="281"/>
                    <a:pt x="111" y="282"/>
                  </a:cubicBezTo>
                  <a:cubicBezTo>
                    <a:pt x="112" y="282"/>
                    <a:pt x="112" y="282"/>
                    <a:pt x="112" y="282"/>
                  </a:cubicBezTo>
                  <a:cubicBezTo>
                    <a:pt x="112" y="283"/>
                    <a:pt x="112" y="283"/>
                    <a:pt x="112" y="283"/>
                  </a:cubicBezTo>
                  <a:cubicBezTo>
                    <a:pt x="112" y="285"/>
                    <a:pt x="113" y="288"/>
                    <a:pt x="113" y="290"/>
                  </a:cubicBezTo>
                  <a:cubicBezTo>
                    <a:pt x="113" y="292"/>
                    <a:pt x="113" y="295"/>
                    <a:pt x="113" y="297"/>
                  </a:cubicBezTo>
                  <a:cubicBezTo>
                    <a:pt x="116" y="298"/>
                    <a:pt x="118" y="298"/>
                    <a:pt x="121" y="299"/>
                  </a:cubicBezTo>
                  <a:cubicBezTo>
                    <a:pt x="122" y="297"/>
                    <a:pt x="124" y="295"/>
                    <a:pt x="125" y="293"/>
                  </a:cubicBezTo>
                  <a:cubicBezTo>
                    <a:pt x="126" y="291"/>
                    <a:pt x="127" y="288"/>
                    <a:pt x="129" y="287"/>
                  </a:cubicBezTo>
                  <a:cubicBezTo>
                    <a:pt x="129" y="286"/>
                    <a:pt x="129" y="286"/>
                    <a:pt x="129" y="286"/>
                  </a:cubicBezTo>
                  <a:cubicBezTo>
                    <a:pt x="130" y="286"/>
                    <a:pt x="130" y="286"/>
                    <a:pt x="130" y="286"/>
                  </a:cubicBezTo>
                  <a:cubicBezTo>
                    <a:pt x="133" y="286"/>
                    <a:pt x="137" y="287"/>
                    <a:pt x="141" y="287"/>
                  </a:cubicBezTo>
                  <a:cubicBezTo>
                    <a:pt x="142" y="287"/>
                    <a:pt x="142" y="287"/>
                    <a:pt x="142" y="287"/>
                  </a:cubicBezTo>
                  <a:cubicBezTo>
                    <a:pt x="142" y="288"/>
                    <a:pt x="142" y="288"/>
                    <a:pt x="142" y="288"/>
                  </a:cubicBezTo>
                  <a:cubicBezTo>
                    <a:pt x="143" y="290"/>
                    <a:pt x="144" y="293"/>
                    <a:pt x="145" y="295"/>
                  </a:cubicBezTo>
                  <a:cubicBezTo>
                    <a:pt x="145" y="297"/>
                    <a:pt x="146" y="300"/>
                    <a:pt x="147" y="302"/>
                  </a:cubicBezTo>
                  <a:cubicBezTo>
                    <a:pt x="147" y="302"/>
                    <a:pt x="147" y="302"/>
                    <a:pt x="147" y="302"/>
                  </a:cubicBezTo>
                  <a:cubicBezTo>
                    <a:pt x="150" y="302"/>
                    <a:pt x="152" y="302"/>
                    <a:pt x="155" y="302"/>
                  </a:cubicBezTo>
                  <a:cubicBezTo>
                    <a:pt x="155" y="302"/>
                    <a:pt x="155" y="302"/>
                    <a:pt x="155" y="302"/>
                  </a:cubicBezTo>
                  <a:cubicBezTo>
                    <a:pt x="156" y="300"/>
                    <a:pt x="156" y="297"/>
                    <a:pt x="157" y="295"/>
                  </a:cubicBezTo>
                  <a:cubicBezTo>
                    <a:pt x="158" y="293"/>
                    <a:pt x="159" y="290"/>
                    <a:pt x="159" y="288"/>
                  </a:cubicBezTo>
                  <a:cubicBezTo>
                    <a:pt x="160" y="287"/>
                    <a:pt x="160" y="287"/>
                    <a:pt x="160" y="287"/>
                  </a:cubicBezTo>
                  <a:cubicBezTo>
                    <a:pt x="161" y="287"/>
                    <a:pt x="161" y="287"/>
                    <a:pt x="161" y="287"/>
                  </a:cubicBezTo>
                  <a:cubicBezTo>
                    <a:pt x="165" y="287"/>
                    <a:pt x="168" y="286"/>
                    <a:pt x="172" y="286"/>
                  </a:cubicBezTo>
                  <a:cubicBezTo>
                    <a:pt x="173" y="286"/>
                    <a:pt x="173" y="286"/>
                    <a:pt x="173" y="286"/>
                  </a:cubicBezTo>
                  <a:cubicBezTo>
                    <a:pt x="173" y="287"/>
                    <a:pt x="173" y="287"/>
                    <a:pt x="173" y="287"/>
                  </a:cubicBezTo>
                  <a:cubicBezTo>
                    <a:pt x="175" y="288"/>
                    <a:pt x="176" y="291"/>
                    <a:pt x="177" y="293"/>
                  </a:cubicBezTo>
                  <a:cubicBezTo>
                    <a:pt x="178" y="295"/>
                    <a:pt x="180" y="297"/>
                    <a:pt x="181" y="299"/>
                  </a:cubicBezTo>
                  <a:cubicBezTo>
                    <a:pt x="183" y="298"/>
                    <a:pt x="186" y="298"/>
                    <a:pt x="188" y="297"/>
                  </a:cubicBezTo>
                  <a:cubicBezTo>
                    <a:pt x="189" y="295"/>
                    <a:pt x="189" y="292"/>
                    <a:pt x="189" y="290"/>
                  </a:cubicBezTo>
                  <a:cubicBezTo>
                    <a:pt x="189" y="288"/>
                    <a:pt x="189" y="285"/>
                    <a:pt x="190" y="283"/>
                  </a:cubicBezTo>
                  <a:cubicBezTo>
                    <a:pt x="190" y="282"/>
                    <a:pt x="190" y="282"/>
                    <a:pt x="190" y="282"/>
                  </a:cubicBezTo>
                  <a:cubicBezTo>
                    <a:pt x="191" y="282"/>
                    <a:pt x="191" y="282"/>
                    <a:pt x="191" y="282"/>
                  </a:cubicBezTo>
                  <a:cubicBezTo>
                    <a:pt x="194" y="281"/>
                    <a:pt x="198" y="279"/>
                    <a:pt x="202" y="278"/>
                  </a:cubicBezTo>
                  <a:cubicBezTo>
                    <a:pt x="202" y="278"/>
                    <a:pt x="202" y="278"/>
                    <a:pt x="202" y="278"/>
                  </a:cubicBezTo>
                  <a:cubicBezTo>
                    <a:pt x="203" y="278"/>
                    <a:pt x="203" y="278"/>
                    <a:pt x="203" y="278"/>
                  </a:cubicBezTo>
                  <a:cubicBezTo>
                    <a:pt x="205" y="280"/>
                    <a:pt x="206" y="282"/>
                    <a:pt x="208" y="283"/>
                  </a:cubicBezTo>
                  <a:cubicBezTo>
                    <a:pt x="210" y="285"/>
                    <a:pt x="211" y="287"/>
                    <a:pt x="213" y="289"/>
                  </a:cubicBezTo>
                  <a:cubicBezTo>
                    <a:pt x="215" y="288"/>
                    <a:pt x="218" y="286"/>
                    <a:pt x="220" y="285"/>
                  </a:cubicBezTo>
                  <a:cubicBezTo>
                    <a:pt x="220" y="283"/>
                    <a:pt x="219" y="280"/>
                    <a:pt x="219" y="278"/>
                  </a:cubicBezTo>
                  <a:cubicBezTo>
                    <a:pt x="219" y="276"/>
                    <a:pt x="218" y="273"/>
                    <a:pt x="218" y="271"/>
                  </a:cubicBezTo>
                  <a:cubicBezTo>
                    <a:pt x="218" y="270"/>
                    <a:pt x="218" y="270"/>
                    <a:pt x="218" y="270"/>
                  </a:cubicBezTo>
                  <a:cubicBezTo>
                    <a:pt x="219" y="270"/>
                    <a:pt x="219" y="270"/>
                    <a:pt x="219" y="270"/>
                  </a:cubicBezTo>
                  <a:cubicBezTo>
                    <a:pt x="222" y="268"/>
                    <a:pt x="225" y="266"/>
                    <a:pt x="228" y="263"/>
                  </a:cubicBezTo>
                  <a:cubicBezTo>
                    <a:pt x="229" y="263"/>
                    <a:pt x="229" y="263"/>
                    <a:pt x="229" y="263"/>
                  </a:cubicBezTo>
                  <a:cubicBezTo>
                    <a:pt x="230" y="263"/>
                    <a:pt x="230" y="263"/>
                    <a:pt x="230" y="263"/>
                  </a:cubicBezTo>
                  <a:cubicBezTo>
                    <a:pt x="232" y="265"/>
                    <a:pt x="234" y="266"/>
                    <a:pt x="236" y="267"/>
                  </a:cubicBezTo>
                  <a:cubicBezTo>
                    <a:pt x="238" y="269"/>
                    <a:pt x="240" y="270"/>
                    <a:pt x="242" y="271"/>
                  </a:cubicBezTo>
                  <a:cubicBezTo>
                    <a:pt x="244" y="270"/>
                    <a:pt x="246" y="268"/>
                    <a:pt x="248" y="266"/>
                  </a:cubicBezTo>
                  <a:cubicBezTo>
                    <a:pt x="247" y="264"/>
                    <a:pt x="247" y="262"/>
                    <a:pt x="246" y="260"/>
                  </a:cubicBezTo>
                  <a:cubicBezTo>
                    <a:pt x="245" y="257"/>
                    <a:pt x="244" y="255"/>
                    <a:pt x="243" y="253"/>
                  </a:cubicBezTo>
                  <a:cubicBezTo>
                    <a:pt x="243" y="252"/>
                    <a:pt x="243" y="252"/>
                    <a:pt x="243" y="252"/>
                  </a:cubicBezTo>
                  <a:cubicBezTo>
                    <a:pt x="243" y="251"/>
                    <a:pt x="243" y="251"/>
                    <a:pt x="243" y="251"/>
                  </a:cubicBezTo>
                  <a:cubicBezTo>
                    <a:pt x="246" y="249"/>
                    <a:pt x="249" y="246"/>
                    <a:pt x="252" y="243"/>
                  </a:cubicBezTo>
                  <a:cubicBezTo>
                    <a:pt x="252" y="243"/>
                    <a:pt x="252" y="243"/>
                    <a:pt x="252" y="243"/>
                  </a:cubicBezTo>
                  <a:cubicBezTo>
                    <a:pt x="253" y="243"/>
                    <a:pt x="253" y="243"/>
                    <a:pt x="253" y="243"/>
                  </a:cubicBezTo>
                  <a:cubicBezTo>
                    <a:pt x="255" y="244"/>
                    <a:pt x="258" y="245"/>
                    <a:pt x="260" y="246"/>
                  </a:cubicBezTo>
                  <a:cubicBezTo>
                    <a:pt x="262" y="246"/>
                    <a:pt x="264" y="247"/>
                    <a:pt x="267" y="248"/>
                  </a:cubicBezTo>
                  <a:cubicBezTo>
                    <a:pt x="268" y="246"/>
                    <a:pt x="270" y="244"/>
                    <a:pt x="271" y="242"/>
                  </a:cubicBezTo>
                  <a:cubicBezTo>
                    <a:pt x="270" y="240"/>
                    <a:pt x="269" y="238"/>
                    <a:pt x="268" y="236"/>
                  </a:cubicBezTo>
                  <a:cubicBezTo>
                    <a:pt x="266" y="234"/>
                    <a:pt x="265" y="232"/>
                    <a:pt x="264" y="230"/>
                  </a:cubicBezTo>
                  <a:cubicBezTo>
                    <a:pt x="263" y="229"/>
                    <a:pt x="263" y="229"/>
                    <a:pt x="263" y="229"/>
                  </a:cubicBezTo>
                  <a:cubicBezTo>
                    <a:pt x="264" y="228"/>
                    <a:pt x="264" y="228"/>
                    <a:pt x="264" y="228"/>
                  </a:cubicBezTo>
                  <a:cubicBezTo>
                    <a:pt x="266" y="225"/>
                    <a:pt x="268" y="222"/>
                    <a:pt x="270" y="219"/>
                  </a:cubicBezTo>
                  <a:cubicBezTo>
                    <a:pt x="270" y="218"/>
                    <a:pt x="270" y="218"/>
                    <a:pt x="270" y="218"/>
                  </a:cubicBezTo>
                  <a:cubicBezTo>
                    <a:pt x="271" y="218"/>
                    <a:pt x="271" y="218"/>
                    <a:pt x="271" y="218"/>
                  </a:cubicBezTo>
                  <a:cubicBezTo>
                    <a:pt x="273" y="218"/>
                    <a:pt x="276" y="219"/>
                    <a:pt x="278" y="219"/>
                  </a:cubicBezTo>
                  <a:cubicBezTo>
                    <a:pt x="281" y="219"/>
                    <a:pt x="283" y="220"/>
                    <a:pt x="285" y="220"/>
                  </a:cubicBezTo>
                  <a:cubicBezTo>
                    <a:pt x="286" y="218"/>
                    <a:pt x="288" y="215"/>
                    <a:pt x="289" y="213"/>
                  </a:cubicBezTo>
                  <a:cubicBezTo>
                    <a:pt x="287" y="211"/>
                    <a:pt x="285" y="210"/>
                    <a:pt x="284" y="208"/>
                  </a:cubicBezTo>
                  <a:cubicBezTo>
                    <a:pt x="282" y="206"/>
                    <a:pt x="280" y="204"/>
                    <a:pt x="278" y="203"/>
                  </a:cubicBezTo>
                  <a:cubicBezTo>
                    <a:pt x="278" y="202"/>
                    <a:pt x="278" y="202"/>
                    <a:pt x="278" y="202"/>
                  </a:cubicBezTo>
                  <a:cubicBezTo>
                    <a:pt x="278" y="201"/>
                    <a:pt x="278" y="201"/>
                    <a:pt x="278" y="201"/>
                  </a:cubicBezTo>
                  <a:cubicBezTo>
                    <a:pt x="279" y="198"/>
                    <a:pt x="281" y="194"/>
                    <a:pt x="282" y="190"/>
                  </a:cubicBezTo>
                  <a:cubicBezTo>
                    <a:pt x="282" y="190"/>
                    <a:pt x="282" y="190"/>
                    <a:pt x="282" y="190"/>
                  </a:cubicBezTo>
                  <a:cubicBezTo>
                    <a:pt x="283" y="190"/>
                    <a:pt x="283" y="190"/>
                    <a:pt x="283" y="190"/>
                  </a:cubicBezTo>
                  <a:cubicBezTo>
                    <a:pt x="285" y="189"/>
                    <a:pt x="288" y="189"/>
                    <a:pt x="290" y="189"/>
                  </a:cubicBezTo>
                  <a:cubicBezTo>
                    <a:pt x="293" y="189"/>
                    <a:pt x="295" y="189"/>
                    <a:pt x="297" y="188"/>
                  </a:cubicBezTo>
                  <a:cubicBezTo>
                    <a:pt x="298" y="186"/>
                    <a:pt x="299" y="183"/>
                    <a:pt x="299" y="181"/>
                  </a:cubicBezTo>
                  <a:cubicBezTo>
                    <a:pt x="297" y="179"/>
                    <a:pt x="295" y="178"/>
                    <a:pt x="293" y="177"/>
                  </a:cubicBezTo>
                  <a:cubicBezTo>
                    <a:pt x="291" y="176"/>
                    <a:pt x="289" y="174"/>
                    <a:pt x="287" y="173"/>
                  </a:cubicBezTo>
                  <a:cubicBezTo>
                    <a:pt x="286" y="173"/>
                    <a:pt x="286" y="173"/>
                    <a:pt x="286" y="173"/>
                  </a:cubicBezTo>
                  <a:cubicBezTo>
                    <a:pt x="286" y="172"/>
                    <a:pt x="286" y="172"/>
                    <a:pt x="286" y="172"/>
                  </a:cubicBezTo>
                  <a:cubicBezTo>
                    <a:pt x="287" y="168"/>
                    <a:pt x="287" y="165"/>
                    <a:pt x="287" y="160"/>
                  </a:cubicBezTo>
                  <a:cubicBezTo>
                    <a:pt x="287" y="160"/>
                    <a:pt x="287" y="160"/>
                    <a:pt x="287" y="160"/>
                  </a:cubicBezTo>
                  <a:cubicBezTo>
                    <a:pt x="288" y="159"/>
                    <a:pt x="288" y="159"/>
                    <a:pt x="288" y="159"/>
                  </a:cubicBezTo>
                  <a:cubicBezTo>
                    <a:pt x="290" y="159"/>
                    <a:pt x="293" y="158"/>
                    <a:pt x="295" y="157"/>
                  </a:cubicBezTo>
                  <a:cubicBezTo>
                    <a:pt x="297" y="156"/>
                    <a:pt x="300" y="156"/>
                    <a:pt x="302" y="155"/>
                  </a:cubicBezTo>
                  <a:cubicBezTo>
                    <a:pt x="302" y="155"/>
                    <a:pt x="302" y="155"/>
                    <a:pt x="302" y="155"/>
                  </a:cubicBezTo>
                  <a:cubicBezTo>
                    <a:pt x="302" y="153"/>
                    <a:pt x="302" y="152"/>
                    <a:pt x="302" y="151"/>
                  </a:cubicBezTo>
                  <a:cubicBezTo>
                    <a:pt x="302" y="149"/>
                    <a:pt x="302" y="148"/>
                    <a:pt x="302" y="147"/>
                  </a:cubicBezTo>
                  <a:close/>
                  <a:moveTo>
                    <a:pt x="159" y="110"/>
                  </a:moveTo>
                  <a:cubicBezTo>
                    <a:pt x="161" y="93"/>
                    <a:pt x="164" y="76"/>
                    <a:pt x="169" y="59"/>
                  </a:cubicBezTo>
                  <a:cubicBezTo>
                    <a:pt x="169" y="58"/>
                    <a:pt x="169" y="58"/>
                    <a:pt x="169" y="58"/>
                  </a:cubicBezTo>
                  <a:cubicBezTo>
                    <a:pt x="170" y="59"/>
                    <a:pt x="170" y="59"/>
                    <a:pt x="170" y="59"/>
                  </a:cubicBezTo>
                  <a:cubicBezTo>
                    <a:pt x="182" y="61"/>
                    <a:pt x="193" y="66"/>
                    <a:pt x="203" y="72"/>
                  </a:cubicBezTo>
                  <a:cubicBezTo>
                    <a:pt x="204" y="73"/>
                    <a:pt x="204" y="73"/>
                    <a:pt x="204" y="73"/>
                  </a:cubicBezTo>
                  <a:cubicBezTo>
                    <a:pt x="203" y="74"/>
                    <a:pt x="203" y="74"/>
                    <a:pt x="203" y="74"/>
                  </a:cubicBezTo>
                  <a:cubicBezTo>
                    <a:pt x="195" y="90"/>
                    <a:pt x="185" y="104"/>
                    <a:pt x="174" y="116"/>
                  </a:cubicBezTo>
                  <a:cubicBezTo>
                    <a:pt x="173" y="117"/>
                    <a:pt x="173" y="117"/>
                    <a:pt x="173" y="117"/>
                  </a:cubicBezTo>
                  <a:cubicBezTo>
                    <a:pt x="172" y="117"/>
                    <a:pt x="172" y="117"/>
                    <a:pt x="172" y="117"/>
                  </a:cubicBezTo>
                  <a:cubicBezTo>
                    <a:pt x="169" y="114"/>
                    <a:pt x="165" y="112"/>
                    <a:pt x="160" y="111"/>
                  </a:cubicBezTo>
                  <a:cubicBezTo>
                    <a:pt x="159" y="111"/>
                    <a:pt x="159" y="111"/>
                    <a:pt x="159" y="111"/>
                  </a:cubicBezTo>
                  <a:lnTo>
                    <a:pt x="159" y="110"/>
                  </a:lnTo>
                  <a:close/>
                  <a:moveTo>
                    <a:pt x="99" y="72"/>
                  </a:moveTo>
                  <a:cubicBezTo>
                    <a:pt x="109" y="65"/>
                    <a:pt x="120" y="61"/>
                    <a:pt x="132" y="58"/>
                  </a:cubicBezTo>
                  <a:cubicBezTo>
                    <a:pt x="133" y="58"/>
                    <a:pt x="133" y="58"/>
                    <a:pt x="133" y="58"/>
                  </a:cubicBezTo>
                  <a:cubicBezTo>
                    <a:pt x="134" y="59"/>
                    <a:pt x="134" y="59"/>
                    <a:pt x="134" y="59"/>
                  </a:cubicBezTo>
                  <a:cubicBezTo>
                    <a:pt x="139" y="76"/>
                    <a:pt x="142" y="93"/>
                    <a:pt x="143" y="110"/>
                  </a:cubicBezTo>
                  <a:cubicBezTo>
                    <a:pt x="143" y="111"/>
                    <a:pt x="143" y="111"/>
                    <a:pt x="143" y="111"/>
                  </a:cubicBezTo>
                  <a:cubicBezTo>
                    <a:pt x="142" y="111"/>
                    <a:pt x="142" y="111"/>
                    <a:pt x="142" y="111"/>
                  </a:cubicBezTo>
                  <a:cubicBezTo>
                    <a:pt x="138" y="112"/>
                    <a:pt x="134" y="114"/>
                    <a:pt x="130" y="116"/>
                  </a:cubicBezTo>
                  <a:cubicBezTo>
                    <a:pt x="129" y="117"/>
                    <a:pt x="129" y="117"/>
                    <a:pt x="129" y="117"/>
                  </a:cubicBezTo>
                  <a:cubicBezTo>
                    <a:pt x="128" y="116"/>
                    <a:pt x="128" y="116"/>
                    <a:pt x="128" y="116"/>
                  </a:cubicBezTo>
                  <a:cubicBezTo>
                    <a:pt x="117" y="103"/>
                    <a:pt x="107" y="89"/>
                    <a:pt x="99" y="74"/>
                  </a:cubicBezTo>
                  <a:cubicBezTo>
                    <a:pt x="98" y="73"/>
                    <a:pt x="98" y="73"/>
                    <a:pt x="98" y="73"/>
                  </a:cubicBezTo>
                  <a:lnTo>
                    <a:pt x="99" y="72"/>
                  </a:lnTo>
                  <a:close/>
                  <a:moveTo>
                    <a:pt x="59" y="132"/>
                  </a:moveTo>
                  <a:cubicBezTo>
                    <a:pt x="61" y="120"/>
                    <a:pt x="66" y="109"/>
                    <a:pt x="72" y="99"/>
                  </a:cubicBezTo>
                  <a:cubicBezTo>
                    <a:pt x="73" y="98"/>
                    <a:pt x="73" y="98"/>
                    <a:pt x="73" y="98"/>
                  </a:cubicBezTo>
                  <a:cubicBezTo>
                    <a:pt x="74" y="98"/>
                    <a:pt x="74" y="98"/>
                    <a:pt x="74" y="98"/>
                  </a:cubicBezTo>
                  <a:cubicBezTo>
                    <a:pt x="90" y="107"/>
                    <a:pt x="104" y="116"/>
                    <a:pt x="116" y="128"/>
                  </a:cubicBezTo>
                  <a:cubicBezTo>
                    <a:pt x="117" y="128"/>
                    <a:pt x="117" y="128"/>
                    <a:pt x="117" y="128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4" y="133"/>
                    <a:pt x="113" y="137"/>
                    <a:pt x="112" y="141"/>
                  </a:cubicBezTo>
                  <a:cubicBezTo>
                    <a:pt x="111" y="143"/>
                    <a:pt x="111" y="143"/>
                    <a:pt x="111" y="143"/>
                  </a:cubicBezTo>
                  <a:cubicBezTo>
                    <a:pt x="110" y="142"/>
                    <a:pt x="110" y="142"/>
                    <a:pt x="110" y="142"/>
                  </a:cubicBezTo>
                  <a:cubicBezTo>
                    <a:pt x="93" y="141"/>
                    <a:pt x="76" y="138"/>
                    <a:pt x="60" y="133"/>
                  </a:cubicBezTo>
                  <a:cubicBezTo>
                    <a:pt x="58" y="133"/>
                    <a:pt x="58" y="133"/>
                    <a:pt x="58" y="133"/>
                  </a:cubicBezTo>
                  <a:lnTo>
                    <a:pt x="59" y="132"/>
                  </a:lnTo>
                  <a:close/>
                  <a:moveTo>
                    <a:pt x="74" y="203"/>
                  </a:moveTo>
                  <a:cubicBezTo>
                    <a:pt x="73" y="203"/>
                    <a:pt x="73" y="203"/>
                    <a:pt x="73" y="203"/>
                  </a:cubicBezTo>
                  <a:cubicBezTo>
                    <a:pt x="72" y="202"/>
                    <a:pt x="72" y="202"/>
                    <a:pt x="72" y="202"/>
                  </a:cubicBezTo>
                  <a:cubicBezTo>
                    <a:pt x="66" y="192"/>
                    <a:pt x="61" y="181"/>
                    <a:pt x="59" y="170"/>
                  </a:cubicBezTo>
                  <a:cubicBezTo>
                    <a:pt x="58" y="168"/>
                    <a:pt x="58" y="168"/>
                    <a:pt x="58" y="168"/>
                  </a:cubicBezTo>
                  <a:cubicBezTo>
                    <a:pt x="60" y="168"/>
                    <a:pt x="60" y="168"/>
                    <a:pt x="60" y="168"/>
                  </a:cubicBezTo>
                  <a:cubicBezTo>
                    <a:pt x="76" y="163"/>
                    <a:pt x="93" y="160"/>
                    <a:pt x="110" y="159"/>
                  </a:cubicBezTo>
                  <a:cubicBezTo>
                    <a:pt x="111" y="159"/>
                    <a:pt x="111" y="159"/>
                    <a:pt x="111" y="159"/>
                  </a:cubicBezTo>
                  <a:cubicBezTo>
                    <a:pt x="111" y="160"/>
                    <a:pt x="111" y="160"/>
                    <a:pt x="111" y="160"/>
                  </a:cubicBezTo>
                  <a:cubicBezTo>
                    <a:pt x="112" y="164"/>
                    <a:pt x="114" y="168"/>
                    <a:pt x="116" y="172"/>
                  </a:cubicBezTo>
                  <a:cubicBezTo>
                    <a:pt x="117" y="173"/>
                    <a:pt x="117" y="173"/>
                    <a:pt x="117" y="173"/>
                  </a:cubicBezTo>
                  <a:cubicBezTo>
                    <a:pt x="116" y="174"/>
                    <a:pt x="116" y="174"/>
                    <a:pt x="116" y="174"/>
                  </a:cubicBezTo>
                  <a:cubicBezTo>
                    <a:pt x="103" y="185"/>
                    <a:pt x="89" y="194"/>
                    <a:pt x="74" y="203"/>
                  </a:cubicBezTo>
                  <a:close/>
                  <a:moveTo>
                    <a:pt x="143" y="191"/>
                  </a:moveTo>
                  <a:cubicBezTo>
                    <a:pt x="141" y="208"/>
                    <a:pt x="138" y="225"/>
                    <a:pt x="133" y="242"/>
                  </a:cubicBezTo>
                  <a:cubicBezTo>
                    <a:pt x="133" y="243"/>
                    <a:pt x="133" y="243"/>
                    <a:pt x="133" y="243"/>
                  </a:cubicBezTo>
                  <a:cubicBezTo>
                    <a:pt x="132" y="243"/>
                    <a:pt x="132" y="243"/>
                    <a:pt x="132" y="243"/>
                  </a:cubicBezTo>
                  <a:cubicBezTo>
                    <a:pt x="120" y="241"/>
                    <a:pt x="109" y="236"/>
                    <a:pt x="99" y="229"/>
                  </a:cubicBezTo>
                  <a:cubicBezTo>
                    <a:pt x="98" y="229"/>
                    <a:pt x="98" y="229"/>
                    <a:pt x="98" y="229"/>
                  </a:cubicBezTo>
                  <a:cubicBezTo>
                    <a:pt x="98" y="228"/>
                    <a:pt x="98" y="228"/>
                    <a:pt x="98" y="228"/>
                  </a:cubicBezTo>
                  <a:cubicBezTo>
                    <a:pt x="107" y="212"/>
                    <a:pt x="117" y="198"/>
                    <a:pt x="128" y="185"/>
                  </a:cubicBezTo>
                  <a:cubicBezTo>
                    <a:pt x="128" y="184"/>
                    <a:pt x="128" y="184"/>
                    <a:pt x="128" y="184"/>
                  </a:cubicBezTo>
                  <a:cubicBezTo>
                    <a:pt x="129" y="185"/>
                    <a:pt x="129" y="185"/>
                    <a:pt x="129" y="185"/>
                  </a:cubicBezTo>
                  <a:cubicBezTo>
                    <a:pt x="133" y="187"/>
                    <a:pt x="137" y="189"/>
                    <a:pt x="142" y="190"/>
                  </a:cubicBezTo>
                  <a:cubicBezTo>
                    <a:pt x="143" y="190"/>
                    <a:pt x="143" y="190"/>
                    <a:pt x="143" y="190"/>
                  </a:cubicBezTo>
                  <a:lnTo>
                    <a:pt x="143" y="191"/>
                  </a:lnTo>
                  <a:close/>
                  <a:moveTo>
                    <a:pt x="151" y="180"/>
                  </a:moveTo>
                  <a:cubicBezTo>
                    <a:pt x="143" y="180"/>
                    <a:pt x="136" y="177"/>
                    <a:pt x="130" y="171"/>
                  </a:cubicBezTo>
                  <a:cubicBezTo>
                    <a:pt x="125" y="166"/>
                    <a:pt x="122" y="159"/>
                    <a:pt x="122" y="151"/>
                  </a:cubicBezTo>
                  <a:cubicBezTo>
                    <a:pt x="122" y="143"/>
                    <a:pt x="125" y="136"/>
                    <a:pt x="130" y="130"/>
                  </a:cubicBezTo>
                  <a:cubicBezTo>
                    <a:pt x="136" y="125"/>
                    <a:pt x="143" y="122"/>
                    <a:pt x="151" y="122"/>
                  </a:cubicBezTo>
                  <a:cubicBezTo>
                    <a:pt x="159" y="122"/>
                    <a:pt x="166" y="125"/>
                    <a:pt x="172" y="130"/>
                  </a:cubicBezTo>
                  <a:cubicBezTo>
                    <a:pt x="183" y="142"/>
                    <a:pt x="183" y="160"/>
                    <a:pt x="172" y="171"/>
                  </a:cubicBezTo>
                  <a:cubicBezTo>
                    <a:pt x="166" y="177"/>
                    <a:pt x="159" y="180"/>
                    <a:pt x="151" y="180"/>
                  </a:cubicBezTo>
                  <a:close/>
                  <a:moveTo>
                    <a:pt x="203" y="229"/>
                  </a:moveTo>
                  <a:cubicBezTo>
                    <a:pt x="192" y="236"/>
                    <a:pt x="181" y="241"/>
                    <a:pt x="170" y="243"/>
                  </a:cubicBezTo>
                  <a:cubicBezTo>
                    <a:pt x="168" y="243"/>
                    <a:pt x="168" y="243"/>
                    <a:pt x="168" y="243"/>
                  </a:cubicBezTo>
                  <a:cubicBezTo>
                    <a:pt x="168" y="242"/>
                    <a:pt x="168" y="242"/>
                    <a:pt x="168" y="242"/>
                  </a:cubicBezTo>
                  <a:cubicBezTo>
                    <a:pt x="163" y="225"/>
                    <a:pt x="160" y="208"/>
                    <a:pt x="159" y="192"/>
                  </a:cubicBezTo>
                  <a:cubicBezTo>
                    <a:pt x="159" y="190"/>
                    <a:pt x="159" y="190"/>
                    <a:pt x="159" y="190"/>
                  </a:cubicBezTo>
                  <a:cubicBezTo>
                    <a:pt x="160" y="190"/>
                    <a:pt x="160" y="190"/>
                    <a:pt x="160" y="190"/>
                  </a:cubicBezTo>
                  <a:cubicBezTo>
                    <a:pt x="164" y="189"/>
                    <a:pt x="168" y="188"/>
                    <a:pt x="172" y="185"/>
                  </a:cubicBezTo>
                  <a:cubicBezTo>
                    <a:pt x="173" y="185"/>
                    <a:pt x="173" y="185"/>
                    <a:pt x="173" y="185"/>
                  </a:cubicBezTo>
                  <a:cubicBezTo>
                    <a:pt x="174" y="185"/>
                    <a:pt x="174" y="185"/>
                    <a:pt x="174" y="185"/>
                  </a:cubicBezTo>
                  <a:cubicBezTo>
                    <a:pt x="185" y="199"/>
                    <a:pt x="195" y="213"/>
                    <a:pt x="203" y="228"/>
                  </a:cubicBezTo>
                  <a:cubicBezTo>
                    <a:pt x="204" y="229"/>
                    <a:pt x="204" y="229"/>
                    <a:pt x="204" y="229"/>
                  </a:cubicBezTo>
                  <a:lnTo>
                    <a:pt x="203" y="229"/>
                  </a:lnTo>
                  <a:close/>
                  <a:moveTo>
                    <a:pt x="243" y="170"/>
                  </a:moveTo>
                  <a:cubicBezTo>
                    <a:pt x="241" y="182"/>
                    <a:pt x="236" y="193"/>
                    <a:pt x="229" y="203"/>
                  </a:cubicBezTo>
                  <a:cubicBezTo>
                    <a:pt x="229" y="204"/>
                    <a:pt x="229" y="204"/>
                    <a:pt x="229" y="204"/>
                  </a:cubicBezTo>
                  <a:cubicBezTo>
                    <a:pt x="228" y="203"/>
                    <a:pt x="228" y="203"/>
                    <a:pt x="228" y="203"/>
                  </a:cubicBezTo>
                  <a:cubicBezTo>
                    <a:pt x="212" y="195"/>
                    <a:pt x="198" y="185"/>
                    <a:pt x="185" y="174"/>
                  </a:cubicBezTo>
                  <a:cubicBezTo>
                    <a:pt x="185" y="173"/>
                    <a:pt x="185" y="173"/>
                    <a:pt x="185" y="173"/>
                  </a:cubicBezTo>
                  <a:cubicBezTo>
                    <a:pt x="185" y="172"/>
                    <a:pt x="185" y="172"/>
                    <a:pt x="185" y="172"/>
                  </a:cubicBezTo>
                  <a:cubicBezTo>
                    <a:pt x="188" y="169"/>
                    <a:pt x="189" y="164"/>
                    <a:pt x="190" y="160"/>
                  </a:cubicBezTo>
                  <a:cubicBezTo>
                    <a:pt x="191" y="159"/>
                    <a:pt x="191" y="159"/>
                    <a:pt x="191" y="159"/>
                  </a:cubicBezTo>
                  <a:cubicBezTo>
                    <a:pt x="192" y="159"/>
                    <a:pt x="192" y="159"/>
                    <a:pt x="192" y="159"/>
                  </a:cubicBezTo>
                  <a:cubicBezTo>
                    <a:pt x="208" y="161"/>
                    <a:pt x="225" y="164"/>
                    <a:pt x="242" y="168"/>
                  </a:cubicBezTo>
                  <a:cubicBezTo>
                    <a:pt x="243" y="169"/>
                    <a:pt x="243" y="169"/>
                    <a:pt x="243" y="169"/>
                  </a:cubicBezTo>
                  <a:lnTo>
                    <a:pt x="243" y="170"/>
                  </a:lnTo>
                  <a:close/>
                  <a:moveTo>
                    <a:pt x="242" y="134"/>
                  </a:moveTo>
                  <a:cubicBezTo>
                    <a:pt x="225" y="139"/>
                    <a:pt x="208" y="142"/>
                    <a:pt x="192" y="143"/>
                  </a:cubicBezTo>
                  <a:cubicBezTo>
                    <a:pt x="191" y="143"/>
                    <a:pt x="191" y="143"/>
                    <a:pt x="191" y="143"/>
                  </a:cubicBezTo>
                  <a:cubicBezTo>
                    <a:pt x="190" y="142"/>
                    <a:pt x="190" y="142"/>
                    <a:pt x="190" y="142"/>
                  </a:cubicBezTo>
                  <a:cubicBezTo>
                    <a:pt x="189" y="137"/>
                    <a:pt x="188" y="133"/>
                    <a:pt x="185" y="130"/>
                  </a:cubicBezTo>
                  <a:cubicBezTo>
                    <a:pt x="185" y="129"/>
                    <a:pt x="185" y="129"/>
                    <a:pt x="185" y="129"/>
                  </a:cubicBezTo>
                  <a:cubicBezTo>
                    <a:pt x="186" y="128"/>
                    <a:pt x="186" y="128"/>
                    <a:pt x="186" y="128"/>
                  </a:cubicBezTo>
                  <a:cubicBezTo>
                    <a:pt x="199" y="117"/>
                    <a:pt x="213" y="107"/>
                    <a:pt x="228" y="99"/>
                  </a:cubicBezTo>
                  <a:cubicBezTo>
                    <a:pt x="229" y="98"/>
                    <a:pt x="229" y="98"/>
                    <a:pt x="229" y="98"/>
                  </a:cubicBezTo>
                  <a:cubicBezTo>
                    <a:pt x="230" y="99"/>
                    <a:pt x="230" y="99"/>
                    <a:pt x="230" y="99"/>
                  </a:cubicBezTo>
                  <a:cubicBezTo>
                    <a:pt x="236" y="109"/>
                    <a:pt x="241" y="120"/>
                    <a:pt x="243" y="132"/>
                  </a:cubicBezTo>
                  <a:cubicBezTo>
                    <a:pt x="243" y="133"/>
                    <a:pt x="243" y="133"/>
                    <a:pt x="243" y="133"/>
                  </a:cubicBezTo>
                  <a:lnTo>
                    <a:pt x="242" y="134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</a:schemeClr>
            </a:solidFill>
            <a:ln>
              <a:noFill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22" name="Group 121"/>
          <p:cNvGrpSpPr/>
          <p:nvPr/>
        </p:nvGrpSpPr>
        <p:grpSpPr>
          <a:xfrm>
            <a:off x="18805652" y="9927846"/>
            <a:ext cx="4789664" cy="1538883"/>
            <a:chOff x="14190224" y="3062525"/>
            <a:chExt cx="4789664" cy="1538883"/>
          </a:xfrm>
        </p:grpSpPr>
        <p:grpSp>
          <p:nvGrpSpPr>
            <p:cNvPr id="123" name="Group 122"/>
            <p:cNvGrpSpPr/>
            <p:nvPr/>
          </p:nvGrpSpPr>
          <p:grpSpPr>
            <a:xfrm>
              <a:off x="15095276" y="3062525"/>
              <a:ext cx="3884612" cy="1538883"/>
              <a:chOff x="3894839" y="10606073"/>
              <a:chExt cx="3884612" cy="1538883"/>
            </a:xfrm>
          </p:grpSpPr>
          <p:sp>
            <p:nvSpPr>
              <p:cNvPr id="125" name="TextBox 124"/>
              <p:cNvSpPr txBox="1"/>
              <p:nvPr/>
            </p:nvSpPr>
            <p:spPr>
              <a:xfrm>
                <a:off x="3894839" y="10606073"/>
                <a:ext cx="3884612" cy="52322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fa-IR" sz="2800" b="1" dirty="0">
                    <a:solidFill>
                      <a:schemeClr val="accent1">
                        <a:lumMod val="50000"/>
                      </a:schemeClr>
                    </a:solidFill>
                    <a:effectLst>
                      <a:glow>
                        <a:srgbClr val="FF3399">
                          <a:alpha val="24000"/>
                        </a:srgbClr>
                      </a:glow>
                    </a:effectLst>
                    <a:latin typeface="Shabnam" panose="020B0603030804020204" pitchFamily="34" charset="-78"/>
                    <a:cs typeface="Shabnam" panose="020B0603030804020204" pitchFamily="34" charset="-78"/>
                  </a:rPr>
                  <a:t>تیتر عنوان را بنویسید</a:t>
                </a:r>
                <a:endParaRPr lang="en-US" sz="2800" b="1" dirty="0">
                  <a:solidFill>
                    <a:schemeClr val="accent1">
                      <a:lumMod val="50000"/>
                    </a:schemeClr>
                  </a:solidFill>
                  <a:effectLst>
                    <a:glow>
                      <a:srgbClr val="FF3399">
                        <a:alpha val="24000"/>
                      </a:srgbClr>
                    </a:glow>
                  </a:effectLst>
                  <a:latin typeface="Shabnam" panose="020B0603030804020204" pitchFamily="34" charset="-78"/>
                  <a:cs typeface="Shabnam" panose="020B0603030804020204" pitchFamily="34" charset="-78"/>
                </a:endParaRPr>
              </a:p>
            </p:txBody>
          </p:sp>
          <p:sp>
            <p:nvSpPr>
              <p:cNvPr id="126" name="TextBox 125"/>
              <p:cNvSpPr txBox="1"/>
              <p:nvPr/>
            </p:nvSpPr>
            <p:spPr>
              <a:xfrm>
                <a:off x="3894839" y="11129293"/>
                <a:ext cx="3643224" cy="101566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 rtl="1">
                  <a:lnSpc>
                    <a:spcPct val="150000"/>
                  </a:lnSpc>
                </a:pPr>
                <a:r>
                  <a:rPr lang="fa-IR" sz="2000" dirty="0">
                    <a:solidFill>
                      <a:srgbClr val="16191F"/>
                    </a:solidFill>
                    <a:latin typeface="Vazir" panose="020B0603030804020204" pitchFamily="34" charset="-78"/>
                    <a:cs typeface="Vazir" panose="020B0603030804020204" pitchFamily="34" charset="-78"/>
                  </a:rPr>
                  <a:t>فروشگاه مینارو ارائه دهنده انواع فایل های کاربردی</a:t>
                </a:r>
                <a:endParaRPr lang="en-US" sz="1800" b="1" dirty="0">
                  <a:solidFill>
                    <a:schemeClr val="bg1">
                      <a:lumMod val="65000"/>
                    </a:schemeClr>
                  </a:solidFill>
                  <a:effectLst>
                    <a:glow>
                      <a:srgbClr val="FF3399">
                        <a:alpha val="24000"/>
                      </a:srgbClr>
                    </a:glow>
                  </a:effectLst>
                  <a:latin typeface="Lato" panose="020F0502020204030203" pitchFamily="34" charset="0"/>
                </a:endParaRPr>
              </a:p>
            </p:txBody>
          </p:sp>
        </p:grpSp>
        <p:sp>
          <p:nvSpPr>
            <p:cNvPr id="124" name="Freeform 123"/>
            <p:cNvSpPr>
              <a:spLocks noEditPoints="1"/>
            </p:cNvSpPr>
            <p:nvPr/>
          </p:nvSpPr>
          <p:spPr bwMode="auto">
            <a:xfrm>
              <a:off x="14190224" y="3119675"/>
              <a:ext cx="702444" cy="701581"/>
            </a:xfrm>
            <a:custGeom>
              <a:avLst/>
              <a:gdLst>
                <a:gd name="T0" fmla="*/ 286 w 302"/>
                <a:gd name="T1" fmla="*/ 129 h 302"/>
                <a:gd name="T2" fmla="*/ 282 w 302"/>
                <a:gd name="T3" fmla="*/ 112 h 302"/>
                <a:gd name="T4" fmla="*/ 285 w 302"/>
                <a:gd name="T5" fmla="*/ 82 h 302"/>
                <a:gd name="T6" fmla="*/ 264 w 302"/>
                <a:gd name="T7" fmla="*/ 72 h 302"/>
                <a:gd name="T8" fmla="*/ 252 w 302"/>
                <a:gd name="T9" fmla="*/ 58 h 302"/>
                <a:gd name="T10" fmla="*/ 236 w 302"/>
                <a:gd name="T11" fmla="*/ 34 h 302"/>
                <a:gd name="T12" fmla="*/ 219 w 302"/>
                <a:gd name="T13" fmla="*/ 23 h 302"/>
                <a:gd name="T14" fmla="*/ 191 w 302"/>
                <a:gd name="T15" fmla="*/ 20 h 302"/>
                <a:gd name="T16" fmla="*/ 173 w 302"/>
                <a:gd name="T17" fmla="*/ 15 h 302"/>
                <a:gd name="T18" fmla="*/ 155 w 302"/>
                <a:gd name="T19" fmla="*/ 0 h 302"/>
                <a:gd name="T20" fmla="*/ 141 w 302"/>
                <a:gd name="T21" fmla="*/ 14 h 302"/>
                <a:gd name="T22" fmla="*/ 113 w 302"/>
                <a:gd name="T23" fmla="*/ 12 h 302"/>
                <a:gd name="T24" fmla="*/ 94 w 302"/>
                <a:gd name="T25" fmla="*/ 18 h 302"/>
                <a:gd name="T26" fmla="*/ 73 w 302"/>
                <a:gd name="T27" fmla="*/ 38 h 302"/>
                <a:gd name="T28" fmla="*/ 59 w 302"/>
                <a:gd name="T29" fmla="*/ 49 h 302"/>
                <a:gd name="T30" fmla="*/ 35 w 302"/>
                <a:gd name="T31" fmla="*/ 54 h 302"/>
                <a:gd name="T32" fmla="*/ 32 w 302"/>
                <a:gd name="T33" fmla="*/ 84 h 302"/>
                <a:gd name="T34" fmla="*/ 24 w 302"/>
                <a:gd name="T35" fmla="*/ 99 h 302"/>
                <a:gd name="T36" fmla="*/ 3 w 302"/>
                <a:gd name="T37" fmla="*/ 121 h 302"/>
                <a:gd name="T38" fmla="*/ 14 w 302"/>
                <a:gd name="T39" fmla="*/ 142 h 302"/>
                <a:gd name="T40" fmla="*/ 7 w 302"/>
                <a:gd name="T41" fmla="*/ 157 h 302"/>
                <a:gd name="T42" fmla="*/ 9 w 302"/>
                <a:gd name="T43" fmla="*/ 177 h 302"/>
                <a:gd name="T44" fmla="*/ 24 w 302"/>
                <a:gd name="T45" fmla="*/ 201 h 302"/>
                <a:gd name="T46" fmla="*/ 31 w 302"/>
                <a:gd name="T47" fmla="*/ 218 h 302"/>
                <a:gd name="T48" fmla="*/ 30 w 302"/>
                <a:gd name="T49" fmla="*/ 242 h 302"/>
                <a:gd name="T50" fmla="*/ 59 w 302"/>
                <a:gd name="T51" fmla="*/ 252 h 302"/>
                <a:gd name="T52" fmla="*/ 73 w 302"/>
                <a:gd name="T53" fmla="*/ 263 h 302"/>
                <a:gd name="T54" fmla="*/ 89 w 302"/>
                <a:gd name="T55" fmla="*/ 289 h 302"/>
                <a:gd name="T56" fmla="*/ 112 w 302"/>
                <a:gd name="T57" fmla="*/ 283 h 302"/>
                <a:gd name="T58" fmla="*/ 130 w 302"/>
                <a:gd name="T59" fmla="*/ 286 h 302"/>
                <a:gd name="T60" fmla="*/ 155 w 302"/>
                <a:gd name="T61" fmla="*/ 302 h 302"/>
                <a:gd name="T62" fmla="*/ 173 w 302"/>
                <a:gd name="T63" fmla="*/ 286 h 302"/>
                <a:gd name="T64" fmla="*/ 190 w 302"/>
                <a:gd name="T65" fmla="*/ 282 h 302"/>
                <a:gd name="T66" fmla="*/ 220 w 302"/>
                <a:gd name="T67" fmla="*/ 285 h 302"/>
                <a:gd name="T68" fmla="*/ 230 w 302"/>
                <a:gd name="T69" fmla="*/ 263 h 302"/>
                <a:gd name="T70" fmla="*/ 243 w 302"/>
                <a:gd name="T71" fmla="*/ 251 h 302"/>
                <a:gd name="T72" fmla="*/ 268 w 302"/>
                <a:gd name="T73" fmla="*/ 236 h 302"/>
                <a:gd name="T74" fmla="*/ 278 w 302"/>
                <a:gd name="T75" fmla="*/ 219 h 302"/>
                <a:gd name="T76" fmla="*/ 282 w 302"/>
                <a:gd name="T77" fmla="*/ 190 h 302"/>
                <a:gd name="T78" fmla="*/ 287 w 302"/>
                <a:gd name="T79" fmla="*/ 173 h 302"/>
                <a:gd name="T80" fmla="*/ 302 w 302"/>
                <a:gd name="T81" fmla="*/ 155 h 302"/>
                <a:gd name="T82" fmla="*/ 170 w 302"/>
                <a:gd name="T83" fmla="*/ 59 h 302"/>
                <a:gd name="T84" fmla="*/ 160 w 302"/>
                <a:gd name="T85" fmla="*/ 111 h 302"/>
                <a:gd name="T86" fmla="*/ 143 w 302"/>
                <a:gd name="T87" fmla="*/ 110 h 302"/>
                <a:gd name="T88" fmla="*/ 98 w 302"/>
                <a:gd name="T89" fmla="*/ 73 h 302"/>
                <a:gd name="T90" fmla="*/ 117 w 302"/>
                <a:gd name="T91" fmla="*/ 128 h 302"/>
                <a:gd name="T92" fmla="*/ 59 w 302"/>
                <a:gd name="T93" fmla="*/ 132 h 302"/>
                <a:gd name="T94" fmla="*/ 110 w 302"/>
                <a:gd name="T95" fmla="*/ 159 h 302"/>
                <a:gd name="T96" fmla="*/ 143 w 302"/>
                <a:gd name="T97" fmla="*/ 191 h 302"/>
                <a:gd name="T98" fmla="*/ 128 w 302"/>
                <a:gd name="T99" fmla="*/ 185 h 302"/>
                <a:gd name="T100" fmla="*/ 130 w 302"/>
                <a:gd name="T101" fmla="*/ 171 h 302"/>
                <a:gd name="T102" fmla="*/ 203 w 302"/>
                <a:gd name="T103" fmla="*/ 229 h 302"/>
                <a:gd name="T104" fmla="*/ 172 w 302"/>
                <a:gd name="T105" fmla="*/ 185 h 302"/>
                <a:gd name="T106" fmla="*/ 229 w 302"/>
                <a:gd name="T107" fmla="*/ 203 h 302"/>
                <a:gd name="T108" fmla="*/ 191 w 302"/>
                <a:gd name="T109" fmla="*/ 159 h 302"/>
                <a:gd name="T110" fmla="*/ 191 w 302"/>
                <a:gd name="T111" fmla="*/ 143 h 302"/>
                <a:gd name="T112" fmla="*/ 230 w 302"/>
                <a:gd name="T113" fmla="*/ 99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02" h="302">
                  <a:moveTo>
                    <a:pt x="302" y="147"/>
                  </a:moveTo>
                  <a:cubicBezTo>
                    <a:pt x="300" y="146"/>
                    <a:pt x="297" y="145"/>
                    <a:pt x="295" y="145"/>
                  </a:cubicBezTo>
                  <a:cubicBezTo>
                    <a:pt x="293" y="144"/>
                    <a:pt x="290" y="143"/>
                    <a:pt x="288" y="142"/>
                  </a:cubicBezTo>
                  <a:cubicBezTo>
                    <a:pt x="287" y="142"/>
                    <a:pt x="287" y="142"/>
                    <a:pt x="287" y="142"/>
                  </a:cubicBezTo>
                  <a:cubicBezTo>
                    <a:pt x="287" y="141"/>
                    <a:pt x="287" y="141"/>
                    <a:pt x="287" y="141"/>
                  </a:cubicBezTo>
                  <a:cubicBezTo>
                    <a:pt x="287" y="137"/>
                    <a:pt x="287" y="133"/>
                    <a:pt x="286" y="130"/>
                  </a:cubicBezTo>
                  <a:cubicBezTo>
                    <a:pt x="286" y="129"/>
                    <a:pt x="286" y="129"/>
                    <a:pt x="286" y="129"/>
                  </a:cubicBezTo>
                  <a:cubicBezTo>
                    <a:pt x="287" y="128"/>
                    <a:pt x="287" y="128"/>
                    <a:pt x="287" y="128"/>
                  </a:cubicBezTo>
                  <a:cubicBezTo>
                    <a:pt x="289" y="127"/>
                    <a:pt x="291" y="126"/>
                    <a:pt x="293" y="125"/>
                  </a:cubicBezTo>
                  <a:cubicBezTo>
                    <a:pt x="295" y="123"/>
                    <a:pt x="297" y="122"/>
                    <a:pt x="299" y="121"/>
                  </a:cubicBezTo>
                  <a:cubicBezTo>
                    <a:pt x="299" y="118"/>
                    <a:pt x="298" y="116"/>
                    <a:pt x="297" y="113"/>
                  </a:cubicBezTo>
                  <a:cubicBezTo>
                    <a:pt x="295" y="113"/>
                    <a:pt x="293" y="113"/>
                    <a:pt x="290" y="113"/>
                  </a:cubicBezTo>
                  <a:cubicBezTo>
                    <a:pt x="288" y="112"/>
                    <a:pt x="285" y="112"/>
                    <a:pt x="283" y="112"/>
                  </a:cubicBezTo>
                  <a:cubicBezTo>
                    <a:pt x="282" y="112"/>
                    <a:pt x="282" y="112"/>
                    <a:pt x="282" y="112"/>
                  </a:cubicBezTo>
                  <a:cubicBezTo>
                    <a:pt x="282" y="111"/>
                    <a:pt x="282" y="111"/>
                    <a:pt x="282" y="111"/>
                  </a:cubicBezTo>
                  <a:cubicBezTo>
                    <a:pt x="281" y="108"/>
                    <a:pt x="279" y="104"/>
                    <a:pt x="278" y="100"/>
                  </a:cubicBezTo>
                  <a:cubicBezTo>
                    <a:pt x="278" y="99"/>
                    <a:pt x="278" y="99"/>
                    <a:pt x="278" y="99"/>
                  </a:cubicBezTo>
                  <a:cubicBezTo>
                    <a:pt x="278" y="99"/>
                    <a:pt x="278" y="99"/>
                    <a:pt x="278" y="99"/>
                  </a:cubicBezTo>
                  <a:cubicBezTo>
                    <a:pt x="280" y="97"/>
                    <a:pt x="282" y="95"/>
                    <a:pt x="284" y="94"/>
                  </a:cubicBezTo>
                  <a:cubicBezTo>
                    <a:pt x="285" y="92"/>
                    <a:pt x="287" y="90"/>
                    <a:pt x="289" y="89"/>
                  </a:cubicBezTo>
                  <a:cubicBezTo>
                    <a:pt x="288" y="86"/>
                    <a:pt x="286" y="84"/>
                    <a:pt x="285" y="82"/>
                  </a:cubicBezTo>
                  <a:cubicBezTo>
                    <a:pt x="283" y="82"/>
                    <a:pt x="281" y="82"/>
                    <a:pt x="278" y="83"/>
                  </a:cubicBezTo>
                  <a:cubicBezTo>
                    <a:pt x="276" y="83"/>
                    <a:pt x="273" y="83"/>
                    <a:pt x="271" y="84"/>
                  </a:cubicBezTo>
                  <a:cubicBezTo>
                    <a:pt x="270" y="84"/>
                    <a:pt x="270" y="84"/>
                    <a:pt x="270" y="84"/>
                  </a:cubicBezTo>
                  <a:cubicBezTo>
                    <a:pt x="270" y="83"/>
                    <a:pt x="270" y="83"/>
                    <a:pt x="270" y="83"/>
                  </a:cubicBezTo>
                  <a:cubicBezTo>
                    <a:pt x="268" y="80"/>
                    <a:pt x="266" y="76"/>
                    <a:pt x="264" y="73"/>
                  </a:cubicBezTo>
                  <a:cubicBezTo>
                    <a:pt x="263" y="72"/>
                    <a:pt x="263" y="72"/>
                    <a:pt x="263" y="72"/>
                  </a:cubicBezTo>
                  <a:cubicBezTo>
                    <a:pt x="264" y="72"/>
                    <a:pt x="264" y="72"/>
                    <a:pt x="264" y="72"/>
                  </a:cubicBezTo>
                  <a:cubicBezTo>
                    <a:pt x="265" y="70"/>
                    <a:pt x="266" y="68"/>
                    <a:pt x="268" y="66"/>
                  </a:cubicBezTo>
                  <a:cubicBezTo>
                    <a:pt x="269" y="64"/>
                    <a:pt x="270" y="62"/>
                    <a:pt x="271" y="60"/>
                  </a:cubicBezTo>
                  <a:cubicBezTo>
                    <a:pt x="270" y="58"/>
                    <a:pt x="268" y="56"/>
                    <a:pt x="267" y="54"/>
                  </a:cubicBezTo>
                  <a:cubicBezTo>
                    <a:pt x="264" y="54"/>
                    <a:pt x="262" y="55"/>
                    <a:pt x="260" y="56"/>
                  </a:cubicBezTo>
                  <a:cubicBezTo>
                    <a:pt x="258" y="57"/>
                    <a:pt x="255" y="58"/>
                    <a:pt x="253" y="59"/>
                  </a:cubicBezTo>
                  <a:cubicBezTo>
                    <a:pt x="252" y="59"/>
                    <a:pt x="252" y="59"/>
                    <a:pt x="252" y="59"/>
                  </a:cubicBezTo>
                  <a:cubicBezTo>
                    <a:pt x="252" y="58"/>
                    <a:pt x="252" y="58"/>
                    <a:pt x="252" y="58"/>
                  </a:cubicBezTo>
                  <a:cubicBezTo>
                    <a:pt x="249" y="55"/>
                    <a:pt x="246" y="53"/>
                    <a:pt x="243" y="50"/>
                  </a:cubicBezTo>
                  <a:cubicBezTo>
                    <a:pt x="243" y="49"/>
                    <a:pt x="243" y="49"/>
                    <a:pt x="243" y="49"/>
                  </a:cubicBezTo>
                  <a:cubicBezTo>
                    <a:pt x="243" y="49"/>
                    <a:pt x="243" y="49"/>
                    <a:pt x="243" y="49"/>
                  </a:cubicBezTo>
                  <a:cubicBezTo>
                    <a:pt x="244" y="47"/>
                    <a:pt x="245" y="44"/>
                    <a:pt x="246" y="42"/>
                  </a:cubicBezTo>
                  <a:cubicBezTo>
                    <a:pt x="247" y="40"/>
                    <a:pt x="247" y="37"/>
                    <a:pt x="248" y="35"/>
                  </a:cubicBezTo>
                  <a:cubicBezTo>
                    <a:pt x="246" y="33"/>
                    <a:pt x="244" y="32"/>
                    <a:pt x="242" y="30"/>
                  </a:cubicBezTo>
                  <a:cubicBezTo>
                    <a:pt x="240" y="31"/>
                    <a:pt x="238" y="33"/>
                    <a:pt x="236" y="34"/>
                  </a:cubicBezTo>
                  <a:cubicBezTo>
                    <a:pt x="234" y="36"/>
                    <a:pt x="232" y="37"/>
                    <a:pt x="230" y="38"/>
                  </a:cubicBezTo>
                  <a:cubicBezTo>
                    <a:pt x="229" y="39"/>
                    <a:pt x="229" y="39"/>
                    <a:pt x="229" y="39"/>
                  </a:cubicBezTo>
                  <a:cubicBezTo>
                    <a:pt x="228" y="38"/>
                    <a:pt x="228" y="38"/>
                    <a:pt x="228" y="38"/>
                  </a:cubicBezTo>
                  <a:cubicBezTo>
                    <a:pt x="225" y="36"/>
                    <a:pt x="222" y="34"/>
                    <a:pt x="219" y="32"/>
                  </a:cubicBezTo>
                  <a:cubicBezTo>
                    <a:pt x="218" y="32"/>
                    <a:pt x="218" y="32"/>
                    <a:pt x="218" y="32"/>
                  </a:cubicBezTo>
                  <a:cubicBezTo>
                    <a:pt x="218" y="31"/>
                    <a:pt x="218" y="31"/>
                    <a:pt x="218" y="31"/>
                  </a:cubicBezTo>
                  <a:cubicBezTo>
                    <a:pt x="218" y="28"/>
                    <a:pt x="219" y="26"/>
                    <a:pt x="219" y="23"/>
                  </a:cubicBezTo>
                  <a:cubicBezTo>
                    <a:pt x="219" y="21"/>
                    <a:pt x="220" y="19"/>
                    <a:pt x="220" y="16"/>
                  </a:cubicBezTo>
                  <a:cubicBezTo>
                    <a:pt x="218" y="15"/>
                    <a:pt x="215" y="14"/>
                    <a:pt x="213" y="13"/>
                  </a:cubicBezTo>
                  <a:cubicBezTo>
                    <a:pt x="211" y="15"/>
                    <a:pt x="210" y="16"/>
                    <a:pt x="208" y="18"/>
                  </a:cubicBezTo>
                  <a:cubicBezTo>
                    <a:pt x="206" y="20"/>
                    <a:pt x="205" y="22"/>
                    <a:pt x="203" y="23"/>
                  </a:cubicBezTo>
                  <a:cubicBezTo>
                    <a:pt x="202" y="24"/>
                    <a:pt x="202" y="24"/>
                    <a:pt x="202" y="24"/>
                  </a:cubicBezTo>
                  <a:cubicBezTo>
                    <a:pt x="202" y="24"/>
                    <a:pt x="202" y="24"/>
                    <a:pt x="202" y="24"/>
                  </a:cubicBezTo>
                  <a:cubicBezTo>
                    <a:pt x="198" y="22"/>
                    <a:pt x="194" y="21"/>
                    <a:pt x="191" y="20"/>
                  </a:cubicBezTo>
                  <a:cubicBezTo>
                    <a:pt x="190" y="20"/>
                    <a:pt x="190" y="20"/>
                    <a:pt x="190" y="20"/>
                  </a:cubicBezTo>
                  <a:cubicBezTo>
                    <a:pt x="190" y="19"/>
                    <a:pt x="190" y="19"/>
                    <a:pt x="190" y="19"/>
                  </a:cubicBezTo>
                  <a:cubicBezTo>
                    <a:pt x="189" y="17"/>
                    <a:pt x="189" y="14"/>
                    <a:pt x="189" y="12"/>
                  </a:cubicBezTo>
                  <a:cubicBezTo>
                    <a:pt x="189" y="9"/>
                    <a:pt x="189" y="7"/>
                    <a:pt x="188" y="4"/>
                  </a:cubicBezTo>
                  <a:cubicBezTo>
                    <a:pt x="186" y="4"/>
                    <a:pt x="183" y="3"/>
                    <a:pt x="181" y="3"/>
                  </a:cubicBezTo>
                  <a:cubicBezTo>
                    <a:pt x="180" y="4"/>
                    <a:pt x="178" y="7"/>
                    <a:pt x="177" y="9"/>
                  </a:cubicBezTo>
                  <a:cubicBezTo>
                    <a:pt x="176" y="11"/>
                    <a:pt x="175" y="13"/>
                    <a:pt x="173" y="15"/>
                  </a:cubicBezTo>
                  <a:cubicBezTo>
                    <a:pt x="173" y="16"/>
                    <a:pt x="173" y="16"/>
                    <a:pt x="173" y="16"/>
                  </a:cubicBezTo>
                  <a:cubicBezTo>
                    <a:pt x="172" y="16"/>
                    <a:pt x="172" y="16"/>
                    <a:pt x="172" y="16"/>
                  </a:cubicBezTo>
                  <a:cubicBezTo>
                    <a:pt x="168" y="15"/>
                    <a:pt x="165" y="15"/>
                    <a:pt x="161" y="14"/>
                  </a:cubicBezTo>
                  <a:cubicBezTo>
                    <a:pt x="160" y="14"/>
                    <a:pt x="160" y="14"/>
                    <a:pt x="160" y="14"/>
                  </a:cubicBezTo>
                  <a:cubicBezTo>
                    <a:pt x="159" y="14"/>
                    <a:pt x="159" y="14"/>
                    <a:pt x="159" y="14"/>
                  </a:cubicBezTo>
                  <a:cubicBezTo>
                    <a:pt x="159" y="11"/>
                    <a:pt x="158" y="9"/>
                    <a:pt x="157" y="7"/>
                  </a:cubicBezTo>
                  <a:cubicBezTo>
                    <a:pt x="156" y="4"/>
                    <a:pt x="156" y="2"/>
                    <a:pt x="155" y="0"/>
                  </a:cubicBezTo>
                  <a:cubicBezTo>
                    <a:pt x="155" y="0"/>
                    <a:pt x="155" y="0"/>
                    <a:pt x="155" y="0"/>
                  </a:cubicBezTo>
                  <a:cubicBezTo>
                    <a:pt x="152" y="0"/>
                    <a:pt x="150" y="0"/>
                    <a:pt x="147" y="0"/>
                  </a:cubicBezTo>
                  <a:cubicBezTo>
                    <a:pt x="147" y="0"/>
                    <a:pt x="147" y="0"/>
                    <a:pt x="147" y="0"/>
                  </a:cubicBezTo>
                  <a:cubicBezTo>
                    <a:pt x="146" y="2"/>
                    <a:pt x="145" y="4"/>
                    <a:pt x="145" y="7"/>
                  </a:cubicBezTo>
                  <a:cubicBezTo>
                    <a:pt x="144" y="9"/>
                    <a:pt x="143" y="11"/>
                    <a:pt x="142" y="14"/>
                  </a:cubicBezTo>
                  <a:cubicBezTo>
                    <a:pt x="142" y="14"/>
                    <a:pt x="142" y="14"/>
                    <a:pt x="142" y="14"/>
                  </a:cubicBezTo>
                  <a:cubicBezTo>
                    <a:pt x="141" y="14"/>
                    <a:pt x="141" y="14"/>
                    <a:pt x="141" y="14"/>
                  </a:cubicBezTo>
                  <a:cubicBezTo>
                    <a:pt x="137" y="15"/>
                    <a:pt x="133" y="15"/>
                    <a:pt x="130" y="16"/>
                  </a:cubicBezTo>
                  <a:cubicBezTo>
                    <a:pt x="129" y="16"/>
                    <a:pt x="129" y="16"/>
                    <a:pt x="129" y="16"/>
                  </a:cubicBezTo>
                  <a:cubicBezTo>
                    <a:pt x="129" y="15"/>
                    <a:pt x="129" y="15"/>
                    <a:pt x="129" y="15"/>
                  </a:cubicBezTo>
                  <a:cubicBezTo>
                    <a:pt x="127" y="13"/>
                    <a:pt x="126" y="11"/>
                    <a:pt x="125" y="9"/>
                  </a:cubicBezTo>
                  <a:cubicBezTo>
                    <a:pt x="123" y="7"/>
                    <a:pt x="122" y="4"/>
                    <a:pt x="121" y="3"/>
                  </a:cubicBezTo>
                  <a:cubicBezTo>
                    <a:pt x="118" y="3"/>
                    <a:pt x="116" y="4"/>
                    <a:pt x="113" y="4"/>
                  </a:cubicBezTo>
                  <a:cubicBezTo>
                    <a:pt x="113" y="7"/>
                    <a:pt x="113" y="9"/>
                    <a:pt x="113" y="12"/>
                  </a:cubicBezTo>
                  <a:cubicBezTo>
                    <a:pt x="113" y="14"/>
                    <a:pt x="112" y="17"/>
                    <a:pt x="112" y="19"/>
                  </a:cubicBezTo>
                  <a:cubicBezTo>
                    <a:pt x="112" y="20"/>
                    <a:pt x="112" y="20"/>
                    <a:pt x="112" y="20"/>
                  </a:cubicBezTo>
                  <a:cubicBezTo>
                    <a:pt x="111" y="20"/>
                    <a:pt x="111" y="20"/>
                    <a:pt x="111" y="20"/>
                  </a:cubicBezTo>
                  <a:cubicBezTo>
                    <a:pt x="108" y="21"/>
                    <a:pt x="104" y="22"/>
                    <a:pt x="100" y="24"/>
                  </a:cubicBezTo>
                  <a:cubicBezTo>
                    <a:pt x="100" y="24"/>
                    <a:pt x="100" y="24"/>
                    <a:pt x="100" y="24"/>
                  </a:cubicBezTo>
                  <a:cubicBezTo>
                    <a:pt x="99" y="23"/>
                    <a:pt x="99" y="23"/>
                    <a:pt x="99" y="23"/>
                  </a:cubicBezTo>
                  <a:cubicBezTo>
                    <a:pt x="97" y="22"/>
                    <a:pt x="96" y="20"/>
                    <a:pt x="94" y="18"/>
                  </a:cubicBezTo>
                  <a:cubicBezTo>
                    <a:pt x="92" y="16"/>
                    <a:pt x="90" y="15"/>
                    <a:pt x="89" y="13"/>
                  </a:cubicBezTo>
                  <a:cubicBezTo>
                    <a:pt x="86" y="14"/>
                    <a:pt x="84" y="15"/>
                    <a:pt x="82" y="16"/>
                  </a:cubicBezTo>
                  <a:cubicBezTo>
                    <a:pt x="82" y="19"/>
                    <a:pt x="82" y="21"/>
                    <a:pt x="83" y="23"/>
                  </a:cubicBezTo>
                  <a:cubicBezTo>
                    <a:pt x="83" y="26"/>
                    <a:pt x="83" y="28"/>
                    <a:pt x="84" y="31"/>
                  </a:cubicBezTo>
                  <a:cubicBezTo>
                    <a:pt x="84" y="32"/>
                    <a:pt x="84" y="32"/>
                    <a:pt x="84" y="32"/>
                  </a:cubicBezTo>
                  <a:cubicBezTo>
                    <a:pt x="83" y="32"/>
                    <a:pt x="83" y="32"/>
                    <a:pt x="83" y="32"/>
                  </a:cubicBezTo>
                  <a:cubicBezTo>
                    <a:pt x="80" y="34"/>
                    <a:pt x="76" y="36"/>
                    <a:pt x="73" y="38"/>
                  </a:cubicBezTo>
                  <a:cubicBezTo>
                    <a:pt x="73" y="39"/>
                    <a:pt x="73" y="39"/>
                    <a:pt x="73" y="39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0" y="37"/>
                    <a:pt x="68" y="36"/>
                    <a:pt x="66" y="34"/>
                  </a:cubicBezTo>
                  <a:cubicBezTo>
                    <a:pt x="64" y="33"/>
                    <a:pt x="62" y="31"/>
                    <a:pt x="60" y="30"/>
                  </a:cubicBezTo>
                  <a:cubicBezTo>
                    <a:pt x="58" y="32"/>
                    <a:pt x="56" y="33"/>
                    <a:pt x="54" y="35"/>
                  </a:cubicBezTo>
                  <a:cubicBezTo>
                    <a:pt x="54" y="37"/>
                    <a:pt x="55" y="40"/>
                    <a:pt x="56" y="42"/>
                  </a:cubicBezTo>
                  <a:cubicBezTo>
                    <a:pt x="57" y="44"/>
                    <a:pt x="58" y="47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8" y="50"/>
                    <a:pt x="58" y="50"/>
                    <a:pt x="58" y="50"/>
                  </a:cubicBezTo>
                  <a:cubicBezTo>
                    <a:pt x="56" y="53"/>
                    <a:pt x="53" y="55"/>
                    <a:pt x="50" y="58"/>
                  </a:cubicBezTo>
                  <a:cubicBezTo>
                    <a:pt x="50" y="59"/>
                    <a:pt x="50" y="59"/>
                    <a:pt x="50" y="59"/>
                  </a:cubicBezTo>
                  <a:cubicBezTo>
                    <a:pt x="49" y="59"/>
                    <a:pt x="49" y="59"/>
                    <a:pt x="49" y="59"/>
                  </a:cubicBezTo>
                  <a:cubicBezTo>
                    <a:pt x="47" y="58"/>
                    <a:pt x="44" y="57"/>
                    <a:pt x="42" y="56"/>
                  </a:cubicBezTo>
                  <a:cubicBezTo>
                    <a:pt x="40" y="55"/>
                    <a:pt x="37" y="54"/>
                    <a:pt x="35" y="54"/>
                  </a:cubicBezTo>
                  <a:cubicBezTo>
                    <a:pt x="33" y="56"/>
                    <a:pt x="32" y="58"/>
                    <a:pt x="30" y="60"/>
                  </a:cubicBezTo>
                  <a:cubicBezTo>
                    <a:pt x="32" y="62"/>
                    <a:pt x="33" y="64"/>
                    <a:pt x="34" y="66"/>
                  </a:cubicBezTo>
                  <a:cubicBezTo>
                    <a:pt x="36" y="68"/>
                    <a:pt x="37" y="70"/>
                    <a:pt x="38" y="72"/>
                  </a:cubicBezTo>
                  <a:cubicBezTo>
                    <a:pt x="39" y="72"/>
                    <a:pt x="39" y="72"/>
                    <a:pt x="39" y="72"/>
                  </a:cubicBezTo>
                  <a:cubicBezTo>
                    <a:pt x="38" y="73"/>
                    <a:pt x="38" y="73"/>
                    <a:pt x="38" y="73"/>
                  </a:cubicBezTo>
                  <a:cubicBezTo>
                    <a:pt x="36" y="76"/>
                    <a:pt x="34" y="80"/>
                    <a:pt x="32" y="83"/>
                  </a:cubicBezTo>
                  <a:cubicBezTo>
                    <a:pt x="32" y="84"/>
                    <a:pt x="32" y="84"/>
                    <a:pt x="32" y="84"/>
                  </a:cubicBezTo>
                  <a:cubicBezTo>
                    <a:pt x="31" y="84"/>
                    <a:pt x="31" y="84"/>
                    <a:pt x="31" y="84"/>
                  </a:cubicBezTo>
                  <a:cubicBezTo>
                    <a:pt x="29" y="83"/>
                    <a:pt x="26" y="83"/>
                    <a:pt x="24" y="83"/>
                  </a:cubicBezTo>
                  <a:cubicBezTo>
                    <a:pt x="21" y="82"/>
                    <a:pt x="19" y="82"/>
                    <a:pt x="17" y="82"/>
                  </a:cubicBezTo>
                  <a:cubicBezTo>
                    <a:pt x="15" y="84"/>
                    <a:pt x="14" y="86"/>
                    <a:pt x="13" y="89"/>
                  </a:cubicBezTo>
                  <a:cubicBezTo>
                    <a:pt x="15" y="90"/>
                    <a:pt x="16" y="92"/>
                    <a:pt x="18" y="94"/>
                  </a:cubicBezTo>
                  <a:cubicBezTo>
                    <a:pt x="20" y="95"/>
                    <a:pt x="22" y="97"/>
                    <a:pt x="24" y="99"/>
                  </a:cubicBezTo>
                  <a:cubicBezTo>
                    <a:pt x="24" y="99"/>
                    <a:pt x="24" y="99"/>
                    <a:pt x="24" y="99"/>
                  </a:cubicBezTo>
                  <a:cubicBezTo>
                    <a:pt x="24" y="100"/>
                    <a:pt x="24" y="100"/>
                    <a:pt x="24" y="100"/>
                  </a:cubicBezTo>
                  <a:cubicBezTo>
                    <a:pt x="22" y="104"/>
                    <a:pt x="21" y="108"/>
                    <a:pt x="20" y="111"/>
                  </a:cubicBezTo>
                  <a:cubicBezTo>
                    <a:pt x="20" y="112"/>
                    <a:pt x="20" y="112"/>
                    <a:pt x="20" y="112"/>
                  </a:cubicBezTo>
                  <a:cubicBezTo>
                    <a:pt x="19" y="112"/>
                    <a:pt x="19" y="112"/>
                    <a:pt x="19" y="112"/>
                  </a:cubicBezTo>
                  <a:cubicBezTo>
                    <a:pt x="17" y="112"/>
                    <a:pt x="14" y="112"/>
                    <a:pt x="12" y="113"/>
                  </a:cubicBezTo>
                  <a:cubicBezTo>
                    <a:pt x="9" y="113"/>
                    <a:pt x="7" y="113"/>
                    <a:pt x="4" y="113"/>
                  </a:cubicBezTo>
                  <a:cubicBezTo>
                    <a:pt x="4" y="116"/>
                    <a:pt x="3" y="118"/>
                    <a:pt x="3" y="121"/>
                  </a:cubicBezTo>
                  <a:cubicBezTo>
                    <a:pt x="5" y="122"/>
                    <a:pt x="7" y="123"/>
                    <a:pt x="9" y="125"/>
                  </a:cubicBezTo>
                  <a:cubicBezTo>
                    <a:pt x="11" y="126"/>
                    <a:pt x="13" y="127"/>
                    <a:pt x="15" y="128"/>
                  </a:cubicBezTo>
                  <a:cubicBezTo>
                    <a:pt x="16" y="129"/>
                    <a:pt x="16" y="129"/>
                    <a:pt x="16" y="129"/>
                  </a:cubicBezTo>
                  <a:cubicBezTo>
                    <a:pt x="16" y="130"/>
                    <a:pt x="16" y="130"/>
                    <a:pt x="16" y="130"/>
                  </a:cubicBezTo>
                  <a:cubicBezTo>
                    <a:pt x="15" y="133"/>
                    <a:pt x="15" y="137"/>
                    <a:pt x="15" y="141"/>
                  </a:cubicBezTo>
                  <a:cubicBezTo>
                    <a:pt x="14" y="142"/>
                    <a:pt x="14" y="142"/>
                    <a:pt x="14" y="142"/>
                  </a:cubicBezTo>
                  <a:cubicBezTo>
                    <a:pt x="14" y="142"/>
                    <a:pt x="14" y="142"/>
                    <a:pt x="14" y="142"/>
                  </a:cubicBezTo>
                  <a:cubicBezTo>
                    <a:pt x="12" y="143"/>
                    <a:pt x="9" y="144"/>
                    <a:pt x="7" y="145"/>
                  </a:cubicBezTo>
                  <a:cubicBezTo>
                    <a:pt x="4" y="145"/>
                    <a:pt x="2" y="146"/>
                    <a:pt x="0" y="147"/>
                  </a:cubicBezTo>
                  <a:cubicBezTo>
                    <a:pt x="0" y="147"/>
                    <a:pt x="0" y="147"/>
                    <a:pt x="0" y="147"/>
                  </a:cubicBezTo>
                  <a:cubicBezTo>
                    <a:pt x="0" y="148"/>
                    <a:pt x="0" y="150"/>
                    <a:pt x="0" y="151"/>
                  </a:cubicBezTo>
                  <a:cubicBezTo>
                    <a:pt x="0" y="152"/>
                    <a:pt x="0" y="153"/>
                    <a:pt x="0" y="155"/>
                  </a:cubicBezTo>
                  <a:cubicBezTo>
                    <a:pt x="0" y="155"/>
                    <a:pt x="0" y="155"/>
                    <a:pt x="0" y="155"/>
                  </a:cubicBezTo>
                  <a:cubicBezTo>
                    <a:pt x="2" y="156"/>
                    <a:pt x="4" y="156"/>
                    <a:pt x="7" y="157"/>
                  </a:cubicBezTo>
                  <a:cubicBezTo>
                    <a:pt x="9" y="158"/>
                    <a:pt x="12" y="158"/>
                    <a:pt x="14" y="159"/>
                  </a:cubicBezTo>
                  <a:cubicBezTo>
                    <a:pt x="14" y="160"/>
                    <a:pt x="14" y="160"/>
                    <a:pt x="14" y="160"/>
                  </a:cubicBezTo>
                  <a:cubicBezTo>
                    <a:pt x="15" y="160"/>
                    <a:pt x="15" y="160"/>
                    <a:pt x="15" y="160"/>
                  </a:cubicBezTo>
                  <a:cubicBezTo>
                    <a:pt x="15" y="165"/>
                    <a:pt x="15" y="168"/>
                    <a:pt x="16" y="172"/>
                  </a:cubicBezTo>
                  <a:cubicBezTo>
                    <a:pt x="16" y="173"/>
                    <a:pt x="16" y="173"/>
                    <a:pt x="16" y="173"/>
                  </a:cubicBezTo>
                  <a:cubicBezTo>
                    <a:pt x="15" y="173"/>
                    <a:pt x="15" y="173"/>
                    <a:pt x="15" y="173"/>
                  </a:cubicBezTo>
                  <a:cubicBezTo>
                    <a:pt x="13" y="174"/>
                    <a:pt x="11" y="176"/>
                    <a:pt x="9" y="177"/>
                  </a:cubicBezTo>
                  <a:cubicBezTo>
                    <a:pt x="7" y="178"/>
                    <a:pt x="5" y="179"/>
                    <a:pt x="3" y="181"/>
                  </a:cubicBezTo>
                  <a:cubicBezTo>
                    <a:pt x="3" y="183"/>
                    <a:pt x="4" y="186"/>
                    <a:pt x="4" y="188"/>
                  </a:cubicBezTo>
                  <a:cubicBezTo>
                    <a:pt x="7" y="189"/>
                    <a:pt x="9" y="189"/>
                    <a:pt x="12" y="189"/>
                  </a:cubicBezTo>
                  <a:cubicBezTo>
                    <a:pt x="14" y="189"/>
                    <a:pt x="17" y="189"/>
                    <a:pt x="19" y="190"/>
                  </a:cubicBezTo>
                  <a:cubicBezTo>
                    <a:pt x="20" y="190"/>
                    <a:pt x="20" y="190"/>
                    <a:pt x="20" y="190"/>
                  </a:cubicBezTo>
                  <a:cubicBezTo>
                    <a:pt x="20" y="190"/>
                    <a:pt x="20" y="190"/>
                    <a:pt x="20" y="190"/>
                  </a:cubicBezTo>
                  <a:cubicBezTo>
                    <a:pt x="21" y="194"/>
                    <a:pt x="22" y="198"/>
                    <a:pt x="24" y="201"/>
                  </a:cubicBezTo>
                  <a:cubicBezTo>
                    <a:pt x="24" y="202"/>
                    <a:pt x="24" y="202"/>
                    <a:pt x="24" y="202"/>
                  </a:cubicBezTo>
                  <a:cubicBezTo>
                    <a:pt x="24" y="203"/>
                    <a:pt x="24" y="203"/>
                    <a:pt x="24" y="203"/>
                  </a:cubicBezTo>
                  <a:cubicBezTo>
                    <a:pt x="22" y="204"/>
                    <a:pt x="20" y="206"/>
                    <a:pt x="18" y="208"/>
                  </a:cubicBezTo>
                  <a:cubicBezTo>
                    <a:pt x="16" y="210"/>
                    <a:pt x="15" y="211"/>
                    <a:pt x="13" y="213"/>
                  </a:cubicBezTo>
                  <a:cubicBezTo>
                    <a:pt x="14" y="215"/>
                    <a:pt x="15" y="218"/>
                    <a:pt x="17" y="220"/>
                  </a:cubicBezTo>
                  <a:cubicBezTo>
                    <a:pt x="19" y="220"/>
                    <a:pt x="21" y="219"/>
                    <a:pt x="24" y="219"/>
                  </a:cubicBezTo>
                  <a:cubicBezTo>
                    <a:pt x="26" y="219"/>
                    <a:pt x="29" y="218"/>
                    <a:pt x="31" y="218"/>
                  </a:cubicBezTo>
                  <a:cubicBezTo>
                    <a:pt x="32" y="218"/>
                    <a:pt x="32" y="218"/>
                    <a:pt x="32" y="218"/>
                  </a:cubicBezTo>
                  <a:cubicBezTo>
                    <a:pt x="32" y="219"/>
                    <a:pt x="32" y="219"/>
                    <a:pt x="32" y="219"/>
                  </a:cubicBezTo>
                  <a:cubicBezTo>
                    <a:pt x="34" y="222"/>
                    <a:pt x="36" y="225"/>
                    <a:pt x="38" y="228"/>
                  </a:cubicBezTo>
                  <a:cubicBezTo>
                    <a:pt x="39" y="229"/>
                    <a:pt x="39" y="229"/>
                    <a:pt x="39" y="229"/>
                  </a:cubicBezTo>
                  <a:cubicBezTo>
                    <a:pt x="38" y="230"/>
                    <a:pt x="38" y="230"/>
                    <a:pt x="38" y="230"/>
                  </a:cubicBezTo>
                  <a:cubicBezTo>
                    <a:pt x="37" y="232"/>
                    <a:pt x="36" y="234"/>
                    <a:pt x="34" y="236"/>
                  </a:cubicBezTo>
                  <a:cubicBezTo>
                    <a:pt x="33" y="238"/>
                    <a:pt x="32" y="240"/>
                    <a:pt x="30" y="242"/>
                  </a:cubicBezTo>
                  <a:cubicBezTo>
                    <a:pt x="32" y="244"/>
                    <a:pt x="33" y="246"/>
                    <a:pt x="35" y="248"/>
                  </a:cubicBezTo>
                  <a:cubicBezTo>
                    <a:pt x="37" y="247"/>
                    <a:pt x="40" y="246"/>
                    <a:pt x="42" y="246"/>
                  </a:cubicBezTo>
                  <a:cubicBezTo>
                    <a:pt x="44" y="245"/>
                    <a:pt x="47" y="244"/>
                    <a:pt x="49" y="243"/>
                  </a:cubicBezTo>
                  <a:cubicBezTo>
                    <a:pt x="50" y="243"/>
                    <a:pt x="50" y="243"/>
                    <a:pt x="50" y="243"/>
                  </a:cubicBezTo>
                  <a:cubicBezTo>
                    <a:pt x="50" y="243"/>
                    <a:pt x="50" y="243"/>
                    <a:pt x="50" y="243"/>
                  </a:cubicBezTo>
                  <a:cubicBezTo>
                    <a:pt x="53" y="246"/>
                    <a:pt x="56" y="249"/>
                    <a:pt x="58" y="251"/>
                  </a:cubicBezTo>
                  <a:cubicBezTo>
                    <a:pt x="59" y="252"/>
                    <a:pt x="59" y="252"/>
                    <a:pt x="59" y="252"/>
                  </a:cubicBezTo>
                  <a:cubicBezTo>
                    <a:pt x="59" y="253"/>
                    <a:pt x="59" y="253"/>
                    <a:pt x="59" y="253"/>
                  </a:cubicBezTo>
                  <a:cubicBezTo>
                    <a:pt x="58" y="255"/>
                    <a:pt x="57" y="257"/>
                    <a:pt x="56" y="260"/>
                  </a:cubicBezTo>
                  <a:cubicBezTo>
                    <a:pt x="55" y="262"/>
                    <a:pt x="54" y="264"/>
                    <a:pt x="54" y="266"/>
                  </a:cubicBezTo>
                  <a:cubicBezTo>
                    <a:pt x="56" y="268"/>
                    <a:pt x="58" y="270"/>
                    <a:pt x="60" y="271"/>
                  </a:cubicBezTo>
                  <a:cubicBezTo>
                    <a:pt x="62" y="270"/>
                    <a:pt x="64" y="269"/>
                    <a:pt x="66" y="267"/>
                  </a:cubicBezTo>
                  <a:cubicBezTo>
                    <a:pt x="68" y="266"/>
                    <a:pt x="70" y="265"/>
                    <a:pt x="72" y="263"/>
                  </a:cubicBezTo>
                  <a:cubicBezTo>
                    <a:pt x="73" y="263"/>
                    <a:pt x="73" y="263"/>
                    <a:pt x="73" y="263"/>
                  </a:cubicBezTo>
                  <a:cubicBezTo>
                    <a:pt x="73" y="263"/>
                    <a:pt x="73" y="263"/>
                    <a:pt x="73" y="263"/>
                  </a:cubicBezTo>
                  <a:cubicBezTo>
                    <a:pt x="76" y="266"/>
                    <a:pt x="80" y="268"/>
                    <a:pt x="83" y="270"/>
                  </a:cubicBezTo>
                  <a:cubicBezTo>
                    <a:pt x="84" y="270"/>
                    <a:pt x="84" y="270"/>
                    <a:pt x="84" y="270"/>
                  </a:cubicBezTo>
                  <a:cubicBezTo>
                    <a:pt x="84" y="271"/>
                    <a:pt x="84" y="271"/>
                    <a:pt x="84" y="271"/>
                  </a:cubicBezTo>
                  <a:cubicBezTo>
                    <a:pt x="83" y="273"/>
                    <a:pt x="83" y="276"/>
                    <a:pt x="83" y="278"/>
                  </a:cubicBezTo>
                  <a:cubicBezTo>
                    <a:pt x="82" y="280"/>
                    <a:pt x="82" y="283"/>
                    <a:pt x="82" y="285"/>
                  </a:cubicBezTo>
                  <a:cubicBezTo>
                    <a:pt x="84" y="286"/>
                    <a:pt x="86" y="287"/>
                    <a:pt x="89" y="289"/>
                  </a:cubicBezTo>
                  <a:cubicBezTo>
                    <a:pt x="90" y="287"/>
                    <a:pt x="92" y="285"/>
                    <a:pt x="94" y="283"/>
                  </a:cubicBezTo>
                  <a:cubicBezTo>
                    <a:pt x="96" y="282"/>
                    <a:pt x="97" y="280"/>
                    <a:pt x="99" y="278"/>
                  </a:cubicBezTo>
                  <a:cubicBezTo>
                    <a:pt x="100" y="278"/>
                    <a:pt x="100" y="278"/>
                    <a:pt x="100" y="278"/>
                  </a:cubicBezTo>
                  <a:cubicBezTo>
                    <a:pt x="100" y="278"/>
                    <a:pt x="100" y="278"/>
                    <a:pt x="100" y="278"/>
                  </a:cubicBezTo>
                  <a:cubicBezTo>
                    <a:pt x="104" y="279"/>
                    <a:pt x="108" y="281"/>
                    <a:pt x="111" y="282"/>
                  </a:cubicBezTo>
                  <a:cubicBezTo>
                    <a:pt x="112" y="282"/>
                    <a:pt x="112" y="282"/>
                    <a:pt x="112" y="282"/>
                  </a:cubicBezTo>
                  <a:cubicBezTo>
                    <a:pt x="112" y="283"/>
                    <a:pt x="112" y="283"/>
                    <a:pt x="112" y="283"/>
                  </a:cubicBezTo>
                  <a:cubicBezTo>
                    <a:pt x="112" y="285"/>
                    <a:pt x="113" y="288"/>
                    <a:pt x="113" y="290"/>
                  </a:cubicBezTo>
                  <a:cubicBezTo>
                    <a:pt x="113" y="292"/>
                    <a:pt x="113" y="295"/>
                    <a:pt x="113" y="297"/>
                  </a:cubicBezTo>
                  <a:cubicBezTo>
                    <a:pt x="116" y="298"/>
                    <a:pt x="118" y="298"/>
                    <a:pt x="121" y="299"/>
                  </a:cubicBezTo>
                  <a:cubicBezTo>
                    <a:pt x="122" y="297"/>
                    <a:pt x="124" y="295"/>
                    <a:pt x="125" y="293"/>
                  </a:cubicBezTo>
                  <a:cubicBezTo>
                    <a:pt x="126" y="291"/>
                    <a:pt x="127" y="288"/>
                    <a:pt x="129" y="287"/>
                  </a:cubicBezTo>
                  <a:cubicBezTo>
                    <a:pt x="129" y="286"/>
                    <a:pt x="129" y="286"/>
                    <a:pt x="129" y="286"/>
                  </a:cubicBezTo>
                  <a:cubicBezTo>
                    <a:pt x="130" y="286"/>
                    <a:pt x="130" y="286"/>
                    <a:pt x="130" y="286"/>
                  </a:cubicBezTo>
                  <a:cubicBezTo>
                    <a:pt x="133" y="286"/>
                    <a:pt x="137" y="287"/>
                    <a:pt x="141" y="287"/>
                  </a:cubicBezTo>
                  <a:cubicBezTo>
                    <a:pt x="142" y="287"/>
                    <a:pt x="142" y="287"/>
                    <a:pt x="142" y="287"/>
                  </a:cubicBezTo>
                  <a:cubicBezTo>
                    <a:pt x="142" y="288"/>
                    <a:pt x="142" y="288"/>
                    <a:pt x="142" y="288"/>
                  </a:cubicBezTo>
                  <a:cubicBezTo>
                    <a:pt x="143" y="290"/>
                    <a:pt x="144" y="293"/>
                    <a:pt x="145" y="295"/>
                  </a:cubicBezTo>
                  <a:cubicBezTo>
                    <a:pt x="145" y="297"/>
                    <a:pt x="146" y="300"/>
                    <a:pt x="147" y="302"/>
                  </a:cubicBezTo>
                  <a:cubicBezTo>
                    <a:pt x="147" y="302"/>
                    <a:pt x="147" y="302"/>
                    <a:pt x="147" y="302"/>
                  </a:cubicBezTo>
                  <a:cubicBezTo>
                    <a:pt x="150" y="302"/>
                    <a:pt x="152" y="302"/>
                    <a:pt x="155" y="302"/>
                  </a:cubicBezTo>
                  <a:cubicBezTo>
                    <a:pt x="155" y="302"/>
                    <a:pt x="155" y="302"/>
                    <a:pt x="155" y="302"/>
                  </a:cubicBezTo>
                  <a:cubicBezTo>
                    <a:pt x="156" y="300"/>
                    <a:pt x="156" y="297"/>
                    <a:pt x="157" y="295"/>
                  </a:cubicBezTo>
                  <a:cubicBezTo>
                    <a:pt x="158" y="293"/>
                    <a:pt x="159" y="290"/>
                    <a:pt x="159" y="288"/>
                  </a:cubicBezTo>
                  <a:cubicBezTo>
                    <a:pt x="160" y="287"/>
                    <a:pt x="160" y="287"/>
                    <a:pt x="160" y="287"/>
                  </a:cubicBezTo>
                  <a:cubicBezTo>
                    <a:pt x="161" y="287"/>
                    <a:pt x="161" y="287"/>
                    <a:pt x="161" y="287"/>
                  </a:cubicBezTo>
                  <a:cubicBezTo>
                    <a:pt x="165" y="287"/>
                    <a:pt x="168" y="286"/>
                    <a:pt x="172" y="286"/>
                  </a:cubicBezTo>
                  <a:cubicBezTo>
                    <a:pt x="173" y="286"/>
                    <a:pt x="173" y="286"/>
                    <a:pt x="173" y="286"/>
                  </a:cubicBezTo>
                  <a:cubicBezTo>
                    <a:pt x="173" y="287"/>
                    <a:pt x="173" y="287"/>
                    <a:pt x="173" y="287"/>
                  </a:cubicBezTo>
                  <a:cubicBezTo>
                    <a:pt x="175" y="288"/>
                    <a:pt x="176" y="291"/>
                    <a:pt x="177" y="293"/>
                  </a:cubicBezTo>
                  <a:cubicBezTo>
                    <a:pt x="178" y="295"/>
                    <a:pt x="180" y="297"/>
                    <a:pt x="181" y="299"/>
                  </a:cubicBezTo>
                  <a:cubicBezTo>
                    <a:pt x="183" y="298"/>
                    <a:pt x="186" y="298"/>
                    <a:pt x="188" y="297"/>
                  </a:cubicBezTo>
                  <a:cubicBezTo>
                    <a:pt x="189" y="295"/>
                    <a:pt x="189" y="292"/>
                    <a:pt x="189" y="290"/>
                  </a:cubicBezTo>
                  <a:cubicBezTo>
                    <a:pt x="189" y="288"/>
                    <a:pt x="189" y="285"/>
                    <a:pt x="190" y="283"/>
                  </a:cubicBezTo>
                  <a:cubicBezTo>
                    <a:pt x="190" y="282"/>
                    <a:pt x="190" y="282"/>
                    <a:pt x="190" y="282"/>
                  </a:cubicBezTo>
                  <a:cubicBezTo>
                    <a:pt x="191" y="282"/>
                    <a:pt x="191" y="282"/>
                    <a:pt x="191" y="282"/>
                  </a:cubicBezTo>
                  <a:cubicBezTo>
                    <a:pt x="194" y="281"/>
                    <a:pt x="198" y="279"/>
                    <a:pt x="202" y="278"/>
                  </a:cubicBezTo>
                  <a:cubicBezTo>
                    <a:pt x="202" y="278"/>
                    <a:pt x="202" y="278"/>
                    <a:pt x="202" y="278"/>
                  </a:cubicBezTo>
                  <a:cubicBezTo>
                    <a:pt x="203" y="278"/>
                    <a:pt x="203" y="278"/>
                    <a:pt x="203" y="278"/>
                  </a:cubicBezTo>
                  <a:cubicBezTo>
                    <a:pt x="205" y="280"/>
                    <a:pt x="206" y="282"/>
                    <a:pt x="208" y="283"/>
                  </a:cubicBezTo>
                  <a:cubicBezTo>
                    <a:pt x="210" y="285"/>
                    <a:pt x="211" y="287"/>
                    <a:pt x="213" y="289"/>
                  </a:cubicBezTo>
                  <a:cubicBezTo>
                    <a:pt x="215" y="288"/>
                    <a:pt x="218" y="286"/>
                    <a:pt x="220" y="285"/>
                  </a:cubicBezTo>
                  <a:cubicBezTo>
                    <a:pt x="220" y="283"/>
                    <a:pt x="219" y="280"/>
                    <a:pt x="219" y="278"/>
                  </a:cubicBezTo>
                  <a:cubicBezTo>
                    <a:pt x="219" y="276"/>
                    <a:pt x="218" y="273"/>
                    <a:pt x="218" y="271"/>
                  </a:cubicBezTo>
                  <a:cubicBezTo>
                    <a:pt x="218" y="270"/>
                    <a:pt x="218" y="270"/>
                    <a:pt x="218" y="270"/>
                  </a:cubicBezTo>
                  <a:cubicBezTo>
                    <a:pt x="219" y="270"/>
                    <a:pt x="219" y="270"/>
                    <a:pt x="219" y="270"/>
                  </a:cubicBezTo>
                  <a:cubicBezTo>
                    <a:pt x="222" y="268"/>
                    <a:pt x="225" y="266"/>
                    <a:pt x="228" y="263"/>
                  </a:cubicBezTo>
                  <a:cubicBezTo>
                    <a:pt x="229" y="263"/>
                    <a:pt x="229" y="263"/>
                    <a:pt x="229" y="263"/>
                  </a:cubicBezTo>
                  <a:cubicBezTo>
                    <a:pt x="230" y="263"/>
                    <a:pt x="230" y="263"/>
                    <a:pt x="230" y="263"/>
                  </a:cubicBezTo>
                  <a:cubicBezTo>
                    <a:pt x="232" y="265"/>
                    <a:pt x="234" y="266"/>
                    <a:pt x="236" y="267"/>
                  </a:cubicBezTo>
                  <a:cubicBezTo>
                    <a:pt x="238" y="269"/>
                    <a:pt x="240" y="270"/>
                    <a:pt x="242" y="271"/>
                  </a:cubicBezTo>
                  <a:cubicBezTo>
                    <a:pt x="244" y="270"/>
                    <a:pt x="246" y="268"/>
                    <a:pt x="248" y="266"/>
                  </a:cubicBezTo>
                  <a:cubicBezTo>
                    <a:pt x="247" y="264"/>
                    <a:pt x="247" y="262"/>
                    <a:pt x="246" y="260"/>
                  </a:cubicBezTo>
                  <a:cubicBezTo>
                    <a:pt x="245" y="257"/>
                    <a:pt x="244" y="255"/>
                    <a:pt x="243" y="253"/>
                  </a:cubicBezTo>
                  <a:cubicBezTo>
                    <a:pt x="243" y="252"/>
                    <a:pt x="243" y="252"/>
                    <a:pt x="243" y="252"/>
                  </a:cubicBezTo>
                  <a:cubicBezTo>
                    <a:pt x="243" y="251"/>
                    <a:pt x="243" y="251"/>
                    <a:pt x="243" y="251"/>
                  </a:cubicBezTo>
                  <a:cubicBezTo>
                    <a:pt x="246" y="249"/>
                    <a:pt x="249" y="246"/>
                    <a:pt x="252" y="243"/>
                  </a:cubicBezTo>
                  <a:cubicBezTo>
                    <a:pt x="252" y="243"/>
                    <a:pt x="252" y="243"/>
                    <a:pt x="252" y="243"/>
                  </a:cubicBezTo>
                  <a:cubicBezTo>
                    <a:pt x="253" y="243"/>
                    <a:pt x="253" y="243"/>
                    <a:pt x="253" y="243"/>
                  </a:cubicBezTo>
                  <a:cubicBezTo>
                    <a:pt x="255" y="244"/>
                    <a:pt x="258" y="245"/>
                    <a:pt x="260" y="246"/>
                  </a:cubicBezTo>
                  <a:cubicBezTo>
                    <a:pt x="262" y="246"/>
                    <a:pt x="264" y="247"/>
                    <a:pt x="267" y="248"/>
                  </a:cubicBezTo>
                  <a:cubicBezTo>
                    <a:pt x="268" y="246"/>
                    <a:pt x="270" y="244"/>
                    <a:pt x="271" y="242"/>
                  </a:cubicBezTo>
                  <a:cubicBezTo>
                    <a:pt x="270" y="240"/>
                    <a:pt x="269" y="238"/>
                    <a:pt x="268" y="236"/>
                  </a:cubicBezTo>
                  <a:cubicBezTo>
                    <a:pt x="266" y="234"/>
                    <a:pt x="265" y="232"/>
                    <a:pt x="264" y="230"/>
                  </a:cubicBezTo>
                  <a:cubicBezTo>
                    <a:pt x="263" y="229"/>
                    <a:pt x="263" y="229"/>
                    <a:pt x="263" y="229"/>
                  </a:cubicBezTo>
                  <a:cubicBezTo>
                    <a:pt x="264" y="228"/>
                    <a:pt x="264" y="228"/>
                    <a:pt x="264" y="228"/>
                  </a:cubicBezTo>
                  <a:cubicBezTo>
                    <a:pt x="266" y="225"/>
                    <a:pt x="268" y="222"/>
                    <a:pt x="270" y="219"/>
                  </a:cubicBezTo>
                  <a:cubicBezTo>
                    <a:pt x="270" y="218"/>
                    <a:pt x="270" y="218"/>
                    <a:pt x="270" y="218"/>
                  </a:cubicBezTo>
                  <a:cubicBezTo>
                    <a:pt x="271" y="218"/>
                    <a:pt x="271" y="218"/>
                    <a:pt x="271" y="218"/>
                  </a:cubicBezTo>
                  <a:cubicBezTo>
                    <a:pt x="273" y="218"/>
                    <a:pt x="276" y="219"/>
                    <a:pt x="278" y="219"/>
                  </a:cubicBezTo>
                  <a:cubicBezTo>
                    <a:pt x="281" y="219"/>
                    <a:pt x="283" y="220"/>
                    <a:pt x="285" y="220"/>
                  </a:cubicBezTo>
                  <a:cubicBezTo>
                    <a:pt x="286" y="218"/>
                    <a:pt x="288" y="215"/>
                    <a:pt x="289" y="213"/>
                  </a:cubicBezTo>
                  <a:cubicBezTo>
                    <a:pt x="287" y="211"/>
                    <a:pt x="285" y="210"/>
                    <a:pt x="284" y="208"/>
                  </a:cubicBezTo>
                  <a:cubicBezTo>
                    <a:pt x="282" y="206"/>
                    <a:pt x="280" y="204"/>
                    <a:pt x="278" y="203"/>
                  </a:cubicBezTo>
                  <a:cubicBezTo>
                    <a:pt x="278" y="202"/>
                    <a:pt x="278" y="202"/>
                    <a:pt x="278" y="202"/>
                  </a:cubicBezTo>
                  <a:cubicBezTo>
                    <a:pt x="278" y="201"/>
                    <a:pt x="278" y="201"/>
                    <a:pt x="278" y="201"/>
                  </a:cubicBezTo>
                  <a:cubicBezTo>
                    <a:pt x="279" y="198"/>
                    <a:pt x="281" y="194"/>
                    <a:pt x="282" y="190"/>
                  </a:cubicBezTo>
                  <a:cubicBezTo>
                    <a:pt x="282" y="190"/>
                    <a:pt x="282" y="190"/>
                    <a:pt x="282" y="190"/>
                  </a:cubicBezTo>
                  <a:cubicBezTo>
                    <a:pt x="283" y="190"/>
                    <a:pt x="283" y="190"/>
                    <a:pt x="283" y="190"/>
                  </a:cubicBezTo>
                  <a:cubicBezTo>
                    <a:pt x="285" y="189"/>
                    <a:pt x="288" y="189"/>
                    <a:pt x="290" y="189"/>
                  </a:cubicBezTo>
                  <a:cubicBezTo>
                    <a:pt x="293" y="189"/>
                    <a:pt x="295" y="189"/>
                    <a:pt x="297" y="188"/>
                  </a:cubicBezTo>
                  <a:cubicBezTo>
                    <a:pt x="298" y="186"/>
                    <a:pt x="299" y="183"/>
                    <a:pt x="299" y="181"/>
                  </a:cubicBezTo>
                  <a:cubicBezTo>
                    <a:pt x="297" y="179"/>
                    <a:pt x="295" y="178"/>
                    <a:pt x="293" y="177"/>
                  </a:cubicBezTo>
                  <a:cubicBezTo>
                    <a:pt x="291" y="176"/>
                    <a:pt x="289" y="174"/>
                    <a:pt x="287" y="173"/>
                  </a:cubicBezTo>
                  <a:cubicBezTo>
                    <a:pt x="286" y="173"/>
                    <a:pt x="286" y="173"/>
                    <a:pt x="286" y="173"/>
                  </a:cubicBezTo>
                  <a:cubicBezTo>
                    <a:pt x="286" y="172"/>
                    <a:pt x="286" y="172"/>
                    <a:pt x="286" y="172"/>
                  </a:cubicBezTo>
                  <a:cubicBezTo>
                    <a:pt x="287" y="168"/>
                    <a:pt x="287" y="165"/>
                    <a:pt x="287" y="160"/>
                  </a:cubicBezTo>
                  <a:cubicBezTo>
                    <a:pt x="287" y="160"/>
                    <a:pt x="287" y="160"/>
                    <a:pt x="287" y="160"/>
                  </a:cubicBezTo>
                  <a:cubicBezTo>
                    <a:pt x="288" y="159"/>
                    <a:pt x="288" y="159"/>
                    <a:pt x="288" y="159"/>
                  </a:cubicBezTo>
                  <a:cubicBezTo>
                    <a:pt x="290" y="159"/>
                    <a:pt x="293" y="158"/>
                    <a:pt x="295" y="157"/>
                  </a:cubicBezTo>
                  <a:cubicBezTo>
                    <a:pt x="297" y="156"/>
                    <a:pt x="300" y="156"/>
                    <a:pt x="302" y="155"/>
                  </a:cubicBezTo>
                  <a:cubicBezTo>
                    <a:pt x="302" y="155"/>
                    <a:pt x="302" y="155"/>
                    <a:pt x="302" y="155"/>
                  </a:cubicBezTo>
                  <a:cubicBezTo>
                    <a:pt x="302" y="153"/>
                    <a:pt x="302" y="152"/>
                    <a:pt x="302" y="151"/>
                  </a:cubicBezTo>
                  <a:cubicBezTo>
                    <a:pt x="302" y="149"/>
                    <a:pt x="302" y="148"/>
                    <a:pt x="302" y="147"/>
                  </a:cubicBezTo>
                  <a:close/>
                  <a:moveTo>
                    <a:pt x="159" y="110"/>
                  </a:moveTo>
                  <a:cubicBezTo>
                    <a:pt x="161" y="93"/>
                    <a:pt x="164" y="76"/>
                    <a:pt x="169" y="59"/>
                  </a:cubicBezTo>
                  <a:cubicBezTo>
                    <a:pt x="169" y="58"/>
                    <a:pt x="169" y="58"/>
                    <a:pt x="169" y="58"/>
                  </a:cubicBezTo>
                  <a:cubicBezTo>
                    <a:pt x="170" y="59"/>
                    <a:pt x="170" y="59"/>
                    <a:pt x="170" y="59"/>
                  </a:cubicBezTo>
                  <a:cubicBezTo>
                    <a:pt x="182" y="61"/>
                    <a:pt x="193" y="66"/>
                    <a:pt x="203" y="72"/>
                  </a:cubicBezTo>
                  <a:cubicBezTo>
                    <a:pt x="204" y="73"/>
                    <a:pt x="204" y="73"/>
                    <a:pt x="204" y="73"/>
                  </a:cubicBezTo>
                  <a:cubicBezTo>
                    <a:pt x="203" y="74"/>
                    <a:pt x="203" y="74"/>
                    <a:pt x="203" y="74"/>
                  </a:cubicBezTo>
                  <a:cubicBezTo>
                    <a:pt x="195" y="90"/>
                    <a:pt x="185" y="104"/>
                    <a:pt x="174" y="116"/>
                  </a:cubicBezTo>
                  <a:cubicBezTo>
                    <a:pt x="173" y="117"/>
                    <a:pt x="173" y="117"/>
                    <a:pt x="173" y="117"/>
                  </a:cubicBezTo>
                  <a:cubicBezTo>
                    <a:pt x="172" y="117"/>
                    <a:pt x="172" y="117"/>
                    <a:pt x="172" y="117"/>
                  </a:cubicBezTo>
                  <a:cubicBezTo>
                    <a:pt x="169" y="114"/>
                    <a:pt x="165" y="112"/>
                    <a:pt x="160" y="111"/>
                  </a:cubicBezTo>
                  <a:cubicBezTo>
                    <a:pt x="159" y="111"/>
                    <a:pt x="159" y="111"/>
                    <a:pt x="159" y="111"/>
                  </a:cubicBezTo>
                  <a:lnTo>
                    <a:pt x="159" y="110"/>
                  </a:lnTo>
                  <a:close/>
                  <a:moveTo>
                    <a:pt x="99" y="72"/>
                  </a:moveTo>
                  <a:cubicBezTo>
                    <a:pt x="109" y="65"/>
                    <a:pt x="120" y="61"/>
                    <a:pt x="132" y="58"/>
                  </a:cubicBezTo>
                  <a:cubicBezTo>
                    <a:pt x="133" y="58"/>
                    <a:pt x="133" y="58"/>
                    <a:pt x="133" y="58"/>
                  </a:cubicBezTo>
                  <a:cubicBezTo>
                    <a:pt x="134" y="59"/>
                    <a:pt x="134" y="59"/>
                    <a:pt x="134" y="59"/>
                  </a:cubicBezTo>
                  <a:cubicBezTo>
                    <a:pt x="139" y="76"/>
                    <a:pt x="142" y="93"/>
                    <a:pt x="143" y="110"/>
                  </a:cubicBezTo>
                  <a:cubicBezTo>
                    <a:pt x="143" y="111"/>
                    <a:pt x="143" y="111"/>
                    <a:pt x="143" y="111"/>
                  </a:cubicBezTo>
                  <a:cubicBezTo>
                    <a:pt x="142" y="111"/>
                    <a:pt x="142" y="111"/>
                    <a:pt x="142" y="111"/>
                  </a:cubicBezTo>
                  <a:cubicBezTo>
                    <a:pt x="138" y="112"/>
                    <a:pt x="134" y="114"/>
                    <a:pt x="130" y="116"/>
                  </a:cubicBezTo>
                  <a:cubicBezTo>
                    <a:pt x="129" y="117"/>
                    <a:pt x="129" y="117"/>
                    <a:pt x="129" y="117"/>
                  </a:cubicBezTo>
                  <a:cubicBezTo>
                    <a:pt x="128" y="116"/>
                    <a:pt x="128" y="116"/>
                    <a:pt x="128" y="116"/>
                  </a:cubicBezTo>
                  <a:cubicBezTo>
                    <a:pt x="117" y="103"/>
                    <a:pt x="107" y="89"/>
                    <a:pt x="99" y="74"/>
                  </a:cubicBezTo>
                  <a:cubicBezTo>
                    <a:pt x="98" y="73"/>
                    <a:pt x="98" y="73"/>
                    <a:pt x="98" y="73"/>
                  </a:cubicBezTo>
                  <a:lnTo>
                    <a:pt x="99" y="72"/>
                  </a:lnTo>
                  <a:close/>
                  <a:moveTo>
                    <a:pt x="59" y="132"/>
                  </a:moveTo>
                  <a:cubicBezTo>
                    <a:pt x="61" y="120"/>
                    <a:pt x="66" y="109"/>
                    <a:pt x="72" y="99"/>
                  </a:cubicBezTo>
                  <a:cubicBezTo>
                    <a:pt x="73" y="98"/>
                    <a:pt x="73" y="98"/>
                    <a:pt x="73" y="98"/>
                  </a:cubicBezTo>
                  <a:cubicBezTo>
                    <a:pt x="74" y="98"/>
                    <a:pt x="74" y="98"/>
                    <a:pt x="74" y="98"/>
                  </a:cubicBezTo>
                  <a:cubicBezTo>
                    <a:pt x="90" y="107"/>
                    <a:pt x="104" y="116"/>
                    <a:pt x="116" y="128"/>
                  </a:cubicBezTo>
                  <a:cubicBezTo>
                    <a:pt x="117" y="128"/>
                    <a:pt x="117" y="128"/>
                    <a:pt x="117" y="128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4" y="133"/>
                    <a:pt x="113" y="137"/>
                    <a:pt x="112" y="141"/>
                  </a:cubicBezTo>
                  <a:cubicBezTo>
                    <a:pt x="111" y="143"/>
                    <a:pt x="111" y="143"/>
                    <a:pt x="111" y="143"/>
                  </a:cubicBezTo>
                  <a:cubicBezTo>
                    <a:pt x="110" y="142"/>
                    <a:pt x="110" y="142"/>
                    <a:pt x="110" y="142"/>
                  </a:cubicBezTo>
                  <a:cubicBezTo>
                    <a:pt x="93" y="141"/>
                    <a:pt x="76" y="138"/>
                    <a:pt x="60" y="133"/>
                  </a:cubicBezTo>
                  <a:cubicBezTo>
                    <a:pt x="58" y="133"/>
                    <a:pt x="58" y="133"/>
                    <a:pt x="58" y="133"/>
                  </a:cubicBezTo>
                  <a:lnTo>
                    <a:pt x="59" y="132"/>
                  </a:lnTo>
                  <a:close/>
                  <a:moveTo>
                    <a:pt x="74" y="203"/>
                  </a:moveTo>
                  <a:cubicBezTo>
                    <a:pt x="73" y="203"/>
                    <a:pt x="73" y="203"/>
                    <a:pt x="73" y="203"/>
                  </a:cubicBezTo>
                  <a:cubicBezTo>
                    <a:pt x="72" y="202"/>
                    <a:pt x="72" y="202"/>
                    <a:pt x="72" y="202"/>
                  </a:cubicBezTo>
                  <a:cubicBezTo>
                    <a:pt x="66" y="192"/>
                    <a:pt x="61" y="181"/>
                    <a:pt x="59" y="170"/>
                  </a:cubicBezTo>
                  <a:cubicBezTo>
                    <a:pt x="58" y="168"/>
                    <a:pt x="58" y="168"/>
                    <a:pt x="58" y="168"/>
                  </a:cubicBezTo>
                  <a:cubicBezTo>
                    <a:pt x="60" y="168"/>
                    <a:pt x="60" y="168"/>
                    <a:pt x="60" y="168"/>
                  </a:cubicBezTo>
                  <a:cubicBezTo>
                    <a:pt x="76" y="163"/>
                    <a:pt x="93" y="160"/>
                    <a:pt x="110" y="159"/>
                  </a:cubicBezTo>
                  <a:cubicBezTo>
                    <a:pt x="111" y="159"/>
                    <a:pt x="111" y="159"/>
                    <a:pt x="111" y="159"/>
                  </a:cubicBezTo>
                  <a:cubicBezTo>
                    <a:pt x="111" y="160"/>
                    <a:pt x="111" y="160"/>
                    <a:pt x="111" y="160"/>
                  </a:cubicBezTo>
                  <a:cubicBezTo>
                    <a:pt x="112" y="164"/>
                    <a:pt x="114" y="168"/>
                    <a:pt x="116" y="172"/>
                  </a:cubicBezTo>
                  <a:cubicBezTo>
                    <a:pt x="117" y="173"/>
                    <a:pt x="117" y="173"/>
                    <a:pt x="117" y="173"/>
                  </a:cubicBezTo>
                  <a:cubicBezTo>
                    <a:pt x="116" y="174"/>
                    <a:pt x="116" y="174"/>
                    <a:pt x="116" y="174"/>
                  </a:cubicBezTo>
                  <a:cubicBezTo>
                    <a:pt x="103" y="185"/>
                    <a:pt x="89" y="194"/>
                    <a:pt x="74" y="203"/>
                  </a:cubicBezTo>
                  <a:close/>
                  <a:moveTo>
                    <a:pt x="143" y="191"/>
                  </a:moveTo>
                  <a:cubicBezTo>
                    <a:pt x="141" y="208"/>
                    <a:pt x="138" y="225"/>
                    <a:pt x="133" y="242"/>
                  </a:cubicBezTo>
                  <a:cubicBezTo>
                    <a:pt x="133" y="243"/>
                    <a:pt x="133" y="243"/>
                    <a:pt x="133" y="243"/>
                  </a:cubicBezTo>
                  <a:cubicBezTo>
                    <a:pt x="132" y="243"/>
                    <a:pt x="132" y="243"/>
                    <a:pt x="132" y="243"/>
                  </a:cubicBezTo>
                  <a:cubicBezTo>
                    <a:pt x="120" y="241"/>
                    <a:pt x="109" y="236"/>
                    <a:pt x="99" y="229"/>
                  </a:cubicBezTo>
                  <a:cubicBezTo>
                    <a:pt x="98" y="229"/>
                    <a:pt x="98" y="229"/>
                    <a:pt x="98" y="229"/>
                  </a:cubicBezTo>
                  <a:cubicBezTo>
                    <a:pt x="98" y="228"/>
                    <a:pt x="98" y="228"/>
                    <a:pt x="98" y="228"/>
                  </a:cubicBezTo>
                  <a:cubicBezTo>
                    <a:pt x="107" y="212"/>
                    <a:pt x="117" y="198"/>
                    <a:pt x="128" y="185"/>
                  </a:cubicBezTo>
                  <a:cubicBezTo>
                    <a:pt x="128" y="184"/>
                    <a:pt x="128" y="184"/>
                    <a:pt x="128" y="184"/>
                  </a:cubicBezTo>
                  <a:cubicBezTo>
                    <a:pt x="129" y="185"/>
                    <a:pt x="129" y="185"/>
                    <a:pt x="129" y="185"/>
                  </a:cubicBezTo>
                  <a:cubicBezTo>
                    <a:pt x="133" y="187"/>
                    <a:pt x="137" y="189"/>
                    <a:pt x="142" y="190"/>
                  </a:cubicBezTo>
                  <a:cubicBezTo>
                    <a:pt x="143" y="190"/>
                    <a:pt x="143" y="190"/>
                    <a:pt x="143" y="190"/>
                  </a:cubicBezTo>
                  <a:lnTo>
                    <a:pt x="143" y="191"/>
                  </a:lnTo>
                  <a:close/>
                  <a:moveTo>
                    <a:pt x="151" y="180"/>
                  </a:moveTo>
                  <a:cubicBezTo>
                    <a:pt x="143" y="180"/>
                    <a:pt x="136" y="177"/>
                    <a:pt x="130" y="171"/>
                  </a:cubicBezTo>
                  <a:cubicBezTo>
                    <a:pt x="125" y="166"/>
                    <a:pt x="122" y="159"/>
                    <a:pt x="122" y="151"/>
                  </a:cubicBezTo>
                  <a:cubicBezTo>
                    <a:pt x="122" y="143"/>
                    <a:pt x="125" y="136"/>
                    <a:pt x="130" y="130"/>
                  </a:cubicBezTo>
                  <a:cubicBezTo>
                    <a:pt x="136" y="125"/>
                    <a:pt x="143" y="122"/>
                    <a:pt x="151" y="122"/>
                  </a:cubicBezTo>
                  <a:cubicBezTo>
                    <a:pt x="159" y="122"/>
                    <a:pt x="166" y="125"/>
                    <a:pt x="172" y="130"/>
                  </a:cubicBezTo>
                  <a:cubicBezTo>
                    <a:pt x="183" y="142"/>
                    <a:pt x="183" y="160"/>
                    <a:pt x="172" y="171"/>
                  </a:cubicBezTo>
                  <a:cubicBezTo>
                    <a:pt x="166" y="177"/>
                    <a:pt x="159" y="180"/>
                    <a:pt x="151" y="180"/>
                  </a:cubicBezTo>
                  <a:close/>
                  <a:moveTo>
                    <a:pt x="203" y="229"/>
                  </a:moveTo>
                  <a:cubicBezTo>
                    <a:pt x="192" y="236"/>
                    <a:pt x="181" y="241"/>
                    <a:pt x="170" y="243"/>
                  </a:cubicBezTo>
                  <a:cubicBezTo>
                    <a:pt x="168" y="243"/>
                    <a:pt x="168" y="243"/>
                    <a:pt x="168" y="243"/>
                  </a:cubicBezTo>
                  <a:cubicBezTo>
                    <a:pt x="168" y="242"/>
                    <a:pt x="168" y="242"/>
                    <a:pt x="168" y="242"/>
                  </a:cubicBezTo>
                  <a:cubicBezTo>
                    <a:pt x="163" y="225"/>
                    <a:pt x="160" y="208"/>
                    <a:pt x="159" y="192"/>
                  </a:cubicBezTo>
                  <a:cubicBezTo>
                    <a:pt x="159" y="190"/>
                    <a:pt x="159" y="190"/>
                    <a:pt x="159" y="190"/>
                  </a:cubicBezTo>
                  <a:cubicBezTo>
                    <a:pt x="160" y="190"/>
                    <a:pt x="160" y="190"/>
                    <a:pt x="160" y="190"/>
                  </a:cubicBezTo>
                  <a:cubicBezTo>
                    <a:pt x="164" y="189"/>
                    <a:pt x="168" y="188"/>
                    <a:pt x="172" y="185"/>
                  </a:cubicBezTo>
                  <a:cubicBezTo>
                    <a:pt x="173" y="185"/>
                    <a:pt x="173" y="185"/>
                    <a:pt x="173" y="185"/>
                  </a:cubicBezTo>
                  <a:cubicBezTo>
                    <a:pt x="174" y="185"/>
                    <a:pt x="174" y="185"/>
                    <a:pt x="174" y="185"/>
                  </a:cubicBezTo>
                  <a:cubicBezTo>
                    <a:pt x="185" y="199"/>
                    <a:pt x="195" y="213"/>
                    <a:pt x="203" y="228"/>
                  </a:cubicBezTo>
                  <a:cubicBezTo>
                    <a:pt x="204" y="229"/>
                    <a:pt x="204" y="229"/>
                    <a:pt x="204" y="229"/>
                  </a:cubicBezTo>
                  <a:lnTo>
                    <a:pt x="203" y="229"/>
                  </a:lnTo>
                  <a:close/>
                  <a:moveTo>
                    <a:pt x="243" y="170"/>
                  </a:moveTo>
                  <a:cubicBezTo>
                    <a:pt x="241" y="182"/>
                    <a:pt x="236" y="193"/>
                    <a:pt x="229" y="203"/>
                  </a:cubicBezTo>
                  <a:cubicBezTo>
                    <a:pt x="229" y="204"/>
                    <a:pt x="229" y="204"/>
                    <a:pt x="229" y="204"/>
                  </a:cubicBezTo>
                  <a:cubicBezTo>
                    <a:pt x="228" y="203"/>
                    <a:pt x="228" y="203"/>
                    <a:pt x="228" y="203"/>
                  </a:cubicBezTo>
                  <a:cubicBezTo>
                    <a:pt x="212" y="195"/>
                    <a:pt x="198" y="185"/>
                    <a:pt x="185" y="174"/>
                  </a:cubicBezTo>
                  <a:cubicBezTo>
                    <a:pt x="185" y="173"/>
                    <a:pt x="185" y="173"/>
                    <a:pt x="185" y="173"/>
                  </a:cubicBezTo>
                  <a:cubicBezTo>
                    <a:pt x="185" y="172"/>
                    <a:pt x="185" y="172"/>
                    <a:pt x="185" y="172"/>
                  </a:cubicBezTo>
                  <a:cubicBezTo>
                    <a:pt x="188" y="169"/>
                    <a:pt x="189" y="164"/>
                    <a:pt x="190" y="160"/>
                  </a:cubicBezTo>
                  <a:cubicBezTo>
                    <a:pt x="191" y="159"/>
                    <a:pt x="191" y="159"/>
                    <a:pt x="191" y="159"/>
                  </a:cubicBezTo>
                  <a:cubicBezTo>
                    <a:pt x="192" y="159"/>
                    <a:pt x="192" y="159"/>
                    <a:pt x="192" y="159"/>
                  </a:cubicBezTo>
                  <a:cubicBezTo>
                    <a:pt x="208" y="161"/>
                    <a:pt x="225" y="164"/>
                    <a:pt x="242" y="168"/>
                  </a:cubicBezTo>
                  <a:cubicBezTo>
                    <a:pt x="243" y="169"/>
                    <a:pt x="243" y="169"/>
                    <a:pt x="243" y="169"/>
                  </a:cubicBezTo>
                  <a:lnTo>
                    <a:pt x="243" y="170"/>
                  </a:lnTo>
                  <a:close/>
                  <a:moveTo>
                    <a:pt x="242" y="134"/>
                  </a:moveTo>
                  <a:cubicBezTo>
                    <a:pt x="225" y="139"/>
                    <a:pt x="208" y="142"/>
                    <a:pt x="192" y="143"/>
                  </a:cubicBezTo>
                  <a:cubicBezTo>
                    <a:pt x="191" y="143"/>
                    <a:pt x="191" y="143"/>
                    <a:pt x="191" y="143"/>
                  </a:cubicBezTo>
                  <a:cubicBezTo>
                    <a:pt x="190" y="142"/>
                    <a:pt x="190" y="142"/>
                    <a:pt x="190" y="142"/>
                  </a:cubicBezTo>
                  <a:cubicBezTo>
                    <a:pt x="189" y="137"/>
                    <a:pt x="188" y="133"/>
                    <a:pt x="185" y="130"/>
                  </a:cubicBezTo>
                  <a:cubicBezTo>
                    <a:pt x="185" y="129"/>
                    <a:pt x="185" y="129"/>
                    <a:pt x="185" y="129"/>
                  </a:cubicBezTo>
                  <a:cubicBezTo>
                    <a:pt x="186" y="128"/>
                    <a:pt x="186" y="128"/>
                    <a:pt x="186" y="128"/>
                  </a:cubicBezTo>
                  <a:cubicBezTo>
                    <a:pt x="199" y="117"/>
                    <a:pt x="213" y="107"/>
                    <a:pt x="228" y="99"/>
                  </a:cubicBezTo>
                  <a:cubicBezTo>
                    <a:pt x="229" y="98"/>
                    <a:pt x="229" y="98"/>
                    <a:pt x="229" y="98"/>
                  </a:cubicBezTo>
                  <a:cubicBezTo>
                    <a:pt x="230" y="99"/>
                    <a:pt x="230" y="99"/>
                    <a:pt x="230" y="99"/>
                  </a:cubicBezTo>
                  <a:cubicBezTo>
                    <a:pt x="236" y="109"/>
                    <a:pt x="241" y="120"/>
                    <a:pt x="243" y="132"/>
                  </a:cubicBezTo>
                  <a:cubicBezTo>
                    <a:pt x="243" y="133"/>
                    <a:pt x="243" y="133"/>
                    <a:pt x="243" y="133"/>
                  </a:cubicBezTo>
                  <a:lnTo>
                    <a:pt x="242" y="134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" name="Group 4"/>
          <p:cNvGrpSpPr/>
          <p:nvPr/>
        </p:nvGrpSpPr>
        <p:grpSpPr>
          <a:xfrm>
            <a:off x="5766763" y="1427609"/>
            <a:ext cx="2091678" cy="2091678"/>
            <a:chOff x="5766763" y="1427609"/>
            <a:chExt cx="2091678" cy="2091678"/>
          </a:xfrm>
        </p:grpSpPr>
        <p:sp>
          <p:nvSpPr>
            <p:cNvPr id="57" name="Oval 56"/>
            <p:cNvSpPr/>
            <p:nvPr/>
          </p:nvSpPr>
          <p:spPr>
            <a:xfrm>
              <a:off x="5766763" y="1427609"/>
              <a:ext cx="2091678" cy="2091678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ffectLst>
              <a:outerShdw blurRad="571500" dist="723900" dir="2700000" algn="tl" rotWithShape="0">
                <a:prstClr val="black">
                  <a:alpha val="32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7" name="Oval 126"/>
            <p:cNvSpPr/>
            <p:nvPr/>
          </p:nvSpPr>
          <p:spPr>
            <a:xfrm>
              <a:off x="5817212" y="1505850"/>
              <a:ext cx="1939278" cy="1939278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ffectLst>
              <a:outerShdw blurRad="571500" dist="723900" dir="2700000" algn="tl" rotWithShape="0">
                <a:prstClr val="black">
                  <a:alpha val="32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28" name="Group 127"/>
          <p:cNvGrpSpPr/>
          <p:nvPr/>
        </p:nvGrpSpPr>
        <p:grpSpPr>
          <a:xfrm>
            <a:off x="8709093" y="2748247"/>
            <a:ext cx="2091678" cy="2091678"/>
            <a:chOff x="5766763" y="1427609"/>
            <a:chExt cx="2091678" cy="2091678"/>
          </a:xfrm>
        </p:grpSpPr>
        <p:sp>
          <p:nvSpPr>
            <p:cNvPr id="129" name="Oval 128"/>
            <p:cNvSpPr/>
            <p:nvPr/>
          </p:nvSpPr>
          <p:spPr>
            <a:xfrm>
              <a:off x="5766763" y="1427609"/>
              <a:ext cx="2091678" cy="2091678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ffectLst>
              <a:outerShdw blurRad="571500" dist="723900" dir="2700000" algn="tl" rotWithShape="0">
                <a:prstClr val="black">
                  <a:alpha val="32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0" name="Oval 129"/>
            <p:cNvSpPr/>
            <p:nvPr/>
          </p:nvSpPr>
          <p:spPr>
            <a:xfrm>
              <a:off x="5817212" y="1505850"/>
              <a:ext cx="1939278" cy="1939278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ffectLst>
              <a:outerShdw blurRad="571500" dist="723900" dir="2700000" algn="tl" rotWithShape="0">
                <a:prstClr val="black">
                  <a:alpha val="32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31" name="Group 130"/>
          <p:cNvGrpSpPr/>
          <p:nvPr/>
        </p:nvGrpSpPr>
        <p:grpSpPr>
          <a:xfrm>
            <a:off x="10004975" y="5883015"/>
            <a:ext cx="2091678" cy="2091678"/>
            <a:chOff x="5766763" y="1427609"/>
            <a:chExt cx="2091678" cy="2091678"/>
          </a:xfrm>
        </p:grpSpPr>
        <p:sp>
          <p:nvSpPr>
            <p:cNvPr id="132" name="Oval 131"/>
            <p:cNvSpPr/>
            <p:nvPr/>
          </p:nvSpPr>
          <p:spPr>
            <a:xfrm>
              <a:off x="5766763" y="1427609"/>
              <a:ext cx="2091678" cy="2091678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ffectLst>
              <a:outerShdw blurRad="571500" dist="723900" dir="2700000" algn="tl" rotWithShape="0">
                <a:prstClr val="black">
                  <a:alpha val="32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3" name="Oval 132"/>
            <p:cNvSpPr/>
            <p:nvPr/>
          </p:nvSpPr>
          <p:spPr>
            <a:xfrm>
              <a:off x="5817212" y="1505850"/>
              <a:ext cx="1939278" cy="1939278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ffectLst>
              <a:outerShdw blurRad="571500" dist="723900" dir="2700000" algn="tl" rotWithShape="0">
                <a:prstClr val="black">
                  <a:alpha val="32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34" name="Group 133"/>
          <p:cNvGrpSpPr/>
          <p:nvPr/>
        </p:nvGrpSpPr>
        <p:grpSpPr>
          <a:xfrm>
            <a:off x="8577630" y="8950641"/>
            <a:ext cx="2091678" cy="2091678"/>
            <a:chOff x="5766763" y="1427609"/>
            <a:chExt cx="2091678" cy="2091678"/>
          </a:xfrm>
        </p:grpSpPr>
        <p:sp>
          <p:nvSpPr>
            <p:cNvPr id="135" name="Oval 134"/>
            <p:cNvSpPr/>
            <p:nvPr/>
          </p:nvSpPr>
          <p:spPr>
            <a:xfrm>
              <a:off x="5766763" y="1427609"/>
              <a:ext cx="2091678" cy="2091678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ffectLst>
              <a:outerShdw blurRad="571500" dist="723900" dir="2700000" algn="tl" rotWithShape="0">
                <a:prstClr val="black">
                  <a:alpha val="32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6" name="Oval 135"/>
            <p:cNvSpPr/>
            <p:nvPr/>
          </p:nvSpPr>
          <p:spPr>
            <a:xfrm>
              <a:off x="5817212" y="1505850"/>
              <a:ext cx="1939278" cy="1939278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ffectLst>
              <a:outerShdw blurRad="571500" dist="723900" dir="2700000" algn="tl" rotWithShape="0">
                <a:prstClr val="black">
                  <a:alpha val="32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37" name="Group 136"/>
          <p:cNvGrpSpPr/>
          <p:nvPr/>
        </p:nvGrpSpPr>
        <p:grpSpPr>
          <a:xfrm>
            <a:off x="5607310" y="10124269"/>
            <a:ext cx="2091678" cy="2091678"/>
            <a:chOff x="5766763" y="1427609"/>
            <a:chExt cx="2091678" cy="2091678"/>
          </a:xfrm>
        </p:grpSpPr>
        <p:sp>
          <p:nvSpPr>
            <p:cNvPr id="138" name="Oval 137"/>
            <p:cNvSpPr/>
            <p:nvPr/>
          </p:nvSpPr>
          <p:spPr>
            <a:xfrm>
              <a:off x="5766763" y="1427609"/>
              <a:ext cx="2091678" cy="2091678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ffectLst>
              <a:outerShdw blurRad="571500" dist="723900" dir="2700000" algn="tl" rotWithShape="0">
                <a:prstClr val="black">
                  <a:alpha val="32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9" name="Oval 138"/>
            <p:cNvSpPr/>
            <p:nvPr/>
          </p:nvSpPr>
          <p:spPr>
            <a:xfrm>
              <a:off x="5817212" y="1505850"/>
              <a:ext cx="1939278" cy="1939278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ffectLst>
              <a:outerShdw blurRad="571500" dist="723900" dir="2700000" algn="tl" rotWithShape="0">
                <a:prstClr val="black">
                  <a:alpha val="32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40" name="Group 139"/>
          <p:cNvGrpSpPr/>
          <p:nvPr/>
        </p:nvGrpSpPr>
        <p:grpSpPr>
          <a:xfrm>
            <a:off x="2651215" y="8847753"/>
            <a:ext cx="2091678" cy="2091678"/>
            <a:chOff x="5766763" y="1427609"/>
            <a:chExt cx="2091678" cy="2091678"/>
          </a:xfrm>
        </p:grpSpPr>
        <p:sp>
          <p:nvSpPr>
            <p:cNvPr id="141" name="Oval 140"/>
            <p:cNvSpPr/>
            <p:nvPr/>
          </p:nvSpPr>
          <p:spPr>
            <a:xfrm>
              <a:off x="5766763" y="1427609"/>
              <a:ext cx="2091678" cy="2091678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ffectLst>
              <a:outerShdw blurRad="571500" dist="723900" dir="2700000" algn="tl" rotWithShape="0">
                <a:prstClr val="black">
                  <a:alpha val="32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2" name="Oval 141"/>
            <p:cNvSpPr/>
            <p:nvPr/>
          </p:nvSpPr>
          <p:spPr>
            <a:xfrm>
              <a:off x="5817212" y="1505850"/>
              <a:ext cx="1939278" cy="1939278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ffectLst>
              <a:outerShdw blurRad="571500" dist="723900" dir="2700000" algn="tl" rotWithShape="0">
                <a:prstClr val="black">
                  <a:alpha val="32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43" name="Group 142"/>
          <p:cNvGrpSpPr/>
          <p:nvPr/>
        </p:nvGrpSpPr>
        <p:grpSpPr>
          <a:xfrm>
            <a:off x="1338744" y="5709717"/>
            <a:ext cx="2091678" cy="2091678"/>
            <a:chOff x="5766763" y="1427609"/>
            <a:chExt cx="2091678" cy="2091678"/>
          </a:xfrm>
        </p:grpSpPr>
        <p:sp>
          <p:nvSpPr>
            <p:cNvPr id="144" name="Oval 143"/>
            <p:cNvSpPr/>
            <p:nvPr/>
          </p:nvSpPr>
          <p:spPr>
            <a:xfrm>
              <a:off x="5766763" y="1427609"/>
              <a:ext cx="2091678" cy="2091678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ffectLst>
              <a:outerShdw blurRad="571500" dist="723900" dir="2700000" algn="tl" rotWithShape="0">
                <a:prstClr val="black">
                  <a:alpha val="32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5" name="Oval 144"/>
            <p:cNvSpPr/>
            <p:nvPr/>
          </p:nvSpPr>
          <p:spPr>
            <a:xfrm>
              <a:off x="5817212" y="1505850"/>
              <a:ext cx="1939278" cy="1939278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ffectLst>
              <a:outerShdw blurRad="571500" dist="723900" dir="2700000" algn="tl" rotWithShape="0">
                <a:prstClr val="black">
                  <a:alpha val="32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46" name="Group 145"/>
          <p:cNvGrpSpPr/>
          <p:nvPr/>
        </p:nvGrpSpPr>
        <p:grpSpPr>
          <a:xfrm>
            <a:off x="2710850" y="2605386"/>
            <a:ext cx="2091678" cy="2091678"/>
            <a:chOff x="5766763" y="1427609"/>
            <a:chExt cx="2091678" cy="2091678"/>
          </a:xfrm>
        </p:grpSpPr>
        <p:sp>
          <p:nvSpPr>
            <p:cNvPr id="147" name="Oval 146"/>
            <p:cNvSpPr/>
            <p:nvPr/>
          </p:nvSpPr>
          <p:spPr>
            <a:xfrm>
              <a:off x="5766763" y="1427609"/>
              <a:ext cx="2091678" cy="2091678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ffectLst>
              <a:outerShdw blurRad="571500" dist="723900" dir="2700000" algn="tl" rotWithShape="0">
                <a:prstClr val="black">
                  <a:alpha val="32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8" name="Oval 147"/>
            <p:cNvSpPr/>
            <p:nvPr/>
          </p:nvSpPr>
          <p:spPr>
            <a:xfrm>
              <a:off x="5817212" y="1505850"/>
              <a:ext cx="1939278" cy="1939278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ffectLst>
              <a:outerShdw blurRad="571500" dist="723900" dir="2700000" algn="tl" rotWithShape="0">
                <a:prstClr val="black">
                  <a:alpha val="32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96" name="Freeform 95"/>
          <p:cNvSpPr/>
          <p:nvPr/>
        </p:nvSpPr>
        <p:spPr>
          <a:xfrm>
            <a:off x="9513711" y="3539803"/>
            <a:ext cx="491156" cy="491156"/>
          </a:xfrm>
          <a:custGeom>
            <a:avLst/>
            <a:gdLst/>
            <a:ahLst/>
            <a:cxnLst/>
            <a:rect l="l" t="t" r="r" b="b"/>
            <a:pathLst>
              <a:path w="185738" h="185738">
                <a:moveTo>
                  <a:pt x="92869" y="78582"/>
                </a:moveTo>
                <a:cubicBezTo>
                  <a:pt x="96739" y="78582"/>
                  <a:pt x="100087" y="79996"/>
                  <a:pt x="102915" y="82823"/>
                </a:cubicBezTo>
                <a:cubicBezTo>
                  <a:pt x="105743" y="85651"/>
                  <a:pt x="107157" y="89000"/>
                  <a:pt x="107157" y="92869"/>
                </a:cubicBezTo>
                <a:cubicBezTo>
                  <a:pt x="107157" y="96739"/>
                  <a:pt x="105743" y="100087"/>
                  <a:pt x="102915" y="102915"/>
                </a:cubicBezTo>
                <a:cubicBezTo>
                  <a:pt x="100087" y="105743"/>
                  <a:pt x="96739" y="107157"/>
                  <a:pt x="92869" y="107157"/>
                </a:cubicBezTo>
                <a:cubicBezTo>
                  <a:pt x="88999" y="107157"/>
                  <a:pt x="85651" y="105743"/>
                  <a:pt x="82823" y="102915"/>
                </a:cubicBezTo>
                <a:cubicBezTo>
                  <a:pt x="79995" y="100087"/>
                  <a:pt x="78581" y="96739"/>
                  <a:pt x="78581" y="92869"/>
                </a:cubicBezTo>
                <a:cubicBezTo>
                  <a:pt x="78581" y="89000"/>
                  <a:pt x="79995" y="85651"/>
                  <a:pt x="82823" y="82823"/>
                </a:cubicBezTo>
                <a:cubicBezTo>
                  <a:pt x="85651" y="79996"/>
                  <a:pt x="88999" y="78582"/>
                  <a:pt x="92869" y="78582"/>
                </a:cubicBezTo>
                <a:close/>
                <a:moveTo>
                  <a:pt x="92869" y="64294"/>
                </a:moveTo>
                <a:cubicBezTo>
                  <a:pt x="84832" y="64294"/>
                  <a:pt x="78061" y="67048"/>
                  <a:pt x="72554" y="72554"/>
                </a:cubicBezTo>
                <a:cubicBezTo>
                  <a:pt x="67047" y="78061"/>
                  <a:pt x="64294" y="84833"/>
                  <a:pt x="64294" y="92869"/>
                </a:cubicBezTo>
                <a:cubicBezTo>
                  <a:pt x="64294" y="100906"/>
                  <a:pt x="67047" y="107678"/>
                  <a:pt x="72554" y="113184"/>
                </a:cubicBezTo>
                <a:cubicBezTo>
                  <a:pt x="78061" y="118691"/>
                  <a:pt x="84832" y="121444"/>
                  <a:pt x="92869" y="121444"/>
                </a:cubicBezTo>
                <a:cubicBezTo>
                  <a:pt x="100906" y="121444"/>
                  <a:pt x="107677" y="118691"/>
                  <a:pt x="113184" y="113184"/>
                </a:cubicBezTo>
                <a:cubicBezTo>
                  <a:pt x="118691" y="107678"/>
                  <a:pt x="121444" y="100906"/>
                  <a:pt x="121444" y="92869"/>
                </a:cubicBezTo>
                <a:cubicBezTo>
                  <a:pt x="121444" y="84833"/>
                  <a:pt x="118691" y="78061"/>
                  <a:pt x="113184" y="72554"/>
                </a:cubicBezTo>
                <a:cubicBezTo>
                  <a:pt x="107677" y="67048"/>
                  <a:pt x="100906" y="64294"/>
                  <a:pt x="92869" y="64294"/>
                </a:cubicBezTo>
                <a:close/>
                <a:moveTo>
                  <a:pt x="92869" y="50007"/>
                </a:moveTo>
                <a:cubicBezTo>
                  <a:pt x="104775" y="50007"/>
                  <a:pt x="114896" y="54174"/>
                  <a:pt x="123230" y="62508"/>
                </a:cubicBezTo>
                <a:cubicBezTo>
                  <a:pt x="131564" y="70843"/>
                  <a:pt x="135731" y="80963"/>
                  <a:pt x="135731" y="92869"/>
                </a:cubicBezTo>
                <a:cubicBezTo>
                  <a:pt x="135731" y="104775"/>
                  <a:pt x="131564" y="114896"/>
                  <a:pt x="123230" y="123230"/>
                </a:cubicBezTo>
                <a:cubicBezTo>
                  <a:pt x="114896" y="131565"/>
                  <a:pt x="104775" y="135732"/>
                  <a:pt x="92869" y="135732"/>
                </a:cubicBezTo>
                <a:cubicBezTo>
                  <a:pt x="80963" y="135732"/>
                  <a:pt x="70842" y="131565"/>
                  <a:pt x="62508" y="123230"/>
                </a:cubicBezTo>
                <a:cubicBezTo>
                  <a:pt x="54174" y="114896"/>
                  <a:pt x="50007" y="104775"/>
                  <a:pt x="50007" y="92869"/>
                </a:cubicBezTo>
                <a:cubicBezTo>
                  <a:pt x="50007" y="80963"/>
                  <a:pt x="54174" y="70843"/>
                  <a:pt x="62508" y="62508"/>
                </a:cubicBezTo>
                <a:cubicBezTo>
                  <a:pt x="70842" y="54174"/>
                  <a:pt x="80963" y="50007"/>
                  <a:pt x="92869" y="50007"/>
                </a:cubicBezTo>
                <a:close/>
                <a:moveTo>
                  <a:pt x="92869" y="35719"/>
                </a:moveTo>
                <a:cubicBezTo>
                  <a:pt x="77093" y="35719"/>
                  <a:pt x="63624" y="41300"/>
                  <a:pt x="52462" y="52462"/>
                </a:cubicBezTo>
                <a:cubicBezTo>
                  <a:pt x="41300" y="63625"/>
                  <a:pt x="35719" y="77093"/>
                  <a:pt x="35719" y="92869"/>
                </a:cubicBezTo>
                <a:cubicBezTo>
                  <a:pt x="35719" y="108645"/>
                  <a:pt x="41300" y="122114"/>
                  <a:pt x="52462" y="133276"/>
                </a:cubicBezTo>
                <a:cubicBezTo>
                  <a:pt x="63624" y="144438"/>
                  <a:pt x="77093" y="150019"/>
                  <a:pt x="92869" y="150019"/>
                </a:cubicBezTo>
                <a:cubicBezTo>
                  <a:pt x="108645" y="150019"/>
                  <a:pt x="122114" y="144438"/>
                  <a:pt x="133276" y="133276"/>
                </a:cubicBezTo>
                <a:cubicBezTo>
                  <a:pt x="144438" y="122114"/>
                  <a:pt x="150019" y="108645"/>
                  <a:pt x="150019" y="92869"/>
                </a:cubicBezTo>
                <a:cubicBezTo>
                  <a:pt x="150019" y="77093"/>
                  <a:pt x="144438" y="63625"/>
                  <a:pt x="133276" y="52462"/>
                </a:cubicBezTo>
                <a:cubicBezTo>
                  <a:pt x="122114" y="41300"/>
                  <a:pt x="108645" y="35719"/>
                  <a:pt x="92869" y="35719"/>
                </a:cubicBezTo>
                <a:close/>
                <a:moveTo>
                  <a:pt x="92869" y="21432"/>
                </a:moveTo>
                <a:cubicBezTo>
                  <a:pt x="112514" y="21432"/>
                  <a:pt x="129332" y="28427"/>
                  <a:pt x="143322" y="42417"/>
                </a:cubicBezTo>
                <a:cubicBezTo>
                  <a:pt x="157312" y="56406"/>
                  <a:pt x="164307" y="73224"/>
                  <a:pt x="164307" y="92869"/>
                </a:cubicBezTo>
                <a:cubicBezTo>
                  <a:pt x="164307" y="112515"/>
                  <a:pt x="157312" y="129332"/>
                  <a:pt x="143322" y="143322"/>
                </a:cubicBezTo>
                <a:cubicBezTo>
                  <a:pt x="129332" y="157312"/>
                  <a:pt x="112514" y="164307"/>
                  <a:pt x="92869" y="164307"/>
                </a:cubicBezTo>
                <a:cubicBezTo>
                  <a:pt x="73224" y="164307"/>
                  <a:pt x="56406" y="157312"/>
                  <a:pt x="42416" y="143322"/>
                </a:cubicBezTo>
                <a:cubicBezTo>
                  <a:pt x="28426" y="129332"/>
                  <a:pt x="21431" y="112515"/>
                  <a:pt x="21431" y="92869"/>
                </a:cubicBezTo>
                <a:cubicBezTo>
                  <a:pt x="21431" y="73224"/>
                  <a:pt x="28426" y="56406"/>
                  <a:pt x="42416" y="42417"/>
                </a:cubicBezTo>
                <a:cubicBezTo>
                  <a:pt x="56406" y="28427"/>
                  <a:pt x="73224" y="21432"/>
                  <a:pt x="92869" y="21432"/>
                </a:cubicBezTo>
                <a:close/>
                <a:moveTo>
                  <a:pt x="92869" y="7144"/>
                </a:moveTo>
                <a:cubicBezTo>
                  <a:pt x="69057" y="7144"/>
                  <a:pt x="48816" y="15479"/>
                  <a:pt x="32147" y="32147"/>
                </a:cubicBezTo>
                <a:cubicBezTo>
                  <a:pt x="15478" y="48816"/>
                  <a:pt x="7144" y="69057"/>
                  <a:pt x="7144" y="92869"/>
                </a:cubicBezTo>
                <a:cubicBezTo>
                  <a:pt x="7144" y="116682"/>
                  <a:pt x="15478" y="136922"/>
                  <a:pt x="32147" y="153591"/>
                </a:cubicBezTo>
                <a:cubicBezTo>
                  <a:pt x="48816" y="170260"/>
                  <a:pt x="69057" y="178594"/>
                  <a:pt x="92869" y="178594"/>
                </a:cubicBezTo>
                <a:cubicBezTo>
                  <a:pt x="116681" y="178594"/>
                  <a:pt x="136922" y="170260"/>
                  <a:pt x="153591" y="153591"/>
                </a:cubicBezTo>
                <a:cubicBezTo>
                  <a:pt x="170260" y="136922"/>
                  <a:pt x="178594" y="116682"/>
                  <a:pt x="178594" y="92869"/>
                </a:cubicBezTo>
                <a:cubicBezTo>
                  <a:pt x="178594" y="69057"/>
                  <a:pt x="170260" y="48816"/>
                  <a:pt x="153591" y="32147"/>
                </a:cubicBezTo>
                <a:cubicBezTo>
                  <a:pt x="136922" y="15479"/>
                  <a:pt x="116681" y="7144"/>
                  <a:pt x="92869" y="7144"/>
                </a:cubicBezTo>
                <a:close/>
                <a:moveTo>
                  <a:pt x="92869" y="0"/>
                </a:moveTo>
                <a:cubicBezTo>
                  <a:pt x="118467" y="0"/>
                  <a:pt x="140345" y="9079"/>
                  <a:pt x="158502" y="27236"/>
                </a:cubicBezTo>
                <a:cubicBezTo>
                  <a:pt x="176659" y="45393"/>
                  <a:pt x="185738" y="67271"/>
                  <a:pt x="185738" y="92869"/>
                </a:cubicBezTo>
                <a:cubicBezTo>
                  <a:pt x="185738" y="118468"/>
                  <a:pt x="176659" y="140345"/>
                  <a:pt x="158502" y="158502"/>
                </a:cubicBezTo>
                <a:cubicBezTo>
                  <a:pt x="140345" y="176659"/>
                  <a:pt x="118467" y="185738"/>
                  <a:pt x="92869" y="185738"/>
                </a:cubicBezTo>
                <a:cubicBezTo>
                  <a:pt x="67271" y="185738"/>
                  <a:pt x="45393" y="176659"/>
                  <a:pt x="27236" y="158502"/>
                </a:cubicBezTo>
                <a:cubicBezTo>
                  <a:pt x="9079" y="140345"/>
                  <a:pt x="0" y="118468"/>
                  <a:pt x="0" y="92869"/>
                </a:cubicBezTo>
                <a:cubicBezTo>
                  <a:pt x="0" y="67271"/>
                  <a:pt x="9079" y="45393"/>
                  <a:pt x="27236" y="27236"/>
                </a:cubicBezTo>
                <a:cubicBezTo>
                  <a:pt x="45393" y="9079"/>
                  <a:pt x="67271" y="0"/>
                  <a:pt x="92869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endParaRPr lang="en-US" dirty="0"/>
          </a:p>
        </p:txBody>
      </p:sp>
      <p:sp>
        <p:nvSpPr>
          <p:cNvPr id="97" name="Freeform 96"/>
          <p:cNvSpPr/>
          <p:nvPr/>
        </p:nvSpPr>
        <p:spPr>
          <a:xfrm>
            <a:off x="10746655" y="6703126"/>
            <a:ext cx="604498" cy="415591"/>
          </a:xfrm>
          <a:custGeom>
            <a:avLst/>
            <a:gdLst/>
            <a:ahLst/>
            <a:cxnLst/>
            <a:rect l="l" t="t" r="r" b="b"/>
            <a:pathLst>
              <a:path w="228600" h="157162">
                <a:moveTo>
                  <a:pt x="107156" y="50006"/>
                </a:moveTo>
                <a:lnTo>
                  <a:pt x="121444" y="50006"/>
                </a:lnTo>
                <a:lnTo>
                  <a:pt x="121444" y="96887"/>
                </a:lnTo>
                <a:lnTo>
                  <a:pt x="137517" y="80367"/>
                </a:lnTo>
                <a:lnTo>
                  <a:pt x="148233" y="91083"/>
                </a:lnTo>
                <a:lnTo>
                  <a:pt x="119658" y="119658"/>
                </a:lnTo>
                <a:lnTo>
                  <a:pt x="114300" y="124123"/>
                </a:lnTo>
                <a:lnTo>
                  <a:pt x="108942" y="119658"/>
                </a:lnTo>
                <a:lnTo>
                  <a:pt x="80367" y="91083"/>
                </a:lnTo>
                <a:lnTo>
                  <a:pt x="91083" y="80367"/>
                </a:lnTo>
                <a:lnTo>
                  <a:pt x="107156" y="96887"/>
                </a:lnTo>
                <a:close/>
                <a:moveTo>
                  <a:pt x="114300" y="14287"/>
                </a:moveTo>
                <a:cubicBezTo>
                  <a:pt x="102394" y="14287"/>
                  <a:pt x="92274" y="18455"/>
                  <a:pt x="83939" y="26789"/>
                </a:cubicBezTo>
                <a:cubicBezTo>
                  <a:pt x="75605" y="35123"/>
                  <a:pt x="71438" y="45244"/>
                  <a:pt x="71438" y="57150"/>
                </a:cubicBezTo>
                <a:lnTo>
                  <a:pt x="71438" y="64294"/>
                </a:lnTo>
                <a:lnTo>
                  <a:pt x="64294" y="64294"/>
                </a:lnTo>
                <a:cubicBezTo>
                  <a:pt x="59234" y="64294"/>
                  <a:pt x="54769" y="65856"/>
                  <a:pt x="50899" y="68982"/>
                </a:cubicBezTo>
                <a:cubicBezTo>
                  <a:pt x="47030" y="72107"/>
                  <a:pt x="44500" y="76051"/>
                  <a:pt x="43309" y="80814"/>
                </a:cubicBezTo>
                <a:lnTo>
                  <a:pt x="42416" y="85725"/>
                </a:lnTo>
                <a:lnTo>
                  <a:pt x="37505" y="86618"/>
                </a:lnTo>
                <a:cubicBezTo>
                  <a:pt x="30956" y="87511"/>
                  <a:pt x="25450" y="90562"/>
                  <a:pt x="20985" y="95771"/>
                </a:cubicBezTo>
                <a:cubicBezTo>
                  <a:pt x="16520" y="100980"/>
                  <a:pt x="14288" y="107156"/>
                  <a:pt x="14288" y="114300"/>
                </a:cubicBezTo>
                <a:cubicBezTo>
                  <a:pt x="14288" y="122337"/>
                  <a:pt x="17041" y="129108"/>
                  <a:pt x="22548" y="134615"/>
                </a:cubicBezTo>
                <a:cubicBezTo>
                  <a:pt x="28054" y="140122"/>
                  <a:pt x="34826" y="142875"/>
                  <a:pt x="42863" y="142875"/>
                </a:cubicBezTo>
                <a:lnTo>
                  <a:pt x="185738" y="142875"/>
                </a:lnTo>
                <a:cubicBezTo>
                  <a:pt x="193774" y="142875"/>
                  <a:pt x="200546" y="140122"/>
                  <a:pt x="206053" y="134615"/>
                </a:cubicBezTo>
                <a:cubicBezTo>
                  <a:pt x="211559" y="129108"/>
                  <a:pt x="214313" y="122337"/>
                  <a:pt x="214313" y="114300"/>
                </a:cubicBezTo>
                <a:cubicBezTo>
                  <a:pt x="214313" y="104775"/>
                  <a:pt x="210443" y="97185"/>
                  <a:pt x="202704" y="91529"/>
                </a:cubicBezTo>
                <a:lnTo>
                  <a:pt x="200025" y="89297"/>
                </a:lnTo>
                <a:lnTo>
                  <a:pt x="200025" y="85725"/>
                </a:lnTo>
                <a:cubicBezTo>
                  <a:pt x="200025" y="75902"/>
                  <a:pt x="196528" y="67494"/>
                  <a:pt x="189533" y="60499"/>
                </a:cubicBezTo>
                <a:cubicBezTo>
                  <a:pt x="182538" y="53504"/>
                  <a:pt x="174129" y="50006"/>
                  <a:pt x="164306" y="50006"/>
                </a:cubicBezTo>
                <a:lnTo>
                  <a:pt x="162074" y="50006"/>
                </a:lnTo>
                <a:lnTo>
                  <a:pt x="157163" y="50006"/>
                </a:lnTo>
                <a:lnTo>
                  <a:pt x="155377" y="44648"/>
                </a:lnTo>
                <a:cubicBezTo>
                  <a:pt x="152698" y="35719"/>
                  <a:pt x="147638" y="28426"/>
                  <a:pt x="140196" y="22771"/>
                </a:cubicBezTo>
                <a:cubicBezTo>
                  <a:pt x="132755" y="17115"/>
                  <a:pt x="124123" y="14287"/>
                  <a:pt x="114300" y="14287"/>
                </a:cubicBezTo>
                <a:close/>
                <a:moveTo>
                  <a:pt x="114300" y="0"/>
                </a:moveTo>
                <a:cubicBezTo>
                  <a:pt x="126206" y="0"/>
                  <a:pt x="136848" y="3349"/>
                  <a:pt x="146224" y="10046"/>
                </a:cubicBezTo>
                <a:cubicBezTo>
                  <a:pt x="155600" y="16743"/>
                  <a:pt x="162520" y="25450"/>
                  <a:pt x="166985" y="36165"/>
                </a:cubicBezTo>
                <a:cubicBezTo>
                  <a:pt x="179487" y="36761"/>
                  <a:pt x="190202" y="41523"/>
                  <a:pt x="199132" y="50453"/>
                </a:cubicBezTo>
                <a:cubicBezTo>
                  <a:pt x="208062" y="59382"/>
                  <a:pt x="212824" y="70098"/>
                  <a:pt x="213420" y="82600"/>
                </a:cubicBezTo>
                <a:cubicBezTo>
                  <a:pt x="223540" y="91529"/>
                  <a:pt x="228600" y="102096"/>
                  <a:pt x="228600" y="114300"/>
                </a:cubicBezTo>
                <a:cubicBezTo>
                  <a:pt x="228600" y="126206"/>
                  <a:pt x="224433" y="136327"/>
                  <a:pt x="216099" y="144661"/>
                </a:cubicBezTo>
                <a:cubicBezTo>
                  <a:pt x="207764" y="152995"/>
                  <a:pt x="197644" y="157162"/>
                  <a:pt x="185738" y="157162"/>
                </a:cubicBezTo>
                <a:lnTo>
                  <a:pt x="42863" y="157162"/>
                </a:lnTo>
                <a:cubicBezTo>
                  <a:pt x="30956" y="157162"/>
                  <a:pt x="20836" y="152995"/>
                  <a:pt x="12502" y="144661"/>
                </a:cubicBezTo>
                <a:cubicBezTo>
                  <a:pt x="4167" y="136327"/>
                  <a:pt x="0" y="126206"/>
                  <a:pt x="0" y="114300"/>
                </a:cubicBezTo>
                <a:cubicBezTo>
                  <a:pt x="0" y="104775"/>
                  <a:pt x="2902" y="96292"/>
                  <a:pt x="8707" y="88850"/>
                </a:cubicBezTo>
                <a:cubicBezTo>
                  <a:pt x="14511" y="81409"/>
                  <a:pt x="22027" y="76498"/>
                  <a:pt x="31254" y="74116"/>
                </a:cubicBezTo>
                <a:cubicBezTo>
                  <a:pt x="33338" y="67866"/>
                  <a:pt x="36761" y="62731"/>
                  <a:pt x="41523" y="58713"/>
                </a:cubicBezTo>
                <a:cubicBezTo>
                  <a:pt x="46286" y="54694"/>
                  <a:pt x="51941" y="52090"/>
                  <a:pt x="58490" y="50899"/>
                </a:cubicBezTo>
                <a:cubicBezTo>
                  <a:pt x="60276" y="36612"/>
                  <a:pt x="66377" y="24557"/>
                  <a:pt x="76795" y="14734"/>
                </a:cubicBezTo>
                <a:cubicBezTo>
                  <a:pt x="87213" y="4911"/>
                  <a:pt x="99715" y="0"/>
                  <a:pt x="11430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endParaRPr lang="en-US" dirty="0"/>
          </a:p>
        </p:txBody>
      </p:sp>
      <p:sp>
        <p:nvSpPr>
          <p:cNvPr id="98" name="Freeform 97"/>
          <p:cNvSpPr/>
          <p:nvPr/>
        </p:nvSpPr>
        <p:spPr>
          <a:xfrm>
            <a:off x="3413489" y="9673513"/>
            <a:ext cx="491156" cy="491156"/>
          </a:xfrm>
          <a:custGeom>
            <a:avLst/>
            <a:gdLst/>
            <a:ahLst/>
            <a:cxnLst/>
            <a:rect l="l" t="t" r="r" b="b"/>
            <a:pathLst>
              <a:path w="185738" h="185738">
                <a:moveTo>
                  <a:pt x="173236" y="30361"/>
                </a:moveTo>
                <a:lnTo>
                  <a:pt x="183952" y="41077"/>
                </a:lnTo>
                <a:lnTo>
                  <a:pt x="98227" y="126802"/>
                </a:lnTo>
                <a:lnTo>
                  <a:pt x="92869" y="131267"/>
                </a:lnTo>
                <a:lnTo>
                  <a:pt x="87511" y="126802"/>
                </a:lnTo>
                <a:lnTo>
                  <a:pt x="51793" y="91083"/>
                </a:lnTo>
                <a:lnTo>
                  <a:pt x="62508" y="80368"/>
                </a:lnTo>
                <a:lnTo>
                  <a:pt x="92869" y="111175"/>
                </a:lnTo>
                <a:close/>
                <a:moveTo>
                  <a:pt x="92869" y="0"/>
                </a:moveTo>
                <a:cubicBezTo>
                  <a:pt x="118170" y="0"/>
                  <a:pt x="139601" y="8781"/>
                  <a:pt x="157163" y="26343"/>
                </a:cubicBezTo>
                <a:lnTo>
                  <a:pt x="147340" y="36612"/>
                </a:lnTo>
                <a:cubicBezTo>
                  <a:pt x="132458" y="21729"/>
                  <a:pt x="114300" y="14288"/>
                  <a:pt x="92869" y="14288"/>
                </a:cubicBezTo>
                <a:cubicBezTo>
                  <a:pt x="71140" y="14288"/>
                  <a:pt x="52611" y="21953"/>
                  <a:pt x="37282" y="37282"/>
                </a:cubicBezTo>
                <a:cubicBezTo>
                  <a:pt x="21953" y="52611"/>
                  <a:pt x="14288" y="71140"/>
                  <a:pt x="14288" y="92869"/>
                </a:cubicBezTo>
                <a:cubicBezTo>
                  <a:pt x="14288" y="114598"/>
                  <a:pt x="21953" y="133127"/>
                  <a:pt x="37282" y="148457"/>
                </a:cubicBezTo>
                <a:cubicBezTo>
                  <a:pt x="52611" y="163786"/>
                  <a:pt x="71140" y="171450"/>
                  <a:pt x="92869" y="171450"/>
                </a:cubicBezTo>
                <a:cubicBezTo>
                  <a:pt x="114598" y="171450"/>
                  <a:pt x="133127" y="163786"/>
                  <a:pt x="148457" y="148457"/>
                </a:cubicBezTo>
                <a:cubicBezTo>
                  <a:pt x="163786" y="133127"/>
                  <a:pt x="171450" y="114598"/>
                  <a:pt x="171450" y="92869"/>
                </a:cubicBezTo>
                <a:cubicBezTo>
                  <a:pt x="171450" y="86916"/>
                  <a:pt x="170706" y="80963"/>
                  <a:pt x="169218" y="75010"/>
                </a:cubicBezTo>
                <a:lnTo>
                  <a:pt x="180827" y="63401"/>
                </a:lnTo>
                <a:cubicBezTo>
                  <a:pt x="184101" y="72033"/>
                  <a:pt x="185738" y="81856"/>
                  <a:pt x="185738" y="92869"/>
                </a:cubicBezTo>
                <a:cubicBezTo>
                  <a:pt x="185738" y="118468"/>
                  <a:pt x="176659" y="140345"/>
                  <a:pt x="158502" y="158502"/>
                </a:cubicBezTo>
                <a:cubicBezTo>
                  <a:pt x="140345" y="176659"/>
                  <a:pt x="118468" y="185738"/>
                  <a:pt x="92869" y="185738"/>
                </a:cubicBezTo>
                <a:cubicBezTo>
                  <a:pt x="67271" y="185738"/>
                  <a:pt x="45393" y="176659"/>
                  <a:pt x="27236" y="158502"/>
                </a:cubicBezTo>
                <a:cubicBezTo>
                  <a:pt x="9079" y="140345"/>
                  <a:pt x="0" y="118468"/>
                  <a:pt x="0" y="92869"/>
                </a:cubicBezTo>
                <a:cubicBezTo>
                  <a:pt x="0" y="67271"/>
                  <a:pt x="9079" y="45393"/>
                  <a:pt x="27236" y="27236"/>
                </a:cubicBezTo>
                <a:cubicBezTo>
                  <a:pt x="45393" y="9079"/>
                  <a:pt x="67271" y="0"/>
                  <a:pt x="92869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endParaRPr lang="en-US" dirty="0"/>
          </a:p>
        </p:txBody>
      </p:sp>
      <p:sp>
        <p:nvSpPr>
          <p:cNvPr id="99" name="Freeform 98"/>
          <p:cNvSpPr/>
          <p:nvPr/>
        </p:nvSpPr>
        <p:spPr>
          <a:xfrm>
            <a:off x="9433095" y="9723693"/>
            <a:ext cx="377811" cy="415591"/>
          </a:xfrm>
          <a:custGeom>
            <a:avLst/>
            <a:gdLst/>
            <a:ahLst/>
            <a:cxnLst/>
            <a:rect l="l" t="t" r="r" b="b"/>
            <a:pathLst>
              <a:path w="142875" h="157162">
                <a:moveTo>
                  <a:pt x="71437" y="14287"/>
                </a:moveTo>
                <a:cubicBezTo>
                  <a:pt x="61615" y="14287"/>
                  <a:pt x="53206" y="17785"/>
                  <a:pt x="46211" y="24780"/>
                </a:cubicBezTo>
                <a:cubicBezTo>
                  <a:pt x="39216" y="31775"/>
                  <a:pt x="35719" y="40184"/>
                  <a:pt x="35719" y="50006"/>
                </a:cubicBezTo>
                <a:cubicBezTo>
                  <a:pt x="35719" y="59829"/>
                  <a:pt x="39216" y="68238"/>
                  <a:pt x="46211" y="75233"/>
                </a:cubicBezTo>
                <a:cubicBezTo>
                  <a:pt x="53206" y="82228"/>
                  <a:pt x="61615" y="85725"/>
                  <a:pt x="71437" y="85725"/>
                </a:cubicBezTo>
                <a:cubicBezTo>
                  <a:pt x="81260" y="85725"/>
                  <a:pt x="89669" y="82228"/>
                  <a:pt x="96664" y="75233"/>
                </a:cubicBezTo>
                <a:cubicBezTo>
                  <a:pt x="103659" y="68238"/>
                  <a:pt x="107156" y="59829"/>
                  <a:pt x="107156" y="50006"/>
                </a:cubicBezTo>
                <a:cubicBezTo>
                  <a:pt x="107156" y="40184"/>
                  <a:pt x="103659" y="31775"/>
                  <a:pt x="96664" y="24780"/>
                </a:cubicBezTo>
                <a:cubicBezTo>
                  <a:pt x="89669" y="17785"/>
                  <a:pt x="81260" y="14287"/>
                  <a:pt x="71437" y="14287"/>
                </a:cubicBezTo>
                <a:close/>
                <a:moveTo>
                  <a:pt x="71437" y="0"/>
                </a:moveTo>
                <a:cubicBezTo>
                  <a:pt x="85130" y="0"/>
                  <a:pt x="96887" y="4911"/>
                  <a:pt x="106710" y="14734"/>
                </a:cubicBezTo>
                <a:cubicBezTo>
                  <a:pt x="116532" y="24557"/>
                  <a:pt x="121444" y="36314"/>
                  <a:pt x="121444" y="50006"/>
                </a:cubicBezTo>
                <a:cubicBezTo>
                  <a:pt x="121444" y="58341"/>
                  <a:pt x="119434" y="66229"/>
                  <a:pt x="115416" y="73670"/>
                </a:cubicBezTo>
                <a:cubicBezTo>
                  <a:pt x="111398" y="81111"/>
                  <a:pt x="105966" y="87064"/>
                  <a:pt x="99119" y="91529"/>
                </a:cubicBezTo>
                <a:cubicBezTo>
                  <a:pt x="112216" y="97185"/>
                  <a:pt x="122783" y="105891"/>
                  <a:pt x="130820" y="117649"/>
                </a:cubicBezTo>
                <a:cubicBezTo>
                  <a:pt x="138857" y="129406"/>
                  <a:pt x="142875" y="142577"/>
                  <a:pt x="142875" y="157162"/>
                </a:cubicBezTo>
                <a:lnTo>
                  <a:pt x="128587" y="157162"/>
                </a:lnTo>
                <a:cubicBezTo>
                  <a:pt x="128587" y="141387"/>
                  <a:pt x="123006" y="127918"/>
                  <a:pt x="111844" y="116756"/>
                </a:cubicBezTo>
                <a:cubicBezTo>
                  <a:pt x="100682" y="105594"/>
                  <a:pt x="87213" y="100012"/>
                  <a:pt x="71437" y="100012"/>
                </a:cubicBezTo>
                <a:cubicBezTo>
                  <a:pt x="55662" y="100012"/>
                  <a:pt x="42193" y="105594"/>
                  <a:pt x="31031" y="116756"/>
                </a:cubicBezTo>
                <a:cubicBezTo>
                  <a:pt x="19868" y="127918"/>
                  <a:pt x="14287" y="141387"/>
                  <a:pt x="14287" y="157162"/>
                </a:cubicBezTo>
                <a:lnTo>
                  <a:pt x="0" y="157162"/>
                </a:lnTo>
                <a:cubicBezTo>
                  <a:pt x="0" y="142577"/>
                  <a:pt x="4018" y="129406"/>
                  <a:pt x="12055" y="117649"/>
                </a:cubicBezTo>
                <a:cubicBezTo>
                  <a:pt x="20092" y="105891"/>
                  <a:pt x="30658" y="97185"/>
                  <a:pt x="43755" y="91529"/>
                </a:cubicBezTo>
                <a:cubicBezTo>
                  <a:pt x="36909" y="87064"/>
                  <a:pt x="31477" y="81111"/>
                  <a:pt x="27459" y="73670"/>
                </a:cubicBezTo>
                <a:cubicBezTo>
                  <a:pt x="23440" y="66229"/>
                  <a:pt x="21431" y="58341"/>
                  <a:pt x="21431" y="50006"/>
                </a:cubicBezTo>
                <a:cubicBezTo>
                  <a:pt x="21431" y="36314"/>
                  <a:pt x="26342" y="24557"/>
                  <a:pt x="36165" y="14734"/>
                </a:cubicBezTo>
                <a:cubicBezTo>
                  <a:pt x="45988" y="4911"/>
                  <a:pt x="57745" y="0"/>
                  <a:pt x="71437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endParaRPr lang="en-US" dirty="0"/>
          </a:p>
        </p:txBody>
      </p:sp>
      <p:sp>
        <p:nvSpPr>
          <p:cNvPr id="100" name="Freeform 99"/>
          <p:cNvSpPr/>
          <p:nvPr/>
        </p:nvSpPr>
        <p:spPr>
          <a:xfrm>
            <a:off x="2105134" y="6453802"/>
            <a:ext cx="459794" cy="541594"/>
          </a:xfrm>
          <a:custGeom>
            <a:avLst/>
            <a:gdLst/>
            <a:ahLst/>
            <a:cxnLst/>
            <a:rect l="l" t="t" r="r" b="b"/>
            <a:pathLst>
              <a:path w="174129" h="155376">
                <a:moveTo>
                  <a:pt x="112514" y="0"/>
                </a:moveTo>
                <a:lnTo>
                  <a:pt x="169664" y="57150"/>
                </a:lnTo>
                <a:lnTo>
                  <a:pt x="174129" y="62508"/>
                </a:lnTo>
                <a:lnTo>
                  <a:pt x="169664" y="67866"/>
                </a:lnTo>
                <a:lnTo>
                  <a:pt x="112514" y="125016"/>
                </a:lnTo>
                <a:lnTo>
                  <a:pt x="101799" y="114300"/>
                </a:lnTo>
                <a:lnTo>
                  <a:pt x="146893" y="69651"/>
                </a:lnTo>
                <a:lnTo>
                  <a:pt x="50006" y="69651"/>
                </a:lnTo>
                <a:cubicBezTo>
                  <a:pt x="40184" y="69651"/>
                  <a:pt x="31775" y="73149"/>
                  <a:pt x="24780" y="80144"/>
                </a:cubicBezTo>
                <a:cubicBezTo>
                  <a:pt x="17785" y="87139"/>
                  <a:pt x="14288" y="95548"/>
                  <a:pt x="14288" y="105370"/>
                </a:cubicBezTo>
                <a:cubicBezTo>
                  <a:pt x="14288" y="115193"/>
                  <a:pt x="17785" y="123602"/>
                  <a:pt x="24780" y="130597"/>
                </a:cubicBezTo>
                <a:cubicBezTo>
                  <a:pt x="31775" y="137592"/>
                  <a:pt x="40184" y="141089"/>
                  <a:pt x="50006" y="141089"/>
                </a:cubicBezTo>
                <a:lnTo>
                  <a:pt x="50006" y="155376"/>
                </a:lnTo>
                <a:cubicBezTo>
                  <a:pt x="36314" y="155376"/>
                  <a:pt x="24557" y="150465"/>
                  <a:pt x="14734" y="140643"/>
                </a:cubicBezTo>
                <a:cubicBezTo>
                  <a:pt x="4911" y="130820"/>
                  <a:pt x="0" y="119062"/>
                  <a:pt x="0" y="105370"/>
                </a:cubicBezTo>
                <a:cubicBezTo>
                  <a:pt x="0" y="91678"/>
                  <a:pt x="4911" y="79921"/>
                  <a:pt x="14734" y="70098"/>
                </a:cubicBezTo>
                <a:cubicBezTo>
                  <a:pt x="24557" y="60275"/>
                  <a:pt x="36314" y="55364"/>
                  <a:pt x="50006" y="55364"/>
                </a:cubicBezTo>
                <a:lnTo>
                  <a:pt x="146893" y="55364"/>
                </a:lnTo>
                <a:lnTo>
                  <a:pt x="101799" y="1071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endParaRPr lang="en-US" dirty="0"/>
          </a:p>
        </p:txBody>
      </p:sp>
      <p:sp>
        <p:nvSpPr>
          <p:cNvPr id="149" name="Freeform 148"/>
          <p:cNvSpPr/>
          <p:nvPr/>
        </p:nvSpPr>
        <p:spPr>
          <a:xfrm>
            <a:off x="6472234" y="10924281"/>
            <a:ext cx="340031" cy="453374"/>
          </a:xfrm>
          <a:custGeom>
            <a:avLst/>
            <a:gdLst/>
            <a:ahLst/>
            <a:cxnLst/>
            <a:rect l="l" t="t" r="r" b="b"/>
            <a:pathLst>
              <a:path w="128588" h="171450">
                <a:moveTo>
                  <a:pt x="0" y="157163"/>
                </a:moveTo>
                <a:lnTo>
                  <a:pt x="128588" y="157163"/>
                </a:lnTo>
                <a:lnTo>
                  <a:pt x="128588" y="171450"/>
                </a:lnTo>
                <a:lnTo>
                  <a:pt x="0" y="171450"/>
                </a:lnTo>
                <a:close/>
                <a:moveTo>
                  <a:pt x="57150" y="0"/>
                </a:moveTo>
                <a:lnTo>
                  <a:pt x="71438" y="0"/>
                </a:lnTo>
                <a:lnTo>
                  <a:pt x="71438" y="118319"/>
                </a:lnTo>
                <a:lnTo>
                  <a:pt x="108943" y="80367"/>
                </a:lnTo>
                <a:lnTo>
                  <a:pt x="119658" y="91083"/>
                </a:lnTo>
                <a:lnTo>
                  <a:pt x="69652" y="141089"/>
                </a:lnTo>
                <a:lnTo>
                  <a:pt x="64294" y="145554"/>
                </a:lnTo>
                <a:lnTo>
                  <a:pt x="58936" y="141089"/>
                </a:lnTo>
                <a:lnTo>
                  <a:pt x="8930" y="91083"/>
                </a:lnTo>
                <a:lnTo>
                  <a:pt x="19646" y="80367"/>
                </a:lnTo>
                <a:lnTo>
                  <a:pt x="57150" y="11831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endParaRPr lang="en-US" dirty="0"/>
          </a:p>
        </p:txBody>
      </p:sp>
      <p:sp>
        <p:nvSpPr>
          <p:cNvPr id="150" name="Freeform 149"/>
          <p:cNvSpPr/>
          <p:nvPr/>
        </p:nvSpPr>
        <p:spPr>
          <a:xfrm>
            <a:off x="3518839" y="3351110"/>
            <a:ext cx="528935" cy="528936"/>
          </a:xfrm>
          <a:custGeom>
            <a:avLst/>
            <a:gdLst/>
            <a:ahLst/>
            <a:cxnLst/>
            <a:rect l="l" t="t" r="r" b="b"/>
            <a:pathLst>
              <a:path w="200025" h="200025">
                <a:moveTo>
                  <a:pt x="126801" y="116086"/>
                </a:moveTo>
                <a:lnTo>
                  <a:pt x="142875" y="132606"/>
                </a:lnTo>
                <a:lnTo>
                  <a:pt x="158948" y="116086"/>
                </a:lnTo>
                <a:lnTo>
                  <a:pt x="169664" y="126801"/>
                </a:lnTo>
                <a:lnTo>
                  <a:pt x="153144" y="142875"/>
                </a:lnTo>
                <a:lnTo>
                  <a:pt x="169664" y="158948"/>
                </a:lnTo>
                <a:lnTo>
                  <a:pt x="158948" y="169664"/>
                </a:lnTo>
                <a:lnTo>
                  <a:pt x="142875" y="153144"/>
                </a:lnTo>
                <a:lnTo>
                  <a:pt x="126801" y="169664"/>
                </a:lnTo>
                <a:lnTo>
                  <a:pt x="116086" y="158948"/>
                </a:lnTo>
                <a:lnTo>
                  <a:pt x="132606" y="142875"/>
                </a:lnTo>
                <a:lnTo>
                  <a:pt x="116086" y="126801"/>
                </a:lnTo>
                <a:close/>
                <a:moveTo>
                  <a:pt x="142875" y="100012"/>
                </a:moveTo>
                <a:cubicBezTo>
                  <a:pt x="130968" y="100012"/>
                  <a:pt x="120848" y="104179"/>
                  <a:pt x="112514" y="112514"/>
                </a:cubicBezTo>
                <a:cubicBezTo>
                  <a:pt x="104179" y="120848"/>
                  <a:pt x="100012" y="130968"/>
                  <a:pt x="100012" y="142875"/>
                </a:cubicBezTo>
                <a:cubicBezTo>
                  <a:pt x="100012" y="154781"/>
                  <a:pt x="104179" y="164901"/>
                  <a:pt x="112514" y="173236"/>
                </a:cubicBezTo>
                <a:cubicBezTo>
                  <a:pt x="120848" y="181570"/>
                  <a:pt x="130968" y="185737"/>
                  <a:pt x="142875" y="185737"/>
                </a:cubicBezTo>
                <a:cubicBezTo>
                  <a:pt x="154781" y="185737"/>
                  <a:pt x="164901" y="181570"/>
                  <a:pt x="173236" y="173236"/>
                </a:cubicBezTo>
                <a:cubicBezTo>
                  <a:pt x="181570" y="164901"/>
                  <a:pt x="185737" y="154781"/>
                  <a:pt x="185737" y="142875"/>
                </a:cubicBezTo>
                <a:cubicBezTo>
                  <a:pt x="185737" y="130968"/>
                  <a:pt x="181570" y="120848"/>
                  <a:pt x="173236" y="112514"/>
                </a:cubicBezTo>
                <a:cubicBezTo>
                  <a:pt x="164901" y="104179"/>
                  <a:pt x="154781" y="100012"/>
                  <a:pt x="142875" y="100012"/>
                </a:cubicBezTo>
                <a:close/>
                <a:moveTo>
                  <a:pt x="71437" y="14287"/>
                </a:moveTo>
                <a:cubicBezTo>
                  <a:pt x="61615" y="14287"/>
                  <a:pt x="53206" y="17785"/>
                  <a:pt x="46211" y="24780"/>
                </a:cubicBezTo>
                <a:cubicBezTo>
                  <a:pt x="39216" y="31775"/>
                  <a:pt x="35718" y="40183"/>
                  <a:pt x="35718" y="50006"/>
                </a:cubicBezTo>
                <a:cubicBezTo>
                  <a:pt x="35718" y="59829"/>
                  <a:pt x="39216" y="68237"/>
                  <a:pt x="46211" y="75232"/>
                </a:cubicBezTo>
                <a:cubicBezTo>
                  <a:pt x="53206" y="82227"/>
                  <a:pt x="61615" y="85725"/>
                  <a:pt x="71437" y="85725"/>
                </a:cubicBezTo>
                <a:cubicBezTo>
                  <a:pt x="81260" y="85725"/>
                  <a:pt x="89669" y="82227"/>
                  <a:pt x="96664" y="75232"/>
                </a:cubicBezTo>
                <a:cubicBezTo>
                  <a:pt x="103659" y="68237"/>
                  <a:pt x="107156" y="59829"/>
                  <a:pt x="107156" y="50006"/>
                </a:cubicBezTo>
                <a:cubicBezTo>
                  <a:pt x="107156" y="40183"/>
                  <a:pt x="103659" y="31775"/>
                  <a:pt x="96664" y="24780"/>
                </a:cubicBezTo>
                <a:cubicBezTo>
                  <a:pt x="89669" y="17785"/>
                  <a:pt x="81260" y="14287"/>
                  <a:pt x="71437" y="14287"/>
                </a:cubicBezTo>
                <a:close/>
                <a:moveTo>
                  <a:pt x="71437" y="0"/>
                </a:moveTo>
                <a:cubicBezTo>
                  <a:pt x="85129" y="0"/>
                  <a:pt x="96887" y="4911"/>
                  <a:pt x="106710" y="14734"/>
                </a:cubicBezTo>
                <a:cubicBezTo>
                  <a:pt x="116532" y="24556"/>
                  <a:pt x="121443" y="36314"/>
                  <a:pt x="121443" y="50006"/>
                </a:cubicBezTo>
                <a:cubicBezTo>
                  <a:pt x="121443" y="58340"/>
                  <a:pt x="119434" y="66228"/>
                  <a:pt x="115416" y="73670"/>
                </a:cubicBezTo>
                <a:cubicBezTo>
                  <a:pt x="111398" y="81111"/>
                  <a:pt x="105965" y="87064"/>
                  <a:pt x="99119" y="91529"/>
                </a:cubicBezTo>
                <a:cubicBezTo>
                  <a:pt x="103286" y="93315"/>
                  <a:pt x="106710" y="94952"/>
                  <a:pt x="109388" y="96440"/>
                </a:cubicBezTo>
                <a:cubicBezTo>
                  <a:pt x="119509" y="89297"/>
                  <a:pt x="130671" y="85725"/>
                  <a:pt x="142875" y="85725"/>
                </a:cubicBezTo>
                <a:cubicBezTo>
                  <a:pt x="158651" y="85725"/>
                  <a:pt x="172119" y="91306"/>
                  <a:pt x="183282" y="102468"/>
                </a:cubicBezTo>
                <a:cubicBezTo>
                  <a:pt x="194444" y="113630"/>
                  <a:pt x="200025" y="127099"/>
                  <a:pt x="200025" y="142875"/>
                </a:cubicBezTo>
                <a:cubicBezTo>
                  <a:pt x="200025" y="158651"/>
                  <a:pt x="194444" y="172119"/>
                  <a:pt x="183282" y="183282"/>
                </a:cubicBezTo>
                <a:cubicBezTo>
                  <a:pt x="172119" y="194444"/>
                  <a:pt x="158651" y="200025"/>
                  <a:pt x="142875" y="200025"/>
                </a:cubicBezTo>
                <a:cubicBezTo>
                  <a:pt x="127099" y="200025"/>
                  <a:pt x="113630" y="194444"/>
                  <a:pt x="102468" y="183282"/>
                </a:cubicBezTo>
                <a:cubicBezTo>
                  <a:pt x="91306" y="172119"/>
                  <a:pt x="85725" y="158651"/>
                  <a:pt x="85725" y="142875"/>
                </a:cubicBezTo>
                <a:cubicBezTo>
                  <a:pt x="85725" y="129480"/>
                  <a:pt x="89892" y="117574"/>
                  <a:pt x="98226" y="107156"/>
                </a:cubicBezTo>
                <a:cubicBezTo>
                  <a:pt x="89892" y="102393"/>
                  <a:pt x="80962" y="100012"/>
                  <a:pt x="71437" y="100012"/>
                </a:cubicBezTo>
                <a:cubicBezTo>
                  <a:pt x="55661" y="100012"/>
                  <a:pt x="42193" y="105593"/>
                  <a:pt x="31030" y="116755"/>
                </a:cubicBezTo>
                <a:cubicBezTo>
                  <a:pt x="19868" y="127918"/>
                  <a:pt x="14287" y="141386"/>
                  <a:pt x="14287" y="157162"/>
                </a:cubicBezTo>
                <a:lnTo>
                  <a:pt x="0" y="157162"/>
                </a:lnTo>
                <a:cubicBezTo>
                  <a:pt x="0" y="142577"/>
                  <a:pt x="4018" y="129406"/>
                  <a:pt x="12055" y="117648"/>
                </a:cubicBezTo>
                <a:cubicBezTo>
                  <a:pt x="20092" y="105891"/>
                  <a:pt x="30658" y="97185"/>
                  <a:pt x="43755" y="91529"/>
                </a:cubicBezTo>
                <a:cubicBezTo>
                  <a:pt x="36909" y="87064"/>
                  <a:pt x="31477" y="81111"/>
                  <a:pt x="27459" y="73670"/>
                </a:cubicBezTo>
                <a:cubicBezTo>
                  <a:pt x="23440" y="66228"/>
                  <a:pt x="21431" y="58340"/>
                  <a:pt x="21431" y="50006"/>
                </a:cubicBezTo>
                <a:cubicBezTo>
                  <a:pt x="21431" y="36314"/>
                  <a:pt x="26342" y="24556"/>
                  <a:pt x="36165" y="14734"/>
                </a:cubicBezTo>
                <a:cubicBezTo>
                  <a:pt x="45988" y="4911"/>
                  <a:pt x="57745" y="0"/>
                  <a:pt x="71437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endParaRPr lang="en-US" dirty="0"/>
          </a:p>
        </p:txBody>
      </p:sp>
      <p:sp>
        <p:nvSpPr>
          <p:cNvPr id="151" name="Freeform 150"/>
          <p:cNvSpPr/>
          <p:nvPr/>
        </p:nvSpPr>
        <p:spPr>
          <a:xfrm>
            <a:off x="6566572" y="2217854"/>
            <a:ext cx="491156" cy="491153"/>
          </a:xfrm>
          <a:custGeom>
            <a:avLst/>
            <a:gdLst/>
            <a:ahLst/>
            <a:cxnLst/>
            <a:rect l="l" t="t" r="r" b="b"/>
            <a:pathLst>
              <a:path w="185738" h="185737">
                <a:moveTo>
                  <a:pt x="59829" y="91529"/>
                </a:moveTo>
                <a:cubicBezTo>
                  <a:pt x="50304" y="91529"/>
                  <a:pt x="42267" y="94878"/>
                  <a:pt x="35719" y="101575"/>
                </a:cubicBezTo>
                <a:cubicBezTo>
                  <a:pt x="29171" y="108272"/>
                  <a:pt x="25896" y="116309"/>
                  <a:pt x="25896" y="125685"/>
                </a:cubicBezTo>
                <a:cubicBezTo>
                  <a:pt x="25896" y="135061"/>
                  <a:pt x="29245" y="143098"/>
                  <a:pt x="35942" y="149795"/>
                </a:cubicBezTo>
                <a:cubicBezTo>
                  <a:pt x="42640" y="156492"/>
                  <a:pt x="50676" y="159841"/>
                  <a:pt x="60052" y="159841"/>
                </a:cubicBezTo>
                <a:cubicBezTo>
                  <a:pt x="69429" y="159841"/>
                  <a:pt x="77465" y="156567"/>
                  <a:pt x="84163" y="150018"/>
                </a:cubicBezTo>
                <a:cubicBezTo>
                  <a:pt x="90860" y="143470"/>
                  <a:pt x="94208" y="135433"/>
                  <a:pt x="94208" y="125908"/>
                </a:cubicBezTo>
                <a:cubicBezTo>
                  <a:pt x="94208" y="116383"/>
                  <a:pt x="90860" y="108272"/>
                  <a:pt x="84163" y="101575"/>
                </a:cubicBezTo>
                <a:cubicBezTo>
                  <a:pt x="77465" y="94878"/>
                  <a:pt x="69354" y="91529"/>
                  <a:pt x="59829" y="91529"/>
                </a:cubicBezTo>
                <a:close/>
                <a:moveTo>
                  <a:pt x="42863" y="66079"/>
                </a:moveTo>
                <a:lnTo>
                  <a:pt x="48221" y="78581"/>
                </a:lnTo>
                <a:cubicBezTo>
                  <a:pt x="52388" y="77688"/>
                  <a:pt x="56332" y="77241"/>
                  <a:pt x="60052" y="77241"/>
                </a:cubicBezTo>
                <a:cubicBezTo>
                  <a:pt x="63773" y="77241"/>
                  <a:pt x="67717" y="77688"/>
                  <a:pt x="71884" y="78581"/>
                </a:cubicBezTo>
                <a:lnTo>
                  <a:pt x="76796" y="66079"/>
                </a:lnTo>
                <a:lnTo>
                  <a:pt x="90190" y="71437"/>
                </a:lnTo>
                <a:lnTo>
                  <a:pt x="84832" y="83939"/>
                </a:lnTo>
                <a:cubicBezTo>
                  <a:pt x="91678" y="88106"/>
                  <a:pt x="97334" y="93761"/>
                  <a:pt x="101799" y="100905"/>
                </a:cubicBezTo>
                <a:lnTo>
                  <a:pt x="114300" y="95547"/>
                </a:lnTo>
                <a:lnTo>
                  <a:pt x="119658" y="108942"/>
                </a:lnTo>
                <a:lnTo>
                  <a:pt x="107157" y="113853"/>
                </a:lnTo>
                <a:cubicBezTo>
                  <a:pt x="108049" y="118020"/>
                  <a:pt x="108496" y="121964"/>
                  <a:pt x="108496" y="125685"/>
                </a:cubicBezTo>
                <a:cubicBezTo>
                  <a:pt x="108496" y="129406"/>
                  <a:pt x="108049" y="133350"/>
                  <a:pt x="107157" y="137517"/>
                </a:cubicBezTo>
                <a:lnTo>
                  <a:pt x="119658" y="142875"/>
                </a:lnTo>
                <a:lnTo>
                  <a:pt x="114300" y="155823"/>
                </a:lnTo>
                <a:lnTo>
                  <a:pt x="101799" y="150911"/>
                </a:lnTo>
                <a:cubicBezTo>
                  <a:pt x="97334" y="157757"/>
                  <a:pt x="91678" y="163264"/>
                  <a:pt x="84832" y="167431"/>
                </a:cubicBezTo>
                <a:lnTo>
                  <a:pt x="90190" y="180379"/>
                </a:lnTo>
                <a:lnTo>
                  <a:pt x="76796" y="185737"/>
                </a:lnTo>
                <a:lnTo>
                  <a:pt x="71884" y="172789"/>
                </a:lnTo>
                <a:cubicBezTo>
                  <a:pt x="67717" y="173682"/>
                  <a:pt x="63773" y="174129"/>
                  <a:pt x="60052" y="174129"/>
                </a:cubicBezTo>
                <a:cubicBezTo>
                  <a:pt x="56332" y="174129"/>
                  <a:pt x="52388" y="173682"/>
                  <a:pt x="48221" y="172789"/>
                </a:cubicBezTo>
                <a:lnTo>
                  <a:pt x="42863" y="185737"/>
                </a:lnTo>
                <a:lnTo>
                  <a:pt x="29915" y="180379"/>
                </a:lnTo>
                <a:lnTo>
                  <a:pt x="34826" y="167431"/>
                </a:lnTo>
                <a:cubicBezTo>
                  <a:pt x="27980" y="163264"/>
                  <a:pt x="22473" y="157757"/>
                  <a:pt x="18306" y="150911"/>
                </a:cubicBezTo>
                <a:lnTo>
                  <a:pt x="5358" y="155823"/>
                </a:lnTo>
                <a:lnTo>
                  <a:pt x="0" y="142875"/>
                </a:lnTo>
                <a:lnTo>
                  <a:pt x="12948" y="137517"/>
                </a:lnTo>
                <a:cubicBezTo>
                  <a:pt x="12055" y="133350"/>
                  <a:pt x="11609" y="129406"/>
                  <a:pt x="11609" y="125685"/>
                </a:cubicBezTo>
                <a:cubicBezTo>
                  <a:pt x="11609" y="121964"/>
                  <a:pt x="12055" y="118020"/>
                  <a:pt x="12948" y="113853"/>
                </a:cubicBezTo>
                <a:lnTo>
                  <a:pt x="0" y="108942"/>
                </a:lnTo>
                <a:lnTo>
                  <a:pt x="5358" y="95547"/>
                </a:lnTo>
                <a:lnTo>
                  <a:pt x="18306" y="100905"/>
                </a:lnTo>
                <a:cubicBezTo>
                  <a:pt x="22473" y="94059"/>
                  <a:pt x="27980" y="88404"/>
                  <a:pt x="34826" y="83939"/>
                </a:cubicBezTo>
                <a:lnTo>
                  <a:pt x="29915" y="71437"/>
                </a:lnTo>
                <a:close/>
                <a:moveTo>
                  <a:pt x="135732" y="23663"/>
                </a:moveTo>
                <a:cubicBezTo>
                  <a:pt x="128290" y="23663"/>
                  <a:pt x="122039" y="26193"/>
                  <a:pt x="116979" y="31254"/>
                </a:cubicBezTo>
                <a:cubicBezTo>
                  <a:pt x="111919" y="36314"/>
                  <a:pt x="109389" y="42564"/>
                  <a:pt x="109389" y="50006"/>
                </a:cubicBezTo>
                <a:cubicBezTo>
                  <a:pt x="109389" y="57447"/>
                  <a:pt x="111919" y="63698"/>
                  <a:pt x="116979" y="68758"/>
                </a:cubicBezTo>
                <a:cubicBezTo>
                  <a:pt x="122039" y="73818"/>
                  <a:pt x="128290" y="76348"/>
                  <a:pt x="135732" y="76348"/>
                </a:cubicBezTo>
                <a:cubicBezTo>
                  <a:pt x="143173" y="76348"/>
                  <a:pt x="149424" y="73818"/>
                  <a:pt x="154484" y="68758"/>
                </a:cubicBezTo>
                <a:cubicBezTo>
                  <a:pt x="159544" y="63698"/>
                  <a:pt x="162074" y="57447"/>
                  <a:pt x="162074" y="50006"/>
                </a:cubicBezTo>
                <a:cubicBezTo>
                  <a:pt x="162074" y="42564"/>
                  <a:pt x="159544" y="36314"/>
                  <a:pt x="154484" y="31254"/>
                </a:cubicBezTo>
                <a:cubicBezTo>
                  <a:pt x="149424" y="26193"/>
                  <a:pt x="143173" y="23663"/>
                  <a:pt x="135732" y="23663"/>
                </a:cubicBezTo>
                <a:close/>
                <a:moveTo>
                  <a:pt x="128588" y="0"/>
                </a:moveTo>
                <a:lnTo>
                  <a:pt x="142875" y="0"/>
                </a:lnTo>
                <a:lnTo>
                  <a:pt x="142875" y="9822"/>
                </a:lnTo>
                <a:cubicBezTo>
                  <a:pt x="148531" y="11013"/>
                  <a:pt x="153889" y="13394"/>
                  <a:pt x="158949" y="16966"/>
                </a:cubicBezTo>
                <a:lnTo>
                  <a:pt x="165646" y="9822"/>
                </a:lnTo>
                <a:lnTo>
                  <a:pt x="175915" y="20091"/>
                </a:lnTo>
                <a:lnTo>
                  <a:pt x="168771" y="26789"/>
                </a:lnTo>
                <a:cubicBezTo>
                  <a:pt x="172343" y="31849"/>
                  <a:pt x="174724" y="37207"/>
                  <a:pt x="175915" y="42862"/>
                </a:cubicBezTo>
                <a:lnTo>
                  <a:pt x="185738" y="42862"/>
                </a:lnTo>
                <a:lnTo>
                  <a:pt x="185738" y="57150"/>
                </a:lnTo>
                <a:lnTo>
                  <a:pt x="175915" y="57150"/>
                </a:lnTo>
                <a:cubicBezTo>
                  <a:pt x="174724" y="63103"/>
                  <a:pt x="172343" y="68461"/>
                  <a:pt x="168771" y="73223"/>
                </a:cubicBezTo>
                <a:lnTo>
                  <a:pt x="175915" y="80813"/>
                </a:lnTo>
                <a:lnTo>
                  <a:pt x="165199" y="90636"/>
                </a:lnTo>
                <a:lnTo>
                  <a:pt x="158949" y="83492"/>
                </a:lnTo>
                <a:cubicBezTo>
                  <a:pt x="153889" y="86766"/>
                  <a:pt x="148531" y="88999"/>
                  <a:pt x="142875" y="90189"/>
                </a:cubicBezTo>
                <a:lnTo>
                  <a:pt x="142875" y="100012"/>
                </a:lnTo>
                <a:lnTo>
                  <a:pt x="128588" y="100012"/>
                </a:lnTo>
                <a:lnTo>
                  <a:pt x="128588" y="90189"/>
                </a:lnTo>
                <a:cubicBezTo>
                  <a:pt x="122932" y="88999"/>
                  <a:pt x="117574" y="86618"/>
                  <a:pt x="112514" y="83046"/>
                </a:cubicBezTo>
                <a:lnTo>
                  <a:pt x="105371" y="91082"/>
                </a:lnTo>
                <a:lnTo>
                  <a:pt x="94655" y="80367"/>
                </a:lnTo>
                <a:lnTo>
                  <a:pt x="102692" y="73223"/>
                </a:lnTo>
                <a:cubicBezTo>
                  <a:pt x="99120" y="68163"/>
                  <a:pt x="96739" y="62805"/>
                  <a:pt x="95548" y="57150"/>
                </a:cubicBezTo>
                <a:lnTo>
                  <a:pt x="85725" y="57150"/>
                </a:lnTo>
                <a:lnTo>
                  <a:pt x="85725" y="42862"/>
                </a:lnTo>
                <a:lnTo>
                  <a:pt x="95548" y="42862"/>
                </a:lnTo>
                <a:cubicBezTo>
                  <a:pt x="96739" y="37207"/>
                  <a:pt x="98971" y="31849"/>
                  <a:pt x="102245" y="26789"/>
                </a:cubicBezTo>
                <a:lnTo>
                  <a:pt x="95101" y="20538"/>
                </a:lnTo>
                <a:lnTo>
                  <a:pt x="104924" y="9822"/>
                </a:lnTo>
                <a:lnTo>
                  <a:pt x="112514" y="16966"/>
                </a:lnTo>
                <a:cubicBezTo>
                  <a:pt x="117277" y="13394"/>
                  <a:pt x="122635" y="11013"/>
                  <a:pt x="128588" y="982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198713449"/>
      </p:ext>
    </p:extLst>
  </p:cSld>
  <p:clrMapOvr>
    <a:masterClrMapping/>
  </p:clrMapOvr>
  <p:transition spd="med">
    <p:pull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9" presetClass="entr" presetSubtype="0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7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7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7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75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3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3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31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10" presetClass="entr" presetSubtype="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31" presetClass="entr" presetSubtype="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10" presetClass="entr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31" presetClass="entr" presetSubtype="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10" presetClass="entr" presetSubtype="0" fill="hold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1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31" presetClass="entr" presetSubtype="0" fill="hold" grpId="0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4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10" presetClass="entr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1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31" presetClass="entr" presetSubtype="0" fill="hold" grpId="0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0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3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4" presetID="10" presetClass="entr" presetSubtype="0" fill="hold" nodeType="withEffect">
                                  <p:stCondLst>
                                    <p:cond delay="350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6" dur="5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" presetID="31" presetClass="entr" presetSubtype="0" fill="hold" grpId="0" nodeType="withEffect">
                                  <p:stCondLst>
                                    <p:cond delay="350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9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2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  <p:bldP spid="23" grpId="0" animBg="1"/>
      <p:bldP spid="27" grpId="0" animBg="1"/>
      <p:bldP spid="31" grpId="0" animBg="1"/>
      <p:bldP spid="60" grpId="0" animBg="1"/>
      <p:bldP spid="76" grpId="0" animBg="1"/>
      <p:bldP spid="90" grpId="0" animBg="1"/>
      <p:bldP spid="56" grpId="0" animBg="1"/>
      <p:bldP spid="62" grpId="0" animBg="1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" name="Oval 69"/>
          <p:cNvSpPr/>
          <p:nvPr/>
        </p:nvSpPr>
        <p:spPr>
          <a:xfrm rot="19149409">
            <a:off x="2384834" y="2328925"/>
            <a:ext cx="3581906" cy="3581906"/>
          </a:xfrm>
          <a:prstGeom prst="ellipse">
            <a:avLst/>
          </a:prstGeom>
          <a:gradFill>
            <a:gsLst>
              <a:gs pos="0">
                <a:schemeClr val="bg1"/>
              </a:gs>
              <a:gs pos="100000">
                <a:srgbClr val="F4F8FA"/>
              </a:gs>
            </a:gsLst>
            <a:lin ang="10800000" scaled="1"/>
          </a:gradFill>
          <a:ln>
            <a:noFill/>
          </a:ln>
          <a:effectLst>
            <a:outerShdw blurRad="571500" dist="723900" dir="2700000" algn="tl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0" name="Oval 79"/>
          <p:cNvSpPr/>
          <p:nvPr/>
        </p:nvSpPr>
        <p:spPr>
          <a:xfrm rot="19149409">
            <a:off x="6807956" y="1338182"/>
            <a:ext cx="3581906" cy="3581906"/>
          </a:xfrm>
          <a:prstGeom prst="ellipse">
            <a:avLst/>
          </a:prstGeom>
          <a:gradFill>
            <a:gsLst>
              <a:gs pos="0">
                <a:schemeClr val="bg1"/>
              </a:gs>
              <a:gs pos="100000">
                <a:srgbClr val="F4F8FA"/>
              </a:gs>
            </a:gsLst>
            <a:lin ang="10800000" scaled="1"/>
          </a:gradFill>
          <a:ln>
            <a:noFill/>
          </a:ln>
          <a:effectLst>
            <a:outerShdw blurRad="571500" dist="723900" dir="2700000" algn="tl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1" name="Oval 70"/>
          <p:cNvSpPr/>
          <p:nvPr/>
        </p:nvSpPr>
        <p:spPr>
          <a:xfrm rot="19149409">
            <a:off x="570381" y="4493072"/>
            <a:ext cx="3581906" cy="3581906"/>
          </a:xfrm>
          <a:prstGeom prst="ellipse">
            <a:avLst/>
          </a:prstGeom>
          <a:gradFill>
            <a:gsLst>
              <a:gs pos="0">
                <a:schemeClr val="bg1"/>
              </a:gs>
              <a:gs pos="100000">
                <a:srgbClr val="F4F8FA"/>
              </a:gs>
            </a:gsLst>
            <a:lin ang="10800000" scaled="1"/>
          </a:gradFill>
          <a:ln>
            <a:noFill/>
          </a:ln>
          <a:effectLst>
            <a:outerShdw blurRad="571500" dist="723900" dir="2700000" algn="tl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" name="Oval 28"/>
          <p:cNvSpPr/>
          <p:nvPr/>
        </p:nvSpPr>
        <p:spPr>
          <a:xfrm rot="19149409">
            <a:off x="1027089" y="7105614"/>
            <a:ext cx="3581906" cy="3581906"/>
          </a:xfrm>
          <a:prstGeom prst="ellipse">
            <a:avLst/>
          </a:prstGeom>
          <a:gradFill>
            <a:gsLst>
              <a:gs pos="0">
                <a:schemeClr val="bg1"/>
              </a:gs>
              <a:gs pos="100000">
                <a:srgbClr val="F4F8FA"/>
              </a:gs>
            </a:gsLst>
            <a:lin ang="10800000" scaled="1"/>
          </a:gradFill>
          <a:ln>
            <a:noFill/>
          </a:ln>
          <a:effectLst>
            <a:outerShdw blurRad="571500" dist="723900" dir="2700000" algn="tl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" name="Oval 21"/>
          <p:cNvSpPr/>
          <p:nvPr/>
        </p:nvSpPr>
        <p:spPr>
          <a:xfrm rot="19149409">
            <a:off x="5117922" y="1506589"/>
            <a:ext cx="3581906" cy="3581906"/>
          </a:xfrm>
          <a:prstGeom prst="ellipse">
            <a:avLst/>
          </a:prstGeom>
          <a:gradFill>
            <a:gsLst>
              <a:gs pos="0">
                <a:schemeClr val="bg1"/>
              </a:gs>
              <a:gs pos="100000">
                <a:srgbClr val="F4F8FA"/>
              </a:gs>
            </a:gsLst>
            <a:lin ang="10800000" scaled="1"/>
          </a:gradFill>
          <a:ln>
            <a:noFill/>
          </a:ln>
          <a:effectLst>
            <a:outerShdw blurRad="571500" dist="723900" dir="2700000" algn="tl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9" name="Oval 68"/>
          <p:cNvSpPr/>
          <p:nvPr/>
        </p:nvSpPr>
        <p:spPr>
          <a:xfrm rot="19149409">
            <a:off x="8657853" y="3163040"/>
            <a:ext cx="3581906" cy="3581906"/>
          </a:xfrm>
          <a:prstGeom prst="ellipse">
            <a:avLst/>
          </a:prstGeom>
          <a:gradFill>
            <a:gsLst>
              <a:gs pos="0">
                <a:schemeClr val="bg1"/>
              </a:gs>
              <a:gs pos="100000">
                <a:srgbClr val="F4F8FA"/>
              </a:gs>
            </a:gsLst>
            <a:lin ang="10800000" scaled="1"/>
          </a:gradFill>
          <a:ln>
            <a:noFill/>
          </a:ln>
          <a:effectLst>
            <a:outerShdw blurRad="571500" dist="723900" dir="2700000" algn="tl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9" name="Oval 78"/>
          <p:cNvSpPr/>
          <p:nvPr/>
        </p:nvSpPr>
        <p:spPr>
          <a:xfrm rot="19149409">
            <a:off x="7867126" y="8053086"/>
            <a:ext cx="3581906" cy="3581906"/>
          </a:xfrm>
          <a:prstGeom prst="ellipse">
            <a:avLst/>
          </a:prstGeom>
          <a:gradFill>
            <a:gsLst>
              <a:gs pos="0">
                <a:schemeClr val="bg1"/>
              </a:gs>
              <a:gs pos="100000">
                <a:srgbClr val="F4F8FA"/>
              </a:gs>
            </a:gsLst>
            <a:lin ang="10800000" scaled="1"/>
          </a:gradFill>
          <a:ln>
            <a:noFill/>
          </a:ln>
          <a:effectLst>
            <a:outerShdw blurRad="571500" dist="723900" dir="2700000" algn="tl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8" name="Oval 187"/>
          <p:cNvSpPr/>
          <p:nvPr/>
        </p:nvSpPr>
        <p:spPr>
          <a:xfrm rot="19149409">
            <a:off x="9156214" y="5658435"/>
            <a:ext cx="3581906" cy="3581906"/>
          </a:xfrm>
          <a:prstGeom prst="ellipse">
            <a:avLst/>
          </a:prstGeom>
          <a:gradFill>
            <a:gsLst>
              <a:gs pos="0">
                <a:schemeClr val="bg1"/>
              </a:gs>
              <a:gs pos="100000">
                <a:srgbClr val="F4F8FA"/>
              </a:gs>
            </a:gsLst>
            <a:lin ang="10800000" scaled="1"/>
          </a:gradFill>
          <a:ln>
            <a:noFill/>
          </a:ln>
          <a:effectLst>
            <a:outerShdw blurRad="571500" dist="723900" dir="2700000" algn="tl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9" name="Oval 188"/>
          <p:cNvSpPr/>
          <p:nvPr/>
        </p:nvSpPr>
        <p:spPr>
          <a:xfrm rot="19149409">
            <a:off x="5559649" y="9329524"/>
            <a:ext cx="3581906" cy="3581906"/>
          </a:xfrm>
          <a:prstGeom prst="ellipse">
            <a:avLst/>
          </a:prstGeom>
          <a:gradFill>
            <a:gsLst>
              <a:gs pos="0">
                <a:schemeClr val="bg1"/>
              </a:gs>
              <a:gs pos="100000">
                <a:srgbClr val="F4F8FA"/>
              </a:gs>
            </a:gsLst>
            <a:lin ang="10800000" scaled="1"/>
          </a:gradFill>
          <a:ln>
            <a:noFill/>
          </a:ln>
          <a:effectLst>
            <a:outerShdw blurRad="571500" dist="723900" dir="2700000" algn="tl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1" name="Oval 80"/>
          <p:cNvSpPr/>
          <p:nvPr/>
        </p:nvSpPr>
        <p:spPr>
          <a:xfrm rot="19149409">
            <a:off x="1815103" y="2178629"/>
            <a:ext cx="3581906" cy="3581906"/>
          </a:xfrm>
          <a:prstGeom prst="ellipse">
            <a:avLst/>
          </a:prstGeom>
          <a:gradFill>
            <a:gsLst>
              <a:gs pos="0">
                <a:schemeClr val="bg1"/>
              </a:gs>
              <a:gs pos="100000">
                <a:srgbClr val="F4F8FA"/>
              </a:gs>
            </a:gsLst>
            <a:lin ang="10800000" scaled="1"/>
          </a:gradFill>
          <a:ln>
            <a:noFill/>
          </a:ln>
          <a:effectLst>
            <a:outerShdw blurRad="571500" dist="723900" dir="2700000" algn="tl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1" name="Oval 190"/>
          <p:cNvSpPr/>
          <p:nvPr/>
        </p:nvSpPr>
        <p:spPr>
          <a:xfrm rot="19149409">
            <a:off x="4156976" y="959107"/>
            <a:ext cx="3581906" cy="3581906"/>
          </a:xfrm>
          <a:prstGeom prst="ellipse">
            <a:avLst/>
          </a:prstGeom>
          <a:gradFill>
            <a:gsLst>
              <a:gs pos="0">
                <a:schemeClr val="bg1"/>
              </a:gs>
              <a:gs pos="100000">
                <a:srgbClr val="F4F8FA"/>
              </a:gs>
            </a:gsLst>
            <a:lin ang="10800000" scaled="1"/>
          </a:gradFill>
          <a:ln>
            <a:noFill/>
          </a:ln>
          <a:effectLst>
            <a:outerShdw blurRad="571500" dist="723900" dir="2700000" algn="tl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0" name="Oval 189"/>
          <p:cNvSpPr/>
          <p:nvPr/>
        </p:nvSpPr>
        <p:spPr>
          <a:xfrm rot="19149409">
            <a:off x="2930311" y="8951266"/>
            <a:ext cx="3581906" cy="3581906"/>
          </a:xfrm>
          <a:prstGeom prst="ellipse">
            <a:avLst/>
          </a:prstGeom>
          <a:gradFill>
            <a:gsLst>
              <a:gs pos="0">
                <a:schemeClr val="bg1"/>
              </a:gs>
              <a:gs pos="100000">
                <a:srgbClr val="F4F8FA"/>
              </a:gs>
            </a:gsLst>
            <a:lin ang="10800000" scaled="1"/>
          </a:gradFill>
          <a:ln>
            <a:noFill/>
          </a:ln>
          <a:effectLst>
            <a:outerShdw blurRad="571500" dist="723900" dir="2700000" algn="tl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Freeform 5"/>
          <p:cNvSpPr>
            <a:spLocks noEditPoints="1"/>
          </p:cNvSpPr>
          <p:nvPr/>
        </p:nvSpPr>
        <p:spPr bwMode="auto">
          <a:xfrm>
            <a:off x="3731014" y="3973361"/>
            <a:ext cx="5882626" cy="5875403"/>
          </a:xfrm>
          <a:custGeom>
            <a:avLst/>
            <a:gdLst>
              <a:gd name="T0" fmla="*/ 286 w 302"/>
              <a:gd name="T1" fmla="*/ 129 h 302"/>
              <a:gd name="T2" fmla="*/ 282 w 302"/>
              <a:gd name="T3" fmla="*/ 112 h 302"/>
              <a:gd name="T4" fmla="*/ 285 w 302"/>
              <a:gd name="T5" fmla="*/ 82 h 302"/>
              <a:gd name="T6" fmla="*/ 264 w 302"/>
              <a:gd name="T7" fmla="*/ 72 h 302"/>
              <a:gd name="T8" fmla="*/ 252 w 302"/>
              <a:gd name="T9" fmla="*/ 58 h 302"/>
              <a:gd name="T10" fmla="*/ 236 w 302"/>
              <a:gd name="T11" fmla="*/ 34 h 302"/>
              <a:gd name="T12" fmla="*/ 219 w 302"/>
              <a:gd name="T13" fmla="*/ 23 h 302"/>
              <a:gd name="T14" fmla="*/ 191 w 302"/>
              <a:gd name="T15" fmla="*/ 20 h 302"/>
              <a:gd name="T16" fmla="*/ 173 w 302"/>
              <a:gd name="T17" fmla="*/ 15 h 302"/>
              <a:gd name="T18" fmla="*/ 155 w 302"/>
              <a:gd name="T19" fmla="*/ 0 h 302"/>
              <a:gd name="T20" fmla="*/ 141 w 302"/>
              <a:gd name="T21" fmla="*/ 14 h 302"/>
              <a:gd name="T22" fmla="*/ 113 w 302"/>
              <a:gd name="T23" fmla="*/ 12 h 302"/>
              <a:gd name="T24" fmla="*/ 94 w 302"/>
              <a:gd name="T25" fmla="*/ 18 h 302"/>
              <a:gd name="T26" fmla="*/ 73 w 302"/>
              <a:gd name="T27" fmla="*/ 38 h 302"/>
              <a:gd name="T28" fmla="*/ 59 w 302"/>
              <a:gd name="T29" fmla="*/ 49 h 302"/>
              <a:gd name="T30" fmla="*/ 35 w 302"/>
              <a:gd name="T31" fmla="*/ 54 h 302"/>
              <a:gd name="T32" fmla="*/ 32 w 302"/>
              <a:gd name="T33" fmla="*/ 84 h 302"/>
              <a:gd name="T34" fmla="*/ 24 w 302"/>
              <a:gd name="T35" fmla="*/ 99 h 302"/>
              <a:gd name="T36" fmla="*/ 3 w 302"/>
              <a:gd name="T37" fmla="*/ 121 h 302"/>
              <a:gd name="T38" fmla="*/ 14 w 302"/>
              <a:gd name="T39" fmla="*/ 142 h 302"/>
              <a:gd name="T40" fmla="*/ 7 w 302"/>
              <a:gd name="T41" fmla="*/ 157 h 302"/>
              <a:gd name="T42" fmla="*/ 9 w 302"/>
              <a:gd name="T43" fmla="*/ 177 h 302"/>
              <a:gd name="T44" fmla="*/ 24 w 302"/>
              <a:gd name="T45" fmla="*/ 201 h 302"/>
              <a:gd name="T46" fmla="*/ 31 w 302"/>
              <a:gd name="T47" fmla="*/ 218 h 302"/>
              <a:gd name="T48" fmla="*/ 30 w 302"/>
              <a:gd name="T49" fmla="*/ 242 h 302"/>
              <a:gd name="T50" fmla="*/ 59 w 302"/>
              <a:gd name="T51" fmla="*/ 252 h 302"/>
              <a:gd name="T52" fmla="*/ 73 w 302"/>
              <a:gd name="T53" fmla="*/ 263 h 302"/>
              <a:gd name="T54" fmla="*/ 89 w 302"/>
              <a:gd name="T55" fmla="*/ 289 h 302"/>
              <a:gd name="T56" fmla="*/ 112 w 302"/>
              <a:gd name="T57" fmla="*/ 283 h 302"/>
              <a:gd name="T58" fmla="*/ 130 w 302"/>
              <a:gd name="T59" fmla="*/ 286 h 302"/>
              <a:gd name="T60" fmla="*/ 155 w 302"/>
              <a:gd name="T61" fmla="*/ 302 h 302"/>
              <a:gd name="T62" fmla="*/ 173 w 302"/>
              <a:gd name="T63" fmla="*/ 286 h 302"/>
              <a:gd name="T64" fmla="*/ 190 w 302"/>
              <a:gd name="T65" fmla="*/ 282 h 302"/>
              <a:gd name="T66" fmla="*/ 220 w 302"/>
              <a:gd name="T67" fmla="*/ 285 h 302"/>
              <a:gd name="T68" fmla="*/ 230 w 302"/>
              <a:gd name="T69" fmla="*/ 263 h 302"/>
              <a:gd name="T70" fmla="*/ 243 w 302"/>
              <a:gd name="T71" fmla="*/ 251 h 302"/>
              <a:gd name="T72" fmla="*/ 268 w 302"/>
              <a:gd name="T73" fmla="*/ 236 h 302"/>
              <a:gd name="T74" fmla="*/ 278 w 302"/>
              <a:gd name="T75" fmla="*/ 219 h 302"/>
              <a:gd name="T76" fmla="*/ 282 w 302"/>
              <a:gd name="T77" fmla="*/ 190 h 302"/>
              <a:gd name="T78" fmla="*/ 287 w 302"/>
              <a:gd name="T79" fmla="*/ 173 h 302"/>
              <a:gd name="T80" fmla="*/ 302 w 302"/>
              <a:gd name="T81" fmla="*/ 155 h 302"/>
              <a:gd name="T82" fmla="*/ 170 w 302"/>
              <a:gd name="T83" fmla="*/ 59 h 302"/>
              <a:gd name="T84" fmla="*/ 160 w 302"/>
              <a:gd name="T85" fmla="*/ 111 h 302"/>
              <a:gd name="T86" fmla="*/ 143 w 302"/>
              <a:gd name="T87" fmla="*/ 110 h 302"/>
              <a:gd name="T88" fmla="*/ 98 w 302"/>
              <a:gd name="T89" fmla="*/ 73 h 302"/>
              <a:gd name="T90" fmla="*/ 117 w 302"/>
              <a:gd name="T91" fmla="*/ 128 h 302"/>
              <a:gd name="T92" fmla="*/ 59 w 302"/>
              <a:gd name="T93" fmla="*/ 132 h 302"/>
              <a:gd name="T94" fmla="*/ 110 w 302"/>
              <a:gd name="T95" fmla="*/ 159 h 302"/>
              <a:gd name="T96" fmla="*/ 143 w 302"/>
              <a:gd name="T97" fmla="*/ 191 h 302"/>
              <a:gd name="T98" fmla="*/ 128 w 302"/>
              <a:gd name="T99" fmla="*/ 185 h 302"/>
              <a:gd name="T100" fmla="*/ 130 w 302"/>
              <a:gd name="T101" fmla="*/ 171 h 302"/>
              <a:gd name="T102" fmla="*/ 203 w 302"/>
              <a:gd name="T103" fmla="*/ 229 h 302"/>
              <a:gd name="T104" fmla="*/ 172 w 302"/>
              <a:gd name="T105" fmla="*/ 185 h 302"/>
              <a:gd name="T106" fmla="*/ 229 w 302"/>
              <a:gd name="T107" fmla="*/ 203 h 302"/>
              <a:gd name="T108" fmla="*/ 191 w 302"/>
              <a:gd name="T109" fmla="*/ 159 h 302"/>
              <a:gd name="T110" fmla="*/ 191 w 302"/>
              <a:gd name="T111" fmla="*/ 143 h 302"/>
              <a:gd name="T112" fmla="*/ 230 w 302"/>
              <a:gd name="T113" fmla="*/ 99 h 3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302" h="302">
                <a:moveTo>
                  <a:pt x="302" y="147"/>
                </a:moveTo>
                <a:cubicBezTo>
                  <a:pt x="300" y="146"/>
                  <a:pt x="297" y="145"/>
                  <a:pt x="295" y="145"/>
                </a:cubicBezTo>
                <a:cubicBezTo>
                  <a:pt x="293" y="144"/>
                  <a:pt x="290" y="143"/>
                  <a:pt x="288" y="142"/>
                </a:cubicBezTo>
                <a:cubicBezTo>
                  <a:pt x="287" y="142"/>
                  <a:pt x="287" y="142"/>
                  <a:pt x="287" y="142"/>
                </a:cubicBezTo>
                <a:cubicBezTo>
                  <a:pt x="287" y="141"/>
                  <a:pt x="287" y="141"/>
                  <a:pt x="287" y="141"/>
                </a:cubicBezTo>
                <a:cubicBezTo>
                  <a:pt x="287" y="137"/>
                  <a:pt x="287" y="133"/>
                  <a:pt x="286" y="130"/>
                </a:cubicBezTo>
                <a:cubicBezTo>
                  <a:pt x="286" y="129"/>
                  <a:pt x="286" y="129"/>
                  <a:pt x="286" y="129"/>
                </a:cubicBezTo>
                <a:cubicBezTo>
                  <a:pt x="287" y="128"/>
                  <a:pt x="287" y="128"/>
                  <a:pt x="287" y="128"/>
                </a:cubicBezTo>
                <a:cubicBezTo>
                  <a:pt x="289" y="127"/>
                  <a:pt x="291" y="126"/>
                  <a:pt x="293" y="125"/>
                </a:cubicBezTo>
                <a:cubicBezTo>
                  <a:pt x="295" y="123"/>
                  <a:pt x="297" y="122"/>
                  <a:pt x="299" y="121"/>
                </a:cubicBezTo>
                <a:cubicBezTo>
                  <a:pt x="299" y="118"/>
                  <a:pt x="298" y="116"/>
                  <a:pt x="297" y="113"/>
                </a:cubicBezTo>
                <a:cubicBezTo>
                  <a:pt x="295" y="113"/>
                  <a:pt x="293" y="113"/>
                  <a:pt x="290" y="113"/>
                </a:cubicBezTo>
                <a:cubicBezTo>
                  <a:pt x="288" y="112"/>
                  <a:pt x="285" y="112"/>
                  <a:pt x="283" y="112"/>
                </a:cubicBezTo>
                <a:cubicBezTo>
                  <a:pt x="282" y="112"/>
                  <a:pt x="282" y="112"/>
                  <a:pt x="282" y="112"/>
                </a:cubicBezTo>
                <a:cubicBezTo>
                  <a:pt x="282" y="111"/>
                  <a:pt x="282" y="111"/>
                  <a:pt x="282" y="111"/>
                </a:cubicBezTo>
                <a:cubicBezTo>
                  <a:pt x="281" y="108"/>
                  <a:pt x="279" y="104"/>
                  <a:pt x="278" y="100"/>
                </a:cubicBezTo>
                <a:cubicBezTo>
                  <a:pt x="278" y="99"/>
                  <a:pt x="278" y="99"/>
                  <a:pt x="278" y="99"/>
                </a:cubicBezTo>
                <a:cubicBezTo>
                  <a:pt x="278" y="99"/>
                  <a:pt x="278" y="99"/>
                  <a:pt x="278" y="99"/>
                </a:cubicBezTo>
                <a:cubicBezTo>
                  <a:pt x="280" y="97"/>
                  <a:pt x="282" y="95"/>
                  <a:pt x="284" y="94"/>
                </a:cubicBezTo>
                <a:cubicBezTo>
                  <a:pt x="285" y="92"/>
                  <a:pt x="287" y="90"/>
                  <a:pt x="289" y="89"/>
                </a:cubicBezTo>
                <a:cubicBezTo>
                  <a:pt x="288" y="86"/>
                  <a:pt x="286" y="84"/>
                  <a:pt x="285" y="82"/>
                </a:cubicBezTo>
                <a:cubicBezTo>
                  <a:pt x="283" y="82"/>
                  <a:pt x="281" y="82"/>
                  <a:pt x="278" y="83"/>
                </a:cubicBezTo>
                <a:cubicBezTo>
                  <a:pt x="276" y="83"/>
                  <a:pt x="273" y="83"/>
                  <a:pt x="271" y="84"/>
                </a:cubicBezTo>
                <a:cubicBezTo>
                  <a:pt x="270" y="84"/>
                  <a:pt x="270" y="84"/>
                  <a:pt x="270" y="84"/>
                </a:cubicBezTo>
                <a:cubicBezTo>
                  <a:pt x="270" y="83"/>
                  <a:pt x="270" y="83"/>
                  <a:pt x="270" y="83"/>
                </a:cubicBezTo>
                <a:cubicBezTo>
                  <a:pt x="268" y="80"/>
                  <a:pt x="266" y="76"/>
                  <a:pt x="264" y="73"/>
                </a:cubicBezTo>
                <a:cubicBezTo>
                  <a:pt x="263" y="72"/>
                  <a:pt x="263" y="72"/>
                  <a:pt x="263" y="72"/>
                </a:cubicBezTo>
                <a:cubicBezTo>
                  <a:pt x="264" y="72"/>
                  <a:pt x="264" y="72"/>
                  <a:pt x="264" y="72"/>
                </a:cubicBezTo>
                <a:cubicBezTo>
                  <a:pt x="265" y="70"/>
                  <a:pt x="266" y="68"/>
                  <a:pt x="268" y="66"/>
                </a:cubicBezTo>
                <a:cubicBezTo>
                  <a:pt x="269" y="64"/>
                  <a:pt x="270" y="62"/>
                  <a:pt x="271" y="60"/>
                </a:cubicBezTo>
                <a:cubicBezTo>
                  <a:pt x="270" y="58"/>
                  <a:pt x="268" y="56"/>
                  <a:pt x="267" y="54"/>
                </a:cubicBezTo>
                <a:cubicBezTo>
                  <a:pt x="264" y="54"/>
                  <a:pt x="262" y="55"/>
                  <a:pt x="260" y="56"/>
                </a:cubicBezTo>
                <a:cubicBezTo>
                  <a:pt x="258" y="57"/>
                  <a:pt x="255" y="58"/>
                  <a:pt x="253" y="59"/>
                </a:cubicBezTo>
                <a:cubicBezTo>
                  <a:pt x="252" y="59"/>
                  <a:pt x="252" y="59"/>
                  <a:pt x="252" y="59"/>
                </a:cubicBezTo>
                <a:cubicBezTo>
                  <a:pt x="252" y="58"/>
                  <a:pt x="252" y="58"/>
                  <a:pt x="252" y="58"/>
                </a:cubicBezTo>
                <a:cubicBezTo>
                  <a:pt x="249" y="55"/>
                  <a:pt x="246" y="53"/>
                  <a:pt x="243" y="50"/>
                </a:cubicBezTo>
                <a:cubicBezTo>
                  <a:pt x="243" y="49"/>
                  <a:pt x="243" y="49"/>
                  <a:pt x="243" y="49"/>
                </a:cubicBezTo>
                <a:cubicBezTo>
                  <a:pt x="243" y="49"/>
                  <a:pt x="243" y="49"/>
                  <a:pt x="243" y="49"/>
                </a:cubicBezTo>
                <a:cubicBezTo>
                  <a:pt x="244" y="47"/>
                  <a:pt x="245" y="44"/>
                  <a:pt x="246" y="42"/>
                </a:cubicBezTo>
                <a:cubicBezTo>
                  <a:pt x="247" y="40"/>
                  <a:pt x="247" y="37"/>
                  <a:pt x="248" y="35"/>
                </a:cubicBezTo>
                <a:cubicBezTo>
                  <a:pt x="246" y="33"/>
                  <a:pt x="244" y="32"/>
                  <a:pt x="242" y="30"/>
                </a:cubicBezTo>
                <a:cubicBezTo>
                  <a:pt x="240" y="31"/>
                  <a:pt x="238" y="33"/>
                  <a:pt x="236" y="34"/>
                </a:cubicBezTo>
                <a:cubicBezTo>
                  <a:pt x="234" y="36"/>
                  <a:pt x="232" y="37"/>
                  <a:pt x="230" y="38"/>
                </a:cubicBezTo>
                <a:cubicBezTo>
                  <a:pt x="229" y="39"/>
                  <a:pt x="229" y="39"/>
                  <a:pt x="229" y="39"/>
                </a:cubicBezTo>
                <a:cubicBezTo>
                  <a:pt x="228" y="38"/>
                  <a:pt x="228" y="38"/>
                  <a:pt x="228" y="38"/>
                </a:cubicBezTo>
                <a:cubicBezTo>
                  <a:pt x="225" y="36"/>
                  <a:pt x="222" y="34"/>
                  <a:pt x="219" y="32"/>
                </a:cubicBezTo>
                <a:cubicBezTo>
                  <a:pt x="218" y="32"/>
                  <a:pt x="218" y="32"/>
                  <a:pt x="218" y="32"/>
                </a:cubicBezTo>
                <a:cubicBezTo>
                  <a:pt x="218" y="31"/>
                  <a:pt x="218" y="31"/>
                  <a:pt x="218" y="31"/>
                </a:cubicBezTo>
                <a:cubicBezTo>
                  <a:pt x="218" y="28"/>
                  <a:pt x="219" y="26"/>
                  <a:pt x="219" y="23"/>
                </a:cubicBezTo>
                <a:cubicBezTo>
                  <a:pt x="219" y="21"/>
                  <a:pt x="220" y="19"/>
                  <a:pt x="220" y="16"/>
                </a:cubicBezTo>
                <a:cubicBezTo>
                  <a:pt x="218" y="15"/>
                  <a:pt x="215" y="14"/>
                  <a:pt x="213" y="13"/>
                </a:cubicBezTo>
                <a:cubicBezTo>
                  <a:pt x="211" y="15"/>
                  <a:pt x="210" y="16"/>
                  <a:pt x="208" y="18"/>
                </a:cubicBezTo>
                <a:cubicBezTo>
                  <a:pt x="206" y="20"/>
                  <a:pt x="205" y="22"/>
                  <a:pt x="203" y="23"/>
                </a:cubicBezTo>
                <a:cubicBezTo>
                  <a:pt x="202" y="24"/>
                  <a:pt x="202" y="24"/>
                  <a:pt x="202" y="24"/>
                </a:cubicBezTo>
                <a:cubicBezTo>
                  <a:pt x="202" y="24"/>
                  <a:pt x="202" y="24"/>
                  <a:pt x="202" y="24"/>
                </a:cubicBezTo>
                <a:cubicBezTo>
                  <a:pt x="198" y="22"/>
                  <a:pt x="194" y="21"/>
                  <a:pt x="191" y="20"/>
                </a:cubicBezTo>
                <a:cubicBezTo>
                  <a:pt x="190" y="20"/>
                  <a:pt x="190" y="20"/>
                  <a:pt x="190" y="20"/>
                </a:cubicBezTo>
                <a:cubicBezTo>
                  <a:pt x="190" y="19"/>
                  <a:pt x="190" y="19"/>
                  <a:pt x="190" y="19"/>
                </a:cubicBezTo>
                <a:cubicBezTo>
                  <a:pt x="189" y="17"/>
                  <a:pt x="189" y="14"/>
                  <a:pt x="189" y="12"/>
                </a:cubicBezTo>
                <a:cubicBezTo>
                  <a:pt x="189" y="9"/>
                  <a:pt x="189" y="7"/>
                  <a:pt x="188" y="4"/>
                </a:cubicBezTo>
                <a:cubicBezTo>
                  <a:pt x="186" y="4"/>
                  <a:pt x="183" y="3"/>
                  <a:pt x="181" y="3"/>
                </a:cubicBezTo>
                <a:cubicBezTo>
                  <a:pt x="180" y="4"/>
                  <a:pt x="178" y="7"/>
                  <a:pt x="177" y="9"/>
                </a:cubicBezTo>
                <a:cubicBezTo>
                  <a:pt x="176" y="11"/>
                  <a:pt x="175" y="13"/>
                  <a:pt x="173" y="15"/>
                </a:cubicBezTo>
                <a:cubicBezTo>
                  <a:pt x="173" y="16"/>
                  <a:pt x="173" y="16"/>
                  <a:pt x="173" y="16"/>
                </a:cubicBezTo>
                <a:cubicBezTo>
                  <a:pt x="172" y="16"/>
                  <a:pt x="172" y="16"/>
                  <a:pt x="172" y="16"/>
                </a:cubicBezTo>
                <a:cubicBezTo>
                  <a:pt x="168" y="15"/>
                  <a:pt x="165" y="15"/>
                  <a:pt x="161" y="14"/>
                </a:cubicBezTo>
                <a:cubicBezTo>
                  <a:pt x="160" y="14"/>
                  <a:pt x="160" y="14"/>
                  <a:pt x="160" y="14"/>
                </a:cubicBezTo>
                <a:cubicBezTo>
                  <a:pt x="159" y="14"/>
                  <a:pt x="159" y="14"/>
                  <a:pt x="159" y="14"/>
                </a:cubicBezTo>
                <a:cubicBezTo>
                  <a:pt x="159" y="11"/>
                  <a:pt x="158" y="9"/>
                  <a:pt x="157" y="7"/>
                </a:cubicBezTo>
                <a:cubicBezTo>
                  <a:pt x="156" y="4"/>
                  <a:pt x="156" y="2"/>
                  <a:pt x="155" y="0"/>
                </a:cubicBezTo>
                <a:cubicBezTo>
                  <a:pt x="155" y="0"/>
                  <a:pt x="155" y="0"/>
                  <a:pt x="155" y="0"/>
                </a:cubicBezTo>
                <a:cubicBezTo>
                  <a:pt x="152" y="0"/>
                  <a:pt x="150" y="0"/>
                  <a:pt x="147" y="0"/>
                </a:cubicBezTo>
                <a:cubicBezTo>
                  <a:pt x="147" y="0"/>
                  <a:pt x="147" y="0"/>
                  <a:pt x="147" y="0"/>
                </a:cubicBezTo>
                <a:cubicBezTo>
                  <a:pt x="146" y="2"/>
                  <a:pt x="145" y="4"/>
                  <a:pt x="145" y="7"/>
                </a:cubicBezTo>
                <a:cubicBezTo>
                  <a:pt x="144" y="9"/>
                  <a:pt x="143" y="11"/>
                  <a:pt x="142" y="14"/>
                </a:cubicBezTo>
                <a:cubicBezTo>
                  <a:pt x="142" y="14"/>
                  <a:pt x="142" y="14"/>
                  <a:pt x="142" y="14"/>
                </a:cubicBezTo>
                <a:cubicBezTo>
                  <a:pt x="141" y="14"/>
                  <a:pt x="141" y="14"/>
                  <a:pt x="141" y="14"/>
                </a:cubicBezTo>
                <a:cubicBezTo>
                  <a:pt x="137" y="15"/>
                  <a:pt x="133" y="15"/>
                  <a:pt x="130" y="16"/>
                </a:cubicBezTo>
                <a:cubicBezTo>
                  <a:pt x="129" y="16"/>
                  <a:pt x="129" y="16"/>
                  <a:pt x="129" y="16"/>
                </a:cubicBezTo>
                <a:cubicBezTo>
                  <a:pt x="129" y="15"/>
                  <a:pt x="129" y="15"/>
                  <a:pt x="129" y="15"/>
                </a:cubicBezTo>
                <a:cubicBezTo>
                  <a:pt x="127" y="13"/>
                  <a:pt x="126" y="11"/>
                  <a:pt x="125" y="9"/>
                </a:cubicBezTo>
                <a:cubicBezTo>
                  <a:pt x="123" y="7"/>
                  <a:pt x="122" y="4"/>
                  <a:pt x="121" y="3"/>
                </a:cubicBezTo>
                <a:cubicBezTo>
                  <a:pt x="118" y="3"/>
                  <a:pt x="116" y="4"/>
                  <a:pt x="113" y="4"/>
                </a:cubicBezTo>
                <a:cubicBezTo>
                  <a:pt x="113" y="7"/>
                  <a:pt x="113" y="9"/>
                  <a:pt x="113" y="12"/>
                </a:cubicBezTo>
                <a:cubicBezTo>
                  <a:pt x="113" y="14"/>
                  <a:pt x="112" y="17"/>
                  <a:pt x="112" y="19"/>
                </a:cubicBezTo>
                <a:cubicBezTo>
                  <a:pt x="112" y="20"/>
                  <a:pt x="112" y="20"/>
                  <a:pt x="112" y="20"/>
                </a:cubicBezTo>
                <a:cubicBezTo>
                  <a:pt x="111" y="20"/>
                  <a:pt x="111" y="20"/>
                  <a:pt x="111" y="20"/>
                </a:cubicBezTo>
                <a:cubicBezTo>
                  <a:pt x="108" y="21"/>
                  <a:pt x="104" y="22"/>
                  <a:pt x="100" y="24"/>
                </a:cubicBezTo>
                <a:cubicBezTo>
                  <a:pt x="100" y="24"/>
                  <a:pt x="100" y="24"/>
                  <a:pt x="100" y="24"/>
                </a:cubicBezTo>
                <a:cubicBezTo>
                  <a:pt x="99" y="23"/>
                  <a:pt x="99" y="23"/>
                  <a:pt x="99" y="23"/>
                </a:cubicBezTo>
                <a:cubicBezTo>
                  <a:pt x="97" y="22"/>
                  <a:pt x="96" y="20"/>
                  <a:pt x="94" y="18"/>
                </a:cubicBezTo>
                <a:cubicBezTo>
                  <a:pt x="92" y="16"/>
                  <a:pt x="90" y="15"/>
                  <a:pt x="89" y="13"/>
                </a:cubicBezTo>
                <a:cubicBezTo>
                  <a:pt x="86" y="14"/>
                  <a:pt x="84" y="15"/>
                  <a:pt x="82" y="16"/>
                </a:cubicBezTo>
                <a:cubicBezTo>
                  <a:pt x="82" y="19"/>
                  <a:pt x="82" y="21"/>
                  <a:pt x="83" y="23"/>
                </a:cubicBezTo>
                <a:cubicBezTo>
                  <a:pt x="83" y="26"/>
                  <a:pt x="83" y="28"/>
                  <a:pt x="84" y="31"/>
                </a:cubicBezTo>
                <a:cubicBezTo>
                  <a:pt x="84" y="32"/>
                  <a:pt x="84" y="32"/>
                  <a:pt x="84" y="32"/>
                </a:cubicBezTo>
                <a:cubicBezTo>
                  <a:pt x="83" y="32"/>
                  <a:pt x="83" y="32"/>
                  <a:pt x="83" y="32"/>
                </a:cubicBezTo>
                <a:cubicBezTo>
                  <a:pt x="80" y="34"/>
                  <a:pt x="76" y="36"/>
                  <a:pt x="73" y="38"/>
                </a:cubicBezTo>
                <a:cubicBezTo>
                  <a:pt x="73" y="39"/>
                  <a:pt x="73" y="39"/>
                  <a:pt x="73" y="39"/>
                </a:cubicBezTo>
                <a:cubicBezTo>
                  <a:pt x="72" y="38"/>
                  <a:pt x="72" y="38"/>
                  <a:pt x="72" y="38"/>
                </a:cubicBezTo>
                <a:cubicBezTo>
                  <a:pt x="70" y="37"/>
                  <a:pt x="68" y="36"/>
                  <a:pt x="66" y="34"/>
                </a:cubicBezTo>
                <a:cubicBezTo>
                  <a:pt x="64" y="33"/>
                  <a:pt x="62" y="31"/>
                  <a:pt x="60" y="30"/>
                </a:cubicBezTo>
                <a:cubicBezTo>
                  <a:pt x="58" y="32"/>
                  <a:pt x="56" y="33"/>
                  <a:pt x="54" y="35"/>
                </a:cubicBezTo>
                <a:cubicBezTo>
                  <a:pt x="54" y="37"/>
                  <a:pt x="55" y="40"/>
                  <a:pt x="56" y="42"/>
                </a:cubicBezTo>
                <a:cubicBezTo>
                  <a:pt x="57" y="44"/>
                  <a:pt x="58" y="47"/>
                  <a:pt x="59" y="49"/>
                </a:cubicBezTo>
                <a:cubicBezTo>
                  <a:pt x="59" y="49"/>
                  <a:pt x="59" y="49"/>
                  <a:pt x="59" y="49"/>
                </a:cubicBezTo>
                <a:cubicBezTo>
                  <a:pt x="58" y="50"/>
                  <a:pt x="58" y="50"/>
                  <a:pt x="58" y="50"/>
                </a:cubicBezTo>
                <a:cubicBezTo>
                  <a:pt x="56" y="53"/>
                  <a:pt x="53" y="55"/>
                  <a:pt x="50" y="58"/>
                </a:cubicBezTo>
                <a:cubicBezTo>
                  <a:pt x="50" y="59"/>
                  <a:pt x="50" y="59"/>
                  <a:pt x="50" y="59"/>
                </a:cubicBezTo>
                <a:cubicBezTo>
                  <a:pt x="49" y="59"/>
                  <a:pt x="49" y="59"/>
                  <a:pt x="49" y="59"/>
                </a:cubicBezTo>
                <a:cubicBezTo>
                  <a:pt x="47" y="58"/>
                  <a:pt x="44" y="57"/>
                  <a:pt x="42" y="56"/>
                </a:cubicBezTo>
                <a:cubicBezTo>
                  <a:pt x="40" y="55"/>
                  <a:pt x="37" y="54"/>
                  <a:pt x="35" y="54"/>
                </a:cubicBezTo>
                <a:cubicBezTo>
                  <a:pt x="33" y="56"/>
                  <a:pt x="32" y="58"/>
                  <a:pt x="30" y="60"/>
                </a:cubicBezTo>
                <a:cubicBezTo>
                  <a:pt x="32" y="62"/>
                  <a:pt x="33" y="64"/>
                  <a:pt x="34" y="66"/>
                </a:cubicBezTo>
                <a:cubicBezTo>
                  <a:pt x="36" y="68"/>
                  <a:pt x="37" y="70"/>
                  <a:pt x="38" y="72"/>
                </a:cubicBezTo>
                <a:cubicBezTo>
                  <a:pt x="39" y="72"/>
                  <a:pt x="39" y="72"/>
                  <a:pt x="39" y="72"/>
                </a:cubicBezTo>
                <a:cubicBezTo>
                  <a:pt x="38" y="73"/>
                  <a:pt x="38" y="73"/>
                  <a:pt x="38" y="73"/>
                </a:cubicBezTo>
                <a:cubicBezTo>
                  <a:pt x="36" y="76"/>
                  <a:pt x="34" y="80"/>
                  <a:pt x="32" y="83"/>
                </a:cubicBezTo>
                <a:cubicBezTo>
                  <a:pt x="32" y="84"/>
                  <a:pt x="32" y="84"/>
                  <a:pt x="32" y="84"/>
                </a:cubicBezTo>
                <a:cubicBezTo>
                  <a:pt x="31" y="84"/>
                  <a:pt x="31" y="84"/>
                  <a:pt x="31" y="84"/>
                </a:cubicBezTo>
                <a:cubicBezTo>
                  <a:pt x="29" y="83"/>
                  <a:pt x="26" y="83"/>
                  <a:pt x="24" y="83"/>
                </a:cubicBezTo>
                <a:cubicBezTo>
                  <a:pt x="21" y="82"/>
                  <a:pt x="19" y="82"/>
                  <a:pt x="17" y="82"/>
                </a:cubicBezTo>
                <a:cubicBezTo>
                  <a:pt x="15" y="84"/>
                  <a:pt x="14" y="86"/>
                  <a:pt x="13" y="89"/>
                </a:cubicBezTo>
                <a:cubicBezTo>
                  <a:pt x="15" y="90"/>
                  <a:pt x="16" y="92"/>
                  <a:pt x="18" y="94"/>
                </a:cubicBezTo>
                <a:cubicBezTo>
                  <a:pt x="20" y="95"/>
                  <a:pt x="22" y="97"/>
                  <a:pt x="24" y="99"/>
                </a:cubicBezTo>
                <a:cubicBezTo>
                  <a:pt x="24" y="99"/>
                  <a:pt x="24" y="99"/>
                  <a:pt x="24" y="99"/>
                </a:cubicBezTo>
                <a:cubicBezTo>
                  <a:pt x="24" y="100"/>
                  <a:pt x="24" y="100"/>
                  <a:pt x="24" y="100"/>
                </a:cubicBezTo>
                <a:cubicBezTo>
                  <a:pt x="22" y="104"/>
                  <a:pt x="21" y="108"/>
                  <a:pt x="20" y="111"/>
                </a:cubicBezTo>
                <a:cubicBezTo>
                  <a:pt x="20" y="112"/>
                  <a:pt x="20" y="112"/>
                  <a:pt x="20" y="112"/>
                </a:cubicBezTo>
                <a:cubicBezTo>
                  <a:pt x="19" y="112"/>
                  <a:pt x="19" y="112"/>
                  <a:pt x="19" y="112"/>
                </a:cubicBezTo>
                <a:cubicBezTo>
                  <a:pt x="17" y="112"/>
                  <a:pt x="14" y="112"/>
                  <a:pt x="12" y="113"/>
                </a:cubicBezTo>
                <a:cubicBezTo>
                  <a:pt x="9" y="113"/>
                  <a:pt x="7" y="113"/>
                  <a:pt x="4" y="113"/>
                </a:cubicBezTo>
                <a:cubicBezTo>
                  <a:pt x="4" y="116"/>
                  <a:pt x="3" y="118"/>
                  <a:pt x="3" y="121"/>
                </a:cubicBezTo>
                <a:cubicBezTo>
                  <a:pt x="5" y="122"/>
                  <a:pt x="7" y="123"/>
                  <a:pt x="9" y="125"/>
                </a:cubicBezTo>
                <a:cubicBezTo>
                  <a:pt x="11" y="126"/>
                  <a:pt x="13" y="127"/>
                  <a:pt x="15" y="128"/>
                </a:cubicBezTo>
                <a:cubicBezTo>
                  <a:pt x="16" y="129"/>
                  <a:pt x="16" y="129"/>
                  <a:pt x="16" y="129"/>
                </a:cubicBezTo>
                <a:cubicBezTo>
                  <a:pt x="16" y="130"/>
                  <a:pt x="16" y="130"/>
                  <a:pt x="16" y="130"/>
                </a:cubicBezTo>
                <a:cubicBezTo>
                  <a:pt x="15" y="133"/>
                  <a:pt x="15" y="137"/>
                  <a:pt x="15" y="141"/>
                </a:cubicBezTo>
                <a:cubicBezTo>
                  <a:pt x="14" y="142"/>
                  <a:pt x="14" y="142"/>
                  <a:pt x="14" y="142"/>
                </a:cubicBezTo>
                <a:cubicBezTo>
                  <a:pt x="14" y="142"/>
                  <a:pt x="14" y="142"/>
                  <a:pt x="14" y="142"/>
                </a:cubicBezTo>
                <a:cubicBezTo>
                  <a:pt x="12" y="143"/>
                  <a:pt x="9" y="144"/>
                  <a:pt x="7" y="145"/>
                </a:cubicBezTo>
                <a:cubicBezTo>
                  <a:pt x="4" y="145"/>
                  <a:pt x="2" y="146"/>
                  <a:pt x="0" y="147"/>
                </a:cubicBezTo>
                <a:cubicBezTo>
                  <a:pt x="0" y="147"/>
                  <a:pt x="0" y="147"/>
                  <a:pt x="0" y="147"/>
                </a:cubicBezTo>
                <a:cubicBezTo>
                  <a:pt x="0" y="148"/>
                  <a:pt x="0" y="150"/>
                  <a:pt x="0" y="151"/>
                </a:cubicBezTo>
                <a:cubicBezTo>
                  <a:pt x="0" y="152"/>
                  <a:pt x="0" y="153"/>
                  <a:pt x="0" y="155"/>
                </a:cubicBezTo>
                <a:cubicBezTo>
                  <a:pt x="0" y="155"/>
                  <a:pt x="0" y="155"/>
                  <a:pt x="0" y="155"/>
                </a:cubicBezTo>
                <a:cubicBezTo>
                  <a:pt x="2" y="156"/>
                  <a:pt x="4" y="156"/>
                  <a:pt x="7" y="157"/>
                </a:cubicBezTo>
                <a:cubicBezTo>
                  <a:pt x="9" y="158"/>
                  <a:pt x="12" y="158"/>
                  <a:pt x="14" y="159"/>
                </a:cubicBezTo>
                <a:cubicBezTo>
                  <a:pt x="14" y="160"/>
                  <a:pt x="14" y="160"/>
                  <a:pt x="14" y="160"/>
                </a:cubicBezTo>
                <a:cubicBezTo>
                  <a:pt x="15" y="160"/>
                  <a:pt x="15" y="160"/>
                  <a:pt x="15" y="160"/>
                </a:cubicBezTo>
                <a:cubicBezTo>
                  <a:pt x="15" y="165"/>
                  <a:pt x="15" y="168"/>
                  <a:pt x="16" y="172"/>
                </a:cubicBezTo>
                <a:cubicBezTo>
                  <a:pt x="16" y="173"/>
                  <a:pt x="16" y="173"/>
                  <a:pt x="16" y="173"/>
                </a:cubicBezTo>
                <a:cubicBezTo>
                  <a:pt x="15" y="173"/>
                  <a:pt x="15" y="173"/>
                  <a:pt x="15" y="173"/>
                </a:cubicBezTo>
                <a:cubicBezTo>
                  <a:pt x="13" y="174"/>
                  <a:pt x="11" y="176"/>
                  <a:pt x="9" y="177"/>
                </a:cubicBezTo>
                <a:cubicBezTo>
                  <a:pt x="7" y="178"/>
                  <a:pt x="5" y="179"/>
                  <a:pt x="3" y="181"/>
                </a:cubicBezTo>
                <a:cubicBezTo>
                  <a:pt x="3" y="183"/>
                  <a:pt x="4" y="186"/>
                  <a:pt x="4" y="188"/>
                </a:cubicBezTo>
                <a:cubicBezTo>
                  <a:pt x="7" y="189"/>
                  <a:pt x="9" y="189"/>
                  <a:pt x="12" y="189"/>
                </a:cubicBezTo>
                <a:cubicBezTo>
                  <a:pt x="14" y="189"/>
                  <a:pt x="17" y="189"/>
                  <a:pt x="19" y="190"/>
                </a:cubicBezTo>
                <a:cubicBezTo>
                  <a:pt x="20" y="190"/>
                  <a:pt x="20" y="190"/>
                  <a:pt x="20" y="190"/>
                </a:cubicBezTo>
                <a:cubicBezTo>
                  <a:pt x="20" y="190"/>
                  <a:pt x="20" y="190"/>
                  <a:pt x="20" y="190"/>
                </a:cubicBezTo>
                <a:cubicBezTo>
                  <a:pt x="21" y="194"/>
                  <a:pt x="22" y="198"/>
                  <a:pt x="24" y="201"/>
                </a:cubicBezTo>
                <a:cubicBezTo>
                  <a:pt x="24" y="202"/>
                  <a:pt x="24" y="202"/>
                  <a:pt x="24" y="202"/>
                </a:cubicBezTo>
                <a:cubicBezTo>
                  <a:pt x="24" y="203"/>
                  <a:pt x="24" y="203"/>
                  <a:pt x="24" y="203"/>
                </a:cubicBezTo>
                <a:cubicBezTo>
                  <a:pt x="22" y="204"/>
                  <a:pt x="20" y="206"/>
                  <a:pt x="18" y="208"/>
                </a:cubicBezTo>
                <a:cubicBezTo>
                  <a:pt x="16" y="210"/>
                  <a:pt x="15" y="211"/>
                  <a:pt x="13" y="213"/>
                </a:cubicBezTo>
                <a:cubicBezTo>
                  <a:pt x="14" y="215"/>
                  <a:pt x="15" y="218"/>
                  <a:pt x="17" y="220"/>
                </a:cubicBezTo>
                <a:cubicBezTo>
                  <a:pt x="19" y="220"/>
                  <a:pt x="21" y="219"/>
                  <a:pt x="24" y="219"/>
                </a:cubicBezTo>
                <a:cubicBezTo>
                  <a:pt x="26" y="219"/>
                  <a:pt x="29" y="218"/>
                  <a:pt x="31" y="218"/>
                </a:cubicBezTo>
                <a:cubicBezTo>
                  <a:pt x="32" y="218"/>
                  <a:pt x="32" y="218"/>
                  <a:pt x="32" y="218"/>
                </a:cubicBezTo>
                <a:cubicBezTo>
                  <a:pt x="32" y="219"/>
                  <a:pt x="32" y="219"/>
                  <a:pt x="32" y="219"/>
                </a:cubicBezTo>
                <a:cubicBezTo>
                  <a:pt x="34" y="222"/>
                  <a:pt x="36" y="225"/>
                  <a:pt x="38" y="228"/>
                </a:cubicBezTo>
                <a:cubicBezTo>
                  <a:pt x="39" y="229"/>
                  <a:pt x="39" y="229"/>
                  <a:pt x="39" y="229"/>
                </a:cubicBezTo>
                <a:cubicBezTo>
                  <a:pt x="38" y="230"/>
                  <a:pt x="38" y="230"/>
                  <a:pt x="38" y="230"/>
                </a:cubicBezTo>
                <a:cubicBezTo>
                  <a:pt x="37" y="232"/>
                  <a:pt x="36" y="234"/>
                  <a:pt x="34" y="236"/>
                </a:cubicBezTo>
                <a:cubicBezTo>
                  <a:pt x="33" y="238"/>
                  <a:pt x="32" y="240"/>
                  <a:pt x="30" y="242"/>
                </a:cubicBezTo>
                <a:cubicBezTo>
                  <a:pt x="32" y="244"/>
                  <a:pt x="33" y="246"/>
                  <a:pt x="35" y="248"/>
                </a:cubicBezTo>
                <a:cubicBezTo>
                  <a:pt x="37" y="247"/>
                  <a:pt x="40" y="246"/>
                  <a:pt x="42" y="246"/>
                </a:cubicBezTo>
                <a:cubicBezTo>
                  <a:pt x="44" y="245"/>
                  <a:pt x="47" y="244"/>
                  <a:pt x="49" y="243"/>
                </a:cubicBezTo>
                <a:cubicBezTo>
                  <a:pt x="50" y="243"/>
                  <a:pt x="50" y="243"/>
                  <a:pt x="50" y="243"/>
                </a:cubicBezTo>
                <a:cubicBezTo>
                  <a:pt x="50" y="243"/>
                  <a:pt x="50" y="243"/>
                  <a:pt x="50" y="243"/>
                </a:cubicBezTo>
                <a:cubicBezTo>
                  <a:pt x="53" y="246"/>
                  <a:pt x="56" y="249"/>
                  <a:pt x="58" y="251"/>
                </a:cubicBezTo>
                <a:cubicBezTo>
                  <a:pt x="59" y="252"/>
                  <a:pt x="59" y="252"/>
                  <a:pt x="59" y="252"/>
                </a:cubicBezTo>
                <a:cubicBezTo>
                  <a:pt x="59" y="253"/>
                  <a:pt x="59" y="253"/>
                  <a:pt x="59" y="253"/>
                </a:cubicBezTo>
                <a:cubicBezTo>
                  <a:pt x="58" y="255"/>
                  <a:pt x="57" y="257"/>
                  <a:pt x="56" y="260"/>
                </a:cubicBezTo>
                <a:cubicBezTo>
                  <a:pt x="55" y="262"/>
                  <a:pt x="54" y="264"/>
                  <a:pt x="54" y="266"/>
                </a:cubicBezTo>
                <a:cubicBezTo>
                  <a:pt x="56" y="268"/>
                  <a:pt x="58" y="270"/>
                  <a:pt x="60" y="271"/>
                </a:cubicBezTo>
                <a:cubicBezTo>
                  <a:pt x="62" y="270"/>
                  <a:pt x="64" y="269"/>
                  <a:pt x="66" y="267"/>
                </a:cubicBezTo>
                <a:cubicBezTo>
                  <a:pt x="68" y="266"/>
                  <a:pt x="70" y="265"/>
                  <a:pt x="72" y="263"/>
                </a:cubicBezTo>
                <a:cubicBezTo>
                  <a:pt x="73" y="263"/>
                  <a:pt x="73" y="263"/>
                  <a:pt x="73" y="263"/>
                </a:cubicBezTo>
                <a:cubicBezTo>
                  <a:pt x="73" y="263"/>
                  <a:pt x="73" y="263"/>
                  <a:pt x="73" y="263"/>
                </a:cubicBezTo>
                <a:cubicBezTo>
                  <a:pt x="76" y="266"/>
                  <a:pt x="80" y="268"/>
                  <a:pt x="83" y="270"/>
                </a:cubicBezTo>
                <a:cubicBezTo>
                  <a:pt x="84" y="270"/>
                  <a:pt x="84" y="270"/>
                  <a:pt x="84" y="270"/>
                </a:cubicBezTo>
                <a:cubicBezTo>
                  <a:pt x="84" y="271"/>
                  <a:pt x="84" y="271"/>
                  <a:pt x="84" y="271"/>
                </a:cubicBezTo>
                <a:cubicBezTo>
                  <a:pt x="83" y="273"/>
                  <a:pt x="83" y="276"/>
                  <a:pt x="83" y="278"/>
                </a:cubicBezTo>
                <a:cubicBezTo>
                  <a:pt x="82" y="280"/>
                  <a:pt x="82" y="283"/>
                  <a:pt x="82" y="285"/>
                </a:cubicBezTo>
                <a:cubicBezTo>
                  <a:pt x="84" y="286"/>
                  <a:pt x="86" y="287"/>
                  <a:pt x="89" y="289"/>
                </a:cubicBezTo>
                <a:cubicBezTo>
                  <a:pt x="90" y="287"/>
                  <a:pt x="92" y="285"/>
                  <a:pt x="94" y="283"/>
                </a:cubicBezTo>
                <a:cubicBezTo>
                  <a:pt x="96" y="282"/>
                  <a:pt x="97" y="280"/>
                  <a:pt x="99" y="278"/>
                </a:cubicBezTo>
                <a:cubicBezTo>
                  <a:pt x="100" y="278"/>
                  <a:pt x="100" y="278"/>
                  <a:pt x="100" y="278"/>
                </a:cubicBezTo>
                <a:cubicBezTo>
                  <a:pt x="100" y="278"/>
                  <a:pt x="100" y="278"/>
                  <a:pt x="100" y="278"/>
                </a:cubicBezTo>
                <a:cubicBezTo>
                  <a:pt x="104" y="279"/>
                  <a:pt x="108" y="281"/>
                  <a:pt x="111" y="282"/>
                </a:cubicBezTo>
                <a:cubicBezTo>
                  <a:pt x="112" y="282"/>
                  <a:pt x="112" y="282"/>
                  <a:pt x="112" y="282"/>
                </a:cubicBezTo>
                <a:cubicBezTo>
                  <a:pt x="112" y="283"/>
                  <a:pt x="112" y="283"/>
                  <a:pt x="112" y="283"/>
                </a:cubicBezTo>
                <a:cubicBezTo>
                  <a:pt x="112" y="285"/>
                  <a:pt x="113" y="288"/>
                  <a:pt x="113" y="290"/>
                </a:cubicBezTo>
                <a:cubicBezTo>
                  <a:pt x="113" y="292"/>
                  <a:pt x="113" y="295"/>
                  <a:pt x="113" y="297"/>
                </a:cubicBezTo>
                <a:cubicBezTo>
                  <a:pt x="116" y="298"/>
                  <a:pt x="118" y="298"/>
                  <a:pt x="121" y="299"/>
                </a:cubicBezTo>
                <a:cubicBezTo>
                  <a:pt x="122" y="297"/>
                  <a:pt x="124" y="295"/>
                  <a:pt x="125" y="293"/>
                </a:cubicBezTo>
                <a:cubicBezTo>
                  <a:pt x="126" y="291"/>
                  <a:pt x="127" y="288"/>
                  <a:pt x="129" y="287"/>
                </a:cubicBezTo>
                <a:cubicBezTo>
                  <a:pt x="129" y="286"/>
                  <a:pt x="129" y="286"/>
                  <a:pt x="129" y="286"/>
                </a:cubicBezTo>
                <a:cubicBezTo>
                  <a:pt x="130" y="286"/>
                  <a:pt x="130" y="286"/>
                  <a:pt x="130" y="286"/>
                </a:cubicBezTo>
                <a:cubicBezTo>
                  <a:pt x="133" y="286"/>
                  <a:pt x="137" y="287"/>
                  <a:pt x="141" y="287"/>
                </a:cubicBezTo>
                <a:cubicBezTo>
                  <a:pt x="142" y="287"/>
                  <a:pt x="142" y="287"/>
                  <a:pt x="142" y="287"/>
                </a:cubicBezTo>
                <a:cubicBezTo>
                  <a:pt x="142" y="288"/>
                  <a:pt x="142" y="288"/>
                  <a:pt x="142" y="288"/>
                </a:cubicBezTo>
                <a:cubicBezTo>
                  <a:pt x="143" y="290"/>
                  <a:pt x="144" y="293"/>
                  <a:pt x="145" y="295"/>
                </a:cubicBezTo>
                <a:cubicBezTo>
                  <a:pt x="145" y="297"/>
                  <a:pt x="146" y="300"/>
                  <a:pt x="147" y="302"/>
                </a:cubicBezTo>
                <a:cubicBezTo>
                  <a:pt x="147" y="302"/>
                  <a:pt x="147" y="302"/>
                  <a:pt x="147" y="302"/>
                </a:cubicBezTo>
                <a:cubicBezTo>
                  <a:pt x="150" y="302"/>
                  <a:pt x="152" y="302"/>
                  <a:pt x="155" y="302"/>
                </a:cubicBezTo>
                <a:cubicBezTo>
                  <a:pt x="155" y="302"/>
                  <a:pt x="155" y="302"/>
                  <a:pt x="155" y="302"/>
                </a:cubicBezTo>
                <a:cubicBezTo>
                  <a:pt x="156" y="300"/>
                  <a:pt x="156" y="297"/>
                  <a:pt x="157" y="295"/>
                </a:cubicBezTo>
                <a:cubicBezTo>
                  <a:pt x="158" y="293"/>
                  <a:pt x="159" y="290"/>
                  <a:pt x="159" y="288"/>
                </a:cubicBezTo>
                <a:cubicBezTo>
                  <a:pt x="160" y="287"/>
                  <a:pt x="160" y="287"/>
                  <a:pt x="160" y="287"/>
                </a:cubicBezTo>
                <a:cubicBezTo>
                  <a:pt x="161" y="287"/>
                  <a:pt x="161" y="287"/>
                  <a:pt x="161" y="287"/>
                </a:cubicBezTo>
                <a:cubicBezTo>
                  <a:pt x="165" y="287"/>
                  <a:pt x="168" y="286"/>
                  <a:pt x="172" y="286"/>
                </a:cubicBezTo>
                <a:cubicBezTo>
                  <a:pt x="173" y="286"/>
                  <a:pt x="173" y="286"/>
                  <a:pt x="173" y="286"/>
                </a:cubicBezTo>
                <a:cubicBezTo>
                  <a:pt x="173" y="287"/>
                  <a:pt x="173" y="287"/>
                  <a:pt x="173" y="287"/>
                </a:cubicBezTo>
                <a:cubicBezTo>
                  <a:pt x="175" y="288"/>
                  <a:pt x="176" y="291"/>
                  <a:pt x="177" y="293"/>
                </a:cubicBezTo>
                <a:cubicBezTo>
                  <a:pt x="178" y="295"/>
                  <a:pt x="180" y="297"/>
                  <a:pt x="181" y="299"/>
                </a:cubicBezTo>
                <a:cubicBezTo>
                  <a:pt x="183" y="298"/>
                  <a:pt x="186" y="298"/>
                  <a:pt x="188" y="297"/>
                </a:cubicBezTo>
                <a:cubicBezTo>
                  <a:pt x="189" y="295"/>
                  <a:pt x="189" y="292"/>
                  <a:pt x="189" y="290"/>
                </a:cubicBezTo>
                <a:cubicBezTo>
                  <a:pt x="189" y="288"/>
                  <a:pt x="189" y="285"/>
                  <a:pt x="190" y="283"/>
                </a:cubicBezTo>
                <a:cubicBezTo>
                  <a:pt x="190" y="282"/>
                  <a:pt x="190" y="282"/>
                  <a:pt x="190" y="282"/>
                </a:cubicBezTo>
                <a:cubicBezTo>
                  <a:pt x="191" y="282"/>
                  <a:pt x="191" y="282"/>
                  <a:pt x="191" y="282"/>
                </a:cubicBezTo>
                <a:cubicBezTo>
                  <a:pt x="194" y="281"/>
                  <a:pt x="198" y="279"/>
                  <a:pt x="202" y="278"/>
                </a:cubicBezTo>
                <a:cubicBezTo>
                  <a:pt x="202" y="278"/>
                  <a:pt x="202" y="278"/>
                  <a:pt x="202" y="278"/>
                </a:cubicBezTo>
                <a:cubicBezTo>
                  <a:pt x="203" y="278"/>
                  <a:pt x="203" y="278"/>
                  <a:pt x="203" y="278"/>
                </a:cubicBezTo>
                <a:cubicBezTo>
                  <a:pt x="205" y="280"/>
                  <a:pt x="206" y="282"/>
                  <a:pt x="208" y="283"/>
                </a:cubicBezTo>
                <a:cubicBezTo>
                  <a:pt x="210" y="285"/>
                  <a:pt x="211" y="287"/>
                  <a:pt x="213" y="289"/>
                </a:cubicBezTo>
                <a:cubicBezTo>
                  <a:pt x="215" y="288"/>
                  <a:pt x="218" y="286"/>
                  <a:pt x="220" y="285"/>
                </a:cubicBezTo>
                <a:cubicBezTo>
                  <a:pt x="220" y="283"/>
                  <a:pt x="219" y="280"/>
                  <a:pt x="219" y="278"/>
                </a:cubicBezTo>
                <a:cubicBezTo>
                  <a:pt x="219" y="276"/>
                  <a:pt x="218" y="273"/>
                  <a:pt x="218" y="271"/>
                </a:cubicBezTo>
                <a:cubicBezTo>
                  <a:pt x="218" y="270"/>
                  <a:pt x="218" y="270"/>
                  <a:pt x="218" y="270"/>
                </a:cubicBezTo>
                <a:cubicBezTo>
                  <a:pt x="219" y="270"/>
                  <a:pt x="219" y="270"/>
                  <a:pt x="219" y="270"/>
                </a:cubicBezTo>
                <a:cubicBezTo>
                  <a:pt x="222" y="268"/>
                  <a:pt x="225" y="266"/>
                  <a:pt x="228" y="263"/>
                </a:cubicBezTo>
                <a:cubicBezTo>
                  <a:pt x="229" y="263"/>
                  <a:pt x="229" y="263"/>
                  <a:pt x="229" y="263"/>
                </a:cubicBezTo>
                <a:cubicBezTo>
                  <a:pt x="230" y="263"/>
                  <a:pt x="230" y="263"/>
                  <a:pt x="230" y="263"/>
                </a:cubicBezTo>
                <a:cubicBezTo>
                  <a:pt x="232" y="265"/>
                  <a:pt x="234" y="266"/>
                  <a:pt x="236" y="267"/>
                </a:cubicBezTo>
                <a:cubicBezTo>
                  <a:pt x="238" y="269"/>
                  <a:pt x="240" y="270"/>
                  <a:pt x="242" y="271"/>
                </a:cubicBezTo>
                <a:cubicBezTo>
                  <a:pt x="244" y="270"/>
                  <a:pt x="246" y="268"/>
                  <a:pt x="248" y="266"/>
                </a:cubicBezTo>
                <a:cubicBezTo>
                  <a:pt x="247" y="264"/>
                  <a:pt x="247" y="262"/>
                  <a:pt x="246" y="260"/>
                </a:cubicBezTo>
                <a:cubicBezTo>
                  <a:pt x="245" y="257"/>
                  <a:pt x="244" y="255"/>
                  <a:pt x="243" y="253"/>
                </a:cubicBezTo>
                <a:cubicBezTo>
                  <a:pt x="243" y="252"/>
                  <a:pt x="243" y="252"/>
                  <a:pt x="243" y="252"/>
                </a:cubicBezTo>
                <a:cubicBezTo>
                  <a:pt x="243" y="251"/>
                  <a:pt x="243" y="251"/>
                  <a:pt x="243" y="251"/>
                </a:cubicBezTo>
                <a:cubicBezTo>
                  <a:pt x="246" y="249"/>
                  <a:pt x="249" y="246"/>
                  <a:pt x="252" y="243"/>
                </a:cubicBezTo>
                <a:cubicBezTo>
                  <a:pt x="252" y="243"/>
                  <a:pt x="252" y="243"/>
                  <a:pt x="252" y="243"/>
                </a:cubicBezTo>
                <a:cubicBezTo>
                  <a:pt x="253" y="243"/>
                  <a:pt x="253" y="243"/>
                  <a:pt x="253" y="243"/>
                </a:cubicBezTo>
                <a:cubicBezTo>
                  <a:pt x="255" y="244"/>
                  <a:pt x="258" y="245"/>
                  <a:pt x="260" y="246"/>
                </a:cubicBezTo>
                <a:cubicBezTo>
                  <a:pt x="262" y="246"/>
                  <a:pt x="264" y="247"/>
                  <a:pt x="267" y="248"/>
                </a:cubicBezTo>
                <a:cubicBezTo>
                  <a:pt x="268" y="246"/>
                  <a:pt x="270" y="244"/>
                  <a:pt x="271" y="242"/>
                </a:cubicBezTo>
                <a:cubicBezTo>
                  <a:pt x="270" y="240"/>
                  <a:pt x="269" y="238"/>
                  <a:pt x="268" y="236"/>
                </a:cubicBezTo>
                <a:cubicBezTo>
                  <a:pt x="266" y="234"/>
                  <a:pt x="265" y="232"/>
                  <a:pt x="264" y="230"/>
                </a:cubicBezTo>
                <a:cubicBezTo>
                  <a:pt x="263" y="229"/>
                  <a:pt x="263" y="229"/>
                  <a:pt x="263" y="229"/>
                </a:cubicBezTo>
                <a:cubicBezTo>
                  <a:pt x="264" y="228"/>
                  <a:pt x="264" y="228"/>
                  <a:pt x="264" y="228"/>
                </a:cubicBezTo>
                <a:cubicBezTo>
                  <a:pt x="266" y="225"/>
                  <a:pt x="268" y="222"/>
                  <a:pt x="270" y="219"/>
                </a:cubicBezTo>
                <a:cubicBezTo>
                  <a:pt x="270" y="218"/>
                  <a:pt x="270" y="218"/>
                  <a:pt x="270" y="218"/>
                </a:cubicBezTo>
                <a:cubicBezTo>
                  <a:pt x="271" y="218"/>
                  <a:pt x="271" y="218"/>
                  <a:pt x="271" y="218"/>
                </a:cubicBezTo>
                <a:cubicBezTo>
                  <a:pt x="273" y="218"/>
                  <a:pt x="276" y="219"/>
                  <a:pt x="278" y="219"/>
                </a:cubicBezTo>
                <a:cubicBezTo>
                  <a:pt x="281" y="219"/>
                  <a:pt x="283" y="220"/>
                  <a:pt x="285" y="220"/>
                </a:cubicBezTo>
                <a:cubicBezTo>
                  <a:pt x="286" y="218"/>
                  <a:pt x="288" y="215"/>
                  <a:pt x="289" y="213"/>
                </a:cubicBezTo>
                <a:cubicBezTo>
                  <a:pt x="287" y="211"/>
                  <a:pt x="285" y="210"/>
                  <a:pt x="284" y="208"/>
                </a:cubicBezTo>
                <a:cubicBezTo>
                  <a:pt x="282" y="206"/>
                  <a:pt x="280" y="204"/>
                  <a:pt x="278" y="203"/>
                </a:cubicBezTo>
                <a:cubicBezTo>
                  <a:pt x="278" y="202"/>
                  <a:pt x="278" y="202"/>
                  <a:pt x="278" y="202"/>
                </a:cubicBezTo>
                <a:cubicBezTo>
                  <a:pt x="278" y="201"/>
                  <a:pt x="278" y="201"/>
                  <a:pt x="278" y="201"/>
                </a:cubicBezTo>
                <a:cubicBezTo>
                  <a:pt x="279" y="198"/>
                  <a:pt x="281" y="194"/>
                  <a:pt x="282" y="190"/>
                </a:cubicBezTo>
                <a:cubicBezTo>
                  <a:pt x="282" y="190"/>
                  <a:pt x="282" y="190"/>
                  <a:pt x="282" y="190"/>
                </a:cubicBezTo>
                <a:cubicBezTo>
                  <a:pt x="283" y="190"/>
                  <a:pt x="283" y="190"/>
                  <a:pt x="283" y="190"/>
                </a:cubicBezTo>
                <a:cubicBezTo>
                  <a:pt x="285" y="189"/>
                  <a:pt x="288" y="189"/>
                  <a:pt x="290" y="189"/>
                </a:cubicBezTo>
                <a:cubicBezTo>
                  <a:pt x="293" y="189"/>
                  <a:pt x="295" y="189"/>
                  <a:pt x="297" y="188"/>
                </a:cubicBezTo>
                <a:cubicBezTo>
                  <a:pt x="298" y="186"/>
                  <a:pt x="299" y="183"/>
                  <a:pt x="299" y="181"/>
                </a:cubicBezTo>
                <a:cubicBezTo>
                  <a:pt x="297" y="179"/>
                  <a:pt x="295" y="178"/>
                  <a:pt x="293" y="177"/>
                </a:cubicBezTo>
                <a:cubicBezTo>
                  <a:pt x="291" y="176"/>
                  <a:pt x="289" y="174"/>
                  <a:pt x="287" y="173"/>
                </a:cubicBezTo>
                <a:cubicBezTo>
                  <a:pt x="286" y="173"/>
                  <a:pt x="286" y="173"/>
                  <a:pt x="286" y="173"/>
                </a:cubicBezTo>
                <a:cubicBezTo>
                  <a:pt x="286" y="172"/>
                  <a:pt x="286" y="172"/>
                  <a:pt x="286" y="172"/>
                </a:cubicBezTo>
                <a:cubicBezTo>
                  <a:pt x="287" y="168"/>
                  <a:pt x="287" y="165"/>
                  <a:pt x="287" y="160"/>
                </a:cubicBezTo>
                <a:cubicBezTo>
                  <a:pt x="287" y="160"/>
                  <a:pt x="287" y="160"/>
                  <a:pt x="287" y="160"/>
                </a:cubicBezTo>
                <a:cubicBezTo>
                  <a:pt x="288" y="159"/>
                  <a:pt x="288" y="159"/>
                  <a:pt x="288" y="159"/>
                </a:cubicBezTo>
                <a:cubicBezTo>
                  <a:pt x="290" y="159"/>
                  <a:pt x="293" y="158"/>
                  <a:pt x="295" y="157"/>
                </a:cubicBezTo>
                <a:cubicBezTo>
                  <a:pt x="297" y="156"/>
                  <a:pt x="300" y="156"/>
                  <a:pt x="302" y="155"/>
                </a:cubicBezTo>
                <a:cubicBezTo>
                  <a:pt x="302" y="155"/>
                  <a:pt x="302" y="155"/>
                  <a:pt x="302" y="155"/>
                </a:cubicBezTo>
                <a:cubicBezTo>
                  <a:pt x="302" y="153"/>
                  <a:pt x="302" y="152"/>
                  <a:pt x="302" y="151"/>
                </a:cubicBezTo>
                <a:cubicBezTo>
                  <a:pt x="302" y="149"/>
                  <a:pt x="302" y="148"/>
                  <a:pt x="302" y="147"/>
                </a:cubicBezTo>
                <a:close/>
                <a:moveTo>
                  <a:pt x="159" y="110"/>
                </a:moveTo>
                <a:cubicBezTo>
                  <a:pt x="161" y="93"/>
                  <a:pt x="164" y="76"/>
                  <a:pt x="169" y="59"/>
                </a:cubicBezTo>
                <a:cubicBezTo>
                  <a:pt x="169" y="58"/>
                  <a:pt x="169" y="58"/>
                  <a:pt x="169" y="58"/>
                </a:cubicBezTo>
                <a:cubicBezTo>
                  <a:pt x="170" y="59"/>
                  <a:pt x="170" y="59"/>
                  <a:pt x="170" y="59"/>
                </a:cubicBezTo>
                <a:cubicBezTo>
                  <a:pt x="182" y="61"/>
                  <a:pt x="193" y="66"/>
                  <a:pt x="203" y="72"/>
                </a:cubicBezTo>
                <a:cubicBezTo>
                  <a:pt x="204" y="73"/>
                  <a:pt x="204" y="73"/>
                  <a:pt x="204" y="73"/>
                </a:cubicBezTo>
                <a:cubicBezTo>
                  <a:pt x="203" y="74"/>
                  <a:pt x="203" y="74"/>
                  <a:pt x="203" y="74"/>
                </a:cubicBezTo>
                <a:cubicBezTo>
                  <a:pt x="195" y="90"/>
                  <a:pt x="185" y="104"/>
                  <a:pt x="174" y="116"/>
                </a:cubicBezTo>
                <a:cubicBezTo>
                  <a:pt x="173" y="117"/>
                  <a:pt x="173" y="117"/>
                  <a:pt x="173" y="117"/>
                </a:cubicBezTo>
                <a:cubicBezTo>
                  <a:pt x="172" y="117"/>
                  <a:pt x="172" y="117"/>
                  <a:pt x="172" y="117"/>
                </a:cubicBezTo>
                <a:cubicBezTo>
                  <a:pt x="169" y="114"/>
                  <a:pt x="165" y="112"/>
                  <a:pt x="160" y="111"/>
                </a:cubicBezTo>
                <a:cubicBezTo>
                  <a:pt x="159" y="111"/>
                  <a:pt x="159" y="111"/>
                  <a:pt x="159" y="111"/>
                </a:cubicBezTo>
                <a:lnTo>
                  <a:pt x="159" y="110"/>
                </a:lnTo>
                <a:close/>
                <a:moveTo>
                  <a:pt x="99" y="72"/>
                </a:moveTo>
                <a:cubicBezTo>
                  <a:pt x="109" y="65"/>
                  <a:pt x="120" y="61"/>
                  <a:pt x="132" y="58"/>
                </a:cubicBezTo>
                <a:cubicBezTo>
                  <a:pt x="133" y="58"/>
                  <a:pt x="133" y="58"/>
                  <a:pt x="133" y="58"/>
                </a:cubicBezTo>
                <a:cubicBezTo>
                  <a:pt x="134" y="59"/>
                  <a:pt x="134" y="59"/>
                  <a:pt x="134" y="59"/>
                </a:cubicBezTo>
                <a:cubicBezTo>
                  <a:pt x="139" y="76"/>
                  <a:pt x="142" y="93"/>
                  <a:pt x="143" y="110"/>
                </a:cubicBezTo>
                <a:cubicBezTo>
                  <a:pt x="143" y="111"/>
                  <a:pt x="143" y="111"/>
                  <a:pt x="143" y="111"/>
                </a:cubicBezTo>
                <a:cubicBezTo>
                  <a:pt x="142" y="111"/>
                  <a:pt x="142" y="111"/>
                  <a:pt x="142" y="111"/>
                </a:cubicBezTo>
                <a:cubicBezTo>
                  <a:pt x="138" y="112"/>
                  <a:pt x="134" y="114"/>
                  <a:pt x="130" y="116"/>
                </a:cubicBezTo>
                <a:cubicBezTo>
                  <a:pt x="129" y="117"/>
                  <a:pt x="129" y="117"/>
                  <a:pt x="129" y="117"/>
                </a:cubicBezTo>
                <a:cubicBezTo>
                  <a:pt x="128" y="116"/>
                  <a:pt x="128" y="116"/>
                  <a:pt x="128" y="116"/>
                </a:cubicBezTo>
                <a:cubicBezTo>
                  <a:pt x="117" y="103"/>
                  <a:pt x="107" y="89"/>
                  <a:pt x="99" y="74"/>
                </a:cubicBezTo>
                <a:cubicBezTo>
                  <a:pt x="98" y="73"/>
                  <a:pt x="98" y="73"/>
                  <a:pt x="98" y="73"/>
                </a:cubicBezTo>
                <a:lnTo>
                  <a:pt x="99" y="72"/>
                </a:lnTo>
                <a:close/>
                <a:moveTo>
                  <a:pt x="59" y="132"/>
                </a:moveTo>
                <a:cubicBezTo>
                  <a:pt x="61" y="120"/>
                  <a:pt x="66" y="109"/>
                  <a:pt x="72" y="99"/>
                </a:cubicBezTo>
                <a:cubicBezTo>
                  <a:pt x="73" y="98"/>
                  <a:pt x="73" y="98"/>
                  <a:pt x="73" y="98"/>
                </a:cubicBezTo>
                <a:cubicBezTo>
                  <a:pt x="74" y="98"/>
                  <a:pt x="74" y="98"/>
                  <a:pt x="74" y="98"/>
                </a:cubicBezTo>
                <a:cubicBezTo>
                  <a:pt x="90" y="107"/>
                  <a:pt x="104" y="116"/>
                  <a:pt x="116" y="128"/>
                </a:cubicBezTo>
                <a:cubicBezTo>
                  <a:pt x="117" y="128"/>
                  <a:pt x="117" y="128"/>
                  <a:pt x="117" y="128"/>
                </a:cubicBezTo>
                <a:cubicBezTo>
                  <a:pt x="117" y="129"/>
                  <a:pt x="117" y="129"/>
                  <a:pt x="117" y="129"/>
                </a:cubicBezTo>
                <a:cubicBezTo>
                  <a:pt x="114" y="133"/>
                  <a:pt x="113" y="137"/>
                  <a:pt x="112" y="141"/>
                </a:cubicBezTo>
                <a:cubicBezTo>
                  <a:pt x="111" y="143"/>
                  <a:pt x="111" y="143"/>
                  <a:pt x="111" y="143"/>
                </a:cubicBezTo>
                <a:cubicBezTo>
                  <a:pt x="110" y="142"/>
                  <a:pt x="110" y="142"/>
                  <a:pt x="110" y="142"/>
                </a:cubicBezTo>
                <a:cubicBezTo>
                  <a:pt x="93" y="141"/>
                  <a:pt x="76" y="138"/>
                  <a:pt x="60" y="133"/>
                </a:cubicBezTo>
                <a:cubicBezTo>
                  <a:pt x="58" y="133"/>
                  <a:pt x="58" y="133"/>
                  <a:pt x="58" y="133"/>
                </a:cubicBezTo>
                <a:lnTo>
                  <a:pt x="59" y="132"/>
                </a:lnTo>
                <a:close/>
                <a:moveTo>
                  <a:pt x="74" y="203"/>
                </a:moveTo>
                <a:cubicBezTo>
                  <a:pt x="73" y="203"/>
                  <a:pt x="73" y="203"/>
                  <a:pt x="73" y="203"/>
                </a:cubicBezTo>
                <a:cubicBezTo>
                  <a:pt x="72" y="202"/>
                  <a:pt x="72" y="202"/>
                  <a:pt x="72" y="202"/>
                </a:cubicBezTo>
                <a:cubicBezTo>
                  <a:pt x="66" y="192"/>
                  <a:pt x="61" y="181"/>
                  <a:pt x="59" y="170"/>
                </a:cubicBezTo>
                <a:cubicBezTo>
                  <a:pt x="58" y="168"/>
                  <a:pt x="58" y="168"/>
                  <a:pt x="58" y="168"/>
                </a:cubicBezTo>
                <a:cubicBezTo>
                  <a:pt x="60" y="168"/>
                  <a:pt x="60" y="168"/>
                  <a:pt x="60" y="168"/>
                </a:cubicBezTo>
                <a:cubicBezTo>
                  <a:pt x="76" y="163"/>
                  <a:pt x="93" y="160"/>
                  <a:pt x="110" y="159"/>
                </a:cubicBezTo>
                <a:cubicBezTo>
                  <a:pt x="111" y="159"/>
                  <a:pt x="111" y="159"/>
                  <a:pt x="111" y="159"/>
                </a:cubicBezTo>
                <a:cubicBezTo>
                  <a:pt x="111" y="160"/>
                  <a:pt x="111" y="160"/>
                  <a:pt x="111" y="160"/>
                </a:cubicBezTo>
                <a:cubicBezTo>
                  <a:pt x="112" y="164"/>
                  <a:pt x="114" y="168"/>
                  <a:pt x="116" y="172"/>
                </a:cubicBezTo>
                <a:cubicBezTo>
                  <a:pt x="117" y="173"/>
                  <a:pt x="117" y="173"/>
                  <a:pt x="117" y="173"/>
                </a:cubicBezTo>
                <a:cubicBezTo>
                  <a:pt x="116" y="174"/>
                  <a:pt x="116" y="174"/>
                  <a:pt x="116" y="174"/>
                </a:cubicBezTo>
                <a:cubicBezTo>
                  <a:pt x="103" y="185"/>
                  <a:pt x="89" y="194"/>
                  <a:pt x="74" y="203"/>
                </a:cubicBezTo>
                <a:close/>
                <a:moveTo>
                  <a:pt x="143" y="191"/>
                </a:moveTo>
                <a:cubicBezTo>
                  <a:pt x="141" y="208"/>
                  <a:pt x="138" y="225"/>
                  <a:pt x="133" y="242"/>
                </a:cubicBezTo>
                <a:cubicBezTo>
                  <a:pt x="133" y="243"/>
                  <a:pt x="133" y="243"/>
                  <a:pt x="133" y="243"/>
                </a:cubicBezTo>
                <a:cubicBezTo>
                  <a:pt x="132" y="243"/>
                  <a:pt x="132" y="243"/>
                  <a:pt x="132" y="243"/>
                </a:cubicBezTo>
                <a:cubicBezTo>
                  <a:pt x="120" y="241"/>
                  <a:pt x="109" y="236"/>
                  <a:pt x="99" y="229"/>
                </a:cubicBezTo>
                <a:cubicBezTo>
                  <a:pt x="98" y="229"/>
                  <a:pt x="98" y="229"/>
                  <a:pt x="98" y="229"/>
                </a:cubicBezTo>
                <a:cubicBezTo>
                  <a:pt x="98" y="228"/>
                  <a:pt x="98" y="228"/>
                  <a:pt x="98" y="228"/>
                </a:cubicBezTo>
                <a:cubicBezTo>
                  <a:pt x="107" y="212"/>
                  <a:pt x="117" y="198"/>
                  <a:pt x="128" y="185"/>
                </a:cubicBezTo>
                <a:cubicBezTo>
                  <a:pt x="128" y="184"/>
                  <a:pt x="128" y="184"/>
                  <a:pt x="128" y="184"/>
                </a:cubicBezTo>
                <a:cubicBezTo>
                  <a:pt x="129" y="185"/>
                  <a:pt x="129" y="185"/>
                  <a:pt x="129" y="185"/>
                </a:cubicBezTo>
                <a:cubicBezTo>
                  <a:pt x="133" y="187"/>
                  <a:pt x="137" y="189"/>
                  <a:pt x="142" y="190"/>
                </a:cubicBezTo>
                <a:cubicBezTo>
                  <a:pt x="143" y="190"/>
                  <a:pt x="143" y="190"/>
                  <a:pt x="143" y="190"/>
                </a:cubicBezTo>
                <a:lnTo>
                  <a:pt x="143" y="191"/>
                </a:lnTo>
                <a:close/>
                <a:moveTo>
                  <a:pt x="151" y="180"/>
                </a:moveTo>
                <a:cubicBezTo>
                  <a:pt x="143" y="180"/>
                  <a:pt x="136" y="177"/>
                  <a:pt x="130" y="171"/>
                </a:cubicBezTo>
                <a:cubicBezTo>
                  <a:pt x="125" y="166"/>
                  <a:pt x="122" y="159"/>
                  <a:pt x="122" y="151"/>
                </a:cubicBezTo>
                <a:cubicBezTo>
                  <a:pt x="122" y="143"/>
                  <a:pt x="125" y="136"/>
                  <a:pt x="130" y="130"/>
                </a:cubicBezTo>
                <a:cubicBezTo>
                  <a:pt x="136" y="125"/>
                  <a:pt x="143" y="122"/>
                  <a:pt x="151" y="122"/>
                </a:cubicBezTo>
                <a:cubicBezTo>
                  <a:pt x="159" y="122"/>
                  <a:pt x="166" y="125"/>
                  <a:pt x="172" y="130"/>
                </a:cubicBezTo>
                <a:cubicBezTo>
                  <a:pt x="183" y="142"/>
                  <a:pt x="183" y="160"/>
                  <a:pt x="172" y="171"/>
                </a:cubicBezTo>
                <a:cubicBezTo>
                  <a:pt x="166" y="177"/>
                  <a:pt x="159" y="180"/>
                  <a:pt x="151" y="180"/>
                </a:cubicBezTo>
                <a:close/>
                <a:moveTo>
                  <a:pt x="203" y="229"/>
                </a:moveTo>
                <a:cubicBezTo>
                  <a:pt x="192" y="236"/>
                  <a:pt x="181" y="241"/>
                  <a:pt x="170" y="243"/>
                </a:cubicBezTo>
                <a:cubicBezTo>
                  <a:pt x="168" y="243"/>
                  <a:pt x="168" y="243"/>
                  <a:pt x="168" y="243"/>
                </a:cubicBezTo>
                <a:cubicBezTo>
                  <a:pt x="168" y="242"/>
                  <a:pt x="168" y="242"/>
                  <a:pt x="168" y="242"/>
                </a:cubicBezTo>
                <a:cubicBezTo>
                  <a:pt x="163" y="225"/>
                  <a:pt x="160" y="208"/>
                  <a:pt x="159" y="192"/>
                </a:cubicBezTo>
                <a:cubicBezTo>
                  <a:pt x="159" y="190"/>
                  <a:pt x="159" y="190"/>
                  <a:pt x="159" y="190"/>
                </a:cubicBezTo>
                <a:cubicBezTo>
                  <a:pt x="160" y="190"/>
                  <a:pt x="160" y="190"/>
                  <a:pt x="160" y="190"/>
                </a:cubicBezTo>
                <a:cubicBezTo>
                  <a:pt x="164" y="189"/>
                  <a:pt x="168" y="188"/>
                  <a:pt x="172" y="185"/>
                </a:cubicBezTo>
                <a:cubicBezTo>
                  <a:pt x="173" y="185"/>
                  <a:pt x="173" y="185"/>
                  <a:pt x="173" y="185"/>
                </a:cubicBezTo>
                <a:cubicBezTo>
                  <a:pt x="174" y="185"/>
                  <a:pt x="174" y="185"/>
                  <a:pt x="174" y="185"/>
                </a:cubicBezTo>
                <a:cubicBezTo>
                  <a:pt x="185" y="199"/>
                  <a:pt x="195" y="213"/>
                  <a:pt x="203" y="228"/>
                </a:cubicBezTo>
                <a:cubicBezTo>
                  <a:pt x="204" y="229"/>
                  <a:pt x="204" y="229"/>
                  <a:pt x="204" y="229"/>
                </a:cubicBezTo>
                <a:lnTo>
                  <a:pt x="203" y="229"/>
                </a:lnTo>
                <a:close/>
                <a:moveTo>
                  <a:pt x="243" y="170"/>
                </a:moveTo>
                <a:cubicBezTo>
                  <a:pt x="241" y="182"/>
                  <a:pt x="236" y="193"/>
                  <a:pt x="229" y="203"/>
                </a:cubicBezTo>
                <a:cubicBezTo>
                  <a:pt x="229" y="204"/>
                  <a:pt x="229" y="204"/>
                  <a:pt x="229" y="204"/>
                </a:cubicBezTo>
                <a:cubicBezTo>
                  <a:pt x="228" y="203"/>
                  <a:pt x="228" y="203"/>
                  <a:pt x="228" y="203"/>
                </a:cubicBezTo>
                <a:cubicBezTo>
                  <a:pt x="212" y="195"/>
                  <a:pt x="198" y="185"/>
                  <a:pt x="185" y="174"/>
                </a:cubicBezTo>
                <a:cubicBezTo>
                  <a:pt x="185" y="173"/>
                  <a:pt x="185" y="173"/>
                  <a:pt x="185" y="173"/>
                </a:cubicBezTo>
                <a:cubicBezTo>
                  <a:pt x="185" y="172"/>
                  <a:pt x="185" y="172"/>
                  <a:pt x="185" y="172"/>
                </a:cubicBezTo>
                <a:cubicBezTo>
                  <a:pt x="188" y="169"/>
                  <a:pt x="189" y="164"/>
                  <a:pt x="190" y="160"/>
                </a:cubicBezTo>
                <a:cubicBezTo>
                  <a:pt x="191" y="159"/>
                  <a:pt x="191" y="159"/>
                  <a:pt x="191" y="159"/>
                </a:cubicBezTo>
                <a:cubicBezTo>
                  <a:pt x="192" y="159"/>
                  <a:pt x="192" y="159"/>
                  <a:pt x="192" y="159"/>
                </a:cubicBezTo>
                <a:cubicBezTo>
                  <a:pt x="208" y="161"/>
                  <a:pt x="225" y="164"/>
                  <a:pt x="242" y="168"/>
                </a:cubicBezTo>
                <a:cubicBezTo>
                  <a:pt x="243" y="169"/>
                  <a:pt x="243" y="169"/>
                  <a:pt x="243" y="169"/>
                </a:cubicBezTo>
                <a:lnTo>
                  <a:pt x="243" y="170"/>
                </a:lnTo>
                <a:close/>
                <a:moveTo>
                  <a:pt x="242" y="134"/>
                </a:moveTo>
                <a:cubicBezTo>
                  <a:pt x="225" y="139"/>
                  <a:pt x="208" y="142"/>
                  <a:pt x="192" y="143"/>
                </a:cubicBezTo>
                <a:cubicBezTo>
                  <a:pt x="191" y="143"/>
                  <a:pt x="191" y="143"/>
                  <a:pt x="191" y="143"/>
                </a:cubicBezTo>
                <a:cubicBezTo>
                  <a:pt x="190" y="142"/>
                  <a:pt x="190" y="142"/>
                  <a:pt x="190" y="142"/>
                </a:cubicBezTo>
                <a:cubicBezTo>
                  <a:pt x="189" y="137"/>
                  <a:pt x="188" y="133"/>
                  <a:pt x="185" y="130"/>
                </a:cubicBezTo>
                <a:cubicBezTo>
                  <a:pt x="185" y="129"/>
                  <a:pt x="185" y="129"/>
                  <a:pt x="185" y="129"/>
                </a:cubicBezTo>
                <a:cubicBezTo>
                  <a:pt x="186" y="128"/>
                  <a:pt x="186" y="128"/>
                  <a:pt x="186" y="128"/>
                </a:cubicBezTo>
                <a:cubicBezTo>
                  <a:pt x="199" y="117"/>
                  <a:pt x="213" y="107"/>
                  <a:pt x="228" y="99"/>
                </a:cubicBezTo>
                <a:cubicBezTo>
                  <a:pt x="229" y="98"/>
                  <a:pt x="229" y="98"/>
                  <a:pt x="229" y="98"/>
                </a:cubicBezTo>
                <a:cubicBezTo>
                  <a:pt x="230" y="99"/>
                  <a:pt x="230" y="99"/>
                  <a:pt x="230" y="99"/>
                </a:cubicBezTo>
                <a:cubicBezTo>
                  <a:pt x="236" y="109"/>
                  <a:pt x="241" y="120"/>
                  <a:pt x="243" y="132"/>
                </a:cubicBezTo>
                <a:cubicBezTo>
                  <a:pt x="243" y="133"/>
                  <a:pt x="243" y="133"/>
                  <a:pt x="243" y="133"/>
                </a:cubicBezTo>
                <a:lnTo>
                  <a:pt x="242" y="134"/>
                </a:ln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  <a:effectLst>
            <a:outerShdw blurRad="190500" dist="76200" dir="2700000" algn="tl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" name="Freeform 7"/>
          <p:cNvSpPr/>
          <p:nvPr/>
        </p:nvSpPr>
        <p:spPr>
          <a:xfrm>
            <a:off x="2121661" y="2286000"/>
            <a:ext cx="9144000" cy="9144000"/>
          </a:xfrm>
          <a:custGeom>
            <a:avLst/>
            <a:gdLst>
              <a:gd name="connsiteX0" fmla="*/ 7153038 w 9144000"/>
              <a:gd name="connsiteY0" fmla="*/ 6378175 h 9144000"/>
              <a:gd name="connsiteX1" fmla="*/ 8387225 w 9144000"/>
              <a:gd name="connsiteY1" fmla="*/ 7090734 h 9144000"/>
              <a:gd name="connsiteX2" fmla="*/ 8363174 w 9144000"/>
              <a:gd name="connsiteY2" fmla="*/ 7128249 h 9144000"/>
              <a:gd name="connsiteX3" fmla="*/ 4572000 w 9144000"/>
              <a:gd name="connsiteY3" fmla="*/ 9144000 h 9144000"/>
              <a:gd name="connsiteX4" fmla="*/ 908295 w 9144000"/>
              <a:gd name="connsiteY4" fmla="*/ 7307501 h 9144000"/>
              <a:gd name="connsiteX5" fmla="*/ 893532 w 9144000"/>
              <a:gd name="connsiteY5" fmla="*/ 7286741 h 9144000"/>
              <a:gd name="connsiteX6" fmla="*/ 2134574 w 9144000"/>
              <a:gd name="connsiteY6" fmla="*/ 6570225 h 9144000"/>
              <a:gd name="connsiteX7" fmla="*/ 2139671 w 9144000"/>
              <a:gd name="connsiteY7" fmla="*/ 6577041 h 9144000"/>
              <a:gd name="connsiteX8" fmla="*/ 4572000 w 9144000"/>
              <a:gd name="connsiteY8" fmla="*/ 7724120 h 9144000"/>
              <a:gd name="connsiteX9" fmla="*/ 7004329 w 9144000"/>
              <a:gd name="connsiteY9" fmla="*/ 6577041 h 9144000"/>
              <a:gd name="connsiteX10" fmla="*/ 4992752 w 9144000"/>
              <a:gd name="connsiteY10" fmla="*/ 20053 h 9144000"/>
              <a:gd name="connsiteX11" fmla="*/ 5039460 w 9144000"/>
              <a:gd name="connsiteY11" fmla="*/ 23605 h 9144000"/>
              <a:gd name="connsiteX12" fmla="*/ 9144000 w 9144000"/>
              <a:gd name="connsiteY12" fmla="*/ 4572000 h 9144000"/>
              <a:gd name="connsiteX13" fmla="*/ 8693151 w 9144000"/>
              <a:gd name="connsiteY13" fmla="*/ 6554151 h 9144000"/>
              <a:gd name="connsiteX14" fmla="*/ 8603277 w 9144000"/>
              <a:gd name="connsiteY14" fmla="*/ 6729629 h 9144000"/>
              <a:gd name="connsiteX15" fmla="*/ 7370847 w 9144000"/>
              <a:gd name="connsiteY15" fmla="*/ 6018085 h 9144000"/>
              <a:gd name="connsiteX16" fmla="*/ 7476411 w 9144000"/>
              <a:gd name="connsiteY16" fmla="*/ 5798948 h 9144000"/>
              <a:gd name="connsiteX17" fmla="*/ 7724120 w 9144000"/>
              <a:gd name="connsiteY17" fmla="*/ 4572000 h 9144000"/>
              <a:gd name="connsiteX18" fmla="*/ 5207262 w 9144000"/>
              <a:gd name="connsiteY18" fmla="*/ 1483920 h 9144000"/>
              <a:gd name="connsiteX19" fmla="*/ 4992752 w 9144000"/>
              <a:gd name="connsiteY19" fmla="*/ 1451182 h 9144000"/>
              <a:gd name="connsiteX20" fmla="*/ 4572000 w 9144000"/>
              <a:gd name="connsiteY20" fmla="*/ 0 h 9144000"/>
              <a:gd name="connsiteX21" fmla="*/ 4572000 w 9144000"/>
              <a:gd name="connsiteY21" fmla="*/ 1419880 h 9144000"/>
              <a:gd name="connsiteX22" fmla="*/ 1419880 w 9144000"/>
              <a:gd name="connsiteY22" fmla="*/ 4572000 h 9144000"/>
              <a:gd name="connsiteX23" fmla="*/ 1800324 w 9144000"/>
              <a:gd name="connsiteY23" fmla="*/ 6074488 h 9144000"/>
              <a:gd name="connsiteX24" fmla="*/ 1891569 w 9144000"/>
              <a:gd name="connsiteY24" fmla="*/ 6224681 h 9144000"/>
              <a:gd name="connsiteX25" fmla="*/ 658399 w 9144000"/>
              <a:gd name="connsiteY25" fmla="*/ 6936652 h 9144000"/>
              <a:gd name="connsiteX26" fmla="*/ 551816 w 9144000"/>
              <a:gd name="connsiteY26" fmla="*/ 6751287 h 9144000"/>
              <a:gd name="connsiteX27" fmla="*/ 0 w 9144000"/>
              <a:gd name="connsiteY27" fmla="*/ 4572000 h 9144000"/>
              <a:gd name="connsiteX28" fmla="*/ 4572000 w 9144000"/>
              <a:gd name="connsiteY28" fmla="*/ 0 h 9144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9144000" h="9144000">
                <a:moveTo>
                  <a:pt x="7153038" y="6378175"/>
                </a:moveTo>
                <a:lnTo>
                  <a:pt x="8387225" y="7090734"/>
                </a:lnTo>
                <a:lnTo>
                  <a:pt x="8363174" y="7128249"/>
                </a:lnTo>
                <a:cubicBezTo>
                  <a:pt x="7541553" y="8344409"/>
                  <a:pt x="6150154" y="9144000"/>
                  <a:pt x="4572000" y="9144000"/>
                </a:cubicBezTo>
                <a:cubicBezTo>
                  <a:pt x="3072754" y="9144000"/>
                  <a:pt x="1742054" y="8422369"/>
                  <a:pt x="908295" y="7307501"/>
                </a:cubicBezTo>
                <a:lnTo>
                  <a:pt x="893532" y="7286741"/>
                </a:lnTo>
                <a:lnTo>
                  <a:pt x="2134574" y="6570225"/>
                </a:lnTo>
                <a:lnTo>
                  <a:pt x="2139671" y="6577041"/>
                </a:lnTo>
                <a:cubicBezTo>
                  <a:pt x="2717816" y="7277591"/>
                  <a:pt x="3592762" y="7724120"/>
                  <a:pt x="4572000" y="7724120"/>
                </a:cubicBezTo>
                <a:cubicBezTo>
                  <a:pt x="5551238" y="7724120"/>
                  <a:pt x="6426184" y="7277591"/>
                  <a:pt x="7004329" y="6577041"/>
                </a:cubicBezTo>
                <a:close/>
                <a:moveTo>
                  <a:pt x="4992752" y="20053"/>
                </a:moveTo>
                <a:lnTo>
                  <a:pt x="5039460" y="23605"/>
                </a:lnTo>
                <a:cubicBezTo>
                  <a:pt x="7344919" y="257737"/>
                  <a:pt x="9144000" y="2204770"/>
                  <a:pt x="9144000" y="4572000"/>
                </a:cubicBezTo>
                <a:cubicBezTo>
                  <a:pt x="9144000" y="5282169"/>
                  <a:pt x="8982083" y="5954521"/>
                  <a:pt x="8693151" y="6554151"/>
                </a:cubicBezTo>
                <a:lnTo>
                  <a:pt x="8603277" y="6729629"/>
                </a:lnTo>
                <a:lnTo>
                  <a:pt x="7370847" y="6018085"/>
                </a:lnTo>
                <a:lnTo>
                  <a:pt x="7476411" y="5798948"/>
                </a:lnTo>
                <a:cubicBezTo>
                  <a:pt x="7635917" y="5421833"/>
                  <a:pt x="7724120" y="5007217"/>
                  <a:pt x="7724120" y="4572000"/>
                </a:cubicBezTo>
                <a:cubicBezTo>
                  <a:pt x="7724120" y="3048741"/>
                  <a:pt x="6643630" y="1777844"/>
                  <a:pt x="5207262" y="1483920"/>
                </a:cubicBezTo>
                <a:lnTo>
                  <a:pt x="4992752" y="1451182"/>
                </a:lnTo>
                <a:close/>
                <a:moveTo>
                  <a:pt x="4572000" y="0"/>
                </a:moveTo>
                <a:lnTo>
                  <a:pt x="4572000" y="1419880"/>
                </a:lnTo>
                <a:cubicBezTo>
                  <a:pt x="2831132" y="1419880"/>
                  <a:pt x="1419880" y="2831132"/>
                  <a:pt x="1419880" y="4572000"/>
                </a:cubicBezTo>
                <a:cubicBezTo>
                  <a:pt x="1419880" y="5116022"/>
                  <a:pt x="1557698" y="5627853"/>
                  <a:pt x="1800324" y="6074488"/>
                </a:cubicBezTo>
                <a:lnTo>
                  <a:pt x="1891569" y="6224681"/>
                </a:lnTo>
                <a:lnTo>
                  <a:pt x="658399" y="6936652"/>
                </a:lnTo>
                <a:lnTo>
                  <a:pt x="551816" y="6751287"/>
                </a:lnTo>
                <a:cubicBezTo>
                  <a:pt x="199898" y="6103465"/>
                  <a:pt x="0" y="5361077"/>
                  <a:pt x="0" y="4572000"/>
                </a:cubicBezTo>
                <a:cubicBezTo>
                  <a:pt x="0" y="2046954"/>
                  <a:pt x="2046954" y="0"/>
                  <a:pt x="4572000" y="0"/>
                </a:cubicBezTo>
                <a:close/>
              </a:path>
            </a:pathLst>
          </a:custGeom>
          <a:gradFill>
            <a:gsLst>
              <a:gs pos="0">
                <a:schemeClr val="bg1"/>
              </a:gs>
              <a:gs pos="56000">
                <a:schemeClr val="bg1"/>
              </a:gs>
              <a:gs pos="100000">
                <a:srgbClr val="F0F0F0"/>
              </a:gs>
            </a:gsLst>
            <a:lin ang="2700000" scaled="1"/>
          </a:gradFill>
          <a:ln>
            <a:noFill/>
          </a:ln>
          <a:effectLst>
            <a:outerShdw blurRad="596900" dist="76200" dir="2700000" algn="tl" rotWithShape="0">
              <a:prstClr val="black">
                <a:alpha val="21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grpSp>
        <p:nvGrpSpPr>
          <p:cNvPr id="101" name="Group 100"/>
          <p:cNvGrpSpPr/>
          <p:nvPr/>
        </p:nvGrpSpPr>
        <p:grpSpPr>
          <a:xfrm>
            <a:off x="4700823" y="4880983"/>
            <a:ext cx="3944043" cy="3944043"/>
            <a:chOff x="8273278" y="5753464"/>
            <a:chExt cx="3461776" cy="3461776"/>
          </a:xfrm>
        </p:grpSpPr>
        <p:sp>
          <p:nvSpPr>
            <p:cNvPr id="102" name="Oval 101"/>
            <p:cNvSpPr/>
            <p:nvPr/>
          </p:nvSpPr>
          <p:spPr>
            <a:xfrm>
              <a:off x="8273278" y="5753464"/>
              <a:ext cx="3461776" cy="34617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ffectLst>
              <a:outerShdw blurRad="444500" dist="266700" dir="2700000" sx="97000" sy="97000" algn="tl" rotWithShape="0">
                <a:schemeClr val="tx1">
                  <a:alpha val="70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3" name="Oval 102"/>
            <p:cNvSpPr/>
            <p:nvPr/>
          </p:nvSpPr>
          <p:spPr>
            <a:xfrm>
              <a:off x="8501325" y="5979165"/>
              <a:ext cx="3045591" cy="3045591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ffectLst>
              <a:outerShdw blurRad="444500" dist="266700" dir="2700000" sx="97000" sy="97000" algn="tl" rotWithShape="0">
                <a:schemeClr val="tx1">
                  <a:alpha val="70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4" name="Rounded Rectangle 103"/>
            <p:cNvSpPr/>
            <p:nvPr/>
          </p:nvSpPr>
          <p:spPr>
            <a:xfrm>
              <a:off x="8734880" y="7165069"/>
              <a:ext cx="2570162" cy="623499"/>
            </a:xfrm>
            <a:prstGeom prst="roundRect">
              <a:avLst>
                <a:gd name="adj" fmla="val 50000"/>
              </a:avLst>
            </a:prstGeom>
            <a:solidFill>
              <a:schemeClr val="accent5"/>
            </a:solidFill>
            <a:ln>
              <a:noFill/>
            </a:ln>
            <a:effectLst>
              <a:outerShdw blurRad="444500" dist="114300" dir="5400000" algn="t" rotWithShape="0">
                <a:schemeClr val="accent5">
                  <a:alpha val="71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2400" dirty="0"/>
                <a:t>Read more</a:t>
              </a:r>
            </a:p>
          </p:txBody>
        </p:sp>
      </p:grpSp>
      <p:sp>
        <p:nvSpPr>
          <p:cNvPr id="56" name="Freeform 55"/>
          <p:cNvSpPr>
            <a:spLocks noEditPoints="1"/>
          </p:cNvSpPr>
          <p:nvPr/>
        </p:nvSpPr>
        <p:spPr bwMode="auto">
          <a:xfrm>
            <a:off x="4619714" y="1363450"/>
            <a:ext cx="2682076" cy="2678782"/>
          </a:xfrm>
          <a:custGeom>
            <a:avLst/>
            <a:gdLst>
              <a:gd name="T0" fmla="*/ 286 w 302"/>
              <a:gd name="T1" fmla="*/ 129 h 302"/>
              <a:gd name="T2" fmla="*/ 282 w 302"/>
              <a:gd name="T3" fmla="*/ 112 h 302"/>
              <a:gd name="T4" fmla="*/ 285 w 302"/>
              <a:gd name="T5" fmla="*/ 82 h 302"/>
              <a:gd name="T6" fmla="*/ 264 w 302"/>
              <a:gd name="T7" fmla="*/ 72 h 302"/>
              <a:gd name="T8" fmla="*/ 252 w 302"/>
              <a:gd name="T9" fmla="*/ 58 h 302"/>
              <a:gd name="T10" fmla="*/ 236 w 302"/>
              <a:gd name="T11" fmla="*/ 34 h 302"/>
              <a:gd name="T12" fmla="*/ 219 w 302"/>
              <a:gd name="T13" fmla="*/ 23 h 302"/>
              <a:gd name="T14" fmla="*/ 191 w 302"/>
              <a:gd name="T15" fmla="*/ 20 h 302"/>
              <a:gd name="T16" fmla="*/ 173 w 302"/>
              <a:gd name="T17" fmla="*/ 15 h 302"/>
              <a:gd name="T18" fmla="*/ 155 w 302"/>
              <a:gd name="T19" fmla="*/ 0 h 302"/>
              <a:gd name="T20" fmla="*/ 141 w 302"/>
              <a:gd name="T21" fmla="*/ 14 h 302"/>
              <a:gd name="T22" fmla="*/ 113 w 302"/>
              <a:gd name="T23" fmla="*/ 12 h 302"/>
              <a:gd name="T24" fmla="*/ 94 w 302"/>
              <a:gd name="T25" fmla="*/ 18 h 302"/>
              <a:gd name="T26" fmla="*/ 73 w 302"/>
              <a:gd name="T27" fmla="*/ 38 h 302"/>
              <a:gd name="T28" fmla="*/ 59 w 302"/>
              <a:gd name="T29" fmla="*/ 49 h 302"/>
              <a:gd name="T30" fmla="*/ 35 w 302"/>
              <a:gd name="T31" fmla="*/ 54 h 302"/>
              <a:gd name="T32" fmla="*/ 32 w 302"/>
              <a:gd name="T33" fmla="*/ 84 h 302"/>
              <a:gd name="T34" fmla="*/ 24 w 302"/>
              <a:gd name="T35" fmla="*/ 99 h 302"/>
              <a:gd name="T36" fmla="*/ 3 w 302"/>
              <a:gd name="T37" fmla="*/ 121 h 302"/>
              <a:gd name="T38" fmla="*/ 14 w 302"/>
              <a:gd name="T39" fmla="*/ 142 h 302"/>
              <a:gd name="T40" fmla="*/ 7 w 302"/>
              <a:gd name="T41" fmla="*/ 157 h 302"/>
              <a:gd name="T42" fmla="*/ 9 w 302"/>
              <a:gd name="T43" fmla="*/ 177 h 302"/>
              <a:gd name="T44" fmla="*/ 24 w 302"/>
              <a:gd name="T45" fmla="*/ 201 h 302"/>
              <a:gd name="T46" fmla="*/ 31 w 302"/>
              <a:gd name="T47" fmla="*/ 218 h 302"/>
              <a:gd name="T48" fmla="*/ 30 w 302"/>
              <a:gd name="T49" fmla="*/ 242 h 302"/>
              <a:gd name="T50" fmla="*/ 59 w 302"/>
              <a:gd name="T51" fmla="*/ 252 h 302"/>
              <a:gd name="T52" fmla="*/ 73 w 302"/>
              <a:gd name="T53" fmla="*/ 263 h 302"/>
              <a:gd name="T54" fmla="*/ 89 w 302"/>
              <a:gd name="T55" fmla="*/ 289 h 302"/>
              <a:gd name="T56" fmla="*/ 112 w 302"/>
              <a:gd name="T57" fmla="*/ 283 h 302"/>
              <a:gd name="T58" fmla="*/ 130 w 302"/>
              <a:gd name="T59" fmla="*/ 286 h 302"/>
              <a:gd name="T60" fmla="*/ 155 w 302"/>
              <a:gd name="T61" fmla="*/ 302 h 302"/>
              <a:gd name="T62" fmla="*/ 173 w 302"/>
              <a:gd name="T63" fmla="*/ 286 h 302"/>
              <a:gd name="T64" fmla="*/ 190 w 302"/>
              <a:gd name="T65" fmla="*/ 282 h 302"/>
              <a:gd name="T66" fmla="*/ 220 w 302"/>
              <a:gd name="T67" fmla="*/ 285 h 302"/>
              <a:gd name="T68" fmla="*/ 230 w 302"/>
              <a:gd name="T69" fmla="*/ 263 h 302"/>
              <a:gd name="T70" fmla="*/ 243 w 302"/>
              <a:gd name="T71" fmla="*/ 251 h 302"/>
              <a:gd name="T72" fmla="*/ 268 w 302"/>
              <a:gd name="T73" fmla="*/ 236 h 302"/>
              <a:gd name="T74" fmla="*/ 278 w 302"/>
              <a:gd name="T75" fmla="*/ 219 h 302"/>
              <a:gd name="T76" fmla="*/ 282 w 302"/>
              <a:gd name="T77" fmla="*/ 190 h 302"/>
              <a:gd name="T78" fmla="*/ 287 w 302"/>
              <a:gd name="T79" fmla="*/ 173 h 302"/>
              <a:gd name="T80" fmla="*/ 302 w 302"/>
              <a:gd name="T81" fmla="*/ 155 h 302"/>
              <a:gd name="T82" fmla="*/ 170 w 302"/>
              <a:gd name="T83" fmla="*/ 59 h 302"/>
              <a:gd name="T84" fmla="*/ 160 w 302"/>
              <a:gd name="T85" fmla="*/ 111 h 302"/>
              <a:gd name="T86" fmla="*/ 143 w 302"/>
              <a:gd name="T87" fmla="*/ 110 h 302"/>
              <a:gd name="T88" fmla="*/ 98 w 302"/>
              <a:gd name="T89" fmla="*/ 73 h 302"/>
              <a:gd name="T90" fmla="*/ 117 w 302"/>
              <a:gd name="T91" fmla="*/ 128 h 302"/>
              <a:gd name="T92" fmla="*/ 59 w 302"/>
              <a:gd name="T93" fmla="*/ 132 h 302"/>
              <a:gd name="T94" fmla="*/ 110 w 302"/>
              <a:gd name="T95" fmla="*/ 159 h 302"/>
              <a:gd name="T96" fmla="*/ 143 w 302"/>
              <a:gd name="T97" fmla="*/ 191 h 302"/>
              <a:gd name="T98" fmla="*/ 128 w 302"/>
              <a:gd name="T99" fmla="*/ 185 h 302"/>
              <a:gd name="T100" fmla="*/ 130 w 302"/>
              <a:gd name="T101" fmla="*/ 171 h 302"/>
              <a:gd name="T102" fmla="*/ 203 w 302"/>
              <a:gd name="T103" fmla="*/ 229 h 302"/>
              <a:gd name="T104" fmla="*/ 172 w 302"/>
              <a:gd name="T105" fmla="*/ 185 h 302"/>
              <a:gd name="T106" fmla="*/ 229 w 302"/>
              <a:gd name="T107" fmla="*/ 203 h 302"/>
              <a:gd name="T108" fmla="*/ 191 w 302"/>
              <a:gd name="T109" fmla="*/ 159 h 302"/>
              <a:gd name="T110" fmla="*/ 191 w 302"/>
              <a:gd name="T111" fmla="*/ 143 h 302"/>
              <a:gd name="T112" fmla="*/ 230 w 302"/>
              <a:gd name="T113" fmla="*/ 99 h 3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302" h="302">
                <a:moveTo>
                  <a:pt x="302" y="147"/>
                </a:moveTo>
                <a:cubicBezTo>
                  <a:pt x="300" y="146"/>
                  <a:pt x="297" y="145"/>
                  <a:pt x="295" y="145"/>
                </a:cubicBezTo>
                <a:cubicBezTo>
                  <a:pt x="293" y="144"/>
                  <a:pt x="290" y="143"/>
                  <a:pt x="288" y="142"/>
                </a:cubicBezTo>
                <a:cubicBezTo>
                  <a:pt x="287" y="142"/>
                  <a:pt x="287" y="142"/>
                  <a:pt x="287" y="142"/>
                </a:cubicBezTo>
                <a:cubicBezTo>
                  <a:pt x="287" y="141"/>
                  <a:pt x="287" y="141"/>
                  <a:pt x="287" y="141"/>
                </a:cubicBezTo>
                <a:cubicBezTo>
                  <a:pt x="287" y="137"/>
                  <a:pt x="287" y="133"/>
                  <a:pt x="286" y="130"/>
                </a:cubicBezTo>
                <a:cubicBezTo>
                  <a:pt x="286" y="129"/>
                  <a:pt x="286" y="129"/>
                  <a:pt x="286" y="129"/>
                </a:cubicBezTo>
                <a:cubicBezTo>
                  <a:pt x="287" y="128"/>
                  <a:pt x="287" y="128"/>
                  <a:pt x="287" y="128"/>
                </a:cubicBezTo>
                <a:cubicBezTo>
                  <a:pt x="289" y="127"/>
                  <a:pt x="291" y="126"/>
                  <a:pt x="293" y="125"/>
                </a:cubicBezTo>
                <a:cubicBezTo>
                  <a:pt x="295" y="123"/>
                  <a:pt x="297" y="122"/>
                  <a:pt x="299" y="121"/>
                </a:cubicBezTo>
                <a:cubicBezTo>
                  <a:pt x="299" y="118"/>
                  <a:pt x="298" y="116"/>
                  <a:pt x="297" y="113"/>
                </a:cubicBezTo>
                <a:cubicBezTo>
                  <a:pt x="295" y="113"/>
                  <a:pt x="293" y="113"/>
                  <a:pt x="290" y="113"/>
                </a:cubicBezTo>
                <a:cubicBezTo>
                  <a:pt x="288" y="112"/>
                  <a:pt x="285" y="112"/>
                  <a:pt x="283" y="112"/>
                </a:cubicBezTo>
                <a:cubicBezTo>
                  <a:pt x="282" y="112"/>
                  <a:pt x="282" y="112"/>
                  <a:pt x="282" y="112"/>
                </a:cubicBezTo>
                <a:cubicBezTo>
                  <a:pt x="282" y="111"/>
                  <a:pt x="282" y="111"/>
                  <a:pt x="282" y="111"/>
                </a:cubicBezTo>
                <a:cubicBezTo>
                  <a:pt x="281" y="108"/>
                  <a:pt x="279" y="104"/>
                  <a:pt x="278" y="100"/>
                </a:cubicBezTo>
                <a:cubicBezTo>
                  <a:pt x="278" y="99"/>
                  <a:pt x="278" y="99"/>
                  <a:pt x="278" y="99"/>
                </a:cubicBezTo>
                <a:cubicBezTo>
                  <a:pt x="278" y="99"/>
                  <a:pt x="278" y="99"/>
                  <a:pt x="278" y="99"/>
                </a:cubicBezTo>
                <a:cubicBezTo>
                  <a:pt x="280" y="97"/>
                  <a:pt x="282" y="95"/>
                  <a:pt x="284" y="94"/>
                </a:cubicBezTo>
                <a:cubicBezTo>
                  <a:pt x="285" y="92"/>
                  <a:pt x="287" y="90"/>
                  <a:pt x="289" y="89"/>
                </a:cubicBezTo>
                <a:cubicBezTo>
                  <a:pt x="288" y="86"/>
                  <a:pt x="286" y="84"/>
                  <a:pt x="285" y="82"/>
                </a:cubicBezTo>
                <a:cubicBezTo>
                  <a:pt x="283" y="82"/>
                  <a:pt x="281" y="82"/>
                  <a:pt x="278" y="83"/>
                </a:cubicBezTo>
                <a:cubicBezTo>
                  <a:pt x="276" y="83"/>
                  <a:pt x="273" y="83"/>
                  <a:pt x="271" y="84"/>
                </a:cubicBezTo>
                <a:cubicBezTo>
                  <a:pt x="270" y="84"/>
                  <a:pt x="270" y="84"/>
                  <a:pt x="270" y="84"/>
                </a:cubicBezTo>
                <a:cubicBezTo>
                  <a:pt x="270" y="83"/>
                  <a:pt x="270" y="83"/>
                  <a:pt x="270" y="83"/>
                </a:cubicBezTo>
                <a:cubicBezTo>
                  <a:pt x="268" y="80"/>
                  <a:pt x="266" y="76"/>
                  <a:pt x="264" y="73"/>
                </a:cubicBezTo>
                <a:cubicBezTo>
                  <a:pt x="263" y="72"/>
                  <a:pt x="263" y="72"/>
                  <a:pt x="263" y="72"/>
                </a:cubicBezTo>
                <a:cubicBezTo>
                  <a:pt x="264" y="72"/>
                  <a:pt x="264" y="72"/>
                  <a:pt x="264" y="72"/>
                </a:cubicBezTo>
                <a:cubicBezTo>
                  <a:pt x="265" y="70"/>
                  <a:pt x="266" y="68"/>
                  <a:pt x="268" y="66"/>
                </a:cubicBezTo>
                <a:cubicBezTo>
                  <a:pt x="269" y="64"/>
                  <a:pt x="270" y="62"/>
                  <a:pt x="271" y="60"/>
                </a:cubicBezTo>
                <a:cubicBezTo>
                  <a:pt x="270" y="58"/>
                  <a:pt x="268" y="56"/>
                  <a:pt x="267" y="54"/>
                </a:cubicBezTo>
                <a:cubicBezTo>
                  <a:pt x="264" y="54"/>
                  <a:pt x="262" y="55"/>
                  <a:pt x="260" y="56"/>
                </a:cubicBezTo>
                <a:cubicBezTo>
                  <a:pt x="258" y="57"/>
                  <a:pt x="255" y="58"/>
                  <a:pt x="253" y="59"/>
                </a:cubicBezTo>
                <a:cubicBezTo>
                  <a:pt x="252" y="59"/>
                  <a:pt x="252" y="59"/>
                  <a:pt x="252" y="59"/>
                </a:cubicBezTo>
                <a:cubicBezTo>
                  <a:pt x="252" y="58"/>
                  <a:pt x="252" y="58"/>
                  <a:pt x="252" y="58"/>
                </a:cubicBezTo>
                <a:cubicBezTo>
                  <a:pt x="249" y="55"/>
                  <a:pt x="246" y="53"/>
                  <a:pt x="243" y="50"/>
                </a:cubicBezTo>
                <a:cubicBezTo>
                  <a:pt x="243" y="49"/>
                  <a:pt x="243" y="49"/>
                  <a:pt x="243" y="49"/>
                </a:cubicBezTo>
                <a:cubicBezTo>
                  <a:pt x="243" y="49"/>
                  <a:pt x="243" y="49"/>
                  <a:pt x="243" y="49"/>
                </a:cubicBezTo>
                <a:cubicBezTo>
                  <a:pt x="244" y="47"/>
                  <a:pt x="245" y="44"/>
                  <a:pt x="246" y="42"/>
                </a:cubicBezTo>
                <a:cubicBezTo>
                  <a:pt x="247" y="40"/>
                  <a:pt x="247" y="37"/>
                  <a:pt x="248" y="35"/>
                </a:cubicBezTo>
                <a:cubicBezTo>
                  <a:pt x="246" y="33"/>
                  <a:pt x="244" y="32"/>
                  <a:pt x="242" y="30"/>
                </a:cubicBezTo>
                <a:cubicBezTo>
                  <a:pt x="240" y="31"/>
                  <a:pt x="238" y="33"/>
                  <a:pt x="236" y="34"/>
                </a:cubicBezTo>
                <a:cubicBezTo>
                  <a:pt x="234" y="36"/>
                  <a:pt x="232" y="37"/>
                  <a:pt x="230" y="38"/>
                </a:cubicBezTo>
                <a:cubicBezTo>
                  <a:pt x="229" y="39"/>
                  <a:pt x="229" y="39"/>
                  <a:pt x="229" y="39"/>
                </a:cubicBezTo>
                <a:cubicBezTo>
                  <a:pt x="228" y="38"/>
                  <a:pt x="228" y="38"/>
                  <a:pt x="228" y="38"/>
                </a:cubicBezTo>
                <a:cubicBezTo>
                  <a:pt x="225" y="36"/>
                  <a:pt x="222" y="34"/>
                  <a:pt x="219" y="32"/>
                </a:cubicBezTo>
                <a:cubicBezTo>
                  <a:pt x="218" y="32"/>
                  <a:pt x="218" y="32"/>
                  <a:pt x="218" y="32"/>
                </a:cubicBezTo>
                <a:cubicBezTo>
                  <a:pt x="218" y="31"/>
                  <a:pt x="218" y="31"/>
                  <a:pt x="218" y="31"/>
                </a:cubicBezTo>
                <a:cubicBezTo>
                  <a:pt x="218" y="28"/>
                  <a:pt x="219" y="26"/>
                  <a:pt x="219" y="23"/>
                </a:cubicBezTo>
                <a:cubicBezTo>
                  <a:pt x="219" y="21"/>
                  <a:pt x="220" y="19"/>
                  <a:pt x="220" y="16"/>
                </a:cubicBezTo>
                <a:cubicBezTo>
                  <a:pt x="218" y="15"/>
                  <a:pt x="215" y="14"/>
                  <a:pt x="213" y="13"/>
                </a:cubicBezTo>
                <a:cubicBezTo>
                  <a:pt x="211" y="15"/>
                  <a:pt x="210" y="16"/>
                  <a:pt x="208" y="18"/>
                </a:cubicBezTo>
                <a:cubicBezTo>
                  <a:pt x="206" y="20"/>
                  <a:pt x="205" y="22"/>
                  <a:pt x="203" y="23"/>
                </a:cubicBezTo>
                <a:cubicBezTo>
                  <a:pt x="202" y="24"/>
                  <a:pt x="202" y="24"/>
                  <a:pt x="202" y="24"/>
                </a:cubicBezTo>
                <a:cubicBezTo>
                  <a:pt x="202" y="24"/>
                  <a:pt x="202" y="24"/>
                  <a:pt x="202" y="24"/>
                </a:cubicBezTo>
                <a:cubicBezTo>
                  <a:pt x="198" y="22"/>
                  <a:pt x="194" y="21"/>
                  <a:pt x="191" y="20"/>
                </a:cubicBezTo>
                <a:cubicBezTo>
                  <a:pt x="190" y="20"/>
                  <a:pt x="190" y="20"/>
                  <a:pt x="190" y="20"/>
                </a:cubicBezTo>
                <a:cubicBezTo>
                  <a:pt x="190" y="19"/>
                  <a:pt x="190" y="19"/>
                  <a:pt x="190" y="19"/>
                </a:cubicBezTo>
                <a:cubicBezTo>
                  <a:pt x="189" y="17"/>
                  <a:pt x="189" y="14"/>
                  <a:pt x="189" y="12"/>
                </a:cubicBezTo>
                <a:cubicBezTo>
                  <a:pt x="189" y="9"/>
                  <a:pt x="189" y="7"/>
                  <a:pt x="188" y="4"/>
                </a:cubicBezTo>
                <a:cubicBezTo>
                  <a:pt x="186" y="4"/>
                  <a:pt x="183" y="3"/>
                  <a:pt x="181" y="3"/>
                </a:cubicBezTo>
                <a:cubicBezTo>
                  <a:pt x="180" y="4"/>
                  <a:pt x="178" y="7"/>
                  <a:pt x="177" y="9"/>
                </a:cubicBezTo>
                <a:cubicBezTo>
                  <a:pt x="176" y="11"/>
                  <a:pt x="175" y="13"/>
                  <a:pt x="173" y="15"/>
                </a:cubicBezTo>
                <a:cubicBezTo>
                  <a:pt x="173" y="16"/>
                  <a:pt x="173" y="16"/>
                  <a:pt x="173" y="16"/>
                </a:cubicBezTo>
                <a:cubicBezTo>
                  <a:pt x="172" y="16"/>
                  <a:pt x="172" y="16"/>
                  <a:pt x="172" y="16"/>
                </a:cubicBezTo>
                <a:cubicBezTo>
                  <a:pt x="168" y="15"/>
                  <a:pt x="165" y="15"/>
                  <a:pt x="161" y="14"/>
                </a:cubicBezTo>
                <a:cubicBezTo>
                  <a:pt x="160" y="14"/>
                  <a:pt x="160" y="14"/>
                  <a:pt x="160" y="14"/>
                </a:cubicBezTo>
                <a:cubicBezTo>
                  <a:pt x="159" y="14"/>
                  <a:pt x="159" y="14"/>
                  <a:pt x="159" y="14"/>
                </a:cubicBezTo>
                <a:cubicBezTo>
                  <a:pt x="159" y="11"/>
                  <a:pt x="158" y="9"/>
                  <a:pt x="157" y="7"/>
                </a:cubicBezTo>
                <a:cubicBezTo>
                  <a:pt x="156" y="4"/>
                  <a:pt x="156" y="2"/>
                  <a:pt x="155" y="0"/>
                </a:cubicBezTo>
                <a:cubicBezTo>
                  <a:pt x="155" y="0"/>
                  <a:pt x="155" y="0"/>
                  <a:pt x="155" y="0"/>
                </a:cubicBezTo>
                <a:cubicBezTo>
                  <a:pt x="152" y="0"/>
                  <a:pt x="150" y="0"/>
                  <a:pt x="147" y="0"/>
                </a:cubicBezTo>
                <a:cubicBezTo>
                  <a:pt x="147" y="0"/>
                  <a:pt x="147" y="0"/>
                  <a:pt x="147" y="0"/>
                </a:cubicBezTo>
                <a:cubicBezTo>
                  <a:pt x="146" y="2"/>
                  <a:pt x="145" y="4"/>
                  <a:pt x="145" y="7"/>
                </a:cubicBezTo>
                <a:cubicBezTo>
                  <a:pt x="144" y="9"/>
                  <a:pt x="143" y="11"/>
                  <a:pt x="142" y="14"/>
                </a:cubicBezTo>
                <a:cubicBezTo>
                  <a:pt x="142" y="14"/>
                  <a:pt x="142" y="14"/>
                  <a:pt x="142" y="14"/>
                </a:cubicBezTo>
                <a:cubicBezTo>
                  <a:pt x="141" y="14"/>
                  <a:pt x="141" y="14"/>
                  <a:pt x="141" y="14"/>
                </a:cubicBezTo>
                <a:cubicBezTo>
                  <a:pt x="137" y="15"/>
                  <a:pt x="133" y="15"/>
                  <a:pt x="130" y="16"/>
                </a:cubicBezTo>
                <a:cubicBezTo>
                  <a:pt x="129" y="16"/>
                  <a:pt x="129" y="16"/>
                  <a:pt x="129" y="16"/>
                </a:cubicBezTo>
                <a:cubicBezTo>
                  <a:pt x="129" y="15"/>
                  <a:pt x="129" y="15"/>
                  <a:pt x="129" y="15"/>
                </a:cubicBezTo>
                <a:cubicBezTo>
                  <a:pt x="127" y="13"/>
                  <a:pt x="126" y="11"/>
                  <a:pt x="125" y="9"/>
                </a:cubicBezTo>
                <a:cubicBezTo>
                  <a:pt x="123" y="7"/>
                  <a:pt x="122" y="4"/>
                  <a:pt x="121" y="3"/>
                </a:cubicBezTo>
                <a:cubicBezTo>
                  <a:pt x="118" y="3"/>
                  <a:pt x="116" y="4"/>
                  <a:pt x="113" y="4"/>
                </a:cubicBezTo>
                <a:cubicBezTo>
                  <a:pt x="113" y="7"/>
                  <a:pt x="113" y="9"/>
                  <a:pt x="113" y="12"/>
                </a:cubicBezTo>
                <a:cubicBezTo>
                  <a:pt x="113" y="14"/>
                  <a:pt x="112" y="17"/>
                  <a:pt x="112" y="19"/>
                </a:cubicBezTo>
                <a:cubicBezTo>
                  <a:pt x="112" y="20"/>
                  <a:pt x="112" y="20"/>
                  <a:pt x="112" y="20"/>
                </a:cubicBezTo>
                <a:cubicBezTo>
                  <a:pt x="111" y="20"/>
                  <a:pt x="111" y="20"/>
                  <a:pt x="111" y="20"/>
                </a:cubicBezTo>
                <a:cubicBezTo>
                  <a:pt x="108" y="21"/>
                  <a:pt x="104" y="22"/>
                  <a:pt x="100" y="24"/>
                </a:cubicBezTo>
                <a:cubicBezTo>
                  <a:pt x="100" y="24"/>
                  <a:pt x="100" y="24"/>
                  <a:pt x="100" y="24"/>
                </a:cubicBezTo>
                <a:cubicBezTo>
                  <a:pt x="99" y="23"/>
                  <a:pt x="99" y="23"/>
                  <a:pt x="99" y="23"/>
                </a:cubicBezTo>
                <a:cubicBezTo>
                  <a:pt x="97" y="22"/>
                  <a:pt x="96" y="20"/>
                  <a:pt x="94" y="18"/>
                </a:cubicBezTo>
                <a:cubicBezTo>
                  <a:pt x="92" y="16"/>
                  <a:pt x="90" y="15"/>
                  <a:pt x="89" y="13"/>
                </a:cubicBezTo>
                <a:cubicBezTo>
                  <a:pt x="86" y="14"/>
                  <a:pt x="84" y="15"/>
                  <a:pt x="82" y="16"/>
                </a:cubicBezTo>
                <a:cubicBezTo>
                  <a:pt x="82" y="19"/>
                  <a:pt x="82" y="21"/>
                  <a:pt x="83" y="23"/>
                </a:cubicBezTo>
                <a:cubicBezTo>
                  <a:pt x="83" y="26"/>
                  <a:pt x="83" y="28"/>
                  <a:pt x="84" y="31"/>
                </a:cubicBezTo>
                <a:cubicBezTo>
                  <a:pt x="84" y="32"/>
                  <a:pt x="84" y="32"/>
                  <a:pt x="84" y="32"/>
                </a:cubicBezTo>
                <a:cubicBezTo>
                  <a:pt x="83" y="32"/>
                  <a:pt x="83" y="32"/>
                  <a:pt x="83" y="32"/>
                </a:cubicBezTo>
                <a:cubicBezTo>
                  <a:pt x="80" y="34"/>
                  <a:pt x="76" y="36"/>
                  <a:pt x="73" y="38"/>
                </a:cubicBezTo>
                <a:cubicBezTo>
                  <a:pt x="73" y="39"/>
                  <a:pt x="73" y="39"/>
                  <a:pt x="73" y="39"/>
                </a:cubicBezTo>
                <a:cubicBezTo>
                  <a:pt x="72" y="38"/>
                  <a:pt x="72" y="38"/>
                  <a:pt x="72" y="38"/>
                </a:cubicBezTo>
                <a:cubicBezTo>
                  <a:pt x="70" y="37"/>
                  <a:pt x="68" y="36"/>
                  <a:pt x="66" y="34"/>
                </a:cubicBezTo>
                <a:cubicBezTo>
                  <a:pt x="64" y="33"/>
                  <a:pt x="62" y="31"/>
                  <a:pt x="60" y="30"/>
                </a:cubicBezTo>
                <a:cubicBezTo>
                  <a:pt x="58" y="32"/>
                  <a:pt x="56" y="33"/>
                  <a:pt x="54" y="35"/>
                </a:cubicBezTo>
                <a:cubicBezTo>
                  <a:pt x="54" y="37"/>
                  <a:pt x="55" y="40"/>
                  <a:pt x="56" y="42"/>
                </a:cubicBezTo>
                <a:cubicBezTo>
                  <a:pt x="57" y="44"/>
                  <a:pt x="58" y="47"/>
                  <a:pt x="59" y="49"/>
                </a:cubicBezTo>
                <a:cubicBezTo>
                  <a:pt x="59" y="49"/>
                  <a:pt x="59" y="49"/>
                  <a:pt x="59" y="49"/>
                </a:cubicBezTo>
                <a:cubicBezTo>
                  <a:pt x="58" y="50"/>
                  <a:pt x="58" y="50"/>
                  <a:pt x="58" y="50"/>
                </a:cubicBezTo>
                <a:cubicBezTo>
                  <a:pt x="56" y="53"/>
                  <a:pt x="53" y="55"/>
                  <a:pt x="50" y="58"/>
                </a:cubicBezTo>
                <a:cubicBezTo>
                  <a:pt x="50" y="59"/>
                  <a:pt x="50" y="59"/>
                  <a:pt x="50" y="59"/>
                </a:cubicBezTo>
                <a:cubicBezTo>
                  <a:pt x="49" y="59"/>
                  <a:pt x="49" y="59"/>
                  <a:pt x="49" y="59"/>
                </a:cubicBezTo>
                <a:cubicBezTo>
                  <a:pt x="47" y="58"/>
                  <a:pt x="44" y="57"/>
                  <a:pt x="42" y="56"/>
                </a:cubicBezTo>
                <a:cubicBezTo>
                  <a:pt x="40" y="55"/>
                  <a:pt x="37" y="54"/>
                  <a:pt x="35" y="54"/>
                </a:cubicBezTo>
                <a:cubicBezTo>
                  <a:pt x="33" y="56"/>
                  <a:pt x="32" y="58"/>
                  <a:pt x="30" y="60"/>
                </a:cubicBezTo>
                <a:cubicBezTo>
                  <a:pt x="32" y="62"/>
                  <a:pt x="33" y="64"/>
                  <a:pt x="34" y="66"/>
                </a:cubicBezTo>
                <a:cubicBezTo>
                  <a:pt x="36" y="68"/>
                  <a:pt x="37" y="70"/>
                  <a:pt x="38" y="72"/>
                </a:cubicBezTo>
                <a:cubicBezTo>
                  <a:pt x="39" y="72"/>
                  <a:pt x="39" y="72"/>
                  <a:pt x="39" y="72"/>
                </a:cubicBezTo>
                <a:cubicBezTo>
                  <a:pt x="38" y="73"/>
                  <a:pt x="38" y="73"/>
                  <a:pt x="38" y="73"/>
                </a:cubicBezTo>
                <a:cubicBezTo>
                  <a:pt x="36" y="76"/>
                  <a:pt x="34" y="80"/>
                  <a:pt x="32" y="83"/>
                </a:cubicBezTo>
                <a:cubicBezTo>
                  <a:pt x="32" y="84"/>
                  <a:pt x="32" y="84"/>
                  <a:pt x="32" y="84"/>
                </a:cubicBezTo>
                <a:cubicBezTo>
                  <a:pt x="31" y="84"/>
                  <a:pt x="31" y="84"/>
                  <a:pt x="31" y="84"/>
                </a:cubicBezTo>
                <a:cubicBezTo>
                  <a:pt x="29" y="83"/>
                  <a:pt x="26" y="83"/>
                  <a:pt x="24" y="83"/>
                </a:cubicBezTo>
                <a:cubicBezTo>
                  <a:pt x="21" y="82"/>
                  <a:pt x="19" y="82"/>
                  <a:pt x="17" y="82"/>
                </a:cubicBezTo>
                <a:cubicBezTo>
                  <a:pt x="15" y="84"/>
                  <a:pt x="14" y="86"/>
                  <a:pt x="13" y="89"/>
                </a:cubicBezTo>
                <a:cubicBezTo>
                  <a:pt x="15" y="90"/>
                  <a:pt x="16" y="92"/>
                  <a:pt x="18" y="94"/>
                </a:cubicBezTo>
                <a:cubicBezTo>
                  <a:pt x="20" y="95"/>
                  <a:pt x="22" y="97"/>
                  <a:pt x="24" y="99"/>
                </a:cubicBezTo>
                <a:cubicBezTo>
                  <a:pt x="24" y="99"/>
                  <a:pt x="24" y="99"/>
                  <a:pt x="24" y="99"/>
                </a:cubicBezTo>
                <a:cubicBezTo>
                  <a:pt x="24" y="100"/>
                  <a:pt x="24" y="100"/>
                  <a:pt x="24" y="100"/>
                </a:cubicBezTo>
                <a:cubicBezTo>
                  <a:pt x="22" y="104"/>
                  <a:pt x="21" y="108"/>
                  <a:pt x="20" y="111"/>
                </a:cubicBezTo>
                <a:cubicBezTo>
                  <a:pt x="20" y="112"/>
                  <a:pt x="20" y="112"/>
                  <a:pt x="20" y="112"/>
                </a:cubicBezTo>
                <a:cubicBezTo>
                  <a:pt x="19" y="112"/>
                  <a:pt x="19" y="112"/>
                  <a:pt x="19" y="112"/>
                </a:cubicBezTo>
                <a:cubicBezTo>
                  <a:pt x="17" y="112"/>
                  <a:pt x="14" y="112"/>
                  <a:pt x="12" y="113"/>
                </a:cubicBezTo>
                <a:cubicBezTo>
                  <a:pt x="9" y="113"/>
                  <a:pt x="7" y="113"/>
                  <a:pt x="4" y="113"/>
                </a:cubicBezTo>
                <a:cubicBezTo>
                  <a:pt x="4" y="116"/>
                  <a:pt x="3" y="118"/>
                  <a:pt x="3" y="121"/>
                </a:cubicBezTo>
                <a:cubicBezTo>
                  <a:pt x="5" y="122"/>
                  <a:pt x="7" y="123"/>
                  <a:pt x="9" y="125"/>
                </a:cubicBezTo>
                <a:cubicBezTo>
                  <a:pt x="11" y="126"/>
                  <a:pt x="13" y="127"/>
                  <a:pt x="15" y="128"/>
                </a:cubicBezTo>
                <a:cubicBezTo>
                  <a:pt x="16" y="129"/>
                  <a:pt x="16" y="129"/>
                  <a:pt x="16" y="129"/>
                </a:cubicBezTo>
                <a:cubicBezTo>
                  <a:pt x="16" y="130"/>
                  <a:pt x="16" y="130"/>
                  <a:pt x="16" y="130"/>
                </a:cubicBezTo>
                <a:cubicBezTo>
                  <a:pt x="15" y="133"/>
                  <a:pt x="15" y="137"/>
                  <a:pt x="15" y="141"/>
                </a:cubicBezTo>
                <a:cubicBezTo>
                  <a:pt x="14" y="142"/>
                  <a:pt x="14" y="142"/>
                  <a:pt x="14" y="142"/>
                </a:cubicBezTo>
                <a:cubicBezTo>
                  <a:pt x="14" y="142"/>
                  <a:pt x="14" y="142"/>
                  <a:pt x="14" y="142"/>
                </a:cubicBezTo>
                <a:cubicBezTo>
                  <a:pt x="12" y="143"/>
                  <a:pt x="9" y="144"/>
                  <a:pt x="7" y="145"/>
                </a:cubicBezTo>
                <a:cubicBezTo>
                  <a:pt x="4" y="145"/>
                  <a:pt x="2" y="146"/>
                  <a:pt x="0" y="147"/>
                </a:cubicBezTo>
                <a:cubicBezTo>
                  <a:pt x="0" y="147"/>
                  <a:pt x="0" y="147"/>
                  <a:pt x="0" y="147"/>
                </a:cubicBezTo>
                <a:cubicBezTo>
                  <a:pt x="0" y="148"/>
                  <a:pt x="0" y="150"/>
                  <a:pt x="0" y="151"/>
                </a:cubicBezTo>
                <a:cubicBezTo>
                  <a:pt x="0" y="152"/>
                  <a:pt x="0" y="153"/>
                  <a:pt x="0" y="155"/>
                </a:cubicBezTo>
                <a:cubicBezTo>
                  <a:pt x="0" y="155"/>
                  <a:pt x="0" y="155"/>
                  <a:pt x="0" y="155"/>
                </a:cubicBezTo>
                <a:cubicBezTo>
                  <a:pt x="2" y="156"/>
                  <a:pt x="4" y="156"/>
                  <a:pt x="7" y="157"/>
                </a:cubicBezTo>
                <a:cubicBezTo>
                  <a:pt x="9" y="158"/>
                  <a:pt x="12" y="158"/>
                  <a:pt x="14" y="159"/>
                </a:cubicBezTo>
                <a:cubicBezTo>
                  <a:pt x="14" y="160"/>
                  <a:pt x="14" y="160"/>
                  <a:pt x="14" y="160"/>
                </a:cubicBezTo>
                <a:cubicBezTo>
                  <a:pt x="15" y="160"/>
                  <a:pt x="15" y="160"/>
                  <a:pt x="15" y="160"/>
                </a:cubicBezTo>
                <a:cubicBezTo>
                  <a:pt x="15" y="165"/>
                  <a:pt x="15" y="168"/>
                  <a:pt x="16" y="172"/>
                </a:cubicBezTo>
                <a:cubicBezTo>
                  <a:pt x="16" y="173"/>
                  <a:pt x="16" y="173"/>
                  <a:pt x="16" y="173"/>
                </a:cubicBezTo>
                <a:cubicBezTo>
                  <a:pt x="15" y="173"/>
                  <a:pt x="15" y="173"/>
                  <a:pt x="15" y="173"/>
                </a:cubicBezTo>
                <a:cubicBezTo>
                  <a:pt x="13" y="174"/>
                  <a:pt x="11" y="176"/>
                  <a:pt x="9" y="177"/>
                </a:cubicBezTo>
                <a:cubicBezTo>
                  <a:pt x="7" y="178"/>
                  <a:pt x="5" y="179"/>
                  <a:pt x="3" y="181"/>
                </a:cubicBezTo>
                <a:cubicBezTo>
                  <a:pt x="3" y="183"/>
                  <a:pt x="4" y="186"/>
                  <a:pt x="4" y="188"/>
                </a:cubicBezTo>
                <a:cubicBezTo>
                  <a:pt x="7" y="189"/>
                  <a:pt x="9" y="189"/>
                  <a:pt x="12" y="189"/>
                </a:cubicBezTo>
                <a:cubicBezTo>
                  <a:pt x="14" y="189"/>
                  <a:pt x="17" y="189"/>
                  <a:pt x="19" y="190"/>
                </a:cubicBezTo>
                <a:cubicBezTo>
                  <a:pt x="20" y="190"/>
                  <a:pt x="20" y="190"/>
                  <a:pt x="20" y="190"/>
                </a:cubicBezTo>
                <a:cubicBezTo>
                  <a:pt x="20" y="190"/>
                  <a:pt x="20" y="190"/>
                  <a:pt x="20" y="190"/>
                </a:cubicBezTo>
                <a:cubicBezTo>
                  <a:pt x="21" y="194"/>
                  <a:pt x="22" y="198"/>
                  <a:pt x="24" y="201"/>
                </a:cubicBezTo>
                <a:cubicBezTo>
                  <a:pt x="24" y="202"/>
                  <a:pt x="24" y="202"/>
                  <a:pt x="24" y="202"/>
                </a:cubicBezTo>
                <a:cubicBezTo>
                  <a:pt x="24" y="203"/>
                  <a:pt x="24" y="203"/>
                  <a:pt x="24" y="203"/>
                </a:cubicBezTo>
                <a:cubicBezTo>
                  <a:pt x="22" y="204"/>
                  <a:pt x="20" y="206"/>
                  <a:pt x="18" y="208"/>
                </a:cubicBezTo>
                <a:cubicBezTo>
                  <a:pt x="16" y="210"/>
                  <a:pt x="15" y="211"/>
                  <a:pt x="13" y="213"/>
                </a:cubicBezTo>
                <a:cubicBezTo>
                  <a:pt x="14" y="215"/>
                  <a:pt x="15" y="218"/>
                  <a:pt x="17" y="220"/>
                </a:cubicBezTo>
                <a:cubicBezTo>
                  <a:pt x="19" y="220"/>
                  <a:pt x="21" y="219"/>
                  <a:pt x="24" y="219"/>
                </a:cubicBezTo>
                <a:cubicBezTo>
                  <a:pt x="26" y="219"/>
                  <a:pt x="29" y="218"/>
                  <a:pt x="31" y="218"/>
                </a:cubicBezTo>
                <a:cubicBezTo>
                  <a:pt x="32" y="218"/>
                  <a:pt x="32" y="218"/>
                  <a:pt x="32" y="218"/>
                </a:cubicBezTo>
                <a:cubicBezTo>
                  <a:pt x="32" y="219"/>
                  <a:pt x="32" y="219"/>
                  <a:pt x="32" y="219"/>
                </a:cubicBezTo>
                <a:cubicBezTo>
                  <a:pt x="34" y="222"/>
                  <a:pt x="36" y="225"/>
                  <a:pt x="38" y="228"/>
                </a:cubicBezTo>
                <a:cubicBezTo>
                  <a:pt x="39" y="229"/>
                  <a:pt x="39" y="229"/>
                  <a:pt x="39" y="229"/>
                </a:cubicBezTo>
                <a:cubicBezTo>
                  <a:pt x="38" y="230"/>
                  <a:pt x="38" y="230"/>
                  <a:pt x="38" y="230"/>
                </a:cubicBezTo>
                <a:cubicBezTo>
                  <a:pt x="37" y="232"/>
                  <a:pt x="36" y="234"/>
                  <a:pt x="34" y="236"/>
                </a:cubicBezTo>
                <a:cubicBezTo>
                  <a:pt x="33" y="238"/>
                  <a:pt x="32" y="240"/>
                  <a:pt x="30" y="242"/>
                </a:cubicBezTo>
                <a:cubicBezTo>
                  <a:pt x="32" y="244"/>
                  <a:pt x="33" y="246"/>
                  <a:pt x="35" y="248"/>
                </a:cubicBezTo>
                <a:cubicBezTo>
                  <a:pt x="37" y="247"/>
                  <a:pt x="40" y="246"/>
                  <a:pt x="42" y="246"/>
                </a:cubicBezTo>
                <a:cubicBezTo>
                  <a:pt x="44" y="245"/>
                  <a:pt x="47" y="244"/>
                  <a:pt x="49" y="243"/>
                </a:cubicBezTo>
                <a:cubicBezTo>
                  <a:pt x="50" y="243"/>
                  <a:pt x="50" y="243"/>
                  <a:pt x="50" y="243"/>
                </a:cubicBezTo>
                <a:cubicBezTo>
                  <a:pt x="50" y="243"/>
                  <a:pt x="50" y="243"/>
                  <a:pt x="50" y="243"/>
                </a:cubicBezTo>
                <a:cubicBezTo>
                  <a:pt x="53" y="246"/>
                  <a:pt x="56" y="249"/>
                  <a:pt x="58" y="251"/>
                </a:cubicBezTo>
                <a:cubicBezTo>
                  <a:pt x="59" y="252"/>
                  <a:pt x="59" y="252"/>
                  <a:pt x="59" y="252"/>
                </a:cubicBezTo>
                <a:cubicBezTo>
                  <a:pt x="59" y="253"/>
                  <a:pt x="59" y="253"/>
                  <a:pt x="59" y="253"/>
                </a:cubicBezTo>
                <a:cubicBezTo>
                  <a:pt x="58" y="255"/>
                  <a:pt x="57" y="257"/>
                  <a:pt x="56" y="260"/>
                </a:cubicBezTo>
                <a:cubicBezTo>
                  <a:pt x="55" y="262"/>
                  <a:pt x="54" y="264"/>
                  <a:pt x="54" y="266"/>
                </a:cubicBezTo>
                <a:cubicBezTo>
                  <a:pt x="56" y="268"/>
                  <a:pt x="58" y="270"/>
                  <a:pt x="60" y="271"/>
                </a:cubicBezTo>
                <a:cubicBezTo>
                  <a:pt x="62" y="270"/>
                  <a:pt x="64" y="269"/>
                  <a:pt x="66" y="267"/>
                </a:cubicBezTo>
                <a:cubicBezTo>
                  <a:pt x="68" y="266"/>
                  <a:pt x="70" y="265"/>
                  <a:pt x="72" y="263"/>
                </a:cubicBezTo>
                <a:cubicBezTo>
                  <a:pt x="73" y="263"/>
                  <a:pt x="73" y="263"/>
                  <a:pt x="73" y="263"/>
                </a:cubicBezTo>
                <a:cubicBezTo>
                  <a:pt x="73" y="263"/>
                  <a:pt x="73" y="263"/>
                  <a:pt x="73" y="263"/>
                </a:cubicBezTo>
                <a:cubicBezTo>
                  <a:pt x="76" y="266"/>
                  <a:pt x="80" y="268"/>
                  <a:pt x="83" y="270"/>
                </a:cubicBezTo>
                <a:cubicBezTo>
                  <a:pt x="84" y="270"/>
                  <a:pt x="84" y="270"/>
                  <a:pt x="84" y="270"/>
                </a:cubicBezTo>
                <a:cubicBezTo>
                  <a:pt x="84" y="271"/>
                  <a:pt x="84" y="271"/>
                  <a:pt x="84" y="271"/>
                </a:cubicBezTo>
                <a:cubicBezTo>
                  <a:pt x="83" y="273"/>
                  <a:pt x="83" y="276"/>
                  <a:pt x="83" y="278"/>
                </a:cubicBezTo>
                <a:cubicBezTo>
                  <a:pt x="82" y="280"/>
                  <a:pt x="82" y="283"/>
                  <a:pt x="82" y="285"/>
                </a:cubicBezTo>
                <a:cubicBezTo>
                  <a:pt x="84" y="286"/>
                  <a:pt x="86" y="287"/>
                  <a:pt x="89" y="289"/>
                </a:cubicBezTo>
                <a:cubicBezTo>
                  <a:pt x="90" y="287"/>
                  <a:pt x="92" y="285"/>
                  <a:pt x="94" y="283"/>
                </a:cubicBezTo>
                <a:cubicBezTo>
                  <a:pt x="96" y="282"/>
                  <a:pt x="97" y="280"/>
                  <a:pt x="99" y="278"/>
                </a:cubicBezTo>
                <a:cubicBezTo>
                  <a:pt x="100" y="278"/>
                  <a:pt x="100" y="278"/>
                  <a:pt x="100" y="278"/>
                </a:cubicBezTo>
                <a:cubicBezTo>
                  <a:pt x="100" y="278"/>
                  <a:pt x="100" y="278"/>
                  <a:pt x="100" y="278"/>
                </a:cubicBezTo>
                <a:cubicBezTo>
                  <a:pt x="104" y="279"/>
                  <a:pt x="108" y="281"/>
                  <a:pt x="111" y="282"/>
                </a:cubicBezTo>
                <a:cubicBezTo>
                  <a:pt x="112" y="282"/>
                  <a:pt x="112" y="282"/>
                  <a:pt x="112" y="282"/>
                </a:cubicBezTo>
                <a:cubicBezTo>
                  <a:pt x="112" y="283"/>
                  <a:pt x="112" y="283"/>
                  <a:pt x="112" y="283"/>
                </a:cubicBezTo>
                <a:cubicBezTo>
                  <a:pt x="112" y="285"/>
                  <a:pt x="113" y="288"/>
                  <a:pt x="113" y="290"/>
                </a:cubicBezTo>
                <a:cubicBezTo>
                  <a:pt x="113" y="292"/>
                  <a:pt x="113" y="295"/>
                  <a:pt x="113" y="297"/>
                </a:cubicBezTo>
                <a:cubicBezTo>
                  <a:pt x="116" y="298"/>
                  <a:pt x="118" y="298"/>
                  <a:pt x="121" y="299"/>
                </a:cubicBezTo>
                <a:cubicBezTo>
                  <a:pt x="122" y="297"/>
                  <a:pt x="124" y="295"/>
                  <a:pt x="125" y="293"/>
                </a:cubicBezTo>
                <a:cubicBezTo>
                  <a:pt x="126" y="291"/>
                  <a:pt x="127" y="288"/>
                  <a:pt x="129" y="287"/>
                </a:cubicBezTo>
                <a:cubicBezTo>
                  <a:pt x="129" y="286"/>
                  <a:pt x="129" y="286"/>
                  <a:pt x="129" y="286"/>
                </a:cubicBezTo>
                <a:cubicBezTo>
                  <a:pt x="130" y="286"/>
                  <a:pt x="130" y="286"/>
                  <a:pt x="130" y="286"/>
                </a:cubicBezTo>
                <a:cubicBezTo>
                  <a:pt x="133" y="286"/>
                  <a:pt x="137" y="287"/>
                  <a:pt x="141" y="287"/>
                </a:cubicBezTo>
                <a:cubicBezTo>
                  <a:pt x="142" y="287"/>
                  <a:pt x="142" y="287"/>
                  <a:pt x="142" y="287"/>
                </a:cubicBezTo>
                <a:cubicBezTo>
                  <a:pt x="142" y="288"/>
                  <a:pt x="142" y="288"/>
                  <a:pt x="142" y="288"/>
                </a:cubicBezTo>
                <a:cubicBezTo>
                  <a:pt x="143" y="290"/>
                  <a:pt x="144" y="293"/>
                  <a:pt x="145" y="295"/>
                </a:cubicBezTo>
                <a:cubicBezTo>
                  <a:pt x="145" y="297"/>
                  <a:pt x="146" y="300"/>
                  <a:pt x="147" y="302"/>
                </a:cubicBezTo>
                <a:cubicBezTo>
                  <a:pt x="147" y="302"/>
                  <a:pt x="147" y="302"/>
                  <a:pt x="147" y="302"/>
                </a:cubicBezTo>
                <a:cubicBezTo>
                  <a:pt x="150" y="302"/>
                  <a:pt x="152" y="302"/>
                  <a:pt x="155" y="302"/>
                </a:cubicBezTo>
                <a:cubicBezTo>
                  <a:pt x="155" y="302"/>
                  <a:pt x="155" y="302"/>
                  <a:pt x="155" y="302"/>
                </a:cubicBezTo>
                <a:cubicBezTo>
                  <a:pt x="156" y="300"/>
                  <a:pt x="156" y="297"/>
                  <a:pt x="157" y="295"/>
                </a:cubicBezTo>
                <a:cubicBezTo>
                  <a:pt x="158" y="293"/>
                  <a:pt x="159" y="290"/>
                  <a:pt x="159" y="288"/>
                </a:cubicBezTo>
                <a:cubicBezTo>
                  <a:pt x="160" y="287"/>
                  <a:pt x="160" y="287"/>
                  <a:pt x="160" y="287"/>
                </a:cubicBezTo>
                <a:cubicBezTo>
                  <a:pt x="161" y="287"/>
                  <a:pt x="161" y="287"/>
                  <a:pt x="161" y="287"/>
                </a:cubicBezTo>
                <a:cubicBezTo>
                  <a:pt x="165" y="287"/>
                  <a:pt x="168" y="286"/>
                  <a:pt x="172" y="286"/>
                </a:cubicBezTo>
                <a:cubicBezTo>
                  <a:pt x="173" y="286"/>
                  <a:pt x="173" y="286"/>
                  <a:pt x="173" y="286"/>
                </a:cubicBezTo>
                <a:cubicBezTo>
                  <a:pt x="173" y="287"/>
                  <a:pt x="173" y="287"/>
                  <a:pt x="173" y="287"/>
                </a:cubicBezTo>
                <a:cubicBezTo>
                  <a:pt x="175" y="288"/>
                  <a:pt x="176" y="291"/>
                  <a:pt x="177" y="293"/>
                </a:cubicBezTo>
                <a:cubicBezTo>
                  <a:pt x="178" y="295"/>
                  <a:pt x="180" y="297"/>
                  <a:pt x="181" y="299"/>
                </a:cubicBezTo>
                <a:cubicBezTo>
                  <a:pt x="183" y="298"/>
                  <a:pt x="186" y="298"/>
                  <a:pt x="188" y="297"/>
                </a:cubicBezTo>
                <a:cubicBezTo>
                  <a:pt x="189" y="295"/>
                  <a:pt x="189" y="292"/>
                  <a:pt x="189" y="290"/>
                </a:cubicBezTo>
                <a:cubicBezTo>
                  <a:pt x="189" y="288"/>
                  <a:pt x="189" y="285"/>
                  <a:pt x="190" y="283"/>
                </a:cubicBezTo>
                <a:cubicBezTo>
                  <a:pt x="190" y="282"/>
                  <a:pt x="190" y="282"/>
                  <a:pt x="190" y="282"/>
                </a:cubicBezTo>
                <a:cubicBezTo>
                  <a:pt x="191" y="282"/>
                  <a:pt x="191" y="282"/>
                  <a:pt x="191" y="282"/>
                </a:cubicBezTo>
                <a:cubicBezTo>
                  <a:pt x="194" y="281"/>
                  <a:pt x="198" y="279"/>
                  <a:pt x="202" y="278"/>
                </a:cubicBezTo>
                <a:cubicBezTo>
                  <a:pt x="202" y="278"/>
                  <a:pt x="202" y="278"/>
                  <a:pt x="202" y="278"/>
                </a:cubicBezTo>
                <a:cubicBezTo>
                  <a:pt x="203" y="278"/>
                  <a:pt x="203" y="278"/>
                  <a:pt x="203" y="278"/>
                </a:cubicBezTo>
                <a:cubicBezTo>
                  <a:pt x="205" y="280"/>
                  <a:pt x="206" y="282"/>
                  <a:pt x="208" y="283"/>
                </a:cubicBezTo>
                <a:cubicBezTo>
                  <a:pt x="210" y="285"/>
                  <a:pt x="211" y="287"/>
                  <a:pt x="213" y="289"/>
                </a:cubicBezTo>
                <a:cubicBezTo>
                  <a:pt x="215" y="288"/>
                  <a:pt x="218" y="286"/>
                  <a:pt x="220" y="285"/>
                </a:cubicBezTo>
                <a:cubicBezTo>
                  <a:pt x="220" y="283"/>
                  <a:pt x="219" y="280"/>
                  <a:pt x="219" y="278"/>
                </a:cubicBezTo>
                <a:cubicBezTo>
                  <a:pt x="219" y="276"/>
                  <a:pt x="218" y="273"/>
                  <a:pt x="218" y="271"/>
                </a:cubicBezTo>
                <a:cubicBezTo>
                  <a:pt x="218" y="270"/>
                  <a:pt x="218" y="270"/>
                  <a:pt x="218" y="270"/>
                </a:cubicBezTo>
                <a:cubicBezTo>
                  <a:pt x="219" y="270"/>
                  <a:pt x="219" y="270"/>
                  <a:pt x="219" y="270"/>
                </a:cubicBezTo>
                <a:cubicBezTo>
                  <a:pt x="222" y="268"/>
                  <a:pt x="225" y="266"/>
                  <a:pt x="228" y="263"/>
                </a:cubicBezTo>
                <a:cubicBezTo>
                  <a:pt x="229" y="263"/>
                  <a:pt x="229" y="263"/>
                  <a:pt x="229" y="263"/>
                </a:cubicBezTo>
                <a:cubicBezTo>
                  <a:pt x="230" y="263"/>
                  <a:pt x="230" y="263"/>
                  <a:pt x="230" y="263"/>
                </a:cubicBezTo>
                <a:cubicBezTo>
                  <a:pt x="232" y="265"/>
                  <a:pt x="234" y="266"/>
                  <a:pt x="236" y="267"/>
                </a:cubicBezTo>
                <a:cubicBezTo>
                  <a:pt x="238" y="269"/>
                  <a:pt x="240" y="270"/>
                  <a:pt x="242" y="271"/>
                </a:cubicBezTo>
                <a:cubicBezTo>
                  <a:pt x="244" y="270"/>
                  <a:pt x="246" y="268"/>
                  <a:pt x="248" y="266"/>
                </a:cubicBezTo>
                <a:cubicBezTo>
                  <a:pt x="247" y="264"/>
                  <a:pt x="247" y="262"/>
                  <a:pt x="246" y="260"/>
                </a:cubicBezTo>
                <a:cubicBezTo>
                  <a:pt x="245" y="257"/>
                  <a:pt x="244" y="255"/>
                  <a:pt x="243" y="253"/>
                </a:cubicBezTo>
                <a:cubicBezTo>
                  <a:pt x="243" y="252"/>
                  <a:pt x="243" y="252"/>
                  <a:pt x="243" y="252"/>
                </a:cubicBezTo>
                <a:cubicBezTo>
                  <a:pt x="243" y="251"/>
                  <a:pt x="243" y="251"/>
                  <a:pt x="243" y="251"/>
                </a:cubicBezTo>
                <a:cubicBezTo>
                  <a:pt x="246" y="249"/>
                  <a:pt x="249" y="246"/>
                  <a:pt x="252" y="243"/>
                </a:cubicBezTo>
                <a:cubicBezTo>
                  <a:pt x="252" y="243"/>
                  <a:pt x="252" y="243"/>
                  <a:pt x="252" y="243"/>
                </a:cubicBezTo>
                <a:cubicBezTo>
                  <a:pt x="253" y="243"/>
                  <a:pt x="253" y="243"/>
                  <a:pt x="253" y="243"/>
                </a:cubicBezTo>
                <a:cubicBezTo>
                  <a:pt x="255" y="244"/>
                  <a:pt x="258" y="245"/>
                  <a:pt x="260" y="246"/>
                </a:cubicBezTo>
                <a:cubicBezTo>
                  <a:pt x="262" y="246"/>
                  <a:pt x="264" y="247"/>
                  <a:pt x="267" y="248"/>
                </a:cubicBezTo>
                <a:cubicBezTo>
                  <a:pt x="268" y="246"/>
                  <a:pt x="270" y="244"/>
                  <a:pt x="271" y="242"/>
                </a:cubicBezTo>
                <a:cubicBezTo>
                  <a:pt x="270" y="240"/>
                  <a:pt x="269" y="238"/>
                  <a:pt x="268" y="236"/>
                </a:cubicBezTo>
                <a:cubicBezTo>
                  <a:pt x="266" y="234"/>
                  <a:pt x="265" y="232"/>
                  <a:pt x="264" y="230"/>
                </a:cubicBezTo>
                <a:cubicBezTo>
                  <a:pt x="263" y="229"/>
                  <a:pt x="263" y="229"/>
                  <a:pt x="263" y="229"/>
                </a:cubicBezTo>
                <a:cubicBezTo>
                  <a:pt x="264" y="228"/>
                  <a:pt x="264" y="228"/>
                  <a:pt x="264" y="228"/>
                </a:cubicBezTo>
                <a:cubicBezTo>
                  <a:pt x="266" y="225"/>
                  <a:pt x="268" y="222"/>
                  <a:pt x="270" y="219"/>
                </a:cubicBezTo>
                <a:cubicBezTo>
                  <a:pt x="270" y="218"/>
                  <a:pt x="270" y="218"/>
                  <a:pt x="270" y="218"/>
                </a:cubicBezTo>
                <a:cubicBezTo>
                  <a:pt x="271" y="218"/>
                  <a:pt x="271" y="218"/>
                  <a:pt x="271" y="218"/>
                </a:cubicBezTo>
                <a:cubicBezTo>
                  <a:pt x="273" y="218"/>
                  <a:pt x="276" y="219"/>
                  <a:pt x="278" y="219"/>
                </a:cubicBezTo>
                <a:cubicBezTo>
                  <a:pt x="281" y="219"/>
                  <a:pt x="283" y="220"/>
                  <a:pt x="285" y="220"/>
                </a:cubicBezTo>
                <a:cubicBezTo>
                  <a:pt x="286" y="218"/>
                  <a:pt x="288" y="215"/>
                  <a:pt x="289" y="213"/>
                </a:cubicBezTo>
                <a:cubicBezTo>
                  <a:pt x="287" y="211"/>
                  <a:pt x="285" y="210"/>
                  <a:pt x="284" y="208"/>
                </a:cubicBezTo>
                <a:cubicBezTo>
                  <a:pt x="282" y="206"/>
                  <a:pt x="280" y="204"/>
                  <a:pt x="278" y="203"/>
                </a:cubicBezTo>
                <a:cubicBezTo>
                  <a:pt x="278" y="202"/>
                  <a:pt x="278" y="202"/>
                  <a:pt x="278" y="202"/>
                </a:cubicBezTo>
                <a:cubicBezTo>
                  <a:pt x="278" y="201"/>
                  <a:pt x="278" y="201"/>
                  <a:pt x="278" y="201"/>
                </a:cubicBezTo>
                <a:cubicBezTo>
                  <a:pt x="279" y="198"/>
                  <a:pt x="281" y="194"/>
                  <a:pt x="282" y="190"/>
                </a:cubicBezTo>
                <a:cubicBezTo>
                  <a:pt x="282" y="190"/>
                  <a:pt x="282" y="190"/>
                  <a:pt x="282" y="190"/>
                </a:cubicBezTo>
                <a:cubicBezTo>
                  <a:pt x="283" y="190"/>
                  <a:pt x="283" y="190"/>
                  <a:pt x="283" y="190"/>
                </a:cubicBezTo>
                <a:cubicBezTo>
                  <a:pt x="285" y="189"/>
                  <a:pt x="288" y="189"/>
                  <a:pt x="290" y="189"/>
                </a:cubicBezTo>
                <a:cubicBezTo>
                  <a:pt x="293" y="189"/>
                  <a:pt x="295" y="189"/>
                  <a:pt x="297" y="188"/>
                </a:cubicBezTo>
                <a:cubicBezTo>
                  <a:pt x="298" y="186"/>
                  <a:pt x="299" y="183"/>
                  <a:pt x="299" y="181"/>
                </a:cubicBezTo>
                <a:cubicBezTo>
                  <a:pt x="297" y="179"/>
                  <a:pt x="295" y="178"/>
                  <a:pt x="293" y="177"/>
                </a:cubicBezTo>
                <a:cubicBezTo>
                  <a:pt x="291" y="176"/>
                  <a:pt x="289" y="174"/>
                  <a:pt x="287" y="173"/>
                </a:cubicBezTo>
                <a:cubicBezTo>
                  <a:pt x="286" y="173"/>
                  <a:pt x="286" y="173"/>
                  <a:pt x="286" y="173"/>
                </a:cubicBezTo>
                <a:cubicBezTo>
                  <a:pt x="286" y="172"/>
                  <a:pt x="286" y="172"/>
                  <a:pt x="286" y="172"/>
                </a:cubicBezTo>
                <a:cubicBezTo>
                  <a:pt x="287" y="168"/>
                  <a:pt x="287" y="165"/>
                  <a:pt x="287" y="160"/>
                </a:cubicBezTo>
                <a:cubicBezTo>
                  <a:pt x="287" y="160"/>
                  <a:pt x="287" y="160"/>
                  <a:pt x="287" y="160"/>
                </a:cubicBezTo>
                <a:cubicBezTo>
                  <a:pt x="288" y="159"/>
                  <a:pt x="288" y="159"/>
                  <a:pt x="288" y="159"/>
                </a:cubicBezTo>
                <a:cubicBezTo>
                  <a:pt x="290" y="159"/>
                  <a:pt x="293" y="158"/>
                  <a:pt x="295" y="157"/>
                </a:cubicBezTo>
                <a:cubicBezTo>
                  <a:pt x="297" y="156"/>
                  <a:pt x="300" y="156"/>
                  <a:pt x="302" y="155"/>
                </a:cubicBezTo>
                <a:cubicBezTo>
                  <a:pt x="302" y="155"/>
                  <a:pt x="302" y="155"/>
                  <a:pt x="302" y="155"/>
                </a:cubicBezTo>
                <a:cubicBezTo>
                  <a:pt x="302" y="153"/>
                  <a:pt x="302" y="152"/>
                  <a:pt x="302" y="151"/>
                </a:cubicBezTo>
                <a:cubicBezTo>
                  <a:pt x="302" y="149"/>
                  <a:pt x="302" y="148"/>
                  <a:pt x="302" y="147"/>
                </a:cubicBezTo>
                <a:close/>
                <a:moveTo>
                  <a:pt x="159" y="110"/>
                </a:moveTo>
                <a:cubicBezTo>
                  <a:pt x="161" y="93"/>
                  <a:pt x="164" y="76"/>
                  <a:pt x="169" y="59"/>
                </a:cubicBezTo>
                <a:cubicBezTo>
                  <a:pt x="169" y="58"/>
                  <a:pt x="169" y="58"/>
                  <a:pt x="169" y="58"/>
                </a:cubicBezTo>
                <a:cubicBezTo>
                  <a:pt x="170" y="59"/>
                  <a:pt x="170" y="59"/>
                  <a:pt x="170" y="59"/>
                </a:cubicBezTo>
                <a:cubicBezTo>
                  <a:pt x="182" y="61"/>
                  <a:pt x="193" y="66"/>
                  <a:pt x="203" y="72"/>
                </a:cubicBezTo>
                <a:cubicBezTo>
                  <a:pt x="204" y="73"/>
                  <a:pt x="204" y="73"/>
                  <a:pt x="204" y="73"/>
                </a:cubicBezTo>
                <a:cubicBezTo>
                  <a:pt x="203" y="74"/>
                  <a:pt x="203" y="74"/>
                  <a:pt x="203" y="74"/>
                </a:cubicBezTo>
                <a:cubicBezTo>
                  <a:pt x="195" y="90"/>
                  <a:pt x="185" y="104"/>
                  <a:pt x="174" y="116"/>
                </a:cubicBezTo>
                <a:cubicBezTo>
                  <a:pt x="173" y="117"/>
                  <a:pt x="173" y="117"/>
                  <a:pt x="173" y="117"/>
                </a:cubicBezTo>
                <a:cubicBezTo>
                  <a:pt x="172" y="117"/>
                  <a:pt x="172" y="117"/>
                  <a:pt x="172" y="117"/>
                </a:cubicBezTo>
                <a:cubicBezTo>
                  <a:pt x="169" y="114"/>
                  <a:pt x="165" y="112"/>
                  <a:pt x="160" y="111"/>
                </a:cubicBezTo>
                <a:cubicBezTo>
                  <a:pt x="159" y="111"/>
                  <a:pt x="159" y="111"/>
                  <a:pt x="159" y="111"/>
                </a:cubicBezTo>
                <a:lnTo>
                  <a:pt x="159" y="110"/>
                </a:lnTo>
                <a:close/>
                <a:moveTo>
                  <a:pt x="99" y="72"/>
                </a:moveTo>
                <a:cubicBezTo>
                  <a:pt x="109" y="65"/>
                  <a:pt x="120" y="61"/>
                  <a:pt x="132" y="58"/>
                </a:cubicBezTo>
                <a:cubicBezTo>
                  <a:pt x="133" y="58"/>
                  <a:pt x="133" y="58"/>
                  <a:pt x="133" y="58"/>
                </a:cubicBezTo>
                <a:cubicBezTo>
                  <a:pt x="134" y="59"/>
                  <a:pt x="134" y="59"/>
                  <a:pt x="134" y="59"/>
                </a:cubicBezTo>
                <a:cubicBezTo>
                  <a:pt x="139" y="76"/>
                  <a:pt x="142" y="93"/>
                  <a:pt x="143" y="110"/>
                </a:cubicBezTo>
                <a:cubicBezTo>
                  <a:pt x="143" y="111"/>
                  <a:pt x="143" y="111"/>
                  <a:pt x="143" y="111"/>
                </a:cubicBezTo>
                <a:cubicBezTo>
                  <a:pt x="142" y="111"/>
                  <a:pt x="142" y="111"/>
                  <a:pt x="142" y="111"/>
                </a:cubicBezTo>
                <a:cubicBezTo>
                  <a:pt x="138" y="112"/>
                  <a:pt x="134" y="114"/>
                  <a:pt x="130" y="116"/>
                </a:cubicBezTo>
                <a:cubicBezTo>
                  <a:pt x="129" y="117"/>
                  <a:pt x="129" y="117"/>
                  <a:pt x="129" y="117"/>
                </a:cubicBezTo>
                <a:cubicBezTo>
                  <a:pt x="128" y="116"/>
                  <a:pt x="128" y="116"/>
                  <a:pt x="128" y="116"/>
                </a:cubicBezTo>
                <a:cubicBezTo>
                  <a:pt x="117" y="103"/>
                  <a:pt x="107" y="89"/>
                  <a:pt x="99" y="74"/>
                </a:cubicBezTo>
                <a:cubicBezTo>
                  <a:pt x="98" y="73"/>
                  <a:pt x="98" y="73"/>
                  <a:pt x="98" y="73"/>
                </a:cubicBezTo>
                <a:lnTo>
                  <a:pt x="99" y="72"/>
                </a:lnTo>
                <a:close/>
                <a:moveTo>
                  <a:pt x="59" y="132"/>
                </a:moveTo>
                <a:cubicBezTo>
                  <a:pt x="61" y="120"/>
                  <a:pt x="66" y="109"/>
                  <a:pt x="72" y="99"/>
                </a:cubicBezTo>
                <a:cubicBezTo>
                  <a:pt x="73" y="98"/>
                  <a:pt x="73" y="98"/>
                  <a:pt x="73" y="98"/>
                </a:cubicBezTo>
                <a:cubicBezTo>
                  <a:pt x="74" y="98"/>
                  <a:pt x="74" y="98"/>
                  <a:pt x="74" y="98"/>
                </a:cubicBezTo>
                <a:cubicBezTo>
                  <a:pt x="90" y="107"/>
                  <a:pt x="104" y="116"/>
                  <a:pt x="116" y="128"/>
                </a:cubicBezTo>
                <a:cubicBezTo>
                  <a:pt x="117" y="128"/>
                  <a:pt x="117" y="128"/>
                  <a:pt x="117" y="128"/>
                </a:cubicBezTo>
                <a:cubicBezTo>
                  <a:pt x="117" y="129"/>
                  <a:pt x="117" y="129"/>
                  <a:pt x="117" y="129"/>
                </a:cubicBezTo>
                <a:cubicBezTo>
                  <a:pt x="114" y="133"/>
                  <a:pt x="113" y="137"/>
                  <a:pt x="112" y="141"/>
                </a:cubicBezTo>
                <a:cubicBezTo>
                  <a:pt x="111" y="143"/>
                  <a:pt x="111" y="143"/>
                  <a:pt x="111" y="143"/>
                </a:cubicBezTo>
                <a:cubicBezTo>
                  <a:pt x="110" y="142"/>
                  <a:pt x="110" y="142"/>
                  <a:pt x="110" y="142"/>
                </a:cubicBezTo>
                <a:cubicBezTo>
                  <a:pt x="93" y="141"/>
                  <a:pt x="76" y="138"/>
                  <a:pt x="60" y="133"/>
                </a:cubicBezTo>
                <a:cubicBezTo>
                  <a:pt x="58" y="133"/>
                  <a:pt x="58" y="133"/>
                  <a:pt x="58" y="133"/>
                </a:cubicBezTo>
                <a:lnTo>
                  <a:pt x="59" y="132"/>
                </a:lnTo>
                <a:close/>
                <a:moveTo>
                  <a:pt x="74" y="203"/>
                </a:moveTo>
                <a:cubicBezTo>
                  <a:pt x="73" y="203"/>
                  <a:pt x="73" y="203"/>
                  <a:pt x="73" y="203"/>
                </a:cubicBezTo>
                <a:cubicBezTo>
                  <a:pt x="72" y="202"/>
                  <a:pt x="72" y="202"/>
                  <a:pt x="72" y="202"/>
                </a:cubicBezTo>
                <a:cubicBezTo>
                  <a:pt x="66" y="192"/>
                  <a:pt x="61" y="181"/>
                  <a:pt x="59" y="170"/>
                </a:cubicBezTo>
                <a:cubicBezTo>
                  <a:pt x="58" y="168"/>
                  <a:pt x="58" y="168"/>
                  <a:pt x="58" y="168"/>
                </a:cubicBezTo>
                <a:cubicBezTo>
                  <a:pt x="60" y="168"/>
                  <a:pt x="60" y="168"/>
                  <a:pt x="60" y="168"/>
                </a:cubicBezTo>
                <a:cubicBezTo>
                  <a:pt x="76" y="163"/>
                  <a:pt x="93" y="160"/>
                  <a:pt x="110" y="159"/>
                </a:cubicBezTo>
                <a:cubicBezTo>
                  <a:pt x="111" y="159"/>
                  <a:pt x="111" y="159"/>
                  <a:pt x="111" y="159"/>
                </a:cubicBezTo>
                <a:cubicBezTo>
                  <a:pt x="111" y="160"/>
                  <a:pt x="111" y="160"/>
                  <a:pt x="111" y="160"/>
                </a:cubicBezTo>
                <a:cubicBezTo>
                  <a:pt x="112" y="164"/>
                  <a:pt x="114" y="168"/>
                  <a:pt x="116" y="172"/>
                </a:cubicBezTo>
                <a:cubicBezTo>
                  <a:pt x="117" y="173"/>
                  <a:pt x="117" y="173"/>
                  <a:pt x="117" y="173"/>
                </a:cubicBezTo>
                <a:cubicBezTo>
                  <a:pt x="116" y="174"/>
                  <a:pt x="116" y="174"/>
                  <a:pt x="116" y="174"/>
                </a:cubicBezTo>
                <a:cubicBezTo>
                  <a:pt x="103" y="185"/>
                  <a:pt x="89" y="194"/>
                  <a:pt x="74" y="203"/>
                </a:cubicBezTo>
                <a:close/>
                <a:moveTo>
                  <a:pt x="143" y="191"/>
                </a:moveTo>
                <a:cubicBezTo>
                  <a:pt x="141" y="208"/>
                  <a:pt x="138" y="225"/>
                  <a:pt x="133" y="242"/>
                </a:cubicBezTo>
                <a:cubicBezTo>
                  <a:pt x="133" y="243"/>
                  <a:pt x="133" y="243"/>
                  <a:pt x="133" y="243"/>
                </a:cubicBezTo>
                <a:cubicBezTo>
                  <a:pt x="132" y="243"/>
                  <a:pt x="132" y="243"/>
                  <a:pt x="132" y="243"/>
                </a:cubicBezTo>
                <a:cubicBezTo>
                  <a:pt x="120" y="241"/>
                  <a:pt x="109" y="236"/>
                  <a:pt x="99" y="229"/>
                </a:cubicBezTo>
                <a:cubicBezTo>
                  <a:pt x="98" y="229"/>
                  <a:pt x="98" y="229"/>
                  <a:pt x="98" y="229"/>
                </a:cubicBezTo>
                <a:cubicBezTo>
                  <a:pt x="98" y="228"/>
                  <a:pt x="98" y="228"/>
                  <a:pt x="98" y="228"/>
                </a:cubicBezTo>
                <a:cubicBezTo>
                  <a:pt x="107" y="212"/>
                  <a:pt x="117" y="198"/>
                  <a:pt x="128" y="185"/>
                </a:cubicBezTo>
                <a:cubicBezTo>
                  <a:pt x="128" y="184"/>
                  <a:pt x="128" y="184"/>
                  <a:pt x="128" y="184"/>
                </a:cubicBezTo>
                <a:cubicBezTo>
                  <a:pt x="129" y="185"/>
                  <a:pt x="129" y="185"/>
                  <a:pt x="129" y="185"/>
                </a:cubicBezTo>
                <a:cubicBezTo>
                  <a:pt x="133" y="187"/>
                  <a:pt x="137" y="189"/>
                  <a:pt x="142" y="190"/>
                </a:cubicBezTo>
                <a:cubicBezTo>
                  <a:pt x="143" y="190"/>
                  <a:pt x="143" y="190"/>
                  <a:pt x="143" y="190"/>
                </a:cubicBezTo>
                <a:lnTo>
                  <a:pt x="143" y="191"/>
                </a:lnTo>
                <a:close/>
                <a:moveTo>
                  <a:pt x="151" y="180"/>
                </a:moveTo>
                <a:cubicBezTo>
                  <a:pt x="143" y="180"/>
                  <a:pt x="136" y="177"/>
                  <a:pt x="130" y="171"/>
                </a:cubicBezTo>
                <a:cubicBezTo>
                  <a:pt x="125" y="166"/>
                  <a:pt x="122" y="159"/>
                  <a:pt x="122" y="151"/>
                </a:cubicBezTo>
                <a:cubicBezTo>
                  <a:pt x="122" y="143"/>
                  <a:pt x="125" y="136"/>
                  <a:pt x="130" y="130"/>
                </a:cubicBezTo>
                <a:cubicBezTo>
                  <a:pt x="136" y="125"/>
                  <a:pt x="143" y="122"/>
                  <a:pt x="151" y="122"/>
                </a:cubicBezTo>
                <a:cubicBezTo>
                  <a:pt x="159" y="122"/>
                  <a:pt x="166" y="125"/>
                  <a:pt x="172" y="130"/>
                </a:cubicBezTo>
                <a:cubicBezTo>
                  <a:pt x="183" y="142"/>
                  <a:pt x="183" y="160"/>
                  <a:pt x="172" y="171"/>
                </a:cubicBezTo>
                <a:cubicBezTo>
                  <a:pt x="166" y="177"/>
                  <a:pt x="159" y="180"/>
                  <a:pt x="151" y="180"/>
                </a:cubicBezTo>
                <a:close/>
                <a:moveTo>
                  <a:pt x="203" y="229"/>
                </a:moveTo>
                <a:cubicBezTo>
                  <a:pt x="192" y="236"/>
                  <a:pt x="181" y="241"/>
                  <a:pt x="170" y="243"/>
                </a:cubicBezTo>
                <a:cubicBezTo>
                  <a:pt x="168" y="243"/>
                  <a:pt x="168" y="243"/>
                  <a:pt x="168" y="243"/>
                </a:cubicBezTo>
                <a:cubicBezTo>
                  <a:pt x="168" y="242"/>
                  <a:pt x="168" y="242"/>
                  <a:pt x="168" y="242"/>
                </a:cubicBezTo>
                <a:cubicBezTo>
                  <a:pt x="163" y="225"/>
                  <a:pt x="160" y="208"/>
                  <a:pt x="159" y="192"/>
                </a:cubicBezTo>
                <a:cubicBezTo>
                  <a:pt x="159" y="190"/>
                  <a:pt x="159" y="190"/>
                  <a:pt x="159" y="190"/>
                </a:cubicBezTo>
                <a:cubicBezTo>
                  <a:pt x="160" y="190"/>
                  <a:pt x="160" y="190"/>
                  <a:pt x="160" y="190"/>
                </a:cubicBezTo>
                <a:cubicBezTo>
                  <a:pt x="164" y="189"/>
                  <a:pt x="168" y="188"/>
                  <a:pt x="172" y="185"/>
                </a:cubicBezTo>
                <a:cubicBezTo>
                  <a:pt x="173" y="185"/>
                  <a:pt x="173" y="185"/>
                  <a:pt x="173" y="185"/>
                </a:cubicBezTo>
                <a:cubicBezTo>
                  <a:pt x="174" y="185"/>
                  <a:pt x="174" y="185"/>
                  <a:pt x="174" y="185"/>
                </a:cubicBezTo>
                <a:cubicBezTo>
                  <a:pt x="185" y="199"/>
                  <a:pt x="195" y="213"/>
                  <a:pt x="203" y="228"/>
                </a:cubicBezTo>
                <a:cubicBezTo>
                  <a:pt x="204" y="229"/>
                  <a:pt x="204" y="229"/>
                  <a:pt x="204" y="229"/>
                </a:cubicBezTo>
                <a:lnTo>
                  <a:pt x="203" y="229"/>
                </a:lnTo>
                <a:close/>
                <a:moveTo>
                  <a:pt x="243" y="170"/>
                </a:moveTo>
                <a:cubicBezTo>
                  <a:pt x="241" y="182"/>
                  <a:pt x="236" y="193"/>
                  <a:pt x="229" y="203"/>
                </a:cubicBezTo>
                <a:cubicBezTo>
                  <a:pt x="229" y="204"/>
                  <a:pt x="229" y="204"/>
                  <a:pt x="229" y="204"/>
                </a:cubicBezTo>
                <a:cubicBezTo>
                  <a:pt x="228" y="203"/>
                  <a:pt x="228" y="203"/>
                  <a:pt x="228" y="203"/>
                </a:cubicBezTo>
                <a:cubicBezTo>
                  <a:pt x="212" y="195"/>
                  <a:pt x="198" y="185"/>
                  <a:pt x="185" y="174"/>
                </a:cubicBezTo>
                <a:cubicBezTo>
                  <a:pt x="185" y="173"/>
                  <a:pt x="185" y="173"/>
                  <a:pt x="185" y="173"/>
                </a:cubicBezTo>
                <a:cubicBezTo>
                  <a:pt x="185" y="172"/>
                  <a:pt x="185" y="172"/>
                  <a:pt x="185" y="172"/>
                </a:cubicBezTo>
                <a:cubicBezTo>
                  <a:pt x="188" y="169"/>
                  <a:pt x="189" y="164"/>
                  <a:pt x="190" y="160"/>
                </a:cubicBezTo>
                <a:cubicBezTo>
                  <a:pt x="191" y="159"/>
                  <a:pt x="191" y="159"/>
                  <a:pt x="191" y="159"/>
                </a:cubicBezTo>
                <a:cubicBezTo>
                  <a:pt x="192" y="159"/>
                  <a:pt x="192" y="159"/>
                  <a:pt x="192" y="159"/>
                </a:cubicBezTo>
                <a:cubicBezTo>
                  <a:pt x="208" y="161"/>
                  <a:pt x="225" y="164"/>
                  <a:pt x="242" y="168"/>
                </a:cubicBezTo>
                <a:cubicBezTo>
                  <a:pt x="243" y="169"/>
                  <a:pt x="243" y="169"/>
                  <a:pt x="243" y="169"/>
                </a:cubicBezTo>
                <a:lnTo>
                  <a:pt x="243" y="170"/>
                </a:lnTo>
                <a:close/>
                <a:moveTo>
                  <a:pt x="242" y="134"/>
                </a:moveTo>
                <a:cubicBezTo>
                  <a:pt x="225" y="139"/>
                  <a:pt x="208" y="142"/>
                  <a:pt x="192" y="143"/>
                </a:cubicBezTo>
                <a:cubicBezTo>
                  <a:pt x="191" y="143"/>
                  <a:pt x="191" y="143"/>
                  <a:pt x="191" y="143"/>
                </a:cubicBezTo>
                <a:cubicBezTo>
                  <a:pt x="190" y="142"/>
                  <a:pt x="190" y="142"/>
                  <a:pt x="190" y="142"/>
                </a:cubicBezTo>
                <a:cubicBezTo>
                  <a:pt x="189" y="137"/>
                  <a:pt x="188" y="133"/>
                  <a:pt x="185" y="130"/>
                </a:cubicBezTo>
                <a:cubicBezTo>
                  <a:pt x="185" y="129"/>
                  <a:pt x="185" y="129"/>
                  <a:pt x="185" y="129"/>
                </a:cubicBezTo>
                <a:cubicBezTo>
                  <a:pt x="186" y="128"/>
                  <a:pt x="186" y="128"/>
                  <a:pt x="186" y="128"/>
                </a:cubicBezTo>
                <a:cubicBezTo>
                  <a:pt x="199" y="117"/>
                  <a:pt x="213" y="107"/>
                  <a:pt x="228" y="99"/>
                </a:cubicBezTo>
                <a:cubicBezTo>
                  <a:pt x="229" y="98"/>
                  <a:pt x="229" y="98"/>
                  <a:pt x="229" y="98"/>
                </a:cubicBezTo>
                <a:cubicBezTo>
                  <a:pt x="230" y="99"/>
                  <a:pt x="230" y="99"/>
                  <a:pt x="230" y="99"/>
                </a:cubicBezTo>
                <a:cubicBezTo>
                  <a:pt x="236" y="109"/>
                  <a:pt x="241" y="120"/>
                  <a:pt x="243" y="132"/>
                </a:cubicBezTo>
                <a:cubicBezTo>
                  <a:pt x="243" y="133"/>
                  <a:pt x="243" y="133"/>
                  <a:pt x="243" y="133"/>
                </a:cubicBezTo>
                <a:lnTo>
                  <a:pt x="242" y="134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>
            <a:outerShdw blurRad="190500" dist="76200" dir="2700000" algn="tl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4" name="Group 3"/>
          <p:cNvGrpSpPr/>
          <p:nvPr/>
        </p:nvGrpSpPr>
        <p:grpSpPr>
          <a:xfrm>
            <a:off x="13623616" y="1812868"/>
            <a:ext cx="4789664" cy="1538883"/>
            <a:chOff x="14190224" y="3062525"/>
            <a:chExt cx="4789664" cy="1538883"/>
          </a:xfrm>
        </p:grpSpPr>
        <p:grpSp>
          <p:nvGrpSpPr>
            <p:cNvPr id="92" name="Group 91"/>
            <p:cNvGrpSpPr/>
            <p:nvPr/>
          </p:nvGrpSpPr>
          <p:grpSpPr>
            <a:xfrm>
              <a:off x="15095276" y="3062525"/>
              <a:ext cx="3884612" cy="1538883"/>
              <a:chOff x="3894839" y="10606073"/>
              <a:chExt cx="3884612" cy="1538883"/>
            </a:xfrm>
          </p:grpSpPr>
          <p:sp>
            <p:nvSpPr>
              <p:cNvPr id="93" name="TextBox 92"/>
              <p:cNvSpPr txBox="1"/>
              <p:nvPr/>
            </p:nvSpPr>
            <p:spPr>
              <a:xfrm>
                <a:off x="3894839" y="10606073"/>
                <a:ext cx="3884612" cy="52322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fa-IR" sz="2800" b="1" dirty="0">
                    <a:solidFill>
                      <a:schemeClr val="accent1">
                        <a:lumMod val="50000"/>
                      </a:schemeClr>
                    </a:solidFill>
                    <a:effectLst>
                      <a:glow>
                        <a:srgbClr val="FF3399">
                          <a:alpha val="24000"/>
                        </a:srgbClr>
                      </a:glow>
                    </a:effectLst>
                    <a:latin typeface="Shabnam" panose="020B0603030804020204" pitchFamily="34" charset="-78"/>
                    <a:cs typeface="Shabnam" panose="020B0603030804020204" pitchFamily="34" charset="-78"/>
                  </a:rPr>
                  <a:t>تیتر عنوان را بنویسید</a:t>
                </a:r>
                <a:endParaRPr lang="en-US" sz="2800" b="1" dirty="0">
                  <a:solidFill>
                    <a:schemeClr val="accent1">
                      <a:lumMod val="50000"/>
                    </a:schemeClr>
                  </a:solidFill>
                  <a:effectLst>
                    <a:glow>
                      <a:srgbClr val="FF3399">
                        <a:alpha val="24000"/>
                      </a:srgbClr>
                    </a:glow>
                  </a:effectLst>
                  <a:latin typeface="Shabnam" panose="020B0603030804020204" pitchFamily="34" charset="-78"/>
                  <a:cs typeface="Shabnam" panose="020B0603030804020204" pitchFamily="34" charset="-78"/>
                </a:endParaRPr>
              </a:p>
            </p:txBody>
          </p:sp>
          <p:sp>
            <p:nvSpPr>
              <p:cNvPr id="94" name="TextBox 93"/>
              <p:cNvSpPr txBox="1"/>
              <p:nvPr/>
            </p:nvSpPr>
            <p:spPr>
              <a:xfrm>
                <a:off x="3894839" y="11129293"/>
                <a:ext cx="3492140" cy="101566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 rtl="1">
                  <a:lnSpc>
                    <a:spcPct val="150000"/>
                  </a:lnSpc>
                </a:pPr>
                <a:r>
                  <a:rPr lang="fa-IR" sz="2000" dirty="0">
                    <a:solidFill>
                      <a:srgbClr val="16191F"/>
                    </a:solidFill>
                    <a:latin typeface="Vazir" panose="020B0603030804020204" pitchFamily="34" charset="-78"/>
                    <a:cs typeface="Vazir" panose="020B0603030804020204" pitchFamily="34" charset="-78"/>
                  </a:rPr>
                  <a:t>فروشگاه مینارو ارائه دهنده انواع فایل های کاربردی</a:t>
                </a:r>
                <a:endParaRPr lang="en-US" sz="1800" b="1" dirty="0">
                  <a:solidFill>
                    <a:schemeClr val="bg1">
                      <a:lumMod val="65000"/>
                    </a:schemeClr>
                  </a:solidFill>
                  <a:effectLst>
                    <a:glow>
                      <a:srgbClr val="FF3399">
                        <a:alpha val="24000"/>
                      </a:srgbClr>
                    </a:glow>
                  </a:effectLst>
                  <a:latin typeface="Lato" panose="020F0502020204030203" pitchFamily="34" charset="0"/>
                </a:endParaRPr>
              </a:p>
            </p:txBody>
          </p:sp>
        </p:grpSp>
        <p:sp>
          <p:nvSpPr>
            <p:cNvPr id="64" name="Freeform 63"/>
            <p:cNvSpPr>
              <a:spLocks noEditPoints="1"/>
            </p:cNvSpPr>
            <p:nvPr/>
          </p:nvSpPr>
          <p:spPr bwMode="auto">
            <a:xfrm>
              <a:off x="14190224" y="3119675"/>
              <a:ext cx="702444" cy="701581"/>
            </a:xfrm>
            <a:custGeom>
              <a:avLst/>
              <a:gdLst>
                <a:gd name="T0" fmla="*/ 286 w 302"/>
                <a:gd name="T1" fmla="*/ 129 h 302"/>
                <a:gd name="T2" fmla="*/ 282 w 302"/>
                <a:gd name="T3" fmla="*/ 112 h 302"/>
                <a:gd name="T4" fmla="*/ 285 w 302"/>
                <a:gd name="T5" fmla="*/ 82 h 302"/>
                <a:gd name="T6" fmla="*/ 264 w 302"/>
                <a:gd name="T7" fmla="*/ 72 h 302"/>
                <a:gd name="T8" fmla="*/ 252 w 302"/>
                <a:gd name="T9" fmla="*/ 58 h 302"/>
                <a:gd name="T10" fmla="*/ 236 w 302"/>
                <a:gd name="T11" fmla="*/ 34 h 302"/>
                <a:gd name="T12" fmla="*/ 219 w 302"/>
                <a:gd name="T13" fmla="*/ 23 h 302"/>
                <a:gd name="T14" fmla="*/ 191 w 302"/>
                <a:gd name="T15" fmla="*/ 20 h 302"/>
                <a:gd name="T16" fmla="*/ 173 w 302"/>
                <a:gd name="T17" fmla="*/ 15 h 302"/>
                <a:gd name="T18" fmla="*/ 155 w 302"/>
                <a:gd name="T19" fmla="*/ 0 h 302"/>
                <a:gd name="T20" fmla="*/ 141 w 302"/>
                <a:gd name="T21" fmla="*/ 14 h 302"/>
                <a:gd name="T22" fmla="*/ 113 w 302"/>
                <a:gd name="T23" fmla="*/ 12 h 302"/>
                <a:gd name="T24" fmla="*/ 94 w 302"/>
                <a:gd name="T25" fmla="*/ 18 h 302"/>
                <a:gd name="T26" fmla="*/ 73 w 302"/>
                <a:gd name="T27" fmla="*/ 38 h 302"/>
                <a:gd name="T28" fmla="*/ 59 w 302"/>
                <a:gd name="T29" fmla="*/ 49 h 302"/>
                <a:gd name="T30" fmla="*/ 35 w 302"/>
                <a:gd name="T31" fmla="*/ 54 h 302"/>
                <a:gd name="T32" fmla="*/ 32 w 302"/>
                <a:gd name="T33" fmla="*/ 84 h 302"/>
                <a:gd name="T34" fmla="*/ 24 w 302"/>
                <a:gd name="T35" fmla="*/ 99 h 302"/>
                <a:gd name="T36" fmla="*/ 3 w 302"/>
                <a:gd name="T37" fmla="*/ 121 h 302"/>
                <a:gd name="T38" fmla="*/ 14 w 302"/>
                <a:gd name="T39" fmla="*/ 142 h 302"/>
                <a:gd name="T40" fmla="*/ 7 w 302"/>
                <a:gd name="T41" fmla="*/ 157 h 302"/>
                <a:gd name="T42" fmla="*/ 9 w 302"/>
                <a:gd name="T43" fmla="*/ 177 h 302"/>
                <a:gd name="T44" fmla="*/ 24 w 302"/>
                <a:gd name="T45" fmla="*/ 201 h 302"/>
                <a:gd name="T46" fmla="*/ 31 w 302"/>
                <a:gd name="T47" fmla="*/ 218 h 302"/>
                <a:gd name="T48" fmla="*/ 30 w 302"/>
                <a:gd name="T49" fmla="*/ 242 h 302"/>
                <a:gd name="T50" fmla="*/ 59 w 302"/>
                <a:gd name="T51" fmla="*/ 252 h 302"/>
                <a:gd name="T52" fmla="*/ 73 w 302"/>
                <a:gd name="T53" fmla="*/ 263 h 302"/>
                <a:gd name="T54" fmla="*/ 89 w 302"/>
                <a:gd name="T55" fmla="*/ 289 h 302"/>
                <a:gd name="T56" fmla="*/ 112 w 302"/>
                <a:gd name="T57" fmla="*/ 283 h 302"/>
                <a:gd name="T58" fmla="*/ 130 w 302"/>
                <a:gd name="T59" fmla="*/ 286 h 302"/>
                <a:gd name="T60" fmla="*/ 155 w 302"/>
                <a:gd name="T61" fmla="*/ 302 h 302"/>
                <a:gd name="T62" fmla="*/ 173 w 302"/>
                <a:gd name="T63" fmla="*/ 286 h 302"/>
                <a:gd name="T64" fmla="*/ 190 w 302"/>
                <a:gd name="T65" fmla="*/ 282 h 302"/>
                <a:gd name="T66" fmla="*/ 220 w 302"/>
                <a:gd name="T67" fmla="*/ 285 h 302"/>
                <a:gd name="T68" fmla="*/ 230 w 302"/>
                <a:gd name="T69" fmla="*/ 263 h 302"/>
                <a:gd name="T70" fmla="*/ 243 w 302"/>
                <a:gd name="T71" fmla="*/ 251 h 302"/>
                <a:gd name="T72" fmla="*/ 268 w 302"/>
                <a:gd name="T73" fmla="*/ 236 h 302"/>
                <a:gd name="T74" fmla="*/ 278 w 302"/>
                <a:gd name="T75" fmla="*/ 219 h 302"/>
                <a:gd name="T76" fmla="*/ 282 w 302"/>
                <a:gd name="T77" fmla="*/ 190 h 302"/>
                <a:gd name="T78" fmla="*/ 287 w 302"/>
                <a:gd name="T79" fmla="*/ 173 h 302"/>
                <a:gd name="T80" fmla="*/ 302 w 302"/>
                <a:gd name="T81" fmla="*/ 155 h 302"/>
                <a:gd name="T82" fmla="*/ 170 w 302"/>
                <a:gd name="T83" fmla="*/ 59 h 302"/>
                <a:gd name="T84" fmla="*/ 160 w 302"/>
                <a:gd name="T85" fmla="*/ 111 h 302"/>
                <a:gd name="T86" fmla="*/ 143 w 302"/>
                <a:gd name="T87" fmla="*/ 110 h 302"/>
                <a:gd name="T88" fmla="*/ 98 w 302"/>
                <a:gd name="T89" fmla="*/ 73 h 302"/>
                <a:gd name="T90" fmla="*/ 117 w 302"/>
                <a:gd name="T91" fmla="*/ 128 h 302"/>
                <a:gd name="T92" fmla="*/ 59 w 302"/>
                <a:gd name="T93" fmla="*/ 132 h 302"/>
                <a:gd name="T94" fmla="*/ 110 w 302"/>
                <a:gd name="T95" fmla="*/ 159 h 302"/>
                <a:gd name="T96" fmla="*/ 143 w 302"/>
                <a:gd name="T97" fmla="*/ 191 h 302"/>
                <a:gd name="T98" fmla="*/ 128 w 302"/>
                <a:gd name="T99" fmla="*/ 185 h 302"/>
                <a:gd name="T100" fmla="*/ 130 w 302"/>
                <a:gd name="T101" fmla="*/ 171 h 302"/>
                <a:gd name="T102" fmla="*/ 203 w 302"/>
                <a:gd name="T103" fmla="*/ 229 h 302"/>
                <a:gd name="T104" fmla="*/ 172 w 302"/>
                <a:gd name="T105" fmla="*/ 185 h 302"/>
                <a:gd name="T106" fmla="*/ 229 w 302"/>
                <a:gd name="T107" fmla="*/ 203 h 302"/>
                <a:gd name="T108" fmla="*/ 191 w 302"/>
                <a:gd name="T109" fmla="*/ 159 h 302"/>
                <a:gd name="T110" fmla="*/ 191 w 302"/>
                <a:gd name="T111" fmla="*/ 143 h 302"/>
                <a:gd name="T112" fmla="*/ 230 w 302"/>
                <a:gd name="T113" fmla="*/ 99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02" h="302">
                  <a:moveTo>
                    <a:pt x="302" y="147"/>
                  </a:moveTo>
                  <a:cubicBezTo>
                    <a:pt x="300" y="146"/>
                    <a:pt x="297" y="145"/>
                    <a:pt x="295" y="145"/>
                  </a:cubicBezTo>
                  <a:cubicBezTo>
                    <a:pt x="293" y="144"/>
                    <a:pt x="290" y="143"/>
                    <a:pt x="288" y="142"/>
                  </a:cubicBezTo>
                  <a:cubicBezTo>
                    <a:pt x="287" y="142"/>
                    <a:pt x="287" y="142"/>
                    <a:pt x="287" y="142"/>
                  </a:cubicBezTo>
                  <a:cubicBezTo>
                    <a:pt x="287" y="141"/>
                    <a:pt x="287" y="141"/>
                    <a:pt x="287" y="141"/>
                  </a:cubicBezTo>
                  <a:cubicBezTo>
                    <a:pt x="287" y="137"/>
                    <a:pt x="287" y="133"/>
                    <a:pt x="286" y="130"/>
                  </a:cubicBezTo>
                  <a:cubicBezTo>
                    <a:pt x="286" y="129"/>
                    <a:pt x="286" y="129"/>
                    <a:pt x="286" y="129"/>
                  </a:cubicBezTo>
                  <a:cubicBezTo>
                    <a:pt x="287" y="128"/>
                    <a:pt x="287" y="128"/>
                    <a:pt x="287" y="128"/>
                  </a:cubicBezTo>
                  <a:cubicBezTo>
                    <a:pt x="289" y="127"/>
                    <a:pt x="291" y="126"/>
                    <a:pt x="293" y="125"/>
                  </a:cubicBezTo>
                  <a:cubicBezTo>
                    <a:pt x="295" y="123"/>
                    <a:pt x="297" y="122"/>
                    <a:pt x="299" y="121"/>
                  </a:cubicBezTo>
                  <a:cubicBezTo>
                    <a:pt x="299" y="118"/>
                    <a:pt x="298" y="116"/>
                    <a:pt x="297" y="113"/>
                  </a:cubicBezTo>
                  <a:cubicBezTo>
                    <a:pt x="295" y="113"/>
                    <a:pt x="293" y="113"/>
                    <a:pt x="290" y="113"/>
                  </a:cubicBezTo>
                  <a:cubicBezTo>
                    <a:pt x="288" y="112"/>
                    <a:pt x="285" y="112"/>
                    <a:pt x="283" y="112"/>
                  </a:cubicBezTo>
                  <a:cubicBezTo>
                    <a:pt x="282" y="112"/>
                    <a:pt x="282" y="112"/>
                    <a:pt x="282" y="112"/>
                  </a:cubicBezTo>
                  <a:cubicBezTo>
                    <a:pt x="282" y="111"/>
                    <a:pt x="282" y="111"/>
                    <a:pt x="282" y="111"/>
                  </a:cubicBezTo>
                  <a:cubicBezTo>
                    <a:pt x="281" y="108"/>
                    <a:pt x="279" y="104"/>
                    <a:pt x="278" y="100"/>
                  </a:cubicBezTo>
                  <a:cubicBezTo>
                    <a:pt x="278" y="99"/>
                    <a:pt x="278" y="99"/>
                    <a:pt x="278" y="99"/>
                  </a:cubicBezTo>
                  <a:cubicBezTo>
                    <a:pt x="278" y="99"/>
                    <a:pt x="278" y="99"/>
                    <a:pt x="278" y="99"/>
                  </a:cubicBezTo>
                  <a:cubicBezTo>
                    <a:pt x="280" y="97"/>
                    <a:pt x="282" y="95"/>
                    <a:pt x="284" y="94"/>
                  </a:cubicBezTo>
                  <a:cubicBezTo>
                    <a:pt x="285" y="92"/>
                    <a:pt x="287" y="90"/>
                    <a:pt x="289" y="89"/>
                  </a:cubicBezTo>
                  <a:cubicBezTo>
                    <a:pt x="288" y="86"/>
                    <a:pt x="286" y="84"/>
                    <a:pt x="285" y="82"/>
                  </a:cubicBezTo>
                  <a:cubicBezTo>
                    <a:pt x="283" y="82"/>
                    <a:pt x="281" y="82"/>
                    <a:pt x="278" y="83"/>
                  </a:cubicBezTo>
                  <a:cubicBezTo>
                    <a:pt x="276" y="83"/>
                    <a:pt x="273" y="83"/>
                    <a:pt x="271" y="84"/>
                  </a:cubicBezTo>
                  <a:cubicBezTo>
                    <a:pt x="270" y="84"/>
                    <a:pt x="270" y="84"/>
                    <a:pt x="270" y="84"/>
                  </a:cubicBezTo>
                  <a:cubicBezTo>
                    <a:pt x="270" y="83"/>
                    <a:pt x="270" y="83"/>
                    <a:pt x="270" y="83"/>
                  </a:cubicBezTo>
                  <a:cubicBezTo>
                    <a:pt x="268" y="80"/>
                    <a:pt x="266" y="76"/>
                    <a:pt x="264" y="73"/>
                  </a:cubicBezTo>
                  <a:cubicBezTo>
                    <a:pt x="263" y="72"/>
                    <a:pt x="263" y="72"/>
                    <a:pt x="263" y="72"/>
                  </a:cubicBezTo>
                  <a:cubicBezTo>
                    <a:pt x="264" y="72"/>
                    <a:pt x="264" y="72"/>
                    <a:pt x="264" y="72"/>
                  </a:cubicBezTo>
                  <a:cubicBezTo>
                    <a:pt x="265" y="70"/>
                    <a:pt x="266" y="68"/>
                    <a:pt x="268" y="66"/>
                  </a:cubicBezTo>
                  <a:cubicBezTo>
                    <a:pt x="269" y="64"/>
                    <a:pt x="270" y="62"/>
                    <a:pt x="271" y="60"/>
                  </a:cubicBezTo>
                  <a:cubicBezTo>
                    <a:pt x="270" y="58"/>
                    <a:pt x="268" y="56"/>
                    <a:pt x="267" y="54"/>
                  </a:cubicBezTo>
                  <a:cubicBezTo>
                    <a:pt x="264" y="54"/>
                    <a:pt x="262" y="55"/>
                    <a:pt x="260" y="56"/>
                  </a:cubicBezTo>
                  <a:cubicBezTo>
                    <a:pt x="258" y="57"/>
                    <a:pt x="255" y="58"/>
                    <a:pt x="253" y="59"/>
                  </a:cubicBezTo>
                  <a:cubicBezTo>
                    <a:pt x="252" y="59"/>
                    <a:pt x="252" y="59"/>
                    <a:pt x="252" y="59"/>
                  </a:cubicBezTo>
                  <a:cubicBezTo>
                    <a:pt x="252" y="58"/>
                    <a:pt x="252" y="58"/>
                    <a:pt x="252" y="58"/>
                  </a:cubicBezTo>
                  <a:cubicBezTo>
                    <a:pt x="249" y="55"/>
                    <a:pt x="246" y="53"/>
                    <a:pt x="243" y="50"/>
                  </a:cubicBezTo>
                  <a:cubicBezTo>
                    <a:pt x="243" y="49"/>
                    <a:pt x="243" y="49"/>
                    <a:pt x="243" y="49"/>
                  </a:cubicBezTo>
                  <a:cubicBezTo>
                    <a:pt x="243" y="49"/>
                    <a:pt x="243" y="49"/>
                    <a:pt x="243" y="49"/>
                  </a:cubicBezTo>
                  <a:cubicBezTo>
                    <a:pt x="244" y="47"/>
                    <a:pt x="245" y="44"/>
                    <a:pt x="246" y="42"/>
                  </a:cubicBezTo>
                  <a:cubicBezTo>
                    <a:pt x="247" y="40"/>
                    <a:pt x="247" y="37"/>
                    <a:pt x="248" y="35"/>
                  </a:cubicBezTo>
                  <a:cubicBezTo>
                    <a:pt x="246" y="33"/>
                    <a:pt x="244" y="32"/>
                    <a:pt x="242" y="30"/>
                  </a:cubicBezTo>
                  <a:cubicBezTo>
                    <a:pt x="240" y="31"/>
                    <a:pt x="238" y="33"/>
                    <a:pt x="236" y="34"/>
                  </a:cubicBezTo>
                  <a:cubicBezTo>
                    <a:pt x="234" y="36"/>
                    <a:pt x="232" y="37"/>
                    <a:pt x="230" y="38"/>
                  </a:cubicBezTo>
                  <a:cubicBezTo>
                    <a:pt x="229" y="39"/>
                    <a:pt x="229" y="39"/>
                    <a:pt x="229" y="39"/>
                  </a:cubicBezTo>
                  <a:cubicBezTo>
                    <a:pt x="228" y="38"/>
                    <a:pt x="228" y="38"/>
                    <a:pt x="228" y="38"/>
                  </a:cubicBezTo>
                  <a:cubicBezTo>
                    <a:pt x="225" y="36"/>
                    <a:pt x="222" y="34"/>
                    <a:pt x="219" y="32"/>
                  </a:cubicBezTo>
                  <a:cubicBezTo>
                    <a:pt x="218" y="32"/>
                    <a:pt x="218" y="32"/>
                    <a:pt x="218" y="32"/>
                  </a:cubicBezTo>
                  <a:cubicBezTo>
                    <a:pt x="218" y="31"/>
                    <a:pt x="218" y="31"/>
                    <a:pt x="218" y="31"/>
                  </a:cubicBezTo>
                  <a:cubicBezTo>
                    <a:pt x="218" y="28"/>
                    <a:pt x="219" y="26"/>
                    <a:pt x="219" y="23"/>
                  </a:cubicBezTo>
                  <a:cubicBezTo>
                    <a:pt x="219" y="21"/>
                    <a:pt x="220" y="19"/>
                    <a:pt x="220" y="16"/>
                  </a:cubicBezTo>
                  <a:cubicBezTo>
                    <a:pt x="218" y="15"/>
                    <a:pt x="215" y="14"/>
                    <a:pt x="213" y="13"/>
                  </a:cubicBezTo>
                  <a:cubicBezTo>
                    <a:pt x="211" y="15"/>
                    <a:pt x="210" y="16"/>
                    <a:pt x="208" y="18"/>
                  </a:cubicBezTo>
                  <a:cubicBezTo>
                    <a:pt x="206" y="20"/>
                    <a:pt x="205" y="22"/>
                    <a:pt x="203" y="23"/>
                  </a:cubicBezTo>
                  <a:cubicBezTo>
                    <a:pt x="202" y="24"/>
                    <a:pt x="202" y="24"/>
                    <a:pt x="202" y="24"/>
                  </a:cubicBezTo>
                  <a:cubicBezTo>
                    <a:pt x="202" y="24"/>
                    <a:pt x="202" y="24"/>
                    <a:pt x="202" y="24"/>
                  </a:cubicBezTo>
                  <a:cubicBezTo>
                    <a:pt x="198" y="22"/>
                    <a:pt x="194" y="21"/>
                    <a:pt x="191" y="20"/>
                  </a:cubicBezTo>
                  <a:cubicBezTo>
                    <a:pt x="190" y="20"/>
                    <a:pt x="190" y="20"/>
                    <a:pt x="190" y="20"/>
                  </a:cubicBezTo>
                  <a:cubicBezTo>
                    <a:pt x="190" y="19"/>
                    <a:pt x="190" y="19"/>
                    <a:pt x="190" y="19"/>
                  </a:cubicBezTo>
                  <a:cubicBezTo>
                    <a:pt x="189" y="17"/>
                    <a:pt x="189" y="14"/>
                    <a:pt x="189" y="12"/>
                  </a:cubicBezTo>
                  <a:cubicBezTo>
                    <a:pt x="189" y="9"/>
                    <a:pt x="189" y="7"/>
                    <a:pt x="188" y="4"/>
                  </a:cubicBezTo>
                  <a:cubicBezTo>
                    <a:pt x="186" y="4"/>
                    <a:pt x="183" y="3"/>
                    <a:pt x="181" y="3"/>
                  </a:cubicBezTo>
                  <a:cubicBezTo>
                    <a:pt x="180" y="4"/>
                    <a:pt x="178" y="7"/>
                    <a:pt x="177" y="9"/>
                  </a:cubicBezTo>
                  <a:cubicBezTo>
                    <a:pt x="176" y="11"/>
                    <a:pt x="175" y="13"/>
                    <a:pt x="173" y="15"/>
                  </a:cubicBezTo>
                  <a:cubicBezTo>
                    <a:pt x="173" y="16"/>
                    <a:pt x="173" y="16"/>
                    <a:pt x="173" y="16"/>
                  </a:cubicBezTo>
                  <a:cubicBezTo>
                    <a:pt x="172" y="16"/>
                    <a:pt x="172" y="16"/>
                    <a:pt x="172" y="16"/>
                  </a:cubicBezTo>
                  <a:cubicBezTo>
                    <a:pt x="168" y="15"/>
                    <a:pt x="165" y="15"/>
                    <a:pt x="161" y="14"/>
                  </a:cubicBezTo>
                  <a:cubicBezTo>
                    <a:pt x="160" y="14"/>
                    <a:pt x="160" y="14"/>
                    <a:pt x="160" y="14"/>
                  </a:cubicBezTo>
                  <a:cubicBezTo>
                    <a:pt x="159" y="14"/>
                    <a:pt x="159" y="14"/>
                    <a:pt x="159" y="14"/>
                  </a:cubicBezTo>
                  <a:cubicBezTo>
                    <a:pt x="159" y="11"/>
                    <a:pt x="158" y="9"/>
                    <a:pt x="157" y="7"/>
                  </a:cubicBezTo>
                  <a:cubicBezTo>
                    <a:pt x="156" y="4"/>
                    <a:pt x="156" y="2"/>
                    <a:pt x="155" y="0"/>
                  </a:cubicBezTo>
                  <a:cubicBezTo>
                    <a:pt x="155" y="0"/>
                    <a:pt x="155" y="0"/>
                    <a:pt x="155" y="0"/>
                  </a:cubicBezTo>
                  <a:cubicBezTo>
                    <a:pt x="152" y="0"/>
                    <a:pt x="150" y="0"/>
                    <a:pt x="147" y="0"/>
                  </a:cubicBezTo>
                  <a:cubicBezTo>
                    <a:pt x="147" y="0"/>
                    <a:pt x="147" y="0"/>
                    <a:pt x="147" y="0"/>
                  </a:cubicBezTo>
                  <a:cubicBezTo>
                    <a:pt x="146" y="2"/>
                    <a:pt x="145" y="4"/>
                    <a:pt x="145" y="7"/>
                  </a:cubicBezTo>
                  <a:cubicBezTo>
                    <a:pt x="144" y="9"/>
                    <a:pt x="143" y="11"/>
                    <a:pt x="142" y="14"/>
                  </a:cubicBezTo>
                  <a:cubicBezTo>
                    <a:pt x="142" y="14"/>
                    <a:pt x="142" y="14"/>
                    <a:pt x="142" y="14"/>
                  </a:cubicBezTo>
                  <a:cubicBezTo>
                    <a:pt x="141" y="14"/>
                    <a:pt x="141" y="14"/>
                    <a:pt x="141" y="14"/>
                  </a:cubicBezTo>
                  <a:cubicBezTo>
                    <a:pt x="137" y="15"/>
                    <a:pt x="133" y="15"/>
                    <a:pt x="130" y="16"/>
                  </a:cubicBezTo>
                  <a:cubicBezTo>
                    <a:pt x="129" y="16"/>
                    <a:pt x="129" y="16"/>
                    <a:pt x="129" y="16"/>
                  </a:cubicBezTo>
                  <a:cubicBezTo>
                    <a:pt x="129" y="15"/>
                    <a:pt x="129" y="15"/>
                    <a:pt x="129" y="15"/>
                  </a:cubicBezTo>
                  <a:cubicBezTo>
                    <a:pt x="127" y="13"/>
                    <a:pt x="126" y="11"/>
                    <a:pt x="125" y="9"/>
                  </a:cubicBezTo>
                  <a:cubicBezTo>
                    <a:pt x="123" y="7"/>
                    <a:pt x="122" y="4"/>
                    <a:pt x="121" y="3"/>
                  </a:cubicBezTo>
                  <a:cubicBezTo>
                    <a:pt x="118" y="3"/>
                    <a:pt x="116" y="4"/>
                    <a:pt x="113" y="4"/>
                  </a:cubicBezTo>
                  <a:cubicBezTo>
                    <a:pt x="113" y="7"/>
                    <a:pt x="113" y="9"/>
                    <a:pt x="113" y="12"/>
                  </a:cubicBezTo>
                  <a:cubicBezTo>
                    <a:pt x="113" y="14"/>
                    <a:pt x="112" y="17"/>
                    <a:pt x="112" y="19"/>
                  </a:cubicBezTo>
                  <a:cubicBezTo>
                    <a:pt x="112" y="20"/>
                    <a:pt x="112" y="20"/>
                    <a:pt x="112" y="20"/>
                  </a:cubicBezTo>
                  <a:cubicBezTo>
                    <a:pt x="111" y="20"/>
                    <a:pt x="111" y="20"/>
                    <a:pt x="111" y="20"/>
                  </a:cubicBezTo>
                  <a:cubicBezTo>
                    <a:pt x="108" y="21"/>
                    <a:pt x="104" y="22"/>
                    <a:pt x="100" y="24"/>
                  </a:cubicBezTo>
                  <a:cubicBezTo>
                    <a:pt x="100" y="24"/>
                    <a:pt x="100" y="24"/>
                    <a:pt x="100" y="24"/>
                  </a:cubicBezTo>
                  <a:cubicBezTo>
                    <a:pt x="99" y="23"/>
                    <a:pt x="99" y="23"/>
                    <a:pt x="99" y="23"/>
                  </a:cubicBezTo>
                  <a:cubicBezTo>
                    <a:pt x="97" y="22"/>
                    <a:pt x="96" y="20"/>
                    <a:pt x="94" y="18"/>
                  </a:cubicBezTo>
                  <a:cubicBezTo>
                    <a:pt x="92" y="16"/>
                    <a:pt x="90" y="15"/>
                    <a:pt x="89" y="13"/>
                  </a:cubicBezTo>
                  <a:cubicBezTo>
                    <a:pt x="86" y="14"/>
                    <a:pt x="84" y="15"/>
                    <a:pt x="82" y="16"/>
                  </a:cubicBezTo>
                  <a:cubicBezTo>
                    <a:pt x="82" y="19"/>
                    <a:pt x="82" y="21"/>
                    <a:pt x="83" y="23"/>
                  </a:cubicBezTo>
                  <a:cubicBezTo>
                    <a:pt x="83" y="26"/>
                    <a:pt x="83" y="28"/>
                    <a:pt x="84" y="31"/>
                  </a:cubicBezTo>
                  <a:cubicBezTo>
                    <a:pt x="84" y="32"/>
                    <a:pt x="84" y="32"/>
                    <a:pt x="84" y="32"/>
                  </a:cubicBezTo>
                  <a:cubicBezTo>
                    <a:pt x="83" y="32"/>
                    <a:pt x="83" y="32"/>
                    <a:pt x="83" y="32"/>
                  </a:cubicBezTo>
                  <a:cubicBezTo>
                    <a:pt x="80" y="34"/>
                    <a:pt x="76" y="36"/>
                    <a:pt x="73" y="38"/>
                  </a:cubicBezTo>
                  <a:cubicBezTo>
                    <a:pt x="73" y="39"/>
                    <a:pt x="73" y="39"/>
                    <a:pt x="73" y="39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0" y="37"/>
                    <a:pt x="68" y="36"/>
                    <a:pt x="66" y="34"/>
                  </a:cubicBezTo>
                  <a:cubicBezTo>
                    <a:pt x="64" y="33"/>
                    <a:pt x="62" y="31"/>
                    <a:pt x="60" y="30"/>
                  </a:cubicBezTo>
                  <a:cubicBezTo>
                    <a:pt x="58" y="32"/>
                    <a:pt x="56" y="33"/>
                    <a:pt x="54" y="35"/>
                  </a:cubicBezTo>
                  <a:cubicBezTo>
                    <a:pt x="54" y="37"/>
                    <a:pt x="55" y="40"/>
                    <a:pt x="56" y="42"/>
                  </a:cubicBezTo>
                  <a:cubicBezTo>
                    <a:pt x="57" y="44"/>
                    <a:pt x="58" y="47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8" y="50"/>
                    <a:pt x="58" y="50"/>
                    <a:pt x="58" y="50"/>
                  </a:cubicBezTo>
                  <a:cubicBezTo>
                    <a:pt x="56" y="53"/>
                    <a:pt x="53" y="55"/>
                    <a:pt x="50" y="58"/>
                  </a:cubicBezTo>
                  <a:cubicBezTo>
                    <a:pt x="50" y="59"/>
                    <a:pt x="50" y="59"/>
                    <a:pt x="50" y="59"/>
                  </a:cubicBezTo>
                  <a:cubicBezTo>
                    <a:pt x="49" y="59"/>
                    <a:pt x="49" y="59"/>
                    <a:pt x="49" y="59"/>
                  </a:cubicBezTo>
                  <a:cubicBezTo>
                    <a:pt x="47" y="58"/>
                    <a:pt x="44" y="57"/>
                    <a:pt x="42" y="56"/>
                  </a:cubicBezTo>
                  <a:cubicBezTo>
                    <a:pt x="40" y="55"/>
                    <a:pt x="37" y="54"/>
                    <a:pt x="35" y="54"/>
                  </a:cubicBezTo>
                  <a:cubicBezTo>
                    <a:pt x="33" y="56"/>
                    <a:pt x="32" y="58"/>
                    <a:pt x="30" y="60"/>
                  </a:cubicBezTo>
                  <a:cubicBezTo>
                    <a:pt x="32" y="62"/>
                    <a:pt x="33" y="64"/>
                    <a:pt x="34" y="66"/>
                  </a:cubicBezTo>
                  <a:cubicBezTo>
                    <a:pt x="36" y="68"/>
                    <a:pt x="37" y="70"/>
                    <a:pt x="38" y="72"/>
                  </a:cubicBezTo>
                  <a:cubicBezTo>
                    <a:pt x="39" y="72"/>
                    <a:pt x="39" y="72"/>
                    <a:pt x="39" y="72"/>
                  </a:cubicBezTo>
                  <a:cubicBezTo>
                    <a:pt x="38" y="73"/>
                    <a:pt x="38" y="73"/>
                    <a:pt x="38" y="73"/>
                  </a:cubicBezTo>
                  <a:cubicBezTo>
                    <a:pt x="36" y="76"/>
                    <a:pt x="34" y="80"/>
                    <a:pt x="32" y="83"/>
                  </a:cubicBezTo>
                  <a:cubicBezTo>
                    <a:pt x="32" y="84"/>
                    <a:pt x="32" y="84"/>
                    <a:pt x="32" y="84"/>
                  </a:cubicBezTo>
                  <a:cubicBezTo>
                    <a:pt x="31" y="84"/>
                    <a:pt x="31" y="84"/>
                    <a:pt x="31" y="84"/>
                  </a:cubicBezTo>
                  <a:cubicBezTo>
                    <a:pt x="29" y="83"/>
                    <a:pt x="26" y="83"/>
                    <a:pt x="24" y="83"/>
                  </a:cubicBezTo>
                  <a:cubicBezTo>
                    <a:pt x="21" y="82"/>
                    <a:pt x="19" y="82"/>
                    <a:pt x="17" y="82"/>
                  </a:cubicBezTo>
                  <a:cubicBezTo>
                    <a:pt x="15" y="84"/>
                    <a:pt x="14" y="86"/>
                    <a:pt x="13" y="89"/>
                  </a:cubicBezTo>
                  <a:cubicBezTo>
                    <a:pt x="15" y="90"/>
                    <a:pt x="16" y="92"/>
                    <a:pt x="18" y="94"/>
                  </a:cubicBezTo>
                  <a:cubicBezTo>
                    <a:pt x="20" y="95"/>
                    <a:pt x="22" y="97"/>
                    <a:pt x="24" y="99"/>
                  </a:cubicBezTo>
                  <a:cubicBezTo>
                    <a:pt x="24" y="99"/>
                    <a:pt x="24" y="99"/>
                    <a:pt x="24" y="99"/>
                  </a:cubicBezTo>
                  <a:cubicBezTo>
                    <a:pt x="24" y="100"/>
                    <a:pt x="24" y="100"/>
                    <a:pt x="24" y="100"/>
                  </a:cubicBezTo>
                  <a:cubicBezTo>
                    <a:pt x="22" y="104"/>
                    <a:pt x="21" y="108"/>
                    <a:pt x="20" y="111"/>
                  </a:cubicBezTo>
                  <a:cubicBezTo>
                    <a:pt x="20" y="112"/>
                    <a:pt x="20" y="112"/>
                    <a:pt x="20" y="112"/>
                  </a:cubicBezTo>
                  <a:cubicBezTo>
                    <a:pt x="19" y="112"/>
                    <a:pt x="19" y="112"/>
                    <a:pt x="19" y="112"/>
                  </a:cubicBezTo>
                  <a:cubicBezTo>
                    <a:pt x="17" y="112"/>
                    <a:pt x="14" y="112"/>
                    <a:pt x="12" y="113"/>
                  </a:cubicBezTo>
                  <a:cubicBezTo>
                    <a:pt x="9" y="113"/>
                    <a:pt x="7" y="113"/>
                    <a:pt x="4" y="113"/>
                  </a:cubicBezTo>
                  <a:cubicBezTo>
                    <a:pt x="4" y="116"/>
                    <a:pt x="3" y="118"/>
                    <a:pt x="3" y="121"/>
                  </a:cubicBezTo>
                  <a:cubicBezTo>
                    <a:pt x="5" y="122"/>
                    <a:pt x="7" y="123"/>
                    <a:pt x="9" y="125"/>
                  </a:cubicBezTo>
                  <a:cubicBezTo>
                    <a:pt x="11" y="126"/>
                    <a:pt x="13" y="127"/>
                    <a:pt x="15" y="128"/>
                  </a:cubicBezTo>
                  <a:cubicBezTo>
                    <a:pt x="16" y="129"/>
                    <a:pt x="16" y="129"/>
                    <a:pt x="16" y="129"/>
                  </a:cubicBezTo>
                  <a:cubicBezTo>
                    <a:pt x="16" y="130"/>
                    <a:pt x="16" y="130"/>
                    <a:pt x="16" y="130"/>
                  </a:cubicBezTo>
                  <a:cubicBezTo>
                    <a:pt x="15" y="133"/>
                    <a:pt x="15" y="137"/>
                    <a:pt x="15" y="141"/>
                  </a:cubicBezTo>
                  <a:cubicBezTo>
                    <a:pt x="14" y="142"/>
                    <a:pt x="14" y="142"/>
                    <a:pt x="14" y="142"/>
                  </a:cubicBezTo>
                  <a:cubicBezTo>
                    <a:pt x="14" y="142"/>
                    <a:pt x="14" y="142"/>
                    <a:pt x="14" y="142"/>
                  </a:cubicBezTo>
                  <a:cubicBezTo>
                    <a:pt x="12" y="143"/>
                    <a:pt x="9" y="144"/>
                    <a:pt x="7" y="145"/>
                  </a:cubicBezTo>
                  <a:cubicBezTo>
                    <a:pt x="4" y="145"/>
                    <a:pt x="2" y="146"/>
                    <a:pt x="0" y="147"/>
                  </a:cubicBezTo>
                  <a:cubicBezTo>
                    <a:pt x="0" y="147"/>
                    <a:pt x="0" y="147"/>
                    <a:pt x="0" y="147"/>
                  </a:cubicBezTo>
                  <a:cubicBezTo>
                    <a:pt x="0" y="148"/>
                    <a:pt x="0" y="150"/>
                    <a:pt x="0" y="151"/>
                  </a:cubicBezTo>
                  <a:cubicBezTo>
                    <a:pt x="0" y="152"/>
                    <a:pt x="0" y="153"/>
                    <a:pt x="0" y="155"/>
                  </a:cubicBezTo>
                  <a:cubicBezTo>
                    <a:pt x="0" y="155"/>
                    <a:pt x="0" y="155"/>
                    <a:pt x="0" y="155"/>
                  </a:cubicBezTo>
                  <a:cubicBezTo>
                    <a:pt x="2" y="156"/>
                    <a:pt x="4" y="156"/>
                    <a:pt x="7" y="157"/>
                  </a:cubicBezTo>
                  <a:cubicBezTo>
                    <a:pt x="9" y="158"/>
                    <a:pt x="12" y="158"/>
                    <a:pt x="14" y="159"/>
                  </a:cubicBezTo>
                  <a:cubicBezTo>
                    <a:pt x="14" y="160"/>
                    <a:pt x="14" y="160"/>
                    <a:pt x="14" y="160"/>
                  </a:cubicBezTo>
                  <a:cubicBezTo>
                    <a:pt x="15" y="160"/>
                    <a:pt x="15" y="160"/>
                    <a:pt x="15" y="160"/>
                  </a:cubicBezTo>
                  <a:cubicBezTo>
                    <a:pt x="15" y="165"/>
                    <a:pt x="15" y="168"/>
                    <a:pt x="16" y="172"/>
                  </a:cubicBezTo>
                  <a:cubicBezTo>
                    <a:pt x="16" y="173"/>
                    <a:pt x="16" y="173"/>
                    <a:pt x="16" y="173"/>
                  </a:cubicBezTo>
                  <a:cubicBezTo>
                    <a:pt x="15" y="173"/>
                    <a:pt x="15" y="173"/>
                    <a:pt x="15" y="173"/>
                  </a:cubicBezTo>
                  <a:cubicBezTo>
                    <a:pt x="13" y="174"/>
                    <a:pt x="11" y="176"/>
                    <a:pt x="9" y="177"/>
                  </a:cubicBezTo>
                  <a:cubicBezTo>
                    <a:pt x="7" y="178"/>
                    <a:pt x="5" y="179"/>
                    <a:pt x="3" y="181"/>
                  </a:cubicBezTo>
                  <a:cubicBezTo>
                    <a:pt x="3" y="183"/>
                    <a:pt x="4" y="186"/>
                    <a:pt x="4" y="188"/>
                  </a:cubicBezTo>
                  <a:cubicBezTo>
                    <a:pt x="7" y="189"/>
                    <a:pt x="9" y="189"/>
                    <a:pt x="12" y="189"/>
                  </a:cubicBezTo>
                  <a:cubicBezTo>
                    <a:pt x="14" y="189"/>
                    <a:pt x="17" y="189"/>
                    <a:pt x="19" y="190"/>
                  </a:cubicBezTo>
                  <a:cubicBezTo>
                    <a:pt x="20" y="190"/>
                    <a:pt x="20" y="190"/>
                    <a:pt x="20" y="190"/>
                  </a:cubicBezTo>
                  <a:cubicBezTo>
                    <a:pt x="20" y="190"/>
                    <a:pt x="20" y="190"/>
                    <a:pt x="20" y="190"/>
                  </a:cubicBezTo>
                  <a:cubicBezTo>
                    <a:pt x="21" y="194"/>
                    <a:pt x="22" y="198"/>
                    <a:pt x="24" y="201"/>
                  </a:cubicBezTo>
                  <a:cubicBezTo>
                    <a:pt x="24" y="202"/>
                    <a:pt x="24" y="202"/>
                    <a:pt x="24" y="202"/>
                  </a:cubicBezTo>
                  <a:cubicBezTo>
                    <a:pt x="24" y="203"/>
                    <a:pt x="24" y="203"/>
                    <a:pt x="24" y="203"/>
                  </a:cubicBezTo>
                  <a:cubicBezTo>
                    <a:pt x="22" y="204"/>
                    <a:pt x="20" y="206"/>
                    <a:pt x="18" y="208"/>
                  </a:cubicBezTo>
                  <a:cubicBezTo>
                    <a:pt x="16" y="210"/>
                    <a:pt x="15" y="211"/>
                    <a:pt x="13" y="213"/>
                  </a:cubicBezTo>
                  <a:cubicBezTo>
                    <a:pt x="14" y="215"/>
                    <a:pt x="15" y="218"/>
                    <a:pt x="17" y="220"/>
                  </a:cubicBezTo>
                  <a:cubicBezTo>
                    <a:pt x="19" y="220"/>
                    <a:pt x="21" y="219"/>
                    <a:pt x="24" y="219"/>
                  </a:cubicBezTo>
                  <a:cubicBezTo>
                    <a:pt x="26" y="219"/>
                    <a:pt x="29" y="218"/>
                    <a:pt x="31" y="218"/>
                  </a:cubicBezTo>
                  <a:cubicBezTo>
                    <a:pt x="32" y="218"/>
                    <a:pt x="32" y="218"/>
                    <a:pt x="32" y="218"/>
                  </a:cubicBezTo>
                  <a:cubicBezTo>
                    <a:pt x="32" y="219"/>
                    <a:pt x="32" y="219"/>
                    <a:pt x="32" y="219"/>
                  </a:cubicBezTo>
                  <a:cubicBezTo>
                    <a:pt x="34" y="222"/>
                    <a:pt x="36" y="225"/>
                    <a:pt x="38" y="228"/>
                  </a:cubicBezTo>
                  <a:cubicBezTo>
                    <a:pt x="39" y="229"/>
                    <a:pt x="39" y="229"/>
                    <a:pt x="39" y="229"/>
                  </a:cubicBezTo>
                  <a:cubicBezTo>
                    <a:pt x="38" y="230"/>
                    <a:pt x="38" y="230"/>
                    <a:pt x="38" y="230"/>
                  </a:cubicBezTo>
                  <a:cubicBezTo>
                    <a:pt x="37" y="232"/>
                    <a:pt x="36" y="234"/>
                    <a:pt x="34" y="236"/>
                  </a:cubicBezTo>
                  <a:cubicBezTo>
                    <a:pt x="33" y="238"/>
                    <a:pt x="32" y="240"/>
                    <a:pt x="30" y="242"/>
                  </a:cubicBezTo>
                  <a:cubicBezTo>
                    <a:pt x="32" y="244"/>
                    <a:pt x="33" y="246"/>
                    <a:pt x="35" y="248"/>
                  </a:cubicBezTo>
                  <a:cubicBezTo>
                    <a:pt x="37" y="247"/>
                    <a:pt x="40" y="246"/>
                    <a:pt x="42" y="246"/>
                  </a:cubicBezTo>
                  <a:cubicBezTo>
                    <a:pt x="44" y="245"/>
                    <a:pt x="47" y="244"/>
                    <a:pt x="49" y="243"/>
                  </a:cubicBezTo>
                  <a:cubicBezTo>
                    <a:pt x="50" y="243"/>
                    <a:pt x="50" y="243"/>
                    <a:pt x="50" y="243"/>
                  </a:cubicBezTo>
                  <a:cubicBezTo>
                    <a:pt x="50" y="243"/>
                    <a:pt x="50" y="243"/>
                    <a:pt x="50" y="243"/>
                  </a:cubicBezTo>
                  <a:cubicBezTo>
                    <a:pt x="53" y="246"/>
                    <a:pt x="56" y="249"/>
                    <a:pt x="58" y="251"/>
                  </a:cubicBezTo>
                  <a:cubicBezTo>
                    <a:pt x="59" y="252"/>
                    <a:pt x="59" y="252"/>
                    <a:pt x="59" y="252"/>
                  </a:cubicBezTo>
                  <a:cubicBezTo>
                    <a:pt x="59" y="253"/>
                    <a:pt x="59" y="253"/>
                    <a:pt x="59" y="253"/>
                  </a:cubicBezTo>
                  <a:cubicBezTo>
                    <a:pt x="58" y="255"/>
                    <a:pt x="57" y="257"/>
                    <a:pt x="56" y="260"/>
                  </a:cubicBezTo>
                  <a:cubicBezTo>
                    <a:pt x="55" y="262"/>
                    <a:pt x="54" y="264"/>
                    <a:pt x="54" y="266"/>
                  </a:cubicBezTo>
                  <a:cubicBezTo>
                    <a:pt x="56" y="268"/>
                    <a:pt x="58" y="270"/>
                    <a:pt x="60" y="271"/>
                  </a:cubicBezTo>
                  <a:cubicBezTo>
                    <a:pt x="62" y="270"/>
                    <a:pt x="64" y="269"/>
                    <a:pt x="66" y="267"/>
                  </a:cubicBezTo>
                  <a:cubicBezTo>
                    <a:pt x="68" y="266"/>
                    <a:pt x="70" y="265"/>
                    <a:pt x="72" y="263"/>
                  </a:cubicBezTo>
                  <a:cubicBezTo>
                    <a:pt x="73" y="263"/>
                    <a:pt x="73" y="263"/>
                    <a:pt x="73" y="263"/>
                  </a:cubicBezTo>
                  <a:cubicBezTo>
                    <a:pt x="73" y="263"/>
                    <a:pt x="73" y="263"/>
                    <a:pt x="73" y="263"/>
                  </a:cubicBezTo>
                  <a:cubicBezTo>
                    <a:pt x="76" y="266"/>
                    <a:pt x="80" y="268"/>
                    <a:pt x="83" y="270"/>
                  </a:cubicBezTo>
                  <a:cubicBezTo>
                    <a:pt x="84" y="270"/>
                    <a:pt x="84" y="270"/>
                    <a:pt x="84" y="270"/>
                  </a:cubicBezTo>
                  <a:cubicBezTo>
                    <a:pt x="84" y="271"/>
                    <a:pt x="84" y="271"/>
                    <a:pt x="84" y="271"/>
                  </a:cubicBezTo>
                  <a:cubicBezTo>
                    <a:pt x="83" y="273"/>
                    <a:pt x="83" y="276"/>
                    <a:pt x="83" y="278"/>
                  </a:cubicBezTo>
                  <a:cubicBezTo>
                    <a:pt x="82" y="280"/>
                    <a:pt x="82" y="283"/>
                    <a:pt x="82" y="285"/>
                  </a:cubicBezTo>
                  <a:cubicBezTo>
                    <a:pt x="84" y="286"/>
                    <a:pt x="86" y="287"/>
                    <a:pt x="89" y="289"/>
                  </a:cubicBezTo>
                  <a:cubicBezTo>
                    <a:pt x="90" y="287"/>
                    <a:pt x="92" y="285"/>
                    <a:pt x="94" y="283"/>
                  </a:cubicBezTo>
                  <a:cubicBezTo>
                    <a:pt x="96" y="282"/>
                    <a:pt x="97" y="280"/>
                    <a:pt x="99" y="278"/>
                  </a:cubicBezTo>
                  <a:cubicBezTo>
                    <a:pt x="100" y="278"/>
                    <a:pt x="100" y="278"/>
                    <a:pt x="100" y="278"/>
                  </a:cubicBezTo>
                  <a:cubicBezTo>
                    <a:pt x="100" y="278"/>
                    <a:pt x="100" y="278"/>
                    <a:pt x="100" y="278"/>
                  </a:cubicBezTo>
                  <a:cubicBezTo>
                    <a:pt x="104" y="279"/>
                    <a:pt x="108" y="281"/>
                    <a:pt x="111" y="282"/>
                  </a:cubicBezTo>
                  <a:cubicBezTo>
                    <a:pt x="112" y="282"/>
                    <a:pt x="112" y="282"/>
                    <a:pt x="112" y="282"/>
                  </a:cubicBezTo>
                  <a:cubicBezTo>
                    <a:pt x="112" y="283"/>
                    <a:pt x="112" y="283"/>
                    <a:pt x="112" y="283"/>
                  </a:cubicBezTo>
                  <a:cubicBezTo>
                    <a:pt x="112" y="285"/>
                    <a:pt x="113" y="288"/>
                    <a:pt x="113" y="290"/>
                  </a:cubicBezTo>
                  <a:cubicBezTo>
                    <a:pt x="113" y="292"/>
                    <a:pt x="113" y="295"/>
                    <a:pt x="113" y="297"/>
                  </a:cubicBezTo>
                  <a:cubicBezTo>
                    <a:pt x="116" y="298"/>
                    <a:pt x="118" y="298"/>
                    <a:pt x="121" y="299"/>
                  </a:cubicBezTo>
                  <a:cubicBezTo>
                    <a:pt x="122" y="297"/>
                    <a:pt x="124" y="295"/>
                    <a:pt x="125" y="293"/>
                  </a:cubicBezTo>
                  <a:cubicBezTo>
                    <a:pt x="126" y="291"/>
                    <a:pt x="127" y="288"/>
                    <a:pt x="129" y="287"/>
                  </a:cubicBezTo>
                  <a:cubicBezTo>
                    <a:pt x="129" y="286"/>
                    <a:pt x="129" y="286"/>
                    <a:pt x="129" y="286"/>
                  </a:cubicBezTo>
                  <a:cubicBezTo>
                    <a:pt x="130" y="286"/>
                    <a:pt x="130" y="286"/>
                    <a:pt x="130" y="286"/>
                  </a:cubicBezTo>
                  <a:cubicBezTo>
                    <a:pt x="133" y="286"/>
                    <a:pt x="137" y="287"/>
                    <a:pt x="141" y="287"/>
                  </a:cubicBezTo>
                  <a:cubicBezTo>
                    <a:pt x="142" y="287"/>
                    <a:pt x="142" y="287"/>
                    <a:pt x="142" y="287"/>
                  </a:cubicBezTo>
                  <a:cubicBezTo>
                    <a:pt x="142" y="288"/>
                    <a:pt x="142" y="288"/>
                    <a:pt x="142" y="288"/>
                  </a:cubicBezTo>
                  <a:cubicBezTo>
                    <a:pt x="143" y="290"/>
                    <a:pt x="144" y="293"/>
                    <a:pt x="145" y="295"/>
                  </a:cubicBezTo>
                  <a:cubicBezTo>
                    <a:pt x="145" y="297"/>
                    <a:pt x="146" y="300"/>
                    <a:pt x="147" y="302"/>
                  </a:cubicBezTo>
                  <a:cubicBezTo>
                    <a:pt x="147" y="302"/>
                    <a:pt x="147" y="302"/>
                    <a:pt x="147" y="302"/>
                  </a:cubicBezTo>
                  <a:cubicBezTo>
                    <a:pt x="150" y="302"/>
                    <a:pt x="152" y="302"/>
                    <a:pt x="155" y="302"/>
                  </a:cubicBezTo>
                  <a:cubicBezTo>
                    <a:pt x="155" y="302"/>
                    <a:pt x="155" y="302"/>
                    <a:pt x="155" y="302"/>
                  </a:cubicBezTo>
                  <a:cubicBezTo>
                    <a:pt x="156" y="300"/>
                    <a:pt x="156" y="297"/>
                    <a:pt x="157" y="295"/>
                  </a:cubicBezTo>
                  <a:cubicBezTo>
                    <a:pt x="158" y="293"/>
                    <a:pt x="159" y="290"/>
                    <a:pt x="159" y="288"/>
                  </a:cubicBezTo>
                  <a:cubicBezTo>
                    <a:pt x="160" y="287"/>
                    <a:pt x="160" y="287"/>
                    <a:pt x="160" y="287"/>
                  </a:cubicBezTo>
                  <a:cubicBezTo>
                    <a:pt x="161" y="287"/>
                    <a:pt x="161" y="287"/>
                    <a:pt x="161" y="287"/>
                  </a:cubicBezTo>
                  <a:cubicBezTo>
                    <a:pt x="165" y="287"/>
                    <a:pt x="168" y="286"/>
                    <a:pt x="172" y="286"/>
                  </a:cubicBezTo>
                  <a:cubicBezTo>
                    <a:pt x="173" y="286"/>
                    <a:pt x="173" y="286"/>
                    <a:pt x="173" y="286"/>
                  </a:cubicBezTo>
                  <a:cubicBezTo>
                    <a:pt x="173" y="287"/>
                    <a:pt x="173" y="287"/>
                    <a:pt x="173" y="287"/>
                  </a:cubicBezTo>
                  <a:cubicBezTo>
                    <a:pt x="175" y="288"/>
                    <a:pt x="176" y="291"/>
                    <a:pt x="177" y="293"/>
                  </a:cubicBezTo>
                  <a:cubicBezTo>
                    <a:pt x="178" y="295"/>
                    <a:pt x="180" y="297"/>
                    <a:pt x="181" y="299"/>
                  </a:cubicBezTo>
                  <a:cubicBezTo>
                    <a:pt x="183" y="298"/>
                    <a:pt x="186" y="298"/>
                    <a:pt x="188" y="297"/>
                  </a:cubicBezTo>
                  <a:cubicBezTo>
                    <a:pt x="189" y="295"/>
                    <a:pt x="189" y="292"/>
                    <a:pt x="189" y="290"/>
                  </a:cubicBezTo>
                  <a:cubicBezTo>
                    <a:pt x="189" y="288"/>
                    <a:pt x="189" y="285"/>
                    <a:pt x="190" y="283"/>
                  </a:cubicBezTo>
                  <a:cubicBezTo>
                    <a:pt x="190" y="282"/>
                    <a:pt x="190" y="282"/>
                    <a:pt x="190" y="282"/>
                  </a:cubicBezTo>
                  <a:cubicBezTo>
                    <a:pt x="191" y="282"/>
                    <a:pt x="191" y="282"/>
                    <a:pt x="191" y="282"/>
                  </a:cubicBezTo>
                  <a:cubicBezTo>
                    <a:pt x="194" y="281"/>
                    <a:pt x="198" y="279"/>
                    <a:pt x="202" y="278"/>
                  </a:cubicBezTo>
                  <a:cubicBezTo>
                    <a:pt x="202" y="278"/>
                    <a:pt x="202" y="278"/>
                    <a:pt x="202" y="278"/>
                  </a:cubicBezTo>
                  <a:cubicBezTo>
                    <a:pt x="203" y="278"/>
                    <a:pt x="203" y="278"/>
                    <a:pt x="203" y="278"/>
                  </a:cubicBezTo>
                  <a:cubicBezTo>
                    <a:pt x="205" y="280"/>
                    <a:pt x="206" y="282"/>
                    <a:pt x="208" y="283"/>
                  </a:cubicBezTo>
                  <a:cubicBezTo>
                    <a:pt x="210" y="285"/>
                    <a:pt x="211" y="287"/>
                    <a:pt x="213" y="289"/>
                  </a:cubicBezTo>
                  <a:cubicBezTo>
                    <a:pt x="215" y="288"/>
                    <a:pt x="218" y="286"/>
                    <a:pt x="220" y="285"/>
                  </a:cubicBezTo>
                  <a:cubicBezTo>
                    <a:pt x="220" y="283"/>
                    <a:pt x="219" y="280"/>
                    <a:pt x="219" y="278"/>
                  </a:cubicBezTo>
                  <a:cubicBezTo>
                    <a:pt x="219" y="276"/>
                    <a:pt x="218" y="273"/>
                    <a:pt x="218" y="271"/>
                  </a:cubicBezTo>
                  <a:cubicBezTo>
                    <a:pt x="218" y="270"/>
                    <a:pt x="218" y="270"/>
                    <a:pt x="218" y="270"/>
                  </a:cubicBezTo>
                  <a:cubicBezTo>
                    <a:pt x="219" y="270"/>
                    <a:pt x="219" y="270"/>
                    <a:pt x="219" y="270"/>
                  </a:cubicBezTo>
                  <a:cubicBezTo>
                    <a:pt x="222" y="268"/>
                    <a:pt x="225" y="266"/>
                    <a:pt x="228" y="263"/>
                  </a:cubicBezTo>
                  <a:cubicBezTo>
                    <a:pt x="229" y="263"/>
                    <a:pt x="229" y="263"/>
                    <a:pt x="229" y="263"/>
                  </a:cubicBezTo>
                  <a:cubicBezTo>
                    <a:pt x="230" y="263"/>
                    <a:pt x="230" y="263"/>
                    <a:pt x="230" y="263"/>
                  </a:cubicBezTo>
                  <a:cubicBezTo>
                    <a:pt x="232" y="265"/>
                    <a:pt x="234" y="266"/>
                    <a:pt x="236" y="267"/>
                  </a:cubicBezTo>
                  <a:cubicBezTo>
                    <a:pt x="238" y="269"/>
                    <a:pt x="240" y="270"/>
                    <a:pt x="242" y="271"/>
                  </a:cubicBezTo>
                  <a:cubicBezTo>
                    <a:pt x="244" y="270"/>
                    <a:pt x="246" y="268"/>
                    <a:pt x="248" y="266"/>
                  </a:cubicBezTo>
                  <a:cubicBezTo>
                    <a:pt x="247" y="264"/>
                    <a:pt x="247" y="262"/>
                    <a:pt x="246" y="260"/>
                  </a:cubicBezTo>
                  <a:cubicBezTo>
                    <a:pt x="245" y="257"/>
                    <a:pt x="244" y="255"/>
                    <a:pt x="243" y="253"/>
                  </a:cubicBezTo>
                  <a:cubicBezTo>
                    <a:pt x="243" y="252"/>
                    <a:pt x="243" y="252"/>
                    <a:pt x="243" y="252"/>
                  </a:cubicBezTo>
                  <a:cubicBezTo>
                    <a:pt x="243" y="251"/>
                    <a:pt x="243" y="251"/>
                    <a:pt x="243" y="251"/>
                  </a:cubicBezTo>
                  <a:cubicBezTo>
                    <a:pt x="246" y="249"/>
                    <a:pt x="249" y="246"/>
                    <a:pt x="252" y="243"/>
                  </a:cubicBezTo>
                  <a:cubicBezTo>
                    <a:pt x="252" y="243"/>
                    <a:pt x="252" y="243"/>
                    <a:pt x="252" y="243"/>
                  </a:cubicBezTo>
                  <a:cubicBezTo>
                    <a:pt x="253" y="243"/>
                    <a:pt x="253" y="243"/>
                    <a:pt x="253" y="243"/>
                  </a:cubicBezTo>
                  <a:cubicBezTo>
                    <a:pt x="255" y="244"/>
                    <a:pt x="258" y="245"/>
                    <a:pt x="260" y="246"/>
                  </a:cubicBezTo>
                  <a:cubicBezTo>
                    <a:pt x="262" y="246"/>
                    <a:pt x="264" y="247"/>
                    <a:pt x="267" y="248"/>
                  </a:cubicBezTo>
                  <a:cubicBezTo>
                    <a:pt x="268" y="246"/>
                    <a:pt x="270" y="244"/>
                    <a:pt x="271" y="242"/>
                  </a:cubicBezTo>
                  <a:cubicBezTo>
                    <a:pt x="270" y="240"/>
                    <a:pt x="269" y="238"/>
                    <a:pt x="268" y="236"/>
                  </a:cubicBezTo>
                  <a:cubicBezTo>
                    <a:pt x="266" y="234"/>
                    <a:pt x="265" y="232"/>
                    <a:pt x="264" y="230"/>
                  </a:cubicBezTo>
                  <a:cubicBezTo>
                    <a:pt x="263" y="229"/>
                    <a:pt x="263" y="229"/>
                    <a:pt x="263" y="229"/>
                  </a:cubicBezTo>
                  <a:cubicBezTo>
                    <a:pt x="264" y="228"/>
                    <a:pt x="264" y="228"/>
                    <a:pt x="264" y="228"/>
                  </a:cubicBezTo>
                  <a:cubicBezTo>
                    <a:pt x="266" y="225"/>
                    <a:pt x="268" y="222"/>
                    <a:pt x="270" y="219"/>
                  </a:cubicBezTo>
                  <a:cubicBezTo>
                    <a:pt x="270" y="218"/>
                    <a:pt x="270" y="218"/>
                    <a:pt x="270" y="218"/>
                  </a:cubicBezTo>
                  <a:cubicBezTo>
                    <a:pt x="271" y="218"/>
                    <a:pt x="271" y="218"/>
                    <a:pt x="271" y="218"/>
                  </a:cubicBezTo>
                  <a:cubicBezTo>
                    <a:pt x="273" y="218"/>
                    <a:pt x="276" y="219"/>
                    <a:pt x="278" y="219"/>
                  </a:cubicBezTo>
                  <a:cubicBezTo>
                    <a:pt x="281" y="219"/>
                    <a:pt x="283" y="220"/>
                    <a:pt x="285" y="220"/>
                  </a:cubicBezTo>
                  <a:cubicBezTo>
                    <a:pt x="286" y="218"/>
                    <a:pt x="288" y="215"/>
                    <a:pt x="289" y="213"/>
                  </a:cubicBezTo>
                  <a:cubicBezTo>
                    <a:pt x="287" y="211"/>
                    <a:pt x="285" y="210"/>
                    <a:pt x="284" y="208"/>
                  </a:cubicBezTo>
                  <a:cubicBezTo>
                    <a:pt x="282" y="206"/>
                    <a:pt x="280" y="204"/>
                    <a:pt x="278" y="203"/>
                  </a:cubicBezTo>
                  <a:cubicBezTo>
                    <a:pt x="278" y="202"/>
                    <a:pt x="278" y="202"/>
                    <a:pt x="278" y="202"/>
                  </a:cubicBezTo>
                  <a:cubicBezTo>
                    <a:pt x="278" y="201"/>
                    <a:pt x="278" y="201"/>
                    <a:pt x="278" y="201"/>
                  </a:cubicBezTo>
                  <a:cubicBezTo>
                    <a:pt x="279" y="198"/>
                    <a:pt x="281" y="194"/>
                    <a:pt x="282" y="190"/>
                  </a:cubicBezTo>
                  <a:cubicBezTo>
                    <a:pt x="282" y="190"/>
                    <a:pt x="282" y="190"/>
                    <a:pt x="282" y="190"/>
                  </a:cubicBezTo>
                  <a:cubicBezTo>
                    <a:pt x="283" y="190"/>
                    <a:pt x="283" y="190"/>
                    <a:pt x="283" y="190"/>
                  </a:cubicBezTo>
                  <a:cubicBezTo>
                    <a:pt x="285" y="189"/>
                    <a:pt x="288" y="189"/>
                    <a:pt x="290" y="189"/>
                  </a:cubicBezTo>
                  <a:cubicBezTo>
                    <a:pt x="293" y="189"/>
                    <a:pt x="295" y="189"/>
                    <a:pt x="297" y="188"/>
                  </a:cubicBezTo>
                  <a:cubicBezTo>
                    <a:pt x="298" y="186"/>
                    <a:pt x="299" y="183"/>
                    <a:pt x="299" y="181"/>
                  </a:cubicBezTo>
                  <a:cubicBezTo>
                    <a:pt x="297" y="179"/>
                    <a:pt x="295" y="178"/>
                    <a:pt x="293" y="177"/>
                  </a:cubicBezTo>
                  <a:cubicBezTo>
                    <a:pt x="291" y="176"/>
                    <a:pt x="289" y="174"/>
                    <a:pt x="287" y="173"/>
                  </a:cubicBezTo>
                  <a:cubicBezTo>
                    <a:pt x="286" y="173"/>
                    <a:pt x="286" y="173"/>
                    <a:pt x="286" y="173"/>
                  </a:cubicBezTo>
                  <a:cubicBezTo>
                    <a:pt x="286" y="172"/>
                    <a:pt x="286" y="172"/>
                    <a:pt x="286" y="172"/>
                  </a:cubicBezTo>
                  <a:cubicBezTo>
                    <a:pt x="287" y="168"/>
                    <a:pt x="287" y="165"/>
                    <a:pt x="287" y="160"/>
                  </a:cubicBezTo>
                  <a:cubicBezTo>
                    <a:pt x="287" y="160"/>
                    <a:pt x="287" y="160"/>
                    <a:pt x="287" y="160"/>
                  </a:cubicBezTo>
                  <a:cubicBezTo>
                    <a:pt x="288" y="159"/>
                    <a:pt x="288" y="159"/>
                    <a:pt x="288" y="159"/>
                  </a:cubicBezTo>
                  <a:cubicBezTo>
                    <a:pt x="290" y="159"/>
                    <a:pt x="293" y="158"/>
                    <a:pt x="295" y="157"/>
                  </a:cubicBezTo>
                  <a:cubicBezTo>
                    <a:pt x="297" y="156"/>
                    <a:pt x="300" y="156"/>
                    <a:pt x="302" y="155"/>
                  </a:cubicBezTo>
                  <a:cubicBezTo>
                    <a:pt x="302" y="155"/>
                    <a:pt x="302" y="155"/>
                    <a:pt x="302" y="155"/>
                  </a:cubicBezTo>
                  <a:cubicBezTo>
                    <a:pt x="302" y="153"/>
                    <a:pt x="302" y="152"/>
                    <a:pt x="302" y="151"/>
                  </a:cubicBezTo>
                  <a:cubicBezTo>
                    <a:pt x="302" y="149"/>
                    <a:pt x="302" y="148"/>
                    <a:pt x="302" y="147"/>
                  </a:cubicBezTo>
                  <a:close/>
                  <a:moveTo>
                    <a:pt x="159" y="110"/>
                  </a:moveTo>
                  <a:cubicBezTo>
                    <a:pt x="161" y="93"/>
                    <a:pt x="164" y="76"/>
                    <a:pt x="169" y="59"/>
                  </a:cubicBezTo>
                  <a:cubicBezTo>
                    <a:pt x="169" y="58"/>
                    <a:pt x="169" y="58"/>
                    <a:pt x="169" y="58"/>
                  </a:cubicBezTo>
                  <a:cubicBezTo>
                    <a:pt x="170" y="59"/>
                    <a:pt x="170" y="59"/>
                    <a:pt x="170" y="59"/>
                  </a:cubicBezTo>
                  <a:cubicBezTo>
                    <a:pt x="182" y="61"/>
                    <a:pt x="193" y="66"/>
                    <a:pt x="203" y="72"/>
                  </a:cubicBezTo>
                  <a:cubicBezTo>
                    <a:pt x="204" y="73"/>
                    <a:pt x="204" y="73"/>
                    <a:pt x="204" y="73"/>
                  </a:cubicBezTo>
                  <a:cubicBezTo>
                    <a:pt x="203" y="74"/>
                    <a:pt x="203" y="74"/>
                    <a:pt x="203" y="74"/>
                  </a:cubicBezTo>
                  <a:cubicBezTo>
                    <a:pt x="195" y="90"/>
                    <a:pt x="185" y="104"/>
                    <a:pt x="174" y="116"/>
                  </a:cubicBezTo>
                  <a:cubicBezTo>
                    <a:pt x="173" y="117"/>
                    <a:pt x="173" y="117"/>
                    <a:pt x="173" y="117"/>
                  </a:cubicBezTo>
                  <a:cubicBezTo>
                    <a:pt x="172" y="117"/>
                    <a:pt x="172" y="117"/>
                    <a:pt x="172" y="117"/>
                  </a:cubicBezTo>
                  <a:cubicBezTo>
                    <a:pt x="169" y="114"/>
                    <a:pt x="165" y="112"/>
                    <a:pt x="160" y="111"/>
                  </a:cubicBezTo>
                  <a:cubicBezTo>
                    <a:pt x="159" y="111"/>
                    <a:pt x="159" y="111"/>
                    <a:pt x="159" y="111"/>
                  </a:cubicBezTo>
                  <a:lnTo>
                    <a:pt x="159" y="110"/>
                  </a:lnTo>
                  <a:close/>
                  <a:moveTo>
                    <a:pt x="99" y="72"/>
                  </a:moveTo>
                  <a:cubicBezTo>
                    <a:pt x="109" y="65"/>
                    <a:pt x="120" y="61"/>
                    <a:pt x="132" y="58"/>
                  </a:cubicBezTo>
                  <a:cubicBezTo>
                    <a:pt x="133" y="58"/>
                    <a:pt x="133" y="58"/>
                    <a:pt x="133" y="58"/>
                  </a:cubicBezTo>
                  <a:cubicBezTo>
                    <a:pt x="134" y="59"/>
                    <a:pt x="134" y="59"/>
                    <a:pt x="134" y="59"/>
                  </a:cubicBezTo>
                  <a:cubicBezTo>
                    <a:pt x="139" y="76"/>
                    <a:pt x="142" y="93"/>
                    <a:pt x="143" y="110"/>
                  </a:cubicBezTo>
                  <a:cubicBezTo>
                    <a:pt x="143" y="111"/>
                    <a:pt x="143" y="111"/>
                    <a:pt x="143" y="111"/>
                  </a:cubicBezTo>
                  <a:cubicBezTo>
                    <a:pt x="142" y="111"/>
                    <a:pt x="142" y="111"/>
                    <a:pt x="142" y="111"/>
                  </a:cubicBezTo>
                  <a:cubicBezTo>
                    <a:pt x="138" y="112"/>
                    <a:pt x="134" y="114"/>
                    <a:pt x="130" y="116"/>
                  </a:cubicBezTo>
                  <a:cubicBezTo>
                    <a:pt x="129" y="117"/>
                    <a:pt x="129" y="117"/>
                    <a:pt x="129" y="117"/>
                  </a:cubicBezTo>
                  <a:cubicBezTo>
                    <a:pt x="128" y="116"/>
                    <a:pt x="128" y="116"/>
                    <a:pt x="128" y="116"/>
                  </a:cubicBezTo>
                  <a:cubicBezTo>
                    <a:pt x="117" y="103"/>
                    <a:pt x="107" y="89"/>
                    <a:pt x="99" y="74"/>
                  </a:cubicBezTo>
                  <a:cubicBezTo>
                    <a:pt x="98" y="73"/>
                    <a:pt x="98" y="73"/>
                    <a:pt x="98" y="73"/>
                  </a:cubicBezTo>
                  <a:lnTo>
                    <a:pt x="99" y="72"/>
                  </a:lnTo>
                  <a:close/>
                  <a:moveTo>
                    <a:pt x="59" y="132"/>
                  </a:moveTo>
                  <a:cubicBezTo>
                    <a:pt x="61" y="120"/>
                    <a:pt x="66" y="109"/>
                    <a:pt x="72" y="99"/>
                  </a:cubicBezTo>
                  <a:cubicBezTo>
                    <a:pt x="73" y="98"/>
                    <a:pt x="73" y="98"/>
                    <a:pt x="73" y="98"/>
                  </a:cubicBezTo>
                  <a:cubicBezTo>
                    <a:pt x="74" y="98"/>
                    <a:pt x="74" y="98"/>
                    <a:pt x="74" y="98"/>
                  </a:cubicBezTo>
                  <a:cubicBezTo>
                    <a:pt x="90" y="107"/>
                    <a:pt x="104" y="116"/>
                    <a:pt x="116" y="128"/>
                  </a:cubicBezTo>
                  <a:cubicBezTo>
                    <a:pt x="117" y="128"/>
                    <a:pt x="117" y="128"/>
                    <a:pt x="117" y="128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4" y="133"/>
                    <a:pt x="113" y="137"/>
                    <a:pt x="112" y="141"/>
                  </a:cubicBezTo>
                  <a:cubicBezTo>
                    <a:pt x="111" y="143"/>
                    <a:pt x="111" y="143"/>
                    <a:pt x="111" y="143"/>
                  </a:cubicBezTo>
                  <a:cubicBezTo>
                    <a:pt x="110" y="142"/>
                    <a:pt x="110" y="142"/>
                    <a:pt x="110" y="142"/>
                  </a:cubicBezTo>
                  <a:cubicBezTo>
                    <a:pt x="93" y="141"/>
                    <a:pt x="76" y="138"/>
                    <a:pt x="60" y="133"/>
                  </a:cubicBezTo>
                  <a:cubicBezTo>
                    <a:pt x="58" y="133"/>
                    <a:pt x="58" y="133"/>
                    <a:pt x="58" y="133"/>
                  </a:cubicBezTo>
                  <a:lnTo>
                    <a:pt x="59" y="132"/>
                  </a:lnTo>
                  <a:close/>
                  <a:moveTo>
                    <a:pt x="74" y="203"/>
                  </a:moveTo>
                  <a:cubicBezTo>
                    <a:pt x="73" y="203"/>
                    <a:pt x="73" y="203"/>
                    <a:pt x="73" y="203"/>
                  </a:cubicBezTo>
                  <a:cubicBezTo>
                    <a:pt x="72" y="202"/>
                    <a:pt x="72" y="202"/>
                    <a:pt x="72" y="202"/>
                  </a:cubicBezTo>
                  <a:cubicBezTo>
                    <a:pt x="66" y="192"/>
                    <a:pt x="61" y="181"/>
                    <a:pt x="59" y="170"/>
                  </a:cubicBezTo>
                  <a:cubicBezTo>
                    <a:pt x="58" y="168"/>
                    <a:pt x="58" y="168"/>
                    <a:pt x="58" y="168"/>
                  </a:cubicBezTo>
                  <a:cubicBezTo>
                    <a:pt x="60" y="168"/>
                    <a:pt x="60" y="168"/>
                    <a:pt x="60" y="168"/>
                  </a:cubicBezTo>
                  <a:cubicBezTo>
                    <a:pt x="76" y="163"/>
                    <a:pt x="93" y="160"/>
                    <a:pt x="110" y="159"/>
                  </a:cubicBezTo>
                  <a:cubicBezTo>
                    <a:pt x="111" y="159"/>
                    <a:pt x="111" y="159"/>
                    <a:pt x="111" y="159"/>
                  </a:cubicBezTo>
                  <a:cubicBezTo>
                    <a:pt x="111" y="160"/>
                    <a:pt x="111" y="160"/>
                    <a:pt x="111" y="160"/>
                  </a:cubicBezTo>
                  <a:cubicBezTo>
                    <a:pt x="112" y="164"/>
                    <a:pt x="114" y="168"/>
                    <a:pt x="116" y="172"/>
                  </a:cubicBezTo>
                  <a:cubicBezTo>
                    <a:pt x="117" y="173"/>
                    <a:pt x="117" y="173"/>
                    <a:pt x="117" y="173"/>
                  </a:cubicBezTo>
                  <a:cubicBezTo>
                    <a:pt x="116" y="174"/>
                    <a:pt x="116" y="174"/>
                    <a:pt x="116" y="174"/>
                  </a:cubicBezTo>
                  <a:cubicBezTo>
                    <a:pt x="103" y="185"/>
                    <a:pt x="89" y="194"/>
                    <a:pt x="74" y="203"/>
                  </a:cubicBezTo>
                  <a:close/>
                  <a:moveTo>
                    <a:pt x="143" y="191"/>
                  </a:moveTo>
                  <a:cubicBezTo>
                    <a:pt x="141" y="208"/>
                    <a:pt x="138" y="225"/>
                    <a:pt x="133" y="242"/>
                  </a:cubicBezTo>
                  <a:cubicBezTo>
                    <a:pt x="133" y="243"/>
                    <a:pt x="133" y="243"/>
                    <a:pt x="133" y="243"/>
                  </a:cubicBezTo>
                  <a:cubicBezTo>
                    <a:pt x="132" y="243"/>
                    <a:pt x="132" y="243"/>
                    <a:pt x="132" y="243"/>
                  </a:cubicBezTo>
                  <a:cubicBezTo>
                    <a:pt x="120" y="241"/>
                    <a:pt x="109" y="236"/>
                    <a:pt x="99" y="229"/>
                  </a:cubicBezTo>
                  <a:cubicBezTo>
                    <a:pt x="98" y="229"/>
                    <a:pt x="98" y="229"/>
                    <a:pt x="98" y="229"/>
                  </a:cubicBezTo>
                  <a:cubicBezTo>
                    <a:pt x="98" y="228"/>
                    <a:pt x="98" y="228"/>
                    <a:pt x="98" y="228"/>
                  </a:cubicBezTo>
                  <a:cubicBezTo>
                    <a:pt x="107" y="212"/>
                    <a:pt x="117" y="198"/>
                    <a:pt x="128" y="185"/>
                  </a:cubicBezTo>
                  <a:cubicBezTo>
                    <a:pt x="128" y="184"/>
                    <a:pt x="128" y="184"/>
                    <a:pt x="128" y="184"/>
                  </a:cubicBezTo>
                  <a:cubicBezTo>
                    <a:pt x="129" y="185"/>
                    <a:pt x="129" y="185"/>
                    <a:pt x="129" y="185"/>
                  </a:cubicBezTo>
                  <a:cubicBezTo>
                    <a:pt x="133" y="187"/>
                    <a:pt x="137" y="189"/>
                    <a:pt x="142" y="190"/>
                  </a:cubicBezTo>
                  <a:cubicBezTo>
                    <a:pt x="143" y="190"/>
                    <a:pt x="143" y="190"/>
                    <a:pt x="143" y="190"/>
                  </a:cubicBezTo>
                  <a:lnTo>
                    <a:pt x="143" y="191"/>
                  </a:lnTo>
                  <a:close/>
                  <a:moveTo>
                    <a:pt x="151" y="180"/>
                  </a:moveTo>
                  <a:cubicBezTo>
                    <a:pt x="143" y="180"/>
                    <a:pt x="136" y="177"/>
                    <a:pt x="130" y="171"/>
                  </a:cubicBezTo>
                  <a:cubicBezTo>
                    <a:pt x="125" y="166"/>
                    <a:pt x="122" y="159"/>
                    <a:pt x="122" y="151"/>
                  </a:cubicBezTo>
                  <a:cubicBezTo>
                    <a:pt x="122" y="143"/>
                    <a:pt x="125" y="136"/>
                    <a:pt x="130" y="130"/>
                  </a:cubicBezTo>
                  <a:cubicBezTo>
                    <a:pt x="136" y="125"/>
                    <a:pt x="143" y="122"/>
                    <a:pt x="151" y="122"/>
                  </a:cubicBezTo>
                  <a:cubicBezTo>
                    <a:pt x="159" y="122"/>
                    <a:pt x="166" y="125"/>
                    <a:pt x="172" y="130"/>
                  </a:cubicBezTo>
                  <a:cubicBezTo>
                    <a:pt x="183" y="142"/>
                    <a:pt x="183" y="160"/>
                    <a:pt x="172" y="171"/>
                  </a:cubicBezTo>
                  <a:cubicBezTo>
                    <a:pt x="166" y="177"/>
                    <a:pt x="159" y="180"/>
                    <a:pt x="151" y="180"/>
                  </a:cubicBezTo>
                  <a:close/>
                  <a:moveTo>
                    <a:pt x="203" y="229"/>
                  </a:moveTo>
                  <a:cubicBezTo>
                    <a:pt x="192" y="236"/>
                    <a:pt x="181" y="241"/>
                    <a:pt x="170" y="243"/>
                  </a:cubicBezTo>
                  <a:cubicBezTo>
                    <a:pt x="168" y="243"/>
                    <a:pt x="168" y="243"/>
                    <a:pt x="168" y="243"/>
                  </a:cubicBezTo>
                  <a:cubicBezTo>
                    <a:pt x="168" y="242"/>
                    <a:pt x="168" y="242"/>
                    <a:pt x="168" y="242"/>
                  </a:cubicBezTo>
                  <a:cubicBezTo>
                    <a:pt x="163" y="225"/>
                    <a:pt x="160" y="208"/>
                    <a:pt x="159" y="192"/>
                  </a:cubicBezTo>
                  <a:cubicBezTo>
                    <a:pt x="159" y="190"/>
                    <a:pt x="159" y="190"/>
                    <a:pt x="159" y="190"/>
                  </a:cubicBezTo>
                  <a:cubicBezTo>
                    <a:pt x="160" y="190"/>
                    <a:pt x="160" y="190"/>
                    <a:pt x="160" y="190"/>
                  </a:cubicBezTo>
                  <a:cubicBezTo>
                    <a:pt x="164" y="189"/>
                    <a:pt x="168" y="188"/>
                    <a:pt x="172" y="185"/>
                  </a:cubicBezTo>
                  <a:cubicBezTo>
                    <a:pt x="173" y="185"/>
                    <a:pt x="173" y="185"/>
                    <a:pt x="173" y="185"/>
                  </a:cubicBezTo>
                  <a:cubicBezTo>
                    <a:pt x="174" y="185"/>
                    <a:pt x="174" y="185"/>
                    <a:pt x="174" y="185"/>
                  </a:cubicBezTo>
                  <a:cubicBezTo>
                    <a:pt x="185" y="199"/>
                    <a:pt x="195" y="213"/>
                    <a:pt x="203" y="228"/>
                  </a:cubicBezTo>
                  <a:cubicBezTo>
                    <a:pt x="204" y="229"/>
                    <a:pt x="204" y="229"/>
                    <a:pt x="204" y="229"/>
                  </a:cubicBezTo>
                  <a:lnTo>
                    <a:pt x="203" y="229"/>
                  </a:lnTo>
                  <a:close/>
                  <a:moveTo>
                    <a:pt x="243" y="170"/>
                  </a:moveTo>
                  <a:cubicBezTo>
                    <a:pt x="241" y="182"/>
                    <a:pt x="236" y="193"/>
                    <a:pt x="229" y="203"/>
                  </a:cubicBezTo>
                  <a:cubicBezTo>
                    <a:pt x="229" y="204"/>
                    <a:pt x="229" y="204"/>
                    <a:pt x="229" y="204"/>
                  </a:cubicBezTo>
                  <a:cubicBezTo>
                    <a:pt x="228" y="203"/>
                    <a:pt x="228" y="203"/>
                    <a:pt x="228" y="203"/>
                  </a:cubicBezTo>
                  <a:cubicBezTo>
                    <a:pt x="212" y="195"/>
                    <a:pt x="198" y="185"/>
                    <a:pt x="185" y="174"/>
                  </a:cubicBezTo>
                  <a:cubicBezTo>
                    <a:pt x="185" y="173"/>
                    <a:pt x="185" y="173"/>
                    <a:pt x="185" y="173"/>
                  </a:cubicBezTo>
                  <a:cubicBezTo>
                    <a:pt x="185" y="172"/>
                    <a:pt x="185" y="172"/>
                    <a:pt x="185" y="172"/>
                  </a:cubicBezTo>
                  <a:cubicBezTo>
                    <a:pt x="188" y="169"/>
                    <a:pt x="189" y="164"/>
                    <a:pt x="190" y="160"/>
                  </a:cubicBezTo>
                  <a:cubicBezTo>
                    <a:pt x="191" y="159"/>
                    <a:pt x="191" y="159"/>
                    <a:pt x="191" y="159"/>
                  </a:cubicBezTo>
                  <a:cubicBezTo>
                    <a:pt x="192" y="159"/>
                    <a:pt x="192" y="159"/>
                    <a:pt x="192" y="159"/>
                  </a:cubicBezTo>
                  <a:cubicBezTo>
                    <a:pt x="208" y="161"/>
                    <a:pt x="225" y="164"/>
                    <a:pt x="242" y="168"/>
                  </a:cubicBezTo>
                  <a:cubicBezTo>
                    <a:pt x="243" y="169"/>
                    <a:pt x="243" y="169"/>
                    <a:pt x="243" y="169"/>
                  </a:cubicBezTo>
                  <a:lnTo>
                    <a:pt x="243" y="170"/>
                  </a:lnTo>
                  <a:close/>
                  <a:moveTo>
                    <a:pt x="242" y="134"/>
                  </a:moveTo>
                  <a:cubicBezTo>
                    <a:pt x="225" y="139"/>
                    <a:pt x="208" y="142"/>
                    <a:pt x="192" y="143"/>
                  </a:cubicBezTo>
                  <a:cubicBezTo>
                    <a:pt x="191" y="143"/>
                    <a:pt x="191" y="143"/>
                    <a:pt x="191" y="143"/>
                  </a:cubicBezTo>
                  <a:cubicBezTo>
                    <a:pt x="190" y="142"/>
                    <a:pt x="190" y="142"/>
                    <a:pt x="190" y="142"/>
                  </a:cubicBezTo>
                  <a:cubicBezTo>
                    <a:pt x="189" y="137"/>
                    <a:pt x="188" y="133"/>
                    <a:pt x="185" y="130"/>
                  </a:cubicBezTo>
                  <a:cubicBezTo>
                    <a:pt x="185" y="129"/>
                    <a:pt x="185" y="129"/>
                    <a:pt x="185" y="129"/>
                  </a:cubicBezTo>
                  <a:cubicBezTo>
                    <a:pt x="186" y="128"/>
                    <a:pt x="186" y="128"/>
                    <a:pt x="186" y="128"/>
                  </a:cubicBezTo>
                  <a:cubicBezTo>
                    <a:pt x="199" y="117"/>
                    <a:pt x="213" y="107"/>
                    <a:pt x="228" y="99"/>
                  </a:cubicBezTo>
                  <a:cubicBezTo>
                    <a:pt x="229" y="98"/>
                    <a:pt x="229" y="98"/>
                    <a:pt x="229" y="98"/>
                  </a:cubicBezTo>
                  <a:cubicBezTo>
                    <a:pt x="230" y="99"/>
                    <a:pt x="230" y="99"/>
                    <a:pt x="230" y="99"/>
                  </a:cubicBezTo>
                  <a:cubicBezTo>
                    <a:pt x="236" y="109"/>
                    <a:pt x="241" y="120"/>
                    <a:pt x="243" y="132"/>
                  </a:cubicBezTo>
                  <a:cubicBezTo>
                    <a:pt x="243" y="133"/>
                    <a:pt x="243" y="133"/>
                    <a:pt x="243" y="133"/>
                  </a:cubicBezTo>
                  <a:lnTo>
                    <a:pt x="242" y="13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65" name="Group 64"/>
          <p:cNvGrpSpPr/>
          <p:nvPr/>
        </p:nvGrpSpPr>
        <p:grpSpPr>
          <a:xfrm>
            <a:off x="18825029" y="1812868"/>
            <a:ext cx="4789664" cy="1538883"/>
            <a:chOff x="14190224" y="3062525"/>
            <a:chExt cx="4789664" cy="1538883"/>
          </a:xfrm>
        </p:grpSpPr>
        <p:grpSp>
          <p:nvGrpSpPr>
            <p:cNvPr id="66" name="Group 65"/>
            <p:cNvGrpSpPr/>
            <p:nvPr/>
          </p:nvGrpSpPr>
          <p:grpSpPr>
            <a:xfrm>
              <a:off x="15095276" y="3062525"/>
              <a:ext cx="3884612" cy="1538883"/>
              <a:chOff x="3894839" y="10606073"/>
              <a:chExt cx="3884612" cy="1538883"/>
            </a:xfrm>
          </p:grpSpPr>
          <p:sp>
            <p:nvSpPr>
              <p:cNvPr id="68" name="TextBox 67"/>
              <p:cNvSpPr txBox="1"/>
              <p:nvPr/>
            </p:nvSpPr>
            <p:spPr>
              <a:xfrm>
                <a:off x="3894839" y="10606073"/>
                <a:ext cx="3884612" cy="52322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fa-IR" sz="2800" b="1" dirty="0">
                    <a:solidFill>
                      <a:schemeClr val="accent1">
                        <a:lumMod val="50000"/>
                      </a:schemeClr>
                    </a:solidFill>
                    <a:effectLst>
                      <a:glow>
                        <a:srgbClr val="FF3399">
                          <a:alpha val="24000"/>
                        </a:srgbClr>
                      </a:glow>
                    </a:effectLst>
                    <a:latin typeface="Shabnam" panose="020B0603030804020204" pitchFamily="34" charset="-78"/>
                    <a:cs typeface="Shabnam" panose="020B0603030804020204" pitchFamily="34" charset="-78"/>
                  </a:rPr>
                  <a:t>تیتر عنوان را بنویسید</a:t>
                </a:r>
                <a:endParaRPr lang="en-US" sz="2800" b="1" dirty="0">
                  <a:solidFill>
                    <a:schemeClr val="accent1">
                      <a:lumMod val="50000"/>
                    </a:schemeClr>
                  </a:solidFill>
                  <a:effectLst>
                    <a:glow>
                      <a:srgbClr val="FF3399">
                        <a:alpha val="24000"/>
                      </a:srgbClr>
                    </a:glow>
                  </a:effectLst>
                  <a:latin typeface="Shabnam" panose="020B0603030804020204" pitchFamily="34" charset="-78"/>
                  <a:cs typeface="Shabnam" panose="020B0603030804020204" pitchFamily="34" charset="-78"/>
                </a:endParaRPr>
              </a:p>
            </p:txBody>
          </p:sp>
          <p:sp>
            <p:nvSpPr>
              <p:cNvPr id="72" name="TextBox 71"/>
              <p:cNvSpPr txBox="1"/>
              <p:nvPr/>
            </p:nvSpPr>
            <p:spPr>
              <a:xfrm>
                <a:off x="3894839" y="11129293"/>
                <a:ext cx="3577166" cy="101566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 rtl="1">
                  <a:lnSpc>
                    <a:spcPct val="150000"/>
                  </a:lnSpc>
                </a:pPr>
                <a:r>
                  <a:rPr lang="fa-IR" sz="2000" dirty="0">
                    <a:solidFill>
                      <a:srgbClr val="16191F"/>
                    </a:solidFill>
                    <a:latin typeface="Vazir" panose="020B0603030804020204" pitchFamily="34" charset="-78"/>
                    <a:cs typeface="Vazir" panose="020B0603030804020204" pitchFamily="34" charset="-78"/>
                  </a:rPr>
                  <a:t>فروشگاه مینارو ارائه دهنده انواع فایل های کاربردی</a:t>
                </a:r>
                <a:endParaRPr lang="en-US" sz="1800" b="1" dirty="0">
                  <a:solidFill>
                    <a:schemeClr val="bg1">
                      <a:lumMod val="65000"/>
                    </a:schemeClr>
                  </a:solidFill>
                  <a:effectLst>
                    <a:glow>
                      <a:srgbClr val="FF3399">
                        <a:alpha val="24000"/>
                      </a:srgbClr>
                    </a:glow>
                  </a:effectLst>
                  <a:latin typeface="Lato" panose="020F0502020204030203" pitchFamily="34" charset="0"/>
                </a:endParaRPr>
              </a:p>
            </p:txBody>
          </p:sp>
        </p:grpSp>
        <p:sp>
          <p:nvSpPr>
            <p:cNvPr id="67" name="Freeform 66"/>
            <p:cNvSpPr>
              <a:spLocks noEditPoints="1"/>
            </p:cNvSpPr>
            <p:nvPr/>
          </p:nvSpPr>
          <p:spPr bwMode="auto">
            <a:xfrm>
              <a:off x="14190224" y="3119675"/>
              <a:ext cx="702444" cy="701581"/>
            </a:xfrm>
            <a:custGeom>
              <a:avLst/>
              <a:gdLst>
                <a:gd name="T0" fmla="*/ 286 w 302"/>
                <a:gd name="T1" fmla="*/ 129 h 302"/>
                <a:gd name="T2" fmla="*/ 282 w 302"/>
                <a:gd name="T3" fmla="*/ 112 h 302"/>
                <a:gd name="T4" fmla="*/ 285 w 302"/>
                <a:gd name="T5" fmla="*/ 82 h 302"/>
                <a:gd name="T6" fmla="*/ 264 w 302"/>
                <a:gd name="T7" fmla="*/ 72 h 302"/>
                <a:gd name="T8" fmla="*/ 252 w 302"/>
                <a:gd name="T9" fmla="*/ 58 h 302"/>
                <a:gd name="T10" fmla="*/ 236 w 302"/>
                <a:gd name="T11" fmla="*/ 34 h 302"/>
                <a:gd name="T12" fmla="*/ 219 w 302"/>
                <a:gd name="T13" fmla="*/ 23 h 302"/>
                <a:gd name="T14" fmla="*/ 191 w 302"/>
                <a:gd name="T15" fmla="*/ 20 h 302"/>
                <a:gd name="T16" fmla="*/ 173 w 302"/>
                <a:gd name="T17" fmla="*/ 15 h 302"/>
                <a:gd name="T18" fmla="*/ 155 w 302"/>
                <a:gd name="T19" fmla="*/ 0 h 302"/>
                <a:gd name="T20" fmla="*/ 141 w 302"/>
                <a:gd name="T21" fmla="*/ 14 h 302"/>
                <a:gd name="T22" fmla="*/ 113 w 302"/>
                <a:gd name="T23" fmla="*/ 12 h 302"/>
                <a:gd name="T24" fmla="*/ 94 w 302"/>
                <a:gd name="T25" fmla="*/ 18 h 302"/>
                <a:gd name="T26" fmla="*/ 73 w 302"/>
                <a:gd name="T27" fmla="*/ 38 h 302"/>
                <a:gd name="T28" fmla="*/ 59 w 302"/>
                <a:gd name="T29" fmla="*/ 49 h 302"/>
                <a:gd name="T30" fmla="*/ 35 w 302"/>
                <a:gd name="T31" fmla="*/ 54 h 302"/>
                <a:gd name="T32" fmla="*/ 32 w 302"/>
                <a:gd name="T33" fmla="*/ 84 h 302"/>
                <a:gd name="T34" fmla="*/ 24 w 302"/>
                <a:gd name="T35" fmla="*/ 99 h 302"/>
                <a:gd name="T36" fmla="*/ 3 w 302"/>
                <a:gd name="T37" fmla="*/ 121 h 302"/>
                <a:gd name="T38" fmla="*/ 14 w 302"/>
                <a:gd name="T39" fmla="*/ 142 h 302"/>
                <a:gd name="T40" fmla="*/ 7 w 302"/>
                <a:gd name="T41" fmla="*/ 157 h 302"/>
                <a:gd name="T42" fmla="*/ 9 w 302"/>
                <a:gd name="T43" fmla="*/ 177 h 302"/>
                <a:gd name="T44" fmla="*/ 24 w 302"/>
                <a:gd name="T45" fmla="*/ 201 h 302"/>
                <a:gd name="T46" fmla="*/ 31 w 302"/>
                <a:gd name="T47" fmla="*/ 218 h 302"/>
                <a:gd name="T48" fmla="*/ 30 w 302"/>
                <a:gd name="T49" fmla="*/ 242 h 302"/>
                <a:gd name="T50" fmla="*/ 59 w 302"/>
                <a:gd name="T51" fmla="*/ 252 h 302"/>
                <a:gd name="T52" fmla="*/ 73 w 302"/>
                <a:gd name="T53" fmla="*/ 263 h 302"/>
                <a:gd name="T54" fmla="*/ 89 w 302"/>
                <a:gd name="T55" fmla="*/ 289 h 302"/>
                <a:gd name="T56" fmla="*/ 112 w 302"/>
                <a:gd name="T57" fmla="*/ 283 h 302"/>
                <a:gd name="T58" fmla="*/ 130 w 302"/>
                <a:gd name="T59" fmla="*/ 286 h 302"/>
                <a:gd name="T60" fmla="*/ 155 w 302"/>
                <a:gd name="T61" fmla="*/ 302 h 302"/>
                <a:gd name="T62" fmla="*/ 173 w 302"/>
                <a:gd name="T63" fmla="*/ 286 h 302"/>
                <a:gd name="T64" fmla="*/ 190 w 302"/>
                <a:gd name="T65" fmla="*/ 282 h 302"/>
                <a:gd name="T66" fmla="*/ 220 w 302"/>
                <a:gd name="T67" fmla="*/ 285 h 302"/>
                <a:gd name="T68" fmla="*/ 230 w 302"/>
                <a:gd name="T69" fmla="*/ 263 h 302"/>
                <a:gd name="T70" fmla="*/ 243 w 302"/>
                <a:gd name="T71" fmla="*/ 251 h 302"/>
                <a:gd name="T72" fmla="*/ 268 w 302"/>
                <a:gd name="T73" fmla="*/ 236 h 302"/>
                <a:gd name="T74" fmla="*/ 278 w 302"/>
                <a:gd name="T75" fmla="*/ 219 h 302"/>
                <a:gd name="T76" fmla="*/ 282 w 302"/>
                <a:gd name="T77" fmla="*/ 190 h 302"/>
                <a:gd name="T78" fmla="*/ 287 w 302"/>
                <a:gd name="T79" fmla="*/ 173 h 302"/>
                <a:gd name="T80" fmla="*/ 302 w 302"/>
                <a:gd name="T81" fmla="*/ 155 h 302"/>
                <a:gd name="T82" fmla="*/ 170 w 302"/>
                <a:gd name="T83" fmla="*/ 59 h 302"/>
                <a:gd name="T84" fmla="*/ 160 w 302"/>
                <a:gd name="T85" fmla="*/ 111 h 302"/>
                <a:gd name="T86" fmla="*/ 143 w 302"/>
                <a:gd name="T87" fmla="*/ 110 h 302"/>
                <a:gd name="T88" fmla="*/ 98 w 302"/>
                <a:gd name="T89" fmla="*/ 73 h 302"/>
                <a:gd name="T90" fmla="*/ 117 w 302"/>
                <a:gd name="T91" fmla="*/ 128 h 302"/>
                <a:gd name="T92" fmla="*/ 59 w 302"/>
                <a:gd name="T93" fmla="*/ 132 h 302"/>
                <a:gd name="T94" fmla="*/ 110 w 302"/>
                <a:gd name="T95" fmla="*/ 159 h 302"/>
                <a:gd name="T96" fmla="*/ 143 w 302"/>
                <a:gd name="T97" fmla="*/ 191 h 302"/>
                <a:gd name="T98" fmla="*/ 128 w 302"/>
                <a:gd name="T99" fmla="*/ 185 h 302"/>
                <a:gd name="T100" fmla="*/ 130 w 302"/>
                <a:gd name="T101" fmla="*/ 171 h 302"/>
                <a:gd name="T102" fmla="*/ 203 w 302"/>
                <a:gd name="T103" fmla="*/ 229 h 302"/>
                <a:gd name="T104" fmla="*/ 172 w 302"/>
                <a:gd name="T105" fmla="*/ 185 h 302"/>
                <a:gd name="T106" fmla="*/ 229 w 302"/>
                <a:gd name="T107" fmla="*/ 203 h 302"/>
                <a:gd name="T108" fmla="*/ 191 w 302"/>
                <a:gd name="T109" fmla="*/ 159 h 302"/>
                <a:gd name="T110" fmla="*/ 191 w 302"/>
                <a:gd name="T111" fmla="*/ 143 h 302"/>
                <a:gd name="T112" fmla="*/ 230 w 302"/>
                <a:gd name="T113" fmla="*/ 99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02" h="302">
                  <a:moveTo>
                    <a:pt x="302" y="147"/>
                  </a:moveTo>
                  <a:cubicBezTo>
                    <a:pt x="300" y="146"/>
                    <a:pt x="297" y="145"/>
                    <a:pt x="295" y="145"/>
                  </a:cubicBezTo>
                  <a:cubicBezTo>
                    <a:pt x="293" y="144"/>
                    <a:pt x="290" y="143"/>
                    <a:pt x="288" y="142"/>
                  </a:cubicBezTo>
                  <a:cubicBezTo>
                    <a:pt x="287" y="142"/>
                    <a:pt x="287" y="142"/>
                    <a:pt x="287" y="142"/>
                  </a:cubicBezTo>
                  <a:cubicBezTo>
                    <a:pt x="287" y="141"/>
                    <a:pt x="287" y="141"/>
                    <a:pt x="287" y="141"/>
                  </a:cubicBezTo>
                  <a:cubicBezTo>
                    <a:pt x="287" y="137"/>
                    <a:pt x="287" y="133"/>
                    <a:pt x="286" y="130"/>
                  </a:cubicBezTo>
                  <a:cubicBezTo>
                    <a:pt x="286" y="129"/>
                    <a:pt x="286" y="129"/>
                    <a:pt x="286" y="129"/>
                  </a:cubicBezTo>
                  <a:cubicBezTo>
                    <a:pt x="287" y="128"/>
                    <a:pt x="287" y="128"/>
                    <a:pt x="287" y="128"/>
                  </a:cubicBezTo>
                  <a:cubicBezTo>
                    <a:pt x="289" y="127"/>
                    <a:pt x="291" y="126"/>
                    <a:pt x="293" y="125"/>
                  </a:cubicBezTo>
                  <a:cubicBezTo>
                    <a:pt x="295" y="123"/>
                    <a:pt x="297" y="122"/>
                    <a:pt x="299" y="121"/>
                  </a:cubicBezTo>
                  <a:cubicBezTo>
                    <a:pt x="299" y="118"/>
                    <a:pt x="298" y="116"/>
                    <a:pt x="297" y="113"/>
                  </a:cubicBezTo>
                  <a:cubicBezTo>
                    <a:pt x="295" y="113"/>
                    <a:pt x="293" y="113"/>
                    <a:pt x="290" y="113"/>
                  </a:cubicBezTo>
                  <a:cubicBezTo>
                    <a:pt x="288" y="112"/>
                    <a:pt x="285" y="112"/>
                    <a:pt x="283" y="112"/>
                  </a:cubicBezTo>
                  <a:cubicBezTo>
                    <a:pt x="282" y="112"/>
                    <a:pt x="282" y="112"/>
                    <a:pt x="282" y="112"/>
                  </a:cubicBezTo>
                  <a:cubicBezTo>
                    <a:pt x="282" y="111"/>
                    <a:pt x="282" y="111"/>
                    <a:pt x="282" y="111"/>
                  </a:cubicBezTo>
                  <a:cubicBezTo>
                    <a:pt x="281" y="108"/>
                    <a:pt x="279" y="104"/>
                    <a:pt x="278" y="100"/>
                  </a:cubicBezTo>
                  <a:cubicBezTo>
                    <a:pt x="278" y="99"/>
                    <a:pt x="278" y="99"/>
                    <a:pt x="278" y="99"/>
                  </a:cubicBezTo>
                  <a:cubicBezTo>
                    <a:pt x="278" y="99"/>
                    <a:pt x="278" y="99"/>
                    <a:pt x="278" y="99"/>
                  </a:cubicBezTo>
                  <a:cubicBezTo>
                    <a:pt x="280" y="97"/>
                    <a:pt x="282" y="95"/>
                    <a:pt x="284" y="94"/>
                  </a:cubicBezTo>
                  <a:cubicBezTo>
                    <a:pt x="285" y="92"/>
                    <a:pt x="287" y="90"/>
                    <a:pt x="289" y="89"/>
                  </a:cubicBezTo>
                  <a:cubicBezTo>
                    <a:pt x="288" y="86"/>
                    <a:pt x="286" y="84"/>
                    <a:pt x="285" y="82"/>
                  </a:cubicBezTo>
                  <a:cubicBezTo>
                    <a:pt x="283" y="82"/>
                    <a:pt x="281" y="82"/>
                    <a:pt x="278" y="83"/>
                  </a:cubicBezTo>
                  <a:cubicBezTo>
                    <a:pt x="276" y="83"/>
                    <a:pt x="273" y="83"/>
                    <a:pt x="271" y="84"/>
                  </a:cubicBezTo>
                  <a:cubicBezTo>
                    <a:pt x="270" y="84"/>
                    <a:pt x="270" y="84"/>
                    <a:pt x="270" y="84"/>
                  </a:cubicBezTo>
                  <a:cubicBezTo>
                    <a:pt x="270" y="83"/>
                    <a:pt x="270" y="83"/>
                    <a:pt x="270" y="83"/>
                  </a:cubicBezTo>
                  <a:cubicBezTo>
                    <a:pt x="268" y="80"/>
                    <a:pt x="266" y="76"/>
                    <a:pt x="264" y="73"/>
                  </a:cubicBezTo>
                  <a:cubicBezTo>
                    <a:pt x="263" y="72"/>
                    <a:pt x="263" y="72"/>
                    <a:pt x="263" y="72"/>
                  </a:cubicBezTo>
                  <a:cubicBezTo>
                    <a:pt x="264" y="72"/>
                    <a:pt x="264" y="72"/>
                    <a:pt x="264" y="72"/>
                  </a:cubicBezTo>
                  <a:cubicBezTo>
                    <a:pt x="265" y="70"/>
                    <a:pt x="266" y="68"/>
                    <a:pt x="268" y="66"/>
                  </a:cubicBezTo>
                  <a:cubicBezTo>
                    <a:pt x="269" y="64"/>
                    <a:pt x="270" y="62"/>
                    <a:pt x="271" y="60"/>
                  </a:cubicBezTo>
                  <a:cubicBezTo>
                    <a:pt x="270" y="58"/>
                    <a:pt x="268" y="56"/>
                    <a:pt x="267" y="54"/>
                  </a:cubicBezTo>
                  <a:cubicBezTo>
                    <a:pt x="264" y="54"/>
                    <a:pt x="262" y="55"/>
                    <a:pt x="260" y="56"/>
                  </a:cubicBezTo>
                  <a:cubicBezTo>
                    <a:pt x="258" y="57"/>
                    <a:pt x="255" y="58"/>
                    <a:pt x="253" y="59"/>
                  </a:cubicBezTo>
                  <a:cubicBezTo>
                    <a:pt x="252" y="59"/>
                    <a:pt x="252" y="59"/>
                    <a:pt x="252" y="59"/>
                  </a:cubicBezTo>
                  <a:cubicBezTo>
                    <a:pt x="252" y="58"/>
                    <a:pt x="252" y="58"/>
                    <a:pt x="252" y="58"/>
                  </a:cubicBezTo>
                  <a:cubicBezTo>
                    <a:pt x="249" y="55"/>
                    <a:pt x="246" y="53"/>
                    <a:pt x="243" y="50"/>
                  </a:cubicBezTo>
                  <a:cubicBezTo>
                    <a:pt x="243" y="49"/>
                    <a:pt x="243" y="49"/>
                    <a:pt x="243" y="49"/>
                  </a:cubicBezTo>
                  <a:cubicBezTo>
                    <a:pt x="243" y="49"/>
                    <a:pt x="243" y="49"/>
                    <a:pt x="243" y="49"/>
                  </a:cubicBezTo>
                  <a:cubicBezTo>
                    <a:pt x="244" y="47"/>
                    <a:pt x="245" y="44"/>
                    <a:pt x="246" y="42"/>
                  </a:cubicBezTo>
                  <a:cubicBezTo>
                    <a:pt x="247" y="40"/>
                    <a:pt x="247" y="37"/>
                    <a:pt x="248" y="35"/>
                  </a:cubicBezTo>
                  <a:cubicBezTo>
                    <a:pt x="246" y="33"/>
                    <a:pt x="244" y="32"/>
                    <a:pt x="242" y="30"/>
                  </a:cubicBezTo>
                  <a:cubicBezTo>
                    <a:pt x="240" y="31"/>
                    <a:pt x="238" y="33"/>
                    <a:pt x="236" y="34"/>
                  </a:cubicBezTo>
                  <a:cubicBezTo>
                    <a:pt x="234" y="36"/>
                    <a:pt x="232" y="37"/>
                    <a:pt x="230" y="38"/>
                  </a:cubicBezTo>
                  <a:cubicBezTo>
                    <a:pt x="229" y="39"/>
                    <a:pt x="229" y="39"/>
                    <a:pt x="229" y="39"/>
                  </a:cubicBezTo>
                  <a:cubicBezTo>
                    <a:pt x="228" y="38"/>
                    <a:pt x="228" y="38"/>
                    <a:pt x="228" y="38"/>
                  </a:cubicBezTo>
                  <a:cubicBezTo>
                    <a:pt x="225" y="36"/>
                    <a:pt x="222" y="34"/>
                    <a:pt x="219" y="32"/>
                  </a:cubicBezTo>
                  <a:cubicBezTo>
                    <a:pt x="218" y="32"/>
                    <a:pt x="218" y="32"/>
                    <a:pt x="218" y="32"/>
                  </a:cubicBezTo>
                  <a:cubicBezTo>
                    <a:pt x="218" y="31"/>
                    <a:pt x="218" y="31"/>
                    <a:pt x="218" y="31"/>
                  </a:cubicBezTo>
                  <a:cubicBezTo>
                    <a:pt x="218" y="28"/>
                    <a:pt x="219" y="26"/>
                    <a:pt x="219" y="23"/>
                  </a:cubicBezTo>
                  <a:cubicBezTo>
                    <a:pt x="219" y="21"/>
                    <a:pt x="220" y="19"/>
                    <a:pt x="220" y="16"/>
                  </a:cubicBezTo>
                  <a:cubicBezTo>
                    <a:pt x="218" y="15"/>
                    <a:pt x="215" y="14"/>
                    <a:pt x="213" y="13"/>
                  </a:cubicBezTo>
                  <a:cubicBezTo>
                    <a:pt x="211" y="15"/>
                    <a:pt x="210" y="16"/>
                    <a:pt x="208" y="18"/>
                  </a:cubicBezTo>
                  <a:cubicBezTo>
                    <a:pt x="206" y="20"/>
                    <a:pt x="205" y="22"/>
                    <a:pt x="203" y="23"/>
                  </a:cubicBezTo>
                  <a:cubicBezTo>
                    <a:pt x="202" y="24"/>
                    <a:pt x="202" y="24"/>
                    <a:pt x="202" y="24"/>
                  </a:cubicBezTo>
                  <a:cubicBezTo>
                    <a:pt x="202" y="24"/>
                    <a:pt x="202" y="24"/>
                    <a:pt x="202" y="24"/>
                  </a:cubicBezTo>
                  <a:cubicBezTo>
                    <a:pt x="198" y="22"/>
                    <a:pt x="194" y="21"/>
                    <a:pt x="191" y="20"/>
                  </a:cubicBezTo>
                  <a:cubicBezTo>
                    <a:pt x="190" y="20"/>
                    <a:pt x="190" y="20"/>
                    <a:pt x="190" y="20"/>
                  </a:cubicBezTo>
                  <a:cubicBezTo>
                    <a:pt x="190" y="19"/>
                    <a:pt x="190" y="19"/>
                    <a:pt x="190" y="19"/>
                  </a:cubicBezTo>
                  <a:cubicBezTo>
                    <a:pt x="189" y="17"/>
                    <a:pt x="189" y="14"/>
                    <a:pt x="189" y="12"/>
                  </a:cubicBezTo>
                  <a:cubicBezTo>
                    <a:pt x="189" y="9"/>
                    <a:pt x="189" y="7"/>
                    <a:pt x="188" y="4"/>
                  </a:cubicBezTo>
                  <a:cubicBezTo>
                    <a:pt x="186" y="4"/>
                    <a:pt x="183" y="3"/>
                    <a:pt x="181" y="3"/>
                  </a:cubicBezTo>
                  <a:cubicBezTo>
                    <a:pt x="180" y="4"/>
                    <a:pt x="178" y="7"/>
                    <a:pt x="177" y="9"/>
                  </a:cubicBezTo>
                  <a:cubicBezTo>
                    <a:pt x="176" y="11"/>
                    <a:pt x="175" y="13"/>
                    <a:pt x="173" y="15"/>
                  </a:cubicBezTo>
                  <a:cubicBezTo>
                    <a:pt x="173" y="16"/>
                    <a:pt x="173" y="16"/>
                    <a:pt x="173" y="16"/>
                  </a:cubicBezTo>
                  <a:cubicBezTo>
                    <a:pt x="172" y="16"/>
                    <a:pt x="172" y="16"/>
                    <a:pt x="172" y="16"/>
                  </a:cubicBezTo>
                  <a:cubicBezTo>
                    <a:pt x="168" y="15"/>
                    <a:pt x="165" y="15"/>
                    <a:pt x="161" y="14"/>
                  </a:cubicBezTo>
                  <a:cubicBezTo>
                    <a:pt x="160" y="14"/>
                    <a:pt x="160" y="14"/>
                    <a:pt x="160" y="14"/>
                  </a:cubicBezTo>
                  <a:cubicBezTo>
                    <a:pt x="159" y="14"/>
                    <a:pt x="159" y="14"/>
                    <a:pt x="159" y="14"/>
                  </a:cubicBezTo>
                  <a:cubicBezTo>
                    <a:pt x="159" y="11"/>
                    <a:pt x="158" y="9"/>
                    <a:pt x="157" y="7"/>
                  </a:cubicBezTo>
                  <a:cubicBezTo>
                    <a:pt x="156" y="4"/>
                    <a:pt x="156" y="2"/>
                    <a:pt x="155" y="0"/>
                  </a:cubicBezTo>
                  <a:cubicBezTo>
                    <a:pt x="155" y="0"/>
                    <a:pt x="155" y="0"/>
                    <a:pt x="155" y="0"/>
                  </a:cubicBezTo>
                  <a:cubicBezTo>
                    <a:pt x="152" y="0"/>
                    <a:pt x="150" y="0"/>
                    <a:pt x="147" y="0"/>
                  </a:cubicBezTo>
                  <a:cubicBezTo>
                    <a:pt x="147" y="0"/>
                    <a:pt x="147" y="0"/>
                    <a:pt x="147" y="0"/>
                  </a:cubicBezTo>
                  <a:cubicBezTo>
                    <a:pt x="146" y="2"/>
                    <a:pt x="145" y="4"/>
                    <a:pt x="145" y="7"/>
                  </a:cubicBezTo>
                  <a:cubicBezTo>
                    <a:pt x="144" y="9"/>
                    <a:pt x="143" y="11"/>
                    <a:pt x="142" y="14"/>
                  </a:cubicBezTo>
                  <a:cubicBezTo>
                    <a:pt x="142" y="14"/>
                    <a:pt x="142" y="14"/>
                    <a:pt x="142" y="14"/>
                  </a:cubicBezTo>
                  <a:cubicBezTo>
                    <a:pt x="141" y="14"/>
                    <a:pt x="141" y="14"/>
                    <a:pt x="141" y="14"/>
                  </a:cubicBezTo>
                  <a:cubicBezTo>
                    <a:pt x="137" y="15"/>
                    <a:pt x="133" y="15"/>
                    <a:pt x="130" y="16"/>
                  </a:cubicBezTo>
                  <a:cubicBezTo>
                    <a:pt x="129" y="16"/>
                    <a:pt x="129" y="16"/>
                    <a:pt x="129" y="16"/>
                  </a:cubicBezTo>
                  <a:cubicBezTo>
                    <a:pt x="129" y="15"/>
                    <a:pt x="129" y="15"/>
                    <a:pt x="129" y="15"/>
                  </a:cubicBezTo>
                  <a:cubicBezTo>
                    <a:pt x="127" y="13"/>
                    <a:pt x="126" y="11"/>
                    <a:pt x="125" y="9"/>
                  </a:cubicBezTo>
                  <a:cubicBezTo>
                    <a:pt x="123" y="7"/>
                    <a:pt x="122" y="4"/>
                    <a:pt x="121" y="3"/>
                  </a:cubicBezTo>
                  <a:cubicBezTo>
                    <a:pt x="118" y="3"/>
                    <a:pt x="116" y="4"/>
                    <a:pt x="113" y="4"/>
                  </a:cubicBezTo>
                  <a:cubicBezTo>
                    <a:pt x="113" y="7"/>
                    <a:pt x="113" y="9"/>
                    <a:pt x="113" y="12"/>
                  </a:cubicBezTo>
                  <a:cubicBezTo>
                    <a:pt x="113" y="14"/>
                    <a:pt x="112" y="17"/>
                    <a:pt x="112" y="19"/>
                  </a:cubicBezTo>
                  <a:cubicBezTo>
                    <a:pt x="112" y="20"/>
                    <a:pt x="112" y="20"/>
                    <a:pt x="112" y="20"/>
                  </a:cubicBezTo>
                  <a:cubicBezTo>
                    <a:pt x="111" y="20"/>
                    <a:pt x="111" y="20"/>
                    <a:pt x="111" y="20"/>
                  </a:cubicBezTo>
                  <a:cubicBezTo>
                    <a:pt x="108" y="21"/>
                    <a:pt x="104" y="22"/>
                    <a:pt x="100" y="24"/>
                  </a:cubicBezTo>
                  <a:cubicBezTo>
                    <a:pt x="100" y="24"/>
                    <a:pt x="100" y="24"/>
                    <a:pt x="100" y="24"/>
                  </a:cubicBezTo>
                  <a:cubicBezTo>
                    <a:pt x="99" y="23"/>
                    <a:pt x="99" y="23"/>
                    <a:pt x="99" y="23"/>
                  </a:cubicBezTo>
                  <a:cubicBezTo>
                    <a:pt x="97" y="22"/>
                    <a:pt x="96" y="20"/>
                    <a:pt x="94" y="18"/>
                  </a:cubicBezTo>
                  <a:cubicBezTo>
                    <a:pt x="92" y="16"/>
                    <a:pt x="90" y="15"/>
                    <a:pt x="89" y="13"/>
                  </a:cubicBezTo>
                  <a:cubicBezTo>
                    <a:pt x="86" y="14"/>
                    <a:pt x="84" y="15"/>
                    <a:pt x="82" y="16"/>
                  </a:cubicBezTo>
                  <a:cubicBezTo>
                    <a:pt x="82" y="19"/>
                    <a:pt x="82" y="21"/>
                    <a:pt x="83" y="23"/>
                  </a:cubicBezTo>
                  <a:cubicBezTo>
                    <a:pt x="83" y="26"/>
                    <a:pt x="83" y="28"/>
                    <a:pt x="84" y="31"/>
                  </a:cubicBezTo>
                  <a:cubicBezTo>
                    <a:pt x="84" y="32"/>
                    <a:pt x="84" y="32"/>
                    <a:pt x="84" y="32"/>
                  </a:cubicBezTo>
                  <a:cubicBezTo>
                    <a:pt x="83" y="32"/>
                    <a:pt x="83" y="32"/>
                    <a:pt x="83" y="32"/>
                  </a:cubicBezTo>
                  <a:cubicBezTo>
                    <a:pt x="80" y="34"/>
                    <a:pt x="76" y="36"/>
                    <a:pt x="73" y="38"/>
                  </a:cubicBezTo>
                  <a:cubicBezTo>
                    <a:pt x="73" y="39"/>
                    <a:pt x="73" y="39"/>
                    <a:pt x="73" y="39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0" y="37"/>
                    <a:pt x="68" y="36"/>
                    <a:pt x="66" y="34"/>
                  </a:cubicBezTo>
                  <a:cubicBezTo>
                    <a:pt x="64" y="33"/>
                    <a:pt x="62" y="31"/>
                    <a:pt x="60" y="30"/>
                  </a:cubicBezTo>
                  <a:cubicBezTo>
                    <a:pt x="58" y="32"/>
                    <a:pt x="56" y="33"/>
                    <a:pt x="54" y="35"/>
                  </a:cubicBezTo>
                  <a:cubicBezTo>
                    <a:pt x="54" y="37"/>
                    <a:pt x="55" y="40"/>
                    <a:pt x="56" y="42"/>
                  </a:cubicBezTo>
                  <a:cubicBezTo>
                    <a:pt x="57" y="44"/>
                    <a:pt x="58" y="47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8" y="50"/>
                    <a:pt x="58" y="50"/>
                    <a:pt x="58" y="50"/>
                  </a:cubicBezTo>
                  <a:cubicBezTo>
                    <a:pt x="56" y="53"/>
                    <a:pt x="53" y="55"/>
                    <a:pt x="50" y="58"/>
                  </a:cubicBezTo>
                  <a:cubicBezTo>
                    <a:pt x="50" y="59"/>
                    <a:pt x="50" y="59"/>
                    <a:pt x="50" y="59"/>
                  </a:cubicBezTo>
                  <a:cubicBezTo>
                    <a:pt x="49" y="59"/>
                    <a:pt x="49" y="59"/>
                    <a:pt x="49" y="59"/>
                  </a:cubicBezTo>
                  <a:cubicBezTo>
                    <a:pt x="47" y="58"/>
                    <a:pt x="44" y="57"/>
                    <a:pt x="42" y="56"/>
                  </a:cubicBezTo>
                  <a:cubicBezTo>
                    <a:pt x="40" y="55"/>
                    <a:pt x="37" y="54"/>
                    <a:pt x="35" y="54"/>
                  </a:cubicBezTo>
                  <a:cubicBezTo>
                    <a:pt x="33" y="56"/>
                    <a:pt x="32" y="58"/>
                    <a:pt x="30" y="60"/>
                  </a:cubicBezTo>
                  <a:cubicBezTo>
                    <a:pt x="32" y="62"/>
                    <a:pt x="33" y="64"/>
                    <a:pt x="34" y="66"/>
                  </a:cubicBezTo>
                  <a:cubicBezTo>
                    <a:pt x="36" y="68"/>
                    <a:pt x="37" y="70"/>
                    <a:pt x="38" y="72"/>
                  </a:cubicBezTo>
                  <a:cubicBezTo>
                    <a:pt x="39" y="72"/>
                    <a:pt x="39" y="72"/>
                    <a:pt x="39" y="72"/>
                  </a:cubicBezTo>
                  <a:cubicBezTo>
                    <a:pt x="38" y="73"/>
                    <a:pt x="38" y="73"/>
                    <a:pt x="38" y="73"/>
                  </a:cubicBezTo>
                  <a:cubicBezTo>
                    <a:pt x="36" y="76"/>
                    <a:pt x="34" y="80"/>
                    <a:pt x="32" y="83"/>
                  </a:cubicBezTo>
                  <a:cubicBezTo>
                    <a:pt x="32" y="84"/>
                    <a:pt x="32" y="84"/>
                    <a:pt x="32" y="84"/>
                  </a:cubicBezTo>
                  <a:cubicBezTo>
                    <a:pt x="31" y="84"/>
                    <a:pt x="31" y="84"/>
                    <a:pt x="31" y="84"/>
                  </a:cubicBezTo>
                  <a:cubicBezTo>
                    <a:pt x="29" y="83"/>
                    <a:pt x="26" y="83"/>
                    <a:pt x="24" y="83"/>
                  </a:cubicBezTo>
                  <a:cubicBezTo>
                    <a:pt x="21" y="82"/>
                    <a:pt x="19" y="82"/>
                    <a:pt x="17" y="82"/>
                  </a:cubicBezTo>
                  <a:cubicBezTo>
                    <a:pt x="15" y="84"/>
                    <a:pt x="14" y="86"/>
                    <a:pt x="13" y="89"/>
                  </a:cubicBezTo>
                  <a:cubicBezTo>
                    <a:pt x="15" y="90"/>
                    <a:pt x="16" y="92"/>
                    <a:pt x="18" y="94"/>
                  </a:cubicBezTo>
                  <a:cubicBezTo>
                    <a:pt x="20" y="95"/>
                    <a:pt x="22" y="97"/>
                    <a:pt x="24" y="99"/>
                  </a:cubicBezTo>
                  <a:cubicBezTo>
                    <a:pt x="24" y="99"/>
                    <a:pt x="24" y="99"/>
                    <a:pt x="24" y="99"/>
                  </a:cubicBezTo>
                  <a:cubicBezTo>
                    <a:pt x="24" y="100"/>
                    <a:pt x="24" y="100"/>
                    <a:pt x="24" y="100"/>
                  </a:cubicBezTo>
                  <a:cubicBezTo>
                    <a:pt x="22" y="104"/>
                    <a:pt x="21" y="108"/>
                    <a:pt x="20" y="111"/>
                  </a:cubicBezTo>
                  <a:cubicBezTo>
                    <a:pt x="20" y="112"/>
                    <a:pt x="20" y="112"/>
                    <a:pt x="20" y="112"/>
                  </a:cubicBezTo>
                  <a:cubicBezTo>
                    <a:pt x="19" y="112"/>
                    <a:pt x="19" y="112"/>
                    <a:pt x="19" y="112"/>
                  </a:cubicBezTo>
                  <a:cubicBezTo>
                    <a:pt x="17" y="112"/>
                    <a:pt x="14" y="112"/>
                    <a:pt x="12" y="113"/>
                  </a:cubicBezTo>
                  <a:cubicBezTo>
                    <a:pt x="9" y="113"/>
                    <a:pt x="7" y="113"/>
                    <a:pt x="4" y="113"/>
                  </a:cubicBezTo>
                  <a:cubicBezTo>
                    <a:pt x="4" y="116"/>
                    <a:pt x="3" y="118"/>
                    <a:pt x="3" y="121"/>
                  </a:cubicBezTo>
                  <a:cubicBezTo>
                    <a:pt x="5" y="122"/>
                    <a:pt x="7" y="123"/>
                    <a:pt x="9" y="125"/>
                  </a:cubicBezTo>
                  <a:cubicBezTo>
                    <a:pt x="11" y="126"/>
                    <a:pt x="13" y="127"/>
                    <a:pt x="15" y="128"/>
                  </a:cubicBezTo>
                  <a:cubicBezTo>
                    <a:pt x="16" y="129"/>
                    <a:pt x="16" y="129"/>
                    <a:pt x="16" y="129"/>
                  </a:cubicBezTo>
                  <a:cubicBezTo>
                    <a:pt x="16" y="130"/>
                    <a:pt x="16" y="130"/>
                    <a:pt x="16" y="130"/>
                  </a:cubicBezTo>
                  <a:cubicBezTo>
                    <a:pt x="15" y="133"/>
                    <a:pt x="15" y="137"/>
                    <a:pt x="15" y="141"/>
                  </a:cubicBezTo>
                  <a:cubicBezTo>
                    <a:pt x="14" y="142"/>
                    <a:pt x="14" y="142"/>
                    <a:pt x="14" y="142"/>
                  </a:cubicBezTo>
                  <a:cubicBezTo>
                    <a:pt x="14" y="142"/>
                    <a:pt x="14" y="142"/>
                    <a:pt x="14" y="142"/>
                  </a:cubicBezTo>
                  <a:cubicBezTo>
                    <a:pt x="12" y="143"/>
                    <a:pt x="9" y="144"/>
                    <a:pt x="7" y="145"/>
                  </a:cubicBezTo>
                  <a:cubicBezTo>
                    <a:pt x="4" y="145"/>
                    <a:pt x="2" y="146"/>
                    <a:pt x="0" y="147"/>
                  </a:cubicBezTo>
                  <a:cubicBezTo>
                    <a:pt x="0" y="147"/>
                    <a:pt x="0" y="147"/>
                    <a:pt x="0" y="147"/>
                  </a:cubicBezTo>
                  <a:cubicBezTo>
                    <a:pt x="0" y="148"/>
                    <a:pt x="0" y="150"/>
                    <a:pt x="0" y="151"/>
                  </a:cubicBezTo>
                  <a:cubicBezTo>
                    <a:pt x="0" y="152"/>
                    <a:pt x="0" y="153"/>
                    <a:pt x="0" y="155"/>
                  </a:cubicBezTo>
                  <a:cubicBezTo>
                    <a:pt x="0" y="155"/>
                    <a:pt x="0" y="155"/>
                    <a:pt x="0" y="155"/>
                  </a:cubicBezTo>
                  <a:cubicBezTo>
                    <a:pt x="2" y="156"/>
                    <a:pt x="4" y="156"/>
                    <a:pt x="7" y="157"/>
                  </a:cubicBezTo>
                  <a:cubicBezTo>
                    <a:pt x="9" y="158"/>
                    <a:pt x="12" y="158"/>
                    <a:pt x="14" y="159"/>
                  </a:cubicBezTo>
                  <a:cubicBezTo>
                    <a:pt x="14" y="160"/>
                    <a:pt x="14" y="160"/>
                    <a:pt x="14" y="160"/>
                  </a:cubicBezTo>
                  <a:cubicBezTo>
                    <a:pt x="15" y="160"/>
                    <a:pt x="15" y="160"/>
                    <a:pt x="15" y="160"/>
                  </a:cubicBezTo>
                  <a:cubicBezTo>
                    <a:pt x="15" y="165"/>
                    <a:pt x="15" y="168"/>
                    <a:pt x="16" y="172"/>
                  </a:cubicBezTo>
                  <a:cubicBezTo>
                    <a:pt x="16" y="173"/>
                    <a:pt x="16" y="173"/>
                    <a:pt x="16" y="173"/>
                  </a:cubicBezTo>
                  <a:cubicBezTo>
                    <a:pt x="15" y="173"/>
                    <a:pt x="15" y="173"/>
                    <a:pt x="15" y="173"/>
                  </a:cubicBezTo>
                  <a:cubicBezTo>
                    <a:pt x="13" y="174"/>
                    <a:pt x="11" y="176"/>
                    <a:pt x="9" y="177"/>
                  </a:cubicBezTo>
                  <a:cubicBezTo>
                    <a:pt x="7" y="178"/>
                    <a:pt x="5" y="179"/>
                    <a:pt x="3" y="181"/>
                  </a:cubicBezTo>
                  <a:cubicBezTo>
                    <a:pt x="3" y="183"/>
                    <a:pt x="4" y="186"/>
                    <a:pt x="4" y="188"/>
                  </a:cubicBezTo>
                  <a:cubicBezTo>
                    <a:pt x="7" y="189"/>
                    <a:pt x="9" y="189"/>
                    <a:pt x="12" y="189"/>
                  </a:cubicBezTo>
                  <a:cubicBezTo>
                    <a:pt x="14" y="189"/>
                    <a:pt x="17" y="189"/>
                    <a:pt x="19" y="190"/>
                  </a:cubicBezTo>
                  <a:cubicBezTo>
                    <a:pt x="20" y="190"/>
                    <a:pt x="20" y="190"/>
                    <a:pt x="20" y="190"/>
                  </a:cubicBezTo>
                  <a:cubicBezTo>
                    <a:pt x="20" y="190"/>
                    <a:pt x="20" y="190"/>
                    <a:pt x="20" y="190"/>
                  </a:cubicBezTo>
                  <a:cubicBezTo>
                    <a:pt x="21" y="194"/>
                    <a:pt x="22" y="198"/>
                    <a:pt x="24" y="201"/>
                  </a:cubicBezTo>
                  <a:cubicBezTo>
                    <a:pt x="24" y="202"/>
                    <a:pt x="24" y="202"/>
                    <a:pt x="24" y="202"/>
                  </a:cubicBezTo>
                  <a:cubicBezTo>
                    <a:pt x="24" y="203"/>
                    <a:pt x="24" y="203"/>
                    <a:pt x="24" y="203"/>
                  </a:cubicBezTo>
                  <a:cubicBezTo>
                    <a:pt x="22" y="204"/>
                    <a:pt x="20" y="206"/>
                    <a:pt x="18" y="208"/>
                  </a:cubicBezTo>
                  <a:cubicBezTo>
                    <a:pt x="16" y="210"/>
                    <a:pt x="15" y="211"/>
                    <a:pt x="13" y="213"/>
                  </a:cubicBezTo>
                  <a:cubicBezTo>
                    <a:pt x="14" y="215"/>
                    <a:pt x="15" y="218"/>
                    <a:pt x="17" y="220"/>
                  </a:cubicBezTo>
                  <a:cubicBezTo>
                    <a:pt x="19" y="220"/>
                    <a:pt x="21" y="219"/>
                    <a:pt x="24" y="219"/>
                  </a:cubicBezTo>
                  <a:cubicBezTo>
                    <a:pt x="26" y="219"/>
                    <a:pt x="29" y="218"/>
                    <a:pt x="31" y="218"/>
                  </a:cubicBezTo>
                  <a:cubicBezTo>
                    <a:pt x="32" y="218"/>
                    <a:pt x="32" y="218"/>
                    <a:pt x="32" y="218"/>
                  </a:cubicBezTo>
                  <a:cubicBezTo>
                    <a:pt x="32" y="219"/>
                    <a:pt x="32" y="219"/>
                    <a:pt x="32" y="219"/>
                  </a:cubicBezTo>
                  <a:cubicBezTo>
                    <a:pt x="34" y="222"/>
                    <a:pt x="36" y="225"/>
                    <a:pt x="38" y="228"/>
                  </a:cubicBezTo>
                  <a:cubicBezTo>
                    <a:pt x="39" y="229"/>
                    <a:pt x="39" y="229"/>
                    <a:pt x="39" y="229"/>
                  </a:cubicBezTo>
                  <a:cubicBezTo>
                    <a:pt x="38" y="230"/>
                    <a:pt x="38" y="230"/>
                    <a:pt x="38" y="230"/>
                  </a:cubicBezTo>
                  <a:cubicBezTo>
                    <a:pt x="37" y="232"/>
                    <a:pt x="36" y="234"/>
                    <a:pt x="34" y="236"/>
                  </a:cubicBezTo>
                  <a:cubicBezTo>
                    <a:pt x="33" y="238"/>
                    <a:pt x="32" y="240"/>
                    <a:pt x="30" y="242"/>
                  </a:cubicBezTo>
                  <a:cubicBezTo>
                    <a:pt x="32" y="244"/>
                    <a:pt x="33" y="246"/>
                    <a:pt x="35" y="248"/>
                  </a:cubicBezTo>
                  <a:cubicBezTo>
                    <a:pt x="37" y="247"/>
                    <a:pt x="40" y="246"/>
                    <a:pt x="42" y="246"/>
                  </a:cubicBezTo>
                  <a:cubicBezTo>
                    <a:pt x="44" y="245"/>
                    <a:pt x="47" y="244"/>
                    <a:pt x="49" y="243"/>
                  </a:cubicBezTo>
                  <a:cubicBezTo>
                    <a:pt x="50" y="243"/>
                    <a:pt x="50" y="243"/>
                    <a:pt x="50" y="243"/>
                  </a:cubicBezTo>
                  <a:cubicBezTo>
                    <a:pt x="50" y="243"/>
                    <a:pt x="50" y="243"/>
                    <a:pt x="50" y="243"/>
                  </a:cubicBezTo>
                  <a:cubicBezTo>
                    <a:pt x="53" y="246"/>
                    <a:pt x="56" y="249"/>
                    <a:pt x="58" y="251"/>
                  </a:cubicBezTo>
                  <a:cubicBezTo>
                    <a:pt x="59" y="252"/>
                    <a:pt x="59" y="252"/>
                    <a:pt x="59" y="252"/>
                  </a:cubicBezTo>
                  <a:cubicBezTo>
                    <a:pt x="59" y="253"/>
                    <a:pt x="59" y="253"/>
                    <a:pt x="59" y="253"/>
                  </a:cubicBezTo>
                  <a:cubicBezTo>
                    <a:pt x="58" y="255"/>
                    <a:pt x="57" y="257"/>
                    <a:pt x="56" y="260"/>
                  </a:cubicBezTo>
                  <a:cubicBezTo>
                    <a:pt x="55" y="262"/>
                    <a:pt x="54" y="264"/>
                    <a:pt x="54" y="266"/>
                  </a:cubicBezTo>
                  <a:cubicBezTo>
                    <a:pt x="56" y="268"/>
                    <a:pt x="58" y="270"/>
                    <a:pt x="60" y="271"/>
                  </a:cubicBezTo>
                  <a:cubicBezTo>
                    <a:pt x="62" y="270"/>
                    <a:pt x="64" y="269"/>
                    <a:pt x="66" y="267"/>
                  </a:cubicBezTo>
                  <a:cubicBezTo>
                    <a:pt x="68" y="266"/>
                    <a:pt x="70" y="265"/>
                    <a:pt x="72" y="263"/>
                  </a:cubicBezTo>
                  <a:cubicBezTo>
                    <a:pt x="73" y="263"/>
                    <a:pt x="73" y="263"/>
                    <a:pt x="73" y="263"/>
                  </a:cubicBezTo>
                  <a:cubicBezTo>
                    <a:pt x="73" y="263"/>
                    <a:pt x="73" y="263"/>
                    <a:pt x="73" y="263"/>
                  </a:cubicBezTo>
                  <a:cubicBezTo>
                    <a:pt x="76" y="266"/>
                    <a:pt x="80" y="268"/>
                    <a:pt x="83" y="270"/>
                  </a:cubicBezTo>
                  <a:cubicBezTo>
                    <a:pt x="84" y="270"/>
                    <a:pt x="84" y="270"/>
                    <a:pt x="84" y="270"/>
                  </a:cubicBezTo>
                  <a:cubicBezTo>
                    <a:pt x="84" y="271"/>
                    <a:pt x="84" y="271"/>
                    <a:pt x="84" y="271"/>
                  </a:cubicBezTo>
                  <a:cubicBezTo>
                    <a:pt x="83" y="273"/>
                    <a:pt x="83" y="276"/>
                    <a:pt x="83" y="278"/>
                  </a:cubicBezTo>
                  <a:cubicBezTo>
                    <a:pt x="82" y="280"/>
                    <a:pt x="82" y="283"/>
                    <a:pt x="82" y="285"/>
                  </a:cubicBezTo>
                  <a:cubicBezTo>
                    <a:pt x="84" y="286"/>
                    <a:pt x="86" y="287"/>
                    <a:pt x="89" y="289"/>
                  </a:cubicBezTo>
                  <a:cubicBezTo>
                    <a:pt x="90" y="287"/>
                    <a:pt x="92" y="285"/>
                    <a:pt x="94" y="283"/>
                  </a:cubicBezTo>
                  <a:cubicBezTo>
                    <a:pt x="96" y="282"/>
                    <a:pt x="97" y="280"/>
                    <a:pt x="99" y="278"/>
                  </a:cubicBezTo>
                  <a:cubicBezTo>
                    <a:pt x="100" y="278"/>
                    <a:pt x="100" y="278"/>
                    <a:pt x="100" y="278"/>
                  </a:cubicBezTo>
                  <a:cubicBezTo>
                    <a:pt x="100" y="278"/>
                    <a:pt x="100" y="278"/>
                    <a:pt x="100" y="278"/>
                  </a:cubicBezTo>
                  <a:cubicBezTo>
                    <a:pt x="104" y="279"/>
                    <a:pt x="108" y="281"/>
                    <a:pt x="111" y="282"/>
                  </a:cubicBezTo>
                  <a:cubicBezTo>
                    <a:pt x="112" y="282"/>
                    <a:pt x="112" y="282"/>
                    <a:pt x="112" y="282"/>
                  </a:cubicBezTo>
                  <a:cubicBezTo>
                    <a:pt x="112" y="283"/>
                    <a:pt x="112" y="283"/>
                    <a:pt x="112" y="283"/>
                  </a:cubicBezTo>
                  <a:cubicBezTo>
                    <a:pt x="112" y="285"/>
                    <a:pt x="113" y="288"/>
                    <a:pt x="113" y="290"/>
                  </a:cubicBezTo>
                  <a:cubicBezTo>
                    <a:pt x="113" y="292"/>
                    <a:pt x="113" y="295"/>
                    <a:pt x="113" y="297"/>
                  </a:cubicBezTo>
                  <a:cubicBezTo>
                    <a:pt x="116" y="298"/>
                    <a:pt x="118" y="298"/>
                    <a:pt x="121" y="299"/>
                  </a:cubicBezTo>
                  <a:cubicBezTo>
                    <a:pt x="122" y="297"/>
                    <a:pt x="124" y="295"/>
                    <a:pt x="125" y="293"/>
                  </a:cubicBezTo>
                  <a:cubicBezTo>
                    <a:pt x="126" y="291"/>
                    <a:pt x="127" y="288"/>
                    <a:pt x="129" y="287"/>
                  </a:cubicBezTo>
                  <a:cubicBezTo>
                    <a:pt x="129" y="286"/>
                    <a:pt x="129" y="286"/>
                    <a:pt x="129" y="286"/>
                  </a:cubicBezTo>
                  <a:cubicBezTo>
                    <a:pt x="130" y="286"/>
                    <a:pt x="130" y="286"/>
                    <a:pt x="130" y="286"/>
                  </a:cubicBezTo>
                  <a:cubicBezTo>
                    <a:pt x="133" y="286"/>
                    <a:pt x="137" y="287"/>
                    <a:pt x="141" y="287"/>
                  </a:cubicBezTo>
                  <a:cubicBezTo>
                    <a:pt x="142" y="287"/>
                    <a:pt x="142" y="287"/>
                    <a:pt x="142" y="287"/>
                  </a:cubicBezTo>
                  <a:cubicBezTo>
                    <a:pt x="142" y="288"/>
                    <a:pt x="142" y="288"/>
                    <a:pt x="142" y="288"/>
                  </a:cubicBezTo>
                  <a:cubicBezTo>
                    <a:pt x="143" y="290"/>
                    <a:pt x="144" y="293"/>
                    <a:pt x="145" y="295"/>
                  </a:cubicBezTo>
                  <a:cubicBezTo>
                    <a:pt x="145" y="297"/>
                    <a:pt x="146" y="300"/>
                    <a:pt x="147" y="302"/>
                  </a:cubicBezTo>
                  <a:cubicBezTo>
                    <a:pt x="147" y="302"/>
                    <a:pt x="147" y="302"/>
                    <a:pt x="147" y="302"/>
                  </a:cubicBezTo>
                  <a:cubicBezTo>
                    <a:pt x="150" y="302"/>
                    <a:pt x="152" y="302"/>
                    <a:pt x="155" y="302"/>
                  </a:cubicBezTo>
                  <a:cubicBezTo>
                    <a:pt x="155" y="302"/>
                    <a:pt x="155" y="302"/>
                    <a:pt x="155" y="302"/>
                  </a:cubicBezTo>
                  <a:cubicBezTo>
                    <a:pt x="156" y="300"/>
                    <a:pt x="156" y="297"/>
                    <a:pt x="157" y="295"/>
                  </a:cubicBezTo>
                  <a:cubicBezTo>
                    <a:pt x="158" y="293"/>
                    <a:pt x="159" y="290"/>
                    <a:pt x="159" y="288"/>
                  </a:cubicBezTo>
                  <a:cubicBezTo>
                    <a:pt x="160" y="287"/>
                    <a:pt x="160" y="287"/>
                    <a:pt x="160" y="287"/>
                  </a:cubicBezTo>
                  <a:cubicBezTo>
                    <a:pt x="161" y="287"/>
                    <a:pt x="161" y="287"/>
                    <a:pt x="161" y="287"/>
                  </a:cubicBezTo>
                  <a:cubicBezTo>
                    <a:pt x="165" y="287"/>
                    <a:pt x="168" y="286"/>
                    <a:pt x="172" y="286"/>
                  </a:cubicBezTo>
                  <a:cubicBezTo>
                    <a:pt x="173" y="286"/>
                    <a:pt x="173" y="286"/>
                    <a:pt x="173" y="286"/>
                  </a:cubicBezTo>
                  <a:cubicBezTo>
                    <a:pt x="173" y="287"/>
                    <a:pt x="173" y="287"/>
                    <a:pt x="173" y="287"/>
                  </a:cubicBezTo>
                  <a:cubicBezTo>
                    <a:pt x="175" y="288"/>
                    <a:pt x="176" y="291"/>
                    <a:pt x="177" y="293"/>
                  </a:cubicBezTo>
                  <a:cubicBezTo>
                    <a:pt x="178" y="295"/>
                    <a:pt x="180" y="297"/>
                    <a:pt x="181" y="299"/>
                  </a:cubicBezTo>
                  <a:cubicBezTo>
                    <a:pt x="183" y="298"/>
                    <a:pt x="186" y="298"/>
                    <a:pt x="188" y="297"/>
                  </a:cubicBezTo>
                  <a:cubicBezTo>
                    <a:pt x="189" y="295"/>
                    <a:pt x="189" y="292"/>
                    <a:pt x="189" y="290"/>
                  </a:cubicBezTo>
                  <a:cubicBezTo>
                    <a:pt x="189" y="288"/>
                    <a:pt x="189" y="285"/>
                    <a:pt x="190" y="283"/>
                  </a:cubicBezTo>
                  <a:cubicBezTo>
                    <a:pt x="190" y="282"/>
                    <a:pt x="190" y="282"/>
                    <a:pt x="190" y="282"/>
                  </a:cubicBezTo>
                  <a:cubicBezTo>
                    <a:pt x="191" y="282"/>
                    <a:pt x="191" y="282"/>
                    <a:pt x="191" y="282"/>
                  </a:cubicBezTo>
                  <a:cubicBezTo>
                    <a:pt x="194" y="281"/>
                    <a:pt x="198" y="279"/>
                    <a:pt x="202" y="278"/>
                  </a:cubicBezTo>
                  <a:cubicBezTo>
                    <a:pt x="202" y="278"/>
                    <a:pt x="202" y="278"/>
                    <a:pt x="202" y="278"/>
                  </a:cubicBezTo>
                  <a:cubicBezTo>
                    <a:pt x="203" y="278"/>
                    <a:pt x="203" y="278"/>
                    <a:pt x="203" y="278"/>
                  </a:cubicBezTo>
                  <a:cubicBezTo>
                    <a:pt x="205" y="280"/>
                    <a:pt x="206" y="282"/>
                    <a:pt x="208" y="283"/>
                  </a:cubicBezTo>
                  <a:cubicBezTo>
                    <a:pt x="210" y="285"/>
                    <a:pt x="211" y="287"/>
                    <a:pt x="213" y="289"/>
                  </a:cubicBezTo>
                  <a:cubicBezTo>
                    <a:pt x="215" y="288"/>
                    <a:pt x="218" y="286"/>
                    <a:pt x="220" y="285"/>
                  </a:cubicBezTo>
                  <a:cubicBezTo>
                    <a:pt x="220" y="283"/>
                    <a:pt x="219" y="280"/>
                    <a:pt x="219" y="278"/>
                  </a:cubicBezTo>
                  <a:cubicBezTo>
                    <a:pt x="219" y="276"/>
                    <a:pt x="218" y="273"/>
                    <a:pt x="218" y="271"/>
                  </a:cubicBezTo>
                  <a:cubicBezTo>
                    <a:pt x="218" y="270"/>
                    <a:pt x="218" y="270"/>
                    <a:pt x="218" y="270"/>
                  </a:cubicBezTo>
                  <a:cubicBezTo>
                    <a:pt x="219" y="270"/>
                    <a:pt x="219" y="270"/>
                    <a:pt x="219" y="270"/>
                  </a:cubicBezTo>
                  <a:cubicBezTo>
                    <a:pt x="222" y="268"/>
                    <a:pt x="225" y="266"/>
                    <a:pt x="228" y="263"/>
                  </a:cubicBezTo>
                  <a:cubicBezTo>
                    <a:pt x="229" y="263"/>
                    <a:pt x="229" y="263"/>
                    <a:pt x="229" y="263"/>
                  </a:cubicBezTo>
                  <a:cubicBezTo>
                    <a:pt x="230" y="263"/>
                    <a:pt x="230" y="263"/>
                    <a:pt x="230" y="263"/>
                  </a:cubicBezTo>
                  <a:cubicBezTo>
                    <a:pt x="232" y="265"/>
                    <a:pt x="234" y="266"/>
                    <a:pt x="236" y="267"/>
                  </a:cubicBezTo>
                  <a:cubicBezTo>
                    <a:pt x="238" y="269"/>
                    <a:pt x="240" y="270"/>
                    <a:pt x="242" y="271"/>
                  </a:cubicBezTo>
                  <a:cubicBezTo>
                    <a:pt x="244" y="270"/>
                    <a:pt x="246" y="268"/>
                    <a:pt x="248" y="266"/>
                  </a:cubicBezTo>
                  <a:cubicBezTo>
                    <a:pt x="247" y="264"/>
                    <a:pt x="247" y="262"/>
                    <a:pt x="246" y="260"/>
                  </a:cubicBezTo>
                  <a:cubicBezTo>
                    <a:pt x="245" y="257"/>
                    <a:pt x="244" y="255"/>
                    <a:pt x="243" y="253"/>
                  </a:cubicBezTo>
                  <a:cubicBezTo>
                    <a:pt x="243" y="252"/>
                    <a:pt x="243" y="252"/>
                    <a:pt x="243" y="252"/>
                  </a:cubicBezTo>
                  <a:cubicBezTo>
                    <a:pt x="243" y="251"/>
                    <a:pt x="243" y="251"/>
                    <a:pt x="243" y="251"/>
                  </a:cubicBezTo>
                  <a:cubicBezTo>
                    <a:pt x="246" y="249"/>
                    <a:pt x="249" y="246"/>
                    <a:pt x="252" y="243"/>
                  </a:cubicBezTo>
                  <a:cubicBezTo>
                    <a:pt x="252" y="243"/>
                    <a:pt x="252" y="243"/>
                    <a:pt x="252" y="243"/>
                  </a:cubicBezTo>
                  <a:cubicBezTo>
                    <a:pt x="253" y="243"/>
                    <a:pt x="253" y="243"/>
                    <a:pt x="253" y="243"/>
                  </a:cubicBezTo>
                  <a:cubicBezTo>
                    <a:pt x="255" y="244"/>
                    <a:pt x="258" y="245"/>
                    <a:pt x="260" y="246"/>
                  </a:cubicBezTo>
                  <a:cubicBezTo>
                    <a:pt x="262" y="246"/>
                    <a:pt x="264" y="247"/>
                    <a:pt x="267" y="248"/>
                  </a:cubicBezTo>
                  <a:cubicBezTo>
                    <a:pt x="268" y="246"/>
                    <a:pt x="270" y="244"/>
                    <a:pt x="271" y="242"/>
                  </a:cubicBezTo>
                  <a:cubicBezTo>
                    <a:pt x="270" y="240"/>
                    <a:pt x="269" y="238"/>
                    <a:pt x="268" y="236"/>
                  </a:cubicBezTo>
                  <a:cubicBezTo>
                    <a:pt x="266" y="234"/>
                    <a:pt x="265" y="232"/>
                    <a:pt x="264" y="230"/>
                  </a:cubicBezTo>
                  <a:cubicBezTo>
                    <a:pt x="263" y="229"/>
                    <a:pt x="263" y="229"/>
                    <a:pt x="263" y="229"/>
                  </a:cubicBezTo>
                  <a:cubicBezTo>
                    <a:pt x="264" y="228"/>
                    <a:pt x="264" y="228"/>
                    <a:pt x="264" y="228"/>
                  </a:cubicBezTo>
                  <a:cubicBezTo>
                    <a:pt x="266" y="225"/>
                    <a:pt x="268" y="222"/>
                    <a:pt x="270" y="219"/>
                  </a:cubicBezTo>
                  <a:cubicBezTo>
                    <a:pt x="270" y="218"/>
                    <a:pt x="270" y="218"/>
                    <a:pt x="270" y="218"/>
                  </a:cubicBezTo>
                  <a:cubicBezTo>
                    <a:pt x="271" y="218"/>
                    <a:pt x="271" y="218"/>
                    <a:pt x="271" y="218"/>
                  </a:cubicBezTo>
                  <a:cubicBezTo>
                    <a:pt x="273" y="218"/>
                    <a:pt x="276" y="219"/>
                    <a:pt x="278" y="219"/>
                  </a:cubicBezTo>
                  <a:cubicBezTo>
                    <a:pt x="281" y="219"/>
                    <a:pt x="283" y="220"/>
                    <a:pt x="285" y="220"/>
                  </a:cubicBezTo>
                  <a:cubicBezTo>
                    <a:pt x="286" y="218"/>
                    <a:pt x="288" y="215"/>
                    <a:pt x="289" y="213"/>
                  </a:cubicBezTo>
                  <a:cubicBezTo>
                    <a:pt x="287" y="211"/>
                    <a:pt x="285" y="210"/>
                    <a:pt x="284" y="208"/>
                  </a:cubicBezTo>
                  <a:cubicBezTo>
                    <a:pt x="282" y="206"/>
                    <a:pt x="280" y="204"/>
                    <a:pt x="278" y="203"/>
                  </a:cubicBezTo>
                  <a:cubicBezTo>
                    <a:pt x="278" y="202"/>
                    <a:pt x="278" y="202"/>
                    <a:pt x="278" y="202"/>
                  </a:cubicBezTo>
                  <a:cubicBezTo>
                    <a:pt x="278" y="201"/>
                    <a:pt x="278" y="201"/>
                    <a:pt x="278" y="201"/>
                  </a:cubicBezTo>
                  <a:cubicBezTo>
                    <a:pt x="279" y="198"/>
                    <a:pt x="281" y="194"/>
                    <a:pt x="282" y="190"/>
                  </a:cubicBezTo>
                  <a:cubicBezTo>
                    <a:pt x="282" y="190"/>
                    <a:pt x="282" y="190"/>
                    <a:pt x="282" y="190"/>
                  </a:cubicBezTo>
                  <a:cubicBezTo>
                    <a:pt x="283" y="190"/>
                    <a:pt x="283" y="190"/>
                    <a:pt x="283" y="190"/>
                  </a:cubicBezTo>
                  <a:cubicBezTo>
                    <a:pt x="285" y="189"/>
                    <a:pt x="288" y="189"/>
                    <a:pt x="290" y="189"/>
                  </a:cubicBezTo>
                  <a:cubicBezTo>
                    <a:pt x="293" y="189"/>
                    <a:pt x="295" y="189"/>
                    <a:pt x="297" y="188"/>
                  </a:cubicBezTo>
                  <a:cubicBezTo>
                    <a:pt x="298" y="186"/>
                    <a:pt x="299" y="183"/>
                    <a:pt x="299" y="181"/>
                  </a:cubicBezTo>
                  <a:cubicBezTo>
                    <a:pt x="297" y="179"/>
                    <a:pt x="295" y="178"/>
                    <a:pt x="293" y="177"/>
                  </a:cubicBezTo>
                  <a:cubicBezTo>
                    <a:pt x="291" y="176"/>
                    <a:pt x="289" y="174"/>
                    <a:pt x="287" y="173"/>
                  </a:cubicBezTo>
                  <a:cubicBezTo>
                    <a:pt x="286" y="173"/>
                    <a:pt x="286" y="173"/>
                    <a:pt x="286" y="173"/>
                  </a:cubicBezTo>
                  <a:cubicBezTo>
                    <a:pt x="286" y="172"/>
                    <a:pt x="286" y="172"/>
                    <a:pt x="286" y="172"/>
                  </a:cubicBezTo>
                  <a:cubicBezTo>
                    <a:pt x="287" y="168"/>
                    <a:pt x="287" y="165"/>
                    <a:pt x="287" y="160"/>
                  </a:cubicBezTo>
                  <a:cubicBezTo>
                    <a:pt x="287" y="160"/>
                    <a:pt x="287" y="160"/>
                    <a:pt x="287" y="160"/>
                  </a:cubicBezTo>
                  <a:cubicBezTo>
                    <a:pt x="288" y="159"/>
                    <a:pt x="288" y="159"/>
                    <a:pt x="288" y="159"/>
                  </a:cubicBezTo>
                  <a:cubicBezTo>
                    <a:pt x="290" y="159"/>
                    <a:pt x="293" y="158"/>
                    <a:pt x="295" y="157"/>
                  </a:cubicBezTo>
                  <a:cubicBezTo>
                    <a:pt x="297" y="156"/>
                    <a:pt x="300" y="156"/>
                    <a:pt x="302" y="155"/>
                  </a:cubicBezTo>
                  <a:cubicBezTo>
                    <a:pt x="302" y="155"/>
                    <a:pt x="302" y="155"/>
                    <a:pt x="302" y="155"/>
                  </a:cubicBezTo>
                  <a:cubicBezTo>
                    <a:pt x="302" y="153"/>
                    <a:pt x="302" y="152"/>
                    <a:pt x="302" y="151"/>
                  </a:cubicBezTo>
                  <a:cubicBezTo>
                    <a:pt x="302" y="149"/>
                    <a:pt x="302" y="148"/>
                    <a:pt x="302" y="147"/>
                  </a:cubicBezTo>
                  <a:close/>
                  <a:moveTo>
                    <a:pt x="159" y="110"/>
                  </a:moveTo>
                  <a:cubicBezTo>
                    <a:pt x="161" y="93"/>
                    <a:pt x="164" y="76"/>
                    <a:pt x="169" y="59"/>
                  </a:cubicBezTo>
                  <a:cubicBezTo>
                    <a:pt x="169" y="58"/>
                    <a:pt x="169" y="58"/>
                    <a:pt x="169" y="58"/>
                  </a:cubicBezTo>
                  <a:cubicBezTo>
                    <a:pt x="170" y="59"/>
                    <a:pt x="170" y="59"/>
                    <a:pt x="170" y="59"/>
                  </a:cubicBezTo>
                  <a:cubicBezTo>
                    <a:pt x="182" y="61"/>
                    <a:pt x="193" y="66"/>
                    <a:pt x="203" y="72"/>
                  </a:cubicBezTo>
                  <a:cubicBezTo>
                    <a:pt x="204" y="73"/>
                    <a:pt x="204" y="73"/>
                    <a:pt x="204" y="73"/>
                  </a:cubicBezTo>
                  <a:cubicBezTo>
                    <a:pt x="203" y="74"/>
                    <a:pt x="203" y="74"/>
                    <a:pt x="203" y="74"/>
                  </a:cubicBezTo>
                  <a:cubicBezTo>
                    <a:pt x="195" y="90"/>
                    <a:pt x="185" y="104"/>
                    <a:pt x="174" y="116"/>
                  </a:cubicBezTo>
                  <a:cubicBezTo>
                    <a:pt x="173" y="117"/>
                    <a:pt x="173" y="117"/>
                    <a:pt x="173" y="117"/>
                  </a:cubicBezTo>
                  <a:cubicBezTo>
                    <a:pt x="172" y="117"/>
                    <a:pt x="172" y="117"/>
                    <a:pt x="172" y="117"/>
                  </a:cubicBezTo>
                  <a:cubicBezTo>
                    <a:pt x="169" y="114"/>
                    <a:pt x="165" y="112"/>
                    <a:pt x="160" y="111"/>
                  </a:cubicBezTo>
                  <a:cubicBezTo>
                    <a:pt x="159" y="111"/>
                    <a:pt x="159" y="111"/>
                    <a:pt x="159" y="111"/>
                  </a:cubicBezTo>
                  <a:lnTo>
                    <a:pt x="159" y="110"/>
                  </a:lnTo>
                  <a:close/>
                  <a:moveTo>
                    <a:pt x="99" y="72"/>
                  </a:moveTo>
                  <a:cubicBezTo>
                    <a:pt x="109" y="65"/>
                    <a:pt x="120" y="61"/>
                    <a:pt x="132" y="58"/>
                  </a:cubicBezTo>
                  <a:cubicBezTo>
                    <a:pt x="133" y="58"/>
                    <a:pt x="133" y="58"/>
                    <a:pt x="133" y="58"/>
                  </a:cubicBezTo>
                  <a:cubicBezTo>
                    <a:pt x="134" y="59"/>
                    <a:pt x="134" y="59"/>
                    <a:pt x="134" y="59"/>
                  </a:cubicBezTo>
                  <a:cubicBezTo>
                    <a:pt x="139" y="76"/>
                    <a:pt x="142" y="93"/>
                    <a:pt x="143" y="110"/>
                  </a:cubicBezTo>
                  <a:cubicBezTo>
                    <a:pt x="143" y="111"/>
                    <a:pt x="143" y="111"/>
                    <a:pt x="143" y="111"/>
                  </a:cubicBezTo>
                  <a:cubicBezTo>
                    <a:pt x="142" y="111"/>
                    <a:pt x="142" y="111"/>
                    <a:pt x="142" y="111"/>
                  </a:cubicBezTo>
                  <a:cubicBezTo>
                    <a:pt x="138" y="112"/>
                    <a:pt x="134" y="114"/>
                    <a:pt x="130" y="116"/>
                  </a:cubicBezTo>
                  <a:cubicBezTo>
                    <a:pt x="129" y="117"/>
                    <a:pt x="129" y="117"/>
                    <a:pt x="129" y="117"/>
                  </a:cubicBezTo>
                  <a:cubicBezTo>
                    <a:pt x="128" y="116"/>
                    <a:pt x="128" y="116"/>
                    <a:pt x="128" y="116"/>
                  </a:cubicBezTo>
                  <a:cubicBezTo>
                    <a:pt x="117" y="103"/>
                    <a:pt x="107" y="89"/>
                    <a:pt x="99" y="74"/>
                  </a:cubicBezTo>
                  <a:cubicBezTo>
                    <a:pt x="98" y="73"/>
                    <a:pt x="98" y="73"/>
                    <a:pt x="98" y="73"/>
                  </a:cubicBezTo>
                  <a:lnTo>
                    <a:pt x="99" y="72"/>
                  </a:lnTo>
                  <a:close/>
                  <a:moveTo>
                    <a:pt x="59" y="132"/>
                  </a:moveTo>
                  <a:cubicBezTo>
                    <a:pt x="61" y="120"/>
                    <a:pt x="66" y="109"/>
                    <a:pt x="72" y="99"/>
                  </a:cubicBezTo>
                  <a:cubicBezTo>
                    <a:pt x="73" y="98"/>
                    <a:pt x="73" y="98"/>
                    <a:pt x="73" y="98"/>
                  </a:cubicBezTo>
                  <a:cubicBezTo>
                    <a:pt x="74" y="98"/>
                    <a:pt x="74" y="98"/>
                    <a:pt x="74" y="98"/>
                  </a:cubicBezTo>
                  <a:cubicBezTo>
                    <a:pt x="90" y="107"/>
                    <a:pt x="104" y="116"/>
                    <a:pt x="116" y="128"/>
                  </a:cubicBezTo>
                  <a:cubicBezTo>
                    <a:pt x="117" y="128"/>
                    <a:pt x="117" y="128"/>
                    <a:pt x="117" y="128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4" y="133"/>
                    <a:pt x="113" y="137"/>
                    <a:pt x="112" y="141"/>
                  </a:cubicBezTo>
                  <a:cubicBezTo>
                    <a:pt x="111" y="143"/>
                    <a:pt x="111" y="143"/>
                    <a:pt x="111" y="143"/>
                  </a:cubicBezTo>
                  <a:cubicBezTo>
                    <a:pt x="110" y="142"/>
                    <a:pt x="110" y="142"/>
                    <a:pt x="110" y="142"/>
                  </a:cubicBezTo>
                  <a:cubicBezTo>
                    <a:pt x="93" y="141"/>
                    <a:pt x="76" y="138"/>
                    <a:pt x="60" y="133"/>
                  </a:cubicBezTo>
                  <a:cubicBezTo>
                    <a:pt x="58" y="133"/>
                    <a:pt x="58" y="133"/>
                    <a:pt x="58" y="133"/>
                  </a:cubicBezTo>
                  <a:lnTo>
                    <a:pt x="59" y="132"/>
                  </a:lnTo>
                  <a:close/>
                  <a:moveTo>
                    <a:pt x="74" y="203"/>
                  </a:moveTo>
                  <a:cubicBezTo>
                    <a:pt x="73" y="203"/>
                    <a:pt x="73" y="203"/>
                    <a:pt x="73" y="203"/>
                  </a:cubicBezTo>
                  <a:cubicBezTo>
                    <a:pt x="72" y="202"/>
                    <a:pt x="72" y="202"/>
                    <a:pt x="72" y="202"/>
                  </a:cubicBezTo>
                  <a:cubicBezTo>
                    <a:pt x="66" y="192"/>
                    <a:pt x="61" y="181"/>
                    <a:pt x="59" y="170"/>
                  </a:cubicBezTo>
                  <a:cubicBezTo>
                    <a:pt x="58" y="168"/>
                    <a:pt x="58" y="168"/>
                    <a:pt x="58" y="168"/>
                  </a:cubicBezTo>
                  <a:cubicBezTo>
                    <a:pt x="60" y="168"/>
                    <a:pt x="60" y="168"/>
                    <a:pt x="60" y="168"/>
                  </a:cubicBezTo>
                  <a:cubicBezTo>
                    <a:pt x="76" y="163"/>
                    <a:pt x="93" y="160"/>
                    <a:pt x="110" y="159"/>
                  </a:cubicBezTo>
                  <a:cubicBezTo>
                    <a:pt x="111" y="159"/>
                    <a:pt x="111" y="159"/>
                    <a:pt x="111" y="159"/>
                  </a:cubicBezTo>
                  <a:cubicBezTo>
                    <a:pt x="111" y="160"/>
                    <a:pt x="111" y="160"/>
                    <a:pt x="111" y="160"/>
                  </a:cubicBezTo>
                  <a:cubicBezTo>
                    <a:pt x="112" y="164"/>
                    <a:pt x="114" y="168"/>
                    <a:pt x="116" y="172"/>
                  </a:cubicBezTo>
                  <a:cubicBezTo>
                    <a:pt x="117" y="173"/>
                    <a:pt x="117" y="173"/>
                    <a:pt x="117" y="173"/>
                  </a:cubicBezTo>
                  <a:cubicBezTo>
                    <a:pt x="116" y="174"/>
                    <a:pt x="116" y="174"/>
                    <a:pt x="116" y="174"/>
                  </a:cubicBezTo>
                  <a:cubicBezTo>
                    <a:pt x="103" y="185"/>
                    <a:pt x="89" y="194"/>
                    <a:pt x="74" y="203"/>
                  </a:cubicBezTo>
                  <a:close/>
                  <a:moveTo>
                    <a:pt x="143" y="191"/>
                  </a:moveTo>
                  <a:cubicBezTo>
                    <a:pt x="141" y="208"/>
                    <a:pt x="138" y="225"/>
                    <a:pt x="133" y="242"/>
                  </a:cubicBezTo>
                  <a:cubicBezTo>
                    <a:pt x="133" y="243"/>
                    <a:pt x="133" y="243"/>
                    <a:pt x="133" y="243"/>
                  </a:cubicBezTo>
                  <a:cubicBezTo>
                    <a:pt x="132" y="243"/>
                    <a:pt x="132" y="243"/>
                    <a:pt x="132" y="243"/>
                  </a:cubicBezTo>
                  <a:cubicBezTo>
                    <a:pt x="120" y="241"/>
                    <a:pt x="109" y="236"/>
                    <a:pt x="99" y="229"/>
                  </a:cubicBezTo>
                  <a:cubicBezTo>
                    <a:pt x="98" y="229"/>
                    <a:pt x="98" y="229"/>
                    <a:pt x="98" y="229"/>
                  </a:cubicBezTo>
                  <a:cubicBezTo>
                    <a:pt x="98" y="228"/>
                    <a:pt x="98" y="228"/>
                    <a:pt x="98" y="228"/>
                  </a:cubicBezTo>
                  <a:cubicBezTo>
                    <a:pt x="107" y="212"/>
                    <a:pt x="117" y="198"/>
                    <a:pt x="128" y="185"/>
                  </a:cubicBezTo>
                  <a:cubicBezTo>
                    <a:pt x="128" y="184"/>
                    <a:pt x="128" y="184"/>
                    <a:pt x="128" y="184"/>
                  </a:cubicBezTo>
                  <a:cubicBezTo>
                    <a:pt x="129" y="185"/>
                    <a:pt x="129" y="185"/>
                    <a:pt x="129" y="185"/>
                  </a:cubicBezTo>
                  <a:cubicBezTo>
                    <a:pt x="133" y="187"/>
                    <a:pt x="137" y="189"/>
                    <a:pt x="142" y="190"/>
                  </a:cubicBezTo>
                  <a:cubicBezTo>
                    <a:pt x="143" y="190"/>
                    <a:pt x="143" y="190"/>
                    <a:pt x="143" y="190"/>
                  </a:cubicBezTo>
                  <a:lnTo>
                    <a:pt x="143" y="191"/>
                  </a:lnTo>
                  <a:close/>
                  <a:moveTo>
                    <a:pt x="151" y="180"/>
                  </a:moveTo>
                  <a:cubicBezTo>
                    <a:pt x="143" y="180"/>
                    <a:pt x="136" y="177"/>
                    <a:pt x="130" y="171"/>
                  </a:cubicBezTo>
                  <a:cubicBezTo>
                    <a:pt x="125" y="166"/>
                    <a:pt x="122" y="159"/>
                    <a:pt x="122" y="151"/>
                  </a:cubicBezTo>
                  <a:cubicBezTo>
                    <a:pt x="122" y="143"/>
                    <a:pt x="125" y="136"/>
                    <a:pt x="130" y="130"/>
                  </a:cubicBezTo>
                  <a:cubicBezTo>
                    <a:pt x="136" y="125"/>
                    <a:pt x="143" y="122"/>
                    <a:pt x="151" y="122"/>
                  </a:cubicBezTo>
                  <a:cubicBezTo>
                    <a:pt x="159" y="122"/>
                    <a:pt x="166" y="125"/>
                    <a:pt x="172" y="130"/>
                  </a:cubicBezTo>
                  <a:cubicBezTo>
                    <a:pt x="183" y="142"/>
                    <a:pt x="183" y="160"/>
                    <a:pt x="172" y="171"/>
                  </a:cubicBezTo>
                  <a:cubicBezTo>
                    <a:pt x="166" y="177"/>
                    <a:pt x="159" y="180"/>
                    <a:pt x="151" y="180"/>
                  </a:cubicBezTo>
                  <a:close/>
                  <a:moveTo>
                    <a:pt x="203" y="229"/>
                  </a:moveTo>
                  <a:cubicBezTo>
                    <a:pt x="192" y="236"/>
                    <a:pt x="181" y="241"/>
                    <a:pt x="170" y="243"/>
                  </a:cubicBezTo>
                  <a:cubicBezTo>
                    <a:pt x="168" y="243"/>
                    <a:pt x="168" y="243"/>
                    <a:pt x="168" y="243"/>
                  </a:cubicBezTo>
                  <a:cubicBezTo>
                    <a:pt x="168" y="242"/>
                    <a:pt x="168" y="242"/>
                    <a:pt x="168" y="242"/>
                  </a:cubicBezTo>
                  <a:cubicBezTo>
                    <a:pt x="163" y="225"/>
                    <a:pt x="160" y="208"/>
                    <a:pt x="159" y="192"/>
                  </a:cubicBezTo>
                  <a:cubicBezTo>
                    <a:pt x="159" y="190"/>
                    <a:pt x="159" y="190"/>
                    <a:pt x="159" y="190"/>
                  </a:cubicBezTo>
                  <a:cubicBezTo>
                    <a:pt x="160" y="190"/>
                    <a:pt x="160" y="190"/>
                    <a:pt x="160" y="190"/>
                  </a:cubicBezTo>
                  <a:cubicBezTo>
                    <a:pt x="164" y="189"/>
                    <a:pt x="168" y="188"/>
                    <a:pt x="172" y="185"/>
                  </a:cubicBezTo>
                  <a:cubicBezTo>
                    <a:pt x="173" y="185"/>
                    <a:pt x="173" y="185"/>
                    <a:pt x="173" y="185"/>
                  </a:cubicBezTo>
                  <a:cubicBezTo>
                    <a:pt x="174" y="185"/>
                    <a:pt x="174" y="185"/>
                    <a:pt x="174" y="185"/>
                  </a:cubicBezTo>
                  <a:cubicBezTo>
                    <a:pt x="185" y="199"/>
                    <a:pt x="195" y="213"/>
                    <a:pt x="203" y="228"/>
                  </a:cubicBezTo>
                  <a:cubicBezTo>
                    <a:pt x="204" y="229"/>
                    <a:pt x="204" y="229"/>
                    <a:pt x="204" y="229"/>
                  </a:cubicBezTo>
                  <a:lnTo>
                    <a:pt x="203" y="229"/>
                  </a:lnTo>
                  <a:close/>
                  <a:moveTo>
                    <a:pt x="243" y="170"/>
                  </a:moveTo>
                  <a:cubicBezTo>
                    <a:pt x="241" y="182"/>
                    <a:pt x="236" y="193"/>
                    <a:pt x="229" y="203"/>
                  </a:cubicBezTo>
                  <a:cubicBezTo>
                    <a:pt x="229" y="204"/>
                    <a:pt x="229" y="204"/>
                    <a:pt x="229" y="204"/>
                  </a:cubicBezTo>
                  <a:cubicBezTo>
                    <a:pt x="228" y="203"/>
                    <a:pt x="228" y="203"/>
                    <a:pt x="228" y="203"/>
                  </a:cubicBezTo>
                  <a:cubicBezTo>
                    <a:pt x="212" y="195"/>
                    <a:pt x="198" y="185"/>
                    <a:pt x="185" y="174"/>
                  </a:cubicBezTo>
                  <a:cubicBezTo>
                    <a:pt x="185" y="173"/>
                    <a:pt x="185" y="173"/>
                    <a:pt x="185" y="173"/>
                  </a:cubicBezTo>
                  <a:cubicBezTo>
                    <a:pt x="185" y="172"/>
                    <a:pt x="185" y="172"/>
                    <a:pt x="185" y="172"/>
                  </a:cubicBezTo>
                  <a:cubicBezTo>
                    <a:pt x="188" y="169"/>
                    <a:pt x="189" y="164"/>
                    <a:pt x="190" y="160"/>
                  </a:cubicBezTo>
                  <a:cubicBezTo>
                    <a:pt x="191" y="159"/>
                    <a:pt x="191" y="159"/>
                    <a:pt x="191" y="159"/>
                  </a:cubicBezTo>
                  <a:cubicBezTo>
                    <a:pt x="192" y="159"/>
                    <a:pt x="192" y="159"/>
                    <a:pt x="192" y="159"/>
                  </a:cubicBezTo>
                  <a:cubicBezTo>
                    <a:pt x="208" y="161"/>
                    <a:pt x="225" y="164"/>
                    <a:pt x="242" y="168"/>
                  </a:cubicBezTo>
                  <a:cubicBezTo>
                    <a:pt x="243" y="169"/>
                    <a:pt x="243" y="169"/>
                    <a:pt x="243" y="169"/>
                  </a:cubicBezTo>
                  <a:lnTo>
                    <a:pt x="243" y="170"/>
                  </a:lnTo>
                  <a:close/>
                  <a:moveTo>
                    <a:pt x="242" y="134"/>
                  </a:moveTo>
                  <a:cubicBezTo>
                    <a:pt x="225" y="139"/>
                    <a:pt x="208" y="142"/>
                    <a:pt x="192" y="143"/>
                  </a:cubicBezTo>
                  <a:cubicBezTo>
                    <a:pt x="191" y="143"/>
                    <a:pt x="191" y="143"/>
                    <a:pt x="191" y="143"/>
                  </a:cubicBezTo>
                  <a:cubicBezTo>
                    <a:pt x="190" y="142"/>
                    <a:pt x="190" y="142"/>
                    <a:pt x="190" y="142"/>
                  </a:cubicBezTo>
                  <a:cubicBezTo>
                    <a:pt x="189" y="137"/>
                    <a:pt x="188" y="133"/>
                    <a:pt x="185" y="130"/>
                  </a:cubicBezTo>
                  <a:cubicBezTo>
                    <a:pt x="185" y="129"/>
                    <a:pt x="185" y="129"/>
                    <a:pt x="185" y="129"/>
                  </a:cubicBezTo>
                  <a:cubicBezTo>
                    <a:pt x="186" y="128"/>
                    <a:pt x="186" y="128"/>
                    <a:pt x="186" y="128"/>
                  </a:cubicBezTo>
                  <a:cubicBezTo>
                    <a:pt x="199" y="117"/>
                    <a:pt x="213" y="107"/>
                    <a:pt x="228" y="99"/>
                  </a:cubicBezTo>
                  <a:cubicBezTo>
                    <a:pt x="229" y="98"/>
                    <a:pt x="229" y="98"/>
                    <a:pt x="229" y="98"/>
                  </a:cubicBezTo>
                  <a:cubicBezTo>
                    <a:pt x="230" y="99"/>
                    <a:pt x="230" y="99"/>
                    <a:pt x="230" y="99"/>
                  </a:cubicBezTo>
                  <a:cubicBezTo>
                    <a:pt x="236" y="109"/>
                    <a:pt x="241" y="120"/>
                    <a:pt x="243" y="132"/>
                  </a:cubicBezTo>
                  <a:cubicBezTo>
                    <a:pt x="243" y="133"/>
                    <a:pt x="243" y="133"/>
                    <a:pt x="243" y="133"/>
                  </a:cubicBezTo>
                  <a:lnTo>
                    <a:pt x="242" y="134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73" name="Group 72"/>
          <p:cNvGrpSpPr/>
          <p:nvPr/>
        </p:nvGrpSpPr>
        <p:grpSpPr>
          <a:xfrm>
            <a:off x="13623616" y="4164530"/>
            <a:ext cx="4789664" cy="1538883"/>
            <a:chOff x="14190224" y="3062525"/>
            <a:chExt cx="4789664" cy="1538883"/>
          </a:xfrm>
        </p:grpSpPr>
        <p:grpSp>
          <p:nvGrpSpPr>
            <p:cNvPr id="74" name="Group 73"/>
            <p:cNvGrpSpPr/>
            <p:nvPr/>
          </p:nvGrpSpPr>
          <p:grpSpPr>
            <a:xfrm>
              <a:off x="15095276" y="3062525"/>
              <a:ext cx="3884612" cy="1538883"/>
              <a:chOff x="3894839" y="10606073"/>
              <a:chExt cx="3884612" cy="1538883"/>
            </a:xfrm>
          </p:grpSpPr>
          <p:sp>
            <p:nvSpPr>
              <p:cNvPr id="84" name="TextBox 83"/>
              <p:cNvSpPr txBox="1"/>
              <p:nvPr/>
            </p:nvSpPr>
            <p:spPr>
              <a:xfrm>
                <a:off x="3894839" y="10606073"/>
                <a:ext cx="3884612" cy="52322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fa-IR" sz="2800" b="1" dirty="0">
                    <a:solidFill>
                      <a:schemeClr val="accent1">
                        <a:lumMod val="50000"/>
                      </a:schemeClr>
                    </a:solidFill>
                    <a:effectLst>
                      <a:glow>
                        <a:srgbClr val="FF3399">
                          <a:alpha val="24000"/>
                        </a:srgbClr>
                      </a:glow>
                    </a:effectLst>
                    <a:latin typeface="Shabnam" panose="020B0603030804020204" pitchFamily="34" charset="-78"/>
                    <a:cs typeface="Shabnam" panose="020B0603030804020204" pitchFamily="34" charset="-78"/>
                  </a:rPr>
                  <a:t>تیتر عنوان را بنویسید</a:t>
                </a:r>
                <a:endParaRPr lang="en-US" sz="2800" b="1" dirty="0">
                  <a:solidFill>
                    <a:schemeClr val="accent1">
                      <a:lumMod val="50000"/>
                    </a:schemeClr>
                  </a:solidFill>
                  <a:effectLst>
                    <a:glow>
                      <a:srgbClr val="FF3399">
                        <a:alpha val="24000"/>
                      </a:srgbClr>
                    </a:glow>
                  </a:effectLst>
                  <a:latin typeface="Shabnam" panose="020B0603030804020204" pitchFamily="34" charset="-78"/>
                  <a:cs typeface="Shabnam" panose="020B0603030804020204" pitchFamily="34" charset="-78"/>
                </a:endParaRPr>
              </a:p>
            </p:txBody>
          </p:sp>
          <p:sp>
            <p:nvSpPr>
              <p:cNvPr id="85" name="TextBox 84"/>
              <p:cNvSpPr txBox="1"/>
              <p:nvPr/>
            </p:nvSpPr>
            <p:spPr>
              <a:xfrm>
                <a:off x="3894839" y="11129293"/>
                <a:ext cx="3560679" cy="101566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 rtl="1">
                  <a:lnSpc>
                    <a:spcPct val="150000"/>
                  </a:lnSpc>
                </a:pPr>
                <a:r>
                  <a:rPr lang="fa-IR" sz="2000" dirty="0">
                    <a:solidFill>
                      <a:srgbClr val="16191F"/>
                    </a:solidFill>
                    <a:latin typeface="Vazir" panose="020B0603030804020204" pitchFamily="34" charset="-78"/>
                    <a:cs typeface="Vazir" panose="020B0603030804020204" pitchFamily="34" charset="-78"/>
                  </a:rPr>
                  <a:t>فروشگاه مینارو ارائه دهنده انواع فایل های کاربردی</a:t>
                </a:r>
                <a:endParaRPr lang="en-US" sz="1800" b="1" dirty="0">
                  <a:solidFill>
                    <a:schemeClr val="bg1">
                      <a:lumMod val="65000"/>
                    </a:schemeClr>
                  </a:solidFill>
                  <a:effectLst>
                    <a:glow>
                      <a:srgbClr val="FF3399">
                        <a:alpha val="24000"/>
                      </a:srgbClr>
                    </a:glow>
                  </a:effectLst>
                  <a:latin typeface="Lato" panose="020F0502020204030203" pitchFamily="34" charset="0"/>
                </a:endParaRPr>
              </a:p>
            </p:txBody>
          </p:sp>
        </p:grpSp>
        <p:sp>
          <p:nvSpPr>
            <p:cNvPr id="78" name="Freeform 77"/>
            <p:cNvSpPr>
              <a:spLocks noEditPoints="1"/>
            </p:cNvSpPr>
            <p:nvPr/>
          </p:nvSpPr>
          <p:spPr bwMode="auto">
            <a:xfrm>
              <a:off x="14190224" y="3119675"/>
              <a:ext cx="702444" cy="701581"/>
            </a:xfrm>
            <a:custGeom>
              <a:avLst/>
              <a:gdLst>
                <a:gd name="T0" fmla="*/ 286 w 302"/>
                <a:gd name="T1" fmla="*/ 129 h 302"/>
                <a:gd name="T2" fmla="*/ 282 w 302"/>
                <a:gd name="T3" fmla="*/ 112 h 302"/>
                <a:gd name="T4" fmla="*/ 285 w 302"/>
                <a:gd name="T5" fmla="*/ 82 h 302"/>
                <a:gd name="T6" fmla="*/ 264 w 302"/>
                <a:gd name="T7" fmla="*/ 72 h 302"/>
                <a:gd name="T8" fmla="*/ 252 w 302"/>
                <a:gd name="T9" fmla="*/ 58 h 302"/>
                <a:gd name="T10" fmla="*/ 236 w 302"/>
                <a:gd name="T11" fmla="*/ 34 h 302"/>
                <a:gd name="T12" fmla="*/ 219 w 302"/>
                <a:gd name="T13" fmla="*/ 23 h 302"/>
                <a:gd name="T14" fmla="*/ 191 w 302"/>
                <a:gd name="T15" fmla="*/ 20 h 302"/>
                <a:gd name="T16" fmla="*/ 173 w 302"/>
                <a:gd name="T17" fmla="*/ 15 h 302"/>
                <a:gd name="T18" fmla="*/ 155 w 302"/>
                <a:gd name="T19" fmla="*/ 0 h 302"/>
                <a:gd name="T20" fmla="*/ 141 w 302"/>
                <a:gd name="T21" fmla="*/ 14 h 302"/>
                <a:gd name="T22" fmla="*/ 113 w 302"/>
                <a:gd name="T23" fmla="*/ 12 h 302"/>
                <a:gd name="T24" fmla="*/ 94 w 302"/>
                <a:gd name="T25" fmla="*/ 18 h 302"/>
                <a:gd name="T26" fmla="*/ 73 w 302"/>
                <a:gd name="T27" fmla="*/ 38 h 302"/>
                <a:gd name="T28" fmla="*/ 59 w 302"/>
                <a:gd name="T29" fmla="*/ 49 h 302"/>
                <a:gd name="T30" fmla="*/ 35 w 302"/>
                <a:gd name="T31" fmla="*/ 54 h 302"/>
                <a:gd name="T32" fmla="*/ 32 w 302"/>
                <a:gd name="T33" fmla="*/ 84 h 302"/>
                <a:gd name="T34" fmla="*/ 24 w 302"/>
                <a:gd name="T35" fmla="*/ 99 h 302"/>
                <a:gd name="T36" fmla="*/ 3 w 302"/>
                <a:gd name="T37" fmla="*/ 121 h 302"/>
                <a:gd name="T38" fmla="*/ 14 w 302"/>
                <a:gd name="T39" fmla="*/ 142 h 302"/>
                <a:gd name="T40" fmla="*/ 7 w 302"/>
                <a:gd name="T41" fmla="*/ 157 h 302"/>
                <a:gd name="T42" fmla="*/ 9 w 302"/>
                <a:gd name="T43" fmla="*/ 177 h 302"/>
                <a:gd name="T44" fmla="*/ 24 w 302"/>
                <a:gd name="T45" fmla="*/ 201 h 302"/>
                <a:gd name="T46" fmla="*/ 31 w 302"/>
                <a:gd name="T47" fmla="*/ 218 h 302"/>
                <a:gd name="T48" fmla="*/ 30 w 302"/>
                <a:gd name="T49" fmla="*/ 242 h 302"/>
                <a:gd name="T50" fmla="*/ 59 w 302"/>
                <a:gd name="T51" fmla="*/ 252 h 302"/>
                <a:gd name="T52" fmla="*/ 73 w 302"/>
                <a:gd name="T53" fmla="*/ 263 h 302"/>
                <a:gd name="T54" fmla="*/ 89 w 302"/>
                <a:gd name="T55" fmla="*/ 289 h 302"/>
                <a:gd name="T56" fmla="*/ 112 w 302"/>
                <a:gd name="T57" fmla="*/ 283 h 302"/>
                <a:gd name="T58" fmla="*/ 130 w 302"/>
                <a:gd name="T59" fmla="*/ 286 h 302"/>
                <a:gd name="T60" fmla="*/ 155 w 302"/>
                <a:gd name="T61" fmla="*/ 302 h 302"/>
                <a:gd name="T62" fmla="*/ 173 w 302"/>
                <a:gd name="T63" fmla="*/ 286 h 302"/>
                <a:gd name="T64" fmla="*/ 190 w 302"/>
                <a:gd name="T65" fmla="*/ 282 h 302"/>
                <a:gd name="T66" fmla="*/ 220 w 302"/>
                <a:gd name="T67" fmla="*/ 285 h 302"/>
                <a:gd name="T68" fmla="*/ 230 w 302"/>
                <a:gd name="T69" fmla="*/ 263 h 302"/>
                <a:gd name="T70" fmla="*/ 243 w 302"/>
                <a:gd name="T71" fmla="*/ 251 h 302"/>
                <a:gd name="T72" fmla="*/ 268 w 302"/>
                <a:gd name="T73" fmla="*/ 236 h 302"/>
                <a:gd name="T74" fmla="*/ 278 w 302"/>
                <a:gd name="T75" fmla="*/ 219 h 302"/>
                <a:gd name="T76" fmla="*/ 282 w 302"/>
                <a:gd name="T77" fmla="*/ 190 h 302"/>
                <a:gd name="T78" fmla="*/ 287 w 302"/>
                <a:gd name="T79" fmla="*/ 173 h 302"/>
                <a:gd name="T80" fmla="*/ 302 w 302"/>
                <a:gd name="T81" fmla="*/ 155 h 302"/>
                <a:gd name="T82" fmla="*/ 170 w 302"/>
                <a:gd name="T83" fmla="*/ 59 h 302"/>
                <a:gd name="T84" fmla="*/ 160 w 302"/>
                <a:gd name="T85" fmla="*/ 111 h 302"/>
                <a:gd name="T86" fmla="*/ 143 w 302"/>
                <a:gd name="T87" fmla="*/ 110 h 302"/>
                <a:gd name="T88" fmla="*/ 98 w 302"/>
                <a:gd name="T89" fmla="*/ 73 h 302"/>
                <a:gd name="T90" fmla="*/ 117 w 302"/>
                <a:gd name="T91" fmla="*/ 128 h 302"/>
                <a:gd name="T92" fmla="*/ 59 w 302"/>
                <a:gd name="T93" fmla="*/ 132 h 302"/>
                <a:gd name="T94" fmla="*/ 110 w 302"/>
                <a:gd name="T95" fmla="*/ 159 h 302"/>
                <a:gd name="T96" fmla="*/ 143 w 302"/>
                <a:gd name="T97" fmla="*/ 191 h 302"/>
                <a:gd name="T98" fmla="*/ 128 w 302"/>
                <a:gd name="T99" fmla="*/ 185 h 302"/>
                <a:gd name="T100" fmla="*/ 130 w 302"/>
                <a:gd name="T101" fmla="*/ 171 h 302"/>
                <a:gd name="T102" fmla="*/ 203 w 302"/>
                <a:gd name="T103" fmla="*/ 229 h 302"/>
                <a:gd name="T104" fmla="*/ 172 w 302"/>
                <a:gd name="T105" fmla="*/ 185 h 302"/>
                <a:gd name="T106" fmla="*/ 229 w 302"/>
                <a:gd name="T107" fmla="*/ 203 h 302"/>
                <a:gd name="T108" fmla="*/ 191 w 302"/>
                <a:gd name="T109" fmla="*/ 159 h 302"/>
                <a:gd name="T110" fmla="*/ 191 w 302"/>
                <a:gd name="T111" fmla="*/ 143 h 302"/>
                <a:gd name="T112" fmla="*/ 230 w 302"/>
                <a:gd name="T113" fmla="*/ 99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02" h="302">
                  <a:moveTo>
                    <a:pt x="302" y="147"/>
                  </a:moveTo>
                  <a:cubicBezTo>
                    <a:pt x="300" y="146"/>
                    <a:pt x="297" y="145"/>
                    <a:pt x="295" y="145"/>
                  </a:cubicBezTo>
                  <a:cubicBezTo>
                    <a:pt x="293" y="144"/>
                    <a:pt x="290" y="143"/>
                    <a:pt x="288" y="142"/>
                  </a:cubicBezTo>
                  <a:cubicBezTo>
                    <a:pt x="287" y="142"/>
                    <a:pt x="287" y="142"/>
                    <a:pt x="287" y="142"/>
                  </a:cubicBezTo>
                  <a:cubicBezTo>
                    <a:pt x="287" y="141"/>
                    <a:pt x="287" y="141"/>
                    <a:pt x="287" y="141"/>
                  </a:cubicBezTo>
                  <a:cubicBezTo>
                    <a:pt x="287" y="137"/>
                    <a:pt x="287" y="133"/>
                    <a:pt x="286" y="130"/>
                  </a:cubicBezTo>
                  <a:cubicBezTo>
                    <a:pt x="286" y="129"/>
                    <a:pt x="286" y="129"/>
                    <a:pt x="286" y="129"/>
                  </a:cubicBezTo>
                  <a:cubicBezTo>
                    <a:pt x="287" y="128"/>
                    <a:pt x="287" y="128"/>
                    <a:pt x="287" y="128"/>
                  </a:cubicBezTo>
                  <a:cubicBezTo>
                    <a:pt x="289" y="127"/>
                    <a:pt x="291" y="126"/>
                    <a:pt x="293" y="125"/>
                  </a:cubicBezTo>
                  <a:cubicBezTo>
                    <a:pt x="295" y="123"/>
                    <a:pt x="297" y="122"/>
                    <a:pt x="299" y="121"/>
                  </a:cubicBezTo>
                  <a:cubicBezTo>
                    <a:pt x="299" y="118"/>
                    <a:pt x="298" y="116"/>
                    <a:pt x="297" y="113"/>
                  </a:cubicBezTo>
                  <a:cubicBezTo>
                    <a:pt x="295" y="113"/>
                    <a:pt x="293" y="113"/>
                    <a:pt x="290" y="113"/>
                  </a:cubicBezTo>
                  <a:cubicBezTo>
                    <a:pt x="288" y="112"/>
                    <a:pt x="285" y="112"/>
                    <a:pt x="283" y="112"/>
                  </a:cubicBezTo>
                  <a:cubicBezTo>
                    <a:pt x="282" y="112"/>
                    <a:pt x="282" y="112"/>
                    <a:pt x="282" y="112"/>
                  </a:cubicBezTo>
                  <a:cubicBezTo>
                    <a:pt x="282" y="111"/>
                    <a:pt x="282" y="111"/>
                    <a:pt x="282" y="111"/>
                  </a:cubicBezTo>
                  <a:cubicBezTo>
                    <a:pt x="281" y="108"/>
                    <a:pt x="279" y="104"/>
                    <a:pt x="278" y="100"/>
                  </a:cubicBezTo>
                  <a:cubicBezTo>
                    <a:pt x="278" y="99"/>
                    <a:pt x="278" y="99"/>
                    <a:pt x="278" y="99"/>
                  </a:cubicBezTo>
                  <a:cubicBezTo>
                    <a:pt x="278" y="99"/>
                    <a:pt x="278" y="99"/>
                    <a:pt x="278" y="99"/>
                  </a:cubicBezTo>
                  <a:cubicBezTo>
                    <a:pt x="280" y="97"/>
                    <a:pt x="282" y="95"/>
                    <a:pt x="284" y="94"/>
                  </a:cubicBezTo>
                  <a:cubicBezTo>
                    <a:pt x="285" y="92"/>
                    <a:pt x="287" y="90"/>
                    <a:pt x="289" y="89"/>
                  </a:cubicBezTo>
                  <a:cubicBezTo>
                    <a:pt x="288" y="86"/>
                    <a:pt x="286" y="84"/>
                    <a:pt x="285" y="82"/>
                  </a:cubicBezTo>
                  <a:cubicBezTo>
                    <a:pt x="283" y="82"/>
                    <a:pt x="281" y="82"/>
                    <a:pt x="278" y="83"/>
                  </a:cubicBezTo>
                  <a:cubicBezTo>
                    <a:pt x="276" y="83"/>
                    <a:pt x="273" y="83"/>
                    <a:pt x="271" y="84"/>
                  </a:cubicBezTo>
                  <a:cubicBezTo>
                    <a:pt x="270" y="84"/>
                    <a:pt x="270" y="84"/>
                    <a:pt x="270" y="84"/>
                  </a:cubicBezTo>
                  <a:cubicBezTo>
                    <a:pt x="270" y="83"/>
                    <a:pt x="270" y="83"/>
                    <a:pt x="270" y="83"/>
                  </a:cubicBezTo>
                  <a:cubicBezTo>
                    <a:pt x="268" y="80"/>
                    <a:pt x="266" y="76"/>
                    <a:pt x="264" y="73"/>
                  </a:cubicBezTo>
                  <a:cubicBezTo>
                    <a:pt x="263" y="72"/>
                    <a:pt x="263" y="72"/>
                    <a:pt x="263" y="72"/>
                  </a:cubicBezTo>
                  <a:cubicBezTo>
                    <a:pt x="264" y="72"/>
                    <a:pt x="264" y="72"/>
                    <a:pt x="264" y="72"/>
                  </a:cubicBezTo>
                  <a:cubicBezTo>
                    <a:pt x="265" y="70"/>
                    <a:pt x="266" y="68"/>
                    <a:pt x="268" y="66"/>
                  </a:cubicBezTo>
                  <a:cubicBezTo>
                    <a:pt x="269" y="64"/>
                    <a:pt x="270" y="62"/>
                    <a:pt x="271" y="60"/>
                  </a:cubicBezTo>
                  <a:cubicBezTo>
                    <a:pt x="270" y="58"/>
                    <a:pt x="268" y="56"/>
                    <a:pt x="267" y="54"/>
                  </a:cubicBezTo>
                  <a:cubicBezTo>
                    <a:pt x="264" y="54"/>
                    <a:pt x="262" y="55"/>
                    <a:pt x="260" y="56"/>
                  </a:cubicBezTo>
                  <a:cubicBezTo>
                    <a:pt x="258" y="57"/>
                    <a:pt x="255" y="58"/>
                    <a:pt x="253" y="59"/>
                  </a:cubicBezTo>
                  <a:cubicBezTo>
                    <a:pt x="252" y="59"/>
                    <a:pt x="252" y="59"/>
                    <a:pt x="252" y="59"/>
                  </a:cubicBezTo>
                  <a:cubicBezTo>
                    <a:pt x="252" y="58"/>
                    <a:pt x="252" y="58"/>
                    <a:pt x="252" y="58"/>
                  </a:cubicBezTo>
                  <a:cubicBezTo>
                    <a:pt x="249" y="55"/>
                    <a:pt x="246" y="53"/>
                    <a:pt x="243" y="50"/>
                  </a:cubicBezTo>
                  <a:cubicBezTo>
                    <a:pt x="243" y="49"/>
                    <a:pt x="243" y="49"/>
                    <a:pt x="243" y="49"/>
                  </a:cubicBezTo>
                  <a:cubicBezTo>
                    <a:pt x="243" y="49"/>
                    <a:pt x="243" y="49"/>
                    <a:pt x="243" y="49"/>
                  </a:cubicBezTo>
                  <a:cubicBezTo>
                    <a:pt x="244" y="47"/>
                    <a:pt x="245" y="44"/>
                    <a:pt x="246" y="42"/>
                  </a:cubicBezTo>
                  <a:cubicBezTo>
                    <a:pt x="247" y="40"/>
                    <a:pt x="247" y="37"/>
                    <a:pt x="248" y="35"/>
                  </a:cubicBezTo>
                  <a:cubicBezTo>
                    <a:pt x="246" y="33"/>
                    <a:pt x="244" y="32"/>
                    <a:pt x="242" y="30"/>
                  </a:cubicBezTo>
                  <a:cubicBezTo>
                    <a:pt x="240" y="31"/>
                    <a:pt x="238" y="33"/>
                    <a:pt x="236" y="34"/>
                  </a:cubicBezTo>
                  <a:cubicBezTo>
                    <a:pt x="234" y="36"/>
                    <a:pt x="232" y="37"/>
                    <a:pt x="230" y="38"/>
                  </a:cubicBezTo>
                  <a:cubicBezTo>
                    <a:pt x="229" y="39"/>
                    <a:pt x="229" y="39"/>
                    <a:pt x="229" y="39"/>
                  </a:cubicBezTo>
                  <a:cubicBezTo>
                    <a:pt x="228" y="38"/>
                    <a:pt x="228" y="38"/>
                    <a:pt x="228" y="38"/>
                  </a:cubicBezTo>
                  <a:cubicBezTo>
                    <a:pt x="225" y="36"/>
                    <a:pt x="222" y="34"/>
                    <a:pt x="219" y="32"/>
                  </a:cubicBezTo>
                  <a:cubicBezTo>
                    <a:pt x="218" y="32"/>
                    <a:pt x="218" y="32"/>
                    <a:pt x="218" y="32"/>
                  </a:cubicBezTo>
                  <a:cubicBezTo>
                    <a:pt x="218" y="31"/>
                    <a:pt x="218" y="31"/>
                    <a:pt x="218" y="31"/>
                  </a:cubicBezTo>
                  <a:cubicBezTo>
                    <a:pt x="218" y="28"/>
                    <a:pt x="219" y="26"/>
                    <a:pt x="219" y="23"/>
                  </a:cubicBezTo>
                  <a:cubicBezTo>
                    <a:pt x="219" y="21"/>
                    <a:pt x="220" y="19"/>
                    <a:pt x="220" y="16"/>
                  </a:cubicBezTo>
                  <a:cubicBezTo>
                    <a:pt x="218" y="15"/>
                    <a:pt x="215" y="14"/>
                    <a:pt x="213" y="13"/>
                  </a:cubicBezTo>
                  <a:cubicBezTo>
                    <a:pt x="211" y="15"/>
                    <a:pt x="210" y="16"/>
                    <a:pt x="208" y="18"/>
                  </a:cubicBezTo>
                  <a:cubicBezTo>
                    <a:pt x="206" y="20"/>
                    <a:pt x="205" y="22"/>
                    <a:pt x="203" y="23"/>
                  </a:cubicBezTo>
                  <a:cubicBezTo>
                    <a:pt x="202" y="24"/>
                    <a:pt x="202" y="24"/>
                    <a:pt x="202" y="24"/>
                  </a:cubicBezTo>
                  <a:cubicBezTo>
                    <a:pt x="202" y="24"/>
                    <a:pt x="202" y="24"/>
                    <a:pt x="202" y="24"/>
                  </a:cubicBezTo>
                  <a:cubicBezTo>
                    <a:pt x="198" y="22"/>
                    <a:pt x="194" y="21"/>
                    <a:pt x="191" y="20"/>
                  </a:cubicBezTo>
                  <a:cubicBezTo>
                    <a:pt x="190" y="20"/>
                    <a:pt x="190" y="20"/>
                    <a:pt x="190" y="20"/>
                  </a:cubicBezTo>
                  <a:cubicBezTo>
                    <a:pt x="190" y="19"/>
                    <a:pt x="190" y="19"/>
                    <a:pt x="190" y="19"/>
                  </a:cubicBezTo>
                  <a:cubicBezTo>
                    <a:pt x="189" y="17"/>
                    <a:pt x="189" y="14"/>
                    <a:pt x="189" y="12"/>
                  </a:cubicBezTo>
                  <a:cubicBezTo>
                    <a:pt x="189" y="9"/>
                    <a:pt x="189" y="7"/>
                    <a:pt x="188" y="4"/>
                  </a:cubicBezTo>
                  <a:cubicBezTo>
                    <a:pt x="186" y="4"/>
                    <a:pt x="183" y="3"/>
                    <a:pt x="181" y="3"/>
                  </a:cubicBezTo>
                  <a:cubicBezTo>
                    <a:pt x="180" y="4"/>
                    <a:pt x="178" y="7"/>
                    <a:pt x="177" y="9"/>
                  </a:cubicBezTo>
                  <a:cubicBezTo>
                    <a:pt x="176" y="11"/>
                    <a:pt x="175" y="13"/>
                    <a:pt x="173" y="15"/>
                  </a:cubicBezTo>
                  <a:cubicBezTo>
                    <a:pt x="173" y="16"/>
                    <a:pt x="173" y="16"/>
                    <a:pt x="173" y="16"/>
                  </a:cubicBezTo>
                  <a:cubicBezTo>
                    <a:pt x="172" y="16"/>
                    <a:pt x="172" y="16"/>
                    <a:pt x="172" y="16"/>
                  </a:cubicBezTo>
                  <a:cubicBezTo>
                    <a:pt x="168" y="15"/>
                    <a:pt x="165" y="15"/>
                    <a:pt x="161" y="14"/>
                  </a:cubicBezTo>
                  <a:cubicBezTo>
                    <a:pt x="160" y="14"/>
                    <a:pt x="160" y="14"/>
                    <a:pt x="160" y="14"/>
                  </a:cubicBezTo>
                  <a:cubicBezTo>
                    <a:pt x="159" y="14"/>
                    <a:pt x="159" y="14"/>
                    <a:pt x="159" y="14"/>
                  </a:cubicBezTo>
                  <a:cubicBezTo>
                    <a:pt x="159" y="11"/>
                    <a:pt x="158" y="9"/>
                    <a:pt x="157" y="7"/>
                  </a:cubicBezTo>
                  <a:cubicBezTo>
                    <a:pt x="156" y="4"/>
                    <a:pt x="156" y="2"/>
                    <a:pt x="155" y="0"/>
                  </a:cubicBezTo>
                  <a:cubicBezTo>
                    <a:pt x="155" y="0"/>
                    <a:pt x="155" y="0"/>
                    <a:pt x="155" y="0"/>
                  </a:cubicBezTo>
                  <a:cubicBezTo>
                    <a:pt x="152" y="0"/>
                    <a:pt x="150" y="0"/>
                    <a:pt x="147" y="0"/>
                  </a:cubicBezTo>
                  <a:cubicBezTo>
                    <a:pt x="147" y="0"/>
                    <a:pt x="147" y="0"/>
                    <a:pt x="147" y="0"/>
                  </a:cubicBezTo>
                  <a:cubicBezTo>
                    <a:pt x="146" y="2"/>
                    <a:pt x="145" y="4"/>
                    <a:pt x="145" y="7"/>
                  </a:cubicBezTo>
                  <a:cubicBezTo>
                    <a:pt x="144" y="9"/>
                    <a:pt x="143" y="11"/>
                    <a:pt x="142" y="14"/>
                  </a:cubicBezTo>
                  <a:cubicBezTo>
                    <a:pt x="142" y="14"/>
                    <a:pt x="142" y="14"/>
                    <a:pt x="142" y="14"/>
                  </a:cubicBezTo>
                  <a:cubicBezTo>
                    <a:pt x="141" y="14"/>
                    <a:pt x="141" y="14"/>
                    <a:pt x="141" y="14"/>
                  </a:cubicBezTo>
                  <a:cubicBezTo>
                    <a:pt x="137" y="15"/>
                    <a:pt x="133" y="15"/>
                    <a:pt x="130" y="16"/>
                  </a:cubicBezTo>
                  <a:cubicBezTo>
                    <a:pt x="129" y="16"/>
                    <a:pt x="129" y="16"/>
                    <a:pt x="129" y="16"/>
                  </a:cubicBezTo>
                  <a:cubicBezTo>
                    <a:pt x="129" y="15"/>
                    <a:pt x="129" y="15"/>
                    <a:pt x="129" y="15"/>
                  </a:cubicBezTo>
                  <a:cubicBezTo>
                    <a:pt x="127" y="13"/>
                    <a:pt x="126" y="11"/>
                    <a:pt x="125" y="9"/>
                  </a:cubicBezTo>
                  <a:cubicBezTo>
                    <a:pt x="123" y="7"/>
                    <a:pt x="122" y="4"/>
                    <a:pt x="121" y="3"/>
                  </a:cubicBezTo>
                  <a:cubicBezTo>
                    <a:pt x="118" y="3"/>
                    <a:pt x="116" y="4"/>
                    <a:pt x="113" y="4"/>
                  </a:cubicBezTo>
                  <a:cubicBezTo>
                    <a:pt x="113" y="7"/>
                    <a:pt x="113" y="9"/>
                    <a:pt x="113" y="12"/>
                  </a:cubicBezTo>
                  <a:cubicBezTo>
                    <a:pt x="113" y="14"/>
                    <a:pt x="112" y="17"/>
                    <a:pt x="112" y="19"/>
                  </a:cubicBezTo>
                  <a:cubicBezTo>
                    <a:pt x="112" y="20"/>
                    <a:pt x="112" y="20"/>
                    <a:pt x="112" y="20"/>
                  </a:cubicBezTo>
                  <a:cubicBezTo>
                    <a:pt x="111" y="20"/>
                    <a:pt x="111" y="20"/>
                    <a:pt x="111" y="20"/>
                  </a:cubicBezTo>
                  <a:cubicBezTo>
                    <a:pt x="108" y="21"/>
                    <a:pt x="104" y="22"/>
                    <a:pt x="100" y="24"/>
                  </a:cubicBezTo>
                  <a:cubicBezTo>
                    <a:pt x="100" y="24"/>
                    <a:pt x="100" y="24"/>
                    <a:pt x="100" y="24"/>
                  </a:cubicBezTo>
                  <a:cubicBezTo>
                    <a:pt x="99" y="23"/>
                    <a:pt x="99" y="23"/>
                    <a:pt x="99" y="23"/>
                  </a:cubicBezTo>
                  <a:cubicBezTo>
                    <a:pt x="97" y="22"/>
                    <a:pt x="96" y="20"/>
                    <a:pt x="94" y="18"/>
                  </a:cubicBezTo>
                  <a:cubicBezTo>
                    <a:pt x="92" y="16"/>
                    <a:pt x="90" y="15"/>
                    <a:pt x="89" y="13"/>
                  </a:cubicBezTo>
                  <a:cubicBezTo>
                    <a:pt x="86" y="14"/>
                    <a:pt x="84" y="15"/>
                    <a:pt x="82" y="16"/>
                  </a:cubicBezTo>
                  <a:cubicBezTo>
                    <a:pt x="82" y="19"/>
                    <a:pt x="82" y="21"/>
                    <a:pt x="83" y="23"/>
                  </a:cubicBezTo>
                  <a:cubicBezTo>
                    <a:pt x="83" y="26"/>
                    <a:pt x="83" y="28"/>
                    <a:pt x="84" y="31"/>
                  </a:cubicBezTo>
                  <a:cubicBezTo>
                    <a:pt x="84" y="32"/>
                    <a:pt x="84" y="32"/>
                    <a:pt x="84" y="32"/>
                  </a:cubicBezTo>
                  <a:cubicBezTo>
                    <a:pt x="83" y="32"/>
                    <a:pt x="83" y="32"/>
                    <a:pt x="83" y="32"/>
                  </a:cubicBezTo>
                  <a:cubicBezTo>
                    <a:pt x="80" y="34"/>
                    <a:pt x="76" y="36"/>
                    <a:pt x="73" y="38"/>
                  </a:cubicBezTo>
                  <a:cubicBezTo>
                    <a:pt x="73" y="39"/>
                    <a:pt x="73" y="39"/>
                    <a:pt x="73" y="39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0" y="37"/>
                    <a:pt x="68" y="36"/>
                    <a:pt x="66" y="34"/>
                  </a:cubicBezTo>
                  <a:cubicBezTo>
                    <a:pt x="64" y="33"/>
                    <a:pt x="62" y="31"/>
                    <a:pt x="60" y="30"/>
                  </a:cubicBezTo>
                  <a:cubicBezTo>
                    <a:pt x="58" y="32"/>
                    <a:pt x="56" y="33"/>
                    <a:pt x="54" y="35"/>
                  </a:cubicBezTo>
                  <a:cubicBezTo>
                    <a:pt x="54" y="37"/>
                    <a:pt x="55" y="40"/>
                    <a:pt x="56" y="42"/>
                  </a:cubicBezTo>
                  <a:cubicBezTo>
                    <a:pt x="57" y="44"/>
                    <a:pt x="58" y="47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8" y="50"/>
                    <a:pt x="58" y="50"/>
                    <a:pt x="58" y="50"/>
                  </a:cubicBezTo>
                  <a:cubicBezTo>
                    <a:pt x="56" y="53"/>
                    <a:pt x="53" y="55"/>
                    <a:pt x="50" y="58"/>
                  </a:cubicBezTo>
                  <a:cubicBezTo>
                    <a:pt x="50" y="59"/>
                    <a:pt x="50" y="59"/>
                    <a:pt x="50" y="59"/>
                  </a:cubicBezTo>
                  <a:cubicBezTo>
                    <a:pt x="49" y="59"/>
                    <a:pt x="49" y="59"/>
                    <a:pt x="49" y="59"/>
                  </a:cubicBezTo>
                  <a:cubicBezTo>
                    <a:pt x="47" y="58"/>
                    <a:pt x="44" y="57"/>
                    <a:pt x="42" y="56"/>
                  </a:cubicBezTo>
                  <a:cubicBezTo>
                    <a:pt x="40" y="55"/>
                    <a:pt x="37" y="54"/>
                    <a:pt x="35" y="54"/>
                  </a:cubicBezTo>
                  <a:cubicBezTo>
                    <a:pt x="33" y="56"/>
                    <a:pt x="32" y="58"/>
                    <a:pt x="30" y="60"/>
                  </a:cubicBezTo>
                  <a:cubicBezTo>
                    <a:pt x="32" y="62"/>
                    <a:pt x="33" y="64"/>
                    <a:pt x="34" y="66"/>
                  </a:cubicBezTo>
                  <a:cubicBezTo>
                    <a:pt x="36" y="68"/>
                    <a:pt x="37" y="70"/>
                    <a:pt x="38" y="72"/>
                  </a:cubicBezTo>
                  <a:cubicBezTo>
                    <a:pt x="39" y="72"/>
                    <a:pt x="39" y="72"/>
                    <a:pt x="39" y="72"/>
                  </a:cubicBezTo>
                  <a:cubicBezTo>
                    <a:pt x="38" y="73"/>
                    <a:pt x="38" y="73"/>
                    <a:pt x="38" y="73"/>
                  </a:cubicBezTo>
                  <a:cubicBezTo>
                    <a:pt x="36" y="76"/>
                    <a:pt x="34" y="80"/>
                    <a:pt x="32" y="83"/>
                  </a:cubicBezTo>
                  <a:cubicBezTo>
                    <a:pt x="32" y="84"/>
                    <a:pt x="32" y="84"/>
                    <a:pt x="32" y="84"/>
                  </a:cubicBezTo>
                  <a:cubicBezTo>
                    <a:pt x="31" y="84"/>
                    <a:pt x="31" y="84"/>
                    <a:pt x="31" y="84"/>
                  </a:cubicBezTo>
                  <a:cubicBezTo>
                    <a:pt x="29" y="83"/>
                    <a:pt x="26" y="83"/>
                    <a:pt x="24" y="83"/>
                  </a:cubicBezTo>
                  <a:cubicBezTo>
                    <a:pt x="21" y="82"/>
                    <a:pt x="19" y="82"/>
                    <a:pt x="17" y="82"/>
                  </a:cubicBezTo>
                  <a:cubicBezTo>
                    <a:pt x="15" y="84"/>
                    <a:pt x="14" y="86"/>
                    <a:pt x="13" y="89"/>
                  </a:cubicBezTo>
                  <a:cubicBezTo>
                    <a:pt x="15" y="90"/>
                    <a:pt x="16" y="92"/>
                    <a:pt x="18" y="94"/>
                  </a:cubicBezTo>
                  <a:cubicBezTo>
                    <a:pt x="20" y="95"/>
                    <a:pt x="22" y="97"/>
                    <a:pt x="24" y="99"/>
                  </a:cubicBezTo>
                  <a:cubicBezTo>
                    <a:pt x="24" y="99"/>
                    <a:pt x="24" y="99"/>
                    <a:pt x="24" y="99"/>
                  </a:cubicBezTo>
                  <a:cubicBezTo>
                    <a:pt x="24" y="100"/>
                    <a:pt x="24" y="100"/>
                    <a:pt x="24" y="100"/>
                  </a:cubicBezTo>
                  <a:cubicBezTo>
                    <a:pt x="22" y="104"/>
                    <a:pt x="21" y="108"/>
                    <a:pt x="20" y="111"/>
                  </a:cubicBezTo>
                  <a:cubicBezTo>
                    <a:pt x="20" y="112"/>
                    <a:pt x="20" y="112"/>
                    <a:pt x="20" y="112"/>
                  </a:cubicBezTo>
                  <a:cubicBezTo>
                    <a:pt x="19" y="112"/>
                    <a:pt x="19" y="112"/>
                    <a:pt x="19" y="112"/>
                  </a:cubicBezTo>
                  <a:cubicBezTo>
                    <a:pt x="17" y="112"/>
                    <a:pt x="14" y="112"/>
                    <a:pt x="12" y="113"/>
                  </a:cubicBezTo>
                  <a:cubicBezTo>
                    <a:pt x="9" y="113"/>
                    <a:pt x="7" y="113"/>
                    <a:pt x="4" y="113"/>
                  </a:cubicBezTo>
                  <a:cubicBezTo>
                    <a:pt x="4" y="116"/>
                    <a:pt x="3" y="118"/>
                    <a:pt x="3" y="121"/>
                  </a:cubicBezTo>
                  <a:cubicBezTo>
                    <a:pt x="5" y="122"/>
                    <a:pt x="7" y="123"/>
                    <a:pt x="9" y="125"/>
                  </a:cubicBezTo>
                  <a:cubicBezTo>
                    <a:pt x="11" y="126"/>
                    <a:pt x="13" y="127"/>
                    <a:pt x="15" y="128"/>
                  </a:cubicBezTo>
                  <a:cubicBezTo>
                    <a:pt x="16" y="129"/>
                    <a:pt x="16" y="129"/>
                    <a:pt x="16" y="129"/>
                  </a:cubicBezTo>
                  <a:cubicBezTo>
                    <a:pt x="16" y="130"/>
                    <a:pt x="16" y="130"/>
                    <a:pt x="16" y="130"/>
                  </a:cubicBezTo>
                  <a:cubicBezTo>
                    <a:pt x="15" y="133"/>
                    <a:pt x="15" y="137"/>
                    <a:pt x="15" y="141"/>
                  </a:cubicBezTo>
                  <a:cubicBezTo>
                    <a:pt x="14" y="142"/>
                    <a:pt x="14" y="142"/>
                    <a:pt x="14" y="142"/>
                  </a:cubicBezTo>
                  <a:cubicBezTo>
                    <a:pt x="14" y="142"/>
                    <a:pt x="14" y="142"/>
                    <a:pt x="14" y="142"/>
                  </a:cubicBezTo>
                  <a:cubicBezTo>
                    <a:pt x="12" y="143"/>
                    <a:pt x="9" y="144"/>
                    <a:pt x="7" y="145"/>
                  </a:cubicBezTo>
                  <a:cubicBezTo>
                    <a:pt x="4" y="145"/>
                    <a:pt x="2" y="146"/>
                    <a:pt x="0" y="147"/>
                  </a:cubicBezTo>
                  <a:cubicBezTo>
                    <a:pt x="0" y="147"/>
                    <a:pt x="0" y="147"/>
                    <a:pt x="0" y="147"/>
                  </a:cubicBezTo>
                  <a:cubicBezTo>
                    <a:pt x="0" y="148"/>
                    <a:pt x="0" y="150"/>
                    <a:pt x="0" y="151"/>
                  </a:cubicBezTo>
                  <a:cubicBezTo>
                    <a:pt x="0" y="152"/>
                    <a:pt x="0" y="153"/>
                    <a:pt x="0" y="155"/>
                  </a:cubicBezTo>
                  <a:cubicBezTo>
                    <a:pt x="0" y="155"/>
                    <a:pt x="0" y="155"/>
                    <a:pt x="0" y="155"/>
                  </a:cubicBezTo>
                  <a:cubicBezTo>
                    <a:pt x="2" y="156"/>
                    <a:pt x="4" y="156"/>
                    <a:pt x="7" y="157"/>
                  </a:cubicBezTo>
                  <a:cubicBezTo>
                    <a:pt x="9" y="158"/>
                    <a:pt x="12" y="158"/>
                    <a:pt x="14" y="159"/>
                  </a:cubicBezTo>
                  <a:cubicBezTo>
                    <a:pt x="14" y="160"/>
                    <a:pt x="14" y="160"/>
                    <a:pt x="14" y="160"/>
                  </a:cubicBezTo>
                  <a:cubicBezTo>
                    <a:pt x="15" y="160"/>
                    <a:pt x="15" y="160"/>
                    <a:pt x="15" y="160"/>
                  </a:cubicBezTo>
                  <a:cubicBezTo>
                    <a:pt x="15" y="165"/>
                    <a:pt x="15" y="168"/>
                    <a:pt x="16" y="172"/>
                  </a:cubicBezTo>
                  <a:cubicBezTo>
                    <a:pt x="16" y="173"/>
                    <a:pt x="16" y="173"/>
                    <a:pt x="16" y="173"/>
                  </a:cubicBezTo>
                  <a:cubicBezTo>
                    <a:pt x="15" y="173"/>
                    <a:pt x="15" y="173"/>
                    <a:pt x="15" y="173"/>
                  </a:cubicBezTo>
                  <a:cubicBezTo>
                    <a:pt x="13" y="174"/>
                    <a:pt x="11" y="176"/>
                    <a:pt x="9" y="177"/>
                  </a:cubicBezTo>
                  <a:cubicBezTo>
                    <a:pt x="7" y="178"/>
                    <a:pt x="5" y="179"/>
                    <a:pt x="3" y="181"/>
                  </a:cubicBezTo>
                  <a:cubicBezTo>
                    <a:pt x="3" y="183"/>
                    <a:pt x="4" y="186"/>
                    <a:pt x="4" y="188"/>
                  </a:cubicBezTo>
                  <a:cubicBezTo>
                    <a:pt x="7" y="189"/>
                    <a:pt x="9" y="189"/>
                    <a:pt x="12" y="189"/>
                  </a:cubicBezTo>
                  <a:cubicBezTo>
                    <a:pt x="14" y="189"/>
                    <a:pt x="17" y="189"/>
                    <a:pt x="19" y="190"/>
                  </a:cubicBezTo>
                  <a:cubicBezTo>
                    <a:pt x="20" y="190"/>
                    <a:pt x="20" y="190"/>
                    <a:pt x="20" y="190"/>
                  </a:cubicBezTo>
                  <a:cubicBezTo>
                    <a:pt x="20" y="190"/>
                    <a:pt x="20" y="190"/>
                    <a:pt x="20" y="190"/>
                  </a:cubicBezTo>
                  <a:cubicBezTo>
                    <a:pt x="21" y="194"/>
                    <a:pt x="22" y="198"/>
                    <a:pt x="24" y="201"/>
                  </a:cubicBezTo>
                  <a:cubicBezTo>
                    <a:pt x="24" y="202"/>
                    <a:pt x="24" y="202"/>
                    <a:pt x="24" y="202"/>
                  </a:cubicBezTo>
                  <a:cubicBezTo>
                    <a:pt x="24" y="203"/>
                    <a:pt x="24" y="203"/>
                    <a:pt x="24" y="203"/>
                  </a:cubicBezTo>
                  <a:cubicBezTo>
                    <a:pt x="22" y="204"/>
                    <a:pt x="20" y="206"/>
                    <a:pt x="18" y="208"/>
                  </a:cubicBezTo>
                  <a:cubicBezTo>
                    <a:pt x="16" y="210"/>
                    <a:pt x="15" y="211"/>
                    <a:pt x="13" y="213"/>
                  </a:cubicBezTo>
                  <a:cubicBezTo>
                    <a:pt x="14" y="215"/>
                    <a:pt x="15" y="218"/>
                    <a:pt x="17" y="220"/>
                  </a:cubicBezTo>
                  <a:cubicBezTo>
                    <a:pt x="19" y="220"/>
                    <a:pt x="21" y="219"/>
                    <a:pt x="24" y="219"/>
                  </a:cubicBezTo>
                  <a:cubicBezTo>
                    <a:pt x="26" y="219"/>
                    <a:pt x="29" y="218"/>
                    <a:pt x="31" y="218"/>
                  </a:cubicBezTo>
                  <a:cubicBezTo>
                    <a:pt x="32" y="218"/>
                    <a:pt x="32" y="218"/>
                    <a:pt x="32" y="218"/>
                  </a:cubicBezTo>
                  <a:cubicBezTo>
                    <a:pt x="32" y="219"/>
                    <a:pt x="32" y="219"/>
                    <a:pt x="32" y="219"/>
                  </a:cubicBezTo>
                  <a:cubicBezTo>
                    <a:pt x="34" y="222"/>
                    <a:pt x="36" y="225"/>
                    <a:pt x="38" y="228"/>
                  </a:cubicBezTo>
                  <a:cubicBezTo>
                    <a:pt x="39" y="229"/>
                    <a:pt x="39" y="229"/>
                    <a:pt x="39" y="229"/>
                  </a:cubicBezTo>
                  <a:cubicBezTo>
                    <a:pt x="38" y="230"/>
                    <a:pt x="38" y="230"/>
                    <a:pt x="38" y="230"/>
                  </a:cubicBezTo>
                  <a:cubicBezTo>
                    <a:pt x="37" y="232"/>
                    <a:pt x="36" y="234"/>
                    <a:pt x="34" y="236"/>
                  </a:cubicBezTo>
                  <a:cubicBezTo>
                    <a:pt x="33" y="238"/>
                    <a:pt x="32" y="240"/>
                    <a:pt x="30" y="242"/>
                  </a:cubicBezTo>
                  <a:cubicBezTo>
                    <a:pt x="32" y="244"/>
                    <a:pt x="33" y="246"/>
                    <a:pt x="35" y="248"/>
                  </a:cubicBezTo>
                  <a:cubicBezTo>
                    <a:pt x="37" y="247"/>
                    <a:pt x="40" y="246"/>
                    <a:pt x="42" y="246"/>
                  </a:cubicBezTo>
                  <a:cubicBezTo>
                    <a:pt x="44" y="245"/>
                    <a:pt x="47" y="244"/>
                    <a:pt x="49" y="243"/>
                  </a:cubicBezTo>
                  <a:cubicBezTo>
                    <a:pt x="50" y="243"/>
                    <a:pt x="50" y="243"/>
                    <a:pt x="50" y="243"/>
                  </a:cubicBezTo>
                  <a:cubicBezTo>
                    <a:pt x="50" y="243"/>
                    <a:pt x="50" y="243"/>
                    <a:pt x="50" y="243"/>
                  </a:cubicBezTo>
                  <a:cubicBezTo>
                    <a:pt x="53" y="246"/>
                    <a:pt x="56" y="249"/>
                    <a:pt x="58" y="251"/>
                  </a:cubicBezTo>
                  <a:cubicBezTo>
                    <a:pt x="59" y="252"/>
                    <a:pt x="59" y="252"/>
                    <a:pt x="59" y="252"/>
                  </a:cubicBezTo>
                  <a:cubicBezTo>
                    <a:pt x="59" y="253"/>
                    <a:pt x="59" y="253"/>
                    <a:pt x="59" y="253"/>
                  </a:cubicBezTo>
                  <a:cubicBezTo>
                    <a:pt x="58" y="255"/>
                    <a:pt x="57" y="257"/>
                    <a:pt x="56" y="260"/>
                  </a:cubicBezTo>
                  <a:cubicBezTo>
                    <a:pt x="55" y="262"/>
                    <a:pt x="54" y="264"/>
                    <a:pt x="54" y="266"/>
                  </a:cubicBezTo>
                  <a:cubicBezTo>
                    <a:pt x="56" y="268"/>
                    <a:pt x="58" y="270"/>
                    <a:pt x="60" y="271"/>
                  </a:cubicBezTo>
                  <a:cubicBezTo>
                    <a:pt x="62" y="270"/>
                    <a:pt x="64" y="269"/>
                    <a:pt x="66" y="267"/>
                  </a:cubicBezTo>
                  <a:cubicBezTo>
                    <a:pt x="68" y="266"/>
                    <a:pt x="70" y="265"/>
                    <a:pt x="72" y="263"/>
                  </a:cubicBezTo>
                  <a:cubicBezTo>
                    <a:pt x="73" y="263"/>
                    <a:pt x="73" y="263"/>
                    <a:pt x="73" y="263"/>
                  </a:cubicBezTo>
                  <a:cubicBezTo>
                    <a:pt x="73" y="263"/>
                    <a:pt x="73" y="263"/>
                    <a:pt x="73" y="263"/>
                  </a:cubicBezTo>
                  <a:cubicBezTo>
                    <a:pt x="76" y="266"/>
                    <a:pt x="80" y="268"/>
                    <a:pt x="83" y="270"/>
                  </a:cubicBezTo>
                  <a:cubicBezTo>
                    <a:pt x="84" y="270"/>
                    <a:pt x="84" y="270"/>
                    <a:pt x="84" y="270"/>
                  </a:cubicBezTo>
                  <a:cubicBezTo>
                    <a:pt x="84" y="271"/>
                    <a:pt x="84" y="271"/>
                    <a:pt x="84" y="271"/>
                  </a:cubicBezTo>
                  <a:cubicBezTo>
                    <a:pt x="83" y="273"/>
                    <a:pt x="83" y="276"/>
                    <a:pt x="83" y="278"/>
                  </a:cubicBezTo>
                  <a:cubicBezTo>
                    <a:pt x="82" y="280"/>
                    <a:pt x="82" y="283"/>
                    <a:pt x="82" y="285"/>
                  </a:cubicBezTo>
                  <a:cubicBezTo>
                    <a:pt x="84" y="286"/>
                    <a:pt x="86" y="287"/>
                    <a:pt x="89" y="289"/>
                  </a:cubicBezTo>
                  <a:cubicBezTo>
                    <a:pt x="90" y="287"/>
                    <a:pt x="92" y="285"/>
                    <a:pt x="94" y="283"/>
                  </a:cubicBezTo>
                  <a:cubicBezTo>
                    <a:pt x="96" y="282"/>
                    <a:pt x="97" y="280"/>
                    <a:pt x="99" y="278"/>
                  </a:cubicBezTo>
                  <a:cubicBezTo>
                    <a:pt x="100" y="278"/>
                    <a:pt x="100" y="278"/>
                    <a:pt x="100" y="278"/>
                  </a:cubicBezTo>
                  <a:cubicBezTo>
                    <a:pt x="100" y="278"/>
                    <a:pt x="100" y="278"/>
                    <a:pt x="100" y="278"/>
                  </a:cubicBezTo>
                  <a:cubicBezTo>
                    <a:pt x="104" y="279"/>
                    <a:pt x="108" y="281"/>
                    <a:pt x="111" y="282"/>
                  </a:cubicBezTo>
                  <a:cubicBezTo>
                    <a:pt x="112" y="282"/>
                    <a:pt x="112" y="282"/>
                    <a:pt x="112" y="282"/>
                  </a:cubicBezTo>
                  <a:cubicBezTo>
                    <a:pt x="112" y="283"/>
                    <a:pt x="112" y="283"/>
                    <a:pt x="112" y="283"/>
                  </a:cubicBezTo>
                  <a:cubicBezTo>
                    <a:pt x="112" y="285"/>
                    <a:pt x="113" y="288"/>
                    <a:pt x="113" y="290"/>
                  </a:cubicBezTo>
                  <a:cubicBezTo>
                    <a:pt x="113" y="292"/>
                    <a:pt x="113" y="295"/>
                    <a:pt x="113" y="297"/>
                  </a:cubicBezTo>
                  <a:cubicBezTo>
                    <a:pt x="116" y="298"/>
                    <a:pt x="118" y="298"/>
                    <a:pt x="121" y="299"/>
                  </a:cubicBezTo>
                  <a:cubicBezTo>
                    <a:pt x="122" y="297"/>
                    <a:pt x="124" y="295"/>
                    <a:pt x="125" y="293"/>
                  </a:cubicBezTo>
                  <a:cubicBezTo>
                    <a:pt x="126" y="291"/>
                    <a:pt x="127" y="288"/>
                    <a:pt x="129" y="287"/>
                  </a:cubicBezTo>
                  <a:cubicBezTo>
                    <a:pt x="129" y="286"/>
                    <a:pt x="129" y="286"/>
                    <a:pt x="129" y="286"/>
                  </a:cubicBezTo>
                  <a:cubicBezTo>
                    <a:pt x="130" y="286"/>
                    <a:pt x="130" y="286"/>
                    <a:pt x="130" y="286"/>
                  </a:cubicBezTo>
                  <a:cubicBezTo>
                    <a:pt x="133" y="286"/>
                    <a:pt x="137" y="287"/>
                    <a:pt x="141" y="287"/>
                  </a:cubicBezTo>
                  <a:cubicBezTo>
                    <a:pt x="142" y="287"/>
                    <a:pt x="142" y="287"/>
                    <a:pt x="142" y="287"/>
                  </a:cubicBezTo>
                  <a:cubicBezTo>
                    <a:pt x="142" y="288"/>
                    <a:pt x="142" y="288"/>
                    <a:pt x="142" y="288"/>
                  </a:cubicBezTo>
                  <a:cubicBezTo>
                    <a:pt x="143" y="290"/>
                    <a:pt x="144" y="293"/>
                    <a:pt x="145" y="295"/>
                  </a:cubicBezTo>
                  <a:cubicBezTo>
                    <a:pt x="145" y="297"/>
                    <a:pt x="146" y="300"/>
                    <a:pt x="147" y="302"/>
                  </a:cubicBezTo>
                  <a:cubicBezTo>
                    <a:pt x="147" y="302"/>
                    <a:pt x="147" y="302"/>
                    <a:pt x="147" y="302"/>
                  </a:cubicBezTo>
                  <a:cubicBezTo>
                    <a:pt x="150" y="302"/>
                    <a:pt x="152" y="302"/>
                    <a:pt x="155" y="302"/>
                  </a:cubicBezTo>
                  <a:cubicBezTo>
                    <a:pt x="155" y="302"/>
                    <a:pt x="155" y="302"/>
                    <a:pt x="155" y="302"/>
                  </a:cubicBezTo>
                  <a:cubicBezTo>
                    <a:pt x="156" y="300"/>
                    <a:pt x="156" y="297"/>
                    <a:pt x="157" y="295"/>
                  </a:cubicBezTo>
                  <a:cubicBezTo>
                    <a:pt x="158" y="293"/>
                    <a:pt x="159" y="290"/>
                    <a:pt x="159" y="288"/>
                  </a:cubicBezTo>
                  <a:cubicBezTo>
                    <a:pt x="160" y="287"/>
                    <a:pt x="160" y="287"/>
                    <a:pt x="160" y="287"/>
                  </a:cubicBezTo>
                  <a:cubicBezTo>
                    <a:pt x="161" y="287"/>
                    <a:pt x="161" y="287"/>
                    <a:pt x="161" y="287"/>
                  </a:cubicBezTo>
                  <a:cubicBezTo>
                    <a:pt x="165" y="287"/>
                    <a:pt x="168" y="286"/>
                    <a:pt x="172" y="286"/>
                  </a:cubicBezTo>
                  <a:cubicBezTo>
                    <a:pt x="173" y="286"/>
                    <a:pt x="173" y="286"/>
                    <a:pt x="173" y="286"/>
                  </a:cubicBezTo>
                  <a:cubicBezTo>
                    <a:pt x="173" y="287"/>
                    <a:pt x="173" y="287"/>
                    <a:pt x="173" y="287"/>
                  </a:cubicBezTo>
                  <a:cubicBezTo>
                    <a:pt x="175" y="288"/>
                    <a:pt x="176" y="291"/>
                    <a:pt x="177" y="293"/>
                  </a:cubicBezTo>
                  <a:cubicBezTo>
                    <a:pt x="178" y="295"/>
                    <a:pt x="180" y="297"/>
                    <a:pt x="181" y="299"/>
                  </a:cubicBezTo>
                  <a:cubicBezTo>
                    <a:pt x="183" y="298"/>
                    <a:pt x="186" y="298"/>
                    <a:pt x="188" y="297"/>
                  </a:cubicBezTo>
                  <a:cubicBezTo>
                    <a:pt x="189" y="295"/>
                    <a:pt x="189" y="292"/>
                    <a:pt x="189" y="290"/>
                  </a:cubicBezTo>
                  <a:cubicBezTo>
                    <a:pt x="189" y="288"/>
                    <a:pt x="189" y="285"/>
                    <a:pt x="190" y="283"/>
                  </a:cubicBezTo>
                  <a:cubicBezTo>
                    <a:pt x="190" y="282"/>
                    <a:pt x="190" y="282"/>
                    <a:pt x="190" y="282"/>
                  </a:cubicBezTo>
                  <a:cubicBezTo>
                    <a:pt x="191" y="282"/>
                    <a:pt x="191" y="282"/>
                    <a:pt x="191" y="282"/>
                  </a:cubicBezTo>
                  <a:cubicBezTo>
                    <a:pt x="194" y="281"/>
                    <a:pt x="198" y="279"/>
                    <a:pt x="202" y="278"/>
                  </a:cubicBezTo>
                  <a:cubicBezTo>
                    <a:pt x="202" y="278"/>
                    <a:pt x="202" y="278"/>
                    <a:pt x="202" y="278"/>
                  </a:cubicBezTo>
                  <a:cubicBezTo>
                    <a:pt x="203" y="278"/>
                    <a:pt x="203" y="278"/>
                    <a:pt x="203" y="278"/>
                  </a:cubicBezTo>
                  <a:cubicBezTo>
                    <a:pt x="205" y="280"/>
                    <a:pt x="206" y="282"/>
                    <a:pt x="208" y="283"/>
                  </a:cubicBezTo>
                  <a:cubicBezTo>
                    <a:pt x="210" y="285"/>
                    <a:pt x="211" y="287"/>
                    <a:pt x="213" y="289"/>
                  </a:cubicBezTo>
                  <a:cubicBezTo>
                    <a:pt x="215" y="288"/>
                    <a:pt x="218" y="286"/>
                    <a:pt x="220" y="285"/>
                  </a:cubicBezTo>
                  <a:cubicBezTo>
                    <a:pt x="220" y="283"/>
                    <a:pt x="219" y="280"/>
                    <a:pt x="219" y="278"/>
                  </a:cubicBezTo>
                  <a:cubicBezTo>
                    <a:pt x="219" y="276"/>
                    <a:pt x="218" y="273"/>
                    <a:pt x="218" y="271"/>
                  </a:cubicBezTo>
                  <a:cubicBezTo>
                    <a:pt x="218" y="270"/>
                    <a:pt x="218" y="270"/>
                    <a:pt x="218" y="270"/>
                  </a:cubicBezTo>
                  <a:cubicBezTo>
                    <a:pt x="219" y="270"/>
                    <a:pt x="219" y="270"/>
                    <a:pt x="219" y="270"/>
                  </a:cubicBezTo>
                  <a:cubicBezTo>
                    <a:pt x="222" y="268"/>
                    <a:pt x="225" y="266"/>
                    <a:pt x="228" y="263"/>
                  </a:cubicBezTo>
                  <a:cubicBezTo>
                    <a:pt x="229" y="263"/>
                    <a:pt x="229" y="263"/>
                    <a:pt x="229" y="263"/>
                  </a:cubicBezTo>
                  <a:cubicBezTo>
                    <a:pt x="230" y="263"/>
                    <a:pt x="230" y="263"/>
                    <a:pt x="230" y="263"/>
                  </a:cubicBezTo>
                  <a:cubicBezTo>
                    <a:pt x="232" y="265"/>
                    <a:pt x="234" y="266"/>
                    <a:pt x="236" y="267"/>
                  </a:cubicBezTo>
                  <a:cubicBezTo>
                    <a:pt x="238" y="269"/>
                    <a:pt x="240" y="270"/>
                    <a:pt x="242" y="271"/>
                  </a:cubicBezTo>
                  <a:cubicBezTo>
                    <a:pt x="244" y="270"/>
                    <a:pt x="246" y="268"/>
                    <a:pt x="248" y="266"/>
                  </a:cubicBezTo>
                  <a:cubicBezTo>
                    <a:pt x="247" y="264"/>
                    <a:pt x="247" y="262"/>
                    <a:pt x="246" y="260"/>
                  </a:cubicBezTo>
                  <a:cubicBezTo>
                    <a:pt x="245" y="257"/>
                    <a:pt x="244" y="255"/>
                    <a:pt x="243" y="253"/>
                  </a:cubicBezTo>
                  <a:cubicBezTo>
                    <a:pt x="243" y="252"/>
                    <a:pt x="243" y="252"/>
                    <a:pt x="243" y="252"/>
                  </a:cubicBezTo>
                  <a:cubicBezTo>
                    <a:pt x="243" y="251"/>
                    <a:pt x="243" y="251"/>
                    <a:pt x="243" y="251"/>
                  </a:cubicBezTo>
                  <a:cubicBezTo>
                    <a:pt x="246" y="249"/>
                    <a:pt x="249" y="246"/>
                    <a:pt x="252" y="243"/>
                  </a:cubicBezTo>
                  <a:cubicBezTo>
                    <a:pt x="252" y="243"/>
                    <a:pt x="252" y="243"/>
                    <a:pt x="252" y="243"/>
                  </a:cubicBezTo>
                  <a:cubicBezTo>
                    <a:pt x="253" y="243"/>
                    <a:pt x="253" y="243"/>
                    <a:pt x="253" y="243"/>
                  </a:cubicBezTo>
                  <a:cubicBezTo>
                    <a:pt x="255" y="244"/>
                    <a:pt x="258" y="245"/>
                    <a:pt x="260" y="246"/>
                  </a:cubicBezTo>
                  <a:cubicBezTo>
                    <a:pt x="262" y="246"/>
                    <a:pt x="264" y="247"/>
                    <a:pt x="267" y="248"/>
                  </a:cubicBezTo>
                  <a:cubicBezTo>
                    <a:pt x="268" y="246"/>
                    <a:pt x="270" y="244"/>
                    <a:pt x="271" y="242"/>
                  </a:cubicBezTo>
                  <a:cubicBezTo>
                    <a:pt x="270" y="240"/>
                    <a:pt x="269" y="238"/>
                    <a:pt x="268" y="236"/>
                  </a:cubicBezTo>
                  <a:cubicBezTo>
                    <a:pt x="266" y="234"/>
                    <a:pt x="265" y="232"/>
                    <a:pt x="264" y="230"/>
                  </a:cubicBezTo>
                  <a:cubicBezTo>
                    <a:pt x="263" y="229"/>
                    <a:pt x="263" y="229"/>
                    <a:pt x="263" y="229"/>
                  </a:cubicBezTo>
                  <a:cubicBezTo>
                    <a:pt x="264" y="228"/>
                    <a:pt x="264" y="228"/>
                    <a:pt x="264" y="228"/>
                  </a:cubicBezTo>
                  <a:cubicBezTo>
                    <a:pt x="266" y="225"/>
                    <a:pt x="268" y="222"/>
                    <a:pt x="270" y="219"/>
                  </a:cubicBezTo>
                  <a:cubicBezTo>
                    <a:pt x="270" y="218"/>
                    <a:pt x="270" y="218"/>
                    <a:pt x="270" y="218"/>
                  </a:cubicBezTo>
                  <a:cubicBezTo>
                    <a:pt x="271" y="218"/>
                    <a:pt x="271" y="218"/>
                    <a:pt x="271" y="218"/>
                  </a:cubicBezTo>
                  <a:cubicBezTo>
                    <a:pt x="273" y="218"/>
                    <a:pt x="276" y="219"/>
                    <a:pt x="278" y="219"/>
                  </a:cubicBezTo>
                  <a:cubicBezTo>
                    <a:pt x="281" y="219"/>
                    <a:pt x="283" y="220"/>
                    <a:pt x="285" y="220"/>
                  </a:cubicBezTo>
                  <a:cubicBezTo>
                    <a:pt x="286" y="218"/>
                    <a:pt x="288" y="215"/>
                    <a:pt x="289" y="213"/>
                  </a:cubicBezTo>
                  <a:cubicBezTo>
                    <a:pt x="287" y="211"/>
                    <a:pt x="285" y="210"/>
                    <a:pt x="284" y="208"/>
                  </a:cubicBezTo>
                  <a:cubicBezTo>
                    <a:pt x="282" y="206"/>
                    <a:pt x="280" y="204"/>
                    <a:pt x="278" y="203"/>
                  </a:cubicBezTo>
                  <a:cubicBezTo>
                    <a:pt x="278" y="202"/>
                    <a:pt x="278" y="202"/>
                    <a:pt x="278" y="202"/>
                  </a:cubicBezTo>
                  <a:cubicBezTo>
                    <a:pt x="278" y="201"/>
                    <a:pt x="278" y="201"/>
                    <a:pt x="278" y="201"/>
                  </a:cubicBezTo>
                  <a:cubicBezTo>
                    <a:pt x="279" y="198"/>
                    <a:pt x="281" y="194"/>
                    <a:pt x="282" y="190"/>
                  </a:cubicBezTo>
                  <a:cubicBezTo>
                    <a:pt x="282" y="190"/>
                    <a:pt x="282" y="190"/>
                    <a:pt x="282" y="190"/>
                  </a:cubicBezTo>
                  <a:cubicBezTo>
                    <a:pt x="283" y="190"/>
                    <a:pt x="283" y="190"/>
                    <a:pt x="283" y="190"/>
                  </a:cubicBezTo>
                  <a:cubicBezTo>
                    <a:pt x="285" y="189"/>
                    <a:pt x="288" y="189"/>
                    <a:pt x="290" y="189"/>
                  </a:cubicBezTo>
                  <a:cubicBezTo>
                    <a:pt x="293" y="189"/>
                    <a:pt x="295" y="189"/>
                    <a:pt x="297" y="188"/>
                  </a:cubicBezTo>
                  <a:cubicBezTo>
                    <a:pt x="298" y="186"/>
                    <a:pt x="299" y="183"/>
                    <a:pt x="299" y="181"/>
                  </a:cubicBezTo>
                  <a:cubicBezTo>
                    <a:pt x="297" y="179"/>
                    <a:pt x="295" y="178"/>
                    <a:pt x="293" y="177"/>
                  </a:cubicBezTo>
                  <a:cubicBezTo>
                    <a:pt x="291" y="176"/>
                    <a:pt x="289" y="174"/>
                    <a:pt x="287" y="173"/>
                  </a:cubicBezTo>
                  <a:cubicBezTo>
                    <a:pt x="286" y="173"/>
                    <a:pt x="286" y="173"/>
                    <a:pt x="286" y="173"/>
                  </a:cubicBezTo>
                  <a:cubicBezTo>
                    <a:pt x="286" y="172"/>
                    <a:pt x="286" y="172"/>
                    <a:pt x="286" y="172"/>
                  </a:cubicBezTo>
                  <a:cubicBezTo>
                    <a:pt x="287" y="168"/>
                    <a:pt x="287" y="165"/>
                    <a:pt x="287" y="160"/>
                  </a:cubicBezTo>
                  <a:cubicBezTo>
                    <a:pt x="287" y="160"/>
                    <a:pt x="287" y="160"/>
                    <a:pt x="287" y="160"/>
                  </a:cubicBezTo>
                  <a:cubicBezTo>
                    <a:pt x="288" y="159"/>
                    <a:pt x="288" y="159"/>
                    <a:pt x="288" y="159"/>
                  </a:cubicBezTo>
                  <a:cubicBezTo>
                    <a:pt x="290" y="159"/>
                    <a:pt x="293" y="158"/>
                    <a:pt x="295" y="157"/>
                  </a:cubicBezTo>
                  <a:cubicBezTo>
                    <a:pt x="297" y="156"/>
                    <a:pt x="300" y="156"/>
                    <a:pt x="302" y="155"/>
                  </a:cubicBezTo>
                  <a:cubicBezTo>
                    <a:pt x="302" y="155"/>
                    <a:pt x="302" y="155"/>
                    <a:pt x="302" y="155"/>
                  </a:cubicBezTo>
                  <a:cubicBezTo>
                    <a:pt x="302" y="153"/>
                    <a:pt x="302" y="152"/>
                    <a:pt x="302" y="151"/>
                  </a:cubicBezTo>
                  <a:cubicBezTo>
                    <a:pt x="302" y="149"/>
                    <a:pt x="302" y="148"/>
                    <a:pt x="302" y="147"/>
                  </a:cubicBezTo>
                  <a:close/>
                  <a:moveTo>
                    <a:pt x="159" y="110"/>
                  </a:moveTo>
                  <a:cubicBezTo>
                    <a:pt x="161" y="93"/>
                    <a:pt x="164" y="76"/>
                    <a:pt x="169" y="59"/>
                  </a:cubicBezTo>
                  <a:cubicBezTo>
                    <a:pt x="169" y="58"/>
                    <a:pt x="169" y="58"/>
                    <a:pt x="169" y="58"/>
                  </a:cubicBezTo>
                  <a:cubicBezTo>
                    <a:pt x="170" y="59"/>
                    <a:pt x="170" y="59"/>
                    <a:pt x="170" y="59"/>
                  </a:cubicBezTo>
                  <a:cubicBezTo>
                    <a:pt x="182" y="61"/>
                    <a:pt x="193" y="66"/>
                    <a:pt x="203" y="72"/>
                  </a:cubicBezTo>
                  <a:cubicBezTo>
                    <a:pt x="204" y="73"/>
                    <a:pt x="204" y="73"/>
                    <a:pt x="204" y="73"/>
                  </a:cubicBezTo>
                  <a:cubicBezTo>
                    <a:pt x="203" y="74"/>
                    <a:pt x="203" y="74"/>
                    <a:pt x="203" y="74"/>
                  </a:cubicBezTo>
                  <a:cubicBezTo>
                    <a:pt x="195" y="90"/>
                    <a:pt x="185" y="104"/>
                    <a:pt x="174" y="116"/>
                  </a:cubicBezTo>
                  <a:cubicBezTo>
                    <a:pt x="173" y="117"/>
                    <a:pt x="173" y="117"/>
                    <a:pt x="173" y="117"/>
                  </a:cubicBezTo>
                  <a:cubicBezTo>
                    <a:pt x="172" y="117"/>
                    <a:pt x="172" y="117"/>
                    <a:pt x="172" y="117"/>
                  </a:cubicBezTo>
                  <a:cubicBezTo>
                    <a:pt x="169" y="114"/>
                    <a:pt x="165" y="112"/>
                    <a:pt x="160" y="111"/>
                  </a:cubicBezTo>
                  <a:cubicBezTo>
                    <a:pt x="159" y="111"/>
                    <a:pt x="159" y="111"/>
                    <a:pt x="159" y="111"/>
                  </a:cubicBezTo>
                  <a:lnTo>
                    <a:pt x="159" y="110"/>
                  </a:lnTo>
                  <a:close/>
                  <a:moveTo>
                    <a:pt x="99" y="72"/>
                  </a:moveTo>
                  <a:cubicBezTo>
                    <a:pt x="109" y="65"/>
                    <a:pt x="120" y="61"/>
                    <a:pt x="132" y="58"/>
                  </a:cubicBezTo>
                  <a:cubicBezTo>
                    <a:pt x="133" y="58"/>
                    <a:pt x="133" y="58"/>
                    <a:pt x="133" y="58"/>
                  </a:cubicBezTo>
                  <a:cubicBezTo>
                    <a:pt x="134" y="59"/>
                    <a:pt x="134" y="59"/>
                    <a:pt x="134" y="59"/>
                  </a:cubicBezTo>
                  <a:cubicBezTo>
                    <a:pt x="139" y="76"/>
                    <a:pt x="142" y="93"/>
                    <a:pt x="143" y="110"/>
                  </a:cubicBezTo>
                  <a:cubicBezTo>
                    <a:pt x="143" y="111"/>
                    <a:pt x="143" y="111"/>
                    <a:pt x="143" y="111"/>
                  </a:cubicBezTo>
                  <a:cubicBezTo>
                    <a:pt x="142" y="111"/>
                    <a:pt x="142" y="111"/>
                    <a:pt x="142" y="111"/>
                  </a:cubicBezTo>
                  <a:cubicBezTo>
                    <a:pt x="138" y="112"/>
                    <a:pt x="134" y="114"/>
                    <a:pt x="130" y="116"/>
                  </a:cubicBezTo>
                  <a:cubicBezTo>
                    <a:pt x="129" y="117"/>
                    <a:pt x="129" y="117"/>
                    <a:pt x="129" y="117"/>
                  </a:cubicBezTo>
                  <a:cubicBezTo>
                    <a:pt x="128" y="116"/>
                    <a:pt x="128" y="116"/>
                    <a:pt x="128" y="116"/>
                  </a:cubicBezTo>
                  <a:cubicBezTo>
                    <a:pt x="117" y="103"/>
                    <a:pt x="107" y="89"/>
                    <a:pt x="99" y="74"/>
                  </a:cubicBezTo>
                  <a:cubicBezTo>
                    <a:pt x="98" y="73"/>
                    <a:pt x="98" y="73"/>
                    <a:pt x="98" y="73"/>
                  </a:cubicBezTo>
                  <a:lnTo>
                    <a:pt x="99" y="72"/>
                  </a:lnTo>
                  <a:close/>
                  <a:moveTo>
                    <a:pt x="59" y="132"/>
                  </a:moveTo>
                  <a:cubicBezTo>
                    <a:pt x="61" y="120"/>
                    <a:pt x="66" y="109"/>
                    <a:pt x="72" y="99"/>
                  </a:cubicBezTo>
                  <a:cubicBezTo>
                    <a:pt x="73" y="98"/>
                    <a:pt x="73" y="98"/>
                    <a:pt x="73" y="98"/>
                  </a:cubicBezTo>
                  <a:cubicBezTo>
                    <a:pt x="74" y="98"/>
                    <a:pt x="74" y="98"/>
                    <a:pt x="74" y="98"/>
                  </a:cubicBezTo>
                  <a:cubicBezTo>
                    <a:pt x="90" y="107"/>
                    <a:pt x="104" y="116"/>
                    <a:pt x="116" y="128"/>
                  </a:cubicBezTo>
                  <a:cubicBezTo>
                    <a:pt x="117" y="128"/>
                    <a:pt x="117" y="128"/>
                    <a:pt x="117" y="128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4" y="133"/>
                    <a:pt x="113" y="137"/>
                    <a:pt x="112" y="141"/>
                  </a:cubicBezTo>
                  <a:cubicBezTo>
                    <a:pt x="111" y="143"/>
                    <a:pt x="111" y="143"/>
                    <a:pt x="111" y="143"/>
                  </a:cubicBezTo>
                  <a:cubicBezTo>
                    <a:pt x="110" y="142"/>
                    <a:pt x="110" y="142"/>
                    <a:pt x="110" y="142"/>
                  </a:cubicBezTo>
                  <a:cubicBezTo>
                    <a:pt x="93" y="141"/>
                    <a:pt x="76" y="138"/>
                    <a:pt x="60" y="133"/>
                  </a:cubicBezTo>
                  <a:cubicBezTo>
                    <a:pt x="58" y="133"/>
                    <a:pt x="58" y="133"/>
                    <a:pt x="58" y="133"/>
                  </a:cubicBezTo>
                  <a:lnTo>
                    <a:pt x="59" y="132"/>
                  </a:lnTo>
                  <a:close/>
                  <a:moveTo>
                    <a:pt x="74" y="203"/>
                  </a:moveTo>
                  <a:cubicBezTo>
                    <a:pt x="73" y="203"/>
                    <a:pt x="73" y="203"/>
                    <a:pt x="73" y="203"/>
                  </a:cubicBezTo>
                  <a:cubicBezTo>
                    <a:pt x="72" y="202"/>
                    <a:pt x="72" y="202"/>
                    <a:pt x="72" y="202"/>
                  </a:cubicBezTo>
                  <a:cubicBezTo>
                    <a:pt x="66" y="192"/>
                    <a:pt x="61" y="181"/>
                    <a:pt x="59" y="170"/>
                  </a:cubicBezTo>
                  <a:cubicBezTo>
                    <a:pt x="58" y="168"/>
                    <a:pt x="58" y="168"/>
                    <a:pt x="58" y="168"/>
                  </a:cubicBezTo>
                  <a:cubicBezTo>
                    <a:pt x="60" y="168"/>
                    <a:pt x="60" y="168"/>
                    <a:pt x="60" y="168"/>
                  </a:cubicBezTo>
                  <a:cubicBezTo>
                    <a:pt x="76" y="163"/>
                    <a:pt x="93" y="160"/>
                    <a:pt x="110" y="159"/>
                  </a:cubicBezTo>
                  <a:cubicBezTo>
                    <a:pt x="111" y="159"/>
                    <a:pt x="111" y="159"/>
                    <a:pt x="111" y="159"/>
                  </a:cubicBezTo>
                  <a:cubicBezTo>
                    <a:pt x="111" y="160"/>
                    <a:pt x="111" y="160"/>
                    <a:pt x="111" y="160"/>
                  </a:cubicBezTo>
                  <a:cubicBezTo>
                    <a:pt x="112" y="164"/>
                    <a:pt x="114" y="168"/>
                    <a:pt x="116" y="172"/>
                  </a:cubicBezTo>
                  <a:cubicBezTo>
                    <a:pt x="117" y="173"/>
                    <a:pt x="117" y="173"/>
                    <a:pt x="117" y="173"/>
                  </a:cubicBezTo>
                  <a:cubicBezTo>
                    <a:pt x="116" y="174"/>
                    <a:pt x="116" y="174"/>
                    <a:pt x="116" y="174"/>
                  </a:cubicBezTo>
                  <a:cubicBezTo>
                    <a:pt x="103" y="185"/>
                    <a:pt x="89" y="194"/>
                    <a:pt x="74" y="203"/>
                  </a:cubicBezTo>
                  <a:close/>
                  <a:moveTo>
                    <a:pt x="143" y="191"/>
                  </a:moveTo>
                  <a:cubicBezTo>
                    <a:pt x="141" y="208"/>
                    <a:pt x="138" y="225"/>
                    <a:pt x="133" y="242"/>
                  </a:cubicBezTo>
                  <a:cubicBezTo>
                    <a:pt x="133" y="243"/>
                    <a:pt x="133" y="243"/>
                    <a:pt x="133" y="243"/>
                  </a:cubicBezTo>
                  <a:cubicBezTo>
                    <a:pt x="132" y="243"/>
                    <a:pt x="132" y="243"/>
                    <a:pt x="132" y="243"/>
                  </a:cubicBezTo>
                  <a:cubicBezTo>
                    <a:pt x="120" y="241"/>
                    <a:pt x="109" y="236"/>
                    <a:pt x="99" y="229"/>
                  </a:cubicBezTo>
                  <a:cubicBezTo>
                    <a:pt x="98" y="229"/>
                    <a:pt x="98" y="229"/>
                    <a:pt x="98" y="229"/>
                  </a:cubicBezTo>
                  <a:cubicBezTo>
                    <a:pt x="98" y="228"/>
                    <a:pt x="98" y="228"/>
                    <a:pt x="98" y="228"/>
                  </a:cubicBezTo>
                  <a:cubicBezTo>
                    <a:pt x="107" y="212"/>
                    <a:pt x="117" y="198"/>
                    <a:pt x="128" y="185"/>
                  </a:cubicBezTo>
                  <a:cubicBezTo>
                    <a:pt x="128" y="184"/>
                    <a:pt x="128" y="184"/>
                    <a:pt x="128" y="184"/>
                  </a:cubicBezTo>
                  <a:cubicBezTo>
                    <a:pt x="129" y="185"/>
                    <a:pt x="129" y="185"/>
                    <a:pt x="129" y="185"/>
                  </a:cubicBezTo>
                  <a:cubicBezTo>
                    <a:pt x="133" y="187"/>
                    <a:pt x="137" y="189"/>
                    <a:pt x="142" y="190"/>
                  </a:cubicBezTo>
                  <a:cubicBezTo>
                    <a:pt x="143" y="190"/>
                    <a:pt x="143" y="190"/>
                    <a:pt x="143" y="190"/>
                  </a:cubicBezTo>
                  <a:lnTo>
                    <a:pt x="143" y="191"/>
                  </a:lnTo>
                  <a:close/>
                  <a:moveTo>
                    <a:pt x="151" y="180"/>
                  </a:moveTo>
                  <a:cubicBezTo>
                    <a:pt x="143" y="180"/>
                    <a:pt x="136" y="177"/>
                    <a:pt x="130" y="171"/>
                  </a:cubicBezTo>
                  <a:cubicBezTo>
                    <a:pt x="125" y="166"/>
                    <a:pt x="122" y="159"/>
                    <a:pt x="122" y="151"/>
                  </a:cubicBezTo>
                  <a:cubicBezTo>
                    <a:pt x="122" y="143"/>
                    <a:pt x="125" y="136"/>
                    <a:pt x="130" y="130"/>
                  </a:cubicBezTo>
                  <a:cubicBezTo>
                    <a:pt x="136" y="125"/>
                    <a:pt x="143" y="122"/>
                    <a:pt x="151" y="122"/>
                  </a:cubicBezTo>
                  <a:cubicBezTo>
                    <a:pt x="159" y="122"/>
                    <a:pt x="166" y="125"/>
                    <a:pt x="172" y="130"/>
                  </a:cubicBezTo>
                  <a:cubicBezTo>
                    <a:pt x="183" y="142"/>
                    <a:pt x="183" y="160"/>
                    <a:pt x="172" y="171"/>
                  </a:cubicBezTo>
                  <a:cubicBezTo>
                    <a:pt x="166" y="177"/>
                    <a:pt x="159" y="180"/>
                    <a:pt x="151" y="180"/>
                  </a:cubicBezTo>
                  <a:close/>
                  <a:moveTo>
                    <a:pt x="203" y="229"/>
                  </a:moveTo>
                  <a:cubicBezTo>
                    <a:pt x="192" y="236"/>
                    <a:pt x="181" y="241"/>
                    <a:pt x="170" y="243"/>
                  </a:cubicBezTo>
                  <a:cubicBezTo>
                    <a:pt x="168" y="243"/>
                    <a:pt x="168" y="243"/>
                    <a:pt x="168" y="243"/>
                  </a:cubicBezTo>
                  <a:cubicBezTo>
                    <a:pt x="168" y="242"/>
                    <a:pt x="168" y="242"/>
                    <a:pt x="168" y="242"/>
                  </a:cubicBezTo>
                  <a:cubicBezTo>
                    <a:pt x="163" y="225"/>
                    <a:pt x="160" y="208"/>
                    <a:pt x="159" y="192"/>
                  </a:cubicBezTo>
                  <a:cubicBezTo>
                    <a:pt x="159" y="190"/>
                    <a:pt x="159" y="190"/>
                    <a:pt x="159" y="190"/>
                  </a:cubicBezTo>
                  <a:cubicBezTo>
                    <a:pt x="160" y="190"/>
                    <a:pt x="160" y="190"/>
                    <a:pt x="160" y="190"/>
                  </a:cubicBezTo>
                  <a:cubicBezTo>
                    <a:pt x="164" y="189"/>
                    <a:pt x="168" y="188"/>
                    <a:pt x="172" y="185"/>
                  </a:cubicBezTo>
                  <a:cubicBezTo>
                    <a:pt x="173" y="185"/>
                    <a:pt x="173" y="185"/>
                    <a:pt x="173" y="185"/>
                  </a:cubicBezTo>
                  <a:cubicBezTo>
                    <a:pt x="174" y="185"/>
                    <a:pt x="174" y="185"/>
                    <a:pt x="174" y="185"/>
                  </a:cubicBezTo>
                  <a:cubicBezTo>
                    <a:pt x="185" y="199"/>
                    <a:pt x="195" y="213"/>
                    <a:pt x="203" y="228"/>
                  </a:cubicBezTo>
                  <a:cubicBezTo>
                    <a:pt x="204" y="229"/>
                    <a:pt x="204" y="229"/>
                    <a:pt x="204" y="229"/>
                  </a:cubicBezTo>
                  <a:lnTo>
                    <a:pt x="203" y="229"/>
                  </a:lnTo>
                  <a:close/>
                  <a:moveTo>
                    <a:pt x="243" y="170"/>
                  </a:moveTo>
                  <a:cubicBezTo>
                    <a:pt x="241" y="182"/>
                    <a:pt x="236" y="193"/>
                    <a:pt x="229" y="203"/>
                  </a:cubicBezTo>
                  <a:cubicBezTo>
                    <a:pt x="229" y="204"/>
                    <a:pt x="229" y="204"/>
                    <a:pt x="229" y="204"/>
                  </a:cubicBezTo>
                  <a:cubicBezTo>
                    <a:pt x="228" y="203"/>
                    <a:pt x="228" y="203"/>
                    <a:pt x="228" y="203"/>
                  </a:cubicBezTo>
                  <a:cubicBezTo>
                    <a:pt x="212" y="195"/>
                    <a:pt x="198" y="185"/>
                    <a:pt x="185" y="174"/>
                  </a:cubicBezTo>
                  <a:cubicBezTo>
                    <a:pt x="185" y="173"/>
                    <a:pt x="185" y="173"/>
                    <a:pt x="185" y="173"/>
                  </a:cubicBezTo>
                  <a:cubicBezTo>
                    <a:pt x="185" y="172"/>
                    <a:pt x="185" y="172"/>
                    <a:pt x="185" y="172"/>
                  </a:cubicBezTo>
                  <a:cubicBezTo>
                    <a:pt x="188" y="169"/>
                    <a:pt x="189" y="164"/>
                    <a:pt x="190" y="160"/>
                  </a:cubicBezTo>
                  <a:cubicBezTo>
                    <a:pt x="191" y="159"/>
                    <a:pt x="191" y="159"/>
                    <a:pt x="191" y="159"/>
                  </a:cubicBezTo>
                  <a:cubicBezTo>
                    <a:pt x="192" y="159"/>
                    <a:pt x="192" y="159"/>
                    <a:pt x="192" y="159"/>
                  </a:cubicBezTo>
                  <a:cubicBezTo>
                    <a:pt x="208" y="161"/>
                    <a:pt x="225" y="164"/>
                    <a:pt x="242" y="168"/>
                  </a:cubicBezTo>
                  <a:cubicBezTo>
                    <a:pt x="243" y="169"/>
                    <a:pt x="243" y="169"/>
                    <a:pt x="243" y="169"/>
                  </a:cubicBezTo>
                  <a:lnTo>
                    <a:pt x="243" y="170"/>
                  </a:lnTo>
                  <a:close/>
                  <a:moveTo>
                    <a:pt x="242" y="134"/>
                  </a:moveTo>
                  <a:cubicBezTo>
                    <a:pt x="225" y="139"/>
                    <a:pt x="208" y="142"/>
                    <a:pt x="192" y="143"/>
                  </a:cubicBezTo>
                  <a:cubicBezTo>
                    <a:pt x="191" y="143"/>
                    <a:pt x="191" y="143"/>
                    <a:pt x="191" y="143"/>
                  </a:cubicBezTo>
                  <a:cubicBezTo>
                    <a:pt x="190" y="142"/>
                    <a:pt x="190" y="142"/>
                    <a:pt x="190" y="142"/>
                  </a:cubicBezTo>
                  <a:cubicBezTo>
                    <a:pt x="189" y="137"/>
                    <a:pt x="188" y="133"/>
                    <a:pt x="185" y="130"/>
                  </a:cubicBezTo>
                  <a:cubicBezTo>
                    <a:pt x="185" y="129"/>
                    <a:pt x="185" y="129"/>
                    <a:pt x="185" y="129"/>
                  </a:cubicBezTo>
                  <a:cubicBezTo>
                    <a:pt x="186" y="128"/>
                    <a:pt x="186" y="128"/>
                    <a:pt x="186" y="128"/>
                  </a:cubicBezTo>
                  <a:cubicBezTo>
                    <a:pt x="199" y="117"/>
                    <a:pt x="213" y="107"/>
                    <a:pt x="228" y="99"/>
                  </a:cubicBezTo>
                  <a:cubicBezTo>
                    <a:pt x="229" y="98"/>
                    <a:pt x="229" y="98"/>
                    <a:pt x="229" y="98"/>
                  </a:cubicBezTo>
                  <a:cubicBezTo>
                    <a:pt x="230" y="99"/>
                    <a:pt x="230" y="99"/>
                    <a:pt x="230" y="99"/>
                  </a:cubicBezTo>
                  <a:cubicBezTo>
                    <a:pt x="236" y="109"/>
                    <a:pt x="241" y="120"/>
                    <a:pt x="243" y="132"/>
                  </a:cubicBezTo>
                  <a:cubicBezTo>
                    <a:pt x="243" y="133"/>
                    <a:pt x="243" y="133"/>
                    <a:pt x="243" y="133"/>
                  </a:cubicBezTo>
                  <a:lnTo>
                    <a:pt x="242" y="134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86" name="Group 85"/>
          <p:cNvGrpSpPr/>
          <p:nvPr/>
        </p:nvGrpSpPr>
        <p:grpSpPr>
          <a:xfrm>
            <a:off x="18825029" y="4164530"/>
            <a:ext cx="4789664" cy="1538883"/>
            <a:chOff x="14190224" y="3062525"/>
            <a:chExt cx="4789664" cy="1538883"/>
          </a:xfrm>
        </p:grpSpPr>
        <p:grpSp>
          <p:nvGrpSpPr>
            <p:cNvPr id="87" name="Group 86"/>
            <p:cNvGrpSpPr/>
            <p:nvPr/>
          </p:nvGrpSpPr>
          <p:grpSpPr>
            <a:xfrm>
              <a:off x="15095276" y="3062525"/>
              <a:ext cx="3884612" cy="1538883"/>
              <a:chOff x="3894839" y="10606073"/>
              <a:chExt cx="3884612" cy="1538883"/>
            </a:xfrm>
          </p:grpSpPr>
          <p:sp>
            <p:nvSpPr>
              <p:cNvPr id="105" name="TextBox 104"/>
              <p:cNvSpPr txBox="1"/>
              <p:nvPr/>
            </p:nvSpPr>
            <p:spPr>
              <a:xfrm>
                <a:off x="3894839" y="10606073"/>
                <a:ext cx="3884612" cy="52322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fa-IR" sz="2800" b="1" dirty="0">
                    <a:solidFill>
                      <a:schemeClr val="accent1">
                        <a:lumMod val="50000"/>
                      </a:schemeClr>
                    </a:solidFill>
                    <a:effectLst>
                      <a:glow>
                        <a:srgbClr val="FF3399">
                          <a:alpha val="24000"/>
                        </a:srgbClr>
                      </a:glow>
                    </a:effectLst>
                    <a:latin typeface="Shabnam" panose="020B0603030804020204" pitchFamily="34" charset="-78"/>
                    <a:cs typeface="Shabnam" panose="020B0603030804020204" pitchFamily="34" charset="-78"/>
                  </a:rPr>
                  <a:t>تیتر عنوان را بنویسید</a:t>
                </a:r>
                <a:endParaRPr lang="en-US" sz="2800" b="1" dirty="0">
                  <a:solidFill>
                    <a:schemeClr val="accent1">
                      <a:lumMod val="50000"/>
                    </a:schemeClr>
                  </a:solidFill>
                  <a:effectLst>
                    <a:glow>
                      <a:srgbClr val="FF3399">
                        <a:alpha val="24000"/>
                      </a:srgbClr>
                    </a:glow>
                  </a:effectLst>
                  <a:latin typeface="Shabnam" panose="020B0603030804020204" pitchFamily="34" charset="-78"/>
                  <a:cs typeface="Shabnam" panose="020B0603030804020204" pitchFamily="34" charset="-78"/>
                </a:endParaRPr>
              </a:p>
            </p:txBody>
          </p:sp>
          <p:sp>
            <p:nvSpPr>
              <p:cNvPr id="106" name="TextBox 105"/>
              <p:cNvSpPr txBox="1"/>
              <p:nvPr/>
            </p:nvSpPr>
            <p:spPr>
              <a:xfrm>
                <a:off x="3894839" y="11129293"/>
                <a:ext cx="3596363" cy="101566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 rtl="1">
                  <a:lnSpc>
                    <a:spcPct val="150000"/>
                  </a:lnSpc>
                </a:pPr>
                <a:r>
                  <a:rPr lang="fa-IR" sz="2000" dirty="0">
                    <a:solidFill>
                      <a:srgbClr val="16191F"/>
                    </a:solidFill>
                    <a:latin typeface="Vazir" panose="020B0603030804020204" pitchFamily="34" charset="-78"/>
                    <a:cs typeface="Vazir" panose="020B0603030804020204" pitchFamily="34" charset="-78"/>
                  </a:rPr>
                  <a:t>فروشگاه مینارو ارائه دهنده انواع فایل های کاربردی</a:t>
                </a:r>
                <a:endParaRPr lang="en-US" sz="1800" b="1" dirty="0">
                  <a:solidFill>
                    <a:schemeClr val="bg1">
                      <a:lumMod val="65000"/>
                    </a:schemeClr>
                  </a:solidFill>
                  <a:effectLst>
                    <a:glow>
                      <a:srgbClr val="FF3399">
                        <a:alpha val="24000"/>
                      </a:srgbClr>
                    </a:glow>
                  </a:effectLst>
                  <a:latin typeface="Lato" panose="020F0502020204030203" pitchFamily="34" charset="0"/>
                </a:endParaRPr>
              </a:p>
            </p:txBody>
          </p:sp>
        </p:grpSp>
        <p:sp>
          <p:nvSpPr>
            <p:cNvPr id="88" name="Freeform 87"/>
            <p:cNvSpPr>
              <a:spLocks noEditPoints="1"/>
            </p:cNvSpPr>
            <p:nvPr/>
          </p:nvSpPr>
          <p:spPr bwMode="auto">
            <a:xfrm>
              <a:off x="14190224" y="3119675"/>
              <a:ext cx="702444" cy="701581"/>
            </a:xfrm>
            <a:custGeom>
              <a:avLst/>
              <a:gdLst>
                <a:gd name="T0" fmla="*/ 286 w 302"/>
                <a:gd name="T1" fmla="*/ 129 h 302"/>
                <a:gd name="T2" fmla="*/ 282 w 302"/>
                <a:gd name="T3" fmla="*/ 112 h 302"/>
                <a:gd name="T4" fmla="*/ 285 w 302"/>
                <a:gd name="T5" fmla="*/ 82 h 302"/>
                <a:gd name="T6" fmla="*/ 264 w 302"/>
                <a:gd name="T7" fmla="*/ 72 h 302"/>
                <a:gd name="T8" fmla="*/ 252 w 302"/>
                <a:gd name="T9" fmla="*/ 58 h 302"/>
                <a:gd name="T10" fmla="*/ 236 w 302"/>
                <a:gd name="T11" fmla="*/ 34 h 302"/>
                <a:gd name="T12" fmla="*/ 219 w 302"/>
                <a:gd name="T13" fmla="*/ 23 h 302"/>
                <a:gd name="T14" fmla="*/ 191 w 302"/>
                <a:gd name="T15" fmla="*/ 20 h 302"/>
                <a:gd name="T16" fmla="*/ 173 w 302"/>
                <a:gd name="T17" fmla="*/ 15 h 302"/>
                <a:gd name="T18" fmla="*/ 155 w 302"/>
                <a:gd name="T19" fmla="*/ 0 h 302"/>
                <a:gd name="T20" fmla="*/ 141 w 302"/>
                <a:gd name="T21" fmla="*/ 14 h 302"/>
                <a:gd name="T22" fmla="*/ 113 w 302"/>
                <a:gd name="T23" fmla="*/ 12 h 302"/>
                <a:gd name="T24" fmla="*/ 94 w 302"/>
                <a:gd name="T25" fmla="*/ 18 h 302"/>
                <a:gd name="T26" fmla="*/ 73 w 302"/>
                <a:gd name="T27" fmla="*/ 38 h 302"/>
                <a:gd name="T28" fmla="*/ 59 w 302"/>
                <a:gd name="T29" fmla="*/ 49 h 302"/>
                <a:gd name="T30" fmla="*/ 35 w 302"/>
                <a:gd name="T31" fmla="*/ 54 h 302"/>
                <a:gd name="T32" fmla="*/ 32 w 302"/>
                <a:gd name="T33" fmla="*/ 84 h 302"/>
                <a:gd name="T34" fmla="*/ 24 w 302"/>
                <a:gd name="T35" fmla="*/ 99 h 302"/>
                <a:gd name="T36" fmla="*/ 3 w 302"/>
                <a:gd name="T37" fmla="*/ 121 h 302"/>
                <a:gd name="T38" fmla="*/ 14 w 302"/>
                <a:gd name="T39" fmla="*/ 142 h 302"/>
                <a:gd name="T40" fmla="*/ 7 w 302"/>
                <a:gd name="T41" fmla="*/ 157 h 302"/>
                <a:gd name="T42" fmla="*/ 9 w 302"/>
                <a:gd name="T43" fmla="*/ 177 h 302"/>
                <a:gd name="T44" fmla="*/ 24 w 302"/>
                <a:gd name="T45" fmla="*/ 201 h 302"/>
                <a:gd name="T46" fmla="*/ 31 w 302"/>
                <a:gd name="T47" fmla="*/ 218 h 302"/>
                <a:gd name="T48" fmla="*/ 30 w 302"/>
                <a:gd name="T49" fmla="*/ 242 h 302"/>
                <a:gd name="T50" fmla="*/ 59 w 302"/>
                <a:gd name="T51" fmla="*/ 252 h 302"/>
                <a:gd name="T52" fmla="*/ 73 w 302"/>
                <a:gd name="T53" fmla="*/ 263 h 302"/>
                <a:gd name="T54" fmla="*/ 89 w 302"/>
                <a:gd name="T55" fmla="*/ 289 h 302"/>
                <a:gd name="T56" fmla="*/ 112 w 302"/>
                <a:gd name="T57" fmla="*/ 283 h 302"/>
                <a:gd name="T58" fmla="*/ 130 w 302"/>
                <a:gd name="T59" fmla="*/ 286 h 302"/>
                <a:gd name="T60" fmla="*/ 155 w 302"/>
                <a:gd name="T61" fmla="*/ 302 h 302"/>
                <a:gd name="T62" fmla="*/ 173 w 302"/>
                <a:gd name="T63" fmla="*/ 286 h 302"/>
                <a:gd name="T64" fmla="*/ 190 w 302"/>
                <a:gd name="T65" fmla="*/ 282 h 302"/>
                <a:gd name="T66" fmla="*/ 220 w 302"/>
                <a:gd name="T67" fmla="*/ 285 h 302"/>
                <a:gd name="T68" fmla="*/ 230 w 302"/>
                <a:gd name="T69" fmla="*/ 263 h 302"/>
                <a:gd name="T70" fmla="*/ 243 w 302"/>
                <a:gd name="T71" fmla="*/ 251 h 302"/>
                <a:gd name="T72" fmla="*/ 268 w 302"/>
                <a:gd name="T73" fmla="*/ 236 h 302"/>
                <a:gd name="T74" fmla="*/ 278 w 302"/>
                <a:gd name="T75" fmla="*/ 219 h 302"/>
                <a:gd name="T76" fmla="*/ 282 w 302"/>
                <a:gd name="T77" fmla="*/ 190 h 302"/>
                <a:gd name="T78" fmla="*/ 287 w 302"/>
                <a:gd name="T79" fmla="*/ 173 h 302"/>
                <a:gd name="T80" fmla="*/ 302 w 302"/>
                <a:gd name="T81" fmla="*/ 155 h 302"/>
                <a:gd name="T82" fmla="*/ 170 w 302"/>
                <a:gd name="T83" fmla="*/ 59 h 302"/>
                <a:gd name="T84" fmla="*/ 160 w 302"/>
                <a:gd name="T85" fmla="*/ 111 h 302"/>
                <a:gd name="T86" fmla="*/ 143 w 302"/>
                <a:gd name="T87" fmla="*/ 110 h 302"/>
                <a:gd name="T88" fmla="*/ 98 w 302"/>
                <a:gd name="T89" fmla="*/ 73 h 302"/>
                <a:gd name="T90" fmla="*/ 117 w 302"/>
                <a:gd name="T91" fmla="*/ 128 h 302"/>
                <a:gd name="T92" fmla="*/ 59 w 302"/>
                <a:gd name="T93" fmla="*/ 132 h 302"/>
                <a:gd name="T94" fmla="*/ 110 w 302"/>
                <a:gd name="T95" fmla="*/ 159 h 302"/>
                <a:gd name="T96" fmla="*/ 143 w 302"/>
                <a:gd name="T97" fmla="*/ 191 h 302"/>
                <a:gd name="T98" fmla="*/ 128 w 302"/>
                <a:gd name="T99" fmla="*/ 185 h 302"/>
                <a:gd name="T100" fmla="*/ 130 w 302"/>
                <a:gd name="T101" fmla="*/ 171 h 302"/>
                <a:gd name="T102" fmla="*/ 203 w 302"/>
                <a:gd name="T103" fmla="*/ 229 h 302"/>
                <a:gd name="T104" fmla="*/ 172 w 302"/>
                <a:gd name="T105" fmla="*/ 185 h 302"/>
                <a:gd name="T106" fmla="*/ 229 w 302"/>
                <a:gd name="T107" fmla="*/ 203 h 302"/>
                <a:gd name="T108" fmla="*/ 191 w 302"/>
                <a:gd name="T109" fmla="*/ 159 h 302"/>
                <a:gd name="T110" fmla="*/ 191 w 302"/>
                <a:gd name="T111" fmla="*/ 143 h 302"/>
                <a:gd name="T112" fmla="*/ 230 w 302"/>
                <a:gd name="T113" fmla="*/ 99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02" h="302">
                  <a:moveTo>
                    <a:pt x="302" y="147"/>
                  </a:moveTo>
                  <a:cubicBezTo>
                    <a:pt x="300" y="146"/>
                    <a:pt x="297" y="145"/>
                    <a:pt x="295" y="145"/>
                  </a:cubicBezTo>
                  <a:cubicBezTo>
                    <a:pt x="293" y="144"/>
                    <a:pt x="290" y="143"/>
                    <a:pt x="288" y="142"/>
                  </a:cubicBezTo>
                  <a:cubicBezTo>
                    <a:pt x="287" y="142"/>
                    <a:pt x="287" y="142"/>
                    <a:pt x="287" y="142"/>
                  </a:cubicBezTo>
                  <a:cubicBezTo>
                    <a:pt x="287" y="141"/>
                    <a:pt x="287" y="141"/>
                    <a:pt x="287" y="141"/>
                  </a:cubicBezTo>
                  <a:cubicBezTo>
                    <a:pt x="287" y="137"/>
                    <a:pt x="287" y="133"/>
                    <a:pt x="286" y="130"/>
                  </a:cubicBezTo>
                  <a:cubicBezTo>
                    <a:pt x="286" y="129"/>
                    <a:pt x="286" y="129"/>
                    <a:pt x="286" y="129"/>
                  </a:cubicBezTo>
                  <a:cubicBezTo>
                    <a:pt x="287" y="128"/>
                    <a:pt x="287" y="128"/>
                    <a:pt x="287" y="128"/>
                  </a:cubicBezTo>
                  <a:cubicBezTo>
                    <a:pt x="289" y="127"/>
                    <a:pt x="291" y="126"/>
                    <a:pt x="293" y="125"/>
                  </a:cubicBezTo>
                  <a:cubicBezTo>
                    <a:pt x="295" y="123"/>
                    <a:pt x="297" y="122"/>
                    <a:pt x="299" y="121"/>
                  </a:cubicBezTo>
                  <a:cubicBezTo>
                    <a:pt x="299" y="118"/>
                    <a:pt x="298" y="116"/>
                    <a:pt x="297" y="113"/>
                  </a:cubicBezTo>
                  <a:cubicBezTo>
                    <a:pt x="295" y="113"/>
                    <a:pt x="293" y="113"/>
                    <a:pt x="290" y="113"/>
                  </a:cubicBezTo>
                  <a:cubicBezTo>
                    <a:pt x="288" y="112"/>
                    <a:pt x="285" y="112"/>
                    <a:pt x="283" y="112"/>
                  </a:cubicBezTo>
                  <a:cubicBezTo>
                    <a:pt x="282" y="112"/>
                    <a:pt x="282" y="112"/>
                    <a:pt x="282" y="112"/>
                  </a:cubicBezTo>
                  <a:cubicBezTo>
                    <a:pt x="282" y="111"/>
                    <a:pt x="282" y="111"/>
                    <a:pt x="282" y="111"/>
                  </a:cubicBezTo>
                  <a:cubicBezTo>
                    <a:pt x="281" y="108"/>
                    <a:pt x="279" y="104"/>
                    <a:pt x="278" y="100"/>
                  </a:cubicBezTo>
                  <a:cubicBezTo>
                    <a:pt x="278" y="99"/>
                    <a:pt x="278" y="99"/>
                    <a:pt x="278" y="99"/>
                  </a:cubicBezTo>
                  <a:cubicBezTo>
                    <a:pt x="278" y="99"/>
                    <a:pt x="278" y="99"/>
                    <a:pt x="278" y="99"/>
                  </a:cubicBezTo>
                  <a:cubicBezTo>
                    <a:pt x="280" y="97"/>
                    <a:pt x="282" y="95"/>
                    <a:pt x="284" y="94"/>
                  </a:cubicBezTo>
                  <a:cubicBezTo>
                    <a:pt x="285" y="92"/>
                    <a:pt x="287" y="90"/>
                    <a:pt x="289" y="89"/>
                  </a:cubicBezTo>
                  <a:cubicBezTo>
                    <a:pt x="288" y="86"/>
                    <a:pt x="286" y="84"/>
                    <a:pt x="285" y="82"/>
                  </a:cubicBezTo>
                  <a:cubicBezTo>
                    <a:pt x="283" y="82"/>
                    <a:pt x="281" y="82"/>
                    <a:pt x="278" y="83"/>
                  </a:cubicBezTo>
                  <a:cubicBezTo>
                    <a:pt x="276" y="83"/>
                    <a:pt x="273" y="83"/>
                    <a:pt x="271" y="84"/>
                  </a:cubicBezTo>
                  <a:cubicBezTo>
                    <a:pt x="270" y="84"/>
                    <a:pt x="270" y="84"/>
                    <a:pt x="270" y="84"/>
                  </a:cubicBezTo>
                  <a:cubicBezTo>
                    <a:pt x="270" y="83"/>
                    <a:pt x="270" y="83"/>
                    <a:pt x="270" y="83"/>
                  </a:cubicBezTo>
                  <a:cubicBezTo>
                    <a:pt x="268" y="80"/>
                    <a:pt x="266" y="76"/>
                    <a:pt x="264" y="73"/>
                  </a:cubicBezTo>
                  <a:cubicBezTo>
                    <a:pt x="263" y="72"/>
                    <a:pt x="263" y="72"/>
                    <a:pt x="263" y="72"/>
                  </a:cubicBezTo>
                  <a:cubicBezTo>
                    <a:pt x="264" y="72"/>
                    <a:pt x="264" y="72"/>
                    <a:pt x="264" y="72"/>
                  </a:cubicBezTo>
                  <a:cubicBezTo>
                    <a:pt x="265" y="70"/>
                    <a:pt x="266" y="68"/>
                    <a:pt x="268" y="66"/>
                  </a:cubicBezTo>
                  <a:cubicBezTo>
                    <a:pt x="269" y="64"/>
                    <a:pt x="270" y="62"/>
                    <a:pt x="271" y="60"/>
                  </a:cubicBezTo>
                  <a:cubicBezTo>
                    <a:pt x="270" y="58"/>
                    <a:pt x="268" y="56"/>
                    <a:pt x="267" y="54"/>
                  </a:cubicBezTo>
                  <a:cubicBezTo>
                    <a:pt x="264" y="54"/>
                    <a:pt x="262" y="55"/>
                    <a:pt x="260" y="56"/>
                  </a:cubicBezTo>
                  <a:cubicBezTo>
                    <a:pt x="258" y="57"/>
                    <a:pt x="255" y="58"/>
                    <a:pt x="253" y="59"/>
                  </a:cubicBezTo>
                  <a:cubicBezTo>
                    <a:pt x="252" y="59"/>
                    <a:pt x="252" y="59"/>
                    <a:pt x="252" y="59"/>
                  </a:cubicBezTo>
                  <a:cubicBezTo>
                    <a:pt x="252" y="58"/>
                    <a:pt x="252" y="58"/>
                    <a:pt x="252" y="58"/>
                  </a:cubicBezTo>
                  <a:cubicBezTo>
                    <a:pt x="249" y="55"/>
                    <a:pt x="246" y="53"/>
                    <a:pt x="243" y="50"/>
                  </a:cubicBezTo>
                  <a:cubicBezTo>
                    <a:pt x="243" y="49"/>
                    <a:pt x="243" y="49"/>
                    <a:pt x="243" y="49"/>
                  </a:cubicBezTo>
                  <a:cubicBezTo>
                    <a:pt x="243" y="49"/>
                    <a:pt x="243" y="49"/>
                    <a:pt x="243" y="49"/>
                  </a:cubicBezTo>
                  <a:cubicBezTo>
                    <a:pt x="244" y="47"/>
                    <a:pt x="245" y="44"/>
                    <a:pt x="246" y="42"/>
                  </a:cubicBezTo>
                  <a:cubicBezTo>
                    <a:pt x="247" y="40"/>
                    <a:pt x="247" y="37"/>
                    <a:pt x="248" y="35"/>
                  </a:cubicBezTo>
                  <a:cubicBezTo>
                    <a:pt x="246" y="33"/>
                    <a:pt x="244" y="32"/>
                    <a:pt x="242" y="30"/>
                  </a:cubicBezTo>
                  <a:cubicBezTo>
                    <a:pt x="240" y="31"/>
                    <a:pt x="238" y="33"/>
                    <a:pt x="236" y="34"/>
                  </a:cubicBezTo>
                  <a:cubicBezTo>
                    <a:pt x="234" y="36"/>
                    <a:pt x="232" y="37"/>
                    <a:pt x="230" y="38"/>
                  </a:cubicBezTo>
                  <a:cubicBezTo>
                    <a:pt x="229" y="39"/>
                    <a:pt x="229" y="39"/>
                    <a:pt x="229" y="39"/>
                  </a:cubicBezTo>
                  <a:cubicBezTo>
                    <a:pt x="228" y="38"/>
                    <a:pt x="228" y="38"/>
                    <a:pt x="228" y="38"/>
                  </a:cubicBezTo>
                  <a:cubicBezTo>
                    <a:pt x="225" y="36"/>
                    <a:pt x="222" y="34"/>
                    <a:pt x="219" y="32"/>
                  </a:cubicBezTo>
                  <a:cubicBezTo>
                    <a:pt x="218" y="32"/>
                    <a:pt x="218" y="32"/>
                    <a:pt x="218" y="32"/>
                  </a:cubicBezTo>
                  <a:cubicBezTo>
                    <a:pt x="218" y="31"/>
                    <a:pt x="218" y="31"/>
                    <a:pt x="218" y="31"/>
                  </a:cubicBezTo>
                  <a:cubicBezTo>
                    <a:pt x="218" y="28"/>
                    <a:pt x="219" y="26"/>
                    <a:pt x="219" y="23"/>
                  </a:cubicBezTo>
                  <a:cubicBezTo>
                    <a:pt x="219" y="21"/>
                    <a:pt x="220" y="19"/>
                    <a:pt x="220" y="16"/>
                  </a:cubicBezTo>
                  <a:cubicBezTo>
                    <a:pt x="218" y="15"/>
                    <a:pt x="215" y="14"/>
                    <a:pt x="213" y="13"/>
                  </a:cubicBezTo>
                  <a:cubicBezTo>
                    <a:pt x="211" y="15"/>
                    <a:pt x="210" y="16"/>
                    <a:pt x="208" y="18"/>
                  </a:cubicBezTo>
                  <a:cubicBezTo>
                    <a:pt x="206" y="20"/>
                    <a:pt x="205" y="22"/>
                    <a:pt x="203" y="23"/>
                  </a:cubicBezTo>
                  <a:cubicBezTo>
                    <a:pt x="202" y="24"/>
                    <a:pt x="202" y="24"/>
                    <a:pt x="202" y="24"/>
                  </a:cubicBezTo>
                  <a:cubicBezTo>
                    <a:pt x="202" y="24"/>
                    <a:pt x="202" y="24"/>
                    <a:pt x="202" y="24"/>
                  </a:cubicBezTo>
                  <a:cubicBezTo>
                    <a:pt x="198" y="22"/>
                    <a:pt x="194" y="21"/>
                    <a:pt x="191" y="20"/>
                  </a:cubicBezTo>
                  <a:cubicBezTo>
                    <a:pt x="190" y="20"/>
                    <a:pt x="190" y="20"/>
                    <a:pt x="190" y="20"/>
                  </a:cubicBezTo>
                  <a:cubicBezTo>
                    <a:pt x="190" y="19"/>
                    <a:pt x="190" y="19"/>
                    <a:pt x="190" y="19"/>
                  </a:cubicBezTo>
                  <a:cubicBezTo>
                    <a:pt x="189" y="17"/>
                    <a:pt x="189" y="14"/>
                    <a:pt x="189" y="12"/>
                  </a:cubicBezTo>
                  <a:cubicBezTo>
                    <a:pt x="189" y="9"/>
                    <a:pt x="189" y="7"/>
                    <a:pt x="188" y="4"/>
                  </a:cubicBezTo>
                  <a:cubicBezTo>
                    <a:pt x="186" y="4"/>
                    <a:pt x="183" y="3"/>
                    <a:pt x="181" y="3"/>
                  </a:cubicBezTo>
                  <a:cubicBezTo>
                    <a:pt x="180" y="4"/>
                    <a:pt x="178" y="7"/>
                    <a:pt x="177" y="9"/>
                  </a:cubicBezTo>
                  <a:cubicBezTo>
                    <a:pt x="176" y="11"/>
                    <a:pt x="175" y="13"/>
                    <a:pt x="173" y="15"/>
                  </a:cubicBezTo>
                  <a:cubicBezTo>
                    <a:pt x="173" y="16"/>
                    <a:pt x="173" y="16"/>
                    <a:pt x="173" y="16"/>
                  </a:cubicBezTo>
                  <a:cubicBezTo>
                    <a:pt x="172" y="16"/>
                    <a:pt x="172" y="16"/>
                    <a:pt x="172" y="16"/>
                  </a:cubicBezTo>
                  <a:cubicBezTo>
                    <a:pt x="168" y="15"/>
                    <a:pt x="165" y="15"/>
                    <a:pt x="161" y="14"/>
                  </a:cubicBezTo>
                  <a:cubicBezTo>
                    <a:pt x="160" y="14"/>
                    <a:pt x="160" y="14"/>
                    <a:pt x="160" y="14"/>
                  </a:cubicBezTo>
                  <a:cubicBezTo>
                    <a:pt x="159" y="14"/>
                    <a:pt x="159" y="14"/>
                    <a:pt x="159" y="14"/>
                  </a:cubicBezTo>
                  <a:cubicBezTo>
                    <a:pt x="159" y="11"/>
                    <a:pt x="158" y="9"/>
                    <a:pt x="157" y="7"/>
                  </a:cubicBezTo>
                  <a:cubicBezTo>
                    <a:pt x="156" y="4"/>
                    <a:pt x="156" y="2"/>
                    <a:pt x="155" y="0"/>
                  </a:cubicBezTo>
                  <a:cubicBezTo>
                    <a:pt x="155" y="0"/>
                    <a:pt x="155" y="0"/>
                    <a:pt x="155" y="0"/>
                  </a:cubicBezTo>
                  <a:cubicBezTo>
                    <a:pt x="152" y="0"/>
                    <a:pt x="150" y="0"/>
                    <a:pt x="147" y="0"/>
                  </a:cubicBezTo>
                  <a:cubicBezTo>
                    <a:pt x="147" y="0"/>
                    <a:pt x="147" y="0"/>
                    <a:pt x="147" y="0"/>
                  </a:cubicBezTo>
                  <a:cubicBezTo>
                    <a:pt x="146" y="2"/>
                    <a:pt x="145" y="4"/>
                    <a:pt x="145" y="7"/>
                  </a:cubicBezTo>
                  <a:cubicBezTo>
                    <a:pt x="144" y="9"/>
                    <a:pt x="143" y="11"/>
                    <a:pt x="142" y="14"/>
                  </a:cubicBezTo>
                  <a:cubicBezTo>
                    <a:pt x="142" y="14"/>
                    <a:pt x="142" y="14"/>
                    <a:pt x="142" y="14"/>
                  </a:cubicBezTo>
                  <a:cubicBezTo>
                    <a:pt x="141" y="14"/>
                    <a:pt x="141" y="14"/>
                    <a:pt x="141" y="14"/>
                  </a:cubicBezTo>
                  <a:cubicBezTo>
                    <a:pt x="137" y="15"/>
                    <a:pt x="133" y="15"/>
                    <a:pt x="130" y="16"/>
                  </a:cubicBezTo>
                  <a:cubicBezTo>
                    <a:pt x="129" y="16"/>
                    <a:pt x="129" y="16"/>
                    <a:pt x="129" y="16"/>
                  </a:cubicBezTo>
                  <a:cubicBezTo>
                    <a:pt x="129" y="15"/>
                    <a:pt x="129" y="15"/>
                    <a:pt x="129" y="15"/>
                  </a:cubicBezTo>
                  <a:cubicBezTo>
                    <a:pt x="127" y="13"/>
                    <a:pt x="126" y="11"/>
                    <a:pt x="125" y="9"/>
                  </a:cubicBezTo>
                  <a:cubicBezTo>
                    <a:pt x="123" y="7"/>
                    <a:pt x="122" y="4"/>
                    <a:pt x="121" y="3"/>
                  </a:cubicBezTo>
                  <a:cubicBezTo>
                    <a:pt x="118" y="3"/>
                    <a:pt x="116" y="4"/>
                    <a:pt x="113" y="4"/>
                  </a:cubicBezTo>
                  <a:cubicBezTo>
                    <a:pt x="113" y="7"/>
                    <a:pt x="113" y="9"/>
                    <a:pt x="113" y="12"/>
                  </a:cubicBezTo>
                  <a:cubicBezTo>
                    <a:pt x="113" y="14"/>
                    <a:pt x="112" y="17"/>
                    <a:pt x="112" y="19"/>
                  </a:cubicBezTo>
                  <a:cubicBezTo>
                    <a:pt x="112" y="20"/>
                    <a:pt x="112" y="20"/>
                    <a:pt x="112" y="20"/>
                  </a:cubicBezTo>
                  <a:cubicBezTo>
                    <a:pt x="111" y="20"/>
                    <a:pt x="111" y="20"/>
                    <a:pt x="111" y="20"/>
                  </a:cubicBezTo>
                  <a:cubicBezTo>
                    <a:pt x="108" y="21"/>
                    <a:pt x="104" y="22"/>
                    <a:pt x="100" y="24"/>
                  </a:cubicBezTo>
                  <a:cubicBezTo>
                    <a:pt x="100" y="24"/>
                    <a:pt x="100" y="24"/>
                    <a:pt x="100" y="24"/>
                  </a:cubicBezTo>
                  <a:cubicBezTo>
                    <a:pt x="99" y="23"/>
                    <a:pt x="99" y="23"/>
                    <a:pt x="99" y="23"/>
                  </a:cubicBezTo>
                  <a:cubicBezTo>
                    <a:pt x="97" y="22"/>
                    <a:pt x="96" y="20"/>
                    <a:pt x="94" y="18"/>
                  </a:cubicBezTo>
                  <a:cubicBezTo>
                    <a:pt x="92" y="16"/>
                    <a:pt x="90" y="15"/>
                    <a:pt x="89" y="13"/>
                  </a:cubicBezTo>
                  <a:cubicBezTo>
                    <a:pt x="86" y="14"/>
                    <a:pt x="84" y="15"/>
                    <a:pt x="82" y="16"/>
                  </a:cubicBezTo>
                  <a:cubicBezTo>
                    <a:pt x="82" y="19"/>
                    <a:pt x="82" y="21"/>
                    <a:pt x="83" y="23"/>
                  </a:cubicBezTo>
                  <a:cubicBezTo>
                    <a:pt x="83" y="26"/>
                    <a:pt x="83" y="28"/>
                    <a:pt x="84" y="31"/>
                  </a:cubicBezTo>
                  <a:cubicBezTo>
                    <a:pt x="84" y="32"/>
                    <a:pt x="84" y="32"/>
                    <a:pt x="84" y="32"/>
                  </a:cubicBezTo>
                  <a:cubicBezTo>
                    <a:pt x="83" y="32"/>
                    <a:pt x="83" y="32"/>
                    <a:pt x="83" y="32"/>
                  </a:cubicBezTo>
                  <a:cubicBezTo>
                    <a:pt x="80" y="34"/>
                    <a:pt x="76" y="36"/>
                    <a:pt x="73" y="38"/>
                  </a:cubicBezTo>
                  <a:cubicBezTo>
                    <a:pt x="73" y="39"/>
                    <a:pt x="73" y="39"/>
                    <a:pt x="73" y="39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0" y="37"/>
                    <a:pt x="68" y="36"/>
                    <a:pt x="66" y="34"/>
                  </a:cubicBezTo>
                  <a:cubicBezTo>
                    <a:pt x="64" y="33"/>
                    <a:pt x="62" y="31"/>
                    <a:pt x="60" y="30"/>
                  </a:cubicBezTo>
                  <a:cubicBezTo>
                    <a:pt x="58" y="32"/>
                    <a:pt x="56" y="33"/>
                    <a:pt x="54" y="35"/>
                  </a:cubicBezTo>
                  <a:cubicBezTo>
                    <a:pt x="54" y="37"/>
                    <a:pt x="55" y="40"/>
                    <a:pt x="56" y="42"/>
                  </a:cubicBezTo>
                  <a:cubicBezTo>
                    <a:pt x="57" y="44"/>
                    <a:pt x="58" y="47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8" y="50"/>
                    <a:pt x="58" y="50"/>
                    <a:pt x="58" y="50"/>
                  </a:cubicBezTo>
                  <a:cubicBezTo>
                    <a:pt x="56" y="53"/>
                    <a:pt x="53" y="55"/>
                    <a:pt x="50" y="58"/>
                  </a:cubicBezTo>
                  <a:cubicBezTo>
                    <a:pt x="50" y="59"/>
                    <a:pt x="50" y="59"/>
                    <a:pt x="50" y="59"/>
                  </a:cubicBezTo>
                  <a:cubicBezTo>
                    <a:pt x="49" y="59"/>
                    <a:pt x="49" y="59"/>
                    <a:pt x="49" y="59"/>
                  </a:cubicBezTo>
                  <a:cubicBezTo>
                    <a:pt x="47" y="58"/>
                    <a:pt x="44" y="57"/>
                    <a:pt x="42" y="56"/>
                  </a:cubicBezTo>
                  <a:cubicBezTo>
                    <a:pt x="40" y="55"/>
                    <a:pt x="37" y="54"/>
                    <a:pt x="35" y="54"/>
                  </a:cubicBezTo>
                  <a:cubicBezTo>
                    <a:pt x="33" y="56"/>
                    <a:pt x="32" y="58"/>
                    <a:pt x="30" y="60"/>
                  </a:cubicBezTo>
                  <a:cubicBezTo>
                    <a:pt x="32" y="62"/>
                    <a:pt x="33" y="64"/>
                    <a:pt x="34" y="66"/>
                  </a:cubicBezTo>
                  <a:cubicBezTo>
                    <a:pt x="36" y="68"/>
                    <a:pt x="37" y="70"/>
                    <a:pt x="38" y="72"/>
                  </a:cubicBezTo>
                  <a:cubicBezTo>
                    <a:pt x="39" y="72"/>
                    <a:pt x="39" y="72"/>
                    <a:pt x="39" y="72"/>
                  </a:cubicBezTo>
                  <a:cubicBezTo>
                    <a:pt x="38" y="73"/>
                    <a:pt x="38" y="73"/>
                    <a:pt x="38" y="73"/>
                  </a:cubicBezTo>
                  <a:cubicBezTo>
                    <a:pt x="36" y="76"/>
                    <a:pt x="34" y="80"/>
                    <a:pt x="32" y="83"/>
                  </a:cubicBezTo>
                  <a:cubicBezTo>
                    <a:pt x="32" y="84"/>
                    <a:pt x="32" y="84"/>
                    <a:pt x="32" y="84"/>
                  </a:cubicBezTo>
                  <a:cubicBezTo>
                    <a:pt x="31" y="84"/>
                    <a:pt x="31" y="84"/>
                    <a:pt x="31" y="84"/>
                  </a:cubicBezTo>
                  <a:cubicBezTo>
                    <a:pt x="29" y="83"/>
                    <a:pt x="26" y="83"/>
                    <a:pt x="24" y="83"/>
                  </a:cubicBezTo>
                  <a:cubicBezTo>
                    <a:pt x="21" y="82"/>
                    <a:pt x="19" y="82"/>
                    <a:pt x="17" y="82"/>
                  </a:cubicBezTo>
                  <a:cubicBezTo>
                    <a:pt x="15" y="84"/>
                    <a:pt x="14" y="86"/>
                    <a:pt x="13" y="89"/>
                  </a:cubicBezTo>
                  <a:cubicBezTo>
                    <a:pt x="15" y="90"/>
                    <a:pt x="16" y="92"/>
                    <a:pt x="18" y="94"/>
                  </a:cubicBezTo>
                  <a:cubicBezTo>
                    <a:pt x="20" y="95"/>
                    <a:pt x="22" y="97"/>
                    <a:pt x="24" y="99"/>
                  </a:cubicBezTo>
                  <a:cubicBezTo>
                    <a:pt x="24" y="99"/>
                    <a:pt x="24" y="99"/>
                    <a:pt x="24" y="99"/>
                  </a:cubicBezTo>
                  <a:cubicBezTo>
                    <a:pt x="24" y="100"/>
                    <a:pt x="24" y="100"/>
                    <a:pt x="24" y="100"/>
                  </a:cubicBezTo>
                  <a:cubicBezTo>
                    <a:pt x="22" y="104"/>
                    <a:pt x="21" y="108"/>
                    <a:pt x="20" y="111"/>
                  </a:cubicBezTo>
                  <a:cubicBezTo>
                    <a:pt x="20" y="112"/>
                    <a:pt x="20" y="112"/>
                    <a:pt x="20" y="112"/>
                  </a:cubicBezTo>
                  <a:cubicBezTo>
                    <a:pt x="19" y="112"/>
                    <a:pt x="19" y="112"/>
                    <a:pt x="19" y="112"/>
                  </a:cubicBezTo>
                  <a:cubicBezTo>
                    <a:pt x="17" y="112"/>
                    <a:pt x="14" y="112"/>
                    <a:pt x="12" y="113"/>
                  </a:cubicBezTo>
                  <a:cubicBezTo>
                    <a:pt x="9" y="113"/>
                    <a:pt x="7" y="113"/>
                    <a:pt x="4" y="113"/>
                  </a:cubicBezTo>
                  <a:cubicBezTo>
                    <a:pt x="4" y="116"/>
                    <a:pt x="3" y="118"/>
                    <a:pt x="3" y="121"/>
                  </a:cubicBezTo>
                  <a:cubicBezTo>
                    <a:pt x="5" y="122"/>
                    <a:pt x="7" y="123"/>
                    <a:pt x="9" y="125"/>
                  </a:cubicBezTo>
                  <a:cubicBezTo>
                    <a:pt x="11" y="126"/>
                    <a:pt x="13" y="127"/>
                    <a:pt x="15" y="128"/>
                  </a:cubicBezTo>
                  <a:cubicBezTo>
                    <a:pt x="16" y="129"/>
                    <a:pt x="16" y="129"/>
                    <a:pt x="16" y="129"/>
                  </a:cubicBezTo>
                  <a:cubicBezTo>
                    <a:pt x="16" y="130"/>
                    <a:pt x="16" y="130"/>
                    <a:pt x="16" y="130"/>
                  </a:cubicBezTo>
                  <a:cubicBezTo>
                    <a:pt x="15" y="133"/>
                    <a:pt x="15" y="137"/>
                    <a:pt x="15" y="141"/>
                  </a:cubicBezTo>
                  <a:cubicBezTo>
                    <a:pt x="14" y="142"/>
                    <a:pt x="14" y="142"/>
                    <a:pt x="14" y="142"/>
                  </a:cubicBezTo>
                  <a:cubicBezTo>
                    <a:pt x="14" y="142"/>
                    <a:pt x="14" y="142"/>
                    <a:pt x="14" y="142"/>
                  </a:cubicBezTo>
                  <a:cubicBezTo>
                    <a:pt x="12" y="143"/>
                    <a:pt x="9" y="144"/>
                    <a:pt x="7" y="145"/>
                  </a:cubicBezTo>
                  <a:cubicBezTo>
                    <a:pt x="4" y="145"/>
                    <a:pt x="2" y="146"/>
                    <a:pt x="0" y="147"/>
                  </a:cubicBezTo>
                  <a:cubicBezTo>
                    <a:pt x="0" y="147"/>
                    <a:pt x="0" y="147"/>
                    <a:pt x="0" y="147"/>
                  </a:cubicBezTo>
                  <a:cubicBezTo>
                    <a:pt x="0" y="148"/>
                    <a:pt x="0" y="150"/>
                    <a:pt x="0" y="151"/>
                  </a:cubicBezTo>
                  <a:cubicBezTo>
                    <a:pt x="0" y="152"/>
                    <a:pt x="0" y="153"/>
                    <a:pt x="0" y="155"/>
                  </a:cubicBezTo>
                  <a:cubicBezTo>
                    <a:pt x="0" y="155"/>
                    <a:pt x="0" y="155"/>
                    <a:pt x="0" y="155"/>
                  </a:cubicBezTo>
                  <a:cubicBezTo>
                    <a:pt x="2" y="156"/>
                    <a:pt x="4" y="156"/>
                    <a:pt x="7" y="157"/>
                  </a:cubicBezTo>
                  <a:cubicBezTo>
                    <a:pt x="9" y="158"/>
                    <a:pt x="12" y="158"/>
                    <a:pt x="14" y="159"/>
                  </a:cubicBezTo>
                  <a:cubicBezTo>
                    <a:pt x="14" y="160"/>
                    <a:pt x="14" y="160"/>
                    <a:pt x="14" y="160"/>
                  </a:cubicBezTo>
                  <a:cubicBezTo>
                    <a:pt x="15" y="160"/>
                    <a:pt x="15" y="160"/>
                    <a:pt x="15" y="160"/>
                  </a:cubicBezTo>
                  <a:cubicBezTo>
                    <a:pt x="15" y="165"/>
                    <a:pt x="15" y="168"/>
                    <a:pt x="16" y="172"/>
                  </a:cubicBezTo>
                  <a:cubicBezTo>
                    <a:pt x="16" y="173"/>
                    <a:pt x="16" y="173"/>
                    <a:pt x="16" y="173"/>
                  </a:cubicBezTo>
                  <a:cubicBezTo>
                    <a:pt x="15" y="173"/>
                    <a:pt x="15" y="173"/>
                    <a:pt x="15" y="173"/>
                  </a:cubicBezTo>
                  <a:cubicBezTo>
                    <a:pt x="13" y="174"/>
                    <a:pt x="11" y="176"/>
                    <a:pt x="9" y="177"/>
                  </a:cubicBezTo>
                  <a:cubicBezTo>
                    <a:pt x="7" y="178"/>
                    <a:pt x="5" y="179"/>
                    <a:pt x="3" y="181"/>
                  </a:cubicBezTo>
                  <a:cubicBezTo>
                    <a:pt x="3" y="183"/>
                    <a:pt x="4" y="186"/>
                    <a:pt x="4" y="188"/>
                  </a:cubicBezTo>
                  <a:cubicBezTo>
                    <a:pt x="7" y="189"/>
                    <a:pt x="9" y="189"/>
                    <a:pt x="12" y="189"/>
                  </a:cubicBezTo>
                  <a:cubicBezTo>
                    <a:pt x="14" y="189"/>
                    <a:pt x="17" y="189"/>
                    <a:pt x="19" y="190"/>
                  </a:cubicBezTo>
                  <a:cubicBezTo>
                    <a:pt x="20" y="190"/>
                    <a:pt x="20" y="190"/>
                    <a:pt x="20" y="190"/>
                  </a:cubicBezTo>
                  <a:cubicBezTo>
                    <a:pt x="20" y="190"/>
                    <a:pt x="20" y="190"/>
                    <a:pt x="20" y="190"/>
                  </a:cubicBezTo>
                  <a:cubicBezTo>
                    <a:pt x="21" y="194"/>
                    <a:pt x="22" y="198"/>
                    <a:pt x="24" y="201"/>
                  </a:cubicBezTo>
                  <a:cubicBezTo>
                    <a:pt x="24" y="202"/>
                    <a:pt x="24" y="202"/>
                    <a:pt x="24" y="202"/>
                  </a:cubicBezTo>
                  <a:cubicBezTo>
                    <a:pt x="24" y="203"/>
                    <a:pt x="24" y="203"/>
                    <a:pt x="24" y="203"/>
                  </a:cubicBezTo>
                  <a:cubicBezTo>
                    <a:pt x="22" y="204"/>
                    <a:pt x="20" y="206"/>
                    <a:pt x="18" y="208"/>
                  </a:cubicBezTo>
                  <a:cubicBezTo>
                    <a:pt x="16" y="210"/>
                    <a:pt x="15" y="211"/>
                    <a:pt x="13" y="213"/>
                  </a:cubicBezTo>
                  <a:cubicBezTo>
                    <a:pt x="14" y="215"/>
                    <a:pt x="15" y="218"/>
                    <a:pt x="17" y="220"/>
                  </a:cubicBezTo>
                  <a:cubicBezTo>
                    <a:pt x="19" y="220"/>
                    <a:pt x="21" y="219"/>
                    <a:pt x="24" y="219"/>
                  </a:cubicBezTo>
                  <a:cubicBezTo>
                    <a:pt x="26" y="219"/>
                    <a:pt x="29" y="218"/>
                    <a:pt x="31" y="218"/>
                  </a:cubicBezTo>
                  <a:cubicBezTo>
                    <a:pt x="32" y="218"/>
                    <a:pt x="32" y="218"/>
                    <a:pt x="32" y="218"/>
                  </a:cubicBezTo>
                  <a:cubicBezTo>
                    <a:pt x="32" y="219"/>
                    <a:pt x="32" y="219"/>
                    <a:pt x="32" y="219"/>
                  </a:cubicBezTo>
                  <a:cubicBezTo>
                    <a:pt x="34" y="222"/>
                    <a:pt x="36" y="225"/>
                    <a:pt x="38" y="228"/>
                  </a:cubicBezTo>
                  <a:cubicBezTo>
                    <a:pt x="39" y="229"/>
                    <a:pt x="39" y="229"/>
                    <a:pt x="39" y="229"/>
                  </a:cubicBezTo>
                  <a:cubicBezTo>
                    <a:pt x="38" y="230"/>
                    <a:pt x="38" y="230"/>
                    <a:pt x="38" y="230"/>
                  </a:cubicBezTo>
                  <a:cubicBezTo>
                    <a:pt x="37" y="232"/>
                    <a:pt x="36" y="234"/>
                    <a:pt x="34" y="236"/>
                  </a:cubicBezTo>
                  <a:cubicBezTo>
                    <a:pt x="33" y="238"/>
                    <a:pt x="32" y="240"/>
                    <a:pt x="30" y="242"/>
                  </a:cubicBezTo>
                  <a:cubicBezTo>
                    <a:pt x="32" y="244"/>
                    <a:pt x="33" y="246"/>
                    <a:pt x="35" y="248"/>
                  </a:cubicBezTo>
                  <a:cubicBezTo>
                    <a:pt x="37" y="247"/>
                    <a:pt x="40" y="246"/>
                    <a:pt x="42" y="246"/>
                  </a:cubicBezTo>
                  <a:cubicBezTo>
                    <a:pt x="44" y="245"/>
                    <a:pt x="47" y="244"/>
                    <a:pt x="49" y="243"/>
                  </a:cubicBezTo>
                  <a:cubicBezTo>
                    <a:pt x="50" y="243"/>
                    <a:pt x="50" y="243"/>
                    <a:pt x="50" y="243"/>
                  </a:cubicBezTo>
                  <a:cubicBezTo>
                    <a:pt x="50" y="243"/>
                    <a:pt x="50" y="243"/>
                    <a:pt x="50" y="243"/>
                  </a:cubicBezTo>
                  <a:cubicBezTo>
                    <a:pt x="53" y="246"/>
                    <a:pt x="56" y="249"/>
                    <a:pt x="58" y="251"/>
                  </a:cubicBezTo>
                  <a:cubicBezTo>
                    <a:pt x="59" y="252"/>
                    <a:pt x="59" y="252"/>
                    <a:pt x="59" y="252"/>
                  </a:cubicBezTo>
                  <a:cubicBezTo>
                    <a:pt x="59" y="253"/>
                    <a:pt x="59" y="253"/>
                    <a:pt x="59" y="253"/>
                  </a:cubicBezTo>
                  <a:cubicBezTo>
                    <a:pt x="58" y="255"/>
                    <a:pt x="57" y="257"/>
                    <a:pt x="56" y="260"/>
                  </a:cubicBezTo>
                  <a:cubicBezTo>
                    <a:pt x="55" y="262"/>
                    <a:pt x="54" y="264"/>
                    <a:pt x="54" y="266"/>
                  </a:cubicBezTo>
                  <a:cubicBezTo>
                    <a:pt x="56" y="268"/>
                    <a:pt x="58" y="270"/>
                    <a:pt x="60" y="271"/>
                  </a:cubicBezTo>
                  <a:cubicBezTo>
                    <a:pt x="62" y="270"/>
                    <a:pt x="64" y="269"/>
                    <a:pt x="66" y="267"/>
                  </a:cubicBezTo>
                  <a:cubicBezTo>
                    <a:pt x="68" y="266"/>
                    <a:pt x="70" y="265"/>
                    <a:pt x="72" y="263"/>
                  </a:cubicBezTo>
                  <a:cubicBezTo>
                    <a:pt x="73" y="263"/>
                    <a:pt x="73" y="263"/>
                    <a:pt x="73" y="263"/>
                  </a:cubicBezTo>
                  <a:cubicBezTo>
                    <a:pt x="73" y="263"/>
                    <a:pt x="73" y="263"/>
                    <a:pt x="73" y="263"/>
                  </a:cubicBezTo>
                  <a:cubicBezTo>
                    <a:pt x="76" y="266"/>
                    <a:pt x="80" y="268"/>
                    <a:pt x="83" y="270"/>
                  </a:cubicBezTo>
                  <a:cubicBezTo>
                    <a:pt x="84" y="270"/>
                    <a:pt x="84" y="270"/>
                    <a:pt x="84" y="270"/>
                  </a:cubicBezTo>
                  <a:cubicBezTo>
                    <a:pt x="84" y="271"/>
                    <a:pt x="84" y="271"/>
                    <a:pt x="84" y="271"/>
                  </a:cubicBezTo>
                  <a:cubicBezTo>
                    <a:pt x="83" y="273"/>
                    <a:pt x="83" y="276"/>
                    <a:pt x="83" y="278"/>
                  </a:cubicBezTo>
                  <a:cubicBezTo>
                    <a:pt x="82" y="280"/>
                    <a:pt x="82" y="283"/>
                    <a:pt x="82" y="285"/>
                  </a:cubicBezTo>
                  <a:cubicBezTo>
                    <a:pt x="84" y="286"/>
                    <a:pt x="86" y="287"/>
                    <a:pt x="89" y="289"/>
                  </a:cubicBezTo>
                  <a:cubicBezTo>
                    <a:pt x="90" y="287"/>
                    <a:pt x="92" y="285"/>
                    <a:pt x="94" y="283"/>
                  </a:cubicBezTo>
                  <a:cubicBezTo>
                    <a:pt x="96" y="282"/>
                    <a:pt x="97" y="280"/>
                    <a:pt x="99" y="278"/>
                  </a:cubicBezTo>
                  <a:cubicBezTo>
                    <a:pt x="100" y="278"/>
                    <a:pt x="100" y="278"/>
                    <a:pt x="100" y="278"/>
                  </a:cubicBezTo>
                  <a:cubicBezTo>
                    <a:pt x="100" y="278"/>
                    <a:pt x="100" y="278"/>
                    <a:pt x="100" y="278"/>
                  </a:cubicBezTo>
                  <a:cubicBezTo>
                    <a:pt x="104" y="279"/>
                    <a:pt x="108" y="281"/>
                    <a:pt x="111" y="282"/>
                  </a:cubicBezTo>
                  <a:cubicBezTo>
                    <a:pt x="112" y="282"/>
                    <a:pt x="112" y="282"/>
                    <a:pt x="112" y="282"/>
                  </a:cubicBezTo>
                  <a:cubicBezTo>
                    <a:pt x="112" y="283"/>
                    <a:pt x="112" y="283"/>
                    <a:pt x="112" y="283"/>
                  </a:cubicBezTo>
                  <a:cubicBezTo>
                    <a:pt x="112" y="285"/>
                    <a:pt x="113" y="288"/>
                    <a:pt x="113" y="290"/>
                  </a:cubicBezTo>
                  <a:cubicBezTo>
                    <a:pt x="113" y="292"/>
                    <a:pt x="113" y="295"/>
                    <a:pt x="113" y="297"/>
                  </a:cubicBezTo>
                  <a:cubicBezTo>
                    <a:pt x="116" y="298"/>
                    <a:pt x="118" y="298"/>
                    <a:pt x="121" y="299"/>
                  </a:cubicBezTo>
                  <a:cubicBezTo>
                    <a:pt x="122" y="297"/>
                    <a:pt x="124" y="295"/>
                    <a:pt x="125" y="293"/>
                  </a:cubicBezTo>
                  <a:cubicBezTo>
                    <a:pt x="126" y="291"/>
                    <a:pt x="127" y="288"/>
                    <a:pt x="129" y="287"/>
                  </a:cubicBezTo>
                  <a:cubicBezTo>
                    <a:pt x="129" y="286"/>
                    <a:pt x="129" y="286"/>
                    <a:pt x="129" y="286"/>
                  </a:cubicBezTo>
                  <a:cubicBezTo>
                    <a:pt x="130" y="286"/>
                    <a:pt x="130" y="286"/>
                    <a:pt x="130" y="286"/>
                  </a:cubicBezTo>
                  <a:cubicBezTo>
                    <a:pt x="133" y="286"/>
                    <a:pt x="137" y="287"/>
                    <a:pt x="141" y="287"/>
                  </a:cubicBezTo>
                  <a:cubicBezTo>
                    <a:pt x="142" y="287"/>
                    <a:pt x="142" y="287"/>
                    <a:pt x="142" y="287"/>
                  </a:cubicBezTo>
                  <a:cubicBezTo>
                    <a:pt x="142" y="288"/>
                    <a:pt x="142" y="288"/>
                    <a:pt x="142" y="288"/>
                  </a:cubicBezTo>
                  <a:cubicBezTo>
                    <a:pt x="143" y="290"/>
                    <a:pt x="144" y="293"/>
                    <a:pt x="145" y="295"/>
                  </a:cubicBezTo>
                  <a:cubicBezTo>
                    <a:pt x="145" y="297"/>
                    <a:pt x="146" y="300"/>
                    <a:pt x="147" y="302"/>
                  </a:cubicBezTo>
                  <a:cubicBezTo>
                    <a:pt x="147" y="302"/>
                    <a:pt x="147" y="302"/>
                    <a:pt x="147" y="302"/>
                  </a:cubicBezTo>
                  <a:cubicBezTo>
                    <a:pt x="150" y="302"/>
                    <a:pt x="152" y="302"/>
                    <a:pt x="155" y="302"/>
                  </a:cubicBezTo>
                  <a:cubicBezTo>
                    <a:pt x="155" y="302"/>
                    <a:pt x="155" y="302"/>
                    <a:pt x="155" y="302"/>
                  </a:cubicBezTo>
                  <a:cubicBezTo>
                    <a:pt x="156" y="300"/>
                    <a:pt x="156" y="297"/>
                    <a:pt x="157" y="295"/>
                  </a:cubicBezTo>
                  <a:cubicBezTo>
                    <a:pt x="158" y="293"/>
                    <a:pt x="159" y="290"/>
                    <a:pt x="159" y="288"/>
                  </a:cubicBezTo>
                  <a:cubicBezTo>
                    <a:pt x="160" y="287"/>
                    <a:pt x="160" y="287"/>
                    <a:pt x="160" y="287"/>
                  </a:cubicBezTo>
                  <a:cubicBezTo>
                    <a:pt x="161" y="287"/>
                    <a:pt x="161" y="287"/>
                    <a:pt x="161" y="287"/>
                  </a:cubicBezTo>
                  <a:cubicBezTo>
                    <a:pt x="165" y="287"/>
                    <a:pt x="168" y="286"/>
                    <a:pt x="172" y="286"/>
                  </a:cubicBezTo>
                  <a:cubicBezTo>
                    <a:pt x="173" y="286"/>
                    <a:pt x="173" y="286"/>
                    <a:pt x="173" y="286"/>
                  </a:cubicBezTo>
                  <a:cubicBezTo>
                    <a:pt x="173" y="287"/>
                    <a:pt x="173" y="287"/>
                    <a:pt x="173" y="287"/>
                  </a:cubicBezTo>
                  <a:cubicBezTo>
                    <a:pt x="175" y="288"/>
                    <a:pt x="176" y="291"/>
                    <a:pt x="177" y="293"/>
                  </a:cubicBezTo>
                  <a:cubicBezTo>
                    <a:pt x="178" y="295"/>
                    <a:pt x="180" y="297"/>
                    <a:pt x="181" y="299"/>
                  </a:cubicBezTo>
                  <a:cubicBezTo>
                    <a:pt x="183" y="298"/>
                    <a:pt x="186" y="298"/>
                    <a:pt x="188" y="297"/>
                  </a:cubicBezTo>
                  <a:cubicBezTo>
                    <a:pt x="189" y="295"/>
                    <a:pt x="189" y="292"/>
                    <a:pt x="189" y="290"/>
                  </a:cubicBezTo>
                  <a:cubicBezTo>
                    <a:pt x="189" y="288"/>
                    <a:pt x="189" y="285"/>
                    <a:pt x="190" y="283"/>
                  </a:cubicBezTo>
                  <a:cubicBezTo>
                    <a:pt x="190" y="282"/>
                    <a:pt x="190" y="282"/>
                    <a:pt x="190" y="282"/>
                  </a:cubicBezTo>
                  <a:cubicBezTo>
                    <a:pt x="191" y="282"/>
                    <a:pt x="191" y="282"/>
                    <a:pt x="191" y="282"/>
                  </a:cubicBezTo>
                  <a:cubicBezTo>
                    <a:pt x="194" y="281"/>
                    <a:pt x="198" y="279"/>
                    <a:pt x="202" y="278"/>
                  </a:cubicBezTo>
                  <a:cubicBezTo>
                    <a:pt x="202" y="278"/>
                    <a:pt x="202" y="278"/>
                    <a:pt x="202" y="278"/>
                  </a:cubicBezTo>
                  <a:cubicBezTo>
                    <a:pt x="203" y="278"/>
                    <a:pt x="203" y="278"/>
                    <a:pt x="203" y="278"/>
                  </a:cubicBezTo>
                  <a:cubicBezTo>
                    <a:pt x="205" y="280"/>
                    <a:pt x="206" y="282"/>
                    <a:pt x="208" y="283"/>
                  </a:cubicBezTo>
                  <a:cubicBezTo>
                    <a:pt x="210" y="285"/>
                    <a:pt x="211" y="287"/>
                    <a:pt x="213" y="289"/>
                  </a:cubicBezTo>
                  <a:cubicBezTo>
                    <a:pt x="215" y="288"/>
                    <a:pt x="218" y="286"/>
                    <a:pt x="220" y="285"/>
                  </a:cubicBezTo>
                  <a:cubicBezTo>
                    <a:pt x="220" y="283"/>
                    <a:pt x="219" y="280"/>
                    <a:pt x="219" y="278"/>
                  </a:cubicBezTo>
                  <a:cubicBezTo>
                    <a:pt x="219" y="276"/>
                    <a:pt x="218" y="273"/>
                    <a:pt x="218" y="271"/>
                  </a:cubicBezTo>
                  <a:cubicBezTo>
                    <a:pt x="218" y="270"/>
                    <a:pt x="218" y="270"/>
                    <a:pt x="218" y="270"/>
                  </a:cubicBezTo>
                  <a:cubicBezTo>
                    <a:pt x="219" y="270"/>
                    <a:pt x="219" y="270"/>
                    <a:pt x="219" y="270"/>
                  </a:cubicBezTo>
                  <a:cubicBezTo>
                    <a:pt x="222" y="268"/>
                    <a:pt x="225" y="266"/>
                    <a:pt x="228" y="263"/>
                  </a:cubicBezTo>
                  <a:cubicBezTo>
                    <a:pt x="229" y="263"/>
                    <a:pt x="229" y="263"/>
                    <a:pt x="229" y="263"/>
                  </a:cubicBezTo>
                  <a:cubicBezTo>
                    <a:pt x="230" y="263"/>
                    <a:pt x="230" y="263"/>
                    <a:pt x="230" y="263"/>
                  </a:cubicBezTo>
                  <a:cubicBezTo>
                    <a:pt x="232" y="265"/>
                    <a:pt x="234" y="266"/>
                    <a:pt x="236" y="267"/>
                  </a:cubicBezTo>
                  <a:cubicBezTo>
                    <a:pt x="238" y="269"/>
                    <a:pt x="240" y="270"/>
                    <a:pt x="242" y="271"/>
                  </a:cubicBezTo>
                  <a:cubicBezTo>
                    <a:pt x="244" y="270"/>
                    <a:pt x="246" y="268"/>
                    <a:pt x="248" y="266"/>
                  </a:cubicBezTo>
                  <a:cubicBezTo>
                    <a:pt x="247" y="264"/>
                    <a:pt x="247" y="262"/>
                    <a:pt x="246" y="260"/>
                  </a:cubicBezTo>
                  <a:cubicBezTo>
                    <a:pt x="245" y="257"/>
                    <a:pt x="244" y="255"/>
                    <a:pt x="243" y="253"/>
                  </a:cubicBezTo>
                  <a:cubicBezTo>
                    <a:pt x="243" y="252"/>
                    <a:pt x="243" y="252"/>
                    <a:pt x="243" y="252"/>
                  </a:cubicBezTo>
                  <a:cubicBezTo>
                    <a:pt x="243" y="251"/>
                    <a:pt x="243" y="251"/>
                    <a:pt x="243" y="251"/>
                  </a:cubicBezTo>
                  <a:cubicBezTo>
                    <a:pt x="246" y="249"/>
                    <a:pt x="249" y="246"/>
                    <a:pt x="252" y="243"/>
                  </a:cubicBezTo>
                  <a:cubicBezTo>
                    <a:pt x="252" y="243"/>
                    <a:pt x="252" y="243"/>
                    <a:pt x="252" y="243"/>
                  </a:cubicBezTo>
                  <a:cubicBezTo>
                    <a:pt x="253" y="243"/>
                    <a:pt x="253" y="243"/>
                    <a:pt x="253" y="243"/>
                  </a:cubicBezTo>
                  <a:cubicBezTo>
                    <a:pt x="255" y="244"/>
                    <a:pt x="258" y="245"/>
                    <a:pt x="260" y="246"/>
                  </a:cubicBezTo>
                  <a:cubicBezTo>
                    <a:pt x="262" y="246"/>
                    <a:pt x="264" y="247"/>
                    <a:pt x="267" y="248"/>
                  </a:cubicBezTo>
                  <a:cubicBezTo>
                    <a:pt x="268" y="246"/>
                    <a:pt x="270" y="244"/>
                    <a:pt x="271" y="242"/>
                  </a:cubicBezTo>
                  <a:cubicBezTo>
                    <a:pt x="270" y="240"/>
                    <a:pt x="269" y="238"/>
                    <a:pt x="268" y="236"/>
                  </a:cubicBezTo>
                  <a:cubicBezTo>
                    <a:pt x="266" y="234"/>
                    <a:pt x="265" y="232"/>
                    <a:pt x="264" y="230"/>
                  </a:cubicBezTo>
                  <a:cubicBezTo>
                    <a:pt x="263" y="229"/>
                    <a:pt x="263" y="229"/>
                    <a:pt x="263" y="229"/>
                  </a:cubicBezTo>
                  <a:cubicBezTo>
                    <a:pt x="264" y="228"/>
                    <a:pt x="264" y="228"/>
                    <a:pt x="264" y="228"/>
                  </a:cubicBezTo>
                  <a:cubicBezTo>
                    <a:pt x="266" y="225"/>
                    <a:pt x="268" y="222"/>
                    <a:pt x="270" y="219"/>
                  </a:cubicBezTo>
                  <a:cubicBezTo>
                    <a:pt x="270" y="218"/>
                    <a:pt x="270" y="218"/>
                    <a:pt x="270" y="218"/>
                  </a:cubicBezTo>
                  <a:cubicBezTo>
                    <a:pt x="271" y="218"/>
                    <a:pt x="271" y="218"/>
                    <a:pt x="271" y="218"/>
                  </a:cubicBezTo>
                  <a:cubicBezTo>
                    <a:pt x="273" y="218"/>
                    <a:pt x="276" y="219"/>
                    <a:pt x="278" y="219"/>
                  </a:cubicBezTo>
                  <a:cubicBezTo>
                    <a:pt x="281" y="219"/>
                    <a:pt x="283" y="220"/>
                    <a:pt x="285" y="220"/>
                  </a:cubicBezTo>
                  <a:cubicBezTo>
                    <a:pt x="286" y="218"/>
                    <a:pt x="288" y="215"/>
                    <a:pt x="289" y="213"/>
                  </a:cubicBezTo>
                  <a:cubicBezTo>
                    <a:pt x="287" y="211"/>
                    <a:pt x="285" y="210"/>
                    <a:pt x="284" y="208"/>
                  </a:cubicBezTo>
                  <a:cubicBezTo>
                    <a:pt x="282" y="206"/>
                    <a:pt x="280" y="204"/>
                    <a:pt x="278" y="203"/>
                  </a:cubicBezTo>
                  <a:cubicBezTo>
                    <a:pt x="278" y="202"/>
                    <a:pt x="278" y="202"/>
                    <a:pt x="278" y="202"/>
                  </a:cubicBezTo>
                  <a:cubicBezTo>
                    <a:pt x="278" y="201"/>
                    <a:pt x="278" y="201"/>
                    <a:pt x="278" y="201"/>
                  </a:cubicBezTo>
                  <a:cubicBezTo>
                    <a:pt x="279" y="198"/>
                    <a:pt x="281" y="194"/>
                    <a:pt x="282" y="190"/>
                  </a:cubicBezTo>
                  <a:cubicBezTo>
                    <a:pt x="282" y="190"/>
                    <a:pt x="282" y="190"/>
                    <a:pt x="282" y="190"/>
                  </a:cubicBezTo>
                  <a:cubicBezTo>
                    <a:pt x="283" y="190"/>
                    <a:pt x="283" y="190"/>
                    <a:pt x="283" y="190"/>
                  </a:cubicBezTo>
                  <a:cubicBezTo>
                    <a:pt x="285" y="189"/>
                    <a:pt x="288" y="189"/>
                    <a:pt x="290" y="189"/>
                  </a:cubicBezTo>
                  <a:cubicBezTo>
                    <a:pt x="293" y="189"/>
                    <a:pt x="295" y="189"/>
                    <a:pt x="297" y="188"/>
                  </a:cubicBezTo>
                  <a:cubicBezTo>
                    <a:pt x="298" y="186"/>
                    <a:pt x="299" y="183"/>
                    <a:pt x="299" y="181"/>
                  </a:cubicBezTo>
                  <a:cubicBezTo>
                    <a:pt x="297" y="179"/>
                    <a:pt x="295" y="178"/>
                    <a:pt x="293" y="177"/>
                  </a:cubicBezTo>
                  <a:cubicBezTo>
                    <a:pt x="291" y="176"/>
                    <a:pt x="289" y="174"/>
                    <a:pt x="287" y="173"/>
                  </a:cubicBezTo>
                  <a:cubicBezTo>
                    <a:pt x="286" y="173"/>
                    <a:pt x="286" y="173"/>
                    <a:pt x="286" y="173"/>
                  </a:cubicBezTo>
                  <a:cubicBezTo>
                    <a:pt x="286" y="172"/>
                    <a:pt x="286" y="172"/>
                    <a:pt x="286" y="172"/>
                  </a:cubicBezTo>
                  <a:cubicBezTo>
                    <a:pt x="287" y="168"/>
                    <a:pt x="287" y="165"/>
                    <a:pt x="287" y="160"/>
                  </a:cubicBezTo>
                  <a:cubicBezTo>
                    <a:pt x="287" y="160"/>
                    <a:pt x="287" y="160"/>
                    <a:pt x="287" y="160"/>
                  </a:cubicBezTo>
                  <a:cubicBezTo>
                    <a:pt x="288" y="159"/>
                    <a:pt x="288" y="159"/>
                    <a:pt x="288" y="159"/>
                  </a:cubicBezTo>
                  <a:cubicBezTo>
                    <a:pt x="290" y="159"/>
                    <a:pt x="293" y="158"/>
                    <a:pt x="295" y="157"/>
                  </a:cubicBezTo>
                  <a:cubicBezTo>
                    <a:pt x="297" y="156"/>
                    <a:pt x="300" y="156"/>
                    <a:pt x="302" y="155"/>
                  </a:cubicBezTo>
                  <a:cubicBezTo>
                    <a:pt x="302" y="155"/>
                    <a:pt x="302" y="155"/>
                    <a:pt x="302" y="155"/>
                  </a:cubicBezTo>
                  <a:cubicBezTo>
                    <a:pt x="302" y="153"/>
                    <a:pt x="302" y="152"/>
                    <a:pt x="302" y="151"/>
                  </a:cubicBezTo>
                  <a:cubicBezTo>
                    <a:pt x="302" y="149"/>
                    <a:pt x="302" y="148"/>
                    <a:pt x="302" y="147"/>
                  </a:cubicBezTo>
                  <a:close/>
                  <a:moveTo>
                    <a:pt x="159" y="110"/>
                  </a:moveTo>
                  <a:cubicBezTo>
                    <a:pt x="161" y="93"/>
                    <a:pt x="164" y="76"/>
                    <a:pt x="169" y="59"/>
                  </a:cubicBezTo>
                  <a:cubicBezTo>
                    <a:pt x="169" y="58"/>
                    <a:pt x="169" y="58"/>
                    <a:pt x="169" y="58"/>
                  </a:cubicBezTo>
                  <a:cubicBezTo>
                    <a:pt x="170" y="59"/>
                    <a:pt x="170" y="59"/>
                    <a:pt x="170" y="59"/>
                  </a:cubicBezTo>
                  <a:cubicBezTo>
                    <a:pt x="182" y="61"/>
                    <a:pt x="193" y="66"/>
                    <a:pt x="203" y="72"/>
                  </a:cubicBezTo>
                  <a:cubicBezTo>
                    <a:pt x="204" y="73"/>
                    <a:pt x="204" y="73"/>
                    <a:pt x="204" y="73"/>
                  </a:cubicBezTo>
                  <a:cubicBezTo>
                    <a:pt x="203" y="74"/>
                    <a:pt x="203" y="74"/>
                    <a:pt x="203" y="74"/>
                  </a:cubicBezTo>
                  <a:cubicBezTo>
                    <a:pt x="195" y="90"/>
                    <a:pt x="185" y="104"/>
                    <a:pt x="174" y="116"/>
                  </a:cubicBezTo>
                  <a:cubicBezTo>
                    <a:pt x="173" y="117"/>
                    <a:pt x="173" y="117"/>
                    <a:pt x="173" y="117"/>
                  </a:cubicBezTo>
                  <a:cubicBezTo>
                    <a:pt x="172" y="117"/>
                    <a:pt x="172" y="117"/>
                    <a:pt x="172" y="117"/>
                  </a:cubicBezTo>
                  <a:cubicBezTo>
                    <a:pt x="169" y="114"/>
                    <a:pt x="165" y="112"/>
                    <a:pt x="160" y="111"/>
                  </a:cubicBezTo>
                  <a:cubicBezTo>
                    <a:pt x="159" y="111"/>
                    <a:pt x="159" y="111"/>
                    <a:pt x="159" y="111"/>
                  </a:cubicBezTo>
                  <a:lnTo>
                    <a:pt x="159" y="110"/>
                  </a:lnTo>
                  <a:close/>
                  <a:moveTo>
                    <a:pt x="99" y="72"/>
                  </a:moveTo>
                  <a:cubicBezTo>
                    <a:pt x="109" y="65"/>
                    <a:pt x="120" y="61"/>
                    <a:pt x="132" y="58"/>
                  </a:cubicBezTo>
                  <a:cubicBezTo>
                    <a:pt x="133" y="58"/>
                    <a:pt x="133" y="58"/>
                    <a:pt x="133" y="58"/>
                  </a:cubicBezTo>
                  <a:cubicBezTo>
                    <a:pt x="134" y="59"/>
                    <a:pt x="134" y="59"/>
                    <a:pt x="134" y="59"/>
                  </a:cubicBezTo>
                  <a:cubicBezTo>
                    <a:pt x="139" y="76"/>
                    <a:pt x="142" y="93"/>
                    <a:pt x="143" y="110"/>
                  </a:cubicBezTo>
                  <a:cubicBezTo>
                    <a:pt x="143" y="111"/>
                    <a:pt x="143" y="111"/>
                    <a:pt x="143" y="111"/>
                  </a:cubicBezTo>
                  <a:cubicBezTo>
                    <a:pt x="142" y="111"/>
                    <a:pt x="142" y="111"/>
                    <a:pt x="142" y="111"/>
                  </a:cubicBezTo>
                  <a:cubicBezTo>
                    <a:pt x="138" y="112"/>
                    <a:pt x="134" y="114"/>
                    <a:pt x="130" y="116"/>
                  </a:cubicBezTo>
                  <a:cubicBezTo>
                    <a:pt x="129" y="117"/>
                    <a:pt x="129" y="117"/>
                    <a:pt x="129" y="117"/>
                  </a:cubicBezTo>
                  <a:cubicBezTo>
                    <a:pt x="128" y="116"/>
                    <a:pt x="128" y="116"/>
                    <a:pt x="128" y="116"/>
                  </a:cubicBezTo>
                  <a:cubicBezTo>
                    <a:pt x="117" y="103"/>
                    <a:pt x="107" y="89"/>
                    <a:pt x="99" y="74"/>
                  </a:cubicBezTo>
                  <a:cubicBezTo>
                    <a:pt x="98" y="73"/>
                    <a:pt x="98" y="73"/>
                    <a:pt x="98" y="73"/>
                  </a:cubicBezTo>
                  <a:lnTo>
                    <a:pt x="99" y="72"/>
                  </a:lnTo>
                  <a:close/>
                  <a:moveTo>
                    <a:pt x="59" y="132"/>
                  </a:moveTo>
                  <a:cubicBezTo>
                    <a:pt x="61" y="120"/>
                    <a:pt x="66" y="109"/>
                    <a:pt x="72" y="99"/>
                  </a:cubicBezTo>
                  <a:cubicBezTo>
                    <a:pt x="73" y="98"/>
                    <a:pt x="73" y="98"/>
                    <a:pt x="73" y="98"/>
                  </a:cubicBezTo>
                  <a:cubicBezTo>
                    <a:pt x="74" y="98"/>
                    <a:pt x="74" y="98"/>
                    <a:pt x="74" y="98"/>
                  </a:cubicBezTo>
                  <a:cubicBezTo>
                    <a:pt x="90" y="107"/>
                    <a:pt x="104" y="116"/>
                    <a:pt x="116" y="128"/>
                  </a:cubicBezTo>
                  <a:cubicBezTo>
                    <a:pt x="117" y="128"/>
                    <a:pt x="117" y="128"/>
                    <a:pt x="117" y="128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4" y="133"/>
                    <a:pt x="113" y="137"/>
                    <a:pt x="112" y="141"/>
                  </a:cubicBezTo>
                  <a:cubicBezTo>
                    <a:pt x="111" y="143"/>
                    <a:pt x="111" y="143"/>
                    <a:pt x="111" y="143"/>
                  </a:cubicBezTo>
                  <a:cubicBezTo>
                    <a:pt x="110" y="142"/>
                    <a:pt x="110" y="142"/>
                    <a:pt x="110" y="142"/>
                  </a:cubicBezTo>
                  <a:cubicBezTo>
                    <a:pt x="93" y="141"/>
                    <a:pt x="76" y="138"/>
                    <a:pt x="60" y="133"/>
                  </a:cubicBezTo>
                  <a:cubicBezTo>
                    <a:pt x="58" y="133"/>
                    <a:pt x="58" y="133"/>
                    <a:pt x="58" y="133"/>
                  </a:cubicBezTo>
                  <a:lnTo>
                    <a:pt x="59" y="132"/>
                  </a:lnTo>
                  <a:close/>
                  <a:moveTo>
                    <a:pt x="74" y="203"/>
                  </a:moveTo>
                  <a:cubicBezTo>
                    <a:pt x="73" y="203"/>
                    <a:pt x="73" y="203"/>
                    <a:pt x="73" y="203"/>
                  </a:cubicBezTo>
                  <a:cubicBezTo>
                    <a:pt x="72" y="202"/>
                    <a:pt x="72" y="202"/>
                    <a:pt x="72" y="202"/>
                  </a:cubicBezTo>
                  <a:cubicBezTo>
                    <a:pt x="66" y="192"/>
                    <a:pt x="61" y="181"/>
                    <a:pt x="59" y="170"/>
                  </a:cubicBezTo>
                  <a:cubicBezTo>
                    <a:pt x="58" y="168"/>
                    <a:pt x="58" y="168"/>
                    <a:pt x="58" y="168"/>
                  </a:cubicBezTo>
                  <a:cubicBezTo>
                    <a:pt x="60" y="168"/>
                    <a:pt x="60" y="168"/>
                    <a:pt x="60" y="168"/>
                  </a:cubicBezTo>
                  <a:cubicBezTo>
                    <a:pt x="76" y="163"/>
                    <a:pt x="93" y="160"/>
                    <a:pt x="110" y="159"/>
                  </a:cubicBezTo>
                  <a:cubicBezTo>
                    <a:pt x="111" y="159"/>
                    <a:pt x="111" y="159"/>
                    <a:pt x="111" y="159"/>
                  </a:cubicBezTo>
                  <a:cubicBezTo>
                    <a:pt x="111" y="160"/>
                    <a:pt x="111" y="160"/>
                    <a:pt x="111" y="160"/>
                  </a:cubicBezTo>
                  <a:cubicBezTo>
                    <a:pt x="112" y="164"/>
                    <a:pt x="114" y="168"/>
                    <a:pt x="116" y="172"/>
                  </a:cubicBezTo>
                  <a:cubicBezTo>
                    <a:pt x="117" y="173"/>
                    <a:pt x="117" y="173"/>
                    <a:pt x="117" y="173"/>
                  </a:cubicBezTo>
                  <a:cubicBezTo>
                    <a:pt x="116" y="174"/>
                    <a:pt x="116" y="174"/>
                    <a:pt x="116" y="174"/>
                  </a:cubicBezTo>
                  <a:cubicBezTo>
                    <a:pt x="103" y="185"/>
                    <a:pt x="89" y="194"/>
                    <a:pt x="74" y="203"/>
                  </a:cubicBezTo>
                  <a:close/>
                  <a:moveTo>
                    <a:pt x="143" y="191"/>
                  </a:moveTo>
                  <a:cubicBezTo>
                    <a:pt x="141" y="208"/>
                    <a:pt x="138" y="225"/>
                    <a:pt x="133" y="242"/>
                  </a:cubicBezTo>
                  <a:cubicBezTo>
                    <a:pt x="133" y="243"/>
                    <a:pt x="133" y="243"/>
                    <a:pt x="133" y="243"/>
                  </a:cubicBezTo>
                  <a:cubicBezTo>
                    <a:pt x="132" y="243"/>
                    <a:pt x="132" y="243"/>
                    <a:pt x="132" y="243"/>
                  </a:cubicBezTo>
                  <a:cubicBezTo>
                    <a:pt x="120" y="241"/>
                    <a:pt x="109" y="236"/>
                    <a:pt x="99" y="229"/>
                  </a:cubicBezTo>
                  <a:cubicBezTo>
                    <a:pt x="98" y="229"/>
                    <a:pt x="98" y="229"/>
                    <a:pt x="98" y="229"/>
                  </a:cubicBezTo>
                  <a:cubicBezTo>
                    <a:pt x="98" y="228"/>
                    <a:pt x="98" y="228"/>
                    <a:pt x="98" y="228"/>
                  </a:cubicBezTo>
                  <a:cubicBezTo>
                    <a:pt x="107" y="212"/>
                    <a:pt x="117" y="198"/>
                    <a:pt x="128" y="185"/>
                  </a:cubicBezTo>
                  <a:cubicBezTo>
                    <a:pt x="128" y="184"/>
                    <a:pt x="128" y="184"/>
                    <a:pt x="128" y="184"/>
                  </a:cubicBezTo>
                  <a:cubicBezTo>
                    <a:pt x="129" y="185"/>
                    <a:pt x="129" y="185"/>
                    <a:pt x="129" y="185"/>
                  </a:cubicBezTo>
                  <a:cubicBezTo>
                    <a:pt x="133" y="187"/>
                    <a:pt x="137" y="189"/>
                    <a:pt x="142" y="190"/>
                  </a:cubicBezTo>
                  <a:cubicBezTo>
                    <a:pt x="143" y="190"/>
                    <a:pt x="143" y="190"/>
                    <a:pt x="143" y="190"/>
                  </a:cubicBezTo>
                  <a:lnTo>
                    <a:pt x="143" y="191"/>
                  </a:lnTo>
                  <a:close/>
                  <a:moveTo>
                    <a:pt x="151" y="180"/>
                  </a:moveTo>
                  <a:cubicBezTo>
                    <a:pt x="143" y="180"/>
                    <a:pt x="136" y="177"/>
                    <a:pt x="130" y="171"/>
                  </a:cubicBezTo>
                  <a:cubicBezTo>
                    <a:pt x="125" y="166"/>
                    <a:pt x="122" y="159"/>
                    <a:pt x="122" y="151"/>
                  </a:cubicBezTo>
                  <a:cubicBezTo>
                    <a:pt x="122" y="143"/>
                    <a:pt x="125" y="136"/>
                    <a:pt x="130" y="130"/>
                  </a:cubicBezTo>
                  <a:cubicBezTo>
                    <a:pt x="136" y="125"/>
                    <a:pt x="143" y="122"/>
                    <a:pt x="151" y="122"/>
                  </a:cubicBezTo>
                  <a:cubicBezTo>
                    <a:pt x="159" y="122"/>
                    <a:pt x="166" y="125"/>
                    <a:pt x="172" y="130"/>
                  </a:cubicBezTo>
                  <a:cubicBezTo>
                    <a:pt x="183" y="142"/>
                    <a:pt x="183" y="160"/>
                    <a:pt x="172" y="171"/>
                  </a:cubicBezTo>
                  <a:cubicBezTo>
                    <a:pt x="166" y="177"/>
                    <a:pt x="159" y="180"/>
                    <a:pt x="151" y="180"/>
                  </a:cubicBezTo>
                  <a:close/>
                  <a:moveTo>
                    <a:pt x="203" y="229"/>
                  </a:moveTo>
                  <a:cubicBezTo>
                    <a:pt x="192" y="236"/>
                    <a:pt x="181" y="241"/>
                    <a:pt x="170" y="243"/>
                  </a:cubicBezTo>
                  <a:cubicBezTo>
                    <a:pt x="168" y="243"/>
                    <a:pt x="168" y="243"/>
                    <a:pt x="168" y="243"/>
                  </a:cubicBezTo>
                  <a:cubicBezTo>
                    <a:pt x="168" y="242"/>
                    <a:pt x="168" y="242"/>
                    <a:pt x="168" y="242"/>
                  </a:cubicBezTo>
                  <a:cubicBezTo>
                    <a:pt x="163" y="225"/>
                    <a:pt x="160" y="208"/>
                    <a:pt x="159" y="192"/>
                  </a:cubicBezTo>
                  <a:cubicBezTo>
                    <a:pt x="159" y="190"/>
                    <a:pt x="159" y="190"/>
                    <a:pt x="159" y="190"/>
                  </a:cubicBezTo>
                  <a:cubicBezTo>
                    <a:pt x="160" y="190"/>
                    <a:pt x="160" y="190"/>
                    <a:pt x="160" y="190"/>
                  </a:cubicBezTo>
                  <a:cubicBezTo>
                    <a:pt x="164" y="189"/>
                    <a:pt x="168" y="188"/>
                    <a:pt x="172" y="185"/>
                  </a:cubicBezTo>
                  <a:cubicBezTo>
                    <a:pt x="173" y="185"/>
                    <a:pt x="173" y="185"/>
                    <a:pt x="173" y="185"/>
                  </a:cubicBezTo>
                  <a:cubicBezTo>
                    <a:pt x="174" y="185"/>
                    <a:pt x="174" y="185"/>
                    <a:pt x="174" y="185"/>
                  </a:cubicBezTo>
                  <a:cubicBezTo>
                    <a:pt x="185" y="199"/>
                    <a:pt x="195" y="213"/>
                    <a:pt x="203" y="228"/>
                  </a:cubicBezTo>
                  <a:cubicBezTo>
                    <a:pt x="204" y="229"/>
                    <a:pt x="204" y="229"/>
                    <a:pt x="204" y="229"/>
                  </a:cubicBezTo>
                  <a:lnTo>
                    <a:pt x="203" y="229"/>
                  </a:lnTo>
                  <a:close/>
                  <a:moveTo>
                    <a:pt x="243" y="170"/>
                  </a:moveTo>
                  <a:cubicBezTo>
                    <a:pt x="241" y="182"/>
                    <a:pt x="236" y="193"/>
                    <a:pt x="229" y="203"/>
                  </a:cubicBezTo>
                  <a:cubicBezTo>
                    <a:pt x="229" y="204"/>
                    <a:pt x="229" y="204"/>
                    <a:pt x="229" y="204"/>
                  </a:cubicBezTo>
                  <a:cubicBezTo>
                    <a:pt x="228" y="203"/>
                    <a:pt x="228" y="203"/>
                    <a:pt x="228" y="203"/>
                  </a:cubicBezTo>
                  <a:cubicBezTo>
                    <a:pt x="212" y="195"/>
                    <a:pt x="198" y="185"/>
                    <a:pt x="185" y="174"/>
                  </a:cubicBezTo>
                  <a:cubicBezTo>
                    <a:pt x="185" y="173"/>
                    <a:pt x="185" y="173"/>
                    <a:pt x="185" y="173"/>
                  </a:cubicBezTo>
                  <a:cubicBezTo>
                    <a:pt x="185" y="172"/>
                    <a:pt x="185" y="172"/>
                    <a:pt x="185" y="172"/>
                  </a:cubicBezTo>
                  <a:cubicBezTo>
                    <a:pt x="188" y="169"/>
                    <a:pt x="189" y="164"/>
                    <a:pt x="190" y="160"/>
                  </a:cubicBezTo>
                  <a:cubicBezTo>
                    <a:pt x="191" y="159"/>
                    <a:pt x="191" y="159"/>
                    <a:pt x="191" y="159"/>
                  </a:cubicBezTo>
                  <a:cubicBezTo>
                    <a:pt x="192" y="159"/>
                    <a:pt x="192" y="159"/>
                    <a:pt x="192" y="159"/>
                  </a:cubicBezTo>
                  <a:cubicBezTo>
                    <a:pt x="208" y="161"/>
                    <a:pt x="225" y="164"/>
                    <a:pt x="242" y="168"/>
                  </a:cubicBezTo>
                  <a:cubicBezTo>
                    <a:pt x="243" y="169"/>
                    <a:pt x="243" y="169"/>
                    <a:pt x="243" y="169"/>
                  </a:cubicBezTo>
                  <a:lnTo>
                    <a:pt x="243" y="170"/>
                  </a:lnTo>
                  <a:close/>
                  <a:moveTo>
                    <a:pt x="242" y="134"/>
                  </a:moveTo>
                  <a:cubicBezTo>
                    <a:pt x="225" y="139"/>
                    <a:pt x="208" y="142"/>
                    <a:pt x="192" y="143"/>
                  </a:cubicBezTo>
                  <a:cubicBezTo>
                    <a:pt x="191" y="143"/>
                    <a:pt x="191" y="143"/>
                    <a:pt x="191" y="143"/>
                  </a:cubicBezTo>
                  <a:cubicBezTo>
                    <a:pt x="190" y="142"/>
                    <a:pt x="190" y="142"/>
                    <a:pt x="190" y="142"/>
                  </a:cubicBezTo>
                  <a:cubicBezTo>
                    <a:pt x="189" y="137"/>
                    <a:pt x="188" y="133"/>
                    <a:pt x="185" y="130"/>
                  </a:cubicBezTo>
                  <a:cubicBezTo>
                    <a:pt x="185" y="129"/>
                    <a:pt x="185" y="129"/>
                    <a:pt x="185" y="129"/>
                  </a:cubicBezTo>
                  <a:cubicBezTo>
                    <a:pt x="186" y="128"/>
                    <a:pt x="186" y="128"/>
                    <a:pt x="186" y="128"/>
                  </a:cubicBezTo>
                  <a:cubicBezTo>
                    <a:pt x="199" y="117"/>
                    <a:pt x="213" y="107"/>
                    <a:pt x="228" y="99"/>
                  </a:cubicBezTo>
                  <a:cubicBezTo>
                    <a:pt x="229" y="98"/>
                    <a:pt x="229" y="98"/>
                    <a:pt x="229" y="98"/>
                  </a:cubicBezTo>
                  <a:cubicBezTo>
                    <a:pt x="230" y="99"/>
                    <a:pt x="230" y="99"/>
                    <a:pt x="230" y="99"/>
                  </a:cubicBezTo>
                  <a:cubicBezTo>
                    <a:pt x="236" y="109"/>
                    <a:pt x="241" y="120"/>
                    <a:pt x="243" y="132"/>
                  </a:cubicBezTo>
                  <a:cubicBezTo>
                    <a:pt x="243" y="133"/>
                    <a:pt x="243" y="133"/>
                    <a:pt x="243" y="133"/>
                  </a:cubicBezTo>
                  <a:lnTo>
                    <a:pt x="242" y="134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07" name="Group 106"/>
          <p:cNvGrpSpPr/>
          <p:nvPr/>
        </p:nvGrpSpPr>
        <p:grpSpPr>
          <a:xfrm>
            <a:off x="13623616" y="6436173"/>
            <a:ext cx="4789664" cy="1538883"/>
            <a:chOff x="14190224" y="3062525"/>
            <a:chExt cx="4789664" cy="1538883"/>
          </a:xfrm>
        </p:grpSpPr>
        <p:grpSp>
          <p:nvGrpSpPr>
            <p:cNvPr id="108" name="Group 107"/>
            <p:cNvGrpSpPr/>
            <p:nvPr/>
          </p:nvGrpSpPr>
          <p:grpSpPr>
            <a:xfrm>
              <a:off x="15095276" y="3062525"/>
              <a:ext cx="3884612" cy="1538883"/>
              <a:chOff x="3894839" y="10606073"/>
              <a:chExt cx="3884612" cy="1538883"/>
            </a:xfrm>
          </p:grpSpPr>
          <p:sp>
            <p:nvSpPr>
              <p:cNvPr id="110" name="TextBox 109"/>
              <p:cNvSpPr txBox="1"/>
              <p:nvPr/>
            </p:nvSpPr>
            <p:spPr>
              <a:xfrm>
                <a:off x="3894839" y="10606073"/>
                <a:ext cx="3884612" cy="52322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fa-IR" sz="2800" b="1" dirty="0">
                    <a:solidFill>
                      <a:schemeClr val="accent1">
                        <a:lumMod val="50000"/>
                      </a:schemeClr>
                    </a:solidFill>
                    <a:effectLst>
                      <a:glow>
                        <a:srgbClr val="FF3399">
                          <a:alpha val="24000"/>
                        </a:srgbClr>
                      </a:glow>
                    </a:effectLst>
                    <a:latin typeface="Shabnam" panose="020B0603030804020204" pitchFamily="34" charset="-78"/>
                    <a:cs typeface="Shabnam" panose="020B0603030804020204" pitchFamily="34" charset="-78"/>
                  </a:rPr>
                  <a:t>تیتر عنوان را بنویسید</a:t>
                </a:r>
                <a:endParaRPr lang="en-US" sz="2800" b="1" dirty="0">
                  <a:solidFill>
                    <a:schemeClr val="accent1">
                      <a:lumMod val="50000"/>
                    </a:schemeClr>
                  </a:solidFill>
                  <a:effectLst>
                    <a:glow>
                      <a:srgbClr val="FF3399">
                        <a:alpha val="24000"/>
                      </a:srgbClr>
                    </a:glow>
                  </a:effectLst>
                  <a:latin typeface="Shabnam" panose="020B0603030804020204" pitchFamily="34" charset="-78"/>
                  <a:cs typeface="Shabnam" panose="020B0603030804020204" pitchFamily="34" charset="-78"/>
                </a:endParaRPr>
              </a:p>
            </p:txBody>
          </p:sp>
          <p:sp>
            <p:nvSpPr>
              <p:cNvPr id="111" name="TextBox 110"/>
              <p:cNvSpPr txBox="1"/>
              <p:nvPr/>
            </p:nvSpPr>
            <p:spPr>
              <a:xfrm>
                <a:off x="3894839" y="11129293"/>
                <a:ext cx="3560679" cy="101566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 rtl="1">
                  <a:lnSpc>
                    <a:spcPct val="150000"/>
                  </a:lnSpc>
                </a:pPr>
                <a:r>
                  <a:rPr lang="fa-IR" sz="2000" dirty="0">
                    <a:solidFill>
                      <a:srgbClr val="16191F"/>
                    </a:solidFill>
                    <a:latin typeface="Vazir" panose="020B0603030804020204" pitchFamily="34" charset="-78"/>
                    <a:cs typeface="Vazir" panose="020B0603030804020204" pitchFamily="34" charset="-78"/>
                  </a:rPr>
                  <a:t>فروشگاه مینارو ارائه دهنده انواع فایل های کاربردی</a:t>
                </a:r>
                <a:endParaRPr lang="en-US" sz="1800" b="1" dirty="0">
                  <a:solidFill>
                    <a:schemeClr val="bg1">
                      <a:lumMod val="65000"/>
                    </a:schemeClr>
                  </a:solidFill>
                  <a:effectLst>
                    <a:glow>
                      <a:srgbClr val="FF3399">
                        <a:alpha val="24000"/>
                      </a:srgbClr>
                    </a:glow>
                  </a:effectLst>
                  <a:latin typeface="Lato" panose="020F0502020204030203" pitchFamily="34" charset="0"/>
                </a:endParaRPr>
              </a:p>
            </p:txBody>
          </p:sp>
        </p:grpSp>
        <p:sp>
          <p:nvSpPr>
            <p:cNvPr id="109" name="Freeform 108"/>
            <p:cNvSpPr>
              <a:spLocks noEditPoints="1"/>
            </p:cNvSpPr>
            <p:nvPr/>
          </p:nvSpPr>
          <p:spPr bwMode="auto">
            <a:xfrm>
              <a:off x="14190224" y="3119675"/>
              <a:ext cx="702444" cy="701581"/>
            </a:xfrm>
            <a:custGeom>
              <a:avLst/>
              <a:gdLst>
                <a:gd name="T0" fmla="*/ 286 w 302"/>
                <a:gd name="T1" fmla="*/ 129 h 302"/>
                <a:gd name="T2" fmla="*/ 282 w 302"/>
                <a:gd name="T3" fmla="*/ 112 h 302"/>
                <a:gd name="T4" fmla="*/ 285 w 302"/>
                <a:gd name="T5" fmla="*/ 82 h 302"/>
                <a:gd name="T6" fmla="*/ 264 w 302"/>
                <a:gd name="T7" fmla="*/ 72 h 302"/>
                <a:gd name="T8" fmla="*/ 252 w 302"/>
                <a:gd name="T9" fmla="*/ 58 h 302"/>
                <a:gd name="T10" fmla="*/ 236 w 302"/>
                <a:gd name="T11" fmla="*/ 34 h 302"/>
                <a:gd name="T12" fmla="*/ 219 w 302"/>
                <a:gd name="T13" fmla="*/ 23 h 302"/>
                <a:gd name="T14" fmla="*/ 191 w 302"/>
                <a:gd name="T15" fmla="*/ 20 h 302"/>
                <a:gd name="T16" fmla="*/ 173 w 302"/>
                <a:gd name="T17" fmla="*/ 15 h 302"/>
                <a:gd name="T18" fmla="*/ 155 w 302"/>
                <a:gd name="T19" fmla="*/ 0 h 302"/>
                <a:gd name="T20" fmla="*/ 141 w 302"/>
                <a:gd name="T21" fmla="*/ 14 h 302"/>
                <a:gd name="T22" fmla="*/ 113 w 302"/>
                <a:gd name="T23" fmla="*/ 12 h 302"/>
                <a:gd name="T24" fmla="*/ 94 w 302"/>
                <a:gd name="T25" fmla="*/ 18 h 302"/>
                <a:gd name="T26" fmla="*/ 73 w 302"/>
                <a:gd name="T27" fmla="*/ 38 h 302"/>
                <a:gd name="T28" fmla="*/ 59 w 302"/>
                <a:gd name="T29" fmla="*/ 49 h 302"/>
                <a:gd name="T30" fmla="*/ 35 w 302"/>
                <a:gd name="T31" fmla="*/ 54 h 302"/>
                <a:gd name="T32" fmla="*/ 32 w 302"/>
                <a:gd name="T33" fmla="*/ 84 h 302"/>
                <a:gd name="T34" fmla="*/ 24 w 302"/>
                <a:gd name="T35" fmla="*/ 99 h 302"/>
                <a:gd name="T36" fmla="*/ 3 w 302"/>
                <a:gd name="T37" fmla="*/ 121 h 302"/>
                <a:gd name="T38" fmla="*/ 14 w 302"/>
                <a:gd name="T39" fmla="*/ 142 h 302"/>
                <a:gd name="T40" fmla="*/ 7 w 302"/>
                <a:gd name="T41" fmla="*/ 157 h 302"/>
                <a:gd name="T42" fmla="*/ 9 w 302"/>
                <a:gd name="T43" fmla="*/ 177 h 302"/>
                <a:gd name="T44" fmla="*/ 24 w 302"/>
                <a:gd name="T45" fmla="*/ 201 h 302"/>
                <a:gd name="T46" fmla="*/ 31 w 302"/>
                <a:gd name="T47" fmla="*/ 218 h 302"/>
                <a:gd name="T48" fmla="*/ 30 w 302"/>
                <a:gd name="T49" fmla="*/ 242 h 302"/>
                <a:gd name="T50" fmla="*/ 59 w 302"/>
                <a:gd name="T51" fmla="*/ 252 h 302"/>
                <a:gd name="T52" fmla="*/ 73 w 302"/>
                <a:gd name="T53" fmla="*/ 263 h 302"/>
                <a:gd name="T54" fmla="*/ 89 w 302"/>
                <a:gd name="T55" fmla="*/ 289 h 302"/>
                <a:gd name="T56" fmla="*/ 112 w 302"/>
                <a:gd name="T57" fmla="*/ 283 h 302"/>
                <a:gd name="T58" fmla="*/ 130 w 302"/>
                <a:gd name="T59" fmla="*/ 286 h 302"/>
                <a:gd name="T60" fmla="*/ 155 w 302"/>
                <a:gd name="T61" fmla="*/ 302 h 302"/>
                <a:gd name="T62" fmla="*/ 173 w 302"/>
                <a:gd name="T63" fmla="*/ 286 h 302"/>
                <a:gd name="T64" fmla="*/ 190 w 302"/>
                <a:gd name="T65" fmla="*/ 282 h 302"/>
                <a:gd name="T66" fmla="*/ 220 w 302"/>
                <a:gd name="T67" fmla="*/ 285 h 302"/>
                <a:gd name="T68" fmla="*/ 230 w 302"/>
                <a:gd name="T69" fmla="*/ 263 h 302"/>
                <a:gd name="T70" fmla="*/ 243 w 302"/>
                <a:gd name="T71" fmla="*/ 251 h 302"/>
                <a:gd name="T72" fmla="*/ 268 w 302"/>
                <a:gd name="T73" fmla="*/ 236 h 302"/>
                <a:gd name="T74" fmla="*/ 278 w 302"/>
                <a:gd name="T75" fmla="*/ 219 h 302"/>
                <a:gd name="T76" fmla="*/ 282 w 302"/>
                <a:gd name="T77" fmla="*/ 190 h 302"/>
                <a:gd name="T78" fmla="*/ 287 w 302"/>
                <a:gd name="T79" fmla="*/ 173 h 302"/>
                <a:gd name="T80" fmla="*/ 302 w 302"/>
                <a:gd name="T81" fmla="*/ 155 h 302"/>
                <a:gd name="T82" fmla="*/ 170 w 302"/>
                <a:gd name="T83" fmla="*/ 59 h 302"/>
                <a:gd name="T84" fmla="*/ 160 w 302"/>
                <a:gd name="T85" fmla="*/ 111 h 302"/>
                <a:gd name="T86" fmla="*/ 143 w 302"/>
                <a:gd name="T87" fmla="*/ 110 h 302"/>
                <a:gd name="T88" fmla="*/ 98 w 302"/>
                <a:gd name="T89" fmla="*/ 73 h 302"/>
                <a:gd name="T90" fmla="*/ 117 w 302"/>
                <a:gd name="T91" fmla="*/ 128 h 302"/>
                <a:gd name="T92" fmla="*/ 59 w 302"/>
                <a:gd name="T93" fmla="*/ 132 h 302"/>
                <a:gd name="T94" fmla="*/ 110 w 302"/>
                <a:gd name="T95" fmla="*/ 159 h 302"/>
                <a:gd name="T96" fmla="*/ 143 w 302"/>
                <a:gd name="T97" fmla="*/ 191 h 302"/>
                <a:gd name="T98" fmla="*/ 128 w 302"/>
                <a:gd name="T99" fmla="*/ 185 h 302"/>
                <a:gd name="T100" fmla="*/ 130 w 302"/>
                <a:gd name="T101" fmla="*/ 171 h 302"/>
                <a:gd name="T102" fmla="*/ 203 w 302"/>
                <a:gd name="T103" fmla="*/ 229 h 302"/>
                <a:gd name="T104" fmla="*/ 172 w 302"/>
                <a:gd name="T105" fmla="*/ 185 h 302"/>
                <a:gd name="T106" fmla="*/ 229 w 302"/>
                <a:gd name="T107" fmla="*/ 203 h 302"/>
                <a:gd name="T108" fmla="*/ 191 w 302"/>
                <a:gd name="T109" fmla="*/ 159 h 302"/>
                <a:gd name="T110" fmla="*/ 191 w 302"/>
                <a:gd name="T111" fmla="*/ 143 h 302"/>
                <a:gd name="T112" fmla="*/ 230 w 302"/>
                <a:gd name="T113" fmla="*/ 99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02" h="302">
                  <a:moveTo>
                    <a:pt x="302" y="147"/>
                  </a:moveTo>
                  <a:cubicBezTo>
                    <a:pt x="300" y="146"/>
                    <a:pt x="297" y="145"/>
                    <a:pt x="295" y="145"/>
                  </a:cubicBezTo>
                  <a:cubicBezTo>
                    <a:pt x="293" y="144"/>
                    <a:pt x="290" y="143"/>
                    <a:pt x="288" y="142"/>
                  </a:cubicBezTo>
                  <a:cubicBezTo>
                    <a:pt x="287" y="142"/>
                    <a:pt x="287" y="142"/>
                    <a:pt x="287" y="142"/>
                  </a:cubicBezTo>
                  <a:cubicBezTo>
                    <a:pt x="287" y="141"/>
                    <a:pt x="287" y="141"/>
                    <a:pt x="287" y="141"/>
                  </a:cubicBezTo>
                  <a:cubicBezTo>
                    <a:pt x="287" y="137"/>
                    <a:pt x="287" y="133"/>
                    <a:pt x="286" y="130"/>
                  </a:cubicBezTo>
                  <a:cubicBezTo>
                    <a:pt x="286" y="129"/>
                    <a:pt x="286" y="129"/>
                    <a:pt x="286" y="129"/>
                  </a:cubicBezTo>
                  <a:cubicBezTo>
                    <a:pt x="287" y="128"/>
                    <a:pt x="287" y="128"/>
                    <a:pt x="287" y="128"/>
                  </a:cubicBezTo>
                  <a:cubicBezTo>
                    <a:pt x="289" y="127"/>
                    <a:pt x="291" y="126"/>
                    <a:pt x="293" y="125"/>
                  </a:cubicBezTo>
                  <a:cubicBezTo>
                    <a:pt x="295" y="123"/>
                    <a:pt x="297" y="122"/>
                    <a:pt x="299" y="121"/>
                  </a:cubicBezTo>
                  <a:cubicBezTo>
                    <a:pt x="299" y="118"/>
                    <a:pt x="298" y="116"/>
                    <a:pt x="297" y="113"/>
                  </a:cubicBezTo>
                  <a:cubicBezTo>
                    <a:pt x="295" y="113"/>
                    <a:pt x="293" y="113"/>
                    <a:pt x="290" y="113"/>
                  </a:cubicBezTo>
                  <a:cubicBezTo>
                    <a:pt x="288" y="112"/>
                    <a:pt x="285" y="112"/>
                    <a:pt x="283" y="112"/>
                  </a:cubicBezTo>
                  <a:cubicBezTo>
                    <a:pt x="282" y="112"/>
                    <a:pt x="282" y="112"/>
                    <a:pt x="282" y="112"/>
                  </a:cubicBezTo>
                  <a:cubicBezTo>
                    <a:pt x="282" y="111"/>
                    <a:pt x="282" y="111"/>
                    <a:pt x="282" y="111"/>
                  </a:cubicBezTo>
                  <a:cubicBezTo>
                    <a:pt x="281" y="108"/>
                    <a:pt x="279" y="104"/>
                    <a:pt x="278" y="100"/>
                  </a:cubicBezTo>
                  <a:cubicBezTo>
                    <a:pt x="278" y="99"/>
                    <a:pt x="278" y="99"/>
                    <a:pt x="278" y="99"/>
                  </a:cubicBezTo>
                  <a:cubicBezTo>
                    <a:pt x="278" y="99"/>
                    <a:pt x="278" y="99"/>
                    <a:pt x="278" y="99"/>
                  </a:cubicBezTo>
                  <a:cubicBezTo>
                    <a:pt x="280" y="97"/>
                    <a:pt x="282" y="95"/>
                    <a:pt x="284" y="94"/>
                  </a:cubicBezTo>
                  <a:cubicBezTo>
                    <a:pt x="285" y="92"/>
                    <a:pt x="287" y="90"/>
                    <a:pt x="289" y="89"/>
                  </a:cubicBezTo>
                  <a:cubicBezTo>
                    <a:pt x="288" y="86"/>
                    <a:pt x="286" y="84"/>
                    <a:pt x="285" y="82"/>
                  </a:cubicBezTo>
                  <a:cubicBezTo>
                    <a:pt x="283" y="82"/>
                    <a:pt x="281" y="82"/>
                    <a:pt x="278" y="83"/>
                  </a:cubicBezTo>
                  <a:cubicBezTo>
                    <a:pt x="276" y="83"/>
                    <a:pt x="273" y="83"/>
                    <a:pt x="271" y="84"/>
                  </a:cubicBezTo>
                  <a:cubicBezTo>
                    <a:pt x="270" y="84"/>
                    <a:pt x="270" y="84"/>
                    <a:pt x="270" y="84"/>
                  </a:cubicBezTo>
                  <a:cubicBezTo>
                    <a:pt x="270" y="83"/>
                    <a:pt x="270" y="83"/>
                    <a:pt x="270" y="83"/>
                  </a:cubicBezTo>
                  <a:cubicBezTo>
                    <a:pt x="268" y="80"/>
                    <a:pt x="266" y="76"/>
                    <a:pt x="264" y="73"/>
                  </a:cubicBezTo>
                  <a:cubicBezTo>
                    <a:pt x="263" y="72"/>
                    <a:pt x="263" y="72"/>
                    <a:pt x="263" y="72"/>
                  </a:cubicBezTo>
                  <a:cubicBezTo>
                    <a:pt x="264" y="72"/>
                    <a:pt x="264" y="72"/>
                    <a:pt x="264" y="72"/>
                  </a:cubicBezTo>
                  <a:cubicBezTo>
                    <a:pt x="265" y="70"/>
                    <a:pt x="266" y="68"/>
                    <a:pt x="268" y="66"/>
                  </a:cubicBezTo>
                  <a:cubicBezTo>
                    <a:pt x="269" y="64"/>
                    <a:pt x="270" y="62"/>
                    <a:pt x="271" y="60"/>
                  </a:cubicBezTo>
                  <a:cubicBezTo>
                    <a:pt x="270" y="58"/>
                    <a:pt x="268" y="56"/>
                    <a:pt x="267" y="54"/>
                  </a:cubicBezTo>
                  <a:cubicBezTo>
                    <a:pt x="264" y="54"/>
                    <a:pt x="262" y="55"/>
                    <a:pt x="260" y="56"/>
                  </a:cubicBezTo>
                  <a:cubicBezTo>
                    <a:pt x="258" y="57"/>
                    <a:pt x="255" y="58"/>
                    <a:pt x="253" y="59"/>
                  </a:cubicBezTo>
                  <a:cubicBezTo>
                    <a:pt x="252" y="59"/>
                    <a:pt x="252" y="59"/>
                    <a:pt x="252" y="59"/>
                  </a:cubicBezTo>
                  <a:cubicBezTo>
                    <a:pt x="252" y="58"/>
                    <a:pt x="252" y="58"/>
                    <a:pt x="252" y="58"/>
                  </a:cubicBezTo>
                  <a:cubicBezTo>
                    <a:pt x="249" y="55"/>
                    <a:pt x="246" y="53"/>
                    <a:pt x="243" y="50"/>
                  </a:cubicBezTo>
                  <a:cubicBezTo>
                    <a:pt x="243" y="49"/>
                    <a:pt x="243" y="49"/>
                    <a:pt x="243" y="49"/>
                  </a:cubicBezTo>
                  <a:cubicBezTo>
                    <a:pt x="243" y="49"/>
                    <a:pt x="243" y="49"/>
                    <a:pt x="243" y="49"/>
                  </a:cubicBezTo>
                  <a:cubicBezTo>
                    <a:pt x="244" y="47"/>
                    <a:pt x="245" y="44"/>
                    <a:pt x="246" y="42"/>
                  </a:cubicBezTo>
                  <a:cubicBezTo>
                    <a:pt x="247" y="40"/>
                    <a:pt x="247" y="37"/>
                    <a:pt x="248" y="35"/>
                  </a:cubicBezTo>
                  <a:cubicBezTo>
                    <a:pt x="246" y="33"/>
                    <a:pt x="244" y="32"/>
                    <a:pt x="242" y="30"/>
                  </a:cubicBezTo>
                  <a:cubicBezTo>
                    <a:pt x="240" y="31"/>
                    <a:pt x="238" y="33"/>
                    <a:pt x="236" y="34"/>
                  </a:cubicBezTo>
                  <a:cubicBezTo>
                    <a:pt x="234" y="36"/>
                    <a:pt x="232" y="37"/>
                    <a:pt x="230" y="38"/>
                  </a:cubicBezTo>
                  <a:cubicBezTo>
                    <a:pt x="229" y="39"/>
                    <a:pt x="229" y="39"/>
                    <a:pt x="229" y="39"/>
                  </a:cubicBezTo>
                  <a:cubicBezTo>
                    <a:pt x="228" y="38"/>
                    <a:pt x="228" y="38"/>
                    <a:pt x="228" y="38"/>
                  </a:cubicBezTo>
                  <a:cubicBezTo>
                    <a:pt x="225" y="36"/>
                    <a:pt x="222" y="34"/>
                    <a:pt x="219" y="32"/>
                  </a:cubicBezTo>
                  <a:cubicBezTo>
                    <a:pt x="218" y="32"/>
                    <a:pt x="218" y="32"/>
                    <a:pt x="218" y="32"/>
                  </a:cubicBezTo>
                  <a:cubicBezTo>
                    <a:pt x="218" y="31"/>
                    <a:pt x="218" y="31"/>
                    <a:pt x="218" y="31"/>
                  </a:cubicBezTo>
                  <a:cubicBezTo>
                    <a:pt x="218" y="28"/>
                    <a:pt x="219" y="26"/>
                    <a:pt x="219" y="23"/>
                  </a:cubicBezTo>
                  <a:cubicBezTo>
                    <a:pt x="219" y="21"/>
                    <a:pt x="220" y="19"/>
                    <a:pt x="220" y="16"/>
                  </a:cubicBezTo>
                  <a:cubicBezTo>
                    <a:pt x="218" y="15"/>
                    <a:pt x="215" y="14"/>
                    <a:pt x="213" y="13"/>
                  </a:cubicBezTo>
                  <a:cubicBezTo>
                    <a:pt x="211" y="15"/>
                    <a:pt x="210" y="16"/>
                    <a:pt x="208" y="18"/>
                  </a:cubicBezTo>
                  <a:cubicBezTo>
                    <a:pt x="206" y="20"/>
                    <a:pt x="205" y="22"/>
                    <a:pt x="203" y="23"/>
                  </a:cubicBezTo>
                  <a:cubicBezTo>
                    <a:pt x="202" y="24"/>
                    <a:pt x="202" y="24"/>
                    <a:pt x="202" y="24"/>
                  </a:cubicBezTo>
                  <a:cubicBezTo>
                    <a:pt x="202" y="24"/>
                    <a:pt x="202" y="24"/>
                    <a:pt x="202" y="24"/>
                  </a:cubicBezTo>
                  <a:cubicBezTo>
                    <a:pt x="198" y="22"/>
                    <a:pt x="194" y="21"/>
                    <a:pt x="191" y="20"/>
                  </a:cubicBezTo>
                  <a:cubicBezTo>
                    <a:pt x="190" y="20"/>
                    <a:pt x="190" y="20"/>
                    <a:pt x="190" y="20"/>
                  </a:cubicBezTo>
                  <a:cubicBezTo>
                    <a:pt x="190" y="19"/>
                    <a:pt x="190" y="19"/>
                    <a:pt x="190" y="19"/>
                  </a:cubicBezTo>
                  <a:cubicBezTo>
                    <a:pt x="189" y="17"/>
                    <a:pt x="189" y="14"/>
                    <a:pt x="189" y="12"/>
                  </a:cubicBezTo>
                  <a:cubicBezTo>
                    <a:pt x="189" y="9"/>
                    <a:pt x="189" y="7"/>
                    <a:pt x="188" y="4"/>
                  </a:cubicBezTo>
                  <a:cubicBezTo>
                    <a:pt x="186" y="4"/>
                    <a:pt x="183" y="3"/>
                    <a:pt x="181" y="3"/>
                  </a:cubicBezTo>
                  <a:cubicBezTo>
                    <a:pt x="180" y="4"/>
                    <a:pt x="178" y="7"/>
                    <a:pt x="177" y="9"/>
                  </a:cubicBezTo>
                  <a:cubicBezTo>
                    <a:pt x="176" y="11"/>
                    <a:pt x="175" y="13"/>
                    <a:pt x="173" y="15"/>
                  </a:cubicBezTo>
                  <a:cubicBezTo>
                    <a:pt x="173" y="16"/>
                    <a:pt x="173" y="16"/>
                    <a:pt x="173" y="16"/>
                  </a:cubicBezTo>
                  <a:cubicBezTo>
                    <a:pt x="172" y="16"/>
                    <a:pt x="172" y="16"/>
                    <a:pt x="172" y="16"/>
                  </a:cubicBezTo>
                  <a:cubicBezTo>
                    <a:pt x="168" y="15"/>
                    <a:pt x="165" y="15"/>
                    <a:pt x="161" y="14"/>
                  </a:cubicBezTo>
                  <a:cubicBezTo>
                    <a:pt x="160" y="14"/>
                    <a:pt x="160" y="14"/>
                    <a:pt x="160" y="14"/>
                  </a:cubicBezTo>
                  <a:cubicBezTo>
                    <a:pt x="159" y="14"/>
                    <a:pt x="159" y="14"/>
                    <a:pt x="159" y="14"/>
                  </a:cubicBezTo>
                  <a:cubicBezTo>
                    <a:pt x="159" y="11"/>
                    <a:pt x="158" y="9"/>
                    <a:pt x="157" y="7"/>
                  </a:cubicBezTo>
                  <a:cubicBezTo>
                    <a:pt x="156" y="4"/>
                    <a:pt x="156" y="2"/>
                    <a:pt x="155" y="0"/>
                  </a:cubicBezTo>
                  <a:cubicBezTo>
                    <a:pt x="155" y="0"/>
                    <a:pt x="155" y="0"/>
                    <a:pt x="155" y="0"/>
                  </a:cubicBezTo>
                  <a:cubicBezTo>
                    <a:pt x="152" y="0"/>
                    <a:pt x="150" y="0"/>
                    <a:pt x="147" y="0"/>
                  </a:cubicBezTo>
                  <a:cubicBezTo>
                    <a:pt x="147" y="0"/>
                    <a:pt x="147" y="0"/>
                    <a:pt x="147" y="0"/>
                  </a:cubicBezTo>
                  <a:cubicBezTo>
                    <a:pt x="146" y="2"/>
                    <a:pt x="145" y="4"/>
                    <a:pt x="145" y="7"/>
                  </a:cubicBezTo>
                  <a:cubicBezTo>
                    <a:pt x="144" y="9"/>
                    <a:pt x="143" y="11"/>
                    <a:pt x="142" y="14"/>
                  </a:cubicBezTo>
                  <a:cubicBezTo>
                    <a:pt x="142" y="14"/>
                    <a:pt x="142" y="14"/>
                    <a:pt x="142" y="14"/>
                  </a:cubicBezTo>
                  <a:cubicBezTo>
                    <a:pt x="141" y="14"/>
                    <a:pt x="141" y="14"/>
                    <a:pt x="141" y="14"/>
                  </a:cubicBezTo>
                  <a:cubicBezTo>
                    <a:pt x="137" y="15"/>
                    <a:pt x="133" y="15"/>
                    <a:pt x="130" y="16"/>
                  </a:cubicBezTo>
                  <a:cubicBezTo>
                    <a:pt x="129" y="16"/>
                    <a:pt x="129" y="16"/>
                    <a:pt x="129" y="16"/>
                  </a:cubicBezTo>
                  <a:cubicBezTo>
                    <a:pt x="129" y="15"/>
                    <a:pt x="129" y="15"/>
                    <a:pt x="129" y="15"/>
                  </a:cubicBezTo>
                  <a:cubicBezTo>
                    <a:pt x="127" y="13"/>
                    <a:pt x="126" y="11"/>
                    <a:pt x="125" y="9"/>
                  </a:cubicBezTo>
                  <a:cubicBezTo>
                    <a:pt x="123" y="7"/>
                    <a:pt x="122" y="4"/>
                    <a:pt x="121" y="3"/>
                  </a:cubicBezTo>
                  <a:cubicBezTo>
                    <a:pt x="118" y="3"/>
                    <a:pt x="116" y="4"/>
                    <a:pt x="113" y="4"/>
                  </a:cubicBezTo>
                  <a:cubicBezTo>
                    <a:pt x="113" y="7"/>
                    <a:pt x="113" y="9"/>
                    <a:pt x="113" y="12"/>
                  </a:cubicBezTo>
                  <a:cubicBezTo>
                    <a:pt x="113" y="14"/>
                    <a:pt x="112" y="17"/>
                    <a:pt x="112" y="19"/>
                  </a:cubicBezTo>
                  <a:cubicBezTo>
                    <a:pt x="112" y="20"/>
                    <a:pt x="112" y="20"/>
                    <a:pt x="112" y="20"/>
                  </a:cubicBezTo>
                  <a:cubicBezTo>
                    <a:pt x="111" y="20"/>
                    <a:pt x="111" y="20"/>
                    <a:pt x="111" y="20"/>
                  </a:cubicBezTo>
                  <a:cubicBezTo>
                    <a:pt x="108" y="21"/>
                    <a:pt x="104" y="22"/>
                    <a:pt x="100" y="24"/>
                  </a:cubicBezTo>
                  <a:cubicBezTo>
                    <a:pt x="100" y="24"/>
                    <a:pt x="100" y="24"/>
                    <a:pt x="100" y="24"/>
                  </a:cubicBezTo>
                  <a:cubicBezTo>
                    <a:pt x="99" y="23"/>
                    <a:pt x="99" y="23"/>
                    <a:pt x="99" y="23"/>
                  </a:cubicBezTo>
                  <a:cubicBezTo>
                    <a:pt x="97" y="22"/>
                    <a:pt x="96" y="20"/>
                    <a:pt x="94" y="18"/>
                  </a:cubicBezTo>
                  <a:cubicBezTo>
                    <a:pt x="92" y="16"/>
                    <a:pt x="90" y="15"/>
                    <a:pt x="89" y="13"/>
                  </a:cubicBezTo>
                  <a:cubicBezTo>
                    <a:pt x="86" y="14"/>
                    <a:pt x="84" y="15"/>
                    <a:pt x="82" y="16"/>
                  </a:cubicBezTo>
                  <a:cubicBezTo>
                    <a:pt x="82" y="19"/>
                    <a:pt x="82" y="21"/>
                    <a:pt x="83" y="23"/>
                  </a:cubicBezTo>
                  <a:cubicBezTo>
                    <a:pt x="83" y="26"/>
                    <a:pt x="83" y="28"/>
                    <a:pt x="84" y="31"/>
                  </a:cubicBezTo>
                  <a:cubicBezTo>
                    <a:pt x="84" y="32"/>
                    <a:pt x="84" y="32"/>
                    <a:pt x="84" y="32"/>
                  </a:cubicBezTo>
                  <a:cubicBezTo>
                    <a:pt x="83" y="32"/>
                    <a:pt x="83" y="32"/>
                    <a:pt x="83" y="32"/>
                  </a:cubicBezTo>
                  <a:cubicBezTo>
                    <a:pt x="80" y="34"/>
                    <a:pt x="76" y="36"/>
                    <a:pt x="73" y="38"/>
                  </a:cubicBezTo>
                  <a:cubicBezTo>
                    <a:pt x="73" y="39"/>
                    <a:pt x="73" y="39"/>
                    <a:pt x="73" y="39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0" y="37"/>
                    <a:pt x="68" y="36"/>
                    <a:pt x="66" y="34"/>
                  </a:cubicBezTo>
                  <a:cubicBezTo>
                    <a:pt x="64" y="33"/>
                    <a:pt x="62" y="31"/>
                    <a:pt x="60" y="30"/>
                  </a:cubicBezTo>
                  <a:cubicBezTo>
                    <a:pt x="58" y="32"/>
                    <a:pt x="56" y="33"/>
                    <a:pt x="54" y="35"/>
                  </a:cubicBezTo>
                  <a:cubicBezTo>
                    <a:pt x="54" y="37"/>
                    <a:pt x="55" y="40"/>
                    <a:pt x="56" y="42"/>
                  </a:cubicBezTo>
                  <a:cubicBezTo>
                    <a:pt x="57" y="44"/>
                    <a:pt x="58" y="47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8" y="50"/>
                    <a:pt x="58" y="50"/>
                    <a:pt x="58" y="50"/>
                  </a:cubicBezTo>
                  <a:cubicBezTo>
                    <a:pt x="56" y="53"/>
                    <a:pt x="53" y="55"/>
                    <a:pt x="50" y="58"/>
                  </a:cubicBezTo>
                  <a:cubicBezTo>
                    <a:pt x="50" y="59"/>
                    <a:pt x="50" y="59"/>
                    <a:pt x="50" y="59"/>
                  </a:cubicBezTo>
                  <a:cubicBezTo>
                    <a:pt x="49" y="59"/>
                    <a:pt x="49" y="59"/>
                    <a:pt x="49" y="59"/>
                  </a:cubicBezTo>
                  <a:cubicBezTo>
                    <a:pt x="47" y="58"/>
                    <a:pt x="44" y="57"/>
                    <a:pt x="42" y="56"/>
                  </a:cubicBezTo>
                  <a:cubicBezTo>
                    <a:pt x="40" y="55"/>
                    <a:pt x="37" y="54"/>
                    <a:pt x="35" y="54"/>
                  </a:cubicBezTo>
                  <a:cubicBezTo>
                    <a:pt x="33" y="56"/>
                    <a:pt x="32" y="58"/>
                    <a:pt x="30" y="60"/>
                  </a:cubicBezTo>
                  <a:cubicBezTo>
                    <a:pt x="32" y="62"/>
                    <a:pt x="33" y="64"/>
                    <a:pt x="34" y="66"/>
                  </a:cubicBezTo>
                  <a:cubicBezTo>
                    <a:pt x="36" y="68"/>
                    <a:pt x="37" y="70"/>
                    <a:pt x="38" y="72"/>
                  </a:cubicBezTo>
                  <a:cubicBezTo>
                    <a:pt x="39" y="72"/>
                    <a:pt x="39" y="72"/>
                    <a:pt x="39" y="72"/>
                  </a:cubicBezTo>
                  <a:cubicBezTo>
                    <a:pt x="38" y="73"/>
                    <a:pt x="38" y="73"/>
                    <a:pt x="38" y="73"/>
                  </a:cubicBezTo>
                  <a:cubicBezTo>
                    <a:pt x="36" y="76"/>
                    <a:pt x="34" y="80"/>
                    <a:pt x="32" y="83"/>
                  </a:cubicBezTo>
                  <a:cubicBezTo>
                    <a:pt x="32" y="84"/>
                    <a:pt x="32" y="84"/>
                    <a:pt x="32" y="84"/>
                  </a:cubicBezTo>
                  <a:cubicBezTo>
                    <a:pt x="31" y="84"/>
                    <a:pt x="31" y="84"/>
                    <a:pt x="31" y="84"/>
                  </a:cubicBezTo>
                  <a:cubicBezTo>
                    <a:pt x="29" y="83"/>
                    <a:pt x="26" y="83"/>
                    <a:pt x="24" y="83"/>
                  </a:cubicBezTo>
                  <a:cubicBezTo>
                    <a:pt x="21" y="82"/>
                    <a:pt x="19" y="82"/>
                    <a:pt x="17" y="82"/>
                  </a:cubicBezTo>
                  <a:cubicBezTo>
                    <a:pt x="15" y="84"/>
                    <a:pt x="14" y="86"/>
                    <a:pt x="13" y="89"/>
                  </a:cubicBezTo>
                  <a:cubicBezTo>
                    <a:pt x="15" y="90"/>
                    <a:pt x="16" y="92"/>
                    <a:pt x="18" y="94"/>
                  </a:cubicBezTo>
                  <a:cubicBezTo>
                    <a:pt x="20" y="95"/>
                    <a:pt x="22" y="97"/>
                    <a:pt x="24" y="99"/>
                  </a:cubicBezTo>
                  <a:cubicBezTo>
                    <a:pt x="24" y="99"/>
                    <a:pt x="24" y="99"/>
                    <a:pt x="24" y="99"/>
                  </a:cubicBezTo>
                  <a:cubicBezTo>
                    <a:pt x="24" y="100"/>
                    <a:pt x="24" y="100"/>
                    <a:pt x="24" y="100"/>
                  </a:cubicBezTo>
                  <a:cubicBezTo>
                    <a:pt x="22" y="104"/>
                    <a:pt x="21" y="108"/>
                    <a:pt x="20" y="111"/>
                  </a:cubicBezTo>
                  <a:cubicBezTo>
                    <a:pt x="20" y="112"/>
                    <a:pt x="20" y="112"/>
                    <a:pt x="20" y="112"/>
                  </a:cubicBezTo>
                  <a:cubicBezTo>
                    <a:pt x="19" y="112"/>
                    <a:pt x="19" y="112"/>
                    <a:pt x="19" y="112"/>
                  </a:cubicBezTo>
                  <a:cubicBezTo>
                    <a:pt x="17" y="112"/>
                    <a:pt x="14" y="112"/>
                    <a:pt x="12" y="113"/>
                  </a:cubicBezTo>
                  <a:cubicBezTo>
                    <a:pt x="9" y="113"/>
                    <a:pt x="7" y="113"/>
                    <a:pt x="4" y="113"/>
                  </a:cubicBezTo>
                  <a:cubicBezTo>
                    <a:pt x="4" y="116"/>
                    <a:pt x="3" y="118"/>
                    <a:pt x="3" y="121"/>
                  </a:cubicBezTo>
                  <a:cubicBezTo>
                    <a:pt x="5" y="122"/>
                    <a:pt x="7" y="123"/>
                    <a:pt x="9" y="125"/>
                  </a:cubicBezTo>
                  <a:cubicBezTo>
                    <a:pt x="11" y="126"/>
                    <a:pt x="13" y="127"/>
                    <a:pt x="15" y="128"/>
                  </a:cubicBezTo>
                  <a:cubicBezTo>
                    <a:pt x="16" y="129"/>
                    <a:pt x="16" y="129"/>
                    <a:pt x="16" y="129"/>
                  </a:cubicBezTo>
                  <a:cubicBezTo>
                    <a:pt x="16" y="130"/>
                    <a:pt x="16" y="130"/>
                    <a:pt x="16" y="130"/>
                  </a:cubicBezTo>
                  <a:cubicBezTo>
                    <a:pt x="15" y="133"/>
                    <a:pt x="15" y="137"/>
                    <a:pt x="15" y="141"/>
                  </a:cubicBezTo>
                  <a:cubicBezTo>
                    <a:pt x="14" y="142"/>
                    <a:pt x="14" y="142"/>
                    <a:pt x="14" y="142"/>
                  </a:cubicBezTo>
                  <a:cubicBezTo>
                    <a:pt x="14" y="142"/>
                    <a:pt x="14" y="142"/>
                    <a:pt x="14" y="142"/>
                  </a:cubicBezTo>
                  <a:cubicBezTo>
                    <a:pt x="12" y="143"/>
                    <a:pt x="9" y="144"/>
                    <a:pt x="7" y="145"/>
                  </a:cubicBezTo>
                  <a:cubicBezTo>
                    <a:pt x="4" y="145"/>
                    <a:pt x="2" y="146"/>
                    <a:pt x="0" y="147"/>
                  </a:cubicBezTo>
                  <a:cubicBezTo>
                    <a:pt x="0" y="147"/>
                    <a:pt x="0" y="147"/>
                    <a:pt x="0" y="147"/>
                  </a:cubicBezTo>
                  <a:cubicBezTo>
                    <a:pt x="0" y="148"/>
                    <a:pt x="0" y="150"/>
                    <a:pt x="0" y="151"/>
                  </a:cubicBezTo>
                  <a:cubicBezTo>
                    <a:pt x="0" y="152"/>
                    <a:pt x="0" y="153"/>
                    <a:pt x="0" y="155"/>
                  </a:cubicBezTo>
                  <a:cubicBezTo>
                    <a:pt x="0" y="155"/>
                    <a:pt x="0" y="155"/>
                    <a:pt x="0" y="155"/>
                  </a:cubicBezTo>
                  <a:cubicBezTo>
                    <a:pt x="2" y="156"/>
                    <a:pt x="4" y="156"/>
                    <a:pt x="7" y="157"/>
                  </a:cubicBezTo>
                  <a:cubicBezTo>
                    <a:pt x="9" y="158"/>
                    <a:pt x="12" y="158"/>
                    <a:pt x="14" y="159"/>
                  </a:cubicBezTo>
                  <a:cubicBezTo>
                    <a:pt x="14" y="160"/>
                    <a:pt x="14" y="160"/>
                    <a:pt x="14" y="160"/>
                  </a:cubicBezTo>
                  <a:cubicBezTo>
                    <a:pt x="15" y="160"/>
                    <a:pt x="15" y="160"/>
                    <a:pt x="15" y="160"/>
                  </a:cubicBezTo>
                  <a:cubicBezTo>
                    <a:pt x="15" y="165"/>
                    <a:pt x="15" y="168"/>
                    <a:pt x="16" y="172"/>
                  </a:cubicBezTo>
                  <a:cubicBezTo>
                    <a:pt x="16" y="173"/>
                    <a:pt x="16" y="173"/>
                    <a:pt x="16" y="173"/>
                  </a:cubicBezTo>
                  <a:cubicBezTo>
                    <a:pt x="15" y="173"/>
                    <a:pt x="15" y="173"/>
                    <a:pt x="15" y="173"/>
                  </a:cubicBezTo>
                  <a:cubicBezTo>
                    <a:pt x="13" y="174"/>
                    <a:pt x="11" y="176"/>
                    <a:pt x="9" y="177"/>
                  </a:cubicBezTo>
                  <a:cubicBezTo>
                    <a:pt x="7" y="178"/>
                    <a:pt x="5" y="179"/>
                    <a:pt x="3" y="181"/>
                  </a:cubicBezTo>
                  <a:cubicBezTo>
                    <a:pt x="3" y="183"/>
                    <a:pt x="4" y="186"/>
                    <a:pt x="4" y="188"/>
                  </a:cubicBezTo>
                  <a:cubicBezTo>
                    <a:pt x="7" y="189"/>
                    <a:pt x="9" y="189"/>
                    <a:pt x="12" y="189"/>
                  </a:cubicBezTo>
                  <a:cubicBezTo>
                    <a:pt x="14" y="189"/>
                    <a:pt x="17" y="189"/>
                    <a:pt x="19" y="190"/>
                  </a:cubicBezTo>
                  <a:cubicBezTo>
                    <a:pt x="20" y="190"/>
                    <a:pt x="20" y="190"/>
                    <a:pt x="20" y="190"/>
                  </a:cubicBezTo>
                  <a:cubicBezTo>
                    <a:pt x="20" y="190"/>
                    <a:pt x="20" y="190"/>
                    <a:pt x="20" y="190"/>
                  </a:cubicBezTo>
                  <a:cubicBezTo>
                    <a:pt x="21" y="194"/>
                    <a:pt x="22" y="198"/>
                    <a:pt x="24" y="201"/>
                  </a:cubicBezTo>
                  <a:cubicBezTo>
                    <a:pt x="24" y="202"/>
                    <a:pt x="24" y="202"/>
                    <a:pt x="24" y="202"/>
                  </a:cubicBezTo>
                  <a:cubicBezTo>
                    <a:pt x="24" y="203"/>
                    <a:pt x="24" y="203"/>
                    <a:pt x="24" y="203"/>
                  </a:cubicBezTo>
                  <a:cubicBezTo>
                    <a:pt x="22" y="204"/>
                    <a:pt x="20" y="206"/>
                    <a:pt x="18" y="208"/>
                  </a:cubicBezTo>
                  <a:cubicBezTo>
                    <a:pt x="16" y="210"/>
                    <a:pt x="15" y="211"/>
                    <a:pt x="13" y="213"/>
                  </a:cubicBezTo>
                  <a:cubicBezTo>
                    <a:pt x="14" y="215"/>
                    <a:pt x="15" y="218"/>
                    <a:pt x="17" y="220"/>
                  </a:cubicBezTo>
                  <a:cubicBezTo>
                    <a:pt x="19" y="220"/>
                    <a:pt x="21" y="219"/>
                    <a:pt x="24" y="219"/>
                  </a:cubicBezTo>
                  <a:cubicBezTo>
                    <a:pt x="26" y="219"/>
                    <a:pt x="29" y="218"/>
                    <a:pt x="31" y="218"/>
                  </a:cubicBezTo>
                  <a:cubicBezTo>
                    <a:pt x="32" y="218"/>
                    <a:pt x="32" y="218"/>
                    <a:pt x="32" y="218"/>
                  </a:cubicBezTo>
                  <a:cubicBezTo>
                    <a:pt x="32" y="219"/>
                    <a:pt x="32" y="219"/>
                    <a:pt x="32" y="219"/>
                  </a:cubicBezTo>
                  <a:cubicBezTo>
                    <a:pt x="34" y="222"/>
                    <a:pt x="36" y="225"/>
                    <a:pt x="38" y="228"/>
                  </a:cubicBezTo>
                  <a:cubicBezTo>
                    <a:pt x="39" y="229"/>
                    <a:pt x="39" y="229"/>
                    <a:pt x="39" y="229"/>
                  </a:cubicBezTo>
                  <a:cubicBezTo>
                    <a:pt x="38" y="230"/>
                    <a:pt x="38" y="230"/>
                    <a:pt x="38" y="230"/>
                  </a:cubicBezTo>
                  <a:cubicBezTo>
                    <a:pt x="37" y="232"/>
                    <a:pt x="36" y="234"/>
                    <a:pt x="34" y="236"/>
                  </a:cubicBezTo>
                  <a:cubicBezTo>
                    <a:pt x="33" y="238"/>
                    <a:pt x="32" y="240"/>
                    <a:pt x="30" y="242"/>
                  </a:cubicBezTo>
                  <a:cubicBezTo>
                    <a:pt x="32" y="244"/>
                    <a:pt x="33" y="246"/>
                    <a:pt x="35" y="248"/>
                  </a:cubicBezTo>
                  <a:cubicBezTo>
                    <a:pt x="37" y="247"/>
                    <a:pt x="40" y="246"/>
                    <a:pt x="42" y="246"/>
                  </a:cubicBezTo>
                  <a:cubicBezTo>
                    <a:pt x="44" y="245"/>
                    <a:pt x="47" y="244"/>
                    <a:pt x="49" y="243"/>
                  </a:cubicBezTo>
                  <a:cubicBezTo>
                    <a:pt x="50" y="243"/>
                    <a:pt x="50" y="243"/>
                    <a:pt x="50" y="243"/>
                  </a:cubicBezTo>
                  <a:cubicBezTo>
                    <a:pt x="50" y="243"/>
                    <a:pt x="50" y="243"/>
                    <a:pt x="50" y="243"/>
                  </a:cubicBezTo>
                  <a:cubicBezTo>
                    <a:pt x="53" y="246"/>
                    <a:pt x="56" y="249"/>
                    <a:pt x="58" y="251"/>
                  </a:cubicBezTo>
                  <a:cubicBezTo>
                    <a:pt x="59" y="252"/>
                    <a:pt x="59" y="252"/>
                    <a:pt x="59" y="252"/>
                  </a:cubicBezTo>
                  <a:cubicBezTo>
                    <a:pt x="59" y="253"/>
                    <a:pt x="59" y="253"/>
                    <a:pt x="59" y="253"/>
                  </a:cubicBezTo>
                  <a:cubicBezTo>
                    <a:pt x="58" y="255"/>
                    <a:pt x="57" y="257"/>
                    <a:pt x="56" y="260"/>
                  </a:cubicBezTo>
                  <a:cubicBezTo>
                    <a:pt x="55" y="262"/>
                    <a:pt x="54" y="264"/>
                    <a:pt x="54" y="266"/>
                  </a:cubicBezTo>
                  <a:cubicBezTo>
                    <a:pt x="56" y="268"/>
                    <a:pt x="58" y="270"/>
                    <a:pt x="60" y="271"/>
                  </a:cubicBezTo>
                  <a:cubicBezTo>
                    <a:pt x="62" y="270"/>
                    <a:pt x="64" y="269"/>
                    <a:pt x="66" y="267"/>
                  </a:cubicBezTo>
                  <a:cubicBezTo>
                    <a:pt x="68" y="266"/>
                    <a:pt x="70" y="265"/>
                    <a:pt x="72" y="263"/>
                  </a:cubicBezTo>
                  <a:cubicBezTo>
                    <a:pt x="73" y="263"/>
                    <a:pt x="73" y="263"/>
                    <a:pt x="73" y="263"/>
                  </a:cubicBezTo>
                  <a:cubicBezTo>
                    <a:pt x="73" y="263"/>
                    <a:pt x="73" y="263"/>
                    <a:pt x="73" y="263"/>
                  </a:cubicBezTo>
                  <a:cubicBezTo>
                    <a:pt x="76" y="266"/>
                    <a:pt x="80" y="268"/>
                    <a:pt x="83" y="270"/>
                  </a:cubicBezTo>
                  <a:cubicBezTo>
                    <a:pt x="84" y="270"/>
                    <a:pt x="84" y="270"/>
                    <a:pt x="84" y="270"/>
                  </a:cubicBezTo>
                  <a:cubicBezTo>
                    <a:pt x="84" y="271"/>
                    <a:pt x="84" y="271"/>
                    <a:pt x="84" y="271"/>
                  </a:cubicBezTo>
                  <a:cubicBezTo>
                    <a:pt x="83" y="273"/>
                    <a:pt x="83" y="276"/>
                    <a:pt x="83" y="278"/>
                  </a:cubicBezTo>
                  <a:cubicBezTo>
                    <a:pt x="82" y="280"/>
                    <a:pt x="82" y="283"/>
                    <a:pt x="82" y="285"/>
                  </a:cubicBezTo>
                  <a:cubicBezTo>
                    <a:pt x="84" y="286"/>
                    <a:pt x="86" y="287"/>
                    <a:pt x="89" y="289"/>
                  </a:cubicBezTo>
                  <a:cubicBezTo>
                    <a:pt x="90" y="287"/>
                    <a:pt x="92" y="285"/>
                    <a:pt x="94" y="283"/>
                  </a:cubicBezTo>
                  <a:cubicBezTo>
                    <a:pt x="96" y="282"/>
                    <a:pt x="97" y="280"/>
                    <a:pt x="99" y="278"/>
                  </a:cubicBezTo>
                  <a:cubicBezTo>
                    <a:pt x="100" y="278"/>
                    <a:pt x="100" y="278"/>
                    <a:pt x="100" y="278"/>
                  </a:cubicBezTo>
                  <a:cubicBezTo>
                    <a:pt x="100" y="278"/>
                    <a:pt x="100" y="278"/>
                    <a:pt x="100" y="278"/>
                  </a:cubicBezTo>
                  <a:cubicBezTo>
                    <a:pt x="104" y="279"/>
                    <a:pt x="108" y="281"/>
                    <a:pt x="111" y="282"/>
                  </a:cubicBezTo>
                  <a:cubicBezTo>
                    <a:pt x="112" y="282"/>
                    <a:pt x="112" y="282"/>
                    <a:pt x="112" y="282"/>
                  </a:cubicBezTo>
                  <a:cubicBezTo>
                    <a:pt x="112" y="283"/>
                    <a:pt x="112" y="283"/>
                    <a:pt x="112" y="283"/>
                  </a:cubicBezTo>
                  <a:cubicBezTo>
                    <a:pt x="112" y="285"/>
                    <a:pt x="113" y="288"/>
                    <a:pt x="113" y="290"/>
                  </a:cubicBezTo>
                  <a:cubicBezTo>
                    <a:pt x="113" y="292"/>
                    <a:pt x="113" y="295"/>
                    <a:pt x="113" y="297"/>
                  </a:cubicBezTo>
                  <a:cubicBezTo>
                    <a:pt x="116" y="298"/>
                    <a:pt x="118" y="298"/>
                    <a:pt x="121" y="299"/>
                  </a:cubicBezTo>
                  <a:cubicBezTo>
                    <a:pt x="122" y="297"/>
                    <a:pt x="124" y="295"/>
                    <a:pt x="125" y="293"/>
                  </a:cubicBezTo>
                  <a:cubicBezTo>
                    <a:pt x="126" y="291"/>
                    <a:pt x="127" y="288"/>
                    <a:pt x="129" y="287"/>
                  </a:cubicBezTo>
                  <a:cubicBezTo>
                    <a:pt x="129" y="286"/>
                    <a:pt x="129" y="286"/>
                    <a:pt x="129" y="286"/>
                  </a:cubicBezTo>
                  <a:cubicBezTo>
                    <a:pt x="130" y="286"/>
                    <a:pt x="130" y="286"/>
                    <a:pt x="130" y="286"/>
                  </a:cubicBezTo>
                  <a:cubicBezTo>
                    <a:pt x="133" y="286"/>
                    <a:pt x="137" y="287"/>
                    <a:pt x="141" y="287"/>
                  </a:cubicBezTo>
                  <a:cubicBezTo>
                    <a:pt x="142" y="287"/>
                    <a:pt x="142" y="287"/>
                    <a:pt x="142" y="287"/>
                  </a:cubicBezTo>
                  <a:cubicBezTo>
                    <a:pt x="142" y="288"/>
                    <a:pt x="142" y="288"/>
                    <a:pt x="142" y="288"/>
                  </a:cubicBezTo>
                  <a:cubicBezTo>
                    <a:pt x="143" y="290"/>
                    <a:pt x="144" y="293"/>
                    <a:pt x="145" y="295"/>
                  </a:cubicBezTo>
                  <a:cubicBezTo>
                    <a:pt x="145" y="297"/>
                    <a:pt x="146" y="300"/>
                    <a:pt x="147" y="302"/>
                  </a:cubicBezTo>
                  <a:cubicBezTo>
                    <a:pt x="147" y="302"/>
                    <a:pt x="147" y="302"/>
                    <a:pt x="147" y="302"/>
                  </a:cubicBezTo>
                  <a:cubicBezTo>
                    <a:pt x="150" y="302"/>
                    <a:pt x="152" y="302"/>
                    <a:pt x="155" y="302"/>
                  </a:cubicBezTo>
                  <a:cubicBezTo>
                    <a:pt x="155" y="302"/>
                    <a:pt x="155" y="302"/>
                    <a:pt x="155" y="302"/>
                  </a:cubicBezTo>
                  <a:cubicBezTo>
                    <a:pt x="156" y="300"/>
                    <a:pt x="156" y="297"/>
                    <a:pt x="157" y="295"/>
                  </a:cubicBezTo>
                  <a:cubicBezTo>
                    <a:pt x="158" y="293"/>
                    <a:pt x="159" y="290"/>
                    <a:pt x="159" y="288"/>
                  </a:cubicBezTo>
                  <a:cubicBezTo>
                    <a:pt x="160" y="287"/>
                    <a:pt x="160" y="287"/>
                    <a:pt x="160" y="287"/>
                  </a:cubicBezTo>
                  <a:cubicBezTo>
                    <a:pt x="161" y="287"/>
                    <a:pt x="161" y="287"/>
                    <a:pt x="161" y="287"/>
                  </a:cubicBezTo>
                  <a:cubicBezTo>
                    <a:pt x="165" y="287"/>
                    <a:pt x="168" y="286"/>
                    <a:pt x="172" y="286"/>
                  </a:cubicBezTo>
                  <a:cubicBezTo>
                    <a:pt x="173" y="286"/>
                    <a:pt x="173" y="286"/>
                    <a:pt x="173" y="286"/>
                  </a:cubicBezTo>
                  <a:cubicBezTo>
                    <a:pt x="173" y="287"/>
                    <a:pt x="173" y="287"/>
                    <a:pt x="173" y="287"/>
                  </a:cubicBezTo>
                  <a:cubicBezTo>
                    <a:pt x="175" y="288"/>
                    <a:pt x="176" y="291"/>
                    <a:pt x="177" y="293"/>
                  </a:cubicBezTo>
                  <a:cubicBezTo>
                    <a:pt x="178" y="295"/>
                    <a:pt x="180" y="297"/>
                    <a:pt x="181" y="299"/>
                  </a:cubicBezTo>
                  <a:cubicBezTo>
                    <a:pt x="183" y="298"/>
                    <a:pt x="186" y="298"/>
                    <a:pt x="188" y="297"/>
                  </a:cubicBezTo>
                  <a:cubicBezTo>
                    <a:pt x="189" y="295"/>
                    <a:pt x="189" y="292"/>
                    <a:pt x="189" y="290"/>
                  </a:cubicBezTo>
                  <a:cubicBezTo>
                    <a:pt x="189" y="288"/>
                    <a:pt x="189" y="285"/>
                    <a:pt x="190" y="283"/>
                  </a:cubicBezTo>
                  <a:cubicBezTo>
                    <a:pt x="190" y="282"/>
                    <a:pt x="190" y="282"/>
                    <a:pt x="190" y="282"/>
                  </a:cubicBezTo>
                  <a:cubicBezTo>
                    <a:pt x="191" y="282"/>
                    <a:pt x="191" y="282"/>
                    <a:pt x="191" y="282"/>
                  </a:cubicBezTo>
                  <a:cubicBezTo>
                    <a:pt x="194" y="281"/>
                    <a:pt x="198" y="279"/>
                    <a:pt x="202" y="278"/>
                  </a:cubicBezTo>
                  <a:cubicBezTo>
                    <a:pt x="202" y="278"/>
                    <a:pt x="202" y="278"/>
                    <a:pt x="202" y="278"/>
                  </a:cubicBezTo>
                  <a:cubicBezTo>
                    <a:pt x="203" y="278"/>
                    <a:pt x="203" y="278"/>
                    <a:pt x="203" y="278"/>
                  </a:cubicBezTo>
                  <a:cubicBezTo>
                    <a:pt x="205" y="280"/>
                    <a:pt x="206" y="282"/>
                    <a:pt x="208" y="283"/>
                  </a:cubicBezTo>
                  <a:cubicBezTo>
                    <a:pt x="210" y="285"/>
                    <a:pt x="211" y="287"/>
                    <a:pt x="213" y="289"/>
                  </a:cubicBezTo>
                  <a:cubicBezTo>
                    <a:pt x="215" y="288"/>
                    <a:pt x="218" y="286"/>
                    <a:pt x="220" y="285"/>
                  </a:cubicBezTo>
                  <a:cubicBezTo>
                    <a:pt x="220" y="283"/>
                    <a:pt x="219" y="280"/>
                    <a:pt x="219" y="278"/>
                  </a:cubicBezTo>
                  <a:cubicBezTo>
                    <a:pt x="219" y="276"/>
                    <a:pt x="218" y="273"/>
                    <a:pt x="218" y="271"/>
                  </a:cubicBezTo>
                  <a:cubicBezTo>
                    <a:pt x="218" y="270"/>
                    <a:pt x="218" y="270"/>
                    <a:pt x="218" y="270"/>
                  </a:cubicBezTo>
                  <a:cubicBezTo>
                    <a:pt x="219" y="270"/>
                    <a:pt x="219" y="270"/>
                    <a:pt x="219" y="270"/>
                  </a:cubicBezTo>
                  <a:cubicBezTo>
                    <a:pt x="222" y="268"/>
                    <a:pt x="225" y="266"/>
                    <a:pt x="228" y="263"/>
                  </a:cubicBezTo>
                  <a:cubicBezTo>
                    <a:pt x="229" y="263"/>
                    <a:pt x="229" y="263"/>
                    <a:pt x="229" y="263"/>
                  </a:cubicBezTo>
                  <a:cubicBezTo>
                    <a:pt x="230" y="263"/>
                    <a:pt x="230" y="263"/>
                    <a:pt x="230" y="263"/>
                  </a:cubicBezTo>
                  <a:cubicBezTo>
                    <a:pt x="232" y="265"/>
                    <a:pt x="234" y="266"/>
                    <a:pt x="236" y="267"/>
                  </a:cubicBezTo>
                  <a:cubicBezTo>
                    <a:pt x="238" y="269"/>
                    <a:pt x="240" y="270"/>
                    <a:pt x="242" y="271"/>
                  </a:cubicBezTo>
                  <a:cubicBezTo>
                    <a:pt x="244" y="270"/>
                    <a:pt x="246" y="268"/>
                    <a:pt x="248" y="266"/>
                  </a:cubicBezTo>
                  <a:cubicBezTo>
                    <a:pt x="247" y="264"/>
                    <a:pt x="247" y="262"/>
                    <a:pt x="246" y="260"/>
                  </a:cubicBezTo>
                  <a:cubicBezTo>
                    <a:pt x="245" y="257"/>
                    <a:pt x="244" y="255"/>
                    <a:pt x="243" y="253"/>
                  </a:cubicBezTo>
                  <a:cubicBezTo>
                    <a:pt x="243" y="252"/>
                    <a:pt x="243" y="252"/>
                    <a:pt x="243" y="252"/>
                  </a:cubicBezTo>
                  <a:cubicBezTo>
                    <a:pt x="243" y="251"/>
                    <a:pt x="243" y="251"/>
                    <a:pt x="243" y="251"/>
                  </a:cubicBezTo>
                  <a:cubicBezTo>
                    <a:pt x="246" y="249"/>
                    <a:pt x="249" y="246"/>
                    <a:pt x="252" y="243"/>
                  </a:cubicBezTo>
                  <a:cubicBezTo>
                    <a:pt x="252" y="243"/>
                    <a:pt x="252" y="243"/>
                    <a:pt x="252" y="243"/>
                  </a:cubicBezTo>
                  <a:cubicBezTo>
                    <a:pt x="253" y="243"/>
                    <a:pt x="253" y="243"/>
                    <a:pt x="253" y="243"/>
                  </a:cubicBezTo>
                  <a:cubicBezTo>
                    <a:pt x="255" y="244"/>
                    <a:pt x="258" y="245"/>
                    <a:pt x="260" y="246"/>
                  </a:cubicBezTo>
                  <a:cubicBezTo>
                    <a:pt x="262" y="246"/>
                    <a:pt x="264" y="247"/>
                    <a:pt x="267" y="248"/>
                  </a:cubicBezTo>
                  <a:cubicBezTo>
                    <a:pt x="268" y="246"/>
                    <a:pt x="270" y="244"/>
                    <a:pt x="271" y="242"/>
                  </a:cubicBezTo>
                  <a:cubicBezTo>
                    <a:pt x="270" y="240"/>
                    <a:pt x="269" y="238"/>
                    <a:pt x="268" y="236"/>
                  </a:cubicBezTo>
                  <a:cubicBezTo>
                    <a:pt x="266" y="234"/>
                    <a:pt x="265" y="232"/>
                    <a:pt x="264" y="230"/>
                  </a:cubicBezTo>
                  <a:cubicBezTo>
                    <a:pt x="263" y="229"/>
                    <a:pt x="263" y="229"/>
                    <a:pt x="263" y="229"/>
                  </a:cubicBezTo>
                  <a:cubicBezTo>
                    <a:pt x="264" y="228"/>
                    <a:pt x="264" y="228"/>
                    <a:pt x="264" y="228"/>
                  </a:cubicBezTo>
                  <a:cubicBezTo>
                    <a:pt x="266" y="225"/>
                    <a:pt x="268" y="222"/>
                    <a:pt x="270" y="219"/>
                  </a:cubicBezTo>
                  <a:cubicBezTo>
                    <a:pt x="270" y="218"/>
                    <a:pt x="270" y="218"/>
                    <a:pt x="270" y="218"/>
                  </a:cubicBezTo>
                  <a:cubicBezTo>
                    <a:pt x="271" y="218"/>
                    <a:pt x="271" y="218"/>
                    <a:pt x="271" y="218"/>
                  </a:cubicBezTo>
                  <a:cubicBezTo>
                    <a:pt x="273" y="218"/>
                    <a:pt x="276" y="219"/>
                    <a:pt x="278" y="219"/>
                  </a:cubicBezTo>
                  <a:cubicBezTo>
                    <a:pt x="281" y="219"/>
                    <a:pt x="283" y="220"/>
                    <a:pt x="285" y="220"/>
                  </a:cubicBezTo>
                  <a:cubicBezTo>
                    <a:pt x="286" y="218"/>
                    <a:pt x="288" y="215"/>
                    <a:pt x="289" y="213"/>
                  </a:cubicBezTo>
                  <a:cubicBezTo>
                    <a:pt x="287" y="211"/>
                    <a:pt x="285" y="210"/>
                    <a:pt x="284" y="208"/>
                  </a:cubicBezTo>
                  <a:cubicBezTo>
                    <a:pt x="282" y="206"/>
                    <a:pt x="280" y="204"/>
                    <a:pt x="278" y="203"/>
                  </a:cubicBezTo>
                  <a:cubicBezTo>
                    <a:pt x="278" y="202"/>
                    <a:pt x="278" y="202"/>
                    <a:pt x="278" y="202"/>
                  </a:cubicBezTo>
                  <a:cubicBezTo>
                    <a:pt x="278" y="201"/>
                    <a:pt x="278" y="201"/>
                    <a:pt x="278" y="201"/>
                  </a:cubicBezTo>
                  <a:cubicBezTo>
                    <a:pt x="279" y="198"/>
                    <a:pt x="281" y="194"/>
                    <a:pt x="282" y="190"/>
                  </a:cubicBezTo>
                  <a:cubicBezTo>
                    <a:pt x="282" y="190"/>
                    <a:pt x="282" y="190"/>
                    <a:pt x="282" y="190"/>
                  </a:cubicBezTo>
                  <a:cubicBezTo>
                    <a:pt x="283" y="190"/>
                    <a:pt x="283" y="190"/>
                    <a:pt x="283" y="190"/>
                  </a:cubicBezTo>
                  <a:cubicBezTo>
                    <a:pt x="285" y="189"/>
                    <a:pt x="288" y="189"/>
                    <a:pt x="290" y="189"/>
                  </a:cubicBezTo>
                  <a:cubicBezTo>
                    <a:pt x="293" y="189"/>
                    <a:pt x="295" y="189"/>
                    <a:pt x="297" y="188"/>
                  </a:cubicBezTo>
                  <a:cubicBezTo>
                    <a:pt x="298" y="186"/>
                    <a:pt x="299" y="183"/>
                    <a:pt x="299" y="181"/>
                  </a:cubicBezTo>
                  <a:cubicBezTo>
                    <a:pt x="297" y="179"/>
                    <a:pt x="295" y="178"/>
                    <a:pt x="293" y="177"/>
                  </a:cubicBezTo>
                  <a:cubicBezTo>
                    <a:pt x="291" y="176"/>
                    <a:pt x="289" y="174"/>
                    <a:pt x="287" y="173"/>
                  </a:cubicBezTo>
                  <a:cubicBezTo>
                    <a:pt x="286" y="173"/>
                    <a:pt x="286" y="173"/>
                    <a:pt x="286" y="173"/>
                  </a:cubicBezTo>
                  <a:cubicBezTo>
                    <a:pt x="286" y="172"/>
                    <a:pt x="286" y="172"/>
                    <a:pt x="286" y="172"/>
                  </a:cubicBezTo>
                  <a:cubicBezTo>
                    <a:pt x="287" y="168"/>
                    <a:pt x="287" y="165"/>
                    <a:pt x="287" y="160"/>
                  </a:cubicBezTo>
                  <a:cubicBezTo>
                    <a:pt x="287" y="160"/>
                    <a:pt x="287" y="160"/>
                    <a:pt x="287" y="160"/>
                  </a:cubicBezTo>
                  <a:cubicBezTo>
                    <a:pt x="288" y="159"/>
                    <a:pt x="288" y="159"/>
                    <a:pt x="288" y="159"/>
                  </a:cubicBezTo>
                  <a:cubicBezTo>
                    <a:pt x="290" y="159"/>
                    <a:pt x="293" y="158"/>
                    <a:pt x="295" y="157"/>
                  </a:cubicBezTo>
                  <a:cubicBezTo>
                    <a:pt x="297" y="156"/>
                    <a:pt x="300" y="156"/>
                    <a:pt x="302" y="155"/>
                  </a:cubicBezTo>
                  <a:cubicBezTo>
                    <a:pt x="302" y="155"/>
                    <a:pt x="302" y="155"/>
                    <a:pt x="302" y="155"/>
                  </a:cubicBezTo>
                  <a:cubicBezTo>
                    <a:pt x="302" y="153"/>
                    <a:pt x="302" y="152"/>
                    <a:pt x="302" y="151"/>
                  </a:cubicBezTo>
                  <a:cubicBezTo>
                    <a:pt x="302" y="149"/>
                    <a:pt x="302" y="148"/>
                    <a:pt x="302" y="147"/>
                  </a:cubicBezTo>
                  <a:close/>
                  <a:moveTo>
                    <a:pt x="159" y="110"/>
                  </a:moveTo>
                  <a:cubicBezTo>
                    <a:pt x="161" y="93"/>
                    <a:pt x="164" y="76"/>
                    <a:pt x="169" y="59"/>
                  </a:cubicBezTo>
                  <a:cubicBezTo>
                    <a:pt x="169" y="58"/>
                    <a:pt x="169" y="58"/>
                    <a:pt x="169" y="58"/>
                  </a:cubicBezTo>
                  <a:cubicBezTo>
                    <a:pt x="170" y="59"/>
                    <a:pt x="170" y="59"/>
                    <a:pt x="170" y="59"/>
                  </a:cubicBezTo>
                  <a:cubicBezTo>
                    <a:pt x="182" y="61"/>
                    <a:pt x="193" y="66"/>
                    <a:pt x="203" y="72"/>
                  </a:cubicBezTo>
                  <a:cubicBezTo>
                    <a:pt x="204" y="73"/>
                    <a:pt x="204" y="73"/>
                    <a:pt x="204" y="73"/>
                  </a:cubicBezTo>
                  <a:cubicBezTo>
                    <a:pt x="203" y="74"/>
                    <a:pt x="203" y="74"/>
                    <a:pt x="203" y="74"/>
                  </a:cubicBezTo>
                  <a:cubicBezTo>
                    <a:pt x="195" y="90"/>
                    <a:pt x="185" y="104"/>
                    <a:pt x="174" y="116"/>
                  </a:cubicBezTo>
                  <a:cubicBezTo>
                    <a:pt x="173" y="117"/>
                    <a:pt x="173" y="117"/>
                    <a:pt x="173" y="117"/>
                  </a:cubicBezTo>
                  <a:cubicBezTo>
                    <a:pt x="172" y="117"/>
                    <a:pt x="172" y="117"/>
                    <a:pt x="172" y="117"/>
                  </a:cubicBezTo>
                  <a:cubicBezTo>
                    <a:pt x="169" y="114"/>
                    <a:pt x="165" y="112"/>
                    <a:pt x="160" y="111"/>
                  </a:cubicBezTo>
                  <a:cubicBezTo>
                    <a:pt x="159" y="111"/>
                    <a:pt x="159" y="111"/>
                    <a:pt x="159" y="111"/>
                  </a:cubicBezTo>
                  <a:lnTo>
                    <a:pt x="159" y="110"/>
                  </a:lnTo>
                  <a:close/>
                  <a:moveTo>
                    <a:pt x="99" y="72"/>
                  </a:moveTo>
                  <a:cubicBezTo>
                    <a:pt x="109" y="65"/>
                    <a:pt x="120" y="61"/>
                    <a:pt x="132" y="58"/>
                  </a:cubicBezTo>
                  <a:cubicBezTo>
                    <a:pt x="133" y="58"/>
                    <a:pt x="133" y="58"/>
                    <a:pt x="133" y="58"/>
                  </a:cubicBezTo>
                  <a:cubicBezTo>
                    <a:pt x="134" y="59"/>
                    <a:pt x="134" y="59"/>
                    <a:pt x="134" y="59"/>
                  </a:cubicBezTo>
                  <a:cubicBezTo>
                    <a:pt x="139" y="76"/>
                    <a:pt x="142" y="93"/>
                    <a:pt x="143" y="110"/>
                  </a:cubicBezTo>
                  <a:cubicBezTo>
                    <a:pt x="143" y="111"/>
                    <a:pt x="143" y="111"/>
                    <a:pt x="143" y="111"/>
                  </a:cubicBezTo>
                  <a:cubicBezTo>
                    <a:pt x="142" y="111"/>
                    <a:pt x="142" y="111"/>
                    <a:pt x="142" y="111"/>
                  </a:cubicBezTo>
                  <a:cubicBezTo>
                    <a:pt x="138" y="112"/>
                    <a:pt x="134" y="114"/>
                    <a:pt x="130" y="116"/>
                  </a:cubicBezTo>
                  <a:cubicBezTo>
                    <a:pt x="129" y="117"/>
                    <a:pt x="129" y="117"/>
                    <a:pt x="129" y="117"/>
                  </a:cubicBezTo>
                  <a:cubicBezTo>
                    <a:pt x="128" y="116"/>
                    <a:pt x="128" y="116"/>
                    <a:pt x="128" y="116"/>
                  </a:cubicBezTo>
                  <a:cubicBezTo>
                    <a:pt x="117" y="103"/>
                    <a:pt x="107" y="89"/>
                    <a:pt x="99" y="74"/>
                  </a:cubicBezTo>
                  <a:cubicBezTo>
                    <a:pt x="98" y="73"/>
                    <a:pt x="98" y="73"/>
                    <a:pt x="98" y="73"/>
                  </a:cubicBezTo>
                  <a:lnTo>
                    <a:pt x="99" y="72"/>
                  </a:lnTo>
                  <a:close/>
                  <a:moveTo>
                    <a:pt x="59" y="132"/>
                  </a:moveTo>
                  <a:cubicBezTo>
                    <a:pt x="61" y="120"/>
                    <a:pt x="66" y="109"/>
                    <a:pt x="72" y="99"/>
                  </a:cubicBezTo>
                  <a:cubicBezTo>
                    <a:pt x="73" y="98"/>
                    <a:pt x="73" y="98"/>
                    <a:pt x="73" y="98"/>
                  </a:cubicBezTo>
                  <a:cubicBezTo>
                    <a:pt x="74" y="98"/>
                    <a:pt x="74" y="98"/>
                    <a:pt x="74" y="98"/>
                  </a:cubicBezTo>
                  <a:cubicBezTo>
                    <a:pt x="90" y="107"/>
                    <a:pt x="104" y="116"/>
                    <a:pt x="116" y="128"/>
                  </a:cubicBezTo>
                  <a:cubicBezTo>
                    <a:pt x="117" y="128"/>
                    <a:pt x="117" y="128"/>
                    <a:pt x="117" y="128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4" y="133"/>
                    <a:pt x="113" y="137"/>
                    <a:pt x="112" y="141"/>
                  </a:cubicBezTo>
                  <a:cubicBezTo>
                    <a:pt x="111" y="143"/>
                    <a:pt x="111" y="143"/>
                    <a:pt x="111" y="143"/>
                  </a:cubicBezTo>
                  <a:cubicBezTo>
                    <a:pt x="110" y="142"/>
                    <a:pt x="110" y="142"/>
                    <a:pt x="110" y="142"/>
                  </a:cubicBezTo>
                  <a:cubicBezTo>
                    <a:pt x="93" y="141"/>
                    <a:pt x="76" y="138"/>
                    <a:pt x="60" y="133"/>
                  </a:cubicBezTo>
                  <a:cubicBezTo>
                    <a:pt x="58" y="133"/>
                    <a:pt x="58" y="133"/>
                    <a:pt x="58" y="133"/>
                  </a:cubicBezTo>
                  <a:lnTo>
                    <a:pt x="59" y="132"/>
                  </a:lnTo>
                  <a:close/>
                  <a:moveTo>
                    <a:pt x="74" y="203"/>
                  </a:moveTo>
                  <a:cubicBezTo>
                    <a:pt x="73" y="203"/>
                    <a:pt x="73" y="203"/>
                    <a:pt x="73" y="203"/>
                  </a:cubicBezTo>
                  <a:cubicBezTo>
                    <a:pt x="72" y="202"/>
                    <a:pt x="72" y="202"/>
                    <a:pt x="72" y="202"/>
                  </a:cubicBezTo>
                  <a:cubicBezTo>
                    <a:pt x="66" y="192"/>
                    <a:pt x="61" y="181"/>
                    <a:pt x="59" y="170"/>
                  </a:cubicBezTo>
                  <a:cubicBezTo>
                    <a:pt x="58" y="168"/>
                    <a:pt x="58" y="168"/>
                    <a:pt x="58" y="168"/>
                  </a:cubicBezTo>
                  <a:cubicBezTo>
                    <a:pt x="60" y="168"/>
                    <a:pt x="60" y="168"/>
                    <a:pt x="60" y="168"/>
                  </a:cubicBezTo>
                  <a:cubicBezTo>
                    <a:pt x="76" y="163"/>
                    <a:pt x="93" y="160"/>
                    <a:pt x="110" y="159"/>
                  </a:cubicBezTo>
                  <a:cubicBezTo>
                    <a:pt x="111" y="159"/>
                    <a:pt x="111" y="159"/>
                    <a:pt x="111" y="159"/>
                  </a:cubicBezTo>
                  <a:cubicBezTo>
                    <a:pt x="111" y="160"/>
                    <a:pt x="111" y="160"/>
                    <a:pt x="111" y="160"/>
                  </a:cubicBezTo>
                  <a:cubicBezTo>
                    <a:pt x="112" y="164"/>
                    <a:pt x="114" y="168"/>
                    <a:pt x="116" y="172"/>
                  </a:cubicBezTo>
                  <a:cubicBezTo>
                    <a:pt x="117" y="173"/>
                    <a:pt x="117" y="173"/>
                    <a:pt x="117" y="173"/>
                  </a:cubicBezTo>
                  <a:cubicBezTo>
                    <a:pt x="116" y="174"/>
                    <a:pt x="116" y="174"/>
                    <a:pt x="116" y="174"/>
                  </a:cubicBezTo>
                  <a:cubicBezTo>
                    <a:pt x="103" y="185"/>
                    <a:pt x="89" y="194"/>
                    <a:pt x="74" y="203"/>
                  </a:cubicBezTo>
                  <a:close/>
                  <a:moveTo>
                    <a:pt x="143" y="191"/>
                  </a:moveTo>
                  <a:cubicBezTo>
                    <a:pt x="141" y="208"/>
                    <a:pt x="138" y="225"/>
                    <a:pt x="133" y="242"/>
                  </a:cubicBezTo>
                  <a:cubicBezTo>
                    <a:pt x="133" y="243"/>
                    <a:pt x="133" y="243"/>
                    <a:pt x="133" y="243"/>
                  </a:cubicBezTo>
                  <a:cubicBezTo>
                    <a:pt x="132" y="243"/>
                    <a:pt x="132" y="243"/>
                    <a:pt x="132" y="243"/>
                  </a:cubicBezTo>
                  <a:cubicBezTo>
                    <a:pt x="120" y="241"/>
                    <a:pt x="109" y="236"/>
                    <a:pt x="99" y="229"/>
                  </a:cubicBezTo>
                  <a:cubicBezTo>
                    <a:pt x="98" y="229"/>
                    <a:pt x="98" y="229"/>
                    <a:pt x="98" y="229"/>
                  </a:cubicBezTo>
                  <a:cubicBezTo>
                    <a:pt x="98" y="228"/>
                    <a:pt x="98" y="228"/>
                    <a:pt x="98" y="228"/>
                  </a:cubicBezTo>
                  <a:cubicBezTo>
                    <a:pt x="107" y="212"/>
                    <a:pt x="117" y="198"/>
                    <a:pt x="128" y="185"/>
                  </a:cubicBezTo>
                  <a:cubicBezTo>
                    <a:pt x="128" y="184"/>
                    <a:pt x="128" y="184"/>
                    <a:pt x="128" y="184"/>
                  </a:cubicBezTo>
                  <a:cubicBezTo>
                    <a:pt x="129" y="185"/>
                    <a:pt x="129" y="185"/>
                    <a:pt x="129" y="185"/>
                  </a:cubicBezTo>
                  <a:cubicBezTo>
                    <a:pt x="133" y="187"/>
                    <a:pt x="137" y="189"/>
                    <a:pt x="142" y="190"/>
                  </a:cubicBezTo>
                  <a:cubicBezTo>
                    <a:pt x="143" y="190"/>
                    <a:pt x="143" y="190"/>
                    <a:pt x="143" y="190"/>
                  </a:cubicBezTo>
                  <a:lnTo>
                    <a:pt x="143" y="191"/>
                  </a:lnTo>
                  <a:close/>
                  <a:moveTo>
                    <a:pt x="151" y="180"/>
                  </a:moveTo>
                  <a:cubicBezTo>
                    <a:pt x="143" y="180"/>
                    <a:pt x="136" y="177"/>
                    <a:pt x="130" y="171"/>
                  </a:cubicBezTo>
                  <a:cubicBezTo>
                    <a:pt x="125" y="166"/>
                    <a:pt x="122" y="159"/>
                    <a:pt x="122" y="151"/>
                  </a:cubicBezTo>
                  <a:cubicBezTo>
                    <a:pt x="122" y="143"/>
                    <a:pt x="125" y="136"/>
                    <a:pt x="130" y="130"/>
                  </a:cubicBezTo>
                  <a:cubicBezTo>
                    <a:pt x="136" y="125"/>
                    <a:pt x="143" y="122"/>
                    <a:pt x="151" y="122"/>
                  </a:cubicBezTo>
                  <a:cubicBezTo>
                    <a:pt x="159" y="122"/>
                    <a:pt x="166" y="125"/>
                    <a:pt x="172" y="130"/>
                  </a:cubicBezTo>
                  <a:cubicBezTo>
                    <a:pt x="183" y="142"/>
                    <a:pt x="183" y="160"/>
                    <a:pt x="172" y="171"/>
                  </a:cubicBezTo>
                  <a:cubicBezTo>
                    <a:pt x="166" y="177"/>
                    <a:pt x="159" y="180"/>
                    <a:pt x="151" y="180"/>
                  </a:cubicBezTo>
                  <a:close/>
                  <a:moveTo>
                    <a:pt x="203" y="229"/>
                  </a:moveTo>
                  <a:cubicBezTo>
                    <a:pt x="192" y="236"/>
                    <a:pt x="181" y="241"/>
                    <a:pt x="170" y="243"/>
                  </a:cubicBezTo>
                  <a:cubicBezTo>
                    <a:pt x="168" y="243"/>
                    <a:pt x="168" y="243"/>
                    <a:pt x="168" y="243"/>
                  </a:cubicBezTo>
                  <a:cubicBezTo>
                    <a:pt x="168" y="242"/>
                    <a:pt x="168" y="242"/>
                    <a:pt x="168" y="242"/>
                  </a:cubicBezTo>
                  <a:cubicBezTo>
                    <a:pt x="163" y="225"/>
                    <a:pt x="160" y="208"/>
                    <a:pt x="159" y="192"/>
                  </a:cubicBezTo>
                  <a:cubicBezTo>
                    <a:pt x="159" y="190"/>
                    <a:pt x="159" y="190"/>
                    <a:pt x="159" y="190"/>
                  </a:cubicBezTo>
                  <a:cubicBezTo>
                    <a:pt x="160" y="190"/>
                    <a:pt x="160" y="190"/>
                    <a:pt x="160" y="190"/>
                  </a:cubicBezTo>
                  <a:cubicBezTo>
                    <a:pt x="164" y="189"/>
                    <a:pt x="168" y="188"/>
                    <a:pt x="172" y="185"/>
                  </a:cubicBezTo>
                  <a:cubicBezTo>
                    <a:pt x="173" y="185"/>
                    <a:pt x="173" y="185"/>
                    <a:pt x="173" y="185"/>
                  </a:cubicBezTo>
                  <a:cubicBezTo>
                    <a:pt x="174" y="185"/>
                    <a:pt x="174" y="185"/>
                    <a:pt x="174" y="185"/>
                  </a:cubicBezTo>
                  <a:cubicBezTo>
                    <a:pt x="185" y="199"/>
                    <a:pt x="195" y="213"/>
                    <a:pt x="203" y="228"/>
                  </a:cubicBezTo>
                  <a:cubicBezTo>
                    <a:pt x="204" y="229"/>
                    <a:pt x="204" y="229"/>
                    <a:pt x="204" y="229"/>
                  </a:cubicBezTo>
                  <a:lnTo>
                    <a:pt x="203" y="229"/>
                  </a:lnTo>
                  <a:close/>
                  <a:moveTo>
                    <a:pt x="243" y="170"/>
                  </a:moveTo>
                  <a:cubicBezTo>
                    <a:pt x="241" y="182"/>
                    <a:pt x="236" y="193"/>
                    <a:pt x="229" y="203"/>
                  </a:cubicBezTo>
                  <a:cubicBezTo>
                    <a:pt x="229" y="204"/>
                    <a:pt x="229" y="204"/>
                    <a:pt x="229" y="204"/>
                  </a:cubicBezTo>
                  <a:cubicBezTo>
                    <a:pt x="228" y="203"/>
                    <a:pt x="228" y="203"/>
                    <a:pt x="228" y="203"/>
                  </a:cubicBezTo>
                  <a:cubicBezTo>
                    <a:pt x="212" y="195"/>
                    <a:pt x="198" y="185"/>
                    <a:pt x="185" y="174"/>
                  </a:cubicBezTo>
                  <a:cubicBezTo>
                    <a:pt x="185" y="173"/>
                    <a:pt x="185" y="173"/>
                    <a:pt x="185" y="173"/>
                  </a:cubicBezTo>
                  <a:cubicBezTo>
                    <a:pt x="185" y="172"/>
                    <a:pt x="185" y="172"/>
                    <a:pt x="185" y="172"/>
                  </a:cubicBezTo>
                  <a:cubicBezTo>
                    <a:pt x="188" y="169"/>
                    <a:pt x="189" y="164"/>
                    <a:pt x="190" y="160"/>
                  </a:cubicBezTo>
                  <a:cubicBezTo>
                    <a:pt x="191" y="159"/>
                    <a:pt x="191" y="159"/>
                    <a:pt x="191" y="159"/>
                  </a:cubicBezTo>
                  <a:cubicBezTo>
                    <a:pt x="192" y="159"/>
                    <a:pt x="192" y="159"/>
                    <a:pt x="192" y="159"/>
                  </a:cubicBezTo>
                  <a:cubicBezTo>
                    <a:pt x="208" y="161"/>
                    <a:pt x="225" y="164"/>
                    <a:pt x="242" y="168"/>
                  </a:cubicBezTo>
                  <a:cubicBezTo>
                    <a:pt x="243" y="169"/>
                    <a:pt x="243" y="169"/>
                    <a:pt x="243" y="169"/>
                  </a:cubicBezTo>
                  <a:lnTo>
                    <a:pt x="243" y="170"/>
                  </a:lnTo>
                  <a:close/>
                  <a:moveTo>
                    <a:pt x="242" y="134"/>
                  </a:moveTo>
                  <a:cubicBezTo>
                    <a:pt x="225" y="139"/>
                    <a:pt x="208" y="142"/>
                    <a:pt x="192" y="143"/>
                  </a:cubicBezTo>
                  <a:cubicBezTo>
                    <a:pt x="191" y="143"/>
                    <a:pt x="191" y="143"/>
                    <a:pt x="191" y="143"/>
                  </a:cubicBezTo>
                  <a:cubicBezTo>
                    <a:pt x="190" y="142"/>
                    <a:pt x="190" y="142"/>
                    <a:pt x="190" y="142"/>
                  </a:cubicBezTo>
                  <a:cubicBezTo>
                    <a:pt x="189" y="137"/>
                    <a:pt x="188" y="133"/>
                    <a:pt x="185" y="130"/>
                  </a:cubicBezTo>
                  <a:cubicBezTo>
                    <a:pt x="185" y="129"/>
                    <a:pt x="185" y="129"/>
                    <a:pt x="185" y="129"/>
                  </a:cubicBezTo>
                  <a:cubicBezTo>
                    <a:pt x="186" y="128"/>
                    <a:pt x="186" y="128"/>
                    <a:pt x="186" y="128"/>
                  </a:cubicBezTo>
                  <a:cubicBezTo>
                    <a:pt x="199" y="117"/>
                    <a:pt x="213" y="107"/>
                    <a:pt x="228" y="99"/>
                  </a:cubicBezTo>
                  <a:cubicBezTo>
                    <a:pt x="229" y="98"/>
                    <a:pt x="229" y="98"/>
                    <a:pt x="229" y="98"/>
                  </a:cubicBezTo>
                  <a:cubicBezTo>
                    <a:pt x="230" y="99"/>
                    <a:pt x="230" y="99"/>
                    <a:pt x="230" y="99"/>
                  </a:cubicBezTo>
                  <a:cubicBezTo>
                    <a:pt x="236" y="109"/>
                    <a:pt x="241" y="120"/>
                    <a:pt x="243" y="132"/>
                  </a:cubicBezTo>
                  <a:cubicBezTo>
                    <a:pt x="243" y="133"/>
                    <a:pt x="243" y="133"/>
                    <a:pt x="243" y="133"/>
                  </a:cubicBezTo>
                  <a:lnTo>
                    <a:pt x="242" y="134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12" name="Group 111"/>
          <p:cNvGrpSpPr/>
          <p:nvPr/>
        </p:nvGrpSpPr>
        <p:grpSpPr>
          <a:xfrm>
            <a:off x="18825029" y="6436173"/>
            <a:ext cx="4789664" cy="1538883"/>
            <a:chOff x="14190224" y="3062525"/>
            <a:chExt cx="4789664" cy="1538883"/>
          </a:xfrm>
        </p:grpSpPr>
        <p:grpSp>
          <p:nvGrpSpPr>
            <p:cNvPr id="113" name="Group 112"/>
            <p:cNvGrpSpPr/>
            <p:nvPr/>
          </p:nvGrpSpPr>
          <p:grpSpPr>
            <a:xfrm>
              <a:off x="15095276" y="3062525"/>
              <a:ext cx="3884612" cy="1538883"/>
              <a:chOff x="3894839" y="10606073"/>
              <a:chExt cx="3884612" cy="1538883"/>
            </a:xfrm>
          </p:grpSpPr>
          <p:sp>
            <p:nvSpPr>
              <p:cNvPr id="115" name="TextBox 114"/>
              <p:cNvSpPr txBox="1"/>
              <p:nvPr/>
            </p:nvSpPr>
            <p:spPr>
              <a:xfrm>
                <a:off x="3894839" y="10606073"/>
                <a:ext cx="3884612" cy="52322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fa-IR" sz="2800" b="1" dirty="0">
                    <a:solidFill>
                      <a:schemeClr val="accent1">
                        <a:lumMod val="50000"/>
                      </a:schemeClr>
                    </a:solidFill>
                    <a:effectLst>
                      <a:glow>
                        <a:srgbClr val="FF3399">
                          <a:alpha val="24000"/>
                        </a:srgbClr>
                      </a:glow>
                    </a:effectLst>
                    <a:latin typeface="Shabnam" panose="020B0603030804020204" pitchFamily="34" charset="-78"/>
                    <a:cs typeface="Shabnam" panose="020B0603030804020204" pitchFamily="34" charset="-78"/>
                  </a:rPr>
                  <a:t>تیتر عنوان را بنویسید</a:t>
                </a:r>
                <a:endParaRPr lang="en-US" sz="2800" b="1" dirty="0">
                  <a:solidFill>
                    <a:schemeClr val="accent1">
                      <a:lumMod val="50000"/>
                    </a:schemeClr>
                  </a:solidFill>
                  <a:effectLst>
                    <a:glow>
                      <a:srgbClr val="FF3399">
                        <a:alpha val="24000"/>
                      </a:srgbClr>
                    </a:glow>
                  </a:effectLst>
                  <a:latin typeface="Shabnam" panose="020B0603030804020204" pitchFamily="34" charset="-78"/>
                  <a:cs typeface="Shabnam" panose="020B0603030804020204" pitchFamily="34" charset="-78"/>
                </a:endParaRPr>
              </a:p>
            </p:txBody>
          </p:sp>
          <p:sp>
            <p:nvSpPr>
              <p:cNvPr id="116" name="TextBox 115"/>
              <p:cNvSpPr txBox="1"/>
              <p:nvPr/>
            </p:nvSpPr>
            <p:spPr>
              <a:xfrm>
                <a:off x="3894839" y="11129293"/>
                <a:ext cx="3613370" cy="101566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 rtl="1">
                  <a:lnSpc>
                    <a:spcPct val="150000"/>
                  </a:lnSpc>
                </a:pPr>
                <a:r>
                  <a:rPr lang="fa-IR" sz="2000" dirty="0">
                    <a:solidFill>
                      <a:srgbClr val="16191F"/>
                    </a:solidFill>
                    <a:latin typeface="Vazir" panose="020B0603030804020204" pitchFamily="34" charset="-78"/>
                    <a:cs typeface="Vazir" panose="020B0603030804020204" pitchFamily="34" charset="-78"/>
                  </a:rPr>
                  <a:t>فروشگاه مینارو ارائه دهنده انواع فایل های کاربردی</a:t>
                </a:r>
                <a:endParaRPr lang="en-US" sz="1800" b="1" dirty="0">
                  <a:solidFill>
                    <a:schemeClr val="bg1">
                      <a:lumMod val="65000"/>
                    </a:schemeClr>
                  </a:solidFill>
                  <a:effectLst>
                    <a:glow>
                      <a:srgbClr val="FF3399">
                        <a:alpha val="24000"/>
                      </a:srgbClr>
                    </a:glow>
                  </a:effectLst>
                  <a:latin typeface="Lato" panose="020F0502020204030203" pitchFamily="34" charset="0"/>
                </a:endParaRPr>
              </a:p>
            </p:txBody>
          </p:sp>
        </p:grpSp>
        <p:sp>
          <p:nvSpPr>
            <p:cNvPr id="114" name="Freeform 113"/>
            <p:cNvSpPr>
              <a:spLocks noEditPoints="1"/>
            </p:cNvSpPr>
            <p:nvPr/>
          </p:nvSpPr>
          <p:spPr bwMode="auto">
            <a:xfrm>
              <a:off x="14190224" y="3119675"/>
              <a:ext cx="702444" cy="701581"/>
            </a:xfrm>
            <a:custGeom>
              <a:avLst/>
              <a:gdLst>
                <a:gd name="T0" fmla="*/ 286 w 302"/>
                <a:gd name="T1" fmla="*/ 129 h 302"/>
                <a:gd name="T2" fmla="*/ 282 w 302"/>
                <a:gd name="T3" fmla="*/ 112 h 302"/>
                <a:gd name="T4" fmla="*/ 285 w 302"/>
                <a:gd name="T5" fmla="*/ 82 h 302"/>
                <a:gd name="T6" fmla="*/ 264 w 302"/>
                <a:gd name="T7" fmla="*/ 72 h 302"/>
                <a:gd name="T8" fmla="*/ 252 w 302"/>
                <a:gd name="T9" fmla="*/ 58 h 302"/>
                <a:gd name="T10" fmla="*/ 236 w 302"/>
                <a:gd name="T11" fmla="*/ 34 h 302"/>
                <a:gd name="T12" fmla="*/ 219 w 302"/>
                <a:gd name="T13" fmla="*/ 23 h 302"/>
                <a:gd name="T14" fmla="*/ 191 w 302"/>
                <a:gd name="T15" fmla="*/ 20 h 302"/>
                <a:gd name="T16" fmla="*/ 173 w 302"/>
                <a:gd name="T17" fmla="*/ 15 h 302"/>
                <a:gd name="T18" fmla="*/ 155 w 302"/>
                <a:gd name="T19" fmla="*/ 0 h 302"/>
                <a:gd name="T20" fmla="*/ 141 w 302"/>
                <a:gd name="T21" fmla="*/ 14 h 302"/>
                <a:gd name="T22" fmla="*/ 113 w 302"/>
                <a:gd name="T23" fmla="*/ 12 h 302"/>
                <a:gd name="T24" fmla="*/ 94 w 302"/>
                <a:gd name="T25" fmla="*/ 18 h 302"/>
                <a:gd name="T26" fmla="*/ 73 w 302"/>
                <a:gd name="T27" fmla="*/ 38 h 302"/>
                <a:gd name="T28" fmla="*/ 59 w 302"/>
                <a:gd name="T29" fmla="*/ 49 h 302"/>
                <a:gd name="T30" fmla="*/ 35 w 302"/>
                <a:gd name="T31" fmla="*/ 54 h 302"/>
                <a:gd name="T32" fmla="*/ 32 w 302"/>
                <a:gd name="T33" fmla="*/ 84 h 302"/>
                <a:gd name="T34" fmla="*/ 24 w 302"/>
                <a:gd name="T35" fmla="*/ 99 h 302"/>
                <a:gd name="T36" fmla="*/ 3 w 302"/>
                <a:gd name="T37" fmla="*/ 121 h 302"/>
                <a:gd name="T38" fmla="*/ 14 w 302"/>
                <a:gd name="T39" fmla="*/ 142 h 302"/>
                <a:gd name="T40" fmla="*/ 7 w 302"/>
                <a:gd name="T41" fmla="*/ 157 h 302"/>
                <a:gd name="T42" fmla="*/ 9 w 302"/>
                <a:gd name="T43" fmla="*/ 177 h 302"/>
                <a:gd name="T44" fmla="*/ 24 w 302"/>
                <a:gd name="T45" fmla="*/ 201 h 302"/>
                <a:gd name="T46" fmla="*/ 31 w 302"/>
                <a:gd name="T47" fmla="*/ 218 h 302"/>
                <a:gd name="T48" fmla="*/ 30 w 302"/>
                <a:gd name="T49" fmla="*/ 242 h 302"/>
                <a:gd name="T50" fmla="*/ 59 w 302"/>
                <a:gd name="T51" fmla="*/ 252 h 302"/>
                <a:gd name="T52" fmla="*/ 73 w 302"/>
                <a:gd name="T53" fmla="*/ 263 h 302"/>
                <a:gd name="T54" fmla="*/ 89 w 302"/>
                <a:gd name="T55" fmla="*/ 289 h 302"/>
                <a:gd name="T56" fmla="*/ 112 w 302"/>
                <a:gd name="T57" fmla="*/ 283 h 302"/>
                <a:gd name="T58" fmla="*/ 130 w 302"/>
                <a:gd name="T59" fmla="*/ 286 h 302"/>
                <a:gd name="T60" fmla="*/ 155 w 302"/>
                <a:gd name="T61" fmla="*/ 302 h 302"/>
                <a:gd name="T62" fmla="*/ 173 w 302"/>
                <a:gd name="T63" fmla="*/ 286 h 302"/>
                <a:gd name="T64" fmla="*/ 190 w 302"/>
                <a:gd name="T65" fmla="*/ 282 h 302"/>
                <a:gd name="T66" fmla="*/ 220 w 302"/>
                <a:gd name="T67" fmla="*/ 285 h 302"/>
                <a:gd name="T68" fmla="*/ 230 w 302"/>
                <a:gd name="T69" fmla="*/ 263 h 302"/>
                <a:gd name="T70" fmla="*/ 243 w 302"/>
                <a:gd name="T71" fmla="*/ 251 h 302"/>
                <a:gd name="T72" fmla="*/ 268 w 302"/>
                <a:gd name="T73" fmla="*/ 236 h 302"/>
                <a:gd name="T74" fmla="*/ 278 w 302"/>
                <a:gd name="T75" fmla="*/ 219 h 302"/>
                <a:gd name="T76" fmla="*/ 282 w 302"/>
                <a:gd name="T77" fmla="*/ 190 h 302"/>
                <a:gd name="T78" fmla="*/ 287 w 302"/>
                <a:gd name="T79" fmla="*/ 173 h 302"/>
                <a:gd name="T80" fmla="*/ 302 w 302"/>
                <a:gd name="T81" fmla="*/ 155 h 302"/>
                <a:gd name="T82" fmla="*/ 170 w 302"/>
                <a:gd name="T83" fmla="*/ 59 h 302"/>
                <a:gd name="T84" fmla="*/ 160 w 302"/>
                <a:gd name="T85" fmla="*/ 111 h 302"/>
                <a:gd name="T86" fmla="*/ 143 w 302"/>
                <a:gd name="T87" fmla="*/ 110 h 302"/>
                <a:gd name="T88" fmla="*/ 98 w 302"/>
                <a:gd name="T89" fmla="*/ 73 h 302"/>
                <a:gd name="T90" fmla="*/ 117 w 302"/>
                <a:gd name="T91" fmla="*/ 128 h 302"/>
                <a:gd name="T92" fmla="*/ 59 w 302"/>
                <a:gd name="T93" fmla="*/ 132 h 302"/>
                <a:gd name="T94" fmla="*/ 110 w 302"/>
                <a:gd name="T95" fmla="*/ 159 h 302"/>
                <a:gd name="T96" fmla="*/ 143 w 302"/>
                <a:gd name="T97" fmla="*/ 191 h 302"/>
                <a:gd name="T98" fmla="*/ 128 w 302"/>
                <a:gd name="T99" fmla="*/ 185 h 302"/>
                <a:gd name="T100" fmla="*/ 130 w 302"/>
                <a:gd name="T101" fmla="*/ 171 h 302"/>
                <a:gd name="T102" fmla="*/ 203 w 302"/>
                <a:gd name="T103" fmla="*/ 229 h 302"/>
                <a:gd name="T104" fmla="*/ 172 w 302"/>
                <a:gd name="T105" fmla="*/ 185 h 302"/>
                <a:gd name="T106" fmla="*/ 229 w 302"/>
                <a:gd name="T107" fmla="*/ 203 h 302"/>
                <a:gd name="T108" fmla="*/ 191 w 302"/>
                <a:gd name="T109" fmla="*/ 159 h 302"/>
                <a:gd name="T110" fmla="*/ 191 w 302"/>
                <a:gd name="T111" fmla="*/ 143 h 302"/>
                <a:gd name="T112" fmla="*/ 230 w 302"/>
                <a:gd name="T113" fmla="*/ 99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02" h="302">
                  <a:moveTo>
                    <a:pt x="302" y="147"/>
                  </a:moveTo>
                  <a:cubicBezTo>
                    <a:pt x="300" y="146"/>
                    <a:pt x="297" y="145"/>
                    <a:pt x="295" y="145"/>
                  </a:cubicBezTo>
                  <a:cubicBezTo>
                    <a:pt x="293" y="144"/>
                    <a:pt x="290" y="143"/>
                    <a:pt x="288" y="142"/>
                  </a:cubicBezTo>
                  <a:cubicBezTo>
                    <a:pt x="287" y="142"/>
                    <a:pt x="287" y="142"/>
                    <a:pt x="287" y="142"/>
                  </a:cubicBezTo>
                  <a:cubicBezTo>
                    <a:pt x="287" y="141"/>
                    <a:pt x="287" y="141"/>
                    <a:pt x="287" y="141"/>
                  </a:cubicBezTo>
                  <a:cubicBezTo>
                    <a:pt x="287" y="137"/>
                    <a:pt x="287" y="133"/>
                    <a:pt x="286" y="130"/>
                  </a:cubicBezTo>
                  <a:cubicBezTo>
                    <a:pt x="286" y="129"/>
                    <a:pt x="286" y="129"/>
                    <a:pt x="286" y="129"/>
                  </a:cubicBezTo>
                  <a:cubicBezTo>
                    <a:pt x="287" y="128"/>
                    <a:pt x="287" y="128"/>
                    <a:pt x="287" y="128"/>
                  </a:cubicBezTo>
                  <a:cubicBezTo>
                    <a:pt x="289" y="127"/>
                    <a:pt x="291" y="126"/>
                    <a:pt x="293" y="125"/>
                  </a:cubicBezTo>
                  <a:cubicBezTo>
                    <a:pt x="295" y="123"/>
                    <a:pt x="297" y="122"/>
                    <a:pt x="299" y="121"/>
                  </a:cubicBezTo>
                  <a:cubicBezTo>
                    <a:pt x="299" y="118"/>
                    <a:pt x="298" y="116"/>
                    <a:pt x="297" y="113"/>
                  </a:cubicBezTo>
                  <a:cubicBezTo>
                    <a:pt x="295" y="113"/>
                    <a:pt x="293" y="113"/>
                    <a:pt x="290" y="113"/>
                  </a:cubicBezTo>
                  <a:cubicBezTo>
                    <a:pt x="288" y="112"/>
                    <a:pt x="285" y="112"/>
                    <a:pt x="283" y="112"/>
                  </a:cubicBezTo>
                  <a:cubicBezTo>
                    <a:pt x="282" y="112"/>
                    <a:pt x="282" y="112"/>
                    <a:pt x="282" y="112"/>
                  </a:cubicBezTo>
                  <a:cubicBezTo>
                    <a:pt x="282" y="111"/>
                    <a:pt x="282" y="111"/>
                    <a:pt x="282" y="111"/>
                  </a:cubicBezTo>
                  <a:cubicBezTo>
                    <a:pt x="281" y="108"/>
                    <a:pt x="279" y="104"/>
                    <a:pt x="278" y="100"/>
                  </a:cubicBezTo>
                  <a:cubicBezTo>
                    <a:pt x="278" y="99"/>
                    <a:pt x="278" y="99"/>
                    <a:pt x="278" y="99"/>
                  </a:cubicBezTo>
                  <a:cubicBezTo>
                    <a:pt x="278" y="99"/>
                    <a:pt x="278" y="99"/>
                    <a:pt x="278" y="99"/>
                  </a:cubicBezTo>
                  <a:cubicBezTo>
                    <a:pt x="280" y="97"/>
                    <a:pt x="282" y="95"/>
                    <a:pt x="284" y="94"/>
                  </a:cubicBezTo>
                  <a:cubicBezTo>
                    <a:pt x="285" y="92"/>
                    <a:pt x="287" y="90"/>
                    <a:pt x="289" y="89"/>
                  </a:cubicBezTo>
                  <a:cubicBezTo>
                    <a:pt x="288" y="86"/>
                    <a:pt x="286" y="84"/>
                    <a:pt x="285" y="82"/>
                  </a:cubicBezTo>
                  <a:cubicBezTo>
                    <a:pt x="283" y="82"/>
                    <a:pt x="281" y="82"/>
                    <a:pt x="278" y="83"/>
                  </a:cubicBezTo>
                  <a:cubicBezTo>
                    <a:pt x="276" y="83"/>
                    <a:pt x="273" y="83"/>
                    <a:pt x="271" y="84"/>
                  </a:cubicBezTo>
                  <a:cubicBezTo>
                    <a:pt x="270" y="84"/>
                    <a:pt x="270" y="84"/>
                    <a:pt x="270" y="84"/>
                  </a:cubicBezTo>
                  <a:cubicBezTo>
                    <a:pt x="270" y="83"/>
                    <a:pt x="270" y="83"/>
                    <a:pt x="270" y="83"/>
                  </a:cubicBezTo>
                  <a:cubicBezTo>
                    <a:pt x="268" y="80"/>
                    <a:pt x="266" y="76"/>
                    <a:pt x="264" y="73"/>
                  </a:cubicBezTo>
                  <a:cubicBezTo>
                    <a:pt x="263" y="72"/>
                    <a:pt x="263" y="72"/>
                    <a:pt x="263" y="72"/>
                  </a:cubicBezTo>
                  <a:cubicBezTo>
                    <a:pt x="264" y="72"/>
                    <a:pt x="264" y="72"/>
                    <a:pt x="264" y="72"/>
                  </a:cubicBezTo>
                  <a:cubicBezTo>
                    <a:pt x="265" y="70"/>
                    <a:pt x="266" y="68"/>
                    <a:pt x="268" y="66"/>
                  </a:cubicBezTo>
                  <a:cubicBezTo>
                    <a:pt x="269" y="64"/>
                    <a:pt x="270" y="62"/>
                    <a:pt x="271" y="60"/>
                  </a:cubicBezTo>
                  <a:cubicBezTo>
                    <a:pt x="270" y="58"/>
                    <a:pt x="268" y="56"/>
                    <a:pt x="267" y="54"/>
                  </a:cubicBezTo>
                  <a:cubicBezTo>
                    <a:pt x="264" y="54"/>
                    <a:pt x="262" y="55"/>
                    <a:pt x="260" y="56"/>
                  </a:cubicBezTo>
                  <a:cubicBezTo>
                    <a:pt x="258" y="57"/>
                    <a:pt x="255" y="58"/>
                    <a:pt x="253" y="59"/>
                  </a:cubicBezTo>
                  <a:cubicBezTo>
                    <a:pt x="252" y="59"/>
                    <a:pt x="252" y="59"/>
                    <a:pt x="252" y="59"/>
                  </a:cubicBezTo>
                  <a:cubicBezTo>
                    <a:pt x="252" y="58"/>
                    <a:pt x="252" y="58"/>
                    <a:pt x="252" y="58"/>
                  </a:cubicBezTo>
                  <a:cubicBezTo>
                    <a:pt x="249" y="55"/>
                    <a:pt x="246" y="53"/>
                    <a:pt x="243" y="50"/>
                  </a:cubicBezTo>
                  <a:cubicBezTo>
                    <a:pt x="243" y="49"/>
                    <a:pt x="243" y="49"/>
                    <a:pt x="243" y="49"/>
                  </a:cubicBezTo>
                  <a:cubicBezTo>
                    <a:pt x="243" y="49"/>
                    <a:pt x="243" y="49"/>
                    <a:pt x="243" y="49"/>
                  </a:cubicBezTo>
                  <a:cubicBezTo>
                    <a:pt x="244" y="47"/>
                    <a:pt x="245" y="44"/>
                    <a:pt x="246" y="42"/>
                  </a:cubicBezTo>
                  <a:cubicBezTo>
                    <a:pt x="247" y="40"/>
                    <a:pt x="247" y="37"/>
                    <a:pt x="248" y="35"/>
                  </a:cubicBezTo>
                  <a:cubicBezTo>
                    <a:pt x="246" y="33"/>
                    <a:pt x="244" y="32"/>
                    <a:pt x="242" y="30"/>
                  </a:cubicBezTo>
                  <a:cubicBezTo>
                    <a:pt x="240" y="31"/>
                    <a:pt x="238" y="33"/>
                    <a:pt x="236" y="34"/>
                  </a:cubicBezTo>
                  <a:cubicBezTo>
                    <a:pt x="234" y="36"/>
                    <a:pt x="232" y="37"/>
                    <a:pt x="230" y="38"/>
                  </a:cubicBezTo>
                  <a:cubicBezTo>
                    <a:pt x="229" y="39"/>
                    <a:pt x="229" y="39"/>
                    <a:pt x="229" y="39"/>
                  </a:cubicBezTo>
                  <a:cubicBezTo>
                    <a:pt x="228" y="38"/>
                    <a:pt x="228" y="38"/>
                    <a:pt x="228" y="38"/>
                  </a:cubicBezTo>
                  <a:cubicBezTo>
                    <a:pt x="225" y="36"/>
                    <a:pt x="222" y="34"/>
                    <a:pt x="219" y="32"/>
                  </a:cubicBezTo>
                  <a:cubicBezTo>
                    <a:pt x="218" y="32"/>
                    <a:pt x="218" y="32"/>
                    <a:pt x="218" y="32"/>
                  </a:cubicBezTo>
                  <a:cubicBezTo>
                    <a:pt x="218" y="31"/>
                    <a:pt x="218" y="31"/>
                    <a:pt x="218" y="31"/>
                  </a:cubicBezTo>
                  <a:cubicBezTo>
                    <a:pt x="218" y="28"/>
                    <a:pt x="219" y="26"/>
                    <a:pt x="219" y="23"/>
                  </a:cubicBezTo>
                  <a:cubicBezTo>
                    <a:pt x="219" y="21"/>
                    <a:pt x="220" y="19"/>
                    <a:pt x="220" y="16"/>
                  </a:cubicBezTo>
                  <a:cubicBezTo>
                    <a:pt x="218" y="15"/>
                    <a:pt x="215" y="14"/>
                    <a:pt x="213" y="13"/>
                  </a:cubicBezTo>
                  <a:cubicBezTo>
                    <a:pt x="211" y="15"/>
                    <a:pt x="210" y="16"/>
                    <a:pt x="208" y="18"/>
                  </a:cubicBezTo>
                  <a:cubicBezTo>
                    <a:pt x="206" y="20"/>
                    <a:pt x="205" y="22"/>
                    <a:pt x="203" y="23"/>
                  </a:cubicBezTo>
                  <a:cubicBezTo>
                    <a:pt x="202" y="24"/>
                    <a:pt x="202" y="24"/>
                    <a:pt x="202" y="24"/>
                  </a:cubicBezTo>
                  <a:cubicBezTo>
                    <a:pt x="202" y="24"/>
                    <a:pt x="202" y="24"/>
                    <a:pt x="202" y="24"/>
                  </a:cubicBezTo>
                  <a:cubicBezTo>
                    <a:pt x="198" y="22"/>
                    <a:pt x="194" y="21"/>
                    <a:pt x="191" y="20"/>
                  </a:cubicBezTo>
                  <a:cubicBezTo>
                    <a:pt x="190" y="20"/>
                    <a:pt x="190" y="20"/>
                    <a:pt x="190" y="20"/>
                  </a:cubicBezTo>
                  <a:cubicBezTo>
                    <a:pt x="190" y="19"/>
                    <a:pt x="190" y="19"/>
                    <a:pt x="190" y="19"/>
                  </a:cubicBezTo>
                  <a:cubicBezTo>
                    <a:pt x="189" y="17"/>
                    <a:pt x="189" y="14"/>
                    <a:pt x="189" y="12"/>
                  </a:cubicBezTo>
                  <a:cubicBezTo>
                    <a:pt x="189" y="9"/>
                    <a:pt x="189" y="7"/>
                    <a:pt x="188" y="4"/>
                  </a:cubicBezTo>
                  <a:cubicBezTo>
                    <a:pt x="186" y="4"/>
                    <a:pt x="183" y="3"/>
                    <a:pt x="181" y="3"/>
                  </a:cubicBezTo>
                  <a:cubicBezTo>
                    <a:pt x="180" y="4"/>
                    <a:pt x="178" y="7"/>
                    <a:pt x="177" y="9"/>
                  </a:cubicBezTo>
                  <a:cubicBezTo>
                    <a:pt x="176" y="11"/>
                    <a:pt x="175" y="13"/>
                    <a:pt x="173" y="15"/>
                  </a:cubicBezTo>
                  <a:cubicBezTo>
                    <a:pt x="173" y="16"/>
                    <a:pt x="173" y="16"/>
                    <a:pt x="173" y="16"/>
                  </a:cubicBezTo>
                  <a:cubicBezTo>
                    <a:pt x="172" y="16"/>
                    <a:pt x="172" y="16"/>
                    <a:pt x="172" y="16"/>
                  </a:cubicBezTo>
                  <a:cubicBezTo>
                    <a:pt x="168" y="15"/>
                    <a:pt x="165" y="15"/>
                    <a:pt x="161" y="14"/>
                  </a:cubicBezTo>
                  <a:cubicBezTo>
                    <a:pt x="160" y="14"/>
                    <a:pt x="160" y="14"/>
                    <a:pt x="160" y="14"/>
                  </a:cubicBezTo>
                  <a:cubicBezTo>
                    <a:pt x="159" y="14"/>
                    <a:pt x="159" y="14"/>
                    <a:pt x="159" y="14"/>
                  </a:cubicBezTo>
                  <a:cubicBezTo>
                    <a:pt x="159" y="11"/>
                    <a:pt x="158" y="9"/>
                    <a:pt x="157" y="7"/>
                  </a:cubicBezTo>
                  <a:cubicBezTo>
                    <a:pt x="156" y="4"/>
                    <a:pt x="156" y="2"/>
                    <a:pt x="155" y="0"/>
                  </a:cubicBezTo>
                  <a:cubicBezTo>
                    <a:pt x="155" y="0"/>
                    <a:pt x="155" y="0"/>
                    <a:pt x="155" y="0"/>
                  </a:cubicBezTo>
                  <a:cubicBezTo>
                    <a:pt x="152" y="0"/>
                    <a:pt x="150" y="0"/>
                    <a:pt x="147" y="0"/>
                  </a:cubicBezTo>
                  <a:cubicBezTo>
                    <a:pt x="147" y="0"/>
                    <a:pt x="147" y="0"/>
                    <a:pt x="147" y="0"/>
                  </a:cubicBezTo>
                  <a:cubicBezTo>
                    <a:pt x="146" y="2"/>
                    <a:pt x="145" y="4"/>
                    <a:pt x="145" y="7"/>
                  </a:cubicBezTo>
                  <a:cubicBezTo>
                    <a:pt x="144" y="9"/>
                    <a:pt x="143" y="11"/>
                    <a:pt x="142" y="14"/>
                  </a:cubicBezTo>
                  <a:cubicBezTo>
                    <a:pt x="142" y="14"/>
                    <a:pt x="142" y="14"/>
                    <a:pt x="142" y="14"/>
                  </a:cubicBezTo>
                  <a:cubicBezTo>
                    <a:pt x="141" y="14"/>
                    <a:pt x="141" y="14"/>
                    <a:pt x="141" y="14"/>
                  </a:cubicBezTo>
                  <a:cubicBezTo>
                    <a:pt x="137" y="15"/>
                    <a:pt x="133" y="15"/>
                    <a:pt x="130" y="16"/>
                  </a:cubicBezTo>
                  <a:cubicBezTo>
                    <a:pt x="129" y="16"/>
                    <a:pt x="129" y="16"/>
                    <a:pt x="129" y="16"/>
                  </a:cubicBezTo>
                  <a:cubicBezTo>
                    <a:pt x="129" y="15"/>
                    <a:pt x="129" y="15"/>
                    <a:pt x="129" y="15"/>
                  </a:cubicBezTo>
                  <a:cubicBezTo>
                    <a:pt x="127" y="13"/>
                    <a:pt x="126" y="11"/>
                    <a:pt x="125" y="9"/>
                  </a:cubicBezTo>
                  <a:cubicBezTo>
                    <a:pt x="123" y="7"/>
                    <a:pt x="122" y="4"/>
                    <a:pt x="121" y="3"/>
                  </a:cubicBezTo>
                  <a:cubicBezTo>
                    <a:pt x="118" y="3"/>
                    <a:pt x="116" y="4"/>
                    <a:pt x="113" y="4"/>
                  </a:cubicBezTo>
                  <a:cubicBezTo>
                    <a:pt x="113" y="7"/>
                    <a:pt x="113" y="9"/>
                    <a:pt x="113" y="12"/>
                  </a:cubicBezTo>
                  <a:cubicBezTo>
                    <a:pt x="113" y="14"/>
                    <a:pt x="112" y="17"/>
                    <a:pt x="112" y="19"/>
                  </a:cubicBezTo>
                  <a:cubicBezTo>
                    <a:pt x="112" y="20"/>
                    <a:pt x="112" y="20"/>
                    <a:pt x="112" y="20"/>
                  </a:cubicBezTo>
                  <a:cubicBezTo>
                    <a:pt x="111" y="20"/>
                    <a:pt x="111" y="20"/>
                    <a:pt x="111" y="20"/>
                  </a:cubicBezTo>
                  <a:cubicBezTo>
                    <a:pt x="108" y="21"/>
                    <a:pt x="104" y="22"/>
                    <a:pt x="100" y="24"/>
                  </a:cubicBezTo>
                  <a:cubicBezTo>
                    <a:pt x="100" y="24"/>
                    <a:pt x="100" y="24"/>
                    <a:pt x="100" y="24"/>
                  </a:cubicBezTo>
                  <a:cubicBezTo>
                    <a:pt x="99" y="23"/>
                    <a:pt x="99" y="23"/>
                    <a:pt x="99" y="23"/>
                  </a:cubicBezTo>
                  <a:cubicBezTo>
                    <a:pt x="97" y="22"/>
                    <a:pt x="96" y="20"/>
                    <a:pt x="94" y="18"/>
                  </a:cubicBezTo>
                  <a:cubicBezTo>
                    <a:pt x="92" y="16"/>
                    <a:pt x="90" y="15"/>
                    <a:pt x="89" y="13"/>
                  </a:cubicBezTo>
                  <a:cubicBezTo>
                    <a:pt x="86" y="14"/>
                    <a:pt x="84" y="15"/>
                    <a:pt x="82" y="16"/>
                  </a:cubicBezTo>
                  <a:cubicBezTo>
                    <a:pt x="82" y="19"/>
                    <a:pt x="82" y="21"/>
                    <a:pt x="83" y="23"/>
                  </a:cubicBezTo>
                  <a:cubicBezTo>
                    <a:pt x="83" y="26"/>
                    <a:pt x="83" y="28"/>
                    <a:pt x="84" y="31"/>
                  </a:cubicBezTo>
                  <a:cubicBezTo>
                    <a:pt x="84" y="32"/>
                    <a:pt x="84" y="32"/>
                    <a:pt x="84" y="32"/>
                  </a:cubicBezTo>
                  <a:cubicBezTo>
                    <a:pt x="83" y="32"/>
                    <a:pt x="83" y="32"/>
                    <a:pt x="83" y="32"/>
                  </a:cubicBezTo>
                  <a:cubicBezTo>
                    <a:pt x="80" y="34"/>
                    <a:pt x="76" y="36"/>
                    <a:pt x="73" y="38"/>
                  </a:cubicBezTo>
                  <a:cubicBezTo>
                    <a:pt x="73" y="39"/>
                    <a:pt x="73" y="39"/>
                    <a:pt x="73" y="39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0" y="37"/>
                    <a:pt x="68" y="36"/>
                    <a:pt x="66" y="34"/>
                  </a:cubicBezTo>
                  <a:cubicBezTo>
                    <a:pt x="64" y="33"/>
                    <a:pt x="62" y="31"/>
                    <a:pt x="60" y="30"/>
                  </a:cubicBezTo>
                  <a:cubicBezTo>
                    <a:pt x="58" y="32"/>
                    <a:pt x="56" y="33"/>
                    <a:pt x="54" y="35"/>
                  </a:cubicBezTo>
                  <a:cubicBezTo>
                    <a:pt x="54" y="37"/>
                    <a:pt x="55" y="40"/>
                    <a:pt x="56" y="42"/>
                  </a:cubicBezTo>
                  <a:cubicBezTo>
                    <a:pt x="57" y="44"/>
                    <a:pt x="58" y="47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8" y="50"/>
                    <a:pt x="58" y="50"/>
                    <a:pt x="58" y="50"/>
                  </a:cubicBezTo>
                  <a:cubicBezTo>
                    <a:pt x="56" y="53"/>
                    <a:pt x="53" y="55"/>
                    <a:pt x="50" y="58"/>
                  </a:cubicBezTo>
                  <a:cubicBezTo>
                    <a:pt x="50" y="59"/>
                    <a:pt x="50" y="59"/>
                    <a:pt x="50" y="59"/>
                  </a:cubicBezTo>
                  <a:cubicBezTo>
                    <a:pt x="49" y="59"/>
                    <a:pt x="49" y="59"/>
                    <a:pt x="49" y="59"/>
                  </a:cubicBezTo>
                  <a:cubicBezTo>
                    <a:pt x="47" y="58"/>
                    <a:pt x="44" y="57"/>
                    <a:pt x="42" y="56"/>
                  </a:cubicBezTo>
                  <a:cubicBezTo>
                    <a:pt x="40" y="55"/>
                    <a:pt x="37" y="54"/>
                    <a:pt x="35" y="54"/>
                  </a:cubicBezTo>
                  <a:cubicBezTo>
                    <a:pt x="33" y="56"/>
                    <a:pt x="32" y="58"/>
                    <a:pt x="30" y="60"/>
                  </a:cubicBezTo>
                  <a:cubicBezTo>
                    <a:pt x="32" y="62"/>
                    <a:pt x="33" y="64"/>
                    <a:pt x="34" y="66"/>
                  </a:cubicBezTo>
                  <a:cubicBezTo>
                    <a:pt x="36" y="68"/>
                    <a:pt x="37" y="70"/>
                    <a:pt x="38" y="72"/>
                  </a:cubicBezTo>
                  <a:cubicBezTo>
                    <a:pt x="39" y="72"/>
                    <a:pt x="39" y="72"/>
                    <a:pt x="39" y="72"/>
                  </a:cubicBezTo>
                  <a:cubicBezTo>
                    <a:pt x="38" y="73"/>
                    <a:pt x="38" y="73"/>
                    <a:pt x="38" y="73"/>
                  </a:cubicBezTo>
                  <a:cubicBezTo>
                    <a:pt x="36" y="76"/>
                    <a:pt x="34" y="80"/>
                    <a:pt x="32" y="83"/>
                  </a:cubicBezTo>
                  <a:cubicBezTo>
                    <a:pt x="32" y="84"/>
                    <a:pt x="32" y="84"/>
                    <a:pt x="32" y="84"/>
                  </a:cubicBezTo>
                  <a:cubicBezTo>
                    <a:pt x="31" y="84"/>
                    <a:pt x="31" y="84"/>
                    <a:pt x="31" y="84"/>
                  </a:cubicBezTo>
                  <a:cubicBezTo>
                    <a:pt x="29" y="83"/>
                    <a:pt x="26" y="83"/>
                    <a:pt x="24" y="83"/>
                  </a:cubicBezTo>
                  <a:cubicBezTo>
                    <a:pt x="21" y="82"/>
                    <a:pt x="19" y="82"/>
                    <a:pt x="17" y="82"/>
                  </a:cubicBezTo>
                  <a:cubicBezTo>
                    <a:pt x="15" y="84"/>
                    <a:pt x="14" y="86"/>
                    <a:pt x="13" y="89"/>
                  </a:cubicBezTo>
                  <a:cubicBezTo>
                    <a:pt x="15" y="90"/>
                    <a:pt x="16" y="92"/>
                    <a:pt x="18" y="94"/>
                  </a:cubicBezTo>
                  <a:cubicBezTo>
                    <a:pt x="20" y="95"/>
                    <a:pt x="22" y="97"/>
                    <a:pt x="24" y="99"/>
                  </a:cubicBezTo>
                  <a:cubicBezTo>
                    <a:pt x="24" y="99"/>
                    <a:pt x="24" y="99"/>
                    <a:pt x="24" y="99"/>
                  </a:cubicBezTo>
                  <a:cubicBezTo>
                    <a:pt x="24" y="100"/>
                    <a:pt x="24" y="100"/>
                    <a:pt x="24" y="100"/>
                  </a:cubicBezTo>
                  <a:cubicBezTo>
                    <a:pt x="22" y="104"/>
                    <a:pt x="21" y="108"/>
                    <a:pt x="20" y="111"/>
                  </a:cubicBezTo>
                  <a:cubicBezTo>
                    <a:pt x="20" y="112"/>
                    <a:pt x="20" y="112"/>
                    <a:pt x="20" y="112"/>
                  </a:cubicBezTo>
                  <a:cubicBezTo>
                    <a:pt x="19" y="112"/>
                    <a:pt x="19" y="112"/>
                    <a:pt x="19" y="112"/>
                  </a:cubicBezTo>
                  <a:cubicBezTo>
                    <a:pt x="17" y="112"/>
                    <a:pt x="14" y="112"/>
                    <a:pt x="12" y="113"/>
                  </a:cubicBezTo>
                  <a:cubicBezTo>
                    <a:pt x="9" y="113"/>
                    <a:pt x="7" y="113"/>
                    <a:pt x="4" y="113"/>
                  </a:cubicBezTo>
                  <a:cubicBezTo>
                    <a:pt x="4" y="116"/>
                    <a:pt x="3" y="118"/>
                    <a:pt x="3" y="121"/>
                  </a:cubicBezTo>
                  <a:cubicBezTo>
                    <a:pt x="5" y="122"/>
                    <a:pt x="7" y="123"/>
                    <a:pt x="9" y="125"/>
                  </a:cubicBezTo>
                  <a:cubicBezTo>
                    <a:pt x="11" y="126"/>
                    <a:pt x="13" y="127"/>
                    <a:pt x="15" y="128"/>
                  </a:cubicBezTo>
                  <a:cubicBezTo>
                    <a:pt x="16" y="129"/>
                    <a:pt x="16" y="129"/>
                    <a:pt x="16" y="129"/>
                  </a:cubicBezTo>
                  <a:cubicBezTo>
                    <a:pt x="16" y="130"/>
                    <a:pt x="16" y="130"/>
                    <a:pt x="16" y="130"/>
                  </a:cubicBezTo>
                  <a:cubicBezTo>
                    <a:pt x="15" y="133"/>
                    <a:pt x="15" y="137"/>
                    <a:pt x="15" y="141"/>
                  </a:cubicBezTo>
                  <a:cubicBezTo>
                    <a:pt x="14" y="142"/>
                    <a:pt x="14" y="142"/>
                    <a:pt x="14" y="142"/>
                  </a:cubicBezTo>
                  <a:cubicBezTo>
                    <a:pt x="14" y="142"/>
                    <a:pt x="14" y="142"/>
                    <a:pt x="14" y="142"/>
                  </a:cubicBezTo>
                  <a:cubicBezTo>
                    <a:pt x="12" y="143"/>
                    <a:pt x="9" y="144"/>
                    <a:pt x="7" y="145"/>
                  </a:cubicBezTo>
                  <a:cubicBezTo>
                    <a:pt x="4" y="145"/>
                    <a:pt x="2" y="146"/>
                    <a:pt x="0" y="147"/>
                  </a:cubicBezTo>
                  <a:cubicBezTo>
                    <a:pt x="0" y="147"/>
                    <a:pt x="0" y="147"/>
                    <a:pt x="0" y="147"/>
                  </a:cubicBezTo>
                  <a:cubicBezTo>
                    <a:pt x="0" y="148"/>
                    <a:pt x="0" y="150"/>
                    <a:pt x="0" y="151"/>
                  </a:cubicBezTo>
                  <a:cubicBezTo>
                    <a:pt x="0" y="152"/>
                    <a:pt x="0" y="153"/>
                    <a:pt x="0" y="155"/>
                  </a:cubicBezTo>
                  <a:cubicBezTo>
                    <a:pt x="0" y="155"/>
                    <a:pt x="0" y="155"/>
                    <a:pt x="0" y="155"/>
                  </a:cubicBezTo>
                  <a:cubicBezTo>
                    <a:pt x="2" y="156"/>
                    <a:pt x="4" y="156"/>
                    <a:pt x="7" y="157"/>
                  </a:cubicBezTo>
                  <a:cubicBezTo>
                    <a:pt x="9" y="158"/>
                    <a:pt x="12" y="158"/>
                    <a:pt x="14" y="159"/>
                  </a:cubicBezTo>
                  <a:cubicBezTo>
                    <a:pt x="14" y="160"/>
                    <a:pt x="14" y="160"/>
                    <a:pt x="14" y="160"/>
                  </a:cubicBezTo>
                  <a:cubicBezTo>
                    <a:pt x="15" y="160"/>
                    <a:pt x="15" y="160"/>
                    <a:pt x="15" y="160"/>
                  </a:cubicBezTo>
                  <a:cubicBezTo>
                    <a:pt x="15" y="165"/>
                    <a:pt x="15" y="168"/>
                    <a:pt x="16" y="172"/>
                  </a:cubicBezTo>
                  <a:cubicBezTo>
                    <a:pt x="16" y="173"/>
                    <a:pt x="16" y="173"/>
                    <a:pt x="16" y="173"/>
                  </a:cubicBezTo>
                  <a:cubicBezTo>
                    <a:pt x="15" y="173"/>
                    <a:pt x="15" y="173"/>
                    <a:pt x="15" y="173"/>
                  </a:cubicBezTo>
                  <a:cubicBezTo>
                    <a:pt x="13" y="174"/>
                    <a:pt x="11" y="176"/>
                    <a:pt x="9" y="177"/>
                  </a:cubicBezTo>
                  <a:cubicBezTo>
                    <a:pt x="7" y="178"/>
                    <a:pt x="5" y="179"/>
                    <a:pt x="3" y="181"/>
                  </a:cubicBezTo>
                  <a:cubicBezTo>
                    <a:pt x="3" y="183"/>
                    <a:pt x="4" y="186"/>
                    <a:pt x="4" y="188"/>
                  </a:cubicBezTo>
                  <a:cubicBezTo>
                    <a:pt x="7" y="189"/>
                    <a:pt x="9" y="189"/>
                    <a:pt x="12" y="189"/>
                  </a:cubicBezTo>
                  <a:cubicBezTo>
                    <a:pt x="14" y="189"/>
                    <a:pt x="17" y="189"/>
                    <a:pt x="19" y="190"/>
                  </a:cubicBezTo>
                  <a:cubicBezTo>
                    <a:pt x="20" y="190"/>
                    <a:pt x="20" y="190"/>
                    <a:pt x="20" y="190"/>
                  </a:cubicBezTo>
                  <a:cubicBezTo>
                    <a:pt x="20" y="190"/>
                    <a:pt x="20" y="190"/>
                    <a:pt x="20" y="190"/>
                  </a:cubicBezTo>
                  <a:cubicBezTo>
                    <a:pt x="21" y="194"/>
                    <a:pt x="22" y="198"/>
                    <a:pt x="24" y="201"/>
                  </a:cubicBezTo>
                  <a:cubicBezTo>
                    <a:pt x="24" y="202"/>
                    <a:pt x="24" y="202"/>
                    <a:pt x="24" y="202"/>
                  </a:cubicBezTo>
                  <a:cubicBezTo>
                    <a:pt x="24" y="203"/>
                    <a:pt x="24" y="203"/>
                    <a:pt x="24" y="203"/>
                  </a:cubicBezTo>
                  <a:cubicBezTo>
                    <a:pt x="22" y="204"/>
                    <a:pt x="20" y="206"/>
                    <a:pt x="18" y="208"/>
                  </a:cubicBezTo>
                  <a:cubicBezTo>
                    <a:pt x="16" y="210"/>
                    <a:pt x="15" y="211"/>
                    <a:pt x="13" y="213"/>
                  </a:cubicBezTo>
                  <a:cubicBezTo>
                    <a:pt x="14" y="215"/>
                    <a:pt x="15" y="218"/>
                    <a:pt x="17" y="220"/>
                  </a:cubicBezTo>
                  <a:cubicBezTo>
                    <a:pt x="19" y="220"/>
                    <a:pt x="21" y="219"/>
                    <a:pt x="24" y="219"/>
                  </a:cubicBezTo>
                  <a:cubicBezTo>
                    <a:pt x="26" y="219"/>
                    <a:pt x="29" y="218"/>
                    <a:pt x="31" y="218"/>
                  </a:cubicBezTo>
                  <a:cubicBezTo>
                    <a:pt x="32" y="218"/>
                    <a:pt x="32" y="218"/>
                    <a:pt x="32" y="218"/>
                  </a:cubicBezTo>
                  <a:cubicBezTo>
                    <a:pt x="32" y="219"/>
                    <a:pt x="32" y="219"/>
                    <a:pt x="32" y="219"/>
                  </a:cubicBezTo>
                  <a:cubicBezTo>
                    <a:pt x="34" y="222"/>
                    <a:pt x="36" y="225"/>
                    <a:pt x="38" y="228"/>
                  </a:cubicBezTo>
                  <a:cubicBezTo>
                    <a:pt x="39" y="229"/>
                    <a:pt x="39" y="229"/>
                    <a:pt x="39" y="229"/>
                  </a:cubicBezTo>
                  <a:cubicBezTo>
                    <a:pt x="38" y="230"/>
                    <a:pt x="38" y="230"/>
                    <a:pt x="38" y="230"/>
                  </a:cubicBezTo>
                  <a:cubicBezTo>
                    <a:pt x="37" y="232"/>
                    <a:pt x="36" y="234"/>
                    <a:pt x="34" y="236"/>
                  </a:cubicBezTo>
                  <a:cubicBezTo>
                    <a:pt x="33" y="238"/>
                    <a:pt x="32" y="240"/>
                    <a:pt x="30" y="242"/>
                  </a:cubicBezTo>
                  <a:cubicBezTo>
                    <a:pt x="32" y="244"/>
                    <a:pt x="33" y="246"/>
                    <a:pt x="35" y="248"/>
                  </a:cubicBezTo>
                  <a:cubicBezTo>
                    <a:pt x="37" y="247"/>
                    <a:pt x="40" y="246"/>
                    <a:pt x="42" y="246"/>
                  </a:cubicBezTo>
                  <a:cubicBezTo>
                    <a:pt x="44" y="245"/>
                    <a:pt x="47" y="244"/>
                    <a:pt x="49" y="243"/>
                  </a:cubicBezTo>
                  <a:cubicBezTo>
                    <a:pt x="50" y="243"/>
                    <a:pt x="50" y="243"/>
                    <a:pt x="50" y="243"/>
                  </a:cubicBezTo>
                  <a:cubicBezTo>
                    <a:pt x="50" y="243"/>
                    <a:pt x="50" y="243"/>
                    <a:pt x="50" y="243"/>
                  </a:cubicBezTo>
                  <a:cubicBezTo>
                    <a:pt x="53" y="246"/>
                    <a:pt x="56" y="249"/>
                    <a:pt x="58" y="251"/>
                  </a:cubicBezTo>
                  <a:cubicBezTo>
                    <a:pt x="59" y="252"/>
                    <a:pt x="59" y="252"/>
                    <a:pt x="59" y="252"/>
                  </a:cubicBezTo>
                  <a:cubicBezTo>
                    <a:pt x="59" y="253"/>
                    <a:pt x="59" y="253"/>
                    <a:pt x="59" y="253"/>
                  </a:cubicBezTo>
                  <a:cubicBezTo>
                    <a:pt x="58" y="255"/>
                    <a:pt x="57" y="257"/>
                    <a:pt x="56" y="260"/>
                  </a:cubicBezTo>
                  <a:cubicBezTo>
                    <a:pt x="55" y="262"/>
                    <a:pt x="54" y="264"/>
                    <a:pt x="54" y="266"/>
                  </a:cubicBezTo>
                  <a:cubicBezTo>
                    <a:pt x="56" y="268"/>
                    <a:pt x="58" y="270"/>
                    <a:pt x="60" y="271"/>
                  </a:cubicBezTo>
                  <a:cubicBezTo>
                    <a:pt x="62" y="270"/>
                    <a:pt x="64" y="269"/>
                    <a:pt x="66" y="267"/>
                  </a:cubicBezTo>
                  <a:cubicBezTo>
                    <a:pt x="68" y="266"/>
                    <a:pt x="70" y="265"/>
                    <a:pt x="72" y="263"/>
                  </a:cubicBezTo>
                  <a:cubicBezTo>
                    <a:pt x="73" y="263"/>
                    <a:pt x="73" y="263"/>
                    <a:pt x="73" y="263"/>
                  </a:cubicBezTo>
                  <a:cubicBezTo>
                    <a:pt x="73" y="263"/>
                    <a:pt x="73" y="263"/>
                    <a:pt x="73" y="263"/>
                  </a:cubicBezTo>
                  <a:cubicBezTo>
                    <a:pt x="76" y="266"/>
                    <a:pt x="80" y="268"/>
                    <a:pt x="83" y="270"/>
                  </a:cubicBezTo>
                  <a:cubicBezTo>
                    <a:pt x="84" y="270"/>
                    <a:pt x="84" y="270"/>
                    <a:pt x="84" y="270"/>
                  </a:cubicBezTo>
                  <a:cubicBezTo>
                    <a:pt x="84" y="271"/>
                    <a:pt x="84" y="271"/>
                    <a:pt x="84" y="271"/>
                  </a:cubicBezTo>
                  <a:cubicBezTo>
                    <a:pt x="83" y="273"/>
                    <a:pt x="83" y="276"/>
                    <a:pt x="83" y="278"/>
                  </a:cubicBezTo>
                  <a:cubicBezTo>
                    <a:pt x="82" y="280"/>
                    <a:pt x="82" y="283"/>
                    <a:pt x="82" y="285"/>
                  </a:cubicBezTo>
                  <a:cubicBezTo>
                    <a:pt x="84" y="286"/>
                    <a:pt x="86" y="287"/>
                    <a:pt x="89" y="289"/>
                  </a:cubicBezTo>
                  <a:cubicBezTo>
                    <a:pt x="90" y="287"/>
                    <a:pt x="92" y="285"/>
                    <a:pt x="94" y="283"/>
                  </a:cubicBezTo>
                  <a:cubicBezTo>
                    <a:pt x="96" y="282"/>
                    <a:pt x="97" y="280"/>
                    <a:pt x="99" y="278"/>
                  </a:cubicBezTo>
                  <a:cubicBezTo>
                    <a:pt x="100" y="278"/>
                    <a:pt x="100" y="278"/>
                    <a:pt x="100" y="278"/>
                  </a:cubicBezTo>
                  <a:cubicBezTo>
                    <a:pt x="100" y="278"/>
                    <a:pt x="100" y="278"/>
                    <a:pt x="100" y="278"/>
                  </a:cubicBezTo>
                  <a:cubicBezTo>
                    <a:pt x="104" y="279"/>
                    <a:pt x="108" y="281"/>
                    <a:pt x="111" y="282"/>
                  </a:cubicBezTo>
                  <a:cubicBezTo>
                    <a:pt x="112" y="282"/>
                    <a:pt x="112" y="282"/>
                    <a:pt x="112" y="282"/>
                  </a:cubicBezTo>
                  <a:cubicBezTo>
                    <a:pt x="112" y="283"/>
                    <a:pt x="112" y="283"/>
                    <a:pt x="112" y="283"/>
                  </a:cubicBezTo>
                  <a:cubicBezTo>
                    <a:pt x="112" y="285"/>
                    <a:pt x="113" y="288"/>
                    <a:pt x="113" y="290"/>
                  </a:cubicBezTo>
                  <a:cubicBezTo>
                    <a:pt x="113" y="292"/>
                    <a:pt x="113" y="295"/>
                    <a:pt x="113" y="297"/>
                  </a:cubicBezTo>
                  <a:cubicBezTo>
                    <a:pt x="116" y="298"/>
                    <a:pt x="118" y="298"/>
                    <a:pt x="121" y="299"/>
                  </a:cubicBezTo>
                  <a:cubicBezTo>
                    <a:pt x="122" y="297"/>
                    <a:pt x="124" y="295"/>
                    <a:pt x="125" y="293"/>
                  </a:cubicBezTo>
                  <a:cubicBezTo>
                    <a:pt x="126" y="291"/>
                    <a:pt x="127" y="288"/>
                    <a:pt x="129" y="287"/>
                  </a:cubicBezTo>
                  <a:cubicBezTo>
                    <a:pt x="129" y="286"/>
                    <a:pt x="129" y="286"/>
                    <a:pt x="129" y="286"/>
                  </a:cubicBezTo>
                  <a:cubicBezTo>
                    <a:pt x="130" y="286"/>
                    <a:pt x="130" y="286"/>
                    <a:pt x="130" y="286"/>
                  </a:cubicBezTo>
                  <a:cubicBezTo>
                    <a:pt x="133" y="286"/>
                    <a:pt x="137" y="287"/>
                    <a:pt x="141" y="287"/>
                  </a:cubicBezTo>
                  <a:cubicBezTo>
                    <a:pt x="142" y="287"/>
                    <a:pt x="142" y="287"/>
                    <a:pt x="142" y="287"/>
                  </a:cubicBezTo>
                  <a:cubicBezTo>
                    <a:pt x="142" y="288"/>
                    <a:pt x="142" y="288"/>
                    <a:pt x="142" y="288"/>
                  </a:cubicBezTo>
                  <a:cubicBezTo>
                    <a:pt x="143" y="290"/>
                    <a:pt x="144" y="293"/>
                    <a:pt x="145" y="295"/>
                  </a:cubicBezTo>
                  <a:cubicBezTo>
                    <a:pt x="145" y="297"/>
                    <a:pt x="146" y="300"/>
                    <a:pt x="147" y="302"/>
                  </a:cubicBezTo>
                  <a:cubicBezTo>
                    <a:pt x="147" y="302"/>
                    <a:pt x="147" y="302"/>
                    <a:pt x="147" y="302"/>
                  </a:cubicBezTo>
                  <a:cubicBezTo>
                    <a:pt x="150" y="302"/>
                    <a:pt x="152" y="302"/>
                    <a:pt x="155" y="302"/>
                  </a:cubicBezTo>
                  <a:cubicBezTo>
                    <a:pt x="155" y="302"/>
                    <a:pt x="155" y="302"/>
                    <a:pt x="155" y="302"/>
                  </a:cubicBezTo>
                  <a:cubicBezTo>
                    <a:pt x="156" y="300"/>
                    <a:pt x="156" y="297"/>
                    <a:pt x="157" y="295"/>
                  </a:cubicBezTo>
                  <a:cubicBezTo>
                    <a:pt x="158" y="293"/>
                    <a:pt x="159" y="290"/>
                    <a:pt x="159" y="288"/>
                  </a:cubicBezTo>
                  <a:cubicBezTo>
                    <a:pt x="160" y="287"/>
                    <a:pt x="160" y="287"/>
                    <a:pt x="160" y="287"/>
                  </a:cubicBezTo>
                  <a:cubicBezTo>
                    <a:pt x="161" y="287"/>
                    <a:pt x="161" y="287"/>
                    <a:pt x="161" y="287"/>
                  </a:cubicBezTo>
                  <a:cubicBezTo>
                    <a:pt x="165" y="287"/>
                    <a:pt x="168" y="286"/>
                    <a:pt x="172" y="286"/>
                  </a:cubicBezTo>
                  <a:cubicBezTo>
                    <a:pt x="173" y="286"/>
                    <a:pt x="173" y="286"/>
                    <a:pt x="173" y="286"/>
                  </a:cubicBezTo>
                  <a:cubicBezTo>
                    <a:pt x="173" y="287"/>
                    <a:pt x="173" y="287"/>
                    <a:pt x="173" y="287"/>
                  </a:cubicBezTo>
                  <a:cubicBezTo>
                    <a:pt x="175" y="288"/>
                    <a:pt x="176" y="291"/>
                    <a:pt x="177" y="293"/>
                  </a:cubicBezTo>
                  <a:cubicBezTo>
                    <a:pt x="178" y="295"/>
                    <a:pt x="180" y="297"/>
                    <a:pt x="181" y="299"/>
                  </a:cubicBezTo>
                  <a:cubicBezTo>
                    <a:pt x="183" y="298"/>
                    <a:pt x="186" y="298"/>
                    <a:pt x="188" y="297"/>
                  </a:cubicBezTo>
                  <a:cubicBezTo>
                    <a:pt x="189" y="295"/>
                    <a:pt x="189" y="292"/>
                    <a:pt x="189" y="290"/>
                  </a:cubicBezTo>
                  <a:cubicBezTo>
                    <a:pt x="189" y="288"/>
                    <a:pt x="189" y="285"/>
                    <a:pt x="190" y="283"/>
                  </a:cubicBezTo>
                  <a:cubicBezTo>
                    <a:pt x="190" y="282"/>
                    <a:pt x="190" y="282"/>
                    <a:pt x="190" y="282"/>
                  </a:cubicBezTo>
                  <a:cubicBezTo>
                    <a:pt x="191" y="282"/>
                    <a:pt x="191" y="282"/>
                    <a:pt x="191" y="282"/>
                  </a:cubicBezTo>
                  <a:cubicBezTo>
                    <a:pt x="194" y="281"/>
                    <a:pt x="198" y="279"/>
                    <a:pt x="202" y="278"/>
                  </a:cubicBezTo>
                  <a:cubicBezTo>
                    <a:pt x="202" y="278"/>
                    <a:pt x="202" y="278"/>
                    <a:pt x="202" y="278"/>
                  </a:cubicBezTo>
                  <a:cubicBezTo>
                    <a:pt x="203" y="278"/>
                    <a:pt x="203" y="278"/>
                    <a:pt x="203" y="278"/>
                  </a:cubicBezTo>
                  <a:cubicBezTo>
                    <a:pt x="205" y="280"/>
                    <a:pt x="206" y="282"/>
                    <a:pt x="208" y="283"/>
                  </a:cubicBezTo>
                  <a:cubicBezTo>
                    <a:pt x="210" y="285"/>
                    <a:pt x="211" y="287"/>
                    <a:pt x="213" y="289"/>
                  </a:cubicBezTo>
                  <a:cubicBezTo>
                    <a:pt x="215" y="288"/>
                    <a:pt x="218" y="286"/>
                    <a:pt x="220" y="285"/>
                  </a:cubicBezTo>
                  <a:cubicBezTo>
                    <a:pt x="220" y="283"/>
                    <a:pt x="219" y="280"/>
                    <a:pt x="219" y="278"/>
                  </a:cubicBezTo>
                  <a:cubicBezTo>
                    <a:pt x="219" y="276"/>
                    <a:pt x="218" y="273"/>
                    <a:pt x="218" y="271"/>
                  </a:cubicBezTo>
                  <a:cubicBezTo>
                    <a:pt x="218" y="270"/>
                    <a:pt x="218" y="270"/>
                    <a:pt x="218" y="270"/>
                  </a:cubicBezTo>
                  <a:cubicBezTo>
                    <a:pt x="219" y="270"/>
                    <a:pt x="219" y="270"/>
                    <a:pt x="219" y="270"/>
                  </a:cubicBezTo>
                  <a:cubicBezTo>
                    <a:pt x="222" y="268"/>
                    <a:pt x="225" y="266"/>
                    <a:pt x="228" y="263"/>
                  </a:cubicBezTo>
                  <a:cubicBezTo>
                    <a:pt x="229" y="263"/>
                    <a:pt x="229" y="263"/>
                    <a:pt x="229" y="263"/>
                  </a:cubicBezTo>
                  <a:cubicBezTo>
                    <a:pt x="230" y="263"/>
                    <a:pt x="230" y="263"/>
                    <a:pt x="230" y="263"/>
                  </a:cubicBezTo>
                  <a:cubicBezTo>
                    <a:pt x="232" y="265"/>
                    <a:pt x="234" y="266"/>
                    <a:pt x="236" y="267"/>
                  </a:cubicBezTo>
                  <a:cubicBezTo>
                    <a:pt x="238" y="269"/>
                    <a:pt x="240" y="270"/>
                    <a:pt x="242" y="271"/>
                  </a:cubicBezTo>
                  <a:cubicBezTo>
                    <a:pt x="244" y="270"/>
                    <a:pt x="246" y="268"/>
                    <a:pt x="248" y="266"/>
                  </a:cubicBezTo>
                  <a:cubicBezTo>
                    <a:pt x="247" y="264"/>
                    <a:pt x="247" y="262"/>
                    <a:pt x="246" y="260"/>
                  </a:cubicBezTo>
                  <a:cubicBezTo>
                    <a:pt x="245" y="257"/>
                    <a:pt x="244" y="255"/>
                    <a:pt x="243" y="253"/>
                  </a:cubicBezTo>
                  <a:cubicBezTo>
                    <a:pt x="243" y="252"/>
                    <a:pt x="243" y="252"/>
                    <a:pt x="243" y="252"/>
                  </a:cubicBezTo>
                  <a:cubicBezTo>
                    <a:pt x="243" y="251"/>
                    <a:pt x="243" y="251"/>
                    <a:pt x="243" y="251"/>
                  </a:cubicBezTo>
                  <a:cubicBezTo>
                    <a:pt x="246" y="249"/>
                    <a:pt x="249" y="246"/>
                    <a:pt x="252" y="243"/>
                  </a:cubicBezTo>
                  <a:cubicBezTo>
                    <a:pt x="252" y="243"/>
                    <a:pt x="252" y="243"/>
                    <a:pt x="252" y="243"/>
                  </a:cubicBezTo>
                  <a:cubicBezTo>
                    <a:pt x="253" y="243"/>
                    <a:pt x="253" y="243"/>
                    <a:pt x="253" y="243"/>
                  </a:cubicBezTo>
                  <a:cubicBezTo>
                    <a:pt x="255" y="244"/>
                    <a:pt x="258" y="245"/>
                    <a:pt x="260" y="246"/>
                  </a:cubicBezTo>
                  <a:cubicBezTo>
                    <a:pt x="262" y="246"/>
                    <a:pt x="264" y="247"/>
                    <a:pt x="267" y="248"/>
                  </a:cubicBezTo>
                  <a:cubicBezTo>
                    <a:pt x="268" y="246"/>
                    <a:pt x="270" y="244"/>
                    <a:pt x="271" y="242"/>
                  </a:cubicBezTo>
                  <a:cubicBezTo>
                    <a:pt x="270" y="240"/>
                    <a:pt x="269" y="238"/>
                    <a:pt x="268" y="236"/>
                  </a:cubicBezTo>
                  <a:cubicBezTo>
                    <a:pt x="266" y="234"/>
                    <a:pt x="265" y="232"/>
                    <a:pt x="264" y="230"/>
                  </a:cubicBezTo>
                  <a:cubicBezTo>
                    <a:pt x="263" y="229"/>
                    <a:pt x="263" y="229"/>
                    <a:pt x="263" y="229"/>
                  </a:cubicBezTo>
                  <a:cubicBezTo>
                    <a:pt x="264" y="228"/>
                    <a:pt x="264" y="228"/>
                    <a:pt x="264" y="228"/>
                  </a:cubicBezTo>
                  <a:cubicBezTo>
                    <a:pt x="266" y="225"/>
                    <a:pt x="268" y="222"/>
                    <a:pt x="270" y="219"/>
                  </a:cubicBezTo>
                  <a:cubicBezTo>
                    <a:pt x="270" y="218"/>
                    <a:pt x="270" y="218"/>
                    <a:pt x="270" y="218"/>
                  </a:cubicBezTo>
                  <a:cubicBezTo>
                    <a:pt x="271" y="218"/>
                    <a:pt x="271" y="218"/>
                    <a:pt x="271" y="218"/>
                  </a:cubicBezTo>
                  <a:cubicBezTo>
                    <a:pt x="273" y="218"/>
                    <a:pt x="276" y="219"/>
                    <a:pt x="278" y="219"/>
                  </a:cubicBezTo>
                  <a:cubicBezTo>
                    <a:pt x="281" y="219"/>
                    <a:pt x="283" y="220"/>
                    <a:pt x="285" y="220"/>
                  </a:cubicBezTo>
                  <a:cubicBezTo>
                    <a:pt x="286" y="218"/>
                    <a:pt x="288" y="215"/>
                    <a:pt x="289" y="213"/>
                  </a:cubicBezTo>
                  <a:cubicBezTo>
                    <a:pt x="287" y="211"/>
                    <a:pt x="285" y="210"/>
                    <a:pt x="284" y="208"/>
                  </a:cubicBezTo>
                  <a:cubicBezTo>
                    <a:pt x="282" y="206"/>
                    <a:pt x="280" y="204"/>
                    <a:pt x="278" y="203"/>
                  </a:cubicBezTo>
                  <a:cubicBezTo>
                    <a:pt x="278" y="202"/>
                    <a:pt x="278" y="202"/>
                    <a:pt x="278" y="202"/>
                  </a:cubicBezTo>
                  <a:cubicBezTo>
                    <a:pt x="278" y="201"/>
                    <a:pt x="278" y="201"/>
                    <a:pt x="278" y="201"/>
                  </a:cubicBezTo>
                  <a:cubicBezTo>
                    <a:pt x="279" y="198"/>
                    <a:pt x="281" y="194"/>
                    <a:pt x="282" y="190"/>
                  </a:cubicBezTo>
                  <a:cubicBezTo>
                    <a:pt x="282" y="190"/>
                    <a:pt x="282" y="190"/>
                    <a:pt x="282" y="190"/>
                  </a:cubicBezTo>
                  <a:cubicBezTo>
                    <a:pt x="283" y="190"/>
                    <a:pt x="283" y="190"/>
                    <a:pt x="283" y="190"/>
                  </a:cubicBezTo>
                  <a:cubicBezTo>
                    <a:pt x="285" y="189"/>
                    <a:pt x="288" y="189"/>
                    <a:pt x="290" y="189"/>
                  </a:cubicBezTo>
                  <a:cubicBezTo>
                    <a:pt x="293" y="189"/>
                    <a:pt x="295" y="189"/>
                    <a:pt x="297" y="188"/>
                  </a:cubicBezTo>
                  <a:cubicBezTo>
                    <a:pt x="298" y="186"/>
                    <a:pt x="299" y="183"/>
                    <a:pt x="299" y="181"/>
                  </a:cubicBezTo>
                  <a:cubicBezTo>
                    <a:pt x="297" y="179"/>
                    <a:pt x="295" y="178"/>
                    <a:pt x="293" y="177"/>
                  </a:cubicBezTo>
                  <a:cubicBezTo>
                    <a:pt x="291" y="176"/>
                    <a:pt x="289" y="174"/>
                    <a:pt x="287" y="173"/>
                  </a:cubicBezTo>
                  <a:cubicBezTo>
                    <a:pt x="286" y="173"/>
                    <a:pt x="286" y="173"/>
                    <a:pt x="286" y="173"/>
                  </a:cubicBezTo>
                  <a:cubicBezTo>
                    <a:pt x="286" y="172"/>
                    <a:pt x="286" y="172"/>
                    <a:pt x="286" y="172"/>
                  </a:cubicBezTo>
                  <a:cubicBezTo>
                    <a:pt x="287" y="168"/>
                    <a:pt x="287" y="165"/>
                    <a:pt x="287" y="160"/>
                  </a:cubicBezTo>
                  <a:cubicBezTo>
                    <a:pt x="287" y="160"/>
                    <a:pt x="287" y="160"/>
                    <a:pt x="287" y="160"/>
                  </a:cubicBezTo>
                  <a:cubicBezTo>
                    <a:pt x="288" y="159"/>
                    <a:pt x="288" y="159"/>
                    <a:pt x="288" y="159"/>
                  </a:cubicBezTo>
                  <a:cubicBezTo>
                    <a:pt x="290" y="159"/>
                    <a:pt x="293" y="158"/>
                    <a:pt x="295" y="157"/>
                  </a:cubicBezTo>
                  <a:cubicBezTo>
                    <a:pt x="297" y="156"/>
                    <a:pt x="300" y="156"/>
                    <a:pt x="302" y="155"/>
                  </a:cubicBezTo>
                  <a:cubicBezTo>
                    <a:pt x="302" y="155"/>
                    <a:pt x="302" y="155"/>
                    <a:pt x="302" y="155"/>
                  </a:cubicBezTo>
                  <a:cubicBezTo>
                    <a:pt x="302" y="153"/>
                    <a:pt x="302" y="152"/>
                    <a:pt x="302" y="151"/>
                  </a:cubicBezTo>
                  <a:cubicBezTo>
                    <a:pt x="302" y="149"/>
                    <a:pt x="302" y="148"/>
                    <a:pt x="302" y="147"/>
                  </a:cubicBezTo>
                  <a:close/>
                  <a:moveTo>
                    <a:pt x="159" y="110"/>
                  </a:moveTo>
                  <a:cubicBezTo>
                    <a:pt x="161" y="93"/>
                    <a:pt x="164" y="76"/>
                    <a:pt x="169" y="59"/>
                  </a:cubicBezTo>
                  <a:cubicBezTo>
                    <a:pt x="169" y="58"/>
                    <a:pt x="169" y="58"/>
                    <a:pt x="169" y="58"/>
                  </a:cubicBezTo>
                  <a:cubicBezTo>
                    <a:pt x="170" y="59"/>
                    <a:pt x="170" y="59"/>
                    <a:pt x="170" y="59"/>
                  </a:cubicBezTo>
                  <a:cubicBezTo>
                    <a:pt x="182" y="61"/>
                    <a:pt x="193" y="66"/>
                    <a:pt x="203" y="72"/>
                  </a:cubicBezTo>
                  <a:cubicBezTo>
                    <a:pt x="204" y="73"/>
                    <a:pt x="204" y="73"/>
                    <a:pt x="204" y="73"/>
                  </a:cubicBezTo>
                  <a:cubicBezTo>
                    <a:pt x="203" y="74"/>
                    <a:pt x="203" y="74"/>
                    <a:pt x="203" y="74"/>
                  </a:cubicBezTo>
                  <a:cubicBezTo>
                    <a:pt x="195" y="90"/>
                    <a:pt x="185" y="104"/>
                    <a:pt x="174" y="116"/>
                  </a:cubicBezTo>
                  <a:cubicBezTo>
                    <a:pt x="173" y="117"/>
                    <a:pt x="173" y="117"/>
                    <a:pt x="173" y="117"/>
                  </a:cubicBezTo>
                  <a:cubicBezTo>
                    <a:pt x="172" y="117"/>
                    <a:pt x="172" y="117"/>
                    <a:pt x="172" y="117"/>
                  </a:cubicBezTo>
                  <a:cubicBezTo>
                    <a:pt x="169" y="114"/>
                    <a:pt x="165" y="112"/>
                    <a:pt x="160" y="111"/>
                  </a:cubicBezTo>
                  <a:cubicBezTo>
                    <a:pt x="159" y="111"/>
                    <a:pt x="159" y="111"/>
                    <a:pt x="159" y="111"/>
                  </a:cubicBezTo>
                  <a:lnTo>
                    <a:pt x="159" y="110"/>
                  </a:lnTo>
                  <a:close/>
                  <a:moveTo>
                    <a:pt x="99" y="72"/>
                  </a:moveTo>
                  <a:cubicBezTo>
                    <a:pt x="109" y="65"/>
                    <a:pt x="120" y="61"/>
                    <a:pt x="132" y="58"/>
                  </a:cubicBezTo>
                  <a:cubicBezTo>
                    <a:pt x="133" y="58"/>
                    <a:pt x="133" y="58"/>
                    <a:pt x="133" y="58"/>
                  </a:cubicBezTo>
                  <a:cubicBezTo>
                    <a:pt x="134" y="59"/>
                    <a:pt x="134" y="59"/>
                    <a:pt x="134" y="59"/>
                  </a:cubicBezTo>
                  <a:cubicBezTo>
                    <a:pt x="139" y="76"/>
                    <a:pt x="142" y="93"/>
                    <a:pt x="143" y="110"/>
                  </a:cubicBezTo>
                  <a:cubicBezTo>
                    <a:pt x="143" y="111"/>
                    <a:pt x="143" y="111"/>
                    <a:pt x="143" y="111"/>
                  </a:cubicBezTo>
                  <a:cubicBezTo>
                    <a:pt x="142" y="111"/>
                    <a:pt x="142" y="111"/>
                    <a:pt x="142" y="111"/>
                  </a:cubicBezTo>
                  <a:cubicBezTo>
                    <a:pt x="138" y="112"/>
                    <a:pt x="134" y="114"/>
                    <a:pt x="130" y="116"/>
                  </a:cubicBezTo>
                  <a:cubicBezTo>
                    <a:pt x="129" y="117"/>
                    <a:pt x="129" y="117"/>
                    <a:pt x="129" y="117"/>
                  </a:cubicBezTo>
                  <a:cubicBezTo>
                    <a:pt x="128" y="116"/>
                    <a:pt x="128" y="116"/>
                    <a:pt x="128" y="116"/>
                  </a:cubicBezTo>
                  <a:cubicBezTo>
                    <a:pt x="117" y="103"/>
                    <a:pt x="107" y="89"/>
                    <a:pt x="99" y="74"/>
                  </a:cubicBezTo>
                  <a:cubicBezTo>
                    <a:pt x="98" y="73"/>
                    <a:pt x="98" y="73"/>
                    <a:pt x="98" y="73"/>
                  </a:cubicBezTo>
                  <a:lnTo>
                    <a:pt x="99" y="72"/>
                  </a:lnTo>
                  <a:close/>
                  <a:moveTo>
                    <a:pt x="59" y="132"/>
                  </a:moveTo>
                  <a:cubicBezTo>
                    <a:pt x="61" y="120"/>
                    <a:pt x="66" y="109"/>
                    <a:pt x="72" y="99"/>
                  </a:cubicBezTo>
                  <a:cubicBezTo>
                    <a:pt x="73" y="98"/>
                    <a:pt x="73" y="98"/>
                    <a:pt x="73" y="98"/>
                  </a:cubicBezTo>
                  <a:cubicBezTo>
                    <a:pt x="74" y="98"/>
                    <a:pt x="74" y="98"/>
                    <a:pt x="74" y="98"/>
                  </a:cubicBezTo>
                  <a:cubicBezTo>
                    <a:pt x="90" y="107"/>
                    <a:pt x="104" y="116"/>
                    <a:pt x="116" y="128"/>
                  </a:cubicBezTo>
                  <a:cubicBezTo>
                    <a:pt x="117" y="128"/>
                    <a:pt x="117" y="128"/>
                    <a:pt x="117" y="128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4" y="133"/>
                    <a:pt x="113" y="137"/>
                    <a:pt x="112" y="141"/>
                  </a:cubicBezTo>
                  <a:cubicBezTo>
                    <a:pt x="111" y="143"/>
                    <a:pt x="111" y="143"/>
                    <a:pt x="111" y="143"/>
                  </a:cubicBezTo>
                  <a:cubicBezTo>
                    <a:pt x="110" y="142"/>
                    <a:pt x="110" y="142"/>
                    <a:pt x="110" y="142"/>
                  </a:cubicBezTo>
                  <a:cubicBezTo>
                    <a:pt x="93" y="141"/>
                    <a:pt x="76" y="138"/>
                    <a:pt x="60" y="133"/>
                  </a:cubicBezTo>
                  <a:cubicBezTo>
                    <a:pt x="58" y="133"/>
                    <a:pt x="58" y="133"/>
                    <a:pt x="58" y="133"/>
                  </a:cubicBezTo>
                  <a:lnTo>
                    <a:pt x="59" y="132"/>
                  </a:lnTo>
                  <a:close/>
                  <a:moveTo>
                    <a:pt x="74" y="203"/>
                  </a:moveTo>
                  <a:cubicBezTo>
                    <a:pt x="73" y="203"/>
                    <a:pt x="73" y="203"/>
                    <a:pt x="73" y="203"/>
                  </a:cubicBezTo>
                  <a:cubicBezTo>
                    <a:pt x="72" y="202"/>
                    <a:pt x="72" y="202"/>
                    <a:pt x="72" y="202"/>
                  </a:cubicBezTo>
                  <a:cubicBezTo>
                    <a:pt x="66" y="192"/>
                    <a:pt x="61" y="181"/>
                    <a:pt x="59" y="170"/>
                  </a:cubicBezTo>
                  <a:cubicBezTo>
                    <a:pt x="58" y="168"/>
                    <a:pt x="58" y="168"/>
                    <a:pt x="58" y="168"/>
                  </a:cubicBezTo>
                  <a:cubicBezTo>
                    <a:pt x="60" y="168"/>
                    <a:pt x="60" y="168"/>
                    <a:pt x="60" y="168"/>
                  </a:cubicBezTo>
                  <a:cubicBezTo>
                    <a:pt x="76" y="163"/>
                    <a:pt x="93" y="160"/>
                    <a:pt x="110" y="159"/>
                  </a:cubicBezTo>
                  <a:cubicBezTo>
                    <a:pt x="111" y="159"/>
                    <a:pt x="111" y="159"/>
                    <a:pt x="111" y="159"/>
                  </a:cubicBezTo>
                  <a:cubicBezTo>
                    <a:pt x="111" y="160"/>
                    <a:pt x="111" y="160"/>
                    <a:pt x="111" y="160"/>
                  </a:cubicBezTo>
                  <a:cubicBezTo>
                    <a:pt x="112" y="164"/>
                    <a:pt x="114" y="168"/>
                    <a:pt x="116" y="172"/>
                  </a:cubicBezTo>
                  <a:cubicBezTo>
                    <a:pt x="117" y="173"/>
                    <a:pt x="117" y="173"/>
                    <a:pt x="117" y="173"/>
                  </a:cubicBezTo>
                  <a:cubicBezTo>
                    <a:pt x="116" y="174"/>
                    <a:pt x="116" y="174"/>
                    <a:pt x="116" y="174"/>
                  </a:cubicBezTo>
                  <a:cubicBezTo>
                    <a:pt x="103" y="185"/>
                    <a:pt x="89" y="194"/>
                    <a:pt x="74" y="203"/>
                  </a:cubicBezTo>
                  <a:close/>
                  <a:moveTo>
                    <a:pt x="143" y="191"/>
                  </a:moveTo>
                  <a:cubicBezTo>
                    <a:pt x="141" y="208"/>
                    <a:pt x="138" y="225"/>
                    <a:pt x="133" y="242"/>
                  </a:cubicBezTo>
                  <a:cubicBezTo>
                    <a:pt x="133" y="243"/>
                    <a:pt x="133" y="243"/>
                    <a:pt x="133" y="243"/>
                  </a:cubicBezTo>
                  <a:cubicBezTo>
                    <a:pt x="132" y="243"/>
                    <a:pt x="132" y="243"/>
                    <a:pt x="132" y="243"/>
                  </a:cubicBezTo>
                  <a:cubicBezTo>
                    <a:pt x="120" y="241"/>
                    <a:pt x="109" y="236"/>
                    <a:pt x="99" y="229"/>
                  </a:cubicBezTo>
                  <a:cubicBezTo>
                    <a:pt x="98" y="229"/>
                    <a:pt x="98" y="229"/>
                    <a:pt x="98" y="229"/>
                  </a:cubicBezTo>
                  <a:cubicBezTo>
                    <a:pt x="98" y="228"/>
                    <a:pt x="98" y="228"/>
                    <a:pt x="98" y="228"/>
                  </a:cubicBezTo>
                  <a:cubicBezTo>
                    <a:pt x="107" y="212"/>
                    <a:pt x="117" y="198"/>
                    <a:pt x="128" y="185"/>
                  </a:cubicBezTo>
                  <a:cubicBezTo>
                    <a:pt x="128" y="184"/>
                    <a:pt x="128" y="184"/>
                    <a:pt x="128" y="184"/>
                  </a:cubicBezTo>
                  <a:cubicBezTo>
                    <a:pt x="129" y="185"/>
                    <a:pt x="129" y="185"/>
                    <a:pt x="129" y="185"/>
                  </a:cubicBezTo>
                  <a:cubicBezTo>
                    <a:pt x="133" y="187"/>
                    <a:pt x="137" y="189"/>
                    <a:pt x="142" y="190"/>
                  </a:cubicBezTo>
                  <a:cubicBezTo>
                    <a:pt x="143" y="190"/>
                    <a:pt x="143" y="190"/>
                    <a:pt x="143" y="190"/>
                  </a:cubicBezTo>
                  <a:lnTo>
                    <a:pt x="143" y="191"/>
                  </a:lnTo>
                  <a:close/>
                  <a:moveTo>
                    <a:pt x="151" y="180"/>
                  </a:moveTo>
                  <a:cubicBezTo>
                    <a:pt x="143" y="180"/>
                    <a:pt x="136" y="177"/>
                    <a:pt x="130" y="171"/>
                  </a:cubicBezTo>
                  <a:cubicBezTo>
                    <a:pt x="125" y="166"/>
                    <a:pt x="122" y="159"/>
                    <a:pt x="122" y="151"/>
                  </a:cubicBezTo>
                  <a:cubicBezTo>
                    <a:pt x="122" y="143"/>
                    <a:pt x="125" y="136"/>
                    <a:pt x="130" y="130"/>
                  </a:cubicBezTo>
                  <a:cubicBezTo>
                    <a:pt x="136" y="125"/>
                    <a:pt x="143" y="122"/>
                    <a:pt x="151" y="122"/>
                  </a:cubicBezTo>
                  <a:cubicBezTo>
                    <a:pt x="159" y="122"/>
                    <a:pt x="166" y="125"/>
                    <a:pt x="172" y="130"/>
                  </a:cubicBezTo>
                  <a:cubicBezTo>
                    <a:pt x="183" y="142"/>
                    <a:pt x="183" y="160"/>
                    <a:pt x="172" y="171"/>
                  </a:cubicBezTo>
                  <a:cubicBezTo>
                    <a:pt x="166" y="177"/>
                    <a:pt x="159" y="180"/>
                    <a:pt x="151" y="180"/>
                  </a:cubicBezTo>
                  <a:close/>
                  <a:moveTo>
                    <a:pt x="203" y="229"/>
                  </a:moveTo>
                  <a:cubicBezTo>
                    <a:pt x="192" y="236"/>
                    <a:pt x="181" y="241"/>
                    <a:pt x="170" y="243"/>
                  </a:cubicBezTo>
                  <a:cubicBezTo>
                    <a:pt x="168" y="243"/>
                    <a:pt x="168" y="243"/>
                    <a:pt x="168" y="243"/>
                  </a:cubicBezTo>
                  <a:cubicBezTo>
                    <a:pt x="168" y="242"/>
                    <a:pt x="168" y="242"/>
                    <a:pt x="168" y="242"/>
                  </a:cubicBezTo>
                  <a:cubicBezTo>
                    <a:pt x="163" y="225"/>
                    <a:pt x="160" y="208"/>
                    <a:pt x="159" y="192"/>
                  </a:cubicBezTo>
                  <a:cubicBezTo>
                    <a:pt x="159" y="190"/>
                    <a:pt x="159" y="190"/>
                    <a:pt x="159" y="190"/>
                  </a:cubicBezTo>
                  <a:cubicBezTo>
                    <a:pt x="160" y="190"/>
                    <a:pt x="160" y="190"/>
                    <a:pt x="160" y="190"/>
                  </a:cubicBezTo>
                  <a:cubicBezTo>
                    <a:pt x="164" y="189"/>
                    <a:pt x="168" y="188"/>
                    <a:pt x="172" y="185"/>
                  </a:cubicBezTo>
                  <a:cubicBezTo>
                    <a:pt x="173" y="185"/>
                    <a:pt x="173" y="185"/>
                    <a:pt x="173" y="185"/>
                  </a:cubicBezTo>
                  <a:cubicBezTo>
                    <a:pt x="174" y="185"/>
                    <a:pt x="174" y="185"/>
                    <a:pt x="174" y="185"/>
                  </a:cubicBezTo>
                  <a:cubicBezTo>
                    <a:pt x="185" y="199"/>
                    <a:pt x="195" y="213"/>
                    <a:pt x="203" y="228"/>
                  </a:cubicBezTo>
                  <a:cubicBezTo>
                    <a:pt x="204" y="229"/>
                    <a:pt x="204" y="229"/>
                    <a:pt x="204" y="229"/>
                  </a:cubicBezTo>
                  <a:lnTo>
                    <a:pt x="203" y="229"/>
                  </a:lnTo>
                  <a:close/>
                  <a:moveTo>
                    <a:pt x="243" y="170"/>
                  </a:moveTo>
                  <a:cubicBezTo>
                    <a:pt x="241" y="182"/>
                    <a:pt x="236" y="193"/>
                    <a:pt x="229" y="203"/>
                  </a:cubicBezTo>
                  <a:cubicBezTo>
                    <a:pt x="229" y="204"/>
                    <a:pt x="229" y="204"/>
                    <a:pt x="229" y="204"/>
                  </a:cubicBezTo>
                  <a:cubicBezTo>
                    <a:pt x="228" y="203"/>
                    <a:pt x="228" y="203"/>
                    <a:pt x="228" y="203"/>
                  </a:cubicBezTo>
                  <a:cubicBezTo>
                    <a:pt x="212" y="195"/>
                    <a:pt x="198" y="185"/>
                    <a:pt x="185" y="174"/>
                  </a:cubicBezTo>
                  <a:cubicBezTo>
                    <a:pt x="185" y="173"/>
                    <a:pt x="185" y="173"/>
                    <a:pt x="185" y="173"/>
                  </a:cubicBezTo>
                  <a:cubicBezTo>
                    <a:pt x="185" y="172"/>
                    <a:pt x="185" y="172"/>
                    <a:pt x="185" y="172"/>
                  </a:cubicBezTo>
                  <a:cubicBezTo>
                    <a:pt x="188" y="169"/>
                    <a:pt x="189" y="164"/>
                    <a:pt x="190" y="160"/>
                  </a:cubicBezTo>
                  <a:cubicBezTo>
                    <a:pt x="191" y="159"/>
                    <a:pt x="191" y="159"/>
                    <a:pt x="191" y="159"/>
                  </a:cubicBezTo>
                  <a:cubicBezTo>
                    <a:pt x="192" y="159"/>
                    <a:pt x="192" y="159"/>
                    <a:pt x="192" y="159"/>
                  </a:cubicBezTo>
                  <a:cubicBezTo>
                    <a:pt x="208" y="161"/>
                    <a:pt x="225" y="164"/>
                    <a:pt x="242" y="168"/>
                  </a:cubicBezTo>
                  <a:cubicBezTo>
                    <a:pt x="243" y="169"/>
                    <a:pt x="243" y="169"/>
                    <a:pt x="243" y="169"/>
                  </a:cubicBezTo>
                  <a:lnTo>
                    <a:pt x="243" y="170"/>
                  </a:lnTo>
                  <a:close/>
                  <a:moveTo>
                    <a:pt x="242" y="134"/>
                  </a:moveTo>
                  <a:cubicBezTo>
                    <a:pt x="225" y="139"/>
                    <a:pt x="208" y="142"/>
                    <a:pt x="192" y="143"/>
                  </a:cubicBezTo>
                  <a:cubicBezTo>
                    <a:pt x="191" y="143"/>
                    <a:pt x="191" y="143"/>
                    <a:pt x="191" y="143"/>
                  </a:cubicBezTo>
                  <a:cubicBezTo>
                    <a:pt x="190" y="142"/>
                    <a:pt x="190" y="142"/>
                    <a:pt x="190" y="142"/>
                  </a:cubicBezTo>
                  <a:cubicBezTo>
                    <a:pt x="189" y="137"/>
                    <a:pt x="188" y="133"/>
                    <a:pt x="185" y="130"/>
                  </a:cubicBezTo>
                  <a:cubicBezTo>
                    <a:pt x="185" y="129"/>
                    <a:pt x="185" y="129"/>
                    <a:pt x="185" y="129"/>
                  </a:cubicBezTo>
                  <a:cubicBezTo>
                    <a:pt x="186" y="128"/>
                    <a:pt x="186" y="128"/>
                    <a:pt x="186" y="128"/>
                  </a:cubicBezTo>
                  <a:cubicBezTo>
                    <a:pt x="199" y="117"/>
                    <a:pt x="213" y="107"/>
                    <a:pt x="228" y="99"/>
                  </a:cubicBezTo>
                  <a:cubicBezTo>
                    <a:pt x="229" y="98"/>
                    <a:pt x="229" y="98"/>
                    <a:pt x="229" y="98"/>
                  </a:cubicBezTo>
                  <a:cubicBezTo>
                    <a:pt x="230" y="99"/>
                    <a:pt x="230" y="99"/>
                    <a:pt x="230" y="99"/>
                  </a:cubicBezTo>
                  <a:cubicBezTo>
                    <a:pt x="236" y="109"/>
                    <a:pt x="241" y="120"/>
                    <a:pt x="243" y="132"/>
                  </a:cubicBezTo>
                  <a:cubicBezTo>
                    <a:pt x="243" y="133"/>
                    <a:pt x="243" y="133"/>
                    <a:pt x="243" y="133"/>
                  </a:cubicBezTo>
                  <a:lnTo>
                    <a:pt x="242" y="134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17" name="Group 116"/>
          <p:cNvGrpSpPr/>
          <p:nvPr/>
        </p:nvGrpSpPr>
        <p:grpSpPr>
          <a:xfrm>
            <a:off x="13623616" y="8757452"/>
            <a:ext cx="4789664" cy="1538883"/>
            <a:chOff x="14190224" y="3062525"/>
            <a:chExt cx="4789664" cy="1538883"/>
          </a:xfrm>
        </p:grpSpPr>
        <p:grpSp>
          <p:nvGrpSpPr>
            <p:cNvPr id="118" name="Group 117"/>
            <p:cNvGrpSpPr/>
            <p:nvPr/>
          </p:nvGrpSpPr>
          <p:grpSpPr>
            <a:xfrm>
              <a:off x="15095276" y="3062525"/>
              <a:ext cx="3884612" cy="1538883"/>
              <a:chOff x="3894839" y="10606073"/>
              <a:chExt cx="3884612" cy="1538883"/>
            </a:xfrm>
          </p:grpSpPr>
          <p:sp>
            <p:nvSpPr>
              <p:cNvPr id="120" name="TextBox 119"/>
              <p:cNvSpPr txBox="1"/>
              <p:nvPr/>
            </p:nvSpPr>
            <p:spPr>
              <a:xfrm>
                <a:off x="3894839" y="10606073"/>
                <a:ext cx="3884612" cy="52322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fa-IR" sz="2800" b="1" dirty="0">
                    <a:solidFill>
                      <a:schemeClr val="accent1">
                        <a:lumMod val="50000"/>
                      </a:schemeClr>
                    </a:solidFill>
                    <a:effectLst>
                      <a:glow>
                        <a:srgbClr val="FF3399">
                          <a:alpha val="24000"/>
                        </a:srgbClr>
                      </a:glow>
                    </a:effectLst>
                    <a:latin typeface="Shabnam" panose="020B0603030804020204" pitchFamily="34" charset="-78"/>
                    <a:cs typeface="Shabnam" panose="020B0603030804020204" pitchFamily="34" charset="-78"/>
                  </a:rPr>
                  <a:t>تیتر عنوان را بنویسید</a:t>
                </a:r>
                <a:endParaRPr lang="en-US" sz="2800" b="1" dirty="0">
                  <a:solidFill>
                    <a:schemeClr val="accent1">
                      <a:lumMod val="50000"/>
                    </a:schemeClr>
                  </a:solidFill>
                  <a:effectLst>
                    <a:glow>
                      <a:srgbClr val="FF3399">
                        <a:alpha val="24000"/>
                      </a:srgbClr>
                    </a:glow>
                  </a:effectLst>
                  <a:latin typeface="Shabnam" panose="020B0603030804020204" pitchFamily="34" charset="-78"/>
                  <a:cs typeface="Shabnam" panose="020B0603030804020204" pitchFamily="34" charset="-78"/>
                </a:endParaRPr>
              </a:p>
            </p:txBody>
          </p:sp>
          <p:sp>
            <p:nvSpPr>
              <p:cNvPr id="121" name="TextBox 120"/>
              <p:cNvSpPr txBox="1"/>
              <p:nvPr/>
            </p:nvSpPr>
            <p:spPr>
              <a:xfrm>
                <a:off x="3894839" y="11129293"/>
                <a:ext cx="3613370" cy="101566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 rtl="1">
                  <a:lnSpc>
                    <a:spcPct val="150000"/>
                  </a:lnSpc>
                </a:pPr>
                <a:r>
                  <a:rPr lang="fa-IR" sz="2000" dirty="0">
                    <a:solidFill>
                      <a:srgbClr val="16191F"/>
                    </a:solidFill>
                    <a:latin typeface="Vazir" panose="020B0603030804020204" pitchFamily="34" charset="-78"/>
                    <a:cs typeface="Vazir" panose="020B0603030804020204" pitchFamily="34" charset="-78"/>
                  </a:rPr>
                  <a:t>فروشگاه مینارو ارائه دهنده انواع فایل های کاربردی</a:t>
                </a:r>
                <a:endParaRPr lang="en-US" sz="1800" b="1" dirty="0">
                  <a:solidFill>
                    <a:schemeClr val="bg1">
                      <a:lumMod val="65000"/>
                    </a:schemeClr>
                  </a:solidFill>
                  <a:effectLst>
                    <a:glow>
                      <a:srgbClr val="FF3399">
                        <a:alpha val="24000"/>
                      </a:srgbClr>
                    </a:glow>
                  </a:effectLst>
                  <a:latin typeface="Lato" panose="020F0502020204030203" pitchFamily="34" charset="0"/>
                </a:endParaRPr>
              </a:p>
            </p:txBody>
          </p:sp>
        </p:grpSp>
        <p:sp>
          <p:nvSpPr>
            <p:cNvPr id="119" name="Freeform 118"/>
            <p:cNvSpPr>
              <a:spLocks noEditPoints="1"/>
            </p:cNvSpPr>
            <p:nvPr/>
          </p:nvSpPr>
          <p:spPr bwMode="auto">
            <a:xfrm>
              <a:off x="14190224" y="3119675"/>
              <a:ext cx="702444" cy="701581"/>
            </a:xfrm>
            <a:custGeom>
              <a:avLst/>
              <a:gdLst>
                <a:gd name="T0" fmla="*/ 286 w 302"/>
                <a:gd name="T1" fmla="*/ 129 h 302"/>
                <a:gd name="T2" fmla="*/ 282 w 302"/>
                <a:gd name="T3" fmla="*/ 112 h 302"/>
                <a:gd name="T4" fmla="*/ 285 w 302"/>
                <a:gd name="T5" fmla="*/ 82 h 302"/>
                <a:gd name="T6" fmla="*/ 264 w 302"/>
                <a:gd name="T7" fmla="*/ 72 h 302"/>
                <a:gd name="T8" fmla="*/ 252 w 302"/>
                <a:gd name="T9" fmla="*/ 58 h 302"/>
                <a:gd name="T10" fmla="*/ 236 w 302"/>
                <a:gd name="T11" fmla="*/ 34 h 302"/>
                <a:gd name="T12" fmla="*/ 219 w 302"/>
                <a:gd name="T13" fmla="*/ 23 h 302"/>
                <a:gd name="T14" fmla="*/ 191 w 302"/>
                <a:gd name="T15" fmla="*/ 20 h 302"/>
                <a:gd name="T16" fmla="*/ 173 w 302"/>
                <a:gd name="T17" fmla="*/ 15 h 302"/>
                <a:gd name="T18" fmla="*/ 155 w 302"/>
                <a:gd name="T19" fmla="*/ 0 h 302"/>
                <a:gd name="T20" fmla="*/ 141 w 302"/>
                <a:gd name="T21" fmla="*/ 14 h 302"/>
                <a:gd name="T22" fmla="*/ 113 w 302"/>
                <a:gd name="T23" fmla="*/ 12 h 302"/>
                <a:gd name="T24" fmla="*/ 94 w 302"/>
                <a:gd name="T25" fmla="*/ 18 h 302"/>
                <a:gd name="T26" fmla="*/ 73 w 302"/>
                <a:gd name="T27" fmla="*/ 38 h 302"/>
                <a:gd name="T28" fmla="*/ 59 w 302"/>
                <a:gd name="T29" fmla="*/ 49 h 302"/>
                <a:gd name="T30" fmla="*/ 35 w 302"/>
                <a:gd name="T31" fmla="*/ 54 h 302"/>
                <a:gd name="T32" fmla="*/ 32 w 302"/>
                <a:gd name="T33" fmla="*/ 84 h 302"/>
                <a:gd name="T34" fmla="*/ 24 w 302"/>
                <a:gd name="T35" fmla="*/ 99 h 302"/>
                <a:gd name="T36" fmla="*/ 3 w 302"/>
                <a:gd name="T37" fmla="*/ 121 h 302"/>
                <a:gd name="T38" fmla="*/ 14 w 302"/>
                <a:gd name="T39" fmla="*/ 142 h 302"/>
                <a:gd name="T40" fmla="*/ 7 w 302"/>
                <a:gd name="T41" fmla="*/ 157 h 302"/>
                <a:gd name="T42" fmla="*/ 9 w 302"/>
                <a:gd name="T43" fmla="*/ 177 h 302"/>
                <a:gd name="T44" fmla="*/ 24 w 302"/>
                <a:gd name="T45" fmla="*/ 201 h 302"/>
                <a:gd name="T46" fmla="*/ 31 w 302"/>
                <a:gd name="T47" fmla="*/ 218 h 302"/>
                <a:gd name="T48" fmla="*/ 30 w 302"/>
                <a:gd name="T49" fmla="*/ 242 h 302"/>
                <a:gd name="T50" fmla="*/ 59 w 302"/>
                <a:gd name="T51" fmla="*/ 252 h 302"/>
                <a:gd name="T52" fmla="*/ 73 w 302"/>
                <a:gd name="T53" fmla="*/ 263 h 302"/>
                <a:gd name="T54" fmla="*/ 89 w 302"/>
                <a:gd name="T55" fmla="*/ 289 h 302"/>
                <a:gd name="T56" fmla="*/ 112 w 302"/>
                <a:gd name="T57" fmla="*/ 283 h 302"/>
                <a:gd name="T58" fmla="*/ 130 w 302"/>
                <a:gd name="T59" fmla="*/ 286 h 302"/>
                <a:gd name="T60" fmla="*/ 155 w 302"/>
                <a:gd name="T61" fmla="*/ 302 h 302"/>
                <a:gd name="T62" fmla="*/ 173 w 302"/>
                <a:gd name="T63" fmla="*/ 286 h 302"/>
                <a:gd name="T64" fmla="*/ 190 w 302"/>
                <a:gd name="T65" fmla="*/ 282 h 302"/>
                <a:gd name="T66" fmla="*/ 220 w 302"/>
                <a:gd name="T67" fmla="*/ 285 h 302"/>
                <a:gd name="T68" fmla="*/ 230 w 302"/>
                <a:gd name="T69" fmla="*/ 263 h 302"/>
                <a:gd name="T70" fmla="*/ 243 w 302"/>
                <a:gd name="T71" fmla="*/ 251 h 302"/>
                <a:gd name="T72" fmla="*/ 268 w 302"/>
                <a:gd name="T73" fmla="*/ 236 h 302"/>
                <a:gd name="T74" fmla="*/ 278 w 302"/>
                <a:gd name="T75" fmla="*/ 219 h 302"/>
                <a:gd name="T76" fmla="*/ 282 w 302"/>
                <a:gd name="T77" fmla="*/ 190 h 302"/>
                <a:gd name="T78" fmla="*/ 287 w 302"/>
                <a:gd name="T79" fmla="*/ 173 h 302"/>
                <a:gd name="T80" fmla="*/ 302 w 302"/>
                <a:gd name="T81" fmla="*/ 155 h 302"/>
                <a:gd name="T82" fmla="*/ 170 w 302"/>
                <a:gd name="T83" fmla="*/ 59 h 302"/>
                <a:gd name="T84" fmla="*/ 160 w 302"/>
                <a:gd name="T85" fmla="*/ 111 h 302"/>
                <a:gd name="T86" fmla="*/ 143 w 302"/>
                <a:gd name="T87" fmla="*/ 110 h 302"/>
                <a:gd name="T88" fmla="*/ 98 w 302"/>
                <a:gd name="T89" fmla="*/ 73 h 302"/>
                <a:gd name="T90" fmla="*/ 117 w 302"/>
                <a:gd name="T91" fmla="*/ 128 h 302"/>
                <a:gd name="T92" fmla="*/ 59 w 302"/>
                <a:gd name="T93" fmla="*/ 132 h 302"/>
                <a:gd name="T94" fmla="*/ 110 w 302"/>
                <a:gd name="T95" fmla="*/ 159 h 302"/>
                <a:gd name="T96" fmla="*/ 143 w 302"/>
                <a:gd name="T97" fmla="*/ 191 h 302"/>
                <a:gd name="T98" fmla="*/ 128 w 302"/>
                <a:gd name="T99" fmla="*/ 185 h 302"/>
                <a:gd name="T100" fmla="*/ 130 w 302"/>
                <a:gd name="T101" fmla="*/ 171 h 302"/>
                <a:gd name="T102" fmla="*/ 203 w 302"/>
                <a:gd name="T103" fmla="*/ 229 h 302"/>
                <a:gd name="T104" fmla="*/ 172 w 302"/>
                <a:gd name="T105" fmla="*/ 185 h 302"/>
                <a:gd name="T106" fmla="*/ 229 w 302"/>
                <a:gd name="T107" fmla="*/ 203 h 302"/>
                <a:gd name="T108" fmla="*/ 191 w 302"/>
                <a:gd name="T109" fmla="*/ 159 h 302"/>
                <a:gd name="T110" fmla="*/ 191 w 302"/>
                <a:gd name="T111" fmla="*/ 143 h 302"/>
                <a:gd name="T112" fmla="*/ 230 w 302"/>
                <a:gd name="T113" fmla="*/ 99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02" h="302">
                  <a:moveTo>
                    <a:pt x="302" y="147"/>
                  </a:moveTo>
                  <a:cubicBezTo>
                    <a:pt x="300" y="146"/>
                    <a:pt x="297" y="145"/>
                    <a:pt x="295" y="145"/>
                  </a:cubicBezTo>
                  <a:cubicBezTo>
                    <a:pt x="293" y="144"/>
                    <a:pt x="290" y="143"/>
                    <a:pt x="288" y="142"/>
                  </a:cubicBezTo>
                  <a:cubicBezTo>
                    <a:pt x="287" y="142"/>
                    <a:pt x="287" y="142"/>
                    <a:pt x="287" y="142"/>
                  </a:cubicBezTo>
                  <a:cubicBezTo>
                    <a:pt x="287" y="141"/>
                    <a:pt x="287" y="141"/>
                    <a:pt x="287" y="141"/>
                  </a:cubicBezTo>
                  <a:cubicBezTo>
                    <a:pt x="287" y="137"/>
                    <a:pt x="287" y="133"/>
                    <a:pt x="286" y="130"/>
                  </a:cubicBezTo>
                  <a:cubicBezTo>
                    <a:pt x="286" y="129"/>
                    <a:pt x="286" y="129"/>
                    <a:pt x="286" y="129"/>
                  </a:cubicBezTo>
                  <a:cubicBezTo>
                    <a:pt x="287" y="128"/>
                    <a:pt x="287" y="128"/>
                    <a:pt x="287" y="128"/>
                  </a:cubicBezTo>
                  <a:cubicBezTo>
                    <a:pt x="289" y="127"/>
                    <a:pt x="291" y="126"/>
                    <a:pt x="293" y="125"/>
                  </a:cubicBezTo>
                  <a:cubicBezTo>
                    <a:pt x="295" y="123"/>
                    <a:pt x="297" y="122"/>
                    <a:pt x="299" y="121"/>
                  </a:cubicBezTo>
                  <a:cubicBezTo>
                    <a:pt x="299" y="118"/>
                    <a:pt x="298" y="116"/>
                    <a:pt x="297" y="113"/>
                  </a:cubicBezTo>
                  <a:cubicBezTo>
                    <a:pt x="295" y="113"/>
                    <a:pt x="293" y="113"/>
                    <a:pt x="290" y="113"/>
                  </a:cubicBezTo>
                  <a:cubicBezTo>
                    <a:pt x="288" y="112"/>
                    <a:pt x="285" y="112"/>
                    <a:pt x="283" y="112"/>
                  </a:cubicBezTo>
                  <a:cubicBezTo>
                    <a:pt x="282" y="112"/>
                    <a:pt x="282" y="112"/>
                    <a:pt x="282" y="112"/>
                  </a:cubicBezTo>
                  <a:cubicBezTo>
                    <a:pt x="282" y="111"/>
                    <a:pt x="282" y="111"/>
                    <a:pt x="282" y="111"/>
                  </a:cubicBezTo>
                  <a:cubicBezTo>
                    <a:pt x="281" y="108"/>
                    <a:pt x="279" y="104"/>
                    <a:pt x="278" y="100"/>
                  </a:cubicBezTo>
                  <a:cubicBezTo>
                    <a:pt x="278" y="99"/>
                    <a:pt x="278" y="99"/>
                    <a:pt x="278" y="99"/>
                  </a:cubicBezTo>
                  <a:cubicBezTo>
                    <a:pt x="278" y="99"/>
                    <a:pt x="278" y="99"/>
                    <a:pt x="278" y="99"/>
                  </a:cubicBezTo>
                  <a:cubicBezTo>
                    <a:pt x="280" y="97"/>
                    <a:pt x="282" y="95"/>
                    <a:pt x="284" y="94"/>
                  </a:cubicBezTo>
                  <a:cubicBezTo>
                    <a:pt x="285" y="92"/>
                    <a:pt x="287" y="90"/>
                    <a:pt x="289" y="89"/>
                  </a:cubicBezTo>
                  <a:cubicBezTo>
                    <a:pt x="288" y="86"/>
                    <a:pt x="286" y="84"/>
                    <a:pt x="285" y="82"/>
                  </a:cubicBezTo>
                  <a:cubicBezTo>
                    <a:pt x="283" y="82"/>
                    <a:pt x="281" y="82"/>
                    <a:pt x="278" y="83"/>
                  </a:cubicBezTo>
                  <a:cubicBezTo>
                    <a:pt x="276" y="83"/>
                    <a:pt x="273" y="83"/>
                    <a:pt x="271" y="84"/>
                  </a:cubicBezTo>
                  <a:cubicBezTo>
                    <a:pt x="270" y="84"/>
                    <a:pt x="270" y="84"/>
                    <a:pt x="270" y="84"/>
                  </a:cubicBezTo>
                  <a:cubicBezTo>
                    <a:pt x="270" y="83"/>
                    <a:pt x="270" y="83"/>
                    <a:pt x="270" y="83"/>
                  </a:cubicBezTo>
                  <a:cubicBezTo>
                    <a:pt x="268" y="80"/>
                    <a:pt x="266" y="76"/>
                    <a:pt x="264" y="73"/>
                  </a:cubicBezTo>
                  <a:cubicBezTo>
                    <a:pt x="263" y="72"/>
                    <a:pt x="263" y="72"/>
                    <a:pt x="263" y="72"/>
                  </a:cubicBezTo>
                  <a:cubicBezTo>
                    <a:pt x="264" y="72"/>
                    <a:pt x="264" y="72"/>
                    <a:pt x="264" y="72"/>
                  </a:cubicBezTo>
                  <a:cubicBezTo>
                    <a:pt x="265" y="70"/>
                    <a:pt x="266" y="68"/>
                    <a:pt x="268" y="66"/>
                  </a:cubicBezTo>
                  <a:cubicBezTo>
                    <a:pt x="269" y="64"/>
                    <a:pt x="270" y="62"/>
                    <a:pt x="271" y="60"/>
                  </a:cubicBezTo>
                  <a:cubicBezTo>
                    <a:pt x="270" y="58"/>
                    <a:pt x="268" y="56"/>
                    <a:pt x="267" y="54"/>
                  </a:cubicBezTo>
                  <a:cubicBezTo>
                    <a:pt x="264" y="54"/>
                    <a:pt x="262" y="55"/>
                    <a:pt x="260" y="56"/>
                  </a:cubicBezTo>
                  <a:cubicBezTo>
                    <a:pt x="258" y="57"/>
                    <a:pt x="255" y="58"/>
                    <a:pt x="253" y="59"/>
                  </a:cubicBezTo>
                  <a:cubicBezTo>
                    <a:pt x="252" y="59"/>
                    <a:pt x="252" y="59"/>
                    <a:pt x="252" y="59"/>
                  </a:cubicBezTo>
                  <a:cubicBezTo>
                    <a:pt x="252" y="58"/>
                    <a:pt x="252" y="58"/>
                    <a:pt x="252" y="58"/>
                  </a:cubicBezTo>
                  <a:cubicBezTo>
                    <a:pt x="249" y="55"/>
                    <a:pt x="246" y="53"/>
                    <a:pt x="243" y="50"/>
                  </a:cubicBezTo>
                  <a:cubicBezTo>
                    <a:pt x="243" y="49"/>
                    <a:pt x="243" y="49"/>
                    <a:pt x="243" y="49"/>
                  </a:cubicBezTo>
                  <a:cubicBezTo>
                    <a:pt x="243" y="49"/>
                    <a:pt x="243" y="49"/>
                    <a:pt x="243" y="49"/>
                  </a:cubicBezTo>
                  <a:cubicBezTo>
                    <a:pt x="244" y="47"/>
                    <a:pt x="245" y="44"/>
                    <a:pt x="246" y="42"/>
                  </a:cubicBezTo>
                  <a:cubicBezTo>
                    <a:pt x="247" y="40"/>
                    <a:pt x="247" y="37"/>
                    <a:pt x="248" y="35"/>
                  </a:cubicBezTo>
                  <a:cubicBezTo>
                    <a:pt x="246" y="33"/>
                    <a:pt x="244" y="32"/>
                    <a:pt x="242" y="30"/>
                  </a:cubicBezTo>
                  <a:cubicBezTo>
                    <a:pt x="240" y="31"/>
                    <a:pt x="238" y="33"/>
                    <a:pt x="236" y="34"/>
                  </a:cubicBezTo>
                  <a:cubicBezTo>
                    <a:pt x="234" y="36"/>
                    <a:pt x="232" y="37"/>
                    <a:pt x="230" y="38"/>
                  </a:cubicBezTo>
                  <a:cubicBezTo>
                    <a:pt x="229" y="39"/>
                    <a:pt x="229" y="39"/>
                    <a:pt x="229" y="39"/>
                  </a:cubicBezTo>
                  <a:cubicBezTo>
                    <a:pt x="228" y="38"/>
                    <a:pt x="228" y="38"/>
                    <a:pt x="228" y="38"/>
                  </a:cubicBezTo>
                  <a:cubicBezTo>
                    <a:pt x="225" y="36"/>
                    <a:pt x="222" y="34"/>
                    <a:pt x="219" y="32"/>
                  </a:cubicBezTo>
                  <a:cubicBezTo>
                    <a:pt x="218" y="32"/>
                    <a:pt x="218" y="32"/>
                    <a:pt x="218" y="32"/>
                  </a:cubicBezTo>
                  <a:cubicBezTo>
                    <a:pt x="218" y="31"/>
                    <a:pt x="218" y="31"/>
                    <a:pt x="218" y="31"/>
                  </a:cubicBezTo>
                  <a:cubicBezTo>
                    <a:pt x="218" y="28"/>
                    <a:pt x="219" y="26"/>
                    <a:pt x="219" y="23"/>
                  </a:cubicBezTo>
                  <a:cubicBezTo>
                    <a:pt x="219" y="21"/>
                    <a:pt x="220" y="19"/>
                    <a:pt x="220" y="16"/>
                  </a:cubicBezTo>
                  <a:cubicBezTo>
                    <a:pt x="218" y="15"/>
                    <a:pt x="215" y="14"/>
                    <a:pt x="213" y="13"/>
                  </a:cubicBezTo>
                  <a:cubicBezTo>
                    <a:pt x="211" y="15"/>
                    <a:pt x="210" y="16"/>
                    <a:pt x="208" y="18"/>
                  </a:cubicBezTo>
                  <a:cubicBezTo>
                    <a:pt x="206" y="20"/>
                    <a:pt x="205" y="22"/>
                    <a:pt x="203" y="23"/>
                  </a:cubicBezTo>
                  <a:cubicBezTo>
                    <a:pt x="202" y="24"/>
                    <a:pt x="202" y="24"/>
                    <a:pt x="202" y="24"/>
                  </a:cubicBezTo>
                  <a:cubicBezTo>
                    <a:pt x="202" y="24"/>
                    <a:pt x="202" y="24"/>
                    <a:pt x="202" y="24"/>
                  </a:cubicBezTo>
                  <a:cubicBezTo>
                    <a:pt x="198" y="22"/>
                    <a:pt x="194" y="21"/>
                    <a:pt x="191" y="20"/>
                  </a:cubicBezTo>
                  <a:cubicBezTo>
                    <a:pt x="190" y="20"/>
                    <a:pt x="190" y="20"/>
                    <a:pt x="190" y="20"/>
                  </a:cubicBezTo>
                  <a:cubicBezTo>
                    <a:pt x="190" y="19"/>
                    <a:pt x="190" y="19"/>
                    <a:pt x="190" y="19"/>
                  </a:cubicBezTo>
                  <a:cubicBezTo>
                    <a:pt x="189" y="17"/>
                    <a:pt x="189" y="14"/>
                    <a:pt x="189" y="12"/>
                  </a:cubicBezTo>
                  <a:cubicBezTo>
                    <a:pt x="189" y="9"/>
                    <a:pt x="189" y="7"/>
                    <a:pt x="188" y="4"/>
                  </a:cubicBezTo>
                  <a:cubicBezTo>
                    <a:pt x="186" y="4"/>
                    <a:pt x="183" y="3"/>
                    <a:pt x="181" y="3"/>
                  </a:cubicBezTo>
                  <a:cubicBezTo>
                    <a:pt x="180" y="4"/>
                    <a:pt x="178" y="7"/>
                    <a:pt x="177" y="9"/>
                  </a:cubicBezTo>
                  <a:cubicBezTo>
                    <a:pt x="176" y="11"/>
                    <a:pt x="175" y="13"/>
                    <a:pt x="173" y="15"/>
                  </a:cubicBezTo>
                  <a:cubicBezTo>
                    <a:pt x="173" y="16"/>
                    <a:pt x="173" y="16"/>
                    <a:pt x="173" y="16"/>
                  </a:cubicBezTo>
                  <a:cubicBezTo>
                    <a:pt x="172" y="16"/>
                    <a:pt x="172" y="16"/>
                    <a:pt x="172" y="16"/>
                  </a:cubicBezTo>
                  <a:cubicBezTo>
                    <a:pt x="168" y="15"/>
                    <a:pt x="165" y="15"/>
                    <a:pt x="161" y="14"/>
                  </a:cubicBezTo>
                  <a:cubicBezTo>
                    <a:pt x="160" y="14"/>
                    <a:pt x="160" y="14"/>
                    <a:pt x="160" y="14"/>
                  </a:cubicBezTo>
                  <a:cubicBezTo>
                    <a:pt x="159" y="14"/>
                    <a:pt x="159" y="14"/>
                    <a:pt x="159" y="14"/>
                  </a:cubicBezTo>
                  <a:cubicBezTo>
                    <a:pt x="159" y="11"/>
                    <a:pt x="158" y="9"/>
                    <a:pt x="157" y="7"/>
                  </a:cubicBezTo>
                  <a:cubicBezTo>
                    <a:pt x="156" y="4"/>
                    <a:pt x="156" y="2"/>
                    <a:pt x="155" y="0"/>
                  </a:cubicBezTo>
                  <a:cubicBezTo>
                    <a:pt x="155" y="0"/>
                    <a:pt x="155" y="0"/>
                    <a:pt x="155" y="0"/>
                  </a:cubicBezTo>
                  <a:cubicBezTo>
                    <a:pt x="152" y="0"/>
                    <a:pt x="150" y="0"/>
                    <a:pt x="147" y="0"/>
                  </a:cubicBezTo>
                  <a:cubicBezTo>
                    <a:pt x="147" y="0"/>
                    <a:pt x="147" y="0"/>
                    <a:pt x="147" y="0"/>
                  </a:cubicBezTo>
                  <a:cubicBezTo>
                    <a:pt x="146" y="2"/>
                    <a:pt x="145" y="4"/>
                    <a:pt x="145" y="7"/>
                  </a:cubicBezTo>
                  <a:cubicBezTo>
                    <a:pt x="144" y="9"/>
                    <a:pt x="143" y="11"/>
                    <a:pt x="142" y="14"/>
                  </a:cubicBezTo>
                  <a:cubicBezTo>
                    <a:pt x="142" y="14"/>
                    <a:pt x="142" y="14"/>
                    <a:pt x="142" y="14"/>
                  </a:cubicBezTo>
                  <a:cubicBezTo>
                    <a:pt x="141" y="14"/>
                    <a:pt x="141" y="14"/>
                    <a:pt x="141" y="14"/>
                  </a:cubicBezTo>
                  <a:cubicBezTo>
                    <a:pt x="137" y="15"/>
                    <a:pt x="133" y="15"/>
                    <a:pt x="130" y="16"/>
                  </a:cubicBezTo>
                  <a:cubicBezTo>
                    <a:pt x="129" y="16"/>
                    <a:pt x="129" y="16"/>
                    <a:pt x="129" y="16"/>
                  </a:cubicBezTo>
                  <a:cubicBezTo>
                    <a:pt x="129" y="15"/>
                    <a:pt x="129" y="15"/>
                    <a:pt x="129" y="15"/>
                  </a:cubicBezTo>
                  <a:cubicBezTo>
                    <a:pt x="127" y="13"/>
                    <a:pt x="126" y="11"/>
                    <a:pt x="125" y="9"/>
                  </a:cubicBezTo>
                  <a:cubicBezTo>
                    <a:pt x="123" y="7"/>
                    <a:pt x="122" y="4"/>
                    <a:pt x="121" y="3"/>
                  </a:cubicBezTo>
                  <a:cubicBezTo>
                    <a:pt x="118" y="3"/>
                    <a:pt x="116" y="4"/>
                    <a:pt x="113" y="4"/>
                  </a:cubicBezTo>
                  <a:cubicBezTo>
                    <a:pt x="113" y="7"/>
                    <a:pt x="113" y="9"/>
                    <a:pt x="113" y="12"/>
                  </a:cubicBezTo>
                  <a:cubicBezTo>
                    <a:pt x="113" y="14"/>
                    <a:pt x="112" y="17"/>
                    <a:pt x="112" y="19"/>
                  </a:cubicBezTo>
                  <a:cubicBezTo>
                    <a:pt x="112" y="20"/>
                    <a:pt x="112" y="20"/>
                    <a:pt x="112" y="20"/>
                  </a:cubicBezTo>
                  <a:cubicBezTo>
                    <a:pt x="111" y="20"/>
                    <a:pt x="111" y="20"/>
                    <a:pt x="111" y="20"/>
                  </a:cubicBezTo>
                  <a:cubicBezTo>
                    <a:pt x="108" y="21"/>
                    <a:pt x="104" y="22"/>
                    <a:pt x="100" y="24"/>
                  </a:cubicBezTo>
                  <a:cubicBezTo>
                    <a:pt x="100" y="24"/>
                    <a:pt x="100" y="24"/>
                    <a:pt x="100" y="24"/>
                  </a:cubicBezTo>
                  <a:cubicBezTo>
                    <a:pt x="99" y="23"/>
                    <a:pt x="99" y="23"/>
                    <a:pt x="99" y="23"/>
                  </a:cubicBezTo>
                  <a:cubicBezTo>
                    <a:pt x="97" y="22"/>
                    <a:pt x="96" y="20"/>
                    <a:pt x="94" y="18"/>
                  </a:cubicBezTo>
                  <a:cubicBezTo>
                    <a:pt x="92" y="16"/>
                    <a:pt x="90" y="15"/>
                    <a:pt x="89" y="13"/>
                  </a:cubicBezTo>
                  <a:cubicBezTo>
                    <a:pt x="86" y="14"/>
                    <a:pt x="84" y="15"/>
                    <a:pt x="82" y="16"/>
                  </a:cubicBezTo>
                  <a:cubicBezTo>
                    <a:pt x="82" y="19"/>
                    <a:pt x="82" y="21"/>
                    <a:pt x="83" y="23"/>
                  </a:cubicBezTo>
                  <a:cubicBezTo>
                    <a:pt x="83" y="26"/>
                    <a:pt x="83" y="28"/>
                    <a:pt x="84" y="31"/>
                  </a:cubicBezTo>
                  <a:cubicBezTo>
                    <a:pt x="84" y="32"/>
                    <a:pt x="84" y="32"/>
                    <a:pt x="84" y="32"/>
                  </a:cubicBezTo>
                  <a:cubicBezTo>
                    <a:pt x="83" y="32"/>
                    <a:pt x="83" y="32"/>
                    <a:pt x="83" y="32"/>
                  </a:cubicBezTo>
                  <a:cubicBezTo>
                    <a:pt x="80" y="34"/>
                    <a:pt x="76" y="36"/>
                    <a:pt x="73" y="38"/>
                  </a:cubicBezTo>
                  <a:cubicBezTo>
                    <a:pt x="73" y="39"/>
                    <a:pt x="73" y="39"/>
                    <a:pt x="73" y="39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0" y="37"/>
                    <a:pt x="68" y="36"/>
                    <a:pt x="66" y="34"/>
                  </a:cubicBezTo>
                  <a:cubicBezTo>
                    <a:pt x="64" y="33"/>
                    <a:pt x="62" y="31"/>
                    <a:pt x="60" y="30"/>
                  </a:cubicBezTo>
                  <a:cubicBezTo>
                    <a:pt x="58" y="32"/>
                    <a:pt x="56" y="33"/>
                    <a:pt x="54" y="35"/>
                  </a:cubicBezTo>
                  <a:cubicBezTo>
                    <a:pt x="54" y="37"/>
                    <a:pt x="55" y="40"/>
                    <a:pt x="56" y="42"/>
                  </a:cubicBezTo>
                  <a:cubicBezTo>
                    <a:pt x="57" y="44"/>
                    <a:pt x="58" y="47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8" y="50"/>
                    <a:pt x="58" y="50"/>
                    <a:pt x="58" y="50"/>
                  </a:cubicBezTo>
                  <a:cubicBezTo>
                    <a:pt x="56" y="53"/>
                    <a:pt x="53" y="55"/>
                    <a:pt x="50" y="58"/>
                  </a:cubicBezTo>
                  <a:cubicBezTo>
                    <a:pt x="50" y="59"/>
                    <a:pt x="50" y="59"/>
                    <a:pt x="50" y="59"/>
                  </a:cubicBezTo>
                  <a:cubicBezTo>
                    <a:pt x="49" y="59"/>
                    <a:pt x="49" y="59"/>
                    <a:pt x="49" y="59"/>
                  </a:cubicBezTo>
                  <a:cubicBezTo>
                    <a:pt x="47" y="58"/>
                    <a:pt x="44" y="57"/>
                    <a:pt x="42" y="56"/>
                  </a:cubicBezTo>
                  <a:cubicBezTo>
                    <a:pt x="40" y="55"/>
                    <a:pt x="37" y="54"/>
                    <a:pt x="35" y="54"/>
                  </a:cubicBezTo>
                  <a:cubicBezTo>
                    <a:pt x="33" y="56"/>
                    <a:pt x="32" y="58"/>
                    <a:pt x="30" y="60"/>
                  </a:cubicBezTo>
                  <a:cubicBezTo>
                    <a:pt x="32" y="62"/>
                    <a:pt x="33" y="64"/>
                    <a:pt x="34" y="66"/>
                  </a:cubicBezTo>
                  <a:cubicBezTo>
                    <a:pt x="36" y="68"/>
                    <a:pt x="37" y="70"/>
                    <a:pt x="38" y="72"/>
                  </a:cubicBezTo>
                  <a:cubicBezTo>
                    <a:pt x="39" y="72"/>
                    <a:pt x="39" y="72"/>
                    <a:pt x="39" y="72"/>
                  </a:cubicBezTo>
                  <a:cubicBezTo>
                    <a:pt x="38" y="73"/>
                    <a:pt x="38" y="73"/>
                    <a:pt x="38" y="73"/>
                  </a:cubicBezTo>
                  <a:cubicBezTo>
                    <a:pt x="36" y="76"/>
                    <a:pt x="34" y="80"/>
                    <a:pt x="32" y="83"/>
                  </a:cubicBezTo>
                  <a:cubicBezTo>
                    <a:pt x="32" y="84"/>
                    <a:pt x="32" y="84"/>
                    <a:pt x="32" y="84"/>
                  </a:cubicBezTo>
                  <a:cubicBezTo>
                    <a:pt x="31" y="84"/>
                    <a:pt x="31" y="84"/>
                    <a:pt x="31" y="84"/>
                  </a:cubicBezTo>
                  <a:cubicBezTo>
                    <a:pt x="29" y="83"/>
                    <a:pt x="26" y="83"/>
                    <a:pt x="24" y="83"/>
                  </a:cubicBezTo>
                  <a:cubicBezTo>
                    <a:pt x="21" y="82"/>
                    <a:pt x="19" y="82"/>
                    <a:pt x="17" y="82"/>
                  </a:cubicBezTo>
                  <a:cubicBezTo>
                    <a:pt x="15" y="84"/>
                    <a:pt x="14" y="86"/>
                    <a:pt x="13" y="89"/>
                  </a:cubicBezTo>
                  <a:cubicBezTo>
                    <a:pt x="15" y="90"/>
                    <a:pt x="16" y="92"/>
                    <a:pt x="18" y="94"/>
                  </a:cubicBezTo>
                  <a:cubicBezTo>
                    <a:pt x="20" y="95"/>
                    <a:pt x="22" y="97"/>
                    <a:pt x="24" y="99"/>
                  </a:cubicBezTo>
                  <a:cubicBezTo>
                    <a:pt x="24" y="99"/>
                    <a:pt x="24" y="99"/>
                    <a:pt x="24" y="99"/>
                  </a:cubicBezTo>
                  <a:cubicBezTo>
                    <a:pt x="24" y="100"/>
                    <a:pt x="24" y="100"/>
                    <a:pt x="24" y="100"/>
                  </a:cubicBezTo>
                  <a:cubicBezTo>
                    <a:pt x="22" y="104"/>
                    <a:pt x="21" y="108"/>
                    <a:pt x="20" y="111"/>
                  </a:cubicBezTo>
                  <a:cubicBezTo>
                    <a:pt x="20" y="112"/>
                    <a:pt x="20" y="112"/>
                    <a:pt x="20" y="112"/>
                  </a:cubicBezTo>
                  <a:cubicBezTo>
                    <a:pt x="19" y="112"/>
                    <a:pt x="19" y="112"/>
                    <a:pt x="19" y="112"/>
                  </a:cubicBezTo>
                  <a:cubicBezTo>
                    <a:pt x="17" y="112"/>
                    <a:pt x="14" y="112"/>
                    <a:pt x="12" y="113"/>
                  </a:cubicBezTo>
                  <a:cubicBezTo>
                    <a:pt x="9" y="113"/>
                    <a:pt x="7" y="113"/>
                    <a:pt x="4" y="113"/>
                  </a:cubicBezTo>
                  <a:cubicBezTo>
                    <a:pt x="4" y="116"/>
                    <a:pt x="3" y="118"/>
                    <a:pt x="3" y="121"/>
                  </a:cubicBezTo>
                  <a:cubicBezTo>
                    <a:pt x="5" y="122"/>
                    <a:pt x="7" y="123"/>
                    <a:pt x="9" y="125"/>
                  </a:cubicBezTo>
                  <a:cubicBezTo>
                    <a:pt x="11" y="126"/>
                    <a:pt x="13" y="127"/>
                    <a:pt x="15" y="128"/>
                  </a:cubicBezTo>
                  <a:cubicBezTo>
                    <a:pt x="16" y="129"/>
                    <a:pt x="16" y="129"/>
                    <a:pt x="16" y="129"/>
                  </a:cubicBezTo>
                  <a:cubicBezTo>
                    <a:pt x="16" y="130"/>
                    <a:pt x="16" y="130"/>
                    <a:pt x="16" y="130"/>
                  </a:cubicBezTo>
                  <a:cubicBezTo>
                    <a:pt x="15" y="133"/>
                    <a:pt x="15" y="137"/>
                    <a:pt x="15" y="141"/>
                  </a:cubicBezTo>
                  <a:cubicBezTo>
                    <a:pt x="14" y="142"/>
                    <a:pt x="14" y="142"/>
                    <a:pt x="14" y="142"/>
                  </a:cubicBezTo>
                  <a:cubicBezTo>
                    <a:pt x="14" y="142"/>
                    <a:pt x="14" y="142"/>
                    <a:pt x="14" y="142"/>
                  </a:cubicBezTo>
                  <a:cubicBezTo>
                    <a:pt x="12" y="143"/>
                    <a:pt x="9" y="144"/>
                    <a:pt x="7" y="145"/>
                  </a:cubicBezTo>
                  <a:cubicBezTo>
                    <a:pt x="4" y="145"/>
                    <a:pt x="2" y="146"/>
                    <a:pt x="0" y="147"/>
                  </a:cubicBezTo>
                  <a:cubicBezTo>
                    <a:pt x="0" y="147"/>
                    <a:pt x="0" y="147"/>
                    <a:pt x="0" y="147"/>
                  </a:cubicBezTo>
                  <a:cubicBezTo>
                    <a:pt x="0" y="148"/>
                    <a:pt x="0" y="150"/>
                    <a:pt x="0" y="151"/>
                  </a:cubicBezTo>
                  <a:cubicBezTo>
                    <a:pt x="0" y="152"/>
                    <a:pt x="0" y="153"/>
                    <a:pt x="0" y="155"/>
                  </a:cubicBezTo>
                  <a:cubicBezTo>
                    <a:pt x="0" y="155"/>
                    <a:pt x="0" y="155"/>
                    <a:pt x="0" y="155"/>
                  </a:cubicBezTo>
                  <a:cubicBezTo>
                    <a:pt x="2" y="156"/>
                    <a:pt x="4" y="156"/>
                    <a:pt x="7" y="157"/>
                  </a:cubicBezTo>
                  <a:cubicBezTo>
                    <a:pt x="9" y="158"/>
                    <a:pt x="12" y="158"/>
                    <a:pt x="14" y="159"/>
                  </a:cubicBezTo>
                  <a:cubicBezTo>
                    <a:pt x="14" y="160"/>
                    <a:pt x="14" y="160"/>
                    <a:pt x="14" y="160"/>
                  </a:cubicBezTo>
                  <a:cubicBezTo>
                    <a:pt x="15" y="160"/>
                    <a:pt x="15" y="160"/>
                    <a:pt x="15" y="160"/>
                  </a:cubicBezTo>
                  <a:cubicBezTo>
                    <a:pt x="15" y="165"/>
                    <a:pt x="15" y="168"/>
                    <a:pt x="16" y="172"/>
                  </a:cubicBezTo>
                  <a:cubicBezTo>
                    <a:pt x="16" y="173"/>
                    <a:pt x="16" y="173"/>
                    <a:pt x="16" y="173"/>
                  </a:cubicBezTo>
                  <a:cubicBezTo>
                    <a:pt x="15" y="173"/>
                    <a:pt x="15" y="173"/>
                    <a:pt x="15" y="173"/>
                  </a:cubicBezTo>
                  <a:cubicBezTo>
                    <a:pt x="13" y="174"/>
                    <a:pt x="11" y="176"/>
                    <a:pt x="9" y="177"/>
                  </a:cubicBezTo>
                  <a:cubicBezTo>
                    <a:pt x="7" y="178"/>
                    <a:pt x="5" y="179"/>
                    <a:pt x="3" y="181"/>
                  </a:cubicBezTo>
                  <a:cubicBezTo>
                    <a:pt x="3" y="183"/>
                    <a:pt x="4" y="186"/>
                    <a:pt x="4" y="188"/>
                  </a:cubicBezTo>
                  <a:cubicBezTo>
                    <a:pt x="7" y="189"/>
                    <a:pt x="9" y="189"/>
                    <a:pt x="12" y="189"/>
                  </a:cubicBezTo>
                  <a:cubicBezTo>
                    <a:pt x="14" y="189"/>
                    <a:pt x="17" y="189"/>
                    <a:pt x="19" y="190"/>
                  </a:cubicBezTo>
                  <a:cubicBezTo>
                    <a:pt x="20" y="190"/>
                    <a:pt x="20" y="190"/>
                    <a:pt x="20" y="190"/>
                  </a:cubicBezTo>
                  <a:cubicBezTo>
                    <a:pt x="20" y="190"/>
                    <a:pt x="20" y="190"/>
                    <a:pt x="20" y="190"/>
                  </a:cubicBezTo>
                  <a:cubicBezTo>
                    <a:pt x="21" y="194"/>
                    <a:pt x="22" y="198"/>
                    <a:pt x="24" y="201"/>
                  </a:cubicBezTo>
                  <a:cubicBezTo>
                    <a:pt x="24" y="202"/>
                    <a:pt x="24" y="202"/>
                    <a:pt x="24" y="202"/>
                  </a:cubicBezTo>
                  <a:cubicBezTo>
                    <a:pt x="24" y="203"/>
                    <a:pt x="24" y="203"/>
                    <a:pt x="24" y="203"/>
                  </a:cubicBezTo>
                  <a:cubicBezTo>
                    <a:pt x="22" y="204"/>
                    <a:pt x="20" y="206"/>
                    <a:pt x="18" y="208"/>
                  </a:cubicBezTo>
                  <a:cubicBezTo>
                    <a:pt x="16" y="210"/>
                    <a:pt x="15" y="211"/>
                    <a:pt x="13" y="213"/>
                  </a:cubicBezTo>
                  <a:cubicBezTo>
                    <a:pt x="14" y="215"/>
                    <a:pt x="15" y="218"/>
                    <a:pt x="17" y="220"/>
                  </a:cubicBezTo>
                  <a:cubicBezTo>
                    <a:pt x="19" y="220"/>
                    <a:pt x="21" y="219"/>
                    <a:pt x="24" y="219"/>
                  </a:cubicBezTo>
                  <a:cubicBezTo>
                    <a:pt x="26" y="219"/>
                    <a:pt x="29" y="218"/>
                    <a:pt x="31" y="218"/>
                  </a:cubicBezTo>
                  <a:cubicBezTo>
                    <a:pt x="32" y="218"/>
                    <a:pt x="32" y="218"/>
                    <a:pt x="32" y="218"/>
                  </a:cubicBezTo>
                  <a:cubicBezTo>
                    <a:pt x="32" y="219"/>
                    <a:pt x="32" y="219"/>
                    <a:pt x="32" y="219"/>
                  </a:cubicBezTo>
                  <a:cubicBezTo>
                    <a:pt x="34" y="222"/>
                    <a:pt x="36" y="225"/>
                    <a:pt x="38" y="228"/>
                  </a:cubicBezTo>
                  <a:cubicBezTo>
                    <a:pt x="39" y="229"/>
                    <a:pt x="39" y="229"/>
                    <a:pt x="39" y="229"/>
                  </a:cubicBezTo>
                  <a:cubicBezTo>
                    <a:pt x="38" y="230"/>
                    <a:pt x="38" y="230"/>
                    <a:pt x="38" y="230"/>
                  </a:cubicBezTo>
                  <a:cubicBezTo>
                    <a:pt x="37" y="232"/>
                    <a:pt x="36" y="234"/>
                    <a:pt x="34" y="236"/>
                  </a:cubicBezTo>
                  <a:cubicBezTo>
                    <a:pt x="33" y="238"/>
                    <a:pt x="32" y="240"/>
                    <a:pt x="30" y="242"/>
                  </a:cubicBezTo>
                  <a:cubicBezTo>
                    <a:pt x="32" y="244"/>
                    <a:pt x="33" y="246"/>
                    <a:pt x="35" y="248"/>
                  </a:cubicBezTo>
                  <a:cubicBezTo>
                    <a:pt x="37" y="247"/>
                    <a:pt x="40" y="246"/>
                    <a:pt x="42" y="246"/>
                  </a:cubicBezTo>
                  <a:cubicBezTo>
                    <a:pt x="44" y="245"/>
                    <a:pt x="47" y="244"/>
                    <a:pt x="49" y="243"/>
                  </a:cubicBezTo>
                  <a:cubicBezTo>
                    <a:pt x="50" y="243"/>
                    <a:pt x="50" y="243"/>
                    <a:pt x="50" y="243"/>
                  </a:cubicBezTo>
                  <a:cubicBezTo>
                    <a:pt x="50" y="243"/>
                    <a:pt x="50" y="243"/>
                    <a:pt x="50" y="243"/>
                  </a:cubicBezTo>
                  <a:cubicBezTo>
                    <a:pt x="53" y="246"/>
                    <a:pt x="56" y="249"/>
                    <a:pt x="58" y="251"/>
                  </a:cubicBezTo>
                  <a:cubicBezTo>
                    <a:pt x="59" y="252"/>
                    <a:pt x="59" y="252"/>
                    <a:pt x="59" y="252"/>
                  </a:cubicBezTo>
                  <a:cubicBezTo>
                    <a:pt x="59" y="253"/>
                    <a:pt x="59" y="253"/>
                    <a:pt x="59" y="253"/>
                  </a:cubicBezTo>
                  <a:cubicBezTo>
                    <a:pt x="58" y="255"/>
                    <a:pt x="57" y="257"/>
                    <a:pt x="56" y="260"/>
                  </a:cubicBezTo>
                  <a:cubicBezTo>
                    <a:pt x="55" y="262"/>
                    <a:pt x="54" y="264"/>
                    <a:pt x="54" y="266"/>
                  </a:cubicBezTo>
                  <a:cubicBezTo>
                    <a:pt x="56" y="268"/>
                    <a:pt x="58" y="270"/>
                    <a:pt x="60" y="271"/>
                  </a:cubicBezTo>
                  <a:cubicBezTo>
                    <a:pt x="62" y="270"/>
                    <a:pt x="64" y="269"/>
                    <a:pt x="66" y="267"/>
                  </a:cubicBezTo>
                  <a:cubicBezTo>
                    <a:pt x="68" y="266"/>
                    <a:pt x="70" y="265"/>
                    <a:pt x="72" y="263"/>
                  </a:cubicBezTo>
                  <a:cubicBezTo>
                    <a:pt x="73" y="263"/>
                    <a:pt x="73" y="263"/>
                    <a:pt x="73" y="263"/>
                  </a:cubicBezTo>
                  <a:cubicBezTo>
                    <a:pt x="73" y="263"/>
                    <a:pt x="73" y="263"/>
                    <a:pt x="73" y="263"/>
                  </a:cubicBezTo>
                  <a:cubicBezTo>
                    <a:pt x="76" y="266"/>
                    <a:pt x="80" y="268"/>
                    <a:pt x="83" y="270"/>
                  </a:cubicBezTo>
                  <a:cubicBezTo>
                    <a:pt x="84" y="270"/>
                    <a:pt x="84" y="270"/>
                    <a:pt x="84" y="270"/>
                  </a:cubicBezTo>
                  <a:cubicBezTo>
                    <a:pt x="84" y="271"/>
                    <a:pt x="84" y="271"/>
                    <a:pt x="84" y="271"/>
                  </a:cubicBezTo>
                  <a:cubicBezTo>
                    <a:pt x="83" y="273"/>
                    <a:pt x="83" y="276"/>
                    <a:pt x="83" y="278"/>
                  </a:cubicBezTo>
                  <a:cubicBezTo>
                    <a:pt x="82" y="280"/>
                    <a:pt x="82" y="283"/>
                    <a:pt x="82" y="285"/>
                  </a:cubicBezTo>
                  <a:cubicBezTo>
                    <a:pt x="84" y="286"/>
                    <a:pt x="86" y="287"/>
                    <a:pt x="89" y="289"/>
                  </a:cubicBezTo>
                  <a:cubicBezTo>
                    <a:pt x="90" y="287"/>
                    <a:pt x="92" y="285"/>
                    <a:pt x="94" y="283"/>
                  </a:cubicBezTo>
                  <a:cubicBezTo>
                    <a:pt x="96" y="282"/>
                    <a:pt x="97" y="280"/>
                    <a:pt x="99" y="278"/>
                  </a:cubicBezTo>
                  <a:cubicBezTo>
                    <a:pt x="100" y="278"/>
                    <a:pt x="100" y="278"/>
                    <a:pt x="100" y="278"/>
                  </a:cubicBezTo>
                  <a:cubicBezTo>
                    <a:pt x="100" y="278"/>
                    <a:pt x="100" y="278"/>
                    <a:pt x="100" y="278"/>
                  </a:cubicBezTo>
                  <a:cubicBezTo>
                    <a:pt x="104" y="279"/>
                    <a:pt x="108" y="281"/>
                    <a:pt x="111" y="282"/>
                  </a:cubicBezTo>
                  <a:cubicBezTo>
                    <a:pt x="112" y="282"/>
                    <a:pt x="112" y="282"/>
                    <a:pt x="112" y="282"/>
                  </a:cubicBezTo>
                  <a:cubicBezTo>
                    <a:pt x="112" y="283"/>
                    <a:pt x="112" y="283"/>
                    <a:pt x="112" y="283"/>
                  </a:cubicBezTo>
                  <a:cubicBezTo>
                    <a:pt x="112" y="285"/>
                    <a:pt x="113" y="288"/>
                    <a:pt x="113" y="290"/>
                  </a:cubicBezTo>
                  <a:cubicBezTo>
                    <a:pt x="113" y="292"/>
                    <a:pt x="113" y="295"/>
                    <a:pt x="113" y="297"/>
                  </a:cubicBezTo>
                  <a:cubicBezTo>
                    <a:pt x="116" y="298"/>
                    <a:pt x="118" y="298"/>
                    <a:pt x="121" y="299"/>
                  </a:cubicBezTo>
                  <a:cubicBezTo>
                    <a:pt x="122" y="297"/>
                    <a:pt x="124" y="295"/>
                    <a:pt x="125" y="293"/>
                  </a:cubicBezTo>
                  <a:cubicBezTo>
                    <a:pt x="126" y="291"/>
                    <a:pt x="127" y="288"/>
                    <a:pt x="129" y="287"/>
                  </a:cubicBezTo>
                  <a:cubicBezTo>
                    <a:pt x="129" y="286"/>
                    <a:pt x="129" y="286"/>
                    <a:pt x="129" y="286"/>
                  </a:cubicBezTo>
                  <a:cubicBezTo>
                    <a:pt x="130" y="286"/>
                    <a:pt x="130" y="286"/>
                    <a:pt x="130" y="286"/>
                  </a:cubicBezTo>
                  <a:cubicBezTo>
                    <a:pt x="133" y="286"/>
                    <a:pt x="137" y="287"/>
                    <a:pt x="141" y="287"/>
                  </a:cubicBezTo>
                  <a:cubicBezTo>
                    <a:pt x="142" y="287"/>
                    <a:pt x="142" y="287"/>
                    <a:pt x="142" y="287"/>
                  </a:cubicBezTo>
                  <a:cubicBezTo>
                    <a:pt x="142" y="288"/>
                    <a:pt x="142" y="288"/>
                    <a:pt x="142" y="288"/>
                  </a:cubicBezTo>
                  <a:cubicBezTo>
                    <a:pt x="143" y="290"/>
                    <a:pt x="144" y="293"/>
                    <a:pt x="145" y="295"/>
                  </a:cubicBezTo>
                  <a:cubicBezTo>
                    <a:pt x="145" y="297"/>
                    <a:pt x="146" y="300"/>
                    <a:pt x="147" y="302"/>
                  </a:cubicBezTo>
                  <a:cubicBezTo>
                    <a:pt x="147" y="302"/>
                    <a:pt x="147" y="302"/>
                    <a:pt x="147" y="302"/>
                  </a:cubicBezTo>
                  <a:cubicBezTo>
                    <a:pt x="150" y="302"/>
                    <a:pt x="152" y="302"/>
                    <a:pt x="155" y="302"/>
                  </a:cubicBezTo>
                  <a:cubicBezTo>
                    <a:pt x="155" y="302"/>
                    <a:pt x="155" y="302"/>
                    <a:pt x="155" y="302"/>
                  </a:cubicBezTo>
                  <a:cubicBezTo>
                    <a:pt x="156" y="300"/>
                    <a:pt x="156" y="297"/>
                    <a:pt x="157" y="295"/>
                  </a:cubicBezTo>
                  <a:cubicBezTo>
                    <a:pt x="158" y="293"/>
                    <a:pt x="159" y="290"/>
                    <a:pt x="159" y="288"/>
                  </a:cubicBezTo>
                  <a:cubicBezTo>
                    <a:pt x="160" y="287"/>
                    <a:pt x="160" y="287"/>
                    <a:pt x="160" y="287"/>
                  </a:cubicBezTo>
                  <a:cubicBezTo>
                    <a:pt x="161" y="287"/>
                    <a:pt x="161" y="287"/>
                    <a:pt x="161" y="287"/>
                  </a:cubicBezTo>
                  <a:cubicBezTo>
                    <a:pt x="165" y="287"/>
                    <a:pt x="168" y="286"/>
                    <a:pt x="172" y="286"/>
                  </a:cubicBezTo>
                  <a:cubicBezTo>
                    <a:pt x="173" y="286"/>
                    <a:pt x="173" y="286"/>
                    <a:pt x="173" y="286"/>
                  </a:cubicBezTo>
                  <a:cubicBezTo>
                    <a:pt x="173" y="287"/>
                    <a:pt x="173" y="287"/>
                    <a:pt x="173" y="287"/>
                  </a:cubicBezTo>
                  <a:cubicBezTo>
                    <a:pt x="175" y="288"/>
                    <a:pt x="176" y="291"/>
                    <a:pt x="177" y="293"/>
                  </a:cubicBezTo>
                  <a:cubicBezTo>
                    <a:pt x="178" y="295"/>
                    <a:pt x="180" y="297"/>
                    <a:pt x="181" y="299"/>
                  </a:cubicBezTo>
                  <a:cubicBezTo>
                    <a:pt x="183" y="298"/>
                    <a:pt x="186" y="298"/>
                    <a:pt x="188" y="297"/>
                  </a:cubicBezTo>
                  <a:cubicBezTo>
                    <a:pt x="189" y="295"/>
                    <a:pt x="189" y="292"/>
                    <a:pt x="189" y="290"/>
                  </a:cubicBezTo>
                  <a:cubicBezTo>
                    <a:pt x="189" y="288"/>
                    <a:pt x="189" y="285"/>
                    <a:pt x="190" y="283"/>
                  </a:cubicBezTo>
                  <a:cubicBezTo>
                    <a:pt x="190" y="282"/>
                    <a:pt x="190" y="282"/>
                    <a:pt x="190" y="282"/>
                  </a:cubicBezTo>
                  <a:cubicBezTo>
                    <a:pt x="191" y="282"/>
                    <a:pt x="191" y="282"/>
                    <a:pt x="191" y="282"/>
                  </a:cubicBezTo>
                  <a:cubicBezTo>
                    <a:pt x="194" y="281"/>
                    <a:pt x="198" y="279"/>
                    <a:pt x="202" y="278"/>
                  </a:cubicBezTo>
                  <a:cubicBezTo>
                    <a:pt x="202" y="278"/>
                    <a:pt x="202" y="278"/>
                    <a:pt x="202" y="278"/>
                  </a:cubicBezTo>
                  <a:cubicBezTo>
                    <a:pt x="203" y="278"/>
                    <a:pt x="203" y="278"/>
                    <a:pt x="203" y="278"/>
                  </a:cubicBezTo>
                  <a:cubicBezTo>
                    <a:pt x="205" y="280"/>
                    <a:pt x="206" y="282"/>
                    <a:pt x="208" y="283"/>
                  </a:cubicBezTo>
                  <a:cubicBezTo>
                    <a:pt x="210" y="285"/>
                    <a:pt x="211" y="287"/>
                    <a:pt x="213" y="289"/>
                  </a:cubicBezTo>
                  <a:cubicBezTo>
                    <a:pt x="215" y="288"/>
                    <a:pt x="218" y="286"/>
                    <a:pt x="220" y="285"/>
                  </a:cubicBezTo>
                  <a:cubicBezTo>
                    <a:pt x="220" y="283"/>
                    <a:pt x="219" y="280"/>
                    <a:pt x="219" y="278"/>
                  </a:cubicBezTo>
                  <a:cubicBezTo>
                    <a:pt x="219" y="276"/>
                    <a:pt x="218" y="273"/>
                    <a:pt x="218" y="271"/>
                  </a:cubicBezTo>
                  <a:cubicBezTo>
                    <a:pt x="218" y="270"/>
                    <a:pt x="218" y="270"/>
                    <a:pt x="218" y="270"/>
                  </a:cubicBezTo>
                  <a:cubicBezTo>
                    <a:pt x="219" y="270"/>
                    <a:pt x="219" y="270"/>
                    <a:pt x="219" y="270"/>
                  </a:cubicBezTo>
                  <a:cubicBezTo>
                    <a:pt x="222" y="268"/>
                    <a:pt x="225" y="266"/>
                    <a:pt x="228" y="263"/>
                  </a:cubicBezTo>
                  <a:cubicBezTo>
                    <a:pt x="229" y="263"/>
                    <a:pt x="229" y="263"/>
                    <a:pt x="229" y="263"/>
                  </a:cubicBezTo>
                  <a:cubicBezTo>
                    <a:pt x="230" y="263"/>
                    <a:pt x="230" y="263"/>
                    <a:pt x="230" y="263"/>
                  </a:cubicBezTo>
                  <a:cubicBezTo>
                    <a:pt x="232" y="265"/>
                    <a:pt x="234" y="266"/>
                    <a:pt x="236" y="267"/>
                  </a:cubicBezTo>
                  <a:cubicBezTo>
                    <a:pt x="238" y="269"/>
                    <a:pt x="240" y="270"/>
                    <a:pt x="242" y="271"/>
                  </a:cubicBezTo>
                  <a:cubicBezTo>
                    <a:pt x="244" y="270"/>
                    <a:pt x="246" y="268"/>
                    <a:pt x="248" y="266"/>
                  </a:cubicBezTo>
                  <a:cubicBezTo>
                    <a:pt x="247" y="264"/>
                    <a:pt x="247" y="262"/>
                    <a:pt x="246" y="260"/>
                  </a:cubicBezTo>
                  <a:cubicBezTo>
                    <a:pt x="245" y="257"/>
                    <a:pt x="244" y="255"/>
                    <a:pt x="243" y="253"/>
                  </a:cubicBezTo>
                  <a:cubicBezTo>
                    <a:pt x="243" y="252"/>
                    <a:pt x="243" y="252"/>
                    <a:pt x="243" y="252"/>
                  </a:cubicBezTo>
                  <a:cubicBezTo>
                    <a:pt x="243" y="251"/>
                    <a:pt x="243" y="251"/>
                    <a:pt x="243" y="251"/>
                  </a:cubicBezTo>
                  <a:cubicBezTo>
                    <a:pt x="246" y="249"/>
                    <a:pt x="249" y="246"/>
                    <a:pt x="252" y="243"/>
                  </a:cubicBezTo>
                  <a:cubicBezTo>
                    <a:pt x="252" y="243"/>
                    <a:pt x="252" y="243"/>
                    <a:pt x="252" y="243"/>
                  </a:cubicBezTo>
                  <a:cubicBezTo>
                    <a:pt x="253" y="243"/>
                    <a:pt x="253" y="243"/>
                    <a:pt x="253" y="243"/>
                  </a:cubicBezTo>
                  <a:cubicBezTo>
                    <a:pt x="255" y="244"/>
                    <a:pt x="258" y="245"/>
                    <a:pt x="260" y="246"/>
                  </a:cubicBezTo>
                  <a:cubicBezTo>
                    <a:pt x="262" y="246"/>
                    <a:pt x="264" y="247"/>
                    <a:pt x="267" y="248"/>
                  </a:cubicBezTo>
                  <a:cubicBezTo>
                    <a:pt x="268" y="246"/>
                    <a:pt x="270" y="244"/>
                    <a:pt x="271" y="242"/>
                  </a:cubicBezTo>
                  <a:cubicBezTo>
                    <a:pt x="270" y="240"/>
                    <a:pt x="269" y="238"/>
                    <a:pt x="268" y="236"/>
                  </a:cubicBezTo>
                  <a:cubicBezTo>
                    <a:pt x="266" y="234"/>
                    <a:pt x="265" y="232"/>
                    <a:pt x="264" y="230"/>
                  </a:cubicBezTo>
                  <a:cubicBezTo>
                    <a:pt x="263" y="229"/>
                    <a:pt x="263" y="229"/>
                    <a:pt x="263" y="229"/>
                  </a:cubicBezTo>
                  <a:cubicBezTo>
                    <a:pt x="264" y="228"/>
                    <a:pt x="264" y="228"/>
                    <a:pt x="264" y="228"/>
                  </a:cubicBezTo>
                  <a:cubicBezTo>
                    <a:pt x="266" y="225"/>
                    <a:pt x="268" y="222"/>
                    <a:pt x="270" y="219"/>
                  </a:cubicBezTo>
                  <a:cubicBezTo>
                    <a:pt x="270" y="218"/>
                    <a:pt x="270" y="218"/>
                    <a:pt x="270" y="218"/>
                  </a:cubicBezTo>
                  <a:cubicBezTo>
                    <a:pt x="271" y="218"/>
                    <a:pt x="271" y="218"/>
                    <a:pt x="271" y="218"/>
                  </a:cubicBezTo>
                  <a:cubicBezTo>
                    <a:pt x="273" y="218"/>
                    <a:pt x="276" y="219"/>
                    <a:pt x="278" y="219"/>
                  </a:cubicBezTo>
                  <a:cubicBezTo>
                    <a:pt x="281" y="219"/>
                    <a:pt x="283" y="220"/>
                    <a:pt x="285" y="220"/>
                  </a:cubicBezTo>
                  <a:cubicBezTo>
                    <a:pt x="286" y="218"/>
                    <a:pt x="288" y="215"/>
                    <a:pt x="289" y="213"/>
                  </a:cubicBezTo>
                  <a:cubicBezTo>
                    <a:pt x="287" y="211"/>
                    <a:pt x="285" y="210"/>
                    <a:pt x="284" y="208"/>
                  </a:cubicBezTo>
                  <a:cubicBezTo>
                    <a:pt x="282" y="206"/>
                    <a:pt x="280" y="204"/>
                    <a:pt x="278" y="203"/>
                  </a:cubicBezTo>
                  <a:cubicBezTo>
                    <a:pt x="278" y="202"/>
                    <a:pt x="278" y="202"/>
                    <a:pt x="278" y="202"/>
                  </a:cubicBezTo>
                  <a:cubicBezTo>
                    <a:pt x="278" y="201"/>
                    <a:pt x="278" y="201"/>
                    <a:pt x="278" y="201"/>
                  </a:cubicBezTo>
                  <a:cubicBezTo>
                    <a:pt x="279" y="198"/>
                    <a:pt x="281" y="194"/>
                    <a:pt x="282" y="190"/>
                  </a:cubicBezTo>
                  <a:cubicBezTo>
                    <a:pt x="282" y="190"/>
                    <a:pt x="282" y="190"/>
                    <a:pt x="282" y="190"/>
                  </a:cubicBezTo>
                  <a:cubicBezTo>
                    <a:pt x="283" y="190"/>
                    <a:pt x="283" y="190"/>
                    <a:pt x="283" y="190"/>
                  </a:cubicBezTo>
                  <a:cubicBezTo>
                    <a:pt x="285" y="189"/>
                    <a:pt x="288" y="189"/>
                    <a:pt x="290" y="189"/>
                  </a:cubicBezTo>
                  <a:cubicBezTo>
                    <a:pt x="293" y="189"/>
                    <a:pt x="295" y="189"/>
                    <a:pt x="297" y="188"/>
                  </a:cubicBezTo>
                  <a:cubicBezTo>
                    <a:pt x="298" y="186"/>
                    <a:pt x="299" y="183"/>
                    <a:pt x="299" y="181"/>
                  </a:cubicBezTo>
                  <a:cubicBezTo>
                    <a:pt x="297" y="179"/>
                    <a:pt x="295" y="178"/>
                    <a:pt x="293" y="177"/>
                  </a:cubicBezTo>
                  <a:cubicBezTo>
                    <a:pt x="291" y="176"/>
                    <a:pt x="289" y="174"/>
                    <a:pt x="287" y="173"/>
                  </a:cubicBezTo>
                  <a:cubicBezTo>
                    <a:pt x="286" y="173"/>
                    <a:pt x="286" y="173"/>
                    <a:pt x="286" y="173"/>
                  </a:cubicBezTo>
                  <a:cubicBezTo>
                    <a:pt x="286" y="172"/>
                    <a:pt x="286" y="172"/>
                    <a:pt x="286" y="172"/>
                  </a:cubicBezTo>
                  <a:cubicBezTo>
                    <a:pt x="287" y="168"/>
                    <a:pt x="287" y="165"/>
                    <a:pt x="287" y="160"/>
                  </a:cubicBezTo>
                  <a:cubicBezTo>
                    <a:pt x="287" y="160"/>
                    <a:pt x="287" y="160"/>
                    <a:pt x="287" y="160"/>
                  </a:cubicBezTo>
                  <a:cubicBezTo>
                    <a:pt x="288" y="159"/>
                    <a:pt x="288" y="159"/>
                    <a:pt x="288" y="159"/>
                  </a:cubicBezTo>
                  <a:cubicBezTo>
                    <a:pt x="290" y="159"/>
                    <a:pt x="293" y="158"/>
                    <a:pt x="295" y="157"/>
                  </a:cubicBezTo>
                  <a:cubicBezTo>
                    <a:pt x="297" y="156"/>
                    <a:pt x="300" y="156"/>
                    <a:pt x="302" y="155"/>
                  </a:cubicBezTo>
                  <a:cubicBezTo>
                    <a:pt x="302" y="155"/>
                    <a:pt x="302" y="155"/>
                    <a:pt x="302" y="155"/>
                  </a:cubicBezTo>
                  <a:cubicBezTo>
                    <a:pt x="302" y="153"/>
                    <a:pt x="302" y="152"/>
                    <a:pt x="302" y="151"/>
                  </a:cubicBezTo>
                  <a:cubicBezTo>
                    <a:pt x="302" y="149"/>
                    <a:pt x="302" y="148"/>
                    <a:pt x="302" y="147"/>
                  </a:cubicBezTo>
                  <a:close/>
                  <a:moveTo>
                    <a:pt x="159" y="110"/>
                  </a:moveTo>
                  <a:cubicBezTo>
                    <a:pt x="161" y="93"/>
                    <a:pt x="164" y="76"/>
                    <a:pt x="169" y="59"/>
                  </a:cubicBezTo>
                  <a:cubicBezTo>
                    <a:pt x="169" y="58"/>
                    <a:pt x="169" y="58"/>
                    <a:pt x="169" y="58"/>
                  </a:cubicBezTo>
                  <a:cubicBezTo>
                    <a:pt x="170" y="59"/>
                    <a:pt x="170" y="59"/>
                    <a:pt x="170" y="59"/>
                  </a:cubicBezTo>
                  <a:cubicBezTo>
                    <a:pt x="182" y="61"/>
                    <a:pt x="193" y="66"/>
                    <a:pt x="203" y="72"/>
                  </a:cubicBezTo>
                  <a:cubicBezTo>
                    <a:pt x="204" y="73"/>
                    <a:pt x="204" y="73"/>
                    <a:pt x="204" y="73"/>
                  </a:cubicBezTo>
                  <a:cubicBezTo>
                    <a:pt x="203" y="74"/>
                    <a:pt x="203" y="74"/>
                    <a:pt x="203" y="74"/>
                  </a:cubicBezTo>
                  <a:cubicBezTo>
                    <a:pt x="195" y="90"/>
                    <a:pt x="185" y="104"/>
                    <a:pt x="174" y="116"/>
                  </a:cubicBezTo>
                  <a:cubicBezTo>
                    <a:pt x="173" y="117"/>
                    <a:pt x="173" y="117"/>
                    <a:pt x="173" y="117"/>
                  </a:cubicBezTo>
                  <a:cubicBezTo>
                    <a:pt x="172" y="117"/>
                    <a:pt x="172" y="117"/>
                    <a:pt x="172" y="117"/>
                  </a:cubicBezTo>
                  <a:cubicBezTo>
                    <a:pt x="169" y="114"/>
                    <a:pt x="165" y="112"/>
                    <a:pt x="160" y="111"/>
                  </a:cubicBezTo>
                  <a:cubicBezTo>
                    <a:pt x="159" y="111"/>
                    <a:pt x="159" y="111"/>
                    <a:pt x="159" y="111"/>
                  </a:cubicBezTo>
                  <a:lnTo>
                    <a:pt x="159" y="110"/>
                  </a:lnTo>
                  <a:close/>
                  <a:moveTo>
                    <a:pt x="99" y="72"/>
                  </a:moveTo>
                  <a:cubicBezTo>
                    <a:pt x="109" y="65"/>
                    <a:pt x="120" y="61"/>
                    <a:pt x="132" y="58"/>
                  </a:cubicBezTo>
                  <a:cubicBezTo>
                    <a:pt x="133" y="58"/>
                    <a:pt x="133" y="58"/>
                    <a:pt x="133" y="58"/>
                  </a:cubicBezTo>
                  <a:cubicBezTo>
                    <a:pt x="134" y="59"/>
                    <a:pt x="134" y="59"/>
                    <a:pt x="134" y="59"/>
                  </a:cubicBezTo>
                  <a:cubicBezTo>
                    <a:pt x="139" y="76"/>
                    <a:pt x="142" y="93"/>
                    <a:pt x="143" y="110"/>
                  </a:cubicBezTo>
                  <a:cubicBezTo>
                    <a:pt x="143" y="111"/>
                    <a:pt x="143" y="111"/>
                    <a:pt x="143" y="111"/>
                  </a:cubicBezTo>
                  <a:cubicBezTo>
                    <a:pt x="142" y="111"/>
                    <a:pt x="142" y="111"/>
                    <a:pt x="142" y="111"/>
                  </a:cubicBezTo>
                  <a:cubicBezTo>
                    <a:pt x="138" y="112"/>
                    <a:pt x="134" y="114"/>
                    <a:pt x="130" y="116"/>
                  </a:cubicBezTo>
                  <a:cubicBezTo>
                    <a:pt x="129" y="117"/>
                    <a:pt x="129" y="117"/>
                    <a:pt x="129" y="117"/>
                  </a:cubicBezTo>
                  <a:cubicBezTo>
                    <a:pt x="128" y="116"/>
                    <a:pt x="128" y="116"/>
                    <a:pt x="128" y="116"/>
                  </a:cubicBezTo>
                  <a:cubicBezTo>
                    <a:pt x="117" y="103"/>
                    <a:pt x="107" y="89"/>
                    <a:pt x="99" y="74"/>
                  </a:cubicBezTo>
                  <a:cubicBezTo>
                    <a:pt x="98" y="73"/>
                    <a:pt x="98" y="73"/>
                    <a:pt x="98" y="73"/>
                  </a:cubicBezTo>
                  <a:lnTo>
                    <a:pt x="99" y="72"/>
                  </a:lnTo>
                  <a:close/>
                  <a:moveTo>
                    <a:pt x="59" y="132"/>
                  </a:moveTo>
                  <a:cubicBezTo>
                    <a:pt x="61" y="120"/>
                    <a:pt x="66" y="109"/>
                    <a:pt x="72" y="99"/>
                  </a:cubicBezTo>
                  <a:cubicBezTo>
                    <a:pt x="73" y="98"/>
                    <a:pt x="73" y="98"/>
                    <a:pt x="73" y="98"/>
                  </a:cubicBezTo>
                  <a:cubicBezTo>
                    <a:pt x="74" y="98"/>
                    <a:pt x="74" y="98"/>
                    <a:pt x="74" y="98"/>
                  </a:cubicBezTo>
                  <a:cubicBezTo>
                    <a:pt x="90" y="107"/>
                    <a:pt x="104" y="116"/>
                    <a:pt x="116" y="128"/>
                  </a:cubicBezTo>
                  <a:cubicBezTo>
                    <a:pt x="117" y="128"/>
                    <a:pt x="117" y="128"/>
                    <a:pt x="117" y="128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4" y="133"/>
                    <a:pt x="113" y="137"/>
                    <a:pt x="112" y="141"/>
                  </a:cubicBezTo>
                  <a:cubicBezTo>
                    <a:pt x="111" y="143"/>
                    <a:pt x="111" y="143"/>
                    <a:pt x="111" y="143"/>
                  </a:cubicBezTo>
                  <a:cubicBezTo>
                    <a:pt x="110" y="142"/>
                    <a:pt x="110" y="142"/>
                    <a:pt x="110" y="142"/>
                  </a:cubicBezTo>
                  <a:cubicBezTo>
                    <a:pt x="93" y="141"/>
                    <a:pt x="76" y="138"/>
                    <a:pt x="60" y="133"/>
                  </a:cubicBezTo>
                  <a:cubicBezTo>
                    <a:pt x="58" y="133"/>
                    <a:pt x="58" y="133"/>
                    <a:pt x="58" y="133"/>
                  </a:cubicBezTo>
                  <a:lnTo>
                    <a:pt x="59" y="132"/>
                  </a:lnTo>
                  <a:close/>
                  <a:moveTo>
                    <a:pt x="74" y="203"/>
                  </a:moveTo>
                  <a:cubicBezTo>
                    <a:pt x="73" y="203"/>
                    <a:pt x="73" y="203"/>
                    <a:pt x="73" y="203"/>
                  </a:cubicBezTo>
                  <a:cubicBezTo>
                    <a:pt x="72" y="202"/>
                    <a:pt x="72" y="202"/>
                    <a:pt x="72" y="202"/>
                  </a:cubicBezTo>
                  <a:cubicBezTo>
                    <a:pt x="66" y="192"/>
                    <a:pt x="61" y="181"/>
                    <a:pt x="59" y="170"/>
                  </a:cubicBezTo>
                  <a:cubicBezTo>
                    <a:pt x="58" y="168"/>
                    <a:pt x="58" y="168"/>
                    <a:pt x="58" y="168"/>
                  </a:cubicBezTo>
                  <a:cubicBezTo>
                    <a:pt x="60" y="168"/>
                    <a:pt x="60" y="168"/>
                    <a:pt x="60" y="168"/>
                  </a:cubicBezTo>
                  <a:cubicBezTo>
                    <a:pt x="76" y="163"/>
                    <a:pt x="93" y="160"/>
                    <a:pt x="110" y="159"/>
                  </a:cubicBezTo>
                  <a:cubicBezTo>
                    <a:pt x="111" y="159"/>
                    <a:pt x="111" y="159"/>
                    <a:pt x="111" y="159"/>
                  </a:cubicBezTo>
                  <a:cubicBezTo>
                    <a:pt x="111" y="160"/>
                    <a:pt x="111" y="160"/>
                    <a:pt x="111" y="160"/>
                  </a:cubicBezTo>
                  <a:cubicBezTo>
                    <a:pt x="112" y="164"/>
                    <a:pt x="114" y="168"/>
                    <a:pt x="116" y="172"/>
                  </a:cubicBezTo>
                  <a:cubicBezTo>
                    <a:pt x="117" y="173"/>
                    <a:pt x="117" y="173"/>
                    <a:pt x="117" y="173"/>
                  </a:cubicBezTo>
                  <a:cubicBezTo>
                    <a:pt x="116" y="174"/>
                    <a:pt x="116" y="174"/>
                    <a:pt x="116" y="174"/>
                  </a:cubicBezTo>
                  <a:cubicBezTo>
                    <a:pt x="103" y="185"/>
                    <a:pt x="89" y="194"/>
                    <a:pt x="74" y="203"/>
                  </a:cubicBezTo>
                  <a:close/>
                  <a:moveTo>
                    <a:pt x="143" y="191"/>
                  </a:moveTo>
                  <a:cubicBezTo>
                    <a:pt x="141" y="208"/>
                    <a:pt x="138" y="225"/>
                    <a:pt x="133" y="242"/>
                  </a:cubicBezTo>
                  <a:cubicBezTo>
                    <a:pt x="133" y="243"/>
                    <a:pt x="133" y="243"/>
                    <a:pt x="133" y="243"/>
                  </a:cubicBezTo>
                  <a:cubicBezTo>
                    <a:pt x="132" y="243"/>
                    <a:pt x="132" y="243"/>
                    <a:pt x="132" y="243"/>
                  </a:cubicBezTo>
                  <a:cubicBezTo>
                    <a:pt x="120" y="241"/>
                    <a:pt x="109" y="236"/>
                    <a:pt x="99" y="229"/>
                  </a:cubicBezTo>
                  <a:cubicBezTo>
                    <a:pt x="98" y="229"/>
                    <a:pt x="98" y="229"/>
                    <a:pt x="98" y="229"/>
                  </a:cubicBezTo>
                  <a:cubicBezTo>
                    <a:pt x="98" y="228"/>
                    <a:pt x="98" y="228"/>
                    <a:pt x="98" y="228"/>
                  </a:cubicBezTo>
                  <a:cubicBezTo>
                    <a:pt x="107" y="212"/>
                    <a:pt x="117" y="198"/>
                    <a:pt x="128" y="185"/>
                  </a:cubicBezTo>
                  <a:cubicBezTo>
                    <a:pt x="128" y="184"/>
                    <a:pt x="128" y="184"/>
                    <a:pt x="128" y="184"/>
                  </a:cubicBezTo>
                  <a:cubicBezTo>
                    <a:pt x="129" y="185"/>
                    <a:pt x="129" y="185"/>
                    <a:pt x="129" y="185"/>
                  </a:cubicBezTo>
                  <a:cubicBezTo>
                    <a:pt x="133" y="187"/>
                    <a:pt x="137" y="189"/>
                    <a:pt x="142" y="190"/>
                  </a:cubicBezTo>
                  <a:cubicBezTo>
                    <a:pt x="143" y="190"/>
                    <a:pt x="143" y="190"/>
                    <a:pt x="143" y="190"/>
                  </a:cubicBezTo>
                  <a:lnTo>
                    <a:pt x="143" y="191"/>
                  </a:lnTo>
                  <a:close/>
                  <a:moveTo>
                    <a:pt x="151" y="180"/>
                  </a:moveTo>
                  <a:cubicBezTo>
                    <a:pt x="143" y="180"/>
                    <a:pt x="136" y="177"/>
                    <a:pt x="130" y="171"/>
                  </a:cubicBezTo>
                  <a:cubicBezTo>
                    <a:pt x="125" y="166"/>
                    <a:pt x="122" y="159"/>
                    <a:pt x="122" y="151"/>
                  </a:cubicBezTo>
                  <a:cubicBezTo>
                    <a:pt x="122" y="143"/>
                    <a:pt x="125" y="136"/>
                    <a:pt x="130" y="130"/>
                  </a:cubicBezTo>
                  <a:cubicBezTo>
                    <a:pt x="136" y="125"/>
                    <a:pt x="143" y="122"/>
                    <a:pt x="151" y="122"/>
                  </a:cubicBezTo>
                  <a:cubicBezTo>
                    <a:pt x="159" y="122"/>
                    <a:pt x="166" y="125"/>
                    <a:pt x="172" y="130"/>
                  </a:cubicBezTo>
                  <a:cubicBezTo>
                    <a:pt x="183" y="142"/>
                    <a:pt x="183" y="160"/>
                    <a:pt x="172" y="171"/>
                  </a:cubicBezTo>
                  <a:cubicBezTo>
                    <a:pt x="166" y="177"/>
                    <a:pt x="159" y="180"/>
                    <a:pt x="151" y="180"/>
                  </a:cubicBezTo>
                  <a:close/>
                  <a:moveTo>
                    <a:pt x="203" y="229"/>
                  </a:moveTo>
                  <a:cubicBezTo>
                    <a:pt x="192" y="236"/>
                    <a:pt x="181" y="241"/>
                    <a:pt x="170" y="243"/>
                  </a:cubicBezTo>
                  <a:cubicBezTo>
                    <a:pt x="168" y="243"/>
                    <a:pt x="168" y="243"/>
                    <a:pt x="168" y="243"/>
                  </a:cubicBezTo>
                  <a:cubicBezTo>
                    <a:pt x="168" y="242"/>
                    <a:pt x="168" y="242"/>
                    <a:pt x="168" y="242"/>
                  </a:cubicBezTo>
                  <a:cubicBezTo>
                    <a:pt x="163" y="225"/>
                    <a:pt x="160" y="208"/>
                    <a:pt x="159" y="192"/>
                  </a:cubicBezTo>
                  <a:cubicBezTo>
                    <a:pt x="159" y="190"/>
                    <a:pt x="159" y="190"/>
                    <a:pt x="159" y="190"/>
                  </a:cubicBezTo>
                  <a:cubicBezTo>
                    <a:pt x="160" y="190"/>
                    <a:pt x="160" y="190"/>
                    <a:pt x="160" y="190"/>
                  </a:cubicBezTo>
                  <a:cubicBezTo>
                    <a:pt x="164" y="189"/>
                    <a:pt x="168" y="188"/>
                    <a:pt x="172" y="185"/>
                  </a:cubicBezTo>
                  <a:cubicBezTo>
                    <a:pt x="173" y="185"/>
                    <a:pt x="173" y="185"/>
                    <a:pt x="173" y="185"/>
                  </a:cubicBezTo>
                  <a:cubicBezTo>
                    <a:pt x="174" y="185"/>
                    <a:pt x="174" y="185"/>
                    <a:pt x="174" y="185"/>
                  </a:cubicBezTo>
                  <a:cubicBezTo>
                    <a:pt x="185" y="199"/>
                    <a:pt x="195" y="213"/>
                    <a:pt x="203" y="228"/>
                  </a:cubicBezTo>
                  <a:cubicBezTo>
                    <a:pt x="204" y="229"/>
                    <a:pt x="204" y="229"/>
                    <a:pt x="204" y="229"/>
                  </a:cubicBezTo>
                  <a:lnTo>
                    <a:pt x="203" y="229"/>
                  </a:lnTo>
                  <a:close/>
                  <a:moveTo>
                    <a:pt x="243" y="170"/>
                  </a:moveTo>
                  <a:cubicBezTo>
                    <a:pt x="241" y="182"/>
                    <a:pt x="236" y="193"/>
                    <a:pt x="229" y="203"/>
                  </a:cubicBezTo>
                  <a:cubicBezTo>
                    <a:pt x="229" y="204"/>
                    <a:pt x="229" y="204"/>
                    <a:pt x="229" y="204"/>
                  </a:cubicBezTo>
                  <a:cubicBezTo>
                    <a:pt x="228" y="203"/>
                    <a:pt x="228" y="203"/>
                    <a:pt x="228" y="203"/>
                  </a:cubicBezTo>
                  <a:cubicBezTo>
                    <a:pt x="212" y="195"/>
                    <a:pt x="198" y="185"/>
                    <a:pt x="185" y="174"/>
                  </a:cubicBezTo>
                  <a:cubicBezTo>
                    <a:pt x="185" y="173"/>
                    <a:pt x="185" y="173"/>
                    <a:pt x="185" y="173"/>
                  </a:cubicBezTo>
                  <a:cubicBezTo>
                    <a:pt x="185" y="172"/>
                    <a:pt x="185" y="172"/>
                    <a:pt x="185" y="172"/>
                  </a:cubicBezTo>
                  <a:cubicBezTo>
                    <a:pt x="188" y="169"/>
                    <a:pt x="189" y="164"/>
                    <a:pt x="190" y="160"/>
                  </a:cubicBezTo>
                  <a:cubicBezTo>
                    <a:pt x="191" y="159"/>
                    <a:pt x="191" y="159"/>
                    <a:pt x="191" y="159"/>
                  </a:cubicBezTo>
                  <a:cubicBezTo>
                    <a:pt x="192" y="159"/>
                    <a:pt x="192" y="159"/>
                    <a:pt x="192" y="159"/>
                  </a:cubicBezTo>
                  <a:cubicBezTo>
                    <a:pt x="208" y="161"/>
                    <a:pt x="225" y="164"/>
                    <a:pt x="242" y="168"/>
                  </a:cubicBezTo>
                  <a:cubicBezTo>
                    <a:pt x="243" y="169"/>
                    <a:pt x="243" y="169"/>
                    <a:pt x="243" y="169"/>
                  </a:cubicBezTo>
                  <a:lnTo>
                    <a:pt x="243" y="170"/>
                  </a:lnTo>
                  <a:close/>
                  <a:moveTo>
                    <a:pt x="242" y="134"/>
                  </a:moveTo>
                  <a:cubicBezTo>
                    <a:pt x="225" y="139"/>
                    <a:pt x="208" y="142"/>
                    <a:pt x="192" y="143"/>
                  </a:cubicBezTo>
                  <a:cubicBezTo>
                    <a:pt x="191" y="143"/>
                    <a:pt x="191" y="143"/>
                    <a:pt x="191" y="143"/>
                  </a:cubicBezTo>
                  <a:cubicBezTo>
                    <a:pt x="190" y="142"/>
                    <a:pt x="190" y="142"/>
                    <a:pt x="190" y="142"/>
                  </a:cubicBezTo>
                  <a:cubicBezTo>
                    <a:pt x="189" y="137"/>
                    <a:pt x="188" y="133"/>
                    <a:pt x="185" y="130"/>
                  </a:cubicBezTo>
                  <a:cubicBezTo>
                    <a:pt x="185" y="129"/>
                    <a:pt x="185" y="129"/>
                    <a:pt x="185" y="129"/>
                  </a:cubicBezTo>
                  <a:cubicBezTo>
                    <a:pt x="186" y="128"/>
                    <a:pt x="186" y="128"/>
                    <a:pt x="186" y="128"/>
                  </a:cubicBezTo>
                  <a:cubicBezTo>
                    <a:pt x="199" y="117"/>
                    <a:pt x="213" y="107"/>
                    <a:pt x="228" y="99"/>
                  </a:cubicBezTo>
                  <a:cubicBezTo>
                    <a:pt x="229" y="98"/>
                    <a:pt x="229" y="98"/>
                    <a:pt x="229" y="98"/>
                  </a:cubicBezTo>
                  <a:cubicBezTo>
                    <a:pt x="230" y="99"/>
                    <a:pt x="230" y="99"/>
                    <a:pt x="230" y="99"/>
                  </a:cubicBezTo>
                  <a:cubicBezTo>
                    <a:pt x="236" y="109"/>
                    <a:pt x="241" y="120"/>
                    <a:pt x="243" y="132"/>
                  </a:cubicBezTo>
                  <a:cubicBezTo>
                    <a:pt x="243" y="133"/>
                    <a:pt x="243" y="133"/>
                    <a:pt x="243" y="133"/>
                  </a:cubicBezTo>
                  <a:lnTo>
                    <a:pt x="242" y="134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</a:schemeClr>
            </a:solidFill>
            <a:ln>
              <a:noFill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22" name="Group 121"/>
          <p:cNvGrpSpPr/>
          <p:nvPr/>
        </p:nvGrpSpPr>
        <p:grpSpPr>
          <a:xfrm>
            <a:off x="18825029" y="8757452"/>
            <a:ext cx="4789664" cy="1538883"/>
            <a:chOff x="14190224" y="3062525"/>
            <a:chExt cx="4789664" cy="1538883"/>
          </a:xfrm>
        </p:grpSpPr>
        <p:grpSp>
          <p:nvGrpSpPr>
            <p:cNvPr id="123" name="Group 122"/>
            <p:cNvGrpSpPr/>
            <p:nvPr/>
          </p:nvGrpSpPr>
          <p:grpSpPr>
            <a:xfrm>
              <a:off x="15095276" y="3062525"/>
              <a:ext cx="3884612" cy="1538883"/>
              <a:chOff x="3894839" y="10606073"/>
              <a:chExt cx="3884612" cy="1538883"/>
            </a:xfrm>
          </p:grpSpPr>
          <p:sp>
            <p:nvSpPr>
              <p:cNvPr id="125" name="TextBox 124"/>
              <p:cNvSpPr txBox="1"/>
              <p:nvPr/>
            </p:nvSpPr>
            <p:spPr>
              <a:xfrm>
                <a:off x="3894839" y="10606073"/>
                <a:ext cx="3884612" cy="52322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fa-IR" sz="2800" b="1" dirty="0">
                    <a:solidFill>
                      <a:schemeClr val="accent1">
                        <a:lumMod val="50000"/>
                      </a:schemeClr>
                    </a:solidFill>
                    <a:effectLst>
                      <a:glow>
                        <a:srgbClr val="FF3399">
                          <a:alpha val="24000"/>
                        </a:srgbClr>
                      </a:glow>
                    </a:effectLst>
                    <a:latin typeface="Shabnam" panose="020B0603030804020204" pitchFamily="34" charset="-78"/>
                    <a:cs typeface="Shabnam" panose="020B0603030804020204" pitchFamily="34" charset="-78"/>
                  </a:rPr>
                  <a:t>تیتر عنوان را بنویسید</a:t>
                </a:r>
                <a:endParaRPr lang="en-US" sz="2800" b="1" dirty="0">
                  <a:solidFill>
                    <a:schemeClr val="accent1">
                      <a:lumMod val="50000"/>
                    </a:schemeClr>
                  </a:solidFill>
                  <a:effectLst>
                    <a:glow>
                      <a:srgbClr val="FF3399">
                        <a:alpha val="24000"/>
                      </a:srgbClr>
                    </a:glow>
                  </a:effectLst>
                  <a:latin typeface="Shabnam" panose="020B0603030804020204" pitchFamily="34" charset="-78"/>
                  <a:cs typeface="Shabnam" panose="020B0603030804020204" pitchFamily="34" charset="-78"/>
                </a:endParaRPr>
              </a:p>
            </p:txBody>
          </p:sp>
          <p:sp>
            <p:nvSpPr>
              <p:cNvPr id="126" name="TextBox 125"/>
              <p:cNvSpPr txBox="1"/>
              <p:nvPr/>
            </p:nvSpPr>
            <p:spPr>
              <a:xfrm>
                <a:off x="3894839" y="11129293"/>
                <a:ext cx="3613370" cy="101566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 rtl="1">
                  <a:lnSpc>
                    <a:spcPct val="150000"/>
                  </a:lnSpc>
                </a:pPr>
                <a:r>
                  <a:rPr lang="fa-IR" sz="2000" dirty="0">
                    <a:solidFill>
                      <a:srgbClr val="16191F"/>
                    </a:solidFill>
                    <a:latin typeface="Vazir" panose="020B0603030804020204" pitchFamily="34" charset="-78"/>
                    <a:cs typeface="Vazir" panose="020B0603030804020204" pitchFamily="34" charset="-78"/>
                  </a:rPr>
                  <a:t>فروشگاه مینارو ارائه دهنده انواع فایل های کاربردی</a:t>
                </a:r>
                <a:endParaRPr lang="en-US" sz="1800" b="1" dirty="0">
                  <a:solidFill>
                    <a:schemeClr val="bg1">
                      <a:lumMod val="65000"/>
                    </a:schemeClr>
                  </a:solidFill>
                  <a:effectLst>
                    <a:glow>
                      <a:srgbClr val="FF3399">
                        <a:alpha val="24000"/>
                      </a:srgbClr>
                    </a:glow>
                  </a:effectLst>
                  <a:latin typeface="Lato" panose="020F0502020204030203" pitchFamily="34" charset="0"/>
                </a:endParaRPr>
              </a:p>
            </p:txBody>
          </p:sp>
        </p:grpSp>
        <p:sp>
          <p:nvSpPr>
            <p:cNvPr id="124" name="Freeform 123"/>
            <p:cNvSpPr>
              <a:spLocks noEditPoints="1"/>
            </p:cNvSpPr>
            <p:nvPr/>
          </p:nvSpPr>
          <p:spPr bwMode="auto">
            <a:xfrm>
              <a:off x="14190224" y="3119675"/>
              <a:ext cx="702444" cy="701581"/>
            </a:xfrm>
            <a:custGeom>
              <a:avLst/>
              <a:gdLst>
                <a:gd name="T0" fmla="*/ 286 w 302"/>
                <a:gd name="T1" fmla="*/ 129 h 302"/>
                <a:gd name="T2" fmla="*/ 282 w 302"/>
                <a:gd name="T3" fmla="*/ 112 h 302"/>
                <a:gd name="T4" fmla="*/ 285 w 302"/>
                <a:gd name="T5" fmla="*/ 82 h 302"/>
                <a:gd name="T6" fmla="*/ 264 w 302"/>
                <a:gd name="T7" fmla="*/ 72 h 302"/>
                <a:gd name="T8" fmla="*/ 252 w 302"/>
                <a:gd name="T9" fmla="*/ 58 h 302"/>
                <a:gd name="T10" fmla="*/ 236 w 302"/>
                <a:gd name="T11" fmla="*/ 34 h 302"/>
                <a:gd name="T12" fmla="*/ 219 w 302"/>
                <a:gd name="T13" fmla="*/ 23 h 302"/>
                <a:gd name="T14" fmla="*/ 191 w 302"/>
                <a:gd name="T15" fmla="*/ 20 h 302"/>
                <a:gd name="T16" fmla="*/ 173 w 302"/>
                <a:gd name="T17" fmla="*/ 15 h 302"/>
                <a:gd name="T18" fmla="*/ 155 w 302"/>
                <a:gd name="T19" fmla="*/ 0 h 302"/>
                <a:gd name="T20" fmla="*/ 141 w 302"/>
                <a:gd name="T21" fmla="*/ 14 h 302"/>
                <a:gd name="T22" fmla="*/ 113 w 302"/>
                <a:gd name="T23" fmla="*/ 12 h 302"/>
                <a:gd name="T24" fmla="*/ 94 w 302"/>
                <a:gd name="T25" fmla="*/ 18 h 302"/>
                <a:gd name="T26" fmla="*/ 73 w 302"/>
                <a:gd name="T27" fmla="*/ 38 h 302"/>
                <a:gd name="T28" fmla="*/ 59 w 302"/>
                <a:gd name="T29" fmla="*/ 49 h 302"/>
                <a:gd name="T30" fmla="*/ 35 w 302"/>
                <a:gd name="T31" fmla="*/ 54 h 302"/>
                <a:gd name="T32" fmla="*/ 32 w 302"/>
                <a:gd name="T33" fmla="*/ 84 h 302"/>
                <a:gd name="T34" fmla="*/ 24 w 302"/>
                <a:gd name="T35" fmla="*/ 99 h 302"/>
                <a:gd name="T36" fmla="*/ 3 w 302"/>
                <a:gd name="T37" fmla="*/ 121 h 302"/>
                <a:gd name="T38" fmla="*/ 14 w 302"/>
                <a:gd name="T39" fmla="*/ 142 h 302"/>
                <a:gd name="T40" fmla="*/ 7 w 302"/>
                <a:gd name="T41" fmla="*/ 157 h 302"/>
                <a:gd name="T42" fmla="*/ 9 w 302"/>
                <a:gd name="T43" fmla="*/ 177 h 302"/>
                <a:gd name="T44" fmla="*/ 24 w 302"/>
                <a:gd name="T45" fmla="*/ 201 h 302"/>
                <a:gd name="T46" fmla="*/ 31 w 302"/>
                <a:gd name="T47" fmla="*/ 218 h 302"/>
                <a:gd name="T48" fmla="*/ 30 w 302"/>
                <a:gd name="T49" fmla="*/ 242 h 302"/>
                <a:gd name="T50" fmla="*/ 59 w 302"/>
                <a:gd name="T51" fmla="*/ 252 h 302"/>
                <a:gd name="T52" fmla="*/ 73 w 302"/>
                <a:gd name="T53" fmla="*/ 263 h 302"/>
                <a:gd name="T54" fmla="*/ 89 w 302"/>
                <a:gd name="T55" fmla="*/ 289 h 302"/>
                <a:gd name="T56" fmla="*/ 112 w 302"/>
                <a:gd name="T57" fmla="*/ 283 h 302"/>
                <a:gd name="T58" fmla="*/ 130 w 302"/>
                <a:gd name="T59" fmla="*/ 286 h 302"/>
                <a:gd name="T60" fmla="*/ 155 w 302"/>
                <a:gd name="T61" fmla="*/ 302 h 302"/>
                <a:gd name="T62" fmla="*/ 173 w 302"/>
                <a:gd name="T63" fmla="*/ 286 h 302"/>
                <a:gd name="T64" fmla="*/ 190 w 302"/>
                <a:gd name="T65" fmla="*/ 282 h 302"/>
                <a:gd name="T66" fmla="*/ 220 w 302"/>
                <a:gd name="T67" fmla="*/ 285 h 302"/>
                <a:gd name="T68" fmla="*/ 230 w 302"/>
                <a:gd name="T69" fmla="*/ 263 h 302"/>
                <a:gd name="T70" fmla="*/ 243 w 302"/>
                <a:gd name="T71" fmla="*/ 251 h 302"/>
                <a:gd name="T72" fmla="*/ 268 w 302"/>
                <a:gd name="T73" fmla="*/ 236 h 302"/>
                <a:gd name="T74" fmla="*/ 278 w 302"/>
                <a:gd name="T75" fmla="*/ 219 h 302"/>
                <a:gd name="T76" fmla="*/ 282 w 302"/>
                <a:gd name="T77" fmla="*/ 190 h 302"/>
                <a:gd name="T78" fmla="*/ 287 w 302"/>
                <a:gd name="T79" fmla="*/ 173 h 302"/>
                <a:gd name="T80" fmla="*/ 302 w 302"/>
                <a:gd name="T81" fmla="*/ 155 h 302"/>
                <a:gd name="T82" fmla="*/ 170 w 302"/>
                <a:gd name="T83" fmla="*/ 59 h 302"/>
                <a:gd name="T84" fmla="*/ 160 w 302"/>
                <a:gd name="T85" fmla="*/ 111 h 302"/>
                <a:gd name="T86" fmla="*/ 143 w 302"/>
                <a:gd name="T87" fmla="*/ 110 h 302"/>
                <a:gd name="T88" fmla="*/ 98 w 302"/>
                <a:gd name="T89" fmla="*/ 73 h 302"/>
                <a:gd name="T90" fmla="*/ 117 w 302"/>
                <a:gd name="T91" fmla="*/ 128 h 302"/>
                <a:gd name="T92" fmla="*/ 59 w 302"/>
                <a:gd name="T93" fmla="*/ 132 h 302"/>
                <a:gd name="T94" fmla="*/ 110 w 302"/>
                <a:gd name="T95" fmla="*/ 159 h 302"/>
                <a:gd name="T96" fmla="*/ 143 w 302"/>
                <a:gd name="T97" fmla="*/ 191 h 302"/>
                <a:gd name="T98" fmla="*/ 128 w 302"/>
                <a:gd name="T99" fmla="*/ 185 h 302"/>
                <a:gd name="T100" fmla="*/ 130 w 302"/>
                <a:gd name="T101" fmla="*/ 171 h 302"/>
                <a:gd name="T102" fmla="*/ 203 w 302"/>
                <a:gd name="T103" fmla="*/ 229 h 302"/>
                <a:gd name="T104" fmla="*/ 172 w 302"/>
                <a:gd name="T105" fmla="*/ 185 h 302"/>
                <a:gd name="T106" fmla="*/ 229 w 302"/>
                <a:gd name="T107" fmla="*/ 203 h 302"/>
                <a:gd name="T108" fmla="*/ 191 w 302"/>
                <a:gd name="T109" fmla="*/ 159 h 302"/>
                <a:gd name="T110" fmla="*/ 191 w 302"/>
                <a:gd name="T111" fmla="*/ 143 h 302"/>
                <a:gd name="T112" fmla="*/ 230 w 302"/>
                <a:gd name="T113" fmla="*/ 99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02" h="302">
                  <a:moveTo>
                    <a:pt x="302" y="147"/>
                  </a:moveTo>
                  <a:cubicBezTo>
                    <a:pt x="300" y="146"/>
                    <a:pt x="297" y="145"/>
                    <a:pt x="295" y="145"/>
                  </a:cubicBezTo>
                  <a:cubicBezTo>
                    <a:pt x="293" y="144"/>
                    <a:pt x="290" y="143"/>
                    <a:pt x="288" y="142"/>
                  </a:cubicBezTo>
                  <a:cubicBezTo>
                    <a:pt x="287" y="142"/>
                    <a:pt x="287" y="142"/>
                    <a:pt x="287" y="142"/>
                  </a:cubicBezTo>
                  <a:cubicBezTo>
                    <a:pt x="287" y="141"/>
                    <a:pt x="287" y="141"/>
                    <a:pt x="287" y="141"/>
                  </a:cubicBezTo>
                  <a:cubicBezTo>
                    <a:pt x="287" y="137"/>
                    <a:pt x="287" y="133"/>
                    <a:pt x="286" y="130"/>
                  </a:cubicBezTo>
                  <a:cubicBezTo>
                    <a:pt x="286" y="129"/>
                    <a:pt x="286" y="129"/>
                    <a:pt x="286" y="129"/>
                  </a:cubicBezTo>
                  <a:cubicBezTo>
                    <a:pt x="287" y="128"/>
                    <a:pt x="287" y="128"/>
                    <a:pt x="287" y="128"/>
                  </a:cubicBezTo>
                  <a:cubicBezTo>
                    <a:pt x="289" y="127"/>
                    <a:pt x="291" y="126"/>
                    <a:pt x="293" y="125"/>
                  </a:cubicBezTo>
                  <a:cubicBezTo>
                    <a:pt x="295" y="123"/>
                    <a:pt x="297" y="122"/>
                    <a:pt x="299" y="121"/>
                  </a:cubicBezTo>
                  <a:cubicBezTo>
                    <a:pt x="299" y="118"/>
                    <a:pt x="298" y="116"/>
                    <a:pt x="297" y="113"/>
                  </a:cubicBezTo>
                  <a:cubicBezTo>
                    <a:pt x="295" y="113"/>
                    <a:pt x="293" y="113"/>
                    <a:pt x="290" y="113"/>
                  </a:cubicBezTo>
                  <a:cubicBezTo>
                    <a:pt x="288" y="112"/>
                    <a:pt x="285" y="112"/>
                    <a:pt x="283" y="112"/>
                  </a:cubicBezTo>
                  <a:cubicBezTo>
                    <a:pt x="282" y="112"/>
                    <a:pt x="282" y="112"/>
                    <a:pt x="282" y="112"/>
                  </a:cubicBezTo>
                  <a:cubicBezTo>
                    <a:pt x="282" y="111"/>
                    <a:pt x="282" y="111"/>
                    <a:pt x="282" y="111"/>
                  </a:cubicBezTo>
                  <a:cubicBezTo>
                    <a:pt x="281" y="108"/>
                    <a:pt x="279" y="104"/>
                    <a:pt x="278" y="100"/>
                  </a:cubicBezTo>
                  <a:cubicBezTo>
                    <a:pt x="278" y="99"/>
                    <a:pt x="278" y="99"/>
                    <a:pt x="278" y="99"/>
                  </a:cubicBezTo>
                  <a:cubicBezTo>
                    <a:pt x="278" y="99"/>
                    <a:pt x="278" y="99"/>
                    <a:pt x="278" y="99"/>
                  </a:cubicBezTo>
                  <a:cubicBezTo>
                    <a:pt x="280" y="97"/>
                    <a:pt x="282" y="95"/>
                    <a:pt x="284" y="94"/>
                  </a:cubicBezTo>
                  <a:cubicBezTo>
                    <a:pt x="285" y="92"/>
                    <a:pt x="287" y="90"/>
                    <a:pt x="289" y="89"/>
                  </a:cubicBezTo>
                  <a:cubicBezTo>
                    <a:pt x="288" y="86"/>
                    <a:pt x="286" y="84"/>
                    <a:pt x="285" y="82"/>
                  </a:cubicBezTo>
                  <a:cubicBezTo>
                    <a:pt x="283" y="82"/>
                    <a:pt x="281" y="82"/>
                    <a:pt x="278" y="83"/>
                  </a:cubicBezTo>
                  <a:cubicBezTo>
                    <a:pt x="276" y="83"/>
                    <a:pt x="273" y="83"/>
                    <a:pt x="271" y="84"/>
                  </a:cubicBezTo>
                  <a:cubicBezTo>
                    <a:pt x="270" y="84"/>
                    <a:pt x="270" y="84"/>
                    <a:pt x="270" y="84"/>
                  </a:cubicBezTo>
                  <a:cubicBezTo>
                    <a:pt x="270" y="83"/>
                    <a:pt x="270" y="83"/>
                    <a:pt x="270" y="83"/>
                  </a:cubicBezTo>
                  <a:cubicBezTo>
                    <a:pt x="268" y="80"/>
                    <a:pt x="266" y="76"/>
                    <a:pt x="264" y="73"/>
                  </a:cubicBezTo>
                  <a:cubicBezTo>
                    <a:pt x="263" y="72"/>
                    <a:pt x="263" y="72"/>
                    <a:pt x="263" y="72"/>
                  </a:cubicBezTo>
                  <a:cubicBezTo>
                    <a:pt x="264" y="72"/>
                    <a:pt x="264" y="72"/>
                    <a:pt x="264" y="72"/>
                  </a:cubicBezTo>
                  <a:cubicBezTo>
                    <a:pt x="265" y="70"/>
                    <a:pt x="266" y="68"/>
                    <a:pt x="268" y="66"/>
                  </a:cubicBezTo>
                  <a:cubicBezTo>
                    <a:pt x="269" y="64"/>
                    <a:pt x="270" y="62"/>
                    <a:pt x="271" y="60"/>
                  </a:cubicBezTo>
                  <a:cubicBezTo>
                    <a:pt x="270" y="58"/>
                    <a:pt x="268" y="56"/>
                    <a:pt x="267" y="54"/>
                  </a:cubicBezTo>
                  <a:cubicBezTo>
                    <a:pt x="264" y="54"/>
                    <a:pt x="262" y="55"/>
                    <a:pt x="260" y="56"/>
                  </a:cubicBezTo>
                  <a:cubicBezTo>
                    <a:pt x="258" y="57"/>
                    <a:pt x="255" y="58"/>
                    <a:pt x="253" y="59"/>
                  </a:cubicBezTo>
                  <a:cubicBezTo>
                    <a:pt x="252" y="59"/>
                    <a:pt x="252" y="59"/>
                    <a:pt x="252" y="59"/>
                  </a:cubicBezTo>
                  <a:cubicBezTo>
                    <a:pt x="252" y="58"/>
                    <a:pt x="252" y="58"/>
                    <a:pt x="252" y="58"/>
                  </a:cubicBezTo>
                  <a:cubicBezTo>
                    <a:pt x="249" y="55"/>
                    <a:pt x="246" y="53"/>
                    <a:pt x="243" y="50"/>
                  </a:cubicBezTo>
                  <a:cubicBezTo>
                    <a:pt x="243" y="49"/>
                    <a:pt x="243" y="49"/>
                    <a:pt x="243" y="49"/>
                  </a:cubicBezTo>
                  <a:cubicBezTo>
                    <a:pt x="243" y="49"/>
                    <a:pt x="243" y="49"/>
                    <a:pt x="243" y="49"/>
                  </a:cubicBezTo>
                  <a:cubicBezTo>
                    <a:pt x="244" y="47"/>
                    <a:pt x="245" y="44"/>
                    <a:pt x="246" y="42"/>
                  </a:cubicBezTo>
                  <a:cubicBezTo>
                    <a:pt x="247" y="40"/>
                    <a:pt x="247" y="37"/>
                    <a:pt x="248" y="35"/>
                  </a:cubicBezTo>
                  <a:cubicBezTo>
                    <a:pt x="246" y="33"/>
                    <a:pt x="244" y="32"/>
                    <a:pt x="242" y="30"/>
                  </a:cubicBezTo>
                  <a:cubicBezTo>
                    <a:pt x="240" y="31"/>
                    <a:pt x="238" y="33"/>
                    <a:pt x="236" y="34"/>
                  </a:cubicBezTo>
                  <a:cubicBezTo>
                    <a:pt x="234" y="36"/>
                    <a:pt x="232" y="37"/>
                    <a:pt x="230" y="38"/>
                  </a:cubicBezTo>
                  <a:cubicBezTo>
                    <a:pt x="229" y="39"/>
                    <a:pt x="229" y="39"/>
                    <a:pt x="229" y="39"/>
                  </a:cubicBezTo>
                  <a:cubicBezTo>
                    <a:pt x="228" y="38"/>
                    <a:pt x="228" y="38"/>
                    <a:pt x="228" y="38"/>
                  </a:cubicBezTo>
                  <a:cubicBezTo>
                    <a:pt x="225" y="36"/>
                    <a:pt x="222" y="34"/>
                    <a:pt x="219" y="32"/>
                  </a:cubicBezTo>
                  <a:cubicBezTo>
                    <a:pt x="218" y="32"/>
                    <a:pt x="218" y="32"/>
                    <a:pt x="218" y="32"/>
                  </a:cubicBezTo>
                  <a:cubicBezTo>
                    <a:pt x="218" y="31"/>
                    <a:pt x="218" y="31"/>
                    <a:pt x="218" y="31"/>
                  </a:cubicBezTo>
                  <a:cubicBezTo>
                    <a:pt x="218" y="28"/>
                    <a:pt x="219" y="26"/>
                    <a:pt x="219" y="23"/>
                  </a:cubicBezTo>
                  <a:cubicBezTo>
                    <a:pt x="219" y="21"/>
                    <a:pt x="220" y="19"/>
                    <a:pt x="220" y="16"/>
                  </a:cubicBezTo>
                  <a:cubicBezTo>
                    <a:pt x="218" y="15"/>
                    <a:pt x="215" y="14"/>
                    <a:pt x="213" y="13"/>
                  </a:cubicBezTo>
                  <a:cubicBezTo>
                    <a:pt x="211" y="15"/>
                    <a:pt x="210" y="16"/>
                    <a:pt x="208" y="18"/>
                  </a:cubicBezTo>
                  <a:cubicBezTo>
                    <a:pt x="206" y="20"/>
                    <a:pt x="205" y="22"/>
                    <a:pt x="203" y="23"/>
                  </a:cubicBezTo>
                  <a:cubicBezTo>
                    <a:pt x="202" y="24"/>
                    <a:pt x="202" y="24"/>
                    <a:pt x="202" y="24"/>
                  </a:cubicBezTo>
                  <a:cubicBezTo>
                    <a:pt x="202" y="24"/>
                    <a:pt x="202" y="24"/>
                    <a:pt x="202" y="24"/>
                  </a:cubicBezTo>
                  <a:cubicBezTo>
                    <a:pt x="198" y="22"/>
                    <a:pt x="194" y="21"/>
                    <a:pt x="191" y="20"/>
                  </a:cubicBezTo>
                  <a:cubicBezTo>
                    <a:pt x="190" y="20"/>
                    <a:pt x="190" y="20"/>
                    <a:pt x="190" y="20"/>
                  </a:cubicBezTo>
                  <a:cubicBezTo>
                    <a:pt x="190" y="19"/>
                    <a:pt x="190" y="19"/>
                    <a:pt x="190" y="19"/>
                  </a:cubicBezTo>
                  <a:cubicBezTo>
                    <a:pt x="189" y="17"/>
                    <a:pt x="189" y="14"/>
                    <a:pt x="189" y="12"/>
                  </a:cubicBezTo>
                  <a:cubicBezTo>
                    <a:pt x="189" y="9"/>
                    <a:pt x="189" y="7"/>
                    <a:pt x="188" y="4"/>
                  </a:cubicBezTo>
                  <a:cubicBezTo>
                    <a:pt x="186" y="4"/>
                    <a:pt x="183" y="3"/>
                    <a:pt x="181" y="3"/>
                  </a:cubicBezTo>
                  <a:cubicBezTo>
                    <a:pt x="180" y="4"/>
                    <a:pt x="178" y="7"/>
                    <a:pt x="177" y="9"/>
                  </a:cubicBezTo>
                  <a:cubicBezTo>
                    <a:pt x="176" y="11"/>
                    <a:pt x="175" y="13"/>
                    <a:pt x="173" y="15"/>
                  </a:cubicBezTo>
                  <a:cubicBezTo>
                    <a:pt x="173" y="16"/>
                    <a:pt x="173" y="16"/>
                    <a:pt x="173" y="16"/>
                  </a:cubicBezTo>
                  <a:cubicBezTo>
                    <a:pt x="172" y="16"/>
                    <a:pt x="172" y="16"/>
                    <a:pt x="172" y="16"/>
                  </a:cubicBezTo>
                  <a:cubicBezTo>
                    <a:pt x="168" y="15"/>
                    <a:pt x="165" y="15"/>
                    <a:pt x="161" y="14"/>
                  </a:cubicBezTo>
                  <a:cubicBezTo>
                    <a:pt x="160" y="14"/>
                    <a:pt x="160" y="14"/>
                    <a:pt x="160" y="14"/>
                  </a:cubicBezTo>
                  <a:cubicBezTo>
                    <a:pt x="159" y="14"/>
                    <a:pt x="159" y="14"/>
                    <a:pt x="159" y="14"/>
                  </a:cubicBezTo>
                  <a:cubicBezTo>
                    <a:pt x="159" y="11"/>
                    <a:pt x="158" y="9"/>
                    <a:pt x="157" y="7"/>
                  </a:cubicBezTo>
                  <a:cubicBezTo>
                    <a:pt x="156" y="4"/>
                    <a:pt x="156" y="2"/>
                    <a:pt x="155" y="0"/>
                  </a:cubicBezTo>
                  <a:cubicBezTo>
                    <a:pt x="155" y="0"/>
                    <a:pt x="155" y="0"/>
                    <a:pt x="155" y="0"/>
                  </a:cubicBezTo>
                  <a:cubicBezTo>
                    <a:pt x="152" y="0"/>
                    <a:pt x="150" y="0"/>
                    <a:pt x="147" y="0"/>
                  </a:cubicBezTo>
                  <a:cubicBezTo>
                    <a:pt x="147" y="0"/>
                    <a:pt x="147" y="0"/>
                    <a:pt x="147" y="0"/>
                  </a:cubicBezTo>
                  <a:cubicBezTo>
                    <a:pt x="146" y="2"/>
                    <a:pt x="145" y="4"/>
                    <a:pt x="145" y="7"/>
                  </a:cubicBezTo>
                  <a:cubicBezTo>
                    <a:pt x="144" y="9"/>
                    <a:pt x="143" y="11"/>
                    <a:pt x="142" y="14"/>
                  </a:cubicBezTo>
                  <a:cubicBezTo>
                    <a:pt x="142" y="14"/>
                    <a:pt x="142" y="14"/>
                    <a:pt x="142" y="14"/>
                  </a:cubicBezTo>
                  <a:cubicBezTo>
                    <a:pt x="141" y="14"/>
                    <a:pt x="141" y="14"/>
                    <a:pt x="141" y="14"/>
                  </a:cubicBezTo>
                  <a:cubicBezTo>
                    <a:pt x="137" y="15"/>
                    <a:pt x="133" y="15"/>
                    <a:pt x="130" y="16"/>
                  </a:cubicBezTo>
                  <a:cubicBezTo>
                    <a:pt x="129" y="16"/>
                    <a:pt x="129" y="16"/>
                    <a:pt x="129" y="16"/>
                  </a:cubicBezTo>
                  <a:cubicBezTo>
                    <a:pt x="129" y="15"/>
                    <a:pt x="129" y="15"/>
                    <a:pt x="129" y="15"/>
                  </a:cubicBezTo>
                  <a:cubicBezTo>
                    <a:pt x="127" y="13"/>
                    <a:pt x="126" y="11"/>
                    <a:pt x="125" y="9"/>
                  </a:cubicBezTo>
                  <a:cubicBezTo>
                    <a:pt x="123" y="7"/>
                    <a:pt x="122" y="4"/>
                    <a:pt x="121" y="3"/>
                  </a:cubicBezTo>
                  <a:cubicBezTo>
                    <a:pt x="118" y="3"/>
                    <a:pt x="116" y="4"/>
                    <a:pt x="113" y="4"/>
                  </a:cubicBezTo>
                  <a:cubicBezTo>
                    <a:pt x="113" y="7"/>
                    <a:pt x="113" y="9"/>
                    <a:pt x="113" y="12"/>
                  </a:cubicBezTo>
                  <a:cubicBezTo>
                    <a:pt x="113" y="14"/>
                    <a:pt x="112" y="17"/>
                    <a:pt x="112" y="19"/>
                  </a:cubicBezTo>
                  <a:cubicBezTo>
                    <a:pt x="112" y="20"/>
                    <a:pt x="112" y="20"/>
                    <a:pt x="112" y="20"/>
                  </a:cubicBezTo>
                  <a:cubicBezTo>
                    <a:pt x="111" y="20"/>
                    <a:pt x="111" y="20"/>
                    <a:pt x="111" y="20"/>
                  </a:cubicBezTo>
                  <a:cubicBezTo>
                    <a:pt x="108" y="21"/>
                    <a:pt x="104" y="22"/>
                    <a:pt x="100" y="24"/>
                  </a:cubicBezTo>
                  <a:cubicBezTo>
                    <a:pt x="100" y="24"/>
                    <a:pt x="100" y="24"/>
                    <a:pt x="100" y="24"/>
                  </a:cubicBezTo>
                  <a:cubicBezTo>
                    <a:pt x="99" y="23"/>
                    <a:pt x="99" y="23"/>
                    <a:pt x="99" y="23"/>
                  </a:cubicBezTo>
                  <a:cubicBezTo>
                    <a:pt x="97" y="22"/>
                    <a:pt x="96" y="20"/>
                    <a:pt x="94" y="18"/>
                  </a:cubicBezTo>
                  <a:cubicBezTo>
                    <a:pt x="92" y="16"/>
                    <a:pt x="90" y="15"/>
                    <a:pt x="89" y="13"/>
                  </a:cubicBezTo>
                  <a:cubicBezTo>
                    <a:pt x="86" y="14"/>
                    <a:pt x="84" y="15"/>
                    <a:pt x="82" y="16"/>
                  </a:cubicBezTo>
                  <a:cubicBezTo>
                    <a:pt x="82" y="19"/>
                    <a:pt x="82" y="21"/>
                    <a:pt x="83" y="23"/>
                  </a:cubicBezTo>
                  <a:cubicBezTo>
                    <a:pt x="83" y="26"/>
                    <a:pt x="83" y="28"/>
                    <a:pt x="84" y="31"/>
                  </a:cubicBezTo>
                  <a:cubicBezTo>
                    <a:pt x="84" y="32"/>
                    <a:pt x="84" y="32"/>
                    <a:pt x="84" y="32"/>
                  </a:cubicBezTo>
                  <a:cubicBezTo>
                    <a:pt x="83" y="32"/>
                    <a:pt x="83" y="32"/>
                    <a:pt x="83" y="32"/>
                  </a:cubicBezTo>
                  <a:cubicBezTo>
                    <a:pt x="80" y="34"/>
                    <a:pt x="76" y="36"/>
                    <a:pt x="73" y="38"/>
                  </a:cubicBezTo>
                  <a:cubicBezTo>
                    <a:pt x="73" y="39"/>
                    <a:pt x="73" y="39"/>
                    <a:pt x="73" y="39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0" y="37"/>
                    <a:pt x="68" y="36"/>
                    <a:pt x="66" y="34"/>
                  </a:cubicBezTo>
                  <a:cubicBezTo>
                    <a:pt x="64" y="33"/>
                    <a:pt x="62" y="31"/>
                    <a:pt x="60" y="30"/>
                  </a:cubicBezTo>
                  <a:cubicBezTo>
                    <a:pt x="58" y="32"/>
                    <a:pt x="56" y="33"/>
                    <a:pt x="54" y="35"/>
                  </a:cubicBezTo>
                  <a:cubicBezTo>
                    <a:pt x="54" y="37"/>
                    <a:pt x="55" y="40"/>
                    <a:pt x="56" y="42"/>
                  </a:cubicBezTo>
                  <a:cubicBezTo>
                    <a:pt x="57" y="44"/>
                    <a:pt x="58" y="47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8" y="50"/>
                    <a:pt x="58" y="50"/>
                    <a:pt x="58" y="50"/>
                  </a:cubicBezTo>
                  <a:cubicBezTo>
                    <a:pt x="56" y="53"/>
                    <a:pt x="53" y="55"/>
                    <a:pt x="50" y="58"/>
                  </a:cubicBezTo>
                  <a:cubicBezTo>
                    <a:pt x="50" y="59"/>
                    <a:pt x="50" y="59"/>
                    <a:pt x="50" y="59"/>
                  </a:cubicBezTo>
                  <a:cubicBezTo>
                    <a:pt x="49" y="59"/>
                    <a:pt x="49" y="59"/>
                    <a:pt x="49" y="59"/>
                  </a:cubicBezTo>
                  <a:cubicBezTo>
                    <a:pt x="47" y="58"/>
                    <a:pt x="44" y="57"/>
                    <a:pt x="42" y="56"/>
                  </a:cubicBezTo>
                  <a:cubicBezTo>
                    <a:pt x="40" y="55"/>
                    <a:pt x="37" y="54"/>
                    <a:pt x="35" y="54"/>
                  </a:cubicBezTo>
                  <a:cubicBezTo>
                    <a:pt x="33" y="56"/>
                    <a:pt x="32" y="58"/>
                    <a:pt x="30" y="60"/>
                  </a:cubicBezTo>
                  <a:cubicBezTo>
                    <a:pt x="32" y="62"/>
                    <a:pt x="33" y="64"/>
                    <a:pt x="34" y="66"/>
                  </a:cubicBezTo>
                  <a:cubicBezTo>
                    <a:pt x="36" y="68"/>
                    <a:pt x="37" y="70"/>
                    <a:pt x="38" y="72"/>
                  </a:cubicBezTo>
                  <a:cubicBezTo>
                    <a:pt x="39" y="72"/>
                    <a:pt x="39" y="72"/>
                    <a:pt x="39" y="72"/>
                  </a:cubicBezTo>
                  <a:cubicBezTo>
                    <a:pt x="38" y="73"/>
                    <a:pt x="38" y="73"/>
                    <a:pt x="38" y="73"/>
                  </a:cubicBezTo>
                  <a:cubicBezTo>
                    <a:pt x="36" y="76"/>
                    <a:pt x="34" y="80"/>
                    <a:pt x="32" y="83"/>
                  </a:cubicBezTo>
                  <a:cubicBezTo>
                    <a:pt x="32" y="84"/>
                    <a:pt x="32" y="84"/>
                    <a:pt x="32" y="84"/>
                  </a:cubicBezTo>
                  <a:cubicBezTo>
                    <a:pt x="31" y="84"/>
                    <a:pt x="31" y="84"/>
                    <a:pt x="31" y="84"/>
                  </a:cubicBezTo>
                  <a:cubicBezTo>
                    <a:pt x="29" y="83"/>
                    <a:pt x="26" y="83"/>
                    <a:pt x="24" y="83"/>
                  </a:cubicBezTo>
                  <a:cubicBezTo>
                    <a:pt x="21" y="82"/>
                    <a:pt x="19" y="82"/>
                    <a:pt x="17" y="82"/>
                  </a:cubicBezTo>
                  <a:cubicBezTo>
                    <a:pt x="15" y="84"/>
                    <a:pt x="14" y="86"/>
                    <a:pt x="13" y="89"/>
                  </a:cubicBezTo>
                  <a:cubicBezTo>
                    <a:pt x="15" y="90"/>
                    <a:pt x="16" y="92"/>
                    <a:pt x="18" y="94"/>
                  </a:cubicBezTo>
                  <a:cubicBezTo>
                    <a:pt x="20" y="95"/>
                    <a:pt x="22" y="97"/>
                    <a:pt x="24" y="99"/>
                  </a:cubicBezTo>
                  <a:cubicBezTo>
                    <a:pt x="24" y="99"/>
                    <a:pt x="24" y="99"/>
                    <a:pt x="24" y="99"/>
                  </a:cubicBezTo>
                  <a:cubicBezTo>
                    <a:pt x="24" y="100"/>
                    <a:pt x="24" y="100"/>
                    <a:pt x="24" y="100"/>
                  </a:cubicBezTo>
                  <a:cubicBezTo>
                    <a:pt x="22" y="104"/>
                    <a:pt x="21" y="108"/>
                    <a:pt x="20" y="111"/>
                  </a:cubicBezTo>
                  <a:cubicBezTo>
                    <a:pt x="20" y="112"/>
                    <a:pt x="20" y="112"/>
                    <a:pt x="20" y="112"/>
                  </a:cubicBezTo>
                  <a:cubicBezTo>
                    <a:pt x="19" y="112"/>
                    <a:pt x="19" y="112"/>
                    <a:pt x="19" y="112"/>
                  </a:cubicBezTo>
                  <a:cubicBezTo>
                    <a:pt x="17" y="112"/>
                    <a:pt x="14" y="112"/>
                    <a:pt x="12" y="113"/>
                  </a:cubicBezTo>
                  <a:cubicBezTo>
                    <a:pt x="9" y="113"/>
                    <a:pt x="7" y="113"/>
                    <a:pt x="4" y="113"/>
                  </a:cubicBezTo>
                  <a:cubicBezTo>
                    <a:pt x="4" y="116"/>
                    <a:pt x="3" y="118"/>
                    <a:pt x="3" y="121"/>
                  </a:cubicBezTo>
                  <a:cubicBezTo>
                    <a:pt x="5" y="122"/>
                    <a:pt x="7" y="123"/>
                    <a:pt x="9" y="125"/>
                  </a:cubicBezTo>
                  <a:cubicBezTo>
                    <a:pt x="11" y="126"/>
                    <a:pt x="13" y="127"/>
                    <a:pt x="15" y="128"/>
                  </a:cubicBezTo>
                  <a:cubicBezTo>
                    <a:pt x="16" y="129"/>
                    <a:pt x="16" y="129"/>
                    <a:pt x="16" y="129"/>
                  </a:cubicBezTo>
                  <a:cubicBezTo>
                    <a:pt x="16" y="130"/>
                    <a:pt x="16" y="130"/>
                    <a:pt x="16" y="130"/>
                  </a:cubicBezTo>
                  <a:cubicBezTo>
                    <a:pt x="15" y="133"/>
                    <a:pt x="15" y="137"/>
                    <a:pt x="15" y="141"/>
                  </a:cubicBezTo>
                  <a:cubicBezTo>
                    <a:pt x="14" y="142"/>
                    <a:pt x="14" y="142"/>
                    <a:pt x="14" y="142"/>
                  </a:cubicBezTo>
                  <a:cubicBezTo>
                    <a:pt x="14" y="142"/>
                    <a:pt x="14" y="142"/>
                    <a:pt x="14" y="142"/>
                  </a:cubicBezTo>
                  <a:cubicBezTo>
                    <a:pt x="12" y="143"/>
                    <a:pt x="9" y="144"/>
                    <a:pt x="7" y="145"/>
                  </a:cubicBezTo>
                  <a:cubicBezTo>
                    <a:pt x="4" y="145"/>
                    <a:pt x="2" y="146"/>
                    <a:pt x="0" y="147"/>
                  </a:cubicBezTo>
                  <a:cubicBezTo>
                    <a:pt x="0" y="147"/>
                    <a:pt x="0" y="147"/>
                    <a:pt x="0" y="147"/>
                  </a:cubicBezTo>
                  <a:cubicBezTo>
                    <a:pt x="0" y="148"/>
                    <a:pt x="0" y="150"/>
                    <a:pt x="0" y="151"/>
                  </a:cubicBezTo>
                  <a:cubicBezTo>
                    <a:pt x="0" y="152"/>
                    <a:pt x="0" y="153"/>
                    <a:pt x="0" y="155"/>
                  </a:cubicBezTo>
                  <a:cubicBezTo>
                    <a:pt x="0" y="155"/>
                    <a:pt x="0" y="155"/>
                    <a:pt x="0" y="155"/>
                  </a:cubicBezTo>
                  <a:cubicBezTo>
                    <a:pt x="2" y="156"/>
                    <a:pt x="4" y="156"/>
                    <a:pt x="7" y="157"/>
                  </a:cubicBezTo>
                  <a:cubicBezTo>
                    <a:pt x="9" y="158"/>
                    <a:pt x="12" y="158"/>
                    <a:pt x="14" y="159"/>
                  </a:cubicBezTo>
                  <a:cubicBezTo>
                    <a:pt x="14" y="160"/>
                    <a:pt x="14" y="160"/>
                    <a:pt x="14" y="160"/>
                  </a:cubicBezTo>
                  <a:cubicBezTo>
                    <a:pt x="15" y="160"/>
                    <a:pt x="15" y="160"/>
                    <a:pt x="15" y="160"/>
                  </a:cubicBezTo>
                  <a:cubicBezTo>
                    <a:pt x="15" y="165"/>
                    <a:pt x="15" y="168"/>
                    <a:pt x="16" y="172"/>
                  </a:cubicBezTo>
                  <a:cubicBezTo>
                    <a:pt x="16" y="173"/>
                    <a:pt x="16" y="173"/>
                    <a:pt x="16" y="173"/>
                  </a:cubicBezTo>
                  <a:cubicBezTo>
                    <a:pt x="15" y="173"/>
                    <a:pt x="15" y="173"/>
                    <a:pt x="15" y="173"/>
                  </a:cubicBezTo>
                  <a:cubicBezTo>
                    <a:pt x="13" y="174"/>
                    <a:pt x="11" y="176"/>
                    <a:pt x="9" y="177"/>
                  </a:cubicBezTo>
                  <a:cubicBezTo>
                    <a:pt x="7" y="178"/>
                    <a:pt x="5" y="179"/>
                    <a:pt x="3" y="181"/>
                  </a:cubicBezTo>
                  <a:cubicBezTo>
                    <a:pt x="3" y="183"/>
                    <a:pt x="4" y="186"/>
                    <a:pt x="4" y="188"/>
                  </a:cubicBezTo>
                  <a:cubicBezTo>
                    <a:pt x="7" y="189"/>
                    <a:pt x="9" y="189"/>
                    <a:pt x="12" y="189"/>
                  </a:cubicBezTo>
                  <a:cubicBezTo>
                    <a:pt x="14" y="189"/>
                    <a:pt x="17" y="189"/>
                    <a:pt x="19" y="190"/>
                  </a:cubicBezTo>
                  <a:cubicBezTo>
                    <a:pt x="20" y="190"/>
                    <a:pt x="20" y="190"/>
                    <a:pt x="20" y="190"/>
                  </a:cubicBezTo>
                  <a:cubicBezTo>
                    <a:pt x="20" y="190"/>
                    <a:pt x="20" y="190"/>
                    <a:pt x="20" y="190"/>
                  </a:cubicBezTo>
                  <a:cubicBezTo>
                    <a:pt x="21" y="194"/>
                    <a:pt x="22" y="198"/>
                    <a:pt x="24" y="201"/>
                  </a:cubicBezTo>
                  <a:cubicBezTo>
                    <a:pt x="24" y="202"/>
                    <a:pt x="24" y="202"/>
                    <a:pt x="24" y="202"/>
                  </a:cubicBezTo>
                  <a:cubicBezTo>
                    <a:pt x="24" y="203"/>
                    <a:pt x="24" y="203"/>
                    <a:pt x="24" y="203"/>
                  </a:cubicBezTo>
                  <a:cubicBezTo>
                    <a:pt x="22" y="204"/>
                    <a:pt x="20" y="206"/>
                    <a:pt x="18" y="208"/>
                  </a:cubicBezTo>
                  <a:cubicBezTo>
                    <a:pt x="16" y="210"/>
                    <a:pt x="15" y="211"/>
                    <a:pt x="13" y="213"/>
                  </a:cubicBezTo>
                  <a:cubicBezTo>
                    <a:pt x="14" y="215"/>
                    <a:pt x="15" y="218"/>
                    <a:pt x="17" y="220"/>
                  </a:cubicBezTo>
                  <a:cubicBezTo>
                    <a:pt x="19" y="220"/>
                    <a:pt x="21" y="219"/>
                    <a:pt x="24" y="219"/>
                  </a:cubicBezTo>
                  <a:cubicBezTo>
                    <a:pt x="26" y="219"/>
                    <a:pt x="29" y="218"/>
                    <a:pt x="31" y="218"/>
                  </a:cubicBezTo>
                  <a:cubicBezTo>
                    <a:pt x="32" y="218"/>
                    <a:pt x="32" y="218"/>
                    <a:pt x="32" y="218"/>
                  </a:cubicBezTo>
                  <a:cubicBezTo>
                    <a:pt x="32" y="219"/>
                    <a:pt x="32" y="219"/>
                    <a:pt x="32" y="219"/>
                  </a:cubicBezTo>
                  <a:cubicBezTo>
                    <a:pt x="34" y="222"/>
                    <a:pt x="36" y="225"/>
                    <a:pt x="38" y="228"/>
                  </a:cubicBezTo>
                  <a:cubicBezTo>
                    <a:pt x="39" y="229"/>
                    <a:pt x="39" y="229"/>
                    <a:pt x="39" y="229"/>
                  </a:cubicBezTo>
                  <a:cubicBezTo>
                    <a:pt x="38" y="230"/>
                    <a:pt x="38" y="230"/>
                    <a:pt x="38" y="230"/>
                  </a:cubicBezTo>
                  <a:cubicBezTo>
                    <a:pt x="37" y="232"/>
                    <a:pt x="36" y="234"/>
                    <a:pt x="34" y="236"/>
                  </a:cubicBezTo>
                  <a:cubicBezTo>
                    <a:pt x="33" y="238"/>
                    <a:pt x="32" y="240"/>
                    <a:pt x="30" y="242"/>
                  </a:cubicBezTo>
                  <a:cubicBezTo>
                    <a:pt x="32" y="244"/>
                    <a:pt x="33" y="246"/>
                    <a:pt x="35" y="248"/>
                  </a:cubicBezTo>
                  <a:cubicBezTo>
                    <a:pt x="37" y="247"/>
                    <a:pt x="40" y="246"/>
                    <a:pt x="42" y="246"/>
                  </a:cubicBezTo>
                  <a:cubicBezTo>
                    <a:pt x="44" y="245"/>
                    <a:pt x="47" y="244"/>
                    <a:pt x="49" y="243"/>
                  </a:cubicBezTo>
                  <a:cubicBezTo>
                    <a:pt x="50" y="243"/>
                    <a:pt x="50" y="243"/>
                    <a:pt x="50" y="243"/>
                  </a:cubicBezTo>
                  <a:cubicBezTo>
                    <a:pt x="50" y="243"/>
                    <a:pt x="50" y="243"/>
                    <a:pt x="50" y="243"/>
                  </a:cubicBezTo>
                  <a:cubicBezTo>
                    <a:pt x="53" y="246"/>
                    <a:pt x="56" y="249"/>
                    <a:pt x="58" y="251"/>
                  </a:cubicBezTo>
                  <a:cubicBezTo>
                    <a:pt x="59" y="252"/>
                    <a:pt x="59" y="252"/>
                    <a:pt x="59" y="252"/>
                  </a:cubicBezTo>
                  <a:cubicBezTo>
                    <a:pt x="59" y="253"/>
                    <a:pt x="59" y="253"/>
                    <a:pt x="59" y="253"/>
                  </a:cubicBezTo>
                  <a:cubicBezTo>
                    <a:pt x="58" y="255"/>
                    <a:pt x="57" y="257"/>
                    <a:pt x="56" y="260"/>
                  </a:cubicBezTo>
                  <a:cubicBezTo>
                    <a:pt x="55" y="262"/>
                    <a:pt x="54" y="264"/>
                    <a:pt x="54" y="266"/>
                  </a:cubicBezTo>
                  <a:cubicBezTo>
                    <a:pt x="56" y="268"/>
                    <a:pt x="58" y="270"/>
                    <a:pt x="60" y="271"/>
                  </a:cubicBezTo>
                  <a:cubicBezTo>
                    <a:pt x="62" y="270"/>
                    <a:pt x="64" y="269"/>
                    <a:pt x="66" y="267"/>
                  </a:cubicBezTo>
                  <a:cubicBezTo>
                    <a:pt x="68" y="266"/>
                    <a:pt x="70" y="265"/>
                    <a:pt x="72" y="263"/>
                  </a:cubicBezTo>
                  <a:cubicBezTo>
                    <a:pt x="73" y="263"/>
                    <a:pt x="73" y="263"/>
                    <a:pt x="73" y="263"/>
                  </a:cubicBezTo>
                  <a:cubicBezTo>
                    <a:pt x="73" y="263"/>
                    <a:pt x="73" y="263"/>
                    <a:pt x="73" y="263"/>
                  </a:cubicBezTo>
                  <a:cubicBezTo>
                    <a:pt x="76" y="266"/>
                    <a:pt x="80" y="268"/>
                    <a:pt x="83" y="270"/>
                  </a:cubicBezTo>
                  <a:cubicBezTo>
                    <a:pt x="84" y="270"/>
                    <a:pt x="84" y="270"/>
                    <a:pt x="84" y="270"/>
                  </a:cubicBezTo>
                  <a:cubicBezTo>
                    <a:pt x="84" y="271"/>
                    <a:pt x="84" y="271"/>
                    <a:pt x="84" y="271"/>
                  </a:cubicBezTo>
                  <a:cubicBezTo>
                    <a:pt x="83" y="273"/>
                    <a:pt x="83" y="276"/>
                    <a:pt x="83" y="278"/>
                  </a:cubicBezTo>
                  <a:cubicBezTo>
                    <a:pt x="82" y="280"/>
                    <a:pt x="82" y="283"/>
                    <a:pt x="82" y="285"/>
                  </a:cubicBezTo>
                  <a:cubicBezTo>
                    <a:pt x="84" y="286"/>
                    <a:pt x="86" y="287"/>
                    <a:pt x="89" y="289"/>
                  </a:cubicBezTo>
                  <a:cubicBezTo>
                    <a:pt x="90" y="287"/>
                    <a:pt x="92" y="285"/>
                    <a:pt x="94" y="283"/>
                  </a:cubicBezTo>
                  <a:cubicBezTo>
                    <a:pt x="96" y="282"/>
                    <a:pt x="97" y="280"/>
                    <a:pt x="99" y="278"/>
                  </a:cubicBezTo>
                  <a:cubicBezTo>
                    <a:pt x="100" y="278"/>
                    <a:pt x="100" y="278"/>
                    <a:pt x="100" y="278"/>
                  </a:cubicBezTo>
                  <a:cubicBezTo>
                    <a:pt x="100" y="278"/>
                    <a:pt x="100" y="278"/>
                    <a:pt x="100" y="278"/>
                  </a:cubicBezTo>
                  <a:cubicBezTo>
                    <a:pt x="104" y="279"/>
                    <a:pt x="108" y="281"/>
                    <a:pt x="111" y="282"/>
                  </a:cubicBezTo>
                  <a:cubicBezTo>
                    <a:pt x="112" y="282"/>
                    <a:pt x="112" y="282"/>
                    <a:pt x="112" y="282"/>
                  </a:cubicBezTo>
                  <a:cubicBezTo>
                    <a:pt x="112" y="283"/>
                    <a:pt x="112" y="283"/>
                    <a:pt x="112" y="283"/>
                  </a:cubicBezTo>
                  <a:cubicBezTo>
                    <a:pt x="112" y="285"/>
                    <a:pt x="113" y="288"/>
                    <a:pt x="113" y="290"/>
                  </a:cubicBezTo>
                  <a:cubicBezTo>
                    <a:pt x="113" y="292"/>
                    <a:pt x="113" y="295"/>
                    <a:pt x="113" y="297"/>
                  </a:cubicBezTo>
                  <a:cubicBezTo>
                    <a:pt x="116" y="298"/>
                    <a:pt x="118" y="298"/>
                    <a:pt x="121" y="299"/>
                  </a:cubicBezTo>
                  <a:cubicBezTo>
                    <a:pt x="122" y="297"/>
                    <a:pt x="124" y="295"/>
                    <a:pt x="125" y="293"/>
                  </a:cubicBezTo>
                  <a:cubicBezTo>
                    <a:pt x="126" y="291"/>
                    <a:pt x="127" y="288"/>
                    <a:pt x="129" y="287"/>
                  </a:cubicBezTo>
                  <a:cubicBezTo>
                    <a:pt x="129" y="286"/>
                    <a:pt x="129" y="286"/>
                    <a:pt x="129" y="286"/>
                  </a:cubicBezTo>
                  <a:cubicBezTo>
                    <a:pt x="130" y="286"/>
                    <a:pt x="130" y="286"/>
                    <a:pt x="130" y="286"/>
                  </a:cubicBezTo>
                  <a:cubicBezTo>
                    <a:pt x="133" y="286"/>
                    <a:pt x="137" y="287"/>
                    <a:pt x="141" y="287"/>
                  </a:cubicBezTo>
                  <a:cubicBezTo>
                    <a:pt x="142" y="287"/>
                    <a:pt x="142" y="287"/>
                    <a:pt x="142" y="287"/>
                  </a:cubicBezTo>
                  <a:cubicBezTo>
                    <a:pt x="142" y="288"/>
                    <a:pt x="142" y="288"/>
                    <a:pt x="142" y="288"/>
                  </a:cubicBezTo>
                  <a:cubicBezTo>
                    <a:pt x="143" y="290"/>
                    <a:pt x="144" y="293"/>
                    <a:pt x="145" y="295"/>
                  </a:cubicBezTo>
                  <a:cubicBezTo>
                    <a:pt x="145" y="297"/>
                    <a:pt x="146" y="300"/>
                    <a:pt x="147" y="302"/>
                  </a:cubicBezTo>
                  <a:cubicBezTo>
                    <a:pt x="147" y="302"/>
                    <a:pt x="147" y="302"/>
                    <a:pt x="147" y="302"/>
                  </a:cubicBezTo>
                  <a:cubicBezTo>
                    <a:pt x="150" y="302"/>
                    <a:pt x="152" y="302"/>
                    <a:pt x="155" y="302"/>
                  </a:cubicBezTo>
                  <a:cubicBezTo>
                    <a:pt x="155" y="302"/>
                    <a:pt x="155" y="302"/>
                    <a:pt x="155" y="302"/>
                  </a:cubicBezTo>
                  <a:cubicBezTo>
                    <a:pt x="156" y="300"/>
                    <a:pt x="156" y="297"/>
                    <a:pt x="157" y="295"/>
                  </a:cubicBezTo>
                  <a:cubicBezTo>
                    <a:pt x="158" y="293"/>
                    <a:pt x="159" y="290"/>
                    <a:pt x="159" y="288"/>
                  </a:cubicBezTo>
                  <a:cubicBezTo>
                    <a:pt x="160" y="287"/>
                    <a:pt x="160" y="287"/>
                    <a:pt x="160" y="287"/>
                  </a:cubicBezTo>
                  <a:cubicBezTo>
                    <a:pt x="161" y="287"/>
                    <a:pt x="161" y="287"/>
                    <a:pt x="161" y="287"/>
                  </a:cubicBezTo>
                  <a:cubicBezTo>
                    <a:pt x="165" y="287"/>
                    <a:pt x="168" y="286"/>
                    <a:pt x="172" y="286"/>
                  </a:cubicBezTo>
                  <a:cubicBezTo>
                    <a:pt x="173" y="286"/>
                    <a:pt x="173" y="286"/>
                    <a:pt x="173" y="286"/>
                  </a:cubicBezTo>
                  <a:cubicBezTo>
                    <a:pt x="173" y="287"/>
                    <a:pt x="173" y="287"/>
                    <a:pt x="173" y="287"/>
                  </a:cubicBezTo>
                  <a:cubicBezTo>
                    <a:pt x="175" y="288"/>
                    <a:pt x="176" y="291"/>
                    <a:pt x="177" y="293"/>
                  </a:cubicBezTo>
                  <a:cubicBezTo>
                    <a:pt x="178" y="295"/>
                    <a:pt x="180" y="297"/>
                    <a:pt x="181" y="299"/>
                  </a:cubicBezTo>
                  <a:cubicBezTo>
                    <a:pt x="183" y="298"/>
                    <a:pt x="186" y="298"/>
                    <a:pt x="188" y="297"/>
                  </a:cubicBezTo>
                  <a:cubicBezTo>
                    <a:pt x="189" y="295"/>
                    <a:pt x="189" y="292"/>
                    <a:pt x="189" y="290"/>
                  </a:cubicBezTo>
                  <a:cubicBezTo>
                    <a:pt x="189" y="288"/>
                    <a:pt x="189" y="285"/>
                    <a:pt x="190" y="283"/>
                  </a:cubicBezTo>
                  <a:cubicBezTo>
                    <a:pt x="190" y="282"/>
                    <a:pt x="190" y="282"/>
                    <a:pt x="190" y="282"/>
                  </a:cubicBezTo>
                  <a:cubicBezTo>
                    <a:pt x="191" y="282"/>
                    <a:pt x="191" y="282"/>
                    <a:pt x="191" y="282"/>
                  </a:cubicBezTo>
                  <a:cubicBezTo>
                    <a:pt x="194" y="281"/>
                    <a:pt x="198" y="279"/>
                    <a:pt x="202" y="278"/>
                  </a:cubicBezTo>
                  <a:cubicBezTo>
                    <a:pt x="202" y="278"/>
                    <a:pt x="202" y="278"/>
                    <a:pt x="202" y="278"/>
                  </a:cubicBezTo>
                  <a:cubicBezTo>
                    <a:pt x="203" y="278"/>
                    <a:pt x="203" y="278"/>
                    <a:pt x="203" y="278"/>
                  </a:cubicBezTo>
                  <a:cubicBezTo>
                    <a:pt x="205" y="280"/>
                    <a:pt x="206" y="282"/>
                    <a:pt x="208" y="283"/>
                  </a:cubicBezTo>
                  <a:cubicBezTo>
                    <a:pt x="210" y="285"/>
                    <a:pt x="211" y="287"/>
                    <a:pt x="213" y="289"/>
                  </a:cubicBezTo>
                  <a:cubicBezTo>
                    <a:pt x="215" y="288"/>
                    <a:pt x="218" y="286"/>
                    <a:pt x="220" y="285"/>
                  </a:cubicBezTo>
                  <a:cubicBezTo>
                    <a:pt x="220" y="283"/>
                    <a:pt x="219" y="280"/>
                    <a:pt x="219" y="278"/>
                  </a:cubicBezTo>
                  <a:cubicBezTo>
                    <a:pt x="219" y="276"/>
                    <a:pt x="218" y="273"/>
                    <a:pt x="218" y="271"/>
                  </a:cubicBezTo>
                  <a:cubicBezTo>
                    <a:pt x="218" y="270"/>
                    <a:pt x="218" y="270"/>
                    <a:pt x="218" y="270"/>
                  </a:cubicBezTo>
                  <a:cubicBezTo>
                    <a:pt x="219" y="270"/>
                    <a:pt x="219" y="270"/>
                    <a:pt x="219" y="270"/>
                  </a:cubicBezTo>
                  <a:cubicBezTo>
                    <a:pt x="222" y="268"/>
                    <a:pt x="225" y="266"/>
                    <a:pt x="228" y="263"/>
                  </a:cubicBezTo>
                  <a:cubicBezTo>
                    <a:pt x="229" y="263"/>
                    <a:pt x="229" y="263"/>
                    <a:pt x="229" y="263"/>
                  </a:cubicBezTo>
                  <a:cubicBezTo>
                    <a:pt x="230" y="263"/>
                    <a:pt x="230" y="263"/>
                    <a:pt x="230" y="263"/>
                  </a:cubicBezTo>
                  <a:cubicBezTo>
                    <a:pt x="232" y="265"/>
                    <a:pt x="234" y="266"/>
                    <a:pt x="236" y="267"/>
                  </a:cubicBezTo>
                  <a:cubicBezTo>
                    <a:pt x="238" y="269"/>
                    <a:pt x="240" y="270"/>
                    <a:pt x="242" y="271"/>
                  </a:cubicBezTo>
                  <a:cubicBezTo>
                    <a:pt x="244" y="270"/>
                    <a:pt x="246" y="268"/>
                    <a:pt x="248" y="266"/>
                  </a:cubicBezTo>
                  <a:cubicBezTo>
                    <a:pt x="247" y="264"/>
                    <a:pt x="247" y="262"/>
                    <a:pt x="246" y="260"/>
                  </a:cubicBezTo>
                  <a:cubicBezTo>
                    <a:pt x="245" y="257"/>
                    <a:pt x="244" y="255"/>
                    <a:pt x="243" y="253"/>
                  </a:cubicBezTo>
                  <a:cubicBezTo>
                    <a:pt x="243" y="252"/>
                    <a:pt x="243" y="252"/>
                    <a:pt x="243" y="252"/>
                  </a:cubicBezTo>
                  <a:cubicBezTo>
                    <a:pt x="243" y="251"/>
                    <a:pt x="243" y="251"/>
                    <a:pt x="243" y="251"/>
                  </a:cubicBezTo>
                  <a:cubicBezTo>
                    <a:pt x="246" y="249"/>
                    <a:pt x="249" y="246"/>
                    <a:pt x="252" y="243"/>
                  </a:cubicBezTo>
                  <a:cubicBezTo>
                    <a:pt x="252" y="243"/>
                    <a:pt x="252" y="243"/>
                    <a:pt x="252" y="243"/>
                  </a:cubicBezTo>
                  <a:cubicBezTo>
                    <a:pt x="253" y="243"/>
                    <a:pt x="253" y="243"/>
                    <a:pt x="253" y="243"/>
                  </a:cubicBezTo>
                  <a:cubicBezTo>
                    <a:pt x="255" y="244"/>
                    <a:pt x="258" y="245"/>
                    <a:pt x="260" y="246"/>
                  </a:cubicBezTo>
                  <a:cubicBezTo>
                    <a:pt x="262" y="246"/>
                    <a:pt x="264" y="247"/>
                    <a:pt x="267" y="248"/>
                  </a:cubicBezTo>
                  <a:cubicBezTo>
                    <a:pt x="268" y="246"/>
                    <a:pt x="270" y="244"/>
                    <a:pt x="271" y="242"/>
                  </a:cubicBezTo>
                  <a:cubicBezTo>
                    <a:pt x="270" y="240"/>
                    <a:pt x="269" y="238"/>
                    <a:pt x="268" y="236"/>
                  </a:cubicBezTo>
                  <a:cubicBezTo>
                    <a:pt x="266" y="234"/>
                    <a:pt x="265" y="232"/>
                    <a:pt x="264" y="230"/>
                  </a:cubicBezTo>
                  <a:cubicBezTo>
                    <a:pt x="263" y="229"/>
                    <a:pt x="263" y="229"/>
                    <a:pt x="263" y="229"/>
                  </a:cubicBezTo>
                  <a:cubicBezTo>
                    <a:pt x="264" y="228"/>
                    <a:pt x="264" y="228"/>
                    <a:pt x="264" y="228"/>
                  </a:cubicBezTo>
                  <a:cubicBezTo>
                    <a:pt x="266" y="225"/>
                    <a:pt x="268" y="222"/>
                    <a:pt x="270" y="219"/>
                  </a:cubicBezTo>
                  <a:cubicBezTo>
                    <a:pt x="270" y="218"/>
                    <a:pt x="270" y="218"/>
                    <a:pt x="270" y="218"/>
                  </a:cubicBezTo>
                  <a:cubicBezTo>
                    <a:pt x="271" y="218"/>
                    <a:pt x="271" y="218"/>
                    <a:pt x="271" y="218"/>
                  </a:cubicBezTo>
                  <a:cubicBezTo>
                    <a:pt x="273" y="218"/>
                    <a:pt x="276" y="219"/>
                    <a:pt x="278" y="219"/>
                  </a:cubicBezTo>
                  <a:cubicBezTo>
                    <a:pt x="281" y="219"/>
                    <a:pt x="283" y="220"/>
                    <a:pt x="285" y="220"/>
                  </a:cubicBezTo>
                  <a:cubicBezTo>
                    <a:pt x="286" y="218"/>
                    <a:pt x="288" y="215"/>
                    <a:pt x="289" y="213"/>
                  </a:cubicBezTo>
                  <a:cubicBezTo>
                    <a:pt x="287" y="211"/>
                    <a:pt x="285" y="210"/>
                    <a:pt x="284" y="208"/>
                  </a:cubicBezTo>
                  <a:cubicBezTo>
                    <a:pt x="282" y="206"/>
                    <a:pt x="280" y="204"/>
                    <a:pt x="278" y="203"/>
                  </a:cubicBezTo>
                  <a:cubicBezTo>
                    <a:pt x="278" y="202"/>
                    <a:pt x="278" y="202"/>
                    <a:pt x="278" y="202"/>
                  </a:cubicBezTo>
                  <a:cubicBezTo>
                    <a:pt x="278" y="201"/>
                    <a:pt x="278" y="201"/>
                    <a:pt x="278" y="201"/>
                  </a:cubicBezTo>
                  <a:cubicBezTo>
                    <a:pt x="279" y="198"/>
                    <a:pt x="281" y="194"/>
                    <a:pt x="282" y="190"/>
                  </a:cubicBezTo>
                  <a:cubicBezTo>
                    <a:pt x="282" y="190"/>
                    <a:pt x="282" y="190"/>
                    <a:pt x="282" y="190"/>
                  </a:cubicBezTo>
                  <a:cubicBezTo>
                    <a:pt x="283" y="190"/>
                    <a:pt x="283" y="190"/>
                    <a:pt x="283" y="190"/>
                  </a:cubicBezTo>
                  <a:cubicBezTo>
                    <a:pt x="285" y="189"/>
                    <a:pt x="288" y="189"/>
                    <a:pt x="290" y="189"/>
                  </a:cubicBezTo>
                  <a:cubicBezTo>
                    <a:pt x="293" y="189"/>
                    <a:pt x="295" y="189"/>
                    <a:pt x="297" y="188"/>
                  </a:cubicBezTo>
                  <a:cubicBezTo>
                    <a:pt x="298" y="186"/>
                    <a:pt x="299" y="183"/>
                    <a:pt x="299" y="181"/>
                  </a:cubicBezTo>
                  <a:cubicBezTo>
                    <a:pt x="297" y="179"/>
                    <a:pt x="295" y="178"/>
                    <a:pt x="293" y="177"/>
                  </a:cubicBezTo>
                  <a:cubicBezTo>
                    <a:pt x="291" y="176"/>
                    <a:pt x="289" y="174"/>
                    <a:pt x="287" y="173"/>
                  </a:cubicBezTo>
                  <a:cubicBezTo>
                    <a:pt x="286" y="173"/>
                    <a:pt x="286" y="173"/>
                    <a:pt x="286" y="173"/>
                  </a:cubicBezTo>
                  <a:cubicBezTo>
                    <a:pt x="286" y="172"/>
                    <a:pt x="286" y="172"/>
                    <a:pt x="286" y="172"/>
                  </a:cubicBezTo>
                  <a:cubicBezTo>
                    <a:pt x="287" y="168"/>
                    <a:pt x="287" y="165"/>
                    <a:pt x="287" y="160"/>
                  </a:cubicBezTo>
                  <a:cubicBezTo>
                    <a:pt x="287" y="160"/>
                    <a:pt x="287" y="160"/>
                    <a:pt x="287" y="160"/>
                  </a:cubicBezTo>
                  <a:cubicBezTo>
                    <a:pt x="288" y="159"/>
                    <a:pt x="288" y="159"/>
                    <a:pt x="288" y="159"/>
                  </a:cubicBezTo>
                  <a:cubicBezTo>
                    <a:pt x="290" y="159"/>
                    <a:pt x="293" y="158"/>
                    <a:pt x="295" y="157"/>
                  </a:cubicBezTo>
                  <a:cubicBezTo>
                    <a:pt x="297" y="156"/>
                    <a:pt x="300" y="156"/>
                    <a:pt x="302" y="155"/>
                  </a:cubicBezTo>
                  <a:cubicBezTo>
                    <a:pt x="302" y="155"/>
                    <a:pt x="302" y="155"/>
                    <a:pt x="302" y="155"/>
                  </a:cubicBezTo>
                  <a:cubicBezTo>
                    <a:pt x="302" y="153"/>
                    <a:pt x="302" y="152"/>
                    <a:pt x="302" y="151"/>
                  </a:cubicBezTo>
                  <a:cubicBezTo>
                    <a:pt x="302" y="149"/>
                    <a:pt x="302" y="148"/>
                    <a:pt x="302" y="147"/>
                  </a:cubicBezTo>
                  <a:close/>
                  <a:moveTo>
                    <a:pt x="159" y="110"/>
                  </a:moveTo>
                  <a:cubicBezTo>
                    <a:pt x="161" y="93"/>
                    <a:pt x="164" y="76"/>
                    <a:pt x="169" y="59"/>
                  </a:cubicBezTo>
                  <a:cubicBezTo>
                    <a:pt x="169" y="58"/>
                    <a:pt x="169" y="58"/>
                    <a:pt x="169" y="58"/>
                  </a:cubicBezTo>
                  <a:cubicBezTo>
                    <a:pt x="170" y="59"/>
                    <a:pt x="170" y="59"/>
                    <a:pt x="170" y="59"/>
                  </a:cubicBezTo>
                  <a:cubicBezTo>
                    <a:pt x="182" y="61"/>
                    <a:pt x="193" y="66"/>
                    <a:pt x="203" y="72"/>
                  </a:cubicBezTo>
                  <a:cubicBezTo>
                    <a:pt x="204" y="73"/>
                    <a:pt x="204" y="73"/>
                    <a:pt x="204" y="73"/>
                  </a:cubicBezTo>
                  <a:cubicBezTo>
                    <a:pt x="203" y="74"/>
                    <a:pt x="203" y="74"/>
                    <a:pt x="203" y="74"/>
                  </a:cubicBezTo>
                  <a:cubicBezTo>
                    <a:pt x="195" y="90"/>
                    <a:pt x="185" y="104"/>
                    <a:pt x="174" y="116"/>
                  </a:cubicBezTo>
                  <a:cubicBezTo>
                    <a:pt x="173" y="117"/>
                    <a:pt x="173" y="117"/>
                    <a:pt x="173" y="117"/>
                  </a:cubicBezTo>
                  <a:cubicBezTo>
                    <a:pt x="172" y="117"/>
                    <a:pt x="172" y="117"/>
                    <a:pt x="172" y="117"/>
                  </a:cubicBezTo>
                  <a:cubicBezTo>
                    <a:pt x="169" y="114"/>
                    <a:pt x="165" y="112"/>
                    <a:pt x="160" y="111"/>
                  </a:cubicBezTo>
                  <a:cubicBezTo>
                    <a:pt x="159" y="111"/>
                    <a:pt x="159" y="111"/>
                    <a:pt x="159" y="111"/>
                  </a:cubicBezTo>
                  <a:lnTo>
                    <a:pt x="159" y="110"/>
                  </a:lnTo>
                  <a:close/>
                  <a:moveTo>
                    <a:pt x="99" y="72"/>
                  </a:moveTo>
                  <a:cubicBezTo>
                    <a:pt x="109" y="65"/>
                    <a:pt x="120" y="61"/>
                    <a:pt x="132" y="58"/>
                  </a:cubicBezTo>
                  <a:cubicBezTo>
                    <a:pt x="133" y="58"/>
                    <a:pt x="133" y="58"/>
                    <a:pt x="133" y="58"/>
                  </a:cubicBezTo>
                  <a:cubicBezTo>
                    <a:pt x="134" y="59"/>
                    <a:pt x="134" y="59"/>
                    <a:pt x="134" y="59"/>
                  </a:cubicBezTo>
                  <a:cubicBezTo>
                    <a:pt x="139" y="76"/>
                    <a:pt x="142" y="93"/>
                    <a:pt x="143" y="110"/>
                  </a:cubicBezTo>
                  <a:cubicBezTo>
                    <a:pt x="143" y="111"/>
                    <a:pt x="143" y="111"/>
                    <a:pt x="143" y="111"/>
                  </a:cubicBezTo>
                  <a:cubicBezTo>
                    <a:pt x="142" y="111"/>
                    <a:pt x="142" y="111"/>
                    <a:pt x="142" y="111"/>
                  </a:cubicBezTo>
                  <a:cubicBezTo>
                    <a:pt x="138" y="112"/>
                    <a:pt x="134" y="114"/>
                    <a:pt x="130" y="116"/>
                  </a:cubicBezTo>
                  <a:cubicBezTo>
                    <a:pt x="129" y="117"/>
                    <a:pt x="129" y="117"/>
                    <a:pt x="129" y="117"/>
                  </a:cubicBezTo>
                  <a:cubicBezTo>
                    <a:pt x="128" y="116"/>
                    <a:pt x="128" y="116"/>
                    <a:pt x="128" y="116"/>
                  </a:cubicBezTo>
                  <a:cubicBezTo>
                    <a:pt x="117" y="103"/>
                    <a:pt x="107" y="89"/>
                    <a:pt x="99" y="74"/>
                  </a:cubicBezTo>
                  <a:cubicBezTo>
                    <a:pt x="98" y="73"/>
                    <a:pt x="98" y="73"/>
                    <a:pt x="98" y="73"/>
                  </a:cubicBezTo>
                  <a:lnTo>
                    <a:pt x="99" y="72"/>
                  </a:lnTo>
                  <a:close/>
                  <a:moveTo>
                    <a:pt x="59" y="132"/>
                  </a:moveTo>
                  <a:cubicBezTo>
                    <a:pt x="61" y="120"/>
                    <a:pt x="66" y="109"/>
                    <a:pt x="72" y="99"/>
                  </a:cubicBezTo>
                  <a:cubicBezTo>
                    <a:pt x="73" y="98"/>
                    <a:pt x="73" y="98"/>
                    <a:pt x="73" y="98"/>
                  </a:cubicBezTo>
                  <a:cubicBezTo>
                    <a:pt x="74" y="98"/>
                    <a:pt x="74" y="98"/>
                    <a:pt x="74" y="98"/>
                  </a:cubicBezTo>
                  <a:cubicBezTo>
                    <a:pt x="90" y="107"/>
                    <a:pt x="104" y="116"/>
                    <a:pt x="116" y="128"/>
                  </a:cubicBezTo>
                  <a:cubicBezTo>
                    <a:pt x="117" y="128"/>
                    <a:pt x="117" y="128"/>
                    <a:pt x="117" y="128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4" y="133"/>
                    <a:pt x="113" y="137"/>
                    <a:pt x="112" y="141"/>
                  </a:cubicBezTo>
                  <a:cubicBezTo>
                    <a:pt x="111" y="143"/>
                    <a:pt x="111" y="143"/>
                    <a:pt x="111" y="143"/>
                  </a:cubicBezTo>
                  <a:cubicBezTo>
                    <a:pt x="110" y="142"/>
                    <a:pt x="110" y="142"/>
                    <a:pt x="110" y="142"/>
                  </a:cubicBezTo>
                  <a:cubicBezTo>
                    <a:pt x="93" y="141"/>
                    <a:pt x="76" y="138"/>
                    <a:pt x="60" y="133"/>
                  </a:cubicBezTo>
                  <a:cubicBezTo>
                    <a:pt x="58" y="133"/>
                    <a:pt x="58" y="133"/>
                    <a:pt x="58" y="133"/>
                  </a:cubicBezTo>
                  <a:lnTo>
                    <a:pt x="59" y="132"/>
                  </a:lnTo>
                  <a:close/>
                  <a:moveTo>
                    <a:pt x="74" y="203"/>
                  </a:moveTo>
                  <a:cubicBezTo>
                    <a:pt x="73" y="203"/>
                    <a:pt x="73" y="203"/>
                    <a:pt x="73" y="203"/>
                  </a:cubicBezTo>
                  <a:cubicBezTo>
                    <a:pt x="72" y="202"/>
                    <a:pt x="72" y="202"/>
                    <a:pt x="72" y="202"/>
                  </a:cubicBezTo>
                  <a:cubicBezTo>
                    <a:pt x="66" y="192"/>
                    <a:pt x="61" y="181"/>
                    <a:pt x="59" y="170"/>
                  </a:cubicBezTo>
                  <a:cubicBezTo>
                    <a:pt x="58" y="168"/>
                    <a:pt x="58" y="168"/>
                    <a:pt x="58" y="168"/>
                  </a:cubicBezTo>
                  <a:cubicBezTo>
                    <a:pt x="60" y="168"/>
                    <a:pt x="60" y="168"/>
                    <a:pt x="60" y="168"/>
                  </a:cubicBezTo>
                  <a:cubicBezTo>
                    <a:pt x="76" y="163"/>
                    <a:pt x="93" y="160"/>
                    <a:pt x="110" y="159"/>
                  </a:cubicBezTo>
                  <a:cubicBezTo>
                    <a:pt x="111" y="159"/>
                    <a:pt x="111" y="159"/>
                    <a:pt x="111" y="159"/>
                  </a:cubicBezTo>
                  <a:cubicBezTo>
                    <a:pt x="111" y="160"/>
                    <a:pt x="111" y="160"/>
                    <a:pt x="111" y="160"/>
                  </a:cubicBezTo>
                  <a:cubicBezTo>
                    <a:pt x="112" y="164"/>
                    <a:pt x="114" y="168"/>
                    <a:pt x="116" y="172"/>
                  </a:cubicBezTo>
                  <a:cubicBezTo>
                    <a:pt x="117" y="173"/>
                    <a:pt x="117" y="173"/>
                    <a:pt x="117" y="173"/>
                  </a:cubicBezTo>
                  <a:cubicBezTo>
                    <a:pt x="116" y="174"/>
                    <a:pt x="116" y="174"/>
                    <a:pt x="116" y="174"/>
                  </a:cubicBezTo>
                  <a:cubicBezTo>
                    <a:pt x="103" y="185"/>
                    <a:pt x="89" y="194"/>
                    <a:pt x="74" y="203"/>
                  </a:cubicBezTo>
                  <a:close/>
                  <a:moveTo>
                    <a:pt x="143" y="191"/>
                  </a:moveTo>
                  <a:cubicBezTo>
                    <a:pt x="141" y="208"/>
                    <a:pt x="138" y="225"/>
                    <a:pt x="133" y="242"/>
                  </a:cubicBezTo>
                  <a:cubicBezTo>
                    <a:pt x="133" y="243"/>
                    <a:pt x="133" y="243"/>
                    <a:pt x="133" y="243"/>
                  </a:cubicBezTo>
                  <a:cubicBezTo>
                    <a:pt x="132" y="243"/>
                    <a:pt x="132" y="243"/>
                    <a:pt x="132" y="243"/>
                  </a:cubicBezTo>
                  <a:cubicBezTo>
                    <a:pt x="120" y="241"/>
                    <a:pt x="109" y="236"/>
                    <a:pt x="99" y="229"/>
                  </a:cubicBezTo>
                  <a:cubicBezTo>
                    <a:pt x="98" y="229"/>
                    <a:pt x="98" y="229"/>
                    <a:pt x="98" y="229"/>
                  </a:cubicBezTo>
                  <a:cubicBezTo>
                    <a:pt x="98" y="228"/>
                    <a:pt x="98" y="228"/>
                    <a:pt x="98" y="228"/>
                  </a:cubicBezTo>
                  <a:cubicBezTo>
                    <a:pt x="107" y="212"/>
                    <a:pt x="117" y="198"/>
                    <a:pt x="128" y="185"/>
                  </a:cubicBezTo>
                  <a:cubicBezTo>
                    <a:pt x="128" y="184"/>
                    <a:pt x="128" y="184"/>
                    <a:pt x="128" y="184"/>
                  </a:cubicBezTo>
                  <a:cubicBezTo>
                    <a:pt x="129" y="185"/>
                    <a:pt x="129" y="185"/>
                    <a:pt x="129" y="185"/>
                  </a:cubicBezTo>
                  <a:cubicBezTo>
                    <a:pt x="133" y="187"/>
                    <a:pt x="137" y="189"/>
                    <a:pt x="142" y="190"/>
                  </a:cubicBezTo>
                  <a:cubicBezTo>
                    <a:pt x="143" y="190"/>
                    <a:pt x="143" y="190"/>
                    <a:pt x="143" y="190"/>
                  </a:cubicBezTo>
                  <a:lnTo>
                    <a:pt x="143" y="191"/>
                  </a:lnTo>
                  <a:close/>
                  <a:moveTo>
                    <a:pt x="151" y="180"/>
                  </a:moveTo>
                  <a:cubicBezTo>
                    <a:pt x="143" y="180"/>
                    <a:pt x="136" y="177"/>
                    <a:pt x="130" y="171"/>
                  </a:cubicBezTo>
                  <a:cubicBezTo>
                    <a:pt x="125" y="166"/>
                    <a:pt x="122" y="159"/>
                    <a:pt x="122" y="151"/>
                  </a:cubicBezTo>
                  <a:cubicBezTo>
                    <a:pt x="122" y="143"/>
                    <a:pt x="125" y="136"/>
                    <a:pt x="130" y="130"/>
                  </a:cubicBezTo>
                  <a:cubicBezTo>
                    <a:pt x="136" y="125"/>
                    <a:pt x="143" y="122"/>
                    <a:pt x="151" y="122"/>
                  </a:cubicBezTo>
                  <a:cubicBezTo>
                    <a:pt x="159" y="122"/>
                    <a:pt x="166" y="125"/>
                    <a:pt x="172" y="130"/>
                  </a:cubicBezTo>
                  <a:cubicBezTo>
                    <a:pt x="183" y="142"/>
                    <a:pt x="183" y="160"/>
                    <a:pt x="172" y="171"/>
                  </a:cubicBezTo>
                  <a:cubicBezTo>
                    <a:pt x="166" y="177"/>
                    <a:pt x="159" y="180"/>
                    <a:pt x="151" y="180"/>
                  </a:cubicBezTo>
                  <a:close/>
                  <a:moveTo>
                    <a:pt x="203" y="229"/>
                  </a:moveTo>
                  <a:cubicBezTo>
                    <a:pt x="192" y="236"/>
                    <a:pt x="181" y="241"/>
                    <a:pt x="170" y="243"/>
                  </a:cubicBezTo>
                  <a:cubicBezTo>
                    <a:pt x="168" y="243"/>
                    <a:pt x="168" y="243"/>
                    <a:pt x="168" y="243"/>
                  </a:cubicBezTo>
                  <a:cubicBezTo>
                    <a:pt x="168" y="242"/>
                    <a:pt x="168" y="242"/>
                    <a:pt x="168" y="242"/>
                  </a:cubicBezTo>
                  <a:cubicBezTo>
                    <a:pt x="163" y="225"/>
                    <a:pt x="160" y="208"/>
                    <a:pt x="159" y="192"/>
                  </a:cubicBezTo>
                  <a:cubicBezTo>
                    <a:pt x="159" y="190"/>
                    <a:pt x="159" y="190"/>
                    <a:pt x="159" y="190"/>
                  </a:cubicBezTo>
                  <a:cubicBezTo>
                    <a:pt x="160" y="190"/>
                    <a:pt x="160" y="190"/>
                    <a:pt x="160" y="190"/>
                  </a:cubicBezTo>
                  <a:cubicBezTo>
                    <a:pt x="164" y="189"/>
                    <a:pt x="168" y="188"/>
                    <a:pt x="172" y="185"/>
                  </a:cubicBezTo>
                  <a:cubicBezTo>
                    <a:pt x="173" y="185"/>
                    <a:pt x="173" y="185"/>
                    <a:pt x="173" y="185"/>
                  </a:cubicBezTo>
                  <a:cubicBezTo>
                    <a:pt x="174" y="185"/>
                    <a:pt x="174" y="185"/>
                    <a:pt x="174" y="185"/>
                  </a:cubicBezTo>
                  <a:cubicBezTo>
                    <a:pt x="185" y="199"/>
                    <a:pt x="195" y="213"/>
                    <a:pt x="203" y="228"/>
                  </a:cubicBezTo>
                  <a:cubicBezTo>
                    <a:pt x="204" y="229"/>
                    <a:pt x="204" y="229"/>
                    <a:pt x="204" y="229"/>
                  </a:cubicBezTo>
                  <a:lnTo>
                    <a:pt x="203" y="229"/>
                  </a:lnTo>
                  <a:close/>
                  <a:moveTo>
                    <a:pt x="243" y="170"/>
                  </a:moveTo>
                  <a:cubicBezTo>
                    <a:pt x="241" y="182"/>
                    <a:pt x="236" y="193"/>
                    <a:pt x="229" y="203"/>
                  </a:cubicBezTo>
                  <a:cubicBezTo>
                    <a:pt x="229" y="204"/>
                    <a:pt x="229" y="204"/>
                    <a:pt x="229" y="204"/>
                  </a:cubicBezTo>
                  <a:cubicBezTo>
                    <a:pt x="228" y="203"/>
                    <a:pt x="228" y="203"/>
                    <a:pt x="228" y="203"/>
                  </a:cubicBezTo>
                  <a:cubicBezTo>
                    <a:pt x="212" y="195"/>
                    <a:pt x="198" y="185"/>
                    <a:pt x="185" y="174"/>
                  </a:cubicBezTo>
                  <a:cubicBezTo>
                    <a:pt x="185" y="173"/>
                    <a:pt x="185" y="173"/>
                    <a:pt x="185" y="173"/>
                  </a:cubicBezTo>
                  <a:cubicBezTo>
                    <a:pt x="185" y="172"/>
                    <a:pt x="185" y="172"/>
                    <a:pt x="185" y="172"/>
                  </a:cubicBezTo>
                  <a:cubicBezTo>
                    <a:pt x="188" y="169"/>
                    <a:pt x="189" y="164"/>
                    <a:pt x="190" y="160"/>
                  </a:cubicBezTo>
                  <a:cubicBezTo>
                    <a:pt x="191" y="159"/>
                    <a:pt x="191" y="159"/>
                    <a:pt x="191" y="159"/>
                  </a:cubicBezTo>
                  <a:cubicBezTo>
                    <a:pt x="192" y="159"/>
                    <a:pt x="192" y="159"/>
                    <a:pt x="192" y="159"/>
                  </a:cubicBezTo>
                  <a:cubicBezTo>
                    <a:pt x="208" y="161"/>
                    <a:pt x="225" y="164"/>
                    <a:pt x="242" y="168"/>
                  </a:cubicBezTo>
                  <a:cubicBezTo>
                    <a:pt x="243" y="169"/>
                    <a:pt x="243" y="169"/>
                    <a:pt x="243" y="169"/>
                  </a:cubicBezTo>
                  <a:lnTo>
                    <a:pt x="243" y="170"/>
                  </a:lnTo>
                  <a:close/>
                  <a:moveTo>
                    <a:pt x="242" y="134"/>
                  </a:moveTo>
                  <a:cubicBezTo>
                    <a:pt x="225" y="139"/>
                    <a:pt x="208" y="142"/>
                    <a:pt x="192" y="143"/>
                  </a:cubicBezTo>
                  <a:cubicBezTo>
                    <a:pt x="191" y="143"/>
                    <a:pt x="191" y="143"/>
                    <a:pt x="191" y="143"/>
                  </a:cubicBezTo>
                  <a:cubicBezTo>
                    <a:pt x="190" y="142"/>
                    <a:pt x="190" y="142"/>
                    <a:pt x="190" y="142"/>
                  </a:cubicBezTo>
                  <a:cubicBezTo>
                    <a:pt x="189" y="137"/>
                    <a:pt x="188" y="133"/>
                    <a:pt x="185" y="130"/>
                  </a:cubicBezTo>
                  <a:cubicBezTo>
                    <a:pt x="185" y="129"/>
                    <a:pt x="185" y="129"/>
                    <a:pt x="185" y="129"/>
                  </a:cubicBezTo>
                  <a:cubicBezTo>
                    <a:pt x="186" y="128"/>
                    <a:pt x="186" y="128"/>
                    <a:pt x="186" y="128"/>
                  </a:cubicBezTo>
                  <a:cubicBezTo>
                    <a:pt x="199" y="117"/>
                    <a:pt x="213" y="107"/>
                    <a:pt x="228" y="99"/>
                  </a:cubicBezTo>
                  <a:cubicBezTo>
                    <a:pt x="229" y="98"/>
                    <a:pt x="229" y="98"/>
                    <a:pt x="229" y="98"/>
                  </a:cubicBezTo>
                  <a:cubicBezTo>
                    <a:pt x="230" y="99"/>
                    <a:pt x="230" y="99"/>
                    <a:pt x="230" y="99"/>
                  </a:cubicBezTo>
                  <a:cubicBezTo>
                    <a:pt x="236" y="109"/>
                    <a:pt x="241" y="120"/>
                    <a:pt x="243" y="132"/>
                  </a:cubicBezTo>
                  <a:cubicBezTo>
                    <a:pt x="243" y="133"/>
                    <a:pt x="243" y="133"/>
                    <a:pt x="243" y="133"/>
                  </a:cubicBezTo>
                  <a:lnTo>
                    <a:pt x="242" y="134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" name="Group 4"/>
          <p:cNvGrpSpPr/>
          <p:nvPr/>
        </p:nvGrpSpPr>
        <p:grpSpPr>
          <a:xfrm>
            <a:off x="5021823" y="1762607"/>
            <a:ext cx="1842484" cy="1842484"/>
            <a:chOff x="5766763" y="1427609"/>
            <a:chExt cx="2091678" cy="2091678"/>
          </a:xfrm>
        </p:grpSpPr>
        <p:sp>
          <p:nvSpPr>
            <p:cNvPr id="57" name="Oval 56"/>
            <p:cNvSpPr/>
            <p:nvPr/>
          </p:nvSpPr>
          <p:spPr>
            <a:xfrm>
              <a:off x="5766763" y="1427609"/>
              <a:ext cx="2091678" cy="2091678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ffectLst>
              <a:outerShdw blurRad="571500" dist="723900" dir="2700000" algn="tl" rotWithShape="0">
                <a:prstClr val="black">
                  <a:alpha val="32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7" name="Oval 126"/>
            <p:cNvSpPr/>
            <p:nvPr/>
          </p:nvSpPr>
          <p:spPr>
            <a:xfrm>
              <a:off x="5817212" y="1505850"/>
              <a:ext cx="1939278" cy="1939278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ffectLst>
              <a:outerShdw blurRad="571500" dist="723900" dir="2700000" algn="tl" rotWithShape="0">
                <a:prstClr val="black">
                  <a:alpha val="32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91" name="Freeform 90"/>
          <p:cNvSpPr>
            <a:spLocks noEditPoints="1"/>
          </p:cNvSpPr>
          <p:nvPr/>
        </p:nvSpPr>
        <p:spPr bwMode="auto">
          <a:xfrm>
            <a:off x="2352040" y="2615763"/>
            <a:ext cx="2682076" cy="2678782"/>
          </a:xfrm>
          <a:custGeom>
            <a:avLst/>
            <a:gdLst>
              <a:gd name="T0" fmla="*/ 286 w 302"/>
              <a:gd name="T1" fmla="*/ 129 h 302"/>
              <a:gd name="T2" fmla="*/ 282 w 302"/>
              <a:gd name="T3" fmla="*/ 112 h 302"/>
              <a:gd name="T4" fmla="*/ 285 w 302"/>
              <a:gd name="T5" fmla="*/ 82 h 302"/>
              <a:gd name="T6" fmla="*/ 264 w 302"/>
              <a:gd name="T7" fmla="*/ 72 h 302"/>
              <a:gd name="T8" fmla="*/ 252 w 302"/>
              <a:gd name="T9" fmla="*/ 58 h 302"/>
              <a:gd name="T10" fmla="*/ 236 w 302"/>
              <a:gd name="T11" fmla="*/ 34 h 302"/>
              <a:gd name="T12" fmla="*/ 219 w 302"/>
              <a:gd name="T13" fmla="*/ 23 h 302"/>
              <a:gd name="T14" fmla="*/ 191 w 302"/>
              <a:gd name="T15" fmla="*/ 20 h 302"/>
              <a:gd name="T16" fmla="*/ 173 w 302"/>
              <a:gd name="T17" fmla="*/ 15 h 302"/>
              <a:gd name="T18" fmla="*/ 155 w 302"/>
              <a:gd name="T19" fmla="*/ 0 h 302"/>
              <a:gd name="T20" fmla="*/ 141 w 302"/>
              <a:gd name="T21" fmla="*/ 14 h 302"/>
              <a:gd name="T22" fmla="*/ 113 w 302"/>
              <a:gd name="T23" fmla="*/ 12 h 302"/>
              <a:gd name="T24" fmla="*/ 94 w 302"/>
              <a:gd name="T25" fmla="*/ 18 h 302"/>
              <a:gd name="T26" fmla="*/ 73 w 302"/>
              <a:gd name="T27" fmla="*/ 38 h 302"/>
              <a:gd name="T28" fmla="*/ 59 w 302"/>
              <a:gd name="T29" fmla="*/ 49 h 302"/>
              <a:gd name="T30" fmla="*/ 35 w 302"/>
              <a:gd name="T31" fmla="*/ 54 h 302"/>
              <a:gd name="T32" fmla="*/ 32 w 302"/>
              <a:gd name="T33" fmla="*/ 84 h 302"/>
              <a:gd name="T34" fmla="*/ 24 w 302"/>
              <a:gd name="T35" fmla="*/ 99 h 302"/>
              <a:gd name="T36" fmla="*/ 3 w 302"/>
              <a:gd name="T37" fmla="*/ 121 h 302"/>
              <a:gd name="T38" fmla="*/ 14 w 302"/>
              <a:gd name="T39" fmla="*/ 142 h 302"/>
              <a:gd name="T40" fmla="*/ 7 w 302"/>
              <a:gd name="T41" fmla="*/ 157 h 302"/>
              <a:gd name="T42" fmla="*/ 9 w 302"/>
              <a:gd name="T43" fmla="*/ 177 h 302"/>
              <a:gd name="T44" fmla="*/ 24 w 302"/>
              <a:gd name="T45" fmla="*/ 201 h 302"/>
              <a:gd name="T46" fmla="*/ 31 w 302"/>
              <a:gd name="T47" fmla="*/ 218 h 302"/>
              <a:gd name="T48" fmla="*/ 30 w 302"/>
              <a:gd name="T49" fmla="*/ 242 h 302"/>
              <a:gd name="T50" fmla="*/ 59 w 302"/>
              <a:gd name="T51" fmla="*/ 252 h 302"/>
              <a:gd name="T52" fmla="*/ 73 w 302"/>
              <a:gd name="T53" fmla="*/ 263 h 302"/>
              <a:gd name="T54" fmla="*/ 89 w 302"/>
              <a:gd name="T55" fmla="*/ 289 h 302"/>
              <a:gd name="T56" fmla="*/ 112 w 302"/>
              <a:gd name="T57" fmla="*/ 283 h 302"/>
              <a:gd name="T58" fmla="*/ 130 w 302"/>
              <a:gd name="T59" fmla="*/ 286 h 302"/>
              <a:gd name="T60" fmla="*/ 155 w 302"/>
              <a:gd name="T61" fmla="*/ 302 h 302"/>
              <a:gd name="T62" fmla="*/ 173 w 302"/>
              <a:gd name="T63" fmla="*/ 286 h 302"/>
              <a:gd name="T64" fmla="*/ 190 w 302"/>
              <a:gd name="T65" fmla="*/ 282 h 302"/>
              <a:gd name="T66" fmla="*/ 220 w 302"/>
              <a:gd name="T67" fmla="*/ 285 h 302"/>
              <a:gd name="T68" fmla="*/ 230 w 302"/>
              <a:gd name="T69" fmla="*/ 263 h 302"/>
              <a:gd name="T70" fmla="*/ 243 w 302"/>
              <a:gd name="T71" fmla="*/ 251 h 302"/>
              <a:gd name="T72" fmla="*/ 268 w 302"/>
              <a:gd name="T73" fmla="*/ 236 h 302"/>
              <a:gd name="T74" fmla="*/ 278 w 302"/>
              <a:gd name="T75" fmla="*/ 219 h 302"/>
              <a:gd name="T76" fmla="*/ 282 w 302"/>
              <a:gd name="T77" fmla="*/ 190 h 302"/>
              <a:gd name="T78" fmla="*/ 287 w 302"/>
              <a:gd name="T79" fmla="*/ 173 h 302"/>
              <a:gd name="T80" fmla="*/ 302 w 302"/>
              <a:gd name="T81" fmla="*/ 155 h 302"/>
              <a:gd name="T82" fmla="*/ 170 w 302"/>
              <a:gd name="T83" fmla="*/ 59 h 302"/>
              <a:gd name="T84" fmla="*/ 160 w 302"/>
              <a:gd name="T85" fmla="*/ 111 h 302"/>
              <a:gd name="T86" fmla="*/ 143 w 302"/>
              <a:gd name="T87" fmla="*/ 110 h 302"/>
              <a:gd name="T88" fmla="*/ 98 w 302"/>
              <a:gd name="T89" fmla="*/ 73 h 302"/>
              <a:gd name="T90" fmla="*/ 117 w 302"/>
              <a:gd name="T91" fmla="*/ 128 h 302"/>
              <a:gd name="T92" fmla="*/ 59 w 302"/>
              <a:gd name="T93" fmla="*/ 132 h 302"/>
              <a:gd name="T94" fmla="*/ 110 w 302"/>
              <a:gd name="T95" fmla="*/ 159 h 302"/>
              <a:gd name="T96" fmla="*/ 143 w 302"/>
              <a:gd name="T97" fmla="*/ 191 h 302"/>
              <a:gd name="T98" fmla="*/ 128 w 302"/>
              <a:gd name="T99" fmla="*/ 185 h 302"/>
              <a:gd name="T100" fmla="*/ 130 w 302"/>
              <a:gd name="T101" fmla="*/ 171 h 302"/>
              <a:gd name="T102" fmla="*/ 203 w 302"/>
              <a:gd name="T103" fmla="*/ 229 h 302"/>
              <a:gd name="T104" fmla="*/ 172 w 302"/>
              <a:gd name="T105" fmla="*/ 185 h 302"/>
              <a:gd name="T106" fmla="*/ 229 w 302"/>
              <a:gd name="T107" fmla="*/ 203 h 302"/>
              <a:gd name="T108" fmla="*/ 191 w 302"/>
              <a:gd name="T109" fmla="*/ 159 h 302"/>
              <a:gd name="T110" fmla="*/ 191 w 302"/>
              <a:gd name="T111" fmla="*/ 143 h 302"/>
              <a:gd name="T112" fmla="*/ 230 w 302"/>
              <a:gd name="T113" fmla="*/ 99 h 3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302" h="302">
                <a:moveTo>
                  <a:pt x="302" y="147"/>
                </a:moveTo>
                <a:cubicBezTo>
                  <a:pt x="300" y="146"/>
                  <a:pt x="297" y="145"/>
                  <a:pt x="295" y="145"/>
                </a:cubicBezTo>
                <a:cubicBezTo>
                  <a:pt x="293" y="144"/>
                  <a:pt x="290" y="143"/>
                  <a:pt x="288" y="142"/>
                </a:cubicBezTo>
                <a:cubicBezTo>
                  <a:pt x="287" y="142"/>
                  <a:pt x="287" y="142"/>
                  <a:pt x="287" y="142"/>
                </a:cubicBezTo>
                <a:cubicBezTo>
                  <a:pt x="287" y="141"/>
                  <a:pt x="287" y="141"/>
                  <a:pt x="287" y="141"/>
                </a:cubicBezTo>
                <a:cubicBezTo>
                  <a:pt x="287" y="137"/>
                  <a:pt x="287" y="133"/>
                  <a:pt x="286" y="130"/>
                </a:cubicBezTo>
                <a:cubicBezTo>
                  <a:pt x="286" y="129"/>
                  <a:pt x="286" y="129"/>
                  <a:pt x="286" y="129"/>
                </a:cubicBezTo>
                <a:cubicBezTo>
                  <a:pt x="287" y="128"/>
                  <a:pt x="287" y="128"/>
                  <a:pt x="287" y="128"/>
                </a:cubicBezTo>
                <a:cubicBezTo>
                  <a:pt x="289" y="127"/>
                  <a:pt x="291" y="126"/>
                  <a:pt x="293" y="125"/>
                </a:cubicBezTo>
                <a:cubicBezTo>
                  <a:pt x="295" y="123"/>
                  <a:pt x="297" y="122"/>
                  <a:pt x="299" y="121"/>
                </a:cubicBezTo>
                <a:cubicBezTo>
                  <a:pt x="299" y="118"/>
                  <a:pt x="298" y="116"/>
                  <a:pt x="297" y="113"/>
                </a:cubicBezTo>
                <a:cubicBezTo>
                  <a:pt x="295" y="113"/>
                  <a:pt x="293" y="113"/>
                  <a:pt x="290" y="113"/>
                </a:cubicBezTo>
                <a:cubicBezTo>
                  <a:pt x="288" y="112"/>
                  <a:pt x="285" y="112"/>
                  <a:pt x="283" y="112"/>
                </a:cubicBezTo>
                <a:cubicBezTo>
                  <a:pt x="282" y="112"/>
                  <a:pt x="282" y="112"/>
                  <a:pt x="282" y="112"/>
                </a:cubicBezTo>
                <a:cubicBezTo>
                  <a:pt x="282" y="111"/>
                  <a:pt x="282" y="111"/>
                  <a:pt x="282" y="111"/>
                </a:cubicBezTo>
                <a:cubicBezTo>
                  <a:pt x="281" y="108"/>
                  <a:pt x="279" y="104"/>
                  <a:pt x="278" y="100"/>
                </a:cubicBezTo>
                <a:cubicBezTo>
                  <a:pt x="278" y="99"/>
                  <a:pt x="278" y="99"/>
                  <a:pt x="278" y="99"/>
                </a:cubicBezTo>
                <a:cubicBezTo>
                  <a:pt x="278" y="99"/>
                  <a:pt x="278" y="99"/>
                  <a:pt x="278" y="99"/>
                </a:cubicBezTo>
                <a:cubicBezTo>
                  <a:pt x="280" y="97"/>
                  <a:pt x="282" y="95"/>
                  <a:pt x="284" y="94"/>
                </a:cubicBezTo>
                <a:cubicBezTo>
                  <a:pt x="285" y="92"/>
                  <a:pt x="287" y="90"/>
                  <a:pt x="289" y="89"/>
                </a:cubicBezTo>
                <a:cubicBezTo>
                  <a:pt x="288" y="86"/>
                  <a:pt x="286" y="84"/>
                  <a:pt x="285" y="82"/>
                </a:cubicBezTo>
                <a:cubicBezTo>
                  <a:pt x="283" y="82"/>
                  <a:pt x="281" y="82"/>
                  <a:pt x="278" y="83"/>
                </a:cubicBezTo>
                <a:cubicBezTo>
                  <a:pt x="276" y="83"/>
                  <a:pt x="273" y="83"/>
                  <a:pt x="271" y="84"/>
                </a:cubicBezTo>
                <a:cubicBezTo>
                  <a:pt x="270" y="84"/>
                  <a:pt x="270" y="84"/>
                  <a:pt x="270" y="84"/>
                </a:cubicBezTo>
                <a:cubicBezTo>
                  <a:pt x="270" y="83"/>
                  <a:pt x="270" y="83"/>
                  <a:pt x="270" y="83"/>
                </a:cubicBezTo>
                <a:cubicBezTo>
                  <a:pt x="268" y="80"/>
                  <a:pt x="266" y="76"/>
                  <a:pt x="264" y="73"/>
                </a:cubicBezTo>
                <a:cubicBezTo>
                  <a:pt x="263" y="72"/>
                  <a:pt x="263" y="72"/>
                  <a:pt x="263" y="72"/>
                </a:cubicBezTo>
                <a:cubicBezTo>
                  <a:pt x="264" y="72"/>
                  <a:pt x="264" y="72"/>
                  <a:pt x="264" y="72"/>
                </a:cubicBezTo>
                <a:cubicBezTo>
                  <a:pt x="265" y="70"/>
                  <a:pt x="266" y="68"/>
                  <a:pt x="268" y="66"/>
                </a:cubicBezTo>
                <a:cubicBezTo>
                  <a:pt x="269" y="64"/>
                  <a:pt x="270" y="62"/>
                  <a:pt x="271" y="60"/>
                </a:cubicBezTo>
                <a:cubicBezTo>
                  <a:pt x="270" y="58"/>
                  <a:pt x="268" y="56"/>
                  <a:pt x="267" y="54"/>
                </a:cubicBezTo>
                <a:cubicBezTo>
                  <a:pt x="264" y="54"/>
                  <a:pt x="262" y="55"/>
                  <a:pt x="260" y="56"/>
                </a:cubicBezTo>
                <a:cubicBezTo>
                  <a:pt x="258" y="57"/>
                  <a:pt x="255" y="58"/>
                  <a:pt x="253" y="59"/>
                </a:cubicBezTo>
                <a:cubicBezTo>
                  <a:pt x="252" y="59"/>
                  <a:pt x="252" y="59"/>
                  <a:pt x="252" y="59"/>
                </a:cubicBezTo>
                <a:cubicBezTo>
                  <a:pt x="252" y="58"/>
                  <a:pt x="252" y="58"/>
                  <a:pt x="252" y="58"/>
                </a:cubicBezTo>
                <a:cubicBezTo>
                  <a:pt x="249" y="55"/>
                  <a:pt x="246" y="53"/>
                  <a:pt x="243" y="50"/>
                </a:cubicBezTo>
                <a:cubicBezTo>
                  <a:pt x="243" y="49"/>
                  <a:pt x="243" y="49"/>
                  <a:pt x="243" y="49"/>
                </a:cubicBezTo>
                <a:cubicBezTo>
                  <a:pt x="243" y="49"/>
                  <a:pt x="243" y="49"/>
                  <a:pt x="243" y="49"/>
                </a:cubicBezTo>
                <a:cubicBezTo>
                  <a:pt x="244" y="47"/>
                  <a:pt x="245" y="44"/>
                  <a:pt x="246" y="42"/>
                </a:cubicBezTo>
                <a:cubicBezTo>
                  <a:pt x="247" y="40"/>
                  <a:pt x="247" y="37"/>
                  <a:pt x="248" y="35"/>
                </a:cubicBezTo>
                <a:cubicBezTo>
                  <a:pt x="246" y="33"/>
                  <a:pt x="244" y="32"/>
                  <a:pt x="242" y="30"/>
                </a:cubicBezTo>
                <a:cubicBezTo>
                  <a:pt x="240" y="31"/>
                  <a:pt x="238" y="33"/>
                  <a:pt x="236" y="34"/>
                </a:cubicBezTo>
                <a:cubicBezTo>
                  <a:pt x="234" y="36"/>
                  <a:pt x="232" y="37"/>
                  <a:pt x="230" y="38"/>
                </a:cubicBezTo>
                <a:cubicBezTo>
                  <a:pt x="229" y="39"/>
                  <a:pt x="229" y="39"/>
                  <a:pt x="229" y="39"/>
                </a:cubicBezTo>
                <a:cubicBezTo>
                  <a:pt x="228" y="38"/>
                  <a:pt x="228" y="38"/>
                  <a:pt x="228" y="38"/>
                </a:cubicBezTo>
                <a:cubicBezTo>
                  <a:pt x="225" y="36"/>
                  <a:pt x="222" y="34"/>
                  <a:pt x="219" y="32"/>
                </a:cubicBezTo>
                <a:cubicBezTo>
                  <a:pt x="218" y="32"/>
                  <a:pt x="218" y="32"/>
                  <a:pt x="218" y="32"/>
                </a:cubicBezTo>
                <a:cubicBezTo>
                  <a:pt x="218" y="31"/>
                  <a:pt x="218" y="31"/>
                  <a:pt x="218" y="31"/>
                </a:cubicBezTo>
                <a:cubicBezTo>
                  <a:pt x="218" y="28"/>
                  <a:pt x="219" y="26"/>
                  <a:pt x="219" y="23"/>
                </a:cubicBezTo>
                <a:cubicBezTo>
                  <a:pt x="219" y="21"/>
                  <a:pt x="220" y="19"/>
                  <a:pt x="220" y="16"/>
                </a:cubicBezTo>
                <a:cubicBezTo>
                  <a:pt x="218" y="15"/>
                  <a:pt x="215" y="14"/>
                  <a:pt x="213" y="13"/>
                </a:cubicBezTo>
                <a:cubicBezTo>
                  <a:pt x="211" y="15"/>
                  <a:pt x="210" y="16"/>
                  <a:pt x="208" y="18"/>
                </a:cubicBezTo>
                <a:cubicBezTo>
                  <a:pt x="206" y="20"/>
                  <a:pt x="205" y="22"/>
                  <a:pt x="203" y="23"/>
                </a:cubicBezTo>
                <a:cubicBezTo>
                  <a:pt x="202" y="24"/>
                  <a:pt x="202" y="24"/>
                  <a:pt x="202" y="24"/>
                </a:cubicBezTo>
                <a:cubicBezTo>
                  <a:pt x="202" y="24"/>
                  <a:pt x="202" y="24"/>
                  <a:pt x="202" y="24"/>
                </a:cubicBezTo>
                <a:cubicBezTo>
                  <a:pt x="198" y="22"/>
                  <a:pt x="194" y="21"/>
                  <a:pt x="191" y="20"/>
                </a:cubicBezTo>
                <a:cubicBezTo>
                  <a:pt x="190" y="20"/>
                  <a:pt x="190" y="20"/>
                  <a:pt x="190" y="20"/>
                </a:cubicBezTo>
                <a:cubicBezTo>
                  <a:pt x="190" y="19"/>
                  <a:pt x="190" y="19"/>
                  <a:pt x="190" y="19"/>
                </a:cubicBezTo>
                <a:cubicBezTo>
                  <a:pt x="189" y="17"/>
                  <a:pt x="189" y="14"/>
                  <a:pt x="189" y="12"/>
                </a:cubicBezTo>
                <a:cubicBezTo>
                  <a:pt x="189" y="9"/>
                  <a:pt x="189" y="7"/>
                  <a:pt x="188" y="4"/>
                </a:cubicBezTo>
                <a:cubicBezTo>
                  <a:pt x="186" y="4"/>
                  <a:pt x="183" y="3"/>
                  <a:pt x="181" y="3"/>
                </a:cubicBezTo>
                <a:cubicBezTo>
                  <a:pt x="180" y="4"/>
                  <a:pt x="178" y="7"/>
                  <a:pt x="177" y="9"/>
                </a:cubicBezTo>
                <a:cubicBezTo>
                  <a:pt x="176" y="11"/>
                  <a:pt x="175" y="13"/>
                  <a:pt x="173" y="15"/>
                </a:cubicBezTo>
                <a:cubicBezTo>
                  <a:pt x="173" y="16"/>
                  <a:pt x="173" y="16"/>
                  <a:pt x="173" y="16"/>
                </a:cubicBezTo>
                <a:cubicBezTo>
                  <a:pt x="172" y="16"/>
                  <a:pt x="172" y="16"/>
                  <a:pt x="172" y="16"/>
                </a:cubicBezTo>
                <a:cubicBezTo>
                  <a:pt x="168" y="15"/>
                  <a:pt x="165" y="15"/>
                  <a:pt x="161" y="14"/>
                </a:cubicBezTo>
                <a:cubicBezTo>
                  <a:pt x="160" y="14"/>
                  <a:pt x="160" y="14"/>
                  <a:pt x="160" y="14"/>
                </a:cubicBezTo>
                <a:cubicBezTo>
                  <a:pt x="159" y="14"/>
                  <a:pt x="159" y="14"/>
                  <a:pt x="159" y="14"/>
                </a:cubicBezTo>
                <a:cubicBezTo>
                  <a:pt x="159" y="11"/>
                  <a:pt x="158" y="9"/>
                  <a:pt x="157" y="7"/>
                </a:cubicBezTo>
                <a:cubicBezTo>
                  <a:pt x="156" y="4"/>
                  <a:pt x="156" y="2"/>
                  <a:pt x="155" y="0"/>
                </a:cubicBezTo>
                <a:cubicBezTo>
                  <a:pt x="155" y="0"/>
                  <a:pt x="155" y="0"/>
                  <a:pt x="155" y="0"/>
                </a:cubicBezTo>
                <a:cubicBezTo>
                  <a:pt x="152" y="0"/>
                  <a:pt x="150" y="0"/>
                  <a:pt x="147" y="0"/>
                </a:cubicBezTo>
                <a:cubicBezTo>
                  <a:pt x="147" y="0"/>
                  <a:pt x="147" y="0"/>
                  <a:pt x="147" y="0"/>
                </a:cubicBezTo>
                <a:cubicBezTo>
                  <a:pt x="146" y="2"/>
                  <a:pt x="145" y="4"/>
                  <a:pt x="145" y="7"/>
                </a:cubicBezTo>
                <a:cubicBezTo>
                  <a:pt x="144" y="9"/>
                  <a:pt x="143" y="11"/>
                  <a:pt x="142" y="14"/>
                </a:cubicBezTo>
                <a:cubicBezTo>
                  <a:pt x="142" y="14"/>
                  <a:pt x="142" y="14"/>
                  <a:pt x="142" y="14"/>
                </a:cubicBezTo>
                <a:cubicBezTo>
                  <a:pt x="141" y="14"/>
                  <a:pt x="141" y="14"/>
                  <a:pt x="141" y="14"/>
                </a:cubicBezTo>
                <a:cubicBezTo>
                  <a:pt x="137" y="15"/>
                  <a:pt x="133" y="15"/>
                  <a:pt x="130" y="16"/>
                </a:cubicBezTo>
                <a:cubicBezTo>
                  <a:pt x="129" y="16"/>
                  <a:pt x="129" y="16"/>
                  <a:pt x="129" y="16"/>
                </a:cubicBezTo>
                <a:cubicBezTo>
                  <a:pt x="129" y="15"/>
                  <a:pt x="129" y="15"/>
                  <a:pt x="129" y="15"/>
                </a:cubicBezTo>
                <a:cubicBezTo>
                  <a:pt x="127" y="13"/>
                  <a:pt x="126" y="11"/>
                  <a:pt x="125" y="9"/>
                </a:cubicBezTo>
                <a:cubicBezTo>
                  <a:pt x="123" y="7"/>
                  <a:pt x="122" y="4"/>
                  <a:pt x="121" y="3"/>
                </a:cubicBezTo>
                <a:cubicBezTo>
                  <a:pt x="118" y="3"/>
                  <a:pt x="116" y="4"/>
                  <a:pt x="113" y="4"/>
                </a:cubicBezTo>
                <a:cubicBezTo>
                  <a:pt x="113" y="7"/>
                  <a:pt x="113" y="9"/>
                  <a:pt x="113" y="12"/>
                </a:cubicBezTo>
                <a:cubicBezTo>
                  <a:pt x="113" y="14"/>
                  <a:pt x="112" y="17"/>
                  <a:pt x="112" y="19"/>
                </a:cubicBezTo>
                <a:cubicBezTo>
                  <a:pt x="112" y="20"/>
                  <a:pt x="112" y="20"/>
                  <a:pt x="112" y="20"/>
                </a:cubicBezTo>
                <a:cubicBezTo>
                  <a:pt x="111" y="20"/>
                  <a:pt x="111" y="20"/>
                  <a:pt x="111" y="20"/>
                </a:cubicBezTo>
                <a:cubicBezTo>
                  <a:pt x="108" y="21"/>
                  <a:pt x="104" y="22"/>
                  <a:pt x="100" y="24"/>
                </a:cubicBezTo>
                <a:cubicBezTo>
                  <a:pt x="100" y="24"/>
                  <a:pt x="100" y="24"/>
                  <a:pt x="100" y="24"/>
                </a:cubicBezTo>
                <a:cubicBezTo>
                  <a:pt x="99" y="23"/>
                  <a:pt x="99" y="23"/>
                  <a:pt x="99" y="23"/>
                </a:cubicBezTo>
                <a:cubicBezTo>
                  <a:pt x="97" y="22"/>
                  <a:pt x="96" y="20"/>
                  <a:pt x="94" y="18"/>
                </a:cubicBezTo>
                <a:cubicBezTo>
                  <a:pt x="92" y="16"/>
                  <a:pt x="90" y="15"/>
                  <a:pt x="89" y="13"/>
                </a:cubicBezTo>
                <a:cubicBezTo>
                  <a:pt x="86" y="14"/>
                  <a:pt x="84" y="15"/>
                  <a:pt x="82" y="16"/>
                </a:cubicBezTo>
                <a:cubicBezTo>
                  <a:pt x="82" y="19"/>
                  <a:pt x="82" y="21"/>
                  <a:pt x="83" y="23"/>
                </a:cubicBezTo>
                <a:cubicBezTo>
                  <a:pt x="83" y="26"/>
                  <a:pt x="83" y="28"/>
                  <a:pt x="84" y="31"/>
                </a:cubicBezTo>
                <a:cubicBezTo>
                  <a:pt x="84" y="32"/>
                  <a:pt x="84" y="32"/>
                  <a:pt x="84" y="32"/>
                </a:cubicBezTo>
                <a:cubicBezTo>
                  <a:pt x="83" y="32"/>
                  <a:pt x="83" y="32"/>
                  <a:pt x="83" y="32"/>
                </a:cubicBezTo>
                <a:cubicBezTo>
                  <a:pt x="80" y="34"/>
                  <a:pt x="76" y="36"/>
                  <a:pt x="73" y="38"/>
                </a:cubicBezTo>
                <a:cubicBezTo>
                  <a:pt x="73" y="39"/>
                  <a:pt x="73" y="39"/>
                  <a:pt x="73" y="39"/>
                </a:cubicBezTo>
                <a:cubicBezTo>
                  <a:pt x="72" y="38"/>
                  <a:pt x="72" y="38"/>
                  <a:pt x="72" y="38"/>
                </a:cubicBezTo>
                <a:cubicBezTo>
                  <a:pt x="70" y="37"/>
                  <a:pt x="68" y="36"/>
                  <a:pt x="66" y="34"/>
                </a:cubicBezTo>
                <a:cubicBezTo>
                  <a:pt x="64" y="33"/>
                  <a:pt x="62" y="31"/>
                  <a:pt x="60" y="30"/>
                </a:cubicBezTo>
                <a:cubicBezTo>
                  <a:pt x="58" y="32"/>
                  <a:pt x="56" y="33"/>
                  <a:pt x="54" y="35"/>
                </a:cubicBezTo>
                <a:cubicBezTo>
                  <a:pt x="54" y="37"/>
                  <a:pt x="55" y="40"/>
                  <a:pt x="56" y="42"/>
                </a:cubicBezTo>
                <a:cubicBezTo>
                  <a:pt x="57" y="44"/>
                  <a:pt x="58" y="47"/>
                  <a:pt x="59" y="49"/>
                </a:cubicBezTo>
                <a:cubicBezTo>
                  <a:pt x="59" y="49"/>
                  <a:pt x="59" y="49"/>
                  <a:pt x="59" y="49"/>
                </a:cubicBezTo>
                <a:cubicBezTo>
                  <a:pt x="58" y="50"/>
                  <a:pt x="58" y="50"/>
                  <a:pt x="58" y="50"/>
                </a:cubicBezTo>
                <a:cubicBezTo>
                  <a:pt x="56" y="53"/>
                  <a:pt x="53" y="55"/>
                  <a:pt x="50" y="58"/>
                </a:cubicBezTo>
                <a:cubicBezTo>
                  <a:pt x="50" y="59"/>
                  <a:pt x="50" y="59"/>
                  <a:pt x="50" y="59"/>
                </a:cubicBezTo>
                <a:cubicBezTo>
                  <a:pt x="49" y="59"/>
                  <a:pt x="49" y="59"/>
                  <a:pt x="49" y="59"/>
                </a:cubicBezTo>
                <a:cubicBezTo>
                  <a:pt x="47" y="58"/>
                  <a:pt x="44" y="57"/>
                  <a:pt x="42" y="56"/>
                </a:cubicBezTo>
                <a:cubicBezTo>
                  <a:pt x="40" y="55"/>
                  <a:pt x="37" y="54"/>
                  <a:pt x="35" y="54"/>
                </a:cubicBezTo>
                <a:cubicBezTo>
                  <a:pt x="33" y="56"/>
                  <a:pt x="32" y="58"/>
                  <a:pt x="30" y="60"/>
                </a:cubicBezTo>
                <a:cubicBezTo>
                  <a:pt x="32" y="62"/>
                  <a:pt x="33" y="64"/>
                  <a:pt x="34" y="66"/>
                </a:cubicBezTo>
                <a:cubicBezTo>
                  <a:pt x="36" y="68"/>
                  <a:pt x="37" y="70"/>
                  <a:pt x="38" y="72"/>
                </a:cubicBezTo>
                <a:cubicBezTo>
                  <a:pt x="39" y="72"/>
                  <a:pt x="39" y="72"/>
                  <a:pt x="39" y="72"/>
                </a:cubicBezTo>
                <a:cubicBezTo>
                  <a:pt x="38" y="73"/>
                  <a:pt x="38" y="73"/>
                  <a:pt x="38" y="73"/>
                </a:cubicBezTo>
                <a:cubicBezTo>
                  <a:pt x="36" y="76"/>
                  <a:pt x="34" y="80"/>
                  <a:pt x="32" y="83"/>
                </a:cubicBezTo>
                <a:cubicBezTo>
                  <a:pt x="32" y="84"/>
                  <a:pt x="32" y="84"/>
                  <a:pt x="32" y="84"/>
                </a:cubicBezTo>
                <a:cubicBezTo>
                  <a:pt x="31" y="84"/>
                  <a:pt x="31" y="84"/>
                  <a:pt x="31" y="84"/>
                </a:cubicBezTo>
                <a:cubicBezTo>
                  <a:pt x="29" y="83"/>
                  <a:pt x="26" y="83"/>
                  <a:pt x="24" y="83"/>
                </a:cubicBezTo>
                <a:cubicBezTo>
                  <a:pt x="21" y="82"/>
                  <a:pt x="19" y="82"/>
                  <a:pt x="17" y="82"/>
                </a:cubicBezTo>
                <a:cubicBezTo>
                  <a:pt x="15" y="84"/>
                  <a:pt x="14" y="86"/>
                  <a:pt x="13" y="89"/>
                </a:cubicBezTo>
                <a:cubicBezTo>
                  <a:pt x="15" y="90"/>
                  <a:pt x="16" y="92"/>
                  <a:pt x="18" y="94"/>
                </a:cubicBezTo>
                <a:cubicBezTo>
                  <a:pt x="20" y="95"/>
                  <a:pt x="22" y="97"/>
                  <a:pt x="24" y="99"/>
                </a:cubicBezTo>
                <a:cubicBezTo>
                  <a:pt x="24" y="99"/>
                  <a:pt x="24" y="99"/>
                  <a:pt x="24" y="99"/>
                </a:cubicBezTo>
                <a:cubicBezTo>
                  <a:pt x="24" y="100"/>
                  <a:pt x="24" y="100"/>
                  <a:pt x="24" y="100"/>
                </a:cubicBezTo>
                <a:cubicBezTo>
                  <a:pt x="22" y="104"/>
                  <a:pt x="21" y="108"/>
                  <a:pt x="20" y="111"/>
                </a:cubicBezTo>
                <a:cubicBezTo>
                  <a:pt x="20" y="112"/>
                  <a:pt x="20" y="112"/>
                  <a:pt x="20" y="112"/>
                </a:cubicBezTo>
                <a:cubicBezTo>
                  <a:pt x="19" y="112"/>
                  <a:pt x="19" y="112"/>
                  <a:pt x="19" y="112"/>
                </a:cubicBezTo>
                <a:cubicBezTo>
                  <a:pt x="17" y="112"/>
                  <a:pt x="14" y="112"/>
                  <a:pt x="12" y="113"/>
                </a:cubicBezTo>
                <a:cubicBezTo>
                  <a:pt x="9" y="113"/>
                  <a:pt x="7" y="113"/>
                  <a:pt x="4" y="113"/>
                </a:cubicBezTo>
                <a:cubicBezTo>
                  <a:pt x="4" y="116"/>
                  <a:pt x="3" y="118"/>
                  <a:pt x="3" y="121"/>
                </a:cubicBezTo>
                <a:cubicBezTo>
                  <a:pt x="5" y="122"/>
                  <a:pt x="7" y="123"/>
                  <a:pt x="9" y="125"/>
                </a:cubicBezTo>
                <a:cubicBezTo>
                  <a:pt x="11" y="126"/>
                  <a:pt x="13" y="127"/>
                  <a:pt x="15" y="128"/>
                </a:cubicBezTo>
                <a:cubicBezTo>
                  <a:pt x="16" y="129"/>
                  <a:pt x="16" y="129"/>
                  <a:pt x="16" y="129"/>
                </a:cubicBezTo>
                <a:cubicBezTo>
                  <a:pt x="16" y="130"/>
                  <a:pt x="16" y="130"/>
                  <a:pt x="16" y="130"/>
                </a:cubicBezTo>
                <a:cubicBezTo>
                  <a:pt x="15" y="133"/>
                  <a:pt x="15" y="137"/>
                  <a:pt x="15" y="141"/>
                </a:cubicBezTo>
                <a:cubicBezTo>
                  <a:pt x="14" y="142"/>
                  <a:pt x="14" y="142"/>
                  <a:pt x="14" y="142"/>
                </a:cubicBezTo>
                <a:cubicBezTo>
                  <a:pt x="14" y="142"/>
                  <a:pt x="14" y="142"/>
                  <a:pt x="14" y="142"/>
                </a:cubicBezTo>
                <a:cubicBezTo>
                  <a:pt x="12" y="143"/>
                  <a:pt x="9" y="144"/>
                  <a:pt x="7" y="145"/>
                </a:cubicBezTo>
                <a:cubicBezTo>
                  <a:pt x="4" y="145"/>
                  <a:pt x="2" y="146"/>
                  <a:pt x="0" y="147"/>
                </a:cubicBezTo>
                <a:cubicBezTo>
                  <a:pt x="0" y="147"/>
                  <a:pt x="0" y="147"/>
                  <a:pt x="0" y="147"/>
                </a:cubicBezTo>
                <a:cubicBezTo>
                  <a:pt x="0" y="148"/>
                  <a:pt x="0" y="150"/>
                  <a:pt x="0" y="151"/>
                </a:cubicBezTo>
                <a:cubicBezTo>
                  <a:pt x="0" y="152"/>
                  <a:pt x="0" y="153"/>
                  <a:pt x="0" y="155"/>
                </a:cubicBezTo>
                <a:cubicBezTo>
                  <a:pt x="0" y="155"/>
                  <a:pt x="0" y="155"/>
                  <a:pt x="0" y="155"/>
                </a:cubicBezTo>
                <a:cubicBezTo>
                  <a:pt x="2" y="156"/>
                  <a:pt x="4" y="156"/>
                  <a:pt x="7" y="157"/>
                </a:cubicBezTo>
                <a:cubicBezTo>
                  <a:pt x="9" y="158"/>
                  <a:pt x="12" y="158"/>
                  <a:pt x="14" y="159"/>
                </a:cubicBezTo>
                <a:cubicBezTo>
                  <a:pt x="14" y="160"/>
                  <a:pt x="14" y="160"/>
                  <a:pt x="14" y="160"/>
                </a:cubicBezTo>
                <a:cubicBezTo>
                  <a:pt x="15" y="160"/>
                  <a:pt x="15" y="160"/>
                  <a:pt x="15" y="160"/>
                </a:cubicBezTo>
                <a:cubicBezTo>
                  <a:pt x="15" y="165"/>
                  <a:pt x="15" y="168"/>
                  <a:pt x="16" y="172"/>
                </a:cubicBezTo>
                <a:cubicBezTo>
                  <a:pt x="16" y="173"/>
                  <a:pt x="16" y="173"/>
                  <a:pt x="16" y="173"/>
                </a:cubicBezTo>
                <a:cubicBezTo>
                  <a:pt x="15" y="173"/>
                  <a:pt x="15" y="173"/>
                  <a:pt x="15" y="173"/>
                </a:cubicBezTo>
                <a:cubicBezTo>
                  <a:pt x="13" y="174"/>
                  <a:pt x="11" y="176"/>
                  <a:pt x="9" y="177"/>
                </a:cubicBezTo>
                <a:cubicBezTo>
                  <a:pt x="7" y="178"/>
                  <a:pt x="5" y="179"/>
                  <a:pt x="3" y="181"/>
                </a:cubicBezTo>
                <a:cubicBezTo>
                  <a:pt x="3" y="183"/>
                  <a:pt x="4" y="186"/>
                  <a:pt x="4" y="188"/>
                </a:cubicBezTo>
                <a:cubicBezTo>
                  <a:pt x="7" y="189"/>
                  <a:pt x="9" y="189"/>
                  <a:pt x="12" y="189"/>
                </a:cubicBezTo>
                <a:cubicBezTo>
                  <a:pt x="14" y="189"/>
                  <a:pt x="17" y="189"/>
                  <a:pt x="19" y="190"/>
                </a:cubicBezTo>
                <a:cubicBezTo>
                  <a:pt x="20" y="190"/>
                  <a:pt x="20" y="190"/>
                  <a:pt x="20" y="190"/>
                </a:cubicBezTo>
                <a:cubicBezTo>
                  <a:pt x="20" y="190"/>
                  <a:pt x="20" y="190"/>
                  <a:pt x="20" y="190"/>
                </a:cubicBezTo>
                <a:cubicBezTo>
                  <a:pt x="21" y="194"/>
                  <a:pt x="22" y="198"/>
                  <a:pt x="24" y="201"/>
                </a:cubicBezTo>
                <a:cubicBezTo>
                  <a:pt x="24" y="202"/>
                  <a:pt x="24" y="202"/>
                  <a:pt x="24" y="202"/>
                </a:cubicBezTo>
                <a:cubicBezTo>
                  <a:pt x="24" y="203"/>
                  <a:pt x="24" y="203"/>
                  <a:pt x="24" y="203"/>
                </a:cubicBezTo>
                <a:cubicBezTo>
                  <a:pt x="22" y="204"/>
                  <a:pt x="20" y="206"/>
                  <a:pt x="18" y="208"/>
                </a:cubicBezTo>
                <a:cubicBezTo>
                  <a:pt x="16" y="210"/>
                  <a:pt x="15" y="211"/>
                  <a:pt x="13" y="213"/>
                </a:cubicBezTo>
                <a:cubicBezTo>
                  <a:pt x="14" y="215"/>
                  <a:pt x="15" y="218"/>
                  <a:pt x="17" y="220"/>
                </a:cubicBezTo>
                <a:cubicBezTo>
                  <a:pt x="19" y="220"/>
                  <a:pt x="21" y="219"/>
                  <a:pt x="24" y="219"/>
                </a:cubicBezTo>
                <a:cubicBezTo>
                  <a:pt x="26" y="219"/>
                  <a:pt x="29" y="218"/>
                  <a:pt x="31" y="218"/>
                </a:cubicBezTo>
                <a:cubicBezTo>
                  <a:pt x="32" y="218"/>
                  <a:pt x="32" y="218"/>
                  <a:pt x="32" y="218"/>
                </a:cubicBezTo>
                <a:cubicBezTo>
                  <a:pt x="32" y="219"/>
                  <a:pt x="32" y="219"/>
                  <a:pt x="32" y="219"/>
                </a:cubicBezTo>
                <a:cubicBezTo>
                  <a:pt x="34" y="222"/>
                  <a:pt x="36" y="225"/>
                  <a:pt x="38" y="228"/>
                </a:cubicBezTo>
                <a:cubicBezTo>
                  <a:pt x="39" y="229"/>
                  <a:pt x="39" y="229"/>
                  <a:pt x="39" y="229"/>
                </a:cubicBezTo>
                <a:cubicBezTo>
                  <a:pt x="38" y="230"/>
                  <a:pt x="38" y="230"/>
                  <a:pt x="38" y="230"/>
                </a:cubicBezTo>
                <a:cubicBezTo>
                  <a:pt x="37" y="232"/>
                  <a:pt x="36" y="234"/>
                  <a:pt x="34" y="236"/>
                </a:cubicBezTo>
                <a:cubicBezTo>
                  <a:pt x="33" y="238"/>
                  <a:pt x="32" y="240"/>
                  <a:pt x="30" y="242"/>
                </a:cubicBezTo>
                <a:cubicBezTo>
                  <a:pt x="32" y="244"/>
                  <a:pt x="33" y="246"/>
                  <a:pt x="35" y="248"/>
                </a:cubicBezTo>
                <a:cubicBezTo>
                  <a:pt x="37" y="247"/>
                  <a:pt x="40" y="246"/>
                  <a:pt x="42" y="246"/>
                </a:cubicBezTo>
                <a:cubicBezTo>
                  <a:pt x="44" y="245"/>
                  <a:pt x="47" y="244"/>
                  <a:pt x="49" y="243"/>
                </a:cubicBezTo>
                <a:cubicBezTo>
                  <a:pt x="50" y="243"/>
                  <a:pt x="50" y="243"/>
                  <a:pt x="50" y="243"/>
                </a:cubicBezTo>
                <a:cubicBezTo>
                  <a:pt x="50" y="243"/>
                  <a:pt x="50" y="243"/>
                  <a:pt x="50" y="243"/>
                </a:cubicBezTo>
                <a:cubicBezTo>
                  <a:pt x="53" y="246"/>
                  <a:pt x="56" y="249"/>
                  <a:pt x="58" y="251"/>
                </a:cubicBezTo>
                <a:cubicBezTo>
                  <a:pt x="59" y="252"/>
                  <a:pt x="59" y="252"/>
                  <a:pt x="59" y="252"/>
                </a:cubicBezTo>
                <a:cubicBezTo>
                  <a:pt x="59" y="253"/>
                  <a:pt x="59" y="253"/>
                  <a:pt x="59" y="253"/>
                </a:cubicBezTo>
                <a:cubicBezTo>
                  <a:pt x="58" y="255"/>
                  <a:pt x="57" y="257"/>
                  <a:pt x="56" y="260"/>
                </a:cubicBezTo>
                <a:cubicBezTo>
                  <a:pt x="55" y="262"/>
                  <a:pt x="54" y="264"/>
                  <a:pt x="54" y="266"/>
                </a:cubicBezTo>
                <a:cubicBezTo>
                  <a:pt x="56" y="268"/>
                  <a:pt x="58" y="270"/>
                  <a:pt x="60" y="271"/>
                </a:cubicBezTo>
                <a:cubicBezTo>
                  <a:pt x="62" y="270"/>
                  <a:pt x="64" y="269"/>
                  <a:pt x="66" y="267"/>
                </a:cubicBezTo>
                <a:cubicBezTo>
                  <a:pt x="68" y="266"/>
                  <a:pt x="70" y="265"/>
                  <a:pt x="72" y="263"/>
                </a:cubicBezTo>
                <a:cubicBezTo>
                  <a:pt x="73" y="263"/>
                  <a:pt x="73" y="263"/>
                  <a:pt x="73" y="263"/>
                </a:cubicBezTo>
                <a:cubicBezTo>
                  <a:pt x="73" y="263"/>
                  <a:pt x="73" y="263"/>
                  <a:pt x="73" y="263"/>
                </a:cubicBezTo>
                <a:cubicBezTo>
                  <a:pt x="76" y="266"/>
                  <a:pt x="80" y="268"/>
                  <a:pt x="83" y="270"/>
                </a:cubicBezTo>
                <a:cubicBezTo>
                  <a:pt x="84" y="270"/>
                  <a:pt x="84" y="270"/>
                  <a:pt x="84" y="270"/>
                </a:cubicBezTo>
                <a:cubicBezTo>
                  <a:pt x="84" y="271"/>
                  <a:pt x="84" y="271"/>
                  <a:pt x="84" y="271"/>
                </a:cubicBezTo>
                <a:cubicBezTo>
                  <a:pt x="83" y="273"/>
                  <a:pt x="83" y="276"/>
                  <a:pt x="83" y="278"/>
                </a:cubicBezTo>
                <a:cubicBezTo>
                  <a:pt x="82" y="280"/>
                  <a:pt x="82" y="283"/>
                  <a:pt x="82" y="285"/>
                </a:cubicBezTo>
                <a:cubicBezTo>
                  <a:pt x="84" y="286"/>
                  <a:pt x="86" y="287"/>
                  <a:pt x="89" y="289"/>
                </a:cubicBezTo>
                <a:cubicBezTo>
                  <a:pt x="90" y="287"/>
                  <a:pt x="92" y="285"/>
                  <a:pt x="94" y="283"/>
                </a:cubicBezTo>
                <a:cubicBezTo>
                  <a:pt x="96" y="282"/>
                  <a:pt x="97" y="280"/>
                  <a:pt x="99" y="278"/>
                </a:cubicBezTo>
                <a:cubicBezTo>
                  <a:pt x="100" y="278"/>
                  <a:pt x="100" y="278"/>
                  <a:pt x="100" y="278"/>
                </a:cubicBezTo>
                <a:cubicBezTo>
                  <a:pt x="100" y="278"/>
                  <a:pt x="100" y="278"/>
                  <a:pt x="100" y="278"/>
                </a:cubicBezTo>
                <a:cubicBezTo>
                  <a:pt x="104" y="279"/>
                  <a:pt x="108" y="281"/>
                  <a:pt x="111" y="282"/>
                </a:cubicBezTo>
                <a:cubicBezTo>
                  <a:pt x="112" y="282"/>
                  <a:pt x="112" y="282"/>
                  <a:pt x="112" y="282"/>
                </a:cubicBezTo>
                <a:cubicBezTo>
                  <a:pt x="112" y="283"/>
                  <a:pt x="112" y="283"/>
                  <a:pt x="112" y="283"/>
                </a:cubicBezTo>
                <a:cubicBezTo>
                  <a:pt x="112" y="285"/>
                  <a:pt x="113" y="288"/>
                  <a:pt x="113" y="290"/>
                </a:cubicBezTo>
                <a:cubicBezTo>
                  <a:pt x="113" y="292"/>
                  <a:pt x="113" y="295"/>
                  <a:pt x="113" y="297"/>
                </a:cubicBezTo>
                <a:cubicBezTo>
                  <a:pt x="116" y="298"/>
                  <a:pt x="118" y="298"/>
                  <a:pt x="121" y="299"/>
                </a:cubicBezTo>
                <a:cubicBezTo>
                  <a:pt x="122" y="297"/>
                  <a:pt x="124" y="295"/>
                  <a:pt x="125" y="293"/>
                </a:cubicBezTo>
                <a:cubicBezTo>
                  <a:pt x="126" y="291"/>
                  <a:pt x="127" y="288"/>
                  <a:pt x="129" y="287"/>
                </a:cubicBezTo>
                <a:cubicBezTo>
                  <a:pt x="129" y="286"/>
                  <a:pt x="129" y="286"/>
                  <a:pt x="129" y="286"/>
                </a:cubicBezTo>
                <a:cubicBezTo>
                  <a:pt x="130" y="286"/>
                  <a:pt x="130" y="286"/>
                  <a:pt x="130" y="286"/>
                </a:cubicBezTo>
                <a:cubicBezTo>
                  <a:pt x="133" y="286"/>
                  <a:pt x="137" y="287"/>
                  <a:pt x="141" y="287"/>
                </a:cubicBezTo>
                <a:cubicBezTo>
                  <a:pt x="142" y="287"/>
                  <a:pt x="142" y="287"/>
                  <a:pt x="142" y="287"/>
                </a:cubicBezTo>
                <a:cubicBezTo>
                  <a:pt x="142" y="288"/>
                  <a:pt x="142" y="288"/>
                  <a:pt x="142" y="288"/>
                </a:cubicBezTo>
                <a:cubicBezTo>
                  <a:pt x="143" y="290"/>
                  <a:pt x="144" y="293"/>
                  <a:pt x="145" y="295"/>
                </a:cubicBezTo>
                <a:cubicBezTo>
                  <a:pt x="145" y="297"/>
                  <a:pt x="146" y="300"/>
                  <a:pt x="147" y="302"/>
                </a:cubicBezTo>
                <a:cubicBezTo>
                  <a:pt x="147" y="302"/>
                  <a:pt x="147" y="302"/>
                  <a:pt x="147" y="302"/>
                </a:cubicBezTo>
                <a:cubicBezTo>
                  <a:pt x="150" y="302"/>
                  <a:pt x="152" y="302"/>
                  <a:pt x="155" y="302"/>
                </a:cubicBezTo>
                <a:cubicBezTo>
                  <a:pt x="155" y="302"/>
                  <a:pt x="155" y="302"/>
                  <a:pt x="155" y="302"/>
                </a:cubicBezTo>
                <a:cubicBezTo>
                  <a:pt x="156" y="300"/>
                  <a:pt x="156" y="297"/>
                  <a:pt x="157" y="295"/>
                </a:cubicBezTo>
                <a:cubicBezTo>
                  <a:pt x="158" y="293"/>
                  <a:pt x="159" y="290"/>
                  <a:pt x="159" y="288"/>
                </a:cubicBezTo>
                <a:cubicBezTo>
                  <a:pt x="160" y="287"/>
                  <a:pt x="160" y="287"/>
                  <a:pt x="160" y="287"/>
                </a:cubicBezTo>
                <a:cubicBezTo>
                  <a:pt x="161" y="287"/>
                  <a:pt x="161" y="287"/>
                  <a:pt x="161" y="287"/>
                </a:cubicBezTo>
                <a:cubicBezTo>
                  <a:pt x="165" y="287"/>
                  <a:pt x="168" y="286"/>
                  <a:pt x="172" y="286"/>
                </a:cubicBezTo>
                <a:cubicBezTo>
                  <a:pt x="173" y="286"/>
                  <a:pt x="173" y="286"/>
                  <a:pt x="173" y="286"/>
                </a:cubicBezTo>
                <a:cubicBezTo>
                  <a:pt x="173" y="287"/>
                  <a:pt x="173" y="287"/>
                  <a:pt x="173" y="287"/>
                </a:cubicBezTo>
                <a:cubicBezTo>
                  <a:pt x="175" y="288"/>
                  <a:pt x="176" y="291"/>
                  <a:pt x="177" y="293"/>
                </a:cubicBezTo>
                <a:cubicBezTo>
                  <a:pt x="178" y="295"/>
                  <a:pt x="180" y="297"/>
                  <a:pt x="181" y="299"/>
                </a:cubicBezTo>
                <a:cubicBezTo>
                  <a:pt x="183" y="298"/>
                  <a:pt x="186" y="298"/>
                  <a:pt x="188" y="297"/>
                </a:cubicBezTo>
                <a:cubicBezTo>
                  <a:pt x="189" y="295"/>
                  <a:pt x="189" y="292"/>
                  <a:pt x="189" y="290"/>
                </a:cubicBezTo>
                <a:cubicBezTo>
                  <a:pt x="189" y="288"/>
                  <a:pt x="189" y="285"/>
                  <a:pt x="190" y="283"/>
                </a:cubicBezTo>
                <a:cubicBezTo>
                  <a:pt x="190" y="282"/>
                  <a:pt x="190" y="282"/>
                  <a:pt x="190" y="282"/>
                </a:cubicBezTo>
                <a:cubicBezTo>
                  <a:pt x="191" y="282"/>
                  <a:pt x="191" y="282"/>
                  <a:pt x="191" y="282"/>
                </a:cubicBezTo>
                <a:cubicBezTo>
                  <a:pt x="194" y="281"/>
                  <a:pt x="198" y="279"/>
                  <a:pt x="202" y="278"/>
                </a:cubicBezTo>
                <a:cubicBezTo>
                  <a:pt x="202" y="278"/>
                  <a:pt x="202" y="278"/>
                  <a:pt x="202" y="278"/>
                </a:cubicBezTo>
                <a:cubicBezTo>
                  <a:pt x="203" y="278"/>
                  <a:pt x="203" y="278"/>
                  <a:pt x="203" y="278"/>
                </a:cubicBezTo>
                <a:cubicBezTo>
                  <a:pt x="205" y="280"/>
                  <a:pt x="206" y="282"/>
                  <a:pt x="208" y="283"/>
                </a:cubicBezTo>
                <a:cubicBezTo>
                  <a:pt x="210" y="285"/>
                  <a:pt x="211" y="287"/>
                  <a:pt x="213" y="289"/>
                </a:cubicBezTo>
                <a:cubicBezTo>
                  <a:pt x="215" y="288"/>
                  <a:pt x="218" y="286"/>
                  <a:pt x="220" y="285"/>
                </a:cubicBezTo>
                <a:cubicBezTo>
                  <a:pt x="220" y="283"/>
                  <a:pt x="219" y="280"/>
                  <a:pt x="219" y="278"/>
                </a:cubicBezTo>
                <a:cubicBezTo>
                  <a:pt x="219" y="276"/>
                  <a:pt x="218" y="273"/>
                  <a:pt x="218" y="271"/>
                </a:cubicBezTo>
                <a:cubicBezTo>
                  <a:pt x="218" y="270"/>
                  <a:pt x="218" y="270"/>
                  <a:pt x="218" y="270"/>
                </a:cubicBezTo>
                <a:cubicBezTo>
                  <a:pt x="219" y="270"/>
                  <a:pt x="219" y="270"/>
                  <a:pt x="219" y="270"/>
                </a:cubicBezTo>
                <a:cubicBezTo>
                  <a:pt x="222" y="268"/>
                  <a:pt x="225" y="266"/>
                  <a:pt x="228" y="263"/>
                </a:cubicBezTo>
                <a:cubicBezTo>
                  <a:pt x="229" y="263"/>
                  <a:pt x="229" y="263"/>
                  <a:pt x="229" y="263"/>
                </a:cubicBezTo>
                <a:cubicBezTo>
                  <a:pt x="230" y="263"/>
                  <a:pt x="230" y="263"/>
                  <a:pt x="230" y="263"/>
                </a:cubicBezTo>
                <a:cubicBezTo>
                  <a:pt x="232" y="265"/>
                  <a:pt x="234" y="266"/>
                  <a:pt x="236" y="267"/>
                </a:cubicBezTo>
                <a:cubicBezTo>
                  <a:pt x="238" y="269"/>
                  <a:pt x="240" y="270"/>
                  <a:pt x="242" y="271"/>
                </a:cubicBezTo>
                <a:cubicBezTo>
                  <a:pt x="244" y="270"/>
                  <a:pt x="246" y="268"/>
                  <a:pt x="248" y="266"/>
                </a:cubicBezTo>
                <a:cubicBezTo>
                  <a:pt x="247" y="264"/>
                  <a:pt x="247" y="262"/>
                  <a:pt x="246" y="260"/>
                </a:cubicBezTo>
                <a:cubicBezTo>
                  <a:pt x="245" y="257"/>
                  <a:pt x="244" y="255"/>
                  <a:pt x="243" y="253"/>
                </a:cubicBezTo>
                <a:cubicBezTo>
                  <a:pt x="243" y="252"/>
                  <a:pt x="243" y="252"/>
                  <a:pt x="243" y="252"/>
                </a:cubicBezTo>
                <a:cubicBezTo>
                  <a:pt x="243" y="251"/>
                  <a:pt x="243" y="251"/>
                  <a:pt x="243" y="251"/>
                </a:cubicBezTo>
                <a:cubicBezTo>
                  <a:pt x="246" y="249"/>
                  <a:pt x="249" y="246"/>
                  <a:pt x="252" y="243"/>
                </a:cubicBezTo>
                <a:cubicBezTo>
                  <a:pt x="252" y="243"/>
                  <a:pt x="252" y="243"/>
                  <a:pt x="252" y="243"/>
                </a:cubicBezTo>
                <a:cubicBezTo>
                  <a:pt x="253" y="243"/>
                  <a:pt x="253" y="243"/>
                  <a:pt x="253" y="243"/>
                </a:cubicBezTo>
                <a:cubicBezTo>
                  <a:pt x="255" y="244"/>
                  <a:pt x="258" y="245"/>
                  <a:pt x="260" y="246"/>
                </a:cubicBezTo>
                <a:cubicBezTo>
                  <a:pt x="262" y="246"/>
                  <a:pt x="264" y="247"/>
                  <a:pt x="267" y="248"/>
                </a:cubicBezTo>
                <a:cubicBezTo>
                  <a:pt x="268" y="246"/>
                  <a:pt x="270" y="244"/>
                  <a:pt x="271" y="242"/>
                </a:cubicBezTo>
                <a:cubicBezTo>
                  <a:pt x="270" y="240"/>
                  <a:pt x="269" y="238"/>
                  <a:pt x="268" y="236"/>
                </a:cubicBezTo>
                <a:cubicBezTo>
                  <a:pt x="266" y="234"/>
                  <a:pt x="265" y="232"/>
                  <a:pt x="264" y="230"/>
                </a:cubicBezTo>
                <a:cubicBezTo>
                  <a:pt x="263" y="229"/>
                  <a:pt x="263" y="229"/>
                  <a:pt x="263" y="229"/>
                </a:cubicBezTo>
                <a:cubicBezTo>
                  <a:pt x="264" y="228"/>
                  <a:pt x="264" y="228"/>
                  <a:pt x="264" y="228"/>
                </a:cubicBezTo>
                <a:cubicBezTo>
                  <a:pt x="266" y="225"/>
                  <a:pt x="268" y="222"/>
                  <a:pt x="270" y="219"/>
                </a:cubicBezTo>
                <a:cubicBezTo>
                  <a:pt x="270" y="218"/>
                  <a:pt x="270" y="218"/>
                  <a:pt x="270" y="218"/>
                </a:cubicBezTo>
                <a:cubicBezTo>
                  <a:pt x="271" y="218"/>
                  <a:pt x="271" y="218"/>
                  <a:pt x="271" y="218"/>
                </a:cubicBezTo>
                <a:cubicBezTo>
                  <a:pt x="273" y="218"/>
                  <a:pt x="276" y="219"/>
                  <a:pt x="278" y="219"/>
                </a:cubicBezTo>
                <a:cubicBezTo>
                  <a:pt x="281" y="219"/>
                  <a:pt x="283" y="220"/>
                  <a:pt x="285" y="220"/>
                </a:cubicBezTo>
                <a:cubicBezTo>
                  <a:pt x="286" y="218"/>
                  <a:pt x="288" y="215"/>
                  <a:pt x="289" y="213"/>
                </a:cubicBezTo>
                <a:cubicBezTo>
                  <a:pt x="287" y="211"/>
                  <a:pt x="285" y="210"/>
                  <a:pt x="284" y="208"/>
                </a:cubicBezTo>
                <a:cubicBezTo>
                  <a:pt x="282" y="206"/>
                  <a:pt x="280" y="204"/>
                  <a:pt x="278" y="203"/>
                </a:cubicBezTo>
                <a:cubicBezTo>
                  <a:pt x="278" y="202"/>
                  <a:pt x="278" y="202"/>
                  <a:pt x="278" y="202"/>
                </a:cubicBezTo>
                <a:cubicBezTo>
                  <a:pt x="278" y="201"/>
                  <a:pt x="278" y="201"/>
                  <a:pt x="278" y="201"/>
                </a:cubicBezTo>
                <a:cubicBezTo>
                  <a:pt x="279" y="198"/>
                  <a:pt x="281" y="194"/>
                  <a:pt x="282" y="190"/>
                </a:cubicBezTo>
                <a:cubicBezTo>
                  <a:pt x="282" y="190"/>
                  <a:pt x="282" y="190"/>
                  <a:pt x="282" y="190"/>
                </a:cubicBezTo>
                <a:cubicBezTo>
                  <a:pt x="283" y="190"/>
                  <a:pt x="283" y="190"/>
                  <a:pt x="283" y="190"/>
                </a:cubicBezTo>
                <a:cubicBezTo>
                  <a:pt x="285" y="189"/>
                  <a:pt x="288" y="189"/>
                  <a:pt x="290" y="189"/>
                </a:cubicBezTo>
                <a:cubicBezTo>
                  <a:pt x="293" y="189"/>
                  <a:pt x="295" y="189"/>
                  <a:pt x="297" y="188"/>
                </a:cubicBezTo>
                <a:cubicBezTo>
                  <a:pt x="298" y="186"/>
                  <a:pt x="299" y="183"/>
                  <a:pt x="299" y="181"/>
                </a:cubicBezTo>
                <a:cubicBezTo>
                  <a:pt x="297" y="179"/>
                  <a:pt x="295" y="178"/>
                  <a:pt x="293" y="177"/>
                </a:cubicBezTo>
                <a:cubicBezTo>
                  <a:pt x="291" y="176"/>
                  <a:pt x="289" y="174"/>
                  <a:pt x="287" y="173"/>
                </a:cubicBezTo>
                <a:cubicBezTo>
                  <a:pt x="286" y="173"/>
                  <a:pt x="286" y="173"/>
                  <a:pt x="286" y="173"/>
                </a:cubicBezTo>
                <a:cubicBezTo>
                  <a:pt x="286" y="172"/>
                  <a:pt x="286" y="172"/>
                  <a:pt x="286" y="172"/>
                </a:cubicBezTo>
                <a:cubicBezTo>
                  <a:pt x="287" y="168"/>
                  <a:pt x="287" y="165"/>
                  <a:pt x="287" y="160"/>
                </a:cubicBezTo>
                <a:cubicBezTo>
                  <a:pt x="287" y="160"/>
                  <a:pt x="287" y="160"/>
                  <a:pt x="287" y="160"/>
                </a:cubicBezTo>
                <a:cubicBezTo>
                  <a:pt x="288" y="159"/>
                  <a:pt x="288" y="159"/>
                  <a:pt x="288" y="159"/>
                </a:cubicBezTo>
                <a:cubicBezTo>
                  <a:pt x="290" y="159"/>
                  <a:pt x="293" y="158"/>
                  <a:pt x="295" y="157"/>
                </a:cubicBezTo>
                <a:cubicBezTo>
                  <a:pt x="297" y="156"/>
                  <a:pt x="300" y="156"/>
                  <a:pt x="302" y="155"/>
                </a:cubicBezTo>
                <a:cubicBezTo>
                  <a:pt x="302" y="155"/>
                  <a:pt x="302" y="155"/>
                  <a:pt x="302" y="155"/>
                </a:cubicBezTo>
                <a:cubicBezTo>
                  <a:pt x="302" y="153"/>
                  <a:pt x="302" y="152"/>
                  <a:pt x="302" y="151"/>
                </a:cubicBezTo>
                <a:cubicBezTo>
                  <a:pt x="302" y="149"/>
                  <a:pt x="302" y="148"/>
                  <a:pt x="302" y="147"/>
                </a:cubicBezTo>
                <a:close/>
                <a:moveTo>
                  <a:pt x="159" y="110"/>
                </a:moveTo>
                <a:cubicBezTo>
                  <a:pt x="161" y="93"/>
                  <a:pt x="164" y="76"/>
                  <a:pt x="169" y="59"/>
                </a:cubicBezTo>
                <a:cubicBezTo>
                  <a:pt x="169" y="58"/>
                  <a:pt x="169" y="58"/>
                  <a:pt x="169" y="58"/>
                </a:cubicBezTo>
                <a:cubicBezTo>
                  <a:pt x="170" y="59"/>
                  <a:pt x="170" y="59"/>
                  <a:pt x="170" y="59"/>
                </a:cubicBezTo>
                <a:cubicBezTo>
                  <a:pt x="182" y="61"/>
                  <a:pt x="193" y="66"/>
                  <a:pt x="203" y="72"/>
                </a:cubicBezTo>
                <a:cubicBezTo>
                  <a:pt x="204" y="73"/>
                  <a:pt x="204" y="73"/>
                  <a:pt x="204" y="73"/>
                </a:cubicBezTo>
                <a:cubicBezTo>
                  <a:pt x="203" y="74"/>
                  <a:pt x="203" y="74"/>
                  <a:pt x="203" y="74"/>
                </a:cubicBezTo>
                <a:cubicBezTo>
                  <a:pt x="195" y="90"/>
                  <a:pt x="185" y="104"/>
                  <a:pt x="174" y="116"/>
                </a:cubicBezTo>
                <a:cubicBezTo>
                  <a:pt x="173" y="117"/>
                  <a:pt x="173" y="117"/>
                  <a:pt x="173" y="117"/>
                </a:cubicBezTo>
                <a:cubicBezTo>
                  <a:pt x="172" y="117"/>
                  <a:pt x="172" y="117"/>
                  <a:pt x="172" y="117"/>
                </a:cubicBezTo>
                <a:cubicBezTo>
                  <a:pt x="169" y="114"/>
                  <a:pt x="165" y="112"/>
                  <a:pt x="160" y="111"/>
                </a:cubicBezTo>
                <a:cubicBezTo>
                  <a:pt x="159" y="111"/>
                  <a:pt x="159" y="111"/>
                  <a:pt x="159" y="111"/>
                </a:cubicBezTo>
                <a:lnTo>
                  <a:pt x="159" y="110"/>
                </a:lnTo>
                <a:close/>
                <a:moveTo>
                  <a:pt x="99" y="72"/>
                </a:moveTo>
                <a:cubicBezTo>
                  <a:pt x="109" y="65"/>
                  <a:pt x="120" y="61"/>
                  <a:pt x="132" y="58"/>
                </a:cubicBezTo>
                <a:cubicBezTo>
                  <a:pt x="133" y="58"/>
                  <a:pt x="133" y="58"/>
                  <a:pt x="133" y="58"/>
                </a:cubicBezTo>
                <a:cubicBezTo>
                  <a:pt x="134" y="59"/>
                  <a:pt x="134" y="59"/>
                  <a:pt x="134" y="59"/>
                </a:cubicBezTo>
                <a:cubicBezTo>
                  <a:pt x="139" y="76"/>
                  <a:pt x="142" y="93"/>
                  <a:pt x="143" y="110"/>
                </a:cubicBezTo>
                <a:cubicBezTo>
                  <a:pt x="143" y="111"/>
                  <a:pt x="143" y="111"/>
                  <a:pt x="143" y="111"/>
                </a:cubicBezTo>
                <a:cubicBezTo>
                  <a:pt x="142" y="111"/>
                  <a:pt x="142" y="111"/>
                  <a:pt x="142" y="111"/>
                </a:cubicBezTo>
                <a:cubicBezTo>
                  <a:pt x="138" y="112"/>
                  <a:pt x="134" y="114"/>
                  <a:pt x="130" y="116"/>
                </a:cubicBezTo>
                <a:cubicBezTo>
                  <a:pt x="129" y="117"/>
                  <a:pt x="129" y="117"/>
                  <a:pt x="129" y="117"/>
                </a:cubicBezTo>
                <a:cubicBezTo>
                  <a:pt x="128" y="116"/>
                  <a:pt x="128" y="116"/>
                  <a:pt x="128" y="116"/>
                </a:cubicBezTo>
                <a:cubicBezTo>
                  <a:pt x="117" y="103"/>
                  <a:pt x="107" y="89"/>
                  <a:pt x="99" y="74"/>
                </a:cubicBezTo>
                <a:cubicBezTo>
                  <a:pt x="98" y="73"/>
                  <a:pt x="98" y="73"/>
                  <a:pt x="98" y="73"/>
                </a:cubicBezTo>
                <a:lnTo>
                  <a:pt x="99" y="72"/>
                </a:lnTo>
                <a:close/>
                <a:moveTo>
                  <a:pt x="59" y="132"/>
                </a:moveTo>
                <a:cubicBezTo>
                  <a:pt x="61" y="120"/>
                  <a:pt x="66" y="109"/>
                  <a:pt x="72" y="99"/>
                </a:cubicBezTo>
                <a:cubicBezTo>
                  <a:pt x="73" y="98"/>
                  <a:pt x="73" y="98"/>
                  <a:pt x="73" y="98"/>
                </a:cubicBezTo>
                <a:cubicBezTo>
                  <a:pt x="74" y="98"/>
                  <a:pt x="74" y="98"/>
                  <a:pt x="74" y="98"/>
                </a:cubicBezTo>
                <a:cubicBezTo>
                  <a:pt x="90" y="107"/>
                  <a:pt x="104" y="116"/>
                  <a:pt x="116" y="128"/>
                </a:cubicBezTo>
                <a:cubicBezTo>
                  <a:pt x="117" y="128"/>
                  <a:pt x="117" y="128"/>
                  <a:pt x="117" y="128"/>
                </a:cubicBezTo>
                <a:cubicBezTo>
                  <a:pt x="117" y="129"/>
                  <a:pt x="117" y="129"/>
                  <a:pt x="117" y="129"/>
                </a:cubicBezTo>
                <a:cubicBezTo>
                  <a:pt x="114" y="133"/>
                  <a:pt x="113" y="137"/>
                  <a:pt x="112" y="141"/>
                </a:cubicBezTo>
                <a:cubicBezTo>
                  <a:pt x="111" y="143"/>
                  <a:pt x="111" y="143"/>
                  <a:pt x="111" y="143"/>
                </a:cubicBezTo>
                <a:cubicBezTo>
                  <a:pt x="110" y="142"/>
                  <a:pt x="110" y="142"/>
                  <a:pt x="110" y="142"/>
                </a:cubicBezTo>
                <a:cubicBezTo>
                  <a:pt x="93" y="141"/>
                  <a:pt x="76" y="138"/>
                  <a:pt x="60" y="133"/>
                </a:cubicBezTo>
                <a:cubicBezTo>
                  <a:pt x="58" y="133"/>
                  <a:pt x="58" y="133"/>
                  <a:pt x="58" y="133"/>
                </a:cubicBezTo>
                <a:lnTo>
                  <a:pt x="59" y="132"/>
                </a:lnTo>
                <a:close/>
                <a:moveTo>
                  <a:pt x="74" y="203"/>
                </a:moveTo>
                <a:cubicBezTo>
                  <a:pt x="73" y="203"/>
                  <a:pt x="73" y="203"/>
                  <a:pt x="73" y="203"/>
                </a:cubicBezTo>
                <a:cubicBezTo>
                  <a:pt x="72" y="202"/>
                  <a:pt x="72" y="202"/>
                  <a:pt x="72" y="202"/>
                </a:cubicBezTo>
                <a:cubicBezTo>
                  <a:pt x="66" y="192"/>
                  <a:pt x="61" y="181"/>
                  <a:pt x="59" y="170"/>
                </a:cubicBezTo>
                <a:cubicBezTo>
                  <a:pt x="58" y="168"/>
                  <a:pt x="58" y="168"/>
                  <a:pt x="58" y="168"/>
                </a:cubicBezTo>
                <a:cubicBezTo>
                  <a:pt x="60" y="168"/>
                  <a:pt x="60" y="168"/>
                  <a:pt x="60" y="168"/>
                </a:cubicBezTo>
                <a:cubicBezTo>
                  <a:pt x="76" y="163"/>
                  <a:pt x="93" y="160"/>
                  <a:pt x="110" y="159"/>
                </a:cubicBezTo>
                <a:cubicBezTo>
                  <a:pt x="111" y="159"/>
                  <a:pt x="111" y="159"/>
                  <a:pt x="111" y="159"/>
                </a:cubicBezTo>
                <a:cubicBezTo>
                  <a:pt x="111" y="160"/>
                  <a:pt x="111" y="160"/>
                  <a:pt x="111" y="160"/>
                </a:cubicBezTo>
                <a:cubicBezTo>
                  <a:pt x="112" y="164"/>
                  <a:pt x="114" y="168"/>
                  <a:pt x="116" y="172"/>
                </a:cubicBezTo>
                <a:cubicBezTo>
                  <a:pt x="117" y="173"/>
                  <a:pt x="117" y="173"/>
                  <a:pt x="117" y="173"/>
                </a:cubicBezTo>
                <a:cubicBezTo>
                  <a:pt x="116" y="174"/>
                  <a:pt x="116" y="174"/>
                  <a:pt x="116" y="174"/>
                </a:cubicBezTo>
                <a:cubicBezTo>
                  <a:pt x="103" y="185"/>
                  <a:pt x="89" y="194"/>
                  <a:pt x="74" y="203"/>
                </a:cubicBezTo>
                <a:close/>
                <a:moveTo>
                  <a:pt x="143" y="191"/>
                </a:moveTo>
                <a:cubicBezTo>
                  <a:pt x="141" y="208"/>
                  <a:pt x="138" y="225"/>
                  <a:pt x="133" y="242"/>
                </a:cubicBezTo>
                <a:cubicBezTo>
                  <a:pt x="133" y="243"/>
                  <a:pt x="133" y="243"/>
                  <a:pt x="133" y="243"/>
                </a:cubicBezTo>
                <a:cubicBezTo>
                  <a:pt x="132" y="243"/>
                  <a:pt x="132" y="243"/>
                  <a:pt x="132" y="243"/>
                </a:cubicBezTo>
                <a:cubicBezTo>
                  <a:pt x="120" y="241"/>
                  <a:pt x="109" y="236"/>
                  <a:pt x="99" y="229"/>
                </a:cubicBezTo>
                <a:cubicBezTo>
                  <a:pt x="98" y="229"/>
                  <a:pt x="98" y="229"/>
                  <a:pt x="98" y="229"/>
                </a:cubicBezTo>
                <a:cubicBezTo>
                  <a:pt x="98" y="228"/>
                  <a:pt x="98" y="228"/>
                  <a:pt x="98" y="228"/>
                </a:cubicBezTo>
                <a:cubicBezTo>
                  <a:pt x="107" y="212"/>
                  <a:pt x="117" y="198"/>
                  <a:pt x="128" y="185"/>
                </a:cubicBezTo>
                <a:cubicBezTo>
                  <a:pt x="128" y="184"/>
                  <a:pt x="128" y="184"/>
                  <a:pt x="128" y="184"/>
                </a:cubicBezTo>
                <a:cubicBezTo>
                  <a:pt x="129" y="185"/>
                  <a:pt x="129" y="185"/>
                  <a:pt x="129" y="185"/>
                </a:cubicBezTo>
                <a:cubicBezTo>
                  <a:pt x="133" y="187"/>
                  <a:pt x="137" y="189"/>
                  <a:pt x="142" y="190"/>
                </a:cubicBezTo>
                <a:cubicBezTo>
                  <a:pt x="143" y="190"/>
                  <a:pt x="143" y="190"/>
                  <a:pt x="143" y="190"/>
                </a:cubicBezTo>
                <a:lnTo>
                  <a:pt x="143" y="191"/>
                </a:lnTo>
                <a:close/>
                <a:moveTo>
                  <a:pt x="151" y="180"/>
                </a:moveTo>
                <a:cubicBezTo>
                  <a:pt x="143" y="180"/>
                  <a:pt x="136" y="177"/>
                  <a:pt x="130" y="171"/>
                </a:cubicBezTo>
                <a:cubicBezTo>
                  <a:pt x="125" y="166"/>
                  <a:pt x="122" y="159"/>
                  <a:pt x="122" y="151"/>
                </a:cubicBezTo>
                <a:cubicBezTo>
                  <a:pt x="122" y="143"/>
                  <a:pt x="125" y="136"/>
                  <a:pt x="130" y="130"/>
                </a:cubicBezTo>
                <a:cubicBezTo>
                  <a:pt x="136" y="125"/>
                  <a:pt x="143" y="122"/>
                  <a:pt x="151" y="122"/>
                </a:cubicBezTo>
                <a:cubicBezTo>
                  <a:pt x="159" y="122"/>
                  <a:pt x="166" y="125"/>
                  <a:pt x="172" y="130"/>
                </a:cubicBezTo>
                <a:cubicBezTo>
                  <a:pt x="183" y="142"/>
                  <a:pt x="183" y="160"/>
                  <a:pt x="172" y="171"/>
                </a:cubicBezTo>
                <a:cubicBezTo>
                  <a:pt x="166" y="177"/>
                  <a:pt x="159" y="180"/>
                  <a:pt x="151" y="180"/>
                </a:cubicBezTo>
                <a:close/>
                <a:moveTo>
                  <a:pt x="203" y="229"/>
                </a:moveTo>
                <a:cubicBezTo>
                  <a:pt x="192" y="236"/>
                  <a:pt x="181" y="241"/>
                  <a:pt x="170" y="243"/>
                </a:cubicBezTo>
                <a:cubicBezTo>
                  <a:pt x="168" y="243"/>
                  <a:pt x="168" y="243"/>
                  <a:pt x="168" y="243"/>
                </a:cubicBezTo>
                <a:cubicBezTo>
                  <a:pt x="168" y="242"/>
                  <a:pt x="168" y="242"/>
                  <a:pt x="168" y="242"/>
                </a:cubicBezTo>
                <a:cubicBezTo>
                  <a:pt x="163" y="225"/>
                  <a:pt x="160" y="208"/>
                  <a:pt x="159" y="192"/>
                </a:cubicBezTo>
                <a:cubicBezTo>
                  <a:pt x="159" y="190"/>
                  <a:pt x="159" y="190"/>
                  <a:pt x="159" y="190"/>
                </a:cubicBezTo>
                <a:cubicBezTo>
                  <a:pt x="160" y="190"/>
                  <a:pt x="160" y="190"/>
                  <a:pt x="160" y="190"/>
                </a:cubicBezTo>
                <a:cubicBezTo>
                  <a:pt x="164" y="189"/>
                  <a:pt x="168" y="188"/>
                  <a:pt x="172" y="185"/>
                </a:cubicBezTo>
                <a:cubicBezTo>
                  <a:pt x="173" y="185"/>
                  <a:pt x="173" y="185"/>
                  <a:pt x="173" y="185"/>
                </a:cubicBezTo>
                <a:cubicBezTo>
                  <a:pt x="174" y="185"/>
                  <a:pt x="174" y="185"/>
                  <a:pt x="174" y="185"/>
                </a:cubicBezTo>
                <a:cubicBezTo>
                  <a:pt x="185" y="199"/>
                  <a:pt x="195" y="213"/>
                  <a:pt x="203" y="228"/>
                </a:cubicBezTo>
                <a:cubicBezTo>
                  <a:pt x="204" y="229"/>
                  <a:pt x="204" y="229"/>
                  <a:pt x="204" y="229"/>
                </a:cubicBezTo>
                <a:lnTo>
                  <a:pt x="203" y="229"/>
                </a:lnTo>
                <a:close/>
                <a:moveTo>
                  <a:pt x="243" y="170"/>
                </a:moveTo>
                <a:cubicBezTo>
                  <a:pt x="241" y="182"/>
                  <a:pt x="236" y="193"/>
                  <a:pt x="229" y="203"/>
                </a:cubicBezTo>
                <a:cubicBezTo>
                  <a:pt x="229" y="204"/>
                  <a:pt x="229" y="204"/>
                  <a:pt x="229" y="204"/>
                </a:cubicBezTo>
                <a:cubicBezTo>
                  <a:pt x="228" y="203"/>
                  <a:pt x="228" y="203"/>
                  <a:pt x="228" y="203"/>
                </a:cubicBezTo>
                <a:cubicBezTo>
                  <a:pt x="212" y="195"/>
                  <a:pt x="198" y="185"/>
                  <a:pt x="185" y="174"/>
                </a:cubicBezTo>
                <a:cubicBezTo>
                  <a:pt x="185" y="173"/>
                  <a:pt x="185" y="173"/>
                  <a:pt x="185" y="173"/>
                </a:cubicBezTo>
                <a:cubicBezTo>
                  <a:pt x="185" y="172"/>
                  <a:pt x="185" y="172"/>
                  <a:pt x="185" y="172"/>
                </a:cubicBezTo>
                <a:cubicBezTo>
                  <a:pt x="188" y="169"/>
                  <a:pt x="189" y="164"/>
                  <a:pt x="190" y="160"/>
                </a:cubicBezTo>
                <a:cubicBezTo>
                  <a:pt x="191" y="159"/>
                  <a:pt x="191" y="159"/>
                  <a:pt x="191" y="159"/>
                </a:cubicBezTo>
                <a:cubicBezTo>
                  <a:pt x="192" y="159"/>
                  <a:pt x="192" y="159"/>
                  <a:pt x="192" y="159"/>
                </a:cubicBezTo>
                <a:cubicBezTo>
                  <a:pt x="208" y="161"/>
                  <a:pt x="225" y="164"/>
                  <a:pt x="242" y="168"/>
                </a:cubicBezTo>
                <a:cubicBezTo>
                  <a:pt x="243" y="169"/>
                  <a:pt x="243" y="169"/>
                  <a:pt x="243" y="169"/>
                </a:cubicBezTo>
                <a:lnTo>
                  <a:pt x="243" y="170"/>
                </a:lnTo>
                <a:close/>
                <a:moveTo>
                  <a:pt x="242" y="134"/>
                </a:moveTo>
                <a:cubicBezTo>
                  <a:pt x="225" y="139"/>
                  <a:pt x="208" y="142"/>
                  <a:pt x="192" y="143"/>
                </a:cubicBezTo>
                <a:cubicBezTo>
                  <a:pt x="191" y="143"/>
                  <a:pt x="191" y="143"/>
                  <a:pt x="191" y="143"/>
                </a:cubicBezTo>
                <a:cubicBezTo>
                  <a:pt x="190" y="142"/>
                  <a:pt x="190" y="142"/>
                  <a:pt x="190" y="142"/>
                </a:cubicBezTo>
                <a:cubicBezTo>
                  <a:pt x="189" y="137"/>
                  <a:pt x="188" y="133"/>
                  <a:pt x="185" y="130"/>
                </a:cubicBezTo>
                <a:cubicBezTo>
                  <a:pt x="185" y="129"/>
                  <a:pt x="185" y="129"/>
                  <a:pt x="185" y="129"/>
                </a:cubicBezTo>
                <a:cubicBezTo>
                  <a:pt x="186" y="128"/>
                  <a:pt x="186" y="128"/>
                  <a:pt x="186" y="128"/>
                </a:cubicBezTo>
                <a:cubicBezTo>
                  <a:pt x="199" y="117"/>
                  <a:pt x="213" y="107"/>
                  <a:pt x="228" y="99"/>
                </a:cubicBezTo>
                <a:cubicBezTo>
                  <a:pt x="229" y="98"/>
                  <a:pt x="229" y="98"/>
                  <a:pt x="229" y="98"/>
                </a:cubicBezTo>
                <a:cubicBezTo>
                  <a:pt x="230" y="99"/>
                  <a:pt x="230" y="99"/>
                  <a:pt x="230" y="99"/>
                </a:cubicBezTo>
                <a:cubicBezTo>
                  <a:pt x="236" y="109"/>
                  <a:pt x="241" y="120"/>
                  <a:pt x="243" y="132"/>
                </a:cubicBezTo>
                <a:cubicBezTo>
                  <a:pt x="243" y="133"/>
                  <a:pt x="243" y="133"/>
                  <a:pt x="243" y="133"/>
                </a:cubicBezTo>
                <a:lnTo>
                  <a:pt x="242" y="134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>
            <a:outerShdw blurRad="190500" dist="76200" dir="2700000" algn="tl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95" name="Group 94"/>
          <p:cNvGrpSpPr/>
          <p:nvPr/>
        </p:nvGrpSpPr>
        <p:grpSpPr>
          <a:xfrm>
            <a:off x="2754149" y="3014920"/>
            <a:ext cx="1842484" cy="1842484"/>
            <a:chOff x="5766763" y="1427609"/>
            <a:chExt cx="2091678" cy="2091678"/>
          </a:xfrm>
        </p:grpSpPr>
        <p:sp>
          <p:nvSpPr>
            <p:cNvPr id="96" name="Oval 95"/>
            <p:cNvSpPr/>
            <p:nvPr/>
          </p:nvSpPr>
          <p:spPr>
            <a:xfrm>
              <a:off x="5766763" y="1427609"/>
              <a:ext cx="2091678" cy="2091678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ffectLst>
              <a:outerShdw blurRad="571500" dist="723900" dir="2700000" algn="tl" rotWithShape="0">
                <a:prstClr val="black">
                  <a:alpha val="32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7" name="Oval 96"/>
            <p:cNvSpPr/>
            <p:nvPr/>
          </p:nvSpPr>
          <p:spPr>
            <a:xfrm>
              <a:off x="5817212" y="1505850"/>
              <a:ext cx="1939278" cy="1939278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ffectLst>
              <a:outerShdw blurRad="571500" dist="723900" dir="2700000" algn="tl" rotWithShape="0">
                <a:prstClr val="black">
                  <a:alpha val="32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98" name="Freeform 97"/>
          <p:cNvSpPr>
            <a:spLocks noEditPoints="1"/>
          </p:cNvSpPr>
          <p:nvPr/>
        </p:nvSpPr>
        <p:spPr bwMode="auto">
          <a:xfrm>
            <a:off x="1060731" y="4893860"/>
            <a:ext cx="2682076" cy="2678782"/>
          </a:xfrm>
          <a:custGeom>
            <a:avLst/>
            <a:gdLst>
              <a:gd name="T0" fmla="*/ 286 w 302"/>
              <a:gd name="T1" fmla="*/ 129 h 302"/>
              <a:gd name="T2" fmla="*/ 282 w 302"/>
              <a:gd name="T3" fmla="*/ 112 h 302"/>
              <a:gd name="T4" fmla="*/ 285 w 302"/>
              <a:gd name="T5" fmla="*/ 82 h 302"/>
              <a:gd name="T6" fmla="*/ 264 w 302"/>
              <a:gd name="T7" fmla="*/ 72 h 302"/>
              <a:gd name="T8" fmla="*/ 252 w 302"/>
              <a:gd name="T9" fmla="*/ 58 h 302"/>
              <a:gd name="T10" fmla="*/ 236 w 302"/>
              <a:gd name="T11" fmla="*/ 34 h 302"/>
              <a:gd name="T12" fmla="*/ 219 w 302"/>
              <a:gd name="T13" fmla="*/ 23 h 302"/>
              <a:gd name="T14" fmla="*/ 191 w 302"/>
              <a:gd name="T15" fmla="*/ 20 h 302"/>
              <a:gd name="T16" fmla="*/ 173 w 302"/>
              <a:gd name="T17" fmla="*/ 15 h 302"/>
              <a:gd name="T18" fmla="*/ 155 w 302"/>
              <a:gd name="T19" fmla="*/ 0 h 302"/>
              <a:gd name="T20" fmla="*/ 141 w 302"/>
              <a:gd name="T21" fmla="*/ 14 h 302"/>
              <a:gd name="T22" fmla="*/ 113 w 302"/>
              <a:gd name="T23" fmla="*/ 12 h 302"/>
              <a:gd name="T24" fmla="*/ 94 w 302"/>
              <a:gd name="T25" fmla="*/ 18 h 302"/>
              <a:gd name="T26" fmla="*/ 73 w 302"/>
              <a:gd name="T27" fmla="*/ 38 h 302"/>
              <a:gd name="T28" fmla="*/ 59 w 302"/>
              <a:gd name="T29" fmla="*/ 49 h 302"/>
              <a:gd name="T30" fmla="*/ 35 w 302"/>
              <a:gd name="T31" fmla="*/ 54 h 302"/>
              <a:gd name="T32" fmla="*/ 32 w 302"/>
              <a:gd name="T33" fmla="*/ 84 h 302"/>
              <a:gd name="T34" fmla="*/ 24 w 302"/>
              <a:gd name="T35" fmla="*/ 99 h 302"/>
              <a:gd name="T36" fmla="*/ 3 w 302"/>
              <a:gd name="T37" fmla="*/ 121 h 302"/>
              <a:gd name="T38" fmla="*/ 14 w 302"/>
              <a:gd name="T39" fmla="*/ 142 h 302"/>
              <a:gd name="T40" fmla="*/ 7 w 302"/>
              <a:gd name="T41" fmla="*/ 157 h 302"/>
              <a:gd name="T42" fmla="*/ 9 w 302"/>
              <a:gd name="T43" fmla="*/ 177 h 302"/>
              <a:gd name="T44" fmla="*/ 24 w 302"/>
              <a:gd name="T45" fmla="*/ 201 h 302"/>
              <a:gd name="T46" fmla="*/ 31 w 302"/>
              <a:gd name="T47" fmla="*/ 218 h 302"/>
              <a:gd name="T48" fmla="*/ 30 w 302"/>
              <a:gd name="T49" fmla="*/ 242 h 302"/>
              <a:gd name="T50" fmla="*/ 59 w 302"/>
              <a:gd name="T51" fmla="*/ 252 h 302"/>
              <a:gd name="T52" fmla="*/ 73 w 302"/>
              <a:gd name="T53" fmla="*/ 263 h 302"/>
              <a:gd name="T54" fmla="*/ 89 w 302"/>
              <a:gd name="T55" fmla="*/ 289 h 302"/>
              <a:gd name="T56" fmla="*/ 112 w 302"/>
              <a:gd name="T57" fmla="*/ 283 h 302"/>
              <a:gd name="T58" fmla="*/ 130 w 302"/>
              <a:gd name="T59" fmla="*/ 286 h 302"/>
              <a:gd name="T60" fmla="*/ 155 w 302"/>
              <a:gd name="T61" fmla="*/ 302 h 302"/>
              <a:gd name="T62" fmla="*/ 173 w 302"/>
              <a:gd name="T63" fmla="*/ 286 h 302"/>
              <a:gd name="T64" fmla="*/ 190 w 302"/>
              <a:gd name="T65" fmla="*/ 282 h 302"/>
              <a:gd name="T66" fmla="*/ 220 w 302"/>
              <a:gd name="T67" fmla="*/ 285 h 302"/>
              <a:gd name="T68" fmla="*/ 230 w 302"/>
              <a:gd name="T69" fmla="*/ 263 h 302"/>
              <a:gd name="T70" fmla="*/ 243 w 302"/>
              <a:gd name="T71" fmla="*/ 251 h 302"/>
              <a:gd name="T72" fmla="*/ 268 w 302"/>
              <a:gd name="T73" fmla="*/ 236 h 302"/>
              <a:gd name="T74" fmla="*/ 278 w 302"/>
              <a:gd name="T75" fmla="*/ 219 h 302"/>
              <a:gd name="T76" fmla="*/ 282 w 302"/>
              <a:gd name="T77" fmla="*/ 190 h 302"/>
              <a:gd name="T78" fmla="*/ 287 w 302"/>
              <a:gd name="T79" fmla="*/ 173 h 302"/>
              <a:gd name="T80" fmla="*/ 302 w 302"/>
              <a:gd name="T81" fmla="*/ 155 h 302"/>
              <a:gd name="T82" fmla="*/ 170 w 302"/>
              <a:gd name="T83" fmla="*/ 59 h 302"/>
              <a:gd name="T84" fmla="*/ 160 w 302"/>
              <a:gd name="T85" fmla="*/ 111 h 302"/>
              <a:gd name="T86" fmla="*/ 143 w 302"/>
              <a:gd name="T87" fmla="*/ 110 h 302"/>
              <a:gd name="T88" fmla="*/ 98 w 302"/>
              <a:gd name="T89" fmla="*/ 73 h 302"/>
              <a:gd name="T90" fmla="*/ 117 w 302"/>
              <a:gd name="T91" fmla="*/ 128 h 302"/>
              <a:gd name="T92" fmla="*/ 59 w 302"/>
              <a:gd name="T93" fmla="*/ 132 h 302"/>
              <a:gd name="T94" fmla="*/ 110 w 302"/>
              <a:gd name="T95" fmla="*/ 159 h 302"/>
              <a:gd name="T96" fmla="*/ 143 w 302"/>
              <a:gd name="T97" fmla="*/ 191 h 302"/>
              <a:gd name="T98" fmla="*/ 128 w 302"/>
              <a:gd name="T99" fmla="*/ 185 h 302"/>
              <a:gd name="T100" fmla="*/ 130 w 302"/>
              <a:gd name="T101" fmla="*/ 171 h 302"/>
              <a:gd name="T102" fmla="*/ 203 w 302"/>
              <a:gd name="T103" fmla="*/ 229 h 302"/>
              <a:gd name="T104" fmla="*/ 172 w 302"/>
              <a:gd name="T105" fmla="*/ 185 h 302"/>
              <a:gd name="T106" fmla="*/ 229 w 302"/>
              <a:gd name="T107" fmla="*/ 203 h 302"/>
              <a:gd name="T108" fmla="*/ 191 w 302"/>
              <a:gd name="T109" fmla="*/ 159 h 302"/>
              <a:gd name="T110" fmla="*/ 191 w 302"/>
              <a:gd name="T111" fmla="*/ 143 h 302"/>
              <a:gd name="T112" fmla="*/ 230 w 302"/>
              <a:gd name="T113" fmla="*/ 99 h 3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302" h="302">
                <a:moveTo>
                  <a:pt x="302" y="147"/>
                </a:moveTo>
                <a:cubicBezTo>
                  <a:pt x="300" y="146"/>
                  <a:pt x="297" y="145"/>
                  <a:pt x="295" y="145"/>
                </a:cubicBezTo>
                <a:cubicBezTo>
                  <a:pt x="293" y="144"/>
                  <a:pt x="290" y="143"/>
                  <a:pt x="288" y="142"/>
                </a:cubicBezTo>
                <a:cubicBezTo>
                  <a:pt x="287" y="142"/>
                  <a:pt x="287" y="142"/>
                  <a:pt x="287" y="142"/>
                </a:cubicBezTo>
                <a:cubicBezTo>
                  <a:pt x="287" y="141"/>
                  <a:pt x="287" y="141"/>
                  <a:pt x="287" y="141"/>
                </a:cubicBezTo>
                <a:cubicBezTo>
                  <a:pt x="287" y="137"/>
                  <a:pt x="287" y="133"/>
                  <a:pt x="286" y="130"/>
                </a:cubicBezTo>
                <a:cubicBezTo>
                  <a:pt x="286" y="129"/>
                  <a:pt x="286" y="129"/>
                  <a:pt x="286" y="129"/>
                </a:cubicBezTo>
                <a:cubicBezTo>
                  <a:pt x="287" y="128"/>
                  <a:pt x="287" y="128"/>
                  <a:pt x="287" y="128"/>
                </a:cubicBezTo>
                <a:cubicBezTo>
                  <a:pt x="289" y="127"/>
                  <a:pt x="291" y="126"/>
                  <a:pt x="293" y="125"/>
                </a:cubicBezTo>
                <a:cubicBezTo>
                  <a:pt x="295" y="123"/>
                  <a:pt x="297" y="122"/>
                  <a:pt x="299" y="121"/>
                </a:cubicBezTo>
                <a:cubicBezTo>
                  <a:pt x="299" y="118"/>
                  <a:pt x="298" y="116"/>
                  <a:pt x="297" y="113"/>
                </a:cubicBezTo>
                <a:cubicBezTo>
                  <a:pt x="295" y="113"/>
                  <a:pt x="293" y="113"/>
                  <a:pt x="290" y="113"/>
                </a:cubicBezTo>
                <a:cubicBezTo>
                  <a:pt x="288" y="112"/>
                  <a:pt x="285" y="112"/>
                  <a:pt x="283" y="112"/>
                </a:cubicBezTo>
                <a:cubicBezTo>
                  <a:pt x="282" y="112"/>
                  <a:pt x="282" y="112"/>
                  <a:pt x="282" y="112"/>
                </a:cubicBezTo>
                <a:cubicBezTo>
                  <a:pt x="282" y="111"/>
                  <a:pt x="282" y="111"/>
                  <a:pt x="282" y="111"/>
                </a:cubicBezTo>
                <a:cubicBezTo>
                  <a:pt x="281" y="108"/>
                  <a:pt x="279" y="104"/>
                  <a:pt x="278" y="100"/>
                </a:cubicBezTo>
                <a:cubicBezTo>
                  <a:pt x="278" y="99"/>
                  <a:pt x="278" y="99"/>
                  <a:pt x="278" y="99"/>
                </a:cubicBezTo>
                <a:cubicBezTo>
                  <a:pt x="278" y="99"/>
                  <a:pt x="278" y="99"/>
                  <a:pt x="278" y="99"/>
                </a:cubicBezTo>
                <a:cubicBezTo>
                  <a:pt x="280" y="97"/>
                  <a:pt x="282" y="95"/>
                  <a:pt x="284" y="94"/>
                </a:cubicBezTo>
                <a:cubicBezTo>
                  <a:pt x="285" y="92"/>
                  <a:pt x="287" y="90"/>
                  <a:pt x="289" y="89"/>
                </a:cubicBezTo>
                <a:cubicBezTo>
                  <a:pt x="288" y="86"/>
                  <a:pt x="286" y="84"/>
                  <a:pt x="285" y="82"/>
                </a:cubicBezTo>
                <a:cubicBezTo>
                  <a:pt x="283" y="82"/>
                  <a:pt x="281" y="82"/>
                  <a:pt x="278" y="83"/>
                </a:cubicBezTo>
                <a:cubicBezTo>
                  <a:pt x="276" y="83"/>
                  <a:pt x="273" y="83"/>
                  <a:pt x="271" y="84"/>
                </a:cubicBezTo>
                <a:cubicBezTo>
                  <a:pt x="270" y="84"/>
                  <a:pt x="270" y="84"/>
                  <a:pt x="270" y="84"/>
                </a:cubicBezTo>
                <a:cubicBezTo>
                  <a:pt x="270" y="83"/>
                  <a:pt x="270" y="83"/>
                  <a:pt x="270" y="83"/>
                </a:cubicBezTo>
                <a:cubicBezTo>
                  <a:pt x="268" y="80"/>
                  <a:pt x="266" y="76"/>
                  <a:pt x="264" y="73"/>
                </a:cubicBezTo>
                <a:cubicBezTo>
                  <a:pt x="263" y="72"/>
                  <a:pt x="263" y="72"/>
                  <a:pt x="263" y="72"/>
                </a:cubicBezTo>
                <a:cubicBezTo>
                  <a:pt x="264" y="72"/>
                  <a:pt x="264" y="72"/>
                  <a:pt x="264" y="72"/>
                </a:cubicBezTo>
                <a:cubicBezTo>
                  <a:pt x="265" y="70"/>
                  <a:pt x="266" y="68"/>
                  <a:pt x="268" y="66"/>
                </a:cubicBezTo>
                <a:cubicBezTo>
                  <a:pt x="269" y="64"/>
                  <a:pt x="270" y="62"/>
                  <a:pt x="271" y="60"/>
                </a:cubicBezTo>
                <a:cubicBezTo>
                  <a:pt x="270" y="58"/>
                  <a:pt x="268" y="56"/>
                  <a:pt x="267" y="54"/>
                </a:cubicBezTo>
                <a:cubicBezTo>
                  <a:pt x="264" y="54"/>
                  <a:pt x="262" y="55"/>
                  <a:pt x="260" y="56"/>
                </a:cubicBezTo>
                <a:cubicBezTo>
                  <a:pt x="258" y="57"/>
                  <a:pt x="255" y="58"/>
                  <a:pt x="253" y="59"/>
                </a:cubicBezTo>
                <a:cubicBezTo>
                  <a:pt x="252" y="59"/>
                  <a:pt x="252" y="59"/>
                  <a:pt x="252" y="59"/>
                </a:cubicBezTo>
                <a:cubicBezTo>
                  <a:pt x="252" y="58"/>
                  <a:pt x="252" y="58"/>
                  <a:pt x="252" y="58"/>
                </a:cubicBezTo>
                <a:cubicBezTo>
                  <a:pt x="249" y="55"/>
                  <a:pt x="246" y="53"/>
                  <a:pt x="243" y="50"/>
                </a:cubicBezTo>
                <a:cubicBezTo>
                  <a:pt x="243" y="49"/>
                  <a:pt x="243" y="49"/>
                  <a:pt x="243" y="49"/>
                </a:cubicBezTo>
                <a:cubicBezTo>
                  <a:pt x="243" y="49"/>
                  <a:pt x="243" y="49"/>
                  <a:pt x="243" y="49"/>
                </a:cubicBezTo>
                <a:cubicBezTo>
                  <a:pt x="244" y="47"/>
                  <a:pt x="245" y="44"/>
                  <a:pt x="246" y="42"/>
                </a:cubicBezTo>
                <a:cubicBezTo>
                  <a:pt x="247" y="40"/>
                  <a:pt x="247" y="37"/>
                  <a:pt x="248" y="35"/>
                </a:cubicBezTo>
                <a:cubicBezTo>
                  <a:pt x="246" y="33"/>
                  <a:pt x="244" y="32"/>
                  <a:pt x="242" y="30"/>
                </a:cubicBezTo>
                <a:cubicBezTo>
                  <a:pt x="240" y="31"/>
                  <a:pt x="238" y="33"/>
                  <a:pt x="236" y="34"/>
                </a:cubicBezTo>
                <a:cubicBezTo>
                  <a:pt x="234" y="36"/>
                  <a:pt x="232" y="37"/>
                  <a:pt x="230" y="38"/>
                </a:cubicBezTo>
                <a:cubicBezTo>
                  <a:pt x="229" y="39"/>
                  <a:pt x="229" y="39"/>
                  <a:pt x="229" y="39"/>
                </a:cubicBezTo>
                <a:cubicBezTo>
                  <a:pt x="228" y="38"/>
                  <a:pt x="228" y="38"/>
                  <a:pt x="228" y="38"/>
                </a:cubicBezTo>
                <a:cubicBezTo>
                  <a:pt x="225" y="36"/>
                  <a:pt x="222" y="34"/>
                  <a:pt x="219" y="32"/>
                </a:cubicBezTo>
                <a:cubicBezTo>
                  <a:pt x="218" y="32"/>
                  <a:pt x="218" y="32"/>
                  <a:pt x="218" y="32"/>
                </a:cubicBezTo>
                <a:cubicBezTo>
                  <a:pt x="218" y="31"/>
                  <a:pt x="218" y="31"/>
                  <a:pt x="218" y="31"/>
                </a:cubicBezTo>
                <a:cubicBezTo>
                  <a:pt x="218" y="28"/>
                  <a:pt x="219" y="26"/>
                  <a:pt x="219" y="23"/>
                </a:cubicBezTo>
                <a:cubicBezTo>
                  <a:pt x="219" y="21"/>
                  <a:pt x="220" y="19"/>
                  <a:pt x="220" y="16"/>
                </a:cubicBezTo>
                <a:cubicBezTo>
                  <a:pt x="218" y="15"/>
                  <a:pt x="215" y="14"/>
                  <a:pt x="213" y="13"/>
                </a:cubicBezTo>
                <a:cubicBezTo>
                  <a:pt x="211" y="15"/>
                  <a:pt x="210" y="16"/>
                  <a:pt x="208" y="18"/>
                </a:cubicBezTo>
                <a:cubicBezTo>
                  <a:pt x="206" y="20"/>
                  <a:pt x="205" y="22"/>
                  <a:pt x="203" y="23"/>
                </a:cubicBezTo>
                <a:cubicBezTo>
                  <a:pt x="202" y="24"/>
                  <a:pt x="202" y="24"/>
                  <a:pt x="202" y="24"/>
                </a:cubicBezTo>
                <a:cubicBezTo>
                  <a:pt x="202" y="24"/>
                  <a:pt x="202" y="24"/>
                  <a:pt x="202" y="24"/>
                </a:cubicBezTo>
                <a:cubicBezTo>
                  <a:pt x="198" y="22"/>
                  <a:pt x="194" y="21"/>
                  <a:pt x="191" y="20"/>
                </a:cubicBezTo>
                <a:cubicBezTo>
                  <a:pt x="190" y="20"/>
                  <a:pt x="190" y="20"/>
                  <a:pt x="190" y="20"/>
                </a:cubicBezTo>
                <a:cubicBezTo>
                  <a:pt x="190" y="19"/>
                  <a:pt x="190" y="19"/>
                  <a:pt x="190" y="19"/>
                </a:cubicBezTo>
                <a:cubicBezTo>
                  <a:pt x="189" y="17"/>
                  <a:pt x="189" y="14"/>
                  <a:pt x="189" y="12"/>
                </a:cubicBezTo>
                <a:cubicBezTo>
                  <a:pt x="189" y="9"/>
                  <a:pt x="189" y="7"/>
                  <a:pt x="188" y="4"/>
                </a:cubicBezTo>
                <a:cubicBezTo>
                  <a:pt x="186" y="4"/>
                  <a:pt x="183" y="3"/>
                  <a:pt x="181" y="3"/>
                </a:cubicBezTo>
                <a:cubicBezTo>
                  <a:pt x="180" y="4"/>
                  <a:pt x="178" y="7"/>
                  <a:pt x="177" y="9"/>
                </a:cubicBezTo>
                <a:cubicBezTo>
                  <a:pt x="176" y="11"/>
                  <a:pt x="175" y="13"/>
                  <a:pt x="173" y="15"/>
                </a:cubicBezTo>
                <a:cubicBezTo>
                  <a:pt x="173" y="16"/>
                  <a:pt x="173" y="16"/>
                  <a:pt x="173" y="16"/>
                </a:cubicBezTo>
                <a:cubicBezTo>
                  <a:pt x="172" y="16"/>
                  <a:pt x="172" y="16"/>
                  <a:pt x="172" y="16"/>
                </a:cubicBezTo>
                <a:cubicBezTo>
                  <a:pt x="168" y="15"/>
                  <a:pt x="165" y="15"/>
                  <a:pt x="161" y="14"/>
                </a:cubicBezTo>
                <a:cubicBezTo>
                  <a:pt x="160" y="14"/>
                  <a:pt x="160" y="14"/>
                  <a:pt x="160" y="14"/>
                </a:cubicBezTo>
                <a:cubicBezTo>
                  <a:pt x="159" y="14"/>
                  <a:pt x="159" y="14"/>
                  <a:pt x="159" y="14"/>
                </a:cubicBezTo>
                <a:cubicBezTo>
                  <a:pt x="159" y="11"/>
                  <a:pt x="158" y="9"/>
                  <a:pt x="157" y="7"/>
                </a:cubicBezTo>
                <a:cubicBezTo>
                  <a:pt x="156" y="4"/>
                  <a:pt x="156" y="2"/>
                  <a:pt x="155" y="0"/>
                </a:cubicBezTo>
                <a:cubicBezTo>
                  <a:pt x="155" y="0"/>
                  <a:pt x="155" y="0"/>
                  <a:pt x="155" y="0"/>
                </a:cubicBezTo>
                <a:cubicBezTo>
                  <a:pt x="152" y="0"/>
                  <a:pt x="150" y="0"/>
                  <a:pt x="147" y="0"/>
                </a:cubicBezTo>
                <a:cubicBezTo>
                  <a:pt x="147" y="0"/>
                  <a:pt x="147" y="0"/>
                  <a:pt x="147" y="0"/>
                </a:cubicBezTo>
                <a:cubicBezTo>
                  <a:pt x="146" y="2"/>
                  <a:pt x="145" y="4"/>
                  <a:pt x="145" y="7"/>
                </a:cubicBezTo>
                <a:cubicBezTo>
                  <a:pt x="144" y="9"/>
                  <a:pt x="143" y="11"/>
                  <a:pt x="142" y="14"/>
                </a:cubicBezTo>
                <a:cubicBezTo>
                  <a:pt x="142" y="14"/>
                  <a:pt x="142" y="14"/>
                  <a:pt x="142" y="14"/>
                </a:cubicBezTo>
                <a:cubicBezTo>
                  <a:pt x="141" y="14"/>
                  <a:pt x="141" y="14"/>
                  <a:pt x="141" y="14"/>
                </a:cubicBezTo>
                <a:cubicBezTo>
                  <a:pt x="137" y="15"/>
                  <a:pt x="133" y="15"/>
                  <a:pt x="130" y="16"/>
                </a:cubicBezTo>
                <a:cubicBezTo>
                  <a:pt x="129" y="16"/>
                  <a:pt x="129" y="16"/>
                  <a:pt x="129" y="16"/>
                </a:cubicBezTo>
                <a:cubicBezTo>
                  <a:pt x="129" y="15"/>
                  <a:pt x="129" y="15"/>
                  <a:pt x="129" y="15"/>
                </a:cubicBezTo>
                <a:cubicBezTo>
                  <a:pt x="127" y="13"/>
                  <a:pt x="126" y="11"/>
                  <a:pt x="125" y="9"/>
                </a:cubicBezTo>
                <a:cubicBezTo>
                  <a:pt x="123" y="7"/>
                  <a:pt x="122" y="4"/>
                  <a:pt x="121" y="3"/>
                </a:cubicBezTo>
                <a:cubicBezTo>
                  <a:pt x="118" y="3"/>
                  <a:pt x="116" y="4"/>
                  <a:pt x="113" y="4"/>
                </a:cubicBezTo>
                <a:cubicBezTo>
                  <a:pt x="113" y="7"/>
                  <a:pt x="113" y="9"/>
                  <a:pt x="113" y="12"/>
                </a:cubicBezTo>
                <a:cubicBezTo>
                  <a:pt x="113" y="14"/>
                  <a:pt x="112" y="17"/>
                  <a:pt x="112" y="19"/>
                </a:cubicBezTo>
                <a:cubicBezTo>
                  <a:pt x="112" y="20"/>
                  <a:pt x="112" y="20"/>
                  <a:pt x="112" y="20"/>
                </a:cubicBezTo>
                <a:cubicBezTo>
                  <a:pt x="111" y="20"/>
                  <a:pt x="111" y="20"/>
                  <a:pt x="111" y="20"/>
                </a:cubicBezTo>
                <a:cubicBezTo>
                  <a:pt x="108" y="21"/>
                  <a:pt x="104" y="22"/>
                  <a:pt x="100" y="24"/>
                </a:cubicBezTo>
                <a:cubicBezTo>
                  <a:pt x="100" y="24"/>
                  <a:pt x="100" y="24"/>
                  <a:pt x="100" y="24"/>
                </a:cubicBezTo>
                <a:cubicBezTo>
                  <a:pt x="99" y="23"/>
                  <a:pt x="99" y="23"/>
                  <a:pt x="99" y="23"/>
                </a:cubicBezTo>
                <a:cubicBezTo>
                  <a:pt x="97" y="22"/>
                  <a:pt x="96" y="20"/>
                  <a:pt x="94" y="18"/>
                </a:cubicBezTo>
                <a:cubicBezTo>
                  <a:pt x="92" y="16"/>
                  <a:pt x="90" y="15"/>
                  <a:pt x="89" y="13"/>
                </a:cubicBezTo>
                <a:cubicBezTo>
                  <a:pt x="86" y="14"/>
                  <a:pt x="84" y="15"/>
                  <a:pt x="82" y="16"/>
                </a:cubicBezTo>
                <a:cubicBezTo>
                  <a:pt x="82" y="19"/>
                  <a:pt x="82" y="21"/>
                  <a:pt x="83" y="23"/>
                </a:cubicBezTo>
                <a:cubicBezTo>
                  <a:pt x="83" y="26"/>
                  <a:pt x="83" y="28"/>
                  <a:pt x="84" y="31"/>
                </a:cubicBezTo>
                <a:cubicBezTo>
                  <a:pt x="84" y="32"/>
                  <a:pt x="84" y="32"/>
                  <a:pt x="84" y="32"/>
                </a:cubicBezTo>
                <a:cubicBezTo>
                  <a:pt x="83" y="32"/>
                  <a:pt x="83" y="32"/>
                  <a:pt x="83" y="32"/>
                </a:cubicBezTo>
                <a:cubicBezTo>
                  <a:pt x="80" y="34"/>
                  <a:pt x="76" y="36"/>
                  <a:pt x="73" y="38"/>
                </a:cubicBezTo>
                <a:cubicBezTo>
                  <a:pt x="73" y="39"/>
                  <a:pt x="73" y="39"/>
                  <a:pt x="73" y="39"/>
                </a:cubicBezTo>
                <a:cubicBezTo>
                  <a:pt x="72" y="38"/>
                  <a:pt x="72" y="38"/>
                  <a:pt x="72" y="38"/>
                </a:cubicBezTo>
                <a:cubicBezTo>
                  <a:pt x="70" y="37"/>
                  <a:pt x="68" y="36"/>
                  <a:pt x="66" y="34"/>
                </a:cubicBezTo>
                <a:cubicBezTo>
                  <a:pt x="64" y="33"/>
                  <a:pt x="62" y="31"/>
                  <a:pt x="60" y="30"/>
                </a:cubicBezTo>
                <a:cubicBezTo>
                  <a:pt x="58" y="32"/>
                  <a:pt x="56" y="33"/>
                  <a:pt x="54" y="35"/>
                </a:cubicBezTo>
                <a:cubicBezTo>
                  <a:pt x="54" y="37"/>
                  <a:pt x="55" y="40"/>
                  <a:pt x="56" y="42"/>
                </a:cubicBezTo>
                <a:cubicBezTo>
                  <a:pt x="57" y="44"/>
                  <a:pt x="58" y="47"/>
                  <a:pt x="59" y="49"/>
                </a:cubicBezTo>
                <a:cubicBezTo>
                  <a:pt x="59" y="49"/>
                  <a:pt x="59" y="49"/>
                  <a:pt x="59" y="49"/>
                </a:cubicBezTo>
                <a:cubicBezTo>
                  <a:pt x="58" y="50"/>
                  <a:pt x="58" y="50"/>
                  <a:pt x="58" y="50"/>
                </a:cubicBezTo>
                <a:cubicBezTo>
                  <a:pt x="56" y="53"/>
                  <a:pt x="53" y="55"/>
                  <a:pt x="50" y="58"/>
                </a:cubicBezTo>
                <a:cubicBezTo>
                  <a:pt x="50" y="59"/>
                  <a:pt x="50" y="59"/>
                  <a:pt x="50" y="59"/>
                </a:cubicBezTo>
                <a:cubicBezTo>
                  <a:pt x="49" y="59"/>
                  <a:pt x="49" y="59"/>
                  <a:pt x="49" y="59"/>
                </a:cubicBezTo>
                <a:cubicBezTo>
                  <a:pt x="47" y="58"/>
                  <a:pt x="44" y="57"/>
                  <a:pt x="42" y="56"/>
                </a:cubicBezTo>
                <a:cubicBezTo>
                  <a:pt x="40" y="55"/>
                  <a:pt x="37" y="54"/>
                  <a:pt x="35" y="54"/>
                </a:cubicBezTo>
                <a:cubicBezTo>
                  <a:pt x="33" y="56"/>
                  <a:pt x="32" y="58"/>
                  <a:pt x="30" y="60"/>
                </a:cubicBezTo>
                <a:cubicBezTo>
                  <a:pt x="32" y="62"/>
                  <a:pt x="33" y="64"/>
                  <a:pt x="34" y="66"/>
                </a:cubicBezTo>
                <a:cubicBezTo>
                  <a:pt x="36" y="68"/>
                  <a:pt x="37" y="70"/>
                  <a:pt x="38" y="72"/>
                </a:cubicBezTo>
                <a:cubicBezTo>
                  <a:pt x="39" y="72"/>
                  <a:pt x="39" y="72"/>
                  <a:pt x="39" y="72"/>
                </a:cubicBezTo>
                <a:cubicBezTo>
                  <a:pt x="38" y="73"/>
                  <a:pt x="38" y="73"/>
                  <a:pt x="38" y="73"/>
                </a:cubicBezTo>
                <a:cubicBezTo>
                  <a:pt x="36" y="76"/>
                  <a:pt x="34" y="80"/>
                  <a:pt x="32" y="83"/>
                </a:cubicBezTo>
                <a:cubicBezTo>
                  <a:pt x="32" y="84"/>
                  <a:pt x="32" y="84"/>
                  <a:pt x="32" y="84"/>
                </a:cubicBezTo>
                <a:cubicBezTo>
                  <a:pt x="31" y="84"/>
                  <a:pt x="31" y="84"/>
                  <a:pt x="31" y="84"/>
                </a:cubicBezTo>
                <a:cubicBezTo>
                  <a:pt x="29" y="83"/>
                  <a:pt x="26" y="83"/>
                  <a:pt x="24" y="83"/>
                </a:cubicBezTo>
                <a:cubicBezTo>
                  <a:pt x="21" y="82"/>
                  <a:pt x="19" y="82"/>
                  <a:pt x="17" y="82"/>
                </a:cubicBezTo>
                <a:cubicBezTo>
                  <a:pt x="15" y="84"/>
                  <a:pt x="14" y="86"/>
                  <a:pt x="13" y="89"/>
                </a:cubicBezTo>
                <a:cubicBezTo>
                  <a:pt x="15" y="90"/>
                  <a:pt x="16" y="92"/>
                  <a:pt x="18" y="94"/>
                </a:cubicBezTo>
                <a:cubicBezTo>
                  <a:pt x="20" y="95"/>
                  <a:pt x="22" y="97"/>
                  <a:pt x="24" y="99"/>
                </a:cubicBezTo>
                <a:cubicBezTo>
                  <a:pt x="24" y="99"/>
                  <a:pt x="24" y="99"/>
                  <a:pt x="24" y="99"/>
                </a:cubicBezTo>
                <a:cubicBezTo>
                  <a:pt x="24" y="100"/>
                  <a:pt x="24" y="100"/>
                  <a:pt x="24" y="100"/>
                </a:cubicBezTo>
                <a:cubicBezTo>
                  <a:pt x="22" y="104"/>
                  <a:pt x="21" y="108"/>
                  <a:pt x="20" y="111"/>
                </a:cubicBezTo>
                <a:cubicBezTo>
                  <a:pt x="20" y="112"/>
                  <a:pt x="20" y="112"/>
                  <a:pt x="20" y="112"/>
                </a:cubicBezTo>
                <a:cubicBezTo>
                  <a:pt x="19" y="112"/>
                  <a:pt x="19" y="112"/>
                  <a:pt x="19" y="112"/>
                </a:cubicBezTo>
                <a:cubicBezTo>
                  <a:pt x="17" y="112"/>
                  <a:pt x="14" y="112"/>
                  <a:pt x="12" y="113"/>
                </a:cubicBezTo>
                <a:cubicBezTo>
                  <a:pt x="9" y="113"/>
                  <a:pt x="7" y="113"/>
                  <a:pt x="4" y="113"/>
                </a:cubicBezTo>
                <a:cubicBezTo>
                  <a:pt x="4" y="116"/>
                  <a:pt x="3" y="118"/>
                  <a:pt x="3" y="121"/>
                </a:cubicBezTo>
                <a:cubicBezTo>
                  <a:pt x="5" y="122"/>
                  <a:pt x="7" y="123"/>
                  <a:pt x="9" y="125"/>
                </a:cubicBezTo>
                <a:cubicBezTo>
                  <a:pt x="11" y="126"/>
                  <a:pt x="13" y="127"/>
                  <a:pt x="15" y="128"/>
                </a:cubicBezTo>
                <a:cubicBezTo>
                  <a:pt x="16" y="129"/>
                  <a:pt x="16" y="129"/>
                  <a:pt x="16" y="129"/>
                </a:cubicBezTo>
                <a:cubicBezTo>
                  <a:pt x="16" y="130"/>
                  <a:pt x="16" y="130"/>
                  <a:pt x="16" y="130"/>
                </a:cubicBezTo>
                <a:cubicBezTo>
                  <a:pt x="15" y="133"/>
                  <a:pt x="15" y="137"/>
                  <a:pt x="15" y="141"/>
                </a:cubicBezTo>
                <a:cubicBezTo>
                  <a:pt x="14" y="142"/>
                  <a:pt x="14" y="142"/>
                  <a:pt x="14" y="142"/>
                </a:cubicBezTo>
                <a:cubicBezTo>
                  <a:pt x="14" y="142"/>
                  <a:pt x="14" y="142"/>
                  <a:pt x="14" y="142"/>
                </a:cubicBezTo>
                <a:cubicBezTo>
                  <a:pt x="12" y="143"/>
                  <a:pt x="9" y="144"/>
                  <a:pt x="7" y="145"/>
                </a:cubicBezTo>
                <a:cubicBezTo>
                  <a:pt x="4" y="145"/>
                  <a:pt x="2" y="146"/>
                  <a:pt x="0" y="147"/>
                </a:cubicBezTo>
                <a:cubicBezTo>
                  <a:pt x="0" y="147"/>
                  <a:pt x="0" y="147"/>
                  <a:pt x="0" y="147"/>
                </a:cubicBezTo>
                <a:cubicBezTo>
                  <a:pt x="0" y="148"/>
                  <a:pt x="0" y="150"/>
                  <a:pt x="0" y="151"/>
                </a:cubicBezTo>
                <a:cubicBezTo>
                  <a:pt x="0" y="152"/>
                  <a:pt x="0" y="153"/>
                  <a:pt x="0" y="155"/>
                </a:cubicBezTo>
                <a:cubicBezTo>
                  <a:pt x="0" y="155"/>
                  <a:pt x="0" y="155"/>
                  <a:pt x="0" y="155"/>
                </a:cubicBezTo>
                <a:cubicBezTo>
                  <a:pt x="2" y="156"/>
                  <a:pt x="4" y="156"/>
                  <a:pt x="7" y="157"/>
                </a:cubicBezTo>
                <a:cubicBezTo>
                  <a:pt x="9" y="158"/>
                  <a:pt x="12" y="158"/>
                  <a:pt x="14" y="159"/>
                </a:cubicBezTo>
                <a:cubicBezTo>
                  <a:pt x="14" y="160"/>
                  <a:pt x="14" y="160"/>
                  <a:pt x="14" y="160"/>
                </a:cubicBezTo>
                <a:cubicBezTo>
                  <a:pt x="15" y="160"/>
                  <a:pt x="15" y="160"/>
                  <a:pt x="15" y="160"/>
                </a:cubicBezTo>
                <a:cubicBezTo>
                  <a:pt x="15" y="165"/>
                  <a:pt x="15" y="168"/>
                  <a:pt x="16" y="172"/>
                </a:cubicBezTo>
                <a:cubicBezTo>
                  <a:pt x="16" y="173"/>
                  <a:pt x="16" y="173"/>
                  <a:pt x="16" y="173"/>
                </a:cubicBezTo>
                <a:cubicBezTo>
                  <a:pt x="15" y="173"/>
                  <a:pt x="15" y="173"/>
                  <a:pt x="15" y="173"/>
                </a:cubicBezTo>
                <a:cubicBezTo>
                  <a:pt x="13" y="174"/>
                  <a:pt x="11" y="176"/>
                  <a:pt x="9" y="177"/>
                </a:cubicBezTo>
                <a:cubicBezTo>
                  <a:pt x="7" y="178"/>
                  <a:pt x="5" y="179"/>
                  <a:pt x="3" y="181"/>
                </a:cubicBezTo>
                <a:cubicBezTo>
                  <a:pt x="3" y="183"/>
                  <a:pt x="4" y="186"/>
                  <a:pt x="4" y="188"/>
                </a:cubicBezTo>
                <a:cubicBezTo>
                  <a:pt x="7" y="189"/>
                  <a:pt x="9" y="189"/>
                  <a:pt x="12" y="189"/>
                </a:cubicBezTo>
                <a:cubicBezTo>
                  <a:pt x="14" y="189"/>
                  <a:pt x="17" y="189"/>
                  <a:pt x="19" y="190"/>
                </a:cubicBezTo>
                <a:cubicBezTo>
                  <a:pt x="20" y="190"/>
                  <a:pt x="20" y="190"/>
                  <a:pt x="20" y="190"/>
                </a:cubicBezTo>
                <a:cubicBezTo>
                  <a:pt x="20" y="190"/>
                  <a:pt x="20" y="190"/>
                  <a:pt x="20" y="190"/>
                </a:cubicBezTo>
                <a:cubicBezTo>
                  <a:pt x="21" y="194"/>
                  <a:pt x="22" y="198"/>
                  <a:pt x="24" y="201"/>
                </a:cubicBezTo>
                <a:cubicBezTo>
                  <a:pt x="24" y="202"/>
                  <a:pt x="24" y="202"/>
                  <a:pt x="24" y="202"/>
                </a:cubicBezTo>
                <a:cubicBezTo>
                  <a:pt x="24" y="203"/>
                  <a:pt x="24" y="203"/>
                  <a:pt x="24" y="203"/>
                </a:cubicBezTo>
                <a:cubicBezTo>
                  <a:pt x="22" y="204"/>
                  <a:pt x="20" y="206"/>
                  <a:pt x="18" y="208"/>
                </a:cubicBezTo>
                <a:cubicBezTo>
                  <a:pt x="16" y="210"/>
                  <a:pt x="15" y="211"/>
                  <a:pt x="13" y="213"/>
                </a:cubicBezTo>
                <a:cubicBezTo>
                  <a:pt x="14" y="215"/>
                  <a:pt x="15" y="218"/>
                  <a:pt x="17" y="220"/>
                </a:cubicBezTo>
                <a:cubicBezTo>
                  <a:pt x="19" y="220"/>
                  <a:pt x="21" y="219"/>
                  <a:pt x="24" y="219"/>
                </a:cubicBezTo>
                <a:cubicBezTo>
                  <a:pt x="26" y="219"/>
                  <a:pt x="29" y="218"/>
                  <a:pt x="31" y="218"/>
                </a:cubicBezTo>
                <a:cubicBezTo>
                  <a:pt x="32" y="218"/>
                  <a:pt x="32" y="218"/>
                  <a:pt x="32" y="218"/>
                </a:cubicBezTo>
                <a:cubicBezTo>
                  <a:pt x="32" y="219"/>
                  <a:pt x="32" y="219"/>
                  <a:pt x="32" y="219"/>
                </a:cubicBezTo>
                <a:cubicBezTo>
                  <a:pt x="34" y="222"/>
                  <a:pt x="36" y="225"/>
                  <a:pt x="38" y="228"/>
                </a:cubicBezTo>
                <a:cubicBezTo>
                  <a:pt x="39" y="229"/>
                  <a:pt x="39" y="229"/>
                  <a:pt x="39" y="229"/>
                </a:cubicBezTo>
                <a:cubicBezTo>
                  <a:pt x="38" y="230"/>
                  <a:pt x="38" y="230"/>
                  <a:pt x="38" y="230"/>
                </a:cubicBezTo>
                <a:cubicBezTo>
                  <a:pt x="37" y="232"/>
                  <a:pt x="36" y="234"/>
                  <a:pt x="34" y="236"/>
                </a:cubicBezTo>
                <a:cubicBezTo>
                  <a:pt x="33" y="238"/>
                  <a:pt x="32" y="240"/>
                  <a:pt x="30" y="242"/>
                </a:cubicBezTo>
                <a:cubicBezTo>
                  <a:pt x="32" y="244"/>
                  <a:pt x="33" y="246"/>
                  <a:pt x="35" y="248"/>
                </a:cubicBezTo>
                <a:cubicBezTo>
                  <a:pt x="37" y="247"/>
                  <a:pt x="40" y="246"/>
                  <a:pt x="42" y="246"/>
                </a:cubicBezTo>
                <a:cubicBezTo>
                  <a:pt x="44" y="245"/>
                  <a:pt x="47" y="244"/>
                  <a:pt x="49" y="243"/>
                </a:cubicBezTo>
                <a:cubicBezTo>
                  <a:pt x="50" y="243"/>
                  <a:pt x="50" y="243"/>
                  <a:pt x="50" y="243"/>
                </a:cubicBezTo>
                <a:cubicBezTo>
                  <a:pt x="50" y="243"/>
                  <a:pt x="50" y="243"/>
                  <a:pt x="50" y="243"/>
                </a:cubicBezTo>
                <a:cubicBezTo>
                  <a:pt x="53" y="246"/>
                  <a:pt x="56" y="249"/>
                  <a:pt x="58" y="251"/>
                </a:cubicBezTo>
                <a:cubicBezTo>
                  <a:pt x="59" y="252"/>
                  <a:pt x="59" y="252"/>
                  <a:pt x="59" y="252"/>
                </a:cubicBezTo>
                <a:cubicBezTo>
                  <a:pt x="59" y="253"/>
                  <a:pt x="59" y="253"/>
                  <a:pt x="59" y="253"/>
                </a:cubicBezTo>
                <a:cubicBezTo>
                  <a:pt x="58" y="255"/>
                  <a:pt x="57" y="257"/>
                  <a:pt x="56" y="260"/>
                </a:cubicBezTo>
                <a:cubicBezTo>
                  <a:pt x="55" y="262"/>
                  <a:pt x="54" y="264"/>
                  <a:pt x="54" y="266"/>
                </a:cubicBezTo>
                <a:cubicBezTo>
                  <a:pt x="56" y="268"/>
                  <a:pt x="58" y="270"/>
                  <a:pt x="60" y="271"/>
                </a:cubicBezTo>
                <a:cubicBezTo>
                  <a:pt x="62" y="270"/>
                  <a:pt x="64" y="269"/>
                  <a:pt x="66" y="267"/>
                </a:cubicBezTo>
                <a:cubicBezTo>
                  <a:pt x="68" y="266"/>
                  <a:pt x="70" y="265"/>
                  <a:pt x="72" y="263"/>
                </a:cubicBezTo>
                <a:cubicBezTo>
                  <a:pt x="73" y="263"/>
                  <a:pt x="73" y="263"/>
                  <a:pt x="73" y="263"/>
                </a:cubicBezTo>
                <a:cubicBezTo>
                  <a:pt x="73" y="263"/>
                  <a:pt x="73" y="263"/>
                  <a:pt x="73" y="263"/>
                </a:cubicBezTo>
                <a:cubicBezTo>
                  <a:pt x="76" y="266"/>
                  <a:pt x="80" y="268"/>
                  <a:pt x="83" y="270"/>
                </a:cubicBezTo>
                <a:cubicBezTo>
                  <a:pt x="84" y="270"/>
                  <a:pt x="84" y="270"/>
                  <a:pt x="84" y="270"/>
                </a:cubicBezTo>
                <a:cubicBezTo>
                  <a:pt x="84" y="271"/>
                  <a:pt x="84" y="271"/>
                  <a:pt x="84" y="271"/>
                </a:cubicBezTo>
                <a:cubicBezTo>
                  <a:pt x="83" y="273"/>
                  <a:pt x="83" y="276"/>
                  <a:pt x="83" y="278"/>
                </a:cubicBezTo>
                <a:cubicBezTo>
                  <a:pt x="82" y="280"/>
                  <a:pt x="82" y="283"/>
                  <a:pt x="82" y="285"/>
                </a:cubicBezTo>
                <a:cubicBezTo>
                  <a:pt x="84" y="286"/>
                  <a:pt x="86" y="287"/>
                  <a:pt x="89" y="289"/>
                </a:cubicBezTo>
                <a:cubicBezTo>
                  <a:pt x="90" y="287"/>
                  <a:pt x="92" y="285"/>
                  <a:pt x="94" y="283"/>
                </a:cubicBezTo>
                <a:cubicBezTo>
                  <a:pt x="96" y="282"/>
                  <a:pt x="97" y="280"/>
                  <a:pt x="99" y="278"/>
                </a:cubicBezTo>
                <a:cubicBezTo>
                  <a:pt x="100" y="278"/>
                  <a:pt x="100" y="278"/>
                  <a:pt x="100" y="278"/>
                </a:cubicBezTo>
                <a:cubicBezTo>
                  <a:pt x="100" y="278"/>
                  <a:pt x="100" y="278"/>
                  <a:pt x="100" y="278"/>
                </a:cubicBezTo>
                <a:cubicBezTo>
                  <a:pt x="104" y="279"/>
                  <a:pt x="108" y="281"/>
                  <a:pt x="111" y="282"/>
                </a:cubicBezTo>
                <a:cubicBezTo>
                  <a:pt x="112" y="282"/>
                  <a:pt x="112" y="282"/>
                  <a:pt x="112" y="282"/>
                </a:cubicBezTo>
                <a:cubicBezTo>
                  <a:pt x="112" y="283"/>
                  <a:pt x="112" y="283"/>
                  <a:pt x="112" y="283"/>
                </a:cubicBezTo>
                <a:cubicBezTo>
                  <a:pt x="112" y="285"/>
                  <a:pt x="113" y="288"/>
                  <a:pt x="113" y="290"/>
                </a:cubicBezTo>
                <a:cubicBezTo>
                  <a:pt x="113" y="292"/>
                  <a:pt x="113" y="295"/>
                  <a:pt x="113" y="297"/>
                </a:cubicBezTo>
                <a:cubicBezTo>
                  <a:pt x="116" y="298"/>
                  <a:pt x="118" y="298"/>
                  <a:pt x="121" y="299"/>
                </a:cubicBezTo>
                <a:cubicBezTo>
                  <a:pt x="122" y="297"/>
                  <a:pt x="124" y="295"/>
                  <a:pt x="125" y="293"/>
                </a:cubicBezTo>
                <a:cubicBezTo>
                  <a:pt x="126" y="291"/>
                  <a:pt x="127" y="288"/>
                  <a:pt x="129" y="287"/>
                </a:cubicBezTo>
                <a:cubicBezTo>
                  <a:pt x="129" y="286"/>
                  <a:pt x="129" y="286"/>
                  <a:pt x="129" y="286"/>
                </a:cubicBezTo>
                <a:cubicBezTo>
                  <a:pt x="130" y="286"/>
                  <a:pt x="130" y="286"/>
                  <a:pt x="130" y="286"/>
                </a:cubicBezTo>
                <a:cubicBezTo>
                  <a:pt x="133" y="286"/>
                  <a:pt x="137" y="287"/>
                  <a:pt x="141" y="287"/>
                </a:cubicBezTo>
                <a:cubicBezTo>
                  <a:pt x="142" y="287"/>
                  <a:pt x="142" y="287"/>
                  <a:pt x="142" y="287"/>
                </a:cubicBezTo>
                <a:cubicBezTo>
                  <a:pt x="142" y="288"/>
                  <a:pt x="142" y="288"/>
                  <a:pt x="142" y="288"/>
                </a:cubicBezTo>
                <a:cubicBezTo>
                  <a:pt x="143" y="290"/>
                  <a:pt x="144" y="293"/>
                  <a:pt x="145" y="295"/>
                </a:cubicBezTo>
                <a:cubicBezTo>
                  <a:pt x="145" y="297"/>
                  <a:pt x="146" y="300"/>
                  <a:pt x="147" y="302"/>
                </a:cubicBezTo>
                <a:cubicBezTo>
                  <a:pt x="147" y="302"/>
                  <a:pt x="147" y="302"/>
                  <a:pt x="147" y="302"/>
                </a:cubicBezTo>
                <a:cubicBezTo>
                  <a:pt x="150" y="302"/>
                  <a:pt x="152" y="302"/>
                  <a:pt x="155" y="302"/>
                </a:cubicBezTo>
                <a:cubicBezTo>
                  <a:pt x="155" y="302"/>
                  <a:pt x="155" y="302"/>
                  <a:pt x="155" y="302"/>
                </a:cubicBezTo>
                <a:cubicBezTo>
                  <a:pt x="156" y="300"/>
                  <a:pt x="156" y="297"/>
                  <a:pt x="157" y="295"/>
                </a:cubicBezTo>
                <a:cubicBezTo>
                  <a:pt x="158" y="293"/>
                  <a:pt x="159" y="290"/>
                  <a:pt x="159" y="288"/>
                </a:cubicBezTo>
                <a:cubicBezTo>
                  <a:pt x="160" y="287"/>
                  <a:pt x="160" y="287"/>
                  <a:pt x="160" y="287"/>
                </a:cubicBezTo>
                <a:cubicBezTo>
                  <a:pt x="161" y="287"/>
                  <a:pt x="161" y="287"/>
                  <a:pt x="161" y="287"/>
                </a:cubicBezTo>
                <a:cubicBezTo>
                  <a:pt x="165" y="287"/>
                  <a:pt x="168" y="286"/>
                  <a:pt x="172" y="286"/>
                </a:cubicBezTo>
                <a:cubicBezTo>
                  <a:pt x="173" y="286"/>
                  <a:pt x="173" y="286"/>
                  <a:pt x="173" y="286"/>
                </a:cubicBezTo>
                <a:cubicBezTo>
                  <a:pt x="173" y="287"/>
                  <a:pt x="173" y="287"/>
                  <a:pt x="173" y="287"/>
                </a:cubicBezTo>
                <a:cubicBezTo>
                  <a:pt x="175" y="288"/>
                  <a:pt x="176" y="291"/>
                  <a:pt x="177" y="293"/>
                </a:cubicBezTo>
                <a:cubicBezTo>
                  <a:pt x="178" y="295"/>
                  <a:pt x="180" y="297"/>
                  <a:pt x="181" y="299"/>
                </a:cubicBezTo>
                <a:cubicBezTo>
                  <a:pt x="183" y="298"/>
                  <a:pt x="186" y="298"/>
                  <a:pt x="188" y="297"/>
                </a:cubicBezTo>
                <a:cubicBezTo>
                  <a:pt x="189" y="295"/>
                  <a:pt x="189" y="292"/>
                  <a:pt x="189" y="290"/>
                </a:cubicBezTo>
                <a:cubicBezTo>
                  <a:pt x="189" y="288"/>
                  <a:pt x="189" y="285"/>
                  <a:pt x="190" y="283"/>
                </a:cubicBezTo>
                <a:cubicBezTo>
                  <a:pt x="190" y="282"/>
                  <a:pt x="190" y="282"/>
                  <a:pt x="190" y="282"/>
                </a:cubicBezTo>
                <a:cubicBezTo>
                  <a:pt x="191" y="282"/>
                  <a:pt x="191" y="282"/>
                  <a:pt x="191" y="282"/>
                </a:cubicBezTo>
                <a:cubicBezTo>
                  <a:pt x="194" y="281"/>
                  <a:pt x="198" y="279"/>
                  <a:pt x="202" y="278"/>
                </a:cubicBezTo>
                <a:cubicBezTo>
                  <a:pt x="202" y="278"/>
                  <a:pt x="202" y="278"/>
                  <a:pt x="202" y="278"/>
                </a:cubicBezTo>
                <a:cubicBezTo>
                  <a:pt x="203" y="278"/>
                  <a:pt x="203" y="278"/>
                  <a:pt x="203" y="278"/>
                </a:cubicBezTo>
                <a:cubicBezTo>
                  <a:pt x="205" y="280"/>
                  <a:pt x="206" y="282"/>
                  <a:pt x="208" y="283"/>
                </a:cubicBezTo>
                <a:cubicBezTo>
                  <a:pt x="210" y="285"/>
                  <a:pt x="211" y="287"/>
                  <a:pt x="213" y="289"/>
                </a:cubicBezTo>
                <a:cubicBezTo>
                  <a:pt x="215" y="288"/>
                  <a:pt x="218" y="286"/>
                  <a:pt x="220" y="285"/>
                </a:cubicBezTo>
                <a:cubicBezTo>
                  <a:pt x="220" y="283"/>
                  <a:pt x="219" y="280"/>
                  <a:pt x="219" y="278"/>
                </a:cubicBezTo>
                <a:cubicBezTo>
                  <a:pt x="219" y="276"/>
                  <a:pt x="218" y="273"/>
                  <a:pt x="218" y="271"/>
                </a:cubicBezTo>
                <a:cubicBezTo>
                  <a:pt x="218" y="270"/>
                  <a:pt x="218" y="270"/>
                  <a:pt x="218" y="270"/>
                </a:cubicBezTo>
                <a:cubicBezTo>
                  <a:pt x="219" y="270"/>
                  <a:pt x="219" y="270"/>
                  <a:pt x="219" y="270"/>
                </a:cubicBezTo>
                <a:cubicBezTo>
                  <a:pt x="222" y="268"/>
                  <a:pt x="225" y="266"/>
                  <a:pt x="228" y="263"/>
                </a:cubicBezTo>
                <a:cubicBezTo>
                  <a:pt x="229" y="263"/>
                  <a:pt x="229" y="263"/>
                  <a:pt x="229" y="263"/>
                </a:cubicBezTo>
                <a:cubicBezTo>
                  <a:pt x="230" y="263"/>
                  <a:pt x="230" y="263"/>
                  <a:pt x="230" y="263"/>
                </a:cubicBezTo>
                <a:cubicBezTo>
                  <a:pt x="232" y="265"/>
                  <a:pt x="234" y="266"/>
                  <a:pt x="236" y="267"/>
                </a:cubicBezTo>
                <a:cubicBezTo>
                  <a:pt x="238" y="269"/>
                  <a:pt x="240" y="270"/>
                  <a:pt x="242" y="271"/>
                </a:cubicBezTo>
                <a:cubicBezTo>
                  <a:pt x="244" y="270"/>
                  <a:pt x="246" y="268"/>
                  <a:pt x="248" y="266"/>
                </a:cubicBezTo>
                <a:cubicBezTo>
                  <a:pt x="247" y="264"/>
                  <a:pt x="247" y="262"/>
                  <a:pt x="246" y="260"/>
                </a:cubicBezTo>
                <a:cubicBezTo>
                  <a:pt x="245" y="257"/>
                  <a:pt x="244" y="255"/>
                  <a:pt x="243" y="253"/>
                </a:cubicBezTo>
                <a:cubicBezTo>
                  <a:pt x="243" y="252"/>
                  <a:pt x="243" y="252"/>
                  <a:pt x="243" y="252"/>
                </a:cubicBezTo>
                <a:cubicBezTo>
                  <a:pt x="243" y="251"/>
                  <a:pt x="243" y="251"/>
                  <a:pt x="243" y="251"/>
                </a:cubicBezTo>
                <a:cubicBezTo>
                  <a:pt x="246" y="249"/>
                  <a:pt x="249" y="246"/>
                  <a:pt x="252" y="243"/>
                </a:cubicBezTo>
                <a:cubicBezTo>
                  <a:pt x="252" y="243"/>
                  <a:pt x="252" y="243"/>
                  <a:pt x="252" y="243"/>
                </a:cubicBezTo>
                <a:cubicBezTo>
                  <a:pt x="253" y="243"/>
                  <a:pt x="253" y="243"/>
                  <a:pt x="253" y="243"/>
                </a:cubicBezTo>
                <a:cubicBezTo>
                  <a:pt x="255" y="244"/>
                  <a:pt x="258" y="245"/>
                  <a:pt x="260" y="246"/>
                </a:cubicBezTo>
                <a:cubicBezTo>
                  <a:pt x="262" y="246"/>
                  <a:pt x="264" y="247"/>
                  <a:pt x="267" y="248"/>
                </a:cubicBezTo>
                <a:cubicBezTo>
                  <a:pt x="268" y="246"/>
                  <a:pt x="270" y="244"/>
                  <a:pt x="271" y="242"/>
                </a:cubicBezTo>
                <a:cubicBezTo>
                  <a:pt x="270" y="240"/>
                  <a:pt x="269" y="238"/>
                  <a:pt x="268" y="236"/>
                </a:cubicBezTo>
                <a:cubicBezTo>
                  <a:pt x="266" y="234"/>
                  <a:pt x="265" y="232"/>
                  <a:pt x="264" y="230"/>
                </a:cubicBezTo>
                <a:cubicBezTo>
                  <a:pt x="263" y="229"/>
                  <a:pt x="263" y="229"/>
                  <a:pt x="263" y="229"/>
                </a:cubicBezTo>
                <a:cubicBezTo>
                  <a:pt x="264" y="228"/>
                  <a:pt x="264" y="228"/>
                  <a:pt x="264" y="228"/>
                </a:cubicBezTo>
                <a:cubicBezTo>
                  <a:pt x="266" y="225"/>
                  <a:pt x="268" y="222"/>
                  <a:pt x="270" y="219"/>
                </a:cubicBezTo>
                <a:cubicBezTo>
                  <a:pt x="270" y="218"/>
                  <a:pt x="270" y="218"/>
                  <a:pt x="270" y="218"/>
                </a:cubicBezTo>
                <a:cubicBezTo>
                  <a:pt x="271" y="218"/>
                  <a:pt x="271" y="218"/>
                  <a:pt x="271" y="218"/>
                </a:cubicBezTo>
                <a:cubicBezTo>
                  <a:pt x="273" y="218"/>
                  <a:pt x="276" y="219"/>
                  <a:pt x="278" y="219"/>
                </a:cubicBezTo>
                <a:cubicBezTo>
                  <a:pt x="281" y="219"/>
                  <a:pt x="283" y="220"/>
                  <a:pt x="285" y="220"/>
                </a:cubicBezTo>
                <a:cubicBezTo>
                  <a:pt x="286" y="218"/>
                  <a:pt x="288" y="215"/>
                  <a:pt x="289" y="213"/>
                </a:cubicBezTo>
                <a:cubicBezTo>
                  <a:pt x="287" y="211"/>
                  <a:pt x="285" y="210"/>
                  <a:pt x="284" y="208"/>
                </a:cubicBezTo>
                <a:cubicBezTo>
                  <a:pt x="282" y="206"/>
                  <a:pt x="280" y="204"/>
                  <a:pt x="278" y="203"/>
                </a:cubicBezTo>
                <a:cubicBezTo>
                  <a:pt x="278" y="202"/>
                  <a:pt x="278" y="202"/>
                  <a:pt x="278" y="202"/>
                </a:cubicBezTo>
                <a:cubicBezTo>
                  <a:pt x="278" y="201"/>
                  <a:pt x="278" y="201"/>
                  <a:pt x="278" y="201"/>
                </a:cubicBezTo>
                <a:cubicBezTo>
                  <a:pt x="279" y="198"/>
                  <a:pt x="281" y="194"/>
                  <a:pt x="282" y="190"/>
                </a:cubicBezTo>
                <a:cubicBezTo>
                  <a:pt x="282" y="190"/>
                  <a:pt x="282" y="190"/>
                  <a:pt x="282" y="190"/>
                </a:cubicBezTo>
                <a:cubicBezTo>
                  <a:pt x="283" y="190"/>
                  <a:pt x="283" y="190"/>
                  <a:pt x="283" y="190"/>
                </a:cubicBezTo>
                <a:cubicBezTo>
                  <a:pt x="285" y="189"/>
                  <a:pt x="288" y="189"/>
                  <a:pt x="290" y="189"/>
                </a:cubicBezTo>
                <a:cubicBezTo>
                  <a:pt x="293" y="189"/>
                  <a:pt x="295" y="189"/>
                  <a:pt x="297" y="188"/>
                </a:cubicBezTo>
                <a:cubicBezTo>
                  <a:pt x="298" y="186"/>
                  <a:pt x="299" y="183"/>
                  <a:pt x="299" y="181"/>
                </a:cubicBezTo>
                <a:cubicBezTo>
                  <a:pt x="297" y="179"/>
                  <a:pt x="295" y="178"/>
                  <a:pt x="293" y="177"/>
                </a:cubicBezTo>
                <a:cubicBezTo>
                  <a:pt x="291" y="176"/>
                  <a:pt x="289" y="174"/>
                  <a:pt x="287" y="173"/>
                </a:cubicBezTo>
                <a:cubicBezTo>
                  <a:pt x="286" y="173"/>
                  <a:pt x="286" y="173"/>
                  <a:pt x="286" y="173"/>
                </a:cubicBezTo>
                <a:cubicBezTo>
                  <a:pt x="286" y="172"/>
                  <a:pt x="286" y="172"/>
                  <a:pt x="286" y="172"/>
                </a:cubicBezTo>
                <a:cubicBezTo>
                  <a:pt x="287" y="168"/>
                  <a:pt x="287" y="165"/>
                  <a:pt x="287" y="160"/>
                </a:cubicBezTo>
                <a:cubicBezTo>
                  <a:pt x="287" y="160"/>
                  <a:pt x="287" y="160"/>
                  <a:pt x="287" y="160"/>
                </a:cubicBezTo>
                <a:cubicBezTo>
                  <a:pt x="288" y="159"/>
                  <a:pt x="288" y="159"/>
                  <a:pt x="288" y="159"/>
                </a:cubicBezTo>
                <a:cubicBezTo>
                  <a:pt x="290" y="159"/>
                  <a:pt x="293" y="158"/>
                  <a:pt x="295" y="157"/>
                </a:cubicBezTo>
                <a:cubicBezTo>
                  <a:pt x="297" y="156"/>
                  <a:pt x="300" y="156"/>
                  <a:pt x="302" y="155"/>
                </a:cubicBezTo>
                <a:cubicBezTo>
                  <a:pt x="302" y="155"/>
                  <a:pt x="302" y="155"/>
                  <a:pt x="302" y="155"/>
                </a:cubicBezTo>
                <a:cubicBezTo>
                  <a:pt x="302" y="153"/>
                  <a:pt x="302" y="152"/>
                  <a:pt x="302" y="151"/>
                </a:cubicBezTo>
                <a:cubicBezTo>
                  <a:pt x="302" y="149"/>
                  <a:pt x="302" y="148"/>
                  <a:pt x="302" y="147"/>
                </a:cubicBezTo>
                <a:close/>
                <a:moveTo>
                  <a:pt x="159" y="110"/>
                </a:moveTo>
                <a:cubicBezTo>
                  <a:pt x="161" y="93"/>
                  <a:pt x="164" y="76"/>
                  <a:pt x="169" y="59"/>
                </a:cubicBezTo>
                <a:cubicBezTo>
                  <a:pt x="169" y="58"/>
                  <a:pt x="169" y="58"/>
                  <a:pt x="169" y="58"/>
                </a:cubicBezTo>
                <a:cubicBezTo>
                  <a:pt x="170" y="59"/>
                  <a:pt x="170" y="59"/>
                  <a:pt x="170" y="59"/>
                </a:cubicBezTo>
                <a:cubicBezTo>
                  <a:pt x="182" y="61"/>
                  <a:pt x="193" y="66"/>
                  <a:pt x="203" y="72"/>
                </a:cubicBezTo>
                <a:cubicBezTo>
                  <a:pt x="204" y="73"/>
                  <a:pt x="204" y="73"/>
                  <a:pt x="204" y="73"/>
                </a:cubicBezTo>
                <a:cubicBezTo>
                  <a:pt x="203" y="74"/>
                  <a:pt x="203" y="74"/>
                  <a:pt x="203" y="74"/>
                </a:cubicBezTo>
                <a:cubicBezTo>
                  <a:pt x="195" y="90"/>
                  <a:pt x="185" y="104"/>
                  <a:pt x="174" y="116"/>
                </a:cubicBezTo>
                <a:cubicBezTo>
                  <a:pt x="173" y="117"/>
                  <a:pt x="173" y="117"/>
                  <a:pt x="173" y="117"/>
                </a:cubicBezTo>
                <a:cubicBezTo>
                  <a:pt x="172" y="117"/>
                  <a:pt x="172" y="117"/>
                  <a:pt x="172" y="117"/>
                </a:cubicBezTo>
                <a:cubicBezTo>
                  <a:pt x="169" y="114"/>
                  <a:pt x="165" y="112"/>
                  <a:pt x="160" y="111"/>
                </a:cubicBezTo>
                <a:cubicBezTo>
                  <a:pt x="159" y="111"/>
                  <a:pt x="159" y="111"/>
                  <a:pt x="159" y="111"/>
                </a:cubicBezTo>
                <a:lnTo>
                  <a:pt x="159" y="110"/>
                </a:lnTo>
                <a:close/>
                <a:moveTo>
                  <a:pt x="99" y="72"/>
                </a:moveTo>
                <a:cubicBezTo>
                  <a:pt x="109" y="65"/>
                  <a:pt x="120" y="61"/>
                  <a:pt x="132" y="58"/>
                </a:cubicBezTo>
                <a:cubicBezTo>
                  <a:pt x="133" y="58"/>
                  <a:pt x="133" y="58"/>
                  <a:pt x="133" y="58"/>
                </a:cubicBezTo>
                <a:cubicBezTo>
                  <a:pt x="134" y="59"/>
                  <a:pt x="134" y="59"/>
                  <a:pt x="134" y="59"/>
                </a:cubicBezTo>
                <a:cubicBezTo>
                  <a:pt x="139" y="76"/>
                  <a:pt x="142" y="93"/>
                  <a:pt x="143" y="110"/>
                </a:cubicBezTo>
                <a:cubicBezTo>
                  <a:pt x="143" y="111"/>
                  <a:pt x="143" y="111"/>
                  <a:pt x="143" y="111"/>
                </a:cubicBezTo>
                <a:cubicBezTo>
                  <a:pt x="142" y="111"/>
                  <a:pt x="142" y="111"/>
                  <a:pt x="142" y="111"/>
                </a:cubicBezTo>
                <a:cubicBezTo>
                  <a:pt x="138" y="112"/>
                  <a:pt x="134" y="114"/>
                  <a:pt x="130" y="116"/>
                </a:cubicBezTo>
                <a:cubicBezTo>
                  <a:pt x="129" y="117"/>
                  <a:pt x="129" y="117"/>
                  <a:pt x="129" y="117"/>
                </a:cubicBezTo>
                <a:cubicBezTo>
                  <a:pt x="128" y="116"/>
                  <a:pt x="128" y="116"/>
                  <a:pt x="128" y="116"/>
                </a:cubicBezTo>
                <a:cubicBezTo>
                  <a:pt x="117" y="103"/>
                  <a:pt x="107" y="89"/>
                  <a:pt x="99" y="74"/>
                </a:cubicBezTo>
                <a:cubicBezTo>
                  <a:pt x="98" y="73"/>
                  <a:pt x="98" y="73"/>
                  <a:pt x="98" y="73"/>
                </a:cubicBezTo>
                <a:lnTo>
                  <a:pt x="99" y="72"/>
                </a:lnTo>
                <a:close/>
                <a:moveTo>
                  <a:pt x="59" y="132"/>
                </a:moveTo>
                <a:cubicBezTo>
                  <a:pt x="61" y="120"/>
                  <a:pt x="66" y="109"/>
                  <a:pt x="72" y="99"/>
                </a:cubicBezTo>
                <a:cubicBezTo>
                  <a:pt x="73" y="98"/>
                  <a:pt x="73" y="98"/>
                  <a:pt x="73" y="98"/>
                </a:cubicBezTo>
                <a:cubicBezTo>
                  <a:pt x="74" y="98"/>
                  <a:pt x="74" y="98"/>
                  <a:pt x="74" y="98"/>
                </a:cubicBezTo>
                <a:cubicBezTo>
                  <a:pt x="90" y="107"/>
                  <a:pt x="104" y="116"/>
                  <a:pt x="116" y="128"/>
                </a:cubicBezTo>
                <a:cubicBezTo>
                  <a:pt x="117" y="128"/>
                  <a:pt x="117" y="128"/>
                  <a:pt x="117" y="128"/>
                </a:cubicBezTo>
                <a:cubicBezTo>
                  <a:pt x="117" y="129"/>
                  <a:pt x="117" y="129"/>
                  <a:pt x="117" y="129"/>
                </a:cubicBezTo>
                <a:cubicBezTo>
                  <a:pt x="114" y="133"/>
                  <a:pt x="113" y="137"/>
                  <a:pt x="112" y="141"/>
                </a:cubicBezTo>
                <a:cubicBezTo>
                  <a:pt x="111" y="143"/>
                  <a:pt x="111" y="143"/>
                  <a:pt x="111" y="143"/>
                </a:cubicBezTo>
                <a:cubicBezTo>
                  <a:pt x="110" y="142"/>
                  <a:pt x="110" y="142"/>
                  <a:pt x="110" y="142"/>
                </a:cubicBezTo>
                <a:cubicBezTo>
                  <a:pt x="93" y="141"/>
                  <a:pt x="76" y="138"/>
                  <a:pt x="60" y="133"/>
                </a:cubicBezTo>
                <a:cubicBezTo>
                  <a:pt x="58" y="133"/>
                  <a:pt x="58" y="133"/>
                  <a:pt x="58" y="133"/>
                </a:cubicBezTo>
                <a:lnTo>
                  <a:pt x="59" y="132"/>
                </a:lnTo>
                <a:close/>
                <a:moveTo>
                  <a:pt x="74" y="203"/>
                </a:moveTo>
                <a:cubicBezTo>
                  <a:pt x="73" y="203"/>
                  <a:pt x="73" y="203"/>
                  <a:pt x="73" y="203"/>
                </a:cubicBezTo>
                <a:cubicBezTo>
                  <a:pt x="72" y="202"/>
                  <a:pt x="72" y="202"/>
                  <a:pt x="72" y="202"/>
                </a:cubicBezTo>
                <a:cubicBezTo>
                  <a:pt x="66" y="192"/>
                  <a:pt x="61" y="181"/>
                  <a:pt x="59" y="170"/>
                </a:cubicBezTo>
                <a:cubicBezTo>
                  <a:pt x="58" y="168"/>
                  <a:pt x="58" y="168"/>
                  <a:pt x="58" y="168"/>
                </a:cubicBezTo>
                <a:cubicBezTo>
                  <a:pt x="60" y="168"/>
                  <a:pt x="60" y="168"/>
                  <a:pt x="60" y="168"/>
                </a:cubicBezTo>
                <a:cubicBezTo>
                  <a:pt x="76" y="163"/>
                  <a:pt x="93" y="160"/>
                  <a:pt x="110" y="159"/>
                </a:cubicBezTo>
                <a:cubicBezTo>
                  <a:pt x="111" y="159"/>
                  <a:pt x="111" y="159"/>
                  <a:pt x="111" y="159"/>
                </a:cubicBezTo>
                <a:cubicBezTo>
                  <a:pt x="111" y="160"/>
                  <a:pt x="111" y="160"/>
                  <a:pt x="111" y="160"/>
                </a:cubicBezTo>
                <a:cubicBezTo>
                  <a:pt x="112" y="164"/>
                  <a:pt x="114" y="168"/>
                  <a:pt x="116" y="172"/>
                </a:cubicBezTo>
                <a:cubicBezTo>
                  <a:pt x="117" y="173"/>
                  <a:pt x="117" y="173"/>
                  <a:pt x="117" y="173"/>
                </a:cubicBezTo>
                <a:cubicBezTo>
                  <a:pt x="116" y="174"/>
                  <a:pt x="116" y="174"/>
                  <a:pt x="116" y="174"/>
                </a:cubicBezTo>
                <a:cubicBezTo>
                  <a:pt x="103" y="185"/>
                  <a:pt x="89" y="194"/>
                  <a:pt x="74" y="203"/>
                </a:cubicBezTo>
                <a:close/>
                <a:moveTo>
                  <a:pt x="143" y="191"/>
                </a:moveTo>
                <a:cubicBezTo>
                  <a:pt x="141" y="208"/>
                  <a:pt x="138" y="225"/>
                  <a:pt x="133" y="242"/>
                </a:cubicBezTo>
                <a:cubicBezTo>
                  <a:pt x="133" y="243"/>
                  <a:pt x="133" y="243"/>
                  <a:pt x="133" y="243"/>
                </a:cubicBezTo>
                <a:cubicBezTo>
                  <a:pt x="132" y="243"/>
                  <a:pt x="132" y="243"/>
                  <a:pt x="132" y="243"/>
                </a:cubicBezTo>
                <a:cubicBezTo>
                  <a:pt x="120" y="241"/>
                  <a:pt x="109" y="236"/>
                  <a:pt x="99" y="229"/>
                </a:cubicBezTo>
                <a:cubicBezTo>
                  <a:pt x="98" y="229"/>
                  <a:pt x="98" y="229"/>
                  <a:pt x="98" y="229"/>
                </a:cubicBezTo>
                <a:cubicBezTo>
                  <a:pt x="98" y="228"/>
                  <a:pt x="98" y="228"/>
                  <a:pt x="98" y="228"/>
                </a:cubicBezTo>
                <a:cubicBezTo>
                  <a:pt x="107" y="212"/>
                  <a:pt x="117" y="198"/>
                  <a:pt x="128" y="185"/>
                </a:cubicBezTo>
                <a:cubicBezTo>
                  <a:pt x="128" y="184"/>
                  <a:pt x="128" y="184"/>
                  <a:pt x="128" y="184"/>
                </a:cubicBezTo>
                <a:cubicBezTo>
                  <a:pt x="129" y="185"/>
                  <a:pt x="129" y="185"/>
                  <a:pt x="129" y="185"/>
                </a:cubicBezTo>
                <a:cubicBezTo>
                  <a:pt x="133" y="187"/>
                  <a:pt x="137" y="189"/>
                  <a:pt x="142" y="190"/>
                </a:cubicBezTo>
                <a:cubicBezTo>
                  <a:pt x="143" y="190"/>
                  <a:pt x="143" y="190"/>
                  <a:pt x="143" y="190"/>
                </a:cubicBezTo>
                <a:lnTo>
                  <a:pt x="143" y="191"/>
                </a:lnTo>
                <a:close/>
                <a:moveTo>
                  <a:pt x="151" y="180"/>
                </a:moveTo>
                <a:cubicBezTo>
                  <a:pt x="143" y="180"/>
                  <a:pt x="136" y="177"/>
                  <a:pt x="130" y="171"/>
                </a:cubicBezTo>
                <a:cubicBezTo>
                  <a:pt x="125" y="166"/>
                  <a:pt x="122" y="159"/>
                  <a:pt x="122" y="151"/>
                </a:cubicBezTo>
                <a:cubicBezTo>
                  <a:pt x="122" y="143"/>
                  <a:pt x="125" y="136"/>
                  <a:pt x="130" y="130"/>
                </a:cubicBezTo>
                <a:cubicBezTo>
                  <a:pt x="136" y="125"/>
                  <a:pt x="143" y="122"/>
                  <a:pt x="151" y="122"/>
                </a:cubicBezTo>
                <a:cubicBezTo>
                  <a:pt x="159" y="122"/>
                  <a:pt x="166" y="125"/>
                  <a:pt x="172" y="130"/>
                </a:cubicBezTo>
                <a:cubicBezTo>
                  <a:pt x="183" y="142"/>
                  <a:pt x="183" y="160"/>
                  <a:pt x="172" y="171"/>
                </a:cubicBezTo>
                <a:cubicBezTo>
                  <a:pt x="166" y="177"/>
                  <a:pt x="159" y="180"/>
                  <a:pt x="151" y="180"/>
                </a:cubicBezTo>
                <a:close/>
                <a:moveTo>
                  <a:pt x="203" y="229"/>
                </a:moveTo>
                <a:cubicBezTo>
                  <a:pt x="192" y="236"/>
                  <a:pt x="181" y="241"/>
                  <a:pt x="170" y="243"/>
                </a:cubicBezTo>
                <a:cubicBezTo>
                  <a:pt x="168" y="243"/>
                  <a:pt x="168" y="243"/>
                  <a:pt x="168" y="243"/>
                </a:cubicBezTo>
                <a:cubicBezTo>
                  <a:pt x="168" y="242"/>
                  <a:pt x="168" y="242"/>
                  <a:pt x="168" y="242"/>
                </a:cubicBezTo>
                <a:cubicBezTo>
                  <a:pt x="163" y="225"/>
                  <a:pt x="160" y="208"/>
                  <a:pt x="159" y="192"/>
                </a:cubicBezTo>
                <a:cubicBezTo>
                  <a:pt x="159" y="190"/>
                  <a:pt x="159" y="190"/>
                  <a:pt x="159" y="190"/>
                </a:cubicBezTo>
                <a:cubicBezTo>
                  <a:pt x="160" y="190"/>
                  <a:pt x="160" y="190"/>
                  <a:pt x="160" y="190"/>
                </a:cubicBezTo>
                <a:cubicBezTo>
                  <a:pt x="164" y="189"/>
                  <a:pt x="168" y="188"/>
                  <a:pt x="172" y="185"/>
                </a:cubicBezTo>
                <a:cubicBezTo>
                  <a:pt x="173" y="185"/>
                  <a:pt x="173" y="185"/>
                  <a:pt x="173" y="185"/>
                </a:cubicBezTo>
                <a:cubicBezTo>
                  <a:pt x="174" y="185"/>
                  <a:pt x="174" y="185"/>
                  <a:pt x="174" y="185"/>
                </a:cubicBezTo>
                <a:cubicBezTo>
                  <a:pt x="185" y="199"/>
                  <a:pt x="195" y="213"/>
                  <a:pt x="203" y="228"/>
                </a:cubicBezTo>
                <a:cubicBezTo>
                  <a:pt x="204" y="229"/>
                  <a:pt x="204" y="229"/>
                  <a:pt x="204" y="229"/>
                </a:cubicBezTo>
                <a:lnTo>
                  <a:pt x="203" y="229"/>
                </a:lnTo>
                <a:close/>
                <a:moveTo>
                  <a:pt x="243" y="170"/>
                </a:moveTo>
                <a:cubicBezTo>
                  <a:pt x="241" y="182"/>
                  <a:pt x="236" y="193"/>
                  <a:pt x="229" y="203"/>
                </a:cubicBezTo>
                <a:cubicBezTo>
                  <a:pt x="229" y="204"/>
                  <a:pt x="229" y="204"/>
                  <a:pt x="229" y="204"/>
                </a:cubicBezTo>
                <a:cubicBezTo>
                  <a:pt x="228" y="203"/>
                  <a:pt x="228" y="203"/>
                  <a:pt x="228" y="203"/>
                </a:cubicBezTo>
                <a:cubicBezTo>
                  <a:pt x="212" y="195"/>
                  <a:pt x="198" y="185"/>
                  <a:pt x="185" y="174"/>
                </a:cubicBezTo>
                <a:cubicBezTo>
                  <a:pt x="185" y="173"/>
                  <a:pt x="185" y="173"/>
                  <a:pt x="185" y="173"/>
                </a:cubicBezTo>
                <a:cubicBezTo>
                  <a:pt x="185" y="172"/>
                  <a:pt x="185" y="172"/>
                  <a:pt x="185" y="172"/>
                </a:cubicBezTo>
                <a:cubicBezTo>
                  <a:pt x="188" y="169"/>
                  <a:pt x="189" y="164"/>
                  <a:pt x="190" y="160"/>
                </a:cubicBezTo>
                <a:cubicBezTo>
                  <a:pt x="191" y="159"/>
                  <a:pt x="191" y="159"/>
                  <a:pt x="191" y="159"/>
                </a:cubicBezTo>
                <a:cubicBezTo>
                  <a:pt x="192" y="159"/>
                  <a:pt x="192" y="159"/>
                  <a:pt x="192" y="159"/>
                </a:cubicBezTo>
                <a:cubicBezTo>
                  <a:pt x="208" y="161"/>
                  <a:pt x="225" y="164"/>
                  <a:pt x="242" y="168"/>
                </a:cubicBezTo>
                <a:cubicBezTo>
                  <a:pt x="243" y="169"/>
                  <a:pt x="243" y="169"/>
                  <a:pt x="243" y="169"/>
                </a:cubicBezTo>
                <a:lnTo>
                  <a:pt x="243" y="170"/>
                </a:lnTo>
                <a:close/>
                <a:moveTo>
                  <a:pt x="242" y="134"/>
                </a:moveTo>
                <a:cubicBezTo>
                  <a:pt x="225" y="139"/>
                  <a:pt x="208" y="142"/>
                  <a:pt x="192" y="143"/>
                </a:cubicBezTo>
                <a:cubicBezTo>
                  <a:pt x="191" y="143"/>
                  <a:pt x="191" y="143"/>
                  <a:pt x="191" y="143"/>
                </a:cubicBezTo>
                <a:cubicBezTo>
                  <a:pt x="190" y="142"/>
                  <a:pt x="190" y="142"/>
                  <a:pt x="190" y="142"/>
                </a:cubicBezTo>
                <a:cubicBezTo>
                  <a:pt x="189" y="137"/>
                  <a:pt x="188" y="133"/>
                  <a:pt x="185" y="130"/>
                </a:cubicBezTo>
                <a:cubicBezTo>
                  <a:pt x="185" y="129"/>
                  <a:pt x="185" y="129"/>
                  <a:pt x="185" y="129"/>
                </a:cubicBezTo>
                <a:cubicBezTo>
                  <a:pt x="186" y="128"/>
                  <a:pt x="186" y="128"/>
                  <a:pt x="186" y="128"/>
                </a:cubicBezTo>
                <a:cubicBezTo>
                  <a:pt x="199" y="117"/>
                  <a:pt x="213" y="107"/>
                  <a:pt x="228" y="99"/>
                </a:cubicBezTo>
                <a:cubicBezTo>
                  <a:pt x="229" y="98"/>
                  <a:pt x="229" y="98"/>
                  <a:pt x="229" y="98"/>
                </a:cubicBezTo>
                <a:cubicBezTo>
                  <a:pt x="230" y="99"/>
                  <a:pt x="230" y="99"/>
                  <a:pt x="230" y="99"/>
                </a:cubicBezTo>
                <a:cubicBezTo>
                  <a:pt x="236" y="109"/>
                  <a:pt x="241" y="120"/>
                  <a:pt x="243" y="132"/>
                </a:cubicBezTo>
                <a:cubicBezTo>
                  <a:pt x="243" y="133"/>
                  <a:pt x="243" y="133"/>
                  <a:pt x="243" y="133"/>
                </a:cubicBezTo>
                <a:lnTo>
                  <a:pt x="242" y="134"/>
                </a:lnTo>
                <a:close/>
              </a:path>
            </a:pathLst>
          </a:custGeom>
          <a:solidFill>
            <a:schemeClr val="bg1">
              <a:lumMod val="75000"/>
            </a:schemeClr>
          </a:solidFill>
          <a:ln>
            <a:noFill/>
          </a:ln>
          <a:effectLst>
            <a:outerShdw blurRad="190500" dist="76200" dir="2700000" algn="tl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99" name="Group 98"/>
          <p:cNvGrpSpPr/>
          <p:nvPr/>
        </p:nvGrpSpPr>
        <p:grpSpPr>
          <a:xfrm>
            <a:off x="1462840" y="5293017"/>
            <a:ext cx="1842484" cy="1842484"/>
            <a:chOff x="5766763" y="1427609"/>
            <a:chExt cx="2091678" cy="2091678"/>
          </a:xfrm>
        </p:grpSpPr>
        <p:sp>
          <p:nvSpPr>
            <p:cNvPr id="100" name="Oval 99"/>
            <p:cNvSpPr/>
            <p:nvPr/>
          </p:nvSpPr>
          <p:spPr>
            <a:xfrm>
              <a:off x="5766763" y="1427609"/>
              <a:ext cx="2091678" cy="2091678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ffectLst>
              <a:outerShdw blurRad="571500" dist="723900" dir="2700000" algn="tl" rotWithShape="0">
                <a:prstClr val="black">
                  <a:alpha val="32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9" name="Oval 148"/>
            <p:cNvSpPr/>
            <p:nvPr/>
          </p:nvSpPr>
          <p:spPr>
            <a:xfrm>
              <a:off x="5817212" y="1505850"/>
              <a:ext cx="1939278" cy="1939278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ffectLst>
              <a:outerShdw blurRad="571500" dist="723900" dir="2700000" algn="tl" rotWithShape="0">
                <a:prstClr val="black">
                  <a:alpha val="32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50" name="Freeform 149"/>
          <p:cNvSpPr>
            <a:spLocks noEditPoints="1"/>
          </p:cNvSpPr>
          <p:nvPr/>
        </p:nvSpPr>
        <p:spPr bwMode="auto">
          <a:xfrm>
            <a:off x="1592246" y="7470761"/>
            <a:ext cx="2682076" cy="2678782"/>
          </a:xfrm>
          <a:custGeom>
            <a:avLst/>
            <a:gdLst>
              <a:gd name="T0" fmla="*/ 286 w 302"/>
              <a:gd name="T1" fmla="*/ 129 h 302"/>
              <a:gd name="T2" fmla="*/ 282 w 302"/>
              <a:gd name="T3" fmla="*/ 112 h 302"/>
              <a:gd name="T4" fmla="*/ 285 w 302"/>
              <a:gd name="T5" fmla="*/ 82 h 302"/>
              <a:gd name="T6" fmla="*/ 264 w 302"/>
              <a:gd name="T7" fmla="*/ 72 h 302"/>
              <a:gd name="T8" fmla="*/ 252 w 302"/>
              <a:gd name="T9" fmla="*/ 58 h 302"/>
              <a:gd name="T10" fmla="*/ 236 w 302"/>
              <a:gd name="T11" fmla="*/ 34 h 302"/>
              <a:gd name="T12" fmla="*/ 219 w 302"/>
              <a:gd name="T13" fmla="*/ 23 h 302"/>
              <a:gd name="T14" fmla="*/ 191 w 302"/>
              <a:gd name="T15" fmla="*/ 20 h 302"/>
              <a:gd name="T16" fmla="*/ 173 w 302"/>
              <a:gd name="T17" fmla="*/ 15 h 302"/>
              <a:gd name="T18" fmla="*/ 155 w 302"/>
              <a:gd name="T19" fmla="*/ 0 h 302"/>
              <a:gd name="T20" fmla="*/ 141 w 302"/>
              <a:gd name="T21" fmla="*/ 14 h 302"/>
              <a:gd name="T22" fmla="*/ 113 w 302"/>
              <a:gd name="T23" fmla="*/ 12 h 302"/>
              <a:gd name="T24" fmla="*/ 94 w 302"/>
              <a:gd name="T25" fmla="*/ 18 h 302"/>
              <a:gd name="T26" fmla="*/ 73 w 302"/>
              <a:gd name="T27" fmla="*/ 38 h 302"/>
              <a:gd name="T28" fmla="*/ 59 w 302"/>
              <a:gd name="T29" fmla="*/ 49 h 302"/>
              <a:gd name="T30" fmla="*/ 35 w 302"/>
              <a:gd name="T31" fmla="*/ 54 h 302"/>
              <a:gd name="T32" fmla="*/ 32 w 302"/>
              <a:gd name="T33" fmla="*/ 84 h 302"/>
              <a:gd name="T34" fmla="*/ 24 w 302"/>
              <a:gd name="T35" fmla="*/ 99 h 302"/>
              <a:gd name="T36" fmla="*/ 3 w 302"/>
              <a:gd name="T37" fmla="*/ 121 h 302"/>
              <a:gd name="T38" fmla="*/ 14 w 302"/>
              <a:gd name="T39" fmla="*/ 142 h 302"/>
              <a:gd name="T40" fmla="*/ 7 w 302"/>
              <a:gd name="T41" fmla="*/ 157 h 302"/>
              <a:gd name="T42" fmla="*/ 9 w 302"/>
              <a:gd name="T43" fmla="*/ 177 h 302"/>
              <a:gd name="T44" fmla="*/ 24 w 302"/>
              <a:gd name="T45" fmla="*/ 201 h 302"/>
              <a:gd name="T46" fmla="*/ 31 w 302"/>
              <a:gd name="T47" fmla="*/ 218 h 302"/>
              <a:gd name="T48" fmla="*/ 30 w 302"/>
              <a:gd name="T49" fmla="*/ 242 h 302"/>
              <a:gd name="T50" fmla="*/ 59 w 302"/>
              <a:gd name="T51" fmla="*/ 252 h 302"/>
              <a:gd name="T52" fmla="*/ 73 w 302"/>
              <a:gd name="T53" fmla="*/ 263 h 302"/>
              <a:gd name="T54" fmla="*/ 89 w 302"/>
              <a:gd name="T55" fmla="*/ 289 h 302"/>
              <a:gd name="T56" fmla="*/ 112 w 302"/>
              <a:gd name="T57" fmla="*/ 283 h 302"/>
              <a:gd name="T58" fmla="*/ 130 w 302"/>
              <a:gd name="T59" fmla="*/ 286 h 302"/>
              <a:gd name="T60" fmla="*/ 155 w 302"/>
              <a:gd name="T61" fmla="*/ 302 h 302"/>
              <a:gd name="T62" fmla="*/ 173 w 302"/>
              <a:gd name="T63" fmla="*/ 286 h 302"/>
              <a:gd name="T64" fmla="*/ 190 w 302"/>
              <a:gd name="T65" fmla="*/ 282 h 302"/>
              <a:gd name="T66" fmla="*/ 220 w 302"/>
              <a:gd name="T67" fmla="*/ 285 h 302"/>
              <a:gd name="T68" fmla="*/ 230 w 302"/>
              <a:gd name="T69" fmla="*/ 263 h 302"/>
              <a:gd name="T70" fmla="*/ 243 w 302"/>
              <a:gd name="T71" fmla="*/ 251 h 302"/>
              <a:gd name="T72" fmla="*/ 268 w 302"/>
              <a:gd name="T73" fmla="*/ 236 h 302"/>
              <a:gd name="T74" fmla="*/ 278 w 302"/>
              <a:gd name="T75" fmla="*/ 219 h 302"/>
              <a:gd name="T76" fmla="*/ 282 w 302"/>
              <a:gd name="T77" fmla="*/ 190 h 302"/>
              <a:gd name="T78" fmla="*/ 287 w 302"/>
              <a:gd name="T79" fmla="*/ 173 h 302"/>
              <a:gd name="T80" fmla="*/ 302 w 302"/>
              <a:gd name="T81" fmla="*/ 155 h 302"/>
              <a:gd name="T82" fmla="*/ 170 w 302"/>
              <a:gd name="T83" fmla="*/ 59 h 302"/>
              <a:gd name="T84" fmla="*/ 160 w 302"/>
              <a:gd name="T85" fmla="*/ 111 h 302"/>
              <a:gd name="T86" fmla="*/ 143 w 302"/>
              <a:gd name="T87" fmla="*/ 110 h 302"/>
              <a:gd name="T88" fmla="*/ 98 w 302"/>
              <a:gd name="T89" fmla="*/ 73 h 302"/>
              <a:gd name="T90" fmla="*/ 117 w 302"/>
              <a:gd name="T91" fmla="*/ 128 h 302"/>
              <a:gd name="T92" fmla="*/ 59 w 302"/>
              <a:gd name="T93" fmla="*/ 132 h 302"/>
              <a:gd name="T94" fmla="*/ 110 w 302"/>
              <a:gd name="T95" fmla="*/ 159 h 302"/>
              <a:gd name="T96" fmla="*/ 143 w 302"/>
              <a:gd name="T97" fmla="*/ 191 h 302"/>
              <a:gd name="T98" fmla="*/ 128 w 302"/>
              <a:gd name="T99" fmla="*/ 185 h 302"/>
              <a:gd name="T100" fmla="*/ 130 w 302"/>
              <a:gd name="T101" fmla="*/ 171 h 302"/>
              <a:gd name="T102" fmla="*/ 203 w 302"/>
              <a:gd name="T103" fmla="*/ 229 h 302"/>
              <a:gd name="T104" fmla="*/ 172 w 302"/>
              <a:gd name="T105" fmla="*/ 185 h 302"/>
              <a:gd name="T106" fmla="*/ 229 w 302"/>
              <a:gd name="T107" fmla="*/ 203 h 302"/>
              <a:gd name="T108" fmla="*/ 191 w 302"/>
              <a:gd name="T109" fmla="*/ 159 h 302"/>
              <a:gd name="T110" fmla="*/ 191 w 302"/>
              <a:gd name="T111" fmla="*/ 143 h 302"/>
              <a:gd name="T112" fmla="*/ 230 w 302"/>
              <a:gd name="T113" fmla="*/ 99 h 3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302" h="302">
                <a:moveTo>
                  <a:pt x="302" y="147"/>
                </a:moveTo>
                <a:cubicBezTo>
                  <a:pt x="300" y="146"/>
                  <a:pt x="297" y="145"/>
                  <a:pt x="295" y="145"/>
                </a:cubicBezTo>
                <a:cubicBezTo>
                  <a:pt x="293" y="144"/>
                  <a:pt x="290" y="143"/>
                  <a:pt x="288" y="142"/>
                </a:cubicBezTo>
                <a:cubicBezTo>
                  <a:pt x="287" y="142"/>
                  <a:pt x="287" y="142"/>
                  <a:pt x="287" y="142"/>
                </a:cubicBezTo>
                <a:cubicBezTo>
                  <a:pt x="287" y="141"/>
                  <a:pt x="287" y="141"/>
                  <a:pt x="287" y="141"/>
                </a:cubicBezTo>
                <a:cubicBezTo>
                  <a:pt x="287" y="137"/>
                  <a:pt x="287" y="133"/>
                  <a:pt x="286" y="130"/>
                </a:cubicBezTo>
                <a:cubicBezTo>
                  <a:pt x="286" y="129"/>
                  <a:pt x="286" y="129"/>
                  <a:pt x="286" y="129"/>
                </a:cubicBezTo>
                <a:cubicBezTo>
                  <a:pt x="287" y="128"/>
                  <a:pt x="287" y="128"/>
                  <a:pt x="287" y="128"/>
                </a:cubicBezTo>
                <a:cubicBezTo>
                  <a:pt x="289" y="127"/>
                  <a:pt x="291" y="126"/>
                  <a:pt x="293" y="125"/>
                </a:cubicBezTo>
                <a:cubicBezTo>
                  <a:pt x="295" y="123"/>
                  <a:pt x="297" y="122"/>
                  <a:pt x="299" y="121"/>
                </a:cubicBezTo>
                <a:cubicBezTo>
                  <a:pt x="299" y="118"/>
                  <a:pt x="298" y="116"/>
                  <a:pt x="297" y="113"/>
                </a:cubicBezTo>
                <a:cubicBezTo>
                  <a:pt x="295" y="113"/>
                  <a:pt x="293" y="113"/>
                  <a:pt x="290" y="113"/>
                </a:cubicBezTo>
                <a:cubicBezTo>
                  <a:pt x="288" y="112"/>
                  <a:pt x="285" y="112"/>
                  <a:pt x="283" y="112"/>
                </a:cubicBezTo>
                <a:cubicBezTo>
                  <a:pt x="282" y="112"/>
                  <a:pt x="282" y="112"/>
                  <a:pt x="282" y="112"/>
                </a:cubicBezTo>
                <a:cubicBezTo>
                  <a:pt x="282" y="111"/>
                  <a:pt x="282" y="111"/>
                  <a:pt x="282" y="111"/>
                </a:cubicBezTo>
                <a:cubicBezTo>
                  <a:pt x="281" y="108"/>
                  <a:pt x="279" y="104"/>
                  <a:pt x="278" y="100"/>
                </a:cubicBezTo>
                <a:cubicBezTo>
                  <a:pt x="278" y="99"/>
                  <a:pt x="278" y="99"/>
                  <a:pt x="278" y="99"/>
                </a:cubicBezTo>
                <a:cubicBezTo>
                  <a:pt x="278" y="99"/>
                  <a:pt x="278" y="99"/>
                  <a:pt x="278" y="99"/>
                </a:cubicBezTo>
                <a:cubicBezTo>
                  <a:pt x="280" y="97"/>
                  <a:pt x="282" y="95"/>
                  <a:pt x="284" y="94"/>
                </a:cubicBezTo>
                <a:cubicBezTo>
                  <a:pt x="285" y="92"/>
                  <a:pt x="287" y="90"/>
                  <a:pt x="289" y="89"/>
                </a:cubicBezTo>
                <a:cubicBezTo>
                  <a:pt x="288" y="86"/>
                  <a:pt x="286" y="84"/>
                  <a:pt x="285" y="82"/>
                </a:cubicBezTo>
                <a:cubicBezTo>
                  <a:pt x="283" y="82"/>
                  <a:pt x="281" y="82"/>
                  <a:pt x="278" y="83"/>
                </a:cubicBezTo>
                <a:cubicBezTo>
                  <a:pt x="276" y="83"/>
                  <a:pt x="273" y="83"/>
                  <a:pt x="271" y="84"/>
                </a:cubicBezTo>
                <a:cubicBezTo>
                  <a:pt x="270" y="84"/>
                  <a:pt x="270" y="84"/>
                  <a:pt x="270" y="84"/>
                </a:cubicBezTo>
                <a:cubicBezTo>
                  <a:pt x="270" y="83"/>
                  <a:pt x="270" y="83"/>
                  <a:pt x="270" y="83"/>
                </a:cubicBezTo>
                <a:cubicBezTo>
                  <a:pt x="268" y="80"/>
                  <a:pt x="266" y="76"/>
                  <a:pt x="264" y="73"/>
                </a:cubicBezTo>
                <a:cubicBezTo>
                  <a:pt x="263" y="72"/>
                  <a:pt x="263" y="72"/>
                  <a:pt x="263" y="72"/>
                </a:cubicBezTo>
                <a:cubicBezTo>
                  <a:pt x="264" y="72"/>
                  <a:pt x="264" y="72"/>
                  <a:pt x="264" y="72"/>
                </a:cubicBezTo>
                <a:cubicBezTo>
                  <a:pt x="265" y="70"/>
                  <a:pt x="266" y="68"/>
                  <a:pt x="268" y="66"/>
                </a:cubicBezTo>
                <a:cubicBezTo>
                  <a:pt x="269" y="64"/>
                  <a:pt x="270" y="62"/>
                  <a:pt x="271" y="60"/>
                </a:cubicBezTo>
                <a:cubicBezTo>
                  <a:pt x="270" y="58"/>
                  <a:pt x="268" y="56"/>
                  <a:pt x="267" y="54"/>
                </a:cubicBezTo>
                <a:cubicBezTo>
                  <a:pt x="264" y="54"/>
                  <a:pt x="262" y="55"/>
                  <a:pt x="260" y="56"/>
                </a:cubicBezTo>
                <a:cubicBezTo>
                  <a:pt x="258" y="57"/>
                  <a:pt x="255" y="58"/>
                  <a:pt x="253" y="59"/>
                </a:cubicBezTo>
                <a:cubicBezTo>
                  <a:pt x="252" y="59"/>
                  <a:pt x="252" y="59"/>
                  <a:pt x="252" y="59"/>
                </a:cubicBezTo>
                <a:cubicBezTo>
                  <a:pt x="252" y="58"/>
                  <a:pt x="252" y="58"/>
                  <a:pt x="252" y="58"/>
                </a:cubicBezTo>
                <a:cubicBezTo>
                  <a:pt x="249" y="55"/>
                  <a:pt x="246" y="53"/>
                  <a:pt x="243" y="50"/>
                </a:cubicBezTo>
                <a:cubicBezTo>
                  <a:pt x="243" y="49"/>
                  <a:pt x="243" y="49"/>
                  <a:pt x="243" y="49"/>
                </a:cubicBezTo>
                <a:cubicBezTo>
                  <a:pt x="243" y="49"/>
                  <a:pt x="243" y="49"/>
                  <a:pt x="243" y="49"/>
                </a:cubicBezTo>
                <a:cubicBezTo>
                  <a:pt x="244" y="47"/>
                  <a:pt x="245" y="44"/>
                  <a:pt x="246" y="42"/>
                </a:cubicBezTo>
                <a:cubicBezTo>
                  <a:pt x="247" y="40"/>
                  <a:pt x="247" y="37"/>
                  <a:pt x="248" y="35"/>
                </a:cubicBezTo>
                <a:cubicBezTo>
                  <a:pt x="246" y="33"/>
                  <a:pt x="244" y="32"/>
                  <a:pt x="242" y="30"/>
                </a:cubicBezTo>
                <a:cubicBezTo>
                  <a:pt x="240" y="31"/>
                  <a:pt x="238" y="33"/>
                  <a:pt x="236" y="34"/>
                </a:cubicBezTo>
                <a:cubicBezTo>
                  <a:pt x="234" y="36"/>
                  <a:pt x="232" y="37"/>
                  <a:pt x="230" y="38"/>
                </a:cubicBezTo>
                <a:cubicBezTo>
                  <a:pt x="229" y="39"/>
                  <a:pt x="229" y="39"/>
                  <a:pt x="229" y="39"/>
                </a:cubicBezTo>
                <a:cubicBezTo>
                  <a:pt x="228" y="38"/>
                  <a:pt x="228" y="38"/>
                  <a:pt x="228" y="38"/>
                </a:cubicBezTo>
                <a:cubicBezTo>
                  <a:pt x="225" y="36"/>
                  <a:pt x="222" y="34"/>
                  <a:pt x="219" y="32"/>
                </a:cubicBezTo>
                <a:cubicBezTo>
                  <a:pt x="218" y="32"/>
                  <a:pt x="218" y="32"/>
                  <a:pt x="218" y="32"/>
                </a:cubicBezTo>
                <a:cubicBezTo>
                  <a:pt x="218" y="31"/>
                  <a:pt x="218" y="31"/>
                  <a:pt x="218" y="31"/>
                </a:cubicBezTo>
                <a:cubicBezTo>
                  <a:pt x="218" y="28"/>
                  <a:pt x="219" y="26"/>
                  <a:pt x="219" y="23"/>
                </a:cubicBezTo>
                <a:cubicBezTo>
                  <a:pt x="219" y="21"/>
                  <a:pt x="220" y="19"/>
                  <a:pt x="220" y="16"/>
                </a:cubicBezTo>
                <a:cubicBezTo>
                  <a:pt x="218" y="15"/>
                  <a:pt x="215" y="14"/>
                  <a:pt x="213" y="13"/>
                </a:cubicBezTo>
                <a:cubicBezTo>
                  <a:pt x="211" y="15"/>
                  <a:pt x="210" y="16"/>
                  <a:pt x="208" y="18"/>
                </a:cubicBezTo>
                <a:cubicBezTo>
                  <a:pt x="206" y="20"/>
                  <a:pt x="205" y="22"/>
                  <a:pt x="203" y="23"/>
                </a:cubicBezTo>
                <a:cubicBezTo>
                  <a:pt x="202" y="24"/>
                  <a:pt x="202" y="24"/>
                  <a:pt x="202" y="24"/>
                </a:cubicBezTo>
                <a:cubicBezTo>
                  <a:pt x="202" y="24"/>
                  <a:pt x="202" y="24"/>
                  <a:pt x="202" y="24"/>
                </a:cubicBezTo>
                <a:cubicBezTo>
                  <a:pt x="198" y="22"/>
                  <a:pt x="194" y="21"/>
                  <a:pt x="191" y="20"/>
                </a:cubicBezTo>
                <a:cubicBezTo>
                  <a:pt x="190" y="20"/>
                  <a:pt x="190" y="20"/>
                  <a:pt x="190" y="20"/>
                </a:cubicBezTo>
                <a:cubicBezTo>
                  <a:pt x="190" y="19"/>
                  <a:pt x="190" y="19"/>
                  <a:pt x="190" y="19"/>
                </a:cubicBezTo>
                <a:cubicBezTo>
                  <a:pt x="189" y="17"/>
                  <a:pt x="189" y="14"/>
                  <a:pt x="189" y="12"/>
                </a:cubicBezTo>
                <a:cubicBezTo>
                  <a:pt x="189" y="9"/>
                  <a:pt x="189" y="7"/>
                  <a:pt x="188" y="4"/>
                </a:cubicBezTo>
                <a:cubicBezTo>
                  <a:pt x="186" y="4"/>
                  <a:pt x="183" y="3"/>
                  <a:pt x="181" y="3"/>
                </a:cubicBezTo>
                <a:cubicBezTo>
                  <a:pt x="180" y="4"/>
                  <a:pt x="178" y="7"/>
                  <a:pt x="177" y="9"/>
                </a:cubicBezTo>
                <a:cubicBezTo>
                  <a:pt x="176" y="11"/>
                  <a:pt x="175" y="13"/>
                  <a:pt x="173" y="15"/>
                </a:cubicBezTo>
                <a:cubicBezTo>
                  <a:pt x="173" y="16"/>
                  <a:pt x="173" y="16"/>
                  <a:pt x="173" y="16"/>
                </a:cubicBezTo>
                <a:cubicBezTo>
                  <a:pt x="172" y="16"/>
                  <a:pt x="172" y="16"/>
                  <a:pt x="172" y="16"/>
                </a:cubicBezTo>
                <a:cubicBezTo>
                  <a:pt x="168" y="15"/>
                  <a:pt x="165" y="15"/>
                  <a:pt x="161" y="14"/>
                </a:cubicBezTo>
                <a:cubicBezTo>
                  <a:pt x="160" y="14"/>
                  <a:pt x="160" y="14"/>
                  <a:pt x="160" y="14"/>
                </a:cubicBezTo>
                <a:cubicBezTo>
                  <a:pt x="159" y="14"/>
                  <a:pt x="159" y="14"/>
                  <a:pt x="159" y="14"/>
                </a:cubicBezTo>
                <a:cubicBezTo>
                  <a:pt x="159" y="11"/>
                  <a:pt x="158" y="9"/>
                  <a:pt x="157" y="7"/>
                </a:cubicBezTo>
                <a:cubicBezTo>
                  <a:pt x="156" y="4"/>
                  <a:pt x="156" y="2"/>
                  <a:pt x="155" y="0"/>
                </a:cubicBezTo>
                <a:cubicBezTo>
                  <a:pt x="155" y="0"/>
                  <a:pt x="155" y="0"/>
                  <a:pt x="155" y="0"/>
                </a:cubicBezTo>
                <a:cubicBezTo>
                  <a:pt x="152" y="0"/>
                  <a:pt x="150" y="0"/>
                  <a:pt x="147" y="0"/>
                </a:cubicBezTo>
                <a:cubicBezTo>
                  <a:pt x="147" y="0"/>
                  <a:pt x="147" y="0"/>
                  <a:pt x="147" y="0"/>
                </a:cubicBezTo>
                <a:cubicBezTo>
                  <a:pt x="146" y="2"/>
                  <a:pt x="145" y="4"/>
                  <a:pt x="145" y="7"/>
                </a:cubicBezTo>
                <a:cubicBezTo>
                  <a:pt x="144" y="9"/>
                  <a:pt x="143" y="11"/>
                  <a:pt x="142" y="14"/>
                </a:cubicBezTo>
                <a:cubicBezTo>
                  <a:pt x="142" y="14"/>
                  <a:pt x="142" y="14"/>
                  <a:pt x="142" y="14"/>
                </a:cubicBezTo>
                <a:cubicBezTo>
                  <a:pt x="141" y="14"/>
                  <a:pt x="141" y="14"/>
                  <a:pt x="141" y="14"/>
                </a:cubicBezTo>
                <a:cubicBezTo>
                  <a:pt x="137" y="15"/>
                  <a:pt x="133" y="15"/>
                  <a:pt x="130" y="16"/>
                </a:cubicBezTo>
                <a:cubicBezTo>
                  <a:pt x="129" y="16"/>
                  <a:pt x="129" y="16"/>
                  <a:pt x="129" y="16"/>
                </a:cubicBezTo>
                <a:cubicBezTo>
                  <a:pt x="129" y="15"/>
                  <a:pt x="129" y="15"/>
                  <a:pt x="129" y="15"/>
                </a:cubicBezTo>
                <a:cubicBezTo>
                  <a:pt x="127" y="13"/>
                  <a:pt x="126" y="11"/>
                  <a:pt x="125" y="9"/>
                </a:cubicBezTo>
                <a:cubicBezTo>
                  <a:pt x="123" y="7"/>
                  <a:pt x="122" y="4"/>
                  <a:pt x="121" y="3"/>
                </a:cubicBezTo>
                <a:cubicBezTo>
                  <a:pt x="118" y="3"/>
                  <a:pt x="116" y="4"/>
                  <a:pt x="113" y="4"/>
                </a:cubicBezTo>
                <a:cubicBezTo>
                  <a:pt x="113" y="7"/>
                  <a:pt x="113" y="9"/>
                  <a:pt x="113" y="12"/>
                </a:cubicBezTo>
                <a:cubicBezTo>
                  <a:pt x="113" y="14"/>
                  <a:pt x="112" y="17"/>
                  <a:pt x="112" y="19"/>
                </a:cubicBezTo>
                <a:cubicBezTo>
                  <a:pt x="112" y="20"/>
                  <a:pt x="112" y="20"/>
                  <a:pt x="112" y="20"/>
                </a:cubicBezTo>
                <a:cubicBezTo>
                  <a:pt x="111" y="20"/>
                  <a:pt x="111" y="20"/>
                  <a:pt x="111" y="20"/>
                </a:cubicBezTo>
                <a:cubicBezTo>
                  <a:pt x="108" y="21"/>
                  <a:pt x="104" y="22"/>
                  <a:pt x="100" y="24"/>
                </a:cubicBezTo>
                <a:cubicBezTo>
                  <a:pt x="100" y="24"/>
                  <a:pt x="100" y="24"/>
                  <a:pt x="100" y="24"/>
                </a:cubicBezTo>
                <a:cubicBezTo>
                  <a:pt x="99" y="23"/>
                  <a:pt x="99" y="23"/>
                  <a:pt x="99" y="23"/>
                </a:cubicBezTo>
                <a:cubicBezTo>
                  <a:pt x="97" y="22"/>
                  <a:pt x="96" y="20"/>
                  <a:pt x="94" y="18"/>
                </a:cubicBezTo>
                <a:cubicBezTo>
                  <a:pt x="92" y="16"/>
                  <a:pt x="90" y="15"/>
                  <a:pt x="89" y="13"/>
                </a:cubicBezTo>
                <a:cubicBezTo>
                  <a:pt x="86" y="14"/>
                  <a:pt x="84" y="15"/>
                  <a:pt x="82" y="16"/>
                </a:cubicBezTo>
                <a:cubicBezTo>
                  <a:pt x="82" y="19"/>
                  <a:pt x="82" y="21"/>
                  <a:pt x="83" y="23"/>
                </a:cubicBezTo>
                <a:cubicBezTo>
                  <a:pt x="83" y="26"/>
                  <a:pt x="83" y="28"/>
                  <a:pt x="84" y="31"/>
                </a:cubicBezTo>
                <a:cubicBezTo>
                  <a:pt x="84" y="32"/>
                  <a:pt x="84" y="32"/>
                  <a:pt x="84" y="32"/>
                </a:cubicBezTo>
                <a:cubicBezTo>
                  <a:pt x="83" y="32"/>
                  <a:pt x="83" y="32"/>
                  <a:pt x="83" y="32"/>
                </a:cubicBezTo>
                <a:cubicBezTo>
                  <a:pt x="80" y="34"/>
                  <a:pt x="76" y="36"/>
                  <a:pt x="73" y="38"/>
                </a:cubicBezTo>
                <a:cubicBezTo>
                  <a:pt x="73" y="39"/>
                  <a:pt x="73" y="39"/>
                  <a:pt x="73" y="39"/>
                </a:cubicBezTo>
                <a:cubicBezTo>
                  <a:pt x="72" y="38"/>
                  <a:pt x="72" y="38"/>
                  <a:pt x="72" y="38"/>
                </a:cubicBezTo>
                <a:cubicBezTo>
                  <a:pt x="70" y="37"/>
                  <a:pt x="68" y="36"/>
                  <a:pt x="66" y="34"/>
                </a:cubicBezTo>
                <a:cubicBezTo>
                  <a:pt x="64" y="33"/>
                  <a:pt x="62" y="31"/>
                  <a:pt x="60" y="30"/>
                </a:cubicBezTo>
                <a:cubicBezTo>
                  <a:pt x="58" y="32"/>
                  <a:pt x="56" y="33"/>
                  <a:pt x="54" y="35"/>
                </a:cubicBezTo>
                <a:cubicBezTo>
                  <a:pt x="54" y="37"/>
                  <a:pt x="55" y="40"/>
                  <a:pt x="56" y="42"/>
                </a:cubicBezTo>
                <a:cubicBezTo>
                  <a:pt x="57" y="44"/>
                  <a:pt x="58" y="47"/>
                  <a:pt x="59" y="49"/>
                </a:cubicBezTo>
                <a:cubicBezTo>
                  <a:pt x="59" y="49"/>
                  <a:pt x="59" y="49"/>
                  <a:pt x="59" y="49"/>
                </a:cubicBezTo>
                <a:cubicBezTo>
                  <a:pt x="58" y="50"/>
                  <a:pt x="58" y="50"/>
                  <a:pt x="58" y="50"/>
                </a:cubicBezTo>
                <a:cubicBezTo>
                  <a:pt x="56" y="53"/>
                  <a:pt x="53" y="55"/>
                  <a:pt x="50" y="58"/>
                </a:cubicBezTo>
                <a:cubicBezTo>
                  <a:pt x="50" y="59"/>
                  <a:pt x="50" y="59"/>
                  <a:pt x="50" y="59"/>
                </a:cubicBezTo>
                <a:cubicBezTo>
                  <a:pt x="49" y="59"/>
                  <a:pt x="49" y="59"/>
                  <a:pt x="49" y="59"/>
                </a:cubicBezTo>
                <a:cubicBezTo>
                  <a:pt x="47" y="58"/>
                  <a:pt x="44" y="57"/>
                  <a:pt x="42" y="56"/>
                </a:cubicBezTo>
                <a:cubicBezTo>
                  <a:pt x="40" y="55"/>
                  <a:pt x="37" y="54"/>
                  <a:pt x="35" y="54"/>
                </a:cubicBezTo>
                <a:cubicBezTo>
                  <a:pt x="33" y="56"/>
                  <a:pt x="32" y="58"/>
                  <a:pt x="30" y="60"/>
                </a:cubicBezTo>
                <a:cubicBezTo>
                  <a:pt x="32" y="62"/>
                  <a:pt x="33" y="64"/>
                  <a:pt x="34" y="66"/>
                </a:cubicBezTo>
                <a:cubicBezTo>
                  <a:pt x="36" y="68"/>
                  <a:pt x="37" y="70"/>
                  <a:pt x="38" y="72"/>
                </a:cubicBezTo>
                <a:cubicBezTo>
                  <a:pt x="39" y="72"/>
                  <a:pt x="39" y="72"/>
                  <a:pt x="39" y="72"/>
                </a:cubicBezTo>
                <a:cubicBezTo>
                  <a:pt x="38" y="73"/>
                  <a:pt x="38" y="73"/>
                  <a:pt x="38" y="73"/>
                </a:cubicBezTo>
                <a:cubicBezTo>
                  <a:pt x="36" y="76"/>
                  <a:pt x="34" y="80"/>
                  <a:pt x="32" y="83"/>
                </a:cubicBezTo>
                <a:cubicBezTo>
                  <a:pt x="32" y="84"/>
                  <a:pt x="32" y="84"/>
                  <a:pt x="32" y="84"/>
                </a:cubicBezTo>
                <a:cubicBezTo>
                  <a:pt x="31" y="84"/>
                  <a:pt x="31" y="84"/>
                  <a:pt x="31" y="84"/>
                </a:cubicBezTo>
                <a:cubicBezTo>
                  <a:pt x="29" y="83"/>
                  <a:pt x="26" y="83"/>
                  <a:pt x="24" y="83"/>
                </a:cubicBezTo>
                <a:cubicBezTo>
                  <a:pt x="21" y="82"/>
                  <a:pt x="19" y="82"/>
                  <a:pt x="17" y="82"/>
                </a:cubicBezTo>
                <a:cubicBezTo>
                  <a:pt x="15" y="84"/>
                  <a:pt x="14" y="86"/>
                  <a:pt x="13" y="89"/>
                </a:cubicBezTo>
                <a:cubicBezTo>
                  <a:pt x="15" y="90"/>
                  <a:pt x="16" y="92"/>
                  <a:pt x="18" y="94"/>
                </a:cubicBezTo>
                <a:cubicBezTo>
                  <a:pt x="20" y="95"/>
                  <a:pt x="22" y="97"/>
                  <a:pt x="24" y="99"/>
                </a:cubicBezTo>
                <a:cubicBezTo>
                  <a:pt x="24" y="99"/>
                  <a:pt x="24" y="99"/>
                  <a:pt x="24" y="99"/>
                </a:cubicBezTo>
                <a:cubicBezTo>
                  <a:pt x="24" y="100"/>
                  <a:pt x="24" y="100"/>
                  <a:pt x="24" y="100"/>
                </a:cubicBezTo>
                <a:cubicBezTo>
                  <a:pt x="22" y="104"/>
                  <a:pt x="21" y="108"/>
                  <a:pt x="20" y="111"/>
                </a:cubicBezTo>
                <a:cubicBezTo>
                  <a:pt x="20" y="112"/>
                  <a:pt x="20" y="112"/>
                  <a:pt x="20" y="112"/>
                </a:cubicBezTo>
                <a:cubicBezTo>
                  <a:pt x="19" y="112"/>
                  <a:pt x="19" y="112"/>
                  <a:pt x="19" y="112"/>
                </a:cubicBezTo>
                <a:cubicBezTo>
                  <a:pt x="17" y="112"/>
                  <a:pt x="14" y="112"/>
                  <a:pt x="12" y="113"/>
                </a:cubicBezTo>
                <a:cubicBezTo>
                  <a:pt x="9" y="113"/>
                  <a:pt x="7" y="113"/>
                  <a:pt x="4" y="113"/>
                </a:cubicBezTo>
                <a:cubicBezTo>
                  <a:pt x="4" y="116"/>
                  <a:pt x="3" y="118"/>
                  <a:pt x="3" y="121"/>
                </a:cubicBezTo>
                <a:cubicBezTo>
                  <a:pt x="5" y="122"/>
                  <a:pt x="7" y="123"/>
                  <a:pt x="9" y="125"/>
                </a:cubicBezTo>
                <a:cubicBezTo>
                  <a:pt x="11" y="126"/>
                  <a:pt x="13" y="127"/>
                  <a:pt x="15" y="128"/>
                </a:cubicBezTo>
                <a:cubicBezTo>
                  <a:pt x="16" y="129"/>
                  <a:pt x="16" y="129"/>
                  <a:pt x="16" y="129"/>
                </a:cubicBezTo>
                <a:cubicBezTo>
                  <a:pt x="16" y="130"/>
                  <a:pt x="16" y="130"/>
                  <a:pt x="16" y="130"/>
                </a:cubicBezTo>
                <a:cubicBezTo>
                  <a:pt x="15" y="133"/>
                  <a:pt x="15" y="137"/>
                  <a:pt x="15" y="141"/>
                </a:cubicBezTo>
                <a:cubicBezTo>
                  <a:pt x="14" y="142"/>
                  <a:pt x="14" y="142"/>
                  <a:pt x="14" y="142"/>
                </a:cubicBezTo>
                <a:cubicBezTo>
                  <a:pt x="14" y="142"/>
                  <a:pt x="14" y="142"/>
                  <a:pt x="14" y="142"/>
                </a:cubicBezTo>
                <a:cubicBezTo>
                  <a:pt x="12" y="143"/>
                  <a:pt x="9" y="144"/>
                  <a:pt x="7" y="145"/>
                </a:cubicBezTo>
                <a:cubicBezTo>
                  <a:pt x="4" y="145"/>
                  <a:pt x="2" y="146"/>
                  <a:pt x="0" y="147"/>
                </a:cubicBezTo>
                <a:cubicBezTo>
                  <a:pt x="0" y="147"/>
                  <a:pt x="0" y="147"/>
                  <a:pt x="0" y="147"/>
                </a:cubicBezTo>
                <a:cubicBezTo>
                  <a:pt x="0" y="148"/>
                  <a:pt x="0" y="150"/>
                  <a:pt x="0" y="151"/>
                </a:cubicBezTo>
                <a:cubicBezTo>
                  <a:pt x="0" y="152"/>
                  <a:pt x="0" y="153"/>
                  <a:pt x="0" y="155"/>
                </a:cubicBezTo>
                <a:cubicBezTo>
                  <a:pt x="0" y="155"/>
                  <a:pt x="0" y="155"/>
                  <a:pt x="0" y="155"/>
                </a:cubicBezTo>
                <a:cubicBezTo>
                  <a:pt x="2" y="156"/>
                  <a:pt x="4" y="156"/>
                  <a:pt x="7" y="157"/>
                </a:cubicBezTo>
                <a:cubicBezTo>
                  <a:pt x="9" y="158"/>
                  <a:pt x="12" y="158"/>
                  <a:pt x="14" y="159"/>
                </a:cubicBezTo>
                <a:cubicBezTo>
                  <a:pt x="14" y="160"/>
                  <a:pt x="14" y="160"/>
                  <a:pt x="14" y="160"/>
                </a:cubicBezTo>
                <a:cubicBezTo>
                  <a:pt x="15" y="160"/>
                  <a:pt x="15" y="160"/>
                  <a:pt x="15" y="160"/>
                </a:cubicBezTo>
                <a:cubicBezTo>
                  <a:pt x="15" y="165"/>
                  <a:pt x="15" y="168"/>
                  <a:pt x="16" y="172"/>
                </a:cubicBezTo>
                <a:cubicBezTo>
                  <a:pt x="16" y="173"/>
                  <a:pt x="16" y="173"/>
                  <a:pt x="16" y="173"/>
                </a:cubicBezTo>
                <a:cubicBezTo>
                  <a:pt x="15" y="173"/>
                  <a:pt x="15" y="173"/>
                  <a:pt x="15" y="173"/>
                </a:cubicBezTo>
                <a:cubicBezTo>
                  <a:pt x="13" y="174"/>
                  <a:pt x="11" y="176"/>
                  <a:pt x="9" y="177"/>
                </a:cubicBezTo>
                <a:cubicBezTo>
                  <a:pt x="7" y="178"/>
                  <a:pt x="5" y="179"/>
                  <a:pt x="3" y="181"/>
                </a:cubicBezTo>
                <a:cubicBezTo>
                  <a:pt x="3" y="183"/>
                  <a:pt x="4" y="186"/>
                  <a:pt x="4" y="188"/>
                </a:cubicBezTo>
                <a:cubicBezTo>
                  <a:pt x="7" y="189"/>
                  <a:pt x="9" y="189"/>
                  <a:pt x="12" y="189"/>
                </a:cubicBezTo>
                <a:cubicBezTo>
                  <a:pt x="14" y="189"/>
                  <a:pt x="17" y="189"/>
                  <a:pt x="19" y="190"/>
                </a:cubicBezTo>
                <a:cubicBezTo>
                  <a:pt x="20" y="190"/>
                  <a:pt x="20" y="190"/>
                  <a:pt x="20" y="190"/>
                </a:cubicBezTo>
                <a:cubicBezTo>
                  <a:pt x="20" y="190"/>
                  <a:pt x="20" y="190"/>
                  <a:pt x="20" y="190"/>
                </a:cubicBezTo>
                <a:cubicBezTo>
                  <a:pt x="21" y="194"/>
                  <a:pt x="22" y="198"/>
                  <a:pt x="24" y="201"/>
                </a:cubicBezTo>
                <a:cubicBezTo>
                  <a:pt x="24" y="202"/>
                  <a:pt x="24" y="202"/>
                  <a:pt x="24" y="202"/>
                </a:cubicBezTo>
                <a:cubicBezTo>
                  <a:pt x="24" y="203"/>
                  <a:pt x="24" y="203"/>
                  <a:pt x="24" y="203"/>
                </a:cubicBezTo>
                <a:cubicBezTo>
                  <a:pt x="22" y="204"/>
                  <a:pt x="20" y="206"/>
                  <a:pt x="18" y="208"/>
                </a:cubicBezTo>
                <a:cubicBezTo>
                  <a:pt x="16" y="210"/>
                  <a:pt x="15" y="211"/>
                  <a:pt x="13" y="213"/>
                </a:cubicBezTo>
                <a:cubicBezTo>
                  <a:pt x="14" y="215"/>
                  <a:pt x="15" y="218"/>
                  <a:pt x="17" y="220"/>
                </a:cubicBezTo>
                <a:cubicBezTo>
                  <a:pt x="19" y="220"/>
                  <a:pt x="21" y="219"/>
                  <a:pt x="24" y="219"/>
                </a:cubicBezTo>
                <a:cubicBezTo>
                  <a:pt x="26" y="219"/>
                  <a:pt x="29" y="218"/>
                  <a:pt x="31" y="218"/>
                </a:cubicBezTo>
                <a:cubicBezTo>
                  <a:pt x="32" y="218"/>
                  <a:pt x="32" y="218"/>
                  <a:pt x="32" y="218"/>
                </a:cubicBezTo>
                <a:cubicBezTo>
                  <a:pt x="32" y="219"/>
                  <a:pt x="32" y="219"/>
                  <a:pt x="32" y="219"/>
                </a:cubicBezTo>
                <a:cubicBezTo>
                  <a:pt x="34" y="222"/>
                  <a:pt x="36" y="225"/>
                  <a:pt x="38" y="228"/>
                </a:cubicBezTo>
                <a:cubicBezTo>
                  <a:pt x="39" y="229"/>
                  <a:pt x="39" y="229"/>
                  <a:pt x="39" y="229"/>
                </a:cubicBezTo>
                <a:cubicBezTo>
                  <a:pt x="38" y="230"/>
                  <a:pt x="38" y="230"/>
                  <a:pt x="38" y="230"/>
                </a:cubicBezTo>
                <a:cubicBezTo>
                  <a:pt x="37" y="232"/>
                  <a:pt x="36" y="234"/>
                  <a:pt x="34" y="236"/>
                </a:cubicBezTo>
                <a:cubicBezTo>
                  <a:pt x="33" y="238"/>
                  <a:pt x="32" y="240"/>
                  <a:pt x="30" y="242"/>
                </a:cubicBezTo>
                <a:cubicBezTo>
                  <a:pt x="32" y="244"/>
                  <a:pt x="33" y="246"/>
                  <a:pt x="35" y="248"/>
                </a:cubicBezTo>
                <a:cubicBezTo>
                  <a:pt x="37" y="247"/>
                  <a:pt x="40" y="246"/>
                  <a:pt x="42" y="246"/>
                </a:cubicBezTo>
                <a:cubicBezTo>
                  <a:pt x="44" y="245"/>
                  <a:pt x="47" y="244"/>
                  <a:pt x="49" y="243"/>
                </a:cubicBezTo>
                <a:cubicBezTo>
                  <a:pt x="50" y="243"/>
                  <a:pt x="50" y="243"/>
                  <a:pt x="50" y="243"/>
                </a:cubicBezTo>
                <a:cubicBezTo>
                  <a:pt x="50" y="243"/>
                  <a:pt x="50" y="243"/>
                  <a:pt x="50" y="243"/>
                </a:cubicBezTo>
                <a:cubicBezTo>
                  <a:pt x="53" y="246"/>
                  <a:pt x="56" y="249"/>
                  <a:pt x="58" y="251"/>
                </a:cubicBezTo>
                <a:cubicBezTo>
                  <a:pt x="59" y="252"/>
                  <a:pt x="59" y="252"/>
                  <a:pt x="59" y="252"/>
                </a:cubicBezTo>
                <a:cubicBezTo>
                  <a:pt x="59" y="253"/>
                  <a:pt x="59" y="253"/>
                  <a:pt x="59" y="253"/>
                </a:cubicBezTo>
                <a:cubicBezTo>
                  <a:pt x="58" y="255"/>
                  <a:pt x="57" y="257"/>
                  <a:pt x="56" y="260"/>
                </a:cubicBezTo>
                <a:cubicBezTo>
                  <a:pt x="55" y="262"/>
                  <a:pt x="54" y="264"/>
                  <a:pt x="54" y="266"/>
                </a:cubicBezTo>
                <a:cubicBezTo>
                  <a:pt x="56" y="268"/>
                  <a:pt x="58" y="270"/>
                  <a:pt x="60" y="271"/>
                </a:cubicBezTo>
                <a:cubicBezTo>
                  <a:pt x="62" y="270"/>
                  <a:pt x="64" y="269"/>
                  <a:pt x="66" y="267"/>
                </a:cubicBezTo>
                <a:cubicBezTo>
                  <a:pt x="68" y="266"/>
                  <a:pt x="70" y="265"/>
                  <a:pt x="72" y="263"/>
                </a:cubicBezTo>
                <a:cubicBezTo>
                  <a:pt x="73" y="263"/>
                  <a:pt x="73" y="263"/>
                  <a:pt x="73" y="263"/>
                </a:cubicBezTo>
                <a:cubicBezTo>
                  <a:pt x="73" y="263"/>
                  <a:pt x="73" y="263"/>
                  <a:pt x="73" y="263"/>
                </a:cubicBezTo>
                <a:cubicBezTo>
                  <a:pt x="76" y="266"/>
                  <a:pt x="80" y="268"/>
                  <a:pt x="83" y="270"/>
                </a:cubicBezTo>
                <a:cubicBezTo>
                  <a:pt x="84" y="270"/>
                  <a:pt x="84" y="270"/>
                  <a:pt x="84" y="270"/>
                </a:cubicBezTo>
                <a:cubicBezTo>
                  <a:pt x="84" y="271"/>
                  <a:pt x="84" y="271"/>
                  <a:pt x="84" y="271"/>
                </a:cubicBezTo>
                <a:cubicBezTo>
                  <a:pt x="83" y="273"/>
                  <a:pt x="83" y="276"/>
                  <a:pt x="83" y="278"/>
                </a:cubicBezTo>
                <a:cubicBezTo>
                  <a:pt x="82" y="280"/>
                  <a:pt x="82" y="283"/>
                  <a:pt x="82" y="285"/>
                </a:cubicBezTo>
                <a:cubicBezTo>
                  <a:pt x="84" y="286"/>
                  <a:pt x="86" y="287"/>
                  <a:pt x="89" y="289"/>
                </a:cubicBezTo>
                <a:cubicBezTo>
                  <a:pt x="90" y="287"/>
                  <a:pt x="92" y="285"/>
                  <a:pt x="94" y="283"/>
                </a:cubicBezTo>
                <a:cubicBezTo>
                  <a:pt x="96" y="282"/>
                  <a:pt x="97" y="280"/>
                  <a:pt x="99" y="278"/>
                </a:cubicBezTo>
                <a:cubicBezTo>
                  <a:pt x="100" y="278"/>
                  <a:pt x="100" y="278"/>
                  <a:pt x="100" y="278"/>
                </a:cubicBezTo>
                <a:cubicBezTo>
                  <a:pt x="100" y="278"/>
                  <a:pt x="100" y="278"/>
                  <a:pt x="100" y="278"/>
                </a:cubicBezTo>
                <a:cubicBezTo>
                  <a:pt x="104" y="279"/>
                  <a:pt x="108" y="281"/>
                  <a:pt x="111" y="282"/>
                </a:cubicBezTo>
                <a:cubicBezTo>
                  <a:pt x="112" y="282"/>
                  <a:pt x="112" y="282"/>
                  <a:pt x="112" y="282"/>
                </a:cubicBezTo>
                <a:cubicBezTo>
                  <a:pt x="112" y="283"/>
                  <a:pt x="112" y="283"/>
                  <a:pt x="112" y="283"/>
                </a:cubicBezTo>
                <a:cubicBezTo>
                  <a:pt x="112" y="285"/>
                  <a:pt x="113" y="288"/>
                  <a:pt x="113" y="290"/>
                </a:cubicBezTo>
                <a:cubicBezTo>
                  <a:pt x="113" y="292"/>
                  <a:pt x="113" y="295"/>
                  <a:pt x="113" y="297"/>
                </a:cubicBezTo>
                <a:cubicBezTo>
                  <a:pt x="116" y="298"/>
                  <a:pt x="118" y="298"/>
                  <a:pt x="121" y="299"/>
                </a:cubicBezTo>
                <a:cubicBezTo>
                  <a:pt x="122" y="297"/>
                  <a:pt x="124" y="295"/>
                  <a:pt x="125" y="293"/>
                </a:cubicBezTo>
                <a:cubicBezTo>
                  <a:pt x="126" y="291"/>
                  <a:pt x="127" y="288"/>
                  <a:pt x="129" y="287"/>
                </a:cubicBezTo>
                <a:cubicBezTo>
                  <a:pt x="129" y="286"/>
                  <a:pt x="129" y="286"/>
                  <a:pt x="129" y="286"/>
                </a:cubicBezTo>
                <a:cubicBezTo>
                  <a:pt x="130" y="286"/>
                  <a:pt x="130" y="286"/>
                  <a:pt x="130" y="286"/>
                </a:cubicBezTo>
                <a:cubicBezTo>
                  <a:pt x="133" y="286"/>
                  <a:pt x="137" y="287"/>
                  <a:pt x="141" y="287"/>
                </a:cubicBezTo>
                <a:cubicBezTo>
                  <a:pt x="142" y="287"/>
                  <a:pt x="142" y="287"/>
                  <a:pt x="142" y="287"/>
                </a:cubicBezTo>
                <a:cubicBezTo>
                  <a:pt x="142" y="288"/>
                  <a:pt x="142" y="288"/>
                  <a:pt x="142" y="288"/>
                </a:cubicBezTo>
                <a:cubicBezTo>
                  <a:pt x="143" y="290"/>
                  <a:pt x="144" y="293"/>
                  <a:pt x="145" y="295"/>
                </a:cubicBezTo>
                <a:cubicBezTo>
                  <a:pt x="145" y="297"/>
                  <a:pt x="146" y="300"/>
                  <a:pt x="147" y="302"/>
                </a:cubicBezTo>
                <a:cubicBezTo>
                  <a:pt x="147" y="302"/>
                  <a:pt x="147" y="302"/>
                  <a:pt x="147" y="302"/>
                </a:cubicBezTo>
                <a:cubicBezTo>
                  <a:pt x="150" y="302"/>
                  <a:pt x="152" y="302"/>
                  <a:pt x="155" y="302"/>
                </a:cubicBezTo>
                <a:cubicBezTo>
                  <a:pt x="155" y="302"/>
                  <a:pt x="155" y="302"/>
                  <a:pt x="155" y="302"/>
                </a:cubicBezTo>
                <a:cubicBezTo>
                  <a:pt x="156" y="300"/>
                  <a:pt x="156" y="297"/>
                  <a:pt x="157" y="295"/>
                </a:cubicBezTo>
                <a:cubicBezTo>
                  <a:pt x="158" y="293"/>
                  <a:pt x="159" y="290"/>
                  <a:pt x="159" y="288"/>
                </a:cubicBezTo>
                <a:cubicBezTo>
                  <a:pt x="160" y="287"/>
                  <a:pt x="160" y="287"/>
                  <a:pt x="160" y="287"/>
                </a:cubicBezTo>
                <a:cubicBezTo>
                  <a:pt x="161" y="287"/>
                  <a:pt x="161" y="287"/>
                  <a:pt x="161" y="287"/>
                </a:cubicBezTo>
                <a:cubicBezTo>
                  <a:pt x="165" y="287"/>
                  <a:pt x="168" y="286"/>
                  <a:pt x="172" y="286"/>
                </a:cubicBezTo>
                <a:cubicBezTo>
                  <a:pt x="173" y="286"/>
                  <a:pt x="173" y="286"/>
                  <a:pt x="173" y="286"/>
                </a:cubicBezTo>
                <a:cubicBezTo>
                  <a:pt x="173" y="287"/>
                  <a:pt x="173" y="287"/>
                  <a:pt x="173" y="287"/>
                </a:cubicBezTo>
                <a:cubicBezTo>
                  <a:pt x="175" y="288"/>
                  <a:pt x="176" y="291"/>
                  <a:pt x="177" y="293"/>
                </a:cubicBezTo>
                <a:cubicBezTo>
                  <a:pt x="178" y="295"/>
                  <a:pt x="180" y="297"/>
                  <a:pt x="181" y="299"/>
                </a:cubicBezTo>
                <a:cubicBezTo>
                  <a:pt x="183" y="298"/>
                  <a:pt x="186" y="298"/>
                  <a:pt x="188" y="297"/>
                </a:cubicBezTo>
                <a:cubicBezTo>
                  <a:pt x="189" y="295"/>
                  <a:pt x="189" y="292"/>
                  <a:pt x="189" y="290"/>
                </a:cubicBezTo>
                <a:cubicBezTo>
                  <a:pt x="189" y="288"/>
                  <a:pt x="189" y="285"/>
                  <a:pt x="190" y="283"/>
                </a:cubicBezTo>
                <a:cubicBezTo>
                  <a:pt x="190" y="282"/>
                  <a:pt x="190" y="282"/>
                  <a:pt x="190" y="282"/>
                </a:cubicBezTo>
                <a:cubicBezTo>
                  <a:pt x="191" y="282"/>
                  <a:pt x="191" y="282"/>
                  <a:pt x="191" y="282"/>
                </a:cubicBezTo>
                <a:cubicBezTo>
                  <a:pt x="194" y="281"/>
                  <a:pt x="198" y="279"/>
                  <a:pt x="202" y="278"/>
                </a:cubicBezTo>
                <a:cubicBezTo>
                  <a:pt x="202" y="278"/>
                  <a:pt x="202" y="278"/>
                  <a:pt x="202" y="278"/>
                </a:cubicBezTo>
                <a:cubicBezTo>
                  <a:pt x="203" y="278"/>
                  <a:pt x="203" y="278"/>
                  <a:pt x="203" y="278"/>
                </a:cubicBezTo>
                <a:cubicBezTo>
                  <a:pt x="205" y="280"/>
                  <a:pt x="206" y="282"/>
                  <a:pt x="208" y="283"/>
                </a:cubicBezTo>
                <a:cubicBezTo>
                  <a:pt x="210" y="285"/>
                  <a:pt x="211" y="287"/>
                  <a:pt x="213" y="289"/>
                </a:cubicBezTo>
                <a:cubicBezTo>
                  <a:pt x="215" y="288"/>
                  <a:pt x="218" y="286"/>
                  <a:pt x="220" y="285"/>
                </a:cubicBezTo>
                <a:cubicBezTo>
                  <a:pt x="220" y="283"/>
                  <a:pt x="219" y="280"/>
                  <a:pt x="219" y="278"/>
                </a:cubicBezTo>
                <a:cubicBezTo>
                  <a:pt x="219" y="276"/>
                  <a:pt x="218" y="273"/>
                  <a:pt x="218" y="271"/>
                </a:cubicBezTo>
                <a:cubicBezTo>
                  <a:pt x="218" y="270"/>
                  <a:pt x="218" y="270"/>
                  <a:pt x="218" y="270"/>
                </a:cubicBezTo>
                <a:cubicBezTo>
                  <a:pt x="219" y="270"/>
                  <a:pt x="219" y="270"/>
                  <a:pt x="219" y="270"/>
                </a:cubicBezTo>
                <a:cubicBezTo>
                  <a:pt x="222" y="268"/>
                  <a:pt x="225" y="266"/>
                  <a:pt x="228" y="263"/>
                </a:cubicBezTo>
                <a:cubicBezTo>
                  <a:pt x="229" y="263"/>
                  <a:pt x="229" y="263"/>
                  <a:pt x="229" y="263"/>
                </a:cubicBezTo>
                <a:cubicBezTo>
                  <a:pt x="230" y="263"/>
                  <a:pt x="230" y="263"/>
                  <a:pt x="230" y="263"/>
                </a:cubicBezTo>
                <a:cubicBezTo>
                  <a:pt x="232" y="265"/>
                  <a:pt x="234" y="266"/>
                  <a:pt x="236" y="267"/>
                </a:cubicBezTo>
                <a:cubicBezTo>
                  <a:pt x="238" y="269"/>
                  <a:pt x="240" y="270"/>
                  <a:pt x="242" y="271"/>
                </a:cubicBezTo>
                <a:cubicBezTo>
                  <a:pt x="244" y="270"/>
                  <a:pt x="246" y="268"/>
                  <a:pt x="248" y="266"/>
                </a:cubicBezTo>
                <a:cubicBezTo>
                  <a:pt x="247" y="264"/>
                  <a:pt x="247" y="262"/>
                  <a:pt x="246" y="260"/>
                </a:cubicBezTo>
                <a:cubicBezTo>
                  <a:pt x="245" y="257"/>
                  <a:pt x="244" y="255"/>
                  <a:pt x="243" y="253"/>
                </a:cubicBezTo>
                <a:cubicBezTo>
                  <a:pt x="243" y="252"/>
                  <a:pt x="243" y="252"/>
                  <a:pt x="243" y="252"/>
                </a:cubicBezTo>
                <a:cubicBezTo>
                  <a:pt x="243" y="251"/>
                  <a:pt x="243" y="251"/>
                  <a:pt x="243" y="251"/>
                </a:cubicBezTo>
                <a:cubicBezTo>
                  <a:pt x="246" y="249"/>
                  <a:pt x="249" y="246"/>
                  <a:pt x="252" y="243"/>
                </a:cubicBezTo>
                <a:cubicBezTo>
                  <a:pt x="252" y="243"/>
                  <a:pt x="252" y="243"/>
                  <a:pt x="252" y="243"/>
                </a:cubicBezTo>
                <a:cubicBezTo>
                  <a:pt x="253" y="243"/>
                  <a:pt x="253" y="243"/>
                  <a:pt x="253" y="243"/>
                </a:cubicBezTo>
                <a:cubicBezTo>
                  <a:pt x="255" y="244"/>
                  <a:pt x="258" y="245"/>
                  <a:pt x="260" y="246"/>
                </a:cubicBezTo>
                <a:cubicBezTo>
                  <a:pt x="262" y="246"/>
                  <a:pt x="264" y="247"/>
                  <a:pt x="267" y="248"/>
                </a:cubicBezTo>
                <a:cubicBezTo>
                  <a:pt x="268" y="246"/>
                  <a:pt x="270" y="244"/>
                  <a:pt x="271" y="242"/>
                </a:cubicBezTo>
                <a:cubicBezTo>
                  <a:pt x="270" y="240"/>
                  <a:pt x="269" y="238"/>
                  <a:pt x="268" y="236"/>
                </a:cubicBezTo>
                <a:cubicBezTo>
                  <a:pt x="266" y="234"/>
                  <a:pt x="265" y="232"/>
                  <a:pt x="264" y="230"/>
                </a:cubicBezTo>
                <a:cubicBezTo>
                  <a:pt x="263" y="229"/>
                  <a:pt x="263" y="229"/>
                  <a:pt x="263" y="229"/>
                </a:cubicBezTo>
                <a:cubicBezTo>
                  <a:pt x="264" y="228"/>
                  <a:pt x="264" y="228"/>
                  <a:pt x="264" y="228"/>
                </a:cubicBezTo>
                <a:cubicBezTo>
                  <a:pt x="266" y="225"/>
                  <a:pt x="268" y="222"/>
                  <a:pt x="270" y="219"/>
                </a:cubicBezTo>
                <a:cubicBezTo>
                  <a:pt x="270" y="218"/>
                  <a:pt x="270" y="218"/>
                  <a:pt x="270" y="218"/>
                </a:cubicBezTo>
                <a:cubicBezTo>
                  <a:pt x="271" y="218"/>
                  <a:pt x="271" y="218"/>
                  <a:pt x="271" y="218"/>
                </a:cubicBezTo>
                <a:cubicBezTo>
                  <a:pt x="273" y="218"/>
                  <a:pt x="276" y="219"/>
                  <a:pt x="278" y="219"/>
                </a:cubicBezTo>
                <a:cubicBezTo>
                  <a:pt x="281" y="219"/>
                  <a:pt x="283" y="220"/>
                  <a:pt x="285" y="220"/>
                </a:cubicBezTo>
                <a:cubicBezTo>
                  <a:pt x="286" y="218"/>
                  <a:pt x="288" y="215"/>
                  <a:pt x="289" y="213"/>
                </a:cubicBezTo>
                <a:cubicBezTo>
                  <a:pt x="287" y="211"/>
                  <a:pt x="285" y="210"/>
                  <a:pt x="284" y="208"/>
                </a:cubicBezTo>
                <a:cubicBezTo>
                  <a:pt x="282" y="206"/>
                  <a:pt x="280" y="204"/>
                  <a:pt x="278" y="203"/>
                </a:cubicBezTo>
                <a:cubicBezTo>
                  <a:pt x="278" y="202"/>
                  <a:pt x="278" y="202"/>
                  <a:pt x="278" y="202"/>
                </a:cubicBezTo>
                <a:cubicBezTo>
                  <a:pt x="278" y="201"/>
                  <a:pt x="278" y="201"/>
                  <a:pt x="278" y="201"/>
                </a:cubicBezTo>
                <a:cubicBezTo>
                  <a:pt x="279" y="198"/>
                  <a:pt x="281" y="194"/>
                  <a:pt x="282" y="190"/>
                </a:cubicBezTo>
                <a:cubicBezTo>
                  <a:pt x="282" y="190"/>
                  <a:pt x="282" y="190"/>
                  <a:pt x="282" y="190"/>
                </a:cubicBezTo>
                <a:cubicBezTo>
                  <a:pt x="283" y="190"/>
                  <a:pt x="283" y="190"/>
                  <a:pt x="283" y="190"/>
                </a:cubicBezTo>
                <a:cubicBezTo>
                  <a:pt x="285" y="189"/>
                  <a:pt x="288" y="189"/>
                  <a:pt x="290" y="189"/>
                </a:cubicBezTo>
                <a:cubicBezTo>
                  <a:pt x="293" y="189"/>
                  <a:pt x="295" y="189"/>
                  <a:pt x="297" y="188"/>
                </a:cubicBezTo>
                <a:cubicBezTo>
                  <a:pt x="298" y="186"/>
                  <a:pt x="299" y="183"/>
                  <a:pt x="299" y="181"/>
                </a:cubicBezTo>
                <a:cubicBezTo>
                  <a:pt x="297" y="179"/>
                  <a:pt x="295" y="178"/>
                  <a:pt x="293" y="177"/>
                </a:cubicBezTo>
                <a:cubicBezTo>
                  <a:pt x="291" y="176"/>
                  <a:pt x="289" y="174"/>
                  <a:pt x="287" y="173"/>
                </a:cubicBezTo>
                <a:cubicBezTo>
                  <a:pt x="286" y="173"/>
                  <a:pt x="286" y="173"/>
                  <a:pt x="286" y="173"/>
                </a:cubicBezTo>
                <a:cubicBezTo>
                  <a:pt x="286" y="172"/>
                  <a:pt x="286" y="172"/>
                  <a:pt x="286" y="172"/>
                </a:cubicBezTo>
                <a:cubicBezTo>
                  <a:pt x="287" y="168"/>
                  <a:pt x="287" y="165"/>
                  <a:pt x="287" y="160"/>
                </a:cubicBezTo>
                <a:cubicBezTo>
                  <a:pt x="287" y="160"/>
                  <a:pt x="287" y="160"/>
                  <a:pt x="287" y="160"/>
                </a:cubicBezTo>
                <a:cubicBezTo>
                  <a:pt x="288" y="159"/>
                  <a:pt x="288" y="159"/>
                  <a:pt x="288" y="159"/>
                </a:cubicBezTo>
                <a:cubicBezTo>
                  <a:pt x="290" y="159"/>
                  <a:pt x="293" y="158"/>
                  <a:pt x="295" y="157"/>
                </a:cubicBezTo>
                <a:cubicBezTo>
                  <a:pt x="297" y="156"/>
                  <a:pt x="300" y="156"/>
                  <a:pt x="302" y="155"/>
                </a:cubicBezTo>
                <a:cubicBezTo>
                  <a:pt x="302" y="155"/>
                  <a:pt x="302" y="155"/>
                  <a:pt x="302" y="155"/>
                </a:cubicBezTo>
                <a:cubicBezTo>
                  <a:pt x="302" y="153"/>
                  <a:pt x="302" y="152"/>
                  <a:pt x="302" y="151"/>
                </a:cubicBezTo>
                <a:cubicBezTo>
                  <a:pt x="302" y="149"/>
                  <a:pt x="302" y="148"/>
                  <a:pt x="302" y="147"/>
                </a:cubicBezTo>
                <a:close/>
                <a:moveTo>
                  <a:pt x="159" y="110"/>
                </a:moveTo>
                <a:cubicBezTo>
                  <a:pt x="161" y="93"/>
                  <a:pt x="164" y="76"/>
                  <a:pt x="169" y="59"/>
                </a:cubicBezTo>
                <a:cubicBezTo>
                  <a:pt x="169" y="58"/>
                  <a:pt x="169" y="58"/>
                  <a:pt x="169" y="58"/>
                </a:cubicBezTo>
                <a:cubicBezTo>
                  <a:pt x="170" y="59"/>
                  <a:pt x="170" y="59"/>
                  <a:pt x="170" y="59"/>
                </a:cubicBezTo>
                <a:cubicBezTo>
                  <a:pt x="182" y="61"/>
                  <a:pt x="193" y="66"/>
                  <a:pt x="203" y="72"/>
                </a:cubicBezTo>
                <a:cubicBezTo>
                  <a:pt x="204" y="73"/>
                  <a:pt x="204" y="73"/>
                  <a:pt x="204" y="73"/>
                </a:cubicBezTo>
                <a:cubicBezTo>
                  <a:pt x="203" y="74"/>
                  <a:pt x="203" y="74"/>
                  <a:pt x="203" y="74"/>
                </a:cubicBezTo>
                <a:cubicBezTo>
                  <a:pt x="195" y="90"/>
                  <a:pt x="185" y="104"/>
                  <a:pt x="174" y="116"/>
                </a:cubicBezTo>
                <a:cubicBezTo>
                  <a:pt x="173" y="117"/>
                  <a:pt x="173" y="117"/>
                  <a:pt x="173" y="117"/>
                </a:cubicBezTo>
                <a:cubicBezTo>
                  <a:pt x="172" y="117"/>
                  <a:pt x="172" y="117"/>
                  <a:pt x="172" y="117"/>
                </a:cubicBezTo>
                <a:cubicBezTo>
                  <a:pt x="169" y="114"/>
                  <a:pt x="165" y="112"/>
                  <a:pt x="160" y="111"/>
                </a:cubicBezTo>
                <a:cubicBezTo>
                  <a:pt x="159" y="111"/>
                  <a:pt x="159" y="111"/>
                  <a:pt x="159" y="111"/>
                </a:cubicBezTo>
                <a:lnTo>
                  <a:pt x="159" y="110"/>
                </a:lnTo>
                <a:close/>
                <a:moveTo>
                  <a:pt x="99" y="72"/>
                </a:moveTo>
                <a:cubicBezTo>
                  <a:pt x="109" y="65"/>
                  <a:pt x="120" y="61"/>
                  <a:pt x="132" y="58"/>
                </a:cubicBezTo>
                <a:cubicBezTo>
                  <a:pt x="133" y="58"/>
                  <a:pt x="133" y="58"/>
                  <a:pt x="133" y="58"/>
                </a:cubicBezTo>
                <a:cubicBezTo>
                  <a:pt x="134" y="59"/>
                  <a:pt x="134" y="59"/>
                  <a:pt x="134" y="59"/>
                </a:cubicBezTo>
                <a:cubicBezTo>
                  <a:pt x="139" y="76"/>
                  <a:pt x="142" y="93"/>
                  <a:pt x="143" y="110"/>
                </a:cubicBezTo>
                <a:cubicBezTo>
                  <a:pt x="143" y="111"/>
                  <a:pt x="143" y="111"/>
                  <a:pt x="143" y="111"/>
                </a:cubicBezTo>
                <a:cubicBezTo>
                  <a:pt x="142" y="111"/>
                  <a:pt x="142" y="111"/>
                  <a:pt x="142" y="111"/>
                </a:cubicBezTo>
                <a:cubicBezTo>
                  <a:pt x="138" y="112"/>
                  <a:pt x="134" y="114"/>
                  <a:pt x="130" y="116"/>
                </a:cubicBezTo>
                <a:cubicBezTo>
                  <a:pt x="129" y="117"/>
                  <a:pt x="129" y="117"/>
                  <a:pt x="129" y="117"/>
                </a:cubicBezTo>
                <a:cubicBezTo>
                  <a:pt x="128" y="116"/>
                  <a:pt x="128" y="116"/>
                  <a:pt x="128" y="116"/>
                </a:cubicBezTo>
                <a:cubicBezTo>
                  <a:pt x="117" y="103"/>
                  <a:pt x="107" y="89"/>
                  <a:pt x="99" y="74"/>
                </a:cubicBezTo>
                <a:cubicBezTo>
                  <a:pt x="98" y="73"/>
                  <a:pt x="98" y="73"/>
                  <a:pt x="98" y="73"/>
                </a:cubicBezTo>
                <a:lnTo>
                  <a:pt x="99" y="72"/>
                </a:lnTo>
                <a:close/>
                <a:moveTo>
                  <a:pt x="59" y="132"/>
                </a:moveTo>
                <a:cubicBezTo>
                  <a:pt x="61" y="120"/>
                  <a:pt x="66" y="109"/>
                  <a:pt x="72" y="99"/>
                </a:cubicBezTo>
                <a:cubicBezTo>
                  <a:pt x="73" y="98"/>
                  <a:pt x="73" y="98"/>
                  <a:pt x="73" y="98"/>
                </a:cubicBezTo>
                <a:cubicBezTo>
                  <a:pt x="74" y="98"/>
                  <a:pt x="74" y="98"/>
                  <a:pt x="74" y="98"/>
                </a:cubicBezTo>
                <a:cubicBezTo>
                  <a:pt x="90" y="107"/>
                  <a:pt x="104" y="116"/>
                  <a:pt x="116" y="128"/>
                </a:cubicBezTo>
                <a:cubicBezTo>
                  <a:pt x="117" y="128"/>
                  <a:pt x="117" y="128"/>
                  <a:pt x="117" y="128"/>
                </a:cubicBezTo>
                <a:cubicBezTo>
                  <a:pt x="117" y="129"/>
                  <a:pt x="117" y="129"/>
                  <a:pt x="117" y="129"/>
                </a:cubicBezTo>
                <a:cubicBezTo>
                  <a:pt x="114" y="133"/>
                  <a:pt x="113" y="137"/>
                  <a:pt x="112" y="141"/>
                </a:cubicBezTo>
                <a:cubicBezTo>
                  <a:pt x="111" y="143"/>
                  <a:pt x="111" y="143"/>
                  <a:pt x="111" y="143"/>
                </a:cubicBezTo>
                <a:cubicBezTo>
                  <a:pt x="110" y="142"/>
                  <a:pt x="110" y="142"/>
                  <a:pt x="110" y="142"/>
                </a:cubicBezTo>
                <a:cubicBezTo>
                  <a:pt x="93" y="141"/>
                  <a:pt x="76" y="138"/>
                  <a:pt x="60" y="133"/>
                </a:cubicBezTo>
                <a:cubicBezTo>
                  <a:pt x="58" y="133"/>
                  <a:pt x="58" y="133"/>
                  <a:pt x="58" y="133"/>
                </a:cubicBezTo>
                <a:lnTo>
                  <a:pt x="59" y="132"/>
                </a:lnTo>
                <a:close/>
                <a:moveTo>
                  <a:pt x="74" y="203"/>
                </a:moveTo>
                <a:cubicBezTo>
                  <a:pt x="73" y="203"/>
                  <a:pt x="73" y="203"/>
                  <a:pt x="73" y="203"/>
                </a:cubicBezTo>
                <a:cubicBezTo>
                  <a:pt x="72" y="202"/>
                  <a:pt x="72" y="202"/>
                  <a:pt x="72" y="202"/>
                </a:cubicBezTo>
                <a:cubicBezTo>
                  <a:pt x="66" y="192"/>
                  <a:pt x="61" y="181"/>
                  <a:pt x="59" y="170"/>
                </a:cubicBezTo>
                <a:cubicBezTo>
                  <a:pt x="58" y="168"/>
                  <a:pt x="58" y="168"/>
                  <a:pt x="58" y="168"/>
                </a:cubicBezTo>
                <a:cubicBezTo>
                  <a:pt x="60" y="168"/>
                  <a:pt x="60" y="168"/>
                  <a:pt x="60" y="168"/>
                </a:cubicBezTo>
                <a:cubicBezTo>
                  <a:pt x="76" y="163"/>
                  <a:pt x="93" y="160"/>
                  <a:pt x="110" y="159"/>
                </a:cubicBezTo>
                <a:cubicBezTo>
                  <a:pt x="111" y="159"/>
                  <a:pt x="111" y="159"/>
                  <a:pt x="111" y="159"/>
                </a:cubicBezTo>
                <a:cubicBezTo>
                  <a:pt x="111" y="160"/>
                  <a:pt x="111" y="160"/>
                  <a:pt x="111" y="160"/>
                </a:cubicBezTo>
                <a:cubicBezTo>
                  <a:pt x="112" y="164"/>
                  <a:pt x="114" y="168"/>
                  <a:pt x="116" y="172"/>
                </a:cubicBezTo>
                <a:cubicBezTo>
                  <a:pt x="117" y="173"/>
                  <a:pt x="117" y="173"/>
                  <a:pt x="117" y="173"/>
                </a:cubicBezTo>
                <a:cubicBezTo>
                  <a:pt x="116" y="174"/>
                  <a:pt x="116" y="174"/>
                  <a:pt x="116" y="174"/>
                </a:cubicBezTo>
                <a:cubicBezTo>
                  <a:pt x="103" y="185"/>
                  <a:pt x="89" y="194"/>
                  <a:pt x="74" y="203"/>
                </a:cubicBezTo>
                <a:close/>
                <a:moveTo>
                  <a:pt x="143" y="191"/>
                </a:moveTo>
                <a:cubicBezTo>
                  <a:pt x="141" y="208"/>
                  <a:pt x="138" y="225"/>
                  <a:pt x="133" y="242"/>
                </a:cubicBezTo>
                <a:cubicBezTo>
                  <a:pt x="133" y="243"/>
                  <a:pt x="133" y="243"/>
                  <a:pt x="133" y="243"/>
                </a:cubicBezTo>
                <a:cubicBezTo>
                  <a:pt x="132" y="243"/>
                  <a:pt x="132" y="243"/>
                  <a:pt x="132" y="243"/>
                </a:cubicBezTo>
                <a:cubicBezTo>
                  <a:pt x="120" y="241"/>
                  <a:pt x="109" y="236"/>
                  <a:pt x="99" y="229"/>
                </a:cubicBezTo>
                <a:cubicBezTo>
                  <a:pt x="98" y="229"/>
                  <a:pt x="98" y="229"/>
                  <a:pt x="98" y="229"/>
                </a:cubicBezTo>
                <a:cubicBezTo>
                  <a:pt x="98" y="228"/>
                  <a:pt x="98" y="228"/>
                  <a:pt x="98" y="228"/>
                </a:cubicBezTo>
                <a:cubicBezTo>
                  <a:pt x="107" y="212"/>
                  <a:pt x="117" y="198"/>
                  <a:pt x="128" y="185"/>
                </a:cubicBezTo>
                <a:cubicBezTo>
                  <a:pt x="128" y="184"/>
                  <a:pt x="128" y="184"/>
                  <a:pt x="128" y="184"/>
                </a:cubicBezTo>
                <a:cubicBezTo>
                  <a:pt x="129" y="185"/>
                  <a:pt x="129" y="185"/>
                  <a:pt x="129" y="185"/>
                </a:cubicBezTo>
                <a:cubicBezTo>
                  <a:pt x="133" y="187"/>
                  <a:pt x="137" y="189"/>
                  <a:pt x="142" y="190"/>
                </a:cubicBezTo>
                <a:cubicBezTo>
                  <a:pt x="143" y="190"/>
                  <a:pt x="143" y="190"/>
                  <a:pt x="143" y="190"/>
                </a:cubicBezTo>
                <a:lnTo>
                  <a:pt x="143" y="191"/>
                </a:lnTo>
                <a:close/>
                <a:moveTo>
                  <a:pt x="151" y="180"/>
                </a:moveTo>
                <a:cubicBezTo>
                  <a:pt x="143" y="180"/>
                  <a:pt x="136" y="177"/>
                  <a:pt x="130" y="171"/>
                </a:cubicBezTo>
                <a:cubicBezTo>
                  <a:pt x="125" y="166"/>
                  <a:pt x="122" y="159"/>
                  <a:pt x="122" y="151"/>
                </a:cubicBezTo>
                <a:cubicBezTo>
                  <a:pt x="122" y="143"/>
                  <a:pt x="125" y="136"/>
                  <a:pt x="130" y="130"/>
                </a:cubicBezTo>
                <a:cubicBezTo>
                  <a:pt x="136" y="125"/>
                  <a:pt x="143" y="122"/>
                  <a:pt x="151" y="122"/>
                </a:cubicBezTo>
                <a:cubicBezTo>
                  <a:pt x="159" y="122"/>
                  <a:pt x="166" y="125"/>
                  <a:pt x="172" y="130"/>
                </a:cubicBezTo>
                <a:cubicBezTo>
                  <a:pt x="183" y="142"/>
                  <a:pt x="183" y="160"/>
                  <a:pt x="172" y="171"/>
                </a:cubicBezTo>
                <a:cubicBezTo>
                  <a:pt x="166" y="177"/>
                  <a:pt x="159" y="180"/>
                  <a:pt x="151" y="180"/>
                </a:cubicBezTo>
                <a:close/>
                <a:moveTo>
                  <a:pt x="203" y="229"/>
                </a:moveTo>
                <a:cubicBezTo>
                  <a:pt x="192" y="236"/>
                  <a:pt x="181" y="241"/>
                  <a:pt x="170" y="243"/>
                </a:cubicBezTo>
                <a:cubicBezTo>
                  <a:pt x="168" y="243"/>
                  <a:pt x="168" y="243"/>
                  <a:pt x="168" y="243"/>
                </a:cubicBezTo>
                <a:cubicBezTo>
                  <a:pt x="168" y="242"/>
                  <a:pt x="168" y="242"/>
                  <a:pt x="168" y="242"/>
                </a:cubicBezTo>
                <a:cubicBezTo>
                  <a:pt x="163" y="225"/>
                  <a:pt x="160" y="208"/>
                  <a:pt x="159" y="192"/>
                </a:cubicBezTo>
                <a:cubicBezTo>
                  <a:pt x="159" y="190"/>
                  <a:pt x="159" y="190"/>
                  <a:pt x="159" y="190"/>
                </a:cubicBezTo>
                <a:cubicBezTo>
                  <a:pt x="160" y="190"/>
                  <a:pt x="160" y="190"/>
                  <a:pt x="160" y="190"/>
                </a:cubicBezTo>
                <a:cubicBezTo>
                  <a:pt x="164" y="189"/>
                  <a:pt x="168" y="188"/>
                  <a:pt x="172" y="185"/>
                </a:cubicBezTo>
                <a:cubicBezTo>
                  <a:pt x="173" y="185"/>
                  <a:pt x="173" y="185"/>
                  <a:pt x="173" y="185"/>
                </a:cubicBezTo>
                <a:cubicBezTo>
                  <a:pt x="174" y="185"/>
                  <a:pt x="174" y="185"/>
                  <a:pt x="174" y="185"/>
                </a:cubicBezTo>
                <a:cubicBezTo>
                  <a:pt x="185" y="199"/>
                  <a:pt x="195" y="213"/>
                  <a:pt x="203" y="228"/>
                </a:cubicBezTo>
                <a:cubicBezTo>
                  <a:pt x="204" y="229"/>
                  <a:pt x="204" y="229"/>
                  <a:pt x="204" y="229"/>
                </a:cubicBezTo>
                <a:lnTo>
                  <a:pt x="203" y="229"/>
                </a:lnTo>
                <a:close/>
                <a:moveTo>
                  <a:pt x="243" y="170"/>
                </a:moveTo>
                <a:cubicBezTo>
                  <a:pt x="241" y="182"/>
                  <a:pt x="236" y="193"/>
                  <a:pt x="229" y="203"/>
                </a:cubicBezTo>
                <a:cubicBezTo>
                  <a:pt x="229" y="204"/>
                  <a:pt x="229" y="204"/>
                  <a:pt x="229" y="204"/>
                </a:cubicBezTo>
                <a:cubicBezTo>
                  <a:pt x="228" y="203"/>
                  <a:pt x="228" y="203"/>
                  <a:pt x="228" y="203"/>
                </a:cubicBezTo>
                <a:cubicBezTo>
                  <a:pt x="212" y="195"/>
                  <a:pt x="198" y="185"/>
                  <a:pt x="185" y="174"/>
                </a:cubicBezTo>
                <a:cubicBezTo>
                  <a:pt x="185" y="173"/>
                  <a:pt x="185" y="173"/>
                  <a:pt x="185" y="173"/>
                </a:cubicBezTo>
                <a:cubicBezTo>
                  <a:pt x="185" y="172"/>
                  <a:pt x="185" y="172"/>
                  <a:pt x="185" y="172"/>
                </a:cubicBezTo>
                <a:cubicBezTo>
                  <a:pt x="188" y="169"/>
                  <a:pt x="189" y="164"/>
                  <a:pt x="190" y="160"/>
                </a:cubicBezTo>
                <a:cubicBezTo>
                  <a:pt x="191" y="159"/>
                  <a:pt x="191" y="159"/>
                  <a:pt x="191" y="159"/>
                </a:cubicBezTo>
                <a:cubicBezTo>
                  <a:pt x="192" y="159"/>
                  <a:pt x="192" y="159"/>
                  <a:pt x="192" y="159"/>
                </a:cubicBezTo>
                <a:cubicBezTo>
                  <a:pt x="208" y="161"/>
                  <a:pt x="225" y="164"/>
                  <a:pt x="242" y="168"/>
                </a:cubicBezTo>
                <a:cubicBezTo>
                  <a:pt x="243" y="169"/>
                  <a:pt x="243" y="169"/>
                  <a:pt x="243" y="169"/>
                </a:cubicBezTo>
                <a:lnTo>
                  <a:pt x="243" y="170"/>
                </a:lnTo>
                <a:close/>
                <a:moveTo>
                  <a:pt x="242" y="134"/>
                </a:moveTo>
                <a:cubicBezTo>
                  <a:pt x="225" y="139"/>
                  <a:pt x="208" y="142"/>
                  <a:pt x="192" y="143"/>
                </a:cubicBezTo>
                <a:cubicBezTo>
                  <a:pt x="191" y="143"/>
                  <a:pt x="191" y="143"/>
                  <a:pt x="191" y="143"/>
                </a:cubicBezTo>
                <a:cubicBezTo>
                  <a:pt x="190" y="142"/>
                  <a:pt x="190" y="142"/>
                  <a:pt x="190" y="142"/>
                </a:cubicBezTo>
                <a:cubicBezTo>
                  <a:pt x="189" y="137"/>
                  <a:pt x="188" y="133"/>
                  <a:pt x="185" y="130"/>
                </a:cubicBezTo>
                <a:cubicBezTo>
                  <a:pt x="185" y="129"/>
                  <a:pt x="185" y="129"/>
                  <a:pt x="185" y="129"/>
                </a:cubicBezTo>
                <a:cubicBezTo>
                  <a:pt x="186" y="128"/>
                  <a:pt x="186" y="128"/>
                  <a:pt x="186" y="128"/>
                </a:cubicBezTo>
                <a:cubicBezTo>
                  <a:pt x="199" y="117"/>
                  <a:pt x="213" y="107"/>
                  <a:pt x="228" y="99"/>
                </a:cubicBezTo>
                <a:cubicBezTo>
                  <a:pt x="229" y="98"/>
                  <a:pt x="229" y="98"/>
                  <a:pt x="229" y="98"/>
                </a:cubicBezTo>
                <a:cubicBezTo>
                  <a:pt x="230" y="99"/>
                  <a:pt x="230" y="99"/>
                  <a:pt x="230" y="99"/>
                </a:cubicBezTo>
                <a:cubicBezTo>
                  <a:pt x="236" y="109"/>
                  <a:pt x="241" y="120"/>
                  <a:pt x="243" y="132"/>
                </a:cubicBezTo>
                <a:cubicBezTo>
                  <a:pt x="243" y="133"/>
                  <a:pt x="243" y="133"/>
                  <a:pt x="243" y="133"/>
                </a:cubicBezTo>
                <a:lnTo>
                  <a:pt x="242" y="134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  <a:effectLst>
            <a:outerShdw blurRad="190500" dist="76200" dir="2700000" algn="tl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151" name="Group 150"/>
          <p:cNvGrpSpPr/>
          <p:nvPr/>
        </p:nvGrpSpPr>
        <p:grpSpPr>
          <a:xfrm>
            <a:off x="1994355" y="7869918"/>
            <a:ext cx="1842484" cy="1842484"/>
            <a:chOff x="5766763" y="1427609"/>
            <a:chExt cx="2091678" cy="2091678"/>
          </a:xfrm>
        </p:grpSpPr>
        <p:sp>
          <p:nvSpPr>
            <p:cNvPr id="152" name="Oval 151"/>
            <p:cNvSpPr/>
            <p:nvPr/>
          </p:nvSpPr>
          <p:spPr>
            <a:xfrm>
              <a:off x="5766763" y="1427609"/>
              <a:ext cx="2091678" cy="2091678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ffectLst>
              <a:outerShdw blurRad="571500" dist="723900" dir="2700000" algn="tl" rotWithShape="0">
                <a:prstClr val="black">
                  <a:alpha val="32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3" name="Oval 152"/>
            <p:cNvSpPr/>
            <p:nvPr/>
          </p:nvSpPr>
          <p:spPr>
            <a:xfrm>
              <a:off x="5817212" y="1505850"/>
              <a:ext cx="1939278" cy="1939278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ffectLst>
              <a:outerShdw blurRad="571500" dist="723900" dir="2700000" algn="tl" rotWithShape="0">
                <a:prstClr val="black">
                  <a:alpha val="32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54" name="Freeform 153"/>
          <p:cNvSpPr>
            <a:spLocks noEditPoints="1"/>
          </p:cNvSpPr>
          <p:nvPr/>
        </p:nvSpPr>
        <p:spPr bwMode="auto">
          <a:xfrm>
            <a:off x="3389952" y="9383989"/>
            <a:ext cx="2682076" cy="2678782"/>
          </a:xfrm>
          <a:custGeom>
            <a:avLst/>
            <a:gdLst>
              <a:gd name="T0" fmla="*/ 286 w 302"/>
              <a:gd name="T1" fmla="*/ 129 h 302"/>
              <a:gd name="T2" fmla="*/ 282 w 302"/>
              <a:gd name="T3" fmla="*/ 112 h 302"/>
              <a:gd name="T4" fmla="*/ 285 w 302"/>
              <a:gd name="T5" fmla="*/ 82 h 302"/>
              <a:gd name="T6" fmla="*/ 264 w 302"/>
              <a:gd name="T7" fmla="*/ 72 h 302"/>
              <a:gd name="T8" fmla="*/ 252 w 302"/>
              <a:gd name="T9" fmla="*/ 58 h 302"/>
              <a:gd name="T10" fmla="*/ 236 w 302"/>
              <a:gd name="T11" fmla="*/ 34 h 302"/>
              <a:gd name="T12" fmla="*/ 219 w 302"/>
              <a:gd name="T13" fmla="*/ 23 h 302"/>
              <a:gd name="T14" fmla="*/ 191 w 302"/>
              <a:gd name="T15" fmla="*/ 20 h 302"/>
              <a:gd name="T16" fmla="*/ 173 w 302"/>
              <a:gd name="T17" fmla="*/ 15 h 302"/>
              <a:gd name="T18" fmla="*/ 155 w 302"/>
              <a:gd name="T19" fmla="*/ 0 h 302"/>
              <a:gd name="T20" fmla="*/ 141 w 302"/>
              <a:gd name="T21" fmla="*/ 14 h 302"/>
              <a:gd name="T22" fmla="*/ 113 w 302"/>
              <a:gd name="T23" fmla="*/ 12 h 302"/>
              <a:gd name="T24" fmla="*/ 94 w 302"/>
              <a:gd name="T25" fmla="*/ 18 h 302"/>
              <a:gd name="T26" fmla="*/ 73 w 302"/>
              <a:gd name="T27" fmla="*/ 38 h 302"/>
              <a:gd name="T28" fmla="*/ 59 w 302"/>
              <a:gd name="T29" fmla="*/ 49 h 302"/>
              <a:gd name="T30" fmla="*/ 35 w 302"/>
              <a:gd name="T31" fmla="*/ 54 h 302"/>
              <a:gd name="T32" fmla="*/ 32 w 302"/>
              <a:gd name="T33" fmla="*/ 84 h 302"/>
              <a:gd name="T34" fmla="*/ 24 w 302"/>
              <a:gd name="T35" fmla="*/ 99 h 302"/>
              <a:gd name="T36" fmla="*/ 3 w 302"/>
              <a:gd name="T37" fmla="*/ 121 h 302"/>
              <a:gd name="T38" fmla="*/ 14 w 302"/>
              <a:gd name="T39" fmla="*/ 142 h 302"/>
              <a:gd name="T40" fmla="*/ 7 w 302"/>
              <a:gd name="T41" fmla="*/ 157 h 302"/>
              <a:gd name="T42" fmla="*/ 9 w 302"/>
              <a:gd name="T43" fmla="*/ 177 h 302"/>
              <a:gd name="T44" fmla="*/ 24 w 302"/>
              <a:gd name="T45" fmla="*/ 201 h 302"/>
              <a:gd name="T46" fmla="*/ 31 w 302"/>
              <a:gd name="T47" fmla="*/ 218 h 302"/>
              <a:gd name="T48" fmla="*/ 30 w 302"/>
              <a:gd name="T49" fmla="*/ 242 h 302"/>
              <a:gd name="T50" fmla="*/ 59 w 302"/>
              <a:gd name="T51" fmla="*/ 252 h 302"/>
              <a:gd name="T52" fmla="*/ 73 w 302"/>
              <a:gd name="T53" fmla="*/ 263 h 302"/>
              <a:gd name="T54" fmla="*/ 89 w 302"/>
              <a:gd name="T55" fmla="*/ 289 h 302"/>
              <a:gd name="T56" fmla="*/ 112 w 302"/>
              <a:gd name="T57" fmla="*/ 283 h 302"/>
              <a:gd name="T58" fmla="*/ 130 w 302"/>
              <a:gd name="T59" fmla="*/ 286 h 302"/>
              <a:gd name="T60" fmla="*/ 155 w 302"/>
              <a:gd name="T61" fmla="*/ 302 h 302"/>
              <a:gd name="T62" fmla="*/ 173 w 302"/>
              <a:gd name="T63" fmla="*/ 286 h 302"/>
              <a:gd name="T64" fmla="*/ 190 w 302"/>
              <a:gd name="T65" fmla="*/ 282 h 302"/>
              <a:gd name="T66" fmla="*/ 220 w 302"/>
              <a:gd name="T67" fmla="*/ 285 h 302"/>
              <a:gd name="T68" fmla="*/ 230 w 302"/>
              <a:gd name="T69" fmla="*/ 263 h 302"/>
              <a:gd name="T70" fmla="*/ 243 w 302"/>
              <a:gd name="T71" fmla="*/ 251 h 302"/>
              <a:gd name="T72" fmla="*/ 268 w 302"/>
              <a:gd name="T73" fmla="*/ 236 h 302"/>
              <a:gd name="T74" fmla="*/ 278 w 302"/>
              <a:gd name="T75" fmla="*/ 219 h 302"/>
              <a:gd name="T76" fmla="*/ 282 w 302"/>
              <a:gd name="T77" fmla="*/ 190 h 302"/>
              <a:gd name="T78" fmla="*/ 287 w 302"/>
              <a:gd name="T79" fmla="*/ 173 h 302"/>
              <a:gd name="T80" fmla="*/ 302 w 302"/>
              <a:gd name="T81" fmla="*/ 155 h 302"/>
              <a:gd name="T82" fmla="*/ 170 w 302"/>
              <a:gd name="T83" fmla="*/ 59 h 302"/>
              <a:gd name="T84" fmla="*/ 160 w 302"/>
              <a:gd name="T85" fmla="*/ 111 h 302"/>
              <a:gd name="T86" fmla="*/ 143 w 302"/>
              <a:gd name="T87" fmla="*/ 110 h 302"/>
              <a:gd name="T88" fmla="*/ 98 w 302"/>
              <a:gd name="T89" fmla="*/ 73 h 302"/>
              <a:gd name="T90" fmla="*/ 117 w 302"/>
              <a:gd name="T91" fmla="*/ 128 h 302"/>
              <a:gd name="T92" fmla="*/ 59 w 302"/>
              <a:gd name="T93" fmla="*/ 132 h 302"/>
              <a:gd name="T94" fmla="*/ 110 w 302"/>
              <a:gd name="T95" fmla="*/ 159 h 302"/>
              <a:gd name="T96" fmla="*/ 143 w 302"/>
              <a:gd name="T97" fmla="*/ 191 h 302"/>
              <a:gd name="T98" fmla="*/ 128 w 302"/>
              <a:gd name="T99" fmla="*/ 185 h 302"/>
              <a:gd name="T100" fmla="*/ 130 w 302"/>
              <a:gd name="T101" fmla="*/ 171 h 302"/>
              <a:gd name="T102" fmla="*/ 203 w 302"/>
              <a:gd name="T103" fmla="*/ 229 h 302"/>
              <a:gd name="T104" fmla="*/ 172 w 302"/>
              <a:gd name="T105" fmla="*/ 185 h 302"/>
              <a:gd name="T106" fmla="*/ 229 w 302"/>
              <a:gd name="T107" fmla="*/ 203 h 302"/>
              <a:gd name="T108" fmla="*/ 191 w 302"/>
              <a:gd name="T109" fmla="*/ 159 h 302"/>
              <a:gd name="T110" fmla="*/ 191 w 302"/>
              <a:gd name="T111" fmla="*/ 143 h 302"/>
              <a:gd name="T112" fmla="*/ 230 w 302"/>
              <a:gd name="T113" fmla="*/ 99 h 3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302" h="302">
                <a:moveTo>
                  <a:pt x="302" y="147"/>
                </a:moveTo>
                <a:cubicBezTo>
                  <a:pt x="300" y="146"/>
                  <a:pt x="297" y="145"/>
                  <a:pt x="295" y="145"/>
                </a:cubicBezTo>
                <a:cubicBezTo>
                  <a:pt x="293" y="144"/>
                  <a:pt x="290" y="143"/>
                  <a:pt x="288" y="142"/>
                </a:cubicBezTo>
                <a:cubicBezTo>
                  <a:pt x="287" y="142"/>
                  <a:pt x="287" y="142"/>
                  <a:pt x="287" y="142"/>
                </a:cubicBezTo>
                <a:cubicBezTo>
                  <a:pt x="287" y="141"/>
                  <a:pt x="287" y="141"/>
                  <a:pt x="287" y="141"/>
                </a:cubicBezTo>
                <a:cubicBezTo>
                  <a:pt x="287" y="137"/>
                  <a:pt x="287" y="133"/>
                  <a:pt x="286" y="130"/>
                </a:cubicBezTo>
                <a:cubicBezTo>
                  <a:pt x="286" y="129"/>
                  <a:pt x="286" y="129"/>
                  <a:pt x="286" y="129"/>
                </a:cubicBezTo>
                <a:cubicBezTo>
                  <a:pt x="287" y="128"/>
                  <a:pt x="287" y="128"/>
                  <a:pt x="287" y="128"/>
                </a:cubicBezTo>
                <a:cubicBezTo>
                  <a:pt x="289" y="127"/>
                  <a:pt x="291" y="126"/>
                  <a:pt x="293" y="125"/>
                </a:cubicBezTo>
                <a:cubicBezTo>
                  <a:pt x="295" y="123"/>
                  <a:pt x="297" y="122"/>
                  <a:pt x="299" y="121"/>
                </a:cubicBezTo>
                <a:cubicBezTo>
                  <a:pt x="299" y="118"/>
                  <a:pt x="298" y="116"/>
                  <a:pt x="297" y="113"/>
                </a:cubicBezTo>
                <a:cubicBezTo>
                  <a:pt x="295" y="113"/>
                  <a:pt x="293" y="113"/>
                  <a:pt x="290" y="113"/>
                </a:cubicBezTo>
                <a:cubicBezTo>
                  <a:pt x="288" y="112"/>
                  <a:pt x="285" y="112"/>
                  <a:pt x="283" y="112"/>
                </a:cubicBezTo>
                <a:cubicBezTo>
                  <a:pt x="282" y="112"/>
                  <a:pt x="282" y="112"/>
                  <a:pt x="282" y="112"/>
                </a:cubicBezTo>
                <a:cubicBezTo>
                  <a:pt x="282" y="111"/>
                  <a:pt x="282" y="111"/>
                  <a:pt x="282" y="111"/>
                </a:cubicBezTo>
                <a:cubicBezTo>
                  <a:pt x="281" y="108"/>
                  <a:pt x="279" y="104"/>
                  <a:pt x="278" y="100"/>
                </a:cubicBezTo>
                <a:cubicBezTo>
                  <a:pt x="278" y="99"/>
                  <a:pt x="278" y="99"/>
                  <a:pt x="278" y="99"/>
                </a:cubicBezTo>
                <a:cubicBezTo>
                  <a:pt x="278" y="99"/>
                  <a:pt x="278" y="99"/>
                  <a:pt x="278" y="99"/>
                </a:cubicBezTo>
                <a:cubicBezTo>
                  <a:pt x="280" y="97"/>
                  <a:pt x="282" y="95"/>
                  <a:pt x="284" y="94"/>
                </a:cubicBezTo>
                <a:cubicBezTo>
                  <a:pt x="285" y="92"/>
                  <a:pt x="287" y="90"/>
                  <a:pt x="289" y="89"/>
                </a:cubicBezTo>
                <a:cubicBezTo>
                  <a:pt x="288" y="86"/>
                  <a:pt x="286" y="84"/>
                  <a:pt x="285" y="82"/>
                </a:cubicBezTo>
                <a:cubicBezTo>
                  <a:pt x="283" y="82"/>
                  <a:pt x="281" y="82"/>
                  <a:pt x="278" y="83"/>
                </a:cubicBezTo>
                <a:cubicBezTo>
                  <a:pt x="276" y="83"/>
                  <a:pt x="273" y="83"/>
                  <a:pt x="271" y="84"/>
                </a:cubicBezTo>
                <a:cubicBezTo>
                  <a:pt x="270" y="84"/>
                  <a:pt x="270" y="84"/>
                  <a:pt x="270" y="84"/>
                </a:cubicBezTo>
                <a:cubicBezTo>
                  <a:pt x="270" y="83"/>
                  <a:pt x="270" y="83"/>
                  <a:pt x="270" y="83"/>
                </a:cubicBezTo>
                <a:cubicBezTo>
                  <a:pt x="268" y="80"/>
                  <a:pt x="266" y="76"/>
                  <a:pt x="264" y="73"/>
                </a:cubicBezTo>
                <a:cubicBezTo>
                  <a:pt x="263" y="72"/>
                  <a:pt x="263" y="72"/>
                  <a:pt x="263" y="72"/>
                </a:cubicBezTo>
                <a:cubicBezTo>
                  <a:pt x="264" y="72"/>
                  <a:pt x="264" y="72"/>
                  <a:pt x="264" y="72"/>
                </a:cubicBezTo>
                <a:cubicBezTo>
                  <a:pt x="265" y="70"/>
                  <a:pt x="266" y="68"/>
                  <a:pt x="268" y="66"/>
                </a:cubicBezTo>
                <a:cubicBezTo>
                  <a:pt x="269" y="64"/>
                  <a:pt x="270" y="62"/>
                  <a:pt x="271" y="60"/>
                </a:cubicBezTo>
                <a:cubicBezTo>
                  <a:pt x="270" y="58"/>
                  <a:pt x="268" y="56"/>
                  <a:pt x="267" y="54"/>
                </a:cubicBezTo>
                <a:cubicBezTo>
                  <a:pt x="264" y="54"/>
                  <a:pt x="262" y="55"/>
                  <a:pt x="260" y="56"/>
                </a:cubicBezTo>
                <a:cubicBezTo>
                  <a:pt x="258" y="57"/>
                  <a:pt x="255" y="58"/>
                  <a:pt x="253" y="59"/>
                </a:cubicBezTo>
                <a:cubicBezTo>
                  <a:pt x="252" y="59"/>
                  <a:pt x="252" y="59"/>
                  <a:pt x="252" y="59"/>
                </a:cubicBezTo>
                <a:cubicBezTo>
                  <a:pt x="252" y="58"/>
                  <a:pt x="252" y="58"/>
                  <a:pt x="252" y="58"/>
                </a:cubicBezTo>
                <a:cubicBezTo>
                  <a:pt x="249" y="55"/>
                  <a:pt x="246" y="53"/>
                  <a:pt x="243" y="50"/>
                </a:cubicBezTo>
                <a:cubicBezTo>
                  <a:pt x="243" y="49"/>
                  <a:pt x="243" y="49"/>
                  <a:pt x="243" y="49"/>
                </a:cubicBezTo>
                <a:cubicBezTo>
                  <a:pt x="243" y="49"/>
                  <a:pt x="243" y="49"/>
                  <a:pt x="243" y="49"/>
                </a:cubicBezTo>
                <a:cubicBezTo>
                  <a:pt x="244" y="47"/>
                  <a:pt x="245" y="44"/>
                  <a:pt x="246" y="42"/>
                </a:cubicBezTo>
                <a:cubicBezTo>
                  <a:pt x="247" y="40"/>
                  <a:pt x="247" y="37"/>
                  <a:pt x="248" y="35"/>
                </a:cubicBezTo>
                <a:cubicBezTo>
                  <a:pt x="246" y="33"/>
                  <a:pt x="244" y="32"/>
                  <a:pt x="242" y="30"/>
                </a:cubicBezTo>
                <a:cubicBezTo>
                  <a:pt x="240" y="31"/>
                  <a:pt x="238" y="33"/>
                  <a:pt x="236" y="34"/>
                </a:cubicBezTo>
                <a:cubicBezTo>
                  <a:pt x="234" y="36"/>
                  <a:pt x="232" y="37"/>
                  <a:pt x="230" y="38"/>
                </a:cubicBezTo>
                <a:cubicBezTo>
                  <a:pt x="229" y="39"/>
                  <a:pt x="229" y="39"/>
                  <a:pt x="229" y="39"/>
                </a:cubicBezTo>
                <a:cubicBezTo>
                  <a:pt x="228" y="38"/>
                  <a:pt x="228" y="38"/>
                  <a:pt x="228" y="38"/>
                </a:cubicBezTo>
                <a:cubicBezTo>
                  <a:pt x="225" y="36"/>
                  <a:pt x="222" y="34"/>
                  <a:pt x="219" y="32"/>
                </a:cubicBezTo>
                <a:cubicBezTo>
                  <a:pt x="218" y="32"/>
                  <a:pt x="218" y="32"/>
                  <a:pt x="218" y="32"/>
                </a:cubicBezTo>
                <a:cubicBezTo>
                  <a:pt x="218" y="31"/>
                  <a:pt x="218" y="31"/>
                  <a:pt x="218" y="31"/>
                </a:cubicBezTo>
                <a:cubicBezTo>
                  <a:pt x="218" y="28"/>
                  <a:pt x="219" y="26"/>
                  <a:pt x="219" y="23"/>
                </a:cubicBezTo>
                <a:cubicBezTo>
                  <a:pt x="219" y="21"/>
                  <a:pt x="220" y="19"/>
                  <a:pt x="220" y="16"/>
                </a:cubicBezTo>
                <a:cubicBezTo>
                  <a:pt x="218" y="15"/>
                  <a:pt x="215" y="14"/>
                  <a:pt x="213" y="13"/>
                </a:cubicBezTo>
                <a:cubicBezTo>
                  <a:pt x="211" y="15"/>
                  <a:pt x="210" y="16"/>
                  <a:pt x="208" y="18"/>
                </a:cubicBezTo>
                <a:cubicBezTo>
                  <a:pt x="206" y="20"/>
                  <a:pt x="205" y="22"/>
                  <a:pt x="203" y="23"/>
                </a:cubicBezTo>
                <a:cubicBezTo>
                  <a:pt x="202" y="24"/>
                  <a:pt x="202" y="24"/>
                  <a:pt x="202" y="24"/>
                </a:cubicBezTo>
                <a:cubicBezTo>
                  <a:pt x="202" y="24"/>
                  <a:pt x="202" y="24"/>
                  <a:pt x="202" y="24"/>
                </a:cubicBezTo>
                <a:cubicBezTo>
                  <a:pt x="198" y="22"/>
                  <a:pt x="194" y="21"/>
                  <a:pt x="191" y="20"/>
                </a:cubicBezTo>
                <a:cubicBezTo>
                  <a:pt x="190" y="20"/>
                  <a:pt x="190" y="20"/>
                  <a:pt x="190" y="20"/>
                </a:cubicBezTo>
                <a:cubicBezTo>
                  <a:pt x="190" y="19"/>
                  <a:pt x="190" y="19"/>
                  <a:pt x="190" y="19"/>
                </a:cubicBezTo>
                <a:cubicBezTo>
                  <a:pt x="189" y="17"/>
                  <a:pt x="189" y="14"/>
                  <a:pt x="189" y="12"/>
                </a:cubicBezTo>
                <a:cubicBezTo>
                  <a:pt x="189" y="9"/>
                  <a:pt x="189" y="7"/>
                  <a:pt x="188" y="4"/>
                </a:cubicBezTo>
                <a:cubicBezTo>
                  <a:pt x="186" y="4"/>
                  <a:pt x="183" y="3"/>
                  <a:pt x="181" y="3"/>
                </a:cubicBezTo>
                <a:cubicBezTo>
                  <a:pt x="180" y="4"/>
                  <a:pt x="178" y="7"/>
                  <a:pt x="177" y="9"/>
                </a:cubicBezTo>
                <a:cubicBezTo>
                  <a:pt x="176" y="11"/>
                  <a:pt x="175" y="13"/>
                  <a:pt x="173" y="15"/>
                </a:cubicBezTo>
                <a:cubicBezTo>
                  <a:pt x="173" y="16"/>
                  <a:pt x="173" y="16"/>
                  <a:pt x="173" y="16"/>
                </a:cubicBezTo>
                <a:cubicBezTo>
                  <a:pt x="172" y="16"/>
                  <a:pt x="172" y="16"/>
                  <a:pt x="172" y="16"/>
                </a:cubicBezTo>
                <a:cubicBezTo>
                  <a:pt x="168" y="15"/>
                  <a:pt x="165" y="15"/>
                  <a:pt x="161" y="14"/>
                </a:cubicBezTo>
                <a:cubicBezTo>
                  <a:pt x="160" y="14"/>
                  <a:pt x="160" y="14"/>
                  <a:pt x="160" y="14"/>
                </a:cubicBezTo>
                <a:cubicBezTo>
                  <a:pt x="159" y="14"/>
                  <a:pt x="159" y="14"/>
                  <a:pt x="159" y="14"/>
                </a:cubicBezTo>
                <a:cubicBezTo>
                  <a:pt x="159" y="11"/>
                  <a:pt x="158" y="9"/>
                  <a:pt x="157" y="7"/>
                </a:cubicBezTo>
                <a:cubicBezTo>
                  <a:pt x="156" y="4"/>
                  <a:pt x="156" y="2"/>
                  <a:pt x="155" y="0"/>
                </a:cubicBezTo>
                <a:cubicBezTo>
                  <a:pt x="155" y="0"/>
                  <a:pt x="155" y="0"/>
                  <a:pt x="155" y="0"/>
                </a:cubicBezTo>
                <a:cubicBezTo>
                  <a:pt x="152" y="0"/>
                  <a:pt x="150" y="0"/>
                  <a:pt x="147" y="0"/>
                </a:cubicBezTo>
                <a:cubicBezTo>
                  <a:pt x="147" y="0"/>
                  <a:pt x="147" y="0"/>
                  <a:pt x="147" y="0"/>
                </a:cubicBezTo>
                <a:cubicBezTo>
                  <a:pt x="146" y="2"/>
                  <a:pt x="145" y="4"/>
                  <a:pt x="145" y="7"/>
                </a:cubicBezTo>
                <a:cubicBezTo>
                  <a:pt x="144" y="9"/>
                  <a:pt x="143" y="11"/>
                  <a:pt x="142" y="14"/>
                </a:cubicBezTo>
                <a:cubicBezTo>
                  <a:pt x="142" y="14"/>
                  <a:pt x="142" y="14"/>
                  <a:pt x="142" y="14"/>
                </a:cubicBezTo>
                <a:cubicBezTo>
                  <a:pt x="141" y="14"/>
                  <a:pt x="141" y="14"/>
                  <a:pt x="141" y="14"/>
                </a:cubicBezTo>
                <a:cubicBezTo>
                  <a:pt x="137" y="15"/>
                  <a:pt x="133" y="15"/>
                  <a:pt x="130" y="16"/>
                </a:cubicBezTo>
                <a:cubicBezTo>
                  <a:pt x="129" y="16"/>
                  <a:pt x="129" y="16"/>
                  <a:pt x="129" y="16"/>
                </a:cubicBezTo>
                <a:cubicBezTo>
                  <a:pt x="129" y="15"/>
                  <a:pt x="129" y="15"/>
                  <a:pt x="129" y="15"/>
                </a:cubicBezTo>
                <a:cubicBezTo>
                  <a:pt x="127" y="13"/>
                  <a:pt x="126" y="11"/>
                  <a:pt x="125" y="9"/>
                </a:cubicBezTo>
                <a:cubicBezTo>
                  <a:pt x="123" y="7"/>
                  <a:pt x="122" y="4"/>
                  <a:pt x="121" y="3"/>
                </a:cubicBezTo>
                <a:cubicBezTo>
                  <a:pt x="118" y="3"/>
                  <a:pt x="116" y="4"/>
                  <a:pt x="113" y="4"/>
                </a:cubicBezTo>
                <a:cubicBezTo>
                  <a:pt x="113" y="7"/>
                  <a:pt x="113" y="9"/>
                  <a:pt x="113" y="12"/>
                </a:cubicBezTo>
                <a:cubicBezTo>
                  <a:pt x="113" y="14"/>
                  <a:pt x="112" y="17"/>
                  <a:pt x="112" y="19"/>
                </a:cubicBezTo>
                <a:cubicBezTo>
                  <a:pt x="112" y="20"/>
                  <a:pt x="112" y="20"/>
                  <a:pt x="112" y="20"/>
                </a:cubicBezTo>
                <a:cubicBezTo>
                  <a:pt x="111" y="20"/>
                  <a:pt x="111" y="20"/>
                  <a:pt x="111" y="20"/>
                </a:cubicBezTo>
                <a:cubicBezTo>
                  <a:pt x="108" y="21"/>
                  <a:pt x="104" y="22"/>
                  <a:pt x="100" y="24"/>
                </a:cubicBezTo>
                <a:cubicBezTo>
                  <a:pt x="100" y="24"/>
                  <a:pt x="100" y="24"/>
                  <a:pt x="100" y="24"/>
                </a:cubicBezTo>
                <a:cubicBezTo>
                  <a:pt x="99" y="23"/>
                  <a:pt x="99" y="23"/>
                  <a:pt x="99" y="23"/>
                </a:cubicBezTo>
                <a:cubicBezTo>
                  <a:pt x="97" y="22"/>
                  <a:pt x="96" y="20"/>
                  <a:pt x="94" y="18"/>
                </a:cubicBezTo>
                <a:cubicBezTo>
                  <a:pt x="92" y="16"/>
                  <a:pt x="90" y="15"/>
                  <a:pt x="89" y="13"/>
                </a:cubicBezTo>
                <a:cubicBezTo>
                  <a:pt x="86" y="14"/>
                  <a:pt x="84" y="15"/>
                  <a:pt x="82" y="16"/>
                </a:cubicBezTo>
                <a:cubicBezTo>
                  <a:pt x="82" y="19"/>
                  <a:pt x="82" y="21"/>
                  <a:pt x="83" y="23"/>
                </a:cubicBezTo>
                <a:cubicBezTo>
                  <a:pt x="83" y="26"/>
                  <a:pt x="83" y="28"/>
                  <a:pt x="84" y="31"/>
                </a:cubicBezTo>
                <a:cubicBezTo>
                  <a:pt x="84" y="32"/>
                  <a:pt x="84" y="32"/>
                  <a:pt x="84" y="32"/>
                </a:cubicBezTo>
                <a:cubicBezTo>
                  <a:pt x="83" y="32"/>
                  <a:pt x="83" y="32"/>
                  <a:pt x="83" y="32"/>
                </a:cubicBezTo>
                <a:cubicBezTo>
                  <a:pt x="80" y="34"/>
                  <a:pt x="76" y="36"/>
                  <a:pt x="73" y="38"/>
                </a:cubicBezTo>
                <a:cubicBezTo>
                  <a:pt x="73" y="39"/>
                  <a:pt x="73" y="39"/>
                  <a:pt x="73" y="39"/>
                </a:cubicBezTo>
                <a:cubicBezTo>
                  <a:pt x="72" y="38"/>
                  <a:pt x="72" y="38"/>
                  <a:pt x="72" y="38"/>
                </a:cubicBezTo>
                <a:cubicBezTo>
                  <a:pt x="70" y="37"/>
                  <a:pt x="68" y="36"/>
                  <a:pt x="66" y="34"/>
                </a:cubicBezTo>
                <a:cubicBezTo>
                  <a:pt x="64" y="33"/>
                  <a:pt x="62" y="31"/>
                  <a:pt x="60" y="30"/>
                </a:cubicBezTo>
                <a:cubicBezTo>
                  <a:pt x="58" y="32"/>
                  <a:pt x="56" y="33"/>
                  <a:pt x="54" y="35"/>
                </a:cubicBezTo>
                <a:cubicBezTo>
                  <a:pt x="54" y="37"/>
                  <a:pt x="55" y="40"/>
                  <a:pt x="56" y="42"/>
                </a:cubicBezTo>
                <a:cubicBezTo>
                  <a:pt x="57" y="44"/>
                  <a:pt x="58" y="47"/>
                  <a:pt x="59" y="49"/>
                </a:cubicBezTo>
                <a:cubicBezTo>
                  <a:pt x="59" y="49"/>
                  <a:pt x="59" y="49"/>
                  <a:pt x="59" y="49"/>
                </a:cubicBezTo>
                <a:cubicBezTo>
                  <a:pt x="58" y="50"/>
                  <a:pt x="58" y="50"/>
                  <a:pt x="58" y="50"/>
                </a:cubicBezTo>
                <a:cubicBezTo>
                  <a:pt x="56" y="53"/>
                  <a:pt x="53" y="55"/>
                  <a:pt x="50" y="58"/>
                </a:cubicBezTo>
                <a:cubicBezTo>
                  <a:pt x="50" y="59"/>
                  <a:pt x="50" y="59"/>
                  <a:pt x="50" y="59"/>
                </a:cubicBezTo>
                <a:cubicBezTo>
                  <a:pt x="49" y="59"/>
                  <a:pt x="49" y="59"/>
                  <a:pt x="49" y="59"/>
                </a:cubicBezTo>
                <a:cubicBezTo>
                  <a:pt x="47" y="58"/>
                  <a:pt x="44" y="57"/>
                  <a:pt x="42" y="56"/>
                </a:cubicBezTo>
                <a:cubicBezTo>
                  <a:pt x="40" y="55"/>
                  <a:pt x="37" y="54"/>
                  <a:pt x="35" y="54"/>
                </a:cubicBezTo>
                <a:cubicBezTo>
                  <a:pt x="33" y="56"/>
                  <a:pt x="32" y="58"/>
                  <a:pt x="30" y="60"/>
                </a:cubicBezTo>
                <a:cubicBezTo>
                  <a:pt x="32" y="62"/>
                  <a:pt x="33" y="64"/>
                  <a:pt x="34" y="66"/>
                </a:cubicBezTo>
                <a:cubicBezTo>
                  <a:pt x="36" y="68"/>
                  <a:pt x="37" y="70"/>
                  <a:pt x="38" y="72"/>
                </a:cubicBezTo>
                <a:cubicBezTo>
                  <a:pt x="39" y="72"/>
                  <a:pt x="39" y="72"/>
                  <a:pt x="39" y="72"/>
                </a:cubicBezTo>
                <a:cubicBezTo>
                  <a:pt x="38" y="73"/>
                  <a:pt x="38" y="73"/>
                  <a:pt x="38" y="73"/>
                </a:cubicBezTo>
                <a:cubicBezTo>
                  <a:pt x="36" y="76"/>
                  <a:pt x="34" y="80"/>
                  <a:pt x="32" y="83"/>
                </a:cubicBezTo>
                <a:cubicBezTo>
                  <a:pt x="32" y="84"/>
                  <a:pt x="32" y="84"/>
                  <a:pt x="32" y="84"/>
                </a:cubicBezTo>
                <a:cubicBezTo>
                  <a:pt x="31" y="84"/>
                  <a:pt x="31" y="84"/>
                  <a:pt x="31" y="84"/>
                </a:cubicBezTo>
                <a:cubicBezTo>
                  <a:pt x="29" y="83"/>
                  <a:pt x="26" y="83"/>
                  <a:pt x="24" y="83"/>
                </a:cubicBezTo>
                <a:cubicBezTo>
                  <a:pt x="21" y="82"/>
                  <a:pt x="19" y="82"/>
                  <a:pt x="17" y="82"/>
                </a:cubicBezTo>
                <a:cubicBezTo>
                  <a:pt x="15" y="84"/>
                  <a:pt x="14" y="86"/>
                  <a:pt x="13" y="89"/>
                </a:cubicBezTo>
                <a:cubicBezTo>
                  <a:pt x="15" y="90"/>
                  <a:pt x="16" y="92"/>
                  <a:pt x="18" y="94"/>
                </a:cubicBezTo>
                <a:cubicBezTo>
                  <a:pt x="20" y="95"/>
                  <a:pt x="22" y="97"/>
                  <a:pt x="24" y="99"/>
                </a:cubicBezTo>
                <a:cubicBezTo>
                  <a:pt x="24" y="99"/>
                  <a:pt x="24" y="99"/>
                  <a:pt x="24" y="99"/>
                </a:cubicBezTo>
                <a:cubicBezTo>
                  <a:pt x="24" y="100"/>
                  <a:pt x="24" y="100"/>
                  <a:pt x="24" y="100"/>
                </a:cubicBezTo>
                <a:cubicBezTo>
                  <a:pt x="22" y="104"/>
                  <a:pt x="21" y="108"/>
                  <a:pt x="20" y="111"/>
                </a:cubicBezTo>
                <a:cubicBezTo>
                  <a:pt x="20" y="112"/>
                  <a:pt x="20" y="112"/>
                  <a:pt x="20" y="112"/>
                </a:cubicBezTo>
                <a:cubicBezTo>
                  <a:pt x="19" y="112"/>
                  <a:pt x="19" y="112"/>
                  <a:pt x="19" y="112"/>
                </a:cubicBezTo>
                <a:cubicBezTo>
                  <a:pt x="17" y="112"/>
                  <a:pt x="14" y="112"/>
                  <a:pt x="12" y="113"/>
                </a:cubicBezTo>
                <a:cubicBezTo>
                  <a:pt x="9" y="113"/>
                  <a:pt x="7" y="113"/>
                  <a:pt x="4" y="113"/>
                </a:cubicBezTo>
                <a:cubicBezTo>
                  <a:pt x="4" y="116"/>
                  <a:pt x="3" y="118"/>
                  <a:pt x="3" y="121"/>
                </a:cubicBezTo>
                <a:cubicBezTo>
                  <a:pt x="5" y="122"/>
                  <a:pt x="7" y="123"/>
                  <a:pt x="9" y="125"/>
                </a:cubicBezTo>
                <a:cubicBezTo>
                  <a:pt x="11" y="126"/>
                  <a:pt x="13" y="127"/>
                  <a:pt x="15" y="128"/>
                </a:cubicBezTo>
                <a:cubicBezTo>
                  <a:pt x="16" y="129"/>
                  <a:pt x="16" y="129"/>
                  <a:pt x="16" y="129"/>
                </a:cubicBezTo>
                <a:cubicBezTo>
                  <a:pt x="16" y="130"/>
                  <a:pt x="16" y="130"/>
                  <a:pt x="16" y="130"/>
                </a:cubicBezTo>
                <a:cubicBezTo>
                  <a:pt x="15" y="133"/>
                  <a:pt x="15" y="137"/>
                  <a:pt x="15" y="141"/>
                </a:cubicBezTo>
                <a:cubicBezTo>
                  <a:pt x="14" y="142"/>
                  <a:pt x="14" y="142"/>
                  <a:pt x="14" y="142"/>
                </a:cubicBezTo>
                <a:cubicBezTo>
                  <a:pt x="14" y="142"/>
                  <a:pt x="14" y="142"/>
                  <a:pt x="14" y="142"/>
                </a:cubicBezTo>
                <a:cubicBezTo>
                  <a:pt x="12" y="143"/>
                  <a:pt x="9" y="144"/>
                  <a:pt x="7" y="145"/>
                </a:cubicBezTo>
                <a:cubicBezTo>
                  <a:pt x="4" y="145"/>
                  <a:pt x="2" y="146"/>
                  <a:pt x="0" y="147"/>
                </a:cubicBezTo>
                <a:cubicBezTo>
                  <a:pt x="0" y="147"/>
                  <a:pt x="0" y="147"/>
                  <a:pt x="0" y="147"/>
                </a:cubicBezTo>
                <a:cubicBezTo>
                  <a:pt x="0" y="148"/>
                  <a:pt x="0" y="150"/>
                  <a:pt x="0" y="151"/>
                </a:cubicBezTo>
                <a:cubicBezTo>
                  <a:pt x="0" y="152"/>
                  <a:pt x="0" y="153"/>
                  <a:pt x="0" y="155"/>
                </a:cubicBezTo>
                <a:cubicBezTo>
                  <a:pt x="0" y="155"/>
                  <a:pt x="0" y="155"/>
                  <a:pt x="0" y="155"/>
                </a:cubicBezTo>
                <a:cubicBezTo>
                  <a:pt x="2" y="156"/>
                  <a:pt x="4" y="156"/>
                  <a:pt x="7" y="157"/>
                </a:cubicBezTo>
                <a:cubicBezTo>
                  <a:pt x="9" y="158"/>
                  <a:pt x="12" y="158"/>
                  <a:pt x="14" y="159"/>
                </a:cubicBezTo>
                <a:cubicBezTo>
                  <a:pt x="14" y="160"/>
                  <a:pt x="14" y="160"/>
                  <a:pt x="14" y="160"/>
                </a:cubicBezTo>
                <a:cubicBezTo>
                  <a:pt x="15" y="160"/>
                  <a:pt x="15" y="160"/>
                  <a:pt x="15" y="160"/>
                </a:cubicBezTo>
                <a:cubicBezTo>
                  <a:pt x="15" y="165"/>
                  <a:pt x="15" y="168"/>
                  <a:pt x="16" y="172"/>
                </a:cubicBezTo>
                <a:cubicBezTo>
                  <a:pt x="16" y="173"/>
                  <a:pt x="16" y="173"/>
                  <a:pt x="16" y="173"/>
                </a:cubicBezTo>
                <a:cubicBezTo>
                  <a:pt x="15" y="173"/>
                  <a:pt x="15" y="173"/>
                  <a:pt x="15" y="173"/>
                </a:cubicBezTo>
                <a:cubicBezTo>
                  <a:pt x="13" y="174"/>
                  <a:pt x="11" y="176"/>
                  <a:pt x="9" y="177"/>
                </a:cubicBezTo>
                <a:cubicBezTo>
                  <a:pt x="7" y="178"/>
                  <a:pt x="5" y="179"/>
                  <a:pt x="3" y="181"/>
                </a:cubicBezTo>
                <a:cubicBezTo>
                  <a:pt x="3" y="183"/>
                  <a:pt x="4" y="186"/>
                  <a:pt x="4" y="188"/>
                </a:cubicBezTo>
                <a:cubicBezTo>
                  <a:pt x="7" y="189"/>
                  <a:pt x="9" y="189"/>
                  <a:pt x="12" y="189"/>
                </a:cubicBezTo>
                <a:cubicBezTo>
                  <a:pt x="14" y="189"/>
                  <a:pt x="17" y="189"/>
                  <a:pt x="19" y="190"/>
                </a:cubicBezTo>
                <a:cubicBezTo>
                  <a:pt x="20" y="190"/>
                  <a:pt x="20" y="190"/>
                  <a:pt x="20" y="190"/>
                </a:cubicBezTo>
                <a:cubicBezTo>
                  <a:pt x="20" y="190"/>
                  <a:pt x="20" y="190"/>
                  <a:pt x="20" y="190"/>
                </a:cubicBezTo>
                <a:cubicBezTo>
                  <a:pt x="21" y="194"/>
                  <a:pt x="22" y="198"/>
                  <a:pt x="24" y="201"/>
                </a:cubicBezTo>
                <a:cubicBezTo>
                  <a:pt x="24" y="202"/>
                  <a:pt x="24" y="202"/>
                  <a:pt x="24" y="202"/>
                </a:cubicBezTo>
                <a:cubicBezTo>
                  <a:pt x="24" y="203"/>
                  <a:pt x="24" y="203"/>
                  <a:pt x="24" y="203"/>
                </a:cubicBezTo>
                <a:cubicBezTo>
                  <a:pt x="22" y="204"/>
                  <a:pt x="20" y="206"/>
                  <a:pt x="18" y="208"/>
                </a:cubicBezTo>
                <a:cubicBezTo>
                  <a:pt x="16" y="210"/>
                  <a:pt x="15" y="211"/>
                  <a:pt x="13" y="213"/>
                </a:cubicBezTo>
                <a:cubicBezTo>
                  <a:pt x="14" y="215"/>
                  <a:pt x="15" y="218"/>
                  <a:pt x="17" y="220"/>
                </a:cubicBezTo>
                <a:cubicBezTo>
                  <a:pt x="19" y="220"/>
                  <a:pt x="21" y="219"/>
                  <a:pt x="24" y="219"/>
                </a:cubicBezTo>
                <a:cubicBezTo>
                  <a:pt x="26" y="219"/>
                  <a:pt x="29" y="218"/>
                  <a:pt x="31" y="218"/>
                </a:cubicBezTo>
                <a:cubicBezTo>
                  <a:pt x="32" y="218"/>
                  <a:pt x="32" y="218"/>
                  <a:pt x="32" y="218"/>
                </a:cubicBezTo>
                <a:cubicBezTo>
                  <a:pt x="32" y="219"/>
                  <a:pt x="32" y="219"/>
                  <a:pt x="32" y="219"/>
                </a:cubicBezTo>
                <a:cubicBezTo>
                  <a:pt x="34" y="222"/>
                  <a:pt x="36" y="225"/>
                  <a:pt x="38" y="228"/>
                </a:cubicBezTo>
                <a:cubicBezTo>
                  <a:pt x="39" y="229"/>
                  <a:pt x="39" y="229"/>
                  <a:pt x="39" y="229"/>
                </a:cubicBezTo>
                <a:cubicBezTo>
                  <a:pt x="38" y="230"/>
                  <a:pt x="38" y="230"/>
                  <a:pt x="38" y="230"/>
                </a:cubicBezTo>
                <a:cubicBezTo>
                  <a:pt x="37" y="232"/>
                  <a:pt x="36" y="234"/>
                  <a:pt x="34" y="236"/>
                </a:cubicBezTo>
                <a:cubicBezTo>
                  <a:pt x="33" y="238"/>
                  <a:pt x="32" y="240"/>
                  <a:pt x="30" y="242"/>
                </a:cubicBezTo>
                <a:cubicBezTo>
                  <a:pt x="32" y="244"/>
                  <a:pt x="33" y="246"/>
                  <a:pt x="35" y="248"/>
                </a:cubicBezTo>
                <a:cubicBezTo>
                  <a:pt x="37" y="247"/>
                  <a:pt x="40" y="246"/>
                  <a:pt x="42" y="246"/>
                </a:cubicBezTo>
                <a:cubicBezTo>
                  <a:pt x="44" y="245"/>
                  <a:pt x="47" y="244"/>
                  <a:pt x="49" y="243"/>
                </a:cubicBezTo>
                <a:cubicBezTo>
                  <a:pt x="50" y="243"/>
                  <a:pt x="50" y="243"/>
                  <a:pt x="50" y="243"/>
                </a:cubicBezTo>
                <a:cubicBezTo>
                  <a:pt x="50" y="243"/>
                  <a:pt x="50" y="243"/>
                  <a:pt x="50" y="243"/>
                </a:cubicBezTo>
                <a:cubicBezTo>
                  <a:pt x="53" y="246"/>
                  <a:pt x="56" y="249"/>
                  <a:pt x="58" y="251"/>
                </a:cubicBezTo>
                <a:cubicBezTo>
                  <a:pt x="59" y="252"/>
                  <a:pt x="59" y="252"/>
                  <a:pt x="59" y="252"/>
                </a:cubicBezTo>
                <a:cubicBezTo>
                  <a:pt x="59" y="253"/>
                  <a:pt x="59" y="253"/>
                  <a:pt x="59" y="253"/>
                </a:cubicBezTo>
                <a:cubicBezTo>
                  <a:pt x="58" y="255"/>
                  <a:pt x="57" y="257"/>
                  <a:pt x="56" y="260"/>
                </a:cubicBezTo>
                <a:cubicBezTo>
                  <a:pt x="55" y="262"/>
                  <a:pt x="54" y="264"/>
                  <a:pt x="54" y="266"/>
                </a:cubicBezTo>
                <a:cubicBezTo>
                  <a:pt x="56" y="268"/>
                  <a:pt x="58" y="270"/>
                  <a:pt x="60" y="271"/>
                </a:cubicBezTo>
                <a:cubicBezTo>
                  <a:pt x="62" y="270"/>
                  <a:pt x="64" y="269"/>
                  <a:pt x="66" y="267"/>
                </a:cubicBezTo>
                <a:cubicBezTo>
                  <a:pt x="68" y="266"/>
                  <a:pt x="70" y="265"/>
                  <a:pt x="72" y="263"/>
                </a:cubicBezTo>
                <a:cubicBezTo>
                  <a:pt x="73" y="263"/>
                  <a:pt x="73" y="263"/>
                  <a:pt x="73" y="263"/>
                </a:cubicBezTo>
                <a:cubicBezTo>
                  <a:pt x="73" y="263"/>
                  <a:pt x="73" y="263"/>
                  <a:pt x="73" y="263"/>
                </a:cubicBezTo>
                <a:cubicBezTo>
                  <a:pt x="76" y="266"/>
                  <a:pt x="80" y="268"/>
                  <a:pt x="83" y="270"/>
                </a:cubicBezTo>
                <a:cubicBezTo>
                  <a:pt x="84" y="270"/>
                  <a:pt x="84" y="270"/>
                  <a:pt x="84" y="270"/>
                </a:cubicBezTo>
                <a:cubicBezTo>
                  <a:pt x="84" y="271"/>
                  <a:pt x="84" y="271"/>
                  <a:pt x="84" y="271"/>
                </a:cubicBezTo>
                <a:cubicBezTo>
                  <a:pt x="83" y="273"/>
                  <a:pt x="83" y="276"/>
                  <a:pt x="83" y="278"/>
                </a:cubicBezTo>
                <a:cubicBezTo>
                  <a:pt x="82" y="280"/>
                  <a:pt x="82" y="283"/>
                  <a:pt x="82" y="285"/>
                </a:cubicBezTo>
                <a:cubicBezTo>
                  <a:pt x="84" y="286"/>
                  <a:pt x="86" y="287"/>
                  <a:pt x="89" y="289"/>
                </a:cubicBezTo>
                <a:cubicBezTo>
                  <a:pt x="90" y="287"/>
                  <a:pt x="92" y="285"/>
                  <a:pt x="94" y="283"/>
                </a:cubicBezTo>
                <a:cubicBezTo>
                  <a:pt x="96" y="282"/>
                  <a:pt x="97" y="280"/>
                  <a:pt x="99" y="278"/>
                </a:cubicBezTo>
                <a:cubicBezTo>
                  <a:pt x="100" y="278"/>
                  <a:pt x="100" y="278"/>
                  <a:pt x="100" y="278"/>
                </a:cubicBezTo>
                <a:cubicBezTo>
                  <a:pt x="100" y="278"/>
                  <a:pt x="100" y="278"/>
                  <a:pt x="100" y="278"/>
                </a:cubicBezTo>
                <a:cubicBezTo>
                  <a:pt x="104" y="279"/>
                  <a:pt x="108" y="281"/>
                  <a:pt x="111" y="282"/>
                </a:cubicBezTo>
                <a:cubicBezTo>
                  <a:pt x="112" y="282"/>
                  <a:pt x="112" y="282"/>
                  <a:pt x="112" y="282"/>
                </a:cubicBezTo>
                <a:cubicBezTo>
                  <a:pt x="112" y="283"/>
                  <a:pt x="112" y="283"/>
                  <a:pt x="112" y="283"/>
                </a:cubicBezTo>
                <a:cubicBezTo>
                  <a:pt x="112" y="285"/>
                  <a:pt x="113" y="288"/>
                  <a:pt x="113" y="290"/>
                </a:cubicBezTo>
                <a:cubicBezTo>
                  <a:pt x="113" y="292"/>
                  <a:pt x="113" y="295"/>
                  <a:pt x="113" y="297"/>
                </a:cubicBezTo>
                <a:cubicBezTo>
                  <a:pt x="116" y="298"/>
                  <a:pt x="118" y="298"/>
                  <a:pt x="121" y="299"/>
                </a:cubicBezTo>
                <a:cubicBezTo>
                  <a:pt x="122" y="297"/>
                  <a:pt x="124" y="295"/>
                  <a:pt x="125" y="293"/>
                </a:cubicBezTo>
                <a:cubicBezTo>
                  <a:pt x="126" y="291"/>
                  <a:pt x="127" y="288"/>
                  <a:pt x="129" y="287"/>
                </a:cubicBezTo>
                <a:cubicBezTo>
                  <a:pt x="129" y="286"/>
                  <a:pt x="129" y="286"/>
                  <a:pt x="129" y="286"/>
                </a:cubicBezTo>
                <a:cubicBezTo>
                  <a:pt x="130" y="286"/>
                  <a:pt x="130" y="286"/>
                  <a:pt x="130" y="286"/>
                </a:cubicBezTo>
                <a:cubicBezTo>
                  <a:pt x="133" y="286"/>
                  <a:pt x="137" y="287"/>
                  <a:pt x="141" y="287"/>
                </a:cubicBezTo>
                <a:cubicBezTo>
                  <a:pt x="142" y="287"/>
                  <a:pt x="142" y="287"/>
                  <a:pt x="142" y="287"/>
                </a:cubicBezTo>
                <a:cubicBezTo>
                  <a:pt x="142" y="288"/>
                  <a:pt x="142" y="288"/>
                  <a:pt x="142" y="288"/>
                </a:cubicBezTo>
                <a:cubicBezTo>
                  <a:pt x="143" y="290"/>
                  <a:pt x="144" y="293"/>
                  <a:pt x="145" y="295"/>
                </a:cubicBezTo>
                <a:cubicBezTo>
                  <a:pt x="145" y="297"/>
                  <a:pt x="146" y="300"/>
                  <a:pt x="147" y="302"/>
                </a:cubicBezTo>
                <a:cubicBezTo>
                  <a:pt x="147" y="302"/>
                  <a:pt x="147" y="302"/>
                  <a:pt x="147" y="302"/>
                </a:cubicBezTo>
                <a:cubicBezTo>
                  <a:pt x="150" y="302"/>
                  <a:pt x="152" y="302"/>
                  <a:pt x="155" y="302"/>
                </a:cubicBezTo>
                <a:cubicBezTo>
                  <a:pt x="155" y="302"/>
                  <a:pt x="155" y="302"/>
                  <a:pt x="155" y="302"/>
                </a:cubicBezTo>
                <a:cubicBezTo>
                  <a:pt x="156" y="300"/>
                  <a:pt x="156" y="297"/>
                  <a:pt x="157" y="295"/>
                </a:cubicBezTo>
                <a:cubicBezTo>
                  <a:pt x="158" y="293"/>
                  <a:pt x="159" y="290"/>
                  <a:pt x="159" y="288"/>
                </a:cubicBezTo>
                <a:cubicBezTo>
                  <a:pt x="160" y="287"/>
                  <a:pt x="160" y="287"/>
                  <a:pt x="160" y="287"/>
                </a:cubicBezTo>
                <a:cubicBezTo>
                  <a:pt x="161" y="287"/>
                  <a:pt x="161" y="287"/>
                  <a:pt x="161" y="287"/>
                </a:cubicBezTo>
                <a:cubicBezTo>
                  <a:pt x="165" y="287"/>
                  <a:pt x="168" y="286"/>
                  <a:pt x="172" y="286"/>
                </a:cubicBezTo>
                <a:cubicBezTo>
                  <a:pt x="173" y="286"/>
                  <a:pt x="173" y="286"/>
                  <a:pt x="173" y="286"/>
                </a:cubicBezTo>
                <a:cubicBezTo>
                  <a:pt x="173" y="287"/>
                  <a:pt x="173" y="287"/>
                  <a:pt x="173" y="287"/>
                </a:cubicBezTo>
                <a:cubicBezTo>
                  <a:pt x="175" y="288"/>
                  <a:pt x="176" y="291"/>
                  <a:pt x="177" y="293"/>
                </a:cubicBezTo>
                <a:cubicBezTo>
                  <a:pt x="178" y="295"/>
                  <a:pt x="180" y="297"/>
                  <a:pt x="181" y="299"/>
                </a:cubicBezTo>
                <a:cubicBezTo>
                  <a:pt x="183" y="298"/>
                  <a:pt x="186" y="298"/>
                  <a:pt x="188" y="297"/>
                </a:cubicBezTo>
                <a:cubicBezTo>
                  <a:pt x="189" y="295"/>
                  <a:pt x="189" y="292"/>
                  <a:pt x="189" y="290"/>
                </a:cubicBezTo>
                <a:cubicBezTo>
                  <a:pt x="189" y="288"/>
                  <a:pt x="189" y="285"/>
                  <a:pt x="190" y="283"/>
                </a:cubicBezTo>
                <a:cubicBezTo>
                  <a:pt x="190" y="282"/>
                  <a:pt x="190" y="282"/>
                  <a:pt x="190" y="282"/>
                </a:cubicBezTo>
                <a:cubicBezTo>
                  <a:pt x="191" y="282"/>
                  <a:pt x="191" y="282"/>
                  <a:pt x="191" y="282"/>
                </a:cubicBezTo>
                <a:cubicBezTo>
                  <a:pt x="194" y="281"/>
                  <a:pt x="198" y="279"/>
                  <a:pt x="202" y="278"/>
                </a:cubicBezTo>
                <a:cubicBezTo>
                  <a:pt x="202" y="278"/>
                  <a:pt x="202" y="278"/>
                  <a:pt x="202" y="278"/>
                </a:cubicBezTo>
                <a:cubicBezTo>
                  <a:pt x="203" y="278"/>
                  <a:pt x="203" y="278"/>
                  <a:pt x="203" y="278"/>
                </a:cubicBezTo>
                <a:cubicBezTo>
                  <a:pt x="205" y="280"/>
                  <a:pt x="206" y="282"/>
                  <a:pt x="208" y="283"/>
                </a:cubicBezTo>
                <a:cubicBezTo>
                  <a:pt x="210" y="285"/>
                  <a:pt x="211" y="287"/>
                  <a:pt x="213" y="289"/>
                </a:cubicBezTo>
                <a:cubicBezTo>
                  <a:pt x="215" y="288"/>
                  <a:pt x="218" y="286"/>
                  <a:pt x="220" y="285"/>
                </a:cubicBezTo>
                <a:cubicBezTo>
                  <a:pt x="220" y="283"/>
                  <a:pt x="219" y="280"/>
                  <a:pt x="219" y="278"/>
                </a:cubicBezTo>
                <a:cubicBezTo>
                  <a:pt x="219" y="276"/>
                  <a:pt x="218" y="273"/>
                  <a:pt x="218" y="271"/>
                </a:cubicBezTo>
                <a:cubicBezTo>
                  <a:pt x="218" y="270"/>
                  <a:pt x="218" y="270"/>
                  <a:pt x="218" y="270"/>
                </a:cubicBezTo>
                <a:cubicBezTo>
                  <a:pt x="219" y="270"/>
                  <a:pt x="219" y="270"/>
                  <a:pt x="219" y="270"/>
                </a:cubicBezTo>
                <a:cubicBezTo>
                  <a:pt x="222" y="268"/>
                  <a:pt x="225" y="266"/>
                  <a:pt x="228" y="263"/>
                </a:cubicBezTo>
                <a:cubicBezTo>
                  <a:pt x="229" y="263"/>
                  <a:pt x="229" y="263"/>
                  <a:pt x="229" y="263"/>
                </a:cubicBezTo>
                <a:cubicBezTo>
                  <a:pt x="230" y="263"/>
                  <a:pt x="230" y="263"/>
                  <a:pt x="230" y="263"/>
                </a:cubicBezTo>
                <a:cubicBezTo>
                  <a:pt x="232" y="265"/>
                  <a:pt x="234" y="266"/>
                  <a:pt x="236" y="267"/>
                </a:cubicBezTo>
                <a:cubicBezTo>
                  <a:pt x="238" y="269"/>
                  <a:pt x="240" y="270"/>
                  <a:pt x="242" y="271"/>
                </a:cubicBezTo>
                <a:cubicBezTo>
                  <a:pt x="244" y="270"/>
                  <a:pt x="246" y="268"/>
                  <a:pt x="248" y="266"/>
                </a:cubicBezTo>
                <a:cubicBezTo>
                  <a:pt x="247" y="264"/>
                  <a:pt x="247" y="262"/>
                  <a:pt x="246" y="260"/>
                </a:cubicBezTo>
                <a:cubicBezTo>
                  <a:pt x="245" y="257"/>
                  <a:pt x="244" y="255"/>
                  <a:pt x="243" y="253"/>
                </a:cubicBezTo>
                <a:cubicBezTo>
                  <a:pt x="243" y="252"/>
                  <a:pt x="243" y="252"/>
                  <a:pt x="243" y="252"/>
                </a:cubicBezTo>
                <a:cubicBezTo>
                  <a:pt x="243" y="251"/>
                  <a:pt x="243" y="251"/>
                  <a:pt x="243" y="251"/>
                </a:cubicBezTo>
                <a:cubicBezTo>
                  <a:pt x="246" y="249"/>
                  <a:pt x="249" y="246"/>
                  <a:pt x="252" y="243"/>
                </a:cubicBezTo>
                <a:cubicBezTo>
                  <a:pt x="252" y="243"/>
                  <a:pt x="252" y="243"/>
                  <a:pt x="252" y="243"/>
                </a:cubicBezTo>
                <a:cubicBezTo>
                  <a:pt x="253" y="243"/>
                  <a:pt x="253" y="243"/>
                  <a:pt x="253" y="243"/>
                </a:cubicBezTo>
                <a:cubicBezTo>
                  <a:pt x="255" y="244"/>
                  <a:pt x="258" y="245"/>
                  <a:pt x="260" y="246"/>
                </a:cubicBezTo>
                <a:cubicBezTo>
                  <a:pt x="262" y="246"/>
                  <a:pt x="264" y="247"/>
                  <a:pt x="267" y="248"/>
                </a:cubicBezTo>
                <a:cubicBezTo>
                  <a:pt x="268" y="246"/>
                  <a:pt x="270" y="244"/>
                  <a:pt x="271" y="242"/>
                </a:cubicBezTo>
                <a:cubicBezTo>
                  <a:pt x="270" y="240"/>
                  <a:pt x="269" y="238"/>
                  <a:pt x="268" y="236"/>
                </a:cubicBezTo>
                <a:cubicBezTo>
                  <a:pt x="266" y="234"/>
                  <a:pt x="265" y="232"/>
                  <a:pt x="264" y="230"/>
                </a:cubicBezTo>
                <a:cubicBezTo>
                  <a:pt x="263" y="229"/>
                  <a:pt x="263" y="229"/>
                  <a:pt x="263" y="229"/>
                </a:cubicBezTo>
                <a:cubicBezTo>
                  <a:pt x="264" y="228"/>
                  <a:pt x="264" y="228"/>
                  <a:pt x="264" y="228"/>
                </a:cubicBezTo>
                <a:cubicBezTo>
                  <a:pt x="266" y="225"/>
                  <a:pt x="268" y="222"/>
                  <a:pt x="270" y="219"/>
                </a:cubicBezTo>
                <a:cubicBezTo>
                  <a:pt x="270" y="218"/>
                  <a:pt x="270" y="218"/>
                  <a:pt x="270" y="218"/>
                </a:cubicBezTo>
                <a:cubicBezTo>
                  <a:pt x="271" y="218"/>
                  <a:pt x="271" y="218"/>
                  <a:pt x="271" y="218"/>
                </a:cubicBezTo>
                <a:cubicBezTo>
                  <a:pt x="273" y="218"/>
                  <a:pt x="276" y="219"/>
                  <a:pt x="278" y="219"/>
                </a:cubicBezTo>
                <a:cubicBezTo>
                  <a:pt x="281" y="219"/>
                  <a:pt x="283" y="220"/>
                  <a:pt x="285" y="220"/>
                </a:cubicBezTo>
                <a:cubicBezTo>
                  <a:pt x="286" y="218"/>
                  <a:pt x="288" y="215"/>
                  <a:pt x="289" y="213"/>
                </a:cubicBezTo>
                <a:cubicBezTo>
                  <a:pt x="287" y="211"/>
                  <a:pt x="285" y="210"/>
                  <a:pt x="284" y="208"/>
                </a:cubicBezTo>
                <a:cubicBezTo>
                  <a:pt x="282" y="206"/>
                  <a:pt x="280" y="204"/>
                  <a:pt x="278" y="203"/>
                </a:cubicBezTo>
                <a:cubicBezTo>
                  <a:pt x="278" y="202"/>
                  <a:pt x="278" y="202"/>
                  <a:pt x="278" y="202"/>
                </a:cubicBezTo>
                <a:cubicBezTo>
                  <a:pt x="278" y="201"/>
                  <a:pt x="278" y="201"/>
                  <a:pt x="278" y="201"/>
                </a:cubicBezTo>
                <a:cubicBezTo>
                  <a:pt x="279" y="198"/>
                  <a:pt x="281" y="194"/>
                  <a:pt x="282" y="190"/>
                </a:cubicBezTo>
                <a:cubicBezTo>
                  <a:pt x="282" y="190"/>
                  <a:pt x="282" y="190"/>
                  <a:pt x="282" y="190"/>
                </a:cubicBezTo>
                <a:cubicBezTo>
                  <a:pt x="283" y="190"/>
                  <a:pt x="283" y="190"/>
                  <a:pt x="283" y="190"/>
                </a:cubicBezTo>
                <a:cubicBezTo>
                  <a:pt x="285" y="189"/>
                  <a:pt x="288" y="189"/>
                  <a:pt x="290" y="189"/>
                </a:cubicBezTo>
                <a:cubicBezTo>
                  <a:pt x="293" y="189"/>
                  <a:pt x="295" y="189"/>
                  <a:pt x="297" y="188"/>
                </a:cubicBezTo>
                <a:cubicBezTo>
                  <a:pt x="298" y="186"/>
                  <a:pt x="299" y="183"/>
                  <a:pt x="299" y="181"/>
                </a:cubicBezTo>
                <a:cubicBezTo>
                  <a:pt x="297" y="179"/>
                  <a:pt x="295" y="178"/>
                  <a:pt x="293" y="177"/>
                </a:cubicBezTo>
                <a:cubicBezTo>
                  <a:pt x="291" y="176"/>
                  <a:pt x="289" y="174"/>
                  <a:pt x="287" y="173"/>
                </a:cubicBezTo>
                <a:cubicBezTo>
                  <a:pt x="286" y="173"/>
                  <a:pt x="286" y="173"/>
                  <a:pt x="286" y="173"/>
                </a:cubicBezTo>
                <a:cubicBezTo>
                  <a:pt x="286" y="172"/>
                  <a:pt x="286" y="172"/>
                  <a:pt x="286" y="172"/>
                </a:cubicBezTo>
                <a:cubicBezTo>
                  <a:pt x="287" y="168"/>
                  <a:pt x="287" y="165"/>
                  <a:pt x="287" y="160"/>
                </a:cubicBezTo>
                <a:cubicBezTo>
                  <a:pt x="287" y="160"/>
                  <a:pt x="287" y="160"/>
                  <a:pt x="287" y="160"/>
                </a:cubicBezTo>
                <a:cubicBezTo>
                  <a:pt x="288" y="159"/>
                  <a:pt x="288" y="159"/>
                  <a:pt x="288" y="159"/>
                </a:cubicBezTo>
                <a:cubicBezTo>
                  <a:pt x="290" y="159"/>
                  <a:pt x="293" y="158"/>
                  <a:pt x="295" y="157"/>
                </a:cubicBezTo>
                <a:cubicBezTo>
                  <a:pt x="297" y="156"/>
                  <a:pt x="300" y="156"/>
                  <a:pt x="302" y="155"/>
                </a:cubicBezTo>
                <a:cubicBezTo>
                  <a:pt x="302" y="155"/>
                  <a:pt x="302" y="155"/>
                  <a:pt x="302" y="155"/>
                </a:cubicBezTo>
                <a:cubicBezTo>
                  <a:pt x="302" y="153"/>
                  <a:pt x="302" y="152"/>
                  <a:pt x="302" y="151"/>
                </a:cubicBezTo>
                <a:cubicBezTo>
                  <a:pt x="302" y="149"/>
                  <a:pt x="302" y="148"/>
                  <a:pt x="302" y="147"/>
                </a:cubicBezTo>
                <a:close/>
                <a:moveTo>
                  <a:pt x="159" y="110"/>
                </a:moveTo>
                <a:cubicBezTo>
                  <a:pt x="161" y="93"/>
                  <a:pt x="164" y="76"/>
                  <a:pt x="169" y="59"/>
                </a:cubicBezTo>
                <a:cubicBezTo>
                  <a:pt x="169" y="58"/>
                  <a:pt x="169" y="58"/>
                  <a:pt x="169" y="58"/>
                </a:cubicBezTo>
                <a:cubicBezTo>
                  <a:pt x="170" y="59"/>
                  <a:pt x="170" y="59"/>
                  <a:pt x="170" y="59"/>
                </a:cubicBezTo>
                <a:cubicBezTo>
                  <a:pt x="182" y="61"/>
                  <a:pt x="193" y="66"/>
                  <a:pt x="203" y="72"/>
                </a:cubicBezTo>
                <a:cubicBezTo>
                  <a:pt x="204" y="73"/>
                  <a:pt x="204" y="73"/>
                  <a:pt x="204" y="73"/>
                </a:cubicBezTo>
                <a:cubicBezTo>
                  <a:pt x="203" y="74"/>
                  <a:pt x="203" y="74"/>
                  <a:pt x="203" y="74"/>
                </a:cubicBezTo>
                <a:cubicBezTo>
                  <a:pt x="195" y="90"/>
                  <a:pt x="185" y="104"/>
                  <a:pt x="174" y="116"/>
                </a:cubicBezTo>
                <a:cubicBezTo>
                  <a:pt x="173" y="117"/>
                  <a:pt x="173" y="117"/>
                  <a:pt x="173" y="117"/>
                </a:cubicBezTo>
                <a:cubicBezTo>
                  <a:pt x="172" y="117"/>
                  <a:pt x="172" y="117"/>
                  <a:pt x="172" y="117"/>
                </a:cubicBezTo>
                <a:cubicBezTo>
                  <a:pt x="169" y="114"/>
                  <a:pt x="165" y="112"/>
                  <a:pt x="160" y="111"/>
                </a:cubicBezTo>
                <a:cubicBezTo>
                  <a:pt x="159" y="111"/>
                  <a:pt x="159" y="111"/>
                  <a:pt x="159" y="111"/>
                </a:cubicBezTo>
                <a:lnTo>
                  <a:pt x="159" y="110"/>
                </a:lnTo>
                <a:close/>
                <a:moveTo>
                  <a:pt x="99" y="72"/>
                </a:moveTo>
                <a:cubicBezTo>
                  <a:pt x="109" y="65"/>
                  <a:pt x="120" y="61"/>
                  <a:pt x="132" y="58"/>
                </a:cubicBezTo>
                <a:cubicBezTo>
                  <a:pt x="133" y="58"/>
                  <a:pt x="133" y="58"/>
                  <a:pt x="133" y="58"/>
                </a:cubicBezTo>
                <a:cubicBezTo>
                  <a:pt x="134" y="59"/>
                  <a:pt x="134" y="59"/>
                  <a:pt x="134" y="59"/>
                </a:cubicBezTo>
                <a:cubicBezTo>
                  <a:pt x="139" y="76"/>
                  <a:pt x="142" y="93"/>
                  <a:pt x="143" y="110"/>
                </a:cubicBezTo>
                <a:cubicBezTo>
                  <a:pt x="143" y="111"/>
                  <a:pt x="143" y="111"/>
                  <a:pt x="143" y="111"/>
                </a:cubicBezTo>
                <a:cubicBezTo>
                  <a:pt x="142" y="111"/>
                  <a:pt x="142" y="111"/>
                  <a:pt x="142" y="111"/>
                </a:cubicBezTo>
                <a:cubicBezTo>
                  <a:pt x="138" y="112"/>
                  <a:pt x="134" y="114"/>
                  <a:pt x="130" y="116"/>
                </a:cubicBezTo>
                <a:cubicBezTo>
                  <a:pt x="129" y="117"/>
                  <a:pt x="129" y="117"/>
                  <a:pt x="129" y="117"/>
                </a:cubicBezTo>
                <a:cubicBezTo>
                  <a:pt x="128" y="116"/>
                  <a:pt x="128" y="116"/>
                  <a:pt x="128" y="116"/>
                </a:cubicBezTo>
                <a:cubicBezTo>
                  <a:pt x="117" y="103"/>
                  <a:pt x="107" y="89"/>
                  <a:pt x="99" y="74"/>
                </a:cubicBezTo>
                <a:cubicBezTo>
                  <a:pt x="98" y="73"/>
                  <a:pt x="98" y="73"/>
                  <a:pt x="98" y="73"/>
                </a:cubicBezTo>
                <a:lnTo>
                  <a:pt x="99" y="72"/>
                </a:lnTo>
                <a:close/>
                <a:moveTo>
                  <a:pt x="59" y="132"/>
                </a:moveTo>
                <a:cubicBezTo>
                  <a:pt x="61" y="120"/>
                  <a:pt x="66" y="109"/>
                  <a:pt x="72" y="99"/>
                </a:cubicBezTo>
                <a:cubicBezTo>
                  <a:pt x="73" y="98"/>
                  <a:pt x="73" y="98"/>
                  <a:pt x="73" y="98"/>
                </a:cubicBezTo>
                <a:cubicBezTo>
                  <a:pt x="74" y="98"/>
                  <a:pt x="74" y="98"/>
                  <a:pt x="74" y="98"/>
                </a:cubicBezTo>
                <a:cubicBezTo>
                  <a:pt x="90" y="107"/>
                  <a:pt x="104" y="116"/>
                  <a:pt x="116" y="128"/>
                </a:cubicBezTo>
                <a:cubicBezTo>
                  <a:pt x="117" y="128"/>
                  <a:pt x="117" y="128"/>
                  <a:pt x="117" y="128"/>
                </a:cubicBezTo>
                <a:cubicBezTo>
                  <a:pt x="117" y="129"/>
                  <a:pt x="117" y="129"/>
                  <a:pt x="117" y="129"/>
                </a:cubicBezTo>
                <a:cubicBezTo>
                  <a:pt x="114" y="133"/>
                  <a:pt x="113" y="137"/>
                  <a:pt x="112" y="141"/>
                </a:cubicBezTo>
                <a:cubicBezTo>
                  <a:pt x="111" y="143"/>
                  <a:pt x="111" y="143"/>
                  <a:pt x="111" y="143"/>
                </a:cubicBezTo>
                <a:cubicBezTo>
                  <a:pt x="110" y="142"/>
                  <a:pt x="110" y="142"/>
                  <a:pt x="110" y="142"/>
                </a:cubicBezTo>
                <a:cubicBezTo>
                  <a:pt x="93" y="141"/>
                  <a:pt x="76" y="138"/>
                  <a:pt x="60" y="133"/>
                </a:cubicBezTo>
                <a:cubicBezTo>
                  <a:pt x="58" y="133"/>
                  <a:pt x="58" y="133"/>
                  <a:pt x="58" y="133"/>
                </a:cubicBezTo>
                <a:lnTo>
                  <a:pt x="59" y="132"/>
                </a:lnTo>
                <a:close/>
                <a:moveTo>
                  <a:pt x="74" y="203"/>
                </a:moveTo>
                <a:cubicBezTo>
                  <a:pt x="73" y="203"/>
                  <a:pt x="73" y="203"/>
                  <a:pt x="73" y="203"/>
                </a:cubicBezTo>
                <a:cubicBezTo>
                  <a:pt x="72" y="202"/>
                  <a:pt x="72" y="202"/>
                  <a:pt x="72" y="202"/>
                </a:cubicBezTo>
                <a:cubicBezTo>
                  <a:pt x="66" y="192"/>
                  <a:pt x="61" y="181"/>
                  <a:pt x="59" y="170"/>
                </a:cubicBezTo>
                <a:cubicBezTo>
                  <a:pt x="58" y="168"/>
                  <a:pt x="58" y="168"/>
                  <a:pt x="58" y="168"/>
                </a:cubicBezTo>
                <a:cubicBezTo>
                  <a:pt x="60" y="168"/>
                  <a:pt x="60" y="168"/>
                  <a:pt x="60" y="168"/>
                </a:cubicBezTo>
                <a:cubicBezTo>
                  <a:pt x="76" y="163"/>
                  <a:pt x="93" y="160"/>
                  <a:pt x="110" y="159"/>
                </a:cubicBezTo>
                <a:cubicBezTo>
                  <a:pt x="111" y="159"/>
                  <a:pt x="111" y="159"/>
                  <a:pt x="111" y="159"/>
                </a:cubicBezTo>
                <a:cubicBezTo>
                  <a:pt x="111" y="160"/>
                  <a:pt x="111" y="160"/>
                  <a:pt x="111" y="160"/>
                </a:cubicBezTo>
                <a:cubicBezTo>
                  <a:pt x="112" y="164"/>
                  <a:pt x="114" y="168"/>
                  <a:pt x="116" y="172"/>
                </a:cubicBezTo>
                <a:cubicBezTo>
                  <a:pt x="117" y="173"/>
                  <a:pt x="117" y="173"/>
                  <a:pt x="117" y="173"/>
                </a:cubicBezTo>
                <a:cubicBezTo>
                  <a:pt x="116" y="174"/>
                  <a:pt x="116" y="174"/>
                  <a:pt x="116" y="174"/>
                </a:cubicBezTo>
                <a:cubicBezTo>
                  <a:pt x="103" y="185"/>
                  <a:pt x="89" y="194"/>
                  <a:pt x="74" y="203"/>
                </a:cubicBezTo>
                <a:close/>
                <a:moveTo>
                  <a:pt x="143" y="191"/>
                </a:moveTo>
                <a:cubicBezTo>
                  <a:pt x="141" y="208"/>
                  <a:pt x="138" y="225"/>
                  <a:pt x="133" y="242"/>
                </a:cubicBezTo>
                <a:cubicBezTo>
                  <a:pt x="133" y="243"/>
                  <a:pt x="133" y="243"/>
                  <a:pt x="133" y="243"/>
                </a:cubicBezTo>
                <a:cubicBezTo>
                  <a:pt x="132" y="243"/>
                  <a:pt x="132" y="243"/>
                  <a:pt x="132" y="243"/>
                </a:cubicBezTo>
                <a:cubicBezTo>
                  <a:pt x="120" y="241"/>
                  <a:pt x="109" y="236"/>
                  <a:pt x="99" y="229"/>
                </a:cubicBezTo>
                <a:cubicBezTo>
                  <a:pt x="98" y="229"/>
                  <a:pt x="98" y="229"/>
                  <a:pt x="98" y="229"/>
                </a:cubicBezTo>
                <a:cubicBezTo>
                  <a:pt x="98" y="228"/>
                  <a:pt x="98" y="228"/>
                  <a:pt x="98" y="228"/>
                </a:cubicBezTo>
                <a:cubicBezTo>
                  <a:pt x="107" y="212"/>
                  <a:pt x="117" y="198"/>
                  <a:pt x="128" y="185"/>
                </a:cubicBezTo>
                <a:cubicBezTo>
                  <a:pt x="128" y="184"/>
                  <a:pt x="128" y="184"/>
                  <a:pt x="128" y="184"/>
                </a:cubicBezTo>
                <a:cubicBezTo>
                  <a:pt x="129" y="185"/>
                  <a:pt x="129" y="185"/>
                  <a:pt x="129" y="185"/>
                </a:cubicBezTo>
                <a:cubicBezTo>
                  <a:pt x="133" y="187"/>
                  <a:pt x="137" y="189"/>
                  <a:pt x="142" y="190"/>
                </a:cubicBezTo>
                <a:cubicBezTo>
                  <a:pt x="143" y="190"/>
                  <a:pt x="143" y="190"/>
                  <a:pt x="143" y="190"/>
                </a:cubicBezTo>
                <a:lnTo>
                  <a:pt x="143" y="191"/>
                </a:lnTo>
                <a:close/>
                <a:moveTo>
                  <a:pt x="151" y="180"/>
                </a:moveTo>
                <a:cubicBezTo>
                  <a:pt x="143" y="180"/>
                  <a:pt x="136" y="177"/>
                  <a:pt x="130" y="171"/>
                </a:cubicBezTo>
                <a:cubicBezTo>
                  <a:pt x="125" y="166"/>
                  <a:pt x="122" y="159"/>
                  <a:pt x="122" y="151"/>
                </a:cubicBezTo>
                <a:cubicBezTo>
                  <a:pt x="122" y="143"/>
                  <a:pt x="125" y="136"/>
                  <a:pt x="130" y="130"/>
                </a:cubicBezTo>
                <a:cubicBezTo>
                  <a:pt x="136" y="125"/>
                  <a:pt x="143" y="122"/>
                  <a:pt x="151" y="122"/>
                </a:cubicBezTo>
                <a:cubicBezTo>
                  <a:pt x="159" y="122"/>
                  <a:pt x="166" y="125"/>
                  <a:pt x="172" y="130"/>
                </a:cubicBezTo>
                <a:cubicBezTo>
                  <a:pt x="183" y="142"/>
                  <a:pt x="183" y="160"/>
                  <a:pt x="172" y="171"/>
                </a:cubicBezTo>
                <a:cubicBezTo>
                  <a:pt x="166" y="177"/>
                  <a:pt x="159" y="180"/>
                  <a:pt x="151" y="180"/>
                </a:cubicBezTo>
                <a:close/>
                <a:moveTo>
                  <a:pt x="203" y="229"/>
                </a:moveTo>
                <a:cubicBezTo>
                  <a:pt x="192" y="236"/>
                  <a:pt x="181" y="241"/>
                  <a:pt x="170" y="243"/>
                </a:cubicBezTo>
                <a:cubicBezTo>
                  <a:pt x="168" y="243"/>
                  <a:pt x="168" y="243"/>
                  <a:pt x="168" y="243"/>
                </a:cubicBezTo>
                <a:cubicBezTo>
                  <a:pt x="168" y="242"/>
                  <a:pt x="168" y="242"/>
                  <a:pt x="168" y="242"/>
                </a:cubicBezTo>
                <a:cubicBezTo>
                  <a:pt x="163" y="225"/>
                  <a:pt x="160" y="208"/>
                  <a:pt x="159" y="192"/>
                </a:cubicBezTo>
                <a:cubicBezTo>
                  <a:pt x="159" y="190"/>
                  <a:pt x="159" y="190"/>
                  <a:pt x="159" y="190"/>
                </a:cubicBezTo>
                <a:cubicBezTo>
                  <a:pt x="160" y="190"/>
                  <a:pt x="160" y="190"/>
                  <a:pt x="160" y="190"/>
                </a:cubicBezTo>
                <a:cubicBezTo>
                  <a:pt x="164" y="189"/>
                  <a:pt x="168" y="188"/>
                  <a:pt x="172" y="185"/>
                </a:cubicBezTo>
                <a:cubicBezTo>
                  <a:pt x="173" y="185"/>
                  <a:pt x="173" y="185"/>
                  <a:pt x="173" y="185"/>
                </a:cubicBezTo>
                <a:cubicBezTo>
                  <a:pt x="174" y="185"/>
                  <a:pt x="174" y="185"/>
                  <a:pt x="174" y="185"/>
                </a:cubicBezTo>
                <a:cubicBezTo>
                  <a:pt x="185" y="199"/>
                  <a:pt x="195" y="213"/>
                  <a:pt x="203" y="228"/>
                </a:cubicBezTo>
                <a:cubicBezTo>
                  <a:pt x="204" y="229"/>
                  <a:pt x="204" y="229"/>
                  <a:pt x="204" y="229"/>
                </a:cubicBezTo>
                <a:lnTo>
                  <a:pt x="203" y="229"/>
                </a:lnTo>
                <a:close/>
                <a:moveTo>
                  <a:pt x="243" y="170"/>
                </a:moveTo>
                <a:cubicBezTo>
                  <a:pt x="241" y="182"/>
                  <a:pt x="236" y="193"/>
                  <a:pt x="229" y="203"/>
                </a:cubicBezTo>
                <a:cubicBezTo>
                  <a:pt x="229" y="204"/>
                  <a:pt x="229" y="204"/>
                  <a:pt x="229" y="204"/>
                </a:cubicBezTo>
                <a:cubicBezTo>
                  <a:pt x="228" y="203"/>
                  <a:pt x="228" y="203"/>
                  <a:pt x="228" y="203"/>
                </a:cubicBezTo>
                <a:cubicBezTo>
                  <a:pt x="212" y="195"/>
                  <a:pt x="198" y="185"/>
                  <a:pt x="185" y="174"/>
                </a:cubicBezTo>
                <a:cubicBezTo>
                  <a:pt x="185" y="173"/>
                  <a:pt x="185" y="173"/>
                  <a:pt x="185" y="173"/>
                </a:cubicBezTo>
                <a:cubicBezTo>
                  <a:pt x="185" y="172"/>
                  <a:pt x="185" y="172"/>
                  <a:pt x="185" y="172"/>
                </a:cubicBezTo>
                <a:cubicBezTo>
                  <a:pt x="188" y="169"/>
                  <a:pt x="189" y="164"/>
                  <a:pt x="190" y="160"/>
                </a:cubicBezTo>
                <a:cubicBezTo>
                  <a:pt x="191" y="159"/>
                  <a:pt x="191" y="159"/>
                  <a:pt x="191" y="159"/>
                </a:cubicBezTo>
                <a:cubicBezTo>
                  <a:pt x="192" y="159"/>
                  <a:pt x="192" y="159"/>
                  <a:pt x="192" y="159"/>
                </a:cubicBezTo>
                <a:cubicBezTo>
                  <a:pt x="208" y="161"/>
                  <a:pt x="225" y="164"/>
                  <a:pt x="242" y="168"/>
                </a:cubicBezTo>
                <a:cubicBezTo>
                  <a:pt x="243" y="169"/>
                  <a:pt x="243" y="169"/>
                  <a:pt x="243" y="169"/>
                </a:cubicBezTo>
                <a:lnTo>
                  <a:pt x="243" y="170"/>
                </a:lnTo>
                <a:close/>
                <a:moveTo>
                  <a:pt x="242" y="134"/>
                </a:moveTo>
                <a:cubicBezTo>
                  <a:pt x="225" y="139"/>
                  <a:pt x="208" y="142"/>
                  <a:pt x="192" y="143"/>
                </a:cubicBezTo>
                <a:cubicBezTo>
                  <a:pt x="191" y="143"/>
                  <a:pt x="191" y="143"/>
                  <a:pt x="191" y="143"/>
                </a:cubicBezTo>
                <a:cubicBezTo>
                  <a:pt x="190" y="142"/>
                  <a:pt x="190" y="142"/>
                  <a:pt x="190" y="142"/>
                </a:cubicBezTo>
                <a:cubicBezTo>
                  <a:pt x="189" y="137"/>
                  <a:pt x="188" y="133"/>
                  <a:pt x="185" y="130"/>
                </a:cubicBezTo>
                <a:cubicBezTo>
                  <a:pt x="185" y="129"/>
                  <a:pt x="185" y="129"/>
                  <a:pt x="185" y="129"/>
                </a:cubicBezTo>
                <a:cubicBezTo>
                  <a:pt x="186" y="128"/>
                  <a:pt x="186" y="128"/>
                  <a:pt x="186" y="128"/>
                </a:cubicBezTo>
                <a:cubicBezTo>
                  <a:pt x="199" y="117"/>
                  <a:pt x="213" y="107"/>
                  <a:pt x="228" y="99"/>
                </a:cubicBezTo>
                <a:cubicBezTo>
                  <a:pt x="229" y="98"/>
                  <a:pt x="229" y="98"/>
                  <a:pt x="229" y="98"/>
                </a:cubicBezTo>
                <a:cubicBezTo>
                  <a:pt x="230" y="99"/>
                  <a:pt x="230" y="99"/>
                  <a:pt x="230" y="99"/>
                </a:cubicBezTo>
                <a:cubicBezTo>
                  <a:pt x="236" y="109"/>
                  <a:pt x="241" y="120"/>
                  <a:pt x="243" y="132"/>
                </a:cubicBezTo>
                <a:cubicBezTo>
                  <a:pt x="243" y="133"/>
                  <a:pt x="243" y="133"/>
                  <a:pt x="243" y="133"/>
                </a:cubicBezTo>
                <a:lnTo>
                  <a:pt x="242" y="134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ffectLst>
            <a:outerShdw blurRad="190500" dist="76200" dir="2700000" algn="tl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155" name="Group 154"/>
          <p:cNvGrpSpPr/>
          <p:nvPr/>
        </p:nvGrpSpPr>
        <p:grpSpPr>
          <a:xfrm>
            <a:off x="3792061" y="9783146"/>
            <a:ext cx="1842484" cy="1842484"/>
            <a:chOff x="5766763" y="1427609"/>
            <a:chExt cx="2091678" cy="2091678"/>
          </a:xfrm>
        </p:grpSpPr>
        <p:sp>
          <p:nvSpPr>
            <p:cNvPr id="156" name="Oval 155"/>
            <p:cNvSpPr/>
            <p:nvPr/>
          </p:nvSpPr>
          <p:spPr>
            <a:xfrm>
              <a:off x="5766763" y="1427609"/>
              <a:ext cx="2091678" cy="2091678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ffectLst>
              <a:outerShdw blurRad="571500" dist="723900" dir="2700000" algn="tl" rotWithShape="0">
                <a:prstClr val="black">
                  <a:alpha val="32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7" name="Oval 156"/>
            <p:cNvSpPr/>
            <p:nvPr/>
          </p:nvSpPr>
          <p:spPr>
            <a:xfrm>
              <a:off x="5817212" y="1505850"/>
              <a:ext cx="1939278" cy="1939278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ffectLst>
              <a:outerShdw blurRad="571500" dist="723900" dir="2700000" algn="tl" rotWithShape="0">
                <a:prstClr val="black">
                  <a:alpha val="32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58" name="Freeform 157"/>
          <p:cNvSpPr>
            <a:spLocks noEditPoints="1"/>
          </p:cNvSpPr>
          <p:nvPr/>
        </p:nvSpPr>
        <p:spPr bwMode="auto">
          <a:xfrm>
            <a:off x="6036654" y="9773367"/>
            <a:ext cx="2682076" cy="2678782"/>
          </a:xfrm>
          <a:custGeom>
            <a:avLst/>
            <a:gdLst>
              <a:gd name="T0" fmla="*/ 286 w 302"/>
              <a:gd name="T1" fmla="*/ 129 h 302"/>
              <a:gd name="T2" fmla="*/ 282 w 302"/>
              <a:gd name="T3" fmla="*/ 112 h 302"/>
              <a:gd name="T4" fmla="*/ 285 w 302"/>
              <a:gd name="T5" fmla="*/ 82 h 302"/>
              <a:gd name="T6" fmla="*/ 264 w 302"/>
              <a:gd name="T7" fmla="*/ 72 h 302"/>
              <a:gd name="T8" fmla="*/ 252 w 302"/>
              <a:gd name="T9" fmla="*/ 58 h 302"/>
              <a:gd name="T10" fmla="*/ 236 w 302"/>
              <a:gd name="T11" fmla="*/ 34 h 302"/>
              <a:gd name="T12" fmla="*/ 219 w 302"/>
              <a:gd name="T13" fmla="*/ 23 h 302"/>
              <a:gd name="T14" fmla="*/ 191 w 302"/>
              <a:gd name="T15" fmla="*/ 20 h 302"/>
              <a:gd name="T16" fmla="*/ 173 w 302"/>
              <a:gd name="T17" fmla="*/ 15 h 302"/>
              <a:gd name="T18" fmla="*/ 155 w 302"/>
              <a:gd name="T19" fmla="*/ 0 h 302"/>
              <a:gd name="T20" fmla="*/ 141 w 302"/>
              <a:gd name="T21" fmla="*/ 14 h 302"/>
              <a:gd name="T22" fmla="*/ 113 w 302"/>
              <a:gd name="T23" fmla="*/ 12 h 302"/>
              <a:gd name="T24" fmla="*/ 94 w 302"/>
              <a:gd name="T25" fmla="*/ 18 h 302"/>
              <a:gd name="T26" fmla="*/ 73 w 302"/>
              <a:gd name="T27" fmla="*/ 38 h 302"/>
              <a:gd name="T28" fmla="*/ 59 w 302"/>
              <a:gd name="T29" fmla="*/ 49 h 302"/>
              <a:gd name="T30" fmla="*/ 35 w 302"/>
              <a:gd name="T31" fmla="*/ 54 h 302"/>
              <a:gd name="T32" fmla="*/ 32 w 302"/>
              <a:gd name="T33" fmla="*/ 84 h 302"/>
              <a:gd name="T34" fmla="*/ 24 w 302"/>
              <a:gd name="T35" fmla="*/ 99 h 302"/>
              <a:gd name="T36" fmla="*/ 3 w 302"/>
              <a:gd name="T37" fmla="*/ 121 h 302"/>
              <a:gd name="T38" fmla="*/ 14 w 302"/>
              <a:gd name="T39" fmla="*/ 142 h 302"/>
              <a:gd name="T40" fmla="*/ 7 w 302"/>
              <a:gd name="T41" fmla="*/ 157 h 302"/>
              <a:gd name="T42" fmla="*/ 9 w 302"/>
              <a:gd name="T43" fmla="*/ 177 h 302"/>
              <a:gd name="T44" fmla="*/ 24 w 302"/>
              <a:gd name="T45" fmla="*/ 201 h 302"/>
              <a:gd name="T46" fmla="*/ 31 w 302"/>
              <a:gd name="T47" fmla="*/ 218 h 302"/>
              <a:gd name="T48" fmla="*/ 30 w 302"/>
              <a:gd name="T49" fmla="*/ 242 h 302"/>
              <a:gd name="T50" fmla="*/ 59 w 302"/>
              <a:gd name="T51" fmla="*/ 252 h 302"/>
              <a:gd name="T52" fmla="*/ 73 w 302"/>
              <a:gd name="T53" fmla="*/ 263 h 302"/>
              <a:gd name="T54" fmla="*/ 89 w 302"/>
              <a:gd name="T55" fmla="*/ 289 h 302"/>
              <a:gd name="T56" fmla="*/ 112 w 302"/>
              <a:gd name="T57" fmla="*/ 283 h 302"/>
              <a:gd name="T58" fmla="*/ 130 w 302"/>
              <a:gd name="T59" fmla="*/ 286 h 302"/>
              <a:gd name="T60" fmla="*/ 155 w 302"/>
              <a:gd name="T61" fmla="*/ 302 h 302"/>
              <a:gd name="T62" fmla="*/ 173 w 302"/>
              <a:gd name="T63" fmla="*/ 286 h 302"/>
              <a:gd name="T64" fmla="*/ 190 w 302"/>
              <a:gd name="T65" fmla="*/ 282 h 302"/>
              <a:gd name="T66" fmla="*/ 220 w 302"/>
              <a:gd name="T67" fmla="*/ 285 h 302"/>
              <a:gd name="T68" fmla="*/ 230 w 302"/>
              <a:gd name="T69" fmla="*/ 263 h 302"/>
              <a:gd name="T70" fmla="*/ 243 w 302"/>
              <a:gd name="T71" fmla="*/ 251 h 302"/>
              <a:gd name="T72" fmla="*/ 268 w 302"/>
              <a:gd name="T73" fmla="*/ 236 h 302"/>
              <a:gd name="T74" fmla="*/ 278 w 302"/>
              <a:gd name="T75" fmla="*/ 219 h 302"/>
              <a:gd name="T76" fmla="*/ 282 w 302"/>
              <a:gd name="T77" fmla="*/ 190 h 302"/>
              <a:gd name="T78" fmla="*/ 287 w 302"/>
              <a:gd name="T79" fmla="*/ 173 h 302"/>
              <a:gd name="T80" fmla="*/ 302 w 302"/>
              <a:gd name="T81" fmla="*/ 155 h 302"/>
              <a:gd name="T82" fmla="*/ 170 w 302"/>
              <a:gd name="T83" fmla="*/ 59 h 302"/>
              <a:gd name="T84" fmla="*/ 160 w 302"/>
              <a:gd name="T85" fmla="*/ 111 h 302"/>
              <a:gd name="T86" fmla="*/ 143 w 302"/>
              <a:gd name="T87" fmla="*/ 110 h 302"/>
              <a:gd name="T88" fmla="*/ 98 w 302"/>
              <a:gd name="T89" fmla="*/ 73 h 302"/>
              <a:gd name="T90" fmla="*/ 117 w 302"/>
              <a:gd name="T91" fmla="*/ 128 h 302"/>
              <a:gd name="T92" fmla="*/ 59 w 302"/>
              <a:gd name="T93" fmla="*/ 132 h 302"/>
              <a:gd name="T94" fmla="*/ 110 w 302"/>
              <a:gd name="T95" fmla="*/ 159 h 302"/>
              <a:gd name="T96" fmla="*/ 143 w 302"/>
              <a:gd name="T97" fmla="*/ 191 h 302"/>
              <a:gd name="T98" fmla="*/ 128 w 302"/>
              <a:gd name="T99" fmla="*/ 185 h 302"/>
              <a:gd name="T100" fmla="*/ 130 w 302"/>
              <a:gd name="T101" fmla="*/ 171 h 302"/>
              <a:gd name="T102" fmla="*/ 203 w 302"/>
              <a:gd name="T103" fmla="*/ 229 h 302"/>
              <a:gd name="T104" fmla="*/ 172 w 302"/>
              <a:gd name="T105" fmla="*/ 185 h 302"/>
              <a:gd name="T106" fmla="*/ 229 w 302"/>
              <a:gd name="T107" fmla="*/ 203 h 302"/>
              <a:gd name="T108" fmla="*/ 191 w 302"/>
              <a:gd name="T109" fmla="*/ 159 h 302"/>
              <a:gd name="T110" fmla="*/ 191 w 302"/>
              <a:gd name="T111" fmla="*/ 143 h 302"/>
              <a:gd name="T112" fmla="*/ 230 w 302"/>
              <a:gd name="T113" fmla="*/ 99 h 3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302" h="302">
                <a:moveTo>
                  <a:pt x="302" y="147"/>
                </a:moveTo>
                <a:cubicBezTo>
                  <a:pt x="300" y="146"/>
                  <a:pt x="297" y="145"/>
                  <a:pt x="295" y="145"/>
                </a:cubicBezTo>
                <a:cubicBezTo>
                  <a:pt x="293" y="144"/>
                  <a:pt x="290" y="143"/>
                  <a:pt x="288" y="142"/>
                </a:cubicBezTo>
                <a:cubicBezTo>
                  <a:pt x="287" y="142"/>
                  <a:pt x="287" y="142"/>
                  <a:pt x="287" y="142"/>
                </a:cubicBezTo>
                <a:cubicBezTo>
                  <a:pt x="287" y="141"/>
                  <a:pt x="287" y="141"/>
                  <a:pt x="287" y="141"/>
                </a:cubicBezTo>
                <a:cubicBezTo>
                  <a:pt x="287" y="137"/>
                  <a:pt x="287" y="133"/>
                  <a:pt x="286" y="130"/>
                </a:cubicBezTo>
                <a:cubicBezTo>
                  <a:pt x="286" y="129"/>
                  <a:pt x="286" y="129"/>
                  <a:pt x="286" y="129"/>
                </a:cubicBezTo>
                <a:cubicBezTo>
                  <a:pt x="287" y="128"/>
                  <a:pt x="287" y="128"/>
                  <a:pt x="287" y="128"/>
                </a:cubicBezTo>
                <a:cubicBezTo>
                  <a:pt x="289" y="127"/>
                  <a:pt x="291" y="126"/>
                  <a:pt x="293" y="125"/>
                </a:cubicBezTo>
                <a:cubicBezTo>
                  <a:pt x="295" y="123"/>
                  <a:pt x="297" y="122"/>
                  <a:pt x="299" y="121"/>
                </a:cubicBezTo>
                <a:cubicBezTo>
                  <a:pt x="299" y="118"/>
                  <a:pt x="298" y="116"/>
                  <a:pt x="297" y="113"/>
                </a:cubicBezTo>
                <a:cubicBezTo>
                  <a:pt x="295" y="113"/>
                  <a:pt x="293" y="113"/>
                  <a:pt x="290" y="113"/>
                </a:cubicBezTo>
                <a:cubicBezTo>
                  <a:pt x="288" y="112"/>
                  <a:pt x="285" y="112"/>
                  <a:pt x="283" y="112"/>
                </a:cubicBezTo>
                <a:cubicBezTo>
                  <a:pt x="282" y="112"/>
                  <a:pt x="282" y="112"/>
                  <a:pt x="282" y="112"/>
                </a:cubicBezTo>
                <a:cubicBezTo>
                  <a:pt x="282" y="111"/>
                  <a:pt x="282" y="111"/>
                  <a:pt x="282" y="111"/>
                </a:cubicBezTo>
                <a:cubicBezTo>
                  <a:pt x="281" y="108"/>
                  <a:pt x="279" y="104"/>
                  <a:pt x="278" y="100"/>
                </a:cubicBezTo>
                <a:cubicBezTo>
                  <a:pt x="278" y="99"/>
                  <a:pt x="278" y="99"/>
                  <a:pt x="278" y="99"/>
                </a:cubicBezTo>
                <a:cubicBezTo>
                  <a:pt x="278" y="99"/>
                  <a:pt x="278" y="99"/>
                  <a:pt x="278" y="99"/>
                </a:cubicBezTo>
                <a:cubicBezTo>
                  <a:pt x="280" y="97"/>
                  <a:pt x="282" y="95"/>
                  <a:pt x="284" y="94"/>
                </a:cubicBezTo>
                <a:cubicBezTo>
                  <a:pt x="285" y="92"/>
                  <a:pt x="287" y="90"/>
                  <a:pt x="289" y="89"/>
                </a:cubicBezTo>
                <a:cubicBezTo>
                  <a:pt x="288" y="86"/>
                  <a:pt x="286" y="84"/>
                  <a:pt x="285" y="82"/>
                </a:cubicBezTo>
                <a:cubicBezTo>
                  <a:pt x="283" y="82"/>
                  <a:pt x="281" y="82"/>
                  <a:pt x="278" y="83"/>
                </a:cubicBezTo>
                <a:cubicBezTo>
                  <a:pt x="276" y="83"/>
                  <a:pt x="273" y="83"/>
                  <a:pt x="271" y="84"/>
                </a:cubicBezTo>
                <a:cubicBezTo>
                  <a:pt x="270" y="84"/>
                  <a:pt x="270" y="84"/>
                  <a:pt x="270" y="84"/>
                </a:cubicBezTo>
                <a:cubicBezTo>
                  <a:pt x="270" y="83"/>
                  <a:pt x="270" y="83"/>
                  <a:pt x="270" y="83"/>
                </a:cubicBezTo>
                <a:cubicBezTo>
                  <a:pt x="268" y="80"/>
                  <a:pt x="266" y="76"/>
                  <a:pt x="264" y="73"/>
                </a:cubicBezTo>
                <a:cubicBezTo>
                  <a:pt x="263" y="72"/>
                  <a:pt x="263" y="72"/>
                  <a:pt x="263" y="72"/>
                </a:cubicBezTo>
                <a:cubicBezTo>
                  <a:pt x="264" y="72"/>
                  <a:pt x="264" y="72"/>
                  <a:pt x="264" y="72"/>
                </a:cubicBezTo>
                <a:cubicBezTo>
                  <a:pt x="265" y="70"/>
                  <a:pt x="266" y="68"/>
                  <a:pt x="268" y="66"/>
                </a:cubicBezTo>
                <a:cubicBezTo>
                  <a:pt x="269" y="64"/>
                  <a:pt x="270" y="62"/>
                  <a:pt x="271" y="60"/>
                </a:cubicBezTo>
                <a:cubicBezTo>
                  <a:pt x="270" y="58"/>
                  <a:pt x="268" y="56"/>
                  <a:pt x="267" y="54"/>
                </a:cubicBezTo>
                <a:cubicBezTo>
                  <a:pt x="264" y="54"/>
                  <a:pt x="262" y="55"/>
                  <a:pt x="260" y="56"/>
                </a:cubicBezTo>
                <a:cubicBezTo>
                  <a:pt x="258" y="57"/>
                  <a:pt x="255" y="58"/>
                  <a:pt x="253" y="59"/>
                </a:cubicBezTo>
                <a:cubicBezTo>
                  <a:pt x="252" y="59"/>
                  <a:pt x="252" y="59"/>
                  <a:pt x="252" y="59"/>
                </a:cubicBezTo>
                <a:cubicBezTo>
                  <a:pt x="252" y="58"/>
                  <a:pt x="252" y="58"/>
                  <a:pt x="252" y="58"/>
                </a:cubicBezTo>
                <a:cubicBezTo>
                  <a:pt x="249" y="55"/>
                  <a:pt x="246" y="53"/>
                  <a:pt x="243" y="50"/>
                </a:cubicBezTo>
                <a:cubicBezTo>
                  <a:pt x="243" y="49"/>
                  <a:pt x="243" y="49"/>
                  <a:pt x="243" y="49"/>
                </a:cubicBezTo>
                <a:cubicBezTo>
                  <a:pt x="243" y="49"/>
                  <a:pt x="243" y="49"/>
                  <a:pt x="243" y="49"/>
                </a:cubicBezTo>
                <a:cubicBezTo>
                  <a:pt x="244" y="47"/>
                  <a:pt x="245" y="44"/>
                  <a:pt x="246" y="42"/>
                </a:cubicBezTo>
                <a:cubicBezTo>
                  <a:pt x="247" y="40"/>
                  <a:pt x="247" y="37"/>
                  <a:pt x="248" y="35"/>
                </a:cubicBezTo>
                <a:cubicBezTo>
                  <a:pt x="246" y="33"/>
                  <a:pt x="244" y="32"/>
                  <a:pt x="242" y="30"/>
                </a:cubicBezTo>
                <a:cubicBezTo>
                  <a:pt x="240" y="31"/>
                  <a:pt x="238" y="33"/>
                  <a:pt x="236" y="34"/>
                </a:cubicBezTo>
                <a:cubicBezTo>
                  <a:pt x="234" y="36"/>
                  <a:pt x="232" y="37"/>
                  <a:pt x="230" y="38"/>
                </a:cubicBezTo>
                <a:cubicBezTo>
                  <a:pt x="229" y="39"/>
                  <a:pt x="229" y="39"/>
                  <a:pt x="229" y="39"/>
                </a:cubicBezTo>
                <a:cubicBezTo>
                  <a:pt x="228" y="38"/>
                  <a:pt x="228" y="38"/>
                  <a:pt x="228" y="38"/>
                </a:cubicBezTo>
                <a:cubicBezTo>
                  <a:pt x="225" y="36"/>
                  <a:pt x="222" y="34"/>
                  <a:pt x="219" y="32"/>
                </a:cubicBezTo>
                <a:cubicBezTo>
                  <a:pt x="218" y="32"/>
                  <a:pt x="218" y="32"/>
                  <a:pt x="218" y="32"/>
                </a:cubicBezTo>
                <a:cubicBezTo>
                  <a:pt x="218" y="31"/>
                  <a:pt x="218" y="31"/>
                  <a:pt x="218" y="31"/>
                </a:cubicBezTo>
                <a:cubicBezTo>
                  <a:pt x="218" y="28"/>
                  <a:pt x="219" y="26"/>
                  <a:pt x="219" y="23"/>
                </a:cubicBezTo>
                <a:cubicBezTo>
                  <a:pt x="219" y="21"/>
                  <a:pt x="220" y="19"/>
                  <a:pt x="220" y="16"/>
                </a:cubicBezTo>
                <a:cubicBezTo>
                  <a:pt x="218" y="15"/>
                  <a:pt x="215" y="14"/>
                  <a:pt x="213" y="13"/>
                </a:cubicBezTo>
                <a:cubicBezTo>
                  <a:pt x="211" y="15"/>
                  <a:pt x="210" y="16"/>
                  <a:pt x="208" y="18"/>
                </a:cubicBezTo>
                <a:cubicBezTo>
                  <a:pt x="206" y="20"/>
                  <a:pt x="205" y="22"/>
                  <a:pt x="203" y="23"/>
                </a:cubicBezTo>
                <a:cubicBezTo>
                  <a:pt x="202" y="24"/>
                  <a:pt x="202" y="24"/>
                  <a:pt x="202" y="24"/>
                </a:cubicBezTo>
                <a:cubicBezTo>
                  <a:pt x="202" y="24"/>
                  <a:pt x="202" y="24"/>
                  <a:pt x="202" y="24"/>
                </a:cubicBezTo>
                <a:cubicBezTo>
                  <a:pt x="198" y="22"/>
                  <a:pt x="194" y="21"/>
                  <a:pt x="191" y="20"/>
                </a:cubicBezTo>
                <a:cubicBezTo>
                  <a:pt x="190" y="20"/>
                  <a:pt x="190" y="20"/>
                  <a:pt x="190" y="20"/>
                </a:cubicBezTo>
                <a:cubicBezTo>
                  <a:pt x="190" y="19"/>
                  <a:pt x="190" y="19"/>
                  <a:pt x="190" y="19"/>
                </a:cubicBezTo>
                <a:cubicBezTo>
                  <a:pt x="189" y="17"/>
                  <a:pt x="189" y="14"/>
                  <a:pt x="189" y="12"/>
                </a:cubicBezTo>
                <a:cubicBezTo>
                  <a:pt x="189" y="9"/>
                  <a:pt x="189" y="7"/>
                  <a:pt x="188" y="4"/>
                </a:cubicBezTo>
                <a:cubicBezTo>
                  <a:pt x="186" y="4"/>
                  <a:pt x="183" y="3"/>
                  <a:pt x="181" y="3"/>
                </a:cubicBezTo>
                <a:cubicBezTo>
                  <a:pt x="180" y="4"/>
                  <a:pt x="178" y="7"/>
                  <a:pt x="177" y="9"/>
                </a:cubicBezTo>
                <a:cubicBezTo>
                  <a:pt x="176" y="11"/>
                  <a:pt x="175" y="13"/>
                  <a:pt x="173" y="15"/>
                </a:cubicBezTo>
                <a:cubicBezTo>
                  <a:pt x="173" y="16"/>
                  <a:pt x="173" y="16"/>
                  <a:pt x="173" y="16"/>
                </a:cubicBezTo>
                <a:cubicBezTo>
                  <a:pt x="172" y="16"/>
                  <a:pt x="172" y="16"/>
                  <a:pt x="172" y="16"/>
                </a:cubicBezTo>
                <a:cubicBezTo>
                  <a:pt x="168" y="15"/>
                  <a:pt x="165" y="15"/>
                  <a:pt x="161" y="14"/>
                </a:cubicBezTo>
                <a:cubicBezTo>
                  <a:pt x="160" y="14"/>
                  <a:pt x="160" y="14"/>
                  <a:pt x="160" y="14"/>
                </a:cubicBezTo>
                <a:cubicBezTo>
                  <a:pt x="159" y="14"/>
                  <a:pt x="159" y="14"/>
                  <a:pt x="159" y="14"/>
                </a:cubicBezTo>
                <a:cubicBezTo>
                  <a:pt x="159" y="11"/>
                  <a:pt x="158" y="9"/>
                  <a:pt x="157" y="7"/>
                </a:cubicBezTo>
                <a:cubicBezTo>
                  <a:pt x="156" y="4"/>
                  <a:pt x="156" y="2"/>
                  <a:pt x="155" y="0"/>
                </a:cubicBezTo>
                <a:cubicBezTo>
                  <a:pt x="155" y="0"/>
                  <a:pt x="155" y="0"/>
                  <a:pt x="155" y="0"/>
                </a:cubicBezTo>
                <a:cubicBezTo>
                  <a:pt x="152" y="0"/>
                  <a:pt x="150" y="0"/>
                  <a:pt x="147" y="0"/>
                </a:cubicBezTo>
                <a:cubicBezTo>
                  <a:pt x="147" y="0"/>
                  <a:pt x="147" y="0"/>
                  <a:pt x="147" y="0"/>
                </a:cubicBezTo>
                <a:cubicBezTo>
                  <a:pt x="146" y="2"/>
                  <a:pt x="145" y="4"/>
                  <a:pt x="145" y="7"/>
                </a:cubicBezTo>
                <a:cubicBezTo>
                  <a:pt x="144" y="9"/>
                  <a:pt x="143" y="11"/>
                  <a:pt x="142" y="14"/>
                </a:cubicBezTo>
                <a:cubicBezTo>
                  <a:pt x="142" y="14"/>
                  <a:pt x="142" y="14"/>
                  <a:pt x="142" y="14"/>
                </a:cubicBezTo>
                <a:cubicBezTo>
                  <a:pt x="141" y="14"/>
                  <a:pt x="141" y="14"/>
                  <a:pt x="141" y="14"/>
                </a:cubicBezTo>
                <a:cubicBezTo>
                  <a:pt x="137" y="15"/>
                  <a:pt x="133" y="15"/>
                  <a:pt x="130" y="16"/>
                </a:cubicBezTo>
                <a:cubicBezTo>
                  <a:pt x="129" y="16"/>
                  <a:pt x="129" y="16"/>
                  <a:pt x="129" y="16"/>
                </a:cubicBezTo>
                <a:cubicBezTo>
                  <a:pt x="129" y="15"/>
                  <a:pt x="129" y="15"/>
                  <a:pt x="129" y="15"/>
                </a:cubicBezTo>
                <a:cubicBezTo>
                  <a:pt x="127" y="13"/>
                  <a:pt x="126" y="11"/>
                  <a:pt x="125" y="9"/>
                </a:cubicBezTo>
                <a:cubicBezTo>
                  <a:pt x="123" y="7"/>
                  <a:pt x="122" y="4"/>
                  <a:pt x="121" y="3"/>
                </a:cubicBezTo>
                <a:cubicBezTo>
                  <a:pt x="118" y="3"/>
                  <a:pt x="116" y="4"/>
                  <a:pt x="113" y="4"/>
                </a:cubicBezTo>
                <a:cubicBezTo>
                  <a:pt x="113" y="7"/>
                  <a:pt x="113" y="9"/>
                  <a:pt x="113" y="12"/>
                </a:cubicBezTo>
                <a:cubicBezTo>
                  <a:pt x="113" y="14"/>
                  <a:pt x="112" y="17"/>
                  <a:pt x="112" y="19"/>
                </a:cubicBezTo>
                <a:cubicBezTo>
                  <a:pt x="112" y="20"/>
                  <a:pt x="112" y="20"/>
                  <a:pt x="112" y="20"/>
                </a:cubicBezTo>
                <a:cubicBezTo>
                  <a:pt x="111" y="20"/>
                  <a:pt x="111" y="20"/>
                  <a:pt x="111" y="20"/>
                </a:cubicBezTo>
                <a:cubicBezTo>
                  <a:pt x="108" y="21"/>
                  <a:pt x="104" y="22"/>
                  <a:pt x="100" y="24"/>
                </a:cubicBezTo>
                <a:cubicBezTo>
                  <a:pt x="100" y="24"/>
                  <a:pt x="100" y="24"/>
                  <a:pt x="100" y="24"/>
                </a:cubicBezTo>
                <a:cubicBezTo>
                  <a:pt x="99" y="23"/>
                  <a:pt x="99" y="23"/>
                  <a:pt x="99" y="23"/>
                </a:cubicBezTo>
                <a:cubicBezTo>
                  <a:pt x="97" y="22"/>
                  <a:pt x="96" y="20"/>
                  <a:pt x="94" y="18"/>
                </a:cubicBezTo>
                <a:cubicBezTo>
                  <a:pt x="92" y="16"/>
                  <a:pt x="90" y="15"/>
                  <a:pt x="89" y="13"/>
                </a:cubicBezTo>
                <a:cubicBezTo>
                  <a:pt x="86" y="14"/>
                  <a:pt x="84" y="15"/>
                  <a:pt x="82" y="16"/>
                </a:cubicBezTo>
                <a:cubicBezTo>
                  <a:pt x="82" y="19"/>
                  <a:pt x="82" y="21"/>
                  <a:pt x="83" y="23"/>
                </a:cubicBezTo>
                <a:cubicBezTo>
                  <a:pt x="83" y="26"/>
                  <a:pt x="83" y="28"/>
                  <a:pt x="84" y="31"/>
                </a:cubicBezTo>
                <a:cubicBezTo>
                  <a:pt x="84" y="32"/>
                  <a:pt x="84" y="32"/>
                  <a:pt x="84" y="32"/>
                </a:cubicBezTo>
                <a:cubicBezTo>
                  <a:pt x="83" y="32"/>
                  <a:pt x="83" y="32"/>
                  <a:pt x="83" y="32"/>
                </a:cubicBezTo>
                <a:cubicBezTo>
                  <a:pt x="80" y="34"/>
                  <a:pt x="76" y="36"/>
                  <a:pt x="73" y="38"/>
                </a:cubicBezTo>
                <a:cubicBezTo>
                  <a:pt x="73" y="39"/>
                  <a:pt x="73" y="39"/>
                  <a:pt x="73" y="39"/>
                </a:cubicBezTo>
                <a:cubicBezTo>
                  <a:pt x="72" y="38"/>
                  <a:pt x="72" y="38"/>
                  <a:pt x="72" y="38"/>
                </a:cubicBezTo>
                <a:cubicBezTo>
                  <a:pt x="70" y="37"/>
                  <a:pt x="68" y="36"/>
                  <a:pt x="66" y="34"/>
                </a:cubicBezTo>
                <a:cubicBezTo>
                  <a:pt x="64" y="33"/>
                  <a:pt x="62" y="31"/>
                  <a:pt x="60" y="30"/>
                </a:cubicBezTo>
                <a:cubicBezTo>
                  <a:pt x="58" y="32"/>
                  <a:pt x="56" y="33"/>
                  <a:pt x="54" y="35"/>
                </a:cubicBezTo>
                <a:cubicBezTo>
                  <a:pt x="54" y="37"/>
                  <a:pt x="55" y="40"/>
                  <a:pt x="56" y="42"/>
                </a:cubicBezTo>
                <a:cubicBezTo>
                  <a:pt x="57" y="44"/>
                  <a:pt x="58" y="47"/>
                  <a:pt x="59" y="49"/>
                </a:cubicBezTo>
                <a:cubicBezTo>
                  <a:pt x="59" y="49"/>
                  <a:pt x="59" y="49"/>
                  <a:pt x="59" y="49"/>
                </a:cubicBezTo>
                <a:cubicBezTo>
                  <a:pt x="58" y="50"/>
                  <a:pt x="58" y="50"/>
                  <a:pt x="58" y="50"/>
                </a:cubicBezTo>
                <a:cubicBezTo>
                  <a:pt x="56" y="53"/>
                  <a:pt x="53" y="55"/>
                  <a:pt x="50" y="58"/>
                </a:cubicBezTo>
                <a:cubicBezTo>
                  <a:pt x="50" y="59"/>
                  <a:pt x="50" y="59"/>
                  <a:pt x="50" y="59"/>
                </a:cubicBezTo>
                <a:cubicBezTo>
                  <a:pt x="49" y="59"/>
                  <a:pt x="49" y="59"/>
                  <a:pt x="49" y="59"/>
                </a:cubicBezTo>
                <a:cubicBezTo>
                  <a:pt x="47" y="58"/>
                  <a:pt x="44" y="57"/>
                  <a:pt x="42" y="56"/>
                </a:cubicBezTo>
                <a:cubicBezTo>
                  <a:pt x="40" y="55"/>
                  <a:pt x="37" y="54"/>
                  <a:pt x="35" y="54"/>
                </a:cubicBezTo>
                <a:cubicBezTo>
                  <a:pt x="33" y="56"/>
                  <a:pt x="32" y="58"/>
                  <a:pt x="30" y="60"/>
                </a:cubicBezTo>
                <a:cubicBezTo>
                  <a:pt x="32" y="62"/>
                  <a:pt x="33" y="64"/>
                  <a:pt x="34" y="66"/>
                </a:cubicBezTo>
                <a:cubicBezTo>
                  <a:pt x="36" y="68"/>
                  <a:pt x="37" y="70"/>
                  <a:pt x="38" y="72"/>
                </a:cubicBezTo>
                <a:cubicBezTo>
                  <a:pt x="39" y="72"/>
                  <a:pt x="39" y="72"/>
                  <a:pt x="39" y="72"/>
                </a:cubicBezTo>
                <a:cubicBezTo>
                  <a:pt x="38" y="73"/>
                  <a:pt x="38" y="73"/>
                  <a:pt x="38" y="73"/>
                </a:cubicBezTo>
                <a:cubicBezTo>
                  <a:pt x="36" y="76"/>
                  <a:pt x="34" y="80"/>
                  <a:pt x="32" y="83"/>
                </a:cubicBezTo>
                <a:cubicBezTo>
                  <a:pt x="32" y="84"/>
                  <a:pt x="32" y="84"/>
                  <a:pt x="32" y="84"/>
                </a:cubicBezTo>
                <a:cubicBezTo>
                  <a:pt x="31" y="84"/>
                  <a:pt x="31" y="84"/>
                  <a:pt x="31" y="84"/>
                </a:cubicBezTo>
                <a:cubicBezTo>
                  <a:pt x="29" y="83"/>
                  <a:pt x="26" y="83"/>
                  <a:pt x="24" y="83"/>
                </a:cubicBezTo>
                <a:cubicBezTo>
                  <a:pt x="21" y="82"/>
                  <a:pt x="19" y="82"/>
                  <a:pt x="17" y="82"/>
                </a:cubicBezTo>
                <a:cubicBezTo>
                  <a:pt x="15" y="84"/>
                  <a:pt x="14" y="86"/>
                  <a:pt x="13" y="89"/>
                </a:cubicBezTo>
                <a:cubicBezTo>
                  <a:pt x="15" y="90"/>
                  <a:pt x="16" y="92"/>
                  <a:pt x="18" y="94"/>
                </a:cubicBezTo>
                <a:cubicBezTo>
                  <a:pt x="20" y="95"/>
                  <a:pt x="22" y="97"/>
                  <a:pt x="24" y="99"/>
                </a:cubicBezTo>
                <a:cubicBezTo>
                  <a:pt x="24" y="99"/>
                  <a:pt x="24" y="99"/>
                  <a:pt x="24" y="99"/>
                </a:cubicBezTo>
                <a:cubicBezTo>
                  <a:pt x="24" y="100"/>
                  <a:pt x="24" y="100"/>
                  <a:pt x="24" y="100"/>
                </a:cubicBezTo>
                <a:cubicBezTo>
                  <a:pt x="22" y="104"/>
                  <a:pt x="21" y="108"/>
                  <a:pt x="20" y="111"/>
                </a:cubicBezTo>
                <a:cubicBezTo>
                  <a:pt x="20" y="112"/>
                  <a:pt x="20" y="112"/>
                  <a:pt x="20" y="112"/>
                </a:cubicBezTo>
                <a:cubicBezTo>
                  <a:pt x="19" y="112"/>
                  <a:pt x="19" y="112"/>
                  <a:pt x="19" y="112"/>
                </a:cubicBezTo>
                <a:cubicBezTo>
                  <a:pt x="17" y="112"/>
                  <a:pt x="14" y="112"/>
                  <a:pt x="12" y="113"/>
                </a:cubicBezTo>
                <a:cubicBezTo>
                  <a:pt x="9" y="113"/>
                  <a:pt x="7" y="113"/>
                  <a:pt x="4" y="113"/>
                </a:cubicBezTo>
                <a:cubicBezTo>
                  <a:pt x="4" y="116"/>
                  <a:pt x="3" y="118"/>
                  <a:pt x="3" y="121"/>
                </a:cubicBezTo>
                <a:cubicBezTo>
                  <a:pt x="5" y="122"/>
                  <a:pt x="7" y="123"/>
                  <a:pt x="9" y="125"/>
                </a:cubicBezTo>
                <a:cubicBezTo>
                  <a:pt x="11" y="126"/>
                  <a:pt x="13" y="127"/>
                  <a:pt x="15" y="128"/>
                </a:cubicBezTo>
                <a:cubicBezTo>
                  <a:pt x="16" y="129"/>
                  <a:pt x="16" y="129"/>
                  <a:pt x="16" y="129"/>
                </a:cubicBezTo>
                <a:cubicBezTo>
                  <a:pt x="16" y="130"/>
                  <a:pt x="16" y="130"/>
                  <a:pt x="16" y="130"/>
                </a:cubicBezTo>
                <a:cubicBezTo>
                  <a:pt x="15" y="133"/>
                  <a:pt x="15" y="137"/>
                  <a:pt x="15" y="141"/>
                </a:cubicBezTo>
                <a:cubicBezTo>
                  <a:pt x="14" y="142"/>
                  <a:pt x="14" y="142"/>
                  <a:pt x="14" y="142"/>
                </a:cubicBezTo>
                <a:cubicBezTo>
                  <a:pt x="14" y="142"/>
                  <a:pt x="14" y="142"/>
                  <a:pt x="14" y="142"/>
                </a:cubicBezTo>
                <a:cubicBezTo>
                  <a:pt x="12" y="143"/>
                  <a:pt x="9" y="144"/>
                  <a:pt x="7" y="145"/>
                </a:cubicBezTo>
                <a:cubicBezTo>
                  <a:pt x="4" y="145"/>
                  <a:pt x="2" y="146"/>
                  <a:pt x="0" y="147"/>
                </a:cubicBezTo>
                <a:cubicBezTo>
                  <a:pt x="0" y="147"/>
                  <a:pt x="0" y="147"/>
                  <a:pt x="0" y="147"/>
                </a:cubicBezTo>
                <a:cubicBezTo>
                  <a:pt x="0" y="148"/>
                  <a:pt x="0" y="150"/>
                  <a:pt x="0" y="151"/>
                </a:cubicBezTo>
                <a:cubicBezTo>
                  <a:pt x="0" y="152"/>
                  <a:pt x="0" y="153"/>
                  <a:pt x="0" y="155"/>
                </a:cubicBezTo>
                <a:cubicBezTo>
                  <a:pt x="0" y="155"/>
                  <a:pt x="0" y="155"/>
                  <a:pt x="0" y="155"/>
                </a:cubicBezTo>
                <a:cubicBezTo>
                  <a:pt x="2" y="156"/>
                  <a:pt x="4" y="156"/>
                  <a:pt x="7" y="157"/>
                </a:cubicBezTo>
                <a:cubicBezTo>
                  <a:pt x="9" y="158"/>
                  <a:pt x="12" y="158"/>
                  <a:pt x="14" y="159"/>
                </a:cubicBezTo>
                <a:cubicBezTo>
                  <a:pt x="14" y="160"/>
                  <a:pt x="14" y="160"/>
                  <a:pt x="14" y="160"/>
                </a:cubicBezTo>
                <a:cubicBezTo>
                  <a:pt x="15" y="160"/>
                  <a:pt x="15" y="160"/>
                  <a:pt x="15" y="160"/>
                </a:cubicBezTo>
                <a:cubicBezTo>
                  <a:pt x="15" y="165"/>
                  <a:pt x="15" y="168"/>
                  <a:pt x="16" y="172"/>
                </a:cubicBezTo>
                <a:cubicBezTo>
                  <a:pt x="16" y="173"/>
                  <a:pt x="16" y="173"/>
                  <a:pt x="16" y="173"/>
                </a:cubicBezTo>
                <a:cubicBezTo>
                  <a:pt x="15" y="173"/>
                  <a:pt x="15" y="173"/>
                  <a:pt x="15" y="173"/>
                </a:cubicBezTo>
                <a:cubicBezTo>
                  <a:pt x="13" y="174"/>
                  <a:pt x="11" y="176"/>
                  <a:pt x="9" y="177"/>
                </a:cubicBezTo>
                <a:cubicBezTo>
                  <a:pt x="7" y="178"/>
                  <a:pt x="5" y="179"/>
                  <a:pt x="3" y="181"/>
                </a:cubicBezTo>
                <a:cubicBezTo>
                  <a:pt x="3" y="183"/>
                  <a:pt x="4" y="186"/>
                  <a:pt x="4" y="188"/>
                </a:cubicBezTo>
                <a:cubicBezTo>
                  <a:pt x="7" y="189"/>
                  <a:pt x="9" y="189"/>
                  <a:pt x="12" y="189"/>
                </a:cubicBezTo>
                <a:cubicBezTo>
                  <a:pt x="14" y="189"/>
                  <a:pt x="17" y="189"/>
                  <a:pt x="19" y="190"/>
                </a:cubicBezTo>
                <a:cubicBezTo>
                  <a:pt x="20" y="190"/>
                  <a:pt x="20" y="190"/>
                  <a:pt x="20" y="190"/>
                </a:cubicBezTo>
                <a:cubicBezTo>
                  <a:pt x="20" y="190"/>
                  <a:pt x="20" y="190"/>
                  <a:pt x="20" y="190"/>
                </a:cubicBezTo>
                <a:cubicBezTo>
                  <a:pt x="21" y="194"/>
                  <a:pt x="22" y="198"/>
                  <a:pt x="24" y="201"/>
                </a:cubicBezTo>
                <a:cubicBezTo>
                  <a:pt x="24" y="202"/>
                  <a:pt x="24" y="202"/>
                  <a:pt x="24" y="202"/>
                </a:cubicBezTo>
                <a:cubicBezTo>
                  <a:pt x="24" y="203"/>
                  <a:pt x="24" y="203"/>
                  <a:pt x="24" y="203"/>
                </a:cubicBezTo>
                <a:cubicBezTo>
                  <a:pt x="22" y="204"/>
                  <a:pt x="20" y="206"/>
                  <a:pt x="18" y="208"/>
                </a:cubicBezTo>
                <a:cubicBezTo>
                  <a:pt x="16" y="210"/>
                  <a:pt x="15" y="211"/>
                  <a:pt x="13" y="213"/>
                </a:cubicBezTo>
                <a:cubicBezTo>
                  <a:pt x="14" y="215"/>
                  <a:pt x="15" y="218"/>
                  <a:pt x="17" y="220"/>
                </a:cubicBezTo>
                <a:cubicBezTo>
                  <a:pt x="19" y="220"/>
                  <a:pt x="21" y="219"/>
                  <a:pt x="24" y="219"/>
                </a:cubicBezTo>
                <a:cubicBezTo>
                  <a:pt x="26" y="219"/>
                  <a:pt x="29" y="218"/>
                  <a:pt x="31" y="218"/>
                </a:cubicBezTo>
                <a:cubicBezTo>
                  <a:pt x="32" y="218"/>
                  <a:pt x="32" y="218"/>
                  <a:pt x="32" y="218"/>
                </a:cubicBezTo>
                <a:cubicBezTo>
                  <a:pt x="32" y="219"/>
                  <a:pt x="32" y="219"/>
                  <a:pt x="32" y="219"/>
                </a:cubicBezTo>
                <a:cubicBezTo>
                  <a:pt x="34" y="222"/>
                  <a:pt x="36" y="225"/>
                  <a:pt x="38" y="228"/>
                </a:cubicBezTo>
                <a:cubicBezTo>
                  <a:pt x="39" y="229"/>
                  <a:pt x="39" y="229"/>
                  <a:pt x="39" y="229"/>
                </a:cubicBezTo>
                <a:cubicBezTo>
                  <a:pt x="38" y="230"/>
                  <a:pt x="38" y="230"/>
                  <a:pt x="38" y="230"/>
                </a:cubicBezTo>
                <a:cubicBezTo>
                  <a:pt x="37" y="232"/>
                  <a:pt x="36" y="234"/>
                  <a:pt x="34" y="236"/>
                </a:cubicBezTo>
                <a:cubicBezTo>
                  <a:pt x="33" y="238"/>
                  <a:pt x="32" y="240"/>
                  <a:pt x="30" y="242"/>
                </a:cubicBezTo>
                <a:cubicBezTo>
                  <a:pt x="32" y="244"/>
                  <a:pt x="33" y="246"/>
                  <a:pt x="35" y="248"/>
                </a:cubicBezTo>
                <a:cubicBezTo>
                  <a:pt x="37" y="247"/>
                  <a:pt x="40" y="246"/>
                  <a:pt x="42" y="246"/>
                </a:cubicBezTo>
                <a:cubicBezTo>
                  <a:pt x="44" y="245"/>
                  <a:pt x="47" y="244"/>
                  <a:pt x="49" y="243"/>
                </a:cubicBezTo>
                <a:cubicBezTo>
                  <a:pt x="50" y="243"/>
                  <a:pt x="50" y="243"/>
                  <a:pt x="50" y="243"/>
                </a:cubicBezTo>
                <a:cubicBezTo>
                  <a:pt x="50" y="243"/>
                  <a:pt x="50" y="243"/>
                  <a:pt x="50" y="243"/>
                </a:cubicBezTo>
                <a:cubicBezTo>
                  <a:pt x="53" y="246"/>
                  <a:pt x="56" y="249"/>
                  <a:pt x="58" y="251"/>
                </a:cubicBezTo>
                <a:cubicBezTo>
                  <a:pt x="59" y="252"/>
                  <a:pt x="59" y="252"/>
                  <a:pt x="59" y="252"/>
                </a:cubicBezTo>
                <a:cubicBezTo>
                  <a:pt x="59" y="253"/>
                  <a:pt x="59" y="253"/>
                  <a:pt x="59" y="253"/>
                </a:cubicBezTo>
                <a:cubicBezTo>
                  <a:pt x="58" y="255"/>
                  <a:pt x="57" y="257"/>
                  <a:pt x="56" y="260"/>
                </a:cubicBezTo>
                <a:cubicBezTo>
                  <a:pt x="55" y="262"/>
                  <a:pt x="54" y="264"/>
                  <a:pt x="54" y="266"/>
                </a:cubicBezTo>
                <a:cubicBezTo>
                  <a:pt x="56" y="268"/>
                  <a:pt x="58" y="270"/>
                  <a:pt x="60" y="271"/>
                </a:cubicBezTo>
                <a:cubicBezTo>
                  <a:pt x="62" y="270"/>
                  <a:pt x="64" y="269"/>
                  <a:pt x="66" y="267"/>
                </a:cubicBezTo>
                <a:cubicBezTo>
                  <a:pt x="68" y="266"/>
                  <a:pt x="70" y="265"/>
                  <a:pt x="72" y="263"/>
                </a:cubicBezTo>
                <a:cubicBezTo>
                  <a:pt x="73" y="263"/>
                  <a:pt x="73" y="263"/>
                  <a:pt x="73" y="263"/>
                </a:cubicBezTo>
                <a:cubicBezTo>
                  <a:pt x="73" y="263"/>
                  <a:pt x="73" y="263"/>
                  <a:pt x="73" y="263"/>
                </a:cubicBezTo>
                <a:cubicBezTo>
                  <a:pt x="76" y="266"/>
                  <a:pt x="80" y="268"/>
                  <a:pt x="83" y="270"/>
                </a:cubicBezTo>
                <a:cubicBezTo>
                  <a:pt x="84" y="270"/>
                  <a:pt x="84" y="270"/>
                  <a:pt x="84" y="270"/>
                </a:cubicBezTo>
                <a:cubicBezTo>
                  <a:pt x="84" y="271"/>
                  <a:pt x="84" y="271"/>
                  <a:pt x="84" y="271"/>
                </a:cubicBezTo>
                <a:cubicBezTo>
                  <a:pt x="83" y="273"/>
                  <a:pt x="83" y="276"/>
                  <a:pt x="83" y="278"/>
                </a:cubicBezTo>
                <a:cubicBezTo>
                  <a:pt x="82" y="280"/>
                  <a:pt x="82" y="283"/>
                  <a:pt x="82" y="285"/>
                </a:cubicBezTo>
                <a:cubicBezTo>
                  <a:pt x="84" y="286"/>
                  <a:pt x="86" y="287"/>
                  <a:pt x="89" y="289"/>
                </a:cubicBezTo>
                <a:cubicBezTo>
                  <a:pt x="90" y="287"/>
                  <a:pt x="92" y="285"/>
                  <a:pt x="94" y="283"/>
                </a:cubicBezTo>
                <a:cubicBezTo>
                  <a:pt x="96" y="282"/>
                  <a:pt x="97" y="280"/>
                  <a:pt x="99" y="278"/>
                </a:cubicBezTo>
                <a:cubicBezTo>
                  <a:pt x="100" y="278"/>
                  <a:pt x="100" y="278"/>
                  <a:pt x="100" y="278"/>
                </a:cubicBezTo>
                <a:cubicBezTo>
                  <a:pt x="100" y="278"/>
                  <a:pt x="100" y="278"/>
                  <a:pt x="100" y="278"/>
                </a:cubicBezTo>
                <a:cubicBezTo>
                  <a:pt x="104" y="279"/>
                  <a:pt x="108" y="281"/>
                  <a:pt x="111" y="282"/>
                </a:cubicBezTo>
                <a:cubicBezTo>
                  <a:pt x="112" y="282"/>
                  <a:pt x="112" y="282"/>
                  <a:pt x="112" y="282"/>
                </a:cubicBezTo>
                <a:cubicBezTo>
                  <a:pt x="112" y="283"/>
                  <a:pt x="112" y="283"/>
                  <a:pt x="112" y="283"/>
                </a:cubicBezTo>
                <a:cubicBezTo>
                  <a:pt x="112" y="285"/>
                  <a:pt x="113" y="288"/>
                  <a:pt x="113" y="290"/>
                </a:cubicBezTo>
                <a:cubicBezTo>
                  <a:pt x="113" y="292"/>
                  <a:pt x="113" y="295"/>
                  <a:pt x="113" y="297"/>
                </a:cubicBezTo>
                <a:cubicBezTo>
                  <a:pt x="116" y="298"/>
                  <a:pt x="118" y="298"/>
                  <a:pt x="121" y="299"/>
                </a:cubicBezTo>
                <a:cubicBezTo>
                  <a:pt x="122" y="297"/>
                  <a:pt x="124" y="295"/>
                  <a:pt x="125" y="293"/>
                </a:cubicBezTo>
                <a:cubicBezTo>
                  <a:pt x="126" y="291"/>
                  <a:pt x="127" y="288"/>
                  <a:pt x="129" y="287"/>
                </a:cubicBezTo>
                <a:cubicBezTo>
                  <a:pt x="129" y="286"/>
                  <a:pt x="129" y="286"/>
                  <a:pt x="129" y="286"/>
                </a:cubicBezTo>
                <a:cubicBezTo>
                  <a:pt x="130" y="286"/>
                  <a:pt x="130" y="286"/>
                  <a:pt x="130" y="286"/>
                </a:cubicBezTo>
                <a:cubicBezTo>
                  <a:pt x="133" y="286"/>
                  <a:pt x="137" y="287"/>
                  <a:pt x="141" y="287"/>
                </a:cubicBezTo>
                <a:cubicBezTo>
                  <a:pt x="142" y="287"/>
                  <a:pt x="142" y="287"/>
                  <a:pt x="142" y="287"/>
                </a:cubicBezTo>
                <a:cubicBezTo>
                  <a:pt x="142" y="288"/>
                  <a:pt x="142" y="288"/>
                  <a:pt x="142" y="288"/>
                </a:cubicBezTo>
                <a:cubicBezTo>
                  <a:pt x="143" y="290"/>
                  <a:pt x="144" y="293"/>
                  <a:pt x="145" y="295"/>
                </a:cubicBezTo>
                <a:cubicBezTo>
                  <a:pt x="145" y="297"/>
                  <a:pt x="146" y="300"/>
                  <a:pt x="147" y="302"/>
                </a:cubicBezTo>
                <a:cubicBezTo>
                  <a:pt x="147" y="302"/>
                  <a:pt x="147" y="302"/>
                  <a:pt x="147" y="302"/>
                </a:cubicBezTo>
                <a:cubicBezTo>
                  <a:pt x="150" y="302"/>
                  <a:pt x="152" y="302"/>
                  <a:pt x="155" y="302"/>
                </a:cubicBezTo>
                <a:cubicBezTo>
                  <a:pt x="155" y="302"/>
                  <a:pt x="155" y="302"/>
                  <a:pt x="155" y="302"/>
                </a:cubicBezTo>
                <a:cubicBezTo>
                  <a:pt x="156" y="300"/>
                  <a:pt x="156" y="297"/>
                  <a:pt x="157" y="295"/>
                </a:cubicBezTo>
                <a:cubicBezTo>
                  <a:pt x="158" y="293"/>
                  <a:pt x="159" y="290"/>
                  <a:pt x="159" y="288"/>
                </a:cubicBezTo>
                <a:cubicBezTo>
                  <a:pt x="160" y="287"/>
                  <a:pt x="160" y="287"/>
                  <a:pt x="160" y="287"/>
                </a:cubicBezTo>
                <a:cubicBezTo>
                  <a:pt x="161" y="287"/>
                  <a:pt x="161" y="287"/>
                  <a:pt x="161" y="287"/>
                </a:cubicBezTo>
                <a:cubicBezTo>
                  <a:pt x="165" y="287"/>
                  <a:pt x="168" y="286"/>
                  <a:pt x="172" y="286"/>
                </a:cubicBezTo>
                <a:cubicBezTo>
                  <a:pt x="173" y="286"/>
                  <a:pt x="173" y="286"/>
                  <a:pt x="173" y="286"/>
                </a:cubicBezTo>
                <a:cubicBezTo>
                  <a:pt x="173" y="287"/>
                  <a:pt x="173" y="287"/>
                  <a:pt x="173" y="287"/>
                </a:cubicBezTo>
                <a:cubicBezTo>
                  <a:pt x="175" y="288"/>
                  <a:pt x="176" y="291"/>
                  <a:pt x="177" y="293"/>
                </a:cubicBezTo>
                <a:cubicBezTo>
                  <a:pt x="178" y="295"/>
                  <a:pt x="180" y="297"/>
                  <a:pt x="181" y="299"/>
                </a:cubicBezTo>
                <a:cubicBezTo>
                  <a:pt x="183" y="298"/>
                  <a:pt x="186" y="298"/>
                  <a:pt x="188" y="297"/>
                </a:cubicBezTo>
                <a:cubicBezTo>
                  <a:pt x="189" y="295"/>
                  <a:pt x="189" y="292"/>
                  <a:pt x="189" y="290"/>
                </a:cubicBezTo>
                <a:cubicBezTo>
                  <a:pt x="189" y="288"/>
                  <a:pt x="189" y="285"/>
                  <a:pt x="190" y="283"/>
                </a:cubicBezTo>
                <a:cubicBezTo>
                  <a:pt x="190" y="282"/>
                  <a:pt x="190" y="282"/>
                  <a:pt x="190" y="282"/>
                </a:cubicBezTo>
                <a:cubicBezTo>
                  <a:pt x="191" y="282"/>
                  <a:pt x="191" y="282"/>
                  <a:pt x="191" y="282"/>
                </a:cubicBezTo>
                <a:cubicBezTo>
                  <a:pt x="194" y="281"/>
                  <a:pt x="198" y="279"/>
                  <a:pt x="202" y="278"/>
                </a:cubicBezTo>
                <a:cubicBezTo>
                  <a:pt x="202" y="278"/>
                  <a:pt x="202" y="278"/>
                  <a:pt x="202" y="278"/>
                </a:cubicBezTo>
                <a:cubicBezTo>
                  <a:pt x="203" y="278"/>
                  <a:pt x="203" y="278"/>
                  <a:pt x="203" y="278"/>
                </a:cubicBezTo>
                <a:cubicBezTo>
                  <a:pt x="205" y="280"/>
                  <a:pt x="206" y="282"/>
                  <a:pt x="208" y="283"/>
                </a:cubicBezTo>
                <a:cubicBezTo>
                  <a:pt x="210" y="285"/>
                  <a:pt x="211" y="287"/>
                  <a:pt x="213" y="289"/>
                </a:cubicBezTo>
                <a:cubicBezTo>
                  <a:pt x="215" y="288"/>
                  <a:pt x="218" y="286"/>
                  <a:pt x="220" y="285"/>
                </a:cubicBezTo>
                <a:cubicBezTo>
                  <a:pt x="220" y="283"/>
                  <a:pt x="219" y="280"/>
                  <a:pt x="219" y="278"/>
                </a:cubicBezTo>
                <a:cubicBezTo>
                  <a:pt x="219" y="276"/>
                  <a:pt x="218" y="273"/>
                  <a:pt x="218" y="271"/>
                </a:cubicBezTo>
                <a:cubicBezTo>
                  <a:pt x="218" y="270"/>
                  <a:pt x="218" y="270"/>
                  <a:pt x="218" y="270"/>
                </a:cubicBezTo>
                <a:cubicBezTo>
                  <a:pt x="219" y="270"/>
                  <a:pt x="219" y="270"/>
                  <a:pt x="219" y="270"/>
                </a:cubicBezTo>
                <a:cubicBezTo>
                  <a:pt x="222" y="268"/>
                  <a:pt x="225" y="266"/>
                  <a:pt x="228" y="263"/>
                </a:cubicBezTo>
                <a:cubicBezTo>
                  <a:pt x="229" y="263"/>
                  <a:pt x="229" y="263"/>
                  <a:pt x="229" y="263"/>
                </a:cubicBezTo>
                <a:cubicBezTo>
                  <a:pt x="230" y="263"/>
                  <a:pt x="230" y="263"/>
                  <a:pt x="230" y="263"/>
                </a:cubicBezTo>
                <a:cubicBezTo>
                  <a:pt x="232" y="265"/>
                  <a:pt x="234" y="266"/>
                  <a:pt x="236" y="267"/>
                </a:cubicBezTo>
                <a:cubicBezTo>
                  <a:pt x="238" y="269"/>
                  <a:pt x="240" y="270"/>
                  <a:pt x="242" y="271"/>
                </a:cubicBezTo>
                <a:cubicBezTo>
                  <a:pt x="244" y="270"/>
                  <a:pt x="246" y="268"/>
                  <a:pt x="248" y="266"/>
                </a:cubicBezTo>
                <a:cubicBezTo>
                  <a:pt x="247" y="264"/>
                  <a:pt x="247" y="262"/>
                  <a:pt x="246" y="260"/>
                </a:cubicBezTo>
                <a:cubicBezTo>
                  <a:pt x="245" y="257"/>
                  <a:pt x="244" y="255"/>
                  <a:pt x="243" y="253"/>
                </a:cubicBezTo>
                <a:cubicBezTo>
                  <a:pt x="243" y="252"/>
                  <a:pt x="243" y="252"/>
                  <a:pt x="243" y="252"/>
                </a:cubicBezTo>
                <a:cubicBezTo>
                  <a:pt x="243" y="251"/>
                  <a:pt x="243" y="251"/>
                  <a:pt x="243" y="251"/>
                </a:cubicBezTo>
                <a:cubicBezTo>
                  <a:pt x="246" y="249"/>
                  <a:pt x="249" y="246"/>
                  <a:pt x="252" y="243"/>
                </a:cubicBezTo>
                <a:cubicBezTo>
                  <a:pt x="252" y="243"/>
                  <a:pt x="252" y="243"/>
                  <a:pt x="252" y="243"/>
                </a:cubicBezTo>
                <a:cubicBezTo>
                  <a:pt x="253" y="243"/>
                  <a:pt x="253" y="243"/>
                  <a:pt x="253" y="243"/>
                </a:cubicBezTo>
                <a:cubicBezTo>
                  <a:pt x="255" y="244"/>
                  <a:pt x="258" y="245"/>
                  <a:pt x="260" y="246"/>
                </a:cubicBezTo>
                <a:cubicBezTo>
                  <a:pt x="262" y="246"/>
                  <a:pt x="264" y="247"/>
                  <a:pt x="267" y="248"/>
                </a:cubicBezTo>
                <a:cubicBezTo>
                  <a:pt x="268" y="246"/>
                  <a:pt x="270" y="244"/>
                  <a:pt x="271" y="242"/>
                </a:cubicBezTo>
                <a:cubicBezTo>
                  <a:pt x="270" y="240"/>
                  <a:pt x="269" y="238"/>
                  <a:pt x="268" y="236"/>
                </a:cubicBezTo>
                <a:cubicBezTo>
                  <a:pt x="266" y="234"/>
                  <a:pt x="265" y="232"/>
                  <a:pt x="264" y="230"/>
                </a:cubicBezTo>
                <a:cubicBezTo>
                  <a:pt x="263" y="229"/>
                  <a:pt x="263" y="229"/>
                  <a:pt x="263" y="229"/>
                </a:cubicBezTo>
                <a:cubicBezTo>
                  <a:pt x="264" y="228"/>
                  <a:pt x="264" y="228"/>
                  <a:pt x="264" y="228"/>
                </a:cubicBezTo>
                <a:cubicBezTo>
                  <a:pt x="266" y="225"/>
                  <a:pt x="268" y="222"/>
                  <a:pt x="270" y="219"/>
                </a:cubicBezTo>
                <a:cubicBezTo>
                  <a:pt x="270" y="218"/>
                  <a:pt x="270" y="218"/>
                  <a:pt x="270" y="218"/>
                </a:cubicBezTo>
                <a:cubicBezTo>
                  <a:pt x="271" y="218"/>
                  <a:pt x="271" y="218"/>
                  <a:pt x="271" y="218"/>
                </a:cubicBezTo>
                <a:cubicBezTo>
                  <a:pt x="273" y="218"/>
                  <a:pt x="276" y="219"/>
                  <a:pt x="278" y="219"/>
                </a:cubicBezTo>
                <a:cubicBezTo>
                  <a:pt x="281" y="219"/>
                  <a:pt x="283" y="220"/>
                  <a:pt x="285" y="220"/>
                </a:cubicBezTo>
                <a:cubicBezTo>
                  <a:pt x="286" y="218"/>
                  <a:pt x="288" y="215"/>
                  <a:pt x="289" y="213"/>
                </a:cubicBezTo>
                <a:cubicBezTo>
                  <a:pt x="287" y="211"/>
                  <a:pt x="285" y="210"/>
                  <a:pt x="284" y="208"/>
                </a:cubicBezTo>
                <a:cubicBezTo>
                  <a:pt x="282" y="206"/>
                  <a:pt x="280" y="204"/>
                  <a:pt x="278" y="203"/>
                </a:cubicBezTo>
                <a:cubicBezTo>
                  <a:pt x="278" y="202"/>
                  <a:pt x="278" y="202"/>
                  <a:pt x="278" y="202"/>
                </a:cubicBezTo>
                <a:cubicBezTo>
                  <a:pt x="278" y="201"/>
                  <a:pt x="278" y="201"/>
                  <a:pt x="278" y="201"/>
                </a:cubicBezTo>
                <a:cubicBezTo>
                  <a:pt x="279" y="198"/>
                  <a:pt x="281" y="194"/>
                  <a:pt x="282" y="190"/>
                </a:cubicBezTo>
                <a:cubicBezTo>
                  <a:pt x="282" y="190"/>
                  <a:pt x="282" y="190"/>
                  <a:pt x="282" y="190"/>
                </a:cubicBezTo>
                <a:cubicBezTo>
                  <a:pt x="283" y="190"/>
                  <a:pt x="283" y="190"/>
                  <a:pt x="283" y="190"/>
                </a:cubicBezTo>
                <a:cubicBezTo>
                  <a:pt x="285" y="189"/>
                  <a:pt x="288" y="189"/>
                  <a:pt x="290" y="189"/>
                </a:cubicBezTo>
                <a:cubicBezTo>
                  <a:pt x="293" y="189"/>
                  <a:pt x="295" y="189"/>
                  <a:pt x="297" y="188"/>
                </a:cubicBezTo>
                <a:cubicBezTo>
                  <a:pt x="298" y="186"/>
                  <a:pt x="299" y="183"/>
                  <a:pt x="299" y="181"/>
                </a:cubicBezTo>
                <a:cubicBezTo>
                  <a:pt x="297" y="179"/>
                  <a:pt x="295" y="178"/>
                  <a:pt x="293" y="177"/>
                </a:cubicBezTo>
                <a:cubicBezTo>
                  <a:pt x="291" y="176"/>
                  <a:pt x="289" y="174"/>
                  <a:pt x="287" y="173"/>
                </a:cubicBezTo>
                <a:cubicBezTo>
                  <a:pt x="286" y="173"/>
                  <a:pt x="286" y="173"/>
                  <a:pt x="286" y="173"/>
                </a:cubicBezTo>
                <a:cubicBezTo>
                  <a:pt x="286" y="172"/>
                  <a:pt x="286" y="172"/>
                  <a:pt x="286" y="172"/>
                </a:cubicBezTo>
                <a:cubicBezTo>
                  <a:pt x="287" y="168"/>
                  <a:pt x="287" y="165"/>
                  <a:pt x="287" y="160"/>
                </a:cubicBezTo>
                <a:cubicBezTo>
                  <a:pt x="287" y="160"/>
                  <a:pt x="287" y="160"/>
                  <a:pt x="287" y="160"/>
                </a:cubicBezTo>
                <a:cubicBezTo>
                  <a:pt x="288" y="159"/>
                  <a:pt x="288" y="159"/>
                  <a:pt x="288" y="159"/>
                </a:cubicBezTo>
                <a:cubicBezTo>
                  <a:pt x="290" y="159"/>
                  <a:pt x="293" y="158"/>
                  <a:pt x="295" y="157"/>
                </a:cubicBezTo>
                <a:cubicBezTo>
                  <a:pt x="297" y="156"/>
                  <a:pt x="300" y="156"/>
                  <a:pt x="302" y="155"/>
                </a:cubicBezTo>
                <a:cubicBezTo>
                  <a:pt x="302" y="155"/>
                  <a:pt x="302" y="155"/>
                  <a:pt x="302" y="155"/>
                </a:cubicBezTo>
                <a:cubicBezTo>
                  <a:pt x="302" y="153"/>
                  <a:pt x="302" y="152"/>
                  <a:pt x="302" y="151"/>
                </a:cubicBezTo>
                <a:cubicBezTo>
                  <a:pt x="302" y="149"/>
                  <a:pt x="302" y="148"/>
                  <a:pt x="302" y="147"/>
                </a:cubicBezTo>
                <a:close/>
                <a:moveTo>
                  <a:pt x="159" y="110"/>
                </a:moveTo>
                <a:cubicBezTo>
                  <a:pt x="161" y="93"/>
                  <a:pt x="164" y="76"/>
                  <a:pt x="169" y="59"/>
                </a:cubicBezTo>
                <a:cubicBezTo>
                  <a:pt x="169" y="58"/>
                  <a:pt x="169" y="58"/>
                  <a:pt x="169" y="58"/>
                </a:cubicBezTo>
                <a:cubicBezTo>
                  <a:pt x="170" y="59"/>
                  <a:pt x="170" y="59"/>
                  <a:pt x="170" y="59"/>
                </a:cubicBezTo>
                <a:cubicBezTo>
                  <a:pt x="182" y="61"/>
                  <a:pt x="193" y="66"/>
                  <a:pt x="203" y="72"/>
                </a:cubicBezTo>
                <a:cubicBezTo>
                  <a:pt x="204" y="73"/>
                  <a:pt x="204" y="73"/>
                  <a:pt x="204" y="73"/>
                </a:cubicBezTo>
                <a:cubicBezTo>
                  <a:pt x="203" y="74"/>
                  <a:pt x="203" y="74"/>
                  <a:pt x="203" y="74"/>
                </a:cubicBezTo>
                <a:cubicBezTo>
                  <a:pt x="195" y="90"/>
                  <a:pt x="185" y="104"/>
                  <a:pt x="174" y="116"/>
                </a:cubicBezTo>
                <a:cubicBezTo>
                  <a:pt x="173" y="117"/>
                  <a:pt x="173" y="117"/>
                  <a:pt x="173" y="117"/>
                </a:cubicBezTo>
                <a:cubicBezTo>
                  <a:pt x="172" y="117"/>
                  <a:pt x="172" y="117"/>
                  <a:pt x="172" y="117"/>
                </a:cubicBezTo>
                <a:cubicBezTo>
                  <a:pt x="169" y="114"/>
                  <a:pt x="165" y="112"/>
                  <a:pt x="160" y="111"/>
                </a:cubicBezTo>
                <a:cubicBezTo>
                  <a:pt x="159" y="111"/>
                  <a:pt x="159" y="111"/>
                  <a:pt x="159" y="111"/>
                </a:cubicBezTo>
                <a:lnTo>
                  <a:pt x="159" y="110"/>
                </a:lnTo>
                <a:close/>
                <a:moveTo>
                  <a:pt x="99" y="72"/>
                </a:moveTo>
                <a:cubicBezTo>
                  <a:pt x="109" y="65"/>
                  <a:pt x="120" y="61"/>
                  <a:pt x="132" y="58"/>
                </a:cubicBezTo>
                <a:cubicBezTo>
                  <a:pt x="133" y="58"/>
                  <a:pt x="133" y="58"/>
                  <a:pt x="133" y="58"/>
                </a:cubicBezTo>
                <a:cubicBezTo>
                  <a:pt x="134" y="59"/>
                  <a:pt x="134" y="59"/>
                  <a:pt x="134" y="59"/>
                </a:cubicBezTo>
                <a:cubicBezTo>
                  <a:pt x="139" y="76"/>
                  <a:pt x="142" y="93"/>
                  <a:pt x="143" y="110"/>
                </a:cubicBezTo>
                <a:cubicBezTo>
                  <a:pt x="143" y="111"/>
                  <a:pt x="143" y="111"/>
                  <a:pt x="143" y="111"/>
                </a:cubicBezTo>
                <a:cubicBezTo>
                  <a:pt x="142" y="111"/>
                  <a:pt x="142" y="111"/>
                  <a:pt x="142" y="111"/>
                </a:cubicBezTo>
                <a:cubicBezTo>
                  <a:pt x="138" y="112"/>
                  <a:pt x="134" y="114"/>
                  <a:pt x="130" y="116"/>
                </a:cubicBezTo>
                <a:cubicBezTo>
                  <a:pt x="129" y="117"/>
                  <a:pt x="129" y="117"/>
                  <a:pt x="129" y="117"/>
                </a:cubicBezTo>
                <a:cubicBezTo>
                  <a:pt x="128" y="116"/>
                  <a:pt x="128" y="116"/>
                  <a:pt x="128" y="116"/>
                </a:cubicBezTo>
                <a:cubicBezTo>
                  <a:pt x="117" y="103"/>
                  <a:pt x="107" y="89"/>
                  <a:pt x="99" y="74"/>
                </a:cubicBezTo>
                <a:cubicBezTo>
                  <a:pt x="98" y="73"/>
                  <a:pt x="98" y="73"/>
                  <a:pt x="98" y="73"/>
                </a:cubicBezTo>
                <a:lnTo>
                  <a:pt x="99" y="72"/>
                </a:lnTo>
                <a:close/>
                <a:moveTo>
                  <a:pt x="59" y="132"/>
                </a:moveTo>
                <a:cubicBezTo>
                  <a:pt x="61" y="120"/>
                  <a:pt x="66" y="109"/>
                  <a:pt x="72" y="99"/>
                </a:cubicBezTo>
                <a:cubicBezTo>
                  <a:pt x="73" y="98"/>
                  <a:pt x="73" y="98"/>
                  <a:pt x="73" y="98"/>
                </a:cubicBezTo>
                <a:cubicBezTo>
                  <a:pt x="74" y="98"/>
                  <a:pt x="74" y="98"/>
                  <a:pt x="74" y="98"/>
                </a:cubicBezTo>
                <a:cubicBezTo>
                  <a:pt x="90" y="107"/>
                  <a:pt x="104" y="116"/>
                  <a:pt x="116" y="128"/>
                </a:cubicBezTo>
                <a:cubicBezTo>
                  <a:pt x="117" y="128"/>
                  <a:pt x="117" y="128"/>
                  <a:pt x="117" y="128"/>
                </a:cubicBezTo>
                <a:cubicBezTo>
                  <a:pt x="117" y="129"/>
                  <a:pt x="117" y="129"/>
                  <a:pt x="117" y="129"/>
                </a:cubicBezTo>
                <a:cubicBezTo>
                  <a:pt x="114" y="133"/>
                  <a:pt x="113" y="137"/>
                  <a:pt x="112" y="141"/>
                </a:cubicBezTo>
                <a:cubicBezTo>
                  <a:pt x="111" y="143"/>
                  <a:pt x="111" y="143"/>
                  <a:pt x="111" y="143"/>
                </a:cubicBezTo>
                <a:cubicBezTo>
                  <a:pt x="110" y="142"/>
                  <a:pt x="110" y="142"/>
                  <a:pt x="110" y="142"/>
                </a:cubicBezTo>
                <a:cubicBezTo>
                  <a:pt x="93" y="141"/>
                  <a:pt x="76" y="138"/>
                  <a:pt x="60" y="133"/>
                </a:cubicBezTo>
                <a:cubicBezTo>
                  <a:pt x="58" y="133"/>
                  <a:pt x="58" y="133"/>
                  <a:pt x="58" y="133"/>
                </a:cubicBezTo>
                <a:lnTo>
                  <a:pt x="59" y="132"/>
                </a:lnTo>
                <a:close/>
                <a:moveTo>
                  <a:pt x="74" y="203"/>
                </a:moveTo>
                <a:cubicBezTo>
                  <a:pt x="73" y="203"/>
                  <a:pt x="73" y="203"/>
                  <a:pt x="73" y="203"/>
                </a:cubicBezTo>
                <a:cubicBezTo>
                  <a:pt x="72" y="202"/>
                  <a:pt x="72" y="202"/>
                  <a:pt x="72" y="202"/>
                </a:cubicBezTo>
                <a:cubicBezTo>
                  <a:pt x="66" y="192"/>
                  <a:pt x="61" y="181"/>
                  <a:pt x="59" y="170"/>
                </a:cubicBezTo>
                <a:cubicBezTo>
                  <a:pt x="58" y="168"/>
                  <a:pt x="58" y="168"/>
                  <a:pt x="58" y="168"/>
                </a:cubicBezTo>
                <a:cubicBezTo>
                  <a:pt x="60" y="168"/>
                  <a:pt x="60" y="168"/>
                  <a:pt x="60" y="168"/>
                </a:cubicBezTo>
                <a:cubicBezTo>
                  <a:pt x="76" y="163"/>
                  <a:pt x="93" y="160"/>
                  <a:pt x="110" y="159"/>
                </a:cubicBezTo>
                <a:cubicBezTo>
                  <a:pt x="111" y="159"/>
                  <a:pt x="111" y="159"/>
                  <a:pt x="111" y="159"/>
                </a:cubicBezTo>
                <a:cubicBezTo>
                  <a:pt x="111" y="160"/>
                  <a:pt x="111" y="160"/>
                  <a:pt x="111" y="160"/>
                </a:cubicBezTo>
                <a:cubicBezTo>
                  <a:pt x="112" y="164"/>
                  <a:pt x="114" y="168"/>
                  <a:pt x="116" y="172"/>
                </a:cubicBezTo>
                <a:cubicBezTo>
                  <a:pt x="117" y="173"/>
                  <a:pt x="117" y="173"/>
                  <a:pt x="117" y="173"/>
                </a:cubicBezTo>
                <a:cubicBezTo>
                  <a:pt x="116" y="174"/>
                  <a:pt x="116" y="174"/>
                  <a:pt x="116" y="174"/>
                </a:cubicBezTo>
                <a:cubicBezTo>
                  <a:pt x="103" y="185"/>
                  <a:pt x="89" y="194"/>
                  <a:pt x="74" y="203"/>
                </a:cubicBezTo>
                <a:close/>
                <a:moveTo>
                  <a:pt x="143" y="191"/>
                </a:moveTo>
                <a:cubicBezTo>
                  <a:pt x="141" y="208"/>
                  <a:pt x="138" y="225"/>
                  <a:pt x="133" y="242"/>
                </a:cubicBezTo>
                <a:cubicBezTo>
                  <a:pt x="133" y="243"/>
                  <a:pt x="133" y="243"/>
                  <a:pt x="133" y="243"/>
                </a:cubicBezTo>
                <a:cubicBezTo>
                  <a:pt x="132" y="243"/>
                  <a:pt x="132" y="243"/>
                  <a:pt x="132" y="243"/>
                </a:cubicBezTo>
                <a:cubicBezTo>
                  <a:pt x="120" y="241"/>
                  <a:pt x="109" y="236"/>
                  <a:pt x="99" y="229"/>
                </a:cubicBezTo>
                <a:cubicBezTo>
                  <a:pt x="98" y="229"/>
                  <a:pt x="98" y="229"/>
                  <a:pt x="98" y="229"/>
                </a:cubicBezTo>
                <a:cubicBezTo>
                  <a:pt x="98" y="228"/>
                  <a:pt x="98" y="228"/>
                  <a:pt x="98" y="228"/>
                </a:cubicBezTo>
                <a:cubicBezTo>
                  <a:pt x="107" y="212"/>
                  <a:pt x="117" y="198"/>
                  <a:pt x="128" y="185"/>
                </a:cubicBezTo>
                <a:cubicBezTo>
                  <a:pt x="128" y="184"/>
                  <a:pt x="128" y="184"/>
                  <a:pt x="128" y="184"/>
                </a:cubicBezTo>
                <a:cubicBezTo>
                  <a:pt x="129" y="185"/>
                  <a:pt x="129" y="185"/>
                  <a:pt x="129" y="185"/>
                </a:cubicBezTo>
                <a:cubicBezTo>
                  <a:pt x="133" y="187"/>
                  <a:pt x="137" y="189"/>
                  <a:pt x="142" y="190"/>
                </a:cubicBezTo>
                <a:cubicBezTo>
                  <a:pt x="143" y="190"/>
                  <a:pt x="143" y="190"/>
                  <a:pt x="143" y="190"/>
                </a:cubicBezTo>
                <a:lnTo>
                  <a:pt x="143" y="191"/>
                </a:lnTo>
                <a:close/>
                <a:moveTo>
                  <a:pt x="151" y="180"/>
                </a:moveTo>
                <a:cubicBezTo>
                  <a:pt x="143" y="180"/>
                  <a:pt x="136" y="177"/>
                  <a:pt x="130" y="171"/>
                </a:cubicBezTo>
                <a:cubicBezTo>
                  <a:pt x="125" y="166"/>
                  <a:pt x="122" y="159"/>
                  <a:pt x="122" y="151"/>
                </a:cubicBezTo>
                <a:cubicBezTo>
                  <a:pt x="122" y="143"/>
                  <a:pt x="125" y="136"/>
                  <a:pt x="130" y="130"/>
                </a:cubicBezTo>
                <a:cubicBezTo>
                  <a:pt x="136" y="125"/>
                  <a:pt x="143" y="122"/>
                  <a:pt x="151" y="122"/>
                </a:cubicBezTo>
                <a:cubicBezTo>
                  <a:pt x="159" y="122"/>
                  <a:pt x="166" y="125"/>
                  <a:pt x="172" y="130"/>
                </a:cubicBezTo>
                <a:cubicBezTo>
                  <a:pt x="183" y="142"/>
                  <a:pt x="183" y="160"/>
                  <a:pt x="172" y="171"/>
                </a:cubicBezTo>
                <a:cubicBezTo>
                  <a:pt x="166" y="177"/>
                  <a:pt x="159" y="180"/>
                  <a:pt x="151" y="180"/>
                </a:cubicBezTo>
                <a:close/>
                <a:moveTo>
                  <a:pt x="203" y="229"/>
                </a:moveTo>
                <a:cubicBezTo>
                  <a:pt x="192" y="236"/>
                  <a:pt x="181" y="241"/>
                  <a:pt x="170" y="243"/>
                </a:cubicBezTo>
                <a:cubicBezTo>
                  <a:pt x="168" y="243"/>
                  <a:pt x="168" y="243"/>
                  <a:pt x="168" y="243"/>
                </a:cubicBezTo>
                <a:cubicBezTo>
                  <a:pt x="168" y="242"/>
                  <a:pt x="168" y="242"/>
                  <a:pt x="168" y="242"/>
                </a:cubicBezTo>
                <a:cubicBezTo>
                  <a:pt x="163" y="225"/>
                  <a:pt x="160" y="208"/>
                  <a:pt x="159" y="192"/>
                </a:cubicBezTo>
                <a:cubicBezTo>
                  <a:pt x="159" y="190"/>
                  <a:pt x="159" y="190"/>
                  <a:pt x="159" y="190"/>
                </a:cubicBezTo>
                <a:cubicBezTo>
                  <a:pt x="160" y="190"/>
                  <a:pt x="160" y="190"/>
                  <a:pt x="160" y="190"/>
                </a:cubicBezTo>
                <a:cubicBezTo>
                  <a:pt x="164" y="189"/>
                  <a:pt x="168" y="188"/>
                  <a:pt x="172" y="185"/>
                </a:cubicBezTo>
                <a:cubicBezTo>
                  <a:pt x="173" y="185"/>
                  <a:pt x="173" y="185"/>
                  <a:pt x="173" y="185"/>
                </a:cubicBezTo>
                <a:cubicBezTo>
                  <a:pt x="174" y="185"/>
                  <a:pt x="174" y="185"/>
                  <a:pt x="174" y="185"/>
                </a:cubicBezTo>
                <a:cubicBezTo>
                  <a:pt x="185" y="199"/>
                  <a:pt x="195" y="213"/>
                  <a:pt x="203" y="228"/>
                </a:cubicBezTo>
                <a:cubicBezTo>
                  <a:pt x="204" y="229"/>
                  <a:pt x="204" y="229"/>
                  <a:pt x="204" y="229"/>
                </a:cubicBezTo>
                <a:lnTo>
                  <a:pt x="203" y="229"/>
                </a:lnTo>
                <a:close/>
                <a:moveTo>
                  <a:pt x="243" y="170"/>
                </a:moveTo>
                <a:cubicBezTo>
                  <a:pt x="241" y="182"/>
                  <a:pt x="236" y="193"/>
                  <a:pt x="229" y="203"/>
                </a:cubicBezTo>
                <a:cubicBezTo>
                  <a:pt x="229" y="204"/>
                  <a:pt x="229" y="204"/>
                  <a:pt x="229" y="204"/>
                </a:cubicBezTo>
                <a:cubicBezTo>
                  <a:pt x="228" y="203"/>
                  <a:pt x="228" y="203"/>
                  <a:pt x="228" y="203"/>
                </a:cubicBezTo>
                <a:cubicBezTo>
                  <a:pt x="212" y="195"/>
                  <a:pt x="198" y="185"/>
                  <a:pt x="185" y="174"/>
                </a:cubicBezTo>
                <a:cubicBezTo>
                  <a:pt x="185" y="173"/>
                  <a:pt x="185" y="173"/>
                  <a:pt x="185" y="173"/>
                </a:cubicBezTo>
                <a:cubicBezTo>
                  <a:pt x="185" y="172"/>
                  <a:pt x="185" y="172"/>
                  <a:pt x="185" y="172"/>
                </a:cubicBezTo>
                <a:cubicBezTo>
                  <a:pt x="188" y="169"/>
                  <a:pt x="189" y="164"/>
                  <a:pt x="190" y="160"/>
                </a:cubicBezTo>
                <a:cubicBezTo>
                  <a:pt x="191" y="159"/>
                  <a:pt x="191" y="159"/>
                  <a:pt x="191" y="159"/>
                </a:cubicBezTo>
                <a:cubicBezTo>
                  <a:pt x="192" y="159"/>
                  <a:pt x="192" y="159"/>
                  <a:pt x="192" y="159"/>
                </a:cubicBezTo>
                <a:cubicBezTo>
                  <a:pt x="208" y="161"/>
                  <a:pt x="225" y="164"/>
                  <a:pt x="242" y="168"/>
                </a:cubicBezTo>
                <a:cubicBezTo>
                  <a:pt x="243" y="169"/>
                  <a:pt x="243" y="169"/>
                  <a:pt x="243" y="169"/>
                </a:cubicBezTo>
                <a:lnTo>
                  <a:pt x="243" y="170"/>
                </a:lnTo>
                <a:close/>
                <a:moveTo>
                  <a:pt x="242" y="134"/>
                </a:moveTo>
                <a:cubicBezTo>
                  <a:pt x="225" y="139"/>
                  <a:pt x="208" y="142"/>
                  <a:pt x="192" y="143"/>
                </a:cubicBezTo>
                <a:cubicBezTo>
                  <a:pt x="191" y="143"/>
                  <a:pt x="191" y="143"/>
                  <a:pt x="191" y="143"/>
                </a:cubicBezTo>
                <a:cubicBezTo>
                  <a:pt x="190" y="142"/>
                  <a:pt x="190" y="142"/>
                  <a:pt x="190" y="142"/>
                </a:cubicBezTo>
                <a:cubicBezTo>
                  <a:pt x="189" y="137"/>
                  <a:pt x="188" y="133"/>
                  <a:pt x="185" y="130"/>
                </a:cubicBezTo>
                <a:cubicBezTo>
                  <a:pt x="185" y="129"/>
                  <a:pt x="185" y="129"/>
                  <a:pt x="185" y="129"/>
                </a:cubicBezTo>
                <a:cubicBezTo>
                  <a:pt x="186" y="128"/>
                  <a:pt x="186" y="128"/>
                  <a:pt x="186" y="128"/>
                </a:cubicBezTo>
                <a:cubicBezTo>
                  <a:pt x="199" y="117"/>
                  <a:pt x="213" y="107"/>
                  <a:pt x="228" y="99"/>
                </a:cubicBezTo>
                <a:cubicBezTo>
                  <a:pt x="229" y="98"/>
                  <a:pt x="229" y="98"/>
                  <a:pt x="229" y="98"/>
                </a:cubicBezTo>
                <a:cubicBezTo>
                  <a:pt x="230" y="99"/>
                  <a:pt x="230" y="99"/>
                  <a:pt x="230" y="99"/>
                </a:cubicBezTo>
                <a:cubicBezTo>
                  <a:pt x="236" y="109"/>
                  <a:pt x="241" y="120"/>
                  <a:pt x="243" y="132"/>
                </a:cubicBezTo>
                <a:cubicBezTo>
                  <a:pt x="243" y="133"/>
                  <a:pt x="243" y="133"/>
                  <a:pt x="243" y="133"/>
                </a:cubicBezTo>
                <a:lnTo>
                  <a:pt x="242" y="134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  <a:effectLst>
            <a:outerShdw blurRad="190500" dist="76200" dir="2700000" algn="tl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159" name="Group 158"/>
          <p:cNvGrpSpPr/>
          <p:nvPr/>
        </p:nvGrpSpPr>
        <p:grpSpPr>
          <a:xfrm>
            <a:off x="6438763" y="10172524"/>
            <a:ext cx="1842484" cy="1842484"/>
            <a:chOff x="5766763" y="1427609"/>
            <a:chExt cx="2091678" cy="2091678"/>
          </a:xfrm>
        </p:grpSpPr>
        <p:sp>
          <p:nvSpPr>
            <p:cNvPr id="160" name="Oval 159"/>
            <p:cNvSpPr/>
            <p:nvPr/>
          </p:nvSpPr>
          <p:spPr>
            <a:xfrm>
              <a:off x="5766763" y="1427609"/>
              <a:ext cx="2091678" cy="2091678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ffectLst>
              <a:outerShdw blurRad="571500" dist="723900" dir="2700000" algn="tl" rotWithShape="0">
                <a:prstClr val="black">
                  <a:alpha val="32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1" name="Oval 160"/>
            <p:cNvSpPr/>
            <p:nvPr/>
          </p:nvSpPr>
          <p:spPr>
            <a:xfrm>
              <a:off x="5817212" y="1505850"/>
              <a:ext cx="1939278" cy="1939278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ffectLst>
              <a:outerShdw blurRad="571500" dist="723900" dir="2700000" algn="tl" rotWithShape="0">
                <a:prstClr val="black">
                  <a:alpha val="32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62" name="Freeform 161"/>
          <p:cNvSpPr>
            <a:spLocks noEditPoints="1"/>
          </p:cNvSpPr>
          <p:nvPr/>
        </p:nvSpPr>
        <p:spPr bwMode="auto">
          <a:xfrm>
            <a:off x="8351571" y="8494554"/>
            <a:ext cx="2682076" cy="2678782"/>
          </a:xfrm>
          <a:custGeom>
            <a:avLst/>
            <a:gdLst>
              <a:gd name="T0" fmla="*/ 286 w 302"/>
              <a:gd name="T1" fmla="*/ 129 h 302"/>
              <a:gd name="T2" fmla="*/ 282 w 302"/>
              <a:gd name="T3" fmla="*/ 112 h 302"/>
              <a:gd name="T4" fmla="*/ 285 w 302"/>
              <a:gd name="T5" fmla="*/ 82 h 302"/>
              <a:gd name="T6" fmla="*/ 264 w 302"/>
              <a:gd name="T7" fmla="*/ 72 h 302"/>
              <a:gd name="T8" fmla="*/ 252 w 302"/>
              <a:gd name="T9" fmla="*/ 58 h 302"/>
              <a:gd name="T10" fmla="*/ 236 w 302"/>
              <a:gd name="T11" fmla="*/ 34 h 302"/>
              <a:gd name="T12" fmla="*/ 219 w 302"/>
              <a:gd name="T13" fmla="*/ 23 h 302"/>
              <a:gd name="T14" fmla="*/ 191 w 302"/>
              <a:gd name="T15" fmla="*/ 20 h 302"/>
              <a:gd name="T16" fmla="*/ 173 w 302"/>
              <a:gd name="T17" fmla="*/ 15 h 302"/>
              <a:gd name="T18" fmla="*/ 155 w 302"/>
              <a:gd name="T19" fmla="*/ 0 h 302"/>
              <a:gd name="T20" fmla="*/ 141 w 302"/>
              <a:gd name="T21" fmla="*/ 14 h 302"/>
              <a:gd name="T22" fmla="*/ 113 w 302"/>
              <a:gd name="T23" fmla="*/ 12 h 302"/>
              <a:gd name="T24" fmla="*/ 94 w 302"/>
              <a:gd name="T25" fmla="*/ 18 h 302"/>
              <a:gd name="T26" fmla="*/ 73 w 302"/>
              <a:gd name="T27" fmla="*/ 38 h 302"/>
              <a:gd name="T28" fmla="*/ 59 w 302"/>
              <a:gd name="T29" fmla="*/ 49 h 302"/>
              <a:gd name="T30" fmla="*/ 35 w 302"/>
              <a:gd name="T31" fmla="*/ 54 h 302"/>
              <a:gd name="T32" fmla="*/ 32 w 302"/>
              <a:gd name="T33" fmla="*/ 84 h 302"/>
              <a:gd name="T34" fmla="*/ 24 w 302"/>
              <a:gd name="T35" fmla="*/ 99 h 302"/>
              <a:gd name="T36" fmla="*/ 3 w 302"/>
              <a:gd name="T37" fmla="*/ 121 h 302"/>
              <a:gd name="T38" fmla="*/ 14 w 302"/>
              <a:gd name="T39" fmla="*/ 142 h 302"/>
              <a:gd name="T40" fmla="*/ 7 w 302"/>
              <a:gd name="T41" fmla="*/ 157 h 302"/>
              <a:gd name="T42" fmla="*/ 9 w 302"/>
              <a:gd name="T43" fmla="*/ 177 h 302"/>
              <a:gd name="T44" fmla="*/ 24 w 302"/>
              <a:gd name="T45" fmla="*/ 201 h 302"/>
              <a:gd name="T46" fmla="*/ 31 w 302"/>
              <a:gd name="T47" fmla="*/ 218 h 302"/>
              <a:gd name="T48" fmla="*/ 30 w 302"/>
              <a:gd name="T49" fmla="*/ 242 h 302"/>
              <a:gd name="T50" fmla="*/ 59 w 302"/>
              <a:gd name="T51" fmla="*/ 252 h 302"/>
              <a:gd name="T52" fmla="*/ 73 w 302"/>
              <a:gd name="T53" fmla="*/ 263 h 302"/>
              <a:gd name="T54" fmla="*/ 89 w 302"/>
              <a:gd name="T55" fmla="*/ 289 h 302"/>
              <a:gd name="T56" fmla="*/ 112 w 302"/>
              <a:gd name="T57" fmla="*/ 283 h 302"/>
              <a:gd name="T58" fmla="*/ 130 w 302"/>
              <a:gd name="T59" fmla="*/ 286 h 302"/>
              <a:gd name="T60" fmla="*/ 155 w 302"/>
              <a:gd name="T61" fmla="*/ 302 h 302"/>
              <a:gd name="T62" fmla="*/ 173 w 302"/>
              <a:gd name="T63" fmla="*/ 286 h 302"/>
              <a:gd name="T64" fmla="*/ 190 w 302"/>
              <a:gd name="T65" fmla="*/ 282 h 302"/>
              <a:gd name="T66" fmla="*/ 220 w 302"/>
              <a:gd name="T67" fmla="*/ 285 h 302"/>
              <a:gd name="T68" fmla="*/ 230 w 302"/>
              <a:gd name="T69" fmla="*/ 263 h 302"/>
              <a:gd name="T70" fmla="*/ 243 w 302"/>
              <a:gd name="T71" fmla="*/ 251 h 302"/>
              <a:gd name="T72" fmla="*/ 268 w 302"/>
              <a:gd name="T73" fmla="*/ 236 h 302"/>
              <a:gd name="T74" fmla="*/ 278 w 302"/>
              <a:gd name="T75" fmla="*/ 219 h 302"/>
              <a:gd name="T76" fmla="*/ 282 w 302"/>
              <a:gd name="T77" fmla="*/ 190 h 302"/>
              <a:gd name="T78" fmla="*/ 287 w 302"/>
              <a:gd name="T79" fmla="*/ 173 h 302"/>
              <a:gd name="T80" fmla="*/ 302 w 302"/>
              <a:gd name="T81" fmla="*/ 155 h 302"/>
              <a:gd name="T82" fmla="*/ 170 w 302"/>
              <a:gd name="T83" fmla="*/ 59 h 302"/>
              <a:gd name="T84" fmla="*/ 160 w 302"/>
              <a:gd name="T85" fmla="*/ 111 h 302"/>
              <a:gd name="T86" fmla="*/ 143 w 302"/>
              <a:gd name="T87" fmla="*/ 110 h 302"/>
              <a:gd name="T88" fmla="*/ 98 w 302"/>
              <a:gd name="T89" fmla="*/ 73 h 302"/>
              <a:gd name="T90" fmla="*/ 117 w 302"/>
              <a:gd name="T91" fmla="*/ 128 h 302"/>
              <a:gd name="T92" fmla="*/ 59 w 302"/>
              <a:gd name="T93" fmla="*/ 132 h 302"/>
              <a:gd name="T94" fmla="*/ 110 w 302"/>
              <a:gd name="T95" fmla="*/ 159 h 302"/>
              <a:gd name="T96" fmla="*/ 143 w 302"/>
              <a:gd name="T97" fmla="*/ 191 h 302"/>
              <a:gd name="T98" fmla="*/ 128 w 302"/>
              <a:gd name="T99" fmla="*/ 185 h 302"/>
              <a:gd name="T100" fmla="*/ 130 w 302"/>
              <a:gd name="T101" fmla="*/ 171 h 302"/>
              <a:gd name="T102" fmla="*/ 203 w 302"/>
              <a:gd name="T103" fmla="*/ 229 h 302"/>
              <a:gd name="T104" fmla="*/ 172 w 302"/>
              <a:gd name="T105" fmla="*/ 185 h 302"/>
              <a:gd name="T106" fmla="*/ 229 w 302"/>
              <a:gd name="T107" fmla="*/ 203 h 302"/>
              <a:gd name="T108" fmla="*/ 191 w 302"/>
              <a:gd name="T109" fmla="*/ 159 h 302"/>
              <a:gd name="T110" fmla="*/ 191 w 302"/>
              <a:gd name="T111" fmla="*/ 143 h 302"/>
              <a:gd name="T112" fmla="*/ 230 w 302"/>
              <a:gd name="T113" fmla="*/ 99 h 3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302" h="302">
                <a:moveTo>
                  <a:pt x="302" y="147"/>
                </a:moveTo>
                <a:cubicBezTo>
                  <a:pt x="300" y="146"/>
                  <a:pt x="297" y="145"/>
                  <a:pt x="295" y="145"/>
                </a:cubicBezTo>
                <a:cubicBezTo>
                  <a:pt x="293" y="144"/>
                  <a:pt x="290" y="143"/>
                  <a:pt x="288" y="142"/>
                </a:cubicBezTo>
                <a:cubicBezTo>
                  <a:pt x="287" y="142"/>
                  <a:pt x="287" y="142"/>
                  <a:pt x="287" y="142"/>
                </a:cubicBezTo>
                <a:cubicBezTo>
                  <a:pt x="287" y="141"/>
                  <a:pt x="287" y="141"/>
                  <a:pt x="287" y="141"/>
                </a:cubicBezTo>
                <a:cubicBezTo>
                  <a:pt x="287" y="137"/>
                  <a:pt x="287" y="133"/>
                  <a:pt x="286" y="130"/>
                </a:cubicBezTo>
                <a:cubicBezTo>
                  <a:pt x="286" y="129"/>
                  <a:pt x="286" y="129"/>
                  <a:pt x="286" y="129"/>
                </a:cubicBezTo>
                <a:cubicBezTo>
                  <a:pt x="287" y="128"/>
                  <a:pt x="287" y="128"/>
                  <a:pt x="287" y="128"/>
                </a:cubicBezTo>
                <a:cubicBezTo>
                  <a:pt x="289" y="127"/>
                  <a:pt x="291" y="126"/>
                  <a:pt x="293" y="125"/>
                </a:cubicBezTo>
                <a:cubicBezTo>
                  <a:pt x="295" y="123"/>
                  <a:pt x="297" y="122"/>
                  <a:pt x="299" y="121"/>
                </a:cubicBezTo>
                <a:cubicBezTo>
                  <a:pt x="299" y="118"/>
                  <a:pt x="298" y="116"/>
                  <a:pt x="297" y="113"/>
                </a:cubicBezTo>
                <a:cubicBezTo>
                  <a:pt x="295" y="113"/>
                  <a:pt x="293" y="113"/>
                  <a:pt x="290" y="113"/>
                </a:cubicBezTo>
                <a:cubicBezTo>
                  <a:pt x="288" y="112"/>
                  <a:pt x="285" y="112"/>
                  <a:pt x="283" y="112"/>
                </a:cubicBezTo>
                <a:cubicBezTo>
                  <a:pt x="282" y="112"/>
                  <a:pt x="282" y="112"/>
                  <a:pt x="282" y="112"/>
                </a:cubicBezTo>
                <a:cubicBezTo>
                  <a:pt x="282" y="111"/>
                  <a:pt x="282" y="111"/>
                  <a:pt x="282" y="111"/>
                </a:cubicBezTo>
                <a:cubicBezTo>
                  <a:pt x="281" y="108"/>
                  <a:pt x="279" y="104"/>
                  <a:pt x="278" y="100"/>
                </a:cubicBezTo>
                <a:cubicBezTo>
                  <a:pt x="278" y="99"/>
                  <a:pt x="278" y="99"/>
                  <a:pt x="278" y="99"/>
                </a:cubicBezTo>
                <a:cubicBezTo>
                  <a:pt x="278" y="99"/>
                  <a:pt x="278" y="99"/>
                  <a:pt x="278" y="99"/>
                </a:cubicBezTo>
                <a:cubicBezTo>
                  <a:pt x="280" y="97"/>
                  <a:pt x="282" y="95"/>
                  <a:pt x="284" y="94"/>
                </a:cubicBezTo>
                <a:cubicBezTo>
                  <a:pt x="285" y="92"/>
                  <a:pt x="287" y="90"/>
                  <a:pt x="289" y="89"/>
                </a:cubicBezTo>
                <a:cubicBezTo>
                  <a:pt x="288" y="86"/>
                  <a:pt x="286" y="84"/>
                  <a:pt x="285" y="82"/>
                </a:cubicBezTo>
                <a:cubicBezTo>
                  <a:pt x="283" y="82"/>
                  <a:pt x="281" y="82"/>
                  <a:pt x="278" y="83"/>
                </a:cubicBezTo>
                <a:cubicBezTo>
                  <a:pt x="276" y="83"/>
                  <a:pt x="273" y="83"/>
                  <a:pt x="271" y="84"/>
                </a:cubicBezTo>
                <a:cubicBezTo>
                  <a:pt x="270" y="84"/>
                  <a:pt x="270" y="84"/>
                  <a:pt x="270" y="84"/>
                </a:cubicBezTo>
                <a:cubicBezTo>
                  <a:pt x="270" y="83"/>
                  <a:pt x="270" y="83"/>
                  <a:pt x="270" y="83"/>
                </a:cubicBezTo>
                <a:cubicBezTo>
                  <a:pt x="268" y="80"/>
                  <a:pt x="266" y="76"/>
                  <a:pt x="264" y="73"/>
                </a:cubicBezTo>
                <a:cubicBezTo>
                  <a:pt x="263" y="72"/>
                  <a:pt x="263" y="72"/>
                  <a:pt x="263" y="72"/>
                </a:cubicBezTo>
                <a:cubicBezTo>
                  <a:pt x="264" y="72"/>
                  <a:pt x="264" y="72"/>
                  <a:pt x="264" y="72"/>
                </a:cubicBezTo>
                <a:cubicBezTo>
                  <a:pt x="265" y="70"/>
                  <a:pt x="266" y="68"/>
                  <a:pt x="268" y="66"/>
                </a:cubicBezTo>
                <a:cubicBezTo>
                  <a:pt x="269" y="64"/>
                  <a:pt x="270" y="62"/>
                  <a:pt x="271" y="60"/>
                </a:cubicBezTo>
                <a:cubicBezTo>
                  <a:pt x="270" y="58"/>
                  <a:pt x="268" y="56"/>
                  <a:pt x="267" y="54"/>
                </a:cubicBezTo>
                <a:cubicBezTo>
                  <a:pt x="264" y="54"/>
                  <a:pt x="262" y="55"/>
                  <a:pt x="260" y="56"/>
                </a:cubicBezTo>
                <a:cubicBezTo>
                  <a:pt x="258" y="57"/>
                  <a:pt x="255" y="58"/>
                  <a:pt x="253" y="59"/>
                </a:cubicBezTo>
                <a:cubicBezTo>
                  <a:pt x="252" y="59"/>
                  <a:pt x="252" y="59"/>
                  <a:pt x="252" y="59"/>
                </a:cubicBezTo>
                <a:cubicBezTo>
                  <a:pt x="252" y="58"/>
                  <a:pt x="252" y="58"/>
                  <a:pt x="252" y="58"/>
                </a:cubicBezTo>
                <a:cubicBezTo>
                  <a:pt x="249" y="55"/>
                  <a:pt x="246" y="53"/>
                  <a:pt x="243" y="50"/>
                </a:cubicBezTo>
                <a:cubicBezTo>
                  <a:pt x="243" y="49"/>
                  <a:pt x="243" y="49"/>
                  <a:pt x="243" y="49"/>
                </a:cubicBezTo>
                <a:cubicBezTo>
                  <a:pt x="243" y="49"/>
                  <a:pt x="243" y="49"/>
                  <a:pt x="243" y="49"/>
                </a:cubicBezTo>
                <a:cubicBezTo>
                  <a:pt x="244" y="47"/>
                  <a:pt x="245" y="44"/>
                  <a:pt x="246" y="42"/>
                </a:cubicBezTo>
                <a:cubicBezTo>
                  <a:pt x="247" y="40"/>
                  <a:pt x="247" y="37"/>
                  <a:pt x="248" y="35"/>
                </a:cubicBezTo>
                <a:cubicBezTo>
                  <a:pt x="246" y="33"/>
                  <a:pt x="244" y="32"/>
                  <a:pt x="242" y="30"/>
                </a:cubicBezTo>
                <a:cubicBezTo>
                  <a:pt x="240" y="31"/>
                  <a:pt x="238" y="33"/>
                  <a:pt x="236" y="34"/>
                </a:cubicBezTo>
                <a:cubicBezTo>
                  <a:pt x="234" y="36"/>
                  <a:pt x="232" y="37"/>
                  <a:pt x="230" y="38"/>
                </a:cubicBezTo>
                <a:cubicBezTo>
                  <a:pt x="229" y="39"/>
                  <a:pt x="229" y="39"/>
                  <a:pt x="229" y="39"/>
                </a:cubicBezTo>
                <a:cubicBezTo>
                  <a:pt x="228" y="38"/>
                  <a:pt x="228" y="38"/>
                  <a:pt x="228" y="38"/>
                </a:cubicBezTo>
                <a:cubicBezTo>
                  <a:pt x="225" y="36"/>
                  <a:pt x="222" y="34"/>
                  <a:pt x="219" y="32"/>
                </a:cubicBezTo>
                <a:cubicBezTo>
                  <a:pt x="218" y="32"/>
                  <a:pt x="218" y="32"/>
                  <a:pt x="218" y="32"/>
                </a:cubicBezTo>
                <a:cubicBezTo>
                  <a:pt x="218" y="31"/>
                  <a:pt x="218" y="31"/>
                  <a:pt x="218" y="31"/>
                </a:cubicBezTo>
                <a:cubicBezTo>
                  <a:pt x="218" y="28"/>
                  <a:pt x="219" y="26"/>
                  <a:pt x="219" y="23"/>
                </a:cubicBezTo>
                <a:cubicBezTo>
                  <a:pt x="219" y="21"/>
                  <a:pt x="220" y="19"/>
                  <a:pt x="220" y="16"/>
                </a:cubicBezTo>
                <a:cubicBezTo>
                  <a:pt x="218" y="15"/>
                  <a:pt x="215" y="14"/>
                  <a:pt x="213" y="13"/>
                </a:cubicBezTo>
                <a:cubicBezTo>
                  <a:pt x="211" y="15"/>
                  <a:pt x="210" y="16"/>
                  <a:pt x="208" y="18"/>
                </a:cubicBezTo>
                <a:cubicBezTo>
                  <a:pt x="206" y="20"/>
                  <a:pt x="205" y="22"/>
                  <a:pt x="203" y="23"/>
                </a:cubicBezTo>
                <a:cubicBezTo>
                  <a:pt x="202" y="24"/>
                  <a:pt x="202" y="24"/>
                  <a:pt x="202" y="24"/>
                </a:cubicBezTo>
                <a:cubicBezTo>
                  <a:pt x="202" y="24"/>
                  <a:pt x="202" y="24"/>
                  <a:pt x="202" y="24"/>
                </a:cubicBezTo>
                <a:cubicBezTo>
                  <a:pt x="198" y="22"/>
                  <a:pt x="194" y="21"/>
                  <a:pt x="191" y="20"/>
                </a:cubicBezTo>
                <a:cubicBezTo>
                  <a:pt x="190" y="20"/>
                  <a:pt x="190" y="20"/>
                  <a:pt x="190" y="20"/>
                </a:cubicBezTo>
                <a:cubicBezTo>
                  <a:pt x="190" y="19"/>
                  <a:pt x="190" y="19"/>
                  <a:pt x="190" y="19"/>
                </a:cubicBezTo>
                <a:cubicBezTo>
                  <a:pt x="189" y="17"/>
                  <a:pt x="189" y="14"/>
                  <a:pt x="189" y="12"/>
                </a:cubicBezTo>
                <a:cubicBezTo>
                  <a:pt x="189" y="9"/>
                  <a:pt x="189" y="7"/>
                  <a:pt x="188" y="4"/>
                </a:cubicBezTo>
                <a:cubicBezTo>
                  <a:pt x="186" y="4"/>
                  <a:pt x="183" y="3"/>
                  <a:pt x="181" y="3"/>
                </a:cubicBezTo>
                <a:cubicBezTo>
                  <a:pt x="180" y="4"/>
                  <a:pt x="178" y="7"/>
                  <a:pt x="177" y="9"/>
                </a:cubicBezTo>
                <a:cubicBezTo>
                  <a:pt x="176" y="11"/>
                  <a:pt x="175" y="13"/>
                  <a:pt x="173" y="15"/>
                </a:cubicBezTo>
                <a:cubicBezTo>
                  <a:pt x="173" y="16"/>
                  <a:pt x="173" y="16"/>
                  <a:pt x="173" y="16"/>
                </a:cubicBezTo>
                <a:cubicBezTo>
                  <a:pt x="172" y="16"/>
                  <a:pt x="172" y="16"/>
                  <a:pt x="172" y="16"/>
                </a:cubicBezTo>
                <a:cubicBezTo>
                  <a:pt x="168" y="15"/>
                  <a:pt x="165" y="15"/>
                  <a:pt x="161" y="14"/>
                </a:cubicBezTo>
                <a:cubicBezTo>
                  <a:pt x="160" y="14"/>
                  <a:pt x="160" y="14"/>
                  <a:pt x="160" y="14"/>
                </a:cubicBezTo>
                <a:cubicBezTo>
                  <a:pt x="159" y="14"/>
                  <a:pt x="159" y="14"/>
                  <a:pt x="159" y="14"/>
                </a:cubicBezTo>
                <a:cubicBezTo>
                  <a:pt x="159" y="11"/>
                  <a:pt x="158" y="9"/>
                  <a:pt x="157" y="7"/>
                </a:cubicBezTo>
                <a:cubicBezTo>
                  <a:pt x="156" y="4"/>
                  <a:pt x="156" y="2"/>
                  <a:pt x="155" y="0"/>
                </a:cubicBezTo>
                <a:cubicBezTo>
                  <a:pt x="155" y="0"/>
                  <a:pt x="155" y="0"/>
                  <a:pt x="155" y="0"/>
                </a:cubicBezTo>
                <a:cubicBezTo>
                  <a:pt x="152" y="0"/>
                  <a:pt x="150" y="0"/>
                  <a:pt x="147" y="0"/>
                </a:cubicBezTo>
                <a:cubicBezTo>
                  <a:pt x="147" y="0"/>
                  <a:pt x="147" y="0"/>
                  <a:pt x="147" y="0"/>
                </a:cubicBezTo>
                <a:cubicBezTo>
                  <a:pt x="146" y="2"/>
                  <a:pt x="145" y="4"/>
                  <a:pt x="145" y="7"/>
                </a:cubicBezTo>
                <a:cubicBezTo>
                  <a:pt x="144" y="9"/>
                  <a:pt x="143" y="11"/>
                  <a:pt x="142" y="14"/>
                </a:cubicBezTo>
                <a:cubicBezTo>
                  <a:pt x="142" y="14"/>
                  <a:pt x="142" y="14"/>
                  <a:pt x="142" y="14"/>
                </a:cubicBezTo>
                <a:cubicBezTo>
                  <a:pt x="141" y="14"/>
                  <a:pt x="141" y="14"/>
                  <a:pt x="141" y="14"/>
                </a:cubicBezTo>
                <a:cubicBezTo>
                  <a:pt x="137" y="15"/>
                  <a:pt x="133" y="15"/>
                  <a:pt x="130" y="16"/>
                </a:cubicBezTo>
                <a:cubicBezTo>
                  <a:pt x="129" y="16"/>
                  <a:pt x="129" y="16"/>
                  <a:pt x="129" y="16"/>
                </a:cubicBezTo>
                <a:cubicBezTo>
                  <a:pt x="129" y="15"/>
                  <a:pt x="129" y="15"/>
                  <a:pt x="129" y="15"/>
                </a:cubicBezTo>
                <a:cubicBezTo>
                  <a:pt x="127" y="13"/>
                  <a:pt x="126" y="11"/>
                  <a:pt x="125" y="9"/>
                </a:cubicBezTo>
                <a:cubicBezTo>
                  <a:pt x="123" y="7"/>
                  <a:pt x="122" y="4"/>
                  <a:pt x="121" y="3"/>
                </a:cubicBezTo>
                <a:cubicBezTo>
                  <a:pt x="118" y="3"/>
                  <a:pt x="116" y="4"/>
                  <a:pt x="113" y="4"/>
                </a:cubicBezTo>
                <a:cubicBezTo>
                  <a:pt x="113" y="7"/>
                  <a:pt x="113" y="9"/>
                  <a:pt x="113" y="12"/>
                </a:cubicBezTo>
                <a:cubicBezTo>
                  <a:pt x="113" y="14"/>
                  <a:pt x="112" y="17"/>
                  <a:pt x="112" y="19"/>
                </a:cubicBezTo>
                <a:cubicBezTo>
                  <a:pt x="112" y="20"/>
                  <a:pt x="112" y="20"/>
                  <a:pt x="112" y="20"/>
                </a:cubicBezTo>
                <a:cubicBezTo>
                  <a:pt x="111" y="20"/>
                  <a:pt x="111" y="20"/>
                  <a:pt x="111" y="20"/>
                </a:cubicBezTo>
                <a:cubicBezTo>
                  <a:pt x="108" y="21"/>
                  <a:pt x="104" y="22"/>
                  <a:pt x="100" y="24"/>
                </a:cubicBezTo>
                <a:cubicBezTo>
                  <a:pt x="100" y="24"/>
                  <a:pt x="100" y="24"/>
                  <a:pt x="100" y="24"/>
                </a:cubicBezTo>
                <a:cubicBezTo>
                  <a:pt x="99" y="23"/>
                  <a:pt x="99" y="23"/>
                  <a:pt x="99" y="23"/>
                </a:cubicBezTo>
                <a:cubicBezTo>
                  <a:pt x="97" y="22"/>
                  <a:pt x="96" y="20"/>
                  <a:pt x="94" y="18"/>
                </a:cubicBezTo>
                <a:cubicBezTo>
                  <a:pt x="92" y="16"/>
                  <a:pt x="90" y="15"/>
                  <a:pt x="89" y="13"/>
                </a:cubicBezTo>
                <a:cubicBezTo>
                  <a:pt x="86" y="14"/>
                  <a:pt x="84" y="15"/>
                  <a:pt x="82" y="16"/>
                </a:cubicBezTo>
                <a:cubicBezTo>
                  <a:pt x="82" y="19"/>
                  <a:pt x="82" y="21"/>
                  <a:pt x="83" y="23"/>
                </a:cubicBezTo>
                <a:cubicBezTo>
                  <a:pt x="83" y="26"/>
                  <a:pt x="83" y="28"/>
                  <a:pt x="84" y="31"/>
                </a:cubicBezTo>
                <a:cubicBezTo>
                  <a:pt x="84" y="32"/>
                  <a:pt x="84" y="32"/>
                  <a:pt x="84" y="32"/>
                </a:cubicBezTo>
                <a:cubicBezTo>
                  <a:pt x="83" y="32"/>
                  <a:pt x="83" y="32"/>
                  <a:pt x="83" y="32"/>
                </a:cubicBezTo>
                <a:cubicBezTo>
                  <a:pt x="80" y="34"/>
                  <a:pt x="76" y="36"/>
                  <a:pt x="73" y="38"/>
                </a:cubicBezTo>
                <a:cubicBezTo>
                  <a:pt x="73" y="39"/>
                  <a:pt x="73" y="39"/>
                  <a:pt x="73" y="39"/>
                </a:cubicBezTo>
                <a:cubicBezTo>
                  <a:pt x="72" y="38"/>
                  <a:pt x="72" y="38"/>
                  <a:pt x="72" y="38"/>
                </a:cubicBezTo>
                <a:cubicBezTo>
                  <a:pt x="70" y="37"/>
                  <a:pt x="68" y="36"/>
                  <a:pt x="66" y="34"/>
                </a:cubicBezTo>
                <a:cubicBezTo>
                  <a:pt x="64" y="33"/>
                  <a:pt x="62" y="31"/>
                  <a:pt x="60" y="30"/>
                </a:cubicBezTo>
                <a:cubicBezTo>
                  <a:pt x="58" y="32"/>
                  <a:pt x="56" y="33"/>
                  <a:pt x="54" y="35"/>
                </a:cubicBezTo>
                <a:cubicBezTo>
                  <a:pt x="54" y="37"/>
                  <a:pt x="55" y="40"/>
                  <a:pt x="56" y="42"/>
                </a:cubicBezTo>
                <a:cubicBezTo>
                  <a:pt x="57" y="44"/>
                  <a:pt x="58" y="47"/>
                  <a:pt x="59" y="49"/>
                </a:cubicBezTo>
                <a:cubicBezTo>
                  <a:pt x="59" y="49"/>
                  <a:pt x="59" y="49"/>
                  <a:pt x="59" y="49"/>
                </a:cubicBezTo>
                <a:cubicBezTo>
                  <a:pt x="58" y="50"/>
                  <a:pt x="58" y="50"/>
                  <a:pt x="58" y="50"/>
                </a:cubicBezTo>
                <a:cubicBezTo>
                  <a:pt x="56" y="53"/>
                  <a:pt x="53" y="55"/>
                  <a:pt x="50" y="58"/>
                </a:cubicBezTo>
                <a:cubicBezTo>
                  <a:pt x="50" y="59"/>
                  <a:pt x="50" y="59"/>
                  <a:pt x="50" y="59"/>
                </a:cubicBezTo>
                <a:cubicBezTo>
                  <a:pt x="49" y="59"/>
                  <a:pt x="49" y="59"/>
                  <a:pt x="49" y="59"/>
                </a:cubicBezTo>
                <a:cubicBezTo>
                  <a:pt x="47" y="58"/>
                  <a:pt x="44" y="57"/>
                  <a:pt x="42" y="56"/>
                </a:cubicBezTo>
                <a:cubicBezTo>
                  <a:pt x="40" y="55"/>
                  <a:pt x="37" y="54"/>
                  <a:pt x="35" y="54"/>
                </a:cubicBezTo>
                <a:cubicBezTo>
                  <a:pt x="33" y="56"/>
                  <a:pt x="32" y="58"/>
                  <a:pt x="30" y="60"/>
                </a:cubicBezTo>
                <a:cubicBezTo>
                  <a:pt x="32" y="62"/>
                  <a:pt x="33" y="64"/>
                  <a:pt x="34" y="66"/>
                </a:cubicBezTo>
                <a:cubicBezTo>
                  <a:pt x="36" y="68"/>
                  <a:pt x="37" y="70"/>
                  <a:pt x="38" y="72"/>
                </a:cubicBezTo>
                <a:cubicBezTo>
                  <a:pt x="39" y="72"/>
                  <a:pt x="39" y="72"/>
                  <a:pt x="39" y="72"/>
                </a:cubicBezTo>
                <a:cubicBezTo>
                  <a:pt x="38" y="73"/>
                  <a:pt x="38" y="73"/>
                  <a:pt x="38" y="73"/>
                </a:cubicBezTo>
                <a:cubicBezTo>
                  <a:pt x="36" y="76"/>
                  <a:pt x="34" y="80"/>
                  <a:pt x="32" y="83"/>
                </a:cubicBezTo>
                <a:cubicBezTo>
                  <a:pt x="32" y="84"/>
                  <a:pt x="32" y="84"/>
                  <a:pt x="32" y="84"/>
                </a:cubicBezTo>
                <a:cubicBezTo>
                  <a:pt x="31" y="84"/>
                  <a:pt x="31" y="84"/>
                  <a:pt x="31" y="84"/>
                </a:cubicBezTo>
                <a:cubicBezTo>
                  <a:pt x="29" y="83"/>
                  <a:pt x="26" y="83"/>
                  <a:pt x="24" y="83"/>
                </a:cubicBezTo>
                <a:cubicBezTo>
                  <a:pt x="21" y="82"/>
                  <a:pt x="19" y="82"/>
                  <a:pt x="17" y="82"/>
                </a:cubicBezTo>
                <a:cubicBezTo>
                  <a:pt x="15" y="84"/>
                  <a:pt x="14" y="86"/>
                  <a:pt x="13" y="89"/>
                </a:cubicBezTo>
                <a:cubicBezTo>
                  <a:pt x="15" y="90"/>
                  <a:pt x="16" y="92"/>
                  <a:pt x="18" y="94"/>
                </a:cubicBezTo>
                <a:cubicBezTo>
                  <a:pt x="20" y="95"/>
                  <a:pt x="22" y="97"/>
                  <a:pt x="24" y="99"/>
                </a:cubicBezTo>
                <a:cubicBezTo>
                  <a:pt x="24" y="99"/>
                  <a:pt x="24" y="99"/>
                  <a:pt x="24" y="99"/>
                </a:cubicBezTo>
                <a:cubicBezTo>
                  <a:pt x="24" y="100"/>
                  <a:pt x="24" y="100"/>
                  <a:pt x="24" y="100"/>
                </a:cubicBezTo>
                <a:cubicBezTo>
                  <a:pt x="22" y="104"/>
                  <a:pt x="21" y="108"/>
                  <a:pt x="20" y="111"/>
                </a:cubicBezTo>
                <a:cubicBezTo>
                  <a:pt x="20" y="112"/>
                  <a:pt x="20" y="112"/>
                  <a:pt x="20" y="112"/>
                </a:cubicBezTo>
                <a:cubicBezTo>
                  <a:pt x="19" y="112"/>
                  <a:pt x="19" y="112"/>
                  <a:pt x="19" y="112"/>
                </a:cubicBezTo>
                <a:cubicBezTo>
                  <a:pt x="17" y="112"/>
                  <a:pt x="14" y="112"/>
                  <a:pt x="12" y="113"/>
                </a:cubicBezTo>
                <a:cubicBezTo>
                  <a:pt x="9" y="113"/>
                  <a:pt x="7" y="113"/>
                  <a:pt x="4" y="113"/>
                </a:cubicBezTo>
                <a:cubicBezTo>
                  <a:pt x="4" y="116"/>
                  <a:pt x="3" y="118"/>
                  <a:pt x="3" y="121"/>
                </a:cubicBezTo>
                <a:cubicBezTo>
                  <a:pt x="5" y="122"/>
                  <a:pt x="7" y="123"/>
                  <a:pt x="9" y="125"/>
                </a:cubicBezTo>
                <a:cubicBezTo>
                  <a:pt x="11" y="126"/>
                  <a:pt x="13" y="127"/>
                  <a:pt x="15" y="128"/>
                </a:cubicBezTo>
                <a:cubicBezTo>
                  <a:pt x="16" y="129"/>
                  <a:pt x="16" y="129"/>
                  <a:pt x="16" y="129"/>
                </a:cubicBezTo>
                <a:cubicBezTo>
                  <a:pt x="16" y="130"/>
                  <a:pt x="16" y="130"/>
                  <a:pt x="16" y="130"/>
                </a:cubicBezTo>
                <a:cubicBezTo>
                  <a:pt x="15" y="133"/>
                  <a:pt x="15" y="137"/>
                  <a:pt x="15" y="141"/>
                </a:cubicBezTo>
                <a:cubicBezTo>
                  <a:pt x="14" y="142"/>
                  <a:pt x="14" y="142"/>
                  <a:pt x="14" y="142"/>
                </a:cubicBezTo>
                <a:cubicBezTo>
                  <a:pt x="14" y="142"/>
                  <a:pt x="14" y="142"/>
                  <a:pt x="14" y="142"/>
                </a:cubicBezTo>
                <a:cubicBezTo>
                  <a:pt x="12" y="143"/>
                  <a:pt x="9" y="144"/>
                  <a:pt x="7" y="145"/>
                </a:cubicBezTo>
                <a:cubicBezTo>
                  <a:pt x="4" y="145"/>
                  <a:pt x="2" y="146"/>
                  <a:pt x="0" y="147"/>
                </a:cubicBezTo>
                <a:cubicBezTo>
                  <a:pt x="0" y="147"/>
                  <a:pt x="0" y="147"/>
                  <a:pt x="0" y="147"/>
                </a:cubicBezTo>
                <a:cubicBezTo>
                  <a:pt x="0" y="148"/>
                  <a:pt x="0" y="150"/>
                  <a:pt x="0" y="151"/>
                </a:cubicBezTo>
                <a:cubicBezTo>
                  <a:pt x="0" y="152"/>
                  <a:pt x="0" y="153"/>
                  <a:pt x="0" y="155"/>
                </a:cubicBezTo>
                <a:cubicBezTo>
                  <a:pt x="0" y="155"/>
                  <a:pt x="0" y="155"/>
                  <a:pt x="0" y="155"/>
                </a:cubicBezTo>
                <a:cubicBezTo>
                  <a:pt x="2" y="156"/>
                  <a:pt x="4" y="156"/>
                  <a:pt x="7" y="157"/>
                </a:cubicBezTo>
                <a:cubicBezTo>
                  <a:pt x="9" y="158"/>
                  <a:pt x="12" y="158"/>
                  <a:pt x="14" y="159"/>
                </a:cubicBezTo>
                <a:cubicBezTo>
                  <a:pt x="14" y="160"/>
                  <a:pt x="14" y="160"/>
                  <a:pt x="14" y="160"/>
                </a:cubicBezTo>
                <a:cubicBezTo>
                  <a:pt x="15" y="160"/>
                  <a:pt x="15" y="160"/>
                  <a:pt x="15" y="160"/>
                </a:cubicBezTo>
                <a:cubicBezTo>
                  <a:pt x="15" y="165"/>
                  <a:pt x="15" y="168"/>
                  <a:pt x="16" y="172"/>
                </a:cubicBezTo>
                <a:cubicBezTo>
                  <a:pt x="16" y="173"/>
                  <a:pt x="16" y="173"/>
                  <a:pt x="16" y="173"/>
                </a:cubicBezTo>
                <a:cubicBezTo>
                  <a:pt x="15" y="173"/>
                  <a:pt x="15" y="173"/>
                  <a:pt x="15" y="173"/>
                </a:cubicBezTo>
                <a:cubicBezTo>
                  <a:pt x="13" y="174"/>
                  <a:pt x="11" y="176"/>
                  <a:pt x="9" y="177"/>
                </a:cubicBezTo>
                <a:cubicBezTo>
                  <a:pt x="7" y="178"/>
                  <a:pt x="5" y="179"/>
                  <a:pt x="3" y="181"/>
                </a:cubicBezTo>
                <a:cubicBezTo>
                  <a:pt x="3" y="183"/>
                  <a:pt x="4" y="186"/>
                  <a:pt x="4" y="188"/>
                </a:cubicBezTo>
                <a:cubicBezTo>
                  <a:pt x="7" y="189"/>
                  <a:pt x="9" y="189"/>
                  <a:pt x="12" y="189"/>
                </a:cubicBezTo>
                <a:cubicBezTo>
                  <a:pt x="14" y="189"/>
                  <a:pt x="17" y="189"/>
                  <a:pt x="19" y="190"/>
                </a:cubicBezTo>
                <a:cubicBezTo>
                  <a:pt x="20" y="190"/>
                  <a:pt x="20" y="190"/>
                  <a:pt x="20" y="190"/>
                </a:cubicBezTo>
                <a:cubicBezTo>
                  <a:pt x="20" y="190"/>
                  <a:pt x="20" y="190"/>
                  <a:pt x="20" y="190"/>
                </a:cubicBezTo>
                <a:cubicBezTo>
                  <a:pt x="21" y="194"/>
                  <a:pt x="22" y="198"/>
                  <a:pt x="24" y="201"/>
                </a:cubicBezTo>
                <a:cubicBezTo>
                  <a:pt x="24" y="202"/>
                  <a:pt x="24" y="202"/>
                  <a:pt x="24" y="202"/>
                </a:cubicBezTo>
                <a:cubicBezTo>
                  <a:pt x="24" y="203"/>
                  <a:pt x="24" y="203"/>
                  <a:pt x="24" y="203"/>
                </a:cubicBezTo>
                <a:cubicBezTo>
                  <a:pt x="22" y="204"/>
                  <a:pt x="20" y="206"/>
                  <a:pt x="18" y="208"/>
                </a:cubicBezTo>
                <a:cubicBezTo>
                  <a:pt x="16" y="210"/>
                  <a:pt x="15" y="211"/>
                  <a:pt x="13" y="213"/>
                </a:cubicBezTo>
                <a:cubicBezTo>
                  <a:pt x="14" y="215"/>
                  <a:pt x="15" y="218"/>
                  <a:pt x="17" y="220"/>
                </a:cubicBezTo>
                <a:cubicBezTo>
                  <a:pt x="19" y="220"/>
                  <a:pt x="21" y="219"/>
                  <a:pt x="24" y="219"/>
                </a:cubicBezTo>
                <a:cubicBezTo>
                  <a:pt x="26" y="219"/>
                  <a:pt x="29" y="218"/>
                  <a:pt x="31" y="218"/>
                </a:cubicBezTo>
                <a:cubicBezTo>
                  <a:pt x="32" y="218"/>
                  <a:pt x="32" y="218"/>
                  <a:pt x="32" y="218"/>
                </a:cubicBezTo>
                <a:cubicBezTo>
                  <a:pt x="32" y="219"/>
                  <a:pt x="32" y="219"/>
                  <a:pt x="32" y="219"/>
                </a:cubicBezTo>
                <a:cubicBezTo>
                  <a:pt x="34" y="222"/>
                  <a:pt x="36" y="225"/>
                  <a:pt x="38" y="228"/>
                </a:cubicBezTo>
                <a:cubicBezTo>
                  <a:pt x="39" y="229"/>
                  <a:pt x="39" y="229"/>
                  <a:pt x="39" y="229"/>
                </a:cubicBezTo>
                <a:cubicBezTo>
                  <a:pt x="38" y="230"/>
                  <a:pt x="38" y="230"/>
                  <a:pt x="38" y="230"/>
                </a:cubicBezTo>
                <a:cubicBezTo>
                  <a:pt x="37" y="232"/>
                  <a:pt x="36" y="234"/>
                  <a:pt x="34" y="236"/>
                </a:cubicBezTo>
                <a:cubicBezTo>
                  <a:pt x="33" y="238"/>
                  <a:pt x="32" y="240"/>
                  <a:pt x="30" y="242"/>
                </a:cubicBezTo>
                <a:cubicBezTo>
                  <a:pt x="32" y="244"/>
                  <a:pt x="33" y="246"/>
                  <a:pt x="35" y="248"/>
                </a:cubicBezTo>
                <a:cubicBezTo>
                  <a:pt x="37" y="247"/>
                  <a:pt x="40" y="246"/>
                  <a:pt x="42" y="246"/>
                </a:cubicBezTo>
                <a:cubicBezTo>
                  <a:pt x="44" y="245"/>
                  <a:pt x="47" y="244"/>
                  <a:pt x="49" y="243"/>
                </a:cubicBezTo>
                <a:cubicBezTo>
                  <a:pt x="50" y="243"/>
                  <a:pt x="50" y="243"/>
                  <a:pt x="50" y="243"/>
                </a:cubicBezTo>
                <a:cubicBezTo>
                  <a:pt x="50" y="243"/>
                  <a:pt x="50" y="243"/>
                  <a:pt x="50" y="243"/>
                </a:cubicBezTo>
                <a:cubicBezTo>
                  <a:pt x="53" y="246"/>
                  <a:pt x="56" y="249"/>
                  <a:pt x="58" y="251"/>
                </a:cubicBezTo>
                <a:cubicBezTo>
                  <a:pt x="59" y="252"/>
                  <a:pt x="59" y="252"/>
                  <a:pt x="59" y="252"/>
                </a:cubicBezTo>
                <a:cubicBezTo>
                  <a:pt x="59" y="253"/>
                  <a:pt x="59" y="253"/>
                  <a:pt x="59" y="253"/>
                </a:cubicBezTo>
                <a:cubicBezTo>
                  <a:pt x="58" y="255"/>
                  <a:pt x="57" y="257"/>
                  <a:pt x="56" y="260"/>
                </a:cubicBezTo>
                <a:cubicBezTo>
                  <a:pt x="55" y="262"/>
                  <a:pt x="54" y="264"/>
                  <a:pt x="54" y="266"/>
                </a:cubicBezTo>
                <a:cubicBezTo>
                  <a:pt x="56" y="268"/>
                  <a:pt x="58" y="270"/>
                  <a:pt x="60" y="271"/>
                </a:cubicBezTo>
                <a:cubicBezTo>
                  <a:pt x="62" y="270"/>
                  <a:pt x="64" y="269"/>
                  <a:pt x="66" y="267"/>
                </a:cubicBezTo>
                <a:cubicBezTo>
                  <a:pt x="68" y="266"/>
                  <a:pt x="70" y="265"/>
                  <a:pt x="72" y="263"/>
                </a:cubicBezTo>
                <a:cubicBezTo>
                  <a:pt x="73" y="263"/>
                  <a:pt x="73" y="263"/>
                  <a:pt x="73" y="263"/>
                </a:cubicBezTo>
                <a:cubicBezTo>
                  <a:pt x="73" y="263"/>
                  <a:pt x="73" y="263"/>
                  <a:pt x="73" y="263"/>
                </a:cubicBezTo>
                <a:cubicBezTo>
                  <a:pt x="76" y="266"/>
                  <a:pt x="80" y="268"/>
                  <a:pt x="83" y="270"/>
                </a:cubicBezTo>
                <a:cubicBezTo>
                  <a:pt x="84" y="270"/>
                  <a:pt x="84" y="270"/>
                  <a:pt x="84" y="270"/>
                </a:cubicBezTo>
                <a:cubicBezTo>
                  <a:pt x="84" y="271"/>
                  <a:pt x="84" y="271"/>
                  <a:pt x="84" y="271"/>
                </a:cubicBezTo>
                <a:cubicBezTo>
                  <a:pt x="83" y="273"/>
                  <a:pt x="83" y="276"/>
                  <a:pt x="83" y="278"/>
                </a:cubicBezTo>
                <a:cubicBezTo>
                  <a:pt x="82" y="280"/>
                  <a:pt x="82" y="283"/>
                  <a:pt x="82" y="285"/>
                </a:cubicBezTo>
                <a:cubicBezTo>
                  <a:pt x="84" y="286"/>
                  <a:pt x="86" y="287"/>
                  <a:pt x="89" y="289"/>
                </a:cubicBezTo>
                <a:cubicBezTo>
                  <a:pt x="90" y="287"/>
                  <a:pt x="92" y="285"/>
                  <a:pt x="94" y="283"/>
                </a:cubicBezTo>
                <a:cubicBezTo>
                  <a:pt x="96" y="282"/>
                  <a:pt x="97" y="280"/>
                  <a:pt x="99" y="278"/>
                </a:cubicBezTo>
                <a:cubicBezTo>
                  <a:pt x="100" y="278"/>
                  <a:pt x="100" y="278"/>
                  <a:pt x="100" y="278"/>
                </a:cubicBezTo>
                <a:cubicBezTo>
                  <a:pt x="100" y="278"/>
                  <a:pt x="100" y="278"/>
                  <a:pt x="100" y="278"/>
                </a:cubicBezTo>
                <a:cubicBezTo>
                  <a:pt x="104" y="279"/>
                  <a:pt x="108" y="281"/>
                  <a:pt x="111" y="282"/>
                </a:cubicBezTo>
                <a:cubicBezTo>
                  <a:pt x="112" y="282"/>
                  <a:pt x="112" y="282"/>
                  <a:pt x="112" y="282"/>
                </a:cubicBezTo>
                <a:cubicBezTo>
                  <a:pt x="112" y="283"/>
                  <a:pt x="112" y="283"/>
                  <a:pt x="112" y="283"/>
                </a:cubicBezTo>
                <a:cubicBezTo>
                  <a:pt x="112" y="285"/>
                  <a:pt x="113" y="288"/>
                  <a:pt x="113" y="290"/>
                </a:cubicBezTo>
                <a:cubicBezTo>
                  <a:pt x="113" y="292"/>
                  <a:pt x="113" y="295"/>
                  <a:pt x="113" y="297"/>
                </a:cubicBezTo>
                <a:cubicBezTo>
                  <a:pt x="116" y="298"/>
                  <a:pt x="118" y="298"/>
                  <a:pt x="121" y="299"/>
                </a:cubicBezTo>
                <a:cubicBezTo>
                  <a:pt x="122" y="297"/>
                  <a:pt x="124" y="295"/>
                  <a:pt x="125" y="293"/>
                </a:cubicBezTo>
                <a:cubicBezTo>
                  <a:pt x="126" y="291"/>
                  <a:pt x="127" y="288"/>
                  <a:pt x="129" y="287"/>
                </a:cubicBezTo>
                <a:cubicBezTo>
                  <a:pt x="129" y="286"/>
                  <a:pt x="129" y="286"/>
                  <a:pt x="129" y="286"/>
                </a:cubicBezTo>
                <a:cubicBezTo>
                  <a:pt x="130" y="286"/>
                  <a:pt x="130" y="286"/>
                  <a:pt x="130" y="286"/>
                </a:cubicBezTo>
                <a:cubicBezTo>
                  <a:pt x="133" y="286"/>
                  <a:pt x="137" y="287"/>
                  <a:pt x="141" y="287"/>
                </a:cubicBezTo>
                <a:cubicBezTo>
                  <a:pt x="142" y="287"/>
                  <a:pt x="142" y="287"/>
                  <a:pt x="142" y="287"/>
                </a:cubicBezTo>
                <a:cubicBezTo>
                  <a:pt x="142" y="288"/>
                  <a:pt x="142" y="288"/>
                  <a:pt x="142" y="288"/>
                </a:cubicBezTo>
                <a:cubicBezTo>
                  <a:pt x="143" y="290"/>
                  <a:pt x="144" y="293"/>
                  <a:pt x="145" y="295"/>
                </a:cubicBezTo>
                <a:cubicBezTo>
                  <a:pt x="145" y="297"/>
                  <a:pt x="146" y="300"/>
                  <a:pt x="147" y="302"/>
                </a:cubicBezTo>
                <a:cubicBezTo>
                  <a:pt x="147" y="302"/>
                  <a:pt x="147" y="302"/>
                  <a:pt x="147" y="302"/>
                </a:cubicBezTo>
                <a:cubicBezTo>
                  <a:pt x="150" y="302"/>
                  <a:pt x="152" y="302"/>
                  <a:pt x="155" y="302"/>
                </a:cubicBezTo>
                <a:cubicBezTo>
                  <a:pt x="155" y="302"/>
                  <a:pt x="155" y="302"/>
                  <a:pt x="155" y="302"/>
                </a:cubicBezTo>
                <a:cubicBezTo>
                  <a:pt x="156" y="300"/>
                  <a:pt x="156" y="297"/>
                  <a:pt x="157" y="295"/>
                </a:cubicBezTo>
                <a:cubicBezTo>
                  <a:pt x="158" y="293"/>
                  <a:pt x="159" y="290"/>
                  <a:pt x="159" y="288"/>
                </a:cubicBezTo>
                <a:cubicBezTo>
                  <a:pt x="160" y="287"/>
                  <a:pt x="160" y="287"/>
                  <a:pt x="160" y="287"/>
                </a:cubicBezTo>
                <a:cubicBezTo>
                  <a:pt x="161" y="287"/>
                  <a:pt x="161" y="287"/>
                  <a:pt x="161" y="287"/>
                </a:cubicBezTo>
                <a:cubicBezTo>
                  <a:pt x="165" y="287"/>
                  <a:pt x="168" y="286"/>
                  <a:pt x="172" y="286"/>
                </a:cubicBezTo>
                <a:cubicBezTo>
                  <a:pt x="173" y="286"/>
                  <a:pt x="173" y="286"/>
                  <a:pt x="173" y="286"/>
                </a:cubicBezTo>
                <a:cubicBezTo>
                  <a:pt x="173" y="287"/>
                  <a:pt x="173" y="287"/>
                  <a:pt x="173" y="287"/>
                </a:cubicBezTo>
                <a:cubicBezTo>
                  <a:pt x="175" y="288"/>
                  <a:pt x="176" y="291"/>
                  <a:pt x="177" y="293"/>
                </a:cubicBezTo>
                <a:cubicBezTo>
                  <a:pt x="178" y="295"/>
                  <a:pt x="180" y="297"/>
                  <a:pt x="181" y="299"/>
                </a:cubicBezTo>
                <a:cubicBezTo>
                  <a:pt x="183" y="298"/>
                  <a:pt x="186" y="298"/>
                  <a:pt x="188" y="297"/>
                </a:cubicBezTo>
                <a:cubicBezTo>
                  <a:pt x="189" y="295"/>
                  <a:pt x="189" y="292"/>
                  <a:pt x="189" y="290"/>
                </a:cubicBezTo>
                <a:cubicBezTo>
                  <a:pt x="189" y="288"/>
                  <a:pt x="189" y="285"/>
                  <a:pt x="190" y="283"/>
                </a:cubicBezTo>
                <a:cubicBezTo>
                  <a:pt x="190" y="282"/>
                  <a:pt x="190" y="282"/>
                  <a:pt x="190" y="282"/>
                </a:cubicBezTo>
                <a:cubicBezTo>
                  <a:pt x="191" y="282"/>
                  <a:pt x="191" y="282"/>
                  <a:pt x="191" y="282"/>
                </a:cubicBezTo>
                <a:cubicBezTo>
                  <a:pt x="194" y="281"/>
                  <a:pt x="198" y="279"/>
                  <a:pt x="202" y="278"/>
                </a:cubicBezTo>
                <a:cubicBezTo>
                  <a:pt x="202" y="278"/>
                  <a:pt x="202" y="278"/>
                  <a:pt x="202" y="278"/>
                </a:cubicBezTo>
                <a:cubicBezTo>
                  <a:pt x="203" y="278"/>
                  <a:pt x="203" y="278"/>
                  <a:pt x="203" y="278"/>
                </a:cubicBezTo>
                <a:cubicBezTo>
                  <a:pt x="205" y="280"/>
                  <a:pt x="206" y="282"/>
                  <a:pt x="208" y="283"/>
                </a:cubicBezTo>
                <a:cubicBezTo>
                  <a:pt x="210" y="285"/>
                  <a:pt x="211" y="287"/>
                  <a:pt x="213" y="289"/>
                </a:cubicBezTo>
                <a:cubicBezTo>
                  <a:pt x="215" y="288"/>
                  <a:pt x="218" y="286"/>
                  <a:pt x="220" y="285"/>
                </a:cubicBezTo>
                <a:cubicBezTo>
                  <a:pt x="220" y="283"/>
                  <a:pt x="219" y="280"/>
                  <a:pt x="219" y="278"/>
                </a:cubicBezTo>
                <a:cubicBezTo>
                  <a:pt x="219" y="276"/>
                  <a:pt x="218" y="273"/>
                  <a:pt x="218" y="271"/>
                </a:cubicBezTo>
                <a:cubicBezTo>
                  <a:pt x="218" y="270"/>
                  <a:pt x="218" y="270"/>
                  <a:pt x="218" y="270"/>
                </a:cubicBezTo>
                <a:cubicBezTo>
                  <a:pt x="219" y="270"/>
                  <a:pt x="219" y="270"/>
                  <a:pt x="219" y="270"/>
                </a:cubicBezTo>
                <a:cubicBezTo>
                  <a:pt x="222" y="268"/>
                  <a:pt x="225" y="266"/>
                  <a:pt x="228" y="263"/>
                </a:cubicBezTo>
                <a:cubicBezTo>
                  <a:pt x="229" y="263"/>
                  <a:pt x="229" y="263"/>
                  <a:pt x="229" y="263"/>
                </a:cubicBezTo>
                <a:cubicBezTo>
                  <a:pt x="230" y="263"/>
                  <a:pt x="230" y="263"/>
                  <a:pt x="230" y="263"/>
                </a:cubicBezTo>
                <a:cubicBezTo>
                  <a:pt x="232" y="265"/>
                  <a:pt x="234" y="266"/>
                  <a:pt x="236" y="267"/>
                </a:cubicBezTo>
                <a:cubicBezTo>
                  <a:pt x="238" y="269"/>
                  <a:pt x="240" y="270"/>
                  <a:pt x="242" y="271"/>
                </a:cubicBezTo>
                <a:cubicBezTo>
                  <a:pt x="244" y="270"/>
                  <a:pt x="246" y="268"/>
                  <a:pt x="248" y="266"/>
                </a:cubicBezTo>
                <a:cubicBezTo>
                  <a:pt x="247" y="264"/>
                  <a:pt x="247" y="262"/>
                  <a:pt x="246" y="260"/>
                </a:cubicBezTo>
                <a:cubicBezTo>
                  <a:pt x="245" y="257"/>
                  <a:pt x="244" y="255"/>
                  <a:pt x="243" y="253"/>
                </a:cubicBezTo>
                <a:cubicBezTo>
                  <a:pt x="243" y="252"/>
                  <a:pt x="243" y="252"/>
                  <a:pt x="243" y="252"/>
                </a:cubicBezTo>
                <a:cubicBezTo>
                  <a:pt x="243" y="251"/>
                  <a:pt x="243" y="251"/>
                  <a:pt x="243" y="251"/>
                </a:cubicBezTo>
                <a:cubicBezTo>
                  <a:pt x="246" y="249"/>
                  <a:pt x="249" y="246"/>
                  <a:pt x="252" y="243"/>
                </a:cubicBezTo>
                <a:cubicBezTo>
                  <a:pt x="252" y="243"/>
                  <a:pt x="252" y="243"/>
                  <a:pt x="252" y="243"/>
                </a:cubicBezTo>
                <a:cubicBezTo>
                  <a:pt x="253" y="243"/>
                  <a:pt x="253" y="243"/>
                  <a:pt x="253" y="243"/>
                </a:cubicBezTo>
                <a:cubicBezTo>
                  <a:pt x="255" y="244"/>
                  <a:pt x="258" y="245"/>
                  <a:pt x="260" y="246"/>
                </a:cubicBezTo>
                <a:cubicBezTo>
                  <a:pt x="262" y="246"/>
                  <a:pt x="264" y="247"/>
                  <a:pt x="267" y="248"/>
                </a:cubicBezTo>
                <a:cubicBezTo>
                  <a:pt x="268" y="246"/>
                  <a:pt x="270" y="244"/>
                  <a:pt x="271" y="242"/>
                </a:cubicBezTo>
                <a:cubicBezTo>
                  <a:pt x="270" y="240"/>
                  <a:pt x="269" y="238"/>
                  <a:pt x="268" y="236"/>
                </a:cubicBezTo>
                <a:cubicBezTo>
                  <a:pt x="266" y="234"/>
                  <a:pt x="265" y="232"/>
                  <a:pt x="264" y="230"/>
                </a:cubicBezTo>
                <a:cubicBezTo>
                  <a:pt x="263" y="229"/>
                  <a:pt x="263" y="229"/>
                  <a:pt x="263" y="229"/>
                </a:cubicBezTo>
                <a:cubicBezTo>
                  <a:pt x="264" y="228"/>
                  <a:pt x="264" y="228"/>
                  <a:pt x="264" y="228"/>
                </a:cubicBezTo>
                <a:cubicBezTo>
                  <a:pt x="266" y="225"/>
                  <a:pt x="268" y="222"/>
                  <a:pt x="270" y="219"/>
                </a:cubicBezTo>
                <a:cubicBezTo>
                  <a:pt x="270" y="218"/>
                  <a:pt x="270" y="218"/>
                  <a:pt x="270" y="218"/>
                </a:cubicBezTo>
                <a:cubicBezTo>
                  <a:pt x="271" y="218"/>
                  <a:pt x="271" y="218"/>
                  <a:pt x="271" y="218"/>
                </a:cubicBezTo>
                <a:cubicBezTo>
                  <a:pt x="273" y="218"/>
                  <a:pt x="276" y="219"/>
                  <a:pt x="278" y="219"/>
                </a:cubicBezTo>
                <a:cubicBezTo>
                  <a:pt x="281" y="219"/>
                  <a:pt x="283" y="220"/>
                  <a:pt x="285" y="220"/>
                </a:cubicBezTo>
                <a:cubicBezTo>
                  <a:pt x="286" y="218"/>
                  <a:pt x="288" y="215"/>
                  <a:pt x="289" y="213"/>
                </a:cubicBezTo>
                <a:cubicBezTo>
                  <a:pt x="287" y="211"/>
                  <a:pt x="285" y="210"/>
                  <a:pt x="284" y="208"/>
                </a:cubicBezTo>
                <a:cubicBezTo>
                  <a:pt x="282" y="206"/>
                  <a:pt x="280" y="204"/>
                  <a:pt x="278" y="203"/>
                </a:cubicBezTo>
                <a:cubicBezTo>
                  <a:pt x="278" y="202"/>
                  <a:pt x="278" y="202"/>
                  <a:pt x="278" y="202"/>
                </a:cubicBezTo>
                <a:cubicBezTo>
                  <a:pt x="278" y="201"/>
                  <a:pt x="278" y="201"/>
                  <a:pt x="278" y="201"/>
                </a:cubicBezTo>
                <a:cubicBezTo>
                  <a:pt x="279" y="198"/>
                  <a:pt x="281" y="194"/>
                  <a:pt x="282" y="190"/>
                </a:cubicBezTo>
                <a:cubicBezTo>
                  <a:pt x="282" y="190"/>
                  <a:pt x="282" y="190"/>
                  <a:pt x="282" y="190"/>
                </a:cubicBezTo>
                <a:cubicBezTo>
                  <a:pt x="283" y="190"/>
                  <a:pt x="283" y="190"/>
                  <a:pt x="283" y="190"/>
                </a:cubicBezTo>
                <a:cubicBezTo>
                  <a:pt x="285" y="189"/>
                  <a:pt x="288" y="189"/>
                  <a:pt x="290" y="189"/>
                </a:cubicBezTo>
                <a:cubicBezTo>
                  <a:pt x="293" y="189"/>
                  <a:pt x="295" y="189"/>
                  <a:pt x="297" y="188"/>
                </a:cubicBezTo>
                <a:cubicBezTo>
                  <a:pt x="298" y="186"/>
                  <a:pt x="299" y="183"/>
                  <a:pt x="299" y="181"/>
                </a:cubicBezTo>
                <a:cubicBezTo>
                  <a:pt x="297" y="179"/>
                  <a:pt x="295" y="178"/>
                  <a:pt x="293" y="177"/>
                </a:cubicBezTo>
                <a:cubicBezTo>
                  <a:pt x="291" y="176"/>
                  <a:pt x="289" y="174"/>
                  <a:pt x="287" y="173"/>
                </a:cubicBezTo>
                <a:cubicBezTo>
                  <a:pt x="286" y="173"/>
                  <a:pt x="286" y="173"/>
                  <a:pt x="286" y="173"/>
                </a:cubicBezTo>
                <a:cubicBezTo>
                  <a:pt x="286" y="172"/>
                  <a:pt x="286" y="172"/>
                  <a:pt x="286" y="172"/>
                </a:cubicBezTo>
                <a:cubicBezTo>
                  <a:pt x="287" y="168"/>
                  <a:pt x="287" y="165"/>
                  <a:pt x="287" y="160"/>
                </a:cubicBezTo>
                <a:cubicBezTo>
                  <a:pt x="287" y="160"/>
                  <a:pt x="287" y="160"/>
                  <a:pt x="287" y="160"/>
                </a:cubicBezTo>
                <a:cubicBezTo>
                  <a:pt x="288" y="159"/>
                  <a:pt x="288" y="159"/>
                  <a:pt x="288" y="159"/>
                </a:cubicBezTo>
                <a:cubicBezTo>
                  <a:pt x="290" y="159"/>
                  <a:pt x="293" y="158"/>
                  <a:pt x="295" y="157"/>
                </a:cubicBezTo>
                <a:cubicBezTo>
                  <a:pt x="297" y="156"/>
                  <a:pt x="300" y="156"/>
                  <a:pt x="302" y="155"/>
                </a:cubicBezTo>
                <a:cubicBezTo>
                  <a:pt x="302" y="155"/>
                  <a:pt x="302" y="155"/>
                  <a:pt x="302" y="155"/>
                </a:cubicBezTo>
                <a:cubicBezTo>
                  <a:pt x="302" y="153"/>
                  <a:pt x="302" y="152"/>
                  <a:pt x="302" y="151"/>
                </a:cubicBezTo>
                <a:cubicBezTo>
                  <a:pt x="302" y="149"/>
                  <a:pt x="302" y="148"/>
                  <a:pt x="302" y="147"/>
                </a:cubicBezTo>
                <a:close/>
                <a:moveTo>
                  <a:pt x="159" y="110"/>
                </a:moveTo>
                <a:cubicBezTo>
                  <a:pt x="161" y="93"/>
                  <a:pt x="164" y="76"/>
                  <a:pt x="169" y="59"/>
                </a:cubicBezTo>
                <a:cubicBezTo>
                  <a:pt x="169" y="58"/>
                  <a:pt x="169" y="58"/>
                  <a:pt x="169" y="58"/>
                </a:cubicBezTo>
                <a:cubicBezTo>
                  <a:pt x="170" y="59"/>
                  <a:pt x="170" y="59"/>
                  <a:pt x="170" y="59"/>
                </a:cubicBezTo>
                <a:cubicBezTo>
                  <a:pt x="182" y="61"/>
                  <a:pt x="193" y="66"/>
                  <a:pt x="203" y="72"/>
                </a:cubicBezTo>
                <a:cubicBezTo>
                  <a:pt x="204" y="73"/>
                  <a:pt x="204" y="73"/>
                  <a:pt x="204" y="73"/>
                </a:cubicBezTo>
                <a:cubicBezTo>
                  <a:pt x="203" y="74"/>
                  <a:pt x="203" y="74"/>
                  <a:pt x="203" y="74"/>
                </a:cubicBezTo>
                <a:cubicBezTo>
                  <a:pt x="195" y="90"/>
                  <a:pt x="185" y="104"/>
                  <a:pt x="174" y="116"/>
                </a:cubicBezTo>
                <a:cubicBezTo>
                  <a:pt x="173" y="117"/>
                  <a:pt x="173" y="117"/>
                  <a:pt x="173" y="117"/>
                </a:cubicBezTo>
                <a:cubicBezTo>
                  <a:pt x="172" y="117"/>
                  <a:pt x="172" y="117"/>
                  <a:pt x="172" y="117"/>
                </a:cubicBezTo>
                <a:cubicBezTo>
                  <a:pt x="169" y="114"/>
                  <a:pt x="165" y="112"/>
                  <a:pt x="160" y="111"/>
                </a:cubicBezTo>
                <a:cubicBezTo>
                  <a:pt x="159" y="111"/>
                  <a:pt x="159" y="111"/>
                  <a:pt x="159" y="111"/>
                </a:cubicBezTo>
                <a:lnTo>
                  <a:pt x="159" y="110"/>
                </a:lnTo>
                <a:close/>
                <a:moveTo>
                  <a:pt x="99" y="72"/>
                </a:moveTo>
                <a:cubicBezTo>
                  <a:pt x="109" y="65"/>
                  <a:pt x="120" y="61"/>
                  <a:pt x="132" y="58"/>
                </a:cubicBezTo>
                <a:cubicBezTo>
                  <a:pt x="133" y="58"/>
                  <a:pt x="133" y="58"/>
                  <a:pt x="133" y="58"/>
                </a:cubicBezTo>
                <a:cubicBezTo>
                  <a:pt x="134" y="59"/>
                  <a:pt x="134" y="59"/>
                  <a:pt x="134" y="59"/>
                </a:cubicBezTo>
                <a:cubicBezTo>
                  <a:pt x="139" y="76"/>
                  <a:pt x="142" y="93"/>
                  <a:pt x="143" y="110"/>
                </a:cubicBezTo>
                <a:cubicBezTo>
                  <a:pt x="143" y="111"/>
                  <a:pt x="143" y="111"/>
                  <a:pt x="143" y="111"/>
                </a:cubicBezTo>
                <a:cubicBezTo>
                  <a:pt x="142" y="111"/>
                  <a:pt x="142" y="111"/>
                  <a:pt x="142" y="111"/>
                </a:cubicBezTo>
                <a:cubicBezTo>
                  <a:pt x="138" y="112"/>
                  <a:pt x="134" y="114"/>
                  <a:pt x="130" y="116"/>
                </a:cubicBezTo>
                <a:cubicBezTo>
                  <a:pt x="129" y="117"/>
                  <a:pt x="129" y="117"/>
                  <a:pt x="129" y="117"/>
                </a:cubicBezTo>
                <a:cubicBezTo>
                  <a:pt x="128" y="116"/>
                  <a:pt x="128" y="116"/>
                  <a:pt x="128" y="116"/>
                </a:cubicBezTo>
                <a:cubicBezTo>
                  <a:pt x="117" y="103"/>
                  <a:pt x="107" y="89"/>
                  <a:pt x="99" y="74"/>
                </a:cubicBezTo>
                <a:cubicBezTo>
                  <a:pt x="98" y="73"/>
                  <a:pt x="98" y="73"/>
                  <a:pt x="98" y="73"/>
                </a:cubicBezTo>
                <a:lnTo>
                  <a:pt x="99" y="72"/>
                </a:lnTo>
                <a:close/>
                <a:moveTo>
                  <a:pt x="59" y="132"/>
                </a:moveTo>
                <a:cubicBezTo>
                  <a:pt x="61" y="120"/>
                  <a:pt x="66" y="109"/>
                  <a:pt x="72" y="99"/>
                </a:cubicBezTo>
                <a:cubicBezTo>
                  <a:pt x="73" y="98"/>
                  <a:pt x="73" y="98"/>
                  <a:pt x="73" y="98"/>
                </a:cubicBezTo>
                <a:cubicBezTo>
                  <a:pt x="74" y="98"/>
                  <a:pt x="74" y="98"/>
                  <a:pt x="74" y="98"/>
                </a:cubicBezTo>
                <a:cubicBezTo>
                  <a:pt x="90" y="107"/>
                  <a:pt x="104" y="116"/>
                  <a:pt x="116" y="128"/>
                </a:cubicBezTo>
                <a:cubicBezTo>
                  <a:pt x="117" y="128"/>
                  <a:pt x="117" y="128"/>
                  <a:pt x="117" y="128"/>
                </a:cubicBezTo>
                <a:cubicBezTo>
                  <a:pt x="117" y="129"/>
                  <a:pt x="117" y="129"/>
                  <a:pt x="117" y="129"/>
                </a:cubicBezTo>
                <a:cubicBezTo>
                  <a:pt x="114" y="133"/>
                  <a:pt x="113" y="137"/>
                  <a:pt x="112" y="141"/>
                </a:cubicBezTo>
                <a:cubicBezTo>
                  <a:pt x="111" y="143"/>
                  <a:pt x="111" y="143"/>
                  <a:pt x="111" y="143"/>
                </a:cubicBezTo>
                <a:cubicBezTo>
                  <a:pt x="110" y="142"/>
                  <a:pt x="110" y="142"/>
                  <a:pt x="110" y="142"/>
                </a:cubicBezTo>
                <a:cubicBezTo>
                  <a:pt x="93" y="141"/>
                  <a:pt x="76" y="138"/>
                  <a:pt x="60" y="133"/>
                </a:cubicBezTo>
                <a:cubicBezTo>
                  <a:pt x="58" y="133"/>
                  <a:pt x="58" y="133"/>
                  <a:pt x="58" y="133"/>
                </a:cubicBezTo>
                <a:lnTo>
                  <a:pt x="59" y="132"/>
                </a:lnTo>
                <a:close/>
                <a:moveTo>
                  <a:pt x="74" y="203"/>
                </a:moveTo>
                <a:cubicBezTo>
                  <a:pt x="73" y="203"/>
                  <a:pt x="73" y="203"/>
                  <a:pt x="73" y="203"/>
                </a:cubicBezTo>
                <a:cubicBezTo>
                  <a:pt x="72" y="202"/>
                  <a:pt x="72" y="202"/>
                  <a:pt x="72" y="202"/>
                </a:cubicBezTo>
                <a:cubicBezTo>
                  <a:pt x="66" y="192"/>
                  <a:pt x="61" y="181"/>
                  <a:pt x="59" y="170"/>
                </a:cubicBezTo>
                <a:cubicBezTo>
                  <a:pt x="58" y="168"/>
                  <a:pt x="58" y="168"/>
                  <a:pt x="58" y="168"/>
                </a:cubicBezTo>
                <a:cubicBezTo>
                  <a:pt x="60" y="168"/>
                  <a:pt x="60" y="168"/>
                  <a:pt x="60" y="168"/>
                </a:cubicBezTo>
                <a:cubicBezTo>
                  <a:pt x="76" y="163"/>
                  <a:pt x="93" y="160"/>
                  <a:pt x="110" y="159"/>
                </a:cubicBezTo>
                <a:cubicBezTo>
                  <a:pt x="111" y="159"/>
                  <a:pt x="111" y="159"/>
                  <a:pt x="111" y="159"/>
                </a:cubicBezTo>
                <a:cubicBezTo>
                  <a:pt x="111" y="160"/>
                  <a:pt x="111" y="160"/>
                  <a:pt x="111" y="160"/>
                </a:cubicBezTo>
                <a:cubicBezTo>
                  <a:pt x="112" y="164"/>
                  <a:pt x="114" y="168"/>
                  <a:pt x="116" y="172"/>
                </a:cubicBezTo>
                <a:cubicBezTo>
                  <a:pt x="117" y="173"/>
                  <a:pt x="117" y="173"/>
                  <a:pt x="117" y="173"/>
                </a:cubicBezTo>
                <a:cubicBezTo>
                  <a:pt x="116" y="174"/>
                  <a:pt x="116" y="174"/>
                  <a:pt x="116" y="174"/>
                </a:cubicBezTo>
                <a:cubicBezTo>
                  <a:pt x="103" y="185"/>
                  <a:pt x="89" y="194"/>
                  <a:pt x="74" y="203"/>
                </a:cubicBezTo>
                <a:close/>
                <a:moveTo>
                  <a:pt x="143" y="191"/>
                </a:moveTo>
                <a:cubicBezTo>
                  <a:pt x="141" y="208"/>
                  <a:pt x="138" y="225"/>
                  <a:pt x="133" y="242"/>
                </a:cubicBezTo>
                <a:cubicBezTo>
                  <a:pt x="133" y="243"/>
                  <a:pt x="133" y="243"/>
                  <a:pt x="133" y="243"/>
                </a:cubicBezTo>
                <a:cubicBezTo>
                  <a:pt x="132" y="243"/>
                  <a:pt x="132" y="243"/>
                  <a:pt x="132" y="243"/>
                </a:cubicBezTo>
                <a:cubicBezTo>
                  <a:pt x="120" y="241"/>
                  <a:pt x="109" y="236"/>
                  <a:pt x="99" y="229"/>
                </a:cubicBezTo>
                <a:cubicBezTo>
                  <a:pt x="98" y="229"/>
                  <a:pt x="98" y="229"/>
                  <a:pt x="98" y="229"/>
                </a:cubicBezTo>
                <a:cubicBezTo>
                  <a:pt x="98" y="228"/>
                  <a:pt x="98" y="228"/>
                  <a:pt x="98" y="228"/>
                </a:cubicBezTo>
                <a:cubicBezTo>
                  <a:pt x="107" y="212"/>
                  <a:pt x="117" y="198"/>
                  <a:pt x="128" y="185"/>
                </a:cubicBezTo>
                <a:cubicBezTo>
                  <a:pt x="128" y="184"/>
                  <a:pt x="128" y="184"/>
                  <a:pt x="128" y="184"/>
                </a:cubicBezTo>
                <a:cubicBezTo>
                  <a:pt x="129" y="185"/>
                  <a:pt x="129" y="185"/>
                  <a:pt x="129" y="185"/>
                </a:cubicBezTo>
                <a:cubicBezTo>
                  <a:pt x="133" y="187"/>
                  <a:pt x="137" y="189"/>
                  <a:pt x="142" y="190"/>
                </a:cubicBezTo>
                <a:cubicBezTo>
                  <a:pt x="143" y="190"/>
                  <a:pt x="143" y="190"/>
                  <a:pt x="143" y="190"/>
                </a:cubicBezTo>
                <a:lnTo>
                  <a:pt x="143" y="191"/>
                </a:lnTo>
                <a:close/>
                <a:moveTo>
                  <a:pt x="151" y="180"/>
                </a:moveTo>
                <a:cubicBezTo>
                  <a:pt x="143" y="180"/>
                  <a:pt x="136" y="177"/>
                  <a:pt x="130" y="171"/>
                </a:cubicBezTo>
                <a:cubicBezTo>
                  <a:pt x="125" y="166"/>
                  <a:pt x="122" y="159"/>
                  <a:pt x="122" y="151"/>
                </a:cubicBezTo>
                <a:cubicBezTo>
                  <a:pt x="122" y="143"/>
                  <a:pt x="125" y="136"/>
                  <a:pt x="130" y="130"/>
                </a:cubicBezTo>
                <a:cubicBezTo>
                  <a:pt x="136" y="125"/>
                  <a:pt x="143" y="122"/>
                  <a:pt x="151" y="122"/>
                </a:cubicBezTo>
                <a:cubicBezTo>
                  <a:pt x="159" y="122"/>
                  <a:pt x="166" y="125"/>
                  <a:pt x="172" y="130"/>
                </a:cubicBezTo>
                <a:cubicBezTo>
                  <a:pt x="183" y="142"/>
                  <a:pt x="183" y="160"/>
                  <a:pt x="172" y="171"/>
                </a:cubicBezTo>
                <a:cubicBezTo>
                  <a:pt x="166" y="177"/>
                  <a:pt x="159" y="180"/>
                  <a:pt x="151" y="180"/>
                </a:cubicBezTo>
                <a:close/>
                <a:moveTo>
                  <a:pt x="203" y="229"/>
                </a:moveTo>
                <a:cubicBezTo>
                  <a:pt x="192" y="236"/>
                  <a:pt x="181" y="241"/>
                  <a:pt x="170" y="243"/>
                </a:cubicBezTo>
                <a:cubicBezTo>
                  <a:pt x="168" y="243"/>
                  <a:pt x="168" y="243"/>
                  <a:pt x="168" y="243"/>
                </a:cubicBezTo>
                <a:cubicBezTo>
                  <a:pt x="168" y="242"/>
                  <a:pt x="168" y="242"/>
                  <a:pt x="168" y="242"/>
                </a:cubicBezTo>
                <a:cubicBezTo>
                  <a:pt x="163" y="225"/>
                  <a:pt x="160" y="208"/>
                  <a:pt x="159" y="192"/>
                </a:cubicBezTo>
                <a:cubicBezTo>
                  <a:pt x="159" y="190"/>
                  <a:pt x="159" y="190"/>
                  <a:pt x="159" y="190"/>
                </a:cubicBezTo>
                <a:cubicBezTo>
                  <a:pt x="160" y="190"/>
                  <a:pt x="160" y="190"/>
                  <a:pt x="160" y="190"/>
                </a:cubicBezTo>
                <a:cubicBezTo>
                  <a:pt x="164" y="189"/>
                  <a:pt x="168" y="188"/>
                  <a:pt x="172" y="185"/>
                </a:cubicBezTo>
                <a:cubicBezTo>
                  <a:pt x="173" y="185"/>
                  <a:pt x="173" y="185"/>
                  <a:pt x="173" y="185"/>
                </a:cubicBezTo>
                <a:cubicBezTo>
                  <a:pt x="174" y="185"/>
                  <a:pt x="174" y="185"/>
                  <a:pt x="174" y="185"/>
                </a:cubicBezTo>
                <a:cubicBezTo>
                  <a:pt x="185" y="199"/>
                  <a:pt x="195" y="213"/>
                  <a:pt x="203" y="228"/>
                </a:cubicBezTo>
                <a:cubicBezTo>
                  <a:pt x="204" y="229"/>
                  <a:pt x="204" y="229"/>
                  <a:pt x="204" y="229"/>
                </a:cubicBezTo>
                <a:lnTo>
                  <a:pt x="203" y="229"/>
                </a:lnTo>
                <a:close/>
                <a:moveTo>
                  <a:pt x="243" y="170"/>
                </a:moveTo>
                <a:cubicBezTo>
                  <a:pt x="241" y="182"/>
                  <a:pt x="236" y="193"/>
                  <a:pt x="229" y="203"/>
                </a:cubicBezTo>
                <a:cubicBezTo>
                  <a:pt x="229" y="204"/>
                  <a:pt x="229" y="204"/>
                  <a:pt x="229" y="204"/>
                </a:cubicBezTo>
                <a:cubicBezTo>
                  <a:pt x="228" y="203"/>
                  <a:pt x="228" y="203"/>
                  <a:pt x="228" y="203"/>
                </a:cubicBezTo>
                <a:cubicBezTo>
                  <a:pt x="212" y="195"/>
                  <a:pt x="198" y="185"/>
                  <a:pt x="185" y="174"/>
                </a:cubicBezTo>
                <a:cubicBezTo>
                  <a:pt x="185" y="173"/>
                  <a:pt x="185" y="173"/>
                  <a:pt x="185" y="173"/>
                </a:cubicBezTo>
                <a:cubicBezTo>
                  <a:pt x="185" y="172"/>
                  <a:pt x="185" y="172"/>
                  <a:pt x="185" y="172"/>
                </a:cubicBezTo>
                <a:cubicBezTo>
                  <a:pt x="188" y="169"/>
                  <a:pt x="189" y="164"/>
                  <a:pt x="190" y="160"/>
                </a:cubicBezTo>
                <a:cubicBezTo>
                  <a:pt x="191" y="159"/>
                  <a:pt x="191" y="159"/>
                  <a:pt x="191" y="159"/>
                </a:cubicBezTo>
                <a:cubicBezTo>
                  <a:pt x="192" y="159"/>
                  <a:pt x="192" y="159"/>
                  <a:pt x="192" y="159"/>
                </a:cubicBezTo>
                <a:cubicBezTo>
                  <a:pt x="208" y="161"/>
                  <a:pt x="225" y="164"/>
                  <a:pt x="242" y="168"/>
                </a:cubicBezTo>
                <a:cubicBezTo>
                  <a:pt x="243" y="169"/>
                  <a:pt x="243" y="169"/>
                  <a:pt x="243" y="169"/>
                </a:cubicBezTo>
                <a:lnTo>
                  <a:pt x="243" y="170"/>
                </a:lnTo>
                <a:close/>
                <a:moveTo>
                  <a:pt x="242" y="134"/>
                </a:moveTo>
                <a:cubicBezTo>
                  <a:pt x="225" y="139"/>
                  <a:pt x="208" y="142"/>
                  <a:pt x="192" y="143"/>
                </a:cubicBezTo>
                <a:cubicBezTo>
                  <a:pt x="191" y="143"/>
                  <a:pt x="191" y="143"/>
                  <a:pt x="191" y="143"/>
                </a:cubicBezTo>
                <a:cubicBezTo>
                  <a:pt x="190" y="142"/>
                  <a:pt x="190" y="142"/>
                  <a:pt x="190" y="142"/>
                </a:cubicBezTo>
                <a:cubicBezTo>
                  <a:pt x="189" y="137"/>
                  <a:pt x="188" y="133"/>
                  <a:pt x="185" y="130"/>
                </a:cubicBezTo>
                <a:cubicBezTo>
                  <a:pt x="185" y="129"/>
                  <a:pt x="185" y="129"/>
                  <a:pt x="185" y="129"/>
                </a:cubicBezTo>
                <a:cubicBezTo>
                  <a:pt x="186" y="128"/>
                  <a:pt x="186" y="128"/>
                  <a:pt x="186" y="128"/>
                </a:cubicBezTo>
                <a:cubicBezTo>
                  <a:pt x="199" y="117"/>
                  <a:pt x="213" y="107"/>
                  <a:pt x="228" y="99"/>
                </a:cubicBezTo>
                <a:cubicBezTo>
                  <a:pt x="229" y="98"/>
                  <a:pt x="229" y="98"/>
                  <a:pt x="229" y="98"/>
                </a:cubicBezTo>
                <a:cubicBezTo>
                  <a:pt x="230" y="99"/>
                  <a:pt x="230" y="99"/>
                  <a:pt x="230" y="99"/>
                </a:cubicBezTo>
                <a:cubicBezTo>
                  <a:pt x="236" y="109"/>
                  <a:pt x="241" y="120"/>
                  <a:pt x="243" y="132"/>
                </a:cubicBezTo>
                <a:cubicBezTo>
                  <a:pt x="243" y="133"/>
                  <a:pt x="243" y="133"/>
                  <a:pt x="243" y="133"/>
                </a:cubicBezTo>
                <a:lnTo>
                  <a:pt x="242" y="134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  <a:effectLst>
            <a:outerShdw blurRad="190500" dist="76200" dir="2700000" algn="tl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163" name="Group 162"/>
          <p:cNvGrpSpPr/>
          <p:nvPr/>
        </p:nvGrpSpPr>
        <p:grpSpPr>
          <a:xfrm>
            <a:off x="8753680" y="8893711"/>
            <a:ext cx="1842484" cy="1842484"/>
            <a:chOff x="5766763" y="1427609"/>
            <a:chExt cx="2091678" cy="2091678"/>
          </a:xfrm>
        </p:grpSpPr>
        <p:sp>
          <p:nvSpPr>
            <p:cNvPr id="164" name="Oval 163"/>
            <p:cNvSpPr/>
            <p:nvPr/>
          </p:nvSpPr>
          <p:spPr>
            <a:xfrm>
              <a:off x="5766763" y="1427609"/>
              <a:ext cx="2091678" cy="2091678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ffectLst>
              <a:outerShdw blurRad="571500" dist="723900" dir="2700000" algn="tl" rotWithShape="0">
                <a:prstClr val="black">
                  <a:alpha val="32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5" name="Oval 164"/>
            <p:cNvSpPr/>
            <p:nvPr/>
          </p:nvSpPr>
          <p:spPr>
            <a:xfrm>
              <a:off x="5817212" y="1505850"/>
              <a:ext cx="1939278" cy="1939278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ffectLst>
              <a:outerShdw blurRad="571500" dist="723900" dir="2700000" algn="tl" rotWithShape="0">
                <a:prstClr val="black">
                  <a:alpha val="32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66" name="Freeform 165"/>
          <p:cNvSpPr>
            <a:spLocks noEditPoints="1"/>
          </p:cNvSpPr>
          <p:nvPr/>
        </p:nvSpPr>
        <p:spPr bwMode="auto">
          <a:xfrm>
            <a:off x="9607416" y="6171288"/>
            <a:ext cx="2682076" cy="2678782"/>
          </a:xfrm>
          <a:custGeom>
            <a:avLst/>
            <a:gdLst>
              <a:gd name="T0" fmla="*/ 286 w 302"/>
              <a:gd name="T1" fmla="*/ 129 h 302"/>
              <a:gd name="T2" fmla="*/ 282 w 302"/>
              <a:gd name="T3" fmla="*/ 112 h 302"/>
              <a:gd name="T4" fmla="*/ 285 w 302"/>
              <a:gd name="T5" fmla="*/ 82 h 302"/>
              <a:gd name="T6" fmla="*/ 264 w 302"/>
              <a:gd name="T7" fmla="*/ 72 h 302"/>
              <a:gd name="T8" fmla="*/ 252 w 302"/>
              <a:gd name="T9" fmla="*/ 58 h 302"/>
              <a:gd name="T10" fmla="*/ 236 w 302"/>
              <a:gd name="T11" fmla="*/ 34 h 302"/>
              <a:gd name="T12" fmla="*/ 219 w 302"/>
              <a:gd name="T13" fmla="*/ 23 h 302"/>
              <a:gd name="T14" fmla="*/ 191 w 302"/>
              <a:gd name="T15" fmla="*/ 20 h 302"/>
              <a:gd name="T16" fmla="*/ 173 w 302"/>
              <a:gd name="T17" fmla="*/ 15 h 302"/>
              <a:gd name="T18" fmla="*/ 155 w 302"/>
              <a:gd name="T19" fmla="*/ 0 h 302"/>
              <a:gd name="T20" fmla="*/ 141 w 302"/>
              <a:gd name="T21" fmla="*/ 14 h 302"/>
              <a:gd name="T22" fmla="*/ 113 w 302"/>
              <a:gd name="T23" fmla="*/ 12 h 302"/>
              <a:gd name="T24" fmla="*/ 94 w 302"/>
              <a:gd name="T25" fmla="*/ 18 h 302"/>
              <a:gd name="T26" fmla="*/ 73 w 302"/>
              <a:gd name="T27" fmla="*/ 38 h 302"/>
              <a:gd name="T28" fmla="*/ 59 w 302"/>
              <a:gd name="T29" fmla="*/ 49 h 302"/>
              <a:gd name="T30" fmla="*/ 35 w 302"/>
              <a:gd name="T31" fmla="*/ 54 h 302"/>
              <a:gd name="T32" fmla="*/ 32 w 302"/>
              <a:gd name="T33" fmla="*/ 84 h 302"/>
              <a:gd name="T34" fmla="*/ 24 w 302"/>
              <a:gd name="T35" fmla="*/ 99 h 302"/>
              <a:gd name="T36" fmla="*/ 3 w 302"/>
              <a:gd name="T37" fmla="*/ 121 h 302"/>
              <a:gd name="T38" fmla="*/ 14 w 302"/>
              <a:gd name="T39" fmla="*/ 142 h 302"/>
              <a:gd name="T40" fmla="*/ 7 w 302"/>
              <a:gd name="T41" fmla="*/ 157 h 302"/>
              <a:gd name="T42" fmla="*/ 9 w 302"/>
              <a:gd name="T43" fmla="*/ 177 h 302"/>
              <a:gd name="T44" fmla="*/ 24 w 302"/>
              <a:gd name="T45" fmla="*/ 201 h 302"/>
              <a:gd name="T46" fmla="*/ 31 w 302"/>
              <a:gd name="T47" fmla="*/ 218 h 302"/>
              <a:gd name="T48" fmla="*/ 30 w 302"/>
              <a:gd name="T49" fmla="*/ 242 h 302"/>
              <a:gd name="T50" fmla="*/ 59 w 302"/>
              <a:gd name="T51" fmla="*/ 252 h 302"/>
              <a:gd name="T52" fmla="*/ 73 w 302"/>
              <a:gd name="T53" fmla="*/ 263 h 302"/>
              <a:gd name="T54" fmla="*/ 89 w 302"/>
              <a:gd name="T55" fmla="*/ 289 h 302"/>
              <a:gd name="T56" fmla="*/ 112 w 302"/>
              <a:gd name="T57" fmla="*/ 283 h 302"/>
              <a:gd name="T58" fmla="*/ 130 w 302"/>
              <a:gd name="T59" fmla="*/ 286 h 302"/>
              <a:gd name="T60" fmla="*/ 155 w 302"/>
              <a:gd name="T61" fmla="*/ 302 h 302"/>
              <a:gd name="T62" fmla="*/ 173 w 302"/>
              <a:gd name="T63" fmla="*/ 286 h 302"/>
              <a:gd name="T64" fmla="*/ 190 w 302"/>
              <a:gd name="T65" fmla="*/ 282 h 302"/>
              <a:gd name="T66" fmla="*/ 220 w 302"/>
              <a:gd name="T67" fmla="*/ 285 h 302"/>
              <a:gd name="T68" fmla="*/ 230 w 302"/>
              <a:gd name="T69" fmla="*/ 263 h 302"/>
              <a:gd name="T70" fmla="*/ 243 w 302"/>
              <a:gd name="T71" fmla="*/ 251 h 302"/>
              <a:gd name="T72" fmla="*/ 268 w 302"/>
              <a:gd name="T73" fmla="*/ 236 h 302"/>
              <a:gd name="T74" fmla="*/ 278 w 302"/>
              <a:gd name="T75" fmla="*/ 219 h 302"/>
              <a:gd name="T76" fmla="*/ 282 w 302"/>
              <a:gd name="T77" fmla="*/ 190 h 302"/>
              <a:gd name="T78" fmla="*/ 287 w 302"/>
              <a:gd name="T79" fmla="*/ 173 h 302"/>
              <a:gd name="T80" fmla="*/ 302 w 302"/>
              <a:gd name="T81" fmla="*/ 155 h 302"/>
              <a:gd name="T82" fmla="*/ 170 w 302"/>
              <a:gd name="T83" fmla="*/ 59 h 302"/>
              <a:gd name="T84" fmla="*/ 160 w 302"/>
              <a:gd name="T85" fmla="*/ 111 h 302"/>
              <a:gd name="T86" fmla="*/ 143 w 302"/>
              <a:gd name="T87" fmla="*/ 110 h 302"/>
              <a:gd name="T88" fmla="*/ 98 w 302"/>
              <a:gd name="T89" fmla="*/ 73 h 302"/>
              <a:gd name="T90" fmla="*/ 117 w 302"/>
              <a:gd name="T91" fmla="*/ 128 h 302"/>
              <a:gd name="T92" fmla="*/ 59 w 302"/>
              <a:gd name="T93" fmla="*/ 132 h 302"/>
              <a:gd name="T94" fmla="*/ 110 w 302"/>
              <a:gd name="T95" fmla="*/ 159 h 302"/>
              <a:gd name="T96" fmla="*/ 143 w 302"/>
              <a:gd name="T97" fmla="*/ 191 h 302"/>
              <a:gd name="T98" fmla="*/ 128 w 302"/>
              <a:gd name="T99" fmla="*/ 185 h 302"/>
              <a:gd name="T100" fmla="*/ 130 w 302"/>
              <a:gd name="T101" fmla="*/ 171 h 302"/>
              <a:gd name="T102" fmla="*/ 203 w 302"/>
              <a:gd name="T103" fmla="*/ 229 h 302"/>
              <a:gd name="T104" fmla="*/ 172 w 302"/>
              <a:gd name="T105" fmla="*/ 185 h 302"/>
              <a:gd name="T106" fmla="*/ 229 w 302"/>
              <a:gd name="T107" fmla="*/ 203 h 302"/>
              <a:gd name="T108" fmla="*/ 191 w 302"/>
              <a:gd name="T109" fmla="*/ 159 h 302"/>
              <a:gd name="T110" fmla="*/ 191 w 302"/>
              <a:gd name="T111" fmla="*/ 143 h 302"/>
              <a:gd name="T112" fmla="*/ 230 w 302"/>
              <a:gd name="T113" fmla="*/ 99 h 3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302" h="302">
                <a:moveTo>
                  <a:pt x="302" y="147"/>
                </a:moveTo>
                <a:cubicBezTo>
                  <a:pt x="300" y="146"/>
                  <a:pt x="297" y="145"/>
                  <a:pt x="295" y="145"/>
                </a:cubicBezTo>
                <a:cubicBezTo>
                  <a:pt x="293" y="144"/>
                  <a:pt x="290" y="143"/>
                  <a:pt x="288" y="142"/>
                </a:cubicBezTo>
                <a:cubicBezTo>
                  <a:pt x="287" y="142"/>
                  <a:pt x="287" y="142"/>
                  <a:pt x="287" y="142"/>
                </a:cubicBezTo>
                <a:cubicBezTo>
                  <a:pt x="287" y="141"/>
                  <a:pt x="287" y="141"/>
                  <a:pt x="287" y="141"/>
                </a:cubicBezTo>
                <a:cubicBezTo>
                  <a:pt x="287" y="137"/>
                  <a:pt x="287" y="133"/>
                  <a:pt x="286" y="130"/>
                </a:cubicBezTo>
                <a:cubicBezTo>
                  <a:pt x="286" y="129"/>
                  <a:pt x="286" y="129"/>
                  <a:pt x="286" y="129"/>
                </a:cubicBezTo>
                <a:cubicBezTo>
                  <a:pt x="287" y="128"/>
                  <a:pt x="287" y="128"/>
                  <a:pt x="287" y="128"/>
                </a:cubicBezTo>
                <a:cubicBezTo>
                  <a:pt x="289" y="127"/>
                  <a:pt x="291" y="126"/>
                  <a:pt x="293" y="125"/>
                </a:cubicBezTo>
                <a:cubicBezTo>
                  <a:pt x="295" y="123"/>
                  <a:pt x="297" y="122"/>
                  <a:pt x="299" y="121"/>
                </a:cubicBezTo>
                <a:cubicBezTo>
                  <a:pt x="299" y="118"/>
                  <a:pt x="298" y="116"/>
                  <a:pt x="297" y="113"/>
                </a:cubicBezTo>
                <a:cubicBezTo>
                  <a:pt x="295" y="113"/>
                  <a:pt x="293" y="113"/>
                  <a:pt x="290" y="113"/>
                </a:cubicBezTo>
                <a:cubicBezTo>
                  <a:pt x="288" y="112"/>
                  <a:pt x="285" y="112"/>
                  <a:pt x="283" y="112"/>
                </a:cubicBezTo>
                <a:cubicBezTo>
                  <a:pt x="282" y="112"/>
                  <a:pt x="282" y="112"/>
                  <a:pt x="282" y="112"/>
                </a:cubicBezTo>
                <a:cubicBezTo>
                  <a:pt x="282" y="111"/>
                  <a:pt x="282" y="111"/>
                  <a:pt x="282" y="111"/>
                </a:cubicBezTo>
                <a:cubicBezTo>
                  <a:pt x="281" y="108"/>
                  <a:pt x="279" y="104"/>
                  <a:pt x="278" y="100"/>
                </a:cubicBezTo>
                <a:cubicBezTo>
                  <a:pt x="278" y="99"/>
                  <a:pt x="278" y="99"/>
                  <a:pt x="278" y="99"/>
                </a:cubicBezTo>
                <a:cubicBezTo>
                  <a:pt x="278" y="99"/>
                  <a:pt x="278" y="99"/>
                  <a:pt x="278" y="99"/>
                </a:cubicBezTo>
                <a:cubicBezTo>
                  <a:pt x="280" y="97"/>
                  <a:pt x="282" y="95"/>
                  <a:pt x="284" y="94"/>
                </a:cubicBezTo>
                <a:cubicBezTo>
                  <a:pt x="285" y="92"/>
                  <a:pt x="287" y="90"/>
                  <a:pt x="289" y="89"/>
                </a:cubicBezTo>
                <a:cubicBezTo>
                  <a:pt x="288" y="86"/>
                  <a:pt x="286" y="84"/>
                  <a:pt x="285" y="82"/>
                </a:cubicBezTo>
                <a:cubicBezTo>
                  <a:pt x="283" y="82"/>
                  <a:pt x="281" y="82"/>
                  <a:pt x="278" y="83"/>
                </a:cubicBezTo>
                <a:cubicBezTo>
                  <a:pt x="276" y="83"/>
                  <a:pt x="273" y="83"/>
                  <a:pt x="271" y="84"/>
                </a:cubicBezTo>
                <a:cubicBezTo>
                  <a:pt x="270" y="84"/>
                  <a:pt x="270" y="84"/>
                  <a:pt x="270" y="84"/>
                </a:cubicBezTo>
                <a:cubicBezTo>
                  <a:pt x="270" y="83"/>
                  <a:pt x="270" y="83"/>
                  <a:pt x="270" y="83"/>
                </a:cubicBezTo>
                <a:cubicBezTo>
                  <a:pt x="268" y="80"/>
                  <a:pt x="266" y="76"/>
                  <a:pt x="264" y="73"/>
                </a:cubicBezTo>
                <a:cubicBezTo>
                  <a:pt x="263" y="72"/>
                  <a:pt x="263" y="72"/>
                  <a:pt x="263" y="72"/>
                </a:cubicBezTo>
                <a:cubicBezTo>
                  <a:pt x="264" y="72"/>
                  <a:pt x="264" y="72"/>
                  <a:pt x="264" y="72"/>
                </a:cubicBezTo>
                <a:cubicBezTo>
                  <a:pt x="265" y="70"/>
                  <a:pt x="266" y="68"/>
                  <a:pt x="268" y="66"/>
                </a:cubicBezTo>
                <a:cubicBezTo>
                  <a:pt x="269" y="64"/>
                  <a:pt x="270" y="62"/>
                  <a:pt x="271" y="60"/>
                </a:cubicBezTo>
                <a:cubicBezTo>
                  <a:pt x="270" y="58"/>
                  <a:pt x="268" y="56"/>
                  <a:pt x="267" y="54"/>
                </a:cubicBezTo>
                <a:cubicBezTo>
                  <a:pt x="264" y="54"/>
                  <a:pt x="262" y="55"/>
                  <a:pt x="260" y="56"/>
                </a:cubicBezTo>
                <a:cubicBezTo>
                  <a:pt x="258" y="57"/>
                  <a:pt x="255" y="58"/>
                  <a:pt x="253" y="59"/>
                </a:cubicBezTo>
                <a:cubicBezTo>
                  <a:pt x="252" y="59"/>
                  <a:pt x="252" y="59"/>
                  <a:pt x="252" y="59"/>
                </a:cubicBezTo>
                <a:cubicBezTo>
                  <a:pt x="252" y="58"/>
                  <a:pt x="252" y="58"/>
                  <a:pt x="252" y="58"/>
                </a:cubicBezTo>
                <a:cubicBezTo>
                  <a:pt x="249" y="55"/>
                  <a:pt x="246" y="53"/>
                  <a:pt x="243" y="50"/>
                </a:cubicBezTo>
                <a:cubicBezTo>
                  <a:pt x="243" y="49"/>
                  <a:pt x="243" y="49"/>
                  <a:pt x="243" y="49"/>
                </a:cubicBezTo>
                <a:cubicBezTo>
                  <a:pt x="243" y="49"/>
                  <a:pt x="243" y="49"/>
                  <a:pt x="243" y="49"/>
                </a:cubicBezTo>
                <a:cubicBezTo>
                  <a:pt x="244" y="47"/>
                  <a:pt x="245" y="44"/>
                  <a:pt x="246" y="42"/>
                </a:cubicBezTo>
                <a:cubicBezTo>
                  <a:pt x="247" y="40"/>
                  <a:pt x="247" y="37"/>
                  <a:pt x="248" y="35"/>
                </a:cubicBezTo>
                <a:cubicBezTo>
                  <a:pt x="246" y="33"/>
                  <a:pt x="244" y="32"/>
                  <a:pt x="242" y="30"/>
                </a:cubicBezTo>
                <a:cubicBezTo>
                  <a:pt x="240" y="31"/>
                  <a:pt x="238" y="33"/>
                  <a:pt x="236" y="34"/>
                </a:cubicBezTo>
                <a:cubicBezTo>
                  <a:pt x="234" y="36"/>
                  <a:pt x="232" y="37"/>
                  <a:pt x="230" y="38"/>
                </a:cubicBezTo>
                <a:cubicBezTo>
                  <a:pt x="229" y="39"/>
                  <a:pt x="229" y="39"/>
                  <a:pt x="229" y="39"/>
                </a:cubicBezTo>
                <a:cubicBezTo>
                  <a:pt x="228" y="38"/>
                  <a:pt x="228" y="38"/>
                  <a:pt x="228" y="38"/>
                </a:cubicBezTo>
                <a:cubicBezTo>
                  <a:pt x="225" y="36"/>
                  <a:pt x="222" y="34"/>
                  <a:pt x="219" y="32"/>
                </a:cubicBezTo>
                <a:cubicBezTo>
                  <a:pt x="218" y="32"/>
                  <a:pt x="218" y="32"/>
                  <a:pt x="218" y="32"/>
                </a:cubicBezTo>
                <a:cubicBezTo>
                  <a:pt x="218" y="31"/>
                  <a:pt x="218" y="31"/>
                  <a:pt x="218" y="31"/>
                </a:cubicBezTo>
                <a:cubicBezTo>
                  <a:pt x="218" y="28"/>
                  <a:pt x="219" y="26"/>
                  <a:pt x="219" y="23"/>
                </a:cubicBezTo>
                <a:cubicBezTo>
                  <a:pt x="219" y="21"/>
                  <a:pt x="220" y="19"/>
                  <a:pt x="220" y="16"/>
                </a:cubicBezTo>
                <a:cubicBezTo>
                  <a:pt x="218" y="15"/>
                  <a:pt x="215" y="14"/>
                  <a:pt x="213" y="13"/>
                </a:cubicBezTo>
                <a:cubicBezTo>
                  <a:pt x="211" y="15"/>
                  <a:pt x="210" y="16"/>
                  <a:pt x="208" y="18"/>
                </a:cubicBezTo>
                <a:cubicBezTo>
                  <a:pt x="206" y="20"/>
                  <a:pt x="205" y="22"/>
                  <a:pt x="203" y="23"/>
                </a:cubicBezTo>
                <a:cubicBezTo>
                  <a:pt x="202" y="24"/>
                  <a:pt x="202" y="24"/>
                  <a:pt x="202" y="24"/>
                </a:cubicBezTo>
                <a:cubicBezTo>
                  <a:pt x="202" y="24"/>
                  <a:pt x="202" y="24"/>
                  <a:pt x="202" y="24"/>
                </a:cubicBezTo>
                <a:cubicBezTo>
                  <a:pt x="198" y="22"/>
                  <a:pt x="194" y="21"/>
                  <a:pt x="191" y="20"/>
                </a:cubicBezTo>
                <a:cubicBezTo>
                  <a:pt x="190" y="20"/>
                  <a:pt x="190" y="20"/>
                  <a:pt x="190" y="20"/>
                </a:cubicBezTo>
                <a:cubicBezTo>
                  <a:pt x="190" y="19"/>
                  <a:pt x="190" y="19"/>
                  <a:pt x="190" y="19"/>
                </a:cubicBezTo>
                <a:cubicBezTo>
                  <a:pt x="189" y="17"/>
                  <a:pt x="189" y="14"/>
                  <a:pt x="189" y="12"/>
                </a:cubicBezTo>
                <a:cubicBezTo>
                  <a:pt x="189" y="9"/>
                  <a:pt x="189" y="7"/>
                  <a:pt x="188" y="4"/>
                </a:cubicBezTo>
                <a:cubicBezTo>
                  <a:pt x="186" y="4"/>
                  <a:pt x="183" y="3"/>
                  <a:pt x="181" y="3"/>
                </a:cubicBezTo>
                <a:cubicBezTo>
                  <a:pt x="180" y="4"/>
                  <a:pt x="178" y="7"/>
                  <a:pt x="177" y="9"/>
                </a:cubicBezTo>
                <a:cubicBezTo>
                  <a:pt x="176" y="11"/>
                  <a:pt x="175" y="13"/>
                  <a:pt x="173" y="15"/>
                </a:cubicBezTo>
                <a:cubicBezTo>
                  <a:pt x="173" y="16"/>
                  <a:pt x="173" y="16"/>
                  <a:pt x="173" y="16"/>
                </a:cubicBezTo>
                <a:cubicBezTo>
                  <a:pt x="172" y="16"/>
                  <a:pt x="172" y="16"/>
                  <a:pt x="172" y="16"/>
                </a:cubicBezTo>
                <a:cubicBezTo>
                  <a:pt x="168" y="15"/>
                  <a:pt x="165" y="15"/>
                  <a:pt x="161" y="14"/>
                </a:cubicBezTo>
                <a:cubicBezTo>
                  <a:pt x="160" y="14"/>
                  <a:pt x="160" y="14"/>
                  <a:pt x="160" y="14"/>
                </a:cubicBezTo>
                <a:cubicBezTo>
                  <a:pt x="159" y="14"/>
                  <a:pt x="159" y="14"/>
                  <a:pt x="159" y="14"/>
                </a:cubicBezTo>
                <a:cubicBezTo>
                  <a:pt x="159" y="11"/>
                  <a:pt x="158" y="9"/>
                  <a:pt x="157" y="7"/>
                </a:cubicBezTo>
                <a:cubicBezTo>
                  <a:pt x="156" y="4"/>
                  <a:pt x="156" y="2"/>
                  <a:pt x="155" y="0"/>
                </a:cubicBezTo>
                <a:cubicBezTo>
                  <a:pt x="155" y="0"/>
                  <a:pt x="155" y="0"/>
                  <a:pt x="155" y="0"/>
                </a:cubicBezTo>
                <a:cubicBezTo>
                  <a:pt x="152" y="0"/>
                  <a:pt x="150" y="0"/>
                  <a:pt x="147" y="0"/>
                </a:cubicBezTo>
                <a:cubicBezTo>
                  <a:pt x="147" y="0"/>
                  <a:pt x="147" y="0"/>
                  <a:pt x="147" y="0"/>
                </a:cubicBezTo>
                <a:cubicBezTo>
                  <a:pt x="146" y="2"/>
                  <a:pt x="145" y="4"/>
                  <a:pt x="145" y="7"/>
                </a:cubicBezTo>
                <a:cubicBezTo>
                  <a:pt x="144" y="9"/>
                  <a:pt x="143" y="11"/>
                  <a:pt x="142" y="14"/>
                </a:cubicBezTo>
                <a:cubicBezTo>
                  <a:pt x="142" y="14"/>
                  <a:pt x="142" y="14"/>
                  <a:pt x="142" y="14"/>
                </a:cubicBezTo>
                <a:cubicBezTo>
                  <a:pt x="141" y="14"/>
                  <a:pt x="141" y="14"/>
                  <a:pt x="141" y="14"/>
                </a:cubicBezTo>
                <a:cubicBezTo>
                  <a:pt x="137" y="15"/>
                  <a:pt x="133" y="15"/>
                  <a:pt x="130" y="16"/>
                </a:cubicBezTo>
                <a:cubicBezTo>
                  <a:pt x="129" y="16"/>
                  <a:pt x="129" y="16"/>
                  <a:pt x="129" y="16"/>
                </a:cubicBezTo>
                <a:cubicBezTo>
                  <a:pt x="129" y="15"/>
                  <a:pt x="129" y="15"/>
                  <a:pt x="129" y="15"/>
                </a:cubicBezTo>
                <a:cubicBezTo>
                  <a:pt x="127" y="13"/>
                  <a:pt x="126" y="11"/>
                  <a:pt x="125" y="9"/>
                </a:cubicBezTo>
                <a:cubicBezTo>
                  <a:pt x="123" y="7"/>
                  <a:pt x="122" y="4"/>
                  <a:pt x="121" y="3"/>
                </a:cubicBezTo>
                <a:cubicBezTo>
                  <a:pt x="118" y="3"/>
                  <a:pt x="116" y="4"/>
                  <a:pt x="113" y="4"/>
                </a:cubicBezTo>
                <a:cubicBezTo>
                  <a:pt x="113" y="7"/>
                  <a:pt x="113" y="9"/>
                  <a:pt x="113" y="12"/>
                </a:cubicBezTo>
                <a:cubicBezTo>
                  <a:pt x="113" y="14"/>
                  <a:pt x="112" y="17"/>
                  <a:pt x="112" y="19"/>
                </a:cubicBezTo>
                <a:cubicBezTo>
                  <a:pt x="112" y="20"/>
                  <a:pt x="112" y="20"/>
                  <a:pt x="112" y="20"/>
                </a:cubicBezTo>
                <a:cubicBezTo>
                  <a:pt x="111" y="20"/>
                  <a:pt x="111" y="20"/>
                  <a:pt x="111" y="20"/>
                </a:cubicBezTo>
                <a:cubicBezTo>
                  <a:pt x="108" y="21"/>
                  <a:pt x="104" y="22"/>
                  <a:pt x="100" y="24"/>
                </a:cubicBezTo>
                <a:cubicBezTo>
                  <a:pt x="100" y="24"/>
                  <a:pt x="100" y="24"/>
                  <a:pt x="100" y="24"/>
                </a:cubicBezTo>
                <a:cubicBezTo>
                  <a:pt x="99" y="23"/>
                  <a:pt x="99" y="23"/>
                  <a:pt x="99" y="23"/>
                </a:cubicBezTo>
                <a:cubicBezTo>
                  <a:pt x="97" y="22"/>
                  <a:pt x="96" y="20"/>
                  <a:pt x="94" y="18"/>
                </a:cubicBezTo>
                <a:cubicBezTo>
                  <a:pt x="92" y="16"/>
                  <a:pt x="90" y="15"/>
                  <a:pt x="89" y="13"/>
                </a:cubicBezTo>
                <a:cubicBezTo>
                  <a:pt x="86" y="14"/>
                  <a:pt x="84" y="15"/>
                  <a:pt x="82" y="16"/>
                </a:cubicBezTo>
                <a:cubicBezTo>
                  <a:pt x="82" y="19"/>
                  <a:pt x="82" y="21"/>
                  <a:pt x="83" y="23"/>
                </a:cubicBezTo>
                <a:cubicBezTo>
                  <a:pt x="83" y="26"/>
                  <a:pt x="83" y="28"/>
                  <a:pt x="84" y="31"/>
                </a:cubicBezTo>
                <a:cubicBezTo>
                  <a:pt x="84" y="32"/>
                  <a:pt x="84" y="32"/>
                  <a:pt x="84" y="32"/>
                </a:cubicBezTo>
                <a:cubicBezTo>
                  <a:pt x="83" y="32"/>
                  <a:pt x="83" y="32"/>
                  <a:pt x="83" y="32"/>
                </a:cubicBezTo>
                <a:cubicBezTo>
                  <a:pt x="80" y="34"/>
                  <a:pt x="76" y="36"/>
                  <a:pt x="73" y="38"/>
                </a:cubicBezTo>
                <a:cubicBezTo>
                  <a:pt x="73" y="39"/>
                  <a:pt x="73" y="39"/>
                  <a:pt x="73" y="39"/>
                </a:cubicBezTo>
                <a:cubicBezTo>
                  <a:pt x="72" y="38"/>
                  <a:pt x="72" y="38"/>
                  <a:pt x="72" y="38"/>
                </a:cubicBezTo>
                <a:cubicBezTo>
                  <a:pt x="70" y="37"/>
                  <a:pt x="68" y="36"/>
                  <a:pt x="66" y="34"/>
                </a:cubicBezTo>
                <a:cubicBezTo>
                  <a:pt x="64" y="33"/>
                  <a:pt x="62" y="31"/>
                  <a:pt x="60" y="30"/>
                </a:cubicBezTo>
                <a:cubicBezTo>
                  <a:pt x="58" y="32"/>
                  <a:pt x="56" y="33"/>
                  <a:pt x="54" y="35"/>
                </a:cubicBezTo>
                <a:cubicBezTo>
                  <a:pt x="54" y="37"/>
                  <a:pt x="55" y="40"/>
                  <a:pt x="56" y="42"/>
                </a:cubicBezTo>
                <a:cubicBezTo>
                  <a:pt x="57" y="44"/>
                  <a:pt x="58" y="47"/>
                  <a:pt x="59" y="49"/>
                </a:cubicBezTo>
                <a:cubicBezTo>
                  <a:pt x="59" y="49"/>
                  <a:pt x="59" y="49"/>
                  <a:pt x="59" y="49"/>
                </a:cubicBezTo>
                <a:cubicBezTo>
                  <a:pt x="58" y="50"/>
                  <a:pt x="58" y="50"/>
                  <a:pt x="58" y="50"/>
                </a:cubicBezTo>
                <a:cubicBezTo>
                  <a:pt x="56" y="53"/>
                  <a:pt x="53" y="55"/>
                  <a:pt x="50" y="58"/>
                </a:cubicBezTo>
                <a:cubicBezTo>
                  <a:pt x="50" y="59"/>
                  <a:pt x="50" y="59"/>
                  <a:pt x="50" y="59"/>
                </a:cubicBezTo>
                <a:cubicBezTo>
                  <a:pt x="49" y="59"/>
                  <a:pt x="49" y="59"/>
                  <a:pt x="49" y="59"/>
                </a:cubicBezTo>
                <a:cubicBezTo>
                  <a:pt x="47" y="58"/>
                  <a:pt x="44" y="57"/>
                  <a:pt x="42" y="56"/>
                </a:cubicBezTo>
                <a:cubicBezTo>
                  <a:pt x="40" y="55"/>
                  <a:pt x="37" y="54"/>
                  <a:pt x="35" y="54"/>
                </a:cubicBezTo>
                <a:cubicBezTo>
                  <a:pt x="33" y="56"/>
                  <a:pt x="32" y="58"/>
                  <a:pt x="30" y="60"/>
                </a:cubicBezTo>
                <a:cubicBezTo>
                  <a:pt x="32" y="62"/>
                  <a:pt x="33" y="64"/>
                  <a:pt x="34" y="66"/>
                </a:cubicBezTo>
                <a:cubicBezTo>
                  <a:pt x="36" y="68"/>
                  <a:pt x="37" y="70"/>
                  <a:pt x="38" y="72"/>
                </a:cubicBezTo>
                <a:cubicBezTo>
                  <a:pt x="39" y="72"/>
                  <a:pt x="39" y="72"/>
                  <a:pt x="39" y="72"/>
                </a:cubicBezTo>
                <a:cubicBezTo>
                  <a:pt x="38" y="73"/>
                  <a:pt x="38" y="73"/>
                  <a:pt x="38" y="73"/>
                </a:cubicBezTo>
                <a:cubicBezTo>
                  <a:pt x="36" y="76"/>
                  <a:pt x="34" y="80"/>
                  <a:pt x="32" y="83"/>
                </a:cubicBezTo>
                <a:cubicBezTo>
                  <a:pt x="32" y="84"/>
                  <a:pt x="32" y="84"/>
                  <a:pt x="32" y="84"/>
                </a:cubicBezTo>
                <a:cubicBezTo>
                  <a:pt x="31" y="84"/>
                  <a:pt x="31" y="84"/>
                  <a:pt x="31" y="84"/>
                </a:cubicBezTo>
                <a:cubicBezTo>
                  <a:pt x="29" y="83"/>
                  <a:pt x="26" y="83"/>
                  <a:pt x="24" y="83"/>
                </a:cubicBezTo>
                <a:cubicBezTo>
                  <a:pt x="21" y="82"/>
                  <a:pt x="19" y="82"/>
                  <a:pt x="17" y="82"/>
                </a:cubicBezTo>
                <a:cubicBezTo>
                  <a:pt x="15" y="84"/>
                  <a:pt x="14" y="86"/>
                  <a:pt x="13" y="89"/>
                </a:cubicBezTo>
                <a:cubicBezTo>
                  <a:pt x="15" y="90"/>
                  <a:pt x="16" y="92"/>
                  <a:pt x="18" y="94"/>
                </a:cubicBezTo>
                <a:cubicBezTo>
                  <a:pt x="20" y="95"/>
                  <a:pt x="22" y="97"/>
                  <a:pt x="24" y="99"/>
                </a:cubicBezTo>
                <a:cubicBezTo>
                  <a:pt x="24" y="99"/>
                  <a:pt x="24" y="99"/>
                  <a:pt x="24" y="99"/>
                </a:cubicBezTo>
                <a:cubicBezTo>
                  <a:pt x="24" y="100"/>
                  <a:pt x="24" y="100"/>
                  <a:pt x="24" y="100"/>
                </a:cubicBezTo>
                <a:cubicBezTo>
                  <a:pt x="22" y="104"/>
                  <a:pt x="21" y="108"/>
                  <a:pt x="20" y="111"/>
                </a:cubicBezTo>
                <a:cubicBezTo>
                  <a:pt x="20" y="112"/>
                  <a:pt x="20" y="112"/>
                  <a:pt x="20" y="112"/>
                </a:cubicBezTo>
                <a:cubicBezTo>
                  <a:pt x="19" y="112"/>
                  <a:pt x="19" y="112"/>
                  <a:pt x="19" y="112"/>
                </a:cubicBezTo>
                <a:cubicBezTo>
                  <a:pt x="17" y="112"/>
                  <a:pt x="14" y="112"/>
                  <a:pt x="12" y="113"/>
                </a:cubicBezTo>
                <a:cubicBezTo>
                  <a:pt x="9" y="113"/>
                  <a:pt x="7" y="113"/>
                  <a:pt x="4" y="113"/>
                </a:cubicBezTo>
                <a:cubicBezTo>
                  <a:pt x="4" y="116"/>
                  <a:pt x="3" y="118"/>
                  <a:pt x="3" y="121"/>
                </a:cubicBezTo>
                <a:cubicBezTo>
                  <a:pt x="5" y="122"/>
                  <a:pt x="7" y="123"/>
                  <a:pt x="9" y="125"/>
                </a:cubicBezTo>
                <a:cubicBezTo>
                  <a:pt x="11" y="126"/>
                  <a:pt x="13" y="127"/>
                  <a:pt x="15" y="128"/>
                </a:cubicBezTo>
                <a:cubicBezTo>
                  <a:pt x="16" y="129"/>
                  <a:pt x="16" y="129"/>
                  <a:pt x="16" y="129"/>
                </a:cubicBezTo>
                <a:cubicBezTo>
                  <a:pt x="16" y="130"/>
                  <a:pt x="16" y="130"/>
                  <a:pt x="16" y="130"/>
                </a:cubicBezTo>
                <a:cubicBezTo>
                  <a:pt x="15" y="133"/>
                  <a:pt x="15" y="137"/>
                  <a:pt x="15" y="141"/>
                </a:cubicBezTo>
                <a:cubicBezTo>
                  <a:pt x="14" y="142"/>
                  <a:pt x="14" y="142"/>
                  <a:pt x="14" y="142"/>
                </a:cubicBezTo>
                <a:cubicBezTo>
                  <a:pt x="14" y="142"/>
                  <a:pt x="14" y="142"/>
                  <a:pt x="14" y="142"/>
                </a:cubicBezTo>
                <a:cubicBezTo>
                  <a:pt x="12" y="143"/>
                  <a:pt x="9" y="144"/>
                  <a:pt x="7" y="145"/>
                </a:cubicBezTo>
                <a:cubicBezTo>
                  <a:pt x="4" y="145"/>
                  <a:pt x="2" y="146"/>
                  <a:pt x="0" y="147"/>
                </a:cubicBezTo>
                <a:cubicBezTo>
                  <a:pt x="0" y="147"/>
                  <a:pt x="0" y="147"/>
                  <a:pt x="0" y="147"/>
                </a:cubicBezTo>
                <a:cubicBezTo>
                  <a:pt x="0" y="148"/>
                  <a:pt x="0" y="150"/>
                  <a:pt x="0" y="151"/>
                </a:cubicBezTo>
                <a:cubicBezTo>
                  <a:pt x="0" y="152"/>
                  <a:pt x="0" y="153"/>
                  <a:pt x="0" y="155"/>
                </a:cubicBezTo>
                <a:cubicBezTo>
                  <a:pt x="0" y="155"/>
                  <a:pt x="0" y="155"/>
                  <a:pt x="0" y="155"/>
                </a:cubicBezTo>
                <a:cubicBezTo>
                  <a:pt x="2" y="156"/>
                  <a:pt x="4" y="156"/>
                  <a:pt x="7" y="157"/>
                </a:cubicBezTo>
                <a:cubicBezTo>
                  <a:pt x="9" y="158"/>
                  <a:pt x="12" y="158"/>
                  <a:pt x="14" y="159"/>
                </a:cubicBezTo>
                <a:cubicBezTo>
                  <a:pt x="14" y="160"/>
                  <a:pt x="14" y="160"/>
                  <a:pt x="14" y="160"/>
                </a:cubicBezTo>
                <a:cubicBezTo>
                  <a:pt x="15" y="160"/>
                  <a:pt x="15" y="160"/>
                  <a:pt x="15" y="160"/>
                </a:cubicBezTo>
                <a:cubicBezTo>
                  <a:pt x="15" y="165"/>
                  <a:pt x="15" y="168"/>
                  <a:pt x="16" y="172"/>
                </a:cubicBezTo>
                <a:cubicBezTo>
                  <a:pt x="16" y="173"/>
                  <a:pt x="16" y="173"/>
                  <a:pt x="16" y="173"/>
                </a:cubicBezTo>
                <a:cubicBezTo>
                  <a:pt x="15" y="173"/>
                  <a:pt x="15" y="173"/>
                  <a:pt x="15" y="173"/>
                </a:cubicBezTo>
                <a:cubicBezTo>
                  <a:pt x="13" y="174"/>
                  <a:pt x="11" y="176"/>
                  <a:pt x="9" y="177"/>
                </a:cubicBezTo>
                <a:cubicBezTo>
                  <a:pt x="7" y="178"/>
                  <a:pt x="5" y="179"/>
                  <a:pt x="3" y="181"/>
                </a:cubicBezTo>
                <a:cubicBezTo>
                  <a:pt x="3" y="183"/>
                  <a:pt x="4" y="186"/>
                  <a:pt x="4" y="188"/>
                </a:cubicBezTo>
                <a:cubicBezTo>
                  <a:pt x="7" y="189"/>
                  <a:pt x="9" y="189"/>
                  <a:pt x="12" y="189"/>
                </a:cubicBezTo>
                <a:cubicBezTo>
                  <a:pt x="14" y="189"/>
                  <a:pt x="17" y="189"/>
                  <a:pt x="19" y="190"/>
                </a:cubicBezTo>
                <a:cubicBezTo>
                  <a:pt x="20" y="190"/>
                  <a:pt x="20" y="190"/>
                  <a:pt x="20" y="190"/>
                </a:cubicBezTo>
                <a:cubicBezTo>
                  <a:pt x="20" y="190"/>
                  <a:pt x="20" y="190"/>
                  <a:pt x="20" y="190"/>
                </a:cubicBezTo>
                <a:cubicBezTo>
                  <a:pt x="21" y="194"/>
                  <a:pt x="22" y="198"/>
                  <a:pt x="24" y="201"/>
                </a:cubicBezTo>
                <a:cubicBezTo>
                  <a:pt x="24" y="202"/>
                  <a:pt x="24" y="202"/>
                  <a:pt x="24" y="202"/>
                </a:cubicBezTo>
                <a:cubicBezTo>
                  <a:pt x="24" y="203"/>
                  <a:pt x="24" y="203"/>
                  <a:pt x="24" y="203"/>
                </a:cubicBezTo>
                <a:cubicBezTo>
                  <a:pt x="22" y="204"/>
                  <a:pt x="20" y="206"/>
                  <a:pt x="18" y="208"/>
                </a:cubicBezTo>
                <a:cubicBezTo>
                  <a:pt x="16" y="210"/>
                  <a:pt x="15" y="211"/>
                  <a:pt x="13" y="213"/>
                </a:cubicBezTo>
                <a:cubicBezTo>
                  <a:pt x="14" y="215"/>
                  <a:pt x="15" y="218"/>
                  <a:pt x="17" y="220"/>
                </a:cubicBezTo>
                <a:cubicBezTo>
                  <a:pt x="19" y="220"/>
                  <a:pt x="21" y="219"/>
                  <a:pt x="24" y="219"/>
                </a:cubicBezTo>
                <a:cubicBezTo>
                  <a:pt x="26" y="219"/>
                  <a:pt x="29" y="218"/>
                  <a:pt x="31" y="218"/>
                </a:cubicBezTo>
                <a:cubicBezTo>
                  <a:pt x="32" y="218"/>
                  <a:pt x="32" y="218"/>
                  <a:pt x="32" y="218"/>
                </a:cubicBezTo>
                <a:cubicBezTo>
                  <a:pt x="32" y="219"/>
                  <a:pt x="32" y="219"/>
                  <a:pt x="32" y="219"/>
                </a:cubicBezTo>
                <a:cubicBezTo>
                  <a:pt x="34" y="222"/>
                  <a:pt x="36" y="225"/>
                  <a:pt x="38" y="228"/>
                </a:cubicBezTo>
                <a:cubicBezTo>
                  <a:pt x="39" y="229"/>
                  <a:pt x="39" y="229"/>
                  <a:pt x="39" y="229"/>
                </a:cubicBezTo>
                <a:cubicBezTo>
                  <a:pt x="38" y="230"/>
                  <a:pt x="38" y="230"/>
                  <a:pt x="38" y="230"/>
                </a:cubicBezTo>
                <a:cubicBezTo>
                  <a:pt x="37" y="232"/>
                  <a:pt x="36" y="234"/>
                  <a:pt x="34" y="236"/>
                </a:cubicBezTo>
                <a:cubicBezTo>
                  <a:pt x="33" y="238"/>
                  <a:pt x="32" y="240"/>
                  <a:pt x="30" y="242"/>
                </a:cubicBezTo>
                <a:cubicBezTo>
                  <a:pt x="32" y="244"/>
                  <a:pt x="33" y="246"/>
                  <a:pt x="35" y="248"/>
                </a:cubicBezTo>
                <a:cubicBezTo>
                  <a:pt x="37" y="247"/>
                  <a:pt x="40" y="246"/>
                  <a:pt x="42" y="246"/>
                </a:cubicBezTo>
                <a:cubicBezTo>
                  <a:pt x="44" y="245"/>
                  <a:pt x="47" y="244"/>
                  <a:pt x="49" y="243"/>
                </a:cubicBezTo>
                <a:cubicBezTo>
                  <a:pt x="50" y="243"/>
                  <a:pt x="50" y="243"/>
                  <a:pt x="50" y="243"/>
                </a:cubicBezTo>
                <a:cubicBezTo>
                  <a:pt x="50" y="243"/>
                  <a:pt x="50" y="243"/>
                  <a:pt x="50" y="243"/>
                </a:cubicBezTo>
                <a:cubicBezTo>
                  <a:pt x="53" y="246"/>
                  <a:pt x="56" y="249"/>
                  <a:pt x="58" y="251"/>
                </a:cubicBezTo>
                <a:cubicBezTo>
                  <a:pt x="59" y="252"/>
                  <a:pt x="59" y="252"/>
                  <a:pt x="59" y="252"/>
                </a:cubicBezTo>
                <a:cubicBezTo>
                  <a:pt x="59" y="253"/>
                  <a:pt x="59" y="253"/>
                  <a:pt x="59" y="253"/>
                </a:cubicBezTo>
                <a:cubicBezTo>
                  <a:pt x="58" y="255"/>
                  <a:pt x="57" y="257"/>
                  <a:pt x="56" y="260"/>
                </a:cubicBezTo>
                <a:cubicBezTo>
                  <a:pt x="55" y="262"/>
                  <a:pt x="54" y="264"/>
                  <a:pt x="54" y="266"/>
                </a:cubicBezTo>
                <a:cubicBezTo>
                  <a:pt x="56" y="268"/>
                  <a:pt x="58" y="270"/>
                  <a:pt x="60" y="271"/>
                </a:cubicBezTo>
                <a:cubicBezTo>
                  <a:pt x="62" y="270"/>
                  <a:pt x="64" y="269"/>
                  <a:pt x="66" y="267"/>
                </a:cubicBezTo>
                <a:cubicBezTo>
                  <a:pt x="68" y="266"/>
                  <a:pt x="70" y="265"/>
                  <a:pt x="72" y="263"/>
                </a:cubicBezTo>
                <a:cubicBezTo>
                  <a:pt x="73" y="263"/>
                  <a:pt x="73" y="263"/>
                  <a:pt x="73" y="263"/>
                </a:cubicBezTo>
                <a:cubicBezTo>
                  <a:pt x="73" y="263"/>
                  <a:pt x="73" y="263"/>
                  <a:pt x="73" y="263"/>
                </a:cubicBezTo>
                <a:cubicBezTo>
                  <a:pt x="76" y="266"/>
                  <a:pt x="80" y="268"/>
                  <a:pt x="83" y="270"/>
                </a:cubicBezTo>
                <a:cubicBezTo>
                  <a:pt x="84" y="270"/>
                  <a:pt x="84" y="270"/>
                  <a:pt x="84" y="270"/>
                </a:cubicBezTo>
                <a:cubicBezTo>
                  <a:pt x="84" y="271"/>
                  <a:pt x="84" y="271"/>
                  <a:pt x="84" y="271"/>
                </a:cubicBezTo>
                <a:cubicBezTo>
                  <a:pt x="83" y="273"/>
                  <a:pt x="83" y="276"/>
                  <a:pt x="83" y="278"/>
                </a:cubicBezTo>
                <a:cubicBezTo>
                  <a:pt x="82" y="280"/>
                  <a:pt x="82" y="283"/>
                  <a:pt x="82" y="285"/>
                </a:cubicBezTo>
                <a:cubicBezTo>
                  <a:pt x="84" y="286"/>
                  <a:pt x="86" y="287"/>
                  <a:pt x="89" y="289"/>
                </a:cubicBezTo>
                <a:cubicBezTo>
                  <a:pt x="90" y="287"/>
                  <a:pt x="92" y="285"/>
                  <a:pt x="94" y="283"/>
                </a:cubicBezTo>
                <a:cubicBezTo>
                  <a:pt x="96" y="282"/>
                  <a:pt x="97" y="280"/>
                  <a:pt x="99" y="278"/>
                </a:cubicBezTo>
                <a:cubicBezTo>
                  <a:pt x="100" y="278"/>
                  <a:pt x="100" y="278"/>
                  <a:pt x="100" y="278"/>
                </a:cubicBezTo>
                <a:cubicBezTo>
                  <a:pt x="100" y="278"/>
                  <a:pt x="100" y="278"/>
                  <a:pt x="100" y="278"/>
                </a:cubicBezTo>
                <a:cubicBezTo>
                  <a:pt x="104" y="279"/>
                  <a:pt x="108" y="281"/>
                  <a:pt x="111" y="282"/>
                </a:cubicBezTo>
                <a:cubicBezTo>
                  <a:pt x="112" y="282"/>
                  <a:pt x="112" y="282"/>
                  <a:pt x="112" y="282"/>
                </a:cubicBezTo>
                <a:cubicBezTo>
                  <a:pt x="112" y="283"/>
                  <a:pt x="112" y="283"/>
                  <a:pt x="112" y="283"/>
                </a:cubicBezTo>
                <a:cubicBezTo>
                  <a:pt x="112" y="285"/>
                  <a:pt x="113" y="288"/>
                  <a:pt x="113" y="290"/>
                </a:cubicBezTo>
                <a:cubicBezTo>
                  <a:pt x="113" y="292"/>
                  <a:pt x="113" y="295"/>
                  <a:pt x="113" y="297"/>
                </a:cubicBezTo>
                <a:cubicBezTo>
                  <a:pt x="116" y="298"/>
                  <a:pt x="118" y="298"/>
                  <a:pt x="121" y="299"/>
                </a:cubicBezTo>
                <a:cubicBezTo>
                  <a:pt x="122" y="297"/>
                  <a:pt x="124" y="295"/>
                  <a:pt x="125" y="293"/>
                </a:cubicBezTo>
                <a:cubicBezTo>
                  <a:pt x="126" y="291"/>
                  <a:pt x="127" y="288"/>
                  <a:pt x="129" y="287"/>
                </a:cubicBezTo>
                <a:cubicBezTo>
                  <a:pt x="129" y="286"/>
                  <a:pt x="129" y="286"/>
                  <a:pt x="129" y="286"/>
                </a:cubicBezTo>
                <a:cubicBezTo>
                  <a:pt x="130" y="286"/>
                  <a:pt x="130" y="286"/>
                  <a:pt x="130" y="286"/>
                </a:cubicBezTo>
                <a:cubicBezTo>
                  <a:pt x="133" y="286"/>
                  <a:pt x="137" y="287"/>
                  <a:pt x="141" y="287"/>
                </a:cubicBezTo>
                <a:cubicBezTo>
                  <a:pt x="142" y="287"/>
                  <a:pt x="142" y="287"/>
                  <a:pt x="142" y="287"/>
                </a:cubicBezTo>
                <a:cubicBezTo>
                  <a:pt x="142" y="288"/>
                  <a:pt x="142" y="288"/>
                  <a:pt x="142" y="288"/>
                </a:cubicBezTo>
                <a:cubicBezTo>
                  <a:pt x="143" y="290"/>
                  <a:pt x="144" y="293"/>
                  <a:pt x="145" y="295"/>
                </a:cubicBezTo>
                <a:cubicBezTo>
                  <a:pt x="145" y="297"/>
                  <a:pt x="146" y="300"/>
                  <a:pt x="147" y="302"/>
                </a:cubicBezTo>
                <a:cubicBezTo>
                  <a:pt x="147" y="302"/>
                  <a:pt x="147" y="302"/>
                  <a:pt x="147" y="302"/>
                </a:cubicBezTo>
                <a:cubicBezTo>
                  <a:pt x="150" y="302"/>
                  <a:pt x="152" y="302"/>
                  <a:pt x="155" y="302"/>
                </a:cubicBezTo>
                <a:cubicBezTo>
                  <a:pt x="155" y="302"/>
                  <a:pt x="155" y="302"/>
                  <a:pt x="155" y="302"/>
                </a:cubicBezTo>
                <a:cubicBezTo>
                  <a:pt x="156" y="300"/>
                  <a:pt x="156" y="297"/>
                  <a:pt x="157" y="295"/>
                </a:cubicBezTo>
                <a:cubicBezTo>
                  <a:pt x="158" y="293"/>
                  <a:pt x="159" y="290"/>
                  <a:pt x="159" y="288"/>
                </a:cubicBezTo>
                <a:cubicBezTo>
                  <a:pt x="160" y="287"/>
                  <a:pt x="160" y="287"/>
                  <a:pt x="160" y="287"/>
                </a:cubicBezTo>
                <a:cubicBezTo>
                  <a:pt x="161" y="287"/>
                  <a:pt x="161" y="287"/>
                  <a:pt x="161" y="287"/>
                </a:cubicBezTo>
                <a:cubicBezTo>
                  <a:pt x="165" y="287"/>
                  <a:pt x="168" y="286"/>
                  <a:pt x="172" y="286"/>
                </a:cubicBezTo>
                <a:cubicBezTo>
                  <a:pt x="173" y="286"/>
                  <a:pt x="173" y="286"/>
                  <a:pt x="173" y="286"/>
                </a:cubicBezTo>
                <a:cubicBezTo>
                  <a:pt x="173" y="287"/>
                  <a:pt x="173" y="287"/>
                  <a:pt x="173" y="287"/>
                </a:cubicBezTo>
                <a:cubicBezTo>
                  <a:pt x="175" y="288"/>
                  <a:pt x="176" y="291"/>
                  <a:pt x="177" y="293"/>
                </a:cubicBezTo>
                <a:cubicBezTo>
                  <a:pt x="178" y="295"/>
                  <a:pt x="180" y="297"/>
                  <a:pt x="181" y="299"/>
                </a:cubicBezTo>
                <a:cubicBezTo>
                  <a:pt x="183" y="298"/>
                  <a:pt x="186" y="298"/>
                  <a:pt x="188" y="297"/>
                </a:cubicBezTo>
                <a:cubicBezTo>
                  <a:pt x="189" y="295"/>
                  <a:pt x="189" y="292"/>
                  <a:pt x="189" y="290"/>
                </a:cubicBezTo>
                <a:cubicBezTo>
                  <a:pt x="189" y="288"/>
                  <a:pt x="189" y="285"/>
                  <a:pt x="190" y="283"/>
                </a:cubicBezTo>
                <a:cubicBezTo>
                  <a:pt x="190" y="282"/>
                  <a:pt x="190" y="282"/>
                  <a:pt x="190" y="282"/>
                </a:cubicBezTo>
                <a:cubicBezTo>
                  <a:pt x="191" y="282"/>
                  <a:pt x="191" y="282"/>
                  <a:pt x="191" y="282"/>
                </a:cubicBezTo>
                <a:cubicBezTo>
                  <a:pt x="194" y="281"/>
                  <a:pt x="198" y="279"/>
                  <a:pt x="202" y="278"/>
                </a:cubicBezTo>
                <a:cubicBezTo>
                  <a:pt x="202" y="278"/>
                  <a:pt x="202" y="278"/>
                  <a:pt x="202" y="278"/>
                </a:cubicBezTo>
                <a:cubicBezTo>
                  <a:pt x="203" y="278"/>
                  <a:pt x="203" y="278"/>
                  <a:pt x="203" y="278"/>
                </a:cubicBezTo>
                <a:cubicBezTo>
                  <a:pt x="205" y="280"/>
                  <a:pt x="206" y="282"/>
                  <a:pt x="208" y="283"/>
                </a:cubicBezTo>
                <a:cubicBezTo>
                  <a:pt x="210" y="285"/>
                  <a:pt x="211" y="287"/>
                  <a:pt x="213" y="289"/>
                </a:cubicBezTo>
                <a:cubicBezTo>
                  <a:pt x="215" y="288"/>
                  <a:pt x="218" y="286"/>
                  <a:pt x="220" y="285"/>
                </a:cubicBezTo>
                <a:cubicBezTo>
                  <a:pt x="220" y="283"/>
                  <a:pt x="219" y="280"/>
                  <a:pt x="219" y="278"/>
                </a:cubicBezTo>
                <a:cubicBezTo>
                  <a:pt x="219" y="276"/>
                  <a:pt x="218" y="273"/>
                  <a:pt x="218" y="271"/>
                </a:cubicBezTo>
                <a:cubicBezTo>
                  <a:pt x="218" y="270"/>
                  <a:pt x="218" y="270"/>
                  <a:pt x="218" y="270"/>
                </a:cubicBezTo>
                <a:cubicBezTo>
                  <a:pt x="219" y="270"/>
                  <a:pt x="219" y="270"/>
                  <a:pt x="219" y="270"/>
                </a:cubicBezTo>
                <a:cubicBezTo>
                  <a:pt x="222" y="268"/>
                  <a:pt x="225" y="266"/>
                  <a:pt x="228" y="263"/>
                </a:cubicBezTo>
                <a:cubicBezTo>
                  <a:pt x="229" y="263"/>
                  <a:pt x="229" y="263"/>
                  <a:pt x="229" y="263"/>
                </a:cubicBezTo>
                <a:cubicBezTo>
                  <a:pt x="230" y="263"/>
                  <a:pt x="230" y="263"/>
                  <a:pt x="230" y="263"/>
                </a:cubicBezTo>
                <a:cubicBezTo>
                  <a:pt x="232" y="265"/>
                  <a:pt x="234" y="266"/>
                  <a:pt x="236" y="267"/>
                </a:cubicBezTo>
                <a:cubicBezTo>
                  <a:pt x="238" y="269"/>
                  <a:pt x="240" y="270"/>
                  <a:pt x="242" y="271"/>
                </a:cubicBezTo>
                <a:cubicBezTo>
                  <a:pt x="244" y="270"/>
                  <a:pt x="246" y="268"/>
                  <a:pt x="248" y="266"/>
                </a:cubicBezTo>
                <a:cubicBezTo>
                  <a:pt x="247" y="264"/>
                  <a:pt x="247" y="262"/>
                  <a:pt x="246" y="260"/>
                </a:cubicBezTo>
                <a:cubicBezTo>
                  <a:pt x="245" y="257"/>
                  <a:pt x="244" y="255"/>
                  <a:pt x="243" y="253"/>
                </a:cubicBezTo>
                <a:cubicBezTo>
                  <a:pt x="243" y="252"/>
                  <a:pt x="243" y="252"/>
                  <a:pt x="243" y="252"/>
                </a:cubicBezTo>
                <a:cubicBezTo>
                  <a:pt x="243" y="251"/>
                  <a:pt x="243" y="251"/>
                  <a:pt x="243" y="251"/>
                </a:cubicBezTo>
                <a:cubicBezTo>
                  <a:pt x="246" y="249"/>
                  <a:pt x="249" y="246"/>
                  <a:pt x="252" y="243"/>
                </a:cubicBezTo>
                <a:cubicBezTo>
                  <a:pt x="252" y="243"/>
                  <a:pt x="252" y="243"/>
                  <a:pt x="252" y="243"/>
                </a:cubicBezTo>
                <a:cubicBezTo>
                  <a:pt x="253" y="243"/>
                  <a:pt x="253" y="243"/>
                  <a:pt x="253" y="243"/>
                </a:cubicBezTo>
                <a:cubicBezTo>
                  <a:pt x="255" y="244"/>
                  <a:pt x="258" y="245"/>
                  <a:pt x="260" y="246"/>
                </a:cubicBezTo>
                <a:cubicBezTo>
                  <a:pt x="262" y="246"/>
                  <a:pt x="264" y="247"/>
                  <a:pt x="267" y="248"/>
                </a:cubicBezTo>
                <a:cubicBezTo>
                  <a:pt x="268" y="246"/>
                  <a:pt x="270" y="244"/>
                  <a:pt x="271" y="242"/>
                </a:cubicBezTo>
                <a:cubicBezTo>
                  <a:pt x="270" y="240"/>
                  <a:pt x="269" y="238"/>
                  <a:pt x="268" y="236"/>
                </a:cubicBezTo>
                <a:cubicBezTo>
                  <a:pt x="266" y="234"/>
                  <a:pt x="265" y="232"/>
                  <a:pt x="264" y="230"/>
                </a:cubicBezTo>
                <a:cubicBezTo>
                  <a:pt x="263" y="229"/>
                  <a:pt x="263" y="229"/>
                  <a:pt x="263" y="229"/>
                </a:cubicBezTo>
                <a:cubicBezTo>
                  <a:pt x="264" y="228"/>
                  <a:pt x="264" y="228"/>
                  <a:pt x="264" y="228"/>
                </a:cubicBezTo>
                <a:cubicBezTo>
                  <a:pt x="266" y="225"/>
                  <a:pt x="268" y="222"/>
                  <a:pt x="270" y="219"/>
                </a:cubicBezTo>
                <a:cubicBezTo>
                  <a:pt x="270" y="218"/>
                  <a:pt x="270" y="218"/>
                  <a:pt x="270" y="218"/>
                </a:cubicBezTo>
                <a:cubicBezTo>
                  <a:pt x="271" y="218"/>
                  <a:pt x="271" y="218"/>
                  <a:pt x="271" y="218"/>
                </a:cubicBezTo>
                <a:cubicBezTo>
                  <a:pt x="273" y="218"/>
                  <a:pt x="276" y="219"/>
                  <a:pt x="278" y="219"/>
                </a:cubicBezTo>
                <a:cubicBezTo>
                  <a:pt x="281" y="219"/>
                  <a:pt x="283" y="220"/>
                  <a:pt x="285" y="220"/>
                </a:cubicBezTo>
                <a:cubicBezTo>
                  <a:pt x="286" y="218"/>
                  <a:pt x="288" y="215"/>
                  <a:pt x="289" y="213"/>
                </a:cubicBezTo>
                <a:cubicBezTo>
                  <a:pt x="287" y="211"/>
                  <a:pt x="285" y="210"/>
                  <a:pt x="284" y="208"/>
                </a:cubicBezTo>
                <a:cubicBezTo>
                  <a:pt x="282" y="206"/>
                  <a:pt x="280" y="204"/>
                  <a:pt x="278" y="203"/>
                </a:cubicBezTo>
                <a:cubicBezTo>
                  <a:pt x="278" y="202"/>
                  <a:pt x="278" y="202"/>
                  <a:pt x="278" y="202"/>
                </a:cubicBezTo>
                <a:cubicBezTo>
                  <a:pt x="278" y="201"/>
                  <a:pt x="278" y="201"/>
                  <a:pt x="278" y="201"/>
                </a:cubicBezTo>
                <a:cubicBezTo>
                  <a:pt x="279" y="198"/>
                  <a:pt x="281" y="194"/>
                  <a:pt x="282" y="190"/>
                </a:cubicBezTo>
                <a:cubicBezTo>
                  <a:pt x="282" y="190"/>
                  <a:pt x="282" y="190"/>
                  <a:pt x="282" y="190"/>
                </a:cubicBezTo>
                <a:cubicBezTo>
                  <a:pt x="283" y="190"/>
                  <a:pt x="283" y="190"/>
                  <a:pt x="283" y="190"/>
                </a:cubicBezTo>
                <a:cubicBezTo>
                  <a:pt x="285" y="189"/>
                  <a:pt x="288" y="189"/>
                  <a:pt x="290" y="189"/>
                </a:cubicBezTo>
                <a:cubicBezTo>
                  <a:pt x="293" y="189"/>
                  <a:pt x="295" y="189"/>
                  <a:pt x="297" y="188"/>
                </a:cubicBezTo>
                <a:cubicBezTo>
                  <a:pt x="298" y="186"/>
                  <a:pt x="299" y="183"/>
                  <a:pt x="299" y="181"/>
                </a:cubicBezTo>
                <a:cubicBezTo>
                  <a:pt x="297" y="179"/>
                  <a:pt x="295" y="178"/>
                  <a:pt x="293" y="177"/>
                </a:cubicBezTo>
                <a:cubicBezTo>
                  <a:pt x="291" y="176"/>
                  <a:pt x="289" y="174"/>
                  <a:pt x="287" y="173"/>
                </a:cubicBezTo>
                <a:cubicBezTo>
                  <a:pt x="286" y="173"/>
                  <a:pt x="286" y="173"/>
                  <a:pt x="286" y="173"/>
                </a:cubicBezTo>
                <a:cubicBezTo>
                  <a:pt x="286" y="172"/>
                  <a:pt x="286" y="172"/>
                  <a:pt x="286" y="172"/>
                </a:cubicBezTo>
                <a:cubicBezTo>
                  <a:pt x="287" y="168"/>
                  <a:pt x="287" y="165"/>
                  <a:pt x="287" y="160"/>
                </a:cubicBezTo>
                <a:cubicBezTo>
                  <a:pt x="287" y="160"/>
                  <a:pt x="287" y="160"/>
                  <a:pt x="287" y="160"/>
                </a:cubicBezTo>
                <a:cubicBezTo>
                  <a:pt x="288" y="159"/>
                  <a:pt x="288" y="159"/>
                  <a:pt x="288" y="159"/>
                </a:cubicBezTo>
                <a:cubicBezTo>
                  <a:pt x="290" y="159"/>
                  <a:pt x="293" y="158"/>
                  <a:pt x="295" y="157"/>
                </a:cubicBezTo>
                <a:cubicBezTo>
                  <a:pt x="297" y="156"/>
                  <a:pt x="300" y="156"/>
                  <a:pt x="302" y="155"/>
                </a:cubicBezTo>
                <a:cubicBezTo>
                  <a:pt x="302" y="155"/>
                  <a:pt x="302" y="155"/>
                  <a:pt x="302" y="155"/>
                </a:cubicBezTo>
                <a:cubicBezTo>
                  <a:pt x="302" y="153"/>
                  <a:pt x="302" y="152"/>
                  <a:pt x="302" y="151"/>
                </a:cubicBezTo>
                <a:cubicBezTo>
                  <a:pt x="302" y="149"/>
                  <a:pt x="302" y="148"/>
                  <a:pt x="302" y="147"/>
                </a:cubicBezTo>
                <a:close/>
                <a:moveTo>
                  <a:pt x="159" y="110"/>
                </a:moveTo>
                <a:cubicBezTo>
                  <a:pt x="161" y="93"/>
                  <a:pt x="164" y="76"/>
                  <a:pt x="169" y="59"/>
                </a:cubicBezTo>
                <a:cubicBezTo>
                  <a:pt x="169" y="58"/>
                  <a:pt x="169" y="58"/>
                  <a:pt x="169" y="58"/>
                </a:cubicBezTo>
                <a:cubicBezTo>
                  <a:pt x="170" y="59"/>
                  <a:pt x="170" y="59"/>
                  <a:pt x="170" y="59"/>
                </a:cubicBezTo>
                <a:cubicBezTo>
                  <a:pt x="182" y="61"/>
                  <a:pt x="193" y="66"/>
                  <a:pt x="203" y="72"/>
                </a:cubicBezTo>
                <a:cubicBezTo>
                  <a:pt x="204" y="73"/>
                  <a:pt x="204" y="73"/>
                  <a:pt x="204" y="73"/>
                </a:cubicBezTo>
                <a:cubicBezTo>
                  <a:pt x="203" y="74"/>
                  <a:pt x="203" y="74"/>
                  <a:pt x="203" y="74"/>
                </a:cubicBezTo>
                <a:cubicBezTo>
                  <a:pt x="195" y="90"/>
                  <a:pt x="185" y="104"/>
                  <a:pt x="174" y="116"/>
                </a:cubicBezTo>
                <a:cubicBezTo>
                  <a:pt x="173" y="117"/>
                  <a:pt x="173" y="117"/>
                  <a:pt x="173" y="117"/>
                </a:cubicBezTo>
                <a:cubicBezTo>
                  <a:pt x="172" y="117"/>
                  <a:pt x="172" y="117"/>
                  <a:pt x="172" y="117"/>
                </a:cubicBezTo>
                <a:cubicBezTo>
                  <a:pt x="169" y="114"/>
                  <a:pt x="165" y="112"/>
                  <a:pt x="160" y="111"/>
                </a:cubicBezTo>
                <a:cubicBezTo>
                  <a:pt x="159" y="111"/>
                  <a:pt x="159" y="111"/>
                  <a:pt x="159" y="111"/>
                </a:cubicBezTo>
                <a:lnTo>
                  <a:pt x="159" y="110"/>
                </a:lnTo>
                <a:close/>
                <a:moveTo>
                  <a:pt x="99" y="72"/>
                </a:moveTo>
                <a:cubicBezTo>
                  <a:pt x="109" y="65"/>
                  <a:pt x="120" y="61"/>
                  <a:pt x="132" y="58"/>
                </a:cubicBezTo>
                <a:cubicBezTo>
                  <a:pt x="133" y="58"/>
                  <a:pt x="133" y="58"/>
                  <a:pt x="133" y="58"/>
                </a:cubicBezTo>
                <a:cubicBezTo>
                  <a:pt x="134" y="59"/>
                  <a:pt x="134" y="59"/>
                  <a:pt x="134" y="59"/>
                </a:cubicBezTo>
                <a:cubicBezTo>
                  <a:pt x="139" y="76"/>
                  <a:pt x="142" y="93"/>
                  <a:pt x="143" y="110"/>
                </a:cubicBezTo>
                <a:cubicBezTo>
                  <a:pt x="143" y="111"/>
                  <a:pt x="143" y="111"/>
                  <a:pt x="143" y="111"/>
                </a:cubicBezTo>
                <a:cubicBezTo>
                  <a:pt x="142" y="111"/>
                  <a:pt x="142" y="111"/>
                  <a:pt x="142" y="111"/>
                </a:cubicBezTo>
                <a:cubicBezTo>
                  <a:pt x="138" y="112"/>
                  <a:pt x="134" y="114"/>
                  <a:pt x="130" y="116"/>
                </a:cubicBezTo>
                <a:cubicBezTo>
                  <a:pt x="129" y="117"/>
                  <a:pt x="129" y="117"/>
                  <a:pt x="129" y="117"/>
                </a:cubicBezTo>
                <a:cubicBezTo>
                  <a:pt x="128" y="116"/>
                  <a:pt x="128" y="116"/>
                  <a:pt x="128" y="116"/>
                </a:cubicBezTo>
                <a:cubicBezTo>
                  <a:pt x="117" y="103"/>
                  <a:pt x="107" y="89"/>
                  <a:pt x="99" y="74"/>
                </a:cubicBezTo>
                <a:cubicBezTo>
                  <a:pt x="98" y="73"/>
                  <a:pt x="98" y="73"/>
                  <a:pt x="98" y="73"/>
                </a:cubicBezTo>
                <a:lnTo>
                  <a:pt x="99" y="72"/>
                </a:lnTo>
                <a:close/>
                <a:moveTo>
                  <a:pt x="59" y="132"/>
                </a:moveTo>
                <a:cubicBezTo>
                  <a:pt x="61" y="120"/>
                  <a:pt x="66" y="109"/>
                  <a:pt x="72" y="99"/>
                </a:cubicBezTo>
                <a:cubicBezTo>
                  <a:pt x="73" y="98"/>
                  <a:pt x="73" y="98"/>
                  <a:pt x="73" y="98"/>
                </a:cubicBezTo>
                <a:cubicBezTo>
                  <a:pt x="74" y="98"/>
                  <a:pt x="74" y="98"/>
                  <a:pt x="74" y="98"/>
                </a:cubicBezTo>
                <a:cubicBezTo>
                  <a:pt x="90" y="107"/>
                  <a:pt x="104" y="116"/>
                  <a:pt x="116" y="128"/>
                </a:cubicBezTo>
                <a:cubicBezTo>
                  <a:pt x="117" y="128"/>
                  <a:pt x="117" y="128"/>
                  <a:pt x="117" y="128"/>
                </a:cubicBezTo>
                <a:cubicBezTo>
                  <a:pt x="117" y="129"/>
                  <a:pt x="117" y="129"/>
                  <a:pt x="117" y="129"/>
                </a:cubicBezTo>
                <a:cubicBezTo>
                  <a:pt x="114" y="133"/>
                  <a:pt x="113" y="137"/>
                  <a:pt x="112" y="141"/>
                </a:cubicBezTo>
                <a:cubicBezTo>
                  <a:pt x="111" y="143"/>
                  <a:pt x="111" y="143"/>
                  <a:pt x="111" y="143"/>
                </a:cubicBezTo>
                <a:cubicBezTo>
                  <a:pt x="110" y="142"/>
                  <a:pt x="110" y="142"/>
                  <a:pt x="110" y="142"/>
                </a:cubicBezTo>
                <a:cubicBezTo>
                  <a:pt x="93" y="141"/>
                  <a:pt x="76" y="138"/>
                  <a:pt x="60" y="133"/>
                </a:cubicBezTo>
                <a:cubicBezTo>
                  <a:pt x="58" y="133"/>
                  <a:pt x="58" y="133"/>
                  <a:pt x="58" y="133"/>
                </a:cubicBezTo>
                <a:lnTo>
                  <a:pt x="59" y="132"/>
                </a:lnTo>
                <a:close/>
                <a:moveTo>
                  <a:pt x="74" y="203"/>
                </a:moveTo>
                <a:cubicBezTo>
                  <a:pt x="73" y="203"/>
                  <a:pt x="73" y="203"/>
                  <a:pt x="73" y="203"/>
                </a:cubicBezTo>
                <a:cubicBezTo>
                  <a:pt x="72" y="202"/>
                  <a:pt x="72" y="202"/>
                  <a:pt x="72" y="202"/>
                </a:cubicBezTo>
                <a:cubicBezTo>
                  <a:pt x="66" y="192"/>
                  <a:pt x="61" y="181"/>
                  <a:pt x="59" y="170"/>
                </a:cubicBezTo>
                <a:cubicBezTo>
                  <a:pt x="58" y="168"/>
                  <a:pt x="58" y="168"/>
                  <a:pt x="58" y="168"/>
                </a:cubicBezTo>
                <a:cubicBezTo>
                  <a:pt x="60" y="168"/>
                  <a:pt x="60" y="168"/>
                  <a:pt x="60" y="168"/>
                </a:cubicBezTo>
                <a:cubicBezTo>
                  <a:pt x="76" y="163"/>
                  <a:pt x="93" y="160"/>
                  <a:pt x="110" y="159"/>
                </a:cubicBezTo>
                <a:cubicBezTo>
                  <a:pt x="111" y="159"/>
                  <a:pt x="111" y="159"/>
                  <a:pt x="111" y="159"/>
                </a:cubicBezTo>
                <a:cubicBezTo>
                  <a:pt x="111" y="160"/>
                  <a:pt x="111" y="160"/>
                  <a:pt x="111" y="160"/>
                </a:cubicBezTo>
                <a:cubicBezTo>
                  <a:pt x="112" y="164"/>
                  <a:pt x="114" y="168"/>
                  <a:pt x="116" y="172"/>
                </a:cubicBezTo>
                <a:cubicBezTo>
                  <a:pt x="117" y="173"/>
                  <a:pt x="117" y="173"/>
                  <a:pt x="117" y="173"/>
                </a:cubicBezTo>
                <a:cubicBezTo>
                  <a:pt x="116" y="174"/>
                  <a:pt x="116" y="174"/>
                  <a:pt x="116" y="174"/>
                </a:cubicBezTo>
                <a:cubicBezTo>
                  <a:pt x="103" y="185"/>
                  <a:pt x="89" y="194"/>
                  <a:pt x="74" y="203"/>
                </a:cubicBezTo>
                <a:close/>
                <a:moveTo>
                  <a:pt x="143" y="191"/>
                </a:moveTo>
                <a:cubicBezTo>
                  <a:pt x="141" y="208"/>
                  <a:pt x="138" y="225"/>
                  <a:pt x="133" y="242"/>
                </a:cubicBezTo>
                <a:cubicBezTo>
                  <a:pt x="133" y="243"/>
                  <a:pt x="133" y="243"/>
                  <a:pt x="133" y="243"/>
                </a:cubicBezTo>
                <a:cubicBezTo>
                  <a:pt x="132" y="243"/>
                  <a:pt x="132" y="243"/>
                  <a:pt x="132" y="243"/>
                </a:cubicBezTo>
                <a:cubicBezTo>
                  <a:pt x="120" y="241"/>
                  <a:pt x="109" y="236"/>
                  <a:pt x="99" y="229"/>
                </a:cubicBezTo>
                <a:cubicBezTo>
                  <a:pt x="98" y="229"/>
                  <a:pt x="98" y="229"/>
                  <a:pt x="98" y="229"/>
                </a:cubicBezTo>
                <a:cubicBezTo>
                  <a:pt x="98" y="228"/>
                  <a:pt x="98" y="228"/>
                  <a:pt x="98" y="228"/>
                </a:cubicBezTo>
                <a:cubicBezTo>
                  <a:pt x="107" y="212"/>
                  <a:pt x="117" y="198"/>
                  <a:pt x="128" y="185"/>
                </a:cubicBezTo>
                <a:cubicBezTo>
                  <a:pt x="128" y="184"/>
                  <a:pt x="128" y="184"/>
                  <a:pt x="128" y="184"/>
                </a:cubicBezTo>
                <a:cubicBezTo>
                  <a:pt x="129" y="185"/>
                  <a:pt x="129" y="185"/>
                  <a:pt x="129" y="185"/>
                </a:cubicBezTo>
                <a:cubicBezTo>
                  <a:pt x="133" y="187"/>
                  <a:pt x="137" y="189"/>
                  <a:pt x="142" y="190"/>
                </a:cubicBezTo>
                <a:cubicBezTo>
                  <a:pt x="143" y="190"/>
                  <a:pt x="143" y="190"/>
                  <a:pt x="143" y="190"/>
                </a:cubicBezTo>
                <a:lnTo>
                  <a:pt x="143" y="191"/>
                </a:lnTo>
                <a:close/>
                <a:moveTo>
                  <a:pt x="151" y="180"/>
                </a:moveTo>
                <a:cubicBezTo>
                  <a:pt x="143" y="180"/>
                  <a:pt x="136" y="177"/>
                  <a:pt x="130" y="171"/>
                </a:cubicBezTo>
                <a:cubicBezTo>
                  <a:pt x="125" y="166"/>
                  <a:pt x="122" y="159"/>
                  <a:pt x="122" y="151"/>
                </a:cubicBezTo>
                <a:cubicBezTo>
                  <a:pt x="122" y="143"/>
                  <a:pt x="125" y="136"/>
                  <a:pt x="130" y="130"/>
                </a:cubicBezTo>
                <a:cubicBezTo>
                  <a:pt x="136" y="125"/>
                  <a:pt x="143" y="122"/>
                  <a:pt x="151" y="122"/>
                </a:cubicBezTo>
                <a:cubicBezTo>
                  <a:pt x="159" y="122"/>
                  <a:pt x="166" y="125"/>
                  <a:pt x="172" y="130"/>
                </a:cubicBezTo>
                <a:cubicBezTo>
                  <a:pt x="183" y="142"/>
                  <a:pt x="183" y="160"/>
                  <a:pt x="172" y="171"/>
                </a:cubicBezTo>
                <a:cubicBezTo>
                  <a:pt x="166" y="177"/>
                  <a:pt x="159" y="180"/>
                  <a:pt x="151" y="180"/>
                </a:cubicBezTo>
                <a:close/>
                <a:moveTo>
                  <a:pt x="203" y="229"/>
                </a:moveTo>
                <a:cubicBezTo>
                  <a:pt x="192" y="236"/>
                  <a:pt x="181" y="241"/>
                  <a:pt x="170" y="243"/>
                </a:cubicBezTo>
                <a:cubicBezTo>
                  <a:pt x="168" y="243"/>
                  <a:pt x="168" y="243"/>
                  <a:pt x="168" y="243"/>
                </a:cubicBezTo>
                <a:cubicBezTo>
                  <a:pt x="168" y="242"/>
                  <a:pt x="168" y="242"/>
                  <a:pt x="168" y="242"/>
                </a:cubicBezTo>
                <a:cubicBezTo>
                  <a:pt x="163" y="225"/>
                  <a:pt x="160" y="208"/>
                  <a:pt x="159" y="192"/>
                </a:cubicBezTo>
                <a:cubicBezTo>
                  <a:pt x="159" y="190"/>
                  <a:pt x="159" y="190"/>
                  <a:pt x="159" y="190"/>
                </a:cubicBezTo>
                <a:cubicBezTo>
                  <a:pt x="160" y="190"/>
                  <a:pt x="160" y="190"/>
                  <a:pt x="160" y="190"/>
                </a:cubicBezTo>
                <a:cubicBezTo>
                  <a:pt x="164" y="189"/>
                  <a:pt x="168" y="188"/>
                  <a:pt x="172" y="185"/>
                </a:cubicBezTo>
                <a:cubicBezTo>
                  <a:pt x="173" y="185"/>
                  <a:pt x="173" y="185"/>
                  <a:pt x="173" y="185"/>
                </a:cubicBezTo>
                <a:cubicBezTo>
                  <a:pt x="174" y="185"/>
                  <a:pt x="174" y="185"/>
                  <a:pt x="174" y="185"/>
                </a:cubicBezTo>
                <a:cubicBezTo>
                  <a:pt x="185" y="199"/>
                  <a:pt x="195" y="213"/>
                  <a:pt x="203" y="228"/>
                </a:cubicBezTo>
                <a:cubicBezTo>
                  <a:pt x="204" y="229"/>
                  <a:pt x="204" y="229"/>
                  <a:pt x="204" y="229"/>
                </a:cubicBezTo>
                <a:lnTo>
                  <a:pt x="203" y="229"/>
                </a:lnTo>
                <a:close/>
                <a:moveTo>
                  <a:pt x="243" y="170"/>
                </a:moveTo>
                <a:cubicBezTo>
                  <a:pt x="241" y="182"/>
                  <a:pt x="236" y="193"/>
                  <a:pt x="229" y="203"/>
                </a:cubicBezTo>
                <a:cubicBezTo>
                  <a:pt x="229" y="204"/>
                  <a:pt x="229" y="204"/>
                  <a:pt x="229" y="204"/>
                </a:cubicBezTo>
                <a:cubicBezTo>
                  <a:pt x="228" y="203"/>
                  <a:pt x="228" y="203"/>
                  <a:pt x="228" y="203"/>
                </a:cubicBezTo>
                <a:cubicBezTo>
                  <a:pt x="212" y="195"/>
                  <a:pt x="198" y="185"/>
                  <a:pt x="185" y="174"/>
                </a:cubicBezTo>
                <a:cubicBezTo>
                  <a:pt x="185" y="173"/>
                  <a:pt x="185" y="173"/>
                  <a:pt x="185" y="173"/>
                </a:cubicBezTo>
                <a:cubicBezTo>
                  <a:pt x="185" y="172"/>
                  <a:pt x="185" y="172"/>
                  <a:pt x="185" y="172"/>
                </a:cubicBezTo>
                <a:cubicBezTo>
                  <a:pt x="188" y="169"/>
                  <a:pt x="189" y="164"/>
                  <a:pt x="190" y="160"/>
                </a:cubicBezTo>
                <a:cubicBezTo>
                  <a:pt x="191" y="159"/>
                  <a:pt x="191" y="159"/>
                  <a:pt x="191" y="159"/>
                </a:cubicBezTo>
                <a:cubicBezTo>
                  <a:pt x="192" y="159"/>
                  <a:pt x="192" y="159"/>
                  <a:pt x="192" y="159"/>
                </a:cubicBezTo>
                <a:cubicBezTo>
                  <a:pt x="208" y="161"/>
                  <a:pt x="225" y="164"/>
                  <a:pt x="242" y="168"/>
                </a:cubicBezTo>
                <a:cubicBezTo>
                  <a:pt x="243" y="169"/>
                  <a:pt x="243" y="169"/>
                  <a:pt x="243" y="169"/>
                </a:cubicBezTo>
                <a:lnTo>
                  <a:pt x="243" y="170"/>
                </a:lnTo>
                <a:close/>
                <a:moveTo>
                  <a:pt x="242" y="134"/>
                </a:moveTo>
                <a:cubicBezTo>
                  <a:pt x="225" y="139"/>
                  <a:pt x="208" y="142"/>
                  <a:pt x="192" y="143"/>
                </a:cubicBezTo>
                <a:cubicBezTo>
                  <a:pt x="191" y="143"/>
                  <a:pt x="191" y="143"/>
                  <a:pt x="191" y="143"/>
                </a:cubicBezTo>
                <a:cubicBezTo>
                  <a:pt x="190" y="142"/>
                  <a:pt x="190" y="142"/>
                  <a:pt x="190" y="142"/>
                </a:cubicBezTo>
                <a:cubicBezTo>
                  <a:pt x="189" y="137"/>
                  <a:pt x="188" y="133"/>
                  <a:pt x="185" y="130"/>
                </a:cubicBezTo>
                <a:cubicBezTo>
                  <a:pt x="185" y="129"/>
                  <a:pt x="185" y="129"/>
                  <a:pt x="185" y="129"/>
                </a:cubicBezTo>
                <a:cubicBezTo>
                  <a:pt x="186" y="128"/>
                  <a:pt x="186" y="128"/>
                  <a:pt x="186" y="128"/>
                </a:cubicBezTo>
                <a:cubicBezTo>
                  <a:pt x="199" y="117"/>
                  <a:pt x="213" y="107"/>
                  <a:pt x="228" y="99"/>
                </a:cubicBezTo>
                <a:cubicBezTo>
                  <a:pt x="229" y="98"/>
                  <a:pt x="229" y="98"/>
                  <a:pt x="229" y="98"/>
                </a:cubicBezTo>
                <a:cubicBezTo>
                  <a:pt x="230" y="99"/>
                  <a:pt x="230" y="99"/>
                  <a:pt x="230" y="99"/>
                </a:cubicBezTo>
                <a:cubicBezTo>
                  <a:pt x="236" y="109"/>
                  <a:pt x="241" y="120"/>
                  <a:pt x="243" y="132"/>
                </a:cubicBezTo>
                <a:cubicBezTo>
                  <a:pt x="243" y="133"/>
                  <a:pt x="243" y="133"/>
                  <a:pt x="243" y="133"/>
                </a:cubicBezTo>
                <a:lnTo>
                  <a:pt x="242" y="134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  <a:effectLst>
            <a:outerShdw blurRad="190500" dist="76200" dir="2700000" algn="tl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167" name="Group 166"/>
          <p:cNvGrpSpPr/>
          <p:nvPr/>
        </p:nvGrpSpPr>
        <p:grpSpPr>
          <a:xfrm>
            <a:off x="10009525" y="6570445"/>
            <a:ext cx="1842484" cy="1842484"/>
            <a:chOff x="5766763" y="1427609"/>
            <a:chExt cx="2091678" cy="2091678"/>
          </a:xfrm>
        </p:grpSpPr>
        <p:sp>
          <p:nvSpPr>
            <p:cNvPr id="168" name="Oval 167"/>
            <p:cNvSpPr/>
            <p:nvPr/>
          </p:nvSpPr>
          <p:spPr>
            <a:xfrm>
              <a:off x="5766763" y="1427609"/>
              <a:ext cx="2091678" cy="2091678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ffectLst>
              <a:outerShdw blurRad="571500" dist="723900" dir="2700000" algn="tl" rotWithShape="0">
                <a:prstClr val="black">
                  <a:alpha val="32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9" name="Oval 168"/>
            <p:cNvSpPr/>
            <p:nvPr/>
          </p:nvSpPr>
          <p:spPr>
            <a:xfrm>
              <a:off x="5817212" y="1505850"/>
              <a:ext cx="1939278" cy="1939278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ffectLst>
              <a:outerShdw blurRad="571500" dist="723900" dir="2700000" algn="tl" rotWithShape="0">
                <a:prstClr val="black">
                  <a:alpha val="32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70" name="Freeform 169"/>
          <p:cNvSpPr>
            <a:spLocks noEditPoints="1"/>
          </p:cNvSpPr>
          <p:nvPr/>
        </p:nvSpPr>
        <p:spPr bwMode="auto">
          <a:xfrm>
            <a:off x="9150485" y="3594893"/>
            <a:ext cx="2682076" cy="2678782"/>
          </a:xfrm>
          <a:custGeom>
            <a:avLst/>
            <a:gdLst>
              <a:gd name="T0" fmla="*/ 286 w 302"/>
              <a:gd name="T1" fmla="*/ 129 h 302"/>
              <a:gd name="T2" fmla="*/ 282 w 302"/>
              <a:gd name="T3" fmla="*/ 112 h 302"/>
              <a:gd name="T4" fmla="*/ 285 w 302"/>
              <a:gd name="T5" fmla="*/ 82 h 302"/>
              <a:gd name="T6" fmla="*/ 264 w 302"/>
              <a:gd name="T7" fmla="*/ 72 h 302"/>
              <a:gd name="T8" fmla="*/ 252 w 302"/>
              <a:gd name="T9" fmla="*/ 58 h 302"/>
              <a:gd name="T10" fmla="*/ 236 w 302"/>
              <a:gd name="T11" fmla="*/ 34 h 302"/>
              <a:gd name="T12" fmla="*/ 219 w 302"/>
              <a:gd name="T13" fmla="*/ 23 h 302"/>
              <a:gd name="T14" fmla="*/ 191 w 302"/>
              <a:gd name="T15" fmla="*/ 20 h 302"/>
              <a:gd name="T16" fmla="*/ 173 w 302"/>
              <a:gd name="T17" fmla="*/ 15 h 302"/>
              <a:gd name="T18" fmla="*/ 155 w 302"/>
              <a:gd name="T19" fmla="*/ 0 h 302"/>
              <a:gd name="T20" fmla="*/ 141 w 302"/>
              <a:gd name="T21" fmla="*/ 14 h 302"/>
              <a:gd name="T22" fmla="*/ 113 w 302"/>
              <a:gd name="T23" fmla="*/ 12 h 302"/>
              <a:gd name="T24" fmla="*/ 94 w 302"/>
              <a:gd name="T25" fmla="*/ 18 h 302"/>
              <a:gd name="T26" fmla="*/ 73 w 302"/>
              <a:gd name="T27" fmla="*/ 38 h 302"/>
              <a:gd name="T28" fmla="*/ 59 w 302"/>
              <a:gd name="T29" fmla="*/ 49 h 302"/>
              <a:gd name="T30" fmla="*/ 35 w 302"/>
              <a:gd name="T31" fmla="*/ 54 h 302"/>
              <a:gd name="T32" fmla="*/ 32 w 302"/>
              <a:gd name="T33" fmla="*/ 84 h 302"/>
              <a:gd name="T34" fmla="*/ 24 w 302"/>
              <a:gd name="T35" fmla="*/ 99 h 302"/>
              <a:gd name="T36" fmla="*/ 3 w 302"/>
              <a:gd name="T37" fmla="*/ 121 h 302"/>
              <a:gd name="T38" fmla="*/ 14 w 302"/>
              <a:gd name="T39" fmla="*/ 142 h 302"/>
              <a:gd name="T40" fmla="*/ 7 w 302"/>
              <a:gd name="T41" fmla="*/ 157 h 302"/>
              <a:gd name="T42" fmla="*/ 9 w 302"/>
              <a:gd name="T43" fmla="*/ 177 h 302"/>
              <a:gd name="T44" fmla="*/ 24 w 302"/>
              <a:gd name="T45" fmla="*/ 201 h 302"/>
              <a:gd name="T46" fmla="*/ 31 w 302"/>
              <a:gd name="T47" fmla="*/ 218 h 302"/>
              <a:gd name="T48" fmla="*/ 30 w 302"/>
              <a:gd name="T49" fmla="*/ 242 h 302"/>
              <a:gd name="T50" fmla="*/ 59 w 302"/>
              <a:gd name="T51" fmla="*/ 252 h 302"/>
              <a:gd name="T52" fmla="*/ 73 w 302"/>
              <a:gd name="T53" fmla="*/ 263 h 302"/>
              <a:gd name="T54" fmla="*/ 89 w 302"/>
              <a:gd name="T55" fmla="*/ 289 h 302"/>
              <a:gd name="T56" fmla="*/ 112 w 302"/>
              <a:gd name="T57" fmla="*/ 283 h 302"/>
              <a:gd name="T58" fmla="*/ 130 w 302"/>
              <a:gd name="T59" fmla="*/ 286 h 302"/>
              <a:gd name="T60" fmla="*/ 155 w 302"/>
              <a:gd name="T61" fmla="*/ 302 h 302"/>
              <a:gd name="T62" fmla="*/ 173 w 302"/>
              <a:gd name="T63" fmla="*/ 286 h 302"/>
              <a:gd name="T64" fmla="*/ 190 w 302"/>
              <a:gd name="T65" fmla="*/ 282 h 302"/>
              <a:gd name="T66" fmla="*/ 220 w 302"/>
              <a:gd name="T67" fmla="*/ 285 h 302"/>
              <a:gd name="T68" fmla="*/ 230 w 302"/>
              <a:gd name="T69" fmla="*/ 263 h 302"/>
              <a:gd name="T70" fmla="*/ 243 w 302"/>
              <a:gd name="T71" fmla="*/ 251 h 302"/>
              <a:gd name="T72" fmla="*/ 268 w 302"/>
              <a:gd name="T73" fmla="*/ 236 h 302"/>
              <a:gd name="T74" fmla="*/ 278 w 302"/>
              <a:gd name="T75" fmla="*/ 219 h 302"/>
              <a:gd name="T76" fmla="*/ 282 w 302"/>
              <a:gd name="T77" fmla="*/ 190 h 302"/>
              <a:gd name="T78" fmla="*/ 287 w 302"/>
              <a:gd name="T79" fmla="*/ 173 h 302"/>
              <a:gd name="T80" fmla="*/ 302 w 302"/>
              <a:gd name="T81" fmla="*/ 155 h 302"/>
              <a:gd name="T82" fmla="*/ 170 w 302"/>
              <a:gd name="T83" fmla="*/ 59 h 302"/>
              <a:gd name="T84" fmla="*/ 160 w 302"/>
              <a:gd name="T85" fmla="*/ 111 h 302"/>
              <a:gd name="T86" fmla="*/ 143 w 302"/>
              <a:gd name="T87" fmla="*/ 110 h 302"/>
              <a:gd name="T88" fmla="*/ 98 w 302"/>
              <a:gd name="T89" fmla="*/ 73 h 302"/>
              <a:gd name="T90" fmla="*/ 117 w 302"/>
              <a:gd name="T91" fmla="*/ 128 h 302"/>
              <a:gd name="T92" fmla="*/ 59 w 302"/>
              <a:gd name="T93" fmla="*/ 132 h 302"/>
              <a:gd name="T94" fmla="*/ 110 w 302"/>
              <a:gd name="T95" fmla="*/ 159 h 302"/>
              <a:gd name="T96" fmla="*/ 143 w 302"/>
              <a:gd name="T97" fmla="*/ 191 h 302"/>
              <a:gd name="T98" fmla="*/ 128 w 302"/>
              <a:gd name="T99" fmla="*/ 185 h 302"/>
              <a:gd name="T100" fmla="*/ 130 w 302"/>
              <a:gd name="T101" fmla="*/ 171 h 302"/>
              <a:gd name="T102" fmla="*/ 203 w 302"/>
              <a:gd name="T103" fmla="*/ 229 h 302"/>
              <a:gd name="T104" fmla="*/ 172 w 302"/>
              <a:gd name="T105" fmla="*/ 185 h 302"/>
              <a:gd name="T106" fmla="*/ 229 w 302"/>
              <a:gd name="T107" fmla="*/ 203 h 302"/>
              <a:gd name="T108" fmla="*/ 191 w 302"/>
              <a:gd name="T109" fmla="*/ 159 h 302"/>
              <a:gd name="T110" fmla="*/ 191 w 302"/>
              <a:gd name="T111" fmla="*/ 143 h 302"/>
              <a:gd name="T112" fmla="*/ 230 w 302"/>
              <a:gd name="T113" fmla="*/ 99 h 3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302" h="302">
                <a:moveTo>
                  <a:pt x="302" y="147"/>
                </a:moveTo>
                <a:cubicBezTo>
                  <a:pt x="300" y="146"/>
                  <a:pt x="297" y="145"/>
                  <a:pt x="295" y="145"/>
                </a:cubicBezTo>
                <a:cubicBezTo>
                  <a:pt x="293" y="144"/>
                  <a:pt x="290" y="143"/>
                  <a:pt x="288" y="142"/>
                </a:cubicBezTo>
                <a:cubicBezTo>
                  <a:pt x="287" y="142"/>
                  <a:pt x="287" y="142"/>
                  <a:pt x="287" y="142"/>
                </a:cubicBezTo>
                <a:cubicBezTo>
                  <a:pt x="287" y="141"/>
                  <a:pt x="287" y="141"/>
                  <a:pt x="287" y="141"/>
                </a:cubicBezTo>
                <a:cubicBezTo>
                  <a:pt x="287" y="137"/>
                  <a:pt x="287" y="133"/>
                  <a:pt x="286" y="130"/>
                </a:cubicBezTo>
                <a:cubicBezTo>
                  <a:pt x="286" y="129"/>
                  <a:pt x="286" y="129"/>
                  <a:pt x="286" y="129"/>
                </a:cubicBezTo>
                <a:cubicBezTo>
                  <a:pt x="287" y="128"/>
                  <a:pt x="287" y="128"/>
                  <a:pt x="287" y="128"/>
                </a:cubicBezTo>
                <a:cubicBezTo>
                  <a:pt x="289" y="127"/>
                  <a:pt x="291" y="126"/>
                  <a:pt x="293" y="125"/>
                </a:cubicBezTo>
                <a:cubicBezTo>
                  <a:pt x="295" y="123"/>
                  <a:pt x="297" y="122"/>
                  <a:pt x="299" y="121"/>
                </a:cubicBezTo>
                <a:cubicBezTo>
                  <a:pt x="299" y="118"/>
                  <a:pt x="298" y="116"/>
                  <a:pt x="297" y="113"/>
                </a:cubicBezTo>
                <a:cubicBezTo>
                  <a:pt x="295" y="113"/>
                  <a:pt x="293" y="113"/>
                  <a:pt x="290" y="113"/>
                </a:cubicBezTo>
                <a:cubicBezTo>
                  <a:pt x="288" y="112"/>
                  <a:pt x="285" y="112"/>
                  <a:pt x="283" y="112"/>
                </a:cubicBezTo>
                <a:cubicBezTo>
                  <a:pt x="282" y="112"/>
                  <a:pt x="282" y="112"/>
                  <a:pt x="282" y="112"/>
                </a:cubicBezTo>
                <a:cubicBezTo>
                  <a:pt x="282" y="111"/>
                  <a:pt x="282" y="111"/>
                  <a:pt x="282" y="111"/>
                </a:cubicBezTo>
                <a:cubicBezTo>
                  <a:pt x="281" y="108"/>
                  <a:pt x="279" y="104"/>
                  <a:pt x="278" y="100"/>
                </a:cubicBezTo>
                <a:cubicBezTo>
                  <a:pt x="278" y="99"/>
                  <a:pt x="278" y="99"/>
                  <a:pt x="278" y="99"/>
                </a:cubicBezTo>
                <a:cubicBezTo>
                  <a:pt x="278" y="99"/>
                  <a:pt x="278" y="99"/>
                  <a:pt x="278" y="99"/>
                </a:cubicBezTo>
                <a:cubicBezTo>
                  <a:pt x="280" y="97"/>
                  <a:pt x="282" y="95"/>
                  <a:pt x="284" y="94"/>
                </a:cubicBezTo>
                <a:cubicBezTo>
                  <a:pt x="285" y="92"/>
                  <a:pt x="287" y="90"/>
                  <a:pt x="289" y="89"/>
                </a:cubicBezTo>
                <a:cubicBezTo>
                  <a:pt x="288" y="86"/>
                  <a:pt x="286" y="84"/>
                  <a:pt x="285" y="82"/>
                </a:cubicBezTo>
                <a:cubicBezTo>
                  <a:pt x="283" y="82"/>
                  <a:pt x="281" y="82"/>
                  <a:pt x="278" y="83"/>
                </a:cubicBezTo>
                <a:cubicBezTo>
                  <a:pt x="276" y="83"/>
                  <a:pt x="273" y="83"/>
                  <a:pt x="271" y="84"/>
                </a:cubicBezTo>
                <a:cubicBezTo>
                  <a:pt x="270" y="84"/>
                  <a:pt x="270" y="84"/>
                  <a:pt x="270" y="84"/>
                </a:cubicBezTo>
                <a:cubicBezTo>
                  <a:pt x="270" y="83"/>
                  <a:pt x="270" y="83"/>
                  <a:pt x="270" y="83"/>
                </a:cubicBezTo>
                <a:cubicBezTo>
                  <a:pt x="268" y="80"/>
                  <a:pt x="266" y="76"/>
                  <a:pt x="264" y="73"/>
                </a:cubicBezTo>
                <a:cubicBezTo>
                  <a:pt x="263" y="72"/>
                  <a:pt x="263" y="72"/>
                  <a:pt x="263" y="72"/>
                </a:cubicBezTo>
                <a:cubicBezTo>
                  <a:pt x="264" y="72"/>
                  <a:pt x="264" y="72"/>
                  <a:pt x="264" y="72"/>
                </a:cubicBezTo>
                <a:cubicBezTo>
                  <a:pt x="265" y="70"/>
                  <a:pt x="266" y="68"/>
                  <a:pt x="268" y="66"/>
                </a:cubicBezTo>
                <a:cubicBezTo>
                  <a:pt x="269" y="64"/>
                  <a:pt x="270" y="62"/>
                  <a:pt x="271" y="60"/>
                </a:cubicBezTo>
                <a:cubicBezTo>
                  <a:pt x="270" y="58"/>
                  <a:pt x="268" y="56"/>
                  <a:pt x="267" y="54"/>
                </a:cubicBezTo>
                <a:cubicBezTo>
                  <a:pt x="264" y="54"/>
                  <a:pt x="262" y="55"/>
                  <a:pt x="260" y="56"/>
                </a:cubicBezTo>
                <a:cubicBezTo>
                  <a:pt x="258" y="57"/>
                  <a:pt x="255" y="58"/>
                  <a:pt x="253" y="59"/>
                </a:cubicBezTo>
                <a:cubicBezTo>
                  <a:pt x="252" y="59"/>
                  <a:pt x="252" y="59"/>
                  <a:pt x="252" y="59"/>
                </a:cubicBezTo>
                <a:cubicBezTo>
                  <a:pt x="252" y="58"/>
                  <a:pt x="252" y="58"/>
                  <a:pt x="252" y="58"/>
                </a:cubicBezTo>
                <a:cubicBezTo>
                  <a:pt x="249" y="55"/>
                  <a:pt x="246" y="53"/>
                  <a:pt x="243" y="50"/>
                </a:cubicBezTo>
                <a:cubicBezTo>
                  <a:pt x="243" y="49"/>
                  <a:pt x="243" y="49"/>
                  <a:pt x="243" y="49"/>
                </a:cubicBezTo>
                <a:cubicBezTo>
                  <a:pt x="243" y="49"/>
                  <a:pt x="243" y="49"/>
                  <a:pt x="243" y="49"/>
                </a:cubicBezTo>
                <a:cubicBezTo>
                  <a:pt x="244" y="47"/>
                  <a:pt x="245" y="44"/>
                  <a:pt x="246" y="42"/>
                </a:cubicBezTo>
                <a:cubicBezTo>
                  <a:pt x="247" y="40"/>
                  <a:pt x="247" y="37"/>
                  <a:pt x="248" y="35"/>
                </a:cubicBezTo>
                <a:cubicBezTo>
                  <a:pt x="246" y="33"/>
                  <a:pt x="244" y="32"/>
                  <a:pt x="242" y="30"/>
                </a:cubicBezTo>
                <a:cubicBezTo>
                  <a:pt x="240" y="31"/>
                  <a:pt x="238" y="33"/>
                  <a:pt x="236" y="34"/>
                </a:cubicBezTo>
                <a:cubicBezTo>
                  <a:pt x="234" y="36"/>
                  <a:pt x="232" y="37"/>
                  <a:pt x="230" y="38"/>
                </a:cubicBezTo>
                <a:cubicBezTo>
                  <a:pt x="229" y="39"/>
                  <a:pt x="229" y="39"/>
                  <a:pt x="229" y="39"/>
                </a:cubicBezTo>
                <a:cubicBezTo>
                  <a:pt x="228" y="38"/>
                  <a:pt x="228" y="38"/>
                  <a:pt x="228" y="38"/>
                </a:cubicBezTo>
                <a:cubicBezTo>
                  <a:pt x="225" y="36"/>
                  <a:pt x="222" y="34"/>
                  <a:pt x="219" y="32"/>
                </a:cubicBezTo>
                <a:cubicBezTo>
                  <a:pt x="218" y="32"/>
                  <a:pt x="218" y="32"/>
                  <a:pt x="218" y="32"/>
                </a:cubicBezTo>
                <a:cubicBezTo>
                  <a:pt x="218" y="31"/>
                  <a:pt x="218" y="31"/>
                  <a:pt x="218" y="31"/>
                </a:cubicBezTo>
                <a:cubicBezTo>
                  <a:pt x="218" y="28"/>
                  <a:pt x="219" y="26"/>
                  <a:pt x="219" y="23"/>
                </a:cubicBezTo>
                <a:cubicBezTo>
                  <a:pt x="219" y="21"/>
                  <a:pt x="220" y="19"/>
                  <a:pt x="220" y="16"/>
                </a:cubicBezTo>
                <a:cubicBezTo>
                  <a:pt x="218" y="15"/>
                  <a:pt x="215" y="14"/>
                  <a:pt x="213" y="13"/>
                </a:cubicBezTo>
                <a:cubicBezTo>
                  <a:pt x="211" y="15"/>
                  <a:pt x="210" y="16"/>
                  <a:pt x="208" y="18"/>
                </a:cubicBezTo>
                <a:cubicBezTo>
                  <a:pt x="206" y="20"/>
                  <a:pt x="205" y="22"/>
                  <a:pt x="203" y="23"/>
                </a:cubicBezTo>
                <a:cubicBezTo>
                  <a:pt x="202" y="24"/>
                  <a:pt x="202" y="24"/>
                  <a:pt x="202" y="24"/>
                </a:cubicBezTo>
                <a:cubicBezTo>
                  <a:pt x="202" y="24"/>
                  <a:pt x="202" y="24"/>
                  <a:pt x="202" y="24"/>
                </a:cubicBezTo>
                <a:cubicBezTo>
                  <a:pt x="198" y="22"/>
                  <a:pt x="194" y="21"/>
                  <a:pt x="191" y="20"/>
                </a:cubicBezTo>
                <a:cubicBezTo>
                  <a:pt x="190" y="20"/>
                  <a:pt x="190" y="20"/>
                  <a:pt x="190" y="20"/>
                </a:cubicBezTo>
                <a:cubicBezTo>
                  <a:pt x="190" y="19"/>
                  <a:pt x="190" y="19"/>
                  <a:pt x="190" y="19"/>
                </a:cubicBezTo>
                <a:cubicBezTo>
                  <a:pt x="189" y="17"/>
                  <a:pt x="189" y="14"/>
                  <a:pt x="189" y="12"/>
                </a:cubicBezTo>
                <a:cubicBezTo>
                  <a:pt x="189" y="9"/>
                  <a:pt x="189" y="7"/>
                  <a:pt x="188" y="4"/>
                </a:cubicBezTo>
                <a:cubicBezTo>
                  <a:pt x="186" y="4"/>
                  <a:pt x="183" y="3"/>
                  <a:pt x="181" y="3"/>
                </a:cubicBezTo>
                <a:cubicBezTo>
                  <a:pt x="180" y="4"/>
                  <a:pt x="178" y="7"/>
                  <a:pt x="177" y="9"/>
                </a:cubicBezTo>
                <a:cubicBezTo>
                  <a:pt x="176" y="11"/>
                  <a:pt x="175" y="13"/>
                  <a:pt x="173" y="15"/>
                </a:cubicBezTo>
                <a:cubicBezTo>
                  <a:pt x="173" y="16"/>
                  <a:pt x="173" y="16"/>
                  <a:pt x="173" y="16"/>
                </a:cubicBezTo>
                <a:cubicBezTo>
                  <a:pt x="172" y="16"/>
                  <a:pt x="172" y="16"/>
                  <a:pt x="172" y="16"/>
                </a:cubicBezTo>
                <a:cubicBezTo>
                  <a:pt x="168" y="15"/>
                  <a:pt x="165" y="15"/>
                  <a:pt x="161" y="14"/>
                </a:cubicBezTo>
                <a:cubicBezTo>
                  <a:pt x="160" y="14"/>
                  <a:pt x="160" y="14"/>
                  <a:pt x="160" y="14"/>
                </a:cubicBezTo>
                <a:cubicBezTo>
                  <a:pt x="159" y="14"/>
                  <a:pt x="159" y="14"/>
                  <a:pt x="159" y="14"/>
                </a:cubicBezTo>
                <a:cubicBezTo>
                  <a:pt x="159" y="11"/>
                  <a:pt x="158" y="9"/>
                  <a:pt x="157" y="7"/>
                </a:cubicBezTo>
                <a:cubicBezTo>
                  <a:pt x="156" y="4"/>
                  <a:pt x="156" y="2"/>
                  <a:pt x="155" y="0"/>
                </a:cubicBezTo>
                <a:cubicBezTo>
                  <a:pt x="155" y="0"/>
                  <a:pt x="155" y="0"/>
                  <a:pt x="155" y="0"/>
                </a:cubicBezTo>
                <a:cubicBezTo>
                  <a:pt x="152" y="0"/>
                  <a:pt x="150" y="0"/>
                  <a:pt x="147" y="0"/>
                </a:cubicBezTo>
                <a:cubicBezTo>
                  <a:pt x="147" y="0"/>
                  <a:pt x="147" y="0"/>
                  <a:pt x="147" y="0"/>
                </a:cubicBezTo>
                <a:cubicBezTo>
                  <a:pt x="146" y="2"/>
                  <a:pt x="145" y="4"/>
                  <a:pt x="145" y="7"/>
                </a:cubicBezTo>
                <a:cubicBezTo>
                  <a:pt x="144" y="9"/>
                  <a:pt x="143" y="11"/>
                  <a:pt x="142" y="14"/>
                </a:cubicBezTo>
                <a:cubicBezTo>
                  <a:pt x="142" y="14"/>
                  <a:pt x="142" y="14"/>
                  <a:pt x="142" y="14"/>
                </a:cubicBezTo>
                <a:cubicBezTo>
                  <a:pt x="141" y="14"/>
                  <a:pt x="141" y="14"/>
                  <a:pt x="141" y="14"/>
                </a:cubicBezTo>
                <a:cubicBezTo>
                  <a:pt x="137" y="15"/>
                  <a:pt x="133" y="15"/>
                  <a:pt x="130" y="16"/>
                </a:cubicBezTo>
                <a:cubicBezTo>
                  <a:pt x="129" y="16"/>
                  <a:pt x="129" y="16"/>
                  <a:pt x="129" y="16"/>
                </a:cubicBezTo>
                <a:cubicBezTo>
                  <a:pt x="129" y="15"/>
                  <a:pt x="129" y="15"/>
                  <a:pt x="129" y="15"/>
                </a:cubicBezTo>
                <a:cubicBezTo>
                  <a:pt x="127" y="13"/>
                  <a:pt x="126" y="11"/>
                  <a:pt x="125" y="9"/>
                </a:cubicBezTo>
                <a:cubicBezTo>
                  <a:pt x="123" y="7"/>
                  <a:pt x="122" y="4"/>
                  <a:pt x="121" y="3"/>
                </a:cubicBezTo>
                <a:cubicBezTo>
                  <a:pt x="118" y="3"/>
                  <a:pt x="116" y="4"/>
                  <a:pt x="113" y="4"/>
                </a:cubicBezTo>
                <a:cubicBezTo>
                  <a:pt x="113" y="7"/>
                  <a:pt x="113" y="9"/>
                  <a:pt x="113" y="12"/>
                </a:cubicBezTo>
                <a:cubicBezTo>
                  <a:pt x="113" y="14"/>
                  <a:pt x="112" y="17"/>
                  <a:pt x="112" y="19"/>
                </a:cubicBezTo>
                <a:cubicBezTo>
                  <a:pt x="112" y="20"/>
                  <a:pt x="112" y="20"/>
                  <a:pt x="112" y="20"/>
                </a:cubicBezTo>
                <a:cubicBezTo>
                  <a:pt x="111" y="20"/>
                  <a:pt x="111" y="20"/>
                  <a:pt x="111" y="20"/>
                </a:cubicBezTo>
                <a:cubicBezTo>
                  <a:pt x="108" y="21"/>
                  <a:pt x="104" y="22"/>
                  <a:pt x="100" y="24"/>
                </a:cubicBezTo>
                <a:cubicBezTo>
                  <a:pt x="100" y="24"/>
                  <a:pt x="100" y="24"/>
                  <a:pt x="100" y="24"/>
                </a:cubicBezTo>
                <a:cubicBezTo>
                  <a:pt x="99" y="23"/>
                  <a:pt x="99" y="23"/>
                  <a:pt x="99" y="23"/>
                </a:cubicBezTo>
                <a:cubicBezTo>
                  <a:pt x="97" y="22"/>
                  <a:pt x="96" y="20"/>
                  <a:pt x="94" y="18"/>
                </a:cubicBezTo>
                <a:cubicBezTo>
                  <a:pt x="92" y="16"/>
                  <a:pt x="90" y="15"/>
                  <a:pt x="89" y="13"/>
                </a:cubicBezTo>
                <a:cubicBezTo>
                  <a:pt x="86" y="14"/>
                  <a:pt x="84" y="15"/>
                  <a:pt x="82" y="16"/>
                </a:cubicBezTo>
                <a:cubicBezTo>
                  <a:pt x="82" y="19"/>
                  <a:pt x="82" y="21"/>
                  <a:pt x="83" y="23"/>
                </a:cubicBezTo>
                <a:cubicBezTo>
                  <a:pt x="83" y="26"/>
                  <a:pt x="83" y="28"/>
                  <a:pt x="84" y="31"/>
                </a:cubicBezTo>
                <a:cubicBezTo>
                  <a:pt x="84" y="32"/>
                  <a:pt x="84" y="32"/>
                  <a:pt x="84" y="32"/>
                </a:cubicBezTo>
                <a:cubicBezTo>
                  <a:pt x="83" y="32"/>
                  <a:pt x="83" y="32"/>
                  <a:pt x="83" y="32"/>
                </a:cubicBezTo>
                <a:cubicBezTo>
                  <a:pt x="80" y="34"/>
                  <a:pt x="76" y="36"/>
                  <a:pt x="73" y="38"/>
                </a:cubicBezTo>
                <a:cubicBezTo>
                  <a:pt x="73" y="39"/>
                  <a:pt x="73" y="39"/>
                  <a:pt x="73" y="39"/>
                </a:cubicBezTo>
                <a:cubicBezTo>
                  <a:pt x="72" y="38"/>
                  <a:pt x="72" y="38"/>
                  <a:pt x="72" y="38"/>
                </a:cubicBezTo>
                <a:cubicBezTo>
                  <a:pt x="70" y="37"/>
                  <a:pt x="68" y="36"/>
                  <a:pt x="66" y="34"/>
                </a:cubicBezTo>
                <a:cubicBezTo>
                  <a:pt x="64" y="33"/>
                  <a:pt x="62" y="31"/>
                  <a:pt x="60" y="30"/>
                </a:cubicBezTo>
                <a:cubicBezTo>
                  <a:pt x="58" y="32"/>
                  <a:pt x="56" y="33"/>
                  <a:pt x="54" y="35"/>
                </a:cubicBezTo>
                <a:cubicBezTo>
                  <a:pt x="54" y="37"/>
                  <a:pt x="55" y="40"/>
                  <a:pt x="56" y="42"/>
                </a:cubicBezTo>
                <a:cubicBezTo>
                  <a:pt x="57" y="44"/>
                  <a:pt x="58" y="47"/>
                  <a:pt x="59" y="49"/>
                </a:cubicBezTo>
                <a:cubicBezTo>
                  <a:pt x="59" y="49"/>
                  <a:pt x="59" y="49"/>
                  <a:pt x="59" y="49"/>
                </a:cubicBezTo>
                <a:cubicBezTo>
                  <a:pt x="58" y="50"/>
                  <a:pt x="58" y="50"/>
                  <a:pt x="58" y="50"/>
                </a:cubicBezTo>
                <a:cubicBezTo>
                  <a:pt x="56" y="53"/>
                  <a:pt x="53" y="55"/>
                  <a:pt x="50" y="58"/>
                </a:cubicBezTo>
                <a:cubicBezTo>
                  <a:pt x="50" y="59"/>
                  <a:pt x="50" y="59"/>
                  <a:pt x="50" y="59"/>
                </a:cubicBezTo>
                <a:cubicBezTo>
                  <a:pt x="49" y="59"/>
                  <a:pt x="49" y="59"/>
                  <a:pt x="49" y="59"/>
                </a:cubicBezTo>
                <a:cubicBezTo>
                  <a:pt x="47" y="58"/>
                  <a:pt x="44" y="57"/>
                  <a:pt x="42" y="56"/>
                </a:cubicBezTo>
                <a:cubicBezTo>
                  <a:pt x="40" y="55"/>
                  <a:pt x="37" y="54"/>
                  <a:pt x="35" y="54"/>
                </a:cubicBezTo>
                <a:cubicBezTo>
                  <a:pt x="33" y="56"/>
                  <a:pt x="32" y="58"/>
                  <a:pt x="30" y="60"/>
                </a:cubicBezTo>
                <a:cubicBezTo>
                  <a:pt x="32" y="62"/>
                  <a:pt x="33" y="64"/>
                  <a:pt x="34" y="66"/>
                </a:cubicBezTo>
                <a:cubicBezTo>
                  <a:pt x="36" y="68"/>
                  <a:pt x="37" y="70"/>
                  <a:pt x="38" y="72"/>
                </a:cubicBezTo>
                <a:cubicBezTo>
                  <a:pt x="39" y="72"/>
                  <a:pt x="39" y="72"/>
                  <a:pt x="39" y="72"/>
                </a:cubicBezTo>
                <a:cubicBezTo>
                  <a:pt x="38" y="73"/>
                  <a:pt x="38" y="73"/>
                  <a:pt x="38" y="73"/>
                </a:cubicBezTo>
                <a:cubicBezTo>
                  <a:pt x="36" y="76"/>
                  <a:pt x="34" y="80"/>
                  <a:pt x="32" y="83"/>
                </a:cubicBezTo>
                <a:cubicBezTo>
                  <a:pt x="32" y="84"/>
                  <a:pt x="32" y="84"/>
                  <a:pt x="32" y="84"/>
                </a:cubicBezTo>
                <a:cubicBezTo>
                  <a:pt x="31" y="84"/>
                  <a:pt x="31" y="84"/>
                  <a:pt x="31" y="84"/>
                </a:cubicBezTo>
                <a:cubicBezTo>
                  <a:pt x="29" y="83"/>
                  <a:pt x="26" y="83"/>
                  <a:pt x="24" y="83"/>
                </a:cubicBezTo>
                <a:cubicBezTo>
                  <a:pt x="21" y="82"/>
                  <a:pt x="19" y="82"/>
                  <a:pt x="17" y="82"/>
                </a:cubicBezTo>
                <a:cubicBezTo>
                  <a:pt x="15" y="84"/>
                  <a:pt x="14" y="86"/>
                  <a:pt x="13" y="89"/>
                </a:cubicBezTo>
                <a:cubicBezTo>
                  <a:pt x="15" y="90"/>
                  <a:pt x="16" y="92"/>
                  <a:pt x="18" y="94"/>
                </a:cubicBezTo>
                <a:cubicBezTo>
                  <a:pt x="20" y="95"/>
                  <a:pt x="22" y="97"/>
                  <a:pt x="24" y="99"/>
                </a:cubicBezTo>
                <a:cubicBezTo>
                  <a:pt x="24" y="99"/>
                  <a:pt x="24" y="99"/>
                  <a:pt x="24" y="99"/>
                </a:cubicBezTo>
                <a:cubicBezTo>
                  <a:pt x="24" y="100"/>
                  <a:pt x="24" y="100"/>
                  <a:pt x="24" y="100"/>
                </a:cubicBezTo>
                <a:cubicBezTo>
                  <a:pt x="22" y="104"/>
                  <a:pt x="21" y="108"/>
                  <a:pt x="20" y="111"/>
                </a:cubicBezTo>
                <a:cubicBezTo>
                  <a:pt x="20" y="112"/>
                  <a:pt x="20" y="112"/>
                  <a:pt x="20" y="112"/>
                </a:cubicBezTo>
                <a:cubicBezTo>
                  <a:pt x="19" y="112"/>
                  <a:pt x="19" y="112"/>
                  <a:pt x="19" y="112"/>
                </a:cubicBezTo>
                <a:cubicBezTo>
                  <a:pt x="17" y="112"/>
                  <a:pt x="14" y="112"/>
                  <a:pt x="12" y="113"/>
                </a:cubicBezTo>
                <a:cubicBezTo>
                  <a:pt x="9" y="113"/>
                  <a:pt x="7" y="113"/>
                  <a:pt x="4" y="113"/>
                </a:cubicBezTo>
                <a:cubicBezTo>
                  <a:pt x="4" y="116"/>
                  <a:pt x="3" y="118"/>
                  <a:pt x="3" y="121"/>
                </a:cubicBezTo>
                <a:cubicBezTo>
                  <a:pt x="5" y="122"/>
                  <a:pt x="7" y="123"/>
                  <a:pt x="9" y="125"/>
                </a:cubicBezTo>
                <a:cubicBezTo>
                  <a:pt x="11" y="126"/>
                  <a:pt x="13" y="127"/>
                  <a:pt x="15" y="128"/>
                </a:cubicBezTo>
                <a:cubicBezTo>
                  <a:pt x="16" y="129"/>
                  <a:pt x="16" y="129"/>
                  <a:pt x="16" y="129"/>
                </a:cubicBezTo>
                <a:cubicBezTo>
                  <a:pt x="16" y="130"/>
                  <a:pt x="16" y="130"/>
                  <a:pt x="16" y="130"/>
                </a:cubicBezTo>
                <a:cubicBezTo>
                  <a:pt x="15" y="133"/>
                  <a:pt x="15" y="137"/>
                  <a:pt x="15" y="141"/>
                </a:cubicBezTo>
                <a:cubicBezTo>
                  <a:pt x="14" y="142"/>
                  <a:pt x="14" y="142"/>
                  <a:pt x="14" y="142"/>
                </a:cubicBezTo>
                <a:cubicBezTo>
                  <a:pt x="14" y="142"/>
                  <a:pt x="14" y="142"/>
                  <a:pt x="14" y="142"/>
                </a:cubicBezTo>
                <a:cubicBezTo>
                  <a:pt x="12" y="143"/>
                  <a:pt x="9" y="144"/>
                  <a:pt x="7" y="145"/>
                </a:cubicBezTo>
                <a:cubicBezTo>
                  <a:pt x="4" y="145"/>
                  <a:pt x="2" y="146"/>
                  <a:pt x="0" y="147"/>
                </a:cubicBezTo>
                <a:cubicBezTo>
                  <a:pt x="0" y="147"/>
                  <a:pt x="0" y="147"/>
                  <a:pt x="0" y="147"/>
                </a:cubicBezTo>
                <a:cubicBezTo>
                  <a:pt x="0" y="148"/>
                  <a:pt x="0" y="150"/>
                  <a:pt x="0" y="151"/>
                </a:cubicBezTo>
                <a:cubicBezTo>
                  <a:pt x="0" y="152"/>
                  <a:pt x="0" y="153"/>
                  <a:pt x="0" y="155"/>
                </a:cubicBezTo>
                <a:cubicBezTo>
                  <a:pt x="0" y="155"/>
                  <a:pt x="0" y="155"/>
                  <a:pt x="0" y="155"/>
                </a:cubicBezTo>
                <a:cubicBezTo>
                  <a:pt x="2" y="156"/>
                  <a:pt x="4" y="156"/>
                  <a:pt x="7" y="157"/>
                </a:cubicBezTo>
                <a:cubicBezTo>
                  <a:pt x="9" y="158"/>
                  <a:pt x="12" y="158"/>
                  <a:pt x="14" y="159"/>
                </a:cubicBezTo>
                <a:cubicBezTo>
                  <a:pt x="14" y="160"/>
                  <a:pt x="14" y="160"/>
                  <a:pt x="14" y="160"/>
                </a:cubicBezTo>
                <a:cubicBezTo>
                  <a:pt x="15" y="160"/>
                  <a:pt x="15" y="160"/>
                  <a:pt x="15" y="160"/>
                </a:cubicBezTo>
                <a:cubicBezTo>
                  <a:pt x="15" y="165"/>
                  <a:pt x="15" y="168"/>
                  <a:pt x="16" y="172"/>
                </a:cubicBezTo>
                <a:cubicBezTo>
                  <a:pt x="16" y="173"/>
                  <a:pt x="16" y="173"/>
                  <a:pt x="16" y="173"/>
                </a:cubicBezTo>
                <a:cubicBezTo>
                  <a:pt x="15" y="173"/>
                  <a:pt x="15" y="173"/>
                  <a:pt x="15" y="173"/>
                </a:cubicBezTo>
                <a:cubicBezTo>
                  <a:pt x="13" y="174"/>
                  <a:pt x="11" y="176"/>
                  <a:pt x="9" y="177"/>
                </a:cubicBezTo>
                <a:cubicBezTo>
                  <a:pt x="7" y="178"/>
                  <a:pt x="5" y="179"/>
                  <a:pt x="3" y="181"/>
                </a:cubicBezTo>
                <a:cubicBezTo>
                  <a:pt x="3" y="183"/>
                  <a:pt x="4" y="186"/>
                  <a:pt x="4" y="188"/>
                </a:cubicBezTo>
                <a:cubicBezTo>
                  <a:pt x="7" y="189"/>
                  <a:pt x="9" y="189"/>
                  <a:pt x="12" y="189"/>
                </a:cubicBezTo>
                <a:cubicBezTo>
                  <a:pt x="14" y="189"/>
                  <a:pt x="17" y="189"/>
                  <a:pt x="19" y="190"/>
                </a:cubicBezTo>
                <a:cubicBezTo>
                  <a:pt x="20" y="190"/>
                  <a:pt x="20" y="190"/>
                  <a:pt x="20" y="190"/>
                </a:cubicBezTo>
                <a:cubicBezTo>
                  <a:pt x="20" y="190"/>
                  <a:pt x="20" y="190"/>
                  <a:pt x="20" y="190"/>
                </a:cubicBezTo>
                <a:cubicBezTo>
                  <a:pt x="21" y="194"/>
                  <a:pt x="22" y="198"/>
                  <a:pt x="24" y="201"/>
                </a:cubicBezTo>
                <a:cubicBezTo>
                  <a:pt x="24" y="202"/>
                  <a:pt x="24" y="202"/>
                  <a:pt x="24" y="202"/>
                </a:cubicBezTo>
                <a:cubicBezTo>
                  <a:pt x="24" y="203"/>
                  <a:pt x="24" y="203"/>
                  <a:pt x="24" y="203"/>
                </a:cubicBezTo>
                <a:cubicBezTo>
                  <a:pt x="22" y="204"/>
                  <a:pt x="20" y="206"/>
                  <a:pt x="18" y="208"/>
                </a:cubicBezTo>
                <a:cubicBezTo>
                  <a:pt x="16" y="210"/>
                  <a:pt x="15" y="211"/>
                  <a:pt x="13" y="213"/>
                </a:cubicBezTo>
                <a:cubicBezTo>
                  <a:pt x="14" y="215"/>
                  <a:pt x="15" y="218"/>
                  <a:pt x="17" y="220"/>
                </a:cubicBezTo>
                <a:cubicBezTo>
                  <a:pt x="19" y="220"/>
                  <a:pt x="21" y="219"/>
                  <a:pt x="24" y="219"/>
                </a:cubicBezTo>
                <a:cubicBezTo>
                  <a:pt x="26" y="219"/>
                  <a:pt x="29" y="218"/>
                  <a:pt x="31" y="218"/>
                </a:cubicBezTo>
                <a:cubicBezTo>
                  <a:pt x="32" y="218"/>
                  <a:pt x="32" y="218"/>
                  <a:pt x="32" y="218"/>
                </a:cubicBezTo>
                <a:cubicBezTo>
                  <a:pt x="32" y="219"/>
                  <a:pt x="32" y="219"/>
                  <a:pt x="32" y="219"/>
                </a:cubicBezTo>
                <a:cubicBezTo>
                  <a:pt x="34" y="222"/>
                  <a:pt x="36" y="225"/>
                  <a:pt x="38" y="228"/>
                </a:cubicBezTo>
                <a:cubicBezTo>
                  <a:pt x="39" y="229"/>
                  <a:pt x="39" y="229"/>
                  <a:pt x="39" y="229"/>
                </a:cubicBezTo>
                <a:cubicBezTo>
                  <a:pt x="38" y="230"/>
                  <a:pt x="38" y="230"/>
                  <a:pt x="38" y="230"/>
                </a:cubicBezTo>
                <a:cubicBezTo>
                  <a:pt x="37" y="232"/>
                  <a:pt x="36" y="234"/>
                  <a:pt x="34" y="236"/>
                </a:cubicBezTo>
                <a:cubicBezTo>
                  <a:pt x="33" y="238"/>
                  <a:pt x="32" y="240"/>
                  <a:pt x="30" y="242"/>
                </a:cubicBezTo>
                <a:cubicBezTo>
                  <a:pt x="32" y="244"/>
                  <a:pt x="33" y="246"/>
                  <a:pt x="35" y="248"/>
                </a:cubicBezTo>
                <a:cubicBezTo>
                  <a:pt x="37" y="247"/>
                  <a:pt x="40" y="246"/>
                  <a:pt x="42" y="246"/>
                </a:cubicBezTo>
                <a:cubicBezTo>
                  <a:pt x="44" y="245"/>
                  <a:pt x="47" y="244"/>
                  <a:pt x="49" y="243"/>
                </a:cubicBezTo>
                <a:cubicBezTo>
                  <a:pt x="50" y="243"/>
                  <a:pt x="50" y="243"/>
                  <a:pt x="50" y="243"/>
                </a:cubicBezTo>
                <a:cubicBezTo>
                  <a:pt x="50" y="243"/>
                  <a:pt x="50" y="243"/>
                  <a:pt x="50" y="243"/>
                </a:cubicBezTo>
                <a:cubicBezTo>
                  <a:pt x="53" y="246"/>
                  <a:pt x="56" y="249"/>
                  <a:pt x="58" y="251"/>
                </a:cubicBezTo>
                <a:cubicBezTo>
                  <a:pt x="59" y="252"/>
                  <a:pt x="59" y="252"/>
                  <a:pt x="59" y="252"/>
                </a:cubicBezTo>
                <a:cubicBezTo>
                  <a:pt x="59" y="253"/>
                  <a:pt x="59" y="253"/>
                  <a:pt x="59" y="253"/>
                </a:cubicBezTo>
                <a:cubicBezTo>
                  <a:pt x="58" y="255"/>
                  <a:pt x="57" y="257"/>
                  <a:pt x="56" y="260"/>
                </a:cubicBezTo>
                <a:cubicBezTo>
                  <a:pt x="55" y="262"/>
                  <a:pt x="54" y="264"/>
                  <a:pt x="54" y="266"/>
                </a:cubicBezTo>
                <a:cubicBezTo>
                  <a:pt x="56" y="268"/>
                  <a:pt x="58" y="270"/>
                  <a:pt x="60" y="271"/>
                </a:cubicBezTo>
                <a:cubicBezTo>
                  <a:pt x="62" y="270"/>
                  <a:pt x="64" y="269"/>
                  <a:pt x="66" y="267"/>
                </a:cubicBezTo>
                <a:cubicBezTo>
                  <a:pt x="68" y="266"/>
                  <a:pt x="70" y="265"/>
                  <a:pt x="72" y="263"/>
                </a:cubicBezTo>
                <a:cubicBezTo>
                  <a:pt x="73" y="263"/>
                  <a:pt x="73" y="263"/>
                  <a:pt x="73" y="263"/>
                </a:cubicBezTo>
                <a:cubicBezTo>
                  <a:pt x="73" y="263"/>
                  <a:pt x="73" y="263"/>
                  <a:pt x="73" y="263"/>
                </a:cubicBezTo>
                <a:cubicBezTo>
                  <a:pt x="76" y="266"/>
                  <a:pt x="80" y="268"/>
                  <a:pt x="83" y="270"/>
                </a:cubicBezTo>
                <a:cubicBezTo>
                  <a:pt x="84" y="270"/>
                  <a:pt x="84" y="270"/>
                  <a:pt x="84" y="270"/>
                </a:cubicBezTo>
                <a:cubicBezTo>
                  <a:pt x="84" y="271"/>
                  <a:pt x="84" y="271"/>
                  <a:pt x="84" y="271"/>
                </a:cubicBezTo>
                <a:cubicBezTo>
                  <a:pt x="83" y="273"/>
                  <a:pt x="83" y="276"/>
                  <a:pt x="83" y="278"/>
                </a:cubicBezTo>
                <a:cubicBezTo>
                  <a:pt x="82" y="280"/>
                  <a:pt x="82" y="283"/>
                  <a:pt x="82" y="285"/>
                </a:cubicBezTo>
                <a:cubicBezTo>
                  <a:pt x="84" y="286"/>
                  <a:pt x="86" y="287"/>
                  <a:pt x="89" y="289"/>
                </a:cubicBezTo>
                <a:cubicBezTo>
                  <a:pt x="90" y="287"/>
                  <a:pt x="92" y="285"/>
                  <a:pt x="94" y="283"/>
                </a:cubicBezTo>
                <a:cubicBezTo>
                  <a:pt x="96" y="282"/>
                  <a:pt x="97" y="280"/>
                  <a:pt x="99" y="278"/>
                </a:cubicBezTo>
                <a:cubicBezTo>
                  <a:pt x="100" y="278"/>
                  <a:pt x="100" y="278"/>
                  <a:pt x="100" y="278"/>
                </a:cubicBezTo>
                <a:cubicBezTo>
                  <a:pt x="100" y="278"/>
                  <a:pt x="100" y="278"/>
                  <a:pt x="100" y="278"/>
                </a:cubicBezTo>
                <a:cubicBezTo>
                  <a:pt x="104" y="279"/>
                  <a:pt x="108" y="281"/>
                  <a:pt x="111" y="282"/>
                </a:cubicBezTo>
                <a:cubicBezTo>
                  <a:pt x="112" y="282"/>
                  <a:pt x="112" y="282"/>
                  <a:pt x="112" y="282"/>
                </a:cubicBezTo>
                <a:cubicBezTo>
                  <a:pt x="112" y="283"/>
                  <a:pt x="112" y="283"/>
                  <a:pt x="112" y="283"/>
                </a:cubicBezTo>
                <a:cubicBezTo>
                  <a:pt x="112" y="285"/>
                  <a:pt x="113" y="288"/>
                  <a:pt x="113" y="290"/>
                </a:cubicBezTo>
                <a:cubicBezTo>
                  <a:pt x="113" y="292"/>
                  <a:pt x="113" y="295"/>
                  <a:pt x="113" y="297"/>
                </a:cubicBezTo>
                <a:cubicBezTo>
                  <a:pt x="116" y="298"/>
                  <a:pt x="118" y="298"/>
                  <a:pt x="121" y="299"/>
                </a:cubicBezTo>
                <a:cubicBezTo>
                  <a:pt x="122" y="297"/>
                  <a:pt x="124" y="295"/>
                  <a:pt x="125" y="293"/>
                </a:cubicBezTo>
                <a:cubicBezTo>
                  <a:pt x="126" y="291"/>
                  <a:pt x="127" y="288"/>
                  <a:pt x="129" y="287"/>
                </a:cubicBezTo>
                <a:cubicBezTo>
                  <a:pt x="129" y="286"/>
                  <a:pt x="129" y="286"/>
                  <a:pt x="129" y="286"/>
                </a:cubicBezTo>
                <a:cubicBezTo>
                  <a:pt x="130" y="286"/>
                  <a:pt x="130" y="286"/>
                  <a:pt x="130" y="286"/>
                </a:cubicBezTo>
                <a:cubicBezTo>
                  <a:pt x="133" y="286"/>
                  <a:pt x="137" y="287"/>
                  <a:pt x="141" y="287"/>
                </a:cubicBezTo>
                <a:cubicBezTo>
                  <a:pt x="142" y="287"/>
                  <a:pt x="142" y="287"/>
                  <a:pt x="142" y="287"/>
                </a:cubicBezTo>
                <a:cubicBezTo>
                  <a:pt x="142" y="288"/>
                  <a:pt x="142" y="288"/>
                  <a:pt x="142" y="288"/>
                </a:cubicBezTo>
                <a:cubicBezTo>
                  <a:pt x="143" y="290"/>
                  <a:pt x="144" y="293"/>
                  <a:pt x="145" y="295"/>
                </a:cubicBezTo>
                <a:cubicBezTo>
                  <a:pt x="145" y="297"/>
                  <a:pt x="146" y="300"/>
                  <a:pt x="147" y="302"/>
                </a:cubicBezTo>
                <a:cubicBezTo>
                  <a:pt x="147" y="302"/>
                  <a:pt x="147" y="302"/>
                  <a:pt x="147" y="302"/>
                </a:cubicBezTo>
                <a:cubicBezTo>
                  <a:pt x="150" y="302"/>
                  <a:pt x="152" y="302"/>
                  <a:pt x="155" y="302"/>
                </a:cubicBezTo>
                <a:cubicBezTo>
                  <a:pt x="155" y="302"/>
                  <a:pt x="155" y="302"/>
                  <a:pt x="155" y="302"/>
                </a:cubicBezTo>
                <a:cubicBezTo>
                  <a:pt x="156" y="300"/>
                  <a:pt x="156" y="297"/>
                  <a:pt x="157" y="295"/>
                </a:cubicBezTo>
                <a:cubicBezTo>
                  <a:pt x="158" y="293"/>
                  <a:pt x="159" y="290"/>
                  <a:pt x="159" y="288"/>
                </a:cubicBezTo>
                <a:cubicBezTo>
                  <a:pt x="160" y="287"/>
                  <a:pt x="160" y="287"/>
                  <a:pt x="160" y="287"/>
                </a:cubicBezTo>
                <a:cubicBezTo>
                  <a:pt x="161" y="287"/>
                  <a:pt x="161" y="287"/>
                  <a:pt x="161" y="287"/>
                </a:cubicBezTo>
                <a:cubicBezTo>
                  <a:pt x="165" y="287"/>
                  <a:pt x="168" y="286"/>
                  <a:pt x="172" y="286"/>
                </a:cubicBezTo>
                <a:cubicBezTo>
                  <a:pt x="173" y="286"/>
                  <a:pt x="173" y="286"/>
                  <a:pt x="173" y="286"/>
                </a:cubicBezTo>
                <a:cubicBezTo>
                  <a:pt x="173" y="287"/>
                  <a:pt x="173" y="287"/>
                  <a:pt x="173" y="287"/>
                </a:cubicBezTo>
                <a:cubicBezTo>
                  <a:pt x="175" y="288"/>
                  <a:pt x="176" y="291"/>
                  <a:pt x="177" y="293"/>
                </a:cubicBezTo>
                <a:cubicBezTo>
                  <a:pt x="178" y="295"/>
                  <a:pt x="180" y="297"/>
                  <a:pt x="181" y="299"/>
                </a:cubicBezTo>
                <a:cubicBezTo>
                  <a:pt x="183" y="298"/>
                  <a:pt x="186" y="298"/>
                  <a:pt x="188" y="297"/>
                </a:cubicBezTo>
                <a:cubicBezTo>
                  <a:pt x="189" y="295"/>
                  <a:pt x="189" y="292"/>
                  <a:pt x="189" y="290"/>
                </a:cubicBezTo>
                <a:cubicBezTo>
                  <a:pt x="189" y="288"/>
                  <a:pt x="189" y="285"/>
                  <a:pt x="190" y="283"/>
                </a:cubicBezTo>
                <a:cubicBezTo>
                  <a:pt x="190" y="282"/>
                  <a:pt x="190" y="282"/>
                  <a:pt x="190" y="282"/>
                </a:cubicBezTo>
                <a:cubicBezTo>
                  <a:pt x="191" y="282"/>
                  <a:pt x="191" y="282"/>
                  <a:pt x="191" y="282"/>
                </a:cubicBezTo>
                <a:cubicBezTo>
                  <a:pt x="194" y="281"/>
                  <a:pt x="198" y="279"/>
                  <a:pt x="202" y="278"/>
                </a:cubicBezTo>
                <a:cubicBezTo>
                  <a:pt x="202" y="278"/>
                  <a:pt x="202" y="278"/>
                  <a:pt x="202" y="278"/>
                </a:cubicBezTo>
                <a:cubicBezTo>
                  <a:pt x="203" y="278"/>
                  <a:pt x="203" y="278"/>
                  <a:pt x="203" y="278"/>
                </a:cubicBezTo>
                <a:cubicBezTo>
                  <a:pt x="205" y="280"/>
                  <a:pt x="206" y="282"/>
                  <a:pt x="208" y="283"/>
                </a:cubicBezTo>
                <a:cubicBezTo>
                  <a:pt x="210" y="285"/>
                  <a:pt x="211" y="287"/>
                  <a:pt x="213" y="289"/>
                </a:cubicBezTo>
                <a:cubicBezTo>
                  <a:pt x="215" y="288"/>
                  <a:pt x="218" y="286"/>
                  <a:pt x="220" y="285"/>
                </a:cubicBezTo>
                <a:cubicBezTo>
                  <a:pt x="220" y="283"/>
                  <a:pt x="219" y="280"/>
                  <a:pt x="219" y="278"/>
                </a:cubicBezTo>
                <a:cubicBezTo>
                  <a:pt x="219" y="276"/>
                  <a:pt x="218" y="273"/>
                  <a:pt x="218" y="271"/>
                </a:cubicBezTo>
                <a:cubicBezTo>
                  <a:pt x="218" y="270"/>
                  <a:pt x="218" y="270"/>
                  <a:pt x="218" y="270"/>
                </a:cubicBezTo>
                <a:cubicBezTo>
                  <a:pt x="219" y="270"/>
                  <a:pt x="219" y="270"/>
                  <a:pt x="219" y="270"/>
                </a:cubicBezTo>
                <a:cubicBezTo>
                  <a:pt x="222" y="268"/>
                  <a:pt x="225" y="266"/>
                  <a:pt x="228" y="263"/>
                </a:cubicBezTo>
                <a:cubicBezTo>
                  <a:pt x="229" y="263"/>
                  <a:pt x="229" y="263"/>
                  <a:pt x="229" y="263"/>
                </a:cubicBezTo>
                <a:cubicBezTo>
                  <a:pt x="230" y="263"/>
                  <a:pt x="230" y="263"/>
                  <a:pt x="230" y="263"/>
                </a:cubicBezTo>
                <a:cubicBezTo>
                  <a:pt x="232" y="265"/>
                  <a:pt x="234" y="266"/>
                  <a:pt x="236" y="267"/>
                </a:cubicBezTo>
                <a:cubicBezTo>
                  <a:pt x="238" y="269"/>
                  <a:pt x="240" y="270"/>
                  <a:pt x="242" y="271"/>
                </a:cubicBezTo>
                <a:cubicBezTo>
                  <a:pt x="244" y="270"/>
                  <a:pt x="246" y="268"/>
                  <a:pt x="248" y="266"/>
                </a:cubicBezTo>
                <a:cubicBezTo>
                  <a:pt x="247" y="264"/>
                  <a:pt x="247" y="262"/>
                  <a:pt x="246" y="260"/>
                </a:cubicBezTo>
                <a:cubicBezTo>
                  <a:pt x="245" y="257"/>
                  <a:pt x="244" y="255"/>
                  <a:pt x="243" y="253"/>
                </a:cubicBezTo>
                <a:cubicBezTo>
                  <a:pt x="243" y="252"/>
                  <a:pt x="243" y="252"/>
                  <a:pt x="243" y="252"/>
                </a:cubicBezTo>
                <a:cubicBezTo>
                  <a:pt x="243" y="251"/>
                  <a:pt x="243" y="251"/>
                  <a:pt x="243" y="251"/>
                </a:cubicBezTo>
                <a:cubicBezTo>
                  <a:pt x="246" y="249"/>
                  <a:pt x="249" y="246"/>
                  <a:pt x="252" y="243"/>
                </a:cubicBezTo>
                <a:cubicBezTo>
                  <a:pt x="252" y="243"/>
                  <a:pt x="252" y="243"/>
                  <a:pt x="252" y="243"/>
                </a:cubicBezTo>
                <a:cubicBezTo>
                  <a:pt x="253" y="243"/>
                  <a:pt x="253" y="243"/>
                  <a:pt x="253" y="243"/>
                </a:cubicBezTo>
                <a:cubicBezTo>
                  <a:pt x="255" y="244"/>
                  <a:pt x="258" y="245"/>
                  <a:pt x="260" y="246"/>
                </a:cubicBezTo>
                <a:cubicBezTo>
                  <a:pt x="262" y="246"/>
                  <a:pt x="264" y="247"/>
                  <a:pt x="267" y="248"/>
                </a:cubicBezTo>
                <a:cubicBezTo>
                  <a:pt x="268" y="246"/>
                  <a:pt x="270" y="244"/>
                  <a:pt x="271" y="242"/>
                </a:cubicBezTo>
                <a:cubicBezTo>
                  <a:pt x="270" y="240"/>
                  <a:pt x="269" y="238"/>
                  <a:pt x="268" y="236"/>
                </a:cubicBezTo>
                <a:cubicBezTo>
                  <a:pt x="266" y="234"/>
                  <a:pt x="265" y="232"/>
                  <a:pt x="264" y="230"/>
                </a:cubicBezTo>
                <a:cubicBezTo>
                  <a:pt x="263" y="229"/>
                  <a:pt x="263" y="229"/>
                  <a:pt x="263" y="229"/>
                </a:cubicBezTo>
                <a:cubicBezTo>
                  <a:pt x="264" y="228"/>
                  <a:pt x="264" y="228"/>
                  <a:pt x="264" y="228"/>
                </a:cubicBezTo>
                <a:cubicBezTo>
                  <a:pt x="266" y="225"/>
                  <a:pt x="268" y="222"/>
                  <a:pt x="270" y="219"/>
                </a:cubicBezTo>
                <a:cubicBezTo>
                  <a:pt x="270" y="218"/>
                  <a:pt x="270" y="218"/>
                  <a:pt x="270" y="218"/>
                </a:cubicBezTo>
                <a:cubicBezTo>
                  <a:pt x="271" y="218"/>
                  <a:pt x="271" y="218"/>
                  <a:pt x="271" y="218"/>
                </a:cubicBezTo>
                <a:cubicBezTo>
                  <a:pt x="273" y="218"/>
                  <a:pt x="276" y="219"/>
                  <a:pt x="278" y="219"/>
                </a:cubicBezTo>
                <a:cubicBezTo>
                  <a:pt x="281" y="219"/>
                  <a:pt x="283" y="220"/>
                  <a:pt x="285" y="220"/>
                </a:cubicBezTo>
                <a:cubicBezTo>
                  <a:pt x="286" y="218"/>
                  <a:pt x="288" y="215"/>
                  <a:pt x="289" y="213"/>
                </a:cubicBezTo>
                <a:cubicBezTo>
                  <a:pt x="287" y="211"/>
                  <a:pt x="285" y="210"/>
                  <a:pt x="284" y="208"/>
                </a:cubicBezTo>
                <a:cubicBezTo>
                  <a:pt x="282" y="206"/>
                  <a:pt x="280" y="204"/>
                  <a:pt x="278" y="203"/>
                </a:cubicBezTo>
                <a:cubicBezTo>
                  <a:pt x="278" y="202"/>
                  <a:pt x="278" y="202"/>
                  <a:pt x="278" y="202"/>
                </a:cubicBezTo>
                <a:cubicBezTo>
                  <a:pt x="278" y="201"/>
                  <a:pt x="278" y="201"/>
                  <a:pt x="278" y="201"/>
                </a:cubicBezTo>
                <a:cubicBezTo>
                  <a:pt x="279" y="198"/>
                  <a:pt x="281" y="194"/>
                  <a:pt x="282" y="190"/>
                </a:cubicBezTo>
                <a:cubicBezTo>
                  <a:pt x="282" y="190"/>
                  <a:pt x="282" y="190"/>
                  <a:pt x="282" y="190"/>
                </a:cubicBezTo>
                <a:cubicBezTo>
                  <a:pt x="283" y="190"/>
                  <a:pt x="283" y="190"/>
                  <a:pt x="283" y="190"/>
                </a:cubicBezTo>
                <a:cubicBezTo>
                  <a:pt x="285" y="189"/>
                  <a:pt x="288" y="189"/>
                  <a:pt x="290" y="189"/>
                </a:cubicBezTo>
                <a:cubicBezTo>
                  <a:pt x="293" y="189"/>
                  <a:pt x="295" y="189"/>
                  <a:pt x="297" y="188"/>
                </a:cubicBezTo>
                <a:cubicBezTo>
                  <a:pt x="298" y="186"/>
                  <a:pt x="299" y="183"/>
                  <a:pt x="299" y="181"/>
                </a:cubicBezTo>
                <a:cubicBezTo>
                  <a:pt x="297" y="179"/>
                  <a:pt x="295" y="178"/>
                  <a:pt x="293" y="177"/>
                </a:cubicBezTo>
                <a:cubicBezTo>
                  <a:pt x="291" y="176"/>
                  <a:pt x="289" y="174"/>
                  <a:pt x="287" y="173"/>
                </a:cubicBezTo>
                <a:cubicBezTo>
                  <a:pt x="286" y="173"/>
                  <a:pt x="286" y="173"/>
                  <a:pt x="286" y="173"/>
                </a:cubicBezTo>
                <a:cubicBezTo>
                  <a:pt x="286" y="172"/>
                  <a:pt x="286" y="172"/>
                  <a:pt x="286" y="172"/>
                </a:cubicBezTo>
                <a:cubicBezTo>
                  <a:pt x="287" y="168"/>
                  <a:pt x="287" y="165"/>
                  <a:pt x="287" y="160"/>
                </a:cubicBezTo>
                <a:cubicBezTo>
                  <a:pt x="287" y="160"/>
                  <a:pt x="287" y="160"/>
                  <a:pt x="287" y="160"/>
                </a:cubicBezTo>
                <a:cubicBezTo>
                  <a:pt x="288" y="159"/>
                  <a:pt x="288" y="159"/>
                  <a:pt x="288" y="159"/>
                </a:cubicBezTo>
                <a:cubicBezTo>
                  <a:pt x="290" y="159"/>
                  <a:pt x="293" y="158"/>
                  <a:pt x="295" y="157"/>
                </a:cubicBezTo>
                <a:cubicBezTo>
                  <a:pt x="297" y="156"/>
                  <a:pt x="300" y="156"/>
                  <a:pt x="302" y="155"/>
                </a:cubicBezTo>
                <a:cubicBezTo>
                  <a:pt x="302" y="155"/>
                  <a:pt x="302" y="155"/>
                  <a:pt x="302" y="155"/>
                </a:cubicBezTo>
                <a:cubicBezTo>
                  <a:pt x="302" y="153"/>
                  <a:pt x="302" y="152"/>
                  <a:pt x="302" y="151"/>
                </a:cubicBezTo>
                <a:cubicBezTo>
                  <a:pt x="302" y="149"/>
                  <a:pt x="302" y="148"/>
                  <a:pt x="302" y="147"/>
                </a:cubicBezTo>
                <a:close/>
                <a:moveTo>
                  <a:pt x="159" y="110"/>
                </a:moveTo>
                <a:cubicBezTo>
                  <a:pt x="161" y="93"/>
                  <a:pt x="164" y="76"/>
                  <a:pt x="169" y="59"/>
                </a:cubicBezTo>
                <a:cubicBezTo>
                  <a:pt x="169" y="58"/>
                  <a:pt x="169" y="58"/>
                  <a:pt x="169" y="58"/>
                </a:cubicBezTo>
                <a:cubicBezTo>
                  <a:pt x="170" y="59"/>
                  <a:pt x="170" y="59"/>
                  <a:pt x="170" y="59"/>
                </a:cubicBezTo>
                <a:cubicBezTo>
                  <a:pt x="182" y="61"/>
                  <a:pt x="193" y="66"/>
                  <a:pt x="203" y="72"/>
                </a:cubicBezTo>
                <a:cubicBezTo>
                  <a:pt x="204" y="73"/>
                  <a:pt x="204" y="73"/>
                  <a:pt x="204" y="73"/>
                </a:cubicBezTo>
                <a:cubicBezTo>
                  <a:pt x="203" y="74"/>
                  <a:pt x="203" y="74"/>
                  <a:pt x="203" y="74"/>
                </a:cubicBezTo>
                <a:cubicBezTo>
                  <a:pt x="195" y="90"/>
                  <a:pt x="185" y="104"/>
                  <a:pt x="174" y="116"/>
                </a:cubicBezTo>
                <a:cubicBezTo>
                  <a:pt x="173" y="117"/>
                  <a:pt x="173" y="117"/>
                  <a:pt x="173" y="117"/>
                </a:cubicBezTo>
                <a:cubicBezTo>
                  <a:pt x="172" y="117"/>
                  <a:pt x="172" y="117"/>
                  <a:pt x="172" y="117"/>
                </a:cubicBezTo>
                <a:cubicBezTo>
                  <a:pt x="169" y="114"/>
                  <a:pt x="165" y="112"/>
                  <a:pt x="160" y="111"/>
                </a:cubicBezTo>
                <a:cubicBezTo>
                  <a:pt x="159" y="111"/>
                  <a:pt x="159" y="111"/>
                  <a:pt x="159" y="111"/>
                </a:cubicBezTo>
                <a:lnTo>
                  <a:pt x="159" y="110"/>
                </a:lnTo>
                <a:close/>
                <a:moveTo>
                  <a:pt x="99" y="72"/>
                </a:moveTo>
                <a:cubicBezTo>
                  <a:pt x="109" y="65"/>
                  <a:pt x="120" y="61"/>
                  <a:pt x="132" y="58"/>
                </a:cubicBezTo>
                <a:cubicBezTo>
                  <a:pt x="133" y="58"/>
                  <a:pt x="133" y="58"/>
                  <a:pt x="133" y="58"/>
                </a:cubicBezTo>
                <a:cubicBezTo>
                  <a:pt x="134" y="59"/>
                  <a:pt x="134" y="59"/>
                  <a:pt x="134" y="59"/>
                </a:cubicBezTo>
                <a:cubicBezTo>
                  <a:pt x="139" y="76"/>
                  <a:pt x="142" y="93"/>
                  <a:pt x="143" y="110"/>
                </a:cubicBezTo>
                <a:cubicBezTo>
                  <a:pt x="143" y="111"/>
                  <a:pt x="143" y="111"/>
                  <a:pt x="143" y="111"/>
                </a:cubicBezTo>
                <a:cubicBezTo>
                  <a:pt x="142" y="111"/>
                  <a:pt x="142" y="111"/>
                  <a:pt x="142" y="111"/>
                </a:cubicBezTo>
                <a:cubicBezTo>
                  <a:pt x="138" y="112"/>
                  <a:pt x="134" y="114"/>
                  <a:pt x="130" y="116"/>
                </a:cubicBezTo>
                <a:cubicBezTo>
                  <a:pt x="129" y="117"/>
                  <a:pt x="129" y="117"/>
                  <a:pt x="129" y="117"/>
                </a:cubicBezTo>
                <a:cubicBezTo>
                  <a:pt x="128" y="116"/>
                  <a:pt x="128" y="116"/>
                  <a:pt x="128" y="116"/>
                </a:cubicBezTo>
                <a:cubicBezTo>
                  <a:pt x="117" y="103"/>
                  <a:pt x="107" y="89"/>
                  <a:pt x="99" y="74"/>
                </a:cubicBezTo>
                <a:cubicBezTo>
                  <a:pt x="98" y="73"/>
                  <a:pt x="98" y="73"/>
                  <a:pt x="98" y="73"/>
                </a:cubicBezTo>
                <a:lnTo>
                  <a:pt x="99" y="72"/>
                </a:lnTo>
                <a:close/>
                <a:moveTo>
                  <a:pt x="59" y="132"/>
                </a:moveTo>
                <a:cubicBezTo>
                  <a:pt x="61" y="120"/>
                  <a:pt x="66" y="109"/>
                  <a:pt x="72" y="99"/>
                </a:cubicBezTo>
                <a:cubicBezTo>
                  <a:pt x="73" y="98"/>
                  <a:pt x="73" y="98"/>
                  <a:pt x="73" y="98"/>
                </a:cubicBezTo>
                <a:cubicBezTo>
                  <a:pt x="74" y="98"/>
                  <a:pt x="74" y="98"/>
                  <a:pt x="74" y="98"/>
                </a:cubicBezTo>
                <a:cubicBezTo>
                  <a:pt x="90" y="107"/>
                  <a:pt x="104" y="116"/>
                  <a:pt x="116" y="128"/>
                </a:cubicBezTo>
                <a:cubicBezTo>
                  <a:pt x="117" y="128"/>
                  <a:pt x="117" y="128"/>
                  <a:pt x="117" y="128"/>
                </a:cubicBezTo>
                <a:cubicBezTo>
                  <a:pt x="117" y="129"/>
                  <a:pt x="117" y="129"/>
                  <a:pt x="117" y="129"/>
                </a:cubicBezTo>
                <a:cubicBezTo>
                  <a:pt x="114" y="133"/>
                  <a:pt x="113" y="137"/>
                  <a:pt x="112" y="141"/>
                </a:cubicBezTo>
                <a:cubicBezTo>
                  <a:pt x="111" y="143"/>
                  <a:pt x="111" y="143"/>
                  <a:pt x="111" y="143"/>
                </a:cubicBezTo>
                <a:cubicBezTo>
                  <a:pt x="110" y="142"/>
                  <a:pt x="110" y="142"/>
                  <a:pt x="110" y="142"/>
                </a:cubicBezTo>
                <a:cubicBezTo>
                  <a:pt x="93" y="141"/>
                  <a:pt x="76" y="138"/>
                  <a:pt x="60" y="133"/>
                </a:cubicBezTo>
                <a:cubicBezTo>
                  <a:pt x="58" y="133"/>
                  <a:pt x="58" y="133"/>
                  <a:pt x="58" y="133"/>
                </a:cubicBezTo>
                <a:lnTo>
                  <a:pt x="59" y="132"/>
                </a:lnTo>
                <a:close/>
                <a:moveTo>
                  <a:pt x="74" y="203"/>
                </a:moveTo>
                <a:cubicBezTo>
                  <a:pt x="73" y="203"/>
                  <a:pt x="73" y="203"/>
                  <a:pt x="73" y="203"/>
                </a:cubicBezTo>
                <a:cubicBezTo>
                  <a:pt x="72" y="202"/>
                  <a:pt x="72" y="202"/>
                  <a:pt x="72" y="202"/>
                </a:cubicBezTo>
                <a:cubicBezTo>
                  <a:pt x="66" y="192"/>
                  <a:pt x="61" y="181"/>
                  <a:pt x="59" y="170"/>
                </a:cubicBezTo>
                <a:cubicBezTo>
                  <a:pt x="58" y="168"/>
                  <a:pt x="58" y="168"/>
                  <a:pt x="58" y="168"/>
                </a:cubicBezTo>
                <a:cubicBezTo>
                  <a:pt x="60" y="168"/>
                  <a:pt x="60" y="168"/>
                  <a:pt x="60" y="168"/>
                </a:cubicBezTo>
                <a:cubicBezTo>
                  <a:pt x="76" y="163"/>
                  <a:pt x="93" y="160"/>
                  <a:pt x="110" y="159"/>
                </a:cubicBezTo>
                <a:cubicBezTo>
                  <a:pt x="111" y="159"/>
                  <a:pt x="111" y="159"/>
                  <a:pt x="111" y="159"/>
                </a:cubicBezTo>
                <a:cubicBezTo>
                  <a:pt x="111" y="160"/>
                  <a:pt x="111" y="160"/>
                  <a:pt x="111" y="160"/>
                </a:cubicBezTo>
                <a:cubicBezTo>
                  <a:pt x="112" y="164"/>
                  <a:pt x="114" y="168"/>
                  <a:pt x="116" y="172"/>
                </a:cubicBezTo>
                <a:cubicBezTo>
                  <a:pt x="117" y="173"/>
                  <a:pt x="117" y="173"/>
                  <a:pt x="117" y="173"/>
                </a:cubicBezTo>
                <a:cubicBezTo>
                  <a:pt x="116" y="174"/>
                  <a:pt x="116" y="174"/>
                  <a:pt x="116" y="174"/>
                </a:cubicBezTo>
                <a:cubicBezTo>
                  <a:pt x="103" y="185"/>
                  <a:pt x="89" y="194"/>
                  <a:pt x="74" y="203"/>
                </a:cubicBezTo>
                <a:close/>
                <a:moveTo>
                  <a:pt x="143" y="191"/>
                </a:moveTo>
                <a:cubicBezTo>
                  <a:pt x="141" y="208"/>
                  <a:pt x="138" y="225"/>
                  <a:pt x="133" y="242"/>
                </a:cubicBezTo>
                <a:cubicBezTo>
                  <a:pt x="133" y="243"/>
                  <a:pt x="133" y="243"/>
                  <a:pt x="133" y="243"/>
                </a:cubicBezTo>
                <a:cubicBezTo>
                  <a:pt x="132" y="243"/>
                  <a:pt x="132" y="243"/>
                  <a:pt x="132" y="243"/>
                </a:cubicBezTo>
                <a:cubicBezTo>
                  <a:pt x="120" y="241"/>
                  <a:pt x="109" y="236"/>
                  <a:pt x="99" y="229"/>
                </a:cubicBezTo>
                <a:cubicBezTo>
                  <a:pt x="98" y="229"/>
                  <a:pt x="98" y="229"/>
                  <a:pt x="98" y="229"/>
                </a:cubicBezTo>
                <a:cubicBezTo>
                  <a:pt x="98" y="228"/>
                  <a:pt x="98" y="228"/>
                  <a:pt x="98" y="228"/>
                </a:cubicBezTo>
                <a:cubicBezTo>
                  <a:pt x="107" y="212"/>
                  <a:pt x="117" y="198"/>
                  <a:pt x="128" y="185"/>
                </a:cubicBezTo>
                <a:cubicBezTo>
                  <a:pt x="128" y="184"/>
                  <a:pt x="128" y="184"/>
                  <a:pt x="128" y="184"/>
                </a:cubicBezTo>
                <a:cubicBezTo>
                  <a:pt x="129" y="185"/>
                  <a:pt x="129" y="185"/>
                  <a:pt x="129" y="185"/>
                </a:cubicBezTo>
                <a:cubicBezTo>
                  <a:pt x="133" y="187"/>
                  <a:pt x="137" y="189"/>
                  <a:pt x="142" y="190"/>
                </a:cubicBezTo>
                <a:cubicBezTo>
                  <a:pt x="143" y="190"/>
                  <a:pt x="143" y="190"/>
                  <a:pt x="143" y="190"/>
                </a:cubicBezTo>
                <a:lnTo>
                  <a:pt x="143" y="191"/>
                </a:lnTo>
                <a:close/>
                <a:moveTo>
                  <a:pt x="151" y="180"/>
                </a:moveTo>
                <a:cubicBezTo>
                  <a:pt x="143" y="180"/>
                  <a:pt x="136" y="177"/>
                  <a:pt x="130" y="171"/>
                </a:cubicBezTo>
                <a:cubicBezTo>
                  <a:pt x="125" y="166"/>
                  <a:pt x="122" y="159"/>
                  <a:pt x="122" y="151"/>
                </a:cubicBezTo>
                <a:cubicBezTo>
                  <a:pt x="122" y="143"/>
                  <a:pt x="125" y="136"/>
                  <a:pt x="130" y="130"/>
                </a:cubicBezTo>
                <a:cubicBezTo>
                  <a:pt x="136" y="125"/>
                  <a:pt x="143" y="122"/>
                  <a:pt x="151" y="122"/>
                </a:cubicBezTo>
                <a:cubicBezTo>
                  <a:pt x="159" y="122"/>
                  <a:pt x="166" y="125"/>
                  <a:pt x="172" y="130"/>
                </a:cubicBezTo>
                <a:cubicBezTo>
                  <a:pt x="183" y="142"/>
                  <a:pt x="183" y="160"/>
                  <a:pt x="172" y="171"/>
                </a:cubicBezTo>
                <a:cubicBezTo>
                  <a:pt x="166" y="177"/>
                  <a:pt x="159" y="180"/>
                  <a:pt x="151" y="180"/>
                </a:cubicBezTo>
                <a:close/>
                <a:moveTo>
                  <a:pt x="203" y="229"/>
                </a:moveTo>
                <a:cubicBezTo>
                  <a:pt x="192" y="236"/>
                  <a:pt x="181" y="241"/>
                  <a:pt x="170" y="243"/>
                </a:cubicBezTo>
                <a:cubicBezTo>
                  <a:pt x="168" y="243"/>
                  <a:pt x="168" y="243"/>
                  <a:pt x="168" y="243"/>
                </a:cubicBezTo>
                <a:cubicBezTo>
                  <a:pt x="168" y="242"/>
                  <a:pt x="168" y="242"/>
                  <a:pt x="168" y="242"/>
                </a:cubicBezTo>
                <a:cubicBezTo>
                  <a:pt x="163" y="225"/>
                  <a:pt x="160" y="208"/>
                  <a:pt x="159" y="192"/>
                </a:cubicBezTo>
                <a:cubicBezTo>
                  <a:pt x="159" y="190"/>
                  <a:pt x="159" y="190"/>
                  <a:pt x="159" y="190"/>
                </a:cubicBezTo>
                <a:cubicBezTo>
                  <a:pt x="160" y="190"/>
                  <a:pt x="160" y="190"/>
                  <a:pt x="160" y="190"/>
                </a:cubicBezTo>
                <a:cubicBezTo>
                  <a:pt x="164" y="189"/>
                  <a:pt x="168" y="188"/>
                  <a:pt x="172" y="185"/>
                </a:cubicBezTo>
                <a:cubicBezTo>
                  <a:pt x="173" y="185"/>
                  <a:pt x="173" y="185"/>
                  <a:pt x="173" y="185"/>
                </a:cubicBezTo>
                <a:cubicBezTo>
                  <a:pt x="174" y="185"/>
                  <a:pt x="174" y="185"/>
                  <a:pt x="174" y="185"/>
                </a:cubicBezTo>
                <a:cubicBezTo>
                  <a:pt x="185" y="199"/>
                  <a:pt x="195" y="213"/>
                  <a:pt x="203" y="228"/>
                </a:cubicBezTo>
                <a:cubicBezTo>
                  <a:pt x="204" y="229"/>
                  <a:pt x="204" y="229"/>
                  <a:pt x="204" y="229"/>
                </a:cubicBezTo>
                <a:lnTo>
                  <a:pt x="203" y="229"/>
                </a:lnTo>
                <a:close/>
                <a:moveTo>
                  <a:pt x="243" y="170"/>
                </a:moveTo>
                <a:cubicBezTo>
                  <a:pt x="241" y="182"/>
                  <a:pt x="236" y="193"/>
                  <a:pt x="229" y="203"/>
                </a:cubicBezTo>
                <a:cubicBezTo>
                  <a:pt x="229" y="204"/>
                  <a:pt x="229" y="204"/>
                  <a:pt x="229" y="204"/>
                </a:cubicBezTo>
                <a:cubicBezTo>
                  <a:pt x="228" y="203"/>
                  <a:pt x="228" y="203"/>
                  <a:pt x="228" y="203"/>
                </a:cubicBezTo>
                <a:cubicBezTo>
                  <a:pt x="212" y="195"/>
                  <a:pt x="198" y="185"/>
                  <a:pt x="185" y="174"/>
                </a:cubicBezTo>
                <a:cubicBezTo>
                  <a:pt x="185" y="173"/>
                  <a:pt x="185" y="173"/>
                  <a:pt x="185" y="173"/>
                </a:cubicBezTo>
                <a:cubicBezTo>
                  <a:pt x="185" y="172"/>
                  <a:pt x="185" y="172"/>
                  <a:pt x="185" y="172"/>
                </a:cubicBezTo>
                <a:cubicBezTo>
                  <a:pt x="188" y="169"/>
                  <a:pt x="189" y="164"/>
                  <a:pt x="190" y="160"/>
                </a:cubicBezTo>
                <a:cubicBezTo>
                  <a:pt x="191" y="159"/>
                  <a:pt x="191" y="159"/>
                  <a:pt x="191" y="159"/>
                </a:cubicBezTo>
                <a:cubicBezTo>
                  <a:pt x="192" y="159"/>
                  <a:pt x="192" y="159"/>
                  <a:pt x="192" y="159"/>
                </a:cubicBezTo>
                <a:cubicBezTo>
                  <a:pt x="208" y="161"/>
                  <a:pt x="225" y="164"/>
                  <a:pt x="242" y="168"/>
                </a:cubicBezTo>
                <a:cubicBezTo>
                  <a:pt x="243" y="169"/>
                  <a:pt x="243" y="169"/>
                  <a:pt x="243" y="169"/>
                </a:cubicBezTo>
                <a:lnTo>
                  <a:pt x="243" y="170"/>
                </a:lnTo>
                <a:close/>
                <a:moveTo>
                  <a:pt x="242" y="134"/>
                </a:moveTo>
                <a:cubicBezTo>
                  <a:pt x="225" y="139"/>
                  <a:pt x="208" y="142"/>
                  <a:pt x="192" y="143"/>
                </a:cubicBezTo>
                <a:cubicBezTo>
                  <a:pt x="191" y="143"/>
                  <a:pt x="191" y="143"/>
                  <a:pt x="191" y="143"/>
                </a:cubicBezTo>
                <a:cubicBezTo>
                  <a:pt x="190" y="142"/>
                  <a:pt x="190" y="142"/>
                  <a:pt x="190" y="142"/>
                </a:cubicBezTo>
                <a:cubicBezTo>
                  <a:pt x="189" y="137"/>
                  <a:pt x="188" y="133"/>
                  <a:pt x="185" y="130"/>
                </a:cubicBezTo>
                <a:cubicBezTo>
                  <a:pt x="185" y="129"/>
                  <a:pt x="185" y="129"/>
                  <a:pt x="185" y="129"/>
                </a:cubicBezTo>
                <a:cubicBezTo>
                  <a:pt x="186" y="128"/>
                  <a:pt x="186" y="128"/>
                  <a:pt x="186" y="128"/>
                </a:cubicBezTo>
                <a:cubicBezTo>
                  <a:pt x="199" y="117"/>
                  <a:pt x="213" y="107"/>
                  <a:pt x="228" y="99"/>
                </a:cubicBezTo>
                <a:cubicBezTo>
                  <a:pt x="229" y="98"/>
                  <a:pt x="229" y="98"/>
                  <a:pt x="229" y="98"/>
                </a:cubicBezTo>
                <a:cubicBezTo>
                  <a:pt x="230" y="99"/>
                  <a:pt x="230" y="99"/>
                  <a:pt x="230" y="99"/>
                </a:cubicBezTo>
                <a:cubicBezTo>
                  <a:pt x="236" y="109"/>
                  <a:pt x="241" y="120"/>
                  <a:pt x="243" y="132"/>
                </a:cubicBezTo>
                <a:cubicBezTo>
                  <a:pt x="243" y="133"/>
                  <a:pt x="243" y="133"/>
                  <a:pt x="243" y="133"/>
                </a:cubicBezTo>
                <a:lnTo>
                  <a:pt x="242" y="134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  <a:effectLst>
            <a:outerShdw blurRad="190500" dist="76200" dir="2700000" algn="tl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171" name="Group 170"/>
          <p:cNvGrpSpPr/>
          <p:nvPr/>
        </p:nvGrpSpPr>
        <p:grpSpPr>
          <a:xfrm>
            <a:off x="9603393" y="3994050"/>
            <a:ext cx="1842484" cy="1842484"/>
            <a:chOff x="5766763" y="1427609"/>
            <a:chExt cx="2091678" cy="2091678"/>
          </a:xfrm>
        </p:grpSpPr>
        <p:sp>
          <p:nvSpPr>
            <p:cNvPr id="172" name="Oval 171"/>
            <p:cNvSpPr/>
            <p:nvPr/>
          </p:nvSpPr>
          <p:spPr>
            <a:xfrm>
              <a:off x="5766763" y="1427609"/>
              <a:ext cx="2091678" cy="2091678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ffectLst>
              <a:outerShdw blurRad="571500" dist="723900" dir="2700000" algn="tl" rotWithShape="0">
                <a:prstClr val="black">
                  <a:alpha val="32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3" name="Oval 172"/>
            <p:cNvSpPr/>
            <p:nvPr/>
          </p:nvSpPr>
          <p:spPr>
            <a:xfrm>
              <a:off x="5817212" y="1505850"/>
              <a:ext cx="1939278" cy="1939278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ffectLst>
              <a:outerShdw blurRad="571500" dist="723900" dir="2700000" algn="tl" rotWithShape="0">
                <a:prstClr val="black">
                  <a:alpha val="32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74" name="Freeform 173"/>
          <p:cNvSpPr>
            <a:spLocks noEditPoints="1"/>
          </p:cNvSpPr>
          <p:nvPr/>
        </p:nvSpPr>
        <p:spPr bwMode="auto">
          <a:xfrm>
            <a:off x="7220972" y="1834334"/>
            <a:ext cx="2682076" cy="2678782"/>
          </a:xfrm>
          <a:custGeom>
            <a:avLst/>
            <a:gdLst>
              <a:gd name="T0" fmla="*/ 286 w 302"/>
              <a:gd name="T1" fmla="*/ 129 h 302"/>
              <a:gd name="T2" fmla="*/ 282 w 302"/>
              <a:gd name="T3" fmla="*/ 112 h 302"/>
              <a:gd name="T4" fmla="*/ 285 w 302"/>
              <a:gd name="T5" fmla="*/ 82 h 302"/>
              <a:gd name="T6" fmla="*/ 264 w 302"/>
              <a:gd name="T7" fmla="*/ 72 h 302"/>
              <a:gd name="T8" fmla="*/ 252 w 302"/>
              <a:gd name="T9" fmla="*/ 58 h 302"/>
              <a:gd name="T10" fmla="*/ 236 w 302"/>
              <a:gd name="T11" fmla="*/ 34 h 302"/>
              <a:gd name="T12" fmla="*/ 219 w 302"/>
              <a:gd name="T13" fmla="*/ 23 h 302"/>
              <a:gd name="T14" fmla="*/ 191 w 302"/>
              <a:gd name="T15" fmla="*/ 20 h 302"/>
              <a:gd name="T16" fmla="*/ 173 w 302"/>
              <a:gd name="T17" fmla="*/ 15 h 302"/>
              <a:gd name="T18" fmla="*/ 155 w 302"/>
              <a:gd name="T19" fmla="*/ 0 h 302"/>
              <a:gd name="T20" fmla="*/ 141 w 302"/>
              <a:gd name="T21" fmla="*/ 14 h 302"/>
              <a:gd name="T22" fmla="*/ 113 w 302"/>
              <a:gd name="T23" fmla="*/ 12 h 302"/>
              <a:gd name="T24" fmla="*/ 94 w 302"/>
              <a:gd name="T25" fmla="*/ 18 h 302"/>
              <a:gd name="T26" fmla="*/ 73 w 302"/>
              <a:gd name="T27" fmla="*/ 38 h 302"/>
              <a:gd name="T28" fmla="*/ 59 w 302"/>
              <a:gd name="T29" fmla="*/ 49 h 302"/>
              <a:gd name="T30" fmla="*/ 35 w 302"/>
              <a:gd name="T31" fmla="*/ 54 h 302"/>
              <a:gd name="T32" fmla="*/ 32 w 302"/>
              <a:gd name="T33" fmla="*/ 84 h 302"/>
              <a:gd name="T34" fmla="*/ 24 w 302"/>
              <a:gd name="T35" fmla="*/ 99 h 302"/>
              <a:gd name="T36" fmla="*/ 3 w 302"/>
              <a:gd name="T37" fmla="*/ 121 h 302"/>
              <a:gd name="T38" fmla="*/ 14 w 302"/>
              <a:gd name="T39" fmla="*/ 142 h 302"/>
              <a:gd name="T40" fmla="*/ 7 w 302"/>
              <a:gd name="T41" fmla="*/ 157 h 302"/>
              <a:gd name="T42" fmla="*/ 9 w 302"/>
              <a:gd name="T43" fmla="*/ 177 h 302"/>
              <a:gd name="T44" fmla="*/ 24 w 302"/>
              <a:gd name="T45" fmla="*/ 201 h 302"/>
              <a:gd name="T46" fmla="*/ 31 w 302"/>
              <a:gd name="T47" fmla="*/ 218 h 302"/>
              <a:gd name="T48" fmla="*/ 30 w 302"/>
              <a:gd name="T49" fmla="*/ 242 h 302"/>
              <a:gd name="T50" fmla="*/ 59 w 302"/>
              <a:gd name="T51" fmla="*/ 252 h 302"/>
              <a:gd name="T52" fmla="*/ 73 w 302"/>
              <a:gd name="T53" fmla="*/ 263 h 302"/>
              <a:gd name="T54" fmla="*/ 89 w 302"/>
              <a:gd name="T55" fmla="*/ 289 h 302"/>
              <a:gd name="T56" fmla="*/ 112 w 302"/>
              <a:gd name="T57" fmla="*/ 283 h 302"/>
              <a:gd name="T58" fmla="*/ 130 w 302"/>
              <a:gd name="T59" fmla="*/ 286 h 302"/>
              <a:gd name="T60" fmla="*/ 155 w 302"/>
              <a:gd name="T61" fmla="*/ 302 h 302"/>
              <a:gd name="T62" fmla="*/ 173 w 302"/>
              <a:gd name="T63" fmla="*/ 286 h 302"/>
              <a:gd name="T64" fmla="*/ 190 w 302"/>
              <a:gd name="T65" fmla="*/ 282 h 302"/>
              <a:gd name="T66" fmla="*/ 220 w 302"/>
              <a:gd name="T67" fmla="*/ 285 h 302"/>
              <a:gd name="T68" fmla="*/ 230 w 302"/>
              <a:gd name="T69" fmla="*/ 263 h 302"/>
              <a:gd name="T70" fmla="*/ 243 w 302"/>
              <a:gd name="T71" fmla="*/ 251 h 302"/>
              <a:gd name="T72" fmla="*/ 268 w 302"/>
              <a:gd name="T73" fmla="*/ 236 h 302"/>
              <a:gd name="T74" fmla="*/ 278 w 302"/>
              <a:gd name="T75" fmla="*/ 219 h 302"/>
              <a:gd name="T76" fmla="*/ 282 w 302"/>
              <a:gd name="T77" fmla="*/ 190 h 302"/>
              <a:gd name="T78" fmla="*/ 287 w 302"/>
              <a:gd name="T79" fmla="*/ 173 h 302"/>
              <a:gd name="T80" fmla="*/ 302 w 302"/>
              <a:gd name="T81" fmla="*/ 155 h 302"/>
              <a:gd name="T82" fmla="*/ 170 w 302"/>
              <a:gd name="T83" fmla="*/ 59 h 302"/>
              <a:gd name="T84" fmla="*/ 160 w 302"/>
              <a:gd name="T85" fmla="*/ 111 h 302"/>
              <a:gd name="T86" fmla="*/ 143 w 302"/>
              <a:gd name="T87" fmla="*/ 110 h 302"/>
              <a:gd name="T88" fmla="*/ 98 w 302"/>
              <a:gd name="T89" fmla="*/ 73 h 302"/>
              <a:gd name="T90" fmla="*/ 117 w 302"/>
              <a:gd name="T91" fmla="*/ 128 h 302"/>
              <a:gd name="T92" fmla="*/ 59 w 302"/>
              <a:gd name="T93" fmla="*/ 132 h 302"/>
              <a:gd name="T94" fmla="*/ 110 w 302"/>
              <a:gd name="T95" fmla="*/ 159 h 302"/>
              <a:gd name="T96" fmla="*/ 143 w 302"/>
              <a:gd name="T97" fmla="*/ 191 h 302"/>
              <a:gd name="T98" fmla="*/ 128 w 302"/>
              <a:gd name="T99" fmla="*/ 185 h 302"/>
              <a:gd name="T100" fmla="*/ 130 w 302"/>
              <a:gd name="T101" fmla="*/ 171 h 302"/>
              <a:gd name="T102" fmla="*/ 203 w 302"/>
              <a:gd name="T103" fmla="*/ 229 h 302"/>
              <a:gd name="T104" fmla="*/ 172 w 302"/>
              <a:gd name="T105" fmla="*/ 185 h 302"/>
              <a:gd name="T106" fmla="*/ 229 w 302"/>
              <a:gd name="T107" fmla="*/ 203 h 302"/>
              <a:gd name="T108" fmla="*/ 191 w 302"/>
              <a:gd name="T109" fmla="*/ 159 h 302"/>
              <a:gd name="T110" fmla="*/ 191 w 302"/>
              <a:gd name="T111" fmla="*/ 143 h 302"/>
              <a:gd name="T112" fmla="*/ 230 w 302"/>
              <a:gd name="T113" fmla="*/ 99 h 3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302" h="302">
                <a:moveTo>
                  <a:pt x="302" y="147"/>
                </a:moveTo>
                <a:cubicBezTo>
                  <a:pt x="300" y="146"/>
                  <a:pt x="297" y="145"/>
                  <a:pt x="295" y="145"/>
                </a:cubicBezTo>
                <a:cubicBezTo>
                  <a:pt x="293" y="144"/>
                  <a:pt x="290" y="143"/>
                  <a:pt x="288" y="142"/>
                </a:cubicBezTo>
                <a:cubicBezTo>
                  <a:pt x="287" y="142"/>
                  <a:pt x="287" y="142"/>
                  <a:pt x="287" y="142"/>
                </a:cubicBezTo>
                <a:cubicBezTo>
                  <a:pt x="287" y="141"/>
                  <a:pt x="287" y="141"/>
                  <a:pt x="287" y="141"/>
                </a:cubicBezTo>
                <a:cubicBezTo>
                  <a:pt x="287" y="137"/>
                  <a:pt x="287" y="133"/>
                  <a:pt x="286" y="130"/>
                </a:cubicBezTo>
                <a:cubicBezTo>
                  <a:pt x="286" y="129"/>
                  <a:pt x="286" y="129"/>
                  <a:pt x="286" y="129"/>
                </a:cubicBezTo>
                <a:cubicBezTo>
                  <a:pt x="287" y="128"/>
                  <a:pt x="287" y="128"/>
                  <a:pt x="287" y="128"/>
                </a:cubicBezTo>
                <a:cubicBezTo>
                  <a:pt x="289" y="127"/>
                  <a:pt x="291" y="126"/>
                  <a:pt x="293" y="125"/>
                </a:cubicBezTo>
                <a:cubicBezTo>
                  <a:pt x="295" y="123"/>
                  <a:pt x="297" y="122"/>
                  <a:pt x="299" y="121"/>
                </a:cubicBezTo>
                <a:cubicBezTo>
                  <a:pt x="299" y="118"/>
                  <a:pt x="298" y="116"/>
                  <a:pt x="297" y="113"/>
                </a:cubicBezTo>
                <a:cubicBezTo>
                  <a:pt x="295" y="113"/>
                  <a:pt x="293" y="113"/>
                  <a:pt x="290" y="113"/>
                </a:cubicBezTo>
                <a:cubicBezTo>
                  <a:pt x="288" y="112"/>
                  <a:pt x="285" y="112"/>
                  <a:pt x="283" y="112"/>
                </a:cubicBezTo>
                <a:cubicBezTo>
                  <a:pt x="282" y="112"/>
                  <a:pt x="282" y="112"/>
                  <a:pt x="282" y="112"/>
                </a:cubicBezTo>
                <a:cubicBezTo>
                  <a:pt x="282" y="111"/>
                  <a:pt x="282" y="111"/>
                  <a:pt x="282" y="111"/>
                </a:cubicBezTo>
                <a:cubicBezTo>
                  <a:pt x="281" y="108"/>
                  <a:pt x="279" y="104"/>
                  <a:pt x="278" y="100"/>
                </a:cubicBezTo>
                <a:cubicBezTo>
                  <a:pt x="278" y="99"/>
                  <a:pt x="278" y="99"/>
                  <a:pt x="278" y="99"/>
                </a:cubicBezTo>
                <a:cubicBezTo>
                  <a:pt x="278" y="99"/>
                  <a:pt x="278" y="99"/>
                  <a:pt x="278" y="99"/>
                </a:cubicBezTo>
                <a:cubicBezTo>
                  <a:pt x="280" y="97"/>
                  <a:pt x="282" y="95"/>
                  <a:pt x="284" y="94"/>
                </a:cubicBezTo>
                <a:cubicBezTo>
                  <a:pt x="285" y="92"/>
                  <a:pt x="287" y="90"/>
                  <a:pt x="289" y="89"/>
                </a:cubicBezTo>
                <a:cubicBezTo>
                  <a:pt x="288" y="86"/>
                  <a:pt x="286" y="84"/>
                  <a:pt x="285" y="82"/>
                </a:cubicBezTo>
                <a:cubicBezTo>
                  <a:pt x="283" y="82"/>
                  <a:pt x="281" y="82"/>
                  <a:pt x="278" y="83"/>
                </a:cubicBezTo>
                <a:cubicBezTo>
                  <a:pt x="276" y="83"/>
                  <a:pt x="273" y="83"/>
                  <a:pt x="271" y="84"/>
                </a:cubicBezTo>
                <a:cubicBezTo>
                  <a:pt x="270" y="84"/>
                  <a:pt x="270" y="84"/>
                  <a:pt x="270" y="84"/>
                </a:cubicBezTo>
                <a:cubicBezTo>
                  <a:pt x="270" y="83"/>
                  <a:pt x="270" y="83"/>
                  <a:pt x="270" y="83"/>
                </a:cubicBezTo>
                <a:cubicBezTo>
                  <a:pt x="268" y="80"/>
                  <a:pt x="266" y="76"/>
                  <a:pt x="264" y="73"/>
                </a:cubicBezTo>
                <a:cubicBezTo>
                  <a:pt x="263" y="72"/>
                  <a:pt x="263" y="72"/>
                  <a:pt x="263" y="72"/>
                </a:cubicBezTo>
                <a:cubicBezTo>
                  <a:pt x="264" y="72"/>
                  <a:pt x="264" y="72"/>
                  <a:pt x="264" y="72"/>
                </a:cubicBezTo>
                <a:cubicBezTo>
                  <a:pt x="265" y="70"/>
                  <a:pt x="266" y="68"/>
                  <a:pt x="268" y="66"/>
                </a:cubicBezTo>
                <a:cubicBezTo>
                  <a:pt x="269" y="64"/>
                  <a:pt x="270" y="62"/>
                  <a:pt x="271" y="60"/>
                </a:cubicBezTo>
                <a:cubicBezTo>
                  <a:pt x="270" y="58"/>
                  <a:pt x="268" y="56"/>
                  <a:pt x="267" y="54"/>
                </a:cubicBezTo>
                <a:cubicBezTo>
                  <a:pt x="264" y="54"/>
                  <a:pt x="262" y="55"/>
                  <a:pt x="260" y="56"/>
                </a:cubicBezTo>
                <a:cubicBezTo>
                  <a:pt x="258" y="57"/>
                  <a:pt x="255" y="58"/>
                  <a:pt x="253" y="59"/>
                </a:cubicBezTo>
                <a:cubicBezTo>
                  <a:pt x="252" y="59"/>
                  <a:pt x="252" y="59"/>
                  <a:pt x="252" y="59"/>
                </a:cubicBezTo>
                <a:cubicBezTo>
                  <a:pt x="252" y="58"/>
                  <a:pt x="252" y="58"/>
                  <a:pt x="252" y="58"/>
                </a:cubicBezTo>
                <a:cubicBezTo>
                  <a:pt x="249" y="55"/>
                  <a:pt x="246" y="53"/>
                  <a:pt x="243" y="50"/>
                </a:cubicBezTo>
                <a:cubicBezTo>
                  <a:pt x="243" y="49"/>
                  <a:pt x="243" y="49"/>
                  <a:pt x="243" y="49"/>
                </a:cubicBezTo>
                <a:cubicBezTo>
                  <a:pt x="243" y="49"/>
                  <a:pt x="243" y="49"/>
                  <a:pt x="243" y="49"/>
                </a:cubicBezTo>
                <a:cubicBezTo>
                  <a:pt x="244" y="47"/>
                  <a:pt x="245" y="44"/>
                  <a:pt x="246" y="42"/>
                </a:cubicBezTo>
                <a:cubicBezTo>
                  <a:pt x="247" y="40"/>
                  <a:pt x="247" y="37"/>
                  <a:pt x="248" y="35"/>
                </a:cubicBezTo>
                <a:cubicBezTo>
                  <a:pt x="246" y="33"/>
                  <a:pt x="244" y="32"/>
                  <a:pt x="242" y="30"/>
                </a:cubicBezTo>
                <a:cubicBezTo>
                  <a:pt x="240" y="31"/>
                  <a:pt x="238" y="33"/>
                  <a:pt x="236" y="34"/>
                </a:cubicBezTo>
                <a:cubicBezTo>
                  <a:pt x="234" y="36"/>
                  <a:pt x="232" y="37"/>
                  <a:pt x="230" y="38"/>
                </a:cubicBezTo>
                <a:cubicBezTo>
                  <a:pt x="229" y="39"/>
                  <a:pt x="229" y="39"/>
                  <a:pt x="229" y="39"/>
                </a:cubicBezTo>
                <a:cubicBezTo>
                  <a:pt x="228" y="38"/>
                  <a:pt x="228" y="38"/>
                  <a:pt x="228" y="38"/>
                </a:cubicBezTo>
                <a:cubicBezTo>
                  <a:pt x="225" y="36"/>
                  <a:pt x="222" y="34"/>
                  <a:pt x="219" y="32"/>
                </a:cubicBezTo>
                <a:cubicBezTo>
                  <a:pt x="218" y="32"/>
                  <a:pt x="218" y="32"/>
                  <a:pt x="218" y="32"/>
                </a:cubicBezTo>
                <a:cubicBezTo>
                  <a:pt x="218" y="31"/>
                  <a:pt x="218" y="31"/>
                  <a:pt x="218" y="31"/>
                </a:cubicBezTo>
                <a:cubicBezTo>
                  <a:pt x="218" y="28"/>
                  <a:pt x="219" y="26"/>
                  <a:pt x="219" y="23"/>
                </a:cubicBezTo>
                <a:cubicBezTo>
                  <a:pt x="219" y="21"/>
                  <a:pt x="220" y="19"/>
                  <a:pt x="220" y="16"/>
                </a:cubicBezTo>
                <a:cubicBezTo>
                  <a:pt x="218" y="15"/>
                  <a:pt x="215" y="14"/>
                  <a:pt x="213" y="13"/>
                </a:cubicBezTo>
                <a:cubicBezTo>
                  <a:pt x="211" y="15"/>
                  <a:pt x="210" y="16"/>
                  <a:pt x="208" y="18"/>
                </a:cubicBezTo>
                <a:cubicBezTo>
                  <a:pt x="206" y="20"/>
                  <a:pt x="205" y="22"/>
                  <a:pt x="203" y="23"/>
                </a:cubicBezTo>
                <a:cubicBezTo>
                  <a:pt x="202" y="24"/>
                  <a:pt x="202" y="24"/>
                  <a:pt x="202" y="24"/>
                </a:cubicBezTo>
                <a:cubicBezTo>
                  <a:pt x="202" y="24"/>
                  <a:pt x="202" y="24"/>
                  <a:pt x="202" y="24"/>
                </a:cubicBezTo>
                <a:cubicBezTo>
                  <a:pt x="198" y="22"/>
                  <a:pt x="194" y="21"/>
                  <a:pt x="191" y="20"/>
                </a:cubicBezTo>
                <a:cubicBezTo>
                  <a:pt x="190" y="20"/>
                  <a:pt x="190" y="20"/>
                  <a:pt x="190" y="20"/>
                </a:cubicBezTo>
                <a:cubicBezTo>
                  <a:pt x="190" y="19"/>
                  <a:pt x="190" y="19"/>
                  <a:pt x="190" y="19"/>
                </a:cubicBezTo>
                <a:cubicBezTo>
                  <a:pt x="189" y="17"/>
                  <a:pt x="189" y="14"/>
                  <a:pt x="189" y="12"/>
                </a:cubicBezTo>
                <a:cubicBezTo>
                  <a:pt x="189" y="9"/>
                  <a:pt x="189" y="7"/>
                  <a:pt x="188" y="4"/>
                </a:cubicBezTo>
                <a:cubicBezTo>
                  <a:pt x="186" y="4"/>
                  <a:pt x="183" y="3"/>
                  <a:pt x="181" y="3"/>
                </a:cubicBezTo>
                <a:cubicBezTo>
                  <a:pt x="180" y="4"/>
                  <a:pt x="178" y="7"/>
                  <a:pt x="177" y="9"/>
                </a:cubicBezTo>
                <a:cubicBezTo>
                  <a:pt x="176" y="11"/>
                  <a:pt x="175" y="13"/>
                  <a:pt x="173" y="15"/>
                </a:cubicBezTo>
                <a:cubicBezTo>
                  <a:pt x="173" y="16"/>
                  <a:pt x="173" y="16"/>
                  <a:pt x="173" y="16"/>
                </a:cubicBezTo>
                <a:cubicBezTo>
                  <a:pt x="172" y="16"/>
                  <a:pt x="172" y="16"/>
                  <a:pt x="172" y="16"/>
                </a:cubicBezTo>
                <a:cubicBezTo>
                  <a:pt x="168" y="15"/>
                  <a:pt x="165" y="15"/>
                  <a:pt x="161" y="14"/>
                </a:cubicBezTo>
                <a:cubicBezTo>
                  <a:pt x="160" y="14"/>
                  <a:pt x="160" y="14"/>
                  <a:pt x="160" y="14"/>
                </a:cubicBezTo>
                <a:cubicBezTo>
                  <a:pt x="159" y="14"/>
                  <a:pt x="159" y="14"/>
                  <a:pt x="159" y="14"/>
                </a:cubicBezTo>
                <a:cubicBezTo>
                  <a:pt x="159" y="11"/>
                  <a:pt x="158" y="9"/>
                  <a:pt x="157" y="7"/>
                </a:cubicBezTo>
                <a:cubicBezTo>
                  <a:pt x="156" y="4"/>
                  <a:pt x="156" y="2"/>
                  <a:pt x="155" y="0"/>
                </a:cubicBezTo>
                <a:cubicBezTo>
                  <a:pt x="155" y="0"/>
                  <a:pt x="155" y="0"/>
                  <a:pt x="155" y="0"/>
                </a:cubicBezTo>
                <a:cubicBezTo>
                  <a:pt x="152" y="0"/>
                  <a:pt x="150" y="0"/>
                  <a:pt x="147" y="0"/>
                </a:cubicBezTo>
                <a:cubicBezTo>
                  <a:pt x="147" y="0"/>
                  <a:pt x="147" y="0"/>
                  <a:pt x="147" y="0"/>
                </a:cubicBezTo>
                <a:cubicBezTo>
                  <a:pt x="146" y="2"/>
                  <a:pt x="145" y="4"/>
                  <a:pt x="145" y="7"/>
                </a:cubicBezTo>
                <a:cubicBezTo>
                  <a:pt x="144" y="9"/>
                  <a:pt x="143" y="11"/>
                  <a:pt x="142" y="14"/>
                </a:cubicBezTo>
                <a:cubicBezTo>
                  <a:pt x="142" y="14"/>
                  <a:pt x="142" y="14"/>
                  <a:pt x="142" y="14"/>
                </a:cubicBezTo>
                <a:cubicBezTo>
                  <a:pt x="141" y="14"/>
                  <a:pt x="141" y="14"/>
                  <a:pt x="141" y="14"/>
                </a:cubicBezTo>
                <a:cubicBezTo>
                  <a:pt x="137" y="15"/>
                  <a:pt x="133" y="15"/>
                  <a:pt x="130" y="16"/>
                </a:cubicBezTo>
                <a:cubicBezTo>
                  <a:pt x="129" y="16"/>
                  <a:pt x="129" y="16"/>
                  <a:pt x="129" y="16"/>
                </a:cubicBezTo>
                <a:cubicBezTo>
                  <a:pt x="129" y="15"/>
                  <a:pt x="129" y="15"/>
                  <a:pt x="129" y="15"/>
                </a:cubicBezTo>
                <a:cubicBezTo>
                  <a:pt x="127" y="13"/>
                  <a:pt x="126" y="11"/>
                  <a:pt x="125" y="9"/>
                </a:cubicBezTo>
                <a:cubicBezTo>
                  <a:pt x="123" y="7"/>
                  <a:pt x="122" y="4"/>
                  <a:pt x="121" y="3"/>
                </a:cubicBezTo>
                <a:cubicBezTo>
                  <a:pt x="118" y="3"/>
                  <a:pt x="116" y="4"/>
                  <a:pt x="113" y="4"/>
                </a:cubicBezTo>
                <a:cubicBezTo>
                  <a:pt x="113" y="7"/>
                  <a:pt x="113" y="9"/>
                  <a:pt x="113" y="12"/>
                </a:cubicBezTo>
                <a:cubicBezTo>
                  <a:pt x="113" y="14"/>
                  <a:pt x="112" y="17"/>
                  <a:pt x="112" y="19"/>
                </a:cubicBezTo>
                <a:cubicBezTo>
                  <a:pt x="112" y="20"/>
                  <a:pt x="112" y="20"/>
                  <a:pt x="112" y="20"/>
                </a:cubicBezTo>
                <a:cubicBezTo>
                  <a:pt x="111" y="20"/>
                  <a:pt x="111" y="20"/>
                  <a:pt x="111" y="20"/>
                </a:cubicBezTo>
                <a:cubicBezTo>
                  <a:pt x="108" y="21"/>
                  <a:pt x="104" y="22"/>
                  <a:pt x="100" y="24"/>
                </a:cubicBezTo>
                <a:cubicBezTo>
                  <a:pt x="100" y="24"/>
                  <a:pt x="100" y="24"/>
                  <a:pt x="100" y="24"/>
                </a:cubicBezTo>
                <a:cubicBezTo>
                  <a:pt x="99" y="23"/>
                  <a:pt x="99" y="23"/>
                  <a:pt x="99" y="23"/>
                </a:cubicBezTo>
                <a:cubicBezTo>
                  <a:pt x="97" y="22"/>
                  <a:pt x="96" y="20"/>
                  <a:pt x="94" y="18"/>
                </a:cubicBezTo>
                <a:cubicBezTo>
                  <a:pt x="92" y="16"/>
                  <a:pt x="90" y="15"/>
                  <a:pt x="89" y="13"/>
                </a:cubicBezTo>
                <a:cubicBezTo>
                  <a:pt x="86" y="14"/>
                  <a:pt x="84" y="15"/>
                  <a:pt x="82" y="16"/>
                </a:cubicBezTo>
                <a:cubicBezTo>
                  <a:pt x="82" y="19"/>
                  <a:pt x="82" y="21"/>
                  <a:pt x="83" y="23"/>
                </a:cubicBezTo>
                <a:cubicBezTo>
                  <a:pt x="83" y="26"/>
                  <a:pt x="83" y="28"/>
                  <a:pt x="84" y="31"/>
                </a:cubicBezTo>
                <a:cubicBezTo>
                  <a:pt x="84" y="32"/>
                  <a:pt x="84" y="32"/>
                  <a:pt x="84" y="32"/>
                </a:cubicBezTo>
                <a:cubicBezTo>
                  <a:pt x="83" y="32"/>
                  <a:pt x="83" y="32"/>
                  <a:pt x="83" y="32"/>
                </a:cubicBezTo>
                <a:cubicBezTo>
                  <a:pt x="80" y="34"/>
                  <a:pt x="76" y="36"/>
                  <a:pt x="73" y="38"/>
                </a:cubicBezTo>
                <a:cubicBezTo>
                  <a:pt x="73" y="39"/>
                  <a:pt x="73" y="39"/>
                  <a:pt x="73" y="39"/>
                </a:cubicBezTo>
                <a:cubicBezTo>
                  <a:pt x="72" y="38"/>
                  <a:pt x="72" y="38"/>
                  <a:pt x="72" y="38"/>
                </a:cubicBezTo>
                <a:cubicBezTo>
                  <a:pt x="70" y="37"/>
                  <a:pt x="68" y="36"/>
                  <a:pt x="66" y="34"/>
                </a:cubicBezTo>
                <a:cubicBezTo>
                  <a:pt x="64" y="33"/>
                  <a:pt x="62" y="31"/>
                  <a:pt x="60" y="30"/>
                </a:cubicBezTo>
                <a:cubicBezTo>
                  <a:pt x="58" y="32"/>
                  <a:pt x="56" y="33"/>
                  <a:pt x="54" y="35"/>
                </a:cubicBezTo>
                <a:cubicBezTo>
                  <a:pt x="54" y="37"/>
                  <a:pt x="55" y="40"/>
                  <a:pt x="56" y="42"/>
                </a:cubicBezTo>
                <a:cubicBezTo>
                  <a:pt x="57" y="44"/>
                  <a:pt x="58" y="47"/>
                  <a:pt x="59" y="49"/>
                </a:cubicBezTo>
                <a:cubicBezTo>
                  <a:pt x="59" y="49"/>
                  <a:pt x="59" y="49"/>
                  <a:pt x="59" y="49"/>
                </a:cubicBezTo>
                <a:cubicBezTo>
                  <a:pt x="58" y="50"/>
                  <a:pt x="58" y="50"/>
                  <a:pt x="58" y="50"/>
                </a:cubicBezTo>
                <a:cubicBezTo>
                  <a:pt x="56" y="53"/>
                  <a:pt x="53" y="55"/>
                  <a:pt x="50" y="58"/>
                </a:cubicBezTo>
                <a:cubicBezTo>
                  <a:pt x="50" y="59"/>
                  <a:pt x="50" y="59"/>
                  <a:pt x="50" y="59"/>
                </a:cubicBezTo>
                <a:cubicBezTo>
                  <a:pt x="49" y="59"/>
                  <a:pt x="49" y="59"/>
                  <a:pt x="49" y="59"/>
                </a:cubicBezTo>
                <a:cubicBezTo>
                  <a:pt x="47" y="58"/>
                  <a:pt x="44" y="57"/>
                  <a:pt x="42" y="56"/>
                </a:cubicBezTo>
                <a:cubicBezTo>
                  <a:pt x="40" y="55"/>
                  <a:pt x="37" y="54"/>
                  <a:pt x="35" y="54"/>
                </a:cubicBezTo>
                <a:cubicBezTo>
                  <a:pt x="33" y="56"/>
                  <a:pt x="32" y="58"/>
                  <a:pt x="30" y="60"/>
                </a:cubicBezTo>
                <a:cubicBezTo>
                  <a:pt x="32" y="62"/>
                  <a:pt x="33" y="64"/>
                  <a:pt x="34" y="66"/>
                </a:cubicBezTo>
                <a:cubicBezTo>
                  <a:pt x="36" y="68"/>
                  <a:pt x="37" y="70"/>
                  <a:pt x="38" y="72"/>
                </a:cubicBezTo>
                <a:cubicBezTo>
                  <a:pt x="39" y="72"/>
                  <a:pt x="39" y="72"/>
                  <a:pt x="39" y="72"/>
                </a:cubicBezTo>
                <a:cubicBezTo>
                  <a:pt x="38" y="73"/>
                  <a:pt x="38" y="73"/>
                  <a:pt x="38" y="73"/>
                </a:cubicBezTo>
                <a:cubicBezTo>
                  <a:pt x="36" y="76"/>
                  <a:pt x="34" y="80"/>
                  <a:pt x="32" y="83"/>
                </a:cubicBezTo>
                <a:cubicBezTo>
                  <a:pt x="32" y="84"/>
                  <a:pt x="32" y="84"/>
                  <a:pt x="32" y="84"/>
                </a:cubicBezTo>
                <a:cubicBezTo>
                  <a:pt x="31" y="84"/>
                  <a:pt x="31" y="84"/>
                  <a:pt x="31" y="84"/>
                </a:cubicBezTo>
                <a:cubicBezTo>
                  <a:pt x="29" y="83"/>
                  <a:pt x="26" y="83"/>
                  <a:pt x="24" y="83"/>
                </a:cubicBezTo>
                <a:cubicBezTo>
                  <a:pt x="21" y="82"/>
                  <a:pt x="19" y="82"/>
                  <a:pt x="17" y="82"/>
                </a:cubicBezTo>
                <a:cubicBezTo>
                  <a:pt x="15" y="84"/>
                  <a:pt x="14" y="86"/>
                  <a:pt x="13" y="89"/>
                </a:cubicBezTo>
                <a:cubicBezTo>
                  <a:pt x="15" y="90"/>
                  <a:pt x="16" y="92"/>
                  <a:pt x="18" y="94"/>
                </a:cubicBezTo>
                <a:cubicBezTo>
                  <a:pt x="20" y="95"/>
                  <a:pt x="22" y="97"/>
                  <a:pt x="24" y="99"/>
                </a:cubicBezTo>
                <a:cubicBezTo>
                  <a:pt x="24" y="99"/>
                  <a:pt x="24" y="99"/>
                  <a:pt x="24" y="99"/>
                </a:cubicBezTo>
                <a:cubicBezTo>
                  <a:pt x="24" y="100"/>
                  <a:pt x="24" y="100"/>
                  <a:pt x="24" y="100"/>
                </a:cubicBezTo>
                <a:cubicBezTo>
                  <a:pt x="22" y="104"/>
                  <a:pt x="21" y="108"/>
                  <a:pt x="20" y="111"/>
                </a:cubicBezTo>
                <a:cubicBezTo>
                  <a:pt x="20" y="112"/>
                  <a:pt x="20" y="112"/>
                  <a:pt x="20" y="112"/>
                </a:cubicBezTo>
                <a:cubicBezTo>
                  <a:pt x="19" y="112"/>
                  <a:pt x="19" y="112"/>
                  <a:pt x="19" y="112"/>
                </a:cubicBezTo>
                <a:cubicBezTo>
                  <a:pt x="17" y="112"/>
                  <a:pt x="14" y="112"/>
                  <a:pt x="12" y="113"/>
                </a:cubicBezTo>
                <a:cubicBezTo>
                  <a:pt x="9" y="113"/>
                  <a:pt x="7" y="113"/>
                  <a:pt x="4" y="113"/>
                </a:cubicBezTo>
                <a:cubicBezTo>
                  <a:pt x="4" y="116"/>
                  <a:pt x="3" y="118"/>
                  <a:pt x="3" y="121"/>
                </a:cubicBezTo>
                <a:cubicBezTo>
                  <a:pt x="5" y="122"/>
                  <a:pt x="7" y="123"/>
                  <a:pt x="9" y="125"/>
                </a:cubicBezTo>
                <a:cubicBezTo>
                  <a:pt x="11" y="126"/>
                  <a:pt x="13" y="127"/>
                  <a:pt x="15" y="128"/>
                </a:cubicBezTo>
                <a:cubicBezTo>
                  <a:pt x="16" y="129"/>
                  <a:pt x="16" y="129"/>
                  <a:pt x="16" y="129"/>
                </a:cubicBezTo>
                <a:cubicBezTo>
                  <a:pt x="16" y="130"/>
                  <a:pt x="16" y="130"/>
                  <a:pt x="16" y="130"/>
                </a:cubicBezTo>
                <a:cubicBezTo>
                  <a:pt x="15" y="133"/>
                  <a:pt x="15" y="137"/>
                  <a:pt x="15" y="141"/>
                </a:cubicBezTo>
                <a:cubicBezTo>
                  <a:pt x="14" y="142"/>
                  <a:pt x="14" y="142"/>
                  <a:pt x="14" y="142"/>
                </a:cubicBezTo>
                <a:cubicBezTo>
                  <a:pt x="14" y="142"/>
                  <a:pt x="14" y="142"/>
                  <a:pt x="14" y="142"/>
                </a:cubicBezTo>
                <a:cubicBezTo>
                  <a:pt x="12" y="143"/>
                  <a:pt x="9" y="144"/>
                  <a:pt x="7" y="145"/>
                </a:cubicBezTo>
                <a:cubicBezTo>
                  <a:pt x="4" y="145"/>
                  <a:pt x="2" y="146"/>
                  <a:pt x="0" y="147"/>
                </a:cubicBezTo>
                <a:cubicBezTo>
                  <a:pt x="0" y="147"/>
                  <a:pt x="0" y="147"/>
                  <a:pt x="0" y="147"/>
                </a:cubicBezTo>
                <a:cubicBezTo>
                  <a:pt x="0" y="148"/>
                  <a:pt x="0" y="150"/>
                  <a:pt x="0" y="151"/>
                </a:cubicBezTo>
                <a:cubicBezTo>
                  <a:pt x="0" y="152"/>
                  <a:pt x="0" y="153"/>
                  <a:pt x="0" y="155"/>
                </a:cubicBezTo>
                <a:cubicBezTo>
                  <a:pt x="0" y="155"/>
                  <a:pt x="0" y="155"/>
                  <a:pt x="0" y="155"/>
                </a:cubicBezTo>
                <a:cubicBezTo>
                  <a:pt x="2" y="156"/>
                  <a:pt x="4" y="156"/>
                  <a:pt x="7" y="157"/>
                </a:cubicBezTo>
                <a:cubicBezTo>
                  <a:pt x="9" y="158"/>
                  <a:pt x="12" y="158"/>
                  <a:pt x="14" y="159"/>
                </a:cubicBezTo>
                <a:cubicBezTo>
                  <a:pt x="14" y="160"/>
                  <a:pt x="14" y="160"/>
                  <a:pt x="14" y="160"/>
                </a:cubicBezTo>
                <a:cubicBezTo>
                  <a:pt x="15" y="160"/>
                  <a:pt x="15" y="160"/>
                  <a:pt x="15" y="160"/>
                </a:cubicBezTo>
                <a:cubicBezTo>
                  <a:pt x="15" y="165"/>
                  <a:pt x="15" y="168"/>
                  <a:pt x="16" y="172"/>
                </a:cubicBezTo>
                <a:cubicBezTo>
                  <a:pt x="16" y="173"/>
                  <a:pt x="16" y="173"/>
                  <a:pt x="16" y="173"/>
                </a:cubicBezTo>
                <a:cubicBezTo>
                  <a:pt x="15" y="173"/>
                  <a:pt x="15" y="173"/>
                  <a:pt x="15" y="173"/>
                </a:cubicBezTo>
                <a:cubicBezTo>
                  <a:pt x="13" y="174"/>
                  <a:pt x="11" y="176"/>
                  <a:pt x="9" y="177"/>
                </a:cubicBezTo>
                <a:cubicBezTo>
                  <a:pt x="7" y="178"/>
                  <a:pt x="5" y="179"/>
                  <a:pt x="3" y="181"/>
                </a:cubicBezTo>
                <a:cubicBezTo>
                  <a:pt x="3" y="183"/>
                  <a:pt x="4" y="186"/>
                  <a:pt x="4" y="188"/>
                </a:cubicBezTo>
                <a:cubicBezTo>
                  <a:pt x="7" y="189"/>
                  <a:pt x="9" y="189"/>
                  <a:pt x="12" y="189"/>
                </a:cubicBezTo>
                <a:cubicBezTo>
                  <a:pt x="14" y="189"/>
                  <a:pt x="17" y="189"/>
                  <a:pt x="19" y="190"/>
                </a:cubicBezTo>
                <a:cubicBezTo>
                  <a:pt x="20" y="190"/>
                  <a:pt x="20" y="190"/>
                  <a:pt x="20" y="190"/>
                </a:cubicBezTo>
                <a:cubicBezTo>
                  <a:pt x="20" y="190"/>
                  <a:pt x="20" y="190"/>
                  <a:pt x="20" y="190"/>
                </a:cubicBezTo>
                <a:cubicBezTo>
                  <a:pt x="21" y="194"/>
                  <a:pt x="22" y="198"/>
                  <a:pt x="24" y="201"/>
                </a:cubicBezTo>
                <a:cubicBezTo>
                  <a:pt x="24" y="202"/>
                  <a:pt x="24" y="202"/>
                  <a:pt x="24" y="202"/>
                </a:cubicBezTo>
                <a:cubicBezTo>
                  <a:pt x="24" y="203"/>
                  <a:pt x="24" y="203"/>
                  <a:pt x="24" y="203"/>
                </a:cubicBezTo>
                <a:cubicBezTo>
                  <a:pt x="22" y="204"/>
                  <a:pt x="20" y="206"/>
                  <a:pt x="18" y="208"/>
                </a:cubicBezTo>
                <a:cubicBezTo>
                  <a:pt x="16" y="210"/>
                  <a:pt x="15" y="211"/>
                  <a:pt x="13" y="213"/>
                </a:cubicBezTo>
                <a:cubicBezTo>
                  <a:pt x="14" y="215"/>
                  <a:pt x="15" y="218"/>
                  <a:pt x="17" y="220"/>
                </a:cubicBezTo>
                <a:cubicBezTo>
                  <a:pt x="19" y="220"/>
                  <a:pt x="21" y="219"/>
                  <a:pt x="24" y="219"/>
                </a:cubicBezTo>
                <a:cubicBezTo>
                  <a:pt x="26" y="219"/>
                  <a:pt x="29" y="218"/>
                  <a:pt x="31" y="218"/>
                </a:cubicBezTo>
                <a:cubicBezTo>
                  <a:pt x="32" y="218"/>
                  <a:pt x="32" y="218"/>
                  <a:pt x="32" y="218"/>
                </a:cubicBezTo>
                <a:cubicBezTo>
                  <a:pt x="32" y="219"/>
                  <a:pt x="32" y="219"/>
                  <a:pt x="32" y="219"/>
                </a:cubicBezTo>
                <a:cubicBezTo>
                  <a:pt x="34" y="222"/>
                  <a:pt x="36" y="225"/>
                  <a:pt x="38" y="228"/>
                </a:cubicBezTo>
                <a:cubicBezTo>
                  <a:pt x="39" y="229"/>
                  <a:pt x="39" y="229"/>
                  <a:pt x="39" y="229"/>
                </a:cubicBezTo>
                <a:cubicBezTo>
                  <a:pt x="38" y="230"/>
                  <a:pt x="38" y="230"/>
                  <a:pt x="38" y="230"/>
                </a:cubicBezTo>
                <a:cubicBezTo>
                  <a:pt x="37" y="232"/>
                  <a:pt x="36" y="234"/>
                  <a:pt x="34" y="236"/>
                </a:cubicBezTo>
                <a:cubicBezTo>
                  <a:pt x="33" y="238"/>
                  <a:pt x="32" y="240"/>
                  <a:pt x="30" y="242"/>
                </a:cubicBezTo>
                <a:cubicBezTo>
                  <a:pt x="32" y="244"/>
                  <a:pt x="33" y="246"/>
                  <a:pt x="35" y="248"/>
                </a:cubicBezTo>
                <a:cubicBezTo>
                  <a:pt x="37" y="247"/>
                  <a:pt x="40" y="246"/>
                  <a:pt x="42" y="246"/>
                </a:cubicBezTo>
                <a:cubicBezTo>
                  <a:pt x="44" y="245"/>
                  <a:pt x="47" y="244"/>
                  <a:pt x="49" y="243"/>
                </a:cubicBezTo>
                <a:cubicBezTo>
                  <a:pt x="50" y="243"/>
                  <a:pt x="50" y="243"/>
                  <a:pt x="50" y="243"/>
                </a:cubicBezTo>
                <a:cubicBezTo>
                  <a:pt x="50" y="243"/>
                  <a:pt x="50" y="243"/>
                  <a:pt x="50" y="243"/>
                </a:cubicBezTo>
                <a:cubicBezTo>
                  <a:pt x="53" y="246"/>
                  <a:pt x="56" y="249"/>
                  <a:pt x="58" y="251"/>
                </a:cubicBezTo>
                <a:cubicBezTo>
                  <a:pt x="59" y="252"/>
                  <a:pt x="59" y="252"/>
                  <a:pt x="59" y="252"/>
                </a:cubicBezTo>
                <a:cubicBezTo>
                  <a:pt x="59" y="253"/>
                  <a:pt x="59" y="253"/>
                  <a:pt x="59" y="253"/>
                </a:cubicBezTo>
                <a:cubicBezTo>
                  <a:pt x="58" y="255"/>
                  <a:pt x="57" y="257"/>
                  <a:pt x="56" y="260"/>
                </a:cubicBezTo>
                <a:cubicBezTo>
                  <a:pt x="55" y="262"/>
                  <a:pt x="54" y="264"/>
                  <a:pt x="54" y="266"/>
                </a:cubicBezTo>
                <a:cubicBezTo>
                  <a:pt x="56" y="268"/>
                  <a:pt x="58" y="270"/>
                  <a:pt x="60" y="271"/>
                </a:cubicBezTo>
                <a:cubicBezTo>
                  <a:pt x="62" y="270"/>
                  <a:pt x="64" y="269"/>
                  <a:pt x="66" y="267"/>
                </a:cubicBezTo>
                <a:cubicBezTo>
                  <a:pt x="68" y="266"/>
                  <a:pt x="70" y="265"/>
                  <a:pt x="72" y="263"/>
                </a:cubicBezTo>
                <a:cubicBezTo>
                  <a:pt x="73" y="263"/>
                  <a:pt x="73" y="263"/>
                  <a:pt x="73" y="263"/>
                </a:cubicBezTo>
                <a:cubicBezTo>
                  <a:pt x="73" y="263"/>
                  <a:pt x="73" y="263"/>
                  <a:pt x="73" y="263"/>
                </a:cubicBezTo>
                <a:cubicBezTo>
                  <a:pt x="76" y="266"/>
                  <a:pt x="80" y="268"/>
                  <a:pt x="83" y="270"/>
                </a:cubicBezTo>
                <a:cubicBezTo>
                  <a:pt x="84" y="270"/>
                  <a:pt x="84" y="270"/>
                  <a:pt x="84" y="270"/>
                </a:cubicBezTo>
                <a:cubicBezTo>
                  <a:pt x="84" y="271"/>
                  <a:pt x="84" y="271"/>
                  <a:pt x="84" y="271"/>
                </a:cubicBezTo>
                <a:cubicBezTo>
                  <a:pt x="83" y="273"/>
                  <a:pt x="83" y="276"/>
                  <a:pt x="83" y="278"/>
                </a:cubicBezTo>
                <a:cubicBezTo>
                  <a:pt x="82" y="280"/>
                  <a:pt x="82" y="283"/>
                  <a:pt x="82" y="285"/>
                </a:cubicBezTo>
                <a:cubicBezTo>
                  <a:pt x="84" y="286"/>
                  <a:pt x="86" y="287"/>
                  <a:pt x="89" y="289"/>
                </a:cubicBezTo>
                <a:cubicBezTo>
                  <a:pt x="90" y="287"/>
                  <a:pt x="92" y="285"/>
                  <a:pt x="94" y="283"/>
                </a:cubicBezTo>
                <a:cubicBezTo>
                  <a:pt x="96" y="282"/>
                  <a:pt x="97" y="280"/>
                  <a:pt x="99" y="278"/>
                </a:cubicBezTo>
                <a:cubicBezTo>
                  <a:pt x="100" y="278"/>
                  <a:pt x="100" y="278"/>
                  <a:pt x="100" y="278"/>
                </a:cubicBezTo>
                <a:cubicBezTo>
                  <a:pt x="100" y="278"/>
                  <a:pt x="100" y="278"/>
                  <a:pt x="100" y="278"/>
                </a:cubicBezTo>
                <a:cubicBezTo>
                  <a:pt x="104" y="279"/>
                  <a:pt x="108" y="281"/>
                  <a:pt x="111" y="282"/>
                </a:cubicBezTo>
                <a:cubicBezTo>
                  <a:pt x="112" y="282"/>
                  <a:pt x="112" y="282"/>
                  <a:pt x="112" y="282"/>
                </a:cubicBezTo>
                <a:cubicBezTo>
                  <a:pt x="112" y="283"/>
                  <a:pt x="112" y="283"/>
                  <a:pt x="112" y="283"/>
                </a:cubicBezTo>
                <a:cubicBezTo>
                  <a:pt x="112" y="285"/>
                  <a:pt x="113" y="288"/>
                  <a:pt x="113" y="290"/>
                </a:cubicBezTo>
                <a:cubicBezTo>
                  <a:pt x="113" y="292"/>
                  <a:pt x="113" y="295"/>
                  <a:pt x="113" y="297"/>
                </a:cubicBezTo>
                <a:cubicBezTo>
                  <a:pt x="116" y="298"/>
                  <a:pt x="118" y="298"/>
                  <a:pt x="121" y="299"/>
                </a:cubicBezTo>
                <a:cubicBezTo>
                  <a:pt x="122" y="297"/>
                  <a:pt x="124" y="295"/>
                  <a:pt x="125" y="293"/>
                </a:cubicBezTo>
                <a:cubicBezTo>
                  <a:pt x="126" y="291"/>
                  <a:pt x="127" y="288"/>
                  <a:pt x="129" y="287"/>
                </a:cubicBezTo>
                <a:cubicBezTo>
                  <a:pt x="129" y="286"/>
                  <a:pt x="129" y="286"/>
                  <a:pt x="129" y="286"/>
                </a:cubicBezTo>
                <a:cubicBezTo>
                  <a:pt x="130" y="286"/>
                  <a:pt x="130" y="286"/>
                  <a:pt x="130" y="286"/>
                </a:cubicBezTo>
                <a:cubicBezTo>
                  <a:pt x="133" y="286"/>
                  <a:pt x="137" y="287"/>
                  <a:pt x="141" y="287"/>
                </a:cubicBezTo>
                <a:cubicBezTo>
                  <a:pt x="142" y="287"/>
                  <a:pt x="142" y="287"/>
                  <a:pt x="142" y="287"/>
                </a:cubicBezTo>
                <a:cubicBezTo>
                  <a:pt x="142" y="288"/>
                  <a:pt x="142" y="288"/>
                  <a:pt x="142" y="288"/>
                </a:cubicBezTo>
                <a:cubicBezTo>
                  <a:pt x="143" y="290"/>
                  <a:pt x="144" y="293"/>
                  <a:pt x="145" y="295"/>
                </a:cubicBezTo>
                <a:cubicBezTo>
                  <a:pt x="145" y="297"/>
                  <a:pt x="146" y="300"/>
                  <a:pt x="147" y="302"/>
                </a:cubicBezTo>
                <a:cubicBezTo>
                  <a:pt x="147" y="302"/>
                  <a:pt x="147" y="302"/>
                  <a:pt x="147" y="302"/>
                </a:cubicBezTo>
                <a:cubicBezTo>
                  <a:pt x="150" y="302"/>
                  <a:pt x="152" y="302"/>
                  <a:pt x="155" y="302"/>
                </a:cubicBezTo>
                <a:cubicBezTo>
                  <a:pt x="155" y="302"/>
                  <a:pt x="155" y="302"/>
                  <a:pt x="155" y="302"/>
                </a:cubicBezTo>
                <a:cubicBezTo>
                  <a:pt x="156" y="300"/>
                  <a:pt x="156" y="297"/>
                  <a:pt x="157" y="295"/>
                </a:cubicBezTo>
                <a:cubicBezTo>
                  <a:pt x="158" y="293"/>
                  <a:pt x="159" y="290"/>
                  <a:pt x="159" y="288"/>
                </a:cubicBezTo>
                <a:cubicBezTo>
                  <a:pt x="160" y="287"/>
                  <a:pt x="160" y="287"/>
                  <a:pt x="160" y="287"/>
                </a:cubicBezTo>
                <a:cubicBezTo>
                  <a:pt x="161" y="287"/>
                  <a:pt x="161" y="287"/>
                  <a:pt x="161" y="287"/>
                </a:cubicBezTo>
                <a:cubicBezTo>
                  <a:pt x="165" y="287"/>
                  <a:pt x="168" y="286"/>
                  <a:pt x="172" y="286"/>
                </a:cubicBezTo>
                <a:cubicBezTo>
                  <a:pt x="173" y="286"/>
                  <a:pt x="173" y="286"/>
                  <a:pt x="173" y="286"/>
                </a:cubicBezTo>
                <a:cubicBezTo>
                  <a:pt x="173" y="287"/>
                  <a:pt x="173" y="287"/>
                  <a:pt x="173" y="287"/>
                </a:cubicBezTo>
                <a:cubicBezTo>
                  <a:pt x="175" y="288"/>
                  <a:pt x="176" y="291"/>
                  <a:pt x="177" y="293"/>
                </a:cubicBezTo>
                <a:cubicBezTo>
                  <a:pt x="178" y="295"/>
                  <a:pt x="180" y="297"/>
                  <a:pt x="181" y="299"/>
                </a:cubicBezTo>
                <a:cubicBezTo>
                  <a:pt x="183" y="298"/>
                  <a:pt x="186" y="298"/>
                  <a:pt x="188" y="297"/>
                </a:cubicBezTo>
                <a:cubicBezTo>
                  <a:pt x="189" y="295"/>
                  <a:pt x="189" y="292"/>
                  <a:pt x="189" y="290"/>
                </a:cubicBezTo>
                <a:cubicBezTo>
                  <a:pt x="189" y="288"/>
                  <a:pt x="189" y="285"/>
                  <a:pt x="190" y="283"/>
                </a:cubicBezTo>
                <a:cubicBezTo>
                  <a:pt x="190" y="282"/>
                  <a:pt x="190" y="282"/>
                  <a:pt x="190" y="282"/>
                </a:cubicBezTo>
                <a:cubicBezTo>
                  <a:pt x="191" y="282"/>
                  <a:pt x="191" y="282"/>
                  <a:pt x="191" y="282"/>
                </a:cubicBezTo>
                <a:cubicBezTo>
                  <a:pt x="194" y="281"/>
                  <a:pt x="198" y="279"/>
                  <a:pt x="202" y="278"/>
                </a:cubicBezTo>
                <a:cubicBezTo>
                  <a:pt x="202" y="278"/>
                  <a:pt x="202" y="278"/>
                  <a:pt x="202" y="278"/>
                </a:cubicBezTo>
                <a:cubicBezTo>
                  <a:pt x="203" y="278"/>
                  <a:pt x="203" y="278"/>
                  <a:pt x="203" y="278"/>
                </a:cubicBezTo>
                <a:cubicBezTo>
                  <a:pt x="205" y="280"/>
                  <a:pt x="206" y="282"/>
                  <a:pt x="208" y="283"/>
                </a:cubicBezTo>
                <a:cubicBezTo>
                  <a:pt x="210" y="285"/>
                  <a:pt x="211" y="287"/>
                  <a:pt x="213" y="289"/>
                </a:cubicBezTo>
                <a:cubicBezTo>
                  <a:pt x="215" y="288"/>
                  <a:pt x="218" y="286"/>
                  <a:pt x="220" y="285"/>
                </a:cubicBezTo>
                <a:cubicBezTo>
                  <a:pt x="220" y="283"/>
                  <a:pt x="219" y="280"/>
                  <a:pt x="219" y="278"/>
                </a:cubicBezTo>
                <a:cubicBezTo>
                  <a:pt x="219" y="276"/>
                  <a:pt x="218" y="273"/>
                  <a:pt x="218" y="271"/>
                </a:cubicBezTo>
                <a:cubicBezTo>
                  <a:pt x="218" y="270"/>
                  <a:pt x="218" y="270"/>
                  <a:pt x="218" y="270"/>
                </a:cubicBezTo>
                <a:cubicBezTo>
                  <a:pt x="219" y="270"/>
                  <a:pt x="219" y="270"/>
                  <a:pt x="219" y="270"/>
                </a:cubicBezTo>
                <a:cubicBezTo>
                  <a:pt x="222" y="268"/>
                  <a:pt x="225" y="266"/>
                  <a:pt x="228" y="263"/>
                </a:cubicBezTo>
                <a:cubicBezTo>
                  <a:pt x="229" y="263"/>
                  <a:pt x="229" y="263"/>
                  <a:pt x="229" y="263"/>
                </a:cubicBezTo>
                <a:cubicBezTo>
                  <a:pt x="230" y="263"/>
                  <a:pt x="230" y="263"/>
                  <a:pt x="230" y="263"/>
                </a:cubicBezTo>
                <a:cubicBezTo>
                  <a:pt x="232" y="265"/>
                  <a:pt x="234" y="266"/>
                  <a:pt x="236" y="267"/>
                </a:cubicBezTo>
                <a:cubicBezTo>
                  <a:pt x="238" y="269"/>
                  <a:pt x="240" y="270"/>
                  <a:pt x="242" y="271"/>
                </a:cubicBezTo>
                <a:cubicBezTo>
                  <a:pt x="244" y="270"/>
                  <a:pt x="246" y="268"/>
                  <a:pt x="248" y="266"/>
                </a:cubicBezTo>
                <a:cubicBezTo>
                  <a:pt x="247" y="264"/>
                  <a:pt x="247" y="262"/>
                  <a:pt x="246" y="260"/>
                </a:cubicBezTo>
                <a:cubicBezTo>
                  <a:pt x="245" y="257"/>
                  <a:pt x="244" y="255"/>
                  <a:pt x="243" y="253"/>
                </a:cubicBezTo>
                <a:cubicBezTo>
                  <a:pt x="243" y="252"/>
                  <a:pt x="243" y="252"/>
                  <a:pt x="243" y="252"/>
                </a:cubicBezTo>
                <a:cubicBezTo>
                  <a:pt x="243" y="251"/>
                  <a:pt x="243" y="251"/>
                  <a:pt x="243" y="251"/>
                </a:cubicBezTo>
                <a:cubicBezTo>
                  <a:pt x="246" y="249"/>
                  <a:pt x="249" y="246"/>
                  <a:pt x="252" y="243"/>
                </a:cubicBezTo>
                <a:cubicBezTo>
                  <a:pt x="252" y="243"/>
                  <a:pt x="252" y="243"/>
                  <a:pt x="252" y="243"/>
                </a:cubicBezTo>
                <a:cubicBezTo>
                  <a:pt x="253" y="243"/>
                  <a:pt x="253" y="243"/>
                  <a:pt x="253" y="243"/>
                </a:cubicBezTo>
                <a:cubicBezTo>
                  <a:pt x="255" y="244"/>
                  <a:pt x="258" y="245"/>
                  <a:pt x="260" y="246"/>
                </a:cubicBezTo>
                <a:cubicBezTo>
                  <a:pt x="262" y="246"/>
                  <a:pt x="264" y="247"/>
                  <a:pt x="267" y="248"/>
                </a:cubicBezTo>
                <a:cubicBezTo>
                  <a:pt x="268" y="246"/>
                  <a:pt x="270" y="244"/>
                  <a:pt x="271" y="242"/>
                </a:cubicBezTo>
                <a:cubicBezTo>
                  <a:pt x="270" y="240"/>
                  <a:pt x="269" y="238"/>
                  <a:pt x="268" y="236"/>
                </a:cubicBezTo>
                <a:cubicBezTo>
                  <a:pt x="266" y="234"/>
                  <a:pt x="265" y="232"/>
                  <a:pt x="264" y="230"/>
                </a:cubicBezTo>
                <a:cubicBezTo>
                  <a:pt x="263" y="229"/>
                  <a:pt x="263" y="229"/>
                  <a:pt x="263" y="229"/>
                </a:cubicBezTo>
                <a:cubicBezTo>
                  <a:pt x="264" y="228"/>
                  <a:pt x="264" y="228"/>
                  <a:pt x="264" y="228"/>
                </a:cubicBezTo>
                <a:cubicBezTo>
                  <a:pt x="266" y="225"/>
                  <a:pt x="268" y="222"/>
                  <a:pt x="270" y="219"/>
                </a:cubicBezTo>
                <a:cubicBezTo>
                  <a:pt x="270" y="218"/>
                  <a:pt x="270" y="218"/>
                  <a:pt x="270" y="218"/>
                </a:cubicBezTo>
                <a:cubicBezTo>
                  <a:pt x="271" y="218"/>
                  <a:pt x="271" y="218"/>
                  <a:pt x="271" y="218"/>
                </a:cubicBezTo>
                <a:cubicBezTo>
                  <a:pt x="273" y="218"/>
                  <a:pt x="276" y="219"/>
                  <a:pt x="278" y="219"/>
                </a:cubicBezTo>
                <a:cubicBezTo>
                  <a:pt x="281" y="219"/>
                  <a:pt x="283" y="220"/>
                  <a:pt x="285" y="220"/>
                </a:cubicBezTo>
                <a:cubicBezTo>
                  <a:pt x="286" y="218"/>
                  <a:pt x="288" y="215"/>
                  <a:pt x="289" y="213"/>
                </a:cubicBezTo>
                <a:cubicBezTo>
                  <a:pt x="287" y="211"/>
                  <a:pt x="285" y="210"/>
                  <a:pt x="284" y="208"/>
                </a:cubicBezTo>
                <a:cubicBezTo>
                  <a:pt x="282" y="206"/>
                  <a:pt x="280" y="204"/>
                  <a:pt x="278" y="203"/>
                </a:cubicBezTo>
                <a:cubicBezTo>
                  <a:pt x="278" y="202"/>
                  <a:pt x="278" y="202"/>
                  <a:pt x="278" y="202"/>
                </a:cubicBezTo>
                <a:cubicBezTo>
                  <a:pt x="278" y="201"/>
                  <a:pt x="278" y="201"/>
                  <a:pt x="278" y="201"/>
                </a:cubicBezTo>
                <a:cubicBezTo>
                  <a:pt x="279" y="198"/>
                  <a:pt x="281" y="194"/>
                  <a:pt x="282" y="190"/>
                </a:cubicBezTo>
                <a:cubicBezTo>
                  <a:pt x="282" y="190"/>
                  <a:pt x="282" y="190"/>
                  <a:pt x="282" y="190"/>
                </a:cubicBezTo>
                <a:cubicBezTo>
                  <a:pt x="283" y="190"/>
                  <a:pt x="283" y="190"/>
                  <a:pt x="283" y="190"/>
                </a:cubicBezTo>
                <a:cubicBezTo>
                  <a:pt x="285" y="189"/>
                  <a:pt x="288" y="189"/>
                  <a:pt x="290" y="189"/>
                </a:cubicBezTo>
                <a:cubicBezTo>
                  <a:pt x="293" y="189"/>
                  <a:pt x="295" y="189"/>
                  <a:pt x="297" y="188"/>
                </a:cubicBezTo>
                <a:cubicBezTo>
                  <a:pt x="298" y="186"/>
                  <a:pt x="299" y="183"/>
                  <a:pt x="299" y="181"/>
                </a:cubicBezTo>
                <a:cubicBezTo>
                  <a:pt x="297" y="179"/>
                  <a:pt x="295" y="178"/>
                  <a:pt x="293" y="177"/>
                </a:cubicBezTo>
                <a:cubicBezTo>
                  <a:pt x="291" y="176"/>
                  <a:pt x="289" y="174"/>
                  <a:pt x="287" y="173"/>
                </a:cubicBezTo>
                <a:cubicBezTo>
                  <a:pt x="286" y="173"/>
                  <a:pt x="286" y="173"/>
                  <a:pt x="286" y="173"/>
                </a:cubicBezTo>
                <a:cubicBezTo>
                  <a:pt x="286" y="172"/>
                  <a:pt x="286" y="172"/>
                  <a:pt x="286" y="172"/>
                </a:cubicBezTo>
                <a:cubicBezTo>
                  <a:pt x="287" y="168"/>
                  <a:pt x="287" y="165"/>
                  <a:pt x="287" y="160"/>
                </a:cubicBezTo>
                <a:cubicBezTo>
                  <a:pt x="287" y="160"/>
                  <a:pt x="287" y="160"/>
                  <a:pt x="287" y="160"/>
                </a:cubicBezTo>
                <a:cubicBezTo>
                  <a:pt x="288" y="159"/>
                  <a:pt x="288" y="159"/>
                  <a:pt x="288" y="159"/>
                </a:cubicBezTo>
                <a:cubicBezTo>
                  <a:pt x="290" y="159"/>
                  <a:pt x="293" y="158"/>
                  <a:pt x="295" y="157"/>
                </a:cubicBezTo>
                <a:cubicBezTo>
                  <a:pt x="297" y="156"/>
                  <a:pt x="300" y="156"/>
                  <a:pt x="302" y="155"/>
                </a:cubicBezTo>
                <a:cubicBezTo>
                  <a:pt x="302" y="155"/>
                  <a:pt x="302" y="155"/>
                  <a:pt x="302" y="155"/>
                </a:cubicBezTo>
                <a:cubicBezTo>
                  <a:pt x="302" y="153"/>
                  <a:pt x="302" y="152"/>
                  <a:pt x="302" y="151"/>
                </a:cubicBezTo>
                <a:cubicBezTo>
                  <a:pt x="302" y="149"/>
                  <a:pt x="302" y="148"/>
                  <a:pt x="302" y="147"/>
                </a:cubicBezTo>
                <a:close/>
                <a:moveTo>
                  <a:pt x="159" y="110"/>
                </a:moveTo>
                <a:cubicBezTo>
                  <a:pt x="161" y="93"/>
                  <a:pt x="164" y="76"/>
                  <a:pt x="169" y="59"/>
                </a:cubicBezTo>
                <a:cubicBezTo>
                  <a:pt x="169" y="58"/>
                  <a:pt x="169" y="58"/>
                  <a:pt x="169" y="58"/>
                </a:cubicBezTo>
                <a:cubicBezTo>
                  <a:pt x="170" y="59"/>
                  <a:pt x="170" y="59"/>
                  <a:pt x="170" y="59"/>
                </a:cubicBezTo>
                <a:cubicBezTo>
                  <a:pt x="182" y="61"/>
                  <a:pt x="193" y="66"/>
                  <a:pt x="203" y="72"/>
                </a:cubicBezTo>
                <a:cubicBezTo>
                  <a:pt x="204" y="73"/>
                  <a:pt x="204" y="73"/>
                  <a:pt x="204" y="73"/>
                </a:cubicBezTo>
                <a:cubicBezTo>
                  <a:pt x="203" y="74"/>
                  <a:pt x="203" y="74"/>
                  <a:pt x="203" y="74"/>
                </a:cubicBezTo>
                <a:cubicBezTo>
                  <a:pt x="195" y="90"/>
                  <a:pt x="185" y="104"/>
                  <a:pt x="174" y="116"/>
                </a:cubicBezTo>
                <a:cubicBezTo>
                  <a:pt x="173" y="117"/>
                  <a:pt x="173" y="117"/>
                  <a:pt x="173" y="117"/>
                </a:cubicBezTo>
                <a:cubicBezTo>
                  <a:pt x="172" y="117"/>
                  <a:pt x="172" y="117"/>
                  <a:pt x="172" y="117"/>
                </a:cubicBezTo>
                <a:cubicBezTo>
                  <a:pt x="169" y="114"/>
                  <a:pt x="165" y="112"/>
                  <a:pt x="160" y="111"/>
                </a:cubicBezTo>
                <a:cubicBezTo>
                  <a:pt x="159" y="111"/>
                  <a:pt x="159" y="111"/>
                  <a:pt x="159" y="111"/>
                </a:cubicBezTo>
                <a:lnTo>
                  <a:pt x="159" y="110"/>
                </a:lnTo>
                <a:close/>
                <a:moveTo>
                  <a:pt x="99" y="72"/>
                </a:moveTo>
                <a:cubicBezTo>
                  <a:pt x="109" y="65"/>
                  <a:pt x="120" y="61"/>
                  <a:pt x="132" y="58"/>
                </a:cubicBezTo>
                <a:cubicBezTo>
                  <a:pt x="133" y="58"/>
                  <a:pt x="133" y="58"/>
                  <a:pt x="133" y="58"/>
                </a:cubicBezTo>
                <a:cubicBezTo>
                  <a:pt x="134" y="59"/>
                  <a:pt x="134" y="59"/>
                  <a:pt x="134" y="59"/>
                </a:cubicBezTo>
                <a:cubicBezTo>
                  <a:pt x="139" y="76"/>
                  <a:pt x="142" y="93"/>
                  <a:pt x="143" y="110"/>
                </a:cubicBezTo>
                <a:cubicBezTo>
                  <a:pt x="143" y="111"/>
                  <a:pt x="143" y="111"/>
                  <a:pt x="143" y="111"/>
                </a:cubicBezTo>
                <a:cubicBezTo>
                  <a:pt x="142" y="111"/>
                  <a:pt x="142" y="111"/>
                  <a:pt x="142" y="111"/>
                </a:cubicBezTo>
                <a:cubicBezTo>
                  <a:pt x="138" y="112"/>
                  <a:pt x="134" y="114"/>
                  <a:pt x="130" y="116"/>
                </a:cubicBezTo>
                <a:cubicBezTo>
                  <a:pt x="129" y="117"/>
                  <a:pt x="129" y="117"/>
                  <a:pt x="129" y="117"/>
                </a:cubicBezTo>
                <a:cubicBezTo>
                  <a:pt x="128" y="116"/>
                  <a:pt x="128" y="116"/>
                  <a:pt x="128" y="116"/>
                </a:cubicBezTo>
                <a:cubicBezTo>
                  <a:pt x="117" y="103"/>
                  <a:pt x="107" y="89"/>
                  <a:pt x="99" y="74"/>
                </a:cubicBezTo>
                <a:cubicBezTo>
                  <a:pt x="98" y="73"/>
                  <a:pt x="98" y="73"/>
                  <a:pt x="98" y="73"/>
                </a:cubicBezTo>
                <a:lnTo>
                  <a:pt x="99" y="72"/>
                </a:lnTo>
                <a:close/>
                <a:moveTo>
                  <a:pt x="59" y="132"/>
                </a:moveTo>
                <a:cubicBezTo>
                  <a:pt x="61" y="120"/>
                  <a:pt x="66" y="109"/>
                  <a:pt x="72" y="99"/>
                </a:cubicBezTo>
                <a:cubicBezTo>
                  <a:pt x="73" y="98"/>
                  <a:pt x="73" y="98"/>
                  <a:pt x="73" y="98"/>
                </a:cubicBezTo>
                <a:cubicBezTo>
                  <a:pt x="74" y="98"/>
                  <a:pt x="74" y="98"/>
                  <a:pt x="74" y="98"/>
                </a:cubicBezTo>
                <a:cubicBezTo>
                  <a:pt x="90" y="107"/>
                  <a:pt x="104" y="116"/>
                  <a:pt x="116" y="128"/>
                </a:cubicBezTo>
                <a:cubicBezTo>
                  <a:pt x="117" y="128"/>
                  <a:pt x="117" y="128"/>
                  <a:pt x="117" y="128"/>
                </a:cubicBezTo>
                <a:cubicBezTo>
                  <a:pt x="117" y="129"/>
                  <a:pt x="117" y="129"/>
                  <a:pt x="117" y="129"/>
                </a:cubicBezTo>
                <a:cubicBezTo>
                  <a:pt x="114" y="133"/>
                  <a:pt x="113" y="137"/>
                  <a:pt x="112" y="141"/>
                </a:cubicBezTo>
                <a:cubicBezTo>
                  <a:pt x="111" y="143"/>
                  <a:pt x="111" y="143"/>
                  <a:pt x="111" y="143"/>
                </a:cubicBezTo>
                <a:cubicBezTo>
                  <a:pt x="110" y="142"/>
                  <a:pt x="110" y="142"/>
                  <a:pt x="110" y="142"/>
                </a:cubicBezTo>
                <a:cubicBezTo>
                  <a:pt x="93" y="141"/>
                  <a:pt x="76" y="138"/>
                  <a:pt x="60" y="133"/>
                </a:cubicBezTo>
                <a:cubicBezTo>
                  <a:pt x="58" y="133"/>
                  <a:pt x="58" y="133"/>
                  <a:pt x="58" y="133"/>
                </a:cubicBezTo>
                <a:lnTo>
                  <a:pt x="59" y="132"/>
                </a:lnTo>
                <a:close/>
                <a:moveTo>
                  <a:pt x="74" y="203"/>
                </a:moveTo>
                <a:cubicBezTo>
                  <a:pt x="73" y="203"/>
                  <a:pt x="73" y="203"/>
                  <a:pt x="73" y="203"/>
                </a:cubicBezTo>
                <a:cubicBezTo>
                  <a:pt x="72" y="202"/>
                  <a:pt x="72" y="202"/>
                  <a:pt x="72" y="202"/>
                </a:cubicBezTo>
                <a:cubicBezTo>
                  <a:pt x="66" y="192"/>
                  <a:pt x="61" y="181"/>
                  <a:pt x="59" y="170"/>
                </a:cubicBezTo>
                <a:cubicBezTo>
                  <a:pt x="58" y="168"/>
                  <a:pt x="58" y="168"/>
                  <a:pt x="58" y="168"/>
                </a:cubicBezTo>
                <a:cubicBezTo>
                  <a:pt x="60" y="168"/>
                  <a:pt x="60" y="168"/>
                  <a:pt x="60" y="168"/>
                </a:cubicBezTo>
                <a:cubicBezTo>
                  <a:pt x="76" y="163"/>
                  <a:pt x="93" y="160"/>
                  <a:pt x="110" y="159"/>
                </a:cubicBezTo>
                <a:cubicBezTo>
                  <a:pt x="111" y="159"/>
                  <a:pt x="111" y="159"/>
                  <a:pt x="111" y="159"/>
                </a:cubicBezTo>
                <a:cubicBezTo>
                  <a:pt x="111" y="160"/>
                  <a:pt x="111" y="160"/>
                  <a:pt x="111" y="160"/>
                </a:cubicBezTo>
                <a:cubicBezTo>
                  <a:pt x="112" y="164"/>
                  <a:pt x="114" y="168"/>
                  <a:pt x="116" y="172"/>
                </a:cubicBezTo>
                <a:cubicBezTo>
                  <a:pt x="117" y="173"/>
                  <a:pt x="117" y="173"/>
                  <a:pt x="117" y="173"/>
                </a:cubicBezTo>
                <a:cubicBezTo>
                  <a:pt x="116" y="174"/>
                  <a:pt x="116" y="174"/>
                  <a:pt x="116" y="174"/>
                </a:cubicBezTo>
                <a:cubicBezTo>
                  <a:pt x="103" y="185"/>
                  <a:pt x="89" y="194"/>
                  <a:pt x="74" y="203"/>
                </a:cubicBezTo>
                <a:close/>
                <a:moveTo>
                  <a:pt x="143" y="191"/>
                </a:moveTo>
                <a:cubicBezTo>
                  <a:pt x="141" y="208"/>
                  <a:pt x="138" y="225"/>
                  <a:pt x="133" y="242"/>
                </a:cubicBezTo>
                <a:cubicBezTo>
                  <a:pt x="133" y="243"/>
                  <a:pt x="133" y="243"/>
                  <a:pt x="133" y="243"/>
                </a:cubicBezTo>
                <a:cubicBezTo>
                  <a:pt x="132" y="243"/>
                  <a:pt x="132" y="243"/>
                  <a:pt x="132" y="243"/>
                </a:cubicBezTo>
                <a:cubicBezTo>
                  <a:pt x="120" y="241"/>
                  <a:pt x="109" y="236"/>
                  <a:pt x="99" y="229"/>
                </a:cubicBezTo>
                <a:cubicBezTo>
                  <a:pt x="98" y="229"/>
                  <a:pt x="98" y="229"/>
                  <a:pt x="98" y="229"/>
                </a:cubicBezTo>
                <a:cubicBezTo>
                  <a:pt x="98" y="228"/>
                  <a:pt x="98" y="228"/>
                  <a:pt x="98" y="228"/>
                </a:cubicBezTo>
                <a:cubicBezTo>
                  <a:pt x="107" y="212"/>
                  <a:pt x="117" y="198"/>
                  <a:pt x="128" y="185"/>
                </a:cubicBezTo>
                <a:cubicBezTo>
                  <a:pt x="128" y="184"/>
                  <a:pt x="128" y="184"/>
                  <a:pt x="128" y="184"/>
                </a:cubicBezTo>
                <a:cubicBezTo>
                  <a:pt x="129" y="185"/>
                  <a:pt x="129" y="185"/>
                  <a:pt x="129" y="185"/>
                </a:cubicBezTo>
                <a:cubicBezTo>
                  <a:pt x="133" y="187"/>
                  <a:pt x="137" y="189"/>
                  <a:pt x="142" y="190"/>
                </a:cubicBezTo>
                <a:cubicBezTo>
                  <a:pt x="143" y="190"/>
                  <a:pt x="143" y="190"/>
                  <a:pt x="143" y="190"/>
                </a:cubicBezTo>
                <a:lnTo>
                  <a:pt x="143" y="191"/>
                </a:lnTo>
                <a:close/>
                <a:moveTo>
                  <a:pt x="151" y="180"/>
                </a:moveTo>
                <a:cubicBezTo>
                  <a:pt x="143" y="180"/>
                  <a:pt x="136" y="177"/>
                  <a:pt x="130" y="171"/>
                </a:cubicBezTo>
                <a:cubicBezTo>
                  <a:pt x="125" y="166"/>
                  <a:pt x="122" y="159"/>
                  <a:pt x="122" y="151"/>
                </a:cubicBezTo>
                <a:cubicBezTo>
                  <a:pt x="122" y="143"/>
                  <a:pt x="125" y="136"/>
                  <a:pt x="130" y="130"/>
                </a:cubicBezTo>
                <a:cubicBezTo>
                  <a:pt x="136" y="125"/>
                  <a:pt x="143" y="122"/>
                  <a:pt x="151" y="122"/>
                </a:cubicBezTo>
                <a:cubicBezTo>
                  <a:pt x="159" y="122"/>
                  <a:pt x="166" y="125"/>
                  <a:pt x="172" y="130"/>
                </a:cubicBezTo>
                <a:cubicBezTo>
                  <a:pt x="183" y="142"/>
                  <a:pt x="183" y="160"/>
                  <a:pt x="172" y="171"/>
                </a:cubicBezTo>
                <a:cubicBezTo>
                  <a:pt x="166" y="177"/>
                  <a:pt x="159" y="180"/>
                  <a:pt x="151" y="180"/>
                </a:cubicBezTo>
                <a:close/>
                <a:moveTo>
                  <a:pt x="203" y="229"/>
                </a:moveTo>
                <a:cubicBezTo>
                  <a:pt x="192" y="236"/>
                  <a:pt x="181" y="241"/>
                  <a:pt x="170" y="243"/>
                </a:cubicBezTo>
                <a:cubicBezTo>
                  <a:pt x="168" y="243"/>
                  <a:pt x="168" y="243"/>
                  <a:pt x="168" y="243"/>
                </a:cubicBezTo>
                <a:cubicBezTo>
                  <a:pt x="168" y="242"/>
                  <a:pt x="168" y="242"/>
                  <a:pt x="168" y="242"/>
                </a:cubicBezTo>
                <a:cubicBezTo>
                  <a:pt x="163" y="225"/>
                  <a:pt x="160" y="208"/>
                  <a:pt x="159" y="192"/>
                </a:cubicBezTo>
                <a:cubicBezTo>
                  <a:pt x="159" y="190"/>
                  <a:pt x="159" y="190"/>
                  <a:pt x="159" y="190"/>
                </a:cubicBezTo>
                <a:cubicBezTo>
                  <a:pt x="160" y="190"/>
                  <a:pt x="160" y="190"/>
                  <a:pt x="160" y="190"/>
                </a:cubicBezTo>
                <a:cubicBezTo>
                  <a:pt x="164" y="189"/>
                  <a:pt x="168" y="188"/>
                  <a:pt x="172" y="185"/>
                </a:cubicBezTo>
                <a:cubicBezTo>
                  <a:pt x="173" y="185"/>
                  <a:pt x="173" y="185"/>
                  <a:pt x="173" y="185"/>
                </a:cubicBezTo>
                <a:cubicBezTo>
                  <a:pt x="174" y="185"/>
                  <a:pt x="174" y="185"/>
                  <a:pt x="174" y="185"/>
                </a:cubicBezTo>
                <a:cubicBezTo>
                  <a:pt x="185" y="199"/>
                  <a:pt x="195" y="213"/>
                  <a:pt x="203" y="228"/>
                </a:cubicBezTo>
                <a:cubicBezTo>
                  <a:pt x="204" y="229"/>
                  <a:pt x="204" y="229"/>
                  <a:pt x="204" y="229"/>
                </a:cubicBezTo>
                <a:lnTo>
                  <a:pt x="203" y="229"/>
                </a:lnTo>
                <a:close/>
                <a:moveTo>
                  <a:pt x="243" y="170"/>
                </a:moveTo>
                <a:cubicBezTo>
                  <a:pt x="241" y="182"/>
                  <a:pt x="236" y="193"/>
                  <a:pt x="229" y="203"/>
                </a:cubicBezTo>
                <a:cubicBezTo>
                  <a:pt x="229" y="204"/>
                  <a:pt x="229" y="204"/>
                  <a:pt x="229" y="204"/>
                </a:cubicBezTo>
                <a:cubicBezTo>
                  <a:pt x="228" y="203"/>
                  <a:pt x="228" y="203"/>
                  <a:pt x="228" y="203"/>
                </a:cubicBezTo>
                <a:cubicBezTo>
                  <a:pt x="212" y="195"/>
                  <a:pt x="198" y="185"/>
                  <a:pt x="185" y="174"/>
                </a:cubicBezTo>
                <a:cubicBezTo>
                  <a:pt x="185" y="173"/>
                  <a:pt x="185" y="173"/>
                  <a:pt x="185" y="173"/>
                </a:cubicBezTo>
                <a:cubicBezTo>
                  <a:pt x="185" y="172"/>
                  <a:pt x="185" y="172"/>
                  <a:pt x="185" y="172"/>
                </a:cubicBezTo>
                <a:cubicBezTo>
                  <a:pt x="188" y="169"/>
                  <a:pt x="189" y="164"/>
                  <a:pt x="190" y="160"/>
                </a:cubicBezTo>
                <a:cubicBezTo>
                  <a:pt x="191" y="159"/>
                  <a:pt x="191" y="159"/>
                  <a:pt x="191" y="159"/>
                </a:cubicBezTo>
                <a:cubicBezTo>
                  <a:pt x="192" y="159"/>
                  <a:pt x="192" y="159"/>
                  <a:pt x="192" y="159"/>
                </a:cubicBezTo>
                <a:cubicBezTo>
                  <a:pt x="208" y="161"/>
                  <a:pt x="225" y="164"/>
                  <a:pt x="242" y="168"/>
                </a:cubicBezTo>
                <a:cubicBezTo>
                  <a:pt x="243" y="169"/>
                  <a:pt x="243" y="169"/>
                  <a:pt x="243" y="169"/>
                </a:cubicBezTo>
                <a:lnTo>
                  <a:pt x="243" y="170"/>
                </a:lnTo>
                <a:close/>
                <a:moveTo>
                  <a:pt x="242" y="134"/>
                </a:moveTo>
                <a:cubicBezTo>
                  <a:pt x="225" y="139"/>
                  <a:pt x="208" y="142"/>
                  <a:pt x="192" y="143"/>
                </a:cubicBezTo>
                <a:cubicBezTo>
                  <a:pt x="191" y="143"/>
                  <a:pt x="191" y="143"/>
                  <a:pt x="191" y="143"/>
                </a:cubicBezTo>
                <a:cubicBezTo>
                  <a:pt x="190" y="142"/>
                  <a:pt x="190" y="142"/>
                  <a:pt x="190" y="142"/>
                </a:cubicBezTo>
                <a:cubicBezTo>
                  <a:pt x="189" y="137"/>
                  <a:pt x="188" y="133"/>
                  <a:pt x="185" y="130"/>
                </a:cubicBezTo>
                <a:cubicBezTo>
                  <a:pt x="185" y="129"/>
                  <a:pt x="185" y="129"/>
                  <a:pt x="185" y="129"/>
                </a:cubicBezTo>
                <a:cubicBezTo>
                  <a:pt x="186" y="128"/>
                  <a:pt x="186" y="128"/>
                  <a:pt x="186" y="128"/>
                </a:cubicBezTo>
                <a:cubicBezTo>
                  <a:pt x="199" y="117"/>
                  <a:pt x="213" y="107"/>
                  <a:pt x="228" y="99"/>
                </a:cubicBezTo>
                <a:cubicBezTo>
                  <a:pt x="229" y="98"/>
                  <a:pt x="229" y="98"/>
                  <a:pt x="229" y="98"/>
                </a:cubicBezTo>
                <a:cubicBezTo>
                  <a:pt x="230" y="99"/>
                  <a:pt x="230" y="99"/>
                  <a:pt x="230" y="99"/>
                </a:cubicBezTo>
                <a:cubicBezTo>
                  <a:pt x="236" y="109"/>
                  <a:pt x="241" y="120"/>
                  <a:pt x="243" y="132"/>
                </a:cubicBezTo>
                <a:cubicBezTo>
                  <a:pt x="243" y="133"/>
                  <a:pt x="243" y="133"/>
                  <a:pt x="243" y="133"/>
                </a:cubicBezTo>
                <a:lnTo>
                  <a:pt x="242" y="134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  <a:effectLst>
            <a:outerShdw blurRad="190500" dist="76200" dir="2700000" algn="tl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175" name="Group 174"/>
          <p:cNvGrpSpPr/>
          <p:nvPr/>
        </p:nvGrpSpPr>
        <p:grpSpPr>
          <a:xfrm>
            <a:off x="7623081" y="2233491"/>
            <a:ext cx="1842484" cy="1842484"/>
            <a:chOff x="5766763" y="1427609"/>
            <a:chExt cx="2091678" cy="2091678"/>
          </a:xfrm>
        </p:grpSpPr>
        <p:sp>
          <p:nvSpPr>
            <p:cNvPr id="176" name="Oval 175"/>
            <p:cNvSpPr/>
            <p:nvPr/>
          </p:nvSpPr>
          <p:spPr>
            <a:xfrm>
              <a:off x="5766763" y="1427609"/>
              <a:ext cx="2091678" cy="2091678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ffectLst>
              <a:outerShdw blurRad="571500" dist="723900" dir="2700000" algn="tl" rotWithShape="0">
                <a:prstClr val="black">
                  <a:alpha val="32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7" name="Oval 176"/>
            <p:cNvSpPr/>
            <p:nvPr/>
          </p:nvSpPr>
          <p:spPr>
            <a:xfrm>
              <a:off x="5817212" y="1505850"/>
              <a:ext cx="1939278" cy="1939278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ffectLst>
              <a:outerShdw blurRad="571500" dist="723900" dir="2700000" algn="tl" rotWithShape="0">
                <a:prstClr val="black">
                  <a:alpha val="32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78" name="Group 177"/>
          <p:cNvGrpSpPr/>
          <p:nvPr/>
        </p:nvGrpSpPr>
        <p:grpSpPr>
          <a:xfrm>
            <a:off x="13623616" y="11063788"/>
            <a:ext cx="4789664" cy="1538883"/>
            <a:chOff x="14190224" y="3062525"/>
            <a:chExt cx="4789664" cy="1538883"/>
          </a:xfrm>
        </p:grpSpPr>
        <p:grpSp>
          <p:nvGrpSpPr>
            <p:cNvPr id="179" name="Group 178"/>
            <p:cNvGrpSpPr/>
            <p:nvPr/>
          </p:nvGrpSpPr>
          <p:grpSpPr>
            <a:xfrm>
              <a:off x="15095276" y="3062525"/>
              <a:ext cx="3884612" cy="1538883"/>
              <a:chOff x="3894839" y="10606073"/>
              <a:chExt cx="3884612" cy="1538883"/>
            </a:xfrm>
          </p:grpSpPr>
          <p:sp>
            <p:nvSpPr>
              <p:cNvPr id="181" name="TextBox 180"/>
              <p:cNvSpPr txBox="1"/>
              <p:nvPr/>
            </p:nvSpPr>
            <p:spPr>
              <a:xfrm>
                <a:off x="3894839" y="10606073"/>
                <a:ext cx="3884612" cy="52322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fa-IR" sz="2800" b="1" dirty="0">
                    <a:solidFill>
                      <a:schemeClr val="accent1">
                        <a:lumMod val="50000"/>
                      </a:schemeClr>
                    </a:solidFill>
                    <a:effectLst>
                      <a:glow>
                        <a:srgbClr val="FF3399">
                          <a:alpha val="24000"/>
                        </a:srgbClr>
                      </a:glow>
                    </a:effectLst>
                    <a:latin typeface="Shabnam" panose="020B0603030804020204" pitchFamily="34" charset="-78"/>
                    <a:cs typeface="Shabnam" panose="020B0603030804020204" pitchFamily="34" charset="-78"/>
                  </a:rPr>
                  <a:t>تیتر عنوان را بنویسید</a:t>
                </a:r>
                <a:endParaRPr lang="en-US" sz="2800" b="1" dirty="0">
                  <a:solidFill>
                    <a:schemeClr val="accent1">
                      <a:lumMod val="50000"/>
                    </a:schemeClr>
                  </a:solidFill>
                  <a:effectLst>
                    <a:glow>
                      <a:srgbClr val="FF3399">
                        <a:alpha val="24000"/>
                      </a:srgbClr>
                    </a:glow>
                  </a:effectLst>
                  <a:latin typeface="Shabnam" panose="020B0603030804020204" pitchFamily="34" charset="-78"/>
                  <a:cs typeface="Shabnam" panose="020B0603030804020204" pitchFamily="34" charset="-78"/>
                </a:endParaRPr>
              </a:p>
            </p:txBody>
          </p:sp>
          <p:sp>
            <p:nvSpPr>
              <p:cNvPr id="182" name="TextBox 181"/>
              <p:cNvSpPr txBox="1"/>
              <p:nvPr/>
            </p:nvSpPr>
            <p:spPr>
              <a:xfrm>
                <a:off x="3894839" y="11129293"/>
                <a:ext cx="3613370" cy="101566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 rtl="1">
                  <a:lnSpc>
                    <a:spcPct val="150000"/>
                  </a:lnSpc>
                </a:pPr>
                <a:r>
                  <a:rPr lang="fa-IR" sz="2000" dirty="0">
                    <a:solidFill>
                      <a:srgbClr val="16191F"/>
                    </a:solidFill>
                    <a:latin typeface="Vazir" panose="020B0603030804020204" pitchFamily="34" charset="-78"/>
                    <a:cs typeface="Vazir" panose="020B0603030804020204" pitchFamily="34" charset="-78"/>
                  </a:rPr>
                  <a:t>فروشگاه مینارو ارائه دهنده انواع فایل های کاربردی</a:t>
                </a:r>
                <a:endParaRPr lang="en-US" sz="1800" b="1" dirty="0">
                  <a:solidFill>
                    <a:schemeClr val="bg1">
                      <a:lumMod val="65000"/>
                    </a:schemeClr>
                  </a:solidFill>
                  <a:effectLst>
                    <a:glow>
                      <a:srgbClr val="FF3399">
                        <a:alpha val="24000"/>
                      </a:srgbClr>
                    </a:glow>
                  </a:effectLst>
                  <a:latin typeface="Lato" panose="020F0502020204030203" pitchFamily="34" charset="0"/>
                </a:endParaRPr>
              </a:p>
            </p:txBody>
          </p:sp>
        </p:grpSp>
        <p:sp>
          <p:nvSpPr>
            <p:cNvPr id="180" name="Freeform 179"/>
            <p:cNvSpPr>
              <a:spLocks noEditPoints="1"/>
            </p:cNvSpPr>
            <p:nvPr/>
          </p:nvSpPr>
          <p:spPr bwMode="auto">
            <a:xfrm>
              <a:off x="14190224" y="3119675"/>
              <a:ext cx="702444" cy="701581"/>
            </a:xfrm>
            <a:custGeom>
              <a:avLst/>
              <a:gdLst>
                <a:gd name="T0" fmla="*/ 286 w 302"/>
                <a:gd name="T1" fmla="*/ 129 h 302"/>
                <a:gd name="T2" fmla="*/ 282 w 302"/>
                <a:gd name="T3" fmla="*/ 112 h 302"/>
                <a:gd name="T4" fmla="*/ 285 w 302"/>
                <a:gd name="T5" fmla="*/ 82 h 302"/>
                <a:gd name="T6" fmla="*/ 264 w 302"/>
                <a:gd name="T7" fmla="*/ 72 h 302"/>
                <a:gd name="T8" fmla="*/ 252 w 302"/>
                <a:gd name="T9" fmla="*/ 58 h 302"/>
                <a:gd name="T10" fmla="*/ 236 w 302"/>
                <a:gd name="T11" fmla="*/ 34 h 302"/>
                <a:gd name="T12" fmla="*/ 219 w 302"/>
                <a:gd name="T13" fmla="*/ 23 h 302"/>
                <a:gd name="T14" fmla="*/ 191 w 302"/>
                <a:gd name="T15" fmla="*/ 20 h 302"/>
                <a:gd name="T16" fmla="*/ 173 w 302"/>
                <a:gd name="T17" fmla="*/ 15 h 302"/>
                <a:gd name="T18" fmla="*/ 155 w 302"/>
                <a:gd name="T19" fmla="*/ 0 h 302"/>
                <a:gd name="T20" fmla="*/ 141 w 302"/>
                <a:gd name="T21" fmla="*/ 14 h 302"/>
                <a:gd name="T22" fmla="*/ 113 w 302"/>
                <a:gd name="T23" fmla="*/ 12 h 302"/>
                <a:gd name="T24" fmla="*/ 94 w 302"/>
                <a:gd name="T25" fmla="*/ 18 h 302"/>
                <a:gd name="T26" fmla="*/ 73 w 302"/>
                <a:gd name="T27" fmla="*/ 38 h 302"/>
                <a:gd name="T28" fmla="*/ 59 w 302"/>
                <a:gd name="T29" fmla="*/ 49 h 302"/>
                <a:gd name="T30" fmla="*/ 35 w 302"/>
                <a:gd name="T31" fmla="*/ 54 h 302"/>
                <a:gd name="T32" fmla="*/ 32 w 302"/>
                <a:gd name="T33" fmla="*/ 84 h 302"/>
                <a:gd name="T34" fmla="*/ 24 w 302"/>
                <a:gd name="T35" fmla="*/ 99 h 302"/>
                <a:gd name="T36" fmla="*/ 3 w 302"/>
                <a:gd name="T37" fmla="*/ 121 h 302"/>
                <a:gd name="T38" fmla="*/ 14 w 302"/>
                <a:gd name="T39" fmla="*/ 142 h 302"/>
                <a:gd name="T40" fmla="*/ 7 w 302"/>
                <a:gd name="T41" fmla="*/ 157 h 302"/>
                <a:gd name="T42" fmla="*/ 9 w 302"/>
                <a:gd name="T43" fmla="*/ 177 h 302"/>
                <a:gd name="T44" fmla="*/ 24 w 302"/>
                <a:gd name="T45" fmla="*/ 201 h 302"/>
                <a:gd name="T46" fmla="*/ 31 w 302"/>
                <a:gd name="T47" fmla="*/ 218 h 302"/>
                <a:gd name="T48" fmla="*/ 30 w 302"/>
                <a:gd name="T49" fmla="*/ 242 h 302"/>
                <a:gd name="T50" fmla="*/ 59 w 302"/>
                <a:gd name="T51" fmla="*/ 252 h 302"/>
                <a:gd name="T52" fmla="*/ 73 w 302"/>
                <a:gd name="T53" fmla="*/ 263 h 302"/>
                <a:gd name="T54" fmla="*/ 89 w 302"/>
                <a:gd name="T55" fmla="*/ 289 h 302"/>
                <a:gd name="T56" fmla="*/ 112 w 302"/>
                <a:gd name="T57" fmla="*/ 283 h 302"/>
                <a:gd name="T58" fmla="*/ 130 w 302"/>
                <a:gd name="T59" fmla="*/ 286 h 302"/>
                <a:gd name="T60" fmla="*/ 155 w 302"/>
                <a:gd name="T61" fmla="*/ 302 h 302"/>
                <a:gd name="T62" fmla="*/ 173 w 302"/>
                <a:gd name="T63" fmla="*/ 286 h 302"/>
                <a:gd name="T64" fmla="*/ 190 w 302"/>
                <a:gd name="T65" fmla="*/ 282 h 302"/>
                <a:gd name="T66" fmla="*/ 220 w 302"/>
                <a:gd name="T67" fmla="*/ 285 h 302"/>
                <a:gd name="T68" fmla="*/ 230 w 302"/>
                <a:gd name="T69" fmla="*/ 263 h 302"/>
                <a:gd name="T70" fmla="*/ 243 w 302"/>
                <a:gd name="T71" fmla="*/ 251 h 302"/>
                <a:gd name="T72" fmla="*/ 268 w 302"/>
                <a:gd name="T73" fmla="*/ 236 h 302"/>
                <a:gd name="T74" fmla="*/ 278 w 302"/>
                <a:gd name="T75" fmla="*/ 219 h 302"/>
                <a:gd name="T76" fmla="*/ 282 w 302"/>
                <a:gd name="T77" fmla="*/ 190 h 302"/>
                <a:gd name="T78" fmla="*/ 287 w 302"/>
                <a:gd name="T79" fmla="*/ 173 h 302"/>
                <a:gd name="T80" fmla="*/ 302 w 302"/>
                <a:gd name="T81" fmla="*/ 155 h 302"/>
                <a:gd name="T82" fmla="*/ 170 w 302"/>
                <a:gd name="T83" fmla="*/ 59 h 302"/>
                <a:gd name="T84" fmla="*/ 160 w 302"/>
                <a:gd name="T85" fmla="*/ 111 h 302"/>
                <a:gd name="T86" fmla="*/ 143 w 302"/>
                <a:gd name="T87" fmla="*/ 110 h 302"/>
                <a:gd name="T88" fmla="*/ 98 w 302"/>
                <a:gd name="T89" fmla="*/ 73 h 302"/>
                <a:gd name="T90" fmla="*/ 117 w 302"/>
                <a:gd name="T91" fmla="*/ 128 h 302"/>
                <a:gd name="T92" fmla="*/ 59 w 302"/>
                <a:gd name="T93" fmla="*/ 132 h 302"/>
                <a:gd name="T94" fmla="*/ 110 w 302"/>
                <a:gd name="T95" fmla="*/ 159 h 302"/>
                <a:gd name="T96" fmla="*/ 143 w 302"/>
                <a:gd name="T97" fmla="*/ 191 h 302"/>
                <a:gd name="T98" fmla="*/ 128 w 302"/>
                <a:gd name="T99" fmla="*/ 185 h 302"/>
                <a:gd name="T100" fmla="*/ 130 w 302"/>
                <a:gd name="T101" fmla="*/ 171 h 302"/>
                <a:gd name="T102" fmla="*/ 203 w 302"/>
                <a:gd name="T103" fmla="*/ 229 h 302"/>
                <a:gd name="T104" fmla="*/ 172 w 302"/>
                <a:gd name="T105" fmla="*/ 185 h 302"/>
                <a:gd name="T106" fmla="*/ 229 w 302"/>
                <a:gd name="T107" fmla="*/ 203 h 302"/>
                <a:gd name="T108" fmla="*/ 191 w 302"/>
                <a:gd name="T109" fmla="*/ 159 h 302"/>
                <a:gd name="T110" fmla="*/ 191 w 302"/>
                <a:gd name="T111" fmla="*/ 143 h 302"/>
                <a:gd name="T112" fmla="*/ 230 w 302"/>
                <a:gd name="T113" fmla="*/ 99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02" h="302">
                  <a:moveTo>
                    <a:pt x="302" y="147"/>
                  </a:moveTo>
                  <a:cubicBezTo>
                    <a:pt x="300" y="146"/>
                    <a:pt x="297" y="145"/>
                    <a:pt x="295" y="145"/>
                  </a:cubicBezTo>
                  <a:cubicBezTo>
                    <a:pt x="293" y="144"/>
                    <a:pt x="290" y="143"/>
                    <a:pt x="288" y="142"/>
                  </a:cubicBezTo>
                  <a:cubicBezTo>
                    <a:pt x="287" y="142"/>
                    <a:pt x="287" y="142"/>
                    <a:pt x="287" y="142"/>
                  </a:cubicBezTo>
                  <a:cubicBezTo>
                    <a:pt x="287" y="141"/>
                    <a:pt x="287" y="141"/>
                    <a:pt x="287" y="141"/>
                  </a:cubicBezTo>
                  <a:cubicBezTo>
                    <a:pt x="287" y="137"/>
                    <a:pt x="287" y="133"/>
                    <a:pt x="286" y="130"/>
                  </a:cubicBezTo>
                  <a:cubicBezTo>
                    <a:pt x="286" y="129"/>
                    <a:pt x="286" y="129"/>
                    <a:pt x="286" y="129"/>
                  </a:cubicBezTo>
                  <a:cubicBezTo>
                    <a:pt x="287" y="128"/>
                    <a:pt x="287" y="128"/>
                    <a:pt x="287" y="128"/>
                  </a:cubicBezTo>
                  <a:cubicBezTo>
                    <a:pt x="289" y="127"/>
                    <a:pt x="291" y="126"/>
                    <a:pt x="293" y="125"/>
                  </a:cubicBezTo>
                  <a:cubicBezTo>
                    <a:pt x="295" y="123"/>
                    <a:pt x="297" y="122"/>
                    <a:pt x="299" y="121"/>
                  </a:cubicBezTo>
                  <a:cubicBezTo>
                    <a:pt x="299" y="118"/>
                    <a:pt x="298" y="116"/>
                    <a:pt x="297" y="113"/>
                  </a:cubicBezTo>
                  <a:cubicBezTo>
                    <a:pt x="295" y="113"/>
                    <a:pt x="293" y="113"/>
                    <a:pt x="290" y="113"/>
                  </a:cubicBezTo>
                  <a:cubicBezTo>
                    <a:pt x="288" y="112"/>
                    <a:pt x="285" y="112"/>
                    <a:pt x="283" y="112"/>
                  </a:cubicBezTo>
                  <a:cubicBezTo>
                    <a:pt x="282" y="112"/>
                    <a:pt x="282" y="112"/>
                    <a:pt x="282" y="112"/>
                  </a:cubicBezTo>
                  <a:cubicBezTo>
                    <a:pt x="282" y="111"/>
                    <a:pt x="282" y="111"/>
                    <a:pt x="282" y="111"/>
                  </a:cubicBezTo>
                  <a:cubicBezTo>
                    <a:pt x="281" y="108"/>
                    <a:pt x="279" y="104"/>
                    <a:pt x="278" y="100"/>
                  </a:cubicBezTo>
                  <a:cubicBezTo>
                    <a:pt x="278" y="99"/>
                    <a:pt x="278" y="99"/>
                    <a:pt x="278" y="99"/>
                  </a:cubicBezTo>
                  <a:cubicBezTo>
                    <a:pt x="278" y="99"/>
                    <a:pt x="278" y="99"/>
                    <a:pt x="278" y="99"/>
                  </a:cubicBezTo>
                  <a:cubicBezTo>
                    <a:pt x="280" y="97"/>
                    <a:pt x="282" y="95"/>
                    <a:pt x="284" y="94"/>
                  </a:cubicBezTo>
                  <a:cubicBezTo>
                    <a:pt x="285" y="92"/>
                    <a:pt x="287" y="90"/>
                    <a:pt x="289" y="89"/>
                  </a:cubicBezTo>
                  <a:cubicBezTo>
                    <a:pt x="288" y="86"/>
                    <a:pt x="286" y="84"/>
                    <a:pt x="285" y="82"/>
                  </a:cubicBezTo>
                  <a:cubicBezTo>
                    <a:pt x="283" y="82"/>
                    <a:pt x="281" y="82"/>
                    <a:pt x="278" y="83"/>
                  </a:cubicBezTo>
                  <a:cubicBezTo>
                    <a:pt x="276" y="83"/>
                    <a:pt x="273" y="83"/>
                    <a:pt x="271" y="84"/>
                  </a:cubicBezTo>
                  <a:cubicBezTo>
                    <a:pt x="270" y="84"/>
                    <a:pt x="270" y="84"/>
                    <a:pt x="270" y="84"/>
                  </a:cubicBezTo>
                  <a:cubicBezTo>
                    <a:pt x="270" y="83"/>
                    <a:pt x="270" y="83"/>
                    <a:pt x="270" y="83"/>
                  </a:cubicBezTo>
                  <a:cubicBezTo>
                    <a:pt x="268" y="80"/>
                    <a:pt x="266" y="76"/>
                    <a:pt x="264" y="73"/>
                  </a:cubicBezTo>
                  <a:cubicBezTo>
                    <a:pt x="263" y="72"/>
                    <a:pt x="263" y="72"/>
                    <a:pt x="263" y="72"/>
                  </a:cubicBezTo>
                  <a:cubicBezTo>
                    <a:pt x="264" y="72"/>
                    <a:pt x="264" y="72"/>
                    <a:pt x="264" y="72"/>
                  </a:cubicBezTo>
                  <a:cubicBezTo>
                    <a:pt x="265" y="70"/>
                    <a:pt x="266" y="68"/>
                    <a:pt x="268" y="66"/>
                  </a:cubicBezTo>
                  <a:cubicBezTo>
                    <a:pt x="269" y="64"/>
                    <a:pt x="270" y="62"/>
                    <a:pt x="271" y="60"/>
                  </a:cubicBezTo>
                  <a:cubicBezTo>
                    <a:pt x="270" y="58"/>
                    <a:pt x="268" y="56"/>
                    <a:pt x="267" y="54"/>
                  </a:cubicBezTo>
                  <a:cubicBezTo>
                    <a:pt x="264" y="54"/>
                    <a:pt x="262" y="55"/>
                    <a:pt x="260" y="56"/>
                  </a:cubicBezTo>
                  <a:cubicBezTo>
                    <a:pt x="258" y="57"/>
                    <a:pt x="255" y="58"/>
                    <a:pt x="253" y="59"/>
                  </a:cubicBezTo>
                  <a:cubicBezTo>
                    <a:pt x="252" y="59"/>
                    <a:pt x="252" y="59"/>
                    <a:pt x="252" y="59"/>
                  </a:cubicBezTo>
                  <a:cubicBezTo>
                    <a:pt x="252" y="58"/>
                    <a:pt x="252" y="58"/>
                    <a:pt x="252" y="58"/>
                  </a:cubicBezTo>
                  <a:cubicBezTo>
                    <a:pt x="249" y="55"/>
                    <a:pt x="246" y="53"/>
                    <a:pt x="243" y="50"/>
                  </a:cubicBezTo>
                  <a:cubicBezTo>
                    <a:pt x="243" y="49"/>
                    <a:pt x="243" y="49"/>
                    <a:pt x="243" y="49"/>
                  </a:cubicBezTo>
                  <a:cubicBezTo>
                    <a:pt x="243" y="49"/>
                    <a:pt x="243" y="49"/>
                    <a:pt x="243" y="49"/>
                  </a:cubicBezTo>
                  <a:cubicBezTo>
                    <a:pt x="244" y="47"/>
                    <a:pt x="245" y="44"/>
                    <a:pt x="246" y="42"/>
                  </a:cubicBezTo>
                  <a:cubicBezTo>
                    <a:pt x="247" y="40"/>
                    <a:pt x="247" y="37"/>
                    <a:pt x="248" y="35"/>
                  </a:cubicBezTo>
                  <a:cubicBezTo>
                    <a:pt x="246" y="33"/>
                    <a:pt x="244" y="32"/>
                    <a:pt x="242" y="30"/>
                  </a:cubicBezTo>
                  <a:cubicBezTo>
                    <a:pt x="240" y="31"/>
                    <a:pt x="238" y="33"/>
                    <a:pt x="236" y="34"/>
                  </a:cubicBezTo>
                  <a:cubicBezTo>
                    <a:pt x="234" y="36"/>
                    <a:pt x="232" y="37"/>
                    <a:pt x="230" y="38"/>
                  </a:cubicBezTo>
                  <a:cubicBezTo>
                    <a:pt x="229" y="39"/>
                    <a:pt x="229" y="39"/>
                    <a:pt x="229" y="39"/>
                  </a:cubicBezTo>
                  <a:cubicBezTo>
                    <a:pt x="228" y="38"/>
                    <a:pt x="228" y="38"/>
                    <a:pt x="228" y="38"/>
                  </a:cubicBezTo>
                  <a:cubicBezTo>
                    <a:pt x="225" y="36"/>
                    <a:pt x="222" y="34"/>
                    <a:pt x="219" y="32"/>
                  </a:cubicBezTo>
                  <a:cubicBezTo>
                    <a:pt x="218" y="32"/>
                    <a:pt x="218" y="32"/>
                    <a:pt x="218" y="32"/>
                  </a:cubicBezTo>
                  <a:cubicBezTo>
                    <a:pt x="218" y="31"/>
                    <a:pt x="218" y="31"/>
                    <a:pt x="218" y="31"/>
                  </a:cubicBezTo>
                  <a:cubicBezTo>
                    <a:pt x="218" y="28"/>
                    <a:pt x="219" y="26"/>
                    <a:pt x="219" y="23"/>
                  </a:cubicBezTo>
                  <a:cubicBezTo>
                    <a:pt x="219" y="21"/>
                    <a:pt x="220" y="19"/>
                    <a:pt x="220" y="16"/>
                  </a:cubicBezTo>
                  <a:cubicBezTo>
                    <a:pt x="218" y="15"/>
                    <a:pt x="215" y="14"/>
                    <a:pt x="213" y="13"/>
                  </a:cubicBezTo>
                  <a:cubicBezTo>
                    <a:pt x="211" y="15"/>
                    <a:pt x="210" y="16"/>
                    <a:pt x="208" y="18"/>
                  </a:cubicBezTo>
                  <a:cubicBezTo>
                    <a:pt x="206" y="20"/>
                    <a:pt x="205" y="22"/>
                    <a:pt x="203" y="23"/>
                  </a:cubicBezTo>
                  <a:cubicBezTo>
                    <a:pt x="202" y="24"/>
                    <a:pt x="202" y="24"/>
                    <a:pt x="202" y="24"/>
                  </a:cubicBezTo>
                  <a:cubicBezTo>
                    <a:pt x="202" y="24"/>
                    <a:pt x="202" y="24"/>
                    <a:pt x="202" y="24"/>
                  </a:cubicBezTo>
                  <a:cubicBezTo>
                    <a:pt x="198" y="22"/>
                    <a:pt x="194" y="21"/>
                    <a:pt x="191" y="20"/>
                  </a:cubicBezTo>
                  <a:cubicBezTo>
                    <a:pt x="190" y="20"/>
                    <a:pt x="190" y="20"/>
                    <a:pt x="190" y="20"/>
                  </a:cubicBezTo>
                  <a:cubicBezTo>
                    <a:pt x="190" y="19"/>
                    <a:pt x="190" y="19"/>
                    <a:pt x="190" y="19"/>
                  </a:cubicBezTo>
                  <a:cubicBezTo>
                    <a:pt x="189" y="17"/>
                    <a:pt x="189" y="14"/>
                    <a:pt x="189" y="12"/>
                  </a:cubicBezTo>
                  <a:cubicBezTo>
                    <a:pt x="189" y="9"/>
                    <a:pt x="189" y="7"/>
                    <a:pt x="188" y="4"/>
                  </a:cubicBezTo>
                  <a:cubicBezTo>
                    <a:pt x="186" y="4"/>
                    <a:pt x="183" y="3"/>
                    <a:pt x="181" y="3"/>
                  </a:cubicBezTo>
                  <a:cubicBezTo>
                    <a:pt x="180" y="4"/>
                    <a:pt x="178" y="7"/>
                    <a:pt x="177" y="9"/>
                  </a:cubicBezTo>
                  <a:cubicBezTo>
                    <a:pt x="176" y="11"/>
                    <a:pt x="175" y="13"/>
                    <a:pt x="173" y="15"/>
                  </a:cubicBezTo>
                  <a:cubicBezTo>
                    <a:pt x="173" y="16"/>
                    <a:pt x="173" y="16"/>
                    <a:pt x="173" y="16"/>
                  </a:cubicBezTo>
                  <a:cubicBezTo>
                    <a:pt x="172" y="16"/>
                    <a:pt x="172" y="16"/>
                    <a:pt x="172" y="16"/>
                  </a:cubicBezTo>
                  <a:cubicBezTo>
                    <a:pt x="168" y="15"/>
                    <a:pt x="165" y="15"/>
                    <a:pt x="161" y="14"/>
                  </a:cubicBezTo>
                  <a:cubicBezTo>
                    <a:pt x="160" y="14"/>
                    <a:pt x="160" y="14"/>
                    <a:pt x="160" y="14"/>
                  </a:cubicBezTo>
                  <a:cubicBezTo>
                    <a:pt x="159" y="14"/>
                    <a:pt x="159" y="14"/>
                    <a:pt x="159" y="14"/>
                  </a:cubicBezTo>
                  <a:cubicBezTo>
                    <a:pt x="159" y="11"/>
                    <a:pt x="158" y="9"/>
                    <a:pt x="157" y="7"/>
                  </a:cubicBezTo>
                  <a:cubicBezTo>
                    <a:pt x="156" y="4"/>
                    <a:pt x="156" y="2"/>
                    <a:pt x="155" y="0"/>
                  </a:cubicBezTo>
                  <a:cubicBezTo>
                    <a:pt x="155" y="0"/>
                    <a:pt x="155" y="0"/>
                    <a:pt x="155" y="0"/>
                  </a:cubicBezTo>
                  <a:cubicBezTo>
                    <a:pt x="152" y="0"/>
                    <a:pt x="150" y="0"/>
                    <a:pt x="147" y="0"/>
                  </a:cubicBezTo>
                  <a:cubicBezTo>
                    <a:pt x="147" y="0"/>
                    <a:pt x="147" y="0"/>
                    <a:pt x="147" y="0"/>
                  </a:cubicBezTo>
                  <a:cubicBezTo>
                    <a:pt x="146" y="2"/>
                    <a:pt x="145" y="4"/>
                    <a:pt x="145" y="7"/>
                  </a:cubicBezTo>
                  <a:cubicBezTo>
                    <a:pt x="144" y="9"/>
                    <a:pt x="143" y="11"/>
                    <a:pt x="142" y="14"/>
                  </a:cubicBezTo>
                  <a:cubicBezTo>
                    <a:pt x="142" y="14"/>
                    <a:pt x="142" y="14"/>
                    <a:pt x="142" y="14"/>
                  </a:cubicBezTo>
                  <a:cubicBezTo>
                    <a:pt x="141" y="14"/>
                    <a:pt x="141" y="14"/>
                    <a:pt x="141" y="14"/>
                  </a:cubicBezTo>
                  <a:cubicBezTo>
                    <a:pt x="137" y="15"/>
                    <a:pt x="133" y="15"/>
                    <a:pt x="130" y="16"/>
                  </a:cubicBezTo>
                  <a:cubicBezTo>
                    <a:pt x="129" y="16"/>
                    <a:pt x="129" y="16"/>
                    <a:pt x="129" y="16"/>
                  </a:cubicBezTo>
                  <a:cubicBezTo>
                    <a:pt x="129" y="15"/>
                    <a:pt x="129" y="15"/>
                    <a:pt x="129" y="15"/>
                  </a:cubicBezTo>
                  <a:cubicBezTo>
                    <a:pt x="127" y="13"/>
                    <a:pt x="126" y="11"/>
                    <a:pt x="125" y="9"/>
                  </a:cubicBezTo>
                  <a:cubicBezTo>
                    <a:pt x="123" y="7"/>
                    <a:pt x="122" y="4"/>
                    <a:pt x="121" y="3"/>
                  </a:cubicBezTo>
                  <a:cubicBezTo>
                    <a:pt x="118" y="3"/>
                    <a:pt x="116" y="4"/>
                    <a:pt x="113" y="4"/>
                  </a:cubicBezTo>
                  <a:cubicBezTo>
                    <a:pt x="113" y="7"/>
                    <a:pt x="113" y="9"/>
                    <a:pt x="113" y="12"/>
                  </a:cubicBezTo>
                  <a:cubicBezTo>
                    <a:pt x="113" y="14"/>
                    <a:pt x="112" y="17"/>
                    <a:pt x="112" y="19"/>
                  </a:cubicBezTo>
                  <a:cubicBezTo>
                    <a:pt x="112" y="20"/>
                    <a:pt x="112" y="20"/>
                    <a:pt x="112" y="20"/>
                  </a:cubicBezTo>
                  <a:cubicBezTo>
                    <a:pt x="111" y="20"/>
                    <a:pt x="111" y="20"/>
                    <a:pt x="111" y="20"/>
                  </a:cubicBezTo>
                  <a:cubicBezTo>
                    <a:pt x="108" y="21"/>
                    <a:pt x="104" y="22"/>
                    <a:pt x="100" y="24"/>
                  </a:cubicBezTo>
                  <a:cubicBezTo>
                    <a:pt x="100" y="24"/>
                    <a:pt x="100" y="24"/>
                    <a:pt x="100" y="24"/>
                  </a:cubicBezTo>
                  <a:cubicBezTo>
                    <a:pt x="99" y="23"/>
                    <a:pt x="99" y="23"/>
                    <a:pt x="99" y="23"/>
                  </a:cubicBezTo>
                  <a:cubicBezTo>
                    <a:pt x="97" y="22"/>
                    <a:pt x="96" y="20"/>
                    <a:pt x="94" y="18"/>
                  </a:cubicBezTo>
                  <a:cubicBezTo>
                    <a:pt x="92" y="16"/>
                    <a:pt x="90" y="15"/>
                    <a:pt x="89" y="13"/>
                  </a:cubicBezTo>
                  <a:cubicBezTo>
                    <a:pt x="86" y="14"/>
                    <a:pt x="84" y="15"/>
                    <a:pt x="82" y="16"/>
                  </a:cubicBezTo>
                  <a:cubicBezTo>
                    <a:pt x="82" y="19"/>
                    <a:pt x="82" y="21"/>
                    <a:pt x="83" y="23"/>
                  </a:cubicBezTo>
                  <a:cubicBezTo>
                    <a:pt x="83" y="26"/>
                    <a:pt x="83" y="28"/>
                    <a:pt x="84" y="31"/>
                  </a:cubicBezTo>
                  <a:cubicBezTo>
                    <a:pt x="84" y="32"/>
                    <a:pt x="84" y="32"/>
                    <a:pt x="84" y="32"/>
                  </a:cubicBezTo>
                  <a:cubicBezTo>
                    <a:pt x="83" y="32"/>
                    <a:pt x="83" y="32"/>
                    <a:pt x="83" y="32"/>
                  </a:cubicBezTo>
                  <a:cubicBezTo>
                    <a:pt x="80" y="34"/>
                    <a:pt x="76" y="36"/>
                    <a:pt x="73" y="38"/>
                  </a:cubicBezTo>
                  <a:cubicBezTo>
                    <a:pt x="73" y="39"/>
                    <a:pt x="73" y="39"/>
                    <a:pt x="73" y="39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0" y="37"/>
                    <a:pt x="68" y="36"/>
                    <a:pt x="66" y="34"/>
                  </a:cubicBezTo>
                  <a:cubicBezTo>
                    <a:pt x="64" y="33"/>
                    <a:pt x="62" y="31"/>
                    <a:pt x="60" y="30"/>
                  </a:cubicBezTo>
                  <a:cubicBezTo>
                    <a:pt x="58" y="32"/>
                    <a:pt x="56" y="33"/>
                    <a:pt x="54" y="35"/>
                  </a:cubicBezTo>
                  <a:cubicBezTo>
                    <a:pt x="54" y="37"/>
                    <a:pt x="55" y="40"/>
                    <a:pt x="56" y="42"/>
                  </a:cubicBezTo>
                  <a:cubicBezTo>
                    <a:pt x="57" y="44"/>
                    <a:pt x="58" y="47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8" y="50"/>
                    <a:pt x="58" y="50"/>
                    <a:pt x="58" y="50"/>
                  </a:cubicBezTo>
                  <a:cubicBezTo>
                    <a:pt x="56" y="53"/>
                    <a:pt x="53" y="55"/>
                    <a:pt x="50" y="58"/>
                  </a:cubicBezTo>
                  <a:cubicBezTo>
                    <a:pt x="50" y="59"/>
                    <a:pt x="50" y="59"/>
                    <a:pt x="50" y="59"/>
                  </a:cubicBezTo>
                  <a:cubicBezTo>
                    <a:pt x="49" y="59"/>
                    <a:pt x="49" y="59"/>
                    <a:pt x="49" y="59"/>
                  </a:cubicBezTo>
                  <a:cubicBezTo>
                    <a:pt x="47" y="58"/>
                    <a:pt x="44" y="57"/>
                    <a:pt x="42" y="56"/>
                  </a:cubicBezTo>
                  <a:cubicBezTo>
                    <a:pt x="40" y="55"/>
                    <a:pt x="37" y="54"/>
                    <a:pt x="35" y="54"/>
                  </a:cubicBezTo>
                  <a:cubicBezTo>
                    <a:pt x="33" y="56"/>
                    <a:pt x="32" y="58"/>
                    <a:pt x="30" y="60"/>
                  </a:cubicBezTo>
                  <a:cubicBezTo>
                    <a:pt x="32" y="62"/>
                    <a:pt x="33" y="64"/>
                    <a:pt x="34" y="66"/>
                  </a:cubicBezTo>
                  <a:cubicBezTo>
                    <a:pt x="36" y="68"/>
                    <a:pt x="37" y="70"/>
                    <a:pt x="38" y="72"/>
                  </a:cubicBezTo>
                  <a:cubicBezTo>
                    <a:pt x="39" y="72"/>
                    <a:pt x="39" y="72"/>
                    <a:pt x="39" y="72"/>
                  </a:cubicBezTo>
                  <a:cubicBezTo>
                    <a:pt x="38" y="73"/>
                    <a:pt x="38" y="73"/>
                    <a:pt x="38" y="73"/>
                  </a:cubicBezTo>
                  <a:cubicBezTo>
                    <a:pt x="36" y="76"/>
                    <a:pt x="34" y="80"/>
                    <a:pt x="32" y="83"/>
                  </a:cubicBezTo>
                  <a:cubicBezTo>
                    <a:pt x="32" y="84"/>
                    <a:pt x="32" y="84"/>
                    <a:pt x="32" y="84"/>
                  </a:cubicBezTo>
                  <a:cubicBezTo>
                    <a:pt x="31" y="84"/>
                    <a:pt x="31" y="84"/>
                    <a:pt x="31" y="84"/>
                  </a:cubicBezTo>
                  <a:cubicBezTo>
                    <a:pt x="29" y="83"/>
                    <a:pt x="26" y="83"/>
                    <a:pt x="24" y="83"/>
                  </a:cubicBezTo>
                  <a:cubicBezTo>
                    <a:pt x="21" y="82"/>
                    <a:pt x="19" y="82"/>
                    <a:pt x="17" y="82"/>
                  </a:cubicBezTo>
                  <a:cubicBezTo>
                    <a:pt x="15" y="84"/>
                    <a:pt x="14" y="86"/>
                    <a:pt x="13" y="89"/>
                  </a:cubicBezTo>
                  <a:cubicBezTo>
                    <a:pt x="15" y="90"/>
                    <a:pt x="16" y="92"/>
                    <a:pt x="18" y="94"/>
                  </a:cubicBezTo>
                  <a:cubicBezTo>
                    <a:pt x="20" y="95"/>
                    <a:pt x="22" y="97"/>
                    <a:pt x="24" y="99"/>
                  </a:cubicBezTo>
                  <a:cubicBezTo>
                    <a:pt x="24" y="99"/>
                    <a:pt x="24" y="99"/>
                    <a:pt x="24" y="99"/>
                  </a:cubicBezTo>
                  <a:cubicBezTo>
                    <a:pt x="24" y="100"/>
                    <a:pt x="24" y="100"/>
                    <a:pt x="24" y="100"/>
                  </a:cubicBezTo>
                  <a:cubicBezTo>
                    <a:pt x="22" y="104"/>
                    <a:pt x="21" y="108"/>
                    <a:pt x="20" y="111"/>
                  </a:cubicBezTo>
                  <a:cubicBezTo>
                    <a:pt x="20" y="112"/>
                    <a:pt x="20" y="112"/>
                    <a:pt x="20" y="112"/>
                  </a:cubicBezTo>
                  <a:cubicBezTo>
                    <a:pt x="19" y="112"/>
                    <a:pt x="19" y="112"/>
                    <a:pt x="19" y="112"/>
                  </a:cubicBezTo>
                  <a:cubicBezTo>
                    <a:pt x="17" y="112"/>
                    <a:pt x="14" y="112"/>
                    <a:pt x="12" y="113"/>
                  </a:cubicBezTo>
                  <a:cubicBezTo>
                    <a:pt x="9" y="113"/>
                    <a:pt x="7" y="113"/>
                    <a:pt x="4" y="113"/>
                  </a:cubicBezTo>
                  <a:cubicBezTo>
                    <a:pt x="4" y="116"/>
                    <a:pt x="3" y="118"/>
                    <a:pt x="3" y="121"/>
                  </a:cubicBezTo>
                  <a:cubicBezTo>
                    <a:pt x="5" y="122"/>
                    <a:pt x="7" y="123"/>
                    <a:pt x="9" y="125"/>
                  </a:cubicBezTo>
                  <a:cubicBezTo>
                    <a:pt x="11" y="126"/>
                    <a:pt x="13" y="127"/>
                    <a:pt x="15" y="128"/>
                  </a:cubicBezTo>
                  <a:cubicBezTo>
                    <a:pt x="16" y="129"/>
                    <a:pt x="16" y="129"/>
                    <a:pt x="16" y="129"/>
                  </a:cubicBezTo>
                  <a:cubicBezTo>
                    <a:pt x="16" y="130"/>
                    <a:pt x="16" y="130"/>
                    <a:pt x="16" y="130"/>
                  </a:cubicBezTo>
                  <a:cubicBezTo>
                    <a:pt x="15" y="133"/>
                    <a:pt x="15" y="137"/>
                    <a:pt x="15" y="141"/>
                  </a:cubicBezTo>
                  <a:cubicBezTo>
                    <a:pt x="14" y="142"/>
                    <a:pt x="14" y="142"/>
                    <a:pt x="14" y="142"/>
                  </a:cubicBezTo>
                  <a:cubicBezTo>
                    <a:pt x="14" y="142"/>
                    <a:pt x="14" y="142"/>
                    <a:pt x="14" y="142"/>
                  </a:cubicBezTo>
                  <a:cubicBezTo>
                    <a:pt x="12" y="143"/>
                    <a:pt x="9" y="144"/>
                    <a:pt x="7" y="145"/>
                  </a:cubicBezTo>
                  <a:cubicBezTo>
                    <a:pt x="4" y="145"/>
                    <a:pt x="2" y="146"/>
                    <a:pt x="0" y="147"/>
                  </a:cubicBezTo>
                  <a:cubicBezTo>
                    <a:pt x="0" y="147"/>
                    <a:pt x="0" y="147"/>
                    <a:pt x="0" y="147"/>
                  </a:cubicBezTo>
                  <a:cubicBezTo>
                    <a:pt x="0" y="148"/>
                    <a:pt x="0" y="150"/>
                    <a:pt x="0" y="151"/>
                  </a:cubicBezTo>
                  <a:cubicBezTo>
                    <a:pt x="0" y="152"/>
                    <a:pt x="0" y="153"/>
                    <a:pt x="0" y="155"/>
                  </a:cubicBezTo>
                  <a:cubicBezTo>
                    <a:pt x="0" y="155"/>
                    <a:pt x="0" y="155"/>
                    <a:pt x="0" y="155"/>
                  </a:cubicBezTo>
                  <a:cubicBezTo>
                    <a:pt x="2" y="156"/>
                    <a:pt x="4" y="156"/>
                    <a:pt x="7" y="157"/>
                  </a:cubicBezTo>
                  <a:cubicBezTo>
                    <a:pt x="9" y="158"/>
                    <a:pt x="12" y="158"/>
                    <a:pt x="14" y="159"/>
                  </a:cubicBezTo>
                  <a:cubicBezTo>
                    <a:pt x="14" y="160"/>
                    <a:pt x="14" y="160"/>
                    <a:pt x="14" y="160"/>
                  </a:cubicBezTo>
                  <a:cubicBezTo>
                    <a:pt x="15" y="160"/>
                    <a:pt x="15" y="160"/>
                    <a:pt x="15" y="160"/>
                  </a:cubicBezTo>
                  <a:cubicBezTo>
                    <a:pt x="15" y="165"/>
                    <a:pt x="15" y="168"/>
                    <a:pt x="16" y="172"/>
                  </a:cubicBezTo>
                  <a:cubicBezTo>
                    <a:pt x="16" y="173"/>
                    <a:pt x="16" y="173"/>
                    <a:pt x="16" y="173"/>
                  </a:cubicBezTo>
                  <a:cubicBezTo>
                    <a:pt x="15" y="173"/>
                    <a:pt x="15" y="173"/>
                    <a:pt x="15" y="173"/>
                  </a:cubicBezTo>
                  <a:cubicBezTo>
                    <a:pt x="13" y="174"/>
                    <a:pt x="11" y="176"/>
                    <a:pt x="9" y="177"/>
                  </a:cubicBezTo>
                  <a:cubicBezTo>
                    <a:pt x="7" y="178"/>
                    <a:pt x="5" y="179"/>
                    <a:pt x="3" y="181"/>
                  </a:cubicBezTo>
                  <a:cubicBezTo>
                    <a:pt x="3" y="183"/>
                    <a:pt x="4" y="186"/>
                    <a:pt x="4" y="188"/>
                  </a:cubicBezTo>
                  <a:cubicBezTo>
                    <a:pt x="7" y="189"/>
                    <a:pt x="9" y="189"/>
                    <a:pt x="12" y="189"/>
                  </a:cubicBezTo>
                  <a:cubicBezTo>
                    <a:pt x="14" y="189"/>
                    <a:pt x="17" y="189"/>
                    <a:pt x="19" y="190"/>
                  </a:cubicBezTo>
                  <a:cubicBezTo>
                    <a:pt x="20" y="190"/>
                    <a:pt x="20" y="190"/>
                    <a:pt x="20" y="190"/>
                  </a:cubicBezTo>
                  <a:cubicBezTo>
                    <a:pt x="20" y="190"/>
                    <a:pt x="20" y="190"/>
                    <a:pt x="20" y="190"/>
                  </a:cubicBezTo>
                  <a:cubicBezTo>
                    <a:pt x="21" y="194"/>
                    <a:pt x="22" y="198"/>
                    <a:pt x="24" y="201"/>
                  </a:cubicBezTo>
                  <a:cubicBezTo>
                    <a:pt x="24" y="202"/>
                    <a:pt x="24" y="202"/>
                    <a:pt x="24" y="202"/>
                  </a:cubicBezTo>
                  <a:cubicBezTo>
                    <a:pt x="24" y="203"/>
                    <a:pt x="24" y="203"/>
                    <a:pt x="24" y="203"/>
                  </a:cubicBezTo>
                  <a:cubicBezTo>
                    <a:pt x="22" y="204"/>
                    <a:pt x="20" y="206"/>
                    <a:pt x="18" y="208"/>
                  </a:cubicBezTo>
                  <a:cubicBezTo>
                    <a:pt x="16" y="210"/>
                    <a:pt x="15" y="211"/>
                    <a:pt x="13" y="213"/>
                  </a:cubicBezTo>
                  <a:cubicBezTo>
                    <a:pt x="14" y="215"/>
                    <a:pt x="15" y="218"/>
                    <a:pt x="17" y="220"/>
                  </a:cubicBezTo>
                  <a:cubicBezTo>
                    <a:pt x="19" y="220"/>
                    <a:pt x="21" y="219"/>
                    <a:pt x="24" y="219"/>
                  </a:cubicBezTo>
                  <a:cubicBezTo>
                    <a:pt x="26" y="219"/>
                    <a:pt x="29" y="218"/>
                    <a:pt x="31" y="218"/>
                  </a:cubicBezTo>
                  <a:cubicBezTo>
                    <a:pt x="32" y="218"/>
                    <a:pt x="32" y="218"/>
                    <a:pt x="32" y="218"/>
                  </a:cubicBezTo>
                  <a:cubicBezTo>
                    <a:pt x="32" y="219"/>
                    <a:pt x="32" y="219"/>
                    <a:pt x="32" y="219"/>
                  </a:cubicBezTo>
                  <a:cubicBezTo>
                    <a:pt x="34" y="222"/>
                    <a:pt x="36" y="225"/>
                    <a:pt x="38" y="228"/>
                  </a:cubicBezTo>
                  <a:cubicBezTo>
                    <a:pt x="39" y="229"/>
                    <a:pt x="39" y="229"/>
                    <a:pt x="39" y="229"/>
                  </a:cubicBezTo>
                  <a:cubicBezTo>
                    <a:pt x="38" y="230"/>
                    <a:pt x="38" y="230"/>
                    <a:pt x="38" y="230"/>
                  </a:cubicBezTo>
                  <a:cubicBezTo>
                    <a:pt x="37" y="232"/>
                    <a:pt x="36" y="234"/>
                    <a:pt x="34" y="236"/>
                  </a:cubicBezTo>
                  <a:cubicBezTo>
                    <a:pt x="33" y="238"/>
                    <a:pt x="32" y="240"/>
                    <a:pt x="30" y="242"/>
                  </a:cubicBezTo>
                  <a:cubicBezTo>
                    <a:pt x="32" y="244"/>
                    <a:pt x="33" y="246"/>
                    <a:pt x="35" y="248"/>
                  </a:cubicBezTo>
                  <a:cubicBezTo>
                    <a:pt x="37" y="247"/>
                    <a:pt x="40" y="246"/>
                    <a:pt x="42" y="246"/>
                  </a:cubicBezTo>
                  <a:cubicBezTo>
                    <a:pt x="44" y="245"/>
                    <a:pt x="47" y="244"/>
                    <a:pt x="49" y="243"/>
                  </a:cubicBezTo>
                  <a:cubicBezTo>
                    <a:pt x="50" y="243"/>
                    <a:pt x="50" y="243"/>
                    <a:pt x="50" y="243"/>
                  </a:cubicBezTo>
                  <a:cubicBezTo>
                    <a:pt x="50" y="243"/>
                    <a:pt x="50" y="243"/>
                    <a:pt x="50" y="243"/>
                  </a:cubicBezTo>
                  <a:cubicBezTo>
                    <a:pt x="53" y="246"/>
                    <a:pt x="56" y="249"/>
                    <a:pt x="58" y="251"/>
                  </a:cubicBezTo>
                  <a:cubicBezTo>
                    <a:pt x="59" y="252"/>
                    <a:pt x="59" y="252"/>
                    <a:pt x="59" y="252"/>
                  </a:cubicBezTo>
                  <a:cubicBezTo>
                    <a:pt x="59" y="253"/>
                    <a:pt x="59" y="253"/>
                    <a:pt x="59" y="253"/>
                  </a:cubicBezTo>
                  <a:cubicBezTo>
                    <a:pt x="58" y="255"/>
                    <a:pt x="57" y="257"/>
                    <a:pt x="56" y="260"/>
                  </a:cubicBezTo>
                  <a:cubicBezTo>
                    <a:pt x="55" y="262"/>
                    <a:pt x="54" y="264"/>
                    <a:pt x="54" y="266"/>
                  </a:cubicBezTo>
                  <a:cubicBezTo>
                    <a:pt x="56" y="268"/>
                    <a:pt x="58" y="270"/>
                    <a:pt x="60" y="271"/>
                  </a:cubicBezTo>
                  <a:cubicBezTo>
                    <a:pt x="62" y="270"/>
                    <a:pt x="64" y="269"/>
                    <a:pt x="66" y="267"/>
                  </a:cubicBezTo>
                  <a:cubicBezTo>
                    <a:pt x="68" y="266"/>
                    <a:pt x="70" y="265"/>
                    <a:pt x="72" y="263"/>
                  </a:cubicBezTo>
                  <a:cubicBezTo>
                    <a:pt x="73" y="263"/>
                    <a:pt x="73" y="263"/>
                    <a:pt x="73" y="263"/>
                  </a:cubicBezTo>
                  <a:cubicBezTo>
                    <a:pt x="73" y="263"/>
                    <a:pt x="73" y="263"/>
                    <a:pt x="73" y="263"/>
                  </a:cubicBezTo>
                  <a:cubicBezTo>
                    <a:pt x="76" y="266"/>
                    <a:pt x="80" y="268"/>
                    <a:pt x="83" y="270"/>
                  </a:cubicBezTo>
                  <a:cubicBezTo>
                    <a:pt x="84" y="270"/>
                    <a:pt x="84" y="270"/>
                    <a:pt x="84" y="270"/>
                  </a:cubicBezTo>
                  <a:cubicBezTo>
                    <a:pt x="84" y="271"/>
                    <a:pt x="84" y="271"/>
                    <a:pt x="84" y="271"/>
                  </a:cubicBezTo>
                  <a:cubicBezTo>
                    <a:pt x="83" y="273"/>
                    <a:pt x="83" y="276"/>
                    <a:pt x="83" y="278"/>
                  </a:cubicBezTo>
                  <a:cubicBezTo>
                    <a:pt x="82" y="280"/>
                    <a:pt x="82" y="283"/>
                    <a:pt x="82" y="285"/>
                  </a:cubicBezTo>
                  <a:cubicBezTo>
                    <a:pt x="84" y="286"/>
                    <a:pt x="86" y="287"/>
                    <a:pt x="89" y="289"/>
                  </a:cubicBezTo>
                  <a:cubicBezTo>
                    <a:pt x="90" y="287"/>
                    <a:pt x="92" y="285"/>
                    <a:pt x="94" y="283"/>
                  </a:cubicBezTo>
                  <a:cubicBezTo>
                    <a:pt x="96" y="282"/>
                    <a:pt x="97" y="280"/>
                    <a:pt x="99" y="278"/>
                  </a:cubicBezTo>
                  <a:cubicBezTo>
                    <a:pt x="100" y="278"/>
                    <a:pt x="100" y="278"/>
                    <a:pt x="100" y="278"/>
                  </a:cubicBezTo>
                  <a:cubicBezTo>
                    <a:pt x="100" y="278"/>
                    <a:pt x="100" y="278"/>
                    <a:pt x="100" y="278"/>
                  </a:cubicBezTo>
                  <a:cubicBezTo>
                    <a:pt x="104" y="279"/>
                    <a:pt x="108" y="281"/>
                    <a:pt x="111" y="282"/>
                  </a:cubicBezTo>
                  <a:cubicBezTo>
                    <a:pt x="112" y="282"/>
                    <a:pt x="112" y="282"/>
                    <a:pt x="112" y="282"/>
                  </a:cubicBezTo>
                  <a:cubicBezTo>
                    <a:pt x="112" y="283"/>
                    <a:pt x="112" y="283"/>
                    <a:pt x="112" y="283"/>
                  </a:cubicBezTo>
                  <a:cubicBezTo>
                    <a:pt x="112" y="285"/>
                    <a:pt x="113" y="288"/>
                    <a:pt x="113" y="290"/>
                  </a:cubicBezTo>
                  <a:cubicBezTo>
                    <a:pt x="113" y="292"/>
                    <a:pt x="113" y="295"/>
                    <a:pt x="113" y="297"/>
                  </a:cubicBezTo>
                  <a:cubicBezTo>
                    <a:pt x="116" y="298"/>
                    <a:pt x="118" y="298"/>
                    <a:pt x="121" y="299"/>
                  </a:cubicBezTo>
                  <a:cubicBezTo>
                    <a:pt x="122" y="297"/>
                    <a:pt x="124" y="295"/>
                    <a:pt x="125" y="293"/>
                  </a:cubicBezTo>
                  <a:cubicBezTo>
                    <a:pt x="126" y="291"/>
                    <a:pt x="127" y="288"/>
                    <a:pt x="129" y="287"/>
                  </a:cubicBezTo>
                  <a:cubicBezTo>
                    <a:pt x="129" y="286"/>
                    <a:pt x="129" y="286"/>
                    <a:pt x="129" y="286"/>
                  </a:cubicBezTo>
                  <a:cubicBezTo>
                    <a:pt x="130" y="286"/>
                    <a:pt x="130" y="286"/>
                    <a:pt x="130" y="286"/>
                  </a:cubicBezTo>
                  <a:cubicBezTo>
                    <a:pt x="133" y="286"/>
                    <a:pt x="137" y="287"/>
                    <a:pt x="141" y="287"/>
                  </a:cubicBezTo>
                  <a:cubicBezTo>
                    <a:pt x="142" y="287"/>
                    <a:pt x="142" y="287"/>
                    <a:pt x="142" y="287"/>
                  </a:cubicBezTo>
                  <a:cubicBezTo>
                    <a:pt x="142" y="288"/>
                    <a:pt x="142" y="288"/>
                    <a:pt x="142" y="288"/>
                  </a:cubicBezTo>
                  <a:cubicBezTo>
                    <a:pt x="143" y="290"/>
                    <a:pt x="144" y="293"/>
                    <a:pt x="145" y="295"/>
                  </a:cubicBezTo>
                  <a:cubicBezTo>
                    <a:pt x="145" y="297"/>
                    <a:pt x="146" y="300"/>
                    <a:pt x="147" y="302"/>
                  </a:cubicBezTo>
                  <a:cubicBezTo>
                    <a:pt x="147" y="302"/>
                    <a:pt x="147" y="302"/>
                    <a:pt x="147" y="302"/>
                  </a:cubicBezTo>
                  <a:cubicBezTo>
                    <a:pt x="150" y="302"/>
                    <a:pt x="152" y="302"/>
                    <a:pt x="155" y="302"/>
                  </a:cubicBezTo>
                  <a:cubicBezTo>
                    <a:pt x="155" y="302"/>
                    <a:pt x="155" y="302"/>
                    <a:pt x="155" y="302"/>
                  </a:cubicBezTo>
                  <a:cubicBezTo>
                    <a:pt x="156" y="300"/>
                    <a:pt x="156" y="297"/>
                    <a:pt x="157" y="295"/>
                  </a:cubicBezTo>
                  <a:cubicBezTo>
                    <a:pt x="158" y="293"/>
                    <a:pt x="159" y="290"/>
                    <a:pt x="159" y="288"/>
                  </a:cubicBezTo>
                  <a:cubicBezTo>
                    <a:pt x="160" y="287"/>
                    <a:pt x="160" y="287"/>
                    <a:pt x="160" y="287"/>
                  </a:cubicBezTo>
                  <a:cubicBezTo>
                    <a:pt x="161" y="287"/>
                    <a:pt x="161" y="287"/>
                    <a:pt x="161" y="287"/>
                  </a:cubicBezTo>
                  <a:cubicBezTo>
                    <a:pt x="165" y="287"/>
                    <a:pt x="168" y="286"/>
                    <a:pt x="172" y="286"/>
                  </a:cubicBezTo>
                  <a:cubicBezTo>
                    <a:pt x="173" y="286"/>
                    <a:pt x="173" y="286"/>
                    <a:pt x="173" y="286"/>
                  </a:cubicBezTo>
                  <a:cubicBezTo>
                    <a:pt x="173" y="287"/>
                    <a:pt x="173" y="287"/>
                    <a:pt x="173" y="287"/>
                  </a:cubicBezTo>
                  <a:cubicBezTo>
                    <a:pt x="175" y="288"/>
                    <a:pt x="176" y="291"/>
                    <a:pt x="177" y="293"/>
                  </a:cubicBezTo>
                  <a:cubicBezTo>
                    <a:pt x="178" y="295"/>
                    <a:pt x="180" y="297"/>
                    <a:pt x="181" y="299"/>
                  </a:cubicBezTo>
                  <a:cubicBezTo>
                    <a:pt x="183" y="298"/>
                    <a:pt x="186" y="298"/>
                    <a:pt x="188" y="297"/>
                  </a:cubicBezTo>
                  <a:cubicBezTo>
                    <a:pt x="189" y="295"/>
                    <a:pt x="189" y="292"/>
                    <a:pt x="189" y="290"/>
                  </a:cubicBezTo>
                  <a:cubicBezTo>
                    <a:pt x="189" y="288"/>
                    <a:pt x="189" y="285"/>
                    <a:pt x="190" y="283"/>
                  </a:cubicBezTo>
                  <a:cubicBezTo>
                    <a:pt x="190" y="282"/>
                    <a:pt x="190" y="282"/>
                    <a:pt x="190" y="282"/>
                  </a:cubicBezTo>
                  <a:cubicBezTo>
                    <a:pt x="191" y="282"/>
                    <a:pt x="191" y="282"/>
                    <a:pt x="191" y="282"/>
                  </a:cubicBezTo>
                  <a:cubicBezTo>
                    <a:pt x="194" y="281"/>
                    <a:pt x="198" y="279"/>
                    <a:pt x="202" y="278"/>
                  </a:cubicBezTo>
                  <a:cubicBezTo>
                    <a:pt x="202" y="278"/>
                    <a:pt x="202" y="278"/>
                    <a:pt x="202" y="278"/>
                  </a:cubicBezTo>
                  <a:cubicBezTo>
                    <a:pt x="203" y="278"/>
                    <a:pt x="203" y="278"/>
                    <a:pt x="203" y="278"/>
                  </a:cubicBezTo>
                  <a:cubicBezTo>
                    <a:pt x="205" y="280"/>
                    <a:pt x="206" y="282"/>
                    <a:pt x="208" y="283"/>
                  </a:cubicBezTo>
                  <a:cubicBezTo>
                    <a:pt x="210" y="285"/>
                    <a:pt x="211" y="287"/>
                    <a:pt x="213" y="289"/>
                  </a:cubicBezTo>
                  <a:cubicBezTo>
                    <a:pt x="215" y="288"/>
                    <a:pt x="218" y="286"/>
                    <a:pt x="220" y="285"/>
                  </a:cubicBezTo>
                  <a:cubicBezTo>
                    <a:pt x="220" y="283"/>
                    <a:pt x="219" y="280"/>
                    <a:pt x="219" y="278"/>
                  </a:cubicBezTo>
                  <a:cubicBezTo>
                    <a:pt x="219" y="276"/>
                    <a:pt x="218" y="273"/>
                    <a:pt x="218" y="271"/>
                  </a:cubicBezTo>
                  <a:cubicBezTo>
                    <a:pt x="218" y="270"/>
                    <a:pt x="218" y="270"/>
                    <a:pt x="218" y="270"/>
                  </a:cubicBezTo>
                  <a:cubicBezTo>
                    <a:pt x="219" y="270"/>
                    <a:pt x="219" y="270"/>
                    <a:pt x="219" y="270"/>
                  </a:cubicBezTo>
                  <a:cubicBezTo>
                    <a:pt x="222" y="268"/>
                    <a:pt x="225" y="266"/>
                    <a:pt x="228" y="263"/>
                  </a:cubicBezTo>
                  <a:cubicBezTo>
                    <a:pt x="229" y="263"/>
                    <a:pt x="229" y="263"/>
                    <a:pt x="229" y="263"/>
                  </a:cubicBezTo>
                  <a:cubicBezTo>
                    <a:pt x="230" y="263"/>
                    <a:pt x="230" y="263"/>
                    <a:pt x="230" y="263"/>
                  </a:cubicBezTo>
                  <a:cubicBezTo>
                    <a:pt x="232" y="265"/>
                    <a:pt x="234" y="266"/>
                    <a:pt x="236" y="267"/>
                  </a:cubicBezTo>
                  <a:cubicBezTo>
                    <a:pt x="238" y="269"/>
                    <a:pt x="240" y="270"/>
                    <a:pt x="242" y="271"/>
                  </a:cubicBezTo>
                  <a:cubicBezTo>
                    <a:pt x="244" y="270"/>
                    <a:pt x="246" y="268"/>
                    <a:pt x="248" y="266"/>
                  </a:cubicBezTo>
                  <a:cubicBezTo>
                    <a:pt x="247" y="264"/>
                    <a:pt x="247" y="262"/>
                    <a:pt x="246" y="260"/>
                  </a:cubicBezTo>
                  <a:cubicBezTo>
                    <a:pt x="245" y="257"/>
                    <a:pt x="244" y="255"/>
                    <a:pt x="243" y="253"/>
                  </a:cubicBezTo>
                  <a:cubicBezTo>
                    <a:pt x="243" y="252"/>
                    <a:pt x="243" y="252"/>
                    <a:pt x="243" y="252"/>
                  </a:cubicBezTo>
                  <a:cubicBezTo>
                    <a:pt x="243" y="251"/>
                    <a:pt x="243" y="251"/>
                    <a:pt x="243" y="251"/>
                  </a:cubicBezTo>
                  <a:cubicBezTo>
                    <a:pt x="246" y="249"/>
                    <a:pt x="249" y="246"/>
                    <a:pt x="252" y="243"/>
                  </a:cubicBezTo>
                  <a:cubicBezTo>
                    <a:pt x="252" y="243"/>
                    <a:pt x="252" y="243"/>
                    <a:pt x="252" y="243"/>
                  </a:cubicBezTo>
                  <a:cubicBezTo>
                    <a:pt x="253" y="243"/>
                    <a:pt x="253" y="243"/>
                    <a:pt x="253" y="243"/>
                  </a:cubicBezTo>
                  <a:cubicBezTo>
                    <a:pt x="255" y="244"/>
                    <a:pt x="258" y="245"/>
                    <a:pt x="260" y="246"/>
                  </a:cubicBezTo>
                  <a:cubicBezTo>
                    <a:pt x="262" y="246"/>
                    <a:pt x="264" y="247"/>
                    <a:pt x="267" y="248"/>
                  </a:cubicBezTo>
                  <a:cubicBezTo>
                    <a:pt x="268" y="246"/>
                    <a:pt x="270" y="244"/>
                    <a:pt x="271" y="242"/>
                  </a:cubicBezTo>
                  <a:cubicBezTo>
                    <a:pt x="270" y="240"/>
                    <a:pt x="269" y="238"/>
                    <a:pt x="268" y="236"/>
                  </a:cubicBezTo>
                  <a:cubicBezTo>
                    <a:pt x="266" y="234"/>
                    <a:pt x="265" y="232"/>
                    <a:pt x="264" y="230"/>
                  </a:cubicBezTo>
                  <a:cubicBezTo>
                    <a:pt x="263" y="229"/>
                    <a:pt x="263" y="229"/>
                    <a:pt x="263" y="229"/>
                  </a:cubicBezTo>
                  <a:cubicBezTo>
                    <a:pt x="264" y="228"/>
                    <a:pt x="264" y="228"/>
                    <a:pt x="264" y="228"/>
                  </a:cubicBezTo>
                  <a:cubicBezTo>
                    <a:pt x="266" y="225"/>
                    <a:pt x="268" y="222"/>
                    <a:pt x="270" y="219"/>
                  </a:cubicBezTo>
                  <a:cubicBezTo>
                    <a:pt x="270" y="218"/>
                    <a:pt x="270" y="218"/>
                    <a:pt x="270" y="218"/>
                  </a:cubicBezTo>
                  <a:cubicBezTo>
                    <a:pt x="271" y="218"/>
                    <a:pt x="271" y="218"/>
                    <a:pt x="271" y="218"/>
                  </a:cubicBezTo>
                  <a:cubicBezTo>
                    <a:pt x="273" y="218"/>
                    <a:pt x="276" y="219"/>
                    <a:pt x="278" y="219"/>
                  </a:cubicBezTo>
                  <a:cubicBezTo>
                    <a:pt x="281" y="219"/>
                    <a:pt x="283" y="220"/>
                    <a:pt x="285" y="220"/>
                  </a:cubicBezTo>
                  <a:cubicBezTo>
                    <a:pt x="286" y="218"/>
                    <a:pt x="288" y="215"/>
                    <a:pt x="289" y="213"/>
                  </a:cubicBezTo>
                  <a:cubicBezTo>
                    <a:pt x="287" y="211"/>
                    <a:pt x="285" y="210"/>
                    <a:pt x="284" y="208"/>
                  </a:cubicBezTo>
                  <a:cubicBezTo>
                    <a:pt x="282" y="206"/>
                    <a:pt x="280" y="204"/>
                    <a:pt x="278" y="203"/>
                  </a:cubicBezTo>
                  <a:cubicBezTo>
                    <a:pt x="278" y="202"/>
                    <a:pt x="278" y="202"/>
                    <a:pt x="278" y="202"/>
                  </a:cubicBezTo>
                  <a:cubicBezTo>
                    <a:pt x="278" y="201"/>
                    <a:pt x="278" y="201"/>
                    <a:pt x="278" y="201"/>
                  </a:cubicBezTo>
                  <a:cubicBezTo>
                    <a:pt x="279" y="198"/>
                    <a:pt x="281" y="194"/>
                    <a:pt x="282" y="190"/>
                  </a:cubicBezTo>
                  <a:cubicBezTo>
                    <a:pt x="282" y="190"/>
                    <a:pt x="282" y="190"/>
                    <a:pt x="282" y="190"/>
                  </a:cubicBezTo>
                  <a:cubicBezTo>
                    <a:pt x="283" y="190"/>
                    <a:pt x="283" y="190"/>
                    <a:pt x="283" y="190"/>
                  </a:cubicBezTo>
                  <a:cubicBezTo>
                    <a:pt x="285" y="189"/>
                    <a:pt x="288" y="189"/>
                    <a:pt x="290" y="189"/>
                  </a:cubicBezTo>
                  <a:cubicBezTo>
                    <a:pt x="293" y="189"/>
                    <a:pt x="295" y="189"/>
                    <a:pt x="297" y="188"/>
                  </a:cubicBezTo>
                  <a:cubicBezTo>
                    <a:pt x="298" y="186"/>
                    <a:pt x="299" y="183"/>
                    <a:pt x="299" y="181"/>
                  </a:cubicBezTo>
                  <a:cubicBezTo>
                    <a:pt x="297" y="179"/>
                    <a:pt x="295" y="178"/>
                    <a:pt x="293" y="177"/>
                  </a:cubicBezTo>
                  <a:cubicBezTo>
                    <a:pt x="291" y="176"/>
                    <a:pt x="289" y="174"/>
                    <a:pt x="287" y="173"/>
                  </a:cubicBezTo>
                  <a:cubicBezTo>
                    <a:pt x="286" y="173"/>
                    <a:pt x="286" y="173"/>
                    <a:pt x="286" y="173"/>
                  </a:cubicBezTo>
                  <a:cubicBezTo>
                    <a:pt x="286" y="172"/>
                    <a:pt x="286" y="172"/>
                    <a:pt x="286" y="172"/>
                  </a:cubicBezTo>
                  <a:cubicBezTo>
                    <a:pt x="287" y="168"/>
                    <a:pt x="287" y="165"/>
                    <a:pt x="287" y="160"/>
                  </a:cubicBezTo>
                  <a:cubicBezTo>
                    <a:pt x="287" y="160"/>
                    <a:pt x="287" y="160"/>
                    <a:pt x="287" y="160"/>
                  </a:cubicBezTo>
                  <a:cubicBezTo>
                    <a:pt x="288" y="159"/>
                    <a:pt x="288" y="159"/>
                    <a:pt x="288" y="159"/>
                  </a:cubicBezTo>
                  <a:cubicBezTo>
                    <a:pt x="290" y="159"/>
                    <a:pt x="293" y="158"/>
                    <a:pt x="295" y="157"/>
                  </a:cubicBezTo>
                  <a:cubicBezTo>
                    <a:pt x="297" y="156"/>
                    <a:pt x="300" y="156"/>
                    <a:pt x="302" y="155"/>
                  </a:cubicBezTo>
                  <a:cubicBezTo>
                    <a:pt x="302" y="155"/>
                    <a:pt x="302" y="155"/>
                    <a:pt x="302" y="155"/>
                  </a:cubicBezTo>
                  <a:cubicBezTo>
                    <a:pt x="302" y="153"/>
                    <a:pt x="302" y="152"/>
                    <a:pt x="302" y="151"/>
                  </a:cubicBezTo>
                  <a:cubicBezTo>
                    <a:pt x="302" y="149"/>
                    <a:pt x="302" y="148"/>
                    <a:pt x="302" y="147"/>
                  </a:cubicBezTo>
                  <a:close/>
                  <a:moveTo>
                    <a:pt x="159" y="110"/>
                  </a:moveTo>
                  <a:cubicBezTo>
                    <a:pt x="161" y="93"/>
                    <a:pt x="164" y="76"/>
                    <a:pt x="169" y="59"/>
                  </a:cubicBezTo>
                  <a:cubicBezTo>
                    <a:pt x="169" y="58"/>
                    <a:pt x="169" y="58"/>
                    <a:pt x="169" y="58"/>
                  </a:cubicBezTo>
                  <a:cubicBezTo>
                    <a:pt x="170" y="59"/>
                    <a:pt x="170" y="59"/>
                    <a:pt x="170" y="59"/>
                  </a:cubicBezTo>
                  <a:cubicBezTo>
                    <a:pt x="182" y="61"/>
                    <a:pt x="193" y="66"/>
                    <a:pt x="203" y="72"/>
                  </a:cubicBezTo>
                  <a:cubicBezTo>
                    <a:pt x="204" y="73"/>
                    <a:pt x="204" y="73"/>
                    <a:pt x="204" y="73"/>
                  </a:cubicBezTo>
                  <a:cubicBezTo>
                    <a:pt x="203" y="74"/>
                    <a:pt x="203" y="74"/>
                    <a:pt x="203" y="74"/>
                  </a:cubicBezTo>
                  <a:cubicBezTo>
                    <a:pt x="195" y="90"/>
                    <a:pt x="185" y="104"/>
                    <a:pt x="174" y="116"/>
                  </a:cubicBezTo>
                  <a:cubicBezTo>
                    <a:pt x="173" y="117"/>
                    <a:pt x="173" y="117"/>
                    <a:pt x="173" y="117"/>
                  </a:cubicBezTo>
                  <a:cubicBezTo>
                    <a:pt x="172" y="117"/>
                    <a:pt x="172" y="117"/>
                    <a:pt x="172" y="117"/>
                  </a:cubicBezTo>
                  <a:cubicBezTo>
                    <a:pt x="169" y="114"/>
                    <a:pt x="165" y="112"/>
                    <a:pt x="160" y="111"/>
                  </a:cubicBezTo>
                  <a:cubicBezTo>
                    <a:pt x="159" y="111"/>
                    <a:pt x="159" y="111"/>
                    <a:pt x="159" y="111"/>
                  </a:cubicBezTo>
                  <a:lnTo>
                    <a:pt x="159" y="110"/>
                  </a:lnTo>
                  <a:close/>
                  <a:moveTo>
                    <a:pt x="99" y="72"/>
                  </a:moveTo>
                  <a:cubicBezTo>
                    <a:pt x="109" y="65"/>
                    <a:pt x="120" y="61"/>
                    <a:pt x="132" y="58"/>
                  </a:cubicBezTo>
                  <a:cubicBezTo>
                    <a:pt x="133" y="58"/>
                    <a:pt x="133" y="58"/>
                    <a:pt x="133" y="58"/>
                  </a:cubicBezTo>
                  <a:cubicBezTo>
                    <a:pt x="134" y="59"/>
                    <a:pt x="134" y="59"/>
                    <a:pt x="134" y="59"/>
                  </a:cubicBezTo>
                  <a:cubicBezTo>
                    <a:pt x="139" y="76"/>
                    <a:pt x="142" y="93"/>
                    <a:pt x="143" y="110"/>
                  </a:cubicBezTo>
                  <a:cubicBezTo>
                    <a:pt x="143" y="111"/>
                    <a:pt x="143" y="111"/>
                    <a:pt x="143" y="111"/>
                  </a:cubicBezTo>
                  <a:cubicBezTo>
                    <a:pt x="142" y="111"/>
                    <a:pt x="142" y="111"/>
                    <a:pt x="142" y="111"/>
                  </a:cubicBezTo>
                  <a:cubicBezTo>
                    <a:pt x="138" y="112"/>
                    <a:pt x="134" y="114"/>
                    <a:pt x="130" y="116"/>
                  </a:cubicBezTo>
                  <a:cubicBezTo>
                    <a:pt x="129" y="117"/>
                    <a:pt x="129" y="117"/>
                    <a:pt x="129" y="117"/>
                  </a:cubicBezTo>
                  <a:cubicBezTo>
                    <a:pt x="128" y="116"/>
                    <a:pt x="128" y="116"/>
                    <a:pt x="128" y="116"/>
                  </a:cubicBezTo>
                  <a:cubicBezTo>
                    <a:pt x="117" y="103"/>
                    <a:pt x="107" y="89"/>
                    <a:pt x="99" y="74"/>
                  </a:cubicBezTo>
                  <a:cubicBezTo>
                    <a:pt x="98" y="73"/>
                    <a:pt x="98" y="73"/>
                    <a:pt x="98" y="73"/>
                  </a:cubicBezTo>
                  <a:lnTo>
                    <a:pt x="99" y="72"/>
                  </a:lnTo>
                  <a:close/>
                  <a:moveTo>
                    <a:pt x="59" y="132"/>
                  </a:moveTo>
                  <a:cubicBezTo>
                    <a:pt x="61" y="120"/>
                    <a:pt x="66" y="109"/>
                    <a:pt x="72" y="99"/>
                  </a:cubicBezTo>
                  <a:cubicBezTo>
                    <a:pt x="73" y="98"/>
                    <a:pt x="73" y="98"/>
                    <a:pt x="73" y="98"/>
                  </a:cubicBezTo>
                  <a:cubicBezTo>
                    <a:pt x="74" y="98"/>
                    <a:pt x="74" y="98"/>
                    <a:pt x="74" y="98"/>
                  </a:cubicBezTo>
                  <a:cubicBezTo>
                    <a:pt x="90" y="107"/>
                    <a:pt x="104" y="116"/>
                    <a:pt x="116" y="128"/>
                  </a:cubicBezTo>
                  <a:cubicBezTo>
                    <a:pt x="117" y="128"/>
                    <a:pt x="117" y="128"/>
                    <a:pt x="117" y="128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4" y="133"/>
                    <a:pt x="113" y="137"/>
                    <a:pt x="112" y="141"/>
                  </a:cubicBezTo>
                  <a:cubicBezTo>
                    <a:pt x="111" y="143"/>
                    <a:pt x="111" y="143"/>
                    <a:pt x="111" y="143"/>
                  </a:cubicBezTo>
                  <a:cubicBezTo>
                    <a:pt x="110" y="142"/>
                    <a:pt x="110" y="142"/>
                    <a:pt x="110" y="142"/>
                  </a:cubicBezTo>
                  <a:cubicBezTo>
                    <a:pt x="93" y="141"/>
                    <a:pt x="76" y="138"/>
                    <a:pt x="60" y="133"/>
                  </a:cubicBezTo>
                  <a:cubicBezTo>
                    <a:pt x="58" y="133"/>
                    <a:pt x="58" y="133"/>
                    <a:pt x="58" y="133"/>
                  </a:cubicBezTo>
                  <a:lnTo>
                    <a:pt x="59" y="132"/>
                  </a:lnTo>
                  <a:close/>
                  <a:moveTo>
                    <a:pt x="74" y="203"/>
                  </a:moveTo>
                  <a:cubicBezTo>
                    <a:pt x="73" y="203"/>
                    <a:pt x="73" y="203"/>
                    <a:pt x="73" y="203"/>
                  </a:cubicBezTo>
                  <a:cubicBezTo>
                    <a:pt x="72" y="202"/>
                    <a:pt x="72" y="202"/>
                    <a:pt x="72" y="202"/>
                  </a:cubicBezTo>
                  <a:cubicBezTo>
                    <a:pt x="66" y="192"/>
                    <a:pt x="61" y="181"/>
                    <a:pt x="59" y="170"/>
                  </a:cubicBezTo>
                  <a:cubicBezTo>
                    <a:pt x="58" y="168"/>
                    <a:pt x="58" y="168"/>
                    <a:pt x="58" y="168"/>
                  </a:cubicBezTo>
                  <a:cubicBezTo>
                    <a:pt x="60" y="168"/>
                    <a:pt x="60" y="168"/>
                    <a:pt x="60" y="168"/>
                  </a:cubicBezTo>
                  <a:cubicBezTo>
                    <a:pt x="76" y="163"/>
                    <a:pt x="93" y="160"/>
                    <a:pt x="110" y="159"/>
                  </a:cubicBezTo>
                  <a:cubicBezTo>
                    <a:pt x="111" y="159"/>
                    <a:pt x="111" y="159"/>
                    <a:pt x="111" y="159"/>
                  </a:cubicBezTo>
                  <a:cubicBezTo>
                    <a:pt x="111" y="160"/>
                    <a:pt x="111" y="160"/>
                    <a:pt x="111" y="160"/>
                  </a:cubicBezTo>
                  <a:cubicBezTo>
                    <a:pt x="112" y="164"/>
                    <a:pt x="114" y="168"/>
                    <a:pt x="116" y="172"/>
                  </a:cubicBezTo>
                  <a:cubicBezTo>
                    <a:pt x="117" y="173"/>
                    <a:pt x="117" y="173"/>
                    <a:pt x="117" y="173"/>
                  </a:cubicBezTo>
                  <a:cubicBezTo>
                    <a:pt x="116" y="174"/>
                    <a:pt x="116" y="174"/>
                    <a:pt x="116" y="174"/>
                  </a:cubicBezTo>
                  <a:cubicBezTo>
                    <a:pt x="103" y="185"/>
                    <a:pt x="89" y="194"/>
                    <a:pt x="74" y="203"/>
                  </a:cubicBezTo>
                  <a:close/>
                  <a:moveTo>
                    <a:pt x="143" y="191"/>
                  </a:moveTo>
                  <a:cubicBezTo>
                    <a:pt x="141" y="208"/>
                    <a:pt x="138" y="225"/>
                    <a:pt x="133" y="242"/>
                  </a:cubicBezTo>
                  <a:cubicBezTo>
                    <a:pt x="133" y="243"/>
                    <a:pt x="133" y="243"/>
                    <a:pt x="133" y="243"/>
                  </a:cubicBezTo>
                  <a:cubicBezTo>
                    <a:pt x="132" y="243"/>
                    <a:pt x="132" y="243"/>
                    <a:pt x="132" y="243"/>
                  </a:cubicBezTo>
                  <a:cubicBezTo>
                    <a:pt x="120" y="241"/>
                    <a:pt x="109" y="236"/>
                    <a:pt x="99" y="229"/>
                  </a:cubicBezTo>
                  <a:cubicBezTo>
                    <a:pt x="98" y="229"/>
                    <a:pt x="98" y="229"/>
                    <a:pt x="98" y="229"/>
                  </a:cubicBezTo>
                  <a:cubicBezTo>
                    <a:pt x="98" y="228"/>
                    <a:pt x="98" y="228"/>
                    <a:pt x="98" y="228"/>
                  </a:cubicBezTo>
                  <a:cubicBezTo>
                    <a:pt x="107" y="212"/>
                    <a:pt x="117" y="198"/>
                    <a:pt x="128" y="185"/>
                  </a:cubicBezTo>
                  <a:cubicBezTo>
                    <a:pt x="128" y="184"/>
                    <a:pt x="128" y="184"/>
                    <a:pt x="128" y="184"/>
                  </a:cubicBezTo>
                  <a:cubicBezTo>
                    <a:pt x="129" y="185"/>
                    <a:pt x="129" y="185"/>
                    <a:pt x="129" y="185"/>
                  </a:cubicBezTo>
                  <a:cubicBezTo>
                    <a:pt x="133" y="187"/>
                    <a:pt x="137" y="189"/>
                    <a:pt x="142" y="190"/>
                  </a:cubicBezTo>
                  <a:cubicBezTo>
                    <a:pt x="143" y="190"/>
                    <a:pt x="143" y="190"/>
                    <a:pt x="143" y="190"/>
                  </a:cubicBezTo>
                  <a:lnTo>
                    <a:pt x="143" y="191"/>
                  </a:lnTo>
                  <a:close/>
                  <a:moveTo>
                    <a:pt x="151" y="180"/>
                  </a:moveTo>
                  <a:cubicBezTo>
                    <a:pt x="143" y="180"/>
                    <a:pt x="136" y="177"/>
                    <a:pt x="130" y="171"/>
                  </a:cubicBezTo>
                  <a:cubicBezTo>
                    <a:pt x="125" y="166"/>
                    <a:pt x="122" y="159"/>
                    <a:pt x="122" y="151"/>
                  </a:cubicBezTo>
                  <a:cubicBezTo>
                    <a:pt x="122" y="143"/>
                    <a:pt x="125" y="136"/>
                    <a:pt x="130" y="130"/>
                  </a:cubicBezTo>
                  <a:cubicBezTo>
                    <a:pt x="136" y="125"/>
                    <a:pt x="143" y="122"/>
                    <a:pt x="151" y="122"/>
                  </a:cubicBezTo>
                  <a:cubicBezTo>
                    <a:pt x="159" y="122"/>
                    <a:pt x="166" y="125"/>
                    <a:pt x="172" y="130"/>
                  </a:cubicBezTo>
                  <a:cubicBezTo>
                    <a:pt x="183" y="142"/>
                    <a:pt x="183" y="160"/>
                    <a:pt x="172" y="171"/>
                  </a:cubicBezTo>
                  <a:cubicBezTo>
                    <a:pt x="166" y="177"/>
                    <a:pt x="159" y="180"/>
                    <a:pt x="151" y="180"/>
                  </a:cubicBezTo>
                  <a:close/>
                  <a:moveTo>
                    <a:pt x="203" y="229"/>
                  </a:moveTo>
                  <a:cubicBezTo>
                    <a:pt x="192" y="236"/>
                    <a:pt x="181" y="241"/>
                    <a:pt x="170" y="243"/>
                  </a:cubicBezTo>
                  <a:cubicBezTo>
                    <a:pt x="168" y="243"/>
                    <a:pt x="168" y="243"/>
                    <a:pt x="168" y="243"/>
                  </a:cubicBezTo>
                  <a:cubicBezTo>
                    <a:pt x="168" y="242"/>
                    <a:pt x="168" y="242"/>
                    <a:pt x="168" y="242"/>
                  </a:cubicBezTo>
                  <a:cubicBezTo>
                    <a:pt x="163" y="225"/>
                    <a:pt x="160" y="208"/>
                    <a:pt x="159" y="192"/>
                  </a:cubicBezTo>
                  <a:cubicBezTo>
                    <a:pt x="159" y="190"/>
                    <a:pt x="159" y="190"/>
                    <a:pt x="159" y="190"/>
                  </a:cubicBezTo>
                  <a:cubicBezTo>
                    <a:pt x="160" y="190"/>
                    <a:pt x="160" y="190"/>
                    <a:pt x="160" y="190"/>
                  </a:cubicBezTo>
                  <a:cubicBezTo>
                    <a:pt x="164" y="189"/>
                    <a:pt x="168" y="188"/>
                    <a:pt x="172" y="185"/>
                  </a:cubicBezTo>
                  <a:cubicBezTo>
                    <a:pt x="173" y="185"/>
                    <a:pt x="173" y="185"/>
                    <a:pt x="173" y="185"/>
                  </a:cubicBezTo>
                  <a:cubicBezTo>
                    <a:pt x="174" y="185"/>
                    <a:pt x="174" y="185"/>
                    <a:pt x="174" y="185"/>
                  </a:cubicBezTo>
                  <a:cubicBezTo>
                    <a:pt x="185" y="199"/>
                    <a:pt x="195" y="213"/>
                    <a:pt x="203" y="228"/>
                  </a:cubicBezTo>
                  <a:cubicBezTo>
                    <a:pt x="204" y="229"/>
                    <a:pt x="204" y="229"/>
                    <a:pt x="204" y="229"/>
                  </a:cubicBezTo>
                  <a:lnTo>
                    <a:pt x="203" y="229"/>
                  </a:lnTo>
                  <a:close/>
                  <a:moveTo>
                    <a:pt x="243" y="170"/>
                  </a:moveTo>
                  <a:cubicBezTo>
                    <a:pt x="241" y="182"/>
                    <a:pt x="236" y="193"/>
                    <a:pt x="229" y="203"/>
                  </a:cubicBezTo>
                  <a:cubicBezTo>
                    <a:pt x="229" y="204"/>
                    <a:pt x="229" y="204"/>
                    <a:pt x="229" y="204"/>
                  </a:cubicBezTo>
                  <a:cubicBezTo>
                    <a:pt x="228" y="203"/>
                    <a:pt x="228" y="203"/>
                    <a:pt x="228" y="203"/>
                  </a:cubicBezTo>
                  <a:cubicBezTo>
                    <a:pt x="212" y="195"/>
                    <a:pt x="198" y="185"/>
                    <a:pt x="185" y="174"/>
                  </a:cubicBezTo>
                  <a:cubicBezTo>
                    <a:pt x="185" y="173"/>
                    <a:pt x="185" y="173"/>
                    <a:pt x="185" y="173"/>
                  </a:cubicBezTo>
                  <a:cubicBezTo>
                    <a:pt x="185" y="172"/>
                    <a:pt x="185" y="172"/>
                    <a:pt x="185" y="172"/>
                  </a:cubicBezTo>
                  <a:cubicBezTo>
                    <a:pt x="188" y="169"/>
                    <a:pt x="189" y="164"/>
                    <a:pt x="190" y="160"/>
                  </a:cubicBezTo>
                  <a:cubicBezTo>
                    <a:pt x="191" y="159"/>
                    <a:pt x="191" y="159"/>
                    <a:pt x="191" y="159"/>
                  </a:cubicBezTo>
                  <a:cubicBezTo>
                    <a:pt x="192" y="159"/>
                    <a:pt x="192" y="159"/>
                    <a:pt x="192" y="159"/>
                  </a:cubicBezTo>
                  <a:cubicBezTo>
                    <a:pt x="208" y="161"/>
                    <a:pt x="225" y="164"/>
                    <a:pt x="242" y="168"/>
                  </a:cubicBezTo>
                  <a:cubicBezTo>
                    <a:pt x="243" y="169"/>
                    <a:pt x="243" y="169"/>
                    <a:pt x="243" y="169"/>
                  </a:cubicBezTo>
                  <a:lnTo>
                    <a:pt x="243" y="170"/>
                  </a:lnTo>
                  <a:close/>
                  <a:moveTo>
                    <a:pt x="242" y="134"/>
                  </a:moveTo>
                  <a:cubicBezTo>
                    <a:pt x="225" y="139"/>
                    <a:pt x="208" y="142"/>
                    <a:pt x="192" y="143"/>
                  </a:cubicBezTo>
                  <a:cubicBezTo>
                    <a:pt x="191" y="143"/>
                    <a:pt x="191" y="143"/>
                    <a:pt x="191" y="143"/>
                  </a:cubicBezTo>
                  <a:cubicBezTo>
                    <a:pt x="190" y="142"/>
                    <a:pt x="190" y="142"/>
                    <a:pt x="190" y="142"/>
                  </a:cubicBezTo>
                  <a:cubicBezTo>
                    <a:pt x="189" y="137"/>
                    <a:pt x="188" y="133"/>
                    <a:pt x="185" y="130"/>
                  </a:cubicBezTo>
                  <a:cubicBezTo>
                    <a:pt x="185" y="129"/>
                    <a:pt x="185" y="129"/>
                    <a:pt x="185" y="129"/>
                  </a:cubicBezTo>
                  <a:cubicBezTo>
                    <a:pt x="186" y="128"/>
                    <a:pt x="186" y="128"/>
                    <a:pt x="186" y="128"/>
                  </a:cubicBezTo>
                  <a:cubicBezTo>
                    <a:pt x="199" y="117"/>
                    <a:pt x="213" y="107"/>
                    <a:pt x="228" y="99"/>
                  </a:cubicBezTo>
                  <a:cubicBezTo>
                    <a:pt x="229" y="98"/>
                    <a:pt x="229" y="98"/>
                    <a:pt x="229" y="98"/>
                  </a:cubicBezTo>
                  <a:cubicBezTo>
                    <a:pt x="230" y="99"/>
                    <a:pt x="230" y="99"/>
                    <a:pt x="230" y="99"/>
                  </a:cubicBezTo>
                  <a:cubicBezTo>
                    <a:pt x="236" y="109"/>
                    <a:pt x="241" y="120"/>
                    <a:pt x="243" y="132"/>
                  </a:cubicBezTo>
                  <a:cubicBezTo>
                    <a:pt x="243" y="133"/>
                    <a:pt x="243" y="133"/>
                    <a:pt x="243" y="133"/>
                  </a:cubicBezTo>
                  <a:lnTo>
                    <a:pt x="242" y="134"/>
                  </a:ln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>
              <a:noFill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83" name="Group 182"/>
          <p:cNvGrpSpPr/>
          <p:nvPr/>
        </p:nvGrpSpPr>
        <p:grpSpPr>
          <a:xfrm>
            <a:off x="18825029" y="11063788"/>
            <a:ext cx="4789664" cy="1538883"/>
            <a:chOff x="14190224" y="3062525"/>
            <a:chExt cx="4789664" cy="1538883"/>
          </a:xfrm>
        </p:grpSpPr>
        <p:grpSp>
          <p:nvGrpSpPr>
            <p:cNvPr id="184" name="Group 183"/>
            <p:cNvGrpSpPr/>
            <p:nvPr/>
          </p:nvGrpSpPr>
          <p:grpSpPr>
            <a:xfrm>
              <a:off x="15095276" y="3062525"/>
              <a:ext cx="3884612" cy="1538883"/>
              <a:chOff x="3894839" y="10606073"/>
              <a:chExt cx="3884612" cy="1538883"/>
            </a:xfrm>
          </p:grpSpPr>
          <p:sp>
            <p:nvSpPr>
              <p:cNvPr id="186" name="TextBox 185"/>
              <p:cNvSpPr txBox="1"/>
              <p:nvPr/>
            </p:nvSpPr>
            <p:spPr>
              <a:xfrm>
                <a:off x="3894839" y="10606073"/>
                <a:ext cx="3884612" cy="52322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fa-IR" sz="2800" b="1" dirty="0">
                    <a:solidFill>
                      <a:schemeClr val="accent1">
                        <a:lumMod val="50000"/>
                      </a:schemeClr>
                    </a:solidFill>
                    <a:effectLst>
                      <a:glow>
                        <a:srgbClr val="FF3399">
                          <a:alpha val="24000"/>
                        </a:srgbClr>
                      </a:glow>
                    </a:effectLst>
                    <a:latin typeface="Shabnam" panose="020B0603030804020204" pitchFamily="34" charset="-78"/>
                    <a:cs typeface="Shabnam" panose="020B0603030804020204" pitchFamily="34" charset="-78"/>
                  </a:rPr>
                  <a:t>تیتر عنوان را بنویسید</a:t>
                </a:r>
                <a:endParaRPr lang="en-US" sz="2800" b="1" dirty="0">
                  <a:solidFill>
                    <a:schemeClr val="accent1">
                      <a:lumMod val="50000"/>
                    </a:schemeClr>
                  </a:solidFill>
                  <a:effectLst>
                    <a:glow>
                      <a:srgbClr val="FF3399">
                        <a:alpha val="24000"/>
                      </a:srgbClr>
                    </a:glow>
                  </a:effectLst>
                  <a:latin typeface="Shabnam" panose="020B0603030804020204" pitchFamily="34" charset="-78"/>
                  <a:cs typeface="Shabnam" panose="020B0603030804020204" pitchFamily="34" charset="-78"/>
                </a:endParaRPr>
              </a:p>
            </p:txBody>
          </p:sp>
          <p:sp>
            <p:nvSpPr>
              <p:cNvPr id="187" name="TextBox 186"/>
              <p:cNvSpPr txBox="1"/>
              <p:nvPr/>
            </p:nvSpPr>
            <p:spPr>
              <a:xfrm>
                <a:off x="3894839" y="11129293"/>
                <a:ext cx="3613370" cy="101566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 rtl="1">
                  <a:lnSpc>
                    <a:spcPct val="150000"/>
                  </a:lnSpc>
                </a:pPr>
                <a:r>
                  <a:rPr lang="fa-IR" sz="2000" dirty="0">
                    <a:solidFill>
                      <a:srgbClr val="16191F"/>
                    </a:solidFill>
                    <a:latin typeface="Vazir" panose="020B0603030804020204" pitchFamily="34" charset="-78"/>
                    <a:cs typeface="Vazir" panose="020B0603030804020204" pitchFamily="34" charset="-78"/>
                  </a:rPr>
                  <a:t>فروشگاه مینارو ارائه دهنده انواع فایل های کاربردی</a:t>
                </a:r>
                <a:endParaRPr lang="en-US" sz="1800" b="1" dirty="0">
                  <a:solidFill>
                    <a:schemeClr val="bg1">
                      <a:lumMod val="65000"/>
                    </a:schemeClr>
                  </a:solidFill>
                  <a:effectLst>
                    <a:glow>
                      <a:srgbClr val="FF3399">
                        <a:alpha val="24000"/>
                      </a:srgbClr>
                    </a:glow>
                  </a:effectLst>
                  <a:latin typeface="Lato" panose="020F0502020204030203" pitchFamily="34" charset="0"/>
                </a:endParaRPr>
              </a:p>
            </p:txBody>
          </p:sp>
        </p:grpSp>
        <p:sp>
          <p:nvSpPr>
            <p:cNvPr id="185" name="Freeform 184"/>
            <p:cNvSpPr>
              <a:spLocks noEditPoints="1"/>
            </p:cNvSpPr>
            <p:nvPr/>
          </p:nvSpPr>
          <p:spPr bwMode="auto">
            <a:xfrm>
              <a:off x="14190224" y="3119675"/>
              <a:ext cx="702444" cy="701581"/>
            </a:xfrm>
            <a:custGeom>
              <a:avLst/>
              <a:gdLst>
                <a:gd name="T0" fmla="*/ 286 w 302"/>
                <a:gd name="T1" fmla="*/ 129 h 302"/>
                <a:gd name="T2" fmla="*/ 282 w 302"/>
                <a:gd name="T3" fmla="*/ 112 h 302"/>
                <a:gd name="T4" fmla="*/ 285 w 302"/>
                <a:gd name="T5" fmla="*/ 82 h 302"/>
                <a:gd name="T6" fmla="*/ 264 w 302"/>
                <a:gd name="T7" fmla="*/ 72 h 302"/>
                <a:gd name="T8" fmla="*/ 252 w 302"/>
                <a:gd name="T9" fmla="*/ 58 h 302"/>
                <a:gd name="T10" fmla="*/ 236 w 302"/>
                <a:gd name="T11" fmla="*/ 34 h 302"/>
                <a:gd name="T12" fmla="*/ 219 w 302"/>
                <a:gd name="T13" fmla="*/ 23 h 302"/>
                <a:gd name="T14" fmla="*/ 191 w 302"/>
                <a:gd name="T15" fmla="*/ 20 h 302"/>
                <a:gd name="T16" fmla="*/ 173 w 302"/>
                <a:gd name="T17" fmla="*/ 15 h 302"/>
                <a:gd name="T18" fmla="*/ 155 w 302"/>
                <a:gd name="T19" fmla="*/ 0 h 302"/>
                <a:gd name="T20" fmla="*/ 141 w 302"/>
                <a:gd name="T21" fmla="*/ 14 h 302"/>
                <a:gd name="T22" fmla="*/ 113 w 302"/>
                <a:gd name="T23" fmla="*/ 12 h 302"/>
                <a:gd name="T24" fmla="*/ 94 w 302"/>
                <a:gd name="T25" fmla="*/ 18 h 302"/>
                <a:gd name="T26" fmla="*/ 73 w 302"/>
                <a:gd name="T27" fmla="*/ 38 h 302"/>
                <a:gd name="T28" fmla="*/ 59 w 302"/>
                <a:gd name="T29" fmla="*/ 49 h 302"/>
                <a:gd name="T30" fmla="*/ 35 w 302"/>
                <a:gd name="T31" fmla="*/ 54 h 302"/>
                <a:gd name="T32" fmla="*/ 32 w 302"/>
                <a:gd name="T33" fmla="*/ 84 h 302"/>
                <a:gd name="T34" fmla="*/ 24 w 302"/>
                <a:gd name="T35" fmla="*/ 99 h 302"/>
                <a:gd name="T36" fmla="*/ 3 w 302"/>
                <a:gd name="T37" fmla="*/ 121 h 302"/>
                <a:gd name="T38" fmla="*/ 14 w 302"/>
                <a:gd name="T39" fmla="*/ 142 h 302"/>
                <a:gd name="T40" fmla="*/ 7 w 302"/>
                <a:gd name="T41" fmla="*/ 157 h 302"/>
                <a:gd name="T42" fmla="*/ 9 w 302"/>
                <a:gd name="T43" fmla="*/ 177 h 302"/>
                <a:gd name="T44" fmla="*/ 24 w 302"/>
                <a:gd name="T45" fmla="*/ 201 h 302"/>
                <a:gd name="T46" fmla="*/ 31 w 302"/>
                <a:gd name="T47" fmla="*/ 218 h 302"/>
                <a:gd name="T48" fmla="*/ 30 w 302"/>
                <a:gd name="T49" fmla="*/ 242 h 302"/>
                <a:gd name="T50" fmla="*/ 59 w 302"/>
                <a:gd name="T51" fmla="*/ 252 h 302"/>
                <a:gd name="T52" fmla="*/ 73 w 302"/>
                <a:gd name="T53" fmla="*/ 263 h 302"/>
                <a:gd name="T54" fmla="*/ 89 w 302"/>
                <a:gd name="T55" fmla="*/ 289 h 302"/>
                <a:gd name="T56" fmla="*/ 112 w 302"/>
                <a:gd name="T57" fmla="*/ 283 h 302"/>
                <a:gd name="T58" fmla="*/ 130 w 302"/>
                <a:gd name="T59" fmla="*/ 286 h 302"/>
                <a:gd name="T60" fmla="*/ 155 w 302"/>
                <a:gd name="T61" fmla="*/ 302 h 302"/>
                <a:gd name="T62" fmla="*/ 173 w 302"/>
                <a:gd name="T63" fmla="*/ 286 h 302"/>
                <a:gd name="T64" fmla="*/ 190 w 302"/>
                <a:gd name="T65" fmla="*/ 282 h 302"/>
                <a:gd name="T66" fmla="*/ 220 w 302"/>
                <a:gd name="T67" fmla="*/ 285 h 302"/>
                <a:gd name="T68" fmla="*/ 230 w 302"/>
                <a:gd name="T69" fmla="*/ 263 h 302"/>
                <a:gd name="T70" fmla="*/ 243 w 302"/>
                <a:gd name="T71" fmla="*/ 251 h 302"/>
                <a:gd name="T72" fmla="*/ 268 w 302"/>
                <a:gd name="T73" fmla="*/ 236 h 302"/>
                <a:gd name="T74" fmla="*/ 278 w 302"/>
                <a:gd name="T75" fmla="*/ 219 h 302"/>
                <a:gd name="T76" fmla="*/ 282 w 302"/>
                <a:gd name="T77" fmla="*/ 190 h 302"/>
                <a:gd name="T78" fmla="*/ 287 w 302"/>
                <a:gd name="T79" fmla="*/ 173 h 302"/>
                <a:gd name="T80" fmla="*/ 302 w 302"/>
                <a:gd name="T81" fmla="*/ 155 h 302"/>
                <a:gd name="T82" fmla="*/ 170 w 302"/>
                <a:gd name="T83" fmla="*/ 59 h 302"/>
                <a:gd name="T84" fmla="*/ 160 w 302"/>
                <a:gd name="T85" fmla="*/ 111 h 302"/>
                <a:gd name="T86" fmla="*/ 143 w 302"/>
                <a:gd name="T87" fmla="*/ 110 h 302"/>
                <a:gd name="T88" fmla="*/ 98 w 302"/>
                <a:gd name="T89" fmla="*/ 73 h 302"/>
                <a:gd name="T90" fmla="*/ 117 w 302"/>
                <a:gd name="T91" fmla="*/ 128 h 302"/>
                <a:gd name="T92" fmla="*/ 59 w 302"/>
                <a:gd name="T93" fmla="*/ 132 h 302"/>
                <a:gd name="T94" fmla="*/ 110 w 302"/>
                <a:gd name="T95" fmla="*/ 159 h 302"/>
                <a:gd name="T96" fmla="*/ 143 w 302"/>
                <a:gd name="T97" fmla="*/ 191 h 302"/>
                <a:gd name="T98" fmla="*/ 128 w 302"/>
                <a:gd name="T99" fmla="*/ 185 h 302"/>
                <a:gd name="T100" fmla="*/ 130 w 302"/>
                <a:gd name="T101" fmla="*/ 171 h 302"/>
                <a:gd name="T102" fmla="*/ 203 w 302"/>
                <a:gd name="T103" fmla="*/ 229 h 302"/>
                <a:gd name="T104" fmla="*/ 172 w 302"/>
                <a:gd name="T105" fmla="*/ 185 h 302"/>
                <a:gd name="T106" fmla="*/ 229 w 302"/>
                <a:gd name="T107" fmla="*/ 203 h 302"/>
                <a:gd name="T108" fmla="*/ 191 w 302"/>
                <a:gd name="T109" fmla="*/ 159 h 302"/>
                <a:gd name="T110" fmla="*/ 191 w 302"/>
                <a:gd name="T111" fmla="*/ 143 h 302"/>
                <a:gd name="T112" fmla="*/ 230 w 302"/>
                <a:gd name="T113" fmla="*/ 99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02" h="302">
                  <a:moveTo>
                    <a:pt x="302" y="147"/>
                  </a:moveTo>
                  <a:cubicBezTo>
                    <a:pt x="300" y="146"/>
                    <a:pt x="297" y="145"/>
                    <a:pt x="295" y="145"/>
                  </a:cubicBezTo>
                  <a:cubicBezTo>
                    <a:pt x="293" y="144"/>
                    <a:pt x="290" y="143"/>
                    <a:pt x="288" y="142"/>
                  </a:cubicBezTo>
                  <a:cubicBezTo>
                    <a:pt x="287" y="142"/>
                    <a:pt x="287" y="142"/>
                    <a:pt x="287" y="142"/>
                  </a:cubicBezTo>
                  <a:cubicBezTo>
                    <a:pt x="287" y="141"/>
                    <a:pt x="287" y="141"/>
                    <a:pt x="287" y="141"/>
                  </a:cubicBezTo>
                  <a:cubicBezTo>
                    <a:pt x="287" y="137"/>
                    <a:pt x="287" y="133"/>
                    <a:pt x="286" y="130"/>
                  </a:cubicBezTo>
                  <a:cubicBezTo>
                    <a:pt x="286" y="129"/>
                    <a:pt x="286" y="129"/>
                    <a:pt x="286" y="129"/>
                  </a:cubicBezTo>
                  <a:cubicBezTo>
                    <a:pt x="287" y="128"/>
                    <a:pt x="287" y="128"/>
                    <a:pt x="287" y="128"/>
                  </a:cubicBezTo>
                  <a:cubicBezTo>
                    <a:pt x="289" y="127"/>
                    <a:pt x="291" y="126"/>
                    <a:pt x="293" y="125"/>
                  </a:cubicBezTo>
                  <a:cubicBezTo>
                    <a:pt x="295" y="123"/>
                    <a:pt x="297" y="122"/>
                    <a:pt x="299" y="121"/>
                  </a:cubicBezTo>
                  <a:cubicBezTo>
                    <a:pt x="299" y="118"/>
                    <a:pt x="298" y="116"/>
                    <a:pt x="297" y="113"/>
                  </a:cubicBezTo>
                  <a:cubicBezTo>
                    <a:pt x="295" y="113"/>
                    <a:pt x="293" y="113"/>
                    <a:pt x="290" y="113"/>
                  </a:cubicBezTo>
                  <a:cubicBezTo>
                    <a:pt x="288" y="112"/>
                    <a:pt x="285" y="112"/>
                    <a:pt x="283" y="112"/>
                  </a:cubicBezTo>
                  <a:cubicBezTo>
                    <a:pt x="282" y="112"/>
                    <a:pt x="282" y="112"/>
                    <a:pt x="282" y="112"/>
                  </a:cubicBezTo>
                  <a:cubicBezTo>
                    <a:pt x="282" y="111"/>
                    <a:pt x="282" y="111"/>
                    <a:pt x="282" y="111"/>
                  </a:cubicBezTo>
                  <a:cubicBezTo>
                    <a:pt x="281" y="108"/>
                    <a:pt x="279" y="104"/>
                    <a:pt x="278" y="100"/>
                  </a:cubicBezTo>
                  <a:cubicBezTo>
                    <a:pt x="278" y="99"/>
                    <a:pt x="278" y="99"/>
                    <a:pt x="278" y="99"/>
                  </a:cubicBezTo>
                  <a:cubicBezTo>
                    <a:pt x="278" y="99"/>
                    <a:pt x="278" y="99"/>
                    <a:pt x="278" y="99"/>
                  </a:cubicBezTo>
                  <a:cubicBezTo>
                    <a:pt x="280" y="97"/>
                    <a:pt x="282" y="95"/>
                    <a:pt x="284" y="94"/>
                  </a:cubicBezTo>
                  <a:cubicBezTo>
                    <a:pt x="285" y="92"/>
                    <a:pt x="287" y="90"/>
                    <a:pt x="289" y="89"/>
                  </a:cubicBezTo>
                  <a:cubicBezTo>
                    <a:pt x="288" y="86"/>
                    <a:pt x="286" y="84"/>
                    <a:pt x="285" y="82"/>
                  </a:cubicBezTo>
                  <a:cubicBezTo>
                    <a:pt x="283" y="82"/>
                    <a:pt x="281" y="82"/>
                    <a:pt x="278" y="83"/>
                  </a:cubicBezTo>
                  <a:cubicBezTo>
                    <a:pt x="276" y="83"/>
                    <a:pt x="273" y="83"/>
                    <a:pt x="271" y="84"/>
                  </a:cubicBezTo>
                  <a:cubicBezTo>
                    <a:pt x="270" y="84"/>
                    <a:pt x="270" y="84"/>
                    <a:pt x="270" y="84"/>
                  </a:cubicBezTo>
                  <a:cubicBezTo>
                    <a:pt x="270" y="83"/>
                    <a:pt x="270" y="83"/>
                    <a:pt x="270" y="83"/>
                  </a:cubicBezTo>
                  <a:cubicBezTo>
                    <a:pt x="268" y="80"/>
                    <a:pt x="266" y="76"/>
                    <a:pt x="264" y="73"/>
                  </a:cubicBezTo>
                  <a:cubicBezTo>
                    <a:pt x="263" y="72"/>
                    <a:pt x="263" y="72"/>
                    <a:pt x="263" y="72"/>
                  </a:cubicBezTo>
                  <a:cubicBezTo>
                    <a:pt x="264" y="72"/>
                    <a:pt x="264" y="72"/>
                    <a:pt x="264" y="72"/>
                  </a:cubicBezTo>
                  <a:cubicBezTo>
                    <a:pt x="265" y="70"/>
                    <a:pt x="266" y="68"/>
                    <a:pt x="268" y="66"/>
                  </a:cubicBezTo>
                  <a:cubicBezTo>
                    <a:pt x="269" y="64"/>
                    <a:pt x="270" y="62"/>
                    <a:pt x="271" y="60"/>
                  </a:cubicBezTo>
                  <a:cubicBezTo>
                    <a:pt x="270" y="58"/>
                    <a:pt x="268" y="56"/>
                    <a:pt x="267" y="54"/>
                  </a:cubicBezTo>
                  <a:cubicBezTo>
                    <a:pt x="264" y="54"/>
                    <a:pt x="262" y="55"/>
                    <a:pt x="260" y="56"/>
                  </a:cubicBezTo>
                  <a:cubicBezTo>
                    <a:pt x="258" y="57"/>
                    <a:pt x="255" y="58"/>
                    <a:pt x="253" y="59"/>
                  </a:cubicBezTo>
                  <a:cubicBezTo>
                    <a:pt x="252" y="59"/>
                    <a:pt x="252" y="59"/>
                    <a:pt x="252" y="59"/>
                  </a:cubicBezTo>
                  <a:cubicBezTo>
                    <a:pt x="252" y="58"/>
                    <a:pt x="252" y="58"/>
                    <a:pt x="252" y="58"/>
                  </a:cubicBezTo>
                  <a:cubicBezTo>
                    <a:pt x="249" y="55"/>
                    <a:pt x="246" y="53"/>
                    <a:pt x="243" y="50"/>
                  </a:cubicBezTo>
                  <a:cubicBezTo>
                    <a:pt x="243" y="49"/>
                    <a:pt x="243" y="49"/>
                    <a:pt x="243" y="49"/>
                  </a:cubicBezTo>
                  <a:cubicBezTo>
                    <a:pt x="243" y="49"/>
                    <a:pt x="243" y="49"/>
                    <a:pt x="243" y="49"/>
                  </a:cubicBezTo>
                  <a:cubicBezTo>
                    <a:pt x="244" y="47"/>
                    <a:pt x="245" y="44"/>
                    <a:pt x="246" y="42"/>
                  </a:cubicBezTo>
                  <a:cubicBezTo>
                    <a:pt x="247" y="40"/>
                    <a:pt x="247" y="37"/>
                    <a:pt x="248" y="35"/>
                  </a:cubicBezTo>
                  <a:cubicBezTo>
                    <a:pt x="246" y="33"/>
                    <a:pt x="244" y="32"/>
                    <a:pt x="242" y="30"/>
                  </a:cubicBezTo>
                  <a:cubicBezTo>
                    <a:pt x="240" y="31"/>
                    <a:pt x="238" y="33"/>
                    <a:pt x="236" y="34"/>
                  </a:cubicBezTo>
                  <a:cubicBezTo>
                    <a:pt x="234" y="36"/>
                    <a:pt x="232" y="37"/>
                    <a:pt x="230" y="38"/>
                  </a:cubicBezTo>
                  <a:cubicBezTo>
                    <a:pt x="229" y="39"/>
                    <a:pt x="229" y="39"/>
                    <a:pt x="229" y="39"/>
                  </a:cubicBezTo>
                  <a:cubicBezTo>
                    <a:pt x="228" y="38"/>
                    <a:pt x="228" y="38"/>
                    <a:pt x="228" y="38"/>
                  </a:cubicBezTo>
                  <a:cubicBezTo>
                    <a:pt x="225" y="36"/>
                    <a:pt x="222" y="34"/>
                    <a:pt x="219" y="32"/>
                  </a:cubicBezTo>
                  <a:cubicBezTo>
                    <a:pt x="218" y="32"/>
                    <a:pt x="218" y="32"/>
                    <a:pt x="218" y="32"/>
                  </a:cubicBezTo>
                  <a:cubicBezTo>
                    <a:pt x="218" y="31"/>
                    <a:pt x="218" y="31"/>
                    <a:pt x="218" y="31"/>
                  </a:cubicBezTo>
                  <a:cubicBezTo>
                    <a:pt x="218" y="28"/>
                    <a:pt x="219" y="26"/>
                    <a:pt x="219" y="23"/>
                  </a:cubicBezTo>
                  <a:cubicBezTo>
                    <a:pt x="219" y="21"/>
                    <a:pt x="220" y="19"/>
                    <a:pt x="220" y="16"/>
                  </a:cubicBezTo>
                  <a:cubicBezTo>
                    <a:pt x="218" y="15"/>
                    <a:pt x="215" y="14"/>
                    <a:pt x="213" y="13"/>
                  </a:cubicBezTo>
                  <a:cubicBezTo>
                    <a:pt x="211" y="15"/>
                    <a:pt x="210" y="16"/>
                    <a:pt x="208" y="18"/>
                  </a:cubicBezTo>
                  <a:cubicBezTo>
                    <a:pt x="206" y="20"/>
                    <a:pt x="205" y="22"/>
                    <a:pt x="203" y="23"/>
                  </a:cubicBezTo>
                  <a:cubicBezTo>
                    <a:pt x="202" y="24"/>
                    <a:pt x="202" y="24"/>
                    <a:pt x="202" y="24"/>
                  </a:cubicBezTo>
                  <a:cubicBezTo>
                    <a:pt x="202" y="24"/>
                    <a:pt x="202" y="24"/>
                    <a:pt x="202" y="24"/>
                  </a:cubicBezTo>
                  <a:cubicBezTo>
                    <a:pt x="198" y="22"/>
                    <a:pt x="194" y="21"/>
                    <a:pt x="191" y="20"/>
                  </a:cubicBezTo>
                  <a:cubicBezTo>
                    <a:pt x="190" y="20"/>
                    <a:pt x="190" y="20"/>
                    <a:pt x="190" y="20"/>
                  </a:cubicBezTo>
                  <a:cubicBezTo>
                    <a:pt x="190" y="19"/>
                    <a:pt x="190" y="19"/>
                    <a:pt x="190" y="19"/>
                  </a:cubicBezTo>
                  <a:cubicBezTo>
                    <a:pt x="189" y="17"/>
                    <a:pt x="189" y="14"/>
                    <a:pt x="189" y="12"/>
                  </a:cubicBezTo>
                  <a:cubicBezTo>
                    <a:pt x="189" y="9"/>
                    <a:pt x="189" y="7"/>
                    <a:pt x="188" y="4"/>
                  </a:cubicBezTo>
                  <a:cubicBezTo>
                    <a:pt x="186" y="4"/>
                    <a:pt x="183" y="3"/>
                    <a:pt x="181" y="3"/>
                  </a:cubicBezTo>
                  <a:cubicBezTo>
                    <a:pt x="180" y="4"/>
                    <a:pt x="178" y="7"/>
                    <a:pt x="177" y="9"/>
                  </a:cubicBezTo>
                  <a:cubicBezTo>
                    <a:pt x="176" y="11"/>
                    <a:pt x="175" y="13"/>
                    <a:pt x="173" y="15"/>
                  </a:cubicBezTo>
                  <a:cubicBezTo>
                    <a:pt x="173" y="16"/>
                    <a:pt x="173" y="16"/>
                    <a:pt x="173" y="16"/>
                  </a:cubicBezTo>
                  <a:cubicBezTo>
                    <a:pt x="172" y="16"/>
                    <a:pt x="172" y="16"/>
                    <a:pt x="172" y="16"/>
                  </a:cubicBezTo>
                  <a:cubicBezTo>
                    <a:pt x="168" y="15"/>
                    <a:pt x="165" y="15"/>
                    <a:pt x="161" y="14"/>
                  </a:cubicBezTo>
                  <a:cubicBezTo>
                    <a:pt x="160" y="14"/>
                    <a:pt x="160" y="14"/>
                    <a:pt x="160" y="14"/>
                  </a:cubicBezTo>
                  <a:cubicBezTo>
                    <a:pt x="159" y="14"/>
                    <a:pt x="159" y="14"/>
                    <a:pt x="159" y="14"/>
                  </a:cubicBezTo>
                  <a:cubicBezTo>
                    <a:pt x="159" y="11"/>
                    <a:pt x="158" y="9"/>
                    <a:pt x="157" y="7"/>
                  </a:cubicBezTo>
                  <a:cubicBezTo>
                    <a:pt x="156" y="4"/>
                    <a:pt x="156" y="2"/>
                    <a:pt x="155" y="0"/>
                  </a:cubicBezTo>
                  <a:cubicBezTo>
                    <a:pt x="155" y="0"/>
                    <a:pt x="155" y="0"/>
                    <a:pt x="155" y="0"/>
                  </a:cubicBezTo>
                  <a:cubicBezTo>
                    <a:pt x="152" y="0"/>
                    <a:pt x="150" y="0"/>
                    <a:pt x="147" y="0"/>
                  </a:cubicBezTo>
                  <a:cubicBezTo>
                    <a:pt x="147" y="0"/>
                    <a:pt x="147" y="0"/>
                    <a:pt x="147" y="0"/>
                  </a:cubicBezTo>
                  <a:cubicBezTo>
                    <a:pt x="146" y="2"/>
                    <a:pt x="145" y="4"/>
                    <a:pt x="145" y="7"/>
                  </a:cubicBezTo>
                  <a:cubicBezTo>
                    <a:pt x="144" y="9"/>
                    <a:pt x="143" y="11"/>
                    <a:pt x="142" y="14"/>
                  </a:cubicBezTo>
                  <a:cubicBezTo>
                    <a:pt x="142" y="14"/>
                    <a:pt x="142" y="14"/>
                    <a:pt x="142" y="14"/>
                  </a:cubicBezTo>
                  <a:cubicBezTo>
                    <a:pt x="141" y="14"/>
                    <a:pt x="141" y="14"/>
                    <a:pt x="141" y="14"/>
                  </a:cubicBezTo>
                  <a:cubicBezTo>
                    <a:pt x="137" y="15"/>
                    <a:pt x="133" y="15"/>
                    <a:pt x="130" y="16"/>
                  </a:cubicBezTo>
                  <a:cubicBezTo>
                    <a:pt x="129" y="16"/>
                    <a:pt x="129" y="16"/>
                    <a:pt x="129" y="16"/>
                  </a:cubicBezTo>
                  <a:cubicBezTo>
                    <a:pt x="129" y="15"/>
                    <a:pt x="129" y="15"/>
                    <a:pt x="129" y="15"/>
                  </a:cubicBezTo>
                  <a:cubicBezTo>
                    <a:pt x="127" y="13"/>
                    <a:pt x="126" y="11"/>
                    <a:pt x="125" y="9"/>
                  </a:cubicBezTo>
                  <a:cubicBezTo>
                    <a:pt x="123" y="7"/>
                    <a:pt x="122" y="4"/>
                    <a:pt x="121" y="3"/>
                  </a:cubicBezTo>
                  <a:cubicBezTo>
                    <a:pt x="118" y="3"/>
                    <a:pt x="116" y="4"/>
                    <a:pt x="113" y="4"/>
                  </a:cubicBezTo>
                  <a:cubicBezTo>
                    <a:pt x="113" y="7"/>
                    <a:pt x="113" y="9"/>
                    <a:pt x="113" y="12"/>
                  </a:cubicBezTo>
                  <a:cubicBezTo>
                    <a:pt x="113" y="14"/>
                    <a:pt x="112" y="17"/>
                    <a:pt x="112" y="19"/>
                  </a:cubicBezTo>
                  <a:cubicBezTo>
                    <a:pt x="112" y="20"/>
                    <a:pt x="112" y="20"/>
                    <a:pt x="112" y="20"/>
                  </a:cubicBezTo>
                  <a:cubicBezTo>
                    <a:pt x="111" y="20"/>
                    <a:pt x="111" y="20"/>
                    <a:pt x="111" y="20"/>
                  </a:cubicBezTo>
                  <a:cubicBezTo>
                    <a:pt x="108" y="21"/>
                    <a:pt x="104" y="22"/>
                    <a:pt x="100" y="24"/>
                  </a:cubicBezTo>
                  <a:cubicBezTo>
                    <a:pt x="100" y="24"/>
                    <a:pt x="100" y="24"/>
                    <a:pt x="100" y="24"/>
                  </a:cubicBezTo>
                  <a:cubicBezTo>
                    <a:pt x="99" y="23"/>
                    <a:pt x="99" y="23"/>
                    <a:pt x="99" y="23"/>
                  </a:cubicBezTo>
                  <a:cubicBezTo>
                    <a:pt x="97" y="22"/>
                    <a:pt x="96" y="20"/>
                    <a:pt x="94" y="18"/>
                  </a:cubicBezTo>
                  <a:cubicBezTo>
                    <a:pt x="92" y="16"/>
                    <a:pt x="90" y="15"/>
                    <a:pt x="89" y="13"/>
                  </a:cubicBezTo>
                  <a:cubicBezTo>
                    <a:pt x="86" y="14"/>
                    <a:pt x="84" y="15"/>
                    <a:pt x="82" y="16"/>
                  </a:cubicBezTo>
                  <a:cubicBezTo>
                    <a:pt x="82" y="19"/>
                    <a:pt x="82" y="21"/>
                    <a:pt x="83" y="23"/>
                  </a:cubicBezTo>
                  <a:cubicBezTo>
                    <a:pt x="83" y="26"/>
                    <a:pt x="83" y="28"/>
                    <a:pt x="84" y="31"/>
                  </a:cubicBezTo>
                  <a:cubicBezTo>
                    <a:pt x="84" y="32"/>
                    <a:pt x="84" y="32"/>
                    <a:pt x="84" y="32"/>
                  </a:cubicBezTo>
                  <a:cubicBezTo>
                    <a:pt x="83" y="32"/>
                    <a:pt x="83" y="32"/>
                    <a:pt x="83" y="32"/>
                  </a:cubicBezTo>
                  <a:cubicBezTo>
                    <a:pt x="80" y="34"/>
                    <a:pt x="76" y="36"/>
                    <a:pt x="73" y="38"/>
                  </a:cubicBezTo>
                  <a:cubicBezTo>
                    <a:pt x="73" y="39"/>
                    <a:pt x="73" y="39"/>
                    <a:pt x="73" y="39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0" y="37"/>
                    <a:pt x="68" y="36"/>
                    <a:pt x="66" y="34"/>
                  </a:cubicBezTo>
                  <a:cubicBezTo>
                    <a:pt x="64" y="33"/>
                    <a:pt x="62" y="31"/>
                    <a:pt x="60" y="30"/>
                  </a:cubicBezTo>
                  <a:cubicBezTo>
                    <a:pt x="58" y="32"/>
                    <a:pt x="56" y="33"/>
                    <a:pt x="54" y="35"/>
                  </a:cubicBezTo>
                  <a:cubicBezTo>
                    <a:pt x="54" y="37"/>
                    <a:pt x="55" y="40"/>
                    <a:pt x="56" y="42"/>
                  </a:cubicBezTo>
                  <a:cubicBezTo>
                    <a:pt x="57" y="44"/>
                    <a:pt x="58" y="47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8" y="50"/>
                    <a:pt x="58" y="50"/>
                    <a:pt x="58" y="50"/>
                  </a:cubicBezTo>
                  <a:cubicBezTo>
                    <a:pt x="56" y="53"/>
                    <a:pt x="53" y="55"/>
                    <a:pt x="50" y="58"/>
                  </a:cubicBezTo>
                  <a:cubicBezTo>
                    <a:pt x="50" y="59"/>
                    <a:pt x="50" y="59"/>
                    <a:pt x="50" y="59"/>
                  </a:cubicBezTo>
                  <a:cubicBezTo>
                    <a:pt x="49" y="59"/>
                    <a:pt x="49" y="59"/>
                    <a:pt x="49" y="59"/>
                  </a:cubicBezTo>
                  <a:cubicBezTo>
                    <a:pt x="47" y="58"/>
                    <a:pt x="44" y="57"/>
                    <a:pt x="42" y="56"/>
                  </a:cubicBezTo>
                  <a:cubicBezTo>
                    <a:pt x="40" y="55"/>
                    <a:pt x="37" y="54"/>
                    <a:pt x="35" y="54"/>
                  </a:cubicBezTo>
                  <a:cubicBezTo>
                    <a:pt x="33" y="56"/>
                    <a:pt x="32" y="58"/>
                    <a:pt x="30" y="60"/>
                  </a:cubicBezTo>
                  <a:cubicBezTo>
                    <a:pt x="32" y="62"/>
                    <a:pt x="33" y="64"/>
                    <a:pt x="34" y="66"/>
                  </a:cubicBezTo>
                  <a:cubicBezTo>
                    <a:pt x="36" y="68"/>
                    <a:pt x="37" y="70"/>
                    <a:pt x="38" y="72"/>
                  </a:cubicBezTo>
                  <a:cubicBezTo>
                    <a:pt x="39" y="72"/>
                    <a:pt x="39" y="72"/>
                    <a:pt x="39" y="72"/>
                  </a:cubicBezTo>
                  <a:cubicBezTo>
                    <a:pt x="38" y="73"/>
                    <a:pt x="38" y="73"/>
                    <a:pt x="38" y="73"/>
                  </a:cubicBezTo>
                  <a:cubicBezTo>
                    <a:pt x="36" y="76"/>
                    <a:pt x="34" y="80"/>
                    <a:pt x="32" y="83"/>
                  </a:cubicBezTo>
                  <a:cubicBezTo>
                    <a:pt x="32" y="84"/>
                    <a:pt x="32" y="84"/>
                    <a:pt x="32" y="84"/>
                  </a:cubicBezTo>
                  <a:cubicBezTo>
                    <a:pt x="31" y="84"/>
                    <a:pt x="31" y="84"/>
                    <a:pt x="31" y="84"/>
                  </a:cubicBezTo>
                  <a:cubicBezTo>
                    <a:pt x="29" y="83"/>
                    <a:pt x="26" y="83"/>
                    <a:pt x="24" y="83"/>
                  </a:cubicBezTo>
                  <a:cubicBezTo>
                    <a:pt x="21" y="82"/>
                    <a:pt x="19" y="82"/>
                    <a:pt x="17" y="82"/>
                  </a:cubicBezTo>
                  <a:cubicBezTo>
                    <a:pt x="15" y="84"/>
                    <a:pt x="14" y="86"/>
                    <a:pt x="13" y="89"/>
                  </a:cubicBezTo>
                  <a:cubicBezTo>
                    <a:pt x="15" y="90"/>
                    <a:pt x="16" y="92"/>
                    <a:pt x="18" y="94"/>
                  </a:cubicBezTo>
                  <a:cubicBezTo>
                    <a:pt x="20" y="95"/>
                    <a:pt x="22" y="97"/>
                    <a:pt x="24" y="99"/>
                  </a:cubicBezTo>
                  <a:cubicBezTo>
                    <a:pt x="24" y="99"/>
                    <a:pt x="24" y="99"/>
                    <a:pt x="24" y="99"/>
                  </a:cubicBezTo>
                  <a:cubicBezTo>
                    <a:pt x="24" y="100"/>
                    <a:pt x="24" y="100"/>
                    <a:pt x="24" y="100"/>
                  </a:cubicBezTo>
                  <a:cubicBezTo>
                    <a:pt x="22" y="104"/>
                    <a:pt x="21" y="108"/>
                    <a:pt x="20" y="111"/>
                  </a:cubicBezTo>
                  <a:cubicBezTo>
                    <a:pt x="20" y="112"/>
                    <a:pt x="20" y="112"/>
                    <a:pt x="20" y="112"/>
                  </a:cubicBezTo>
                  <a:cubicBezTo>
                    <a:pt x="19" y="112"/>
                    <a:pt x="19" y="112"/>
                    <a:pt x="19" y="112"/>
                  </a:cubicBezTo>
                  <a:cubicBezTo>
                    <a:pt x="17" y="112"/>
                    <a:pt x="14" y="112"/>
                    <a:pt x="12" y="113"/>
                  </a:cubicBezTo>
                  <a:cubicBezTo>
                    <a:pt x="9" y="113"/>
                    <a:pt x="7" y="113"/>
                    <a:pt x="4" y="113"/>
                  </a:cubicBezTo>
                  <a:cubicBezTo>
                    <a:pt x="4" y="116"/>
                    <a:pt x="3" y="118"/>
                    <a:pt x="3" y="121"/>
                  </a:cubicBezTo>
                  <a:cubicBezTo>
                    <a:pt x="5" y="122"/>
                    <a:pt x="7" y="123"/>
                    <a:pt x="9" y="125"/>
                  </a:cubicBezTo>
                  <a:cubicBezTo>
                    <a:pt x="11" y="126"/>
                    <a:pt x="13" y="127"/>
                    <a:pt x="15" y="128"/>
                  </a:cubicBezTo>
                  <a:cubicBezTo>
                    <a:pt x="16" y="129"/>
                    <a:pt x="16" y="129"/>
                    <a:pt x="16" y="129"/>
                  </a:cubicBezTo>
                  <a:cubicBezTo>
                    <a:pt x="16" y="130"/>
                    <a:pt x="16" y="130"/>
                    <a:pt x="16" y="130"/>
                  </a:cubicBezTo>
                  <a:cubicBezTo>
                    <a:pt x="15" y="133"/>
                    <a:pt x="15" y="137"/>
                    <a:pt x="15" y="141"/>
                  </a:cubicBezTo>
                  <a:cubicBezTo>
                    <a:pt x="14" y="142"/>
                    <a:pt x="14" y="142"/>
                    <a:pt x="14" y="142"/>
                  </a:cubicBezTo>
                  <a:cubicBezTo>
                    <a:pt x="14" y="142"/>
                    <a:pt x="14" y="142"/>
                    <a:pt x="14" y="142"/>
                  </a:cubicBezTo>
                  <a:cubicBezTo>
                    <a:pt x="12" y="143"/>
                    <a:pt x="9" y="144"/>
                    <a:pt x="7" y="145"/>
                  </a:cubicBezTo>
                  <a:cubicBezTo>
                    <a:pt x="4" y="145"/>
                    <a:pt x="2" y="146"/>
                    <a:pt x="0" y="147"/>
                  </a:cubicBezTo>
                  <a:cubicBezTo>
                    <a:pt x="0" y="147"/>
                    <a:pt x="0" y="147"/>
                    <a:pt x="0" y="147"/>
                  </a:cubicBezTo>
                  <a:cubicBezTo>
                    <a:pt x="0" y="148"/>
                    <a:pt x="0" y="150"/>
                    <a:pt x="0" y="151"/>
                  </a:cubicBezTo>
                  <a:cubicBezTo>
                    <a:pt x="0" y="152"/>
                    <a:pt x="0" y="153"/>
                    <a:pt x="0" y="155"/>
                  </a:cubicBezTo>
                  <a:cubicBezTo>
                    <a:pt x="0" y="155"/>
                    <a:pt x="0" y="155"/>
                    <a:pt x="0" y="155"/>
                  </a:cubicBezTo>
                  <a:cubicBezTo>
                    <a:pt x="2" y="156"/>
                    <a:pt x="4" y="156"/>
                    <a:pt x="7" y="157"/>
                  </a:cubicBezTo>
                  <a:cubicBezTo>
                    <a:pt x="9" y="158"/>
                    <a:pt x="12" y="158"/>
                    <a:pt x="14" y="159"/>
                  </a:cubicBezTo>
                  <a:cubicBezTo>
                    <a:pt x="14" y="160"/>
                    <a:pt x="14" y="160"/>
                    <a:pt x="14" y="160"/>
                  </a:cubicBezTo>
                  <a:cubicBezTo>
                    <a:pt x="15" y="160"/>
                    <a:pt x="15" y="160"/>
                    <a:pt x="15" y="160"/>
                  </a:cubicBezTo>
                  <a:cubicBezTo>
                    <a:pt x="15" y="165"/>
                    <a:pt x="15" y="168"/>
                    <a:pt x="16" y="172"/>
                  </a:cubicBezTo>
                  <a:cubicBezTo>
                    <a:pt x="16" y="173"/>
                    <a:pt x="16" y="173"/>
                    <a:pt x="16" y="173"/>
                  </a:cubicBezTo>
                  <a:cubicBezTo>
                    <a:pt x="15" y="173"/>
                    <a:pt x="15" y="173"/>
                    <a:pt x="15" y="173"/>
                  </a:cubicBezTo>
                  <a:cubicBezTo>
                    <a:pt x="13" y="174"/>
                    <a:pt x="11" y="176"/>
                    <a:pt x="9" y="177"/>
                  </a:cubicBezTo>
                  <a:cubicBezTo>
                    <a:pt x="7" y="178"/>
                    <a:pt x="5" y="179"/>
                    <a:pt x="3" y="181"/>
                  </a:cubicBezTo>
                  <a:cubicBezTo>
                    <a:pt x="3" y="183"/>
                    <a:pt x="4" y="186"/>
                    <a:pt x="4" y="188"/>
                  </a:cubicBezTo>
                  <a:cubicBezTo>
                    <a:pt x="7" y="189"/>
                    <a:pt x="9" y="189"/>
                    <a:pt x="12" y="189"/>
                  </a:cubicBezTo>
                  <a:cubicBezTo>
                    <a:pt x="14" y="189"/>
                    <a:pt x="17" y="189"/>
                    <a:pt x="19" y="190"/>
                  </a:cubicBezTo>
                  <a:cubicBezTo>
                    <a:pt x="20" y="190"/>
                    <a:pt x="20" y="190"/>
                    <a:pt x="20" y="190"/>
                  </a:cubicBezTo>
                  <a:cubicBezTo>
                    <a:pt x="20" y="190"/>
                    <a:pt x="20" y="190"/>
                    <a:pt x="20" y="190"/>
                  </a:cubicBezTo>
                  <a:cubicBezTo>
                    <a:pt x="21" y="194"/>
                    <a:pt x="22" y="198"/>
                    <a:pt x="24" y="201"/>
                  </a:cubicBezTo>
                  <a:cubicBezTo>
                    <a:pt x="24" y="202"/>
                    <a:pt x="24" y="202"/>
                    <a:pt x="24" y="202"/>
                  </a:cubicBezTo>
                  <a:cubicBezTo>
                    <a:pt x="24" y="203"/>
                    <a:pt x="24" y="203"/>
                    <a:pt x="24" y="203"/>
                  </a:cubicBezTo>
                  <a:cubicBezTo>
                    <a:pt x="22" y="204"/>
                    <a:pt x="20" y="206"/>
                    <a:pt x="18" y="208"/>
                  </a:cubicBezTo>
                  <a:cubicBezTo>
                    <a:pt x="16" y="210"/>
                    <a:pt x="15" y="211"/>
                    <a:pt x="13" y="213"/>
                  </a:cubicBezTo>
                  <a:cubicBezTo>
                    <a:pt x="14" y="215"/>
                    <a:pt x="15" y="218"/>
                    <a:pt x="17" y="220"/>
                  </a:cubicBezTo>
                  <a:cubicBezTo>
                    <a:pt x="19" y="220"/>
                    <a:pt x="21" y="219"/>
                    <a:pt x="24" y="219"/>
                  </a:cubicBezTo>
                  <a:cubicBezTo>
                    <a:pt x="26" y="219"/>
                    <a:pt x="29" y="218"/>
                    <a:pt x="31" y="218"/>
                  </a:cubicBezTo>
                  <a:cubicBezTo>
                    <a:pt x="32" y="218"/>
                    <a:pt x="32" y="218"/>
                    <a:pt x="32" y="218"/>
                  </a:cubicBezTo>
                  <a:cubicBezTo>
                    <a:pt x="32" y="219"/>
                    <a:pt x="32" y="219"/>
                    <a:pt x="32" y="219"/>
                  </a:cubicBezTo>
                  <a:cubicBezTo>
                    <a:pt x="34" y="222"/>
                    <a:pt x="36" y="225"/>
                    <a:pt x="38" y="228"/>
                  </a:cubicBezTo>
                  <a:cubicBezTo>
                    <a:pt x="39" y="229"/>
                    <a:pt x="39" y="229"/>
                    <a:pt x="39" y="229"/>
                  </a:cubicBezTo>
                  <a:cubicBezTo>
                    <a:pt x="38" y="230"/>
                    <a:pt x="38" y="230"/>
                    <a:pt x="38" y="230"/>
                  </a:cubicBezTo>
                  <a:cubicBezTo>
                    <a:pt x="37" y="232"/>
                    <a:pt x="36" y="234"/>
                    <a:pt x="34" y="236"/>
                  </a:cubicBezTo>
                  <a:cubicBezTo>
                    <a:pt x="33" y="238"/>
                    <a:pt x="32" y="240"/>
                    <a:pt x="30" y="242"/>
                  </a:cubicBezTo>
                  <a:cubicBezTo>
                    <a:pt x="32" y="244"/>
                    <a:pt x="33" y="246"/>
                    <a:pt x="35" y="248"/>
                  </a:cubicBezTo>
                  <a:cubicBezTo>
                    <a:pt x="37" y="247"/>
                    <a:pt x="40" y="246"/>
                    <a:pt x="42" y="246"/>
                  </a:cubicBezTo>
                  <a:cubicBezTo>
                    <a:pt x="44" y="245"/>
                    <a:pt x="47" y="244"/>
                    <a:pt x="49" y="243"/>
                  </a:cubicBezTo>
                  <a:cubicBezTo>
                    <a:pt x="50" y="243"/>
                    <a:pt x="50" y="243"/>
                    <a:pt x="50" y="243"/>
                  </a:cubicBezTo>
                  <a:cubicBezTo>
                    <a:pt x="50" y="243"/>
                    <a:pt x="50" y="243"/>
                    <a:pt x="50" y="243"/>
                  </a:cubicBezTo>
                  <a:cubicBezTo>
                    <a:pt x="53" y="246"/>
                    <a:pt x="56" y="249"/>
                    <a:pt x="58" y="251"/>
                  </a:cubicBezTo>
                  <a:cubicBezTo>
                    <a:pt x="59" y="252"/>
                    <a:pt x="59" y="252"/>
                    <a:pt x="59" y="252"/>
                  </a:cubicBezTo>
                  <a:cubicBezTo>
                    <a:pt x="59" y="253"/>
                    <a:pt x="59" y="253"/>
                    <a:pt x="59" y="253"/>
                  </a:cubicBezTo>
                  <a:cubicBezTo>
                    <a:pt x="58" y="255"/>
                    <a:pt x="57" y="257"/>
                    <a:pt x="56" y="260"/>
                  </a:cubicBezTo>
                  <a:cubicBezTo>
                    <a:pt x="55" y="262"/>
                    <a:pt x="54" y="264"/>
                    <a:pt x="54" y="266"/>
                  </a:cubicBezTo>
                  <a:cubicBezTo>
                    <a:pt x="56" y="268"/>
                    <a:pt x="58" y="270"/>
                    <a:pt x="60" y="271"/>
                  </a:cubicBezTo>
                  <a:cubicBezTo>
                    <a:pt x="62" y="270"/>
                    <a:pt x="64" y="269"/>
                    <a:pt x="66" y="267"/>
                  </a:cubicBezTo>
                  <a:cubicBezTo>
                    <a:pt x="68" y="266"/>
                    <a:pt x="70" y="265"/>
                    <a:pt x="72" y="263"/>
                  </a:cubicBezTo>
                  <a:cubicBezTo>
                    <a:pt x="73" y="263"/>
                    <a:pt x="73" y="263"/>
                    <a:pt x="73" y="263"/>
                  </a:cubicBezTo>
                  <a:cubicBezTo>
                    <a:pt x="73" y="263"/>
                    <a:pt x="73" y="263"/>
                    <a:pt x="73" y="263"/>
                  </a:cubicBezTo>
                  <a:cubicBezTo>
                    <a:pt x="76" y="266"/>
                    <a:pt x="80" y="268"/>
                    <a:pt x="83" y="270"/>
                  </a:cubicBezTo>
                  <a:cubicBezTo>
                    <a:pt x="84" y="270"/>
                    <a:pt x="84" y="270"/>
                    <a:pt x="84" y="270"/>
                  </a:cubicBezTo>
                  <a:cubicBezTo>
                    <a:pt x="84" y="271"/>
                    <a:pt x="84" y="271"/>
                    <a:pt x="84" y="271"/>
                  </a:cubicBezTo>
                  <a:cubicBezTo>
                    <a:pt x="83" y="273"/>
                    <a:pt x="83" y="276"/>
                    <a:pt x="83" y="278"/>
                  </a:cubicBezTo>
                  <a:cubicBezTo>
                    <a:pt x="82" y="280"/>
                    <a:pt x="82" y="283"/>
                    <a:pt x="82" y="285"/>
                  </a:cubicBezTo>
                  <a:cubicBezTo>
                    <a:pt x="84" y="286"/>
                    <a:pt x="86" y="287"/>
                    <a:pt x="89" y="289"/>
                  </a:cubicBezTo>
                  <a:cubicBezTo>
                    <a:pt x="90" y="287"/>
                    <a:pt x="92" y="285"/>
                    <a:pt x="94" y="283"/>
                  </a:cubicBezTo>
                  <a:cubicBezTo>
                    <a:pt x="96" y="282"/>
                    <a:pt x="97" y="280"/>
                    <a:pt x="99" y="278"/>
                  </a:cubicBezTo>
                  <a:cubicBezTo>
                    <a:pt x="100" y="278"/>
                    <a:pt x="100" y="278"/>
                    <a:pt x="100" y="278"/>
                  </a:cubicBezTo>
                  <a:cubicBezTo>
                    <a:pt x="100" y="278"/>
                    <a:pt x="100" y="278"/>
                    <a:pt x="100" y="278"/>
                  </a:cubicBezTo>
                  <a:cubicBezTo>
                    <a:pt x="104" y="279"/>
                    <a:pt x="108" y="281"/>
                    <a:pt x="111" y="282"/>
                  </a:cubicBezTo>
                  <a:cubicBezTo>
                    <a:pt x="112" y="282"/>
                    <a:pt x="112" y="282"/>
                    <a:pt x="112" y="282"/>
                  </a:cubicBezTo>
                  <a:cubicBezTo>
                    <a:pt x="112" y="283"/>
                    <a:pt x="112" y="283"/>
                    <a:pt x="112" y="283"/>
                  </a:cubicBezTo>
                  <a:cubicBezTo>
                    <a:pt x="112" y="285"/>
                    <a:pt x="113" y="288"/>
                    <a:pt x="113" y="290"/>
                  </a:cubicBezTo>
                  <a:cubicBezTo>
                    <a:pt x="113" y="292"/>
                    <a:pt x="113" y="295"/>
                    <a:pt x="113" y="297"/>
                  </a:cubicBezTo>
                  <a:cubicBezTo>
                    <a:pt x="116" y="298"/>
                    <a:pt x="118" y="298"/>
                    <a:pt x="121" y="299"/>
                  </a:cubicBezTo>
                  <a:cubicBezTo>
                    <a:pt x="122" y="297"/>
                    <a:pt x="124" y="295"/>
                    <a:pt x="125" y="293"/>
                  </a:cubicBezTo>
                  <a:cubicBezTo>
                    <a:pt x="126" y="291"/>
                    <a:pt x="127" y="288"/>
                    <a:pt x="129" y="287"/>
                  </a:cubicBezTo>
                  <a:cubicBezTo>
                    <a:pt x="129" y="286"/>
                    <a:pt x="129" y="286"/>
                    <a:pt x="129" y="286"/>
                  </a:cubicBezTo>
                  <a:cubicBezTo>
                    <a:pt x="130" y="286"/>
                    <a:pt x="130" y="286"/>
                    <a:pt x="130" y="286"/>
                  </a:cubicBezTo>
                  <a:cubicBezTo>
                    <a:pt x="133" y="286"/>
                    <a:pt x="137" y="287"/>
                    <a:pt x="141" y="287"/>
                  </a:cubicBezTo>
                  <a:cubicBezTo>
                    <a:pt x="142" y="287"/>
                    <a:pt x="142" y="287"/>
                    <a:pt x="142" y="287"/>
                  </a:cubicBezTo>
                  <a:cubicBezTo>
                    <a:pt x="142" y="288"/>
                    <a:pt x="142" y="288"/>
                    <a:pt x="142" y="288"/>
                  </a:cubicBezTo>
                  <a:cubicBezTo>
                    <a:pt x="143" y="290"/>
                    <a:pt x="144" y="293"/>
                    <a:pt x="145" y="295"/>
                  </a:cubicBezTo>
                  <a:cubicBezTo>
                    <a:pt x="145" y="297"/>
                    <a:pt x="146" y="300"/>
                    <a:pt x="147" y="302"/>
                  </a:cubicBezTo>
                  <a:cubicBezTo>
                    <a:pt x="147" y="302"/>
                    <a:pt x="147" y="302"/>
                    <a:pt x="147" y="302"/>
                  </a:cubicBezTo>
                  <a:cubicBezTo>
                    <a:pt x="150" y="302"/>
                    <a:pt x="152" y="302"/>
                    <a:pt x="155" y="302"/>
                  </a:cubicBezTo>
                  <a:cubicBezTo>
                    <a:pt x="155" y="302"/>
                    <a:pt x="155" y="302"/>
                    <a:pt x="155" y="302"/>
                  </a:cubicBezTo>
                  <a:cubicBezTo>
                    <a:pt x="156" y="300"/>
                    <a:pt x="156" y="297"/>
                    <a:pt x="157" y="295"/>
                  </a:cubicBezTo>
                  <a:cubicBezTo>
                    <a:pt x="158" y="293"/>
                    <a:pt x="159" y="290"/>
                    <a:pt x="159" y="288"/>
                  </a:cubicBezTo>
                  <a:cubicBezTo>
                    <a:pt x="160" y="287"/>
                    <a:pt x="160" y="287"/>
                    <a:pt x="160" y="287"/>
                  </a:cubicBezTo>
                  <a:cubicBezTo>
                    <a:pt x="161" y="287"/>
                    <a:pt x="161" y="287"/>
                    <a:pt x="161" y="287"/>
                  </a:cubicBezTo>
                  <a:cubicBezTo>
                    <a:pt x="165" y="287"/>
                    <a:pt x="168" y="286"/>
                    <a:pt x="172" y="286"/>
                  </a:cubicBezTo>
                  <a:cubicBezTo>
                    <a:pt x="173" y="286"/>
                    <a:pt x="173" y="286"/>
                    <a:pt x="173" y="286"/>
                  </a:cubicBezTo>
                  <a:cubicBezTo>
                    <a:pt x="173" y="287"/>
                    <a:pt x="173" y="287"/>
                    <a:pt x="173" y="287"/>
                  </a:cubicBezTo>
                  <a:cubicBezTo>
                    <a:pt x="175" y="288"/>
                    <a:pt x="176" y="291"/>
                    <a:pt x="177" y="293"/>
                  </a:cubicBezTo>
                  <a:cubicBezTo>
                    <a:pt x="178" y="295"/>
                    <a:pt x="180" y="297"/>
                    <a:pt x="181" y="299"/>
                  </a:cubicBezTo>
                  <a:cubicBezTo>
                    <a:pt x="183" y="298"/>
                    <a:pt x="186" y="298"/>
                    <a:pt x="188" y="297"/>
                  </a:cubicBezTo>
                  <a:cubicBezTo>
                    <a:pt x="189" y="295"/>
                    <a:pt x="189" y="292"/>
                    <a:pt x="189" y="290"/>
                  </a:cubicBezTo>
                  <a:cubicBezTo>
                    <a:pt x="189" y="288"/>
                    <a:pt x="189" y="285"/>
                    <a:pt x="190" y="283"/>
                  </a:cubicBezTo>
                  <a:cubicBezTo>
                    <a:pt x="190" y="282"/>
                    <a:pt x="190" y="282"/>
                    <a:pt x="190" y="282"/>
                  </a:cubicBezTo>
                  <a:cubicBezTo>
                    <a:pt x="191" y="282"/>
                    <a:pt x="191" y="282"/>
                    <a:pt x="191" y="282"/>
                  </a:cubicBezTo>
                  <a:cubicBezTo>
                    <a:pt x="194" y="281"/>
                    <a:pt x="198" y="279"/>
                    <a:pt x="202" y="278"/>
                  </a:cubicBezTo>
                  <a:cubicBezTo>
                    <a:pt x="202" y="278"/>
                    <a:pt x="202" y="278"/>
                    <a:pt x="202" y="278"/>
                  </a:cubicBezTo>
                  <a:cubicBezTo>
                    <a:pt x="203" y="278"/>
                    <a:pt x="203" y="278"/>
                    <a:pt x="203" y="278"/>
                  </a:cubicBezTo>
                  <a:cubicBezTo>
                    <a:pt x="205" y="280"/>
                    <a:pt x="206" y="282"/>
                    <a:pt x="208" y="283"/>
                  </a:cubicBezTo>
                  <a:cubicBezTo>
                    <a:pt x="210" y="285"/>
                    <a:pt x="211" y="287"/>
                    <a:pt x="213" y="289"/>
                  </a:cubicBezTo>
                  <a:cubicBezTo>
                    <a:pt x="215" y="288"/>
                    <a:pt x="218" y="286"/>
                    <a:pt x="220" y="285"/>
                  </a:cubicBezTo>
                  <a:cubicBezTo>
                    <a:pt x="220" y="283"/>
                    <a:pt x="219" y="280"/>
                    <a:pt x="219" y="278"/>
                  </a:cubicBezTo>
                  <a:cubicBezTo>
                    <a:pt x="219" y="276"/>
                    <a:pt x="218" y="273"/>
                    <a:pt x="218" y="271"/>
                  </a:cubicBezTo>
                  <a:cubicBezTo>
                    <a:pt x="218" y="270"/>
                    <a:pt x="218" y="270"/>
                    <a:pt x="218" y="270"/>
                  </a:cubicBezTo>
                  <a:cubicBezTo>
                    <a:pt x="219" y="270"/>
                    <a:pt x="219" y="270"/>
                    <a:pt x="219" y="270"/>
                  </a:cubicBezTo>
                  <a:cubicBezTo>
                    <a:pt x="222" y="268"/>
                    <a:pt x="225" y="266"/>
                    <a:pt x="228" y="263"/>
                  </a:cubicBezTo>
                  <a:cubicBezTo>
                    <a:pt x="229" y="263"/>
                    <a:pt x="229" y="263"/>
                    <a:pt x="229" y="263"/>
                  </a:cubicBezTo>
                  <a:cubicBezTo>
                    <a:pt x="230" y="263"/>
                    <a:pt x="230" y="263"/>
                    <a:pt x="230" y="263"/>
                  </a:cubicBezTo>
                  <a:cubicBezTo>
                    <a:pt x="232" y="265"/>
                    <a:pt x="234" y="266"/>
                    <a:pt x="236" y="267"/>
                  </a:cubicBezTo>
                  <a:cubicBezTo>
                    <a:pt x="238" y="269"/>
                    <a:pt x="240" y="270"/>
                    <a:pt x="242" y="271"/>
                  </a:cubicBezTo>
                  <a:cubicBezTo>
                    <a:pt x="244" y="270"/>
                    <a:pt x="246" y="268"/>
                    <a:pt x="248" y="266"/>
                  </a:cubicBezTo>
                  <a:cubicBezTo>
                    <a:pt x="247" y="264"/>
                    <a:pt x="247" y="262"/>
                    <a:pt x="246" y="260"/>
                  </a:cubicBezTo>
                  <a:cubicBezTo>
                    <a:pt x="245" y="257"/>
                    <a:pt x="244" y="255"/>
                    <a:pt x="243" y="253"/>
                  </a:cubicBezTo>
                  <a:cubicBezTo>
                    <a:pt x="243" y="252"/>
                    <a:pt x="243" y="252"/>
                    <a:pt x="243" y="252"/>
                  </a:cubicBezTo>
                  <a:cubicBezTo>
                    <a:pt x="243" y="251"/>
                    <a:pt x="243" y="251"/>
                    <a:pt x="243" y="251"/>
                  </a:cubicBezTo>
                  <a:cubicBezTo>
                    <a:pt x="246" y="249"/>
                    <a:pt x="249" y="246"/>
                    <a:pt x="252" y="243"/>
                  </a:cubicBezTo>
                  <a:cubicBezTo>
                    <a:pt x="252" y="243"/>
                    <a:pt x="252" y="243"/>
                    <a:pt x="252" y="243"/>
                  </a:cubicBezTo>
                  <a:cubicBezTo>
                    <a:pt x="253" y="243"/>
                    <a:pt x="253" y="243"/>
                    <a:pt x="253" y="243"/>
                  </a:cubicBezTo>
                  <a:cubicBezTo>
                    <a:pt x="255" y="244"/>
                    <a:pt x="258" y="245"/>
                    <a:pt x="260" y="246"/>
                  </a:cubicBezTo>
                  <a:cubicBezTo>
                    <a:pt x="262" y="246"/>
                    <a:pt x="264" y="247"/>
                    <a:pt x="267" y="248"/>
                  </a:cubicBezTo>
                  <a:cubicBezTo>
                    <a:pt x="268" y="246"/>
                    <a:pt x="270" y="244"/>
                    <a:pt x="271" y="242"/>
                  </a:cubicBezTo>
                  <a:cubicBezTo>
                    <a:pt x="270" y="240"/>
                    <a:pt x="269" y="238"/>
                    <a:pt x="268" y="236"/>
                  </a:cubicBezTo>
                  <a:cubicBezTo>
                    <a:pt x="266" y="234"/>
                    <a:pt x="265" y="232"/>
                    <a:pt x="264" y="230"/>
                  </a:cubicBezTo>
                  <a:cubicBezTo>
                    <a:pt x="263" y="229"/>
                    <a:pt x="263" y="229"/>
                    <a:pt x="263" y="229"/>
                  </a:cubicBezTo>
                  <a:cubicBezTo>
                    <a:pt x="264" y="228"/>
                    <a:pt x="264" y="228"/>
                    <a:pt x="264" y="228"/>
                  </a:cubicBezTo>
                  <a:cubicBezTo>
                    <a:pt x="266" y="225"/>
                    <a:pt x="268" y="222"/>
                    <a:pt x="270" y="219"/>
                  </a:cubicBezTo>
                  <a:cubicBezTo>
                    <a:pt x="270" y="218"/>
                    <a:pt x="270" y="218"/>
                    <a:pt x="270" y="218"/>
                  </a:cubicBezTo>
                  <a:cubicBezTo>
                    <a:pt x="271" y="218"/>
                    <a:pt x="271" y="218"/>
                    <a:pt x="271" y="218"/>
                  </a:cubicBezTo>
                  <a:cubicBezTo>
                    <a:pt x="273" y="218"/>
                    <a:pt x="276" y="219"/>
                    <a:pt x="278" y="219"/>
                  </a:cubicBezTo>
                  <a:cubicBezTo>
                    <a:pt x="281" y="219"/>
                    <a:pt x="283" y="220"/>
                    <a:pt x="285" y="220"/>
                  </a:cubicBezTo>
                  <a:cubicBezTo>
                    <a:pt x="286" y="218"/>
                    <a:pt x="288" y="215"/>
                    <a:pt x="289" y="213"/>
                  </a:cubicBezTo>
                  <a:cubicBezTo>
                    <a:pt x="287" y="211"/>
                    <a:pt x="285" y="210"/>
                    <a:pt x="284" y="208"/>
                  </a:cubicBezTo>
                  <a:cubicBezTo>
                    <a:pt x="282" y="206"/>
                    <a:pt x="280" y="204"/>
                    <a:pt x="278" y="203"/>
                  </a:cubicBezTo>
                  <a:cubicBezTo>
                    <a:pt x="278" y="202"/>
                    <a:pt x="278" y="202"/>
                    <a:pt x="278" y="202"/>
                  </a:cubicBezTo>
                  <a:cubicBezTo>
                    <a:pt x="278" y="201"/>
                    <a:pt x="278" y="201"/>
                    <a:pt x="278" y="201"/>
                  </a:cubicBezTo>
                  <a:cubicBezTo>
                    <a:pt x="279" y="198"/>
                    <a:pt x="281" y="194"/>
                    <a:pt x="282" y="190"/>
                  </a:cubicBezTo>
                  <a:cubicBezTo>
                    <a:pt x="282" y="190"/>
                    <a:pt x="282" y="190"/>
                    <a:pt x="282" y="190"/>
                  </a:cubicBezTo>
                  <a:cubicBezTo>
                    <a:pt x="283" y="190"/>
                    <a:pt x="283" y="190"/>
                    <a:pt x="283" y="190"/>
                  </a:cubicBezTo>
                  <a:cubicBezTo>
                    <a:pt x="285" y="189"/>
                    <a:pt x="288" y="189"/>
                    <a:pt x="290" y="189"/>
                  </a:cubicBezTo>
                  <a:cubicBezTo>
                    <a:pt x="293" y="189"/>
                    <a:pt x="295" y="189"/>
                    <a:pt x="297" y="188"/>
                  </a:cubicBezTo>
                  <a:cubicBezTo>
                    <a:pt x="298" y="186"/>
                    <a:pt x="299" y="183"/>
                    <a:pt x="299" y="181"/>
                  </a:cubicBezTo>
                  <a:cubicBezTo>
                    <a:pt x="297" y="179"/>
                    <a:pt x="295" y="178"/>
                    <a:pt x="293" y="177"/>
                  </a:cubicBezTo>
                  <a:cubicBezTo>
                    <a:pt x="291" y="176"/>
                    <a:pt x="289" y="174"/>
                    <a:pt x="287" y="173"/>
                  </a:cubicBezTo>
                  <a:cubicBezTo>
                    <a:pt x="286" y="173"/>
                    <a:pt x="286" y="173"/>
                    <a:pt x="286" y="173"/>
                  </a:cubicBezTo>
                  <a:cubicBezTo>
                    <a:pt x="286" y="172"/>
                    <a:pt x="286" y="172"/>
                    <a:pt x="286" y="172"/>
                  </a:cubicBezTo>
                  <a:cubicBezTo>
                    <a:pt x="287" y="168"/>
                    <a:pt x="287" y="165"/>
                    <a:pt x="287" y="160"/>
                  </a:cubicBezTo>
                  <a:cubicBezTo>
                    <a:pt x="287" y="160"/>
                    <a:pt x="287" y="160"/>
                    <a:pt x="287" y="160"/>
                  </a:cubicBezTo>
                  <a:cubicBezTo>
                    <a:pt x="288" y="159"/>
                    <a:pt x="288" y="159"/>
                    <a:pt x="288" y="159"/>
                  </a:cubicBezTo>
                  <a:cubicBezTo>
                    <a:pt x="290" y="159"/>
                    <a:pt x="293" y="158"/>
                    <a:pt x="295" y="157"/>
                  </a:cubicBezTo>
                  <a:cubicBezTo>
                    <a:pt x="297" y="156"/>
                    <a:pt x="300" y="156"/>
                    <a:pt x="302" y="155"/>
                  </a:cubicBezTo>
                  <a:cubicBezTo>
                    <a:pt x="302" y="155"/>
                    <a:pt x="302" y="155"/>
                    <a:pt x="302" y="155"/>
                  </a:cubicBezTo>
                  <a:cubicBezTo>
                    <a:pt x="302" y="153"/>
                    <a:pt x="302" y="152"/>
                    <a:pt x="302" y="151"/>
                  </a:cubicBezTo>
                  <a:cubicBezTo>
                    <a:pt x="302" y="149"/>
                    <a:pt x="302" y="148"/>
                    <a:pt x="302" y="147"/>
                  </a:cubicBezTo>
                  <a:close/>
                  <a:moveTo>
                    <a:pt x="159" y="110"/>
                  </a:moveTo>
                  <a:cubicBezTo>
                    <a:pt x="161" y="93"/>
                    <a:pt x="164" y="76"/>
                    <a:pt x="169" y="59"/>
                  </a:cubicBezTo>
                  <a:cubicBezTo>
                    <a:pt x="169" y="58"/>
                    <a:pt x="169" y="58"/>
                    <a:pt x="169" y="58"/>
                  </a:cubicBezTo>
                  <a:cubicBezTo>
                    <a:pt x="170" y="59"/>
                    <a:pt x="170" y="59"/>
                    <a:pt x="170" y="59"/>
                  </a:cubicBezTo>
                  <a:cubicBezTo>
                    <a:pt x="182" y="61"/>
                    <a:pt x="193" y="66"/>
                    <a:pt x="203" y="72"/>
                  </a:cubicBezTo>
                  <a:cubicBezTo>
                    <a:pt x="204" y="73"/>
                    <a:pt x="204" y="73"/>
                    <a:pt x="204" y="73"/>
                  </a:cubicBezTo>
                  <a:cubicBezTo>
                    <a:pt x="203" y="74"/>
                    <a:pt x="203" y="74"/>
                    <a:pt x="203" y="74"/>
                  </a:cubicBezTo>
                  <a:cubicBezTo>
                    <a:pt x="195" y="90"/>
                    <a:pt x="185" y="104"/>
                    <a:pt x="174" y="116"/>
                  </a:cubicBezTo>
                  <a:cubicBezTo>
                    <a:pt x="173" y="117"/>
                    <a:pt x="173" y="117"/>
                    <a:pt x="173" y="117"/>
                  </a:cubicBezTo>
                  <a:cubicBezTo>
                    <a:pt x="172" y="117"/>
                    <a:pt x="172" y="117"/>
                    <a:pt x="172" y="117"/>
                  </a:cubicBezTo>
                  <a:cubicBezTo>
                    <a:pt x="169" y="114"/>
                    <a:pt x="165" y="112"/>
                    <a:pt x="160" y="111"/>
                  </a:cubicBezTo>
                  <a:cubicBezTo>
                    <a:pt x="159" y="111"/>
                    <a:pt x="159" y="111"/>
                    <a:pt x="159" y="111"/>
                  </a:cubicBezTo>
                  <a:lnTo>
                    <a:pt x="159" y="110"/>
                  </a:lnTo>
                  <a:close/>
                  <a:moveTo>
                    <a:pt x="99" y="72"/>
                  </a:moveTo>
                  <a:cubicBezTo>
                    <a:pt x="109" y="65"/>
                    <a:pt x="120" y="61"/>
                    <a:pt x="132" y="58"/>
                  </a:cubicBezTo>
                  <a:cubicBezTo>
                    <a:pt x="133" y="58"/>
                    <a:pt x="133" y="58"/>
                    <a:pt x="133" y="58"/>
                  </a:cubicBezTo>
                  <a:cubicBezTo>
                    <a:pt x="134" y="59"/>
                    <a:pt x="134" y="59"/>
                    <a:pt x="134" y="59"/>
                  </a:cubicBezTo>
                  <a:cubicBezTo>
                    <a:pt x="139" y="76"/>
                    <a:pt x="142" y="93"/>
                    <a:pt x="143" y="110"/>
                  </a:cubicBezTo>
                  <a:cubicBezTo>
                    <a:pt x="143" y="111"/>
                    <a:pt x="143" y="111"/>
                    <a:pt x="143" y="111"/>
                  </a:cubicBezTo>
                  <a:cubicBezTo>
                    <a:pt x="142" y="111"/>
                    <a:pt x="142" y="111"/>
                    <a:pt x="142" y="111"/>
                  </a:cubicBezTo>
                  <a:cubicBezTo>
                    <a:pt x="138" y="112"/>
                    <a:pt x="134" y="114"/>
                    <a:pt x="130" y="116"/>
                  </a:cubicBezTo>
                  <a:cubicBezTo>
                    <a:pt x="129" y="117"/>
                    <a:pt x="129" y="117"/>
                    <a:pt x="129" y="117"/>
                  </a:cubicBezTo>
                  <a:cubicBezTo>
                    <a:pt x="128" y="116"/>
                    <a:pt x="128" y="116"/>
                    <a:pt x="128" y="116"/>
                  </a:cubicBezTo>
                  <a:cubicBezTo>
                    <a:pt x="117" y="103"/>
                    <a:pt x="107" y="89"/>
                    <a:pt x="99" y="74"/>
                  </a:cubicBezTo>
                  <a:cubicBezTo>
                    <a:pt x="98" y="73"/>
                    <a:pt x="98" y="73"/>
                    <a:pt x="98" y="73"/>
                  </a:cubicBezTo>
                  <a:lnTo>
                    <a:pt x="99" y="72"/>
                  </a:lnTo>
                  <a:close/>
                  <a:moveTo>
                    <a:pt x="59" y="132"/>
                  </a:moveTo>
                  <a:cubicBezTo>
                    <a:pt x="61" y="120"/>
                    <a:pt x="66" y="109"/>
                    <a:pt x="72" y="99"/>
                  </a:cubicBezTo>
                  <a:cubicBezTo>
                    <a:pt x="73" y="98"/>
                    <a:pt x="73" y="98"/>
                    <a:pt x="73" y="98"/>
                  </a:cubicBezTo>
                  <a:cubicBezTo>
                    <a:pt x="74" y="98"/>
                    <a:pt x="74" y="98"/>
                    <a:pt x="74" y="98"/>
                  </a:cubicBezTo>
                  <a:cubicBezTo>
                    <a:pt x="90" y="107"/>
                    <a:pt x="104" y="116"/>
                    <a:pt x="116" y="128"/>
                  </a:cubicBezTo>
                  <a:cubicBezTo>
                    <a:pt x="117" y="128"/>
                    <a:pt x="117" y="128"/>
                    <a:pt x="117" y="128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4" y="133"/>
                    <a:pt x="113" y="137"/>
                    <a:pt x="112" y="141"/>
                  </a:cubicBezTo>
                  <a:cubicBezTo>
                    <a:pt x="111" y="143"/>
                    <a:pt x="111" y="143"/>
                    <a:pt x="111" y="143"/>
                  </a:cubicBezTo>
                  <a:cubicBezTo>
                    <a:pt x="110" y="142"/>
                    <a:pt x="110" y="142"/>
                    <a:pt x="110" y="142"/>
                  </a:cubicBezTo>
                  <a:cubicBezTo>
                    <a:pt x="93" y="141"/>
                    <a:pt x="76" y="138"/>
                    <a:pt x="60" y="133"/>
                  </a:cubicBezTo>
                  <a:cubicBezTo>
                    <a:pt x="58" y="133"/>
                    <a:pt x="58" y="133"/>
                    <a:pt x="58" y="133"/>
                  </a:cubicBezTo>
                  <a:lnTo>
                    <a:pt x="59" y="132"/>
                  </a:lnTo>
                  <a:close/>
                  <a:moveTo>
                    <a:pt x="74" y="203"/>
                  </a:moveTo>
                  <a:cubicBezTo>
                    <a:pt x="73" y="203"/>
                    <a:pt x="73" y="203"/>
                    <a:pt x="73" y="203"/>
                  </a:cubicBezTo>
                  <a:cubicBezTo>
                    <a:pt x="72" y="202"/>
                    <a:pt x="72" y="202"/>
                    <a:pt x="72" y="202"/>
                  </a:cubicBezTo>
                  <a:cubicBezTo>
                    <a:pt x="66" y="192"/>
                    <a:pt x="61" y="181"/>
                    <a:pt x="59" y="170"/>
                  </a:cubicBezTo>
                  <a:cubicBezTo>
                    <a:pt x="58" y="168"/>
                    <a:pt x="58" y="168"/>
                    <a:pt x="58" y="168"/>
                  </a:cubicBezTo>
                  <a:cubicBezTo>
                    <a:pt x="60" y="168"/>
                    <a:pt x="60" y="168"/>
                    <a:pt x="60" y="168"/>
                  </a:cubicBezTo>
                  <a:cubicBezTo>
                    <a:pt x="76" y="163"/>
                    <a:pt x="93" y="160"/>
                    <a:pt x="110" y="159"/>
                  </a:cubicBezTo>
                  <a:cubicBezTo>
                    <a:pt x="111" y="159"/>
                    <a:pt x="111" y="159"/>
                    <a:pt x="111" y="159"/>
                  </a:cubicBezTo>
                  <a:cubicBezTo>
                    <a:pt x="111" y="160"/>
                    <a:pt x="111" y="160"/>
                    <a:pt x="111" y="160"/>
                  </a:cubicBezTo>
                  <a:cubicBezTo>
                    <a:pt x="112" y="164"/>
                    <a:pt x="114" y="168"/>
                    <a:pt x="116" y="172"/>
                  </a:cubicBezTo>
                  <a:cubicBezTo>
                    <a:pt x="117" y="173"/>
                    <a:pt x="117" y="173"/>
                    <a:pt x="117" y="173"/>
                  </a:cubicBezTo>
                  <a:cubicBezTo>
                    <a:pt x="116" y="174"/>
                    <a:pt x="116" y="174"/>
                    <a:pt x="116" y="174"/>
                  </a:cubicBezTo>
                  <a:cubicBezTo>
                    <a:pt x="103" y="185"/>
                    <a:pt x="89" y="194"/>
                    <a:pt x="74" y="203"/>
                  </a:cubicBezTo>
                  <a:close/>
                  <a:moveTo>
                    <a:pt x="143" y="191"/>
                  </a:moveTo>
                  <a:cubicBezTo>
                    <a:pt x="141" y="208"/>
                    <a:pt x="138" y="225"/>
                    <a:pt x="133" y="242"/>
                  </a:cubicBezTo>
                  <a:cubicBezTo>
                    <a:pt x="133" y="243"/>
                    <a:pt x="133" y="243"/>
                    <a:pt x="133" y="243"/>
                  </a:cubicBezTo>
                  <a:cubicBezTo>
                    <a:pt x="132" y="243"/>
                    <a:pt x="132" y="243"/>
                    <a:pt x="132" y="243"/>
                  </a:cubicBezTo>
                  <a:cubicBezTo>
                    <a:pt x="120" y="241"/>
                    <a:pt x="109" y="236"/>
                    <a:pt x="99" y="229"/>
                  </a:cubicBezTo>
                  <a:cubicBezTo>
                    <a:pt x="98" y="229"/>
                    <a:pt x="98" y="229"/>
                    <a:pt x="98" y="229"/>
                  </a:cubicBezTo>
                  <a:cubicBezTo>
                    <a:pt x="98" y="228"/>
                    <a:pt x="98" y="228"/>
                    <a:pt x="98" y="228"/>
                  </a:cubicBezTo>
                  <a:cubicBezTo>
                    <a:pt x="107" y="212"/>
                    <a:pt x="117" y="198"/>
                    <a:pt x="128" y="185"/>
                  </a:cubicBezTo>
                  <a:cubicBezTo>
                    <a:pt x="128" y="184"/>
                    <a:pt x="128" y="184"/>
                    <a:pt x="128" y="184"/>
                  </a:cubicBezTo>
                  <a:cubicBezTo>
                    <a:pt x="129" y="185"/>
                    <a:pt x="129" y="185"/>
                    <a:pt x="129" y="185"/>
                  </a:cubicBezTo>
                  <a:cubicBezTo>
                    <a:pt x="133" y="187"/>
                    <a:pt x="137" y="189"/>
                    <a:pt x="142" y="190"/>
                  </a:cubicBezTo>
                  <a:cubicBezTo>
                    <a:pt x="143" y="190"/>
                    <a:pt x="143" y="190"/>
                    <a:pt x="143" y="190"/>
                  </a:cubicBezTo>
                  <a:lnTo>
                    <a:pt x="143" y="191"/>
                  </a:lnTo>
                  <a:close/>
                  <a:moveTo>
                    <a:pt x="151" y="180"/>
                  </a:moveTo>
                  <a:cubicBezTo>
                    <a:pt x="143" y="180"/>
                    <a:pt x="136" y="177"/>
                    <a:pt x="130" y="171"/>
                  </a:cubicBezTo>
                  <a:cubicBezTo>
                    <a:pt x="125" y="166"/>
                    <a:pt x="122" y="159"/>
                    <a:pt x="122" y="151"/>
                  </a:cubicBezTo>
                  <a:cubicBezTo>
                    <a:pt x="122" y="143"/>
                    <a:pt x="125" y="136"/>
                    <a:pt x="130" y="130"/>
                  </a:cubicBezTo>
                  <a:cubicBezTo>
                    <a:pt x="136" y="125"/>
                    <a:pt x="143" y="122"/>
                    <a:pt x="151" y="122"/>
                  </a:cubicBezTo>
                  <a:cubicBezTo>
                    <a:pt x="159" y="122"/>
                    <a:pt x="166" y="125"/>
                    <a:pt x="172" y="130"/>
                  </a:cubicBezTo>
                  <a:cubicBezTo>
                    <a:pt x="183" y="142"/>
                    <a:pt x="183" y="160"/>
                    <a:pt x="172" y="171"/>
                  </a:cubicBezTo>
                  <a:cubicBezTo>
                    <a:pt x="166" y="177"/>
                    <a:pt x="159" y="180"/>
                    <a:pt x="151" y="180"/>
                  </a:cubicBezTo>
                  <a:close/>
                  <a:moveTo>
                    <a:pt x="203" y="229"/>
                  </a:moveTo>
                  <a:cubicBezTo>
                    <a:pt x="192" y="236"/>
                    <a:pt x="181" y="241"/>
                    <a:pt x="170" y="243"/>
                  </a:cubicBezTo>
                  <a:cubicBezTo>
                    <a:pt x="168" y="243"/>
                    <a:pt x="168" y="243"/>
                    <a:pt x="168" y="243"/>
                  </a:cubicBezTo>
                  <a:cubicBezTo>
                    <a:pt x="168" y="242"/>
                    <a:pt x="168" y="242"/>
                    <a:pt x="168" y="242"/>
                  </a:cubicBezTo>
                  <a:cubicBezTo>
                    <a:pt x="163" y="225"/>
                    <a:pt x="160" y="208"/>
                    <a:pt x="159" y="192"/>
                  </a:cubicBezTo>
                  <a:cubicBezTo>
                    <a:pt x="159" y="190"/>
                    <a:pt x="159" y="190"/>
                    <a:pt x="159" y="190"/>
                  </a:cubicBezTo>
                  <a:cubicBezTo>
                    <a:pt x="160" y="190"/>
                    <a:pt x="160" y="190"/>
                    <a:pt x="160" y="190"/>
                  </a:cubicBezTo>
                  <a:cubicBezTo>
                    <a:pt x="164" y="189"/>
                    <a:pt x="168" y="188"/>
                    <a:pt x="172" y="185"/>
                  </a:cubicBezTo>
                  <a:cubicBezTo>
                    <a:pt x="173" y="185"/>
                    <a:pt x="173" y="185"/>
                    <a:pt x="173" y="185"/>
                  </a:cubicBezTo>
                  <a:cubicBezTo>
                    <a:pt x="174" y="185"/>
                    <a:pt x="174" y="185"/>
                    <a:pt x="174" y="185"/>
                  </a:cubicBezTo>
                  <a:cubicBezTo>
                    <a:pt x="185" y="199"/>
                    <a:pt x="195" y="213"/>
                    <a:pt x="203" y="228"/>
                  </a:cubicBezTo>
                  <a:cubicBezTo>
                    <a:pt x="204" y="229"/>
                    <a:pt x="204" y="229"/>
                    <a:pt x="204" y="229"/>
                  </a:cubicBezTo>
                  <a:lnTo>
                    <a:pt x="203" y="229"/>
                  </a:lnTo>
                  <a:close/>
                  <a:moveTo>
                    <a:pt x="243" y="170"/>
                  </a:moveTo>
                  <a:cubicBezTo>
                    <a:pt x="241" y="182"/>
                    <a:pt x="236" y="193"/>
                    <a:pt x="229" y="203"/>
                  </a:cubicBezTo>
                  <a:cubicBezTo>
                    <a:pt x="229" y="204"/>
                    <a:pt x="229" y="204"/>
                    <a:pt x="229" y="204"/>
                  </a:cubicBezTo>
                  <a:cubicBezTo>
                    <a:pt x="228" y="203"/>
                    <a:pt x="228" y="203"/>
                    <a:pt x="228" y="203"/>
                  </a:cubicBezTo>
                  <a:cubicBezTo>
                    <a:pt x="212" y="195"/>
                    <a:pt x="198" y="185"/>
                    <a:pt x="185" y="174"/>
                  </a:cubicBezTo>
                  <a:cubicBezTo>
                    <a:pt x="185" y="173"/>
                    <a:pt x="185" y="173"/>
                    <a:pt x="185" y="173"/>
                  </a:cubicBezTo>
                  <a:cubicBezTo>
                    <a:pt x="185" y="172"/>
                    <a:pt x="185" y="172"/>
                    <a:pt x="185" y="172"/>
                  </a:cubicBezTo>
                  <a:cubicBezTo>
                    <a:pt x="188" y="169"/>
                    <a:pt x="189" y="164"/>
                    <a:pt x="190" y="160"/>
                  </a:cubicBezTo>
                  <a:cubicBezTo>
                    <a:pt x="191" y="159"/>
                    <a:pt x="191" y="159"/>
                    <a:pt x="191" y="159"/>
                  </a:cubicBezTo>
                  <a:cubicBezTo>
                    <a:pt x="192" y="159"/>
                    <a:pt x="192" y="159"/>
                    <a:pt x="192" y="159"/>
                  </a:cubicBezTo>
                  <a:cubicBezTo>
                    <a:pt x="208" y="161"/>
                    <a:pt x="225" y="164"/>
                    <a:pt x="242" y="168"/>
                  </a:cubicBezTo>
                  <a:cubicBezTo>
                    <a:pt x="243" y="169"/>
                    <a:pt x="243" y="169"/>
                    <a:pt x="243" y="169"/>
                  </a:cubicBezTo>
                  <a:lnTo>
                    <a:pt x="243" y="170"/>
                  </a:lnTo>
                  <a:close/>
                  <a:moveTo>
                    <a:pt x="242" y="134"/>
                  </a:moveTo>
                  <a:cubicBezTo>
                    <a:pt x="225" y="139"/>
                    <a:pt x="208" y="142"/>
                    <a:pt x="192" y="143"/>
                  </a:cubicBezTo>
                  <a:cubicBezTo>
                    <a:pt x="191" y="143"/>
                    <a:pt x="191" y="143"/>
                    <a:pt x="191" y="143"/>
                  </a:cubicBezTo>
                  <a:cubicBezTo>
                    <a:pt x="190" y="142"/>
                    <a:pt x="190" y="142"/>
                    <a:pt x="190" y="142"/>
                  </a:cubicBezTo>
                  <a:cubicBezTo>
                    <a:pt x="189" y="137"/>
                    <a:pt x="188" y="133"/>
                    <a:pt x="185" y="130"/>
                  </a:cubicBezTo>
                  <a:cubicBezTo>
                    <a:pt x="185" y="129"/>
                    <a:pt x="185" y="129"/>
                    <a:pt x="185" y="129"/>
                  </a:cubicBezTo>
                  <a:cubicBezTo>
                    <a:pt x="186" y="128"/>
                    <a:pt x="186" y="128"/>
                    <a:pt x="186" y="128"/>
                  </a:cubicBezTo>
                  <a:cubicBezTo>
                    <a:pt x="199" y="117"/>
                    <a:pt x="213" y="107"/>
                    <a:pt x="228" y="99"/>
                  </a:cubicBezTo>
                  <a:cubicBezTo>
                    <a:pt x="229" y="98"/>
                    <a:pt x="229" y="98"/>
                    <a:pt x="229" y="98"/>
                  </a:cubicBezTo>
                  <a:cubicBezTo>
                    <a:pt x="230" y="99"/>
                    <a:pt x="230" y="99"/>
                    <a:pt x="230" y="99"/>
                  </a:cubicBezTo>
                  <a:cubicBezTo>
                    <a:pt x="236" y="109"/>
                    <a:pt x="241" y="120"/>
                    <a:pt x="243" y="132"/>
                  </a:cubicBezTo>
                  <a:cubicBezTo>
                    <a:pt x="243" y="133"/>
                    <a:pt x="243" y="133"/>
                    <a:pt x="243" y="133"/>
                  </a:cubicBezTo>
                  <a:lnTo>
                    <a:pt x="242" y="13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28" name="Freeform 127"/>
          <p:cNvSpPr/>
          <p:nvPr/>
        </p:nvSpPr>
        <p:spPr>
          <a:xfrm>
            <a:off x="8295714" y="2897197"/>
            <a:ext cx="491156" cy="491156"/>
          </a:xfrm>
          <a:custGeom>
            <a:avLst/>
            <a:gdLst/>
            <a:ahLst/>
            <a:cxnLst/>
            <a:rect l="l" t="t" r="r" b="b"/>
            <a:pathLst>
              <a:path w="185738" h="185738">
                <a:moveTo>
                  <a:pt x="92869" y="78582"/>
                </a:moveTo>
                <a:cubicBezTo>
                  <a:pt x="96739" y="78582"/>
                  <a:pt x="100087" y="79996"/>
                  <a:pt x="102915" y="82823"/>
                </a:cubicBezTo>
                <a:cubicBezTo>
                  <a:pt x="105743" y="85651"/>
                  <a:pt x="107157" y="89000"/>
                  <a:pt x="107157" y="92869"/>
                </a:cubicBezTo>
                <a:cubicBezTo>
                  <a:pt x="107157" y="96739"/>
                  <a:pt x="105743" y="100087"/>
                  <a:pt x="102915" y="102915"/>
                </a:cubicBezTo>
                <a:cubicBezTo>
                  <a:pt x="100087" y="105743"/>
                  <a:pt x="96739" y="107157"/>
                  <a:pt x="92869" y="107157"/>
                </a:cubicBezTo>
                <a:cubicBezTo>
                  <a:pt x="88999" y="107157"/>
                  <a:pt x="85651" y="105743"/>
                  <a:pt x="82823" y="102915"/>
                </a:cubicBezTo>
                <a:cubicBezTo>
                  <a:pt x="79995" y="100087"/>
                  <a:pt x="78581" y="96739"/>
                  <a:pt x="78581" y="92869"/>
                </a:cubicBezTo>
                <a:cubicBezTo>
                  <a:pt x="78581" y="89000"/>
                  <a:pt x="79995" y="85651"/>
                  <a:pt x="82823" y="82823"/>
                </a:cubicBezTo>
                <a:cubicBezTo>
                  <a:pt x="85651" y="79996"/>
                  <a:pt x="88999" y="78582"/>
                  <a:pt x="92869" y="78582"/>
                </a:cubicBezTo>
                <a:close/>
                <a:moveTo>
                  <a:pt x="92869" y="64294"/>
                </a:moveTo>
                <a:cubicBezTo>
                  <a:pt x="84832" y="64294"/>
                  <a:pt x="78061" y="67048"/>
                  <a:pt x="72554" y="72554"/>
                </a:cubicBezTo>
                <a:cubicBezTo>
                  <a:pt x="67047" y="78061"/>
                  <a:pt x="64294" y="84833"/>
                  <a:pt x="64294" y="92869"/>
                </a:cubicBezTo>
                <a:cubicBezTo>
                  <a:pt x="64294" y="100906"/>
                  <a:pt x="67047" y="107678"/>
                  <a:pt x="72554" y="113184"/>
                </a:cubicBezTo>
                <a:cubicBezTo>
                  <a:pt x="78061" y="118691"/>
                  <a:pt x="84832" y="121444"/>
                  <a:pt x="92869" y="121444"/>
                </a:cubicBezTo>
                <a:cubicBezTo>
                  <a:pt x="100906" y="121444"/>
                  <a:pt x="107677" y="118691"/>
                  <a:pt x="113184" y="113184"/>
                </a:cubicBezTo>
                <a:cubicBezTo>
                  <a:pt x="118691" y="107678"/>
                  <a:pt x="121444" y="100906"/>
                  <a:pt x="121444" y="92869"/>
                </a:cubicBezTo>
                <a:cubicBezTo>
                  <a:pt x="121444" y="84833"/>
                  <a:pt x="118691" y="78061"/>
                  <a:pt x="113184" y="72554"/>
                </a:cubicBezTo>
                <a:cubicBezTo>
                  <a:pt x="107677" y="67048"/>
                  <a:pt x="100906" y="64294"/>
                  <a:pt x="92869" y="64294"/>
                </a:cubicBezTo>
                <a:close/>
                <a:moveTo>
                  <a:pt x="92869" y="50007"/>
                </a:moveTo>
                <a:cubicBezTo>
                  <a:pt x="104775" y="50007"/>
                  <a:pt x="114896" y="54174"/>
                  <a:pt x="123230" y="62508"/>
                </a:cubicBezTo>
                <a:cubicBezTo>
                  <a:pt x="131564" y="70843"/>
                  <a:pt x="135731" y="80963"/>
                  <a:pt x="135731" y="92869"/>
                </a:cubicBezTo>
                <a:cubicBezTo>
                  <a:pt x="135731" y="104775"/>
                  <a:pt x="131564" y="114896"/>
                  <a:pt x="123230" y="123230"/>
                </a:cubicBezTo>
                <a:cubicBezTo>
                  <a:pt x="114896" y="131565"/>
                  <a:pt x="104775" y="135732"/>
                  <a:pt x="92869" y="135732"/>
                </a:cubicBezTo>
                <a:cubicBezTo>
                  <a:pt x="80963" y="135732"/>
                  <a:pt x="70842" y="131565"/>
                  <a:pt x="62508" y="123230"/>
                </a:cubicBezTo>
                <a:cubicBezTo>
                  <a:pt x="54174" y="114896"/>
                  <a:pt x="50007" y="104775"/>
                  <a:pt x="50007" y="92869"/>
                </a:cubicBezTo>
                <a:cubicBezTo>
                  <a:pt x="50007" y="80963"/>
                  <a:pt x="54174" y="70843"/>
                  <a:pt x="62508" y="62508"/>
                </a:cubicBezTo>
                <a:cubicBezTo>
                  <a:pt x="70842" y="54174"/>
                  <a:pt x="80963" y="50007"/>
                  <a:pt x="92869" y="50007"/>
                </a:cubicBezTo>
                <a:close/>
                <a:moveTo>
                  <a:pt x="92869" y="35719"/>
                </a:moveTo>
                <a:cubicBezTo>
                  <a:pt x="77093" y="35719"/>
                  <a:pt x="63624" y="41300"/>
                  <a:pt x="52462" y="52462"/>
                </a:cubicBezTo>
                <a:cubicBezTo>
                  <a:pt x="41300" y="63625"/>
                  <a:pt x="35719" y="77093"/>
                  <a:pt x="35719" y="92869"/>
                </a:cubicBezTo>
                <a:cubicBezTo>
                  <a:pt x="35719" y="108645"/>
                  <a:pt x="41300" y="122114"/>
                  <a:pt x="52462" y="133276"/>
                </a:cubicBezTo>
                <a:cubicBezTo>
                  <a:pt x="63624" y="144438"/>
                  <a:pt x="77093" y="150019"/>
                  <a:pt x="92869" y="150019"/>
                </a:cubicBezTo>
                <a:cubicBezTo>
                  <a:pt x="108645" y="150019"/>
                  <a:pt x="122114" y="144438"/>
                  <a:pt x="133276" y="133276"/>
                </a:cubicBezTo>
                <a:cubicBezTo>
                  <a:pt x="144438" y="122114"/>
                  <a:pt x="150019" y="108645"/>
                  <a:pt x="150019" y="92869"/>
                </a:cubicBezTo>
                <a:cubicBezTo>
                  <a:pt x="150019" y="77093"/>
                  <a:pt x="144438" y="63625"/>
                  <a:pt x="133276" y="52462"/>
                </a:cubicBezTo>
                <a:cubicBezTo>
                  <a:pt x="122114" y="41300"/>
                  <a:pt x="108645" y="35719"/>
                  <a:pt x="92869" y="35719"/>
                </a:cubicBezTo>
                <a:close/>
                <a:moveTo>
                  <a:pt x="92869" y="21432"/>
                </a:moveTo>
                <a:cubicBezTo>
                  <a:pt x="112514" y="21432"/>
                  <a:pt x="129332" y="28427"/>
                  <a:pt x="143322" y="42417"/>
                </a:cubicBezTo>
                <a:cubicBezTo>
                  <a:pt x="157312" y="56406"/>
                  <a:pt x="164307" y="73224"/>
                  <a:pt x="164307" y="92869"/>
                </a:cubicBezTo>
                <a:cubicBezTo>
                  <a:pt x="164307" y="112515"/>
                  <a:pt x="157312" y="129332"/>
                  <a:pt x="143322" y="143322"/>
                </a:cubicBezTo>
                <a:cubicBezTo>
                  <a:pt x="129332" y="157312"/>
                  <a:pt x="112514" y="164307"/>
                  <a:pt x="92869" y="164307"/>
                </a:cubicBezTo>
                <a:cubicBezTo>
                  <a:pt x="73224" y="164307"/>
                  <a:pt x="56406" y="157312"/>
                  <a:pt x="42416" y="143322"/>
                </a:cubicBezTo>
                <a:cubicBezTo>
                  <a:pt x="28426" y="129332"/>
                  <a:pt x="21431" y="112515"/>
                  <a:pt x="21431" y="92869"/>
                </a:cubicBezTo>
                <a:cubicBezTo>
                  <a:pt x="21431" y="73224"/>
                  <a:pt x="28426" y="56406"/>
                  <a:pt x="42416" y="42417"/>
                </a:cubicBezTo>
                <a:cubicBezTo>
                  <a:pt x="56406" y="28427"/>
                  <a:pt x="73224" y="21432"/>
                  <a:pt x="92869" y="21432"/>
                </a:cubicBezTo>
                <a:close/>
                <a:moveTo>
                  <a:pt x="92869" y="7144"/>
                </a:moveTo>
                <a:cubicBezTo>
                  <a:pt x="69057" y="7144"/>
                  <a:pt x="48816" y="15479"/>
                  <a:pt x="32147" y="32147"/>
                </a:cubicBezTo>
                <a:cubicBezTo>
                  <a:pt x="15478" y="48816"/>
                  <a:pt x="7144" y="69057"/>
                  <a:pt x="7144" y="92869"/>
                </a:cubicBezTo>
                <a:cubicBezTo>
                  <a:pt x="7144" y="116682"/>
                  <a:pt x="15478" y="136922"/>
                  <a:pt x="32147" y="153591"/>
                </a:cubicBezTo>
                <a:cubicBezTo>
                  <a:pt x="48816" y="170260"/>
                  <a:pt x="69057" y="178594"/>
                  <a:pt x="92869" y="178594"/>
                </a:cubicBezTo>
                <a:cubicBezTo>
                  <a:pt x="116681" y="178594"/>
                  <a:pt x="136922" y="170260"/>
                  <a:pt x="153591" y="153591"/>
                </a:cubicBezTo>
                <a:cubicBezTo>
                  <a:pt x="170260" y="136922"/>
                  <a:pt x="178594" y="116682"/>
                  <a:pt x="178594" y="92869"/>
                </a:cubicBezTo>
                <a:cubicBezTo>
                  <a:pt x="178594" y="69057"/>
                  <a:pt x="170260" y="48816"/>
                  <a:pt x="153591" y="32147"/>
                </a:cubicBezTo>
                <a:cubicBezTo>
                  <a:pt x="136922" y="15479"/>
                  <a:pt x="116681" y="7144"/>
                  <a:pt x="92869" y="7144"/>
                </a:cubicBezTo>
                <a:close/>
                <a:moveTo>
                  <a:pt x="92869" y="0"/>
                </a:moveTo>
                <a:cubicBezTo>
                  <a:pt x="118467" y="0"/>
                  <a:pt x="140345" y="9079"/>
                  <a:pt x="158502" y="27236"/>
                </a:cubicBezTo>
                <a:cubicBezTo>
                  <a:pt x="176659" y="45393"/>
                  <a:pt x="185738" y="67271"/>
                  <a:pt x="185738" y="92869"/>
                </a:cubicBezTo>
                <a:cubicBezTo>
                  <a:pt x="185738" y="118468"/>
                  <a:pt x="176659" y="140345"/>
                  <a:pt x="158502" y="158502"/>
                </a:cubicBezTo>
                <a:cubicBezTo>
                  <a:pt x="140345" y="176659"/>
                  <a:pt x="118467" y="185738"/>
                  <a:pt x="92869" y="185738"/>
                </a:cubicBezTo>
                <a:cubicBezTo>
                  <a:pt x="67271" y="185738"/>
                  <a:pt x="45393" y="176659"/>
                  <a:pt x="27236" y="158502"/>
                </a:cubicBezTo>
                <a:cubicBezTo>
                  <a:pt x="9079" y="140345"/>
                  <a:pt x="0" y="118468"/>
                  <a:pt x="0" y="92869"/>
                </a:cubicBezTo>
                <a:cubicBezTo>
                  <a:pt x="0" y="67271"/>
                  <a:pt x="9079" y="45393"/>
                  <a:pt x="27236" y="27236"/>
                </a:cubicBezTo>
                <a:cubicBezTo>
                  <a:pt x="45393" y="9079"/>
                  <a:pt x="67271" y="0"/>
                  <a:pt x="92869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endParaRPr lang="en-US" dirty="0"/>
          </a:p>
        </p:txBody>
      </p:sp>
      <p:sp>
        <p:nvSpPr>
          <p:cNvPr id="129" name="Freeform 128"/>
          <p:cNvSpPr/>
          <p:nvPr/>
        </p:nvSpPr>
        <p:spPr>
          <a:xfrm>
            <a:off x="10222386" y="4706405"/>
            <a:ext cx="604498" cy="415591"/>
          </a:xfrm>
          <a:custGeom>
            <a:avLst/>
            <a:gdLst/>
            <a:ahLst/>
            <a:cxnLst/>
            <a:rect l="l" t="t" r="r" b="b"/>
            <a:pathLst>
              <a:path w="228600" h="157162">
                <a:moveTo>
                  <a:pt x="107156" y="50006"/>
                </a:moveTo>
                <a:lnTo>
                  <a:pt x="121444" y="50006"/>
                </a:lnTo>
                <a:lnTo>
                  <a:pt x="121444" y="96887"/>
                </a:lnTo>
                <a:lnTo>
                  <a:pt x="137517" y="80367"/>
                </a:lnTo>
                <a:lnTo>
                  <a:pt x="148233" y="91083"/>
                </a:lnTo>
                <a:lnTo>
                  <a:pt x="119658" y="119658"/>
                </a:lnTo>
                <a:lnTo>
                  <a:pt x="114300" y="124123"/>
                </a:lnTo>
                <a:lnTo>
                  <a:pt x="108942" y="119658"/>
                </a:lnTo>
                <a:lnTo>
                  <a:pt x="80367" y="91083"/>
                </a:lnTo>
                <a:lnTo>
                  <a:pt x="91083" y="80367"/>
                </a:lnTo>
                <a:lnTo>
                  <a:pt x="107156" y="96887"/>
                </a:lnTo>
                <a:close/>
                <a:moveTo>
                  <a:pt x="114300" y="14287"/>
                </a:moveTo>
                <a:cubicBezTo>
                  <a:pt x="102394" y="14287"/>
                  <a:pt x="92274" y="18455"/>
                  <a:pt x="83939" y="26789"/>
                </a:cubicBezTo>
                <a:cubicBezTo>
                  <a:pt x="75605" y="35123"/>
                  <a:pt x="71438" y="45244"/>
                  <a:pt x="71438" y="57150"/>
                </a:cubicBezTo>
                <a:lnTo>
                  <a:pt x="71438" y="64294"/>
                </a:lnTo>
                <a:lnTo>
                  <a:pt x="64294" y="64294"/>
                </a:lnTo>
                <a:cubicBezTo>
                  <a:pt x="59234" y="64294"/>
                  <a:pt x="54769" y="65856"/>
                  <a:pt x="50899" y="68982"/>
                </a:cubicBezTo>
                <a:cubicBezTo>
                  <a:pt x="47030" y="72107"/>
                  <a:pt x="44500" y="76051"/>
                  <a:pt x="43309" y="80814"/>
                </a:cubicBezTo>
                <a:lnTo>
                  <a:pt x="42416" y="85725"/>
                </a:lnTo>
                <a:lnTo>
                  <a:pt x="37505" y="86618"/>
                </a:lnTo>
                <a:cubicBezTo>
                  <a:pt x="30956" y="87511"/>
                  <a:pt x="25450" y="90562"/>
                  <a:pt x="20985" y="95771"/>
                </a:cubicBezTo>
                <a:cubicBezTo>
                  <a:pt x="16520" y="100980"/>
                  <a:pt x="14288" y="107156"/>
                  <a:pt x="14288" y="114300"/>
                </a:cubicBezTo>
                <a:cubicBezTo>
                  <a:pt x="14288" y="122337"/>
                  <a:pt x="17041" y="129108"/>
                  <a:pt x="22548" y="134615"/>
                </a:cubicBezTo>
                <a:cubicBezTo>
                  <a:pt x="28054" y="140122"/>
                  <a:pt x="34826" y="142875"/>
                  <a:pt x="42863" y="142875"/>
                </a:cubicBezTo>
                <a:lnTo>
                  <a:pt x="185738" y="142875"/>
                </a:lnTo>
                <a:cubicBezTo>
                  <a:pt x="193774" y="142875"/>
                  <a:pt x="200546" y="140122"/>
                  <a:pt x="206053" y="134615"/>
                </a:cubicBezTo>
                <a:cubicBezTo>
                  <a:pt x="211559" y="129108"/>
                  <a:pt x="214313" y="122337"/>
                  <a:pt x="214313" y="114300"/>
                </a:cubicBezTo>
                <a:cubicBezTo>
                  <a:pt x="214313" y="104775"/>
                  <a:pt x="210443" y="97185"/>
                  <a:pt x="202704" y="91529"/>
                </a:cubicBezTo>
                <a:lnTo>
                  <a:pt x="200025" y="89297"/>
                </a:lnTo>
                <a:lnTo>
                  <a:pt x="200025" y="85725"/>
                </a:lnTo>
                <a:cubicBezTo>
                  <a:pt x="200025" y="75902"/>
                  <a:pt x="196528" y="67494"/>
                  <a:pt x="189533" y="60499"/>
                </a:cubicBezTo>
                <a:cubicBezTo>
                  <a:pt x="182538" y="53504"/>
                  <a:pt x="174129" y="50006"/>
                  <a:pt x="164306" y="50006"/>
                </a:cubicBezTo>
                <a:lnTo>
                  <a:pt x="162074" y="50006"/>
                </a:lnTo>
                <a:lnTo>
                  <a:pt x="157163" y="50006"/>
                </a:lnTo>
                <a:lnTo>
                  <a:pt x="155377" y="44648"/>
                </a:lnTo>
                <a:cubicBezTo>
                  <a:pt x="152698" y="35719"/>
                  <a:pt x="147638" y="28426"/>
                  <a:pt x="140196" y="22771"/>
                </a:cubicBezTo>
                <a:cubicBezTo>
                  <a:pt x="132755" y="17115"/>
                  <a:pt x="124123" y="14287"/>
                  <a:pt x="114300" y="14287"/>
                </a:cubicBezTo>
                <a:close/>
                <a:moveTo>
                  <a:pt x="114300" y="0"/>
                </a:moveTo>
                <a:cubicBezTo>
                  <a:pt x="126206" y="0"/>
                  <a:pt x="136848" y="3349"/>
                  <a:pt x="146224" y="10046"/>
                </a:cubicBezTo>
                <a:cubicBezTo>
                  <a:pt x="155600" y="16743"/>
                  <a:pt x="162520" y="25450"/>
                  <a:pt x="166985" y="36165"/>
                </a:cubicBezTo>
                <a:cubicBezTo>
                  <a:pt x="179487" y="36761"/>
                  <a:pt x="190202" y="41523"/>
                  <a:pt x="199132" y="50453"/>
                </a:cubicBezTo>
                <a:cubicBezTo>
                  <a:pt x="208062" y="59382"/>
                  <a:pt x="212824" y="70098"/>
                  <a:pt x="213420" y="82600"/>
                </a:cubicBezTo>
                <a:cubicBezTo>
                  <a:pt x="223540" y="91529"/>
                  <a:pt x="228600" y="102096"/>
                  <a:pt x="228600" y="114300"/>
                </a:cubicBezTo>
                <a:cubicBezTo>
                  <a:pt x="228600" y="126206"/>
                  <a:pt x="224433" y="136327"/>
                  <a:pt x="216099" y="144661"/>
                </a:cubicBezTo>
                <a:cubicBezTo>
                  <a:pt x="207764" y="152995"/>
                  <a:pt x="197644" y="157162"/>
                  <a:pt x="185738" y="157162"/>
                </a:cubicBezTo>
                <a:lnTo>
                  <a:pt x="42863" y="157162"/>
                </a:lnTo>
                <a:cubicBezTo>
                  <a:pt x="30956" y="157162"/>
                  <a:pt x="20836" y="152995"/>
                  <a:pt x="12502" y="144661"/>
                </a:cubicBezTo>
                <a:cubicBezTo>
                  <a:pt x="4167" y="136327"/>
                  <a:pt x="0" y="126206"/>
                  <a:pt x="0" y="114300"/>
                </a:cubicBezTo>
                <a:cubicBezTo>
                  <a:pt x="0" y="104775"/>
                  <a:pt x="2902" y="96292"/>
                  <a:pt x="8707" y="88850"/>
                </a:cubicBezTo>
                <a:cubicBezTo>
                  <a:pt x="14511" y="81409"/>
                  <a:pt x="22027" y="76498"/>
                  <a:pt x="31254" y="74116"/>
                </a:cubicBezTo>
                <a:cubicBezTo>
                  <a:pt x="33338" y="67866"/>
                  <a:pt x="36761" y="62731"/>
                  <a:pt x="41523" y="58713"/>
                </a:cubicBezTo>
                <a:cubicBezTo>
                  <a:pt x="46286" y="54694"/>
                  <a:pt x="51941" y="52090"/>
                  <a:pt x="58490" y="50899"/>
                </a:cubicBezTo>
                <a:cubicBezTo>
                  <a:pt x="60276" y="36612"/>
                  <a:pt x="66377" y="24557"/>
                  <a:pt x="76795" y="14734"/>
                </a:cubicBezTo>
                <a:cubicBezTo>
                  <a:pt x="87213" y="4911"/>
                  <a:pt x="99715" y="0"/>
                  <a:pt x="11430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endParaRPr lang="en-US" dirty="0"/>
          </a:p>
        </p:txBody>
      </p:sp>
      <p:sp>
        <p:nvSpPr>
          <p:cNvPr id="130" name="Freeform 129"/>
          <p:cNvSpPr/>
          <p:nvPr/>
        </p:nvSpPr>
        <p:spPr>
          <a:xfrm>
            <a:off x="2092690" y="5965117"/>
            <a:ext cx="491156" cy="491156"/>
          </a:xfrm>
          <a:custGeom>
            <a:avLst/>
            <a:gdLst/>
            <a:ahLst/>
            <a:cxnLst/>
            <a:rect l="l" t="t" r="r" b="b"/>
            <a:pathLst>
              <a:path w="185738" h="185738">
                <a:moveTo>
                  <a:pt x="173236" y="30361"/>
                </a:moveTo>
                <a:lnTo>
                  <a:pt x="183952" y="41077"/>
                </a:lnTo>
                <a:lnTo>
                  <a:pt x="98227" y="126802"/>
                </a:lnTo>
                <a:lnTo>
                  <a:pt x="92869" y="131267"/>
                </a:lnTo>
                <a:lnTo>
                  <a:pt x="87511" y="126802"/>
                </a:lnTo>
                <a:lnTo>
                  <a:pt x="51793" y="91083"/>
                </a:lnTo>
                <a:lnTo>
                  <a:pt x="62508" y="80368"/>
                </a:lnTo>
                <a:lnTo>
                  <a:pt x="92869" y="111175"/>
                </a:lnTo>
                <a:close/>
                <a:moveTo>
                  <a:pt x="92869" y="0"/>
                </a:moveTo>
                <a:cubicBezTo>
                  <a:pt x="118170" y="0"/>
                  <a:pt x="139601" y="8781"/>
                  <a:pt x="157163" y="26343"/>
                </a:cubicBezTo>
                <a:lnTo>
                  <a:pt x="147340" y="36612"/>
                </a:lnTo>
                <a:cubicBezTo>
                  <a:pt x="132458" y="21729"/>
                  <a:pt x="114300" y="14288"/>
                  <a:pt x="92869" y="14288"/>
                </a:cubicBezTo>
                <a:cubicBezTo>
                  <a:pt x="71140" y="14288"/>
                  <a:pt x="52611" y="21953"/>
                  <a:pt x="37282" y="37282"/>
                </a:cubicBezTo>
                <a:cubicBezTo>
                  <a:pt x="21953" y="52611"/>
                  <a:pt x="14288" y="71140"/>
                  <a:pt x="14288" y="92869"/>
                </a:cubicBezTo>
                <a:cubicBezTo>
                  <a:pt x="14288" y="114598"/>
                  <a:pt x="21953" y="133127"/>
                  <a:pt x="37282" y="148457"/>
                </a:cubicBezTo>
                <a:cubicBezTo>
                  <a:pt x="52611" y="163786"/>
                  <a:pt x="71140" y="171450"/>
                  <a:pt x="92869" y="171450"/>
                </a:cubicBezTo>
                <a:cubicBezTo>
                  <a:pt x="114598" y="171450"/>
                  <a:pt x="133127" y="163786"/>
                  <a:pt x="148457" y="148457"/>
                </a:cubicBezTo>
                <a:cubicBezTo>
                  <a:pt x="163786" y="133127"/>
                  <a:pt x="171450" y="114598"/>
                  <a:pt x="171450" y="92869"/>
                </a:cubicBezTo>
                <a:cubicBezTo>
                  <a:pt x="171450" y="86916"/>
                  <a:pt x="170706" y="80963"/>
                  <a:pt x="169218" y="75010"/>
                </a:cubicBezTo>
                <a:lnTo>
                  <a:pt x="180827" y="63401"/>
                </a:lnTo>
                <a:cubicBezTo>
                  <a:pt x="184101" y="72033"/>
                  <a:pt x="185738" y="81856"/>
                  <a:pt x="185738" y="92869"/>
                </a:cubicBezTo>
                <a:cubicBezTo>
                  <a:pt x="185738" y="118468"/>
                  <a:pt x="176659" y="140345"/>
                  <a:pt x="158502" y="158502"/>
                </a:cubicBezTo>
                <a:cubicBezTo>
                  <a:pt x="140345" y="176659"/>
                  <a:pt x="118468" y="185738"/>
                  <a:pt x="92869" y="185738"/>
                </a:cubicBezTo>
                <a:cubicBezTo>
                  <a:pt x="67271" y="185738"/>
                  <a:pt x="45393" y="176659"/>
                  <a:pt x="27236" y="158502"/>
                </a:cubicBezTo>
                <a:cubicBezTo>
                  <a:pt x="9079" y="140345"/>
                  <a:pt x="0" y="118468"/>
                  <a:pt x="0" y="92869"/>
                </a:cubicBezTo>
                <a:cubicBezTo>
                  <a:pt x="0" y="67271"/>
                  <a:pt x="9079" y="45393"/>
                  <a:pt x="27236" y="27236"/>
                </a:cubicBezTo>
                <a:cubicBezTo>
                  <a:pt x="45393" y="9079"/>
                  <a:pt x="67271" y="0"/>
                  <a:pt x="92869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endParaRPr lang="en-US" dirty="0"/>
          </a:p>
        </p:txBody>
      </p:sp>
      <p:sp>
        <p:nvSpPr>
          <p:cNvPr id="131" name="Freeform 130"/>
          <p:cNvSpPr/>
          <p:nvPr/>
        </p:nvSpPr>
        <p:spPr>
          <a:xfrm>
            <a:off x="10756063" y="7235929"/>
            <a:ext cx="377811" cy="415591"/>
          </a:xfrm>
          <a:custGeom>
            <a:avLst/>
            <a:gdLst/>
            <a:ahLst/>
            <a:cxnLst/>
            <a:rect l="l" t="t" r="r" b="b"/>
            <a:pathLst>
              <a:path w="142875" h="157162">
                <a:moveTo>
                  <a:pt x="71437" y="14287"/>
                </a:moveTo>
                <a:cubicBezTo>
                  <a:pt x="61615" y="14287"/>
                  <a:pt x="53206" y="17785"/>
                  <a:pt x="46211" y="24780"/>
                </a:cubicBezTo>
                <a:cubicBezTo>
                  <a:pt x="39216" y="31775"/>
                  <a:pt x="35719" y="40184"/>
                  <a:pt x="35719" y="50006"/>
                </a:cubicBezTo>
                <a:cubicBezTo>
                  <a:pt x="35719" y="59829"/>
                  <a:pt x="39216" y="68238"/>
                  <a:pt x="46211" y="75233"/>
                </a:cubicBezTo>
                <a:cubicBezTo>
                  <a:pt x="53206" y="82228"/>
                  <a:pt x="61615" y="85725"/>
                  <a:pt x="71437" y="85725"/>
                </a:cubicBezTo>
                <a:cubicBezTo>
                  <a:pt x="81260" y="85725"/>
                  <a:pt x="89669" y="82228"/>
                  <a:pt x="96664" y="75233"/>
                </a:cubicBezTo>
                <a:cubicBezTo>
                  <a:pt x="103659" y="68238"/>
                  <a:pt x="107156" y="59829"/>
                  <a:pt x="107156" y="50006"/>
                </a:cubicBezTo>
                <a:cubicBezTo>
                  <a:pt x="107156" y="40184"/>
                  <a:pt x="103659" y="31775"/>
                  <a:pt x="96664" y="24780"/>
                </a:cubicBezTo>
                <a:cubicBezTo>
                  <a:pt x="89669" y="17785"/>
                  <a:pt x="81260" y="14287"/>
                  <a:pt x="71437" y="14287"/>
                </a:cubicBezTo>
                <a:close/>
                <a:moveTo>
                  <a:pt x="71437" y="0"/>
                </a:moveTo>
                <a:cubicBezTo>
                  <a:pt x="85130" y="0"/>
                  <a:pt x="96887" y="4911"/>
                  <a:pt x="106710" y="14734"/>
                </a:cubicBezTo>
                <a:cubicBezTo>
                  <a:pt x="116532" y="24557"/>
                  <a:pt x="121444" y="36314"/>
                  <a:pt x="121444" y="50006"/>
                </a:cubicBezTo>
                <a:cubicBezTo>
                  <a:pt x="121444" y="58341"/>
                  <a:pt x="119434" y="66229"/>
                  <a:pt x="115416" y="73670"/>
                </a:cubicBezTo>
                <a:cubicBezTo>
                  <a:pt x="111398" y="81111"/>
                  <a:pt x="105966" y="87064"/>
                  <a:pt x="99119" y="91529"/>
                </a:cubicBezTo>
                <a:cubicBezTo>
                  <a:pt x="112216" y="97185"/>
                  <a:pt x="122783" y="105891"/>
                  <a:pt x="130820" y="117649"/>
                </a:cubicBezTo>
                <a:cubicBezTo>
                  <a:pt x="138857" y="129406"/>
                  <a:pt x="142875" y="142577"/>
                  <a:pt x="142875" y="157162"/>
                </a:cubicBezTo>
                <a:lnTo>
                  <a:pt x="128587" y="157162"/>
                </a:lnTo>
                <a:cubicBezTo>
                  <a:pt x="128587" y="141387"/>
                  <a:pt x="123006" y="127918"/>
                  <a:pt x="111844" y="116756"/>
                </a:cubicBezTo>
                <a:cubicBezTo>
                  <a:pt x="100682" y="105594"/>
                  <a:pt x="87213" y="100012"/>
                  <a:pt x="71437" y="100012"/>
                </a:cubicBezTo>
                <a:cubicBezTo>
                  <a:pt x="55662" y="100012"/>
                  <a:pt x="42193" y="105594"/>
                  <a:pt x="31031" y="116756"/>
                </a:cubicBezTo>
                <a:cubicBezTo>
                  <a:pt x="19868" y="127918"/>
                  <a:pt x="14287" y="141387"/>
                  <a:pt x="14287" y="157162"/>
                </a:cubicBezTo>
                <a:lnTo>
                  <a:pt x="0" y="157162"/>
                </a:lnTo>
                <a:cubicBezTo>
                  <a:pt x="0" y="142577"/>
                  <a:pt x="4018" y="129406"/>
                  <a:pt x="12055" y="117649"/>
                </a:cubicBezTo>
                <a:cubicBezTo>
                  <a:pt x="20092" y="105891"/>
                  <a:pt x="30658" y="97185"/>
                  <a:pt x="43755" y="91529"/>
                </a:cubicBezTo>
                <a:cubicBezTo>
                  <a:pt x="36909" y="87064"/>
                  <a:pt x="31477" y="81111"/>
                  <a:pt x="27459" y="73670"/>
                </a:cubicBezTo>
                <a:cubicBezTo>
                  <a:pt x="23440" y="66229"/>
                  <a:pt x="21431" y="58341"/>
                  <a:pt x="21431" y="50006"/>
                </a:cubicBezTo>
                <a:cubicBezTo>
                  <a:pt x="21431" y="36314"/>
                  <a:pt x="26342" y="24557"/>
                  <a:pt x="36165" y="14734"/>
                </a:cubicBezTo>
                <a:cubicBezTo>
                  <a:pt x="45988" y="4911"/>
                  <a:pt x="57745" y="0"/>
                  <a:pt x="71437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endParaRPr lang="en-US" dirty="0"/>
          </a:p>
        </p:txBody>
      </p:sp>
      <p:sp>
        <p:nvSpPr>
          <p:cNvPr id="132" name="Freeform 131"/>
          <p:cNvSpPr/>
          <p:nvPr/>
        </p:nvSpPr>
        <p:spPr>
          <a:xfrm>
            <a:off x="7102412" y="10822969"/>
            <a:ext cx="459794" cy="541594"/>
          </a:xfrm>
          <a:custGeom>
            <a:avLst/>
            <a:gdLst/>
            <a:ahLst/>
            <a:cxnLst/>
            <a:rect l="l" t="t" r="r" b="b"/>
            <a:pathLst>
              <a:path w="174129" h="155376">
                <a:moveTo>
                  <a:pt x="112514" y="0"/>
                </a:moveTo>
                <a:lnTo>
                  <a:pt x="169664" y="57150"/>
                </a:lnTo>
                <a:lnTo>
                  <a:pt x="174129" y="62508"/>
                </a:lnTo>
                <a:lnTo>
                  <a:pt x="169664" y="67866"/>
                </a:lnTo>
                <a:lnTo>
                  <a:pt x="112514" y="125016"/>
                </a:lnTo>
                <a:lnTo>
                  <a:pt x="101799" y="114300"/>
                </a:lnTo>
                <a:lnTo>
                  <a:pt x="146893" y="69651"/>
                </a:lnTo>
                <a:lnTo>
                  <a:pt x="50006" y="69651"/>
                </a:lnTo>
                <a:cubicBezTo>
                  <a:pt x="40184" y="69651"/>
                  <a:pt x="31775" y="73149"/>
                  <a:pt x="24780" y="80144"/>
                </a:cubicBezTo>
                <a:cubicBezTo>
                  <a:pt x="17785" y="87139"/>
                  <a:pt x="14288" y="95548"/>
                  <a:pt x="14288" y="105370"/>
                </a:cubicBezTo>
                <a:cubicBezTo>
                  <a:pt x="14288" y="115193"/>
                  <a:pt x="17785" y="123602"/>
                  <a:pt x="24780" y="130597"/>
                </a:cubicBezTo>
                <a:cubicBezTo>
                  <a:pt x="31775" y="137592"/>
                  <a:pt x="40184" y="141089"/>
                  <a:pt x="50006" y="141089"/>
                </a:cubicBezTo>
                <a:lnTo>
                  <a:pt x="50006" y="155376"/>
                </a:lnTo>
                <a:cubicBezTo>
                  <a:pt x="36314" y="155376"/>
                  <a:pt x="24557" y="150465"/>
                  <a:pt x="14734" y="140643"/>
                </a:cubicBezTo>
                <a:cubicBezTo>
                  <a:pt x="4911" y="130820"/>
                  <a:pt x="0" y="119062"/>
                  <a:pt x="0" y="105370"/>
                </a:cubicBezTo>
                <a:cubicBezTo>
                  <a:pt x="0" y="91678"/>
                  <a:pt x="4911" y="79921"/>
                  <a:pt x="14734" y="70098"/>
                </a:cubicBezTo>
                <a:cubicBezTo>
                  <a:pt x="24557" y="60275"/>
                  <a:pt x="36314" y="55364"/>
                  <a:pt x="50006" y="55364"/>
                </a:cubicBezTo>
                <a:lnTo>
                  <a:pt x="146893" y="55364"/>
                </a:lnTo>
                <a:lnTo>
                  <a:pt x="101799" y="1071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endParaRPr lang="en-US" dirty="0"/>
          </a:p>
        </p:txBody>
      </p:sp>
      <p:sp>
        <p:nvSpPr>
          <p:cNvPr id="133" name="Freeform 132"/>
          <p:cNvSpPr/>
          <p:nvPr/>
        </p:nvSpPr>
        <p:spPr>
          <a:xfrm>
            <a:off x="9502116" y="9516183"/>
            <a:ext cx="340031" cy="453374"/>
          </a:xfrm>
          <a:custGeom>
            <a:avLst/>
            <a:gdLst/>
            <a:ahLst/>
            <a:cxnLst/>
            <a:rect l="l" t="t" r="r" b="b"/>
            <a:pathLst>
              <a:path w="128588" h="171450">
                <a:moveTo>
                  <a:pt x="0" y="157163"/>
                </a:moveTo>
                <a:lnTo>
                  <a:pt x="128588" y="157163"/>
                </a:lnTo>
                <a:lnTo>
                  <a:pt x="128588" y="171450"/>
                </a:lnTo>
                <a:lnTo>
                  <a:pt x="0" y="171450"/>
                </a:lnTo>
                <a:close/>
                <a:moveTo>
                  <a:pt x="57150" y="0"/>
                </a:moveTo>
                <a:lnTo>
                  <a:pt x="71438" y="0"/>
                </a:lnTo>
                <a:lnTo>
                  <a:pt x="71438" y="118319"/>
                </a:lnTo>
                <a:lnTo>
                  <a:pt x="108943" y="80367"/>
                </a:lnTo>
                <a:lnTo>
                  <a:pt x="119658" y="91083"/>
                </a:lnTo>
                <a:lnTo>
                  <a:pt x="69652" y="141089"/>
                </a:lnTo>
                <a:lnTo>
                  <a:pt x="64294" y="145554"/>
                </a:lnTo>
                <a:lnTo>
                  <a:pt x="58936" y="141089"/>
                </a:lnTo>
                <a:lnTo>
                  <a:pt x="8930" y="91083"/>
                </a:lnTo>
                <a:lnTo>
                  <a:pt x="19646" y="80367"/>
                </a:lnTo>
                <a:lnTo>
                  <a:pt x="57150" y="11831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endParaRPr lang="en-US" dirty="0"/>
          </a:p>
        </p:txBody>
      </p:sp>
      <p:sp>
        <p:nvSpPr>
          <p:cNvPr id="134" name="Freeform 133"/>
          <p:cNvSpPr/>
          <p:nvPr/>
        </p:nvSpPr>
        <p:spPr>
          <a:xfrm>
            <a:off x="4465022" y="10458912"/>
            <a:ext cx="528935" cy="528936"/>
          </a:xfrm>
          <a:custGeom>
            <a:avLst/>
            <a:gdLst/>
            <a:ahLst/>
            <a:cxnLst/>
            <a:rect l="l" t="t" r="r" b="b"/>
            <a:pathLst>
              <a:path w="200025" h="200025">
                <a:moveTo>
                  <a:pt x="126801" y="116086"/>
                </a:moveTo>
                <a:lnTo>
                  <a:pt x="142875" y="132606"/>
                </a:lnTo>
                <a:lnTo>
                  <a:pt x="158948" y="116086"/>
                </a:lnTo>
                <a:lnTo>
                  <a:pt x="169664" y="126801"/>
                </a:lnTo>
                <a:lnTo>
                  <a:pt x="153144" y="142875"/>
                </a:lnTo>
                <a:lnTo>
                  <a:pt x="169664" y="158948"/>
                </a:lnTo>
                <a:lnTo>
                  <a:pt x="158948" y="169664"/>
                </a:lnTo>
                <a:lnTo>
                  <a:pt x="142875" y="153144"/>
                </a:lnTo>
                <a:lnTo>
                  <a:pt x="126801" y="169664"/>
                </a:lnTo>
                <a:lnTo>
                  <a:pt x="116086" y="158948"/>
                </a:lnTo>
                <a:lnTo>
                  <a:pt x="132606" y="142875"/>
                </a:lnTo>
                <a:lnTo>
                  <a:pt x="116086" y="126801"/>
                </a:lnTo>
                <a:close/>
                <a:moveTo>
                  <a:pt x="142875" y="100012"/>
                </a:moveTo>
                <a:cubicBezTo>
                  <a:pt x="130968" y="100012"/>
                  <a:pt x="120848" y="104179"/>
                  <a:pt x="112514" y="112514"/>
                </a:cubicBezTo>
                <a:cubicBezTo>
                  <a:pt x="104179" y="120848"/>
                  <a:pt x="100012" y="130968"/>
                  <a:pt x="100012" y="142875"/>
                </a:cubicBezTo>
                <a:cubicBezTo>
                  <a:pt x="100012" y="154781"/>
                  <a:pt x="104179" y="164901"/>
                  <a:pt x="112514" y="173236"/>
                </a:cubicBezTo>
                <a:cubicBezTo>
                  <a:pt x="120848" y="181570"/>
                  <a:pt x="130968" y="185737"/>
                  <a:pt x="142875" y="185737"/>
                </a:cubicBezTo>
                <a:cubicBezTo>
                  <a:pt x="154781" y="185737"/>
                  <a:pt x="164901" y="181570"/>
                  <a:pt x="173236" y="173236"/>
                </a:cubicBezTo>
                <a:cubicBezTo>
                  <a:pt x="181570" y="164901"/>
                  <a:pt x="185737" y="154781"/>
                  <a:pt x="185737" y="142875"/>
                </a:cubicBezTo>
                <a:cubicBezTo>
                  <a:pt x="185737" y="130968"/>
                  <a:pt x="181570" y="120848"/>
                  <a:pt x="173236" y="112514"/>
                </a:cubicBezTo>
                <a:cubicBezTo>
                  <a:pt x="164901" y="104179"/>
                  <a:pt x="154781" y="100012"/>
                  <a:pt x="142875" y="100012"/>
                </a:cubicBezTo>
                <a:close/>
                <a:moveTo>
                  <a:pt x="71437" y="14287"/>
                </a:moveTo>
                <a:cubicBezTo>
                  <a:pt x="61615" y="14287"/>
                  <a:pt x="53206" y="17785"/>
                  <a:pt x="46211" y="24780"/>
                </a:cubicBezTo>
                <a:cubicBezTo>
                  <a:pt x="39216" y="31775"/>
                  <a:pt x="35718" y="40183"/>
                  <a:pt x="35718" y="50006"/>
                </a:cubicBezTo>
                <a:cubicBezTo>
                  <a:pt x="35718" y="59829"/>
                  <a:pt x="39216" y="68237"/>
                  <a:pt x="46211" y="75232"/>
                </a:cubicBezTo>
                <a:cubicBezTo>
                  <a:pt x="53206" y="82227"/>
                  <a:pt x="61615" y="85725"/>
                  <a:pt x="71437" y="85725"/>
                </a:cubicBezTo>
                <a:cubicBezTo>
                  <a:pt x="81260" y="85725"/>
                  <a:pt x="89669" y="82227"/>
                  <a:pt x="96664" y="75232"/>
                </a:cubicBezTo>
                <a:cubicBezTo>
                  <a:pt x="103659" y="68237"/>
                  <a:pt x="107156" y="59829"/>
                  <a:pt x="107156" y="50006"/>
                </a:cubicBezTo>
                <a:cubicBezTo>
                  <a:pt x="107156" y="40183"/>
                  <a:pt x="103659" y="31775"/>
                  <a:pt x="96664" y="24780"/>
                </a:cubicBezTo>
                <a:cubicBezTo>
                  <a:pt x="89669" y="17785"/>
                  <a:pt x="81260" y="14287"/>
                  <a:pt x="71437" y="14287"/>
                </a:cubicBezTo>
                <a:close/>
                <a:moveTo>
                  <a:pt x="71437" y="0"/>
                </a:moveTo>
                <a:cubicBezTo>
                  <a:pt x="85129" y="0"/>
                  <a:pt x="96887" y="4911"/>
                  <a:pt x="106710" y="14734"/>
                </a:cubicBezTo>
                <a:cubicBezTo>
                  <a:pt x="116532" y="24556"/>
                  <a:pt x="121443" y="36314"/>
                  <a:pt x="121443" y="50006"/>
                </a:cubicBezTo>
                <a:cubicBezTo>
                  <a:pt x="121443" y="58340"/>
                  <a:pt x="119434" y="66228"/>
                  <a:pt x="115416" y="73670"/>
                </a:cubicBezTo>
                <a:cubicBezTo>
                  <a:pt x="111398" y="81111"/>
                  <a:pt x="105965" y="87064"/>
                  <a:pt x="99119" y="91529"/>
                </a:cubicBezTo>
                <a:cubicBezTo>
                  <a:pt x="103286" y="93315"/>
                  <a:pt x="106710" y="94952"/>
                  <a:pt x="109388" y="96440"/>
                </a:cubicBezTo>
                <a:cubicBezTo>
                  <a:pt x="119509" y="89297"/>
                  <a:pt x="130671" y="85725"/>
                  <a:pt x="142875" y="85725"/>
                </a:cubicBezTo>
                <a:cubicBezTo>
                  <a:pt x="158651" y="85725"/>
                  <a:pt x="172119" y="91306"/>
                  <a:pt x="183282" y="102468"/>
                </a:cubicBezTo>
                <a:cubicBezTo>
                  <a:pt x="194444" y="113630"/>
                  <a:pt x="200025" y="127099"/>
                  <a:pt x="200025" y="142875"/>
                </a:cubicBezTo>
                <a:cubicBezTo>
                  <a:pt x="200025" y="158651"/>
                  <a:pt x="194444" y="172119"/>
                  <a:pt x="183282" y="183282"/>
                </a:cubicBezTo>
                <a:cubicBezTo>
                  <a:pt x="172119" y="194444"/>
                  <a:pt x="158651" y="200025"/>
                  <a:pt x="142875" y="200025"/>
                </a:cubicBezTo>
                <a:cubicBezTo>
                  <a:pt x="127099" y="200025"/>
                  <a:pt x="113630" y="194444"/>
                  <a:pt x="102468" y="183282"/>
                </a:cubicBezTo>
                <a:cubicBezTo>
                  <a:pt x="91306" y="172119"/>
                  <a:pt x="85725" y="158651"/>
                  <a:pt x="85725" y="142875"/>
                </a:cubicBezTo>
                <a:cubicBezTo>
                  <a:pt x="85725" y="129480"/>
                  <a:pt x="89892" y="117574"/>
                  <a:pt x="98226" y="107156"/>
                </a:cubicBezTo>
                <a:cubicBezTo>
                  <a:pt x="89892" y="102393"/>
                  <a:pt x="80962" y="100012"/>
                  <a:pt x="71437" y="100012"/>
                </a:cubicBezTo>
                <a:cubicBezTo>
                  <a:pt x="55661" y="100012"/>
                  <a:pt x="42193" y="105593"/>
                  <a:pt x="31030" y="116755"/>
                </a:cubicBezTo>
                <a:cubicBezTo>
                  <a:pt x="19868" y="127918"/>
                  <a:pt x="14287" y="141386"/>
                  <a:pt x="14287" y="157162"/>
                </a:cubicBezTo>
                <a:lnTo>
                  <a:pt x="0" y="157162"/>
                </a:lnTo>
                <a:cubicBezTo>
                  <a:pt x="0" y="142577"/>
                  <a:pt x="4018" y="129406"/>
                  <a:pt x="12055" y="117648"/>
                </a:cubicBezTo>
                <a:cubicBezTo>
                  <a:pt x="20092" y="105891"/>
                  <a:pt x="30658" y="97185"/>
                  <a:pt x="43755" y="91529"/>
                </a:cubicBezTo>
                <a:cubicBezTo>
                  <a:pt x="36909" y="87064"/>
                  <a:pt x="31477" y="81111"/>
                  <a:pt x="27459" y="73670"/>
                </a:cubicBezTo>
                <a:cubicBezTo>
                  <a:pt x="23440" y="66228"/>
                  <a:pt x="21431" y="58340"/>
                  <a:pt x="21431" y="50006"/>
                </a:cubicBezTo>
                <a:cubicBezTo>
                  <a:pt x="21431" y="36314"/>
                  <a:pt x="26342" y="24556"/>
                  <a:pt x="36165" y="14734"/>
                </a:cubicBezTo>
                <a:cubicBezTo>
                  <a:pt x="45988" y="4911"/>
                  <a:pt x="57745" y="0"/>
                  <a:pt x="71437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endParaRPr lang="en-US" dirty="0"/>
          </a:p>
        </p:txBody>
      </p:sp>
      <p:sp>
        <p:nvSpPr>
          <p:cNvPr id="135" name="Freeform 134"/>
          <p:cNvSpPr/>
          <p:nvPr/>
        </p:nvSpPr>
        <p:spPr>
          <a:xfrm>
            <a:off x="5719870" y="2403276"/>
            <a:ext cx="491156" cy="491153"/>
          </a:xfrm>
          <a:custGeom>
            <a:avLst/>
            <a:gdLst/>
            <a:ahLst/>
            <a:cxnLst/>
            <a:rect l="l" t="t" r="r" b="b"/>
            <a:pathLst>
              <a:path w="185738" h="185737">
                <a:moveTo>
                  <a:pt x="59829" y="91529"/>
                </a:moveTo>
                <a:cubicBezTo>
                  <a:pt x="50304" y="91529"/>
                  <a:pt x="42267" y="94878"/>
                  <a:pt x="35719" y="101575"/>
                </a:cubicBezTo>
                <a:cubicBezTo>
                  <a:pt x="29171" y="108272"/>
                  <a:pt x="25896" y="116309"/>
                  <a:pt x="25896" y="125685"/>
                </a:cubicBezTo>
                <a:cubicBezTo>
                  <a:pt x="25896" y="135061"/>
                  <a:pt x="29245" y="143098"/>
                  <a:pt x="35942" y="149795"/>
                </a:cubicBezTo>
                <a:cubicBezTo>
                  <a:pt x="42640" y="156492"/>
                  <a:pt x="50676" y="159841"/>
                  <a:pt x="60052" y="159841"/>
                </a:cubicBezTo>
                <a:cubicBezTo>
                  <a:pt x="69429" y="159841"/>
                  <a:pt x="77465" y="156567"/>
                  <a:pt x="84163" y="150018"/>
                </a:cubicBezTo>
                <a:cubicBezTo>
                  <a:pt x="90860" y="143470"/>
                  <a:pt x="94208" y="135433"/>
                  <a:pt x="94208" y="125908"/>
                </a:cubicBezTo>
                <a:cubicBezTo>
                  <a:pt x="94208" y="116383"/>
                  <a:pt x="90860" y="108272"/>
                  <a:pt x="84163" y="101575"/>
                </a:cubicBezTo>
                <a:cubicBezTo>
                  <a:pt x="77465" y="94878"/>
                  <a:pt x="69354" y="91529"/>
                  <a:pt x="59829" y="91529"/>
                </a:cubicBezTo>
                <a:close/>
                <a:moveTo>
                  <a:pt x="42863" y="66079"/>
                </a:moveTo>
                <a:lnTo>
                  <a:pt x="48221" y="78581"/>
                </a:lnTo>
                <a:cubicBezTo>
                  <a:pt x="52388" y="77688"/>
                  <a:pt x="56332" y="77241"/>
                  <a:pt x="60052" y="77241"/>
                </a:cubicBezTo>
                <a:cubicBezTo>
                  <a:pt x="63773" y="77241"/>
                  <a:pt x="67717" y="77688"/>
                  <a:pt x="71884" y="78581"/>
                </a:cubicBezTo>
                <a:lnTo>
                  <a:pt x="76796" y="66079"/>
                </a:lnTo>
                <a:lnTo>
                  <a:pt x="90190" y="71437"/>
                </a:lnTo>
                <a:lnTo>
                  <a:pt x="84832" y="83939"/>
                </a:lnTo>
                <a:cubicBezTo>
                  <a:pt x="91678" y="88106"/>
                  <a:pt x="97334" y="93761"/>
                  <a:pt x="101799" y="100905"/>
                </a:cubicBezTo>
                <a:lnTo>
                  <a:pt x="114300" y="95547"/>
                </a:lnTo>
                <a:lnTo>
                  <a:pt x="119658" y="108942"/>
                </a:lnTo>
                <a:lnTo>
                  <a:pt x="107157" y="113853"/>
                </a:lnTo>
                <a:cubicBezTo>
                  <a:pt x="108049" y="118020"/>
                  <a:pt x="108496" y="121964"/>
                  <a:pt x="108496" y="125685"/>
                </a:cubicBezTo>
                <a:cubicBezTo>
                  <a:pt x="108496" y="129406"/>
                  <a:pt x="108049" y="133350"/>
                  <a:pt x="107157" y="137517"/>
                </a:cubicBezTo>
                <a:lnTo>
                  <a:pt x="119658" y="142875"/>
                </a:lnTo>
                <a:lnTo>
                  <a:pt x="114300" y="155823"/>
                </a:lnTo>
                <a:lnTo>
                  <a:pt x="101799" y="150911"/>
                </a:lnTo>
                <a:cubicBezTo>
                  <a:pt x="97334" y="157757"/>
                  <a:pt x="91678" y="163264"/>
                  <a:pt x="84832" y="167431"/>
                </a:cubicBezTo>
                <a:lnTo>
                  <a:pt x="90190" y="180379"/>
                </a:lnTo>
                <a:lnTo>
                  <a:pt x="76796" y="185737"/>
                </a:lnTo>
                <a:lnTo>
                  <a:pt x="71884" y="172789"/>
                </a:lnTo>
                <a:cubicBezTo>
                  <a:pt x="67717" y="173682"/>
                  <a:pt x="63773" y="174129"/>
                  <a:pt x="60052" y="174129"/>
                </a:cubicBezTo>
                <a:cubicBezTo>
                  <a:pt x="56332" y="174129"/>
                  <a:pt x="52388" y="173682"/>
                  <a:pt x="48221" y="172789"/>
                </a:cubicBezTo>
                <a:lnTo>
                  <a:pt x="42863" y="185737"/>
                </a:lnTo>
                <a:lnTo>
                  <a:pt x="29915" y="180379"/>
                </a:lnTo>
                <a:lnTo>
                  <a:pt x="34826" y="167431"/>
                </a:lnTo>
                <a:cubicBezTo>
                  <a:pt x="27980" y="163264"/>
                  <a:pt x="22473" y="157757"/>
                  <a:pt x="18306" y="150911"/>
                </a:cubicBezTo>
                <a:lnTo>
                  <a:pt x="5358" y="155823"/>
                </a:lnTo>
                <a:lnTo>
                  <a:pt x="0" y="142875"/>
                </a:lnTo>
                <a:lnTo>
                  <a:pt x="12948" y="137517"/>
                </a:lnTo>
                <a:cubicBezTo>
                  <a:pt x="12055" y="133350"/>
                  <a:pt x="11609" y="129406"/>
                  <a:pt x="11609" y="125685"/>
                </a:cubicBezTo>
                <a:cubicBezTo>
                  <a:pt x="11609" y="121964"/>
                  <a:pt x="12055" y="118020"/>
                  <a:pt x="12948" y="113853"/>
                </a:cubicBezTo>
                <a:lnTo>
                  <a:pt x="0" y="108942"/>
                </a:lnTo>
                <a:lnTo>
                  <a:pt x="5358" y="95547"/>
                </a:lnTo>
                <a:lnTo>
                  <a:pt x="18306" y="100905"/>
                </a:lnTo>
                <a:cubicBezTo>
                  <a:pt x="22473" y="94059"/>
                  <a:pt x="27980" y="88404"/>
                  <a:pt x="34826" y="83939"/>
                </a:cubicBezTo>
                <a:lnTo>
                  <a:pt x="29915" y="71437"/>
                </a:lnTo>
                <a:close/>
                <a:moveTo>
                  <a:pt x="135732" y="23663"/>
                </a:moveTo>
                <a:cubicBezTo>
                  <a:pt x="128290" y="23663"/>
                  <a:pt x="122039" y="26193"/>
                  <a:pt x="116979" y="31254"/>
                </a:cubicBezTo>
                <a:cubicBezTo>
                  <a:pt x="111919" y="36314"/>
                  <a:pt x="109389" y="42564"/>
                  <a:pt x="109389" y="50006"/>
                </a:cubicBezTo>
                <a:cubicBezTo>
                  <a:pt x="109389" y="57447"/>
                  <a:pt x="111919" y="63698"/>
                  <a:pt x="116979" y="68758"/>
                </a:cubicBezTo>
                <a:cubicBezTo>
                  <a:pt x="122039" y="73818"/>
                  <a:pt x="128290" y="76348"/>
                  <a:pt x="135732" y="76348"/>
                </a:cubicBezTo>
                <a:cubicBezTo>
                  <a:pt x="143173" y="76348"/>
                  <a:pt x="149424" y="73818"/>
                  <a:pt x="154484" y="68758"/>
                </a:cubicBezTo>
                <a:cubicBezTo>
                  <a:pt x="159544" y="63698"/>
                  <a:pt x="162074" y="57447"/>
                  <a:pt x="162074" y="50006"/>
                </a:cubicBezTo>
                <a:cubicBezTo>
                  <a:pt x="162074" y="42564"/>
                  <a:pt x="159544" y="36314"/>
                  <a:pt x="154484" y="31254"/>
                </a:cubicBezTo>
                <a:cubicBezTo>
                  <a:pt x="149424" y="26193"/>
                  <a:pt x="143173" y="23663"/>
                  <a:pt x="135732" y="23663"/>
                </a:cubicBezTo>
                <a:close/>
                <a:moveTo>
                  <a:pt x="128588" y="0"/>
                </a:moveTo>
                <a:lnTo>
                  <a:pt x="142875" y="0"/>
                </a:lnTo>
                <a:lnTo>
                  <a:pt x="142875" y="9822"/>
                </a:lnTo>
                <a:cubicBezTo>
                  <a:pt x="148531" y="11013"/>
                  <a:pt x="153889" y="13394"/>
                  <a:pt x="158949" y="16966"/>
                </a:cubicBezTo>
                <a:lnTo>
                  <a:pt x="165646" y="9822"/>
                </a:lnTo>
                <a:lnTo>
                  <a:pt x="175915" y="20091"/>
                </a:lnTo>
                <a:lnTo>
                  <a:pt x="168771" y="26789"/>
                </a:lnTo>
                <a:cubicBezTo>
                  <a:pt x="172343" y="31849"/>
                  <a:pt x="174724" y="37207"/>
                  <a:pt x="175915" y="42862"/>
                </a:cubicBezTo>
                <a:lnTo>
                  <a:pt x="185738" y="42862"/>
                </a:lnTo>
                <a:lnTo>
                  <a:pt x="185738" y="57150"/>
                </a:lnTo>
                <a:lnTo>
                  <a:pt x="175915" y="57150"/>
                </a:lnTo>
                <a:cubicBezTo>
                  <a:pt x="174724" y="63103"/>
                  <a:pt x="172343" y="68461"/>
                  <a:pt x="168771" y="73223"/>
                </a:cubicBezTo>
                <a:lnTo>
                  <a:pt x="175915" y="80813"/>
                </a:lnTo>
                <a:lnTo>
                  <a:pt x="165199" y="90636"/>
                </a:lnTo>
                <a:lnTo>
                  <a:pt x="158949" y="83492"/>
                </a:lnTo>
                <a:cubicBezTo>
                  <a:pt x="153889" y="86766"/>
                  <a:pt x="148531" y="88999"/>
                  <a:pt x="142875" y="90189"/>
                </a:cubicBezTo>
                <a:lnTo>
                  <a:pt x="142875" y="100012"/>
                </a:lnTo>
                <a:lnTo>
                  <a:pt x="128588" y="100012"/>
                </a:lnTo>
                <a:lnTo>
                  <a:pt x="128588" y="90189"/>
                </a:lnTo>
                <a:cubicBezTo>
                  <a:pt x="122932" y="88999"/>
                  <a:pt x="117574" y="86618"/>
                  <a:pt x="112514" y="83046"/>
                </a:cubicBezTo>
                <a:lnTo>
                  <a:pt x="105371" y="91082"/>
                </a:lnTo>
                <a:lnTo>
                  <a:pt x="94655" y="80367"/>
                </a:lnTo>
                <a:lnTo>
                  <a:pt x="102692" y="73223"/>
                </a:lnTo>
                <a:cubicBezTo>
                  <a:pt x="99120" y="68163"/>
                  <a:pt x="96739" y="62805"/>
                  <a:pt x="95548" y="57150"/>
                </a:cubicBezTo>
                <a:lnTo>
                  <a:pt x="85725" y="57150"/>
                </a:lnTo>
                <a:lnTo>
                  <a:pt x="85725" y="42862"/>
                </a:lnTo>
                <a:lnTo>
                  <a:pt x="95548" y="42862"/>
                </a:lnTo>
                <a:cubicBezTo>
                  <a:pt x="96739" y="37207"/>
                  <a:pt x="98971" y="31849"/>
                  <a:pt x="102245" y="26789"/>
                </a:cubicBezTo>
                <a:lnTo>
                  <a:pt x="95101" y="20538"/>
                </a:lnTo>
                <a:lnTo>
                  <a:pt x="104924" y="9822"/>
                </a:lnTo>
                <a:lnTo>
                  <a:pt x="112514" y="16966"/>
                </a:lnTo>
                <a:cubicBezTo>
                  <a:pt x="117277" y="13394"/>
                  <a:pt x="122635" y="11013"/>
                  <a:pt x="128588" y="982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endParaRPr lang="en-US" dirty="0"/>
          </a:p>
        </p:txBody>
      </p:sp>
      <p:sp>
        <p:nvSpPr>
          <p:cNvPr id="136" name="Freeform 135"/>
          <p:cNvSpPr/>
          <p:nvPr/>
        </p:nvSpPr>
        <p:spPr>
          <a:xfrm>
            <a:off x="2637761" y="8496821"/>
            <a:ext cx="543101" cy="514767"/>
          </a:xfrm>
          <a:custGeom>
            <a:avLst/>
            <a:gdLst/>
            <a:ahLst/>
            <a:cxnLst/>
            <a:rect l="l" t="t" r="r" b="b"/>
            <a:pathLst>
              <a:path w="205382" h="194667">
                <a:moveTo>
                  <a:pt x="102691" y="34825"/>
                </a:moveTo>
                <a:lnTo>
                  <a:pt x="84385" y="76349"/>
                </a:lnTo>
                <a:lnTo>
                  <a:pt x="82599" y="80367"/>
                </a:lnTo>
                <a:lnTo>
                  <a:pt x="78581" y="80367"/>
                </a:lnTo>
                <a:lnTo>
                  <a:pt x="33933" y="85278"/>
                </a:lnTo>
                <a:lnTo>
                  <a:pt x="66972" y="115193"/>
                </a:lnTo>
                <a:lnTo>
                  <a:pt x="70544" y="118318"/>
                </a:lnTo>
                <a:lnTo>
                  <a:pt x="69651" y="122336"/>
                </a:lnTo>
                <a:lnTo>
                  <a:pt x="59829" y="166092"/>
                </a:lnTo>
                <a:lnTo>
                  <a:pt x="99119" y="143768"/>
                </a:lnTo>
                <a:lnTo>
                  <a:pt x="102691" y="141982"/>
                </a:lnTo>
                <a:lnTo>
                  <a:pt x="106263" y="143768"/>
                </a:lnTo>
                <a:lnTo>
                  <a:pt x="145554" y="166092"/>
                </a:lnTo>
                <a:lnTo>
                  <a:pt x="135731" y="122336"/>
                </a:lnTo>
                <a:lnTo>
                  <a:pt x="134838" y="118318"/>
                </a:lnTo>
                <a:lnTo>
                  <a:pt x="138410" y="115193"/>
                </a:lnTo>
                <a:lnTo>
                  <a:pt x="171450" y="85278"/>
                </a:lnTo>
                <a:lnTo>
                  <a:pt x="126801" y="80367"/>
                </a:lnTo>
                <a:lnTo>
                  <a:pt x="122783" y="80367"/>
                </a:lnTo>
                <a:lnTo>
                  <a:pt x="120997" y="76349"/>
                </a:lnTo>
                <a:close/>
                <a:moveTo>
                  <a:pt x="102691" y="0"/>
                </a:moveTo>
                <a:lnTo>
                  <a:pt x="108942" y="14734"/>
                </a:lnTo>
                <a:lnTo>
                  <a:pt x="132159" y="66972"/>
                </a:lnTo>
                <a:lnTo>
                  <a:pt x="189309" y="72777"/>
                </a:lnTo>
                <a:lnTo>
                  <a:pt x="205382" y="74563"/>
                </a:lnTo>
                <a:lnTo>
                  <a:pt x="192881" y="85278"/>
                </a:lnTo>
                <a:lnTo>
                  <a:pt x="150911" y="123229"/>
                </a:lnTo>
                <a:lnTo>
                  <a:pt x="162520" y="179486"/>
                </a:lnTo>
                <a:lnTo>
                  <a:pt x="166092" y="194667"/>
                </a:lnTo>
                <a:lnTo>
                  <a:pt x="151804" y="186630"/>
                </a:lnTo>
                <a:lnTo>
                  <a:pt x="102691" y="158055"/>
                </a:lnTo>
                <a:lnTo>
                  <a:pt x="53578" y="186630"/>
                </a:lnTo>
                <a:lnTo>
                  <a:pt x="39290" y="194667"/>
                </a:lnTo>
                <a:lnTo>
                  <a:pt x="42862" y="179486"/>
                </a:lnTo>
                <a:lnTo>
                  <a:pt x="54471" y="123229"/>
                </a:lnTo>
                <a:lnTo>
                  <a:pt x="12501" y="85278"/>
                </a:lnTo>
                <a:lnTo>
                  <a:pt x="0" y="74563"/>
                </a:lnTo>
                <a:lnTo>
                  <a:pt x="16073" y="72777"/>
                </a:lnTo>
                <a:lnTo>
                  <a:pt x="73223" y="66972"/>
                </a:lnTo>
                <a:lnTo>
                  <a:pt x="96440" y="1473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endParaRPr lang="en-US" dirty="0"/>
          </a:p>
        </p:txBody>
      </p:sp>
      <p:sp>
        <p:nvSpPr>
          <p:cNvPr id="137" name="Freeform 136"/>
          <p:cNvSpPr/>
          <p:nvPr/>
        </p:nvSpPr>
        <p:spPr>
          <a:xfrm>
            <a:off x="3380550" y="3697950"/>
            <a:ext cx="451012" cy="410868"/>
          </a:xfrm>
          <a:custGeom>
            <a:avLst/>
            <a:gdLst/>
            <a:ahLst/>
            <a:cxnLst/>
            <a:rect l="l" t="t" r="r" b="b"/>
            <a:pathLst>
              <a:path w="170557" h="155376">
                <a:moveTo>
                  <a:pt x="61615" y="0"/>
                </a:moveTo>
                <a:lnTo>
                  <a:pt x="72331" y="10715"/>
                </a:lnTo>
                <a:lnTo>
                  <a:pt x="27236" y="55364"/>
                </a:lnTo>
                <a:lnTo>
                  <a:pt x="120551" y="55364"/>
                </a:lnTo>
                <a:cubicBezTo>
                  <a:pt x="134243" y="55364"/>
                  <a:pt x="146001" y="60275"/>
                  <a:pt x="155823" y="70098"/>
                </a:cubicBezTo>
                <a:cubicBezTo>
                  <a:pt x="165646" y="79921"/>
                  <a:pt x="170557" y="91678"/>
                  <a:pt x="170557" y="105370"/>
                </a:cubicBezTo>
                <a:lnTo>
                  <a:pt x="170557" y="155376"/>
                </a:lnTo>
                <a:lnTo>
                  <a:pt x="156270" y="155376"/>
                </a:lnTo>
                <a:lnTo>
                  <a:pt x="156270" y="105370"/>
                </a:lnTo>
                <a:cubicBezTo>
                  <a:pt x="156270" y="95547"/>
                  <a:pt x="152772" y="87139"/>
                  <a:pt x="145777" y="80144"/>
                </a:cubicBezTo>
                <a:cubicBezTo>
                  <a:pt x="138782" y="73149"/>
                  <a:pt x="130374" y="69651"/>
                  <a:pt x="120551" y="69651"/>
                </a:cubicBezTo>
                <a:lnTo>
                  <a:pt x="27236" y="69651"/>
                </a:lnTo>
                <a:lnTo>
                  <a:pt x="72331" y="114300"/>
                </a:lnTo>
                <a:lnTo>
                  <a:pt x="61615" y="125015"/>
                </a:lnTo>
                <a:lnTo>
                  <a:pt x="4465" y="67865"/>
                </a:lnTo>
                <a:lnTo>
                  <a:pt x="0" y="62508"/>
                </a:lnTo>
                <a:lnTo>
                  <a:pt x="4465" y="5715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145127819"/>
      </p:ext>
    </p:extLst>
  </p:cSld>
  <p:clrMapOvr>
    <a:masterClrMapping/>
  </p:clrMapOvr>
  <p:transition spd="med">
    <p:pull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9" presetClass="entr" presetSubtype="0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7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7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7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75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1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0" presetClass="entr" presetSubtype="0" fill="hold" nodeType="withEffect">
                                  <p:stCondLst>
                                    <p:cond delay="35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0" presetClass="entr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10" presetClass="entr" presetSubtype="0" fill="hold" nodeType="withEffect">
                                  <p:stCondLst>
                                    <p:cond delay="450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1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" name="Freeform 45"/>
          <p:cNvSpPr>
            <a:spLocks noEditPoints="1"/>
          </p:cNvSpPr>
          <p:nvPr/>
        </p:nvSpPr>
        <p:spPr bwMode="auto">
          <a:xfrm>
            <a:off x="1183054" y="670036"/>
            <a:ext cx="13915505" cy="13904412"/>
          </a:xfrm>
          <a:custGeom>
            <a:avLst/>
            <a:gdLst>
              <a:gd name="T0" fmla="*/ 467 w 467"/>
              <a:gd name="T1" fmla="*/ 232 h 467"/>
              <a:gd name="T2" fmla="*/ 425 w 467"/>
              <a:gd name="T3" fmla="*/ 195 h 467"/>
              <a:gd name="T4" fmla="*/ 449 w 467"/>
              <a:gd name="T5" fmla="*/ 144 h 467"/>
              <a:gd name="T6" fmla="*/ 396 w 467"/>
              <a:gd name="T7" fmla="*/ 126 h 467"/>
              <a:gd name="T8" fmla="*/ 397 w 467"/>
              <a:gd name="T9" fmla="*/ 67 h 467"/>
              <a:gd name="T10" fmla="*/ 341 w 467"/>
              <a:gd name="T11" fmla="*/ 71 h 467"/>
              <a:gd name="T12" fmla="*/ 323 w 467"/>
              <a:gd name="T13" fmla="*/ 18 h 467"/>
              <a:gd name="T14" fmla="*/ 272 w 467"/>
              <a:gd name="T15" fmla="*/ 42 h 467"/>
              <a:gd name="T16" fmla="*/ 232 w 467"/>
              <a:gd name="T17" fmla="*/ 0 h 467"/>
              <a:gd name="T18" fmla="*/ 195 w 467"/>
              <a:gd name="T19" fmla="*/ 42 h 467"/>
              <a:gd name="T20" fmla="*/ 144 w 467"/>
              <a:gd name="T21" fmla="*/ 17 h 467"/>
              <a:gd name="T22" fmla="*/ 126 w 467"/>
              <a:gd name="T23" fmla="*/ 71 h 467"/>
              <a:gd name="T24" fmla="*/ 68 w 467"/>
              <a:gd name="T25" fmla="*/ 69 h 467"/>
              <a:gd name="T26" fmla="*/ 71 w 467"/>
              <a:gd name="T27" fmla="*/ 125 h 467"/>
              <a:gd name="T28" fmla="*/ 18 w 467"/>
              <a:gd name="T29" fmla="*/ 144 h 467"/>
              <a:gd name="T30" fmla="*/ 42 w 467"/>
              <a:gd name="T31" fmla="*/ 194 h 467"/>
              <a:gd name="T32" fmla="*/ 0 w 467"/>
              <a:gd name="T33" fmla="*/ 235 h 467"/>
              <a:gd name="T34" fmla="*/ 42 w 467"/>
              <a:gd name="T35" fmla="*/ 272 h 467"/>
              <a:gd name="T36" fmla="*/ 17 w 467"/>
              <a:gd name="T37" fmla="*/ 323 h 467"/>
              <a:gd name="T38" fmla="*/ 71 w 467"/>
              <a:gd name="T39" fmla="*/ 341 h 467"/>
              <a:gd name="T40" fmla="*/ 70 w 467"/>
              <a:gd name="T41" fmla="*/ 399 h 467"/>
              <a:gd name="T42" fmla="*/ 126 w 467"/>
              <a:gd name="T43" fmla="*/ 396 h 467"/>
              <a:gd name="T44" fmla="*/ 144 w 467"/>
              <a:gd name="T45" fmla="*/ 449 h 467"/>
              <a:gd name="T46" fmla="*/ 195 w 467"/>
              <a:gd name="T47" fmla="*/ 424 h 467"/>
              <a:gd name="T48" fmla="*/ 235 w 467"/>
              <a:gd name="T49" fmla="*/ 467 h 467"/>
              <a:gd name="T50" fmla="*/ 272 w 467"/>
              <a:gd name="T51" fmla="*/ 424 h 467"/>
              <a:gd name="T52" fmla="*/ 323 w 467"/>
              <a:gd name="T53" fmla="*/ 449 h 467"/>
              <a:gd name="T54" fmla="*/ 341 w 467"/>
              <a:gd name="T55" fmla="*/ 396 h 467"/>
              <a:gd name="T56" fmla="*/ 399 w 467"/>
              <a:gd name="T57" fmla="*/ 397 h 467"/>
              <a:gd name="T58" fmla="*/ 396 w 467"/>
              <a:gd name="T59" fmla="*/ 341 h 467"/>
              <a:gd name="T60" fmla="*/ 449 w 467"/>
              <a:gd name="T61" fmla="*/ 323 h 467"/>
              <a:gd name="T62" fmla="*/ 425 w 467"/>
              <a:gd name="T63" fmla="*/ 272 h 467"/>
              <a:gd name="T64" fmla="*/ 233 w 467"/>
              <a:gd name="T65" fmla="*/ 383 h 467"/>
              <a:gd name="T66" fmla="*/ 233 w 467"/>
              <a:gd name="T67" fmla="*/ 83 h 467"/>
              <a:gd name="T68" fmla="*/ 233 w 467"/>
              <a:gd name="T69" fmla="*/ 383 h 4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467" h="467">
                <a:moveTo>
                  <a:pt x="428" y="245"/>
                </a:moveTo>
                <a:cubicBezTo>
                  <a:pt x="467" y="232"/>
                  <a:pt x="467" y="232"/>
                  <a:pt x="467" y="232"/>
                </a:cubicBezTo>
                <a:cubicBezTo>
                  <a:pt x="465" y="202"/>
                  <a:pt x="465" y="202"/>
                  <a:pt x="465" y="202"/>
                </a:cubicBezTo>
                <a:cubicBezTo>
                  <a:pt x="425" y="195"/>
                  <a:pt x="425" y="195"/>
                  <a:pt x="425" y="195"/>
                </a:cubicBezTo>
                <a:cubicBezTo>
                  <a:pt x="423" y="187"/>
                  <a:pt x="421" y="179"/>
                  <a:pt x="418" y="171"/>
                </a:cubicBezTo>
                <a:cubicBezTo>
                  <a:pt x="449" y="144"/>
                  <a:pt x="449" y="144"/>
                  <a:pt x="449" y="144"/>
                </a:cubicBezTo>
                <a:cubicBezTo>
                  <a:pt x="436" y="117"/>
                  <a:pt x="436" y="117"/>
                  <a:pt x="436" y="117"/>
                </a:cubicBezTo>
                <a:cubicBezTo>
                  <a:pt x="396" y="126"/>
                  <a:pt x="396" y="126"/>
                  <a:pt x="396" y="126"/>
                </a:cubicBezTo>
                <a:cubicBezTo>
                  <a:pt x="391" y="118"/>
                  <a:pt x="385" y="111"/>
                  <a:pt x="379" y="104"/>
                </a:cubicBezTo>
                <a:cubicBezTo>
                  <a:pt x="397" y="67"/>
                  <a:pt x="397" y="67"/>
                  <a:pt x="397" y="67"/>
                </a:cubicBezTo>
                <a:cubicBezTo>
                  <a:pt x="375" y="48"/>
                  <a:pt x="375" y="48"/>
                  <a:pt x="375" y="48"/>
                </a:cubicBezTo>
                <a:cubicBezTo>
                  <a:pt x="341" y="71"/>
                  <a:pt x="341" y="71"/>
                  <a:pt x="341" y="71"/>
                </a:cubicBezTo>
                <a:cubicBezTo>
                  <a:pt x="334" y="66"/>
                  <a:pt x="327" y="62"/>
                  <a:pt x="320" y="58"/>
                </a:cubicBezTo>
                <a:cubicBezTo>
                  <a:pt x="323" y="18"/>
                  <a:pt x="323" y="18"/>
                  <a:pt x="323" y="18"/>
                </a:cubicBezTo>
                <a:cubicBezTo>
                  <a:pt x="295" y="8"/>
                  <a:pt x="295" y="8"/>
                  <a:pt x="295" y="8"/>
                </a:cubicBezTo>
                <a:cubicBezTo>
                  <a:pt x="272" y="42"/>
                  <a:pt x="272" y="42"/>
                  <a:pt x="272" y="42"/>
                </a:cubicBezTo>
                <a:cubicBezTo>
                  <a:pt x="263" y="40"/>
                  <a:pt x="254" y="39"/>
                  <a:pt x="245" y="39"/>
                </a:cubicBezTo>
                <a:cubicBezTo>
                  <a:pt x="232" y="0"/>
                  <a:pt x="232" y="0"/>
                  <a:pt x="232" y="0"/>
                </a:cubicBezTo>
                <a:cubicBezTo>
                  <a:pt x="203" y="2"/>
                  <a:pt x="203" y="2"/>
                  <a:pt x="203" y="2"/>
                </a:cubicBezTo>
                <a:cubicBezTo>
                  <a:pt x="195" y="42"/>
                  <a:pt x="195" y="42"/>
                  <a:pt x="195" y="42"/>
                </a:cubicBezTo>
                <a:cubicBezTo>
                  <a:pt x="187" y="44"/>
                  <a:pt x="179" y="46"/>
                  <a:pt x="171" y="49"/>
                </a:cubicBezTo>
                <a:cubicBezTo>
                  <a:pt x="144" y="17"/>
                  <a:pt x="144" y="17"/>
                  <a:pt x="144" y="17"/>
                </a:cubicBezTo>
                <a:cubicBezTo>
                  <a:pt x="117" y="30"/>
                  <a:pt x="117" y="30"/>
                  <a:pt x="117" y="30"/>
                </a:cubicBezTo>
                <a:cubicBezTo>
                  <a:pt x="126" y="71"/>
                  <a:pt x="126" y="71"/>
                  <a:pt x="126" y="71"/>
                </a:cubicBezTo>
                <a:cubicBezTo>
                  <a:pt x="118" y="76"/>
                  <a:pt x="111" y="81"/>
                  <a:pt x="104" y="87"/>
                </a:cubicBezTo>
                <a:cubicBezTo>
                  <a:pt x="68" y="69"/>
                  <a:pt x="68" y="69"/>
                  <a:pt x="68" y="69"/>
                </a:cubicBezTo>
                <a:cubicBezTo>
                  <a:pt x="48" y="92"/>
                  <a:pt x="48" y="92"/>
                  <a:pt x="48" y="92"/>
                </a:cubicBezTo>
                <a:cubicBezTo>
                  <a:pt x="71" y="125"/>
                  <a:pt x="71" y="125"/>
                  <a:pt x="71" y="125"/>
                </a:cubicBezTo>
                <a:cubicBezTo>
                  <a:pt x="67" y="132"/>
                  <a:pt x="62" y="139"/>
                  <a:pt x="59" y="147"/>
                </a:cubicBezTo>
                <a:cubicBezTo>
                  <a:pt x="18" y="144"/>
                  <a:pt x="18" y="144"/>
                  <a:pt x="18" y="144"/>
                </a:cubicBezTo>
                <a:cubicBezTo>
                  <a:pt x="8" y="172"/>
                  <a:pt x="8" y="172"/>
                  <a:pt x="8" y="172"/>
                </a:cubicBezTo>
                <a:cubicBezTo>
                  <a:pt x="42" y="194"/>
                  <a:pt x="42" y="194"/>
                  <a:pt x="42" y="194"/>
                </a:cubicBezTo>
                <a:cubicBezTo>
                  <a:pt x="41" y="203"/>
                  <a:pt x="39" y="212"/>
                  <a:pt x="39" y="222"/>
                </a:cubicBezTo>
                <a:cubicBezTo>
                  <a:pt x="0" y="235"/>
                  <a:pt x="0" y="235"/>
                  <a:pt x="0" y="235"/>
                </a:cubicBezTo>
                <a:cubicBezTo>
                  <a:pt x="2" y="264"/>
                  <a:pt x="2" y="264"/>
                  <a:pt x="2" y="264"/>
                </a:cubicBezTo>
                <a:cubicBezTo>
                  <a:pt x="42" y="272"/>
                  <a:pt x="42" y="272"/>
                  <a:pt x="42" y="272"/>
                </a:cubicBezTo>
                <a:cubicBezTo>
                  <a:pt x="44" y="280"/>
                  <a:pt x="46" y="288"/>
                  <a:pt x="49" y="296"/>
                </a:cubicBezTo>
                <a:cubicBezTo>
                  <a:pt x="17" y="323"/>
                  <a:pt x="17" y="323"/>
                  <a:pt x="17" y="323"/>
                </a:cubicBezTo>
                <a:cubicBezTo>
                  <a:pt x="31" y="349"/>
                  <a:pt x="31" y="349"/>
                  <a:pt x="31" y="349"/>
                </a:cubicBezTo>
                <a:cubicBezTo>
                  <a:pt x="71" y="341"/>
                  <a:pt x="71" y="341"/>
                  <a:pt x="71" y="341"/>
                </a:cubicBezTo>
                <a:cubicBezTo>
                  <a:pt x="76" y="349"/>
                  <a:pt x="82" y="356"/>
                  <a:pt x="88" y="363"/>
                </a:cubicBezTo>
                <a:cubicBezTo>
                  <a:pt x="70" y="399"/>
                  <a:pt x="70" y="399"/>
                  <a:pt x="70" y="399"/>
                </a:cubicBezTo>
                <a:cubicBezTo>
                  <a:pt x="92" y="419"/>
                  <a:pt x="92" y="419"/>
                  <a:pt x="92" y="419"/>
                </a:cubicBezTo>
                <a:cubicBezTo>
                  <a:pt x="126" y="396"/>
                  <a:pt x="126" y="396"/>
                  <a:pt x="126" y="396"/>
                </a:cubicBezTo>
                <a:cubicBezTo>
                  <a:pt x="133" y="400"/>
                  <a:pt x="140" y="404"/>
                  <a:pt x="147" y="408"/>
                </a:cubicBezTo>
                <a:cubicBezTo>
                  <a:pt x="144" y="449"/>
                  <a:pt x="144" y="449"/>
                  <a:pt x="144" y="449"/>
                </a:cubicBezTo>
                <a:cubicBezTo>
                  <a:pt x="172" y="458"/>
                  <a:pt x="172" y="458"/>
                  <a:pt x="172" y="458"/>
                </a:cubicBezTo>
                <a:cubicBezTo>
                  <a:pt x="195" y="424"/>
                  <a:pt x="195" y="424"/>
                  <a:pt x="195" y="424"/>
                </a:cubicBezTo>
                <a:cubicBezTo>
                  <a:pt x="204" y="426"/>
                  <a:pt x="213" y="427"/>
                  <a:pt x="222" y="428"/>
                </a:cubicBezTo>
                <a:cubicBezTo>
                  <a:pt x="235" y="467"/>
                  <a:pt x="235" y="467"/>
                  <a:pt x="235" y="467"/>
                </a:cubicBezTo>
                <a:cubicBezTo>
                  <a:pt x="264" y="464"/>
                  <a:pt x="264" y="464"/>
                  <a:pt x="264" y="464"/>
                </a:cubicBezTo>
                <a:cubicBezTo>
                  <a:pt x="272" y="424"/>
                  <a:pt x="272" y="424"/>
                  <a:pt x="272" y="424"/>
                </a:cubicBezTo>
                <a:cubicBezTo>
                  <a:pt x="280" y="423"/>
                  <a:pt x="288" y="421"/>
                  <a:pt x="296" y="418"/>
                </a:cubicBezTo>
                <a:cubicBezTo>
                  <a:pt x="323" y="449"/>
                  <a:pt x="323" y="449"/>
                  <a:pt x="323" y="449"/>
                </a:cubicBezTo>
                <a:cubicBezTo>
                  <a:pt x="349" y="436"/>
                  <a:pt x="349" y="436"/>
                  <a:pt x="349" y="436"/>
                </a:cubicBezTo>
                <a:cubicBezTo>
                  <a:pt x="341" y="396"/>
                  <a:pt x="341" y="396"/>
                  <a:pt x="341" y="396"/>
                </a:cubicBezTo>
                <a:cubicBezTo>
                  <a:pt x="349" y="391"/>
                  <a:pt x="356" y="385"/>
                  <a:pt x="363" y="379"/>
                </a:cubicBezTo>
                <a:cubicBezTo>
                  <a:pt x="399" y="397"/>
                  <a:pt x="399" y="397"/>
                  <a:pt x="399" y="397"/>
                </a:cubicBezTo>
                <a:cubicBezTo>
                  <a:pt x="419" y="375"/>
                  <a:pt x="419" y="375"/>
                  <a:pt x="419" y="375"/>
                </a:cubicBezTo>
                <a:cubicBezTo>
                  <a:pt x="396" y="341"/>
                  <a:pt x="396" y="341"/>
                  <a:pt x="396" y="341"/>
                </a:cubicBezTo>
                <a:cubicBezTo>
                  <a:pt x="400" y="334"/>
                  <a:pt x="405" y="327"/>
                  <a:pt x="408" y="320"/>
                </a:cubicBezTo>
                <a:cubicBezTo>
                  <a:pt x="449" y="323"/>
                  <a:pt x="449" y="323"/>
                  <a:pt x="449" y="323"/>
                </a:cubicBezTo>
                <a:cubicBezTo>
                  <a:pt x="459" y="295"/>
                  <a:pt x="459" y="295"/>
                  <a:pt x="459" y="295"/>
                </a:cubicBezTo>
                <a:cubicBezTo>
                  <a:pt x="425" y="272"/>
                  <a:pt x="425" y="272"/>
                  <a:pt x="425" y="272"/>
                </a:cubicBezTo>
                <a:cubicBezTo>
                  <a:pt x="426" y="263"/>
                  <a:pt x="428" y="254"/>
                  <a:pt x="428" y="245"/>
                </a:cubicBezTo>
                <a:close/>
                <a:moveTo>
                  <a:pt x="233" y="383"/>
                </a:moveTo>
                <a:cubicBezTo>
                  <a:pt x="151" y="383"/>
                  <a:pt x="84" y="316"/>
                  <a:pt x="84" y="233"/>
                </a:cubicBezTo>
                <a:cubicBezTo>
                  <a:pt x="84" y="150"/>
                  <a:pt x="151" y="83"/>
                  <a:pt x="233" y="83"/>
                </a:cubicBezTo>
                <a:cubicBezTo>
                  <a:pt x="316" y="83"/>
                  <a:pt x="383" y="150"/>
                  <a:pt x="383" y="233"/>
                </a:cubicBezTo>
                <a:cubicBezTo>
                  <a:pt x="383" y="316"/>
                  <a:pt x="316" y="383"/>
                  <a:pt x="233" y="38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>
            <a:outerShdw blurRad="342900" dist="342900" dir="8100000" algn="tr" rotWithShape="0">
              <a:prstClr val="black">
                <a:alpha val="4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6" name="Oval 35"/>
          <p:cNvSpPr/>
          <p:nvPr/>
        </p:nvSpPr>
        <p:spPr>
          <a:xfrm rot="19149409">
            <a:off x="6940736" y="6423802"/>
            <a:ext cx="4568995" cy="4568995"/>
          </a:xfrm>
          <a:prstGeom prst="ellipse">
            <a:avLst/>
          </a:prstGeom>
          <a:gradFill>
            <a:gsLst>
              <a:gs pos="0">
                <a:schemeClr val="bg1"/>
              </a:gs>
              <a:gs pos="100000">
                <a:srgbClr val="F4F8FA"/>
              </a:gs>
            </a:gsLst>
            <a:lin ang="10800000" scaled="1"/>
          </a:gradFill>
          <a:ln>
            <a:noFill/>
          </a:ln>
          <a:effectLst>
            <a:outerShdw blurRad="571500" dist="723900" dir="2700000" algn="tl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" name="Oval 32"/>
          <p:cNvSpPr/>
          <p:nvPr/>
        </p:nvSpPr>
        <p:spPr>
          <a:xfrm rot="19149409">
            <a:off x="5158878" y="3602693"/>
            <a:ext cx="4568995" cy="4568995"/>
          </a:xfrm>
          <a:prstGeom prst="ellipse">
            <a:avLst/>
          </a:prstGeom>
          <a:gradFill>
            <a:gsLst>
              <a:gs pos="0">
                <a:schemeClr val="bg1"/>
              </a:gs>
              <a:gs pos="100000">
                <a:srgbClr val="F4F8FA"/>
              </a:gs>
            </a:gsLst>
            <a:lin ang="10800000" scaled="1"/>
          </a:gradFill>
          <a:ln>
            <a:noFill/>
          </a:ln>
          <a:effectLst>
            <a:outerShdw blurRad="571500" dist="723900" dir="2700000" algn="tl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Oval 15"/>
          <p:cNvSpPr/>
          <p:nvPr/>
        </p:nvSpPr>
        <p:spPr>
          <a:xfrm rot="19149409">
            <a:off x="7317998" y="6795060"/>
            <a:ext cx="3823361" cy="3823361"/>
          </a:xfrm>
          <a:prstGeom prst="ellipse">
            <a:avLst/>
          </a:prstGeom>
          <a:gradFill>
            <a:gsLst>
              <a:gs pos="0">
                <a:schemeClr val="bg1"/>
              </a:gs>
              <a:gs pos="100000">
                <a:srgbClr val="F4F8FA"/>
              </a:gs>
            </a:gsLst>
            <a:lin ang="10800000" scaled="1"/>
          </a:gradFill>
          <a:ln>
            <a:noFill/>
          </a:ln>
          <a:effectLst>
            <a:outerShdw blurRad="571500" dist="723900" dir="2700000" algn="tl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Oval 14"/>
          <p:cNvSpPr/>
          <p:nvPr/>
        </p:nvSpPr>
        <p:spPr>
          <a:xfrm rot="19149409">
            <a:off x="5554286" y="4013760"/>
            <a:ext cx="3823361" cy="3823361"/>
          </a:xfrm>
          <a:prstGeom prst="ellipse">
            <a:avLst/>
          </a:prstGeom>
          <a:gradFill>
            <a:gsLst>
              <a:gs pos="0">
                <a:schemeClr val="bg1"/>
              </a:gs>
              <a:gs pos="100000">
                <a:srgbClr val="F4F8FA"/>
              </a:gs>
            </a:gsLst>
            <a:lin ang="10800000" scaled="1"/>
          </a:gradFill>
          <a:ln>
            <a:noFill/>
          </a:ln>
          <a:effectLst>
            <a:outerShdw blurRad="571500" dist="723900" dir="2700000" algn="tl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Freeform 5"/>
          <p:cNvSpPr>
            <a:spLocks noEditPoints="1"/>
          </p:cNvSpPr>
          <p:nvPr/>
        </p:nvSpPr>
        <p:spPr bwMode="auto">
          <a:xfrm>
            <a:off x="5702256" y="4163137"/>
            <a:ext cx="3527424" cy="3524612"/>
          </a:xfrm>
          <a:custGeom>
            <a:avLst/>
            <a:gdLst>
              <a:gd name="T0" fmla="*/ 467 w 467"/>
              <a:gd name="T1" fmla="*/ 232 h 467"/>
              <a:gd name="T2" fmla="*/ 425 w 467"/>
              <a:gd name="T3" fmla="*/ 195 h 467"/>
              <a:gd name="T4" fmla="*/ 449 w 467"/>
              <a:gd name="T5" fmla="*/ 144 h 467"/>
              <a:gd name="T6" fmla="*/ 396 w 467"/>
              <a:gd name="T7" fmla="*/ 126 h 467"/>
              <a:gd name="T8" fmla="*/ 397 w 467"/>
              <a:gd name="T9" fmla="*/ 67 h 467"/>
              <a:gd name="T10" fmla="*/ 341 w 467"/>
              <a:gd name="T11" fmla="*/ 71 h 467"/>
              <a:gd name="T12" fmla="*/ 323 w 467"/>
              <a:gd name="T13" fmla="*/ 18 h 467"/>
              <a:gd name="T14" fmla="*/ 272 w 467"/>
              <a:gd name="T15" fmla="*/ 42 h 467"/>
              <a:gd name="T16" fmla="*/ 232 w 467"/>
              <a:gd name="T17" fmla="*/ 0 h 467"/>
              <a:gd name="T18" fmla="*/ 195 w 467"/>
              <a:gd name="T19" fmla="*/ 42 h 467"/>
              <a:gd name="T20" fmla="*/ 144 w 467"/>
              <a:gd name="T21" fmla="*/ 17 h 467"/>
              <a:gd name="T22" fmla="*/ 126 w 467"/>
              <a:gd name="T23" fmla="*/ 71 h 467"/>
              <a:gd name="T24" fmla="*/ 68 w 467"/>
              <a:gd name="T25" fmla="*/ 69 h 467"/>
              <a:gd name="T26" fmla="*/ 71 w 467"/>
              <a:gd name="T27" fmla="*/ 125 h 467"/>
              <a:gd name="T28" fmla="*/ 18 w 467"/>
              <a:gd name="T29" fmla="*/ 144 h 467"/>
              <a:gd name="T30" fmla="*/ 42 w 467"/>
              <a:gd name="T31" fmla="*/ 194 h 467"/>
              <a:gd name="T32" fmla="*/ 0 w 467"/>
              <a:gd name="T33" fmla="*/ 235 h 467"/>
              <a:gd name="T34" fmla="*/ 42 w 467"/>
              <a:gd name="T35" fmla="*/ 272 h 467"/>
              <a:gd name="T36" fmla="*/ 17 w 467"/>
              <a:gd name="T37" fmla="*/ 323 h 467"/>
              <a:gd name="T38" fmla="*/ 71 w 467"/>
              <a:gd name="T39" fmla="*/ 341 h 467"/>
              <a:gd name="T40" fmla="*/ 70 w 467"/>
              <a:gd name="T41" fmla="*/ 399 h 467"/>
              <a:gd name="T42" fmla="*/ 126 w 467"/>
              <a:gd name="T43" fmla="*/ 396 h 467"/>
              <a:gd name="T44" fmla="*/ 144 w 467"/>
              <a:gd name="T45" fmla="*/ 449 h 467"/>
              <a:gd name="T46" fmla="*/ 195 w 467"/>
              <a:gd name="T47" fmla="*/ 424 h 467"/>
              <a:gd name="T48" fmla="*/ 235 w 467"/>
              <a:gd name="T49" fmla="*/ 467 h 467"/>
              <a:gd name="T50" fmla="*/ 272 w 467"/>
              <a:gd name="T51" fmla="*/ 424 h 467"/>
              <a:gd name="T52" fmla="*/ 323 w 467"/>
              <a:gd name="T53" fmla="*/ 449 h 467"/>
              <a:gd name="T54" fmla="*/ 341 w 467"/>
              <a:gd name="T55" fmla="*/ 396 h 467"/>
              <a:gd name="T56" fmla="*/ 399 w 467"/>
              <a:gd name="T57" fmla="*/ 397 h 467"/>
              <a:gd name="T58" fmla="*/ 396 w 467"/>
              <a:gd name="T59" fmla="*/ 341 h 467"/>
              <a:gd name="T60" fmla="*/ 449 w 467"/>
              <a:gd name="T61" fmla="*/ 323 h 467"/>
              <a:gd name="T62" fmla="*/ 425 w 467"/>
              <a:gd name="T63" fmla="*/ 272 h 467"/>
              <a:gd name="T64" fmla="*/ 233 w 467"/>
              <a:gd name="T65" fmla="*/ 383 h 467"/>
              <a:gd name="T66" fmla="*/ 233 w 467"/>
              <a:gd name="T67" fmla="*/ 83 h 467"/>
              <a:gd name="T68" fmla="*/ 233 w 467"/>
              <a:gd name="T69" fmla="*/ 383 h 4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467" h="467">
                <a:moveTo>
                  <a:pt x="428" y="245"/>
                </a:moveTo>
                <a:cubicBezTo>
                  <a:pt x="467" y="232"/>
                  <a:pt x="467" y="232"/>
                  <a:pt x="467" y="232"/>
                </a:cubicBezTo>
                <a:cubicBezTo>
                  <a:pt x="465" y="202"/>
                  <a:pt x="465" y="202"/>
                  <a:pt x="465" y="202"/>
                </a:cubicBezTo>
                <a:cubicBezTo>
                  <a:pt x="425" y="195"/>
                  <a:pt x="425" y="195"/>
                  <a:pt x="425" y="195"/>
                </a:cubicBezTo>
                <a:cubicBezTo>
                  <a:pt x="423" y="187"/>
                  <a:pt x="421" y="179"/>
                  <a:pt x="418" y="171"/>
                </a:cubicBezTo>
                <a:cubicBezTo>
                  <a:pt x="449" y="144"/>
                  <a:pt x="449" y="144"/>
                  <a:pt x="449" y="144"/>
                </a:cubicBezTo>
                <a:cubicBezTo>
                  <a:pt x="436" y="117"/>
                  <a:pt x="436" y="117"/>
                  <a:pt x="436" y="117"/>
                </a:cubicBezTo>
                <a:cubicBezTo>
                  <a:pt x="396" y="126"/>
                  <a:pt x="396" y="126"/>
                  <a:pt x="396" y="126"/>
                </a:cubicBezTo>
                <a:cubicBezTo>
                  <a:pt x="391" y="118"/>
                  <a:pt x="385" y="111"/>
                  <a:pt x="379" y="104"/>
                </a:cubicBezTo>
                <a:cubicBezTo>
                  <a:pt x="397" y="67"/>
                  <a:pt x="397" y="67"/>
                  <a:pt x="397" y="67"/>
                </a:cubicBezTo>
                <a:cubicBezTo>
                  <a:pt x="375" y="48"/>
                  <a:pt x="375" y="48"/>
                  <a:pt x="375" y="48"/>
                </a:cubicBezTo>
                <a:cubicBezTo>
                  <a:pt x="341" y="71"/>
                  <a:pt x="341" y="71"/>
                  <a:pt x="341" y="71"/>
                </a:cubicBezTo>
                <a:cubicBezTo>
                  <a:pt x="334" y="66"/>
                  <a:pt x="327" y="62"/>
                  <a:pt x="320" y="58"/>
                </a:cubicBezTo>
                <a:cubicBezTo>
                  <a:pt x="323" y="18"/>
                  <a:pt x="323" y="18"/>
                  <a:pt x="323" y="18"/>
                </a:cubicBezTo>
                <a:cubicBezTo>
                  <a:pt x="295" y="8"/>
                  <a:pt x="295" y="8"/>
                  <a:pt x="295" y="8"/>
                </a:cubicBezTo>
                <a:cubicBezTo>
                  <a:pt x="272" y="42"/>
                  <a:pt x="272" y="42"/>
                  <a:pt x="272" y="42"/>
                </a:cubicBezTo>
                <a:cubicBezTo>
                  <a:pt x="263" y="40"/>
                  <a:pt x="254" y="39"/>
                  <a:pt x="245" y="39"/>
                </a:cubicBezTo>
                <a:cubicBezTo>
                  <a:pt x="232" y="0"/>
                  <a:pt x="232" y="0"/>
                  <a:pt x="232" y="0"/>
                </a:cubicBezTo>
                <a:cubicBezTo>
                  <a:pt x="203" y="2"/>
                  <a:pt x="203" y="2"/>
                  <a:pt x="203" y="2"/>
                </a:cubicBezTo>
                <a:cubicBezTo>
                  <a:pt x="195" y="42"/>
                  <a:pt x="195" y="42"/>
                  <a:pt x="195" y="42"/>
                </a:cubicBezTo>
                <a:cubicBezTo>
                  <a:pt x="187" y="44"/>
                  <a:pt x="179" y="46"/>
                  <a:pt x="171" y="49"/>
                </a:cubicBezTo>
                <a:cubicBezTo>
                  <a:pt x="144" y="17"/>
                  <a:pt x="144" y="17"/>
                  <a:pt x="144" y="17"/>
                </a:cubicBezTo>
                <a:cubicBezTo>
                  <a:pt x="117" y="30"/>
                  <a:pt x="117" y="30"/>
                  <a:pt x="117" y="30"/>
                </a:cubicBezTo>
                <a:cubicBezTo>
                  <a:pt x="126" y="71"/>
                  <a:pt x="126" y="71"/>
                  <a:pt x="126" y="71"/>
                </a:cubicBezTo>
                <a:cubicBezTo>
                  <a:pt x="118" y="76"/>
                  <a:pt x="111" y="81"/>
                  <a:pt x="104" y="87"/>
                </a:cubicBezTo>
                <a:cubicBezTo>
                  <a:pt x="68" y="69"/>
                  <a:pt x="68" y="69"/>
                  <a:pt x="68" y="69"/>
                </a:cubicBezTo>
                <a:cubicBezTo>
                  <a:pt x="48" y="92"/>
                  <a:pt x="48" y="92"/>
                  <a:pt x="48" y="92"/>
                </a:cubicBezTo>
                <a:cubicBezTo>
                  <a:pt x="71" y="125"/>
                  <a:pt x="71" y="125"/>
                  <a:pt x="71" y="125"/>
                </a:cubicBezTo>
                <a:cubicBezTo>
                  <a:pt x="67" y="132"/>
                  <a:pt x="62" y="139"/>
                  <a:pt x="59" y="147"/>
                </a:cubicBezTo>
                <a:cubicBezTo>
                  <a:pt x="18" y="144"/>
                  <a:pt x="18" y="144"/>
                  <a:pt x="18" y="144"/>
                </a:cubicBezTo>
                <a:cubicBezTo>
                  <a:pt x="8" y="172"/>
                  <a:pt x="8" y="172"/>
                  <a:pt x="8" y="172"/>
                </a:cubicBezTo>
                <a:cubicBezTo>
                  <a:pt x="42" y="194"/>
                  <a:pt x="42" y="194"/>
                  <a:pt x="42" y="194"/>
                </a:cubicBezTo>
                <a:cubicBezTo>
                  <a:pt x="41" y="203"/>
                  <a:pt x="39" y="212"/>
                  <a:pt x="39" y="222"/>
                </a:cubicBezTo>
                <a:cubicBezTo>
                  <a:pt x="0" y="235"/>
                  <a:pt x="0" y="235"/>
                  <a:pt x="0" y="235"/>
                </a:cubicBezTo>
                <a:cubicBezTo>
                  <a:pt x="2" y="264"/>
                  <a:pt x="2" y="264"/>
                  <a:pt x="2" y="264"/>
                </a:cubicBezTo>
                <a:cubicBezTo>
                  <a:pt x="42" y="272"/>
                  <a:pt x="42" y="272"/>
                  <a:pt x="42" y="272"/>
                </a:cubicBezTo>
                <a:cubicBezTo>
                  <a:pt x="44" y="280"/>
                  <a:pt x="46" y="288"/>
                  <a:pt x="49" y="296"/>
                </a:cubicBezTo>
                <a:cubicBezTo>
                  <a:pt x="17" y="323"/>
                  <a:pt x="17" y="323"/>
                  <a:pt x="17" y="323"/>
                </a:cubicBezTo>
                <a:cubicBezTo>
                  <a:pt x="31" y="349"/>
                  <a:pt x="31" y="349"/>
                  <a:pt x="31" y="349"/>
                </a:cubicBezTo>
                <a:cubicBezTo>
                  <a:pt x="71" y="341"/>
                  <a:pt x="71" y="341"/>
                  <a:pt x="71" y="341"/>
                </a:cubicBezTo>
                <a:cubicBezTo>
                  <a:pt x="76" y="349"/>
                  <a:pt x="82" y="356"/>
                  <a:pt x="88" y="363"/>
                </a:cubicBezTo>
                <a:cubicBezTo>
                  <a:pt x="70" y="399"/>
                  <a:pt x="70" y="399"/>
                  <a:pt x="70" y="399"/>
                </a:cubicBezTo>
                <a:cubicBezTo>
                  <a:pt x="92" y="419"/>
                  <a:pt x="92" y="419"/>
                  <a:pt x="92" y="419"/>
                </a:cubicBezTo>
                <a:cubicBezTo>
                  <a:pt x="126" y="396"/>
                  <a:pt x="126" y="396"/>
                  <a:pt x="126" y="396"/>
                </a:cubicBezTo>
                <a:cubicBezTo>
                  <a:pt x="133" y="400"/>
                  <a:pt x="140" y="404"/>
                  <a:pt x="147" y="408"/>
                </a:cubicBezTo>
                <a:cubicBezTo>
                  <a:pt x="144" y="449"/>
                  <a:pt x="144" y="449"/>
                  <a:pt x="144" y="449"/>
                </a:cubicBezTo>
                <a:cubicBezTo>
                  <a:pt x="172" y="458"/>
                  <a:pt x="172" y="458"/>
                  <a:pt x="172" y="458"/>
                </a:cubicBezTo>
                <a:cubicBezTo>
                  <a:pt x="195" y="424"/>
                  <a:pt x="195" y="424"/>
                  <a:pt x="195" y="424"/>
                </a:cubicBezTo>
                <a:cubicBezTo>
                  <a:pt x="204" y="426"/>
                  <a:pt x="213" y="427"/>
                  <a:pt x="222" y="428"/>
                </a:cubicBezTo>
                <a:cubicBezTo>
                  <a:pt x="235" y="467"/>
                  <a:pt x="235" y="467"/>
                  <a:pt x="235" y="467"/>
                </a:cubicBezTo>
                <a:cubicBezTo>
                  <a:pt x="264" y="464"/>
                  <a:pt x="264" y="464"/>
                  <a:pt x="264" y="464"/>
                </a:cubicBezTo>
                <a:cubicBezTo>
                  <a:pt x="272" y="424"/>
                  <a:pt x="272" y="424"/>
                  <a:pt x="272" y="424"/>
                </a:cubicBezTo>
                <a:cubicBezTo>
                  <a:pt x="280" y="423"/>
                  <a:pt x="288" y="421"/>
                  <a:pt x="296" y="418"/>
                </a:cubicBezTo>
                <a:cubicBezTo>
                  <a:pt x="323" y="449"/>
                  <a:pt x="323" y="449"/>
                  <a:pt x="323" y="449"/>
                </a:cubicBezTo>
                <a:cubicBezTo>
                  <a:pt x="349" y="436"/>
                  <a:pt x="349" y="436"/>
                  <a:pt x="349" y="436"/>
                </a:cubicBezTo>
                <a:cubicBezTo>
                  <a:pt x="341" y="396"/>
                  <a:pt x="341" y="396"/>
                  <a:pt x="341" y="396"/>
                </a:cubicBezTo>
                <a:cubicBezTo>
                  <a:pt x="349" y="391"/>
                  <a:pt x="356" y="385"/>
                  <a:pt x="363" y="379"/>
                </a:cubicBezTo>
                <a:cubicBezTo>
                  <a:pt x="399" y="397"/>
                  <a:pt x="399" y="397"/>
                  <a:pt x="399" y="397"/>
                </a:cubicBezTo>
                <a:cubicBezTo>
                  <a:pt x="419" y="375"/>
                  <a:pt x="419" y="375"/>
                  <a:pt x="419" y="375"/>
                </a:cubicBezTo>
                <a:cubicBezTo>
                  <a:pt x="396" y="341"/>
                  <a:pt x="396" y="341"/>
                  <a:pt x="396" y="341"/>
                </a:cubicBezTo>
                <a:cubicBezTo>
                  <a:pt x="400" y="334"/>
                  <a:pt x="405" y="327"/>
                  <a:pt x="408" y="320"/>
                </a:cubicBezTo>
                <a:cubicBezTo>
                  <a:pt x="449" y="323"/>
                  <a:pt x="449" y="323"/>
                  <a:pt x="449" y="323"/>
                </a:cubicBezTo>
                <a:cubicBezTo>
                  <a:pt x="459" y="295"/>
                  <a:pt x="459" y="295"/>
                  <a:pt x="459" y="295"/>
                </a:cubicBezTo>
                <a:cubicBezTo>
                  <a:pt x="425" y="272"/>
                  <a:pt x="425" y="272"/>
                  <a:pt x="425" y="272"/>
                </a:cubicBezTo>
                <a:cubicBezTo>
                  <a:pt x="426" y="263"/>
                  <a:pt x="428" y="254"/>
                  <a:pt x="428" y="245"/>
                </a:cubicBezTo>
                <a:close/>
                <a:moveTo>
                  <a:pt x="233" y="383"/>
                </a:moveTo>
                <a:cubicBezTo>
                  <a:pt x="151" y="383"/>
                  <a:pt x="84" y="316"/>
                  <a:pt x="84" y="233"/>
                </a:cubicBezTo>
                <a:cubicBezTo>
                  <a:pt x="84" y="150"/>
                  <a:pt x="151" y="83"/>
                  <a:pt x="233" y="83"/>
                </a:cubicBezTo>
                <a:cubicBezTo>
                  <a:pt x="316" y="83"/>
                  <a:pt x="383" y="150"/>
                  <a:pt x="383" y="233"/>
                </a:cubicBezTo>
                <a:cubicBezTo>
                  <a:pt x="383" y="316"/>
                  <a:pt x="316" y="383"/>
                  <a:pt x="233" y="38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" name="Oval 6"/>
          <p:cNvSpPr/>
          <p:nvPr/>
        </p:nvSpPr>
        <p:spPr>
          <a:xfrm>
            <a:off x="6882888" y="5342363"/>
            <a:ext cx="1166159" cy="1166159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Freeform 9"/>
          <p:cNvSpPr>
            <a:spLocks noEditPoints="1"/>
          </p:cNvSpPr>
          <p:nvPr/>
        </p:nvSpPr>
        <p:spPr bwMode="auto">
          <a:xfrm>
            <a:off x="7465968" y="6944437"/>
            <a:ext cx="3527424" cy="3524612"/>
          </a:xfrm>
          <a:custGeom>
            <a:avLst/>
            <a:gdLst>
              <a:gd name="T0" fmla="*/ 467 w 467"/>
              <a:gd name="T1" fmla="*/ 232 h 467"/>
              <a:gd name="T2" fmla="*/ 425 w 467"/>
              <a:gd name="T3" fmla="*/ 195 h 467"/>
              <a:gd name="T4" fmla="*/ 449 w 467"/>
              <a:gd name="T5" fmla="*/ 144 h 467"/>
              <a:gd name="T6" fmla="*/ 396 w 467"/>
              <a:gd name="T7" fmla="*/ 126 h 467"/>
              <a:gd name="T8" fmla="*/ 397 w 467"/>
              <a:gd name="T9" fmla="*/ 67 h 467"/>
              <a:gd name="T10" fmla="*/ 341 w 467"/>
              <a:gd name="T11" fmla="*/ 71 h 467"/>
              <a:gd name="T12" fmla="*/ 323 w 467"/>
              <a:gd name="T13" fmla="*/ 18 h 467"/>
              <a:gd name="T14" fmla="*/ 272 w 467"/>
              <a:gd name="T15" fmla="*/ 42 h 467"/>
              <a:gd name="T16" fmla="*/ 232 w 467"/>
              <a:gd name="T17" fmla="*/ 0 h 467"/>
              <a:gd name="T18" fmla="*/ 195 w 467"/>
              <a:gd name="T19" fmla="*/ 42 h 467"/>
              <a:gd name="T20" fmla="*/ 144 w 467"/>
              <a:gd name="T21" fmla="*/ 17 h 467"/>
              <a:gd name="T22" fmla="*/ 126 w 467"/>
              <a:gd name="T23" fmla="*/ 71 h 467"/>
              <a:gd name="T24" fmla="*/ 68 w 467"/>
              <a:gd name="T25" fmla="*/ 69 h 467"/>
              <a:gd name="T26" fmla="*/ 71 w 467"/>
              <a:gd name="T27" fmla="*/ 125 h 467"/>
              <a:gd name="T28" fmla="*/ 18 w 467"/>
              <a:gd name="T29" fmla="*/ 144 h 467"/>
              <a:gd name="T30" fmla="*/ 42 w 467"/>
              <a:gd name="T31" fmla="*/ 194 h 467"/>
              <a:gd name="T32" fmla="*/ 0 w 467"/>
              <a:gd name="T33" fmla="*/ 235 h 467"/>
              <a:gd name="T34" fmla="*/ 42 w 467"/>
              <a:gd name="T35" fmla="*/ 272 h 467"/>
              <a:gd name="T36" fmla="*/ 17 w 467"/>
              <a:gd name="T37" fmla="*/ 323 h 467"/>
              <a:gd name="T38" fmla="*/ 71 w 467"/>
              <a:gd name="T39" fmla="*/ 341 h 467"/>
              <a:gd name="T40" fmla="*/ 70 w 467"/>
              <a:gd name="T41" fmla="*/ 399 h 467"/>
              <a:gd name="T42" fmla="*/ 126 w 467"/>
              <a:gd name="T43" fmla="*/ 396 h 467"/>
              <a:gd name="T44" fmla="*/ 144 w 467"/>
              <a:gd name="T45" fmla="*/ 449 h 467"/>
              <a:gd name="T46" fmla="*/ 195 w 467"/>
              <a:gd name="T47" fmla="*/ 424 h 467"/>
              <a:gd name="T48" fmla="*/ 235 w 467"/>
              <a:gd name="T49" fmla="*/ 467 h 467"/>
              <a:gd name="T50" fmla="*/ 272 w 467"/>
              <a:gd name="T51" fmla="*/ 424 h 467"/>
              <a:gd name="T52" fmla="*/ 323 w 467"/>
              <a:gd name="T53" fmla="*/ 449 h 467"/>
              <a:gd name="T54" fmla="*/ 341 w 467"/>
              <a:gd name="T55" fmla="*/ 396 h 467"/>
              <a:gd name="T56" fmla="*/ 399 w 467"/>
              <a:gd name="T57" fmla="*/ 397 h 467"/>
              <a:gd name="T58" fmla="*/ 396 w 467"/>
              <a:gd name="T59" fmla="*/ 341 h 467"/>
              <a:gd name="T60" fmla="*/ 449 w 467"/>
              <a:gd name="T61" fmla="*/ 323 h 467"/>
              <a:gd name="T62" fmla="*/ 425 w 467"/>
              <a:gd name="T63" fmla="*/ 272 h 467"/>
              <a:gd name="T64" fmla="*/ 233 w 467"/>
              <a:gd name="T65" fmla="*/ 383 h 467"/>
              <a:gd name="T66" fmla="*/ 233 w 467"/>
              <a:gd name="T67" fmla="*/ 83 h 467"/>
              <a:gd name="T68" fmla="*/ 233 w 467"/>
              <a:gd name="T69" fmla="*/ 383 h 4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467" h="467">
                <a:moveTo>
                  <a:pt x="428" y="245"/>
                </a:moveTo>
                <a:cubicBezTo>
                  <a:pt x="467" y="232"/>
                  <a:pt x="467" y="232"/>
                  <a:pt x="467" y="232"/>
                </a:cubicBezTo>
                <a:cubicBezTo>
                  <a:pt x="465" y="202"/>
                  <a:pt x="465" y="202"/>
                  <a:pt x="465" y="202"/>
                </a:cubicBezTo>
                <a:cubicBezTo>
                  <a:pt x="425" y="195"/>
                  <a:pt x="425" y="195"/>
                  <a:pt x="425" y="195"/>
                </a:cubicBezTo>
                <a:cubicBezTo>
                  <a:pt x="423" y="187"/>
                  <a:pt x="421" y="179"/>
                  <a:pt x="418" y="171"/>
                </a:cubicBezTo>
                <a:cubicBezTo>
                  <a:pt x="449" y="144"/>
                  <a:pt x="449" y="144"/>
                  <a:pt x="449" y="144"/>
                </a:cubicBezTo>
                <a:cubicBezTo>
                  <a:pt x="436" y="117"/>
                  <a:pt x="436" y="117"/>
                  <a:pt x="436" y="117"/>
                </a:cubicBezTo>
                <a:cubicBezTo>
                  <a:pt x="396" y="126"/>
                  <a:pt x="396" y="126"/>
                  <a:pt x="396" y="126"/>
                </a:cubicBezTo>
                <a:cubicBezTo>
                  <a:pt x="391" y="118"/>
                  <a:pt x="385" y="111"/>
                  <a:pt x="379" y="104"/>
                </a:cubicBezTo>
                <a:cubicBezTo>
                  <a:pt x="397" y="67"/>
                  <a:pt x="397" y="67"/>
                  <a:pt x="397" y="67"/>
                </a:cubicBezTo>
                <a:cubicBezTo>
                  <a:pt x="375" y="48"/>
                  <a:pt x="375" y="48"/>
                  <a:pt x="375" y="48"/>
                </a:cubicBezTo>
                <a:cubicBezTo>
                  <a:pt x="341" y="71"/>
                  <a:pt x="341" y="71"/>
                  <a:pt x="341" y="71"/>
                </a:cubicBezTo>
                <a:cubicBezTo>
                  <a:pt x="334" y="66"/>
                  <a:pt x="327" y="62"/>
                  <a:pt x="320" y="58"/>
                </a:cubicBezTo>
                <a:cubicBezTo>
                  <a:pt x="323" y="18"/>
                  <a:pt x="323" y="18"/>
                  <a:pt x="323" y="18"/>
                </a:cubicBezTo>
                <a:cubicBezTo>
                  <a:pt x="295" y="8"/>
                  <a:pt x="295" y="8"/>
                  <a:pt x="295" y="8"/>
                </a:cubicBezTo>
                <a:cubicBezTo>
                  <a:pt x="272" y="42"/>
                  <a:pt x="272" y="42"/>
                  <a:pt x="272" y="42"/>
                </a:cubicBezTo>
                <a:cubicBezTo>
                  <a:pt x="263" y="40"/>
                  <a:pt x="254" y="39"/>
                  <a:pt x="245" y="39"/>
                </a:cubicBezTo>
                <a:cubicBezTo>
                  <a:pt x="232" y="0"/>
                  <a:pt x="232" y="0"/>
                  <a:pt x="232" y="0"/>
                </a:cubicBezTo>
                <a:cubicBezTo>
                  <a:pt x="203" y="2"/>
                  <a:pt x="203" y="2"/>
                  <a:pt x="203" y="2"/>
                </a:cubicBezTo>
                <a:cubicBezTo>
                  <a:pt x="195" y="42"/>
                  <a:pt x="195" y="42"/>
                  <a:pt x="195" y="42"/>
                </a:cubicBezTo>
                <a:cubicBezTo>
                  <a:pt x="187" y="44"/>
                  <a:pt x="179" y="46"/>
                  <a:pt x="171" y="49"/>
                </a:cubicBezTo>
                <a:cubicBezTo>
                  <a:pt x="144" y="17"/>
                  <a:pt x="144" y="17"/>
                  <a:pt x="144" y="17"/>
                </a:cubicBezTo>
                <a:cubicBezTo>
                  <a:pt x="117" y="30"/>
                  <a:pt x="117" y="30"/>
                  <a:pt x="117" y="30"/>
                </a:cubicBezTo>
                <a:cubicBezTo>
                  <a:pt x="126" y="71"/>
                  <a:pt x="126" y="71"/>
                  <a:pt x="126" y="71"/>
                </a:cubicBezTo>
                <a:cubicBezTo>
                  <a:pt x="118" y="76"/>
                  <a:pt x="111" y="81"/>
                  <a:pt x="104" y="87"/>
                </a:cubicBezTo>
                <a:cubicBezTo>
                  <a:pt x="68" y="69"/>
                  <a:pt x="68" y="69"/>
                  <a:pt x="68" y="69"/>
                </a:cubicBezTo>
                <a:cubicBezTo>
                  <a:pt x="48" y="92"/>
                  <a:pt x="48" y="92"/>
                  <a:pt x="48" y="92"/>
                </a:cubicBezTo>
                <a:cubicBezTo>
                  <a:pt x="71" y="125"/>
                  <a:pt x="71" y="125"/>
                  <a:pt x="71" y="125"/>
                </a:cubicBezTo>
                <a:cubicBezTo>
                  <a:pt x="67" y="132"/>
                  <a:pt x="62" y="139"/>
                  <a:pt x="59" y="147"/>
                </a:cubicBezTo>
                <a:cubicBezTo>
                  <a:pt x="18" y="144"/>
                  <a:pt x="18" y="144"/>
                  <a:pt x="18" y="144"/>
                </a:cubicBezTo>
                <a:cubicBezTo>
                  <a:pt x="8" y="172"/>
                  <a:pt x="8" y="172"/>
                  <a:pt x="8" y="172"/>
                </a:cubicBezTo>
                <a:cubicBezTo>
                  <a:pt x="42" y="194"/>
                  <a:pt x="42" y="194"/>
                  <a:pt x="42" y="194"/>
                </a:cubicBezTo>
                <a:cubicBezTo>
                  <a:pt x="41" y="203"/>
                  <a:pt x="39" y="212"/>
                  <a:pt x="39" y="222"/>
                </a:cubicBezTo>
                <a:cubicBezTo>
                  <a:pt x="0" y="235"/>
                  <a:pt x="0" y="235"/>
                  <a:pt x="0" y="235"/>
                </a:cubicBezTo>
                <a:cubicBezTo>
                  <a:pt x="2" y="264"/>
                  <a:pt x="2" y="264"/>
                  <a:pt x="2" y="264"/>
                </a:cubicBezTo>
                <a:cubicBezTo>
                  <a:pt x="42" y="272"/>
                  <a:pt x="42" y="272"/>
                  <a:pt x="42" y="272"/>
                </a:cubicBezTo>
                <a:cubicBezTo>
                  <a:pt x="44" y="280"/>
                  <a:pt x="46" y="288"/>
                  <a:pt x="49" y="296"/>
                </a:cubicBezTo>
                <a:cubicBezTo>
                  <a:pt x="17" y="323"/>
                  <a:pt x="17" y="323"/>
                  <a:pt x="17" y="323"/>
                </a:cubicBezTo>
                <a:cubicBezTo>
                  <a:pt x="31" y="349"/>
                  <a:pt x="31" y="349"/>
                  <a:pt x="31" y="349"/>
                </a:cubicBezTo>
                <a:cubicBezTo>
                  <a:pt x="71" y="341"/>
                  <a:pt x="71" y="341"/>
                  <a:pt x="71" y="341"/>
                </a:cubicBezTo>
                <a:cubicBezTo>
                  <a:pt x="76" y="349"/>
                  <a:pt x="82" y="356"/>
                  <a:pt x="88" y="363"/>
                </a:cubicBezTo>
                <a:cubicBezTo>
                  <a:pt x="70" y="399"/>
                  <a:pt x="70" y="399"/>
                  <a:pt x="70" y="399"/>
                </a:cubicBezTo>
                <a:cubicBezTo>
                  <a:pt x="92" y="419"/>
                  <a:pt x="92" y="419"/>
                  <a:pt x="92" y="419"/>
                </a:cubicBezTo>
                <a:cubicBezTo>
                  <a:pt x="126" y="396"/>
                  <a:pt x="126" y="396"/>
                  <a:pt x="126" y="396"/>
                </a:cubicBezTo>
                <a:cubicBezTo>
                  <a:pt x="133" y="400"/>
                  <a:pt x="140" y="404"/>
                  <a:pt x="147" y="408"/>
                </a:cubicBezTo>
                <a:cubicBezTo>
                  <a:pt x="144" y="449"/>
                  <a:pt x="144" y="449"/>
                  <a:pt x="144" y="449"/>
                </a:cubicBezTo>
                <a:cubicBezTo>
                  <a:pt x="172" y="458"/>
                  <a:pt x="172" y="458"/>
                  <a:pt x="172" y="458"/>
                </a:cubicBezTo>
                <a:cubicBezTo>
                  <a:pt x="195" y="424"/>
                  <a:pt x="195" y="424"/>
                  <a:pt x="195" y="424"/>
                </a:cubicBezTo>
                <a:cubicBezTo>
                  <a:pt x="204" y="426"/>
                  <a:pt x="213" y="427"/>
                  <a:pt x="222" y="428"/>
                </a:cubicBezTo>
                <a:cubicBezTo>
                  <a:pt x="235" y="467"/>
                  <a:pt x="235" y="467"/>
                  <a:pt x="235" y="467"/>
                </a:cubicBezTo>
                <a:cubicBezTo>
                  <a:pt x="264" y="464"/>
                  <a:pt x="264" y="464"/>
                  <a:pt x="264" y="464"/>
                </a:cubicBezTo>
                <a:cubicBezTo>
                  <a:pt x="272" y="424"/>
                  <a:pt x="272" y="424"/>
                  <a:pt x="272" y="424"/>
                </a:cubicBezTo>
                <a:cubicBezTo>
                  <a:pt x="280" y="423"/>
                  <a:pt x="288" y="421"/>
                  <a:pt x="296" y="418"/>
                </a:cubicBezTo>
                <a:cubicBezTo>
                  <a:pt x="323" y="449"/>
                  <a:pt x="323" y="449"/>
                  <a:pt x="323" y="449"/>
                </a:cubicBezTo>
                <a:cubicBezTo>
                  <a:pt x="349" y="436"/>
                  <a:pt x="349" y="436"/>
                  <a:pt x="349" y="436"/>
                </a:cubicBezTo>
                <a:cubicBezTo>
                  <a:pt x="341" y="396"/>
                  <a:pt x="341" y="396"/>
                  <a:pt x="341" y="396"/>
                </a:cubicBezTo>
                <a:cubicBezTo>
                  <a:pt x="349" y="391"/>
                  <a:pt x="356" y="385"/>
                  <a:pt x="363" y="379"/>
                </a:cubicBezTo>
                <a:cubicBezTo>
                  <a:pt x="399" y="397"/>
                  <a:pt x="399" y="397"/>
                  <a:pt x="399" y="397"/>
                </a:cubicBezTo>
                <a:cubicBezTo>
                  <a:pt x="419" y="375"/>
                  <a:pt x="419" y="375"/>
                  <a:pt x="419" y="375"/>
                </a:cubicBezTo>
                <a:cubicBezTo>
                  <a:pt x="396" y="341"/>
                  <a:pt x="396" y="341"/>
                  <a:pt x="396" y="341"/>
                </a:cubicBezTo>
                <a:cubicBezTo>
                  <a:pt x="400" y="334"/>
                  <a:pt x="405" y="327"/>
                  <a:pt x="408" y="320"/>
                </a:cubicBezTo>
                <a:cubicBezTo>
                  <a:pt x="449" y="323"/>
                  <a:pt x="449" y="323"/>
                  <a:pt x="449" y="323"/>
                </a:cubicBezTo>
                <a:cubicBezTo>
                  <a:pt x="459" y="295"/>
                  <a:pt x="459" y="295"/>
                  <a:pt x="459" y="295"/>
                </a:cubicBezTo>
                <a:cubicBezTo>
                  <a:pt x="425" y="272"/>
                  <a:pt x="425" y="272"/>
                  <a:pt x="425" y="272"/>
                </a:cubicBezTo>
                <a:cubicBezTo>
                  <a:pt x="426" y="263"/>
                  <a:pt x="428" y="254"/>
                  <a:pt x="428" y="245"/>
                </a:cubicBezTo>
                <a:close/>
                <a:moveTo>
                  <a:pt x="233" y="383"/>
                </a:moveTo>
                <a:cubicBezTo>
                  <a:pt x="151" y="383"/>
                  <a:pt x="84" y="316"/>
                  <a:pt x="84" y="233"/>
                </a:cubicBezTo>
                <a:cubicBezTo>
                  <a:pt x="84" y="150"/>
                  <a:pt x="151" y="83"/>
                  <a:pt x="233" y="83"/>
                </a:cubicBezTo>
                <a:cubicBezTo>
                  <a:pt x="316" y="83"/>
                  <a:pt x="383" y="150"/>
                  <a:pt x="383" y="233"/>
                </a:cubicBezTo>
                <a:cubicBezTo>
                  <a:pt x="383" y="316"/>
                  <a:pt x="316" y="383"/>
                  <a:pt x="233" y="383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" name="Oval 10"/>
          <p:cNvSpPr/>
          <p:nvPr/>
        </p:nvSpPr>
        <p:spPr>
          <a:xfrm>
            <a:off x="8646600" y="8123663"/>
            <a:ext cx="1166159" cy="1166159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5" name="Group 4"/>
          <p:cNvGrpSpPr/>
          <p:nvPr/>
        </p:nvGrpSpPr>
        <p:grpSpPr>
          <a:xfrm>
            <a:off x="1183054" y="8465741"/>
            <a:ext cx="6338404" cy="1515478"/>
            <a:chOff x="1183054" y="8465741"/>
            <a:chExt cx="6338404" cy="1515478"/>
          </a:xfrm>
        </p:grpSpPr>
        <p:grpSp>
          <p:nvGrpSpPr>
            <p:cNvPr id="18" name="Group 17"/>
            <p:cNvGrpSpPr/>
            <p:nvPr/>
          </p:nvGrpSpPr>
          <p:grpSpPr>
            <a:xfrm>
              <a:off x="1183054" y="8465741"/>
              <a:ext cx="4588084" cy="1515478"/>
              <a:chOff x="15441188" y="5959555"/>
              <a:chExt cx="4588084" cy="1515478"/>
            </a:xfrm>
          </p:grpSpPr>
          <p:sp>
            <p:nvSpPr>
              <p:cNvPr id="19" name="TextBox 18"/>
              <p:cNvSpPr txBox="1"/>
              <p:nvPr/>
            </p:nvSpPr>
            <p:spPr>
              <a:xfrm>
                <a:off x="15441188" y="5959555"/>
                <a:ext cx="4588084" cy="52322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/>
                <a:r>
                  <a:rPr lang="fa-IR" sz="2800" b="1" dirty="0">
                    <a:solidFill>
                      <a:schemeClr val="accent1">
                        <a:lumMod val="50000"/>
                      </a:schemeClr>
                    </a:solidFill>
                    <a:effectLst>
                      <a:glow>
                        <a:srgbClr val="FF3399">
                          <a:alpha val="24000"/>
                        </a:srgbClr>
                      </a:glow>
                    </a:effectLst>
                    <a:latin typeface="Shabnam" panose="020B0603030804020204" pitchFamily="34" charset="-78"/>
                    <a:cs typeface="Shabnam" panose="020B0603030804020204" pitchFamily="34" charset="-78"/>
                  </a:rPr>
                  <a:t>تیتر عنوان را بنویسید</a:t>
                </a:r>
                <a:endParaRPr lang="en-US" sz="2800" b="1" dirty="0">
                  <a:solidFill>
                    <a:schemeClr val="accent1">
                      <a:lumMod val="50000"/>
                    </a:schemeClr>
                  </a:solidFill>
                  <a:effectLst>
                    <a:glow>
                      <a:srgbClr val="FF3399">
                        <a:alpha val="24000"/>
                      </a:srgbClr>
                    </a:glow>
                  </a:effectLst>
                  <a:latin typeface="Shabnam" panose="020B0603030804020204" pitchFamily="34" charset="-78"/>
                  <a:cs typeface="Shabnam" panose="020B0603030804020204" pitchFamily="34" charset="-78"/>
                </a:endParaRPr>
              </a:p>
            </p:txBody>
          </p:sp>
          <p:sp>
            <p:nvSpPr>
              <p:cNvPr id="20" name="TextBox 19"/>
              <p:cNvSpPr txBox="1"/>
              <p:nvPr/>
            </p:nvSpPr>
            <p:spPr>
              <a:xfrm>
                <a:off x="16144660" y="6459370"/>
                <a:ext cx="3884612" cy="101566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 rtl="1">
                  <a:lnSpc>
                    <a:spcPct val="150000"/>
                  </a:lnSpc>
                </a:pPr>
                <a:r>
                  <a:rPr lang="fa-IR" sz="2000" dirty="0">
                    <a:solidFill>
                      <a:srgbClr val="16191F"/>
                    </a:solidFill>
                    <a:latin typeface="Vazir" panose="020B0603030804020204" pitchFamily="34" charset="-78"/>
                    <a:cs typeface="Vazir" panose="020B0603030804020204" pitchFamily="34" charset="-78"/>
                  </a:rPr>
                  <a:t>فروشگاه مینارو ارائه دهنده انواع فایل های کاربردی</a:t>
                </a:r>
                <a:endParaRPr lang="en-US" sz="1800" b="1" dirty="0">
                  <a:solidFill>
                    <a:schemeClr val="bg1">
                      <a:lumMod val="65000"/>
                    </a:schemeClr>
                  </a:solidFill>
                  <a:effectLst>
                    <a:glow>
                      <a:srgbClr val="FF3399">
                        <a:alpha val="24000"/>
                      </a:srgbClr>
                    </a:glow>
                  </a:effectLst>
                  <a:latin typeface="Lato" panose="020F0502020204030203" pitchFamily="34" charset="0"/>
                </a:endParaRPr>
              </a:p>
            </p:txBody>
          </p:sp>
        </p:grpSp>
        <p:cxnSp>
          <p:nvCxnSpPr>
            <p:cNvPr id="21" name="Straight Connector 20"/>
            <p:cNvCxnSpPr/>
            <p:nvPr/>
          </p:nvCxnSpPr>
          <p:spPr>
            <a:xfrm>
              <a:off x="6203877" y="8784155"/>
              <a:ext cx="1317581" cy="16130"/>
            </a:xfrm>
            <a:prstGeom prst="line">
              <a:avLst/>
            </a:prstGeom>
            <a:ln>
              <a:solidFill>
                <a:schemeClr val="bg1">
                  <a:lumMod val="65000"/>
                </a:schemeClr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2" name="Oval 21"/>
            <p:cNvSpPr/>
            <p:nvPr/>
          </p:nvSpPr>
          <p:spPr>
            <a:xfrm flipV="1">
              <a:off x="6010430" y="8689986"/>
              <a:ext cx="214661" cy="214661"/>
            </a:xfrm>
            <a:prstGeom prst="ellips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" name="Group 3"/>
          <p:cNvGrpSpPr/>
          <p:nvPr/>
        </p:nvGrpSpPr>
        <p:grpSpPr>
          <a:xfrm>
            <a:off x="9229679" y="5086877"/>
            <a:ext cx="6479286" cy="1538883"/>
            <a:chOff x="9229679" y="5086877"/>
            <a:chExt cx="6479286" cy="1538883"/>
          </a:xfrm>
        </p:grpSpPr>
        <p:grpSp>
          <p:nvGrpSpPr>
            <p:cNvPr id="23" name="Group 22"/>
            <p:cNvGrpSpPr/>
            <p:nvPr/>
          </p:nvGrpSpPr>
          <p:grpSpPr>
            <a:xfrm>
              <a:off x="11120881" y="5086877"/>
              <a:ext cx="4588084" cy="1538883"/>
              <a:chOff x="16144660" y="5936150"/>
              <a:chExt cx="4588084" cy="1538883"/>
            </a:xfrm>
          </p:grpSpPr>
          <p:sp>
            <p:nvSpPr>
              <p:cNvPr id="24" name="TextBox 23"/>
              <p:cNvSpPr txBox="1"/>
              <p:nvPr/>
            </p:nvSpPr>
            <p:spPr>
              <a:xfrm>
                <a:off x="16144660" y="5936150"/>
                <a:ext cx="4588084" cy="52322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fa-IR" sz="2800" b="1" dirty="0">
                    <a:solidFill>
                      <a:schemeClr val="accent1">
                        <a:lumMod val="50000"/>
                      </a:schemeClr>
                    </a:solidFill>
                    <a:effectLst>
                      <a:glow>
                        <a:srgbClr val="FF3399">
                          <a:alpha val="24000"/>
                        </a:srgbClr>
                      </a:glow>
                    </a:effectLst>
                    <a:latin typeface="Shabnam" panose="020B0603030804020204" pitchFamily="34" charset="-78"/>
                    <a:cs typeface="Shabnam" panose="020B0603030804020204" pitchFamily="34" charset="-78"/>
                  </a:rPr>
                  <a:t>تیتر عنوان را بنویسید</a:t>
                </a:r>
                <a:endParaRPr lang="en-US" sz="2800" b="1" dirty="0">
                  <a:solidFill>
                    <a:schemeClr val="accent1">
                      <a:lumMod val="50000"/>
                    </a:schemeClr>
                  </a:solidFill>
                  <a:effectLst>
                    <a:glow>
                      <a:srgbClr val="FF3399">
                        <a:alpha val="24000"/>
                      </a:srgbClr>
                    </a:glow>
                  </a:effectLst>
                  <a:latin typeface="Shabnam" panose="020B0603030804020204" pitchFamily="34" charset="-78"/>
                  <a:cs typeface="Shabnam" panose="020B0603030804020204" pitchFamily="34" charset="-78"/>
                </a:endParaRPr>
              </a:p>
            </p:txBody>
          </p:sp>
          <p:sp>
            <p:nvSpPr>
              <p:cNvPr id="25" name="TextBox 24"/>
              <p:cNvSpPr txBox="1"/>
              <p:nvPr/>
            </p:nvSpPr>
            <p:spPr>
              <a:xfrm>
                <a:off x="16144660" y="6459370"/>
                <a:ext cx="3545378" cy="101566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 rtl="1">
                  <a:lnSpc>
                    <a:spcPct val="150000"/>
                  </a:lnSpc>
                </a:pPr>
                <a:r>
                  <a:rPr lang="fa-IR" sz="2000" dirty="0">
                    <a:solidFill>
                      <a:srgbClr val="16191F"/>
                    </a:solidFill>
                    <a:latin typeface="Vazir" panose="020B0603030804020204" pitchFamily="34" charset="-78"/>
                    <a:cs typeface="Vazir" panose="020B0603030804020204" pitchFamily="34" charset="-78"/>
                  </a:rPr>
                  <a:t>فروشگاه مینارو ارائه دهنده انواع فایل های کاربردی</a:t>
                </a:r>
                <a:endParaRPr lang="en-US" sz="1800" b="1" dirty="0">
                  <a:solidFill>
                    <a:schemeClr val="bg1">
                      <a:lumMod val="65000"/>
                    </a:schemeClr>
                  </a:solidFill>
                  <a:effectLst>
                    <a:glow>
                      <a:srgbClr val="FF3399">
                        <a:alpha val="24000"/>
                      </a:srgbClr>
                    </a:glow>
                  </a:effectLst>
                  <a:latin typeface="Lato" panose="020F0502020204030203" pitchFamily="34" charset="0"/>
                </a:endParaRPr>
              </a:p>
            </p:txBody>
          </p:sp>
        </p:grpSp>
        <p:cxnSp>
          <p:nvCxnSpPr>
            <p:cNvPr id="26" name="Straight Connector 25"/>
            <p:cNvCxnSpPr/>
            <p:nvPr/>
          </p:nvCxnSpPr>
          <p:spPr>
            <a:xfrm>
              <a:off x="9229679" y="5804298"/>
              <a:ext cx="1317581" cy="16130"/>
            </a:xfrm>
            <a:prstGeom prst="line">
              <a:avLst/>
            </a:prstGeom>
            <a:ln>
              <a:solidFill>
                <a:schemeClr val="bg1">
                  <a:lumMod val="65000"/>
                </a:schemeClr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7" name="Oval 26"/>
            <p:cNvSpPr/>
            <p:nvPr/>
          </p:nvSpPr>
          <p:spPr>
            <a:xfrm flipV="1">
              <a:off x="10499323" y="5728605"/>
              <a:ext cx="214661" cy="214661"/>
            </a:xfrm>
            <a:prstGeom prst="ellips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40" name="TextBox 39"/>
          <p:cNvSpPr txBox="1"/>
          <p:nvPr/>
        </p:nvSpPr>
        <p:spPr>
          <a:xfrm>
            <a:off x="-1" y="508608"/>
            <a:ext cx="24387175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a-IR" sz="9600" b="1" dirty="0">
                <a:effectLst>
                  <a:glow>
                    <a:srgbClr val="FF3399">
                      <a:alpha val="24000"/>
                    </a:srgbClr>
                  </a:glow>
                </a:effectLst>
                <a:latin typeface="Shabnam" panose="020B0603030804020204" pitchFamily="34" charset="-78"/>
                <a:cs typeface="Shabnam" panose="020B0603030804020204" pitchFamily="34" charset="-78"/>
              </a:rPr>
              <a:t>تیتر عنوان خود را وارد نمایید</a:t>
            </a:r>
            <a:endParaRPr lang="en-US" sz="9600" b="1" dirty="0">
              <a:solidFill>
                <a:srgbClr val="FF3399"/>
              </a:solidFill>
              <a:effectLst>
                <a:glow>
                  <a:srgbClr val="FF3399">
                    <a:alpha val="24000"/>
                  </a:srgbClr>
                </a:glow>
              </a:effectLst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41" name="TextBox 40"/>
          <p:cNvSpPr txBox="1"/>
          <p:nvPr/>
        </p:nvSpPr>
        <p:spPr>
          <a:xfrm>
            <a:off x="0" y="1912391"/>
            <a:ext cx="2438717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a-IR" sz="2400" dirty="0">
                <a:solidFill>
                  <a:srgbClr val="100F3D"/>
                </a:solidFill>
                <a:effectLst>
                  <a:glow>
                    <a:srgbClr val="FF3399">
                      <a:alpha val="24000"/>
                    </a:srgbClr>
                  </a:glow>
                </a:effectLst>
                <a:latin typeface="Vazir" panose="020B0603030804020204" pitchFamily="34" charset="-78"/>
                <a:cs typeface="Vazir" panose="020B0603030804020204" pitchFamily="34" charset="-78"/>
              </a:rPr>
              <a:t>زیر عنوان خود را در این قسمت بنویسید</a:t>
            </a:r>
            <a:endParaRPr lang="en-US" sz="2400" dirty="0">
              <a:solidFill>
                <a:srgbClr val="100F3D"/>
              </a:solidFill>
              <a:effectLst>
                <a:glow>
                  <a:srgbClr val="FF3399">
                    <a:alpha val="24000"/>
                  </a:srgbClr>
                </a:glow>
              </a:effectLst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  <p:sp>
        <p:nvSpPr>
          <p:cNvPr id="42" name="TextBox 41"/>
          <p:cNvSpPr txBox="1"/>
          <p:nvPr/>
        </p:nvSpPr>
        <p:spPr>
          <a:xfrm>
            <a:off x="16584369" y="7812742"/>
            <a:ext cx="5685080" cy="247760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>
              <a:lnSpc>
                <a:spcPct val="200000"/>
              </a:lnSpc>
            </a:pPr>
            <a:r>
              <a:rPr lang="fa-IR" sz="2000" dirty="0">
                <a:solidFill>
                  <a:srgbClr val="16191F"/>
                </a:solidFill>
                <a:latin typeface="Vazir" panose="020B0603030804020204" pitchFamily="34" charset="-78"/>
                <a:cs typeface="Vazir" panose="020B0603030804020204" pitchFamily="34" charset="-78"/>
              </a:rPr>
              <a:t>فروشگاه مینارو ارائه دهنده انواع فایل های کاربردی با بهترین کیفیت این متن تست می باشد</a:t>
            </a:r>
            <a:r>
              <a:rPr lang="en-US" sz="2000" dirty="0">
                <a:solidFill>
                  <a:srgbClr val="16191F"/>
                </a:solidFill>
                <a:latin typeface="Vazir" panose="020B0603030804020204" pitchFamily="34" charset="-78"/>
                <a:cs typeface="Vazir" panose="020B0603030804020204" pitchFamily="34" charset="-78"/>
              </a:rPr>
              <a:t> </a:t>
            </a:r>
            <a:r>
              <a:rPr lang="fa-IR" sz="2000" dirty="0">
                <a:solidFill>
                  <a:srgbClr val="16191F"/>
                </a:solidFill>
                <a:latin typeface="Vazir" panose="020B0603030804020204" pitchFamily="34" charset="-78"/>
                <a:cs typeface="Vazir" panose="020B0603030804020204" pitchFamily="34" charset="-78"/>
              </a:rPr>
              <a:t> که شما به راحتی میتوانید بعد از خرید فایل آن را به راحتی تغییر داده و متن دلخواه خود را در این قسمت جایگزین کنید.</a:t>
            </a:r>
            <a:endParaRPr lang="en-US" sz="1800" b="1" dirty="0">
              <a:solidFill>
                <a:schemeClr val="bg1">
                  <a:lumMod val="65000"/>
                </a:schemeClr>
              </a:solidFill>
              <a:effectLst>
                <a:glow>
                  <a:srgbClr val="FF3399">
                    <a:alpha val="24000"/>
                  </a:srgbClr>
                </a:glow>
              </a:effectLst>
              <a:latin typeface="Lato" panose="020F0502020204030203" pitchFamily="34" charset="0"/>
            </a:endParaRPr>
          </a:p>
        </p:txBody>
      </p:sp>
      <p:sp>
        <p:nvSpPr>
          <p:cNvPr id="43" name="TextBox 42"/>
          <p:cNvSpPr txBox="1"/>
          <p:nvPr/>
        </p:nvSpPr>
        <p:spPr>
          <a:xfrm>
            <a:off x="16584369" y="3849940"/>
            <a:ext cx="4588084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fa-IR" sz="2800" b="1" dirty="0">
                <a:solidFill>
                  <a:schemeClr val="accent1">
                    <a:lumMod val="50000"/>
                  </a:schemeClr>
                </a:solidFill>
                <a:effectLst>
                  <a:glow>
                    <a:srgbClr val="FF3399">
                      <a:alpha val="24000"/>
                    </a:srgbClr>
                  </a:glow>
                </a:effectLst>
                <a:latin typeface="Shabnam" panose="020B0603030804020204" pitchFamily="34" charset="-78"/>
                <a:cs typeface="Shabnam" panose="020B0603030804020204" pitchFamily="34" charset="-78"/>
              </a:rPr>
              <a:t>تیتر عنوان را بنویسید</a:t>
            </a:r>
            <a:endParaRPr lang="en-US" sz="2800" b="1" dirty="0">
              <a:solidFill>
                <a:schemeClr val="accent1">
                  <a:lumMod val="50000"/>
                </a:schemeClr>
              </a:solidFill>
              <a:effectLst>
                <a:glow>
                  <a:srgbClr val="FF3399">
                    <a:alpha val="24000"/>
                  </a:srgbClr>
                </a:glow>
              </a:effectLst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44" name="Rounded Rectangle 43"/>
          <p:cNvSpPr/>
          <p:nvPr/>
        </p:nvSpPr>
        <p:spPr>
          <a:xfrm>
            <a:off x="16584368" y="11228791"/>
            <a:ext cx="2570162" cy="623499"/>
          </a:xfrm>
          <a:prstGeom prst="roundRect">
            <a:avLst>
              <a:gd name="adj" fmla="val 50000"/>
            </a:avLst>
          </a:prstGeom>
          <a:solidFill>
            <a:schemeClr val="accent5"/>
          </a:solidFill>
          <a:ln>
            <a:noFill/>
          </a:ln>
          <a:effectLst>
            <a:outerShdw blurRad="444500" dist="114300" dir="5400000" algn="t" rotWithShape="0">
              <a:schemeClr val="accent5">
                <a:alpha val="71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a-IR" sz="2400" dirty="0">
                <a:latin typeface="Shabnam" panose="020B0603030804020204" pitchFamily="34" charset="-78"/>
                <a:cs typeface="Shabnam" panose="020B0603030804020204" pitchFamily="34" charset="-78"/>
              </a:rPr>
              <a:t>اطلاعات بیشتر</a:t>
            </a:r>
            <a:endParaRPr lang="en-US" sz="2400" dirty="0"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45" name="TextBox 44"/>
          <p:cNvSpPr txBox="1"/>
          <p:nvPr/>
        </p:nvSpPr>
        <p:spPr>
          <a:xfrm>
            <a:off x="16584368" y="4536246"/>
            <a:ext cx="5685081" cy="247760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>
              <a:lnSpc>
                <a:spcPct val="200000"/>
              </a:lnSpc>
            </a:pPr>
            <a:r>
              <a:rPr lang="fa-IR" sz="2000" dirty="0">
                <a:solidFill>
                  <a:srgbClr val="16191F"/>
                </a:solidFill>
                <a:latin typeface="Vazir" panose="020B0603030804020204" pitchFamily="34" charset="-78"/>
                <a:cs typeface="Vazir" panose="020B0603030804020204" pitchFamily="34" charset="-78"/>
              </a:rPr>
              <a:t>فروشگاه مینارو ارائه دهنده انواع فایل های کاربردی با بهترین کیفیت این متن تست می باشد</a:t>
            </a:r>
            <a:r>
              <a:rPr lang="en-US" sz="2000" dirty="0">
                <a:solidFill>
                  <a:srgbClr val="16191F"/>
                </a:solidFill>
                <a:latin typeface="Vazir" panose="020B0603030804020204" pitchFamily="34" charset="-78"/>
                <a:cs typeface="Vazir" panose="020B0603030804020204" pitchFamily="34" charset="-78"/>
              </a:rPr>
              <a:t> </a:t>
            </a:r>
            <a:r>
              <a:rPr lang="fa-IR" sz="2000" dirty="0">
                <a:solidFill>
                  <a:srgbClr val="16191F"/>
                </a:solidFill>
                <a:latin typeface="Vazir" panose="020B0603030804020204" pitchFamily="34" charset="-78"/>
                <a:cs typeface="Vazir" panose="020B0603030804020204" pitchFamily="34" charset="-78"/>
              </a:rPr>
              <a:t> که شما به راحتی میتوانید بعد از خرید فایل آن را به راحتی تغییر داده و متن دلخواه خود را در این قسمت جایگزین کنید.</a:t>
            </a:r>
            <a:endParaRPr lang="en-US" sz="1800" b="1" dirty="0">
              <a:solidFill>
                <a:schemeClr val="bg1">
                  <a:lumMod val="65000"/>
                </a:schemeClr>
              </a:solidFill>
              <a:effectLst>
                <a:glow>
                  <a:srgbClr val="FF3399">
                    <a:alpha val="24000"/>
                  </a:srgbClr>
                </a:glow>
              </a:effectLst>
              <a:latin typeface="Lato" panose="020F0502020204030203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926035703"/>
      </p:ext>
    </p:extLst>
  </p:cSld>
  <p:clrMapOvr>
    <a:masterClrMapping/>
  </p:clrMapOvr>
  <p:transition spd="med">
    <p:pull dir="u"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grpId="0" nodeType="withEffect" p14:presetBounceEnd="83000">
                                      <p:stCondLst>
                                        <p:cond delay="0"/>
                                      </p:stCondLst>
                                      <p:iterate type="wd">
                                        <p:tmPct val="4000"/>
                                      </p:iterate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83000">
                                          <p:cBhvr additive="base">
                                            <p:cTn id="7" dur="175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83000">
                                          <p:cBhvr additive="base">
                                            <p:cTn id="8" dur="175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1" dur="500"/>
                                            <p:tgtEl>
                                              <p:spTgt spid="4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4" dur="500"/>
                                            <p:tgtEl>
                                              <p:spTgt spid="4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" presetID="2" presetClass="entr" presetSubtype="4" fill="hold" grpId="0" nodeType="withEffect" p14:presetBounceEnd="86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86000">
                                          <p:cBhvr additive="base">
                                            <p:cTn id="17" dur="1250" fill="hold"/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86000">
                                          <p:cBhvr additive="base">
                                            <p:cTn id="18" dur="1250" fill="hold"/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9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1" dur="500"/>
                                            <p:tgtEl>
                                              <p:spTgt spid="4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2" presetID="10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4" dur="500"/>
                                            <p:tgtEl>
                                              <p:spTgt spid="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5" presetID="31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8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9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0" dur="500"/>
                                            <p:tgtEl>
                                              <p:spTgt spid="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1" presetID="31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3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4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5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6" dur="500"/>
                                            <p:tgtEl>
                                              <p:spTgt spid="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7" presetID="10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9" dur="500"/>
                                            <p:tgtEl>
                                              <p:spTgt spid="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0" presetID="31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2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3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4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5" dur="500"/>
                                            <p:tgtEl>
                                              <p:spTgt spid="1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6" presetID="31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9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0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1" dur="500"/>
                                            <p:tgtEl>
                                              <p:spTgt spid="1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2" presetID="8" presetClass="emph" presetSubtype="0" repeatCount="indefinite" accel="48000" decel="47000" fill="hold" grpId="1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animRot by="21600000">
                                          <p:cBhvr>
                                            <p:cTn id="53" dur="20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54" presetID="8" presetClass="emph" presetSubtype="0" repeatCount="indefinite" accel="48000" decel="47000" fill="hold" grpId="1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animRot by="-21600000">
                                          <p:cBhvr>
                                            <p:cTn id="55" dur="20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6" grpId="0" animBg="1"/>
          <p:bldP spid="6" grpId="1" animBg="1"/>
          <p:bldP spid="7" grpId="0" animBg="1"/>
          <p:bldP spid="10" grpId="0" animBg="1"/>
          <p:bldP spid="10" grpId="1" animBg="1"/>
          <p:bldP spid="11" grpId="0" animBg="1"/>
          <p:bldP spid="40" grpId="0"/>
          <p:bldP spid="42" grpId="0"/>
          <p:bldP spid="43" grpId="0"/>
          <p:bldP spid="44" grpId="0" animBg="1"/>
          <p:bldP spid="45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iterate type="wd">
                                        <p:tmPct val="4000"/>
                                      </p:iterate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75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75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1" dur="500"/>
                                            <p:tgtEl>
                                              <p:spTgt spid="4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4" dur="500"/>
                                            <p:tgtEl>
                                              <p:spTgt spid="4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7" dur="1250" fill="hold"/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8" dur="1250" fill="hold"/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9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1" dur="500"/>
                                            <p:tgtEl>
                                              <p:spTgt spid="4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2" presetID="10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4" dur="500"/>
                                            <p:tgtEl>
                                              <p:spTgt spid="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5" presetID="31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8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9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0" dur="500"/>
                                            <p:tgtEl>
                                              <p:spTgt spid="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1" presetID="31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3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4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5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6" dur="500"/>
                                            <p:tgtEl>
                                              <p:spTgt spid="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7" presetID="10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9" dur="500"/>
                                            <p:tgtEl>
                                              <p:spTgt spid="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0" presetID="31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2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3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4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5" dur="500"/>
                                            <p:tgtEl>
                                              <p:spTgt spid="1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6" presetID="31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9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0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1" dur="500"/>
                                            <p:tgtEl>
                                              <p:spTgt spid="1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2" presetID="8" presetClass="emph" presetSubtype="0" repeatCount="indefinite" accel="48000" decel="47000" fill="hold" grpId="1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animRot by="21600000">
                                          <p:cBhvr>
                                            <p:cTn id="53" dur="20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54" presetID="8" presetClass="emph" presetSubtype="0" repeatCount="indefinite" accel="48000" decel="47000" fill="hold" grpId="1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animRot by="-21600000">
                                          <p:cBhvr>
                                            <p:cTn id="55" dur="20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6" grpId="0" animBg="1"/>
          <p:bldP spid="6" grpId="1" animBg="1"/>
          <p:bldP spid="7" grpId="0" animBg="1"/>
          <p:bldP spid="10" grpId="0" animBg="1"/>
          <p:bldP spid="10" grpId="1" animBg="1"/>
          <p:bldP spid="11" grpId="0" animBg="1"/>
          <p:bldP spid="40" grpId="0"/>
          <p:bldP spid="42" grpId="0"/>
          <p:bldP spid="43" grpId="0"/>
          <p:bldP spid="44" grpId="0" animBg="1"/>
          <p:bldP spid="45" grpId="0"/>
        </p:bldLst>
      </p:timing>
    </mc:Fallback>
  </mc:AlternateContent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" name="Freeform 45"/>
          <p:cNvSpPr>
            <a:spLocks noEditPoints="1"/>
          </p:cNvSpPr>
          <p:nvPr/>
        </p:nvSpPr>
        <p:spPr bwMode="auto">
          <a:xfrm>
            <a:off x="1183054" y="670036"/>
            <a:ext cx="13915505" cy="13904412"/>
          </a:xfrm>
          <a:custGeom>
            <a:avLst/>
            <a:gdLst>
              <a:gd name="T0" fmla="*/ 467 w 467"/>
              <a:gd name="T1" fmla="*/ 232 h 467"/>
              <a:gd name="T2" fmla="*/ 425 w 467"/>
              <a:gd name="T3" fmla="*/ 195 h 467"/>
              <a:gd name="T4" fmla="*/ 449 w 467"/>
              <a:gd name="T5" fmla="*/ 144 h 467"/>
              <a:gd name="T6" fmla="*/ 396 w 467"/>
              <a:gd name="T7" fmla="*/ 126 h 467"/>
              <a:gd name="T8" fmla="*/ 397 w 467"/>
              <a:gd name="T9" fmla="*/ 67 h 467"/>
              <a:gd name="T10" fmla="*/ 341 w 467"/>
              <a:gd name="T11" fmla="*/ 71 h 467"/>
              <a:gd name="T12" fmla="*/ 323 w 467"/>
              <a:gd name="T13" fmla="*/ 18 h 467"/>
              <a:gd name="T14" fmla="*/ 272 w 467"/>
              <a:gd name="T15" fmla="*/ 42 h 467"/>
              <a:gd name="T16" fmla="*/ 232 w 467"/>
              <a:gd name="T17" fmla="*/ 0 h 467"/>
              <a:gd name="T18" fmla="*/ 195 w 467"/>
              <a:gd name="T19" fmla="*/ 42 h 467"/>
              <a:gd name="T20" fmla="*/ 144 w 467"/>
              <a:gd name="T21" fmla="*/ 17 h 467"/>
              <a:gd name="T22" fmla="*/ 126 w 467"/>
              <a:gd name="T23" fmla="*/ 71 h 467"/>
              <a:gd name="T24" fmla="*/ 68 w 467"/>
              <a:gd name="T25" fmla="*/ 69 h 467"/>
              <a:gd name="T26" fmla="*/ 71 w 467"/>
              <a:gd name="T27" fmla="*/ 125 h 467"/>
              <a:gd name="T28" fmla="*/ 18 w 467"/>
              <a:gd name="T29" fmla="*/ 144 h 467"/>
              <a:gd name="T30" fmla="*/ 42 w 467"/>
              <a:gd name="T31" fmla="*/ 194 h 467"/>
              <a:gd name="T32" fmla="*/ 0 w 467"/>
              <a:gd name="T33" fmla="*/ 235 h 467"/>
              <a:gd name="T34" fmla="*/ 42 w 467"/>
              <a:gd name="T35" fmla="*/ 272 h 467"/>
              <a:gd name="T36" fmla="*/ 17 w 467"/>
              <a:gd name="T37" fmla="*/ 323 h 467"/>
              <a:gd name="T38" fmla="*/ 71 w 467"/>
              <a:gd name="T39" fmla="*/ 341 h 467"/>
              <a:gd name="T40" fmla="*/ 70 w 467"/>
              <a:gd name="T41" fmla="*/ 399 h 467"/>
              <a:gd name="T42" fmla="*/ 126 w 467"/>
              <a:gd name="T43" fmla="*/ 396 h 467"/>
              <a:gd name="T44" fmla="*/ 144 w 467"/>
              <a:gd name="T45" fmla="*/ 449 h 467"/>
              <a:gd name="T46" fmla="*/ 195 w 467"/>
              <a:gd name="T47" fmla="*/ 424 h 467"/>
              <a:gd name="T48" fmla="*/ 235 w 467"/>
              <a:gd name="T49" fmla="*/ 467 h 467"/>
              <a:gd name="T50" fmla="*/ 272 w 467"/>
              <a:gd name="T51" fmla="*/ 424 h 467"/>
              <a:gd name="T52" fmla="*/ 323 w 467"/>
              <a:gd name="T53" fmla="*/ 449 h 467"/>
              <a:gd name="T54" fmla="*/ 341 w 467"/>
              <a:gd name="T55" fmla="*/ 396 h 467"/>
              <a:gd name="T56" fmla="*/ 399 w 467"/>
              <a:gd name="T57" fmla="*/ 397 h 467"/>
              <a:gd name="T58" fmla="*/ 396 w 467"/>
              <a:gd name="T59" fmla="*/ 341 h 467"/>
              <a:gd name="T60" fmla="*/ 449 w 467"/>
              <a:gd name="T61" fmla="*/ 323 h 467"/>
              <a:gd name="T62" fmla="*/ 425 w 467"/>
              <a:gd name="T63" fmla="*/ 272 h 467"/>
              <a:gd name="T64" fmla="*/ 233 w 467"/>
              <a:gd name="T65" fmla="*/ 383 h 467"/>
              <a:gd name="T66" fmla="*/ 233 w 467"/>
              <a:gd name="T67" fmla="*/ 83 h 467"/>
              <a:gd name="T68" fmla="*/ 233 w 467"/>
              <a:gd name="T69" fmla="*/ 383 h 4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467" h="467">
                <a:moveTo>
                  <a:pt x="428" y="245"/>
                </a:moveTo>
                <a:cubicBezTo>
                  <a:pt x="467" y="232"/>
                  <a:pt x="467" y="232"/>
                  <a:pt x="467" y="232"/>
                </a:cubicBezTo>
                <a:cubicBezTo>
                  <a:pt x="465" y="202"/>
                  <a:pt x="465" y="202"/>
                  <a:pt x="465" y="202"/>
                </a:cubicBezTo>
                <a:cubicBezTo>
                  <a:pt x="425" y="195"/>
                  <a:pt x="425" y="195"/>
                  <a:pt x="425" y="195"/>
                </a:cubicBezTo>
                <a:cubicBezTo>
                  <a:pt x="423" y="187"/>
                  <a:pt x="421" y="179"/>
                  <a:pt x="418" y="171"/>
                </a:cubicBezTo>
                <a:cubicBezTo>
                  <a:pt x="449" y="144"/>
                  <a:pt x="449" y="144"/>
                  <a:pt x="449" y="144"/>
                </a:cubicBezTo>
                <a:cubicBezTo>
                  <a:pt x="436" y="117"/>
                  <a:pt x="436" y="117"/>
                  <a:pt x="436" y="117"/>
                </a:cubicBezTo>
                <a:cubicBezTo>
                  <a:pt x="396" y="126"/>
                  <a:pt x="396" y="126"/>
                  <a:pt x="396" y="126"/>
                </a:cubicBezTo>
                <a:cubicBezTo>
                  <a:pt x="391" y="118"/>
                  <a:pt x="385" y="111"/>
                  <a:pt x="379" y="104"/>
                </a:cubicBezTo>
                <a:cubicBezTo>
                  <a:pt x="397" y="67"/>
                  <a:pt x="397" y="67"/>
                  <a:pt x="397" y="67"/>
                </a:cubicBezTo>
                <a:cubicBezTo>
                  <a:pt x="375" y="48"/>
                  <a:pt x="375" y="48"/>
                  <a:pt x="375" y="48"/>
                </a:cubicBezTo>
                <a:cubicBezTo>
                  <a:pt x="341" y="71"/>
                  <a:pt x="341" y="71"/>
                  <a:pt x="341" y="71"/>
                </a:cubicBezTo>
                <a:cubicBezTo>
                  <a:pt x="334" y="66"/>
                  <a:pt x="327" y="62"/>
                  <a:pt x="320" y="58"/>
                </a:cubicBezTo>
                <a:cubicBezTo>
                  <a:pt x="323" y="18"/>
                  <a:pt x="323" y="18"/>
                  <a:pt x="323" y="18"/>
                </a:cubicBezTo>
                <a:cubicBezTo>
                  <a:pt x="295" y="8"/>
                  <a:pt x="295" y="8"/>
                  <a:pt x="295" y="8"/>
                </a:cubicBezTo>
                <a:cubicBezTo>
                  <a:pt x="272" y="42"/>
                  <a:pt x="272" y="42"/>
                  <a:pt x="272" y="42"/>
                </a:cubicBezTo>
                <a:cubicBezTo>
                  <a:pt x="263" y="40"/>
                  <a:pt x="254" y="39"/>
                  <a:pt x="245" y="39"/>
                </a:cubicBezTo>
                <a:cubicBezTo>
                  <a:pt x="232" y="0"/>
                  <a:pt x="232" y="0"/>
                  <a:pt x="232" y="0"/>
                </a:cubicBezTo>
                <a:cubicBezTo>
                  <a:pt x="203" y="2"/>
                  <a:pt x="203" y="2"/>
                  <a:pt x="203" y="2"/>
                </a:cubicBezTo>
                <a:cubicBezTo>
                  <a:pt x="195" y="42"/>
                  <a:pt x="195" y="42"/>
                  <a:pt x="195" y="42"/>
                </a:cubicBezTo>
                <a:cubicBezTo>
                  <a:pt x="187" y="44"/>
                  <a:pt x="179" y="46"/>
                  <a:pt x="171" y="49"/>
                </a:cubicBezTo>
                <a:cubicBezTo>
                  <a:pt x="144" y="17"/>
                  <a:pt x="144" y="17"/>
                  <a:pt x="144" y="17"/>
                </a:cubicBezTo>
                <a:cubicBezTo>
                  <a:pt x="117" y="30"/>
                  <a:pt x="117" y="30"/>
                  <a:pt x="117" y="30"/>
                </a:cubicBezTo>
                <a:cubicBezTo>
                  <a:pt x="126" y="71"/>
                  <a:pt x="126" y="71"/>
                  <a:pt x="126" y="71"/>
                </a:cubicBezTo>
                <a:cubicBezTo>
                  <a:pt x="118" y="76"/>
                  <a:pt x="111" y="81"/>
                  <a:pt x="104" y="87"/>
                </a:cubicBezTo>
                <a:cubicBezTo>
                  <a:pt x="68" y="69"/>
                  <a:pt x="68" y="69"/>
                  <a:pt x="68" y="69"/>
                </a:cubicBezTo>
                <a:cubicBezTo>
                  <a:pt x="48" y="92"/>
                  <a:pt x="48" y="92"/>
                  <a:pt x="48" y="92"/>
                </a:cubicBezTo>
                <a:cubicBezTo>
                  <a:pt x="71" y="125"/>
                  <a:pt x="71" y="125"/>
                  <a:pt x="71" y="125"/>
                </a:cubicBezTo>
                <a:cubicBezTo>
                  <a:pt x="67" y="132"/>
                  <a:pt x="62" y="139"/>
                  <a:pt x="59" y="147"/>
                </a:cubicBezTo>
                <a:cubicBezTo>
                  <a:pt x="18" y="144"/>
                  <a:pt x="18" y="144"/>
                  <a:pt x="18" y="144"/>
                </a:cubicBezTo>
                <a:cubicBezTo>
                  <a:pt x="8" y="172"/>
                  <a:pt x="8" y="172"/>
                  <a:pt x="8" y="172"/>
                </a:cubicBezTo>
                <a:cubicBezTo>
                  <a:pt x="42" y="194"/>
                  <a:pt x="42" y="194"/>
                  <a:pt x="42" y="194"/>
                </a:cubicBezTo>
                <a:cubicBezTo>
                  <a:pt x="41" y="203"/>
                  <a:pt x="39" y="212"/>
                  <a:pt x="39" y="222"/>
                </a:cubicBezTo>
                <a:cubicBezTo>
                  <a:pt x="0" y="235"/>
                  <a:pt x="0" y="235"/>
                  <a:pt x="0" y="235"/>
                </a:cubicBezTo>
                <a:cubicBezTo>
                  <a:pt x="2" y="264"/>
                  <a:pt x="2" y="264"/>
                  <a:pt x="2" y="264"/>
                </a:cubicBezTo>
                <a:cubicBezTo>
                  <a:pt x="42" y="272"/>
                  <a:pt x="42" y="272"/>
                  <a:pt x="42" y="272"/>
                </a:cubicBezTo>
                <a:cubicBezTo>
                  <a:pt x="44" y="280"/>
                  <a:pt x="46" y="288"/>
                  <a:pt x="49" y="296"/>
                </a:cubicBezTo>
                <a:cubicBezTo>
                  <a:pt x="17" y="323"/>
                  <a:pt x="17" y="323"/>
                  <a:pt x="17" y="323"/>
                </a:cubicBezTo>
                <a:cubicBezTo>
                  <a:pt x="31" y="349"/>
                  <a:pt x="31" y="349"/>
                  <a:pt x="31" y="349"/>
                </a:cubicBezTo>
                <a:cubicBezTo>
                  <a:pt x="71" y="341"/>
                  <a:pt x="71" y="341"/>
                  <a:pt x="71" y="341"/>
                </a:cubicBezTo>
                <a:cubicBezTo>
                  <a:pt x="76" y="349"/>
                  <a:pt x="82" y="356"/>
                  <a:pt x="88" y="363"/>
                </a:cubicBezTo>
                <a:cubicBezTo>
                  <a:pt x="70" y="399"/>
                  <a:pt x="70" y="399"/>
                  <a:pt x="70" y="399"/>
                </a:cubicBezTo>
                <a:cubicBezTo>
                  <a:pt x="92" y="419"/>
                  <a:pt x="92" y="419"/>
                  <a:pt x="92" y="419"/>
                </a:cubicBezTo>
                <a:cubicBezTo>
                  <a:pt x="126" y="396"/>
                  <a:pt x="126" y="396"/>
                  <a:pt x="126" y="396"/>
                </a:cubicBezTo>
                <a:cubicBezTo>
                  <a:pt x="133" y="400"/>
                  <a:pt x="140" y="404"/>
                  <a:pt x="147" y="408"/>
                </a:cubicBezTo>
                <a:cubicBezTo>
                  <a:pt x="144" y="449"/>
                  <a:pt x="144" y="449"/>
                  <a:pt x="144" y="449"/>
                </a:cubicBezTo>
                <a:cubicBezTo>
                  <a:pt x="172" y="458"/>
                  <a:pt x="172" y="458"/>
                  <a:pt x="172" y="458"/>
                </a:cubicBezTo>
                <a:cubicBezTo>
                  <a:pt x="195" y="424"/>
                  <a:pt x="195" y="424"/>
                  <a:pt x="195" y="424"/>
                </a:cubicBezTo>
                <a:cubicBezTo>
                  <a:pt x="204" y="426"/>
                  <a:pt x="213" y="427"/>
                  <a:pt x="222" y="428"/>
                </a:cubicBezTo>
                <a:cubicBezTo>
                  <a:pt x="235" y="467"/>
                  <a:pt x="235" y="467"/>
                  <a:pt x="235" y="467"/>
                </a:cubicBezTo>
                <a:cubicBezTo>
                  <a:pt x="264" y="464"/>
                  <a:pt x="264" y="464"/>
                  <a:pt x="264" y="464"/>
                </a:cubicBezTo>
                <a:cubicBezTo>
                  <a:pt x="272" y="424"/>
                  <a:pt x="272" y="424"/>
                  <a:pt x="272" y="424"/>
                </a:cubicBezTo>
                <a:cubicBezTo>
                  <a:pt x="280" y="423"/>
                  <a:pt x="288" y="421"/>
                  <a:pt x="296" y="418"/>
                </a:cubicBezTo>
                <a:cubicBezTo>
                  <a:pt x="323" y="449"/>
                  <a:pt x="323" y="449"/>
                  <a:pt x="323" y="449"/>
                </a:cubicBezTo>
                <a:cubicBezTo>
                  <a:pt x="349" y="436"/>
                  <a:pt x="349" y="436"/>
                  <a:pt x="349" y="436"/>
                </a:cubicBezTo>
                <a:cubicBezTo>
                  <a:pt x="341" y="396"/>
                  <a:pt x="341" y="396"/>
                  <a:pt x="341" y="396"/>
                </a:cubicBezTo>
                <a:cubicBezTo>
                  <a:pt x="349" y="391"/>
                  <a:pt x="356" y="385"/>
                  <a:pt x="363" y="379"/>
                </a:cubicBezTo>
                <a:cubicBezTo>
                  <a:pt x="399" y="397"/>
                  <a:pt x="399" y="397"/>
                  <a:pt x="399" y="397"/>
                </a:cubicBezTo>
                <a:cubicBezTo>
                  <a:pt x="419" y="375"/>
                  <a:pt x="419" y="375"/>
                  <a:pt x="419" y="375"/>
                </a:cubicBezTo>
                <a:cubicBezTo>
                  <a:pt x="396" y="341"/>
                  <a:pt x="396" y="341"/>
                  <a:pt x="396" y="341"/>
                </a:cubicBezTo>
                <a:cubicBezTo>
                  <a:pt x="400" y="334"/>
                  <a:pt x="405" y="327"/>
                  <a:pt x="408" y="320"/>
                </a:cubicBezTo>
                <a:cubicBezTo>
                  <a:pt x="449" y="323"/>
                  <a:pt x="449" y="323"/>
                  <a:pt x="449" y="323"/>
                </a:cubicBezTo>
                <a:cubicBezTo>
                  <a:pt x="459" y="295"/>
                  <a:pt x="459" y="295"/>
                  <a:pt x="459" y="295"/>
                </a:cubicBezTo>
                <a:cubicBezTo>
                  <a:pt x="425" y="272"/>
                  <a:pt x="425" y="272"/>
                  <a:pt x="425" y="272"/>
                </a:cubicBezTo>
                <a:cubicBezTo>
                  <a:pt x="426" y="263"/>
                  <a:pt x="428" y="254"/>
                  <a:pt x="428" y="245"/>
                </a:cubicBezTo>
                <a:close/>
                <a:moveTo>
                  <a:pt x="233" y="383"/>
                </a:moveTo>
                <a:cubicBezTo>
                  <a:pt x="151" y="383"/>
                  <a:pt x="84" y="316"/>
                  <a:pt x="84" y="233"/>
                </a:cubicBezTo>
                <a:cubicBezTo>
                  <a:pt x="84" y="150"/>
                  <a:pt x="151" y="83"/>
                  <a:pt x="233" y="83"/>
                </a:cubicBezTo>
                <a:cubicBezTo>
                  <a:pt x="316" y="83"/>
                  <a:pt x="383" y="150"/>
                  <a:pt x="383" y="233"/>
                </a:cubicBezTo>
                <a:cubicBezTo>
                  <a:pt x="383" y="316"/>
                  <a:pt x="316" y="383"/>
                  <a:pt x="233" y="38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>
            <a:outerShdw blurRad="342900" dist="342900" dir="8100000" algn="tr" rotWithShape="0">
              <a:prstClr val="black">
                <a:alpha val="4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9" name="Oval 38"/>
          <p:cNvSpPr/>
          <p:nvPr/>
        </p:nvSpPr>
        <p:spPr>
          <a:xfrm rot="19149409">
            <a:off x="5253119" y="8402429"/>
            <a:ext cx="4568995" cy="4568995"/>
          </a:xfrm>
          <a:prstGeom prst="ellipse">
            <a:avLst/>
          </a:prstGeom>
          <a:gradFill>
            <a:gsLst>
              <a:gs pos="0">
                <a:schemeClr val="bg1"/>
              </a:gs>
              <a:gs pos="100000">
                <a:srgbClr val="F4F8FA"/>
              </a:gs>
            </a:gsLst>
            <a:lin ang="10800000" scaled="1"/>
          </a:gradFill>
          <a:ln>
            <a:noFill/>
          </a:ln>
          <a:effectLst>
            <a:outerShdw blurRad="571500" dist="723900" dir="2700000" algn="tl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6" name="Oval 35"/>
          <p:cNvSpPr/>
          <p:nvPr/>
        </p:nvSpPr>
        <p:spPr>
          <a:xfrm rot="19149409">
            <a:off x="6680071" y="5424190"/>
            <a:ext cx="4568995" cy="4568995"/>
          </a:xfrm>
          <a:prstGeom prst="ellipse">
            <a:avLst/>
          </a:prstGeom>
          <a:gradFill>
            <a:gsLst>
              <a:gs pos="0">
                <a:schemeClr val="bg1"/>
              </a:gs>
              <a:gs pos="100000">
                <a:srgbClr val="F4F8FA"/>
              </a:gs>
            </a:gsLst>
            <a:lin ang="10800000" scaled="1"/>
          </a:gradFill>
          <a:ln>
            <a:noFill/>
          </a:ln>
          <a:effectLst>
            <a:outerShdw blurRad="571500" dist="723900" dir="2700000" algn="tl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" name="Oval 32"/>
          <p:cNvSpPr/>
          <p:nvPr/>
        </p:nvSpPr>
        <p:spPr>
          <a:xfrm rot="19149409">
            <a:off x="4898213" y="2603081"/>
            <a:ext cx="4568995" cy="4568995"/>
          </a:xfrm>
          <a:prstGeom prst="ellipse">
            <a:avLst/>
          </a:prstGeom>
          <a:gradFill>
            <a:gsLst>
              <a:gs pos="0">
                <a:schemeClr val="bg1"/>
              </a:gs>
              <a:gs pos="100000">
                <a:srgbClr val="F4F8FA"/>
              </a:gs>
            </a:gsLst>
            <a:lin ang="10800000" scaled="1"/>
          </a:gradFill>
          <a:ln>
            <a:noFill/>
          </a:ln>
          <a:effectLst>
            <a:outerShdw blurRad="571500" dist="723900" dir="2700000" algn="tl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Oval 16"/>
          <p:cNvSpPr/>
          <p:nvPr/>
        </p:nvSpPr>
        <p:spPr>
          <a:xfrm rot="19149409">
            <a:off x="5646046" y="8832230"/>
            <a:ext cx="3823361" cy="3823361"/>
          </a:xfrm>
          <a:prstGeom prst="ellipse">
            <a:avLst/>
          </a:prstGeom>
          <a:gradFill>
            <a:gsLst>
              <a:gs pos="0">
                <a:schemeClr val="bg1"/>
              </a:gs>
              <a:gs pos="100000">
                <a:srgbClr val="F4F8FA"/>
              </a:gs>
            </a:gsLst>
            <a:lin ang="10800000" scaled="1"/>
          </a:gradFill>
          <a:ln>
            <a:noFill/>
          </a:ln>
          <a:effectLst>
            <a:outerShdw blurRad="571500" dist="723900" dir="2700000" algn="tl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Oval 15"/>
          <p:cNvSpPr/>
          <p:nvPr/>
        </p:nvSpPr>
        <p:spPr>
          <a:xfrm rot="19149409">
            <a:off x="7057333" y="5795448"/>
            <a:ext cx="3823361" cy="3823361"/>
          </a:xfrm>
          <a:prstGeom prst="ellipse">
            <a:avLst/>
          </a:prstGeom>
          <a:gradFill>
            <a:gsLst>
              <a:gs pos="0">
                <a:schemeClr val="bg1"/>
              </a:gs>
              <a:gs pos="100000">
                <a:srgbClr val="F4F8FA"/>
              </a:gs>
            </a:gsLst>
            <a:lin ang="10800000" scaled="1"/>
          </a:gradFill>
          <a:ln>
            <a:noFill/>
          </a:ln>
          <a:effectLst>
            <a:outerShdw blurRad="571500" dist="723900" dir="2700000" algn="tl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Oval 14"/>
          <p:cNvSpPr/>
          <p:nvPr/>
        </p:nvSpPr>
        <p:spPr>
          <a:xfrm rot="19149409">
            <a:off x="5293621" y="3014148"/>
            <a:ext cx="3823361" cy="3823361"/>
          </a:xfrm>
          <a:prstGeom prst="ellipse">
            <a:avLst/>
          </a:prstGeom>
          <a:gradFill>
            <a:gsLst>
              <a:gs pos="0">
                <a:schemeClr val="bg1"/>
              </a:gs>
              <a:gs pos="100000">
                <a:srgbClr val="F4F8FA"/>
              </a:gs>
            </a:gsLst>
            <a:lin ang="10800000" scaled="1"/>
          </a:gradFill>
          <a:ln>
            <a:noFill/>
          </a:ln>
          <a:effectLst>
            <a:outerShdw blurRad="571500" dist="723900" dir="2700000" algn="tl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Freeform 5"/>
          <p:cNvSpPr>
            <a:spLocks noEditPoints="1"/>
          </p:cNvSpPr>
          <p:nvPr/>
        </p:nvSpPr>
        <p:spPr bwMode="auto">
          <a:xfrm>
            <a:off x="5441591" y="3163525"/>
            <a:ext cx="3527424" cy="3524612"/>
          </a:xfrm>
          <a:custGeom>
            <a:avLst/>
            <a:gdLst>
              <a:gd name="T0" fmla="*/ 467 w 467"/>
              <a:gd name="T1" fmla="*/ 232 h 467"/>
              <a:gd name="T2" fmla="*/ 425 w 467"/>
              <a:gd name="T3" fmla="*/ 195 h 467"/>
              <a:gd name="T4" fmla="*/ 449 w 467"/>
              <a:gd name="T5" fmla="*/ 144 h 467"/>
              <a:gd name="T6" fmla="*/ 396 w 467"/>
              <a:gd name="T7" fmla="*/ 126 h 467"/>
              <a:gd name="T8" fmla="*/ 397 w 467"/>
              <a:gd name="T9" fmla="*/ 67 h 467"/>
              <a:gd name="T10" fmla="*/ 341 w 467"/>
              <a:gd name="T11" fmla="*/ 71 h 467"/>
              <a:gd name="T12" fmla="*/ 323 w 467"/>
              <a:gd name="T13" fmla="*/ 18 h 467"/>
              <a:gd name="T14" fmla="*/ 272 w 467"/>
              <a:gd name="T15" fmla="*/ 42 h 467"/>
              <a:gd name="T16" fmla="*/ 232 w 467"/>
              <a:gd name="T17" fmla="*/ 0 h 467"/>
              <a:gd name="T18" fmla="*/ 195 w 467"/>
              <a:gd name="T19" fmla="*/ 42 h 467"/>
              <a:gd name="T20" fmla="*/ 144 w 467"/>
              <a:gd name="T21" fmla="*/ 17 h 467"/>
              <a:gd name="T22" fmla="*/ 126 w 467"/>
              <a:gd name="T23" fmla="*/ 71 h 467"/>
              <a:gd name="T24" fmla="*/ 68 w 467"/>
              <a:gd name="T25" fmla="*/ 69 h 467"/>
              <a:gd name="T26" fmla="*/ 71 w 467"/>
              <a:gd name="T27" fmla="*/ 125 h 467"/>
              <a:gd name="T28" fmla="*/ 18 w 467"/>
              <a:gd name="T29" fmla="*/ 144 h 467"/>
              <a:gd name="T30" fmla="*/ 42 w 467"/>
              <a:gd name="T31" fmla="*/ 194 h 467"/>
              <a:gd name="T32" fmla="*/ 0 w 467"/>
              <a:gd name="T33" fmla="*/ 235 h 467"/>
              <a:gd name="T34" fmla="*/ 42 w 467"/>
              <a:gd name="T35" fmla="*/ 272 h 467"/>
              <a:gd name="T36" fmla="*/ 17 w 467"/>
              <a:gd name="T37" fmla="*/ 323 h 467"/>
              <a:gd name="T38" fmla="*/ 71 w 467"/>
              <a:gd name="T39" fmla="*/ 341 h 467"/>
              <a:gd name="T40" fmla="*/ 70 w 467"/>
              <a:gd name="T41" fmla="*/ 399 h 467"/>
              <a:gd name="T42" fmla="*/ 126 w 467"/>
              <a:gd name="T43" fmla="*/ 396 h 467"/>
              <a:gd name="T44" fmla="*/ 144 w 467"/>
              <a:gd name="T45" fmla="*/ 449 h 467"/>
              <a:gd name="T46" fmla="*/ 195 w 467"/>
              <a:gd name="T47" fmla="*/ 424 h 467"/>
              <a:gd name="T48" fmla="*/ 235 w 467"/>
              <a:gd name="T49" fmla="*/ 467 h 467"/>
              <a:gd name="T50" fmla="*/ 272 w 467"/>
              <a:gd name="T51" fmla="*/ 424 h 467"/>
              <a:gd name="T52" fmla="*/ 323 w 467"/>
              <a:gd name="T53" fmla="*/ 449 h 467"/>
              <a:gd name="T54" fmla="*/ 341 w 467"/>
              <a:gd name="T55" fmla="*/ 396 h 467"/>
              <a:gd name="T56" fmla="*/ 399 w 467"/>
              <a:gd name="T57" fmla="*/ 397 h 467"/>
              <a:gd name="T58" fmla="*/ 396 w 467"/>
              <a:gd name="T59" fmla="*/ 341 h 467"/>
              <a:gd name="T60" fmla="*/ 449 w 467"/>
              <a:gd name="T61" fmla="*/ 323 h 467"/>
              <a:gd name="T62" fmla="*/ 425 w 467"/>
              <a:gd name="T63" fmla="*/ 272 h 467"/>
              <a:gd name="T64" fmla="*/ 233 w 467"/>
              <a:gd name="T65" fmla="*/ 383 h 467"/>
              <a:gd name="T66" fmla="*/ 233 w 467"/>
              <a:gd name="T67" fmla="*/ 83 h 467"/>
              <a:gd name="T68" fmla="*/ 233 w 467"/>
              <a:gd name="T69" fmla="*/ 383 h 4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467" h="467">
                <a:moveTo>
                  <a:pt x="428" y="245"/>
                </a:moveTo>
                <a:cubicBezTo>
                  <a:pt x="467" y="232"/>
                  <a:pt x="467" y="232"/>
                  <a:pt x="467" y="232"/>
                </a:cubicBezTo>
                <a:cubicBezTo>
                  <a:pt x="465" y="202"/>
                  <a:pt x="465" y="202"/>
                  <a:pt x="465" y="202"/>
                </a:cubicBezTo>
                <a:cubicBezTo>
                  <a:pt x="425" y="195"/>
                  <a:pt x="425" y="195"/>
                  <a:pt x="425" y="195"/>
                </a:cubicBezTo>
                <a:cubicBezTo>
                  <a:pt x="423" y="187"/>
                  <a:pt x="421" y="179"/>
                  <a:pt x="418" y="171"/>
                </a:cubicBezTo>
                <a:cubicBezTo>
                  <a:pt x="449" y="144"/>
                  <a:pt x="449" y="144"/>
                  <a:pt x="449" y="144"/>
                </a:cubicBezTo>
                <a:cubicBezTo>
                  <a:pt x="436" y="117"/>
                  <a:pt x="436" y="117"/>
                  <a:pt x="436" y="117"/>
                </a:cubicBezTo>
                <a:cubicBezTo>
                  <a:pt x="396" y="126"/>
                  <a:pt x="396" y="126"/>
                  <a:pt x="396" y="126"/>
                </a:cubicBezTo>
                <a:cubicBezTo>
                  <a:pt x="391" y="118"/>
                  <a:pt x="385" y="111"/>
                  <a:pt x="379" y="104"/>
                </a:cubicBezTo>
                <a:cubicBezTo>
                  <a:pt x="397" y="67"/>
                  <a:pt x="397" y="67"/>
                  <a:pt x="397" y="67"/>
                </a:cubicBezTo>
                <a:cubicBezTo>
                  <a:pt x="375" y="48"/>
                  <a:pt x="375" y="48"/>
                  <a:pt x="375" y="48"/>
                </a:cubicBezTo>
                <a:cubicBezTo>
                  <a:pt x="341" y="71"/>
                  <a:pt x="341" y="71"/>
                  <a:pt x="341" y="71"/>
                </a:cubicBezTo>
                <a:cubicBezTo>
                  <a:pt x="334" y="66"/>
                  <a:pt x="327" y="62"/>
                  <a:pt x="320" y="58"/>
                </a:cubicBezTo>
                <a:cubicBezTo>
                  <a:pt x="323" y="18"/>
                  <a:pt x="323" y="18"/>
                  <a:pt x="323" y="18"/>
                </a:cubicBezTo>
                <a:cubicBezTo>
                  <a:pt x="295" y="8"/>
                  <a:pt x="295" y="8"/>
                  <a:pt x="295" y="8"/>
                </a:cubicBezTo>
                <a:cubicBezTo>
                  <a:pt x="272" y="42"/>
                  <a:pt x="272" y="42"/>
                  <a:pt x="272" y="42"/>
                </a:cubicBezTo>
                <a:cubicBezTo>
                  <a:pt x="263" y="40"/>
                  <a:pt x="254" y="39"/>
                  <a:pt x="245" y="39"/>
                </a:cubicBezTo>
                <a:cubicBezTo>
                  <a:pt x="232" y="0"/>
                  <a:pt x="232" y="0"/>
                  <a:pt x="232" y="0"/>
                </a:cubicBezTo>
                <a:cubicBezTo>
                  <a:pt x="203" y="2"/>
                  <a:pt x="203" y="2"/>
                  <a:pt x="203" y="2"/>
                </a:cubicBezTo>
                <a:cubicBezTo>
                  <a:pt x="195" y="42"/>
                  <a:pt x="195" y="42"/>
                  <a:pt x="195" y="42"/>
                </a:cubicBezTo>
                <a:cubicBezTo>
                  <a:pt x="187" y="44"/>
                  <a:pt x="179" y="46"/>
                  <a:pt x="171" y="49"/>
                </a:cubicBezTo>
                <a:cubicBezTo>
                  <a:pt x="144" y="17"/>
                  <a:pt x="144" y="17"/>
                  <a:pt x="144" y="17"/>
                </a:cubicBezTo>
                <a:cubicBezTo>
                  <a:pt x="117" y="30"/>
                  <a:pt x="117" y="30"/>
                  <a:pt x="117" y="30"/>
                </a:cubicBezTo>
                <a:cubicBezTo>
                  <a:pt x="126" y="71"/>
                  <a:pt x="126" y="71"/>
                  <a:pt x="126" y="71"/>
                </a:cubicBezTo>
                <a:cubicBezTo>
                  <a:pt x="118" y="76"/>
                  <a:pt x="111" y="81"/>
                  <a:pt x="104" y="87"/>
                </a:cubicBezTo>
                <a:cubicBezTo>
                  <a:pt x="68" y="69"/>
                  <a:pt x="68" y="69"/>
                  <a:pt x="68" y="69"/>
                </a:cubicBezTo>
                <a:cubicBezTo>
                  <a:pt x="48" y="92"/>
                  <a:pt x="48" y="92"/>
                  <a:pt x="48" y="92"/>
                </a:cubicBezTo>
                <a:cubicBezTo>
                  <a:pt x="71" y="125"/>
                  <a:pt x="71" y="125"/>
                  <a:pt x="71" y="125"/>
                </a:cubicBezTo>
                <a:cubicBezTo>
                  <a:pt x="67" y="132"/>
                  <a:pt x="62" y="139"/>
                  <a:pt x="59" y="147"/>
                </a:cubicBezTo>
                <a:cubicBezTo>
                  <a:pt x="18" y="144"/>
                  <a:pt x="18" y="144"/>
                  <a:pt x="18" y="144"/>
                </a:cubicBezTo>
                <a:cubicBezTo>
                  <a:pt x="8" y="172"/>
                  <a:pt x="8" y="172"/>
                  <a:pt x="8" y="172"/>
                </a:cubicBezTo>
                <a:cubicBezTo>
                  <a:pt x="42" y="194"/>
                  <a:pt x="42" y="194"/>
                  <a:pt x="42" y="194"/>
                </a:cubicBezTo>
                <a:cubicBezTo>
                  <a:pt x="41" y="203"/>
                  <a:pt x="39" y="212"/>
                  <a:pt x="39" y="222"/>
                </a:cubicBezTo>
                <a:cubicBezTo>
                  <a:pt x="0" y="235"/>
                  <a:pt x="0" y="235"/>
                  <a:pt x="0" y="235"/>
                </a:cubicBezTo>
                <a:cubicBezTo>
                  <a:pt x="2" y="264"/>
                  <a:pt x="2" y="264"/>
                  <a:pt x="2" y="264"/>
                </a:cubicBezTo>
                <a:cubicBezTo>
                  <a:pt x="42" y="272"/>
                  <a:pt x="42" y="272"/>
                  <a:pt x="42" y="272"/>
                </a:cubicBezTo>
                <a:cubicBezTo>
                  <a:pt x="44" y="280"/>
                  <a:pt x="46" y="288"/>
                  <a:pt x="49" y="296"/>
                </a:cubicBezTo>
                <a:cubicBezTo>
                  <a:pt x="17" y="323"/>
                  <a:pt x="17" y="323"/>
                  <a:pt x="17" y="323"/>
                </a:cubicBezTo>
                <a:cubicBezTo>
                  <a:pt x="31" y="349"/>
                  <a:pt x="31" y="349"/>
                  <a:pt x="31" y="349"/>
                </a:cubicBezTo>
                <a:cubicBezTo>
                  <a:pt x="71" y="341"/>
                  <a:pt x="71" y="341"/>
                  <a:pt x="71" y="341"/>
                </a:cubicBezTo>
                <a:cubicBezTo>
                  <a:pt x="76" y="349"/>
                  <a:pt x="82" y="356"/>
                  <a:pt x="88" y="363"/>
                </a:cubicBezTo>
                <a:cubicBezTo>
                  <a:pt x="70" y="399"/>
                  <a:pt x="70" y="399"/>
                  <a:pt x="70" y="399"/>
                </a:cubicBezTo>
                <a:cubicBezTo>
                  <a:pt x="92" y="419"/>
                  <a:pt x="92" y="419"/>
                  <a:pt x="92" y="419"/>
                </a:cubicBezTo>
                <a:cubicBezTo>
                  <a:pt x="126" y="396"/>
                  <a:pt x="126" y="396"/>
                  <a:pt x="126" y="396"/>
                </a:cubicBezTo>
                <a:cubicBezTo>
                  <a:pt x="133" y="400"/>
                  <a:pt x="140" y="404"/>
                  <a:pt x="147" y="408"/>
                </a:cubicBezTo>
                <a:cubicBezTo>
                  <a:pt x="144" y="449"/>
                  <a:pt x="144" y="449"/>
                  <a:pt x="144" y="449"/>
                </a:cubicBezTo>
                <a:cubicBezTo>
                  <a:pt x="172" y="458"/>
                  <a:pt x="172" y="458"/>
                  <a:pt x="172" y="458"/>
                </a:cubicBezTo>
                <a:cubicBezTo>
                  <a:pt x="195" y="424"/>
                  <a:pt x="195" y="424"/>
                  <a:pt x="195" y="424"/>
                </a:cubicBezTo>
                <a:cubicBezTo>
                  <a:pt x="204" y="426"/>
                  <a:pt x="213" y="427"/>
                  <a:pt x="222" y="428"/>
                </a:cubicBezTo>
                <a:cubicBezTo>
                  <a:pt x="235" y="467"/>
                  <a:pt x="235" y="467"/>
                  <a:pt x="235" y="467"/>
                </a:cubicBezTo>
                <a:cubicBezTo>
                  <a:pt x="264" y="464"/>
                  <a:pt x="264" y="464"/>
                  <a:pt x="264" y="464"/>
                </a:cubicBezTo>
                <a:cubicBezTo>
                  <a:pt x="272" y="424"/>
                  <a:pt x="272" y="424"/>
                  <a:pt x="272" y="424"/>
                </a:cubicBezTo>
                <a:cubicBezTo>
                  <a:pt x="280" y="423"/>
                  <a:pt x="288" y="421"/>
                  <a:pt x="296" y="418"/>
                </a:cubicBezTo>
                <a:cubicBezTo>
                  <a:pt x="323" y="449"/>
                  <a:pt x="323" y="449"/>
                  <a:pt x="323" y="449"/>
                </a:cubicBezTo>
                <a:cubicBezTo>
                  <a:pt x="349" y="436"/>
                  <a:pt x="349" y="436"/>
                  <a:pt x="349" y="436"/>
                </a:cubicBezTo>
                <a:cubicBezTo>
                  <a:pt x="341" y="396"/>
                  <a:pt x="341" y="396"/>
                  <a:pt x="341" y="396"/>
                </a:cubicBezTo>
                <a:cubicBezTo>
                  <a:pt x="349" y="391"/>
                  <a:pt x="356" y="385"/>
                  <a:pt x="363" y="379"/>
                </a:cubicBezTo>
                <a:cubicBezTo>
                  <a:pt x="399" y="397"/>
                  <a:pt x="399" y="397"/>
                  <a:pt x="399" y="397"/>
                </a:cubicBezTo>
                <a:cubicBezTo>
                  <a:pt x="419" y="375"/>
                  <a:pt x="419" y="375"/>
                  <a:pt x="419" y="375"/>
                </a:cubicBezTo>
                <a:cubicBezTo>
                  <a:pt x="396" y="341"/>
                  <a:pt x="396" y="341"/>
                  <a:pt x="396" y="341"/>
                </a:cubicBezTo>
                <a:cubicBezTo>
                  <a:pt x="400" y="334"/>
                  <a:pt x="405" y="327"/>
                  <a:pt x="408" y="320"/>
                </a:cubicBezTo>
                <a:cubicBezTo>
                  <a:pt x="449" y="323"/>
                  <a:pt x="449" y="323"/>
                  <a:pt x="449" y="323"/>
                </a:cubicBezTo>
                <a:cubicBezTo>
                  <a:pt x="459" y="295"/>
                  <a:pt x="459" y="295"/>
                  <a:pt x="459" y="295"/>
                </a:cubicBezTo>
                <a:cubicBezTo>
                  <a:pt x="425" y="272"/>
                  <a:pt x="425" y="272"/>
                  <a:pt x="425" y="272"/>
                </a:cubicBezTo>
                <a:cubicBezTo>
                  <a:pt x="426" y="263"/>
                  <a:pt x="428" y="254"/>
                  <a:pt x="428" y="245"/>
                </a:cubicBezTo>
                <a:close/>
                <a:moveTo>
                  <a:pt x="233" y="383"/>
                </a:moveTo>
                <a:cubicBezTo>
                  <a:pt x="151" y="383"/>
                  <a:pt x="84" y="316"/>
                  <a:pt x="84" y="233"/>
                </a:cubicBezTo>
                <a:cubicBezTo>
                  <a:pt x="84" y="150"/>
                  <a:pt x="151" y="83"/>
                  <a:pt x="233" y="83"/>
                </a:cubicBezTo>
                <a:cubicBezTo>
                  <a:pt x="316" y="83"/>
                  <a:pt x="383" y="150"/>
                  <a:pt x="383" y="233"/>
                </a:cubicBezTo>
                <a:cubicBezTo>
                  <a:pt x="383" y="316"/>
                  <a:pt x="316" y="383"/>
                  <a:pt x="233" y="38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" name="Oval 6"/>
          <p:cNvSpPr/>
          <p:nvPr/>
        </p:nvSpPr>
        <p:spPr>
          <a:xfrm>
            <a:off x="6622223" y="4342751"/>
            <a:ext cx="1166159" cy="1166159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Freeform 9"/>
          <p:cNvSpPr>
            <a:spLocks noEditPoints="1"/>
          </p:cNvSpPr>
          <p:nvPr/>
        </p:nvSpPr>
        <p:spPr bwMode="auto">
          <a:xfrm>
            <a:off x="7205303" y="5944825"/>
            <a:ext cx="3527424" cy="3524612"/>
          </a:xfrm>
          <a:custGeom>
            <a:avLst/>
            <a:gdLst>
              <a:gd name="T0" fmla="*/ 467 w 467"/>
              <a:gd name="T1" fmla="*/ 232 h 467"/>
              <a:gd name="T2" fmla="*/ 425 w 467"/>
              <a:gd name="T3" fmla="*/ 195 h 467"/>
              <a:gd name="T4" fmla="*/ 449 w 467"/>
              <a:gd name="T5" fmla="*/ 144 h 467"/>
              <a:gd name="T6" fmla="*/ 396 w 467"/>
              <a:gd name="T7" fmla="*/ 126 h 467"/>
              <a:gd name="T8" fmla="*/ 397 w 467"/>
              <a:gd name="T9" fmla="*/ 67 h 467"/>
              <a:gd name="T10" fmla="*/ 341 w 467"/>
              <a:gd name="T11" fmla="*/ 71 h 467"/>
              <a:gd name="T12" fmla="*/ 323 w 467"/>
              <a:gd name="T13" fmla="*/ 18 h 467"/>
              <a:gd name="T14" fmla="*/ 272 w 467"/>
              <a:gd name="T15" fmla="*/ 42 h 467"/>
              <a:gd name="T16" fmla="*/ 232 w 467"/>
              <a:gd name="T17" fmla="*/ 0 h 467"/>
              <a:gd name="T18" fmla="*/ 195 w 467"/>
              <a:gd name="T19" fmla="*/ 42 h 467"/>
              <a:gd name="T20" fmla="*/ 144 w 467"/>
              <a:gd name="T21" fmla="*/ 17 h 467"/>
              <a:gd name="T22" fmla="*/ 126 w 467"/>
              <a:gd name="T23" fmla="*/ 71 h 467"/>
              <a:gd name="T24" fmla="*/ 68 w 467"/>
              <a:gd name="T25" fmla="*/ 69 h 467"/>
              <a:gd name="T26" fmla="*/ 71 w 467"/>
              <a:gd name="T27" fmla="*/ 125 h 467"/>
              <a:gd name="T28" fmla="*/ 18 w 467"/>
              <a:gd name="T29" fmla="*/ 144 h 467"/>
              <a:gd name="T30" fmla="*/ 42 w 467"/>
              <a:gd name="T31" fmla="*/ 194 h 467"/>
              <a:gd name="T32" fmla="*/ 0 w 467"/>
              <a:gd name="T33" fmla="*/ 235 h 467"/>
              <a:gd name="T34" fmla="*/ 42 w 467"/>
              <a:gd name="T35" fmla="*/ 272 h 467"/>
              <a:gd name="T36" fmla="*/ 17 w 467"/>
              <a:gd name="T37" fmla="*/ 323 h 467"/>
              <a:gd name="T38" fmla="*/ 71 w 467"/>
              <a:gd name="T39" fmla="*/ 341 h 467"/>
              <a:gd name="T40" fmla="*/ 70 w 467"/>
              <a:gd name="T41" fmla="*/ 399 h 467"/>
              <a:gd name="T42" fmla="*/ 126 w 467"/>
              <a:gd name="T43" fmla="*/ 396 h 467"/>
              <a:gd name="T44" fmla="*/ 144 w 467"/>
              <a:gd name="T45" fmla="*/ 449 h 467"/>
              <a:gd name="T46" fmla="*/ 195 w 467"/>
              <a:gd name="T47" fmla="*/ 424 h 467"/>
              <a:gd name="T48" fmla="*/ 235 w 467"/>
              <a:gd name="T49" fmla="*/ 467 h 467"/>
              <a:gd name="T50" fmla="*/ 272 w 467"/>
              <a:gd name="T51" fmla="*/ 424 h 467"/>
              <a:gd name="T52" fmla="*/ 323 w 467"/>
              <a:gd name="T53" fmla="*/ 449 h 467"/>
              <a:gd name="T54" fmla="*/ 341 w 467"/>
              <a:gd name="T55" fmla="*/ 396 h 467"/>
              <a:gd name="T56" fmla="*/ 399 w 467"/>
              <a:gd name="T57" fmla="*/ 397 h 467"/>
              <a:gd name="T58" fmla="*/ 396 w 467"/>
              <a:gd name="T59" fmla="*/ 341 h 467"/>
              <a:gd name="T60" fmla="*/ 449 w 467"/>
              <a:gd name="T61" fmla="*/ 323 h 467"/>
              <a:gd name="T62" fmla="*/ 425 w 467"/>
              <a:gd name="T63" fmla="*/ 272 h 467"/>
              <a:gd name="T64" fmla="*/ 233 w 467"/>
              <a:gd name="T65" fmla="*/ 383 h 467"/>
              <a:gd name="T66" fmla="*/ 233 w 467"/>
              <a:gd name="T67" fmla="*/ 83 h 467"/>
              <a:gd name="T68" fmla="*/ 233 w 467"/>
              <a:gd name="T69" fmla="*/ 383 h 4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467" h="467">
                <a:moveTo>
                  <a:pt x="428" y="245"/>
                </a:moveTo>
                <a:cubicBezTo>
                  <a:pt x="467" y="232"/>
                  <a:pt x="467" y="232"/>
                  <a:pt x="467" y="232"/>
                </a:cubicBezTo>
                <a:cubicBezTo>
                  <a:pt x="465" y="202"/>
                  <a:pt x="465" y="202"/>
                  <a:pt x="465" y="202"/>
                </a:cubicBezTo>
                <a:cubicBezTo>
                  <a:pt x="425" y="195"/>
                  <a:pt x="425" y="195"/>
                  <a:pt x="425" y="195"/>
                </a:cubicBezTo>
                <a:cubicBezTo>
                  <a:pt x="423" y="187"/>
                  <a:pt x="421" y="179"/>
                  <a:pt x="418" y="171"/>
                </a:cubicBezTo>
                <a:cubicBezTo>
                  <a:pt x="449" y="144"/>
                  <a:pt x="449" y="144"/>
                  <a:pt x="449" y="144"/>
                </a:cubicBezTo>
                <a:cubicBezTo>
                  <a:pt x="436" y="117"/>
                  <a:pt x="436" y="117"/>
                  <a:pt x="436" y="117"/>
                </a:cubicBezTo>
                <a:cubicBezTo>
                  <a:pt x="396" y="126"/>
                  <a:pt x="396" y="126"/>
                  <a:pt x="396" y="126"/>
                </a:cubicBezTo>
                <a:cubicBezTo>
                  <a:pt x="391" y="118"/>
                  <a:pt x="385" y="111"/>
                  <a:pt x="379" y="104"/>
                </a:cubicBezTo>
                <a:cubicBezTo>
                  <a:pt x="397" y="67"/>
                  <a:pt x="397" y="67"/>
                  <a:pt x="397" y="67"/>
                </a:cubicBezTo>
                <a:cubicBezTo>
                  <a:pt x="375" y="48"/>
                  <a:pt x="375" y="48"/>
                  <a:pt x="375" y="48"/>
                </a:cubicBezTo>
                <a:cubicBezTo>
                  <a:pt x="341" y="71"/>
                  <a:pt x="341" y="71"/>
                  <a:pt x="341" y="71"/>
                </a:cubicBezTo>
                <a:cubicBezTo>
                  <a:pt x="334" y="66"/>
                  <a:pt x="327" y="62"/>
                  <a:pt x="320" y="58"/>
                </a:cubicBezTo>
                <a:cubicBezTo>
                  <a:pt x="323" y="18"/>
                  <a:pt x="323" y="18"/>
                  <a:pt x="323" y="18"/>
                </a:cubicBezTo>
                <a:cubicBezTo>
                  <a:pt x="295" y="8"/>
                  <a:pt x="295" y="8"/>
                  <a:pt x="295" y="8"/>
                </a:cubicBezTo>
                <a:cubicBezTo>
                  <a:pt x="272" y="42"/>
                  <a:pt x="272" y="42"/>
                  <a:pt x="272" y="42"/>
                </a:cubicBezTo>
                <a:cubicBezTo>
                  <a:pt x="263" y="40"/>
                  <a:pt x="254" y="39"/>
                  <a:pt x="245" y="39"/>
                </a:cubicBezTo>
                <a:cubicBezTo>
                  <a:pt x="232" y="0"/>
                  <a:pt x="232" y="0"/>
                  <a:pt x="232" y="0"/>
                </a:cubicBezTo>
                <a:cubicBezTo>
                  <a:pt x="203" y="2"/>
                  <a:pt x="203" y="2"/>
                  <a:pt x="203" y="2"/>
                </a:cubicBezTo>
                <a:cubicBezTo>
                  <a:pt x="195" y="42"/>
                  <a:pt x="195" y="42"/>
                  <a:pt x="195" y="42"/>
                </a:cubicBezTo>
                <a:cubicBezTo>
                  <a:pt x="187" y="44"/>
                  <a:pt x="179" y="46"/>
                  <a:pt x="171" y="49"/>
                </a:cubicBezTo>
                <a:cubicBezTo>
                  <a:pt x="144" y="17"/>
                  <a:pt x="144" y="17"/>
                  <a:pt x="144" y="17"/>
                </a:cubicBezTo>
                <a:cubicBezTo>
                  <a:pt x="117" y="30"/>
                  <a:pt x="117" y="30"/>
                  <a:pt x="117" y="30"/>
                </a:cubicBezTo>
                <a:cubicBezTo>
                  <a:pt x="126" y="71"/>
                  <a:pt x="126" y="71"/>
                  <a:pt x="126" y="71"/>
                </a:cubicBezTo>
                <a:cubicBezTo>
                  <a:pt x="118" y="76"/>
                  <a:pt x="111" y="81"/>
                  <a:pt x="104" y="87"/>
                </a:cubicBezTo>
                <a:cubicBezTo>
                  <a:pt x="68" y="69"/>
                  <a:pt x="68" y="69"/>
                  <a:pt x="68" y="69"/>
                </a:cubicBezTo>
                <a:cubicBezTo>
                  <a:pt x="48" y="92"/>
                  <a:pt x="48" y="92"/>
                  <a:pt x="48" y="92"/>
                </a:cubicBezTo>
                <a:cubicBezTo>
                  <a:pt x="71" y="125"/>
                  <a:pt x="71" y="125"/>
                  <a:pt x="71" y="125"/>
                </a:cubicBezTo>
                <a:cubicBezTo>
                  <a:pt x="67" y="132"/>
                  <a:pt x="62" y="139"/>
                  <a:pt x="59" y="147"/>
                </a:cubicBezTo>
                <a:cubicBezTo>
                  <a:pt x="18" y="144"/>
                  <a:pt x="18" y="144"/>
                  <a:pt x="18" y="144"/>
                </a:cubicBezTo>
                <a:cubicBezTo>
                  <a:pt x="8" y="172"/>
                  <a:pt x="8" y="172"/>
                  <a:pt x="8" y="172"/>
                </a:cubicBezTo>
                <a:cubicBezTo>
                  <a:pt x="42" y="194"/>
                  <a:pt x="42" y="194"/>
                  <a:pt x="42" y="194"/>
                </a:cubicBezTo>
                <a:cubicBezTo>
                  <a:pt x="41" y="203"/>
                  <a:pt x="39" y="212"/>
                  <a:pt x="39" y="222"/>
                </a:cubicBezTo>
                <a:cubicBezTo>
                  <a:pt x="0" y="235"/>
                  <a:pt x="0" y="235"/>
                  <a:pt x="0" y="235"/>
                </a:cubicBezTo>
                <a:cubicBezTo>
                  <a:pt x="2" y="264"/>
                  <a:pt x="2" y="264"/>
                  <a:pt x="2" y="264"/>
                </a:cubicBezTo>
                <a:cubicBezTo>
                  <a:pt x="42" y="272"/>
                  <a:pt x="42" y="272"/>
                  <a:pt x="42" y="272"/>
                </a:cubicBezTo>
                <a:cubicBezTo>
                  <a:pt x="44" y="280"/>
                  <a:pt x="46" y="288"/>
                  <a:pt x="49" y="296"/>
                </a:cubicBezTo>
                <a:cubicBezTo>
                  <a:pt x="17" y="323"/>
                  <a:pt x="17" y="323"/>
                  <a:pt x="17" y="323"/>
                </a:cubicBezTo>
                <a:cubicBezTo>
                  <a:pt x="31" y="349"/>
                  <a:pt x="31" y="349"/>
                  <a:pt x="31" y="349"/>
                </a:cubicBezTo>
                <a:cubicBezTo>
                  <a:pt x="71" y="341"/>
                  <a:pt x="71" y="341"/>
                  <a:pt x="71" y="341"/>
                </a:cubicBezTo>
                <a:cubicBezTo>
                  <a:pt x="76" y="349"/>
                  <a:pt x="82" y="356"/>
                  <a:pt x="88" y="363"/>
                </a:cubicBezTo>
                <a:cubicBezTo>
                  <a:pt x="70" y="399"/>
                  <a:pt x="70" y="399"/>
                  <a:pt x="70" y="399"/>
                </a:cubicBezTo>
                <a:cubicBezTo>
                  <a:pt x="92" y="419"/>
                  <a:pt x="92" y="419"/>
                  <a:pt x="92" y="419"/>
                </a:cubicBezTo>
                <a:cubicBezTo>
                  <a:pt x="126" y="396"/>
                  <a:pt x="126" y="396"/>
                  <a:pt x="126" y="396"/>
                </a:cubicBezTo>
                <a:cubicBezTo>
                  <a:pt x="133" y="400"/>
                  <a:pt x="140" y="404"/>
                  <a:pt x="147" y="408"/>
                </a:cubicBezTo>
                <a:cubicBezTo>
                  <a:pt x="144" y="449"/>
                  <a:pt x="144" y="449"/>
                  <a:pt x="144" y="449"/>
                </a:cubicBezTo>
                <a:cubicBezTo>
                  <a:pt x="172" y="458"/>
                  <a:pt x="172" y="458"/>
                  <a:pt x="172" y="458"/>
                </a:cubicBezTo>
                <a:cubicBezTo>
                  <a:pt x="195" y="424"/>
                  <a:pt x="195" y="424"/>
                  <a:pt x="195" y="424"/>
                </a:cubicBezTo>
                <a:cubicBezTo>
                  <a:pt x="204" y="426"/>
                  <a:pt x="213" y="427"/>
                  <a:pt x="222" y="428"/>
                </a:cubicBezTo>
                <a:cubicBezTo>
                  <a:pt x="235" y="467"/>
                  <a:pt x="235" y="467"/>
                  <a:pt x="235" y="467"/>
                </a:cubicBezTo>
                <a:cubicBezTo>
                  <a:pt x="264" y="464"/>
                  <a:pt x="264" y="464"/>
                  <a:pt x="264" y="464"/>
                </a:cubicBezTo>
                <a:cubicBezTo>
                  <a:pt x="272" y="424"/>
                  <a:pt x="272" y="424"/>
                  <a:pt x="272" y="424"/>
                </a:cubicBezTo>
                <a:cubicBezTo>
                  <a:pt x="280" y="423"/>
                  <a:pt x="288" y="421"/>
                  <a:pt x="296" y="418"/>
                </a:cubicBezTo>
                <a:cubicBezTo>
                  <a:pt x="323" y="449"/>
                  <a:pt x="323" y="449"/>
                  <a:pt x="323" y="449"/>
                </a:cubicBezTo>
                <a:cubicBezTo>
                  <a:pt x="349" y="436"/>
                  <a:pt x="349" y="436"/>
                  <a:pt x="349" y="436"/>
                </a:cubicBezTo>
                <a:cubicBezTo>
                  <a:pt x="341" y="396"/>
                  <a:pt x="341" y="396"/>
                  <a:pt x="341" y="396"/>
                </a:cubicBezTo>
                <a:cubicBezTo>
                  <a:pt x="349" y="391"/>
                  <a:pt x="356" y="385"/>
                  <a:pt x="363" y="379"/>
                </a:cubicBezTo>
                <a:cubicBezTo>
                  <a:pt x="399" y="397"/>
                  <a:pt x="399" y="397"/>
                  <a:pt x="399" y="397"/>
                </a:cubicBezTo>
                <a:cubicBezTo>
                  <a:pt x="419" y="375"/>
                  <a:pt x="419" y="375"/>
                  <a:pt x="419" y="375"/>
                </a:cubicBezTo>
                <a:cubicBezTo>
                  <a:pt x="396" y="341"/>
                  <a:pt x="396" y="341"/>
                  <a:pt x="396" y="341"/>
                </a:cubicBezTo>
                <a:cubicBezTo>
                  <a:pt x="400" y="334"/>
                  <a:pt x="405" y="327"/>
                  <a:pt x="408" y="320"/>
                </a:cubicBezTo>
                <a:cubicBezTo>
                  <a:pt x="449" y="323"/>
                  <a:pt x="449" y="323"/>
                  <a:pt x="449" y="323"/>
                </a:cubicBezTo>
                <a:cubicBezTo>
                  <a:pt x="459" y="295"/>
                  <a:pt x="459" y="295"/>
                  <a:pt x="459" y="295"/>
                </a:cubicBezTo>
                <a:cubicBezTo>
                  <a:pt x="425" y="272"/>
                  <a:pt x="425" y="272"/>
                  <a:pt x="425" y="272"/>
                </a:cubicBezTo>
                <a:cubicBezTo>
                  <a:pt x="426" y="263"/>
                  <a:pt x="428" y="254"/>
                  <a:pt x="428" y="245"/>
                </a:cubicBezTo>
                <a:close/>
                <a:moveTo>
                  <a:pt x="233" y="383"/>
                </a:moveTo>
                <a:cubicBezTo>
                  <a:pt x="151" y="383"/>
                  <a:pt x="84" y="316"/>
                  <a:pt x="84" y="233"/>
                </a:cubicBezTo>
                <a:cubicBezTo>
                  <a:pt x="84" y="150"/>
                  <a:pt x="151" y="83"/>
                  <a:pt x="233" y="83"/>
                </a:cubicBezTo>
                <a:cubicBezTo>
                  <a:pt x="316" y="83"/>
                  <a:pt x="383" y="150"/>
                  <a:pt x="383" y="233"/>
                </a:cubicBezTo>
                <a:cubicBezTo>
                  <a:pt x="383" y="316"/>
                  <a:pt x="316" y="383"/>
                  <a:pt x="233" y="383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" name="Oval 10"/>
          <p:cNvSpPr/>
          <p:nvPr/>
        </p:nvSpPr>
        <p:spPr>
          <a:xfrm>
            <a:off x="8385935" y="7124051"/>
            <a:ext cx="1166159" cy="1166159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Freeform 12"/>
          <p:cNvSpPr>
            <a:spLocks noEditPoints="1"/>
          </p:cNvSpPr>
          <p:nvPr/>
        </p:nvSpPr>
        <p:spPr bwMode="auto">
          <a:xfrm>
            <a:off x="5794016" y="8981607"/>
            <a:ext cx="3527424" cy="3524612"/>
          </a:xfrm>
          <a:custGeom>
            <a:avLst/>
            <a:gdLst>
              <a:gd name="T0" fmla="*/ 467 w 467"/>
              <a:gd name="T1" fmla="*/ 232 h 467"/>
              <a:gd name="T2" fmla="*/ 425 w 467"/>
              <a:gd name="T3" fmla="*/ 195 h 467"/>
              <a:gd name="T4" fmla="*/ 449 w 467"/>
              <a:gd name="T5" fmla="*/ 144 h 467"/>
              <a:gd name="T6" fmla="*/ 396 w 467"/>
              <a:gd name="T7" fmla="*/ 126 h 467"/>
              <a:gd name="T8" fmla="*/ 397 w 467"/>
              <a:gd name="T9" fmla="*/ 67 h 467"/>
              <a:gd name="T10" fmla="*/ 341 w 467"/>
              <a:gd name="T11" fmla="*/ 71 h 467"/>
              <a:gd name="T12" fmla="*/ 323 w 467"/>
              <a:gd name="T13" fmla="*/ 18 h 467"/>
              <a:gd name="T14" fmla="*/ 272 w 467"/>
              <a:gd name="T15" fmla="*/ 42 h 467"/>
              <a:gd name="T16" fmla="*/ 232 w 467"/>
              <a:gd name="T17" fmla="*/ 0 h 467"/>
              <a:gd name="T18" fmla="*/ 195 w 467"/>
              <a:gd name="T19" fmla="*/ 42 h 467"/>
              <a:gd name="T20" fmla="*/ 144 w 467"/>
              <a:gd name="T21" fmla="*/ 17 h 467"/>
              <a:gd name="T22" fmla="*/ 126 w 467"/>
              <a:gd name="T23" fmla="*/ 71 h 467"/>
              <a:gd name="T24" fmla="*/ 68 w 467"/>
              <a:gd name="T25" fmla="*/ 69 h 467"/>
              <a:gd name="T26" fmla="*/ 71 w 467"/>
              <a:gd name="T27" fmla="*/ 125 h 467"/>
              <a:gd name="T28" fmla="*/ 18 w 467"/>
              <a:gd name="T29" fmla="*/ 144 h 467"/>
              <a:gd name="T30" fmla="*/ 42 w 467"/>
              <a:gd name="T31" fmla="*/ 194 h 467"/>
              <a:gd name="T32" fmla="*/ 0 w 467"/>
              <a:gd name="T33" fmla="*/ 235 h 467"/>
              <a:gd name="T34" fmla="*/ 42 w 467"/>
              <a:gd name="T35" fmla="*/ 272 h 467"/>
              <a:gd name="T36" fmla="*/ 17 w 467"/>
              <a:gd name="T37" fmla="*/ 323 h 467"/>
              <a:gd name="T38" fmla="*/ 71 w 467"/>
              <a:gd name="T39" fmla="*/ 341 h 467"/>
              <a:gd name="T40" fmla="*/ 70 w 467"/>
              <a:gd name="T41" fmla="*/ 399 h 467"/>
              <a:gd name="T42" fmla="*/ 126 w 467"/>
              <a:gd name="T43" fmla="*/ 396 h 467"/>
              <a:gd name="T44" fmla="*/ 144 w 467"/>
              <a:gd name="T45" fmla="*/ 449 h 467"/>
              <a:gd name="T46" fmla="*/ 195 w 467"/>
              <a:gd name="T47" fmla="*/ 424 h 467"/>
              <a:gd name="T48" fmla="*/ 235 w 467"/>
              <a:gd name="T49" fmla="*/ 467 h 467"/>
              <a:gd name="T50" fmla="*/ 272 w 467"/>
              <a:gd name="T51" fmla="*/ 424 h 467"/>
              <a:gd name="T52" fmla="*/ 323 w 467"/>
              <a:gd name="T53" fmla="*/ 449 h 467"/>
              <a:gd name="T54" fmla="*/ 341 w 467"/>
              <a:gd name="T55" fmla="*/ 396 h 467"/>
              <a:gd name="T56" fmla="*/ 399 w 467"/>
              <a:gd name="T57" fmla="*/ 397 h 467"/>
              <a:gd name="T58" fmla="*/ 396 w 467"/>
              <a:gd name="T59" fmla="*/ 341 h 467"/>
              <a:gd name="T60" fmla="*/ 449 w 467"/>
              <a:gd name="T61" fmla="*/ 323 h 467"/>
              <a:gd name="T62" fmla="*/ 425 w 467"/>
              <a:gd name="T63" fmla="*/ 272 h 467"/>
              <a:gd name="T64" fmla="*/ 233 w 467"/>
              <a:gd name="T65" fmla="*/ 383 h 467"/>
              <a:gd name="T66" fmla="*/ 233 w 467"/>
              <a:gd name="T67" fmla="*/ 83 h 467"/>
              <a:gd name="T68" fmla="*/ 233 w 467"/>
              <a:gd name="T69" fmla="*/ 383 h 4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467" h="467">
                <a:moveTo>
                  <a:pt x="428" y="245"/>
                </a:moveTo>
                <a:cubicBezTo>
                  <a:pt x="467" y="232"/>
                  <a:pt x="467" y="232"/>
                  <a:pt x="467" y="232"/>
                </a:cubicBezTo>
                <a:cubicBezTo>
                  <a:pt x="465" y="202"/>
                  <a:pt x="465" y="202"/>
                  <a:pt x="465" y="202"/>
                </a:cubicBezTo>
                <a:cubicBezTo>
                  <a:pt x="425" y="195"/>
                  <a:pt x="425" y="195"/>
                  <a:pt x="425" y="195"/>
                </a:cubicBezTo>
                <a:cubicBezTo>
                  <a:pt x="423" y="187"/>
                  <a:pt x="421" y="179"/>
                  <a:pt x="418" y="171"/>
                </a:cubicBezTo>
                <a:cubicBezTo>
                  <a:pt x="449" y="144"/>
                  <a:pt x="449" y="144"/>
                  <a:pt x="449" y="144"/>
                </a:cubicBezTo>
                <a:cubicBezTo>
                  <a:pt x="436" y="117"/>
                  <a:pt x="436" y="117"/>
                  <a:pt x="436" y="117"/>
                </a:cubicBezTo>
                <a:cubicBezTo>
                  <a:pt x="396" y="126"/>
                  <a:pt x="396" y="126"/>
                  <a:pt x="396" y="126"/>
                </a:cubicBezTo>
                <a:cubicBezTo>
                  <a:pt x="391" y="118"/>
                  <a:pt x="385" y="111"/>
                  <a:pt x="379" y="104"/>
                </a:cubicBezTo>
                <a:cubicBezTo>
                  <a:pt x="397" y="67"/>
                  <a:pt x="397" y="67"/>
                  <a:pt x="397" y="67"/>
                </a:cubicBezTo>
                <a:cubicBezTo>
                  <a:pt x="375" y="48"/>
                  <a:pt x="375" y="48"/>
                  <a:pt x="375" y="48"/>
                </a:cubicBezTo>
                <a:cubicBezTo>
                  <a:pt x="341" y="71"/>
                  <a:pt x="341" y="71"/>
                  <a:pt x="341" y="71"/>
                </a:cubicBezTo>
                <a:cubicBezTo>
                  <a:pt x="334" y="66"/>
                  <a:pt x="327" y="62"/>
                  <a:pt x="320" y="58"/>
                </a:cubicBezTo>
                <a:cubicBezTo>
                  <a:pt x="323" y="18"/>
                  <a:pt x="323" y="18"/>
                  <a:pt x="323" y="18"/>
                </a:cubicBezTo>
                <a:cubicBezTo>
                  <a:pt x="295" y="8"/>
                  <a:pt x="295" y="8"/>
                  <a:pt x="295" y="8"/>
                </a:cubicBezTo>
                <a:cubicBezTo>
                  <a:pt x="272" y="42"/>
                  <a:pt x="272" y="42"/>
                  <a:pt x="272" y="42"/>
                </a:cubicBezTo>
                <a:cubicBezTo>
                  <a:pt x="263" y="40"/>
                  <a:pt x="254" y="39"/>
                  <a:pt x="245" y="39"/>
                </a:cubicBezTo>
                <a:cubicBezTo>
                  <a:pt x="232" y="0"/>
                  <a:pt x="232" y="0"/>
                  <a:pt x="232" y="0"/>
                </a:cubicBezTo>
                <a:cubicBezTo>
                  <a:pt x="203" y="2"/>
                  <a:pt x="203" y="2"/>
                  <a:pt x="203" y="2"/>
                </a:cubicBezTo>
                <a:cubicBezTo>
                  <a:pt x="195" y="42"/>
                  <a:pt x="195" y="42"/>
                  <a:pt x="195" y="42"/>
                </a:cubicBezTo>
                <a:cubicBezTo>
                  <a:pt x="187" y="44"/>
                  <a:pt x="179" y="46"/>
                  <a:pt x="171" y="49"/>
                </a:cubicBezTo>
                <a:cubicBezTo>
                  <a:pt x="144" y="17"/>
                  <a:pt x="144" y="17"/>
                  <a:pt x="144" y="17"/>
                </a:cubicBezTo>
                <a:cubicBezTo>
                  <a:pt x="117" y="30"/>
                  <a:pt x="117" y="30"/>
                  <a:pt x="117" y="30"/>
                </a:cubicBezTo>
                <a:cubicBezTo>
                  <a:pt x="126" y="71"/>
                  <a:pt x="126" y="71"/>
                  <a:pt x="126" y="71"/>
                </a:cubicBezTo>
                <a:cubicBezTo>
                  <a:pt x="118" y="76"/>
                  <a:pt x="111" y="81"/>
                  <a:pt x="104" y="87"/>
                </a:cubicBezTo>
                <a:cubicBezTo>
                  <a:pt x="68" y="69"/>
                  <a:pt x="68" y="69"/>
                  <a:pt x="68" y="69"/>
                </a:cubicBezTo>
                <a:cubicBezTo>
                  <a:pt x="48" y="92"/>
                  <a:pt x="48" y="92"/>
                  <a:pt x="48" y="92"/>
                </a:cubicBezTo>
                <a:cubicBezTo>
                  <a:pt x="71" y="125"/>
                  <a:pt x="71" y="125"/>
                  <a:pt x="71" y="125"/>
                </a:cubicBezTo>
                <a:cubicBezTo>
                  <a:pt x="67" y="132"/>
                  <a:pt x="62" y="139"/>
                  <a:pt x="59" y="147"/>
                </a:cubicBezTo>
                <a:cubicBezTo>
                  <a:pt x="18" y="144"/>
                  <a:pt x="18" y="144"/>
                  <a:pt x="18" y="144"/>
                </a:cubicBezTo>
                <a:cubicBezTo>
                  <a:pt x="8" y="172"/>
                  <a:pt x="8" y="172"/>
                  <a:pt x="8" y="172"/>
                </a:cubicBezTo>
                <a:cubicBezTo>
                  <a:pt x="42" y="194"/>
                  <a:pt x="42" y="194"/>
                  <a:pt x="42" y="194"/>
                </a:cubicBezTo>
                <a:cubicBezTo>
                  <a:pt x="41" y="203"/>
                  <a:pt x="39" y="212"/>
                  <a:pt x="39" y="222"/>
                </a:cubicBezTo>
                <a:cubicBezTo>
                  <a:pt x="0" y="235"/>
                  <a:pt x="0" y="235"/>
                  <a:pt x="0" y="235"/>
                </a:cubicBezTo>
                <a:cubicBezTo>
                  <a:pt x="2" y="264"/>
                  <a:pt x="2" y="264"/>
                  <a:pt x="2" y="264"/>
                </a:cubicBezTo>
                <a:cubicBezTo>
                  <a:pt x="42" y="272"/>
                  <a:pt x="42" y="272"/>
                  <a:pt x="42" y="272"/>
                </a:cubicBezTo>
                <a:cubicBezTo>
                  <a:pt x="44" y="280"/>
                  <a:pt x="46" y="288"/>
                  <a:pt x="49" y="296"/>
                </a:cubicBezTo>
                <a:cubicBezTo>
                  <a:pt x="17" y="323"/>
                  <a:pt x="17" y="323"/>
                  <a:pt x="17" y="323"/>
                </a:cubicBezTo>
                <a:cubicBezTo>
                  <a:pt x="31" y="349"/>
                  <a:pt x="31" y="349"/>
                  <a:pt x="31" y="349"/>
                </a:cubicBezTo>
                <a:cubicBezTo>
                  <a:pt x="71" y="341"/>
                  <a:pt x="71" y="341"/>
                  <a:pt x="71" y="341"/>
                </a:cubicBezTo>
                <a:cubicBezTo>
                  <a:pt x="76" y="349"/>
                  <a:pt x="82" y="356"/>
                  <a:pt x="88" y="363"/>
                </a:cubicBezTo>
                <a:cubicBezTo>
                  <a:pt x="70" y="399"/>
                  <a:pt x="70" y="399"/>
                  <a:pt x="70" y="399"/>
                </a:cubicBezTo>
                <a:cubicBezTo>
                  <a:pt x="92" y="419"/>
                  <a:pt x="92" y="419"/>
                  <a:pt x="92" y="419"/>
                </a:cubicBezTo>
                <a:cubicBezTo>
                  <a:pt x="126" y="396"/>
                  <a:pt x="126" y="396"/>
                  <a:pt x="126" y="396"/>
                </a:cubicBezTo>
                <a:cubicBezTo>
                  <a:pt x="133" y="400"/>
                  <a:pt x="140" y="404"/>
                  <a:pt x="147" y="408"/>
                </a:cubicBezTo>
                <a:cubicBezTo>
                  <a:pt x="144" y="449"/>
                  <a:pt x="144" y="449"/>
                  <a:pt x="144" y="449"/>
                </a:cubicBezTo>
                <a:cubicBezTo>
                  <a:pt x="172" y="458"/>
                  <a:pt x="172" y="458"/>
                  <a:pt x="172" y="458"/>
                </a:cubicBezTo>
                <a:cubicBezTo>
                  <a:pt x="195" y="424"/>
                  <a:pt x="195" y="424"/>
                  <a:pt x="195" y="424"/>
                </a:cubicBezTo>
                <a:cubicBezTo>
                  <a:pt x="204" y="426"/>
                  <a:pt x="213" y="427"/>
                  <a:pt x="222" y="428"/>
                </a:cubicBezTo>
                <a:cubicBezTo>
                  <a:pt x="235" y="467"/>
                  <a:pt x="235" y="467"/>
                  <a:pt x="235" y="467"/>
                </a:cubicBezTo>
                <a:cubicBezTo>
                  <a:pt x="264" y="464"/>
                  <a:pt x="264" y="464"/>
                  <a:pt x="264" y="464"/>
                </a:cubicBezTo>
                <a:cubicBezTo>
                  <a:pt x="272" y="424"/>
                  <a:pt x="272" y="424"/>
                  <a:pt x="272" y="424"/>
                </a:cubicBezTo>
                <a:cubicBezTo>
                  <a:pt x="280" y="423"/>
                  <a:pt x="288" y="421"/>
                  <a:pt x="296" y="418"/>
                </a:cubicBezTo>
                <a:cubicBezTo>
                  <a:pt x="323" y="449"/>
                  <a:pt x="323" y="449"/>
                  <a:pt x="323" y="449"/>
                </a:cubicBezTo>
                <a:cubicBezTo>
                  <a:pt x="349" y="436"/>
                  <a:pt x="349" y="436"/>
                  <a:pt x="349" y="436"/>
                </a:cubicBezTo>
                <a:cubicBezTo>
                  <a:pt x="341" y="396"/>
                  <a:pt x="341" y="396"/>
                  <a:pt x="341" y="396"/>
                </a:cubicBezTo>
                <a:cubicBezTo>
                  <a:pt x="349" y="391"/>
                  <a:pt x="356" y="385"/>
                  <a:pt x="363" y="379"/>
                </a:cubicBezTo>
                <a:cubicBezTo>
                  <a:pt x="399" y="397"/>
                  <a:pt x="399" y="397"/>
                  <a:pt x="399" y="397"/>
                </a:cubicBezTo>
                <a:cubicBezTo>
                  <a:pt x="419" y="375"/>
                  <a:pt x="419" y="375"/>
                  <a:pt x="419" y="375"/>
                </a:cubicBezTo>
                <a:cubicBezTo>
                  <a:pt x="396" y="341"/>
                  <a:pt x="396" y="341"/>
                  <a:pt x="396" y="341"/>
                </a:cubicBezTo>
                <a:cubicBezTo>
                  <a:pt x="400" y="334"/>
                  <a:pt x="405" y="327"/>
                  <a:pt x="408" y="320"/>
                </a:cubicBezTo>
                <a:cubicBezTo>
                  <a:pt x="449" y="323"/>
                  <a:pt x="449" y="323"/>
                  <a:pt x="449" y="323"/>
                </a:cubicBezTo>
                <a:cubicBezTo>
                  <a:pt x="459" y="295"/>
                  <a:pt x="459" y="295"/>
                  <a:pt x="459" y="295"/>
                </a:cubicBezTo>
                <a:cubicBezTo>
                  <a:pt x="425" y="272"/>
                  <a:pt x="425" y="272"/>
                  <a:pt x="425" y="272"/>
                </a:cubicBezTo>
                <a:cubicBezTo>
                  <a:pt x="426" y="263"/>
                  <a:pt x="428" y="254"/>
                  <a:pt x="428" y="245"/>
                </a:cubicBezTo>
                <a:close/>
                <a:moveTo>
                  <a:pt x="233" y="383"/>
                </a:moveTo>
                <a:cubicBezTo>
                  <a:pt x="151" y="383"/>
                  <a:pt x="84" y="316"/>
                  <a:pt x="84" y="233"/>
                </a:cubicBezTo>
                <a:cubicBezTo>
                  <a:pt x="84" y="150"/>
                  <a:pt x="151" y="83"/>
                  <a:pt x="233" y="83"/>
                </a:cubicBezTo>
                <a:cubicBezTo>
                  <a:pt x="316" y="83"/>
                  <a:pt x="383" y="150"/>
                  <a:pt x="383" y="233"/>
                </a:cubicBezTo>
                <a:cubicBezTo>
                  <a:pt x="383" y="316"/>
                  <a:pt x="316" y="383"/>
                  <a:pt x="233" y="383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" name="Oval 13"/>
          <p:cNvSpPr/>
          <p:nvPr/>
        </p:nvSpPr>
        <p:spPr>
          <a:xfrm>
            <a:off x="6974648" y="10160833"/>
            <a:ext cx="1166159" cy="1166159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4" name="Group 3"/>
          <p:cNvGrpSpPr/>
          <p:nvPr/>
        </p:nvGrpSpPr>
        <p:grpSpPr>
          <a:xfrm>
            <a:off x="922389" y="7466129"/>
            <a:ext cx="6338404" cy="1515478"/>
            <a:chOff x="922389" y="7466129"/>
            <a:chExt cx="6338404" cy="1515478"/>
          </a:xfrm>
        </p:grpSpPr>
        <p:grpSp>
          <p:nvGrpSpPr>
            <p:cNvPr id="18" name="Group 17"/>
            <p:cNvGrpSpPr/>
            <p:nvPr/>
          </p:nvGrpSpPr>
          <p:grpSpPr>
            <a:xfrm>
              <a:off x="922389" y="7466129"/>
              <a:ext cx="4588084" cy="1515478"/>
              <a:chOff x="15441188" y="5959555"/>
              <a:chExt cx="4588084" cy="1515478"/>
            </a:xfrm>
          </p:grpSpPr>
          <p:sp>
            <p:nvSpPr>
              <p:cNvPr id="19" name="TextBox 18"/>
              <p:cNvSpPr txBox="1"/>
              <p:nvPr/>
            </p:nvSpPr>
            <p:spPr>
              <a:xfrm>
                <a:off x="15441188" y="5959555"/>
                <a:ext cx="4588084" cy="52322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/>
                <a:r>
                  <a:rPr lang="fa-IR" sz="2800" b="1" dirty="0">
                    <a:solidFill>
                      <a:schemeClr val="accent1">
                        <a:lumMod val="50000"/>
                      </a:schemeClr>
                    </a:solidFill>
                    <a:effectLst>
                      <a:glow>
                        <a:srgbClr val="FF3399">
                          <a:alpha val="24000"/>
                        </a:srgbClr>
                      </a:glow>
                    </a:effectLst>
                    <a:latin typeface="Shabnam" panose="020B0603030804020204" pitchFamily="34" charset="-78"/>
                    <a:cs typeface="Shabnam" panose="020B0603030804020204" pitchFamily="34" charset="-78"/>
                  </a:rPr>
                  <a:t>تیتر عنوان را بنویسید</a:t>
                </a:r>
                <a:endParaRPr lang="en-US" sz="2800" b="1" dirty="0">
                  <a:solidFill>
                    <a:schemeClr val="accent1">
                      <a:lumMod val="50000"/>
                    </a:schemeClr>
                  </a:solidFill>
                  <a:effectLst>
                    <a:glow>
                      <a:srgbClr val="FF3399">
                        <a:alpha val="24000"/>
                      </a:srgbClr>
                    </a:glow>
                  </a:effectLst>
                  <a:latin typeface="Shabnam" panose="020B0603030804020204" pitchFamily="34" charset="-78"/>
                  <a:cs typeface="Shabnam" panose="020B0603030804020204" pitchFamily="34" charset="-78"/>
                </a:endParaRPr>
              </a:p>
            </p:txBody>
          </p:sp>
          <p:sp>
            <p:nvSpPr>
              <p:cNvPr id="20" name="TextBox 19"/>
              <p:cNvSpPr txBox="1"/>
              <p:nvPr/>
            </p:nvSpPr>
            <p:spPr>
              <a:xfrm>
                <a:off x="16144660" y="6459370"/>
                <a:ext cx="3884612" cy="101566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 rtl="1">
                  <a:lnSpc>
                    <a:spcPct val="150000"/>
                  </a:lnSpc>
                </a:pPr>
                <a:r>
                  <a:rPr lang="fa-IR" sz="2000" dirty="0">
                    <a:solidFill>
                      <a:srgbClr val="16191F"/>
                    </a:solidFill>
                    <a:latin typeface="Vazir" panose="020B0603030804020204" pitchFamily="34" charset="-78"/>
                    <a:cs typeface="Vazir" panose="020B0603030804020204" pitchFamily="34" charset="-78"/>
                  </a:rPr>
                  <a:t>فروشگاه مینارو ارائه دهنده انواع فایل های کاربردی</a:t>
                </a:r>
                <a:endParaRPr lang="en-US" sz="1800" b="1" dirty="0">
                  <a:solidFill>
                    <a:schemeClr val="bg1">
                      <a:lumMod val="65000"/>
                    </a:schemeClr>
                  </a:solidFill>
                  <a:effectLst>
                    <a:glow>
                      <a:srgbClr val="FF3399">
                        <a:alpha val="24000"/>
                      </a:srgbClr>
                    </a:glow>
                  </a:effectLst>
                  <a:latin typeface="Lato" panose="020F0502020204030203" pitchFamily="34" charset="0"/>
                </a:endParaRPr>
              </a:p>
            </p:txBody>
          </p:sp>
        </p:grpSp>
        <p:cxnSp>
          <p:nvCxnSpPr>
            <p:cNvPr id="21" name="Straight Connector 20"/>
            <p:cNvCxnSpPr/>
            <p:nvPr/>
          </p:nvCxnSpPr>
          <p:spPr>
            <a:xfrm>
              <a:off x="5943212" y="7784543"/>
              <a:ext cx="1317581" cy="16130"/>
            </a:xfrm>
            <a:prstGeom prst="line">
              <a:avLst/>
            </a:prstGeom>
            <a:ln>
              <a:solidFill>
                <a:schemeClr val="bg1">
                  <a:lumMod val="65000"/>
                </a:schemeClr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2" name="Oval 21"/>
            <p:cNvSpPr/>
            <p:nvPr/>
          </p:nvSpPr>
          <p:spPr>
            <a:xfrm flipV="1">
              <a:off x="5749765" y="7690374"/>
              <a:ext cx="214661" cy="214661"/>
            </a:xfrm>
            <a:prstGeom prst="ellips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" name="Group 2"/>
          <p:cNvGrpSpPr/>
          <p:nvPr/>
        </p:nvGrpSpPr>
        <p:grpSpPr>
          <a:xfrm>
            <a:off x="8969014" y="4087265"/>
            <a:ext cx="6479286" cy="1538883"/>
            <a:chOff x="8969014" y="4087265"/>
            <a:chExt cx="6479286" cy="1538883"/>
          </a:xfrm>
        </p:grpSpPr>
        <p:grpSp>
          <p:nvGrpSpPr>
            <p:cNvPr id="23" name="Group 22"/>
            <p:cNvGrpSpPr/>
            <p:nvPr/>
          </p:nvGrpSpPr>
          <p:grpSpPr>
            <a:xfrm>
              <a:off x="10860216" y="4087265"/>
              <a:ext cx="4588084" cy="1538883"/>
              <a:chOff x="16144660" y="5936150"/>
              <a:chExt cx="4588084" cy="1538883"/>
            </a:xfrm>
          </p:grpSpPr>
          <p:sp>
            <p:nvSpPr>
              <p:cNvPr id="24" name="TextBox 23"/>
              <p:cNvSpPr txBox="1"/>
              <p:nvPr/>
            </p:nvSpPr>
            <p:spPr>
              <a:xfrm>
                <a:off x="16144660" y="5936150"/>
                <a:ext cx="4588084" cy="52322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fa-IR" sz="2800" b="1" dirty="0">
                    <a:solidFill>
                      <a:schemeClr val="accent1">
                        <a:lumMod val="50000"/>
                      </a:schemeClr>
                    </a:solidFill>
                    <a:effectLst>
                      <a:glow>
                        <a:srgbClr val="FF3399">
                          <a:alpha val="24000"/>
                        </a:srgbClr>
                      </a:glow>
                    </a:effectLst>
                    <a:latin typeface="Shabnam" panose="020B0603030804020204" pitchFamily="34" charset="-78"/>
                    <a:cs typeface="Shabnam" panose="020B0603030804020204" pitchFamily="34" charset="-78"/>
                  </a:rPr>
                  <a:t>تیتر عنوان را بنویسید</a:t>
                </a:r>
                <a:endParaRPr lang="en-US" sz="2800" b="1" dirty="0">
                  <a:solidFill>
                    <a:schemeClr val="accent1">
                      <a:lumMod val="50000"/>
                    </a:schemeClr>
                  </a:solidFill>
                  <a:effectLst>
                    <a:glow>
                      <a:srgbClr val="FF3399">
                        <a:alpha val="24000"/>
                      </a:srgbClr>
                    </a:glow>
                  </a:effectLst>
                  <a:latin typeface="Shabnam" panose="020B0603030804020204" pitchFamily="34" charset="-78"/>
                  <a:cs typeface="Shabnam" panose="020B0603030804020204" pitchFamily="34" charset="-78"/>
                </a:endParaRPr>
              </a:p>
            </p:txBody>
          </p:sp>
          <p:sp>
            <p:nvSpPr>
              <p:cNvPr id="25" name="TextBox 24"/>
              <p:cNvSpPr txBox="1"/>
              <p:nvPr/>
            </p:nvSpPr>
            <p:spPr>
              <a:xfrm>
                <a:off x="16144660" y="6459370"/>
                <a:ext cx="3572960" cy="101566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 rtl="1">
                  <a:lnSpc>
                    <a:spcPct val="150000"/>
                  </a:lnSpc>
                </a:pPr>
                <a:r>
                  <a:rPr lang="fa-IR" sz="2000" dirty="0">
                    <a:solidFill>
                      <a:srgbClr val="16191F"/>
                    </a:solidFill>
                    <a:latin typeface="Vazir" panose="020B0603030804020204" pitchFamily="34" charset="-78"/>
                    <a:cs typeface="Vazir" panose="020B0603030804020204" pitchFamily="34" charset="-78"/>
                  </a:rPr>
                  <a:t>فروشگاه مینارو ارائه دهنده انواع فایل های کاربردی</a:t>
                </a:r>
                <a:endParaRPr lang="en-US" sz="1800" b="1" dirty="0">
                  <a:solidFill>
                    <a:schemeClr val="bg1">
                      <a:lumMod val="65000"/>
                    </a:schemeClr>
                  </a:solidFill>
                  <a:effectLst>
                    <a:glow>
                      <a:srgbClr val="FF3399">
                        <a:alpha val="24000"/>
                      </a:srgbClr>
                    </a:glow>
                  </a:effectLst>
                  <a:latin typeface="Lato" panose="020F0502020204030203" pitchFamily="34" charset="0"/>
                </a:endParaRPr>
              </a:p>
            </p:txBody>
          </p:sp>
        </p:grpSp>
        <p:cxnSp>
          <p:nvCxnSpPr>
            <p:cNvPr id="26" name="Straight Connector 25"/>
            <p:cNvCxnSpPr/>
            <p:nvPr/>
          </p:nvCxnSpPr>
          <p:spPr>
            <a:xfrm>
              <a:off x="8969014" y="4804686"/>
              <a:ext cx="1317581" cy="16130"/>
            </a:xfrm>
            <a:prstGeom prst="line">
              <a:avLst/>
            </a:prstGeom>
            <a:ln>
              <a:solidFill>
                <a:schemeClr val="bg1">
                  <a:lumMod val="65000"/>
                </a:schemeClr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7" name="Oval 26"/>
            <p:cNvSpPr/>
            <p:nvPr/>
          </p:nvSpPr>
          <p:spPr>
            <a:xfrm flipV="1">
              <a:off x="10238658" y="4728993"/>
              <a:ext cx="214661" cy="214661"/>
            </a:xfrm>
            <a:prstGeom prst="ellips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" name="Group 4"/>
          <p:cNvGrpSpPr/>
          <p:nvPr/>
        </p:nvGrpSpPr>
        <p:grpSpPr>
          <a:xfrm>
            <a:off x="9295641" y="10485095"/>
            <a:ext cx="6479286" cy="1538883"/>
            <a:chOff x="9295641" y="10485095"/>
            <a:chExt cx="6479286" cy="1538883"/>
          </a:xfrm>
        </p:grpSpPr>
        <p:grpSp>
          <p:nvGrpSpPr>
            <p:cNvPr id="28" name="Group 27"/>
            <p:cNvGrpSpPr/>
            <p:nvPr/>
          </p:nvGrpSpPr>
          <p:grpSpPr>
            <a:xfrm>
              <a:off x="11186843" y="10485095"/>
              <a:ext cx="4588084" cy="1538883"/>
              <a:chOff x="16144660" y="5936150"/>
              <a:chExt cx="4588084" cy="1538883"/>
            </a:xfrm>
          </p:grpSpPr>
          <p:sp>
            <p:nvSpPr>
              <p:cNvPr id="29" name="TextBox 28"/>
              <p:cNvSpPr txBox="1"/>
              <p:nvPr/>
            </p:nvSpPr>
            <p:spPr>
              <a:xfrm>
                <a:off x="16144660" y="5936150"/>
                <a:ext cx="4588084" cy="52322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fa-IR" sz="2800" b="1" dirty="0">
                    <a:solidFill>
                      <a:schemeClr val="accent1">
                        <a:lumMod val="50000"/>
                      </a:schemeClr>
                    </a:solidFill>
                    <a:effectLst>
                      <a:glow>
                        <a:srgbClr val="FF3399">
                          <a:alpha val="24000"/>
                        </a:srgbClr>
                      </a:glow>
                    </a:effectLst>
                    <a:latin typeface="Shabnam" panose="020B0603030804020204" pitchFamily="34" charset="-78"/>
                    <a:cs typeface="Shabnam" panose="020B0603030804020204" pitchFamily="34" charset="-78"/>
                  </a:rPr>
                  <a:t>تیتر عنوان را بنویسید</a:t>
                </a:r>
                <a:endParaRPr lang="en-US" sz="2800" b="1" dirty="0">
                  <a:solidFill>
                    <a:schemeClr val="accent1">
                      <a:lumMod val="50000"/>
                    </a:schemeClr>
                  </a:solidFill>
                  <a:effectLst>
                    <a:glow>
                      <a:srgbClr val="FF3399">
                        <a:alpha val="24000"/>
                      </a:srgbClr>
                    </a:glow>
                  </a:effectLst>
                  <a:latin typeface="Shabnam" panose="020B0603030804020204" pitchFamily="34" charset="-78"/>
                  <a:cs typeface="Shabnam" panose="020B0603030804020204" pitchFamily="34" charset="-78"/>
                </a:endParaRPr>
              </a:p>
            </p:txBody>
          </p:sp>
          <p:sp>
            <p:nvSpPr>
              <p:cNvPr id="30" name="TextBox 29"/>
              <p:cNvSpPr txBox="1"/>
              <p:nvPr/>
            </p:nvSpPr>
            <p:spPr>
              <a:xfrm>
                <a:off x="16144660" y="6459370"/>
                <a:ext cx="3551133" cy="101566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 rtl="1">
                  <a:lnSpc>
                    <a:spcPct val="150000"/>
                  </a:lnSpc>
                </a:pPr>
                <a:r>
                  <a:rPr lang="fa-IR" sz="2000" dirty="0">
                    <a:solidFill>
                      <a:srgbClr val="16191F"/>
                    </a:solidFill>
                    <a:latin typeface="Vazir" panose="020B0603030804020204" pitchFamily="34" charset="-78"/>
                    <a:cs typeface="Vazir" panose="020B0603030804020204" pitchFamily="34" charset="-78"/>
                  </a:rPr>
                  <a:t>فروشگاه مینارو ارائه دهنده انواع فایل های کاربردی</a:t>
                </a:r>
                <a:endParaRPr lang="en-US" sz="1800" b="1" dirty="0">
                  <a:solidFill>
                    <a:schemeClr val="bg1">
                      <a:lumMod val="65000"/>
                    </a:schemeClr>
                  </a:solidFill>
                  <a:effectLst>
                    <a:glow>
                      <a:srgbClr val="FF3399">
                        <a:alpha val="24000"/>
                      </a:srgbClr>
                    </a:glow>
                  </a:effectLst>
                  <a:latin typeface="Lato" panose="020F0502020204030203" pitchFamily="34" charset="0"/>
                </a:endParaRPr>
              </a:p>
            </p:txBody>
          </p:sp>
        </p:grpSp>
        <p:cxnSp>
          <p:nvCxnSpPr>
            <p:cNvPr id="31" name="Straight Connector 30"/>
            <p:cNvCxnSpPr/>
            <p:nvPr/>
          </p:nvCxnSpPr>
          <p:spPr>
            <a:xfrm>
              <a:off x="9295641" y="11202516"/>
              <a:ext cx="1317581" cy="16130"/>
            </a:xfrm>
            <a:prstGeom prst="line">
              <a:avLst/>
            </a:prstGeom>
            <a:ln>
              <a:solidFill>
                <a:schemeClr val="bg1">
                  <a:lumMod val="65000"/>
                </a:schemeClr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2" name="Oval 31"/>
            <p:cNvSpPr/>
            <p:nvPr/>
          </p:nvSpPr>
          <p:spPr>
            <a:xfrm flipV="1">
              <a:off x="10565285" y="11126823"/>
              <a:ext cx="214661" cy="214661"/>
            </a:xfrm>
            <a:prstGeom prst="ellips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40" name="TextBox 39"/>
          <p:cNvSpPr txBox="1"/>
          <p:nvPr/>
        </p:nvSpPr>
        <p:spPr>
          <a:xfrm>
            <a:off x="-1" y="508608"/>
            <a:ext cx="24387175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a-IR" sz="9600" b="1" dirty="0">
                <a:effectLst>
                  <a:glow>
                    <a:srgbClr val="FF3399">
                      <a:alpha val="24000"/>
                    </a:srgbClr>
                  </a:glow>
                </a:effectLst>
                <a:latin typeface="Shabnam" panose="020B0603030804020204" pitchFamily="34" charset="-78"/>
                <a:cs typeface="Shabnam" panose="020B0603030804020204" pitchFamily="34" charset="-78"/>
              </a:rPr>
              <a:t>تیتر عنوان خود را وارد نمایید</a:t>
            </a:r>
            <a:endParaRPr lang="en-US" sz="9600" b="1" dirty="0">
              <a:solidFill>
                <a:srgbClr val="FF3399"/>
              </a:solidFill>
              <a:effectLst>
                <a:glow>
                  <a:srgbClr val="FF3399">
                    <a:alpha val="24000"/>
                  </a:srgbClr>
                </a:glow>
              </a:effectLst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41" name="TextBox 40"/>
          <p:cNvSpPr txBox="1"/>
          <p:nvPr/>
        </p:nvSpPr>
        <p:spPr>
          <a:xfrm>
            <a:off x="0" y="1912391"/>
            <a:ext cx="2438717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a-IR" sz="2400" dirty="0">
                <a:solidFill>
                  <a:srgbClr val="100F3D"/>
                </a:solidFill>
                <a:effectLst>
                  <a:glow>
                    <a:srgbClr val="FF3399">
                      <a:alpha val="24000"/>
                    </a:srgbClr>
                  </a:glow>
                </a:effectLst>
                <a:latin typeface="Vazir" panose="020B0603030804020204" pitchFamily="34" charset="-78"/>
                <a:cs typeface="Vazir" panose="020B0603030804020204" pitchFamily="34" charset="-78"/>
              </a:rPr>
              <a:t>زیر عنوان خود را در این قسمت بنویسید</a:t>
            </a:r>
            <a:endParaRPr lang="en-US" sz="2400" dirty="0">
              <a:solidFill>
                <a:srgbClr val="100F3D"/>
              </a:solidFill>
              <a:effectLst>
                <a:glow>
                  <a:srgbClr val="FF3399">
                    <a:alpha val="24000"/>
                  </a:srgbClr>
                </a:glow>
              </a:effectLst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  <p:sp>
        <p:nvSpPr>
          <p:cNvPr id="42" name="TextBox 41"/>
          <p:cNvSpPr txBox="1"/>
          <p:nvPr/>
        </p:nvSpPr>
        <p:spPr>
          <a:xfrm>
            <a:off x="16584369" y="7812742"/>
            <a:ext cx="5685080" cy="247760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>
              <a:lnSpc>
                <a:spcPct val="200000"/>
              </a:lnSpc>
            </a:pPr>
            <a:r>
              <a:rPr lang="fa-IR" sz="2000" dirty="0">
                <a:solidFill>
                  <a:srgbClr val="16191F"/>
                </a:solidFill>
                <a:latin typeface="Vazir" panose="020B0603030804020204" pitchFamily="34" charset="-78"/>
                <a:cs typeface="Vazir" panose="020B0603030804020204" pitchFamily="34" charset="-78"/>
              </a:rPr>
              <a:t>فروشگاه مینارو ارائه دهنده انواع فایل های کاربردی با بهترین کیفیت این متن تست می باشد</a:t>
            </a:r>
            <a:r>
              <a:rPr lang="en-US" sz="2000" dirty="0">
                <a:solidFill>
                  <a:srgbClr val="16191F"/>
                </a:solidFill>
                <a:latin typeface="Vazir" panose="020B0603030804020204" pitchFamily="34" charset="-78"/>
                <a:cs typeface="Vazir" panose="020B0603030804020204" pitchFamily="34" charset="-78"/>
              </a:rPr>
              <a:t> </a:t>
            </a:r>
            <a:r>
              <a:rPr lang="fa-IR" sz="2000" dirty="0">
                <a:solidFill>
                  <a:srgbClr val="16191F"/>
                </a:solidFill>
                <a:latin typeface="Vazir" panose="020B0603030804020204" pitchFamily="34" charset="-78"/>
                <a:cs typeface="Vazir" panose="020B0603030804020204" pitchFamily="34" charset="-78"/>
              </a:rPr>
              <a:t> که شما به راحتی میتوانید بعد از خرید فایل آن را به راحتی تغییر داده و متن دلخواه خود را در این قسمت جایگزین کنید.</a:t>
            </a:r>
            <a:endParaRPr lang="en-US" sz="1800" b="1" dirty="0">
              <a:solidFill>
                <a:schemeClr val="bg1">
                  <a:lumMod val="65000"/>
                </a:schemeClr>
              </a:solidFill>
              <a:effectLst>
                <a:glow>
                  <a:srgbClr val="FF3399">
                    <a:alpha val="24000"/>
                  </a:srgbClr>
                </a:glow>
              </a:effectLst>
              <a:latin typeface="Lato" panose="020F0502020204030203" pitchFamily="34" charset="0"/>
            </a:endParaRPr>
          </a:p>
        </p:txBody>
      </p:sp>
      <p:sp>
        <p:nvSpPr>
          <p:cNvPr id="43" name="TextBox 42"/>
          <p:cNvSpPr txBox="1"/>
          <p:nvPr/>
        </p:nvSpPr>
        <p:spPr>
          <a:xfrm>
            <a:off x="16584369" y="3849940"/>
            <a:ext cx="4588084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fa-IR" sz="2800" b="1" dirty="0">
                <a:solidFill>
                  <a:schemeClr val="accent1">
                    <a:lumMod val="50000"/>
                  </a:schemeClr>
                </a:solidFill>
                <a:effectLst>
                  <a:glow>
                    <a:srgbClr val="FF3399">
                      <a:alpha val="24000"/>
                    </a:srgbClr>
                  </a:glow>
                </a:effectLst>
                <a:latin typeface="Shabnam" panose="020B0603030804020204" pitchFamily="34" charset="-78"/>
                <a:cs typeface="Shabnam" panose="020B0603030804020204" pitchFamily="34" charset="-78"/>
              </a:rPr>
              <a:t>تیتر عنوان را بنویسید</a:t>
            </a:r>
            <a:endParaRPr lang="en-US" sz="2800" b="1" dirty="0">
              <a:solidFill>
                <a:schemeClr val="accent1">
                  <a:lumMod val="50000"/>
                </a:schemeClr>
              </a:solidFill>
              <a:effectLst>
                <a:glow>
                  <a:srgbClr val="FF3399">
                    <a:alpha val="24000"/>
                  </a:srgbClr>
                </a:glow>
              </a:effectLst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44" name="Rounded Rectangle 43"/>
          <p:cNvSpPr/>
          <p:nvPr/>
        </p:nvSpPr>
        <p:spPr>
          <a:xfrm>
            <a:off x="16584368" y="11228791"/>
            <a:ext cx="2570162" cy="623499"/>
          </a:xfrm>
          <a:prstGeom prst="roundRect">
            <a:avLst>
              <a:gd name="adj" fmla="val 50000"/>
            </a:avLst>
          </a:prstGeom>
          <a:solidFill>
            <a:schemeClr val="accent5"/>
          </a:solidFill>
          <a:ln>
            <a:noFill/>
          </a:ln>
          <a:effectLst>
            <a:outerShdw blurRad="444500" dist="114300" dir="5400000" algn="t" rotWithShape="0">
              <a:schemeClr val="accent5">
                <a:alpha val="71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400" dirty="0"/>
              <a:t>Read more</a:t>
            </a:r>
          </a:p>
        </p:txBody>
      </p:sp>
      <p:sp>
        <p:nvSpPr>
          <p:cNvPr id="45" name="TextBox 44"/>
          <p:cNvSpPr txBox="1"/>
          <p:nvPr/>
        </p:nvSpPr>
        <p:spPr>
          <a:xfrm>
            <a:off x="16584368" y="4536246"/>
            <a:ext cx="5685081" cy="247760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>
              <a:lnSpc>
                <a:spcPct val="200000"/>
              </a:lnSpc>
            </a:pPr>
            <a:r>
              <a:rPr lang="fa-IR" sz="2000" dirty="0">
                <a:solidFill>
                  <a:srgbClr val="16191F"/>
                </a:solidFill>
                <a:latin typeface="Vazir" panose="020B0603030804020204" pitchFamily="34" charset="-78"/>
                <a:cs typeface="Vazir" panose="020B0603030804020204" pitchFamily="34" charset="-78"/>
              </a:rPr>
              <a:t>فروشگاه مینارو ارائه دهنده انواع فایل های کاربردی با بهترین کیفیت این متن تست می باشد</a:t>
            </a:r>
            <a:r>
              <a:rPr lang="en-US" sz="2000" dirty="0">
                <a:solidFill>
                  <a:srgbClr val="16191F"/>
                </a:solidFill>
                <a:latin typeface="Vazir" panose="020B0603030804020204" pitchFamily="34" charset="-78"/>
                <a:cs typeface="Vazir" panose="020B0603030804020204" pitchFamily="34" charset="-78"/>
              </a:rPr>
              <a:t> </a:t>
            </a:r>
            <a:r>
              <a:rPr lang="fa-IR" sz="2000" dirty="0">
                <a:solidFill>
                  <a:srgbClr val="16191F"/>
                </a:solidFill>
                <a:latin typeface="Vazir" panose="020B0603030804020204" pitchFamily="34" charset="-78"/>
                <a:cs typeface="Vazir" panose="020B0603030804020204" pitchFamily="34" charset="-78"/>
              </a:rPr>
              <a:t> که شما به راحتی میتوانید بعد از خرید فایل آن را به راحتی تغییر داده و متن دلخواه خود را در این قسمت جایگزین کنید.</a:t>
            </a:r>
            <a:endParaRPr lang="en-US" sz="1800" b="1" dirty="0">
              <a:solidFill>
                <a:schemeClr val="bg1">
                  <a:lumMod val="65000"/>
                </a:schemeClr>
              </a:solidFill>
              <a:effectLst>
                <a:glow>
                  <a:srgbClr val="FF3399">
                    <a:alpha val="24000"/>
                  </a:srgbClr>
                </a:glow>
              </a:effectLst>
              <a:latin typeface="Lato" panose="020F0502020204030203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476642476"/>
      </p:ext>
    </p:extLst>
  </p:cSld>
  <p:clrMapOvr>
    <a:masterClrMapping/>
  </p:clrMapOvr>
  <p:transition spd="med">
    <p:pull dir="u"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grpId="0" nodeType="withEffect" p14:presetBounceEnd="83000">
                                      <p:stCondLst>
                                        <p:cond delay="0"/>
                                      </p:stCondLst>
                                      <p:iterate type="wd">
                                        <p:tmPct val="4000"/>
                                      </p:iterate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83000">
                                          <p:cBhvr additive="base">
                                            <p:cTn id="7" dur="175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83000">
                                          <p:cBhvr additive="base">
                                            <p:cTn id="8" dur="175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1" dur="500"/>
                                            <p:tgtEl>
                                              <p:spTgt spid="4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4" dur="500"/>
                                            <p:tgtEl>
                                              <p:spTgt spid="4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" presetID="2" presetClass="entr" presetSubtype="4" fill="hold" grpId="0" nodeType="withEffect" p14:presetBounceEnd="86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86000">
                                          <p:cBhvr additive="base">
                                            <p:cTn id="17" dur="1250" fill="hold"/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86000">
                                          <p:cBhvr additive="base">
                                            <p:cTn id="18" dur="1250" fill="hold"/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9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1" dur="500"/>
                                            <p:tgtEl>
                                              <p:spTgt spid="4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2" presetID="10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4" dur="500"/>
                                            <p:tgtEl>
                                              <p:spTgt spid="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5" presetID="31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8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9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0" dur="500"/>
                                            <p:tgtEl>
                                              <p:spTgt spid="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1" presetID="31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3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4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5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6" dur="500"/>
                                            <p:tgtEl>
                                              <p:spTgt spid="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7" presetID="10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9" dur="500"/>
                                            <p:tgtEl>
                                              <p:spTgt spid="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0" presetID="31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2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3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4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5" dur="500"/>
                                            <p:tgtEl>
                                              <p:spTgt spid="1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6" presetID="31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9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0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1" dur="500"/>
                                            <p:tgtEl>
                                              <p:spTgt spid="1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2" presetID="10" presetClass="entr" presetSubtype="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4" dur="500"/>
                                            <p:tgtEl>
                                              <p:spTgt spid="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5" presetID="31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7" dur="5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8" dur="5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9" dur="5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0" dur="500"/>
                                            <p:tgtEl>
                                              <p:spTgt spid="1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1" presetID="31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3" dur="5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4" dur="5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5" dur="5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6" dur="500"/>
                                            <p:tgtEl>
                                              <p:spTgt spid="1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7" presetID="8" presetClass="emph" presetSubtype="0" repeatCount="indefinite" accel="47000" decel="48000" fill="hold" grpId="1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Rot by="21600000">
                                          <p:cBhvr>
                                            <p:cTn id="68" dur="20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69" presetID="8" presetClass="emph" presetSubtype="0" repeatCount="indefinite" accel="47000" decel="48000" fill="hold" grpId="1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Rot by="-21600000">
                                          <p:cBhvr>
                                            <p:cTn id="70" dur="20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71" presetID="8" presetClass="emph" presetSubtype="0" repeatCount="indefinite" accel="47000" decel="48000" fill="hold" grpId="1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Rot by="21600000">
                                          <p:cBhvr>
                                            <p:cTn id="72" dur="20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6" grpId="0" animBg="1"/>
          <p:bldP spid="6" grpId="1" animBg="1"/>
          <p:bldP spid="7" grpId="0" animBg="1"/>
          <p:bldP spid="10" grpId="0" animBg="1"/>
          <p:bldP spid="10" grpId="1" animBg="1"/>
          <p:bldP spid="11" grpId="0" animBg="1"/>
          <p:bldP spid="13" grpId="0" animBg="1"/>
          <p:bldP spid="13" grpId="1" animBg="1"/>
          <p:bldP spid="14" grpId="0" animBg="1"/>
          <p:bldP spid="40" grpId="0"/>
          <p:bldP spid="42" grpId="0"/>
          <p:bldP spid="43" grpId="0"/>
          <p:bldP spid="44" grpId="0" animBg="1"/>
          <p:bldP spid="45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iterate type="wd">
                                        <p:tmPct val="4000"/>
                                      </p:iterate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75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75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1" dur="500"/>
                                            <p:tgtEl>
                                              <p:spTgt spid="4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4" dur="500"/>
                                            <p:tgtEl>
                                              <p:spTgt spid="4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7" dur="1250" fill="hold"/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8" dur="1250" fill="hold"/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9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1" dur="500"/>
                                            <p:tgtEl>
                                              <p:spTgt spid="4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2" presetID="10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4" dur="500"/>
                                            <p:tgtEl>
                                              <p:spTgt spid="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5" presetID="31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8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9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0" dur="500"/>
                                            <p:tgtEl>
                                              <p:spTgt spid="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1" presetID="31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3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4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5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6" dur="500"/>
                                            <p:tgtEl>
                                              <p:spTgt spid="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7" presetID="10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9" dur="500"/>
                                            <p:tgtEl>
                                              <p:spTgt spid="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0" presetID="31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2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3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4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5" dur="500"/>
                                            <p:tgtEl>
                                              <p:spTgt spid="1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6" presetID="31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9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0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1" dur="500"/>
                                            <p:tgtEl>
                                              <p:spTgt spid="1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2" presetID="10" presetClass="entr" presetSubtype="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4" dur="500"/>
                                            <p:tgtEl>
                                              <p:spTgt spid="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5" presetID="31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7" dur="5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8" dur="5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9" dur="5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0" dur="500"/>
                                            <p:tgtEl>
                                              <p:spTgt spid="1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1" presetID="31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3" dur="5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4" dur="5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5" dur="5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6" dur="500"/>
                                            <p:tgtEl>
                                              <p:spTgt spid="1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7" presetID="8" presetClass="emph" presetSubtype="0" repeatCount="indefinite" accel="47000" decel="48000" fill="hold" grpId="1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Rot by="21600000">
                                          <p:cBhvr>
                                            <p:cTn id="68" dur="20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69" presetID="8" presetClass="emph" presetSubtype="0" repeatCount="indefinite" accel="47000" decel="48000" fill="hold" grpId="1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Rot by="-21600000">
                                          <p:cBhvr>
                                            <p:cTn id="70" dur="20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71" presetID="8" presetClass="emph" presetSubtype="0" repeatCount="indefinite" accel="47000" decel="48000" fill="hold" grpId="1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Rot by="21600000">
                                          <p:cBhvr>
                                            <p:cTn id="72" dur="20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6" grpId="0" animBg="1"/>
          <p:bldP spid="6" grpId="1" animBg="1"/>
          <p:bldP spid="7" grpId="0" animBg="1"/>
          <p:bldP spid="10" grpId="0" animBg="1"/>
          <p:bldP spid="10" grpId="1" animBg="1"/>
          <p:bldP spid="11" grpId="0" animBg="1"/>
          <p:bldP spid="13" grpId="0" animBg="1"/>
          <p:bldP spid="13" grpId="1" animBg="1"/>
          <p:bldP spid="14" grpId="0" animBg="1"/>
          <p:bldP spid="40" grpId="0"/>
          <p:bldP spid="42" grpId="0"/>
          <p:bldP spid="43" grpId="0"/>
          <p:bldP spid="44" grpId="0" animBg="1"/>
          <p:bldP spid="45" grpId="0"/>
        </p:bldLst>
      </p:timing>
    </mc:Fallback>
  </mc:AlternateContent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" name="Oval 39"/>
          <p:cNvSpPr/>
          <p:nvPr/>
        </p:nvSpPr>
        <p:spPr>
          <a:xfrm rot="19149409">
            <a:off x="13295025" y="6234984"/>
            <a:ext cx="5412587" cy="5412587"/>
          </a:xfrm>
          <a:prstGeom prst="ellipse">
            <a:avLst/>
          </a:prstGeom>
          <a:gradFill>
            <a:gsLst>
              <a:gs pos="0">
                <a:schemeClr val="bg1"/>
              </a:gs>
              <a:gs pos="100000">
                <a:srgbClr val="F4F8FA"/>
              </a:gs>
            </a:gsLst>
            <a:lin ang="10800000" scaled="1"/>
          </a:gradFill>
          <a:ln>
            <a:noFill/>
          </a:ln>
          <a:effectLst>
            <a:outerShdw blurRad="571500" dist="723900" dir="2700000" algn="tl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Oval 14"/>
          <p:cNvSpPr/>
          <p:nvPr/>
        </p:nvSpPr>
        <p:spPr>
          <a:xfrm rot="19149409">
            <a:off x="5707995" y="6729851"/>
            <a:ext cx="5412587" cy="5412587"/>
          </a:xfrm>
          <a:prstGeom prst="ellipse">
            <a:avLst/>
          </a:prstGeom>
          <a:gradFill>
            <a:gsLst>
              <a:gs pos="0">
                <a:schemeClr val="bg1"/>
              </a:gs>
              <a:gs pos="100000">
                <a:srgbClr val="F4F8FA"/>
              </a:gs>
            </a:gsLst>
            <a:lin ang="10800000" scaled="1"/>
          </a:gradFill>
          <a:ln>
            <a:noFill/>
          </a:ln>
          <a:effectLst>
            <a:outerShdw blurRad="571500" dist="723900" dir="2700000" algn="tl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Oval 15"/>
          <p:cNvSpPr/>
          <p:nvPr/>
        </p:nvSpPr>
        <p:spPr>
          <a:xfrm rot="19149409">
            <a:off x="9389061" y="4445671"/>
            <a:ext cx="5412587" cy="5412587"/>
          </a:xfrm>
          <a:prstGeom prst="ellipse">
            <a:avLst/>
          </a:prstGeom>
          <a:gradFill>
            <a:gsLst>
              <a:gs pos="0">
                <a:schemeClr val="bg1"/>
              </a:gs>
              <a:gs pos="100000">
                <a:srgbClr val="F4F8FA"/>
              </a:gs>
            </a:gsLst>
            <a:lin ang="10800000" scaled="1"/>
          </a:gradFill>
          <a:ln>
            <a:noFill/>
          </a:ln>
          <a:effectLst>
            <a:outerShdw blurRad="571500" dist="723900" dir="2700000" algn="tl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Freeform 5"/>
          <p:cNvSpPr>
            <a:spLocks noEditPoints="1"/>
          </p:cNvSpPr>
          <p:nvPr/>
        </p:nvSpPr>
        <p:spPr bwMode="auto">
          <a:xfrm>
            <a:off x="6128290" y="7131648"/>
            <a:ext cx="4572000" cy="4568355"/>
          </a:xfrm>
          <a:custGeom>
            <a:avLst/>
            <a:gdLst>
              <a:gd name="T0" fmla="*/ 467 w 467"/>
              <a:gd name="T1" fmla="*/ 232 h 467"/>
              <a:gd name="T2" fmla="*/ 425 w 467"/>
              <a:gd name="T3" fmla="*/ 195 h 467"/>
              <a:gd name="T4" fmla="*/ 449 w 467"/>
              <a:gd name="T5" fmla="*/ 144 h 467"/>
              <a:gd name="T6" fmla="*/ 396 w 467"/>
              <a:gd name="T7" fmla="*/ 126 h 467"/>
              <a:gd name="T8" fmla="*/ 397 w 467"/>
              <a:gd name="T9" fmla="*/ 67 h 467"/>
              <a:gd name="T10" fmla="*/ 341 w 467"/>
              <a:gd name="T11" fmla="*/ 71 h 467"/>
              <a:gd name="T12" fmla="*/ 323 w 467"/>
              <a:gd name="T13" fmla="*/ 18 h 467"/>
              <a:gd name="T14" fmla="*/ 272 w 467"/>
              <a:gd name="T15" fmla="*/ 42 h 467"/>
              <a:gd name="T16" fmla="*/ 232 w 467"/>
              <a:gd name="T17" fmla="*/ 0 h 467"/>
              <a:gd name="T18" fmla="*/ 195 w 467"/>
              <a:gd name="T19" fmla="*/ 42 h 467"/>
              <a:gd name="T20" fmla="*/ 144 w 467"/>
              <a:gd name="T21" fmla="*/ 17 h 467"/>
              <a:gd name="T22" fmla="*/ 126 w 467"/>
              <a:gd name="T23" fmla="*/ 71 h 467"/>
              <a:gd name="T24" fmla="*/ 68 w 467"/>
              <a:gd name="T25" fmla="*/ 69 h 467"/>
              <a:gd name="T26" fmla="*/ 71 w 467"/>
              <a:gd name="T27" fmla="*/ 125 h 467"/>
              <a:gd name="T28" fmla="*/ 18 w 467"/>
              <a:gd name="T29" fmla="*/ 144 h 467"/>
              <a:gd name="T30" fmla="*/ 42 w 467"/>
              <a:gd name="T31" fmla="*/ 194 h 467"/>
              <a:gd name="T32" fmla="*/ 0 w 467"/>
              <a:gd name="T33" fmla="*/ 235 h 467"/>
              <a:gd name="T34" fmla="*/ 42 w 467"/>
              <a:gd name="T35" fmla="*/ 272 h 467"/>
              <a:gd name="T36" fmla="*/ 17 w 467"/>
              <a:gd name="T37" fmla="*/ 323 h 467"/>
              <a:gd name="T38" fmla="*/ 71 w 467"/>
              <a:gd name="T39" fmla="*/ 341 h 467"/>
              <a:gd name="T40" fmla="*/ 70 w 467"/>
              <a:gd name="T41" fmla="*/ 399 h 467"/>
              <a:gd name="T42" fmla="*/ 126 w 467"/>
              <a:gd name="T43" fmla="*/ 396 h 467"/>
              <a:gd name="T44" fmla="*/ 144 w 467"/>
              <a:gd name="T45" fmla="*/ 449 h 467"/>
              <a:gd name="T46" fmla="*/ 195 w 467"/>
              <a:gd name="T47" fmla="*/ 424 h 467"/>
              <a:gd name="T48" fmla="*/ 235 w 467"/>
              <a:gd name="T49" fmla="*/ 467 h 467"/>
              <a:gd name="T50" fmla="*/ 272 w 467"/>
              <a:gd name="T51" fmla="*/ 424 h 467"/>
              <a:gd name="T52" fmla="*/ 323 w 467"/>
              <a:gd name="T53" fmla="*/ 449 h 467"/>
              <a:gd name="T54" fmla="*/ 341 w 467"/>
              <a:gd name="T55" fmla="*/ 396 h 467"/>
              <a:gd name="T56" fmla="*/ 399 w 467"/>
              <a:gd name="T57" fmla="*/ 397 h 467"/>
              <a:gd name="T58" fmla="*/ 396 w 467"/>
              <a:gd name="T59" fmla="*/ 341 h 467"/>
              <a:gd name="T60" fmla="*/ 449 w 467"/>
              <a:gd name="T61" fmla="*/ 323 h 467"/>
              <a:gd name="T62" fmla="*/ 425 w 467"/>
              <a:gd name="T63" fmla="*/ 272 h 467"/>
              <a:gd name="T64" fmla="*/ 233 w 467"/>
              <a:gd name="T65" fmla="*/ 383 h 467"/>
              <a:gd name="T66" fmla="*/ 233 w 467"/>
              <a:gd name="T67" fmla="*/ 83 h 467"/>
              <a:gd name="T68" fmla="*/ 233 w 467"/>
              <a:gd name="T69" fmla="*/ 383 h 4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467" h="467">
                <a:moveTo>
                  <a:pt x="428" y="245"/>
                </a:moveTo>
                <a:cubicBezTo>
                  <a:pt x="467" y="232"/>
                  <a:pt x="467" y="232"/>
                  <a:pt x="467" y="232"/>
                </a:cubicBezTo>
                <a:cubicBezTo>
                  <a:pt x="465" y="202"/>
                  <a:pt x="465" y="202"/>
                  <a:pt x="465" y="202"/>
                </a:cubicBezTo>
                <a:cubicBezTo>
                  <a:pt x="425" y="195"/>
                  <a:pt x="425" y="195"/>
                  <a:pt x="425" y="195"/>
                </a:cubicBezTo>
                <a:cubicBezTo>
                  <a:pt x="423" y="187"/>
                  <a:pt x="421" y="179"/>
                  <a:pt x="418" y="171"/>
                </a:cubicBezTo>
                <a:cubicBezTo>
                  <a:pt x="449" y="144"/>
                  <a:pt x="449" y="144"/>
                  <a:pt x="449" y="144"/>
                </a:cubicBezTo>
                <a:cubicBezTo>
                  <a:pt x="436" y="117"/>
                  <a:pt x="436" y="117"/>
                  <a:pt x="436" y="117"/>
                </a:cubicBezTo>
                <a:cubicBezTo>
                  <a:pt x="396" y="126"/>
                  <a:pt x="396" y="126"/>
                  <a:pt x="396" y="126"/>
                </a:cubicBezTo>
                <a:cubicBezTo>
                  <a:pt x="391" y="118"/>
                  <a:pt x="385" y="111"/>
                  <a:pt x="379" y="104"/>
                </a:cubicBezTo>
                <a:cubicBezTo>
                  <a:pt x="397" y="67"/>
                  <a:pt x="397" y="67"/>
                  <a:pt x="397" y="67"/>
                </a:cubicBezTo>
                <a:cubicBezTo>
                  <a:pt x="375" y="48"/>
                  <a:pt x="375" y="48"/>
                  <a:pt x="375" y="48"/>
                </a:cubicBezTo>
                <a:cubicBezTo>
                  <a:pt x="341" y="71"/>
                  <a:pt x="341" y="71"/>
                  <a:pt x="341" y="71"/>
                </a:cubicBezTo>
                <a:cubicBezTo>
                  <a:pt x="334" y="66"/>
                  <a:pt x="327" y="62"/>
                  <a:pt x="320" y="58"/>
                </a:cubicBezTo>
                <a:cubicBezTo>
                  <a:pt x="323" y="18"/>
                  <a:pt x="323" y="18"/>
                  <a:pt x="323" y="18"/>
                </a:cubicBezTo>
                <a:cubicBezTo>
                  <a:pt x="295" y="8"/>
                  <a:pt x="295" y="8"/>
                  <a:pt x="295" y="8"/>
                </a:cubicBezTo>
                <a:cubicBezTo>
                  <a:pt x="272" y="42"/>
                  <a:pt x="272" y="42"/>
                  <a:pt x="272" y="42"/>
                </a:cubicBezTo>
                <a:cubicBezTo>
                  <a:pt x="263" y="40"/>
                  <a:pt x="254" y="39"/>
                  <a:pt x="245" y="39"/>
                </a:cubicBezTo>
                <a:cubicBezTo>
                  <a:pt x="232" y="0"/>
                  <a:pt x="232" y="0"/>
                  <a:pt x="232" y="0"/>
                </a:cubicBezTo>
                <a:cubicBezTo>
                  <a:pt x="203" y="2"/>
                  <a:pt x="203" y="2"/>
                  <a:pt x="203" y="2"/>
                </a:cubicBezTo>
                <a:cubicBezTo>
                  <a:pt x="195" y="42"/>
                  <a:pt x="195" y="42"/>
                  <a:pt x="195" y="42"/>
                </a:cubicBezTo>
                <a:cubicBezTo>
                  <a:pt x="187" y="44"/>
                  <a:pt x="179" y="46"/>
                  <a:pt x="171" y="49"/>
                </a:cubicBezTo>
                <a:cubicBezTo>
                  <a:pt x="144" y="17"/>
                  <a:pt x="144" y="17"/>
                  <a:pt x="144" y="17"/>
                </a:cubicBezTo>
                <a:cubicBezTo>
                  <a:pt x="117" y="30"/>
                  <a:pt x="117" y="30"/>
                  <a:pt x="117" y="30"/>
                </a:cubicBezTo>
                <a:cubicBezTo>
                  <a:pt x="126" y="71"/>
                  <a:pt x="126" y="71"/>
                  <a:pt x="126" y="71"/>
                </a:cubicBezTo>
                <a:cubicBezTo>
                  <a:pt x="118" y="76"/>
                  <a:pt x="111" y="81"/>
                  <a:pt x="104" y="87"/>
                </a:cubicBezTo>
                <a:cubicBezTo>
                  <a:pt x="68" y="69"/>
                  <a:pt x="68" y="69"/>
                  <a:pt x="68" y="69"/>
                </a:cubicBezTo>
                <a:cubicBezTo>
                  <a:pt x="48" y="92"/>
                  <a:pt x="48" y="92"/>
                  <a:pt x="48" y="92"/>
                </a:cubicBezTo>
                <a:cubicBezTo>
                  <a:pt x="71" y="125"/>
                  <a:pt x="71" y="125"/>
                  <a:pt x="71" y="125"/>
                </a:cubicBezTo>
                <a:cubicBezTo>
                  <a:pt x="67" y="132"/>
                  <a:pt x="62" y="139"/>
                  <a:pt x="59" y="147"/>
                </a:cubicBezTo>
                <a:cubicBezTo>
                  <a:pt x="18" y="144"/>
                  <a:pt x="18" y="144"/>
                  <a:pt x="18" y="144"/>
                </a:cubicBezTo>
                <a:cubicBezTo>
                  <a:pt x="8" y="172"/>
                  <a:pt x="8" y="172"/>
                  <a:pt x="8" y="172"/>
                </a:cubicBezTo>
                <a:cubicBezTo>
                  <a:pt x="42" y="194"/>
                  <a:pt x="42" y="194"/>
                  <a:pt x="42" y="194"/>
                </a:cubicBezTo>
                <a:cubicBezTo>
                  <a:pt x="41" y="203"/>
                  <a:pt x="39" y="212"/>
                  <a:pt x="39" y="222"/>
                </a:cubicBezTo>
                <a:cubicBezTo>
                  <a:pt x="0" y="235"/>
                  <a:pt x="0" y="235"/>
                  <a:pt x="0" y="235"/>
                </a:cubicBezTo>
                <a:cubicBezTo>
                  <a:pt x="2" y="264"/>
                  <a:pt x="2" y="264"/>
                  <a:pt x="2" y="264"/>
                </a:cubicBezTo>
                <a:cubicBezTo>
                  <a:pt x="42" y="272"/>
                  <a:pt x="42" y="272"/>
                  <a:pt x="42" y="272"/>
                </a:cubicBezTo>
                <a:cubicBezTo>
                  <a:pt x="44" y="280"/>
                  <a:pt x="46" y="288"/>
                  <a:pt x="49" y="296"/>
                </a:cubicBezTo>
                <a:cubicBezTo>
                  <a:pt x="17" y="323"/>
                  <a:pt x="17" y="323"/>
                  <a:pt x="17" y="323"/>
                </a:cubicBezTo>
                <a:cubicBezTo>
                  <a:pt x="31" y="349"/>
                  <a:pt x="31" y="349"/>
                  <a:pt x="31" y="349"/>
                </a:cubicBezTo>
                <a:cubicBezTo>
                  <a:pt x="71" y="341"/>
                  <a:pt x="71" y="341"/>
                  <a:pt x="71" y="341"/>
                </a:cubicBezTo>
                <a:cubicBezTo>
                  <a:pt x="76" y="349"/>
                  <a:pt x="82" y="356"/>
                  <a:pt x="88" y="363"/>
                </a:cubicBezTo>
                <a:cubicBezTo>
                  <a:pt x="70" y="399"/>
                  <a:pt x="70" y="399"/>
                  <a:pt x="70" y="399"/>
                </a:cubicBezTo>
                <a:cubicBezTo>
                  <a:pt x="92" y="419"/>
                  <a:pt x="92" y="419"/>
                  <a:pt x="92" y="419"/>
                </a:cubicBezTo>
                <a:cubicBezTo>
                  <a:pt x="126" y="396"/>
                  <a:pt x="126" y="396"/>
                  <a:pt x="126" y="396"/>
                </a:cubicBezTo>
                <a:cubicBezTo>
                  <a:pt x="133" y="400"/>
                  <a:pt x="140" y="404"/>
                  <a:pt x="147" y="408"/>
                </a:cubicBezTo>
                <a:cubicBezTo>
                  <a:pt x="144" y="449"/>
                  <a:pt x="144" y="449"/>
                  <a:pt x="144" y="449"/>
                </a:cubicBezTo>
                <a:cubicBezTo>
                  <a:pt x="172" y="458"/>
                  <a:pt x="172" y="458"/>
                  <a:pt x="172" y="458"/>
                </a:cubicBezTo>
                <a:cubicBezTo>
                  <a:pt x="195" y="424"/>
                  <a:pt x="195" y="424"/>
                  <a:pt x="195" y="424"/>
                </a:cubicBezTo>
                <a:cubicBezTo>
                  <a:pt x="204" y="426"/>
                  <a:pt x="213" y="427"/>
                  <a:pt x="222" y="428"/>
                </a:cubicBezTo>
                <a:cubicBezTo>
                  <a:pt x="235" y="467"/>
                  <a:pt x="235" y="467"/>
                  <a:pt x="235" y="467"/>
                </a:cubicBezTo>
                <a:cubicBezTo>
                  <a:pt x="264" y="464"/>
                  <a:pt x="264" y="464"/>
                  <a:pt x="264" y="464"/>
                </a:cubicBezTo>
                <a:cubicBezTo>
                  <a:pt x="272" y="424"/>
                  <a:pt x="272" y="424"/>
                  <a:pt x="272" y="424"/>
                </a:cubicBezTo>
                <a:cubicBezTo>
                  <a:pt x="280" y="423"/>
                  <a:pt x="288" y="421"/>
                  <a:pt x="296" y="418"/>
                </a:cubicBezTo>
                <a:cubicBezTo>
                  <a:pt x="323" y="449"/>
                  <a:pt x="323" y="449"/>
                  <a:pt x="323" y="449"/>
                </a:cubicBezTo>
                <a:cubicBezTo>
                  <a:pt x="349" y="436"/>
                  <a:pt x="349" y="436"/>
                  <a:pt x="349" y="436"/>
                </a:cubicBezTo>
                <a:cubicBezTo>
                  <a:pt x="341" y="396"/>
                  <a:pt x="341" y="396"/>
                  <a:pt x="341" y="396"/>
                </a:cubicBezTo>
                <a:cubicBezTo>
                  <a:pt x="349" y="391"/>
                  <a:pt x="356" y="385"/>
                  <a:pt x="363" y="379"/>
                </a:cubicBezTo>
                <a:cubicBezTo>
                  <a:pt x="399" y="397"/>
                  <a:pt x="399" y="397"/>
                  <a:pt x="399" y="397"/>
                </a:cubicBezTo>
                <a:cubicBezTo>
                  <a:pt x="419" y="375"/>
                  <a:pt x="419" y="375"/>
                  <a:pt x="419" y="375"/>
                </a:cubicBezTo>
                <a:cubicBezTo>
                  <a:pt x="396" y="341"/>
                  <a:pt x="396" y="341"/>
                  <a:pt x="396" y="341"/>
                </a:cubicBezTo>
                <a:cubicBezTo>
                  <a:pt x="400" y="334"/>
                  <a:pt x="405" y="327"/>
                  <a:pt x="408" y="320"/>
                </a:cubicBezTo>
                <a:cubicBezTo>
                  <a:pt x="449" y="323"/>
                  <a:pt x="449" y="323"/>
                  <a:pt x="449" y="323"/>
                </a:cubicBezTo>
                <a:cubicBezTo>
                  <a:pt x="459" y="295"/>
                  <a:pt x="459" y="295"/>
                  <a:pt x="459" y="295"/>
                </a:cubicBezTo>
                <a:cubicBezTo>
                  <a:pt x="425" y="272"/>
                  <a:pt x="425" y="272"/>
                  <a:pt x="425" y="272"/>
                </a:cubicBezTo>
                <a:cubicBezTo>
                  <a:pt x="426" y="263"/>
                  <a:pt x="428" y="254"/>
                  <a:pt x="428" y="245"/>
                </a:cubicBezTo>
                <a:close/>
                <a:moveTo>
                  <a:pt x="233" y="383"/>
                </a:moveTo>
                <a:cubicBezTo>
                  <a:pt x="151" y="383"/>
                  <a:pt x="84" y="316"/>
                  <a:pt x="84" y="233"/>
                </a:cubicBezTo>
                <a:cubicBezTo>
                  <a:pt x="84" y="150"/>
                  <a:pt x="151" y="83"/>
                  <a:pt x="233" y="83"/>
                </a:cubicBezTo>
                <a:cubicBezTo>
                  <a:pt x="316" y="83"/>
                  <a:pt x="383" y="150"/>
                  <a:pt x="383" y="233"/>
                </a:cubicBezTo>
                <a:cubicBezTo>
                  <a:pt x="383" y="316"/>
                  <a:pt x="316" y="383"/>
                  <a:pt x="233" y="38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>
            <a:outerShdw blurRad="228600" dist="76200" dir="2700000" algn="tl" rotWithShape="0">
              <a:prstClr val="black">
                <a:alpha val="30000"/>
              </a:prst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" name="Oval 7"/>
          <p:cNvSpPr/>
          <p:nvPr/>
        </p:nvSpPr>
        <p:spPr>
          <a:xfrm>
            <a:off x="6873319" y="7874854"/>
            <a:ext cx="3081943" cy="3081943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571500" dist="723900" dir="2700000" algn="tl" rotWithShape="0">
              <a:prstClr val="black">
                <a:alpha val="3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Oval 8"/>
          <p:cNvSpPr/>
          <p:nvPr/>
        </p:nvSpPr>
        <p:spPr>
          <a:xfrm>
            <a:off x="6962074" y="7963609"/>
            <a:ext cx="2904431" cy="2904431"/>
          </a:xfrm>
          <a:prstGeom prst="ellipse">
            <a:avLst/>
          </a:prstGeom>
          <a:gradFill flip="none" rotWithShape="1">
            <a:gsLst>
              <a:gs pos="0">
                <a:schemeClr val="bg1">
                  <a:lumMod val="85000"/>
                </a:schemeClr>
              </a:gs>
              <a:gs pos="24000">
                <a:schemeClr val="bg1">
                  <a:lumMod val="95000"/>
                </a:schemeClr>
              </a:gs>
            </a:gsLst>
            <a:lin ang="13500000" scaled="1"/>
            <a:tileRect/>
          </a:gradFill>
          <a:ln>
            <a:noFill/>
          </a:ln>
          <a:effectLst>
            <a:outerShdw blurRad="571500" dist="723900" dir="2700000" algn="tl" rotWithShape="0">
              <a:prstClr val="black">
                <a:alpha val="3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Freeform 5"/>
          <p:cNvSpPr>
            <a:spLocks noEditPoints="1"/>
          </p:cNvSpPr>
          <p:nvPr/>
        </p:nvSpPr>
        <p:spPr bwMode="auto">
          <a:xfrm>
            <a:off x="9809355" y="4867789"/>
            <a:ext cx="4572000" cy="4568355"/>
          </a:xfrm>
          <a:custGeom>
            <a:avLst/>
            <a:gdLst>
              <a:gd name="T0" fmla="*/ 467 w 467"/>
              <a:gd name="T1" fmla="*/ 232 h 467"/>
              <a:gd name="T2" fmla="*/ 425 w 467"/>
              <a:gd name="T3" fmla="*/ 195 h 467"/>
              <a:gd name="T4" fmla="*/ 449 w 467"/>
              <a:gd name="T5" fmla="*/ 144 h 467"/>
              <a:gd name="T6" fmla="*/ 396 w 467"/>
              <a:gd name="T7" fmla="*/ 126 h 467"/>
              <a:gd name="T8" fmla="*/ 397 w 467"/>
              <a:gd name="T9" fmla="*/ 67 h 467"/>
              <a:gd name="T10" fmla="*/ 341 w 467"/>
              <a:gd name="T11" fmla="*/ 71 h 467"/>
              <a:gd name="T12" fmla="*/ 323 w 467"/>
              <a:gd name="T13" fmla="*/ 18 h 467"/>
              <a:gd name="T14" fmla="*/ 272 w 467"/>
              <a:gd name="T15" fmla="*/ 42 h 467"/>
              <a:gd name="T16" fmla="*/ 232 w 467"/>
              <a:gd name="T17" fmla="*/ 0 h 467"/>
              <a:gd name="T18" fmla="*/ 195 w 467"/>
              <a:gd name="T19" fmla="*/ 42 h 467"/>
              <a:gd name="T20" fmla="*/ 144 w 467"/>
              <a:gd name="T21" fmla="*/ 17 h 467"/>
              <a:gd name="T22" fmla="*/ 126 w 467"/>
              <a:gd name="T23" fmla="*/ 71 h 467"/>
              <a:gd name="T24" fmla="*/ 68 w 467"/>
              <a:gd name="T25" fmla="*/ 69 h 467"/>
              <a:gd name="T26" fmla="*/ 71 w 467"/>
              <a:gd name="T27" fmla="*/ 125 h 467"/>
              <a:gd name="T28" fmla="*/ 18 w 467"/>
              <a:gd name="T29" fmla="*/ 144 h 467"/>
              <a:gd name="T30" fmla="*/ 42 w 467"/>
              <a:gd name="T31" fmla="*/ 194 h 467"/>
              <a:gd name="T32" fmla="*/ 0 w 467"/>
              <a:gd name="T33" fmla="*/ 235 h 467"/>
              <a:gd name="T34" fmla="*/ 42 w 467"/>
              <a:gd name="T35" fmla="*/ 272 h 467"/>
              <a:gd name="T36" fmla="*/ 17 w 467"/>
              <a:gd name="T37" fmla="*/ 323 h 467"/>
              <a:gd name="T38" fmla="*/ 71 w 467"/>
              <a:gd name="T39" fmla="*/ 341 h 467"/>
              <a:gd name="T40" fmla="*/ 70 w 467"/>
              <a:gd name="T41" fmla="*/ 399 h 467"/>
              <a:gd name="T42" fmla="*/ 126 w 467"/>
              <a:gd name="T43" fmla="*/ 396 h 467"/>
              <a:gd name="T44" fmla="*/ 144 w 467"/>
              <a:gd name="T45" fmla="*/ 449 h 467"/>
              <a:gd name="T46" fmla="*/ 195 w 467"/>
              <a:gd name="T47" fmla="*/ 424 h 467"/>
              <a:gd name="T48" fmla="*/ 235 w 467"/>
              <a:gd name="T49" fmla="*/ 467 h 467"/>
              <a:gd name="T50" fmla="*/ 272 w 467"/>
              <a:gd name="T51" fmla="*/ 424 h 467"/>
              <a:gd name="T52" fmla="*/ 323 w 467"/>
              <a:gd name="T53" fmla="*/ 449 h 467"/>
              <a:gd name="T54" fmla="*/ 341 w 467"/>
              <a:gd name="T55" fmla="*/ 396 h 467"/>
              <a:gd name="T56" fmla="*/ 399 w 467"/>
              <a:gd name="T57" fmla="*/ 397 h 467"/>
              <a:gd name="T58" fmla="*/ 396 w 467"/>
              <a:gd name="T59" fmla="*/ 341 h 467"/>
              <a:gd name="T60" fmla="*/ 449 w 467"/>
              <a:gd name="T61" fmla="*/ 323 h 467"/>
              <a:gd name="T62" fmla="*/ 425 w 467"/>
              <a:gd name="T63" fmla="*/ 272 h 467"/>
              <a:gd name="T64" fmla="*/ 233 w 467"/>
              <a:gd name="T65" fmla="*/ 383 h 467"/>
              <a:gd name="T66" fmla="*/ 233 w 467"/>
              <a:gd name="T67" fmla="*/ 83 h 467"/>
              <a:gd name="T68" fmla="*/ 233 w 467"/>
              <a:gd name="T69" fmla="*/ 383 h 4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467" h="467">
                <a:moveTo>
                  <a:pt x="428" y="245"/>
                </a:moveTo>
                <a:cubicBezTo>
                  <a:pt x="467" y="232"/>
                  <a:pt x="467" y="232"/>
                  <a:pt x="467" y="232"/>
                </a:cubicBezTo>
                <a:cubicBezTo>
                  <a:pt x="465" y="202"/>
                  <a:pt x="465" y="202"/>
                  <a:pt x="465" y="202"/>
                </a:cubicBezTo>
                <a:cubicBezTo>
                  <a:pt x="425" y="195"/>
                  <a:pt x="425" y="195"/>
                  <a:pt x="425" y="195"/>
                </a:cubicBezTo>
                <a:cubicBezTo>
                  <a:pt x="423" y="187"/>
                  <a:pt x="421" y="179"/>
                  <a:pt x="418" y="171"/>
                </a:cubicBezTo>
                <a:cubicBezTo>
                  <a:pt x="449" y="144"/>
                  <a:pt x="449" y="144"/>
                  <a:pt x="449" y="144"/>
                </a:cubicBezTo>
                <a:cubicBezTo>
                  <a:pt x="436" y="117"/>
                  <a:pt x="436" y="117"/>
                  <a:pt x="436" y="117"/>
                </a:cubicBezTo>
                <a:cubicBezTo>
                  <a:pt x="396" y="126"/>
                  <a:pt x="396" y="126"/>
                  <a:pt x="396" y="126"/>
                </a:cubicBezTo>
                <a:cubicBezTo>
                  <a:pt x="391" y="118"/>
                  <a:pt x="385" y="111"/>
                  <a:pt x="379" y="104"/>
                </a:cubicBezTo>
                <a:cubicBezTo>
                  <a:pt x="397" y="67"/>
                  <a:pt x="397" y="67"/>
                  <a:pt x="397" y="67"/>
                </a:cubicBezTo>
                <a:cubicBezTo>
                  <a:pt x="375" y="48"/>
                  <a:pt x="375" y="48"/>
                  <a:pt x="375" y="48"/>
                </a:cubicBezTo>
                <a:cubicBezTo>
                  <a:pt x="341" y="71"/>
                  <a:pt x="341" y="71"/>
                  <a:pt x="341" y="71"/>
                </a:cubicBezTo>
                <a:cubicBezTo>
                  <a:pt x="334" y="66"/>
                  <a:pt x="327" y="62"/>
                  <a:pt x="320" y="58"/>
                </a:cubicBezTo>
                <a:cubicBezTo>
                  <a:pt x="323" y="18"/>
                  <a:pt x="323" y="18"/>
                  <a:pt x="323" y="18"/>
                </a:cubicBezTo>
                <a:cubicBezTo>
                  <a:pt x="295" y="8"/>
                  <a:pt x="295" y="8"/>
                  <a:pt x="295" y="8"/>
                </a:cubicBezTo>
                <a:cubicBezTo>
                  <a:pt x="272" y="42"/>
                  <a:pt x="272" y="42"/>
                  <a:pt x="272" y="42"/>
                </a:cubicBezTo>
                <a:cubicBezTo>
                  <a:pt x="263" y="40"/>
                  <a:pt x="254" y="39"/>
                  <a:pt x="245" y="39"/>
                </a:cubicBezTo>
                <a:cubicBezTo>
                  <a:pt x="232" y="0"/>
                  <a:pt x="232" y="0"/>
                  <a:pt x="232" y="0"/>
                </a:cubicBezTo>
                <a:cubicBezTo>
                  <a:pt x="203" y="2"/>
                  <a:pt x="203" y="2"/>
                  <a:pt x="203" y="2"/>
                </a:cubicBezTo>
                <a:cubicBezTo>
                  <a:pt x="195" y="42"/>
                  <a:pt x="195" y="42"/>
                  <a:pt x="195" y="42"/>
                </a:cubicBezTo>
                <a:cubicBezTo>
                  <a:pt x="187" y="44"/>
                  <a:pt x="179" y="46"/>
                  <a:pt x="171" y="49"/>
                </a:cubicBezTo>
                <a:cubicBezTo>
                  <a:pt x="144" y="17"/>
                  <a:pt x="144" y="17"/>
                  <a:pt x="144" y="17"/>
                </a:cubicBezTo>
                <a:cubicBezTo>
                  <a:pt x="117" y="30"/>
                  <a:pt x="117" y="30"/>
                  <a:pt x="117" y="30"/>
                </a:cubicBezTo>
                <a:cubicBezTo>
                  <a:pt x="126" y="71"/>
                  <a:pt x="126" y="71"/>
                  <a:pt x="126" y="71"/>
                </a:cubicBezTo>
                <a:cubicBezTo>
                  <a:pt x="118" y="76"/>
                  <a:pt x="111" y="81"/>
                  <a:pt x="104" y="87"/>
                </a:cubicBezTo>
                <a:cubicBezTo>
                  <a:pt x="68" y="69"/>
                  <a:pt x="68" y="69"/>
                  <a:pt x="68" y="69"/>
                </a:cubicBezTo>
                <a:cubicBezTo>
                  <a:pt x="48" y="92"/>
                  <a:pt x="48" y="92"/>
                  <a:pt x="48" y="92"/>
                </a:cubicBezTo>
                <a:cubicBezTo>
                  <a:pt x="71" y="125"/>
                  <a:pt x="71" y="125"/>
                  <a:pt x="71" y="125"/>
                </a:cubicBezTo>
                <a:cubicBezTo>
                  <a:pt x="67" y="132"/>
                  <a:pt x="62" y="139"/>
                  <a:pt x="59" y="147"/>
                </a:cubicBezTo>
                <a:cubicBezTo>
                  <a:pt x="18" y="144"/>
                  <a:pt x="18" y="144"/>
                  <a:pt x="18" y="144"/>
                </a:cubicBezTo>
                <a:cubicBezTo>
                  <a:pt x="8" y="172"/>
                  <a:pt x="8" y="172"/>
                  <a:pt x="8" y="172"/>
                </a:cubicBezTo>
                <a:cubicBezTo>
                  <a:pt x="42" y="194"/>
                  <a:pt x="42" y="194"/>
                  <a:pt x="42" y="194"/>
                </a:cubicBezTo>
                <a:cubicBezTo>
                  <a:pt x="41" y="203"/>
                  <a:pt x="39" y="212"/>
                  <a:pt x="39" y="222"/>
                </a:cubicBezTo>
                <a:cubicBezTo>
                  <a:pt x="0" y="235"/>
                  <a:pt x="0" y="235"/>
                  <a:pt x="0" y="235"/>
                </a:cubicBezTo>
                <a:cubicBezTo>
                  <a:pt x="2" y="264"/>
                  <a:pt x="2" y="264"/>
                  <a:pt x="2" y="264"/>
                </a:cubicBezTo>
                <a:cubicBezTo>
                  <a:pt x="42" y="272"/>
                  <a:pt x="42" y="272"/>
                  <a:pt x="42" y="272"/>
                </a:cubicBezTo>
                <a:cubicBezTo>
                  <a:pt x="44" y="280"/>
                  <a:pt x="46" y="288"/>
                  <a:pt x="49" y="296"/>
                </a:cubicBezTo>
                <a:cubicBezTo>
                  <a:pt x="17" y="323"/>
                  <a:pt x="17" y="323"/>
                  <a:pt x="17" y="323"/>
                </a:cubicBezTo>
                <a:cubicBezTo>
                  <a:pt x="31" y="349"/>
                  <a:pt x="31" y="349"/>
                  <a:pt x="31" y="349"/>
                </a:cubicBezTo>
                <a:cubicBezTo>
                  <a:pt x="71" y="341"/>
                  <a:pt x="71" y="341"/>
                  <a:pt x="71" y="341"/>
                </a:cubicBezTo>
                <a:cubicBezTo>
                  <a:pt x="76" y="349"/>
                  <a:pt x="82" y="356"/>
                  <a:pt x="88" y="363"/>
                </a:cubicBezTo>
                <a:cubicBezTo>
                  <a:pt x="70" y="399"/>
                  <a:pt x="70" y="399"/>
                  <a:pt x="70" y="399"/>
                </a:cubicBezTo>
                <a:cubicBezTo>
                  <a:pt x="92" y="419"/>
                  <a:pt x="92" y="419"/>
                  <a:pt x="92" y="419"/>
                </a:cubicBezTo>
                <a:cubicBezTo>
                  <a:pt x="126" y="396"/>
                  <a:pt x="126" y="396"/>
                  <a:pt x="126" y="396"/>
                </a:cubicBezTo>
                <a:cubicBezTo>
                  <a:pt x="133" y="400"/>
                  <a:pt x="140" y="404"/>
                  <a:pt x="147" y="408"/>
                </a:cubicBezTo>
                <a:cubicBezTo>
                  <a:pt x="144" y="449"/>
                  <a:pt x="144" y="449"/>
                  <a:pt x="144" y="449"/>
                </a:cubicBezTo>
                <a:cubicBezTo>
                  <a:pt x="172" y="458"/>
                  <a:pt x="172" y="458"/>
                  <a:pt x="172" y="458"/>
                </a:cubicBezTo>
                <a:cubicBezTo>
                  <a:pt x="195" y="424"/>
                  <a:pt x="195" y="424"/>
                  <a:pt x="195" y="424"/>
                </a:cubicBezTo>
                <a:cubicBezTo>
                  <a:pt x="204" y="426"/>
                  <a:pt x="213" y="427"/>
                  <a:pt x="222" y="428"/>
                </a:cubicBezTo>
                <a:cubicBezTo>
                  <a:pt x="235" y="467"/>
                  <a:pt x="235" y="467"/>
                  <a:pt x="235" y="467"/>
                </a:cubicBezTo>
                <a:cubicBezTo>
                  <a:pt x="264" y="464"/>
                  <a:pt x="264" y="464"/>
                  <a:pt x="264" y="464"/>
                </a:cubicBezTo>
                <a:cubicBezTo>
                  <a:pt x="272" y="424"/>
                  <a:pt x="272" y="424"/>
                  <a:pt x="272" y="424"/>
                </a:cubicBezTo>
                <a:cubicBezTo>
                  <a:pt x="280" y="423"/>
                  <a:pt x="288" y="421"/>
                  <a:pt x="296" y="418"/>
                </a:cubicBezTo>
                <a:cubicBezTo>
                  <a:pt x="323" y="449"/>
                  <a:pt x="323" y="449"/>
                  <a:pt x="323" y="449"/>
                </a:cubicBezTo>
                <a:cubicBezTo>
                  <a:pt x="349" y="436"/>
                  <a:pt x="349" y="436"/>
                  <a:pt x="349" y="436"/>
                </a:cubicBezTo>
                <a:cubicBezTo>
                  <a:pt x="341" y="396"/>
                  <a:pt x="341" y="396"/>
                  <a:pt x="341" y="396"/>
                </a:cubicBezTo>
                <a:cubicBezTo>
                  <a:pt x="349" y="391"/>
                  <a:pt x="356" y="385"/>
                  <a:pt x="363" y="379"/>
                </a:cubicBezTo>
                <a:cubicBezTo>
                  <a:pt x="399" y="397"/>
                  <a:pt x="399" y="397"/>
                  <a:pt x="399" y="397"/>
                </a:cubicBezTo>
                <a:cubicBezTo>
                  <a:pt x="419" y="375"/>
                  <a:pt x="419" y="375"/>
                  <a:pt x="419" y="375"/>
                </a:cubicBezTo>
                <a:cubicBezTo>
                  <a:pt x="396" y="341"/>
                  <a:pt x="396" y="341"/>
                  <a:pt x="396" y="341"/>
                </a:cubicBezTo>
                <a:cubicBezTo>
                  <a:pt x="400" y="334"/>
                  <a:pt x="405" y="327"/>
                  <a:pt x="408" y="320"/>
                </a:cubicBezTo>
                <a:cubicBezTo>
                  <a:pt x="449" y="323"/>
                  <a:pt x="449" y="323"/>
                  <a:pt x="449" y="323"/>
                </a:cubicBezTo>
                <a:cubicBezTo>
                  <a:pt x="459" y="295"/>
                  <a:pt x="459" y="295"/>
                  <a:pt x="459" y="295"/>
                </a:cubicBezTo>
                <a:cubicBezTo>
                  <a:pt x="425" y="272"/>
                  <a:pt x="425" y="272"/>
                  <a:pt x="425" y="272"/>
                </a:cubicBezTo>
                <a:cubicBezTo>
                  <a:pt x="426" y="263"/>
                  <a:pt x="428" y="254"/>
                  <a:pt x="428" y="245"/>
                </a:cubicBezTo>
                <a:close/>
                <a:moveTo>
                  <a:pt x="233" y="383"/>
                </a:moveTo>
                <a:cubicBezTo>
                  <a:pt x="151" y="383"/>
                  <a:pt x="84" y="316"/>
                  <a:pt x="84" y="233"/>
                </a:cubicBezTo>
                <a:cubicBezTo>
                  <a:pt x="84" y="150"/>
                  <a:pt x="151" y="83"/>
                  <a:pt x="233" y="83"/>
                </a:cubicBezTo>
                <a:cubicBezTo>
                  <a:pt x="316" y="83"/>
                  <a:pt x="383" y="150"/>
                  <a:pt x="383" y="233"/>
                </a:cubicBezTo>
                <a:cubicBezTo>
                  <a:pt x="383" y="316"/>
                  <a:pt x="316" y="383"/>
                  <a:pt x="233" y="383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ffectLst>
            <a:outerShdw blurRad="228600" dist="76200" dir="2700000" algn="tl" rotWithShape="0">
              <a:prstClr val="black">
                <a:alpha val="30000"/>
              </a:prst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" name="Oval 12"/>
          <p:cNvSpPr/>
          <p:nvPr/>
        </p:nvSpPr>
        <p:spPr>
          <a:xfrm>
            <a:off x="10554384" y="5610995"/>
            <a:ext cx="3081943" cy="3081943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571500" dist="723900" dir="2700000" algn="tl" rotWithShape="0">
              <a:prstClr val="black">
                <a:alpha val="3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Oval 13"/>
          <p:cNvSpPr/>
          <p:nvPr/>
        </p:nvSpPr>
        <p:spPr>
          <a:xfrm>
            <a:off x="10643139" y="5699750"/>
            <a:ext cx="2904431" cy="2904431"/>
          </a:xfrm>
          <a:prstGeom prst="ellipse">
            <a:avLst/>
          </a:prstGeom>
          <a:gradFill flip="none" rotWithShape="1">
            <a:gsLst>
              <a:gs pos="0">
                <a:schemeClr val="bg1">
                  <a:lumMod val="85000"/>
                </a:schemeClr>
              </a:gs>
              <a:gs pos="24000">
                <a:schemeClr val="bg1">
                  <a:lumMod val="95000"/>
                </a:schemeClr>
              </a:gs>
            </a:gsLst>
            <a:lin ang="13500000" scaled="1"/>
            <a:tileRect/>
          </a:gradFill>
          <a:ln>
            <a:noFill/>
          </a:ln>
          <a:effectLst>
            <a:outerShdw blurRad="571500" dist="723900" dir="2700000" algn="tl" rotWithShape="0">
              <a:prstClr val="black">
                <a:alpha val="3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TextBox 16"/>
          <p:cNvSpPr txBox="1"/>
          <p:nvPr/>
        </p:nvSpPr>
        <p:spPr>
          <a:xfrm>
            <a:off x="-1" y="508608"/>
            <a:ext cx="24387175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a-IR" sz="9600" b="1" dirty="0">
                <a:effectLst>
                  <a:glow>
                    <a:srgbClr val="FF3399">
                      <a:alpha val="24000"/>
                    </a:srgbClr>
                  </a:glow>
                </a:effectLst>
                <a:latin typeface="Shabnam" panose="020B0603030804020204" pitchFamily="34" charset="-78"/>
                <a:cs typeface="Shabnam" panose="020B0603030804020204" pitchFamily="34" charset="-78"/>
              </a:rPr>
              <a:t>تیتر عنوان خود را وارد نمایید</a:t>
            </a:r>
            <a:endParaRPr lang="en-US" sz="9600" b="1" dirty="0">
              <a:solidFill>
                <a:srgbClr val="FF3399"/>
              </a:solidFill>
              <a:effectLst>
                <a:glow>
                  <a:srgbClr val="FF3399">
                    <a:alpha val="24000"/>
                  </a:srgbClr>
                </a:glow>
              </a:effectLst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0" y="1984107"/>
            <a:ext cx="2438717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a-IR" sz="2400" dirty="0">
                <a:solidFill>
                  <a:srgbClr val="100F3D"/>
                </a:solidFill>
                <a:effectLst>
                  <a:glow>
                    <a:srgbClr val="FF3399">
                      <a:alpha val="24000"/>
                    </a:srgbClr>
                  </a:glow>
                </a:effectLst>
                <a:latin typeface="Vazir" panose="020B0603030804020204" pitchFamily="34" charset="-78"/>
                <a:cs typeface="Vazir" panose="020B0603030804020204" pitchFamily="34" charset="-78"/>
              </a:rPr>
              <a:t>زیر عنوان خود را در این قسمت بنویسید</a:t>
            </a:r>
            <a:endParaRPr lang="en-US" sz="2400" dirty="0">
              <a:solidFill>
                <a:srgbClr val="100F3D"/>
              </a:solidFill>
              <a:effectLst>
                <a:glow>
                  <a:srgbClr val="FF3399">
                    <a:alpha val="24000"/>
                  </a:srgbClr>
                </a:glow>
              </a:effectLst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  <p:grpSp>
        <p:nvGrpSpPr>
          <p:cNvPr id="19" name="Group 18"/>
          <p:cNvGrpSpPr/>
          <p:nvPr/>
        </p:nvGrpSpPr>
        <p:grpSpPr>
          <a:xfrm>
            <a:off x="17542289" y="7731166"/>
            <a:ext cx="6379199" cy="5675121"/>
            <a:chOff x="11816557" y="7756415"/>
            <a:chExt cx="6379199" cy="5675121"/>
          </a:xfrm>
        </p:grpSpPr>
        <p:grpSp>
          <p:nvGrpSpPr>
            <p:cNvPr id="20" name="Group 19"/>
            <p:cNvGrpSpPr/>
            <p:nvPr/>
          </p:nvGrpSpPr>
          <p:grpSpPr>
            <a:xfrm flipH="1">
              <a:off x="11816557" y="7756415"/>
              <a:ext cx="4085157" cy="4054242"/>
              <a:chOff x="3059082" y="5908837"/>
              <a:chExt cx="4085157" cy="4054242"/>
            </a:xfrm>
          </p:grpSpPr>
          <p:sp>
            <p:nvSpPr>
              <p:cNvPr id="24" name="Arc 23"/>
              <p:cNvSpPr/>
              <p:nvPr/>
            </p:nvSpPr>
            <p:spPr>
              <a:xfrm flipV="1">
                <a:off x="3059082" y="5908837"/>
                <a:ext cx="4085157" cy="4019550"/>
              </a:xfrm>
              <a:prstGeom prst="arc">
                <a:avLst>
                  <a:gd name="adj1" fmla="val 17143018"/>
                  <a:gd name="adj2" fmla="val 20231147"/>
                </a:avLst>
              </a:prstGeom>
              <a:ln>
                <a:solidFill>
                  <a:schemeClr val="bg1">
                    <a:lumMod val="75000"/>
                  </a:schemeClr>
                </a:solidFill>
                <a:prstDash val="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5" name="Oval 24"/>
              <p:cNvSpPr/>
              <p:nvPr/>
            </p:nvSpPr>
            <p:spPr>
              <a:xfrm>
                <a:off x="5523918" y="9748418"/>
                <a:ext cx="214661" cy="214661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1" name="Group 20"/>
            <p:cNvGrpSpPr/>
            <p:nvPr/>
          </p:nvGrpSpPr>
          <p:grpSpPr>
            <a:xfrm>
              <a:off x="13607671" y="11469461"/>
              <a:ext cx="4588085" cy="1962075"/>
              <a:chOff x="3894838" y="10606073"/>
              <a:chExt cx="4588085" cy="1962075"/>
            </a:xfrm>
          </p:grpSpPr>
          <p:sp>
            <p:nvSpPr>
              <p:cNvPr id="22" name="TextBox 21"/>
              <p:cNvSpPr txBox="1"/>
              <p:nvPr/>
            </p:nvSpPr>
            <p:spPr>
              <a:xfrm>
                <a:off x="3894839" y="10606073"/>
                <a:ext cx="4588084" cy="52322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/>
                <a:r>
                  <a:rPr lang="fa-IR" sz="2800" b="1" dirty="0">
                    <a:solidFill>
                      <a:schemeClr val="accent1">
                        <a:lumMod val="50000"/>
                      </a:schemeClr>
                    </a:solidFill>
                    <a:effectLst>
                      <a:glow>
                        <a:srgbClr val="FF3399">
                          <a:alpha val="24000"/>
                        </a:srgbClr>
                      </a:glow>
                    </a:effectLst>
                    <a:latin typeface="Shabnam" panose="020B0603030804020204" pitchFamily="34" charset="-78"/>
                    <a:cs typeface="Shabnam" panose="020B0603030804020204" pitchFamily="34" charset="-78"/>
                  </a:rPr>
                  <a:t>تیتر عنوان را بنویسید</a:t>
                </a:r>
                <a:endParaRPr lang="en-US" sz="2800" b="1" dirty="0">
                  <a:solidFill>
                    <a:schemeClr val="accent1">
                      <a:lumMod val="50000"/>
                    </a:schemeClr>
                  </a:solidFill>
                  <a:effectLst>
                    <a:glow>
                      <a:srgbClr val="FF3399">
                        <a:alpha val="24000"/>
                      </a:srgbClr>
                    </a:glow>
                  </a:effectLst>
                  <a:latin typeface="Shabnam" panose="020B0603030804020204" pitchFamily="34" charset="-78"/>
                  <a:cs typeface="Shabnam" panose="020B0603030804020204" pitchFamily="34" charset="-78"/>
                </a:endParaRPr>
              </a:p>
            </p:txBody>
          </p:sp>
          <p:sp>
            <p:nvSpPr>
              <p:cNvPr id="23" name="TextBox 22"/>
              <p:cNvSpPr txBox="1"/>
              <p:nvPr/>
            </p:nvSpPr>
            <p:spPr>
              <a:xfrm>
                <a:off x="3894838" y="11129293"/>
                <a:ext cx="4588083" cy="143885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justLow" rtl="1">
                  <a:lnSpc>
                    <a:spcPct val="150000"/>
                  </a:lnSpc>
                </a:pPr>
                <a:r>
                  <a:rPr lang="fa-IR" sz="2000" dirty="0">
                    <a:solidFill>
                      <a:srgbClr val="16191F"/>
                    </a:solidFill>
                    <a:latin typeface="Vazir" panose="020B0603030804020204" pitchFamily="34" charset="-78"/>
                    <a:cs typeface="Vazir" panose="020B0603030804020204" pitchFamily="34" charset="-78"/>
                  </a:rPr>
                  <a:t>فروشگاه مینارو ارائه دهنده انواع فایل های کاربردی با بهترین کیفیت این متن تست می باشد</a:t>
                </a:r>
                <a:endParaRPr lang="en-US" sz="1800" b="1" dirty="0">
                  <a:solidFill>
                    <a:schemeClr val="bg1">
                      <a:lumMod val="65000"/>
                    </a:schemeClr>
                  </a:solidFill>
                  <a:effectLst>
                    <a:glow>
                      <a:srgbClr val="FF3399">
                        <a:alpha val="24000"/>
                      </a:srgbClr>
                    </a:glow>
                  </a:effectLst>
                  <a:latin typeface="Lato" panose="020F0502020204030203" pitchFamily="34" charset="0"/>
                </a:endParaRPr>
              </a:p>
            </p:txBody>
          </p:sp>
        </p:grpSp>
      </p:grpSp>
      <p:sp>
        <p:nvSpPr>
          <p:cNvPr id="37" name="Freeform 5"/>
          <p:cNvSpPr>
            <a:spLocks noEditPoints="1"/>
          </p:cNvSpPr>
          <p:nvPr/>
        </p:nvSpPr>
        <p:spPr bwMode="auto">
          <a:xfrm>
            <a:off x="13735635" y="6694809"/>
            <a:ext cx="4572000" cy="4568355"/>
          </a:xfrm>
          <a:custGeom>
            <a:avLst/>
            <a:gdLst>
              <a:gd name="T0" fmla="*/ 467 w 467"/>
              <a:gd name="T1" fmla="*/ 232 h 467"/>
              <a:gd name="T2" fmla="*/ 425 w 467"/>
              <a:gd name="T3" fmla="*/ 195 h 467"/>
              <a:gd name="T4" fmla="*/ 449 w 467"/>
              <a:gd name="T5" fmla="*/ 144 h 467"/>
              <a:gd name="T6" fmla="*/ 396 w 467"/>
              <a:gd name="T7" fmla="*/ 126 h 467"/>
              <a:gd name="T8" fmla="*/ 397 w 467"/>
              <a:gd name="T9" fmla="*/ 67 h 467"/>
              <a:gd name="T10" fmla="*/ 341 w 467"/>
              <a:gd name="T11" fmla="*/ 71 h 467"/>
              <a:gd name="T12" fmla="*/ 323 w 467"/>
              <a:gd name="T13" fmla="*/ 18 h 467"/>
              <a:gd name="T14" fmla="*/ 272 w 467"/>
              <a:gd name="T15" fmla="*/ 42 h 467"/>
              <a:gd name="T16" fmla="*/ 232 w 467"/>
              <a:gd name="T17" fmla="*/ 0 h 467"/>
              <a:gd name="T18" fmla="*/ 195 w 467"/>
              <a:gd name="T19" fmla="*/ 42 h 467"/>
              <a:gd name="T20" fmla="*/ 144 w 467"/>
              <a:gd name="T21" fmla="*/ 17 h 467"/>
              <a:gd name="T22" fmla="*/ 126 w 467"/>
              <a:gd name="T23" fmla="*/ 71 h 467"/>
              <a:gd name="T24" fmla="*/ 68 w 467"/>
              <a:gd name="T25" fmla="*/ 69 h 467"/>
              <a:gd name="T26" fmla="*/ 71 w 467"/>
              <a:gd name="T27" fmla="*/ 125 h 467"/>
              <a:gd name="T28" fmla="*/ 18 w 467"/>
              <a:gd name="T29" fmla="*/ 144 h 467"/>
              <a:gd name="T30" fmla="*/ 42 w 467"/>
              <a:gd name="T31" fmla="*/ 194 h 467"/>
              <a:gd name="T32" fmla="*/ 0 w 467"/>
              <a:gd name="T33" fmla="*/ 235 h 467"/>
              <a:gd name="T34" fmla="*/ 42 w 467"/>
              <a:gd name="T35" fmla="*/ 272 h 467"/>
              <a:gd name="T36" fmla="*/ 17 w 467"/>
              <a:gd name="T37" fmla="*/ 323 h 467"/>
              <a:gd name="T38" fmla="*/ 71 w 467"/>
              <a:gd name="T39" fmla="*/ 341 h 467"/>
              <a:gd name="T40" fmla="*/ 70 w 467"/>
              <a:gd name="T41" fmla="*/ 399 h 467"/>
              <a:gd name="T42" fmla="*/ 126 w 467"/>
              <a:gd name="T43" fmla="*/ 396 h 467"/>
              <a:gd name="T44" fmla="*/ 144 w 467"/>
              <a:gd name="T45" fmla="*/ 449 h 467"/>
              <a:gd name="T46" fmla="*/ 195 w 467"/>
              <a:gd name="T47" fmla="*/ 424 h 467"/>
              <a:gd name="T48" fmla="*/ 235 w 467"/>
              <a:gd name="T49" fmla="*/ 467 h 467"/>
              <a:gd name="T50" fmla="*/ 272 w 467"/>
              <a:gd name="T51" fmla="*/ 424 h 467"/>
              <a:gd name="T52" fmla="*/ 323 w 467"/>
              <a:gd name="T53" fmla="*/ 449 h 467"/>
              <a:gd name="T54" fmla="*/ 341 w 467"/>
              <a:gd name="T55" fmla="*/ 396 h 467"/>
              <a:gd name="T56" fmla="*/ 399 w 467"/>
              <a:gd name="T57" fmla="*/ 397 h 467"/>
              <a:gd name="T58" fmla="*/ 396 w 467"/>
              <a:gd name="T59" fmla="*/ 341 h 467"/>
              <a:gd name="T60" fmla="*/ 449 w 467"/>
              <a:gd name="T61" fmla="*/ 323 h 467"/>
              <a:gd name="T62" fmla="*/ 425 w 467"/>
              <a:gd name="T63" fmla="*/ 272 h 467"/>
              <a:gd name="T64" fmla="*/ 233 w 467"/>
              <a:gd name="T65" fmla="*/ 383 h 467"/>
              <a:gd name="T66" fmla="*/ 233 w 467"/>
              <a:gd name="T67" fmla="*/ 83 h 467"/>
              <a:gd name="T68" fmla="*/ 233 w 467"/>
              <a:gd name="T69" fmla="*/ 383 h 4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467" h="467">
                <a:moveTo>
                  <a:pt x="428" y="245"/>
                </a:moveTo>
                <a:cubicBezTo>
                  <a:pt x="467" y="232"/>
                  <a:pt x="467" y="232"/>
                  <a:pt x="467" y="232"/>
                </a:cubicBezTo>
                <a:cubicBezTo>
                  <a:pt x="465" y="202"/>
                  <a:pt x="465" y="202"/>
                  <a:pt x="465" y="202"/>
                </a:cubicBezTo>
                <a:cubicBezTo>
                  <a:pt x="425" y="195"/>
                  <a:pt x="425" y="195"/>
                  <a:pt x="425" y="195"/>
                </a:cubicBezTo>
                <a:cubicBezTo>
                  <a:pt x="423" y="187"/>
                  <a:pt x="421" y="179"/>
                  <a:pt x="418" y="171"/>
                </a:cubicBezTo>
                <a:cubicBezTo>
                  <a:pt x="449" y="144"/>
                  <a:pt x="449" y="144"/>
                  <a:pt x="449" y="144"/>
                </a:cubicBezTo>
                <a:cubicBezTo>
                  <a:pt x="436" y="117"/>
                  <a:pt x="436" y="117"/>
                  <a:pt x="436" y="117"/>
                </a:cubicBezTo>
                <a:cubicBezTo>
                  <a:pt x="396" y="126"/>
                  <a:pt x="396" y="126"/>
                  <a:pt x="396" y="126"/>
                </a:cubicBezTo>
                <a:cubicBezTo>
                  <a:pt x="391" y="118"/>
                  <a:pt x="385" y="111"/>
                  <a:pt x="379" y="104"/>
                </a:cubicBezTo>
                <a:cubicBezTo>
                  <a:pt x="397" y="67"/>
                  <a:pt x="397" y="67"/>
                  <a:pt x="397" y="67"/>
                </a:cubicBezTo>
                <a:cubicBezTo>
                  <a:pt x="375" y="48"/>
                  <a:pt x="375" y="48"/>
                  <a:pt x="375" y="48"/>
                </a:cubicBezTo>
                <a:cubicBezTo>
                  <a:pt x="341" y="71"/>
                  <a:pt x="341" y="71"/>
                  <a:pt x="341" y="71"/>
                </a:cubicBezTo>
                <a:cubicBezTo>
                  <a:pt x="334" y="66"/>
                  <a:pt x="327" y="62"/>
                  <a:pt x="320" y="58"/>
                </a:cubicBezTo>
                <a:cubicBezTo>
                  <a:pt x="323" y="18"/>
                  <a:pt x="323" y="18"/>
                  <a:pt x="323" y="18"/>
                </a:cubicBezTo>
                <a:cubicBezTo>
                  <a:pt x="295" y="8"/>
                  <a:pt x="295" y="8"/>
                  <a:pt x="295" y="8"/>
                </a:cubicBezTo>
                <a:cubicBezTo>
                  <a:pt x="272" y="42"/>
                  <a:pt x="272" y="42"/>
                  <a:pt x="272" y="42"/>
                </a:cubicBezTo>
                <a:cubicBezTo>
                  <a:pt x="263" y="40"/>
                  <a:pt x="254" y="39"/>
                  <a:pt x="245" y="39"/>
                </a:cubicBezTo>
                <a:cubicBezTo>
                  <a:pt x="232" y="0"/>
                  <a:pt x="232" y="0"/>
                  <a:pt x="232" y="0"/>
                </a:cubicBezTo>
                <a:cubicBezTo>
                  <a:pt x="203" y="2"/>
                  <a:pt x="203" y="2"/>
                  <a:pt x="203" y="2"/>
                </a:cubicBezTo>
                <a:cubicBezTo>
                  <a:pt x="195" y="42"/>
                  <a:pt x="195" y="42"/>
                  <a:pt x="195" y="42"/>
                </a:cubicBezTo>
                <a:cubicBezTo>
                  <a:pt x="187" y="44"/>
                  <a:pt x="179" y="46"/>
                  <a:pt x="171" y="49"/>
                </a:cubicBezTo>
                <a:cubicBezTo>
                  <a:pt x="144" y="17"/>
                  <a:pt x="144" y="17"/>
                  <a:pt x="144" y="17"/>
                </a:cubicBezTo>
                <a:cubicBezTo>
                  <a:pt x="117" y="30"/>
                  <a:pt x="117" y="30"/>
                  <a:pt x="117" y="30"/>
                </a:cubicBezTo>
                <a:cubicBezTo>
                  <a:pt x="126" y="71"/>
                  <a:pt x="126" y="71"/>
                  <a:pt x="126" y="71"/>
                </a:cubicBezTo>
                <a:cubicBezTo>
                  <a:pt x="118" y="76"/>
                  <a:pt x="111" y="81"/>
                  <a:pt x="104" y="87"/>
                </a:cubicBezTo>
                <a:cubicBezTo>
                  <a:pt x="68" y="69"/>
                  <a:pt x="68" y="69"/>
                  <a:pt x="68" y="69"/>
                </a:cubicBezTo>
                <a:cubicBezTo>
                  <a:pt x="48" y="92"/>
                  <a:pt x="48" y="92"/>
                  <a:pt x="48" y="92"/>
                </a:cubicBezTo>
                <a:cubicBezTo>
                  <a:pt x="71" y="125"/>
                  <a:pt x="71" y="125"/>
                  <a:pt x="71" y="125"/>
                </a:cubicBezTo>
                <a:cubicBezTo>
                  <a:pt x="67" y="132"/>
                  <a:pt x="62" y="139"/>
                  <a:pt x="59" y="147"/>
                </a:cubicBezTo>
                <a:cubicBezTo>
                  <a:pt x="18" y="144"/>
                  <a:pt x="18" y="144"/>
                  <a:pt x="18" y="144"/>
                </a:cubicBezTo>
                <a:cubicBezTo>
                  <a:pt x="8" y="172"/>
                  <a:pt x="8" y="172"/>
                  <a:pt x="8" y="172"/>
                </a:cubicBezTo>
                <a:cubicBezTo>
                  <a:pt x="42" y="194"/>
                  <a:pt x="42" y="194"/>
                  <a:pt x="42" y="194"/>
                </a:cubicBezTo>
                <a:cubicBezTo>
                  <a:pt x="41" y="203"/>
                  <a:pt x="39" y="212"/>
                  <a:pt x="39" y="222"/>
                </a:cubicBezTo>
                <a:cubicBezTo>
                  <a:pt x="0" y="235"/>
                  <a:pt x="0" y="235"/>
                  <a:pt x="0" y="235"/>
                </a:cubicBezTo>
                <a:cubicBezTo>
                  <a:pt x="2" y="264"/>
                  <a:pt x="2" y="264"/>
                  <a:pt x="2" y="264"/>
                </a:cubicBezTo>
                <a:cubicBezTo>
                  <a:pt x="42" y="272"/>
                  <a:pt x="42" y="272"/>
                  <a:pt x="42" y="272"/>
                </a:cubicBezTo>
                <a:cubicBezTo>
                  <a:pt x="44" y="280"/>
                  <a:pt x="46" y="288"/>
                  <a:pt x="49" y="296"/>
                </a:cubicBezTo>
                <a:cubicBezTo>
                  <a:pt x="17" y="323"/>
                  <a:pt x="17" y="323"/>
                  <a:pt x="17" y="323"/>
                </a:cubicBezTo>
                <a:cubicBezTo>
                  <a:pt x="31" y="349"/>
                  <a:pt x="31" y="349"/>
                  <a:pt x="31" y="349"/>
                </a:cubicBezTo>
                <a:cubicBezTo>
                  <a:pt x="71" y="341"/>
                  <a:pt x="71" y="341"/>
                  <a:pt x="71" y="341"/>
                </a:cubicBezTo>
                <a:cubicBezTo>
                  <a:pt x="76" y="349"/>
                  <a:pt x="82" y="356"/>
                  <a:pt x="88" y="363"/>
                </a:cubicBezTo>
                <a:cubicBezTo>
                  <a:pt x="70" y="399"/>
                  <a:pt x="70" y="399"/>
                  <a:pt x="70" y="399"/>
                </a:cubicBezTo>
                <a:cubicBezTo>
                  <a:pt x="92" y="419"/>
                  <a:pt x="92" y="419"/>
                  <a:pt x="92" y="419"/>
                </a:cubicBezTo>
                <a:cubicBezTo>
                  <a:pt x="126" y="396"/>
                  <a:pt x="126" y="396"/>
                  <a:pt x="126" y="396"/>
                </a:cubicBezTo>
                <a:cubicBezTo>
                  <a:pt x="133" y="400"/>
                  <a:pt x="140" y="404"/>
                  <a:pt x="147" y="408"/>
                </a:cubicBezTo>
                <a:cubicBezTo>
                  <a:pt x="144" y="449"/>
                  <a:pt x="144" y="449"/>
                  <a:pt x="144" y="449"/>
                </a:cubicBezTo>
                <a:cubicBezTo>
                  <a:pt x="172" y="458"/>
                  <a:pt x="172" y="458"/>
                  <a:pt x="172" y="458"/>
                </a:cubicBezTo>
                <a:cubicBezTo>
                  <a:pt x="195" y="424"/>
                  <a:pt x="195" y="424"/>
                  <a:pt x="195" y="424"/>
                </a:cubicBezTo>
                <a:cubicBezTo>
                  <a:pt x="204" y="426"/>
                  <a:pt x="213" y="427"/>
                  <a:pt x="222" y="428"/>
                </a:cubicBezTo>
                <a:cubicBezTo>
                  <a:pt x="235" y="467"/>
                  <a:pt x="235" y="467"/>
                  <a:pt x="235" y="467"/>
                </a:cubicBezTo>
                <a:cubicBezTo>
                  <a:pt x="264" y="464"/>
                  <a:pt x="264" y="464"/>
                  <a:pt x="264" y="464"/>
                </a:cubicBezTo>
                <a:cubicBezTo>
                  <a:pt x="272" y="424"/>
                  <a:pt x="272" y="424"/>
                  <a:pt x="272" y="424"/>
                </a:cubicBezTo>
                <a:cubicBezTo>
                  <a:pt x="280" y="423"/>
                  <a:pt x="288" y="421"/>
                  <a:pt x="296" y="418"/>
                </a:cubicBezTo>
                <a:cubicBezTo>
                  <a:pt x="323" y="449"/>
                  <a:pt x="323" y="449"/>
                  <a:pt x="323" y="449"/>
                </a:cubicBezTo>
                <a:cubicBezTo>
                  <a:pt x="349" y="436"/>
                  <a:pt x="349" y="436"/>
                  <a:pt x="349" y="436"/>
                </a:cubicBezTo>
                <a:cubicBezTo>
                  <a:pt x="341" y="396"/>
                  <a:pt x="341" y="396"/>
                  <a:pt x="341" y="396"/>
                </a:cubicBezTo>
                <a:cubicBezTo>
                  <a:pt x="349" y="391"/>
                  <a:pt x="356" y="385"/>
                  <a:pt x="363" y="379"/>
                </a:cubicBezTo>
                <a:cubicBezTo>
                  <a:pt x="399" y="397"/>
                  <a:pt x="399" y="397"/>
                  <a:pt x="399" y="397"/>
                </a:cubicBezTo>
                <a:cubicBezTo>
                  <a:pt x="419" y="375"/>
                  <a:pt x="419" y="375"/>
                  <a:pt x="419" y="375"/>
                </a:cubicBezTo>
                <a:cubicBezTo>
                  <a:pt x="396" y="341"/>
                  <a:pt x="396" y="341"/>
                  <a:pt x="396" y="341"/>
                </a:cubicBezTo>
                <a:cubicBezTo>
                  <a:pt x="400" y="334"/>
                  <a:pt x="405" y="327"/>
                  <a:pt x="408" y="320"/>
                </a:cubicBezTo>
                <a:cubicBezTo>
                  <a:pt x="449" y="323"/>
                  <a:pt x="449" y="323"/>
                  <a:pt x="449" y="323"/>
                </a:cubicBezTo>
                <a:cubicBezTo>
                  <a:pt x="459" y="295"/>
                  <a:pt x="459" y="295"/>
                  <a:pt x="459" y="295"/>
                </a:cubicBezTo>
                <a:cubicBezTo>
                  <a:pt x="425" y="272"/>
                  <a:pt x="425" y="272"/>
                  <a:pt x="425" y="272"/>
                </a:cubicBezTo>
                <a:cubicBezTo>
                  <a:pt x="426" y="263"/>
                  <a:pt x="428" y="254"/>
                  <a:pt x="428" y="245"/>
                </a:cubicBezTo>
                <a:close/>
                <a:moveTo>
                  <a:pt x="233" y="383"/>
                </a:moveTo>
                <a:cubicBezTo>
                  <a:pt x="151" y="383"/>
                  <a:pt x="84" y="316"/>
                  <a:pt x="84" y="233"/>
                </a:cubicBezTo>
                <a:cubicBezTo>
                  <a:pt x="84" y="150"/>
                  <a:pt x="151" y="83"/>
                  <a:pt x="233" y="83"/>
                </a:cubicBezTo>
                <a:cubicBezTo>
                  <a:pt x="316" y="83"/>
                  <a:pt x="383" y="150"/>
                  <a:pt x="383" y="233"/>
                </a:cubicBezTo>
                <a:cubicBezTo>
                  <a:pt x="383" y="316"/>
                  <a:pt x="316" y="383"/>
                  <a:pt x="233" y="383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  <a:effectLst>
            <a:outerShdw blurRad="228600" dist="76200" dir="2700000" algn="tl" rotWithShape="0">
              <a:prstClr val="black">
                <a:alpha val="30000"/>
              </a:prst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8" name="Oval 37"/>
          <p:cNvSpPr/>
          <p:nvPr/>
        </p:nvSpPr>
        <p:spPr>
          <a:xfrm>
            <a:off x="14480664" y="7438015"/>
            <a:ext cx="3081943" cy="3081943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571500" dist="723900" dir="2700000" algn="tl" rotWithShape="0">
              <a:prstClr val="black">
                <a:alpha val="3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9" name="Oval 38"/>
          <p:cNvSpPr/>
          <p:nvPr/>
        </p:nvSpPr>
        <p:spPr>
          <a:xfrm>
            <a:off x="14569419" y="7526770"/>
            <a:ext cx="2904431" cy="2904431"/>
          </a:xfrm>
          <a:prstGeom prst="ellipse">
            <a:avLst/>
          </a:prstGeom>
          <a:gradFill flip="none" rotWithShape="1">
            <a:gsLst>
              <a:gs pos="0">
                <a:schemeClr val="bg1">
                  <a:lumMod val="85000"/>
                </a:schemeClr>
              </a:gs>
              <a:gs pos="24000">
                <a:schemeClr val="bg1">
                  <a:lumMod val="95000"/>
                </a:schemeClr>
              </a:gs>
            </a:gsLst>
            <a:lin ang="13500000" scaled="1"/>
            <a:tileRect/>
          </a:gradFill>
          <a:ln>
            <a:noFill/>
          </a:ln>
          <a:effectLst>
            <a:outerShdw blurRad="571500" dist="723900" dir="2700000" algn="tl" rotWithShape="0">
              <a:prstClr val="black">
                <a:alpha val="3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48" name="Group 47"/>
          <p:cNvGrpSpPr/>
          <p:nvPr/>
        </p:nvGrpSpPr>
        <p:grpSpPr>
          <a:xfrm flipV="1">
            <a:off x="13378444" y="2538644"/>
            <a:ext cx="6379199" cy="5736022"/>
            <a:chOff x="11816557" y="7756415"/>
            <a:chExt cx="6379199" cy="5736022"/>
          </a:xfrm>
        </p:grpSpPr>
        <p:grpSp>
          <p:nvGrpSpPr>
            <p:cNvPr id="49" name="Group 48"/>
            <p:cNvGrpSpPr/>
            <p:nvPr/>
          </p:nvGrpSpPr>
          <p:grpSpPr>
            <a:xfrm flipH="1">
              <a:off x="11816557" y="7756415"/>
              <a:ext cx="4085157" cy="4054242"/>
              <a:chOff x="3059082" y="5908837"/>
              <a:chExt cx="4085157" cy="4054242"/>
            </a:xfrm>
          </p:grpSpPr>
          <p:sp>
            <p:nvSpPr>
              <p:cNvPr id="53" name="Arc 52"/>
              <p:cNvSpPr/>
              <p:nvPr/>
            </p:nvSpPr>
            <p:spPr>
              <a:xfrm flipV="1">
                <a:off x="3059082" y="5908837"/>
                <a:ext cx="4085157" cy="4019550"/>
              </a:xfrm>
              <a:prstGeom prst="arc">
                <a:avLst>
                  <a:gd name="adj1" fmla="val 17143018"/>
                  <a:gd name="adj2" fmla="val 20231147"/>
                </a:avLst>
              </a:prstGeom>
              <a:ln>
                <a:solidFill>
                  <a:schemeClr val="bg1">
                    <a:lumMod val="75000"/>
                  </a:schemeClr>
                </a:solidFill>
                <a:prstDash val="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4" name="Oval 53"/>
              <p:cNvSpPr/>
              <p:nvPr/>
            </p:nvSpPr>
            <p:spPr>
              <a:xfrm>
                <a:off x="5523918" y="9748418"/>
                <a:ext cx="214661" cy="214661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50" name="Group 49"/>
            <p:cNvGrpSpPr/>
            <p:nvPr/>
          </p:nvGrpSpPr>
          <p:grpSpPr>
            <a:xfrm>
              <a:off x="13607671" y="11469461"/>
              <a:ext cx="4588085" cy="2022976"/>
              <a:chOff x="3894838" y="10606073"/>
              <a:chExt cx="4588085" cy="2022976"/>
            </a:xfrm>
          </p:grpSpPr>
          <p:sp>
            <p:nvSpPr>
              <p:cNvPr id="51" name="TextBox 50"/>
              <p:cNvSpPr txBox="1"/>
              <p:nvPr/>
            </p:nvSpPr>
            <p:spPr>
              <a:xfrm flipV="1">
                <a:off x="3894839" y="10606073"/>
                <a:ext cx="4588084" cy="52322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/>
                <a:r>
                  <a:rPr lang="fa-IR" sz="2800" b="1" dirty="0">
                    <a:solidFill>
                      <a:schemeClr val="accent1">
                        <a:lumMod val="50000"/>
                      </a:schemeClr>
                    </a:solidFill>
                    <a:effectLst>
                      <a:glow>
                        <a:srgbClr val="FF3399">
                          <a:alpha val="24000"/>
                        </a:srgbClr>
                      </a:glow>
                    </a:effectLst>
                    <a:latin typeface="Shabnam" panose="020B0603030804020204" pitchFamily="34" charset="-78"/>
                    <a:cs typeface="Shabnam" panose="020B0603030804020204" pitchFamily="34" charset="-78"/>
                  </a:rPr>
                  <a:t>تیتر عنوان را بنویسید</a:t>
                </a:r>
                <a:endParaRPr lang="en-US" sz="2800" b="1" dirty="0">
                  <a:solidFill>
                    <a:schemeClr val="accent1">
                      <a:lumMod val="50000"/>
                    </a:schemeClr>
                  </a:solidFill>
                  <a:effectLst>
                    <a:glow>
                      <a:srgbClr val="FF3399">
                        <a:alpha val="24000"/>
                      </a:srgbClr>
                    </a:glow>
                  </a:effectLst>
                  <a:latin typeface="Shabnam" panose="020B0603030804020204" pitchFamily="34" charset="-78"/>
                  <a:cs typeface="Shabnam" panose="020B0603030804020204" pitchFamily="34" charset="-78"/>
                </a:endParaRPr>
              </a:p>
            </p:txBody>
          </p:sp>
          <p:sp>
            <p:nvSpPr>
              <p:cNvPr id="52" name="TextBox 51"/>
              <p:cNvSpPr txBox="1"/>
              <p:nvPr/>
            </p:nvSpPr>
            <p:spPr>
              <a:xfrm flipV="1">
                <a:off x="3894838" y="11190194"/>
                <a:ext cx="4588083" cy="143885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justLow" rtl="1">
                  <a:lnSpc>
                    <a:spcPct val="150000"/>
                  </a:lnSpc>
                </a:pPr>
                <a:r>
                  <a:rPr lang="fa-IR" sz="2000" dirty="0">
                    <a:solidFill>
                      <a:srgbClr val="16191F"/>
                    </a:solidFill>
                    <a:latin typeface="Vazir" panose="020B0603030804020204" pitchFamily="34" charset="-78"/>
                    <a:cs typeface="Vazir" panose="020B0603030804020204" pitchFamily="34" charset="-78"/>
                  </a:rPr>
                  <a:t>فروشگاه مینارو ارائه دهنده انواع فایل های کاربردی با بهترین کیفیت این متن تست می باشد</a:t>
                </a:r>
                <a:endParaRPr lang="en-US" sz="1800" b="1" dirty="0">
                  <a:solidFill>
                    <a:schemeClr val="bg1">
                      <a:lumMod val="65000"/>
                    </a:schemeClr>
                  </a:solidFill>
                  <a:effectLst>
                    <a:glow>
                      <a:srgbClr val="FF3399">
                        <a:alpha val="24000"/>
                      </a:srgbClr>
                    </a:glow>
                  </a:effectLst>
                  <a:latin typeface="Lato" panose="020F0502020204030203" pitchFamily="34" charset="0"/>
                </a:endParaRPr>
              </a:p>
            </p:txBody>
          </p:sp>
        </p:grpSp>
      </p:grpSp>
      <p:grpSp>
        <p:nvGrpSpPr>
          <p:cNvPr id="55" name="Group 54"/>
          <p:cNvGrpSpPr/>
          <p:nvPr/>
        </p:nvGrpSpPr>
        <p:grpSpPr>
          <a:xfrm flipH="1" flipV="1">
            <a:off x="1146877" y="4365773"/>
            <a:ext cx="6379199" cy="5843596"/>
            <a:chOff x="11816557" y="7756415"/>
            <a:chExt cx="6379199" cy="5843596"/>
          </a:xfrm>
        </p:grpSpPr>
        <p:grpSp>
          <p:nvGrpSpPr>
            <p:cNvPr id="56" name="Group 55"/>
            <p:cNvGrpSpPr/>
            <p:nvPr/>
          </p:nvGrpSpPr>
          <p:grpSpPr>
            <a:xfrm flipH="1">
              <a:off x="11816557" y="7756415"/>
              <a:ext cx="4085157" cy="4054242"/>
              <a:chOff x="3059082" y="5908837"/>
              <a:chExt cx="4085157" cy="4054242"/>
            </a:xfrm>
          </p:grpSpPr>
          <p:sp>
            <p:nvSpPr>
              <p:cNvPr id="60" name="Arc 59"/>
              <p:cNvSpPr/>
              <p:nvPr/>
            </p:nvSpPr>
            <p:spPr>
              <a:xfrm flipV="1">
                <a:off x="3059082" y="5908837"/>
                <a:ext cx="4085157" cy="4019550"/>
              </a:xfrm>
              <a:prstGeom prst="arc">
                <a:avLst>
                  <a:gd name="adj1" fmla="val 17143018"/>
                  <a:gd name="adj2" fmla="val 20231147"/>
                </a:avLst>
              </a:prstGeom>
              <a:ln>
                <a:solidFill>
                  <a:schemeClr val="bg1">
                    <a:lumMod val="75000"/>
                  </a:schemeClr>
                </a:solidFill>
                <a:prstDash val="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1" name="Oval 60"/>
              <p:cNvSpPr/>
              <p:nvPr/>
            </p:nvSpPr>
            <p:spPr>
              <a:xfrm>
                <a:off x="5523918" y="9748418"/>
                <a:ext cx="214661" cy="214661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57" name="Group 56"/>
            <p:cNvGrpSpPr/>
            <p:nvPr/>
          </p:nvGrpSpPr>
          <p:grpSpPr>
            <a:xfrm>
              <a:off x="13607672" y="11469461"/>
              <a:ext cx="4588084" cy="2130550"/>
              <a:chOff x="3894839" y="10606073"/>
              <a:chExt cx="4588084" cy="2130550"/>
            </a:xfrm>
          </p:grpSpPr>
          <p:sp>
            <p:nvSpPr>
              <p:cNvPr id="58" name="TextBox 57"/>
              <p:cNvSpPr txBox="1"/>
              <p:nvPr/>
            </p:nvSpPr>
            <p:spPr>
              <a:xfrm flipV="1">
                <a:off x="3894839" y="10606073"/>
                <a:ext cx="4588084" cy="52322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/>
                <a:r>
                  <a:rPr lang="fa-IR" sz="2800" b="1" dirty="0">
                    <a:solidFill>
                      <a:schemeClr val="accent1">
                        <a:lumMod val="50000"/>
                      </a:schemeClr>
                    </a:solidFill>
                    <a:effectLst>
                      <a:glow>
                        <a:srgbClr val="FF3399">
                          <a:alpha val="24000"/>
                        </a:srgbClr>
                      </a:glow>
                    </a:effectLst>
                    <a:latin typeface="Shabnam" panose="020B0603030804020204" pitchFamily="34" charset="-78"/>
                    <a:cs typeface="Shabnam" panose="020B0603030804020204" pitchFamily="34" charset="-78"/>
                  </a:rPr>
                  <a:t>تیتر عنوان را بنویسید</a:t>
                </a:r>
                <a:endParaRPr lang="en-US" sz="2800" b="1" dirty="0">
                  <a:solidFill>
                    <a:schemeClr val="accent1">
                      <a:lumMod val="50000"/>
                    </a:schemeClr>
                  </a:solidFill>
                  <a:effectLst>
                    <a:glow>
                      <a:srgbClr val="FF3399">
                        <a:alpha val="24000"/>
                      </a:srgbClr>
                    </a:glow>
                  </a:effectLst>
                  <a:latin typeface="Shabnam" panose="020B0603030804020204" pitchFamily="34" charset="-78"/>
                  <a:cs typeface="Shabnam" panose="020B0603030804020204" pitchFamily="34" charset="-78"/>
                </a:endParaRPr>
              </a:p>
            </p:txBody>
          </p:sp>
          <p:sp>
            <p:nvSpPr>
              <p:cNvPr id="59" name="TextBox 58"/>
              <p:cNvSpPr txBox="1"/>
              <p:nvPr/>
            </p:nvSpPr>
            <p:spPr>
              <a:xfrm flipV="1">
                <a:off x="3894839" y="11297768"/>
                <a:ext cx="3884612" cy="143885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justLow" rtl="1">
                  <a:lnSpc>
                    <a:spcPct val="150000"/>
                  </a:lnSpc>
                </a:pPr>
                <a:r>
                  <a:rPr lang="fa-IR" sz="2000" dirty="0">
                    <a:solidFill>
                      <a:srgbClr val="16191F"/>
                    </a:solidFill>
                    <a:latin typeface="Vazir" panose="020B0603030804020204" pitchFamily="34" charset="-78"/>
                    <a:cs typeface="Vazir" panose="020B0603030804020204" pitchFamily="34" charset="-78"/>
                  </a:rPr>
                  <a:t>فروشگاه مینارو ارائه دهنده انواع فایل های کاربردی با بهترین کیفیت این متن تست می باشد</a:t>
                </a:r>
                <a:endParaRPr lang="en-US" sz="1800" b="1" dirty="0">
                  <a:solidFill>
                    <a:schemeClr val="bg1">
                      <a:lumMod val="65000"/>
                    </a:schemeClr>
                  </a:solidFill>
                  <a:effectLst>
                    <a:glow>
                      <a:srgbClr val="FF3399">
                        <a:alpha val="24000"/>
                      </a:srgbClr>
                    </a:glow>
                  </a:effectLst>
                  <a:latin typeface="Lato" panose="020F0502020204030203" pitchFamily="34" charset="0"/>
                </a:endParaRPr>
              </a:p>
            </p:txBody>
          </p:sp>
        </p:grpSp>
      </p:grpSp>
      <p:sp>
        <p:nvSpPr>
          <p:cNvPr id="63" name="Oval 62"/>
          <p:cNvSpPr/>
          <p:nvPr/>
        </p:nvSpPr>
        <p:spPr>
          <a:xfrm>
            <a:off x="7194868" y="8216724"/>
            <a:ext cx="2438839" cy="2438839"/>
          </a:xfrm>
          <a:prstGeom prst="ellipse">
            <a:avLst/>
          </a:prstGeom>
          <a:gradFill flip="none" rotWithShape="1">
            <a:gsLst>
              <a:gs pos="0">
                <a:schemeClr val="bg1">
                  <a:lumMod val="85000"/>
                </a:schemeClr>
              </a:gs>
              <a:gs pos="24000">
                <a:schemeClr val="bg1">
                  <a:lumMod val="95000"/>
                </a:schemeClr>
              </a:gs>
            </a:gsLst>
            <a:lin ang="13500000" scaled="1"/>
            <a:tileRect/>
          </a:gradFill>
          <a:ln>
            <a:noFill/>
          </a:ln>
          <a:effectLst>
            <a:outerShdw blurRad="571500" dist="723900" dir="2700000" algn="tl" rotWithShape="0">
              <a:prstClr val="black">
                <a:alpha val="3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4" name="Oval 63"/>
          <p:cNvSpPr/>
          <p:nvPr/>
        </p:nvSpPr>
        <p:spPr>
          <a:xfrm>
            <a:off x="10850848" y="5924881"/>
            <a:ext cx="2438839" cy="2438839"/>
          </a:xfrm>
          <a:prstGeom prst="ellipse">
            <a:avLst/>
          </a:prstGeom>
          <a:gradFill flip="none" rotWithShape="1">
            <a:gsLst>
              <a:gs pos="0">
                <a:schemeClr val="bg1">
                  <a:lumMod val="85000"/>
                </a:schemeClr>
              </a:gs>
              <a:gs pos="24000">
                <a:schemeClr val="bg1">
                  <a:lumMod val="95000"/>
                </a:schemeClr>
              </a:gs>
            </a:gsLst>
            <a:lin ang="13500000" scaled="1"/>
            <a:tileRect/>
          </a:gradFill>
          <a:ln>
            <a:noFill/>
          </a:ln>
          <a:effectLst>
            <a:outerShdw blurRad="571500" dist="723900" dir="2700000" algn="tl" rotWithShape="0">
              <a:prstClr val="black">
                <a:alpha val="3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5" name="Oval 64"/>
          <p:cNvSpPr/>
          <p:nvPr/>
        </p:nvSpPr>
        <p:spPr>
          <a:xfrm>
            <a:off x="14754692" y="7751901"/>
            <a:ext cx="2438839" cy="2438839"/>
          </a:xfrm>
          <a:prstGeom prst="ellipse">
            <a:avLst/>
          </a:prstGeom>
          <a:gradFill flip="none" rotWithShape="1">
            <a:gsLst>
              <a:gs pos="0">
                <a:schemeClr val="bg1">
                  <a:lumMod val="85000"/>
                </a:schemeClr>
              </a:gs>
              <a:gs pos="24000">
                <a:schemeClr val="bg1">
                  <a:lumMod val="95000"/>
                </a:schemeClr>
              </a:gs>
            </a:gsLst>
            <a:lin ang="13500000" scaled="1"/>
            <a:tileRect/>
          </a:gradFill>
          <a:ln>
            <a:noFill/>
          </a:ln>
          <a:effectLst>
            <a:outerShdw blurRad="571500" dist="723900" dir="2700000" algn="tl" rotWithShape="0">
              <a:prstClr val="black">
                <a:alpha val="3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5" name="TextBox 44"/>
          <p:cNvSpPr txBox="1">
            <a:spLocks/>
          </p:cNvSpPr>
          <p:nvPr/>
        </p:nvSpPr>
        <p:spPr>
          <a:xfrm>
            <a:off x="15602925" y="8466331"/>
            <a:ext cx="798303" cy="766372"/>
          </a:xfrm>
          <a:custGeom>
            <a:avLst/>
            <a:gdLst/>
            <a:ahLst/>
            <a:cxnLst/>
            <a:rect l="l" t="t" r="r" b="b"/>
            <a:pathLst>
              <a:path w="450736" h="432707">
                <a:moveTo>
                  <a:pt x="54088" y="324530"/>
                </a:moveTo>
                <a:cubicBezTo>
                  <a:pt x="49017" y="324530"/>
                  <a:pt x="44745" y="326314"/>
                  <a:pt x="41270" y="329883"/>
                </a:cubicBezTo>
                <a:cubicBezTo>
                  <a:pt x="37796" y="333451"/>
                  <a:pt x="36059" y="337677"/>
                  <a:pt x="36059" y="342560"/>
                </a:cubicBezTo>
                <a:cubicBezTo>
                  <a:pt x="36059" y="347630"/>
                  <a:pt x="37796" y="351903"/>
                  <a:pt x="41270" y="355377"/>
                </a:cubicBezTo>
                <a:cubicBezTo>
                  <a:pt x="44745" y="358852"/>
                  <a:pt x="49017" y="360589"/>
                  <a:pt x="54088" y="360589"/>
                </a:cubicBezTo>
                <a:cubicBezTo>
                  <a:pt x="58971" y="360589"/>
                  <a:pt x="63197" y="358852"/>
                  <a:pt x="66765" y="355377"/>
                </a:cubicBezTo>
                <a:cubicBezTo>
                  <a:pt x="70333" y="351903"/>
                  <a:pt x="72117" y="347630"/>
                  <a:pt x="72117" y="342560"/>
                </a:cubicBezTo>
                <a:cubicBezTo>
                  <a:pt x="72117" y="337677"/>
                  <a:pt x="70333" y="333451"/>
                  <a:pt x="66765" y="329883"/>
                </a:cubicBezTo>
                <a:cubicBezTo>
                  <a:pt x="63197" y="326314"/>
                  <a:pt x="58971" y="324530"/>
                  <a:pt x="54088" y="324530"/>
                </a:cubicBezTo>
                <a:close/>
                <a:moveTo>
                  <a:pt x="18029" y="180294"/>
                </a:moveTo>
                <a:lnTo>
                  <a:pt x="99162" y="180294"/>
                </a:lnTo>
                <a:cubicBezTo>
                  <a:pt x="104045" y="180294"/>
                  <a:pt x="108270" y="182079"/>
                  <a:pt x="111839" y="185647"/>
                </a:cubicBezTo>
                <a:cubicBezTo>
                  <a:pt x="115407" y="189215"/>
                  <a:pt x="117191" y="193441"/>
                  <a:pt x="117191" y="198324"/>
                </a:cubicBezTo>
                <a:lnTo>
                  <a:pt x="117191" y="378619"/>
                </a:lnTo>
                <a:cubicBezTo>
                  <a:pt x="117191" y="383501"/>
                  <a:pt x="115407" y="387727"/>
                  <a:pt x="111839" y="391295"/>
                </a:cubicBezTo>
                <a:cubicBezTo>
                  <a:pt x="108270" y="394864"/>
                  <a:pt x="104045" y="396648"/>
                  <a:pt x="99162" y="396648"/>
                </a:cubicBezTo>
                <a:lnTo>
                  <a:pt x="18029" y="396648"/>
                </a:lnTo>
                <a:cubicBezTo>
                  <a:pt x="13146" y="396648"/>
                  <a:pt x="8920" y="394864"/>
                  <a:pt x="5352" y="391295"/>
                </a:cubicBezTo>
                <a:cubicBezTo>
                  <a:pt x="1784" y="387727"/>
                  <a:pt x="0" y="383501"/>
                  <a:pt x="0" y="378619"/>
                </a:cubicBezTo>
                <a:lnTo>
                  <a:pt x="0" y="198324"/>
                </a:lnTo>
                <a:cubicBezTo>
                  <a:pt x="0" y="193441"/>
                  <a:pt x="1784" y="189215"/>
                  <a:pt x="5352" y="185647"/>
                </a:cubicBezTo>
                <a:cubicBezTo>
                  <a:pt x="8920" y="182079"/>
                  <a:pt x="13146" y="180294"/>
                  <a:pt x="18029" y="180294"/>
                </a:cubicBezTo>
                <a:close/>
                <a:moveTo>
                  <a:pt x="279456" y="0"/>
                </a:moveTo>
                <a:cubicBezTo>
                  <a:pt x="288095" y="0"/>
                  <a:pt x="295842" y="986"/>
                  <a:pt x="302697" y="2958"/>
                </a:cubicBezTo>
                <a:cubicBezTo>
                  <a:pt x="309552" y="4930"/>
                  <a:pt x="315187" y="7371"/>
                  <a:pt x="319600" y="10282"/>
                </a:cubicBezTo>
                <a:cubicBezTo>
                  <a:pt x="324013" y="13193"/>
                  <a:pt x="327770" y="16996"/>
                  <a:pt x="330868" y="21691"/>
                </a:cubicBezTo>
                <a:cubicBezTo>
                  <a:pt x="333967" y="26387"/>
                  <a:pt x="336221" y="30612"/>
                  <a:pt x="337630" y="34368"/>
                </a:cubicBezTo>
                <a:cubicBezTo>
                  <a:pt x="339038" y="38125"/>
                  <a:pt x="340165" y="42820"/>
                  <a:pt x="341010" y="48454"/>
                </a:cubicBezTo>
                <a:cubicBezTo>
                  <a:pt x="341855" y="54088"/>
                  <a:pt x="342325" y="58314"/>
                  <a:pt x="342419" y="61131"/>
                </a:cubicBezTo>
                <a:cubicBezTo>
                  <a:pt x="342512" y="63948"/>
                  <a:pt x="342559" y="67610"/>
                  <a:pt x="342559" y="72118"/>
                </a:cubicBezTo>
                <a:cubicBezTo>
                  <a:pt x="342559" y="79254"/>
                  <a:pt x="341667" y="86391"/>
                  <a:pt x="339883" y="93528"/>
                </a:cubicBezTo>
                <a:cubicBezTo>
                  <a:pt x="338099" y="100664"/>
                  <a:pt x="336315" y="106299"/>
                  <a:pt x="334531" y="110430"/>
                </a:cubicBezTo>
                <a:cubicBezTo>
                  <a:pt x="332747" y="114562"/>
                  <a:pt x="330164" y="119821"/>
                  <a:pt x="326784" y="126206"/>
                </a:cubicBezTo>
                <a:cubicBezTo>
                  <a:pt x="326220" y="127333"/>
                  <a:pt x="325281" y="129023"/>
                  <a:pt x="323967" y="131277"/>
                </a:cubicBezTo>
                <a:cubicBezTo>
                  <a:pt x="322652" y="133531"/>
                  <a:pt x="321619" y="135596"/>
                  <a:pt x="320868" y="137474"/>
                </a:cubicBezTo>
                <a:cubicBezTo>
                  <a:pt x="320117" y="139353"/>
                  <a:pt x="319365" y="141606"/>
                  <a:pt x="318614" y="144235"/>
                </a:cubicBezTo>
                <a:lnTo>
                  <a:pt x="396648" y="144235"/>
                </a:lnTo>
                <a:cubicBezTo>
                  <a:pt x="411297" y="144235"/>
                  <a:pt x="423974" y="149588"/>
                  <a:pt x="434679" y="160293"/>
                </a:cubicBezTo>
                <a:cubicBezTo>
                  <a:pt x="445384" y="170998"/>
                  <a:pt x="450736" y="183675"/>
                  <a:pt x="450736" y="198324"/>
                </a:cubicBezTo>
                <a:cubicBezTo>
                  <a:pt x="450736" y="214475"/>
                  <a:pt x="445571" y="228467"/>
                  <a:pt x="435242" y="240299"/>
                </a:cubicBezTo>
                <a:cubicBezTo>
                  <a:pt x="438059" y="248562"/>
                  <a:pt x="439468" y="255699"/>
                  <a:pt x="439468" y="261709"/>
                </a:cubicBezTo>
                <a:cubicBezTo>
                  <a:pt x="440031" y="275982"/>
                  <a:pt x="435993" y="288847"/>
                  <a:pt x="427354" y="300303"/>
                </a:cubicBezTo>
                <a:cubicBezTo>
                  <a:pt x="430547" y="310820"/>
                  <a:pt x="430547" y="321807"/>
                  <a:pt x="427354" y="333263"/>
                </a:cubicBezTo>
                <a:cubicBezTo>
                  <a:pt x="424537" y="343968"/>
                  <a:pt x="419466" y="352795"/>
                  <a:pt x="412142" y="359744"/>
                </a:cubicBezTo>
                <a:cubicBezTo>
                  <a:pt x="413832" y="380778"/>
                  <a:pt x="409231" y="397775"/>
                  <a:pt x="398338" y="410734"/>
                </a:cubicBezTo>
                <a:cubicBezTo>
                  <a:pt x="386318" y="425007"/>
                  <a:pt x="367819" y="432331"/>
                  <a:pt x="342841" y="432707"/>
                </a:cubicBezTo>
                <a:lnTo>
                  <a:pt x="332700" y="432707"/>
                </a:lnTo>
                <a:lnTo>
                  <a:pt x="311290" y="432707"/>
                </a:lnTo>
                <a:lnTo>
                  <a:pt x="306500" y="432707"/>
                </a:lnTo>
                <a:cubicBezTo>
                  <a:pt x="294105" y="432707"/>
                  <a:pt x="280583" y="431251"/>
                  <a:pt x="265934" y="428340"/>
                </a:cubicBezTo>
                <a:cubicBezTo>
                  <a:pt x="251285" y="425429"/>
                  <a:pt x="239876" y="422706"/>
                  <a:pt x="231706" y="420171"/>
                </a:cubicBezTo>
                <a:cubicBezTo>
                  <a:pt x="223537" y="417635"/>
                  <a:pt x="212221" y="413926"/>
                  <a:pt x="197760" y="409043"/>
                </a:cubicBezTo>
                <a:cubicBezTo>
                  <a:pt x="174660" y="400968"/>
                  <a:pt x="159823" y="396836"/>
                  <a:pt x="153250" y="396648"/>
                </a:cubicBezTo>
                <a:cubicBezTo>
                  <a:pt x="148367" y="396460"/>
                  <a:pt x="144141" y="394629"/>
                  <a:pt x="140573" y="391155"/>
                </a:cubicBezTo>
                <a:cubicBezTo>
                  <a:pt x="137005" y="387680"/>
                  <a:pt x="135221" y="383501"/>
                  <a:pt x="135221" y="378619"/>
                </a:cubicBezTo>
                <a:lnTo>
                  <a:pt x="135221" y="198042"/>
                </a:lnTo>
                <a:cubicBezTo>
                  <a:pt x="135221" y="193347"/>
                  <a:pt x="136911" y="189262"/>
                  <a:pt x="140291" y="185788"/>
                </a:cubicBezTo>
                <a:cubicBezTo>
                  <a:pt x="143672" y="182313"/>
                  <a:pt x="147710" y="180388"/>
                  <a:pt x="152405" y="180013"/>
                </a:cubicBezTo>
                <a:cubicBezTo>
                  <a:pt x="156912" y="179637"/>
                  <a:pt x="164049" y="174097"/>
                  <a:pt x="173815" y="163392"/>
                </a:cubicBezTo>
                <a:cubicBezTo>
                  <a:pt x="183581" y="152687"/>
                  <a:pt x="193065" y="141325"/>
                  <a:pt x="202268" y="129305"/>
                </a:cubicBezTo>
                <a:cubicBezTo>
                  <a:pt x="215039" y="112966"/>
                  <a:pt x="224523" y="101697"/>
                  <a:pt x="230720" y="95500"/>
                </a:cubicBezTo>
                <a:cubicBezTo>
                  <a:pt x="234101" y="92119"/>
                  <a:pt x="237012" y="87612"/>
                  <a:pt x="239453" y="81977"/>
                </a:cubicBezTo>
                <a:cubicBezTo>
                  <a:pt x="241895" y="76343"/>
                  <a:pt x="243538" y="71789"/>
                  <a:pt x="244383" y="68315"/>
                </a:cubicBezTo>
                <a:cubicBezTo>
                  <a:pt x="245228" y="64840"/>
                  <a:pt x="246496" y="59159"/>
                  <a:pt x="248186" y="51271"/>
                </a:cubicBezTo>
                <a:cubicBezTo>
                  <a:pt x="249501" y="43947"/>
                  <a:pt x="250675" y="38219"/>
                  <a:pt x="251708" y="34087"/>
                </a:cubicBezTo>
                <a:cubicBezTo>
                  <a:pt x="252741" y="29955"/>
                  <a:pt x="254572" y="25072"/>
                  <a:pt x="257201" y="19438"/>
                </a:cubicBezTo>
                <a:cubicBezTo>
                  <a:pt x="259830" y="13804"/>
                  <a:pt x="263023" y="9108"/>
                  <a:pt x="266779" y="5352"/>
                </a:cubicBezTo>
                <a:cubicBezTo>
                  <a:pt x="270348" y="1784"/>
                  <a:pt x="274573" y="0"/>
                  <a:pt x="279456" y="0"/>
                </a:cubicBezTo>
                <a:close/>
              </a:path>
            </a:pathLst>
          </a:custGeom>
          <a:solidFill>
            <a:srgbClr val="333333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spcBef>
                <a:spcPct val="0"/>
              </a:spcBef>
            </a:pPr>
            <a:endParaRPr lang="en-US" sz="4400" b="1" dirty="0">
              <a:latin typeface="FontAwesome" pitchFamily="50" charset="0"/>
              <a:ea typeface="+mj-ea"/>
              <a:cs typeface="+mj-cs"/>
            </a:endParaRPr>
          </a:p>
        </p:txBody>
      </p:sp>
      <p:sp>
        <p:nvSpPr>
          <p:cNvPr id="46" name="TextBox 45"/>
          <p:cNvSpPr txBox="1">
            <a:spLocks/>
          </p:cNvSpPr>
          <p:nvPr/>
        </p:nvSpPr>
        <p:spPr>
          <a:xfrm>
            <a:off x="11672465" y="6694809"/>
            <a:ext cx="865302" cy="704749"/>
          </a:xfrm>
          <a:custGeom>
            <a:avLst/>
            <a:gdLst/>
            <a:ahLst/>
            <a:cxnLst/>
            <a:rect l="l" t="t" r="r" b="b"/>
            <a:pathLst>
              <a:path w="576942" h="469893">
                <a:moveTo>
                  <a:pt x="459469" y="234946"/>
                </a:moveTo>
                <a:cubicBezTo>
                  <a:pt x="454398" y="234946"/>
                  <a:pt x="449750" y="237059"/>
                  <a:pt x="445525" y="241285"/>
                </a:cubicBezTo>
                <a:cubicBezTo>
                  <a:pt x="441299" y="245510"/>
                  <a:pt x="439186" y="250159"/>
                  <a:pt x="439186" y="255230"/>
                </a:cubicBezTo>
                <a:cubicBezTo>
                  <a:pt x="439186" y="260488"/>
                  <a:pt x="441299" y="265230"/>
                  <a:pt x="445525" y="269456"/>
                </a:cubicBezTo>
                <a:cubicBezTo>
                  <a:pt x="449750" y="273682"/>
                  <a:pt x="454398" y="275794"/>
                  <a:pt x="459469" y="275794"/>
                </a:cubicBezTo>
                <a:cubicBezTo>
                  <a:pt x="466794" y="275794"/>
                  <a:pt x="472897" y="273728"/>
                  <a:pt x="477780" y="269597"/>
                </a:cubicBezTo>
                <a:cubicBezTo>
                  <a:pt x="482663" y="265465"/>
                  <a:pt x="485105" y="260676"/>
                  <a:pt x="485105" y="255230"/>
                </a:cubicBezTo>
                <a:cubicBezTo>
                  <a:pt x="485105" y="249971"/>
                  <a:pt x="482663" y="245276"/>
                  <a:pt x="477780" y="241144"/>
                </a:cubicBezTo>
                <a:cubicBezTo>
                  <a:pt x="472897" y="237012"/>
                  <a:pt x="466794" y="234946"/>
                  <a:pt x="459469" y="234946"/>
                </a:cubicBezTo>
                <a:close/>
                <a:moveTo>
                  <a:pt x="347067" y="234946"/>
                </a:moveTo>
                <a:cubicBezTo>
                  <a:pt x="341996" y="234946"/>
                  <a:pt x="337348" y="237059"/>
                  <a:pt x="333122" y="241285"/>
                </a:cubicBezTo>
                <a:cubicBezTo>
                  <a:pt x="328896" y="245510"/>
                  <a:pt x="326784" y="250159"/>
                  <a:pt x="326784" y="255230"/>
                </a:cubicBezTo>
                <a:cubicBezTo>
                  <a:pt x="326784" y="260488"/>
                  <a:pt x="328896" y="265230"/>
                  <a:pt x="333122" y="269456"/>
                </a:cubicBezTo>
                <a:cubicBezTo>
                  <a:pt x="337348" y="273682"/>
                  <a:pt x="341996" y="275794"/>
                  <a:pt x="347067" y="275794"/>
                </a:cubicBezTo>
                <a:cubicBezTo>
                  <a:pt x="354579" y="275794"/>
                  <a:pt x="360730" y="273728"/>
                  <a:pt x="365519" y="269597"/>
                </a:cubicBezTo>
                <a:cubicBezTo>
                  <a:pt x="370308" y="265465"/>
                  <a:pt x="372702" y="260676"/>
                  <a:pt x="372702" y="255230"/>
                </a:cubicBezTo>
                <a:cubicBezTo>
                  <a:pt x="372702" y="249971"/>
                  <a:pt x="370308" y="245276"/>
                  <a:pt x="365519" y="241144"/>
                </a:cubicBezTo>
                <a:cubicBezTo>
                  <a:pt x="360730" y="237012"/>
                  <a:pt x="354579" y="234946"/>
                  <a:pt x="347067" y="234946"/>
                </a:cubicBezTo>
                <a:close/>
                <a:moveTo>
                  <a:pt x="403409" y="153250"/>
                </a:moveTo>
                <a:cubicBezTo>
                  <a:pt x="433646" y="153250"/>
                  <a:pt x="462099" y="159871"/>
                  <a:pt x="488767" y="173111"/>
                </a:cubicBezTo>
                <a:cubicBezTo>
                  <a:pt x="515436" y="186351"/>
                  <a:pt x="536799" y="204381"/>
                  <a:pt x="552856" y="227199"/>
                </a:cubicBezTo>
                <a:cubicBezTo>
                  <a:pt x="568914" y="250018"/>
                  <a:pt x="576942" y="274761"/>
                  <a:pt x="576942" y="301430"/>
                </a:cubicBezTo>
                <a:cubicBezTo>
                  <a:pt x="576942" y="323403"/>
                  <a:pt x="570510" y="344391"/>
                  <a:pt x="557645" y="364392"/>
                </a:cubicBezTo>
                <a:cubicBezTo>
                  <a:pt x="544780" y="384394"/>
                  <a:pt x="527361" y="402564"/>
                  <a:pt x="505388" y="418903"/>
                </a:cubicBezTo>
                <a:lnTo>
                  <a:pt x="520882" y="469893"/>
                </a:lnTo>
                <a:lnTo>
                  <a:pt x="464822" y="439186"/>
                </a:lnTo>
                <a:cubicBezTo>
                  <a:pt x="436651" y="446135"/>
                  <a:pt x="416180" y="449610"/>
                  <a:pt x="403409" y="449610"/>
                </a:cubicBezTo>
                <a:cubicBezTo>
                  <a:pt x="371669" y="449610"/>
                  <a:pt x="342466" y="442989"/>
                  <a:pt x="315797" y="429749"/>
                </a:cubicBezTo>
                <a:cubicBezTo>
                  <a:pt x="289128" y="416509"/>
                  <a:pt x="268141" y="398526"/>
                  <a:pt x="252835" y="375802"/>
                </a:cubicBezTo>
                <a:cubicBezTo>
                  <a:pt x="237528" y="353077"/>
                  <a:pt x="229875" y="328286"/>
                  <a:pt x="229875" y="301430"/>
                </a:cubicBezTo>
                <a:cubicBezTo>
                  <a:pt x="229875" y="274574"/>
                  <a:pt x="237528" y="249783"/>
                  <a:pt x="252835" y="227058"/>
                </a:cubicBezTo>
                <a:cubicBezTo>
                  <a:pt x="268141" y="204334"/>
                  <a:pt x="289128" y="186351"/>
                  <a:pt x="315797" y="173111"/>
                </a:cubicBezTo>
                <a:cubicBezTo>
                  <a:pt x="342466" y="159871"/>
                  <a:pt x="371669" y="153250"/>
                  <a:pt x="403409" y="153250"/>
                </a:cubicBezTo>
                <a:close/>
                <a:moveTo>
                  <a:pt x="280865" y="86767"/>
                </a:moveTo>
                <a:cubicBezTo>
                  <a:pt x="272789" y="86767"/>
                  <a:pt x="265652" y="89161"/>
                  <a:pt x="259455" y="93950"/>
                </a:cubicBezTo>
                <a:cubicBezTo>
                  <a:pt x="253257" y="98739"/>
                  <a:pt x="250158" y="104890"/>
                  <a:pt x="250158" y="112402"/>
                </a:cubicBezTo>
                <a:cubicBezTo>
                  <a:pt x="250158" y="119727"/>
                  <a:pt x="253257" y="125784"/>
                  <a:pt x="259455" y="130573"/>
                </a:cubicBezTo>
                <a:cubicBezTo>
                  <a:pt x="265652" y="135362"/>
                  <a:pt x="272789" y="137756"/>
                  <a:pt x="280865" y="137756"/>
                </a:cubicBezTo>
                <a:cubicBezTo>
                  <a:pt x="288565" y="137756"/>
                  <a:pt x="294716" y="135456"/>
                  <a:pt x="299317" y="130854"/>
                </a:cubicBezTo>
                <a:cubicBezTo>
                  <a:pt x="303918" y="126253"/>
                  <a:pt x="306219" y="120102"/>
                  <a:pt x="306219" y="112402"/>
                </a:cubicBezTo>
                <a:cubicBezTo>
                  <a:pt x="306219" y="104702"/>
                  <a:pt x="303918" y="98505"/>
                  <a:pt x="299317" y="93809"/>
                </a:cubicBezTo>
                <a:cubicBezTo>
                  <a:pt x="294716" y="89114"/>
                  <a:pt x="288565" y="86767"/>
                  <a:pt x="280865" y="86767"/>
                </a:cubicBezTo>
                <a:close/>
                <a:moveTo>
                  <a:pt x="137756" y="86767"/>
                </a:moveTo>
                <a:cubicBezTo>
                  <a:pt x="129680" y="86767"/>
                  <a:pt x="122544" y="89161"/>
                  <a:pt x="116346" y="93950"/>
                </a:cubicBezTo>
                <a:cubicBezTo>
                  <a:pt x="110148" y="98739"/>
                  <a:pt x="107050" y="104890"/>
                  <a:pt x="107050" y="112402"/>
                </a:cubicBezTo>
                <a:cubicBezTo>
                  <a:pt x="107050" y="119727"/>
                  <a:pt x="110148" y="125784"/>
                  <a:pt x="116346" y="130573"/>
                </a:cubicBezTo>
                <a:cubicBezTo>
                  <a:pt x="122544" y="135362"/>
                  <a:pt x="129680" y="137756"/>
                  <a:pt x="137756" y="137756"/>
                </a:cubicBezTo>
                <a:cubicBezTo>
                  <a:pt x="145456" y="137756"/>
                  <a:pt x="151654" y="135456"/>
                  <a:pt x="156349" y="130854"/>
                </a:cubicBezTo>
                <a:cubicBezTo>
                  <a:pt x="161044" y="126253"/>
                  <a:pt x="163392" y="120102"/>
                  <a:pt x="163392" y="112402"/>
                </a:cubicBezTo>
                <a:cubicBezTo>
                  <a:pt x="163392" y="104702"/>
                  <a:pt x="161044" y="98505"/>
                  <a:pt x="156349" y="93809"/>
                </a:cubicBezTo>
                <a:cubicBezTo>
                  <a:pt x="151654" y="89114"/>
                  <a:pt x="145456" y="86767"/>
                  <a:pt x="137756" y="86767"/>
                </a:cubicBezTo>
                <a:close/>
                <a:moveTo>
                  <a:pt x="204240" y="0"/>
                </a:moveTo>
                <a:cubicBezTo>
                  <a:pt x="237294" y="0"/>
                  <a:pt x="268517" y="6198"/>
                  <a:pt x="297908" y="18593"/>
                </a:cubicBezTo>
                <a:cubicBezTo>
                  <a:pt x="327300" y="30988"/>
                  <a:pt x="351903" y="48125"/>
                  <a:pt x="371716" y="70005"/>
                </a:cubicBezTo>
                <a:cubicBezTo>
                  <a:pt x="391530" y="91884"/>
                  <a:pt x="404348" y="116346"/>
                  <a:pt x="410170" y="143390"/>
                </a:cubicBezTo>
                <a:cubicBezTo>
                  <a:pt x="404348" y="142639"/>
                  <a:pt x="397775" y="142264"/>
                  <a:pt x="390450" y="142264"/>
                </a:cubicBezTo>
                <a:cubicBezTo>
                  <a:pt x="358711" y="142264"/>
                  <a:pt x="329507" y="149494"/>
                  <a:pt x="302838" y="163955"/>
                </a:cubicBezTo>
                <a:cubicBezTo>
                  <a:pt x="276170" y="178416"/>
                  <a:pt x="255182" y="197995"/>
                  <a:pt x="239876" y="222692"/>
                </a:cubicBezTo>
                <a:cubicBezTo>
                  <a:pt x="224570" y="247389"/>
                  <a:pt x="216917" y="274386"/>
                  <a:pt x="216917" y="303684"/>
                </a:cubicBezTo>
                <a:cubicBezTo>
                  <a:pt x="216917" y="318333"/>
                  <a:pt x="219076" y="332606"/>
                  <a:pt x="223396" y="346504"/>
                </a:cubicBezTo>
                <a:cubicBezTo>
                  <a:pt x="216823" y="347067"/>
                  <a:pt x="210437" y="347349"/>
                  <a:pt x="204240" y="347349"/>
                </a:cubicBezTo>
                <a:cubicBezTo>
                  <a:pt x="199357" y="347349"/>
                  <a:pt x="194661" y="347208"/>
                  <a:pt x="190154" y="346926"/>
                </a:cubicBezTo>
                <a:cubicBezTo>
                  <a:pt x="185647" y="346645"/>
                  <a:pt x="180482" y="346034"/>
                  <a:pt x="174660" y="345095"/>
                </a:cubicBezTo>
                <a:cubicBezTo>
                  <a:pt x="168838" y="344156"/>
                  <a:pt x="164659" y="343499"/>
                  <a:pt x="162124" y="343123"/>
                </a:cubicBezTo>
                <a:cubicBezTo>
                  <a:pt x="159589" y="342748"/>
                  <a:pt x="154471" y="341762"/>
                  <a:pt x="146771" y="340165"/>
                </a:cubicBezTo>
                <a:cubicBezTo>
                  <a:pt x="139071" y="338569"/>
                  <a:pt x="134375" y="337583"/>
                  <a:pt x="132685" y="337207"/>
                </a:cubicBezTo>
                <a:lnTo>
                  <a:pt x="61412" y="372984"/>
                </a:lnTo>
                <a:lnTo>
                  <a:pt x="81696" y="311572"/>
                </a:lnTo>
                <a:cubicBezTo>
                  <a:pt x="27232" y="273447"/>
                  <a:pt x="0" y="227434"/>
                  <a:pt x="0" y="173534"/>
                </a:cubicBezTo>
                <a:cubicBezTo>
                  <a:pt x="0" y="141794"/>
                  <a:pt x="9155" y="112590"/>
                  <a:pt x="27466" y="85922"/>
                </a:cubicBezTo>
                <a:cubicBezTo>
                  <a:pt x="45777" y="59253"/>
                  <a:pt x="70568" y="38266"/>
                  <a:pt x="101838" y="22959"/>
                </a:cubicBezTo>
                <a:cubicBezTo>
                  <a:pt x="133108" y="7653"/>
                  <a:pt x="167242" y="0"/>
                  <a:pt x="204240" y="0"/>
                </a:cubicBezTo>
                <a:close/>
              </a:path>
            </a:pathLst>
          </a:custGeom>
          <a:solidFill>
            <a:srgbClr val="333333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spcBef>
                <a:spcPct val="0"/>
              </a:spcBef>
            </a:pPr>
            <a:endParaRPr lang="en-US" sz="4400" b="1" dirty="0">
              <a:latin typeface="FontAwesome" pitchFamily="50" charset="0"/>
              <a:ea typeface="+mj-ea"/>
              <a:cs typeface="+mj-cs"/>
            </a:endParaRPr>
          </a:p>
        </p:txBody>
      </p:sp>
      <p:sp>
        <p:nvSpPr>
          <p:cNvPr id="47" name="TextBox 46"/>
          <p:cNvSpPr txBox="1">
            <a:spLocks/>
          </p:cNvSpPr>
          <p:nvPr/>
        </p:nvSpPr>
        <p:spPr>
          <a:xfrm>
            <a:off x="7987392" y="9020995"/>
            <a:ext cx="725674" cy="725674"/>
          </a:xfrm>
          <a:custGeom>
            <a:avLst/>
            <a:gdLst/>
            <a:ahLst/>
            <a:cxnLst/>
            <a:rect l="l" t="t" r="r" b="b"/>
            <a:pathLst>
              <a:path w="432707" h="432707">
                <a:moveTo>
                  <a:pt x="342560" y="0"/>
                </a:moveTo>
                <a:cubicBezTo>
                  <a:pt x="367538" y="0"/>
                  <a:pt x="388807" y="8780"/>
                  <a:pt x="406367" y="26340"/>
                </a:cubicBezTo>
                <a:cubicBezTo>
                  <a:pt x="423927" y="43900"/>
                  <a:pt x="432707" y="65169"/>
                  <a:pt x="432707" y="90147"/>
                </a:cubicBezTo>
                <a:cubicBezTo>
                  <a:pt x="432707" y="115125"/>
                  <a:pt x="423927" y="136395"/>
                  <a:pt x="406367" y="153955"/>
                </a:cubicBezTo>
                <a:cubicBezTo>
                  <a:pt x="388807" y="171514"/>
                  <a:pt x="367538" y="180294"/>
                  <a:pt x="342560" y="180294"/>
                </a:cubicBezTo>
                <a:cubicBezTo>
                  <a:pt x="318896" y="180294"/>
                  <a:pt x="298425" y="172219"/>
                  <a:pt x="281147" y="156067"/>
                </a:cubicBezTo>
                <a:lnTo>
                  <a:pt x="179731" y="206775"/>
                </a:lnTo>
                <a:cubicBezTo>
                  <a:pt x="180107" y="210907"/>
                  <a:pt x="180294" y="214100"/>
                  <a:pt x="180294" y="216353"/>
                </a:cubicBezTo>
                <a:cubicBezTo>
                  <a:pt x="180294" y="218607"/>
                  <a:pt x="180107" y="221800"/>
                  <a:pt x="179731" y="225931"/>
                </a:cubicBezTo>
                <a:lnTo>
                  <a:pt x="281147" y="276639"/>
                </a:lnTo>
                <a:cubicBezTo>
                  <a:pt x="298425" y="260488"/>
                  <a:pt x="318896" y="252412"/>
                  <a:pt x="342560" y="252412"/>
                </a:cubicBezTo>
                <a:cubicBezTo>
                  <a:pt x="367538" y="252412"/>
                  <a:pt x="388807" y="261192"/>
                  <a:pt x="406367" y="278752"/>
                </a:cubicBezTo>
                <a:cubicBezTo>
                  <a:pt x="423927" y="296312"/>
                  <a:pt x="432707" y="317581"/>
                  <a:pt x="432707" y="342560"/>
                </a:cubicBezTo>
                <a:cubicBezTo>
                  <a:pt x="432707" y="367538"/>
                  <a:pt x="423927" y="388807"/>
                  <a:pt x="406367" y="406367"/>
                </a:cubicBezTo>
                <a:cubicBezTo>
                  <a:pt x="388807" y="423927"/>
                  <a:pt x="367538" y="432707"/>
                  <a:pt x="342560" y="432707"/>
                </a:cubicBezTo>
                <a:cubicBezTo>
                  <a:pt x="317581" y="432707"/>
                  <a:pt x="296312" y="423927"/>
                  <a:pt x="278752" y="406367"/>
                </a:cubicBezTo>
                <a:cubicBezTo>
                  <a:pt x="261192" y="388807"/>
                  <a:pt x="252412" y="367538"/>
                  <a:pt x="252412" y="342560"/>
                </a:cubicBezTo>
                <a:cubicBezTo>
                  <a:pt x="252412" y="340306"/>
                  <a:pt x="252600" y="337113"/>
                  <a:pt x="252976" y="332981"/>
                </a:cubicBezTo>
                <a:lnTo>
                  <a:pt x="151560" y="282274"/>
                </a:lnTo>
                <a:cubicBezTo>
                  <a:pt x="134282" y="298425"/>
                  <a:pt x="113811" y="306501"/>
                  <a:pt x="90147" y="306501"/>
                </a:cubicBezTo>
                <a:cubicBezTo>
                  <a:pt x="65169" y="306501"/>
                  <a:pt x="43900" y="297721"/>
                  <a:pt x="26340" y="280161"/>
                </a:cubicBezTo>
                <a:cubicBezTo>
                  <a:pt x="8780" y="262601"/>
                  <a:pt x="0" y="241332"/>
                  <a:pt x="0" y="216353"/>
                </a:cubicBezTo>
                <a:cubicBezTo>
                  <a:pt x="0" y="191375"/>
                  <a:pt x="8780" y="170106"/>
                  <a:pt x="26340" y="152546"/>
                </a:cubicBezTo>
                <a:cubicBezTo>
                  <a:pt x="43900" y="134986"/>
                  <a:pt x="65169" y="126206"/>
                  <a:pt x="90147" y="126206"/>
                </a:cubicBezTo>
                <a:cubicBezTo>
                  <a:pt x="113811" y="126206"/>
                  <a:pt x="134282" y="134282"/>
                  <a:pt x="151560" y="150433"/>
                </a:cubicBezTo>
                <a:lnTo>
                  <a:pt x="252976" y="99725"/>
                </a:lnTo>
                <a:cubicBezTo>
                  <a:pt x="252600" y="95594"/>
                  <a:pt x="252412" y="92401"/>
                  <a:pt x="252412" y="90147"/>
                </a:cubicBezTo>
                <a:cubicBezTo>
                  <a:pt x="252412" y="65169"/>
                  <a:pt x="261192" y="43900"/>
                  <a:pt x="278752" y="26340"/>
                </a:cubicBezTo>
                <a:cubicBezTo>
                  <a:pt x="296312" y="8780"/>
                  <a:pt x="317581" y="0"/>
                  <a:pt x="342560" y="0"/>
                </a:cubicBezTo>
                <a:close/>
              </a:path>
            </a:pathLst>
          </a:custGeom>
          <a:solidFill>
            <a:srgbClr val="333333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spcBef>
                <a:spcPct val="0"/>
              </a:spcBef>
            </a:pPr>
            <a:endParaRPr lang="en-US" sz="4400" b="1" dirty="0">
              <a:latin typeface="FontAwesome" pitchFamily="50" charset="0"/>
              <a:ea typeface="+mj-ea"/>
              <a:cs typeface="+mj-cs"/>
            </a:endParaRPr>
          </a:p>
        </p:txBody>
      </p:sp>
    </p:spTree>
    <p:extLst>
      <p:ext uri="{BB962C8B-B14F-4D97-AF65-F5344CB8AC3E}">
        <p14:creationId xmlns:p14="http://schemas.microsoft.com/office/powerpoint/2010/main" val="3990561"/>
      </p:ext>
    </p:extLst>
  </p:cSld>
  <p:clrMapOvr>
    <a:masterClrMapping/>
  </p:clrMapOvr>
  <p:transition spd="med">
    <p:pull dir="u"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grpId="0" nodeType="withEffect" p14:presetBounceEnd="83000">
                                      <p:stCondLst>
                                        <p:cond delay="0"/>
                                      </p:stCondLst>
                                      <p:iterate type="wd">
                                        <p:tmPct val="4000"/>
                                      </p:iterate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83000">
                                          <p:cBhvr additive="base">
                                            <p:cTn id="7" dur="175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83000">
                                          <p:cBhvr additive="base">
                                            <p:cTn id="8" dur="175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10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1" dur="500"/>
                                            <p:tgtEl>
                                              <p:spTgt spid="5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" presetID="10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4" dur="500"/>
                                            <p:tgtEl>
                                              <p:spTgt spid="4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" presetID="10" presetClass="entr" presetSubtype="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7" dur="500"/>
                                            <p:tgtEl>
                                              <p:spTgt spid="1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" presetID="8" presetClass="emph" presetSubtype="0" accel="48000" decel="4800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Rot by="21600000">
                                          <p:cBhvr>
                                            <p:cTn id="19" dur="20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0" presetID="8" presetClass="emph" presetSubtype="0" accel="48000" decel="4800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Rot by="-21600000">
                                          <p:cBhvr>
                                            <p:cTn id="21" dur="20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2" presetID="8" presetClass="emph" presetSubtype="0" accel="48000" decel="4800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Rot by="21600000">
                                          <p:cBhvr>
                                            <p:cTn id="23" dur="20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7" grpId="0" animBg="1"/>
          <p:bldP spid="12" grpId="0" animBg="1"/>
          <p:bldP spid="17" grpId="0"/>
          <p:bldP spid="37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iterate type="wd">
                                        <p:tmPct val="4000"/>
                                      </p:iterate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75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75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10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1" dur="500"/>
                                            <p:tgtEl>
                                              <p:spTgt spid="5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" presetID="10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4" dur="500"/>
                                            <p:tgtEl>
                                              <p:spTgt spid="4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" presetID="10" presetClass="entr" presetSubtype="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7" dur="500"/>
                                            <p:tgtEl>
                                              <p:spTgt spid="1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" presetID="8" presetClass="emph" presetSubtype="0" accel="48000" decel="4800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Rot by="21600000">
                                          <p:cBhvr>
                                            <p:cTn id="19" dur="20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0" presetID="8" presetClass="emph" presetSubtype="0" accel="48000" decel="4800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Rot by="-21600000">
                                          <p:cBhvr>
                                            <p:cTn id="21" dur="20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2" presetID="8" presetClass="emph" presetSubtype="0" accel="48000" decel="4800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Rot by="21600000">
                                          <p:cBhvr>
                                            <p:cTn id="23" dur="20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7" grpId="0" animBg="1"/>
          <p:bldP spid="12" grpId="0" animBg="1"/>
          <p:bldP spid="17" grpId="0"/>
          <p:bldP spid="37" grpId="0" animBg="1"/>
        </p:bldLst>
      </p:timing>
    </mc:Fallback>
  </mc:AlternateContent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" name="Freeform 57"/>
          <p:cNvSpPr>
            <a:spLocks noEditPoints="1"/>
          </p:cNvSpPr>
          <p:nvPr/>
        </p:nvSpPr>
        <p:spPr bwMode="auto">
          <a:xfrm>
            <a:off x="1183054" y="670036"/>
            <a:ext cx="13915505" cy="13904412"/>
          </a:xfrm>
          <a:custGeom>
            <a:avLst/>
            <a:gdLst>
              <a:gd name="T0" fmla="*/ 467 w 467"/>
              <a:gd name="T1" fmla="*/ 232 h 467"/>
              <a:gd name="T2" fmla="*/ 425 w 467"/>
              <a:gd name="T3" fmla="*/ 195 h 467"/>
              <a:gd name="T4" fmla="*/ 449 w 467"/>
              <a:gd name="T5" fmla="*/ 144 h 467"/>
              <a:gd name="T6" fmla="*/ 396 w 467"/>
              <a:gd name="T7" fmla="*/ 126 h 467"/>
              <a:gd name="T8" fmla="*/ 397 w 467"/>
              <a:gd name="T9" fmla="*/ 67 h 467"/>
              <a:gd name="T10" fmla="*/ 341 w 467"/>
              <a:gd name="T11" fmla="*/ 71 h 467"/>
              <a:gd name="T12" fmla="*/ 323 w 467"/>
              <a:gd name="T13" fmla="*/ 18 h 467"/>
              <a:gd name="T14" fmla="*/ 272 w 467"/>
              <a:gd name="T15" fmla="*/ 42 h 467"/>
              <a:gd name="T16" fmla="*/ 232 w 467"/>
              <a:gd name="T17" fmla="*/ 0 h 467"/>
              <a:gd name="T18" fmla="*/ 195 w 467"/>
              <a:gd name="T19" fmla="*/ 42 h 467"/>
              <a:gd name="T20" fmla="*/ 144 w 467"/>
              <a:gd name="T21" fmla="*/ 17 h 467"/>
              <a:gd name="T22" fmla="*/ 126 w 467"/>
              <a:gd name="T23" fmla="*/ 71 h 467"/>
              <a:gd name="T24" fmla="*/ 68 w 467"/>
              <a:gd name="T25" fmla="*/ 69 h 467"/>
              <a:gd name="T26" fmla="*/ 71 w 467"/>
              <a:gd name="T27" fmla="*/ 125 h 467"/>
              <a:gd name="T28" fmla="*/ 18 w 467"/>
              <a:gd name="T29" fmla="*/ 144 h 467"/>
              <a:gd name="T30" fmla="*/ 42 w 467"/>
              <a:gd name="T31" fmla="*/ 194 h 467"/>
              <a:gd name="T32" fmla="*/ 0 w 467"/>
              <a:gd name="T33" fmla="*/ 235 h 467"/>
              <a:gd name="T34" fmla="*/ 42 w 467"/>
              <a:gd name="T35" fmla="*/ 272 h 467"/>
              <a:gd name="T36" fmla="*/ 17 w 467"/>
              <a:gd name="T37" fmla="*/ 323 h 467"/>
              <a:gd name="T38" fmla="*/ 71 w 467"/>
              <a:gd name="T39" fmla="*/ 341 h 467"/>
              <a:gd name="T40" fmla="*/ 70 w 467"/>
              <a:gd name="T41" fmla="*/ 399 h 467"/>
              <a:gd name="T42" fmla="*/ 126 w 467"/>
              <a:gd name="T43" fmla="*/ 396 h 467"/>
              <a:gd name="T44" fmla="*/ 144 w 467"/>
              <a:gd name="T45" fmla="*/ 449 h 467"/>
              <a:gd name="T46" fmla="*/ 195 w 467"/>
              <a:gd name="T47" fmla="*/ 424 h 467"/>
              <a:gd name="T48" fmla="*/ 235 w 467"/>
              <a:gd name="T49" fmla="*/ 467 h 467"/>
              <a:gd name="T50" fmla="*/ 272 w 467"/>
              <a:gd name="T51" fmla="*/ 424 h 467"/>
              <a:gd name="T52" fmla="*/ 323 w 467"/>
              <a:gd name="T53" fmla="*/ 449 h 467"/>
              <a:gd name="T54" fmla="*/ 341 w 467"/>
              <a:gd name="T55" fmla="*/ 396 h 467"/>
              <a:gd name="T56" fmla="*/ 399 w 467"/>
              <a:gd name="T57" fmla="*/ 397 h 467"/>
              <a:gd name="T58" fmla="*/ 396 w 467"/>
              <a:gd name="T59" fmla="*/ 341 h 467"/>
              <a:gd name="T60" fmla="*/ 449 w 467"/>
              <a:gd name="T61" fmla="*/ 323 h 467"/>
              <a:gd name="T62" fmla="*/ 425 w 467"/>
              <a:gd name="T63" fmla="*/ 272 h 467"/>
              <a:gd name="T64" fmla="*/ 233 w 467"/>
              <a:gd name="T65" fmla="*/ 383 h 467"/>
              <a:gd name="T66" fmla="*/ 233 w 467"/>
              <a:gd name="T67" fmla="*/ 83 h 467"/>
              <a:gd name="T68" fmla="*/ 233 w 467"/>
              <a:gd name="T69" fmla="*/ 383 h 4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467" h="467">
                <a:moveTo>
                  <a:pt x="428" y="245"/>
                </a:moveTo>
                <a:cubicBezTo>
                  <a:pt x="467" y="232"/>
                  <a:pt x="467" y="232"/>
                  <a:pt x="467" y="232"/>
                </a:cubicBezTo>
                <a:cubicBezTo>
                  <a:pt x="465" y="202"/>
                  <a:pt x="465" y="202"/>
                  <a:pt x="465" y="202"/>
                </a:cubicBezTo>
                <a:cubicBezTo>
                  <a:pt x="425" y="195"/>
                  <a:pt x="425" y="195"/>
                  <a:pt x="425" y="195"/>
                </a:cubicBezTo>
                <a:cubicBezTo>
                  <a:pt x="423" y="187"/>
                  <a:pt x="421" y="179"/>
                  <a:pt x="418" y="171"/>
                </a:cubicBezTo>
                <a:cubicBezTo>
                  <a:pt x="449" y="144"/>
                  <a:pt x="449" y="144"/>
                  <a:pt x="449" y="144"/>
                </a:cubicBezTo>
                <a:cubicBezTo>
                  <a:pt x="436" y="117"/>
                  <a:pt x="436" y="117"/>
                  <a:pt x="436" y="117"/>
                </a:cubicBezTo>
                <a:cubicBezTo>
                  <a:pt x="396" y="126"/>
                  <a:pt x="396" y="126"/>
                  <a:pt x="396" y="126"/>
                </a:cubicBezTo>
                <a:cubicBezTo>
                  <a:pt x="391" y="118"/>
                  <a:pt x="385" y="111"/>
                  <a:pt x="379" y="104"/>
                </a:cubicBezTo>
                <a:cubicBezTo>
                  <a:pt x="397" y="67"/>
                  <a:pt x="397" y="67"/>
                  <a:pt x="397" y="67"/>
                </a:cubicBezTo>
                <a:cubicBezTo>
                  <a:pt x="375" y="48"/>
                  <a:pt x="375" y="48"/>
                  <a:pt x="375" y="48"/>
                </a:cubicBezTo>
                <a:cubicBezTo>
                  <a:pt x="341" y="71"/>
                  <a:pt x="341" y="71"/>
                  <a:pt x="341" y="71"/>
                </a:cubicBezTo>
                <a:cubicBezTo>
                  <a:pt x="334" y="66"/>
                  <a:pt x="327" y="62"/>
                  <a:pt x="320" y="58"/>
                </a:cubicBezTo>
                <a:cubicBezTo>
                  <a:pt x="323" y="18"/>
                  <a:pt x="323" y="18"/>
                  <a:pt x="323" y="18"/>
                </a:cubicBezTo>
                <a:cubicBezTo>
                  <a:pt x="295" y="8"/>
                  <a:pt x="295" y="8"/>
                  <a:pt x="295" y="8"/>
                </a:cubicBezTo>
                <a:cubicBezTo>
                  <a:pt x="272" y="42"/>
                  <a:pt x="272" y="42"/>
                  <a:pt x="272" y="42"/>
                </a:cubicBezTo>
                <a:cubicBezTo>
                  <a:pt x="263" y="40"/>
                  <a:pt x="254" y="39"/>
                  <a:pt x="245" y="39"/>
                </a:cubicBezTo>
                <a:cubicBezTo>
                  <a:pt x="232" y="0"/>
                  <a:pt x="232" y="0"/>
                  <a:pt x="232" y="0"/>
                </a:cubicBezTo>
                <a:cubicBezTo>
                  <a:pt x="203" y="2"/>
                  <a:pt x="203" y="2"/>
                  <a:pt x="203" y="2"/>
                </a:cubicBezTo>
                <a:cubicBezTo>
                  <a:pt x="195" y="42"/>
                  <a:pt x="195" y="42"/>
                  <a:pt x="195" y="42"/>
                </a:cubicBezTo>
                <a:cubicBezTo>
                  <a:pt x="187" y="44"/>
                  <a:pt x="179" y="46"/>
                  <a:pt x="171" y="49"/>
                </a:cubicBezTo>
                <a:cubicBezTo>
                  <a:pt x="144" y="17"/>
                  <a:pt x="144" y="17"/>
                  <a:pt x="144" y="17"/>
                </a:cubicBezTo>
                <a:cubicBezTo>
                  <a:pt x="117" y="30"/>
                  <a:pt x="117" y="30"/>
                  <a:pt x="117" y="30"/>
                </a:cubicBezTo>
                <a:cubicBezTo>
                  <a:pt x="126" y="71"/>
                  <a:pt x="126" y="71"/>
                  <a:pt x="126" y="71"/>
                </a:cubicBezTo>
                <a:cubicBezTo>
                  <a:pt x="118" y="76"/>
                  <a:pt x="111" y="81"/>
                  <a:pt x="104" y="87"/>
                </a:cubicBezTo>
                <a:cubicBezTo>
                  <a:pt x="68" y="69"/>
                  <a:pt x="68" y="69"/>
                  <a:pt x="68" y="69"/>
                </a:cubicBezTo>
                <a:cubicBezTo>
                  <a:pt x="48" y="92"/>
                  <a:pt x="48" y="92"/>
                  <a:pt x="48" y="92"/>
                </a:cubicBezTo>
                <a:cubicBezTo>
                  <a:pt x="71" y="125"/>
                  <a:pt x="71" y="125"/>
                  <a:pt x="71" y="125"/>
                </a:cubicBezTo>
                <a:cubicBezTo>
                  <a:pt x="67" y="132"/>
                  <a:pt x="62" y="139"/>
                  <a:pt x="59" y="147"/>
                </a:cubicBezTo>
                <a:cubicBezTo>
                  <a:pt x="18" y="144"/>
                  <a:pt x="18" y="144"/>
                  <a:pt x="18" y="144"/>
                </a:cubicBezTo>
                <a:cubicBezTo>
                  <a:pt x="8" y="172"/>
                  <a:pt x="8" y="172"/>
                  <a:pt x="8" y="172"/>
                </a:cubicBezTo>
                <a:cubicBezTo>
                  <a:pt x="42" y="194"/>
                  <a:pt x="42" y="194"/>
                  <a:pt x="42" y="194"/>
                </a:cubicBezTo>
                <a:cubicBezTo>
                  <a:pt x="41" y="203"/>
                  <a:pt x="39" y="212"/>
                  <a:pt x="39" y="222"/>
                </a:cubicBezTo>
                <a:cubicBezTo>
                  <a:pt x="0" y="235"/>
                  <a:pt x="0" y="235"/>
                  <a:pt x="0" y="235"/>
                </a:cubicBezTo>
                <a:cubicBezTo>
                  <a:pt x="2" y="264"/>
                  <a:pt x="2" y="264"/>
                  <a:pt x="2" y="264"/>
                </a:cubicBezTo>
                <a:cubicBezTo>
                  <a:pt x="42" y="272"/>
                  <a:pt x="42" y="272"/>
                  <a:pt x="42" y="272"/>
                </a:cubicBezTo>
                <a:cubicBezTo>
                  <a:pt x="44" y="280"/>
                  <a:pt x="46" y="288"/>
                  <a:pt x="49" y="296"/>
                </a:cubicBezTo>
                <a:cubicBezTo>
                  <a:pt x="17" y="323"/>
                  <a:pt x="17" y="323"/>
                  <a:pt x="17" y="323"/>
                </a:cubicBezTo>
                <a:cubicBezTo>
                  <a:pt x="31" y="349"/>
                  <a:pt x="31" y="349"/>
                  <a:pt x="31" y="349"/>
                </a:cubicBezTo>
                <a:cubicBezTo>
                  <a:pt x="71" y="341"/>
                  <a:pt x="71" y="341"/>
                  <a:pt x="71" y="341"/>
                </a:cubicBezTo>
                <a:cubicBezTo>
                  <a:pt x="76" y="349"/>
                  <a:pt x="82" y="356"/>
                  <a:pt x="88" y="363"/>
                </a:cubicBezTo>
                <a:cubicBezTo>
                  <a:pt x="70" y="399"/>
                  <a:pt x="70" y="399"/>
                  <a:pt x="70" y="399"/>
                </a:cubicBezTo>
                <a:cubicBezTo>
                  <a:pt x="92" y="419"/>
                  <a:pt x="92" y="419"/>
                  <a:pt x="92" y="419"/>
                </a:cubicBezTo>
                <a:cubicBezTo>
                  <a:pt x="126" y="396"/>
                  <a:pt x="126" y="396"/>
                  <a:pt x="126" y="396"/>
                </a:cubicBezTo>
                <a:cubicBezTo>
                  <a:pt x="133" y="400"/>
                  <a:pt x="140" y="404"/>
                  <a:pt x="147" y="408"/>
                </a:cubicBezTo>
                <a:cubicBezTo>
                  <a:pt x="144" y="449"/>
                  <a:pt x="144" y="449"/>
                  <a:pt x="144" y="449"/>
                </a:cubicBezTo>
                <a:cubicBezTo>
                  <a:pt x="172" y="458"/>
                  <a:pt x="172" y="458"/>
                  <a:pt x="172" y="458"/>
                </a:cubicBezTo>
                <a:cubicBezTo>
                  <a:pt x="195" y="424"/>
                  <a:pt x="195" y="424"/>
                  <a:pt x="195" y="424"/>
                </a:cubicBezTo>
                <a:cubicBezTo>
                  <a:pt x="204" y="426"/>
                  <a:pt x="213" y="427"/>
                  <a:pt x="222" y="428"/>
                </a:cubicBezTo>
                <a:cubicBezTo>
                  <a:pt x="235" y="467"/>
                  <a:pt x="235" y="467"/>
                  <a:pt x="235" y="467"/>
                </a:cubicBezTo>
                <a:cubicBezTo>
                  <a:pt x="264" y="464"/>
                  <a:pt x="264" y="464"/>
                  <a:pt x="264" y="464"/>
                </a:cubicBezTo>
                <a:cubicBezTo>
                  <a:pt x="272" y="424"/>
                  <a:pt x="272" y="424"/>
                  <a:pt x="272" y="424"/>
                </a:cubicBezTo>
                <a:cubicBezTo>
                  <a:pt x="280" y="423"/>
                  <a:pt x="288" y="421"/>
                  <a:pt x="296" y="418"/>
                </a:cubicBezTo>
                <a:cubicBezTo>
                  <a:pt x="323" y="449"/>
                  <a:pt x="323" y="449"/>
                  <a:pt x="323" y="449"/>
                </a:cubicBezTo>
                <a:cubicBezTo>
                  <a:pt x="349" y="436"/>
                  <a:pt x="349" y="436"/>
                  <a:pt x="349" y="436"/>
                </a:cubicBezTo>
                <a:cubicBezTo>
                  <a:pt x="341" y="396"/>
                  <a:pt x="341" y="396"/>
                  <a:pt x="341" y="396"/>
                </a:cubicBezTo>
                <a:cubicBezTo>
                  <a:pt x="349" y="391"/>
                  <a:pt x="356" y="385"/>
                  <a:pt x="363" y="379"/>
                </a:cubicBezTo>
                <a:cubicBezTo>
                  <a:pt x="399" y="397"/>
                  <a:pt x="399" y="397"/>
                  <a:pt x="399" y="397"/>
                </a:cubicBezTo>
                <a:cubicBezTo>
                  <a:pt x="419" y="375"/>
                  <a:pt x="419" y="375"/>
                  <a:pt x="419" y="375"/>
                </a:cubicBezTo>
                <a:cubicBezTo>
                  <a:pt x="396" y="341"/>
                  <a:pt x="396" y="341"/>
                  <a:pt x="396" y="341"/>
                </a:cubicBezTo>
                <a:cubicBezTo>
                  <a:pt x="400" y="334"/>
                  <a:pt x="405" y="327"/>
                  <a:pt x="408" y="320"/>
                </a:cubicBezTo>
                <a:cubicBezTo>
                  <a:pt x="449" y="323"/>
                  <a:pt x="449" y="323"/>
                  <a:pt x="449" y="323"/>
                </a:cubicBezTo>
                <a:cubicBezTo>
                  <a:pt x="459" y="295"/>
                  <a:pt x="459" y="295"/>
                  <a:pt x="459" y="295"/>
                </a:cubicBezTo>
                <a:cubicBezTo>
                  <a:pt x="425" y="272"/>
                  <a:pt x="425" y="272"/>
                  <a:pt x="425" y="272"/>
                </a:cubicBezTo>
                <a:cubicBezTo>
                  <a:pt x="426" y="263"/>
                  <a:pt x="428" y="254"/>
                  <a:pt x="428" y="245"/>
                </a:cubicBezTo>
                <a:close/>
                <a:moveTo>
                  <a:pt x="233" y="383"/>
                </a:moveTo>
                <a:cubicBezTo>
                  <a:pt x="151" y="383"/>
                  <a:pt x="84" y="316"/>
                  <a:pt x="84" y="233"/>
                </a:cubicBezTo>
                <a:cubicBezTo>
                  <a:pt x="84" y="150"/>
                  <a:pt x="151" y="83"/>
                  <a:pt x="233" y="83"/>
                </a:cubicBezTo>
                <a:cubicBezTo>
                  <a:pt x="316" y="83"/>
                  <a:pt x="383" y="150"/>
                  <a:pt x="383" y="233"/>
                </a:cubicBezTo>
                <a:cubicBezTo>
                  <a:pt x="383" y="316"/>
                  <a:pt x="316" y="383"/>
                  <a:pt x="233" y="38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>
            <a:outerShdw blurRad="342900" dist="342900" dir="8100000" algn="tr" rotWithShape="0">
              <a:prstClr val="black">
                <a:alpha val="4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6" name="Oval 45"/>
          <p:cNvSpPr/>
          <p:nvPr/>
        </p:nvSpPr>
        <p:spPr>
          <a:xfrm rot="19149409">
            <a:off x="5553393" y="158174"/>
            <a:ext cx="4568995" cy="4568995"/>
          </a:xfrm>
          <a:prstGeom prst="ellipse">
            <a:avLst/>
          </a:prstGeom>
          <a:gradFill>
            <a:gsLst>
              <a:gs pos="0">
                <a:schemeClr val="bg1"/>
              </a:gs>
              <a:gs pos="100000">
                <a:srgbClr val="F4F8FA"/>
              </a:gs>
            </a:gsLst>
            <a:lin ang="10800000" scaled="1"/>
          </a:gradFill>
          <a:ln>
            <a:noFill/>
          </a:ln>
          <a:effectLst>
            <a:outerShdw blurRad="571500" dist="723900" dir="2700000" algn="tl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7" name="Oval 46"/>
          <p:cNvSpPr/>
          <p:nvPr/>
        </p:nvSpPr>
        <p:spPr>
          <a:xfrm rot="19149409">
            <a:off x="5948801" y="569241"/>
            <a:ext cx="3823361" cy="3823361"/>
          </a:xfrm>
          <a:prstGeom prst="ellipse">
            <a:avLst/>
          </a:prstGeom>
          <a:gradFill>
            <a:gsLst>
              <a:gs pos="0">
                <a:schemeClr val="bg1"/>
              </a:gs>
              <a:gs pos="100000">
                <a:srgbClr val="F4F8FA"/>
              </a:gs>
            </a:gsLst>
            <a:lin ang="10800000" scaled="1"/>
          </a:gradFill>
          <a:ln>
            <a:noFill/>
          </a:ln>
          <a:effectLst>
            <a:outerShdw blurRad="571500" dist="723900" dir="2700000" algn="tl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9" name="Oval 38"/>
          <p:cNvSpPr/>
          <p:nvPr/>
        </p:nvSpPr>
        <p:spPr>
          <a:xfrm rot="19149409">
            <a:off x="4022836" y="8670269"/>
            <a:ext cx="4568995" cy="4568995"/>
          </a:xfrm>
          <a:prstGeom prst="ellipse">
            <a:avLst/>
          </a:prstGeom>
          <a:gradFill>
            <a:gsLst>
              <a:gs pos="0">
                <a:schemeClr val="bg1"/>
              </a:gs>
              <a:gs pos="100000">
                <a:srgbClr val="F4F8FA"/>
              </a:gs>
            </a:gsLst>
            <a:lin ang="10800000" scaled="1"/>
          </a:gradFill>
          <a:ln>
            <a:noFill/>
          </a:ln>
          <a:effectLst>
            <a:outerShdw blurRad="571500" dist="723900" dir="2700000" algn="tl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6" name="Oval 35"/>
          <p:cNvSpPr/>
          <p:nvPr/>
        </p:nvSpPr>
        <p:spPr>
          <a:xfrm rot="19149409">
            <a:off x="5449788" y="5692030"/>
            <a:ext cx="4568995" cy="4568995"/>
          </a:xfrm>
          <a:prstGeom prst="ellipse">
            <a:avLst/>
          </a:prstGeom>
          <a:gradFill>
            <a:gsLst>
              <a:gs pos="0">
                <a:schemeClr val="bg1"/>
              </a:gs>
              <a:gs pos="100000">
                <a:srgbClr val="F4F8FA"/>
              </a:gs>
            </a:gsLst>
            <a:lin ang="10800000" scaled="1"/>
          </a:gradFill>
          <a:ln>
            <a:noFill/>
          </a:ln>
          <a:effectLst>
            <a:outerShdw blurRad="571500" dist="723900" dir="2700000" algn="tl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" name="Oval 32"/>
          <p:cNvSpPr/>
          <p:nvPr/>
        </p:nvSpPr>
        <p:spPr>
          <a:xfrm rot="19149409">
            <a:off x="3667930" y="2870921"/>
            <a:ext cx="4568995" cy="4568995"/>
          </a:xfrm>
          <a:prstGeom prst="ellipse">
            <a:avLst/>
          </a:prstGeom>
          <a:gradFill>
            <a:gsLst>
              <a:gs pos="0">
                <a:schemeClr val="bg1"/>
              </a:gs>
              <a:gs pos="100000">
                <a:srgbClr val="F4F8FA"/>
              </a:gs>
            </a:gsLst>
            <a:lin ang="10800000" scaled="1"/>
          </a:gradFill>
          <a:ln>
            <a:noFill/>
          </a:ln>
          <a:effectLst>
            <a:outerShdw blurRad="571500" dist="723900" dir="2700000" algn="tl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Oval 16"/>
          <p:cNvSpPr/>
          <p:nvPr/>
        </p:nvSpPr>
        <p:spPr>
          <a:xfrm rot="19149409">
            <a:off x="4415763" y="9100070"/>
            <a:ext cx="3823361" cy="3823361"/>
          </a:xfrm>
          <a:prstGeom prst="ellipse">
            <a:avLst/>
          </a:prstGeom>
          <a:gradFill>
            <a:gsLst>
              <a:gs pos="0">
                <a:schemeClr val="bg1"/>
              </a:gs>
              <a:gs pos="100000">
                <a:srgbClr val="F4F8FA"/>
              </a:gs>
            </a:gsLst>
            <a:lin ang="10800000" scaled="1"/>
          </a:gradFill>
          <a:ln>
            <a:noFill/>
          </a:ln>
          <a:effectLst>
            <a:outerShdw blurRad="571500" dist="723900" dir="2700000" algn="tl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Oval 15"/>
          <p:cNvSpPr/>
          <p:nvPr/>
        </p:nvSpPr>
        <p:spPr>
          <a:xfrm rot="19149409">
            <a:off x="5827050" y="6063288"/>
            <a:ext cx="3823361" cy="3823361"/>
          </a:xfrm>
          <a:prstGeom prst="ellipse">
            <a:avLst/>
          </a:prstGeom>
          <a:gradFill>
            <a:gsLst>
              <a:gs pos="0">
                <a:schemeClr val="bg1"/>
              </a:gs>
              <a:gs pos="100000">
                <a:srgbClr val="F4F8FA"/>
              </a:gs>
            </a:gsLst>
            <a:lin ang="10800000" scaled="1"/>
          </a:gradFill>
          <a:ln>
            <a:noFill/>
          </a:ln>
          <a:effectLst>
            <a:outerShdw blurRad="571500" dist="723900" dir="2700000" algn="tl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Oval 14"/>
          <p:cNvSpPr/>
          <p:nvPr/>
        </p:nvSpPr>
        <p:spPr>
          <a:xfrm rot="19149409">
            <a:off x="4063338" y="3281988"/>
            <a:ext cx="3823361" cy="3823361"/>
          </a:xfrm>
          <a:prstGeom prst="ellipse">
            <a:avLst/>
          </a:prstGeom>
          <a:gradFill>
            <a:gsLst>
              <a:gs pos="0">
                <a:schemeClr val="bg1"/>
              </a:gs>
              <a:gs pos="100000">
                <a:srgbClr val="F4F8FA"/>
              </a:gs>
            </a:gsLst>
            <a:lin ang="10800000" scaled="1"/>
          </a:gradFill>
          <a:ln>
            <a:noFill/>
          </a:ln>
          <a:effectLst>
            <a:outerShdw blurRad="571500" dist="723900" dir="2700000" algn="tl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Freeform 5"/>
          <p:cNvSpPr>
            <a:spLocks noEditPoints="1"/>
          </p:cNvSpPr>
          <p:nvPr/>
        </p:nvSpPr>
        <p:spPr bwMode="auto">
          <a:xfrm>
            <a:off x="4211308" y="3431365"/>
            <a:ext cx="3527424" cy="3524612"/>
          </a:xfrm>
          <a:custGeom>
            <a:avLst/>
            <a:gdLst>
              <a:gd name="T0" fmla="*/ 467 w 467"/>
              <a:gd name="T1" fmla="*/ 232 h 467"/>
              <a:gd name="T2" fmla="*/ 425 w 467"/>
              <a:gd name="T3" fmla="*/ 195 h 467"/>
              <a:gd name="T4" fmla="*/ 449 w 467"/>
              <a:gd name="T5" fmla="*/ 144 h 467"/>
              <a:gd name="T6" fmla="*/ 396 w 467"/>
              <a:gd name="T7" fmla="*/ 126 h 467"/>
              <a:gd name="T8" fmla="*/ 397 w 467"/>
              <a:gd name="T9" fmla="*/ 67 h 467"/>
              <a:gd name="T10" fmla="*/ 341 w 467"/>
              <a:gd name="T11" fmla="*/ 71 h 467"/>
              <a:gd name="T12" fmla="*/ 323 w 467"/>
              <a:gd name="T13" fmla="*/ 18 h 467"/>
              <a:gd name="T14" fmla="*/ 272 w 467"/>
              <a:gd name="T15" fmla="*/ 42 h 467"/>
              <a:gd name="T16" fmla="*/ 232 w 467"/>
              <a:gd name="T17" fmla="*/ 0 h 467"/>
              <a:gd name="T18" fmla="*/ 195 w 467"/>
              <a:gd name="T19" fmla="*/ 42 h 467"/>
              <a:gd name="T20" fmla="*/ 144 w 467"/>
              <a:gd name="T21" fmla="*/ 17 h 467"/>
              <a:gd name="T22" fmla="*/ 126 w 467"/>
              <a:gd name="T23" fmla="*/ 71 h 467"/>
              <a:gd name="T24" fmla="*/ 68 w 467"/>
              <a:gd name="T25" fmla="*/ 69 h 467"/>
              <a:gd name="T26" fmla="*/ 71 w 467"/>
              <a:gd name="T27" fmla="*/ 125 h 467"/>
              <a:gd name="T28" fmla="*/ 18 w 467"/>
              <a:gd name="T29" fmla="*/ 144 h 467"/>
              <a:gd name="T30" fmla="*/ 42 w 467"/>
              <a:gd name="T31" fmla="*/ 194 h 467"/>
              <a:gd name="T32" fmla="*/ 0 w 467"/>
              <a:gd name="T33" fmla="*/ 235 h 467"/>
              <a:gd name="T34" fmla="*/ 42 w 467"/>
              <a:gd name="T35" fmla="*/ 272 h 467"/>
              <a:gd name="T36" fmla="*/ 17 w 467"/>
              <a:gd name="T37" fmla="*/ 323 h 467"/>
              <a:gd name="T38" fmla="*/ 71 w 467"/>
              <a:gd name="T39" fmla="*/ 341 h 467"/>
              <a:gd name="T40" fmla="*/ 70 w 467"/>
              <a:gd name="T41" fmla="*/ 399 h 467"/>
              <a:gd name="T42" fmla="*/ 126 w 467"/>
              <a:gd name="T43" fmla="*/ 396 h 467"/>
              <a:gd name="T44" fmla="*/ 144 w 467"/>
              <a:gd name="T45" fmla="*/ 449 h 467"/>
              <a:gd name="T46" fmla="*/ 195 w 467"/>
              <a:gd name="T47" fmla="*/ 424 h 467"/>
              <a:gd name="T48" fmla="*/ 235 w 467"/>
              <a:gd name="T49" fmla="*/ 467 h 467"/>
              <a:gd name="T50" fmla="*/ 272 w 467"/>
              <a:gd name="T51" fmla="*/ 424 h 467"/>
              <a:gd name="T52" fmla="*/ 323 w 467"/>
              <a:gd name="T53" fmla="*/ 449 h 467"/>
              <a:gd name="T54" fmla="*/ 341 w 467"/>
              <a:gd name="T55" fmla="*/ 396 h 467"/>
              <a:gd name="T56" fmla="*/ 399 w 467"/>
              <a:gd name="T57" fmla="*/ 397 h 467"/>
              <a:gd name="T58" fmla="*/ 396 w 467"/>
              <a:gd name="T59" fmla="*/ 341 h 467"/>
              <a:gd name="T60" fmla="*/ 449 w 467"/>
              <a:gd name="T61" fmla="*/ 323 h 467"/>
              <a:gd name="T62" fmla="*/ 425 w 467"/>
              <a:gd name="T63" fmla="*/ 272 h 467"/>
              <a:gd name="T64" fmla="*/ 233 w 467"/>
              <a:gd name="T65" fmla="*/ 383 h 467"/>
              <a:gd name="T66" fmla="*/ 233 w 467"/>
              <a:gd name="T67" fmla="*/ 83 h 467"/>
              <a:gd name="T68" fmla="*/ 233 w 467"/>
              <a:gd name="T69" fmla="*/ 383 h 4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467" h="467">
                <a:moveTo>
                  <a:pt x="428" y="245"/>
                </a:moveTo>
                <a:cubicBezTo>
                  <a:pt x="467" y="232"/>
                  <a:pt x="467" y="232"/>
                  <a:pt x="467" y="232"/>
                </a:cubicBezTo>
                <a:cubicBezTo>
                  <a:pt x="465" y="202"/>
                  <a:pt x="465" y="202"/>
                  <a:pt x="465" y="202"/>
                </a:cubicBezTo>
                <a:cubicBezTo>
                  <a:pt x="425" y="195"/>
                  <a:pt x="425" y="195"/>
                  <a:pt x="425" y="195"/>
                </a:cubicBezTo>
                <a:cubicBezTo>
                  <a:pt x="423" y="187"/>
                  <a:pt x="421" y="179"/>
                  <a:pt x="418" y="171"/>
                </a:cubicBezTo>
                <a:cubicBezTo>
                  <a:pt x="449" y="144"/>
                  <a:pt x="449" y="144"/>
                  <a:pt x="449" y="144"/>
                </a:cubicBezTo>
                <a:cubicBezTo>
                  <a:pt x="436" y="117"/>
                  <a:pt x="436" y="117"/>
                  <a:pt x="436" y="117"/>
                </a:cubicBezTo>
                <a:cubicBezTo>
                  <a:pt x="396" y="126"/>
                  <a:pt x="396" y="126"/>
                  <a:pt x="396" y="126"/>
                </a:cubicBezTo>
                <a:cubicBezTo>
                  <a:pt x="391" y="118"/>
                  <a:pt x="385" y="111"/>
                  <a:pt x="379" y="104"/>
                </a:cubicBezTo>
                <a:cubicBezTo>
                  <a:pt x="397" y="67"/>
                  <a:pt x="397" y="67"/>
                  <a:pt x="397" y="67"/>
                </a:cubicBezTo>
                <a:cubicBezTo>
                  <a:pt x="375" y="48"/>
                  <a:pt x="375" y="48"/>
                  <a:pt x="375" y="48"/>
                </a:cubicBezTo>
                <a:cubicBezTo>
                  <a:pt x="341" y="71"/>
                  <a:pt x="341" y="71"/>
                  <a:pt x="341" y="71"/>
                </a:cubicBezTo>
                <a:cubicBezTo>
                  <a:pt x="334" y="66"/>
                  <a:pt x="327" y="62"/>
                  <a:pt x="320" y="58"/>
                </a:cubicBezTo>
                <a:cubicBezTo>
                  <a:pt x="323" y="18"/>
                  <a:pt x="323" y="18"/>
                  <a:pt x="323" y="18"/>
                </a:cubicBezTo>
                <a:cubicBezTo>
                  <a:pt x="295" y="8"/>
                  <a:pt x="295" y="8"/>
                  <a:pt x="295" y="8"/>
                </a:cubicBezTo>
                <a:cubicBezTo>
                  <a:pt x="272" y="42"/>
                  <a:pt x="272" y="42"/>
                  <a:pt x="272" y="42"/>
                </a:cubicBezTo>
                <a:cubicBezTo>
                  <a:pt x="263" y="40"/>
                  <a:pt x="254" y="39"/>
                  <a:pt x="245" y="39"/>
                </a:cubicBezTo>
                <a:cubicBezTo>
                  <a:pt x="232" y="0"/>
                  <a:pt x="232" y="0"/>
                  <a:pt x="232" y="0"/>
                </a:cubicBezTo>
                <a:cubicBezTo>
                  <a:pt x="203" y="2"/>
                  <a:pt x="203" y="2"/>
                  <a:pt x="203" y="2"/>
                </a:cubicBezTo>
                <a:cubicBezTo>
                  <a:pt x="195" y="42"/>
                  <a:pt x="195" y="42"/>
                  <a:pt x="195" y="42"/>
                </a:cubicBezTo>
                <a:cubicBezTo>
                  <a:pt x="187" y="44"/>
                  <a:pt x="179" y="46"/>
                  <a:pt x="171" y="49"/>
                </a:cubicBezTo>
                <a:cubicBezTo>
                  <a:pt x="144" y="17"/>
                  <a:pt x="144" y="17"/>
                  <a:pt x="144" y="17"/>
                </a:cubicBezTo>
                <a:cubicBezTo>
                  <a:pt x="117" y="30"/>
                  <a:pt x="117" y="30"/>
                  <a:pt x="117" y="30"/>
                </a:cubicBezTo>
                <a:cubicBezTo>
                  <a:pt x="126" y="71"/>
                  <a:pt x="126" y="71"/>
                  <a:pt x="126" y="71"/>
                </a:cubicBezTo>
                <a:cubicBezTo>
                  <a:pt x="118" y="76"/>
                  <a:pt x="111" y="81"/>
                  <a:pt x="104" y="87"/>
                </a:cubicBezTo>
                <a:cubicBezTo>
                  <a:pt x="68" y="69"/>
                  <a:pt x="68" y="69"/>
                  <a:pt x="68" y="69"/>
                </a:cubicBezTo>
                <a:cubicBezTo>
                  <a:pt x="48" y="92"/>
                  <a:pt x="48" y="92"/>
                  <a:pt x="48" y="92"/>
                </a:cubicBezTo>
                <a:cubicBezTo>
                  <a:pt x="71" y="125"/>
                  <a:pt x="71" y="125"/>
                  <a:pt x="71" y="125"/>
                </a:cubicBezTo>
                <a:cubicBezTo>
                  <a:pt x="67" y="132"/>
                  <a:pt x="62" y="139"/>
                  <a:pt x="59" y="147"/>
                </a:cubicBezTo>
                <a:cubicBezTo>
                  <a:pt x="18" y="144"/>
                  <a:pt x="18" y="144"/>
                  <a:pt x="18" y="144"/>
                </a:cubicBezTo>
                <a:cubicBezTo>
                  <a:pt x="8" y="172"/>
                  <a:pt x="8" y="172"/>
                  <a:pt x="8" y="172"/>
                </a:cubicBezTo>
                <a:cubicBezTo>
                  <a:pt x="42" y="194"/>
                  <a:pt x="42" y="194"/>
                  <a:pt x="42" y="194"/>
                </a:cubicBezTo>
                <a:cubicBezTo>
                  <a:pt x="41" y="203"/>
                  <a:pt x="39" y="212"/>
                  <a:pt x="39" y="222"/>
                </a:cubicBezTo>
                <a:cubicBezTo>
                  <a:pt x="0" y="235"/>
                  <a:pt x="0" y="235"/>
                  <a:pt x="0" y="235"/>
                </a:cubicBezTo>
                <a:cubicBezTo>
                  <a:pt x="2" y="264"/>
                  <a:pt x="2" y="264"/>
                  <a:pt x="2" y="264"/>
                </a:cubicBezTo>
                <a:cubicBezTo>
                  <a:pt x="42" y="272"/>
                  <a:pt x="42" y="272"/>
                  <a:pt x="42" y="272"/>
                </a:cubicBezTo>
                <a:cubicBezTo>
                  <a:pt x="44" y="280"/>
                  <a:pt x="46" y="288"/>
                  <a:pt x="49" y="296"/>
                </a:cubicBezTo>
                <a:cubicBezTo>
                  <a:pt x="17" y="323"/>
                  <a:pt x="17" y="323"/>
                  <a:pt x="17" y="323"/>
                </a:cubicBezTo>
                <a:cubicBezTo>
                  <a:pt x="31" y="349"/>
                  <a:pt x="31" y="349"/>
                  <a:pt x="31" y="349"/>
                </a:cubicBezTo>
                <a:cubicBezTo>
                  <a:pt x="71" y="341"/>
                  <a:pt x="71" y="341"/>
                  <a:pt x="71" y="341"/>
                </a:cubicBezTo>
                <a:cubicBezTo>
                  <a:pt x="76" y="349"/>
                  <a:pt x="82" y="356"/>
                  <a:pt x="88" y="363"/>
                </a:cubicBezTo>
                <a:cubicBezTo>
                  <a:pt x="70" y="399"/>
                  <a:pt x="70" y="399"/>
                  <a:pt x="70" y="399"/>
                </a:cubicBezTo>
                <a:cubicBezTo>
                  <a:pt x="92" y="419"/>
                  <a:pt x="92" y="419"/>
                  <a:pt x="92" y="419"/>
                </a:cubicBezTo>
                <a:cubicBezTo>
                  <a:pt x="126" y="396"/>
                  <a:pt x="126" y="396"/>
                  <a:pt x="126" y="396"/>
                </a:cubicBezTo>
                <a:cubicBezTo>
                  <a:pt x="133" y="400"/>
                  <a:pt x="140" y="404"/>
                  <a:pt x="147" y="408"/>
                </a:cubicBezTo>
                <a:cubicBezTo>
                  <a:pt x="144" y="449"/>
                  <a:pt x="144" y="449"/>
                  <a:pt x="144" y="449"/>
                </a:cubicBezTo>
                <a:cubicBezTo>
                  <a:pt x="172" y="458"/>
                  <a:pt x="172" y="458"/>
                  <a:pt x="172" y="458"/>
                </a:cubicBezTo>
                <a:cubicBezTo>
                  <a:pt x="195" y="424"/>
                  <a:pt x="195" y="424"/>
                  <a:pt x="195" y="424"/>
                </a:cubicBezTo>
                <a:cubicBezTo>
                  <a:pt x="204" y="426"/>
                  <a:pt x="213" y="427"/>
                  <a:pt x="222" y="428"/>
                </a:cubicBezTo>
                <a:cubicBezTo>
                  <a:pt x="235" y="467"/>
                  <a:pt x="235" y="467"/>
                  <a:pt x="235" y="467"/>
                </a:cubicBezTo>
                <a:cubicBezTo>
                  <a:pt x="264" y="464"/>
                  <a:pt x="264" y="464"/>
                  <a:pt x="264" y="464"/>
                </a:cubicBezTo>
                <a:cubicBezTo>
                  <a:pt x="272" y="424"/>
                  <a:pt x="272" y="424"/>
                  <a:pt x="272" y="424"/>
                </a:cubicBezTo>
                <a:cubicBezTo>
                  <a:pt x="280" y="423"/>
                  <a:pt x="288" y="421"/>
                  <a:pt x="296" y="418"/>
                </a:cubicBezTo>
                <a:cubicBezTo>
                  <a:pt x="323" y="449"/>
                  <a:pt x="323" y="449"/>
                  <a:pt x="323" y="449"/>
                </a:cubicBezTo>
                <a:cubicBezTo>
                  <a:pt x="349" y="436"/>
                  <a:pt x="349" y="436"/>
                  <a:pt x="349" y="436"/>
                </a:cubicBezTo>
                <a:cubicBezTo>
                  <a:pt x="341" y="396"/>
                  <a:pt x="341" y="396"/>
                  <a:pt x="341" y="396"/>
                </a:cubicBezTo>
                <a:cubicBezTo>
                  <a:pt x="349" y="391"/>
                  <a:pt x="356" y="385"/>
                  <a:pt x="363" y="379"/>
                </a:cubicBezTo>
                <a:cubicBezTo>
                  <a:pt x="399" y="397"/>
                  <a:pt x="399" y="397"/>
                  <a:pt x="399" y="397"/>
                </a:cubicBezTo>
                <a:cubicBezTo>
                  <a:pt x="419" y="375"/>
                  <a:pt x="419" y="375"/>
                  <a:pt x="419" y="375"/>
                </a:cubicBezTo>
                <a:cubicBezTo>
                  <a:pt x="396" y="341"/>
                  <a:pt x="396" y="341"/>
                  <a:pt x="396" y="341"/>
                </a:cubicBezTo>
                <a:cubicBezTo>
                  <a:pt x="400" y="334"/>
                  <a:pt x="405" y="327"/>
                  <a:pt x="408" y="320"/>
                </a:cubicBezTo>
                <a:cubicBezTo>
                  <a:pt x="449" y="323"/>
                  <a:pt x="449" y="323"/>
                  <a:pt x="449" y="323"/>
                </a:cubicBezTo>
                <a:cubicBezTo>
                  <a:pt x="459" y="295"/>
                  <a:pt x="459" y="295"/>
                  <a:pt x="459" y="295"/>
                </a:cubicBezTo>
                <a:cubicBezTo>
                  <a:pt x="425" y="272"/>
                  <a:pt x="425" y="272"/>
                  <a:pt x="425" y="272"/>
                </a:cubicBezTo>
                <a:cubicBezTo>
                  <a:pt x="426" y="263"/>
                  <a:pt x="428" y="254"/>
                  <a:pt x="428" y="245"/>
                </a:cubicBezTo>
                <a:close/>
                <a:moveTo>
                  <a:pt x="233" y="383"/>
                </a:moveTo>
                <a:cubicBezTo>
                  <a:pt x="151" y="383"/>
                  <a:pt x="84" y="316"/>
                  <a:pt x="84" y="233"/>
                </a:cubicBezTo>
                <a:cubicBezTo>
                  <a:pt x="84" y="150"/>
                  <a:pt x="151" y="83"/>
                  <a:pt x="233" y="83"/>
                </a:cubicBezTo>
                <a:cubicBezTo>
                  <a:pt x="316" y="83"/>
                  <a:pt x="383" y="150"/>
                  <a:pt x="383" y="233"/>
                </a:cubicBezTo>
                <a:cubicBezTo>
                  <a:pt x="383" y="316"/>
                  <a:pt x="316" y="383"/>
                  <a:pt x="233" y="383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" name="Oval 6"/>
          <p:cNvSpPr/>
          <p:nvPr/>
        </p:nvSpPr>
        <p:spPr>
          <a:xfrm>
            <a:off x="5391940" y="4610591"/>
            <a:ext cx="1166159" cy="1166159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Freeform 9"/>
          <p:cNvSpPr>
            <a:spLocks noEditPoints="1"/>
          </p:cNvSpPr>
          <p:nvPr/>
        </p:nvSpPr>
        <p:spPr bwMode="auto">
          <a:xfrm>
            <a:off x="5975020" y="6212665"/>
            <a:ext cx="3527424" cy="3524612"/>
          </a:xfrm>
          <a:custGeom>
            <a:avLst/>
            <a:gdLst>
              <a:gd name="T0" fmla="*/ 467 w 467"/>
              <a:gd name="T1" fmla="*/ 232 h 467"/>
              <a:gd name="T2" fmla="*/ 425 w 467"/>
              <a:gd name="T3" fmla="*/ 195 h 467"/>
              <a:gd name="T4" fmla="*/ 449 w 467"/>
              <a:gd name="T5" fmla="*/ 144 h 467"/>
              <a:gd name="T6" fmla="*/ 396 w 467"/>
              <a:gd name="T7" fmla="*/ 126 h 467"/>
              <a:gd name="T8" fmla="*/ 397 w 467"/>
              <a:gd name="T9" fmla="*/ 67 h 467"/>
              <a:gd name="T10" fmla="*/ 341 w 467"/>
              <a:gd name="T11" fmla="*/ 71 h 467"/>
              <a:gd name="T12" fmla="*/ 323 w 467"/>
              <a:gd name="T13" fmla="*/ 18 h 467"/>
              <a:gd name="T14" fmla="*/ 272 w 467"/>
              <a:gd name="T15" fmla="*/ 42 h 467"/>
              <a:gd name="T16" fmla="*/ 232 w 467"/>
              <a:gd name="T17" fmla="*/ 0 h 467"/>
              <a:gd name="T18" fmla="*/ 195 w 467"/>
              <a:gd name="T19" fmla="*/ 42 h 467"/>
              <a:gd name="T20" fmla="*/ 144 w 467"/>
              <a:gd name="T21" fmla="*/ 17 h 467"/>
              <a:gd name="T22" fmla="*/ 126 w 467"/>
              <a:gd name="T23" fmla="*/ 71 h 467"/>
              <a:gd name="T24" fmla="*/ 68 w 467"/>
              <a:gd name="T25" fmla="*/ 69 h 467"/>
              <a:gd name="T26" fmla="*/ 71 w 467"/>
              <a:gd name="T27" fmla="*/ 125 h 467"/>
              <a:gd name="T28" fmla="*/ 18 w 467"/>
              <a:gd name="T29" fmla="*/ 144 h 467"/>
              <a:gd name="T30" fmla="*/ 42 w 467"/>
              <a:gd name="T31" fmla="*/ 194 h 467"/>
              <a:gd name="T32" fmla="*/ 0 w 467"/>
              <a:gd name="T33" fmla="*/ 235 h 467"/>
              <a:gd name="T34" fmla="*/ 42 w 467"/>
              <a:gd name="T35" fmla="*/ 272 h 467"/>
              <a:gd name="T36" fmla="*/ 17 w 467"/>
              <a:gd name="T37" fmla="*/ 323 h 467"/>
              <a:gd name="T38" fmla="*/ 71 w 467"/>
              <a:gd name="T39" fmla="*/ 341 h 467"/>
              <a:gd name="T40" fmla="*/ 70 w 467"/>
              <a:gd name="T41" fmla="*/ 399 h 467"/>
              <a:gd name="T42" fmla="*/ 126 w 467"/>
              <a:gd name="T43" fmla="*/ 396 h 467"/>
              <a:gd name="T44" fmla="*/ 144 w 467"/>
              <a:gd name="T45" fmla="*/ 449 h 467"/>
              <a:gd name="T46" fmla="*/ 195 w 467"/>
              <a:gd name="T47" fmla="*/ 424 h 467"/>
              <a:gd name="T48" fmla="*/ 235 w 467"/>
              <a:gd name="T49" fmla="*/ 467 h 467"/>
              <a:gd name="T50" fmla="*/ 272 w 467"/>
              <a:gd name="T51" fmla="*/ 424 h 467"/>
              <a:gd name="T52" fmla="*/ 323 w 467"/>
              <a:gd name="T53" fmla="*/ 449 h 467"/>
              <a:gd name="T54" fmla="*/ 341 w 467"/>
              <a:gd name="T55" fmla="*/ 396 h 467"/>
              <a:gd name="T56" fmla="*/ 399 w 467"/>
              <a:gd name="T57" fmla="*/ 397 h 467"/>
              <a:gd name="T58" fmla="*/ 396 w 467"/>
              <a:gd name="T59" fmla="*/ 341 h 467"/>
              <a:gd name="T60" fmla="*/ 449 w 467"/>
              <a:gd name="T61" fmla="*/ 323 h 467"/>
              <a:gd name="T62" fmla="*/ 425 w 467"/>
              <a:gd name="T63" fmla="*/ 272 h 467"/>
              <a:gd name="T64" fmla="*/ 233 w 467"/>
              <a:gd name="T65" fmla="*/ 383 h 467"/>
              <a:gd name="T66" fmla="*/ 233 w 467"/>
              <a:gd name="T67" fmla="*/ 83 h 467"/>
              <a:gd name="T68" fmla="*/ 233 w 467"/>
              <a:gd name="T69" fmla="*/ 383 h 4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467" h="467">
                <a:moveTo>
                  <a:pt x="428" y="245"/>
                </a:moveTo>
                <a:cubicBezTo>
                  <a:pt x="467" y="232"/>
                  <a:pt x="467" y="232"/>
                  <a:pt x="467" y="232"/>
                </a:cubicBezTo>
                <a:cubicBezTo>
                  <a:pt x="465" y="202"/>
                  <a:pt x="465" y="202"/>
                  <a:pt x="465" y="202"/>
                </a:cubicBezTo>
                <a:cubicBezTo>
                  <a:pt x="425" y="195"/>
                  <a:pt x="425" y="195"/>
                  <a:pt x="425" y="195"/>
                </a:cubicBezTo>
                <a:cubicBezTo>
                  <a:pt x="423" y="187"/>
                  <a:pt x="421" y="179"/>
                  <a:pt x="418" y="171"/>
                </a:cubicBezTo>
                <a:cubicBezTo>
                  <a:pt x="449" y="144"/>
                  <a:pt x="449" y="144"/>
                  <a:pt x="449" y="144"/>
                </a:cubicBezTo>
                <a:cubicBezTo>
                  <a:pt x="436" y="117"/>
                  <a:pt x="436" y="117"/>
                  <a:pt x="436" y="117"/>
                </a:cubicBezTo>
                <a:cubicBezTo>
                  <a:pt x="396" y="126"/>
                  <a:pt x="396" y="126"/>
                  <a:pt x="396" y="126"/>
                </a:cubicBezTo>
                <a:cubicBezTo>
                  <a:pt x="391" y="118"/>
                  <a:pt x="385" y="111"/>
                  <a:pt x="379" y="104"/>
                </a:cubicBezTo>
                <a:cubicBezTo>
                  <a:pt x="397" y="67"/>
                  <a:pt x="397" y="67"/>
                  <a:pt x="397" y="67"/>
                </a:cubicBezTo>
                <a:cubicBezTo>
                  <a:pt x="375" y="48"/>
                  <a:pt x="375" y="48"/>
                  <a:pt x="375" y="48"/>
                </a:cubicBezTo>
                <a:cubicBezTo>
                  <a:pt x="341" y="71"/>
                  <a:pt x="341" y="71"/>
                  <a:pt x="341" y="71"/>
                </a:cubicBezTo>
                <a:cubicBezTo>
                  <a:pt x="334" y="66"/>
                  <a:pt x="327" y="62"/>
                  <a:pt x="320" y="58"/>
                </a:cubicBezTo>
                <a:cubicBezTo>
                  <a:pt x="323" y="18"/>
                  <a:pt x="323" y="18"/>
                  <a:pt x="323" y="18"/>
                </a:cubicBezTo>
                <a:cubicBezTo>
                  <a:pt x="295" y="8"/>
                  <a:pt x="295" y="8"/>
                  <a:pt x="295" y="8"/>
                </a:cubicBezTo>
                <a:cubicBezTo>
                  <a:pt x="272" y="42"/>
                  <a:pt x="272" y="42"/>
                  <a:pt x="272" y="42"/>
                </a:cubicBezTo>
                <a:cubicBezTo>
                  <a:pt x="263" y="40"/>
                  <a:pt x="254" y="39"/>
                  <a:pt x="245" y="39"/>
                </a:cubicBezTo>
                <a:cubicBezTo>
                  <a:pt x="232" y="0"/>
                  <a:pt x="232" y="0"/>
                  <a:pt x="232" y="0"/>
                </a:cubicBezTo>
                <a:cubicBezTo>
                  <a:pt x="203" y="2"/>
                  <a:pt x="203" y="2"/>
                  <a:pt x="203" y="2"/>
                </a:cubicBezTo>
                <a:cubicBezTo>
                  <a:pt x="195" y="42"/>
                  <a:pt x="195" y="42"/>
                  <a:pt x="195" y="42"/>
                </a:cubicBezTo>
                <a:cubicBezTo>
                  <a:pt x="187" y="44"/>
                  <a:pt x="179" y="46"/>
                  <a:pt x="171" y="49"/>
                </a:cubicBezTo>
                <a:cubicBezTo>
                  <a:pt x="144" y="17"/>
                  <a:pt x="144" y="17"/>
                  <a:pt x="144" y="17"/>
                </a:cubicBezTo>
                <a:cubicBezTo>
                  <a:pt x="117" y="30"/>
                  <a:pt x="117" y="30"/>
                  <a:pt x="117" y="30"/>
                </a:cubicBezTo>
                <a:cubicBezTo>
                  <a:pt x="126" y="71"/>
                  <a:pt x="126" y="71"/>
                  <a:pt x="126" y="71"/>
                </a:cubicBezTo>
                <a:cubicBezTo>
                  <a:pt x="118" y="76"/>
                  <a:pt x="111" y="81"/>
                  <a:pt x="104" y="87"/>
                </a:cubicBezTo>
                <a:cubicBezTo>
                  <a:pt x="68" y="69"/>
                  <a:pt x="68" y="69"/>
                  <a:pt x="68" y="69"/>
                </a:cubicBezTo>
                <a:cubicBezTo>
                  <a:pt x="48" y="92"/>
                  <a:pt x="48" y="92"/>
                  <a:pt x="48" y="92"/>
                </a:cubicBezTo>
                <a:cubicBezTo>
                  <a:pt x="71" y="125"/>
                  <a:pt x="71" y="125"/>
                  <a:pt x="71" y="125"/>
                </a:cubicBezTo>
                <a:cubicBezTo>
                  <a:pt x="67" y="132"/>
                  <a:pt x="62" y="139"/>
                  <a:pt x="59" y="147"/>
                </a:cubicBezTo>
                <a:cubicBezTo>
                  <a:pt x="18" y="144"/>
                  <a:pt x="18" y="144"/>
                  <a:pt x="18" y="144"/>
                </a:cubicBezTo>
                <a:cubicBezTo>
                  <a:pt x="8" y="172"/>
                  <a:pt x="8" y="172"/>
                  <a:pt x="8" y="172"/>
                </a:cubicBezTo>
                <a:cubicBezTo>
                  <a:pt x="42" y="194"/>
                  <a:pt x="42" y="194"/>
                  <a:pt x="42" y="194"/>
                </a:cubicBezTo>
                <a:cubicBezTo>
                  <a:pt x="41" y="203"/>
                  <a:pt x="39" y="212"/>
                  <a:pt x="39" y="222"/>
                </a:cubicBezTo>
                <a:cubicBezTo>
                  <a:pt x="0" y="235"/>
                  <a:pt x="0" y="235"/>
                  <a:pt x="0" y="235"/>
                </a:cubicBezTo>
                <a:cubicBezTo>
                  <a:pt x="2" y="264"/>
                  <a:pt x="2" y="264"/>
                  <a:pt x="2" y="264"/>
                </a:cubicBezTo>
                <a:cubicBezTo>
                  <a:pt x="42" y="272"/>
                  <a:pt x="42" y="272"/>
                  <a:pt x="42" y="272"/>
                </a:cubicBezTo>
                <a:cubicBezTo>
                  <a:pt x="44" y="280"/>
                  <a:pt x="46" y="288"/>
                  <a:pt x="49" y="296"/>
                </a:cubicBezTo>
                <a:cubicBezTo>
                  <a:pt x="17" y="323"/>
                  <a:pt x="17" y="323"/>
                  <a:pt x="17" y="323"/>
                </a:cubicBezTo>
                <a:cubicBezTo>
                  <a:pt x="31" y="349"/>
                  <a:pt x="31" y="349"/>
                  <a:pt x="31" y="349"/>
                </a:cubicBezTo>
                <a:cubicBezTo>
                  <a:pt x="71" y="341"/>
                  <a:pt x="71" y="341"/>
                  <a:pt x="71" y="341"/>
                </a:cubicBezTo>
                <a:cubicBezTo>
                  <a:pt x="76" y="349"/>
                  <a:pt x="82" y="356"/>
                  <a:pt x="88" y="363"/>
                </a:cubicBezTo>
                <a:cubicBezTo>
                  <a:pt x="70" y="399"/>
                  <a:pt x="70" y="399"/>
                  <a:pt x="70" y="399"/>
                </a:cubicBezTo>
                <a:cubicBezTo>
                  <a:pt x="92" y="419"/>
                  <a:pt x="92" y="419"/>
                  <a:pt x="92" y="419"/>
                </a:cubicBezTo>
                <a:cubicBezTo>
                  <a:pt x="126" y="396"/>
                  <a:pt x="126" y="396"/>
                  <a:pt x="126" y="396"/>
                </a:cubicBezTo>
                <a:cubicBezTo>
                  <a:pt x="133" y="400"/>
                  <a:pt x="140" y="404"/>
                  <a:pt x="147" y="408"/>
                </a:cubicBezTo>
                <a:cubicBezTo>
                  <a:pt x="144" y="449"/>
                  <a:pt x="144" y="449"/>
                  <a:pt x="144" y="449"/>
                </a:cubicBezTo>
                <a:cubicBezTo>
                  <a:pt x="172" y="458"/>
                  <a:pt x="172" y="458"/>
                  <a:pt x="172" y="458"/>
                </a:cubicBezTo>
                <a:cubicBezTo>
                  <a:pt x="195" y="424"/>
                  <a:pt x="195" y="424"/>
                  <a:pt x="195" y="424"/>
                </a:cubicBezTo>
                <a:cubicBezTo>
                  <a:pt x="204" y="426"/>
                  <a:pt x="213" y="427"/>
                  <a:pt x="222" y="428"/>
                </a:cubicBezTo>
                <a:cubicBezTo>
                  <a:pt x="235" y="467"/>
                  <a:pt x="235" y="467"/>
                  <a:pt x="235" y="467"/>
                </a:cubicBezTo>
                <a:cubicBezTo>
                  <a:pt x="264" y="464"/>
                  <a:pt x="264" y="464"/>
                  <a:pt x="264" y="464"/>
                </a:cubicBezTo>
                <a:cubicBezTo>
                  <a:pt x="272" y="424"/>
                  <a:pt x="272" y="424"/>
                  <a:pt x="272" y="424"/>
                </a:cubicBezTo>
                <a:cubicBezTo>
                  <a:pt x="280" y="423"/>
                  <a:pt x="288" y="421"/>
                  <a:pt x="296" y="418"/>
                </a:cubicBezTo>
                <a:cubicBezTo>
                  <a:pt x="323" y="449"/>
                  <a:pt x="323" y="449"/>
                  <a:pt x="323" y="449"/>
                </a:cubicBezTo>
                <a:cubicBezTo>
                  <a:pt x="349" y="436"/>
                  <a:pt x="349" y="436"/>
                  <a:pt x="349" y="436"/>
                </a:cubicBezTo>
                <a:cubicBezTo>
                  <a:pt x="341" y="396"/>
                  <a:pt x="341" y="396"/>
                  <a:pt x="341" y="396"/>
                </a:cubicBezTo>
                <a:cubicBezTo>
                  <a:pt x="349" y="391"/>
                  <a:pt x="356" y="385"/>
                  <a:pt x="363" y="379"/>
                </a:cubicBezTo>
                <a:cubicBezTo>
                  <a:pt x="399" y="397"/>
                  <a:pt x="399" y="397"/>
                  <a:pt x="399" y="397"/>
                </a:cubicBezTo>
                <a:cubicBezTo>
                  <a:pt x="419" y="375"/>
                  <a:pt x="419" y="375"/>
                  <a:pt x="419" y="375"/>
                </a:cubicBezTo>
                <a:cubicBezTo>
                  <a:pt x="396" y="341"/>
                  <a:pt x="396" y="341"/>
                  <a:pt x="396" y="341"/>
                </a:cubicBezTo>
                <a:cubicBezTo>
                  <a:pt x="400" y="334"/>
                  <a:pt x="405" y="327"/>
                  <a:pt x="408" y="320"/>
                </a:cubicBezTo>
                <a:cubicBezTo>
                  <a:pt x="449" y="323"/>
                  <a:pt x="449" y="323"/>
                  <a:pt x="449" y="323"/>
                </a:cubicBezTo>
                <a:cubicBezTo>
                  <a:pt x="459" y="295"/>
                  <a:pt x="459" y="295"/>
                  <a:pt x="459" y="295"/>
                </a:cubicBezTo>
                <a:cubicBezTo>
                  <a:pt x="425" y="272"/>
                  <a:pt x="425" y="272"/>
                  <a:pt x="425" y="272"/>
                </a:cubicBezTo>
                <a:cubicBezTo>
                  <a:pt x="426" y="263"/>
                  <a:pt x="428" y="254"/>
                  <a:pt x="428" y="245"/>
                </a:cubicBezTo>
                <a:close/>
                <a:moveTo>
                  <a:pt x="233" y="383"/>
                </a:moveTo>
                <a:cubicBezTo>
                  <a:pt x="151" y="383"/>
                  <a:pt x="84" y="316"/>
                  <a:pt x="84" y="233"/>
                </a:cubicBezTo>
                <a:cubicBezTo>
                  <a:pt x="84" y="150"/>
                  <a:pt x="151" y="83"/>
                  <a:pt x="233" y="83"/>
                </a:cubicBezTo>
                <a:cubicBezTo>
                  <a:pt x="316" y="83"/>
                  <a:pt x="383" y="150"/>
                  <a:pt x="383" y="233"/>
                </a:cubicBezTo>
                <a:cubicBezTo>
                  <a:pt x="383" y="316"/>
                  <a:pt x="316" y="383"/>
                  <a:pt x="233" y="383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" name="Oval 10"/>
          <p:cNvSpPr/>
          <p:nvPr/>
        </p:nvSpPr>
        <p:spPr>
          <a:xfrm>
            <a:off x="7155652" y="7391891"/>
            <a:ext cx="1166159" cy="1166159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Freeform 12"/>
          <p:cNvSpPr>
            <a:spLocks noEditPoints="1"/>
          </p:cNvSpPr>
          <p:nvPr/>
        </p:nvSpPr>
        <p:spPr bwMode="auto">
          <a:xfrm>
            <a:off x="4563733" y="9249447"/>
            <a:ext cx="3527424" cy="3524612"/>
          </a:xfrm>
          <a:custGeom>
            <a:avLst/>
            <a:gdLst>
              <a:gd name="T0" fmla="*/ 467 w 467"/>
              <a:gd name="T1" fmla="*/ 232 h 467"/>
              <a:gd name="T2" fmla="*/ 425 w 467"/>
              <a:gd name="T3" fmla="*/ 195 h 467"/>
              <a:gd name="T4" fmla="*/ 449 w 467"/>
              <a:gd name="T5" fmla="*/ 144 h 467"/>
              <a:gd name="T6" fmla="*/ 396 w 467"/>
              <a:gd name="T7" fmla="*/ 126 h 467"/>
              <a:gd name="T8" fmla="*/ 397 w 467"/>
              <a:gd name="T9" fmla="*/ 67 h 467"/>
              <a:gd name="T10" fmla="*/ 341 w 467"/>
              <a:gd name="T11" fmla="*/ 71 h 467"/>
              <a:gd name="T12" fmla="*/ 323 w 467"/>
              <a:gd name="T13" fmla="*/ 18 h 467"/>
              <a:gd name="T14" fmla="*/ 272 w 467"/>
              <a:gd name="T15" fmla="*/ 42 h 467"/>
              <a:gd name="T16" fmla="*/ 232 w 467"/>
              <a:gd name="T17" fmla="*/ 0 h 467"/>
              <a:gd name="T18" fmla="*/ 195 w 467"/>
              <a:gd name="T19" fmla="*/ 42 h 467"/>
              <a:gd name="T20" fmla="*/ 144 w 467"/>
              <a:gd name="T21" fmla="*/ 17 h 467"/>
              <a:gd name="T22" fmla="*/ 126 w 467"/>
              <a:gd name="T23" fmla="*/ 71 h 467"/>
              <a:gd name="T24" fmla="*/ 68 w 467"/>
              <a:gd name="T25" fmla="*/ 69 h 467"/>
              <a:gd name="T26" fmla="*/ 71 w 467"/>
              <a:gd name="T27" fmla="*/ 125 h 467"/>
              <a:gd name="T28" fmla="*/ 18 w 467"/>
              <a:gd name="T29" fmla="*/ 144 h 467"/>
              <a:gd name="T30" fmla="*/ 42 w 467"/>
              <a:gd name="T31" fmla="*/ 194 h 467"/>
              <a:gd name="T32" fmla="*/ 0 w 467"/>
              <a:gd name="T33" fmla="*/ 235 h 467"/>
              <a:gd name="T34" fmla="*/ 42 w 467"/>
              <a:gd name="T35" fmla="*/ 272 h 467"/>
              <a:gd name="T36" fmla="*/ 17 w 467"/>
              <a:gd name="T37" fmla="*/ 323 h 467"/>
              <a:gd name="T38" fmla="*/ 71 w 467"/>
              <a:gd name="T39" fmla="*/ 341 h 467"/>
              <a:gd name="T40" fmla="*/ 70 w 467"/>
              <a:gd name="T41" fmla="*/ 399 h 467"/>
              <a:gd name="T42" fmla="*/ 126 w 467"/>
              <a:gd name="T43" fmla="*/ 396 h 467"/>
              <a:gd name="T44" fmla="*/ 144 w 467"/>
              <a:gd name="T45" fmla="*/ 449 h 467"/>
              <a:gd name="T46" fmla="*/ 195 w 467"/>
              <a:gd name="T47" fmla="*/ 424 h 467"/>
              <a:gd name="T48" fmla="*/ 235 w 467"/>
              <a:gd name="T49" fmla="*/ 467 h 467"/>
              <a:gd name="T50" fmla="*/ 272 w 467"/>
              <a:gd name="T51" fmla="*/ 424 h 467"/>
              <a:gd name="T52" fmla="*/ 323 w 467"/>
              <a:gd name="T53" fmla="*/ 449 h 467"/>
              <a:gd name="T54" fmla="*/ 341 w 467"/>
              <a:gd name="T55" fmla="*/ 396 h 467"/>
              <a:gd name="T56" fmla="*/ 399 w 467"/>
              <a:gd name="T57" fmla="*/ 397 h 467"/>
              <a:gd name="T58" fmla="*/ 396 w 467"/>
              <a:gd name="T59" fmla="*/ 341 h 467"/>
              <a:gd name="T60" fmla="*/ 449 w 467"/>
              <a:gd name="T61" fmla="*/ 323 h 467"/>
              <a:gd name="T62" fmla="*/ 425 w 467"/>
              <a:gd name="T63" fmla="*/ 272 h 467"/>
              <a:gd name="T64" fmla="*/ 233 w 467"/>
              <a:gd name="T65" fmla="*/ 383 h 467"/>
              <a:gd name="T66" fmla="*/ 233 w 467"/>
              <a:gd name="T67" fmla="*/ 83 h 467"/>
              <a:gd name="T68" fmla="*/ 233 w 467"/>
              <a:gd name="T69" fmla="*/ 383 h 4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467" h="467">
                <a:moveTo>
                  <a:pt x="428" y="245"/>
                </a:moveTo>
                <a:cubicBezTo>
                  <a:pt x="467" y="232"/>
                  <a:pt x="467" y="232"/>
                  <a:pt x="467" y="232"/>
                </a:cubicBezTo>
                <a:cubicBezTo>
                  <a:pt x="465" y="202"/>
                  <a:pt x="465" y="202"/>
                  <a:pt x="465" y="202"/>
                </a:cubicBezTo>
                <a:cubicBezTo>
                  <a:pt x="425" y="195"/>
                  <a:pt x="425" y="195"/>
                  <a:pt x="425" y="195"/>
                </a:cubicBezTo>
                <a:cubicBezTo>
                  <a:pt x="423" y="187"/>
                  <a:pt x="421" y="179"/>
                  <a:pt x="418" y="171"/>
                </a:cubicBezTo>
                <a:cubicBezTo>
                  <a:pt x="449" y="144"/>
                  <a:pt x="449" y="144"/>
                  <a:pt x="449" y="144"/>
                </a:cubicBezTo>
                <a:cubicBezTo>
                  <a:pt x="436" y="117"/>
                  <a:pt x="436" y="117"/>
                  <a:pt x="436" y="117"/>
                </a:cubicBezTo>
                <a:cubicBezTo>
                  <a:pt x="396" y="126"/>
                  <a:pt x="396" y="126"/>
                  <a:pt x="396" y="126"/>
                </a:cubicBezTo>
                <a:cubicBezTo>
                  <a:pt x="391" y="118"/>
                  <a:pt x="385" y="111"/>
                  <a:pt x="379" y="104"/>
                </a:cubicBezTo>
                <a:cubicBezTo>
                  <a:pt x="397" y="67"/>
                  <a:pt x="397" y="67"/>
                  <a:pt x="397" y="67"/>
                </a:cubicBezTo>
                <a:cubicBezTo>
                  <a:pt x="375" y="48"/>
                  <a:pt x="375" y="48"/>
                  <a:pt x="375" y="48"/>
                </a:cubicBezTo>
                <a:cubicBezTo>
                  <a:pt x="341" y="71"/>
                  <a:pt x="341" y="71"/>
                  <a:pt x="341" y="71"/>
                </a:cubicBezTo>
                <a:cubicBezTo>
                  <a:pt x="334" y="66"/>
                  <a:pt x="327" y="62"/>
                  <a:pt x="320" y="58"/>
                </a:cubicBezTo>
                <a:cubicBezTo>
                  <a:pt x="323" y="18"/>
                  <a:pt x="323" y="18"/>
                  <a:pt x="323" y="18"/>
                </a:cubicBezTo>
                <a:cubicBezTo>
                  <a:pt x="295" y="8"/>
                  <a:pt x="295" y="8"/>
                  <a:pt x="295" y="8"/>
                </a:cubicBezTo>
                <a:cubicBezTo>
                  <a:pt x="272" y="42"/>
                  <a:pt x="272" y="42"/>
                  <a:pt x="272" y="42"/>
                </a:cubicBezTo>
                <a:cubicBezTo>
                  <a:pt x="263" y="40"/>
                  <a:pt x="254" y="39"/>
                  <a:pt x="245" y="39"/>
                </a:cubicBezTo>
                <a:cubicBezTo>
                  <a:pt x="232" y="0"/>
                  <a:pt x="232" y="0"/>
                  <a:pt x="232" y="0"/>
                </a:cubicBezTo>
                <a:cubicBezTo>
                  <a:pt x="203" y="2"/>
                  <a:pt x="203" y="2"/>
                  <a:pt x="203" y="2"/>
                </a:cubicBezTo>
                <a:cubicBezTo>
                  <a:pt x="195" y="42"/>
                  <a:pt x="195" y="42"/>
                  <a:pt x="195" y="42"/>
                </a:cubicBezTo>
                <a:cubicBezTo>
                  <a:pt x="187" y="44"/>
                  <a:pt x="179" y="46"/>
                  <a:pt x="171" y="49"/>
                </a:cubicBezTo>
                <a:cubicBezTo>
                  <a:pt x="144" y="17"/>
                  <a:pt x="144" y="17"/>
                  <a:pt x="144" y="17"/>
                </a:cubicBezTo>
                <a:cubicBezTo>
                  <a:pt x="117" y="30"/>
                  <a:pt x="117" y="30"/>
                  <a:pt x="117" y="30"/>
                </a:cubicBezTo>
                <a:cubicBezTo>
                  <a:pt x="126" y="71"/>
                  <a:pt x="126" y="71"/>
                  <a:pt x="126" y="71"/>
                </a:cubicBezTo>
                <a:cubicBezTo>
                  <a:pt x="118" y="76"/>
                  <a:pt x="111" y="81"/>
                  <a:pt x="104" y="87"/>
                </a:cubicBezTo>
                <a:cubicBezTo>
                  <a:pt x="68" y="69"/>
                  <a:pt x="68" y="69"/>
                  <a:pt x="68" y="69"/>
                </a:cubicBezTo>
                <a:cubicBezTo>
                  <a:pt x="48" y="92"/>
                  <a:pt x="48" y="92"/>
                  <a:pt x="48" y="92"/>
                </a:cubicBezTo>
                <a:cubicBezTo>
                  <a:pt x="71" y="125"/>
                  <a:pt x="71" y="125"/>
                  <a:pt x="71" y="125"/>
                </a:cubicBezTo>
                <a:cubicBezTo>
                  <a:pt x="67" y="132"/>
                  <a:pt x="62" y="139"/>
                  <a:pt x="59" y="147"/>
                </a:cubicBezTo>
                <a:cubicBezTo>
                  <a:pt x="18" y="144"/>
                  <a:pt x="18" y="144"/>
                  <a:pt x="18" y="144"/>
                </a:cubicBezTo>
                <a:cubicBezTo>
                  <a:pt x="8" y="172"/>
                  <a:pt x="8" y="172"/>
                  <a:pt x="8" y="172"/>
                </a:cubicBezTo>
                <a:cubicBezTo>
                  <a:pt x="42" y="194"/>
                  <a:pt x="42" y="194"/>
                  <a:pt x="42" y="194"/>
                </a:cubicBezTo>
                <a:cubicBezTo>
                  <a:pt x="41" y="203"/>
                  <a:pt x="39" y="212"/>
                  <a:pt x="39" y="222"/>
                </a:cubicBezTo>
                <a:cubicBezTo>
                  <a:pt x="0" y="235"/>
                  <a:pt x="0" y="235"/>
                  <a:pt x="0" y="235"/>
                </a:cubicBezTo>
                <a:cubicBezTo>
                  <a:pt x="2" y="264"/>
                  <a:pt x="2" y="264"/>
                  <a:pt x="2" y="264"/>
                </a:cubicBezTo>
                <a:cubicBezTo>
                  <a:pt x="42" y="272"/>
                  <a:pt x="42" y="272"/>
                  <a:pt x="42" y="272"/>
                </a:cubicBezTo>
                <a:cubicBezTo>
                  <a:pt x="44" y="280"/>
                  <a:pt x="46" y="288"/>
                  <a:pt x="49" y="296"/>
                </a:cubicBezTo>
                <a:cubicBezTo>
                  <a:pt x="17" y="323"/>
                  <a:pt x="17" y="323"/>
                  <a:pt x="17" y="323"/>
                </a:cubicBezTo>
                <a:cubicBezTo>
                  <a:pt x="31" y="349"/>
                  <a:pt x="31" y="349"/>
                  <a:pt x="31" y="349"/>
                </a:cubicBezTo>
                <a:cubicBezTo>
                  <a:pt x="71" y="341"/>
                  <a:pt x="71" y="341"/>
                  <a:pt x="71" y="341"/>
                </a:cubicBezTo>
                <a:cubicBezTo>
                  <a:pt x="76" y="349"/>
                  <a:pt x="82" y="356"/>
                  <a:pt x="88" y="363"/>
                </a:cubicBezTo>
                <a:cubicBezTo>
                  <a:pt x="70" y="399"/>
                  <a:pt x="70" y="399"/>
                  <a:pt x="70" y="399"/>
                </a:cubicBezTo>
                <a:cubicBezTo>
                  <a:pt x="92" y="419"/>
                  <a:pt x="92" y="419"/>
                  <a:pt x="92" y="419"/>
                </a:cubicBezTo>
                <a:cubicBezTo>
                  <a:pt x="126" y="396"/>
                  <a:pt x="126" y="396"/>
                  <a:pt x="126" y="396"/>
                </a:cubicBezTo>
                <a:cubicBezTo>
                  <a:pt x="133" y="400"/>
                  <a:pt x="140" y="404"/>
                  <a:pt x="147" y="408"/>
                </a:cubicBezTo>
                <a:cubicBezTo>
                  <a:pt x="144" y="449"/>
                  <a:pt x="144" y="449"/>
                  <a:pt x="144" y="449"/>
                </a:cubicBezTo>
                <a:cubicBezTo>
                  <a:pt x="172" y="458"/>
                  <a:pt x="172" y="458"/>
                  <a:pt x="172" y="458"/>
                </a:cubicBezTo>
                <a:cubicBezTo>
                  <a:pt x="195" y="424"/>
                  <a:pt x="195" y="424"/>
                  <a:pt x="195" y="424"/>
                </a:cubicBezTo>
                <a:cubicBezTo>
                  <a:pt x="204" y="426"/>
                  <a:pt x="213" y="427"/>
                  <a:pt x="222" y="428"/>
                </a:cubicBezTo>
                <a:cubicBezTo>
                  <a:pt x="235" y="467"/>
                  <a:pt x="235" y="467"/>
                  <a:pt x="235" y="467"/>
                </a:cubicBezTo>
                <a:cubicBezTo>
                  <a:pt x="264" y="464"/>
                  <a:pt x="264" y="464"/>
                  <a:pt x="264" y="464"/>
                </a:cubicBezTo>
                <a:cubicBezTo>
                  <a:pt x="272" y="424"/>
                  <a:pt x="272" y="424"/>
                  <a:pt x="272" y="424"/>
                </a:cubicBezTo>
                <a:cubicBezTo>
                  <a:pt x="280" y="423"/>
                  <a:pt x="288" y="421"/>
                  <a:pt x="296" y="418"/>
                </a:cubicBezTo>
                <a:cubicBezTo>
                  <a:pt x="323" y="449"/>
                  <a:pt x="323" y="449"/>
                  <a:pt x="323" y="449"/>
                </a:cubicBezTo>
                <a:cubicBezTo>
                  <a:pt x="349" y="436"/>
                  <a:pt x="349" y="436"/>
                  <a:pt x="349" y="436"/>
                </a:cubicBezTo>
                <a:cubicBezTo>
                  <a:pt x="341" y="396"/>
                  <a:pt x="341" y="396"/>
                  <a:pt x="341" y="396"/>
                </a:cubicBezTo>
                <a:cubicBezTo>
                  <a:pt x="349" y="391"/>
                  <a:pt x="356" y="385"/>
                  <a:pt x="363" y="379"/>
                </a:cubicBezTo>
                <a:cubicBezTo>
                  <a:pt x="399" y="397"/>
                  <a:pt x="399" y="397"/>
                  <a:pt x="399" y="397"/>
                </a:cubicBezTo>
                <a:cubicBezTo>
                  <a:pt x="419" y="375"/>
                  <a:pt x="419" y="375"/>
                  <a:pt x="419" y="375"/>
                </a:cubicBezTo>
                <a:cubicBezTo>
                  <a:pt x="396" y="341"/>
                  <a:pt x="396" y="341"/>
                  <a:pt x="396" y="341"/>
                </a:cubicBezTo>
                <a:cubicBezTo>
                  <a:pt x="400" y="334"/>
                  <a:pt x="405" y="327"/>
                  <a:pt x="408" y="320"/>
                </a:cubicBezTo>
                <a:cubicBezTo>
                  <a:pt x="449" y="323"/>
                  <a:pt x="449" y="323"/>
                  <a:pt x="449" y="323"/>
                </a:cubicBezTo>
                <a:cubicBezTo>
                  <a:pt x="459" y="295"/>
                  <a:pt x="459" y="295"/>
                  <a:pt x="459" y="295"/>
                </a:cubicBezTo>
                <a:cubicBezTo>
                  <a:pt x="425" y="272"/>
                  <a:pt x="425" y="272"/>
                  <a:pt x="425" y="272"/>
                </a:cubicBezTo>
                <a:cubicBezTo>
                  <a:pt x="426" y="263"/>
                  <a:pt x="428" y="254"/>
                  <a:pt x="428" y="245"/>
                </a:cubicBezTo>
                <a:close/>
                <a:moveTo>
                  <a:pt x="233" y="383"/>
                </a:moveTo>
                <a:cubicBezTo>
                  <a:pt x="151" y="383"/>
                  <a:pt x="84" y="316"/>
                  <a:pt x="84" y="233"/>
                </a:cubicBezTo>
                <a:cubicBezTo>
                  <a:pt x="84" y="150"/>
                  <a:pt x="151" y="83"/>
                  <a:pt x="233" y="83"/>
                </a:cubicBezTo>
                <a:cubicBezTo>
                  <a:pt x="316" y="83"/>
                  <a:pt x="383" y="150"/>
                  <a:pt x="383" y="233"/>
                </a:cubicBezTo>
                <a:cubicBezTo>
                  <a:pt x="383" y="316"/>
                  <a:pt x="316" y="383"/>
                  <a:pt x="233" y="383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" name="Oval 13"/>
          <p:cNvSpPr/>
          <p:nvPr/>
        </p:nvSpPr>
        <p:spPr>
          <a:xfrm>
            <a:off x="5744365" y="10428673"/>
            <a:ext cx="1166159" cy="1166159"/>
          </a:xfrm>
          <a:prstGeom prst="ellipse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4" name="Group 3"/>
          <p:cNvGrpSpPr/>
          <p:nvPr/>
        </p:nvGrpSpPr>
        <p:grpSpPr>
          <a:xfrm>
            <a:off x="-59582" y="8050587"/>
            <a:ext cx="6338404" cy="1515478"/>
            <a:chOff x="-307894" y="7733969"/>
            <a:chExt cx="6338404" cy="1515478"/>
          </a:xfrm>
        </p:grpSpPr>
        <p:grpSp>
          <p:nvGrpSpPr>
            <p:cNvPr id="18" name="Group 17"/>
            <p:cNvGrpSpPr/>
            <p:nvPr/>
          </p:nvGrpSpPr>
          <p:grpSpPr>
            <a:xfrm>
              <a:off x="-307894" y="7733969"/>
              <a:ext cx="4588084" cy="1515478"/>
              <a:chOff x="15441188" y="5959555"/>
              <a:chExt cx="4588084" cy="1515478"/>
            </a:xfrm>
          </p:grpSpPr>
          <p:sp>
            <p:nvSpPr>
              <p:cNvPr id="19" name="TextBox 18"/>
              <p:cNvSpPr txBox="1"/>
              <p:nvPr/>
            </p:nvSpPr>
            <p:spPr>
              <a:xfrm>
                <a:off x="15441188" y="5959555"/>
                <a:ext cx="4588084" cy="52322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/>
                <a:r>
                  <a:rPr lang="fa-IR" sz="2800" b="1" dirty="0">
                    <a:solidFill>
                      <a:schemeClr val="accent1">
                        <a:lumMod val="50000"/>
                      </a:schemeClr>
                    </a:solidFill>
                    <a:effectLst>
                      <a:glow>
                        <a:srgbClr val="FF3399">
                          <a:alpha val="24000"/>
                        </a:srgbClr>
                      </a:glow>
                    </a:effectLst>
                    <a:latin typeface="Shabnam" panose="020B0603030804020204" pitchFamily="34" charset="-78"/>
                    <a:cs typeface="Shabnam" panose="020B0603030804020204" pitchFamily="34" charset="-78"/>
                  </a:rPr>
                  <a:t>تیتر عنوان را بنویسید</a:t>
                </a:r>
                <a:endParaRPr lang="en-US" sz="2800" b="1" dirty="0">
                  <a:solidFill>
                    <a:schemeClr val="accent1">
                      <a:lumMod val="50000"/>
                    </a:schemeClr>
                  </a:solidFill>
                  <a:effectLst>
                    <a:glow>
                      <a:srgbClr val="FF3399">
                        <a:alpha val="24000"/>
                      </a:srgbClr>
                    </a:glow>
                  </a:effectLst>
                  <a:latin typeface="Shabnam" panose="020B0603030804020204" pitchFamily="34" charset="-78"/>
                  <a:cs typeface="Shabnam" panose="020B0603030804020204" pitchFamily="34" charset="-78"/>
                </a:endParaRPr>
              </a:p>
            </p:txBody>
          </p:sp>
          <p:sp>
            <p:nvSpPr>
              <p:cNvPr id="20" name="TextBox 19"/>
              <p:cNvSpPr txBox="1"/>
              <p:nvPr/>
            </p:nvSpPr>
            <p:spPr>
              <a:xfrm>
                <a:off x="16144660" y="6459370"/>
                <a:ext cx="3884612" cy="101566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 rtl="1">
                  <a:lnSpc>
                    <a:spcPct val="150000"/>
                  </a:lnSpc>
                </a:pPr>
                <a:r>
                  <a:rPr lang="fa-IR" sz="2000" dirty="0">
                    <a:solidFill>
                      <a:srgbClr val="16191F"/>
                    </a:solidFill>
                    <a:latin typeface="Vazir" panose="020B0603030804020204" pitchFamily="34" charset="-78"/>
                    <a:cs typeface="Vazir" panose="020B0603030804020204" pitchFamily="34" charset="-78"/>
                  </a:rPr>
                  <a:t>فروشگاه مینارو ارائه دهنده انواع فایل های کاربردی</a:t>
                </a:r>
                <a:endParaRPr lang="en-US" sz="1800" b="1" dirty="0">
                  <a:solidFill>
                    <a:schemeClr val="bg1">
                      <a:lumMod val="65000"/>
                    </a:schemeClr>
                  </a:solidFill>
                  <a:effectLst>
                    <a:glow>
                      <a:srgbClr val="FF3399">
                        <a:alpha val="24000"/>
                      </a:srgbClr>
                    </a:glow>
                  </a:effectLst>
                  <a:latin typeface="Lato" panose="020F0502020204030203" pitchFamily="34" charset="0"/>
                </a:endParaRPr>
              </a:p>
            </p:txBody>
          </p:sp>
        </p:grpSp>
        <p:cxnSp>
          <p:nvCxnSpPr>
            <p:cNvPr id="21" name="Straight Connector 20"/>
            <p:cNvCxnSpPr/>
            <p:nvPr/>
          </p:nvCxnSpPr>
          <p:spPr>
            <a:xfrm>
              <a:off x="4712929" y="8052383"/>
              <a:ext cx="1317581" cy="16130"/>
            </a:xfrm>
            <a:prstGeom prst="line">
              <a:avLst/>
            </a:prstGeom>
            <a:ln>
              <a:solidFill>
                <a:schemeClr val="bg1">
                  <a:lumMod val="65000"/>
                </a:schemeClr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2" name="Oval 21"/>
            <p:cNvSpPr/>
            <p:nvPr/>
          </p:nvSpPr>
          <p:spPr>
            <a:xfrm flipV="1">
              <a:off x="4519482" y="7958214"/>
              <a:ext cx="214661" cy="214661"/>
            </a:xfrm>
            <a:prstGeom prst="ellips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" name="Group 2"/>
          <p:cNvGrpSpPr/>
          <p:nvPr/>
        </p:nvGrpSpPr>
        <p:grpSpPr>
          <a:xfrm>
            <a:off x="7738731" y="4355105"/>
            <a:ext cx="6479286" cy="1538883"/>
            <a:chOff x="7738731" y="4355105"/>
            <a:chExt cx="6479286" cy="1538883"/>
          </a:xfrm>
        </p:grpSpPr>
        <p:grpSp>
          <p:nvGrpSpPr>
            <p:cNvPr id="23" name="Group 22"/>
            <p:cNvGrpSpPr/>
            <p:nvPr/>
          </p:nvGrpSpPr>
          <p:grpSpPr>
            <a:xfrm>
              <a:off x="9629933" y="4355105"/>
              <a:ext cx="4588084" cy="1538883"/>
              <a:chOff x="16144660" y="5936150"/>
              <a:chExt cx="4588084" cy="1538883"/>
            </a:xfrm>
          </p:grpSpPr>
          <p:sp>
            <p:nvSpPr>
              <p:cNvPr id="24" name="TextBox 23"/>
              <p:cNvSpPr txBox="1"/>
              <p:nvPr/>
            </p:nvSpPr>
            <p:spPr>
              <a:xfrm>
                <a:off x="16144660" y="5936150"/>
                <a:ext cx="4588084" cy="52322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fa-IR" sz="2800" b="1" dirty="0">
                    <a:solidFill>
                      <a:schemeClr val="accent1">
                        <a:lumMod val="50000"/>
                      </a:schemeClr>
                    </a:solidFill>
                    <a:effectLst>
                      <a:glow>
                        <a:srgbClr val="FF3399">
                          <a:alpha val="24000"/>
                        </a:srgbClr>
                      </a:glow>
                    </a:effectLst>
                    <a:latin typeface="Shabnam" panose="020B0603030804020204" pitchFamily="34" charset="-78"/>
                    <a:cs typeface="Shabnam" panose="020B0603030804020204" pitchFamily="34" charset="-78"/>
                  </a:rPr>
                  <a:t>تیتر عنوان را بنویسید</a:t>
                </a:r>
                <a:endParaRPr lang="en-US" sz="2800" b="1" dirty="0">
                  <a:solidFill>
                    <a:schemeClr val="accent1">
                      <a:lumMod val="50000"/>
                    </a:schemeClr>
                  </a:solidFill>
                  <a:effectLst>
                    <a:glow>
                      <a:srgbClr val="FF3399">
                        <a:alpha val="24000"/>
                      </a:srgbClr>
                    </a:glow>
                  </a:effectLst>
                  <a:latin typeface="Shabnam" panose="020B0603030804020204" pitchFamily="34" charset="-78"/>
                  <a:cs typeface="Shabnam" panose="020B0603030804020204" pitchFamily="34" charset="-78"/>
                </a:endParaRPr>
              </a:p>
            </p:txBody>
          </p:sp>
          <p:sp>
            <p:nvSpPr>
              <p:cNvPr id="25" name="TextBox 24"/>
              <p:cNvSpPr txBox="1"/>
              <p:nvPr/>
            </p:nvSpPr>
            <p:spPr>
              <a:xfrm>
                <a:off x="16144660" y="6459370"/>
                <a:ext cx="3884612" cy="101566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 rtl="1">
                  <a:lnSpc>
                    <a:spcPct val="150000"/>
                  </a:lnSpc>
                </a:pPr>
                <a:r>
                  <a:rPr lang="fa-IR" sz="2000" dirty="0">
                    <a:solidFill>
                      <a:srgbClr val="16191F"/>
                    </a:solidFill>
                    <a:latin typeface="Vazir" panose="020B0603030804020204" pitchFamily="34" charset="-78"/>
                    <a:cs typeface="Vazir" panose="020B0603030804020204" pitchFamily="34" charset="-78"/>
                  </a:rPr>
                  <a:t>فروشگاه مینارو ارائه دهنده انواع فایل های کاربردی</a:t>
                </a:r>
                <a:endParaRPr lang="en-US" sz="1800" b="1" dirty="0">
                  <a:solidFill>
                    <a:schemeClr val="bg1">
                      <a:lumMod val="65000"/>
                    </a:schemeClr>
                  </a:solidFill>
                  <a:effectLst>
                    <a:glow>
                      <a:srgbClr val="FF3399">
                        <a:alpha val="24000"/>
                      </a:srgbClr>
                    </a:glow>
                  </a:effectLst>
                  <a:latin typeface="Lato" panose="020F0502020204030203" pitchFamily="34" charset="0"/>
                </a:endParaRPr>
              </a:p>
            </p:txBody>
          </p:sp>
        </p:grpSp>
        <p:cxnSp>
          <p:nvCxnSpPr>
            <p:cNvPr id="26" name="Straight Connector 25"/>
            <p:cNvCxnSpPr/>
            <p:nvPr/>
          </p:nvCxnSpPr>
          <p:spPr>
            <a:xfrm>
              <a:off x="7738731" y="5072526"/>
              <a:ext cx="1317581" cy="16130"/>
            </a:xfrm>
            <a:prstGeom prst="line">
              <a:avLst/>
            </a:prstGeom>
            <a:ln>
              <a:solidFill>
                <a:schemeClr val="bg1">
                  <a:lumMod val="65000"/>
                </a:schemeClr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7" name="Oval 26"/>
            <p:cNvSpPr/>
            <p:nvPr/>
          </p:nvSpPr>
          <p:spPr>
            <a:xfrm flipV="1">
              <a:off x="9008375" y="4996833"/>
              <a:ext cx="214661" cy="214661"/>
            </a:xfrm>
            <a:prstGeom prst="ellips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" name="Group 4"/>
          <p:cNvGrpSpPr/>
          <p:nvPr/>
        </p:nvGrpSpPr>
        <p:grpSpPr>
          <a:xfrm>
            <a:off x="8065358" y="10752935"/>
            <a:ext cx="6479286" cy="1538883"/>
            <a:chOff x="8065358" y="10752935"/>
            <a:chExt cx="6479286" cy="1538883"/>
          </a:xfrm>
        </p:grpSpPr>
        <p:grpSp>
          <p:nvGrpSpPr>
            <p:cNvPr id="28" name="Group 27"/>
            <p:cNvGrpSpPr/>
            <p:nvPr/>
          </p:nvGrpSpPr>
          <p:grpSpPr>
            <a:xfrm>
              <a:off x="9956560" y="10752935"/>
              <a:ext cx="4588084" cy="1538883"/>
              <a:chOff x="16144660" y="5936150"/>
              <a:chExt cx="4588084" cy="1538883"/>
            </a:xfrm>
          </p:grpSpPr>
          <p:sp>
            <p:nvSpPr>
              <p:cNvPr id="29" name="TextBox 28"/>
              <p:cNvSpPr txBox="1"/>
              <p:nvPr/>
            </p:nvSpPr>
            <p:spPr>
              <a:xfrm>
                <a:off x="16144660" y="5936150"/>
                <a:ext cx="4588084" cy="52322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fa-IR" sz="2800" b="1" dirty="0">
                    <a:solidFill>
                      <a:schemeClr val="accent1">
                        <a:lumMod val="50000"/>
                      </a:schemeClr>
                    </a:solidFill>
                    <a:effectLst>
                      <a:glow>
                        <a:srgbClr val="FF3399">
                          <a:alpha val="24000"/>
                        </a:srgbClr>
                      </a:glow>
                    </a:effectLst>
                    <a:latin typeface="Shabnam" panose="020B0603030804020204" pitchFamily="34" charset="-78"/>
                    <a:cs typeface="Shabnam" panose="020B0603030804020204" pitchFamily="34" charset="-78"/>
                  </a:rPr>
                  <a:t>تیتر عنوان را بنویسید</a:t>
                </a:r>
                <a:endParaRPr lang="en-US" sz="2800" b="1" dirty="0">
                  <a:solidFill>
                    <a:schemeClr val="accent1">
                      <a:lumMod val="50000"/>
                    </a:schemeClr>
                  </a:solidFill>
                  <a:effectLst>
                    <a:glow>
                      <a:srgbClr val="FF3399">
                        <a:alpha val="24000"/>
                      </a:srgbClr>
                    </a:glow>
                  </a:effectLst>
                  <a:latin typeface="Shabnam" panose="020B0603030804020204" pitchFamily="34" charset="-78"/>
                  <a:cs typeface="Shabnam" panose="020B0603030804020204" pitchFamily="34" charset="-78"/>
                </a:endParaRPr>
              </a:p>
            </p:txBody>
          </p:sp>
          <p:sp>
            <p:nvSpPr>
              <p:cNvPr id="30" name="TextBox 29"/>
              <p:cNvSpPr txBox="1"/>
              <p:nvPr/>
            </p:nvSpPr>
            <p:spPr>
              <a:xfrm>
                <a:off x="16144660" y="6459370"/>
                <a:ext cx="3884612" cy="101566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 rtl="1">
                  <a:lnSpc>
                    <a:spcPct val="150000"/>
                  </a:lnSpc>
                </a:pPr>
                <a:r>
                  <a:rPr lang="fa-IR" sz="2000" dirty="0">
                    <a:solidFill>
                      <a:srgbClr val="16191F"/>
                    </a:solidFill>
                    <a:latin typeface="Vazir" panose="020B0603030804020204" pitchFamily="34" charset="-78"/>
                    <a:cs typeface="Vazir" panose="020B0603030804020204" pitchFamily="34" charset="-78"/>
                  </a:rPr>
                  <a:t>فروشگاه مینارو ارائه دهنده انواع فایل های کاربردی</a:t>
                </a:r>
                <a:endParaRPr lang="en-US" sz="1800" b="1" dirty="0">
                  <a:solidFill>
                    <a:schemeClr val="bg1">
                      <a:lumMod val="65000"/>
                    </a:schemeClr>
                  </a:solidFill>
                  <a:effectLst>
                    <a:glow>
                      <a:srgbClr val="FF3399">
                        <a:alpha val="24000"/>
                      </a:srgbClr>
                    </a:glow>
                  </a:effectLst>
                  <a:latin typeface="Lato" panose="020F0502020204030203" pitchFamily="34" charset="0"/>
                </a:endParaRPr>
              </a:p>
            </p:txBody>
          </p:sp>
        </p:grpSp>
        <p:cxnSp>
          <p:nvCxnSpPr>
            <p:cNvPr id="31" name="Straight Connector 30"/>
            <p:cNvCxnSpPr/>
            <p:nvPr/>
          </p:nvCxnSpPr>
          <p:spPr>
            <a:xfrm>
              <a:off x="8065358" y="11470356"/>
              <a:ext cx="1317581" cy="16130"/>
            </a:xfrm>
            <a:prstGeom prst="line">
              <a:avLst/>
            </a:prstGeom>
            <a:ln>
              <a:solidFill>
                <a:schemeClr val="bg1">
                  <a:lumMod val="65000"/>
                </a:schemeClr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2" name="Oval 31"/>
            <p:cNvSpPr/>
            <p:nvPr/>
          </p:nvSpPr>
          <p:spPr>
            <a:xfrm flipV="1">
              <a:off x="9335002" y="11394663"/>
              <a:ext cx="214661" cy="214661"/>
            </a:xfrm>
            <a:prstGeom prst="ellips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40" name="TextBox 39"/>
          <p:cNvSpPr txBox="1"/>
          <p:nvPr/>
        </p:nvSpPr>
        <p:spPr>
          <a:xfrm>
            <a:off x="9627804" y="363490"/>
            <a:ext cx="14100579" cy="144655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fa-IR" sz="8800" b="1" dirty="0">
                <a:effectLst>
                  <a:glow>
                    <a:srgbClr val="FF3399">
                      <a:alpha val="24000"/>
                    </a:srgbClr>
                  </a:glow>
                </a:effectLst>
                <a:latin typeface="Shabnam" panose="020B0603030804020204" pitchFamily="34" charset="-78"/>
                <a:cs typeface="Shabnam" panose="020B0603030804020204" pitchFamily="34" charset="-78"/>
              </a:rPr>
              <a:t>تیتر عنوان خود را وارد نمایید</a:t>
            </a:r>
            <a:endParaRPr lang="en-US" sz="8800" b="1" dirty="0">
              <a:solidFill>
                <a:srgbClr val="FF3399"/>
              </a:solidFill>
              <a:effectLst>
                <a:glow>
                  <a:srgbClr val="FF3399">
                    <a:alpha val="24000"/>
                  </a:srgbClr>
                </a:glow>
              </a:effectLst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41" name="TextBox 40"/>
          <p:cNvSpPr txBox="1"/>
          <p:nvPr/>
        </p:nvSpPr>
        <p:spPr>
          <a:xfrm>
            <a:off x="14910285" y="1779676"/>
            <a:ext cx="881809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fa-IR" sz="2400" dirty="0">
                <a:solidFill>
                  <a:srgbClr val="100F3D"/>
                </a:solidFill>
                <a:effectLst>
                  <a:glow>
                    <a:srgbClr val="FF3399">
                      <a:alpha val="24000"/>
                    </a:srgbClr>
                  </a:glow>
                </a:effectLst>
                <a:latin typeface="Vazir" panose="020B0603030804020204" pitchFamily="34" charset="-78"/>
                <a:cs typeface="Vazir" panose="020B0603030804020204" pitchFamily="34" charset="-78"/>
              </a:rPr>
              <a:t>زیر عنوان خود را در این قسمت بنویسید</a:t>
            </a:r>
            <a:endParaRPr lang="en-US" sz="2400" dirty="0">
              <a:solidFill>
                <a:srgbClr val="100F3D"/>
              </a:solidFill>
              <a:effectLst>
                <a:glow>
                  <a:srgbClr val="FF3399">
                    <a:alpha val="24000"/>
                  </a:srgbClr>
                </a:glow>
              </a:effectLst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  <p:sp>
        <p:nvSpPr>
          <p:cNvPr id="42" name="TextBox 41"/>
          <p:cNvSpPr txBox="1"/>
          <p:nvPr/>
        </p:nvSpPr>
        <p:spPr>
          <a:xfrm>
            <a:off x="16584369" y="7812742"/>
            <a:ext cx="5685080" cy="247760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>
              <a:lnSpc>
                <a:spcPct val="200000"/>
              </a:lnSpc>
            </a:pPr>
            <a:r>
              <a:rPr lang="fa-IR" sz="2000" dirty="0">
                <a:solidFill>
                  <a:srgbClr val="16191F"/>
                </a:solidFill>
                <a:latin typeface="Vazir" panose="020B0603030804020204" pitchFamily="34" charset="-78"/>
                <a:cs typeface="Vazir" panose="020B0603030804020204" pitchFamily="34" charset="-78"/>
              </a:rPr>
              <a:t>فروشگاه مینارو ارائه دهنده انواع فایل های کاربردی با بهترین کیفیت این متن تست می باشد</a:t>
            </a:r>
            <a:r>
              <a:rPr lang="en-US" sz="2000" dirty="0">
                <a:solidFill>
                  <a:srgbClr val="16191F"/>
                </a:solidFill>
                <a:latin typeface="Vazir" panose="020B0603030804020204" pitchFamily="34" charset="-78"/>
                <a:cs typeface="Vazir" panose="020B0603030804020204" pitchFamily="34" charset="-78"/>
              </a:rPr>
              <a:t> </a:t>
            </a:r>
            <a:r>
              <a:rPr lang="fa-IR" sz="2000" dirty="0">
                <a:solidFill>
                  <a:srgbClr val="16191F"/>
                </a:solidFill>
                <a:latin typeface="Vazir" panose="020B0603030804020204" pitchFamily="34" charset="-78"/>
                <a:cs typeface="Vazir" panose="020B0603030804020204" pitchFamily="34" charset="-78"/>
              </a:rPr>
              <a:t> که شما به راحتی میتوانید بعد از خرید فایل آن را به راحتی تغییر داده و متن دلخواه خود را در این قسمت جایگزین کنید.</a:t>
            </a:r>
            <a:endParaRPr lang="en-US" sz="1800" b="1" dirty="0">
              <a:solidFill>
                <a:schemeClr val="bg1">
                  <a:lumMod val="65000"/>
                </a:schemeClr>
              </a:solidFill>
              <a:effectLst>
                <a:glow>
                  <a:srgbClr val="FF3399">
                    <a:alpha val="24000"/>
                  </a:srgbClr>
                </a:glow>
              </a:effectLst>
              <a:latin typeface="Lato" panose="020F0502020204030203" pitchFamily="34" charset="0"/>
            </a:endParaRPr>
          </a:p>
        </p:txBody>
      </p:sp>
      <p:sp>
        <p:nvSpPr>
          <p:cNvPr id="43" name="TextBox 42"/>
          <p:cNvSpPr txBox="1"/>
          <p:nvPr/>
        </p:nvSpPr>
        <p:spPr>
          <a:xfrm>
            <a:off x="16584369" y="3849940"/>
            <a:ext cx="4588084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fa-IR" sz="2800" b="1" dirty="0">
                <a:solidFill>
                  <a:schemeClr val="accent1">
                    <a:lumMod val="50000"/>
                  </a:schemeClr>
                </a:solidFill>
                <a:effectLst>
                  <a:glow>
                    <a:srgbClr val="FF3399">
                      <a:alpha val="24000"/>
                    </a:srgbClr>
                  </a:glow>
                </a:effectLst>
                <a:latin typeface="Shabnam" panose="020B0603030804020204" pitchFamily="34" charset="-78"/>
                <a:cs typeface="Shabnam" panose="020B0603030804020204" pitchFamily="34" charset="-78"/>
              </a:rPr>
              <a:t>تیتر عنوان را بنویسید</a:t>
            </a:r>
            <a:endParaRPr lang="en-US" sz="2800" b="1" dirty="0">
              <a:solidFill>
                <a:schemeClr val="accent1">
                  <a:lumMod val="50000"/>
                </a:schemeClr>
              </a:solidFill>
              <a:effectLst>
                <a:glow>
                  <a:srgbClr val="FF3399">
                    <a:alpha val="24000"/>
                  </a:srgbClr>
                </a:glow>
              </a:effectLst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44" name="Rounded Rectangle 43"/>
          <p:cNvSpPr/>
          <p:nvPr/>
        </p:nvSpPr>
        <p:spPr>
          <a:xfrm>
            <a:off x="16584368" y="11228791"/>
            <a:ext cx="2570162" cy="623499"/>
          </a:xfrm>
          <a:prstGeom prst="roundRect">
            <a:avLst>
              <a:gd name="adj" fmla="val 50000"/>
            </a:avLst>
          </a:prstGeom>
          <a:solidFill>
            <a:schemeClr val="accent5"/>
          </a:solidFill>
          <a:ln>
            <a:noFill/>
          </a:ln>
          <a:effectLst>
            <a:outerShdw blurRad="444500" dist="114300" dir="5400000" algn="t" rotWithShape="0">
              <a:schemeClr val="accent5">
                <a:alpha val="71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a-IR" sz="2400" dirty="0">
                <a:latin typeface="Shabnam" panose="020B0603030804020204" pitchFamily="34" charset="-78"/>
                <a:cs typeface="Shabnam" panose="020B0603030804020204" pitchFamily="34" charset="-78"/>
              </a:rPr>
              <a:t>اطلاعات بیشتر</a:t>
            </a:r>
            <a:endParaRPr lang="en-US" sz="2400" dirty="0"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45" name="TextBox 44"/>
          <p:cNvSpPr txBox="1"/>
          <p:nvPr/>
        </p:nvSpPr>
        <p:spPr>
          <a:xfrm>
            <a:off x="16584368" y="4536246"/>
            <a:ext cx="5685081" cy="247760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>
              <a:lnSpc>
                <a:spcPct val="200000"/>
              </a:lnSpc>
            </a:pPr>
            <a:r>
              <a:rPr lang="fa-IR" sz="2000" dirty="0">
                <a:solidFill>
                  <a:srgbClr val="16191F"/>
                </a:solidFill>
                <a:latin typeface="Vazir" panose="020B0603030804020204" pitchFamily="34" charset="-78"/>
                <a:cs typeface="Vazir" panose="020B0603030804020204" pitchFamily="34" charset="-78"/>
              </a:rPr>
              <a:t>فروشگاه مینارو ارائه دهنده انواع فایل های کاربردی با بهترین کیفیت این متن تست می باشد</a:t>
            </a:r>
            <a:r>
              <a:rPr lang="en-US" sz="2000" dirty="0">
                <a:solidFill>
                  <a:srgbClr val="16191F"/>
                </a:solidFill>
                <a:latin typeface="Vazir" panose="020B0603030804020204" pitchFamily="34" charset="-78"/>
                <a:cs typeface="Vazir" panose="020B0603030804020204" pitchFamily="34" charset="-78"/>
              </a:rPr>
              <a:t> </a:t>
            </a:r>
            <a:r>
              <a:rPr lang="fa-IR" sz="2000" dirty="0">
                <a:solidFill>
                  <a:srgbClr val="16191F"/>
                </a:solidFill>
                <a:latin typeface="Vazir" panose="020B0603030804020204" pitchFamily="34" charset="-78"/>
                <a:cs typeface="Vazir" panose="020B0603030804020204" pitchFamily="34" charset="-78"/>
              </a:rPr>
              <a:t> که شما به راحتی میتوانید بعد از خرید فایل آن را به راحتی تغییر داده و متن دلخواه خود را در این قسمت جایگزین کنید.</a:t>
            </a:r>
            <a:endParaRPr lang="en-US" sz="1800" b="1" dirty="0">
              <a:solidFill>
                <a:schemeClr val="bg1">
                  <a:lumMod val="65000"/>
                </a:schemeClr>
              </a:solidFill>
              <a:effectLst>
                <a:glow>
                  <a:srgbClr val="FF3399">
                    <a:alpha val="24000"/>
                  </a:srgbClr>
                </a:glow>
              </a:effectLst>
              <a:latin typeface="Lato" panose="020F0502020204030203" pitchFamily="34" charset="0"/>
            </a:endParaRPr>
          </a:p>
        </p:txBody>
      </p:sp>
      <p:sp>
        <p:nvSpPr>
          <p:cNvPr id="49" name="Freeform 48"/>
          <p:cNvSpPr>
            <a:spLocks noEditPoints="1"/>
          </p:cNvSpPr>
          <p:nvPr/>
        </p:nvSpPr>
        <p:spPr bwMode="auto">
          <a:xfrm>
            <a:off x="6096771" y="718618"/>
            <a:ext cx="3527424" cy="3524612"/>
          </a:xfrm>
          <a:custGeom>
            <a:avLst/>
            <a:gdLst>
              <a:gd name="T0" fmla="*/ 467 w 467"/>
              <a:gd name="T1" fmla="*/ 232 h 467"/>
              <a:gd name="T2" fmla="*/ 425 w 467"/>
              <a:gd name="T3" fmla="*/ 195 h 467"/>
              <a:gd name="T4" fmla="*/ 449 w 467"/>
              <a:gd name="T5" fmla="*/ 144 h 467"/>
              <a:gd name="T6" fmla="*/ 396 w 467"/>
              <a:gd name="T7" fmla="*/ 126 h 467"/>
              <a:gd name="T8" fmla="*/ 397 w 467"/>
              <a:gd name="T9" fmla="*/ 67 h 467"/>
              <a:gd name="T10" fmla="*/ 341 w 467"/>
              <a:gd name="T11" fmla="*/ 71 h 467"/>
              <a:gd name="T12" fmla="*/ 323 w 467"/>
              <a:gd name="T13" fmla="*/ 18 h 467"/>
              <a:gd name="T14" fmla="*/ 272 w 467"/>
              <a:gd name="T15" fmla="*/ 42 h 467"/>
              <a:gd name="T16" fmla="*/ 232 w 467"/>
              <a:gd name="T17" fmla="*/ 0 h 467"/>
              <a:gd name="T18" fmla="*/ 195 w 467"/>
              <a:gd name="T19" fmla="*/ 42 h 467"/>
              <a:gd name="T20" fmla="*/ 144 w 467"/>
              <a:gd name="T21" fmla="*/ 17 h 467"/>
              <a:gd name="T22" fmla="*/ 126 w 467"/>
              <a:gd name="T23" fmla="*/ 71 h 467"/>
              <a:gd name="T24" fmla="*/ 68 w 467"/>
              <a:gd name="T25" fmla="*/ 69 h 467"/>
              <a:gd name="T26" fmla="*/ 71 w 467"/>
              <a:gd name="T27" fmla="*/ 125 h 467"/>
              <a:gd name="T28" fmla="*/ 18 w 467"/>
              <a:gd name="T29" fmla="*/ 144 h 467"/>
              <a:gd name="T30" fmla="*/ 42 w 467"/>
              <a:gd name="T31" fmla="*/ 194 h 467"/>
              <a:gd name="T32" fmla="*/ 0 w 467"/>
              <a:gd name="T33" fmla="*/ 235 h 467"/>
              <a:gd name="T34" fmla="*/ 42 w 467"/>
              <a:gd name="T35" fmla="*/ 272 h 467"/>
              <a:gd name="T36" fmla="*/ 17 w 467"/>
              <a:gd name="T37" fmla="*/ 323 h 467"/>
              <a:gd name="T38" fmla="*/ 71 w 467"/>
              <a:gd name="T39" fmla="*/ 341 h 467"/>
              <a:gd name="T40" fmla="*/ 70 w 467"/>
              <a:gd name="T41" fmla="*/ 399 h 467"/>
              <a:gd name="T42" fmla="*/ 126 w 467"/>
              <a:gd name="T43" fmla="*/ 396 h 467"/>
              <a:gd name="T44" fmla="*/ 144 w 467"/>
              <a:gd name="T45" fmla="*/ 449 h 467"/>
              <a:gd name="T46" fmla="*/ 195 w 467"/>
              <a:gd name="T47" fmla="*/ 424 h 467"/>
              <a:gd name="T48" fmla="*/ 235 w 467"/>
              <a:gd name="T49" fmla="*/ 467 h 467"/>
              <a:gd name="T50" fmla="*/ 272 w 467"/>
              <a:gd name="T51" fmla="*/ 424 h 467"/>
              <a:gd name="T52" fmla="*/ 323 w 467"/>
              <a:gd name="T53" fmla="*/ 449 h 467"/>
              <a:gd name="T54" fmla="*/ 341 w 467"/>
              <a:gd name="T55" fmla="*/ 396 h 467"/>
              <a:gd name="T56" fmla="*/ 399 w 467"/>
              <a:gd name="T57" fmla="*/ 397 h 467"/>
              <a:gd name="T58" fmla="*/ 396 w 467"/>
              <a:gd name="T59" fmla="*/ 341 h 467"/>
              <a:gd name="T60" fmla="*/ 449 w 467"/>
              <a:gd name="T61" fmla="*/ 323 h 467"/>
              <a:gd name="T62" fmla="*/ 425 w 467"/>
              <a:gd name="T63" fmla="*/ 272 h 467"/>
              <a:gd name="T64" fmla="*/ 233 w 467"/>
              <a:gd name="T65" fmla="*/ 383 h 467"/>
              <a:gd name="T66" fmla="*/ 233 w 467"/>
              <a:gd name="T67" fmla="*/ 83 h 467"/>
              <a:gd name="T68" fmla="*/ 233 w 467"/>
              <a:gd name="T69" fmla="*/ 383 h 4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467" h="467">
                <a:moveTo>
                  <a:pt x="428" y="245"/>
                </a:moveTo>
                <a:cubicBezTo>
                  <a:pt x="467" y="232"/>
                  <a:pt x="467" y="232"/>
                  <a:pt x="467" y="232"/>
                </a:cubicBezTo>
                <a:cubicBezTo>
                  <a:pt x="465" y="202"/>
                  <a:pt x="465" y="202"/>
                  <a:pt x="465" y="202"/>
                </a:cubicBezTo>
                <a:cubicBezTo>
                  <a:pt x="425" y="195"/>
                  <a:pt x="425" y="195"/>
                  <a:pt x="425" y="195"/>
                </a:cubicBezTo>
                <a:cubicBezTo>
                  <a:pt x="423" y="187"/>
                  <a:pt x="421" y="179"/>
                  <a:pt x="418" y="171"/>
                </a:cubicBezTo>
                <a:cubicBezTo>
                  <a:pt x="449" y="144"/>
                  <a:pt x="449" y="144"/>
                  <a:pt x="449" y="144"/>
                </a:cubicBezTo>
                <a:cubicBezTo>
                  <a:pt x="436" y="117"/>
                  <a:pt x="436" y="117"/>
                  <a:pt x="436" y="117"/>
                </a:cubicBezTo>
                <a:cubicBezTo>
                  <a:pt x="396" y="126"/>
                  <a:pt x="396" y="126"/>
                  <a:pt x="396" y="126"/>
                </a:cubicBezTo>
                <a:cubicBezTo>
                  <a:pt x="391" y="118"/>
                  <a:pt x="385" y="111"/>
                  <a:pt x="379" y="104"/>
                </a:cubicBezTo>
                <a:cubicBezTo>
                  <a:pt x="397" y="67"/>
                  <a:pt x="397" y="67"/>
                  <a:pt x="397" y="67"/>
                </a:cubicBezTo>
                <a:cubicBezTo>
                  <a:pt x="375" y="48"/>
                  <a:pt x="375" y="48"/>
                  <a:pt x="375" y="48"/>
                </a:cubicBezTo>
                <a:cubicBezTo>
                  <a:pt x="341" y="71"/>
                  <a:pt x="341" y="71"/>
                  <a:pt x="341" y="71"/>
                </a:cubicBezTo>
                <a:cubicBezTo>
                  <a:pt x="334" y="66"/>
                  <a:pt x="327" y="62"/>
                  <a:pt x="320" y="58"/>
                </a:cubicBezTo>
                <a:cubicBezTo>
                  <a:pt x="323" y="18"/>
                  <a:pt x="323" y="18"/>
                  <a:pt x="323" y="18"/>
                </a:cubicBezTo>
                <a:cubicBezTo>
                  <a:pt x="295" y="8"/>
                  <a:pt x="295" y="8"/>
                  <a:pt x="295" y="8"/>
                </a:cubicBezTo>
                <a:cubicBezTo>
                  <a:pt x="272" y="42"/>
                  <a:pt x="272" y="42"/>
                  <a:pt x="272" y="42"/>
                </a:cubicBezTo>
                <a:cubicBezTo>
                  <a:pt x="263" y="40"/>
                  <a:pt x="254" y="39"/>
                  <a:pt x="245" y="39"/>
                </a:cubicBezTo>
                <a:cubicBezTo>
                  <a:pt x="232" y="0"/>
                  <a:pt x="232" y="0"/>
                  <a:pt x="232" y="0"/>
                </a:cubicBezTo>
                <a:cubicBezTo>
                  <a:pt x="203" y="2"/>
                  <a:pt x="203" y="2"/>
                  <a:pt x="203" y="2"/>
                </a:cubicBezTo>
                <a:cubicBezTo>
                  <a:pt x="195" y="42"/>
                  <a:pt x="195" y="42"/>
                  <a:pt x="195" y="42"/>
                </a:cubicBezTo>
                <a:cubicBezTo>
                  <a:pt x="187" y="44"/>
                  <a:pt x="179" y="46"/>
                  <a:pt x="171" y="49"/>
                </a:cubicBezTo>
                <a:cubicBezTo>
                  <a:pt x="144" y="17"/>
                  <a:pt x="144" y="17"/>
                  <a:pt x="144" y="17"/>
                </a:cubicBezTo>
                <a:cubicBezTo>
                  <a:pt x="117" y="30"/>
                  <a:pt x="117" y="30"/>
                  <a:pt x="117" y="30"/>
                </a:cubicBezTo>
                <a:cubicBezTo>
                  <a:pt x="126" y="71"/>
                  <a:pt x="126" y="71"/>
                  <a:pt x="126" y="71"/>
                </a:cubicBezTo>
                <a:cubicBezTo>
                  <a:pt x="118" y="76"/>
                  <a:pt x="111" y="81"/>
                  <a:pt x="104" y="87"/>
                </a:cubicBezTo>
                <a:cubicBezTo>
                  <a:pt x="68" y="69"/>
                  <a:pt x="68" y="69"/>
                  <a:pt x="68" y="69"/>
                </a:cubicBezTo>
                <a:cubicBezTo>
                  <a:pt x="48" y="92"/>
                  <a:pt x="48" y="92"/>
                  <a:pt x="48" y="92"/>
                </a:cubicBezTo>
                <a:cubicBezTo>
                  <a:pt x="71" y="125"/>
                  <a:pt x="71" y="125"/>
                  <a:pt x="71" y="125"/>
                </a:cubicBezTo>
                <a:cubicBezTo>
                  <a:pt x="67" y="132"/>
                  <a:pt x="62" y="139"/>
                  <a:pt x="59" y="147"/>
                </a:cubicBezTo>
                <a:cubicBezTo>
                  <a:pt x="18" y="144"/>
                  <a:pt x="18" y="144"/>
                  <a:pt x="18" y="144"/>
                </a:cubicBezTo>
                <a:cubicBezTo>
                  <a:pt x="8" y="172"/>
                  <a:pt x="8" y="172"/>
                  <a:pt x="8" y="172"/>
                </a:cubicBezTo>
                <a:cubicBezTo>
                  <a:pt x="42" y="194"/>
                  <a:pt x="42" y="194"/>
                  <a:pt x="42" y="194"/>
                </a:cubicBezTo>
                <a:cubicBezTo>
                  <a:pt x="41" y="203"/>
                  <a:pt x="39" y="212"/>
                  <a:pt x="39" y="222"/>
                </a:cubicBezTo>
                <a:cubicBezTo>
                  <a:pt x="0" y="235"/>
                  <a:pt x="0" y="235"/>
                  <a:pt x="0" y="235"/>
                </a:cubicBezTo>
                <a:cubicBezTo>
                  <a:pt x="2" y="264"/>
                  <a:pt x="2" y="264"/>
                  <a:pt x="2" y="264"/>
                </a:cubicBezTo>
                <a:cubicBezTo>
                  <a:pt x="42" y="272"/>
                  <a:pt x="42" y="272"/>
                  <a:pt x="42" y="272"/>
                </a:cubicBezTo>
                <a:cubicBezTo>
                  <a:pt x="44" y="280"/>
                  <a:pt x="46" y="288"/>
                  <a:pt x="49" y="296"/>
                </a:cubicBezTo>
                <a:cubicBezTo>
                  <a:pt x="17" y="323"/>
                  <a:pt x="17" y="323"/>
                  <a:pt x="17" y="323"/>
                </a:cubicBezTo>
                <a:cubicBezTo>
                  <a:pt x="31" y="349"/>
                  <a:pt x="31" y="349"/>
                  <a:pt x="31" y="349"/>
                </a:cubicBezTo>
                <a:cubicBezTo>
                  <a:pt x="71" y="341"/>
                  <a:pt x="71" y="341"/>
                  <a:pt x="71" y="341"/>
                </a:cubicBezTo>
                <a:cubicBezTo>
                  <a:pt x="76" y="349"/>
                  <a:pt x="82" y="356"/>
                  <a:pt x="88" y="363"/>
                </a:cubicBezTo>
                <a:cubicBezTo>
                  <a:pt x="70" y="399"/>
                  <a:pt x="70" y="399"/>
                  <a:pt x="70" y="399"/>
                </a:cubicBezTo>
                <a:cubicBezTo>
                  <a:pt x="92" y="419"/>
                  <a:pt x="92" y="419"/>
                  <a:pt x="92" y="419"/>
                </a:cubicBezTo>
                <a:cubicBezTo>
                  <a:pt x="126" y="396"/>
                  <a:pt x="126" y="396"/>
                  <a:pt x="126" y="396"/>
                </a:cubicBezTo>
                <a:cubicBezTo>
                  <a:pt x="133" y="400"/>
                  <a:pt x="140" y="404"/>
                  <a:pt x="147" y="408"/>
                </a:cubicBezTo>
                <a:cubicBezTo>
                  <a:pt x="144" y="449"/>
                  <a:pt x="144" y="449"/>
                  <a:pt x="144" y="449"/>
                </a:cubicBezTo>
                <a:cubicBezTo>
                  <a:pt x="172" y="458"/>
                  <a:pt x="172" y="458"/>
                  <a:pt x="172" y="458"/>
                </a:cubicBezTo>
                <a:cubicBezTo>
                  <a:pt x="195" y="424"/>
                  <a:pt x="195" y="424"/>
                  <a:pt x="195" y="424"/>
                </a:cubicBezTo>
                <a:cubicBezTo>
                  <a:pt x="204" y="426"/>
                  <a:pt x="213" y="427"/>
                  <a:pt x="222" y="428"/>
                </a:cubicBezTo>
                <a:cubicBezTo>
                  <a:pt x="235" y="467"/>
                  <a:pt x="235" y="467"/>
                  <a:pt x="235" y="467"/>
                </a:cubicBezTo>
                <a:cubicBezTo>
                  <a:pt x="264" y="464"/>
                  <a:pt x="264" y="464"/>
                  <a:pt x="264" y="464"/>
                </a:cubicBezTo>
                <a:cubicBezTo>
                  <a:pt x="272" y="424"/>
                  <a:pt x="272" y="424"/>
                  <a:pt x="272" y="424"/>
                </a:cubicBezTo>
                <a:cubicBezTo>
                  <a:pt x="280" y="423"/>
                  <a:pt x="288" y="421"/>
                  <a:pt x="296" y="418"/>
                </a:cubicBezTo>
                <a:cubicBezTo>
                  <a:pt x="323" y="449"/>
                  <a:pt x="323" y="449"/>
                  <a:pt x="323" y="449"/>
                </a:cubicBezTo>
                <a:cubicBezTo>
                  <a:pt x="349" y="436"/>
                  <a:pt x="349" y="436"/>
                  <a:pt x="349" y="436"/>
                </a:cubicBezTo>
                <a:cubicBezTo>
                  <a:pt x="341" y="396"/>
                  <a:pt x="341" y="396"/>
                  <a:pt x="341" y="396"/>
                </a:cubicBezTo>
                <a:cubicBezTo>
                  <a:pt x="349" y="391"/>
                  <a:pt x="356" y="385"/>
                  <a:pt x="363" y="379"/>
                </a:cubicBezTo>
                <a:cubicBezTo>
                  <a:pt x="399" y="397"/>
                  <a:pt x="399" y="397"/>
                  <a:pt x="399" y="397"/>
                </a:cubicBezTo>
                <a:cubicBezTo>
                  <a:pt x="419" y="375"/>
                  <a:pt x="419" y="375"/>
                  <a:pt x="419" y="375"/>
                </a:cubicBezTo>
                <a:cubicBezTo>
                  <a:pt x="396" y="341"/>
                  <a:pt x="396" y="341"/>
                  <a:pt x="396" y="341"/>
                </a:cubicBezTo>
                <a:cubicBezTo>
                  <a:pt x="400" y="334"/>
                  <a:pt x="405" y="327"/>
                  <a:pt x="408" y="320"/>
                </a:cubicBezTo>
                <a:cubicBezTo>
                  <a:pt x="449" y="323"/>
                  <a:pt x="449" y="323"/>
                  <a:pt x="449" y="323"/>
                </a:cubicBezTo>
                <a:cubicBezTo>
                  <a:pt x="459" y="295"/>
                  <a:pt x="459" y="295"/>
                  <a:pt x="459" y="295"/>
                </a:cubicBezTo>
                <a:cubicBezTo>
                  <a:pt x="425" y="272"/>
                  <a:pt x="425" y="272"/>
                  <a:pt x="425" y="272"/>
                </a:cubicBezTo>
                <a:cubicBezTo>
                  <a:pt x="426" y="263"/>
                  <a:pt x="428" y="254"/>
                  <a:pt x="428" y="245"/>
                </a:cubicBezTo>
                <a:close/>
                <a:moveTo>
                  <a:pt x="233" y="383"/>
                </a:moveTo>
                <a:cubicBezTo>
                  <a:pt x="151" y="383"/>
                  <a:pt x="84" y="316"/>
                  <a:pt x="84" y="233"/>
                </a:cubicBezTo>
                <a:cubicBezTo>
                  <a:pt x="84" y="150"/>
                  <a:pt x="151" y="83"/>
                  <a:pt x="233" y="83"/>
                </a:cubicBezTo>
                <a:cubicBezTo>
                  <a:pt x="316" y="83"/>
                  <a:pt x="383" y="150"/>
                  <a:pt x="383" y="233"/>
                </a:cubicBezTo>
                <a:cubicBezTo>
                  <a:pt x="383" y="316"/>
                  <a:pt x="316" y="383"/>
                  <a:pt x="233" y="38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0" name="Oval 49"/>
          <p:cNvSpPr/>
          <p:nvPr/>
        </p:nvSpPr>
        <p:spPr>
          <a:xfrm>
            <a:off x="7277403" y="1897844"/>
            <a:ext cx="1166159" cy="1166159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51" name="Straight Connector 50"/>
          <p:cNvCxnSpPr/>
          <p:nvPr/>
        </p:nvCxnSpPr>
        <p:spPr>
          <a:xfrm>
            <a:off x="6598392" y="5339636"/>
            <a:ext cx="1317581" cy="16130"/>
          </a:xfrm>
          <a:prstGeom prst="line">
            <a:avLst/>
          </a:prstGeom>
          <a:ln>
            <a:solidFill>
              <a:schemeClr val="bg1">
                <a:lumMod val="65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52" name="Group 51"/>
          <p:cNvGrpSpPr/>
          <p:nvPr/>
        </p:nvGrpSpPr>
        <p:grpSpPr>
          <a:xfrm>
            <a:off x="-59582" y="1897844"/>
            <a:ext cx="6338404" cy="1515478"/>
            <a:chOff x="-307894" y="7733969"/>
            <a:chExt cx="6338404" cy="1515478"/>
          </a:xfrm>
        </p:grpSpPr>
        <p:grpSp>
          <p:nvGrpSpPr>
            <p:cNvPr id="53" name="Group 52"/>
            <p:cNvGrpSpPr/>
            <p:nvPr/>
          </p:nvGrpSpPr>
          <p:grpSpPr>
            <a:xfrm>
              <a:off x="-307894" y="7733969"/>
              <a:ext cx="4588084" cy="1515478"/>
              <a:chOff x="15441188" y="5959555"/>
              <a:chExt cx="4588084" cy="1515478"/>
            </a:xfrm>
          </p:grpSpPr>
          <p:sp>
            <p:nvSpPr>
              <p:cNvPr id="56" name="TextBox 55"/>
              <p:cNvSpPr txBox="1"/>
              <p:nvPr/>
            </p:nvSpPr>
            <p:spPr>
              <a:xfrm>
                <a:off x="15441188" y="5959555"/>
                <a:ext cx="4588084" cy="52322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/>
                <a:r>
                  <a:rPr lang="fa-IR" sz="2800" b="1" dirty="0">
                    <a:solidFill>
                      <a:schemeClr val="accent1">
                        <a:lumMod val="50000"/>
                      </a:schemeClr>
                    </a:solidFill>
                    <a:effectLst>
                      <a:glow>
                        <a:srgbClr val="FF3399">
                          <a:alpha val="24000"/>
                        </a:srgbClr>
                      </a:glow>
                    </a:effectLst>
                    <a:latin typeface="Shabnam" panose="020B0603030804020204" pitchFamily="34" charset="-78"/>
                    <a:cs typeface="Shabnam" panose="020B0603030804020204" pitchFamily="34" charset="-78"/>
                  </a:rPr>
                  <a:t>تیتر عنوان را بنویسید</a:t>
                </a:r>
                <a:endParaRPr lang="en-US" sz="2800" b="1" dirty="0">
                  <a:solidFill>
                    <a:schemeClr val="accent1">
                      <a:lumMod val="50000"/>
                    </a:schemeClr>
                  </a:solidFill>
                  <a:effectLst>
                    <a:glow>
                      <a:srgbClr val="FF3399">
                        <a:alpha val="24000"/>
                      </a:srgbClr>
                    </a:glow>
                  </a:effectLst>
                  <a:latin typeface="Shabnam" panose="020B0603030804020204" pitchFamily="34" charset="-78"/>
                  <a:cs typeface="Shabnam" panose="020B0603030804020204" pitchFamily="34" charset="-78"/>
                </a:endParaRPr>
              </a:p>
            </p:txBody>
          </p:sp>
          <p:sp>
            <p:nvSpPr>
              <p:cNvPr id="57" name="TextBox 56"/>
              <p:cNvSpPr txBox="1"/>
              <p:nvPr/>
            </p:nvSpPr>
            <p:spPr>
              <a:xfrm>
                <a:off x="16144660" y="6459370"/>
                <a:ext cx="3884612" cy="101566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 rtl="1">
                  <a:lnSpc>
                    <a:spcPct val="150000"/>
                  </a:lnSpc>
                </a:pPr>
                <a:r>
                  <a:rPr lang="fa-IR" sz="2000" dirty="0">
                    <a:solidFill>
                      <a:srgbClr val="16191F"/>
                    </a:solidFill>
                    <a:latin typeface="Vazir" panose="020B0603030804020204" pitchFamily="34" charset="-78"/>
                    <a:cs typeface="Vazir" panose="020B0603030804020204" pitchFamily="34" charset="-78"/>
                  </a:rPr>
                  <a:t>فروشگاه مینارو ارائه دهنده انواع فایل های کاربردی</a:t>
                </a:r>
                <a:endParaRPr lang="en-US" sz="1800" b="1" dirty="0">
                  <a:solidFill>
                    <a:schemeClr val="bg1">
                      <a:lumMod val="65000"/>
                    </a:schemeClr>
                  </a:solidFill>
                  <a:effectLst>
                    <a:glow>
                      <a:srgbClr val="FF3399">
                        <a:alpha val="24000"/>
                      </a:srgbClr>
                    </a:glow>
                  </a:effectLst>
                  <a:latin typeface="Lato" panose="020F0502020204030203" pitchFamily="34" charset="0"/>
                </a:endParaRPr>
              </a:p>
            </p:txBody>
          </p:sp>
        </p:grpSp>
        <p:cxnSp>
          <p:nvCxnSpPr>
            <p:cNvPr id="54" name="Straight Connector 53"/>
            <p:cNvCxnSpPr/>
            <p:nvPr/>
          </p:nvCxnSpPr>
          <p:spPr>
            <a:xfrm>
              <a:off x="4712929" y="8052383"/>
              <a:ext cx="1317581" cy="16130"/>
            </a:xfrm>
            <a:prstGeom prst="line">
              <a:avLst/>
            </a:prstGeom>
            <a:ln>
              <a:solidFill>
                <a:schemeClr val="bg1">
                  <a:lumMod val="65000"/>
                </a:schemeClr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5" name="Oval 54"/>
            <p:cNvSpPr/>
            <p:nvPr/>
          </p:nvSpPr>
          <p:spPr>
            <a:xfrm flipV="1">
              <a:off x="4519482" y="7958214"/>
              <a:ext cx="214661" cy="214661"/>
            </a:xfrm>
            <a:prstGeom prst="ellips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2956483046"/>
      </p:ext>
    </p:extLst>
  </p:cSld>
  <p:clrMapOvr>
    <a:masterClrMapping/>
  </p:clrMapOvr>
  <p:transition spd="med">
    <p:pull dir="u"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grpId="0" nodeType="withEffect" p14:presetBounceEnd="83000">
                                      <p:stCondLst>
                                        <p:cond delay="0"/>
                                      </p:stCondLst>
                                      <p:iterate type="wd">
                                        <p:tmPct val="4000"/>
                                      </p:iterate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83000">
                                          <p:cBhvr additive="base">
                                            <p:cTn id="7" dur="175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83000">
                                          <p:cBhvr additive="base">
                                            <p:cTn id="8" dur="175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1" dur="500"/>
                                            <p:tgtEl>
                                              <p:spTgt spid="4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4" dur="500"/>
                                            <p:tgtEl>
                                              <p:spTgt spid="4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" presetID="2" presetClass="entr" presetSubtype="4" fill="hold" grpId="0" nodeType="withEffect" p14:presetBounceEnd="86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86000">
                                          <p:cBhvr additive="base">
                                            <p:cTn id="17" dur="1250" fill="hold"/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86000">
                                          <p:cBhvr additive="base">
                                            <p:cTn id="18" dur="1250" fill="hold"/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9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1" dur="500"/>
                                            <p:tgtEl>
                                              <p:spTgt spid="4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2" presetID="10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4" dur="500"/>
                                            <p:tgtEl>
                                              <p:spTgt spid="5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5" presetID="31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" dur="500" fill="hold"/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8" dur="500" fill="hold"/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9" dur="500" fill="hold"/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0" dur="500"/>
                                            <p:tgtEl>
                                              <p:spTgt spid="4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1" presetID="31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3" dur="500" fill="hold"/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4" dur="500" fill="hold"/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5" dur="500" fill="hold"/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6" dur="500"/>
                                            <p:tgtEl>
                                              <p:spTgt spid="5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7" presetID="10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9" dur="500"/>
                                            <p:tgtEl>
                                              <p:spTgt spid="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0" presetID="31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2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3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4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5" dur="500"/>
                                            <p:tgtEl>
                                              <p:spTgt spid="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6" presetID="31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8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9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0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1" dur="500"/>
                                            <p:tgtEl>
                                              <p:spTgt spid="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2" presetID="10" presetClass="entr" presetSubtype="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4" dur="500"/>
                                            <p:tgtEl>
                                              <p:spTgt spid="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5" presetID="31" presetClass="entr" presetSubtype="0" fill="hold" grpId="1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7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8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9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0" dur="500"/>
                                            <p:tgtEl>
                                              <p:spTgt spid="1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1" presetID="31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3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4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5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6" dur="500"/>
                                            <p:tgtEl>
                                              <p:spTgt spid="1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7" presetID="10" presetClass="entr" presetSubtype="0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9" dur="500"/>
                                            <p:tgtEl>
                                              <p:spTgt spid="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0" presetID="31" presetClass="entr" presetSubtype="0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2" dur="5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3" dur="5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4" dur="5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5" dur="500"/>
                                            <p:tgtEl>
                                              <p:spTgt spid="1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6" presetID="31" presetClass="entr" presetSubtype="0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7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8" dur="5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9" dur="5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0" dur="5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1" dur="500"/>
                                            <p:tgtEl>
                                              <p:spTgt spid="1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2" presetID="8" presetClass="emph" presetSubtype="0" repeatCount="indefinite" accel="50000" decel="50000" fill="hold" grpId="1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Rot by="21600000">
                                          <p:cBhvr>
                                            <p:cTn id="83" dur="2000" fill="hold"/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84" presetID="8" presetClass="emph" presetSubtype="0" repeatCount="indefinite" accel="50000" decel="50000" fill="hold" grpId="1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Rot by="-21600000">
                                          <p:cBhvr>
                                            <p:cTn id="85" dur="20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86" presetID="8" presetClass="emph" presetSubtype="0" repeatCount="indefinite" accel="50000" decel="50000" fill="hold" grpId="1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Rot by="-21600000">
                                          <p:cBhvr>
                                            <p:cTn id="87" dur="20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88" presetID="8" presetClass="emph" presetSubtype="0" repeatCount="indefinite" accel="50000" decel="50000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Rot by="21600000">
                                          <p:cBhvr>
                                            <p:cTn id="89" dur="20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6" grpId="0" animBg="1"/>
          <p:bldP spid="6" grpId="1" animBg="1"/>
          <p:bldP spid="7" grpId="0" animBg="1"/>
          <p:bldP spid="10" grpId="0" animBg="1"/>
          <p:bldP spid="10" grpId="1" animBg="1"/>
          <p:bldP spid="11" grpId="0" animBg="1"/>
          <p:bldP spid="13" grpId="0" animBg="1"/>
          <p:bldP spid="13" grpId="1" animBg="1"/>
          <p:bldP spid="14" grpId="0" animBg="1"/>
          <p:bldP spid="40" grpId="0"/>
          <p:bldP spid="42" grpId="0"/>
          <p:bldP spid="43" grpId="0"/>
          <p:bldP spid="44" grpId="0" animBg="1"/>
          <p:bldP spid="45" grpId="0"/>
          <p:bldP spid="49" grpId="0" animBg="1"/>
          <p:bldP spid="49" grpId="1" animBg="1"/>
          <p:bldP spid="50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iterate type="wd">
                                        <p:tmPct val="4000"/>
                                      </p:iterate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75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75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1" dur="500"/>
                                            <p:tgtEl>
                                              <p:spTgt spid="4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4" dur="500"/>
                                            <p:tgtEl>
                                              <p:spTgt spid="4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7" dur="1250" fill="hold"/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8" dur="1250" fill="hold"/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9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1" dur="500"/>
                                            <p:tgtEl>
                                              <p:spTgt spid="4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2" presetID="10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4" dur="500"/>
                                            <p:tgtEl>
                                              <p:spTgt spid="5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5" presetID="31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" dur="500" fill="hold"/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8" dur="500" fill="hold"/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9" dur="500" fill="hold"/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0" dur="500"/>
                                            <p:tgtEl>
                                              <p:spTgt spid="4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1" presetID="31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3" dur="500" fill="hold"/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4" dur="500" fill="hold"/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5" dur="500" fill="hold"/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6" dur="500"/>
                                            <p:tgtEl>
                                              <p:spTgt spid="5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7" presetID="10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9" dur="500"/>
                                            <p:tgtEl>
                                              <p:spTgt spid="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0" presetID="31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2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3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4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5" dur="500"/>
                                            <p:tgtEl>
                                              <p:spTgt spid="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6" presetID="31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8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9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0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1" dur="500"/>
                                            <p:tgtEl>
                                              <p:spTgt spid="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2" presetID="10" presetClass="entr" presetSubtype="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4" dur="500"/>
                                            <p:tgtEl>
                                              <p:spTgt spid="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5" presetID="31" presetClass="entr" presetSubtype="0" fill="hold" grpId="1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7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8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9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0" dur="500"/>
                                            <p:tgtEl>
                                              <p:spTgt spid="1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1" presetID="31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3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4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5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6" dur="500"/>
                                            <p:tgtEl>
                                              <p:spTgt spid="1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7" presetID="10" presetClass="entr" presetSubtype="0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9" dur="500"/>
                                            <p:tgtEl>
                                              <p:spTgt spid="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0" presetID="31" presetClass="entr" presetSubtype="0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2" dur="5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3" dur="5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4" dur="5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5" dur="500"/>
                                            <p:tgtEl>
                                              <p:spTgt spid="1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6" presetID="31" presetClass="entr" presetSubtype="0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7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8" dur="5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9" dur="5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0" dur="5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1" dur="500"/>
                                            <p:tgtEl>
                                              <p:spTgt spid="1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2" presetID="8" presetClass="emph" presetSubtype="0" repeatCount="indefinite" accel="50000" decel="50000" fill="hold" grpId="1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Rot by="21600000">
                                          <p:cBhvr>
                                            <p:cTn id="83" dur="2000" fill="hold"/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84" presetID="8" presetClass="emph" presetSubtype="0" repeatCount="indefinite" accel="50000" decel="50000" fill="hold" grpId="1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Rot by="-21600000">
                                          <p:cBhvr>
                                            <p:cTn id="85" dur="20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86" presetID="8" presetClass="emph" presetSubtype="0" repeatCount="indefinite" accel="50000" decel="50000" fill="hold" grpId="1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Rot by="-21600000">
                                          <p:cBhvr>
                                            <p:cTn id="87" dur="20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88" presetID="8" presetClass="emph" presetSubtype="0" repeatCount="indefinite" accel="50000" decel="50000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Rot by="21600000">
                                          <p:cBhvr>
                                            <p:cTn id="89" dur="20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6" grpId="0" animBg="1"/>
          <p:bldP spid="6" grpId="1" animBg="1"/>
          <p:bldP spid="7" grpId="0" animBg="1"/>
          <p:bldP spid="10" grpId="0" animBg="1"/>
          <p:bldP spid="10" grpId="1" animBg="1"/>
          <p:bldP spid="11" grpId="0" animBg="1"/>
          <p:bldP spid="13" grpId="0" animBg="1"/>
          <p:bldP spid="13" grpId="1" animBg="1"/>
          <p:bldP spid="14" grpId="0" animBg="1"/>
          <p:bldP spid="40" grpId="0"/>
          <p:bldP spid="42" grpId="0"/>
          <p:bldP spid="43" grpId="0"/>
          <p:bldP spid="44" grpId="0" animBg="1"/>
          <p:bldP spid="45" grpId="0"/>
          <p:bldP spid="49" grpId="0" animBg="1"/>
          <p:bldP spid="49" grpId="1" animBg="1"/>
          <p:bldP spid="50" grpId="0" animBg="1"/>
        </p:bldLst>
      </p:timing>
    </mc:Fallback>
  </mc:AlternateContent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" name="Freeform 104"/>
          <p:cNvSpPr>
            <a:spLocks noEditPoints="1"/>
          </p:cNvSpPr>
          <p:nvPr/>
        </p:nvSpPr>
        <p:spPr bwMode="auto">
          <a:xfrm>
            <a:off x="1183054" y="670036"/>
            <a:ext cx="13915505" cy="13904412"/>
          </a:xfrm>
          <a:custGeom>
            <a:avLst/>
            <a:gdLst>
              <a:gd name="T0" fmla="*/ 467 w 467"/>
              <a:gd name="T1" fmla="*/ 232 h 467"/>
              <a:gd name="T2" fmla="*/ 425 w 467"/>
              <a:gd name="T3" fmla="*/ 195 h 467"/>
              <a:gd name="T4" fmla="*/ 449 w 467"/>
              <a:gd name="T5" fmla="*/ 144 h 467"/>
              <a:gd name="T6" fmla="*/ 396 w 467"/>
              <a:gd name="T7" fmla="*/ 126 h 467"/>
              <a:gd name="T8" fmla="*/ 397 w 467"/>
              <a:gd name="T9" fmla="*/ 67 h 467"/>
              <a:gd name="T10" fmla="*/ 341 w 467"/>
              <a:gd name="T11" fmla="*/ 71 h 467"/>
              <a:gd name="T12" fmla="*/ 323 w 467"/>
              <a:gd name="T13" fmla="*/ 18 h 467"/>
              <a:gd name="T14" fmla="*/ 272 w 467"/>
              <a:gd name="T15" fmla="*/ 42 h 467"/>
              <a:gd name="T16" fmla="*/ 232 w 467"/>
              <a:gd name="T17" fmla="*/ 0 h 467"/>
              <a:gd name="T18" fmla="*/ 195 w 467"/>
              <a:gd name="T19" fmla="*/ 42 h 467"/>
              <a:gd name="T20" fmla="*/ 144 w 467"/>
              <a:gd name="T21" fmla="*/ 17 h 467"/>
              <a:gd name="T22" fmla="*/ 126 w 467"/>
              <a:gd name="T23" fmla="*/ 71 h 467"/>
              <a:gd name="T24" fmla="*/ 68 w 467"/>
              <a:gd name="T25" fmla="*/ 69 h 467"/>
              <a:gd name="T26" fmla="*/ 71 w 467"/>
              <a:gd name="T27" fmla="*/ 125 h 467"/>
              <a:gd name="T28" fmla="*/ 18 w 467"/>
              <a:gd name="T29" fmla="*/ 144 h 467"/>
              <a:gd name="T30" fmla="*/ 42 w 467"/>
              <a:gd name="T31" fmla="*/ 194 h 467"/>
              <a:gd name="T32" fmla="*/ 0 w 467"/>
              <a:gd name="T33" fmla="*/ 235 h 467"/>
              <a:gd name="T34" fmla="*/ 42 w 467"/>
              <a:gd name="T35" fmla="*/ 272 h 467"/>
              <a:gd name="T36" fmla="*/ 17 w 467"/>
              <a:gd name="T37" fmla="*/ 323 h 467"/>
              <a:gd name="T38" fmla="*/ 71 w 467"/>
              <a:gd name="T39" fmla="*/ 341 h 467"/>
              <a:gd name="T40" fmla="*/ 70 w 467"/>
              <a:gd name="T41" fmla="*/ 399 h 467"/>
              <a:gd name="T42" fmla="*/ 126 w 467"/>
              <a:gd name="T43" fmla="*/ 396 h 467"/>
              <a:gd name="T44" fmla="*/ 144 w 467"/>
              <a:gd name="T45" fmla="*/ 449 h 467"/>
              <a:gd name="T46" fmla="*/ 195 w 467"/>
              <a:gd name="T47" fmla="*/ 424 h 467"/>
              <a:gd name="T48" fmla="*/ 235 w 467"/>
              <a:gd name="T49" fmla="*/ 467 h 467"/>
              <a:gd name="T50" fmla="*/ 272 w 467"/>
              <a:gd name="T51" fmla="*/ 424 h 467"/>
              <a:gd name="T52" fmla="*/ 323 w 467"/>
              <a:gd name="T53" fmla="*/ 449 h 467"/>
              <a:gd name="T54" fmla="*/ 341 w 467"/>
              <a:gd name="T55" fmla="*/ 396 h 467"/>
              <a:gd name="T56" fmla="*/ 399 w 467"/>
              <a:gd name="T57" fmla="*/ 397 h 467"/>
              <a:gd name="T58" fmla="*/ 396 w 467"/>
              <a:gd name="T59" fmla="*/ 341 h 467"/>
              <a:gd name="T60" fmla="*/ 449 w 467"/>
              <a:gd name="T61" fmla="*/ 323 h 467"/>
              <a:gd name="T62" fmla="*/ 425 w 467"/>
              <a:gd name="T63" fmla="*/ 272 h 467"/>
              <a:gd name="T64" fmla="*/ 233 w 467"/>
              <a:gd name="T65" fmla="*/ 383 h 467"/>
              <a:gd name="T66" fmla="*/ 233 w 467"/>
              <a:gd name="T67" fmla="*/ 83 h 467"/>
              <a:gd name="T68" fmla="*/ 233 w 467"/>
              <a:gd name="T69" fmla="*/ 383 h 4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467" h="467">
                <a:moveTo>
                  <a:pt x="428" y="245"/>
                </a:moveTo>
                <a:cubicBezTo>
                  <a:pt x="467" y="232"/>
                  <a:pt x="467" y="232"/>
                  <a:pt x="467" y="232"/>
                </a:cubicBezTo>
                <a:cubicBezTo>
                  <a:pt x="465" y="202"/>
                  <a:pt x="465" y="202"/>
                  <a:pt x="465" y="202"/>
                </a:cubicBezTo>
                <a:cubicBezTo>
                  <a:pt x="425" y="195"/>
                  <a:pt x="425" y="195"/>
                  <a:pt x="425" y="195"/>
                </a:cubicBezTo>
                <a:cubicBezTo>
                  <a:pt x="423" y="187"/>
                  <a:pt x="421" y="179"/>
                  <a:pt x="418" y="171"/>
                </a:cubicBezTo>
                <a:cubicBezTo>
                  <a:pt x="449" y="144"/>
                  <a:pt x="449" y="144"/>
                  <a:pt x="449" y="144"/>
                </a:cubicBezTo>
                <a:cubicBezTo>
                  <a:pt x="436" y="117"/>
                  <a:pt x="436" y="117"/>
                  <a:pt x="436" y="117"/>
                </a:cubicBezTo>
                <a:cubicBezTo>
                  <a:pt x="396" y="126"/>
                  <a:pt x="396" y="126"/>
                  <a:pt x="396" y="126"/>
                </a:cubicBezTo>
                <a:cubicBezTo>
                  <a:pt x="391" y="118"/>
                  <a:pt x="385" y="111"/>
                  <a:pt x="379" y="104"/>
                </a:cubicBezTo>
                <a:cubicBezTo>
                  <a:pt x="397" y="67"/>
                  <a:pt x="397" y="67"/>
                  <a:pt x="397" y="67"/>
                </a:cubicBezTo>
                <a:cubicBezTo>
                  <a:pt x="375" y="48"/>
                  <a:pt x="375" y="48"/>
                  <a:pt x="375" y="48"/>
                </a:cubicBezTo>
                <a:cubicBezTo>
                  <a:pt x="341" y="71"/>
                  <a:pt x="341" y="71"/>
                  <a:pt x="341" y="71"/>
                </a:cubicBezTo>
                <a:cubicBezTo>
                  <a:pt x="334" y="66"/>
                  <a:pt x="327" y="62"/>
                  <a:pt x="320" y="58"/>
                </a:cubicBezTo>
                <a:cubicBezTo>
                  <a:pt x="323" y="18"/>
                  <a:pt x="323" y="18"/>
                  <a:pt x="323" y="18"/>
                </a:cubicBezTo>
                <a:cubicBezTo>
                  <a:pt x="295" y="8"/>
                  <a:pt x="295" y="8"/>
                  <a:pt x="295" y="8"/>
                </a:cubicBezTo>
                <a:cubicBezTo>
                  <a:pt x="272" y="42"/>
                  <a:pt x="272" y="42"/>
                  <a:pt x="272" y="42"/>
                </a:cubicBezTo>
                <a:cubicBezTo>
                  <a:pt x="263" y="40"/>
                  <a:pt x="254" y="39"/>
                  <a:pt x="245" y="39"/>
                </a:cubicBezTo>
                <a:cubicBezTo>
                  <a:pt x="232" y="0"/>
                  <a:pt x="232" y="0"/>
                  <a:pt x="232" y="0"/>
                </a:cubicBezTo>
                <a:cubicBezTo>
                  <a:pt x="203" y="2"/>
                  <a:pt x="203" y="2"/>
                  <a:pt x="203" y="2"/>
                </a:cubicBezTo>
                <a:cubicBezTo>
                  <a:pt x="195" y="42"/>
                  <a:pt x="195" y="42"/>
                  <a:pt x="195" y="42"/>
                </a:cubicBezTo>
                <a:cubicBezTo>
                  <a:pt x="187" y="44"/>
                  <a:pt x="179" y="46"/>
                  <a:pt x="171" y="49"/>
                </a:cubicBezTo>
                <a:cubicBezTo>
                  <a:pt x="144" y="17"/>
                  <a:pt x="144" y="17"/>
                  <a:pt x="144" y="17"/>
                </a:cubicBezTo>
                <a:cubicBezTo>
                  <a:pt x="117" y="30"/>
                  <a:pt x="117" y="30"/>
                  <a:pt x="117" y="30"/>
                </a:cubicBezTo>
                <a:cubicBezTo>
                  <a:pt x="126" y="71"/>
                  <a:pt x="126" y="71"/>
                  <a:pt x="126" y="71"/>
                </a:cubicBezTo>
                <a:cubicBezTo>
                  <a:pt x="118" y="76"/>
                  <a:pt x="111" y="81"/>
                  <a:pt x="104" y="87"/>
                </a:cubicBezTo>
                <a:cubicBezTo>
                  <a:pt x="68" y="69"/>
                  <a:pt x="68" y="69"/>
                  <a:pt x="68" y="69"/>
                </a:cubicBezTo>
                <a:cubicBezTo>
                  <a:pt x="48" y="92"/>
                  <a:pt x="48" y="92"/>
                  <a:pt x="48" y="92"/>
                </a:cubicBezTo>
                <a:cubicBezTo>
                  <a:pt x="71" y="125"/>
                  <a:pt x="71" y="125"/>
                  <a:pt x="71" y="125"/>
                </a:cubicBezTo>
                <a:cubicBezTo>
                  <a:pt x="67" y="132"/>
                  <a:pt x="62" y="139"/>
                  <a:pt x="59" y="147"/>
                </a:cubicBezTo>
                <a:cubicBezTo>
                  <a:pt x="18" y="144"/>
                  <a:pt x="18" y="144"/>
                  <a:pt x="18" y="144"/>
                </a:cubicBezTo>
                <a:cubicBezTo>
                  <a:pt x="8" y="172"/>
                  <a:pt x="8" y="172"/>
                  <a:pt x="8" y="172"/>
                </a:cubicBezTo>
                <a:cubicBezTo>
                  <a:pt x="42" y="194"/>
                  <a:pt x="42" y="194"/>
                  <a:pt x="42" y="194"/>
                </a:cubicBezTo>
                <a:cubicBezTo>
                  <a:pt x="41" y="203"/>
                  <a:pt x="39" y="212"/>
                  <a:pt x="39" y="222"/>
                </a:cubicBezTo>
                <a:cubicBezTo>
                  <a:pt x="0" y="235"/>
                  <a:pt x="0" y="235"/>
                  <a:pt x="0" y="235"/>
                </a:cubicBezTo>
                <a:cubicBezTo>
                  <a:pt x="2" y="264"/>
                  <a:pt x="2" y="264"/>
                  <a:pt x="2" y="264"/>
                </a:cubicBezTo>
                <a:cubicBezTo>
                  <a:pt x="42" y="272"/>
                  <a:pt x="42" y="272"/>
                  <a:pt x="42" y="272"/>
                </a:cubicBezTo>
                <a:cubicBezTo>
                  <a:pt x="44" y="280"/>
                  <a:pt x="46" y="288"/>
                  <a:pt x="49" y="296"/>
                </a:cubicBezTo>
                <a:cubicBezTo>
                  <a:pt x="17" y="323"/>
                  <a:pt x="17" y="323"/>
                  <a:pt x="17" y="323"/>
                </a:cubicBezTo>
                <a:cubicBezTo>
                  <a:pt x="31" y="349"/>
                  <a:pt x="31" y="349"/>
                  <a:pt x="31" y="349"/>
                </a:cubicBezTo>
                <a:cubicBezTo>
                  <a:pt x="71" y="341"/>
                  <a:pt x="71" y="341"/>
                  <a:pt x="71" y="341"/>
                </a:cubicBezTo>
                <a:cubicBezTo>
                  <a:pt x="76" y="349"/>
                  <a:pt x="82" y="356"/>
                  <a:pt x="88" y="363"/>
                </a:cubicBezTo>
                <a:cubicBezTo>
                  <a:pt x="70" y="399"/>
                  <a:pt x="70" y="399"/>
                  <a:pt x="70" y="399"/>
                </a:cubicBezTo>
                <a:cubicBezTo>
                  <a:pt x="92" y="419"/>
                  <a:pt x="92" y="419"/>
                  <a:pt x="92" y="419"/>
                </a:cubicBezTo>
                <a:cubicBezTo>
                  <a:pt x="126" y="396"/>
                  <a:pt x="126" y="396"/>
                  <a:pt x="126" y="396"/>
                </a:cubicBezTo>
                <a:cubicBezTo>
                  <a:pt x="133" y="400"/>
                  <a:pt x="140" y="404"/>
                  <a:pt x="147" y="408"/>
                </a:cubicBezTo>
                <a:cubicBezTo>
                  <a:pt x="144" y="449"/>
                  <a:pt x="144" y="449"/>
                  <a:pt x="144" y="449"/>
                </a:cubicBezTo>
                <a:cubicBezTo>
                  <a:pt x="172" y="458"/>
                  <a:pt x="172" y="458"/>
                  <a:pt x="172" y="458"/>
                </a:cubicBezTo>
                <a:cubicBezTo>
                  <a:pt x="195" y="424"/>
                  <a:pt x="195" y="424"/>
                  <a:pt x="195" y="424"/>
                </a:cubicBezTo>
                <a:cubicBezTo>
                  <a:pt x="204" y="426"/>
                  <a:pt x="213" y="427"/>
                  <a:pt x="222" y="428"/>
                </a:cubicBezTo>
                <a:cubicBezTo>
                  <a:pt x="235" y="467"/>
                  <a:pt x="235" y="467"/>
                  <a:pt x="235" y="467"/>
                </a:cubicBezTo>
                <a:cubicBezTo>
                  <a:pt x="264" y="464"/>
                  <a:pt x="264" y="464"/>
                  <a:pt x="264" y="464"/>
                </a:cubicBezTo>
                <a:cubicBezTo>
                  <a:pt x="272" y="424"/>
                  <a:pt x="272" y="424"/>
                  <a:pt x="272" y="424"/>
                </a:cubicBezTo>
                <a:cubicBezTo>
                  <a:pt x="280" y="423"/>
                  <a:pt x="288" y="421"/>
                  <a:pt x="296" y="418"/>
                </a:cubicBezTo>
                <a:cubicBezTo>
                  <a:pt x="323" y="449"/>
                  <a:pt x="323" y="449"/>
                  <a:pt x="323" y="449"/>
                </a:cubicBezTo>
                <a:cubicBezTo>
                  <a:pt x="349" y="436"/>
                  <a:pt x="349" y="436"/>
                  <a:pt x="349" y="436"/>
                </a:cubicBezTo>
                <a:cubicBezTo>
                  <a:pt x="341" y="396"/>
                  <a:pt x="341" y="396"/>
                  <a:pt x="341" y="396"/>
                </a:cubicBezTo>
                <a:cubicBezTo>
                  <a:pt x="349" y="391"/>
                  <a:pt x="356" y="385"/>
                  <a:pt x="363" y="379"/>
                </a:cubicBezTo>
                <a:cubicBezTo>
                  <a:pt x="399" y="397"/>
                  <a:pt x="399" y="397"/>
                  <a:pt x="399" y="397"/>
                </a:cubicBezTo>
                <a:cubicBezTo>
                  <a:pt x="419" y="375"/>
                  <a:pt x="419" y="375"/>
                  <a:pt x="419" y="375"/>
                </a:cubicBezTo>
                <a:cubicBezTo>
                  <a:pt x="396" y="341"/>
                  <a:pt x="396" y="341"/>
                  <a:pt x="396" y="341"/>
                </a:cubicBezTo>
                <a:cubicBezTo>
                  <a:pt x="400" y="334"/>
                  <a:pt x="405" y="327"/>
                  <a:pt x="408" y="320"/>
                </a:cubicBezTo>
                <a:cubicBezTo>
                  <a:pt x="449" y="323"/>
                  <a:pt x="449" y="323"/>
                  <a:pt x="449" y="323"/>
                </a:cubicBezTo>
                <a:cubicBezTo>
                  <a:pt x="459" y="295"/>
                  <a:pt x="459" y="295"/>
                  <a:pt x="459" y="295"/>
                </a:cubicBezTo>
                <a:cubicBezTo>
                  <a:pt x="425" y="272"/>
                  <a:pt x="425" y="272"/>
                  <a:pt x="425" y="272"/>
                </a:cubicBezTo>
                <a:cubicBezTo>
                  <a:pt x="426" y="263"/>
                  <a:pt x="428" y="254"/>
                  <a:pt x="428" y="245"/>
                </a:cubicBezTo>
                <a:close/>
                <a:moveTo>
                  <a:pt x="233" y="383"/>
                </a:moveTo>
                <a:cubicBezTo>
                  <a:pt x="151" y="383"/>
                  <a:pt x="84" y="316"/>
                  <a:pt x="84" y="233"/>
                </a:cubicBezTo>
                <a:cubicBezTo>
                  <a:pt x="84" y="150"/>
                  <a:pt x="151" y="83"/>
                  <a:pt x="233" y="83"/>
                </a:cubicBezTo>
                <a:cubicBezTo>
                  <a:pt x="316" y="83"/>
                  <a:pt x="383" y="150"/>
                  <a:pt x="383" y="233"/>
                </a:cubicBezTo>
                <a:cubicBezTo>
                  <a:pt x="383" y="316"/>
                  <a:pt x="316" y="383"/>
                  <a:pt x="233" y="38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>
            <a:outerShdw blurRad="342900" dist="342900" dir="8100000" algn="tr" rotWithShape="0">
              <a:prstClr val="black">
                <a:alpha val="4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8" name="Oval 57"/>
          <p:cNvSpPr/>
          <p:nvPr/>
        </p:nvSpPr>
        <p:spPr>
          <a:xfrm rot="19149409">
            <a:off x="15150109" y="5916893"/>
            <a:ext cx="4568995" cy="4568995"/>
          </a:xfrm>
          <a:prstGeom prst="ellipse">
            <a:avLst/>
          </a:prstGeom>
          <a:gradFill>
            <a:gsLst>
              <a:gs pos="0">
                <a:schemeClr val="bg1"/>
              </a:gs>
              <a:gs pos="100000">
                <a:srgbClr val="F4F8FA"/>
              </a:gs>
            </a:gsLst>
            <a:lin ang="10800000" scaled="1"/>
          </a:gradFill>
          <a:ln>
            <a:noFill/>
          </a:ln>
          <a:effectLst>
            <a:outerShdw blurRad="571500" dist="723900" dir="2700000" algn="tl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9" name="Oval 58"/>
          <p:cNvSpPr/>
          <p:nvPr/>
        </p:nvSpPr>
        <p:spPr>
          <a:xfrm rot="19149409">
            <a:off x="15545517" y="6327960"/>
            <a:ext cx="3823361" cy="3823361"/>
          </a:xfrm>
          <a:prstGeom prst="ellipse">
            <a:avLst/>
          </a:prstGeom>
          <a:gradFill>
            <a:gsLst>
              <a:gs pos="0">
                <a:schemeClr val="bg1"/>
              </a:gs>
              <a:gs pos="100000">
                <a:srgbClr val="F4F8FA"/>
              </a:gs>
            </a:gsLst>
            <a:lin ang="10800000" scaled="1"/>
          </a:gradFill>
          <a:ln>
            <a:noFill/>
          </a:ln>
          <a:effectLst>
            <a:outerShdw blurRad="571500" dist="723900" dir="2700000" algn="tl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6" name="Oval 45"/>
          <p:cNvSpPr/>
          <p:nvPr/>
        </p:nvSpPr>
        <p:spPr>
          <a:xfrm rot="19149409">
            <a:off x="4159791" y="5578137"/>
            <a:ext cx="4568995" cy="4568995"/>
          </a:xfrm>
          <a:prstGeom prst="ellipse">
            <a:avLst/>
          </a:prstGeom>
          <a:gradFill>
            <a:gsLst>
              <a:gs pos="0">
                <a:schemeClr val="bg1"/>
              </a:gs>
              <a:gs pos="100000">
                <a:srgbClr val="F4F8FA"/>
              </a:gs>
            </a:gsLst>
            <a:lin ang="10800000" scaled="1"/>
          </a:gradFill>
          <a:ln>
            <a:noFill/>
          </a:ln>
          <a:effectLst>
            <a:outerShdw blurRad="571500" dist="723900" dir="2700000" algn="tl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7" name="Oval 46"/>
          <p:cNvSpPr/>
          <p:nvPr/>
        </p:nvSpPr>
        <p:spPr>
          <a:xfrm rot="19149409">
            <a:off x="4555199" y="5989204"/>
            <a:ext cx="3823361" cy="3823361"/>
          </a:xfrm>
          <a:prstGeom prst="ellipse">
            <a:avLst/>
          </a:prstGeom>
          <a:gradFill>
            <a:gsLst>
              <a:gs pos="0">
                <a:schemeClr val="bg1"/>
              </a:gs>
              <a:gs pos="100000">
                <a:srgbClr val="F4F8FA"/>
              </a:gs>
            </a:gsLst>
            <a:lin ang="10800000" scaled="1"/>
          </a:gradFill>
          <a:ln>
            <a:noFill/>
          </a:ln>
          <a:effectLst>
            <a:outerShdw blurRad="571500" dist="723900" dir="2700000" algn="tl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9" name="Oval 38"/>
          <p:cNvSpPr/>
          <p:nvPr/>
        </p:nvSpPr>
        <p:spPr>
          <a:xfrm rot="19149409">
            <a:off x="12433585" y="3984188"/>
            <a:ext cx="4568995" cy="4568995"/>
          </a:xfrm>
          <a:prstGeom prst="ellipse">
            <a:avLst/>
          </a:prstGeom>
          <a:gradFill>
            <a:gsLst>
              <a:gs pos="0">
                <a:schemeClr val="bg1"/>
              </a:gs>
              <a:gs pos="100000">
                <a:srgbClr val="F4F8FA"/>
              </a:gs>
            </a:gsLst>
            <a:lin ang="10800000" scaled="1"/>
          </a:gradFill>
          <a:ln>
            <a:noFill/>
          </a:ln>
          <a:effectLst>
            <a:outerShdw blurRad="571500" dist="723900" dir="2700000" algn="tl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6" name="Oval 35"/>
          <p:cNvSpPr/>
          <p:nvPr/>
        </p:nvSpPr>
        <p:spPr>
          <a:xfrm rot="19149409">
            <a:off x="9701157" y="5774319"/>
            <a:ext cx="4568995" cy="4568995"/>
          </a:xfrm>
          <a:prstGeom prst="ellipse">
            <a:avLst/>
          </a:prstGeom>
          <a:gradFill>
            <a:gsLst>
              <a:gs pos="0">
                <a:schemeClr val="bg1"/>
              </a:gs>
              <a:gs pos="100000">
                <a:srgbClr val="F4F8FA"/>
              </a:gs>
            </a:gsLst>
            <a:lin ang="10800000" scaled="1"/>
          </a:gradFill>
          <a:ln>
            <a:noFill/>
          </a:ln>
          <a:effectLst>
            <a:outerShdw blurRad="571500" dist="723900" dir="2700000" algn="tl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" name="Oval 32"/>
          <p:cNvSpPr/>
          <p:nvPr/>
        </p:nvSpPr>
        <p:spPr>
          <a:xfrm rot="19149409">
            <a:off x="6959777" y="3818571"/>
            <a:ext cx="4568995" cy="4568995"/>
          </a:xfrm>
          <a:prstGeom prst="ellipse">
            <a:avLst/>
          </a:prstGeom>
          <a:gradFill>
            <a:gsLst>
              <a:gs pos="0">
                <a:schemeClr val="bg1"/>
              </a:gs>
              <a:gs pos="100000">
                <a:srgbClr val="F4F8FA"/>
              </a:gs>
            </a:gsLst>
            <a:lin ang="10800000" scaled="1"/>
          </a:gradFill>
          <a:ln>
            <a:noFill/>
          </a:ln>
          <a:effectLst>
            <a:outerShdw blurRad="571500" dist="723900" dir="2700000" algn="tl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Oval 16"/>
          <p:cNvSpPr/>
          <p:nvPr/>
        </p:nvSpPr>
        <p:spPr>
          <a:xfrm rot="19149409">
            <a:off x="12826512" y="4413989"/>
            <a:ext cx="3823361" cy="3823361"/>
          </a:xfrm>
          <a:prstGeom prst="ellipse">
            <a:avLst/>
          </a:prstGeom>
          <a:gradFill>
            <a:gsLst>
              <a:gs pos="0">
                <a:schemeClr val="bg1"/>
              </a:gs>
              <a:gs pos="100000">
                <a:srgbClr val="F4F8FA"/>
              </a:gs>
            </a:gsLst>
            <a:lin ang="10800000" scaled="1"/>
          </a:gradFill>
          <a:ln>
            <a:noFill/>
          </a:ln>
          <a:effectLst>
            <a:outerShdw blurRad="571500" dist="723900" dir="2700000" algn="tl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Oval 15"/>
          <p:cNvSpPr/>
          <p:nvPr/>
        </p:nvSpPr>
        <p:spPr>
          <a:xfrm rot="19149409">
            <a:off x="10078419" y="6145577"/>
            <a:ext cx="3823361" cy="3823361"/>
          </a:xfrm>
          <a:prstGeom prst="ellipse">
            <a:avLst/>
          </a:prstGeom>
          <a:gradFill>
            <a:gsLst>
              <a:gs pos="0">
                <a:schemeClr val="bg1"/>
              </a:gs>
              <a:gs pos="100000">
                <a:srgbClr val="F4F8FA"/>
              </a:gs>
            </a:gsLst>
            <a:lin ang="10800000" scaled="1"/>
          </a:gradFill>
          <a:ln>
            <a:noFill/>
          </a:ln>
          <a:effectLst>
            <a:outerShdw blurRad="571500" dist="723900" dir="2700000" algn="tl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Oval 14"/>
          <p:cNvSpPr/>
          <p:nvPr/>
        </p:nvSpPr>
        <p:spPr>
          <a:xfrm rot="19149409">
            <a:off x="7355185" y="4229638"/>
            <a:ext cx="3823361" cy="3823361"/>
          </a:xfrm>
          <a:prstGeom prst="ellipse">
            <a:avLst/>
          </a:prstGeom>
          <a:gradFill>
            <a:gsLst>
              <a:gs pos="0">
                <a:schemeClr val="bg1"/>
              </a:gs>
              <a:gs pos="100000">
                <a:srgbClr val="F4F8FA"/>
              </a:gs>
            </a:gsLst>
            <a:lin ang="10800000" scaled="1"/>
          </a:gradFill>
          <a:ln>
            <a:noFill/>
          </a:ln>
          <a:effectLst>
            <a:outerShdw blurRad="571500" dist="723900" dir="2700000" algn="tl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Freeform 5"/>
          <p:cNvSpPr>
            <a:spLocks noEditPoints="1"/>
          </p:cNvSpPr>
          <p:nvPr/>
        </p:nvSpPr>
        <p:spPr bwMode="auto">
          <a:xfrm>
            <a:off x="7503155" y="4379015"/>
            <a:ext cx="3527424" cy="3524612"/>
          </a:xfrm>
          <a:custGeom>
            <a:avLst/>
            <a:gdLst>
              <a:gd name="T0" fmla="*/ 467 w 467"/>
              <a:gd name="T1" fmla="*/ 232 h 467"/>
              <a:gd name="T2" fmla="*/ 425 w 467"/>
              <a:gd name="T3" fmla="*/ 195 h 467"/>
              <a:gd name="T4" fmla="*/ 449 w 467"/>
              <a:gd name="T5" fmla="*/ 144 h 467"/>
              <a:gd name="T6" fmla="*/ 396 w 467"/>
              <a:gd name="T7" fmla="*/ 126 h 467"/>
              <a:gd name="T8" fmla="*/ 397 w 467"/>
              <a:gd name="T9" fmla="*/ 67 h 467"/>
              <a:gd name="T10" fmla="*/ 341 w 467"/>
              <a:gd name="T11" fmla="*/ 71 h 467"/>
              <a:gd name="T12" fmla="*/ 323 w 467"/>
              <a:gd name="T13" fmla="*/ 18 h 467"/>
              <a:gd name="T14" fmla="*/ 272 w 467"/>
              <a:gd name="T15" fmla="*/ 42 h 467"/>
              <a:gd name="T16" fmla="*/ 232 w 467"/>
              <a:gd name="T17" fmla="*/ 0 h 467"/>
              <a:gd name="T18" fmla="*/ 195 w 467"/>
              <a:gd name="T19" fmla="*/ 42 h 467"/>
              <a:gd name="T20" fmla="*/ 144 w 467"/>
              <a:gd name="T21" fmla="*/ 17 h 467"/>
              <a:gd name="T22" fmla="*/ 126 w 467"/>
              <a:gd name="T23" fmla="*/ 71 h 467"/>
              <a:gd name="T24" fmla="*/ 68 w 467"/>
              <a:gd name="T25" fmla="*/ 69 h 467"/>
              <a:gd name="T26" fmla="*/ 71 w 467"/>
              <a:gd name="T27" fmla="*/ 125 h 467"/>
              <a:gd name="T28" fmla="*/ 18 w 467"/>
              <a:gd name="T29" fmla="*/ 144 h 467"/>
              <a:gd name="T30" fmla="*/ 42 w 467"/>
              <a:gd name="T31" fmla="*/ 194 h 467"/>
              <a:gd name="T32" fmla="*/ 0 w 467"/>
              <a:gd name="T33" fmla="*/ 235 h 467"/>
              <a:gd name="T34" fmla="*/ 42 w 467"/>
              <a:gd name="T35" fmla="*/ 272 h 467"/>
              <a:gd name="T36" fmla="*/ 17 w 467"/>
              <a:gd name="T37" fmla="*/ 323 h 467"/>
              <a:gd name="T38" fmla="*/ 71 w 467"/>
              <a:gd name="T39" fmla="*/ 341 h 467"/>
              <a:gd name="T40" fmla="*/ 70 w 467"/>
              <a:gd name="T41" fmla="*/ 399 h 467"/>
              <a:gd name="T42" fmla="*/ 126 w 467"/>
              <a:gd name="T43" fmla="*/ 396 h 467"/>
              <a:gd name="T44" fmla="*/ 144 w 467"/>
              <a:gd name="T45" fmla="*/ 449 h 467"/>
              <a:gd name="T46" fmla="*/ 195 w 467"/>
              <a:gd name="T47" fmla="*/ 424 h 467"/>
              <a:gd name="T48" fmla="*/ 235 w 467"/>
              <a:gd name="T49" fmla="*/ 467 h 467"/>
              <a:gd name="T50" fmla="*/ 272 w 467"/>
              <a:gd name="T51" fmla="*/ 424 h 467"/>
              <a:gd name="T52" fmla="*/ 323 w 467"/>
              <a:gd name="T53" fmla="*/ 449 h 467"/>
              <a:gd name="T54" fmla="*/ 341 w 467"/>
              <a:gd name="T55" fmla="*/ 396 h 467"/>
              <a:gd name="T56" fmla="*/ 399 w 467"/>
              <a:gd name="T57" fmla="*/ 397 h 467"/>
              <a:gd name="T58" fmla="*/ 396 w 467"/>
              <a:gd name="T59" fmla="*/ 341 h 467"/>
              <a:gd name="T60" fmla="*/ 449 w 467"/>
              <a:gd name="T61" fmla="*/ 323 h 467"/>
              <a:gd name="T62" fmla="*/ 425 w 467"/>
              <a:gd name="T63" fmla="*/ 272 h 467"/>
              <a:gd name="T64" fmla="*/ 233 w 467"/>
              <a:gd name="T65" fmla="*/ 383 h 467"/>
              <a:gd name="T66" fmla="*/ 233 w 467"/>
              <a:gd name="T67" fmla="*/ 83 h 467"/>
              <a:gd name="T68" fmla="*/ 233 w 467"/>
              <a:gd name="T69" fmla="*/ 383 h 4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467" h="467">
                <a:moveTo>
                  <a:pt x="428" y="245"/>
                </a:moveTo>
                <a:cubicBezTo>
                  <a:pt x="467" y="232"/>
                  <a:pt x="467" y="232"/>
                  <a:pt x="467" y="232"/>
                </a:cubicBezTo>
                <a:cubicBezTo>
                  <a:pt x="465" y="202"/>
                  <a:pt x="465" y="202"/>
                  <a:pt x="465" y="202"/>
                </a:cubicBezTo>
                <a:cubicBezTo>
                  <a:pt x="425" y="195"/>
                  <a:pt x="425" y="195"/>
                  <a:pt x="425" y="195"/>
                </a:cubicBezTo>
                <a:cubicBezTo>
                  <a:pt x="423" y="187"/>
                  <a:pt x="421" y="179"/>
                  <a:pt x="418" y="171"/>
                </a:cubicBezTo>
                <a:cubicBezTo>
                  <a:pt x="449" y="144"/>
                  <a:pt x="449" y="144"/>
                  <a:pt x="449" y="144"/>
                </a:cubicBezTo>
                <a:cubicBezTo>
                  <a:pt x="436" y="117"/>
                  <a:pt x="436" y="117"/>
                  <a:pt x="436" y="117"/>
                </a:cubicBezTo>
                <a:cubicBezTo>
                  <a:pt x="396" y="126"/>
                  <a:pt x="396" y="126"/>
                  <a:pt x="396" y="126"/>
                </a:cubicBezTo>
                <a:cubicBezTo>
                  <a:pt x="391" y="118"/>
                  <a:pt x="385" y="111"/>
                  <a:pt x="379" y="104"/>
                </a:cubicBezTo>
                <a:cubicBezTo>
                  <a:pt x="397" y="67"/>
                  <a:pt x="397" y="67"/>
                  <a:pt x="397" y="67"/>
                </a:cubicBezTo>
                <a:cubicBezTo>
                  <a:pt x="375" y="48"/>
                  <a:pt x="375" y="48"/>
                  <a:pt x="375" y="48"/>
                </a:cubicBezTo>
                <a:cubicBezTo>
                  <a:pt x="341" y="71"/>
                  <a:pt x="341" y="71"/>
                  <a:pt x="341" y="71"/>
                </a:cubicBezTo>
                <a:cubicBezTo>
                  <a:pt x="334" y="66"/>
                  <a:pt x="327" y="62"/>
                  <a:pt x="320" y="58"/>
                </a:cubicBezTo>
                <a:cubicBezTo>
                  <a:pt x="323" y="18"/>
                  <a:pt x="323" y="18"/>
                  <a:pt x="323" y="18"/>
                </a:cubicBezTo>
                <a:cubicBezTo>
                  <a:pt x="295" y="8"/>
                  <a:pt x="295" y="8"/>
                  <a:pt x="295" y="8"/>
                </a:cubicBezTo>
                <a:cubicBezTo>
                  <a:pt x="272" y="42"/>
                  <a:pt x="272" y="42"/>
                  <a:pt x="272" y="42"/>
                </a:cubicBezTo>
                <a:cubicBezTo>
                  <a:pt x="263" y="40"/>
                  <a:pt x="254" y="39"/>
                  <a:pt x="245" y="39"/>
                </a:cubicBezTo>
                <a:cubicBezTo>
                  <a:pt x="232" y="0"/>
                  <a:pt x="232" y="0"/>
                  <a:pt x="232" y="0"/>
                </a:cubicBezTo>
                <a:cubicBezTo>
                  <a:pt x="203" y="2"/>
                  <a:pt x="203" y="2"/>
                  <a:pt x="203" y="2"/>
                </a:cubicBezTo>
                <a:cubicBezTo>
                  <a:pt x="195" y="42"/>
                  <a:pt x="195" y="42"/>
                  <a:pt x="195" y="42"/>
                </a:cubicBezTo>
                <a:cubicBezTo>
                  <a:pt x="187" y="44"/>
                  <a:pt x="179" y="46"/>
                  <a:pt x="171" y="49"/>
                </a:cubicBezTo>
                <a:cubicBezTo>
                  <a:pt x="144" y="17"/>
                  <a:pt x="144" y="17"/>
                  <a:pt x="144" y="17"/>
                </a:cubicBezTo>
                <a:cubicBezTo>
                  <a:pt x="117" y="30"/>
                  <a:pt x="117" y="30"/>
                  <a:pt x="117" y="30"/>
                </a:cubicBezTo>
                <a:cubicBezTo>
                  <a:pt x="126" y="71"/>
                  <a:pt x="126" y="71"/>
                  <a:pt x="126" y="71"/>
                </a:cubicBezTo>
                <a:cubicBezTo>
                  <a:pt x="118" y="76"/>
                  <a:pt x="111" y="81"/>
                  <a:pt x="104" y="87"/>
                </a:cubicBezTo>
                <a:cubicBezTo>
                  <a:pt x="68" y="69"/>
                  <a:pt x="68" y="69"/>
                  <a:pt x="68" y="69"/>
                </a:cubicBezTo>
                <a:cubicBezTo>
                  <a:pt x="48" y="92"/>
                  <a:pt x="48" y="92"/>
                  <a:pt x="48" y="92"/>
                </a:cubicBezTo>
                <a:cubicBezTo>
                  <a:pt x="71" y="125"/>
                  <a:pt x="71" y="125"/>
                  <a:pt x="71" y="125"/>
                </a:cubicBezTo>
                <a:cubicBezTo>
                  <a:pt x="67" y="132"/>
                  <a:pt x="62" y="139"/>
                  <a:pt x="59" y="147"/>
                </a:cubicBezTo>
                <a:cubicBezTo>
                  <a:pt x="18" y="144"/>
                  <a:pt x="18" y="144"/>
                  <a:pt x="18" y="144"/>
                </a:cubicBezTo>
                <a:cubicBezTo>
                  <a:pt x="8" y="172"/>
                  <a:pt x="8" y="172"/>
                  <a:pt x="8" y="172"/>
                </a:cubicBezTo>
                <a:cubicBezTo>
                  <a:pt x="42" y="194"/>
                  <a:pt x="42" y="194"/>
                  <a:pt x="42" y="194"/>
                </a:cubicBezTo>
                <a:cubicBezTo>
                  <a:pt x="41" y="203"/>
                  <a:pt x="39" y="212"/>
                  <a:pt x="39" y="222"/>
                </a:cubicBezTo>
                <a:cubicBezTo>
                  <a:pt x="0" y="235"/>
                  <a:pt x="0" y="235"/>
                  <a:pt x="0" y="235"/>
                </a:cubicBezTo>
                <a:cubicBezTo>
                  <a:pt x="2" y="264"/>
                  <a:pt x="2" y="264"/>
                  <a:pt x="2" y="264"/>
                </a:cubicBezTo>
                <a:cubicBezTo>
                  <a:pt x="42" y="272"/>
                  <a:pt x="42" y="272"/>
                  <a:pt x="42" y="272"/>
                </a:cubicBezTo>
                <a:cubicBezTo>
                  <a:pt x="44" y="280"/>
                  <a:pt x="46" y="288"/>
                  <a:pt x="49" y="296"/>
                </a:cubicBezTo>
                <a:cubicBezTo>
                  <a:pt x="17" y="323"/>
                  <a:pt x="17" y="323"/>
                  <a:pt x="17" y="323"/>
                </a:cubicBezTo>
                <a:cubicBezTo>
                  <a:pt x="31" y="349"/>
                  <a:pt x="31" y="349"/>
                  <a:pt x="31" y="349"/>
                </a:cubicBezTo>
                <a:cubicBezTo>
                  <a:pt x="71" y="341"/>
                  <a:pt x="71" y="341"/>
                  <a:pt x="71" y="341"/>
                </a:cubicBezTo>
                <a:cubicBezTo>
                  <a:pt x="76" y="349"/>
                  <a:pt x="82" y="356"/>
                  <a:pt x="88" y="363"/>
                </a:cubicBezTo>
                <a:cubicBezTo>
                  <a:pt x="70" y="399"/>
                  <a:pt x="70" y="399"/>
                  <a:pt x="70" y="399"/>
                </a:cubicBezTo>
                <a:cubicBezTo>
                  <a:pt x="92" y="419"/>
                  <a:pt x="92" y="419"/>
                  <a:pt x="92" y="419"/>
                </a:cubicBezTo>
                <a:cubicBezTo>
                  <a:pt x="126" y="396"/>
                  <a:pt x="126" y="396"/>
                  <a:pt x="126" y="396"/>
                </a:cubicBezTo>
                <a:cubicBezTo>
                  <a:pt x="133" y="400"/>
                  <a:pt x="140" y="404"/>
                  <a:pt x="147" y="408"/>
                </a:cubicBezTo>
                <a:cubicBezTo>
                  <a:pt x="144" y="449"/>
                  <a:pt x="144" y="449"/>
                  <a:pt x="144" y="449"/>
                </a:cubicBezTo>
                <a:cubicBezTo>
                  <a:pt x="172" y="458"/>
                  <a:pt x="172" y="458"/>
                  <a:pt x="172" y="458"/>
                </a:cubicBezTo>
                <a:cubicBezTo>
                  <a:pt x="195" y="424"/>
                  <a:pt x="195" y="424"/>
                  <a:pt x="195" y="424"/>
                </a:cubicBezTo>
                <a:cubicBezTo>
                  <a:pt x="204" y="426"/>
                  <a:pt x="213" y="427"/>
                  <a:pt x="222" y="428"/>
                </a:cubicBezTo>
                <a:cubicBezTo>
                  <a:pt x="235" y="467"/>
                  <a:pt x="235" y="467"/>
                  <a:pt x="235" y="467"/>
                </a:cubicBezTo>
                <a:cubicBezTo>
                  <a:pt x="264" y="464"/>
                  <a:pt x="264" y="464"/>
                  <a:pt x="264" y="464"/>
                </a:cubicBezTo>
                <a:cubicBezTo>
                  <a:pt x="272" y="424"/>
                  <a:pt x="272" y="424"/>
                  <a:pt x="272" y="424"/>
                </a:cubicBezTo>
                <a:cubicBezTo>
                  <a:pt x="280" y="423"/>
                  <a:pt x="288" y="421"/>
                  <a:pt x="296" y="418"/>
                </a:cubicBezTo>
                <a:cubicBezTo>
                  <a:pt x="323" y="449"/>
                  <a:pt x="323" y="449"/>
                  <a:pt x="323" y="449"/>
                </a:cubicBezTo>
                <a:cubicBezTo>
                  <a:pt x="349" y="436"/>
                  <a:pt x="349" y="436"/>
                  <a:pt x="349" y="436"/>
                </a:cubicBezTo>
                <a:cubicBezTo>
                  <a:pt x="341" y="396"/>
                  <a:pt x="341" y="396"/>
                  <a:pt x="341" y="396"/>
                </a:cubicBezTo>
                <a:cubicBezTo>
                  <a:pt x="349" y="391"/>
                  <a:pt x="356" y="385"/>
                  <a:pt x="363" y="379"/>
                </a:cubicBezTo>
                <a:cubicBezTo>
                  <a:pt x="399" y="397"/>
                  <a:pt x="399" y="397"/>
                  <a:pt x="399" y="397"/>
                </a:cubicBezTo>
                <a:cubicBezTo>
                  <a:pt x="419" y="375"/>
                  <a:pt x="419" y="375"/>
                  <a:pt x="419" y="375"/>
                </a:cubicBezTo>
                <a:cubicBezTo>
                  <a:pt x="396" y="341"/>
                  <a:pt x="396" y="341"/>
                  <a:pt x="396" y="341"/>
                </a:cubicBezTo>
                <a:cubicBezTo>
                  <a:pt x="400" y="334"/>
                  <a:pt x="405" y="327"/>
                  <a:pt x="408" y="320"/>
                </a:cubicBezTo>
                <a:cubicBezTo>
                  <a:pt x="449" y="323"/>
                  <a:pt x="449" y="323"/>
                  <a:pt x="449" y="323"/>
                </a:cubicBezTo>
                <a:cubicBezTo>
                  <a:pt x="459" y="295"/>
                  <a:pt x="459" y="295"/>
                  <a:pt x="459" y="295"/>
                </a:cubicBezTo>
                <a:cubicBezTo>
                  <a:pt x="425" y="272"/>
                  <a:pt x="425" y="272"/>
                  <a:pt x="425" y="272"/>
                </a:cubicBezTo>
                <a:cubicBezTo>
                  <a:pt x="426" y="263"/>
                  <a:pt x="428" y="254"/>
                  <a:pt x="428" y="245"/>
                </a:cubicBezTo>
                <a:close/>
                <a:moveTo>
                  <a:pt x="233" y="383"/>
                </a:moveTo>
                <a:cubicBezTo>
                  <a:pt x="151" y="383"/>
                  <a:pt x="84" y="316"/>
                  <a:pt x="84" y="233"/>
                </a:cubicBezTo>
                <a:cubicBezTo>
                  <a:pt x="84" y="150"/>
                  <a:pt x="151" y="83"/>
                  <a:pt x="233" y="83"/>
                </a:cubicBezTo>
                <a:cubicBezTo>
                  <a:pt x="316" y="83"/>
                  <a:pt x="383" y="150"/>
                  <a:pt x="383" y="233"/>
                </a:cubicBezTo>
                <a:cubicBezTo>
                  <a:pt x="383" y="316"/>
                  <a:pt x="316" y="383"/>
                  <a:pt x="233" y="383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" name="Oval 6"/>
          <p:cNvSpPr/>
          <p:nvPr/>
        </p:nvSpPr>
        <p:spPr>
          <a:xfrm>
            <a:off x="8683787" y="5558241"/>
            <a:ext cx="1166159" cy="1166159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Freeform 9"/>
          <p:cNvSpPr>
            <a:spLocks noEditPoints="1"/>
          </p:cNvSpPr>
          <p:nvPr/>
        </p:nvSpPr>
        <p:spPr bwMode="auto">
          <a:xfrm>
            <a:off x="10226389" y="6294954"/>
            <a:ext cx="3527424" cy="3524612"/>
          </a:xfrm>
          <a:custGeom>
            <a:avLst/>
            <a:gdLst>
              <a:gd name="T0" fmla="*/ 467 w 467"/>
              <a:gd name="T1" fmla="*/ 232 h 467"/>
              <a:gd name="T2" fmla="*/ 425 w 467"/>
              <a:gd name="T3" fmla="*/ 195 h 467"/>
              <a:gd name="T4" fmla="*/ 449 w 467"/>
              <a:gd name="T5" fmla="*/ 144 h 467"/>
              <a:gd name="T6" fmla="*/ 396 w 467"/>
              <a:gd name="T7" fmla="*/ 126 h 467"/>
              <a:gd name="T8" fmla="*/ 397 w 467"/>
              <a:gd name="T9" fmla="*/ 67 h 467"/>
              <a:gd name="T10" fmla="*/ 341 w 467"/>
              <a:gd name="T11" fmla="*/ 71 h 467"/>
              <a:gd name="T12" fmla="*/ 323 w 467"/>
              <a:gd name="T13" fmla="*/ 18 h 467"/>
              <a:gd name="T14" fmla="*/ 272 w 467"/>
              <a:gd name="T15" fmla="*/ 42 h 467"/>
              <a:gd name="T16" fmla="*/ 232 w 467"/>
              <a:gd name="T17" fmla="*/ 0 h 467"/>
              <a:gd name="T18" fmla="*/ 195 w 467"/>
              <a:gd name="T19" fmla="*/ 42 h 467"/>
              <a:gd name="T20" fmla="*/ 144 w 467"/>
              <a:gd name="T21" fmla="*/ 17 h 467"/>
              <a:gd name="T22" fmla="*/ 126 w 467"/>
              <a:gd name="T23" fmla="*/ 71 h 467"/>
              <a:gd name="T24" fmla="*/ 68 w 467"/>
              <a:gd name="T25" fmla="*/ 69 h 467"/>
              <a:gd name="T26" fmla="*/ 71 w 467"/>
              <a:gd name="T27" fmla="*/ 125 h 467"/>
              <a:gd name="T28" fmla="*/ 18 w 467"/>
              <a:gd name="T29" fmla="*/ 144 h 467"/>
              <a:gd name="T30" fmla="*/ 42 w 467"/>
              <a:gd name="T31" fmla="*/ 194 h 467"/>
              <a:gd name="T32" fmla="*/ 0 w 467"/>
              <a:gd name="T33" fmla="*/ 235 h 467"/>
              <a:gd name="T34" fmla="*/ 42 w 467"/>
              <a:gd name="T35" fmla="*/ 272 h 467"/>
              <a:gd name="T36" fmla="*/ 17 w 467"/>
              <a:gd name="T37" fmla="*/ 323 h 467"/>
              <a:gd name="T38" fmla="*/ 71 w 467"/>
              <a:gd name="T39" fmla="*/ 341 h 467"/>
              <a:gd name="T40" fmla="*/ 70 w 467"/>
              <a:gd name="T41" fmla="*/ 399 h 467"/>
              <a:gd name="T42" fmla="*/ 126 w 467"/>
              <a:gd name="T43" fmla="*/ 396 h 467"/>
              <a:gd name="T44" fmla="*/ 144 w 467"/>
              <a:gd name="T45" fmla="*/ 449 h 467"/>
              <a:gd name="T46" fmla="*/ 195 w 467"/>
              <a:gd name="T47" fmla="*/ 424 h 467"/>
              <a:gd name="T48" fmla="*/ 235 w 467"/>
              <a:gd name="T49" fmla="*/ 467 h 467"/>
              <a:gd name="T50" fmla="*/ 272 w 467"/>
              <a:gd name="T51" fmla="*/ 424 h 467"/>
              <a:gd name="T52" fmla="*/ 323 w 467"/>
              <a:gd name="T53" fmla="*/ 449 h 467"/>
              <a:gd name="T54" fmla="*/ 341 w 467"/>
              <a:gd name="T55" fmla="*/ 396 h 467"/>
              <a:gd name="T56" fmla="*/ 399 w 467"/>
              <a:gd name="T57" fmla="*/ 397 h 467"/>
              <a:gd name="T58" fmla="*/ 396 w 467"/>
              <a:gd name="T59" fmla="*/ 341 h 467"/>
              <a:gd name="T60" fmla="*/ 449 w 467"/>
              <a:gd name="T61" fmla="*/ 323 h 467"/>
              <a:gd name="T62" fmla="*/ 425 w 467"/>
              <a:gd name="T63" fmla="*/ 272 h 467"/>
              <a:gd name="T64" fmla="*/ 233 w 467"/>
              <a:gd name="T65" fmla="*/ 383 h 467"/>
              <a:gd name="T66" fmla="*/ 233 w 467"/>
              <a:gd name="T67" fmla="*/ 83 h 467"/>
              <a:gd name="T68" fmla="*/ 233 w 467"/>
              <a:gd name="T69" fmla="*/ 383 h 4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467" h="467">
                <a:moveTo>
                  <a:pt x="428" y="245"/>
                </a:moveTo>
                <a:cubicBezTo>
                  <a:pt x="467" y="232"/>
                  <a:pt x="467" y="232"/>
                  <a:pt x="467" y="232"/>
                </a:cubicBezTo>
                <a:cubicBezTo>
                  <a:pt x="465" y="202"/>
                  <a:pt x="465" y="202"/>
                  <a:pt x="465" y="202"/>
                </a:cubicBezTo>
                <a:cubicBezTo>
                  <a:pt x="425" y="195"/>
                  <a:pt x="425" y="195"/>
                  <a:pt x="425" y="195"/>
                </a:cubicBezTo>
                <a:cubicBezTo>
                  <a:pt x="423" y="187"/>
                  <a:pt x="421" y="179"/>
                  <a:pt x="418" y="171"/>
                </a:cubicBezTo>
                <a:cubicBezTo>
                  <a:pt x="449" y="144"/>
                  <a:pt x="449" y="144"/>
                  <a:pt x="449" y="144"/>
                </a:cubicBezTo>
                <a:cubicBezTo>
                  <a:pt x="436" y="117"/>
                  <a:pt x="436" y="117"/>
                  <a:pt x="436" y="117"/>
                </a:cubicBezTo>
                <a:cubicBezTo>
                  <a:pt x="396" y="126"/>
                  <a:pt x="396" y="126"/>
                  <a:pt x="396" y="126"/>
                </a:cubicBezTo>
                <a:cubicBezTo>
                  <a:pt x="391" y="118"/>
                  <a:pt x="385" y="111"/>
                  <a:pt x="379" y="104"/>
                </a:cubicBezTo>
                <a:cubicBezTo>
                  <a:pt x="397" y="67"/>
                  <a:pt x="397" y="67"/>
                  <a:pt x="397" y="67"/>
                </a:cubicBezTo>
                <a:cubicBezTo>
                  <a:pt x="375" y="48"/>
                  <a:pt x="375" y="48"/>
                  <a:pt x="375" y="48"/>
                </a:cubicBezTo>
                <a:cubicBezTo>
                  <a:pt x="341" y="71"/>
                  <a:pt x="341" y="71"/>
                  <a:pt x="341" y="71"/>
                </a:cubicBezTo>
                <a:cubicBezTo>
                  <a:pt x="334" y="66"/>
                  <a:pt x="327" y="62"/>
                  <a:pt x="320" y="58"/>
                </a:cubicBezTo>
                <a:cubicBezTo>
                  <a:pt x="323" y="18"/>
                  <a:pt x="323" y="18"/>
                  <a:pt x="323" y="18"/>
                </a:cubicBezTo>
                <a:cubicBezTo>
                  <a:pt x="295" y="8"/>
                  <a:pt x="295" y="8"/>
                  <a:pt x="295" y="8"/>
                </a:cubicBezTo>
                <a:cubicBezTo>
                  <a:pt x="272" y="42"/>
                  <a:pt x="272" y="42"/>
                  <a:pt x="272" y="42"/>
                </a:cubicBezTo>
                <a:cubicBezTo>
                  <a:pt x="263" y="40"/>
                  <a:pt x="254" y="39"/>
                  <a:pt x="245" y="39"/>
                </a:cubicBezTo>
                <a:cubicBezTo>
                  <a:pt x="232" y="0"/>
                  <a:pt x="232" y="0"/>
                  <a:pt x="232" y="0"/>
                </a:cubicBezTo>
                <a:cubicBezTo>
                  <a:pt x="203" y="2"/>
                  <a:pt x="203" y="2"/>
                  <a:pt x="203" y="2"/>
                </a:cubicBezTo>
                <a:cubicBezTo>
                  <a:pt x="195" y="42"/>
                  <a:pt x="195" y="42"/>
                  <a:pt x="195" y="42"/>
                </a:cubicBezTo>
                <a:cubicBezTo>
                  <a:pt x="187" y="44"/>
                  <a:pt x="179" y="46"/>
                  <a:pt x="171" y="49"/>
                </a:cubicBezTo>
                <a:cubicBezTo>
                  <a:pt x="144" y="17"/>
                  <a:pt x="144" y="17"/>
                  <a:pt x="144" y="17"/>
                </a:cubicBezTo>
                <a:cubicBezTo>
                  <a:pt x="117" y="30"/>
                  <a:pt x="117" y="30"/>
                  <a:pt x="117" y="30"/>
                </a:cubicBezTo>
                <a:cubicBezTo>
                  <a:pt x="126" y="71"/>
                  <a:pt x="126" y="71"/>
                  <a:pt x="126" y="71"/>
                </a:cubicBezTo>
                <a:cubicBezTo>
                  <a:pt x="118" y="76"/>
                  <a:pt x="111" y="81"/>
                  <a:pt x="104" y="87"/>
                </a:cubicBezTo>
                <a:cubicBezTo>
                  <a:pt x="68" y="69"/>
                  <a:pt x="68" y="69"/>
                  <a:pt x="68" y="69"/>
                </a:cubicBezTo>
                <a:cubicBezTo>
                  <a:pt x="48" y="92"/>
                  <a:pt x="48" y="92"/>
                  <a:pt x="48" y="92"/>
                </a:cubicBezTo>
                <a:cubicBezTo>
                  <a:pt x="71" y="125"/>
                  <a:pt x="71" y="125"/>
                  <a:pt x="71" y="125"/>
                </a:cubicBezTo>
                <a:cubicBezTo>
                  <a:pt x="67" y="132"/>
                  <a:pt x="62" y="139"/>
                  <a:pt x="59" y="147"/>
                </a:cubicBezTo>
                <a:cubicBezTo>
                  <a:pt x="18" y="144"/>
                  <a:pt x="18" y="144"/>
                  <a:pt x="18" y="144"/>
                </a:cubicBezTo>
                <a:cubicBezTo>
                  <a:pt x="8" y="172"/>
                  <a:pt x="8" y="172"/>
                  <a:pt x="8" y="172"/>
                </a:cubicBezTo>
                <a:cubicBezTo>
                  <a:pt x="42" y="194"/>
                  <a:pt x="42" y="194"/>
                  <a:pt x="42" y="194"/>
                </a:cubicBezTo>
                <a:cubicBezTo>
                  <a:pt x="41" y="203"/>
                  <a:pt x="39" y="212"/>
                  <a:pt x="39" y="222"/>
                </a:cubicBezTo>
                <a:cubicBezTo>
                  <a:pt x="0" y="235"/>
                  <a:pt x="0" y="235"/>
                  <a:pt x="0" y="235"/>
                </a:cubicBezTo>
                <a:cubicBezTo>
                  <a:pt x="2" y="264"/>
                  <a:pt x="2" y="264"/>
                  <a:pt x="2" y="264"/>
                </a:cubicBezTo>
                <a:cubicBezTo>
                  <a:pt x="42" y="272"/>
                  <a:pt x="42" y="272"/>
                  <a:pt x="42" y="272"/>
                </a:cubicBezTo>
                <a:cubicBezTo>
                  <a:pt x="44" y="280"/>
                  <a:pt x="46" y="288"/>
                  <a:pt x="49" y="296"/>
                </a:cubicBezTo>
                <a:cubicBezTo>
                  <a:pt x="17" y="323"/>
                  <a:pt x="17" y="323"/>
                  <a:pt x="17" y="323"/>
                </a:cubicBezTo>
                <a:cubicBezTo>
                  <a:pt x="31" y="349"/>
                  <a:pt x="31" y="349"/>
                  <a:pt x="31" y="349"/>
                </a:cubicBezTo>
                <a:cubicBezTo>
                  <a:pt x="71" y="341"/>
                  <a:pt x="71" y="341"/>
                  <a:pt x="71" y="341"/>
                </a:cubicBezTo>
                <a:cubicBezTo>
                  <a:pt x="76" y="349"/>
                  <a:pt x="82" y="356"/>
                  <a:pt x="88" y="363"/>
                </a:cubicBezTo>
                <a:cubicBezTo>
                  <a:pt x="70" y="399"/>
                  <a:pt x="70" y="399"/>
                  <a:pt x="70" y="399"/>
                </a:cubicBezTo>
                <a:cubicBezTo>
                  <a:pt x="92" y="419"/>
                  <a:pt x="92" y="419"/>
                  <a:pt x="92" y="419"/>
                </a:cubicBezTo>
                <a:cubicBezTo>
                  <a:pt x="126" y="396"/>
                  <a:pt x="126" y="396"/>
                  <a:pt x="126" y="396"/>
                </a:cubicBezTo>
                <a:cubicBezTo>
                  <a:pt x="133" y="400"/>
                  <a:pt x="140" y="404"/>
                  <a:pt x="147" y="408"/>
                </a:cubicBezTo>
                <a:cubicBezTo>
                  <a:pt x="144" y="449"/>
                  <a:pt x="144" y="449"/>
                  <a:pt x="144" y="449"/>
                </a:cubicBezTo>
                <a:cubicBezTo>
                  <a:pt x="172" y="458"/>
                  <a:pt x="172" y="458"/>
                  <a:pt x="172" y="458"/>
                </a:cubicBezTo>
                <a:cubicBezTo>
                  <a:pt x="195" y="424"/>
                  <a:pt x="195" y="424"/>
                  <a:pt x="195" y="424"/>
                </a:cubicBezTo>
                <a:cubicBezTo>
                  <a:pt x="204" y="426"/>
                  <a:pt x="213" y="427"/>
                  <a:pt x="222" y="428"/>
                </a:cubicBezTo>
                <a:cubicBezTo>
                  <a:pt x="235" y="467"/>
                  <a:pt x="235" y="467"/>
                  <a:pt x="235" y="467"/>
                </a:cubicBezTo>
                <a:cubicBezTo>
                  <a:pt x="264" y="464"/>
                  <a:pt x="264" y="464"/>
                  <a:pt x="264" y="464"/>
                </a:cubicBezTo>
                <a:cubicBezTo>
                  <a:pt x="272" y="424"/>
                  <a:pt x="272" y="424"/>
                  <a:pt x="272" y="424"/>
                </a:cubicBezTo>
                <a:cubicBezTo>
                  <a:pt x="280" y="423"/>
                  <a:pt x="288" y="421"/>
                  <a:pt x="296" y="418"/>
                </a:cubicBezTo>
                <a:cubicBezTo>
                  <a:pt x="323" y="449"/>
                  <a:pt x="323" y="449"/>
                  <a:pt x="323" y="449"/>
                </a:cubicBezTo>
                <a:cubicBezTo>
                  <a:pt x="349" y="436"/>
                  <a:pt x="349" y="436"/>
                  <a:pt x="349" y="436"/>
                </a:cubicBezTo>
                <a:cubicBezTo>
                  <a:pt x="341" y="396"/>
                  <a:pt x="341" y="396"/>
                  <a:pt x="341" y="396"/>
                </a:cubicBezTo>
                <a:cubicBezTo>
                  <a:pt x="349" y="391"/>
                  <a:pt x="356" y="385"/>
                  <a:pt x="363" y="379"/>
                </a:cubicBezTo>
                <a:cubicBezTo>
                  <a:pt x="399" y="397"/>
                  <a:pt x="399" y="397"/>
                  <a:pt x="399" y="397"/>
                </a:cubicBezTo>
                <a:cubicBezTo>
                  <a:pt x="419" y="375"/>
                  <a:pt x="419" y="375"/>
                  <a:pt x="419" y="375"/>
                </a:cubicBezTo>
                <a:cubicBezTo>
                  <a:pt x="396" y="341"/>
                  <a:pt x="396" y="341"/>
                  <a:pt x="396" y="341"/>
                </a:cubicBezTo>
                <a:cubicBezTo>
                  <a:pt x="400" y="334"/>
                  <a:pt x="405" y="327"/>
                  <a:pt x="408" y="320"/>
                </a:cubicBezTo>
                <a:cubicBezTo>
                  <a:pt x="449" y="323"/>
                  <a:pt x="449" y="323"/>
                  <a:pt x="449" y="323"/>
                </a:cubicBezTo>
                <a:cubicBezTo>
                  <a:pt x="459" y="295"/>
                  <a:pt x="459" y="295"/>
                  <a:pt x="459" y="295"/>
                </a:cubicBezTo>
                <a:cubicBezTo>
                  <a:pt x="425" y="272"/>
                  <a:pt x="425" y="272"/>
                  <a:pt x="425" y="272"/>
                </a:cubicBezTo>
                <a:cubicBezTo>
                  <a:pt x="426" y="263"/>
                  <a:pt x="428" y="254"/>
                  <a:pt x="428" y="245"/>
                </a:cubicBezTo>
                <a:close/>
                <a:moveTo>
                  <a:pt x="233" y="383"/>
                </a:moveTo>
                <a:cubicBezTo>
                  <a:pt x="151" y="383"/>
                  <a:pt x="84" y="316"/>
                  <a:pt x="84" y="233"/>
                </a:cubicBezTo>
                <a:cubicBezTo>
                  <a:pt x="84" y="150"/>
                  <a:pt x="151" y="83"/>
                  <a:pt x="233" y="83"/>
                </a:cubicBezTo>
                <a:cubicBezTo>
                  <a:pt x="316" y="83"/>
                  <a:pt x="383" y="150"/>
                  <a:pt x="383" y="233"/>
                </a:cubicBezTo>
                <a:cubicBezTo>
                  <a:pt x="383" y="316"/>
                  <a:pt x="316" y="383"/>
                  <a:pt x="233" y="383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" name="Oval 10"/>
          <p:cNvSpPr/>
          <p:nvPr/>
        </p:nvSpPr>
        <p:spPr>
          <a:xfrm>
            <a:off x="11407021" y="7474180"/>
            <a:ext cx="1166159" cy="1166159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Freeform 12"/>
          <p:cNvSpPr>
            <a:spLocks noEditPoints="1"/>
          </p:cNvSpPr>
          <p:nvPr/>
        </p:nvSpPr>
        <p:spPr bwMode="auto">
          <a:xfrm>
            <a:off x="12974482" y="4563366"/>
            <a:ext cx="3527424" cy="3524612"/>
          </a:xfrm>
          <a:custGeom>
            <a:avLst/>
            <a:gdLst>
              <a:gd name="T0" fmla="*/ 467 w 467"/>
              <a:gd name="T1" fmla="*/ 232 h 467"/>
              <a:gd name="T2" fmla="*/ 425 w 467"/>
              <a:gd name="T3" fmla="*/ 195 h 467"/>
              <a:gd name="T4" fmla="*/ 449 w 467"/>
              <a:gd name="T5" fmla="*/ 144 h 467"/>
              <a:gd name="T6" fmla="*/ 396 w 467"/>
              <a:gd name="T7" fmla="*/ 126 h 467"/>
              <a:gd name="T8" fmla="*/ 397 w 467"/>
              <a:gd name="T9" fmla="*/ 67 h 467"/>
              <a:gd name="T10" fmla="*/ 341 w 467"/>
              <a:gd name="T11" fmla="*/ 71 h 467"/>
              <a:gd name="T12" fmla="*/ 323 w 467"/>
              <a:gd name="T13" fmla="*/ 18 h 467"/>
              <a:gd name="T14" fmla="*/ 272 w 467"/>
              <a:gd name="T15" fmla="*/ 42 h 467"/>
              <a:gd name="T16" fmla="*/ 232 w 467"/>
              <a:gd name="T17" fmla="*/ 0 h 467"/>
              <a:gd name="T18" fmla="*/ 195 w 467"/>
              <a:gd name="T19" fmla="*/ 42 h 467"/>
              <a:gd name="T20" fmla="*/ 144 w 467"/>
              <a:gd name="T21" fmla="*/ 17 h 467"/>
              <a:gd name="T22" fmla="*/ 126 w 467"/>
              <a:gd name="T23" fmla="*/ 71 h 467"/>
              <a:gd name="T24" fmla="*/ 68 w 467"/>
              <a:gd name="T25" fmla="*/ 69 h 467"/>
              <a:gd name="T26" fmla="*/ 71 w 467"/>
              <a:gd name="T27" fmla="*/ 125 h 467"/>
              <a:gd name="T28" fmla="*/ 18 w 467"/>
              <a:gd name="T29" fmla="*/ 144 h 467"/>
              <a:gd name="T30" fmla="*/ 42 w 467"/>
              <a:gd name="T31" fmla="*/ 194 h 467"/>
              <a:gd name="T32" fmla="*/ 0 w 467"/>
              <a:gd name="T33" fmla="*/ 235 h 467"/>
              <a:gd name="T34" fmla="*/ 42 w 467"/>
              <a:gd name="T35" fmla="*/ 272 h 467"/>
              <a:gd name="T36" fmla="*/ 17 w 467"/>
              <a:gd name="T37" fmla="*/ 323 h 467"/>
              <a:gd name="T38" fmla="*/ 71 w 467"/>
              <a:gd name="T39" fmla="*/ 341 h 467"/>
              <a:gd name="T40" fmla="*/ 70 w 467"/>
              <a:gd name="T41" fmla="*/ 399 h 467"/>
              <a:gd name="T42" fmla="*/ 126 w 467"/>
              <a:gd name="T43" fmla="*/ 396 h 467"/>
              <a:gd name="T44" fmla="*/ 144 w 467"/>
              <a:gd name="T45" fmla="*/ 449 h 467"/>
              <a:gd name="T46" fmla="*/ 195 w 467"/>
              <a:gd name="T47" fmla="*/ 424 h 467"/>
              <a:gd name="T48" fmla="*/ 235 w 467"/>
              <a:gd name="T49" fmla="*/ 467 h 467"/>
              <a:gd name="T50" fmla="*/ 272 w 467"/>
              <a:gd name="T51" fmla="*/ 424 h 467"/>
              <a:gd name="T52" fmla="*/ 323 w 467"/>
              <a:gd name="T53" fmla="*/ 449 h 467"/>
              <a:gd name="T54" fmla="*/ 341 w 467"/>
              <a:gd name="T55" fmla="*/ 396 h 467"/>
              <a:gd name="T56" fmla="*/ 399 w 467"/>
              <a:gd name="T57" fmla="*/ 397 h 467"/>
              <a:gd name="T58" fmla="*/ 396 w 467"/>
              <a:gd name="T59" fmla="*/ 341 h 467"/>
              <a:gd name="T60" fmla="*/ 449 w 467"/>
              <a:gd name="T61" fmla="*/ 323 h 467"/>
              <a:gd name="T62" fmla="*/ 425 w 467"/>
              <a:gd name="T63" fmla="*/ 272 h 467"/>
              <a:gd name="T64" fmla="*/ 233 w 467"/>
              <a:gd name="T65" fmla="*/ 383 h 467"/>
              <a:gd name="T66" fmla="*/ 233 w 467"/>
              <a:gd name="T67" fmla="*/ 83 h 467"/>
              <a:gd name="T68" fmla="*/ 233 w 467"/>
              <a:gd name="T69" fmla="*/ 383 h 4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467" h="467">
                <a:moveTo>
                  <a:pt x="428" y="245"/>
                </a:moveTo>
                <a:cubicBezTo>
                  <a:pt x="467" y="232"/>
                  <a:pt x="467" y="232"/>
                  <a:pt x="467" y="232"/>
                </a:cubicBezTo>
                <a:cubicBezTo>
                  <a:pt x="465" y="202"/>
                  <a:pt x="465" y="202"/>
                  <a:pt x="465" y="202"/>
                </a:cubicBezTo>
                <a:cubicBezTo>
                  <a:pt x="425" y="195"/>
                  <a:pt x="425" y="195"/>
                  <a:pt x="425" y="195"/>
                </a:cubicBezTo>
                <a:cubicBezTo>
                  <a:pt x="423" y="187"/>
                  <a:pt x="421" y="179"/>
                  <a:pt x="418" y="171"/>
                </a:cubicBezTo>
                <a:cubicBezTo>
                  <a:pt x="449" y="144"/>
                  <a:pt x="449" y="144"/>
                  <a:pt x="449" y="144"/>
                </a:cubicBezTo>
                <a:cubicBezTo>
                  <a:pt x="436" y="117"/>
                  <a:pt x="436" y="117"/>
                  <a:pt x="436" y="117"/>
                </a:cubicBezTo>
                <a:cubicBezTo>
                  <a:pt x="396" y="126"/>
                  <a:pt x="396" y="126"/>
                  <a:pt x="396" y="126"/>
                </a:cubicBezTo>
                <a:cubicBezTo>
                  <a:pt x="391" y="118"/>
                  <a:pt x="385" y="111"/>
                  <a:pt x="379" y="104"/>
                </a:cubicBezTo>
                <a:cubicBezTo>
                  <a:pt x="397" y="67"/>
                  <a:pt x="397" y="67"/>
                  <a:pt x="397" y="67"/>
                </a:cubicBezTo>
                <a:cubicBezTo>
                  <a:pt x="375" y="48"/>
                  <a:pt x="375" y="48"/>
                  <a:pt x="375" y="48"/>
                </a:cubicBezTo>
                <a:cubicBezTo>
                  <a:pt x="341" y="71"/>
                  <a:pt x="341" y="71"/>
                  <a:pt x="341" y="71"/>
                </a:cubicBezTo>
                <a:cubicBezTo>
                  <a:pt x="334" y="66"/>
                  <a:pt x="327" y="62"/>
                  <a:pt x="320" y="58"/>
                </a:cubicBezTo>
                <a:cubicBezTo>
                  <a:pt x="323" y="18"/>
                  <a:pt x="323" y="18"/>
                  <a:pt x="323" y="18"/>
                </a:cubicBezTo>
                <a:cubicBezTo>
                  <a:pt x="295" y="8"/>
                  <a:pt x="295" y="8"/>
                  <a:pt x="295" y="8"/>
                </a:cubicBezTo>
                <a:cubicBezTo>
                  <a:pt x="272" y="42"/>
                  <a:pt x="272" y="42"/>
                  <a:pt x="272" y="42"/>
                </a:cubicBezTo>
                <a:cubicBezTo>
                  <a:pt x="263" y="40"/>
                  <a:pt x="254" y="39"/>
                  <a:pt x="245" y="39"/>
                </a:cubicBezTo>
                <a:cubicBezTo>
                  <a:pt x="232" y="0"/>
                  <a:pt x="232" y="0"/>
                  <a:pt x="232" y="0"/>
                </a:cubicBezTo>
                <a:cubicBezTo>
                  <a:pt x="203" y="2"/>
                  <a:pt x="203" y="2"/>
                  <a:pt x="203" y="2"/>
                </a:cubicBezTo>
                <a:cubicBezTo>
                  <a:pt x="195" y="42"/>
                  <a:pt x="195" y="42"/>
                  <a:pt x="195" y="42"/>
                </a:cubicBezTo>
                <a:cubicBezTo>
                  <a:pt x="187" y="44"/>
                  <a:pt x="179" y="46"/>
                  <a:pt x="171" y="49"/>
                </a:cubicBezTo>
                <a:cubicBezTo>
                  <a:pt x="144" y="17"/>
                  <a:pt x="144" y="17"/>
                  <a:pt x="144" y="17"/>
                </a:cubicBezTo>
                <a:cubicBezTo>
                  <a:pt x="117" y="30"/>
                  <a:pt x="117" y="30"/>
                  <a:pt x="117" y="30"/>
                </a:cubicBezTo>
                <a:cubicBezTo>
                  <a:pt x="126" y="71"/>
                  <a:pt x="126" y="71"/>
                  <a:pt x="126" y="71"/>
                </a:cubicBezTo>
                <a:cubicBezTo>
                  <a:pt x="118" y="76"/>
                  <a:pt x="111" y="81"/>
                  <a:pt x="104" y="87"/>
                </a:cubicBezTo>
                <a:cubicBezTo>
                  <a:pt x="68" y="69"/>
                  <a:pt x="68" y="69"/>
                  <a:pt x="68" y="69"/>
                </a:cubicBezTo>
                <a:cubicBezTo>
                  <a:pt x="48" y="92"/>
                  <a:pt x="48" y="92"/>
                  <a:pt x="48" y="92"/>
                </a:cubicBezTo>
                <a:cubicBezTo>
                  <a:pt x="71" y="125"/>
                  <a:pt x="71" y="125"/>
                  <a:pt x="71" y="125"/>
                </a:cubicBezTo>
                <a:cubicBezTo>
                  <a:pt x="67" y="132"/>
                  <a:pt x="62" y="139"/>
                  <a:pt x="59" y="147"/>
                </a:cubicBezTo>
                <a:cubicBezTo>
                  <a:pt x="18" y="144"/>
                  <a:pt x="18" y="144"/>
                  <a:pt x="18" y="144"/>
                </a:cubicBezTo>
                <a:cubicBezTo>
                  <a:pt x="8" y="172"/>
                  <a:pt x="8" y="172"/>
                  <a:pt x="8" y="172"/>
                </a:cubicBezTo>
                <a:cubicBezTo>
                  <a:pt x="42" y="194"/>
                  <a:pt x="42" y="194"/>
                  <a:pt x="42" y="194"/>
                </a:cubicBezTo>
                <a:cubicBezTo>
                  <a:pt x="41" y="203"/>
                  <a:pt x="39" y="212"/>
                  <a:pt x="39" y="222"/>
                </a:cubicBezTo>
                <a:cubicBezTo>
                  <a:pt x="0" y="235"/>
                  <a:pt x="0" y="235"/>
                  <a:pt x="0" y="235"/>
                </a:cubicBezTo>
                <a:cubicBezTo>
                  <a:pt x="2" y="264"/>
                  <a:pt x="2" y="264"/>
                  <a:pt x="2" y="264"/>
                </a:cubicBezTo>
                <a:cubicBezTo>
                  <a:pt x="42" y="272"/>
                  <a:pt x="42" y="272"/>
                  <a:pt x="42" y="272"/>
                </a:cubicBezTo>
                <a:cubicBezTo>
                  <a:pt x="44" y="280"/>
                  <a:pt x="46" y="288"/>
                  <a:pt x="49" y="296"/>
                </a:cubicBezTo>
                <a:cubicBezTo>
                  <a:pt x="17" y="323"/>
                  <a:pt x="17" y="323"/>
                  <a:pt x="17" y="323"/>
                </a:cubicBezTo>
                <a:cubicBezTo>
                  <a:pt x="31" y="349"/>
                  <a:pt x="31" y="349"/>
                  <a:pt x="31" y="349"/>
                </a:cubicBezTo>
                <a:cubicBezTo>
                  <a:pt x="71" y="341"/>
                  <a:pt x="71" y="341"/>
                  <a:pt x="71" y="341"/>
                </a:cubicBezTo>
                <a:cubicBezTo>
                  <a:pt x="76" y="349"/>
                  <a:pt x="82" y="356"/>
                  <a:pt x="88" y="363"/>
                </a:cubicBezTo>
                <a:cubicBezTo>
                  <a:pt x="70" y="399"/>
                  <a:pt x="70" y="399"/>
                  <a:pt x="70" y="399"/>
                </a:cubicBezTo>
                <a:cubicBezTo>
                  <a:pt x="92" y="419"/>
                  <a:pt x="92" y="419"/>
                  <a:pt x="92" y="419"/>
                </a:cubicBezTo>
                <a:cubicBezTo>
                  <a:pt x="126" y="396"/>
                  <a:pt x="126" y="396"/>
                  <a:pt x="126" y="396"/>
                </a:cubicBezTo>
                <a:cubicBezTo>
                  <a:pt x="133" y="400"/>
                  <a:pt x="140" y="404"/>
                  <a:pt x="147" y="408"/>
                </a:cubicBezTo>
                <a:cubicBezTo>
                  <a:pt x="144" y="449"/>
                  <a:pt x="144" y="449"/>
                  <a:pt x="144" y="449"/>
                </a:cubicBezTo>
                <a:cubicBezTo>
                  <a:pt x="172" y="458"/>
                  <a:pt x="172" y="458"/>
                  <a:pt x="172" y="458"/>
                </a:cubicBezTo>
                <a:cubicBezTo>
                  <a:pt x="195" y="424"/>
                  <a:pt x="195" y="424"/>
                  <a:pt x="195" y="424"/>
                </a:cubicBezTo>
                <a:cubicBezTo>
                  <a:pt x="204" y="426"/>
                  <a:pt x="213" y="427"/>
                  <a:pt x="222" y="428"/>
                </a:cubicBezTo>
                <a:cubicBezTo>
                  <a:pt x="235" y="467"/>
                  <a:pt x="235" y="467"/>
                  <a:pt x="235" y="467"/>
                </a:cubicBezTo>
                <a:cubicBezTo>
                  <a:pt x="264" y="464"/>
                  <a:pt x="264" y="464"/>
                  <a:pt x="264" y="464"/>
                </a:cubicBezTo>
                <a:cubicBezTo>
                  <a:pt x="272" y="424"/>
                  <a:pt x="272" y="424"/>
                  <a:pt x="272" y="424"/>
                </a:cubicBezTo>
                <a:cubicBezTo>
                  <a:pt x="280" y="423"/>
                  <a:pt x="288" y="421"/>
                  <a:pt x="296" y="418"/>
                </a:cubicBezTo>
                <a:cubicBezTo>
                  <a:pt x="323" y="449"/>
                  <a:pt x="323" y="449"/>
                  <a:pt x="323" y="449"/>
                </a:cubicBezTo>
                <a:cubicBezTo>
                  <a:pt x="349" y="436"/>
                  <a:pt x="349" y="436"/>
                  <a:pt x="349" y="436"/>
                </a:cubicBezTo>
                <a:cubicBezTo>
                  <a:pt x="341" y="396"/>
                  <a:pt x="341" y="396"/>
                  <a:pt x="341" y="396"/>
                </a:cubicBezTo>
                <a:cubicBezTo>
                  <a:pt x="349" y="391"/>
                  <a:pt x="356" y="385"/>
                  <a:pt x="363" y="379"/>
                </a:cubicBezTo>
                <a:cubicBezTo>
                  <a:pt x="399" y="397"/>
                  <a:pt x="399" y="397"/>
                  <a:pt x="399" y="397"/>
                </a:cubicBezTo>
                <a:cubicBezTo>
                  <a:pt x="419" y="375"/>
                  <a:pt x="419" y="375"/>
                  <a:pt x="419" y="375"/>
                </a:cubicBezTo>
                <a:cubicBezTo>
                  <a:pt x="396" y="341"/>
                  <a:pt x="396" y="341"/>
                  <a:pt x="396" y="341"/>
                </a:cubicBezTo>
                <a:cubicBezTo>
                  <a:pt x="400" y="334"/>
                  <a:pt x="405" y="327"/>
                  <a:pt x="408" y="320"/>
                </a:cubicBezTo>
                <a:cubicBezTo>
                  <a:pt x="449" y="323"/>
                  <a:pt x="449" y="323"/>
                  <a:pt x="449" y="323"/>
                </a:cubicBezTo>
                <a:cubicBezTo>
                  <a:pt x="459" y="295"/>
                  <a:pt x="459" y="295"/>
                  <a:pt x="459" y="295"/>
                </a:cubicBezTo>
                <a:cubicBezTo>
                  <a:pt x="425" y="272"/>
                  <a:pt x="425" y="272"/>
                  <a:pt x="425" y="272"/>
                </a:cubicBezTo>
                <a:cubicBezTo>
                  <a:pt x="426" y="263"/>
                  <a:pt x="428" y="254"/>
                  <a:pt x="428" y="245"/>
                </a:cubicBezTo>
                <a:close/>
                <a:moveTo>
                  <a:pt x="233" y="383"/>
                </a:moveTo>
                <a:cubicBezTo>
                  <a:pt x="151" y="383"/>
                  <a:pt x="84" y="316"/>
                  <a:pt x="84" y="233"/>
                </a:cubicBezTo>
                <a:cubicBezTo>
                  <a:pt x="84" y="150"/>
                  <a:pt x="151" y="83"/>
                  <a:pt x="233" y="83"/>
                </a:cubicBezTo>
                <a:cubicBezTo>
                  <a:pt x="316" y="83"/>
                  <a:pt x="383" y="150"/>
                  <a:pt x="383" y="233"/>
                </a:cubicBezTo>
                <a:cubicBezTo>
                  <a:pt x="383" y="316"/>
                  <a:pt x="316" y="383"/>
                  <a:pt x="233" y="383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" name="Oval 13"/>
          <p:cNvSpPr/>
          <p:nvPr/>
        </p:nvSpPr>
        <p:spPr>
          <a:xfrm>
            <a:off x="14155114" y="5742592"/>
            <a:ext cx="1166159" cy="1166159"/>
          </a:xfrm>
          <a:prstGeom prst="ellipse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9" name="Freeform 48"/>
          <p:cNvSpPr>
            <a:spLocks noEditPoints="1"/>
          </p:cNvSpPr>
          <p:nvPr/>
        </p:nvSpPr>
        <p:spPr bwMode="auto">
          <a:xfrm>
            <a:off x="4703169" y="6138581"/>
            <a:ext cx="3527424" cy="3524612"/>
          </a:xfrm>
          <a:custGeom>
            <a:avLst/>
            <a:gdLst>
              <a:gd name="T0" fmla="*/ 467 w 467"/>
              <a:gd name="T1" fmla="*/ 232 h 467"/>
              <a:gd name="T2" fmla="*/ 425 w 467"/>
              <a:gd name="T3" fmla="*/ 195 h 467"/>
              <a:gd name="T4" fmla="*/ 449 w 467"/>
              <a:gd name="T5" fmla="*/ 144 h 467"/>
              <a:gd name="T6" fmla="*/ 396 w 467"/>
              <a:gd name="T7" fmla="*/ 126 h 467"/>
              <a:gd name="T8" fmla="*/ 397 w 467"/>
              <a:gd name="T9" fmla="*/ 67 h 467"/>
              <a:gd name="T10" fmla="*/ 341 w 467"/>
              <a:gd name="T11" fmla="*/ 71 h 467"/>
              <a:gd name="T12" fmla="*/ 323 w 467"/>
              <a:gd name="T13" fmla="*/ 18 h 467"/>
              <a:gd name="T14" fmla="*/ 272 w 467"/>
              <a:gd name="T15" fmla="*/ 42 h 467"/>
              <a:gd name="T16" fmla="*/ 232 w 467"/>
              <a:gd name="T17" fmla="*/ 0 h 467"/>
              <a:gd name="T18" fmla="*/ 195 w 467"/>
              <a:gd name="T19" fmla="*/ 42 h 467"/>
              <a:gd name="T20" fmla="*/ 144 w 467"/>
              <a:gd name="T21" fmla="*/ 17 h 467"/>
              <a:gd name="T22" fmla="*/ 126 w 467"/>
              <a:gd name="T23" fmla="*/ 71 h 467"/>
              <a:gd name="T24" fmla="*/ 68 w 467"/>
              <a:gd name="T25" fmla="*/ 69 h 467"/>
              <a:gd name="T26" fmla="*/ 71 w 467"/>
              <a:gd name="T27" fmla="*/ 125 h 467"/>
              <a:gd name="T28" fmla="*/ 18 w 467"/>
              <a:gd name="T29" fmla="*/ 144 h 467"/>
              <a:gd name="T30" fmla="*/ 42 w 467"/>
              <a:gd name="T31" fmla="*/ 194 h 467"/>
              <a:gd name="T32" fmla="*/ 0 w 467"/>
              <a:gd name="T33" fmla="*/ 235 h 467"/>
              <a:gd name="T34" fmla="*/ 42 w 467"/>
              <a:gd name="T35" fmla="*/ 272 h 467"/>
              <a:gd name="T36" fmla="*/ 17 w 467"/>
              <a:gd name="T37" fmla="*/ 323 h 467"/>
              <a:gd name="T38" fmla="*/ 71 w 467"/>
              <a:gd name="T39" fmla="*/ 341 h 467"/>
              <a:gd name="T40" fmla="*/ 70 w 467"/>
              <a:gd name="T41" fmla="*/ 399 h 467"/>
              <a:gd name="T42" fmla="*/ 126 w 467"/>
              <a:gd name="T43" fmla="*/ 396 h 467"/>
              <a:gd name="T44" fmla="*/ 144 w 467"/>
              <a:gd name="T45" fmla="*/ 449 h 467"/>
              <a:gd name="T46" fmla="*/ 195 w 467"/>
              <a:gd name="T47" fmla="*/ 424 h 467"/>
              <a:gd name="T48" fmla="*/ 235 w 467"/>
              <a:gd name="T49" fmla="*/ 467 h 467"/>
              <a:gd name="T50" fmla="*/ 272 w 467"/>
              <a:gd name="T51" fmla="*/ 424 h 467"/>
              <a:gd name="T52" fmla="*/ 323 w 467"/>
              <a:gd name="T53" fmla="*/ 449 h 467"/>
              <a:gd name="T54" fmla="*/ 341 w 467"/>
              <a:gd name="T55" fmla="*/ 396 h 467"/>
              <a:gd name="T56" fmla="*/ 399 w 467"/>
              <a:gd name="T57" fmla="*/ 397 h 467"/>
              <a:gd name="T58" fmla="*/ 396 w 467"/>
              <a:gd name="T59" fmla="*/ 341 h 467"/>
              <a:gd name="T60" fmla="*/ 449 w 467"/>
              <a:gd name="T61" fmla="*/ 323 h 467"/>
              <a:gd name="T62" fmla="*/ 425 w 467"/>
              <a:gd name="T63" fmla="*/ 272 h 467"/>
              <a:gd name="T64" fmla="*/ 233 w 467"/>
              <a:gd name="T65" fmla="*/ 383 h 467"/>
              <a:gd name="T66" fmla="*/ 233 w 467"/>
              <a:gd name="T67" fmla="*/ 83 h 467"/>
              <a:gd name="T68" fmla="*/ 233 w 467"/>
              <a:gd name="T69" fmla="*/ 383 h 4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467" h="467">
                <a:moveTo>
                  <a:pt x="428" y="245"/>
                </a:moveTo>
                <a:cubicBezTo>
                  <a:pt x="467" y="232"/>
                  <a:pt x="467" y="232"/>
                  <a:pt x="467" y="232"/>
                </a:cubicBezTo>
                <a:cubicBezTo>
                  <a:pt x="465" y="202"/>
                  <a:pt x="465" y="202"/>
                  <a:pt x="465" y="202"/>
                </a:cubicBezTo>
                <a:cubicBezTo>
                  <a:pt x="425" y="195"/>
                  <a:pt x="425" y="195"/>
                  <a:pt x="425" y="195"/>
                </a:cubicBezTo>
                <a:cubicBezTo>
                  <a:pt x="423" y="187"/>
                  <a:pt x="421" y="179"/>
                  <a:pt x="418" y="171"/>
                </a:cubicBezTo>
                <a:cubicBezTo>
                  <a:pt x="449" y="144"/>
                  <a:pt x="449" y="144"/>
                  <a:pt x="449" y="144"/>
                </a:cubicBezTo>
                <a:cubicBezTo>
                  <a:pt x="436" y="117"/>
                  <a:pt x="436" y="117"/>
                  <a:pt x="436" y="117"/>
                </a:cubicBezTo>
                <a:cubicBezTo>
                  <a:pt x="396" y="126"/>
                  <a:pt x="396" y="126"/>
                  <a:pt x="396" y="126"/>
                </a:cubicBezTo>
                <a:cubicBezTo>
                  <a:pt x="391" y="118"/>
                  <a:pt x="385" y="111"/>
                  <a:pt x="379" y="104"/>
                </a:cubicBezTo>
                <a:cubicBezTo>
                  <a:pt x="397" y="67"/>
                  <a:pt x="397" y="67"/>
                  <a:pt x="397" y="67"/>
                </a:cubicBezTo>
                <a:cubicBezTo>
                  <a:pt x="375" y="48"/>
                  <a:pt x="375" y="48"/>
                  <a:pt x="375" y="48"/>
                </a:cubicBezTo>
                <a:cubicBezTo>
                  <a:pt x="341" y="71"/>
                  <a:pt x="341" y="71"/>
                  <a:pt x="341" y="71"/>
                </a:cubicBezTo>
                <a:cubicBezTo>
                  <a:pt x="334" y="66"/>
                  <a:pt x="327" y="62"/>
                  <a:pt x="320" y="58"/>
                </a:cubicBezTo>
                <a:cubicBezTo>
                  <a:pt x="323" y="18"/>
                  <a:pt x="323" y="18"/>
                  <a:pt x="323" y="18"/>
                </a:cubicBezTo>
                <a:cubicBezTo>
                  <a:pt x="295" y="8"/>
                  <a:pt x="295" y="8"/>
                  <a:pt x="295" y="8"/>
                </a:cubicBezTo>
                <a:cubicBezTo>
                  <a:pt x="272" y="42"/>
                  <a:pt x="272" y="42"/>
                  <a:pt x="272" y="42"/>
                </a:cubicBezTo>
                <a:cubicBezTo>
                  <a:pt x="263" y="40"/>
                  <a:pt x="254" y="39"/>
                  <a:pt x="245" y="39"/>
                </a:cubicBezTo>
                <a:cubicBezTo>
                  <a:pt x="232" y="0"/>
                  <a:pt x="232" y="0"/>
                  <a:pt x="232" y="0"/>
                </a:cubicBezTo>
                <a:cubicBezTo>
                  <a:pt x="203" y="2"/>
                  <a:pt x="203" y="2"/>
                  <a:pt x="203" y="2"/>
                </a:cubicBezTo>
                <a:cubicBezTo>
                  <a:pt x="195" y="42"/>
                  <a:pt x="195" y="42"/>
                  <a:pt x="195" y="42"/>
                </a:cubicBezTo>
                <a:cubicBezTo>
                  <a:pt x="187" y="44"/>
                  <a:pt x="179" y="46"/>
                  <a:pt x="171" y="49"/>
                </a:cubicBezTo>
                <a:cubicBezTo>
                  <a:pt x="144" y="17"/>
                  <a:pt x="144" y="17"/>
                  <a:pt x="144" y="17"/>
                </a:cubicBezTo>
                <a:cubicBezTo>
                  <a:pt x="117" y="30"/>
                  <a:pt x="117" y="30"/>
                  <a:pt x="117" y="30"/>
                </a:cubicBezTo>
                <a:cubicBezTo>
                  <a:pt x="126" y="71"/>
                  <a:pt x="126" y="71"/>
                  <a:pt x="126" y="71"/>
                </a:cubicBezTo>
                <a:cubicBezTo>
                  <a:pt x="118" y="76"/>
                  <a:pt x="111" y="81"/>
                  <a:pt x="104" y="87"/>
                </a:cubicBezTo>
                <a:cubicBezTo>
                  <a:pt x="68" y="69"/>
                  <a:pt x="68" y="69"/>
                  <a:pt x="68" y="69"/>
                </a:cubicBezTo>
                <a:cubicBezTo>
                  <a:pt x="48" y="92"/>
                  <a:pt x="48" y="92"/>
                  <a:pt x="48" y="92"/>
                </a:cubicBezTo>
                <a:cubicBezTo>
                  <a:pt x="71" y="125"/>
                  <a:pt x="71" y="125"/>
                  <a:pt x="71" y="125"/>
                </a:cubicBezTo>
                <a:cubicBezTo>
                  <a:pt x="67" y="132"/>
                  <a:pt x="62" y="139"/>
                  <a:pt x="59" y="147"/>
                </a:cubicBezTo>
                <a:cubicBezTo>
                  <a:pt x="18" y="144"/>
                  <a:pt x="18" y="144"/>
                  <a:pt x="18" y="144"/>
                </a:cubicBezTo>
                <a:cubicBezTo>
                  <a:pt x="8" y="172"/>
                  <a:pt x="8" y="172"/>
                  <a:pt x="8" y="172"/>
                </a:cubicBezTo>
                <a:cubicBezTo>
                  <a:pt x="42" y="194"/>
                  <a:pt x="42" y="194"/>
                  <a:pt x="42" y="194"/>
                </a:cubicBezTo>
                <a:cubicBezTo>
                  <a:pt x="41" y="203"/>
                  <a:pt x="39" y="212"/>
                  <a:pt x="39" y="222"/>
                </a:cubicBezTo>
                <a:cubicBezTo>
                  <a:pt x="0" y="235"/>
                  <a:pt x="0" y="235"/>
                  <a:pt x="0" y="235"/>
                </a:cubicBezTo>
                <a:cubicBezTo>
                  <a:pt x="2" y="264"/>
                  <a:pt x="2" y="264"/>
                  <a:pt x="2" y="264"/>
                </a:cubicBezTo>
                <a:cubicBezTo>
                  <a:pt x="42" y="272"/>
                  <a:pt x="42" y="272"/>
                  <a:pt x="42" y="272"/>
                </a:cubicBezTo>
                <a:cubicBezTo>
                  <a:pt x="44" y="280"/>
                  <a:pt x="46" y="288"/>
                  <a:pt x="49" y="296"/>
                </a:cubicBezTo>
                <a:cubicBezTo>
                  <a:pt x="17" y="323"/>
                  <a:pt x="17" y="323"/>
                  <a:pt x="17" y="323"/>
                </a:cubicBezTo>
                <a:cubicBezTo>
                  <a:pt x="31" y="349"/>
                  <a:pt x="31" y="349"/>
                  <a:pt x="31" y="349"/>
                </a:cubicBezTo>
                <a:cubicBezTo>
                  <a:pt x="71" y="341"/>
                  <a:pt x="71" y="341"/>
                  <a:pt x="71" y="341"/>
                </a:cubicBezTo>
                <a:cubicBezTo>
                  <a:pt x="76" y="349"/>
                  <a:pt x="82" y="356"/>
                  <a:pt x="88" y="363"/>
                </a:cubicBezTo>
                <a:cubicBezTo>
                  <a:pt x="70" y="399"/>
                  <a:pt x="70" y="399"/>
                  <a:pt x="70" y="399"/>
                </a:cubicBezTo>
                <a:cubicBezTo>
                  <a:pt x="92" y="419"/>
                  <a:pt x="92" y="419"/>
                  <a:pt x="92" y="419"/>
                </a:cubicBezTo>
                <a:cubicBezTo>
                  <a:pt x="126" y="396"/>
                  <a:pt x="126" y="396"/>
                  <a:pt x="126" y="396"/>
                </a:cubicBezTo>
                <a:cubicBezTo>
                  <a:pt x="133" y="400"/>
                  <a:pt x="140" y="404"/>
                  <a:pt x="147" y="408"/>
                </a:cubicBezTo>
                <a:cubicBezTo>
                  <a:pt x="144" y="449"/>
                  <a:pt x="144" y="449"/>
                  <a:pt x="144" y="449"/>
                </a:cubicBezTo>
                <a:cubicBezTo>
                  <a:pt x="172" y="458"/>
                  <a:pt x="172" y="458"/>
                  <a:pt x="172" y="458"/>
                </a:cubicBezTo>
                <a:cubicBezTo>
                  <a:pt x="195" y="424"/>
                  <a:pt x="195" y="424"/>
                  <a:pt x="195" y="424"/>
                </a:cubicBezTo>
                <a:cubicBezTo>
                  <a:pt x="204" y="426"/>
                  <a:pt x="213" y="427"/>
                  <a:pt x="222" y="428"/>
                </a:cubicBezTo>
                <a:cubicBezTo>
                  <a:pt x="235" y="467"/>
                  <a:pt x="235" y="467"/>
                  <a:pt x="235" y="467"/>
                </a:cubicBezTo>
                <a:cubicBezTo>
                  <a:pt x="264" y="464"/>
                  <a:pt x="264" y="464"/>
                  <a:pt x="264" y="464"/>
                </a:cubicBezTo>
                <a:cubicBezTo>
                  <a:pt x="272" y="424"/>
                  <a:pt x="272" y="424"/>
                  <a:pt x="272" y="424"/>
                </a:cubicBezTo>
                <a:cubicBezTo>
                  <a:pt x="280" y="423"/>
                  <a:pt x="288" y="421"/>
                  <a:pt x="296" y="418"/>
                </a:cubicBezTo>
                <a:cubicBezTo>
                  <a:pt x="323" y="449"/>
                  <a:pt x="323" y="449"/>
                  <a:pt x="323" y="449"/>
                </a:cubicBezTo>
                <a:cubicBezTo>
                  <a:pt x="349" y="436"/>
                  <a:pt x="349" y="436"/>
                  <a:pt x="349" y="436"/>
                </a:cubicBezTo>
                <a:cubicBezTo>
                  <a:pt x="341" y="396"/>
                  <a:pt x="341" y="396"/>
                  <a:pt x="341" y="396"/>
                </a:cubicBezTo>
                <a:cubicBezTo>
                  <a:pt x="349" y="391"/>
                  <a:pt x="356" y="385"/>
                  <a:pt x="363" y="379"/>
                </a:cubicBezTo>
                <a:cubicBezTo>
                  <a:pt x="399" y="397"/>
                  <a:pt x="399" y="397"/>
                  <a:pt x="399" y="397"/>
                </a:cubicBezTo>
                <a:cubicBezTo>
                  <a:pt x="419" y="375"/>
                  <a:pt x="419" y="375"/>
                  <a:pt x="419" y="375"/>
                </a:cubicBezTo>
                <a:cubicBezTo>
                  <a:pt x="396" y="341"/>
                  <a:pt x="396" y="341"/>
                  <a:pt x="396" y="341"/>
                </a:cubicBezTo>
                <a:cubicBezTo>
                  <a:pt x="400" y="334"/>
                  <a:pt x="405" y="327"/>
                  <a:pt x="408" y="320"/>
                </a:cubicBezTo>
                <a:cubicBezTo>
                  <a:pt x="449" y="323"/>
                  <a:pt x="449" y="323"/>
                  <a:pt x="449" y="323"/>
                </a:cubicBezTo>
                <a:cubicBezTo>
                  <a:pt x="459" y="295"/>
                  <a:pt x="459" y="295"/>
                  <a:pt x="459" y="295"/>
                </a:cubicBezTo>
                <a:cubicBezTo>
                  <a:pt x="425" y="272"/>
                  <a:pt x="425" y="272"/>
                  <a:pt x="425" y="272"/>
                </a:cubicBezTo>
                <a:cubicBezTo>
                  <a:pt x="426" y="263"/>
                  <a:pt x="428" y="254"/>
                  <a:pt x="428" y="245"/>
                </a:cubicBezTo>
                <a:close/>
                <a:moveTo>
                  <a:pt x="233" y="383"/>
                </a:moveTo>
                <a:cubicBezTo>
                  <a:pt x="151" y="383"/>
                  <a:pt x="84" y="316"/>
                  <a:pt x="84" y="233"/>
                </a:cubicBezTo>
                <a:cubicBezTo>
                  <a:pt x="84" y="150"/>
                  <a:pt x="151" y="83"/>
                  <a:pt x="233" y="83"/>
                </a:cubicBezTo>
                <a:cubicBezTo>
                  <a:pt x="316" y="83"/>
                  <a:pt x="383" y="150"/>
                  <a:pt x="383" y="233"/>
                </a:cubicBezTo>
                <a:cubicBezTo>
                  <a:pt x="383" y="316"/>
                  <a:pt x="316" y="383"/>
                  <a:pt x="233" y="38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0" name="Oval 49"/>
          <p:cNvSpPr/>
          <p:nvPr/>
        </p:nvSpPr>
        <p:spPr>
          <a:xfrm>
            <a:off x="5883801" y="7317807"/>
            <a:ext cx="1166159" cy="1166159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1" name="Freeform 60"/>
          <p:cNvSpPr>
            <a:spLocks noEditPoints="1"/>
          </p:cNvSpPr>
          <p:nvPr/>
        </p:nvSpPr>
        <p:spPr bwMode="auto">
          <a:xfrm>
            <a:off x="15693487" y="6477337"/>
            <a:ext cx="3527424" cy="3524612"/>
          </a:xfrm>
          <a:custGeom>
            <a:avLst/>
            <a:gdLst>
              <a:gd name="T0" fmla="*/ 467 w 467"/>
              <a:gd name="T1" fmla="*/ 232 h 467"/>
              <a:gd name="T2" fmla="*/ 425 w 467"/>
              <a:gd name="T3" fmla="*/ 195 h 467"/>
              <a:gd name="T4" fmla="*/ 449 w 467"/>
              <a:gd name="T5" fmla="*/ 144 h 467"/>
              <a:gd name="T6" fmla="*/ 396 w 467"/>
              <a:gd name="T7" fmla="*/ 126 h 467"/>
              <a:gd name="T8" fmla="*/ 397 w 467"/>
              <a:gd name="T9" fmla="*/ 67 h 467"/>
              <a:gd name="T10" fmla="*/ 341 w 467"/>
              <a:gd name="T11" fmla="*/ 71 h 467"/>
              <a:gd name="T12" fmla="*/ 323 w 467"/>
              <a:gd name="T13" fmla="*/ 18 h 467"/>
              <a:gd name="T14" fmla="*/ 272 w 467"/>
              <a:gd name="T15" fmla="*/ 42 h 467"/>
              <a:gd name="T16" fmla="*/ 232 w 467"/>
              <a:gd name="T17" fmla="*/ 0 h 467"/>
              <a:gd name="T18" fmla="*/ 195 w 467"/>
              <a:gd name="T19" fmla="*/ 42 h 467"/>
              <a:gd name="T20" fmla="*/ 144 w 467"/>
              <a:gd name="T21" fmla="*/ 17 h 467"/>
              <a:gd name="T22" fmla="*/ 126 w 467"/>
              <a:gd name="T23" fmla="*/ 71 h 467"/>
              <a:gd name="T24" fmla="*/ 68 w 467"/>
              <a:gd name="T25" fmla="*/ 69 h 467"/>
              <a:gd name="T26" fmla="*/ 71 w 467"/>
              <a:gd name="T27" fmla="*/ 125 h 467"/>
              <a:gd name="T28" fmla="*/ 18 w 467"/>
              <a:gd name="T29" fmla="*/ 144 h 467"/>
              <a:gd name="T30" fmla="*/ 42 w 467"/>
              <a:gd name="T31" fmla="*/ 194 h 467"/>
              <a:gd name="T32" fmla="*/ 0 w 467"/>
              <a:gd name="T33" fmla="*/ 235 h 467"/>
              <a:gd name="T34" fmla="*/ 42 w 467"/>
              <a:gd name="T35" fmla="*/ 272 h 467"/>
              <a:gd name="T36" fmla="*/ 17 w 467"/>
              <a:gd name="T37" fmla="*/ 323 h 467"/>
              <a:gd name="T38" fmla="*/ 71 w 467"/>
              <a:gd name="T39" fmla="*/ 341 h 467"/>
              <a:gd name="T40" fmla="*/ 70 w 467"/>
              <a:gd name="T41" fmla="*/ 399 h 467"/>
              <a:gd name="T42" fmla="*/ 126 w 467"/>
              <a:gd name="T43" fmla="*/ 396 h 467"/>
              <a:gd name="T44" fmla="*/ 144 w 467"/>
              <a:gd name="T45" fmla="*/ 449 h 467"/>
              <a:gd name="T46" fmla="*/ 195 w 467"/>
              <a:gd name="T47" fmla="*/ 424 h 467"/>
              <a:gd name="T48" fmla="*/ 235 w 467"/>
              <a:gd name="T49" fmla="*/ 467 h 467"/>
              <a:gd name="T50" fmla="*/ 272 w 467"/>
              <a:gd name="T51" fmla="*/ 424 h 467"/>
              <a:gd name="T52" fmla="*/ 323 w 467"/>
              <a:gd name="T53" fmla="*/ 449 h 467"/>
              <a:gd name="T54" fmla="*/ 341 w 467"/>
              <a:gd name="T55" fmla="*/ 396 h 467"/>
              <a:gd name="T56" fmla="*/ 399 w 467"/>
              <a:gd name="T57" fmla="*/ 397 h 467"/>
              <a:gd name="T58" fmla="*/ 396 w 467"/>
              <a:gd name="T59" fmla="*/ 341 h 467"/>
              <a:gd name="T60" fmla="*/ 449 w 467"/>
              <a:gd name="T61" fmla="*/ 323 h 467"/>
              <a:gd name="T62" fmla="*/ 425 w 467"/>
              <a:gd name="T63" fmla="*/ 272 h 467"/>
              <a:gd name="T64" fmla="*/ 233 w 467"/>
              <a:gd name="T65" fmla="*/ 383 h 467"/>
              <a:gd name="T66" fmla="*/ 233 w 467"/>
              <a:gd name="T67" fmla="*/ 83 h 467"/>
              <a:gd name="T68" fmla="*/ 233 w 467"/>
              <a:gd name="T69" fmla="*/ 383 h 4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467" h="467">
                <a:moveTo>
                  <a:pt x="428" y="245"/>
                </a:moveTo>
                <a:cubicBezTo>
                  <a:pt x="467" y="232"/>
                  <a:pt x="467" y="232"/>
                  <a:pt x="467" y="232"/>
                </a:cubicBezTo>
                <a:cubicBezTo>
                  <a:pt x="465" y="202"/>
                  <a:pt x="465" y="202"/>
                  <a:pt x="465" y="202"/>
                </a:cubicBezTo>
                <a:cubicBezTo>
                  <a:pt x="425" y="195"/>
                  <a:pt x="425" y="195"/>
                  <a:pt x="425" y="195"/>
                </a:cubicBezTo>
                <a:cubicBezTo>
                  <a:pt x="423" y="187"/>
                  <a:pt x="421" y="179"/>
                  <a:pt x="418" y="171"/>
                </a:cubicBezTo>
                <a:cubicBezTo>
                  <a:pt x="449" y="144"/>
                  <a:pt x="449" y="144"/>
                  <a:pt x="449" y="144"/>
                </a:cubicBezTo>
                <a:cubicBezTo>
                  <a:pt x="436" y="117"/>
                  <a:pt x="436" y="117"/>
                  <a:pt x="436" y="117"/>
                </a:cubicBezTo>
                <a:cubicBezTo>
                  <a:pt x="396" y="126"/>
                  <a:pt x="396" y="126"/>
                  <a:pt x="396" y="126"/>
                </a:cubicBezTo>
                <a:cubicBezTo>
                  <a:pt x="391" y="118"/>
                  <a:pt x="385" y="111"/>
                  <a:pt x="379" y="104"/>
                </a:cubicBezTo>
                <a:cubicBezTo>
                  <a:pt x="397" y="67"/>
                  <a:pt x="397" y="67"/>
                  <a:pt x="397" y="67"/>
                </a:cubicBezTo>
                <a:cubicBezTo>
                  <a:pt x="375" y="48"/>
                  <a:pt x="375" y="48"/>
                  <a:pt x="375" y="48"/>
                </a:cubicBezTo>
                <a:cubicBezTo>
                  <a:pt x="341" y="71"/>
                  <a:pt x="341" y="71"/>
                  <a:pt x="341" y="71"/>
                </a:cubicBezTo>
                <a:cubicBezTo>
                  <a:pt x="334" y="66"/>
                  <a:pt x="327" y="62"/>
                  <a:pt x="320" y="58"/>
                </a:cubicBezTo>
                <a:cubicBezTo>
                  <a:pt x="323" y="18"/>
                  <a:pt x="323" y="18"/>
                  <a:pt x="323" y="18"/>
                </a:cubicBezTo>
                <a:cubicBezTo>
                  <a:pt x="295" y="8"/>
                  <a:pt x="295" y="8"/>
                  <a:pt x="295" y="8"/>
                </a:cubicBezTo>
                <a:cubicBezTo>
                  <a:pt x="272" y="42"/>
                  <a:pt x="272" y="42"/>
                  <a:pt x="272" y="42"/>
                </a:cubicBezTo>
                <a:cubicBezTo>
                  <a:pt x="263" y="40"/>
                  <a:pt x="254" y="39"/>
                  <a:pt x="245" y="39"/>
                </a:cubicBezTo>
                <a:cubicBezTo>
                  <a:pt x="232" y="0"/>
                  <a:pt x="232" y="0"/>
                  <a:pt x="232" y="0"/>
                </a:cubicBezTo>
                <a:cubicBezTo>
                  <a:pt x="203" y="2"/>
                  <a:pt x="203" y="2"/>
                  <a:pt x="203" y="2"/>
                </a:cubicBezTo>
                <a:cubicBezTo>
                  <a:pt x="195" y="42"/>
                  <a:pt x="195" y="42"/>
                  <a:pt x="195" y="42"/>
                </a:cubicBezTo>
                <a:cubicBezTo>
                  <a:pt x="187" y="44"/>
                  <a:pt x="179" y="46"/>
                  <a:pt x="171" y="49"/>
                </a:cubicBezTo>
                <a:cubicBezTo>
                  <a:pt x="144" y="17"/>
                  <a:pt x="144" y="17"/>
                  <a:pt x="144" y="17"/>
                </a:cubicBezTo>
                <a:cubicBezTo>
                  <a:pt x="117" y="30"/>
                  <a:pt x="117" y="30"/>
                  <a:pt x="117" y="30"/>
                </a:cubicBezTo>
                <a:cubicBezTo>
                  <a:pt x="126" y="71"/>
                  <a:pt x="126" y="71"/>
                  <a:pt x="126" y="71"/>
                </a:cubicBezTo>
                <a:cubicBezTo>
                  <a:pt x="118" y="76"/>
                  <a:pt x="111" y="81"/>
                  <a:pt x="104" y="87"/>
                </a:cubicBezTo>
                <a:cubicBezTo>
                  <a:pt x="68" y="69"/>
                  <a:pt x="68" y="69"/>
                  <a:pt x="68" y="69"/>
                </a:cubicBezTo>
                <a:cubicBezTo>
                  <a:pt x="48" y="92"/>
                  <a:pt x="48" y="92"/>
                  <a:pt x="48" y="92"/>
                </a:cubicBezTo>
                <a:cubicBezTo>
                  <a:pt x="71" y="125"/>
                  <a:pt x="71" y="125"/>
                  <a:pt x="71" y="125"/>
                </a:cubicBezTo>
                <a:cubicBezTo>
                  <a:pt x="67" y="132"/>
                  <a:pt x="62" y="139"/>
                  <a:pt x="59" y="147"/>
                </a:cubicBezTo>
                <a:cubicBezTo>
                  <a:pt x="18" y="144"/>
                  <a:pt x="18" y="144"/>
                  <a:pt x="18" y="144"/>
                </a:cubicBezTo>
                <a:cubicBezTo>
                  <a:pt x="8" y="172"/>
                  <a:pt x="8" y="172"/>
                  <a:pt x="8" y="172"/>
                </a:cubicBezTo>
                <a:cubicBezTo>
                  <a:pt x="42" y="194"/>
                  <a:pt x="42" y="194"/>
                  <a:pt x="42" y="194"/>
                </a:cubicBezTo>
                <a:cubicBezTo>
                  <a:pt x="41" y="203"/>
                  <a:pt x="39" y="212"/>
                  <a:pt x="39" y="222"/>
                </a:cubicBezTo>
                <a:cubicBezTo>
                  <a:pt x="0" y="235"/>
                  <a:pt x="0" y="235"/>
                  <a:pt x="0" y="235"/>
                </a:cubicBezTo>
                <a:cubicBezTo>
                  <a:pt x="2" y="264"/>
                  <a:pt x="2" y="264"/>
                  <a:pt x="2" y="264"/>
                </a:cubicBezTo>
                <a:cubicBezTo>
                  <a:pt x="42" y="272"/>
                  <a:pt x="42" y="272"/>
                  <a:pt x="42" y="272"/>
                </a:cubicBezTo>
                <a:cubicBezTo>
                  <a:pt x="44" y="280"/>
                  <a:pt x="46" y="288"/>
                  <a:pt x="49" y="296"/>
                </a:cubicBezTo>
                <a:cubicBezTo>
                  <a:pt x="17" y="323"/>
                  <a:pt x="17" y="323"/>
                  <a:pt x="17" y="323"/>
                </a:cubicBezTo>
                <a:cubicBezTo>
                  <a:pt x="31" y="349"/>
                  <a:pt x="31" y="349"/>
                  <a:pt x="31" y="349"/>
                </a:cubicBezTo>
                <a:cubicBezTo>
                  <a:pt x="71" y="341"/>
                  <a:pt x="71" y="341"/>
                  <a:pt x="71" y="341"/>
                </a:cubicBezTo>
                <a:cubicBezTo>
                  <a:pt x="76" y="349"/>
                  <a:pt x="82" y="356"/>
                  <a:pt x="88" y="363"/>
                </a:cubicBezTo>
                <a:cubicBezTo>
                  <a:pt x="70" y="399"/>
                  <a:pt x="70" y="399"/>
                  <a:pt x="70" y="399"/>
                </a:cubicBezTo>
                <a:cubicBezTo>
                  <a:pt x="92" y="419"/>
                  <a:pt x="92" y="419"/>
                  <a:pt x="92" y="419"/>
                </a:cubicBezTo>
                <a:cubicBezTo>
                  <a:pt x="126" y="396"/>
                  <a:pt x="126" y="396"/>
                  <a:pt x="126" y="396"/>
                </a:cubicBezTo>
                <a:cubicBezTo>
                  <a:pt x="133" y="400"/>
                  <a:pt x="140" y="404"/>
                  <a:pt x="147" y="408"/>
                </a:cubicBezTo>
                <a:cubicBezTo>
                  <a:pt x="144" y="449"/>
                  <a:pt x="144" y="449"/>
                  <a:pt x="144" y="449"/>
                </a:cubicBezTo>
                <a:cubicBezTo>
                  <a:pt x="172" y="458"/>
                  <a:pt x="172" y="458"/>
                  <a:pt x="172" y="458"/>
                </a:cubicBezTo>
                <a:cubicBezTo>
                  <a:pt x="195" y="424"/>
                  <a:pt x="195" y="424"/>
                  <a:pt x="195" y="424"/>
                </a:cubicBezTo>
                <a:cubicBezTo>
                  <a:pt x="204" y="426"/>
                  <a:pt x="213" y="427"/>
                  <a:pt x="222" y="428"/>
                </a:cubicBezTo>
                <a:cubicBezTo>
                  <a:pt x="235" y="467"/>
                  <a:pt x="235" y="467"/>
                  <a:pt x="235" y="467"/>
                </a:cubicBezTo>
                <a:cubicBezTo>
                  <a:pt x="264" y="464"/>
                  <a:pt x="264" y="464"/>
                  <a:pt x="264" y="464"/>
                </a:cubicBezTo>
                <a:cubicBezTo>
                  <a:pt x="272" y="424"/>
                  <a:pt x="272" y="424"/>
                  <a:pt x="272" y="424"/>
                </a:cubicBezTo>
                <a:cubicBezTo>
                  <a:pt x="280" y="423"/>
                  <a:pt x="288" y="421"/>
                  <a:pt x="296" y="418"/>
                </a:cubicBezTo>
                <a:cubicBezTo>
                  <a:pt x="323" y="449"/>
                  <a:pt x="323" y="449"/>
                  <a:pt x="323" y="449"/>
                </a:cubicBezTo>
                <a:cubicBezTo>
                  <a:pt x="349" y="436"/>
                  <a:pt x="349" y="436"/>
                  <a:pt x="349" y="436"/>
                </a:cubicBezTo>
                <a:cubicBezTo>
                  <a:pt x="341" y="396"/>
                  <a:pt x="341" y="396"/>
                  <a:pt x="341" y="396"/>
                </a:cubicBezTo>
                <a:cubicBezTo>
                  <a:pt x="349" y="391"/>
                  <a:pt x="356" y="385"/>
                  <a:pt x="363" y="379"/>
                </a:cubicBezTo>
                <a:cubicBezTo>
                  <a:pt x="399" y="397"/>
                  <a:pt x="399" y="397"/>
                  <a:pt x="399" y="397"/>
                </a:cubicBezTo>
                <a:cubicBezTo>
                  <a:pt x="419" y="375"/>
                  <a:pt x="419" y="375"/>
                  <a:pt x="419" y="375"/>
                </a:cubicBezTo>
                <a:cubicBezTo>
                  <a:pt x="396" y="341"/>
                  <a:pt x="396" y="341"/>
                  <a:pt x="396" y="341"/>
                </a:cubicBezTo>
                <a:cubicBezTo>
                  <a:pt x="400" y="334"/>
                  <a:pt x="405" y="327"/>
                  <a:pt x="408" y="320"/>
                </a:cubicBezTo>
                <a:cubicBezTo>
                  <a:pt x="449" y="323"/>
                  <a:pt x="449" y="323"/>
                  <a:pt x="449" y="323"/>
                </a:cubicBezTo>
                <a:cubicBezTo>
                  <a:pt x="459" y="295"/>
                  <a:pt x="459" y="295"/>
                  <a:pt x="459" y="295"/>
                </a:cubicBezTo>
                <a:cubicBezTo>
                  <a:pt x="425" y="272"/>
                  <a:pt x="425" y="272"/>
                  <a:pt x="425" y="272"/>
                </a:cubicBezTo>
                <a:cubicBezTo>
                  <a:pt x="426" y="263"/>
                  <a:pt x="428" y="254"/>
                  <a:pt x="428" y="245"/>
                </a:cubicBezTo>
                <a:close/>
                <a:moveTo>
                  <a:pt x="233" y="383"/>
                </a:moveTo>
                <a:cubicBezTo>
                  <a:pt x="151" y="383"/>
                  <a:pt x="84" y="316"/>
                  <a:pt x="84" y="233"/>
                </a:cubicBezTo>
                <a:cubicBezTo>
                  <a:pt x="84" y="150"/>
                  <a:pt x="151" y="83"/>
                  <a:pt x="233" y="83"/>
                </a:cubicBezTo>
                <a:cubicBezTo>
                  <a:pt x="316" y="83"/>
                  <a:pt x="383" y="150"/>
                  <a:pt x="383" y="233"/>
                </a:cubicBezTo>
                <a:cubicBezTo>
                  <a:pt x="383" y="316"/>
                  <a:pt x="316" y="383"/>
                  <a:pt x="233" y="383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2" name="Oval 61"/>
          <p:cNvSpPr/>
          <p:nvPr/>
        </p:nvSpPr>
        <p:spPr>
          <a:xfrm>
            <a:off x="16874119" y="7656563"/>
            <a:ext cx="1166159" cy="1166159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8" name="TextBox 67"/>
          <p:cNvSpPr txBox="1"/>
          <p:nvPr/>
        </p:nvSpPr>
        <p:spPr>
          <a:xfrm>
            <a:off x="-1" y="508608"/>
            <a:ext cx="24387175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a-IR" sz="9600" b="1" dirty="0">
                <a:effectLst>
                  <a:glow>
                    <a:srgbClr val="FF3399">
                      <a:alpha val="24000"/>
                    </a:srgbClr>
                  </a:glow>
                </a:effectLst>
                <a:latin typeface="Shabnam" panose="020B0603030804020204" pitchFamily="34" charset="-78"/>
                <a:cs typeface="Shabnam" panose="020B0603030804020204" pitchFamily="34" charset="-78"/>
              </a:rPr>
              <a:t>تیتر عنوان خود را وارد نمایید</a:t>
            </a:r>
            <a:endParaRPr lang="en-US" sz="9600" b="1" dirty="0">
              <a:solidFill>
                <a:srgbClr val="FF3399"/>
              </a:solidFill>
              <a:effectLst>
                <a:glow>
                  <a:srgbClr val="FF3399">
                    <a:alpha val="24000"/>
                  </a:srgbClr>
                </a:glow>
              </a:effectLst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69" name="TextBox 68"/>
          <p:cNvSpPr txBox="1"/>
          <p:nvPr/>
        </p:nvSpPr>
        <p:spPr>
          <a:xfrm>
            <a:off x="0" y="1912391"/>
            <a:ext cx="2438717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a-IR" sz="2400" dirty="0">
                <a:solidFill>
                  <a:srgbClr val="100F3D"/>
                </a:solidFill>
                <a:effectLst>
                  <a:glow>
                    <a:srgbClr val="FF3399">
                      <a:alpha val="24000"/>
                    </a:srgbClr>
                  </a:glow>
                </a:effectLst>
                <a:latin typeface="Vazir" panose="020B0603030804020204" pitchFamily="34" charset="-78"/>
                <a:cs typeface="Vazir" panose="020B0603030804020204" pitchFamily="34" charset="-78"/>
              </a:rPr>
              <a:t>زیر عنوان خود را در این قسمت بنویسید</a:t>
            </a:r>
            <a:endParaRPr lang="en-US" sz="2400" dirty="0">
              <a:solidFill>
                <a:srgbClr val="100F3D"/>
              </a:solidFill>
              <a:effectLst>
                <a:glow>
                  <a:srgbClr val="FF3399">
                    <a:alpha val="24000"/>
                  </a:srgbClr>
                </a:glow>
              </a:effectLst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  <p:grpSp>
        <p:nvGrpSpPr>
          <p:cNvPr id="70" name="Group 69"/>
          <p:cNvGrpSpPr/>
          <p:nvPr/>
        </p:nvGrpSpPr>
        <p:grpSpPr>
          <a:xfrm flipV="1">
            <a:off x="6818738" y="7929174"/>
            <a:ext cx="4588084" cy="3882743"/>
            <a:chOff x="6095913" y="3516301"/>
            <a:chExt cx="4588084" cy="3882743"/>
          </a:xfrm>
        </p:grpSpPr>
        <p:grpSp>
          <p:nvGrpSpPr>
            <p:cNvPr id="71" name="Group 70"/>
            <p:cNvGrpSpPr/>
            <p:nvPr/>
          </p:nvGrpSpPr>
          <p:grpSpPr>
            <a:xfrm>
              <a:off x="6095913" y="3516301"/>
              <a:ext cx="4588084" cy="1614826"/>
              <a:chOff x="3799661" y="10694418"/>
              <a:chExt cx="4588084" cy="1614826"/>
            </a:xfrm>
          </p:grpSpPr>
          <p:sp>
            <p:nvSpPr>
              <p:cNvPr id="75" name="TextBox 74"/>
              <p:cNvSpPr txBox="1"/>
              <p:nvPr/>
            </p:nvSpPr>
            <p:spPr>
              <a:xfrm flipV="1">
                <a:off x="3799661" y="11786024"/>
                <a:ext cx="4588084" cy="52322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fa-IR" sz="2800" b="1" dirty="0">
                    <a:solidFill>
                      <a:schemeClr val="accent1">
                        <a:lumMod val="50000"/>
                      </a:schemeClr>
                    </a:solidFill>
                    <a:effectLst>
                      <a:glow>
                        <a:srgbClr val="FF3399">
                          <a:alpha val="24000"/>
                        </a:srgbClr>
                      </a:glow>
                    </a:effectLst>
                    <a:latin typeface="Shabnam" panose="020B0603030804020204" pitchFamily="34" charset="-78"/>
                    <a:cs typeface="Shabnam" panose="020B0603030804020204" pitchFamily="34" charset="-78"/>
                  </a:rPr>
                  <a:t>تیتر عنوان را بنویسید</a:t>
                </a:r>
                <a:endParaRPr lang="en-US" sz="2800" b="1" dirty="0">
                  <a:solidFill>
                    <a:schemeClr val="accent1">
                      <a:lumMod val="50000"/>
                    </a:schemeClr>
                  </a:solidFill>
                  <a:effectLst>
                    <a:glow>
                      <a:srgbClr val="FF3399">
                        <a:alpha val="24000"/>
                      </a:srgbClr>
                    </a:glow>
                  </a:effectLst>
                  <a:latin typeface="Shabnam" panose="020B0603030804020204" pitchFamily="34" charset="-78"/>
                  <a:cs typeface="Shabnam" panose="020B0603030804020204" pitchFamily="34" charset="-78"/>
                </a:endParaRPr>
              </a:p>
            </p:txBody>
          </p:sp>
          <p:sp>
            <p:nvSpPr>
              <p:cNvPr id="76" name="TextBox 75"/>
              <p:cNvSpPr txBox="1"/>
              <p:nvPr/>
            </p:nvSpPr>
            <p:spPr>
              <a:xfrm flipV="1">
                <a:off x="4151397" y="10694418"/>
                <a:ext cx="3884612" cy="101566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 rtl="1">
                  <a:lnSpc>
                    <a:spcPct val="150000"/>
                  </a:lnSpc>
                </a:pPr>
                <a:r>
                  <a:rPr lang="fa-IR" sz="2000" dirty="0">
                    <a:solidFill>
                      <a:srgbClr val="16191F"/>
                    </a:solidFill>
                    <a:latin typeface="Vazir" panose="020B0603030804020204" pitchFamily="34" charset="-78"/>
                    <a:cs typeface="Vazir" panose="020B0603030804020204" pitchFamily="34" charset="-78"/>
                  </a:rPr>
                  <a:t>فروشگاه مینارو ارائه دهنده انواع فایل های کاربردی</a:t>
                </a:r>
                <a:endParaRPr lang="en-US" sz="1800" b="1" dirty="0">
                  <a:solidFill>
                    <a:schemeClr val="bg1">
                      <a:lumMod val="65000"/>
                    </a:schemeClr>
                  </a:solidFill>
                  <a:effectLst>
                    <a:glow>
                      <a:srgbClr val="FF3399">
                        <a:alpha val="24000"/>
                      </a:srgbClr>
                    </a:glow>
                  </a:effectLst>
                  <a:latin typeface="Lato" panose="020F0502020204030203" pitchFamily="34" charset="0"/>
                </a:endParaRPr>
              </a:p>
            </p:txBody>
          </p:sp>
        </p:grpSp>
        <p:grpSp>
          <p:nvGrpSpPr>
            <p:cNvPr id="72" name="Group 71"/>
            <p:cNvGrpSpPr/>
            <p:nvPr/>
          </p:nvGrpSpPr>
          <p:grpSpPr>
            <a:xfrm>
              <a:off x="8375176" y="5266665"/>
              <a:ext cx="214661" cy="2132379"/>
              <a:chOff x="9156226" y="5476215"/>
              <a:chExt cx="214661" cy="2132379"/>
            </a:xfrm>
          </p:grpSpPr>
          <p:cxnSp>
            <p:nvCxnSpPr>
              <p:cNvPr id="73" name="Straight Connector 72"/>
              <p:cNvCxnSpPr/>
              <p:nvPr/>
            </p:nvCxnSpPr>
            <p:spPr>
              <a:xfrm flipH="1">
                <a:off x="9249299" y="5607406"/>
                <a:ext cx="8804" cy="2001188"/>
              </a:xfrm>
              <a:prstGeom prst="line">
                <a:avLst/>
              </a:prstGeom>
              <a:ln>
                <a:solidFill>
                  <a:schemeClr val="bg1">
                    <a:lumMod val="65000"/>
                  </a:schemeClr>
                </a:solidFill>
                <a:prstDash val="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74" name="Oval 73"/>
              <p:cNvSpPr/>
              <p:nvPr/>
            </p:nvSpPr>
            <p:spPr>
              <a:xfrm>
                <a:off x="9156226" y="5476215"/>
                <a:ext cx="214661" cy="214661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77" name="Group 76"/>
          <p:cNvGrpSpPr/>
          <p:nvPr/>
        </p:nvGrpSpPr>
        <p:grpSpPr>
          <a:xfrm flipV="1">
            <a:off x="12414210" y="7929174"/>
            <a:ext cx="4588084" cy="3882743"/>
            <a:chOff x="6095913" y="3516301"/>
            <a:chExt cx="4588084" cy="3882743"/>
          </a:xfrm>
        </p:grpSpPr>
        <p:grpSp>
          <p:nvGrpSpPr>
            <p:cNvPr id="78" name="Group 77"/>
            <p:cNvGrpSpPr/>
            <p:nvPr/>
          </p:nvGrpSpPr>
          <p:grpSpPr>
            <a:xfrm>
              <a:off x="6095913" y="3516301"/>
              <a:ext cx="4588084" cy="1614826"/>
              <a:chOff x="3799661" y="10694418"/>
              <a:chExt cx="4588084" cy="1614826"/>
            </a:xfrm>
          </p:grpSpPr>
          <p:sp>
            <p:nvSpPr>
              <p:cNvPr id="82" name="TextBox 81"/>
              <p:cNvSpPr txBox="1"/>
              <p:nvPr/>
            </p:nvSpPr>
            <p:spPr>
              <a:xfrm flipV="1">
                <a:off x="3799661" y="11786024"/>
                <a:ext cx="4588084" cy="52322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fa-IR" sz="2800" b="1" dirty="0">
                    <a:solidFill>
                      <a:schemeClr val="accent1">
                        <a:lumMod val="50000"/>
                      </a:schemeClr>
                    </a:solidFill>
                    <a:effectLst>
                      <a:glow>
                        <a:srgbClr val="FF3399">
                          <a:alpha val="24000"/>
                        </a:srgbClr>
                      </a:glow>
                    </a:effectLst>
                    <a:latin typeface="Shabnam" panose="020B0603030804020204" pitchFamily="34" charset="-78"/>
                    <a:cs typeface="Shabnam" panose="020B0603030804020204" pitchFamily="34" charset="-78"/>
                  </a:rPr>
                  <a:t>تیتر عنوان را بنویسید</a:t>
                </a:r>
                <a:endParaRPr lang="en-US" sz="2800" b="1" dirty="0">
                  <a:solidFill>
                    <a:schemeClr val="accent1">
                      <a:lumMod val="50000"/>
                    </a:schemeClr>
                  </a:solidFill>
                  <a:effectLst>
                    <a:glow>
                      <a:srgbClr val="FF3399">
                        <a:alpha val="24000"/>
                      </a:srgbClr>
                    </a:glow>
                  </a:effectLst>
                  <a:latin typeface="Shabnam" panose="020B0603030804020204" pitchFamily="34" charset="-78"/>
                  <a:cs typeface="Shabnam" panose="020B0603030804020204" pitchFamily="34" charset="-78"/>
                </a:endParaRPr>
              </a:p>
            </p:txBody>
          </p:sp>
          <p:sp>
            <p:nvSpPr>
              <p:cNvPr id="83" name="TextBox 82"/>
              <p:cNvSpPr txBox="1"/>
              <p:nvPr/>
            </p:nvSpPr>
            <p:spPr>
              <a:xfrm flipV="1">
                <a:off x="4151397" y="10694418"/>
                <a:ext cx="3884612" cy="101566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 rtl="1">
                  <a:lnSpc>
                    <a:spcPct val="150000"/>
                  </a:lnSpc>
                </a:pPr>
                <a:r>
                  <a:rPr lang="fa-IR" sz="2000" dirty="0">
                    <a:solidFill>
                      <a:srgbClr val="16191F"/>
                    </a:solidFill>
                    <a:latin typeface="Vazir" panose="020B0603030804020204" pitchFamily="34" charset="-78"/>
                    <a:cs typeface="Vazir" panose="020B0603030804020204" pitchFamily="34" charset="-78"/>
                  </a:rPr>
                  <a:t>فروشگاه مینارو ارائه دهنده انواع فایل های کاربردی</a:t>
                </a:r>
                <a:endParaRPr lang="en-US" sz="1800" b="1" dirty="0">
                  <a:solidFill>
                    <a:schemeClr val="bg1">
                      <a:lumMod val="65000"/>
                    </a:schemeClr>
                  </a:solidFill>
                  <a:effectLst>
                    <a:glow>
                      <a:srgbClr val="FF3399">
                        <a:alpha val="24000"/>
                      </a:srgbClr>
                    </a:glow>
                  </a:effectLst>
                  <a:latin typeface="Lato" panose="020F0502020204030203" pitchFamily="34" charset="0"/>
                </a:endParaRPr>
              </a:p>
            </p:txBody>
          </p:sp>
        </p:grpSp>
        <p:grpSp>
          <p:nvGrpSpPr>
            <p:cNvPr id="79" name="Group 78"/>
            <p:cNvGrpSpPr/>
            <p:nvPr/>
          </p:nvGrpSpPr>
          <p:grpSpPr>
            <a:xfrm>
              <a:off x="8375176" y="5266665"/>
              <a:ext cx="214661" cy="2132379"/>
              <a:chOff x="9156226" y="5476215"/>
              <a:chExt cx="214661" cy="2132379"/>
            </a:xfrm>
          </p:grpSpPr>
          <p:cxnSp>
            <p:nvCxnSpPr>
              <p:cNvPr id="80" name="Straight Connector 79"/>
              <p:cNvCxnSpPr/>
              <p:nvPr/>
            </p:nvCxnSpPr>
            <p:spPr>
              <a:xfrm flipH="1">
                <a:off x="9249299" y="5607406"/>
                <a:ext cx="8804" cy="2001188"/>
              </a:xfrm>
              <a:prstGeom prst="line">
                <a:avLst/>
              </a:prstGeom>
              <a:ln>
                <a:solidFill>
                  <a:schemeClr val="bg1">
                    <a:lumMod val="65000"/>
                  </a:schemeClr>
                </a:solidFill>
                <a:prstDash val="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81" name="Oval 80"/>
              <p:cNvSpPr/>
              <p:nvPr/>
            </p:nvSpPr>
            <p:spPr>
              <a:xfrm>
                <a:off x="9156226" y="5476215"/>
                <a:ext cx="214661" cy="214661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57" name="Group 56"/>
          <p:cNvGrpSpPr/>
          <p:nvPr/>
        </p:nvGrpSpPr>
        <p:grpSpPr>
          <a:xfrm flipV="1">
            <a:off x="4051619" y="3200846"/>
            <a:ext cx="4588084" cy="2937735"/>
            <a:chOff x="6190295" y="6041133"/>
            <a:chExt cx="4588084" cy="2937735"/>
          </a:xfrm>
        </p:grpSpPr>
        <p:grpSp>
          <p:nvGrpSpPr>
            <p:cNvPr id="84" name="Group 83"/>
            <p:cNvGrpSpPr/>
            <p:nvPr/>
          </p:nvGrpSpPr>
          <p:grpSpPr>
            <a:xfrm>
              <a:off x="6190295" y="7364042"/>
              <a:ext cx="4588084" cy="1614826"/>
              <a:chOff x="3894043" y="14542159"/>
              <a:chExt cx="4588084" cy="1614826"/>
            </a:xfrm>
          </p:grpSpPr>
          <p:sp>
            <p:nvSpPr>
              <p:cNvPr id="88" name="TextBox 87"/>
              <p:cNvSpPr txBox="1"/>
              <p:nvPr/>
            </p:nvSpPr>
            <p:spPr>
              <a:xfrm flipV="1">
                <a:off x="3894043" y="15633765"/>
                <a:ext cx="4588084" cy="52322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fa-IR" sz="2800" b="1" dirty="0">
                    <a:solidFill>
                      <a:schemeClr val="accent1">
                        <a:lumMod val="50000"/>
                      </a:schemeClr>
                    </a:solidFill>
                    <a:effectLst>
                      <a:glow>
                        <a:srgbClr val="FF3399">
                          <a:alpha val="24000"/>
                        </a:srgbClr>
                      </a:glow>
                    </a:effectLst>
                    <a:latin typeface="Shabnam" panose="020B0603030804020204" pitchFamily="34" charset="-78"/>
                    <a:cs typeface="Shabnam" panose="020B0603030804020204" pitchFamily="34" charset="-78"/>
                  </a:rPr>
                  <a:t>تیتر عنوان را بنویسید</a:t>
                </a:r>
                <a:endParaRPr lang="en-US" sz="2800" b="1" dirty="0">
                  <a:solidFill>
                    <a:schemeClr val="accent1">
                      <a:lumMod val="50000"/>
                    </a:schemeClr>
                  </a:solidFill>
                  <a:effectLst>
                    <a:glow>
                      <a:srgbClr val="FF3399">
                        <a:alpha val="24000"/>
                      </a:srgbClr>
                    </a:glow>
                  </a:effectLst>
                  <a:latin typeface="Shabnam" panose="020B0603030804020204" pitchFamily="34" charset="-78"/>
                  <a:cs typeface="Shabnam" panose="020B0603030804020204" pitchFamily="34" charset="-78"/>
                </a:endParaRPr>
              </a:p>
            </p:txBody>
          </p:sp>
          <p:sp>
            <p:nvSpPr>
              <p:cNvPr id="89" name="TextBox 88"/>
              <p:cNvSpPr txBox="1"/>
              <p:nvPr/>
            </p:nvSpPr>
            <p:spPr>
              <a:xfrm flipV="1">
                <a:off x="4245779" y="14542159"/>
                <a:ext cx="3884612" cy="101566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 rtl="1">
                  <a:lnSpc>
                    <a:spcPct val="150000"/>
                  </a:lnSpc>
                </a:pPr>
                <a:r>
                  <a:rPr lang="fa-IR" sz="2000" dirty="0">
                    <a:solidFill>
                      <a:srgbClr val="16191F"/>
                    </a:solidFill>
                    <a:latin typeface="Vazir" panose="020B0603030804020204" pitchFamily="34" charset="-78"/>
                    <a:cs typeface="Vazir" panose="020B0603030804020204" pitchFamily="34" charset="-78"/>
                  </a:rPr>
                  <a:t>فروشگاه مینارو ارائه دهنده انواع فایل های کاربردی</a:t>
                </a:r>
                <a:endParaRPr lang="en-US" sz="1800" b="1" dirty="0">
                  <a:solidFill>
                    <a:schemeClr val="bg1">
                      <a:lumMod val="65000"/>
                    </a:schemeClr>
                  </a:solidFill>
                  <a:effectLst>
                    <a:glow>
                      <a:srgbClr val="FF3399">
                        <a:alpha val="24000"/>
                      </a:srgbClr>
                    </a:glow>
                  </a:effectLst>
                  <a:latin typeface="Lato" panose="020F0502020204030203" pitchFamily="34" charset="0"/>
                </a:endParaRPr>
              </a:p>
            </p:txBody>
          </p:sp>
        </p:grpSp>
        <p:grpSp>
          <p:nvGrpSpPr>
            <p:cNvPr id="85" name="Group 84"/>
            <p:cNvGrpSpPr/>
            <p:nvPr/>
          </p:nvGrpSpPr>
          <p:grpSpPr>
            <a:xfrm>
              <a:off x="8377031" y="6041133"/>
              <a:ext cx="214661" cy="1207651"/>
              <a:chOff x="9158081" y="6250683"/>
              <a:chExt cx="214661" cy="1207651"/>
            </a:xfrm>
          </p:grpSpPr>
          <p:cxnSp>
            <p:nvCxnSpPr>
              <p:cNvPr id="86" name="Straight Connector 85"/>
              <p:cNvCxnSpPr/>
              <p:nvPr/>
            </p:nvCxnSpPr>
            <p:spPr>
              <a:xfrm flipH="1">
                <a:off x="9246362" y="6250683"/>
                <a:ext cx="4938" cy="992989"/>
              </a:xfrm>
              <a:prstGeom prst="line">
                <a:avLst/>
              </a:prstGeom>
              <a:ln>
                <a:solidFill>
                  <a:schemeClr val="bg1">
                    <a:lumMod val="65000"/>
                  </a:schemeClr>
                </a:solidFill>
                <a:prstDash val="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87" name="Oval 86"/>
              <p:cNvSpPr/>
              <p:nvPr/>
            </p:nvSpPr>
            <p:spPr>
              <a:xfrm>
                <a:off x="9158081" y="7243673"/>
                <a:ext cx="214661" cy="214661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90" name="Group 89"/>
          <p:cNvGrpSpPr/>
          <p:nvPr/>
        </p:nvGrpSpPr>
        <p:grpSpPr>
          <a:xfrm flipV="1">
            <a:off x="9721465" y="3200846"/>
            <a:ext cx="4588084" cy="2937735"/>
            <a:chOff x="6190295" y="6041133"/>
            <a:chExt cx="4588084" cy="2937735"/>
          </a:xfrm>
        </p:grpSpPr>
        <p:grpSp>
          <p:nvGrpSpPr>
            <p:cNvPr id="91" name="Group 90"/>
            <p:cNvGrpSpPr/>
            <p:nvPr/>
          </p:nvGrpSpPr>
          <p:grpSpPr>
            <a:xfrm>
              <a:off x="6190295" y="7364042"/>
              <a:ext cx="4588084" cy="1614826"/>
              <a:chOff x="3894043" y="14542159"/>
              <a:chExt cx="4588084" cy="1614826"/>
            </a:xfrm>
          </p:grpSpPr>
          <p:sp>
            <p:nvSpPr>
              <p:cNvPr id="95" name="TextBox 94"/>
              <p:cNvSpPr txBox="1"/>
              <p:nvPr/>
            </p:nvSpPr>
            <p:spPr>
              <a:xfrm flipV="1">
                <a:off x="3894043" y="15633765"/>
                <a:ext cx="4588084" cy="52322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fa-IR" sz="2800" b="1" dirty="0">
                    <a:solidFill>
                      <a:schemeClr val="accent1">
                        <a:lumMod val="50000"/>
                      </a:schemeClr>
                    </a:solidFill>
                    <a:effectLst>
                      <a:glow>
                        <a:srgbClr val="FF3399">
                          <a:alpha val="24000"/>
                        </a:srgbClr>
                      </a:glow>
                    </a:effectLst>
                    <a:latin typeface="Shabnam" panose="020B0603030804020204" pitchFamily="34" charset="-78"/>
                    <a:cs typeface="Shabnam" panose="020B0603030804020204" pitchFamily="34" charset="-78"/>
                  </a:rPr>
                  <a:t>تیتر عنوان را بنویسید</a:t>
                </a:r>
                <a:endParaRPr lang="en-US" sz="2800" b="1" dirty="0">
                  <a:solidFill>
                    <a:schemeClr val="accent1">
                      <a:lumMod val="50000"/>
                    </a:schemeClr>
                  </a:solidFill>
                  <a:effectLst>
                    <a:glow>
                      <a:srgbClr val="FF3399">
                        <a:alpha val="24000"/>
                      </a:srgbClr>
                    </a:glow>
                  </a:effectLst>
                  <a:latin typeface="Shabnam" panose="020B0603030804020204" pitchFamily="34" charset="-78"/>
                  <a:cs typeface="Shabnam" panose="020B0603030804020204" pitchFamily="34" charset="-78"/>
                </a:endParaRPr>
              </a:p>
            </p:txBody>
          </p:sp>
          <p:sp>
            <p:nvSpPr>
              <p:cNvPr id="96" name="TextBox 95"/>
              <p:cNvSpPr txBox="1"/>
              <p:nvPr/>
            </p:nvSpPr>
            <p:spPr>
              <a:xfrm flipV="1">
                <a:off x="4245779" y="14542159"/>
                <a:ext cx="3884612" cy="101566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 rtl="1">
                  <a:lnSpc>
                    <a:spcPct val="150000"/>
                  </a:lnSpc>
                </a:pPr>
                <a:r>
                  <a:rPr lang="fa-IR" sz="2000" dirty="0">
                    <a:solidFill>
                      <a:srgbClr val="16191F"/>
                    </a:solidFill>
                    <a:latin typeface="Vazir" panose="020B0603030804020204" pitchFamily="34" charset="-78"/>
                    <a:cs typeface="Vazir" panose="020B0603030804020204" pitchFamily="34" charset="-78"/>
                  </a:rPr>
                  <a:t>فروشگاه مینارو ارائه دهنده انواع فایل های کاربردی</a:t>
                </a:r>
                <a:endParaRPr lang="en-US" sz="1800" b="1" dirty="0">
                  <a:solidFill>
                    <a:schemeClr val="bg1">
                      <a:lumMod val="65000"/>
                    </a:schemeClr>
                  </a:solidFill>
                  <a:effectLst>
                    <a:glow>
                      <a:srgbClr val="FF3399">
                        <a:alpha val="24000"/>
                      </a:srgbClr>
                    </a:glow>
                  </a:effectLst>
                  <a:latin typeface="Lato" panose="020F0502020204030203" pitchFamily="34" charset="0"/>
                </a:endParaRPr>
              </a:p>
            </p:txBody>
          </p:sp>
        </p:grpSp>
        <p:grpSp>
          <p:nvGrpSpPr>
            <p:cNvPr id="92" name="Group 91"/>
            <p:cNvGrpSpPr/>
            <p:nvPr/>
          </p:nvGrpSpPr>
          <p:grpSpPr>
            <a:xfrm>
              <a:off x="8377031" y="6041133"/>
              <a:ext cx="214661" cy="1207651"/>
              <a:chOff x="9158081" y="6250683"/>
              <a:chExt cx="214661" cy="1207651"/>
            </a:xfrm>
          </p:grpSpPr>
          <p:cxnSp>
            <p:nvCxnSpPr>
              <p:cNvPr id="93" name="Straight Connector 92"/>
              <p:cNvCxnSpPr/>
              <p:nvPr/>
            </p:nvCxnSpPr>
            <p:spPr>
              <a:xfrm flipH="1">
                <a:off x="9246362" y="6250683"/>
                <a:ext cx="4938" cy="992989"/>
              </a:xfrm>
              <a:prstGeom prst="line">
                <a:avLst/>
              </a:prstGeom>
              <a:ln>
                <a:solidFill>
                  <a:schemeClr val="bg1">
                    <a:lumMod val="65000"/>
                  </a:schemeClr>
                </a:solidFill>
                <a:prstDash val="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94" name="Oval 93"/>
              <p:cNvSpPr/>
              <p:nvPr/>
            </p:nvSpPr>
            <p:spPr>
              <a:xfrm>
                <a:off x="9158081" y="7243673"/>
                <a:ext cx="214661" cy="214661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97" name="Group 96"/>
          <p:cNvGrpSpPr/>
          <p:nvPr/>
        </p:nvGrpSpPr>
        <p:grpSpPr>
          <a:xfrm flipV="1">
            <a:off x="15391312" y="3200846"/>
            <a:ext cx="4588084" cy="2937735"/>
            <a:chOff x="6190295" y="6041133"/>
            <a:chExt cx="4588084" cy="2937735"/>
          </a:xfrm>
        </p:grpSpPr>
        <p:grpSp>
          <p:nvGrpSpPr>
            <p:cNvPr id="106" name="Group 105"/>
            <p:cNvGrpSpPr/>
            <p:nvPr/>
          </p:nvGrpSpPr>
          <p:grpSpPr>
            <a:xfrm>
              <a:off x="6190295" y="7364042"/>
              <a:ext cx="4588084" cy="1614826"/>
              <a:chOff x="3894043" y="14542159"/>
              <a:chExt cx="4588084" cy="1614826"/>
            </a:xfrm>
          </p:grpSpPr>
          <p:sp>
            <p:nvSpPr>
              <p:cNvPr id="110" name="TextBox 109"/>
              <p:cNvSpPr txBox="1"/>
              <p:nvPr/>
            </p:nvSpPr>
            <p:spPr>
              <a:xfrm flipV="1">
                <a:off x="3894043" y="15633765"/>
                <a:ext cx="4588084" cy="52322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fa-IR" sz="2800" b="1" dirty="0">
                    <a:solidFill>
                      <a:schemeClr val="accent1">
                        <a:lumMod val="50000"/>
                      </a:schemeClr>
                    </a:solidFill>
                    <a:effectLst>
                      <a:glow>
                        <a:srgbClr val="FF3399">
                          <a:alpha val="24000"/>
                        </a:srgbClr>
                      </a:glow>
                    </a:effectLst>
                    <a:latin typeface="Shabnam" panose="020B0603030804020204" pitchFamily="34" charset="-78"/>
                    <a:cs typeface="Shabnam" panose="020B0603030804020204" pitchFamily="34" charset="-78"/>
                  </a:rPr>
                  <a:t>تیتر عنوان را بنویسید</a:t>
                </a:r>
                <a:endParaRPr lang="en-US" sz="2800" b="1" dirty="0">
                  <a:solidFill>
                    <a:schemeClr val="accent1">
                      <a:lumMod val="50000"/>
                    </a:schemeClr>
                  </a:solidFill>
                  <a:effectLst>
                    <a:glow>
                      <a:srgbClr val="FF3399">
                        <a:alpha val="24000"/>
                      </a:srgbClr>
                    </a:glow>
                  </a:effectLst>
                  <a:latin typeface="Shabnam" panose="020B0603030804020204" pitchFamily="34" charset="-78"/>
                  <a:cs typeface="Shabnam" panose="020B0603030804020204" pitchFamily="34" charset="-78"/>
                </a:endParaRPr>
              </a:p>
            </p:txBody>
          </p:sp>
          <p:sp>
            <p:nvSpPr>
              <p:cNvPr id="111" name="TextBox 110"/>
              <p:cNvSpPr txBox="1"/>
              <p:nvPr/>
            </p:nvSpPr>
            <p:spPr>
              <a:xfrm flipV="1">
                <a:off x="4245779" y="14542159"/>
                <a:ext cx="3884612" cy="101566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 rtl="1">
                  <a:lnSpc>
                    <a:spcPct val="150000"/>
                  </a:lnSpc>
                </a:pPr>
                <a:r>
                  <a:rPr lang="fa-IR" sz="2000" dirty="0">
                    <a:solidFill>
                      <a:srgbClr val="16191F"/>
                    </a:solidFill>
                    <a:latin typeface="Vazir" panose="020B0603030804020204" pitchFamily="34" charset="-78"/>
                    <a:cs typeface="Vazir" panose="020B0603030804020204" pitchFamily="34" charset="-78"/>
                  </a:rPr>
                  <a:t>فروشگاه مینارو ارائه دهنده انواع فایل های کاربردی</a:t>
                </a:r>
                <a:endParaRPr lang="en-US" sz="1800" b="1" dirty="0">
                  <a:solidFill>
                    <a:schemeClr val="bg1">
                      <a:lumMod val="65000"/>
                    </a:schemeClr>
                  </a:solidFill>
                  <a:effectLst>
                    <a:glow>
                      <a:srgbClr val="FF3399">
                        <a:alpha val="24000"/>
                      </a:srgbClr>
                    </a:glow>
                  </a:effectLst>
                  <a:latin typeface="Lato" panose="020F0502020204030203" pitchFamily="34" charset="0"/>
                </a:endParaRPr>
              </a:p>
            </p:txBody>
          </p:sp>
        </p:grpSp>
        <p:grpSp>
          <p:nvGrpSpPr>
            <p:cNvPr id="107" name="Group 106"/>
            <p:cNvGrpSpPr/>
            <p:nvPr/>
          </p:nvGrpSpPr>
          <p:grpSpPr>
            <a:xfrm>
              <a:off x="8377031" y="6041133"/>
              <a:ext cx="214661" cy="1207651"/>
              <a:chOff x="9158081" y="6250683"/>
              <a:chExt cx="214661" cy="1207651"/>
            </a:xfrm>
          </p:grpSpPr>
          <p:cxnSp>
            <p:nvCxnSpPr>
              <p:cNvPr id="108" name="Straight Connector 107"/>
              <p:cNvCxnSpPr/>
              <p:nvPr/>
            </p:nvCxnSpPr>
            <p:spPr>
              <a:xfrm flipH="1">
                <a:off x="9246362" y="6250683"/>
                <a:ext cx="4938" cy="992989"/>
              </a:xfrm>
              <a:prstGeom prst="line">
                <a:avLst/>
              </a:prstGeom>
              <a:ln>
                <a:solidFill>
                  <a:schemeClr val="bg1">
                    <a:lumMod val="65000"/>
                  </a:schemeClr>
                </a:solidFill>
                <a:prstDash val="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9" name="Oval 108"/>
              <p:cNvSpPr/>
              <p:nvPr/>
            </p:nvSpPr>
            <p:spPr>
              <a:xfrm>
                <a:off x="9158081" y="7243673"/>
                <a:ext cx="214661" cy="214661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830112837"/>
      </p:ext>
    </p:extLst>
  </p:cSld>
  <p:clrMapOvr>
    <a:masterClrMapping/>
  </p:clrMapOvr>
  <p:transition spd="med">
    <p:pull dir="u"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grpId="0" nodeType="withEffect" p14:presetBounceEnd="83000">
                                      <p:stCondLst>
                                        <p:cond delay="0"/>
                                      </p:stCondLst>
                                      <p:iterate type="wd">
                                        <p:tmPct val="4000"/>
                                      </p:iterate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83000">
                                          <p:cBhvr additive="base">
                                            <p:cTn id="7" dur="1750" fill="hold"/>
                                            <p:tgtEl>
                                              <p:spTgt spid="6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83000">
                                          <p:cBhvr additive="base">
                                            <p:cTn id="8" dur="1750" fill="hold"/>
                                            <p:tgtEl>
                                              <p:spTgt spid="6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1" dur="500"/>
                                            <p:tgtEl>
                                              <p:spTgt spid="5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" presetID="31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" dur="500" fill="hold"/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" dur="500" fill="hold"/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" dur="500" fill="hold"/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" dur="500"/>
                                            <p:tgtEl>
                                              <p:spTgt spid="4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" presetID="31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0" dur="500" fill="hold"/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" dur="500" fill="hold"/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" dur="500" fill="hold"/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3" dur="500"/>
                                            <p:tgtEl>
                                              <p:spTgt spid="5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4" presetID="22" presetClass="entr" presetSubtype="1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26" dur="500"/>
                                            <p:tgtEl>
                                              <p:spTgt spid="7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" presetID="31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9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0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1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2" dur="500"/>
                                            <p:tgtEl>
                                              <p:spTgt spid="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3" presetID="31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5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6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7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8" dur="500"/>
                                            <p:tgtEl>
                                              <p:spTgt spid="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9" presetID="22" presetClass="entr" presetSubtype="4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41" dur="500"/>
                                            <p:tgtEl>
                                              <p:spTgt spid="9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2" presetID="31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4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4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5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6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7" dur="500"/>
                                            <p:tgtEl>
                                              <p:spTgt spid="1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8" presetID="31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0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1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2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3" dur="500"/>
                                            <p:tgtEl>
                                              <p:spTgt spid="1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4" presetID="22" presetClass="entr" presetSubtype="1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56" dur="500"/>
                                            <p:tgtEl>
                                              <p:spTgt spid="7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7" presetID="31" presetClass="entr" presetSubtype="0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9" dur="5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0" dur="5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1" dur="5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2" dur="500"/>
                                            <p:tgtEl>
                                              <p:spTgt spid="1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3" presetID="31" presetClass="entr" presetSubtype="0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6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5" dur="5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6" dur="5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7" dur="5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8" dur="500"/>
                                            <p:tgtEl>
                                              <p:spTgt spid="1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9" presetID="22" presetClass="entr" presetSubtype="4" fill="hold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71" dur="500"/>
                                            <p:tgtEl>
                                              <p:spTgt spid="9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2" presetID="31" presetClass="entr" presetSubtype="0" fill="hold" grpId="0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4" dur="500" fill="hold"/>
                                            <p:tgtEl>
                                              <p:spTgt spid="6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5" dur="500" fill="hold"/>
                                            <p:tgtEl>
                                              <p:spTgt spid="6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6" dur="500" fill="hold"/>
                                            <p:tgtEl>
                                              <p:spTgt spid="61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7" dur="500"/>
                                            <p:tgtEl>
                                              <p:spTgt spid="6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8" presetID="31" presetClass="entr" presetSubtype="0" fill="hold" grpId="0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7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0" dur="500" fill="hold"/>
                                            <p:tgtEl>
                                              <p:spTgt spid="6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1" dur="500" fill="hold"/>
                                            <p:tgtEl>
                                              <p:spTgt spid="6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2" dur="500" fill="hold"/>
                                            <p:tgtEl>
                                              <p:spTgt spid="62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3" dur="500"/>
                                            <p:tgtEl>
                                              <p:spTgt spid="6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4" presetID="8" presetClass="emph" presetSubtype="0" repeatCount="indefinite" accel="48000" decel="47000" fill="hold" grpId="1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animRot by="21600000">
                                          <p:cBhvr>
                                            <p:cTn id="85" dur="2000" fill="hold"/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86" presetID="8" presetClass="emph" presetSubtype="0" repeatCount="indefinite" accel="48000" decel="47000" fill="hold" grpId="1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animRot by="-21600000">
                                          <p:cBhvr>
                                            <p:cTn id="87" dur="20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88" presetID="8" presetClass="emph" presetSubtype="0" repeatCount="indefinite" accel="48000" decel="47000" fill="hold" grpId="1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animRot by="21600000">
                                          <p:cBhvr>
                                            <p:cTn id="89" dur="20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90" presetID="8" presetClass="emph" presetSubtype="0" repeatCount="indefinite" accel="48000" decel="47000" fill="hold" grpId="1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animRot by="-21600000">
                                          <p:cBhvr>
                                            <p:cTn id="91" dur="20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92" presetID="8" presetClass="emph" presetSubtype="0" repeatCount="indefinite" accel="48000" decel="47000" fill="hold" grpId="1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animRot by="21600000">
                                          <p:cBhvr>
                                            <p:cTn id="93" dur="2000" fill="hold"/>
                                            <p:tgtEl>
                                              <p:spTgt spid="6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6" grpId="0" animBg="1"/>
          <p:bldP spid="6" grpId="1" animBg="1"/>
          <p:bldP spid="7" grpId="0" animBg="1"/>
          <p:bldP spid="10" grpId="0" animBg="1"/>
          <p:bldP spid="10" grpId="1" animBg="1"/>
          <p:bldP spid="11" grpId="0" animBg="1"/>
          <p:bldP spid="13" grpId="0" animBg="1"/>
          <p:bldP spid="13" grpId="1" animBg="1"/>
          <p:bldP spid="14" grpId="0" animBg="1"/>
          <p:bldP spid="49" grpId="0" animBg="1"/>
          <p:bldP spid="49" grpId="1" animBg="1"/>
          <p:bldP spid="50" grpId="0" animBg="1"/>
          <p:bldP spid="61" grpId="0" animBg="1"/>
          <p:bldP spid="61" grpId="1" animBg="1"/>
          <p:bldP spid="62" grpId="0" animBg="1"/>
          <p:bldP spid="68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iterate type="wd">
                                        <p:tmPct val="4000"/>
                                      </p:iterate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750" fill="hold"/>
                                            <p:tgtEl>
                                              <p:spTgt spid="6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750" fill="hold"/>
                                            <p:tgtEl>
                                              <p:spTgt spid="6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1" dur="500"/>
                                            <p:tgtEl>
                                              <p:spTgt spid="5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" presetID="31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" dur="500" fill="hold"/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" dur="500" fill="hold"/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" dur="500" fill="hold"/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" dur="500"/>
                                            <p:tgtEl>
                                              <p:spTgt spid="4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" presetID="31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0" dur="500" fill="hold"/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" dur="500" fill="hold"/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" dur="500" fill="hold"/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3" dur="500"/>
                                            <p:tgtEl>
                                              <p:spTgt spid="5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4" presetID="22" presetClass="entr" presetSubtype="1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26" dur="500"/>
                                            <p:tgtEl>
                                              <p:spTgt spid="7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" presetID="31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9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0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1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2" dur="500"/>
                                            <p:tgtEl>
                                              <p:spTgt spid="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3" presetID="31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5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6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7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8" dur="500"/>
                                            <p:tgtEl>
                                              <p:spTgt spid="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9" presetID="22" presetClass="entr" presetSubtype="4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41" dur="500"/>
                                            <p:tgtEl>
                                              <p:spTgt spid="9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2" presetID="31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4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4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5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6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7" dur="500"/>
                                            <p:tgtEl>
                                              <p:spTgt spid="1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8" presetID="31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0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1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2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3" dur="500"/>
                                            <p:tgtEl>
                                              <p:spTgt spid="1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4" presetID="22" presetClass="entr" presetSubtype="1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56" dur="500"/>
                                            <p:tgtEl>
                                              <p:spTgt spid="7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7" presetID="31" presetClass="entr" presetSubtype="0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9" dur="5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0" dur="5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1" dur="5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2" dur="500"/>
                                            <p:tgtEl>
                                              <p:spTgt spid="1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3" presetID="31" presetClass="entr" presetSubtype="0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6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5" dur="5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6" dur="5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7" dur="5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8" dur="500"/>
                                            <p:tgtEl>
                                              <p:spTgt spid="1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9" presetID="22" presetClass="entr" presetSubtype="4" fill="hold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71" dur="500"/>
                                            <p:tgtEl>
                                              <p:spTgt spid="9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2" presetID="31" presetClass="entr" presetSubtype="0" fill="hold" grpId="0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4" dur="500" fill="hold"/>
                                            <p:tgtEl>
                                              <p:spTgt spid="6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5" dur="500" fill="hold"/>
                                            <p:tgtEl>
                                              <p:spTgt spid="6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6" dur="500" fill="hold"/>
                                            <p:tgtEl>
                                              <p:spTgt spid="61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7" dur="500"/>
                                            <p:tgtEl>
                                              <p:spTgt spid="6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8" presetID="31" presetClass="entr" presetSubtype="0" fill="hold" grpId="0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7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0" dur="500" fill="hold"/>
                                            <p:tgtEl>
                                              <p:spTgt spid="6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1" dur="500" fill="hold"/>
                                            <p:tgtEl>
                                              <p:spTgt spid="6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2" dur="500" fill="hold"/>
                                            <p:tgtEl>
                                              <p:spTgt spid="62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3" dur="500"/>
                                            <p:tgtEl>
                                              <p:spTgt spid="6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4" presetID="8" presetClass="emph" presetSubtype="0" repeatCount="indefinite" accel="48000" decel="47000" fill="hold" grpId="1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animRot by="21600000">
                                          <p:cBhvr>
                                            <p:cTn id="85" dur="2000" fill="hold"/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86" presetID="8" presetClass="emph" presetSubtype="0" repeatCount="indefinite" accel="48000" decel="47000" fill="hold" grpId="1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animRot by="-21600000">
                                          <p:cBhvr>
                                            <p:cTn id="87" dur="20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88" presetID="8" presetClass="emph" presetSubtype="0" repeatCount="indefinite" accel="48000" decel="47000" fill="hold" grpId="1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animRot by="21600000">
                                          <p:cBhvr>
                                            <p:cTn id="89" dur="20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90" presetID="8" presetClass="emph" presetSubtype="0" repeatCount="indefinite" accel="48000" decel="47000" fill="hold" grpId="1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animRot by="-21600000">
                                          <p:cBhvr>
                                            <p:cTn id="91" dur="20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92" presetID="8" presetClass="emph" presetSubtype="0" repeatCount="indefinite" accel="48000" decel="47000" fill="hold" grpId="1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animRot by="21600000">
                                          <p:cBhvr>
                                            <p:cTn id="93" dur="2000" fill="hold"/>
                                            <p:tgtEl>
                                              <p:spTgt spid="6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6" grpId="0" animBg="1"/>
          <p:bldP spid="6" grpId="1" animBg="1"/>
          <p:bldP spid="7" grpId="0" animBg="1"/>
          <p:bldP spid="10" grpId="0" animBg="1"/>
          <p:bldP spid="10" grpId="1" animBg="1"/>
          <p:bldP spid="11" grpId="0" animBg="1"/>
          <p:bldP spid="13" grpId="0" animBg="1"/>
          <p:bldP spid="13" grpId="1" animBg="1"/>
          <p:bldP spid="14" grpId="0" animBg="1"/>
          <p:bldP spid="49" grpId="0" animBg="1"/>
          <p:bldP spid="49" grpId="1" animBg="1"/>
          <p:bldP spid="50" grpId="0" animBg="1"/>
          <p:bldP spid="61" grpId="0" animBg="1"/>
          <p:bldP spid="61" grpId="1" animBg="1"/>
          <p:bldP spid="62" grpId="0" animBg="1"/>
          <p:bldP spid="68" grpId="0"/>
        </p:bldLst>
      </p:timing>
    </mc:Fallback>
  </mc:AlternateContent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" name="Freeform 104"/>
          <p:cNvSpPr>
            <a:spLocks noEditPoints="1"/>
          </p:cNvSpPr>
          <p:nvPr/>
        </p:nvSpPr>
        <p:spPr bwMode="auto">
          <a:xfrm>
            <a:off x="1183054" y="670036"/>
            <a:ext cx="13915505" cy="13904412"/>
          </a:xfrm>
          <a:custGeom>
            <a:avLst/>
            <a:gdLst>
              <a:gd name="T0" fmla="*/ 467 w 467"/>
              <a:gd name="T1" fmla="*/ 232 h 467"/>
              <a:gd name="T2" fmla="*/ 425 w 467"/>
              <a:gd name="T3" fmla="*/ 195 h 467"/>
              <a:gd name="T4" fmla="*/ 449 w 467"/>
              <a:gd name="T5" fmla="*/ 144 h 467"/>
              <a:gd name="T6" fmla="*/ 396 w 467"/>
              <a:gd name="T7" fmla="*/ 126 h 467"/>
              <a:gd name="T8" fmla="*/ 397 w 467"/>
              <a:gd name="T9" fmla="*/ 67 h 467"/>
              <a:gd name="T10" fmla="*/ 341 w 467"/>
              <a:gd name="T11" fmla="*/ 71 h 467"/>
              <a:gd name="T12" fmla="*/ 323 w 467"/>
              <a:gd name="T13" fmla="*/ 18 h 467"/>
              <a:gd name="T14" fmla="*/ 272 w 467"/>
              <a:gd name="T15" fmla="*/ 42 h 467"/>
              <a:gd name="T16" fmla="*/ 232 w 467"/>
              <a:gd name="T17" fmla="*/ 0 h 467"/>
              <a:gd name="T18" fmla="*/ 195 w 467"/>
              <a:gd name="T19" fmla="*/ 42 h 467"/>
              <a:gd name="T20" fmla="*/ 144 w 467"/>
              <a:gd name="T21" fmla="*/ 17 h 467"/>
              <a:gd name="T22" fmla="*/ 126 w 467"/>
              <a:gd name="T23" fmla="*/ 71 h 467"/>
              <a:gd name="T24" fmla="*/ 68 w 467"/>
              <a:gd name="T25" fmla="*/ 69 h 467"/>
              <a:gd name="T26" fmla="*/ 71 w 467"/>
              <a:gd name="T27" fmla="*/ 125 h 467"/>
              <a:gd name="T28" fmla="*/ 18 w 467"/>
              <a:gd name="T29" fmla="*/ 144 h 467"/>
              <a:gd name="T30" fmla="*/ 42 w 467"/>
              <a:gd name="T31" fmla="*/ 194 h 467"/>
              <a:gd name="T32" fmla="*/ 0 w 467"/>
              <a:gd name="T33" fmla="*/ 235 h 467"/>
              <a:gd name="T34" fmla="*/ 42 w 467"/>
              <a:gd name="T35" fmla="*/ 272 h 467"/>
              <a:gd name="T36" fmla="*/ 17 w 467"/>
              <a:gd name="T37" fmla="*/ 323 h 467"/>
              <a:gd name="T38" fmla="*/ 71 w 467"/>
              <a:gd name="T39" fmla="*/ 341 h 467"/>
              <a:gd name="T40" fmla="*/ 70 w 467"/>
              <a:gd name="T41" fmla="*/ 399 h 467"/>
              <a:gd name="T42" fmla="*/ 126 w 467"/>
              <a:gd name="T43" fmla="*/ 396 h 467"/>
              <a:gd name="T44" fmla="*/ 144 w 467"/>
              <a:gd name="T45" fmla="*/ 449 h 467"/>
              <a:gd name="T46" fmla="*/ 195 w 467"/>
              <a:gd name="T47" fmla="*/ 424 h 467"/>
              <a:gd name="T48" fmla="*/ 235 w 467"/>
              <a:gd name="T49" fmla="*/ 467 h 467"/>
              <a:gd name="T50" fmla="*/ 272 w 467"/>
              <a:gd name="T51" fmla="*/ 424 h 467"/>
              <a:gd name="T52" fmla="*/ 323 w 467"/>
              <a:gd name="T53" fmla="*/ 449 h 467"/>
              <a:gd name="T54" fmla="*/ 341 w 467"/>
              <a:gd name="T55" fmla="*/ 396 h 467"/>
              <a:gd name="T56" fmla="*/ 399 w 467"/>
              <a:gd name="T57" fmla="*/ 397 h 467"/>
              <a:gd name="T58" fmla="*/ 396 w 467"/>
              <a:gd name="T59" fmla="*/ 341 h 467"/>
              <a:gd name="T60" fmla="*/ 449 w 467"/>
              <a:gd name="T61" fmla="*/ 323 h 467"/>
              <a:gd name="T62" fmla="*/ 425 w 467"/>
              <a:gd name="T63" fmla="*/ 272 h 467"/>
              <a:gd name="T64" fmla="*/ 233 w 467"/>
              <a:gd name="T65" fmla="*/ 383 h 467"/>
              <a:gd name="T66" fmla="*/ 233 w 467"/>
              <a:gd name="T67" fmla="*/ 83 h 467"/>
              <a:gd name="T68" fmla="*/ 233 w 467"/>
              <a:gd name="T69" fmla="*/ 383 h 4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467" h="467">
                <a:moveTo>
                  <a:pt x="428" y="245"/>
                </a:moveTo>
                <a:cubicBezTo>
                  <a:pt x="467" y="232"/>
                  <a:pt x="467" y="232"/>
                  <a:pt x="467" y="232"/>
                </a:cubicBezTo>
                <a:cubicBezTo>
                  <a:pt x="465" y="202"/>
                  <a:pt x="465" y="202"/>
                  <a:pt x="465" y="202"/>
                </a:cubicBezTo>
                <a:cubicBezTo>
                  <a:pt x="425" y="195"/>
                  <a:pt x="425" y="195"/>
                  <a:pt x="425" y="195"/>
                </a:cubicBezTo>
                <a:cubicBezTo>
                  <a:pt x="423" y="187"/>
                  <a:pt x="421" y="179"/>
                  <a:pt x="418" y="171"/>
                </a:cubicBezTo>
                <a:cubicBezTo>
                  <a:pt x="449" y="144"/>
                  <a:pt x="449" y="144"/>
                  <a:pt x="449" y="144"/>
                </a:cubicBezTo>
                <a:cubicBezTo>
                  <a:pt x="436" y="117"/>
                  <a:pt x="436" y="117"/>
                  <a:pt x="436" y="117"/>
                </a:cubicBezTo>
                <a:cubicBezTo>
                  <a:pt x="396" y="126"/>
                  <a:pt x="396" y="126"/>
                  <a:pt x="396" y="126"/>
                </a:cubicBezTo>
                <a:cubicBezTo>
                  <a:pt x="391" y="118"/>
                  <a:pt x="385" y="111"/>
                  <a:pt x="379" y="104"/>
                </a:cubicBezTo>
                <a:cubicBezTo>
                  <a:pt x="397" y="67"/>
                  <a:pt x="397" y="67"/>
                  <a:pt x="397" y="67"/>
                </a:cubicBezTo>
                <a:cubicBezTo>
                  <a:pt x="375" y="48"/>
                  <a:pt x="375" y="48"/>
                  <a:pt x="375" y="48"/>
                </a:cubicBezTo>
                <a:cubicBezTo>
                  <a:pt x="341" y="71"/>
                  <a:pt x="341" y="71"/>
                  <a:pt x="341" y="71"/>
                </a:cubicBezTo>
                <a:cubicBezTo>
                  <a:pt x="334" y="66"/>
                  <a:pt x="327" y="62"/>
                  <a:pt x="320" y="58"/>
                </a:cubicBezTo>
                <a:cubicBezTo>
                  <a:pt x="323" y="18"/>
                  <a:pt x="323" y="18"/>
                  <a:pt x="323" y="18"/>
                </a:cubicBezTo>
                <a:cubicBezTo>
                  <a:pt x="295" y="8"/>
                  <a:pt x="295" y="8"/>
                  <a:pt x="295" y="8"/>
                </a:cubicBezTo>
                <a:cubicBezTo>
                  <a:pt x="272" y="42"/>
                  <a:pt x="272" y="42"/>
                  <a:pt x="272" y="42"/>
                </a:cubicBezTo>
                <a:cubicBezTo>
                  <a:pt x="263" y="40"/>
                  <a:pt x="254" y="39"/>
                  <a:pt x="245" y="39"/>
                </a:cubicBezTo>
                <a:cubicBezTo>
                  <a:pt x="232" y="0"/>
                  <a:pt x="232" y="0"/>
                  <a:pt x="232" y="0"/>
                </a:cubicBezTo>
                <a:cubicBezTo>
                  <a:pt x="203" y="2"/>
                  <a:pt x="203" y="2"/>
                  <a:pt x="203" y="2"/>
                </a:cubicBezTo>
                <a:cubicBezTo>
                  <a:pt x="195" y="42"/>
                  <a:pt x="195" y="42"/>
                  <a:pt x="195" y="42"/>
                </a:cubicBezTo>
                <a:cubicBezTo>
                  <a:pt x="187" y="44"/>
                  <a:pt x="179" y="46"/>
                  <a:pt x="171" y="49"/>
                </a:cubicBezTo>
                <a:cubicBezTo>
                  <a:pt x="144" y="17"/>
                  <a:pt x="144" y="17"/>
                  <a:pt x="144" y="17"/>
                </a:cubicBezTo>
                <a:cubicBezTo>
                  <a:pt x="117" y="30"/>
                  <a:pt x="117" y="30"/>
                  <a:pt x="117" y="30"/>
                </a:cubicBezTo>
                <a:cubicBezTo>
                  <a:pt x="126" y="71"/>
                  <a:pt x="126" y="71"/>
                  <a:pt x="126" y="71"/>
                </a:cubicBezTo>
                <a:cubicBezTo>
                  <a:pt x="118" y="76"/>
                  <a:pt x="111" y="81"/>
                  <a:pt x="104" y="87"/>
                </a:cubicBezTo>
                <a:cubicBezTo>
                  <a:pt x="68" y="69"/>
                  <a:pt x="68" y="69"/>
                  <a:pt x="68" y="69"/>
                </a:cubicBezTo>
                <a:cubicBezTo>
                  <a:pt x="48" y="92"/>
                  <a:pt x="48" y="92"/>
                  <a:pt x="48" y="92"/>
                </a:cubicBezTo>
                <a:cubicBezTo>
                  <a:pt x="71" y="125"/>
                  <a:pt x="71" y="125"/>
                  <a:pt x="71" y="125"/>
                </a:cubicBezTo>
                <a:cubicBezTo>
                  <a:pt x="67" y="132"/>
                  <a:pt x="62" y="139"/>
                  <a:pt x="59" y="147"/>
                </a:cubicBezTo>
                <a:cubicBezTo>
                  <a:pt x="18" y="144"/>
                  <a:pt x="18" y="144"/>
                  <a:pt x="18" y="144"/>
                </a:cubicBezTo>
                <a:cubicBezTo>
                  <a:pt x="8" y="172"/>
                  <a:pt x="8" y="172"/>
                  <a:pt x="8" y="172"/>
                </a:cubicBezTo>
                <a:cubicBezTo>
                  <a:pt x="42" y="194"/>
                  <a:pt x="42" y="194"/>
                  <a:pt x="42" y="194"/>
                </a:cubicBezTo>
                <a:cubicBezTo>
                  <a:pt x="41" y="203"/>
                  <a:pt x="39" y="212"/>
                  <a:pt x="39" y="222"/>
                </a:cubicBezTo>
                <a:cubicBezTo>
                  <a:pt x="0" y="235"/>
                  <a:pt x="0" y="235"/>
                  <a:pt x="0" y="235"/>
                </a:cubicBezTo>
                <a:cubicBezTo>
                  <a:pt x="2" y="264"/>
                  <a:pt x="2" y="264"/>
                  <a:pt x="2" y="264"/>
                </a:cubicBezTo>
                <a:cubicBezTo>
                  <a:pt x="42" y="272"/>
                  <a:pt x="42" y="272"/>
                  <a:pt x="42" y="272"/>
                </a:cubicBezTo>
                <a:cubicBezTo>
                  <a:pt x="44" y="280"/>
                  <a:pt x="46" y="288"/>
                  <a:pt x="49" y="296"/>
                </a:cubicBezTo>
                <a:cubicBezTo>
                  <a:pt x="17" y="323"/>
                  <a:pt x="17" y="323"/>
                  <a:pt x="17" y="323"/>
                </a:cubicBezTo>
                <a:cubicBezTo>
                  <a:pt x="31" y="349"/>
                  <a:pt x="31" y="349"/>
                  <a:pt x="31" y="349"/>
                </a:cubicBezTo>
                <a:cubicBezTo>
                  <a:pt x="71" y="341"/>
                  <a:pt x="71" y="341"/>
                  <a:pt x="71" y="341"/>
                </a:cubicBezTo>
                <a:cubicBezTo>
                  <a:pt x="76" y="349"/>
                  <a:pt x="82" y="356"/>
                  <a:pt x="88" y="363"/>
                </a:cubicBezTo>
                <a:cubicBezTo>
                  <a:pt x="70" y="399"/>
                  <a:pt x="70" y="399"/>
                  <a:pt x="70" y="399"/>
                </a:cubicBezTo>
                <a:cubicBezTo>
                  <a:pt x="92" y="419"/>
                  <a:pt x="92" y="419"/>
                  <a:pt x="92" y="419"/>
                </a:cubicBezTo>
                <a:cubicBezTo>
                  <a:pt x="126" y="396"/>
                  <a:pt x="126" y="396"/>
                  <a:pt x="126" y="396"/>
                </a:cubicBezTo>
                <a:cubicBezTo>
                  <a:pt x="133" y="400"/>
                  <a:pt x="140" y="404"/>
                  <a:pt x="147" y="408"/>
                </a:cubicBezTo>
                <a:cubicBezTo>
                  <a:pt x="144" y="449"/>
                  <a:pt x="144" y="449"/>
                  <a:pt x="144" y="449"/>
                </a:cubicBezTo>
                <a:cubicBezTo>
                  <a:pt x="172" y="458"/>
                  <a:pt x="172" y="458"/>
                  <a:pt x="172" y="458"/>
                </a:cubicBezTo>
                <a:cubicBezTo>
                  <a:pt x="195" y="424"/>
                  <a:pt x="195" y="424"/>
                  <a:pt x="195" y="424"/>
                </a:cubicBezTo>
                <a:cubicBezTo>
                  <a:pt x="204" y="426"/>
                  <a:pt x="213" y="427"/>
                  <a:pt x="222" y="428"/>
                </a:cubicBezTo>
                <a:cubicBezTo>
                  <a:pt x="235" y="467"/>
                  <a:pt x="235" y="467"/>
                  <a:pt x="235" y="467"/>
                </a:cubicBezTo>
                <a:cubicBezTo>
                  <a:pt x="264" y="464"/>
                  <a:pt x="264" y="464"/>
                  <a:pt x="264" y="464"/>
                </a:cubicBezTo>
                <a:cubicBezTo>
                  <a:pt x="272" y="424"/>
                  <a:pt x="272" y="424"/>
                  <a:pt x="272" y="424"/>
                </a:cubicBezTo>
                <a:cubicBezTo>
                  <a:pt x="280" y="423"/>
                  <a:pt x="288" y="421"/>
                  <a:pt x="296" y="418"/>
                </a:cubicBezTo>
                <a:cubicBezTo>
                  <a:pt x="323" y="449"/>
                  <a:pt x="323" y="449"/>
                  <a:pt x="323" y="449"/>
                </a:cubicBezTo>
                <a:cubicBezTo>
                  <a:pt x="349" y="436"/>
                  <a:pt x="349" y="436"/>
                  <a:pt x="349" y="436"/>
                </a:cubicBezTo>
                <a:cubicBezTo>
                  <a:pt x="341" y="396"/>
                  <a:pt x="341" y="396"/>
                  <a:pt x="341" y="396"/>
                </a:cubicBezTo>
                <a:cubicBezTo>
                  <a:pt x="349" y="391"/>
                  <a:pt x="356" y="385"/>
                  <a:pt x="363" y="379"/>
                </a:cubicBezTo>
                <a:cubicBezTo>
                  <a:pt x="399" y="397"/>
                  <a:pt x="399" y="397"/>
                  <a:pt x="399" y="397"/>
                </a:cubicBezTo>
                <a:cubicBezTo>
                  <a:pt x="419" y="375"/>
                  <a:pt x="419" y="375"/>
                  <a:pt x="419" y="375"/>
                </a:cubicBezTo>
                <a:cubicBezTo>
                  <a:pt x="396" y="341"/>
                  <a:pt x="396" y="341"/>
                  <a:pt x="396" y="341"/>
                </a:cubicBezTo>
                <a:cubicBezTo>
                  <a:pt x="400" y="334"/>
                  <a:pt x="405" y="327"/>
                  <a:pt x="408" y="320"/>
                </a:cubicBezTo>
                <a:cubicBezTo>
                  <a:pt x="449" y="323"/>
                  <a:pt x="449" y="323"/>
                  <a:pt x="449" y="323"/>
                </a:cubicBezTo>
                <a:cubicBezTo>
                  <a:pt x="459" y="295"/>
                  <a:pt x="459" y="295"/>
                  <a:pt x="459" y="295"/>
                </a:cubicBezTo>
                <a:cubicBezTo>
                  <a:pt x="425" y="272"/>
                  <a:pt x="425" y="272"/>
                  <a:pt x="425" y="272"/>
                </a:cubicBezTo>
                <a:cubicBezTo>
                  <a:pt x="426" y="263"/>
                  <a:pt x="428" y="254"/>
                  <a:pt x="428" y="245"/>
                </a:cubicBezTo>
                <a:close/>
                <a:moveTo>
                  <a:pt x="233" y="383"/>
                </a:moveTo>
                <a:cubicBezTo>
                  <a:pt x="151" y="383"/>
                  <a:pt x="84" y="316"/>
                  <a:pt x="84" y="233"/>
                </a:cubicBezTo>
                <a:cubicBezTo>
                  <a:pt x="84" y="150"/>
                  <a:pt x="151" y="83"/>
                  <a:pt x="233" y="83"/>
                </a:cubicBezTo>
                <a:cubicBezTo>
                  <a:pt x="316" y="83"/>
                  <a:pt x="383" y="150"/>
                  <a:pt x="383" y="233"/>
                </a:cubicBezTo>
                <a:cubicBezTo>
                  <a:pt x="383" y="316"/>
                  <a:pt x="316" y="383"/>
                  <a:pt x="233" y="38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>
            <a:outerShdw blurRad="342900" dist="342900" dir="8100000" algn="tr" rotWithShape="0">
              <a:prstClr val="black">
                <a:alpha val="4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3" name="Oval 62"/>
          <p:cNvSpPr/>
          <p:nvPr/>
        </p:nvSpPr>
        <p:spPr>
          <a:xfrm rot="19149409">
            <a:off x="16570176" y="4133104"/>
            <a:ext cx="4568995" cy="4568995"/>
          </a:xfrm>
          <a:prstGeom prst="ellipse">
            <a:avLst/>
          </a:prstGeom>
          <a:gradFill>
            <a:gsLst>
              <a:gs pos="0">
                <a:schemeClr val="bg1"/>
              </a:gs>
              <a:gs pos="100000">
                <a:srgbClr val="F4F8FA"/>
              </a:gs>
            </a:gsLst>
            <a:lin ang="10800000" scaled="1"/>
          </a:gradFill>
          <a:ln>
            <a:noFill/>
          </a:ln>
          <a:effectLst>
            <a:outerShdw blurRad="571500" dist="723900" dir="2700000" algn="tl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4" name="Oval 63"/>
          <p:cNvSpPr/>
          <p:nvPr/>
        </p:nvSpPr>
        <p:spPr>
          <a:xfrm rot="19149409">
            <a:off x="16963103" y="4562905"/>
            <a:ext cx="3823361" cy="3823361"/>
          </a:xfrm>
          <a:prstGeom prst="ellipse">
            <a:avLst/>
          </a:prstGeom>
          <a:gradFill>
            <a:gsLst>
              <a:gs pos="0">
                <a:schemeClr val="bg1"/>
              </a:gs>
              <a:gs pos="100000">
                <a:srgbClr val="F4F8FA"/>
              </a:gs>
            </a:gsLst>
            <a:lin ang="10800000" scaled="1"/>
          </a:gradFill>
          <a:ln>
            <a:noFill/>
          </a:ln>
          <a:effectLst>
            <a:outerShdw blurRad="571500" dist="723900" dir="2700000" algn="tl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8" name="Oval 57"/>
          <p:cNvSpPr/>
          <p:nvPr/>
        </p:nvSpPr>
        <p:spPr>
          <a:xfrm rot="19149409">
            <a:off x="13770190" y="5916893"/>
            <a:ext cx="4568995" cy="4568995"/>
          </a:xfrm>
          <a:prstGeom prst="ellipse">
            <a:avLst/>
          </a:prstGeom>
          <a:gradFill>
            <a:gsLst>
              <a:gs pos="0">
                <a:schemeClr val="bg1"/>
              </a:gs>
              <a:gs pos="100000">
                <a:srgbClr val="F4F8FA"/>
              </a:gs>
            </a:gsLst>
            <a:lin ang="10800000" scaled="1"/>
          </a:gradFill>
          <a:ln>
            <a:noFill/>
          </a:ln>
          <a:effectLst>
            <a:outerShdw blurRad="571500" dist="723900" dir="2700000" algn="tl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9" name="Oval 58"/>
          <p:cNvSpPr/>
          <p:nvPr/>
        </p:nvSpPr>
        <p:spPr>
          <a:xfrm rot="19149409">
            <a:off x="14165598" y="6327960"/>
            <a:ext cx="3823361" cy="3823361"/>
          </a:xfrm>
          <a:prstGeom prst="ellipse">
            <a:avLst/>
          </a:prstGeom>
          <a:gradFill>
            <a:gsLst>
              <a:gs pos="0">
                <a:schemeClr val="bg1"/>
              </a:gs>
              <a:gs pos="100000">
                <a:srgbClr val="F4F8FA"/>
              </a:gs>
            </a:gsLst>
            <a:lin ang="10800000" scaled="1"/>
          </a:gradFill>
          <a:ln>
            <a:noFill/>
          </a:ln>
          <a:effectLst>
            <a:outerShdw blurRad="571500" dist="723900" dir="2700000" algn="tl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6" name="Oval 45"/>
          <p:cNvSpPr/>
          <p:nvPr/>
        </p:nvSpPr>
        <p:spPr>
          <a:xfrm rot="19149409">
            <a:off x="2779872" y="5578137"/>
            <a:ext cx="4568995" cy="4568995"/>
          </a:xfrm>
          <a:prstGeom prst="ellipse">
            <a:avLst/>
          </a:prstGeom>
          <a:gradFill>
            <a:gsLst>
              <a:gs pos="0">
                <a:schemeClr val="bg1"/>
              </a:gs>
              <a:gs pos="100000">
                <a:srgbClr val="F4F8FA"/>
              </a:gs>
            </a:gsLst>
            <a:lin ang="10800000" scaled="1"/>
          </a:gradFill>
          <a:ln>
            <a:noFill/>
          </a:ln>
          <a:effectLst>
            <a:outerShdw blurRad="571500" dist="723900" dir="2700000" algn="tl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7" name="Oval 46"/>
          <p:cNvSpPr/>
          <p:nvPr/>
        </p:nvSpPr>
        <p:spPr>
          <a:xfrm rot="19149409">
            <a:off x="3175280" y="5989204"/>
            <a:ext cx="3823361" cy="3823361"/>
          </a:xfrm>
          <a:prstGeom prst="ellipse">
            <a:avLst/>
          </a:prstGeom>
          <a:gradFill>
            <a:gsLst>
              <a:gs pos="0">
                <a:schemeClr val="bg1"/>
              </a:gs>
              <a:gs pos="100000">
                <a:srgbClr val="F4F8FA"/>
              </a:gs>
            </a:gsLst>
            <a:lin ang="10800000" scaled="1"/>
          </a:gradFill>
          <a:ln>
            <a:noFill/>
          </a:ln>
          <a:effectLst>
            <a:outerShdw blurRad="571500" dist="723900" dir="2700000" algn="tl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9" name="Oval 38"/>
          <p:cNvSpPr/>
          <p:nvPr/>
        </p:nvSpPr>
        <p:spPr>
          <a:xfrm rot="19149409">
            <a:off x="11053666" y="3984188"/>
            <a:ext cx="4568995" cy="4568995"/>
          </a:xfrm>
          <a:prstGeom prst="ellipse">
            <a:avLst/>
          </a:prstGeom>
          <a:gradFill>
            <a:gsLst>
              <a:gs pos="0">
                <a:schemeClr val="bg1"/>
              </a:gs>
              <a:gs pos="100000">
                <a:srgbClr val="F4F8FA"/>
              </a:gs>
            </a:gsLst>
            <a:lin ang="10800000" scaled="1"/>
          </a:gradFill>
          <a:ln>
            <a:noFill/>
          </a:ln>
          <a:effectLst>
            <a:outerShdw blurRad="571500" dist="723900" dir="2700000" algn="tl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6" name="Oval 35"/>
          <p:cNvSpPr/>
          <p:nvPr/>
        </p:nvSpPr>
        <p:spPr>
          <a:xfrm rot="19149409">
            <a:off x="8321238" y="5774319"/>
            <a:ext cx="4568995" cy="4568995"/>
          </a:xfrm>
          <a:prstGeom prst="ellipse">
            <a:avLst/>
          </a:prstGeom>
          <a:gradFill>
            <a:gsLst>
              <a:gs pos="0">
                <a:schemeClr val="bg1"/>
              </a:gs>
              <a:gs pos="100000">
                <a:srgbClr val="F4F8FA"/>
              </a:gs>
            </a:gsLst>
            <a:lin ang="10800000" scaled="1"/>
          </a:gradFill>
          <a:ln>
            <a:noFill/>
          </a:ln>
          <a:effectLst>
            <a:outerShdw blurRad="571500" dist="723900" dir="2700000" algn="tl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" name="Oval 32"/>
          <p:cNvSpPr/>
          <p:nvPr/>
        </p:nvSpPr>
        <p:spPr>
          <a:xfrm rot="19149409">
            <a:off x="5579858" y="3818571"/>
            <a:ext cx="4568995" cy="4568995"/>
          </a:xfrm>
          <a:prstGeom prst="ellipse">
            <a:avLst/>
          </a:prstGeom>
          <a:gradFill>
            <a:gsLst>
              <a:gs pos="0">
                <a:schemeClr val="bg1"/>
              </a:gs>
              <a:gs pos="100000">
                <a:srgbClr val="F4F8FA"/>
              </a:gs>
            </a:gsLst>
            <a:lin ang="10800000" scaled="1"/>
          </a:gradFill>
          <a:ln>
            <a:noFill/>
          </a:ln>
          <a:effectLst>
            <a:outerShdw blurRad="571500" dist="723900" dir="2700000" algn="tl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Oval 16"/>
          <p:cNvSpPr/>
          <p:nvPr/>
        </p:nvSpPr>
        <p:spPr>
          <a:xfrm rot="19149409">
            <a:off x="11446593" y="4413989"/>
            <a:ext cx="3823361" cy="3823361"/>
          </a:xfrm>
          <a:prstGeom prst="ellipse">
            <a:avLst/>
          </a:prstGeom>
          <a:gradFill>
            <a:gsLst>
              <a:gs pos="0">
                <a:schemeClr val="bg1"/>
              </a:gs>
              <a:gs pos="100000">
                <a:srgbClr val="F4F8FA"/>
              </a:gs>
            </a:gsLst>
            <a:lin ang="10800000" scaled="1"/>
          </a:gradFill>
          <a:ln>
            <a:noFill/>
          </a:ln>
          <a:effectLst>
            <a:outerShdw blurRad="571500" dist="723900" dir="2700000" algn="tl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Oval 15"/>
          <p:cNvSpPr/>
          <p:nvPr/>
        </p:nvSpPr>
        <p:spPr>
          <a:xfrm rot="19149409">
            <a:off x="8698500" y="6145577"/>
            <a:ext cx="3823361" cy="3823361"/>
          </a:xfrm>
          <a:prstGeom prst="ellipse">
            <a:avLst/>
          </a:prstGeom>
          <a:gradFill>
            <a:gsLst>
              <a:gs pos="0">
                <a:schemeClr val="bg1"/>
              </a:gs>
              <a:gs pos="100000">
                <a:srgbClr val="F4F8FA"/>
              </a:gs>
            </a:gsLst>
            <a:lin ang="10800000" scaled="1"/>
          </a:gradFill>
          <a:ln>
            <a:noFill/>
          </a:ln>
          <a:effectLst>
            <a:outerShdw blurRad="571500" dist="723900" dir="2700000" algn="tl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Oval 14"/>
          <p:cNvSpPr/>
          <p:nvPr/>
        </p:nvSpPr>
        <p:spPr>
          <a:xfrm rot="19149409">
            <a:off x="5975266" y="4229638"/>
            <a:ext cx="3823361" cy="3823361"/>
          </a:xfrm>
          <a:prstGeom prst="ellipse">
            <a:avLst/>
          </a:prstGeom>
          <a:gradFill>
            <a:gsLst>
              <a:gs pos="0">
                <a:schemeClr val="bg1"/>
              </a:gs>
              <a:gs pos="100000">
                <a:srgbClr val="F4F8FA"/>
              </a:gs>
            </a:gsLst>
            <a:lin ang="10800000" scaled="1"/>
          </a:gradFill>
          <a:ln>
            <a:noFill/>
          </a:ln>
          <a:effectLst>
            <a:outerShdw blurRad="571500" dist="723900" dir="2700000" algn="tl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Freeform 5"/>
          <p:cNvSpPr>
            <a:spLocks noEditPoints="1"/>
          </p:cNvSpPr>
          <p:nvPr/>
        </p:nvSpPr>
        <p:spPr bwMode="auto">
          <a:xfrm>
            <a:off x="6123236" y="4379015"/>
            <a:ext cx="3527424" cy="3524612"/>
          </a:xfrm>
          <a:custGeom>
            <a:avLst/>
            <a:gdLst>
              <a:gd name="T0" fmla="*/ 467 w 467"/>
              <a:gd name="T1" fmla="*/ 232 h 467"/>
              <a:gd name="T2" fmla="*/ 425 w 467"/>
              <a:gd name="T3" fmla="*/ 195 h 467"/>
              <a:gd name="T4" fmla="*/ 449 w 467"/>
              <a:gd name="T5" fmla="*/ 144 h 467"/>
              <a:gd name="T6" fmla="*/ 396 w 467"/>
              <a:gd name="T7" fmla="*/ 126 h 467"/>
              <a:gd name="T8" fmla="*/ 397 w 467"/>
              <a:gd name="T9" fmla="*/ 67 h 467"/>
              <a:gd name="T10" fmla="*/ 341 w 467"/>
              <a:gd name="T11" fmla="*/ 71 h 467"/>
              <a:gd name="T12" fmla="*/ 323 w 467"/>
              <a:gd name="T13" fmla="*/ 18 h 467"/>
              <a:gd name="T14" fmla="*/ 272 w 467"/>
              <a:gd name="T15" fmla="*/ 42 h 467"/>
              <a:gd name="T16" fmla="*/ 232 w 467"/>
              <a:gd name="T17" fmla="*/ 0 h 467"/>
              <a:gd name="T18" fmla="*/ 195 w 467"/>
              <a:gd name="T19" fmla="*/ 42 h 467"/>
              <a:gd name="T20" fmla="*/ 144 w 467"/>
              <a:gd name="T21" fmla="*/ 17 h 467"/>
              <a:gd name="T22" fmla="*/ 126 w 467"/>
              <a:gd name="T23" fmla="*/ 71 h 467"/>
              <a:gd name="T24" fmla="*/ 68 w 467"/>
              <a:gd name="T25" fmla="*/ 69 h 467"/>
              <a:gd name="T26" fmla="*/ 71 w 467"/>
              <a:gd name="T27" fmla="*/ 125 h 467"/>
              <a:gd name="T28" fmla="*/ 18 w 467"/>
              <a:gd name="T29" fmla="*/ 144 h 467"/>
              <a:gd name="T30" fmla="*/ 42 w 467"/>
              <a:gd name="T31" fmla="*/ 194 h 467"/>
              <a:gd name="T32" fmla="*/ 0 w 467"/>
              <a:gd name="T33" fmla="*/ 235 h 467"/>
              <a:gd name="T34" fmla="*/ 42 w 467"/>
              <a:gd name="T35" fmla="*/ 272 h 467"/>
              <a:gd name="T36" fmla="*/ 17 w 467"/>
              <a:gd name="T37" fmla="*/ 323 h 467"/>
              <a:gd name="T38" fmla="*/ 71 w 467"/>
              <a:gd name="T39" fmla="*/ 341 h 467"/>
              <a:gd name="T40" fmla="*/ 70 w 467"/>
              <a:gd name="T41" fmla="*/ 399 h 467"/>
              <a:gd name="T42" fmla="*/ 126 w 467"/>
              <a:gd name="T43" fmla="*/ 396 h 467"/>
              <a:gd name="T44" fmla="*/ 144 w 467"/>
              <a:gd name="T45" fmla="*/ 449 h 467"/>
              <a:gd name="T46" fmla="*/ 195 w 467"/>
              <a:gd name="T47" fmla="*/ 424 h 467"/>
              <a:gd name="T48" fmla="*/ 235 w 467"/>
              <a:gd name="T49" fmla="*/ 467 h 467"/>
              <a:gd name="T50" fmla="*/ 272 w 467"/>
              <a:gd name="T51" fmla="*/ 424 h 467"/>
              <a:gd name="T52" fmla="*/ 323 w 467"/>
              <a:gd name="T53" fmla="*/ 449 h 467"/>
              <a:gd name="T54" fmla="*/ 341 w 467"/>
              <a:gd name="T55" fmla="*/ 396 h 467"/>
              <a:gd name="T56" fmla="*/ 399 w 467"/>
              <a:gd name="T57" fmla="*/ 397 h 467"/>
              <a:gd name="T58" fmla="*/ 396 w 467"/>
              <a:gd name="T59" fmla="*/ 341 h 467"/>
              <a:gd name="T60" fmla="*/ 449 w 467"/>
              <a:gd name="T61" fmla="*/ 323 h 467"/>
              <a:gd name="T62" fmla="*/ 425 w 467"/>
              <a:gd name="T63" fmla="*/ 272 h 467"/>
              <a:gd name="T64" fmla="*/ 233 w 467"/>
              <a:gd name="T65" fmla="*/ 383 h 467"/>
              <a:gd name="T66" fmla="*/ 233 w 467"/>
              <a:gd name="T67" fmla="*/ 83 h 467"/>
              <a:gd name="T68" fmla="*/ 233 w 467"/>
              <a:gd name="T69" fmla="*/ 383 h 4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467" h="467">
                <a:moveTo>
                  <a:pt x="428" y="245"/>
                </a:moveTo>
                <a:cubicBezTo>
                  <a:pt x="467" y="232"/>
                  <a:pt x="467" y="232"/>
                  <a:pt x="467" y="232"/>
                </a:cubicBezTo>
                <a:cubicBezTo>
                  <a:pt x="465" y="202"/>
                  <a:pt x="465" y="202"/>
                  <a:pt x="465" y="202"/>
                </a:cubicBezTo>
                <a:cubicBezTo>
                  <a:pt x="425" y="195"/>
                  <a:pt x="425" y="195"/>
                  <a:pt x="425" y="195"/>
                </a:cubicBezTo>
                <a:cubicBezTo>
                  <a:pt x="423" y="187"/>
                  <a:pt x="421" y="179"/>
                  <a:pt x="418" y="171"/>
                </a:cubicBezTo>
                <a:cubicBezTo>
                  <a:pt x="449" y="144"/>
                  <a:pt x="449" y="144"/>
                  <a:pt x="449" y="144"/>
                </a:cubicBezTo>
                <a:cubicBezTo>
                  <a:pt x="436" y="117"/>
                  <a:pt x="436" y="117"/>
                  <a:pt x="436" y="117"/>
                </a:cubicBezTo>
                <a:cubicBezTo>
                  <a:pt x="396" y="126"/>
                  <a:pt x="396" y="126"/>
                  <a:pt x="396" y="126"/>
                </a:cubicBezTo>
                <a:cubicBezTo>
                  <a:pt x="391" y="118"/>
                  <a:pt x="385" y="111"/>
                  <a:pt x="379" y="104"/>
                </a:cubicBezTo>
                <a:cubicBezTo>
                  <a:pt x="397" y="67"/>
                  <a:pt x="397" y="67"/>
                  <a:pt x="397" y="67"/>
                </a:cubicBezTo>
                <a:cubicBezTo>
                  <a:pt x="375" y="48"/>
                  <a:pt x="375" y="48"/>
                  <a:pt x="375" y="48"/>
                </a:cubicBezTo>
                <a:cubicBezTo>
                  <a:pt x="341" y="71"/>
                  <a:pt x="341" y="71"/>
                  <a:pt x="341" y="71"/>
                </a:cubicBezTo>
                <a:cubicBezTo>
                  <a:pt x="334" y="66"/>
                  <a:pt x="327" y="62"/>
                  <a:pt x="320" y="58"/>
                </a:cubicBezTo>
                <a:cubicBezTo>
                  <a:pt x="323" y="18"/>
                  <a:pt x="323" y="18"/>
                  <a:pt x="323" y="18"/>
                </a:cubicBezTo>
                <a:cubicBezTo>
                  <a:pt x="295" y="8"/>
                  <a:pt x="295" y="8"/>
                  <a:pt x="295" y="8"/>
                </a:cubicBezTo>
                <a:cubicBezTo>
                  <a:pt x="272" y="42"/>
                  <a:pt x="272" y="42"/>
                  <a:pt x="272" y="42"/>
                </a:cubicBezTo>
                <a:cubicBezTo>
                  <a:pt x="263" y="40"/>
                  <a:pt x="254" y="39"/>
                  <a:pt x="245" y="39"/>
                </a:cubicBezTo>
                <a:cubicBezTo>
                  <a:pt x="232" y="0"/>
                  <a:pt x="232" y="0"/>
                  <a:pt x="232" y="0"/>
                </a:cubicBezTo>
                <a:cubicBezTo>
                  <a:pt x="203" y="2"/>
                  <a:pt x="203" y="2"/>
                  <a:pt x="203" y="2"/>
                </a:cubicBezTo>
                <a:cubicBezTo>
                  <a:pt x="195" y="42"/>
                  <a:pt x="195" y="42"/>
                  <a:pt x="195" y="42"/>
                </a:cubicBezTo>
                <a:cubicBezTo>
                  <a:pt x="187" y="44"/>
                  <a:pt x="179" y="46"/>
                  <a:pt x="171" y="49"/>
                </a:cubicBezTo>
                <a:cubicBezTo>
                  <a:pt x="144" y="17"/>
                  <a:pt x="144" y="17"/>
                  <a:pt x="144" y="17"/>
                </a:cubicBezTo>
                <a:cubicBezTo>
                  <a:pt x="117" y="30"/>
                  <a:pt x="117" y="30"/>
                  <a:pt x="117" y="30"/>
                </a:cubicBezTo>
                <a:cubicBezTo>
                  <a:pt x="126" y="71"/>
                  <a:pt x="126" y="71"/>
                  <a:pt x="126" y="71"/>
                </a:cubicBezTo>
                <a:cubicBezTo>
                  <a:pt x="118" y="76"/>
                  <a:pt x="111" y="81"/>
                  <a:pt x="104" y="87"/>
                </a:cubicBezTo>
                <a:cubicBezTo>
                  <a:pt x="68" y="69"/>
                  <a:pt x="68" y="69"/>
                  <a:pt x="68" y="69"/>
                </a:cubicBezTo>
                <a:cubicBezTo>
                  <a:pt x="48" y="92"/>
                  <a:pt x="48" y="92"/>
                  <a:pt x="48" y="92"/>
                </a:cubicBezTo>
                <a:cubicBezTo>
                  <a:pt x="71" y="125"/>
                  <a:pt x="71" y="125"/>
                  <a:pt x="71" y="125"/>
                </a:cubicBezTo>
                <a:cubicBezTo>
                  <a:pt x="67" y="132"/>
                  <a:pt x="62" y="139"/>
                  <a:pt x="59" y="147"/>
                </a:cubicBezTo>
                <a:cubicBezTo>
                  <a:pt x="18" y="144"/>
                  <a:pt x="18" y="144"/>
                  <a:pt x="18" y="144"/>
                </a:cubicBezTo>
                <a:cubicBezTo>
                  <a:pt x="8" y="172"/>
                  <a:pt x="8" y="172"/>
                  <a:pt x="8" y="172"/>
                </a:cubicBezTo>
                <a:cubicBezTo>
                  <a:pt x="42" y="194"/>
                  <a:pt x="42" y="194"/>
                  <a:pt x="42" y="194"/>
                </a:cubicBezTo>
                <a:cubicBezTo>
                  <a:pt x="41" y="203"/>
                  <a:pt x="39" y="212"/>
                  <a:pt x="39" y="222"/>
                </a:cubicBezTo>
                <a:cubicBezTo>
                  <a:pt x="0" y="235"/>
                  <a:pt x="0" y="235"/>
                  <a:pt x="0" y="235"/>
                </a:cubicBezTo>
                <a:cubicBezTo>
                  <a:pt x="2" y="264"/>
                  <a:pt x="2" y="264"/>
                  <a:pt x="2" y="264"/>
                </a:cubicBezTo>
                <a:cubicBezTo>
                  <a:pt x="42" y="272"/>
                  <a:pt x="42" y="272"/>
                  <a:pt x="42" y="272"/>
                </a:cubicBezTo>
                <a:cubicBezTo>
                  <a:pt x="44" y="280"/>
                  <a:pt x="46" y="288"/>
                  <a:pt x="49" y="296"/>
                </a:cubicBezTo>
                <a:cubicBezTo>
                  <a:pt x="17" y="323"/>
                  <a:pt x="17" y="323"/>
                  <a:pt x="17" y="323"/>
                </a:cubicBezTo>
                <a:cubicBezTo>
                  <a:pt x="31" y="349"/>
                  <a:pt x="31" y="349"/>
                  <a:pt x="31" y="349"/>
                </a:cubicBezTo>
                <a:cubicBezTo>
                  <a:pt x="71" y="341"/>
                  <a:pt x="71" y="341"/>
                  <a:pt x="71" y="341"/>
                </a:cubicBezTo>
                <a:cubicBezTo>
                  <a:pt x="76" y="349"/>
                  <a:pt x="82" y="356"/>
                  <a:pt x="88" y="363"/>
                </a:cubicBezTo>
                <a:cubicBezTo>
                  <a:pt x="70" y="399"/>
                  <a:pt x="70" y="399"/>
                  <a:pt x="70" y="399"/>
                </a:cubicBezTo>
                <a:cubicBezTo>
                  <a:pt x="92" y="419"/>
                  <a:pt x="92" y="419"/>
                  <a:pt x="92" y="419"/>
                </a:cubicBezTo>
                <a:cubicBezTo>
                  <a:pt x="126" y="396"/>
                  <a:pt x="126" y="396"/>
                  <a:pt x="126" y="396"/>
                </a:cubicBezTo>
                <a:cubicBezTo>
                  <a:pt x="133" y="400"/>
                  <a:pt x="140" y="404"/>
                  <a:pt x="147" y="408"/>
                </a:cubicBezTo>
                <a:cubicBezTo>
                  <a:pt x="144" y="449"/>
                  <a:pt x="144" y="449"/>
                  <a:pt x="144" y="449"/>
                </a:cubicBezTo>
                <a:cubicBezTo>
                  <a:pt x="172" y="458"/>
                  <a:pt x="172" y="458"/>
                  <a:pt x="172" y="458"/>
                </a:cubicBezTo>
                <a:cubicBezTo>
                  <a:pt x="195" y="424"/>
                  <a:pt x="195" y="424"/>
                  <a:pt x="195" y="424"/>
                </a:cubicBezTo>
                <a:cubicBezTo>
                  <a:pt x="204" y="426"/>
                  <a:pt x="213" y="427"/>
                  <a:pt x="222" y="428"/>
                </a:cubicBezTo>
                <a:cubicBezTo>
                  <a:pt x="235" y="467"/>
                  <a:pt x="235" y="467"/>
                  <a:pt x="235" y="467"/>
                </a:cubicBezTo>
                <a:cubicBezTo>
                  <a:pt x="264" y="464"/>
                  <a:pt x="264" y="464"/>
                  <a:pt x="264" y="464"/>
                </a:cubicBezTo>
                <a:cubicBezTo>
                  <a:pt x="272" y="424"/>
                  <a:pt x="272" y="424"/>
                  <a:pt x="272" y="424"/>
                </a:cubicBezTo>
                <a:cubicBezTo>
                  <a:pt x="280" y="423"/>
                  <a:pt x="288" y="421"/>
                  <a:pt x="296" y="418"/>
                </a:cubicBezTo>
                <a:cubicBezTo>
                  <a:pt x="323" y="449"/>
                  <a:pt x="323" y="449"/>
                  <a:pt x="323" y="449"/>
                </a:cubicBezTo>
                <a:cubicBezTo>
                  <a:pt x="349" y="436"/>
                  <a:pt x="349" y="436"/>
                  <a:pt x="349" y="436"/>
                </a:cubicBezTo>
                <a:cubicBezTo>
                  <a:pt x="341" y="396"/>
                  <a:pt x="341" y="396"/>
                  <a:pt x="341" y="396"/>
                </a:cubicBezTo>
                <a:cubicBezTo>
                  <a:pt x="349" y="391"/>
                  <a:pt x="356" y="385"/>
                  <a:pt x="363" y="379"/>
                </a:cubicBezTo>
                <a:cubicBezTo>
                  <a:pt x="399" y="397"/>
                  <a:pt x="399" y="397"/>
                  <a:pt x="399" y="397"/>
                </a:cubicBezTo>
                <a:cubicBezTo>
                  <a:pt x="419" y="375"/>
                  <a:pt x="419" y="375"/>
                  <a:pt x="419" y="375"/>
                </a:cubicBezTo>
                <a:cubicBezTo>
                  <a:pt x="396" y="341"/>
                  <a:pt x="396" y="341"/>
                  <a:pt x="396" y="341"/>
                </a:cubicBezTo>
                <a:cubicBezTo>
                  <a:pt x="400" y="334"/>
                  <a:pt x="405" y="327"/>
                  <a:pt x="408" y="320"/>
                </a:cubicBezTo>
                <a:cubicBezTo>
                  <a:pt x="449" y="323"/>
                  <a:pt x="449" y="323"/>
                  <a:pt x="449" y="323"/>
                </a:cubicBezTo>
                <a:cubicBezTo>
                  <a:pt x="459" y="295"/>
                  <a:pt x="459" y="295"/>
                  <a:pt x="459" y="295"/>
                </a:cubicBezTo>
                <a:cubicBezTo>
                  <a:pt x="425" y="272"/>
                  <a:pt x="425" y="272"/>
                  <a:pt x="425" y="272"/>
                </a:cubicBezTo>
                <a:cubicBezTo>
                  <a:pt x="426" y="263"/>
                  <a:pt x="428" y="254"/>
                  <a:pt x="428" y="245"/>
                </a:cubicBezTo>
                <a:close/>
                <a:moveTo>
                  <a:pt x="233" y="383"/>
                </a:moveTo>
                <a:cubicBezTo>
                  <a:pt x="151" y="383"/>
                  <a:pt x="84" y="316"/>
                  <a:pt x="84" y="233"/>
                </a:cubicBezTo>
                <a:cubicBezTo>
                  <a:pt x="84" y="150"/>
                  <a:pt x="151" y="83"/>
                  <a:pt x="233" y="83"/>
                </a:cubicBezTo>
                <a:cubicBezTo>
                  <a:pt x="316" y="83"/>
                  <a:pt x="383" y="150"/>
                  <a:pt x="383" y="233"/>
                </a:cubicBezTo>
                <a:cubicBezTo>
                  <a:pt x="383" y="316"/>
                  <a:pt x="316" y="383"/>
                  <a:pt x="233" y="383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" name="Oval 6"/>
          <p:cNvSpPr/>
          <p:nvPr/>
        </p:nvSpPr>
        <p:spPr>
          <a:xfrm>
            <a:off x="7303868" y="5558241"/>
            <a:ext cx="1166159" cy="1166159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Freeform 9"/>
          <p:cNvSpPr>
            <a:spLocks noEditPoints="1"/>
          </p:cNvSpPr>
          <p:nvPr/>
        </p:nvSpPr>
        <p:spPr bwMode="auto">
          <a:xfrm>
            <a:off x="8846470" y="6294954"/>
            <a:ext cx="3527424" cy="3524612"/>
          </a:xfrm>
          <a:custGeom>
            <a:avLst/>
            <a:gdLst>
              <a:gd name="T0" fmla="*/ 467 w 467"/>
              <a:gd name="T1" fmla="*/ 232 h 467"/>
              <a:gd name="T2" fmla="*/ 425 w 467"/>
              <a:gd name="T3" fmla="*/ 195 h 467"/>
              <a:gd name="T4" fmla="*/ 449 w 467"/>
              <a:gd name="T5" fmla="*/ 144 h 467"/>
              <a:gd name="T6" fmla="*/ 396 w 467"/>
              <a:gd name="T7" fmla="*/ 126 h 467"/>
              <a:gd name="T8" fmla="*/ 397 w 467"/>
              <a:gd name="T9" fmla="*/ 67 h 467"/>
              <a:gd name="T10" fmla="*/ 341 w 467"/>
              <a:gd name="T11" fmla="*/ 71 h 467"/>
              <a:gd name="T12" fmla="*/ 323 w 467"/>
              <a:gd name="T13" fmla="*/ 18 h 467"/>
              <a:gd name="T14" fmla="*/ 272 w 467"/>
              <a:gd name="T15" fmla="*/ 42 h 467"/>
              <a:gd name="T16" fmla="*/ 232 w 467"/>
              <a:gd name="T17" fmla="*/ 0 h 467"/>
              <a:gd name="T18" fmla="*/ 195 w 467"/>
              <a:gd name="T19" fmla="*/ 42 h 467"/>
              <a:gd name="T20" fmla="*/ 144 w 467"/>
              <a:gd name="T21" fmla="*/ 17 h 467"/>
              <a:gd name="T22" fmla="*/ 126 w 467"/>
              <a:gd name="T23" fmla="*/ 71 h 467"/>
              <a:gd name="T24" fmla="*/ 68 w 467"/>
              <a:gd name="T25" fmla="*/ 69 h 467"/>
              <a:gd name="T26" fmla="*/ 71 w 467"/>
              <a:gd name="T27" fmla="*/ 125 h 467"/>
              <a:gd name="T28" fmla="*/ 18 w 467"/>
              <a:gd name="T29" fmla="*/ 144 h 467"/>
              <a:gd name="T30" fmla="*/ 42 w 467"/>
              <a:gd name="T31" fmla="*/ 194 h 467"/>
              <a:gd name="T32" fmla="*/ 0 w 467"/>
              <a:gd name="T33" fmla="*/ 235 h 467"/>
              <a:gd name="T34" fmla="*/ 42 w 467"/>
              <a:gd name="T35" fmla="*/ 272 h 467"/>
              <a:gd name="T36" fmla="*/ 17 w 467"/>
              <a:gd name="T37" fmla="*/ 323 h 467"/>
              <a:gd name="T38" fmla="*/ 71 w 467"/>
              <a:gd name="T39" fmla="*/ 341 h 467"/>
              <a:gd name="T40" fmla="*/ 70 w 467"/>
              <a:gd name="T41" fmla="*/ 399 h 467"/>
              <a:gd name="T42" fmla="*/ 126 w 467"/>
              <a:gd name="T43" fmla="*/ 396 h 467"/>
              <a:gd name="T44" fmla="*/ 144 w 467"/>
              <a:gd name="T45" fmla="*/ 449 h 467"/>
              <a:gd name="T46" fmla="*/ 195 w 467"/>
              <a:gd name="T47" fmla="*/ 424 h 467"/>
              <a:gd name="T48" fmla="*/ 235 w 467"/>
              <a:gd name="T49" fmla="*/ 467 h 467"/>
              <a:gd name="T50" fmla="*/ 272 w 467"/>
              <a:gd name="T51" fmla="*/ 424 h 467"/>
              <a:gd name="T52" fmla="*/ 323 w 467"/>
              <a:gd name="T53" fmla="*/ 449 h 467"/>
              <a:gd name="T54" fmla="*/ 341 w 467"/>
              <a:gd name="T55" fmla="*/ 396 h 467"/>
              <a:gd name="T56" fmla="*/ 399 w 467"/>
              <a:gd name="T57" fmla="*/ 397 h 467"/>
              <a:gd name="T58" fmla="*/ 396 w 467"/>
              <a:gd name="T59" fmla="*/ 341 h 467"/>
              <a:gd name="T60" fmla="*/ 449 w 467"/>
              <a:gd name="T61" fmla="*/ 323 h 467"/>
              <a:gd name="T62" fmla="*/ 425 w 467"/>
              <a:gd name="T63" fmla="*/ 272 h 467"/>
              <a:gd name="T64" fmla="*/ 233 w 467"/>
              <a:gd name="T65" fmla="*/ 383 h 467"/>
              <a:gd name="T66" fmla="*/ 233 w 467"/>
              <a:gd name="T67" fmla="*/ 83 h 467"/>
              <a:gd name="T68" fmla="*/ 233 w 467"/>
              <a:gd name="T69" fmla="*/ 383 h 4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467" h="467">
                <a:moveTo>
                  <a:pt x="428" y="245"/>
                </a:moveTo>
                <a:cubicBezTo>
                  <a:pt x="467" y="232"/>
                  <a:pt x="467" y="232"/>
                  <a:pt x="467" y="232"/>
                </a:cubicBezTo>
                <a:cubicBezTo>
                  <a:pt x="465" y="202"/>
                  <a:pt x="465" y="202"/>
                  <a:pt x="465" y="202"/>
                </a:cubicBezTo>
                <a:cubicBezTo>
                  <a:pt x="425" y="195"/>
                  <a:pt x="425" y="195"/>
                  <a:pt x="425" y="195"/>
                </a:cubicBezTo>
                <a:cubicBezTo>
                  <a:pt x="423" y="187"/>
                  <a:pt x="421" y="179"/>
                  <a:pt x="418" y="171"/>
                </a:cubicBezTo>
                <a:cubicBezTo>
                  <a:pt x="449" y="144"/>
                  <a:pt x="449" y="144"/>
                  <a:pt x="449" y="144"/>
                </a:cubicBezTo>
                <a:cubicBezTo>
                  <a:pt x="436" y="117"/>
                  <a:pt x="436" y="117"/>
                  <a:pt x="436" y="117"/>
                </a:cubicBezTo>
                <a:cubicBezTo>
                  <a:pt x="396" y="126"/>
                  <a:pt x="396" y="126"/>
                  <a:pt x="396" y="126"/>
                </a:cubicBezTo>
                <a:cubicBezTo>
                  <a:pt x="391" y="118"/>
                  <a:pt x="385" y="111"/>
                  <a:pt x="379" y="104"/>
                </a:cubicBezTo>
                <a:cubicBezTo>
                  <a:pt x="397" y="67"/>
                  <a:pt x="397" y="67"/>
                  <a:pt x="397" y="67"/>
                </a:cubicBezTo>
                <a:cubicBezTo>
                  <a:pt x="375" y="48"/>
                  <a:pt x="375" y="48"/>
                  <a:pt x="375" y="48"/>
                </a:cubicBezTo>
                <a:cubicBezTo>
                  <a:pt x="341" y="71"/>
                  <a:pt x="341" y="71"/>
                  <a:pt x="341" y="71"/>
                </a:cubicBezTo>
                <a:cubicBezTo>
                  <a:pt x="334" y="66"/>
                  <a:pt x="327" y="62"/>
                  <a:pt x="320" y="58"/>
                </a:cubicBezTo>
                <a:cubicBezTo>
                  <a:pt x="323" y="18"/>
                  <a:pt x="323" y="18"/>
                  <a:pt x="323" y="18"/>
                </a:cubicBezTo>
                <a:cubicBezTo>
                  <a:pt x="295" y="8"/>
                  <a:pt x="295" y="8"/>
                  <a:pt x="295" y="8"/>
                </a:cubicBezTo>
                <a:cubicBezTo>
                  <a:pt x="272" y="42"/>
                  <a:pt x="272" y="42"/>
                  <a:pt x="272" y="42"/>
                </a:cubicBezTo>
                <a:cubicBezTo>
                  <a:pt x="263" y="40"/>
                  <a:pt x="254" y="39"/>
                  <a:pt x="245" y="39"/>
                </a:cubicBezTo>
                <a:cubicBezTo>
                  <a:pt x="232" y="0"/>
                  <a:pt x="232" y="0"/>
                  <a:pt x="232" y="0"/>
                </a:cubicBezTo>
                <a:cubicBezTo>
                  <a:pt x="203" y="2"/>
                  <a:pt x="203" y="2"/>
                  <a:pt x="203" y="2"/>
                </a:cubicBezTo>
                <a:cubicBezTo>
                  <a:pt x="195" y="42"/>
                  <a:pt x="195" y="42"/>
                  <a:pt x="195" y="42"/>
                </a:cubicBezTo>
                <a:cubicBezTo>
                  <a:pt x="187" y="44"/>
                  <a:pt x="179" y="46"/>
                  <a:pt x="171" y="49"/>
                </a:cubicBezTo>
                <a:cubicBezTo>
                  <a:pt x="144" y="17"/>
                  <a:pt x="144" y="17"/>
                  <a:pt x="144" y="17"/>
                </a:cubicBezTo>
                <a:cubicBezTo>
                  <a:pt x="117" y="30"/>
                  <a:pt x="117" y="30"/>
                  <a:pt x="117" y="30"/>
                </a:cubicBezTo>
                <a:cubicBezTo>
                  <a:pt x="126" y="71"/>
                  <a:pt x="126" y="71"/>
                  <a:pt x="126" y="71"/>
                </a:cubicBezTo>
                <a:cubicBezTo>
                  <a:pt x="118" y="76"/>
                  <a:pt x="111" y="81"/>
                  <a:pt x="104" y="87"/>
                </a:cubicBezTo>
                <a:cubicBezTo>
                  <a:pt x="68" y="69"/>
                  <a:pt x="68" y="69"/>
                  <a:pt x="68" y="69"/>
                </a:cubicBezTo>
                <a:cubicBezTo>
                  <a:pt x="48" y="92"/>
                  <a:pt x="48" y="92"/>
                  <a:pt x="48" y="92"/>
                </a:cubicBezTo>
                <a:cubicBezTo>
                  <a:pt x="71" y="125"/>
                  <a:pt x="71" y="125"/>
                  <a:pt x="71" y="125"/>
                </a:cubicBezTo>
                <a:cubicBezTo>
                  <a:pt x="67" y="132"/>
                  <a:pt x="62" y="139"/>
                  <a:pt x="59" y="147"/>
                </a:cubicBezTo>
                <a:cubicBezTo>
                  <a:pt x="18" y="144"/>
                  <a:pt x="18" y="144"/>
                  <a:pt x="18" y="144"/>
                </a:cubicBezTo>
                <a:cubicBezTo>
                  <a:pt x="8" y="172"/>
                  <a:pt x="8" y="172"/>
                  <a:pt x="8" y="172"/>
                </a:cubicBezTo>
                <a:cubicBezTo>
                  <a:pt x="42" y="194"/>
                  <a:pt x="42" y="194"/>
                  <a:pt x="42" y="194"/>
                </a:cubicBezTo>
                <a:cubicBezTo>
                  <a:pt x="41" y="203"/>
                  <a:pt x="39" y="212"/>
                  <a:pt x="39" y="222"/>
                </a:cubicBezTo>
                <a:cubicBezTo>
                  <a:pt x="0" y="235"/>
                  <a:pt x="0" y="235"/>
                  <a:pt x="0" y="235"/>
                </a:cubicBezTo>
                <a:cubicBezTo>
                  <a:pt x="2" y="264"/>
                  <a:pt x="2" y="264"/>
                  <a:pt x="2" y="264"/>
                </a:cubicBezTo>
                <a:cubicBezTo>
                  <a:pt x="42" y="272"/>
                  <a:pt x="42" y="272"/>
                  <a:pt x="42" y="272"/>
                </a:cubicBezTo>
                <a:cubicBezTo>
                  <a:pt x="44" y="280"/>
                  <a:pt x="46" y="288"/>
                  <a:pt x="49" y="296"/>
                </a:cubicBezTo>
                <a:cubicBezTo>
                  <a:pt x="17" y="323"/>
                  <a:pt x="17" y="323"/>
                  <a:pt x="17" y="323"/>
                </a:cubicBezTo>
                <a:cubicBezTo>
                  <a:pt x="31" y="349"/>
                  <a:pt x="31" y="349"/>
                  <a:pt x="31" y="349"/>
                </a:cubicBezTo>
                <a:cubicBezTo>
                  <a:pt x="71" y="341"/>
                  <a:pt x="71" y="341"/>
                  <a:pt x="71" y="341"/>
                </a:cubicBezTo>
                <a:cubicBezTo>
                  <a:pt x="76" y="349"/>
                  <a:pt x="82" y="356"/>
                  <a:pt x="88" y="363"/>
                </a:cubicBezTo>
                <a:cubicBezTo>
                  <a:pt x="70" y="399"/>
                  <a:pt x="70" y="399"/>
                  <a:pt x="70" y="399"/>
                </a:cubicBezTo>
                <a:cubicBezTo>
                  <a:pt x="92" y="419"/>
                  <a:pt x="92" y="419"/>
                  <a:pt x="92" y="419"/>
                </a:cubicBezTo>
                <a:cubicBezTo>
                  <a:pt x="126" y="396"/>
                  <a:pt x="126" y="396"/>
                  <a:pt x="126" y="396"/>
                </a:cubicBezTo>
                <a:cubicBezTo>
                  <a:pt x="133" y="400"/>
                  <a:pt x="140" y="404"/>
                  <a:pt x="147" y="408"/>
                </a:cubicBezTo>
                <a:cubicBezTo>
                  <a:pt x="144" y="449"/>
                  <a:pt x="144" y="449"/>
                  <a:pt x="144" y="449"/>
                </a:cubicBezTo>
                <a:cubicBezTo>
                  <a:pt x="172" y="458"/>
                  <a:pt x="172" y="458"/>
                  <a:pt x="172" y="458"/>
                </a:cubicBezTo>
                <a:cubicBezTo>
                  <a:pt x="195" y="424"/>
                  <a:pt x="195" y="424"/>
                  <a:pt x="195" y="424"/>
                </a:cubicBezTo>
                <a:cubicBezTo>
                  <a:pt x="204" y="426"/>
                  <a:pt x="213" y="427"/>
                  <a:pt x="222" y="428"/>
                </a:cubicBezTo>
                <a:cubicBezTo>
                  <a:pt x="235" y="467"/>
                  <a:pt x="235" y="467"/>
                  <a:pt x="235" y="467"/>
                </a:cubicBezTo>
                <a:cubicBezTo>
                  <a:pt x="264" y="464"/>
                  <a:pt x="264" y="464"/>
                  <a:pt x="264" y="464"/>
                </a:cubicBezTo>
                <a:cubicBezTo>
                  <a:pt x="272" y="424"/>
                  <a:pt x="272" y="424"/>
                  <a:pt x="272" y="424"/>
                </a:cubicBezTo>
                <a:cubicBezTo>
                  <a:pt x="280" y="423"/>
                  <a:pt x="288" y="421"/>
                  <a:pt x="296" y="418"/>
                </a:cubicBezTo>
                <a:cubicBezTo>
                  <a:pt x="323" y="449"/>
                  <a:pt x="323" y="449"/>
                  <a:pt x="323" y="449"/>
                </a:cubicBezTo>
                <a:cubicBezTo>
                  <a:pt x="349" y="436"/>
                  <a:pt x="349" y="436"/>
                  <a:pt x="349" y="436"/>
                </a:cubicBezTo>
                <a:cubicBezTo>
                  <a:pt x="341" y="396"/>
                  <a:pt x="341" y="396"/>
                  <a:pt x="341" y="396"/>
                </a:cubicBezTo>
                <a:cubicBezTo>
                  <a:pt x="349" y="391"/>
                  <a:pt x="356" y="385"/>
                  <a:pt x="363" y="379"/>
                </a:cubicBezTo>
                <a:cubicBezTo>
                  <a:pt x="399" y="397"/>
                  <a:pt x="399" y="397"/>
                  <a:pt x="399" y="397"/>
                </a:cubicBezTo>
                <a:cubicBezTo>
                  <a:pt x="419" y="375"/>
                  <a:pt x="419" y="375"/>
                  <a:pt x="419" y="375"/>
                </a:cubicBezTo>
                <a:cubicBezTo>
                  <a:pt x="396" y="341"/>
                  <a:pt x="396" y="341"/>
                  <a:pt x="396" y="341"/>
                </a:cubicBezTo>
                <a:cubicBezTo>
                  <a:pt x="400" y="334"/>
                  <a:pt x="405" y="327"/>
                  <a:pt x="408" y="320"/>
                </a:cubicBezTo>
                <a:cubicBezTo>
                  <a:pt x="449" y="323"/>
                  <a:pt x="449" y="323"/>
                  <a:pt x="449" y="323"/>
                </a:cubicBezTo>
                <a:cubicBezTo>
                  <a:pt x="459" y="295"/>
                  <a:pt x="459" y="295"/>
                  <a:pt x="459" y="295"/>
                </a:cubicBezTo>
                <a:cubicBezTo>
                  <a:pt x="425" y="272"/>
                  <a:pt x="425" y="272"/>
                  <a:pt x="425" y="272"/>
                </a:cubicBezTo>
                <a:cubicBezTo>
                  <a:pt x="426" y="263"/>
                  <a:pt x="428" y="254"/>
                  <a:pt x="428" y="245"/>
                </a:cubicBezTo>
                <a:close/>
                <a:moveTo>
                  <a:pt x="233" y="383"/>
                </a:moveTo>
                <a:cubicBezTo>
                  <a:pt x="151" y="383"/>
                  <a:pt x="84" y="316"/>
                  <a:pt x="84" y="233"/>
                </a:cubicBezTo>
                <a:cubicBezTo>
                  <a:pt x="84" y="150"/>
                  <a:pt x="151" y="83"/>
                  <a:pt x="233" y="83"/>
                </a:cubicBezTo>
                <a:cubicBezTo>
                  <a:pt x="316" y="83"/>
                  <a:pt x="383" y="150"/>
                  <a:pt x="383" y="233"/>
                </a:cubicBezTo>
                <a:cubicBezTo>
                  <a:pt x="383" y="316"/>
                  <a:pt x="316" y="383"/>
                  <a:pt x="233" y="383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" name="Oval 10"/>
          <p:cNvSpPr/>
          <p:nvPr/>
        </p:nvSpPr>
        <p:spPr>
          <a:xfrm>
            <a:off x="10027102" y="7474180"/>
            <a:ext cx="1166159" cy="1166159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Freeform 12"/>
          <p:cNvSpPr>
            <a:spLocks noEditPoints="1"/>
          </p:cNvSpPr>
          <p:nvPr/>
        </p:nvSpPr>
        <p:spPr bwMode="auto">
          <a:xfrm>
            <a:off x="11594563" y="4563366"/>
            <a:ext cx="3527424" cy="3524612"/>
          </a:xfrm>
          <a:custGeom>
            <a:avLst/>
            <a:gdLst>
              <a:gd name="T0" fmla="*/ 467 w 467"/>
              <a:gd name="T1" fmla="*/ 232 h 467"/>
              <a:gd name="T2" fmla="*/ 425 w 467"/>
              <a:gd name="T3" fmla="*/ 195 h 467"/>
              <a:gd name="T4" fmla="*/ 449 w 467"/>
              <a:gd name="T5" fmla="*/ 144 h 467"/>
              <a:gd name="T6" fmla="*/ 396 w 467"/>
              <a:gd name="T7" fmla="*/ 126 h 467"/>
              <a:gd name="T8" fmla="*/ 397 w 467"/>
              <a:gd name="T9" fmla="*/ 67 h 467"/>
              <a:gd name="T10" fmla="*/ 341 w 467"/>
              <a:gd name="T11" fmla="*/ 71 h 467"/>
              <a:gd name="T12" fmla="*/ 323 w 467"/>
              <a:gd name="T13" fmla="*/ 18 h 467"/>
              <a:gd name="T14" fmla="*/ 272 w 467"/>
              <a:gd name="T15" fmla="*/ 42 h 467"/>
              <a:gd name="T16" fmla="*/ 232 w 467"/>
              <a:gd name="T17" fmla="*/ 0 h 467"/>
              <a:gd name="T18" fmla="*/ 195 w 467"/>
              <a:gd name="T19" fmla="*/ 42 h 467"/>
              <a:gd name="T20" fmla="*/ 144 w 467"/>
              <a:gd name="T21" fmla="*/ 17 h 467"/>
              <a:gd name="T22" fmla="*/ 126 w 467"/>
              <a:gd name="T23" fmla="*/ 71 h 467"/>
              <a:gd name="T24" fmla="*/ 68 w 467"/>
              <a:gd name="T25" fmla="*/ 69 h 467"/>
              <a:gd name="T26" fmla="*/ 71 w 467"/>
              <a:gd name="T27" fmla="*/ 125 h 467"/>
              <a:gd name="T28" fmla="*/ 18 w 467"/>
              <a:gd name="T29" fmla="*/ 144 h 467"/>
              <a:gd name="T30" fmla="*/ 42 w 467"/>
              <a:gd name="T31" fmla="*/ 194 h 467"/>
              <a:gd name="T32" fmla="*/ 0 w 467"/>
              <a:gd name="T33" fmla="*/ 235 h 467"/>
              <a:gd name="T34" fmla="*/ 42 w 467"/>
              <a:gd name="T35" fmla="*/ 272 h 467"/>
              <a:gd name="T36" fmla="*/ 17 w 467"/>
              <a:gd name="T37" fmla="*/ 323 h 467"/>
              <a:gd name="T38" fmla="*/ 71 w 467"/>
              <a:gd name="T39" fmla="*/ 341 h 467"/>
              <a:gd name="T40" fmla="*/ 70 w 467"/>
              <a:gd name="T41" fmla="*/ 399 h 467"/>
              <a:gd name="T42" fmla="*/ 126 w 467"/>
              <a:gd name="T43" fmla="*/ 396 h 467"/>
              <a:gd name="T44" fmla="*/ 144 w 467"/>
              <a:gd name="T45" fmla="*/ 449 h 467"/>
              <a:gd name="T46" fmla="*/ 195 w 467"/>
              <a:gd name="T47" fmla="*/ 424 h 467"/>
              <a:gd name="T48" fmla="*/ 235 w 467"/>
              <a:gd name="T49" fmla="*/ 467 h 467"/>
              <a:gd name="T50" fmla="*/ 272 w 467"/>
              <a:gd name="T51" fmla="*/ 424 h 467"/>
              <a:gd name="T52" fmla="*/ 323 w 467"/>
              <a:gd name="T53" fmla="*/ 449 h 467"/>
              <a:gd name="T54" fmla="*/ 341 w 467"/>
              <a:gd name="T55" fmla="*/ 396 h 467"/>
              <a:gd name="T56" fmla="*/ 399 w 467"/>
              <a:gd name="T57" fmla="*/ 397 h 467"/>
              <a:gd name="T58" fmla="*/ 396 w 467"/>
              <a:gd name="T59" fmla="*/ 341 h 467"/>
              <a:gd name="T60" fmla="*/ 449 w 467"/>
              <a:gd name="T61" fmla="*/ 323 h 467"/>
              <a:gd name="T62" fmla="*/ 425 w 467"/>
              <a:gd name="T63" fmla="*/ 272 h 467"/>
              <a:gd name="T64" fmla="*/ 233 w 467"/>
              <a:gd name="T65" fmla="*/ 383 h 467"/>
              <a:gd name="T66" fmla="*/ 233 w 467"/>
              <a:gd name="T67" fmla="*/ 83 h 467"/>
              <a:gd name="T68" fmla="*/ 233 w 467"/>
              <a:gd name="T69" fmla="*/ 383 h 4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467" h="467">
                <a:moveTo>
                  <a:pt x="428" y="245"/>
                </a:moveTo>
                <a:cubicBezTo>
                  <a:pt x="467" y="232"/>
                  <a:pt x="467" y="232"/>
                  <a:pt x="467" y="232"/>
                </a:cubicBezTo>
                <a:cubicBezTo>
                  <a:pt x="465" y="202"/>
                  <a:pt x="465" y="202"/>
                  <a:pt x="465" y="202"/>
                </a:cubicBezTo>
                <a:cubicBezTo>
                  <a:pt x="425" y="195"/>
                  <a:pt x="425" y="195"/>
                  <a:pt x="425" y="195"/>
                </a:cubicBezTo>
                <a:cubicBezTo>
                  <a:pt x="423" y="187"/>
                  <a:pt x="421" y="179"/>
                  <a:pt x="418" y="171"/>
                </a:cubicBezTo>
                <a:cubicBezTo>
                  <a:pt x="449" y="144"/>
                  <a:pt x="449" y="144"/>
                  <a:pt x="449" y="144"/>
                </a:cubicBezTo>
                <a:cubicBezTo>
                  <a:pt x="436" y="117"/>
                  <a:pt x="436" y="117"/>
                  <a:pt x="436" y="117"/>
                </a:cubicBezTo>
                <a:cubicBezTo>
                  <a:pt x="396" y="126"/>
                  <a:pt x="396" y="126"/>
                  <a:pt x="396" y="126"/>
                </a:cubicBezTo>
                <a:cubicBezTo>
                  <a:pt x="391" y="118"/>
                  <a:pt x="385" y="111"/>
                  <a:pt x="379" y="104"/>
                </a:cubicBezTo>
                <a:cubicBezTo>
                  <a:pt x="397" y="67"/>
                  <a:pt x="397" y="67"/>
                  <a:pt x="397" y="67"/>
                </a:cubicBezTo>
                <a:cubicBezTo>
                  <a:pt x="375" y="48"/>
                  <a:pt x="375" y="48"/>
                  <a:pt x="375" y="48"/>
                </a:cubicBezTo>
                <a:cubicBezTo>
                  <a:pt x="341" y="71"/>
                  <a:pt x="341" y="71"/>
                  <a:pt x="341" y="71"/>
                </a:cubicBezTo>
                <a:cubicBezTo>
                  <a:pt x="334" y="66"/>
                  <a:pt x="327" y="62"/>
                  <a:pt x="320" y="58"/>
                </a:cubicBezTo>
                <a:cubicBezTo>
                  <a:pt x="323" y="18"/>
                  <a:pt x="323" y="18"/>
                  <a:pt x="323" y="18"/>
                </a:cubicBezTo>
                <a:cubicBezTo>
                  <a:pt x="295" y="8"/>
                  <a:pt x="295" y="8"/>
                  <a:pt x="295" y="8"/>
                </a:cubicBezTo>
                <a:cubicBezTo>
                  <a:pt x="272" y="42"/>
                  <a:pt x="272" y="42"/>
                  <a:pt x="272" y="42"/>
                </a:cubicBezTo>
                <a:cubicBezTo>
                  <a:pt x="263" y="40"/>
                  <a:pt x="254" y="39"/>
                  <a:pt x="245" y="39"/>
                </a:cubicBezTo>
                <a:cubicBezTo>
                  <a:pt x="232" y="0"/>
                  <a:pt x="232" y="0"/>
                  <a:pt x="232" y="0"/>
                </a:cubicBezTo>
                <a:cubicBezTo>
                  <a:pt x="203" y="2"/>
                  <a:pt x="203" y="2"/>
                  <a:pt x="203" y="2"/>
                </a:cubicBezTo>
                <a:cubicBezTo>
                  <a:pt x="195" y="42"/>
                  <a:pt x="195" y="42"/>
                  <a:pt x="195" y="42"/>
                </a:cubicBezTo>
                <a:cubicBezTo>
                  <a:pt x="187" y="44"/>
                  <a:pt x="179" y="46"/>
                  <a:pt x="171" y="49"/>
                </a:cubicBezTo>
                <a:cubicBezTo>
                  <a:pt x="144" y="17"/>
                  <a:pt x="144" y="17"/>
                  <a:pt x="144" y="17"/>
                </a:cubicBezTo>
                <a:cubicBezTo>
                  <a:pt x="117" y="30"/>
                  <a:pt x="117" y="30"/>
                  <a:pt x="117" y="30"/>
                </a:cubicBezTo>
                <a:cubicBezTo>
                  <a:pt x="126" y="71"/>
                  <a:pt x="126" y="71"/>
                  <a:pt x="126" y="71"/>
                </a:cubicBezTo>
                <a:cubicBezTo>
                  <a:pt x="118" y="76"/>
                  <a:pt x="111" y="81"/>
                  <a:pt x="104" y="87"/>
                </a:cubicBezTo>
                <a:cubicBezTo>
                  <a:pt x="68" y="69"/>
                  <a:pt x="68" y="69"/>
                  <a:pt x="68" y="69"/>
                </a:cubicBezTo>
                <a:cubicBezTo>
                  <a:pt x="48" y="92"/>
                  <a:pt x="48" y="92"/>
                  <a:pt x="48" y="92"/>
                </a:cubicBezTo>
                <a:cubicBezTo>
                  <a:pt x="71" y="125"/>
                  <a:pt x="71" y="125"/>
                  <a:pt x="71" y="125"/>
                </a:cubicBezTo>
                <a:cubicBezTo>
                  <a:pt x="67" y="132"/>
                  <a:pt x="62" y="139"/>
                  <a:pt x="59" y="147"/>
                </a:cubicBezTo>
                <a:cubicBezTo>
                  <a:pt x="18" y="144"/>
                  <a:pt x="18" y="144"/>
                  <a:pt x="18" y="144"/>
                </a:cubicBezTo>
                <a:cubicBezTo>
                  <a:pt x="8" y="172"/>
                  <a:pt x="8" y="172"/>
                  <a:pt x="8" y="172"/>
                </a:cubicBezTo>
                <a:cubicBezTo>
                  <a:pt x="42" y="194"/>
                  <a:pt x="42" y="194"/>
                  <a:pt x="42" y="194"/>
                </a:cubicBezTo>
                <a:cubicBezTo>
                  <a:pt x="41" y="203"/>
                  <a:pt x="39" y="212"/>
                  <a:pt x="39" y="222"/>
                </a:cubicBezTo>
                <a:cubicBezTo>
                  <a:pt x="0" y="235"/>
                  <a:pt x="0" y="235"/>
                  <a:pt x="0" y="235"/>
                </a:cubicBezTo>
                <a:cubicBezTo>
                  <a:pt x="2" y="264"/>
                  <a:pt x="2" y="264"/>
                  <a:pt x="2" y="264"/>
                </a:cubicBezTo>
                <a:cubicBezTo>
                  <a:pt x="42" y="272"/>
                  <a:pt x="42" y="272"/>
                  <a:pt x="42" y="272"/>
                </a:cubicBezTo>
                <a:cubicBezTo>
                  <a:pt x="44" y="280"/>
                  <a:pt x="46" y="288"/>
                  <a:pt x="49" y="296"/>
                </a:cubicBezTo>
                <a:cubicBezTo>
                  <a:pt x="17" y="323"/>
                  <a:pt x="17" y="323"/>
                  <a:pt x="17" y="323"/>
                </a:cubicBezTo>
                <a:cubicBezTo>
                  <a:pt x="31" y="349"/>
                  <a:pt x="31" y="349"/>
                  <a:pt x="31" y="349"/>
                </a:cubicBezTo>
                <a:cubicBezTo>
                  <a:pt x="71" y="341"/>
                  <a:pt x="71" y="341"/>
                  <a:pt x="71" y="341"/>
                </a:cubicBezTo>
                <a:cubicBezTo>
                  <a:pt x="76" y="349"/>
                  <a:pt x="82" y="356"/>
                  <a:pt x="88" y="363"/>
                </a:cubicBezTo>
                <a:cubicBezTo>
                  <a:pt x="70" y="399"/>
                  <a:pt x="70" y="399"/>
                  <a:pt x="70" y="399"/>
                </a:cubicBezTo>
                <a:cubicBezTo>
                  <a:pt x="92" y="419"/>
                  <a:pt x="92" y="419"/>
                  <a:pt x="92" y="419"/>
                </a:cubicBezTo>
                <a:cubicBezTo>
                  <a:pt x="126" y="396"/>
                  <a:pt x="126" y="396"/>
                  <a:pt x="126" y="396"/>
                </a:cubicBezTo>
                <a:cubicBezTo>
                  <a:pt x="133" y="400"/>
                  <a:pt x="140" y="404"/>
                  <a:pt x="147" y="408"/>
                </a:cubicBezTo>
                <a:cubicBezTo>
                  <a:pt x="144" y="449"/>
                  <a:pt x="144" y="449"/>
                  <a:pt x="144" y="449"/>
                </a:cubicBezTo>
                <a:cubicBezTo>
                  <a:pt x="172" y="458"/>
                  <a:pt x="172" y="458"/>
                  <a:pt x="172" y="458"/>
                </a:cubicBezTo>
                <a:cubicBezTo>
                  <a:pt x="195" y="424"/>
                  <a:pt x="195" y="424"/>
                  <a:pt x="195" y="424"/>
                </a:cubicBezTo>
                <a:cubicBezTo>
                  <a:pt x="204" y="426"/>
                  <a:pt x="213" y="427"/>
                  <a:pt x="222" y="428"/>
                </a:cubicBezTo>
                <a:cubicBezTo>
                  <a:pt x="235" y="467"/>
                  <a:pt x="235" y="467"/>
                  <a:pt x="235" y="467"/>
                </a:cubicBezTo>
                <a:cubicBezTo>
                  <a:pt x="264" y="464"/>
                  <a:pt x="264" y="464"/>
                  <a:pt x="264" y="464"/>
                </a:cubicBezTo>
                <a:cubicBezTo>
                  <a:pt x="272" y="424"/>
                  <a:pt x="272" y="424"/>
                  <a:pt x="272" y="424"/>
                </a:cubicBezTo>
                <a:cubicBezTo>
                  <a:pt x="280" y="423"/>
                  <a:pt x="288" y="421"/>
                  <a:pt x="296" y="418"/>
                </a:cubicBezTo>
                <a:cubicBezTo>
                  <a:pt x="323" y="449"/>
                  <a:pt x="323" y="449"/>
                  <a:pt x="323" y="449"/>
                </a:cubicBezTo>
                <a:cubicBezTo>
                  <a:pt x="349" y="436"/>
                  <a:pt x="349" y="436"/>
                  <a:pt x="349" y="436"/>
                </a:cubicBezTo>
                <a:cubicBezTo>
                  <a:pt x="341" y="396"/>
                  <a:pt x="341" y="396"/>
                  <a:pt x="341" y="396"/>
                </a:cubicBezTo>
                <a:cubicBezTo>
                  <a:pt x="349" y="391"/>
                  <a:pt x="356" y="385"/>
                  <a:pt x="363" y="379"/>
                </a:cubicBezTo>
                <a:cubicBezTo>
                  <a:pt x="399" y="397"/>
                  <a:pt x="399" y="397"/>
                  <a:pt x="399" y="397"/>
                </a:cubicBezTo>
                <a:cubicBezTo>
                  <a:pt x="419" y="375"/>
                  <a:pt x="419" y="375"/>
                  <a:pt x="419" y="375"/>
                </a:cubicBezTo>
                <a:cubicBezTo>
                  <a:pt x="396" y="341"/>
                  <a:pt x="396" y="341"/>
                  <a:pt x="396" y="341"/>
                </a:cubicBezTo>
                <a:cubicBezTo>
                  <a:pt x="400" y="334"/>
                  <a:pt x="405" y="327"/>
                  <a:pt x="408" y="320"/>
                </a:cubicBezTo>
                <a:cubicBezTo>
                  <a:pt x="449" y="323"/>
                  <a:pt x="449" y="323"/>
                  <a:pt x="449" y="323"/>
                </a:cubicBezTo>
                <a:cubicBezTo>
                  <a:pt x="459" y="295"/>
                  <a:pt x="459" y="295"/>
                  <a:pt x="459" y="295"/>
                </a:cubicBezTo>
                <a:cubicBezTo>
                  <a:pt x="425" y="272"/>
                  <a:pt x="425" y="272"/>
                  <a:pt x="425" y="272"/>
                </a:cubicBezTo>
                <a:cubicBezTo>
                  <a:pt x="426" y="263"/>
                  <a:pt x="428" y="254"/>
                  <a:pt x="428" y="245"/>
                </a:cubicBezTo>
                <a:close/>
                <a:moveTo>
                  <a:pt x="233" y="383"/>
                </a:moveTo>
                <a:cubicBezTo>
                  <a:pt x="151" y="383"/>
                  <a:pt x="84" y="316"/>
                  <a:pt x="84" y="233"/>
                </a:cubicBezTo>
                <a:cubicBezTo>
                  <a:pt x="84" y="150"/>
                  <a:pt x="151" y="83"/>
                  <a:pt x="233" y="83"/>
                </a:cubicBezTo>
                <a:cubicBezTo>
                  <a:pt x="316" y="83"/>
                  <a:pt x="383" y="150"/>
                  <a:pt x="383" y="233"/>
                </a:cubicBezTo>
                <a:cubicBezTo>
                  <a:pt x="383" y="316"/>
                  <a:pt x="316" y="383"/>
                  <a:pt x="233" y="383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" name="Oval 13"/>
          <p:cNvSpPr/>
          <p:nvPr/>
        </p:nvSpPr>
        <p:spPr>
          <a:xfrm>
            <a:off x="12775195" y="5742592"/>
            <a:ext cx="1166159" cy="1166159"/>
          </a:xfrm>
          <a:prstGeom prst="ellipse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9" name="Freeform 48"/>
          <p:cNvSpPr>
            <a:spLocks noEditPoints="1"/>
          </p:cNvSpPr>
          <p:nvPr/>
        </p:nvSpPr>
        <p:spPr bwMode="auto">
          <a:xfrm>
            <a:off x="3323250" y="6138581"/>
            <a:ext cx="3527424" cy="3524612"/>
          </a:xfrm>
          <a:custGeom>
            <a:avLst/>
            <a:gdLst>
              <a:gd name="T0" fmla="*/ 467 w 467"/>
              <a:gd name="T1" fmla="*/ 232 h 467"/>
              <a:gd name="T2" fmla="*/ 425 w 467"/>
              <a:gd name="T3" fmla="*/ 195 h 467"/>
              <a:gd name="T4" fmla="*/ 449 w 467"/>
              <a:gd name="T5" fmla="*/ 144 h 467"/>
              <a:gd name="T6" fmla="*/ 396 w 467"/>
              <a:gd name="T7" fmla="*/ 126 h 467"/>
              <a:gd name="T8" fmla="*/ 397 w 467"/>
              <a:gd name="T9" fmla="*/ 67 h 467"/>
              <a:gd name="T10" fmla="*/ 341 w 467"/>
              <a:gd name="T11" fmla="*/ 71 h 467"/>
              <a:gd name="T12" fmla="*/ 323 w 467"/>
              <a:gd name="T13" fmla="*/ 18 h 467"/>
              <a:gd name="T14" fmla="*/ 272 w 467"/>
              <a:gd name="T15" fmla="*/ 42 h 467"/>
              <a:gd name="T16" fmla="*/ 232 w 467"/>
              <a:gd name="T17" fmla="*/ 0 h 467"/>
              <a:gd name="T18" fmla="*/ 195 w 467"/>
              <a:gd name="T19" fmla="*/ 42 h 467"/>
              <a:gd name="T20" fmla="*/ 144 w 467"/>
              <a:gd name="T21" fmla="*/ 17 h 467"/>
              <a:gd name="T22" fmla="*/ 126 w 467"/>
              <a:gd name="T23" fmla="*/ 71 h 467"/>
              <a:gd name="T24" fmla="*/ 68 w 467"/>
              <a:gd name="T25" fmla="*/ 69 h 467"/>
              <a:gd name="T26" fmla="*/ 71 w 467"/>
              <a:gd name="T27" fmla="*/ 125 h 467"/>
              <a:gd name="T28" fmla="*/ 18 w 467"/>
              <a:gd name="T29" fmla="*/ 144 h 467"/>
              <a:gd name="T30" fmla="*/ 42 w 467"/>
              <a:gd name="T31" fmla="*/ 194 h 467"/>
              <a:gd name="T32" fmla="*/ 0 w 467"/>
              <a:gd name="T33" fmla="*/ 235 h 467"/>
              <a:gd name="T34" fmla="*/ 42 w 467"/>
              <a:gd name="T35" fmla="*/ 272 h 467"/>
              <a:gd name="T36" fmla="*/ 17 w 467"/>
              <a:gd name="T37" fmla="*/ 323 h 467"/>
              <a:gd name="T38" fmla="*/ 71 w 467"/>
              <a:gd name="T39" fmla="*/ 341 h 467"/>
              <a:gd name="T40" fmla="*/ 70 w 467"/>
              <a:gd name="T41" fmla="*/ 399 h 467"/>
              <a:gd name="T42" fmla="*/ 126 w 467"/>
              <a:gd name="T43" fmla="*/ 396 h 467"/>
              <a:gd name="T44" fmla="*/ 144 w 467"/>
              <a:gd name="T45" fmla="*/ 449 h 467"/>
              <a:gd name="T46" fmla="*/ 195 w 467"/>
              <a:gd name="T47" fmla="*/ 424 h 467"/>
              <a:gd name="T48" fmla="*/ 235 w 467"/>
              <a:gd name="T49" fmla="*/ 467 h 467"/>
              <a:gd name="T50" fmla="*/ 272 w 467"/>
              <a:gd name="T51" fmla="*/ 424 h 467"/>
              <a:gd name="T52" fmla="*/ 323 w 467"/>
              <a:gd name="T53" fmla="*/ 449 h 467"/>
              <a:gd name="T54" fmla="*/ 341 w 467"/>
              <a:gd name="T55" fmla="*/ 396 h 467"/>
              <a:gd name="T56" fmla="*/ 399 w 467"/>
              <a:gd name="T57" fmla="*/ 397 h 467"/>
              <a:gd name="T58" fmla="*/ 396 w 467"/>
              <a:gd name="T59" fmla="*/ 341 h 467"/>
              <a:gd name="T60" fmla="*/ 449 w 467"/>
              <a:gd name="T61" fmla="*/ 323 h 467"/>
              <a:gd name="T62" fmla="*/ 425 w 467"/>
              <a:gd name="T63" fmla="*/ 272 h 467"/>
              <a:gd name="T64" fmla="*/ 233 w 467"/>
              <a:gd name="T65" fmla="*/ 383 h 467"/>
              <a:gd name="T66" fmla="*/ 233 w 467"/>
              <a:gd name="T67" fmla="*/ 83 h 467"/>
              <a:gd name="T68" fmla="*/ 233 w 467"/>
              <a:gd name="T69" fmla="*/ 383 h 4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467" h="467">
                <a:moveTo>
                  <a:pt x="428" y="245"/>
                </a:moveTo>
                <a:cubicBezTo>
                  <a:pt x="467" y="232"/>
                  <a:pt x="467" y="232"/>
                  <a:pt x="467" y="232"/>
                </a:cubicBezTo>
                <a:cubicBezTo>
                  <a:pt x="465" y="202"/>
                  <a:pt x="465" y="202"/>
                  <a:pt x="465" y="202"/>
                </a:cubicBezTo>
                <a:cubicBezTo>
                  <a:pt x="425" y="195"/>
                  <a:pt x="425" y="195"/>
                  <a:pt x="425" y="195"/>
                </a:cubicBezTo>
                <a:cubicBezTo>
                  <a:pt x="423" y="187"/>
                  <a:pt x="421" y="179"/>
                  <a:pt x="418" y="171"/>
                </a:cubicBezTo>
                <a:cubicBezTo>
                  <a:pt x="449" y="144"/>
                  <a:pt x="449" y="144"/>
                  <a:pt x="449" y="144"/>
                </a:cubicBezTo>
                <a:cubicBezTo>
                  <a:pt x="436" y="117"/>
                  <a:pt x="436" y="117"/>
                  <a:pt x="436" y="117"/>
                </a:cubicBezTo>
                <a:cubicBezTo>
                  <a:pt x="396" y="126"/>
                  <a:pt x="396" y="126"/>
                  <a:pt x="396" y="126"/>
                </a:cubicBezTo>
                <a:cubicBezTo>
                  <a:pt x="391" y="118"/>
                  <a:pt x="385" y="111"/>
                  <a:pt x="379" y="104"/>
                </a:cubicBezTo>
                <a:cubicBezTo>
                  <a:pt x="397" y="67"/>
                  <a:pt x="397" y="67"/>
                  <a:pt x="397" y="67"/>
                </a:cubicBezTo>
                <a:cubicBezTo>
                  <a:pt x="375" y="48"/>
                  <a:pt x="375" y="48"/>
                  <a:pt x="375" y="48"/>
                </a:cubicBezTo>
                <a:cubicBezTo>
                  <a:pt x="341" y="71"/>
                  <a:pt x="341" y="71"/>
                  <a:pt x="341" y="71"/>
                </a:cubicBezTo>
                <a:cubicBezTo>
                  <a:pt x="334" y="66"/>
                  <a:pt x="327" y="62"/>
                  <a:pt x="320" y="58"/>
                </a:cubicBezTo>
                <a:cubicBezTo>
                  <a:pt x="323" y="18"/>
                  <a:pt x="323" y="18"/>
                  <a:pt x="323" y="18"/>
                </a:cubicBezTo>
                <a:cubicBezTo>
                  <a:pt x="295" y="8"/>
                  <a:pt x="295" y="8"/>
                  <a:pt x="295" y="8"/>
                </a:cubicBezTo>
                <a:cubicBezTo>
                  <a:pt x="272" y="42"/>
                  <a:pt x="272" y="42"/>
                  <a:pt x="272" y="42"/>
                </a:cubicBezTo>
                <a:cubicBezTo>
                  <a:pt x="263" y="40"/>
                  <a:pt x="254" y="39"/>
                  <a:pt x="245" y="39"/>
                </a:cubicBezTo>
                <a:cubicBezTo>
                  <a:pt x="232" y="0"/>
                  <a:pt x="232" y="0"/>
                  <a:pt x="232" y="0"/>
                </a:cubicBezTo>
                <a:cubicBezTo>
                  <a:pt x="203" y="2"/>
                  <a:pt x="203" y="2"/>
                  <a:pt x="203" y="2"/>
                </a:cubicBezTo>
                <a:cubicBezTo>
                  <a:pt x="195" y="42"/>
                  <a:pt x="195" y="42"/>
                  <a:pt x="195" y="42"/>
                </a:cubicBezTo>
                <a:cubicBezTo>
                  <a:pt x="187" y="44"/>
                  <a:pt x="179" y="46"/>
                  <a:pt x="171" y="49"/>
                </a:cubicBezTo>
                <a:cubicBezTo>
                  <a:pt x="144" y="17"/>
                  <a:pt x="144" y="17"/>
                  <a:pt x="144" y="17"/>
                </a:cubicBezTo>
                <a:cubicBezTo>
                  <a:pt x="117" y="30"/>
                  <a:pt x="117" y="30"/>
                  <a:pt x="117" y="30"/>
                </a:cubicBezTo>
                <a:cubicBezTo>
                  <a:pt x="126" y="71"/>
                  <a:pt x="126" y="71"/>
                  <a:pt x="126" y="71"/>
                </a:cubicBezTo>
                <a:cubicBezTo>
                  <a:pt x="118" y="76"/>
                  <a:pt x="111" y="81"/>
                  <a:pt x="104" y="87"/>
                </a:cubicBezTo>
                <a:cubicBezTo>
                  <a:pt x="68" y="69"/>
                  <a:pt x="68" y="69"/>
                  <a:pt x="68" y="69"/>
                </a:cubicBezTo>
                <a:cubicBezTo>
                  <a:pt x="48" y="92"/>
                  <a:pt x="48" y="92"/>
                  <a:pt x="48" y="92"/>
                </a:cubicBezTo>
                <a:cubicBezTo>
                  <a:pt x="71" y="125"/>
                  <a:pt x="71" y="125"/>
                  <a:pt x="71" y="125"/>
                </a:cubicBezTo>
                <a:cubicBezTo>
                  <a:pt x="67" y="132"/>
                  <a:pt x="62" y="139"/>
                  <a:pt x="59" y="147"/>
                </a:cubicBezTo>
                <a:cubicBezTo>
                  <a:pt x="18" y="144"/>
                  <a:pt x="18" y="144"/>
                  <a:pt x="18" y="144"/>
                </a:cubicBezTo>
                <a:cubicBezTo>
                  <a:pt x="8" y="172"/>
                  <a:pt x="8" y="172"/>
                  <a:pt x="8" y="172"/>
                </a:cubicBezTo>
                <a:cubicBezTo>
                  <a:pt x="42" y="194"/>
                  <a:pt x="42" y="194"/>
                  <a:pt x="42" y="194"/>
                </a:cubicBezTo>
                <a:cubicBezTo>
                  <a:pt x="41" y="203"/>
                  <a:pt x="39" y="212"/>
                  <a:pt x="39" y="222"/>
                </a:cubicBezTo>
                <a:cubicBezTo>
                  <a:pt x="0" y="235"/>
                  <a:pt x="0" y="235"/>
                  <a:pt x="0" y="235"/>
                </a:cubicBezTo>
                <a:cubicBezTo>
                  <a:pt x="2" y="264"/>
                  <a:pt x="2" y="264"/>
                  <a:pt x="2" y="264"/>
                </a:cubicBezTo>
                <a:cubicBezTo>
                  <a:pt x="42" y="272"/>
                  <a:pt x="42" y="272"/>
                  <a:pt x="42" y="272"/>
                </a:cubicBezTo>
                <a:cubicBezTo>
                  <a:pt x="44" y="280"/>
                  <a:pt x="46" y="288"/>
                  <a:pt x="49" y="296"/>
                </a:cubicBezTo>
                <a:cubicBezTo>
                  <a:pt x="17" y="323"/>
                  <a:pt x="17" y="323"/>
                  <a:pt x="17" y="323"/>
                </a:cubicBezTo>
                <a:cubicBezTo>
                  <a:pt x="31" y="349"/>
                  <a:pt x="31" y="349"/>
                  <a:pt x="31" y="349"/>
                </a:cubicBezTo>
                <a:cubicBezTo>
                  <a:pt x="71" y="341"/>
                  <a:pt x="71" y="341"/>
                  <a:pt x="71" y="341"/>
                </a:cubicBezTo>
                <a:cubicBezTo>
                  <a:pt x="76" y="349"/>
                  <a:pt x="82" y="356"/>
                  <a:pt x="88" y="363"/>
                </a:cubicBezTo>
                <a:cubicBezTo>
                  <a:pt x="70" y="399"/>
                  <a:pt x="70" y="399"/>
                  <a:pt x="70" y="399"/>
                </a:cubicBezTo>
                <a:cubicBezTo>
                  <a:pt x="92" y="419"/>
                  <a:pt x="92" y="419"/>
                  <a:pt x="92" y="419"/>
                </a:cubicBezTo>
                <a:cubicBezTo>
                  <a:pt x="126" y="396"/>
                  <a:pt x="126" y="396"/>
                  <a:pt x="126" y="396"/>
                </a:cubicBezTo>
                <a:cubicBezTo>
                  <a:pt x="133" y="400"/>
                  <a:pt x="140" y="404"/>
                  <a:pt x="147" y="408"/>
                </a:cubicBezTo>
                <a:cubicBezTo>
                  <a:pt x="144" y="449"/>
                  <a:pt x="144" y="449"/>
                  <a:pt x="144" y="449"/>
                </a:cubicBezTo>
                <a:cubicBezTo>
                  <a:pt x="172" y="458"/>
                  <a:pt x="172" y="458"/>
                  <a:pt x="172" y="458"/>
                </a:cubicBezTo>
                <a:cubicBezTo>
                  <a:pt x="195" y="424"/>
                  <a:pt x="195" y="424"/>
                  <a:pt x="195" y="424"/>
                </a:cubicBezTo>
                <a:cubicBezTo>
                  <a:pt x="204" y="426"/>
                  <a:pt x="213" y="427"/>
                  <a:pt x="222" y="428"/>
                </a:cubicBezTo>
                <a:cubicBezTo>
                  <a:pt x="235" y="467"/>
                  <a:pt x="235" y="467"/>
                  <a:pt x="235" y="467"/>
                </a:cubicBezTo>
                <a:cubicBezTo>
                  <a:pt x="264" y="464"/>
                  <a:pt x="264" y="464"/>
                  <a:pt x="264" y="464"/>
                </a:cubicBezTo>
                <a:cubicBezTo>
                  <a:pt x="272" y="424"/>
                  <a:pt x="272" y="424"/>
                  <a:pt x="272" y="424"/>
                </a:cubicBezTo>
                <a:cubicBezTo>
                  <a:pt x="280" y="423"/>
                  <a:pt x="288" y="421"/>
                  <a:pt x="296" y="418"/>
                </a:cubicBezTo>
                <a:cubicBezTo>
                  <a:pt x="323" y="449"/>
                  <a:pt x="323" y="449"/>
                  <a:pt x="323" y="449"/>
                </a:cubicBezTo>
                <a:cubicBezTo>
                  <a:pt x="349" y="436"/>
                  <a:pt x="349" y="436"/>
                  <a:pt x="349" y="436"/>
                </a:cubicBezTo>
                <a:cubicBezTo>
                  <a:pt x="341" y="396"/>
                  <a:pt x="341" y="396"/>
                  <a:pt x="341" y="396"/>
                </a:cubicBezTo>
                <a:cubicBezTo>
                  <a:pt x="349" y="391"/>
                  <a:pt x="356" y="385"/>
                  <a:pt x="363" y="379"/>
                </a:cubicBezTo>
                <a:cubicBezTo>
                  <a:pt x="399" y="397"/>
                  <a:pt x="399" y="397"/>
                  <a:pt x="399" y="397"/>
                </a:cubicBezTo>
                <a:cubicBezTo>
                  <a:pt x="419" y="375"/>
                  <a:pt x="419" y="375"/>
                  <a:pt x="419" y="375"/>
                </a:cubicBezTo>
                <a:cubicBezTo>
                  <a:pt x="396" y="341"/>
                  <a:pt x="396" y="341"/>
                  <a:pt x="396" y="341"/>
                </a:cubicBezTo>
                <a:cubicBezTo>
                  <a:pt x="400" y="334"/>
                  <a:pt x="405" y="327"/>
                  <a:pt x="408" y="320"/>
                </a:cubicBezTo>
                <a:cubicBezTo>
                  <a:pt x="449" y="323"/>
                  <a:pt x="449" y="323"/>
                  <a:pt x="449" y="323"/>
                </a:cubicBezTo>
                <a:cubicBezTo>
                  <a:pt x="459" y="295"/>
                  <a:pt x="459" y="295"/>
                  <a:pt x="459" y="295"/>
                </a:cubicBezTo>
                <a:cubicBezTo>
                  <a:pt x="425" y="272"/>
                  <a:pt x="425" y="272"/>
                  <a:pt x="425" y="272"/>
                </a:cubicBezTo>
                <a:cubicBezTo>
                  <a:pt x="426" y="263"/>
                  <a:pt x="428" y="254"/>
                  <a:pt x="428" y="245"/>
                </a:cubicBezTo>
                <a:close/>
                <a:moveTo>
                  <a:pt x="233" y="383"/>
                </a:moveTo>
                <a:cubicBezTo>
                  <a:pt x="151" y="383"/>
                  <a:pt x="84" y="316"/>
                  <a:pt x="84" y="233"/>
                </a:cubicBezTo>
                <a:cubicBezTo>
                  <a:pt x="84" y="150"/>
                  <a:pt x="151" y="83"/>
                  <a:pt x="233" y="83"/>
                </a:cubicBezTo>
                <a:cubicBezTo>
                  <a:pt x="316" y="83"/>
                  <a:pt x="383" y="150"/>
                  <a:pt x="383" y="233"/>
                </a:cubicBezTo>
                <a:cubicBezTo>
                  <a:pt x="383" y="316"/>
                  <a:pt x="316" y="383"/>
                  <a:pt x="233" y="38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0" name="Oval 49"/>
          <p:cNvSpPr/>
          <p:nvPr/>
        </p:nvSpPr>
        <p:spPr>
          <a:xfrm>
            <a:off x="4503882" y="7317807"/>
            <a:ext cx="1166159" cy="1166159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1" name="Freeform 60"/>
          <p:cNvSpPr>
            <a:spLocks noEditPoints="1"/>
          </p:cNvSpPr>
          <p:nvPr/>
        </p:nvSpPr>
        <p:spPr bwMode="auto">
          <a:xfrm>
            <a:off x="14313568" y="6477337"/>
            <a:ext cx="3527424" cy="3524612"/>
          </a:xfrm>
          <a:custGeom>
            <a:avLst/>
            <a:gdLst>
              <a:gd name="T0" fmla="*/ 467 w 467"/>
              <a:gd name="T1" fmla="*/ 232 h 467"/>
              <a:gd name="T2" fmla="*/ 425 w 467"/>
              <a:gd name="T3" fmla="*/ 195 h 467"/>
              <a:gd name="T4" fmla="*/ 449 w 467"/>
              <a:gd name="T5" fmla="*/ 144 h 467"/>
              <a:gd name="T6" fmla="*/ 396 w 467"/>
              <a:gd name="T7" fmla="*/ 126 h 467"/>
              <a:gd name="T8" fmla="*/ 397 w 467"/>
              <a:gd name="T9" fmla="*/ 67 h 467"/>
              <a:gd name="T10" fmla="*/ 341 w 467"/>
              <a:gd name="T11" fmla="*/ 71 h 467"/>
              <a:gd name="T12" fmla="*/ 323 w 467"/>
              <a:gd name="T13" fmla="*/ 18 h 467"/>
              <a:gd name="T14" fmla="*/ 272 w 467"/>
              <a:gd name="T15" fmla="*/ 42 h 467"/>
              <a:gd name="T16" fmla="*/ 232 w 467"/>
              <a:gd name="T17" fmla="*/ 0 h 467"/>
              <a:gd name="T18" fmla="*/ 195 w 467"/>
              <a:gd name="T19" fmla="*/ 42 h 467"/>
              <a:gd name="T20" fmla="*/ 144 w 467"/>
              <a:gd name="T21" fmla="*/ 17 h 467"/>
              <a:gd name="T22" fmla="*/ 126 w 467"/>
              <a:gd name="T23" fmla="*/ 71 h 467"/>
              <a:gd name="T24" fmla="*/ 68 w 467"/>
              <a:gd name="T25" fmla="*/ 69 h 467"/>
              <a:gd name="T26" fmla="*/ 71 w 467"/>
              <a:gd name="T27" fmla="*/ 125 h 467"/>
              <a:gd name="T28" fmla="*/ 18 w 467"/>
              <a:gd name="T29" fmla="*/ 144 h 467"/>
              <a:gd name="T30" fmla="*/ 42 w 467"/>
              <a:gd name="T31" fmla="*/ 194 h 467"/>
              <a:gd name="T32" fmla="*/ 0 w 467"/>
              <a:gd name="T33" fmla="*/ 235 h 467"/>
              <a:gd name="T34" fmla="*/ 42 w 467"/>
              <a:gd name="T35" fmla="*/ 272 h 467"/>
              <a:gd name="T36" fmla="*/ 17 w 467"/>
              <a:gd name="T37" fmla="*/ 323 h 467"/>
              <a:gd name="T38" fmla="*/ 71 w 467"/>
              <a:gd name="T39" fmla="*/ 341 h 467"/>
              <a:gd name="T40" fmla="*/ 70 w 467"/>
              <a:gd name="T41" fmla="*/ 399 h 467"/>
              <a:gd name="T42" fmla="*/ 126 w 467"/>
              <a:gd name="T43" fmla="*/ 396 h 467"/>
              <a:gd name="T44" fmla="*/ 144 w 467"/>
              <a:gd name="T45" fmla="*/ 449 h 467"/>
              <a:gd name="T46" fmla="*/ 195 w 467"/>
              <a:gd name="T47" fmla="*/ 424 h 467"/>
              <a:gd name="T48" fmla="*/ 235 w 467"/>
              <a:gd name="T49" fmla="*/ 467 h 467"/>
              <a:gd name="T50" fmla="*/ 272 w 467"/>
              <a:gd name="T51" fmla="*/ 424 h 467"/>
              <a:gd name="T52" fmla="*/ 323 w 467"/>
              <a:gd name="T53" fmla="*/ 449 h 467"/>
              <a:gd name="T54" fmla="*/ 341 w 467"/>
              <a:gd name="T55" fmla="*/ 396 h 467"/>
              <a:gd name="T56" fmla="*/ 399 w 467"/>
              <a:gd name="T57" fmla="*/ 397 h 467"/>
              <a:gd name="T58" fmla="*/ 396 w 467"/>
              <a:gd name="T59" fmla="*/ 341 h 467"/>
              <a:gd name="T60" fmla="*/ 449 w 467"/>
              <a:gd name="T61" fmla="*/ 323 h 467"/>
              <a:gd name="T62" fmla="*/ 425 w 467"/>
              <a:gd name="T63" fmla="*/ 272 h 467"/>
              <a:gd name="T64" fmla="*/ 233 w 467"/>
              <a:gd name="T65" fmla="*/ 383 h 467"/>
              <a:gd name="T66" fmla="*/ 233 w 467"/>
              <a:gd name="T67" fmla="*/ 83 h 467"/>
              <a:gd name="T68" fmla="*/ 233 w 467"/>
              <a:gd name="T69" fmla="*/ 383 h 4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467" h="467">
                <a:moveTo>
                  <a:pt x="428" y="245"/>
                </a:moveTo>
                <a:cubicBezTo>
                  <a:pt x="467" y="232"/>
                  <a:pt x="467" y="232"/>
                  <a:pt x="467" y="232"/>
                </a:cubicBezTo>
                <a:cubicBezTo>
                  <a:pt x="465" y="202"/>
                  <a:pt x="465" y="202"/>
                  <a:pt x="465" y="202"/>
                </a:cubicBezTo>
                <a:cubicBezTo>
                  <a:pt x="425" y="195"/>
                  <a:pt x="425" y="195"/>
                  <a:pt x="425" y="195"/>
                </a:cubicBezTo>
                <a:cubicBezTo>
                  <a:pt x="423" y="187"/>
                  <a:pt x="421" y="179"/>
                  <a:pt x="418" y="171"/>
                </a:cubicBezTo>
                <a:cubicBezTo>
                  <a:pt x="449" y="144"/>
                  <a:pt x="449" y="144"/>
                  <a:pt x="449" y="144"/>
                </a:cubicBezTo>
                <a:cubicBezTo>
                  <a:pt x="436" y="117"/>
                  <a:pt x="436" y="117"/>
                  <a:pt x="436" y="117"/>
                </a:cubicBezTo>
                <a:cubicBezTo>
                  <a:pt x="396" y="126"/>
                  <a:pt x="396" y="126"/>
                  <a:pt x="396" y="126"/>
                </a:cubicBezTo>
                <a:cubicBezTo>
                  <a:pt x="391" y="118"/>
                  <a:pt x="385" y="111"/>
                  <a:pt x="379" y="104"/>
                </a:cubicBezTo>
                <a:cubicBezTo>
                  <a:pt x="397" y="67"/>
                  <a:pt x="397" y="67"/>
                  <a:pt x="397" y="67"/>
                </a:cubicBezTo>
                <a:cubicBezTo>
                  <a:pt x="375" y="48"/>
                  <a:pt x="375" y="48"/>
                  <a:pt x="375" y="48"/>
                </a:cubicBezTo>
                <a:cubicBezTo>
                  <a:pt x="341" y="71"/>
                  <a:pt x="341" y="71"/>
                  <a:pt x="341" y="71"/>
                </a:cubicBezTo>
                <a:cubicBezTo>
                  <a:pt x="334" y="66"/>
                  <a:pt x="327" y="62"/>
                  <a:pt x="320" y="58"/>
                </a:cubicBezTo>
                <a:cubicBezTo>
                  <a:pt x="323" y="18"/>
                  <a:pt x="323" y="18"/>
                  <a:pt x="323" y="18"/>
                </a:cubicBezTo>
                <a:cubicBezTo>
                  <a:pt x="295" y="8"/>
                  <a:pt x="295" y="8"/>
                  <a:pt x="295" y="8"/>
                </a:cubicBezTo>
                <a:cubicBezTo>
                  <a:pt x="272" y="42"/>
                  <a:pt x="272" y="42"/>
                  <a:pt x="272" y="42"/>
                </a:cubicBezTo>
                <a:cubicBezTo>
                  <a:pt x="263" y="40"/>
                  <a:pt x="254" y="39"/>
                  <a:pt x="245" y="39"/>
                </a:cubicBezTo>
                <a:cubicBezTo>
                  <a:pt x="232" y="0"/>
                  <a:pt x="232" y="0"/>
                  <a:pt x="232" y="0"/>
                </a:cubicBezTo>
                <a:cubicBezTo>
                  <a:pt x="203" y="2"/>
                  <a:pt x="203" y="2"/>
                  <a:pt x="203" y="2"/>
                </a:cubicBezTo>
                <a:cubicBezTo>
                  <a:pt x="195" y="42"/>
                  <a:pt x="195" y="42"/>
                  <a:pt x="195" y="42"/>
                </a:cubicBezTo>
                <a:cubicBezTo>
                  <a:pt x="187" y="44"/>
                  <a:pt x="179" y="46"/>
                  <a:pt x="171" y="49"/>
                </a:cubicBezTo>
                <a:cubicBezTo>
                  <a:pt x="144" y="17"/>
                  <a:pt x="144" y="17"/>
                  <a:pt x="144" y="17"/>
                </a:cubicBezTo>
                <a:cubicBezTo>
                  <a:pt x="117" y="30"/>
                  <a:pt x="117" y="30"/>
                  <a:pt x="117" y="30"/>
                </a:cubicBezTo>
                <a:cubicBezTo>
                  <a:pt x="126" y="71"/>
                  <a:pt x="126" y="71"/>
                  <a:pt x="126" y="71"/>
                </a:cubicBezTo>
                <a:cubicBezTo>
                  <a:pt x="118" y="76"/>
                  <a:pt x="111" y="81"/>
                  <a:pt x="104" y="87"/>
                </a:cubicBezTo>
                <a:cubicBezTo>
                  <a:pt x="68" y="69"/>
                  <a:pt x="68" y="69"/>
                  <a:pt x="68" y="69"/>
                </a:cubicBezTo>
                <a:cubicBezTo>
                  <a:pt x="48" y="92"/>
                  <a:pt x="48" y="92"/>
                  <a:pt x="48" y="92"/>
                </a:cubicBezTo>
                <a:cubicBezTo>
                  <a:pt x="71" y="125"/>
                  <a:pt x="71" y="125"/>
                  <a:pt x="71" y="125"/>
                </a:cubicBezTo>
                <a:cubicBezTo>
                  <a:pt x="67" y="132"/>
                  <a:pt x="62" y="139"/>
                  <a:pt x="59" y="147"/>
                </a:cubicBezTo>
                <a:cubicBezTo>
                  <a:pt x="18" y="144"/>
                  <a:pt x="18" y="144"/>
                  <a:pt x="18" y="144"/>
                </a:cubicBezTo>
                <a:cubicBezTo>
                  <a:pt x="8" y="172"/>
                  <a:pt x="8" y="172"/>
                  <a:pt x="8" y="172"/>
                </a:cubicBezTo>
                <a:cubicBezTo>
                  <a:pt x="42" y="194"/>
                  <a:pt x="42" y="194"/>
                  <a:pt x="42" y="194"/>
                </a:cubicBezTo>
                <a:cubicBezTo>
                  <a:pt x="41" y="203"/>
                  <a:pt x="39" y="212"/>
                  <a:pt x="39" y="222"/>
                </a:cubicBezTo>
                <a:cubicBezTo>
                  <a:pt x="0" y="235"/>
                  <a:pt x="0" y="235"/>
                  <a:pt x="0" y="235"/>
                </a:cubicBezTo>
                <a:cubicBezTo>
                  <a:pt x="2" y="264"/>
                  <a:pt x="2" y="264"/>
                  <a:pt x="2" y="264"/>
                </a:cubicBezTo>
                <a:cubicBezTo>
                  <a:pt x="42" y="272"/>
                  <a:pt x="42" y="272"/>
                  <a:pt x="42" y="272"/>
                </a:cubicBezTo>
                <a:cubicBezTo>
                  <a:pt x="44" y="280"/>
                  <a:pt x="46" y="288"/>
                  <a:pt x="49" y="296"/>
                </a:cubicBezTo>
                <a:cubicBezTo>
                  <a:pt x="17" y="323"/>
                  <a:pt x="17" y="323"/>
                  <a:pt x="17" y="323"/>
                </a:cubicBezTo>
                <a:cubicBezTo>
                  <a:pt x="31" y="349"/>
                  <a:pt x="31" y="349"/>
                  <a:pt x="31" y="349"/>
                </a:cubicBezTo>
                <a:cubicBezTo>
                  <a:pt x="71" y="341"/>
                  <a:pt x="71" y="341"/>
                  <a:pt x="71" y="341"/>
                </a:cubicBezTo>
                <a:cubicBezTo>
                  <a:pt x="76" y="349"/>
                  <a:pt x="82" y="356"/>
                  <a:pt x="88" y="363"/>
                </a:cubicBezTo>
                <a:cubicBezTo>
                  <a:pt x="70" y="399"/>
                  <a:pt x="70" y="399"/>
                  <a:pt x="70" y="399"/>
                </a:cubicBezTo>
                <a:cubicBezTo>
                  <a:pt x="92" y="419"/>
                  <a:pt x="92" y="419"/>
                  <a:pt x="92" y="419"/>
                </a:cubicBezTo>
                <a:cubicBezTo>
                  <a:pt x="126" y="396"/>
                  <a:pt x="126" y="396"/>
                  <a:pt x="126" y="396"/>
                </a:cubicBezTo>
                <a:cubicBezTo>
                  <a:pt x="133" y="400"/>
                  <a:pt x="140" y="404"/>
                  <a:pt x="147" y="408"/>
                </a:cubicBezTo>
                <a:cubicBezTo>
                  <a:pt x="144" y="449"/>
                  <a:pt x="144" y="449"/>
                  <a:pt x="144" y="449"/>
                </a:cubicBezTo>
                <a:cubicBezTo>
                  <a:pt x="172" y="458"/>
                  <a:pt x="172" y="458"/>
                  <a:pt x="172" y="458"/>
                </a:cubicBezTo>
                <a:cubicBezTo>
                  <a:pt x="195" y="424"/>
                  <a:pt x="195" y="424"/>
                  <a:pt x="195" y="424"/>
                </a:cubicBezTo>
                <a:cubicBezTo>
                  <a:pt x="204" y="426"/>
                  <a:pt x="213" y="427"/>
                  <a:pt x="222" y="428"/>
                </a:cubicBezTo>
                <a:cubicBezTo>
                  <a:pt x="235" y="467"/>
                  <a:pt x="235" y="467"/>
                  <a:pt x="235" y="467"/>
                </a:cubicBezTo>
                <a:cubicBezTo>
                  <a:pt x="264" y="464"/>
                  <a:pt x="264" y="464"/>
                  <a:pt x="264" y="464"/>
                </a:cubicBezTo>
                <a:cubicBezTo>
                  <a:pt x="272" y="424"/>
                  <a:pt x="272" y="424"/>
                  <a:pt x="272" y="424"/>
                </a:cubicBezTo>
                <a:cubicBezTo>
                  <a:pt x="280" y="423"/>
                  <a:pt x="288" y="421"/>
                  <a:pt x="296" y="418"/>
                </a:cubicBezTo>
                <a:cubicBezTo>
                  <a:pt x="323" y="449"/>
                  <a:pt x="323" y="449"/>
                  <a:pt x="323" y="449"/>
                </a:cubicBezTo>
                <a:cubicBezTo>
                  <a:pt x="349" y="436"/>
                  <a:pt x="349" y="436"/>
                  <a:pt x="349" y="436"/>
                </a:cubicBezTo>
                <a:cubicBezTo>
                  <a:pt x="341" y="396"/>
                  <a:pt x="341" y="396"/>
                  <a:pt x="341" y="396"/>
                </a:cubicBezTo>
                <a:cubicBezTo>
                  <a:pt x="349" y="391"/>
                  <a:pt x="356" y="385"/>
                  <a:pt x="363" y="379"/>
                </a:cubicBezTo>
                <a:cubicBezTo>
                  <a:pt x="399" y="397"/>
                  <a:pt x="399" y="397"/>
                  <a:pt x="399" y="397"/>
                </a:cubicBezTo>
                <a:cubicBezTo>
                  <a:pt x="419" y="375"/>
                  <a:pt x="419" y="375"/>
                  <a:pt x="419" y="375"/>
                </a:cubicBezTo>
                <a:cubicBezTo>
                  <a:pt x="396" y="341"/>
                  <a:pt x="396" y="341"/>
                  <a:pt x="396" y="341"/>
                </a:cubicBezTo>
                <a:cubicBezTo>
                  <a:pt x="400" y="334"/>
                  <a:pt x="405" y="327"/>
                  <a:pt x="408" y="320"/>
                </a:cubicBezTo>
                <a:cubicBezTo>
                  <a:pt x="449" y="323"/>
                  <a:pt x="449" y="323"/>
                  <a:pt x="449" y="323"/>
                </a:cubicBezTo>
                <a:cubicBezTo>
                  <a:pt x="459" y="295"/>
                  <a:pt x="459" y="295"/>
                  <a:pt x="459" y="295"/>
                </a:cubicBezTo>
                <a:cubicBezTo>
                  <a:pt x="425" y="272"/>
                  <a:pt x="425" y="272"/>
                  <a:pt x="425" y="272"/>
                </a:cubicBezTo>
                <a:cubicBezTo>
                  <a:pt x="426" y="263"/>
                  <a:pt x="428" y="254"/>
                  <a:pt x="428" y="245"/>
                </a:cubicBezTo>
                <a:close/>
                <a:moveTo>
                  <a:pt x="233" y="383"/>
                </a:moveTo>
                <a:cubicBezTo>
                  <a:pt x="151" y="383"/>
                  <a:pt x="84" y="316"/>
                  <a:pt x="84" y="233"/>
                </a:cubicBezTo>
                <a:cubicBezTo>
                  <a:pt x="84" y="150"/>
                  <a:pt x="151" y="83"/>
                  <a:pt x="233" y="83"/>
                </a:cubicBezTo>
                <a:cubicBezTo>
                  <a:pt x="316" y="83"/>
                  <a:pt x="383" y="150"/>
                  <a:pt x="383" y="233"/>
                </a:cubicBezTo>
                <a:cubicBezTo>
                  <a:pt x="383" y="316"/>
                  <a:pt x="316" y="383"/>
                  <a:pt x="233" y="383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2" name="Oval 61"/>
          <p:cNvSpPr/>
          <p:nvPr/>
        </p:nvSpPr>
        <p:spPr>
          <a:xfrm>
            <a:off x="15494200" y="7656563"/>
            <a:ext cx="1166159" cy="1166159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6" name="Freeform 65"/>
          <p:cNvSpPr>
            <a:spLocks noEditPoints="1"/>
          </p:cNvSpPr>
          <p:nvPr/>
        </p:nvSpPr>
        <p:spPr bwMode="auto">
          <a:xfrm>
            <a:off x="17111073" y="4712282"/>
            <a:ext cx="3527424" cy="3524612"/>
          </a:xfrm>
          <a:custGeom>
            <a:avLst/>
            <a:gdLst>
              <a:gd name="T0" fmla="*/ 467 w 467"/>
              <a:gd name="T1" fmla="*/ 232 h 467"/>
              <a:gd name="T2" fmla="*/ 425 w 467"/>
              <a:gd name="T3" fmla="*/ 195 h 467"/>
              <a:gd name="T4" fmla="*/ 449 w 467"/>
              <a:gd name="T5" fmla="*/ 144 h 467"/>
              <a:gd name="T6" fmla="*/ 396 w 467"/>
              <a:gd name="T7" fmla="*/ 126 h 467"/>
              <a:gd name="T8" fmla="*/ 397 w 467"/>
              <a:gd name="T9" fmla="*/ 67 h 467"/>
              <a:gd name="T10" fmla="*/ 341 w 467"/>
              <a:gd name="T11" fmla="*/ 71 h 467"/>
              <a:gd name="T12" fmla="*/ 323 w 467"/>
              <a:gd name="T13" fmla="*/ 18 h 467"/>
              <a:gd name="T14" fmla="*/ 272 w 467"/>
              <a:gd name="T15" fmla="*/ 42 h 467"/>
              <a:gd name="T16" fmla="*/ 232 w 467"/>
              <a:gd name="T17" fmla="*/ 0 h 467"/>
              <a:gd name="T18" fmla="*/ 195 w 467"/>
              <a:gd name="T19" fmla="*/ 42 h 467"/>
              <a:gd name="T20" fmla="*/ 144 w 467"/>
              <a:gd name="T21" fmla="*/ 17 h 467"/>
              <a:gd name="T22" fmla="*/ 126 w 467"/>
              <a:gd name="T23" fmla="*/ 71 h 467"/>
              <a:gd name="T24" fmla="*/ 68 w 467"/>
              <a:gd name="T25" fmla="*/ 69 h 467"/>
              <a:gd name="T26" fmla="*/ 71 w 467"/>
              <a:gd name="T27" fmla="*/ 125 h 467"/>
              <a:gd name="T28" fmla="*/ 18 w 467"/>
              <a:gd name="T29" fmla="*/ 144 h 467"/>
              <a:gd name="T30" fmla="*/ 42 w 467"/>
              <a:gd name="T31" fmla="*/ 194 h 467"/>
              <a:gd name="T32" fmla="*/ 0 w 467"/>
              <a:gd name="T33" fmla="*/ 235 h 467"/>
              <a:gd name="T34" fmla="*/ 42 w 467"/>
              <a:gd name="T35" fmla="*/ 272 h 467"/>
              <a:gd name="T36" fmla="*/ 17 w 467"/>
              <a:gd name="T37" fmla="*/ 323 h 467"/>
              <a:gd name="T38" fmla="*/ 71 w 467"/>
              <a:gd name="T39" fmla="*/ 341 h 467"/>
              <a:gd name="T40" fmla="*/ 70 w 467"/>
              <a:gd name="T41" fmla="*/ 399 h 467"/>
              <a:gd name="T42" fmla="*/ 126 w 467"/>
              <a:gd name="T43" fmla="*/ 396 h 467"/>
              <a:gd name="T44" fmla="*/ 144 w 467"/>
              <a:gd name="T45" fmla="*/ 449 h 467"/>
              <a:gd name="T46" fmla="*/ 195 w 467"/>
              <a:gd name="T47" fmla="*/ 424 h 467"/>
              <a:gd name="T48" fmla="*/ 235 w 467"/>
              <a:gd name="T49" fmla="*/ 467 h 467"/>
              <a:gd name="T50" fmla="*/ 272 w 467"/>
              <a:gd name="T51" fmla="*/ 424 h 467"/>
              <a:gd name="T52" fmla="*/ 323 w 467"/>
              <a:gd name="T53" fmla="*/ 449 h 467"/>
              <a:gd name="T54" fmla="*/ 341 w 467"/>
              <a:gd name="T55" fmla="*/ 396 h 467"/>
              <a:gd name="T56" fmla="*/ 399 w 467"/>
              <a:gd name="T57" fmla="*/ 397 h 467"/>
              <a:gd name="T58" fmla="*/ 396 w 467"/>
              <a:gd name="T59" fmla="*/ 341 h 467"/>
              <a:gd name="T60" fmla="*/ 449 w 467"/>
              <a:gd name="T61" fmla="*/ 323 h 467"/>
              <a:gd name="T62" fmla="*/ 425 w 467"/>
              <a:gd name="T63" fmla="*/ 272 h 467"/>
              <a:gd name="T64" fmla="*/ 233 w 467"/>
              <a:gd name="T65" fmla="*/ 383 h 467"/>
              <a:gd name="T66" fmla="*/ 233 w 467"/>
              <a:gd name="T67" fmla="*/ 83 h 467"/>
              <a:gd name="T68" fmla="*/ 233 w 467"/>
              <a:gd name="T69" fmla="*/ 383 h 4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467" h="467">
                <a:moveTo>
                  <a:pt x="428" y="245"/>
                </a:moveTo>
                <a:cubicBezTo>
                  <a:pt x="467" y="232"/>
                  <a:pt x="467" y="232"/>
                  <a:pt x="467" y="232"/>
                </a:cubicBezTo>
                <a:cubicBezTo>
                  <a:pt x="465" y="202"/>
                  <a:pt x="465" y="202"/>
                  <a:pt x="465" y="202"/>
                </a:cubicBezTo>
                <a:cubicBezTo>
                  <a:pt x="425" y="195"/>
                  <a:pt x="425" y="195"/>
                  <a:pt x="425" y="195"/>
                </a:cubicBezTo>
                <a:cubicBezTo>
                  <a:pt x="423" y="187"/>
                  <a:pt x="421" y="179"/>
                  <a:pt x="418" y="171"/>
                </a:cubicBezTo>
                <a:cubicBezTo>
                  <a:pt x="449" y="144"/>
                  <a:pt x="449" y="144"/>
                  <a:pt x="449" y="144"/>
                </a:cubicBezTo>
                <a:cubicBezTo>
                  <a:pt x="436" y="117"/>
                  <a:pt x="436" y="117"/>
                  <a:pt x="436" y="117"/>
                </a:cubicBezTo>
                <a:cubicBezTo>
                  <a:pt x="396" y="126"/>
                  <a:pt x="396" y="126"/>
                  <a:pt x="396" y="126"/>
                </a:cubicBezTo>
                <a:cubicBezTo>
                  <a:pt x="391" y="118"/>
                  <a:pt x="385" y="111"/>
                  <a:pt x="379" y="104"/>
                </a:cubicBezTo>
                <a:cubicBezTo>
                  <a:pt x="397" y="67"/>
                  <a:pt x="397" y="67"/>
                  <a:pt x="397" y="67"/>
                </a:cubicBezTo>
                <a:cubicBezTo>
                  <a:pt x="375" y="48"/>
                  <a:pt x="375" y="48"/>
                  <a:pt x="375" y="48"/>
                </a:cubicBezTo>
                <a:cubicBezTo>
                  <a:pt x="341" y="71"/>
                  <a:pt x="341" y="71"/>
                  <a:pt x="341" y="71"/>
                </a:cubicBezTo>
                <a:cubicBezTo>
                  <a:pt x="334" y="66"/>
                  <a:pt x="327" y="62"/>
                  <a:pt x="320" y="58"/>
                </a:cubicBezTo>
                <a:cubicBezTo>
                  <a:pt x="323" y="18"/>
                  <a:pt x="323" y="18"/>
                  <a:pt x="323" y="18"/>
                </a:cubicBezTo>
                <a:cubicBezTo>
                  <a:pt x="295" y="8"/>
                  <a:pt x="295" y="8"/>
                  <a:pt x="295" y="8"/>
                </a:cubicBezTo>
                <a:cubicBezTo>
                  <a:pt x="272" y="42"/>
                  <a:pt x="272" y="42"/>
                  <a:pt x="272" y="42"/>
                </a:cubicBezTo>
                <a:cubicBezTo>
                  <a:pt x="263" y="40"/>
                  <a:pt x="254" y="39"/>
                  <a:pt x="245" y="39"/>
                </a:cubicBezTo>
                <a:cubicBezTo>
                  <a:pt x="232" y="0"/>
                  <a:pt x="232" y="0"/>
                  <a:pt x="232" y="0"/>
                </a:cubicBezTo>
                <a:cubicBezTo>
                  <a:pt x="203" y="2"/>
                  <a:pt x="203" y="2"/>
                  <a:pt x="203" y="2"/>
                </a:cubicBezTo>
                <a:cubicBezTo>
                  <a:pt x="195" y="42"/>
                  <a:pt x="195" y="42"/>
                  <a:pt x="195" y="42"/>
                </a:cubicBezTo>
                <a:cubicBezTo>
                  <a:pt x="187" y="44"/>
                  <a:pt x="179" y="46"/>
                  <a:pt x="171" y="49"/>
                </a:cubicBezTo>
                <a:cubicBezTo>
                  <a:pt x="144" y="17"/>
                  <a:pt x="144" y="17"/>
                  <a:pt x="144" y="17"/>
                </a:cubicBezTo>
                <a:cubicBezTo>
                  <a:pt x="117" y="30"/>
                  <a:pt x="117" y="30"/>
                  <a:pt x="117" y="30"/>
                </a:cubicBezTo>
                <a:cubicBezTo>
                  <a:pt x="126" y="71"/>
                  <a:pt x="126" y="71"/>
                  <a:pt x="126" y="71"/>
                </a:cubicBezTo>
                <a:cubicBezTo>
                  <a:pt x="118" y="76"/>
                  <a:pt x="111" y="81"/>
                  <a:pt x="104" y="87"/>
                </a:cubicBezTo>
                <a:cubicBezTo>
                  <a:pt x="68" y="69"/>
                  <a:pt x="68" y="69"/>
                  <a:pt x="68" y="69"/>
                </a:cubicBezTo>
                <a:cubicBezTo>
                  <a:pt x="48" y="92"/>
                  <a:pt x="48" y="92"/>
                  <a:pt x="48" y="92"/>
                </a:cubicBezTo>
                <a:cubicBezTo>
                  <a:pt x="71" y="125"/>
                  <a:pt x="71" y="125"/>
                  <a:pt x="71" y="125"/>
                </a:cubicBezTo>
                <a:cubicBezTo>
                  <a:pt x="67" y="132"/>
                  <a:pt x="62" y="139"/>
                  <a:pt x="59" y="147"/>
                </a:cubicBezTo>
                <a:cubicBezTo>
                  <a:pt x="18" y="144"/>
                  <a:pt x="18" y="144"/>
                  <a:pt x="18" y="144"/>
                </a:cubicBezTo>
                <a:cubicBezTo>
                  <a:pt x="8" y="172"/>
                  <a:pt x="8" y="172"/>
                  <a:pt x="8" y="172"/>
                </a:cubicBezTo>
                <a:cubicBezTo>
                  <a:pt x="42" y="194"/>
                  <a:pt x="42" y="194"/>
                  <a:pt x="42" y="194"/>
                </a:cubicBezTo>
                <a:cubicBezTo>
                  <a:pt x="41" y="203"/>
                  <a:pt x="39" y="212"/>
                  <a:pt x="39" y="222"/>
                </a:cubicBezTo>
                <a:cubicBezTo>
                  <a:pt x="0" y="235"/>
                  <a:pt x="0" y="235"/>
                  <a:pt x="0" y="235"/>
                </a:cubicBezTo>
                <a:cubicBezTo>
                  <a:pt x="2" y="264"/>
                  <a:pt x="2" y="264"/>
                  <a:pt x="2" y="264"/>
                </a:cubicBezTo>
                <a:cubicBezTo>
                  <a:pt x="42" y="272"/>
                  <a:pt x="42" y="272"/>
                  <a:pt x="42" y="272"/>
                </a:cubicBezTo>
                <a:cubicBezTo>
                  <a:pt x="44" y="280"/>
                  <a:pt x="46" y="288"/>
                  <a:pt x="49" y="296"/>
                </a:cubicBezTo>
                <a:cubicBezTo>
                  <a:pt x="17" y="323"/>
                  <a:pt x="17" y="323"/>
                  <a:pt x="17" y="323"/>
                </a:cubicBezTo>
                <a:cubicBezTo>
                  <a:pt x="31" y="349"/>
                  <a:pt x="31" y="349"/>
                  <a:pt x="31" y="349"/>
                </a:cubicBezTo>
                <a:cubicBezTo>
                  <a:pt x="71" y="341"/>
                  <a:pt x="71" y="341"/>
                  <a:pt x="71" y="341"/>
                </a:cubicBezTo>
                <a:cubicBezTo>
                  <a:pt x="76" y="349"/>
                  <a:pt x="82" y="356"/>
                  <a:pt x="88" y="363"/>
                </a:cubicBezTo>
                <a:cubicBezTo>
                  <a:pt x="70" y="399"/>
                  <a:pt x="70" y="399"/>
                  <a:pt x="70" y="399"/>
                </a:cubicBezTo>
                <a:cubicBezTo>
                  <a:pt x="92" y="419"/>
                  <a:pt x="92" y="419"/>
                  <a:pt x="92" y="419"/>
                </a:cubicBezTo>
                <a:cubicBezTo>
                  <a:pt x="126" y="396"/>
                  <a:pt x="126" y="396"/>
                  <a:pt x="126" y="396"/>
                </a:cubicBezTo>
                <a:cubicBezTo>
                  <a:pt x="133" y="400"/>
                  <a:pt x="140" y="404"/>
                  <a:pt x="147" y="408"/>
                </a:cubicBezTo>
                <a:cubicBezTo>
                  <a:pt x="144" y="449"/>
                  <a:pt x="144" y="449"/>
                  <a:pt x="144" y="449"/>
                </a:cubicBezTo>
                <a:cubicBezTo>
                  <a:pt x="172" y="458"/>
                  <a:pt x="172" y="458"/>
                  <a:pt x="172" y="458"/>
                </a:cubicBezTo>
                <a:cubicBezTo>
                  <a:pt x="195" y="424"/>
                  <a:pt x="195" y="424"/>
                  <a:pt x="195" y="424"/>
                </a:cubicBezTo>
                <a:cubicBezTo>
                  <a:pt x="204" y="426"/>
                  <a:pt x="213" y="427"/>
                  <a:pt x="222" y="428"/>
                </a:cubicBezTo>
                <a:cubicBezTo>
                  <a:pt x="235" y="467"/>
                  <a:pt x="235" y="467"/>
                  <a:pt x="235" y="467"/>
                </a:cubicBezTo>
                <a:cubicBezTo>
                  <a:pt x="264" y="464"/>
                  <a:pt x="264" y="464"/>
                  <a:pt x="264" y="464"/>
                </a:cubicBezTo>
                <a:cubicBezTo>
                  <a:pt x="272" y="424"/>
                  <a:pt x="272" y="424"/>
                  <a:pt x="272" y="424"/>
                </a:cubicBezTo>
                <a:cubicBezTo>
                  <a:pt x="280" y="423"/>
                  <a:pt x="288" y="421"/>
                  <a:pt x="296" y="418"/>
                </a:cubicBezTo>
                <a:cubicBezTo>
                  <a:pt x="323" y="449"/>
                  <a:pt x="323" y="449"/>
                  <a:pt x="323" y="449"/>
                </a:cubicBezTo>
                <a:cubicBezTo>
                  <a:pt x="349" y="436"/>
                  <a:pt x="349" y="436"/>
                  <a:pt x="349" y="436"/>
                </a:cubicBezTo>
                <a:cubicBezTo>
                  <a:pt x="341" y="396"/>
                  <a:pt x="341" y="396"/>
                  <a:pt x="341" y="396"/>
                </a:cubicBezTo>
                <a:cubicBezTo>
                  <a:pt x="349" y="391"/>
                  <a:pt x="356" y="385"/>
                  <a:pt x="363" y="379"/>
                </a:cubicBezTo>
                <a:cubicBezTo>
                  <a:pt x="399" y="397"/>
                  <a:pt x="399" y="397"/>
                  <a:pt x="399" y="397"/>
                </a:cubicBezTo>
                <a:cubicBezTo>
                  <a:pt x="419" y="375"/>
                  <a:pt x="419" y="375"/>
                  <a:pt x="419" y="375"/>
                </a:cubicBezTo>
                <a:cubicBezTo>
                  <a:pt x="396" y="341"/>
                  <a:pt x="396" y="341"/>
                  <a:pt x="396" y="341"/>
                </a:cubicBezTo>
                <a:cubicBezTo>
                  <a:pt x="400" y="334"/>
                  <a:pt x="405" y="327"/>
                  <a:pt x="408" y="320"/>
                </a:cubicBezTo>
                <a:cubicBezTo>
                  <a:pt x="449" y="323"/>
                  <a:pt x="449" y="323"/>
                  <a:pt x="449" y="323"/>
                </a:cubicBezTo>
                <a:cubicBezTo>
                  <a:pt x="459" y="295"/>
                  <a:pt x="459" y="295"/>
                  <a:pt x="459" y="295"/>
                </a:cubicBezTo>
                <a:cubicBezTo>
                  <a:pt x="425" y="272"/>
                  <a:pt x="425" y="272"/>
                  <a:pt x="425" y="272"/>
                </a:cubicBezTo>
                <a:cubicBezTo>
                  <a:pt x="426" y="263"/>
                  <a:pt x="428" y="254"/>
                  <a:pt x="428" y="245"/>
                </a:cubicBezTo>
                <a:close/>
                <a:moveTo>
                  <a:pt x="233" y="383"/>
                </a:moveTo>
                <a:cubicBezTo>
                  <a:pt x="151" y="383"/>
                  <a:pt x="84" y="316"/>
                  <a:pt x="84" y="233"/>
                </a:cubicBezTo>
                <a:cubicBezTo>
                  <a:pt x="84" y="150"/>
                  <a:pt x="151" y="83"/>
                  <a:pt x="233" y="83"/>
                </a:cubicBezTo>
                <a:cubicBezTo>
                  <a:pt x="316" y="83"/>
                  <a:pt x="383" y="150"/>
                  <a:pt x="383" y="233"/>
                </a:cubicBezTo>
                <a:cubicBezTo>
                  <a:pt x="383" y="316"/>
                  <a:pt x="316" y="383"/>
                  <a:pt x="233" y="383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7" name="Oval 66"/>
          <p:cNvSpPr/>
          <p:nvPr/>
        </p:nvSpPr>
        <p:spPr>
          <a:xfrm>
            <a:off x="18291705" y="5891508"/>
            <a:ext cx="1166159" cy="1166159"/>
          </a:xfrm>
          <a:prstGeom prst="ellipse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8" name="TextBox 67"/>
          <p:cNvSpPr txBox="1"/>
          <p:nvPr/>
        </p:nvSpPr>
        <p:spPr>
          <a:xfrm>
            <a:off x="-1" y="508608"/>
            <a:ext cx="24387175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a-IR" sz="9600" b="1" dirty="0">
                <a:effectLst>
                  <a:glow>
                    <a:srgbClr val="FF3399">
                      <a:alpha val="24000"/>
                    </a:srgbClr>
                  </a:glow>
                </a:effectLst>
                <a:latin typeface="Shabnam" panose="020B0603030804020204" pitchFamily="34" charset="-78"/>
                <a:cs typeface="Shabnam" panose="020B0603030804020204" pitchFamily="34" charset="-78"/>
              </a:rPr>
              <a:t>تیتر عنوان خود را وارد نمایید</a:t>
            </a:r>
            <a:endParaRPr lang="en-US" sz="9600" b="1" dirty="0">
              <a:solidFill>
                <a:srgbClr val="FF3399"/>
              </a:solidFill>
              <a:effectLst>
                <a:glow>
                  <a:srgbClr val="FF3399">
                    <a:alpha val="24000"/>
                  </a:srgbClr>
                </a:glow>
              </a:effectLst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69" name="TextBox 68"/>
          <p:cNvSpPr txBox="1"/>
          <p:nvPr/>
        </p:nvSpPr>
        <p:spPr>
          <a:xfrm>
            <a:off x="0" y="1912391"/>
            <a:ext cx="2438717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a-IR" sz="2400" dirty="0">
                <a:solidFill>
                  <a:srgbClr val="100F3D"/>
                </a:solidFill>
                <a:effectLst>
                  <a:glow>
                    <a:srgbClr val="FF3399">
                      <a:alpha val="24000"/>
                    </a:srgbClr>
                  </a:glow>
                </a:effectLst>
                <a:latin typeface="Vazir" panose="020B0603030804020204" pitchFamily="34" charset="-78"/>
                <a:cs typeface="Vazir" panose="020B0603030804020204" pitchFamily="34" charset="-78"/>
              </a:rPr>
              <a:t>زیر عنوان خود را در این قسمت بنویسید</a:t>
            </a:r>
            <a:endParaRPr lang="en-US" sz="2400" dirty="0">
              <a:solidFill>
                <a:srgbClr val="100F3D"/>
              </a:solidFill>
              <a:effectLst>
                <a:glow>
                  <a:srgbClr val="FF3399">
                    <a:alpha val="24000"/>
                  </a:srgbClr>
                </a:glow>
              </a:effectLst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  <p:grpSp>
        <p:nvGrpSpPr>
          <p:cNvPr id="70" name="Group 69"/>
          <p:cNvGrpSpPr/>
          <p:nvPr/>
        </p:nvGrpSpPr>
        <p:grpSpPr>
          <a:xfrm flipV="1">
            <a:off x="5438819" y="7929174"/>
            <a:ext cx="4588084" cy="3882743"/>
            <a:chOff x="6095913" y="3516301"/>
            <a:chExt cx="4588084" cy="3882743"/>
          </a:xfrm>
        </p:grpSpPr>
        <p:grpSp>
          <p:nvGrpSpPr>
            <p:cNvPr id="71" name="Group 70"/>
            <p:cNvGrpSpPr/>
            <p:nvPr/>
          </p:nvGrpSpPr>
          <p:grpSpPr>
            <a:xfrm>
              <a:off x="6095913" y="3516301"/>
              <a:ext cx="4588084" cy="1614826"/>
              <a:chOff x="3799661" y="10694418"/>
              <a:chExt cx="4588084" cy="1614826"/>
            </a:xfrm>
          </p:grpSpPr>
          <p:sp>
            <p:nvSpPr>
              <p:cNvPr id="75" name="TextBox 74"/>
              <p:cNvSpPr txBox="1"/>
              <p:nvPr/>
            </p:nvSpPr>
            <p:spPr>
              <a:xfrm flipV="1">
                <a:off x="3799661" y="11786024"/>
                <a:ext cx="4588084" cy="52322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fa-IR" sz="2800" b="1" dirty="0">
                    <a:solidFill>
                      <a:schemeClr val="accent1">
                        <a:lumMod val="50000"/>
                      </a:schemeClr>
                    </a:solidFill>
                    <a:effectLst>
                      <a:glow>
                        <a:srgbClr val="FF3399">
                          <a:alpha val="24000"/>
                        </a:srgbClr>
                      </a:glow>
                    </a:effectLst>
                    <a:latin typeface="Shabnam" panose="020B0603030804020204" pitchFamily="34" charset="-78"/>
                    <a:cs typeface="Shabnam" panose="020B0603030804020204" pitchFamily="34" charset="-78"/>
                  </a:rPr>
                  <a:t>تیتر عنوان را بنویسید</a:t>
                </a:r>
                <a:endParaRPr lang="en-US" sz="2800" b="1" dirty="0">
                  <a:solidFill>
                    <a:schemeClr val="accent1">
                      <a:lumMod val="50000"/>
                    </a:schemeClr>
                  </a:solidFill>
                  <a:effectLst>
                    <a:glow>
                      <a:srgbClr val="FF3399">
                        <a:alpha val="24000"/>
                      </a:srgbClr>
                    </a:glow>
                  </a:effectLst>
                  <a:latin typeface="Shabnam" panose="020B0603030804020204" pitchFamily="34" charset="-78"/>
                  <a:cs typeface="Shabnam" panose="020B0603030804020204" pitchFamily="34" charset="-78"/>
                </a:endParaRPr>
              </a:p>
            </p:txBody>
          </p:sp>
          <p:sp>
            <p:nvSpPr>
              <p:cNvPr id="76" name="TextBox 75"/>
              <p:cNvSpPr txBox="1"/>
              <p:nvPr/>
            </p:nvSpPr>
            <p:spPr>
              <a:xfrm flipV="1">
                <a:off x="4151397" y="10694418"/>
                <a:ext cx="3884612" cy="101566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 rtl="1">
                  <a:lnSpc>
                    <a:spcPct val="150000"/>
                  </a:lnSpc>
                </a:pPr>
                <a:r>
                  <a:rPr lang="fa-IR" sz="2000" dirty="0">
                    <a:solidFill>
                      <a:srgbClr val="16191F"/>
                    </a:solidFill>
                    <a:latin typeface="Vazir" panose="020B0603030804020204" pitchFamily="34" charset="-78"/>
                    <a:cs typeface="Vazir" panose="020B0603030804020204" pitchFamily="34" charset="-78"/>
                  </a:rPr>
                  <a:t>فروشگاه مینارو ارائه دهنده انواع فایل های کاربردی</a:t>
                </a:r>
                <a:endParaRPr lang="en-US" sz="1800" b="1" dirty="0">
                  <a:solidFill>
                    <a:schemeClr val="bg1">
                      <a:lumMod val="65000"/>
                    </a:schemeClr>
                  </a:solidFill>
                  <a:effectLst>
                    <a:glow>
                      <a:srgbClr val="FF3399">
                        <a:alpha val="24000"/>
                      </a:srgbClr>
                    </a:glow>
                  </a:effectLst>
                  <a:latin typeface="Lato" panose="020F0502020204030203" pitchFamily="34" charset="0"/>
                </a:endParaRPr>
              </a:p>
            </p:txBody>
          </p:sp>
        </p:grpSp>
        <p:grpSp>
          <p:nvGrpSpPr>
            <p:cNvPr id="72" name="Group 71"/>
            <p:cNvGrpSpPr/>
            <p:nvPr/>
          </p:nvGrpSpPr>
          <p:grpSpPr>
            <a:xfrm>
              <a:off x="8375176" y="5266665"/>
              <a:ext cx="214661" cy="2132379"/>
              <a:chOff x="9156226" y="5476215"/>
              <a:chExt cx="214661" cy="2132379"/>
            </a:xfrm>
          </p:grpSpPr>
          <p:cxnSp>
            <p:nvCxnSpPr>
              <p:cNvPr id="73" name="Straight Connector 72"/>
              <p:cNvCxnSpPr/>
              <p:nvPr/>
            </p:nvCxnSpPr>
            <p:spPr>
              <a:xfrm flipH="1">
                <a:off x="9249299" y="5607406"/>
                <a:ext cx="8804" cy="2001188"/>
              </a:xfrm>
              <a:prstGeom prst="line">
                <a:avLst/>
              </a:prstGeom>
              <a:ln>
                <a:solidFill>
                  <a:schemeClr val="bg1">
                    <a:lumMod val="65000"/>
                  </a:schemeClr>
                </a:solidFill>
                <a:prstDash val="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74" name="Oval 73"/>
              <p:cNvSpPr/>
              <p:nvPr/>
            </p:nvSpPr>
            <p:spPr>
              <a:xfrm>
                <a:off x="9156226" y="5476215"/>
                <a:ext cx="214661" cy="214661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77" name="Group 76"/>
          <p:cNvGrpSpPr/>
          <p:nvPr/>
        </p:nvGrpSpPr>
        <p:grpSpPr>
          <a:xfrm flipV="1">
            <a:off x="11034291" y="7929174"/>
            <a:ext cx="4588084" cy="3882743"/>
            <a:chOff x="6095913" y="3516301"/>
            <a:chExt cx="4588084" cy="3882743"/>
          </a:xfrm>
        </p:grpSpPr>
        <p:grpSp>
          <p:nvGrpSpPr>
            <p:cNvPr id="78" name="Group 77"/>
            <p:cNvGrpSpPr/>
            <p:nvPr/>
          </p:nvGrpSpPr>
          <p:grpSpPr>
            <a:xfrm>
              <a:off x="6095913" y="3516301"/>
              <a:ext cx="4588084" cy="1614826"/>
              <a:chOff x="3799661" y="10694418"/>
              <a:chExt cx="4588084" cy="1614826"/>
            </a:xfrm>
          </p:grpSpPr>
          <p:sp>
            <p:nvSpPr>
              <p:cNvPr id="82" name="TextBox 81"/>
              <p:cNvSpPr txBox="1"/>
              <p:nvPr/>
            </p:nvSpPr>
            <p:spPr>
              <a:xfrm flipV="1">
                <a:off x="3799661" y="11786024"/>
                <a:ext cx="4588084" cy="52322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fa-IR" sz="2800" b="1" dirty="0">
                    <a:solidFill>
                      <a:schemeClr val="accent1">
                        <a:lumMod val="50000"/>
                      </a:schemeClr>
                    </a:solidFill>
                    <a:effectLst>
                      <a:glow>
                        <a:srgbClr val="FF3399">
                          <a:alpha val="24000"/>
                        </a:srgbClr>
                      </a:glow>
                    </a:effectLst>
                    <a:latin typeface="Shabnam" panose="020B0603030804020204" pitchFamily="34" charset="-78"/>
                    <a:cs typeface="Shabnam" panose="020B0603030804020204" pitchFamily="34" charset="-78"/>
                  </a:rPr>
                  <a:t>تیتر عنوان را بنویسید</a:t>
                </a:r>
                <a:endParaRPr lang="en-US" sz="2800" b="1" dirty="0">
                  <a:solidFill>
                    <a:schemeClr val="accent1">
                      <a:lumMod val="50000"/>
                    </a:schemeClr>
                  </a:solidFill>
                  <a:effectLst>
                    <a:glow>
                      <a:srgbClr val="FF3399">
                        <a:alpha val="24000"/>
                      </a:srgbClr>
                    </a:glow>
                  </a:effectLst>
                  <a:latin typeface="Shabnam" panose="020B0603030804020204" pitchFamily="34" charset="-78"/>
                  <a:cs typeface="Shabnam" panose="020B0603030804020204" pitchFamily="34" charset="-78"/>
                </a:endParaRPr>
              </a:p>
            </p:txBody>
          </p:sp>
          <p:sp>
            <p:nvSpPr>
              <p:cNvPr id="83" name="TextBox 82"/>
              <p:cNvSpPr txBox="1"/>
              <p:nvPr/>
            </p:nvSpPr>
            <p:spPr>
              <a:xfrm flipV="1">
                <a:off x="4151397" y="10694418"/>
                <a:ext cx="3884612" cy="101566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 rtl="1">
                  <a:lnSpc>
                    <a:spcPct val="150000"/>
                  </a:lnSpc>
                </a:pPr>
                <a:r>
                  <a:rPr lang="fa-IR" sz="2000" dirty="0">
                    <a:solidFill>
                      <a:srgbClr val="16191F"/>
                    </a:solidFill>
                    <a:latin typeface="Vazir" panose="020B0603030804020204" pitchFamily="34" charset="-78"/>
                    <a:cs typeface="Vazir" panose="020B0603030804020204" pitchFamily="34" charset="-78"/>
                  </a:rPr>
                  <a:t>فروشگاه مینارو ارائه دهنده انواع فایل های کاربردی</a:t>
                </a:r>
                <a:endParaRPr lang="en-US" sz="1800" b="1" dirty="0">
                  <a:solidFill>
                    <a:schemeClr val="bg1">
                      <a:lumMod val="65000"/>
                    </a:schemeClr>
                  </a:solidFill>
                  <a:effectLst>
                    <a:glow>
                      <a:srgbClr val="FF3399">
                        <a:alpha val="24000"/>
                      </a:srgbClr>
                    </a:glow>
                  </a:effectLst>
                  <a:latin typeface="Lato" panose="020F0502020204030203" pitchFamily="34" charset="0"/>
                </a:endParaRPr>
              </a:p>
            </p:txBody>
          </p:sp>
        </p:grpSp>
        <p:grpSp>
          <p:nvGrpSpPr>
            <p:cNvPr id="79" name="Group 78"/>
            <p:cNvGrpSpPr/>
            <p:nvPr/>
          </p:nvGrpSpPr>
          <p:grpSpPr>
            <a:xfrm>
              <a:off x="8375176" y="5266665"/>
              <a:ext cx="214661" cy="2132379"/>
              <a:chOff x="9156226" y="5476215"/>
              <a:chExt cx="214661" cy="2132379"/>
            </a:xfrm>
          </p:grpSpPr>
          <p:cxnSp>
            <p:nvCxnSpPr>
              <p:cNvPr id="80" name="Straight Connector 79"/>
              <p:cNvCxnSpPr/>
              <p:nvPr/>
            </p:nvCxnSpPr>
            <p:spPr>
              <a:xfrm flipH="1">
                <a:off x="9249299" y="5607406"/>
                <a:ext cx="8804" cy="2001188"/>
              </a:xfrm>
              <a:prstGeom prst="line">
                <a:avLst/>
              </a:prstGeom>
              <a:ln>
                <a:solidFill>
                  <a:schemeClr val="bg1">
                    <a:lumMod val="65000"/>
                  </a:schemeClr>
                </a:solidFill>
                <a:prstDash val="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81" name="Oval 80"/>
              <p:cNvSpPr/>
              <p:nvPr/>
            </p:nvSpPr>
            <p:spPr>
              <a:xfrm>
                <a:off x="9156226" y="5476215"/>
                <a:ext cx="214661" cy="214661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98" name="Group 97"/>
          <p:cNvGrpSpPr/>
          <p:nvPr/>
        </p:nvGrpSpPr>
        <p:grpSpPr>
          <a:xfrm flipV="1">
            <a:off x="16629763" y="7929174"/>
            <a:ext cx="4588084" cy="3882743"/>
            <a:chOff x="6095913" y="3516301"/>
            <a:chExt cx="4588084" cy="3882743"/>
          </a:xfrm>
        </p:grpSpPr>
        <p:grpSp>
          <p:nvGrpSpPr>
            <p:cNvPr id="99" name="Group 98"/>
            <p:cNvGrpSpPr/>
            <p:nvPr/>
          </p:nvGrpSpPr>
          <p:grpSpPr>
            <a:xfrm>
              <a:off x="6095913" y="3516301"/>
              <a:ext cx="4588084" cy="1614826"/>
              <a:chOff x="3799661" y="10694418"/>
              <a:chExt cx="4588084" cy="1614826"/>
            </a:xfrm>
          </p:grpSpPr>
          <p:sp>
            <p:nvSpPr>
              <p:cNvPr id="103" name="TextBox 102"/>
              <p:cNvSpPr txBox="1"/>
              <p:nvPr/>
            </p:nvSpPr>
            <p:spPr>
              <a:xfrm flipV="1">
                <a:off x="3799661" y="11786024"/>
                <a:ext cx="4588084" cy="52322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fa-IR" sz="2800" b="1" dirty="0">
                    <a:solidFill>
                      <a:schemeClr val="accent1">
                        <a:lumMod val="50000"/>
                      </a:schemeClr>
                    </a:solidFill>
                    <a:effectLst>
                      <a:glow>
                        <a:srgbClr val="FF3399">
                          <a:alpha val="24000"/>
                        </a:srgbClr>
                      </a:glow>
                    </a:effectLst>
                    <a:latin typeface="Shabnam" panose="020B0603030804020204" pitchFamily="34" charset="-78"/>
                    <a:cs typeface="Shabnam" panose="020B0603030804020204" pitchFamily="34" charset="-78"/>
                  </a:rPr>
                  <a:t>تیتر عنوان را بنویسید</a:t>
                </a:r>
                <a:endParaRPr lang="en-US" sz="2800" b="1" dirty="0">
                  <a:solidFill>
                    <a:schemeClr val="accent1">
                      <a:lumMod val="50000"/>
                    </a:schemeClr>
                  </a:solidFill>
                  <a:effectLst>
                    <a:glow>
                      <a:srgbClr val="FF3399">
                        <a:alpha val="24000"/>
                      </a:srgbClr>
                    </a:glow>
                  </a:effectLst>
                  <a:latin typeface="Shabnam" panose="020B0603030804020204" pitchFamily="34" charset="-78"/>
                  <a:cs typeface="Shabnam" panose="020B0603030804020204" pitchFamily="34" charset="-78"/>
                </a:endParaRPr>
              </a:p>
            </p:txBody>
          </p:sp>
          <p:sp>
            <p:nvSpPr>
              <p:cNvPr id="104" name="TextBox 103"/>
              <p:cNvSpPr txBox="1"/>
              <p:nvPr/>
            </p:nvSpPr>
            <p:spPr>
              <a:xfrm flipV="1">
                <a:off x="4151397" y="10694418"/>
                <a:ext cx="3884612" cy="101566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 rtl="1">
                  <a:lnSpc>
                    <a:spcPct val="150000"/>
                  </a:lnSpc>
                </a:pPr>
                <a:r>
                  <a:rPr lang="fa-IR" sz="2000" dirty="0">
                    <a:solidFill>
                      <a:srgbClr val="16191F"/>
                    </a:solidFill>
                    <a:latin typeface="Vazir" panose="020B0603030804020204" pitchFamily="34" charset="-78"/>
                    <a:cs typeface="Vazir" panose="020B0603030804020204" pitchFamily="34" charset="-78"/>
                  </a:rPr>
                  <a:t>فروشگاه مینارو ارائه دهنده انواع فایل های کاربردی</a:t>
                </a:r>
                <a:endParaRPr lang="en-US" sz="1800" b="1" dirty="0">
                  <a:solidFill>
                    <a:schemeClr val="bg1">
                      <a:lumMod val="65000"/>
                    </a:schemeClr>
                  </a:solidFill>
                  <a:effectLst>
                    <a:glow>
                      <a:srgbClr val="FF3399">
                        <a:alpha val="24000"/>
                      </a:srgbClr>
                    </a:glow>
                  </a:effectLst>
                  <a:latin typeface="Lato" panose="020F0502020204030203" pitchFamily="34" charset="0"/>
                </a:endParaRPr>
              </a:p>
            </p:txBody>
          </p:sp>
        </p:grpSp>
        <p:grpSp>
          <p:nvGrpSpPr>
            <p:cNvPr id="100" name="Group 99"/>
            <p:cNvGrpSpPr/>
            <p:nvPr/>
          </p:nvGrpSpPr>
          <p:grpSpPr>
            <a:xfrm>
              <a:off x="8375176" y="5266665"/>
              <a:ext cx="214661" cy="2132379"/>
              <a:chOff x="9156226" y="5476215"/>
              <a:chExt cx="214661" cy="2132379"/>
            </a:xfrm>
          </p:grpSpPr>
          <p:cxnSp>
            <p:nvCxnSpPr>
              <p:cNvPr id="101" name="Straight Connector 100"/>
              <p:cNvCxnSpPr/>
              <p:nvPr/>
            </p:nvCxnSpPr>
            <p:spPr>
              <a:xfrm flipH="1">
                <a:off x="9249299" y="5607406"/>
                <a:ext cx="8804" cy="2001188"/>
              </a:xfrm>
              <a:prstGeom prst="line">
                <a:avLst/>
              </a:prstGeom>
              <a:ln>
                <a:solidFill>
                  <a:schemeClr val="bg1">
                    <a:lumMod val="65000"/>
                  </a:schemeClr>
                </a:solidFill>
                <a:prstDash val="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2" name="Oval 101"/>
              <p:cNvSpPr/>
              <p:nvPr/>
            </p:nvSpPr>
            <p:spPr>
              <a:xfrm>
                <a:off x="9156226" y="5476215"/>
                <a:ext cx="214661" cy="214661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57" name="Group 56"/>
          <p:cNvGrpSpPr/>
          <p:nvPr/>
        </p:nvGrpSpPr>
        <p:grpSpPr>
          <a:xfrm flipV="1">
            <a:off x="2671700" y="3200846"/>
            <a:ext cx="4588084" cy="2937735"/>
            <a:chOff x="6190295" y="6041133"/>
            <a:chExt cx="4588084" cy="2937735"/>
          </a:xfrm>
        </p:grpSpPr>
        <p:grpSp>
          <p:nvGrpSpPr>
            <p:cNvPr id="84" name="Group 83"/>
            <p:cNvGrpSpPr/>
            <p:nvPr/>
          </p:nvGrpSpPr>
          <p:grpSpPr>
            <a:xfrm>
              <a:off x="6190295" y="7364042"/>
              <a:ext cx="4588084" cy="1614826"/>
              <a:chOff x="3894043" y="14542159"/>
              <a:chExt cx="4588084" cy="1614826"/>
            </a:xfrm>
          </p:grpSpPr>
          <p:sp>
            <p:nvSpPr>
              <p:cNvPr id="88" name="TextBox 87"/>
              <p:cNvSpPr txBox="1"/>
              <p:nvPr/>
            </p:nvSpPr>
            <p:spPr>
              <a:xfrm flipV="1">
                <a:off x="3894043" y="15633765"/>
                <a:ext cx="4588084" cy="52322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fa-IR" sz="2800" b="1" dirty="0">
                    <a:solidFill>
                      <a:schemeClr val="accent1">
                        <a:lumMod val="50000"/>
                      </a:schemeClr>
                    </a:solidFill>
                    <a:effectLst>
                      <a:glow>
                        <a:srgbClr val="FF3399">
                          <a:alpha val="24000"/>
                        </a:srgbClr>
                      </a:glow>
                    </a:effectLst>
                    <a:latin typeface="Shabnam" panose="020B0603030804020204" pitchFamily="34" charset="-78"/>
                    <a:cs typeface="Shabnam" panose="020B0603030804020204" pitchFamily="34" charset="-78"/>
                  </a:rPr>
                  <a:t>تیتر عنوان را بنویسید</a:t>
                </a:r>
                <a:endParaRPr lang="en-US" sz="2800" b="1" dirty="0">
                  <a:solidFill>
                    <a:schemeClr val="accent1">
                      <a:lumMod val="50000"/>
                    </a:schemeClr>
                  </a:solidFill>
                  <a:effectLst>
                    <a:glow>
                      <a:srgbClr val="FF3399">
                        <a:alpha val="24000"/>
                      </a:srgbClr>
                    </a:glow>
                  </a:effectLst>
                  <a:latin typeface="Shabnam" panose="020B0603030804020204" pitchFamily="34" charset="-78"/>
                  <a:cs typeface="Shabnam" panose="020B0603030804020204" pitchFamily="34" charset="-78"/>
                </a:endParaRPr>
              </a:p>
            </p:txBody>
          </p:sp>
          <p:sp>
            <p:nvSpPr>
              <p:cNvPr id="89" name="TextBox 88"/>
              <p:cNvSpPr txBox="1"/>
              <p:nvPr/>
            </p:nvSpPr>
            <p:spPr>
              <a:xfrm flipV="1">
                <a:off x="4245779" y="14542159"/>
                <a:ext cx="3884612" cy="101566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 rtl="1">
                  <a:lnSpc>
                    <a:spcPct val="150000"/>
                  </a:lnSpc>
                </a:pPr>
                <a:r>
                  <a:rPr lang="fa-IR" sz="2000" dirty="0">
                    <a:solidFill>
                      <a:srgbClr val="16191F"/>
                    </a:solidFill>
                    <a:latin typeface="Vazir" panose="020B0603030804020204" pitchFamily="34" charset="-78"/>
                    <a:cs typeface="Vazir" panose="020B0603030804020204" pitchFamily="34" charset="-78"/>
                  </a:rPr>
                  <a:t>فروشگاه مینارو ارائه دهنده انواع فایل های کاربردی</a:t>
                </a:r>
                <a:endParaRPr lang="en-US" sz="1800" b="1" dirty="0">
                  <a:solidFill>
                    <a:schemeClr val="bg1">
                      <a:lumMod val="65000"/>
                    </a:schemeClr>
                  </a:solidFill>
                  <a:effectLst>
                    <a:glow>
                      <a:srgbClr val="FF3399">
                        <a:alpha val="24000"/>
                      </a:srgbClr>
                    </a:glow>
                  </a:effectLst>
                  <a:latin typeface="Lato" panose="020F0502020204030203" pitchFamily="34" charset="0"/>
                </a:endParaRPr>
              </a:p>
            </p:txBody>
          </p:sp>
        </p:grpSp>
        <p:grpSp>
          <p:nvGrpSpPr>
            <p:cNvPr id="85" name="Group 84"/>
            <p:cNvGrpSpPr/>
            <p:nvPr/>
          </p:nvGrpSpPr>
          <p:grpSpPr>
            <a:xfrm>
              <a:off x="8377031" y="6041133"/>
              <a:ext cx="214661" cy="1207651"/>
              <a:chOff x="9158081" y="6250683"/>
              <a:chExt cx="214661" cy="1207651"/>
            </a:xfrm>
          </p:grpSpPr>
          <p:cxnSp>
            <p:nvCxnSpPr>
              <p:cNvPr id="86" name="Straight Connector 85"/>
              <p:cNvCxnSpPr/>
              <p:nvPr/>
            </p:nvCxnSpPr>
            <p:spPr>
              <a:xfrm flipH="1">
                <a:off x="9246362" y="6250683"/>
                <a:ext cx="4938" cy="992989"/>
              </a:xfrm>
              <a:prstGeom prst="line">
                <a:avLst/>
              </a:prstGeom>
              <a:ln>
                <a:solidFill>
                  <a:schemeClr val="bg1">
                    <a:lumMod val="65000"/>
                  </a:schemeClr>
                </a:solidFill>
                <a:prstDash val="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87" name="Oval 86"/>
              <p:cNvSpPr/>
              <p:nvPr/>
            </p:nvSpPr>
            <p:spPr>
              <a:xfrm>
                <a:off x="9158081" y="7243673"/>
                <a:ext cx="214661" cy="214661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90" name="Group 89"/>
          <p:cNvGrpSpPr/>
          <p:nvPr/>
        </p:nvGrpSpPr>
        <p:grpSpPr>
          <a:xfrm flipV="1">
            <a:off x="8341546" y="3200846"/>
            <a:ext cx="4588084" cy="2937735"/>
            <a:chOff x="6190295" y="6041133"/>
            <a:chExt cx="4588084" cy="2937735"/>
          </a:xfrm>
        </p:grpSpPr>
        <p:grpSp>
          <p:nvGrpSpPr>
            <p:cNvPr id="91" name="Group 90"/>
            <p:cNvGrpSpPr/>
            <p:nvPr/>
          </p:nvGrpSpPr>
          <p:grpSpPr>
            <a:xfrm>
              <a:off x="6190295" y="7364042"/>
              <a:ext cx="4588084" cy="1614826"/>
              <a:chOff x="3894043" y="14542159"/>
              <a:chExt cx="4588084" cy="1614826"/>
            </a:xfrm>
          </p:grpSpPr>
          <p:sp>
            <p:nvSpPr>
              <p:cNvPr id="95" name="TextBox 94"/>
              <p:cNvSpPr txBox="1"/>
              <p:nvPr/>
            </p:nvSpPr>
            <p:spPr>
              <a:xfrm flipV="1">
                <a:off x="3894043" y="15633765"/>
                <a:ext cx="4588084" cy="52322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fa-IR" sz="2800" b="1" dirty="0">
                    <a:solidFill>
                      <a:schemeClr val="accent1">
                        <a:lumMod val="50000"/>
                      </a:schemeClr>
                    </a:solidFill>
                    <a:effectLst>
                      <a:glow>
                        <a:srgbClr val="FF3399">
                          <a:alpha val="24000"/>
                        </a:srgbClr>
                      </a:glow>
                    </a:effectLst>
                    <a:latin typeface="Shabnam" panose="020B0603030804020204" pitchFamily="34" charset="-78"/>
                    <a:cs typeface="Shabnam" panose="020B0603030804020204" pitchFamily="34" charset="-78"/>
                  </a:rPr>
                  <a:t>تیتر عنوان را بنویسید</a:t>
                </a:r>
                <a:endParaRPr lang="en-US" sz="2800" b="1" dirty="0">
                  <a:solidFill>
                    <a:schemeClr val="accent1">
                      <a:lumMod val="50000"/>
                    </a:schemeClr>
                  </a:solidFill>
                  <a:effectLst>
                    <a:glow>
                      <a:srgbClr val="FF3399">
                        <a:alpha val="24000"/>
                      </a:srgbClr>
                    </a:glow>
                  </a:effectLst>
                  <a:latin typeface="Shabnam" panose="020B0603030804020204" pitchFamily="34" charset="-78"/>
                  <a:cs typeface="Shabnam" panose="020B0603030804020204" pitchFamily="34" charset="-78"/>
                </a:endParaRPr>
              </a:p>
            </p:txBody>
          </p:sp>
          <p:sp>
            <p:nvSpPr>
              <p:cNvPr id="96" name="TextBox 95"/>
              <p:cNvSpPr txBox="1"/>
              <p:nvPr/>
            </p:nvSpPr>
            <p:spPr>
              <a:xfrm flipV="1">
                <a:off x="4245779" y="14542159"/>
                <a:ext cx="3884612" cy="101566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 rtl="1">
                  <a:lnSpc>
                    <a:spcPct val="150000"/>
                  </a:lnSpc>
                </a:pPr>
                <a:r>
                  <a:rPr lang="fa-IR" sz="2000" dirty="0">
                    <a:solidFill>
                      <a:srgbClr val="16191F"/>
                    </a:solidFill>
                    <a:latin typeface="Vazir" panose="020B0603030804020204" pitchFamily="34" charset="-78"/>
                    <a:cs typeface="Vazir" panose="020B0603030804020204" pitchFamily="34" charset="-78"/>
                  </a:rPr>
                  <a:t>فروشگاه مینارو ارائه دهنده انواع فایل های کاربردی</a:t>
                </a:r>
                <a:endParaRPr lang="en-US" sz="1800" b="1" dirty="0">
                  <a:solidFill>
                    <a:schemeClr val="bg1">
                      <a:lumMod val="65000"/>
                    </a:schemeClr>
                  </a:solidFill>
                  <a:effectLst>
                    <a:glow>
                      <a:srgbClr val="FF3399">
                        <a:alpha val="24000"/>
                      </a:srgbClr>
                    </a:glow>
                  </a:effectLst>
                  <a:latin typeface="Lato" panose="020F0502020204030203" pitchFamily="34" charset="0"/>
                </a:endParaRPr>
              </a:p>
            </p:txBody>
          </p:sp>
        </p:grpSp>
        <p:grpSp>
          <p:nvGrpSpPr>
            <p:cNvPr id="92" name="Group 91"/>
            <p:cNvGrpSpPr/>
            <p:nvPr/>
          </p:nvGrpSpPr>
          <p:grpSpPr>
            <a:xfrm>
              <a:off x="8377031" y="6041133"/>
              <a:ext cx="214661" cy="1207651"/>
              <a:chOff x="9158081" y="6250683"/>
              <a:chExt cx="214661" cy="1207651"/>
            </a:xfrm>
          </p:grpSpPr>
          <p:cxnSp>
            <p:nvCxnSpPr>
              <p:cNvPr id="93" name="Straight Connector 92"/>
              <p:cNvCxnSpPr/>
              <p:nvPr/>
            </p:nvCxnSpPr>
            <p:spPr>
              <a:xfrm flipH="1">
                <a:off x="9246362" y="6250683"/>
                <a:ext cx="4938" cy="992989"/>
              </a:xfrm>
              <a:prstGeom prst="line">
                <a:avLst/>
              </a:prstGeom>
              <a:ln>
                <a:solidFill>
                  <a:schemeClr val="bg1">
                    <a:lumMod val="65000"/>
                  </a:schemeClr>
                </a:solidFill>
                <a:prstDash val="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94" name="Oval 93"/>
              <p:cNvSpPr/>
              <p:nvPr/>
            </p:nvSpPr>
            <p:spPr>
              <a:xfrm>
                <a:off x="9158081" y="7243673"/>
                <a:ext cx="214661" cy="214661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97" name="Group 96"/>
          <p:cNvGrpSpPr/>
          <p:nvPr/>
        </p:nvGrpSpPr>
        <p:grpSpPr>
          <a:xfrm flipV="1">
            <a:off x="14011393" y="3200846"/>
            <a:ext cx="4588084" cy="2937735"/>
            <a:chOff x="6190295" y="6041133"/>
            <a:chExt cx="4588084" cy="2937735"/>
          </a:xfrm>
        </p:grpSpPr>
        <p:grpSp>
          <p:nvGrpSpPr>
            <p:cNvPr id="106" name="Group 105"/>
            <p:cNvGrpSpPr/>
            <p:nvPr/>
          </p:nvGrpSpPr>
          <p:grpSpPr>
            <a:xfrm>
              <a:off x="6190295" y="7364042"/>
              <a:ext cx="4588084" cy="1614826"/>
              <a:chOff x="3894043" y="14542159"/>
              <a:chExt cx="4588084" cy="1614826"/>
            </a:xfrm>
          </p:grpSpPr>
          <p:sp>
            <p:nvSpPr>
              <p:cNvPr id="110" name="TextBox 109"/>
              <p:cNvSpPr txBox="1"/>
              <p:nvPr/>
            </p:nvSpPr>
            <p:spPr>
              <a:xfrm flipV="1">
                <a:off x="3894043" y="15633765"/>
                <a:ext cx="4588084" cy="52322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fa-IR" sz="2800" b="1" dirty="0">
                    <a:solidFill>
                      <a:schemeClr val="accent1">
                        <a:lumMod val="50000"/>
                      </a:schemeClr>
                    </a:solidFill>
                    <a:effectLst>
                      <a:glow>
                        <a:srgbClr val="FF3399">
                          <a:alpha val="24000"/>
                        </a:srgbClr>
                      </a:glow>
                    </a:effectLst>
                    <a:latin typeface="Shabnam" panose="020B0603030804020204" pitchFamily="34" charset="-78"/>
                    <a:cs typeface="Shabnam" panose="020B0603030804020204" pitchFamily="34" charset="-78"/>
                  </a:rPr>
                  <a:t>تیتر عنوان را بنویسید</a:t>
                </a:r>
                <a:endParaRPr lang="en-US" sz="2800" b="1" dirty="0">
                  <a:solidFill>
                    <a:schemeClr val="accent1">
                      <a:lumMod val="50000"/>
                    </a:schemeClr>
                  </a:solidFill>
                  <a:effectLst>
                    <a:glow>
                      <a:srgbClr val="FF3399">
                        <a:alpha val="24000"/>
                      </a:srgbClr>
                    </a:glow>
                  </a:effectLst>
                  <a:latin typeface="Shabnam" panose="020B0603030804020204" pitchFamily="34" charset="-78"/>
                  <a:cs typeface="Shabnam" panose="020B0603030804020204" pitchFamily="34" charset="-78"/>
                </a:endParaRPr>
              </a:p>
            </p:txBody>
          </p:sp>
          <p:sp>
            <p:nvSpPr>
              <p:cNvPr id="111" name="TextBox 110"/>
              <p:cNvSpPr txBox="1"/>
              <p:nvPr/>
            </p:nvSpPr>
            <p:spPr>
              <a:xfrm flipV="1">
                <a:off x="4245779" y="14542159"/>
                <a:ext cx="3884612" cy="101566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 rtl="1">
                  <a:lnSpc>
                    <a:spcPct val="150000"/>
                  </a:lnSpc>
                </a:pPr>
                <a:r>
                  <a:rPr lang="fa-IR" sz="2000" dirty="0">
                    <a:solidFill>
                      <a:srgbClr val="16191F"/>
                    </a:solidFill>
                    <a:latin typeface="Vazir" panose="020B0603030804020204" pitchFamily="34" charset="-78"/>
                    <a:cs typeface="Vazir" panose="020B0603030804020204" pitchFamily="34" charset="-78"/>
                  </a:rPr>
                  <a:t>فروشگاه مینارو ارائه دهنده انواع فایل های کاربردی</a:t>
                </a:r>
                <a:endParaRPr lang="en-US" sz="1800" b="1" dirty="0">
                  <a:solidFill>
                    <a:schemeClr val="bg1">
                      <a:lumMod val="65000"/>
                    </a:schemeClr>
                  </a:solidFill>
                  <a:effectLst>
                    <a:glow>
                      <a:srgbClr val="FF3399">
                        <a:alpha val="24000"/>
                      </a:srgbClr>
                    </a:glow>
                  </a:effectLst>
                  <a:latin typeface="Lato" panose="020F0502020204030203" pitchFamily="34" charset="0"/>
                </a:endParaRPr>
              </a:p>
            </p:txBody>
          </p:sp>
        </p:grpSp>
        <p:grpSp>
          <p:nvGrpSpPr>
            <p:cNvPr id="107" name="Group 106"/>
            <p:cNvGrpSpPr/>
            <p:nvPr/>
          </p:nvGrpSpPr>
          <p:grpSpPr>
            <a:xfrm>
              <a:off x="8377031" y="6041133"/>
              <a:ext cx="214661" cy="1207651"/>
              <a:chOff x="9158081" y="6250683"/>
              <a:chExt cx="214661" cy="1207651"/>
            </a:xfrm>
          </p:grpSpPr>
          <p:cxnSp>
            <p:nvCxnSpPr>
              <p:cNvPr id="108" name="Straight Connector 107"/>
              <p:cNvCxnSpPr/>
              <p:nvPr/>
            </p:nvCxnSpPr>
            <p:spPr>
              <a:xfrm flipH="1">
                <a:off x="9246362" y="6250683"/>
                <a:ext cx="4938" cy="992989"/>
              </a:xfrm>
              <a:prstGeom prst="line">
                <a:avLst/>
              </a:prstGeom>
              <a:ln>
                <a:solidFill>
                  <a:schemeClr val="bg1">
                    <a:lumMod val="65000"/>
                  </a:schemeClr>
                </a:solidFill>
                <a:prstDash val="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9" name="Oval 108"/>
              <p:cNvSpPr/>
              <p:nvPr/>
            </p:nvSpPr>
            <p:spPr>
              <a:xfrm>
                <a:off x="9158081" y="7243673"/>
                <a:ext cx="214661" cy="214661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287347060"/>
      </p:ext>
    </p:extLst>
  </p:cSld>
  <p:clrMapOvr>
    <a:masterClrMapping/>
  </p:clrMapOvr>
  <p:transition spd="med">
    <p:pull dir="u"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grpId="0" nodeType="withEffect" p14:presetBounceEnd="83000">
                                      <p:stCondLst>
                                        <p:cond delay="0"/>
                                      </p:stCondLst>
                                      <p:iterate type="wd">
                                        <p:tmPct val="4000"/>
                                      </p:iterate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83000">
                                          <p:cBhvr additive="base">
                                            <p:cTn id="7" dur="1750" fill="hold"/>
                                            <p:tgtEl>
                                              <p:spTgt spid="6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83000">
                                          <p:cBhvr additive="base">
                                            <p:cTn id="8" dur="1750" fill="hold"/>
                                            <p:tgtEl>
                                              <p:spTgt spid="6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1" dur="500"/>
                                            <p:tgtEl>
                                              <p:spTgt spid="5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" presetID="31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" dur="500" fill="hold"/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" dur="500" fill="hold"/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" dur="500" fill="hold"/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" dur="500"/>
                                            <p:tgtEl>
                                              <p:spTgt spid="4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" presetID="31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0" dur="500" fill="hold"/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" dur="500" fill="hold"/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" dur="500" fill="hold"/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3" dur="500"/>
                                            <p:tgtEl>
                                              <p:spTgt spid="5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4" presetID="22" presetClass="entr" presetSubtype="1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26" dur="500"/>
                                            <p:tgtEl>
                                              <p:spTgt spid="7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" presetID="31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9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0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1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2" dur="500"/>
                                            <p:tgtEl>
                                              <p:spTgt spid="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3" presetID="31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5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6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7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8" dur="500"/>
                                            <p:tgtEl>
                                              <p:spTgt spid="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9" presetID="22" presetClass="entr" presetSubtype="4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41" dur="500"/>
                                            <p:tgtEl>
                                              <p:spTgt spid="9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2" presetID="31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4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4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5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6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7" dur="500"/>
                                            <p:tgtEl>
                                              <p:spTgt spid="1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8" presetID="31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0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1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2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3" dur="500"/>
                                            <p:tgtEl>
                                              <p:spTgt spid="1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4" presetID="22" presetClass="entr" presetSubtype="1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56" dur="500"/>
                                            <p:tgtEl>
                                              <p:spTgt spid="7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7" presetID="31" presetClass="entr" presetSubtype="0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9" dur="5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0" dur="5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1" dur="5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2" dur="500"/>
                                            <p:tgtEl>
                                              <p:spTgt spid="1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3" presetID="31" presetClass="entr" presetSubtype="0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6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5" dur="5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6" dur="5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7" dur="5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8" dur="500"/>
                                            <p:tgtEl>
                                              <p:spTgt spid="1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9" presetID="22" presetClass="entr" presetSubtype="4" fill="hold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71" dur="500"/>
                                            <p:tgtEl>
                                              <p:spTgt spid="9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2" presetID="31" presetClass="entr" presetSubtype="0" fill="hold" grpId="0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4" dur="500" fill="hold"/>
                                            <p:tgtEl>
                                              <p:spTgt spid="6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5" dur="500" fill="hold"/>
                                            <p:tgtEl>
                                              <p:spTgt spid="6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6" dur="500" fill="hold"/>
                                            <p:tgtEl>
                                              <p:spTgt spid="61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7" dur="500"/>
                                            <p:tgtEl>
                                              <p:spTgt spid="6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8" presetID="31" presetClass="entr" presetSubtype="0" fill="hold" grpId="0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7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0" dur="500" fill="hold"/>
                                            <p:tgtEl>
                                              <p:spTgt spid="6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1" dur="500" fill="hold"/>
                                            <p:tgtEl>
                                              <p:spTgt spid="6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2" dur="500" fill="hold"/>
                                            <p:tgtEl>
                                              <p:spTgt spid="62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3" dur="500"/>
                                            <p:tgtEl>
                                              <p:spTgt spid="6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4" presetID="22" presetClass="entr" presetSubtype="1" fill="hold" nodeType="withEffect">
                                      <p:stCondLst>
                                        <p:cond delay="2500"/>
                                      </p:stCondLst>
                                      <p:childTnLst>
                                        <p:set>
                                          <p:cBhvr>
                                            <p:cTn id="8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86" dur="500"/>
                                            <p:tgtEl>
                                              <p:spTgt spid="9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7" presetID="31" presetClass="entr" presetSubtype="0" fill="hold" grpId="0" nodeType="withEffect">
                                      <p:stCondLst>
                                        <p:cond delay="2500"/>
                                      </p:stCondLst>
                                      <p:childTnLst>
                                        <p:set>
                                          <p:cBhvr>
                                            <p:cTn id="8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9" dur="500" fill="hold"/>
                                            <p:tgtEl>
                                              <p:spTgt spid="6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0" dur="500" fill="hold"/>
                                            <p:tgtEl>
                                              <p:spTgt spid="6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1" dur="500" fill="hold"/>
                                            <p:tgtEl>
                                              <p:spTgt spid="66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2" dur="500"/>
                                            <p:tgtEl>
                                              <p:spTgt spid="6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3" presetID="31" presetClass="entr" presetSubtype="0" fill="hold" grpId="0" nodeType="withEffect">
                                      <p:stCondLst>
                                        <p:cond delay="2500"/>
                                      </p:stCondLst>
                                      <p:childTnLst>
                                        <p:set>
                                          <p:cBhvr>
                                            <p:cTn id="9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5" dur="500" fill="hold"/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6" dur="500" fill="hold"/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7" dur="500" fill="hold"/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8" dur="500"/>
                                            <p:tgtEl>
                                              <p:spTgt spid="6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9" presetID="8" presetClass="emph" presetSubtype="0" repeatCount="indefinite" accel="43000" decel="48000" fill="hold" grpId="1" nodeType="withEffect">
                                      <p:stCondLst>
                                        <p:cond delay="2500"/>
                                      </p:stCondLst>
                                      <p:childTnLst>
                                        <p:animRot by="21600000">
                                          <p:cBhvr>
                                            <p:cTn id="100" dur="2000" fill="hold"/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01" presetID="8" presetClass="emph" presetSubtype="0" repeatCount="indefinite" accel="43000" decel="48000" fill="hold" grpId="1" nodeType="withEffect">
                                      <p:stCondLst>
                                        <p:cond delay="2500"/>
                                      </p:stCondLst>
                                      <p:childTnLst>
                                        <p:animRot by="-21600000">
                                          <p:cBhvr>
                                            <p:cTn id="102" dur="20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03" presetID="8" presetClass="emph" presetSubtype="0" repeatCount="indefinite" accel="43000" decel="48000" fill="hold" grpId="1" nodeType="withEffect">
                                      <p:stCondLst>
                                        <p:cond delay="2500"/>
                                      </p:stCondLst>
                                      <p:childTnLst>
                                        <p:animRot by="21600000">
                                          <p:cBhvr>
                                            <p:cTn id="104" dur="20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05" presetID="8" presetClass="emph" presetSubtype="0" repeatCount="indefinite" accel="43000" decel="48000" fill="hold" grpId="1" nodeType="withEffect">
                                      <p:stCondLst>
                                        <p:cond delay="2500"/>
                                      </p:stCondLst>
                                      <p:childTnLst>
                                        <p:animRot by="-21600000">
                                          <p:cBhvr>
                                            <p:cTn id="106" dur="20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07" presetID="8" presetClass="emph" presetSubtype="0" repeatCount="indefinite" accel="43000" decel="48000" fill="hold" grpId="1" nodeType="withEffect">
                                      <p:stCondLst>
                                        <p:cond delay="2500"/>
                                      </p:stCondLst>
                                      <p:childTnLst>
                                        <p:animRot by="21600000">
                                          <p:cBhvr>
                                            <p:cTn id="108" dur="2000" fill="hold"/>
                                            <p:tgtEl>
                                              <p:spTgt spid="6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09" presetID="8" presetClass="emph" presetSubtype="0" repeatCount="indefinite" accel="43000" decel="48000" fill="hold" grpId="1" nodeType="withEffect">
                                      <p:stCondLst>
                                        <p:cond delay="2500"/>
                                      </p:stCondLst>
                                      <p:childTnLst>
                                        <p:animRot by="-21600000">
                                          <p:cBhvr>
                                            <p:cTn id="110" dur="2000" fill="hold"/>
                                            <p:tgtEl>
                                              <p:spTgt spid="6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6" grpId="0" animBg="1"/>
          <p:bldP spid="6" grpId="1" animBg="1"/>
          <p:bldP spid="7" grpId="0" animBg="1"/>
          <p:bldP spid="10" grpId="0" animBg="1"/>
          <p:bldP spid="10" grpId="1" animBg="1"/>
          <p:bldP spid="11" grpId="0" animBg="1"/>
          <p:bldP spid="13" grpId="0" animBg="1"/>
          <p:bldP spid="13" grpId="1" animBg="1"/>
          <p:bldP spid="14" grpId="0" animBg="1"/>
          <p:bldP spid="49" grpId="0" animBg="1"/>
          <p:bldP spid="49" grpId="1" animBg="1"/>
          <p:bldP spid="50" grpId="0" animBg="1"/>
          <p:bldP spid="61" grpId="0" animBg="1"/>
          <p:bldP spid="61" grpId="1" animBg="1"/>
          <p:bldP spid="62" grpId="0" animBg="1"/>
          <p:bldP spid="66" grpId="0" animBg="1"/>
          <p:bldP spid="66" grpId="1" animBg="1"/>
          <p:bldP spid="67" grpId="0" animBg="1"/>
          <p:bldP spid="68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iterate type="wd">
                                        <p:tmPct val="4000"/>
                                      </p:iterate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750" fill="hold"/>
                                            <p:tgtEl>
                                              <p:spTgt spid="6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750" fill="hold"/>
                                            <p:tgtEl>
                                              <p:spTgt spid="6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1" dur="500"/>
                                            <p:tgtEl>
                                              <p:spTgt spid="5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" presetID="31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" dur="500" fill="hold"/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" dur="500" fill="hold"/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" dur="500" fill="hold"/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" dur="500"/>
                                            <p:tgtEl>
                                              <p:spTgt spid="4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" presetID="31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0" dur="500" fill="hold"/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" dur="500" fill="hold"/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" dur="500" fill="hold"/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3" dur="500"/>
                                            <p:tgtEl>
                                              <p:spTgt spid="5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4" presetID="22" presetClass="entr" presetSubtype="1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26" dur="500"/>
                                            <p:tgtEl>
                                              <p:spTgt spid="7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" presetID="31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9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0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1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2" dur="500"/>
                                            <p:tgtEl>
                                              <p:spTgt spid="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3" presetID="31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5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6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7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8" dur="500"/>
                                            <p:tgtEl>
                                              <p:spTgt spid="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9" presetID="22" presetClass="entr" presetSubtype="4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41" dur="500"/>
                                            <p:tgtEl>
                                              <p:spTgt spid="9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2" presetID="31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4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4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5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6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7" dur="500"/>
                                            <p:tgtEl>
                                              <p:spTgt spid="1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8" presetID="31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0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1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2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3" dur="500"/>
                                            <p:tgtEl>
                                              <p:spTgt spid="1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4" presetID="22" presetClass="entr" presetSubtype="1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56" dur="500"/>
                                            <p:tgtEl>
                                              <p:spTgt spid="7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7" presetID="31" presetClass="entr" presetSubtype="0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9" dur="5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0" dur="5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1" dur="5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2" dur="500"/>
                                            <p:tgtEl>
                                              <p:spTgt spid="1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3" presetID="31" presetClass="entr" presetSubtype="0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6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5" dur="5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6" dur="5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7" dur="5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8" dur="500"/>
                                            <p:tgtEl>
                                              <p:spTgt spid="1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9" presetID="22" presetClass="entr" presetSubtype="4" fill="hold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71" dur="500"/>
                                            <p:tgtEl>
                                              <p:spTgt spid="9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2" presetID="31" presetClass="entr" presetSubtype="0" fill="hold" grpId="0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4" dur="500" fill="hold"/>
                                            <p:tgtEl>
                                              <p:spTgt spid="6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5" dur="500" fill="hold"/>
                                            <p:tgtEl>
                                              <p:spTgt spid="6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6" dur="500" fill="hold"/>
                                            <p:tgtEl>
                                              <p:spTgt spid="61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7" dur="500"/>
                                            <p:tgtEl>
                                              <p:spTgt spid="6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8" presetID="31" presetClass="entr" presetSubtype="0" fill="hold" grpId="0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7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0" dur="500" fill="hold"/>
                                            <p:tgtEl>
                                              <p:spTgt spid="6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1" dur="500" fill="hold"/>
                                            <p:tgtEl>
                                              <p:spTgt spid="6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2" dur="500" fill="hold"/>
                                            <p:tgtEl>
                                              <p:spTgt spid="62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3" dur="500"/>
                                            <p:tgtEl>
                                              <p:spTgt spid="6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4" presetID="22" presetClass="entr" presetSubtype="1" fill="hold" nodeType="withEffect">
                                      <p:stCondLst>
                                        <p:cond delay="2500"/>
                                      </p:stCondLst>
                                      <p:childTnLst>
                                        <p:set>
                                          <p:cBhvr>
                                            <p:cTn id="8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86" dur="500"/>
                                            <p:tgtEl>
                                              <p:spTgt spid="9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7" presetID="31" presetClass="entr" presetSubtype="0" fill="hold" grpId="0" nodeType="withEffect">
                                      <p:stCondLst>
                                        <p:cond delay="2500"/>
                                      </p:stCondLst>
                                      <p:childTnLst>
                                        <p:set>
                                          <p:cBhvr>
                                            <p:cTn id="8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9" dur="500" fill="hold"/>
                                            <p:tgtEl>
                                              <p:spTgt spid="6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0" dur="500" fill="hold"/>
                                            <p:tgtEl>
                                              <p:spTgt spid="6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1" dur="500" fill="hold"/>
                                            <p:tgtEl>
                                              <p:spTgt spid="66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2" dur="500"/>
                                            <p:tgtEl>
                                              <p:spTgt spid="6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3" presetID="31" presetClass="entr" presetSubtype="0" fill="hold" grpId="0" nodeType="withEffect">
                                      <p:stCondLst>
                                        <p:cond delay="2500"/>
                                      </p:stCondLst>
                                      <p:childTnLst>
                                        <p:set>
                                          <p:cBhvr>
                                            <p:cTn id="9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5" dur="500" fill="hold"/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6" dur="500" fill="hold"/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7" dur="500" fill="hold"/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8" dur="500"/>
                                            <p:tgtEl>
                                              <p:spTgt spid="6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9" presetID="8" presetClass="emph" presetSubtype="0" repeatCount="indefinite" accel="43000" decel="48000" fill="hold" grpId="1" nodeType="withEffect">
                                      <p:stCondLst>
                                        <p:cond delay="2500"/>
                                      </p:stCondLst>
                                      <p:childTnLst>
                                        <p:animRot by="21600000">
                                          <p:cBhvr>
                                            <p:cTn id="100" dur="2000" fill="hold"/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01" presetID="8" presetClass="emph" presetSubtype="0" repeatCount="indefinite" accel="43000" decel="48000" fill="hold" grpId="1" nodeType="withEffect">
                                      <p:stCondLst>
                                        <p:cond delay="2500"/>
                                      </p:stCondLst>
                                      <p:childTnLst>
                                        <p:animRot by="-21600000">
                                          <p:cBhvr>
                                            <p:cTn id="102" dur="20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03" presetID="8" presetClass="emph" presetSubtype="0" repeatCount="indefinite" accel="43000" decel="48000" fill="hold" grpId="1" nodeType="withEffect">
                                      <p:stCondLst>
                                        <p:cond delay="2500"/>
                                      </p:stCondLst>
                                      <p:childTnLst>
                                        <p:animRot by="21600000">
                                          <p:cBhvr>
                                            <p:cTn id="104" dur="20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05" presetID="8" presetClass="emph" presetSubtype="0" repeatCount="indefinite" accel="43000" decel="48000" fill="hold" grpId="1" nodeType="withEffect">
                                      <p:stCondLst>
                                        <p:cond delay="2500"/>
                                      </p:stCondLst>
                                      <p:childTnLst>
                                        <p:animRot by="-21600000">
                                          <p:cBhvr>
                                            <p:cTn id="106" dur="20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07" presetID="8" presetClass="emph" presetSubtype="0" repeatCount="indefinite" accel="43000" decel="48000" fill="hold" grpId="1" nodeType="withEffect">
                                      <p:stCondLst>
                                        <p:cond delay="2500"/>
                                      </p:stCondLst>
                                      <p:childTnLst>
                                        <p:animRot by="21600000">
                                          <p:cBhvr>
                                            <p:cTn id="108" dur="2000" fill="hold"/>
                                            <p:tgtEl>
                                              <p:spTgt spid="6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09" presetID="8" presetClass="emph" presetSubtype="0" repeatCount="indefinite" accel="43000" decel="48000" fill="hold" grpId="1" nodeType="withEffect">
                                      <p:stCondLst>
                                        <p:cond delay="2500"/>
                                      </p:stCondLst>
                                      <p:childTnLst>
                                        <p:animRot by="-21600000">
                                          <p:cBhvr>
                                            <p:cTn id="110" dur="2000" fill="hold"/>
                                            <p:tgtEl>
                                              <p:spTgt spid="6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6" grpId="0" animBg="1"/>
          <p:bldP spid="6" grpId="1" animBg="1"/>
          <p:bldP spid="7" grpId="0" animBg="1"/>
          <p:bldP spid="10" grpId="0" animBg="1"/>
          <p:bldP spid="10" grpId="1" animBg="1"/>
          <p:bldP spid="11" grpId="0" animBg="1"/>
          <p:bldP spid="13" grpId="0" animBg="1"/>
          <p:bldP spid="13" grpId="1" animBg="1"/>
          <p:bldP spid="14" grpId="0" animBg="1"/>
          <p:bldP spid="49" grpId="0" animBg="1"/>
          <p:bldP spid="49" grpId="1" animBg="1"/>
          <p:bldP spid="50" grpId="0" animBg="1"/>
          <p:bldP spid="61" grpId="0" animBg="1"/>
          <p:bldP spid="61" grpId="1" animBg="1"/>
          <p:bldP spid="62" grpId="0" animBg="1"/>
          <p:bldP spid="66" grpId="0" animBg="1"/>
          <p:bldP spid="66" grpId="1" animBg="1"/>
          <p:bldP spid="67" grpId="0" animBg="1"/>
          <p:bldP spid="68" grpId="0"/>
        </p:bldLst>
      </p:timing>
    </mc:Fallback>
  </mc:AlternateContent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Oval 56"/>
          <p:cNvSpPr/>
          <p:nvPr/>
        </p:nvSpPr>
        <p:spPr>
          <a:xfrm rot="19149409">
            <a:off x="18093934" y="5507117"/>
            <a:ext cx="4568995" cy="4568995"/>
          </a:xfrm>
          <a:prstGeom prst="ellipse">
            <a:avLst/>
          </a:prstGeom>
          <a:gradFill>
            <a:gsLst>
              <a:gs pos="0">
                <a:schemeClr val="bg1"/>
              </a:gs>
              <a:gs pos="100000">
                <a:srgbClr val="F4F8FA"/>
              </a:gs>
            </a:gsLst>
            <a:lin ang="10800000" scaled="1"/>
          </a:gradFill>
          <a:ln>
            <a:noFill/>
          </a:ln>
          <a:effectLst>
            <a:outerShdw blurRad="571500" dist="723900" dir="2700000" algn="tl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4" name="Oval 83"/>
          <p:cNvSpPr/>
          <p:nvPr/>
        </p:nvSpPr>
        <p:spPr>
          <a:xfrm rot="19149409">
            <a:off x="18486861" y="5936918"/>
            <a:ext cx="3823361" cy="3823361"/>
          </a:xfrm>
          <a:prstGeom prst="ellipse">
            <a:avLst/>
          </a:prstGeom>
          <a:gradFill>
            <a:gsLst>
              <a:gs pos="0">
                <a:schemeClr val="bg1"/>
              </a:gs>
              <a:gs pos="100000">
                <a:srgbClr val="F4F8FA"/>
              </a:gs>
            </a:gsLst>
            <a:lin ang="10800000" scaled="1"/>
          </a:gradFill>
          <a:ln>
            <a:noFill/>
          </a:ln>
          <a:effectLst>
            <a:outerShdw blurRad="571500" dist="723900" dir="2700000" algn="tl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5" name="Freeform 104"/>
          <p:cNvSpPr>
            <a:spLocks noEditPoints="1"/>
          </p:cNvSpPr>
          <p:nvPr/>
        </p:nvSpPr>
        <p:spPr bwMode="auto">
          <a:xfrm>
            <a:off x="1183054" y="670036"/>
            <a:ext cx="13915505" cy="13904412"/>
          </a:xfrm>
          <a:custGeom>
            <a:avLst/>
            <a:gdLst>
              <a:gd name="T0" fmla="*/ 467 w 467"/>
              <a:gd name="T1" fmla="*/ 232 h 467"/>
              <a:gd name="T2" fmla="*/ 425 w 467"/>
              <a:gd name="T3" fmla="*/ 195 h 467"/>
              <a:gd name="T4" fmla="*/ 449 w 467"/>
              <a:gd name="T5" fmla="*/ 144 h 467"/>
              <a:gd name="T6" fmla="*/ 396 w 467"/>
              <a:gd name="T7" fmla="*/ 126 h 467"/>
              <a:gd name="T8" fmla="*/ 397 w 467"/>
              <a:gd name="T9" fmla="*/ 67 h 467"/>
              <a:gd name="T10" fmla="*/ 341 w 467"/>
              <a:gd name="T11" fmla="*/ 71 h 467"/>
              <a:gd name="T12" fmla="*/ 323 w 467"/>
              <a:gd name="T13" fmla="*/ 18 h 467"/>
              <a:gd name="T14" fmla="*/ 272 w 467"/>
              <a:gd name="T15" fmla="*/ 42 h 467"/>
              <a:gd name="T16" fmla="*/ 232 w 467"/>
              <a:gd name="T17" fmla="*/ 0 h 467"/>
              <a:gd name="T18" fmla="*/ 195 w 467"/>
              <a:gd name="T19" fmla="*/ 42 h 467"/>
              <a:gd name="T20" fmla="*/ 144 w 467"/>
              <a:gd name="T21" fmla="*/ 17 h 467"/>
              <a:gd name="T22" fmla="*/ 126 w 467"/>
              <a:gd name="T23" fmla="*/ 71 h 467"/>
              <a:gd name="T24" fmla="*/ 68 w 467"/>
              <a:gd name="T25" fmla="*/ 69 h 467"/>
              <a:gd name="T26" fmla="*/ 71 w 467"/>
              <a:gd name="T27" fmla="*/ 125 h 467"/>
              <a:gd name="T28" fmla="*/ 18 w 467"/>
              <a:gd name="T29" fmla="*/ 144 h 467"/>
              <a:gd name="T30" fmla="*/ 42 w 467"/>
              <a:gd name="T31" fmla="*/ 194 h 467"/>
              <a:gd name="T32" fmla="*/ 0 w 467"/>
              <a:gd name="T33" fmla="*/ 235 h 467"/>
              <a:gd name="T34" fmla="*/ 42 w 467"/>
              <a:gd name="T35" fmla="*/ 272 h 467"/>
              <a:gd name="T36" fmla="*/ 17 w 467"/>
              <a:gd name="T37" fmla="*/ 323 h 467"/>
              <a:gd name="T38" fmla="*/ 71 w 467"/>
              <a:gd name="T39" fmla="*/ 341 h 467"/>
              <a:gd name="T40" fmla="*/ 70 w 467"/>
              <a:gd name="T41" fmla="*/ 399 h 467"/>
              <a:gd name="T42" fmla="*/ 126 w 467"/>
              <a:gd name="T43" fmla="*/ 396 h 467"/>
              <a:gd name="T44" fmla="*/ 144 w 467"/>
              <a:gd name="T45" fmla="*/ 449 h 467"/>
              <a:gd name="T46" fmla="*/ 195 w 467"/>
              <a:gd name="T47" fmla="*/ 424 h 467"/>
              <a:gd name="T48" fmla="*/ 235 w 467"/>
              <a:gd name="T49" fmla="*/ 467 h 467"/>
              <a:gd name="T50" fmla="*/ 272 w 467"/>
              <a:gd name="T51" fmla="*/ 424 h 467"/>
              <a:gd name="T52" fmla="*/ 323 w 467"/>
              <a:gd name="T53" fmla="*/ 449 h 467"/>
              <a:gd name="T54" fmla="*/ 341 w 467"/>
              <a:gd name="T55" fmla="*/ 396 h 467"/>
              <a:gd name="T56" fmla="*/ 399 w 467"/>
              <a:gd name="T57" fmla="*/ 397 h 467"/>
              <a:gd name="T58" fmla="*/ 396 w 467"/>
              <a:gd name="T59" fmla="*/ 341 h 467"/>
              <a:gd name="T60" fmla="*/ 449 w 467"/>
              <a:gd name="T61" fmla="*/ 323 h 467"/>
              <a:gd name="T62" fmla="*/ 425 w 467"/>
              <a:gd name="T63" fmla="*/ 272 h 467"/>
              <a:gd name="T64" fmla="*/ 233 w 467"/>
              <a:gd name="T65" fmla="*/ 383 h 467"/>
              <a:gd name="T66" fmla="*/ 233 w 467"/>
              <a:gd name="T67" fmla="*/ 83 h 467"/>
              <a:gd name="T68" fmla="*/ 233 w 467"/>
              <a:gd name="T69" fmla="*/ 383 h 4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467" h="467">
                <a:moveTo>
                  <a:pt x="428" y="245"/>
                </a:moveTo>
                <a:cubicBezTo>
                  <a:pt x="467" y="232"/>
                  <a:pt x="467" y="232"/>
                  <a:pt x="467" y="232"/>
                </a:cubicBezTo>
                <a:cubicBezTo>
                  <a:pt x="465" y="202"/>
                  <a:pt x="465" y="202"/>
                  <a:pt x="465" y="202"/>
                </a:cubicBezTo>
                <a:cubicBezTo>
                  <a:pt x="425" y="195"/>
                  <a:pt x="425" y="195"/>
                  <a:pt x="425" y="195"/>
                </a:cubicBezTo>
                <a:cubicBezTo>
                  <a:pt x="423" y="187"/>
                  <a:pt x="421" y="179"/>
                  <a:pt x="418" y="171"/>
                </a:cubicBezTo>
                <a:cubicBezTo>
                  <a:pt x="449" y="144"/>
                  <a:pt x="449" y="144"/>
                  <a:pt x="449" y="144"/>
                </a:cubicBezTo>
                <a:cubicBezTo>
                  <a:pt x="436" y="117"/>
                  <a:pt x="436" y="117"/>
                  <a:pt x="436" y="117"/>
                </a:cubicBezTo>
                <a:cubicBezTo>
                  <a:pt x="396" y="126"/>
                  <a:pt x="396" y="126"/>
                  <a:pt x="396" y="126"/>
                </a:cubicBezTo>
                <a:cubicBezTo>
                  <a:pt x="391" y="118"/>
                  <a:pt x="385" y="111"/>
                  <a:pt x="379" y="104"/>
                </a:cubicBezTo>
                <a:cubicBezTo>
                  <a:pt x="397" y="67"/>
                  <a:pt x="397" y="67"/>
                  <a:pt x="397" y="67"/>
                </a:cubicBezTo>
                <a:cubicBezTo>
                  <a:pt x="375" y="48"/>
                  <a:pt x="375" y="48"/>
                  <a:pt x="375" y="48"/>
                </a:cubicBezTo>
                <a:cubicBezTo>
                  <a:pt x="341" y="71"/>
                  <a:pt x="341" y="71"/>
                  <a:pt x="341" y="71"/>
                </a:cubicBezTo>
                <a:cubicBezTo>
                  <a:pt x="334" y="66"/>
                  <a:pt x="327" y="62"/>
                  <a:pt x="320" y="58"/>
                </a:cubicBezTo>
                <a:cubicBezTo>
                  <a:pt x="323" y="18"/>
                  <a:pt x="323" y="18"/>
                  <a:pt x="323" y="18"/>
                </a:cubicBezTo>
                <a:cubicBezTo>
                  <a:pt x="295" y="8"/>
                  <a:pt x="295" y="8"/>
                  <a:pt x="295" y="8"/>
                </a:cubicBezTo>
                <a:cubicBezTo>
                  <a:pt x="272" y="42"/>
                  <a:pt x="272" y="42"/>
                  <a:pt x="272" y="42"/>
                </a:cubicBezTo>
                <a:cubicBezTo>
                  <a:pt x="263" y="40"/>
                  <a:pt x="254" y="39"/>
                  <a:pt x="245" y="39"/>
                </a:cubicBezTo>
                <a:cubicBezTo>
                  <a:pt x="232" y="0"/>
                  <a:pt x="232" y="0"/>
                  <a:pt x="232" y="0"/>
                </a:cubicBezTo>
                <a:cubicBezTo>
                  <a:pt x="203" y="2"/>
                  <a:pt x="203" y="2"/>
                  <a:pt x="203" y="2"/>
                </a:cubicBezTo>
                <a:cubicBezTo>
                  <a:pt x="195" y="42"/>
                  <a:pt x="195" y="42"/>
                  <a:pt x="195" y="42"/>
                </a:cubicBezTo>
                <a:cubicBezTo>
                  <a:pt x="187" y="44"/>
                  <a:pt x="179" y="46"/>
                  <a:pt x="171" y="49"/>
                </a:cubicBezTo>
                <a:cubicBezTo>
                  <a:pt x="144" y="17"/>
                  <a:pt x="144" y="17"/>
                  <a:pt x="144" y="17"/>
                </a:cubicBezTo>
                <a:cubicBezTo>
                  <a:pt x="117" y="30"/>
                  <a:pt x="117" y="30"/>
                  <a:pt x="117" y="30"/>
                </a:cubicBezTo>
                <a:cubicBezTo>
                  <a:pt x="126" y="71"/>
                  <a:pt x="126" y="71"/>
                  <a:pt x="126" y="71"/>
                </a:cubicBezTo>
                <a:cubicBezTo>
                  <a:pt x="118" y="76"/>
                  <a:pt x="111" y="81"/>
                  <a:pt x="104" y="87"/>
                </a:cubicBezTo>
                <a:cubicBezTo>
                  <a:pt x="68" y="69"/>
                  <a:pt x="68" y="69"/>
                  <a:pt x="68" y="69"/>
                </a:cubicBezTo>
                <a:cubicBezTo>
                  <a:pt x="48" y="92"/>
                  <a:pt x="48" y="92"/>
                  <a:pt x="48" y="92"/>
                </a:cubicBezTo>
                <a:cubicBezTo>
                  <a:pt x="71" y="125"/>
                  <a:pt x="71" y="125"/>
                  <a:pt x="71" y="125"/>
                </a:cubicBezTo>
                <a:cubicBezTo>
                  <a:pt x="67" y="132"/>
                  <a:pt x="62" y="139"/>
                  <a:pt x="59" y="147"/>
                </a:cubicBezTo>
                <a:cubicBezTo>
                  <a:pt x="18" y="144"/>
                  <a:pt x="18" y="144"/>
                  <a:pt x="18" y="144"/>
                </a:cubicBezTo>
                <a:cubicBezTo>
                  <a:pt x="8" y="172"/>
                  <a:pt x="8" y="172"/>
                  <a:pt x="8" y="172"/>
                </a:cubicBezTo>
                <a:cubicBezTo>
                  <a:pt x="42" y="194"/>
                  <a:pt x="42" y="194"/>
                  <a:pt x="42" y="194"/>
                </a:cubicBezTo>
                <a:cubicBezTo>
                  <a:pt x="41" y="203"/>
                  <a:pt x="39" y="212"/>
                  <a:pt x="39" y="222"/>
                </a:cubicBezTo>
                <a:cubicBezTo>
                  <a:pt x="0" y="235"/>
                  <a:pt x="0" y="235"/>
                  <a:pt x="0" y="235"/>
                </a:cubicBezTo>
                <a:cubicBezTo>
                  <a:pt x="2" y="264"/>
                  <a:pt x="2" y="264"/>
                  <a:pt x="2" y="264"/>
                </a:cubicBezTo>
                <a:cubicBezTo>
                  <a:pt x="42" y="272"/>
                  <a:pt x="42" y="272"/>
                  <a:pt x="42" y="272"/>
                </a:cubicBezTo>
                <a:cubicBezTo>
                  <a:pt x="44" y="280"/>
                  <a:pt x="46" y="288"/>
                  <a:pt x="49" y="296"/>
                </a:cubicBezTo>
                <a:cubicBezTo>
                  <a:pt x="17" y="323"/>
                  <a:pt x="17" y="323"/>
                  <a:pt x="17" y="323"/>
                </a:cubicBezTo>
                <a:cubicBezTo>
                  <a:pt x="31" y="349"/>
                  <a:pt x="31" y="349"/>
                  <a:pt x="31" y="349"/>
                </a:cubicBezTo>
                <a:cubicBezTo>
                  <a:pt x="71" y="341"/>
                  <a:pt x="71" y="341"/>
                  <a:pt x="71" y="341"/>
                </a:cubicBezTo>
                <a:cubicBezTo>
                  <a:pt x="76" y="349"/>
                  <a:pt x="82" y="356"/>
                  <a:pt x="88" y="363"/>
                </a:cubicBezTo>
                <a:cubicBezTo>
                  <a:pt x="70" y="399"/>
                  <a:pt x="70" y="399"/>
                  <a:pt x="70" y="399"/>
                </a:cubicBezTo>
                <a:cubicBezTo>
                  <a:pt x="92" y="419"/>
                  <a:pt x="92" y="419"/>
                  <a:pt x="92" y="419"/>
                </a:cubicBezTo>
                <a:cubicBezTo>
                  <a:pt x="126" y="396"/>
                  <a:pt x="126" y="396"/>
                  <a:pt x="126" y="396"/>
                </a:cubicBezTo>
                <a:cubicBezTo>
                  <a:pt x="133" y="400"/>
                  <a:pt x="140" y="404"/>
                  <a:pt x="147" y="408"/>
                </a:cubicBezTo>
                <a:cubicBezTo>
                  <a:pt x="144" y="449"/>
                  <a:pt x="144" y="449"/>
                  <a:pt x="144" y="449"/>
                </a:cubicBezTo>
                <a:cubicBezTo>
                  <a:pt x="172" y="458"/>
                  <a:pt x="172" y="458"/>
                  <a:pt x="172" y="458"/>
                </a:cubicBezTo>
                <a:cubicBezTo>
                  <a:pt x="195" y="424"/>
                  <a:pt x="195" y="424"/>
                  <a:pt x="195" y="424"/>
                </a:cubicBezTo>
                <a:cubicBezTo>
                  <a:pt x="204" y="426"/>
                  <a:pt x="213" y="427"/>
                  <a:pt x="222" y="428"/>
                </a:cubicBezTo>
                <a:cubicBezTo>
                  <a:pt x="235" y="467"/>
                  <a:pt x="235" y="467"/>
                  <a:pt x="235" y="467"/>
                </a:cubicBezTo>
                <a:cubicBezTo>
                  <a:pt x="264" y="464"/>
                  <a:pt x="264" y="464"/>
                  <a:pt x="264" y="464"/>
                </a:cubicBezTo>
                <a:cubicBezTo>
                  <a:pt x="272" y="424"/>
                  <a:pt x="272" y="424"/>
                  <a:pt x="272" y="424"/>
                </a:cubicBezTo>
                <a:cubicBezTo>
                  <a:pt x="280" y="423"/>
                  <a:pt x="288" y="421"/>
                  <a:pt x="296" y="418"/>
                </a:cubicBezTo>
                <a:cubicBezTo>
                  <a:pt x="323" y="449"/>
                  <a:pt x="323" y="449"/>
                  <a:pt x="323" y="449"/>
                </a:cubicBezTo>
                <a:cubicBezTo>
                  <a:pt x="349" y="436"/>
                  <a:pt x="349" y="436"/>
                  <a:pt x="349" y="436"/>
                </a:cubicBezTo>
                <a:cubicBezTo>
                  <a:pt x="341" y="396"/>
                  <a:pt x="341" y="396"/>
                  <a:pt x="341" y="396"/>
                </a:cubicBezTo>
                <a:cubicBezTo>
                  <a:pt x="349" y="391"/>
                  <a:pt x="356" y="385"/>
                  <a:pt x="363" y="379"/>
                </a:cubicBezTo>
                <a:cubicBezTo>
                  <a:pt x="399" y="397"/>
                  <a:pt x="399" y="397"/>
                  <a:pt x="399" y="397"/>
                </a:cubicBezTo>
                <a:cubicBezTo>
                  <a:pt x="419" y="375"/>
                  <a:pt x="419" y="375"/>
                  <a:pt x="419" y="375"/>
                </a:cubicBezTo>
                <a:cubicBezTo>
                  <a:pt x="396" y="341"/>
                  <a:pt x="396" y="341"/>
                  <a:pt x="396" y="341"/>
                </a:cubicBezTo>
                <a:cubicBezTo>
                  <a:pt x="400" y="334"/>
                  <a:pt x="405" y="327"/>
                  <a:pt x="408" y="320"/>
                </a:cubicBezTo>
                <a:cubicBezTo>
                  <a:pt x="449" y="323"/>
                  <a:pt x="449" y="323"/>
                  <a:pt x="449" y="323"/>
                </a:cubicBezTo>
                <a:cubicBezTo>
                  <a:pt x="459" y="295"/>
                  <a:pt x="459" y="295"/>
                  <a:pt x="459" y="295"/>
                </a:cubicBezTo>
                <a:cubicBezTo>
                  <a:pt x="425" y="272"/>
                  <a:pt x="425" y="272"/>
                  <a:pt x="425" y="272"/>
                </a:cubicBezTo>
                <a:cubicBezTo>
                  <a:pt x="426" y="263"/>
                  <a:pt x="428" y="254"/>
                  <a:pt x="428" y="245"/>
                </a:cubicBezTo>
                <a:close/>
                <a:moveTo>
                  <a:pt x="233" y="383"/>
                </a:moveTo>
                <a:cubicBezTo>
                  <a:pt x="151" y="383"/>
                  <a:pt x="84" y="316"/>
                  <a:pt x="84" y="233"/>
                </a:cubicBezTo>
                <a:cubicBezTo>
                  <a:pt x="84" y="150"/>
                  <a:pt x="151" y="83"/>
                  <a:pt x="233" y="83"/>
                </a:cubicBezTo>
                <a:cubicBezTo>
                  <a:pt x="316" y="83"/>
                  <a:pt x="383" y="150"/>
                  <a:pt x="383" y="233"/>
                </a:cubicBezTo>
                <a:cubicBezTo>
                  <a:pt x="383" y="316"/>
                  <a:pt x="316" y="383"/>
                  <a:pt x="233" y="38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>
            <a:outerShdw blurRad="342900" dist="342900" dir="8100000" algn="tr" rotWithShape="0">
              <a:prstClr val="black">
                <a:alpha val="4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3" name="Oval 62"/>
          <p:cNvSpPr/>
          <p:nvPr/>
        </p:nvSpPr>
        <p:spPr>
          <a:xfrm rot="19149409">
            <a:off x="15090507" y="4133104"/>
            <a:ext cx="4568995" cy="4568995"/>
          </a:xfrm>
          <a:prstGeom prst="ellipse">
            <a:avLst/>
          </a:prstGeom>
          <a:gradFill>
            <a:gsLst>
              <a:gs pos="0">
                <a:schemeClr val="bg1"/>
              </a:gs>
              <a:gs pos="100000">
                <a:srgbClr val="F4F8FA"/>
              </a:gs>
            </a:gsLst>
            <a:lin ang="10800000" scaled="1"/>
          </a:gradFill>
          <a:ln>
            <a:noFill/>
          </a:ln>
          <a:effectLst>
            <a:outerShdw blurRad="571500" dist="723900" dir="2700000" algn="tl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4" name="Oval 63"/>
          <p:cNvSpPr/>
          <p:nvPr/>
        </p:nvSpPr>
        <p:spPr>
          <a:xfrm rot="19149409">
            <a:off x="15483434" y="4562905"/>
            <a:ext cx="3823361" cy="3823361"/>
          </a:xfrm>
          <a:prstGeom prst="ellipse">
            <a:avLst/>
          </a:prstGeom>
          <a:gradFill>
            <a:gsLst>
              <a:gs pos="0">
                <a:schemeClr val="bg1"/>
              </a:gs>
              <a:gs pos="100000">
                <a:srgbClr val="F4F8FA"/>
              </a:gs>
            </a:gsLst>
            <a:lin ang="10800000" scaled="1"/>
          </a:gradFill>
          <a:ln>
            <a:noFill/>
          </a:ln>
          <a:effectLst>
            <a:outerShdw blurRad="571500" dist="723900" dir="2700000" algn="tl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8" name="Oval 57"/>
          <p:cNvSpPr/>
          <p:nvPr/>
        </p:nvSpPr>
        <p:spPr>
          <a:xfrm rot="19149409">
            <a:off x="12290521" y="5916893"/>
            <a:ext cx="4568995" cy="4568995"/>
          </a:xfrm>
          <a:prstGeom prst="ellipse">
            <a:avLst/>
          </a:prstGeom>
          <a:gradFill>
            <a:gsLst>
              <a:gs pos="0">
                <a:schemeClr val="bg1"/>
              </a:gs>
              <a:gs pos="100000">
                <a:srgbClr val="F4F8FA"/>
              </a:gs>
            </a:gsLst>
            <a:lin ang="10800000" scaled="1"/>
          </a:gradFill>
          <a:ln>
            <a:noFill/>
          </a:ln>
          <a:effectLst>
            <a:outerShdw blurRad="571500" dist="723900" dir="2700000" algn="tl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9" name="Oval 58"/>
          <p:cNvSpPr/>
          <p:nvPr/>
        </p:nvSpPr>
        <p:spPr>
          <a:xfrm rot="19149409">
            <a:off x="12685929" y="6327960"/>
            <a:ext cx="3823361" cy="3823361"/>
          </a:xfrm>
          <a:prstGeom prst="ellipse">
            <a:avLst/>
          </a:prstGeom>
          <a:gradFill>
            <a:gsLst>
              <a:gs pos="0">
                <a:schemeClr val="bg1"/>
              </a:gs>
              <a:gs pos="100000">
                <a:srgbClr val="F4F8FA"/>
              </a:gs>
            </a:gsLst>
            <a:lin ang="10800000" scaled="1"/>
          </a:gradFill>
          <a:ln>
            <a:noFill/>
          </a:ln>
          <a:effectLst>
            <a:outerShdw blurRad="571500" dist="723900" dir="2700000" algn="tl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6" name="Oval 45"/>
          <p:cNvSpPr/>
          <p:nvPr/>
        </p:nvSpPr>
        <p:spPr>
          <a:xfrm rot="19149409">
            <a:off x="1300203" y="5578137"/>
            <a:ext cx="4568995" cy="4568995"/>
          </a:xfrm>
          <a:prstGeom prst="ellipse">
            <a:avLst/>
          </a:prstGeom>
          <a:gradFill>
            <a:gsLst>
              <a:gs pos="0">
                <a:schemeClr val="bg1"/>
              </a:gs>
              <a:gs pos="100000">
                <a:srgbClr val="F4F8FA"/>
              </a:gs>
            </a:gsLst>
            <a:lin ang="10800000" scaled="1"/>
          </a:gradFill>
          <a:ln>
            <a:noFill/>
          </a:ln>
          <a:effectLst>
            <a:outerShdw blurRad="571500" dist="723900" dir="2700000" algn="tl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7" name="Oval 46"/>
          <p:cNvSpPr/>
          <p:nvPr/>
        </p:nvSpPr>
        <p:spPr>
          <a:xfrm rot="19149409">
            <a:off x="1695611" y="5989204"/>
            <a:ext cx="3823361" cy="3823361"/>
          </a:xfrm>
          <a:prstGeom prst="ellipse">
            <a:avLst/>
          </a:prstGeom>
          <a:gradFill>
            <a:gsLst>
              <a:gs pos="0">
                <a:schemeClr val="bg1"/>
              </a:gs>
              <a:gs pos="100000">
                <a:srgbClr val="F4F8FA"/>
              </a:gs>
            </a:gsLst>
            <a:lin ang="10800000" scaled="1"/>
          </a:gradFill>
          <a:ln>
            <a:noFill/>
          </a:ln>
          <a:effectLst>
            <a:outerShdw blurRad="571500" dist="723900" dir="2700000" algn="tl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9" name="Oval 38"/>
          <p:cNvSpPr/>
          <p:nvPr/>
        </p:nvSpPr>
        <p:spPr>
          <a:xfrm rot="19149409">
            <a:off x="9573997" y="3984188"/>
            <a:ext cx="4568995" cy="4568995"/>
          </a:xfrm>
          <a:prstGeom prst="ellipse">
            <a:avLst/>
          </a:prstGeom>
          <a:gradFill>
            <a:gsLst>
              <a:gs pos="0">
                <a:schemeClr val="bg1"/>
              </a:gs>
              <a:gs pos="100000">
                <a:srgbClr val="F4F8FA"/>
              </a:gs>
            </a:gsLst>
            <a:lin ang="10800000" scaled="1"/>
          </a:gradFill>
          <a:ln>
            <a:noFill/>
          </a:ln>
          <a:effectLst>
            <a:outerShdw blurRad="571500" dist="723900" dir="2700000" algn="tl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6" name="Oval 35"/>
          <p:cNvSpPr/>
          <p:nvPr/>
        </p:nvSpPr>
        <p:spPr>
          <a:xfrm rot="19149409">
            <a:off x="6841569" y="5774319"/>
            <a:ext cx="4568995" cy="4568995"/>
          </a:xfrm>
          <a:prstGeom prst="ellipse">
            <a:avLst/>
          </a:prstGeom>
          <a:gradFill>
            <a:gsLst>
              <a:gs pos="0">
                <a:schemeClr val="bg1"/>
              </a:gs>
              <a:gs pos="100000">
                <a:srgbClr val="F4F8FA"/>
              </a:gs>
            </a:gsLst>
            <a:lin ang="10800000" scaled="1"/>
          </a:gradFill>
          <a:ln>
            <a:noFill/>
          </a:ln>
          <a:effectLst>
            <a:outerShdw blurRad="571500" dist="723900" dir="2700000" algn="tl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" name="Oval 32"/>
          <p:cNvSpPr/>
          <p:nvPr/>
        </p:nvSpPr>
        <p:spPr>
          <a:xfrm rot="19149409">
            <a:off x="4100189" y="3818571"/>
            <a:ext cx="4568995" cy="4568995"/>
          </a:xfrm>
          <a:prstGeom prst="ellipse">
            <a:avLst/>
          </a:prstGeom>
          <a:gradFill>
            <a:gsLst>
              <a:gs pos="0">
                <a:schemeClr val="bg1"/>
              </a:gs>
              <a:gs pos="100000">
                <a:srgbClr val="F4F8FA"/>
              </a:gs>
            </a:gsLst>
            <a:lin ang="10800000" scaled="1"/>
          </a:gradFill>
          <a:ln>
            <a:noFill/>
          </a:ln>
          <a:effectLst>
            <a:outerShdw blurRad="571500" dist="723900" dir="2700000" algn="tl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Oval 16"/>
          <p:cNvSpPr/>
          <p:nvPr/>
        </p:nvSpPr>
        <p:spPr>
          <a:xfrm rot="19149409">
            <a:off x="9966924" y="4413989"/>
            <a:ext cx="3823361" cy="3823361"/>
          </a:xfrm>
          <a:prstGeom prst="ellipse">
            <a:avLst/>
          </a:prstGeom>
          <a:gradFill>
            <a:gsLst>
              <a:gs pos="0">
                <a:schemeClr val="bg1"/>
              </a:gs>
              <a:gs pos="100000">
                <a:srgbClr val="F4F8FA"/>
              </a:gs>
            </a:gsLst>
            <a:lin ang="10800000" scaled="1"/>
          </a:gradFill>
          <a:ln>
            <a:noFill/>
          </a:ln>
          <a:effectLst>
            <a:outerShdw blurRad="571500" dist="723900" dir="2700000" algn="tl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Oval 15"/>
          <p:cNvSpPr/>
          <p:nvPr/>
        </p:nvSpPr>
        <p:spPr>
          <a:xfrm rot="19149409">
            <a:off x="7218831" y="6145577"/>
            <a:ext cx="3823361" cy="3823361"/>
          </a:xfrm>
          <a:prstGeom prst="ellipse">
            <a:avLst/>
          </a:prstGeom>
          <a:gradFill>
            <a:gsLst>
              <a:gs pos="0">
                <a:schemeClr val="bg1"/>
              </a:gs>
              <a:gs pos="100000">
                <a:srgbClr val="F4F8FA"/>
              </a:gs>
            </a:gsLst>
            <a:lin ang="10800000" scaled="1"/>
          </a:gradFill>
          <a:ln>
            <a:noFill/>
          </a:ln>
          <a:effectLst>
            <a:outerShdw blurRad="571500" dist="723900" dir="2700000" algn="tl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Oval 14"/>
          <p:cNvSpPr/>
          <p:nvPr/>
        </p:nvSpPr>
        <p:spPr>
          <a:xfrm rot="19149409">
            <a:off x="4495597" y="4229638"/>
            <a:ext cx="3823361" cy="3823361"/>
          </a:xfrm>
          <a:prstGeom prst="ellipse">
            <a:avLst/>
          </a:prstGeom>
          <a:gradFill>
            <a:gsLst>
              <a:gs pos="0">
                <a:schemeClr val="bg1"/>
              </a:gs>
              <a:gs pos="100000">
                <a:srgbClr val="F4F8FA"/>
              </a:gs>
            </a:gsLst>
            <a:lin ang="10800000" scaled="1"/>
          </a:gradFill>
          <a:ln>
            <a:noFill/>
          </a:ln>
          <a:effectLst>
            <a:outerShdw blurRad="571500" dist="723900" dir="2700000" algn="tl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Freeform 5"/>
          <p:cNvSpPr>
            <a:spLocks noEditPoints="1"/>
          </p:cNvSpPr>
          <p:nvPr/>
        </p:nvSpPr>
        <p:spPr bwMode="auto">
          <a:xfrm>
            <a:off x="4643567" y="4379015"/>
            <a:ext cx="3527424" cy="3524612"/>
          </a:xfrm>
          <a:custGeom>
            <a:avLst/>
            <a:gdLst>
              <a:gd name="T0" fmla="*/ 467 w 467"/>
              <a:gd name="T1" fmla="*/ 232 h 467"/>
              <a:gd name="T2" fmla="*/ 425 w 467"/>
              <a:gd name="T3" fmla="*/ 195 h 467"/>
              <a:gd name="T4" fmla="*/ 449 w 467"/>
              <a:gd name="T5" fmla="*/ 144 h 467"/>
              <a:gd name="T6" fmla="*/ 396 w 467"/>
              <a:gd name="T7" fmla="*/ 126 h 467"/>
              <a:gd name="T8" fmla="*/ 397 w 467"/>
              <a:gd name="T9" fmla="*/ 67 h 467"/>
              <a:gd name="T10" fmla="*/ 341 w 467"/>
              <a:gd name="T11" fmla="*/ 71 h 467"/>
              <a:gd name="T12" fmla="*/ 323 w 467"/>
              <a:gd name="T13" fmla="*/ 18 h 467"/>
              <a:gd name="T14" fmla="*/ 272 w 467"/>
              <a:gd name="T15" fmla="*/ 42 h 467"/>
              <a:gd name="T16" fmla="*/ 232 w 467"/>
              <a:gd name="T17" fmla="*/ 0 h 467"/>
              <a:gd name="T18" fmla="*/ 195 w 467"/>
              <a:gd name="T19" fmla="*/ 42 h 467"/>
              <a:gd name="T20" fmla="*/ 144 w 467"/>
              <a:gd name="T21" fmla="*/ 17 h 467"/>
              <a:gd name="T22" fmla="*/ 126 w 467"/>
              <a:gd name="T23" fmla="*/ 71 h 467"/>
              <a:gd name="T24" fmla="*/ 68 w 467"/>
              <a:gd name="T25" fmla="*/ 69 h 467"/>
              <a:gd name="T26" fmla="*/ 71 w 467"/>
              <a:gd name="T27" fmla="*/ 125 h 467"/>
              <a:gd name="T28" fmla="*/ 18 w 467"/>
              <a:gd name="T29" fmla="*/ 144 h 467"/>
              <a:gd name="T30" fmla="*/ 42 w 467"/>
              <a:gd name="T31" fmla="*/ 194 h 467"/>
              <a:gd name="T32" fmla="*/ 0 w 467"/>
              <a:gd name="T33" fmla="*/ 235 h 467"/>
              <a:gd name="T34" fmla="*/ 42 w 467"/>
              <a:gd name="T35" fmla="*/ 272 h 467"/>
              <a:gd name="T36" fmla="*/ 17 w 467"/>
              <a:gd name="T37" fmla="*/ 323 h 467"/>
              <a:gd name="T38" fmla="*/ 71 w 467"/>
              <a:gd name="T39" fmla="*/ 341 h 467"/>
              <a:gd name="T40" fmla="*/ 70 w 467"/>
              <a:gd name="T41" fmla="*/ 399 h 467"/>
              <a:gd name="T42" fmla="*/ 126 w 467"/>
              <a:gd name="T43" fmla="*/ 396 h 467"/>
              <a:gd name="T44" fmla="*/ 144 w 467"/>
              <a:gd name="T45" fmla="*/ 449 h 467"/>
              <a:gd name="T46" fmla="*/ 195 w 467"/>
              <a:gd name="T47" fmla="*/ 424 h 467"/>
              <a:gd name="T48" fmla="*/ 235 w 467"/>
              <a:gd name="T49" fmla="*/ 467 h 467"/>
              <a:gd name="T50" fmla="*/ 272 w 467"/>
              <a:gd name="T51" fmla="*/ 424 h 467"/>
              <a:gd name="T52" fmla="*/ 323 w 467"/>
              <a:gd name="T53" fmla="*/ 449 h 467"/>
              <a:gd name="T54" fmla="*/ 341 w 467"/>
              <a:gd name="T55" fmla="*/ 396 h 467"/>
              <a:gd name="T56" fmla="*/ 399 w 467"/>
              <a:gd name="T57" fmla="*/ 397 h 467"/>
              <a:gd name="T58" fmla="*/ 396 w 467"/>
              <a:gd name="T59" fmla="*/ 341 h 467"/>
              <a:gd name="T60" fmla="*/ 449 w 467"/>
              <a:gd name="T61" fmla="*/ 323 h 467"/>
              <a:gd name="T62" fmla="*/ 425 w 467"/>
              <a:gd name="T63" fmla="*/ 272 h 467"/>
              <a:gd name="T64" fmla="*/ 233 w 467"/>
              <a:gd name="T65" fmla="*/ 383 h 467"/>
              <a:gd name="T66" fmla="*/ 233 w 467"/>
              <a:gd name="T67" fmla="*/ 83 h 467"/>
              <a:gd name="T68" fmla="*/ 233 w 467"/>
              <a:gd name="T69" fmla="*/ 383 h 4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467" h="467">
                <a:moveTo>
                  <a:pt x="428" y="245"/>
                </a:moveTo>
                <a:cubicBezTo>
                  <a:pt x="467" y="232"/>
                  <a:pt x="467" y="232"/>
                  <a:pt x="467" y="232"/>
                </a:cubicBezTo>
                <a:cubicBezTo>
                  <a:pt x="465" y="202"/>
                  <a:pt x="465" y="202"/>
                  <a:pt x="465" y="202"/>
                </a:cubicBezTo>
                <a:cubicBezTo>
                  <a:pt x="425" y="195"/>
                  <a:pt x="425" y="195"/>
                  <a:pt x="425" y="195"/>
                </a:cubicBezTo>
                <a:cubicBezTo>
                  <a:pt x="423" y="187"/>
                  <a:pt x="421" y="179"/>
                  <a:pt x="418" y="171"/>
                </a:cubicBezTo>
                <a:cubicBezTo>
                  <a:pt x="449" y="144"/>
                  <a:pt x="449" y="144"/>
                  <a:pt x="449" y="144"/>
                </a:cubicBezTo>
                <a:cubicBezTo>
                  <a:pt x="436" y="117"/>
                  <a:pt x="436" y="117"/>
                  <a:pt x="436" y="117"/>
                </a:cubicBezTo>
                <a:cubicBezTo>
                  <a:pt x="396" y="126"/>
                  <a:pt x="396" y="126"/>
                  <a:pt x="396" y="126"/>
                </a:cubicBezTo>
                <a:cubicBezTo>
                  <a:pt x="391" y="118"/>
                  <a:pt x="385" y="111"/>
                  <a:pt x="379" y="104"/>
                </a:cubicBezTo>
                <a:cubicBezTo>
                  <a:pt x="397" y="67"/>
                  <a:pt x="397" y="67"/>
                  <a:pt x="397" y="67"/>
                </a:cubicBezTo>
                <a:cubicBezTo>
                  <a:pt x="375" y="48"/>
                  <a:pt x="375" y="48"/>
                  <a:pt x="375" y="48"/>
                </a:cubicBezTo>
                <a:cubicBezTo>
                  <a:pt x="341" y="71"/>
                  <a:pt x="341" y="71"/>
                  <a:pt x="341" y="71"/>
                </a:cubicBezTo>
                <a:cubicBezTo>
                  <a:pt x="334" y="66"/>
                  <a:pt x="327" y="62"/>
                  <a:pt x="320" y="58"/>
                </a:cubicBezTo>
                <a:cubicBezTo>
                  <a:pt x="323" y="18"/>
                  <a:pt x="323" y="18"/>
                  <a:pt x="323" y="18"/>
                </a:cubicBezTo>
                <a:cubicBezTo>
                  <a:pt x="295" y="8"/>
                  <a:pt x="295" y="8"/>
                  <a:pt x="295" y="8"/>
                </a:cubicBezTo>
                <a:cubicBezTo>
                  <a:pt x="272" y="42"/>
                  <a:pt x="272" y="42"/>
                  <a:pt x="272" y="42"/>
                </a:cubicBezTo>
                <a:cubicBezTo>
                  <a:pt x="263" y="40"/>
                  <a:pt x="254" y="39"/>
                  <a:pt x="245" y="39"/>
                </a:cubicBezTo>
                <a:cubicBezTo>
                  <a:pt x="232" y="0"/>
                  <a:pt x="232" y="0"/>
                  <a:pt x="232" y="0"/>
                </a:cubicBezTo>
                <a:cubicBezTo>
                  <a:pt x="203" y="2"/>
                  <a:pt x="203" y="2"/>
                  <a:pt x="203" y="2"/>
                </a:cubicBezTo>
                <a:cubicBezTo>
                  <a:pt x="195" y="42"/>
                  <a:pt x="195" y="42"/>
                  <a:pt x="195" y="42"/>
                </a:cubicBezTo>
                <a:cubicBezTo>
                  <a:pt x="187" y="44"/>
                  <a:pt x="179" y="46"/>
                  <a:pt x="171" y="49"/>
                </a:cubicBezTo>
                <a:cubicBezTo>
                  <a:pt x="144" y="17"/>
                  <a:pt x="144" y="17"/>
                  <a:pt x="144" y="17"/>
                </a:cubicBezTo>
                <a:cubicBezTo>
                  <a:pt x="117" y="30"/>
                  <a:pt x="117" y="30"/>
                  <a:pt x="117" y="30"/>
                </a:cubicBezTo>
                <a:cubicBezTo>
                  <a:pt x="126" y="71"/>
                  <a:pt x="126" y="71"/>
                  <a:pt x="126" y="71"/>
                </a:cubicBezTo>
                <a:cubicBezTo>
                  <a:pt x="118" y="76"/>
                  <a:pt x="111" y="81"/>
                  <a:pt x="104" y="87"/>
                </a:cubicBezTo>
                <a:cubicBezTo>
                  <a:pt x="68" y="69"/>
                  <a:pt x="68" y="69"/>
                  <a:pt x="68" y="69"/>
                </a:cubicBezTo>
                <a:cubicBezTo>
                  <a:pt x="48" y="92"/>
                  <a:pt x="48" y="92"/>
                  <a:pt x="48" y="92"/>
                </a:cubicBezTo>
                <a:cubicBezTo>
                  <a:pt x="71" y="125"/>
                  <a:pt x="71" y="125"/>
                  <a:pt x="71" y="125"/>
                </a:cubicBezTo>
                <a:cubicBezTo>
                  <a:pt x="67" y="132"/>
                  <a:pt x="62" y="139"/>
                  <a:pt x="59" y="147"/>
                </a:cubicBezTo>
                <a:cubicBezTo>
                  <a:pt x="18" y="144"/>
                  <a:pt x="18" y="144"/>
                  <a:pt x="18" y="144"/>
                </a:cubicBezTo>
                <a:cubicBezTo>
                  <a:pt x="8" y="172"/>
                  <a:pt x="8" y="172"/>
                  <a:pt x="8" y="172"/>
                </a:cubicBezTo>
                <a:cubicBezTo>
                  <a:pt x="42" y="194"/>
                  <a:pt x="42" y="194"/>
                  <a:pt x="42" y="194"/>
                </a:cubicBezTo>
                <a:cubicBezTo>
                  <a:pt x="41" y="203"/>
                  <a:pt x="39" y="212"/>
                  <a:pt x="39" y="222"/>
                </a:cubicBezTo>
                <a:cubicBezTo>
                  <a:pt x="0" y="235"/>
                  <a:pt x="0" y="235"/>
                  <a:pt x="0" y="235"/>
                </a:cubicBezTo>
                <a:cubicBezTo>
                  <a:pt x="2" y="264"/>
                  <a:pt x="2" y="264"/>
                  <a:pt x="2" y="264"/>
                </a:cubicBezTo>
                <a:cubicBezTo>
                  <a:pt x="42" y="272"/>
                  <a:pt x="42" y="272"/>
                  <a:pt x="42" y="272"/>
                </a:cubicBezTo>
                <a:cubicBezTo>
                  <a:pt x="44" y="280"/>
                  <a:pt x="46" y="288"/>
                  <a:pt x="49" y="296"/>
                </a:cubicBezTo>
                <a:cubicBezTo>
                  <a:pt x="17" y="323"/>
                  <a:pt x="17" y="323"/>
                  <a:pt x="17" y="323"/>
                </a:cubicBezTo>
                <a:cubicBezTo>
                  <a:pt x="31" y="349"/>
                  <a:pt x="31" y="349"/>
                  <a:pt x="31" y="349"/>
                </a:cubicBezTo>
                <a:cubicBezTo>
                  <a:pt x="71" y="341"/>
                  <a:pt x="71" y="341"/>
                  <a:pt x="71" y="341"/>
                </a:cubicBezTo>
                <a:cubicBezTo>
                  <a:pt x="76" y="349"/>
                  <a:pt x="82" y="356"/>
                  <a:pt x="88" y="363"/>
                </a:cubicBezTo>
                <a:cubicBezTo>
                  <a:pt x="70" y="399"/>
                  <a:pt x="70" y="399"/>
                  <a:pt x="70" y="399"/>
                </a:cubicBezTo>
                <a:cubicBezTo>
                  <a:pt x="92" y="419"/>
                  <a:pt x="92" y="419"/>
                  <a:pt x="92" y="419"/>
                </a:cubicBezTo>
                <a:cubicBezTo>
                  <a:pt x="126" y="396"/>
                  <a:pt x="126" y="396"/>
                  <a:pt x="126" y="396"/>
                </a:cubicBezTo>
                <a:cubicBezTo>
                  <a:pt x="133" y="400"/>
                  <a:pt x="140" y="404"/>
                  <a:pt x="147" y="408"/>
                </a:cubicBezTo>
                <a:cubicBezTo>
                  <a:pt x="144" y="449"/>
                  <a:pt x="144" y="449"/>
                  <a:pt x="144" y="449"/>
                </a:cubicBezTo>
                <a:cubicBezTo>
                  <a:pt x="172" y="458"/>
                  <a:pt x="172" y="458"/>
                  <a:pt x="172" y="458"/>
                </a:cubicBezTo>
                <a:cubicBezTo>
                  <a:pt x="195" y="424"/>
                  <a:pt x="195" y="424"/>
                  <a:pt x="195" y="424"/>
                </a:cubicBezTo>
                <a:cubicBezTo>
                  <a:pt x="204" y="426"/>
                  <a:pt x="213" y="427"/>
                  <a:pt x="222" y="428"/>
                </a:cubicBezTo>
                <a:cubicBezTo>
                  <a:pt x="235" y="467"/>
                  <a:pt x="235" y="467"/>
                  <a:pt x="235" y="467"/>
                </a:cubicBezTo>
                <a:cubicBezTo>
                  <a:pt x="264" y="464"/>
                  <a:pt x="264" y="464"/>
                  <a:pt x="264" y="464"/>
                </a:cubicBezTo>
                <a:cubicBezTo>
                  <a:pt x="272" y="424"/>
                  <a:pt x="272" y="424"/>
                  <a:pt x="272" y="424"/>
                </a:cubicBezTo>
                <a:cubicBezTo>
                  <a:pt x="280" y="423"/>
                  <a:pt x="288" y="421"/>
                  <a:pt x="296" y="418"/>
                </a:cubicBezTo>
                <a:cubicBezTo>
                  <a:pt x="323" y="449"/>
                  <a:pt x="323" y="449"/>
                  <a:pt x="323" y="449"/>
                </a:cubicBezTo>
                <a:cubicBezTo>
                  <a:pt x="349" y="436"/>
                  <a:pt x="349" y="436"/>
                  <a:pt x="349" y="436"/>
                </a:cubicBezTo>
                <a:cubicBezTo>
                  <a:pt x="341" y="396"/>
                  <a:pt x="341" y="396"/>
                  <a:pt x="341" y="396"/>
                </a:cubicBezTo>
                <a:cubicBezTo>
                  <a:pt x="349" y="391"/>
                  <a:pt x="356" y="385"/>
                  <a:pt x="363" y="379"/>
                </a:cubicBezTo>
                <a:cubicBezTo>
                  <a:pt x="399" y="397"/>
                  <a:pt x="399" y="397"/>
                  <a:pt x="399" y="397"/>
                </a:cubicBezTo>
                <a:cubicBezTo>
                  <a:pt x="419" y="375"/>
                  <a:pt x="419" y="375"/>
                  <a:pt x="419" y="375"/>
                </a:cubicBezTo>
                <a:cubicBezTo>
                  <a:pt x="396" y="341"/>
                  <a:pt x="396" y="341"/>
                  <a:pt x="396" y="341"/>
                </a:cubicBezTo>
                <a:cubicBezTo>
                  <a:pt x="400" y="334"/>
                  <a:pt x="405" y="327"/>
                  <a:pt x="408" y="320"/>
                </a:cubicBezTo>
                <a:cubicBezTo>
                  <a:pt x="449" y="323"/>
                  <a:pt x="449" y="323"/>
                  <a:pt x="449" y="323"/>
                </a:cubicBezTo>
                <a:cubicBezTo>
                  <a:pt x="459" y="295"/>
                  <a:pt x="459" y="295"/>
                  <a:pt x="459" y="295"/>
                </a:cubicBezTo>
                <a:cubicBezTo>
                  <a:pt x="425" y="272"/>
                  <a:pt x="425" y="272"/>
                  <a:pt x="425" y="272"/>
                </a:cubicBezTo>
                <a:cubicBezTo>
                  <a:pt x="426" y="263"/>
                  <a:pt x="428" y="254"/>
                  <a:pt x="428" y="245"/>
                </a:cubicBezTo>
                <a:close/>
                <a:moveTo>
                  <a:pt x="233" y="383"/>
                </a:moveTo>
                <a:cubicBezTo>
                  <a:pt x="151" y="383"/>
                  <a:pt x="84" y="316"/>
                  <a:pt x="84" y="233"/>
                </a:cubicBezTo>
                <a:cubicBezTo>
                  <a:pt x="84" y="150"/>
                  <a:pt x="151" y="83"/>
                  <a:pt x="233" y="83"/>
                </a:cubicBezTo>
                <a:cubicBezTo>
                  <a:pt x="316" y="83"/>
                  <a:pt x="383" y="150"/>
                  <a:pt x="383" y="233"/>
                </a:cubicBezTo>
                <a:cubicBezTo>
                  <a:pt x="383" y="316"/>
                  <a:pt x="316" y="383"/>
                  <a:pt x="233" y="383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" name="Oval 6"/>
          <p:cNvSpPr/>
          <p:nvPr/>
        </p:nvSpPr>
        <p:spPr>
          <a:xfrm>
            <a:off x="5824199" y="5558241"/>
            <a:ext cx="1166159" cy="1166159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Freeform 9"/>
          <p:cNvSpPr>
            <a:spLocks noEditPoints="1"/>
          </p:cNvSpPr>
          <p:nvPr/>
        </p:nvSpPr>
        <p:spPr bwMode="auto">
          <a:xfrm>
            <a:off x="7366801" y="6294954"/>
            <a:ext cx="3527424" cy="3524612"/>
          </a:xfrm>
          <a:custGeom>
            <a:avLst/>
            <a:gdLst>
              <a:gd name="T0" fmla="*/ 467 w 467"/>
              <a:gd name="T1" fmla="*/ 232 h 467"/>
              <a:gd name="T2" fmla="*/ 425 w 467"/>
              <a:gd name="T3" fmla="*/ 195 h 467"/>
              <a:gd name="T4" fmla="*/ 449 w 467"/>
              <a:gd name="T5" fmla="*/ 144 h 467"/>
              <a:gd name="T6" fmla="*/ 396 w 467"/>
              <a:gd name="T7" fmla="*/ 126 h 467"/>
              <a:gd name="T8" fmla="*/ 397 w 467"/>
              <a:gd name="T9" fmla="*/ 67 h 467"/>
              <a:gd name="T10" fmla="*/ 341 w 467"/>
              <a:gd name="T11" fmla="*/ 71 h 467"/>
              <a:gd name="T12" fmla="*/ 323 w 467"/>
              <a:gd name="T13" fmla="*/ 18 h 467"/>
              <a:gd name="T14" fmla="*/ 272 w 467"/>
              <a:gd name="T15" fmla="*/ 42 h 467"/>
              <a:gd name="T16" fmla="*/ 232 w 467"/>
              <a:gd name="T17" fmla="*/ 0 h 467"/>
              <a:gd name="T18" fmla="*/ 195 w 467"/>
              <a:gd name="T19" fmla="*/ 42 h 467"/>
              <a:gd name="T20" fmla="*/ 144 w 467"/>
              <a:gd name="T21" fmla="*/ 17 h 467"/>
              <a:gd name="T22" fmla="*/ 126 w 467"/>
              <a:gd name="T23" fmla="*/ 71 h 467"/>
              <a:gd name="T24" fmla="*/ 68 w 467"/>
              <a:gd name="T25" fmla="*/ 69 h 467"/>
              <a:gd name="T26" fmla="*/ 71 w 467"/>
              <a:gd name="T27" fmla="*/ 125 h 467"/>
              <a:gd name="T28" fmla="*/ 18 w 467"/>
              <a:gd name="T29" fmla="*/ 144 h 467"/>
              <a:gd name="T30" fmla="*/ 42 w 467"/>
              <a:gd name="T31" fmla="*/ 194 h 467"/>
              <a:gd name="T32" fmla="*/ 0 w 467"/>
              <a:gd name="T33" fmla="*/ 235 h 467"/>
              <a:gd name="T34" fmla="*/ 42 w 467"/>
              <a:gd name="T35" fmla="*/ 272 h 467"/>
              <a:gd name="T36" fmla="*/ 17 w 467"/>
              <a:gd name="T37" fmla="*/ 323 h 467"/>
              <a:gd name="T38" fmla="*/ 71 w 467"/>
              <a:gd name="T39" fmla="*/ 341 h 467"/>
              <a:gd name="T40" fmla="*/ 70 w 467"/>
              <a:gd name="T41" fmla="*/ 399 h 467"/>
              <a:gd name="T42" fmla="*/ 126 w 467"/>
              <a:gd name="T43" fmla="*/ 396 h 467"/>
              <a:gd name="T44" fmla="*/ 144 w 467"/>
              <a:gd name="T45" fmla="*/ 449 h 467"/>
              <a:gd name="T46" fmla="*/ 195 w 467"/>
              <a:gd name="T47" fmla="*/ 424 h 467"/>
              <a:gd name="T48" fmla="*/ 235 w 467"/>
              <a:gd name="T49" fmla="*/ 467 h 467"/>
              <a:gd name="T50" fmla="*/ 272 w 467"/>
              <a:gd name="T51" fmla="*/ 424 h 467"/>
              <a:gd name="T52" fmla="*/ 323 w 467"/>
              <a:gd name="T53" fmla="*/ 449 h 467"/>
              <a:gd name="T54" fmla="*/ 341 w 467"/>
              <a:gd name="T55" fmla="*/ 396 h 467"/>
              <a:gd name="T56" fmla="*/ 399 w 467"/>
              <a:gd name="T57" fmla="*/ 397 h 467"/>
              <a:gd name="T58" fmla="*/ 396 w 467"/>
              <a:gd name="T59" fmla="*/ 341 h 467"/>
              <a:gd name="T60" fmla="*/ 449 w 467"/>
              <a:gd name="T61" fmla="*/ 323 h 467"/>
              <a:gd name="T62" fmla="*/ 425 w 467"/>
              <a:gd name="T63" fmla="*/ 272 h 467"/>
              <a:gd name="T64" fmla="*/ 233 w 467"/>
              <a:gd name="T65" fmla="*/ 383 h 467"/>
              <a:gd name="T66" fmla="*/ 233 w 467"/>
              <a:gd name="T67" fmla="*/ 83 h 467"/>
              <a:gd name="T68" fmla="*/ 233 w 467"/>
              <a:gd name="T69" fmla="*/ 383 h 4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467" h="467">
                <a:moveTo>
                  <a:pt x="428" y="245"/>
                </a:moveTo>
                <a:cubicBezTo>
                  <a:pt x="467" y="232"/>
                  <a:pt x="467" y="232"/>
                  <a:pt x="467" y="232"/>
                </a:cubicBezTo>
                <a:cubicBezTo>
                  <a:pt x="465" y="202"/>
                  <a:pt x="465" y="202"/>
                  <a:pt x="465" y="202"/>
                </a:cubicBezTo>
                <a:cubicBezTo>
                  <a:pt x="425" y="195"/>
                  <a:pt x="425" y="195"/>
                  <a:pt x="425" y="195"/>
                </a:cubicBezTo>
                <a:cubicBezTo>
                  <a:pt x="423" y="187"/>
                  <a:pt x="421" y="179"/>
                  <a:pt x="418" y="171"/>
                </a:cubicBezTo>
                <a:cubicBezTo>
                  <a:pt x="449" y="144"/>
                  <a:pt x="449" y="144"/>
                  <a:pt x="449" y="144"/>
                </a:cubicBezTo>
                <a:cubicBezTo>
                  <a:pt x="436" y="117"/>
                  <a:pt x="436" y="117"/>
                  <a:pt x="436" y="117"/>
                </a:cubicBezTo>
                <a:cubicBezTo>
                  <a:pt x="396" y="126"/>
                  <a:pt x="396" y="126"/>
                  <a:pt x="396" y="126"/>
                </a:cubicBezTo>
                <a:cubicBezTo>
                  <a:pt x="391" y="118"/>
                  <a:pt x="385" y="111"/>
                  <a:pt x="379" y="104"/>
                </a:cubicBezTo>
                <a:cubicBezTo>
                  <a:pt x="397" y="67"/>
                  <a:pt x="397" y="67"/>
                  <a:pt x="397" y="67"/>
                </a:cubicBezTo>
                <a:cubicBezTo>
                  <a:pt x="375" y="48"/>
                  <a:pt x="375" y="48"/>
                  <a:pt x="375" y="48"/>
                </a:cubicBezTo>
                <a:cubicBezTo>
                  <a:pt x="341" y="71"/>
                  <a:pt x="341" y="71"/>
                  <a:pt x="341" y="71"/>
                </a:cubicBezTo>
                <a:cubicBezTo>
                  <a:pt x="334" y="66"/>
                  <a:pt x="327" y="62"/>
                  <a:pt x="320" y="58"/>
                </a:cubicBezTo>
                <a:cubicBezTo>
                  <a:pt x="323" y="18"/>
                  <a:pt x="323" y="18"/>
                  <a:pt x="323" y="18"/>
                </a:cubicBezTo>
                <a:cubicBezTo>
                  <a:pt x="295" y="8"/>
                  <a:pt x="295" y="8"/>
                  <a:pt x="295" y="8"/>
                </a:cubicBezTo>
                <a:cubicBezTo>
                  <a:pt x="272" y="42"/>
                  <a:pt x="272" y="42"/>
                  <a:pt x="272" y="42"/>
                </a:cubicBezTo>
                <a:cubicBezTo>
                  <a:pt x="263" y="40"/>
                  <a:pt x="254" y="39"/>
                  <a:pt x="245" y="39"/>
                </a:cubicBezTo>
                <a:cubicBezTo>
                  <a:pt x="232" y="0"/>
                  <a:pt x="232" y="0"/>
                  <a:pt x="232" y="0"/>
                </a:cubicBezTo>
                <a:cubicBezTo>
                  <a:pt x="203" y="2"/>
                  <a:pt x="203" y="2"/>
                  <a:pt x="203" y="2"/>
                </a:cubicBezTo>
                <a:cubicBezTo>
                  <a:pt x="195" y="42"/>
                  <a:pt x="195" y="42"/>
                  <a:pt x="195" y="42"/>
                </a:cubicBezTo>
                <a:cubicBezTo>
                  <a:pt x="187" y="44"/>
                  <a:pt x="179" y="46"/>
                  <a:pt x="171" y="49"/>
                </a:cubicBezTo>
                <a:cubicBezTo>
                  <a:pt x="144" y="17"/>
                  <a:pt x="144" y="17"/>
                  <a:pt x="144" y="17"/>
                </a:cubicBezTo>
                <a:cubicBezTo>
                  <a:pt x="117" y="30"/>
                  <a:pt x="117" y="30"/>
                  <a:pt x="117" y="30"/>
                </a:cubicBezTo>
                <a:cubicBezTo>
                  <a:pt x="126" y="71"/>
                  <a:pt x="126" y="71"/>
                  <a:pt x="126" y="71"/>
                </a:cubicBezTo>
                <a:cubicBezTo>
                  <a:pt x="118" y="76"/>
                  <a:pt x="111" y="81"/>
                  <a:pt x="104" y="87"/>
                </a:cubicBezTo>
                <a:cubicBezTo>
                  <a:pt x="68" y="69"/>
                  <a:pt x="68" y="69"/>
                  <a:pt x="68" y="69"/>
                </a:cubicBezTo>
                <a:cubicBezTo>
                  <a:pt x="48" y="92"/>
                  <a:pt x="48" y="92"/>
                  <a:pt x="48" y="92"/>
                </a:cubicBezTo>
                <a:cubicBezTo>
                  <a:pt x="71" y="125"/>
                  <a:pt x="71" y="125"/>
                  <a:pt x="71" y="125"/>
                </a:cubicBezTo>
                <a:cubicBezTo>
                  <a:pt x="67" y="132"/>
                  <a:pt x="62" y="139"/>
                  <a:pt x="59" y="147"/>
                </a:cubicBezTo>
                <a:cubicBezTo>
                  <a:pt x="18" y="144"/>
                  <a:pt x="18" y="144"/>
                  <a:pt x="18" y="144"/>
                </a:cubicBezTo>
                <a:cubicBezTo>
                  <a:pt x="8" y="172"/>
                  <a:pt x="8" y="172"/>
                  <a:pt x="8" y="172"/>
                </a:cubicBezTo>
                <a:cubicBezTo>
                  <a:pt x="42" y="194"/>
                  <a:pt x="42" y="194"/>
                  <a:pt x="42" y="194"/>
                </a:cubicBezTo>
                <a:cubicBezTo>
                  <a:pt x="41" y="203"/>
                  <a:pt x="39" y="212"/>
                  <a:pt x="39" y="222"/>
                </a:cubicBezTo>
                <a:cubicBezTo>
                  <a:pt x="0" y="235"/>
                  <a:pt x="0" y="235"/>
                  <a:pt x="0" y="235"/>
                </a:cubicBezTo>
                <a:cubicBezTo>
                  <a:pt x="2" y="264"/>
                  <a:pt x="2" y="264"/>
                  <a:pt x="2" y="264"/>
                </a:cubicBezTo>
                <a:cubicBezTo>
                  <a:pt x="42" y="272"/>
                  <a:pt x="42" y="272"/>
                  <a:pt x="42" y="272"/>
                </a:cubicBezTo>
                <a:cubicBezTo>
                  <a:pt x="44" y="280"/>
                  <a:pt x="46" y="288"/>
                  <a:pt x="49" y="296"/>
                </a:cubicBezTo>
                <a:cubicBezTo>
                  <a:pt x="17" y="323"/>
                  <a:pt x="17" y="323"/>
                  <a:pt x="17" y="323"/>
                </a:cubicBezTo>
                <a:cubicBezTo>
                  <a:pt x="31" y="349"/>
                  <a:pt x="31" y="349"/>
                  <a:pt x="31" y="349"/>
                </a:cubicBezTo>
                <a:cubicBezTo>
                  <a:pt x="71" y="341"/>
                  <a:pt x="71" y="341"/>
                  <a:pt x="71" y="341"/>
                </a:cubicBezTo>
                <a:cubicBezTo>
                  <a:pt x="76" y="349"/>
                  <a:pt x="82" y="356"/>
                  <a:pt x="88" y="363"/>
                </a:cubicBezTo>
                <a:cubicBezTo>
                  <a:pt x="70" y="399"/>
                  <a:pt x="70" y="399"/>
                  <a:pt x="70" y="399"/>
                </a:cubicBezTo>
                <a:cubicBezTo>
                  <a:pt x="92" y="419"/>
                  <a:pt x="92" y="419"/>
                  <a:pt x="92" y="419"/>
                </a:cubicBezTo>
                <a:cubicBezTo>
                  <a:pt x="126" y="396"/>
                  <a:pt x="126" y="396"/>
                  <a:pt x="126" y="396"/>
                </a:cubicBezTo>
                <a:cubicBezTo>
                  <a:pt x="133" y="400"/>
                  <a:pt x="140" y="404"/>
                  <a:pt x="147" y="408"/>
                </a:cubicBezTo>
                <a:cubicBezTo>
                  <a:pt x="144" y="449"/>
                  <a:pt x="144" y="449"/>
                  <a:pt x="144" y="449"/>
                </a:cubicBezTo>
                <a:cubicBezTo>
                  <a:pt x="172" y="458"/>
                  <a:pt x="172" y="458"/>
                  <a:pt x="172" y="458"/>
                </a:cubicBezTo>
                <a:cubicBezTo>
                  <a:pt x="195" y="424"/>
                  <a:pt x="195" y="424"/>
                  <a:pt x="195" y="424"/>
                </a:cubicBezTo>
                <a:cubicBezTo>
                  <a:pt x="204" y="426"/>
                  <a:pt x="213" y="427"/>
                  <a:pt x="222" y="428"/>
                </a:cubicBezTo>
                <a:cubicBezTo>
                  <a:pt x="235" y="467"/>
                  <a:pt x="235" y="467"/>
                  <a:pt x="235" y="467"/>
                </a:cubicBezTo>
                <a:cubicBezTo>
                  <a:pt x="264" y="464"/>
                  <a:pt x="264" y="464"/>
                  <a:pt x="264" y="464"/>
                </a:cubicBezTo>
                <a:cubicBezTo>
                  <a:pt x="272" y="424"/>
                  <a:pt x="272" y="424"/>
                  <a:pt x="272" y="424"/>
                </a:cubicBezTo>
                <a:cubicBezTo>
                  <a:pt x="280" y="423"/>
                  <a:pt x="288" y="421"/>
                  <a:pt x="296" y="418"/>
                </a:cubicBezTo>
                <a:cubicBezTo>
                  <a:pt x="323" y="449"/>
                  <a:pt x="323" y="449"/>
                  <a:pt x="323" y="449"/>
                </a:cubicBezTo>
                <a:cubicBezTo>
                  <a:pt x="349" y="436"/>
                  <a:pt x="349" y="436"/>
                  <a:pt x="349" y="436"/>
                </a:cubicBezTo>
                <a:cubicBezTo>
                  <a:pt x="341" y="396"/>
                  <a:pt x="341" y="396"/>
                  <a:pt x="341" y="396"/>
                </a:cubicBezTo>
                <a:cubicBezTo>
                  <a:pt x="349" y="391"/>
                  <a:pt x="356" y="385"/>
                  <a:pt x="363" y="379"/>
                </a:cubicBezTo>
                <a:cubicBezTo>
                  <a:pt x="399" y="397"/>
                  <a:pt x="399" y="397"/>
                  <a:pt x="399" y="397"/>
                </a:cubicBezTo>
                <a:cubicBezTo>
                  <a:pt x="419" y="375"/>
                  <a:pt x="419" y="375"/>
                  <a:pt x="419" y="375"/>
                </a:cubicBezTo>
                <a:cubicBezTo>
                  <a:pt x="396" y="341"/>
                  <a:pt x="396" y="341"/>
                  <a:pt x="396" y="341"/>
                </a:cubicBezTo>
                <a:cubicBezTo>
                  <a:pt x="400" y="334"/>
                  <a:pt x="405" y="327"/>
                  <a:pt x="408" y="320"/>
                </a:cubicBezTo>
                <a:cubicBezTo>
                  <a:pt x="449" y="323"/>
                  <a:pt x="449" y="323"/>
                  <a:pt x="449" y="323"/>
                </a:cubicBezTo>
                <a:cubicBezTo>
                  <a:pt x="459" y="295"/>
                  <a:pt x="459" y="295"/>
                  <a:pt x="459" y="295"/>
                </a:cubicBezTo>
                <a:cubicBezTo>
                  <a:pt x="425" y="272"/>
                  <a:pt x="425" y="272"/>
                  <a:pt x="425" y="272"/>
                </a:cubicBezTo>
                <a:cubicBezTo>
                  <a:pt x="426" y="263"/>
                  <a:pt x="428" y="254"/>
                  <a:pt x="428" y="245"/>
                </a:cubicBezTo>
                <a:close/>
                <a:moveTo>
                  <a:pt x="233" y="383"/>
                </a:moveTo>
                <a:cubicBezTo>
                  <a:pt x="151" y="383"/>
                  <a:pt x="84" y="316"/>
                  <a:pt x="84" y="233"/>
                </a:cubicBezTo>
                <a:cubicBezTo>
                  <a:pt x="84" y="150"/>
                  <a:pt x="151" y="83"/>
                  <a:pt x="233" y="83"/>
                </a:cubicBezTo>
                <a:cubicBezTo>
                  <a:pt x="316" y="83"/>
                  <a:pt x="383" y="150"/>
                  <a:pt x="383" y="233"/>
                </a:cubicBezTo>
                <a:cubicBezTo>
                  <a:pt x="383" y="316"/>
                  <a:pt x="316" y="383"/>
                  <a:pt x="233" y="383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" name="Oval 10"/>
          <p:cNvSpPr/>
          <p:nvPr/>
        </p:nvSpPr>
        <p:spPr>
          <a:xfrm>
            <a:off x="8547433" y="7474180"/>
            <a:ext cx="1166159" cy="1166159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Freeform 12"/>
          <p:cNvSpPr>
            <a:spLocks noEditPoints="1"/>
          </p:cNvSpPr>
          <p:nvPr/>
        </p:nvSpPr>
        <p:spPr bwMode="auto">
          <a:xfrm>
            <a:off x="10114894" y="4563366"/>
            <a:ext cx="3527424" cy="3524612"/>
          </a:xfrm>
          <a:custGeom>
            <a:avLst/>
            <a:gdLst>
              <a:gd name="T0" fmla="*/ 467 w 467"/>
              <a:gd name="T1" fmla="*/ 232 h 467"/>
              <a:gd name="T2" fmla="*/ 425 w 467"/>
              <a:gd name="T3" fmla="*/ 195 h 467"/>
              <a:gd name="T4" fmla="*/ 449 w 467"/>
              <a:gd name="T5" fmla="*/ 144 h 467"/>
              <a:gd name="T6" fmla="*/ 396 w 467"/>
              <a:gd name="T7" fmla="*/ 126 h 467"/>
              <a:gd name="T8" fmla="*/ 397 w 467"/>
              <a:gd name="T9" fmla="*/ 67 h 467"/>
              <a:gd name="T10" fmla="*/ 341 w 467"/>
              <a:gd name="T11" fmla="*/ 71 h 467"/>
              <a:gd name="T12" fmla="*/ 323 w 467"/>
              <a:gd name="T13" fmla="*/ 18 h 467"/>
              <a:gd name="T14" fmla="*/ 272 w 467"/>
              <a:gd name="T15" fmla="*/ 42 h 467"/>
              <a:gd name="T16" fmla="*/ 232 w 467"/>
              <a:gd name="T17" fmla="*/ 0 h 467"/>
              <a:gd name="T18" fmla="*/ 195 w 467"/>
              <a:gd name="T19" fmla="*/ 42 h 467"/>
              <a:gd name="T20" fmla="*/ 144 w 467"/>
              <a:gd name="T21" fmla="*/ 17 h 467"/>
              <a:gd name="T22" fmla="*/ 126 w 467"/>
              <a:gd name="T23" fmla="*/ 71 h 467"/>
              <a:gd name="T24" fmla="*/ 68 w 467"/>
              <a:gd name="T25" fmla="*/ 69 h 467"/>
              <a:gd name="T26" fmla="*/ 71 w 467"/>
              <a:gd name="T27" fmla="*/ 125 h 467"/>
              <a:gd name="T28" fmla="*/ 18 w 467"/>
              <a:gd name="T29" fmla="*/ 144 h 467"/>
              <a:gd name="T30" fmla="*/ 42 w 467"/>
              <a:gd name="T31" fmla="*/ 194 h 467"/>
              <a:gd name="T32" fmla="*/ 0 w 467"/>
              <a:gd name="T33" fmla="*/ 235 h 467"/>
              <a:gd name="T34" fmla="*/ 42 w 467"/>
              <a:gd name="T35" fmla="*/ 272 h 467"/>
              <a:gd name="T36" fmla="*/ 17 w 467"/>
              <a:gd name="T37" fmla="*/ 323 h 467"/>
              <a:gd name="T38" fmla="*/ 71 w 467"/>
              <a:gd name="T39" fmla="*/ 341 h 467"/>
              <a:gd name="T40" fmla="*/ 70 w 467"/>
              <a:gd name="T41" fmla="*/ 399 h 467"/>
              <a:gd name="T42" fmla="*/ 126 w 467"/>
              <a:gd name="T43" fmla="*/ 396 h 467"/>
              <a:gd name="T44" fmla="*/ 144 w 467"/>
              <a:gd name="T45" fmla="*/ 449 h 467"/>
              <a:gd name="T46" fmla="*/ 195 w 467"/>
              <a:gd name="T47" fmla="*/ 424 h 467"/>
              <a:gd name="T48" fmla="*/ 235 w 467"/>
              <a:gd name="T49" fmla="*/ 467 h 467"/>
              <a:gd name="T50" fmla="*/ 272 w 467"/>
              <a:gd name="T51" fmla="*/ 424 h 467"/>
              <a:gd name="T52" fmla="*/ 323 w 467"/>
              <a:gd name="T53" fmla="*/ 449 h 467"/>
              <a:gd name="T54" fmla="*/ 341 w 467"/>
              <a:gd name="T55" fmla="*/ 396 h 467"/>
              <a:gd name="T56" fmla="*/ 399 w 467"/>
              <a:gd name="T57" fmla="*/ 397 h 467"/>
              <a:gd name="T58" fmla="*/ 396 w 467"/>
              <a:gd name="T59" fmla="*/ 341 h 467"/>
              <a:gd name="T60" fmla="*/ 449 w 467"/>
              <a:gd name="T61" fmla="*/ 323 h 467"/>
              <a:gd name="T62" fmla="*/ 425 w 467"/>
              <a:gd name="T63" fmla="*/ 272 h 467"/>
              <a:gd name="T64" fmla="*/ 233 w 467"/>
              <a:gd name="T65" fmla="*/ 383 h 467"/>
              <a:gd name="T66" fmla="*/ 233 w 467"/>
              <a:gd name="T67" fmla="*/ 83 h 467"/>
              <a:gd name="T68" fmla="*/ 233 w 467"/>
              <a:gd name="T69" fmla="*/ 383 h 4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467" h="467">
                <a:moveTo>
                  <a:pt x="428" y="245"/>
                </a:moveTo>
                <a:cubicBezTo>
                  <a:pt x="467" y="232"/>
                  <a:pt x="467" y="232"/>
                  <a:pt x="467" y="232"/>
                </a:cubicBezTo>
                <a:cubicBezTo>
                  <a:pt x="465" y="202"/>
                  <a:pt x="465" y="202"/>
                  <a:pt x="465" y="202"/>
                </a:cubicBezTo>
                <a:cubicBezTo>
                  <a:pt x="425" y="195"/>
                  <a:pt x="425" y="195"/>
                  <a:pt x="425" y="195"/>
                </a:cubicBezTo>
                <a:cubicBezTo>
                  <a:pt x="423" y="187"/>
                  <a:pt x="421" y="179"/>
                  <a:pt x="418" y="171"/>
                </a:cubicBezTo>
                <a:cubicBezTo>
                  <a:pt x="449" y="144"/>
                  <a:pt x="449" y="144"/>
                  <a:pt x="449" y="144"/>
                </a:cubicBezTo>
                <a:cubicBezTo>
                  <a:pt x="436" y="117"/>
                  <a:pt x="436" y="117"/>
                  <a:pt x="436" y="117"/>
                </a:cubicBezTo>
                <a:cubicBezTo>
                  <a:pt x="396" y="126"/>
                  <a:pt x="396" y="126"/>
                  <a:pt x="396" y="126"/>
                </a:cubicBezTo>
                <a:cubicBezTo>
                  <a:pt x="391" y="118"/>
                  <a:pt x="385" y="111"/>
                  <a:pt x="379" y="104"/>
                </a:cubicBezTo>
                <a:cubicBezTo>
                  <a:pt x="397" y="67"/>
                  <a:pt x="397" y="67"/>
                  <a:pt x="397" y="67"/>
                </a:cubicBezTo>
                <a:cubicBezTo>
                  <a:pt x="375" y="48"/>
                  <a:pt x="375" y="48"/>
                  <a:pt x="375" y="48"/>
                </a:cubicBezTo>
                <a:cubicBezTo>
                  <a:pt x="341" y="71"/>
                  <a:pt x="341" y="71"/>
                  <a:pt x="341" y="71"/>
                </a:cubicBezTo>
                <a:cubicBezTo>
                  <a:pt x="334" y="66"/>
                  <a:pt x="327" y="62"/>
                  <a:pt x="320" y="58"/>
                </a:cubicBezTo>
                <a:cubicBezTo>
                  <a:pt x="323" y="18"/>
                  <a:pt x="323" y="18"/>
                  <a:pt x="323" y="18"/>
                </a:cubicBezTo>
                <a:cubicBezTo>
                  <a:pt x="295" y="8"/>
                  <a:pt x="295" y="8"/>
                  <a:pt x="295" y="8"/>
                </a:cubicBezTo>
                <a:cubicBezTo>
                  <a:pt x="272" y="42"/>
                  <a:pt x="272" y="42"/>
                  <a:pt x="272" y="42"/>
                </a:cubicBezTo>
                <a:cubicBezTo>
                  <a:pt x="263" y="40"/>
                  <a:pt x="254" y="39"/>
                  <a:pt x="245" y="39"/>
                </a:cubicBezTo>
                <a:cubicBezTo>
                  <a:pt x="232" y="0"/>
                  <a:pt x="232" y="0"/>
                  <a:pt x="232" y="0"/>
                </a:cubicBezTo>
                <a:cubicBezTo>
                  <a:pt x="203" y="2"/>
                  <a:pt x="203" y="2"/>
                  <a:pt x="203" y="2"/>
                </a:cubicBezTo>
                <a:cubicBezTo>
                  <a:pt x="195" y="42"/>
                  <a:pt x="195" y="42"/>
                  <a:pt x="195" y="42"/>
                </a:cubicBezTo>
                <a:cubicBezTo>
                  <a:pt x="187" y="44"/>
                  <a:pt x="179" y="46"/>
                  <a:pt x="171" y="49"/>
                </a:cubicBezTo>
                <a:cubicBezTo>
                  <a:pt x="144" y="17"/>
                  <a:pt x="144" y="17"/>
                  <a:pt x="144" y="17"/>
                </a:cubicBezTo>
                <a:cubicBezTo>
                  <a:pt x="117" y="30"/>
                  <a:pt x="117" y="30"/>
                  <a:pt x="117" y="30"/>
                </a:cubicBezTo>
                <a:cubicBezTo>
                  <a:pt x="126" y="71"/>
                  <a:pt x="126" y="71"/>
                  <a:pt x="126" y="71"/>
                </a:cubicBezTo>
                <a:cubicBezTo>
                  <a:pt x="118" y="76"/>
                  <a:pt x="111" y="81"/>
                  <a:pt x="104" y="87"/>
                </a:cubicBezTo>
                <a:cubicBezTo>
                  <a:pt x="68" y="69"/>
                  <a:pt x="68" y="69"/>
                  <a:pt x="68" y="69"/>
                </a:cubicBezTo>
                <a:cubicBezTo>
                  <a:pt x="48" y="92"/>
                  <a:pt x="48" y="92"/>
                  <a:pt x="48" y="92"/>
                </a:cubicBezTo>
                <a:cubicBezTo>
                  <a:pt x="71" y="125"/>
                  <a:pt x="71" y="125"/>
                  <a:pt x="71" y="125"/>
                </a:cubicBezTo>
                <a:cubicBezTo>
                  <a:pt x="67" y="132"/>
                  <a:pt x="62" y="139"/>
                  <a:pt x="59" y="147"/>
                </a:cubicBezTo>
                <a:cubicBezTo>
                  <a:pt x="18" y="144"/>
                  <a:pt x="18" y="144"/>
                  <a:pt x="18" y="144"/>
                </a:cubicBezTo>
                <a:cubicBezTo>
                  <a:pt x="8" y="172"/>
                  <a:pt x="8" y="172"/>
                  <a:pt x="8" y="172"/>
                </a:cubicBezTo>
                <a:cubicBezTo>
                  <a:pt x="42" y="194"/>
                  <a:pt x="42" y="194"/>
                  <a:pt x="42" y="194"/>
                </a:cubicBezTo>
                <a:cubicBezTo>
                  <a:pt x="41" y="203"/>
                  <a:pt x="39" y="212"/>
                  <a:pt x="39" y="222"/>
                </a:cubicBezTo>
                <a:cubicBezTo>
                  <a:pt x="0" y="235"/>
                  <a:pt x="0" y="235"/>
                  <a:pt x="0" y="235"/>
                </a:cubicBezTo>
                <a:cubicBezTo>
                  <a:pt x="2" y="264"/>
                  <a:pt x="2" y="264"/>
                  <a:pt x="2" y="264"/>
                </a:cubicBezTo>
                <a:cubicBezTo>
                  <a:pt x="42" y="272"/>
                  <a:pt x="42" y="272"/>
                  <a:pt x="42" y="272"/>
                </a:cubicBezTo>
                <a:cubicBezTo>
                  <a:pt x="44" y="280"/>
                  <a:pt x="46" y="288"/>
                  <a:pt x="49" y="296"/>
                </a:cubicBezTo>
                <a:cubicBezTo>
                  <a:pt x="17" y="323"/>
                  <a:pt x="17" y="323"/>
                  <a:pt x="17" y="323"/>
                </a:cubicBezTo>
                <a:cubicBezTo>
                  <a:pt x="31" y="349"/>
                  <a:pt x="31" y="349"/>
                  <a:pt x="31" y="349"/>
                </a:cubicBezTo>
                <a:cubicBezTo>
                  <a:pt x="71" y="341"/>
                  <a:pt x="71" y="341"/>
                  <a:pt x="71" y="341"/>
                </a:cubicBezTo>
                <a:cubicBezTo>
                  <a:pt x="76" y="349"/>
                  <a:pt x="82" y="356"/>
                  <a:pt x="88" y="363"/>
                </a:cubicBezTo>
                <a:cubicBezTo>
                  <a:pt x="70" y="399"/>
                  <a:pt x="70" y="399"/>
                  <a:pt x="70" y="399"/>
                </a:cubicBezTo>
                <a:cubicBezTo>
                  <a:pt x="92" y="419"/>
                  <a:pt x="92" y="419"/>
                  <a:pt x="92" y="419"/>
                </a:cubicBezTo>
                <a:cubicBezTo>
                  <a:pt x="126" y="396"/>
                  <a:pt x="126" y="396"/>
                  <a:pt x="126" y="396"/>
                </a:cubicBezTo>
                <a:cubicBezTo>
                  <a:pt x="133" y="400"/>
                  <a:pt x="140" y="404"/>
                  <a:pt x="147" y="408"/>
                </a:cubicBezTo>
                <a:cubicBezTo>
                  <a:pt x="144" y="449"/>
                  <a:pt x="144" y="449"/>
                  <a:pt x="144" y="449"/>
                </a:cubicBezTo>
                <a:cubicBezTo>
                  <a:pt x="172" y="458"/>
                  <a:pt x="172" y="458"/>
                  <a:pt x="172" y="458"/>
                </a:cubicBezTo>
                <a:cubicBezTo>
                  <a:pt x="195" y="424"/>
                  <a:pt x="195" y="424"/>
                  <a:pt x="195" y="424"/>
                </a:cubicBezTo>
                <a:cubicBezTo>
                  <a:pt x="204" y="426"/>
                  <a:pt x="213" y="427"/>
                  <a:pt x="222" y="428"/>
                </a:cubicBezTo>
                <a:cubicBezTo>
                  <a:pt x="235" y="467"/>
                  <a:pt x="235" y="467"/>
                  <a:pt x="235" y="467"/>
                </a:cubicBezTo>
                <a:cubicBezTo>
                  <a:pt x="264" y="464"/>
                  <a:pt x="264" y="464"/>
                  <a:pt x="264" y="464"/>
                </a:cubicBezTo>
                <a:cubicBezTo>
                  <a:pt x="272" y="424"/>
                  <a:pt x="272" y="424"/>
                  <a:pt x="272" y="424"/>
                </a:cubicBezTo>
                <a:cubicBezTo>
                  <a:pt x="280" y="423"/>
                  <a:pt x="288" y="421"/>
                  <a:pt x="296" y="418"/>
                </a:cubicBezTo>
                <a:cubicBezTo>
                  <a:pt x="323" y="449"/>
                  <a:pt x="323" y="449"/>
                  <a:pt x="323" y="449"/>
                </a:cubicBezTo>
                <a:cubicBezTo>
                  <a:pt x="349" y="436"/>
                  <a:pt x="349" y="436"/>
                  <a:pt x="349" y="436"/>
                </a:cubicBezTo>
                <a:cubicBezTo>
                  <a:pt x="341" y="396"/>
                  <a:pt x="341" y="396"/>
                  <a:pt x="341" y="396"/>
                </a:cubicBezTo>
                <a:cubicBezTo>
                  <a:pt x="349" y="391"/>
                  <a:pt x="356" y="385"/>
                  <a:pt x="363" y="379"/>
                </a:cubicBezTo>
                <a:cubicBezTo>
                  <a:pt x="399" y="397"/>
                  <a:pt x="399" y="397"/>
                  <a:pt x="399" y="397"/>
                </a:cubicBezTo>
                <a:cubicBezTo>
                  <a:pt x="419" y="375"/>
                  <a:pt x="419" y="375"/>
                  <a:pt x="419" y="375"/>
                </a:cubicBezTo>
                <a:cubicBezTo>
                  <a:pt x="396" y="341"/>
                  <a:pt x="396" y="341"/>
                  <a:pt x="396" y="341"/>
                </a:cubicBezTo>
                <a:cubicBezTo>
                  <a:pt x="400" y="334"/>
                  <a:pt x="405" y="327"/>
                  <a:pt x="408" y="320"/>
                </a:cubicBezTo>
                <a:cubicBezTo>
                  <a:pt x="449" y="323"/>
                  <a:pt x="449" y="323"/>
                  <a:pt x="449" y="323"/>
                </a:cubicBezTo>
                <a:cubicBezTo>
                  <a:pt x="459" y="295"/>
                  <a:pt x="459" y="295"/>
                  <a:pt x="459" y="295"/>
                </a:cubicBezTo>
                <a:cubicBezTo>
                  <a:pt x="425" y="272"/>
                  <a:pt x="425" y="272"/>
                  <a:pt x="425" y="272"/>
                </a:cubicBezTo>
                <a:cubicBezTo>
                  <a:pt x="426" y="263"/>
                  <a:pt x="428" y="254"/>
                  <a:pt x="428" y="245"/>
                </a:cubicBezTo>
                <a:close/>
                <a:moveTo>
                  <a:pt x="233" y="383"/>
                </a:moveTo>
                <a:cubicBezTo>
                  <a:pt x="151" y="383"/>
                  <a:pt x="84" y="316"/>
                  <a:pt x="84" y="233"/>
                </a:cubicBezTo>
                <a:cubicBezTo>
                  <a:pt x="84" y="150"/>
                  <a:pt x="151" y="83"/>
                  <a:pt x="233" y="83"/>
                </a:cubicBezTo>
                <a:cubicBezTo>
                  <a:pt x="316" y="83"/>
                  <a:pt x="383" y="150"/>
                  <a:pt x="383" y="233"/>
                </a:cubicBezTo>
                <a:cubicBezTo>
                  <a:pt x="383" y="316"/>
                  <a:pt x="316" y="383"/>
                  <a:pt x="233" y="383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" name="Oval 13"/>
          <p:cNvSpPr/>
          <p:nvPr/>
        </p:nvSpPr>
        <p:spPr>
          <a:xfrm>
            <a:off x="11295526" y="5742592"/>
            <a:ext cx="1166159" cy="1166159"/>
          </a:xfrm>
          <a:prstGeom prst="ellipse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9" name="Freeform 48"/>
          <p:cNvSpPr>
            <a:spLocks noEditPoints="1"/>
          </p:cNvSpPr>
          <p:nvPr/>
        </p:nvSpPr>
        <p:spPr bwMode="auto">
          <a:xfrm>
            <a:off x="1843581" y="6138581"/>
            <a:ext cx="3527424" cy="3524612"/>
          </a:xfrm>
          <a:custGeom>
            <a:avLst/>
            <a:gdLst>
              <a:gd name="T0" fmla="*/ 467 w 467"/>
              <a:gd name="T1" fmla="*/ 232 h 467"/>
              <a:gd name="T2" fmla="*/ 425 w 467"/>
              <a:gd name="T3" fmla="*/ 195 h 467"/>
              <a:gd name="T4" fmla="*/ 449 w 467"/>
              <a:gd name="T5" fmla="*/ 144 h 467"/>
              <a:gd name="T6" fmla="*/ 396 w 467"/>
              <a:gd name="T7" fmla="*/ 126 h 467"/>
              <a:gd name="T8" fmla="*/ 397 w 467"/>
              <a:gd name="T9" fmla="*/ 67 h 467"/>
              <a:gd name="T10" fmla="*/ 341 w 467"/>
              <a:gd name="T11" fmla="*/ 71 h 467"/>
              <a:gd name="T12" fmla="*/ 323 w 467"/>
              <a:gd name="T13" fmla="*/ 18 h 467"/>
              <a:gd name="T14" fmla="*/ 272 w 467"/>
              <a:gd name="T15" fmla="*/ 42 h 467"/>
              <a:gd name="T16" fmla="*/ 232 w 467"/>
              <a:gd name="T17" fmla="*/ 0 h 467"/>
              <a:gd name="T18" fmla="*/ 195 w 467"/>
              <a:gd name="T19" fmla="*/ 42 h 467"/>
              <a:gd name="T20" fmla="*/ 144 w 467"/>
              <a:gd name="T21" fmla="*/ 17 h 467"/>
              <a:gd name="T22" fmla="*/ 126 w 467"/>
              <a:gd name="T23" fmla="*/ 71 h 467"/>
              <a:gd name="T24" fmla="*/ 68 w 467"/>
              <a:gd name="T25" fmla="*/ 69 h 467"/>
              <a:gd name="T26" fmla="*/ 71 w 467"/>
              <a:gd name="T27" fmla="*/ 125 h 467"/>
              <a:gd name="T28" fmla="*/ 18 w 467"/>
              <a:gd name="T29" fmla="*/ 144 h 467"/>
              <a:gd name="T30" fmla="*/ 42 w 467"/>
              <a:gd name="T31" fmla="*/ 194 h 467"/>
              <a:gd name="T32" fmla="*/ 0 w 467"/>
              <a:gd name="T33" fmla="*/ 235 h 467"/>
              <a:gd name="T34" fmla="*/ 42 w 467"/>
              <a:gd name="T35" fmla="*/ 272 h 467"/>
              <a:gd name="T36" fmla="*/ 17 w 467"/>
              <a:gd name="T37" fmla="*/ 323 h 467"/>
              <a:gd name="T38" fmla="*/ 71 w 467"/>
              <a:gd name="T39" fmla="*/ 341 h 467"/>
              <a:gd name="T40" fmla="*/ 70 w 467"/>
              <a:gd name="T41" fmla="*/ 399 h 467"/>
              <a:gd name="T42" fmla="*/ 126 w 467"/>
              <a:gd name="T43" fmla="*/ 396 h 467"/>
              <a:gd name="T44" fmla="*/ 144 w 467"/>
              <a:gd name="T45" fmla="*/ 449 h 467"/>
              <a:gd name="T46" fmla="*/ 195 w 467"/>
              <a:gd name="T47" fmla="*/ 424 h 467"/>
              <a:gd name="T48" fmla="*/ 235 w 467"/>
              <a:gd name="T49" fmla="*/ 467 h 467"/>
              <a:gd name="T50" fmla="*/ 272 w 467"/>
              <a:gd name="T51" fmla="*/ 424 h 467"/>
              <a:gd name="T52" fmla="*/ 323 w 467"/>
              <a:gd name="T53" fmla="*/ 449 h 467"/>
              <a:gd name="T54" fmla="*/ 341 w 467"/>
              <a:gd name="T55" fmla="*/ 396 h 467"/>
              <a:gd name="T56" fmla="*/ 399 w 467"/>
              <a:gd name="T57" fmla="*/ 397 h 467"/>
              <a:gd name="T58" fmla="*/ 396 w 467"/>
              <a:gd name="T59" fmla="*/ 341 h 467"/>
              <a:gd name="T60" fmla="*/ 449 w 467"/>
              <a:gd name="T61" fmla="*/ 323 h 467"/>
              <a:gd name="T62" fmla="*/ 425 w 467"/>
              <a:gd name="T63" fmla="*/ 272 h 467"/>
              <a:gd name="T64" fmla="*/ 233 w 467"/>
              <a:gd name="T65" fmla="*/ 383 h 467"/>
              <a:gd name="T66" fmla="*/ 233 w 467"/>
              <a:gd name="T67" fmla="*/ 83 h 467"/>
              <a:gd name="T68" fmla="*/ 233 w 467"/>
              <a:gd name="T69" fmla="*/ 383 h 4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467" h="467">
                <a:moveTo>
                  <a:pt x="428" y="245"/>
                </a:moveTo>
                <a:cubicBezTo>
                  <a:pt x="467" y="232"/>
                  <a:pt x="467" y="232"/>
                  <a:pt x="467" y="232"/>
                </a:cubicBezTo>
                <a:cubicBezTo>
                  <a:pt x="465" y="202"/>
                  <a:pt x="465" y="202"/>
                  <a:pt x="465" y="202"/>
                </a:cubicBezTo>
                <a:cubicBezTo>
                  <a:pt x="425" y="195"/>
                  <a:pt x="425" y="195"/>
                  <a:pt x="425" y="195"/>
                </a:cubicBezTo>
                <a:cubicBezTo>
                  <a:pt x="423" y="187"/>
                  <a:pt x="421" y="179"/>
                  <a:pt x="418" y="171"/>
                </a:cubicBezTo>
                <a:cubicBezTo>
                  <a:pt x="449" y="144"/>
                  <a:pt x="449" y="144"/>
                  <a:pt x="449" y="144"/>
                </a:cubicBezTo>
                <a:cubicBezTo>
                  <a:pt x="436" y="117"/>
                  <a:pt x="436" y="117"/>
                  <a:pt x="436" y="117"/>
                </a:cubicBezTo>
                <a:cubicBezTo>
                  <a:pt x="396" y="126"/>
                  <a:pt x="396" y="126"/>
                  <a:pt x="396" y="126"/>
                </a:cubicBezTo>
                <a:cubicBezTo>
                  <a:pt x="391" y="118"/>
                  <a:pt x="385" y="111"/>
                  <a:pt x="379" y="104"/>
                </a:cubicBezTo>
                <a:cubicBezTo>
                  <a:pt x="397" y="67"/>
                  <a:pt x="397" y="67"/>
                  <a:pt x="397" y="67"/>
                </a:cubicBezTo>
                <a:cubicBezTo>
                  <a:pt x="375" y="48"/>
                  <a:pt x="375" y="48"/>
                  <a:pt x="375" y="48"/>
                </a:cubicBezTo>
                <a:cubicBezTo>
                  <a:pt x="341" y="71"/>
                  <a:pt x="341" y="71"/>
                  <a:pt x="341" y="71"/>
                </a:cubicBezTo>
                <a:cubicBezTo>
                  <a:pt x="334" y="66"/>
                  <a:pt x="327" y="62"/>
                  <a:pt x="320" y="58"/>
                </a:cubicBezTo>
                <a:cubicBezTo>
                  <a:pt x="323" y="18"/>
                  <a:pt x="323" y="18"/>
                  <a:pt x="323" y="18"/>
                </a:cubicBezTo>
                <a:cubicBezTo>
                  <a:pt x="295" y="8"/>
                  <a:pt x="295" y="8"/>
                  <a:pt x="295" y="8"/>
                </a:cubicBezTo>
                <a:cubicBezTo>
                  <a:pt x="272" y="42"/>
                  <a:pt x="272" y="42"/>
                  <a:pt x="272" y="42"/>
                </a:cubicBezTo>
                <a:cubicBezTo>
                  <a:pt x="263" y="40"/>
                  <a:pt x="254" y="39"/>
                  <a:pt x="245" y="39"/>
                </a:cubicBezTo>
                <a:cubicBezTo>
                  <a:pt x="232" y="0"/>
                  <a:pt x="232" y="0"/>
                  <a:pt x="232" y="0"/>
                </a:cubicBezTo>
                <a:cubicBezTo>
                  <a:pt x="203" y="2"/>
                  <a:pt x="203" y="2"/>
                  <a:pt x="203" y="2"/>
                </a:cubicBezTo>
                <a:cubicBezTo>
                  <a:pt x="195" y="42"/>
                  <a:pt x="195" y="42"/>
                  <a:pt x="195" y="42"/>
                </a:cubicBezTo>
                <a:cubicBezTo>
                  <a:pt x="187" y="44"/>
                  <a:pt x="179" y="46"/>
                  <a:pt x="171" y="49"/>
                </a:cubicBezTo>
                <a:cubicBezTo>
                  <a:pt x="144" y="17"/>
                  <a:pt x="144" y="17"/>
                  <a:pt x="144" y="17"/>
                </a:cubicBezTo>
                <a:cubicBezTo>
                  <a:pt x="117" y="30"/>
                  <a:pt x="117" y="30"/>
                  <a:pt x="117" y="30"/>
                </a:cubicBezTo>
                <a:cubicBezTo>
                  <a:pt x="126" y="71"/>
                  <a:pt x="126" y="71"/>
                  <a:pt x="126" y="71"/>
                </a:cubicBezTo>
                <a:cubicBezTo>
                  <a:pt x="118" y="76"/>
                  <a:pt x="111" y="81"/>
                  <a:pt x="104" y="87"/>
                </a:cubicBezTo>
                <a:cubicBezTo>
                  <a:pt x="68" y="69"/>
                  <a:pt x="68" y="69"/>
                  <a:pt x="68" y="69"/>
                </a:cubicBezTo>
                <a:cubicBezTo>
                  <a:pt x="48" y="92"/>
                  <a:pt x="48" y="92"/>
                  <a:pt x="48" y="92"/>
                </a:cubicBezTo>
                <a:cubicBezTo>
                  <a:pt x="71" y="125"/>
                  <a:pt x="71" y="125"/>
                  <a:pt x="71" y="125"/>
                </a:cubicBezTo>
                <a:cubicBezTo>
                  <a:pt x="67" y="132"/>
                  <a:pt x="62" y="139"/>
                  <a:pt x="59" y="147"/>
                </a:cubicBezTo>
                <a:cubicBezTo>
                  <a:pt x="18" y="144"/>
                  <a:pt x="18" y="144"/>
                  <a:pt x="18" y="144"/>
                </a:cubicBezTo>
                <a:cubicBezTo>
                  <a:pt x="8" y="172"/>
                  <a:pt x="8" y="172"/>
                  <a:pt x="8" y="172"/>
                </a:cubicBezTo>
                <a:cubicBezTo>
                  <a:pt x="42" y="194"/>
                  <a:pt x="42" y="194"/>
                  <a:pt x="42" y="194"/>
                </a:cubicBezTo>
                <a:cubicBezTo>
                  <a:pt x="41" y="203"/>
                  <a:pt x="39" y="212"/>
                  <a:pt x="39" y="222"/>
                </a:cubicBezTo>
                <a:cubicBezTo>
                  <a:pt x="0" y="235"/>
                  <a:pt x="0" y="235"/>
                  <a:pt x="0" y="235"/>
                </a:cubicBezTo>
                <a:cubicBezTo>
                  <a:pt x="2" y="264"/>
                  <a:pt x="2" y="264"/>
                  <a:pt x="2" y="264"/>
                </a:cubicBezTo>
                <a:cubicBezTo>
                  <a:pt x="42" y="272"/>
                  <a:pt x="42" y="272"/>
                  <a:pt x="42" y="272"/>
                </a:cubicBezTo>
                <a:cubicBezTo>
                  <a:pt x="44" y="280"/>
                  <a:pt x="46" y="288"/>
                  <a:pt x="49" y="296"/>
                </a:cubicBezTo>
                <a:cubicBezTo>
                  <a:pt x="17" y="323"/>
                  <a:pt x="17" y="323"/>
                  <a:pt x="17" y="323"/>
                </a:cubicBezTo>
                <a:cubicBezTo>
                  <a:pt x="31" y="349"/>
                  <a:pt x="31" y="349"/>
                  <a:pt x="31" y="349"/>
                </a:cubicBezTo>
                <a:cubicBezTo>
                  <a:pt x="71" y="341"/>
                  <a:pt x="71" y="341"/>
                  <a:pt x="71" y="341"/>
                </a:cubicBezTo>
                <a:cubicBezTo>
                  <a:pt x="76" y="349"/>
                  <a:pt x="82" y="356"/>
                  <a:pt x="88" y="363"/>
                </a:cubicBezTo>
                <a:cubicBezTo>
                  <a:pt x="70" y="399"/>
                  <a:pt x="70" y="399"/>
                  <a:pt x="70" y="399"/>
                </a:cubicBezTo>
                <a:cubicBezTo>
                  <a:pt x="92" y="419"/>
                  <a:pt x="92" y="419"/>
                  <a:pt x="92" y="419"/>
                </a:cubicBezTo>
                <a:cubicBezTo>
                  <a:pt x="126" y="396"/>
                  <a:pt x="126" y="396"/>
                  <a:pt x="126" y="396"/>
                </a:cubicBezTo>
                <a:cubicBezTo>
                  <a:pt x="133" y="400"/>
                  <a:pt x="140" y="404"/>
                  <a:pt x="147" y="408"/>
                </a:cubicBezTo>
                <a:cubicBezTo>
                  <a:pt x="144" y="449"/>
                  <a:pt x="144" y="449"/>
                  <a:pt x="144" y="449"/>
                </a:cubicBezTo>
                <a:cubicBezTo>
                  <a:pt x="172" y="458"/>
                  <a:pt x="172" y="458"/>
                  <a:pt x="172" y="458"/>
                </a:cubicBezTo>
                <a:cubicBezTo>
                  <a:pt x="195" y="424"/>
                  <a:pt x="195" y="424"/>
                  <a:pt x="195" y="424"/>
                </a:cubicBezTo>
                <a:cubicBezTo>
                  <a:pt x="204" y="426"/>
                  <a:pt x="213" y="427"/>
                  <a:pt x="222" y="428"/>
                </a:cubicBezTo>
                <a:cubicBezTo>
                  <a:pt x="235" y="467"/>
                  <a:pt x="235" y="467"/>
                  <a:pt x="235" y="467"/>
                </a:cubicBezTo>
                <a:cubicBezTo>
                  <a:pt x="264" y="464"/>
                  <a:pt x="264" y="464"/>
                  <a:pt x="264" y="464"/>
                </a:cubicBezTo>
                <a:cubicBezTo>
                  <a:pt x="272" y="424"/>
                  <a:pt x="272" y="424"/>
                  <a:pt x="272" y="424"/>
                </a:cubicBezTo>
                <a:cubicBezTo>
                  <a:pt x="280" y="423"/>
                  <a:pt x="288" y="421"/>
                  <a:pt x="296" y="418"/>
                </a:cubicBezTo>
                <a:cubicBezTo>
                  <a:pt x="323" y="449"/>
                  <a:pt x="323" y="449"/>
                  <a:pt x="323" y="449"/>
                </a:cubicBezTo>
                <a:cubicBezTo>
                  <a:pt x="349" y="436"/>
                  <a:pt x="349" y="436"/>
                  <a:pt x="349" y="436"/>
                </a:cubicBezTo>
                <a:cubicBezTo>
                  <a:pt x="341" y="396"/>
                  <a:pt x="341" y="396"/>
                  <a:pt x="341" y="396"/>
                </a:cubicBezTo>
                <a:cubicBezTo>
                  <a:pt x="349" y="391"/>
                  <a:pt x="356" y="385"/>
                  <a:pt x="363" y="379"/>
                </a:cubicBezTo>
                <a:cubicBezTo>
                  <a:pt x="399" y="397"/>
                  <a:pt x="399" y="397"/>
                  <a:pt x="399" y="397"/>
                </a:cubicBezTo>
                <a:cubicBezTo>
                  <a:pt x="419" y="375"/>
                  <a:pt x="419" y="375"/>
                  <a:pt x="419" y="375"/>
                </a:cubicBezTo>
                <a:cubicBezTo>
                  <a:pt x="396" y="341"/>
                  <a:pt x="396" y="341"/>
                  <a:pt x="396" y="341"/>
                </a:cubicBezTo>
                <a:cubicBezTo>
                  <a:pt x="400" y="334"/>
                  <a:pt x="405" y="327"/>
                  <a:pt x="408" y="320"/>
                </a:cubicBezTo>
                <a:cubicBezTo>
                  <a:pt x="449" y="323"/>
                  <a:pt x="449" y="323"/>
                  <a:pt x="449" y="323"/>
                </a:cubicBezTo>
                <a:cubicBezTo>
                  <a:pt x="459" y="295"/>
                  <a:pt x="459" y="295"/>
                  <a:pt x="459" y="295"/>
                </a:cubicBezTo>
                <a:cubicBezTo>
                  <a:pt x="425" y="272"/>
                  <a:pt x="425" y="272"/>
                  <a:pt x="425" y="272"/>
                </a:cubicBezTo>
                <a:cubicBezTo>
                  <a:pt x="426" y="263"/>
                  <a:pt x="428" y="254"/>
                  <a:pt x="428" y="245"/>
                </a:cubicBezTo>
                <a:close/>
                <a:moveTo>
                  <a:pt x="233" y="383"/>
                </a:moveTo>
                <a:cubicBezTo>
                  <a:pt x="151" y="383"/>
                  <a:pt x="84" y="316"/>
                  <a:pt x="84" y="233"/>
                </a:cubicBezTo>
                <a:cubicBezTo>
                  <a:pt x="84" y="150"/>
                  <a:pt x="151" y="83"/>
                  <a:pt x="233" y="83"/>
                </a:cubicBezTo>
                <a:cubicBezTo>
                  <a:pt x="316" y="83"/>
                  <a:pt x="383" y="150"/>
                  <a:pt x="383" y="233"/>
                </a:cubicBezTo>
                <a:cubicBezTo>
                  <a:pt x="383" y="316"/>
                  <a:pt x="316" y="383"/>
                  <a:pt x="233" y="38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0" name="Oval 49"/>
          <p:cNvSpPr/>
          <p:nvPr/>
        </p:nvSpPr>
        <p:spPr>
          <a:xfrm>
            <a:off x="3024213" y="7317807"/>
            <a:ext cx="1166159" cy="1166159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1" name="Freeform 60"/>
          <p:cNvSpPr>
            <a:spLocks noEditPoints="1"/>
          </p:cNvSpPr>
          <p:nvPr/>
        </p:nvSpPr>
        <p:spPr bwMode="auto">
          <a:xfrm>
            <a:off x="12833899" y="6477337"/>
            <a:ext cx="3527424" cy="3524612"/>
          </a:xfrm>
          <a:custGeom>
            <a:avLst/>
            <a:gdLst>
              <a:gd name="T0" fmla="*/ 467 w 467"/>
              <a:gd name="T1" fmla="*/ 232 h 467"/>
              <a:gd name="T2" fmla="*/ 425 w 467"/>
              <a:gd name="T3" fmla="*/ 195 h 467"/>
              <a:gd name="T4" fmla="*/ 449 w 467"/>
              <a:gd name="T5" fmla="*/ 144 h 467"/>
              <a:gd name="T6" fmla="*/ 396 w 467"/>
              <a:gd name="T7" fmla="*/ 126 h 467"/>
              <a:gd name="T8" fmla="*/ 397 w 467"/>
              <a:gd name="T9" fmla="*/ 67 h 467"/>
              <a:gd name="T10" fmla="*/ 341 w 467"/>
              <a:gd name="T11" fmla="*/ 71 h 467"/>
              <a:gd name="T12" fmla="*/ 323 w 467"/>
              <a:gd name="T13" fmla="*/ 18 h 467"/>
              <a:gd name="T14" fmla="*/ 272 w 467"/>
              <a:gd name="T15" fmla="*/ 42 h 467"/>
              <a:gd name="T16" fmla="*/ 232 w 467"/>
              <a:gd name="T17" fmla="*/ 0 h 467"/>
              <a:gd name="T18" fmla="*/ 195 w 467"/>
              <a:gd name="T19" fmla="*/ 42 h 467"/>
              <a:gd name="T20" fmla="*/ 144 w 467"/>
              <a:gd name="T21" fmla="*/ 17 h 467"/>
              <a:gd name="T22" fmla="*/ 126 w 467"/>
              <a:gd name="T23" fmla="*/ 71 h 467"/>
              <a:gd name="T24" fmla="*/ 68 w 467"/>
              <a:gd name="T25" fmla="*/ 69 h 467"/>
              <a:gd name="T26" fmla="*/ 71 w 467"/>
              <a:gd name="T27" fmla="*/ 125 h 467"/>
              <a:gd name="T28" fmla="*/ 18 w 467"/>
              <a:gd name="T29" fmla="*/ 144 h 467"/>
              <a:gd name="T30" fmla="*/ 42 w 467"/>
              <a:gd name="T31" fmla="*/ 194 h 467"/>
              <a:gd name="T32" fmla="*/ 0 w 467"/>
              <a:gd name="T33" fmla="*/ 235 h 467"/>
              <a:gd name="T34" fmla="*/ 42 w 467"/>
              <a:gd name="T35" fmla="*/ 272 h 467"/>
              <a:gd name="T36" fmla="*/ 17 w 467"/>
              <a:gd name="T37" fmla="*/ 323 h 467"/>
              <a:gd name="T38" fmla="*/ 71 w 467"/>
              <a:gd name="T39" fmla="*/ 341 h 467"/>
              <a:gd name="T40" fmla="*/ 70 w 467"/>
              <a:gd name="T41" fmla="*/ 399 h 467"/>
              <a:gd name="T42" fmla="*/ 126 w 467"/>
              <a:gd name="T43" fmla="*/ 396 h 467"/>
              <a:gd name="T44" fmla="*/ 144 w 467"/>
              <a:gd name="T45" fmla="*/ 449 h 467"/>
              <a:gd name="T46" fmla="*/ 195 w 467"/>
              <a:gd name="T47" fmla="*/ 424 h 467"/>
              <a:gd name="T48" fmla="*/ 235 w 467"/>
              <a:gd name="T49" fmla="*/ 467 h 467"/>
              <a:gd name="T50" fmla="*/ 272 w 467"/>
              <a:gd name="T51" fmla="*/ 424 h 467"/>
              <a:gd name="T52" fmla="*/ 323 w 467"/>
              <a:gd name="T53" fmla="*/ 449 h 467"/>
              <a:gd name="T54" fmla="*/ 341 w 467"/>
              <a:gd name="T55" fmla="*/ 396 h 467"/>
              <a:gd name="T56" fmla="*/ 399 w 467"/>
              <a:gd name="T57" fmla="*/ 397 h 467"/>
              <a:gd name="T58" fmla="*/ 396 w 467"/>
              <a:gd name="T59" fmla="*/ 341 h 467"/>
              <a:gd name="T60" fmla="*/ 449 w 467"/>
              <a:gd name="T61" fmla="*/ 323 h 467"/>
              <a:gd name="T62" fmla="*/ 425 w 467"/>
              <a:gd name="T63" fmla="*/ 272 h 467"/>
              <a:gd name="T64" fmla="*/ 233 w 467"/>
              <a:gd name="T65" fmla="*/ 383 h 467"/>
              <a:gd name="T66" fmla="*/ 233 w 467"/>
              <a:gd name="T67" fmla="*/ 83 h 467"/>
              <a:gd name="T68" fmla="*/ 233 w 467"/>
              <a:gd name="T69" fmla="*/ 383 h 4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467" h="467">
                <a:moveTo>
                  <a:pt x="428" y="245"/>
                </a:moveTo>
                <a:cubicBezTo>
                  <a:pt x="467" y="232"/>
                  <a:pt x="467" y="232"/>
                  <a:pt x="467" y="232"/>
                </a:cubicBezTo>
                <a:cubicBezTo>
                  <a:pt x="465" y="202"/>
                  <a:pt x="465" y="202"/>
                  <a:pt x="465" y="202"/>
                </a:cubicBezTo>
                <a:cubicBezTo>
                  <a:pt x="425" y="195"/>
                  <a:pt x="425" y="195"/>
                  <a:pt x="425" y="195"/>
                </a:cubicBezTo>
                <a:cubicBezTo>
                  <a:pt x="423" y="187"/>
                  <a:pt x="421" y="179"/>
                  <a:pt x="418" y="171"/>
                </a:cubicBezTo>
                <a:cubicBezTo>
                  <a:pt x="449" y="144"/>
                  <a:pt x="449" y="144"/>
                  <a:pt x="449" y="144"/>
                </a:cubicBezTo>
                <a:cubicBezTo>
                  <a:pt x="436" y="117"/>
                  <a:pt x="436" y="117"/>
                  <a:pt x="436" y="117"/>
                </a:cubicBezTo>
                <a:cubicBezTo>
                  <a:pt x="396" y="126"/>
                  <a:pt x="396" y="126"/>
                  <a:pt x="396" y="126"/>
                </a:cubicBezTo>
                <a:cubicBezTo>
                  <a:pt x="391" y="118"/>
                  <a:pt x="385" y="111"/>
                  <a:pt x="379" y="104"/>
                </a:cubicBezTo>
                <a:cubicBezTo>
                  <a:pt x="397" y="67"/>
                  <a:pt x="397" y="67"/>
                  <a:pt x="397" y="67"/>
                </a:cubicBezTo>
                <a:cubicBezTo>
                  <a:pt x="375" y="48"/>
                  <a:pt x="375" y="48"/>
                  <a:pt x="375" y="48"/>
                </a:cubicBezTo>
                <a:cubicBezTo>
                  <a:pt x="341" y="71"/>
                  <a:pt x="341" y="71"/>
                  <a:pt x="341" y="71"/>
                </a:cubicBezTo>
                <a:cubicBezTo>
                  <a:pt x="334" y="66"/>
                  <a:pt x="327" y="62"/>
                  <a:pt x="320" y="58"/>
                </a:cubicBezTo>
                <a:cubicBezTo>
                  <a:pt x="323" y="18"/>
                  <a:pt x="323" y="18"/>
                  <a:pt x="323" y="18"/>
                </a:cubicBezTo>
                <a:cubicBezTo>
                  <a:pt x="295" y="8"/>
                  <a:pt x="295" y="8"/>
                  <a:pt x="295" y="8"/>
                </a:cubicBezTo>
                <a:cubicBezTo>
                  <a:pt x="272" y="42"/>
                  <a:pt x="272" y="42"/>
                  <a:pt x="272" y="42"/>
                </a:cubicBezTo>
                <a:cubicBezTo>
                  <a:pt x="263" y="40"/>
                  <a:pt x="254" y="39"/>
                  <a:pt x="245" y="39"/>
                </a:cubicBezTo>
                <a:cubicBezTo>
                  <a:pt x="232" y="0"/>
                  <a:pt x="232" y="0"/>
                  <a:pt x="232" y="0"/>
                </a:cubicBezTo>
                <a:cubicBezTo>
                  <a:pt x="203" y="2"/>
                  <a:pt x="203" y="2"/>
                  <a:pt x="203" y="2"/>
                </a:cubicBezTo>
                <a:cubicBezTo>
                  <a:pt x="195" y="42"/>
                  <a:pt x="195" y="42"/>
                  <a:pt x="195" y="42"/>
                </a:cubicBezTo>
                <a:cubicBezTo>
                  <a:pt x="187" y="44"/>
                  <a:pt x="179" y="46"/>
                  <a:pt x="171" y="49"/>
                </a:cubicBezTo>
                <a:cubicBezTo>
                  <a:pt x="144" y="17"/>
                  <a:pt x="144" y="17"/>
                  <a:pt x="144" y="17"/>
                </a:cubicBezTo>
                <a:cubicBezTo>
                  <a:pt x="117" y="30"/>
                  <a:pt x="117" y="30"/>
                  <a:pt x="117" y="30"/>
                </a:cubicBezTo>
                <a:cubicBezTo>
                  <a:pt x="126" y="71"/>
                  <a:pt x="126" y="71"/>
                  <a:pt x="126" y="71"/>
                </a:cubicBezTo>
                <a:cubicBezTo>
                  <a:pt x="118" y="76"/>
                  <a:pt x="111" y="81"/>
                  <a:pt x="104" y="87"/>
                </a:cubicBezTo>
                <a:cubicBezTo>
                  <a:pt x="68" y="69"/>
                  <a:pt x="68" y="69"/>
                  <a:pt x="68" y="69"/>
                </a:cubicBezTo>
                <a:cubicBezTo>
                  <a:pt x="48" y="92"/>
                  <a:pt x="48" y="92"/>
                  <a:pt x="48" y="92"/>
                </a:cubicBezTo>
                <a:cubicBezTo>
                  <a:pt x="71" y="125"/>
                  <a:pt x="71" y="125"/>
                  <a:pt x="71" y="125"/>
                </a:cubicBezTo>
                <a:cubicBezTo>
                  <a:pt x="67" y="132"/>
                  <a:pt x="62" y="139"/>
                  <a:pt x="59" y="147"/>
                </a:cubicBezTo>
                <a:cubicBezTo>
                  <a:pt x="18" y="144"/>
                  <a:pt x="18" y="144"/>
                  <a:pt x="18" y="144"/>
                </a:cubicBezTo>
                <a:cubicBezTo>
                  <a:pt x="8" y="172"/>
                  <a:pt x="8" y="172"/>
                  <a:pt x="8" y="172"/>
                </a:cubicBezTo>
                <a:cubicBezTo>
                  <a:pt x="42" y="194"/>
                  <a:pt x="42" y="194"/>
                  <a:pt x="42" y="194"/>
                </a:cubicBezTo>
                <a:cubicBezTo>
                  <a:pt x="41" y="203"/>
                  <a:pt x="39" y="212"/>
                  <a:pt x="39" y="222"/>
                </a:cubicBezTo>
                <a:cubicBezTo>
                  <a:pt x="0" y="235"/>
                  <a:pt x="0" y="235"/>
                  <a:pt x="0" y="235"/>
                </a:cubicBezTo>
                <a:cubicBezTo>
                  <a:pt x="2" y="264"/>
                  <a:pt x="2" y="264"/>
                  <a:pt x="2" y="264"/>
                </a:cubicBezTo>
                <a:cubicBezTo>
                  <a:pt x="42" y="272"/>
                  <a:pt x="42" y="272"/>
                  <a:pt x="42" y="272"/>
                </a:cubicBezTo>
                <a:cubicBezTo>
                  <a:pt x="44" y="280"/>
                  <a:pt x="46" y="288"/>
                  <a:pt x="49" y="296"/>
                </a:cubicBezTo>
                <a:cubicBezTo>
                  <a:pt x="17" y="323"/>
                  <a:pt x="17" y="323"/>
                  <a:pt x="17" y="323"/>
                </a:cubicBezTo>
                <a:cubicBezTo>
                  <a:pt x="31" y="349"/>
                  <a:pt x="31" y="349"/>
                  <a:pt x="31" y="349"/>
                </a:cubicBezTo>
                <a:cubicBezTo>
                  <a:pt x="71" y="341"/>
                  <a:pt x="71" y="341"/>
                  <a:pt x="71" y="341"/>
                </a:cubicBezTo>
                <a:cubicBezTo>
                  <a:pt x="76" y="349"/>
                  <a:pt x="82" y="356"/>
                  <a:pt x="88" y="363"/>
                </a:cubicBezTo>
                <a:cubicBezTo>
                  <a:pt x="70" y="399"/>
                  <a:pt x="70" y="399"/>
                  <a:pt x="70" y="399"/>
                </a:cubicBezTo>
                <a:cubicBezTo>
                  <a:pt x="92" y="419"/>
                  <a:pt x="92" y="419"/>
                  <a:pt x="92" y="419"/>
                </a:cubicBezTo>
                <a:cubicBezTo>
                  <a:pt x="126" y="396"/>
                  <a:pt x="126" y="396"/>
                  <a:pt x="126" y="396"/>
                </a:cubicBezTo>
                <a:cubicBezTo>
                  <a:pt x="133" y="400"/>
                  <a:pt x="140" y="404"/>
                  <a:pt x="147" y="408"/>
                </a:cubicBezTo>
                <a:cubicBezTo>
                  <a:pt x="144" y="449"/>
                  <a:pt x="144" y="449"/>
                  <a:pt x="144" y="449"/>
                </a:cubicBezTo>
                <a:cubicBezTo>
                  <a:pt x="172" y="458"/>
                  <a:pt x="172" y="458"/>
                  <a:pt x="172" y="458"/>
                </a:cubicBezTo>
                <a:cubicBezTo>
                  <a:pt x="195" y="424"/>
                  <a:pt x="195" y="424"/>
                  <a:pt x="195" y="424"/>
                </a:cubicBezTo>
                <a:cubicBezTo>
                  <a:pt x="204" y="426"/>
                  <a:pt x="213" y="427"/>
                  <a:pt x="222" y="428"/>
                </a:cubicBezTo>
                <a:cubicBezTo>
                  <a:pt x="235" y="467"/>
                  <a:pt x="235" y="467"/>
                  <a:pt x="235" y="467"/>
                </a:cubicBezTo>
                <a:cubicBezTo>
                  <a:pt x="264" y="464"/>
                  <a:pt x="264" y="464"/>
                  <a:pt x="264" y="464"/>
                </a:cubicBezTo>
                <a:cubicBezTo>
                  <a:pt x="272" y="424"/>
                  <a:pt x="272" y="424"/>
                  <a:pt x="272" y="424"/>
                </a:cubicBezTo>
                <a:cubicBezTo>
                  <a:pt x="280" y="423"/>
                  <a:pt x="288" y="421"/>
                  <a:pt x="296" y="418"/>
                </a:cubicBezTo>
                <a:cubicBezTo>
                  <a:pt x="323" y="449"/>
                  <a:pt x="323" y="449"/>
                  <a:pt x="323" y="449"/>
                </a:cubicBezTo>
                <a:cubicBezTo>
                  <a:pt x="349" y="436"/>
                  <a:pt x="349" y="436"/>
                  <a:pt x="349" y="436"/>
                </a:cubicBezTo>
                <a:cubicBezTo>
                  <a:pt x="341" y="396"/>
                  <a:pt x="341" y="396"/>
                  <a:pt x="341" y="396"/>
                </a:cubicBezTo>
                <a:cubicBezTo>
                  <a:pt x="349" y="391"/>
                  <a:pt x="356" y="385"/>
                  <a:pt x="363" y="379"/>
                </a:cubicBezTo>
                <a:cubicBezTo>
                  <a:pt x="399" y="397"/>
                  <a:pt x="399" y="397"/>
                  <a:pt x="399" y="397"/>
                </a:cubicBezTo>
                <a:cubicBezTo>
                  <a:pt x="419" y="375"/>
                  <a:pt x="419" y="375"/>
                  <a:pt x="419" y="375"/>
                </a:cubicBezTo>
                <a:cubicBezTo>
                  <a:pt x="396" y="341"/>
                  <a:pt x="396" y="341"/>
                  <a:pt x="396" y="341"/>
                </a:cubicBezTo>
                <a:cubicBezTo>
                  <a:pt x="400" y="334"/>
                  <a:pt x="405" y="327"/>
                  <a:pt x="408" y="320"/>
                </a:cubicBezTo>
                <a:cubicBezTo>
                  <a:pt x="449" y="323"/>
                  <a:pt x="449" y="323"/>
                  <a:pt x="449" y="323"/>
                </a:cubicBezTo>
                <a:cubicBezTo>
                  <a:pt x="459" y="295"/>
                  <a:pt x="459" y="295"/>
                  <a:pt x="459" y="295"/>
                </a:cubicBezTo>
                <a:cubicBezTo>
                  <a:pt x="425" y="272"/>
                  <a:pt x="425" y="272"/>
                  <a:pt x="425" y="272"/>
                </a:cubicBezTo>
                <a:cubicBezTo>
                  <a:pt x="426" y="263"/>
                  <a:pt x="428" y="254"/>
                  <a:pt x="428" y="245"/>
                </a:cubicBezTo>
                <a:close/>
                <a:moveTo>
                  <a:pt x="233" y="383"/>
                </a:moveTo>
                <a:cubicBezTo>
                  <a:pt x="151" y="383"/>
                  <a:pt x="84" y="316"/>
                  <a:pt x="84" y="233"/>
                </a:cubicBezTo>
                <a:cubicBezTo>
                  <a:pt x="84" y="150"/>
                  <a:pt x="151" y="83"/>
                  <a:pt x="233" y="83"/>
                </a:cubicBezTo>
                <a:cubicBezTo>
                  <a:pt x="316" y="83"/>
                  <a:pt x="383" y="150"/>
                  <a:pt x="383" y="233"/>
                </a:cubicBezTo>
                <a:cubicBezTo>
                  <a:pt x="383" y="316"/>
                  <a:pt x="316" y="383"/>
                  <a:pt x="233" y="383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2" name="Oval 61"/>
          <p:cNvSpPr/>
          <p:nvPr/>
        </p:nvSpPr>
        <p:spPr>
          <a:xfrm>
            <a:off x="14014531" y="7656563"/>
            <a:ext cx="1166159" cy="1166159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6" name="Freeform 65"/>
          <p:cNvSpPr>
            <a:spLocks noEditPoints="1"/>
          </p:cNvSpPr>
          <p:nvPr/>
        </p:nvSpPr>
        <p:spPr bwMode="auto">
          <a:xfrm>
            <a:off x="15631404" y="4712282"/>
            <a:ext cx="3527424" cy="3524612"/>
          </a:xfrm>
          <a:custGeom>
            <a:avLst/>
            <a:gdLst>
              <a:gd name="T0" fmla="*/ 467 w 467"/>
              <a:gd name="T1" fmla="*/ 232 h 467"/>
              <a:gd name="T2" fmla="*/ 425 w 467"/>
              <a:gd name="T3" fmla="*/ 195 h 467"/>
              <a:gd name="T4" fmla="*/ 449 w 467"/>
              <a:gd name="T5" fmla="*/ 144 h 467"/>
              <a:gd name="T6" fmla="*/ 396 w 467"/>
              <a:gd name="T7" fmla="*/ 126 h 467"/>
              <a:gd name="T8" fmla="*/ 397 w 467"/>
              <a:gd name="T9" fmla="*/ 67 h 467"/>
              <a:gd name="T10" fmla="*/ 341 w 467"/>
              <a:gd name="T11" fmla="*/ 71 h 467"/>
              <a:gd name="T12" fmla="*/ 323 w 467"/>
              <a:gd name="T13" fmla="*/ 18 h 467"/>
              <a:gd name="T14" fmla="*/ 272 w 467"/>
              <a:gd name="T15" fmla="*/ 42 h 467"/>
              <a:gd name="T16" fmla="*/ 232 w 467"/>
              <a:gd name="T17" fmla="*/ 0 h 467"/>
              <a:gd name="T18" fmla="*/ 195 w 467"/>
              <a:gd name="T19" fmla="*/ 42 h 467"/>
              <a:gd name="T20" fmla="*/ 144 w 467"/>
              <a:gd name="T21" fmla="*/ 17 h 467"/>
              <a:gd name="T22" fmla="*/ 126 w 467"/>
              <a:gd name="T23" fmla="*/ 71 h 467"/>
              <a:gd name="T24" fmla="*/ 68 w 467"/>
              <a:gd name="T25" fmla="*/ 69 h 467"/>
              <a:gd name="T26" fmla="*/ 71 w 467"/>
              <a:gd name="T27" fmla="*/ 125 h 467"/>
              <a:gd name="T28" fmla="*/ 18 w 467"/>
              <a:gd name="T29" fmla="*/ 144 h 467"/>
              <a:gd name="T30" fmla="*/ 42 w 467"/>
              <a:gd name="T31" fmla="*/ 194 h 467"/>
              <a:gd name="T32" fmla="*/ 0 w 467"/>
              <a:gd name="T33" fmla="*/ 235 h 467"/>
              <a:gd name="T34" fmla="*/ 42 w 467"/>
              <a:gd name="T35" fmla="*/ 272 h 467"/>
              <a:gd name="T36" fmla="*/ 17 w 467"/>
              <a:gd name="T37" fmla="*/ 323 h 467"/>
              <a:gd name="T38" fmla="*/ 71 w 467"/>
              <a:gd name="T39" fmla="*/ 341 h 467"/>
              <a:gd name="T40" fmla="*/ 70 w 467"/>
              <a:gd name="T41" fmla="*/ 399 h 467"/>
              <a:gd name="T42" fmla="*/ 126 w 467"/>
              <a:gd name="T43" fmla="*/ 396 h 467"/>
              <a:gd name="T44" fmla="*/ 144 w 467"/>
              <a:gd name="T45" fmla="*/ 449 h 467"/>
              <a:gd name="T46" fmla="*/ 195 w 467"/>
              <a:gd name="T47" fmla="*/ 424 h 467"/>
              <a:gd name="T48" fmla="*/ 235 w 467"/>
              <a:gd name="T49" fmla="*/ 467 h 467"/>
              <a:gd name="T50" fmla="*/ 272 w 467"/>
              <a:gd name="T51" fmla="*/ 424 h 467"/>
              <a:gd name="T52" fmla="*/ 323 w 467"/>
              <a:gd name="T53" fmla="*/ 449 h 467"/>
              <a:gd name="T54" fmla="*/ 341 w 467"/>
              <a:gd name="T55" fmla="*/ 396 h 467"/>
              <a:gd name="T56" fmla="*/ 399 w 467"/>
              <a:gd name="T57" fmla="*/ 397 h 467"/>
              <a:gd name="T58" fmla="*/ 396 w 467"/>
              <a:gd name="T59" fmla="*/ 341 h 467"/>
              <a:gd name="T60" fmla="*/ 449 w 467"/>
              <a:gd name="T61" fmla="*/ 323 h 467"/>
              <a:gd name="T62" fmla="*/ 425 w 467"/>
              <a:gd name="T63" fmla="*/ 272 h 467"/>
              <a:gd name="T64" fmla="*/ 233 w 467"/>
              <a:gd name="T65" fmla="*/ 383 h 467"/>
              <a:gd name="T66" fmla="*/ 233 w 467"/>
              <a:gd name="T67" fmla="*/ 83 h 467"/>
              <a:gd name="T68" fmla="*/ 233 w 467"/>
              <a:gd name="T69" fmla="*/ 383 h 4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467" h="467">
                <a:moveTo>
                  <a:pt x="428" y="245"/>
                </a:moveTo>
                <a:cubicBezTo>
                  <a:pt x="467" y="232"/>
                  <a:pt x="467" y="232"/>
                  <a:pt x="467" y="232"/>
                </a:cubicBezTo>
                <a:cubicBezTo>
                  <a:pt x="465" y="202"/>
                  <a:pt x="465" y="202"/>
                  <a:pt x="465" y="202"/>
                </a:cubicBezTo>
                <a:cubicBezTo>
                  <a:pt x="425" y="195"/>
                  <a:pt x="425" y="195"/>
                  <a:pt x="425" y="195"/>
                </a:cubicBezTo>
                <a:cubicBezTo>
                  <a:pt x="423" y="187"/>
                  <a:pt x="421" y="179"/>
                  <a:pt x="418" y="171"/>
                </a:cubicBezTo>
                <a:cubicBezTo>
                  <a:pt x="449" y="144"/>
                  <a:pt x="449" y="144"/>
                  <a:pt x="449" y="144"/>
                </a:cubicBezTo>
                <a:cubicBezTo>
                  <a:pt x="436" y="117"/>
                  <a:pt x="436" y="117"/>
                  <a:pt x="436" y="117"/>
                </a:cubicBezTo>
                <a:cubicBezTo>
                  <a:pt x="396" y="126"/>
                  <a:pt x="396" y="126"/>
                  <a:pt x="396" y="126"/>
                </a:cubicBezTo>
                <a:cubicBezTo>
                  <a:pt x="391" y="118"/>
                  <a:pt x="385" y="111"/>
                  <a:pt x="379" y="104"/>
                </a:cubicBezTo>
                <a:cubicBezTo>
                  <a:pt x="397" y="67"/>
                  <a:pt x="397" y="67"/>
                  <a:pt x="397" y="67"/>
                </a:cubicBezTo>
                <a:cubicBezTo>
                  <a:pt x="375" y="48"/>
                  <a:pt x="375" y="48"/>
                  <a:pt x="375" y="48"/>
                </a:cubicBezTo>
                <a:cubicBezTo>
                  <a:pt x="341" y="71"/>
                  <a:pt x="341" y="71"/>
                  <a:pt x="341" y="71"/>
                </a:cubicBezTo>
                <a:cubicBezTo>
                  <a:pt x="334" y="66"/>
                  <a:pt x="327" y="62"/>
                  <a:pt x="320" y="58"/>
                </a:cubicBezTo>
                <a:cubicBezTo>
                  <a:pt x="323" y="18"/>
                  <a:pt x="323" y="18"/>
                  <a:pt x="323" y="18"/>
                </a:cubicBezTo>
                <a:cubicBezTo>
                  <a:pt x="295" y="8"/>
                  <a:pt x="295" y="8"/>
                  <a:pt x="295" y="8"/>
                </a:cubicBezTo>
                <a:cubicBezTo>
                  <a:pt x="272" y="42"/>
                  <a:pt x="272" y="42"/>
                  <a:pt x="272" y="42"/>
                </a:cubicBezTo>
                <a:cubicBezTo>
                  <a:pt x="263" y="40"/>
                  <a:pt x="254" y="39"/>
                  <a:pt x="245" y="39"/>
                </a:cubicBezTo>
                <a:cubicBezTo>
                  <a:pt x="232" y="0"/>
                  <a:pt x="232" y="0"/>
                  <a:pt x="232" y="0"/>
                </a:cubicBezTo>
                <a:cubicBezTo>
                  <a:pt x="203" y="2"/>
                  <a:pt x="203" y="2"/>
                  <a:pt x="203" y="2"/>
                </a:cubicBezTo>
                <a:cubicBezTo>
                  <a:pt x="195" y="42"/>
                  <a:pt x="195" y="42"/>
                  <a:pt x="195" y="42"/>
                </a:cubicBezTo>
                <a:cubicBezTo>
                  <a:pt x="187" y="44"/>
                  <a:pt x="179" y="46"/>
                  <a:pt x="171" y="49"/>
                </a:cubicBezTo>
                <a:cubicBezTo>
                  <a:pt x="144" y="17"/>
                  <a:pt x="144" y="17"/>
                  <a:pt x="144" y="17"/>
                </a:cubicBezTo>
                <a:cubicBezTo>
                  <a:pt x="117" y="30"/>
                  <a:pt x="117" y="30"/>
                  <a:pt x="117" y="30"/>
                </a:cubicBezTo>
                <a:cubicBezTo>
                  <a:pt x="126" y="71"/>
                  <a:pt x="126" y="71"/>
                  <a:pt x="126" y="71"/>
                </a:cubicBezTo>
                <a:cubicBezTo>
                  <a:pt x="118" y="76"/>
                  <a:pt x="111" y="81"/>
                  <a:pt x="104" y="87"/>
                </a:cubicBezTo>
                <a:cubicBezTo>
                  <a:pt x="68" y="69"/>
                  <a:pt x="68" y="69"/>
                  <a:pt x="68" y="69"/>
                </a:cubicBezTo>
                <a:cubicBezTo>
                  <a:pt x="48" y="92"/>
                  <a:pt x="48" y="92"/>
                  <a:pt x="48" y="92"/>
                </a:cubicBezTo>
                <a:cubicBezTo>
                  <a:pt x="71" y="125"/>
                  <a:pt x="71" y="125"/>
                  <a:pt x="71" y="125"/>
                </a:cubicBezTo>
                <a:cubicBezTo>
                  <a:pt x="67" y="132"/>
                  <a:pt x="62" y="139"/>
                  <a:pt x="59" y="147"/>
                </a:cubicBezTo>
                <a:cubicBezTo>
                  <a:pt x="18" y="144"/>
                  <a:pt x="18" y="144"/>
                  <a:pt x="18" y="144"/>
                </a:cubicBezTo>
                <a:cubicBezTo>
                  <a:pt x="8" y="172"/>
                  <a:pt x="8" y="172"/>
                  <a:pt x="8" y="172"/>
                </a:cubicBezTo>
                <a:cubicBezTo>
                  <a:pt x="42" y="194"/>
                  <a:pt x="42" y="194"/>
                  <a:pt x="42" y="194"/>
                </a:cubicBezTo>
                <a:cubicBezTo>
                  <a:pt x="41" y="203"/>
                  <a:pt x="39" y="212"/>
                  <a:pt x="39" y="222"/>
                </a:cubicBezTo>
                <a:cubicBezTo>
                  <a:pt x="0" y="235"/>
                  <a:pt x="0" y="235"/>
                  <a:pt x="0" y="235"/>
                </a:cubicBezTo>
                <a:cubicBezTo>
                  <a:pt x="2" y="264"/>
                  <a:pt x="2" y="264"/>
                  <a:pt x="2" y="264"/>
                </a:cubicBezTo>
                <a:cubicBezTo>
                  <a:pt x="42" y="272"/>
                  <a:pt x="42" y="272"/>
                  <a:pt x="42" y="272"/>
                </a:cubicBezTo>
                <a:cubicBezTo>
                  <a:pt x="44" y="280"/>
                  <a:pt x="46" y="288"/>
                  <a:pt x="49" y="296"/>
                </a:cubicBezTo>
                <a:cubicBezTo>
                  <a:pt x="17" y="323"/>
                  <a:pt x="17" y="323"/>
                  <a:pt x="17" y="323"/>
                </a:cubicBezTo>
                <a:cubicBezTo>
                  <a:pt x="31" y="349"/>
                  <a:pt x="31" y="349"/>
                  <a:pt x="31" y="349"/>
                </a:cubicBezTo>
                <a:cubicBezTo>
                  <a:pt x="71" y="341"/>
                  <a:pt x="71" y="341"/>
                  <a:pt x="71" y="341"/>
                </a:cubicBezTo>
                <a:cubicBezTo>
                  <a:pt x="76" y="349"/>
                  <a:pt x="82" y="356"/>
                  <a:pt x="88" y="363"/>
                </a:cubicBezTo>
                <a:cubicBezTo>
                  <a:pt x="70" y="399"/>
                  <a:pt x="70" y="399"/>
                  <a:pt x="70" y="399"/>
                </a:cubicBezTo>
                <a:cubicBezTo>
                  <a:pt x="92" y="419"/>
                  <a:pt x="92" y="419"/>
                  <a:pt x="92" y="419"/>
                </a:cubicBezTo>
                <a:cubicBezTo>
                  <a:pt x="126" y="396"/>
                  <a:pt x="126" y="396"/>
                  <a:pt x="126" y="396"/>
                </a:cubicBezTo>
                <a:cubicBezTo>
                  <a:pt x="133" y="400"/>
                  <a:pt x="140" y="404"/>
                  <a:pt x="147" y="408"/>
                </a:cubicBezTo>
                <a:cubicBezTo>
                  <a:pt x="144" y="449"/>
                  <a:pt x="144" y="449"/>
                  <a:pt x="144" y="449"/>
                </a:cubicBezTo>
                <a:cubicBezTo>
                  <a:pt x="172" y="458"/>
                  <a:pt x="172" y="458"/>
                  <a:pt x="172" y="458"/>
                </a:cubicBezTo>
                <a:cubicBezTo>
                  <a:pt x="195" y="424"/>
                  <a:pt x="195" y="424"/>
                  <a:pt x="195" y="424"/>
                </a:cubicBezTo>
                <a:cubicBezTo>
                  <a:pt x="204" y="426"/>
                  <a:pt x="213" y="427"/>
                  <a:pt x="222" y="428"/>
                </a:cubicBezTo>
                <a:cubicBezTo>
                  <a:pt x="235" y="467"/>
                  <a:pt x="235" y="467"/>
                  <a:pt x="235" y="467"/>
                </a:cubicBezTo>
                <a:cubicBezTo>
                  <a:pt x="264" y="464"/>
                  <a:pt x="264" y="464"/>
                  <a:pt x="264" y="464"/>
                </a:cubicBezTo>
                <a:cubicBezTo>
                  <a:pt x="272" y="424"/>
                  <a:pt x="272" y="424"/>
                  <a:pt x="272" y="424"/>
                </a:cubicBezTo>
                <a:cubicBezTo>
                  <a:pt x="280" y="423"/>
                  <a:pt x="288" y="421"/>
                  <a:pt x="296" y="418"/>
                </a:cubicBezTo>
                <a:cubicBezTo>
                  <a:pt x="323" y="449"/>
                  <a:pt x="323" y="449"/>
                  <a:pt x="323" y="449"/>
                </a:cubicBezTo>
                <a:cubicBezTo>
                  <a:pt x="349" y="436"/>
                  <a:pt x="349" y="436"/>
                  <a:pt x="349" y="436"/>
                </a:cubicBezTo>
                <a:cubicBezTo>
                  <a:pt x="341" y="396"/>
                  <a:pt x="341" y="396"/>
                  <a:pt x="341" y="396"/>
                </a:cubicBezTo>
                <a:cubicBezTo>
                  <a:pt x="349" y="391"/>
                  <a:pt x="356" y="385"/>
                  <a:pt x="363" y="379"/>
                </a:cubicBezTo>
                <a:cubicBezTo>
                  <a:pt x="399" y="397"/>
                  <a:pt x="399" y="397"/>
                  <a:pt x="399" y="397"/>
                </a:cubicBezTo>
                <a:cubicBezTo>
                  <a:pt x="419" y="375"/>
                  <a:pt x="419" y="375"/>
                  <a:pt x="419" y="375"/>
                </a:cubicBezTo>
                <a:cubicBezTo>
                  <a:pt x="396" y="341"/>
                  <a:pt x="396" y="341"/>
                  <a:pt x="396" y="341"/>
                </a:cubicBezTo>
                <a:cubicBezTo>
                  <a:pt x="400" y="334"/>
                  <a:pt x="405" y="327"/>
                  <a:pt x="408" y="320"/>
                </a:cubicBezTo>
                <a:cubicBezTo>
                  <a:pt x="449" y="323"/>
                  <a:pt x="449" y="323"/>
                  <a:pt x="449" y="323"/>
                </a:cubicBezTo>
                <a:cubicBezTo>
                  <a:pt x="459" y="295"/>
                  <a:pt x="459" y="295"/>
                  <a:pt x="459" y="295"/>
                </a:cubicBezTo>
                <a:cubicBezTo>
                  <a:pt x="425" y="272"/>
                  <a:pt x="425" y="272"/>
                  <a:pt x="425" y="272"/>
                </a:cubicBezTo>
                <a:cubicBezTo>
                  <a:pt x="426" y="263"/>
                  <a:pt x="428" y="254"/>
                  <a:pt x="428" y="245"/>
                </a:cubicBezTo>
                <a:close/>
                <a:moveTo>
                  <a:pt x="233" y="383"/>
                </a:moveTo>
                <a:cubicBezTo>
                  <a:pt x="151" y="383"/>
                  <a:pt x="84" y="316"/>
                  <a:pt x="84" y="233"/>
                </a:cubicBezTo>
                <a:cubicBezTo>
                  <a:pt x="84" y="150"/>
                  <a:pt x="151" y="83"/>
                  <a:pt x="233" y="83"/>
                </a:cubicBezTo>
                <a:cubicBezTo>
                  <a:pt x="316" y="83"/>
                  <a:pt x="383" y="150"/>
                  <a:pt x="383" y="233"/>
                </a:cubicBezTo>
                <a:cubicBezTo>
                  <a:pt x="383" y="316"/>
                  <a:pt x="316" y="383"/>
                  <a:pt x="233" y="383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7" name="Oval 66"/>
          <p:cNvSpPr/>
          <p:nvPr/>
        </p:nvSpPr>
        <p:spPr>
          <a:xfrm>
            <a:off x="16812036" y="5891508"/>
            <a:ext cx="1166159" cy="1166159"/>
          </a:xfrm>
          <a:prstGeom prst="ellipse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8" name="TextBox 67"/>
          <p:cNvSpPr txBox="1"/>
          <p:nvPr/>
        </p:nvSpPr>
        <p:spPr>
          <a:xfrm>
            <a:off x="-1" y="508608"/>
            <a:ext cx="24387175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a-IR" sz="9600" b="1" dirty="0">
                <a:effectLst>
                  <a:glow>
                    <a:srgbClr val="FF3399">
                      <a:alpha val="24000"/>
                    </a:srgbClr>
                  </a:glow>
                </a:effectLst>
                <a:latin typeface="Shabnam" panose="020B0603030804020204" pitchFamily="34" charset="-78"/>
                <a:cs typeface="Shabnam" panose="020B0603030804020204" pitchFamily="34" charset="-78"/>
              </a:rPr>
              <a:t>تیتر عنوان خود را وارد نمایید</a:t>
            </a:r>
            <a:endParaRPr lang="en-US" sz="9600" b="1" dirty="0">
              <a:solidFill>
                <a:srgbClr val="FF3399"/>
              </a:solidFill>
              <a:effectLst>
                <a:glow>
                  <a:srgbClr val="FF3399">
                    <a:alpha val="24000"/>
                  </a:srgbClr>
                </a:glow>
              </a:effectLst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69" name="TextBox 68"/>
          <p:cNvSpPr txBox="1"/>
          <p:nvPr/>
        </p:nvSpPr>
        <p:spPr>
          <a:xfrm>
            <a:off x="0" y="1912391"/>
            <a:ext cx="2438717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a-IR" sz="2400" dirty="0">
                <a:solidFill>
                  <a:srgbClr val="100F3D"/>
                </a:solidFill>
                <a:effectLst>
                  <a:glow>
                    <a:srgbClr val="FF3399">
                      <a:alpha val="24000"/>
                    </a:srgbClr>
                  </a:glow>
                </a:effectLst>
                <a:latin typeface="Vazir" panose="020B0603030804020204" pitchFamily="34" charset="-78"/>
                <a:cs typeface="Vazir" panose="020B0603030804020204" pitchFamily="34" charset="-78"/>
              </a:rPr>
              <a:t>زیر عنوان خود را در این قسمت بنویسید</a:t>
            </a:r>
            <a:endParaRPr lang="en-US" sz="2400" dirty="0">
              <a:solidFill>
                <a:srgbClr val="100F3D"/>
              </a:solidFill>
              <a:effectLst>
                <a:glow>
                  <a:srgbClr val="FF3399">
                    <a:alpha val="24000"/>
                  </a:srgbClr>
                </a:glow>
              </a:effectLst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  <p:grpSp>
        <p:nvGrpSpPr>
          <p:cNvPr id="70" name="Group 69"/>
          <p:cNvGrpSpPr/>
          <p:nvPr/>
        </p:nvGrpSpPr>
        <p:grpSpPr>
          <a:xfrm flipV="1">
            <a:off x="4075535" y="7929174"/>
            <a:ext cx="4588084" cy="3882743"/>
            <a:chOff x="6095913" y="3516301"/>
            <a:chExt cx="4588084" cy="3882743"/>
          </a:xfrm>
        </p:grpSpPr>
        <p:grpSp>
          <p:nvGrpSpPr>
            <p:cNvPr id="71" name="Group 70"/>
            <p:cNvGrpSpPr/>
            <p:nvPr/>
          </p:nvGrpSpPr>
          <p:grpSpPr>
            <a:xfrm>
              <a:off x="6095913" y="3516301"/>
              <a:ext cx="4588084" cy="1614826"/>
              <a:chOff x="3799661" y="10694418"/>
              <a:chExt cx="4588084" cy="1614826"/>
            </a:xfrm>
          </p:grpSpPr>
          <p:sp>
            <p:nvSpPr>
              <p:cNvPr id="75" name="TextBox 74"/>
              <p:cNvSpPr txBox="1"/>
              <p:nvPr/>
            </p:nvSpPr>
            <p:spPr>
              <a:xfrm flipV="1">
                <a:off x="3799661" y="11786024"/>
                <a:ext cx="4588084" cy="52322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fa-IR" sz="2800" b="1" dirty="0">
                    <a:solidFill>
                      <a:schemeClr val="accent1">
                        <a:lumMod val="50000"/>
                      </a:schemeClr>
                    </a:solidFill>
                    <a:effectLst>
                      <a:glow>
                        <a:srgbClr val="FF3399">
                          <a:alpha val="24000"/>
                        </a:srgbClr>
                      </a:glow>
                    </a:effectLst>
                    <a:latin typeface="Shabnam" panose="020B0603030804020204" pitchFamily="34" charset="-78"/>
                    <a:cs typeface="Shabnam" panose="020B0603030804020204" pitchFamily="34" charset="-78"/>
                  </a:rPr>
                  <a:t>تیتر عنوان را بنویسید</a:t>
                </a:r>
                <a:endParaRPr lang="en-US" sz="2800" b="1" dirty="0">
                  <a:solidFill>
                    <a:schemeClr val="accent1">
                      <a:lumMod val="50000"/>
                    </a:schemeClr>
                  </a:solidFill>
                  <a:effectLst>
                    <a:glow>
                      <a:srgbClr val="FF3399">
                        <a:alpha val="24000"/>
                      </a:srgbClr>
                    </a:glow>
                  </a:effectLst>
                  <a:latin typeface="Shabnam" panose="020B0603030804020204" pitchFamily="34" charset="-78"/>
                  <a:cs typeface="Shabnam" panose="020B0603030804020204" pitchFamily="34" charset="-78"/>
                </a:endParaRPr>
              </a:p>
            </p:txBody>
          </p:sp>
          <p:sp>
            <p:nvSpPr>
              <p:cNvPr id="76" name="TextBox 75"/>
              <p:cNvSpPr txBox="1"/>
              <p:nvPr/>
            </p:nvSpPr>
            <p:spPr>
              <a:xfrm flipV="1">
                <a:off x="4151397" y="10694418"/>
                <a:ext cx="3884612" cy="101566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 rtl="1">
                  <a:lnSpc>
                    <a:spcPct val="150000"/>
                  </a:lnSpc>
                </a:pPr>
                <a:r>
                  <a:rPr lang="fa-IR" sz="2000" dirty="0">
                    <a:solidFill>
                      <a:srgbClr val="16191F"/>
                    </a:solidFill>
                    <a:latin typeface="Vazir" panose="020B0603030804020204" pitchFamily="34" charset="-78"/>
                    <a:cs typeface="Vazir" panose="020B0603030804020204" pitchFamily="34" charset="-78"/>
                  </a:rPr>
                  <a:t>فروشگاه مینارو ارائه دهنده انواع فایل های کاربردی</a:t>
                </a:r>
                <a:endParaRPr lang="en-US" sz="1800" b="1" dirty="0">
                  <a:solidFill>
                    <a:schemeClr val="bg1">
                      <a:lumMod val="65000"/>
                    </a:schemeClr>
                  </a:solidFill>
                  <a:effectLst>
                    <a:glow>
                      <a:srgbClr val="FF3399">
                        <a:alpha val="24000"/>
                      </a:srgbClr>
                    </a:glow>
                  </a:effectLst>
                  <a:latin typeface="Lato" panose="020F0502020204030203" pitchFamily="34" charset="0"/>
                </a:endParaRPr>
              </a:p>
            </p:txBody>
          </p:sp>
        </p:grpSp>
        <p:grpSp>
          <p:nvGrpSpPr>
            <p:cNvPr id="72" name="Group 71"/>
            <p:cNvGrpSpPr/>
            <p:nvPr/>
          </p:nvGrpSpPr>
          <p:grpSpPr>
            <a:xfrm>
              <a:off x="8375176" y="5266665"/>
              <a:ext cx="214661" cy="2132379"/>
              <a:chOff x="9156226" y="5476215"/>
              <a:chExt cx="214661" cy="2132379"/>
            </a:xfrm>
          </p:grpSpPr>
          <p:cxnSp>
            <p:nvCxnSpPr>
              <p:cNvPr id="73" name="Straight Connector 72"/>
              <p:cNvCxnSpPr/>
              <p:nvPr/>
            </p:nvCxnSpPr>
            <p:spPr>
              <a:xfrm flipH="1">
                <a:off x="9249299" y="5607406"/>
                <a:ext cx="8804" cy="2001188"/>
              </a:xfrm>
              <a:prstGeom prst="line">
                <a:avLst/>
              </a:prstGeom>
              <a:ln>
                <a:solidFill>
                  <a:schemeClr val="bg1">
                    <a:lumMod val="65000"/>
                  </a:schemeClr>
                </a:solidFill>
                <a:prstDash val="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74" name="Oval 73"/>
              <p:cNvSpPr/>
              <p:nvPr/>
            </p:nvSpPr>
            <p:spPr>
              <a:xfrm>
                <a:off x="9156226" y="5476215"/>
                <a:ext cx="214661" cy="214661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77" name="Group 76"/>
          <p:cNvGrpSpPr/>
          <p:nvPr/>
        </p:nvGrpSpPr>
        <p:grpSpPr>
          <a:xfrm flipV="1">
            <a:off x="9741081" y="7797316"/>
            <a:ext cx="4588084" cy="3882743"/>
            <a:chOff x="6095913" y="3516301"/>
            <a:chExt cx="4588084" cy="3882743"/>
          </a:xfrm>
        </p:grpSpPr>
        <p:grpSp>
          <p:nvGrpSpPr>
            <p:cNvPr id="78" name="Group 77"/>
            <p:cNvGrpSpPr/>
            <p:nvPr/>
          </p:nvGrpSpPr>
          <p:grpSpPr>
            <a:xfrm>
              <a:off x="6095913" y="3516301"/>
              <a:ext cx="4588084" cy="1614826"/>
              <a:chOff x="3799661" y="10694418"/>
              <a:chExt cx="4588084" cy="1614826"/>
            </a:xfrm>
          </p:grpSpPr>
          <p:sp>
            <p:nvSpPr>
              <p:cNvPr id="82" name="TextBox 81"/>
              <p:cNvSpPr txBox="1"/>
              <p:nvPr/>
            </p:nvSpPr>
            <p:spPr>
              <a:xfrm flipV="1">
                <a:off x="3799661" y="11786024"/>
                <a:ext cx="4588084" cy="52322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fa-IR" sz="2800" b="1" dirty="0">
                    <a:solidFill>
                      <a:schemeClr val="accent1">
                        <a:lumMod val="50000"/>
                      </a:schemeClr>
                    </a:solidFill>
                    <a:effectLst>
                      <a:glow>
                        <a:srgbClr val="FF3399">
                          <a:alpha val="24000"/>
                        </a:srgbClr>
                      </a:glow>
                    </a:effectLst>
                    <a:latin typeface="Shabnam" panose="020B0603030804020204" pitchFamily="34" charset="-78"/>
                    <a:cs typeface="Shabnam" panose="020B0603030804020204" pitchFamily="34" charset="-78"/>
                  </a:rPr>
                  <a:t>تیتر عنوان را بنویسید</a:t>
                </a:r>
                <a:endParaRPr lang="en-US" sz="2800" b="1" dirty="0">
                  <a:solidFill>
                    <a:schemeClr val="accent1">
                      <a:lumMod val="50000"/>
                    </a:schemeClr>
                  </a:solidFill>
                  <a:effectLst>
                    <a:glow>
                      <a:srgbClr val="FF3399">
                        <a:alpha val="24000"/>
                      </a:srgbClr>
                    </a:glow>
                  </a:effectLst>
                  <a:latin typeface="Shabnam" panose="020B0603030804020204" pitchFamily="34" charset="-78"/>
                  <a:cs typeface="Shabnam" panose="020B0603030804020204" pitchFamily="34" charset="-78"/>
                </a:endParaRPr>
              </a:p>
            </p:txBody>
          </p:sp>
          <p:sp>
            <p:nvSpPr>
              <p:cNvPr id="83" name="TextBox 82"/>
              <p:cNvSpPr txBox="1"/>
              <p:nvPr/>
            </p:nvSpPr>
            <p:spPr>
              <a:xfrm flipV="1">
                <a:off x="4151397" y="10694418"/>
                <a:ext cx="3884612" cy="101566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 rtl="1">
                  <a:lnSpc>
                    <a:spcPct val="150000"/>
                  </a:lnSpc>
                </a:pPr>
                <a:r>
                  <a:rPr lang="fa-IR" sz="2000" dirty="0">
                    <a:solidFill>
                      <a:srgbClr val="16191F"/>
                    </a:solidFill>
                    <a:latin typeface="Vazir" panose="020B0603030804020204" pitchFamily="34" charset="-78"/>
                    <a:cs typeface="Vazir" panose="020B0603030804020204" pitchFamily="34" charset="-78"/>
                  </a:rPr>
                  <a:t>فروشگاه مینارو ارائه دهنده انواع فایل های کاربردی</a:t>
                </a:r>
                <a:endParaRPr lang="en-US" sz="1800" b="1" dirty="0">
                  <a:solidFill>
                    <a:schemeClr val="bg1">
                      <a:lumMod val="65000"/>
                    </a:schemeClr>
                  </a:solidFill>
                  <a:effectLst>
                    <a:glow>
                      <a:srgbClr val="FF3399">
                        <a:alpha val="24000"/>
                      </a:srgbClr>
                    </a:glow>
                  </a:effectLst>
                  <a:latin typeface="Lato" panose="020F0502020204030203" pitchFamily="34" charset="0"/>
                </a:endParaRPr>
              </a:p>
            </p:txBody>
          </p:sp>
        </p:grpSp>
        <p:grpSp>
          <p:nvGrpSpPr>
            <p:cNvPr id="79" name="Group 78"/>
            <p:cNvGrpSpPr/>
            <p:nvPr/>
          </p:nvGrpSpPr>
          <p:grpSpPr>
            <a:xfrm>
              <a:off x="8375176" y="5266665"/>
              <a:ext cx="214661" cy="2132379"/>
              <a:chOff x="9156226" y="5476215"/>
              <a:chExt cx="214661" cy="2132379"/>
            </a:xfrm>
          </p:grpSpPr>
          <p:cxnSp>
            <p:nvCxnSpPr>
              <p:cNvPr id="80" name="Straight Connector 79"/>
              <p:cNvCxnSpPr/>
              <p:nvPr/>
            </p:nvCxnSpPr>
            <p:spPr>
              <a:xfrm flipH="1">
                <a:off x="9249299" y="5607406"/>
                <a:ext cx="8804" cy="2001188"/>
              </a:xfrm>
              <a:prstGeom prst="line">
                <a:avLst/>
              </a:prstGeom>
              <a:ln>
                <a:solidFill>
                  <a:schemeClr val="bg1">
                    <a:lumMod val="65000"/>
                  </a:schemeClr>
                </a:solidFill>
                <a:prstDash val="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81" name="Oval 80"/>
              <p:cNvSpPr/>
              <p:nvPr/>
            </p:nvSpPr>
            <p:spPr>
              <a:xfrm>
                <a:off x="9156226" y="5476215"/>
                <a:ext cx="214661" cy="214661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98" name="Group 97"/>
          <p:cNvGrpSpPr/>
          <p:nvPr/>
        </p:nvGrpSpPr>
        <p:grpSpPr>
          <a:xfrm flipV="1">
            <a:off x="15116852" y="7784718"/>
            <a:ext cx="4588084" cy="3882743"/>
            <a:chOff x="6095913" y="3516301"/>
            <a:chExt cx="4588084" cy="3882743"/>
          </a:xfrm>
        </p:grpSpPr>
        <p:grpSp>
          <p:nvGrpSpPr>
            <p:cNvPr id="99" name="Group 98"/>
            <p:cNvGrpSpPr/>
            <p:nvPr/>
          </p:nvGrpSpPr>
          <p:grpSpPr>
            <a:xfrm>
              <a:off x="6095913" y="3516301"/>
              <a:ext cx="4588084" cy="1614826"/>
              <a:chOff x="3799661" y="10694418"/>
              <a:chExt cx="4588084" cy="1614826"/>
            </a:xfrm>
          </p:grpSpPr>
          <p:sp>
            <p:nvSpPr>
              <p:cNvPr id="103" name="TextBox 102"/>
              <p:cNvSpPr txBox="1"/>
              <p:nvPr/>
            </p:nvSpPr>
            <p:spPr>
              <a:xfrm flipV="1">
                <a:off x="3799661" y="11786024"/>
                <a:ext cx="4588084" cy="52322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fa-IR" sz="2800" b="1" dirty="0">
                    <a:solidFill>
                      <a:schemeClr val="accent1">
                        <a:lumMod val="50000"/>
                      </a:schemeClr>
                    </a:solidFill>
                    <a:effectLst>
                      <a:glow>
                        <a:srgbClr val="FF3399">
                          <a:alpha val="24000"/>
                        </a:srgbClr>
                      </a:glow>
                    </a:effectLst>
                    <a:latin typeface="Shabnam" panose="020B0603030804020204" pitchFamily="34" charset="-78"/>
                    <a:cs typeface="Shabnam" panose="020B0603030804020204" pitchFamily="34" charset="-78"/>
                  </a:rPr>
                  <a:t>تیتر عنوان را بنویسید</a:t>
                </a:r>
                <a:endParaRPr lang="en-US" sz="2800" b="1" dirty="0">
                  <a:solidFill>
                    <a:schemeClr val="accent1">
                      <a:lumMod val="50000"/>
                    </a:schemeClr>
                  </a:solidFill>
                  <a:effectLst>
                    <a:glow>
                      <a:srgbClr val="FF3399">
                        <a:alpha val="24000"/>
                      </a:srgbClr>
                    </a:glow>
                  </a:effectLst>
                  <a:latin typeface="Shabnam" panose="020B0603030804020204" pitchFamily="34" charset="-78"/>
                  <a:cs typeface="Shabnam" panose="020B0603030804020204" pitchFamily="34" charset="-78"/>
                </a:endParaRPr>
              </a:p>
            </p:txBody>
          </p:sp>
          <p:sp>
            <p:nvSpPr>
              <p:cNvPr id="104" name="TextBox 103"/>
              <p:cNvSpPr txBox="1"/>
              <p:nvPr/>
            </p:nvSpPr>
            <p:spPr>
              <a:xfrm flipV="1">
                <a:off x="4151397" y="10694418"/>
                <a:ext cx="3884612" cy="101566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 rtl="1">
                  <a:lnSpc>
                    <a:spcPct val="150000"/>
                  </a:lnSpc>
                </a:pPr>
                <a:r>
                  <a:rPr lang="fa-IR" sz="2000" dirty="0">
                    <a:solidFill>
                      <a:srgbClr val="16191F"/>
                    </a:solidFill>
                    <a:latin typeface="Vazir" panose="020B0603030804020204" pitchFamily="34" charset="-78"/>
                    <a:cs typeface="Vazir" panose="020B0603030804020204" pitchFamily="34" charset="-78"/>
                  </a:rPr>
                  <a:t>فروشگاه مینارو ارائه دهنده انواع فایل های کاربردی</a:t>
                </a:r>
                <a:endParaRPr lang="en-US" sz="1800" b="1" dirty="0">
                  <a:solidFill>
                    <a:schemeClr val="bg1">
                      <a:lumMod val="65000"/>
                    </a:schemeClr>
                  </a:solidFill>
                  <a:effectLst>
                    <a:glow>
                      <a:srgbClr val="FF3399">
                        <a:alpha val="24000"/>
                      </a:srgbClr>
                    </a:glow>
                  </a:effectLst>
                  <a:latin typeface="Lato" panose="020F0502020204030203" pitchFamily="34" charset="0"/>
                </a:endParaRPr>
              </a:p>
            </p:txBody>
          </p:sp>
        </p:grpSp>
        <p:grpSp>
          <p:nvGrpSpPr>
            <p:cNvPr id="100" name="Group 99"/>
            <p:cNvGrpSpPr/>
            <p:nvPr/>
          </p:nvGrpSpPr>
          <p:grpSpPr>
            <a:xfrm>
              <a:off x="8375176" y="5266665"/>
              <a:ext cx="214661" cy="2132379"/>
              <a:chOff x="9156226" y="5476215"/>
              <a:chExt cx="214661" cy="2132379"/>
            </a:xfrm>
          </p:grpSpPr>
          <p:cxnSp>
            <p:nvCxnSpPr>
              <p:cNvPr id="101" name="Straight Connector 100"/>
              <p:cNvCxnSpPr/>
              <p:nvPr/>
            </p:nvCxnSpPr>
            <p:spPr>
              <a:xfrm flipH="1">
                <a:off x="9249299" y="5607406"/>
                <a:ext cx="8804" cy="2001188"/>
              </a:xfrm>
              <a:prstGeom prst="line">
                <a:avLst/>
              </a:prstGeom>
              <a:ln>
                <a:solidFill>
                  <a:schemeClr val="bg1">
                    <a:lumMod val="65000"/>
                  </a:schemeClr>
                </a:solidFill>
                <a:prstDash val="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2" name="Oval 101"/>
              <p:cNvSpPr/>
              <p:nvPr/>
            </p:nvSpPr>
            <p:spPr>
              <a:xfrm>
                <a:off x="9156226" y="5476215"/>
                <a:ext cx="214661" cy="214661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86" name="Freeform 85"/>
          <p:cNvSpPr>
            <a:spLocks noEditPoints="1"/>
          </p:cNvSpPr>
          <p:nvPr/>
        </p:nvSpPr>
        <p:spPr bwMode="auto">
          <a:xfrm>
            <a:off x="18634831" y="6086295"/>
            <a:ext cx="3527424" cy="3524612"/>
          </a:xfrm>
          <a:custGeom>
            <a:avLst/>
            <a:gdLst>
              <a:gd name="T0" fmla="*/ 467 w 467"/>
              <a:gd name="T1" fmla="*/ 232 h 467"/>
              <a:gd name="T2" fmla="*/ 425 w 467"/>
              <a:gd name="T3" fmla="*/ 195 h 467"/>
              <a:gd name="T4" fmla="*/ 449 w 467"/>
              <a:gd name="T5" fmla="*/ 144 h 467"/>
              <a:gd name="T6" fmla="*/ 396 w 467"/>
              <a:gd name="T7" fmla="*/ 126 h 467"/>
              <a:gd name="T8" fmla="*/ 397 w 467"/>
              <a:gd name="T9" fmla="*/ 67 h 467"/>
              <a:gd name="T10" fmla="*/ 341 w 467"/>
              <a:gd name="T11" fmla="*/ 71 h 467"/>
              <a:gd name="T12" fmla="*/ 323 w 467"/>
              <a:gd name="T13" fmla="*/ 18 h 467"/>
              <a:gd name="T14" fmla="*/ 272 w 467"/>
              <a:gd name="T15" fmla="*/ 42 h 467"/>
              <a:gd name="T16" fmla="*/ 232 w 467"/>
              <a:gd name="T17" fmla="*/ 0 h 467"/>
              <a:gd name="T18" fmla="*/ 195 w 467"/>
              <a:gd name="T19" fmla="*/ 42 h 467"/>
              <a:gd name="T20" fmla="*/ 144 w 467"/>
              <a:gd name="T21" fmla="*/ 17 h 467"/>
              <a:gd name="T22" fmla="*/ 126 w 467"/>
              <a:gd name="T23" fmla="*/ 71 h 467"/>
              <a:gd name="T24" fmla="*/ 68 w 467"/>
              <a:gd name="T25" fmla="*/ 69 h 467"/>
              <a:gd name="T26" fmla="*/ 71 w 467"/>
              <a:gd name="T27" fmla="*/ 125 h 467"/>
              <a:gd name="T28" fmla="*/ 18 w 467"/>
              <a:gd name="T29" fmla="*/ 144 h 467"/>
              <a:gd name="T30" fmla="*/ 42 w 467"/>
              <a:gd name="T31" fmla="*/ 194 h 467"/>
              <a:gd name="T32" fmla="*/ 0 w 467"/>
              <a:gd name="T33" fmla="*/ 235 h 467"/>
              <a:gd name="T34" fmla="*/ 42 w 467"/>
              <a:gd name="T35" fmla="*/ 272 h 467"/>
              <a:gd name="T36" fmla="*/ 17 w 467"/>
              <a:gd name="T37" fmla="*/ 323 h 467"/>
              <a:gd name="T38" fmla="*/ 71 w 467"/>
              <a:gd name="T39" fmla="*/ 341 h 467"/>
              <a:gd name="T40" fmla="*/ 70 w 467"/>
              <a:gd name="T41" fmla="*/ 399 h 467"/>
              <a:gd name="T42" fmla="*/ 126 w 467"/>
              <a:gd name="T43" fmla="*/ 396 h 467"/>
              <a:gd name="T44" fmla="*/ 144 w 467"/>
              <a:gd name="T45" fmla="*/ 449 h 467"/>
              <a:gd name="T46" fmla="*/ 195 w 467"/>
              <a:gd name="T47" fmla="*/ 424 h 467"/>
              <a:gd name="T48" fmla="*/ 235 w 467"/>
              <a:gd name="T49" fmla="*/ 467 h 467"/>
              <a:gd name="T50" fmla="*/ 272 w 467"/>
              <a:gd name="T51" fmla="*/ 424 h 467"/>
              <a:gd name="T52" fmla="*/ 323 w 467"/>
              <a:gd name="T53" fmla="*/ 449 h 467"/>
              <a:gd name="T54" fmla="*/ 341 w 467"/>
              <a:gd name="T55" fmla="*/ 396 h 467"/>
              <a:gd name="T56" fmla="*/ 399 w 467"/>
              <a:gd name="T57" fmla="*/ 397 h 467"/>
              <a:gd name="T58" fmla="*/ 396 w 467"/>
              <a:gd name="T59" fmla="*/ 341 h 467"/>
              <a:gd name="T60" fmla="*/ 449 w 467"/>
              <a:gd name="T61" fmla="*/ 323 h 467"/>
              <a:gd name="T62" fmla="*/ 425 w 467"/>
              <a:gd name="T63" fmla="*/ 272 h 467"/>
              <a:gd name="T64" fmla="*/ 233 w 467"/>
              <a:gd name="T65" fmla="*/ 383 h 467"/>
              <a:gd name="T66" fmla="*/ 233 w 467"/>
              <a:gd name="T67" fmla="*/ 83 h 467"/>
              <a:gd name="T68" fmla="*/ 233 w 467"/>
              <a:gd name="T69" fmla="*/ 383 h 4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467" h="467">
                <a:moveTo>
                  <a:pt x="428" y="245"/>
                </a:moveTo>
                <a:cubicBezTo>
                  <a:pt x="467" y="232"/>
                  <a:pt x="467" y="232"/>
                  <a:pt x="467" y="232"/>
                </a:cubicBezTo>
                <a:cubicBezTo>
                  <a:pt x="465" y="202"/>
                  <a:pt x="465" y="202"/>
                  <a:pt x="465" y="202"/>
                </a:cubicBezTo>
                <a:cubicBezTo>
                  <a:pt x="425" y="195"/>
                  <a:pt x="425" y="195"/>
                  <a:pt x="425" y="195"/>
                </a:cubicBezTo>
                <a:cubicBezTo>
                  <a:pt x="423" y="187"/>
                  <a:pt x="421" y="179"/>
                  <a:pt x="418" y="171"/>
                </a:cubicBezTo>
                <a:cubicBezTo>
                  <a:pt x="449" y="144"/>
                  <a:pt x="449" y="144"/>
                  <a:pt x="449" y="144"/>
                </a:cubicBezTo>
                <a:cubicBezTo>
                  <a:pt x="436" y="117"/>
                  <a:pt x="436" y="117"/>
                  <a:pt x="436" y="117"/>
                </a:cubicBezTo>
                <a:cubicBezTo>
                  <a:pt x="396" y="126"/>
                  <a:pt x="396" y="126"/>
                  <a:pt x="396" y="126"/>
                </a:cubicBezTo>
                <a:cubicBezTo>
                  <a:pt x="391" y="118"/>
                  <a:pt x="385" y="111"/>
                  <a:pt x="379" y="104"/>
                </a:cubicBezTo>
                <a:cubicBezTo>
                  <a:pt x="397" y="67"/>
                  <a:pt x="397" y="67"/>
                  <a:pt x="397" y="67"/>
                </a:cubicBezTo>
                <a:cubicBezTo>
                  <a:pt x="375" y="48"/>
                  <a:pt x="375" y="48"/>
                  <a:pt x="375" y="48"/>
                </a:cubicBezTo>
                <a:cubicBezTo>
                  <a:pt x="341" y="71"/>
                  <a:pt x="341" y="71"/>
                  <a:pt x="341" y="71"/>
                </a:cubicBezTo>
                <a:cubicBezTo>
                  <a:pt x="334" y="66"/>
                  <a:pt x="327" y="62"/>
                  <a:pt x="320" y="58"/>
                </a:cubicBezTo>
                <a:cubicBezTo>
                  <a:pt x="323" y="18"/>
                  <a:pt x="323" y="18"/>
                  <a:pt x="323" y="18"/>
                </a:cubicBezTo>
                <a:cubicBezTo>
                  <a:pt x="295" y="8"/>
                  <a:pt x="295" y="8"/>
                  <a:pt x="295" y="8"/>
                </a:cubicBezTo>
                <a:cubicBezTo>
                  <a:pt x="272" y="42"/>
                  <a:pt x="272" y="42"/>
                  <a:pt x="272" y="42"/>
                </a:cubicBezTo>
                <a:cubicBezTo>
                  <a:pt x="263" y="40"/>
                  <a:pt x="254" y="39"/>
                  <a:pt x="245" y="39"/>
                </a:cubicBezTo>
                <a:cubicBezTo>
                  <a:pt x="232" y="0"/>
                  <a:pt x="232" y="0"/>
                  <a:pt x="232" y="0"/>
                </a:cubicBezTo>
                <a:cubicBezTo>
                  <a:pt x="203" y="2"/>
                  <a:pt x="203" y="2"/>
                  <a:pt x="203" y="2"/>
                </a:cubicBezTo>
                <a:cubicBezTo>
                  <a:pt x="195" y="42"/>
                  <a:pt x="195" y="42"/>
                  <a:pt x="195" y="42"/>
                </a:cubicBezTo>
                <a:cubicBezTo>
                  <a:pt x="187" y="44"/>
                  <a:pt x="179" y="46"/>
                  <a:pt x="171" y="49"/>
                </a:cubicBezTo>
                <a:cubicBezTo>
                  <a:pt x="144" y="17"/>
                  <a:pt x="144" y="17"/>
                  <a:pt x="144" y="17"/>
                </a:cubicBezTo>
                <a:cubicBezTo>
                  <a:pt x="117" y="30"/>
                  <a:pt x="117" y="30"/>
                  <a:pt x="117" y="30"/>
                </a:cubicBezTo>
                <a:cubicBezTo>
                  <a:pt x="126" y="71"/>
                  <a:pt x="126" y="71"/>
                  <a:pt x="126" y="71"/>
                </a:cubicBezTo>
                <a:cubicBezTo>
                  <a:pt x="118" y="76"/>
                  <a:pt x="111" y="81"/>
                  <a:pt x="104" y="87"/>
                </a:cubicBezTo>
                <a:cubicBezTo>
                  <a:pt x="68" y="69"/>
                  <a:pt x="68" y="69"/>
                  <a:pt x="68" y="69"/>
                </a:cubicBezTo>
                <a:cubicBezTo>
                  <a:pt x="48" y="92"/>
                  <a:pt x="48" y="92"/>
                  <a:pt x="48" y="92"/>
                </a:cubicBezTo>
                <a:cubicBezTo>
                  <a:pt x="71" y="125"/>
                  <a:pt x="71" y="125"/>
                  <a:pt x="71" y="125"/>
                </a:cubicBezTo>
                <a:cubicBezTo>
                  <a:pt x="67" y="132"/>
                  <a:pt x="62" y="139"/>
                  <a:pt x="59" y="147"/>
                </a:cubicBezTo>
                <a:cubicBezTo>
                  <a:pt x="18" y="144"/>
                  <a:pt x="18" y="144"/>
                  <a:pt x="18" y="144"/>
                </a:cubicBezTo>
                <a:cubicBezTo>
                  <a:pt x="8" y="172"/>
                  <a:pt x="8" y="172"/>
                  <a:pt x="8" y="172"/>
                </a:cubicBezTo>
                <a:cubicBezTo>
                  <a:pt x="42" y="194"/>
                  <a:pt x="42" y="194"/>
                  <a:pt x="42" y="194"/>
                </a:cubicBezTo>
                <a:cubicBezTo>
                  <a:pt x="41" y="203"/>
                  <a:pt x="39" y="212"/>
                  <a:pt x="39" y="222"/>
                </a:cubicBezTo>
                <a:cubicBezTo>
                  <a:pt x="0" y="235"/>
                  <a:pt x="0" y="235"/>
                  <a:pt x="0" y="235"/>
                </a:cubicBezTo>
                <a:cubicBezTo>
                  <a:pt x="2" y="264"/>
                  <a:pt x="2" y="264"/>
                  <a:pt x="2" y="264"/>
                </a:cubicBezTo>
                <a:cubicBezTo>
                  <a:pt x="42" y="272"/>
                  <a:pt x="42" y="272"/>
                  <a:pt x="42" y="272"/>
                </a:cubicBezTo>
                <a:cubicBezTo>
                  <a:pt x="44" y="280"/>
                  <a:pt x="46" y="288"/>
                  <a:pt x="49" y="296"/>
                </a:cubicBezTo>
                <a:cubicBezTo>
                  <a:pt x="17" y="323"/>
                  <a:pt x="17" y="323"/>
                  <a:pt x="17" y="323"/>
                </a:cubicBezTo>
                <a:cubicBezTo>
                  <a:pt x="31" y="349"/>
                  <a:pt x="31" y="349"/>
                  <a:pt x="31" y="349"/>
                </a:cubicBezTo>
                <a:cubicBezTo>
                  <a:pt x="71" y="341"/>
                  <a:pt x="71" y="341"/>
                  <a:pt x="71" y="341"/>
                </a:cubicBezTo>
                <a:cubicBezTo>
                  <a:pt x="76" y="349"/>
                  <a:pt x="82" y="356"/>
                  <a:pt x="88" y="363"/>
                </a:cubicBezTo>
                <a:cubicBezTo>
                  <a:pt x="70" y="399"/>
                  <a:pt x="70" y="399"/>
                  <a:pt x="70" y="399"/>
                </a:cubicBezTo>
                <a:cubicBezTo>
                  <a:pt x="92" y="419"/>
                  <a:pt x="92" y="419"/>
                  <a:pt x="92" y="419"/>
                </a:cubicBezTo>
                <a:cubicBezTo>
                  <a:pt x="126" y="396"/>
                  <a:pt x="126" y="396"/>
                  <a:pt x="126" y="396"/>
                </a:cubicBezTo>
                <a:cubicBezTo>
                  <a:pt x="133" y="400"/>
                  <a:pt x="140" y="404"/>
                  <a:pt x="147" y="408"/>
                </a:cubicBezTo>
                <a:cubicBezTo>
                  <a:pt x="144" y="449"/>
                  <a:pt x="144" y="449"/>
                  <a:pt x="144" y="449"/>
                </a:cubicBezTo>
                <a:cubicBezTo>
                  <a:pt x="172" y="458"/>
                  <a:pt x="172" y="458"/>
                  <a:pt x="172" y="458"/>
                </a:cubicBezTo>
                <a:cubicBezTo>
                  <a:pt x="195" y="424"/>
                  <a:pt x="195" y="424"/>
                  <a:pt x="195" y="424"/>
                </a:cubicBezTo>
                <a:cubicBezTo>
                  <a:pt x="204" y="426"/>
                  <a:pt x="213" y="427"/>
                  <a:pt x="222" y="428"/>
                </a:cubicBezTo>
                <a:cubicBezTo>
                  <a:pt x="235" y="467"/>
                  <a:pt x="235" y="467"/>
                  <a:pt x="235" y="467"/>
                </a:cubicBezTo>
                <a:cubicBezTo>
                  <a:pt x="264" y="464"/>
                  <a:pt x="264" y="464"/>
                  <a:pt x="264" y="464"/>
                </a:cubicBezTo>
                <a:cubicBezTo>
                  <a:pt x="272" y="424"/>
                  <a:pt x="272" y="424"/>
                  <a:pt x="272" y="424"/>
                </a:cubicBezTo>
                <a:cubicBezTo>
                  <a:pt x="280" y="423"/>
                  <a:pt x="288" y="421"/>
                  <a:pt x="296" y="418"/>
                </a:cubicBezTo>
                <a:cubicBezTo>
                  <a:pt x="323" y="449"/>
                  <a:pt x="323" y="449"/>
                  <a:pt x="323" y="449"/>
                </a:cubicBezTo>
                <a:cubicBezTo>
                  <a:pt x="349" y="436"/>
                  <a:pt x="349" y="436"/>
                  <a:pt x="349" y="436"/>
                </a:cubicBezTo>
                <a:cubicBezTo>
                  <a:pt x="341" y="396"/>
                  <a:pt x="341" y="396"/>
                  <a:pt x="341" y="396"/>
                </a:cubicBezTo>
                <a:cubicBezTo>
                  <a:pt x="349" y="391"/>
                  <a:pt x="356" y="385"/>
                  <a:pt x="363" y="379"/>
                </a:cubicBezTo>
                <a:cubicBezTo>
                  <a:pt x="399" y="397"/>
                  <a:pt x="399" y="397"/>
                  <a:pt x="399" y="397"/>
                </a:cubicBezTo>
                <a:cubicBezTo>
                  <a:pt x="419" y="375"/>
                  <a:pt x="419" y="375"/>
                  <a:pt x="419" y="375"/>
                </a:cubicBezTo>
                <a:cubicBezTo>
                  <a:pt x="396" y="341"/>
                  <a:pt x="396" y="341"/>
                  <a:pt x="396" y="341"/>
                </a:cubicBezTo>
                <a:cubicBezTo>
                  <a:pt x="400" y="334"/>
                  <a:pt x="405" y="327"/>
                  <a:pt x="408" y="320"/>
                </a:cubicBezTo>
                <a:cubicBezTo>
                  <a:pt x="449" y="323"/>
                  <a:pt x="449" y="323"/>
                  <a:pt x="449" y="323"/>
                </a:cubicBezTo>
                <a:cubicBezTo>
                  <a:pt x="459" y="295"/>
                  <a:pt x="459" y="295"/>
                  <a:pt x="459" y="295"/>
                </a:cubicBezTo>
                <a:cubicBezTo>
                  <a:pt x="425" y="272"/>
                  <a:pt x="425" y="272"/>
                  <a:pt x="425" y="272"/>
                </a:cubicBezTo>
                <a:cubicBezTo>
                  <a:pt x="426" y="263"/>
                  <a:pt x="428" y="254"/>
                  <a:pt x="428" y="245"/>
                </a:cubicBezTo>
                <a:close/>
                <a:moveTo>
                  <a:pt x="233" y="383"/>
                </a:moveTo>
                <a:cubicBezTo>
                  <a:pt x="151" y="383"/>
                  <a:pt x="84" y="316"/>
                  <a:pt x="84" y="233"/>
                </a:cubicBezTo>
                <a:cubicBezTo>
                  <a:pt x="84" y="150"/>
                  <a:pt x="151" y="83"/>
                  <a:pt x="233" y="83"/>
                </a:cubicBezTo>
                <a:cubicBezTo>
                  <a:pt x="316" y="83"/>
                  <a:pt x="383" y="150"/>
                  <a:pt x="383" y="233"/>
                </a:cubicBezTo>
                <a:cubicBezTo>
                  <a:pt x="383" y="316"/>
                  <a:pt x="316" y="383"/>
                  <a:pt x="233" y="383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7" name="Oval 86"/>
          <p:cNvSpPr/>
          <p:nvPr/>
        </p:nvSpPr>
        <p:spPr>
          <a:xfrm>
            <a:off x="19815463" y="7265521"/>
            <a:ext cx="1166159" cy="1166159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88" name="Group 87"/>
          <p:cNvGrpSpPr/>
          <p:nvPr/>
        </p:nvGrpSpPr>
        <p:grpSpPr>
          <a:xfrm flipV="1">
            <a:off x="1310185" y="3363564"/>
            <a:ext cx="4588084" cy="2937735"/>
            <a:chOff x="6190295" y="6041133"/>
            <a:chExt cx="4588084" cy="2937735"/>
          </a:xfrm>
        </p:grpSpPr>
        <p:grpSp>
          <p:nvGrpSpPr>
            <p:cNvPr id="89" name="Group 88"/>
            <p:cNvGrpSpPr/>
            <p:nvPr/>
          </p:nvGrpSpPr>
          <p:grpSpPr>
            <a:xfrm>
              <a:off x="6190295" y="7364042"/>
              <a:ext cx="4588084" cy="1614826"/>
              <a:chOff x="3894043" y="14542159"/>
              <a:chExt cx="4588084" cy="1614826"/>
            </a:xfrm>
          </p:grpSpPr>
          <p:sp>
            <p:nvSpPr>
              <p:cNvPr id="93" name="TextBox 92"/>
              <p:cNvSpPr txBox="1"/>
              <p:nvPr/>
            </p:nvSpPr>
            <p:spPr>
              <a:xfrm flipV="1">
                <a:off x="3894043" y="15633765"/>
                <a:ext cx="4588084" cy="52322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fa-IR" sz="2800" b="1" dirty="0">
                    <a:solidFill>
                      <a:schemeClr val="accent1">
                        <a:lumMod val="50000"/>
                      </a:schemeClr>
                    </a:solidFill>
                    <a:effectLst>
                      <a:glow>
                        <a:srgbClr val="FF3399">
                          <a:alpha val="24000"/>
                        </a:srgbClr>
                      </a:glow>
                    </a:effectLst>
                    <a:latin typeface="Shabnam" panose="020B0603030804020204" pitchFamily="34" charset="-78"/>
                    <a:cs typeface="Shabnam" panose="020B0603030804020204" pitchFamily="34" charset="-78"/>
                  </a:rPr>
                  <a:t>تیتر عنوان را بنویسید</a:t>
                </a:r>
                <a:endParaRPr lang="en-US" sz="2800" b="1" dirty="0">
                  <a:solidFill>
                    <a:schemeClr val="accent1">
                      <a:lumMod val="50000"/>
                    </a:schemeClr>
                  </a:solidFill>
                  <a:effectLst>
                    <a:glow>
                      <a:srgbClr val="FF3399">
                        <a:alpha val="24000"/>
                      </a:srgbClr>
                    </a:glow>
                  </a:effectLst>
                  <a:latin typeface="Shabnam" panose="020B0603030804020204" pitchFamily="34" charset="-78"/>
                  <a:cs typeface="Shabnam" panose="020B0603030804020204" pitchFamily="34" charset="-78"/>
                </a:endParaRPr>
              </a:p>
            </p:txBody>
          </p:sp>
          <p:sp>
            <p:nvSpPr>
              <p:cNvPr id="94" name="TextBox 93"/>
              <p:cNvSpPr txBox="1"/>
              <p:nvPr/>
            </p:nvSpPr>
            <p:spPr>
              <a:xfrm flipV="1">
                <a:off x="4245779" y="14542159"/>
                <a:ext cx="3884612" cy="101566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 rtl="1">
                  <a:lnSpc>
                    <a:spcPct val="150000"/>
                  </a:lnSpc>
                </a:pPr>
                <a:r>
                  <a:rPr lang="fa-IR" sz="2000" dirty="0">
                    <a:solidFill>
                      <a:srgbClr val="16191F"/>
                    </a:solidFill>
                    <a:latin typeface="Vazir" panose="020B0603030804020204" pitchFamily="34" charset="-78"/>
                    <a:cs typeface="Vazir" panose="020B0603030804020204" pitchFamily="34" charset="-78"/>
                  </a:rPr>
                  <a:t>فروشگاه مینارو ارائه دهنده انواع فایل های کاربردی</a:t>
                </a:r>
                <a:endParaRPr lang="en-US" sz="1800" b="1" dirty="0">
                  <a:solidFill>
                    <a:schemeClr val="bg1">
                      <a:lumMod val="65000"/>
                    </a:schemeClr>
                  </a:solidFill>
                  <a:effectLst>
                    <a:glow>
                      <a:srgbClr val="FF3399">
                        <a:alpha val="24000"/>
                      </a:srgbClr>
                    </a:glow>
                  </a:effectLst>
                  <a:latin typeface="Lato" panose="020F0502020204030203" pitchFamily="34" charset="0"/>
                </a:endParaRPr>
              </a:p>
            </p:txBody>
          </p:sp>
        </p:grpSp>
        <p:grpSp>
          <p:nvGrpSpPr>
            <p:cNvPr id="90" name="Group 89"/>
            <p:cNvGrpSpPr/>
            <p:nvPr/>
          </p:nvGrpSpPr>
          <p:grpSpPr>
            <a:xfrm>
              <a:off x="8377031" y="6041133"/>
              <a:ext cx="214661" cy="1207651"/>
              <a:chOff x="9158081" y="6250683"/>
              <a:chExt cx="214661" cy="1207651"/>
            </a:xfrm>
          </p:grpSpPr>
          <p:cxnSp>
            <p:nvCxnSpPr>
              <p:cNvPr id="91" name="Straight Connector 90"/>
              <p:cNvCxnSpPr/>
              <p:nvPr/>
            </p:nvCxnSpPr>
            <p:spPr>
              <a:xfrm flipH="1">
                <a:off x="9246362" y="6250683"/>
                <a:ext cx="4938" cy="992989"/>
              </a:xfrm>
              <a:prstGeom prst="line">
                <a:avLst/>
              </a:prstGeom>
              <a:ln>
                <a:solidFill>
                  <a:schemeClr val="bg1">
                    <a:lumMod val="65000"/>
                  </a:schemeClr>
                </a:solidFill>
                <a:prstDash val="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92" name="Oval 91"/>
              <p:cNvSpPr/>
              <p:nvPr/>
            </p:nvSpPr>
            <p:spPr>
              <a:xfrm>
                <a:off x="9158081" y="7243673"/>
                <a:ext cx="214661" cy="214661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95" name="Group 94"/>
          <p:cNvGrpSpPr/>
          <p:nvPr/>
        </p:nvGrpSpPr>
        <p:grpSpPr>
          <a:xfrm flipV="1">
            <a:off x="6987940" y="3363564"/>
            <a:ext cx="4588084" cy="2937735"/>
            <a:chOff x="6190295" y="6041133"/>
            <a:chExt cx="4588084" cy="2937735"/>
          </a:xfrm>
        </p:grpSpPr>
        <p:grpSp>
          <p:nvGrpSpPr>
            <p:cNvPr id="96" name="Group 95"/>
            <p:cNvGrpSpPr/>
            <p:nvPr/>
          </p:nvGrpSpPr>
          <p:grpSpPr>
            <a:xfrm>
              <a:off x="6190295" y="7364042"/>
              <a:ext cx="4588084" cy="1614826"/>
              <a:chOff x="3894043" y="14542159"/>
              <a:chExt cx="4588084" cy="1614826"/>
            </a:xfrm>
          </p:grpSpPr>
          <p:sp>
            <p:nvSpPr>
              <p:cNvPr id="108" name="TextBox 107"/>
              <p:cNvSpPr txBox="1"/>
              <p:nvPr/>
            </p:nvSpPr>
            <p:spPr>
              <a:xfrm flipV="1">
                <a:off x="3894043" y="15633765"/>
                <a:ext cx="4588084" cy="52322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fa-IR" sz="2800" b="1" dirty="0">
                    <a:solidFill>
                      <a:schemeClr val="accent1">
                        <a:lumMod val="50000"/>
                      </a:schemeClr>
                    </a:solidFill>
                    <a:effectLst>
                      <a:glow>
                        <a:srgbClr val="FF3399">
                          <a:alpha val="24000"/>
                        </a:srgbClr>
                      </a:glow>
                    </a:effectLst>
                    <a:latin typeface="Shabnam" panose="020B0603030804020204" pitchFamily="34" charset="-78"/>
                    <a:cs typeface="Shabnam" panose="020B0603030804020204" pitchFamily="34" charset="-78"/>
                  </a:rPr>
                  <a:t>تیتر عنوان را بنویسید</a:t>
                </a:r>
                <a:endParaRPr lang="en-US" sz="2800" b="1" dirty="0">
                  <a:solidFill>
                    <a:schemeClr val="accent1">
                      <a:lumMod val="50000"/>
                    </a:schemeClr>
                  </a:solidFill>
                  <a:effectLst>
                    <a:glow>
                      <a:srgbClr val="FF3399">
                        <a:alpha val="24000"/>
                      </a:srgbClr>
                    </a:glow>
                  </a:effectLst>
                  <a:latin typeface="Shabnam" panose="020B0603030804020204" pitchFamily="34" charset="-78"/>
                  <a:cs typeface="Shabnam" panose="020B0603030804020204" pitchFamily="34" charset="-78"/>
                </a:endParaRPr>
              </a:p>
            </p:txBody>
          </p:sp>
          <p:sp>
            <p:nvSpPr>
              <p:cNvPr id="109" name="TextBox 108"/>
              <p:cNvSpPr txBox="1"/>
              <p:nvPr/>
            </p:nvSpPr>
            <p:spPr>
              <a:xfrm flipV="1">
                <a:off x="4245779" y="14542159"/>
                <a:ext cx="3884612" cy="101566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 rtl="1">
                  <a:lnSpc>
                    <a:spcPct val="150000"/>
                  </a:lnSpc>
                </a:pPr>
                <a:r>
                  <a:rPr lang="fa-IR" sz="2000" dirty="0">
                    <a:solidFill>
                      <a:srgbClr val="16191F"/>
                    </a:solidFill>
                    <a:latin typeface="Vazir" panose="020B0603030804020204" pitchFamily="34" charset="-78"/>
                    <a:cs typeface="Vazir" panose="020B0603030804020204" pitchFamily="34" charset="-78"/>
                  </a:rPr>
                  <a:t>فروشگاه مینارو ارائه دهنده انواع فایل های کاربردی</a:t>
                </a:r>
                <a:endParaRPr lang="en-US" sz="1800" b="1" dirty="0">
                  <a:solidFill>
                    <a:schemeClr val="bg1">
                      <a:lumMod val="65000"/>
                    </a:schemeClr>
                  </a:solidFill>
                  <a:effectLst>
                    <a:glow>
                      <a:srgbClr val="FF3399">
                        <a:alpha val="24000"/>
                      </a:srgbClr>
                    </a:glow>
                  </a:effectLst>
                  <a:latin typeface="Lato" panose="020F0502020204030203" pitchFamily="34" charset="0"/>
                </a:endParaRPr>
              </a:p>
            </p:txBody>
          </p:sp>
        </p:grpSp>
        <p:grpSp>
          <p:nvGrpSpPr>
            <p:cNvPr id="97" name="Group 96"/>
            <p:cNvGrpSpPr/>
            <p:nvPr/>
          </p:nvGrpSpPr>
          <p:grpSpPr>
            <a:xfrm>
              <a:off x="8377031" y="6041133"/>
              <a:ext cx="214661" cy="1207651"/>
              <a:chOff x="9158081" y="6250683"/>
              <a:chExt cx="214661" cy="1207651"/>
            </a:xfrm>
          </p:grpSpPr>
          <p:cxnSp>
            <p:nvCxnSpPr>
              <p:cNvPr id="106" name="Straight Connector 105"/>
              <p:cNvCxnSpPr/>
              <p:nvPr/>
            </p:nvCxnSpPr>
            <p:spPr>
              <a:xfrm flipH="1">
                <a:off x="9246362" y="6250683"/>
                <a:ext cx="4938" cy="992989"/>
              </a:xfrm>
              <a:prstGeom prst="line">
                <a:avLst/>
              </a:prstGeom>
              <a:ln>
                <a:solidFill>
                  <a:schemeClr val="bg1">
                    <a:lumMod val="65000"/>
                  </a:schemeClr>
                </a:solidFill>
                <a:prstDash val="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7" name="Oval 106"/>
              <p:cNvSpPr/>
              <p:nvPr/>
            </p:nvSpPr>
            <p:spPr>
              <a:xfrm>
                <a:off x="9158081" y="7243673"/>
                <a:ext cx="214661" cy="214661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10" name="Group 109"/>
          <p:cNvGrpSpPr/>
          <p:nvPr/>
        </p:nvGrpSpPr>
        <p:grpSpPr>
          <a:xfrm flipV="1">
            <a:off x="12665695" y="3363564"/>
            <a:ext cx="4588084" cy="2937735"/>
            <a:chOff x="6190295" y="6041133"/>
            <a:chExt cx="4588084" cy="2937735"/>
          </a:xfrm>
        </p:grpSpPr>
        <p:grpSp>
          <p:nvGrpSpPr>
            <p:cNvPr id="111" name="Group 110"/>
            <p:cNvGrpSpPr/>
            <p:nvPr/>
          </p:nvGrpSpPr>
          <p:grpSpPr>
            <a:xfrm>
              <a:off x="6190295" y="7364042"/>
              <a:ext cx="4588084" cy="1614826"/>
              <a:chOff x="3894043" y="14542159"/>
              <a:chExt cx="4588084" cy="1614826"/>
            </a:xfrm>
          </p:grpSpPr>
          <p:sp>
            <p:nvSpPr>
              <p:cNvPr id="115" name="TextBox 114"/>
              <p:cNvSpPr txBox="1"/>
              <p:nvPr/>
            </p:nvSpPr>
            <p:spPr>
              <a:xfrm flipV="1">
                <a:off x="3894043" y="15633765"/>
                <a:ext cx="4588084" cy="52322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fa-IR" sz="2800" b="1" dirty="0">
                    <a:solidFill>
                      <a:schemeClr val="accent1">
                        <a:lumMod val="50000"/>
                      </a:schemeClr>
                    </a:solidFill>
                    <a:effectLst>
                      <a:glow>
                        <a:srgbClr val="FF3399">
                          <a:alpha val="24000"/>
                        </a:srgbClr>
                      </a:glow>
                    </a:effectLst>
                    <a:latin typeface="Shabnam" panose="020B0603030804020204" pitchFamily="34" charset="-78"/>
                    <a:cs typeface="Shabnam" panose="020B0603030804020204" pitchFamily="34" charset="-78"/>
                  </a:rPr>
                  <a:t>تیتر عنوان را بنویسید</a:t>
                </a:r>
                <a:endParaRPr lang="en-US" sz="2800" b="1" dirty="0">
                  <a:solidFill>
                    <a:schemeClr val="accent1">
                      <a:lumMod val="50000"/>
                    </a:schemeClr>
                  </a:solidFill>
                  <a:effectLst>
                    <a:glow>
                      <a:srgbClr val="FF3399">
                        <a:alpha val="24000"/>
                      </a:srgbClr>
                    </a:glow>
                  </a:effectLst>
                  <a:latin typeface="Shabnam" panose="020B0603030804020204" pitchFamily="34" charset="-78"/>
                  <a:cs typeface="Shabnam" panose="020B0603030804020204" pitchFamily="34" charset="-78"/>
                </a:endParaRPr>
              </a:p>
            </p:txBody>
          </p:sp>
          <p:sp>
            <p:nvSpPr>
              <p:cNvPr id="116" name="TextBox 115"/>
              <p:cNvSpPr txBox="1"/>
              <p:nvPr/>
            </p:nvSpPr>
            <p:spPr>
              <a:xfrm flipV="1">
                <a:off x="4245779" y="14542159"/>
                <a:ext cx="3884612" cy="101566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 rtl="1">
                  <a:lnSpc>
                    <a:spcPct val="150000"/>
                  </a:lnSpc>
                </a:pPr>
                <a:r>
                  <a:rPr lang="fa-IR" sz="2000" dirty="0">
                    <a:solidFill>
                      <a:srgbClr val="16191F"/>
                    </a:solidFill>
                    <a:latin typeface="Vazir" panose="020B0603030804020204" pitchFamily="34" charset="-78"/>
                    <a:cs typeface="Vazir" panose="020B0603030804020204" pitchFamily="34" charset="-78"/>
                  </a:rPr>
                  <a:t>فروشگاه مینارو ارائه دهنده انواع فایل های کاربردی</a:t>
                </a:r>
                <a:endParaRPr lang="en-US" sz="1800" b="1" dirty="0">
                  <a:solidFill>
                    <a:schemeClr val="bg1">
                      <a:lumMod val="65000"/>
                    </a:schemeClr>
                  </a:solidFill>
                  <a:effectLst>
                    <a:glow>
                      <a:srgbClr val="FF3399">
                        <a:alpha val="24000"/>
                      </a:srgbClr>
                    </a:glow>
                  </a:effectLst>
                  <a:latin typeface="Lato" panose="020F0502020204030203" pitchFamily="34" charset="0"/>
                </a:endParaRPr>
              </a:p>
            </p:txBody>
          </p:sp>
        </p:grpSp>
        <p:grpSp>
          <p:nvGrpSpPr>
            <p:cNvPr id="112" name="Group 111"/>
            <p:cNvGrpSpPr/>
            <p:nvPr/>
          </p:nvGrpSpPr>
          <p:grpSpPr>
            <a:xfrm>
              <a:off x="8377031" y="6041133"/>
              <a:ext cx="214661" cy="1207651"/>
              <a:chOff x="9158081" y="6250683"/>
              <a:chExt cx="214661" cy="1207651"/>
            </a:xfrm>
          </p:grpSpPr>
          <p:cxnSp>
            <p:nvCxnSpPr>
              <p:cNvPr id="113" name="Straight Connector 112"/>
              <p:cNvCxnSpPr/>
              <p:nvPr/>
            </p:nvCxnSpPr>
            <p:spPr>
              <a:xfrm flipH="1">
                <a:off x="9246362" y="6250683"/>
                <a:ext cx="4938" cy="992989"/>
              </a:xfrm>
              <a:prstGeom prst="line">
                <a:avLst/>
              </a:prstGeom>
              <a:ln>
                <a:solidFill>
                  <a:schemeClr val="bg1">
                    <a:lumMod val="65000"/>
                  </a:schemeClr>
                </a:solidFill>
                <a:prstDash val="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14" name="Oval 113"/>
              <p:cNvSpPr/>
              <p:nvPr/>
            </p:nvSpPr>
            <p:spPr>
              <a:xfrm>
                <a:off x="9158081" y="7243673"/>
                <a:ext cx="214661" cy="214661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17" name="Group 116"/>
          <p:cNvGrpSpPr/>
          <p:nvPr/>
        </p:nvGrpSpPr>
        <p:grpSpPr>
          <a:xfrm flipV="1">
            <a:off x="18343451" y="3363564"/>
            <a:ext cx="4588084" cy="2937735"/>
            <a:chOff x="6190295" y="6041133"/>
            <a:chExt cx="4588084" cy="2937735"/>
          </a:xfrm>
        </p:grpSpPr>
        <p:grpSp>
          <p:nvGrpSpPr>
            <p:cNvPr id="118" name="Group 117"/>
            <p:cNvGrpSpPr/>
            <p:nvPr/>
          </p:nvGrpSpPr>
          <p:grpSpPr>
            <a:xfrm>
              <a:off x="6190295" y="7364042"/>
              <a:ext cx="4588084" cy="1614826"/>
              <a:chOff x="3894043" y="14542159"/>
              <a:chExt cx="4588084" cy="1614826"/>
            </a:xfrm>
          </p:grpSpPr>
          <p:sp>
            <p:nvSpPr>
              <p:cNvPr id="122" name="TextBox 121"/>
              <p:cNvSpPr txBox="1"/>
              <p:nvPr/>
            </p:nvSpPr>
            <p:spPr>
              <a:xfrm flipV="1">
                <a:off x="3894043" y="15633765"/>
                <a:ext cx="4588084" cy="52322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fa-IR" sz="2800" b="1" dirty="0">
                    <a:solidFill>
                      <a:schemeClr val="accent1">
                        <a:lumMod val="50000"/>
                      </a:schemeClr>
                    </a:solidFill>
                    <a:effectLst>
                      <a:glow>
                        <a:srgbClr val="FF3399">
                          <a:alpha val="24000"/>
                        </a:srgbClr>
                      </a:glow>
                    </a:effectLst>
                    <a:latin typeface="Shabnam" panose="020B0603030804020204" pitchFamily="34" charset="-78"/>
                    <a:cs typeface="Shabnam" panose="020B0603030804020204" pitchFamily="34" charset="-78"/>
                  </a:rPr>
                  <a:t>تیتر عنوان را بنویسید</a:t>
                </a:r>
                <a:endParaRPr lang="en-US" sz="2800" b="1" dirty="0">
                  <a:solidFill>
                    <a:schemeClr val="accent1">
                      <a:lumMod val="50000"/>
                    </a:schemeClr>
                  </a:solidFill>
                  <a:effectLst>
                    <a:glow>
                      <a:srgbClr val="FF3399">
                        <a:alpha val="24000"/>
                      </a:srgbClr>
                    </a:glow>
                  </a:effectLst>
                  <a:latin typeface="Shabnam" panose="020B0603030804020204" pitchFamily="34" charset="-78"/>
                  <a:cs typeface="Shabnam" panose="020B0603030804020204" pitchFamily="34" charset="-78"/>
                </a:endParaRPr>
              </a:p>
            </p:txBody>
          </p:sp>
          <p:sp>
            <p:nvSpPr>
              <p:cNvPr id="123" name="TextBox 122"/>
              <p:cNvSpPr txBox="1"/>
              <p:nvPr/>
            </p:nvSpPr>
            <p:spPr>
              <a:xfrm flipV="1">
                <a:off x="4245779" y="14542159"/>
                <a:ext cx="3884612" cy="101566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 rtl="1">
                  <a:lnSpc>
                    <a:spcPct val="150000"/>
                  </a:lnSpc>
                </a:pPr>
                <a:r>
                  <a:rPr lang="fa-IR" sz="2000" dirty="0">
                    <a:solidFill>
                      <a:srgbClr val="16191F"/>
                    </a:solidFill>
                    <a:latin typeface="Vazir" panose="020B0603030804020204" pitchFamily="34" charset="-78"/>
                    <a:cs typeface="Vazir" panose="020B0603030804020204" pitchFamily="34" charset="-78"/>
                  </a:rPr>
                  <a:t>فروشگاه مینارو ارائه دهنده انواع فایل های کاربردی</a:t>
                </a:r>
                <a:endParaRPr lang="en-US" sz="1800" b="1" dirty="0">
                  <a:solidFill>
                    <a:schemeClr val="bg1">
                      <a:lumMod val="65000"/>
                    </a:schemeClr>
                  </a:solidFill>
                  <a:effectLst>
                    <a:glow>
                      <a:srgbClr val="FF3399">
                        <a:alpha val="24000"/>
                      </a:srgbClr>
                    </a:glow>
                  </a:effectLst>
                  <a:latin typeface="Lato" panose="020F0502020204030203" pitchFamily="34" charset="0"/>
                </a:endParaRPr>
              </a:p>
            </p:txBody>
          </p:sp>
        </p:grpSp>
        <p:grpSp>
          <p:nvGrpSpPr>
            <p:cNvPr id="119" name="Group 118"/>
            <p:cNvGrpSpPr/>
            <p:nvPr/>
          </p:nvGrpSpPr>
          <p:grpSpPr>
            <a:xfrm>
              <a:off x="8377031" y="6041133"/>
              <a:ext cx="214661" cy="1207651"/>
              <a:chOff x="9158081" y="6250683"/>
              <a:chExt cx="214661" cy="1207651"/>
            </a:xfrm>
          </p:grpSpPr>
          <p:cxnSp>
            <p:nvCxnSpPr>
              <p:cNvPr id="120" name="Straight Connector 119"/>
              <p:cNvCxnSpPr/>
              <p:nvPr/>
            </p:nvCxnSpPr>
            <p:spPr>
              <a:xfrm flipH="1">
                <a:off x="9246362" y="6250683"/>
                <a:ext cx="4938" cy="992989"/>
              </a:xfrm>
              <a:prstGeom prst="line">
                <a:avLst/>
              </a:prstGeom>
              <a:ln>
                <a:solidFill>
                  <a:schemeClr val="bg1">
                    <a:lumMod val="65000"/>
                  </a:schemeClr>
                </a:solidFill>
                <a:prstDash val="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21" name="Oval 120"/>
              <p:cNvSpPr/>
              <p:nvPr/>
            </p:nvSpPr>
            <p:spPr>
              <a:xfrm>
                <a:off x="9158081" y="7243673"/>
                <a:ext cx="214661" cy="214661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930949090"/>
      </p:ext>
    </p:extLst>
  </p:cSld>
  <p:clrMapOvr>
    <a:masterClrMapping/>
  </p:clrMapOvr>
  <p:transition spd="med">
    <p:pull dir="u"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grpId="0" nodeType="withEffect" p14:presetBounceEnd="83000">
                                      <p:stCondLst>
                                        <p:cond delay="0"/>
                                      </p:stCondLst>
                                      <p:iterate type="wd">
                                        <p:tmPct val="4000"/>
                                      </p:iterate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83000">
                                          <p:cBhvr additive="base">
                                            <p:cTn id="7" dur="1750" fill="hold"/>
                                            <p:tgtEl>
                                              <p:spTgt spid="6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83000">
                                          <p:cBhvr additive="base">
                                            <p:cTn id="8" dur="1750" fill="hold"/>
                                            <p:tgtEl>
                                              <p:spTgt spid="6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1" dur="500"/>
                                            <p:tgtEl>
                                              <p:spTgt spid="8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" presetID="31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" dur="500" fill="hold"/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" dur="500" fill="hold"/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" dur="500" fill="hold"/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" dur="500"/>
                                            <p:tgtEl>
                                              <p:spTgt spid="4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" presetID="31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0" dur="500" fill="hold"/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" dur="500" fill="hold"/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" dur="500" fill="hold"/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3" dur="500"/>
                                            <p:tgtEl>
                                              <p:spTgt spid="5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4" presetID="22" presetClass="entr" presetSubtype="1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26" dur="500"/>
                                            <p:tgtEl>
                                              <p:spTgt spid="7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" presetID="31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9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0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1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2" dur="500"/>
                                            <p:tgtEl>
                                              <p:spTgt spid="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3" presetID="31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5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6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7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8" dur="500"/>
                                            <p:tgtEl>
                                              <p:spTgt spid="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9" presetID="22" presetClass="entr" presetSubtype="4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41" dur="500"/>
                                            <p:tgtEl>
                                              <p:spTgt spid="9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2" presetID="31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4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4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5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6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7" dur="500"/>
                                            <p:tgtEl>
                                              <p:spTgt spid="1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8" presetID="31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0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1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2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3" dur="500"/>
                                            <p:tgtEl>
                                              <p:spTgt spid="1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4" presetID="22" presetClass="entr" presetSubtype="1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56" dur="500"/>
                                            <p:tgtEl>
                                              <p:spTgt spid="7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7" presetID="31" presetClass="entr" presetSubtype="0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9" dur="5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0" dur="5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1" dur="5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2" dur="500"/>
                                            <p:tgtEl>
                                              <p:spTgt spid="1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3" presetID="31" presetClass="entr" presetSubtype="0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6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5" dur="5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6" dur="5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7" dur="5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8" dur="500"/>
                                            <p:tgtEl>
                                              <p:spTgt spid="1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9" presetID="22" presetClass="entr" presetSubtype="4" fill="hold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71" dur="500"/>
                                            <p:tgtEl>
                                              <p:spTgt spid="11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2" presetID="31" presetClass="entr" presetSubtype="0" fill="hold" grpId="0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4" dur="500" fill="hold"/>
                                            <p:tgtEl>
                                              <p:spTgt spid="6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5" dur="500" fill="hold"/>
                                            <p:tgtEl>
                                              <p:spTgt spid="6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6" dur="500" fill="hold"/>
                                            <p:tgtEl>
                                              <p:spTgt spid="61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7" dur="500"/>
                                            <p:tgtEl>
                                              <p:spTgt spid="6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8" presetID="31" presetClass="entr" presetSubtype="0" fill="hold" grpId="0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7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0" dur="500" fill="hold"/>
                                            <p:tgtEl>
                                              <p:spTgt spid="6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1" dur="500" fill="hold"/>
                                            <p:tgtEl>
                                              <p:spTgt spid="6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2" dur="500" fill="hold"/>
                                            <p:tgtEl>
                                              <p:spTgt spid="62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3" dur="500"/>
                                            <p:tgtEl>
                                              <p:spTgt spid="6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4" presetID="22" presetClass="entr" presetSubtype="1" fill="hold" nodeType="withEffect">
                                      <p:stCondLst>
                                        <p:cond delay="2500"/>
                                      </p:stCondLst>
                                      <p:childTnLst>
                                        <p:set>
                                          <p:cBhvr>
                                            <p:cTn id="8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86" dur="500"/>
                                            <p:tgtEl>
                                              <p:spTgt spid="9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7" presetID="31" presetClass="entr" presetSubtype="0" fill="hold" grpId="0" nodeType="withEffect">
                                      <p:stCondLst>
                                        <p:cond delay="2500"/>
                                      </p:stCondLst>
                                      <p:childTnLst>
                                        <p:set>
                                          <p:cBhvr>
                                            <p:cTn id="8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9" dur="500" fill="hold"/>
                                            <p:tgtEl>
                                              <p:spTgt spid="6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0" dur="500" fill="hold"/>
                                            <p:tgtEl>
                                              <p:spTgt spid="6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1" dur="500" fill="hold"/>
                                            <p:tgtEl>
                                              <p:spTgt spid="66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2" dur="500"/>
                                            <p:tgtEl>
                                              <p:spTgt spid="6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3" presetID="31" presetClass="entr" presetSubtype="0" fill="hold" grpId="0" nodeType="withEffect">
                                      <p:stCondLst>
                                        <p:cond delay="2500"/>
                                      </p:stCondLst>
                                      <p:childTnLst>
                                        <p:set>
                                          <p:cBhvr>
                                            <p:cTn id="9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5" dur="500" fill="hold"/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6" dur="500" fill="hold"/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7" dur="500" fill="hold"/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8" dur="500"/>
                                            <p:tgtEl>
                                              <p:spTgt spid="6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9" presetID="22" presetClass="entr" presetSubtype="4" fill="hold" nodeType="withEffect">
                                      <p:stCondLst>
                                        <p:cond delay="3000"/>
                                      </p:stCondLst>
                                      <p:childTnLst>
                                        <p:set>
                                          <p:cBhvr>
                                            <p:cTn id="10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01" dur="500"/>
                                            <p:tgtEl>
                                              <p:spTgt spid="11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2" presetID="31" presetClass="entr" presetSubtype="0" fill="hold" grpId="0" nodeType="withEffect">
                                      <p:stCondLst>
                                        <p:cond delay="3000"/>
                                      </p:stCondLst>
                                      <p:childTnLst>
                                        <p:set>
                                          <p:cBhvr>
                                            <p:cTn id="10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4" dur="500" fill="hold"/>
                                            <p:tgtEl>
                                              <p:spTgt spid="8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5" dur="500" fill="hold"/>
                                            <p:tgtEl>
                                              <p:spTgt spid="8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6" dur="500" fill="hold"/>
                                            <p:tgtEl>
                                              <p:spTgt spid="86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7" dur="500"/>
                                            <p:tgtEl>
                                              <p:spTgt spid="8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8" presetID="31" presetClass="entr" presetSubtype="0" fill="hold" grpId="0" nodeType="withEffect">
                                      <p:stCondLst>
                                        <p:cond delay="3000"/>
                                      </p:stCondLst>
                                      <p:childTnLst>
                                        <p:set>
                                          <p:cBhvr>
                                            <p:cTn id="10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0" dur="500" fill="hold"/>
                                            <p:tgtEl>
                                              <p:spTgt spid="8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1" dur="500" fill="hold"/>
                                            <p:tgtEl>
                                              <p:spTgt spid="8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2" dur="500" fill="hold"/>
                                            <p:tgtEl>
                                              <p:spTgt spid="87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3" dur="500"/>
                                            <p:tgtEl>
                                              <p:spTgt spid="8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4" presetID="8" presetClass="emph" presetSubtype="0" repeatCount="indefinite" accel="50000" decel="50000" fill="hold" grpId="1" nodeType="withEffect">
                                      <p:stCondLst>
                                        <p:cond delay="3000"/>
                                      </p:stCondLst>
                                      <p:childTnLst>
                                        <p:animRot by="21600000">
                                          <p:cBhvr>
                                            <p:cTn id="115" dur="2000" fill="hold"/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16" presetID="8" presetClass="emph" presetSubtype="0" repeatCount="indefinite" accel="50000" decel="50000" fill="hold" grpId="1" nodeType="withEffect">
                                      <p:stCondLst>
                                        <p:cond delay="3000"/>
                                      </p:stCondLst>
                                      <p:childTnLst>
                                        <p:animRot by="-21600000">
                                          <p:cBhvr>
                                            <p:cTn id="117" dur="20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18" presetID="8" presetClass="emph" presetSubtype="0" repeatCount="indefinite" accel="50000" decel="50000" fill="hold" grpId="1" nodeType="withEffect">
                                      <p:stCondLst>
                                        <p:cond delay="3000"/>
                                      </p:stCondLst>
                                      <p:childTnLst>
                                        <p:animRot by="21600000">
                                          <p:cBhvr>
                                            <p:cTn id="119" dur="20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20" presetID="8" presetClass="emph" presetSubtype="0" repeatCount="indefinite" accel="50000" decel="50000" fill="hold" grpId="1" nodeType="withEffect">
                                      <p:stCondLst>
                                        <p:cond delay="3000"/>
                                      </p:stCondLst>
                                      <p:childTnLst>
                                        <p:animRot by="-21600000">
                                          <p:cBhvr>
                                            <p:cTn id="121" dur="20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22" presetID="8" presetClass="emph" presetSubtype="0" repeatCount="indefinite" accel="50000" decel="50000" fill="hold" grpId="1" nodeType="withEffect">
                                      <p:stCondLst>
                                        <p:cond delay="3000"/>
                                      </p:stCondLst>
                                      <p:childTnLst>
                                        <p:animRot by="21600000">
                                          <p:cBhvr>
                                            <p:cTn id="123" dur="2000" fill="hold"/>
                                            <p:tgtEl>
                                              <p:spTgt spid="6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24" presetID="8" presetClass="emph" presetSubtype="0" repeatCount="indefinite" accel="50000" decel="50000" fill="hold" grpId="1" nodeType="withEffect">
                                      <p:stCondLst>
                                        <p:cond delay="3000"/>
                                      </p:stCondLst>
                                      <p:childTnLst>
                                        <p:animRot by="-21600000">
                                          <p:cBhvr>
                                            <p:cTn id="125" dur="2000" fill="hold"/>
                                            <p:tgtEl>
                                              <p:spTgt spid="6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26" presetID="8" presetClass="emph" presetSubtype="0" repeatCount="indefinite" accel="50000" decel="50000" fill="hold" grpId="1" nodeType="withEffect">
                                      <p:stCondLst>
                                        <p:cond delay="3000"/>
                                      </p:stCondLst>
                                      <p:childTnLst>
                                        <p:animRot by="21600000">
                                          <p:cBhvr>
                                            <p:cTn id="127" dur="2000" fill="hold"/>
                                            <p:tgtEl>
                                              <p:spTgt spid="8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6" grpId="0" animBg="1"/>
          <p:bldP spid="6" grpId="1" animBg="1"/>
          <p:bldP spid="7" grpId="0" animBg="1"/>
          <p:bldP spid="10" grpId="0" animBg="1"/>
          <p:bldP spid="10" grpId="1" animBg="1"/>
          <p:bldP spid="11" grpId="0" animBg="1"/>
          <p:bldP spid="13" grpId="0" animBg="1"/>
          <p:bldP spid="13" grpId="1" animBg="1"/>
          <p:bldP spid="14" grpId="0" animBg="1"/>
          <p:bldP spid="49" grpId="0" animBg="1"/>
          <p:bldP spid="49" grpId="1" animBg="1"/>
          <p:bldP spid="50" grpId="0" animBg="1"/>
          <p:bldP spid="61" grpId="0" animBg="1"/>
          <p:bldP spid="61" grpId="1" animBg="1"/>
          <p:bldP spid="62" grpId="0" animBg="1"/>
          <p:bldP spid="66" grpId="0" animBg="1"/>
          <p:bldP spid="66" grpId="1" animBg="1"/>
          <p:bldP spid="67" grpId="0" animBg="1"/>
          <p:bldP spid="68" grpId="0"/>
          <p:bldP spid="86" grpId="0" animBg="1"/>
          <p:bldP spid="86" grpId="1" animBg="1"/>
          <p:bldP spid="87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iterate type="wd">
                                        <p:tmPct val="4000"/>
                                      </p:iterate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750" fill="hold"/>
                                            <p:tgtEl>
                                              <p:spTgt spid="6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750" fill="hold"/>
                                            <p:tgtEl>
                                              <p:spTgt spid="6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1" dur="500"/>
                                            <p:tgtEl>
                                              <p:spTgt spid="8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" presetID="31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" dur="500" fill="hold"/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" dur="500" fill="hold"/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" dur="500" fill="hold"/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" dur="500"/>
                                            <p:tgtEl>
                                              <p:spTgt spid="4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" presetID="31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0" dur="500" fill="hold"/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" dur="500" fill="hold"/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" dur="500" fill="hold"/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3" dur="500"/>
                                            <p:tgtEl>
                                              <p:spTgt spid="5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4" presetID="22" presetClass="entr" presetSubtype="1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26" dur="500"/>
                                            <p:tgtEl>
                                              <p:spTgt spid="7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" presetID="31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9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0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1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2" dur="500"/>
                                            <p:tgtEl>
                                              <p:spTgt spid="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3" presetID="31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5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6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7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8" dur="500"/>
                                            <p:tgtEl>
                                              <p:spTgt spid="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9" presetID="22" presetClass="entr" presetSubtype="4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41" dur="500"/>
                                            <p:tgtEl>
                                              <p:spTgt spid="9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2" presetID="31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4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4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5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6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7" dur="500"/>
                                            <p:tgtEl>
                                              <p:spTgt spid="1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8" presetID="31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0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1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2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3" dur="500"/>
                                            <p:tgtEl>
                                              <p:spTgt spid="1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4" presetID="22" presetClass="entr" presetSubtype="1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56" dur="500"/>
                                            <p:tgtEl>
                                              <p:spTgt spid="7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7" presetID="31" presetClass="entr" presetSubtype="0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9" dur="5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0" dur="5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1" dur="5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2" dur="500"/>
                                            <p:tgtEl>
                                              <p:spTgt spid="1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3" presetID="31" presetClass="entr" presetSubtype="0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6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5" dur="5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6" dur="5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7" dur="5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8" dur="500"/>
                                            <p:tgtEl>
                                              <p:spTgt spid="1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9" presetID="22" presetClass="entr" presetSubtype="4" fill="hold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71" dur="500"/>
                                            <p:tgtEl>
                                              <p:spTgt spid="11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2" presetID="31" presetClass="entr" presetSubtype="0" fill="hold" grpId="0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4" dur="500" fill="hold"/>
                                            <p:tgtEl>
                                              <p:spTgt spid="6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5" dur="500" fill="hold"/>
                                            <p:tgtEl>
                                              <p:spTgt spid="6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6" dur="500" fill="hold"/>
                                            <p:tgtEl>
                                              <p:spTgt spid="61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7" dur="500"/>
                                            <p:tgtEl>
                                              <p:spTgt spid="6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8" presetID="31" presetClass="entr" presetSubtype="0" fill="hold" grpId="0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7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0" dur="500" fill="hold"/>
                                            <p:tgtEl>
                                              <p:spTgt spid="6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1" dur="500" fill="hold"/>
                                            <p:tgtEl>
                                              <p:spTgt spid="6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2" dur="500" fill="hold"/>
                                            <p:tgtEl>
                                              <p:spTgt spid="62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3" dur="500"/>
                                            <p:tgtEl>
                                              <p:spTgt spid="6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4" presetID="22" presetClass="entr" presetSubtype="1" fill="hold" nodeType="withEffect">
                                      <p:stCondLst>
                                        <p:cond delay="2500"/>
                                      </p:stCondLst>
                                      <p:childTnLst>
                                        <p:set>
                                          <p:cBhvr>
                                            <p:cTn id="8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86" dur="500"/>
                                            <p:tgtEl>
                                              <p:spTgt spid="9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7" presetID="31" presetClass="entr" presetSubtype="0" fill="hold" grpId="0" nodeType="withEffect">
                                      <p:stCondLst>
                                        <p:cond delay="2500"/>
                                      </p:stCondLst>
                                      <p:childTnLst>
                                        <p:set>
                                          <p:cBhvr>
                                            <p:cTn id="8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9" dur="500" fill="hold"/>
                                            <p:tgtEl>
                                              <p:spTgt spid="6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0" dur="500" fill="hold"/>
                                            <p:tgtEl>
                                              <p:spTgt spid="6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1" dur="500" fill="hold"/>
                                            <p:tgtEl>
                                              <p:spTgt spid="66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2" dur="500"/>
                                            <p:tgtEl>
                                              <p:spTgt spid="6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3" presetID="31" presetClass="entr" presetSubtype="0" fill="hold" grpId="0" nodeType="withEffect">
                                      <p:stCondLst>
                                        <p:cond delay="2500"/>
                                      </p:stCondLst>
                                      <p:childTnLst>
                                        <p:set>
                                          <p:cBhvr>
                                            <p:cTn id="9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5" dur="500" fill="hold"/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6" dur="500" fill="hold"/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7" dur="500" fill="hold"/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8" dur="500"/>
                                            <p:tgtEl>
                                              <p:spTgt spid="6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9" presetID="22" presetClass="entr" presetSubtype="4" fill="hold" nodeType="withEffect">
                                      <p:stCondLst>
                                        <p:cond delay="3000"/>
                                      </p:stCondLst>
                                      <p:childTnLst>
                                        <p:set>
                                          <p:cBhvr>
                                            <p:cTn id="10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01" dur="500"/>
                                            <p:tgtEl>
                                              <p:spTgt spid="11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2" presetID="31" presetClass="entr" presetSubtype="0" fill="hold" grpId="0" nodeType="withEffect">
                                      <p:stCondLst>
                                        <p:cond delay="3000"/>
                                      </p:stCondLst>
                                      <p:childTnLst>
                                        <p:set>
                                          <p:cBhvr>
                                            <p:cTn id="10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4" dur="500" fill="hold"/>
                                            <p:tgtEl>
                                              <p:spTgt spid="8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5" dur="500" fill="hold"/>
                                            <p:tgtEl>
                                              <p:spTgt spid="8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6" dur="500" fill="hold"/>
                                            <p:tgtEl>
                                              <p:spTgt spid="86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7" dur="500"/>
                                            <p:tgtEl>
                                              <p:spTgt spid="8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8" presetID="31" presetClass="entr" presetSubtype="0" fill="hold" grpId="0" nodeType="withEffect">
                                      <p:stCondLst>
                                        <p:cond delay="3000"/>
                                      </p:stCondLst>
                                      <p:childTnLst>
                                        <p:set>
                                          <p:cBhvr>
                                            <p:cTn id="10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0" dur="500" fill="hold"/>
                                            <p:tgtEl>
                                              <p:spTgt spid="8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1" dur="500" fill="hold"/>
                                            <p:tgtEl>
                                              <p:spTgt spid="8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2" dur="500" fill="hold"/>
                                            <p:tgtEl>
                                              <p:spTgt spid="87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3" dur="500"/>
                                            <p:tgtEl>
                                              <p:spTgt spid="8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4" presetID="8" presetClass="emph" presetSubtype="0" repeatCount="indefinite" accel="50000" decel="50000" fill="hold" grpId="1" nodeType="withEffect">
                                      <p:stCondLst>
                                        <p:cond delay="3000"/>
                                      </p:stCondLst>
                                      <p:childTnLst>
                                        <p:animRot by="21600000">
                                          <p:cBhvr>
                                            <p:cTn id="115" dur="2000" fill="hold"/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16" presetID="8" presetClass="emph" presetSubtype="0" repeatCount="indefinite" accel="50000" decel="50000" fill="hold" grpId="1" nodeType="withEffect">
                                      <p:stCondLst>
                                        <p:cond delay="3000"/>
                                      </p:stCondLst>
                                      <p:childTnLst>
                                        <p:animRot by="-21600000">
                                          <p:cBhvr>
                                            <p:cTn id="117" dur="20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18" presetID="8" presetClass="emph" presetSubtype="0" repeatCount="indefinite" accel="50000" decel="50000" fill="hold" grpId="1" nodeType="withEffect">
                                      <p:stCondLst>
                                        <p:cond delay="3000"/>
                                      </p:stCondLst>
                                      <p:childTnLst>
                                        <p:animRot by="21600000">
                                          <p:cBhvr>
                                            <p:cTn id="119" dur="20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20" presetID="8" presetClass="emph" presetSubtype="0" repeatCount="indefinite" accel="50000" decel="50000" fill="hold" grpId="1" nodeType="withEffect">
                                      <p:stCondLst>
                                        <p:cond delay="3000"/>
                                      </p:stCondLst>
                                      <p:childTnLst>
                                        <p:animRot by="-21600000">
                                          <p:cBhvr>
                                            <p:cTn id="121" dur="20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22" presetID="8" presetClass="emph" presetSubtype="0" repeatCount="indefinite" accel="50000" decel="50000" fill="hold" grpId="1" nodeType="withEffect">
                                      <p:stCondLst>
                                        <p:cond delay="3000"/>
                                      </p:stCondLst>
                                      <p:childTnLst>
                                        <p:animRot by="21600000">
                                          <p:cBhvr>
                                            <p:cTn id="123" dur="2000" fill="hold"/>
                                            <p:tgtEl>
                                              <p:spTgt spid="6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24" presetID="8" presetClass="emph" presetSubtype="0" repeatCount="indefinite" accel="50000" decel="50000" fill="hold" grpId="1" nodeType="withEffect">
                                      <p:stCondLst>
                                        <p:cond delay="3000"/>
                                      </p:stCondLst>
                                      <p:childTnLst>
                                        <p:animRot by="-21600000">
                                          <p:cBhvr>
                                            <p:cTn id="125" dur="2000" fill="hold"/>
                                            <p:tgtEl>
                                              <p:spTgt spid="6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26" presetID="8" presetClass="emph" presetSubtype="0" repeatCount="indefinite" accel="50000" decel="50000" fill="hold" grpId="1" nodeType="withEffect">
                                      <p:stCondLst>
                                        <p:cond delay="3000"/>
                                      </p:stCondLst>
                                      <p:childTnLst>
                                        <p:animRot by="21600000">
                                          <p:cBhvr>
                                            <p:cTn id="127" dur="2000" fill="hold"/>
                                            <p:tgtEl>
                                              <p:spTgt spid="8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6" grpId="0" animBg="1"/>
          <p:bldP spid="6" grpId="1" animBg="1"/>
          <p:bldP spid="7" grpId="0" animBg="1"/>
          <p:bldP spid="10" grpId="0" animBg="1"/>
          <p:bldP spid="10" grpId="1" animBg="1"/>
          <p:bldP spid="11" grpId="0" animBg="1"/>
          <p:bldP spid="13" grpId="0" animBg="1"/>
          <p:bldP spid="13" grpId="1" animBg="1"/>
          <p:bldP spid="14" grpId="0" animBg="1"/>
          <p:bldP spid="49" grpId="0" animBg="1"/>
          <p:bldP spid="49" grpId="1" animBg="1"/>
          <p:bldP spid="50" grpId="0" animBg="1"/>
          <p:bldP spid="61" grpId="0" animBg="1"/>
          <p:bldP spid="61" grpId="1" animBg="1"/>
          <p:bldP spid="62" grpId="0" animBg="1"/>
          <p:bldP spid="66" grpId="0" animBg="1"/>
          <p:bldP spid="66" grpId="1" animBg="1"/>
          <p:bldP spid="67" grpId="0" animBg="1"/>
          <p:bldP spid="68" grpId="0"/>
          <p:bldP spid="86" grpId="0" animBg="1"/>
          <p:bldP spid="86" grpId="1" animBg="1"/>
          <p:bldP spid="87" grpId="0" animBg="1"/>
        </p:bldLst>
      </p:timing>
    </mc:Fallback>
  </mc:AlternateContent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" name="Freeform 53"/>
          <p:cNvSpPr>
            <a:spLocks noEditPoints="1"/>
          </p:cNvSpPr>
          <p:nvPr/>
        </p:nvSpPr>
        <p:spPr bwMode="auto">
          <a:xfrm>
            <a:off x="2258913" y="491514"/>
            <a:ext cx="13915505" cy="13904412"/>
          </a:xfrm>
          <a:custGeom>
            <a:avLst/>
            <a:gdLst>
              <a:gd name="T0" fmla="*/ 467 w 467"/>
              <a:gd name="T1" fmla="*/ 232 h 467"/>
              <a:gd name="T2" fmla="*/ 425 w 467"/>
              <a:gd name="T3" fmla="*/ 195 h 467"/>
              <a:gd name="T4" fmla="*/ 449 w 467"/>
              <a:gd name="T5" fmla="*/ 144 h 467"/>
              <a:gd name="T6" fmla="*/ 396 w 467"/>
              <a:gd name="T7" fmla="*/ 126 h 467"/>
              <a:gd name="T8" fmla="*/ 397 w 467"/>
              <a:gd name="T9" fmla="*/ 67 h 467"/>
              <a:gd name="T10" fmla="*/ 341 w 467"/>
              <a:gd name="T11" fmla="*/ 71 h 467"/>
              <a:gd name="T12" fmla="*/ 323 w 467"/>
              <a:gd name="T13" fmla="*/ 18 h 467"/>
              <a:gd name="T14" fmla="*/ 272 w 467"/>
              <a:gd name="T15" fmla="*/ 42 h 467"/>
              <a:gd name="T16" fmla="*/ 232 w 467"/>
              <a:gd name="T17" fmla="*/ 0 h 467"/>
              <a:gd name="T18" fmla="*/ 195 w 467"/>
              <a:gd name="T19" fmla="*/ 42 h 467"/>
              <a:gd name="T20" fmla="*/ 144 w 467"/>
              <a:gd name="T21" fmla="*/ 17 h 467"/>
              <a:gd name="T22" fmla="*/ 126 w 467"/>
              <a:gd name="T23" fmla="*/ 71 h 467"/>
              <a:gd name="T24" fmla="*/ 68 w 467"/>
              <a:gd name="T25" fmla="*/ 69 h 467"/>
              <a:gd name="T26" fmla="*/ 71 w 467"/>
              <a:gd name="T27" fmla="*/ 125 h 467"/>
              <a:gd name="T28" fmla="*/ 18 w 467"/>
              <a:gd name="T29" fmla="*/ 144 h 467"/>
              <a:gd name="T30" fmla="*/ 42 w 467"/>
              <a:gd name="T31" fmla="*/ 194 h 467"/>
              <a:gd name="T32" fmla="*/ 0 w 467"/>
              <a:gd name="T33" fmla="*/ 235 h 467"/>
              <a:gd name="T34" fmla="*/ 42 w 467"/>
              <a:gd name="T35" fmla="*/ 272 h 467"/>
              <a:gd name="T36" fmla="*/ 17 w 467"/>
              <a:gd name="T37" fmla="*/ 323 h 467"/>
              <a:gd name="T38" fmla="*/ 71 w 467"/>
              <a:gd name="T39" fmla="*/ 341 h 467"/>
              <a:gd name="T40" fmla="*/ 70 w 467"/>
              <a:gd name="T41" fmla="*/ 399 h 467"/>
              <a:gd name="T42" fmla="*/ 126 w 467"/>
              <a:gd name="T43" fmla="*/ 396 h 467"/>
              <a:gd name="T44" fmla="*/ 144 w 467"/>
              <a:gd name="T45" fmla="*/ 449 h 467"/>
              <a:gd name="T46" fmla="*/ 195 w 467"/>
              <a:gd name="T47" fmla="*/ 424 h 467"/>
              <a:gd name="T48" fmla="*/ 235 w 467"/>
              <a:gd name="T49" fmla="*/ 467 h 467"/>
              <a:gd name="T50" fmla="*/ 272 w 467"/>
              <a:gd name="T51" fmla="*/ 424 h 467"/>
              <a:gd name="T52" fmla="*/ 323 w 467"/>
              <a:gd name="T53" fmla="*/ 449 h 467"/>
              <a:gd name="T54" fmla="*/ 341 w 467"/>
              <a:gd name="T55" fmla="*/ 396 h 467"/>
              <a:gd name="T56" fmla="*/ 399 w 467"/>
              <a:gd name="T57" fmla="*/ 397 h 467"/>
              <a:gd name="T58" fmla="*/ 396 w 467"/>
              <a:gd name="T59" fmla="*/ 341 h 467"/>
              <a:gd name="T60" fmla="*/ 449 w 467"/>
              <a:gd name="T61" fmla="*/ 323 h 467"/>
              <a:gd name="T62" fmla="*/ 425 w 467"/>
              <a:gd name="T63" fmla="*/ 272 h 467"/>
              <a:gd name="T64" fmla="*/ 233 w 467"/>
              <a:gd name="T65" fmla="*/ 383 h 467"/>
              <a:gd name="T66" fmla="*/ 233 w 467"/>
              <a:gd name="T67" fmla="*/ 83 h 467"/>
              <a:gd name="T68" fmla="*/ 233 w 467"/>
              <a:gd name="T69" fmla="*/ 383 h 4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467" h="467">
                <a:moveTo>
                  <a:pt x="428" y="245"/>
                </a:moveTo>
                <a:cubicBezTo>
                  <a:pt x="467" y="232"/>
                  <a:pt x="467" y="232"/>
                  <a:pt x="467" y="232"/>
                </a:cubicBezTo>
                <a:cubicBezTo>
                  <a:pt x="465" y="202"/>
                  <a:pt x="465" y="202"/>
                  <a:pt x="465" y="202"/>
                </a:cubicBezTo>
                <a:cubicBezTo>
                  <a:pt x="425" y="195"/>
                  <a:pt x="425" y="195"/>
                  <a:pt x="425" y="195"/>
                </a:cubicBezTo>
                <a:cubicBezTo>
                  <a:pt x="423" y="187"/>
                  <a:pt x="421" y="179"/>
                  <a:pt x="418" y="171"/>
                </a:cubicBezTo>
                <a:cubicBezTo>
                  <a:pt x="449" y="144"/>
                  <a:pt x="449" y="144"/>
                  <a:pt x="449" y="144"/>
                </a:cubicBezTo>
                <a:cubicBezTo>
                  <a:pt x="436" y="117"/>
                  <a:pt x="436" y="117"/>
                  <a:pt x="436" y="117"/>
                </a:cubicBezTo>
                <a:cubicBezTo>
                  <a:pt x="396" y="126"/>
                  <a:pt x="396" y="126"/>
                  <a:pt x="396" y="126"/>
                </a:cubicBezTo>
                <a:cubicBezTo>
                  <a:pt x="391" y="118"/>
                  <a:pt x="385" y="111"/>
                  <a:pt x="379" y="104"/>
                </a:cubicBezTo>
                <a:cubicBezTo>
                  <a:pt x="397" y="67"/>
                  <a:pt x="397" y="67"/>
                  <a:pt x="397" y="67"/>
                </a:cubicBezTo>
                <a:cubicBezTo>
                  <a:pt x="375" y="48"/>
                  <a:pt x="375" y="48"/>
                  <a:pt x="375" y="48"/>
                </a:cubicBezTo>
                <a:cubicBezTo>
                  <a:pt x="341" y="71"/>
                  <a:pt x="341" y="71"/>
                  <a:pt x="341" y="71"/>
                </a:cubicBezTo>
                <a:cubicBezTo>
                  <a:pt x="334" y="66"/>
                  <a:pt x="327" y="62"/>
                  <a:pt x="320" y="58"/>
                </a:cubicBezTo>
                <a:cubicBezTo>
                  <a:pt x="323" y="18"/>
                  <a:pt x="323" y="18"/>
                  <a:pt x="323" y="18"/>
                </a:cubicBezTo>
                <a:cubicBezTo>
                  <a:pt x="295" y="8"/>
                  <a:pt x="295" y="8"/>
                  <a:pt x="295" y="8"/>
                </a:cubicBezTo>
                <a:cubicBezTo>
                  <a:pt x="272" y="42"/>
                  <a:pt x="272" y="42"/>
                  <a:pt x="272" y="42"/>
                </a:cubicBezTo>
                <a:cubicBezTo>
                  <a:pt x="263" y="40"/>
                  <a:pt x="254" y="39"/>
                  <a:pt x="245" y="39"/>
                </a:cubicBezTo>
                <a:cubicBezTo>
                  <a:pt x="232" y="0"/>
                  <a:pt x="232" y="0"/>
                  <a:pt x="232" y="0"/>
                </a:cubicBezTo>
                <a:cubicBezTo>
                  <a:pt x="203" y="2"/>
                  <a:pt x="203" y="2"/>
                  <a:pt x="203" y="2"/>
                </a:cubicBezTo>
                <a:cubicBezTo>
                  <a:pt x="195" y="42"/>
                  <a:pt x="195" y="42"/>
                  <a:pt x="195" y="42"/>
                </a:cubicBezTo>
                <a:cubicBezTo>
                  <a:pt x="187" y="44"/>
                  <a:pt x="179" y="46"/>
                  <a:pt x="171" y="49"/>
                </a:cubicBezTo>
                <a:cubicBezTo>
                  <a:pt x="144" y="17"/>
                  <a:pt x="144" y="17"/>
                  <a:pt x="144" y="17"/>
                </a:cubicBezTo>
                <a:cubicBezTo>
                  <a:pt x="117" y="30"/>
                  <a:pt x="117" y="30"/>
                  <a:pt x="117" y="30"/>
                </a:cubicBezTo>
                <a:cubicBezTo>
                  <a:pt x="126" y="71"/>
                  <a:pt x="126" y="71"/>
                  <a:pt x="126" y="71"/>
                </a:cubicBezTo>
                <a:cubicBezTo>
                  <a:pt x="118" y="76"/>
                  <a:pt x="111" y="81"/>
                  <a:pt x="104" y="87"/>
                </a:cubicBezTo>
                <a:cubicBezTo>
                  <a:pt x="68" y="69"/>
                  <a:pt x="68" y="69"/>
                  <a:pt x="68" y="69"/>
                </a:cubicBezTo>
                <a:cubicBezTo>
                  <a:pt x="48" y="92"/>
                  <a:pt x="48" y="92"/>
                  <a:pt x="48" y="92"/>
                </a:cubicBezTo>
                <a:cubicBezTo>
                  <a:pt x="71" y="125"/>
                  <a:pt x="71" y="125"/>
                  <a:pt x="71" y="125"/>
                </a:cubicBezTo>
                <a:cubicBezTo>
                  <a:pt x="67" y="132"/>
                  <a:pt x="62" y="139"/>
                  <a:pt x="59" y="147"/>
                </a:cubicBezTo>
                <a:cubicBezTo>
                  <a:pt x="18" y="144"/>
                  <a:pt x="18" y="144"/>
                  <a:pt x="18" y="144"/>
                </a:cubicBezTo>
                <a:cubicBezTo>
                  <a:pt x="8" y="172"/>
                  <a:pt x="8" y="172"/>
                  <a:pt x="8" y="172"/>
                </a:cubicBezTo>
                <a:cubicBezTo>
                  <a:pt x="42" y="194"/>
                  <a:pt x="42" y="194"/>
                  <a:pt x="42" y="194"/>
                </a:cubicBezTo>
                <a:cubicBezTo>
                  <a:pt x="41" y="203"/>
                  <a:pt x="39" y="212"/>
                  <a:pt x="39" y="222"/>
                </a:cubicBezTo>
                <a:cubicBezTo>
                  <a:pt x="0" y="235"/>
                  <a:pt x="0" y="235"/>
                  <a:pt x="0" y="235"/>
                </a:cubicBezTo>
                <a:cubicBezTo>
                  <a:pt x="2" y="264"/>
                  <a:pt x="2" y="264"/>
                  <a:pt x="2" y="264"/>
                </a:cubicBezTo>
                <a:cubicBezTo>
                  <a:pt x="42" y="272"/>
                  <a:pt x="42" y="272"/>
                  <a:pt x="42" y="272"/>
                </a:cubicBezTo>
                <a:cubicBezTo>
                  <a:pt x="44" y="280"/>
                  <a:pt x="46" y="288"/>
                  <a:pt x="49" y="296"/>
                </a:cubicBezTo>
                <a:cubicBezTo>
                  <a:pt x="17" y="323"/>
                  <a:pt x="17" y="323"/>
                  <a:pt x="17" y="323"/>
                </a:cubicBezTo>
                <a:cubicBezTo>
                  <a:pt x="31" y="349"/>
                  <a:pt x="31" y="349"/>
                  <a:pt x="31" y="349"/>
                </a:cubicBezTo>
                <a:cubicBezTo>
                  <a:pt x="71" y="341"/>
                  <a:pt x="71" y="341"/>
                  <a:pt x="71" y="341"/>
                </a:cubicBezTo>
                <a:cubicBezTo>
                  <a:pt x="76" y="349"/>
                  <a:pt x="82" y="356"/>
                  <a:pt x="88" y="363"/>
                </a:cubicBezTo>
                <a:cubicBezTo>
                  <a:pt x="70" y="399"/>
                  <a:pt x="70" y="399"/>
                  <a:pt x="70" y="399"/>
                </a:cubicBezTo>
                <a:cubicBezTo>
                  <a:pt x="92" y="419"/>
                  <a:pt x="92" y="419"/>
                  <a:pt x="92" y="419"/>
                </a:cubicBezTo>
                <a:cubicBezTo>
                  <a:pt x="126" y="396"/>
                  <a:pt x="126" y="396"/>
                  <a:pt x="126" y="396"/>
                </a:cubicBezTo>
                <a:cubicBezTo>
                  <a:pt x="133" y="400"/>
                  <a:pt x="140" y="404"/>
                  <a:pt x="147" y="408"/>
                </a:cubicBezTo>
                <a:cubicBezTo>
                  <a:pt x="144" y="449"/>
                  <a:pt x="144" y="449"/>
                  <a:pt x="144" y="449"/>
                </a:cubicBezTo>
                <a:cubicBezTo>
                  <a:pt x="172" y="458"/>
                  <a:pt x="172" y="458"/>
                  <a:pt x="172" y="458"/>
                </a:cubicBezTo>
                <a:cubicBezTo>
                  <a:pt x="195" y="424"/>
                  <a:pt x="195" y="424"/>
                  <a:pt x="195" y="424"/>
                </a:cubicBezTo>
                <a:cubicBezTo>
                  <a:pt x="204" y="426"/>
                  <a:pt x="213" y="427"/>
                  <a:pt x="222" y="428"/>
                </a:cubicBezTo>
                <a:cubicBezTo>
                  <a:pt x="235" y="467"/>
                  <a:pt x="235" y="467"/>
                  <a:pt x="235" y="467"/>
                </a:cubicBezTo>
                <a:cubicBezTo>
                  <a:pt x="264" y="464"/>
                  <a:pt x="264" y="464"/>
                  <a:pt x="264" y="464"/>
                </a:cubicBezTo>
                <a:cubicBezTo>
                  <a:pt x="272" y="424"/>
                  <a:pt x="272" y="424"/>
                  <a:pt x="272" y="424"/>
                </a:cubicBezTo>
                <a:cubicBezTo>
                  <a:pt x="280" y="423"/>
                  <a:pt x="288" y="421"/>
                  <a:pt x="296" y="418"/>
                </a:cubicBezTo>
                <a:cubicBezTo>
                  <a:pt x="323" y="449"/>
                  <a:pt x="323" y="449"/>
                  <a:pt x="323" y="449"/>
                </a:cubicBezTo>
                <a:cubicBezTo>
                  <a:pt x="349" y="436"/>
                  <a:pt x="349" y="436"/>
                  <a:pt x="349" y="436"/>
                </a:cubicBezTo>
                <a:cubicBezTo>
                  <a:pt x="341" y="396"/>
                  <a:pt x="341" y="396"/>
                  <a:pt x="341" y="396"/>
                </a:cubicBezTo>
                <a:cubicBezTo>
                  <a:pt x="349" y="391"/>
                  <a:pt x="356" y="385"/>
                  <a:pt x="363" y="379"/>
                </a:cubicBezTo>
                <a:cubicBezTo>
                  <a:pt x="399" y="397"/>
                  <a:pt x="399" y="397"/>
                  <a:pt x="399" y="397"/>
                </a:cubicBezTo>
                <a:cubicBezTo>
                  <a:pt x="419" y="375"/>
                  <a:pt x="419" y="375"/>
                  <a:pt x="419" y="375"/>
                </a:cubicBezTo>
                <a:cubicBezTo>
                  <a:pt x="396" y="341"/>
                  <a:pt x="396" y="341"/>
                  <a:pt x="396" y="341"/>
                </a:cubicBezTo>
                <a:cubicBezTo>
                  <a:pt x="400" y="334"/>
                  <a:pt x="405" y="327"/>
                  <a:pt x="408" y="320"/>
                </a:cubicBezTo>
                <a:cubicBezTo>
                  <a:pt x="449" y="323"/>
                  <a:pt x="449" y="323"/>
                  <a:pt x="449" y="323"/>
                </a:cubicBezTo>
                <a:cubicBezTo>
                  <a:pt x="459" y="295"/>
                  <a:pt x="459" y="295"/>
                  <a:pt x="459" y="295"/>
                </a:cubicBezTo>
                <a:cubicBezTo>
                  <a:pt x="425" y="272"/>
                  <a:pt x="425" y="272"/>
                  <a:pt x="425" y="272"/>
                </a:cubicBezTo>
                <a:cubicBezTo>
                  <a:pt x="426" y="263"/>
                  <a:pt x="428" y="254"/>
                  <a:pt x="428" y="245"/>
                </a:cubicBezTo>
                <a:close/>
                <a:moveTo>
                  <a:pt x="233" y="383"/>
                </a:moveTo>
                <a:cubicBezTo>
                  <a:pt x="151" y="383"/>
                  <a:pt x="84" y="316"/>
                  <a:pt x="84" y="233"/>
                </a:cubicBezTo>
                <a:cubicBezTo>
                  <a:pt x="84" y="150"/>
                  <a:pt x="151" y="83"/>
                  <a:pt x="233" y="83"/>
                </a:cubicBezTo>
                <a:cubicBezTo>
                  <a:pt x="316" y="83"/>
                  <a:pt x="383" y="150"/>
                  <a:pt x="383" y="233"/>
                </a:cubicBezTo>
                <a:cubicBezTo>
                  <a:pt x="383" y="316"/>
                  <a:pt x="316" y="383"/>
                  <a:pt x="233" y="38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>
            <a:outerShdw blurRad="342900" dist="342900" dir="8100000" algn="tr" rotWithShape="0">
              <a:prstClr val="black">
                <a:alpha val="4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" name="Freeform 5"/>
          <p:cNvSpPr>
            <a:spLocks/>
          </p:cNvSpPr>
          <p:nvPr/>
        </p:nvSpPr>
        <p:spPr bwMode="auto">
          <a:xfrm rot="2700000">
            <a:off x="6345762" y="3516983"/>
            <a:ext cx="2084388" cy="4110038"/>
          </a:xfrm>
          <a:custGeom>
            <a:avLst/>
            <a:gdLst>
              <a:gd name="T0" fmla="*/ 492 w 492"/>
              <a:gd name="T1" fmla="*/ 817 h 969"/>
              <a:gd name="T2" fmla="*/ 364 w 492"/>
              <a:gd name="T3" fmla="*/ 485 h 969"/>
              <a:gd name="T4" fmla="*/ 492 w 492"/>
              <a:gd name="T5" fmla="*/ 153 h 969"/>
              <a:gd name="T6" fmla="*/ 339 w 492"/>
              <a:gd name="T7" fmla="*/ 0 h 969"/>
              <a:gd name="T8" fmla="*/ 175 w 492"/>
              <a:gd name="T9" fmla="*/ 288 h 969"/>
              <a:gd name="T10" fmla="*/ 48 w 492"/>
              <a:gd name="T11" fmla="*/ 288 h 969"/>
              <a:gd name="T12" fmla="*/ 0 w 492"/>
              <a:gd name="T13" fmla="*/ 336 h 969"/>
              <a:gd name="T14" fmla="*/ 0 w 492"/>
              <a:gd name="T15" fmla="*/ 605 h 969"/>
              <a:gd name="T16" fmla="*/ 48 w 492"/>
              <a:gd name="T17" fmla="*/ 653 h 969"/>
              <a:gd name="T18" fmla="*/ 168 w 492"/>
              <a:gd name="T19" fmla="*/ 653 h 969"/>
              <a:gd name="T20" fmla="*/ 339 w 492"/>
              <a:gd name="T21" fmla="*/ 969 h 969"/>
              <a:gd name="T22" fmla="*/ 492 w 492"/>
              <a:gd name="T23" fmla="*/ 817 h 9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492" h="969">
                <a:moveTo>
                  <a:pt x="492" y="817"/>
                </a:moveTo>
                <a:cubicBezTo>
                  <a:pt x="412" y="729"/>
                  <a:pt x="364" y="612"/>
                  <a:pt x="364" y="485"/>
                </a:cubicBezTo>
                <a:cubicBezTo>
                  <a:pt x="364" y="357"/>
                  <a:pt x="412" y="241"/>
                  <a:pt x="492" y="153"/>
                </a:cubicBezTo>
                <a:cubicBezTo>
                  <a:pt x="339" y="0"/>
                  <a:pt x="339" y="0"/>
                  <a:pt x="339" y="0"/>
                </a:cubicBezTo>
                <a:cubicBezTo>
                  <a:pt x="263" y="81"/>
                  <a:pt x="207" y="179"/>
                  <a:pt x="175" y="288"/>
                </a:cubicBezTo>
                <a:cubicBezTo>
                  <a:pt x="48" y="288"/>
                  <a:pt x="48" y="288"/>
                  <a:pt x="48" y="288"/>
                </a:cubicBezTo>
                <a:cubicBezTo>
                  <a:pt x="21" y="288"/>
                  <a:pt x="0" y="310"/>
                  <a:pt x="0" y="336"/>
                </a:cubicBezTo>
                <a:cubicBezTo>
                  <a:pt x="0" y="605"/>
                  <a:pt x="0" y="605"/>
                  <a:pt x="0" y="605"/>
                </a:cubicBezTo>
                <a:cubicBezTo>
                  <a:pt x="0" y="632"/>
                  <a:pt x="21" y="653"/>
                  <a:pt x="48" y="653"/>
                </a:cubicBezTo>
                <a:cubicBezTo>
                  <a:pt x="168" y="653"/>
                  <a:pt x="168" y="653"/>
                  <a:pt x="168" y="653"/>
                </a:cubicBezTo>
                <a:cubicBezTo>
                  <a:pt x="197" y="774"/>
                  <a:pt x="257" y="882"/>
                  <a:pt x="339" y="969"/>
                </a:cubicBezTo>
                <a:lnTo>
                  <a:pt x="492" y="817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" name="Freeform 6"/>
          <p:cNvSpPr>
            <a:spLocks/>
          </p:cNvSpPr>
          <p:nvPr/>
        </p:nvSpPr>
        <p:spPr bwMode="auto">
          <a:xfrm rot="2700000">
            <a:off x="10001583" y="7116448"/>
            <a:ext cx="2047875" cy="4186238"/>
          </a:xfrm>
          <a:custGeom>
            <a:avLst/>
            <a:gdLst>
              <a:gd name="T0" fmla="*/ 435 w 483"/>
              <a:gd name="T1" fmla="*/ 315 h 987"/>
              <a:gd name="T2" fmla="*/ 330 w 483"/>
              <a:gd name="T3" fmla="*/ 315 h 987"/>
              <a:gd name="T4" fmla="*/ 153 w 483"/>
              <a:gd name="T5" fmla="*/ 0 h 987"/>
              <a:gd name="T6" fmla="*/ 0 w 483"/>
              <a:gd name="T7" fmla="*/ 153 h 987"/>
              <a:gd name="T8" fmla="*/ 137 w 483"/>
              <a:gd name="T9" fmla="*/ 494 h 987"/>
              <a:gd name="T10" fmla="*/ 0 w 483"/>
              <a:gd name="T11" fmla="*/ 835 h 987"/>
              <a:gd name="T12" fmla="*/ 153 w 483"/>
              <a:gd name="T13" fmla="*/ 987 h 987"/>
              <a:gd name="T14" fmla="*/ 328 w 483"/>
              <a:gd name="T15" fmla="*/ 680 h 987"/>
              <a:gd name="T16" fmla="*/ 435 w 483"/>
              <a:gd name="T17" fmla="*/ 680 h 987"/>
              <a:gd name="T18" fmla="*/ 483 w 483"/>
              <a:gd name="T19" fmla="*/ 632 h 987"/>
              <a:gd name="T20" fmla="*/ 483 w 483"/>
              <a:gd name="T21" fmla="*/ 363 h 987"/>
              <a:gd name="T22" fmla="*/ 435 w 483"/>
              <a:gd name="T23" fmla="*/ 315 h 9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483" h="987">
                <a:moveTo>
                  <a:pt x="435" y="315"/>
                </a:moveTo>
                <a:cubicBezTo>
                  <a:pt x="330" y="315"/>
                  <a:pt x="330" y="315"/>
                  <a:pt x="330" y="315"/>
                </a:cubicBezTo>
                <a:cubicBezTo>
                  <a:pt x="299" y="195"/>
                  <a:pt x="237" y="87"/>
                  <a:pt x="153" y="0"/>
                </a:cubicBezTo>
                <a:cubicBezTo>
                  <a:pt x="0" y="153"/>
                  <a:pt x="0" y="153"/>
                  <a:pt x="0" y="153"/>
                </a:cubicBezTo>
                <a:cubicBezTo>
                  <a:pt x="85" y="242"/>
                  <a:pt x="137" y="362"/>
                  <a:pt x="137" y="494"/>
                </a:cubicBezTo>
                <a:cubicBezTo>
                  <a:pt x="137" y="626"/>
                  <a:pt x="85" y="746"/>
                  <a:pt x="0" y="835"/>
                </a:cubicBezTo>
                <a:cubicBezTo>
                  <a:pt x="153" y="987"/>
                  <a:pt x="153" y="987"/>
                  <a:pt x="153" y="987"/>
                </a:cubicBezTo>
                <a:cubicBezTo>
                  <a:pt x="235" y="902"/>
                  <a:pt x="296" y="797"/>
                  <a:pt x="328" y="680"/>
                </a:cubicBezTo>
                <a:cubicBezTo>
                  <a:pt x="435" y="680"/>
                  <a:pt x="435" y="680"/>
                  <a:pt x="435" y="680"/>
                </a:cubicBezTo>
                <a:cubicBezTo>
                  <a:pt x="461" y="680"/>
                  <a:pt x="483" y="658"/>
                  <a:pt x="483" y="632"/>
                </a:cubicBezTo>
                <a:cubicBezTo>
                  <a:pt x="483" y="363"/>
                  <a:pt x="483" y="363"/>
                  <a:pt x="483" y="363"/>
                </a:cubicBezTo>
                <a:cubicBezTo>
                  <a:pt x="483" y="336"/>
                  <a:pt x="461" y="315"/>
                  <a:pt x="435" y="315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" name="Freeform 7"/>
          <p:cNvSpPr>
            <a:spLocks/>
          </p:cNvSpPr>
          <p:nvPr/>
        </p:nvSpPr>
        <p:spPr bwMode="auto">
          <a:xfrm rot="2700000">
            <a:off x="5333996" y="8173666"/>
            <a:ext cx="4144963" cy="2060575"/>
          </a:xfrm>
          <a:custGeom>
            <a:avLst/>
            <a:gdLst>
              <a:gd name="T0" fmla="*/ 978 w 978"/>
              <a:gd name="T1" fmla="*/ 161 h 486"/>
              <a:gd name="T2" fmla="*/ 825 w 978"/>
              <a:gd name="T3" fmla="*/ 8 h 486"/>
              <a:gd name="T4" fmla="*/ 493 w 978"/>
              <a:gd name="T5" fmla="*/ 136 h 486"/>
              <a:gd name="T6" fmla="*/ 152 w 978"/>
              <a:gd name="T7" fmla="*/ 0 h 486"/>
              <a:gd name="T8" fmla="*/ 0 w 978"/>
              <a:gd name="T9" fmla="*/ 153 h 486"/>
              <a:gd name="T10" fmla="*/ 293 w 978"/>
              <a:gd name="T11" fmla="*/ 324 h 486"/>
              <a:gd name="T12" fmla="*/ 293 w 978"/>
              <a:gd name="T13" fmla="*/ 438 h 486"/>
              <a:gd name="T14" fmla="*/ 341 w 978"/>
              <a:gd name="T15" fmla="*/ 486 h 486"/>
              <a:gd name="T16" fmla="*/ 610 w 978"/>
              <a:gd name="T17" fmla="*/ 486 h 486"/>
              <a:gd name="T18" fmla="*/ 658 w 978"/>
              <a:gd name="T19" fmla="*/ 438 h 486"/>
              <a:gd name="T20" fmla="*/ 658 w 978"/>
              <a:gd name="T21" fmla="*/ 333 h 486"/>
              <a:gd name="T22" fmla="*/ 978 w 978"/>
              <a:gd name="T23" fmla="*/ 161 h 4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978" h="486">
                <a:moveTo>
                  <a:pt x="978" y="161"/>
                </a:moveTo>
                <a:cubicBezTo>
                  <a:pt x="825" y="8"/>
                  <a:pt x="825" y="8"/>
                  <a:pt x="825" y="8"/>
                </a:cubicBezTo>
                <a:cubicBezTo>
                  <a:pt x="737" y="88"/>
                  <a:pt x="621" y="136"/>
                  <a:pt x="493" y="136"/>
                </a:cubicBezTo>
                <a:cubicBezTo>
                  <a:pt x="361" y="136"/>
                  <a:pt x="241" y="84"/>
                  <a:pt x="152" y="0"/>
                </a:cubicBezTo>
                <a:cubicBezTo>
                  <a:pt x="0" y="153"/>
                  <a:pt x="0" y="153"/>
                  <a:pt x="0" y="153"/>
                </a:cubicBezTo>
                <a:cubicBezTo>
                  <a:pt x="81" y="231"/>
                  <a:pt x="182" y="291"/>
                  <a:pt x="293" y="324"/>
                </a:cubicBezTo>
                <a:cubicBezTo>
                  <a:pt x="293" y="438"/>
                  <a:pt x="293" y="438"/>
                  <a:pt x="293" y="438"/>
                </a:cubicBezTo>
                <a:cubicBezTo>
                  <a:pt x="293" y="465"/>
                  <a:pt x="315" y="486"/>
                  <a:pt x="341" y="486"/>
                </a:cubicBezTo>
                <a:cubicBezTo>
                  <a:pt x="610" y="486"/>
                  <a:pt x="610" y="486"/>
                  <a:pt x="610" y="486"/>
                </a:cubicBezTo>
                <a:cubicBezTo>
                  <a:pt x="637" y="486"/>
                  <a:pt x="658" y="465"/>
                  <a:pt x="658" y="438"/>
                </a:cubicBezTo>
                <a:cubicBezTo>
                  <a:pt x="658" y="333"/>
                  <a:pt x="658" y="333"/>
                  <a:pt x="658" y="333"/>
                </a:cubicBezTo>
                <a:cubicBezTo>
                  <a:pt x="780" y="304"/>
                  <a:pt x="889" y="244"/>
                  <a:pt x="978" y="16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" name="Freeform 8"/>
          <p:cNvSpPr>
            <a:spLocks/>
          </p:cNvSpPr>
          <p:nvPr/>
        </p:nvSpPr>
        <p:spPr bwMode="auto">
          <a:xfrm rot="2700000">
            <a:off x="8960897" y="4522952"/>
            <a:ext cx="4144963" cy="2108200"/>
          </a:xfrm>
          <a:custGeom>
            <a:avLst/>
            <a:gdLst>
              <a:gd name="T0" fmla="*/ 676 w 978"/>
              <a:gd name="T1" fmla="*/ 168 h 497"/>
              <a:gd name="T2" fmla="*/ 676 w 978"/>
              <a:gd name="T3" fmla="*/ 48 h 497"/>
              <a:gd name="T4" fmla="*/ 628 w 978"/>
              <a:gd name="T5" fmla="*/ 0 h 497"/>
              <a:gd name="T6" fmla="*/ 359 w 978"/>
              <a:gd name="T7" fmla="*/ 0 h 497"/>
              <a:gd name="T8" fmla="*/ 311 w 978"/>
              <a:gd name="T9" fmla="*/ 48 h 497"/>
              <a:gd name="T10" fmla="*/ 311 w 978"/>
              <a:gd name="T11" fmla="*/ 168 h 497"/>
              <a:gd name="T12" fmla="*/ 0 w 978"/>
              <a:gd name="T13" fmla="*/ 344 h 497"/>
              <a:gd name="T14" fmla="*/ 152 w 978"/>
              <a:gd name="T15" fmla="*/ 497 h 497"/>
              <a:gd name="T16" fmla="*/ 493 w 978"/>
              <a:gd name="T17" fmla="*/ 360 h 497"/>
              <a:gd name="T18" fmla="*/ 825 w 978"/>
              <a:gd name="T19" fmla="*/ 488 h 497"/>
              <a:gd name="T20" fmla="*/ 978 w 978"/>
              <a:gd name="T21" fmla="*/ 335 h 497"/>
              <a:gd name="T22" fmla="*/ 676 w 978"/>
              <a:gd name="T23" fmla="*/ 168 h 4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978" h="497">
                <a:moveTo>
                  <a:pt x="676" y="168"/>
                </a:moveTo>
                <a:cubicBezTo>
                  <a:pt x="676" y="48"/>
                  <a:pt x="676" y="48"/>
                  <a:pt x="676" y="48"/>
                </a:cubicBezTo>
                <a:cubicBezTo>
                  <a:pt x="676" y="22"/>
                  <a:pt x="654" y="0"/>
                  <a:pt x="628" y="0"/>
                </a:cubicBezTo>
                <a:cubicBezTo>
                  <a:pt x="359" y="0"/>
                  <a:pt x="359" y="0"/>
                  <a:pt x="359" y="0"/>
                </a:cubicBezTo>
                <a:cubicBezTo>
                  <a:pt x="332" y="0"/>
                  <a:pt x="311" y="22"/>
                  <a:pt x="311" y="48"/>
                </a:cubicBezTo>
                <a:cubicBezTo>
                  <a:pt x="311" y="168"/>
                  <a:pt x="311" y="168"/>
                  <a:pt x="311" y="168"/>
                </a:cubicBezTo>
                <a:cubicBezTo>
                  <a:pt x="192" y="200"/>
                  <a:pt x="85" y="261"/>
                  <a:pt x="0" y="344"/>
                </a:cubicBezTo>
                <a:cubicBezTo>
                  <a:pt x="152" y="497"/>
                  <a:pt x="152" y="497"/>
                  <a:pt x="152" y="497"/>
                </a:cubicBezTo>
                <a:cubicBezTo>
                  <a:pt x="241" y="412"/>
                  <a:pt x="361" y="360"/>
                  <a:pt x="493" y="360"/>
                </a:cubicBezTo>
                <a:cubicBezTo>
                  <a:pt x="621" y="360"/>
                  <a:pt x="737" y="409"/>
                  <a:pt x="825" y="488"/>
                </a:cubicBezTo>
                <a:cubicBezTo>
                  <a:pt x="978" y="335"/>
                  <a:pt x="978" y="335"/>
                  <a:pt x="978" y="335"/>
                </a:cubicBezTo>
                <a:cubicBezTo>
                  <a:pt x="894" y="257"/>
                  <a:pt x="790" y="199"/>
                  <a:pt x="676" y="16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11" name="Group 10"/>
          <p:cNvGrpSpPr/>
          <p:nvPr/>
        </p:nvGrpSpPr>
        <p:grpSpPr>
          <a:xfrm>
            <a:off x="7244645" y="5451637"/>
            <a:ext cx="3944043" cy="3944043"/>
            <a:chOff x="8273278" y="5753464"/>
            <a:chExt cx="3461776" cy="3461776"/>
          </a:xfrm>
        </p:grpSpPr>
        <p:sp>
          <p:nvSpPr>
            <p:cNvPr id="12" name="Oval 11"/>
            <p:cNvSpPr/>
            <p:nvPr/>
          </p:nvSpPr>
          <p:spPr>
            <a:xfrm>
              <a:off x="8273278" y="5753464"/>
              <a:ext cx="3461776" cy="34617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ffectLst>
              <a:outerShdw blurRad="444500" dist="266700" dir="2700000" sx="97000" sy="97000" algn="tl" rotWithShape="0">
                <a:schemeClr val="tx1">
                  <a:alpha val="70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" name="Oval 12"/>
            <p:cNvSpPr/>
            <p:nvPr/>
          </p:nvSpPr>
          <p:spPr>
            <a:xfrm>
              <a:off x="8501325" y="5979165"/>
              <a:ext cx="3045591" cy="3045591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ffectLst>
              <a:outerShdw blurRad="444500" dist="266700" dir="2700000" sx="97000" sy="97000" algn="tl" rotWithShape="0">
                <a:schemeClr val="tx1">
                  <a:alpha val="70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" name="Rounded Rectangle 13"/>
            <p:cNvSpPr/>
            <p:nvPr/>
          </p:nvSpPr>
          <p:spPr>
            <a:xfrm>
              <a:off x="8734880" y="7165069"/>
              <a:ext cx="2570162" cy="623499"/>
            </a:xfrm>
            <a:prstGeom prst="roundRect">
              <a:avLst>
                <a:gd name="adj" fmla="val 50000"/>
              </a:avLst>
            </a:prstGeom>
            <a:solidFill>
              <a:schemeClr val="accent5"/>
            </a:solidFill>
            <a:ln>
              <a:noFill/>
            </a:ln>
            <a:effectLst>
              <a:outerShdw blurRad="444500" dist="114300" dir="5400000" algn="t" rotWithShape="0">
                <a:schemeClr val="accent5">
                  <a:alpha val="71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fa-IR" sz="2800" b="1" dirty="0">
                  <a:latin typeface="Shabnam" panose="020B0603030804020204" pitchFamily="34" charset="-78"/>
                  <a:cs typeface="Shabnam" panose="020B0603030804020204" pitchFamily="34" charset="-78"/>
                </a:rPr>
                <a:t>تیتر عنوان نمودار</a:t>
              </a:r>
              <a:endParaRPr lang="en-US" sz="2800" b="1" dirty="0">
                <a:latin typeface="Shabnam" panose="020B0603030804020204" pitchFamily="34" charset="-78"/>
                <a:cs typeface="Shabnam" panose="020B0603030804020204" pitchFamily="34" charset="-78"/>
              </a:endParaRPr>
            </a:p>
          </p:txBody>
        </p:sp>
      </p:grpSp>
      <p:grpSp>
        <p:nvGrpSpPr>
          <p:cNvPr id="15" name="Group 14"/>
          <p:cNvGrpSpPr/>
          <p:nvPr/>
        </p:nvGrpSpPr>
        <p:grpSpPr>
          <a:xfrm>
            <a:off x="11843925" y="7787879"/>
            <a:ext cx="5405307" cy="4760941"/>
            <a:chOff x="13733808" y="7459837"/>
            <a:chExt cx="5405307" cy="4760941"/>
          </a:xfrm>
        </p:grpSpPr>
        <p:grpSp>
          <p:nvGrpSpPr>
            <p:cNvPr id="16" name="Group 15"/>
            <p:cNvGrpSpPr/>
            <p:nvPr/>
          </p:nvGrpSpPr>
          <p:grpSpPr>
            <a:xfrm flipH="1">
              <a:off x="13733808" y="7459837"/>
              <a:ext cx="4085157" cy="4019550"/>
              <a:chOff x="3059082" y="5908837"/>
              <a:chExt cx="4085157" cy="4019550"/>
            </a:xfrm>
          </p:grpSpPr>
          <p:sp>
            <p:nvSpPr>
              <p:cNvPr id="20" name="Arc 19"/>
              <p:cNvSpPr/>
              <p:nvPr/>
            </p:nvSpPr>
            <p:spPr>
              <a:xfrm flipV="1">
                <a:off x="3059082" y="5908837"/>
                <a:ext cx="4085157" cy="4019550"/>
              </a:xfrm>
              <a:prstGeom prst="arc">
                <a:avLst>
                  <a:gd name="adj1" fmla="val 19031380"/>
                  <a:gd name="adj2" fmla="val 0"/>
                </a:avLst>
              </a:prstGeom>
              <a:ln>
                <a:solidFill>
                  <a:schemeClr val="bg1">
                    <a:lumMod val="75000"/>
                  </a:schemeClr>
                </a:solidFill>
                <a:prstDash val="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" name="Oval 20"/>
              <p:cNvSpPr/>
              <p:nvPr/>
            </p:nvSpPr>
            <p:spPr>
              <a:xfrm>
                <a:off x="6440767" y="9250671"/>
                <a:ext cx="214661" cy="214661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7" name="Group 16"/>
            <p:cNvGrpSpPr/>
            <p:nvPr/>
          </p:nvGrpSpPr>
          <p:grpSpPr>
            <a:xfrm>
              <a:off x="14551031" y="10681895"/>
              <a:ext cx="4588084" cy="1538883"/>
              <a:chOff x="3894839" y="10606073"/>
              <a:chExt cx="4588084" cy="1538883"/>
            </a:xfrm>
          </p:grpSpPr>
          <p:sp>
            <p:nvSpPr>
              <p:cNvPr id="18" name="TextBox 17"/>
              <p:cNvSpPr txBox="1"/>
              <p:nvPr/>
            </p:nvSpPr>
            <p:spPr>
              <a:xfrm>
                <a:off x="3894839" y="10606073"/>
                <a:ext cx="4588084" cy="52322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fa-IR" sz="2800" b="1" dirty="0">
                    <a:solidFill>
                      <a:schemeClr val="accent1">
                        <a:lumMod val="50000"/>
                      </a:schemeClr>
                    </a:solidFill>
                    <a:effectLst>
                      <a:glow>
                        <a:srgbClr val="FF3399">
                          <a:alpha val="24000"/>
                        </a:srgbClr>
                      </a:glow>
                    </a:effectLst>
                    <a:latin typeface="Shabnam" panose="020B0603030804020204" pitchFamily="34" charset="-78"/>
                    <a:cs typeface="Shabnam" panose="020B0603030804020204" pitchFamily="34" charset="-78"/>
                  </a:rPr>
                  <a:t>تیتر عنوان را بنویسید</a:t>
                </a:r>
                <a:endParaRPr lang="en-US" sz="2800" b="1" dirty="0">
                  <a:solidFill>
                    <a:schemeClr val="accent1">
                      <a:lumMod val="50000"/>
                    </a:schemeClr>
                  </a:solidFill>
                  <a:effectLst>
                    <a:glow>
                      <a:srgbClr val="FF3399">
                        <a:alpha val="24000"/>
                      </a:srgbClr>
                    </a:glow>
                  </a:effectLst>
                  <a:latin typeface="Shabnam" panose="020B0603030804020204" pitchFamily="34" charset="-78"/>
                  <a:cs typeface="Shabnam" panose="020B0603030804020204" pitchFamily="34" charset="-78"/>
                </a:endParaRPr>
              </a:p>
            </p:txBody>
          </p:sp>
          <p:sp>
            <p:nvSpPr>
              <p:cNvPr id="19" name="TextBox 18"/>
              <p:cNvSpPr txBox="1"/>
              <p:nvPr/>
            </p:nvSpPr>
            <p:spPr>
              <a:xfrm>
                <a:off x="3894839" y="11129293"/>
                <a:ext cx="3884612" cy="101566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 rtl="1">
                  <a:lnSpc>
                    <a:spcPct val="150000"/>
                  </a:lnSpc>
                </a:pPr>
                <a:r>
                  <a:rPr lang="fa-IR" sz="2000" dirty="0">
                    <a:solidFill>
                      <a:srgbClr val="16191F"/>
                    </a:solidFill>
                    <a:latin typeface="Vazir" panose="020B0603030804020204" pitchFamily="34" charset="-78"/>
                    <a:cs typeface="Vazir" panose="020B0603030804020204" pitchFamily="34" charset="-78"/>
                  </a:rPr>
                  <a:t>فروشگاه مینارو ارائه دهنده انواع فایل های کاربردی</a:t>
                </a:r>
                <a:endParaRPr lang="en-US" sz="1800" b="1" dirty="0">
                  <a:solidFill>
                    <a:schemeClr val="bg1">
                      <a:lumMod val="65000"/>
                    </a:schemeClr>
                  </a:solidFill>
                  <a:effectLst>
                    <a:glow>
                      <a:srgbClr val="FF3399">
                        <a:alpha val="24000"/>
                      </a:srgbClr>
                    </a:glow>
                  </a:effectLst>
                  <a:latin typeface="Lato" panose="020F0502020204030203" pitchFamily="34" charset="0"/>
                </a:endParaRPr>
              </a:p>
            </p:txBody>
          </p:sp>
        </p:grpSp>
      </p:grpSp>
      <p:grpSp>
        <p:nvGrpSpPr>
          <p:cNvPr id="22" name="Group 21"/>
          <p:cNvGrpSpPr/>
          <p:nvPr/>
        </p:nvGrpSpPr>
        <p:grpSpPr>
          <a:xfrm>
            <a:off x="1029332" y="2780564"/>
            <a:ext cx="5617881" cy="4019550"/>
            <a:chOff x="4305636" y="3237764"/>
            <a:chExt cx="5617881" cy="4019550"/>
          </a:xfrm>
        </p:grpSpPr>
        <p:grpSp>
          <p:nvGrpSpPr>
            <p:cNvPr id="23" name="Group 22"/>
            <p:cNvGrpSpPr/>
            <p:nvPr/>
          </p:nvGrpSpPr>
          <p:grpSpPr>
            <a:xfrm flipV="1">
              <a:off x="5838360" y="3237764"/>
              <a:ext cx="4085157" cy="4019550"/>
              <a:chOff x="3059082" y="5908837"/>
              <a:chExt cx="4085157" cy="4019550"/>
            </a:xfrm>
          </p:grpSpPr>
          <p:sp>
            <p:nvSpPr>
              <p:cNvPr id="27" name="Arc 26"/>
              <p:cNvSpPr/>
              <p:nvPr/>
            </p:nvSpPr>
            <p:spPr>
              <a:xfrm flipV="1">
                <a:off x="3059082" y="5908837"/>
                <a:ext cx="4085157" cy="4019550"/>
              </a:xfrm>
              <a:prstGeom prst="arc">
                <a:avLst>
                  <a:gd name="adj1" fmla="val 18961640"/>
                  <a:gd name="adj2" fmla="val 0"/>
                </a:avLst>
              </a:prstGeom>
              <a:ln>
                <a:solidFill>
                  <a:schemeClr val="bg1">
                    <a:lumMod val="75000"/>
                  </a:schemeClr>
                </a:solidFill>
                <a:prstDash val="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" name="Oval 27"/>
              <p:cNvSpPr/>
              <p:nvPr/>
            </p:nvSpPr>
            <p:spPr>
              <a:xfrm>
                <a:off x="6357726" y="9278721"/>
                <a:ext cx="214661" cy="214661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4" name="Group 23"/>
            <p:cNvGrpSpPr/>
            <p:nvPr/>
          </p:nvGrpSpPr>
          <p:grpSpPr>
            <a:xfrm>
              <a:off x="4305636" y="3475898"/>
              <a:ext cx="4588084" cy="1585234"/>
              <a:chOff x="3894839" y="10606073"/>
              <a:chExt cx="4588084" cy="1585234"/>
            </a:xfrm>
          </p:grpSpPr>
          <p:sp>
            <p:nvSpPr>
              <p:cNvPr id="25" name="TextBox 24"/>
              <p:cNvSpPr txBox="1"/>
              <p:nvPr/>
            </p:nvSpPr>
            <p:spPr>
              <a:xfrm>
                <a:off x="3894839" y="10606073"/>
                <a:ext cx="4588084" cy="52322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/>
                <a:r>
                  <a:rPr lang="fa-IR" sz="2800" b="1" dirty="0">
                    <a:solidFill>
                      <a:schemeClr val="accent1">
                        <a:lumMod val="50000"/>
                      </a:schemeClr>
                    </a:solidFill>
                    <a:effectLst>
                      <a:glow>
                        <a:srgbClr val="FF3399">
                          <a:alpha val="24000"/>
                        </a:srgbClr>
                      </a:glow>
                    </a:effectLst>
                    <a:latin typeface="Shabnam" panose="020B0603030804020204" pitchFamily="34" charset="-78"/>
                    <a:cs typeface="Shabnam" panose="020B0603030804020204" pitchFamily="34" charset="-78"/>
                  </a:rPr>
                  <a:t>تیتر عنوان را بنویسید</a:t>
                </a:r>
                <a:endParaRPr lang="en-US" sz="2800" b="1" dirty="0">
                  <a:solidFill>
                    <a:schemeClr val="accent1">
                      <a:lumMod val="50000"/>
                    </a:schemeClr>
                  </a:solidFill>
                  <a:effectLst>
                    <a:glow>
                      <a:srgbClr val="FF3399">
                        <a:alpha val="24000"/>
                      </a:srgbClr>
                    </a:glow>
                  </a:effectLst>
                  <a:latin typeface="Shabnam" panose="020B0603030804020204" pitchFamily="34" charset="-78"/>
                  <a:cs typeface="Shabnam" panose="020B0603030804020204" pitchFamily="34" charset="-78"/>
                </a:endParaRPr>
              </a:p>
            </p:txBody>
          </p:sp>
          <p:sp>
            <p:nvSpPr>
              <p:cNvPr id="26" name="TextBox 25"/>
              <p:cNvSpPr txBox="1"/>
              <p:nvPr/>
            </p:nvSpPr>
            <p:spPr>
              <a:xfrm>
                <a:off x="4598311" y="11175644"/>
                <a:ext cx="3884612" cy="101566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 rtl="1">
                  <a:lnSpc>
                    <a:spcPct val="150000"/>
                  </a:lnSpc>
                </a:pPr>
                <a:r>
                  <a:rPr lang="fa-IR" sz="2000" dirty="0">
                    <a:solidFill>
                      <a:srgbClr val="16191F"/>
                    </a:solidFill>
                    <a:latin typeface="Vazir" panose="020B0603030804020204" pitchFamily="34" charset="-78"/>
                    <a:cs typeface="Vazir" panose="020B0603030804020204" pitchFamily="34" charset="-78"/>
                  </a:rPr>
                  <a:t>فروشگاه مینارو ارائه دهنده انواع فایل های کاربردی</a:t>
                </a:r>
                <a:endParaRPr lang="en-US" sz="1800" b="1" dirty="0">
                  <a:solidFill>
                    <a:schemeClr val="bg1">
                      <a:lumMod val="65000"/>
                    </a:schemeClr>
                  </a:solidFill>
                  <a:effectLst>
                    <a:glow>
                      <a:srgbClr val="FF3399">
                        <a:alpha val="24000"/>
                      </a:srgbClr>
                    </a:glow>
                  </a:effectLst>
                  <a:latin typeface="Lato" panose="020F0502020204030203" pitchFamily="34" charset="0"/>
                </a:endParaRPr>
              </a:p>
            </p:txBody>
          </p:sp>
        </p:grpSp>
      </p:grpSp>
      <p:grpSp>
        <p:nvGrpSpPr>
          <p:cNvPr id="29" name="Group 28"/>
          <p:cNvGrpSpPr/>
          <p:nvPr/>
        </p:nvGrpSpPr>
        <p:grpSpPr>
          <a:xfrm flipH="1">
            <a:off x="11753354" y="2787976"/>
            <a:ext cx="5617881" cy="4019550"/>
            <a:chOff x="4305636" y="3237764"/>
            <a:chExt cx="5617881" cy="4019550"/>
          </a:xfrm>
        </p:grpSpPr>
        <p:grpSp>
          <p:nvGrpSpPr>
            <p:cNvPr id="30" name="Group 29"/>
            <p:cNvGrpSpPr/>
            <p:nvPr/>
          </p:nvGrpSpPr>
          <p:grpSpPr>
            <a:xfrm flipV="1">
              <a:off x="5838360" y="3237764"/>
              <a:ext cx="4085157" cy="4019550"/>
              <a:chOff x="3059082" y="5908837"/>
              <a:chExt cx="4085157" cy="4019550"/>
            </a:xfrm>
          </p:grpSpPr>
          <p:sp>
            <p:nvSpPr>
              <p:cNvPr id="34" name="Arc 33"/>
              <p:cNvSpPr/>
              <p:nvPr/>
            </p:nvSpPr>
            <p:spPr>
              <a:xfrm flipV="1">
                <a:off x="3059082" y="5908837"/>
                <a:ext cx="4085157" cy="4019550"/>
              </a:xfrm>
              <a:prstGeom prst="arc">
                <a:avLst>
                  <a:gd name="adj1" fmla="val 18961640"/>
                  <a:gd name="adj2" fmla="val 0"/>
                </a:avLst>
              </a:prstGeom>
              <a:ln>
                <a:solidFill>
                  <a:schemeClr val="bg1">
                    <a:lumMod val="75000"/>
                  </a:schemeClr>
                </a:solidFill>
                <a:prstDash val="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5" name="Oval 34"/>
              <p:cNvSpPr/>
              <p:nvPr/>
            </p:nvSpPr>
            <p:spPr>
              <a:xfrm>
                <a:off x="6357726" y="9278721"/>
                <a:ext cx="214661" cy="214661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31" name="Group 30"/>
            <p:cNvGrpSpPr/>
            <p:nvPr/>
          </p:nvGrpSpPr>
          <p:grpSpPr>
            <a:xfrm>
              <a:off x="4305636" y="3475898"/>
              <a:ext cx="4588084" cy="1585234"/>
              <a:chOff x="3894839" y="10606073"/>
              <a:chExt cx="4588084" cy="1585234"/>
            </a:xfrm>
          </p:grpSpPr>
          <p:sp>
            <p:nvSpPr>
              <p:cNvPr id="32" name="TextBox 31"/>
              <p:cNvSpPr txBox="1"/>
              <p:nvPr/>
            </p:nvSpPr>
            <p:spPr>
              <a:xfrm>
                <a:off x="3894839" y="10606073"/>
                <a:ext cx="4588084" cy="52322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fa-IR" sz="2800" b="1" dirty="0">
                    <a:solidFill>
                      <a:schemeClr val="accent1">
                        <a:lumMod val="50000"/>
                      </a:schemeClr>
                    </a:solidFill>
                    <a:effectLst>
                      <a:glow>
                        <a:srgbClr val="FF3399">
                          <a:alpha val="24000"/>
                        </a:srgbClr>
                      </a:glow>
                    </a:effectLst>
                    <a:latin typeface="Shabnam" panose="020B0603030804020204" pitchFamily="34" charset="-78"/>
                    <a:cs typeface="Shabnam" panose="020B0603030804020204" pitchFamily="34" charset="-78"/>
                  </a:rPr>
                  <a:t>تیتر عنوان را بنویسید</a:t>
                </a:r>
                <a:endParaRPr lang="en-US" sz="2800" b="1" dirty="0">
                  <a:solidFill>
                    <a:schemeClr val="accent1">
                      <a:lumMod val="50000"/>
                    </a:schemeClr>
                  </a:solidFill>
                  <a:effectLst>
                    <a:glow>
                      <a:srgbClr val="FF3399">
                        <a:alpha val="24000"/>
                      </a:srgbClr>
                    </a:glow>
                  </a:effectLst>
                  <a:latin typeface="Shabnam" panose="020B0603030804020204" pitchFamily="34" charset="-78"/>
                  <a:cs typeface="Shabnam" panose="020B0603030804020204" pitchFamily="34" charset="-78"/>
                </a:endParaRPr>
              </a:p>
            </p:txBody>
          </p:sp>
          <p:sp>
            <p:nvSpPr>
              <p:cNvPr id="33" name="TextBox 32"/>
              <p:cNvSpPr txBox="1"/>
              <p:nvPr/>
            </p:nvSpPr>
            <p:spPr>
              <a:xfrm>
                <a:off x="4598311" y="11175644"/>
                <a:ext cx="3884612" cy="101566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 rtl="1">
                  <a:lnSpc>
                    <a:spcPct val="150000"/>
                  </a:lnSpc>
                </a:pPr>
                <a:r>
                  <a:rPr lang="fa-IR" sz="2000" dirty="0">
                    <a:solidFill>
                      <a:srgbClr val="16191F"/>
                    </a:solidFill>
                    <a:latin typeface="Vazir" panose="020B0603030804020204" pitchFamily="34" charset="-78"/>
                    <a:cs typeface="Vazir" panose="020B0603030804020204" pitchFamily="34" charset="-78"/>
                  </a:rPr>
                  <a:t>فروشگاه مینارو ارائه دهنده انواع فایل های کاربردی</a:t>
                </a:r>
                <a:endParaRPr lang="en-US" sz="1800" b="1" dirty="0">
                  <a:solidFill>
                    <a:schemeClr val="bg1">
                      <a:lumMod val="65000"/>
                    </a:schemeClr>
                  </a:solidFill>
                  <a:effectLst>
                    <a:glow>
                      <a:srgbClr val="FF3399">
                        <a:alpha val="24000"/>
                      </a:srgbClr>
                    </a:glow>
                  </a:effectLst>
                  <a:latin typeface="Lato" panose="020F0502020204030203" pitchFamily="34" charset="0"/>
                </a:endParaRPr>
              </a:p>
            </p:txBody>
          </p:sp>
        </p:grpSp>
      </p:grpSp>
      <p:grpSp>
        <p:nvGrpSpPr>
          <p:cNvPr id="43" name="Group 42"/>
          <p:cNvGrpSpPr/>
          <p:nvPr/>
        </p:nvGrpSpPr>
        <p:grpSpPr>
          <a:xfrm flipH="1">
            <a:off x="1211473" y="7777779"/>
            <a:ext cx="5405307" cy="4760941"/>
            <a:chOff x="13733808" y="7459837"/>
            <a:chExt cx="5405307" cy="4760941"/>
          </a:xfrm>
        </p:grpSpPr>
        <p:grpSp>
          <p:nvGrpSpPr>
            <p:cNvPr id="44" name="Group 43"/>
            <p:cNvGrpSpPr/>
            <p:nvPr/>
          </p:nvGrpSpPr>
          <p:grpSpPr>
            <a:xfrm flipH="1">
              <a:off x="13733808" y="7459837"/>
              <a:ext cx="4085157" cy="4019550"/>
              <a:chOff x="3059082" y="5908837"/>
              <a:chExt cx="4085157" cy="4019550"/>
            </a:xfrm>
          </p:grpSpPr>
          <p:sp>
            <p:nvSpPr>
              <p:cNvPr id="48" name="Arc 47"/>
              <p:cNvSpPr/>
              <p:nvPr/>
            </p:nvSpPr>
            <p:spPr>
              <a:xfrm flipV="1">
                <a:off x="3059082" y="5908837"/>
                <a:ext cx="4085157" cy="4019550"/>
              </a:xfrm>
              <a:prstGeom prst="arc">
                <a:avLst>
                  <a:gd name="adj1" fmla="val 19031380"/>
                  <a:gd name="adj2" fmla="val 0"/>
                </a:avLst>
              </a:prstGeom>
              <a:ln>
                <a:solidFill>
                  <a:schemeClr val="bg1">
                    <a:lumMod val="75000"/>
                  </a:schemeClr>
                </a:solidFill>
                <a:prstDash val="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9" name="Oval 48"/>
              <p:cNvSpPr/>
              <p:nvPr/>
            </p:nvSpPr>
            <p:spPr>
              <a:xfrm>
                <a:off x="6440767" y="9250671"/>
                <a:ext cx="214661" cy="214661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45" name="Group 44"/>
            <p:cNvGrpSpPr/>
            <p:nvPr/>
          </p:nvGrpSpPr>
          <p:grpSpPr>
            <a:xfrm>
              <a:off x="14551031" y="10681895"/>
              <a:ext cx="4588084" cy="1538883"/>
              <a:chOff x="3894839" y="10606073"/>
              <a:chExt cx="4588084" cy="1538883"/>
            </a:xfrm>
          </p:grpSpPr>
          <p:sp>
            <p:nvSpPr>
              <p:cNvPr id="46" name="TextBox 45"/>
              <p:cNvSpPr txBox="1"/>
              <p:nvPr/>
            </p:nvSpPr>
            <p:spPr>
              <a:xfrm>
                <a:off x="3894839" y="10606073"/>
                <a:ext cx="4588084" cy="52322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/>
                <a:r>
                  <a:rPr lang="fa-IR" sz="2800" b="1" dirty="0">
                    <a:solidFill>
                      <a:schemeClr val="accent1">
                        <a:lumMod val="50000"/>
                      </a:schemeClr>
                    </a:solidFill>
                    <a:effectLst>
                      <a:glow>
                        <a:srgbClr val="FF3399">
                          <a:alpha val="24000"/>
                        </a:srgbClr>
                      </a:glow>
                    </a:effectLst>
                    <a:latin typeface="Shabnam" panose="020B0603030804020204" pitchFamily="34" charset="-78"/>
                    <a:cs typeface="Shabnam" panose="020B0603030804020204" pitchFamily="34" charset="-78"/>
                  </a:rPr>
                  <a:t>تیتر عنوان را بنویسید</a:t>
                </a:r>
                <a:endParaRPr lang="en-US" sz="2800" b="1" dirty="0">
                  <a:solidFill>
                    <a:schemeClr val="accent1">
                      <a:lumMod val="50000"/>
                    </a:schemeClr>
                  </a:solidFill>
                  <a:effectLst>
                    <a:glow>
                      <a:srgbClr val="FF3399">
                        <a:alpha val="24000"/>
                      </a:srgbClr>
                    </a:glow>
                  </a:effectLst>
                  <a:latin typeface="Shabnam" panose="020B0603030804020204" pitchFamily="34" charset="-78"/>
                  <a:cs typeface="Shabnam" panose="020B0603030804020204" pitchFamily="34" charset="-78"/>
                </a:endParaRPr>
              </a:p>
            </p:txBody>
          </p:sp>
          <p:sp>
            <p:nvSpPr>
              <p:cNvPr id="47" name="TextBox 46"/>
              <p:cNvSpPr txBox="1"/>
              <p:nvPr/>
            </p:nvSpPr>
            <p:spPr>
              <a:xfrm>
                <a:off x="3894839" y="11129293"/>
                <a:ext cx="3884612" cy="101566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 rtl="1">
                  <a:lnSpc>
                    <a:spcPct val="150000"/>
                  </a:lnSpc>
                </a:pPr>
                <a:r>
                  <a:rPr lang="fa-IR" sz="2000" dirty="0">
                    <a:solidFill>
                      <a:srgbClr val="16191F"/>
                    </a:solidFill>
                    <a:latin typeface="Vazir" panose="020B0603030804020204" pitchFamily="34" charset="-78"/>
                    <a:cs typeface="Vazir" panose="020B0603030804020204" pitchFamily="34" charset="-78"/>
                  </a:rPr>
                  <a:t>فروشگاه مینارو ارائه دهنده انواع فایل های کاربردی</a:t>
                </a:r>
                <a:endParaRPr lang="en-US" sz="1800" b="1" dirty="0">
                  <a:solidFill>
                    <a:schemeClr val="bg1">
                      <a:lumMod val="65000"/>
                    </a:schemeClr>
                  </a:solidFill>
                  <a:effectLst>
                    <a:glow>
                      <a:srgbClr val="FF3399">
                        <a:alpha val="24000"/>
                      </a:srgbClr>
                    </a:glow>
                  </a:effectLst>
                  <a:latin typeface="Lato" panose="020F0502020204030203" pitchFamily="34" charset="0"/>
                </a:endParaRPr>
              </a:p>
            </p:txBody>
          </p:sp>
        </p:grpSp>
      </p:grpSp>
      <p:sp>
        <p:nvSpPr>
          <p:cNvPr id="50" name="TextBox 49"/>
          <p:cNvSpPr txBox="1"/>
          <p:nvPr/>
        </p:nvSpPr>
        <p:spPr>
          <a:xfrm>
            <a:off x="17560361" y="7558483"/>
            <a:ext cx="5685080" cy="247760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>
              <a:lnSpc>
                <a:spcPct val="200000"/>
              </a:lnSpc>
            </a:pPr>
            <a:r>
              <a:rPr lang="fa-IR" sz="2000" dirty="0">
                <a:solidFill>
                  <a:srgbClr val="16191F"/>
                </a:solidFill>
                <a:latin typeface="Vazir" panose="020B0603030804020204" pitchFamily="34" charset="-78"/>
                <a:cs typeface="Vazir" panose="020B0603030804020204" pitchFamily="34" charset="-78"/>
              </a:rPr>
              <a:t>فروشگاه مینارو ارائه دهنده انواع فایل های کاربردی با بهترین کیفیت این متن تست می باشد</a:t>
            </a:r>
            <a:r>
              <a:rPr lang="en-US" sz="2000" dirty="0">
                <a:solidFill>
                  <a:srgbClr val="16191F"/>
                </a:solidFill>
                <a:latin typeface="Vazir" panose="020B0603030804020204" pitchFamily="34" charset="-78"/>
                <a:cs typeface="Vazir" panose="020B0603030804020204" pitchFamily="34" charset="-78"/>
              </a:rPr>
              <a:t> </a:t>
            </a:r>
            <a:r>
              <a:rPr lang="fa-IR" sz="2000" dirty="0">
                <a:solidFill>
                  <a:srgbClr val="16191F"/>
                </a:solidFill>
                <a:latin typeface="Vazir" panose="020B0603030804020204" pitchFamily="34" charset="-78"/>
                <a:cs typeface="Vazir" panose="020B0603030804020204" pitchFamily="34" charset="-78"/>
              </a:rPr>
              <a:t> که شما به راحتی میتوانید بعد از خرید فایل آن را به راحتی تغییر داده و متن دلخواه خود را در این قسمت جایگزین کنید.</a:t>
            </a:r>
            <a:endParaRPr lang="en-US" sz="1800" b="1" dirty="0">
              <a:solidFill>
                <a:schemeClr val="bg1">
                  <a:lumMod val="65000"/>
                </a:schemeClr>
              </a:solidFill>
              <a:effectLst>
                <a:glow>
                  <a:srgbClr val="FF3399">
                    <a:alpha val="24000"/>
                  </a:srgbClr>
                </a:glow>
              </a:effectLst>
              <a:latin typeface="Lato" panose="020F0502020204030203" pitchFamily="34" charset="0"/>
            </a:endParaRPr>
          </a:p>
        </p:txBody>
      </p:sp>
      <p:sp>
        <p:nvSpPr>
          <p:cNvPr id="51" name="TextBox 50"/>
          <p:cNvSpPr txBox="1"/>
          <p:nvPr/>
        </p:nvSpPr>
        <p:spPr>
          <a:xfrm>
            <a:off x="17560361" y="3595681"/>
            <a:ext cx="4588084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a-IR" sz="2800" b="1" dirty="0">
                <a:solidFill>
                  <a:schemeClr val="accent1">
                    <a:lumMod val="50000"/>
                  </a:schemeClr>
                </a:solidFill>
                <a:effectLst>
                  <a:glow>
                    <a:srgbClr val="FF3399">
                      <a:alpha val="24000"/>
                    </a:srgbClr>
                  </a:glow>
                </a:effectLst>
                <a:latin typeface="Shabnam" panose="020B0603030804020204" pitchFamily="34" charset="-78"/>
                <a:cs typeface="Shabnam" panose="020B0603030804020204" pitchFamily="34" charset="-78"/>
              </a:rPr>
              <a:t>تیتر عنوان را بنویسید</a:t>
            </a:r>
            <a:endParaRPr lang="en-US" sz="2800" b="1" dirty="0">
              <a:solidFill>
                <a:schemeClr val="accent1">
                  <a:lumMod val="50000"/>
                </a:schemeClr>
              </a:solidFill>
              <a:effectLst>
                <a:glow>
                  <a:srgbClr val="FF3399">
                    <a:alpha val="24000"/>
                  </a:srgbClr>
                </a:glow>
              </a:effectLst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52" name="Rounded Rectangle 51"/>
          <p:cNvSpPr/>
          <p:nvPr/>
        </p:nvSpPr>
        <p:spPr>
          <a:xfrm>
            <a:off x="17560360" y="10974532"/>
            <a:ext cx="2570162" cy="623499"/>
          </a:xfrm>
          <a:prstGeom prst="roundRect">
            <a:avLst>
              <a:gd name="adj" fmla="val 50000"/>
            </a:avLst>
          </a:prstGeom>
          <a:solidFill>
            <a:schemeClr val="accent5"/>
          </a:solidFill>
          <a:ln>
            <a:noFill/>
          </a:ln>
          <a:effectLst>
            <a:outerShdw blurRad="444500" dist="114300" dir="5400000" algn="t" rotWithShape="0">
              <a:schemeClr val="accent5">
                <a:alpha val="71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a-IR" sz="2400" dirty="0">
                <a:latin typeface="Shabnam" panose="020B0603030804020204" pitchFamily="34" charset="-78"/>
                <a:cs typeface="Shabnam" panose="020B0603030804020204" pitchFamily="34" charset="-78"/>
              </a:rPr>
              <a:t>اطلاعات بیشتر</a:t>
            </a:r>
            <a:endParaRPr lang="en-US" sz="2400" dirty="0"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53" name="TextBox 52"/>
          <p:cNvSpPr txBox="1"/>
          <p:nvPr/>
        </p:nvSpPr>
        <p:spPr>
          <a:xfrm>
            <a:off x="17560360" y="4281987"/>
            <a:ext cx="5685081" cy="247760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>
              <a:lnSpc>
                <a:spcPct val="200000"/>
              </a:lnSpc>
            </a:pPr>
            <a:r>
              <a:rPr lang="fa-IR" sz="2000" dirty="0">
                <a:solidFill>
                  <a:srgbClr val="16191F"/>
                </a:solidFill>
                <a:latin typeface="Vazir" panose="020B0603030804020204" pitchFamily="34" charset="-78"/>
                <a:cs typeface="Vazir" panose="020B0603030804020204" pitchFamily="34" charset="-78"/>
              </a:rPr>
              <a:t>فروشگاه مینارو ارائه دهنده انواع فایل های کاربردی با بهترین کیفیت این متن تست می باشد</a:t>
            </a:r>
            <a:r>
              <a:rPr lang="en-US" sz="2000" dirty="0">
                <a:solidFill>
                  <a:srgbClr val="16191F"/>
                </a:solidFill>
                <a:latin typeface="Vazir" panose="020B0603030804020204" pitchFamily="34" charset="-78"/>
                <a:cs typeface="Vazir" panose="020B0603030804020204" pitchFamily="34" charset="-78"/>
              </a:rPr>
              <a:t> </a:t>
            </a:r>
            <a:r>
              <a:rPr lang="fa-IR" sz="2000" dirty="0">
                <a:solidFill>
                  <a:srgbClr val="16191F"/>
                </a:solidFill>
                <a:latin typeface="Vazir" panose="020B0603030804020204" pitchFamily="34" charset="-78"/>
                <a:cs typeface="Vazir" panose="020B0603030804020204" pitchFamily="34" charset="-78"/>
              </a:rPr>
              <a:t> که شما به راحتی میتوانید بعد از خرید فایل آن را به راحتی تغییر داده و متن دلخواه خود را در این قسمت جایگزین کنید.</a:t>
            </a:r>
            <a:endParaRPr lang="en-US" sz="1800" b="1" dirty="0">
              <a:solidFill>
                <a:schemeClr val="bg1">
                  <a:lumMod val="65000"/>
                </a:schemeClr>
              </a:solidFill>
              <a:effectLst>
                <a:glow>
                  <a:srgbClr val="FF3399">
                    <a:alpha val="24000"/>
                  </a:srgbClr>
                </a:glow>
              </a:effectLst>
              <a:latin typeface="Lato" panose="020F0502020204030203" pitchFamily="34" charset="0"/>
            </a:endParaRPr>
          </a:p>
        </p:txBody>
      </p:sp>
      <p:sp>
        <p:nvSpPr>
          <p:cNvPr id="55" name="TextBox 54"/>
          <p:cNvSpPr txBox="1"/>
          <p:nvPr/>
        </p:nvSpPr>
        <p:spPr>
          <a:xfrm>
            <a:off x="-1" y="508608"/>
            <a:ext cx="24387175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a-IR" sz="9600" b="1" dirty="0">
                <a:effectLst>
                  <a:glow>
                    <a:srgbClr val="FF3399">
                      <a:alpha val="24000"/>
                    </a:srgbClr>
                  </a:glow>
                </a:effectLst>
                <a:latin typeface="Shabnam" panose="020B0603030804020204" pitchFamily="34" charset="-78"/>
                <a:cs typeface="Shabnam" panose="020B0603030804020204" pitchFamily="34" charset="-78"/>
              </a:rPr>
              <a:t>تیتر عنوان خود را وارد نمایید</a:t>
            </a:r>
            <a:endParaRPr lang="en-US" sz="9600" b="1" dirty="0">
              <a:solidFill>
                <a:srgbClr val="FF3399"/>
              </a:solidFill>
              <a:effectLst>
                <a:glow>
                  <a:srgbClr val="FF3399">
                    <a:alpha val="24000"/>
                  </a:srgbClr>
                </a:glow>
              </a:effectLst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56" name="TextBox 55"/>
          <p:cNvSpPr txBox="1"/>
          <p:nvPr/>
        </p:nvSpPr>
        <p:spPr>
          <a:xfrm>
            <a:off x="0" y="1912391"/>
            <a:ext cx="2438717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a-IR" sz="2400" dirty="0">
                <a:solidFill>
                  <a:srgbClr val="100F3D"/>
                </a:solidFill>
                <a:effectLst>
                  <a:glow>
                    <a:srgbClr val="FF3399">
                      <a:alpha val="24000"/>
                    </a:srgbClr>
                  </a:glow>
                </a:effectLst>
                <a:latin typeface="Vazir" panose="020B0603030804020204" pitchFamily="34" charset="-78"/>
                <a:cs typeface="Vazir" panose="020B0603030804020204" pitchFamily="34" charset="-78"/>
              </a:rPr>
              <a:t>زیر عنوان خود را در این قسمت بنویسید</a:t>
            </a:r>
            <a:endParaRPr lang="en-US" sz="2400" dirty="0">
              <a:solidFill>
                <a:srgbClr val="100F3D"/>
              </a:solidFill>
              <a:effectLst>
                <a:glow>
                  <a:srgbClr val="FF3399">
                    <a:alpha val="24000"/>
                  </a:srgbClr>
                </a:glow>
              </a:effectLst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  <p:sp>
        <p:nvSpPr>
          <p:cNvPr id="57" name="Freeform 56"/>
          <p:cNvSpPr/>
          <p:nvPr/>
        </p:nvSpPr>
        <p:spPr>
          <a:xfrm>
            <a:off x="11110578" y="5040769"/>
            <a:ext cx="451012" cy="410868"/>
          </a:xfrm>
          <a:custGeom>
            <a:avLst/>
            <a:gdLst/>
            <a:ahLst/>
            <a:cxnLst/>
            <a:rect l="l" t="t" r="r" b="b"/>
            <a:pathLst>
              <a:path w="170557" h="155376">
                <a:moveTo>
                  <a:pt x="61615" y="0"/>
                </a:moveTo>
                <a:lnTo>
                  <a:pt x="72331" y="10715"/>
                </a:lnTo>
                <a:lnTo>
                  <a:pt x="27236" y="55364"/>
                </a:lnTo>
                <a:lnTo>
                  <a:pt x="120551" y="55364"/>
                </a:lnTo>
                <a:cubicBezTo>
                  <a:pt x="134243" y="55364"/>
                  <a:pt x="146001" y="60275"/>
                  <a:pt x="155823" y="70098"/>
                </a:cubicBezTo>
                <a:cubicBezTo>
                  <a:pt x="165646" y="79921"/>
                  <a:pt x="170557" y="91678"/>
                  <a:pt x="170557" y="105370"/>
                </a:cubicBezTo>
                <a:lnTo>
                  <a:pt x="170557" y="155376"/>
                </a:lnTo>
                <a:lnTo>
                  <a:pt x="156270" y="155376"/>
                </a:lnTo>
                <a:lnTo>
                  <a:pt x="156270" y="105370"/>
                </a:lnTo>
                <a:cubicBezTo>
                  <a:pt x="156270" y="95547"/>
                  <a:pt x="152772" y="87139"/>
                  <a:pt x="145777" y="80144"/>
                </a:cubicBezTo>
                <a:cubicBezTo>
                  <a:pt x="138782" y="73149"/>
                  <a:pt x="130374" y="69651"/>
                  <a:pt x="120551" y="69651"/>
                </a:cubicBezTo>
                <a:lnTo>
                  <a:pt x="27236" y="69651"/>
                </a:lnTo>
                <a:lnTo>
                  <a:pt x="72331" y="114300"/>
                </a:lnTo>
                <a:lnTo>
                  <a:pt x="61615" y="125015"/>
                </a:lnTo>
                <a:lnTo>
                  <a:pt x="4465" y="67865"/>
                </a:lnTo>
                <a:lnTo>
                  <a:pt x="0" y="62508"/>
                </a:lnTo>
                <a:lnTo>
                  <a:pt x="4465" y="5715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endParaRPr lang="en-US" dirty="0"/>
          </a:p>
        </p:txBody>
      </p:sp>
      <p:sp>
        <p:nvSpPr>
          <p:cNvPr id="58" name="Freeform 57"/>
          <p:cNvSpPr/>
          <p:nvPr/>
        </p:nvSpPr>
        <p:spPr>
          <a:xfrm>
            <a:off x="11041500" y="9248057"/>
            <a:ext cx="491156" cy="491156"/>
          </a:xfrm>
          <a:custGeom>
            <a:avLst/>
            <a:gdLst/>
            <a:ahLst/>
            <a:cxnLst/>
            <a:rect l="l" t="t" r="r" b="b"/>
            <a:pathLst>
              <a:path w="185738" h="185738">
                <a:moveTo>
                  <a:pt x="92869" y="78582"/>
                </a:moveTo>
                <a:cubicBezTo>
                  <a:pt x="96739" y="78582"/>
                  <a:pt x="100087" y="79996"/>
                  <a:pt x="102915" y="82823"/>
                </a:cubicBezTo>
                <a:cubicBezTo>
                  <a:pt x="105743" y="85651"/>
                  <a:pt x="107157" y="89000"/>
                  <a:pt x="107157" y="92869"/>
                </a:cubicBezTo>
                <a:cubicBezTo>
                  <a:pt x="107157" y="96739"/>
                  <a:pt x="105743" y="100087"/>
                  <a:pt x="102915" y="102915"/>
                </a:cubicBezTo>
                <a:cubicBezTo>
                  <a:pt x="100087" y="105743"/>
                  <a:pt x="96739" y="107157"/>
                  <a:pt x="92869" y="107157"/>
                </a:cubicBezTo>
                <a:cubicBezTo>
                  <a:pt x="88999" y="107157"/>
                  <a:pt x="85651" y="105743"/>
                  <a:pt x="82823" y="102915"/>
                </a:cubicBezTo>
                <a:cubicBezTo>
                  <a:pt x="79995" y="100087"/>
                  <a:pt x="78581" y="96739"/>
                  <a:pt x="78581" y="92869"/>
                </a:cubicBezTo>
                <a:cubicBezTo>
                  <a:pt x="78581" y="89000"/>
                  <a:pt x="79995" y="85651"/>
                  <a:pt x="82823" y="82823"/>
                </a:cubicBezTo>
                <a:cubicBezTo>
                  <a:pt x="85651" y="79996"/>
                  <a:pt x="88999" y="78582"/>
                  <a:pt x="92869" y="78582"/>
                </a:cubicBezTo>
                <a:close/>
                <a:moveTo>
                  <a:pt x="92869" y="64294"/>
                </a:moveTo>
                <a:cubicBezTo>
                  <a:pt x="84832" y="64294"/>
                  <a:pt x="78061" y="67048"/>
                  <a:pt x="72554" y="72554"/>
                </a:cubicBezTo>
                <a:cubicBezTo>
                  <a:pt x="67047" y="78061"/>
                  <a:pt x="64294" y="84833"/>
                  <a:pt x="64294" y="92869"/>
                </a:cubicBezTo>
                <a:cubicBezTo>
                  <a:pt x="64294" y="100906"/>
                  <a:pt x="67047" y="107678"/>
                  <a:pt x="72554" y="113184"/>
                </a:cubicBezTo>
                <a:cubicBezTo>
                  <a:pt x="78061" y="118691"/>
                  <a:pt x="84832" y="121444"/>
                  <a:pt x="92869" y="121444"/>
                </a:cubicBezTo>
                <a:cubicBezTo>
                  <a:pt x="100906" y="121444"/>
                  <a:pt x="107677" y="118691"/>
                  <a:pt x="113184" y="113184"/>
                </a:cubicBezTo>
                <a:cubicBezTo>
                  <a:pt x="118691" y="107678"/>
                  <a:pt x="121444" y="100906"/>
                  <a:pt x="121444" y="92869"/>
                </a:cubicBezTo>
                <a:cubicBezTo>
                  <a:pt x="121444" y="84833"/>
                  <a:pt x="118691" y="78061"/>
                  <a:pt x="113184" y="72554"/>
                </a:cubicBezTo>
                <a:cubicBezTo>
                  <a:pt x="107677" y="67048"/>
                  <a:pt x="100906" y="64294"/>
                  <a:pt x="92869" y="64294"/>
                </a:cubicBezTo>
                <a:close/>
                <a:moveTo>
                  <a:pt x="92869" y="50007"/>
                </a:moveTo>
                <a:cubicBezTo>
                  <a:pt x="104775" y="50007"/>
                  <a:pt x="114896" y="54174"/>
                  <a:pt x="123230" y="62508"/>
                </a:cubicBezTo>
                <a:cubicBezTo>
                  <a:pt x="131564" y="70843"/>
                  <a:pt x="135731" y="80963"/>
                  <a:pt x="135731" y="92869"/>
                </a:cubicBezTo>
                <a:cubicBezTo>
                  <a:pt x="135731" y="104775"/>
                  <a:pt x="131564" y="114896"/>
                  <a:pt x="123230" y="123230"/>
                </a:cubicBezTo>
                <a:cubicBezTo>
                  <a:pt x="114896" y="131565"/>
                  <a:pt x="104775" y="135732"/>
                  <a:pt x="92869" y="135732"/>
                </a:cubicBezTo>
                <a:cubicBezTo>
                  <a:pt x="80963" y="135732"/>
                  <a:pt x="70842" y="131565"/>
                  <a:pt x="62508" y="123230"/>
                </a:cubicBezTo>
                <a:cubicBezTo>
                  <a:pt x="54174" y="114896"/>
                  <a:pt x="50007" y="104775"/>
                  <a:pt x="50007" y="92869"/>
                </a:cubicBezTo>
                <a:cubicBezTo>
                  <a:pt x="50007" y="80963"/>
                  <a:pt x="54174" y="70843"/>
                  <a:pt x="62508" y="62508"/>
                </a:cubicBezTo>
                <a:cubicBezTo>
                  <a:pt x="70842" y="54174"/>
                  <a:pt x="80963" y="50007"/>
                  <a:pt x="92869" y="50007"/>
                </a:cubicBezTo>
                <a:close/>
                <a:moveTo>
                  <a:pt x="92869" y="35719"/>
                </a:moveTo>
                <a:cubicBezTo>
                  <a:pt x="77093" y="35719"/>
                  <a:pt x="63624" y="41300"/>
                  <a:pt x="52462" y="52462"/>
                </a:cubicBezTo>
                <a:cubicBezTo>
                  <a:pt x="41300" y="63625"/>
                  <a:pt x="35719" y="77093"/>
                  <a:pt x="35719" y="92869"/>
                </a:cubicBezTo>
                <a:cubicBezTo>
                  <a:pt x="35719" y="108645"/>
                  <a:pt x="41300" y="122114"/>
                  <a:pt x="52462" y="133276"/>
                </a:cubicBezTo>
                <a:cubicBezTo>
                  <a:pt x="63624" y="144438"/>
                  <a:pt x="77093" y="150019"/>
                  <a:pt x="92869" y="150019"/>
                </a:cubicBezTo>
                <a:cubicBezTo>
                  <a:pt x="108645" y="150019"/>
                  <a:pt x="122114" y="144438"/>
                  <a:pt x="133276" y="133276"/>
                </a:cubicBezTo>
                <a:cubicBezTo>
                  <a:pt x="144438" y="122114"/>
                  <a:pt x="150019" y="108645"/>
                  <a:pt x="150019" y="92869"/>
                </a:cubicBezTo>
                <a:cubicBezTo>
                  <a:pt x="150019" y="77093"/>
                  <a:pt x="144438" y="63625"/>
                  <a:pt x="133276" y="52462"/>
                </a:cubicBezTo>
                <a:cubicBezTo>
                  <a:pt x="122114" y="41300"/>
                  <a:pt x="108645" y="35719"/>
                  <a:pt x="92869" y="35719"/>
                </a:cubicBezTo>
                <a:close/>
                <a:moveTo>
                  <a:pt x="92869" y="21432"/>
                </a:moveTo>
                <a:cubicBezTo>
                  <a:pt x="112514" y="21432"/>
                  <a:pt x="129332" y="28427"/>
                  <a:pt x="143322" y="42417"/>
                </a:cubicBezTo>
                <a:cubicBezTo>
                  <a:pt x="157312" y="56406"/>
                  <a:pt x="164307" y="73224"/>
                  <a:pt x="164307" y="92869"/>
                </a:cubicBezTo>
                <a:cubicBezTo>
                  <a:pt x="164307" y="112515"/>
                  <a:pt x="157312" y="129332"/>
                  <a:pt x="143322" y="143322"/>
                </a:cubicBezTo>
                <a:cubicBezTo>
                  <a:pt x="129332" y="157312"/>
                  <a:pt x="112514" y="164307"/>
                  <a:pt x="92869" y="164307"/>
                </a:cubicBezTo>
                <a:cubicBezTo>
                  <a:pt x="73224" y="164307"/>
                  <a:pt x="56406" y="157312"/>
                  <a:pt x="42416" y="143322"/>
                </a:cubicBezTo>
                <a:cubicBezTo>
                  <a:pt x="28426" y="129332"/>
                  <a:pt x="21431" y="112515"/>
                  <a:pt x="21431" y="92869"/>
                </a:cubicBezTo>
                <a:cubicBezTo>
                  <a:pt x="21431" y="73224"/>
                  <a:pt x="28426" y="56406"/>
                  <a:pt x="42416" y="42417"/>
                </a:cubicBezTo>
                <a:cubicBezTo>
                  <a:pt x="56406" y="28427"/>
                  <a:pt x="73224" y="21432"/>
                  <a:pt x="92869" y="21432"/>
                </a:cubicBezTo>
                <a:close/>
                <a:moveTo>
                  <a:pt x="92869" y="7144"/>
                </a:moveTo>
                <a:cubicBezTo>
                  <a:pt x="69057" y="7144"/>
                  <a:pt x="48816" y="15479"/>
                  <a:pt x="32147" y="32147"/>
                </a:cubicBezTo>
                <a:cubicBezTo>
                  <a:pt x="15478" y="48816"/>
                  <a:pt x="7144" y="69057"/>
                  <a:pt x="7144" y="92869"/>
                </a:cubicBezTo>
                <a:cubicBezTo>
                  <a:pt x="7144" y="116682"/>
                  <a:pt x="15478" y="136922"/>
                  <a:pt x="32147" y="153591"/>
                </a:cubicBezTo>
                <a:cubicBezTo>
                  <a:pt x="48816" y="170260"/>
                  <a:pt x="69057" y="178594"/>
                  <a:pt x="92869" y="178594"/>
                </a:cubicBezTo>
                <a:cubicBezTo>
                  <a:pt x="116681" y="178594"/>
                  <a:pt x="136922" y="170260"/>
                  <a:pt x="153591" y="153591"/>
                </a:cubicBezTo>
                <a:cubicBezTo>
                  <a:pt x="170260" y="136922"/>
                  <a:pt x="178594" y="116682"/>
                  <a:pt x="178594" y="92869"/>
                </a:cubicBezTo>
                <a:cubicBezTo>
                  <a:pt x="178594" y="69057"/>
                  <a:pt x="170260" y="48816"/>
                  <a:pt x="153591" y="32147"/>
                </a:cubicBezTo>
                <a:cubicBezTo>
                  <a:pt x="136922" y="15479"/>
                  <a:pt x="116681" y="7144"/>
                  <a:pt x="92869" y="7144"/>
                </a:cubicBezTo>
                <a:close/>
                <a:moveTo>
                  <a:pt x="92869" y="0"/>
                </a:moveTo>
                <a:cubicBezTo>
                  <a:pt x="118467" y="0"/>
                  <a:pt x="140345" y="9079"/>
                  <a:pt x="158502" y="27236"/>
                </a:cubicBezTo>
                <a:cubicBezTo>
                  <a:pt x="176659" y="45393"/>
                  <a:pt x="185738" y="67271"/>
                  <a:pt x="185738" y="92869"/>
                </a:cubicBezTo>
                <a:cubicBezTo>
                  <a:pt x="185738" y="118468"/>
                  <a:pt x="176659" y="140345"/>
                  <a:pt x="158502" y="158502"/>
                </a:cubicBezTo>
                <a:cubicBezTo>
                  <a:pt x="140345" y="176659"/>
                  <a:pt x="118467" y="185738"/>
                  <a:pt x="92869" y="185738"/>
                </a:cubicBezTo>
                <a:cubicBezTo>
                  <a:pt x="67271" y="185738"/>
                  <a:pt x="45393" y="176659"/>
                  <a:pt x="27236" y="158502"/>
                </a:cubicBezTo>
                <a:cubicBezTo>
                  <a:pt x="9079" y="140345"/>
                  <a:pt x="0" y="118468"/>
                  <a:pt x="0" y="92869"/>
                </a:cubicBezTo>
                <a:cubicBezTo>
                  <a:pt x="0" y="67271"/>
                  <a:pt x="9079" y="45393"/>
                  <a:pt x="27236" y="27236"/>
                </a:cubicBezTo>
                <a:cubicBezTo>
                  <a:pt x="45393" y="9079"/>
                  <a:pt x="67271" y="0"/>
                  <a:pt x="92869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endParaRPr lang="en-US" dirty="0"/>
          </a:p>
        </p:txBody>
      </p:sp>
      <p:sp>
        <p:nvSpPr>
          <p:cNvPr id="59" name="Freeform 58"/>
          <p:cNvSpPr/>
          <p:nvPr/>
        </p:nvSpPr>
        <p:spPr>
          <a:xfrm>
            <a:off x="6758134" y="9203953"/>
            <a:ext cx="604498" cy="415591"/>
          </a:xfrm>
          <a:custGeom>
            <a:avLst/>
            <a:gdLst/>
            <a:ahLst/>
            <a:cxnLst/>
            <a:rect l="l" t="t" r="r" b="b"/>
            <a:pathLst>
              <a:path w="228600" h="157162">
                <a:moveTo>
                  <a:pt x="107156" y="50006"/>
                </a:moveTo>
                <a:lnTo>
                  <a:pt x="121444" y="50006"/>
                </a:lnTo>
                <a:lnTo>
                  <a:pt x="121444" y="96887"/>
                </a:lnTo>
                <a:lnTo>
                  <a:pt x="137517" y="80367"/>
                </a:lnTo>
                <a:lnTo>
                  <a:pt x="148233" y="91083"/>
                </a:lnTo>
                <a:lnTo>
                  <a:pt x="119658" y="119658"/>
                </a:lnTo>
                <a:lnTo>
                  <a:pt x="114300" y="124123"/>
                </a:lnTo>
                <a:lnTo>
                  <a:pt x="108942" y="119658"/>
                </a:lnTo>
                <a:lnTo>
                  <a:pt x="80367" y="91083"/>
                </a:lnTo>
                <a:lnTo>
                  <a:pt x="91083" y="80367"/>
                </a:lnTo>
                <a:lnTo>
                  <a:pt x="107156" y="96887"/>
                </a:lnTo>
                <a:close/>
                <a:moveTo>
                  <a:pt x="114300" y="14287"/>
                </a:moveTo>
                <a:cubicBezTo>
                  <a:pt x="102394" y="14287"/>
                  <a:pt x="92274" y="18455"/>
                  <a:pt x="83939" y="26789"/>
                </a:cubicBezTo>
                <a:cubicBezTo>
                  <a:pt x="75605" y="35123"/>
                  <a:pt x="71438" y="45244"/>
                  <a:pt x="71438" y="57150"/>
                </a:cubicBezTo>
                <a:lnTo>
                  <a:pt x="71438" y="64294"/>
                </a:lnTo>
                <a:lnTo>
                  <a:pt x="64294" y="64294"/>
                </a:lnTo>
                <a:cubicBezTo>
                  <a:pt x="59234" y="64294"/>
                  <a:pt x="54769" y="65856"/>
                  <a:pt x="50899" y="68982"/>
                </a:cubicBezTo>
                <a:cubicBezTo>
                  <a:pt x="47030" y="72107"/>
                  <a:pt x="44500" y="76051"/>
                  <a:pt x="43309" y="80814"/>
                </a:cubicBezTo>
                <a:lnTo>
                  <a:pt x="42416" y="85725"/>
                </a:lnTo>
                <a:lnTo>
                  <a:pt x="37505" y="86618"/>
                </a:lnTo>
                <a:cubicBezTo>
                  <a:pt x="30956" y="87511"/>
                  <a:pt x="25450" y="90562"/>
                  <a:pt x="20985" y="95771"/>
                </a:cubicBezTo>
                <a:cubicBezTo>
                  <a:pt x="16520" y="100980"/>
                  <a:pt x="14288" y="107156"/>
                  <a:pt x="14288" y="114300"/>
                </a:cubicBezTo>
                <a:cubicBezTo>
                  <a:pt x="14288" y="122337"/>
                  <a:pt x="17041" y="129108"/>
                  <a:pt x="22548" y="134615"/>
                </a:cubicBezTo>
                <a:cubicBezTo>
                  <a:pt x="28054" y="140122"/>
                  <a:pt x="34826" y="142875"/>
                  <a:pt x="42863" y="142875"/>
                </a:cubicBezTo>
                <a:lnTo>
                  <a:pt x="185738" y="142875"/>
                </a:lnTo>
                <a:cubicBezTo>
                  <a:pt x="193774" y="142875"/>
                  <a:pt x="200546" y="140122"/>
                  <a:pt x="206053" y="134615"/>
                </a:cubicBezTo>
                <a:cubicBezTo>
                  <a:pt x="211559" y="129108"/>
                  <a:pt x="214313" y="122337"/>
                  <a:pt x="214313" y="114300"/>
                </a:cubicBezTo>
                <a:cubicBezTo>
                  <a:pt x="214313" y="104775"/>
                  <a:pt x="210443" y="97185"/>
                  <a:pt x="202704" y="91529"/>
                </a:cubicBezTo>
                <a:lnTo>
                  <a:pt x="200025" y="89297"/>
                </a:lnTo>
                <a:lnTo>
                  <a:pt x="200025" y="85725"/>
                </a:lnTo>
                <a:cubicBezTo>
                  <a:pt x="200025" y="75902"/>
                  <a:pt x="196528" y="67494"/>
                  <a:pt x="189533" y="60499"/>
                </a:cubicBezTo>
                <a:cubicBezTo>
                  <a:pt x="182538" y="53504"/>
                  <a:pt x="174129" y="50006"/>
                  <a:pt x="164306" y="50006"/>
                </a:cubicBezTo>
                <a:lnTo>
                  <a:pt x="162074" y="50006"/>
                </a:lnTo>
                <a:lnTo>
                  <a:pt x="157163" y="50006"/>
                </a:lnTo>
                <a:lnTo>
                  <a:pt x="155377" y="44648"/>
                </a:lnTo>
                <a:cubicBezTo>
                  <a:pt x="152698" y="35719"/>
                  <a:pt x="147638" y="28426"/>
                  <a:pt x="140196" y="22771"/>
                </a:cubicBezTo>
                <a:cubicBezTo>
                  <a:pt x="132755" y="17115"/>
                  <a:pt x="124123" y="14287"/>
                  <a:pt x="114300" y="14287"/>
                </a:cubicBezTo>
                <a:close/>
                <a:moveTo>
                  <a:pt x="114300" y="0"/>
                </a:moveTo>
                <a:cubicBezTo>
                  <a:pt x="126206" y="0"/>
                  <a:pt x="136848" y="3349"/>
                  <a:pt x="146224" y="10046"/>
                </a:cubicBezTo>
                <a:cubicBezTo>
                  <a:pt x="155600" y="16743"/>
                  <a:pt x="162520" y="25450"/>
                  <a:pt x="166985" y="36165"/>
                </a:cubicBezTo>
                <a:cubicBezTo>
                  <a:pt x="179487" y="36761"/>
                  <a:pt x="190202" y="41523"/>
                  <a:pt x="199132" y="50453"/>
                </a:cubicBezTo>
                <a:cubicBezTo>
                  <a:pt x="208062" y="59382"/>
                  <a:pt x="212824" y="70098"/>
                  <a:pt x="213420" y="82600"/>
                </a:cubicBezTo>
                <a:cubicBezTo>
                  <a:pt x="223540" y="91529"/>
                  <a:pt x="228600" y="102096"/>
                  <a:pt x="228600" y="114300"/>
                </a:cubicBezTo>
                <a:cubicBezTo>
                  <a:pt x="228600" y="126206"/>
                  <a:pt x="224433" y="136327"/>
                  <a:pt x="216099" y="144661"/>
                </a:cubicBezTo>
                <a:cubicBezTo>
                  <a:pt x="207764" y="152995"/>
                  <a:pt x="197644" y="157162"/>
                  <a:pt x="185738" y="157162"/>
                </a:cubicBezTo>
                <a:lnTo>
                  <a:pt x="42863" y="157162"/>
                </a:lnTo>
                <a:cubicBezTo>
                  <a:pt x="30956" y="157162"/>
                  <a:pt x="20836" y="152995"/>
                  <a:pt x="12502" y="144661"/>
                </a:cubicBezTo>
                <a:cubicBezTo>
                  <a:pt x="4167" y="136327"/>
                  <a:pt x="0" y="126206"/>
                  <a:pt x="0" y="114300"/>
                </a:cubicBezTo>
                <a:cubicBezTo>
                  <a:pt x="0" y="104775"/>
                  <a:pt x="2902" y="96292"/>
                  <a:pt x="8707" y="88850"/>
                </a:cubicBezTo>
                <a:cubicBezTo>
                  <a:pt x="14511" y="81409"/>
                  <a:pt x="22027" y="76498"/>
                  <a:pt x="31254" y="74116"/>
                </a:cubicBezTo>
                <a:cubicBezTo>
                  <a:pt x="33338" y="67866"/>
                  <a:pt x="36761" y="62731"/>
                  <a:pt x="41523" y="58713"/>
                </a:cubicBezTo>
                <a:cubicBezTo>
                  <a:pt x="46286" y="54694"/>
                  <a:pt x="51941" y="52090"/>
                  <a:pt x="58490" y="50899"/>
                </a:cubicBezTo>
                <a:cubicBezTo>
                  <a:pt x="60276" y="36612"/>
                  <a:pt x="66377" y="24557"/>
                  <a:pt x="76795" y="14734"/>
                </a:cubicBezTo>
                <a:cubicBezTo>
                  <a:pt x="87213" y="4911"/>
                  <a:pt x="99715" y="0"/>
                  <a:pt x="11430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endParaRPr lang="en-US" dirty="0"/>
          </a:p>
        </p:txBody>
      </p:sp>
      <p:sp>
        <p:nvSpPr>
          <p:cNvPr id="60" name="Freeform 59"/>
          <p:cNvSpPr/>
          <p:nvPr/>
        </p:nvSpPr>
        <p:spPr>
          <a:xfrm>
            <a:off x="6975249" y="5037778"/>
            <a:ext cx="377811" cy="415591"/>
          </a:xfrm>
          <a:custGeom>
            <a:avLst/>
            <a:gdLst/>
            <a:ahLst/>
            <a:cxnLst/>
            <a:rect l="l" t="t" r="r" b="b"/>
            <a:pathLst>
              <a:path w="142875" h="157162">
                <a:moveTo>
                  <a:pt x="71437" y="14287"/>
                </a:moveTo>
                <a:cubicBezTo>
                  <a:pt x="61615" y="14287"/>
                  <a:pt x="53206" y="17785"/>
                  <a:pt x="46211" y="24780"/>
                </a:cubicBezTo>
                <a:cubicBezTo>
                  <a:pt x="39216" y="31775"/>
                  <a:pt x="35719" y="40184"/>
                  <a:pt x="35719" y="50006"/>
                </a:cubicBezTo>
                <a:cubicBezTo>
                  <a:pt x="35719" y="59829"/>
                  <a:pt x="39216" y="68238"/>
                  <a:pt x="46211" y="75233"/>
                </a:cubicBezTo>
                <a:cubicBezTo>
                  <a:pt x="53206" y="82228"/>
                  <a:pt x="61615" y="85725"/>
                  <a:pt x="71437" y="85725"/>
                </a:cubicBezTo>
                <a:cubicBezTo>
                  <a:pt x="81260" y="85725"/>
                  <a:pt x="89669" y="82228"/>
                  <a:pt x="96664" y="75233"/>
                </a:cubicBezTo>
                <a:cubicBezTo>
                  <a:pt x="103659" y="68238"/>
                  <a:pt x="107156" y="59829"/>
                  <a:pt x="107156" y="50006"/>
                </a:cubicBezTo>
                <a:cubicBezTo>
                  <a:pt x="107156" y="40184"/>
                  <a:pt x="103659" y="31775"/>
                  <a:pt x="96664" y="24780"/>
                </a:cubicBezTo>
                <a:cubicBezTo>
                  <a:pt x="89669" y="17785"/>
                  <a:pt x="81260" y="14287"/>
                  <a:pt x="71437" y="14287"/>
                </a:cubicBezTo>
                <a:close/>
                <a:moveTo>
                  <a:pt x="71437" y="0"/>
                </a:moveTo>
                <a:cubicBezTo>
                  <a:pt x="85130" y="0"/>
                  <a:pt x="96887" y="4911"/>
                  <a:pt x="106710" y="14734"/>
                </a:cubicBezTo>
                <a:cubicBezTo>
                  <a:pt x="116532" y="24557"/>
                  <a:pt x="121444" y="36314"/>
                  <a:pt x="121444" y="50006"/>
                </a:cubicBezTo>
                <a:cubicBezTo>
                  <a:pt x="121444" y="58341"/>
                  <a:pt x="119434" y="66229"/>
                  <a:pt x="115416" y="73670"/>
                </a:cubicBezTo>
                <a:cubicBezTo>
                  <a:pt x="111398" y="81111"/>
                  <a:pt x="105966" y="87064"/>
                  <a:pt x="99119" y="91529"/>
                </a:cubicBezTo>
                <a:cubicBezTo>
                  <a:pt x="112216" y="97185"/>
                  <a:pt x="122783" y="105891"/>
                  <a:pt x="130820" y="117649"/>
                </a:cubicBezTo>
                <a:cubicBezTo>
                  <a:pt x="138857" y="129406"/>
                  <a:pt x="142875" y="142577"/>
                  <a:pt x="142875" y="157162"/>
                </a:cubicBezTo>
                <a:lnTo>
                  <a:pt x="128587" y="157162"/>
                </a:lnTo>
                <a:cubicBezTo>
                  <a:pt x="128587" y="141387"/>
                  <a:pt x="123006" y="127918"/>
                  <a:pt x="111844" y="116756"/>
                </a:cubicBezTo>
                <a:cubicBezTo>
                  <a:pt x="100682" y="105594"/>
                  <a:pt x="87213" y="100012"/>
                  <a:pt x="71437" y="100012"/>
                </a:cubicBezTo>
                <a:cubicBezTo>
                  <a:pt x="55662" y="100012"/>
                  <a:pt x="42193" y="105594"/>
                  <a:pt x="31031" y="116756"/>
                </a:cubicBezTo>
                <a:cubicBezTo>
                  <a:pt x="19868" y="127918"/>
                  <a:pt x="14287" y="141387"/>
                  <a:pt x="14287" y="157162"/>
                </a:cubicBezTo>
                <a:lnTo>
                  <a:pt x="0" y="157162"/>
                </a:lnTo>
                <a:cubicBezTo>
                  <a:pt x="0" y="142577"/>
                  <a:pt x="4018" y="129406"/>
                  <a:pt x="12055" y="117649"/>
                </a:cubicBezTo>
                <a:cubicBezTo>
                  <a:pt x="20092" y="105891"/>
                  <a:pt x="30658" y="97185"/>
                  <a:pt x="43755" y="91529"/>
                </a:cubicBezTo>
                <a:cubicBezTo>
                  <a:pt x="36909" y="87064"/>
                  <a:pt x="31477" y="81111"/>
                  <a:pt x="27459" y="73670"/>
                </a:cubicBezTo>
                <a:cubicBezTo>
                  <a:pt x="23440" y="66229"/>
                  <a:pt x="21431" y="58341"/>
                  <a:pt x="21431" y="50006"/>
                </a:cubicBezTo>
                <a:cubicBezTo>
                  <a:pt x="21431" y="36314"/>
                  <a:pt x="26342" y="24557"/>
                  <a:pt x="36165" y="14734"/>
                </a:cubicBezTo>
                <a:cubicBezTo>
                  <a:pt x="45988" y="4911"/>
                  <a:pt x="57745" y="0"/>
                  <a:pt x="7143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218415201"/>
      </p:ext>
    </p:extLst>
  </p:cSld>
  <p:clrMapOvr>
    <a:masterClrMapping/>
  </p:clrMapOvr>
  <p:transition spd="med">
    <p:pull dir="u"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7" dur="500"/>
                                            <p:tgtEl>
                                              <p:spTgt spid="2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0" dur="500"/>
                                            <p:tgtEl>
                                              <p:spTgt spid="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" presetID="22" presetClass="entr" presetSubtype="8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3" dur="500"/>
                                            <p:tgtEl>
                                              <p:spTgt spid="1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6" dur="500"/>
                                            <p:tgtEl>
                                              <p:spTgt spid="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" presetID="22" presetClass="entr" presetSubtype="2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19" dur="500"/>
                                            <p:tgtEl>
                                              <p:spTgt spid="4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2" dur="500"/>
                                            <p:tgtEl>
                                              <p:spTgt spid="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3" presetID="22" presetClass="entr" presetSubtype="2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25" dur="500"/>
                                            <p:tgtEl>
                                              <p:spTgt spid="2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6" presetID="10" presetClass="entr" presetSubtype="0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8" dur="500"/>
                                            <p:tgtEl>
                                              <p:spTgt spid="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9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1" dur="500"/>
                                            <p:tgtEl>
                                              <p:spTgt spid="5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2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4" dur="500"/>
                                            <p:tgtEl>
                                              <p:spTgt spid="5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5" presetID="2" presetClass="entr" presetSubtype="4" fill="hold" grpId="0" nodeType="withEffect" p14:presetBounceEnd="86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86000">
                                          <p:cBhvr additive="base">
                                            <p:cTn id="37" dur="1250" fill="hold"/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86000">
                                          <p:cBhvr additive="base">
                                            <p:cTn id="38" dur="1250" fill="hold"/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9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1" dur="500"/>
                                            <p:tgtEl>
                                              <p:spTgt spid="5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2" presetID="2" presetClass="entr" presetSubtype="8" fill="hold" grpId="0" nodeType="withEffect" p14:presetBounceEnd="83000">
                                      <p:stCondLst>
                                        <p:cond delay="0"/>
                                      </p:stCondLst>
                                      <p:iterate type="wd">
                                        <p:tmPct val="4000"/>
                                      </p:iterate>
                                      <p:childTnLst>
                                        <p:set>
                                          <p:cBhvr>
                                            <p:cTn id="4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83000">
                                          <p:cBhvr additive="base">
                                            <p:cTn id="44" dur="1750" fill="hold"/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83000">
                                          <p:cBhvr additive="base">
                                            <p:cTn id="45" dur="1750" fill="hold"/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6" grpId="0" animBg="1"/>
          <p:bldP spid="7" grpId="0" animBg="1"/>
          <p:bldP spid="8" grpId="0" animBg="1"/>
          <p:bldP spid="9" grpId="0" animBg="1"/>
          <p:bldP spid="50" grpId="0"/>
          <p:bldP spid="51" grpId="0"/>
          <p:bldP spid="52" grpId="0" animBg="1"/>
          <p:bldP spid="53" grpId="0"/>
          <p:bldP spid="55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7" dur="500"/>
                                            <p:tgtEl>
                                              <p:spTgt spid="2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0" dur="500"/>
                                            <p:tgtEl>
                                              <p:spTgt spid="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" presetID="22" presetClass="entr" presetSubtype="8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3" dur="500"/>
                                            <p:tgtEl>
                                              <p:spTgt spid="1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6" dur="500"/>
                                            <p:tgtEl>
                                              <p:spTgt spid="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" presetID="22" presetClass="entr" presetSubtype="2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19" dur="500"/>
                                            <p:tgtEl>
                                              <p:spTgt spid="4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2" dur="500"/>
                                            <p:tgtEl>
                                              <p:spTgt spid="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3" presetID="22" presetClass="entr" presetSubtype="2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25" dur="500"/>
                                            <p:tgtEl>
                                              <p:spTgt spid="2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6" presetID="10" presetClass="entr" presetSubtype="0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8" dur="500"/>
                                            <p:tgtEl>
                                              <p:spTgt spid="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9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1" dur="500"/>
                                            <p:tgtEl>
                                              <p:spTgt spid="5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2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4" dur="500"/>
                                            <p:tgtEl>
                                              <p:spTgt spid="5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5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7" dur="1250" fill="hold"/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8" dur="1250" fill="hold"/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9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1" dur="500"/>
                                            <p:tgtEl>
                                              <p:spTgt spid="5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2" presetID="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iterate type="wd">
                                        <p:tmPct val="4000"/>
                                      </p:iterate>
                                      <p:childTnLst>
                                        <p:set>
                                          <p:cBhvr>
                                            <p:cTn id="4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4" dur="1750" fill="hold"/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5" dur="1750" fill="hold"/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6" grpId="0" animBg="1"/>
          <p:bldP spid="7" grpId="0" animBg="1"/>
          <p:bldP spid="8" grpId="0" animBg="1"/>
          <p:bldP spid="9" grpId="0" animBg="1"/>
          <p:bldP spid="50" grpId="0"/>
          <p:bldP spid="51" grpId="0"/>
          <p:bldP spid="52" grpId="0" animBg="1"/>
          <p:bldP spid="53" grpId="0"/>
          <p:bldP spid="55" grpId="0"/>
        </p:bldLst>
      </p:timing>
    </mc:Fallback>
  </mc:AlternateContent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" name="Freeform 53"/>
          <p:cNvSpPr>
            <a:spLocks noEditPoints="1"/>
          </p:cNvSpPr>
          <p:nvPr/>
        </p:nvSpPr>
        <p:spPr bwMode="auto">
          <a:xfrm>
            <a:off x="-158891" y="508608"/>
            <a:ext cx="13915505" cy="13904412"/>
          </a:xfrm>
          <a:custGeom>
            <a:avLst/>
            <a:gdLst>
              <a:gd name="T0" fmla="*/ 467 w 467"/>
              <a:gd name="T1" fmla="*/ 232 h 467"/>
              <a:gd name="T2" fmla="*/ 425 w 467"/>
              <a:gd name="T3" fmla="*/ 195 h 467"/>
              <a:gd name="T4" fmla="*/ 449 w 467"/>
              <a:gd name="T5" fmla="*/ 144 h 467"/>
              <a:gd name="T6" fmla="*/ 396 w 467"/>
              <a:gd name="T7" fmla="*/ 126 h 467"/>
              <a:gd name="T8" fmla="*/ 397 w 467"/>
              <a:gd name="T9" fmla="*/ 67 h 467"/>
              <a:gd name="T10" fmla="*/ 341 w 467"/>
              <a:gd name="T11" fmla="*/ 71 h 467"/>
              <a:gd name="T12" fmla="*/ 323 w 467"/>
              <a:gd name="T13" fmla="*/ 18 h 467"/>
              <a:gd name="T14" fmla="*/ 272 w 467"/>
              <a:gd name="T15" fmla="*/ 42 h 467"/>
              <a:gd name="T16" fmla="*/ 232 w 467"/>
              <a:gd name="T17" fmla="*/ 0 h 467"/>
              <a:gd name="T18" fmla="*/ 195 w 467"/>
              <a:gd name="T19" fmla="*/ 42 h 467"/>
              <a:gd name="T20" fmla="*/ 144 w 467"/>
              <a:gd name="T21" fmla="*/ 17 h 467"/>
              <a:gd name="T22" fmla="*/ 126 w 467"/>
              <a:gd name="T23" fmla="*/ 71 h 467"/>
              <a:gd name="T24" fmla="*/ 68 w 467"/>
              <a:gd name="T25" fmla="*/ 69 h 467"/>
              <a:gd name="T26" fmla="*/ 71 w 467"/>
              <a:gd name="T27" fmla="*/ 125 h 467"/>
              <a:gd name="T28" fmla="*/ 18 w 467"/>
              <a:gd name="T29" fmla="*/ 144 h 467"/>
              <a:gd name="T30" fmla="*/ 42 w 467"/>
              <a:gd name="T31" fmla="*/ 194 h 467"/>
              <a:gd name="T32" fmla="*/ 0 w 467"/>
              <a:gd name="T33" fmla="*/ 235 h 467"/>
              <a:gd name="T34" fmla="*/ 42 w 467"/>
              <a:gd name="T35" fmla="*/ 272 h 467"/>
              <a:gd name="T36" fmla="*/ 17 w 467"/>
              <a:gd name="T37" fmla="*/ 323 h 467"/>
              <a:gd name="T38" fmla="*/ 71 w 467"/>
              <a:gd name="T39" fmla="*/ 341 h 467"/>
              <a:gd name="T40" fmla="*/ 70 w 467"/>
              <a:gd name="T41" fmla="*/ 399 h 467"/>
              <a:gd name="T42" fmla="*/ 126 w 467"/>
              <a:gd name="T43" fmla="*/ 396 h 467"/>
              <a:gd name="T44" fmla="*/ 144 w 467"/>
              <a:gd name="T45" fmla="*/ 449 h 467"/>
              <a:gd name="T46" fmla="*/ 195 w 467"/>
              <a:gd name="T47" fmla="*/ 424 h 467"/>
              <a:gd name="T48" fmla="*/ 235 w 467"/>
              <a:gd name="T49" fmla="*/ 467 h 467"/>
              <a:gd name="T50" fmla="*/ 272 w 467"/>
              <a:gd name="T51" fmla="*/ 424 h 467"/>
              <a:gd name="T52" fmla="*/ 323 w 467"/>
              <a:gd name="T53" fmla="*/ 449 h 467"/>
              <a:gd name="T54" fmla="*/ 341 w 467"/>
              <a:gd name="T55" fmla="*/ 396 h 467"/>
              <a:gd name="T56" fmla="*/ 399 w 467"/>
              <a:gd name="T57" fmla="*/ 397 h 467"/>
              <a:gd name="T58" fmla="*/ 396 w 467"/>
              <a:gd name="T59" fmla="*/ 341 h 467"/>
              <a:gd name="T60" fmla="*/ 449 w 467"/>
              <a:gd name="T61" fmla="*/ 323 h 467"/>
              <a:gd name="T62" fmla="*/ 425 w 467"/>
              <a:gd name="T63" fmla="*/ 272 h 467"/>
              <a:gd name="T64" fmla="*/ 233 w 467"/>
              <a:gd name="T65" fmla="*/ 383 h 467"/>
              <a:gd name="T66" fmla="*/ 233 w 467"/>
              <a:gd name="T67" fmla="*/ 83 h 467"/>
              <a:gd name="T68" fmla="*/ 233 w 467"/>
              <a:gd name="T69" fmla="*/ 383 h 4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467" h="467">
                <a:moveTo>
                  <a:pt x="428" y="245"/>
                </a:moveTo>
                <a:cubicBezTo>
                  <a:pt x="467" y="232"/>
                  <a:pt x="467" y="232"/>
                  <a:pt x="467" y="232"/>
                </a:cubicBezTo>
                <a:cubicBezTo>
                  <a:pt x="465" y="202"/>
                  <a:pt x="465" y="202"/>
                  <a:pt x="465" y="202"/>
                </a:cubicBezTo>
                <a:cubicBezTo>
                  <a:pt x="425" y="195"/>
                  <a:pt x="425" y="195"/>
                  <a:pt x="425" y="195"/>
                </a:cubicBezTo>
                <a:cubicBezTo>
                  <a:pt x="423" y="187"/>
                  <a:pt x="421" y="179"/>
                  <a:pt x="418" y="171"/>
                </a:cubicBezTo>
                <a:cubicBezTo>
                  <a:pt x="449" y="144"/>
                  <a:pt x="449" y="144"/>
                  <a:pt x="449" y="144"/>
                </a:cubicBezTo>
                <a:cubicBezTo>
                  <a:pt x="436" y="117"/>
                  <a:pt x="436" y="117"/>
                  <a:pt x="436" y="117"/>
                </a:cubicBezTo>
                <a:cubicBezTo>
                  <a:pt x="396" y="126"/>
                  <a:pt x="396" y="126"/>
                  <a:pt x="396" y="126"/>
                </a:cubicBezTo>
                <a:cubicBezTo>
                  <a:pt x="391" y="118"/>
                  <a:pt x="385" y="111"/>
                  <a:pt x="379" y="104"/>
                </a:cubicBezTo>
                <a:cubicBezTo>
                  <a:pt x="397" y="67"/>
                  <a:pt x="397" y="67"/>
                  <a:pt x="397" y="67"/>
                </a:cubicBezTo>
                <a:cubicBezTo>
                  <a:pt x="375" y="48"/>
                  <a:pt x="375" y="48"/>
                  <a:pt x="375" y="48"/>
                </a:cubicBezTo>
                <a:cubicBezTo>
                  <a:pt x="341" y="71"/>
                  <a:pt x="341" y="71"/>
                  <a:pt x="341" y="71"/>
                </a:cubicBezTo>
                <a:cubicBezTo>
                  <a:pt x="334" y="66"/>
                  <a:pt x="327" y="62"/>
                  <a:pt x="320" y="58"/>
                </a:cubicBezTo>
                <a:cubicBezTo>
                  <a:pt x="323" y="18"/>
                  <a:pt x="323" y="18"/>
                  <a:pt x="323" y="18"/>
                </a:cubicBezTo>
                <a:cubicBezTo>
                  <a:pt x="295" y="8"/>
                  <a:pt x="295" y="8"/>
                  <a:pt x="295" y="8"/>
                </a:cubicBezTo>
                <a:cubicBezTo>
                  <a:pt x="272" y="42"/>
                  <a:pt x="272" y="42"/>
                  <a:pt x="272" y="42"/>
                </a:cubicBezTo>
                <a:cubicBezTo>
                  <a:pt x="263" y="40"/>
                  <a:pt x="254" y="39"/>
                  <a:pt x="245" y="39"/>
                </a:cubicBezTo>
                <a:cubicBezTo>
                  <a:pt x="232" y="0"/>
                  <a:pt x="232" y="0"/>
                  <a:pt x="232" y="0"/>
                </a:cubicBezTo>
                <a:cubicBezTo>
                  <a:pt x="203" y="2"/>
                  <a:pt x="203" y="2"/>
                  <a:pt x="203" y="2"/>
                </a:cubicBezTo>
                <a:cubicBezTo>
                  <a:pt x="195" y="42"/>
                  <a:pt x="195" y="42"/>
                  <a:pt x="195" y="42"/>
                </a:cubicBezTo>
                <a:cubicBezTo>
                  <a:pt x="187" y="44"/>
                  <a:pt x="179" y="46"/>
                  <a:pt x="171" y="49"/>
                </a:cubicBezTo>
                <a:cubicBezTo>
                  <a:pt x="144" y="17"/>
                  <a:pt x="144" y="17"/>
                  <a:pt x="144" y="17"/>
                </a:cubicBezTo>
                <a:cubicBezTo>
                  <a:pt x="117" y="30"/>
                  <a:pt x="117" y="30"/>
                  <a:pt x="117" y="30"/>
                </a:cubicBezTo>
                <a:cubicBezTo>
                  <a:pt x="126" y="71"/>
                  <a:pt x="126" y="71"/>
                  <a:pt x="126" y="71"/>
                </a:cubicBezTo>
                <a:cubicBezTo>
                  <a:pt x="118" y="76"/>
                  <a:pt x="111" y="81"/>
                  <a:pt x="104" y="87"/>
                </a:cubicBezTo>
                <a:cubicBezTo>
                  <a:pt x="68" y="69"/>
                  <a:pt x="68" y="69"/>
                  <a:pt x="68" y="69"/>
                </a:cubicBezTo>
                <a:cubicBezTo>
                  <a:pt x="48" y="92"/>
                  <a:pt x="48" y="92"/>
                  <a:pt x="48" y="92"/>
                </a:cubicBezTo>
                <a:cubicBezTo>
                  <a:pt x="71" y="125"/>
                  <a:pt x="71" y="125"/>
                  <a:pt x="71" y="125"/>
                </a:cubicBezTo>
                <a:cubicBezTo>
                  <a:pt x="67" y="132"/>
                  <a:pt x="62" y="139"/>
                  <a:pt x="59" y="147"/>
                </a:cubicBezTo>
                <a:cubicBezTo>
                  <a:pt x="18" y="144"/>
                  <a:pt x="18" y="144"/>
                  <a:pt x="18" y="144"/>
                </a:cubicBezTo>
                <a:cubicBezTo>
                  <a:pt x="8" y="172"/>
                  <a:pt x="8" y="172"/>
                  <a:pt x="8" y="172"/>
                </a:cubicBezTo>
                <a:cubicBezTo>
                  <a:pt x="42" y="194"/>
                  <a:pt x="42" y="194"/>
                  <a:pt x="42" y="194"/>
                </a:cubicBezTo>
                <a:cubicBezTo>
                  <a:pt x="41" y="203"/>
                  <a:pt x="39" y="212"/>
                  <a:pt x="39" y="222"/>
                </a:cubicBezTo>
                <a:cubicBezTo>
                  <a:pt x="0" y="235"/>
                  <a:pt x="0" y="235"/>
                  <a:pt x="0" y="235"/>
                </a:cubicBezTo>
                <a:cubicBezTo>
                  <a:pt x="2" y="264"/>
                  <a:pt x="2" y="264"/>
                  <a:pt x="2" y="264"/>
                </a:cubicBezTo>
                <a:cubicBezTo>
                  <a:pt x="42" y="272"/>
                  <a:pt x="42" y="272"/>
                  <a:pt x="42" y="272"/>
                </a:cubicBezTo>
                <a:cubicBezTo>
                  <a:pt x="44" y="280"/>
                  <a:pt x="46" y="288"/>
                  <a:pt x="49" y="296"/>
                </a:cubicBezTo>
                <a:cubicBezTo>
                  <a:pt x="17" y="323"/>
                  <a:pt x="17" y="323"/>
                  <a:pt x="17" y="323"/>
                </a:cubicBezTo>
                <a:cubicBezTo>
                  <a:pt x="31" y="349"/>
                  <a:pt x="31" y="349"/>
                  <a:pt x="31" y="349"/>
                </a:cubicBezTo>
                <a:cubicBezTo>
                  <a:pt x="71" y="341"/>
                  <a:pt x="71" y="341"/>
                  <a:pt x="71" y="341"/>
                </a:cubicBezTo>
                <a:cubicBezTo>
                  <a:pt x="76" y="349"/>
                  <a:pt x="82" y="356"/>
                  <a:pt x="88" y="363"/>
                </a:cubicBezTo>
                <a:cubicBezTo>
                  <a:pt x="70" y="399"/>
                  <a:pt x="70" y="399"/>
                  <a:pt x="70" y="399"/>
                </a:cubicBezTo>
                <a:cubicBezTo>
                  <a:pt x="92" y="419"/>
                  <a:pt x="92" y="419"/>
                  <a:pt x="92" y="419"/>
                </a:cubicBezTo>
                <a:cubicBezTo>
                  <a:pt x="126" y="396"/>
                  <a:pt x="126" y="396"/>
                  <a:pt x="126" y="396"/>
                </a:cubicBezTo>
                <a:cubicBezTo>
                  <a:pt x="133" y="400"/>
                  <a:pt x="140" y="404"/>
                  <a:pt x="147" y="408"/>
                </a:cubicBezTo>
                <a:cubicBezTo>
                  <a:pt x="144" y="449"/>
                  <a:pt x="144" y="449"/>
                  <a:pt x="144" y="449"/>
                </a:cubicBezTo>
                <a:cubicBezTo>
                  <a:pt x="172" y="458"/>
                  <a:pt x="172" y="458"/>
                  <a:pt x="172" y="458"/>
                </a:cubicBezTo>
                <a:cubicBezTo>
                  <a:pt x="195" y="424"/>
                  <a:pt x="195" y="424"/>
                  <a:pt x="195" y="424"/>
                </a:cubicBezTo>
                <a:cubicBezTo>
                  <a:pt x="204" y="426"/>
                  <a:pt x="213" y="427"/>
                  <a:pt x="222" y="428"/>
                </a:cubicBezTo>
                <a:cubicBezTo>
                  <a:pt x="235" y="467"/>
                  <a:pt x="235" y="467"/>
                  <a:pt x="235" y="467"/>
                </a:cubicBezTo>
                <a:cubicBezTo>
                  <a:pt x="264" y="464"/>
                  <a:pt x="264" y="464"/>
                  <a:pt x="264" y="464"/>
                </a:cubicBezTo>
                <a:cubicBezTo>
                  <a:pt x="272" y="424"/>
                  <a:pt x="272" y="424"/>
                  <a:pt x="272" y="424"/>
                </a:cubicBezTo>
                <a:cubicBezTo>
                  <a:pt x="280" y="423"/>
                  <a:pt x="288" y="421"/>
                  <a:pt x="296" y="418"/>
                </a:cubicBezTo>
                <a:cubicBezTo>
                  <a:pt x="323" y="449"/>
                  <a:pt x="323" y="449"/>
                  <a:pt x="323" y="449"/>
                </a:cubicBezTo>
                <a:cubicBezTo>
                  <a:pt x="349" y="436"/>
                  <a:pt x="349" y="436"/>
                  <a:pt x="349" y="436"/>
                </a:cubicBezTo>
                <a:cubicBezTo>
                  <a:pt x="341" y="396"/>
                  <a:pt x="341" y="396"/>
                  <a:pt x="341" y="396"/>
                </a:cubicBezTo>
                <a:cubicBezTo>
                  <a:pt x="349" y="391"/>
                  <a:pt x="356" y="385"/>
                  <a:pt x="363" y="379"/>
                </a:cubicBezTo>
                <a:cubicBezTo>
                  <a:pt x="399" y="397"/>
                  <a:pt x="399" y="397"/>
                  <a:pt x="399" y="397"/>
                </a:cubicBezTo>
                <a:cubicBezTo>
                  <a:pt x="419" y="375"/>
                  <a:pt x="419" y="375"/>
                  <a:pt x="419" y="375"/>
                </a:cubicBezTo>
                <a:cubicBezTo>
                  <a:pt x="396" y="341"/>
                  <a:pt x="396" y="341"/>
                  <a:pt x="396" y="341"/>
                </a:cubicBezTo>
                <a:cubicBezTo>
                  <a:pt x="400" y="334"/>
                  <a:pt x="405" y="327"/>
                  <a:pt x="408" y="320"/>
                </a:cubicBezTo>
                <a:cubicBezTo>
                  <a:pt x="449" y="323"/>
                  <a:pt x="449" y="323"/>
                  <a:pt x="449" y="323"/>
                </a:cubicBezTo>
                <a:cubicBezTo>
                  <a:pt x="459" y="295"/>
                  <a:pt x="459" y="295"/>
                  <a:pt x="459" y="295"/>
                </a:cubicBezTo>
                <a:cubicBezTo>
                  <a:pt x="425" y="272"/>
                  <a:pt x="425" y="272"/>
                  <a:pt x="425" y="272"/>
                </a:cubicBezTo>
                <a:cubicBezTo>
                  <a:pt x="426" y="263"/>
                  <a:pt x="428" y="254"/>
                  <a:pt x="428" y="245"/>
                </a:cubicBezTo>
                <a:close/>
                <a:moveTo>
                  <a:pt x="233" y="383"/>
                </a:moveTo>
                <a:cubicBezTo>
                  <a:pt x="151" y="383"/>
                  <a:pt x="84" y="316"/>
                  <a:pt x="84" y="233"/>
                </a:cubicBezTo>
                <a:cubicBezTo>
                  <a:pt x="84" y="150"/>
                  <a:pt x="151" y="83"/>
                  <a:pt x="233" y="83"/>
                </a:cubicBezTo>
                <a:cubicBezTo>
                  <a:pt x="316" y="83"/>
                  <a:pt x="383" y="150"/>
                  <a:pt x="383" y="233"/>
                </a:cubicBezTo>
                <a:cubicBezTo>
                  <a:pt x="383" y="316"/>
                  <a:pt x="316" y="383"/>
                  <a:pt x="233" y="38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>
            <a:outerShdw blurRad="342900" dist="342900" dir="8100000" algn="tr" rotWithShape="0">
              <a:prstClr val="black">
                <a:alpha val="4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11" name="Group 10"/>
          <p:cNvGrpSpPr/>
          <p:nvPr/>
        </p:nvGrpSpPr>
        <p:grpSpPr>
          <a:xfrm>
            <a:off x="4760517" y="5449681"/>
            <a:ext cx="3944043" cy="3944043"/>
            <a:chOff x="8273278" y="5753464"/>
            <a:chExt cx="3461776" cy="3461776"/>
          </a:xfrm>
        </p:grpSpPr>
        <p:sp>
          <p:nvSpPr>
            <p:cNvPr id="12" name="Oval 11"/>
            <p:cNvSpPr/>
            <p:nvPr/>
          </p:nvSpPr>
          <p:spPr>
            <a:xfrm>
              <a:off x="8273278" y="5753464"/>
              <a:ext cx="3461776" cy="34617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ffectLst>
              <a:outerShdw blurRad="444500" dist="266700" dir="2700000" sx="97000" sy="97000" algn="tl" rotWithShape="0">
                <a:schemeClr val="tx1">
                  <a:alpha val="70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" name="Oval 12"/>
            <p:cNvSpPr/>
            <p:nvPr/>
          </p:nvSpPr>
          <p:spPr>
            <a:xfrm>
              <a:off x="8501325" y="5979165"/>
              <a:ext cx="3045591" cy="3045591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ffectLst>
              <a:outerShdw blurRad="444500" dist="266700" dir="2700000" sx="97000" sy="97000" algn="tl" rotWithShape="0">
                <a:schemeClr val="tx1">
                  <a:alpha val="70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" name="Rounded Rectangle 13"/>
            <p:cNvSpPr/>
            <p:nvPr/>
          </p:nvSpPr>
          <p:spPr>
            <a:xfrm>
              <a:off x="8734880" y="7165069"/>
              <a:ext cx="2570162" cy="623499"/>
            </a:xfrm>
            <a:prstGeom prst="roundRect">
              <a:avLst>
                <a:gd name="adj" fmla="val 50000"/>
              </a:avLst>
            </a:prstGeom>
            <a:solidFill>
              <a:schemeClr val="accent5"/>
            </a:solidFill>
            <a:ln>
              <a:noFill/>
            </a:ln>
            <a:effectLst>
              <a:outerShdw blurRad="444500" dist="114300" dir="5400000" algn="t" rotWithShape="0">
                <a:schemeClr val="accent5">
                  <a:alpha val="71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fa-IR" sz="2400" b="1" dirty="0">
                  <a:latin typeface="Shabnam" panose="020B0603030804020204" pitchFamily="34" charset="-78"/>
                  <a:cs typeface="Shabnam" panose="020B0603030804020204" pitchFamily="34" charset="-78"/>
                </a:rPr>
                <a:t>تیتر عنوان نمودار</a:t>
              </a:r>
              <a:endParaRPr lang="en-US" sz="2400" b="1" dirty="0">
                <a:latin typeface="Shabnam" panose="020B0603030804020204" pitchFamily="34" charset="-78"/>
                <a:cs typeface="Shabnam" panose="020B0603030804020204" pitchFamily="34" charset="-78"/>
              </a:endParaRPr>
            </a:p>
          </p:txBody>
        </p:sp>
      </p:grpSp>
      <p:sp>
        <p:nvSpPr>
          <p:cNvPr id="55" name="TextBox 54"/>
          <p:cNvSpPr txBox="1"/>
          <p:nvPr/>
        </p:nvSpPr>
        <p:spPr>
          <a:xfrm>
            <a:off x="-1" y="508608"/>
            <a:ext cx="24387175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a-IR" sz="9600" b="1" dirty="0">
                <a:effectLst>
                  <a:glow>
                    <a:srgbClr val="FF3399">
                      <a:alpha val="24000"/>
                    </a:srgbClr>
                  </a:glow>
                </a:effectLst>
                <a:latin typeface="Shabnam" panose="020B0603030804020204" pitchFamily="34" charset="-78"/>
                <a:cs typeface="Shabnam" panose="020B0603030804020204" pitchFamily="34" charset="-78"/>
              </a:rPr>
              <a:t>تیتر عنوان خود را وارد نمایید</a:t>
            </a:r>
            <a:endParaRPr lang="en-US" sz="9600" b="1" dirty="0">
              <a:solidFill>
                <a:srgbClr val="FF3399"/>
              </a:solidFill>
              <a:effectLst>
                <a:glow>
                  <a:srgbClr val="FF3399">
                    <a:alpha val="24000"/>
                  </a:srgbClr>
                </a:glow>
              </a:effectLst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56" name="TextBox 55"/>
          <p:cNvSpPr txBox="1"/>
          <p:nvPr/>
        </p:nvSpPr>
        <p:spPr>
          <a:xfrm>
            <a:off x="0" y="1912391"/>
            <a:ext cx="2438717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a-IR" sz="2400" dirty="0">
                <a:solidFill>
                  <a:srgbClr val="100F3D"/>
                </a:solidFill>
                <a:effectLst>
                  <a:glow>
                    <a:srgbClr val="FF3399">
                      <a:alpha val="24000"/>
                    </a:srgbClr>
                  </a:glow>
                </a:effectLst>
                <a:latin typeface="Vazir" panose="020B0603030804020204" pitchFamily="34" charset="-78"/>
                <a:cs typeface="Vazir" panose="020B0603030804020204" pitchFamily="34" charset="-78"/>
              </a:rPr>
              <a:t>زیر عنوان خود را در این قسمت بنویسید</a:t>
            </a:r>
            <a:endParaRPr lang="en-US" sz="2400" dirty="0">
              <a:solidFill>
                <a:srgbClr val="100F3D"/>
              </a:solidFill>
              <a:effectLst>
                <a:glow>
                  <a:srgbClr val="FF3399">
                    <a:alpha val="24000"/>
                  </a:srgbClr>
                </a:glow>
              </a:effectLst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  <p:sp>
        <p:nvSpPr>
          <p:cNvPr id="36" name="Freeform 5"/>
          <p:cNvSpPr>
            <a:spLocks/>
          </p:cNvSpPr>
          <p:nvPr/>
        </p:nvSpPr>
        <p:spPr bwMode="auto">
          <a:xfrm>
            <a:off x="4964062" y="3730816"/>
            <a:ext cx="3455988" cy="1920875"/>
          </a:xfrm>
          <a:custGeom>
            <a:avLst/>
            <a:gdLst>
              <a:gd name="T0" fmla="*/ 605 w 815"/>
              <a:gd name="T1" fmla="*/ 168 h 453"/>
              <a:gd name="T2" fmla="*/ 605 w 815"/>
              <a:gd name="T3" fmla="*/ 48 h 453"/>
              <a:gd name="T4" fmla="*/ 557 w 815"/>
              <a:gd name="T5" fmla="*/ 0 h 453"/>
              <a:gd name="T6" fmla="*/ 287 w 815"/>
              <a:gd name="T7" fmla="*/ 0 h 453"/>
              <a:gd name="T8" fmla="*/ 239 w 815"/>
              <a:gd name="T9" fmla="*/ 48 h 453"/>
              <a:gd name="T10" fmla="*/ 239 w 815"/>
              <a:gd name="T11" fmla="*/ 168 h 453"/>
              <a:gd name="T12" fmla="*/ 0 w 815"/>
              <a:gd name="T13" fmla="*/ 280 h 453"/>
              <a:gd name="T14" fmla="*/ 144 w 815"/>
              <a:gd name="T15" fmla="*/ 453 h 453"/>
              <a:gd name="T16" fmla="*/ 422 w 815"/>
              <a:gd name="T17" fmla="*/ 368 h 453"/>
              <a:gd name="T18" fmla="*/ 696 w 815"/>
              <a:gd name="T19" fmla="*/ 450 h 453"/>
              <a:gd name="T20" fmla="*/ 815 w 815"/>
              <a:gd name="T21" fmla="*/ 260 h 453"/>
              <a:gd name="T22" fmla="*/ 605 w 815"/>
              <a:gd name="T23" fmla="*/ 168 h 4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815" h="453">
                <a:moveTo>
                  <a:pt x="605" y="168"/>
                </a:moveTo>
                <a:cubicBezTo>
                  <a:pt x="605" y="48"/>
                  <a:pt x="605" y="48"/>
                  <a:pt x="605" y="48"/>
                </a:cubicBezTo>
                <a:cubicBezTo>
                  <a:pt x="605" y="22"/>
                  <a:pt x="583" y="0"/>
                  <a:pt x="557" y="0"/>
                </a:cubicBezTo>
                <a:cubicBezTo>
                  <a:pt x="287" y="0"/>
                  <a:pt x="287" y="0"/>
                  <a:pt x="287" y="0"/>
                </a:cubicBezTo>
                <a:cubicBezTo>
                  <a:pt x="261" y="0"/>
                  <a:pt x="239" y="22"/>
                  <a:pt x="239" y="48"/>
                </a:cubicBezTo>
                <a:cubicBezTo>
                  <a:pt x="239" y="168"/>
                  <a:pt x="239" y="168"/>
                  <a:pt x="239" y="168"/>
                </a:cubicBezTo>
                <a:cubicBezTo>
                  <a:pt x="152" y="190"/>
                  <a:pt x="71" y="229"/>
                  <a:pt x="0" y="280"/>
                </a:cubicBezTo>
                <a:cubicBezTo>
                  <a:pt x="144" y="453"/>
                  <a:pt x="144" y="453"/>
                  <a:pt x="144" y="453"/>
                </a:cubicBezTo>
                <a:cubicBezTo>
                  <a:pt x="224" y="399"/>
                  <a:pt x="319" y="368"/>
                  <a:pt x="422" y="368"/>
                </a:cubicBezTo>
                <a:cubicBezTo>
                  <a:pt x="523" y="368"/>
                  <a:pt x="617" y="398"/>
                  <a:pt x="696" y="450"/>
                </a:cubicBezTo>
                <a:cubicBezTo>
                  <a:pt x="815" y="260"/>
                  <a:pt x="815" y="260"/>
                  <a:pt x="815" y="260"/>
                </a:cubicBezTo>
                <a:cubicBezTo>
                  <a:pt x="751" y="219"/>
                  <a:pt x="680" y="187"/>
                  <a:pt x="605" y="16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7" name="Freeform 6"/>
          <p:cNvSpPr>
            <a:spLocks/>
          </p:cNvSpPr>
          <p:nvPr/>
        </p:nvSpPr>
        <p:spPr bwMode="auto">
          <a:xfrm>
            <a:off x="8024762" y="4908741"/>
            <a:ext cx="2374900" cy="3313113"/>
          </a:xfrm>
          <a:custGeom>
            <a:avLst/>
            <a:gdLst>
              <a:gd name="T0" fmla="*/ 552 w 560"/>
              <a:gd name="T1" fmla="*/ 451 h 781"/>
              <a:gd name="T2" fmla="*/ 469 w 560"/>
              <a:gd name="T3" fmla="*/ 195 h 781"/>
              <a:gd name="T4" fmla="*/ 409 w 560"/>
              <a:gd name="T5" fmla="*/ 164 h 781"/>
              <a:gd name="T6" fmla="*/ 308 w 560"/>
              <a:gd name="T7" fmla="*/ 197 h 781"/>
              <a:gd name="T8" fmla="*/ 119 w 560"/>
              <a:gd name="T9" fmla="*/ 0 h 781"/>
              <a:gd name="T10" fmla="*/ 0 w 560"/>
              <a:gd name="T11" fmla="*/ 190 h 781"/>
              <a:gd name="T12" fmla="*/ 201 w 560"/>
              <a:gd name="T13" fmla="*/ 591 h 781"/>
              <a:gd name="T14" fmla="*/ 183 w 560"/>
              <a:gd name="T15" fmla="*/ 727 h 781"/>
              <a:gd name="T16" fmla="*/ 400 w 560"/>
              <a:gd name="T17" fmla="*/ 781 h 781"/>
              <a:gd name="T18" fmla="*/ 425 w 560"/>
              <a:gd name="T19" fmla="*/ 591 h 781"/>
              <a:gd name="T20" fmla="*/ 424 w 560"/>
              <a:gd name="T21" fmla="*/ 544 h 781"/>
              <a:gd name="T22" fmla="*/ 522 w 560"/>
              <a:gd name="T23" fmla="*/ 512 h 781"/>
              <a:gd name="T24" fmla="*/ 552 w 560"/>
              <a:gd name="T25" fmla="*/ 451 h 7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560" h="781">
                <a:moveTo>
                  <a:pt x="552" y="451"/>
                </a:moveTo>
                <a:cubicBezTo>
                  <a:pt x="469" y="195"/>
                  <a:pt x="469" y="195"/>
                  <a:pt x="469" y="195"/>
                </a:cubicBezTo>
                <a:cubicBezTo>
                  <a:pt x="461" y="170"/>
                  <a:pt x="434" y="156"/>
                  <a:pt x="409" y="164"/>
                </a:cubicBezTo>
                <a:cubicBezTo>
                  <a:pt x="308" y="197"/>
                  <a:pt x="308" y="197"/>
                  <a:pt x="308" y="197"/>
                </a:cubicBezTo>
                <a:cubicBezTo>
                  <a:pt x="258" y="120"/>
                  <a:pt x="194" y="53"/>
                  <a:pt x="119" y="0"/>
                </a:cubicBezTo>
                <a:cubicBezTo>
                  <a:pt x="0" y="190"/>
                  <a:pt x="0" y="190"/>
                  <a:pt x="0" y="190"/>
                </a:cubicBezTo>
                <a:cubicBezTo>
                  <a:pt x="122" y="282"/>
                  <a:pt x="201" y="427"/>
                  <a:pt x="201" y="591"/>
                </a:cubicBezTo>
                <a:cubicBezTo>
                  <a:pt x="201" y="638"/>
                  <a:pt x="195" y="684"/>
                  <a:pt x="183" y="727"/>
                </a:cubicBezTo>
                <a:cubicBezTo>
                  <a:pt x="400" y="781"/>
                  <a:pt x="400" y="781"/>
                  <a:pt x="400" y="781"/>
                </a:cubicBezTo>
                <a:cubicBezTo>
                  <a:pt x="416" y="721"/>
                  <a:pt x="425" y="657"/>
                  <a:pt x="425" y="591"/>
                </a:cubicBezTo>
                <a:cubicBezTo>
                  <a:pt x="425" y="575"/>
                  <a:pt x="425" y="559"/>
                  <a:pt x="424" y="544"/>
                </a:cubicBezTo>
                <a:cubicBezTo>
                  <a:pt x="522" y="512"/>
                  <a:pt x="522" y="512"/>
                  <a:pt x="522" y="512"/>
                </a:cubicBezTo>
                <a:cubicBezTo>
                  <a:pt x="547" y="504"/>
                  <a:pt x="560" y="476"/>
                  <a:pt x="552" y="45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8" name="Freeform 7"/>
          <p:cNvSpPr>
            <a:spLocks/>
          </p:cNvSpPr>
          <p:nvPr/>
        </p:nvSpPr>
        <p:spPr bwMode="auto">
          <a:xfrm>
            <a:off x="3057474" y="4997641"/>
            <a:ext cx="2411413" cy="3300413"/>
          </a:xfrm>
          <a:custGeom>
            <a:avLst/>
            <a:gdLst>
              <a:gd name="T0" fmla="*/ 569 w 569"/>
              <a:gd name="T1" fmla="*/ 172 h 778"/>
              <a:gd name="T2" fmla="*/ 424 w 569"/>
              <a:gd name="T3" fmla="*/ 0 h 778"/>
              <a:gd name="T4" fmla="*/ 270 w 569"/>
              <a:gd name="T5" fmla="*/ 166 h 778"/>
              <a:gd name="T6" fmla="*/ 152 w 569"/>
              <a:gd name="T7" fmla="*/ 127 h 778"/>
              <a:gd name="T8" fmla="*/ 91 w 569"/>
              <a:gd name="T9" fmla="*/ 158 h 778"/>
              <a:gd name="T10" fmla="*/ 8 w 569"/>
              <a:gd name="T11" fmla="*/ 414 h 778"/>
              <a:gd name="T12" fmla="*/ 39 w 569"/>
              <a:gd name="T13" fmla="*/ 475 h 778"/>
              <a:gd name="T14" fmla="*/ 149 w 569"/>
              <a:gd name="T15" fmla="*/ 511 h 778"/>
              <a:gd name="T16" fmla="*/ 147 w 569"/>
              <a:gd name="T17" fmla="*/ 570 h 778"/>
              <a:gd name="T18" fmla="*/ 177 w 569"/>
              <a:gd name="T19" fmla="*/ 778 h 778"/>
              <a:gd name="T20" fmla="*/ 386 w 569"/>
              <a:gd name="T21" fmla="*/ 694 h 778"/>
              <a:gd name="T22" fmla="*/ 371 w 569"/>
              <a:gd name="T23" fmla="*/ 570 h 778"/>
              <a:gd name="T24" fmla="*/ 569 w 569"/>
              <a:gd name="T25" fmla="*/ 172 h 7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569" h="778">
                <a:moveTo>
                  <a:pt x="569" y="172"/>
                </a:moveTo>
                <a:cubicBezTo>
                  <a:pt x="424" y="0"/>
                  <a:pt x="424" y="0"/>
                  <a:pt x="424" y="0"/>
                </a:cubicBezTo>
                <a:cubicBezTo>
                  <a:pt x="365" y="47"/>
                  <a:pt x="313" y="103"/>
                  <a:pt x="270" y="166"/>
                </a:cubicBezTo>
                <a:cubicBezTo>
                  <a:pt x="152" y="127"/>
                  <a:pt x="152" y="127"/>
                  <a:pt x="152" y="127"/>
                </a:cubicBezTo>
                <a:cubicBezTo>
                  <a:pt x="126" y="119"/>
                  <a:pt x="99" y="133"/>
                  <a:pt x="91" y="158"/>
                </a:cubicBezTo>
                <a:cubicBezTo>
                  <a:pt x="8" y="414"/>
                  <a:pt x="8" y="414"/>
                  <a:pt x="8" y="414"/>
                </a:cubicBezTo>
                <a:cubicBezTo>
                  <a:pt x="0" y="439"/>
                  <a:pt x="14" y="467"/>
                  <a:pt x="39" y="475"/>
                </a:cubicBezTo>
                <a:cubicBezTo>
                  <a:pt x="149" y="511"/>
                  <a:pt x="149" y="511"/>
                  <a:pt x="149" y="511"/>
                </a:cubicBezTo>
                <a:cubicBezTo>
                  <a:pt x="148" y="530"/>
                  <a:pt x="147" y="550"/>
                  <a:pt x="147" y="570"/>
                </a:cubicBezTo>
                <a:cubicBezTo>
                  <a:pt x="147" y="643"/>
                  <a:pt x="157" y="712"/>
                  <a:pt x="177" y="778"/>
                </a:cubicBezTo>
                <a:cubicBezTo>
                  <a:pt x="386" y="694"/>
                  <a:pt x="386" y="694"/>
                  <a:pt x="386" y="694"/>
                </a:cubicBezTo>
                <a:cubicBezTo>
                  <a:pt x="376" y="654"/>
                  <a:pt x="371" y="613"/>
                  <a:pt x="371" y="570"/>
                </a:cubicBezTo>
                <a:cubicBezTo>
                  <a:pt x="371" y="408"/>
                  <a:pt x="448" y="263"/>
                  <a:pt x="569" y="172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9" name="Freeform 8"/>
          <p:cNvSpPr>
            <a:spLocks/>
          </p:cNvSpPr>
          <p:nvPr/>
        </p:nvSpPr>
        <p:spPr bwMode="auto">
          <a:xfrm>
            <a:off x="6770637" y="8120253"/>
            <a:ext cx="2911475" cy="2620963"/>
          </a:xfrm>
          <a:custGeom>
            <a:avLst/>
            <a:gdLst>
              <a:gd name="T0" fmla="*/ 550 w 687"/>
              <a:gd name="T1" fmla="*/ 302 h 618"/>
              <a:gd name="T2" fmla="*/ 687 w 687"/>
              <a:gd name="T3" fmla="*/ 54 h 618"/>
              <a:gd name="T4" fmla="*/ 469 w 687"/>
              <a:gd name="T5" fmla="*/ 0 h 618"/>
              <a:gd name="T6" fmla="*/ 0 w 687"/>
              <a:gd name="T7" fmla="*/ 336 h 618"/>
              <a:gd name="T8" fmla="*/ 16 w 687"/>
              <a:gd name="T9" fmla="*/ 559 h 618"/>
              <a:gd name="T10" fmla="*/ 252 w 687"/>
              <a:gd name="T11" fmla="*/ 513 h 618"/>
              <a:gd name="T12" fmla="*/ 309 w 687"/>
              <a:gd name="T13" fmla="*/ 592 h 618"/>
              <a:gd name="T14" fmla="*/ 376 w 687"/>
              <a:gd name="T15" fmla="*/ 602 h 618"/>
              <a:gd name="T16" fmla="*/ 594 w 687"/>
              <a:gd name="T17" fmla="*/ 444 h 618"/>
              <a:gd name="T18" fmla="*/ 605 w 687"/>
              <a:gd name="T19" fmla="*/ 377 h 618"/>
              <a:gd name="T20" fmla="*/ 550 w 687"/>
              <a:gd name="T21" fmla="*/ 302 h 6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687" h="618">
                <a:moveTo>
                  <a:pt x="550" y="302"/>
                </a:moveTo>
                <a:cubicBezTo>
                  <a:pt x="611" y="230"/>
                  <a:pt x="658" y="146"/>
                  <a:pt x="687" y="54"/>
                </a:cubicBezTo>
                <a:cubicBezTo>
                  <a:pt x="469" y="0"/>
                  <a:pt x="469" y="0"/>
                  <a:pt x="469" y="0"/>
                </a:cubicBezTo>
                <a:cubicBezTo>
                  <a:pt x="401" y="194"/>
                  <a:pt x="217" y="334"/>
                  <a:pt x="0" y="336"/>
                </a:cubicBezTo>
                <a:cubicBezTo>
                  <a:pt x="16" y="559"/>
                  <a:pt x="16" y="559"/>
                  <a:pt x="16" y="559"/>
                </a:cubicBezTo>
                <a:cubicBezTo>
                  <a:pt x="99" y="557"/>
                  <a:pt x="178" y="541"/>
                  <a:pt x="252" y="513"/>
                </a:cubicBezTo>
                <a:cubicBezTo>
                  <a:pt x="309" y="592"/>
                  <a:pt x="309" y="592"/>
                  <a:pt x="309" y="592"/>
                </a:cubicBezTo>
                <a:cubicBezTo>
                  <a:pt x="325" y="613"/>
                  <a:pt x="355" y="618"/>
                  <a:pt x="376" y="602"/>
                </a:cubicBezTo>
                <a:cubicBezTo>
                  <a:pt x="594" y="444"/>
                  <a:pt x="594" y="444"/>
                  <a:pt x="594" y="444"/>
                </a:cubicBezTo>
                <a:cubicBezTo>
                  <a:pt x="616" y="429"/>
                  <a:pt x="620" y="398"/>
                  <a:pt x="605" y="377"/>
                </a:cubicBezTo>
                <a:lnTo>
                  <a:pt x="550" y="302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0" name="Freeform 9"/>
          <p:cNvSpPr>
            <a:spLocks/>
          </p:cNvSpPr>
          <p:nvPr/>
        </p:nvSpPr>
        <p:spPr bwMode="auto">
          <a:xfrm>
            <a:off x="3849637" y="8069453"/>
            <a:ext cx="2852738" cy="2628900"/>
          </a:xfrm>
          <a:custGeom>
            <a:avLst/>
            <a:gdLst>
              <a:gd name="T0" fmla="*/ 673 w 673"/>
              <a:gd name="T1" fmla="*/ 572 h 620"/>
              <a:gd name="T2" fmla="*/ 658 w 673"/>
              <a:gd name="T3" fmla="*/ 347 h 620"/>
              <a:gd name="T4" fmla="*/ 208 w 673"/>
              <a:gd name="T5" fmla="*/ 0 h 620"/>
              <a:gd name="T6" fmla="*/ 0 w 673"/>
              <a:gd name="T7" fmla="*/ 84 h 620"/>
              <a:gd name="T8" fmla="*/ 111 w 673"/>
              <a:gd name="T9" fmla="*/ 289 h 620"/>
              <a:gd name="T10" fmla="*/ 45 w 673"/>
              <a:gd name="T11" fmla="*/ 379 h 620"/>
              <a:gd name="T12" fmla="*/ 56 w 673"/>
              <a:gd name="T13" fmla="*/ 446 h 620"/>
              <a:gd name="T14" fmla="*/ 274 w 673"/>
              <a:gd name="T15" fmla="*/ 604 h 620"/>
              <a:gd name="T16" fmla="*/ 341 w 673"/>
              <a:gd name="T17" fmla="*/ 594 h 620"/>
              <a:gd name="T18" fmla="*/ 399 w 673"/>
              <a:gd name="T19" fmla="*/ 513 h 620"/>
              <a:gd name="T20" fmla="*/ 673 w 673"/>
              <a:gd name="T21" fmla="*/ 572 h 6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673" h="620">
                <a:moveTo>
                  <a:pt x="673" y="572"/>
                </a:moveTo>
                <a:cubicBezTo>
                  <a:pt x="658" y="347"/>
                  <a:pt x="658" y="347"/>
                  <a:pt x="658" y="347"/>
                </a:cubicBezTo>
                <a:cubicBezTo>
                  <a:pt x="447" y="336"/>
                  <a:pt x="270" y="193"/>
                  <a:pt x="208" y="0"/>
                </a:cubicBezTo>
                <a:cubicBezTo>
                  <a:pt x="0" y="84"/>
                  <a:pt x="0" y="84"/>
                  <a:pt x="0" y="84"/>
                </a:cubicBezTo>
                <a:cubicBezTo>
                  <a:pt x="26" y="159"/>
                  <a:pt x="63" y="228"/>
                  <a:pt x="111" y="289"/>
                </a:cubicBezTo>
                <a:cubicBezTo>
                  <a:pt x="45" y="379"/>
                  <a:pt x="45" y="379"/>
                  <a:pt x="45" y="379"/>
                </a:cubicBezTo>
                <a:cubicBezTo>
                  <a:pt x="30" y="400"/>
                  <a:pt x="35" y="431"/>
                  <a:pt x="56" y="446"/>
                </a:cubicBezTo>
                <a:cubicBezTo>
                  <a:pt x="274" y="604"/>
                  <a:pt x="274" y="604"/>
                  <a:pt x="274" y="604"/>
                </a:cubicBezTo>
                <a:cubicBezTo>
                  <a:pt x="295" y="620"/>
                  <a:pt x="325" y="615"/>
                  <a:pt x="341" y="594"/>
                </a:cubicBezTo>
                <a:cubicBezTo>
                  <a:pt x="399" y="513"/>
                  <a:pt x="399" y="513"/>
                  <a:pt x="399" y="513"/>
                </a:cubicBezTo>
                <a:cubicBezTo>
                  <a:pt x="484" y="549"/>
                  <a:pt x="576" y="570"/>
                  <a:pt x="673" y="572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57" name="Group 56"/>
          <p:cNvGrpSpPr/>
          <p:nvPr/>
        </p:nvGrpSpPr>
        <p:grpSpPr>
          <a:xfrm>
            <a:off x="13714498" y="4307733"/>
            <a:ext cx="4789664" cy="1538883"/>
            <a:chOff x="14190224" y="3062525"/>
            <a:chExt cx="4789664" cy="1538883"/>
          </a:xfrm>
        </p:grpSpPr>
        <p:grpSp>
          <p:nvGrpSpPr>
            <p:cNvPr id="58" name="Group 57"/>
            <p:cNvGrpSpPr/>
            <p:nvPr/>
          </p:nvGrpSpPr>
          <p:grpSpPr>
            <a:xfrm>
              <a:off x="15095276" y="3062525"/>
              <a:ext cx="3884612" cy="1538883"/>
              <a:chOff x="3894839" y="10606073"/>
              <a:chExt cx="3884612" cy="1538883"/>
            </a:xfrm>
          </p:grpSpPr>
          <p:sp>
            <p:nvSpPr>
              <p:cNvPr id="60" name="TextBox 59"/>
              <p:cNvSpPr txBox="1"/>
              <p:nvPr/>
            </p:nvSpPr>
            <p:spPr>
              <a:xfrm>
                <a:off x="3894839" y="10606073"/>
                <a:ext cx="3884612" cy="52322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fa-IR" sz="2800" b="1" dirty="0">
                    <a:solidFill>
                      <a:schemeClr val="accent1">
                        <a:lumMod val="50000"/>
                      </a:schemeClr>
                    </a:solidFill>
                    <a:effectLst>
                      <a:glow>
                        <a:srgbClr val="FF3399">
                          <a:alpha val="24000"/>
                        </a:srgbClr>
                      </a:glow>
                    </a:effectLst>
                    <a:latin typeface="Shabnam" panose="020B0603030804020204" pitchFamily="34" charset="-78"/>
                    <a:cs typeface="Shabnam" panose="020B0603030804020204" pitchFamily="34" charset="-78"/>
                  </a:rPr>
                  <a:t>تیتر عنوان را بنویسید</a:t>
                </a:r>
                <a:endParaRPr lang="en-US" sz="2800" b="1" dirty="0">
                  <a:solidFill>
                    <a:schemeClr val="accent1">
                      <a:lumMod val="50000"/>
                    </a:schemeClr>
                  </a:solidFill>
                  <a:effectLst>
                    <a:glow>
                      <a:srgbClr val="FF3399">
                        <a:alpha val="24000"/>
                      </a:srgbClr>
                    </a:glow>
                  </a:effectLst>
                  <a:latin typeface="Shabnam" panose="020B0603030804020204" pitchFamily="34" charset="-78"/>
                  <a:cs typeface="Shabnam" panose="020B0603030804020204" pitchFamily="34" charset="-78"/>
                </a:endParaRPr>
              </a:p>
            </p:txBody>
          </p:sp>
          <p:sp>
            <p:nvSpPr>
              <p:cNvPr id="61" name="TextBox 60"/>
              <p:cNvSpPr txBox="1"/>
              <p:nvPr/>
            </p:nvSpPr>
            <p:spPr>
              <a:xfrm>
                <a:off x="3894839" y="11129293"/>
                <a:ext cx="3636033" cy="101566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 rtl="1">
                  <a:lnSpc>
                    <a:spcPct val="150000"/>
                  </a:lnSpc>
                </a:pPr>
                <a:r>
                  <a:rPr lang="fa-IR" sz="2000" dirty="0">
                    <a:solidFill>
                      <a:srgbClr val="16191F"/>
                    </a:solidFill>
                    <a:latin typeface="Vazir" panose="020B0603030804020204" pitchFamily="34" charset="-78"/>
                    <a:cs typeface="Vazir" panose="020B0603030804020204" pitchFamily="34" charset="-78"/>
                  </a:rPr>
                  <a:t>فروشگاه مینارو ارائه دهنده انواع فایل های کاربردی</a:t>
                </a:r>
                <a:endParaRPr lang="en-US" sz="1800" b="1" dirty="0">
                  <a:solidFill>
                    <a:schemeClr val="bg1">
                      <a:lumMod val="65000"/>
                    </a:schemeClr>
                  </a:solidFill>
                  <a:effectLst>
                    <a:glow>
                      <a:srgbClr val="FF3399">
                        <a:alpha val="24000"/>
                      </a:srgbClr>
                    </a:glow>
                  </a:effectLst>
                  <a:latin typeface="Lato" panose="020F0502020204030203" pitchFamily="34" charset="0"/>
                </a:endParaRPr>
              </a:p>
            </p:txBody>
          </p:sp>
        </p:grpSp>
        <p:sp>
          <p:nvSpPr>
            <p:cNvPr id="59" name="Freeform 58"/>
            <p:cNvSpPr>
              <a:spLocks noEditPoints="1"/>
            </p:cNvSpPr>
            <p:nvPr/>
          </p:nvSpPr>
          <p:spPr bwMode="auto">
            <a:xfrm>
              <a:off x="14190224" y="3119675"/>
              <a:ext cx="702444" cy="701581"/>
            </a:xfrm>
            <a:custGeom>
              <a:avLst/>
              <a:gdLst>
                <a:gd name="T0" fmla="*/ 286 w 302"/>
                <a:gd name="T1" fmla="*/ 129 h 302"/>
                <a:gd name="T2" fmla="*/ 282 w 302"/>
                <a:gd name="T3" fmla="*/ 112 h 302"/>
                <a:gd name="T4" fmla="*/ 285 w 302"/>
                <a:gd name="T5" fmla="*/ 82 h 302"/>
                <a:gd name="T6" fmla="*/ 264 w 302"/>
                <a:gd name="T7" fmla="*/ 72 h 302"/>
                <a:gd name="T8" fmla="*/ 252 w 302"/>
                <a:gd name="T9" fmla="*/ 58 h 302"/>
                <a:gd name="T10" fmla="*/ 236 w 302"/>
                <a:gd name="T11" fmla="*/ 34 h 302"/>
                <a:gd name="T12" fmla="*/ 219 w 302"/>
                <a:gd name="T13" fmla="*/ 23 h 302"/>
                <a:gd name="T14" fmla="*/ 191 w 302"/>
                <a:gd name="T15" fmla="*/ 20 h 302"/>
                <a:gd name="T16" fmla="*/ 173 w 302"/>
                <a:gd name="T17" fmla="*/ 15 h 302"/>
                <a:gd name="T18" fmla="*/ 155 w 302"/>
                <a:gd name="T19" fmla="*/ 0 h 302"/>
                <a:gd name="T20" fmla="*/ 141 w 302"/>
                <a:gd name="T21" fmla="*/ 14 h 302"/>
                <a:gd name="T22" fmla="*/ 113 w 302"/>
                <a:gd name="T23" fmla="*/ 12 h 302"/>
                <a:gd name="T24" fmla="*/ 94 w 302"/>
                <a:gd name="T25" fmla="*/ 18 h 302"/>
                <a:gd name="T26" fmla="*/ 73 w 302"/>
                <a:gd name="T27" fmla="*/ 38 h 302"/>
                <a:gd name="T28" fmla="*/ 59 w 302"/>
                <a:gd name="T29" fmla="*/ 49 h 302"/>
                <a:gd name="T30" fmla="*/ 35 w 302"/>
                <a:gd name="T31" fmla="*/ 54 h 302"/>
                <a:gd name="T32" fmla="*/ 32 w 302"/>
                <a:gd name="T33" fmla="*/ 84 h 302"/>
                <a:gd name="T34" fmla="*/ 24 w 302"/>
                <a:gd name="T35" fmla="*/ 99 h 302"/>
                <a:gd name="T36" fmla="*/ 3 w 302"/>
                <a:gd name="T37" fmla="*/ 121 h 302"/>
                <a:gd name="T38" fmla="*/ 14 w 302"/>
                <a:gd name="T39" fmla="*/ 142 h 302"/>
                <a:gd name="T40" fmla="*/ 7 w 302"/>
                <a:gd name="T41" fmla="*/ 157 h 302"/>
                <a:gd name="T42" fmla="*/ 9 w 302"/>
                <a:gd name="T43" fmla="*/ 177 h 302"/>
                <a:gd name="T44" fmla="*/ 24 w 302"/>
                <a:gd name="T45" fmla="*/ 201 h 302"/>
                <a:gd name="T46" fmla="*/ 31 w 302"/>
                <a:gd name="T47" fmla="*/ 218 h 302"/>
                <a:gd name="T48" fmla="*/ 30 w 302"/>
                <a:gd name="T49" fmla="*/ 242 h 302"/>
                <a:gd name="T50" fmla="*/ 59 w 302"/>
                <a:gd name="T51" fmla="*/ 252 h 302"/>
                <a:gd name="T52" fmla="*/ 73 w 302"/>
                <a:gd name="T53" fmla="*/ 263 h 302"/>
                <a:gd name="T54" fmla="*/ 89 w 302"/>
                <a:gd name="T55" fmla="*/ 289 h 302"/>
                <a:gd name="T56" fmla="*/ 112 w 302"/>
                <a:gd name="T57" fmla="*/ 283 h 302"/>
                <a:gd name="T58" fmla="*/ 130 w 302"/>
                <a:gd name="T59" fmla="*/ 286 h 302"/>
                <a:gd name="T60" fmla="*/ 155 w 302"/>
                <a:gd name="T61" fmla="*/ 302 h 302"/>
                <a:gd name="T62" fmla="*/ 173 w 302"/>
                <a:gd name="T63" fmla="*/ 286 h 302"/>
                <a:gd name="T64" fmla="*/ 190 w 302"/>
                <a:gd name="T65" fmla="*/ 282 h 302"/>
                <a:gd name="T66" fmla="*/ 220 w 302"/>
                <a:gd name="T67" fmla="*/ 285 h 302"/>
                <a:gd name="T68" fmla="*/ 230 w 302"/>
                <a:gd name="T69" fmla="*/ 263 h 302"/>
                <a:gd name="T70" fmla="*/ 243 w 302"/>
                <a:gd name="T71" fmla="*/ 251 h 302"/>
                <a:gd name="T72" fmla="*/ 268 w 302"/>
                <a:gd name="T73" fmla="*/ 236 h 302"/>
                <a:gd name="T74" fmla="*/ 278 w 302"/>
                <a:gd name="T75" fmla="*/ 219 h 302"/>
                <a:gd name="T76" fmla="*/ 282 w 302"/>
                <a:gd name="T77" fmla="*/ 190 h 302"/>
                <a:gd name="T78" fmla="*/ 287 w 302"/>
                <a:gd name="T79" fmla="*/ 173 h 302"/>
                <a:gd name="T80" fmla="*/ 302 w 302"/>
                <a:gd name="T81" fmla="*/ 155 h 302"/>
                <a:gd name="T82" fmla="*/ 170 w 302"/>
                <a:gd name="T83" fmla="*/ 59 h 302"/>
                <a:gd name="T84" fmla="*/ 160 w 302"/>
                <a:gd name="T85" fmla="*/ 111 h 302"/>
                <a:gd name="T86" fmla="*/ 143 w 302"/>
                <a:gd name="T87" fmla="*/ 110 h 302"/>
                <a:gd name="T88" fmla="*/ 98 w 302"/>
                <a:gd name="T89" fmla="*/ 73 h 302"/>
                <a:gd name="T90" fmla="*/ 117 w 302"/>
                <a:gd name="T91" fmla="*/ 128 h 302"/>
                <a:gd name="T92" fmla="*/ 59 w 302"/>
                <a:gd name="T93" fmla="*/ 132 h 302"/>
                <a:gd name="T94" fmla="*/ 110 w 302"/>
                <a:gd name="T95" fmla="*/ 159 h 302"/>
                <a:gd name="T96" fmla="*/ 143 w 302"/>
                <a:gd name="T97" fmla="*/ 191 h 302"/>
                <a:gd name="T98" fmla="*/ 128 w 302"/>
                <a:gd name="T99" fmla="*/ 185 h 302"/>
                <a:gd name="T100" fmla="*/ 130 w 302"/>
                <a:gd name="T101" fmla="*/ 171 h 302"/>
                <a:gd name="T102" fmla="*/ 203 w 302"/>
                <a:gd name="T103" fmla="*/ 229 h 302"/>
                <a:gd name="T104" fmla="*/ 172 w 302"/>
                <a:gd name="T105" fmla="*/ 185 h 302"/>
                <a:gd name="T106" fmla="*/ 229 w 302"/>
                <a:gd name="T107" fmla="*/ 203 h 302"/>
                <a:gd name="T108" fmla="*/ 191 w 302"/>
                <a:gd name="T109" fmla="*/ 159 h 302"/>
                <a:gd name="T110" fmla="*/ 191 w 302"/>
                <a:gd name="T111" fmla="*/ 143 h 302"/>
                <a:gd name="T112" fmla="*/ 230 w 302"/>
                <a:gd name="T113" fmla="*/ 99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02" h="302">
                  <a:moveTo>
                    <a:pt x="302" y="147"/>
                  </a:moveTo>
                  <a:cubicBezTo>
                    <a:pt x="300" y="146"/>
                    <a:pt x="297" y="145"/>
                    <a:pt x="295" y="145"/>
                  </a:cubicBezTo>
                  <a:cubicBezTo>
                    <a:pt x="293" y="144"/>
                    <a:pt x="290" y="143"/>
                    <a:pt x="288" y="142"/>
                  </a:cubicBezTo>
                  <a:cubicBezTo>
                    <a:pt x="287" y="142"/>
                    <a:pt x="287" y="142"/>
                    <a:pt x="287" y="142"/>
                  </a:cubicBezTo>
                  <a:cubicBezTo>
                    <a:pt x="287" y="141"/>
                    <a:pt x="287" y="141"/>
                    <a:pt x="287" y="141"/>
                  </a:cubicBezTo>
                  <a:cubicBezTo>
                    <a:pt x="287" y="137"/>
                    <a:pt x="287" y="133"/>
                    <a:pt x="286" y="130"/>
                  </a:cubicBezTo>
                  <a:cubicBezTo>
                    <a:pt x="286" y="129"/>
                    <a:pt x="286" y="129"/>
                    <a:pt x="286" y="129"/>
                  </a:cubicBezTo>
                  <a:cubicBezTo>
                    <a:pt x="287" y="128"/>
                    <a:pt x="287" y="128"/>
                    <a:pt x="287" y="128"/>
                  </a:cubicBezTo>
                  <a:cubicBezTo>
                    <a:pt x="289" y="127"/>
                    <a:pt x="291" y="126"/>
                    <a:pt x="293" y="125"/>
                  </a:cubicBezTo>
                  <a:cubicBezTo>
                    <a:pt x="295" y="123"/>
                    <a:pt x="297" y="122"/>
                    <a:pt x="299" y="121"/>
                  </a:cubicBezTo>
                  <a:cubicBezTo>
                    <a:pt x="299" y="118"/>
                    <a:pt x="298" y="116"/>
                    <a:pt x="297" y="113"/>
                  </a:cubicBezTo>
                  <a:cubicBezTo>
                    <a:pt x="295" y="113"/>
                    <a:pt x="293" y="113"/>
                    <a:pt x="290" y="113"/>
                  </a:cubicBezTo>
                  <a:cubicBezTo>
                    <a:pt x="288" y="112"/>
                    <a:pt x="285" y="112"/>
                    <a:pt x="283" y="112"/>
                  </a:cubicBezTo>
                  <a:cubicBezTo>
                    <a:pt x="282" y="112"/>
                    <a:pt x="282" y="112"/>
                    <a:pt x="282" y="112"/>
                  </a:cubicBezTo>
                  <a:cubicBezTo>
                    <a:pt x="282" y="111"/>
                    <a:pt x="282" y="111"/>
                    <a:pt x="282" y="111"/>
                  </a:cubicBezTo>
                  <a:cubicBezTo>
                    <a:pt x="281" y="108"/>
                    <a:pt x="279" y="104"/>
                    <a:pt x="278" y="100"/>
                  </a:cubicBezTo>
                  <a:cubicBezTo>
                    <a:pt x="278" y="99"/>
                    <a:pt x="278" y="99"/>
                    <a:pt x="278" y="99"/>
                  </a:cubicBezTo>
                  <a:cubicBezTo>
                    <a:pt x="278" y="99"/>
                    <a:pt x="278" y="99"/>
                    <a:pt x="278" y="99"/>
                  </a:cubicBezTo>
                  <a:cubicBezTo>
                    <a:pt x="280" y="97"/>
                    <a:pt x="282" y="95"/>
                    <a:pt x="284" y="94"/>
                  </a:cubicBezTo>
                  <a:cubicBezTo>
                    <a:pt x="285" y="92"/>
                    <a:pt x="287" y="90"/>
                    <a:pt x="289" y="89"/>
                  </a:cubicBezTo>
                  <a:cubicBezTo>
                    <a:pt x="288" y="86"/>
                    <a:pt x="286" y="84"/>
                    <a:pt x="285" y="82"/>
                  </a:cubicBezTo>
                  <a:cubicBezTo>
                    <a:pt x="283" y="82"/>
                    <a:pt x="281" y="82"/>
                    <a:pt x="278" y="83"/>
                  </a:cubicBezTo>
                  <a:cubicBezTo>
                    <a:pt x="276" y="83"/>
                    <a:pt x="273" y="83"/>
                    <a:pt x="271" y="84"/>
                  </a:cubicBezTo>
                  <a:cubicBezTo>
                    <a:pt x="270" y="84"/>
                    <a:pt x="270" y="84"/>
                    <a:pt x="270" y="84"/>
                  </a:cubicBezTo>
                  <a:cubicBezTo>
                    <a:pt x="270" y="83"/>
                    <a:pt x="270" y="83"/>
                    <a:pt x="270" y="83"/>
                  </a:cubicBezTo>
                  <a:cubicBezTo>
                    <a:pt x="268" y="80"/>
                    <a:pt x="266" y="76"/>
                    <a:pt x="264" y="73"/>
                  </a:cubicBezTo>
                  <a:cubicBezTo>
                    <a:pt x="263" y="72"/>
                    <a:pt x="263" y="72"/>
                    <a:pt x="263" y="72"/>
                  </a:cubicBezTo>
                  <a:cubicBezTo>
                    <a:pt x="264" y="72"/>
                    <a:pt x="264" y="72"/>
                    <a:pt x="264" y="72"/>
                  </a:cubicBezTo>
                  <a:cubicBezTo>
                    <a:pt x="265" y="70"/>
                    <a:pt x="266" y="68"/>
                    <a:pt x="268" y="66"/>
                  </a:cubicBezTo>
                  <a:cubicBezTo>
                    <a:pt x="269" y="64"/>
                    <a:pt x="270" y="62"/>
                    <a:pt x="271" y="60"/>
                  </a:cubicBezTo>
                  <a:cubicBezTo>
                    <a:pt x="270" y="58"/>
                    <a:pt x="268" y="56"/>
                    <a:pt x="267" y="54"/>
                  </a:cubicBezTo>
                  <a:cubicBezTo>
                    <a:pt x="264" y="54"/>
                    <a:pt x="262" y="55"/>
                    <a:pt x="260" y="56"/>
                  </a:cubicBezTo>
                  <a:cubicBezTo>
                    <a:pt x="258" y="57"/>
                    <a:pt x="255" y="58"/>
                    <a:pt x="253" y="59"/>
                  </a:cubicBezTo>
                  <a:cubicBezTo>
                    <a:pt x="252" y="59"/>
                    <a:pt x="252" y="59"/>
                    <a:pt x="252" y="59"/>
                  </a:cubicBezTo>
                  <a:cubicBezTo>
                    <a:pt x="252" y="58"/>
                    <a:pt x="252" y="58"/>
                    <a:pt x="252" y="58"/>
                  </a:cubicBezTo>
                  <a:cubicBezTo>
                    <a:pt x="249" y="55"/>
                    <a:pt x="246" y="53"/>
                    <a:pt x="243" y="50"/>
                  </a:cubicBezTo>
                  <a:cubicBezTo>
                    <a:pt x="243" y="49"/>
                    <a:pt x="243" y="49"/>
                    <a:pt x="243" y="49"/>
                  </a:cubicBezTo>
                  <a:cubicBezTo>
                    <a:pt x="243" y="49"/>
                    <a:pt x="243" y="49"/>
                    <a:pt x="243" y="49"/>
                  </a:cubicBezTo>
                  <a:cubicBezTo>
                    <a:pt x="244" y="47"/>
                    <a:pt x="245" y="44"/>
                    <a:pt x="246" y="42"/>
                  </a:cubicBezTo>
                  <a:cubicBezTo>
                    <a:pt x="247" y="40"/>
                    <a:pt x="247" y="37"/>
                    <a:pt x="248" y="35"/>
                  </a:cubicBezTo>
                  <a:cubicBezTo>
                    <a:pt x="246" y="33"/>
                    <a:pt x="244" y="32"/>
                    <a:pt x="242" y="30"/>
                  </a:cubicBezTo>
                  <a:cubicBezTo>
                    <a:pt x="240" y="31"/>
                    <a:pt x="238" y="33"/>
                    <a:pt x="236" y="34"/>
                  </a:cubicBezTo>
                  <a:cubicBezTo>
                    <a:pt x="234" y="36"/>
                    <a:pt x="232" y="37"/>
                    <a:pt x="230" y="38"/>
                  </a:cubicBezTo>
                  <a:cubicBezTo>
                    <a:pt x="229" y="39"/>
                    <a:pt x="229" y="39"/>
                    <a:pt x="229" y="39"/>
                  </a:cubicBezTo>
                  <a:cubicBezTo>
                    <a:pt x="228" y="38"/>
                    <a:pt x="228" y="38"/>
                    <a:pt x="228" y="38"/>
                  </a:cubicBezTo>
                  <a:cubicBezTo>
                    <a:pt x="225" y="36"/>
                    <a:pt x="222" y="34"/>
                    <a:pt x="219" y="32"/>
                  </a:cubicBezTo>
                  <a:cubicBezTo>
                    <a:pt x="218" y="32"/>
                    <a:pt x="218" y="32"/>
                    <a:pt x="218" y="32"/>
                  </a:cubicBezTo>
                  <a:cubicBezTo>
                    <a:pt x="218" y="31"/>
                    <a:pt x="218" y="31"/>
                    <a:pt x="218" y="31"/>
                  </a:cubicBezTo>
                  <a:cubicBezTo>
                    <a:pt x="218" y="28"/>
                    <a:pt x="219" y="26"/>
                    <a:pt x="219" y="23"/>
                  </a:cubicBezTo>
                  <a:cubicBezTo>
                    <a:pt x="219" y="21"/>
                    <a:pt x="220" y="19"/>
                    <a:pt x="220" y="16"/>
                  </a:cubicBezTo>
                  <a:cubicBezTo>
                    <a:pt x="218" y="15"/>
                    <a:pt x="215" y="14"/>
                    <a:pt x="213" y="13"/>
                  </a:cubicBezTo>
                  <a:cubicBezTo>
                    <a:pt x="211" y="15"/>
                    <a:pt x="210" y="16"/>
                    <a:pt x="208" y="18"/>
                  </a:cubicBezTo>
                  <a:cubicBezTo>
                    <a:pt x="206" y="20"/>
                    <a:pt x="205" y="22"/>
                    <a:pt x="203" y="23"/>
                  </a:cubicBezTo>
                  <a:cubicBezTo>
                    <a:pt x="202" y="24"/>
                    <a:pt x="202" y="24"/>
                    <a:pt x="202" y="24"/>
                  </a:cubicBezTo>
                  <a:cubicBezTo>
                    <a:pt x="202" y="24"/>
                    <a:pt x="202" y="24"/>
                    <a:pt x="202" y="24"/>
                  </a:cubicBezTo>
                  <a:cubicBezTo>
                    <a:pt x="198" y="22"/>
                    <a:pt x="194" y="21"/>
                    <a:pt x="191" y="20"/>
                  </a:cubicBezTo>
                  <a:cubicBezTo>
                    <a:pt x="190" y="20"/>
                    <a:pt x="190" y="20"/>
                    <a:pt x="190" y="20"/>
                  </a:cubicBezTo>
                  <a:cubicBezTo>
                    <a:pt x="190" y="19"/>
                    <a:pt x="190" y="19"/>
                    <a:pt x="190" y="19"/>
                  </a:cubicBezTo>
                  <a:cubicBezTo>
                    <a:pt x="189" y="17"/>
                    <a:pt x="189" y="14"/>
                    <a:pt x="189" y="12"/>
                  </a:cubicBezTo>
                  <a:cubicBezTo>
                    <a:pt x="189" y="9"/>
                    <a:pt x="189" y="7"/>
                    <a:pt x="188" y="4"/>
                  </a:cubicBezTo>
                  <a:cubicBezTo>
                    <a:pt x="186" y="4"/>
                    <a:pt x="183" y="3"/>
                    <a:pt x="181" y="3"/>
                  </a:cubicBezTo>
                  <a:cubicBezTo>
                    <a:pt x="180" y="4"/>
                    <a:pt x="178" y="7"/>
                    <a:pt x="177" y="9"/>
                  </a:cubicBezTo>
                  <a:cubicBezTo>
                    <a:pt x="176" y="11"/>
                    <a:pt x="175" y="13"/>
                    <a:pt x="173" y="15"/>
                  </a:cubicBezTo>
                  <a:cubicBezTo>
                    <a:pt x="173" y="16"/>
                    <a:pt x="173" y="16"/>
                    <a:pt x="173" y="16"/>
                  </a:cubicBezTo>
                  <a:cubicBezTo>
                    <a:pt x="172" y="16"/>
                    <a:pt x="172" y="16"/>
                    <a:pt x="172" y="16"/>
                  </a:cubicBezTo>
                  <a:cubicBezTo>
                    <a:pt x="168" y="15"/>
                    <a:pt x="165" y="15"/>
                    <a:pt x="161" y="14"/>
                  </a:cubicBezTo>
                  <a:cubicBezTo>
                    <a:pt x="160" y="14"/>
                    <a:pt x="160" y="14"/>
                    <a:pt x="160" y="14"/>
                  </a:cubicBezTo>
                  <a:cubicBezTo>
                    <a:pt x="159" y="14"/>
                    <a:pt x="159" y="14"/>
                    <a:pt x="159" y="14"/>
                  </a:cubicBezTo>
                  <a:cubicBezTo>
                    <a:pt x="159" y="11"/>
                    <a:pt x="158" y="9"/>
                    <a:pt x="157" y="7"/>
                  </a:cubicBezTo>
                  <a:cubicBezTo>
                    <a:pt x="156" y="4"/>
                    <a:pt x="156" y="2"/>
                    <a:pt x="155" y="0"/>
                  </a:cubicBezTo>
                  <a:cubicBezTo>
                    <a:pt x="155" y="0"/>
                    <a:pt x="155" y="0"/>
                    <a:pt x="155" y="0"/>
                  </a:cubicBezTo>
                  <a:cubicBezTo>
                    <a:pt x="152" y="0"/>
                    <a:pt x="150" y="0"/>
                    <a:pt x="147" y="0"/>
                  </a:cubicBezTo>
                  <a:cubicBezTo>
                    <a:pt x="147" y="0"/>
                    <a:pt x="147" y="0"/>
                    <a:pt x="147" y="0"/>
                  </a:cubicBezTo>
                  <a:cubicBezTo>
                    <a:pt x="146" y="2"/>
                    <a:pt x="145" y="4"/>
                    <a:pt x="145" y="7"/>
                  </a:cubicBezTo>
                  <a:cubicBezTo>
                    <a:pt x="144" y="9"/>
                    <a:pt x="143" y="11"/>
                    <a:pt x="142" y="14"/>
                  </a:cubicBezTo>
                  <a:cubicBezTo>
                    <a:pt x="142" y="14"/>
                    <a:pt x="142" y="14"/>
                    <a:pt x="142" y="14"/>
                  </a:cubicBezTo>
                  <a:cubicBezTo>
                    <a:pt x="141" y="14"/>
                    <a:pt x="141" y="14"/>
                    <a:pt x="141" y="14"/>
                  </a:cubicBezTo>
                  <a:cubicBezTo>
                    <a:pt x="137" y="15"/>
                    <a:pt x="133" y="15"/>
                    <a:pt x="130" y="16"/>
                  </a:cubicBezTo>
                  <a:cubicBezTo>
                    <a:pt x="129" y="16"/>
                    <a:pt x="129" y="16"/>
                    <a:pt x="129" y="16"/>
                  </a:cubicBezTo>
                  <a:cubicBezTo>
                    <a:pt x="129" y="15"/>
                    <a:pt x="129" y="15"/>
                    <a:pt x="129" y="15"/>
                  </a:cubicBezTo>
                  <a:cubicBezTo>
                    <a:pt x="127" y="13"/>
                    <a:pt x="126" y="11"/>
                    <a:pt x="125" y="9"/>
                  </a:cubicBezTo>
                  <a:cubicBezTo>
                    <a:pt x="123" y="7"/>
                    <a:pt x="122" y="4"/>
                    <a:pt x="121" y="3"/>
                  </a:cubicBezTo>
                  <a:cubicBezTo>
                    <a:pt x="118" y="3"/>
                    <a:pt x="116" y="4"/>
                    <a:pt x="113" y="4"/>
                  </a:cubicBezTo>
                  <a:cubicBezTo>
                    <a:pt x="113" y="7"/>
                    <a:pt x="113" y="9"/>
                    <a:pt x="113" y="12"/>
                  </a:cubicBezTo>
                  <a:cubicBezTo>
                    <a:pt x="113" y="14"/>
                    <a:pt x="112" y="17"/>
                    <a:pt x="112" y="19"/>
                  </a:cubicBezTo>
                  <a:cubicBezTo>
                    <a:pt x="112" y="20"/>
                    <a:pt x="112" y="20"/>
                    <a:pt x="112" y="20"/>
                  </a:cubicBezTo>
                  <a:cubicBezTo>
                    <a:pt x="111" y="20"/>
                    <a:pt x="111" y="20"/>
                    <a:pt x="111" y="20"/>
                  </a:cubicBezTo>
                  <a:cubicBezTo>
                    <a:pt x="108" y="21"/>
                    <a:pt x="104" y="22"/>
                    <a:pt x="100" y="24"/>
                  </a:cubicBezTo>
                  <a:cubicBezTo>
                    <a:pt x="100" y="24"/>
                    <a:pt x="100" y="24"/>
                    <a:pt x="100" y="24"/>
                  </a:cubicBezTo>
                  <a:cubicBezTo>
                    <a:pt x="99" y="23"/>
                    <a:pt x="99" y="23"/>
                    <a:pt x="99" y="23"/>
                  </a:cubicBezTo>
                  <a:cubicBezTo>
                    <a:pt x="97" y="22"/>
                    <a:pt x="96" y="20"/>
                    <a:pt x="94" y="18"/>
                  </a:cubicBezTo>
                  <a:cubicBezTo>
                    <a:pt x="92" y="16"/>
                    <a:pt x="90" y="15"/>
                    <a:pt x="89" y="13"/>
                  </a:cubicBezTo>
                  <a:cubicBezTo>
                    <a:pt x="86" y="14"/>
                    <a:pt x="84" y="15"/>
                    <a:pt x="82" y="16"/>
                  </a:cubicBezTo>
                  <a:cubicBezTo>
                    <a:pt x="82" y="19"/>
                    <a:pt x="82" y="21"/>
                    <a:pt x="83" y="23"/>
                  </a:cubicBezTo>
                  <a:cubicBezTo>
                    <a:pt x="83" y="26"/>
                    <a:pt x="83" y="28"/>
                    <a:pt x="84" y="31"/>
                  </a:cubicBezTo>
                  <a:cubicBezTo>
                    <a:pt x="84" y="32"/>
                    <a:pt x="84" y="32"/>
                    <a:pt x="84" y="32"/>
                  </a:cubicBezTo>
                  <a:cubicBezTo>
                    <a:pt x="83" y="32"/>
                    <a:pt x="83" y="32"/>
                    <a:pt x="83" y="32"/>
                  </a:cubicBezTo>
                  <a:cubicBezTo>
                    <a:pt x="80" y="34"/>
                    <a:pt x="76" y="36"/>
                    <a:pt x="73" y="38"/>
                  </a:cubicBezTo>
                  <a:cubicBezTo>
                    <a:pt x="73" y="39"/>
                    <a:pt x="73" y="39"/>
                    <a:pt x="73" y="39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0" y="37"/>
                    <a:pt x="68" y="36"/>
                    <a:pt x="66" y="34"/>
                  </a:cubicBezTo>
                  <a:cubicBezTo>
                    <a:pt x="64" y="33"/>
                    <a:pt x="62" y="31"/>
                    <a:pt x="60" y="30"/>
                  </a:cubicBezTo>
                  <a:cubicBezTo>
                    <a:pt x="58" y="32"/>
                    <a:pt x="56" y="33"/>
                    <a:pt x="54" y="35"/>
                  </a:cubicBezTo>
                  <a:cubicBezTo>
                    <a:pt x="54" y="37"/>
                    <a:pt x="55" y="40"/>
                    <a:pt x="56" y="42"/>
                  </a:cubicBezTo>
                  <a:cubicBezTo>
                    <a:pt x="57" y="44"/>
                    <a:pt x="58" y="47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8" y="50"/>
                    <a:pt x="58" y="50"/>
                    <a:pt x="58" y="50"/>
                  </a:cubicBezTo>
                  <a:cubicBezTo>
                    <a:pt x="56" y="53"/>
                    <a:pt x="53" y="55"/>
                    <a:pt x="50" y="58"/>
                  </a:cubicBezTo>
                  <a:cubicBezTo>
                    <a:pt x="50" y="59"/>
                    <a:pt x="50" y="59"/>
                    <a:pt x="50" y="59"/>
                  </a:cubicBezTo>
                  <a:cubicBezTo>
                    <a:pt x="49" y="59"/>
                    <a:pt x="49" y="59"/>
                    <a:pt x="49" y="59"/>
                  </a:cubicBezTo>
                  <a:cubicBezTo>
                    <a:pt x="47" y="58"/>
                    <a:pt x="44" y="57"/>
                    <a:pt x="42" y="56"/>
                  </a:cubicBezTo>
                  <a:cubicBezTo>
                    <a:pt x="40" y="55"/>
                    <a:pt x="37" y="54"/>
                    <a:pt x="35" y="54"/>
                  </a:cubicBezTo>
                  <a:cubicBezTo>
                    <a:pt x="33" y="56"/>
                    <a:pt x="32" y="58"/>
                    <a:pt x="30" y="60"/>
                  </a:cubicBezTo>
                  <a:cubicBezTo>
                    <a:pt x="32" y="62"/>
                    <a:pt x="33" y="64"/>
                    <a:pt x="34" y="66"/>
                  </a:cubicBezTo>
                  <a:cubicBezTo>
                    <a:pt x="36" y="68"/>
                    <a:pt x="37" y="70"/>
                    <a:pt x="38" y="72"/>
                  </a:cubicBezTo>
                  <a:cubicBezTo>
                    <a:pt x="39" y="72"/>
                    <a:pt x="39" y="72"/>
                    <a:pt x="39" y="72"/>
                  </a:cubicBezTo>
                  <a:cubicBezTo>
                    <a:pt x="38" y="73"/>
                    <a:pt x="38" y="73"/>
                    <a:pt x="38" y="73"/>
                  </a:cubicBezTo>
                  <a:cubicBezTo>
                    <a:pt x="36" y="76"/>
                    <a:pt x="34" y="80"/>
                    <a:pt x="32" y="83"/>
                  </a:cubicBezTo>
                  <a:cubicBezTo>
                    <a:pt x="32" y="84"/>
                    <a:pt x="32" y="84"/>
                    <a:pt x="32" y="84"/>
                  </a:cubicBezTo>
                  <a:cubicBezTo>
                    <a:pt x="31" y="84"/>
                    <a:pt x="31" y="84"/>
                    <a:pt x="31" y="84"/>
                  </a:cubicBezTo>
                  <a:cubicBezTo>
                    <a:pt x="29" y="83"/>
                    <a:pt x="26" y="83"/>
                    <a:pt x="24" y="83"/>
                  </a:cubicBezTo>
                  <a:cubicBezTo>
                    <a:pt x="21" y="82"/>
                    <a:pt x="19" y="82"/>
                    <a:pt x="17" y="82"/>
                  </a:cubicBezTo>
                  <a:cubicBezTo>
                    <a:pt x="15" y="84"/>
                    <a:pt x="14" y="86"/>
                    <a:pt x="13" y="89"/>
                  </a:cubicBezTo>
                  <a:cubicBezTo>
                    <a:pt x="15" y="90"/>
                    <a:pt x="16" y="92"/>
                    <a:pt x="18" y="94"/>
                  </a:cubicBezTo>
                  <a:cubicBezTo>
                    <a:pt x="20" y="95"/>
                    <a:pt x="22" y="97"/>
                    <a:pt x="24" y="99"/>
                  </a:cubicBezTo>
                  <a:cubicBezTo>
                    <a:pt x="24" y="99"/>
                    <a:pt x="24" y="99"/>
                    <a:pt x="24" y="99"/>
                  </a:cubicBezTo>
                  <a:cubicBezTo>
                    <a:pt x="24" y="100"/>
                    <a:pt x="24" y="100"/>
                    <a:pt x="24" y="100"/>
                  </a:cubicBezTo>
                  <a:cubicBezTo>
                    <a:pt x="22" y="104"/>
                    <a:pt x="21" y="108"/>
                    <a:pt x="20" y="111"/>
                  </a:cubicBezTo>
                  <a:cubicBezTo>
                    <a:pt x="20" y="112"/>
                    <a:pt x="20" y="112"/>
                    <a:pt x="20" y="112"/>
                  </a:cubicBezTo>
                  <a:cubicBezTo>
                    <a:pt x="19" y="112"/>
                    <a:pt x="19" y="112"/>
                    <a:pt x="19" y="112"/>
                  </a:cubicBezTo>
                  <a:cubicBezTo>
                    <a:pt x="17" y="112"/>
                    <a:pt x="14" y="112"/>
                    <a:pt x="12" y="113"/>
                  </a:cubicBezTo>
                  <a:cubicBezTo>
                    <a:pt x="9" y="113"/>
                    <a:pt x="7" y="113"/>
                    <a:pt x="4" y="113"/>
                  </a:cubicBezTo>
                  <a:cubicBezTo>
                    <a:pt x="4" y="116"/>
                    <a:pt x="3" y="118"/>
                    <a:pt x="3" y="121"/>
                  </a:cubicBezTo>
                  <a:cubicBezTo>
                    <a:pt x="5" y="122"/>
                    <a:pt x="7" y="123"/>
                    <a:pt x="9" y="125"/>
                  </a:cubicBezTo>
                  <a:cubicBezTo>
                    <a:pt x="11" y="126"/>
                    <a:pt x="13" y="127"/>
                    <a:pt x="15" y="128"/>
                  </a:cubicBezTo>
                  <a:cubicBezTo>
                    <a:pt x="16" y="129"/>
                    <a:pt x="16" y="129"/>
                    <a:pt x="16" y="129"/>
                  </a:cubicBezTo>
                  <a:cubicBezTo>
                    <a:pt x="16" y="130"/>
                    <a:pt x="16" y="130"/>
                    <a:pt x="16" y="130"/>
                  </a:cubicBezTo>
                  <a:cubicBezTo>
                    <a:pt x="15" y="133"/>
                    <a:pt x="15" y="137"/>
                    <a:pt x="15" y="141"/>
                  </a:cubicBezTo>
                  <a:cubicBezTo>
                    <a:pt x="14" y="142"/>
                    <a:pt x="14" y="142"/>
                    <a:pt x="14" y="142"/>
                  </a:cubicBezTo>
                  <a:cubicBezTo>
                    <a:pt x="14" y="142"/>
                    <a:pt x="14" y="142"/>
                    <a:pt x="14" y="142"/>
                  </a:cubicBezTo>
                  <a:cubicBezTo>
                    <a:pt x="12" y="143"/>
                    <a:pt x="9" y="144"/>
                    <a:pt x="7" y="145"/>
                  </a:cubicBezTo>
                  <a:cubicBezTo>
                    <a:pt x="4" y="145"/>
                    <a:pt x="2" y="146"/>
                    <a:pt x="0" y="147"/>
                  </a:cubicBezTo>
                  <a:cubicBezTo>
                    <a:pt x="0" y="147"/>
                    <a:pt x="0" y="147"/>
                    <a:pt x="0" y="147"/>
                  </a:cubicBezTo>
                  <a:cubicBezTo>
                    <a:pt x="0" y="148"/>
                    <a:pt x="0" y="150"/>
                    <a:pt x="0" y="151"/>
                  </a:cubicBezTo>
                  <a:cubicBezTo>
                    <a:pt x="0" y="152"/>
                    <a:pt x="0" y="153"/>
                    <a:pt x="0" y="155"/>
                  </a:cubicBezTo>
                  <a:cubicBezTo>
                    <a:pt x="0" y="155"/>
                    <a:pt x="0" y="155"/>
                    <a:pt x="0" y="155"/>
                  </a:cubicBezTo>
                  <a:cubicBezTo>
                    <a:pt x="2" y="156"/>
                    <a:pt x="4" y="156"/>
                    <a:pt x="7" y="157"/>
                  </a:cubicBezTo>
                  <a:cubicBezTo>
                    <a:pt x="9" y="158"/>
                    <a:pt x="12" y="158"/>
                    <a:pt x="14" y="159"/>
                  </a:cubicBezTo>
                  <a:cubicBezTo>
                    <a:pt x="14" y="160"/>
                    <a:pt x="14" y="160"/>
                    <a:pt x="14" y="160"/>
                  </a:cubicBezTo>
                  <a:cubicBezTo>
                    <a:pt x="15" y="160"/>
                    <a:pt x="15" y="160"/>
                    <a:pt x="15" y="160"/>
                  </a:cubicBezTo>
                  <a:cubicBezTo>
                    <a:pt x="15" y="165"/>
                    <a:pt x="15" y="168"/>
                    <a:pt x="16" y="172"/>
                  </a:cubicBezTo>
                  <a:cubicBezTo>
                    <a:pt x="16" y="173"/>
                    <a:pt x="16" y="173"/>
                    <a:pt x="16" y="173"/>
                  </a:cubicBezTo>
                  <a:cubicBezTo>
                    <a:pt x="15" y="173"/>
                    <a:pt x="15" y="173"/>
                    <a:pt x="15" y="173"/>
                  </a:cubicBezTo>
                  <a:cubicBezTo>
                    <a:pt x="13" y="174"/>
                    <a:pt x="11" y="176"/>
                    <a:pt x="9" y="177"/>
                  </a:cubicBezTo>
                  <a:cubicBezTo>
                    <a:pt x="7" y="178"/>
                    <a:pt x="5" y="179"/>
                    <a:pt x="3" y="181"/>
                  </a:cubicBezTo>
                  <a:cubicBezTo>
                    <a:pt x="3" y="183"/>
                    <a:pt x="4" y="186"/>
                    <a:pt x="4" y="188"/>
                  </a:cubicBezTo>
                  <a:cubicBezTo>
                    <a:pt x="7" y="189"/>
                    <a:pt x="9" y="189"/>
                    <a:pt x="12" y="189"/>
                  </a:cubicBezTo>
                  <a:cubicBezTo>
                    <a:pt x="14" y="189"/>
                    <a:pt x="17" y="189"/>
                    <a:pt x="19" y="190"/>
                  </a:cubicBezTo>
                  <a:cubicBezTo>
                    <a:pt x="20" y="190"/>
                    <a:pt x="20" y="190"/>
                    <a:pt x="20" y="190"/>
                  </a:cubicBezTo>
                  <a:cubicBezTo>
                    <a:pt x="20" y="190"/>
                    <a:pt x="20" y="190"/>
                    <a:pt x="20" y="190"/>
                  </a:cubicBezTo>
                  <a:cubicBezTo>
                    <a:pt x="21" y="194"/>
                    <a:pt x="22" y="198"/>
                    <a:pt x="24" y="201"/>
                  </a:cubicBezTo>
                  <a:cubicBezTo>
                    <a:pt x="24" y="202"/>
                    <a:pt x="24" y="202"/>
                    <a:pt x="24" y="202"/>
                  </a:cubicBezTo>
                  <a:cubicBezTo>
                    <a:pt x="24" y="203"/>
                    <a:pt x="24" y="203"/>
                    <a:pt x="24" y="203"/>
                  </a:cubicBezTo>
                  <a:cubicBezTo>
                    <a:pt x="22" y="204"/>
                    <a:pt x="20" y="206"/>
                    <a:pt x="18" y="208"/>
                  </a:cubicBezTo>
                  <a:cubicBezTo>
                    <a:pt x="16" y="210"/>
                    <a:pt x="15" y="211"/>
                    <a:pt x="13" y="213"/>
                  </a:cubicBezTo>
                  <a:cubicBezTo>
                    <a:pt x="14" y="215"/>
                    <a:pt x="15" y="218"/>
                    <a:pt x="17" y="220"/>
                  </a:cubicBezTo>
                  <a:cubicBezTo>
                    <a:pt x="19" y="220"/>
                    <a:pt x="21" y="219"/>
                    <a:pt x="24" y="219"/>
                  </a:cubicBezTo>
                  <a:cubicBezTo>
                    <a:pt x="26" y="219"/>
                    <a:pt x="29" y="218"/>
                    <a:pt x="31" y="218"/>
                  </a:cubicBezTo>
                  <a:cubicBezTo>
                    <a:pt x="32" y="218"/>
                    <a:pt x="32" y="218"/>
                    <a:pt x="32" y="218"/>
                  </a:cubicBezTo>
                  <a:cubicBezTo>
                    <a:pt x="32" y="219"/>
                    <a:pt x="32" y="219"/>
                    <a:pt x="32" y="219"/>
                  </a:cubicBezTo>
                  <a:cubicBezTo>
                    <a:pt x="34" y="222"/>
                    <a:pt x="36" y="225"/>
                    <a:pt x="38" y="228"/>
                  </a:cubicBezTo>
                  <a:cubicBezTo>
                    <a:pt x="39" y="229"/>
                    <a:pt x="39" y="229"/>
                    <a:pt x="39" y="229"/>
                  </a:cubicBezTo>
                  <a:cubicBezTo>
                    <a:pt x="38" y="230"/>
                    <a:pt x="38" y="230"/>
                    <a:pt x="38" y="230"/>
                  </a:cubicBezTo>
                  <a:cubicBezTo>
                    <a:pt x="37" y="232"/>
                    <a:pt x="36" y="234"/>
                    <a:pt x="34" y="236"/>
                  </a:cubicBezTo>
                  <a:cubicBezTo>
                    <a:pt x="33" y="238"/>
                    <a:pt x="32" y="240"/>
                    <a:pt x="30" y="242"/>
                  </a:cubicBezTo>
                  <a:cubicBezTo>
                    <a:pt x="32" y="244"/>
                    <a:pt x="33" y="246"/>
                    <a:pt x="35" y="248"/>
                  </a:cubicBezTo>
                  <a:cubicBezTo>
                    <a:pt x="37" y="247"/>
                    <a:pt x="40" y="246"/>
                    <a:pt x="42" y="246"/>
                  </a:cubicBezTo>
                  <a:cubicBezTo>
                    <a:pt x="44" y="245"/>
                    <a:pt x="47" y="244"/>
                    <a:pt x="49" y="243"/>
                  </a:cubicBezTo>
                  <a:cubicBezTo>
                    <a:pt x="50" y="243"/>
                    <a:pt x="50" y="243"/>
                    <a:pt x="50" y="243"/>
                  </a:cubicBezTo>
                  <a:cubicBezTo>
                    <a:pt x="50" y="243"/>
                    <a:pt x="50" y="243"/>
                    <a:pt x="50" y="243"/>
                  </a:cubicBezTo>
                  <a:cubicBezTo>
                    <a:pt x="53" y="246"/>
                    <a:pt x="56" y="249"/>
                    <a:pt x="58" y="251"/>
                  </a:cubicBezTo>
                  <a:cubicBezTo>
                    <a:pt x="59" y="252"/>
                    <a:pt x="59" y="252"/>
                    <a:pt x="59" y="252"/>
                  </a:cubicBezTo>
                  <a:cubicBezTo>
                    <a:pt x="59" y="253"/>
                    <a:pt x="59" y="253"/>
                    <a:pt x="59" y="253"/>
                  </a:cubicBezTo>
                  <a:cubicBezTo>
                    <a:pt x="58" y="255"/>
                    <a:pt x="57" y="257"/>
                    <a:pt x="56" y="260"/>
                  </a:cubicBezTo>
                  <a:cubicBezTo>
                    <a:pt x="55" y="262"/>
                    <a:pt x="54" y="264"/>
                    <a:pt x="54" y="266"/>
                  </a:cubicBezTo>
                  <a:cubicBezTo>
                    <a:pt x="56" y="268"/>
                    <a:pt x="58" y="270"/>
                    <a:pt x="60" y="271"/>
                  </a:cubicBezTo>
                  <a:cubicBezTo>
                    <a:pt x="62" y="270"/>
                    <a:pt x="64" y="269"/>
                    <a:pt x="66" y="267"/>
                  </a:cubicBezTo>
                  <a:cubicBezTo>
                    <a:pt x="68" y="266"/>
                    <a:pt x="70" y="265"/>
                    <a:pt x="72" y="263"/>
                  </a:cubicBezTo>
                  <a:cubicBezTo>
                    <a:pt x="73" y="263"/>
                    <a:pt x="73" y="263"/>
                    <a:pt x="73" y="263"/>
                  </a:cubicBezTo>
                  <a:cubicBezTo>
                    <a:pt x="73" y="263"/>
                    <a:pt x="73" y="263"/>
                    <a:pt x="73" y="263"/>
                  </a:cubicBezTo>
                  <a:cubicBezTo>
                    <a:pt x="76" y="266"/>
                    <a:pt x="80" y="268"/>
                    <a:pt x="83" y="270"/>
                  </a:cubicBezTo>
                  <a:cubicBezTo>
                    <a:pt x="84" y="270"/>
                    <a:pt x="84" y="270"/>
                    <a:pt x="84" y="270"/>
                  </a:cubicBezTo>
                  <a:cubicBezTo>
                    <a:pt x="84" y="271"/>
                    <a:pt x="84" y="271"/>
                    <a:pt x="84" y="271"/>
                  </a:cubicBezTo>
                  <a:cubicBezTo>
                    <a:pt x="83" y="273"/>
                    <a:pt x="83" y="276"/>
                    <a:pt x="83" y="278"/>
                  </a:cubicBezTo>
                  <a:cubicBezTo>
                    <a:pt x="82" y="280"/>
                    <a:pt x="82" y="283"/>
                    <a:pt x="82" y="285"/>
                  </a:cubicBezTo>
                  <a:cubicBezTo>
                    <a:pt x="84" y="286"/>
                    <a:pt x="86" y="287"/>
                    <a:pt x="89" y="289"/>
                  </a:cubicBezTo>
                  <a:cubicBezTo>
                    <a:pt x="90" y="287"/>
                    <a:pt x="92" y="285"/>
                    <a:pt x="94" y="283"/>
                  </a:cubicBezTo>
                  <a:cubicBezTo>
                    <a:pt x="96" y="282"/>
                    <a:pt x="97" y="280"/>
                    <a:pt x="99" y="278"/>
                  </a:cubicBezTo>
                  <a:cubicBezTo>
                    <a:pt x="100" y="278"/>
                    <a:pt x="100" y="278"/>
                    <a:pt x="100" y="278"/>
                  </a:cubicBezTo>
                  <a:cubicBezTo>
                    <a:pt x="100" y="278"/>
                    <a:pt x="100" y="278"/>
                    <a:pt x="100" y="278"/>
                  </a:cubicBezTo>
                  <a:cubicBezTo>
                    <a:pt x="104" y="279"/>
                    <a:pt x="108" y="281"/>
                    <a:pt x="111" y="282"/>
                  </a:cubicBezTo>
                  <a:cubicBezTo>
                    <a:pt x="112" y="282"/>
                    <a:pt x="112" y="282"/>
                    <a:pt x="112" y="282"/>
                  </a:cubicBezTo>
                  <a:cubicBezTo>
                    <a:pt x="112" y="283"/>
                    <a:pt x="112" y="283"/>
                    <a:pt x="112" y="283"/>
                  </a:cubicBezTo>
                  <a:cubicBezTo>
                    <a:pt x="112" y="285"/>
                    <a:pt x="113" y="288"/>
                    <a:pt x="113" y="290"/>
                  </a:cubicBezTo>
                  <a:cubicBezTo>
                    <a:pt x="113" y="292"/>
                    <a:pt x="113" y="295"/>
                    <a:pt x="113" y="297"/>
                  </a:cubicBezTo>
                  <a:cubicBezTo>
                    <a:pt x="116" y="298"/>
                    <a:pt x="118" y="298"/>
                    <a:pt x="121" y="299"/>
                  </a:cubicBezTo>
                  <a:cubicBezTo>
                    <a:pt x="122" y="297"/>
                    <a:pt x="124" y="295"/>
                    <a:pt x="125" y="293"/>
                  </a:cubicBezTo>
                  <a:cubicBezTo>
                    <a:pt x="126" y="291"/>
                    <a:pt x="127" y="288"/>
                    <a:pt x="129" y="287"/>
                  </a:cubicBezTo>
                  <a:cubicBezTo>
                    <a:pt x="129" y="286"/>
                    <a:pt x="129" y="286"/>
                    <a:pt x="129" y="286"/>
                  </a:cubicBezTo>
                  <a:cubicBezTo>
                    <a:pt x="130" y="286"/>
                    <a:pt x="130" y="286"/>
                    <a:pt x="130" y="286"/>
                  </a:cubicBezTo>
                  <a:cubicBezTo>
                    <a:pt x="133" y="286"/>
                    <a:pt x="137" y="287"/>
                    <a:pt x="141" y="287"/>
                  </a:cubicBezTo>
                  <a:cubicBezTo>
                    <a:pt x="142" y="287"/>
                    <a:pt x="142" y="287"/>
                    <a:pt x="142" y="287"/>
                  </a:cubicBezTo>
                  <a:cubicBezTo>
                    <a:pt x="142" y="288"/>
                    <a:pt x="142" y="288"/>
                    <a:pt x="142" y="288"/>
                  </a:cubicBezTo>
                  <a:cubicBezTo>
                    <a:pt x="143" y="290"/>
                    <a:pt x="144" y="293"/>
                    <a:pt x="145" y="295"/>
                  </a:cubicBezTo>
                  <a:cubicBezTo>
                    <a:pt x="145" y="297"/>
                    <a:pt x="146" y="300"/>
                    <a:pt x="147" y="302"/>
                  </a:cubicBezTo>
                  <a:cubicBezTo>
                    <a:pt x="147" y="302"/>
                    <a:pt x="147" y="302"/>
                    <a:pt x="147" y="302"/>
                  </a:cubicBezTo>
                  <a:cubicBezTo>
                    <a:pt x="150" y="302"/>
                    <a:pt x="152" y="302"/>
                    <a:pt x="155" y="302"/>
                  </a:cubicBezTo>
                  <a:cubicBezTo>
                    <a:pt x="155" y="302"/>
                    <a:pt x="155" y="302"/>
                    <a:pt x="155" y="302"/>
                  </a:cubicBezTo>
                  <a:cubicBezTo>
                    <a:pt x="156" y="300"/>
                    <a:pt x="156" y="297"/>
                    <a:pt x="157" y="295"/>
                  </a:cubicBezTo>
                  <a:cubicBezTo>
                    <a:pt x="158" y="293"/>
                    <a:pt x="159" y="290"/>
                    <a:pt x="159" y="288"/>
                  </a:cubicBezTo>
                  <a:cubicBezTo>
                    <a:pt x="160" y="287"/>
                    <a:pt x="160" y="287"/>
                    <a:pt x="160" y="287"/>
                  </a:cubicBezTo>
                  <a:cubicBezTo>
                    <a:pt x="161" y="287"/>
                    <a:pt x="161" y="287"/>
                    <a:pt x="161" y="287"/>
                  </a:cubicBezTo>
                  <a:cubicBezTo>
                    <a:pt x="165" y="287"/>
                    <a:pt x="168" y="286"/>
                    <a:pt x="172" y="286"/>
                  </a:cubicBezTo>
                  <a:cubicBezTo>
                    <a:pt x="173" y="286"/>
                    <a:pt x="173" y="286"/>
                    <a:pt x="173" y="286"/>
                  </a:cubicBezTo>
                  <a:cubicBezTo>
                    <a:pt x="173" y="287"/>
                    <a:pt x="173" y="287"/>
                    <a:pt x="173" y="287"/>
                  </a:cubicBezTo>
                  <a:cubicBezTo>
                    <a:pt x="175" y="288"/>
                    <a:pt x="176" y="291"/>
                    <a:pt x="177" y="293"/>
                  </a:cubicBezTo>
                  <a:cubicBezTo>
                    <a:pt x="178" y="295"/>
                    <a:pt x="180" y="297"/>
                    <a:pt x="181" y="299"/>
                  </a:cubicBezTo>
                  <a:cubicBezTo>
                    <a:pt x="183" y="298"/>
                    <a:pt x="186" y="298"/>
                    <a:pt x="188" y="297"/>
                  </a:cubicBezTo>
                  <a:cubicBezTo>
                    <a:pt x="189" y="295"/>
                    <a:pt x="189" y="292"/>
                    <a:pt x="189" y="290"/>
                  </a:cubicBezTo>
                  <a:cubicBezTo>
                    <a:pt x="189" y="288"/>
                    <a:pt x="189" y="285"/>
                    <a:pt x="190" y="283"/>
                  </a:cubicBezTo>
                  <a:cubicBezTo>
                    <a:pt x="190" y="282"/>
                    <a:pt x="190" y="282"/>
                    <a:pt x="190" y="282"/>
                  </a:cubicBezTo>
                  <a:cubicBezTo>
                    <a:pt x="191" y="282"/>
                    <a:pt x="191" y="282"/>
                    <a:pt x="191" y="282"/>
                  </a:cubicBezTo>
                  <a:cubicBezTo>
                    <a:pt x="194" y="281"/>
                    <a:pt x="198" y="279"/>
                    <a:pt x="202" y="278"/>
                  </a:cubicBezTo>
                  <a:cubicBezTo>
                    <a:pt x="202" y="278"/>
                    <a:pt x="202" y="278"/>
                    <a:pt x="202" y="278"/>
                  </a:cubicBezTo>
                  <a:cubicBezTo>
                    <a:pt x="203" y="278"/>
                    <a:pt x="203" y="278"/>
                    <a:pt x="203" y="278"/>
                  </a:cubicBezTo>
                  <a:cubicBezTo>
                    <a:pt x="205" y="280"/>
                    <a:pt x="206" y="282"/>
                    <a:pt x="208" y="283"/>
                  </a:cubicBezTo>
                  <a:cubicBezTo>
                    <a:pt x="210" y="285"/>
                    <a:pt x="211" y="287"/>
                    <a:pt x="213" y="289"/>
                  </a:cubicBezTo>
                  <a:cubicBezTo>
                    <a:pt x="215" y="288"/>
                    <a:pt x="218" y="286"/>
                    <a:pt x="220" y="285"/>
                  </a:cubicBezTo>
                  <a:cubicBezTo>
                    <a:pt x="220" y="283"/>
                    <a:pt x="219" y="280"/>
                    <a:pt x="219" y="278"/>
                  </a:cubicBezTo>
                  <a:cubicBezTo>
                    <a:pt x="219" y="276"/>
                    <a:pt x="218" y="273"/>
                    <a:pt x="218" y="271"/>
                  </a:cubicBezTo>
                  <a:cubicBezTo>
                    <a:pt x="218" y="270"/>
                    <a:pt x="218" y="270"/>
                    <a:pt x="218" y="270"/>
                  </a:cubicBezTo>
                  <a:cubicBezTo>
                    <a:pt x="219" y="270"/>
                    <a:pt x="219" y="270"/>
                    <a:pt x="219" y="270"/>
                  </a:cubicBezTo>
                  <a:cubicBezTo>
                    <a:pt x="222" y="268"/>
                    <a:pt x="225" y="266"/>
                    <a:pt x="228" y="263"/>
                  </a:cubicBezTo>
                  <a:cubicBezTo>
                    <a:pt x="229" y="263"/>
                    <a:pt x="229" y="263"/>
                    <a:pt x="229" y="263"/>
                  </a:cubicBezTo>
                  <a:cubicBezTo>
                    <a:pt x="230" y="263"/>
                    <a:pt x="230" y="263"/>
                    <a:pt x="230" y="263"/>
                  </a:cubicBezTo>
                  <a:cubicBezTo>
                    <a:pt x="232" y="265"/>
                    <a:pt x="234" y="266"/>
                    <a:pt x="236" y="267"/>
                  </a:cubicBezTo>
                  <a:cubicBezTo>
                    <a:pt x="238" y="269"/>
                    <a:pt x="240" y="270"/>
                    <a:pt x="242" y="271"/>
                  </a:cubicBezTo>
                  <a:cubicBezTo>
                    <a:pt x="244" y="270"/>
                    <a:pt x="246" y="268"/>
                    <a:pt x="248" y="266"/>
                  </a:cubicBezTo>
                  <a:cubicBezTo>
                    <a:pt x="247" y="264"/>
                    <a:pt x="247" y="262"/>
                    <a:pt x="246" y="260"/>
                  </a:cubicBezTo>
                  <a:cubicBezTo>
                    <a:pt x="245" y="257"/>
                    <a:pt x="244" y="255"/>
                    <a:pt x="243" y="253"/>
                  </a:cubicBezTo>
                  <a:cubicBezTo>
                    <a:pt x="243" y="252"/>
                    <a:pt x="243" y="252"/>
                    <a:pt x="243" y="252"/>
                  </a:cubicBezTo>
                  <a:cubicBezTo>
                    <a:pt x="243" y="251"/>
                    <a:pt x="243" y="251"/>
                    <a:pt x="243" y="251"/>
                  </a:cubicBezTo>
                  <a:cubicBezTo>
                    <a:pt x="246" y="249"/>
                    <a:pt x="249" y="246"/>
                    <a:pt x="252" y="243"/>
                  </a:cubicBezTo>
                  <a:cubicBezTo>
                    <a:pt x="252" y="243"/>
                    <a:pt x="252" y="243"/>
                    <a:pt x="252" y="243"/>
                  </a:cubicBezTo>
                  <a:cubicBezTo>
                    <a:pt x="253" y="243"/>
                    <a:pt x="253" y="243"/>
                    <a:pt x="253" y="243"/>
                  </a:cubicBezTo>
                  <a:cubicBezTo>
                    <a:pt x="255" y="244"/>
                    <a:pt x="258" y="245"/>
                    <a:pt x="260" y="246"/>
                  </a:cubicBezTo>
                  <a:cubicBezTo>
                    <a:pt x="262" y="246"/>
                    <a:pt x="264" y="247"/>
                    <a:pt x="267" y="248"/>
                  </a:cubicBezTo>
                  <a:cubicBezTo>
                    <a:pt x="268" y="246"/>
                    <a:pt x="270" y="244"/>
                    <a:pt x="271" y="242"/>
                  </a:cubicBezTo>
                  <a:cubicBezTo>
                    <a:pt x="270" y="240"/>
                    <a:pt x="269" y="238"/>
                    <a:pt x="268" y="236"/>
                  </a:cubicBezTo>
                  <a:cubicBezTo>
                    <a:pt x="266" y="234"/>
                    <a:pt x="265" y="232"/>
                    <a:pt x="264" y="230"/>
                  </a:cubicBezTo>
                  <a:cubicBezTo>
                    <a:pt x="263" y="229"/>
                    <a:pt x="263" y="229"/>
                    <a:pt x="263" y="229"/>
                  </a:cubicBezTo>
                  <a:cubicBezTo>
                    <a:pt x="264" y="228"/>
                    <a:pt x="264" y="228"/>
                    <a:pt x="264" y="228"/>
                  </a:cubicBezTo>
                  <a:cubicBezTo>
                    <a:pt x="266" y="225"/>
                    <a:pt x="268" y="222"/>
                    <a:pt x="270" y="219"/>
                  </a:cubicBezTo>
                  <a:cubicBezTo>
                    <a:pt x="270" y="218"/>
                    <a:pt x="270" y="218"/>
                    <a:pt x="270" y="218"/>
                  </a:cubicBezTo>
                  <a:cubicBezTo>
                    <a:pt x="271" y="218"/>
                    <a:pt x="271" y="218"/>
                    <a:pt x="271" y="218"/>
                  </a:cubicBezTo>
                  <a:cubicBezTo>
                    <a:pt x="273" y="218"/>
                    <a:pt x="276" y="219"/>
                    <a:pt x="278" y="219"/>
                  </a:cubicBezTo>
                  <a:cubicBezTo>
                    <a:pt x="281" y="219"/>
                    <a:pt x="283" y="220"/>
                    <a:pt x="285" y="220"/>
                  </a:cubicBezTo>
                  <a:cubicBezTo>
                    <a:pt x="286" y="218"/>
                    <a:pt x="288" y="215"/>
                    <a:pt x="289" y="213"/>
                  </a:cubicBezTo>
                  <a:cubicBezTo>
                    <a:pt x="287" y="211"/>
                    <a:pt x="285" y="210"/>
                    <a:pt x="284" y="208"/>
                  </a:cubicBezTo>
                  <a:cubicBezTo>
                    <a:pt x="282" y="206"/>
                    <a:pt x="280" y="204"/>
                    <a:pt x="278" y="203"/>
                  </a:cubicBezTo>
                  <a:cubicBezTo>
                    <a:pt x="278" y="202"/>
                    <a:pt x="278" y="202"/>
                    <a:pt x="278" y="202"/>
                  </a:cubicBezTo>
                  <a:cubicBezTo>
                    <a:pt x="278" y="201"/>
                    <a:pt x="278" y="201"/>
                    <a:pt x="278" y="201"/>
                  </a:cubicBezTo>
                  <a:cubicBezTo>
                    <a:pt x="279" y="198"/>
                    <a:pt x="281" y="194"/>
                    <a:pt x="282" y="190"/>
                  </a:cubicBezTo>
                  <a:cubicBezTo>
                    <a:pt x="282" y="190"/>
                    <a:pt x="282" y="190"/>
                    <a:pt x="282" y="190"/>
                  </a:cubicBezTo>
                  <a:cubicBezTo>
                    <a:pt x="283" y="190"/>
                    <a:pt x="283" y="190"/>
                    <a:pt x="283" y="190"/>
                  </a:cubicBezTo>
                  <a:cubicBezTo>
                    <a:pt x="285" y="189"/>
                    <a:pt x="288" y="189"/>
                    <a:pt x="290" y="189"/>
                  </a:cubicBezTo>
                  <a:cubicBezTo>
                    <a:pt x="293" y="189"/>
                    <a:pt x="295" y="189"/>
                    <a:pt x="297" y="188"/>
                  </a:cubicBezTo>
                  <a:cubicBezTo>
                    <a:pt x="298" y="186"/>
                    <a:pt x="299" y="183"/>
                    <a:pt x="299" y="181"/>
                  </a:cubicBezTo>
                  <a:cubicBezTo>
                    <a:pt x="297" y="179"/>
                    <a:pt x="295" y="178"/>
                    <a:pt x="293" y="177"/>
                  </a:cubicBezTo>
                  <a:cubicBezTo>
                    <a:pt x="291" y="176"/>
                    <a:pt x="289" y="174"/>
                    <a:pt x="287" y="173"/>
                  </a:cubicBezTo>
                  <a:cubicBezTo>
                    <a:pt x="286" y="173"/>
                    <a:pt x="286" y="173"/>
                    <a:pt x="286" y="173"/>
                  </a:cubicBezTo>
                  <a:cubicBezTo>
                    <a:pt x="286" y="172"/>
                    <a:pt x="286" y="172"/>
                    <a:pt x="286" y="172"/>
                  </a:cubicBezTo>
                  <a:cubicBezTo>
                    <a:pt x="287" y="168"/>
                    <a:pt x="287" y="165"/>
                    <a:pt x="287" y="160"/>
                  </a:cubicBezTo>
                  <a:cubicBezTo>
                    <a:pt x="287" y="160"/>
                    <a:pt x="287" y="160"/>
                    <a:pt x="287" y="160"/>
                  </a:cubicBezTo>
                  <a:cubicBezTo>
                    <a:pt x="288" y="159"/>
                    <a:pt x="288" y="159"/>
                    <a:pt x="288" y="159"/>
                  </a:cubicBezTo>
                  <a:cubicBezTo>
                    <a:pt x="290" y="159"/>
                    <a:pt x="293" y="158"/>
                    <a:pt x="295" y="157"/>
                  </a:cubicBezTo>
                  <a:cubicBezTo>
                    <a:pt x="297" y="156"/>
                    <a:pt x="300" y="156"/>
                    <a:pt x="302" y="155"/>
                  </a:cubicBezTo>
                  <a:cubicBezTo>
                    <a:pt x="302" y="155"/>
                    <a:pt x="302" y="155"/>
                    <a:pt x="302" y="155"/>
                  </a:cubicBezTo>
                  <a:cubicBezTo>
                    <a:pt x="302" y="153"/>
                    <a:pt x="302" y="152"/>
                    <a:pt x="302" y="151"/>
                  </a:cubicBezTo>
                  <a:cubicBezTo>
                    <a:pt x="302" y="149"/>
                    <a:pt x="302" y="148"/>
                    <a:pt x="302" y="147"/>
                  </a:cubicBezTo>
                  <a:close/>
                  <a:moveTo>
                    <a:pt x="159" y="110"/>
                  </a:moveTo>
                  <a:cubicBezTo>
                    <a:pt x="161" y="93"/>
                    <a:pt x="164" y="76"/>
                    <a:pt x="169" y="59"/>
                  </a:cubicBezTo>
                  <a:cubicBezTo>
                    <a:pt x="169" y="58"/>
                    <a:pt x="169" y="58"/>
                    <a:pt x="169" y="58"/>
                  </a:cubicBezTo>
                  <a:cubicBezTo>
                    <a:pt x="170" y="59"/>
                    <a:pt x="170" y="59"/>
                    <a:pt x="170" y="59"/>
                  </a:cubicBezTo>
                  <a:cubicBezTo>
                    <a:pt x="182" y="61"/>
                    <a:pt x="193" y="66"/>
                    <a:pt x="203" y="72"/>
                  </a:cubicBezTo>
                  <a:cubicBezTo>
                    <a:pt x="204" y="73"/>
                    <a:pt x="204" y="73"/>
                    <a:pt x="204" y="73"/>
                  </a:cubicBezTo>
                  <a:cubicBezTo>
                    <a:pt x="203" y="74"/>
                    <a:pt x="203" y="74"/>
                    <a:pt x="203" y="74"/>
                  </a:cubicBezTo>
                  <a:cubicBezTo>
                    <a:pt x="195" y="90"/>
                    <a:pt x="185" y="104"/>
                    <a:pt x="174" y="116"/>
                  </a:cubicBezTo>
                  <a:cubicBezTo>
                    <a:pt x="173" y="117"/>
                    <a:pt x="173" y="117"/>
                    <a:pt x="173" y="117"/>
                  </a:cubicBezTo>
                  <a:cubicBezTo>
                    <a:pt x="172" y="117"/>
                    <a:pt x="172" y="117"/>
                    <a:pt x="172" y="117"/>
                  </a:cubicBezTo>
                  <a:cubicBezTo>
                    <a:pt x="169" y="114"/>
                    <a:pt x="165" y="112"/>
                    <a:pt x="160" y="111"/>
                  </a:cubicBezTo>
                  <a:cubicBezTo>
                    <a:pt x="159" y="111"/>
                    <a:pt x="159" y="111"/>
                    <a:pt x="159" y="111"/>
                  </a:cubicBezTo>
                  <a:lnTo>
                    <a:pt x="159" y="110"/>
                  </a:lnTo>
                  <a:close/>
                  <a:moveTo>
                    <a:pt x="99" y="72"/>
                  </a:moveTo>
                  <a:cubicBezTo>
                    <a:pt x="109" y="65"/>
                    <a:pt x="120" y="61"/>
                    <a:pt x="132" y="58"/>
                  </a:cubicBezTo>
                  <a:cubicBezTo>
                    <a:pt x="133" y="58"/>
                    <a:pt x="133" y="58"/>
                    <a:pt x="133" y="58"/>
                  </a:cubicBezTo>
                  <a:cubicBezTo>
                    <a:pt x="134" y="59"/>
                    <a:pt x="134" y="59"/>
                    <a:pt x="134" y="59"/>
                  </a:cubicBezTo>
                  <a:cubicBezTo>
                    <a:pt x="139" y="76"/>
                    <a:pt x="142" y="93"/>
                    <a:pt x="143" y="110"/>
                  </a:cubicBezTo>
                  <a:cubicBezTo>
                    <a:pt x="143" y="111"/>
                    <a:pt x="143" y="111"/>
                    <a:pt x="143" y="111"/>
                  </a:cubicBezTo>
                  <a:cubicBezTo>
                    <a:pt x="142" y="111"/>
                    <a:pt x="142" y="111"/>
                    <a:pt x="142" y="111"/>
                  </a:cubicBezTo>
                  <a:cubicBezTo>
                    <a:pt x="138" y="112"/>
                    <a:pt x="134" y="114"/>
                    <a:pt x="130" y="116"/>
                  </a:cubicBezTo>
                  <a:cubicBezTo>
                    <a:pt x="129" y="117"/>
                    <a:pt x="129" y="117"/>
                    <a:pt x="129" y="117"/>
                  </a:cubicBezTo>
                  <a:cubicBezTo>
                    <a:pt x="128" y="116"/>
                    <a:pt x="128" y="116"/>
                    <a:pt x="128" y="116"/>
                  </a:cubicBezTo>
                  <a:cubicBezTo>
                    <a:pt x="117" y="103"/>
                    <a:pt x="107" y="89"/>
                    <a:pt x="99" y="74"/>
                  </a:cubicBezTo>
                  <a:cubicBezTo>
                    <a:pt x="98" y="73"/>
                    <a:pt x="98" y="73"/>
                    <a:pt x="98" y="73"/>
                  </a:cubicBezTo>
                  <a:lnTo>
                    <a:pt x="99" y="72"/>
                  </a:lnTo>
                  <a:close/>
                  <a:moveTo>
                    <a:pt x="59" y="132"/>
                  </a:moveTo>
                  <a:cubicBezTo>
                    <a:pt x="61" y="120"/>
                    <a:pt x="66" y="109"/>
                    <a:pt x="72" y="99"/>
                  </a:cubicBezTo>
                  <a:cubicBezTo>
                    <a:pt x="73" y="98"/>
                    <a:pt x="73" y="98"/>
                    <a:pt x="73" y="98"/>
                  </a:cubicBezTo>
                  <a:cubicBezTo>
                    <a:pt x="74" y="98"/>
                    <a:pt x="74" y="98"/>
                    <a:pt x="74" y="98"/>
                  </a:cubicBezTo>
                  <a:cubicBezTo>
                    <a:pt x="90" y="107"/>
                    <a:pt x="104" y="116"/>
                    <a:pt x="116" y="128"/>
                  </a:cubicBezTo>
                  <a:cubicBezTo>
                    <a:pt x="117" y="128"/>
                    <a:pt x="117" y="128"/>
                    <a:pt x="117" y="128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4" y="133"/>
                    <a:pt x="113" y="137"/>
                    <a:pt x="112" y="141"/>
                  </a:cubicBezTo>
                  <a:cubicBezTo>
                    <a:pt x="111" y="143"/>
                    <a:pt x="111" y="143"/>
                    <a:pt x="111" y="143"/>
                  </a:cubicBezTo>
                  <a:cubicBezTo>
                    <a:pt x="110" y="142"/>
                    <a:pt x="110" y="142"/>
                    <a:pt x="110" y="142"/>
                  </a:cubicBezTo>
                  <a:cubicBezTo>
                    <a:pt x="93" y="141"/>
                    <a:pt x="76" y="138"/>
                    <a:pt x="60" y="133"/>
                  </a:cubicBezTo>
                  <a:cubicBezTo>
                    <a:pt x="58" y="133"/>
                    <a:pt x="58" y="133"/>
                    <a:pt x="58" y="133"/>
                  </a:cubicBezTo>
                  <a:lnTo>
                    <a:pt x="59" y="132"/>
                  </a:lnTo>
                  <a:close/>
                  <a:moveTo>
                    <a:pt x="74" y="203"/>
                  </a:moveTo>
                  <a:cubicBezTo>
                    <a:pt x="73" y="203"/>
                    <a:pt x="73" y="203"/>
                    <a:pt x="73" y="203"/>
                  </a:cubicBezTo>
                  <a:cubicBezTo>
                    <a:pt x="72" y="202"/>
                    <a:pt x="72" y="202"/>
                    <a:pt x="72" y="202"/>
                  </a:cubicBezTo>
                  <a:cubicBezTo>
                    <a:pt x="66" y="192"/>
                    <a:pt x="61" y="181"/>
                    <a:pt x="59" y="170"/>
                  </a:cubicBezTo>
                  <a:cubicBezTo>
                    <a:pt x="58" y="168"/>
                    <a:pt x="58" y="168"/>
                    <a:pt x="58" y="168"/>
                  </a:cubicBezTo>
                  <a:cubicBezTo>
                    <a:pt x="60" y="168"/>
                    <a:pt x="60" y="168"/>
                    <a:pt x="60" y="168"/>
                  </a:cubicBezTo>
                  <a:cubicBezTo>
                    <a:pt x="76" y="163"/>
                    <a:pt x="93" y="160"/>
                    <a:pt x="110" y="159"/>
                  </a:cubicBezTo>
                  <a:cubicBezTo>
                    <a:pt x="111" y="159"/>
                    <a:pt x="111" y="159"/>
                    <a:pt x="111" y="159"/>
                  </a:cubicBezTo>
                  <a:cubicBezTo>
                    <a:pt x="111" y="160"/>
                    <a:pt x="111" y="160"/>
                    <a:pt x="111" y="160"/>
                  </a:cubicBezTo>
                  <a:cubicBezTo>
                    <a:pt x="112" y="164"/>
                    <a:pt x="114" y="168"/>
                    <a:pt x="116" y="172"/>
                  </a:cubicBezTo>
                  <a:cubicBezTo>
                    <a:pt x="117" y="173"/>
                    <a:pt x="117" y="173"/>
                    <a:pt x="117" y="173"/>
                  </a:cubicBezTo>
                  <a:cubicBezTo>
                    <a:pt x="116" y="174"/>
                    <a:pt x="116" y="174"/>
                    <a:pt x="116" y="174"/>
                  </a:cubicBezTo>
                  <a:cubicBezTo>
                    <a:pt x="103" y="185"/>
                    <a:pt x="89" y="194"/>
                    <a:pt x="74" y="203"/>
                  </a:cubicBezTo>
                  <a:close/>
                  <a:moveTo>
                    <a:pt x="143" y="191"/>
                  </a:moveTo>
                  <a:cubicBezTo>
                    <a:pt x="141" y="208"/>
                    <a:pt x="138" y="225"/>
                    <a:pt x="133" y="242"/>
                  </a:cubicBezTo>
                  <a:cubicBezTo>
                    <a:pt x="133" y="243"/>
                    <a:pt x="133" y="243"/>
                    <a:pt x="133" y="243"/>
                  </a:cubicBezTo>
                  <a:cubicBezTo>
                    <a:pt x="132" y="243"/>
                    <a:pt x="132" y="243"/>
                    <a:pt x="132" y="243"/>
                  </a:cubicBezTo>
                  <a:cubicBezTo>
                    <a:pt x="120" y="241"/>
                    <a:pt x="109" y="236"/>
                    <a:pt x="99" y="229"/>
                  </a:cubicBezTo>
                  <a:cubicBezTo>
                    <a:pt x="98" y="229"/>
                    <a:pt x="98" y="229"/>
                    <a:pt x="98" y="229"/>
                  </a:cubicBezTo>
                  <a:cubicBezTo>
                    <a:pt x="98" y="228"/>
                    <a:pt x="98" y="228"/>
                    <a:pt x="98" y="228"/>
                  </a:cubicBezTo>
                  <a:cubicBezTo>
                    <a:pt x="107" y="212"/>
                    <a:pt x="117" y="198"/>
                    <a:pt x="128" y="185"/>
                  </a:cubicBezTo>
                  <a:cubicBezTo>
                    <a:pt x="128" y="184"/>
                    <a:pt x="128" y="184"/>
                    <a:pt x="128" y="184"/>
                  </a:cubicBezTo>
                  <a:cubicBezTo>
                    <a:pt x="129" y="185"/>
                    <a:pt x="129" y="185"/>
                    <a:pt x="129" y="185"/>
                  </a:cubicBezTo>
                  <a:cubicBezTo>
                    <a:pt x="133" y="187"/>
                    <a:pt x="137" y="189"/>
                    <a:pt x="142" y="190"/>
                  </a:cubicBezTo>
                  <a:cubicBezTo>
                    <a:pt x="143" y="190"/>
                    <a:pt x="143" y="190"/>
                    <a:pt x="143" y="190"/>
                  </a:cubicBezTo>
                  <a:lnTo>
                    <a:pt x="143" y="191"/>
                  </a:lnTo>
                  <a:close/>
                  <a:moveTo>
                    <a:pt x="151" y="180"/>
                  </a:moveTo>
                  <a:cubicBezTo>
                    <a:pt x="143" y="180"/>
                    <a:pt x="136" y="177"/>
                    <a:pt x="130" y="171"/>
                  </a:cubicBezTo>
                  <a:cubicBezTo>
                    <a:pt x="125" y="166"/>
                    <a:pt x="122" y="159"/>
                    <a:pt x="122" y="151"/>
                  </a:cubicBezTo>
                  <a:cubicBezTo>
                    <a:pt x="122" y="143"/>
                    <a:pt x="125" y="136"/>
                    <a:pt x="130" y="130"/>
                  </a:cubicBezTo>
                  <a:cubicBezTo>
                    <a:pt x="136" y="125"/>
                    <a:pt x="143" y="122"/>
                    <a:pt x="151" y="122"/>
                  </a:cubicBezTo>
                  <a:cubicBezTo>
                    <a:pt x="159" y="122"/>
                    <a:pt x="166" y="125"/>
                    <a:pt x="172" y="130"/>
                  </a:cubicBezTo>
                  <a:cubicBezTo>
                    <a:pt x="183" y="142"/>
                    <a:pt x="183" y="160"/>
                    <a:pt x="172" y="171"/>
                  </a:cubicBezTo>
                  <a:cubicBezTo>
                    <a:pt x="166" y="177"/>
                    <a:pt x="159" y="180"/>
                    <a:pt x="151" y="180"/>
                  </a:cubicBezTo>
                  <a:close/>
                  <a:moveTo>
                    <a:pt x="203" y="229"/>
                  </a:moveTo>
                  <a:cubicBezTo>
                    <a:pt x="192" y="236"/>
                    <a:pt x="181" y="241"/>
                    <a:pt x="170" y="243"/>
                  </a:cubicBezTo>
                  <a:cubicBezTo>
                    <a:pt x="168" y="243"/>
                    <a:pt x="168" y="243"/>
                    <a:pt x="168" y="243"/>
                  </a:cubicBezTo>
                  <a:cubicBezTo>
                    <a:pt x="168" y="242"/>
                    <a:pt x="168" y="242"/>
                    <a:pt x="168" y="242"/>
                  </a:cubicBezTo>
                  <a:cubicBezTo>
                    <a:pt x="163" y="225"/>
                    <a:pt x="160" y="208"/>
                    <a:pt x="159" y="192"/>
                  </a:cubicBezTo>
                  <a:cubicBezTo>
                    <a:pt x="159" y="190"/>
                    <a:pt x="159" y="190"/>
                    <a:pt x="159" y="190"/>
                  </a:cubicBezTo>
                  <a:cubicBezTo>
                    <a:pt x="160" y="190"/>
                    <a:pt x="160" y="190"/>
                    <a:pt x="160" y="190"/>
                  </a:cubicBezTo>
                  <a:cubicBezTo>
                    <a:pt x="164" y="189"/>
                    <a:pt x="168" y="188"/>
                    <a:pt x="172" y="185"/>
                  </a:cubicBezTo>
                  <a:cubicBezTo>
                    <a:pt x="173" y="185"/>
                    <a:pt x="173" y="185"/>
                    <a:pt x="173" y="185"/>
                  </a:cubicBezTo>
                  <a:cubicBezTo>
                    <a:pt x="174" y="185"/>
                    <a:pt x="174" y="185"/>
                    <a:pt x="174" y="185"/>
                  </a:cubicBezTo>
                  <a:cubicBezTo>
                    <a:pt x="185" y="199"/>
                    <a:pt x="195" y="213"/>
                    <a:pt x="203" y="228"/>
                  </a:cubicBezTo>
                  <a:cubicBezTo>
                    <a:pt x="204" y="229"/>
                    <a:pt x="204" y="229"/>
                    <a:pt x="204" y="229"/>
                  </a:cubicBezTo>
                  <a:lnTo>
                    <a:pt x="203" y="229"/>
                  </a:lnTo>
                  <a:close/>
                  <a:moveTo>
                    <a:pt x="243" y="170"/>
                  </a:moveTo>
                  <a:cubicBezTo>
                    <a:pt x="241" y="182"/>
                    <a:pt x="236" y="193"/>
                    <a:pt x="229" y="203"/>
                  </a:cubicBezTo>
                  <a:cubicBezTo>
                    <a:pt x="229" y="204"/>
                    <a:pt x="229" y="204"/>
                    <a:pt x="229" y="204"/>
                  </a:cubicBezTo>
                  <a:cubicBezTo>
                    <a:pt x="228" y="203"/>
                    <a:pt x="228" y="203"/>
                    <a:pt x="228" y="203"/>
                  </a:cubicBezTo>
                  <a:cubicBezTo>
                    <a:pt x="212" y="195"/>
                    <a:pt x="198" y="185"/>
                    <a:pt x="185" y="174"/>
                  </a:cubicBezTo>
                  <a:cubicBezTo>
                    <a:pt x="185" y="173"/>
                    <a:pt x="185" y="173"/>
                    <a:pt x="185" y="173"/>
                  </a:cubicBezTo>
                  <a:cubicBezTo>
                    <a:pt x="185" y="172"/>
                    <a:pt x="185" y="172"/>
                    <a:pt x="185" y="172"/>
                  </a:cubicBezTo>
                  <a:cubicBezTo>
                    <a:pt x="188" y="169"/>
                    <a:pt x="189" y="164"/>
                    <a:pt x="190" y="160"/>
                  </a:cubicBezTo>
                  <a:cubicBezTo>
                    <a:pt x="191" y="159"/>
                    <a:pt x="191" y="159"/>
                    <a:pt x="191" y="159"/>
                  </a:cubicBezTo>
                  <a:cubicBezTo>
                    <a:pt x="192" y="159"/>
                    <a:pt x="192" y="159"/>
                    <a:pt x="192" y="159"/>
                  </a:cubicBezTo>
                  <a:cubicBezTo>
                    <a:pt x="208" y="161"/>
                    <a:pt x="225" y="164"/>
                    <a:pt x="242" y="168"/>
                  </a:cubicBezTo>
                  <a:cubicBezTo>
                    <a:pt x="243" y="169"/>
                    <a:pt x="243" y="169"/>
                    <a:pt x="243" y="169"/>
                  </a:cubicBezTo>
                  <a:lnTo>
                    <a:pt x="243" y="170"/>
                  </a:lnTo>
                  <a:close/>
                  <a:moveTo>
                    <a:pt x="242" y="134"/>
                  </a:moveTo>
                  <a:cubicBezTo>
                    <a:pt x="225" y="139"/>
                    <a:pt x="208" y="142"/>
                    <a:pt x="192" y="143"/>
                  </a:cubicBezTo>
                  <a:cubicBezTo>
                    <a:pt x="191" y="143"/>
                    <a:pt x="191" y="143"/>
                    <a:pt x="191" y="143"/>
                  </a:cubicBezTo>
                  <a:cubicBezTo>
                    <a:pt x="190" y="142"/>
                    <a:pt x="190" y="142"/>
                    <a:pt x="190" y="142"/>
                  </a:cubicBezTo>
                  <a:cubicBezTo>
                    <a:pt x="189" y="137"/>
                    <a:pt x="188" y="133"/>
                    <a:pt x="185" y="130"/>
                  </a:cubicBezTo>
                  <a:cubicBezTo>
                    <a:pt x="185" y="129"/>
                    <a:pt x="185" y="129"/>
                    <a:pt x="185" y="129"/>
                  </a:cubicBezTo>
                  <a:cubicBezTo>
                    <a:pt x="186" y="128"/>
                    <a:pt x="186" y="128"/>
                    <a:pt x="186" y="128"/>
                  </a:cubicBezTo>
                  <a:cubicBezTo>
                    <a:pt x="199" y="117"/>
                    <a:pt x="213" y="107"/>
                    <a:pt x="228" y="99"/>
                  </a:cubicBezTo>
                  <a:cubicBezTo>
                    <a:pt x="229" y="98"/>
                    <a:pt x="229" y="98"/>
                    <a:pt x="229" y="98"/>
                  </a:cubicBezTo>
                  <a:cubicBezTo>
                    <a:pt x="230" y="99"/>
                    <a:pt x="230" y="99"/>
                    <a:pt x="230" y="99"/>
                  </a:cubicBezTo>
                  <a:cubicBezTo>
                    <a:pt x="236" y="109"/>
                    <a:pt x="241" y="120"/>
                    <a:pt x="243" y="132"/>
                  </a:cubicBezTo>
                  <a:cubicBezTo>
                    <a:pt x="243" y="133"/>
                    <a:pt x="243" y="133"/>
                    <a:pt x="243" y="133"/>
                  </a:cubicBezTo>
                  <a:lnTo>
                    <a:pt x="242" y="13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62" name="Group 61"/>
          <p:cNvGrpSpPr/>
          <p:nvPr/>
        </p:nvGrpSpPr>
        <p:grpSpPr>
          <a:xfrm>
            <a:off x="18915911" y="4307733"/>
            <a:ext cx="4789664" cy="1538883"/>
            <a:chOff x="14190224" y="3062525"/>
            <a:chExt cx="4789664" cy="1538883"/>
          </a:xfrm>
        </p:grpSpPr>
        <p:grpSp>
          <p:nvGrpSpPr>
            <p:cNvPr id="63" name="Group 62"/>
            <p:cNvGrpSpPr/>
            <p:nvPr/>
          </p:nvGrpSpPr>
          <p:grpSpPr>
            <a:xfrm>
              <a:off x="15095276" y="3062525"/>
              <a:ext cx="3884612" cy="1538883"/>
              <a:chOff x="3894839" y="10606073"/>
              <a:chExt cx="3884612" cy="1538883"/>
            </a:xfrm>
          </p:grpSpPr>
          <p:sp>
            <p:nvSpPr>
              <p:cNvPr id="65" name="TextBox 64"/>
              <p:cNvSpPr txBox="1"/>
              <p:nvPr/>
            </p:nvSpPr>
            <p:spPr>
              <a:xfrm>
                <a:off x="3894839" y="10606073"/>
                <a:ext cx="3884612" cy="52322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fa-IR" sz="2800" b="1" dirty="0">
                    <a:solidFill>
                      <a:schemeClr val="accent1">
                        <a:lumMod val="50000"/>
                      </a:schemeClr>
                    </a:solidFill>
                    <a:effectLst>
                      <a:glow>
                        <a:srgbClr val="FF3399">
                          <a:alpha val="24000"/>
                        </a:srgbClr>
                      </a:glow>
                    </a:effectLst>
                    <a:latin typeface="Shabnam" panose="020B0603030804020204" pitchFamily="34" charset="-78"/>
                    <a:cs typeface="Shabnam" panose="020B0603030804020204" pitchFamily="34" charset="-78"/>
                  </a:rPr>
                  <a:t>تیتر عنوان را بنویسید</a:t>
                </a:r>
                <a:endParaRPr lang="en-US" sz="2800" b="1" dirty="0">
                  <a:solidFill>
                    <a:schemeClr val="accent1">
                      <a:lumMod val="50000"/>
                    </a:schemeClr>
                  </a:solidFill>
                  <a:effectLst>
                    <a:glow>
                      <a:srgbClr val="FF3399">
                        <a:alpha val="24000"/>
                      </a:srgbClr>
                    </a:glow>
                  </a:effectLst>
                  <a:latin typeface="Shabnam" panose="020B0603030804020204" pitchFamily="34" charset="-78"/>
                  <a:cs typeface="Shabnam" panose="020B0603030804020204" pitchFamily="34" charset="-78"/>
                </a:endParaRPr>
              </a:p>
            </p:txBody>
          </p:sp>
          <p:sp>
            <p:nvSpPr>
              <p:cNvPr id="66" name="TextBox 65"/>
              <p:cNvSpPr txBox="1"/>
              <p:nvPr/>
            </p:nvSpPr>
            <p:spPr>
              <a:xfrm>
                <a:off x="3894839" y="11129293"/>
                <a:ext cx="3636033" cy="101566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 rtl="1">
                  <a:lnSpc>
                    <a:spcPct val="150000"/>
                  </a:lnSpc>
                </a:pPr>
                <a:r>
                  <a:rPr lang="fa-IR" sz="2000" dirty="0">
                    <a:solidFill>
                      <a:srgbClr val="16191F"/>
                    </a:solidFill>
                    <a:latin typeface="Vazir" panose="020B0603030804020204" pitchFamily="34" charset="-78"/>
                    <a:cs typeface="Vazir" panose="020B0603030804020204" pitchFamily="34" charset="-78"/>
                  </a:rPr>
                  <a:t>فروشگاه مینارو ارائه دهنده انواع فایل های کاربردی</a:t>
                </a:r>
                <a:endParaRPr lang="en-US" sz="1800" b="1" dirty="0">
                  <a:solidFill>
                    <a:schemeClr val="bg1">
                      <a:lumMod val="65000"/>
                    </a:schemeClr>
                  </a:solidFill>
                  <a:effectLst>
                    <a:glow>
                      <a:srgbClr val="FF3399">
                        <a:alpha val="24000"/>
                      </a:srgbClr>
                    </a:glow>
                  </a:effectLst>
                  <a:latin typeface="Lato" panose="020F0502020204030203" pitchFamily="34" charset="0"/>
                </a:endParaRPr>
              </a:p>
            </p:txBody>
          </p:sp>
        </p:grpSp>
        <p:sp>
          <p:nvSpPr>
            <p:cNvPr id="64" name="Freeform 63"/>
            <p:cNvSpPr>
              <a:spLocks noEditPoints="1"/>
            </p:cNvSpPr>
            <p:nvPr/>
          </p:nvSpPr>
          <p:spPr bwMode="auto">
            <a:xfrm>
              <a:off x="14190224" y="3119675"/>
              <a:ext cx="702444" cy="701581"/>
            </a:xfrm>
            <a:custGeom>
              <a:avLst/>
              <a:gdLst>
                <a:gd name="T0" fmla="*/ 286 w 302"/>
                <a:gd name="T1" fmla="*/ 129 h 302"/>
                <a:gd name="T2" fmla="*/ 282 w 302"/>
                <a:gd name="T3" fmla="*/ 112 h 302"/>
                <a:gd name="T4" fmla="*/ 285 w 302"/>
                <a:gd name="T5" fmla="*/ 82 h 302"/>
                <a:gd name="T6" fmla="*/ 264 w 302"/>
                <a:gd name="T7" fmla="*/ 72 h 302"/>
                <a:gd name="T8" fmla="*/ 252 w 302"/>
                <a:gd name="T9" fmla="*/ 58 h 302"/>
                <a:gd name="T10" fmla="*/ 236 w 302"/>
                <a:gd name="T11" fmla="*/ 34 h 302"/>
                <a:gd name="T12" fmla="*/ 219 w 302"/>
                <a:gd name="T13" fmla="*/ 23 h 302"/>
                <a:gd name="T14" fmla="*/ 191 w 302"/>
                <a:gd name="T15" fmla="*/ 20 h 302"/>
                <a:gd name="T16" fmla="*/ 173 w 302"/>
                <a:gd name="T17" fmla="*/ 15 h 302"/>
                <a:gd name="T18" fmla="*/ 155 w 302"/>
                <a:gd name="T19" fmla="*/ 0 h 302"/>
                <a:gd name="T20" fmla="*/ 141 w 302"/>
                <a:gd name="T21" fmla="*/ 14 h 302"/>
                <a:gd name="T22" fmla="*/ 113 w 302"/>
                <a:gd name="T23" fmla="*/ 12 h 302"/>
                <a:gd name="T24" fmla="*/ 94 w 302"/>
                <a:gd name="T25" fmla="*/ 18 h 302"/>
                <a:gd name="T26" fmla="*/ 73 w 302"/>
                <a:gd name="T27" fmla="*/ 38 h 302"/>
                <a:gd name="T28" fmla="*/ 59 w 302"/>
                <a:gd name="T29" fmla="*/ 49 h 302"/>
                <a:gd name="T30" fmla="*/ 35 w 302"/>
                <a:gd name="T31" fmla="*/ 54 h 302"/>
                <a:gd name="T32" fmla="*/ 32 w 302"/>
                <a:gd name="T33" fmla="*/ 84 h 302"/>
                <a:gd name="T34" fmla="*/ 24 w 302"/>
                <a:gd name="T35" fmla="*/ 99 h 302"/>
                <a:gd name="T36" fmla="*/ 3 w 302"/>
                <a:gd name="T37" fmla="*/ 121 h 302"/>
                <a:gd name="T38" fmla="*/ 14 w 302"/>
                <a:gd name="T39" fmla="*/ 142 h 302"/>
                <a:gd name="T40" fmla="*/ 7 w 302"/>
                <a:gd name="T41" fmla="*/ 157 h 302"/>
                <a:gd name="T42" fmla="*/ 9 w 302"/>
                <a:gd name="T43" fmla="*/ 177 h 302"/>
                <a:gd name="T44" fmla="*/ 24 w 302"/>
                <a:gd name="T45" fmla="*/ 201 h 302"/>
                <a:gd name="T46" fmla="*/ 31 w 302"/>
                <a:gd name="T47" fmla="*/ 218 h 302"/>
                <a:gd name="T48" fmla="*/ 30 w 302"/>
                <a:gd name="T49" fmla="*/ 242 h 302"/>
                <a:gd name="T50" fmla="*/ 59 w 302"/>
                <a:gd name="T51" fmla="*/ 252 h 302"/>
                <a:gd name="T52" fmla="*/ 73 w 302"/>
                <a:gd name="T53" fmla="*/ 263 h 302"/>
                <a:gd name="T54" fmla="*/ 89 w 302"/>
                <a:gd name="T55" fmla="*/ 289 h 302"/>
                <a:gd name="T56" fmla="*/ 112 w 302"/>
                <a:gd name="T57" fmla="*/ 283 h 302"/>
                <a:gd name="T58" fmla="*/ 130 w 302"/>
                <a:gd name="T59" fmla="*/ 286 h 302"/>
                <a:gd name="T60" fmla="*/ 155 w 302"/>
                <a:gd name="T61" fmla="*/ 302 h 302"/>
                <a:gd name="T62" fmla="*/ 173 w 302"/>
                <a:gd name="T63" fmla="*/ 286 h 302"/>
                <a:gd name="T64" fmla="*/ 190 w 302"/>
                <a:gd name="T65" fmla="*/ 282 h 302"/>
                <a:gd name="T66" fmla="*/ 220 w 302"/>
                <a:gd name="T67" fmla="*/ 285 h 302"/>
                <a:gd name="T68" fmla="*/ 230 w 302"/>
                <a:gd name="T69" fmla="*/ 263 h 302"/>
                <a:gd name="T70" fmla="*/ 243 w 302"/>
                <a:gd name="T71" fmla="*/ 251 h 302"/>
                <a:gd name="T72" fmla="*/ 268 w 302"/>
                <a:gd name="T73" fmla="*/ 236 h 302"/>
                <a:gd name="T74" fmla="*/ 278 w 302"/>
                <a:gd name="T75" fmla="*/ 219 h 302"/>
                <a:gd name="T76" fmla="*/ 282 w 302"/>
                <a:gd name="T77" fmla="*/ 190 h 302"/>
                <a:gd name="T78" fmla="*/ 287 w 302"/>
                <a:gd name="T79" fmla="*/ 173 h 302"/>
                <a:gd name="T80" fmla="*/ 302 w 302"/>
                <a:gd name="T81" fmla="*/ 155 h 302"/>
                <a:gd name="T82" fmla="*/ 170 w 302"/>
                <a:gd name="T83" fmla="*/ 59 h 302"/>
                <a:gd name="T84" fmla="*/ 160 w 302"/>
                <a:gd name="T85" fmla="*/ 111 h 302"/>
                <a:gd name="T86" fmla="*/ 143 w 302"/>
                <a:gd name="T87" fmla="*/ 110 h 302"/>
                <a:gd name="T88" fmla="*/ 98 w 302"/>
                <a:gd name="T89" fmla="*/ 73 h 302"/>
                <a:gd name="T90" fmla="*/ 117 w 302"/>
                <a:gd name="T91" fmla="*/ 128 h 302"/>
                <a:gd name="T92" fmla="*/ 59 w 302"/>
                <a:gd name="T93" fmla="*/ 132 h 302"/>
                <a:gd name="T94" fmla="*/ 110 w 302"/>
                <a:gd name="T95" fmla="*/ 159 h 302"/>
                <a:gd name="T96" fmla="*/ 143 w 302"/>
                <a:gd name="T97" fmla="*/ 191 h 302"/>
                <a:gd name="T98" fmla="*/ 128 w 302"/>
                <a:gd name="T99" fmla="*/ 185 h 302"/>
                <a:gd name="T100" fmla="*/ 130 w 302"/>
                <a:gd name="T101" fmla="*/ 171 h 302"/>
                <a:gd name="T102" fmla="*/ 203 w 302"/>
                <a:gd name="T103" fmla="*/ 229 h 302"/>
                <a:gd name="T104" fmla="*/ 172 w 302"/>
                <a:gd name="T105" fmla="*/ 185 h 302"/>
                <a:gd name="T106" fmla="*/ 229 w 302"/>
                <a:gd name="T107" fmla="*/ 203 h 302"/>
                <a:gd name="T108" fmla="*/ 191 w 302"/>
                <a:gd name="T109" fmla="*/ 159 h 302"/>
                <a:gd name="T110" fmla="*/ 191 w 302"/>
                <a:gd name="T111" fmla="*/ 143 h 302"/>
                <a:gd name="T112" fmla="*/ 230 w 302"/>
                <a:gd name="T113" fmla="*/ 99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02" h="302">
                  <a:moveTo>
                    <a:pt x="302" y="147"/>
                  </a:moveTo>
                  <a:cubicBezTo>
                    <a:pt x="300" y="146"/>
                    <a:pt x="297" y="145"/>
                    <a:pt x="295" y="145"/>
                  </a:cubicBezTo>
                  <a:cubicBezTo>
                    <a:pt x="293" y="144"/>
                    <a:pt x="290" y="143"/>
                    <a:pt x="288" y="142"/>
                  </a:cubicBezTo>
                  <a:cubicBezTo>
                    <a:pt x="287" y="142"/>
                    <a:pt x="287" y="142"/>
                    <a:pt x="287" y="142"/>
                  </a:cubicBezTo>
                  <a:cubicBezTo>
                    <a:pt x="287" y="141"/>
                    <a:pt x="287" y="141"/>
                    <a:pt x="287" y="141"/>
                  </a:cubicBezTo>
                  <a:cubicBezTo>
                    <a:pt x="287" y="137"/>
                    <a:pt x="287" y="133"/>
                    <a:pt x="286" y="130"/>
                  </a:cubicBezTo>
                  <a:cubicBezTo>
                    <a:pt x="286" y="129"/>
                    <a:pt x="286" y="129"/>
                    <a:pt x="286" y="129"/>
                  </a:cubicBezTo>
                  <a:cubicBezTo>
                    <a:pt x="287" y="128"/>
                    <a:pt x="287" y="128"/>
                    <a:pt x="287" y="128"/>
                  </a:cubicBezTo>
                  <a:cubicBezTo>
                    <a:pt x="289" y="127"/>
                    <a:pt x="291" y="126"/>
                    <a:pt x="293" y="125"/>
                  </a:cubicBezTo>
                  <a:cubicBezTo>
                    <a:pt x="295" y="123"/>
                    <a:pt x="297" y="122"/>
                    <a:pt x="299" y="121"/>
                  </a:cubicBezTo>
                  <a:cubicBezTo>
                    <a:pt x="299" y="118"/>
                    <a:pt x="298" y="116"/>
                    <a:pt x="297" y="113"/>
                  </a:cubicBezTo>
                  <a:cubicBezTo>
                    <a:pt x="295" y="113"/>
                    <a:pt x="293" y="113"/>
                    <a:pt x="290" y="113"/>
                  </a:cubicBezTo>
                  <a:cubicBezTo>
                    <a:pt x="288" y="112"/>
                    <a:pt x="285" y="112"/>
                    <a:pt x="283" y="112"/>
                  </a:cubicBezTo>
                  <a:cubicBezTo>
                    <a:pt x="282" y="112"/>
                    <a:pt x="282" y="112"/>
                    <a:pt x="282" y="112"/>
                  </a:cubicBezTo>
                  <a:cubicBezTo>
                    <a:pt x="282" y="111"/>
                    <a:pt x="282" y="111"/>
                    <a:pt x="282" y="111"/>
                  </a:cubicBezTo>
                  <a:cubicBezTo>
                    <a:pt x="281" y="108"/>
                    <a:pt x="279" y="104"/>
                    <a:pt x="278" y="100"/>
                  </a:cubicBezTo>
                  <a:cubicBezTo>
                    <a:pt x="278" y="99"/>
                    <a:pt x="278" y="99"/>
                    <a:pt x="278" y="99"/>
                  </a:cubicBezTo>
                  <a:cubicBezTo>
                    <a:pt x="278" y="99"/>
                    <a:pt x="278" y="99"/>
                    <a:pt x="278" y="99"/>
                  </a:cubicBezTo>
                  <a:cubicBezTo>
                    <a:pt x="280" y="97"/>
                    <a:pt x="282" y="95"/>
                    <a:pt x="284" y="94"/>
                  </a:cubicBezTo>
                  <a:cubicBezTo>
                    <a:pt x="285" y="92"/>
                    <a:pt x="287" y="90"/>
                    <a:pt x="289" y="89"/>
                  </a:cubicBezTo>
                  <a:cubicBezTo>
                    <a:pt x="288" y="86"/>
                    <a:pt x="286" y="84"/>
                    <a:pt x="285" y="82"/>
                  </a:cubicBezTo>
                  <a:cubicBezTo>
                    <a:pt x="283" y="82"/>
                    <a:pt x="281" y="82"/>
                    <a:pt x="278" y="83"/>
                  </a:cubicBezTo>
                  <a:cubicBezTo>
                    <a:pt x="276" y="83"/>
                    <a:pt x="273" y="83"/>
                    <a:pt x="271" y="84"/>
                  </a:cubicBezTo>
                  <a:cubicBezTo>
                    <a:pt x="270" y="84"/>
                    <a:pt x="270" y="84"/>
                    <a:pt x="270" y="84"/>
                  </a:cubicBezTo>
                  <a:cubicBezTo>
                    <a:pt x="270" y="83"/>
                    <a:pt x="270" y="83"/>
                    <a:pt x="270" y="83"/>
                  </a:cubicBezTo>
                  <a:cubicBezTo>
                    <a:pt x="268" y="80"/>
                    <a:pt x="266" y="76"/>
                    <a:pt x="264" y="73"/>
                  </a:cubicBezTo>
                  <a:cubicBezTo>
                    <a:pt x="263" y="72"/>
                    <a:pt x="263" y="72"/>
                    <a:pt x="263" y="72"/>
                  </a:cubicBezTo>
                  <a:cubicBezTo>
                    <a:pt x="264" y="72"/>
                    <a:pt x="264" y="72"/>
                    <a:pt x="264" y="72"/>
                  </a:cubicBezTo>
                  <a:cubicBezTo>
                    <a:pt x="265" y="70"/>
                    <a:pt x="266" y="68"/>
                    <a:pt x="268" y="66"/>
                  </a:cubicBezTo>
                  <a:cubicBezTo>
                    <a:pt x="269" y="64"/>
                    <a:pt x="270" y="62"/>
                    <a:pt x="271" y="60"/>
                  </a:cubicBezTo>
                  <a:cubicBezTo>
                    <a:pt x="270" y="58"/>
                    <a:pt x="268" y="56"/>
                    <a:pt x="267" y="54"/>
                  </a:cubicBezTo>
                  <a:cubicBezTo>
                    <a:pt x="264" y="54"/>
                    <a:pt x="262" y="55"/>
                    <a:pt x="260" y="56"/>
                  </a:cubicBezTo>
                  <a:cubicBezTo>
                    <a:pt x="258" y="57"/>
                    <a:pt x="255" y="58"/>
                    <a:pt x="253" y="59"/>
                  </a:cubicBezTo>
                  <a:cubicBezTo>
                    <a:pt x="252" y="59"/>
                    <a:pt x="252" y="59"/>
                    <a:pt x="252" y="59"/>
                  </a:cubicBezTo>
                  <a:cubicBezTo>
                    <a:pt x="252" y="58"/>
                    <a:pt x="252" y="58"/>
                    <a:pt x="252" y="58"/>
                  </a:cubicBezTo>
                  <a:cubicBezTo>
                    <a:pt x="249" y="55"/>
                    <a:pt x="246" y="53"/>
                    <a:pt x="243" y="50"/>
                  </a:cubicBezTo>
                  <a:cubicBezTo>
                    <a:pt x="243" y="49"/>
                    <a:pt x="243" y="49"/>
                    <a:pt x="243" y="49"/>
                  </a:cubicBezTo>
                  <a:cubicBezTo>
                    <a:pt x="243" y="49"/>
                    <a:pt x="243" y="49"/>
                    <a:pt x="243" y="49"/>
                  </a:cubicBezTo>
                  <a:cubicBezTo>
                    <a:pt x="244" y="47"/>
                    <a:pt x="245" y="44"/>
                    <a:pt x="246" y="42"/>
                  </a:cubicBezTo>
                  <a:cubicBezTo>
                    <a:pt x="247" y="40"/>
                    <a:pt x="247" y="37"/>
                    <a:pt x="248" y="35"/>
                  </a:cubicBezTo>
                  <a:cubicBezTo>
                    <a:pt x="246" y="33"/>
                    <a:pt x="244" y="32"/>
                    <a:pt x="242" y="30"/>
                  </a:cubicBezTo>
                  <a:cubicBezTo>
                    <a:pt x="240" y="31"/>
                    <a:pt x="238" y="33"/>
                    <a:pt x="236" y="34"/>
                  </a:cubicBezTo>
                  <a:cubicBezTo>
                    <a:pt x="234" y="36"/>
                    <a:pt x="232" y="37"/>
                    <a:pt x="230" y="38"/>
                  </a:cubicBezTo>
                  <a:cubicBezTo>
                    <a:pt x="229" y="39"/>
                    <a:pt x="229" y="39"/>
                    <a:pt x="229" y="39"/>
                  </a:cubicBezTo>
                  <a:cubicBezTo>
                    <a:pt x="228" y="38"/>
                    <a:pt x="228" y="38"/>
                    <a:pt x="228" y="38"/>
                  </a:cubicBezTo>
                  <a:cubicBezTo>
                    <a:pt x="225" y="36"/>
                    <a:pt x="222" y="34"/>
                    <a:pt x="219" y="32"/>
                  </a:cubicBezTo>
                  <a:cubicBezTo>
                    <a:pt x="218" y="32"/>
                    <a:pt x="218" y="32"/>
                    <a:pt x="218" y="32"/>
                  </a:cubicBezTo>
                  <a:cubicBezTo>
                    <a:pt x="218" y="31"/>
                    <a:pt x="218" y="31"/>
                    <a:pt x="218" y="31"/>
                  </a:cubicBezTo>
                  <a:cubicBezTo>
                    <a:pt x="218" y="28"/>
                    <a:pt x="219" y="26"/>
                    <a:pt x="219" y="23"/>
                  </a:cubicBezTo>
                  <a:cubicBezTo>
                    <a:pt x="219" y="21"/>
                    <a:pt x="220" y="19"/>
                    <a:pt x="220" y="16"/>
                  </a:cubicBezTo>
                  <a:cubicBezTo>
                    <a:pt x="218" y="15"/>
                    <a:pt x="215" y="14"/>
                    <a:pt x="213" y="13"/>
                  </a:cubicBezTo>
                  <a:cubicBezTo>
                    <a:pt x="211" y="15"/>
                    <a:pt x="210" y="16"/>
                    <a:pt x="208" y="18"/>
                  </a:cubicBezTo>
                  <a:cubicBezTo>
                    <a:pt x="206" y="20"/>
                    <a:pt x="205" y="22"/>
                    <a:pt x="203" y="23"/>
                  </a:cubicBezTo>
                  <a:cubicBezTo>
                    <a:pt x="202" y="24"/>
                    <a:pt x="202" y="24"/>
                    <a:pt x="202" y="24"/>
                  </a:cubicBezTo>
                  <a:cubicBezTo>
                    <a:pt x="202" y="24"/>
                    <a:pt x="202" y="24"/>
                    <a:pt x="202" y="24"/>
                  </a:cubicBezTo>
                  <a:cubicBezTo>
                    <a:pt x="198" y="22"/>
                    <a:pt x="194" y="21"/>
                    <a:pt x="191" y="20"/>
                  </a:cubicBezTo>
                  <a:cubicBezTo>
                    <a:pt x="190" y="20"/>
                    <a:pt x="190" y="20"/>
                    <a:pt x="190" y="20"/>
                  </a:cubicBezTo>
                  <a:cubicBezTo>
                    <a:pt x="190" y="19"/>
                    <a:pt x="190" y="19"/>
                    <a:pt x="190" y="19"/>
                  </a:cubicBezTo>
                  <a:cubicBezTo>
                    <a:pt x="189" y="17"/>
                    <a:pt x="189" y="14"/>
                    <a:pt x="189" y="12"/>
                  </a:cubicBezTo>
                  <a:cubicBezTo>
                    <a:pt x="189" y="9"/>
                    <a:pt x="189" y="7"/>
                    <a:pt x="188" y="4"/>
                  </a:cubicBezTo>
                  <a:cubicBezTo>
                    <a:pt x="186" y="4"/>
                    <a:pt x="183" y="3"/>
                    <a:pt x="181" y="3"/>
                  </a:cubicBezTo>
                  <a:cubicBezTo>
                    <a:pt x="180" y="4"/>
                    <a:pt x="178" y="7"/>
                    <a:pt x="177" y="9"/>
                  </a:cubicBezTo>
                  <a:cubicBezTo>
                    <a:pt x="176" y="11"/>
                    <a:pt x="175" y="13"/>
                    <a:pt x="173" y="15"/>
                  </a:cubicBezTo>
                  <a:cubicBezTo>
                    <a:pt x="173" y="16"/>
                    <a:pt x="173" y="16"/>
                    <a:pt x="173" y="16"/>
                  </a:cubicBezTo>
                  <a:cubicBezTo>
                    <a:pt x="172" y="16"/>
                    <a:pt x="172" y="16"/>
                    <a:pt x="172" y="16"/>
                  </a:cubicBezTo>
                  <a:cubicBezTo>
                    <a:pt x="168" y="15"/>
                    <a:pt x="165" y="15"/>
                    <a:pt x="161" y="14"/>
                  </a:cubicBezTo>
                  <a:cubicBezTo>
                    <a:pt x="160" y="14"/>
                    <a:pt x="160" y="14"/>
                    <a:pt x="160" y="14"/>
                  </a:cubicBezTo>
                  <a:cubicBezTo>
                    <a:pt x="159" y="14"/>
                    <a:pt x="159" y="14"/>
                    <a:pt x="159" y="14"/>
                  </a:cubicBezTo>
                  <a:cubicBezTo>
                    <a:pt x="159" y="11"/>
                    <a:pt x="158" y="9"/>
                    <a:pt x="157" y="7"/>
                  </a:cubicBezTo>
                  <a:cubicBezTo>
                    <a:pt x="156" y="4"/>
                    <a:pt x="156" y="2"/>
                    <a:pt x="155" y="0"/>
                  </a:cubicBezTo>
                  <a:cubicBezTo>
                    <a:pt x="155" y="0"/>
                    <a:pt x="155" y="0"/>
                    <a:pt x="155" y="0"/>
                  </a:cubicBezTo>
                  <a:cubicBezTo>
                    <a:pt x="152" y="0"/>
                    <a:pt x="150" y="0"/>
                    <a:pt x="147" y="0"/>
                  </a:cubicBezTo>
                  <a:cubicBezTo>
                    <a:pt x="147" y="0"/>
                    <a:pt x="147" y="0"/>
                    <a:pt x="147" y="0"/>
                  </a:cubicBezTo>
                  <a:cubicBezTo>
                    <a:pt x="146" y="2"/>
                    <a:pt x="145" y="4"/>
                    <a:pt x="145" y="7"/>
                  </a:cubicBezTo>
                  <a:cubicBezTo>
                    <a:pt x="144" y="9"/>
                    <a:pt x="143" y="11"/>
                    <a:pt x="142" y="14"/>
                  </a:cubicBezTo>
                  <a:cubicBezTo>
                    <a:pt x="142" y="14"/>
                    <a:pt x="142" y="14"/>
                    <a:pt x="142" y="14"/>
                  </a:cubicBezTo>
                  <a:cubicBezTo>
                    <a:pt x="141" y="14"/>
                    <a:pt x="141" y="14"/>
                    <a:pt x="141" y="14"/>
                  </a:cubicBezTo>
                  <a:cubicBezTo>
                    <a:pt x="137" y="15"/>
                    <a:pt x="133" y="15"/>
                    <a:pt x="130" y="16"/>
                  </a:cubicBezTo>
                  <a:cubicBezTo>
                    <a:pt x="129" y="16"/>
                    <a:pt x="129" y="16"/>
                    <a:pt x="129" y="16"/>
                  </a:cubicBezTo>
                  <a:cubicBezTo>
                    <a:pt x="129" y="15"/>
                    <a:pt x="129" y="15"/>
                    <a:pt x="129" y="15"/>
                  </a:cubicBezTo>
                  <a:cubicBezTo>
                    <a:pt x="127" y="13"/>
                    <a:pt x="126" y="11"/>
                    <a:pt x="125" y="9"/>
                  </a:cubicBezTo>
                  <a:cubicBezTo>
                    <a:pt x="123" y="7"/>
                    <a:pt x="122" y="4"/>
                    <a:pt x="121" y="3"/>
                  </a:cubicBezTo>
                  <a:cubicBezTo>
                    <a:pt x="118" y="3"/>
                    <a:pt x="116" y="4"/>
                    <a:pt x="113" y="4"/>
                  </a:cubicBezTo>
                  <a:cubicBezTo>
                    <a:pt x="113" y="7"/>
                    <a:pt x="113" y="9"/>
                    <a:pt x="113" y="12"/>
                  </a:cubicBezTo>
                  <a:cubicBezTo>
                    <a:pt x="113" y="14"/>
                    <a:pt x="112" y="17"/>
                    <a:pt x="112" y="19"/>
                  </a:cubicBezTo>
                  <a:cubicBezTo>
                    <a:pt x="112" y="20"/>
                    <a:pt x="112" y="20"/>
                    <a:pt x="112" y="20"/>
                  </a:cubicBezTo>
                  <a:cubicBezTo>
                    <a:pt x="111" y="20"/>
                    <a:pt x="111" y="20"/>
                    <a:pt x="111" y="20"/>
                  </a:cubicBezTo>
                  <a:cubicBezTo>
                    <a:pt x="108" y="21"/>
                    <a:pt x="104" y="22"/>
                    <a:pt x="100" y="24"/>
                  </a:cubicBezTo>
                  <a:cubicBezTo>
                    <a:pt x="100" y="24"/>
                    <a:pt x="100" y="24"/>
                    <a:pt x="100" y="24"/>
                  </a:cubicBezTo>
                  <a:cubicBezTo>
                    <a:pt x="99" y="23"/>
                    <a:pt x="99" y="23"/>
                    <a:pt x="99" y="23"/>
                  </a:cubicBezTo>
                  <a:cubicBezTo>
                    <a:pt x="97" y="22"/>
                    <a:pt x="96" y="20"/>
                    <a:pt x="94" y="18"/>
                  </a:cubicBezTo>
                  <a:cubicBezTo>
                    <a:pt x="92" y="16"/>
                    <a:pt x="90" y="15"/>
                    <a:pt x="89" y="13"/>
                  </a:cubicBezTo>
                  <a:cubicBezTo>
                    <a:pt x="86" y="14"/>
                    <a:pt x="84" y="15"/>
                    <a:pt x="82" y="16"/>
                  </a:cubicBezTo>
                  <a:cubicBezTo>
                    <a:pt x="82" y="19"/>
                    <a:pt x="82" y="21"/>
                    <a:pt x="83" y="23"/>
                  </a:cubicBezTo>
                  <a:cubicBezTo>
                    <a:pt x="83" y="26"/>
                    <a:pt x="83" y="28"/>
                    <a:pt x="84" y="31"/>
                  </a:cubicBezTo>
                  <a:cubicBezTo>
                    <a:pt x="84" y="32"/>
                    <a:pt x="84" y="32"/>
                    <a:pt x="84" y="32"/>
                  </a:cubicBezTo>
                  <a:cubicBezTo>
                    <a:pt x="83" y="32"/>
                    <a:pt x="83" y="32"/>
                    <a:pt x="83" y="32"/>
                  </a:cubicBezTo>
                  <a:cubicBezTo>
                    <a:pt x="80" y="34"/>
                    <a:pt x="76" y="36"/>
                    <a:pt x="73" y="38"/>
                  </a:cubicBezTo>
                  <a:cubicBezTo>
                    <a:pt x="73" y="39"/>
                    <a:pt x="73" y="39"/>
                    <a:pt x="73" y="39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0" y="37"/>
                    <a:pt x="68" y="36"/>
                    <a:pt x="66" y="34"/>
                  </a:cubicBezTo>
                  <a:cubicBezTo>
                    <a:pt x="64" y="33"/>
                    <a:pt x="62" y="31"/>
                    <a:pt x="60" y="30"/>
                  </a:cubicBezTo>
                  <a:cubicBezTo>
                    <a:pt x="58" y="32"/>
                    <a:pt x="56" y="33"/>
                    <a:pt x="54" y="35"/>
                  </a:cubicBezTo>
                  <a:cubicBezTo>
                    <a:pt x="54" y="37"/>
                    <a:pt x="55" y="40"/>
                    <a:pt x="56" y="42"/>
                  </a:cubicBezTo>
                  <a:cubicBezTo>
                    <a:pt x="57" y="44"/>
                    <a:pt x="58" y="47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8" y="50"/>
                    <a:pt x="58" y="50"/>
                    <a:pt x="58" y="50"/>
                  </a:cubicBezTo>
                  <a:cubicBezTo>
                    <a:pt x="56" y="53"/>
                    <a:pt x="53" y="55"/>
                    <a:pt x="50" y="58"/>
                  </a:cubicBezTo>
                  <a:cubicBezTo>
                    <a:pt x="50" y="59"/>
                    <a:pt x="50" y="59"/>
                    <a:pt x="50" y="59"/>
                  </a:cubicBezTo>
                  <a:cubicBezTo>
                    <a:pt x="49" y="59"/>
                    <a:pt x="49" y="59"/>
                    <a:pt x="49" y="59"/>
                  </a:cubicBezTo>
                  <a:cubicBezTo>
                    <a:pt x="47" y="58"/>
                    <a:pt x="44" y="57"/>
                    <a:pt x="42" y="56"/>
                  </a:cubicBezTo>
                  <a:cubicBezTo>
                    <a:pt x="40" y="55"/>
                    <a:pt x="37" y="54"/>
                    <a:pt x="35" y="54"/>
                  </a:cubicBezTo>
                  <a:cubicBezTo>
                    <a:pt x="33" y="56"/>
                    <a:pt x="32" y="58"/>
                    <a:pt x="30" y="60"/>
                  </a:cubicBezTo>
                  <a:cubicBezTo>
                    <a:pt x="32" y="62"/>
                    <a:pt x="33" y="64"/>
                    <a:pt x="34" y="66"/>
                  </a:cubicBezTo>
                  <a:cubicBezTo>
                    <a:pt x="36" y="68"/>
                    <a:pt x="37" y="70"/>
                    <a:pt x="38" y="72"/>
                  </a:cubicBezTo>
                  <a:cubicBezTo>
                    <a:pt x="39" y="72"/>
                    <a:pt x="39" y="72"/>
                    <a:pt x="39" y="72"/>
                  </a:cubicBezTo>
                  <a:cubicBezTo>
                    <a:pt x="38" y="73"/>
                    <a:pt x="38" y="73"/>
                    <a:pt x="38" y="73"/>
                  </a:cubicBezTo>
                  <a:cubicBezTo>
                    <a:pt x="36" y="76"/>
                    <a:pt x="34" y="80"/>
                    <a:pt x="32" y="83"/>
                  </a:cubicBezTo>
                  <a:cubicBezTo>
                    <a:pt x="32" y="84"/>
                    <a:pt x="32" y="84"/>
                    <a:pt x="32" y="84"/>
                  </a:cubicBezTo>
                  <a:cubicBezTo>
                    <a:pt x="31" y="84"/>
                    <a:pt x="31" y="84"/>
                    <a:pt x="31" y="84"/>
                  </a:cubicBezTo>
                  <a:cubicBezTo>
                    <a:pt x="29" y="83"/>
                    <a:pt x="26" y="83"/>
                    <a:pt x="24" y="83"/>
                  </a:cubicBezTo>
                  <a:cubicBezTo>
                    <a:pt x="21" y="82"/>
                    <a:pt x="19" y="82"/>
                    <a:pt x="17" y="82"/>
                  </a:cubicBezTo>
                  <a:cubicBezTo>
                    <a:pt x="15" y="84"/>
                    <a:pt x="14" y="86"/>
                    <a:pt x="13" y="89"/>
                  </a:cubicBezTo>
                  <a:cubicBezTo>
                    <a:pt x="15" y="90"/>
                    <a:pt x="16" y="92"/>
                    <a:pt x="18" y="94"/>
                  </a:cubicBezTo>
                  <a:cubicBezTo>
                    <a:pt x="20" y="95"/>
                    <a:pt x="22" y="97"/>
                    <a:pt x="24" y="99"/>
                  </a:cubicBezTo>
                  <a:cubicBezTo>
                    <a:pt x="24" y="99"/>
                    <a:pt x="24" y="99"/>
                    <a:pt x="24" y="99"/>
                  </a:cubicBezTo>
                  <a:cubicBezTo>
                    <a:pt x="24" y="100"/>
                    <a:pt x="24" y="100"/>
                    <a:pt x="24" y="100"/>
                  </a:cubicBezTo>
                  <a:cubicBezTo>
                    <a:pt x="22" y="104"/>
                    <a:pt x="21" y="108"/>
                    <a:pt x="20" y="111"/>
                  </a:cubicBezTo>
                  <a:cubicBezTo>
                    <a:pt x="20" y="112"/>
                    <a:pt x="20" y="112"/>
                    <a:pt x="20" y="112"/>
                  </a:cubicBezTo>
                  <a:cubicBezTo>
                    <a:pt x="19" y="112"/>
                    <a:pt x="19" y="112"/>
                    <a:pt x="19" y="112"/>
                  </a:cubicBezTo>
                  <a:cubicBezTo>
                    <a:pt x="17" y="112"/>
                    <a:pt x="14" y="112"/>
                    <a:pt x="12" y="113"/>
                  </a:cubicBezTo>
                  <a:cubicBezTo>
                    <a:pt x="9" y="113"/>
                    <a:pt x="7" y="113"/>
                    <a:pt x="4" y="113"/>
                  </a:cubicBezTo>
                  <a:cubicBezTo>
                    <a:pt x="4" y="116"/>
                    <a:pt x="3" y="118"/>
                    <a:pt x="3" y="121"/>
                  </a:cubicBezTo>
                  <a:cubicBezTo>
                    <a:pt x="5" y="122"/>
                    <a:pt x="7" y="123"/>
                    <a:pt x="9" y="125"/>
                  </a:cubicBezTo>
                  <a:cubicBezTo>
                    <a:pt x="11" y="126"/>
                    <a:pt x="13" y="127"/>
                    <a:pt x="15" y="128"/>
                  </a:cubicBezTo>
                  <a:cubicBezTo>
                    <a:pt x="16" y="129"/>
                    <a:pt x="16" y="129"/>
                    <a:pt x="16" y="129"/>
                  </a:cubicBezTo>
                  <a:cubicBezTo>
                    <a:pt x="16" y="130"/>
                    <a:pt x="16" y="130"/>
                    <a:pt x="16" y="130"/>
                  </a:cubicBezTo>
                  <a:cubicBezTo>
                    <a:pt x="15" y="133"/>
                    <a:pt x="15" y="137"/>
                    <a:pt x="15" y="141"/>
                  </a:cubicBezTo>
                  <a:cubicBezTo>
                    <a:pt x="14" y="142"/>
                    <a:pt x="14" y="142"/>
                    <a:pt x="14" y="142"/>
                  </a:cubicBezTo>
                  <a:cubicBezTo>
                    <a:pt x="14" y="142"/>
                    <a:pt x="14" y="142"/>
                    <a:pt x="14" y="142"/>
                  </a:cubicBezTo>
                  <a:cubicBezTo>
                    <a:pt x="12" y="143"/>
                    <a:pt x="9" y="144"/>
                    <a:pt x="7" y="145"/>
                  </a:cubicBezTo>
                  <a:cubicBezTo>
                    <a:pt x="4" y="145"/>
                    <a:pt x="2" y="146"/>
                    <a:pt x="0" y="147"/>
                  </a:cubicBezTo>
                  <a:cubicBezTo>
                    <a:pt x="0" y="147"/>
                    <a:pt x="0" y="147"/>
                    <a:pt x="0" y="147"/>
                  </a:cubicBezTo>
                  <a:cubicBezTo>
                    <a:pt x="0" y="148"/>
                    <a:pt x="0" y="150"/>
                    <a:pt x="0" y="151"/>
                  </a:cubicBezTo>
                  <a:cubicBezTo>
                    <a:pt x="0" y="152"/>
                    <a:pt x="0" y="153"/>
                    <a:pt x="0" y="155"/>
                  </a:cubicBezTo>
                  <a:cubicBezTo>
                    <a:pt x="0" y="155"/>
                    <a:pt x="0" y="155"/>
                    <a:pt x="0" y="155"/>
                  </a:cubicBezTo>
                  <a:cubicBezTo>
                    <a:pt x="2" y="156"/>
                    <a:pt x="4" y="156"/>
                    <a:pt x="7" y="157"/>
                  </a:cubicBezTo>
                  <a:cubicBezTo>
                    <a:pt x="9" y="158"/>
                    <a:pt x="12" y="158"/>
                    <a:pt x="14" y="159"/>
                  </a:cubicBezTo>
                  <a:cubicBezTo>
                    <a:pt x="14" y="160"/>
                    <a:pt x="14" y="160"/>
                    <a:pt x="14" y="160"/>
                  </a:cubicBezTo>
                  <a:cubicBezTo>
                    <a:pt x="15" y="160"/>
                    <a:pt x="15" y="160"/>
                    <a:pt x="15" y="160"/>
                  </a:cubicBezTo>
                  <a:cubicBezTo>
                    <a:pt x="15" y="165"/>
                    <a:pt x="15" y="168"/>
                    <a:pt x="16" y="172"/>
                  </a:cubicBezTo>
                  <a:cubicBezTo>
                    <a:pt x="16" y="173"/>
                    <a:pt x="16" y="173"/>
                    <a:pt x="16" y="173"/>
                  </a:cubicBezTo>
                  <a:cubicBezTo>
                    <a:pt x="15" y="173"/>
                    <a:pt x="15" y="173"/>
                    <a:pt x="15" y="173"/>
                  </a:cubicBezTo>
                  <a:cubicBezTo>
                    <a:pt x="13" y="174"/>
                    <a:pt x="11" y="176"/>
                    <a:pt x="9" y="177"/>
                  </a:cubicBezTo>
                  <a:cubicBezTo>
                    <a:pt x="7" y="178"/>
                    <a:pt x="5" y="179"/>
                    <a:pt x="3" y="181"/>
                  </a:cubicBezTo>
                  <a:cubicBezTo>
                    <a:pt x="3" y="183"/>
                    <a:pt x="4" y="186"/>
                    <a:pt x="4" y="188"/>
                  </a:cubicBezTo>
                  <a:cubicBezTo>
                    <a:pt x="7" y="189"/>
                    <a:pt x="9" y="189"/>
                    <a:pt x="12" y="189"/>
                  </a:cubicBezTo>
                  <a:cubicBezTo>
                    <a:pt x="14" y="189"/>
                    <a:pt x="17" y="189"/>
                    <a:pt x="19" y="190"/>
                  </a:cubicBezTo>
                  <a:cubicBezTo>
                    <a:pt x="20" y="190"/>
                    <a:pt x="20" y="190"/>
                    <a:pt x="20" y="190"/>
                  </a:cubicBezTo>
                  <a:cubicBezTo>
                    <a:pt x="20" y="190"/>
                    <a:pt x="20" y="190"/>
                    <a:pt x="20" y="190"/>
                  </a:cubicBezTo>
                  <a:cubicBezTo>
                    <a:pt x="21" y="194"/>
                    <a:pt x="22" y="198"/>
                    <a:pt x="24" y="201"/>
                  </a:cubicBezTo>
                  <a:cubicBezTo>
                    <a:pt x="24" y="202"/>
                    <a:pt x="24" y="202"/>
                    <a:pt x="24" y="202"/>
                  </a:cubicBezTo>
                  <a:cubicBezTo>
                    <a:pt x="24" y="203"/>
                    <a:pt x="24" y="203"/>
                    <a:pt x="24" y="203"/>
                  </a:cubicBezTo>
                  <a:cubicBezTo>
                    <a:pt x="22" y="204"/>
                    <a:pt x="20" y="206"/>
                    <a:pt x="18" y="208"/>
                  </a:cubicBezTo>
                  <a:cubicBezTo>
                    <a:pt x="16" y="210"/>
                    <a:pt x="15" y="211"/>
                    <a:pt x="13" y="213"/>
                  </a:cubicBezTo>
                  <a:cubicBezTo>
                    <a:pt x="14" y="215"/>
                    <a:pt x="15" y="218"/>
                    <a:pt x="17" y="220"/>
                  </a:cubicBezTo>
                  <a:cubicBezTo>
                    <a:pt x="19" y="220"/>
                    <a:pt x="21" y="219"/>
                    <a:pt x="24" y="219"/>
                  </a:cubicBezTo>
                  <a:cubicBezTo>
                    <a:pt x="26" y="219"/>
                    <a:pt x="29" y="218"/>
                    <a:pt x="31" y="218"/>
                  </a:cubicBezTo>
                  <a:cubicBezTo>
                    <a:pt x="32" y="218"/>
                    <a:pt x="32" y="218"/>
                    <a:pt x="32" y="218"/>
                  </a:cubicBezTo>
                  <a:cubicBezTo>
                    <a:pt x="32" y="219"/>
                    <a:pt x="32" y="219"/>
                    <a:pt x="32" y="219"/>
                  </a:cubicBezTo>
                  <a:cubicBezTo>
                    <a:pt x="34" y="222"/>
                    <a:pt x="36" y="225"/>
                    <a:pt x="38" y="228"/>
                  </a:cubicBezTo>
                  <a:cubicBezTo>
                    <a:pt x="39" y="229"/>
                    <a:pt x="39" y="229"/>
                    <a:pt x="39" y="229"/>
                  </a:cubicBezTo>
                  <a:cubicBezTo>
                    <a:pt x="38" y="230"/>
                    <a:pt x="38" y="230"/>
                    <a:pt x="38" y="230"/>
                  </a:cubicBezTo>
                  <a:cubicBezTo>
                    <a:pt x="37" y="232"/>
                    <a:pt x="36" y="234"/>
                    <a:pt x="34" y="236"/>
                  </a:cubicBezTo>
                  <a:cubicBezTo>
                    <a:pt x="33" y="238"/>
                    <a:pt x="32" y="240"/>
                    <a:pt x="30" y="242"/>
                  </a:cubicBezTo>
                  <a:cubicBezTo>
                    <a:pt x="32" y="244"/>
                    <a:pt x="33" y="246"/>
                    <a:pt x="35" y="248"/>
                  </a:cubicBezTo>
                  <a:cubicBezTo>
                    <a:pt x="37" y="247"/>
                    <a:pt x="40" y="246"/>
                    <a:pt x="42" y="246"/>
                  </a:cubicBezTo>
                  <a:cubicBezTo>
                    <a:pt x="44" y="245"/>
                    <a:pt x="47" y="244"/>
                    <a:pt x="49" y="243"/>
                  </a:cubicBezTo>
                  <a:cubicBezTo>
                    <a:pt x="50" y="243"/>
                    <a:pt x="50" y="243"/>
                    <a:pt x="50" y="243"/>
                  </a:cubicBezTo>
                  <a:cubicBezTo>
                    <a:pt x="50" y="243"/>
                    <a:pt x="50" y="243"/>
                    <a:pt x="50" y="243"/>
                  </a:cubicBezTo>
                  <a:cubicBezTo>
                    <a:pt x="53" y="246"/>
                    <a:pt x="56" y="249"/>
                    <a:pt x="58" y="251"/>
                  </a:cubicBezTo>
                  <a:cubicBezTo>
                    <a:pt x="59" y="252"/>
                    <a:pt x="59" y="252"/>
                    <a:pt x="59" y="252"/>
                  </a:cubicBezTo>
                  <a:cubicBezTo>
                    <a:pt x="59" y="253"/>
                    <a:pt x="59" y="253"/>
                    <a:pt x="59" y="253"/>
                  </a:cubicBezTo>
                  <a:cubicBezTo>
                    <a:pt x="58" y="255"/>
                    <a:pt x="57" y="257"/>
                    <a:pt x="56" y="260"/>
                  </a:cubicBezTo>
                  <a:cubicBezTo>
                    <a:pt x="55" y="262"/>
                    <a:pt x="54" y="264"/>
                    <a:pt x="54" y="266"/>
                  </a:cubicBezTo>
                  <a:cubicBezTo>
                    <a:pt x="56" y="268"/>
                    <a:pt x="58" y="270"/>
                    <a:pt x="60" y="271"/>
                  </a:cubicBezTo>
                  <a:cubicBezTo>
                    <a:pt x="62" y="270"/>
                    <a:pt x="64" y="269"/>
                    <a:pt x="66" y="267"/>
                  </a:cubicBezTo>
                  <a:cubicBezTo>
                    <a:pt x="68" y="266"/>
                    <a:pt x="70" y="265"/>
                    <a:pt x="72" y="263"/>
                  </a:cubicBezTo>
                  <a:cubicBezTo>
                    <a:pt x="73" y="263"/>
                    <a:pt x="73" y="263"/>
                    <a:pt x="73" y="263"/>
                  </a:cubicBezTo>
                  <a:cubicBezTo>
                    <a:pt x="73" y="263"/>
                    <a:pt x="73" y="263"/>
                    <a:pt x="73" y="263"/>
                  </a:cubicBezTo>
                  <a:cubicBezTo>
                    <a:pt x="76" y="266"/>
                    <a:pt x="80" y="268"/>
                    <a:pt x="83" y="270"/>
                  </a:cubicBezTo>
                  <a:cubicBezTo>
                    <a:pt x="84" y="270"/>
                    <a:pt x="84" y="270"/>
                    <a:pt x="84" y="270"/>
                  </a:cubicBezTo>
                  <a:cubicBezTo>
                    <a:pt x="84" y="271"/>
                    <a:pt x="84" y="271"/>
                    <a:pt x="84" y="271"/>
                  </a:cubicBezTo>
                  <a:cubicBezTo>
                    <a:pt x="83" y="273"/>
                    <a:pt x="83" y="276"/>
                    <a:pt x="83" y="278"/>
                  </a:cubicBezTo>
                  <a:cubicBezTo>
                    <a:pt x="82" y="280"/>
                    <a:pt x="82" y="283"/>
                    <a:pt x="82" y="285"/>
                  </a:cubicBezTo>
                  <a:cubicBezTo>
                    <a:pt x="84" y="286"/>
                    <a:pt x="86" y="287"/>
                    <a:pt x="89" y="289"/>
                  </a:cubicBezTo>
                  <a:cubicBezTo>
                    <a:pt x="90" y="287"/>
                    <a:pt x="92" y="285"/>
                    <a:pt x="94" y="283"/>
                  </a:cubicBezTo>
                  <a:cubicBezTo>
                    <a:pt x="96" y="282"/>
                    <a:pt x="97" y="280"/>
                    <a:pt x="99" y="278"/>
                  </a:cubicBezTo>
                  <a:cubicBezTo>
                    <a:pt x="100" y="278"/>
                    <a:pt x="100" y="278"/>
                    <a:pt x="100" y="278"/>
                  </a:cubicBezTo>
                  <a:cubicBezTo>
                    <a:pt x="100" y="278"/>
                    <a:pt x="100" y="278"/>
                    <a:pt x="100" y="278"/>
                  </a:cubicBezTo>
                  <a:cubicBezTo>
                    <a:pt x="104" y="279"/>
                    <a:pt x="108" y="281"/>
                    <a:pt x="111" y="282"/>
                  </a:cubicBezTo>
                  <a:cubicBezTo>
                    <a:pt x="112" y="282"/>
                    <a:pt x="112" y="282"/>
                    <a:pt x="112" y="282"/>
                  </a:cubicBezTo>
                  <a:cubicBezTo>
                    <a:pt x="112" y="283"/>
                    <a:pt x="112" y="283"/>
                    <a:pt x="112" y="283"/>
                  </a:cubicBezTo>
                  <a:cubicBezTo>
                    <a:pt x="112" y="285"/>
                    <a:pt x="113" y="288"/>
                    <a:pt x="113" y="290"/>
                  </a:cubicBezTo>
                  <a:cubicBezTo>
                    <a:pt x="113" y="292"/>
                    <a:pt x="113" y="295"/>
                    <a:pt x="113" y="297"/>
                  </a:cubicBezTo>
                  <a:cubicBezTo>
                    <a:pt x="116" y="298"/>
                    <a:pt x="118" y="298"/>
                    <a:pt x="121" y="299"/>
                  </a:cubicBezTo>
                  <a:cubicBezTo>
                    <a:pt x="122" y="297"/>
                    <a:pt x="124" y="295"/>
                    <a:pt x="125" y="293"/>
                  </a:cubicBezTo>
                  <a:cubicBezTo>
                    <a:pt x="126" y="291"/>
                    <a:pt x="127" y="288"/>
                    <a:pt x="129" y="287"/>
                  </a:cubicBezTo>
                  <a:cubicBezTo>
                    <a:pt x="129" y="286"/>
                    <a:pt x="129" y="286"/>
                    <a:pt x="129" y="286"/>
                  </a:cubicBezTo>
                  <a:cubicBezTo>
                    <a:pt x="130" y="286"/>
                    <a:pt x="130" y="286"/>
                    <a:pt x="130" y="286"/>
                  </a:cubicBezTo>
                  <a:cubicBezTo>
                    <a:pt x="133" y="286"/>
                    <a:pt x="137" y="287"/>
                    <a:pt x="141" y="287"/>
                  </a:cubicBezTo>
                  <a:cubicBezTo>
                    <a:pt x="142" y="287"/>
                    <a:pt x="142" y="287"/>
                    <a:pt x="142" y="287"/>
                  </a:cubicBezTo>
                  <a:cubicBezTo>
                    <a:pt x="142" y="288"/>
                    <a:pt x="142" y="288"/>
                    <a:pt x="142" y="288"/>
                  </a:cubicBezTo>
                  <a:cubicBezTo>
                    <a:pt x="143" y="290"/>
                    <a:pt x="144" y="293"/>
                    <a:pt x="145" y="295"/>
                  </a:cubicBezTo>
                  <a:cubicBezTo>
                    <a:pt x="145" y="297"/>
                    <a:pt x="146" y="300"/>
                    <a:pt x="147" y="302"/>
                  </a:cubicBezTo>
                  <a:cubicBezTo>
                    <a:pt x="147" y="302"/>
                    <a:pt x="147" y="302"/>
                    <a:pt x="147" y="302"/>
                  </a:cubicBezTo>
                  <a:cubicBezTo>
                    <a:pt x="150" y="302"/>
                    <a:pt x="152" y="302"/>
                    <a:pt x="155" y="302"/>
                  </a:cubicBezTo>
                  <a:cubicBezTo>
                    <a:pt x="155" y="302"/>
                    <a:pt x="155" y="302"/>
                    <a:pt x="155" y="302"/>
                  </a:cubicBezTo>
                  <a:cubicBezTo>
                    <a:pt x="156" y="300"/>
                    <a:pt x="156" y="297"/>
                    <a:pt x="157" y="295"/>
                  </a:cubicBezTo>
                  <a:cubicBezTo>
                    <a:pt x="158" y="293"/>
                    <a:pt x="159" y="290"/>
                    <a:pt x="159" y="288"/>
                  </a:cubicBezTo>
                  <a:cubicBezTo>
                    <a:pt x="160" y="287"/>
                    <a:pt x="160" y="287"/>
                    <a:pt x="160" y="287"/>
                  </a:cubicBezTo>
                  <a:cubicBezTo>
                    <a:pt x="161" y="287"/>
                    <a:pt x="161" y="287"/>
                    <a:pt x="161" y="287"/>
                  </a:cubicBezTo>
                  <a:cubicBezTo>
                    <a:pt x="165" y="287"/>
                    <a:pt x="168" y="286"/>
                    <a:pt x="172" y="286"/>
                  </a:cubicBezTo>
                  <a:cubicBezTo>
                    <a:pt x="173" y="286"/>
                    <a:pt x="173" y="286"/>
                    <a:pt x="173" y="286"/>
                  </a:cubicBezTo>
                  <a:cubicBezTo>
                    <a:pt x="173" y="287"/>
                    <a:pt x="173" y="287"/>
                    <a:pt x="173" y="287"/>
                  </a:cubicBezTo>
                  <a:cubicBezTo>
                    <a:pt x="175" y="288"/>
                    <a:pt x="176" y="291"/>
                    <a:pt x="177" y="293"/>
                  </a:cubicBezTo>
                  <a:cubicBezTo>
                    <a:pt x="178" y="295"/>
                    <a:pt x="180" y="297"/>
                    <a:pt x="181" y="299"/>
                  </a:cubicBezTo>
                  <a:cubicBezTo>
                    <a:pt x="183" y="298"/>
                    <a:pt x="186" y="298"/>
                    <a:pt x="188" y="297"/>
                  </a:cubicBezTo>
                  <a:cubicBezTo>
                    <a:pt x="189" y="295"/>
                    <a:pt x="189" y="292"/>
                    <a:pt x="189" y="290"/>
                  </a:cubicBezTo>
                  <a:cubicBezTo>
                    <a:pt x="189" y="288"/>
                    <a:pt x="189" y="285"/>
                    <a:pt x="190" y="283"/>
                  </a:cubicBezTo>
                  <a:cubicBezTo>
                    <a:pt x="190" y="282"/>
                    <a:pt x="190" y="282"/>
                    <a:pt x="190" y="282"/>
                  </a:cubicBezTo>
                  <a:cubicBezTo>
                    <a:pt x="191" y="282"/>
                    <a:pt x="191" y="282"/>
                    <a:pt x="191" y="282"/>
                  </a:cubicBezTo>
                  <a:cubicBezTo>
                    <a:pt x="194" y="281"/>
                    <a:pt x="198" y="279"/>
                    <a:pt x="202" y="278"/>
                  </a:cubicBezTo>
                  <a:cubicBezTo>
                    <a:pt x="202" y="278"/>
                    <a:pt x="202" y="278"/>
                    <a:pt x="202" y="278"/>
                  </a:cubicBezTo>
                  <a:cubicBezTo>
                    <a:pt x="203" y="278"/>
                    <a:pt x="203" y="278"/>
                    <a:pt x="203" y="278"/>
                  </a:cubicBezTo>
                  <a:cubicBezTo>
                    <a:pt x="205" y="280"/>
                    <a:pt x="206" y="282"/>
                    <a:pt x="208" y="283"/>
                  </a:cubicBezTo>
                  <a:cubicBezTo>
                    <a:pt x="210" y="285"/>
                    <a:pt x="211" y="287"/>
                    <a:pt x="213" y="289"/>
                  </a:cubicBezTo>
                  <a:cubicBezTo>
                    <a:pt x="215" y="288"/>
                    <a:pt x="218" y="286"/>
                    <a:pt x="220" y="285"/>
                  </a:cubicBezTo>
                  <a:cubicBezTo>
                    <a:pt x="220" y="283"/>
                    <a:pt x="219" y="280"/>
                    <a:pt x="219" y="278"/>
                  </a:cubicBezTo>
                  <a:cubicBezTo>
                    <a:pt x="219" y="276"/>
                    <a:pt x="218" y="273"/>
                    <a:pt x="218" y="271"/>
                  </a:cubicBezTo>
                  <a:cubicBezTo>
                    <a:pt x="218" y="270"/>
                    <a:pt x="218" y="270"/>
                    <a:pt x="218" y="270"/>
                  </a:cubicBezTo>
                  <a:cubicBezTo>
                    <a:pt x="219" y="270"/>
                    <a:pt x="219" y="270"/>
                    <a:pt x="219" y="270"/>
                  </a:cubicBezTo>
                  <a:cubicBezTo>
                    <a:pt x="222" y="268"/>
                    <a:pt x="225" y="266"/>
                    <a:pt x="228" y="263"/>
                  </a:cubicBezTo>
                  <a:cubicBezTo>
                    <a:pt x="229" y="263"/>
                    <a:pt x="229" y="263"/>
                    <a:pt x="229" y="263"/>
                  </a:cubicBezTo>
                  <a:cubicBezTo>
                    <a:pt x="230" y="263"/>
                    <a:pt x="230" y="263"/>
                    <a:pt x="230" y="263"/>
                  </a:cubicBezTo>
                  <a:cubicBezTo>
                    <a:pt x="232" y="265"/>
                    <a:pt x="234" y="266"/>
                    <a:pt x="236" y="267"/>
                  </a:cubicBezTo>
                  <a:cubicBezTo>
                    <a:pt x="238" y="269"/>
                    <a:pt x="240" y="270"/>
                    <a:pt x="242" y="271"/>
                  </a:cubicBezTo>
                  <a:cubicBezTo>
                    <a:pt x="244" y="270"/>
                    <a:pt x="246" y="268"/>
                    <a:pt x="248" y="266"/>
                  </a:cubicBezTo>
                  <a:cubicBezTo>
                    <a:pt x="247" y="264"/>
                    <a:pt x="247" y="262"/>
                    <a:pt x="246" y="260"/>
                  </a:cubicBezTo>
                  <a:cubicBezTo>
                    <a:pt x="245" y="257"/>
                    <a:pt x="244" y="255"/>
                    <a:pt x="243" y="253"/>
                  </a:cubicBezTo>
                  <a:cubicBezTo>
                    <a:pt x="243" y="252"/>
                    <a:pt x="243" y="252"/>
                    <a:pt x="243" y="252"/>
                  </a:cubicBezTo>
                  <a:cubicBezTo>
                    <a:pt x="243" y="251"/>
                    <a:pt x="243" y="251"/>
                    <a:pt x="243" y="251"/>
                  </a:cubicBezTo>
                  <a:cubicBezTo>
                    <a:pt x="246" y="249"/>
                    <a:pt x="249" y="246"/>
                    <a:pt x="252" y="243"/>
                  </a:cubicBezTo>
                  <a:cubicBezTo>
                    <a:pt x="252" y="243"/>
                    <a:pt x="252" y="243"/>
                    <a:pt x="252" y="243"/>
                  </a:cubicBezTo>
                  <a:cubicBezTo>
                    <a:pt x="253" y="243"/>
                    <a:pt x="253" y="243"/>
                    <a:pt x="253" y="243"/>
                  </a:cubicBezTo>
                  <a:cubicBezTo>
                    <a:pt x="255" y="244"/>
                    <a:pt x="258" y="245"/>
                    <a:pt x="260" y="246"/>
                  </a:cubicBezTo>
                  <a:cubicBezTo>
                    <a:pt x="262" y="246"/>
                    <a:pt x="264" y="247"/>
                    <a:pt x="267" y="248"/>
                  </a:cubicBezTo>
                  <a:cubicBezTo>
                    <a:pt x="268" y="246"/>
                    <a:pt x="270" y="244"/>
                    <a:pt x="271" y="242"/>
                  </a:cubicBezTo>
                  <a:cubicBezTo>
                    <a:pt x="270" y="240"/>
                    <a:pt x="269" y="238"/>
                    <a:pt x="268" y="236"/>
                  </a:cubicBezTo>
                  <a:cubicBezTo>
                    <a:pt x="266" y="234"/>
                    <a:pt x="265" y="232"/>
                    <a:pt x="264" y="230"/>
                  </a:cubicBezTo>
                  <a:cubicBezTo>
                    <a:pt x="263" y="229"/>
                    <a:pt x="263" y="229"/>
                    <a:pt x="263" y="229"/>
                  </a:cubicBezTo>
                  <a:cubicBezTo>
                    <a:pt x="264" y="228"/>
                    <a:pt x="264" y="228"/>
                    <a:pt x="264" y="228"/>
                  </a:cubicBezTo>
                  <a:cubicBezTo>
                    <a:pt x="266" y="225"/>
                    <a:pt x="268" y="222"/>
                    <a:pt x="270" y="219"/>
                  </a:cubicBezTo>
                  <a:cubicBezTo>
                    <a:pt x="270" y="218"/>
                    <a:pt x="270" y="218"/>
                    <a:pt x="270" y="218"/>
                  </a:cubicBezTo>
                  <a:cubicBezTo>
                    <a:pt x="271" y="218"/>
                    <a:pt x="271" y="218"/>
                    <a:pt x="271" y="218"/>
                  </a:cubicBezTo>
                  <a:cubicBezTo>
                    <a:pt x="273" y="218"/>
                    <a:pt x="276" y="219"/>
                    <a:pt x="278" y="219"/>
                  </a:cubicBezTo>
                  <a:cubicBezTo>
                    <a:pt x="281" y="219"/>
                    <a:pt x="283" y="220"/>
                    <a:pt x="285" y="220"/>
                  </a:cubicBezTo>
                  <a:cubicBezTo>
                    <a:pt x="286" y="218"/>
                    <a:pt x="288" y="215"/>
                    <a:pt x="289" y="213"/>
                  </a:cubicBezTo>
                  <a:cubicBezTo>
                    <a:pt x="287" y="211"/>
                    <a:pt x="285" y="210"/>
                    <a:pt x="284" y="208"/>
                  </a:cubicBezTo>
                  <a:cubicBezTo>
                    <a:pt x="282" y="206"/>
                    <a:pt x="280" y="204"/>
                    <a:pt x="278" y="203"/>
                  </a:cubicBezTo>
                  <a:cubicBezTo>
                    <a:pt x="278" y="202"/>
                    <a:pt x="278" y="202"/>
                    <a:pt x="278" y="202"/>
                  </a:cubicBezTo>
                  <a:cubicBezTo>
                    <a:pt x="278" y="201"/>
                    <a:pt x="278" y="201"/>
                    <a:pt x="278" y="201"/>
                  </a:cubicBezTo>
                  <a:cubicBezTo>
                    <a:pt x="279" y="198"/>
                    <a:pt x="281" y="194"/>
                    <a:pt x="282" y="190"/>
                  </a:cubicBezTo>
                  <a:cubicBezTo>
                    <a:pt x="282" y="190"/>
                    <a:pt x="282" y="190"/>
                    <a:pt x="282" y="190"/>
                  </a:cubicBezTo>
                  <a:cubicBezTo>
                    <a:pt x="283" y="190"/>
                    <a:pt x="283" y="190"/>
                    <a:pt x="283" y="190"/>
                  </a:cubicBezTo>
                  <a:cubicBezTo>
                    <a:pt x="285" y="189"/>
                    <a:pt x="288" y="189"/>
                    <a:pt x="290" y="189"/>
                  </a:cubicBezTo>
                  <a:cubicBezTo>
                    <a:pt x="293" y="189"/>
                    <a:pt x="295" y="189"/>
                    <a:pt x="297" y="188"/>
                  </a:cubicBezTo>
                  <a:cubicBezTo>
                    <a:pt x="298" y="186"/>
                    <a:pt x="299" y="183"/>
                    <a:pt x="299" y="181"/>
                  </a:cubicBezTo>
                  <a:cubicBezTo>
                    <a:pt x="297" y="179"/>
                    <a:pt x="295" y="178"/>
                    <a:pt x="293" y="177"/>
                  </a:cubicBezTo>
                  <a:cubicBezTo>
                    <a:pt x="291" y="176"/>
                    <a:pt x="289" y="174"/>
                    <a:pt x="287" y="173"/>
                  </a:cubicBezTo>
                  <a:cubicBezTo>
                    <a:pt x="286" y="173"/>
                    <a:pt x="286" y="173"/>
                    <a:pt x="286" y="173"/>
                  </a:cubicBezTo>
                  <a:cubicBezTo>
                    <a:pt x="286" y="172"/>
                    <a:pt x="286" y="172"/>
                    <a:pt x="286" y="172"/>
                  </a:cubicBezTo>
                  <a:cubicBezTo>
                    <a:pt x="287" y="168"/>
                    <a:pt x="287" y="165"/>
                    <a:pt x="287" y="160"/>
                  </a:cubicBezTo>
                  <a:cubicBezTo>
                    <a:pt x="287" y="160"/>
                    <a:pt x="287" y="160"/>
                    <a:pt x="287" y="160"/>
                  </a:cubicBezTo>
                  <a:cubicBezTo>
                    <a:pt x="288" y="159"/>
                    <a:pt x="288" y="159"/>
                    <a:pt x="288" y="159"/>
                  </a:cubicBezTo>
                  <a:cubicBezTo>
                    <a:pt x="290" y="159"/>
                    <a:pt x="293" y="158"/>
                    <a:pt x="295" y="157"/>
                  </a:cubicBezTo>
                  <a:cubicBezTo>
                    <a:pt x="297" y="156"/>
                    <a:pt x="300" y="156"/>
                    <a:pt x="302" y="155"/>
                  </a:cubicBezTo>
                  <a:cubicBezTo>
                    <a:pt x="302" y="155"/>
                    <a:pt x="302" y="155"/>
                    <a:pt x="302" y="155"/>
                  </a:cubicBezTo>
                  <a:cubicBezTo>
                    <a:pt x="302" y="153"/>
                    <a:pt x="302" y="152"/>
                    <a:pt x="302" y="151"/>
                  </a:cubicBezTo>
                  <a:cubicBezTo>
                    <a:pt x="302" y="149"/>
                    <a:pt x="302" y="148"/>
                    <a:pt x="302" y="147"/>
                  </a:cubicBezTo>
                  <a:close/>
                  <a:moveTo>
                    <a:pt x="159" y="110"/>
                  </a:moveTo>
                  <a:cubicBezTo>
                    <a:pt x="161" y="93"/>
                    <a:pt x="164" y="76"/>
                    <a:pt x="169" y="59"/>
                  </a:cubicBezTo>
                  <a:cubicBezTo>
                    <a:pt x="169" y="58"/>
                    <a:pt x="169" y="58"/>
                    <a:pt x="169" y="58"/>
                  </a:cubicBezTo>
                  <a:cubicBezTo>
                    <a:pt x="170" y="59"/>
                    <a:pt x="170" y="59"/>
                    <a:pt x="170" y="59"/>
                  </a:cubicBezTo>
                  <a:cubicBezTo>
                    <a:pt x="182" y="61"/>
                    <a:pt x="193" y="66"/>
                    <a:pt x="203" y="72"/>
                  </a:cubicBezTo>
                  <a:cubicBezTo>
                    <a:pt x="204" y="73"/>
                    <a:pt x="204" y="73"/>
                    <a:pt x="204" y="73"/>
                  </a:cubicBezTo>
                  <a:cubicBezTo>
                    <a:pt x="203" y="74"/>
                    <a:pt x="203" y="74"/>
                    <a:pt x="203" y="74"/>
                  </a:cubicBezTo>
                  <a:cubicBezTo>
                    <a:pt x="195" y="90"/>
                    <a:pt x="185" y="104"/>
                    <a:pt x="174" y="116"/>
                  </a:cubicBezTo>
                  <a:cubicBezTo>
                    <a:pt x="173" y="117"/>
                    <a:pt x="173" y="117"/>
                    <a:pt x="173" y="117"/>
                  </a:cubicBezTo>
                  <a:cubicBezTo>
                    <a:pt x="172" y="117"/>
                    <a:pt x="172" y="117"/>
                    <a:pt x="172" y="117"/>
                  </a:cubicBezTo>
                  <a:cubicBezTo>
                    <a:pt x="169" y="114"/>
                    <a:pt x="165" y="112"/>
                    <a:pt x="160" y="111"/>
                  </a:cubicBezTo>
                  <a:cubicBezTo>
                    <a:pt x="159" y="111"/>
                    <a:pt x="159" y="111"/>
                    <a:pt x="159" y="111"/>
                  </a:cubicBezTo>
                  <a:lnTo>
                    <a:pt x="159" y="110"/>
                  </a:lnTo>
                  <a:close/>
                  <a:moveTo>
                    <a:pt x="99" y="72"/>
                  </a:moveTo>
                  <a:cubicBezTo>
                    <a:pt x="109" y="65"/>
                    <a:pt x="120" y="61"/>
                    <a:pt x="132" y="58"/>
                  </a:cubicBezTo>
                  <a:cubicBezTo>
                    <a:pt x="133" y="58"/>
                    <a:pt x="133" y="58"/>
                    <a:pt x="133" y="58"/>
                  </a:cubicBezTo>
                  <a:cubicBezTo>
                    <a:pt x="134" y="59"/>
                    <a:pt x="134" y="59"/>
                    <a:pt x="134" y="59"/>
                  </a:cubicBezTo>
                  <a:cubicBezTo>
                    <a:pt x="139" y="76"/>
                    <a:pt x="142" y="93"/>
                    <a:pt x="143" y="110"/>
                  </a:cubicBezTo>
                  <a:cubicBezTo>
                    <a:pt x="143" y="111"/>
                    <a:pt x="143" y="111"/>
                    <a:pt x="143" y="111"/>
                  </a:cubicBezTo>
                  <a:cubicBezTo>
                    <a:pt x="142" y="111"/>
                    <a:pt x="142" y="111"/>
                    <a:pt x="142" y="111"/>
                  </a:cubicBezTo>
                  <a:cubicBezTo>
                    <a:pt x="138" y="112"/>
                    <a:pt x="134" y="114"/>
                    <a:pt x="130" y="116"/>
                  </a:cubicBezTo>
                  <a:cubicBezTo>
                    <a:pt x="129" y="117"/>
                    <a:pt x="129" y="117"/>
                    <a:pt x="129" y="117"/>
                  </a:cubicBezTo>
                  <a:cubicBezTo>
                    <a:pt x="128" y="116"/>
                    <a:pt x="128" y="116"/>
                    <a:pt x="128" y="116"/>
                  </a:cubicBezTo>
                  <a:cubicBezTo>
                    <a:pt x="117" y="103"/>
                    <a:pt x="107" y="89"/>
                    <a:pt x="99" y="74"/>
                  </a:cubicBezTo>
                  <a:cubicBezTo>
                    <a:pt x="98" y="73"/>
                    <a:pt x="98" y="73"/>
                    <a:pt x="98" y="73"/>
                  </a:cubicBezTo>
                  <a:lnTo>
                    <a:pt x="99" y="72"/>
                  </a:lnTo>
                  <a:close/>
                  <a:moveTo>
                    <a:pt x="59" y="132"/>
                  </a:moveTo>
                  <a:cubicBezTo>
                    <a:pt x="61" y="120"/>
                    <a:pt x="66" y="109"/>
                    <a:pt x="72" y="99"/>
                  </a:cubicBezTo>
                  <a:cubicBezTo>
                    <a:pt x="73" y="98"/>
                    <a:pt x="73" y="98"/>
                    <a:pt x="73" y="98"/>
                  </a:cubicBezTo>
                  <a:cubicBezTo>
                    <a:pt x="74" y="98"/>
                    <a:pt x="74" y="98"/>
                    <a:pt x="74" y="98"/>
                  </a:cubicBezTo>
                  <a:cubicBezTo>
                    <a:pt x="90" y="107"/>
                    <a:pt x="104" y="116"/>
                    <a:pt x="116" y="128"/>
                  </a:cubicBezTo>
                  <a:cubicBezTo>
                    <a:pt x="117" y="128"/>
                    <a:pt x="117" y="128"/>
                    <a:pt x="117" y="128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4" y="133"/>
                    <a:pt x="113" y="137"/>
                    <a:pt x="112" y="141"/>
                  </a:cubicBezTo>
                  <a:cubicBezTo>
                    <a:pt x="111" y="143"/>
                    <a:pt x="111" y="143"/>
                    <a:pt x="111" y="143"/>
                  </a:cubicBezTo>
                  <a:cubicBezTo>
                    <a:pt x="110" y="142"/>
                    <a:pt x="110" y="142"/>
                    <a:pt x="110" y="142"/>
                  </a:cubicBezTo>
                  <a:cubicBezTo>
                    <a:pt x="93" y="141"/>
                    <a:pt x="76" y="138"/>
                    <a:pt x="60" y="133"/>
                  </a:cubicBezTo>
                  <a:cubicBezTo>
                    <a:pt x="58" y="133"/>
                    <a:pt x="58" y="133"/>
                    <a:pt x="58" y="133"/>
                  </a:cubicBezTo>
                  <a:lnTo>
                    <a:pt x="59" y="132"/>
                  </a:lnTo>
                  <a:close/>
                  <a:moveTo>
                    <a:pt x="74" y="203"/>
                  </a:moveTo>
                  <a:cubicBezTo>
                    <a:pt x="73" y="203"/>
                    <a:pt x="73" y="203"/>
                    <a:pt x="73" y="203"/>
                  </a:cubicBezTo>
                  <a:cubicBezTo>
                    <a:pt x="72" y="202"/>
                    <a:pt x="72" y="202"/>
                    <a:pt x="72" y="202"/>
                  </a:cubicBezTo>
                  <a:cubicBezTo>
                    <a:pt x="66" y="192"/>
                    <a:pt x="61" y="181"/>
                    <a:pt x="59" y="170"/>
                  </a:cubicBezTo>
                  <a:cubicBezTo>
                    <a:pt x="58" y="168"/>
                    <a:pt x="58" y="168"/>
                    <a:pt x="58" y="168"/>
                  </a:cubicBezTo>
                  <a:cubicBezTo>
                    <a:pt x="60" y="168"/>
                    <a:pt x="60" y="168"/>
                    <a:pt x="60" y="168"/>
                  </a:cubicBezTo>
                  <a:cubicBezTo>
                    <a:pt x="76" y="163"/>
                    <a:pt x="93" y="160"/>
                    <a:pt x="110" y="159"/>
                  </a:cubicBezTo>
                  <a:cubicBezTo>
                    <a:pt x="111" y="159"/>
                    <a:pt x="111" y="159"/>
                    <a:pt x="111" y="159"/>
                  </a:cubicBezTo>
                  <a:cubicBezTo>
                    <a:pt x="111" y="160"/>
                    <a:pt x="111" y="160"/>
                    <a:pt x="111" y="160"/>
                  </a:cubicBezTo>
                  <a:cubicBezTo>
                    <a:pt x="112" y="164"/>
                    <a:pt x="114" y="168"/>
                    <a:pt x="116" y="172"/>
                  </a:cubicBezTo>
                  <a:cubicBezTo>
                    <a:pt x="117" y="173"/>
                    <a:pt x="117" y="173"/>
                    <a:pt x="117" y="173"/>
                  </a:cubicBezTo>
                  <a:cubicBezTo>
                    <a:pt x="116" y="174"/>
                    <a:pt x="116" y="174"/>
                    <a:pt x="116" y="174"/>
                  </a:cubicBezTo>
                  <a:cubicBezTo>
                    <a:pt x="103" y="185"/>
                    <a:pt x="89" y="194"/>
                    <a:pt x="74" y="203"/>
                  </a:cubicBezTo>
                  <a:close/>
                  <a:moveTo>
                    <a:pt x="143" y="191"/>
                  </a:moveTo>
                  <a:cubicBezTo>
                    <a:pt x="141" y="208"/>
                    <a:pt x="138" y="225"/>
                    <a:pt x="133" y="242"/>
                  </a:cubicBezTo>
                  <a:cubicBezTo>
                    <a:pt x="133" y="243"/>
                    <a:pt x="133" y="243"/>
                    <a:pt x="133" y="243"/>
                  </a:cubicBezTo>
                  <a:cubicBezTo>
                    <a:pt x="132" y="243"/>
                    <a:pt x="132" y="243"/>
                    <a:pt x="132" y="243"/>
                  </a:cubicBezTo>
                  <a:cubicBezTo>
                    <a:pt x="120" y="241"/>
                    <a:pt x="109" y="236"/>
                    <a:pt x="99" y="229"/>
                  </a:cubicBezTo>
                  <a:cubicBezTo>
                    <a:pt x="98" y="229"/>
                    <a:pt x="98" y="229"/>
                    <a:pt x="98" y="229"/>
                  </a:cubicBezTo>
                  <a:cubicBezTo>
                    <a:pt x="98" y="228"/>
                    <a:pt x="98" y="228"/>
                    <a:pt x="98" y="228"/>
                  </a:cubicBezTo>
                  <a:cubicBezTo>
                    <a:pt x="107" y="212"/>
                    <a:pt x="117" y="198"/>
                    <a:pt x="128" y="185"/>
                  </a:cubicBezTo>
                  <a:cubicBezTo>
                    <a:pt x="128" y="184"/>
                    <a:pt x="128" y="184"/>
                    <a:pt x="128" y="184"/>
                  </a:cubicBezTo>
                  <a:cubicBezTo>
                    <a:pt x="129" y="185"/>
                    <a:pt x="129" y="185"/>
                    <a:pt x="129" y="185"/>
                  </a:cubicBezTo>
                  <a:cubicBezTo>
                    <a:pt x="133" y="187"/>
                    <a:pt x="137" y="189"/>
                    <a:pt x="142" y="190"/>
                  </a:cubicBezTo>
                  <a:cubicBezTo>
                    <a:pt x="143" y="190"/>
                    <a:pt x="143" y="190"/>
                    <a:pt x="143" y="190"/>
                  </a:cubicBezTo>
                  <a:lnTo>
                    <a:pt x="143" y="191"/>
                  </a:lnTo>
                  <a:close/>
                  <a:moveTo>
                    <a:pt x="151" y="180"/>
                  </a:moveTo>
                  <a:cubicBezTo>
                    <a:pt x="143" y="180"/>
                    <a:pt x="136" y="177"/>
                    <a:pt x="130" y="171"/>
                  </a:cubicBezTo>
                  <a:cubicBezTo>
                    <a:pt x="125" y="166"/>
                    <a:pt x="122" y="159"/>
                    <a:pt x="122" y="151"/>
                  </a:cubicBezTo>
                  <a:cubicBezTo>
                    <a:pt x="122" y="143"/>
                    <a:pt x="125" y="136"/>
                    <a:pt x="130" y="130"/>
                  </a:cubicBezTo>
                  <a:cubicBezTo>
                    <a:pt x="136" y="125"/>
                    <a:pt x="143" y="122"/>
                    <a:pt x="151" y="122"/>
                  </a:cubicBezTo>
                  <a:cubicBezTo>
                    <a:pt x="159" y="122"/>
                    <a:pt x="166" y="125"/>
                    <a:pt x="172" y="130"/>
                  </a:cubicBezTo>
                  <a:cubicBezTo>
                    <a:pt x="183" y="142"/>
                    <a:pt x="183" y="160"/>
                    <a:pt x="172" y="171"/>
                  </a:cubicBezTo>
                  <a:cubicBezTo>
                    <a:pt x="166" y="177"/>
                    <a:pt x="159" y="180"/>
                    <a:pt x="151" y="180"/>
                  </a:cubicBezTo>
                  <a:close/>
                  <a:moveTo>
                    <a:pt x="203" y="229"/>
                  </a:moveTo>
                  <a:cubicBezTo>
                    <a:pt x="192" y="236"/>
                    <a:pt x="181" y="241"/>
                    <a:pt x="170" y="243"/>
                  </a:cubicBezTo>
                  <a:cubicBezTo>
                    <a:pt x="168" y="243"/>
                    <a:pt x="168" y="243"/>
                    <a:pt x="168" y="243"/>
                  </a:cubicBezTo>
                  <a:cubicBezTo>
                    <a:pt x="168" y="242"/>
                    <a:pt x="168" y="242"/>
                    <a:pt x="168" y="242"/>
                  </a:cubicBezTo>
                  <a:cubicBezTo>
                    <a:pt x="163" y="225"/>
                    <a:pt x="160" y="208"/>
                    <a:pt x="159" y="192"/>
                  </a:cubicBezTo>
                  <a:cubicBezTo>
                    <a:pt x="159" y="190"/>
                    <a:pt x="159" y="190"/>
                    <a:pt x="159" y="190"/>
                  </a:cubicBezTo>
                  <a:cubicBezTo>
                    <a:pt x="160" y="190"/>
                    <a:pt x="160" y="190"/>
                    <a:pt x="160" y="190"/>
                  </a:cubicBezTo>
                  <a:cubicBezTo>
                    <a:pt x="164" y="189"/>
                    <a:pt x="168" y="188"/>
                    <a:pt x="172" y="185"/>
                  </a:cubicBezTo>
                  <a:cubicBezTo>
                    <a:pt x="173" y="185"/>
                    <a:pt x="173" y="185"/>
                    <a:pt x="173" y="185"/>
                  </a:cubicBezTo>
                  <a:cubicBezTo>
                    <a:pt x="174" y="185"/>
                    <a:pt x="174" y="185"/>
                    <a:pt x="174" y="185"/>
                  </a:cubicBezTo>
                  <a:cubicBezTo>
                    <a:pt x="185" y="199"/>
                    <a:pt x="195" y="213"/>
                    <a:pt x="203" y="228"/>
                  </a:cubicBezTo>
                  <a:cubicBezTo>
                    <a:pt x="204" y="229"/>
                    <a:pt x="204" y="229"/>
                    <a:pt x="204" y="229"/>
                  </a:cubicBezTo>
                  <a:lnTo>
                    <a:pt x="203" y="229"/>
                  </a:lnTo>
                  <a:close/>
                  <a:moveTo>
                    <a:pt x="243" y="170"/>
                  </a:moveTo>
                  <a:cubicBezTo>
                    <a:pt x="241" y="182"/>
                    <a:pt x="236" y="193"/>
                    <a:pt x="229" y="203"/>
                  </a:cubicBezTo>
                  <a:cubicBezTo>
                    <a:pt x="229" y="204"/>
                    <a:pt x="229" y="204"/>
                    <a:pt x="229" y="204"/>
                  </a:cubicBezTo>
                  <a:cubicBezTo>
                    <a:pt x="228" y="203"/>
                    <a:pt x="228" y="203"/>
                    <a:pt x="228" y="203"/>
                  </a:cubicBezTo>
                  <a:cubicBezTo>
                    <a:pt x="212" y="195"/>
                    <a:pt x="198" y="185"/>
                    <a:pt x="185" y="174"/>
                  </a:cubicBezTo>
                  <a:cubicBezTo>
                    <a:pt x="185" y="173"/>
                    <a:pt x="185" y="173"/>
                    <a:pt x="185" y="173"/>
                  </a:cubicBezTo>
                  <a:cubicBezTo>
                    <a:pt x="185" y="172"/>
                    <a:pt x="185" y="172"/>
                    <a:pt x="185" y="172"/>
                  </a:cubicBezTo>
                  <a:cubicBezTo>
                    <a:pt x="188" y="169"/>
                    <a:pt x="189" y="164"/>
                    <a:pt x="190" y="160"/>
                  </a:cubicBezTo>
                  <a:cubicBezTo>
                    <a:pt x="191" y="159"/>
                    <a:pt x="191" y="159"/>
                    <a:pt x="191" y="159"/>
                  </a:cubicBezTo>
                  <a:cubicBezTo>
                    <a:pt x="192" y="159"/>
                    <a:pt x="192" y="159"/>
                    <a:pt x="192" y="159"/>
                  </a:cubicBezTo>
                  <a:cubicBezTo>
                    <a:pt x="208" y="161"/>
                    <a:pt x="225" y="164"/>
                    <a:pt x="242" y="168"/>
                  </a:cubicBezTo>
                  <a:cubicBezTo>
                    <a:pt x="243" y="169"/>
                    <a:pt x="243" y="169"/>
                    <a:pt x="243" y="169"/>
                  </a:cubicBezTo>
                  <a:lnTo>
                    <a:pt x="243" y="170"/>
                  </a:lnTo>
                  <a:close/>
                  <a:moveTo>
                    <a:pt x="242" y="134"/>
                  </a:moveTo>
                  <a:cubicBezTo>
                    <a:pt x="225" y="139"/>
                    <a:pt x="208" y="142"/>
                    <a:pt x="192" y="143"/>
                  </a:cubicBezTo>
                  <a:cubicBezTo>
                    <a:pt x="191" y="143"/>
                    <a:pt x="191" y="143"/>
                    <a:pt x="191" y="143"/>
                  </a:cubicBezTo>
                  <a:cubicBezTo>
                    <a:pt x="190" y="142"/>
                    <a:pt x="190" y="142"/>
                    <a:pt x="190" y="142"/>
                  </a:cubicBezTo>
                  <a:cubicBezTo>
                    <a:pt x="189" y="137"/>
                    <a:pt x="188" y="133"/>
                    <a:pt x="185" y="130"/>
                  </a:cubicBezTo>
                  <a:cubicBezTo>
                    <a:pt x="185" y="129"/>
                    <a:pt x="185" y="129"/>
                    <a:pt x="185" y="129"/>
                  </a:cubicBezTo>
                  <a:cubicBezTo>
                    <a:pt x="186" y="128"/>
                    <a:pt x="186" y="128"/>
                    <a:pt x="186" y="128"/>
                  </a:cubicBezTo>
                  <a:cubicBezTo>
                    <a:pt x="199" y="117"/>
                    <a:pt x="213" y="107"/>
                    <a:pt x="228" y="99"/>
                  </a:cubicBezTo>
                  <a:cubicBezTo>
                    <a:pt x="229" y="98"/>
                    <a:pt x="229" y="98"/>
                    <a:pt x="229" y="98"/>
                  </a:cubicBezTo>
                  <a:cubicBezTo>
                    <a:pt x="230" y="99"/>
                    <a:pt x="230" y="99"/>
                    <a:pt x="230" y="99"/>
                  </a:cubicBezTo>
                  <a:cubicBezTo>
                    <a:pt x="236" y="109"/>
                    <a:pt x="241" y="120"/>
                    <a:pt x="243" y="132"/>
                  </a:cubicBezTo>
                  <a:cubicBezTo>
                    <a:pt x="243" y="133"/>
                    <a:pt x="243" y="133"/>
                    <a:pt x="243" y="133"/>
                  </a:cubicBezTo>
                  <a:lnTo>
                    <a:pt x="242" y="134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67" name="Group 66"/>
          <p:cNvGrpSpPr/>
          <p:nvPr/>
        </p:nvGrpSpPr>
        <p:grpSpPr>
          <a:xfrm>
            <a:off x="13696344" y="6659395"/>
            <a:ext cx="4789664" cy="1538883"/>
            <a:chOff x="14190224" y="3062525"/>
            <a:chExt cx="4789664" cy="1538883"/>
          </a:xfrm>
        </p:grpSpPr>
        <p:grpSp>
          <p:nvGrpSpPr>
            <p:cNvPr id="68" name="Group 67"/>
            <p:cNvGrpSpPr/>
            <p:nvPr/>
          </p:nvGrpSpPr>
          <p:grpSpPr>
            <a:xfrm>
              <a:off x="15095276" y="3062525"/>
              <a:ext cx="3884612" cy="1538883"/>
              <a:chOff x="3894839" y="10606073"/>
              <a:chExt cx="3884612" cy="1538883"/>
            </a:xfrm>
          </p:grpSpPr>
          <p:sp>
            <p:nvSpPr>
              <p:cNvPr id="70" name="TextBox 69"/>
              <p:cNvSpPr txBox="1"/>
              <p:nvPr/>
            </p:nvSpPr>
            <p:spPr>
              <a:xfrm>
                <a:off x="3894839" y="10606073"/>
                <a:ext cx="3884612" cy="52322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fa-IR" sz="2800" b="1" dirty="0">
                    <a:solidFill>
                      <a:schemeClr val="accent1">
                        <a:lumMod val="50000"/>
                      </a:schemeClr>
                    </a:solidFill>
                    <a:effectLst>
                      <a:glow>
                        <a:srgbClr val="FF3399">
                          <a:alpha val="24000"/>
                        </a:srgbClr>
                      </a:glow>
                    </a:effectLst>
                    <a:latin typeface="Shabnam" panose="020B0603030804020204" pitchFamily="34" charset="-78"/>
                    <a:cs typeface="Shabnam" panose="020B0603030804020204" pitchFamily="34" charset="-78"/>
                  </a:rPr>
                  <a:t>تیتر عنوان را بنویسید</a:t>
                </a:r>
                <a:endParaRPr lang="en-US" sz="2800" b="1" dirty="0">
                  <a:solidFill>
                    <a:schemeClr val="accent1">
                      <a:lumMod val="50000"/>
                    </a:schemeClr>
                  </a:solidFill>
                  <a:effectLst>
                    <a:glow>
                      <a:srgbClr val="FF3399">
                        <a:alpha val="24000"/>
                      </a:srgbClr>
                    </a:glow>
                  </a:effectLst>
                  <a:latin typeface="Shabnam" panose="020B0603030804020204" pitchFamily="34" charset="-78"/>
                  <a:cs typeface="Shabnam" panose="020B0603030804020204" pitchFamily="34" charset="-78"/>
                </a:endParaRPr>
              </a:p>
            </p:txBody>
          </p:sp>
          <p:sp>
            <p:nvSpPr>
              <p:cNvPr id="71" name="TextBox 70"/>
              <p:cNvSpPr txBox="1"/>
              <p:nvPr/>
            </p:nvSpPr>
            <p:spPr>
              <a:xfrm>
                <a:off x="3894839" y="11129293"/>
                <a:ext cx="3654187" cy="101566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 rtl="1">
                  <a:lnSpc>
                    <a:spcPct val="150000"/>
                  </a:lnSpc>
                </a:pPr>
                <a:r>
                  <a:rPr lang="fa-IR" sz="2000" dirty="0">
                    <a:solidFill>
                      <a:srgbClr val="16191F"/>
                    </a:solidFill>
                    <a:latin typeface="Vazir" panose="020B0603030804020204" pitchFamily="34" charset="-78"/>
                    <a:cs typeface="Vazir" panose="020B0603030804020204" pitchFamily="34" charset="-78"/>
                  </a:rPr>
                  <a:t>فروشگاه مینارو ارائه دهنده انواع فایل های کاربردی</a:t>
                </a:r>
                <a:endParaRPr lang="en-US" sz="1800" b="1" dirty="0">
                  <a:solidFill>
                    <a:schemeClr val="bg1">
                      <a:lumMod val="65000"/>
                    </a:schemeClr>
                  </a:solidFill>
                  <a:effectLst>
                    <a:glow>
                      <a:srgbClr val="FF3399">
                        <a:alpha val="24000"/>
                      </a:srgbClr>
                    </a:glow>
                  </a:effectLst>
                  <a:latin typeface="Lato" panose="020F0502020204030203" pitchFamily="34" charset="0"/>
                </a:endParaRPr>
              </a:p>
            </p:txBody>
          </p:sp>
        </p:grpSp>
        <p:sp>
          <p:nvSpPr>
            <p:cNvPr id="69" name="Freeform 68"/>
            <p:cNvSpPr>
              <a:spLocks noEditPoints="1"/>
            </p:cNvSpPr>
            <p:nvPr/>
          </p:nvSpPr>
          <p:spPr bwMode="auto">
            <a:xfrm>
              <a:off x="14190224" y="3119675"/>
              <a:ext cx="702444" cy="701581"/>
            </a:xfrm>
            <a:custGeom>
              <a:avLst/>
              <a:gdLst>
                <a:gd name="T0" fmla="*/ 286 w 302"/>
                <a:gd name="T1" fmla="*/ 129 h 302"/>
                <a:gd name="T2" fmla="*/ 282 w 302"/>
                <a:gd name="T3" fmla="*/ 112 h 302"/>
                <a:gd name="T4" fmla="*/ 285 w 302"/>
                <a:gd name="T5" fmla="*/ 82 h 302"/>
                <a:gd name="T6" fmla="*/ 264 w 302"/>
                <a:gd name="T7" fmla="*/ 72 h 302"/>
                <a:gd name="T8" fmla="*/ 252 w 302"/>
                <a:gd name="T9" fmla="*/ 58 h 302"/>
                <a:gd name="T10" fmla="*/ 236 w 302"/>
                <a:gd name="T11" fmla="*/ 34 h 302"/>
                <a:gd name="T12" fmla="*/ 219 w 302"/>
                <a:gd name="T13" fmla="*/ 23 h 302"/>
                <a:gd name="T14" fmla="*/ 191 w 302"/>
                <a:gd name="T15" fmla="*/ 20 h 302"/>
                <a:gd name="T16" fmla="*/ 173 w 302"/>
                <a:gd name="T17" fmla="*/ 15 h 302"/>
                <a:gd name="T18" fmla="*/ 155 w 302"/>
                <a:gd name="T19" fmla="*/ 0 h 302"/>
                <a:gd name="T20" fmla="*/ 141 w 302"/>
                <a:gd name="T21" fmla="*/ 14 h 302"/>
                <a:gd name="T22" fmla="*/ 113 w 302"/>
                <a:gd name="T23" fmla="*/ 12 h 302"/>
                <a:gd name="T24" fmla="*/ 94 w 302"/>
                <a:gd name="T25" fmla="*/ 18 h 302"/>
                <a:gd name="T26" fmla="*/ 73 w 302"/>
                <a:gd name="T27" fmla="*/ 38 h 302"/>
                <a:gd name="T28" fmla="*/ 59 w 302"/>
                <a:gd name="T29" fmla="*/ 49 h 302"/>
                <a:gd name="T30" fmla="*/ 35 w 302"/>
                <a:gd name="T31" fmla="*/ 54 h 302"/>
                <a:gd name="T32" fmla="*/ 32 w 302"/>
                <a:gd name="T33" fmla="*/ 84 h 302"/>
                <a:gd name="T34" fmla="*/ 24 w 302"/>
                <a:gd name="T35" fmla="*/ 99 h 302"/>
                <a:gd name="T36" fmla="*/ 3 w 302"/>
                <a:gd name="T37" fmla="*/ 121 h 302"/>
                <a:gd name="T38" fmla="*/ 14 w 302"/>
                <a:gd name="T39" fmla="*/ 142 h 302"/>
                <a:gd name="T40" fmla="*/ 7 w 302"/>
                <a:gd name="T41" fmla="*/ 157 h 302"/>
                <a:gd name="T42" fmla="*/ 9 w 302"/>
                <a:gd name="T43" fmla="*/ 177 h 302"/>
                <a:gd name="T44" fmla="*/ 24 w 302"/>
                <a:gd name="T45" fmla="*/ 201 h 302"/>
                <a:gd name="T46" fmla="*/ 31 w 302"/>
                <a:gd name="T47" fmla="*/ 218 h 302"/>
                <a:gd name="T48" fmla="*/ 30 w 302"/>
                <a:gd name="T49" fmla="*/ 242 h 302"/>
                <a:gd name="T50" fmla="*/ 59 w 302"/>
                <a:gd name="T51" fmla="*/ 252 h 302"/>
                <a:gd name="T52" fmla="*/ 73 w 302"/>
                <a:gd name="T53" fmla="*/ 263 h 302"/>
                <a:gd name="T54" fmla="*/ 89 w 302"/>
                <a:gd name="T55" fmla="*/ 289 h 302"/>
                <a:gd name="T56" fmla="*/ 112 w 302"/>
                <a:gd name="T57" fmla="*/ 283 h 302"/>
                <a:gd name="T58" fmla="*/ 130 w 302"/>
                <a:gd name="T59" fmla="*/ 286 h 302"/>
                <a:gd name="T60" fmla="*/ 155 w 302"/>
                <a:gd name="T61" fmla="*/ 302 h 302"/>
                <a:gd name="T62" fmla="*/ 173 w 302"/>
                <a:gd name="T63" fmla="*/ 286 h 302"/>
                <a:gd name="T64" fmla="*/ 190 w 302"/>
                <a:gd name="T65" fmla="*/ 282 h 302"/>
                <a:gd name="T66" fmla="*/ 220 w 302"/>
                <a:gd name="T67" fmla="*/ 285 h 302"/>
                <a:gd name="T68" fmla="*/ 230 w 302"/>
                <a:gd name="T69" fmla="*/ 263 h 302"/>
                <a:gd name="T70" fmla="*/ 243 w 302"/>
                <a:gd name="T71" fmla="*/ 251 h 302"/>
                <a:gd name="T72" fmla="*/ 268 w 302"/>
                <a:gd name="T73" fmla="*/ 236 h 302"/>
                <a:gd name="T74" fmla="*/ 278 w 302"/>
                <a:gd name="T75" fmla="*/ 219 h 302"/>
                <a:gd name="T76" fmla="*/ 282 w 302"/>
                <a:gd name="T77" fmla="*/ 190 h 302"/>
                <a:gd name="T78" fmla="*/ 287 w 302"/>
                <a:gd name="T79" fmla="*/ 173 h 302"/>
                <a:gd name="T80" fmla="*/ 302 w 302"/>
                <a:gd name="T81" fmla="*/ 155 h 302"/>
                <a:gd name="T82" fmla="*/ 170 w 302"/>
                <a:gd name="T83" fmla="*/ 59 h 302"/>
                <a:gd name="T84" fmla="*/ 160 w 302"/>
                <a:gd name="T85" fmla="*/ 111 h 302"/>
                <a:gd name="T86" fmla="*/ 143 w 302"/>
                <a:gd name="T87" fmla="*/ 110 h 302"/>
                <a:gd name="T88" fmla="*/ 98 w 302"/>
                <a:gd name="T89" fmla="*/ 73 h 302"/>
                <a:gd name="T90" fmla="*/ 117 w 302"/>
                <a:gd name="T91" fmla="*/ 128 h 302"/>
                <a:gd name="T92" fmla="*/ 59 w 302"/>
                <a:gd name="T93" fmla="*/ 132 h 302"/>
                <a:gd name="T94" fmla="*/ 110 w 302"/>
                <a:gd name="T95" fmla="*/ 159 h 302"/>
                <a:gd name="T96" fmla="*/ 143 w 302"/>
                <a:gd name="T97" fmla="*/ 191 h 302"/>
                <a:gd name="T98" fmla="*/ 128 w 302"/>
                <a:gd name="T99" fmla="*/ 185 h 302"/>
                <a:gd name="T100" fmla="*/ 130 w 302"/>
                <a:gd name="T101" fmla="*/ 171 h 302"/>
                <a:gd name="T102" fmla="*/ 203 w 302"/>
                <a:gd name="T103" fmla="*/ 229 h 302"/>
                <a:gd name="T104" fmla="*/ 172 w 302"/>
                <a:gd name="T105" fmla="*/ 185 h 302"/>
                <a:gd name="T106" fmla="*/ 229 w 302"/>
                <a:gd name="T107" fmla="*/ 203 h 302"/>
                <a:gd name="T108" fmla="*/ 191 w 302"/>
                <a:gd name="T109" fmla="*/ 159 h 302"/>
                <a:gd name="T110" fmla="*/ 191 w 302"/>
                <a:gd name="T111" fmla="*/ 143 h 302"/>
                <a:gd name="T112" fmla="*/ 230 w 302"/>
                <a:gd name="T113" fmla="*/ 99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02" h="302">
                  <a:moveTo>
                    <a:pt x="302" y="147"/>
                  </a:moveTo>
                  <a:cubicBezTo>
                    <a:pt x="300" y="146"/>
                    <a:pt x="297" y="145"/>
                    <a:pt x="295" y="145"/>
                  </a:cubicBezTo>
                  <a:cubicBezTo>
                    <a:pt x="293" y="144"/>
                    <a:pt x="290" y="143"/>
                    <a:pt x="288" y="142"/>
                  </a:cubicBezTo>
                  <a:cubicBezTo>
                    <a:pt x="287" y="142"/>
                    <a:pt x="287" y="142"/>
                    <a:pt x="287" y="142"/>
                  </a:cubicBezTo>
                  <a:cubicBezTo>
                    <a:pt x="287" y="141"/>
                    <a:pt x="287" y="141"/>
                    <a:pt x="287" y="141"/>
                  </a:cubicBezTo>
                  <a:cubicBezTo>
                    <a:pt x="287" y="137"/>
                    <a:pt x="287" y="133"/>
                    <a:pt x="286" y="130"/>
                  </a:cubicBezTo>
                  <a:cubicBezTo>
                    <a:pt x="286" y="129"/>
                    <a:pt x="286" y="129"/>
                    <a:pt x="286" y="129"/>
                  </a:cubicBezTo>
                  <a:cubicBezTo>
                    <a:pt x="287" y="128"/>
                    <a:pt x="287" y="128"/>
                    <a:pt x="287" y="128"/>
                  </a:cubicBezTo>
                  <a:cubicBezTo>
                    <a:pt x="289" y="127"/>
                    <a:pt x="291" y="126"/>
                    <a:pt x="293" y="125"/>
                  </a:cubicBezTo>
                  <a:cubicBezTo>
                    <a:pt x="295" y="123"/>
                    <a:pt x="297" y="122"/>
                    <a:pt x="299" y="121"/>
                  </a:cubicBezTo>
                  <a:cubicBezTo>
                    <a:pt x="299" y="118"/>
                    <a:pt x="298" y="116"/>
                    <a:pt x="297" y="113"/>
                  </a:cubicBezTo>
                  <a:cubicBezTo>
                    <a:pt x="295" y="113"/>
                    <a:pt x="293" y="113"/>
                    <a:pt x="290" y="113"/>
                  </a:cubicBezTo>
                  <a:cubicBezTo>
                    <a:pt x="288" y="112"/>
                    <a:pt x="285" y="112"/>
                    <a:pt x="283" y="112"/>
                  </a:cubicBezTo>
                  <a:cubicBezTo>
                    <a:pt x="282" y="112"/>
                    <a:pt x="282" y="112"/>
                    <a:pt x="282" y="112"/>
                  </a:cubicBezTo>
                  <a:cubicBezTo>
                    <a:pt x="282" y="111"/>
                    <a:pt x="282" y="111"/>
                    <a:pt x="282" y="111"/>
                  </a:cubicBezTo>
                  <a:cubicBezTo>
                    <a:pt x="281" y="108"/>
                    <a:pt x="279" y="104"/>
                    <a:pt x="278" y="100"/>
                  </a:cubicBezTo>
                  <a:cubicBezTo>
                    <a:pt x="278" y="99"/>
                    <a:pt x="278" y="99"/>
                    <a:pt x="278" y="99"/>
                  </a:cubicBezTo>
                  <a:cubicBezTo>
                    <a:pt x="278" y="99"/>
                    <a:pt x="278" y="99"/>
                    <a:pt x="278" y="99"/>
                  </a:cubicBezTo>
                  <a:cubicBezTo>
                    <a:pt x="280" y="97"/>
                    <a:pt x="282" y="95"/>
                    <a:pt x="284" y="94"/>
                  </a:cubicBezTo>
                  <a:cubicBezTo>
                    <a:pt x="285" y="92"/>
                    <a:pt x="287" y="90"/>
                    <a:pt x="289" y="89"/>
                  </a:cubicBezTo>
                  <a:cubicBezTo>
                    <a:pt x="288" y="86"/>
                    <a:pt x="286" y="84"/>
                    <a:pt x="285" y="82"/>
                  </a:cubicBezTo>
                  <a:cubicBezTo>
                    <a:pt x="283" y="82"/>
                    <a:pt x="281" y="82"/>
                    <a:pt x="278" y="83"/>
                  </a:cubicBezTo>
                  <a:cubicBezTo>
                    <a:pt x="276" y="83"/>
                    <a:pt x="273" y="83"/>
                    <a:pt x="271" y="84"/>
                  </a:cubicBezTo>
                  <a:cubicBezTo>
                    <a:pt x="270" y="84"/>
                    <a:pt x="270" y="84"/>
                    <a:pt x="270" y="84"/>
                  </a:cubicBezTo>
                  <a:cubicBezTo>
                    <a:pt x="270" y="83"/>
                    <a:pt x="270" y="83"/>
                    <a:pt x="270" y="83"/>
                  </a:cubicBezTo>
                  <a:cubicBezTo>
                    <a:pt x="268" y="80"/>
                    <a:pt x="266" y="76"/>
                    <a:pt x="264" y="73"/>
                  </a:cubicBezTo>
                  <a:cubicBezTo>
                    <a:pt x="263" y="72"/>
                    <a:pt x="263" y="72"/>
                    <a:pt x="263" y="72"/>
                  </a:cubicBezTo>
                  <a:cubicBezTo>
                    <a:pt x="264" y="72"/>
                    <a:pt x="264" y="72"/>
                    <a:pt x="264" y="72"/>
                  </a:cubicBezTo>
                  <a:cubicBezTo>
                    <a:pt x="265" y="70"/>
                    <a:pt x="266" y="68"/>
                    <a:pt x="268" y="66"/>
                  </a:cubicBezTo>
                  <a:cubicBezTo>
                    <a:pt x="269" y="64"/>
                    <a:pt x="270" y="62"/>
                    <a:pt x="271" y="60"/>
                  </a:cubicBezTo>
                  <a:cubicBezTo>
                    <a:pt x="270" y="58"/>
                    <a:pt x="268" y="56"/>
                    <a:pt x="267" y="54"/>
                  </a:cubicBezTo>
                  <a:cubicBezTo>
                    <a:pt x="264" y="54"/>
                    <a:pt x="262" y="55"/>
                    <a:pt x="260" y="56"/>
                  </a:cubicBezTo>
                  <a:cubicBezTo>
                    <a:pt x="258" y="57"/>
                    <a:pt x="255" y="58"/>
                    <a:pt x="253" y="59"/>
                  </a:cubicBezTo>
                  <a:cubicBezTo>
                    <a:pt x="252" y="59"/>
                    <a:pt x="252" y="59"/>
                    <a:pt x="252" y="59"/>
                  </a:cubicBezTo>
                  <a:cubicBezTo>
                    <a:pt x="252" y="58"/>
                    <a:pt x="252" y="58"/>
                    <a:pt x="252" y="58"/>
                  </a:cubicBezTo>
                  <a:cubicBezTo>
                    <a:pt x="249" y="55"/>
                    <a:pt x="246" y="53"/>
                    <a:pt x="243" y="50"/>
                  </a:cubicBezTo>
                  <a:cubicBezTo>
                    <a:pt x="243" y="49"/>
                    <a:pt x="243" y="49"/>
                    <a:pt x="243" y="49"/>
                  </a:cubicBezTo>
                  <a:cubicBezTo>
                    <a:pt x="243" y="49"/>
                    <a:pt x="243" y="49"/>
                    <a:pt x="243" y="49"/>
                  </a:cubicBezTo>
                  <a:cubicBezTo>
                    <a:pt x="244" y="47"/>
                    <a:pt x="245" y="44"/>
                    <a:pt x="246" y="42"/>
                  </a:cubicBezTo>
                  <a:cubicBezTo>
                    <a:pt x="247" y="40"/>
                    <a:pt x="247" y="37"/>
                    <a:pt x="248" y="35"/>
                  </a:cubicBezTo>
                  <a:cubicBezTo>
                    <a:pt x="246" y="33"/>
                    <a:pt x="244" y="32"/>
                    <a:pt x="242" y="30"/>
                  </a:cubicBezTo>
                  <a:cubicBezTo>
                    <a:pt x="240" y="31"/>
                    <a:pt x="238" y="33"/>
                    <a:pt x="236" y="34"/>
                  </a:cubicBezTo>
                  <a:cubicBezTo>
                    <a:pt x="234" y="36"/>
                    <a:pt x="232" y="37"/>
                    <a:pt x="230" y="38"/>
                  </a:cubicBezTo>
                  <a:cubicBezTo>
                    <a:pt x="229" y="39"/>
                    <a:pt x="229" y="39"/>
                    <a:pt x="229" y="39"/>
                  </a:cubicBezTo>
                  <a:cubicBezTo>
                    <a:pt x="228" y="38"/>
                    <a:pt x="228" y="38"/>
                    <a:pt x="228" y="38"/>
                  </a:cubicBezTo>
                  <a:cubicBezTo>
                    <a:pt x="225" y="36"/>
                    <a:pt x="222" y="34"/>
                    <a:pt x="219" y="32"/>
                  </a:cubicBezTo>
                  <a:cubicBezTo>
                    <a:pt x="218" y="32"/>
                    <a:pt x="218" y="32"/>
                    <a:pt x="218" y="32"/>
                  </a:cubicBezTo>
                  <a:cubicBezTo>
                    <a:pt x="218" y="31"/>
                    <a:pt x="218" y="31"/>
                    <a:pt x="218" y="31"/>
                  </a:cubicBezTo>
                  <a:cubicBezTo>
                    <a:pt x="218" y="28"/>
                    <a:pt x="219" y="26"/>
                    <a:pt x="219" y="23"/>
                  </a:cubicBezTo>
                  <a:cubicBezTo>
                    <a:pt x="219" y="21"/>
                    <a:pt x="220" y="19"/>
                    <a:pt x="220" y="16"/>
                  </a:cubicBezTo>
                  <a:cubicBezTo>
                    <a:pt x="218" y="15"/>
                    <a:pt x="215" y="14"/>
                    <a:pt x="213" y="13"/>
                  </a:cubicBezTo>
                  <a:cubicBezTo>
                    <a:pt x="211" y="15"/>
                    <a:pt x="210" y="16"/>
                    <a:pt x="208" y="18"/>
                  </a:cubicBezTo>
                  <a:cubicBezTo>
                    <a:pt x="206" y="20"/>
                    <a:pt x="205" y="22"/>
                    <a:pt x="203" y="23"/>
                  </a:cubicBezTo>
                  <a:cubicBezTo>
                    <a:pt x="202" y="24"/>
                    <a:pt x="202" y="24"/>
                    <a:pt x="202" y="24"/>
                  </a:cubicBezTo>
                  <a:cubicBezTo>
                    <a:pt x="202" y="24"/>
                    <a:pt x="202" y="24"/>
                    <a:pt x="202" y="24"/>
                  </a:cubicBezTo>
                  <a:cubicBezTo>
                    <a:pt x="198" y="22"/>
                    <a:pt x="194" y="21"/>
                    <a:pt x="191" y="20"/>
                  </a:cubicBezTo>
                  <a:cubicBezTo>
                    <a:pt x="190" y="20"/>
                    <a:pt x="190" y="20"/>
                    <a:pt x="190" y="20"/>
                  </a:cubicBezTo>
                  <a:cubicBezTo>
                    <a:pt x="190" y="19"/>
                    <a:pt x="190" y="19"/>
                    <a:pt x="190" y="19"/>
                  </a:cubicBezTo>
                  <a:cubicBezTo>
                    <a:pt x="189" y="17"/>
                    <a:pt x="189" y="14"/>
                    <a:pt x="189" y="12"/>
                  </a:cubicBezTo>
                  <a:cubicBezTo>
                    <a:pt x="189" y="9"/>
                    <a:pt x="189" y="7"/>
                    <a:pt x="188" y="4"/>
                  </a:cubicBezTo>
                  <a:cubicBezTo>
                    <a:pt x="186" y="4"/>
                    <a:pt x="183" y="3"/>
                    <a:pt x="181" y="3"/>
                  </a:cubicBezTo>
                  <a:cubicBezTo>
                    <a:pt x="180" y="4"/>
                    <a:pt x="178" y="7"/>
                    <a:pt x="177" y="9"/>
                  </a:cubicBezTo>
                  <a:cubicBezTo>
                    <a:pt x="176" y="11"/>
                    <a:pt x="175" y="13"/>
                    <a:pt x="173" y="15"/>
                  </a:cubicBezTo>
                  <a:cubicBezTo>
                    <a:pt x="173" y="16"/>
                    <a:pt x="173" y="16"/>
                    <a:pt x="173" y="16"/>
                  </a:cubicBezTo>
                  <a:cubicBezTo>
                    <a:pt x="172" y="16"/>
                    <a:pt x="172" y="16"/>
                    <a:pt x="172" y="16"/>
                  </a:cubicBezTo>
                  <a:cubicBezTo>
                    <a:pt x="168" y="15"/>
                    <a:pt x="165" y="15"/>
                    <a:pt x="161" y="14"/>
                  </a:cubicBezTo>
                  <a:cubicBezTo>
                    <a:pt x="160" y="14"/>
                    <a:pt x="160" y="14"/>
                    <a:pt x="160" y="14"/>
                  </a:cubicBezTo>
                  <a:cubicBezTo>
                    <a:pt x="159" y="14"/>
                    <a:pt x="159" y="14"/>
                    <a:pt x="159" y="14"/>
                  </a:cubicBezTo>
                  <a:cubicBezTo>
                    <a:pt x="159" y="11"/>
                    <a:pt x="158" y="9"/>
                    <a:pt x="157" y="7"/>
                  </a:cubicBezTo>
                  <a:cubicBezTo>
                    <a:pt x="156" y="4"/>
                    <a:pt x="156" y="2"/>
                    <a:pt x="155" y="0"/>
                  </a:cubicBezTo>
                  <a:cubicBezTo>
                    <a:pt x="155" y="0"/>
                    <a:pt x="155" y="0"/>
                    <a:pt x="155" y="0"/>
                  </a:cubicBezTo>
                  <a:cubicBezTo>
                    <a:pt x="152" y="0"/>
                    <a:pt x="150" y="0"/>
                    <a:pt x="147" y="0"/>
                  </a:cubicBezTo>
                  <a:cubicBezTo>
                    <a:pt x="147" y="0"/>
                    <a:pt x="147" y="0"/>
                    <a:pt x="147" y="0"/>
                  </a:cubicBezTo>
                  <a:cubicBezTo>
                    <a:pt x="146" y="2"/>
                    <a:pt x="145" y="4"/>
                    <a:pt x="145" y="7"/>
                  </a:cubicBezTo>
                  <a:cubicBezTo>
                    <a:pt x="144" y="9"/>
                    <a:pt x="143" y="11"/>
                    <a:pt x="142" y="14"/>
                  </a:cubicBezTo>
                  <a:cubicBezTo>
                    <a:pt x="142" y="14"/>
                    <a:pt x="142" y="14"/>
                    <a:pt x="142" y="14"/>
                  </a:cubicBezTo>
                  <a:cubicBezTo>
                    <a:pt x="141" y="14"/>
                    <a:pt x="141" y="14"/>
                    <a:pt x="141" y="14"/>
                  </a:cubicBezTo>
                  <a:cubicBezTo>
                    <a:pt x="137" y="15"/>
                    <a:pt x="133" y="15"/>
                    <a:pt x="130" y="16"/>
                  </a:cubicBezTo>
                  <a:cubicBezTo>
                    <a:pt x="129" y="16"/>
                    <a:pt x="129" y="16"/>
                    <a:pt x="129" y="16"/>
                  </a:cubicBezTo>
                  <a:cubicBezTo>
                    <a:pt x="129" y="15"/>
                    <a:pt x="129" y="15"/>
                    <a:pt x="129" y="15"/>
                  </a:cubicBezTo>
                  <a:cubicBezTo>
                    <a:pt x="127" y="13"/>
                    <a:pt x="126" y="11"/>
                    <a:pt x="125" y="9"/>
                  </a:cubicBezTo>
                  <a:cubicBezTo>
                    <a:pt x="123" y="7"/>
                    <a:pt x="122" y="4"/>
                    <a:pt x="121" y="3"/>
                  </a:cubicBezTo>
                  <a:cubicBezTo>
                    <a:pt x="118" y="3"/>
                    <a:pt x="116" y="4"/>
                    <a:pt x="113" y="4"/>
                  </a:cubicBezTo>
                  <a:cubicBezTo>
                    <a:pt x="113" y="7"/>
                    <a:pt x="113" y="9"/>
                    <a:pt x="113" y="12"/>
                  </a:cubicBezTo>
                  <a:cubicBezTo>
                    <a:pt x="113" y="14"/>
                    <a:pt x="112" y="17"/>
                    <a:pt x="112" y="19"/>
                  </a:cubicBezTo>
                  <a:cubicBezTo>
                    <a:pt x="112" y="20"/>
                    <a:pt x="112" y="20"/>
                    <a:pt x="112" y="20"/>
                  </a:cubicBezTo>
                  <a:cubicBezTo>
                    <a:pt x="111" y="20"/>
                    <a:pt x="111" y="20"/>
                    <a:pt x="111" y="20"/>
                  </a:cubicBezTo>
                  <a:cubicBezTo>
                    <a:pt x="108" y="21"/>
                    <a:pt x="104" y="22"/>
                    <a:pt x="100" y="24"/>
                  </a:cubicBezTo>
                  <a:cubicBezTo>
                    <a:pt x="100" y="24"/>
                    <a:pt x="100" y="24"/>
                    <a:pt x="100" y="24"/>
                  </a:cubicBezTo>
                  <a:cubicBezTo>
                    <a:pt x="99" y="23"/>
                    <a:pt x="99" y="23"/>
                    <a:pt x="99" y="23"/>
                  </a:cubicBezTo>
                  <a:cubicBezTo>
                    <a:pt x="97" y="22"/>
                    <a:pt x="96" y="20"/>
                    <a:pt x="94" y="18"/>
                  </a:cubicBezTo>
                  <a:cubicBezTo>
                    <a:pt x="92" y="16"/>
                    <a:pt x="90" y="15"/>
                    <a:pt x="89" y="13"/>
                  </a:cubicBezTo>
                  <a:cubicBezTo>
                    <a:pt x="86" y="14"/>
                    <a:pt x="84" y="15"/>
                    <a:pt x="82" y="16"/>
                  </a:cubicBezTo>
                  <a:cubicBezTo>
                    <a:pt x="82" y="19"/>
                    <a:pt x="82" y="21"/>
                    <a:pt x="83" y="23"/>
                  </a:cubicBezTo>
                  <a:cubicBezTo>
                    <a:pt x="83" y="26"/>
                    <a:pt x="83" y="28"/>
                    <a:pt x="84" y="31"/>
                  </a:cubicBezTo>
                  <a:cubicBezTo>
                    <a:pt x="84" y="32"/>
                    <a:pt x="84" y="32"/>
                    <a:pt x="84" y="32"/>
                  </a:cubicBezTo>
                  <a:cubicBezTo>
                    <a:pt x="83" y="32"/>
                    <a:pt x="83" y="32"/>
                    <a:pt x="83" y="32"/>
                  </a:cubicBezTo>
                  <a:cubicBezTo>
                    <a:pt x="80" y="34"/>
                    <a:pt x="76" y="36"/>
                    <a:pt x="73" y="38"/>
                  </a:cubicBezTo>
                  <a:cubicBezTo>
                    <a:pt x="73" y="39"/>
                    <a:pt x="73" y="39"/>
                    <a:pt x="73" y="39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0" y="37"/>
                    <a:pt x="68" y="36"/>
                    <a:pt x="66" y="34"/>
                  </a:cubicBezTo>
                  <a:cubicBezTo>
                    <a:pt x="64" y="33"/>
                    <a:pt x="62" y="31"/>
                    <a:pt x="60" y="30"/>
                  </a:cubicBezTo>
                  <a:cubicBezTo>
                    <a:pt x="58" y="32"/>
                    <a:pt x="56" y="33"/>
                    <a:pt x="54" y="35"/>
                  </a:cubicBezTo>
                  <a:cubicBezTo>
                    <a:pt x="54" y="37"/>
                    <a:pt x="55" y="40"/>
                    <a:pt x="56" y="42"/>
                  </a:cubicBezTo>
                  <a:cubicBezTo>
                    <a:pt x="57" y="44"/>
                    <a:pt x="58" y="47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8" y="50"/>
                    <a:pt x="58" y="50"/>
                    <a:pt x="58" y="50"/>
                  </a:cubicBezTo>
                  <a:cubicBezTo>
                    <a:pt x="56" y="53"/>
                    <a:pt x="53" y="55"/>
                    <a:pt x="50" y="58"/>
                  </a:cubicBezTo>
                  <a:cubicBezTo>
                    <a:pt x="50" y="59"/>
                    <a:pt x="50" y="59"/>
                    <a:pt x="50" y="59"/>
                  </a:cubicBezTo>
                  <a:cubicBezTo>
                    <a:pt x="49" y="59"/>
                    <a:pt x="49" y="59"/>
                    <a:pt x="49" y="59"/>
                  </a:cubicBezTo>
                  <a:cubicBezTo>
                    <a:pt x="47" y="58"/>
                    <a:pt x="44" y="57"/>
                    <a:pt x="42" y="56"/>
                  </a:cubicBezTo>
                  <a:cubicBezTo>
                    <a:pt x="40" y="55"/>
                    <a:pt x="37" y="54"/>
                    <a:pt x="35" y="54"/>
                  </a:cubicBezTo>
                  <a:cubicBezTo>
                    <a:pt x="33" y="56"/>
                    <a:pt x="32" y="58"/>
                    <a:pt x="30" y="60"/>
                  </a:cubicBezTo>
                  <a:cubicBezTo>
                    <a:pt x="32" y="62"/>
                    <a:pt x="33" y="64"/>
                    <a:pt x="34" y="66"/>
                  </a:cubicBezTo>
                  <a:cubicBezTo>
                    <a:pt x="36" y="68"/>
                    <a:pt x="37" y="70"/>
                    <a:pt x="38" y="72"/>
                  </a:cubicBezTo>
                  <a:cubicBezTo>
                    <a:pt x="39" y="72"/>
                    <a:pt x="39" y="72"/>
                    <a:pt x="39" y="72"/>
                  </a:cubicBezTo>
                  <a:cubicBezTo>
                    <a:pt x="38" y="73"/>
                    <a:pt x="38" y="73"/>
                    <a:pt x="38" y="73"/>
                  </a:cubicBezTo>
                  <a:cubicBezTo>
                    <a:pt x="36" y="76"/>
                    <a:pt x="34" y="80"/>
                    <a:pt x="32" y="83"/>
                  </a:cubicBezTo>
                  <a:cubicBezTo>
                    <a:pt x="32" y="84"/>
                    <a:pt x="32" y="84"/>
                    <a:pt x="32" y="84"/>
                  </a:cubicBezTo>
                  <a:cubicBezTo>
                    <a:pt x="31" y="84"/>
                    <a:pt x="31" y="84"/>
                    <a:pt x="31" y="84"/>
                  </a:cubicBezTo>
                  <a:cubicBezTo>
                    <a:pt x="29" y="83"/>
                    <a:pt x="26" y="83"/>
                    <a:pt x="24" y="83"/>
                  </a:cubicBezTo>
                  <a:cubicBezTo>
                    <a:pt x="21" y="82"/>
                    <a:pt x="19" y="82"/>
                    <a:pt x="17" y="82"/>
                  </a:cubicBezTo>
                  <a:cubicBezTo>
                    <a:pt x="15" y="84"/>
                    <a:pt x="14" y="86"/>
                    <a:pt x="13" y="89"/>
                  </a:cubicBezTo>
                  <a:cubicBezTo>
                    <a:pt x="15" y="90"/>
                    <a:pt x="16" y="92"/>
                    <a:pt x="18" y="94"/>
                  </a:cubicBezTo>
                  <a:cubicBezTo>
                    <a:pt x="20" y="95"/>
                    <a:pt x="22" y="97"/>
                    <a:pt x="24" y="99"/>
                  </a:cubicBezTo>
                  <a:cubicBezTo>
                    <a:pt x="24" y="99"/>
                    <a:pt x="24" y="99"/>
                    <a:pt x="24" y="99"/>
                  </a:cubicBezTo>
                  <a:cubicBezTo>
                    <a:pt x="24" y="100"/>
                    <a:pt x="24" y="100"/>
                    <a:pt x="24" y="100"/>
                  </a:cubicBezTo>
                  <a:cubicBezTo>
                    <a:pt x="22" y="104"/>
                    <a:pt x="21" y="108"/>
                    <a:pt x="20" y="111"/>
                  </a:cubicBezTo>
                  <a:cubicBezTo>
                    <a:pt x="20" y="112"/>
                    <a:pt x="20" y="112"/>
                    <a:pt x="20" y="112"/>
                  </a:cubicBezTo>
                  <a:cubicBezTo>
                    <a:pt x="19" y="112"/>
                    <a:pt x="19" y="112"/>
                    <a:pt x="19" y="112"/>
                  </a:cubicBezTo>
                  <a:cubicBezTo>
                    <a:pt x="17" y="112"/>
                    <a:pt x="14" y="112"/>
                    <a:pt x="12" y="113"/>
                  </a:cubicBezTo>
                  <a:cubicBezTo>
                    <a:pt x="9" y="113"/>
                    <a:pt x="7" y="113"/>
                    <a:pt x="4" y="113"/>
                  </a:cubicBezTo>
                  <a:cubicBezTo>
                    <a:pt x="4" y="116"/>
                    <a:pt x="3" y="118"/>
                    <a:pt x="3" y="121"/>
                  </a:cubicBezTo>
                  <a:cubicBezTo>
                    <a:pt x="5" y="122"/>
                    <a:pt x="7" y="123"/>
                    <a:pt x="9" y="125"/>
                  </a:cubicBezTo>
                  <a:cubicBezTo>
                    <a:pt x="11" y="126"/>
                    <a:pt x="13" y="127"/>
                    <a:pt x="15" y="128"/>
                  </a:cubicBezTo>
                  <a:cubicBezTo>
                    <a:pt x="16" y="129"/>
                    <a:pt x="16" y="129"/>
                    <a:pt x="16" y="129"/>
                  </a:cubicBezTo>
                  <a:cubicBezTo>
                    <a:pt x="16" y="130"/>
                    <a:pt x="16" y="130"/>
                    <a:pt x="16" y="130"/>
                  </a:cubicBezTo>
                  <a:cubicBezTo>
                    <a:pt x="15" y="133"/>
                    <a:pt x="15" y="137"/>
                    <a:pt x="15" y="141"/>
                  </a:cubicBezTo>
                  <a:cubicBezTo>
                    <a:pt x="14" y="142"/>
                    <a:pt x="14" y="142"/>
                    <a:pt x="14" y="142"/>
                  </a:cubicBezTo>
                  <a:cubicBezTo>
                    <a:pt x="14" y="142"/>
                    <a:pt x="14" y="142"/>
                    <a:pt x="14" y="142"/>
                  </a:cubicBezTo>
                  <a:cubicBezTo>
                    <a:pt x="12" y="143"/>
                    <a:pt x="9" y="144"/>
                    <a:pt x="7" y="145"/>
                  </a:cubicBezTo>
                  <a:cubicBezTo>
                    <a:pt x="4" y="145"/>
                    <a:pt x="2" y="146"/>
                    <a:pt x="0" y="147"/>
                  </a:cubicBezTo>
                  <a:cubicBezTo>
                    <a:pt x="0" y="147"/>
                    <a:pt x="0" y="147"/>
                    <a:pt x="0" y="147"/>
                  </a:cubicBezTo>
                  <a:cubicBezTo>
                    <a:pt x="0" y="148"/>
                    <a:pt x="0" y="150"/>
                    <a:pt x="0" y="151"/>
                  </a:cubicBezTo>
                  <a:cubicBezTo>
                    <a:pt x="0" y="152"/>
                    <a:pt x="0" y="153"/>
                    <a:pt x="0" y="155"/>
                  </a:cubicBezTo>
                  <a:cubicBezTo>
                    <a:pt x="0" y="155"/>
                    <a:pt x="0" y="155"/>
                    <a:pt x="0" y="155"/>
                  </a:cubicBezTo>
                  <a:cubicBezTo>
                    <a:pt x="2" y="156"/>
                    <a:pt x="4" y="156"/>
                    <a:pt x="7" y="157"/>
                  </a:cubicBezTo>
                  <a:cubicBezTo>
                    <a:pt x="9" y="158"/>
                    <a:pt x="12" y="158"/>
                    <a:pt x="14" y="159"/>
                  </a:cubicBezTo>
                  <a:cubicBezTo>
                    <a:pt x="14" y="160"/>
                    <a:pt x="14" y="160"/>
                    <a:pt x="14" y="160"/>
                  </a:cubicBezTo>
                  <a:cubicBezTo>
                    <a:pt x="15" y="160"/>
                    <a:pt x="15" y="160"/>
                    <a:pt x="15" y="160"/>
                  </a:cubicBezTo>
                  <a:cubicBezTo>
                    <a:pt x="15" y="165"/>
                    <a:pt x="15" y="168"/>
                    <a:pt x="16" y="172"/>
                  </a:cubicBezTo>
                  <a:cubicBezTo>
                    <a:pt x="16" y="173"/>
                    <a:pt x="16" y="173"/>
                    <a:pt x="16" y="173"/>
                  </a:cubicBezTo>
                  <a:cubicBezTo>
                    <a:pt x="15" y="173"/>
                    <a:pt x="15" y="173"/>
                    <a:pt x="15" y="173"/>
                  </a:cubicBezTo>
                  <a:cubicBezTo>
                    <a:pt x="13" y="174"/>
                    <a:pt x="11" y="176"/>
                    <a:pt x="9" y="177"/>
                  </a:cubicBezTo>
                  <a:cubicBezTo>
                    <a:pt x="7" y="178"/>
                    <a:pt x="5" y="179"/>
                    <a:pt x="3" y="181"/>
                  </a:cubicBezTo>
                  <a:cubicBezTo>
                    <a:pt x="3" y="183"/>
                    <a:pt x="4" y="186"/>
                    <a:pt x="4" y="188"/>
                  </a:cubicBezTo>
                  <a:cubicBezTo>
                    <a:pt x="7" y="189"/>
                    <a:pt x="9" y="189"/>
                    <a:pt x="12" y="189"/>
                  </a:cubicBezTo>
                  <a:cubicBezTo>
                    <a:pt x="14" y="189"/>
                    <a:pt x="17" y="189"/>
                    <a:pt x="19" y="190"/>
                  </a:cubicBezTo>
                  <a:cubicBezTo>
                    <a:pt x="20" y="190"/>
                    <a:pt x="20" y="190"/>
                    <a:pt x="20" y="190"/>
                  </a:cubicBezTo>
                  <a:cubicBezTo>
                    <a:pt x="20" y="190"/>
                    <a:pt x="20" y="190"/>
                    <a:pt x="20" y="190"/>
                  </a:cubicBezTo>
                  <a:cubicBezTo>
                    <a:pt x="21" y="194"/>
                    <a:pt x="22" y="198"/>
                    <a:pt x="24" y="201"/>
                  </a:cubicBezTo>
                  <a:cubicBezTo>
                    <a:pt x="24" y="202"/>
                    <a:pt x="24" y="202"/>
                    <a:pt x="24" y="202"/>
                  </a:cubicBezTo>
                  <a:cubicBezTo>
                    <a:pt x="24" y="203"/>
                    <a:pt x="24" y="203"/>
                    <a:pt x="24" y="203"/>
                  </a:cubicBezTo>
                  <a:cubicBezTo>
                    <a:pt x="22" y="204"/>
                    <a:pt x="20" y="206"/>
                    <a:pt x="18" y="208"/>
                  </a:cubicBezTo>
                  <a:cubicBezTo>
                    <a:pt x="16" y="210"/>
                    <a:pt x="15" y="211"/>
                    <a:pt x="13" y="213"/>
                  </a:cubicBezTo>
                  <a:cubicBezTo>
                    <a:pt x="14" y="215"/>
                    <a:pt x="15" y="218"/>
                    <a:pt x="17" y="220"/>
                  </a:cubicBezTo>
                  <a:cubicBezTo>
                    <a:pt x="19" y="220"/>
                    <a:pt x="21" y="219"/>
                    <a:pt x="24" y="219"/>
                  </a:cubicBezTo>
                  <a:cubicBezTo>
                    <a:pt x="26" y="219"/>
                    <a:pt x="29" y="218"/>
                    <a:pt x="31" y="218"/>
                  </a:cubicBezTo>
                  <a:cubicBezTo>
                    <a:pt x="32" y="218"/>
                    <a:pt x="32" y="218"/>
                    <a:pt x="32" y="218"/>
                  </a:cubicBezTo>
                  <a:cubicBezTo>
                    <a:pt x="32" y="219"/>
                    <a:pt x="32" y="219"/>
                    <a:pt x="32" y="219"/>
                  </a:cubicBezTo>
                  <a:cubicBezTo>
                    <a:pt x="34" y="222"/>
                    <a:pt x="36" y="225"/>
                    <a:pt x="38" y="228"/>
                  </a:cubicBezTo>
                  <a:cubicBezTo>
                    <a:pt x="39" y="229"/>
                    <a:pt x="39" y="229"/>
                    <a:pt x="39" y="229"/>
                  </a:cubicBezTo>
                  <a:cubicBezTo>
                    <a:pt x="38" y="230"/>
                    <a:pt x="38" y="230"/>
                    <a:pt x="38" y="230"/>
                  </a:cubicBezTo>
                  <a:cubicBezTo>
                    <a:pt x="37" y="232"/>
                    <a:pt x="36" y="234"/>
                    <a:pt x="34" y="236"/>
                  </a:cubicBezTo>
                  <a:cubicBezTo>
                    <a:pt x="33" y="238"/>
                    <a:pt x="32" y="240"/>
                    <a:pt x="30" y="242"/>
                  </a:cubicBezTo>
                  <a:cubicBezTo>
                    <a:pt x="32" y="244"/>
                    <a:pt x="33" y="246"/>
                    <a:pt x="35" y="248"/>
                  </a:cubicBezTo>
                  <a:cubicBezTo>
                    <a:pt x="37" y="247"/>
                    <a:pt x="40" y="246"/>
                    <a:pt x="42" y="246"/>
                  </a:cubicBezTo>
                  <a:cubicBezTo>
                    <a:pt x="44" y="245"/>
                    <a:pt x="47" y="244"/>
                    <a:pt x="49" y="243"/>
                  </a:cubicBezTo>
                  <a:cubicBezTo>
                    <a:pt x="50" y="243"/>
                    <a:pt x="50" y="243"/>
                    <a:pt x="50" y="243"/>
                  </a:cubicBezTo>
                  <a:cubicBezTo>
                    <a:pt x="50" y="243"/>
                    <a:pt x="50" y="243"/>
                    <a:pt x="50" y="243"/>
                  </a:cubicBezTo>
                  <a:cubicBezTo>
                    <a:pt x="53" y="246"/>
                    <a:pt x="56" y="249"/>
                    <a:pt x="58" y="251"/>
                  </a:cubicBezTo>
                  <a:cubicBezTo>
                    <a:pt x="59" y="252"/>
                    <a:pt x="59" y="252"/>
                    <a:pt x="59" y="252"/>
                  </a:cubicBezTo>
                  <a:cubicBezTo>
                    <a:pt x="59" y="253"/>
                    <a:pt x="59" y="253"/>
                    <a:pt x="59" y="253"/>
                  </a:cubicBezTo>
                  <a:cubicBezTo>
                    <a:pt x="58" y="255"/>
                    <a:pt x="57" y="257"/>
                    <a:pt x="56" y="260"/>
                  </a:cubicBezTo>
                  <a:cubicBezTo>
                    <a:pt x="55" y="262"/>
                    <a:pt x="54" y="264"/>
                    <a:pt x="54" y="266"/>
                  </a:cubicBezTo>
                  <a:cubicBezTo>
                    <a:pt x="56" y="268"/>
                    <a:pt x="58" y="270"/>
                    <a:pt x="60" y="271"/>
                  </a:cubicBezTo>
                  <a:cubicBezTo>
                    <a:pt x="62" y="270"/>
                    <a:pt x="64" y="269"/>
                    <a:pt x="66" y="267"/>
                  </a:cubicBezTo>
                  <a:cubicBezTo>
                    <a:pt x="68" y="266"/>
                    <a:pt x="70" y="265"/>
                    <a:pt x="72" y="263"/>
                  </a:cubicBezTo>
                  <a:cubicBezTo>
                    <a:pt x="73" y="263"/>
                    <a:pt x="73" y="263"/>
                    <a:pt x="73" y="263"/>
                  </a:cubicBezTo>
                  <a:cubicBezTo>
                    <a:pt x="73" y="263"/>
                    <a:pt x="73" y="263"/>
                    <a:pt x="73" y="263"/>
                  </a:cubicBezTo>
                  <a:cubicBezTo>
                    <a:pt x="76" y="266"/>
                    <a:pt x="80" y="268"/>
                    <a:pt x="83" y="270"/>
                  </a:cubicBezTo>
                  <a:cubicBezTo>
                    <a:pt x="84" y="270"/>
                    <a:pt x="84" y="270"/>
                    <a:pt x="84" y="270"/>
                  </a:cubicBezTo>
                  <a:cubicBezTo>
                    <a:pt x="84" y="271"/>
                    <a:pt x="84" y="271"/>
                    <a:pt x="84" y="271"/>
                  </a:cubicBezTo>
                  <a:cubicBezTo>
                    <a:pt x="83" y="273"/>
                    <a:pt x="83" y="276"/>
                    <a:pt x="83" y="278"/>
                  </a:cubicBezTo>
                  <a:cubicBezTo>
                    <a:pt x="82" y="280"/>
                    <a:pt x="82" y="283"/>
                    <a:pt x="82" y="285"/>
                  </a:cubicBezTo>
                  <a:cubicBezTo>
                    <a:pt x="84" y="286"/>
                    <a:pt x="86" y="287"/>
                    <a:pt x="89" y="289"/>
                  </a:cubicBezTo>
                  <a:cubicBezTo>
                    <a:pt x="90" y="287"/>
                    <a:pt x="92" y="285"/>
                    <a:pt x="94" y="283"/>
                  </a:cubicBezTo>
                  <a:cubicBezTo>
                    <a:pt x="96" y="282"/>
                    <a:pt x="97" y="280"/>
                    <a:pt x="99" y="278"/>
                  </a:cubicBezTo>
                  <a:cubicBezTo>
                    <a:pt x="100" y="278"/>
                    <a:pt x="100" y="278"/>
                    <a:pt x="100" y="278"/>
                  </a:cubicBezTo>
                  <a:cubicBezTo>
                    <a:pt x="100" y="278"/>
                    <a:pt x="100" y="278"/>
                    <a:pt x="100" y="278"/>
                  </a:cubicBezTo>
                  <a:cubicBezTo>
                    <a:pt x="104" y="279"/>
                    <a:pt x="108" y="281"/>
                    <a:pt x="111" y="282"/>
                  </a:cubicBezTo>
                  <a:cubicBezTo>
                    <a:pt x="112" y="282"/>
                    <a:pt x="112" y="282"/>
                    <a:pt x="112" y="282"/>
                  </a:cubicBezTo>
                  <a:cubicBezTo>
                    <a:pt x="112" y="283"/>
                    <a:pt x="112" y="283"/>
                    <a:pt x="112" y="283"/>
                  </a:cubicBezTo>
                  <a:cubicBezTo>
                    <a:pt x="112" y="285"/>
                    <a:pt x="113" y="288"/>
                    <a:pt x="113" y="290"/>
                  </a:cubicBezTo>
                  <a:cubicBezTo>
                    <a:pt x="113" y="292"/>
                    <a:pt x="113" y="295"/>
                    <a:pt x="113" y="297"/>
                  </a:cubicBezTo>
                  <a:cubicBezTo>
                    <a:pt x="116" y="298"/>
                    <a:pt x="118" y="298"/>
                    <a:pt x="121" y="299"/>
                  </a:cubicBezTo>
                  <a:cubicBezTo>
                    <a:pt x="122" y="297"/>
                    <a:pt x="124" y="295"/>
                    <a:pt x="125" y="293"/>
                  </a:cubicBezTo>
                  <a:cubicBezTo>
                    <a:pt x="126" y="291"/>
                    <a:pt x="127" y="288"/>
                    <a:pt x="129" y="287"/>
                  </a:cubicBezTo>
                  <a:cubicBezTo>
                    <a:pt x="129" y="286"/>
                    <a:pt x="129" y="286"/>
                    <a:pt x="129" y="286"/>
                  </a:cubicBezTo>
                  <a:cubicBezTo>
                    <a:pt x="130" y="286"/>
                    <a:pt x="130" y="286"/>
                    <a:pt x="130" y="286"/>
                  </a:cubicBezTo>
                  <a:cubicBezTo>
                    <a:pt x="133" y="286"/>
                    <a:pt x="137" y="287"/>
                    <a:pt x="141" y="287"/>
                  </a:cubicBezTo>
                  <a:cubicBezTo>
                    <a:pt x="142" y="287"/>
                    <a:pt x="142" y="287"/>
                    <a:pt x="142" y="287"/>
                  </a:cubicBezTo>
                  <a:cubicBezTo>
                    <a:pt x="142" y="288"/>
                    <a:pt x="142" y="288"/>
                    <a:pt x="142" y="288"/>
                  </a:cubicBezTo>
                  <a:cubicBezTo>
                    <a:pt x="143" y="290"/>
                    <a:pt x="144" y="293"/>
                    <a:pt x="145" y="295"/>
                  </a:cubicBezTo>
                  <a:cubicBezTo>
                    <a:pt x="145" y="297"/>
                    <a:pt x="146" y="300"/>
                    <a:pt x="147" y="302"/>
                  </a:cubicBezTo>
                  <a:cubicBezTo>
                    <a:pt x="147" y="302"/>
                    <a:pt x="147" y="302"/>
                    <a:pt x="147" y="302"/>
                  </a:cubicBezTo>
                  <a:cubicBezTo>
                    <a:pt x="150" y="302"/>
                    <a:pt x="152" y="302"/>
                    <a:pt x="155" y="302"/>
                  </a:cubicBezTo>
                  <a:cubicBezTo>
                    <a:pt x="155" y="302"/>
                    <a:pt x="155" y="302"/>
                    <a:pt x="155" y="302"/>
                  </a:cubicBezTo>
                  <a:cubicBezTo>
                    <a:pt x="156" y="300"/>
                    <a:pt x="156" y="297"/>
                    <a:pt x="157" y="295"/>
                  </a:cubicBezTo>
                  <a:cubicBezTo>
                    <a:pt x="158" y="293"/>
                    <a:pt x="159" y="290"/>
                    <a:pt x="159" y="288"/>
                  </a:cubicBezTo>
                  <a:cubicBezTo>
                    <a:pt x="160" y="287"/>
                    <a:pt x="160" y="287"/>
                    <a:pt x="160" y="287"/>
                  </a:cubicBezTo>
                  <a:cubicBezTo>
                    <a:pt x="161" y="287"/>
                    <a:pt x="161" y="287"/>
                    <a:pt x="161" y="287"/>
                  </a:cubicBezTo>
                  <a:cubicBezTo>
                    <a:pt x="165" y="287"/>
                    <a:pt x="168" y="286"/>
                    <a:pt x="172" y="286"/>
                  </a:cubicBezTo>
                  <a:cubicBezTo>
                    <a:pt x="173" y="286"/>
                    <a:pt x="173" y="286"/>
                    <a:pt x="173" y="286"/>
                  </a:cubicBezTo>
                  <a:cubicBezTo>
                    <a:pt x="173" y="287"/>
                    <a:pt x="173" y="287"/>
                    <a:pt x="173" y="287"/>
                  </a:cubicBezTo>
                  <a:cubicBezTo>
                    <a:pt x="175" y="288"/>
                    <a:pt x="176" y="291"/>
                    <a:pt x="177" y="293"/>
                  </a:cubicBezTo>
                  <a:cubicBezTo>
                    <a:pt x="178" y="295"/>
                    <a:pt x="180" y="297"/>
                    <a:pt x="181" y="299"/>
                  </a:cubicBezTo>
                  <a:cubicBezTo>
                    <a:pt x="183" y="298"/>
                    <a:pt x="186" y="298"/>
                    <a:pt x="188" y="297"/>
                  </a:cubicBezTo>
                  <a:cubicBezTo>
                    <a:pt x="189" y="295"/>
                    <a:pt x="189" y="292"/>
                    <a:pt x="189" y="290"/>
                  </a:cubicBezTo>
                  <a:cubicBezTo>
                    <a:pt x="189" y="288"/>
                    <a:pt x="189" y="285"/>
                    <a:pt x="190" y="283"/>
                  </a:cubicBezTo>
                  <a:cubicBezTo>
                    <a:pt x="190" y="282"/>
                    <a:pt x="190" y="282"/>
                    <a:pt x="190" y="282"/>
                  </a:cubicBezTo>
                  <a:cubicBezTo>
                    <a:pt x="191" y="282"/>
                    <a:pt x="191" y="282"/>
                    <a:pt x="191" y="282"/>
                  </a:cubicBezTo>
                  <a:cubicBezTo>
                    <a:pt x="194" y="281"/>
                    <a:pt x="198" y="279"/>
                    <a:pt x="202" y="278"/>
                  </a:cubicBezTo>
                  <a:cubicBezTo>
                    <a:pt x="202" y="278"/>
                    <a:pt x="202" y="278"/>
                    <a:pt x="202" y="278"/>
                  </a:cubicBezTo>
                  <a:cubicBezTo>
                    <a:pt x="203" y="278"/>
                    <a:pt x="203" y="278"/>
                    <a:pt x="203" y="278"/>
                  </a:cubicBezTo>
                  <a:cubicBezTo>
                    <a:pt x="205" y="280"/>
                    <a:pt x="206" y="282"/>
                    <a:pt x="208" y="283"/>
                  </a:cubicBezTo>
                  <a:cubicBezTo>
                    <a:pt x="210" y="285"/>
                    <a:pt x="211" y="287"/>
                    <a:pt x="213" y="289"/>
                  </a:cubicBezTo>
                  <a:cubicBezTo>
                    <a:pt x="215" y="288"/>
                    <a:pt x="218" y="286"/>
                    <a:pt x="220" y="285"/>
                  </a:cubicBezTo>
                  <a:cubicBezTo>
                    <a:pt x="220" y="283"/>
                    <a:pt x="219" y="280"/>
                    <a:pt x="219" y="278"/>
                  </a:cubicBezTo>
                  <a:cubicBezTo>
                    <a:pt x="219" y="276"/>
                    <a:pt x="218" y="273"/>
                    <a:pt x="218" y="271"/>
                  </a:cubicBezTo>
                  <a:cubicBezTo>
                    <a:pt x="218" y="270"/>
                    <a:pt x="218" y="270"/>
                    <a:pt x="218" y="270"/>
                  </a:cubicBezTo>
                  <a:cubicBezTo>
                    <a:pt x="219" y="270"/>
                    <a:pt x="219" y="270"/>
                    <a:pt x="219" y="270"/>
                  </a:cubicBezTo>
                  <a:cubicBezTo>
                    <a:pt x="222" y="268"/>
                    <a:pt x="225" y="266"/>
                    <a:pt x="228" y="263"/>
                  </a:cubicBezTo>
                  <a:cubicBezTo>
                    <a:pt x="229" y="263"/>
                    <a:pt x="229" y="263"/>
                    <a:pt x="229" y="263"/>
                  </a:cubicBezTo>
                  <a:cubicBezTo>
                    <a:pt x="230" y="263"/>
                    <a:pt x="230" y="263"/>
                    <a:pt x="230" y="263"/>
                  </a:cubicBezTo>
                  <a:cubicBezTo>
                    <a:pt x="232" y="265"/>
                    <a:pt x="234" y="266"/>
                    <a:pt x="236" y="267"/>
                  </a:cubicBezTo>
                  <a:cubicBezTo>
                    <a:pt x="238" y="269"/>
                    <a:pt x="240" y="270"/>
                    <a:pt x="242" y="271"/>
                  </a:cubicBezTo>
                  <a:cubicBezTo>
                    <a:pt x="244" y="270"/>
                    <a:pt x="246" y="268"/>
                    <a:pt x="248" y="266"/>
                  </a:cubicBezTo>
                  <a:cubicBezTo>
                    <a:pt x="247" y="264"/>
                    <a:pt x="247" y="262"/>
                    <a:pt x="246" y="260"/>
                  </a:cubicBezTo>
                  <a:cubicBezTo>
                    <a:pt x="245" y="257"/>
                    <a:pt x="244" y="255"/>
                    <a:pt x="243" y="253"/>
                  </a:cubicBezTo>
                  <a:cubicBezTo>
                    <a:pt x="243" y="252"/>
                    <a:pt x="243" y="252"/>
                    <a:pt x="243" y="252"/>
                  </a:cubicBezTo>
                  <a:cubicBezTo>
                    <a:pt x="243" y="251"/>
                    <a:pt x="243" y="251"/>
                    <a:pt x="243" y="251"/>
                  </a:cubicBezTo>
                  <a:cubicBezTo>
                    <a:pt x="246" y="249"/>
                    <a:pt x="249" y="246"/>
                    <a:pt x="252" y="243"/>
                  </a:cubicBezTo>
                  <a:cubicBezTo>
                    <a:pt x="252" y="243"/>
                    <a:pt x="252" y="243"/>
                    <a:pt x="252" y="243"/>
                  </a:cubicBezTo>
                  <a:cubicBezTo>
                    <a:pt x="253" y="243"/>
                    <a:pt x="253" y="243"/>
                    <a:pt x="253" y="243"/>
                  </a:cubicBezTo>
                  <a:cubicBezTo>
                    <a:pt x="255" y="244"/>
                    <a:pt x="258" y="245"/>
                    <a:pt x="260" y="246"/>
                  </a:cubicBezTo>
                  <a:cubicBezTo>
                    <a:pt x="262" y="246"/>
                    <a:pt x="264" y="247"/>
                    <a:pt x="267" y="248"/>
                  </a:cubicBezTo>
                  <a:cubicBezTo>
                    <a:pt x="268" y="246"/>
                    <a:pt x="270" y="244"/>
                    <a:pt x="271" y="242"/>
                  </a:cubicBezTo>
                  <a:cubicBezTo>
                    <a:pt x="270" y="240"/>
                    <a:pt x="269" y="238"/>
                    <a:pt x="268" y="236"/>
                  </a:cubicBezTo>
                  <a:cubicBezTo>
                    <a:pt x="266" y="234"/>
                    <a:pt x="265" y="232"/>
                    <a:pt x="264" y="230"/>
                  </a:cubicBezTo>
                  <a:cubicBezTo>
                    <a:pt x="263" y="229"/>
                    <a:pt x="263" y="229"/>
                    <a:pt x="263" y="229"/>
                  </a:cubicBezTo>
                  <a:cubicBezTo>
                    <a:pt x="264" y="228"/>
                    <a:pt x="264" y="228"/>
                    <a:pt x="264" y="228"/>
                  </a:cubicBezTo>
                  <a:cubicBezTo>
                    <a:pt x="266" y="225"/>
                    <a:pt x="268" y="222"/>
                    <a:pt x="270" y="219"/>
                  </a:cubicBezTo>
                  <a:cubicBezTo>
                    <a:pt x="270" y="218"/>
                    <a:pt x="270" y="218"/>
                    <a:pt x="270" y="218"/>
                  </a:cubicBezTo>
                  <a:cubicBezTo>
                    <a:pt x="271" y="218"/>
                    <a:pt x="271" y="218"/>
                    <a:pt x="271" y="218"/>
                  </a:cubicBezTo>
                  <a:cubicBezTo>
                    <a:pt x="273" y="218"/>
                    <a:pt x="276" y="219"/>
                    <a:pt x="278" y="219"/>
                  </a:cubicBezTo>
                  <a:cubicBezTo>
                    <a:pt x="281" y="219"/>
                    <a:pt x="283" y="220"/>
                    <a:pt x="285" y="220"/>
                  </a:cubicBezTo>
                  <a:cubicBezTo>
                    <a:pt x="286" y="218"/>
                    <a:pt x="288" y="215"/>
                    <a:pt x="289" y="213"/>
                  </a:cubicBezTo>
                  <a:cubicBezTo>
                    <a:pt x="287" y="211"/>
                    <a:pt x="285" y="210"/>
                    <a:pt x="284" y="208"/>
                  </a:cubicBezTo>
                  <a:cubicBezTo>
                    <a:pt x="282" y="206"/>
                    <a:pt x="280" y="204"/>
                    <a:pt x="278" y="203"/>
                  </a:cubicBezTo>
                  <a:cubicBezTo>
                    <a:pt x="278" y="202"/>
                    <a:pt x="278" y="202"/>
                    <a:pt x="278" y="202"/>
                  </a:cubicBezTo>
                  <a:cubicBezTo>
                    <a:pt x="278" y="201"/>
                    <a:pt x="278" y="201"/>
                    <a:pt x="278" y="201"/>
                  </a:cubicBezTo>
                  <a:cubicBezTo>
                    <a:pt x="279" y="198"/>
                    <a:pt x="281" y="194"/>
                    <a:pt x="282" y="190"/>
                  </a:cubicBezTo>
                  <a:cubicBezTo>
                    <a:pt x="282" y="190"/>
                    <a:pt x="282" y="190"/>
                    <a:pt x="282" y="190"/>
                  </a:cubicBezTo>
                  <a:cubicBezTo>
                    <a:pt x="283" y="190"/>
                    <a:pt x="283" y="190"/>
                    <a:pt x="283" y="190"/>
                  </a:cubicBezTo>
                  <a:cubicBezTo>
                    <a:pt x="285" y="189"/>
                    <a:pt x="288" y="189"/>
                    <a:pt x="290" y="189"/>
                  </a:cubicBezTo>
                  <a:cubicBezTo>
                    <a:pt x="293" y="189"/>
                    <a:pt x="295" y="189"/>
                    <a:pt x="297" y="188"/>
                  </a:cubicBezTo>
                  <a:cubicBezTo>
                    <a:pt x="298" y="186"/>
                    <a:pt x="299" y="183"/>
                    <a:pt x="299" y="181"/>
                  </a:cubicBezTo>
                  <a:cubicBezTo>
                    <a:pt x="297" y="179"/>
                    <a:pt x="295" y="178"/>
                    <a:pt x="293" y="177"/>
                  </a:cubicBezTo>
                  <a:cubicBezTo>
                    <a:pt x="291" y="176"/>
                    <a:pt x="289" y="174"/>
                    <a:pt x="287" y="173"/>
                  </a:cubicBezTo>
                  <a:cubicBezTo>
                    <a:pt x="286" y="173"/>
                    <a:pt x="286" y="173"/>
                    <a:pt x="286" y="173"/>
                  </a:cubicBezTo>
                  <a:cubicBezTo>
                    <a:pt x="286" y="172"/>
                    <a:pt x="286" y="172"/>
                    <a:pt x="286" y="172"/>
                  </a:cubicBezTo>
                  <a:cubicBezTo>
                    <a:pt x="287" y="168"/>
                    <a:pt x="287" y="165"/>
                    <a:pt x="287" y="160"/>
                  </a:cubicBezTo>
                  <a:cubicBezTo>
                    <a:pt x="287" y="160"/>
                    <a:pt x="287" y="160"/>
                    <a:pt x="287" y="160"/>
                  </a:cubicBezTo>
                  <a:cubicBezTo>
                    <a:pt x="288" y="159"/>
                    <a:pt x="288" y="159"/>
                    <a:pt x="288" y="159"/>
                  </a:cubicBezTo>
                  <a:cubicBezTo>
                    <a:pt x="290" y="159"/>
                    <a:pt x="293" y="158"/>
                    <a:pt x="295" y="157"/>
                  </a:cubicBezTo>
                  <a:cubicBezTo>
                    <a:pt x="297" y="156"/>
                    <a:pt x="300" y="156"/>
                    <a:pt x="302" y="155"/>
                  </a:cubicBezTo>
                  <a:cubicBezTo>
                    <a:pt x="302" y="155"/>
                    <a:pt x="302" y="155"/>
                    <a:pt x="302" y="155"/>
                  </a:cubicBezTo>
                  <a:cubicBezTo>
                    <a:pt x="302" y="153"/>
                    <a:pt x="302" y="152"/>
                    <a:pt x="302" y="151"/>
                  </a:cubicBezTo>
                  <a:cubicBezTo>
                    <a:pt x="302" y="149"/>
                    <a:pt x="302" y="148"/>
                    <a:pt x="302" y="147"/>
                  </a:cubicBezTo>
                  <a:close/>
                  <a:moveTo>
                    <a:pt x="159" y="110"/>
                  </a:moveTo>
                  <a:cubicBezTo>
                    <a:pt x="161" y="93"/>
                    <a:pt x="164" y="76"/>
                    <a:pt x="169" y="59"/>
                  </a:cubicBezTo>
                  <a:cubicBezTo>
                    <a:pt x="169" y="58"/>
                    <a:pt x="169" y="58"/>
                    <a:pt x="169" y="58"/>
                  </a:cubicBezTo>
                  <a:cubicBezTo>
                    <a:pt x="170" y="59"/>
                    <a:pt x="170" y="59"/>
                    <a:pt x="170" y="59"/>
                  </a:cubicBezTo>
                  <a:cubicBezTo>
                    <a:pt x="182" y="61"/>
                    <a:pt x="193" y="66"/>
                    <a:pt x="203" y="72"/>
                  </a:cubicBezTo>
                  <a:cubicBezTo>
                    <a:pt x="204" y="73"/>
                    <a:pt x="204" y="73"/>
                    <a:pt x="204" y="73"/>
                  </a:cubicBezTo>
                  <a:cubicBezTo>
                    <a:pt x="203" y="74"/>
                    <a:pt x="203" y="74"/>
                    <a:pt x="203" y="74"/>
                  </a:cubicBezTo>
                  <a:cubicBezTo>
                    <a:pt x="195" y="90"/>
                    <a:pt x="185" y="104"/>
                    <a:pt x="174" y="116"/>
                  </a:cubicBezTo>
                  <a:cubicBezTo>
                    <a:pt x="173" y="117"/>
                    <a:pt x="173" y="117"/>
                    <a:pt x="173" y="117"/>
                  </a:cubicBezTo>
                  <a:cubicBezTo>
                    <a:pt x="172" y="117"/>
                    <a:pt x="172" y="117"/>
                    <a:pt x="172" y="117"/>
                  </a:cubicBezTo>
                  <a:cubicBezTo>
                    <a:pt x="169" y="114"/>
                    <a:pt x="165" y="112"/>
                    <a:pt x="160" y="111"/>
                  </a:cubicBezTo>
                  <a:cubicBezTo>
                    <a:pt x="159" y="111"/>
                    <a:pt x="159" y="111"/>
                    <a:pt x="159" y="111"/>
                  </a:cubicBezTo>
                  <a:lnTo>
                    <a:pt x="159" y="110"/>
                  </a:lnTo>
                  <a:close/>
                  <a:moveTo>
                    <a:pt x="99" y="72"/>
                  </a:moveTo>
                  <a:cubicBezTo>
                    <a:pt x="109" y="65"/>
                    <a:pt x="120" y="61"/>
                    <a:pt x="132" y="58"/>
                  </a:cubicBezTo>
                  <a:cubicBezTo>
                    <a:pt x="133" y="58"/>
                    <a:pt x="133" y="58"/>
                    <a:pt x="133" y="58"/>
                  </a:cubicBezTo>
                  <a:cubicBezTo>
                    <a:pt x="134" y="59"/>
                    <a:pt x="134" y="59"/>
                    <a:pt x="134" y="59"/>
                  </a:cubicBezTo>
                  <a:cubicBezTo>
                    <a:pt x="139" y="76"/>
                    <a:pt x="142" y="93"/>
                    <a:pt x="143" y="110"/>
                  </a:cubicBezTo>
                  <a:cubicBezTo>
                    <a:pt x="143" y="111"/>
                    <a:pt x="143" y="111"/>
                    <a:pt x="143" y="111"/>
                  </a:cubicBezTo>
                  <a:cubicBezTo>
                    <a:pt x="142" y="111"/>
                    <a:pt x="142" y="111"/>
                    <a:pt x="142" y="111"/>
                  </a:cubicBezTo>
                  <a:cubicBezTo>
                    <a:pt x="138" y="112"/>
                    <a:pt x="134" y="114"/>
                    <a:pt x="130" y="116"/>
                  </a:cubicBezTo>
                  <a:cubicBezTo>
                    <a:pt x="129" y="117"/>
                    <a:pt x="129" y="117"/>
                    <a:pt x="129" y="117"/>
                  </a:cubicBezTo>
                  <a:cubicBezTo>
                    <a:pt x="128" y="116"/>
                    <a:pt x="128" y="116"/>
                    <a:pt x="128" y="116"/>
                  </a:cubicBezTo>
                  <a:cubicBezTo>
                    <a:pt x="117" y="103"/>
                    <a:pt x="107" y="89"/>
                    <a:pt x="99" y="74"/>
                  </a:cubicBezTo>
                  <a:cubicBezTo>
                    <a:pt x="98" y="73"/>
                    <a:pt x="98" y="73"/>
                    <a:pt x="98" y="73"/>
                  </a:cubicBezTo>
                  <a:lnTo>
                    <a:pt x="99" y="72"/>
                  </a:lnTo>
                  <a:close/>
                  <a:moveTo>
                    <a:pt x="59" y="132"/>
                  </a:moveTo>
                  <a:cubicBezTo>
                    <a:pt x="61" y="120"/>
                    <a:pt x="66" y="109"/>
                    <a:pt x="72" y="99"/>
                  </a:cubicBezTo>
                  <a:cubicBezTo>
                    <a:pt x="73" y="98"/>
                    <a:pt x="73" y="98"/>
                    <a:pt x="73" y="98"/>
                  </a:cubicBezTo>
                  <a:cubicBezTo>
                    <a:pt x="74" y="98"/>
                    <a:pt x="74" y="98"/>
                    <a:pt x="74" y="98"/>
                  </a:cubicBezTo>
                  <a:cubicBezTo>
                    <a:pt x="90" y="107"/>
                    <a:pt x="104" y="116"/>
                    <a:pt x="116" y="128"/>
                  </a:cubicBezTo>
                  <a:cubicBezTo>
                    <a:pt x="117" y="128"/>
                    <a:pt x="117" y="128"/>
                    <a:pt x="117" y="128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4" y="133"/>
                    <a:pt x="113" y="137"/>
                    <a:pt x="112" y="141"/>
                  </a:cubicBezTo>
                  <a:cubicBezTo>
                    <a:pt x="111" y="143"/>
                    <a:pt x="111" y="143"/>
                    <a:pt x="111" y="143"/>
                  </a:cubicBezTo>
                  <a:cubicBezTo>
                    <a:pt x="110" y="142"/>
                    <a:pt x="110" y="142"/>
                    <a:pt x="110" y="142"/>
                  </a:cubicBezTo>
                  <a:cubicBezTo>
                    <a:pt x="93" y="141"/>
                    <a:pt x="76" y="138"/>
                    <a:pt x="60" y="133"/>
                  </a:cubicBezTo>
                  <a:cubicBezTo>
                    <a:pt x="58" y="133"/>
                    <a:pt x="58" y="133"/>
                    <a:pt x="58" y="133"/>
                  </a:cubicBezTo>
                  <a:lnTo>
                    <a:pt x="59" y="132"/>
                  </a:lnTo>
                  <a:close/>
                  <a:moveTo>
                    <a:pt x="74" y="203"/>
                  </a:moveTo>
                  <a:cubicBezTo>
                    <a:pt x="73" y="203"/>
                    <a:pt x="73" y="203"/>
                    <a:pt x="73" y="203"/>
                  </a:cubicBezTo>
                  <a:cubicBezTo>
                    <a:pt x="72" y="202"/>
                    <a:pt x="72" y="202"/>
                    <a:pt x="72" y="202"/>
                  </a:cubicBezTo>
                  <a:cubicBezTo>
                    <a:pt x="66" y="192"/>
                    <a:pt x="61" y="181"/>
                    <a:pt x="59" y="170"/>
                  </a:cubicBezTo>
                  <a:cubicBezTo>
                    <a:pt x="58" y="168"/>
                    <a:pt x="58" y="168"/>
                    <a:pt x="58" y="168"/>
                  </a:cubicBezTo>
                  <a:cubicBezTo>
                    <a:pt x="60" y="168"/>
                    <a:pt x="60" y="168"/>
                    <a:pt x="60" y="168"/>
                  </a:cubicBezTo>
                  <a:cubicBezTo>
                    <a:pt x="76" y="163"/>
                    <a:pt x="93" y="160"/>
                    <a:pt x="110" y="159"/>
                  </a:cubicBezTo>
                  <a:cubicBezTo>
                    <a:pt x="111" y="159"/>
                    <a:pt x="111" y="159"/>
                    <a:pt x="111" y="159"/>
                  </a:cubicBezTo>
                  <a:cubicBezTo>
                    <a:pt x="111" y="160"/>
                    <a:pt x="111" y="160"/>
                    <a:pt x="111" y="160"/>
                  </a:cubicBezTo>
                  <a:cubicBezTo>
                    <a:pt x="112" y="164"/>
                    <a:pt x="114" y="168"/>
                    <a:pt x="116" y="172"/>
                  </a:cubicBezTo>
                  <a:cubicBezTo>
                    <a:pt x="117" y="173"/>
                    <a:pt x="117" y="173"/>
                    <a:pt x="117" y="173"/>
                  </a:cubicBezTo>
                  <a:cubicBezTo>
                    <a:pt x="116" y="174"/>
                    <a:pt x="116" y="174"/>
                    <a:pt x="116" y="174"/>
                  </a:cubicBezTo>
                  <a:cubicBezTo>
                    <a:pt x="103" y="185"/>
                    <a:pt x="89" y="194"/>
                    <a:pt x="74" y="203"/>
                  </a:cubicBezTo>
                  <a:close/>
                  <a:moveTo>
                    <a:pt x="143" y="191"/>
                  </a:moveTo>
                  <a:cubicBezTo>
                    <a:pt x="141" y="208"/>
                    <a:pt x="138" y="225"/>
                    <a:pt x="133" y="242"/>
                  </a:cubicBezTo>
                  <a:cubicBezTo>
                    <a:pt x="133" y="243"/>
                    <a:pt x="133" y="243"/>
                    <a:pt x="133" y="243"/>
                  </a:cubicBezTo>
                  <a:cubicBezTo>
                    <a:pt x="132" y="243"/>
                    <a:pt x="132" y="243"/>
                    <a:pt x="132" y="243"/>
                  </a:cubicBezTo>
                  <a:cubicBezTo>
                    <a:pt x="120" y="241"/>
                    <a:pt x="109" y="236"/>
                    <a:pt x="99" y="229"/>
                  </a:cubicBezTo>
                  <a:cubicBezTo>
                    <a:pt x="98" y="229"/>
                    <a:pt x="98" y="229"/>
                    <a:pt x="98" y="229"/>
                  </a:cubicBezTo>
                  <a:cubicBezTo>
                    <a:pt x="98" y="228"/>
                    <a:pt x="98" y="228"/>
                    <a:pt x="98" y="228"/>
                  </a:cubicBezTo>
                  <a:cubicBezTo>
                    <a:pt x="107" y="212"/>
                    <a:pt x="117" y="198"/>
                    <a:pt x="128" y="185"/>
                  </a:cubicBezTo>
                  <a:cubicBezTo>
                    <a:pt x="128" y="184"/>
                    <a:pt x="128" y="184"/>
                    <a:pt x="128" y="184"/>
                  </a:cubicBezTo>
                  <a:cubicBezTo>
                    <a:pt x="129" y="185"/>
                    <a:pt x="129" y="185"/>
                    <a:pt x="129" y="185"/>
                  </a:cubicBezTo>
                  <a:cubicBezTo>
                    <a:pt x="133" y="187"/>
                    <a:pt x="137" y="189"/>
                    <a:pt x="142" y="190"/>
                  </a:cubicBezTo>
                  <a:cubicBezTo>
                    <a:pt x="143" y="190"/>
                    <a:pt x="143" y="190"/>
                    <a:pt x="143" y="190"/>
                  </a:cubicBezTo>
                  <a:lnTo>
                    <a:pt x="143" y="191"/>
                  </a:lnTo>
                  <a:close/>
                  <a:moveTo>
                    <a:pt x="151" y="180"/>
                  </a:moveTo>
                  <a:cubicBezTo>
                    <a:pt x="143" y="180"/>
                    <a:pt x="136" y="177"/>
                    <a:pt x="130" y="171"/>
                  </a:cubicBezTo>
                  <a:cubicBezTo>
                    <a:pt x="125" y="166"/>
                    <a:pt x="122" y="159"/>
                    <a:pt x="122" y="151"/>
                  </a:cubicBezTo>
                  <a:cubicBezTo>
                    <a:pt x="122" y="143"/>
                    <a:pt x="125" y="136"/>
                    <a:pt x="130" y="130"/>
                  </a:cubicBezTo>
                  <a:cubicBezTo>
                    <a:pt x="136" y="125"/>
                    <a:pt x="143" y="122"/>
                    <a:pt x="151" y="122"/>
                  </a:cubicBezTo>
                  <a:cubicBezTo>
                    <a:pt x="159" y="122"/>
                    <a:pt x="166" y="125"/>
                    <a:pt x="172" y="130"/>
                  </a:cubicBezTo>
                  <a:cubicBezTo>
                    <a:pt x="183" y="142"/>
                    <a:pt x="183" y="160"/>
                    <a:pt x="172" y="171"/>
                  </a:cubicBezTo>
                  <a:cubicBezTo>
                    <a:pt x="166" y="177"/>
                    <a:pt x="159" y="180"/>
                    <a:pt x="151" y="180"/>
                  </a:cubicBezTo>
                  <a:close/>
                  <a:moveTo>
                    <a:pt x="203" y="229"/>
                  </a:moveTo>
                  <a:cubicBezTo>
                    <a:pt x="192" y="236"/>
                    <a:pt x="181" y="241"/>
                    <a:pt x="170" y="243"/>
                  </a:cubicBezTo>
                  <a:cubicBezTo>
                    <a:pt x="168" y="243"/>
                    <a:pt x="168" y="243"/>
                    <a:pt x="168" y="243"/>
                  </a:cubicBezTo>
                  <a:cubicBezTo>
                    <a:pt x="168" y="242"/>
                    <a:pt x="168" y="242"/>
                    <a:pt x="168" y="242"/>
                  </a:cubicBezTo>
                  <a:cubicBezTo>
                    <a:pt x="163" y="225"/>
                    <a:pt x="160" y="208"/>
                    <a:pt x="159" y="192"/>
                  </a:cubicBezTo>
                  <a:cubicBezTo>
                    <a:pt x="159" y="190"/>
                    <a:pt x="159" y="190"/>
                    <a:pt x="159" y="190"/>
                  </a:cubicBezTo>
                  <a:cubicBezTo>
                    <a:pt x="160" y="190"/>
                    <a:pt x="160" y="190"/>
                    <a:pt x="160" y="190"/>
                  </a:cubicBezTo>
                  <a:cubicBezTo>
                    <a:pt x="164" y="189"/>
                    <a:pt x="168" y="188"/>
                    <a:pt x="172" y="185"/>
                  </a:cubicBezTo>
                  <a:cubicBezTo>
                    <a:pt x="173" y="185"/>
                    <a:pt x="173" y="185"/>
                    <a:pt x="173" y="185"/>
                  </a:cubicBezTo>
                  <a:cubicBezTo>
                    <a:pt x="174" y="185"/>
                    <a:pt x="174" y="185"/>
                    <a:pt x="174" y="185"/>
                  </a:cubicBezTo>
                  <a:cubicBezTo>
                    <a:pt x="185" y="199"/>
                    <a:pt x="195" y="213"/>
                    <a:pt x="203" y="228"/>
                  </a:cubicBezTo>
                  <a:cubicBezTo>
                    <a:pt x="204" y="229"/>
                    <a:pt x="204" y="229"/>
                    <a:pt x="204" y="229"/>
                  </a:cubicBezTo>
                  <a:lnTo>
                    <a:pt x="203" y="229"/>
                  </a:lnTo>
                  <a:close/>
                  <a:moveTo>
                    <a:pt x="243" y="170"/>
                  </a:moveTo>
                  <a:cubicBezTo>
                    <a:pt x="241" y="182"/>
                    <a:pt x="236" y="193"/>
                    <a:pt x="229" y="203"/>
                  </a:cubicBezTo>
                  <a:cubicBezTo>
                    <a:pt x="229" y="204"/>
                    <a:pt x="229" y="204"/>
                    <a:pt x="229" y="204"/>
                  </a:cubicBezTo>
                  <a:cubicBezTo>
                    <a:pt x="228" y="203"/>
                    <a:pt x="228" y="203"/>
                    <a:pt x="228" y="203"/>
                  </a:cubicBezTo>
                  <a:cubicBezTo>
                    <a:pt x="212" y="195"/>
                    <a:pt x="198" y="185"/>
                    <a:pt x="185" y="174"/>
                  </a:cubicBezTo>
                  <a:cubicBezTo>
                    <a:pt x="185" y="173"/>
                    <a:pt x="185" y="173"/>
                    <a:pt x="185" y="173"/>
                  </a:cubicBezTo>
                  <a:cubicBezTo>
                    <a:pt x="185" y="172"/>
                    <a:pt x="185" y="172"/>
                    <a:pt x="185" y="172"/>
                  </a:cubicBezTo>
                  <a:cubicBezTo>
                    <a:pt x="188" y="169"/>
                    <a:pt x="189" y="164"/>
                    <a:pt x="190" y="160"/>
                  </a:cubicBezTo>
                  <a:cubicBezTo>
                    <a:pt x="191" y="159"/>
                    <a:pt x="191" y="159"/>
                    <a:pt x="191" y="159"/>
                  </a:cubicBezTo>
                  <a:cubicBezTo>
                    <a:pt x="192" y="159"/>
                    <a:pt x="192" y="159"/>
                    <a:pt x="192" y="159"/>
                  </a:cubicBezTo>
                  <a:cubicBezTo>
                    <a:pt x="208" y="161"/>
                    <a:pt x="225" y="164"/>
                    <a:pt x="242" y="168"/>
                  </a:cubicBezTo>
                  <a:cubicBezTo>
                    <a:pt x="243" y="169"/>
                    <a:pt x="243" y="169"/>
                    <a:pt x="243" y="169"/>
                  </a:cubicBezTo>
                  <a:lnTo>
                    <a:pt x="243" y="170"/>
                  </a:lnTo>
                  <a:close/>
                  <a:moveTo>
                    <a:pt x="242" y="134"/>
                  </a:moveTo>
                  <a:cubicBezTo>
                    <a:pt x="225" y="139"/>
                    <a:pt x="208" y="142"/>
                    <a:pt x="192" y="143"/>
                  </a:cubicBezTo>
                  <a:cubicBezTo>
                    <a:pt x="191" y="143"/>
                    <a:pt x="191" y="143"/>
                    <a:pt x="191" y="143"/>
                  </a:cubicBezTo>
                  <a:cubicBezTo>
                    <a:pt x="190" y="142"/>
                    <a:pt x="190" y="142"/>
                    <a:pt x="190" y="142"/>
                  </a:cubicBezTo>
                  <a:cubicBezTo>
                    <a:pt x="189" y="137"/>
                    <a:pt x="188" y="133"/>
                    <a:pt x="185" y="130"/>
                  </a:cubicBezTo>
                  <a:cubicBezTo>
                    <a:pt x="185" y="129"/>
                    <a:pt x="185" y="129"/>
                    <a:pt x="185" y="129"/>
                  </a:cubicBezTo>
                  <a:cubicBezTo>
                    <a:pt x="186" y="128"/>
                    <a:pt x="186" y="128"/>
                    <a:pt x="186" y="128"/>
                  </a:cubicBezTo>
                  <a:cubicBezTo>
                    <a:pt x="199" y="117"/>
                    <a:pt x="213" y="107"/>
                    <a:pt x="228" y="99"/>
                  </a:cubicBezTo>
                  <a:cubicBezTo>
                    <a:pt x="229" y="98"/>
                    <a:pt x="229" y="98"/>
                    <a:pt x="229" y="98"/>
                  </a:cubicBezTo>
                  <a:cubicBezTo>
                    <a:pt x="230" y="99"/>
                    <a:pt x="230" y="99"/>
                    <a:pt x="230" y="99"/>
                  </a:cubicBezTo>
                  <a:cubicBezTo>
                    <a:pt x="236" y="109"/>
                    <a:pt x="241" y="120"/>
                    <a:pt x="243" y="132"/>
                  </a:cubicBezTo>
                  <a:cubicBezTo>
                    <a:pt x="243" y="133"/>
                    <a:pt x="243" y="133"/>
                    <a:pt x="243" y="133"/>
                  </a:cubicBezTo>
                  <a:lnTo>
                    <a:pt x="242" y="134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72" name="Group 71"/>
          <p:cNvGrpSpPr/>
          <p:nvPr/>
        </p:nvGrpSpPr>
        <p:grpSpPr>
          <a:xfrm>
            <a:off x="18897757" y="6659395"/>
            <a:ext cx="4789664" cy="1538883"/>
            <a:chOff x="14190224" y="3062525"/>
            <a:chExt cx="4789664" cy="1538883"/>
          </a:xfrm>
        </p:grpSpPr>
        <p:grpSp>
          <p:nvGrpSpPr>
            <p:cNvPr id="73" name="Group 72"/>
            <p:cNvGrpSpPr/>
            <p:nvPr/>
          </p:nvGrpSpPr>
          <p:grpSpPr>
            <a:xfrm>
              <a:off x="15095276" y="3062525"/>
              <a:ext cx="3884612" cy="1538883"/>
              <a:chOff x="3894839" y="10606073"/>
              <a:chExt cx="3884612" cy="1538883"/>
            </a:xfrm>
          </p:grpSpPr>
          <p:sp>
            <p:nvSpPr>
              <p:cNvPr id="75" name="TextBox 74"/>
              <p:cNvSpPr txBox="1"/>
              <p:nvPr/>
            </p:nvSpPr>
            <p:spPr>
              <a:xfrm>
                <a:off x="3894839" y="10606073"/>
                <a:ext cx="3884612" cy="52322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fa-IR" sz="2800" b="1" dirty="0">
                    <a:solidFill>
                      <a:schemeClr val="accent1">
                        <a:lumMod val="50000"/>
                      </a:schemeClr>
                    </a:solidFill>
                    <a:effectLst>
                      <a:glow>
                        <a:srgbClr val="FF3399">
                          <a:alpha val="24000"/>
                        </a:srgbClr>
                      </a:glow>
                    </a:effectLst>
                    <a:latin typeface="Shabnam" panose="020B0603030804020204" pitchFamily="34" charset="-78"/>
                    <a:cs typeface="Shabnam" panose="020B0603030804020204" pitchFamily="34" charset="-78"/>
                  </a:rPr>
                  <a:t>تیتر عنوان را بنویسید</a:t>
                </a:r>
                <a:endParaRPr lang="en-US" sz="2800" b="1" dirty="0">
                  <a:solidFill>
                    <a:schemeClr val="accent1">
                      <a:lumMod val="50000"/>
                    </a:schemeClr>
                  </a:solidFill>
                  <a:effectLst>
                    <a:glow>
                      <a:srgbClr val="FF3399">
                        <a:alpha val="24000"/>
                      </a:srgbClr>
                    </a:glow>
                  </a:effectLst>
                  <a:latin typeface="Shabnam" panose="020B0603030804020204" pitchFamily="34" charset="-78"/>
                  <a:cs typeface="Shabnam" panose="020B0603030804020204" pitchFamily="34" charset="-78"/>
                </a:endParaRPr>
              </a:p>
            </p:txBody>
          </p:sp>
          <p:sp>
            <p:nvSpPr>
              <p:cNvPr id="76" name="TextBox 75"/>
              <p:cNvSpPr txBox="1"/>
              <p:nvPr/>
            </p:nvSpPr>
            <p:spPr>
              <a:xfrm>
                <a:off x="3894839" y="11129293"/>
                <a:ext cx="3654187" cy="101566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 rtl="1">
                  <a:lnSpc>
                    <a:spcPct val="150000"/>
                  </a:lnSpc>
                </a:pPr>
                <a:r>
                  <a:rPr lang="fa-IR" sz="2000" dirty="0">
                    <a:solidFill>
                      <a:srgbClr val="16191F"/>
                    </a:solidFill>
                    <a:latin typeface="Vazir" panose="020B0603030804020204" pitchFamily="34" charset="-78"/>
                    <a:cs typeface="Vazir" panose="020B0603030804020204" pitchFamily="34" charset="-78"/>
                  </a:rPr>
                  <a:t>فروشگاه مینارو ارائه دهنده انواع فایل های کاربردی</a:t>
                </a:r>
                <a:endParaRPr lang="en-US" sz="1800" b="1" dirty="0">
                  <a:solidFill>
                    <a:schemeClr val="bg1">
                      <a:lumMod val="65000"/>
                    </a:schemeClr>
                  </a:solidFill>
                  <a:effectLst>
                    <a:glow>
                      <a:srgbClr val="FF3399">
                        <a:alpha val="24000"/>
                      </a:srgbClr>
                    </a:glow>
                  </a:effectLst>
                  <a:latin typeface="Lato" panose="020F0502020204030203" pitchFamily="34" charset="0"/>
                </a:endParaRPr>
              </a:p>
            </p:txBody>
          </p:sp>
        </p:grpSp>
        <p:sp>
          <p:nvSpPr>
            <p:cNvPr id="74" name="Freeform 73"/>
            <p:cNvSpPr>
              <a:spLocks noEditPoints="1"/>
            </p:cNvSpPr>
            <p:nvPr/>
          </p:nvSpPr>
          <p:spPr bwMode="auto">
            <a:xfrm>
              <a:off x="14190224" y="3119675"/>
              <a:ext cx="702444" cy="701581"/>
            </a:xfrm>
            <a:custGeom>
              <a:avLst/>
              <a:gdLst>
                <a:gd name="T0" fmla="*/ 286 w 302"/>
                <a:gd name="T1" fmla="*/ 129 h 302"/>
                <a:gd name="T2" fmla="*/ 282 w 302"/>
                <a:gd name="T3" fmla="*/ 112 h 302"/>
                <a:gd name="T4" fmla="*/ 285 w 302"/>
                <a:gd name="T5" fmla="*/ 82 h 302"/>
                <a:gd name="T6" fmla="*/ 264 w 302"/>
                <a:gd name="T7" fmla="*/ 72 h 302"/>
                <a:gd name="T8" fmla="*/ 252 w 302"/>
                <a:gd name="T9" fmla="*/ 58 h 302"/>
                <a:gd name="T10" fmla="*/ 236 w 302"/>
                <a:gd name="T11" fmla="*/ 34 h 302"/>
                <a:gd name="T12" fmla="*/ 219 w 302"/>
                <a:gd name="T13" fmla="*/ 23 h 302"/>
                <a:gd name="T14" fmla="*/ 191 w 302"/>
                <a:gd name="T15" fmla="*/ 20 h 302"/>
                <a:gd name="T16" fmla="*/ 173 w 302"/>
                <a:gd name="T17" fmla="*/ 15 h 302"/>
                <a:gd name="T18" fmla="*/ 155 w 302"/>
                <a:gd name="T19" fmla="*/ 0 h 302"/>
                <a:gd name="T20" fmla="*/ 141 w 302"/>
                <a:gd name="T21" fmla="*/ 14 h 302"/>
                <a:gd name="T22" fmla="*/ 113 w 302"/>
                <a:gd name="T23" fmla="*/ 12 h 302"/>
                <a:gd name="T24" fmla="*/ 94 w 302"/>
                <a:gd name="T25" fmla="*/ 18 h 302"/>
                <a:gd name="T26" fmla="*/ 73 w 302"/>
                <a:gd name="T27" fmla="*/ 38 h 302"/>
                <a:gd name="T28" fmla="*/ 59 w 302"/>
                <a:gd name="T29" fmla="*/ 49 h 302"/>
                <a:gd name="T30" fmla="*/ 35 w 302"/>
                <a:gd name="T31" fmla="*/ 54 h 302"/>
                <a:gd name="T32" fmla="*/ 32 w 302"/>
                <a:gd name="T33" fmla="*/ 84 h 302"/>
                <a:gd name="T34" fmla="*/ 24 w 302"/>
                <a:gd name="T35" fmla="*/ 99 h 302"/>
                <a:gd name="T36" fmla="*/ 3 w 302"/>
                <a:gd name="T37" fmla="*/ 121 h 302"/>
                <a:gd name="T38" fmla="*/ 14 w 302"/>
                <a:gd name="T39" fmla="*/ 142 h 302"/>
                <a:gd name="T40" fmla="*/ 7 w 302"/>
                <a:gd name="T41" fmla="*/ 157 h 302"/>
                <a:gd name="T42" fmla="*/ 9 w 302"/>
                <a:gd name="T43" fmla="*/ 177 h 302"/>
                <a:gd name="T44" fmla="*/ 24 w 302"/>
                <a:gd name="T45" fmla="*/ 201 h 302"/>
                <a:gd name="T46" fmla="*/ 31 w 302"/>
                <a:gd name="T47" fmla="*/ 218 h 302"/>
                <a:gd name="T48" fmla="*/ 30 w 302"/>
                <a:gd name="T49" fmla="*/ 242 h 302"/>
                <a:gd name="T50" fmla="*/ 59 w 302"/>
                <a:gd name="T51" fmla="*/ 252 h 302"/>
                <a:gd name="T52" fmla="*/ 73 w 302"/>
                <a:gd name="T53" fmla="*/ 263 h 302"/>
                <a:gd name="T54" fmla="*/ 89 w 302"/>
                <a:gd name="T55" fmla="*/ 289 h 302"/>
                <a:gd name="T56" fmla="*/ 112 w 302"/>
                <a:gd name="T57" fmla="*/ 283 h 302"/>
                <a:gd name="T58" fmla="*/ 130 w 302"/>
                <a:gd name="T59" fmla="*/ 286 h 302"/>
                <a:gd name="T60" fmla="*/ 155 w 302"/>
                <a:gd name="T61" fmla="*/ 302 h 302"/>
                <a:gd name="T62" fmla="*/ 173 w 302"/>
                <a:gd name="T63" fmla="*/ 286 h 302"/>
                <a:gd name="T64" fmla="*/ 190 w 302"/>
                <a:gd name="T65" fmla="*/ 282 h 302"/>
                <a:gd name="T66" fmla="*/ 220 w 302"/>
                <a:gd name="T67" fmla="*/ 285 h 302"/>
                <a:gd name="T68" fmla="*/ 230 w 302"/>
                <a:gd name="T69" fmla="*/ 263 h 302"/>
                <a:gd name="T70" fmla="*/ 243 w 302"/>
                <a:gd name="T71" fmla="*/ 251 h 302"/>
                <a:gd name="T72" fmla="*/ 268 w 302"/>
                <a:gd name="T73" fmla="*/ 236 h 302"/>
                <a:gd name="T74" fmla="*/ 278 w 302"/>
                <a:gd name="T75" fmla="*/ 219 h 302"/>
                <a:gd name="T76" fmla="*/ 282 w 302"/>
                <a:gd name="T77" fmla="*/ 190 h 302"/>
                <a:gd name="T78" fmla="*/ 287 w 302"/>
                <a:gd name="T79" fmla="*/ 173 h 302"/>
                <a:gd name="T80" fmla="*/ 302 w 302"/>
                <a:gd name="T81" fmla="*/ 155 h 302"/>
                <a:gd name="T82" fmla="*/ 170 w 302"/>
                <a:gd name="T83" fmla="*/ 59 h 302"/>
                <a:gd name="T84" fmla="*/ 160 w 302"/>
                <a:gd name="T85" fmla="*/ 111 h 302"/>
                <a:gd name="T86" fmla="*/ 143 w 302"/>
                <a:gd name="T87" fmla="*/ 110 h 302"/>
                <a:gd name="T88" fmla="*/ 98 w 302"/>
                <a:gd name="T89" fmla="*/ 73 h 302"/>
                <a:gd name="T90" fmla="*/ 117 w 302"/>
                <a:gd name="T91" fmla="*/ 128 h 302"/>
                <a:gd name="T92" fmla="*/ 59 w 302"/>
                <a:gd name="T93" fmla="*/ 132 h 302"/>
                <a:gd name="T94" fmla="*/ 110 w 302"/>
                <a:gd name="T95" fmla="*/ 159 h 302"/>
                <a:gd name="T96" fmla="*/ 143 w 302"/>
                <a:gd name="T97" fmla="*/ 191 h 302"/>
                <a:gd name="T98" fmla="*/ 128 w 302"/>
                <a:gd name="T99" fmla="*/ 185 h 302"/>
                <a:gd name="T100" fmla="*/ 130 w 302"/>
                <a:gd name="T101" fmla="*/ 171 h 302"/>
                <a:gd name="T102" fmla="*/ 203 w 302"/>
                <a:gd name="T103" fmla="*/ 229 h 302"/>
                <a:gd name="T104" fmla="*/ 172 w 302"/>
                <a:gd name="T105" fmla="*/ 185 h 302"/>
                <a:gd name="T106" fmla="*/ 229 w 302"/>
                <a:gd name="T107" fmla="*/ 203 h 302"/>
                <a:gd name="T108" fmla="*/ 191 w 302"/>
                <a:gd name="T109" fmla="*/ 159 h 302"/>
                <a:gd name="T110" fmla="*/ 191 w 302"/>
                <a:gd name="T111" fmla="*/ 143 h 302"/>
                <a:gd name="T112" fmla="*/ 230 w 302"/>
                <a:gd name="T113" fmla="*/ 99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02" h="302">
                  <a:moveTo>
                    <a:pt x="302" y="147"/>
                  </a:moveTo>
                  <a:cubicBezTo>
                    <a:pt x="300" y="146"/>
                    <a:pt x="297" y="145"/>
                    <a:pt x="295" y="145"/>
                  </a:cubicBezTo>
                  <a:cubicBezTo>
                    <a:pt x="293" y="144"/>
                    <a:pt x="290" y="143"/>
                    <a:pt x="288" y="142"/>
                  </a:cubicBezTo>
                  <a:cubicBezTo>
                    <a:pt x="287" y="142"/>
                    <a:pt x="287" y="142"/>
                    <a:pt x="287" y="142"/>
                  </a:cubicBezTo>
                  <a:cubicBezTo>
                    <a:pt x="287" y="141"/>
                    <a:pt x="287" y="141"/>
                    <a:pt x="287" y="141"/>
                  </a:cubicBezTo>
                  <a:cubicBezTo>
                    <a:pt x="287" y="137"/>
                    <a:pt x="287" y="133"/>
                    <a:pt x="286" y="130"/>
                  </a:cubicBezTo>
                  <a:cubicBezTo>
                    <a:pt x="286" y="129"/>
                    <a:pt x="286" y="129"/>
                    <a:pt x="286" y="129"/>
                  </a:cubicBezTo>
                  <a:cubicBezTo>
                    <a:pt x="287" y="128"/>
                    <a:pt x="287" y="128"/>
                    <a:pt x="287" y="128"/>
                  </a:cubicBezTo>
                  <a:cubicBezTo>
                    <a:pt x="289" y="127"/>
                    <a:pt x="291" y="126"/>
                    <a:pt x="293" y="125"/>
                  </a:cubicBezTo>
                  <a:cubicBezTo>
                    <a:pt x="295" y="123"/>
                    <a:pt x="297" y="122"/>
                    <a:pt x="299" y="121"/>
                  </a:cubicBezTo>
                  <a:cubicBezTo>
                    <a:pt x="299" y="118"/>
                    <a:pt x="298" y="116"/>
                    <a:pt x="297" y="113"/>
                  </a:cubicBezTo>
                  <a:cubicBezTo>
                    <a:pt x="295" y="113"/>
                    <a:pt x="293" y="113"/>
                    <a:pt x="290" y="113"/>
                  </a:cubicBezTo>
                  <a:cubicBezTo>
                    <a:pt x="288" y="112"/>
                    <a:pt x="285" y="112"/>
                    <a:pt x="283" y="112"/>
                  </a:cubicBezTo>
                  <a:cubicBezTo>
                    <a:pt x="282" y="112"/>
                    <a:pt x="282" y="112"/>
                    <a:pt x="282" y="112"/>
                  </a:cubicBezTo>
                  <a:cubicBezTo>
                    <a:pt x="282" y="111"/>
                    <a:pt x="282" y="111"/>
                    <a:pt x="282" y="111"/>
                  </a:cubicBezTo>
                  <a:cubicBezTo>
                    <a:pt x="281" y="108"/>
                    <a:pt x="279" y="104"/>
                    <a:pt x="278" y="100"/>
                  </a:cubicBezTo>
                  <a:cubicBezTo>
                    <a:pt x="278" y="99"/>
                    <a:pt x="278" y="99"/>
                    <a:pt x="278" y="99"/>
                  </a:cubicBezTo>
                  <a:cubicBezTo>
                    <a:pt x="278" y="99"/>
                    <a:pt x="278" y="99"/>
                    <a:pt x="278" y="99"/>
                  </a:cubicBezTo>
                  <a:cubicBezTo>
                    <a:pt x="280" y="97"/>
                    <a:pt x="282" y="95"/>
                    <a:pt x="284" y="94"/>
                  </a:cubicBezTo>
                  <a:cubicBezTo>
                    <a:pt x="285" y="92"/>
                    <a:pt x="287" y="90"/>
                    <a:pt x="289" y="89"/>
                  </a:cubicBezTo>
                  <a:cubicBezTo>
                    <a:pt x="288" y="86"/>
                    <a:pt x="286" y="84"/>
                    <a:pt x="285" y="82"/>
                  </a:cubicBezTo>
                  <a:cubicBezTo>
                    <a:pt x="283" y="82"/>
                    <a:pt x="281" y="82"/>
                    <a:pt x="278" y="83"/>
                  </a:cubicBezTo>
                  <a:cubicBezTo>
                    <a:pt x="276" y="83"/>
                    <a:pt x="273" y="83"/>
                    <a:pt x="271" y="84"/>
                  </a:cubicBezTo>
                  <a:cubicBezTo>
                    <a:pt x="270" y="84"/>
                    <a:pt x="270" y="84"/>
                    <a:pt x="270" y="84"/>
                  </a:cubicBezTo>
                  <a:cubicBezTo>
                    <a:pt x="270" y="83"/>
                    <a:pt x="270" y="83"/>
                    <a:pt x="270" y="83"/>
                  </a:cubicBezTo>
                  <a:cubicBezTo>
                    <a:pt x="268" y="80"/>
                    <a:pt x="266" y="76"/>
                    <a:pt x="264" y="73"/>
                  </a:cubicBezTo>
                  <a:cubicBezTo>
                    <a:pt x="263" y="72"/>
                    <a:pt x="263" y="72"/>
                    <a:pt x="263" y="72"/>
                  </a:cubicBezTo>
                  <a:cubicBezTo>
                    <a:pt x="264" y="72"/>
                    <a:pt x="264" y="72"/>
                    <a:pt x="264" y="72"/>
                  </a:cubicBezTo>
                  <a:cubicBezTo>
                    <a:pt x="265" y="70"/>
                    <a:pt x="266" y="68"/>
                    <a:pt x="268" y="66"/>
                  </a:cubicBezTo>
                  <a:cubicBezTo>
                    <a:pt x="269" y="64"/>
                    <a:pt x="270" y="62"/>
                    <a:pt x="271" y="60"/>
                  </a:cubicBezTo>
                  <a:cubicBezTo>
                    <a:pt x="270" y="58"/>
                    <a:pt x="268" y="56"/>
                    <a:pt x="267" y="54"/>
                  </a:cubicBezTo>
                  <a:cubicBezTo>
                    <a:pt x="264" y="54"/>
                    <a:pt x="262" y="55"/>
                    <a:pt x="260" y="56"/>
                  </a:cubicBezTo>
                  <a:cubicBezTo>
                    <a:pt x="258" y="57"/>
                    <a:pt x="255" y="58"/>
                    <a:pt x="253" y="59"/>
                  </a:cubicBezTo>
                  <a:cubicBezTo>
                    <a:pt x="252" y="59"/>
                    <a:pt x="252" y="59"/>
                    <a:pt x="252" y="59"/>
                  </a:cubicBezTo>
                  <a:cubicBezTo>
                    <a:pt x="252" y="58"/>
                    <a:pt x="252" y="58"/>
                    <a:pt x="252" y="58"/>
                  </a:cubicBezTo>
                  <a:cubicBezTo>
                    <a:pt x="249" y="55"/>
                    <a:pt x="246" y="53"/>
                    <a:pt x="243" y="50"/>
                  </a:cubicBezTo>
                  <a:cubicBezTo>
                    <a:pt x="243" y="49"/>
                    <a:pt x="243" y="49"/>
                    <a:pt x="243" y="49"/>
                  </a:cubicBezTo>
                  <a:cubicBezTo>
                    <a:pt x="243" y="49"/>
                    <a:pt x="243" y="49"/>
                    <a:pt x="243" y="49"/>
                  </a:cubicBezTo>
                  <a:cubicBezTo>
                    <a:pt x="244" y="47"/>
                    <a:pt x="245" y="44"/>
                    <a:pt x="246" y="42"/>
                  </a:cubicBezTo>
                  <a:cubicBezTo>
                    <a:pt x="247" y="40"/>
                    <a:pt x="247" y="37"/>
                    <a:pt x="248" y="35"/>
                  </a:cubicBezTo>
                  <a:cubicBezTo>
                    <a:pt x="246" y="33"/>
                    <a:pt x="244" y="32"/>
                    <a:pt x="242" y="30"/>
                  </a:cubicBezTo>
                  <a:cubicBezTo>
                    <a:pt x="240" y="31"/>
                    <a:pt x="238" y="33"/>
                    <a:pt x="236" y="34"/>
                  </a:cubicBezTo>
                  <a:cubicBezTo>
                    <a:pt x="234" y="36"/>
                    <a:pt x="232" y="37"/>
                    <a:pt x="230" y="38"/>
                  </a:cubicBezTo>
                  <a:cubicBezTo>
                    <a:pt x="229" y="39"/>
                    <a:pt x="229" y="39"/>
                    <a:pt x="229" y="39"/>
                  </a:cubicBezTo>
                  <a:cubicBezTo>
                    <a:pt x="228" y="38"/>
                    <a:pt x="228" y="38"/>
                    <a:pt x="228" y="38"/>
                  </a:cubicBezTo>
                  <a:cubicBezTo>
                    <a:pt x="225" y="36"/>
                    <a:pt x="222" y="34"/>
                    <a:pt x="219" y="32"/>
                  </a:cubicBezTo>
                  <a:cubicBezTo>
                    <a:pt x="218" y="32"/>
                    <a:pt x="218" y="32"/>
                    <a:pt x="218" y="32"/>
                  </a:cubicBezTo>
                  <a:cubicBezTo>
                    <a:pt x="218" y="31"/>
                    <a:pt x="218" y="31"/>
                    <a:pt x="218" y="31"/>
                  </a:cubicBezTo>
                  <a:cubicBezTo>
                    <a:pt x="218" y="28"/>
                    <a:pt x="219" y="26"/>
                    <a:pt x="219" y="23"/>
                  </a:cubicBezTo>
                  <a:cubicBezTo>
                    <a:pt x="219" y="21"/>
                    <a:pt x="220" y="19"/>
                    <a:pt x="220" y="16"/>
                  </a:cubicBezTo>
                  <a:cubicBezTo>
                    <a:pt x="218" y="15"/>
                    <a:pt x="215" y="14"/>
                    <a:pt x="213" y="13"/>
                  </a:cubicBezTo>
                  <a:cubicBezTo>
                    <a:pt x="211" y="15"/>
                    <a:pt x="210" y="16"/>
                    <a:pt x="208" y="18"/>
                  </a:cubicBezTo>
                  <a:cubicBezTo>
                    <a:pt x="206" y="20"/>
                    <a:pt x="205" y="22"/>
                    <a:pt x="203" y="23"/>
                  </a:cubicBezTo>
                  <a:cubicBezTo>
                    <a:pt x="202" y="24"/>
                    <a:pt x="202" y="24"/>
                    <a:pt x="202" y="24"/>
                  </a:cubicBezTo>
                  <a:cubicBezTo>
                    <a:pt x="202" y="24"/>
                    <a:pt x="202" y="24"/>
                    <a:pt x="202" y="24"/>
                  </a:cubicBezTo>
                  <a:cubicBezTo>
                    <a:pt x="198" y="22"/>
                    <a:pt x="194" y="21"/>
                    <a:pt x="191" y="20"/>
                  </a:cubicBezTo>
                  <a:cubicBezTo>
                    <a:pt x="190" y="20"/>
                    <a:pt x="190" y="20"/>
                    <a:pt x="190" y="20"/>
                  </a:cubicBezTo>
                  <a:cubicBezTo>
                    <a:pt x="190" y="19"/>
                    <a:pt x="190" y="19"/>
                    <a:pt x="190" y="19"/>
                  </a:cubicBezTo>
                  <a:cubicBezTo>
                    <a:pt x="189" y="17"/>
                    <a:pt x="189" y="14"/>
                    <a:pt x="189" y="12"/>
                  </a:cubicBezTo>
                  <a:cubicBezTo>
                    <a:pt x="189" y="9"/>
                    <a:pt x="189" y="7"/>
                    <a:pt x="188" y="4"/>
                  </a:cubicBezTo>
                  <a:cubicBezTo>
                    <a:pt x="186" y="4"/>
                    <a:pt x="183" y="3"/>
                    <a:pt x="181" y="3"/>
                  </a:cubicBezTo>
                  <a:cubicBezTo>
                    <a:pt x="180" y="4"/>
                    <a:pt x="178" y="7"/>
                    <a:pt x="177" y="9"/>
                  </a:cubicBezTo>
                  <a:cubicBezTo>
                    <a:pt x="176" y="11"/>
                    <a:pt x="175" y="13"/>
                    <a:pt x="173" y="15"/>
                  </a:cubicBezTo>
                  <a:cubicBezTo>
                    <a:pt x="173" y="16"/>
                    <a:pt x="173" y="16"/>
                    <a:pt x="173" y="16"/>
                  </a:cubicBezTo>
                  <a:cubicBezTo>
                    <a:pt x="172" y="16"/>
                    <a:pt x="172" y="16"/>
                    <a:pt x="172" y="16"/>
                  </a:cubicBezTo>
                  <a:cubicBezTo>
                    <a:pt x="168" y="15"/>
                    <a:pt x="165" y="15"/>
                    <a:pt x="161" y="14"/>
                  </a:cubicBezTo>
                  <a:cubicBezTo>
                    <a:pt x="160" y="14"/>
                    <a:pt x="160" y="14"/>
                    <a:pt x="160" y="14"/>
                  </a:cubicBezTo>
                  <a:cubicBezTo>
                    <a:pt x="159" y="14"/>
                    <a:pt x="159" y="14"/>
                    <a:pt x="159" y="14"/>
                  </a:cubicBezTo>
                  <a:cubicBezTo>
                    <a:pt x="159" y="11"/>
                    <a:pt x="158" y="9"/>
                    <a:pt x="157" y="7"/>
                  </a:cubicBezTo>
                  <a:cubicBezTo>
                    <a:pt x="156" y="4"/>
                    <a:pt x="156" y="2"/>
                    <a:pt x="155" y="0"/>
                  </a:cubicBezTo>
                  <a:cubicBezTo>
                    <a:pt x="155" y="0"/>
                    <a:pt x="155" y="0"/>
                    <a:pt x="155" y="0"/>
                  </a:cubicBezTo>
                  <a:cubicBezTo>
                    <a:pt x="152" y="0"/>
                    <a:pt x="150" y="0"/>
                    <a:pt x="147" y="0"/>
                  </a:cubicBezTo>
                  <a:cubicBezTo>
                    <a:pt x="147" y="0"/>
                    <a:pt x="147" y="0"/>
                    <a:pt x="147" y="0"/>
                  </a:cubicBezTo>
                  <a:cubicBezTo>
                    <a:pt x="146" y="2"/>
                    <a:pt x="145" y="4"/>
                    <a:pt x="145" y="7"/>
                  </a:cubicBezTo>
                  <a:cubicBezTo>
                    <a:pt x="144" y="9"/>
                    <a:pt x="143" y="11"/>
                    <a:pt x="142" y="14"/>
                  </a:cubicBezTo>
                  <a:cubicBezTo>
                    <a:pt x="142" y="14"/>
                    <a:pt x="142" y="14"/>
                    <a:pt x="142" y="14"/>
                  </a:cubicBezTo>
                  <a:cubicBezTo>
                    <a:pt x="141" y="14"/>
                    <a:pt x="141" y="14"/>
                    <a:pt x="141" y="14"/>
                  </a:cubicBezTo>
                  <a:cubicBezTo>
                    <a:pt x="137" y="15"/>
                    <a:pt x="133" y="15"/>
                    <a:pt x="130" y="16"/>
                  </a:cubicBezTo>
                  <a:cubicBezTo>
                    <a:pt x="129" y="16"/>
                    <a:pt x="129" y="16"/>
                    <a:pt x="129" y="16"/>
                  </a:cubicBezTo>
                  <a:cubicBezTo>
                    <a:pt x="129" y="15"/>
                    <a:pt x="129" y="15"/>
                    <a:pt x="129" y="15"/>
                  </a:cubicBezTo>
                  <a:cubicBezTo>
                    <a:pt x="127" y="13"/>
                    <a:pt x="126" y="11"/>
                    <a:pt x="125" y="9"/>
                  </a:cubicBezTo>
                  <a:cubicBezTo>
                    <a:pt x="123" y="7"/>
                    <a:pt x="122" y="4"/>
                    <a:pt x="121" y="3"/>
                  </a:cubicBezTo>
                  <a:cubicBezTo>
                    <a:pt x="118" y="3"/>
                    <a:pt x="116" y="4"/>
                    <a:pt x="113" y="4"/>
                  </a:cubicBezTo>
                  <a:cubicBezTo>
                    <a:pt x="113" y="7"/>
                    <a:pt x="113" y="9"/>
                    <a:pt x="113" y="12"/>
                  </a:cubicBezTo>
                  <a:cubicBezTo>
                    <a:pt x="113" y="14"/>
                    <a:pt x="112" y="17"/>
                    <a:pt x="112" y="19"/>
                  </a:cubicBezTo>
                  <a:cubicBezTo>
                    <a:pt x="112" y="20"/>
                    <a:pt x="112" y="20"/>
                    <a:pt x="112" y="20"/>
                  </a:cubicBezTo>
                  <a:cubicBezTo>
                    <a:pt x="111" y="20"/>
                    <a:pt x="111" y="20"/>
                    <a:pt x="111" y="20"/>
                  </a:cubicBezTo>
                  <a:cubicBezTo>
                    <a:pt x="108" y="21"/>
                    <a:pt x="104" y="22"/>
                    <a:pt x="100" y="24"/>
                  </a:cubicBezTo>
                  <a:cubicBezTo>
                    <a:pt x="100" y="24"/>
                    <a:pt x="100" y="24"/>
                    <a:pt x="100" y="24"/>
                  </a:cubicBezTo>
                  <a:cubicBezTo>
                    <a:pt x="99" y="23"/>
                    <a:pt x="99" y="23"/>
                    <a:pt x="99" y="23"/>
                  </a:cubicBezTo>
                  <a:cubicBezTo>
                    <a:pt x="97" y="22"/>
                    <a:pt x="96" y="20"/>
                    <a:pt x="94" y="18"/>
                  </a:cubicBezTo>
                  <a:cubicBezTo>
                    <a:pt x="92" y="16"/>
                    <a:pt x="90" y="15"/>
                    <a:pt x="89" y="13"/>
                  </a:cubicBezTo>
                  <a:cubicBezTo>
                    <a:pt x="86" y="14"/>
                    <a:pt x="84" y="15"/>
                    <a:pt x="82" y="16"/>
                  </a:cubicBezTo>
                  <a:cubicBezTo>
                    <a:pt x="82" y="19"/>
                    <a:pt x="82" y="21"/>
                    <a:pt x="83" y="23"/>
                  </a:cubicBezTo>
                  <a:cubicBezTo>
                    <a:pt x="83" y="26"/>
                    <a:pt x="83" y="28"/>
                    <a:pt x="84" y="31"/>
                  </a:cubicBezTo>
                  <a:cubicBezTo>
                    <a:pt x="84" y="32"/>
                    <a:pt x="84" y="32"/>
                    <a:pt x="84" y="32"/>
                  </a:cubicBezTo>
                  <a:cubicBezTo>
                    <a:pt x="83" y="32"/>
                    <a:pt x="83" y="32"/>
                    <a:pt x="83" y="32"/>
                  </a:cubicBezTo>
                  <a:cubicBezTo>
                    <a:pt x="80" y="34"/>
                    <a:pt x="76" y="36"/>
                    <a:pt x="73" y="38"/>
                  </a:cubicBezTo>
                  <a:cubicBezTo>
                    <a:pt x="73" y="39"/>
                    <a:pt x="73" y="39"/>
                    <a:pt x="73" y="39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0" y="37"/>
                    <a:pt x="68" y="36"/>
                    <a:pt x="66" y="34"/>
                  </a:cubicBezTo>
                  <a:cubicBezTo>
                    <a:pt x="64" y="33"/>
                    <a:pt x="62" y="31"/>
                    <a:pt x="60" y="30"/>
                  </a:cubicBezTo>
                  <a:cubicBezTo>
                    <a:pt x="58" y="32"/>
                    <a:pt x="56" y="33"/>
                    <a:pt x="54" y="35"/>
                  </a:cubicBezTo>
                  <a:cubicBezTo>
                    <a:pt x="54" y="37"/>
                    <a:pt x="55" y="40"/>
                    <a:pt x="56" y="42"/>
                  </a:cubicBezTo>
                  <a:cubicBezTo>
                    <a:pt x="57" y="44"/>
                    <a:pt x="58" y="47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8" y="50"/>
                    <a:pt x="58" y="50"/>
                    <a:pt x="58" y="50"/>
                  </a:cubicBezTo>
                  <a:cubicBezTo>
                    <a:pt x="56" y="53"/>
                    <a:pt x="53" y="55"/>
                    <a:pt x="50" y="58"/>
                  </a:cubicBezTo>
                  <a:cubicBezTo>
                    <a:pt x="50" y="59"/>
                    <a:pt x="50" y="59"/>
                    <a:pt x="50" y="59"/>
                  </a:cubicBezTo>
                  <a:cubicBezTo>
                    <a:pt x="49" y="59"/>
                    <a:pt x="49" y="59"/>
                    <a:pt x="49" y="59"/>
                  </a:cubicBezTo>
                  <a:cubicBezTo>
                    <a:pt x="47" y="58"/>
                    <a:pt x="44" y="57"/>
                    <a:pt x="42" y="56"/>
                  </a:cubicBezTo>
                  <a:cubicBezTo>
                    <a:pt x="40" y="55"/>
                    <a:pt x="37" y="54"/>
                    <a:pt x="35" y="54"/>
                  </a:cubicBezTo>
                  <a:cubicBezTo>
                    <a:pt x="33" y="56"/>
                    <a:pt x="32" y="58"/>
                    <a:pt x="30" y="60"/>
                  </a:cubicBezTo>
                  <a:cubicBezTo>
                    <a:pt x="32" y="62"/>
                    <a:pt x="33" y="64"/>
                    <a:pt x="34" y="66"/>
                  </a:cubicBezTo>
                  <a:cubicBezTo>
                    <a:pt x="36" y="68"/>
                    <a:pt x="37" y="70"/>
                    <a:pt x="38" y="72"/>
                  </a:cubicBezTo>
                  <a:cubicBezTo>
                    <a:pt x="39" y="72"/>
                    <a:pt x="39" y="72"/>
                    <a:pt x="39" y="72"/>
                  </a:cubicBezTo>
                  <a:cubicBezTo>
                    <a:pt x="38" y="73"/>
                    <a:pt x="38" y="73"/>
                    <a:pt x="38" y="73"/>
                  </a:cubicBezTo>
                  <a:cubicBezTo>
                    <a:pt x="36" y="76"/>
                    <a:pt x="34" y="80"/>
                    <a:pt x="32" y="83"/>
                  </a:cubicBezTo>
                  <a:cubicBezTo>
                    <a:pt x="32" y="84"/>
                    <a:pt x="32" y="84"/>
                    <a:pt x="32" y="84"/>
                  </a:cubicBezTo>
                  <a:cubicBezTo>
                    <a:pt x="31" y="84"/>
                    <a:pt x="31" y="84"/>
                    <a:pt x="31" y="84"/>
                  </a:cubicBezTo>
                  <a:cubicBezTo>
                    <a:pt x="29" y="83"/>
                    <a:pt x="26" y="83"/>
                    <a:pt x="24" y="83"/>
                  </a:cubicBezTo>
                  <a:cubicBezTo>
                    <a:pt x="21" y="82"/>
                    <a:pt x="19" y="82"/>
                    <a:pt x="17" y="82"/>
                  </a:cubicBezTo>
                  <a:cubicBezTo>
                    <a:pt x="15" y="84"/>
                    <a:pt x="14" y="86"/>
                    <a:pt x="13" y="89"/>
                  </a:cubicBezTo>
                  <a:cubicBezTo>
                    <a:pt x="15" y="90"/>
                    <a:pt x="16" y="92"/>
                    <a:pt x="18" y="94"/>
                  </a:cubicBezTo>
                  <a:cubicBezTo>
                    <a:pt x="20" y="95"/>
                    <a:pt x="22" y="97"/>
                    <a:pt x="24" y="99"/>
                  </a:cubicBezTo>
                  <a:cubicBezTo>
                    <a:pt x="24" y="99"/>
                    <a:pt x="24" y="99"/>
                    <a:pt x="24" y="99"/>
                  </a:cubicBezTo>
                  <a:cubicBezTo>
                    <a:pt x="24" y="100"/>
                    <a:pt x="24" y="100"/>
                    <a:pt x="24" y="100"/>
                  </a:cubicBezTo>
                  <a:cubicBezTo>
                    <a:pt x="22" y="104"/>
                    <a:pt x="21" y="108"/>
                    <a:pt x="20" y="111"/>
                  </a:cubicBezTo>
                  <a:cubicBezTo>
                    <a:pt x="20" y="112"/>
                    <a:pt x="20" y="112"/>
                    <a:pt x="20" y="112"/>
                  </a:cubicBezTo>
                  <a:cubicBezTo>
                    <a:pt x="19" y="112"/>
                    <a:pt x="19" y="112"/>
                    <a:pt x="19" y="112"/>
                  </a:cubicBezTo>
                  <a:cubicBezTo>
                    <a:pt x="17" y="112"/>
                    <a:pt x="14" y="112"/>
                    <a:pt x="12" y="113"/>
                  </a:cubicBezTo>
                  <a:cubicBezTo>
                    <a:pt x="9" y="113"/>
                    <a:pt x="7" y="113"/>
                    <a:pt x="4" y="113"/>
                  </a:cubicBezTo>
                  <a:cubicBezTo>
                    <a:pt x="4" y="116"/>
                    <a:pt x="3" y="118"/>
                    <a:pt x="3" y="121"/>
                  </a:cubicBezTo>
                  <a:cubicBezTo>
                    <a:pt x="5" y="122"/>
                    <a:pt x="7" y="123"/>
                    <a:pt x="9" y="125"/>
                  </a:cubicBezTo>
                  <a:cubicBezTo>
                    <a:pt x="11" y="126"/>
                    <a:pt x="13" y="127"/>
                    <a:pt x="15" y="128"/>
                  </a:cubicBezTo>
                  <a:cubicBezTo>
                    <a:pt x="16" y="129"/>
                    <a:pt x="16" y="129"/>
                    <a:pt x="16" y="129"/>
                  </a:cubicBezTo>
                  <a:cubicBezTo>
                    <a:pt x="16" y="130"/>
                    <a:pt x="16" y="130"/>
                    <a:pt x="16" y="130"/>
                  </a:cubicBezTo>
                  <a:cubicBezTo>
                    <a:pt x="15" y="133"/>
                    <a:pt x="15" y="137"/>
                    <a:pt x="15" y="141"/>
                  </a:cubicBezTo>
                  <a:cubicBezTo>
                    <a:pt x="14" y="142"/>
                    <a:pt x="14" y="142"/>
                    <a:pt x="14" y="142"/>
                  </a:cubicBezTo>
                  <a:cubicBezTo>
                    <a:pt x="14" y="142"/>
                    <a:pt x="14" y="142"/>
                    <a:pt x="14" y="142"/>
                  </a:cubicBezTo>
                  <a:cubicBezTo>
                    <a:pt x="12" y="143"/>
                    <a:pt x="9" y="144"/>
                    <a:pt x="7" y="145"/>
                  </a:cubicBezTo>
                  <a:cubicBezTo>
                    <a:pt x="4" y="145"/>
                    <a:pt x="2" y="146"/>
                    <a:pt x="0" y="147"/>
                  </a:cubicBezTo>
                  <a:cubicBezTo>
                    <a:pt x="0" y="147"/>
                    <a:pt x="0" y="147"/>
                    <a:pt x="0" y="147"/>
                  </a:cubicBezTo>
                  <a:cubicBezTo>
                    <a:pt x="0" y="148"/>
                    <a:pt x="0" y="150"/>
                    <a:pt x="0" y="151"/>
                  </a:cubicBezTo>
                  <a:cubicBezTo>
                    <a:pt x="0" y="152"/>
                    <a:pt x="0" y="153"/>
                    <a:pt x="0" y="155"/>
                  </a:cubicBezTo>
                  <a:cubicBezTo>
                    <a:pt x="0" y="155"/>
                    <a:pt x="0" y="155"/>
                    <a:pt x="0" y="155"/>
                  </a:cubicBezTo>
                  <a:cubicBezTo>
                    <a:pt x="2" y="156"/>
                    <a:pt x="4" y="156"/>
                    <a:pt x="7" y="157"/>
                  </a:cubicBezTo>
                  <a:cubicBezTo>
                    <a:pt x="9" y="158"/>
                    <a:pt x="12" y="158"/>
                    <a:pt x="14" y="159"/>
                  </a:cubicBezTo>
                  <a:cubicBezTo>
                    <a:pt x="14" y="160"/>
                    <a:pt x="14" y="160"/>
                    <a:pt x="14" y="160"/>
                  </a:cubicBezTo>
                  <a:cubicBezTo>
                    <a:pt x="15" y="160"/>
                    <a:pt x="15" y="160"/>
                    <a:pt x="15" y="160"/>
                  </a:cubicBezTo>
                  <a:cubicBezTo>
                    <a:pt x="15" y="165"/>
                    <a:pt x="15" y="168"/>
                    <a:pt x="16" y="172"/>
                  </a:cubicBezTo>
                  <a:cubicBezTo>
                    <a:pt x="16" y="173"/>
                    <a:pt x="16" y="173"/>
                    <a:pt x="16" y="173"/>
                  </a:cubicBezTo>
                  <a:cubicBezTo>
                    <a:pt x="15" y="173"/>
                    <a:pt x="15" y="173"/>
                    <a:pt x="15" y="173"/>
                  </a:cubicBezTo>
                  <a:cubicBezTo>
                    <a:pt x="13" y="174"/>
                    <a:pt x="11" y="176"/>
                    <a:pt x="9" y="177"/>
                  </a:cubicBezTo>
                  <a:cubicBezTo>
                    <a:pt x="7" y="178"/>
                    <a:pt x="5" y="179"/>
                    <a:pt x="3" y="181"/>
                  </a:cubicBezTo>
                  <a:cubicBezTo>
                    <a:pt x="3" y="183"/>
                    <a:pt x="4" y="186"/>
                    <a:pt x="4" y="188"/>
                  </a:cubicBezTo>
                  <a:cubicBezTo>
                    <a:pt x="7" y="189"/>
                    <a:pt x="9" y="189"/>
                    <a:pt x="12" y="189"/>
                  </a:cubicBezTo>
                  <a:cubicBezTo>
                    <a:pt x="14" y="189"/>
                    <a:pt x="17" y="189"/>
                    <a:pt x="19" y="190"/>
                  </a:cubicBezTo>
                  <a:cubicBezTo>
                    <a:pt x="20" y="190"/>
                    <a:pt x="20" y="190"/>
                    <a:pt x="20" y="190"/>
                  </a:cubicBezTo>
                  <a:cubicBezTo>
                    <a:pt x="20" y="190"/>
                    <a:pt x="20" y="190"/>
                    <a:pt x="20" y="190"/>
                  </a:cubicBezTo>
                  <a:cubicBezTo>
                    <a:pt x="21" y="194"/>
                    <a:pt x="22" y="198"/>
                    <a:pt x="24" y="201"/>
                  </a:cubicBezTo>
                  <a:cubicBezTo>
                    <a:pt x="24" y="202"/>
                    <a:pt x="24" y="202"/>
                    <a:pt x="24" y="202"/>
                  </a:cubicBezTo>
                  <a:cubicBezTo>
                    <a:pt x="24" y="203"/>
                    <a:pt x="24" y="203"/>
                    <a:pt x="24" y="203"/>
                  </a:cubicBezTo>
                  <a:cubicBezTo>
                    <a:pt x="22" y="204"/>
                    <a:pt x="20" y="206"/>
                    <a:pt x="18" y="208"/>
                  </a:cubicBezTo>
                  <a:cubicBezTo>
                    <a:pt x="16" y="210"/>
                    <a:pt x="15" y="211"/>
                    <a:pt x="13" y="213"/>
                  </a:cubicBezTo>
                  <a:cubicBezTo>
                    <a:pt x="14" y="215"/>
                    <a:pt x="15" y="218"/>
                    <a:pt x="17" y="220"/>
                  </a:cubicBezTo>
                  <a:cubicBezTo>
                    <a:pt x="19" y="220"/>
                    <a:pt x="21" y="219"/>
                    <a:pt x="24" y="219"/>
                  </a:cubicBezTo>
                  <a:cubicBezTo>
                    <a:pt x="26" y="219"/>
                    <a:pt x="29" y="218"/>
                    <a:pt x="31" y="218"/>
                  </a:cubicBezTo>
                  <a:cubicBezTo>
                    <a:pt x="32" y="218"/>
                    <a:pt x="32" y="218"/>
                    <a:pt x="32" y="218"/>
                  </a:cubicBezTo>
                  <a:cubicBezTo>
                    <a:pt x="32" y="219"/>
                    <a:pt x="32" y="219"/>
                    <a:pt x="32" y="219"/>
                  </a:cubicBezTo>
                  <a:cubicBezTo>
                    <a:pt x="34" y="222"/>
                    <a:pt x="36" y="225"/>
                    <a:pt x="38" y="228"/>
                  </a:cubicBezTo>
                  <a:cubicBezTo>
                    <a:pt x="39" y="229"/>
                    <a:pt x="39" y="229"/>
                    <a:pt x="39" y="229"/>
                  </a:cubicBezTo>
                  <a:cubicBezTo>
                    <a:pt x="38" y="230"/>
                    <a:pt x="38" y="230"/>
                    <a:pt x="38" y="230"/>
                  </a:cubicBezTo>
                  <a:cubicBezTo>
                    <a:pt x="37" y="232"/>
                    <a:pt x="36" y="234"/>
                    <a:pt x="34" y="236"/>
                  </a:cubicBezTo>
                  <a:cubicBezTo>
                    <a:pt x="33" y="238"/>
                    <a:pt x="32" y="240"/>
                    <a:pt x="30" y="242"/>
                  </a:cubicBezTo>
                  <a:cubicBezTo>
                    <a:pt x="32" y="244"/>
                    <a:pt x="33" y="246"/>
                    <a:pt x="35" y="248"/>
                  </a:cubicBezTo>
                  <a:cubicBezTo>
                    <a:pt x="37" y="247"/>
                    <a:pt x="40" y="246"/>
                    <a:pt x="42" y="246"/>
                  </a:cubicBezTo>
                  <a:cubicBezTo>
                    <a:pt x="44" y="245"/>
                    <a:pt x="47" y="244"/>
                    <a:pt x="49" y="243"/>
                  </a:cubicBezTo>
                  <a:cubicBezTo>
                    <a:pt x="50" y="243"/>
                    <a:pt x="50" y="243"/>
                    <a:pt x="50" y="243"/>
                  </a:cubicBezTo>
                  <a:cubicBezTo>
                    <a:pt x="50" y="243"/>
                    <a:pt x="50" y="243"/>
                    <a:pt x="50" y="243"/>
                  </a:cubicBezTo>
                  <a:cubicBezTo>
                    <a:pt x="53" y="246"/>
                    <a:pt x="56" y="249"/>
                    <a:pt x="58" y="251"/>
                  </a:cubicBezTo>
                  <a:cubicBezTo>
                    <a:pt x="59" y="252"/>
                    <a:pt x="59" y="252"/>
                    <a:pt x="59" y="252"/>
                  </a:cubicBezTo>
                  <a:cubicBezTo>
                    <a:pt x="59" y="253"/>
                    <a:pt x="59" y="253"/>
                    <a:pt x="59" y="253"/>
                  </a:cubicBezTo>
                  <a:cubicBezTo>
                    <a:pt x="58" y="255"/>
                    <a:pt x="57" y="257"/>
                    <a:pt x="56" y="260"/>
                  </a:cubicBezTo>
                  <a:cubicBezTo>
                    <a:pt x="55" y="262"/>
                    <a:pt x="54" y="264"/>
                    <a:pt x="54" y="266"/>
                  </a:cubicBezTo>
                  <a:cubicBezTo>
                    <a:pt x="56" y="268"/>
                    <a:pt x="58" y="270"/>
                    <a:pt x="60" y="271"/>
                  </a:cubicBezTo>
                  <a:cubicBezTo>
                    <a:pt x="62" y="270"/>
                    <a:pt x="64" y="269"/>
                    <a:pt x="66" y="267"/>
                  </a:cubicBezTo>
                  <a:cubicBezTo>
                    <a:pt x="68" y="266"/>
                    <a:pt x="70" y="265"/>
                    <a:pt x="72" y="263"/>
                  </a:cubicBezTo>
                  <a:cubicBezTo>
                    <a:pt x="73" y="263"/>
                    <a:pt x="73" y="263"/>
                    <a:pt x="73" y="263"/>
                  </a:cubicBezTo>
                  <a:cubicBezTo>
                    <a:pt x="73" y="263"/>
                    <a:pt x="73" y="263"/>
                    <a:pt x="73" y="263"/>
                  </a:cubicBezTo>
                  <a:cubicBezTo>
                    <a:pt x="76" y="266"/>
                    <a:pt x="80" y="268"/>
                    <a:pt x="83" y="270"/>
                  </a:cubicBezTo>
                  <a:cubicBezTo>
                    <a:pt x="84" y="270"/>
                    <a:pt x="84" y="270"/>
                    <a:pt x="84" y="270"/>
                  </a:cubicBezTo>
                  <a:cubicBezTo>
                    <a:pt x="84" y="271"/>
                    <a:pt x="84" y="271"/>
                    <a:pt x="84" y="271"/>
                  </a:cubicBezTo>
                  <a:cubicBezTo>
                    <a:pt x="83" y="273"/>
                    <a:pt x="83" y="276"/>
                    <a:pt x="83" y="278"/>
                  </a:cubicBezTo>
                  <a:cubicBezTo>
                    <a:pt x="82" y="280"/>
                    <a:pt x="82" y="283"/>
                    <a:pt x="82" y="285"/>
                  </a:cubicBezTo>
                  <a:cubicBezTo>
                    <a:pt x="84" y="286"/>
                    <a:pt x="86" y="287"/>
                    <a:pt x="89" y="289"/>
                  </a:cubicBezTo>
                  <a:cubicBezTo>
                    <a:pt x="90" y="287"/>
                    <a:pt x="92" y="285"/>
                    <a:pt x="94" y="283"/>
                  </a:cubicBezTo>
                  <a:cubicBezTo>
                    <a:pt x="96" y="282"/>
                    <a:pt x="97" y="280"/>
                    <a:pt x="99" y="278"/>
                  </a:cubicBezTo>
                  <a:cubicBezTo>
                    <a:pt x="100" y="278"/>
                    <a:pt x="100" y="278"/>
                    <a:pt x="100" y="278"/>
                  </a:cubicBezTo>
                  <a:cubicBezTo>
                    <a:pt x="100" y="278"/>
                    <a:pt x="100" y="278"/>
                    <a:pt x="100" y="278"/>
                  </a:cubicBezTo>
                  <a:cubicBezTo>
                    <a:pt x="104" y="279"/>
                    <a:pt x="108" y="281"/>
                    <a:pt x="111" y="282"/>
                  </a:cubicBezTo>
                  <a:cubicBezTo>
                    <a:pt x="112" y="282"/>
                    <a:pt x="112" y="282"/>
                    <a:pt x="112" y="282"/>
                  </a:cubicBezTo>
                  <a:cubicBezTo>
                    <a:pt x="112" y="283"/>
                    <a:pt x="112" y="283"/>
                    <a:pt x="112" y="283"/>
                  </a:cubicBezTo>
                  <a:cubicBezTo>
                    <a:pt x="112" y="285"/>
                    <a:pt x="113" y="288"/>
                    <a:pt x="113" y="290"/>
                  </a:cubicBezTo>
                  <a:cubicBezTo>
                    <a:pt x="113" y="292"/>
                    <a:pt x="113" y="295"/>
                    <a:pt x="113" y="297"/>
                  </a:cubicBezTo>
                  <a:cubicBezTo>
                    <a:pt x="116" y="298"/>
                    <a:pt x="118" y="298"/>
                    <a:pt x="121" y="299"/>
                  </a:cubicBezTo>
                  <a:cubicBezTo>
                    <a:pt x="122" y="297"/>
                    <a:pt x="124" y="295"/>
                    <a:pt x="125" y="293"/>
                  </a:cubicBezTo>
                  <a:cubicBezTo>
                    <a:pt x="126" y="291"/>
                    <a:pt x="127" y="288"/>
                    <a:pt x="129" y="287"/>
                  </a:cubicBezTo>
                  <a:cubicBezTo>
                    <a:pt x="129" y="286"/>
                    <a:pt x="129" y="286"/>
                    <a:pt x="129" y="286"/>
                  </a:cubicBezTo>
                  <a:cubicBezTo>
                    <a:pt x="130" y="286"/>
                    <a:pt x="130" y="286"/>
                    <a:pt x="130" y="286"/>
                  </a:cubicBezTo>
                  <a:cubicBezTo>
                    <a:pt x="133" y="286"/>
                    <a:pt x="137" y="287"/>
                    <a:pt x="141" y="287"/>
                  </a:cubicBezTo>
                  <a:cubicBezTo>
                    <a:pt x="142" y="287"/>
                    <a:pt x="142" y="287"/>
                    <a:pt x="142" y="287"/>
                  </a:cubicBezTo>
                  <a:cubicBezTo>
                    <a:pt x="142" y="288"/>
                    <a:pt x="142" y="288"/>
                    <a:pt x="142" y="288"/>
                  </a:cubicBezTo>
                  <a:cubicBezTo>
                    <a:pt x="143" y="290"/>
                    <a:pt x="144" y="293"/>
                    <a:pt x="145" y="295"/>
                  </a:cubicBezTo>
                  <a:cubicBezTo>
                    <a:pt x="145" y="297"/>
                    <a:pt x="146" y="300"/>
                    <a:pt x="147" y="302"/>
                  </a:cubicBezTo>
                  <a:cubicBezTo>
                    <a:pt x="147" y="302"/>
                    <a:pt x="147" y="302"/>
                    <a:pt x="147" y="302"/>
                  </a:cubicBezTo>
                  <a:cubicBezTo>
                    <a:pt x="150" y="302"/>
                    <a:pt x="152" y="302"/>
                    <a:pt x="155" y="302"/>
                  </a:cubicBezTo>
                  <a:cubicBezTo>
                    <a:pt x="155" y="302"/>
                    <a:pt x="155" y="302"/>
                    <a:pt x="155" y="302"/>
                  </a:cubicBezTo>
                  <a:cubicBezTo>
                    <a:pt x="156" y="300"/>
                    <a:pt x="156" y="297"/>
                    <a:pt x="157" y="295"/>
                  </a:cubicBezTo>
                  <a:cubicBezTo>
                    <a:pt x="158" y="293"/>
                    <a:pt x="159" y="290"/>
                    <a:pt x="159" y="288"/>
                  </a:cubicBezTo>
                  <a:cubicBezTo>
                    <a:pt x="160" y="287"/>
                    <a:pt x="160" y="287"/>
                    <a:pt x="160" y="287"/>
                  </a:cubicBezTo>
                  <a:cubicBezTo>
                    <a:pt x="161" y="287"/>
                    <a:pt x="161" y="287"/>
                    <a:pt x="161" y="287"/>
                  </a:cubicBezTo>
                  <a:cubicBezTo>
                    <a:pt x="165" y="287"/>
                    <a:pt x="168" y="286"/>
                    <a:pt x="172" y="286"/>
                  </a:cubicBezTo>
                  <a:cubicBezTo>
                    <a:pt x="173" y="286"/>
                    <a:pt x="173" y="286"/>
                    <a:pt x="173" y="286"/>
                  </a:cubicBezTo>
                  <a:cubicBezTo>
                    <a:pt x="173" y="287"/>
                    <a:pt x="173" y="287"/>
                    <a:pt x="173" y="287"/>
                  </a:cubicBezTo>
                  <a:cubicBezTo>
                    <a:pt x="175" y="288"/>
                    <a:pt x="176" y="291"/>
                    <a:pt x="177" y="293"/>
                  </a:cubicBezTo>
                  <a:cubicBezTo>
                    <a:pt x="178" y="295"/>
                    <a:pt x="180" y="297"/>
                    <a:pt x="181" y="299"/>
                  </a:cubicBezTo>
                  <a:cubicBezTo>
                    <a:pt x="183" y="298"/>
                    <a:pt x="186" y="298"/>
                    <a:pt x="188" y="297"/>
                  </a:cubicBezTo>
                  <a:cubicBezTo>
                    <a:pt x="189" y="295"/>
                    <a:pt x="189" y="292"/>
                    <a:pt x="189" y="290"/>
                  </a:cubicBezTo>
                  <a:cubicBezTo>
                    <a:pt x="189" y="288"/>
                    <a:pt x="189" y="285"/>
                    <a:pt x="190" y="283"/>
                  </a:cubicBezTo>
                  <a:cubicBezTo>
                    <a:pt x="190" y="282"/>
                    <a:pt x="190" y="282"/>
                    <a:pt x="190" y="282"/>
                  </a:cubicBezTo>
                  <a:cubicBezTo>
                    <a:pt x="191" y="282"/>
                    <a:pt x="191" y="282"/>
                    <a:pt x="191" y="282"/>
                  </a:cubicBezTo>
                  <a:cubicBezTo>
                    <a:pt x="194" y="281"/>
                    <a:pt x="198" y="279"/>
                    <a:pt x="202" y="278"/>
                  </a:cubicBezTo>
                  <a:cubicBezTo>
                    <a:pt x="202" y="278"/>
                    <a:pt x="202" y="278"/>
                    <a:pt x="202" y="278"/>
                  </a:cubicBezTo>
                  <a:cubicBezTo>
                    <a:pt x="203" y="278"/>
                    <a:pt x="203" y="278"/>
                    <a:pt x="203" y="278"/>
                  </a:cubicBezTo>
                  <a:cubicBezTo>
                    <a:pt x="205" y="280"/>
                    <a:pt x="206" y="282"/>
                    <a:pt x="208" y="283"/>
                  </a:cubicBezTo>
                  <a:cubicBezTo>
                    <a:pt x="210" y="285"/>
                    <a:pt x="211" y="287"/>
                    <a:pt x="213" y="289"/>
                  </a:cubicBezTo>
                  <a:cubicBezTo>
                    <a:pt x="215" y="288"/>
                    <a:pt x="218" y="286"/>
                    <a:pt x="220" y="285"/>
                  </a:cubicBezTo>
                  <a:cubicBezTo>
                    <a:pt x="220" y="283"/>
                    <a:pt x="219" y="280"/>
                    <a:pt x="219" y="278"/>
                  </a:cubicBezTo>
                  <a:cubicBezTo>
                    <a:pt x="219" y="276"/>
                    <a:pt x="218" y="273"/>
                    <a:pt x="218" y="271"/>
                  </a:cubicBezTo>
                  <a:cubicBezTo>
                    <a:pt x="218" y="270"/>
                    <a:pt x="218" y="270"/>
                    <a:pt x="218" y="270"/>
                  </a:cubicBezTo>
                  <a:cubicBezTo>
                    <a:pt x="219" y="270"/>
                    <a:pt x="219" y="270"/>
                    <a:pt x="219" y="270"/>
                  </a:cubicBezTo>
                  <a:cubicBezTo>
                    <a:pt x="222" y="268"/>
                    <a:pt x="225" y="266"/>
                    <a:pt x="228" y="263"/>
                  </a:cubicBezTo>
                  <a:cubicBezTo>
                    <a:pt x="229" y="263"/>
                    <a:pt x="229" y="263"/>
                    <a:pt x="229" y="263"/>
                  </a:cubicBezTo>
                  <a:cubicBezTo>
                    <a:pt x="230" y="263"/>
                    <a:pt x="230" y="263"/>
                    <a:pt x="230" y="263"/>
                  </a:cubicBezTo>
                  <a:cubicBezTo>
                    <a:pt x="232" y="265"/>
                    <a:pt x="234" y="266"/>
                    <a:pt x="236" y="267"/>
                  </a:cubicBezTo>
                  <a:cubicBezTo>
                    <a:pt x="238" y="269"/>
                    <a:pt x="240" y="270"/>
                    <a:pt x="242" y="271"/>
                  </a:cubicBezTo>
                  <a:cubicBezTo>
                    <a:pt x="244" y="270"/>
                    <a:pt x="246" y="268"/>
                    <a:pt x="248" y="266"/>
                  </a:cubicBezTo>
                  <a:cubicBezTo>
                    <a:pt x="247" y="264"/>
                    <a:pt x="247" y="262"/>
                    <a:pt x="246" y="260"/>
                  </a:cubicBezTo>
                  <a:cubicBezTo>
                    <a:pt x="245" y="257"/>
                    <a:pt x="244" y="255"/>
                    <a:pt x="243" y="253"/>
                  </a:cubicBezTo>
                  <a:cubicBezTo>
                    <a:pt x="243" y="252"/>
                    <a:pt x="243" y="252"/>
                    <a:pt x="243" y="252"/>
                  </a:cubicBezTo>
                  <a:cubicBezTo>
                    <a:pt x="243" y="251"/>
                    <a:pt x="243" y="251"/>
                    <a:pt x="243" y="251"/>
                  </a:cubicBezTo>
                  <a:cubicBezTo>
                    <a:pt x="246" y="249"/>
                    <a:pt x="249" y="246"/>
                    <a:pt x="252" y="243"/>
                  </a:cubicBezTo>
                  <a:cubicBezTo>
                    <a:pt x="252" y="243"/>
                    <a:pt x="252" y="243"/>
                    <a:pt x="252" y="243"/>
                  </a:cubicBezTo>
                  <a:cubicBezTo>
                    <a:pt x="253" y="243"/>
                    <a:pt x="253" y="243"/>
                    <a:pt x="253" y="243"/>
                  </a:cubicBezTo>
                  <a:cubicBezTo>
                    <a:pt x="255" y="244"/>
                    <a:pt x="258" y="245"/>
                    <a:pt x="260" y="246"/>
                  </a:cubicBezTo>
                  <a:cubicBezTo>
                    <a:pt x="262" y="246"/>
                    <a:pt x="264" y="247"/>
                    <a:pt x="267" y="248"/>
                  </a:cubicBezTo>
                  <a:cubicBezTo>
                    <a:pt x="268" y="246"/>
                    <a:pt x="270" y="244"/>
                    <a:pt x="271" y="242"/>
                  </a:cubicBezTo>
                  <a:cubicBezTo>
                    <a:pt x="270" y="240"/>
                    <a:pt x="269" y="238"/>
                    <a:pt x="268" y="236"/>
                  </a:cubicBezTo>
                  <a:cubicBezTo>
                    <a:pt x="266" y="234"/>
                    <a:pt x="265" y="232"/>
                    <a:pt x="264" y="230"/>
                  </a:cubicBezTo>
                  <a:cubicBezTo>
                    <a:pt x="263" y="229"/>
                    <a:pt x="263" y="229"/>
                    <a:pt x="263" y="229"/>
                  </a:cubicBezTo>
                  <a:cubicBezTo>
                    <a:pt x="264" y="228"/>
                    <a:pt x="264" y="228"/>
                    <a:pt x="264" y="228"/>
                  </a:cubicBezTo>
                  <a:cubicBezTo>
                    <a:pt x="266" y="225"/>
                    <a:pt x="268" y="222"/>
                    <a:pt x="270" y="219"/>
                  </a:cubicBezTo>
                  <a:cubicBezTo>
                    <a:pt x="270" y="218"/>
                    <a:pt x="270" y="218"/>
                    <a:pt x="270" y="218"/>
                  </a:cubicBezTo>
                  <a:cubicBezTo>
                    <a:pt x="271" y="218"/>
                    <a:pt x="271" y="218"/>
                    <a:pt x="271" y="218"/>
                  </a:cubicBezTo>
                  <a:cubicBezTo>
                    <a:pt x="273" y="218"/>
                    <a:pt x="276" y="219"/>
                    <a:pt x="278" y="219"/>
                  </a:cubicBezTo>
                  <a:cubicBezTo>
                    <a:pt x="281" y="219"/>
                    <a:pt x="283" y="220"/>
                    <a:pt x="285" y="220"/>
                  </a:cubicBezTo>
                  <a:cubicBezTo>
                    <a:pt x="286" y="218"/>
                    <a:pt x="288" y="215"/>
                    <a:pt x="289" y="213"/>
                  </a:cubicBezTo>
                  <a:cubicBezTo>
                    <a:pt x="287" y="211"/>
                    <a:pt x="285" y="210"/>
                    <a:pt x="284" y="208"/>
                  </a:cubicBezTo>
                  <a:cubicBezTo>
                    <a:pt x="282" y="206"/>
                    <a:pt x="280" y="204"/>
                    <a:pt x="278" y="203"/>
                  </a:cubicBezTo>
                  <a:cubicBezTo>
                    <a:pt x="278" y="202"/>
                    <a:pt x="278" y="202"/>
                    <a:pt x="278" y="202"/>
                  </a:cubicBezTo>
                  <a:cubicBezTo>
                    <a:pt x="278" y="201"/>
                    <a:pt x="278" y="201"/>
                    <a:pt x="278" y="201"/>
                  </a:cubicBezTo>
                  <a:cubicBezTo>
                    <a:pt x="279" y="198"/>
                    <a:pt x="281" y="194"/>
                    <a:pt x="282" y="190"/>
                  </a:cubicBezTo>
                  <a:cubicBezTo>
                    <a:pt x="282" y="190"/>
                    <a:pt x="282" y="190"/>
                    <a:pt x="282" y="190"/>
                  </a:cubicBezTo>
                  <a:cubicBezTo>
                    <a:pt x="283" y="190"/>
                    <a:pt x="283" y="190"/>
                    <a:pt x="283" y="190"/>
                  </a:cubicBezTo>
                  <a:cubicBezTo>
                    <a:pt x="285" y="189"/>
                    <a:pt x="288" y="189"/>
                    <a:pt x="290" y="189"/>
                  </a:cubicBezTo>
                  <a:cubicBezTo>
                    <a:pt x="293" y="189"/>
                    <a:pt x="295" y="189"/>
                    <a:pt x="297" y="188"/>
                  </a:cubicBezTo>
                  <a:cubicBezTo>
                    <a:pt x="298" y="186"/>
                    <a:pt x="299" y="183"/>
                    <a:pt x="299" y="181"/>
                  </a:cubicBezTo>
                  <a:cubicBezTo>
                    <a:pt x="297" y="179"/>
                    <a:pt x="295" y="178"/>
                    <a:pt x="293" y="177"/>
                  </a:cubicBezTo>
                  <a:cubicBezTo>
                    <a:pt x="291" y="176"/>
                    <a:pt x="289" y="174"/>
                    <a:pt x="287" y="173"/>
                  </a:cubicBezTo>
                  <a:cubicBezTo>
                    <a:pt x="286" y="173"/>
                    <a:pt x="286" y="173"/>
                    <a:pt x="286" y="173"/>
                  </a:cubicBezTo>
                  <a:cubicBezTo>
                    <a:pt x="286" y="172"/>
                    <a:pt x="286" y="172"/>
                    <a:pt x="286" y="172"/>
                  </a:cubicBezTo>
                  <a:cubicBezTo>
                    <a:pt x="287" y="168"/>
                    <a:pt x="287" y="165"/>
                    <a:pt x="287" y="160"/>
                  </a:cubicBezTo>
                  <a:cubicBezTo>
                    <a:pt x="287" y="160"/>
                    <a:pt x="287" y="160"/>
                    <a:pt x="287" y="160"/>
                  </a:cubicBezTo>
                  <a:cubicBezTo>
                    <a:pt x="288" y="159"/>
                    <a:pt x="288" y="159"/>
                    <a:pt x="288" y="159"/>
                  </a:cubicBezTo>
                  <a:cubicBezTo>
                    <a:pt x="290" y="159"/>
                    <a:pt x="293" y="158"/>
                    <a:pt x="295" y="157"/>
                  </a:cubicBezTo>
                  <a:cubicBezTo>
                    <a:pt x="297" y="156"/>
                    <a:pt x="300" y="156"/>
                    <a:pt x="302" y="155"/>
                  </a:cubicBezTo>
                  <a:cubicBezTo>
                    <a:pt x="302" y="155"/>
                    <a:pt x="302" y="155"/>
                    <a:pt x="302" y="155"/>
                  </a:cubicBezTo>
                  <a:cubicBezTo>
                    <a:pt x="302" y="153"/>
                    <a:pt x="302" y="152"/>
                    <a:pt x="302" y="151"/>
                  </a:cubicBezTo>
                  <a:cubicBezTo>
                    <a:pt x="302" y="149"/>
                    <a:pt x="302" y="148"/>
                    <a:pt x="302" y="147"/>
                  </a:cubicBezTo>
                  <a:close/>
                  <a:moveTo>
                    <a:pt x="159" y="110"/>
                  </a:moveTo>
                  <a:cubicBezTo>
                    <a:pt x="161" y="93"/>
                    <a:pt x="164" y="76"/>
                    <a:pt x="169" y="59"/>
                  </a:cubicBezTo>
                  <a:cubicBezTo>
                    <a:pt x="169" y="58"/>
                    <a:pt x="169" y="58"/>
                    <a:pt x="169" y="58"/>
                  </a:cubicBezTo>
                  <a:cubicBezTo>
                    <a:pt x="170" y="59"/>
                    <a:pt x="170" y="59"/>
                    <a:pt x="170" y="59"/>
                  </a:cubicBezTo>
                  <a:cubicBezTo>
                    <a:pt x="182" y="61"/>
                    <a:pt x="193" y="66"/>
                    <a:pt x="203" y="72"/>
                  </a:cubicBezTo>
                  <a:cubicBezTo>
                    <a:pt x="204" y="73"/>
                    <a:pt x="204" y="73"/>
                    <a:pt x="204" y="73"/>
                  </a:cubicBezTo>
                  <a:cubicBezTo>
                    <a:pt x="203" y="74"/>
                    <a:pt x="203" y="74"/>
                    <a:pt x="203" y="74"/>
                  </a:cubicBezTo>
                  <a:cubicBezTo>
                    <a:pt x="195" y="90"/>
                    <a:pt x="185" y="104"/>
                    <a:pt x="174" y="116"/>
                  </a:cubicBezTo>
                  <a:cubicBezTo>
                    <a:pt x="173" y="117"/>
                    <a:pt x="173" y="117"/>
                    <a:pt x="173" y="117"/>
                  </a:cubicBezTo>
                  <a:cubicBezTo>
                    <a:pt x="172" y="117"/>
                    <a:pt x="172" y="117"/>
                    <a:pt x="172" y="117"/>
                  </a:cubicBezTo>
                  <a:cubicBezTo>
                    <a:pt x="169" y="114"/>
                    <a:pt x="165" y="112"/>
                    <a:pt x="160" y="111"/>
                  </a:cubicBezTo>
                  <a:cubicBezTo>
                    <a:pt x="159" y="111"/>
                    <a:pt x="159" y="111"/>
                    <a:pt x="159" y="111"/>
                  </a:cubicBezTo>
                  <a:lnTo>
                    <a:pt x="159" y="110"/>
                  </a:lnTo>
                  <a:close/>
                  <a:moveTo>
                    <a:pt x="99" y="72"/>
                  </a:moveTo>
                  <a:cubicBezTo>
                    <a:pt x="109" y="65"/>
                    <a:pt x="120" y="61"/>
                    <a:pt x="132" y="58"/>
                  </a:cubicBezTo>
                  <a:cubicBezTo>
                    <a:pt x="133" y="58"/>
                    <a:pt x="133" y="58"/>
                    <a:pt x="133" y="58"/>
                  </a:cubicBezTo>
                  <a:cubicBezTo>
                    <a:pt x="134" y="59"/>
                    <a:pt x="134" y="59"/>
                    <a:pt x="134" y="59"/>
                  </a:cubicBezTo>
                  <a:cubicBezTo>
                    <a:pt x="139" y="76"/>
                    <a:pt x="142" y="93"/>
                    <a:pt x="143" y="110"/>
                  </a:cubicBezTo>
                  <a:cubicBezTo>
                    <a:pt x="143" y="111"/>
                    <a:pt x="143" y="111"/>
                    <a:pt x="143" y="111"/>
                  </a:cubicBezTo>
                  <a:cubicBezTo>
                    <a:pt x="142" y="111"/>
                    <a:pt x="142" y="111"/>
                    <a:pt x="142" y="111"/>
                  </a:cubicBezTo>
                  <a:cubicBezTo>
                    <a:pt x="138" y="112"/>
                    <a:pt x="134" y="114"/>
                    <a:pt x="130" y="116"/>
                  </a:cubicBezTo>
                  <a:cubicBezTo>
                    <a:pt x="129" y="117"/>
                    <a:pt x="129" y="117"/>
                    <a:pt x="129" y="117"/>
                  </a:cubicBezTo>
                  <a:cubicBezTo>
                    <a:pt x="128" y="116"/>
                    <a:pt x="128" y="116"/>
                    <a:pt x="128" y="116"/>
                  </a:cubicBezTo>
                  <a:cubicBezTo>
                    <a:pt x="117" y="103"/>
                    <a:pt x="107" y="89"/>
                    <a:pt x="99" y="74"/>
                  </a:cubicBezTo>
                  <a:cubicBezTo>
                    <a:pt x="98" y="73"/>
                    <a:pt x="98" y="73"/>
                    <a:pt x="98" y="73"/>
                  </a:cubicBezTo>
                  <a:lnTo>
                    <a:pt x="99" y="72"/>
                  </a:lnTo>
                  <a:close/>
                  <a:moveTo>
                    <a:pt x="59" y="132"/>
                  </a:moveTo>
                  <a:cubicBezTo>
                    <a:pt x="61" y="120"/>
                    <a:pt x="66" y="109"/>
                    <a:pt x="72" y="99"/>
                  </a:cubicBezTo>
                  <a:cubicBezTo>
                    <a:pt x="73" y="98"/>
                    <a:pt x="73" y="98"/>
                    <a:pt x="73" y="98"/>
                  </a:cubicBezTo>
                  <a:cubicBezTo>
                    <a:pt x="74" y="98"/>
                    <a:pt x="74" y="98"/>
                    <a:pt x="74" y="98"/>
                  </a:cubicBezTo>
                  <a:cubicBezTo>
                    <a:pt x="90" y="107"/>
                    <a:pt x="104" y="116"/>
                    <a:pt x="116" y="128"/>
                  </a:cubicBezTo>
                  <a:cubicBezTo>
                    <a:pt x="117" y="128"/>
                    <a:pt x="117" y="128"/>
                    <a:pt x="117" y="128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4" y="133"/>
                    <a:pt x="113" y="137"/>
                    <a:pt x="112" y="141"/>
                  </a:cubicBezTo>
                  <a:cubicBezTo>
                    <a:pt x="111" y="143"/>
                    <a:pt x="111" y="143"/>
                    <a:pt x="111" y="143"/>
                  </a:cubicBezTo>
                  <a:cubicBezTo>
                    <a:pt x="110" y="142"/>
                    <a:pt x="110" y="142"/>
                    <a:pt x="110" y="142"/>
                  </a:cubicBezTo>
                  <a:cubicBezTo>
                    <a:pt x="93" y="141"/>
                    <a:pt x="76" y="138"/>
                    <a:pt x="60" y="133"/>
                  </a:cubicBezTo>
                  <a:cubicBezTo>
                    <a:pt x="58" y="133"/>
                    <a:pt x="58" y="133"/>
                    <a:pt x="58" y="133"/>
                  </a:cubicBezTo>
                  <a:lnTo>
                    <a:pt x="59" y="132"/>
                  </a:lnTo>
                  <a:close/>
                  <a:moveTo>
                    <a:pt x="74" y="203"/>
                  </a:moveTo>
                  <a:cubicBezTo>
                    <a:pt x="73" y="203"/>
                    <a:pt x="73" y="203"/>
                    <a:pt x="73" y="203"/>
                  </a:cubicBezTo>
                  <a:cubicBezTo>
                    <a:pt x="72" y="202"/>
                    <a:pt x="72" y="202"/>
                    <a:pt x="72" y="202"/>
                  </a:cubicBezTo>
                  <a:cubicBezTo>
                    <a:pt x="66" y="192"/>
                    <a:pt x="61" y="181"/>
                    <a:pt x="59" y="170"/>
                  </a:cubicBezTo>
                  <a:cubicBezTo>
                    <a:pt x="58" y="168"/>
                    <a:pt x="58" y="168"/>
                    <a:pt x="58" y="168"/>
                  </a:cubicBezTo>
                  <a:cubicBezTo>
                    <a:pt x="60" y="168"/>
                    <a:pt x="60" y="168"/>
                    <a:pt x="60" y="168"/>
                  </a:cubicBezTo>
                  <a:cubicBezTo>
                    <a:pt x="76" y="163"/>
                    <a:pt x="93" y="160"/>
                    <a:pt x="110" y="159"/>
                  </a:cubicBezTo>
                  <a:cubicBezTo>
                    <a:pt x="111" y="159"/>
                    <a:pt x="111" y="159"/>
                    <a:pt x="111" y="159"/>
                  </a:cubicBezTo>
                  <a:cubicBezTo>
                    <a:pt x="111" y="160"/>
                    <a:pt x="111" y="160"/>
                    <a:pt x="111" y="160"/>
                  </a:cubicBezTo>
                  <a:cubicBezTo>
                    <a:pt x="112" y="164"/>
                    <a:pt x="114" y="168"/>
                    <a:pt x="116" y="172"/>
                  </a:cubicBezTo>
                  <a:cubicBezTo>
                    <a:pt x="117" y="173"/>
                    <a:pt x="117" y="173"/>
                    <a:pt x="117" y="173"/>
                  </a:cubicBezTo>
                  <a:cubicBezTo>
                    <a:pt x="116" y="174"/>
                    <a:pt x="116" y="174"/>
                    <a:pt x="116" y="174"/>
                  </a:cubicBezTo>
                  <a:cubicBezTo>
                    <a:pt x="103" y="185"/>
                    <a:pt x="89" y="194"/>
                    <a:pt x="74" y="203"/>
                  </a:cubicBezTo>
                  <a:close/>
                  <a:moveTo>
                    <a:pt x="143" y="191"/>
                  </a:moveTo>
                  <a:cubicBezTo>
                    <a:pt x="141" y="208"/>
                    <a:pt x="138" y="225"/>
                    <a:pt x="133" y="242"/>
                  </a:cubicBezTo>
                  <a:cubicBezTo>
                    <a:pt x="133" y="243"/>
                    <a:pt x="133" y="243"/>
                    <a:pt x="133" y="243"/>
                  </a:cubicBezTo>
                  <a:cubicBezTo>
                    <a:pt x="132" y="243"/>
                    <a:pt x="132" y="243"/>
                    <a:pt x="132" y="243"/>
                  </a:cubicBezTo>
                  <a:cubicBezTo>
                    <a:pt x="120" y="241"/>
                    <a:pt x="109" y="236"/>
                    <a:pt x="99" y="229"/>
                  </a:cubicBezTo>
                  <a:cubicBezTo>
                    <a:pt x="98" y="229"/>
                    <a:pt x="98" y="229"/>
                    <a:pt x="98" y="229"/>
                  </a:cubicBezTo>
                  <a:cubicBezTo>
                    <a:pt x="98" y="228"/>
                    <a:pt x="98" y="228"/>
                    <a:pt x="98" y="228"/>
                  </a:cubicBezTo>
                  <a:cubicBezTo>
                    <a:pt x="107" y="212"/>
                    <a:pt x="117" y="198"/>
                    <a:pt x="128" y="185"/>
                  </a:cubicBezTo>
                  <a:cubicBezTo>
                    <a:pt x="128" y="184"/>
                    <a:pt x="128" y="184"/>
                    <a:pt x="128" y="184"/>
                  </a:cubicBezTo>
                  <a:cubicBezTo>
                    <a:pt x="129" y="185"/>
                    <a:pt x="129" y="185"/>
                    <a:pt x="129" y="185"/>
                  </a:cubicBezTo>
                  <a:cubicBezTo>
                    <a:pt x="133" y="187"/>
                    <a:pt x="137" y="189"/>
                    <a:pt x="142" y="190"/>
                  </a:cubicBezTo>
                  <a:cubicBezTo>
                    <a:pt x="143" y="190"/>
                    <a:pt x="143" y="190"/>
                    <a:pt x="143" y="190"/>
                  </a:cubicBezTo>
                  <a:lnTo>
                    <a:pt x="143" y="191"/>
                  </a:lnTo>
                  <a:close/>
                  <a:moveTo>
                    <a:pt x="151" y="180"/>
                  </a:moveTo>
                  <a:cubicBezTo>
                    <a:pt x="143" y="180"/>
                    <a:pt x="136" y="177"/>
                    <a:pt x="130" y="171"/>
                  </a:cubicBezTo>
                  <a:cubicBezTo>
                    <a:pt x="125" y="166"/>
                    <a:pt x="122" y="159"/>
                    <a:pt x="122" y="151"/>
                  </a:cubicBezTo>
                  <a:cubicBezTo>
                    <a:pt x="122" y="143"/>
                    <a:pt x="125" y="136"/>
                    <a:pt x="130" y="130"/>
                  </a:cubicBezTo>
                  <a:cubicBezTo>
                    <a:pt x="136" y="125"/>
                    <a:pt x="143" y="122"/>
                    <a:pt x="151" y="122"/>
                  </a:cubicBezTo>
                  <a:cubicBezTo>
                    <a:pt x="159" y="122"/>
                    <a:pt x="166" y="125"/>
                    <a:pt x="172" y="130"/>
                  </a:cubicBezTo>
                  <a:cubicBezTo>
                    <a:pt x="183" y="142"/>
                    <a:pt x="183" y="160"/>
                    <a:pt x="172" y="171"/>
                  </a:cubicBezTo>
                  <a:cubicBezTo>
                    <a:pt x="166" y="177"/>
                    <a:pt x="159" y="180"/>
                    <a:pt x="151" y="180"/>
                  </a:cubicBezTo>
                  <a:close/>
                  <a:moveTo>
                    <a:pt x="203" y="229"/>
                  </a:moveTo>
                  <a:cubicBezTo>
                    <a:pt x="192" y="236"/>
                    <a:pt x="181" y="241"/>
                    <a:pt x="170" y="243"/>
                  </a:cubicBezTo>
                  <a:cubicBezTo>
                    <a:pt x="168" y="243"/>
                    <a:pt x="168" y="243"/>
                    <a:pt x="168" y="243"/>
                  </a:cubicBezTo>
                  <a:cubicBezTo>
                    <a:pt x="168" y="242"/>
                    <a:pt x="168" y="242"/>
                    <a:pt x="168" y="242"/>
                  </a:cubicBezTo>
                  <a:cubicBezTo>
                    <a:pt x="163" y="225"/>
                    <a:pt x="160" y="208"/>
                    <a:pt x="159" y="192"/>
                  </a:cubicBezTo>
                  <a:cubicBezTo>
                    <a:pt x="159" y="190"/>
                    <a:pt x="159" y="190"/>
                    <a:pt x="159" y="190"/>
                  </a:cubicBezTo>
                  <a:cubicBezTo>
                    <a:pt x="160" y="190"/>
                    <a:pt x="160" y="190"/>
                    <a:pt x="160" y="190"/>
                  </a:cubicBezTo>
                  <a:cubicBezTo>
                    <a:pt x="164" y="189"/>
                    <a:pt x="168" y="188"/>
                    <a:pt x="172" y="185"/>
                  </a:cubicBezTo>
                  <a:cubicBezTo>
                    <a:pt x="173" y="185"/>
                    <a:pt x="173" y="185"/>
                    <a:pt x="173" y="185"/>
                  </a:cubicBezTo>
                  <a:cubicBezTo>
                    <a:pt x="174" y="185"/>
                    <a:pt x="174" y="185"/>
                    <a:pt x="174" y="185"/>
                  </a:cubicBezTo>
                  <a:cubicBezTo>
                    <a:pt x="185" y="199"/>
                    <a:pt x="195" y="213"/>
                    <a:pt x="203" y="228"/>
                  </a:cubicBezTo>
                  <a:cubicBezTo>
                    <a:pt x="204" y="229"/>
                    <a:pt x="204" y="229"/>
                    <a:pt x="204" y="229"/>
                  </a:cubicBezTo>
                  <a:lnTo>
                    <a:pt x="203" y="229"/>
                  </a:lnTo>
                  <a:close/>
                  <a:moveTo>
                    <a:pt x="243" y="170"/>
                  </a:moveTo>
                  <a:cubicBezTo>
                    <a:pt x="241" y="182"/>
                    <a:pt x="236" y="193"/>
                    <a:pt x="229" y="203"/>
                  </a:cubicBezTo>
                  <a:cubicBezTo>
                    <a:pt x="229" y="204"/>
                    <a:pt x="229" y="204"/>
                    <a:pt x="229" y="204"/>
                  </a:cubicBezTo>
                  <a:cubicBezTo>
                    <a:pt x="228" y="203"/>
                    <a:pt x="228" y="203"/>
                    <a:pt x="228" y="203"/>
                  </a:cubicBezTo>
                  <a:cubicBezTo>
                    <a:pt x="212" y="195"/>
                    <a:pt x="198" y="185"/>
                    <a:pt x="185" y="174"/>
                  </a:cubicBezTo>
                  <a:cubicBezTo>
                    <a:pt x="185" y="173"/>
                    <a:pt x="185" y="173"/>
                    <a:pt x="185" y="173"/>
                  </a:cubicBezTo>
                  <a:cubicBezTo>
                    <a:pt x="185" y="172"/>
                    <a:pt x="185" y="172"/>
                    <a:pt x="185" y="172"/>
                  </a:cubicBezTo>
                  <a:cubicBezTo>
                    <a:pt x="188" y="169"/>
                    <a:pt x="189" y="164"/>
                    <a:pt x="190" y="160"/>
                  </a:cubicBezTo>
                  <a:cubicBezTo>
                    <a:pt x="191" y="159"/>
                    <a:pt x="191" y="159"/>
                    <a:pt x="191" y="159"/>
                  </a:cubicBezTo>
                  <a:cubicBezTo>
                    <a:pt x="192" y="159"/>
                    <a:pt x="192" y="159"/>
                    <a:pt x="192" y="159"/>
                  </a:cubicBezTo>
                  <a:cubicBezTo>
                    <a:pt x="208" y="161"/>
                    <a:pt x="225" y="164"/>
                    <a:pt x="242" y="168"/>
                  </a:cubicBezTo>
                  <a:cubicBezTo>
                    <a:pt x="243" y="169"/>
                    <a:pt x="243" y="169"/>
                    <a:pt x="243" y="169"/>
                  </a:cubicBezTo>
                  <a:lnTo>
                    <a:pt x="243" y="170"/>
                  </a:lnTo>
                  <a:close/>
                  <a:moveTo>
                    <a:pt x="242" y="134"/>
                  </a:moveTo>
                  <a:cubicBezTo>
                    <a:pt x="225" y="139"/>
                    <a:pt x="208" y="142"/>
                    <a:pt x="192" y="143"/>
                  </a:cubicBezTo>
                  <a:cubicBezTo>
                    <a:pt x="191" y="143"/>
                    <a:pt x="191" y="143"/>
                    <a:pt x="191" y="143"/>
                  </a:cubicBezTo>
                  <a:cubicBezTo>
                    <a:pt x="190" y="142"/>
                    <a:pt x="190" y="142"/>
                    <a:pt x="190" y="142"/>
                  </a:cubicBezTo>
                  <a:cubicBezTo>
                    <a:pt x="189" y="137"/>
                    <a:pt x="188" y="133"/>
                    <a:pt x="185" y="130"/>
                  </a:cubicBezTo>
                  <a:cubicBezTo>
                    <a:pt x="185" y="129"/>
                    <a:pt x="185" y="129"/>
                    <a:pt x="185" y="129"/>
                  </a:cubicBezTo>
                  <a:cubicBezTo>
                    <a:pt x="186" y="128"/>
                    <a:pt x="186" y="128"/>
                    <a:pt x="186" y="128"/>
                  </a:cubicBezTo>
                  <a:cubicBezTo>
                    <a:pt x="199" y="117"/>
                    <a:pt x="213" y="107"/>
                    <a:pt x="228" y="99"/>
                  </a:cubicBezTo>
                  <a:cubicBezTo>
                    <a:pt x="229" y="98"/>
                    <a:pt x="229" y="98"/>
                    <a:pt x="229" y="98"/>
                  </a:cubicBezTo>
                  <a:cubicBezTo>
                    <a:pt x="230" y="99"/>
                    <a:pt x="230" y="99"/>
                    <a:pt x="230" y="99"/>
                  </a:cubicBezTo>
                  <a:cubicBezTo>
                    <a:pt x="236" y="109"/>
                    <a:pt x="241" y="120"/>
                    <a:pt x="243" y="132"/>
                  </a:cubicBezTo>
                  <a:cubicBezTo>
                    <a:pt x="243" y="133"/>
                    <a:pt x="243" y="133"/>
                    <a:pt x="243" y="133"/>
                  </a:cubicBezTo>
                  <a:lnTo>
                    <a:pt x="242" y="134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77" name="Group 76"/>
          <p:cNvGrpSpPr/>
          <p:nvPr/>
        </p:nvGrpSpPr>
        <p:grpSpPr>
          <a:xfrm>
            <a:off x="15905149" y="9141177"/>
            <a:ext cx="4789664" cy="1538883"/>
            <a:chOff x="14190224" y="3062525"/>
            <a:chExt cx="4789664" cy="1538883"/>
          </a:xfrm>
        </p:grpSpPr>
        <p:grpSp>
          <p:nvGrpSpPr>
            <p:cNvPr id="78" name="Group 77"/>
            <p:cNvGrpSpPr/>
            <p:nvPr/>
          </p:nvGrpSpPr>
          <p:grpSpPr>
            <a:xfrm>
              <a:off x="15095276" y="3062525"/>
              <a:ext cx="3884612" cy="1538883"/>
              <a:chOff x="3894839" y="10606073"/>
              <a:chExt cx="3884612" cy="1538883"/>
            </a:xfrm>
          </p:grpSpPr>
          <p:sp>
            <p:nvSpPr>
              <p:cNvPr id="80" name="TextBox 79"/>
              <p:cNvSpPr txBox="1"/>
              <p:nvPr/>
            </p:nvSpPr>
            <p:spPr>
              <a:xfrm>
                <a:off x="3894839" y="10606073"/>
                <a:ext cx="3884612" cy="52322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fa-IR" sz="2800" b="1" dirty="0">
                    <a:solidFill>
                      <a:schemeClr val="accent1">
                        <a:lumMod val="50000"/>
                      </a:schemeClr>
                    </a:solidFill>
                    <a:effectLst>
                      <a:glow>
                        <a:srgbClr val="FF3399">
                          <a:alpha val="24000"/>
                        </a:srgbClr>
                      </a:glow>
                    </a:effectLst>
                    <a:latin typeface="Shabnam" panose="020B0603030804020204" pitchFamily="34" charset="-78"/>
                    <a:cs typeface="Shabnam" panose="020B0603030804020204" pitchFamily="34" charset="-78"/>
                  </a:rPr>
                  <a:t>تیتر عنوان را بنویسید</a:t>
                </a:r>
                <a:endParaRPr lang="en-US" sz="2800" b="1" dirty="0">
                  <a:solidFill>
                    <a:schemeClr val="accent1">
                      <a:lumMod val="50000"/>
                    </a:schemeClr>
                  </a:solidFill>
                  <a:effectLst>
                    <a:glow>
                      <a:srgbClr val="FF3399">
                        <a:alpha val="24000"/>
                      </a:srgbClr>
                    </a:glow>
                  </a:effectLst>
                  <a:latin typeface="Shabnam" panose="020B0603030804020204" pitchFamily="34" charset="-78"/>
                  <a:cs typeface="Shabnam" panose="020B0603030804020204" pitchFamily="34" charset="-78"/>
                </a:endParaRPr>
              </a:p>
            </p:txBody>
          </p:sp>
          <p:sp>
            <p:nvSpPr>
              <p:cNvPr id="81" name="TextBox 80"/>
              <p:cNvSpPr txBox="1"/>
              <p:nvPr/>
            </p:nvSpPr>
            <p:spPr>
              <a:xfrm>
                <a:off x="3894839" y="11129293"/>
                <a:ext cx="3727337" cy="101566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 rtl="1">
                  <a:lnSpc>
                    <a:spcPct val="150000"/>
                  </a:lnSpc>
                </a:pPr>
                <a:r>
                  <a:rPr lang="fa-IR" sz="2000" dirty="0">
                    <a:solidFill>
                      <a:srgbClr val="16191F"/>
                    </a:solidFill>
                    <a:latin typeface="Vazir" panose="020B0603030804020204" pitchFamily="34" charset="-78"/>
                    <a:cs typeface="Vazir" panose="020B0603030804020204" pitchFamily="34" charset="-78"/>
                  </a:rPr>
                  <a:t>فروشگاه مینارو ارائه دهنده انواع فایل های کاربردی</a:t>
                </a:r>
                <a:endParaRPr lang="en-US" sz="1800" b="1" dirty="0">
                  <a:solidFill>
                    <a:schemeClr val="bg1">
                      <a:lumMod val="65000"/>
                    </a:schemeClr>
                  </a:solidFill>
                  <a:effectLst>
                    <a:glow>
                      <a:srgbClr val="FF3399">
                        <a:alpha val="24000"/>
                      </a:srgbClr>
                    </a:glow>
                  </a:effectLst>
                  <a:latin typeface="Lato" panose="020F0502020204030203" pitchFamily="34" charset="0"/>
                </a:endParaRPr>
              </a:p>
            </p:txBody>
          </p:sp>
        </p:grpSp>
        <p:sp>
          <p:nvSpPr>
            <p:cNvPr id="79" name="Freeform 78"/>
            <p:cNvSpPr>
              <a:spLocks noEditPoints="1"/>
            </p:cNvSpPr>
            <p:nvPr/>
          </p:nvSpPr>
          <p:spPr bwMode="auto">
            <a:xfrm>
              <a:off x="14190224" y="3119675"/>
              <a:ext cx="702444" cy="701581"/>
            </a:xfrm>
            <a:custGeom>
              <a:avLst/>
              <a:gdLst>
                <a:gd name="T0" fmla="*/ 286 w 302"/>
                <a:gd name="T1" fmla="*/ 129 h 302"/>
                <a:gd name="T2" fmla="*/ 282 w 302"/>
                <a:gd name="T3" fmla="*/ 112 h 302"/>
                <a:gd name="T4" fmla="*/ 285 w 302"/>
                <a:gd name="T5" fmla="*/ 82 h 302"/>
                <a:gd name="T6" fmla="*/ 264 w 302"/>
                <a:gd name="T7" fmla="*/ 72 h 302"/>
                <a:gd name="T8" fmla="*/ 252 w 302"/>
                <a:gd name="T9" fmla="*/ 58 h 302"/>
                <a:gd name="T10" fmla="*/ 236 w 302"/>
                <a:gd name="T11" fmla="*/ 34 h 302"/>
                <a:gd name="T12" fmla="*/ 219 w 302"/>
                <a:gd name="T13" fmla="*/ 23 h 302"/>
                <a:gd name="T14" fmla="*/ 191 w 302"/>
                <a:gd name="T15" fmla="*/ 20 h 302"/>
                <a:gd name="T16" fmla="*/ 173 w 302"/>
                <a:gd name="T17" fmla="*/ 15 h 302"/>
                <a:gd name="T18" fmla="*/ 155 w 302"/>
                <a:gd name="T19" fmla="*/ 0 h 302"/>
                <a:gd name="T20" fmla="*/ 141 w 302"/>
                <a:gd name="T21" fmla="*/ 14 h 302"/>
                <a:gd name="T22" fmla="*/ 113 w 302"/>
                <a:gd name="T23" fmla="*/ 12 h 302"/>
                <a:gd name="T24" fmla="*/ 94 w 302"/>
                <a:gd name="T25" fmla="*/ 18 h 302"/>
                <a:gd name="T26" fmla="*/ 73 w 302"/>
                <a:gd name="T27" fmla="*/ 38 h 302"/>
                <a:gd name="T28" fmla="*/ 59 w 302"/>
                <a:gd name="T29" fmla="*/ 49 h 302"/>
                <a:gd name="T30" fmla="*/ 35 w 302"/>
                <a:gd name="T31" fmla="*/ 54 h 302"/>
                <a:gd name="T32" fmla="*/ 32 w 302"/>
                <a:gd name="T33" fmla="*/ 84 h 302"/>
                <a:gd name="T34" fmla="*/ 24 w 302"/>
                <a:gd name="T35" fmla="*/ 99 h 302"/>
                <a:gd name="T36" fmla="*/ 3 w 302"/>
                <a:gd name="T37" fmla="*/ 121 h 302"/>
                <a:gd name="T38" fmla="*/ 14 w 302"/>
                <a:gd name="T39" fmla="*/ 142 h 302"/>
                <a:gd name="T40" fmla="*/ 7 w 302"/>
                <a:gd name="T41" fmla="*/ 157 h 302"/>
                <a:gd name="T42" fmla="*/ 9 w 302"/>
                <a:gd name="T43" fmla="*/ 177 h 302"/>
                <a:gd name="T44" fmla="*/ 24 w 302"/>
                <a:gd name="T45" fmla="*/ 201 h 302"/>
                <a:gd name="T46" fmla="*/ 31 w 302"/>
                <a:gd name="T47" fmla="*/ 218 h 302"/>
                <a:gd name="T48" fmla="*/ 30 w 302"/>
                <a:gd name="T49" fmla="*/ 242 h 302"/>
                <a:gd name="T50" fmla="*/ 59 w 302"/>
                <a:gd name="T51" fmla="*/ 252 h 302"/>
                <a:gd name="T52" fmla="*/ 73 w 302"/>
                <a:gd name="T53" fmla="*/ 263 h 302"/>
                <a:gd name="T54" fmla="*/ 89 w 302"/>
                <a:gd name="T55" fmla="*/ 289 h 302"/>
                <a:gd name="T56" fmla="*/ 112 w 302"/>
                <a:gd name="T57" fmla="*/ 283 h 302"/>
                <a:gd name="T58" fmla="*/ 130 w 302"/>
                <a:gd name="T59" fmla="*/ 286 h 302"/>
                <a:gd name="T60" fmla="*/ 155 w 302"/>
                <a:gd name="T61" fmla="*/ 302 h 302"/>
                <a:gd name="T62" fmla="*/ 173 w 302"/>
                <a:gd name="T63" fmla="*/ 286 h 302"/>
                <a:gd name="T64" fmla="*/ 190 w 302"/>
                <a:gd name="T65" fmla="*/ 282 h 302"/>
                <a:gd name="T66" fmla="*/ 220 w 302"/>
                <a:gd name="T67" fmla="*/ 285 h 302"/>
                <a:gd name="T68" fmla="*/ 230 w 302"/>
                <a:gd name="T69" fmla="*/ 263 h 302"/>
                <a:gd name="T70" fmla="*/ 243 w 302"/>
                <a:gd name="T71" fmla="*/ 251 h 302"/>
                <a:gd name="T72" fmla="*/ 268 w 302"/>
                <a:gd name="T73" fmla="*/ 236 h 302"/>
                <a:gd name="T74" fmla="*/ 278 w 302"/>
                <a:gd name="T75" fmla="*/ 219 h 302"/>
                <a:gd name="T76" fmla="*/ 282 w 302"/>
                <a:gd name="T77" fmla="*/ 190 h 302"/>
                <a:gd name="T78" fmla="*/ 287 w 302"/>
                <a:gd name="T79" fmla="*/ 173 h 302"/>
                <a:gd name="T80" fmla="*/ 302 w 302"/>
                <a:gd name="T81" fmla="*/ 155 h 302"/>
                <a:gd name="T82" fmla="*/ 170 w 302"/>
                <a:gd name="T83" fmla="*/ 59 h 302"/>
                <a:gd name="T84" fmla="*/ 160 w 302"/>
                <a:gd name="T85" fmla="*/ 111 h 302"/>
                <a:gd name="T86" fmla="*/ 143 w 302"/>
                <a:gd name="T87" fmla="*/ 110 h 302"/>
                <a:gd name="T88" fmla="*/ 98 w 302"/>
                <a:gd name="T89" fmla="*/ 73 h 302"/>
                <a:gd name="T90" fmla="*/ 117 w 302"/>
                <a:gd name="T91" fmla="*/ 128 h 302"/>
                <a:gd name="T92" fmla="*/ 59 w 302"/>
                <a:gd name="T93" fmla="*/ 132 h 302"/>
                <a:gd name="T94" fmla="*/ 110 w 302"/>
                <a:gd name="T95" fmla="*/ 159 h 302"/>
                <a:gd name="T96" fmla="*/ 143 w 302"/>
                <a:gd name="T97" fmla="*/ 191 h 302"/>
                <a:gd name="T98" fmla="*/ 128 w 302"/>
                <a:gd name="T99" fmla="*/ 185 h 302"/>
                <a:gd name="T100" fmla="*/ 130 w 302"/>
                <a:gd name="T101" fmla="*/ 171 h 302"/>
                <a:gd name="T102" fmla="*/ 203 w 302"/>
                <a:gd name="T103" fmla="*/ 229 h 302"/>
                <a:gd name="T104" fmla="*/ 172 w 302"/>
                <a:gd name="T105" fmla="*/ 185 h 302"/>
                <a:gd name="T106" fmla="*/ 229 w 302"/>
                <a:gd name="T107" fmla="*/ 203 h 302"/>
                <a:gd name="T108" fmla="*/ 191 w 302"/>
                <a:gd name="T109" fmla="*/ 159 h 302"/>
                <a:gd name="T110" fmla="*/ 191 w 302"/>
                <a:gd name="T111" fmla="*/ 143 h 302"/>
                <a:gd name="T112" fmla="*/ 230 w 302"/>
                <a:gd name="T113" fmla="*/ 99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02" h="302">
                  <a:moveTo>
                    <a:pt x="302" y="147"/>
                  </a:moveTo>
                  <a:cubicBezTo>
                    <a:pt x="300" y="146"/>
                    <a:pt x="297" y="145"/>
                    <a:pt x="295" y="145"/>
                  </a:cubicBezTo>
                  <a:cubicBezTo>
                    <a:pt x="293" y="144"/>
                    <a:pt x="290" y="143"/>
                    <a:pt x="288" y="142"/>
                  </a:cubicBezTo>
                  <a:cubicBezTo>
                    <a:pt x="287" y="142"/>
                    <a:pt x="287" y="142"/>
                    <a:pt x="287" y="142"/>
                  </a:cubicBezTo>
                  <a:cubicBezTo>
                    <a:pt x="287" y="141"/>
                    <a:pt x="287" y="141"/>
                    <a:pt x="287" y="141"/>
                  </a:cubicBezTo>
                  <a:cubicBezTo>
                    <a:pt x="287" y="137"/>
                    <a:pt x="287" y="133"/>
                    <a:pt x="286" y="130"/>
                  </a:cubicBezTo>
                  <a:cubicBezTo>
                    <a:pt x="286" y="129"/>
                    <a:pt x="286" y="129"/>
                    <a:pt x="286" y="129"/>
                  </a:cubicBezTo>
                  <a:cubicBezTo>
                    <a:pt x="287" y="128"/>
                    <a:pt x="287" y="128"/>
                    <a:pt x="287" y="128"/>
                  </a:cubicBezTo>
                  <a:cubicBezTo>
                    <a:pt x="289" y="127"/>
                    <a:pt x="291" y="126"/>
                    <a:pt x="293" y="125"/>
                  </a:cubicBezTo>
                  <a:cubicBezTo>
                    <a:pt x="295" y="123"/>
                    <a:pt x="297" y="122"/>
                    <a:pt x="299" y="121"/>
                  </a:cubicBezTo>
                  <a:cubicBezTo>
                    <a:pt x="299" y="118"/>
                    <a:pt x="298" y="116"/>
                    <a:pt x="297" y="113"/>
                  </a:cubicBezTo>
                  <a:cubicBezTo>
                    <a:pt x="295" y="113"/>
                    <a:pt x="293" y="113"/>
                    <a:pt x="290" y="113"/>
                  </a:cubicBezTo>
                  <a:cubicBezTo>
                    <a:pt x="288" y="112"/>
                    <a:pt x="285" y="112"/>
                    <a:pt x="283" y="112"/>
                  </a:cubicBezTo>
                  <a:cubicBezTo>
                    <a:pt x="282" y="112"/>
                    <a:pt x="282" y="112"/>
                    <a:pt x="282" y="112"/>
                  </a:cubicBezTo>
                  <a:cubicBezTo>
                    <a:pt x="282" y="111"/>
                    <a:pt x="282" y="111"/>
                    <a:pt x="282" y="111"/>
                  </a:cubicBezTo>
                  <a:cubicBezTo>
                    <a:pt x="281" y="108"/>
                    <a:pt x="279" y="104"/>
                    <a:pt x="278" y="100"/>
                  </a:cubicBezTo>
                  <a:cubicBezTo>
                    <a:pt x="278" y="99"/>
                    <a:pt x="278" y="99"/>
                    <a:pt x="278" y="99"/>
                  </a:cubicBezTo>
                  <a:cubicBezTo>
                    <a:pt x="278" y="99"/>
                    <a:pt x="278" y="99"/>
                    <a:pt x="278" y="99"/>
                  </a:cubicBezTo>
                  <a:cubicBezTo>
                    <a:pt x="280" y="97"/>
                    <a:pt x="282" y="95"/>
                    <a:pt x="284" y="94"/>
                  </a:cubicBezTo>
                  <a:cubicBezTo>
                    <a:pt x="285" y="92"/>
                    <a:pt x="287" y="90"/>
                    <a:pt x="289" y="89"/>
                  </a:cubicBezTo>
                  <a:cubicBezTo>
                    <a:pt x="288" y="86"/>
                    <a:pt x="286" y="84"/>
                    <a:pt x="285" y="82"/>
                  </a:cubicBezTo>
                  <a:cubicBezTo>
                    <a:pt x="283" y="82"/>
                    <a:pt x="281" y="82"/>
                    <a:pt x="278" y="83"/>
                  </a:cubicBezTo>
                  <a:cubicBezTo>
                    <a:pt x="276" y="83"/>
                    <a:pt x="273" y="83"/>
                    <a:pt x="271" y="84"/>
                  </a:cubicBezTo>
                  <a:cubicBezTo>
                    <a:pt x="270" y="84"/>
                    <a:pt x="270" y="84"/>
                    <a:pt x="270" y="84"/>
                  </a:cubicBezTo>
                  <a:cubicBezTo>
                    <a:pt x="270" y="83"/>
                    <a:pt x="270" y="83"/>
                    <a:pt x="270" y="83"/>
                  </a:cubicBezTo>
                  <a:cubicBezTo>
                    <a:pt x="268" y="80"/>
                    <a:pt x="266" y="76"/>
                    <a:pt x="264" y="73"/>
                  </a:cubicBezTo>
                  <a:cubicBezTo>
                    <a:pt x="263" y="72"/>
                    <a:pt x="263" y="72"/>
                    <a:pt x="263" y="72"/>
                  </a:cubicBezTo>
                  <a:cubicBezTo>
                    <a:pt x="264" y="72"/>
                    <a:pt x="264" y="72"/>
                    <a:pt x="264" y="72"/>
                  </a:cubicBezTo>
                  <a:cubicBezTo>
                    <a:pt x="265" y="70"/>
                    <a:pt x="266" y="68"/>
                    <a:pt x="268" y="66"/>
                  </a:cubicBezTo>
                  <a:cubicBezTo>
                    <a:pt x="269" y="64"/>
                    <a:pt x="270" y="62"/>
                    <a:pt x="271" y="60"/>
                  </a:cubicBezTo>
                  <a:cubicBezTo>
                    <a:pt x="270" y="58"/>
                    <a:pt x="268" y="56"/>
                    <a:pt x="267" y="54"/>
                  </a:cubicBezTo>
                  <a:cubicBezTo>
                    <a:pt x="264" y="54"/>
                    <a:pt x="262" y="55"/>
                    <a:pt x="260" y="56"/>
                  </a:cubicBezTo>
                  <a:cubicBezTo>
                    <a:pt x="258" y="57"/>
                    <a:pt x="255" y="58"/>
                    <a:pt x="253" y="59"/>
                  </a:cubicBezTo>
                  <a:cubicBezTo>
                    <a:pt x="252" y="59"/>
                    <a:pt x="252" y="59"/>
                    <a:pt x="252" y="59"/>
                  </a:cubicBezTo>
                  <a:cubicBezTo>
                    <a:pt x="252" y="58"/>
                    <a:pt x="252" y="58"/>
                    <a:pt x="252" y="58"/>
                  </a:cubicBezTo>
                  <a:cubicBezTo>
                    <a:pt x="249" y="55"/>
                    <a:pt x="246" y="53"/>
                    <a:pt x="243" y="50"/>
                  </a:cubicBezTo>
                  <a:cubicBezTo>
                    <a:pt x="243" y="49"/>
                    <a:pt x="243" y="49"/>
                    <a:pt x="243" y="49"/>
                  </a:cubicBezTo>
                  <a:cubicBezTo>
                    <a:pt x="243" y="49"/>
                    <a:pt x="243" y="49"/>
                    <a:pt x="243" y="49"/>
                  </a:cubicBezTo>
                  <a:cubicBezTo>
                    <a:pt x="244" y="47"/>
                    <a:pt x="245" y="44"/>
                    <a:pt x="246" y="42"/>
                  </a:cubicBezTo>
                  <a:cubicBezTo>
                    <a:pt x="247" y="40"/>
                    <a:pt x="247" y="37"/>
                    <a:pt x="248" y="35"/>
                  </a:cubicBezTo>
                  <a:cubicBezTo>
                    <a:pt x="246" y="33"/>
                    <a:pt x="244" y="32"/>
                    <a:pt x="242" y="30"/>
                  </a:cubicBezTo>
                  <a:cubicBezTo>
                    <a:pt x="240" y="31"/>
                    <a:pt x="238" y="33"/>
                    <a:pt x="236" y="34"/>
                  </a:cubicBezTo>
                  <a:cubicBezTo>
                    <a:pt x="234" y="36"/>
                    <a:pt x="232" y="37"/>
                    <a:pt x="230" y="38"/>
                  </a:cubicBezTo>
                  <a:cubicBezTo>
                    <a:pt x="229" y="39"/>
                    <a:pt x="229" y="39"/>
                    <a:pt x="229" y="39"/>
                  </a:cubicBezTo>
                  <a:cubicBezTo>
                    <a:pt x="228" y="38"/>
                    <a:pt x="228" y="38"/>
                    <a:pt x="228" y="38"/>
                  </a:cubicBezTo>
                  <a:cubicBezTo>
                    <a:pt x="225" y="36"/>
                    <a:pt x="222" y="34"/>
                    <a:pt x="219" y="32"/>
                  </a:cubicBezTo>
                  <a:cubicBezTo>
                    <a:pt x="218" y="32"/>
                    <a:pt x="218" y="32"/>
                    <a:pt x="218" y="32"/>
                  </a:cubicBezTo>
                  <a:cubicBezTo>
                    <a:pt x="218" y="31"/>
                    <a:pt x="218" y="31"/>
                    <a:pt x="218" y="31"/>
                  </a:cubicBezTo>
                  <a:cubicBezTo>
                    <a:pt x="218" y="28"/>
                    <a:pt x="219" y="26"/>
                    <a:pt x="219" y="23"/>
                  </a:cubicBezTo>
                  <a:cubicBezTo>
                    <a:pt x="219" y="21"/>
                    <a:pt x="220" y="19"/>
                    <a:pt x="220" y="16"/>
                  </a:cubicBezTo>
                  <a:cubicBezTo>
                    <a:pt x="218" y="15"/>
                    <a:pt x="215" y="14"/>
                    <a:pt x="213" y="13"/>
                  </a:cubicBezTo>
                  <a:cubicBezTo>
                    <a:pt x="211" y="15"/>
                    <a:pt x="210" y="16"/>
                    <a:pt x="208" y="18"/>
                  </a:cubicBezTo>
                  <a:cubicBezTo>
                    <a:pt x="206" y="20"/>
                    <a:pt x="205" y="22"/>
                    <a:pt x="203" y="23"/>
                  </a:cubicBezTo>
                  <a:cubicBezTo>
                    <a:pt x="202" y="24"/>
                    <a:pt x="202" y="24"/>
                    <a:pt x="202" y="24"/>
                  </a:cubicBezTo>
                  <a:cubicBezTo>
                    <a:pt x="202" y="24"/>
                    <a:pt x="202" y="24"/>
                    <a:pt x="202" y="24"/>
                  </a:cubicBezTo>
                  <a:cubicBezTo>
                    <a:pt x="198" y="22"/>
                    <a:pt x="194" y="21"/>
                    <a:pt x="191" y="20"/>
                  </a:cubicBezTo>
                  <a:cubicBezTo>
                    <a:pt x="190" y="20"/>
                    <a:pt x="190" y="20"/>
                    <a:pt x="190" y="20"/>
                  </a:cubicBezTo>
                  <a:cubicBezTo>
                    <a:pt x="190" y="19"/>
                    <a:pt x="190" y="19"/>
                    <a:pt x="190" y="19"/>
                  </a:cubicBezTo>
                  <a:cubicBezTo>
                    <a:pt x="189" y="17"/>
                    <a:pt x="189" y="14"/>
                    <a:pt x="189" y="12"/>
                  </a:cubicBezTo>
                  <a:cubicBezTo>
                    <a:pt x="189" y="9"/>
                    <a:pt x="189" y="7"/>
                    <a:pt x="188" y="4"/>
                  </a:cubicBezTo>
                  <a:cubicBezTo>
                    <a:pt x="186" y="4"/>
                    <a:pt x="183" y="3"/>
                    <a:pt x="181" y="3"/>
                  </a:cubicBezTo>
                  <a:cubicBezTo>
                    <a:pt x="180" y="4"/>
                    <a:pt x="178" y="7"/>
                    <a:pt x="177" y="9"/>
                  </a:cubicBezTo>
                  <a:cubicBezTo>
                    <a:pt x="176" y="11"/>
                    <a:pt x="175" y="13"/>
                    <a:pt x="173" y="15"/>
                  </a:cubicBezTo>
                  <a:cubicBezTo>
                    <a:pt x="173" y="16"/>
                    <a:pt x="173" y="16"/>
                    <a:pt x="173" y="16"/>
                  </a:cubicBezTo>
                  <a:cubicBezTo>
                    <a:pt x="172" y="16"/>
                    <a:pt x="172" y="16"/>
                    <a:pt x="172" y="16"/>
                  </a:cubicBezTo>
                  <a:cubicBezTo>
                    <a:pt x="168" y="15"/>
                    <a:pt x="165" y="15"/>
                    <a:pt x="161" y="14"/>
                  </a:cubicBezTo>
                  <a:cubicBezTo>
                    <a:pt x="160" y="14"/>
                    <a:pt x="160" y="14"/>
                    <a:pt x="160" y="14"/>
                  </a:cubicBezTo>
                  <a:cubicBezTo>
                    <a:pt x="159" y="14"/>
                    <a:pt x="159" y="14"/>
                    <a:pt x="159" y="14"/>
                  </a:cubicBezTo>
                  <a:cubicBezTo>
                    <a:pt x="159" y="11"/>
                    <a:pt x="158" y="9"/>
                    <a:pt x="157" y="7"/>
                  </a:cubicBezTo>
                  <a:cubicBezTo>
                    <a:pt x="156" y="4"/>
                    <a:pt x="156" y="2"/>
                    <a:pt x="155" y="0"/>
                  </a:cubicBezTo>
                  <a:cubicBezTo>
                    <a:pt x="155" y="0"/>
                    <a:pt x="155" y="0"/>
                    <a:pt x="155" y="0"/>
                  </a:cubicBezTo>
                  <a:cubicBezTo>
                    <a:pt x="152" y="0"/>
                    <a:pt x="150" y="0"/>
                    <a:pt x="147" y="0"/>
                  </a:cubicBezTo>
                  <a:cubicBezTo>
                    <a:pt x="147" y="0"/>
                    <a:pt x="147" y="0"/>
                    <a:pt x="147" y="0"/>
                  </a:cubicBezTo>
                  <a:cubicBezTo>
                    <a:pt x="146" y="2"/>
                    <a:pt x="145" y="4"/>
                    <a:pt x="145" y="7"/>
                  </a:cubicBezTo>
                  <a:cubicBezTo>
                    <a:pt x="144" y="9"/>
                    <a:pt x="143" y="11"/>
                    <a:pt x="142" y="14"/>
                  </a:cubicBezTo>
                  <a:cubicBezTo>
                    <a:pt x="142" y="14"/>
                    <a:pt x="142" y="14"/>
                    <a:pt x="142" y="14"/>
                  </a:cubicBezTo>
                  <a:cubicBezTo>
                    <a:pt x="141" y="14"/>
                    <a:pt x="141" y="14"/>
                    <a:pt x="141" y="14"/>
                  </a:cubicBezTo>
                  <a:cubicBezTo>
                    <a:pt x="137" y="15"/>
                    <a:pt x="133" y="15"/>
                    <a:pt x="130" y="16"/>
                  </a:cubicBezTo>
                  <a:cubicBezTo>
                    <a:pt x="129" y="16"/>
                    <a:pt x="129" y="16"/>
                    <a:pt x="129" y="16"/>
                  </a:cubicBezTo>
                  <a:cubicBezTo>
                    <a:pt x="129" y="15"/>
                    <a:pt x="129" y="15"/>
                    <a:pt x="129" y="15"/>
                  </a:cubicBezTo>
                  <a:cubicBezTo>
                    <a:pt x="127" y="13"/>
                    <a:pt x="126" y="11"/>
                    <a:pt x="125" y="9"/>
                  </a:cubicBezTo>
                  <a:cubicBezTo>
                    <a:pt x="123" y="7"/>
                    <a:pt x="122" y="4"/>
                    <a:pt x="121" y="3"/>
                  </a:cubicBezTo>
                  <a:cubicBezTo>
                    <a:pt x="118" y="3"/>
                    <a:pt x="116" y="4"/>
                    <a:pt x="113" y="4"/>
                  </a:cubicBezTo>
                  <a:cubicBezTo>
                    <a:pt x="113" y="7"/>
                    <a:pt x="113" y="9"/>
                    <a:pt x="113" y="12"/>
                  </a:cubicBezTo>
                  <a:cubicBezTo>
                    <a:pt x="113" y="14"/>
                    <a:pt x="112" y="17"/>
                    <a:pt x="112" y="19"/>
                  </a:cubicBezTo>
                  <a:cubicBezTo>
                    <a:pt x="112" y="20"/>
                    <a:pt x="112" y="20"/>
                    <a:pt x="112" y="20"/>
                  </a:cubicBezTo>
                  <a:cubicBezTo>
                    <a:pt x="111" y="20"/>
                    <a:pt x="111" y="20"/>
                    <a:pt x="111" y="20"/>
                  </a:cubicBezTo>
                  <a:cubicBezTo>
                    <a:pt x="108" y="21"/>
                    <a:pt x="104" y="22"/>
                    <a:pt x="100" y="24"/>
                  </a:cubicBezTo>
                  <a:cubicBezTo>
                    <a:pt x="100" y="24"/>
                    <a:pt x="100" y="24"/>
                    <a:pt x="100" y="24"/>
                  </a:cubicBezTo>
                  <a:cubicBezTo>
                    <a:pt x="99" y="23"/>
                    <a:pt x="99" y="23"/>
                    <a:pt x="99" y="23"/>
                  </a:cubicBezTo>
                  <a:cubicBezTo>
                    <a:pt x="97" y="22"/>
                    <a:pt x="96" y="20"/>
                    <a:pt x="94" y="18"/>
                  </a:cubicBezTo>
                  <a:cubicBezTo>
                    <a:pt x="92" y="16"/>
                    <a:pt x="90" y="15"/>
                    <a:pt x="89" y="13"/>
                  </a:cubicBezTo>
                  <a:cubicBezTo>
                    <a:pt x="86" y="14"/>
                    <a:pt x="84" y="15"/>
                    <a:pt x="82" y="16"/>
                  </a:cubicBezTo>
                  <a:cubicBezTo>
                    <a:pt x="82" y="19"/>
                    <a:pt x="82" y="21"/>
                    <a:pt x="83" y="23"/>
                  </a:cubicBezTo>
                  <a:cubicBezTo>
                    <a:pt x="83" y="26"/>
                    <a:pt x="83" y="28"/>
                    <a:pt x="84" y="31"/>
                  </a:cubicBezTo>
                  <a:cubicBezTo>
                    <a:pt x="84" y="32"/>
                    <a:pt x="84" y="32"/>
                    <a:pt x="84" y="32"/>
                  </a:cubicBezTo>
                  <a:cubicBezTo>
                    <a:pt x="83" y="32"/>
                    <a:pt x="83" y="32"/>
                    <a:pt x="83" y="32"/>
                  </a:cubicBezTo>
                  <a:cubicBezTo>
                    <a:pt x="80" y="34"/>
                    <a:pt x="76" y="36"/>
                    <a:pt x="73" y="38"/>
                  </a:cubicBezTo>
                  <a:cubicBezTo>
                    <a:pt x="73" y="39"/>
                    <a:pt x="73" y="39"/>
                    <a:pt x="73" y="39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0" y="37"/>
                    <a:pt x="68" y="36"/>
                    <a:pt x="66" y="34"/>
                  </a:cubicBezTo>
                  <a:cubicBezTo>
                    <a:pt x="64" y="33"/>
                    <a:pt x="62" y="31"/>
                    <a:pt x="60" y="30"/>
                  </a:cubicBezTo>
                  <a:cubicBezTo>
                    <a:pt x="58" y="32"/>
                    <a:pt x="56" y="33"/>
                    <a:pt x="54" y="35"/>
                  </a:cubicBezTo>
                  <a:cubicBezTo>
                    <a:pt x="54" y="37"/>
                    <a:pt x="55" y="40"/>
                    <a:pt x="56" y="42"/>
                  </a:cubicBezTo>
                  <a:cubicBezTo>
                    <a:pt x="57" y="44"/>
                    <a:pt x="58" y="47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8" y="50"/>
                    <a:pt x="58" y="50"/>
                    <a:pt x="58" y="50"/>
                  </a:cubicBezTo>
                  <a:cubicBezTo>
                    <a:pt x="56" y="53"/>
                    <a:pt x="53" y="55"/>
                    <a:pt x="50" y="58"/>
                  </a:cubicBezTo>
                  <a:cubicBezTo>
                    <a:pt x="50" y="59"/>
                    <a:pt x="50" y="59"/>
                    <a:pt x="50" y="59"/>
                  </a:cubicBezTo>
                  <a:cubicBezTo>
                    <a:pt x="49" y="59"/>
                    <a:pt x="49" y="59"/>
                    <a:pt x="49" y="59"/>
                  </a:cubicBezTo>
                  <a:cubicBezTo>
                    <a:pt x="47" y="58"/>
                    <a:pt x="44" y="57"/>
                    <a:pt x="42" y="56"/>
                  </a:cubicBezTo>
                  <a:cubicBezTo>
                    <a:pt x="40" y="55"/>
                    <a:pt x="37" y="54"/>
                    <a:pt x="35" y="54"/>
                  </a:cubicBezTo>
                  <a:cubicBezTo>
                    <a:pt x="33" y="56"/>
                    <a:pt x="32" y="58"/>
                    <a:pt x="30" y="60"/>
                  </a:cubicBezTo>
                  <a:cubicBezTo>
                    <a:pt x="32" y="62"/>
                    <a:pt x="33" y="64"/>
                    <a:pt x="34" y="66"/>
                  </a:cubicBezTo>
                  <a:cubicBezTo>
                    <a:pt x="36" y="68"/>
                    <a:pt x="37" y="70"/>
                    <a:pt x="38" y="72"/>
                  </a:cubicBezTo>
                  <a:cubicBezTo>
                    <a:pt x="39" y="72"/>
                    <a:pt x="39" y="72"/>
                    <a:pt x="39" y="72"/>
                  </a:cubicBezTo>
                  <a:cubicBezTo>
                    <a:pt x="38" y="73"/>
                    <a:pt x="38" y="73"/>
                    <a:pt x="38" y="73"/>
                  </a:cubicBezTo>
                  <a:cubicBezTo>
                    <a:pt x="36" y="76"/>
                    <a:pt x="34" y="80"/>
                    <a:pt x="32" y="83"/>
                  </a:cubicBezTo>
                  <a:cubicBezTo>
                    <a:pt x="32" y="84"/>
                    <a:pt x="32" y="84"/>
                    <a:pt x="32" y="84"/>
                  </a:cubicBezTo>
                  <a:cubicBezTo>
                    <a:pt x="31" y="84"/>
                    <a:pt x="31" y="84"/>
                    <a:pt x="31" y="84"/>
                  </a:cubicBezTo>
                  <a:cubicBezTo>
                    <a:pt x="29" y="83"/>
                    <a:pt x="26" y="83"/>
                    <a:pt x="24" y="83"/>
                  </a:cubicBezTo>
                  <a:cubicBezTo>
                    <a:pt x="21" y="82"/>
                    <a:pt x="19" y="82"/>
                    <a:pt x="17" y="82"/>
                  </a:cubicBezTo>
                  <a:cubicBezTo>
                    <a:pt x="15" y="84"/>
                    <a:pt x="14" y="86"/>
                    <a:pt x="13" y="89"/>
                  </a:cubicBezTo>
                  <a:cubicBezTo>
                    <a:pt x="15" y="90"/>
                    <a:pt x="16" y="92"/>
                    <a:pt x="18" y="94"/>
                  </a:cubicBezTo>
                  <a:cubicBezTo>
                    <a:pt x="20" y="95"/>
                    <a:pt x="22" y="97"/>
                    <a:pt x="24" y="99"/>
                  </a:cubicBezTo>
                  <a:cubicBezTo>
                    <a:pt x="24" y="99"/>
                    <a:pt x="24" y="99"/>
                    <a:pt x="24" y="99"/>
                  </a:cubicBezTo>
                  <a:cubicBezTo>
                    <a:pt x="24" y="100"/>
                    <a:pt x="24" y="100"/>
                    <a:pt x="24" y="100"/>
                  </a:cubicBezTo>
                  <a:cubicBezTo>
                    <a:pt x="22" y="104"/>
                    <a:pt x="21" y="108"/>
                    <a:pt x="20" y="111"/>
                  </a:cubicBezTo>
                  <a:cubicBezTo>
                    <a:pt x="20" y="112"/>
                    <a:pt x="20" y="112"/>
                    <a:pt x="20" y="112"/>
                  </a:cubicBezTo>
                  <a:cubicBezTo>
                    <a:pt x="19" y="112"/>
                    <a:pt x="19" y="112"/>
                    <a:pt x="19" y="112"/>
                  </a:cubicBezTo>
                  <a:cubicBezTo>
                    <a:pt x="17" y="112"/>
                    <a:pt x="14" y="112"/>
                    <a:pt x="12" y="113"/>
                  </a:cubicBezTo>
                  <a:cubicBezTo>
                    <a:pt x="9" y="113"/>
                    <a:pt x="7" y="113"/>
                    <a:pt x="4" y="113"/>
                  </a:cubicBezTo>
                  <a:cubicBezTo>
                    <a:pt x="4" y="116"/>
                    <a:pt x="3" y="118"/>
                    <a:pt x="3" y="121"/>
                  </a:cubicBezTo>
                  <a:cubicBezTo>
                    <a:pt x="5" y="122"/>
                    <a:pt x="7" y="123"/>
                    <a:pt x="9" y="125"/>
                  </a:cubicBezTo>
                  <a:cubicBezTo>
                    <a:pt x="11" y="126"/>
                    <a:pt x="13" y="127"/>
                    <a:pt x="15" y="128"/>
                  </a:cubicBezTo>
                  <a:cubicBezTo>
                    <a:pt x="16" y="129"/>
                    <a:pt x="16" y="129"/>
                    <a:pt x="16" y="129"/>
                  </a:cubicBezTo>
                  <a:cubicBezTo>
                    <a:pt x="16" y="130"/>
                    <a:pt x="16" y="130"/>
                    <a:pt x="16" y="130"/>
                  </a:cubicBezTo>
                  <a:cubicBezTo>
                    <a:pt x="15" y="133"/>
                    <a:pt x="15" y="137"/>
                    <a:pt x="15" y="141"/>
                  </a:cubicBezTo>
                  <a:cubicBezTo>
                    <a:pt x="14" y="142"/>
                    <a:pt x="14" y="142"/>
                    <a:pt x="14" y="142"/>
                  </a:cubicBezTo>
                  <a:cubicBezTo>
                    <a:pt x="14" y="142"/>
                    <a:pt x="14" y="142"/>
                    <a:pt x="14" y="142"/>
                  </a:cubicBezTo>
                  <a:cubicBezTo>
                    <a:pt x="12" y="143"/>
                    <a:pt x="9" y="144"/>
                    <a:pt x="7" y="145"/>
                  </a:cubicBezTo>
                  <a:cubicBezTo>
                    <a:pt x="4" y="145"/>
                    <a:pt x="2" y="146"/>
                    <a:pt x="0" y="147"/>
                  </a:cubicBezTo>
                  <a:cubicBezTo>
                    <a:pt x="0" y="147"/>
                    <a:pt x="0" y="147"/>
                    <a:pt x="0" y="147"/>
                  </a:cubicBezTo>
                  <a:cubicBezTo>
                    <a:pt x="0" y="148"/>
                    <a:pt x="0" y="150"/>
                    <a:pt x="0" y="151"/>
                  </a:cubicBezTo>
                  <a:cubicBezTo>
                    <a:pt x="0" y="152"/>
                    <a:pt x="0" y="153"/>
                    <a:pt x="0" y="155"/>
                  </a:cubicBezTo>
                  <a:cubicBezTo>
                    <a:pt x="0" y="155"/>
                    <a:pt x="0" y="155"/>
                    <a:pt x="0" y="155"/>
                  </a:cubicBezTo>
                  <a:cubicBezTo>
                    <a:pt x="2" y="156"/>
                    <a:pt x="4" y="156"/>
                    <a:pt x="7" y="157"/>
                  </a:cubicBezTo>
                  <a:cubicBezTo>
                    <a:pt x="9" y="158"/>
                    <a:pt x="12" y="158"/>
                    <a:pt x="14" y="159"/>
                  </a:cubicBezTo>
                  <a:cubicBezTo>
                    <a:pt x="14" y="160"/>
                    <a:pt x="14" y="160"/>
                    <a:pt x="14" y="160"/>
                  </a:cubicBezTo>
                  <a:cubicBezTo>
                    <a:pt x="15" y="160"/>
                    <a:pt x="15" y="160"/>
                    <a:pt x="15" y="160"/>
                  </a:cubicBezTo>
                  <a:cubicBezTo>
                    <a:pt x="15" y="165"/>
                    <a:pt x="15" y="168"/>
                    <a:pt x="16" y="172"/>
                  </a:cubicBezTo>
                  <a:cubicBezTo>
                    <a:pt x="16" y="173"/>
                    <a:pt x="16" y="173"/>
                    <a:pt x="16" y="173"/>
                  </a:cubicBezTo>
                  <a:cubicBezTo>
                    <a:pt x="15" y="173"/>
                    <a:pt x="15" y="173"/>
                    <a:pt x="15" y="173"/>
                  </a:cubicBezTo>
                  <a:cubicBezTo>
                    <a:pt x="13" y="174"/>
                    <a:pt x="11" y="176"/>
                    <a:pt x="9" y="177"/>
                  </a:cubicBezTo>
                  <a:cubicBezTo>
                    <a:pt x="7" y="178"/>
                    <a:pt x="5" y="179"/>
                    <a:pt x="3" y="181"/>
                  </a:cubicBezTo>
                  <a:cubicBezTo>
                    <a:pt x="3" y="183"/>
                    <a:pt x="4" y="186"/>
                    <a:pt x="4" y="188"/>
                  </a:cubicBezTo>
                  <a:cubicBezTo>
                    <a:pt x="7" y="189"/>
                    <a:pt x="9" y="189"/>
                    <a:pt x="12" y="189"/>
                  </a:cubicBezTo>
                  <a:cubicBezTo>
                    <a:pt x="14" y="189"/>
                    <a:pt x="17" y="189"/>
                    <a:pt x="19" y="190"/>
                  </a:cubicBezTo>
                  <a:cubicBezTo>
                    <a:pt x="20" y="190"/>
                    <a:pt x="20" y="190"/>
                    <a:pt x="20" y="190"/>
                  </a:cubicBezTo>
                  <a:cubicBezTo>
                    <a:pt x="20" y="190"/>
                    <a:pt x="20" y="190"/>
                    <a:pt x="20" y="190"/>
                  </a:cubicBezTo>
                  <a:cubicBezTo>
                    <a:pt x="21" y="194"/>
                    <a:pt x="22" y="198"/>
                    <a:pt x="24" y="201"/>
                  </a:cubicBezTo>
                  <a:cubicBezTo>
                    <a:pt x="24" y="202"/>
                    <a:pt x="24" y="202"/>
                    <a:pt x="24" y="202"/>
                  </a:cubicBezTo>
                  <a:cubicBezTo>
                    <a:pt x="24" y="203"/>
                    <a:pt x="24" y="203"/>
                    <a:pt x="24" y="203"/>
                  </a:cubicBezTo>
                  <a:cubicBezTo>
                    <a:pt x="22" y="204"/>
                    <a:pt x="20" y="206"/>
                    <a:pt x="18" y="208"/>
                  </a:cubicBezTo>
                  <a:cubicBezTo>
                    <a:pt x="16" y="210"/>
                    <a:pt x="15" y="211"/>
                    <a:pt x="13" y="213"/>
                  </a:cubicBezTo>
                  <a:cubicBezTo>
                    <a:pt x="14" y="215"/>
                    <a:pt x="15" y="218"/>
                    <a:pt x="17" y="220"/>
                  </a:cubicBezTo>
                  <a:cubicBezTo>
                    <a:pt x="19" y="220"/>
                    <a:pt x="21" y="219"/>
                    <a:pt x="24" y="219"/>
                  </a:cubicBezTo>
                  <a:cubicBezTo>
                    <a:pt x="26" y="219"/>
                    <a:pt x="29" y="218"/>
                    <a:pt x="31" y="218"/>
                  </a:cubicBezTo>
                  <a:cubicBezTo>
                    <a:pt x="32" y="218"/>
                    <a:pt x="32" y="218"/>
                    <a:pt x="32" y="218"/>
                  </a:cubicBezTo>
                  <a:cubicBezTo>
                    <a:pt x="32" y="219"/>
                    <a:pt x="32" y="219"/>
                    <a:pt x="32" y="219"/>
                  </a:cubicBezTo>
                  <a:cubicBezTo>
                    <a:pt x="34" y="222"/>
                    <a:pt x="36" y="225"/>
                    <a:pt x="38" y="228"/>
                  </a:cubicBezTo>
                  <a:cubicBezTo>
                    <a:pt x="39" y="229"/>
                    <a:pt x="39" y="229"/>
                    <a:pt x="39" y="229"/>
                  </a:cubicBezTo>
                  <a:cubicBezTo>
                    <a:pt x="38" y="230"/>
                    <a:pt x="38" y="230"/>
                    <a:pt x="38" y="230"/>
                  </a:cubicBezTo>
                  <a:cubicBezTo>
                    <a:pt x="37" y="232"/>
                    <a:pt x="36" y="234"/>
                    <a:pt x="34" y="236"/>
                  </a:cubicBezTo>
                  <a:cubicBezTo>
                    <a:pt x="33" y="238"/>
                    <a:pt x="32" y="240"/>
                    <a:pt x="30" y="242"/>
                  </a:cubicBezTo>
                  <a:cubicBezTo>
                    <a:pt x="32" y="244"/>
                    <a:pt x="33" y="246"/>
                    <a:pt x="35" y="248"/>
                  </a:cubicBezTo>
                  <a:cubicBezTo>
                    <a:pt x="37" y="247"/>
                    <a:pt x="40" y="246"/>
                    <a:pt x="42" y="246"/>
                  </a:cubicBezTo>
                  <a:cubicBezTo>
                    <a:pt x="44" y="245"/>
                    <a:pt x="47" y="244"/>
                    <a:pt x="49" y="243"/>
                  </a:cubicBezTo>
                  <a:cubicBezTo>
                    <a:pt x="50" y="243"/>
                    <a:pt x="50" y="243"/>
                    <a:pt x="50" y="243"/>
                  </a:cubicBezTo>
                  <a:cubicBezTo>
                    <a:pt x="50" y="243"/>
                    <a:pt x="50" y="243"/>
                    <a:pt x="50" y="243"/>
                  </a:cubicBezTo>
                  <a:cubicBezTo>
                    <a:pt x="53" y="246"/>
                    <a:pt x="56" y="249"/>
                    <a:pt x="58" y="251"/>
                  </a:cubicBezTo>
                  <a:cubicBezTo>
                    <a:pt x="59" y="252"/>
                    <a:pt x="59" y="252"/>
                    <a:pt x="59" y="252"/>
                  </a:cubicBezTo>
                  <a:cubicBezTo>
                    <a:pt x="59" y="253"/>
                    <a:pt x="59" y="253"/>
                    <a:pt x="59" y="253"/>
                  </a:cubicBezTo>
                  <a:cubicBezTo>
                    <a:pt x="58" y="255"/>
                    <a:pt x="57" y="257"/>
                    <a:pt x="56" y="260"/>
                  </a:cubicBezTo>
                  <a:cubicBezTo>
                    <a:pt x="55" y="262"/>
                    <a:pt x="54" y="264"/>
                    <a:pt x="54" y="266"/>
                  </a:cubicBezTo>
                  <a:cubicBezTo>
                    <a:pt x="56" y="268"/>
                    <a:pt x="58" y="270"/>
                    <a:pt x="60" y="271"/>
                  </a:cubicBezTo>
                  <a:cubicBezTo>
                    <a:pt x="62" y="270"/>
                    <a:pt x="64" y="269"/>
                    <a:pt x="66" y="267"/>
                  </a:cubicBezTo>
                  <a:cubicBezTo>
                    <a:pt x="68" y="266"/>
                    <a:pt x="70" y="265"/>
                    <a:pt x="72" y="263"/>
                  </a:cubicBezTo>
                  <a:cubicBezTo>
                    <a:pt x="73" y="263"/>
                    <a:pt x="73" y="263"/>
                    <a:pt x="73" y="263"/>
                  </a:cubicBezTo>
                  <a:cubicBezTo>
                    <a:pt x="73" y="263"/>
                    <a:pt x="73" y="263"/>
                    <a:pt x="73" y="263"/>
                  </a:cubicBezTo>
                  <a:cubicBezTo>
                    <a:pt x="76" y="266"/>
                    <a:pt x="80" y="268"/>
                    <a:pt x="83" y="270"/>
                  </a:cubicBezTo>
                  <a:cubicBezTo>
                    <a:pt x="84" y="270"/>
                    <a:pt x="84" y="270"/>
                    <a:pt x="84" y="270"/>
                  </a:cubicBezTo>
                  <a:cubicBezTo>
                    <a:pt x="84" y="271"/>
                    <a:pt x="84" y="271"/>
                    <a:pt x="84" y="271"/>
                  </a:cubicBezTo>
                  <a:cubicBezTo>
                    <a:pt x="83" y="273"/>
                    <a:pt x="83" y="276"/>
                    <a:pt x="83" y="278"/>
                  </a:cubicBezTo>
                  <a:cubicBezTo>
                    <a:pt x="82" y="280"/>
                    <a:pt x="82" y="283"/>
                    <a:pt x="82" y="285"/>
                  </a:cubicBezTo>
                  <a:cubicBezTo>
                    <a:pt x="84" y="286"/>
                    <a:pt x="86" y="287"/>
                    <a:pt x="89" y="289"/>
                  </a:cubicBezTo>
                  <a:cubicBezTo>
                    <a:pt x="90" y="287"/>
                    <a:pt x="92" y="285"/>
                    <a:pt x="94" y="283"/>
                  </a:cubicBezTo>
                  <a:cubicBezTo>
                    <a:pt x="96" y="282"/>
                    <a:pt x="97" y="280"/>
                    <a:pt x="99" y="278"/>
                  </a:cubicBezTo>
                  <a:cubicBezTo>
                    <a:pt x="100" y="278"/>
                    <a:pt x="100" y="278"/>
                    <a:pt x="100" y="278"/>
                  </a:cubicBezTo>
                  <a:cubicBezTo>
                    <a:pt x="100" y="278"/>
                    <a:pt x="100" y="278"/>
                    <a:pt x="100" y="278"/>
                  </a:cubicBezTo>
                  <a:cubicBezTo>
                    <a:pt x="104" y="279"/>
                    <a:pt x="108" y="281"/>
                    <a:pt x="111" y="282"/>
                  </a:cubicBezTo>
                  <a:cubicBezTo>
                    <a:pt x="112" y="282"/>
                    <a:pt x="112" y="282"/>
                    <a:pt x="112" y="282"/>
                  </a:cubicBezTo>
                  <a:cubicBezTo>
                    <a:pt x="112" y="283"/>
                    <a:pt x="112" y="283"/>
                    <a:pt x="112" y="283"/>
                  </a:cubicBezTo>
                  <a:cubicBezTo>
                    <a:pt x="112" y="285"/>
                    <a:pt x="113" y="288"/>
                    <a:pt x="113" y="290"/>
                  </a:cubicBezTo>
                  <a:cubicBezTo>
                    <a:pt x="113" y="292"/>
                    <a:pt x="113" y="295"/>
                    <a:pt x="113" y="297"/>
                  </a:cubicBezTo>
                  <a:cubicBezTo>
                    <a:pt x="116" y="298"/>
                    <a:pt x="118" y="298"/>
                    <a:pt x="121" y="299"/>
                  </a:cubicBezTo>
                  <a:cubicBezTo>
                    <a:pt x="122" y="297"/>
                    <a:pt x="124" y="295"/>
                    <a:pt x="125" y="293"/>
                  </a:cubicBezTo>
                  <a:cubicBezTo>
                    <a:pt x="126" y="291"/>
                    <a:pt x="127" y="288"/>
                    <a:pt x="129" y="287"/>
                  </a:cubicBezTo>
                  <a:cubicBezTo>
                    <a:pt x="129" y="286"/>
                    <a:pt x="129" y="286"/>
                    <a:pt x="129" y="286"/>
                  </a:cubicBezTo>
                  <a:cubicBezTo>
                    <a:pt x="130" y="286"/>
                    <a:pt x="130" y="286"/>
                    <a:pt x="130" y="286"/>
                  </a:cubicBezTo>
                  <a:cubicBezTo>
                    <a:pt x="133" y="286"/>
                    <a:pt x="137" y="287"/>
                    <a:pt x="141" y="287"/>
                  </a:cubicBezTo>
                  <a:cubicBezTo>
                    <a:pt x="142" y="287"/>
                    <a:pt x="142" y="287"/>
                    <a:pt x="142" y="287"/>
                  </a:cubicBezTo>
                  <a:cubicBezTo>
                    <a:pt x="142" y="288"/>
                    <a:pt x="142" y="288"/>
                    <a:pt x="142" y="288"/>
                  </a:cubicBezTo>
                  <a:cubicBezTo>
                    <a:pt x="143" y="290"/>
                    <a:pt x="144" y="293"/>
                    <a:pt x="145" y="295"/>
                  </a:cubicBezTo>
                  <a:cubicBezTo>
                    <a:pt x="145" y="297"/>
                    <a:pt x="146" y="300"/>
                    <a:pt x="147" y="302"/>
                  </a:cubicBezTo>
                  <a:cubicBezTo>
                    <a:pt x="147" y="302"/>
                    <a:pt x="147" y="302"/>
                    <a:pt x="147" y="302"/>
                  </a:cubicBezTo>
                  <a:cubicBezTo>
                    <a:pt x="150" y="302"/>
                    <a:pt x="152" y="302"/>
                    <a:pt x="155" y="302"/>
                  </a:cubicBezTo>
                  <a:cubicBezTo>
                    <a:pt x="155" y="302"/>
                    <a:pt x="155" y="302"/>
                    <a:pt x="155" y="302"/>
                  </a:cubicBezTo>
                  <a:cubicBezTo>
                    <a:pt x="156" y="300"/>
                    <a:pt x="156" y="297"/>
                    <a:pt x="157" y="295"/>
                  </a:cubicBezTo>
                  <a:cubicBezTo>
                    <a:pt x="158" y="293"/>
                    <a:pt x="159" y="290"/>
                    <a:pt x="159" y="288"/>
                  </a:cubicBezTo>
                  <a:cubicBezTo>
                    <a:pt x="160" y="287"/>
                    <a:pt x="160" y="287"/>
                    <a:pt x="160" y="287"/>
                  </a:cubicBezTo>
                  <a:cubicBezTo>
                    <a:pt x="161" y="287"/>
                    <a:pt x="161" y="287"/>
                    <a:pt x="161" y="287"/>
                  </a:cubicBezTo>
                  <a:cubicBezTo>
                    <a:pt x="165" y="287"/>
                    <a:pt x="168" y="286"/>
                    <a:pt x="172" y="286"/>
                  </a:cubicBezTo>
                  <a:cubicBezTo>
                    <a:pt x="173" y="286"/>
                    <a:pt x="173" y="286"/>
                    <a:pt x="173" y="286"/>
                  </a:cubicBezTo>
                  <a:cubicBezTo>
                    <a:pt x="173" y="287"/>
                    <a:pt x="173" y="287"/>
                    <a:pt x="173" y="287"/>
                  </a:cubicBezTo>
                  <a:cubicBezTo>
                    <a:pt x="175" y="288"/>
                    <a:pt x="176" y="291"/>
                    <a:pt x="177" y="293"/>
                  </a:cubicBezTo>
                  <a:cubicBezTo>
                    <a:pt x="178" y="295"/>
                    <a:pt x="180" y="297"/>
                    <a:pt x="181" y="299"/>
                  </a:cubicBezTo>
                  <a:cubicBezTo>
                    <a:pt x="183" y="298"/>
                    <a:pt x="186" y="298"/>
                    <a:pt x="188" y="297"/>
                  </a:cubicBezTo>
                  <a:cubicBezTo>
                    <a:pt x="189" y="295"/>
                    <a:pt x="189" y="292"/>
                    <a:pt x="189" y="290"/>
                  </a:cubicBezTo>
                  <a:cubicBezTo>
                    <a:pt x="189" y="288"/>
                    <a:pt x="189" y="285"/>
                    <a:pt x="190" y="283"/>
                  </a:cubicBezTo>
                  <a:cubicBezTo>
                    <a:pt x="190" y="282"/>
                    <a:pt x="190" y="282"/>
                    <a:pt x="190" y="282"/>
                  </a:cubicBezTo>
                  <a:cubicBezTo>
                    <a:pt x="191" y="282"/>
                    <a:pt x="191" y="282"/>
                    <a:pt x="191" y="282"/>
                  </a:cubicBezTo>
                  <a:cubicBezTo>
                    <a:pt x="194" y="281"/>
                    <a:pt x="198" y="279"/>
                    <a:pt x="202" y="278"/>
                  </a:cubicBezTo>
                  <a:cubicBezTo>
                    <a:pt x="202" y="278"/>
                    <a:pt x="202" y="278"/>
                    <a:pt x="202" y="278"/>
                  </a:cubicBezTo>
                  <a:cubicBezTo>
                    <a:pt x="203" y="278"/>
                    <a:pt x="203" y="278"/>
                    <a:pt x="203" y="278"/>
                  </a:cubicBezTo>
                  <a:cubicBezTo>
                    <a:pt x="205" y="280"/>
                    <a:pt x="206" y="282"/>
                    <a:pt x="208" y="283"/>
                  </a:cubicBezTo>
                  <a:cubicBezTo>
                    <a:pt x="210" y="285"/>
                    <a:pt x="211" y="287"/>
                    <a:pt x="213" y="289"/>
                  </a:cubicBezTo>
                  <a:cubicBezTo>
                    <a:pt x="215" y="288"/>
                    <a:pt x="218" y="286"/>
                    <a:pt x="220" y="285"/>
                  </a:cubicBezTo>
                  <a:cubicBezTo>
                    <a:pt x="220" y="283"/>
                    <a:pt x="219" y="280"/>
                    <a:pt x="219" y="278"/>
                  </a:cubicBezTo>
                  <a:cubicBezTo>
                    <a:pt x="219" y="276"/>
                    <a:pt x="218" y="273"/>
                    <a:pt x="218" y="271"/>
                  </a:cubicBezTo>
                  <a:cubicBezTo>
                    <a:pt x="218" y="270"/>
                    <a:pt x="218" y="270"/>
                    <a:pt x="218" y="270"/>
                  </a:cubicBezTo>
                  <a:cubicBezTo>
                    <a:pt x="219" y="270"/>
                    <a:pt x="219" y="270"/>
                    <a:pt x="219" y="270"/>
                  </a:cubicBezTo>
                  <a:cubicBezTo>
                    <a:pt x="222" y="268"/>
                    <a:pt x="225" y="266"/>
                    <a:pt x="228" y="263"/>
                  </a:cubicBezTo>
                  <a:cubicBezTo>
                    <a:pt x="229" y="263"/>
                    <a:pt x="229" y="263"/>
                    <a:pt x="229" y="263"/>
                  </a:cubicBezTo>
                  <a:cubicBezTo>
                    <a:pt x="230" y="263"/>
                    <a:pt x="230" y="263"/>
                    <a:pt x="230" y="263"/>
                  </a:cubicBezTo>
                  <a:cubicBezTo>
                    <a:pt x="232" y="265"/>
                    <a:pt x="234" y="266"/>
                    <a:pt x="236" y="267"/>
                  </a:cubicBezTo>
                  <a:cubicBezTo>
                    <a:pt x="238" y="269"/>
                    <a:pt x="240" y="270"/>
                    <a:pt x="242" y="271"/>
                  </a:cubicBezTo>
                  <a:cubicBezTo>
                    <a:pt x="244" y="270"/>
                    <a:pt x="246" y="268"/>
                    <a:pt x="248" y="266"/>
                  </a:cubicBezTo>
                  <a:cubicBezTo>
                    <a:pt x="247" y="264"/>
                    <a:pt x="247" y="262"/>
                    <a:pt x="246" y="260"/>
                  </a:cubicBezTo>
                  <a:cubicBezTo>
                    <a:pt x="245" y="257"/>
                    <a:pt x="244" y="255"/>
                    <a:pt x="243" y="253"/>
                  </a:cubicBezTo>
                  <a:cubicBezTo>
                    <a:pt x="243" y="252"/>
                    <a:pt x="243" y="252"/>
                    <a:pt x="243" y="252"/>
                  </a:cubicBezTo>
                  <a:cubicBezTo>
                    <a:pt x="243" y="251"/>
                    <a:pt x="243" y="251"/>
                    <a:pt x="243" y="251"/>
                  </a:cubicBezTo>
                  <a:cubicBezTo>
                    <a:pt x="246" y="249"/>
                    <a:pt x="249" y="246"/>
                    <a:pt x="252" y="243"/>
                  </a:cubicBezTo>
                  <a:cubicBezTo>
                    <a:pt x="252" y="243"/>
                    <a:pt x="252" y="243"/>
                    <a:pt x="252" y="243"/>
                  </a:cubicBezTo>
                  <a:cubicBezTo>
                    <a:pt x="253" y="243"/>
                    <a:pt x="253" y="243"/>
                    <a:pt x="253" y="243"/>
                  </a:cubicBezTo>
                  <a:cubicBezTo>
                    <a:pt x="255" y="244"/>
                    <a:pt x="258" y="245"/>
                    <a:pt x="260" y="246"/>
                  </a:cubicBezTo>
                  <a:cubicBezTo>
                    <a:pt x="262" y="246"/>
                    <a:pt x="264" y="247"/>
                    <a:pt x="267" y="248"/>
                  </a:cubicBezTo>
                  <a:cubicBezTo>
                    <a:pt x="268" y="246"/>
                    <a:pt x="270" y="244"/>
                    <a:pt x="271" y="242"/>
                  </a:cubicBezTo>
                  <a:cubicBezTo>
                    <a:pt x="270" y="240"/>
                    <a:pt x="269" y="238"/>
                    <a:pt x="268" y="236"/>
                  </a:cubicBezTo>
                  <a:cubicBezTo>
                    <a:pt x="266" y="234"/>
                    <a:pt x="265" y="232"/>
                    <a:pt x="264" y="230"/>
                  </a:cubicBezTo>
                  <a:cubicBezTo>
                    <a:pt x="263" y="229"/>
                    <a:pt x="263" y="229"/>
                    <a:pt x="263" y="229"/>
                  </a:cubicBezTo>
                  <a:cubicBezTo>
                    <a:pt x="264" y="228"/>
                    <a:pt x="264" y="228"/>
                    <a:pt x="264" y="228"/>
                  </a:cubicBezTo>
                  <a:cubicBezTo>
                    <a:pt x="266" y="225"/>
                    <a:pt x="268" y="222"/>
                    <a:pt x="270" y="219"/>
                  </a:cubicBezTo>
                  <a:cubicBezTo>
                    <a:pt x="270" y="218"/>
                    <a:pt x="270" y="218"/>
                    <a:pt x="270" y="218"/>
                  </a:cubicBezTo>
                  <a:cubicBezTo>
                    <a:pt x="271" y="218"/>
                    <a:pt x="271" y="218"/>
                    <a:pt x="271" y="218"/>
                  </a:cubicBezTo>
                  <a:cubicBezTo>
                    <a:pt x="273" y="218"/>
                    <a:pt x="276" y="219"/>
                    <a:pt x="278" y="219"/>
                  </a:cubicBezTo>
                  <a:cubicBezTo>
                    <a:pt x="281" y="219"/>
                    <a:pt x="283" y="220"/>
                    <a:pt x="285" y="220"/>
                  </a:cubicBezTo>
                  <a:cubicBezTo>
                    <a:pt x="286" y="218"/>
                    <a:pt x="288" y="215"/>
                    <a:pt x="289" y="213"/>
                  </a:cubicBezTo>
                  <a:cubicBezTo>
                    <a:pt x="287" y="211"/>
                    <a:pt x="285" y="210"/>
                    <a:pt x="284" y="208"/>
                  </a:cubicBezTo>
                  <a:cubicBezTo>
                    <a:pt x="282" y="206"/>
                    <a:pt x="280" y="204"/>
                    <a:pt x="278" y="203"/>
                  </a:cubicBezTo>
                  <a:cubicBezTo>
                    <a:pt x="278" y="202"/>
                    <a:pt x="278" y="202"/>
                    <a:pt x="278" y="202"/>
                  </a:cubicBezTo>
                  <a:cubicBezTo>
                    <a:pt x="278" y="201"/>
                    <a:pt x="278" y="201"/>
                    <a:pt x="278" y="201"/>
                  </a:cubicBezTo>
                  <a:cubicBezTo>
                    <a:pt x="279" y="198"/>
                    <a:pt x="281" y="194"/>
                    <a:pt x="282" y="190"/>
                  </a:cubicBezTo>
                  <a:cubicBezTo>
                    <a:pt x="282" y="190"/>
                    <a:pt x="282" y="190"/>
                    <a:pt x="282" y="190"/>
                  </a:cubicBezTo>
                  <a:cubicBezTo>
                    <a:pt x="283" y="190"/>
                    <a:pt x="283" y="190"/>
                    <a:pt x="283" y="190"/>
                  </a:cubicBezTo>
                  <a:cubicBezTo>
                    <a:pt x="285" y="189"/>
                    <a:pt x="288" y="189"/>
                    <a:pt x="290" y="189"/>
                  </a:cubicBezTo>
                  <a:cubicBezTo>
                    <a:pt x="293" y="189"/>
                    <a:pt x="295" y="189"/>
                    <a:pt x="297" y="188"/>
                  </a:cubicBezTo>
                  <a:cubicBezTo>
                    <a:pt x="298" y="186"/>
                    <a:pt x="299" y="183"/>
                    <a:pt x="299" y="181"/>
                  </a:cubicBezTo>
                  <a:cubicBezTo>
                    <a:pt x="297" y="179"/>
                    <a:pt x="295" y="178"/>
                    <a:pt x="293" y="177"/>
                  </a:cubicBezTo>
                  <a:cubicBezTo>
                    <a:pt x="291" y="176"/>
                    <a:pt x="289" y="174"/>
                    <a:pt x="287" y="173"/>
                  </a:cubicBezTo>
                  <a:cubicBezTo>
                    <a:pt x="286" y="173"/>
                    <a:pt x="286" y="173"/>
                    <a:pt x="286" y="173"/>
                  </a:cubicBezTo>
                  <a:cubicBezTo>
                    <a:pt x="286" y="172"/>
                    <a:pt x="286" y="172"/>
                    <a:pt x="286" y="172"/>
                  </a:cubicBezTo>
                  <a:cubicBezTo>
                    <a:pt x="287" y="168"/>
                    <a:pt x="287" y="165"/>
                    <a:pt x="287" y="160"/>
                  </a:cubicBezTo>
                  <a:cubicBezTo>
                    <a:pt x="287" y="160"/>
                    <a:pt x="287" y="160"/>
                    <a:pt x="287" y="160"/>
                  </a:cubicBezTo>
                  <a:cubicBezTo>
                    <a:pt x="288" y="159"/>
                    <a:pt x="288" y="159"/>
                    <a:pt x="288" y="159"/>
                  </a:cubicBezTo>
                  <a:cubicBezTo>
                    <a:pt x="290" y="159"/>
                    <a:pt x="293" y="158"/>
                    <a:pt x="295" y="157"/>
                  </a:cubicBezTo>
                  <a:cubicBezTo>
                    <a:pt x="297" y="156"/>
                    <a:pt x="300" y="156"/>
                    <a:pt x="302" y="155"/>
                  </a:cubicBezTo>
                  <a:cubicBezTo>
                    <a:pt x="302" y="155"/>
                    <a:pt x="302" y="155"/>
                    <a:pt x="302" y="155"/>
                  </a:cubicBezTo>
                  <a:cubicBezTo>
                    <a:pt x="302" y="153"/>
                    <a:pt x="302" y="152"/>
                    <a:pt x="302" y="151"/>
                  </a:cubicBezTo>
                  <a:cubicBezTo>
                    <a:pt x="302" y="149"/>
                    <a:pt x="302" y="148"/>
                    <a:pt x="302" y="147"/>
                  </a:cubicBezTo>
                  <a:close/>
                  <a:moveTo>
                    <a:pt x="159" y="110"/>
                  </a:moveTo>
                  <a:cubicBezTo>
                    <a:pt x="161" y="93"/>
                    <a:pt x="164" y="76"/>
                    <a:pt x="169" y="59"/>
                  </a:cubicBezTo>
                  <a:cubicBezTo>
                    <a:pt x="169" y="58"/>
                    <a:pt x="169" y="58"/>
                    <a:pt x="169" y="58"/>
                  </a:cubicBezTo>
                  <a:cubicBezTo>
                    <a:pt x="170" y="59"/>
                    <a:pt x="170" y="59"/>
                    <a:pt x="170" y="59"/>
                  </a:cubicBezTo>
                  <a:cubicBezTo>
                    <a:pt x="182" y="61"/>
                    <a:pt x="193" y="66"/>
                    <a:pt x="203" y="72"/>
                  </a:cubicBezTo>
                  <a:cubicBezTo>
                    <a:pt x="204" y="73"/>
                    <a:pt x="204" y="73"/>
                    <a:pt x="204" y="73"/>
                  </a:cubicBezTo>
                  <a:cubicBezTo>
                    <a:pt x="203" y="74"/>
                    <a:pt x="203" y="74"/>
                    <a:pt x="203" y="74"/>
                  </a:cubicBezTo>
                  <a:cubicBezTo>
                    <a:pt x="195" y="90"/>
                    <a:pt x="185" y="104"/>
                    <a:pt x="174" y="116"/>
                  </a:cubicBezTo>
                  <a:cubicBezTo>
                    <a:pt x="173" y="117"/>
                    <a:pt x="173" y="117"/>
                    <a:pt x="173" y="117"/>
                  </a:cubicBezTo>
                  <a:cubicBezTo>
                    <a:pt x="172" y="117"/>
                    <a:pt x="172" y="117"/>
                    <a:pt x="172" y="117"/>
                  </a:cubicBezTo>
                  <a:cubicBezTo>
                    <a:pt x="169" y="114"/>
                    <a:pt x="165" y="112"/>
                    <a:pt x="160" y="111"/>
                  </a:cubicBezTo>
                  <a:cubicBezTo>
                    <a:pt x="159" y="111"/>
                    <a:pt x="159" y="111"/>
                    <a:pt x="159" y="111"/>
                  </a:cubicBezTo>
                  <a:lnTo>
                    <a:pt x="159" y="110"/>
                  </a:lnTo>
                  <a:close/>
                  <a:moveTo>
                    <a:pt x="99" y="72"/>
                  </a:moveTo>
                  <a:cubicBezTo>
                    <a:pt x="109" y="65"/>
                    <a:pt x="120" y="61"/>
                    <a:pt x="132" y="58"/>
                  </a:cubicBezTo>
                  <a:cubicBezTo>
                    <a:pt x="133" y="58"/>
                    <a:pt x="133" y="58"/>
                    <a:pt x="133" y="58"/>
                  </a:cubicBezTo>
                  <a:cubicBezTo>
                    <a:pt x="134" y="59"/>
                    <a:pt x="134" y="59"/>
                    <a:pt x="134" y="59"/>
                  </a:cubicBezTo>
                  <a:cubicBezTo>
                    <a:pt x="139" y="76"/>
                    <a:pt x="142" y="93"/>
                    <a:pt x="143" y="110"/>
                  </a:cubicBezTo>
                  <a:cubicBezTo>
                    <a:pt x="143" y="111"/>
                    <a:pt x="143" y="111"/>
                    <a:pt x="143" y="111"/>
                  </a:cubicBezTo>
                  <a:cubicBezTo>
                    <a:pt x="142" y="111"/>
                    <a:pt x="142" y="111"/>
                    <a:pt x="142" y="111"/>
                  </a:cubicBezTo>
                  <a:cubicBezTo>
                    <a:pt x="138" y="112"/>
                    <a:pt x="134" y="114"/>
                    <a:pt x="130" y="116"/>
                  </a:cubicBezTo>
                  <a:cubicBezTo>
                    <a:pt x="129" y="117"/>
                    <a:pt x="129" y="117"/>
                    <a:pt x="129" y="117"/>
                  </a:cubicBezTo>
                  <a:cubicBezTo>
                    <a:pt x="128" y="116"/>
                    <a:pt x="128" y="116"/>
                    <a:pt x="128" y="116"/>
                  </a:cubicBezTo>
                  <a:cubicBezTo>
                    <a:pt x="117" y="103"/>
                    <a:pt x="107" y="89"/>
                    <a:pt x="99" y="74"/>
                  </a:cubicBezTo>
                  <a:cubicBezTo>
                    <a:pt x="98" y="73"/>
                    <a:pt x="98" y="73"/>
                    <a:pt x="98" y="73"/>
                  </a:cubicBezTo>
                  <a:lnTo>
                    <a:pt x="99" y="72"/>
                  </a:lnTo>
                  <a:close/>
                  <a:moveTo>
                    <a:pt x="59" y="132"/>
                  </a:moveTo>
                  <a:cubicBezTo>
                    <a:pt x="61" y="120"/>
                    <a:pt x="66" y="109"/>
                    <a:pt x="72" y="99"/>
                  </a:cubicBezTo>
                  <a:cubicBezTo>
                    <a:pt x="73" y="98"/>
                    <a:pt x="73" y="98"/>
                    <a:pt x="73" y="98"/>
                  </a:cubicBezTo>
                  <a:cubicBezTo>
                    <a:pt x="74" y="98"/>
                    <a:pt x="74" y="98"/>
                    <a:pt x="74" y="98"/>
                  </a:cubicBezTo>
                  <a:cubicBezTo>
                    <a:pt x="90" y="107"/>
                    <a:pt x="104" y="116"/>
                    <a:pt x="116" y="128"/>
                  </a:cubicBezTo>
                  <a:cubicBezTo>
                    <a:pt x="117" y="128"/>
                    <a:pt x="117" y="128"/>
                    <a:pt x="117" y="128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4" y="133"/>
                    <a:pt x="113" y="137"/>
                    <a:pt x="112" y="141"/>
                  </a:cubicBezTo>
                  <a:cubicBezTo>
                    <a:pt x="111" y="143"/>
                    <a:pt x="111" y="143"/>
                    <a:pt x="111" y="143"/>
                  </a:cubicBezTo>
                  <a:cubicBezTo>
                    <a:pt x="110" y="142"/>
                    <a:pt x="110" y="142"/>
                    <a:pt x="110" y="142"/>
                  </a:cubicBezTo>
                  <a:cubicBezTo>
                    <a:pt x="93" y="141"/>
                    <a:pt x="76" y="138"/>
                    <a:pt x="60" y="133"/>
                  </a:cubicBezTo>
                  <a:cubicBezTo>
                    <a:pt x="58" y="133"/>
                    <a:pt x="58" y="133"/>
                    <a:pt x="58" y="133"/>
                  </a:cubicBezTo>
                  <a:lnTo>
                    <a:pt x="59" y="132"/>
                  </a:lnTo>
                  <a:close/>
                  <a:moveTo>
                    <a:pt x="74" y="203"/>
                  </a:moveTo>
                  <a:cubicBezTo>
                    <a:pt x="73" y="203"/>
                    <a:pt x="73" y="203"/>
                    <a:pt x="73" y="203"/>
                  </a:cubicBezTo>
                  <a:cubicBezTo>
                    <a:pt x="72" y="202"/>
                    <a:pt x="72" y="202"/>
                    <a:pt x="72" y="202"/>
                  </a:cubicBezTo>
                  <a:cubicBezTo>
                    <a:pt x="66" y="192"/>
                    <a:pt x="61" y="181"/>
                    <a:pt x="59" y="170"/>
                  </a:cubicBezTo>
                  <a:cubicBezTo>
                    <a:pt x="58" y="168"/>
                    <a:pt x="58" y="168"/>
                    <a:pt x="58" y="168"/>
                  </a:cubicBezTo>
                  <a:cubicBezTo>
                    <a:pt x="60" y="168"/>
                    <a:pt x="60" y="168"/>
                    <a:pt x="60" y="168"/>
                  </a:cubicBezTo>
                  <a:cubicBezTo>
                    <a:pt x="76" y="163"/>
                    <a:pt x="93" y="160"/>
                    <a:pt x="110" y="159"/>
                  </a:cubicBezTo>
                  <a:cubicBezTo>
                    <a:pt x="111" y="159"/>
                    <a:pt x="111" y="159"/>
                    <a:pt x="111" y="159"/>
                  </a:cubicBezTo>
                  <a:cubicBezTo>
                    <a:pt x="111" y="160"/>
                    <a:pt x="111" y="160"/>
                    <a:pt x="111" y="160"/>
                  </a:cubicBezTo>
                  <a:cubicBezTo>
                    <a:pt x="112" y="164"/>
                    <a:pt x="114" y="168"/>
                    <a:pt x="116" y="172"/>
                  </a:cubicBezTo>
                  <a:cubicBezTo>
                    <a:pt x="117" y="173"/>
                    <a:pt x="117" y="173"/>
                    <a:pt x="117" y="173"/>
                  </a:cubicBezTo>
                  <a:cubicBezTo>
                    <a:pt x="116" y="174"/>
                    <a:pt x="116" y="174"/>
                    <a:pt x="116" y="174"/>
                  </a:cubicBezTo>
                  <a:cubicBezTo>
                    <a:pt x="103" y="185"/>
                    <a:pt x="89" y="194"/>
                    <a:pt x="74" y="203"/>
                  </a:cubicBezTo>
                  <a:close/>
                  <a:moveTo>
                    <a:pt x="143" y="191"/>
                  </a:moveTo>
                  <a:cubicBezTo>
                    <a:pt x="141" y="208"/>
                    <a:pt x="138" y="225"/>
                    <a:pt x="133" y="242"/>
                  </a:cubicBezTo>
                  <a:cubicBezTo>
                    <a:pt x="133" y="243"/>
                    <a:pt x="133" y="243"/>
                    <a:pt x="133" y="243"/>
                  </a:cubicBezTo>
                  <a:cubicBezTo>
                    <a:pt x="132" y="243"/>
                    <a:pt x="132" y="243"/>
                    <a:pt x="132" y="243"/>
                  </a:cubicBezTo>
                  <a:cubicBezTo>
                    <a:pt x="120" y="241"/>
                    <a:pt x="109" y="236"/>
                    <a:pt x="99" y="229"/>
                  </a:cubicBezTo>
                  <a:cubicBezTo>
                    <a:pt x="98" y="229"/>
                    <a:pt x="98" y="229"/>
                    <a:pt x="98" y="229"/>
                  </a:cubicBezTo>
                  <a:cubicBezTo>
                    <a:pt x="98" y="228"/>
                    <a:pt x="98" y="228"/>
                    <a:pt x="98" y="228"/>
                  </a:cubicBezTo>
                  <a:cubicBezTo>
                    <a:pt x="107" y="212"/>
                    <a:pt x="117" y="198"/>
                    <a:pt x="128" y="185"/>
                  </a:cubicBezTo>
                  <a:cubicBezTo>
                    <a:pt x="128" y="184"/>
                    <a:pt x="128" y="184"/>
                    <a:pt x="128" y="184"/>
                  </a:cubicBezTo>
                  <a:cubicBezTo>
                    <a:pt x="129" y="185"/>
                    <a:pt x="129" y="185"/>
                    <a:pt x="129" y="185"/>
                  </a:cubicBezTo>
                  <a:cubicBezTo>
                    <a:pt x="133" y="187"/>
                    <a:pt x="137" y="189"/>
                    <a:pt x="142" y="190"/>
                  </a:cubicBezTo>
                  <a:cubicBezTo>
                    <a:pt x="143" y="190"/>
                    <a:pt x="143" y="190"/>
                    <a:pt x="143" y="190"/>
                  </a:cubicBezTo>
                  <a:lnTo>
                    <a:pt x="143" y="191"/>
                  </a:lnTo>
                  <a:close/>
                  <a:moveTo>
                    <a:pt x="151" y="180"/>
                  </a:moveTo>
                  <a:cubicBezTo>
                    <a:pt x="143" y="180"/>
                    <a:pt x="136" y="177"/>
                    <a:pt x="130" y="171"/>
                  </a:cubicBezTo>
                  <a:cubicBezTo>
                    <a:pt x="125" y="166"/>
                    <a:pt x="122" y="159"/>
                    <a:pt x="122" y="151"/>
                  </a:cubicBezTo>
                  <a:cubicBezTo>
                    <a:pt x="122" y="143"/>
                    <a:pt x="125" y="136"/>
                    <a:pt x="130" y="130"/>
                  </a:cubicBezTo>
                  <a:cubicBezTo>
                    <a:pt x="136" y="125"/>
                    <a:pt x="143" y="122"/>
                    <a:pt x="151" y="122"/>
                  </a:cubicBezTo>
                  <a:cubicBezTo>
                    <a:pt x="159" y="122"/>
                    <a:pt x="166" y="125"/>
                    <a:pt x="172" y="130"/>
                  </a:cubicBezTo>
                  <a:cubicBezTo>
                    <a:pt x="183" y="142"/>
                    <a:pt x="183" y="160"/>
                    <a:pt x="172" y="171"/>
                  </a:cubicBezTo>
                  <a:cubicBezTo>
                    <a:pt x="166" y="177"/>
                    <a:pt x="159" y="180"/>
                    <a:pt x="151" y="180"/>
                  </a:cubicBezTo>
                  <a:close/>
                  <a:moveTo>
                    <a:pt x="203" y="229"/>
                  </a:moveTo>
                  <a:cubicBezTo>
                    <a:pt x="192" y="236"/>
                    <a:pt x="181" y="241"/>
                    <a:pt x="170" y="243"/>
                  </a:cubicBezTo>
                  <a:cubicBezTo>
                    <a:pt x="168" y="243"/>
                    <a:pt x="168" y="243"/>
                    <a:pt x="168" y="243"/>
                  </a:cubicBezTo>
                  <a:cubicBezTo>
                    <a:pt x="168" y="242"/>
                    <a:pt x="168" y="242"/>
                    <a:pt x="168" y="242"/>
                  </a:cubicBezTo>
                  <a:cubicBezTo>
                    <a:pt x="163" y="225"/>
                    <a:pt x="160" y="208"/>
                    <a:pt x="159" y="192"/>
                  </a:cubicBezTo>
                  <a:cubicBezTo>
                    <a:pt x="159" y="190"/>
                    <a:pt x="159" y="190"/>
                    <a:pt x="159" y="190"/>
                  </a:cubicBezTo>
                  <a:cubicBezTo>
                    <a:pt x="160" y="190"/>
                    <a:pt x="160" y="190"/>
                    <a:pt x="160" y="190"/>
                  </a:cubicBezTo>
                  <a:cubicBezTo>
                    <a:pt x="164" y="189"/>
                    <a:pt x="168" y="188"/>
                    <a:pt x="172" y="185"/>
                  </a:cubicBezTo>
                  <a:cubicBezTo>
                    <a:pt x="173" y="185"/>
                    <a:pt x="173" y="185"/>
                    <a:pt x="173" y="185"/>
                  </a:cubicBezTo>
                  <a:cubicBezTo>
                    <a:pt x="174" y="185"/>
                    <a:pt x="174" y="185"/>
                    <a:pt x="174" y="185"/>
                  </a:cubicBezTo>
                  <a:cubicBezTo>
                    <a:pt x="185" y="199"/>
                    <a:pt x="195" y="213"/>
                    <a:pt x="203" y="228"/>
                  </a:cubicBezTo>
                  <a:cubicBezTo>
                    <a:pt x="204" y="229"/>
                    <a:pt x="204" y="229"/>
                    <a:pt x="204" y="229"/>
                  </a:cubicBezTo>
                  <a:lnTo>
                    <a:pt x="203" y="229"/>
                  </a:lnTo>
                  <a:close/>
                  <a:moveTo>
                    <a:pt x="243" y="170"/>
                  </a:moveTo>
                  <a:cubicBezTo>
                    <a:pt x="241" y="182"/>
                    <a:pt x="236" y="193"/>
                    <a:pt x="229" y="203"/>
                  </a:cubicBezTo>
                  <a:cubicBezTo>
                    <a:pt x="229" y="204"/>
                    <a:pt x="229" y="204"/>
                    <a:pt x="229" y="204"/>
                  </a:cubicBezTo>
                  <a:cubicBezTo>
                    <a:pt x="228" y="203"/>
                    <a:pt x="228" y="203"/>
                    <a:pt x="228" y="203"/>
                  </a:cubicBezTo>
                  <a:cubicBezTo>
                    <a:pt x="212" y="195"/>
                    <a:pt x="198" y="185"/>
                    <a:pt x="185" y="174"/>
                  </a:cubicBezTo>
                  <a:cubicBezTo>
                    <a:pt x="185" y="173"/>
                    <a:pt x="185" y="173"/>
                    <a:pt x="185" y="173"/>
                  </a:cubicBezTo>
                  <a:cubicBezTo>
                    <a:pt x="185" y="172"/>
                    <a:pt x="185" y="172"/>
                    <a:pt x="185" y="172"/>
                  </a:cubicBezTo>
                  <a:cubicBezTo>
                    <a:pt x="188" y="169"/>
                    <a:pt x="189" y="164"/>
                    <a:pt x="190" y="160"/>
                  </a:cubicBezTo>
                  <a:cubicBezTo>
                    <a:pt x="191" y="159"/>
                    <a:pt x="191" y="159"/>
                    <a:pt x="191" y="159"/>
                  </a:cubicBezTo>
                  <a:cubicBezTo>
                    <a:pt x="192" y="159"/>
                    <a:pt x="192" y="159"/>
                    <a:pt x="192" y="159"/>
                  </a:cubicBezTo>
                  <a:cubicBezTo>
                    <a:pt x="208" y="161"/>
                    <a:pt x="225" y="164"/>
                    <a:pt x="242" y="168"/>
                  </a:cubicBezTo>
                  <a:cubicBezTo>
                    <a:pt x="243" y="169"/>
                    <a:pt x="243" y="169"/>
                    <a:pt x="243" y="169"/>
                  </a:cubicBezTo>
                  <a:lnTo>
                    <a:pt x="243" y="170"/>
                  </a:lnTo>
                  <a:close/>
                  <a:moveTo>
                    <a:pt x="242" y="134"/>
                  </a:moveTo>
                  <a:cubicBezTo>
                    <a:pt x="225" y="139"/>
                    <a:pt x="208" y="142"/>
                    <a:pt x="192" y="143"/>
                  </a:cubicBezTo>
                  <a:cubicBezTo>
                    <a:pt x="191" y="143"/>
                    <a:pt x="191" y="143"/>
                    <a:pt x="191" y="143"/>
                  </a:cubicBezTo>
                  <a:cubicBezTo>
                    <a:pt x="190" y="142"/>
                    <a:pt x="190" y="142"/>
                    <a:pt x="190" y="142"/>
                  </a:cubicBezTo>
                  <a:cubicBezTo>
                    <a:pt x="189" y="137"/>
                    <a:pt x="188" y="133"/>
                    <a:pt x="185" y="130"/>
                  </a:cubicBezTo>
                  <a:cubicBezTo>
                    <a:pt x="185" y="129"/>
                    <a:pt x="185" y="129"/>
                    <a:pt x="185" y="129"/>
                  </a:cubicBezTo>
                  <a:cubicBezTo>
                    <a:pt x="186" y="128"/>
                    <a:pt x="186" y="128"/>
                    <a:pt x="186" y="128"/>
                  </a:cubicBezTo>
                  <a:cubicBezTo>
                    <a:pt x="199" y="117"/>
                    <a:pt x="213" y="107"/>
                    <a:pt x="228" y="99"/>
                  </a:cubicBezTo>
                  <a:cubicBezTo>
                    <a:pt x="229" y="98"/>
                    <a:pt x="229" y="98"/>
                    <a:pt x="229" y="98"/>
                  </a:cubicBezTo>
                  <a:cubicBezTo>
                    <a:pt x="230" y="99"/>
                    <a:pt x="230" y="99"/>
                    <a:pt x="230" y="99"/>
                  </a:cubicBezTo>
                  <a:cubicBezTo>
                    <a:pt x="236" y="109"/>
                    <a:pt x="241" y="120"/>
                    <a:pt x="243" y="132"/>
                  </a:cubicBezTo>
                  <a:cubicBezTo>
                    <a:pt x="243" y="133"/>
                    <a:pt x="243" y="133"/>
                    <a:pt x="243" y="133"/>
                  </a:cubicBezTo>
                  <a:lnTo>
                    <a:pt x="242" y="134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42" name="Freeform 41"/>
          <p:cNvSpPr/>
          <p:nvPr/>
        </p:nvSpPr>
        <p:spPr>
          <a:xfrm>
            <a:off x="9238670" y="6168665"/>
            <a:ext cx="451012" cy="410868"/>
          </a:xfrm>
          <a:custGeom>
            <a:avLst/>
            <a:gdLst/>
            <a:ahLst/>
            <a:cxnLst/>
            <a:rect l="l" t="t" r="r" b="b"/>
            <a:pathLst>
              <a:path w="170557" h="155376">
                <a:moveTo>
                  <a:pt x="61615" y="0"/>
                </a:moveTo>
                <a:lnTo>
                  <a:pt x="72331" y="10715"/>
                </a:lnTo>
                <a:lnTo>
                  <a:pt x="27236" y="55364"/>
                </a:lnTo>
                <a:lnTo>
                  <a:pt x="120551" y="55364"/>
                </a:lnTo>
                <a:cubicBezTo>
                  <a:pt x="134243" y="55364"/>
                  <a:pt x="146001" y="60275"/>
                  <a:pt x="155823" y="70098"/>
                </a:cubicBezTo>
                <a:cubicBezTo>
                  <a:pt x="165646" y="79921"/>
                  <a:pt x="170557" y="91678"/>
                  <a:pt x="170557" y="105370"/>
                </a:cubicBezTo>
                <a:lnTo>
                  <a:pt x="170557" y="155376"/>
                </a:lnTo>
                <a:lnTo>
                  <a:pt x="156270" y="155376"/>
                </a:lnTo>
                <a:lnTo>
                  <a:pt x="156270" y="105370"/>
                </a:lnTo>
                <a:cubicBezTo>
                  <a:pt x="156270" y="95547"/>
                  <a:pt x="152772" y="87139"/>
                  <a:pt x="145777" y="80144"/>
                </a:cubicBezTo>
                <a:cubicBezTo>
                  <a:pt x="138782" y="73149"/>
                  <a:pt x="130374" y="69651"/>
                  <a:pt x="120551" y="69651"/>
                </a:cubicBezTo>
                <a:lnTo>
                  <a:pt x="27236" y="69651"/>
                </a:lnTo>
                <a:lnTo>
                  <a:pt x="72331" y="114300"/>
                </a:lnTo>
                <a:lnTo>
                  <a:pt x="61615" y="125015"/>
                </a:lnTo>
                <a:lnTo>
                  <a:pt x="4465" y="67865"/>
                </a:lnTo>
                <a:lnTo>
                  <a:pt x="0" y="62508"/>
                </a:lnTo>
                <a:lnTo>
                  <a:pt x="4465" y="5715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endParaRPr lang="en-US" dirty="0"/>
          </a:p>
        </p:txBody>
      </p:sp>
      <p:sp>
        <p:nvSpPr>
          <p:cNvPr id="43" name="Freeform 42"/>
          <p:cNvSpPr/>
          <p:nvPr/>
        </p:nvSpPr>
        <p:spPr>
          <a:xfrm>
            <a:off x="8231786" y="9613810"/>
            <a:ext cx="491156" cy="491156"/>
          </a:xfrm>
          <a:custGeom>
            <a:avLst/>
            <a:gdLst/>
            <a:ahLst/>
            <a:cxnLst/>
            <a:rect l="l" t="t" r="r" b="b"/>
            <a:pathLst>
              <a:path w="185738" h="185738">
                <a:moveTo>
                  <a:pt x="92869" y="78582"/>
                </a:moveTo>
                <a:cubicBezTo>
                  <a:pt x="96739" y="78582"/>
                  <a:pt x="100087" y="79996"/>
                  <a:pt x="102915" y="82823"/>
                </a:cubicBezTo>
                <a:cubicBezTo>
                  <a:pt x="105743" y="85651"/>
                  <a:pt x="107157" y="89000"/>
                  <a:pt x="107157" y="92869"/>
                </a:cubicBezTo>
                <a:cubicBezTo>
                  <a:pt x="107157" y="96739"/>
                  <a:pt x="105743" y="100087"/>
                  <a:pt x="102915" y="102915"/>
                </a:cubicBezTo>
                <a:cubicBezTo>
                  <a:pt x="100087" y="105743"/>
                  <a:pt x="96739" y="107157"/>
                  <a:pt x="92869" y="107157"/>
                </a:cubicBezTo>
                <a:cubicBezTo>
                  <a:pt x="88999" y="107157"/>
                  <a:pt x="85651" y="105743"/>
                  <a:pt x="82823" y="102915"/>
                </a:cubicBezTo>
                <a:cubicBezTo>
                  <a:pt x="79995" y="100087"/>
                  <a:pt x="78581" y="96739"/>
                  <a:pt x="78581" y="92869"/>
                </a:cubicBezTo>
                <a:cubicBezTo>
                  <a:pt x="78581" y="89000"/>
                  <a:pt x="79995" y="85651"/>
                  <a:pt x="82823" y="82823"/>
                </a:cubicBezTo>
                <a:cubicBezTo>
                  <a:pt x="85651" y="79996"/>
                  <a:pt x="88999" y="78582"/>
                  <a:pt x="92869" y="78582"/>
                </a:cubicBezTo>
                <a:close/>
                <a:moveTo>
                  <a:pt x="92869" y="64294"/>
                </a:moveTo>
                <a:cubicBezTo>
                  <a:pt x="84832" y="64294"/>
                  <a:pt x="78061" y="67048"/>
                  <a:pt x="72554" y="72554"/>
                </a:cubicBezTo>
                <a:cubicBezTo>
                  <a:pt x="67047" y="78061"/>
                  <a:pt x="64294" y="84833"/>
                  <a:pt x="64294" y="92869"/>
                </a:cubicBezTo>
                <a:cubicBezTo>
                  <a:pt x="64294" y="100906"/>
                  <a:pt x="67047" y="107678"/>
                  <a:pt x="72554" y="113184"/>
                </a:cubicBezTo>
                <a:cubicBezTo>
                  <a:pt x="78061" y="118691"/>
                  <a:pt x="84832" y="121444"/>
                  <a:pt x="92869" y="121444"/>
                </a:cubicBezTo>
                <a:cubicBezTo>
                  <a:pt x="100906" y="121444"/>
                  <a:pt x="107677" y="118691"/>
                  <a:pt x="113184" y="113184"/>
                </a:cubicBezTo>
                <a:cubicBezTo>
                  <a:pt x="118691" y="107678"/>
                  <a:pt x="121444" y="100906"/>
                  <a:pt x="121444" y="92869"/>
                </a:cubicBezTo>
                <a:cubicBezTo>
                  <a:pt x="121444" y="84833"/>
                  <a:pt x="118691" y="78061"/>
                  <a:pt x="113184" y="72554"/>
                </a:cubicBezTo>
                <a:cubicBezTo>
                  <a:pt x="107677" y="67048"/>
                  <a:pt x="100906" y="64294"/>
                  <a:pt x="92869" y="64294"/>
                </a:cubicBezTo>
                <a:close/>
                <a:moveTo>
                  <a:pt x="92869" y="50007"/>
                </a:moveTo>
                <a:cubicBezTo>
                  <a:pt x="104775" y="50007"/>
                  <a:pt x="114896" y="54174"/>
                  <a:pt x="123230" y="62508"/>
                </a:cubicBezTo>
                <a:cubicBezTo>
                  <a:pt x="131564" y="70843"/>
                  <a:pt x="135731" y="80963"/>
                  <a:pt x="135731" y="92869"/>
                </a:cubicBezTo>
                <a:cubicBezTo>
                  <a:pt x="135731" y="104775"/>
                  <a:pt x="131564" y="114896"/>
                  <a:pt x="123230" y="123230"/>
                </a:cubicBezTo>
                <a:cubicBezTo>
                  <a:pt x="114896" y="131565"/>
                  <a:pt x="104775" y="135732"/>
                  <a:pt x="92869" y="135732"/>
                </a:cubicBezTo>
                <a:cubicBezTo>
                  <a:pt x="80963" y="135732"/>
                  <a:pt x="70842" y="131565"/>
                  <a:pt x="62508" y="123230"/>
                </a:cubicBezTo>
                <a:cubicBezTo>
                  <a:pt x="54174" y="114896"/>
                  <a:pt x="50007" y="104775"/>
                  <a:pt x="50007" y="92869"/>
                </a:cubicBezTo>
                <a:cubicBezTo>
                  <a:pt x="50007" y="80963"/>
                  <a:pt x="54174" y="70843"/>
                  <a:pt x="62508" y="62508"/>
                </a:cubicBezTo>
                <a:cubicBezTo>
                  <a:pt x="70842" y="54174"/>
                  <a:pt x="80963" y="50007"/>
                  <a:pt x="92869" y="50007"/>
                </a:cubicBezTo>
                <a:close/>
                <a:moveTo>
                  <a:pt x="92869" y="35719"/>
                </a:moveTo>
                <a:cubicBezTo>
                  <a:pt x="77093" y="35719"/>
                  <a:pt x="63624" y="41300"/>
                  <a:pt x="52462" y="52462"/>
                </a:cubicBezTo>
                <a:cubicBezTo>
                  <a:pt x="41300" y="63625"/>
                  <a:pt x="35719" y="77093"/>
                  <a:pt x="35719" y="92869"/>
                </a:cubicBezTo>
                <a:cubicBezTo>
                  <a:pt x="35719" y="108645"/>
                  <a:pt x="41300" y="122114"/>
                  <a:pt x="52462" y="133276"/>
                </a:cubicBezTo>
                <a:cubicBezTo>
                  <a:pt x="63624" y="144438"/>
                  <a:pt x="77093" y="150019"/>
                  <a:pt x="92869" y="150019"/>
                </a:cubicBezTo>
                <a:cubicBezTo>
                  <a:pt x="108645" y="150019"/>
                  <a:pt x="122114" y="144438"/>
                  <a:pt x="133276" y="133276"/>
                </a:cubicBezTo>
                <a:cubicBezTo>
                  <a:pt x="144438" y="122114"/>
                  <a:pt x="150019" y="108645"/>
                  <a:pt x="150019" y="92869"/>
                </a:cubicBezTo>
                <a:cubicBezTo>
                  <a:pt x="150019" y="77093"/>
                  <a:pt x="144438" y="63625"/>
                  <a:pt x="133276" y="52462"/>
                </a:cubicBezTo>
                <a:cubicBezTo>
                  <a:pt x="122114" y="41300"/>
                  <a:pt x="108645" y="35719"/>
                  <a:pt x="92869" y="35719"/>
                </a:cubicBezTo>
                <a:close/>
                <a:moveTo>
                  <a:pt x="92869" y="21432"/>
                </a:moveTo>
                <a:cubicBezTo>
                  <a:pt x="112514" y="21432"/>
                  <a:pt x="129332" y="28427"/>
                  <a:pt x="143322" y="42417"/>
                </a:cubicBezTo>
                <a:cubicBezTo>
                  <a:pt x="157312" y="56406"/>
                  <a:pt x="164307" y="73224"/>
                  <a:pt x="164307" y="92869"/>
                </a:cubicBezTo>
                <a:cubicBezTo>
                  <a:pt x="164307" y="112515"/>
                  <a:pt x="157312" y="129332"/>
                  <a:pt x="143322" y="143322"/>
                </a:cubicBezTo>
                <a:cubicBezTo>
                  <a:pt x="129332" y="157312"/>
                  <a:pt x="112514" y="164307"/>
                  <a:pt x="92869" y="164307"/>
                </a:cubicBezTo>
                <a:cubicBezTo>
                  <a:pt x="73224" y="164307"/>
                  <a:pt x="56406" y="157312"/>
                  <a:pt x="42416" y="143322"/>
                </a:cubicBezTo>
                <a:cubicBezTo>
                  <a:pt x="28426" y="129332"/>
                  <a:pt x="21431" y="112515"/>
                  <a:pt x="21431" y="92869"/>
                </a:cubicBezTo>
                <a:cubicBezTo>
                  <a:pt x="21431" y="73224"/>
                  <a:pt x="28426" y="56406"/>
                  <a:pt x="42416" y="42417"/>
                </a:cubicBezTo>
                <a:cubicBezTo>
                  <a:pt x="56406" y="28427"/>
                  <a:pt x="73224" y="21432"/>
                  <a:pt x="92869" y="21432"/>
                </a:cubicBezTo>
                <a:close/>
                <a:moveTo>
                  <a:pt x="92869" y="7144"/>
                </a:moveTo>
                <a:cubicBezTo>
                  <a:pt x="69057" y="7144"/>
                  <a:pt x="48816" y="15479"/>
                  <a:pt x="32147" y="32147"/>
                </a:cubicBezTo>
                <a:cubicBezTo>
                  <a:pt x="15478" y="48816"/>
                  <a:pt x="7144" y="69057"/>
                  <a:pt x="7144" y="92869"/>
                </a:cubicBezTo>
                <a:cubicBezTo>
                  <a:pt x="7144" y="116682"/>
                  <a:pt x="15478" y="136922"/>
                  <a:pt x="32147" y="153591"/>
                </a:cubicBezTo>
                <a:cubicBezTo>
                  <a:pt x="48816" y="170260"/>
                  <a:pt x="69057" y="178594"/>
                  <a:pt x="92869" y="178594"/>
                </a:cubicBezTo>
                <a:cubicBezTo>
                  <a:pt x="116681" y="178594"/>
                  <a:pt x="136922" y="170260"/>
                  <a:pt x="153591" y="153591"/>
                </a:cubicBezTo>
                <a:cubicBezTo>
                  <a:pt x="170260" y="136922"/>
                  <a:pt x="178594" y="116682"/>
                  <a:pt x="178594" y="92869"/>
                </a:cubicBezTo>
                <a:cubicBezTo>
                  <a:pt x="178594" y="69057"/>
                  <a:pt x="170260" y="48816"/>
                  <a:pt x="153591" y="32147"/>
                </a:cubicBezTo>
                <a:cubicBezTo>
                  <a:pt x="136922" y="15479"/>
                  <a:pt x="116681" y="7144"/>
                  <a:pt x="92869" y="7144"/>
                </a:cubicBezTo>
                <a:close/>
                <a:moveTo>
                  <a:pt x="92869" y="0"/>
                </a:moveTo>
                <a:cubicBezTo>
                  <a:pt x="118467" y="0"/>
                  <a:pt x="140345" y="9079"/>
                  <a:pt x="158502" y="27236"/>
                </a:cubicBezTo>
                <a:cubicBezTo>
                  <a:pt x="176659" y="45393"/>
                  <a:pt x="185738" y="67271"/>
                  <a:pt x="185738" y="92869"/>
                </a:cubicBezTo>
                <a:cubicBezTo>
                  <a:pt x="185738" y="118468"/>
                  <a:pt x="176659" y="140345"/>
                  <a:pt x="158502" y="158502"/>
                </a:cubicBezTo>
                <a:cubicBezTo>
                  <a:pt x="140345" y="176659"/>
                  <a:pt x="118467" y="185738"/>
                  <a:pt x="92869" y="185738"/>
                </a:cubicBezTo>
                <a:cubicBezTo>
                  <a:pt x="67271" y="185738"/>
                  <a:pt x="45393" y="176659"/>
                  <a:pt x="27236" y="158502"/>
                </a:cubicBezTo>
                <a:cubicBezTo>
                  <a:pt x="9079" y="140345"/>
                  <a:pt x="0" y="118468"/>
                  <a:pt x="0" y="92869"/>
                </a:cubicBezTo>
                <a:cubicBezTo>
                  <a:pt x="0" y="67271"/>
                  <a:pt x="9079" y="45393"/>
                  <a:pt x="27236" y="27236"/>
                </a:cubicBezTo>
                <a:cubicBezTo>
                  <a:pt x="45393" y="9079"/>
                  <a:pt x="67271" y="0"/>
                  <a:pt x="92869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endParaRPr lang="en-US" dirty="0"/>
          </a:p>
        </p:txBody>
      </p:sp>
      <p:sp>
        <p:nvSpPr>
          <p:cNvPr id="44" name="Freeform 43"/>
          <p:cNvSpPr/>
          <p:nvPr/>
        </p:nvSpPr>
        <p:spPr>
          <a:xfrm>
            <a:off x="4718085" y="9536009"/>
            <a:ext cx="604498" cy="415591"/>
          </a:xfrm>
          <a:custGeom>
            <a:avLst/>
            <a:gdLst/>
            <a:ahLst/>
            <a:cxnLst/>
            <a:rect l="l" t="t" r="r" b="b"/>
            <a:pathLst>
              <a:path w="228600" h="157162">
                <a:moveTo>
                  <a:pt x="107156" y="50006"/>
                </a:moveTo>
                <a:lnTo>
                  <a:pt x="121444" y="50006"/>
                </a:lnTo>
                <a:lnTo>
                  <a:pt x="121444" y="96887"/>
                </a:lnTo>
                <a:lnTo>
                  <a:pt x="137517" y="80367"/>
                </a:lnTo>
                <a:lnTo>
                  <a:pt x="148233" y="91083"/>
                </a:lnTo>
                <a:lnTo>
                  <a:pt x="119658" y="119658"/>
                </a:lnTo>
                <a:lnTo>
                  <a:pt x="114300" y="124123"/>
                </a:lnTo>
                <a:lnTo>
                  <a:pt x="108942" y="119658"/>
                </a:lnTo>
                <a:lnTo>
                  <a:pt x="80367" y="91083"/>
                </a:lnTo>
                <a:lnTo>
                  <a:pt x="91083" y="80367"/>
                </a:lnTo>
                <a:lnTo>
                  <a:pt x="107156" y="96887"/>
                </a:lnTo>
                <a:close/>
                <a:moveTo>
                  <a:pt x="114300" y="14287"/>
                </a:moveTo>
                <a:cubicBezTo>
                  <a:pt x="102394" y="14287"/>
                  <a:pt x="92274" y="18455"/>
                  <a:pt x="83939" y="26789"/>
                </a:cubicBezTo>
                <a:cubicBezTo>
                  <a:pt x="75605" y="35123"/>
                  <a:pt x="71438" y="45244"/>
                  <a:pt x="71438" y="57150"/>
                </a:cubicBezTo>
                <a:lnTo>
                  <a:pt x="71438" y="64294"/>
                </a:lnTo>
                <a:lnTo>
                  <a:pt x="64294" y="64294"/>
                </a:lnTo>
                <a:cubicBezTo>
                  <a:pt x="59234" y="64294"/>
                  <a:pt x="54769" y="65856"/>
                  <a:pt x="50899" y="68982"/>
                </a:cubicBezTo>
                <a:cubicBezTo>
                  <a:pt x="47030" y="72107"/>
                  <a:pt x="44500" y="76051"/>
                  <a:pt x="43309" y="80814"/>
                </a:cubicBezTo>
                <a:lnTo>
                  <a:pt x="42416" y="85725"/>
                </a:lnTo>
                <a:lnTo>
                  <a:pt x="37505" y="86618"/>
                </a:lnTo>
                <a:cubicBezTo>
                  <a:pt x="30956" y="87511"/>
                  <a:pt x="25450" y="90562"/>
                  <a:pt x="20985" y="95771"/>
                </a:cubicBezTo>
                <a:cubicBezTo>
                  <a:pt x="16520" y="100980"/>
                  <a:pt x="14288" y="107156"/>
                  <a:pt x="14288" y="114300"/>
                </a:cubicBezTo>
                <a:cubicBezTo>
                  <a:pt x="14288" y="122337"/>
                  <a:pt x="17041" y="129108"/>
                  <a:pt x="22548" y="134615"/>
                </a:cubicBezTo>
                <a:cubicBezTo>
                  <a:pt x="28054" y="140122"/>
                  <a:pt x="34826" y="142875"/>
                  <a:pt x="42863" y="142875"/>
                </a:cubicBezTo>
                <a:lnTo>
                  <a:pt x="185738" y="142875"/>
                </a:lnTo>
                <a:cubicBezTo>
                  <a:pt x="193774" y="142875"/>
                  <a:pt x="200546" y="140122"/>
                  <a:pt x="206053" y="134615"/>
                </a:cubicBezTo>
                <a:cubicBezTo>
                  <a:pt x="211559" y="129108"/>
                  <a:pt x="214313" y="122337"/>
                  <a:pt x="214313" y="114300"/>
                </a:cubicBezTo>
                <a:cubicBezTo>
                  <a:pt x="214313" y="104775"/>
                  <a:pt x="210443" y="97185"/>
                  <a:pt x="202704" y="91529"/>
                </a:cubicBezTo>
                <a:lnTo>
                  <a:pt x="200025" y="89297"/>
                </a:lnTo>
                <a:lnTo>
                  <a:pt x="200025" y="85725"/>
                </a:lnTo>
                <a:cubicBezTo>
                  <a:pt x="200025" y="75902"/>
                  <a:pt x="196528" y="67494"/>
                  <a:pt x="189533" y="60499"/>
                </a:cubicBezTo>
                <a:cubicBezTo>
                  <a:pt x="182538" y="53504"/>
                  <a:pt x="174129" y="50006"/>
                  <a:pt x="164306" y="50006"/>
                </a:cubicBezTo>
                <a:lnTo>
                  <a:pt x="162074" y="50006"/>
                </a:lnTo>
                <a:lnTo>
                  <a:pt x="157163" y="50006"/>
                </a:lnTo>
                <a:lnTo>
                  <a:pt x="155377" y="44648"/>
                </a:lnTo>
                <a:cubicBezTo>
                  <a:pt x="152698" y="35719"/>
                  <a:pt x="147638" y="28426"/>
                  <a:pt x="140196" y="22771"/>
                </a:cubicBezTo>
                <a:cubicBezTo>
                  <a:pt x="132755" y="17115"/>
                  <a:pt x="124123" y="14287"/>
                  <a:pt x="114300" y="14287"/>
                </a:cubicBezTo>
                <a:close/>
                <a:moveTo>
                  <a:pt x="114300" y="0"/>
                </a:moveTo>
                <a:cubicBezTo>
                  <a:pt x="126206" y="0"/>
                  <a:pt x="136848" y="3349"/>
                  <a:pt x="146224" y="10046"/>
                </a:cubicBezTo>
                <a:cubicBezTo>
                  <a:pt x="155600" y="16743"/>
                  <a:pt x="162520" y="25450"/>
                  <a:pt x="166985" y="36165"/>
                </a:cubicBezTo>
                <a:cubicBezTo>
                  <a:pt x="179487" y="36761"/>
                  <a:pt x="190202" y="41523"/>
                  <a:pt x="199132" y="50453"/>
                </a:cubicBezTo>
                <a:cubicBezTo>
                  <a:pt x="208062" y="59382"/>
                  <a:pt x="212824" y="70098"/>
                  <a:pt x="213420" y="82600"/>
                </a:cubicBezTo>
                <a:cubicBezTo>
                  <a:pt x="223540" y="91529"/>
                  <a:pt x="228600" y="102096"/>
                  <a:pt x="228600" y="114300"/>
                </a:cubicBezTo>
                <a:cubicBezTo>
                  <a:pt x="228600" y="126206"/>
                  <a:pt x="224433" y="136327"/>
                  <a:pt x="216099" y="144661"/>
                </a:cubicBezTo>
                <a:cubicBezTo>
                  <a:pt x="207764" y="152995"/>
                  <a:pt x="197644" y="157162"/>
                  <a:pt x="185738" y="157162"/>
                </a:cubicBezTo>
                <a:lnTo>
                  <a:pt x="42863" y="157162"/>
                </a:lnTo>
                <a:cubicBezTo>
                  <a:pt x="30956" y="157162"/>
                  <a:pt x="20836" y="152995"/>
                  <a:pt x="12502" y="144661"/>
                </a:cubicBezTo>
                <a:cubicBezTo>
                  <a:pt x="4167" y="136327"/>
                  <a:pt x="0" y="126206"/>
                  <a:pt x="0" y="114300"/>
                </a:cubicBezTo>
                <a:cubicBezTo>
                  <a:pt x="0" y="104775"/>
                  <a:pt x="2902" y="96292"/>
                  <a:pt x="8707" y="88850"/>
                </a:cubicBezTo>
                <a:cubicBezTo>
                  <a:pt x="14511" y="81409"/>
                  <a:pt x="22027" y="76498"/>
                  <a:pt x="31254" y="74116"/>
                </a:cubicBezTo>
                <a:cubicBezTo>
                  <a:pt x="33338" y="67866"/>
                  <a:pt x="36761" y="62731"/>
                  <a:pt x="41523" y="58713"/>
                </a:cubicBezTo>
                <a:cubicBezTo>
                  <a:pt x="46286" y="54694"/>
                  <a:pt x="51941" y="52090"/>
                  <a:pt x="58490" y="50899"/>
                </a:cubicBezTo>
                <a:cubicBezTo>
                  <a:pt x="60276" y="36612"/>
                  <a:pt x="66377" y="24557"/>
                  <a:pt x="76795" y="14734"/>
                </a:cubicBezTo>
                <a:cubicBezTo>
                  <a:pt x="87213" y="4911"/>
                  <a:pt x="99715" y="0"/>
                  <a:pt x="11430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endParaRPr lang="en-US" dirty="0"/>
          </a:p>
        </p:txBody>
      </p:sp>
      <p:sp>
        <p:nvSpPr>
          <p:cNvPr id="45" name="Freeform 44"/>
          <p:cNvSpPr/>
          <p:nvPr/>
        </p:nvSpPr>
        <p:spPr>
          <a:xfrm>
            <a:off x="6609955" y="4108900"/>
            <a:ext cx="377811" cy="415591"/>
          </a:xfrm>
          <a:custGeom>
            <a:avLst/>
            <a:gdLst/>
            <a:ahLst/>
            <a:cxnLst/>
            <a:rect l="l" t="t" r="r" b="b"/>
            <a:pathLst>
              <a:path w="142875" h="157162">
                <a:moveTo>
                  <a:pt x="71437" y="14287"/>
                </a:moveTo>
                <a:cubicBezTo>
                  <a:pt x="61615" y="14287"/>
                  <a:pt x="53206" y="17785"/>
                  <a:pt x="46211" y="24780"/>
                </a:cubicBezTo>
                <a:cubicBezTo>
                  <a:pt x="39216" y="31775"/>
                  <a:pt x="35719" y="40184"/>
                  <a:pt x="35719" y="50006"/>
                </a:cubicBezTo>
                <a:cubicBezTo>
                  <a:pt x="35719" y="59829"/>
                  <a:pt x="39216" y="68238"/>
                  <a:pt x="46211" y="75233"/>
                </a:cubicBezTo>
                <a:cubicBezTo>
                  <a:pt x="53206" y="82228"/>
                  <a:pt x="61615" y="85725"/>
                  <a:pt x="71437" y="85725"/>
                </a:cubicBezTo>
                <a:cubicBezTo>
                  <a:pt x="81260" y="85725"/>
                  <a:pt x="89669" y="82228"/>
                  <a:pt x="96664" y="75233"/>
                </a:cubicBezTo>
                <a:cubicBezTo>
                  <a:pt x="103659" y="68238"/>
                  <a:pt x="107156" y="59829"/>
                  <a:pt x="107156" y="50006"/>
                </a:cubicBezTo>
                <a:cubicBezTo>
                  <a:pt x="107156" y="40184"/>
                  <a:pt x="103659" y="31775"/>
                  <a:pt x="96664" y="24780"/>
                </a:cubicBezTo>
                <a:cubicBezTo>
                  <a:pt x="89669" y="17785"/>
                  <a:pt x="81260" y="14287"/>
                  <a:pt x="71437" y="14287"/>
                </a:cubicBezTo>
                <a:close/>
                <a:moveTo>
                  <a:pt x="71437" y="0"/>
                </a:moveTo>
                <a:cubicBezTo>
                  <a:pt x="85130" y="0"/>
                  <a:pt x="96887" y="4911"/>
                  <a:pt x="106710" y="14734"/>
                </a:cubicBezTo>
                <a:cubicBezTo>
                  <a:pt x="116532" y="24557"/>
                  <a:pt x="121444" y="36314"/>
                  <a:pt x="121444" y="50006"/>
                </a:cubicBezTo>
                <a:cubicBezTo>
                  <a:pt x="121444" y="58341"/>
                  <a:pt x="119434" y="66229"/>
                  <a:pt x="115416" y="73670"/>
                </a:cubicBezTo>
                <a:cubicBezTo>
                  <a:pt x="111398" y="81111"/>
                  <a:pt x="105966" y="87064"/>
                  <a:pt x="99119" y="91529"/>
                </a:cubicBezTo>
                <a:cubicBezTo>
                  <a:pt x="112216" y="97185"/>
                  <a:pt x="122783" y="105891"/>
                  <a:pt x="130820" y="117649"/>
                </a:cubicBezTo>
                <a:cubicBezTo>
                  <a:pt x="138857" y="129406"/>
                  <a:pt x="142875" y="142577"/>
                  <a:pt x="142875" y="157162"/>
                </a:cubicBezTo>
                <a:lnTo>
                  <a:pt x="128587" y="157162"/>
                </a:lnTo>
                <a:cubicBezTo>
                  <a:pt x="128587" y="141387"/>
                  <a:pt x="123006" y="127918"/>
                  <a:pt x="111844" y="116756"/>
                </a:cubicBezTo>
                <a:cubicBezTo>
                  <a:pt x="100682" y="105594"/>
                  <a:pt x="87213" y="100012"/>
                  <a:pt x="71437" y="100012"/>
                </a:cubicBezTo>
                <a:cubicBezTo>
                  <a:pt x="55662" y="100012"/>
                  <a:pt x="42193" y="105594"/>
                  <a:pt x="31031" y="116756"/>
                </a:cubicBezTo>
                <a:cubicBezTo>
                  <a:pt x="19868" y="127918"/>
                  <a:pt x="14287" y="141387"/>
                  <a:pt x="14287" y="157162"/>
                </a:cubicBezTo>
                <a:lnTo>
                  <a:pt x="0" y="157162"/>
                </a:lnTo>
                <a:cubicBezTo>
                  <a:pt x="0" y="142577"/>
                  <a:pt x="4018" y="129406"/>
                  <a:pt x="12055" y="117649"/>
                </a:cubicBezTo>
                <a:cubicBezTo>
                  <a:pt x="20092" y="105891"/>
                  <a:pt x="30658" y="97185"/>
                  <a:pt x="43755" y="91529"/>
                </a:cubicBezTo>
                <a:cubicBezTo>
                  <a:pt x="36909" y="87064"/>
                  <a:pt x="31477" y="81111"/>
                  <a:pt x="27459" y="73670"/>
                </a:cubicBezTo>
                <a:cubicBezTo>
                  <a:pt x="23440" y="66229"/>
                  <a:pt x="21431" y="58341"/>
                  <a:pt x="21431" y="50006"/>
                </a:cubicBezTo>
                <a:cubicBezTo>
                  <a:pt x="21431" y="36314"/>
                  <a:pt x="26342" y="24557"/>
                  <a:pt x="36165" y="14734"/>
                </a:cubicBezTo>
                <a:cubicBezTo>
                  <a:pt x="45988" y="4911"/>
                  <a:pt x="57745" y="0"/>
                  <a:pt x="7143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endParaRPr lang="en-US" dirty="0"/>
          </a:p>
        </p:txBody>
      </p:sp>
      <p:sp>
        <p:nvSpPr>
          <p:cNvPr id="46" name="Freeform 45"/>
          <p:cNvSpPr/>
          <p:nvPr/>
        </p:nvSpPr>
        <p:spPr>
          <a:xfrm>
            <a:off x="3671484" y="6111923"/>
            <a:ext cx="452194" cy="453374"/>
          </a:xfrm>
          <a:custGeom>
            <a:avLst/>
            <a:gdLst/>
            <a:ahLst/>
            <a:cxnLst/>
            <a:rect l="l" t="t" r="r" b="b"/>
            <a:pathLst>
              <a:path w="171004" h="171450">
                <a:moveTo>
                  <a:pt x="0" y="28575"/>
                </a:moveTo>
                <a:lnTo>
                  <a:pt x="94208" y="28575"/>
                </a:lnTo>
                <a:lnTo>
                  <a:pt x="79921" y="42863"/>
                </a:lnTo>
                <a:lnTo>
                  <a:pt x="14288" y="42863"/>
                </a:lnTo>
                <a:lnTo>
                  <a:pt x="14288" y="157163"/>
                </a:lnTo>
                <a:lnTo>
                  <a:pt x="128588" y="157163"/>
                </a:lnTo>
                <a:lnTo>
                  <a:pt x="128588" y="91530"/>
                </a:lnTo>
                <a:lnTo>
                  <a:pt x="142875" y="77242"/>
                </a:lnTo>
                <a:lnTo>
                  <a:pt x="142875" y="171450"/>
                </a:lnTo>
                <a:lnTo>
                  <a:pt x="0" y="171450"/>
                </a:lnTo>
                <a:close/>
                <a:moveTo>
                  <a:pt x="150019" y="14288"/>
                </a:moveTo>
                <a:cubicBezTo>
                  <a:pt x="148233" y="14288"/>
                  <a:pt x="146596" y="15032"/>
                  <a:pt x="145108" y="16520"/>
                </a:cubicBezTo>
                <a:lnTo>
                  <a:pt x="75903" y="85725"/>
                </a:lnTo>
                <a:lnTo>
                  <a:pt x="73224" y="98227"/>
                </a:lnTo>
                <a:lnTo>
                  <a:pt x="85725" y="95548"/>
                </a:lnTo>
                <a:lnTo>
                  <a:pt x="154930" y="26343"/>
                </a:lnTo>
                <a:cubicBezTo>
                  <a:pt x="158205" y="23069"/>
                  <a:pt x="158205" y="19794"/>
                  <a:pt x="154930" y="16520"/>
                </a:cubicBezTo>
                <a:cubicBezTo>
                  <a:pt x="153442" y="15032"/>
                  <a:pt x="151805" y="14288"/>
                  <a:pt x="150019" y="14288"/>
                </a:cubicBezTo>
                <a:close/>
                <a:moveTo>
                  <a:pt x="150019" y="0"/>
                </a:moveTo>
                <a:cubicBezTo>
                  <a:pt x="155972" y="0"/>
                  <a:pt x="160958" y="2084"/>
                  <a:pt x="164976" y="6251"/>
                </a:cubicBezTo>
                <a:cubicBezTo>
                  <a:pt x="168995" y="10418"/>
                  <a:pt x="171004" y="15478"/>
                  <a:pt x="171004" y="21431"/>
                </a:cubicBezTo>
                <a:cubicBezTo>
                  <a:pt x="171004" y="27385"/>
                  <a:pt x="169069" y="32445"/>
                  <a:pt x="165199" y="36612"/>
                </a:cubicBezTo>
                <a:lnTo>
                  <a:pt x="94655" y="107156"/>
                </a:lnTo>
                <a:lnTo>
                  <a:pt x="92869" y="108942"/>
                </a:lnTo>
                <a:lnTo>
                  <a:pt x="90637" y="108942"/>
                </a:lnTo>
                <a:lnTo>
                  <a:pt x="65633" y="114300"/>
                </a:lnTo>
                <a:lnTo>
                  <a:pt x="55364" y="116086"/>
                </a:lnTo>
                <a:lnTo>
                  <a:pt x="57150" y="105817"/>
                </a:lnTo>
                <a:lnTo>
                  <a:pt x="62508" y="80814"/>
                </a:lnTo>
                <a:lnTo>
                  <a:pt x="62508" y="78581"/>
                </a:lnTo>
                <a:lnTo>
                  <a:pt x="64294" y="76796"/>
                </a:lnTo>
                <a:lnTo>
                  <a:pt x="134839" y="6251"/>
                </a:lnTo>
                <a:cubicBezTo>
                  <a:pt x="139006" y="2084"/>
                  <a:pt x="144066" y="0"/>
                  <a:pt x="150019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660371095"/>
      </p:ext>
    </p:extLst>
  </p:cSld>
  <p:clrMapOvr>
    <a:masterClrMapping/>
  </p:clrMapOvr>
  <p:transition spd="med">
    <p:pull dir="u"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grpId="0" nodeType="withEffect" p14:presetBounceEnd="83000">
                                      <p:stCondLst>
                                        <p:cond delay="0"/>
                                      </p:stCondLst>
                                      <p:iterate type="wd">
                                        <p:tmPct val="4000"/>
                                      </p:iterate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83000">
                                          <p:cBhvr additive="base">
                                            <p:cTn id="7" dur="1750" fill="hold"/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83000">
                                          <p:cBhvr additive="base">
                                            <p:cTn id="8" dur="1750" fill="hold"/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1" dur="500"/>
                                            <p:tgtEl>
                                              <p:spTgt spid="3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" presetID="10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4" dur="500"/>
                                            <p:tgtEl>
                                              <p:spTgt spid="5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7" dur="500"/>
                                            <p:tgtEl>
                                              <p:spTgt spid="3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" presetID="10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0" dur="500"/>
                                            <p:tgtEl>
                                              <p:spTgt spid="6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1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3" dur="500"/>
                                            <p:tgtEl>
                                              <p:spTgt spid="3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4" presetID="10" presetClass="entr" presetSubtype="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6" dur="500"/>
                                            <p:tgtEl>
                                              <p:spTgt spid="6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" presetID="10" presetClass="entr" presetSubtype="0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9" dur="500"/>
                                            <p:tgtEl>
                                              <p:spTgt spid="4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0" presetID="10" presetClass="entr" presetSubtype="0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2" dur="500"/>
                                            <p:tgtEl>
                                              <p:spTgt spid="7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3" presetID="10" presetClass="entr" presetSubtype="0" fill="hold" grpId="0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5" dur="500"/>
                                            <p:tgtEl>
                                              <p:spTgt spid="3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6" presetID="10" presetClass="entr" presetSubtype="0" fill="hold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8" dur="500"/>
                                            <p:tgtEl>
                                              <p:spTgt spid="7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55" grpId="0"/>
          <p:bldP spid="36" grpId="0" animBg="1"/>
          <p:bldP spid="37" grpId="0" animBg="1"/>
          <p:bldP spid="38" grpId="0" animBg="1"/>
          <p:bldP spid="39" grpId="0" animBg="1"/>
          <p:bldP spid="40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iterate type="wd">
                                        <p:tmPct val="4000"/>
                                      </p:iterate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750" fill="hold"/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750" fill="hold"/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1" dur="500"/>
                                            <p:tgtEl>
                                              <p:spTgt spid="3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" presetID="10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4" dur="500"/>
                                            <p:tgtEl>
                                              <p:spTgt spid="5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7" dur="500"/>
                                            <p:tgtEl>
                                              <p:spTgt spid="3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" presetID="10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0" dur="500"/>
                                            <p:tgtEl>
                                              <p:spTgt spid="6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1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3" dur="500"/>
                                            <p:tgtEl>
                                              <p:spTgt spid="3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4" presetID="10" presetClass="entr" presetSubtype="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6" dur="500"/>
                                            <p:tgtEl>
                                              <p:spTgt spid="6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" presetID="10" presetClass="entr" presetSubtype="0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9" dur="500"/>
                                            <p:tgtEl>
                                              <p:spTgt spid="4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0" presetID="10" presetClass="entr" presetSubtype="0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2" dur="500"/>
                                            <p:tgtEl>
                                              <p:spTgt spid="7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3" presetID="10" presetClass="entr" presetSubtype="0" fill="hold" grpId="0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5" dur="500"/>
                                            <p:tgtEl>
                                              <p:spTgt spid="3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6" presetID="10" presetClass="entr" presetSubtype="0" fill="hold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8" dur="500"/>
                                            <p:tgtEl>
                                              <p:spTgt spid="7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55" grpId="0"/>
          <p:bldP spid="36" grpId="0" animBg="1"/>
          <p:bldP spid="37" grpId="0" animBg="1"/>
          <p:bldP spid="38" grpId="0" animBg="1"/>
          <p:bldP spid="39" grpId="0" animBg="1"/>
          <p:bldP spid="40" grpId="0" animBg="1"/>
        </p:bldLst>
      </p:timing>
    </mc:Fallback>
  </mc:AlternateContent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" name="Freeform 53"/>
          <p:cNvSpPr>
            <a:spLocks noEditPoints="1"/>
          </p:cNvSpPr>
          <p:nvPr/>
        </p:nvSpPr>
        <p:spPr bwMode="auto">
          <a:xfrm>
            <a:off x="-187115" y="508608"/>
            <a:ext cx="13915505" cy="13904412"/>
          </a:xfrm>
          <a:custGeom>
            <a:avLst/>
            <a:gdLst>
              <a:gd name="T0" fmla="*/ 467 w 467"/>
              <a:gd name="T1" fmla="*/ 232 h 467"/>
              <a:gd name="T2" fmla="*/ 425 w 467"/>
              <a:gd name="T3" fmla="*/ 195 h 467"/>
              <a:gd name="T4" fmla="*/ 449 w 467"/>
              <a:gd name="T5" fmla="*/ 144 h 467"/>
              <a:gd name="T6" fmla="*/ 396 w 467"/>
              <a:gd name="T7" fmla="*/ 126 h 467"/>
              <a:gd name="T8" fmla="*/ 397 w 467"/>
              <a:gd name="T9" fmla="*/ 67 h 467"/>
              <a:gd name="T10" fmla="*/ 341 w 467"/>
              <a:gd name="T11" fmla="*/ 71 h 467"/>
              <a:gd name="T12" fmla="*/ 323 w 467"/>
              <a:gd name="T13" fmla="*/ 18 h 467"/>
              <a:gd name="T14" fmla="*/ 272 w 467"/>
              <a:gd name="T15" fmla="*/ 42 h 467"/>
              <a:gd name="T16" fmla="*/ 232 w 467"/>
              <a:gd name="T17" fmla="*/ 0 h 467"/>
              <a:gd name="T18" fmla="*/ 195 w 467"/>
              <a:gd name="T19" fmla="*/ 42 h 467"/>
              <a:gd name="T20" fmla="*/ 144 w 467"/>
              <a:gd name="T21" fmla="*/ 17 h 467"/>
              <a:gd name="T22" fmla="*/ 126 w 467"/>
              <a:gd name="T23" fmla="*/ 71 h 467"/>
              <a:gd name="T24" fmla="*/ 68 w 467"/>
              <a:gd name="T25" fmla="*/ 69 h 467"/>
              <a:gd name="T26" fmla="*/ 71 w 467"/>
              <a:gd name="T27" fmla="*/ 125 h 467"/>
              <a:gd name="T28" fmla="*/ 18 w 467"/>
              <a:gd name="T29" fmla="*/ 144 h 467"/>
              <a:gd name="T30" fmla="*/ 42 w 467"/>
              <a:gd name="T31" fmla="*/ 194 h 467"/>
              <a:gd name="T32" fmla="*/ 0 w 467"/>
              <a:gd name="T33" fmla="*/ 235 h 467"/>
              <a:gd name="T34" fmla="*/ 42 w 467"/>
              <a:gd name="T35" fmla="*/ 272 h 467"/>
              <a:gd name="T36" fmla="*/ 17 w 467"/>
              <a:gd name="T37" fmla="*/ 323 h 467"/>
              <a:gd name="T38" fmla="*/ 71 w 467"/>
              <a:gd name="T39" fmla="*/ 341 h 467"/>
              <a:gd name="T40" fmla="*/ 70 w 467"/>
              <a:gd name="T41" fmla="*/ 399 h 467"/>
              <a:gd name="T42" fmla="*/ 126 w 467"/>
              <a:gd name="T43" fmla="*/ 396 h 467"/>
              <a:gd name="T44" fmla="*/ 144 w 467"/>
              <a:gd name="T45" fmla="*/ 449 h 467"/>
              <a:gd name="T46" fmla="*/ 195 w 467"/>
              <a:gd name="T47" fmla="*/ 424 h 467"/>
              <a:gd name="T48" fmla="*/ 235 w 467"/>
              <a:gd name="T49" fmla="*/ 467 h 467"/>
              <a:gd name="T50" fmla="*/ 272 w 467"/>
              <a:gd name="T51" fmla="*/ 424 h 467"/>
              <a:gd name="T52" fmla="*/ 323 w 467"/>
              <a:gd name="T53" fmla="*/ 449 h 467"/>
              <a:gd name="T54" fmla="*/ 341 w 467"/>
              <a:gd name="T55" fmla="*/ 396 h 467"/>
              <a:gd name="T56" fmla="*/ 399 w 467"/>
              <a:gd name="T57" fmla="*/ 397 h 467"/>
              <a:gd name="T58" fmla="*/ 396 w 467"/>
              <a:gd name="T59" fmla="*/ 341 h 467"/>
              <a:gd name="T60" fmla="*/ 449 w 467"/>
              <a:gd name="T61" fmla="*/ 323 h 467"/>
              <a:gd name="T62" fmla="*/ 425 w 467"/>
              <a:gd name="T63" fmla="*/ 272 h 467"/>
              <a:gd name="T64" fmla="*/ 233 w 467"/>
              <a:gd name="T65" fmla="*/ 383 h 467"/>
              <a:gd name="T66" fmla="*/ 233 w 467"/>
              <a:gd name="T67" fmla="*/ 83 h 467"/>
              <a:gd name="T68" fmla="*/ 233 w 467"/>
              <a:gd name="T69" fmla="*/ 383 h 4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467" h="467">
                <a:moveTo>
                  <a:pt x="428" y="245"/>
                </a:moveTo>
                <a:cubicBezTo>
                  <a:pt x="467" y="232"/>
                  <a:pt x="467" y="232"/>
                  <a:pt x="467" y="232"/>
                </a:cubicBezTo>
                <a:cubicBezTo>
                  <a:pt x="465" y="202"/>
                  <a:pt x="465" y="202"/>
                  <a:pt x="465" y="202"/>
                </a:cubicBezTo>
                <a:cubicBezTo>
                  <a:pt x="425" y="195"/>
                  <a:pt x="425" y="195"/>
                  <a:pt x="425" y="195"/>
                </a:cubicBezTo>
                <a:cubicBezTo>
                  <a:pt x="423" y="187"/>
                  <a:pt x="421" y="179"/>
                  <a:pt x="418" y="171"/>
                </a:cubicBezTo>
                <a:cubicBezTo>
                  <a:pt x="449" y="144"/>
                  <a:pt x="449" y="144"/>
                  <a:pt x="449" y="144"/>
                </a:cubicBezTo>
                <a:cubicBezTo>
                  <a:pt x="436" y="117"/>
                  <a:pt x="436" y="117"/>
                  <a:pt x="436" y="117"/>
                </a:cubicBezTo>
                <a:cubicBezTo>
                  <a:pt x="396" y="126"/>
                  <a:pt x="396" y="126"/>
                  <a:pt x="396" y="126"/>
                </a:cubicBezTo>
                <a:cubicBezTo>
                  <a:pt x="391" y="118"/>
                  <a:pt x="385" y="111"/>
                  <a:pt x="379" y="104"/>
                </a:cubicBezTo>
                <a:cubicBezTo>
                  <a:pt x="397" y="67"/>
                  <a:pt x="397" y="67"/>
                  <a:pt x="397" y="67"/>
                </a:cubicBezTo>
                <a:cubicBezTo>
                  <a:pt x="375" y="48"/>
                  <a:pt x="375" y="48"/>
                  <a:pt x="375" y="48"/>
                </a:cubicBezTo>
                <a:cubicBezTo>
                  <a:pt x="341" y="71"/>
                  <a:pt x="341" y="71"/>
                  <a:pt x="341" y="71"/>
                </a:cubicBezTo>
                <a:cubicBezTo>
                  <a:pt x="334" y="66"/>
                  <a:pt x="327" y="62"/>
                  <a:pt x="320" y="58"/>
                </a:cubicBezTo>
                <a:cubicBezTo>
                  <a:pt x="323" y="18"/>
                  <a:pt x="323" y="18"/>
                  <a:pt x="323" y="18"/>
                </a:cubicBezTo>
                <a:cubicBezTo>
                  <a:pt x="295" y="8"/>
                  <a:pt x="295" y="8"/>
                  <a:pt x="295" y="8"/>
                </a:cubicBezTo>
                <a:cubicBezTo>
                  <a:pt x="272" y="42"/>
                  <a:pt x="272" y="42"/>
                  <a:pt x="272" y="42"/>
                </a:cubicBezTo>
                <a:cubicBezTo>
                  <a:pt x="263" y="40"/>
                  <a:pt x="254" y="39"/>
                  <a:pt x="245" y="39"/>
                </a:cubicBezTo>
                <a:cubicBezTo>
                  <a:pt x="232" y="0"/>
                  <a:pt x="232" y="0"/>
                  <a:pt x="232" y="0"/>
                </a:cubicBezTo>
                <a:cubicBezTo>
                  <a:pt x="203" y="2"/>
                  <a:pt x="203" y="2"/>
                  <a:pt x="203" y="2"/>
                </a:cubicBezTo>
                <a:cubicBezTo>
                  <a:pt x="195" y="42"/>
                  <a:pt x="195" y="42"/>
                  <a:pt x="195" y="42"/>
                </a:cubicBezTo>
                <a:cubicBezTo>
                  <a:pt x="187" y="44"/>
                  <a:pt x="179" y="46"/>
                  <a:pt x="171" y="49"/>
                </a:cubicBezTo>
                <a:cubicBezTo>
                  <a:pt x="144" y="17"/>
                  <a:pt x="144" y="17"/>
                  <a:pt x="144" y="17"/>
                </a:cubicBezTo>
                <a:cubicBezTo>
                  <a:pt x="117" y="30"/>
                  <a:pt x="117" y="30"/>
                  <a:pt x="117" y="30"/>
                </a:cubicBezTo>
                <a:cubicBezTo>
                  <a:pt x="126" y="71"/>
                  <a:pt x="126" y="71"/>
                  <a:pt x="126" y="71"/>
                </a:cubicBezTo>
                <a:cubicBezTo>
                  <a:pt x="118" y="76"/>
                  <a:pt x="111" y="81"/>
                  <a:pt x="104" y="87"/>
                </a:cubicBezTo>
                <a:cubicBezTo>
                  <a:pt x="68" y="69"/>
                  <a:pt x="68" y="69"/>
                  <a:pt x="68" y="69"/>
                </a:cubicBezTo>
                <a:cubicBezTo>
                  <a:pt x="48" y="92"/>
                  <a:pt x="48" y="92"/>
                  <a:pt x="48" y="92"/>
                </a:cubicBezTo>
                <a:cubicBezTo>
                  <a:pt x="71" y="125"/>
                  <a:pt x="71" y="125"/>
                  <a:pt x="71" y="125"/>
                </a:cubicBezTo>
                <a:cubicBezTo>
                  <a:pt x="67" y="132"/>
                  <a:pt x="62" y="139"/>
                  <a:pt x="59" y="147"/>
                </a:cubicBezTo>
                <a:cubicBezTo>
                  <a:pt x="18" y="144"/>
                  <a:pt x="18" y="144"/>
                  <a:pt x="18" y="144"/>
                </a:cubicBezTo>
                <a:cubicBezTo>
                  <a:pt x="8" y="172"/>
                  <a:pt x="8" y="172"/>
                  <a:pt x="8" y="172"/>
                </a:cubicBezTo>
                <a:cubicBezTo>
                  <a:pt x="42" y="194"/>
                  <a:pt x="42" y="194"/>
                  <a:pt x="42" y="194"/>
                </a:cubicBezTo>
                <a:cubicBezTo>
                  <a:pt x="41" y="203"/>
                  <a:pt x="39" y="212"/>
                  <a:pt x="39" y="222"/>
                </a:cubicBezTo>
                <a:cubicBezTo>
                  <a:pt x="0" y="235"/>
                  <a:pt x="0" y="235"/>
                  <a:pt x="0" y="235"/>
                </a:cubicBezTo>
                <a:cubicBezTo>
                  <a:pt x="2" y="264"/>
                  <a:pt x="2" y="264"/>
                  <a:pt x="2" y="264"/>
                </a:cubicBezTo>
                <a:cubicBezTo>
                  <a:pt x="42" y="272"/>
                  <a:pt x="42" y="272"/>
                  <a:pt x="42" y="272"/>
                </a:cubicBezTo>
                <a:cubicBezTo>
                  <a:pt x="44" y="280"/>
                  <a:pt x="46" y="288"/>
                  <a:pt x="49" y="296"/>
                </a:cubicBezTo>
                <a:cubicBezTo>
                  <a:pt x="17" y="323"/>
                  <a:pt x="17" y="323"/>
                  <a:pt x="17" y="323"/>
                </a:cubicBezTo>
                <a:cubicBezTo>
                  <a:pt x="31" y="349"/>
                  <a:pt x="31" y="349"/>
                  <a:pt x="31" y="349"/>
                </a:cubicBezTo>
                <a:cubicBezTo>
                  <a:pt x="71" y="341"/>
                  <a:pt x="71" y="341"/>
                  <a:pt x="71" y="341"/>
                </a:cubicBezTo>
                <a:cubicBezTo>
                  <a:pt x="76" y="349"/>
                  <a:pt x="82" y="356"/>
                  <a:pt x="88" y="363"/>
                </a:cubicBezTo>
                <a:cubicBezTo>
                  <a:pt x="70" y="399"/>
                  <a:pt x="70" y="399"/>
                  <a:pt x="70" y="399"/>
                </a:cubicBezTo>
                <a:cubicBezTo>
                  <a:pt x="92" y="419"/>
                  <a:pt x="92" y="419"/>
                  <a:pt x="92" y="419"/>
                </a:cubicBezTo>
                <a:cubicBezTo>
                  <a:pt x="126" y="396"/>
                  <a:pt x="126" y="396"/>
                  <a:pt x="126" y="396"/>
                </a:cubicBezTo>
                <a:cubicBezTo>
                  <a:pt x="133" y="400"/>
                  <a:pt x="140" y="404"/>
                  <a:pt x="147" y="408"/>
                </a:cubicBezTo>
                <a:cubicBezTo>
                  <a:pt x="144" y="449"/>
                  <a:pt x="144" y="449"/>
                  <a:pt x="144" y="449"/>
                </a:cubicBezTo>
                <a:cubicBezTo>
                  <a:pt x="172" y="458"/>
                  <a:pt x="172" y="458"/>
                  <a:pt x="172" y="458"/>
                </a:cubicBezTo>
                <a:cubicBezTo>
                  <a:pt x="195" y="424"/>
                  <a:pt x="195" y="424"/>
                  <a:pt x="195" y="424"/>
                </a:cubicBezTo>
                <a:cubicBezTo>
                  <a:pt x="204" y="426"/>
                  <a:pt x="213" y="427"/>
                  <a:pt x="222" y="428"/>
                </a:cubicBezTo>
                <a:cubicBezTo>
                  <a:pt x="235" y="467"/>
                  <a:pt x="235" y="467"/>
                  <a:pt x="235" y="467"/>
                </a:cubicBezTo>
                <a:cubicBezTo>
                  <a:pt x="264" y="464"/>
                  <a:pt x="264" y="464"/>
                  <a:pt x="264" y="464"/>
                </a:cubicBezTo>
                <a:cubicBezTo>
                  <a:pt x="272" y="424"/>
                  <a:pt x="272" y="424"/>
                  <a:pt x="272" y="424"/>
                </a:cubicBezTo>
                <a:cubicBezTo>
                  <a:pt x="280" y="423"/>
                  <a:pt x="288" y="421"/>
                  <a:pt x="296" y="418"/>
                </a:cubicBezTo>
                <a:cubicBezTo>
                  <a:pt x="323" y="449"/>
                  <a:pt x="323" y="449"/>
                  <a:pt x="323" y="449"/>
                </a:cubicBezTo>
                <a:cubicBezTo>
                  <a:pt x="349" y="436"/>
                  <a:pt x="349" y="436"/>
                  <a:pt x="349" y="436"/>
                </a:cubicBezTo>
                <a:cubicBezTo>
                  <a:pt x="341" y="396"/>
                  <a:pt x="341" y="396"/>
                  <a:pt x="341" y="396"/>
                </a:cubicBezTo>
                <a:cubicBezTo>
                  <a:pt x="349" y="391"/>
                  <a:pt x="356" y="385"/>
                  <a:pt x="363" y="379"/>
                </a:cubicBezTo>
                <a:cubicBezTo>
                  <a:pt x="399" y="397"/>
                  <a:pt x="399" y="397"/>
                  <a:pt x="399" y="397"/>
                </a:cubicBezTo>
                <a:cubicBezTo>
                  <a:pt x="419" y="375"/>
                  <a:pt x="419" y="375"/>
                  <a:pt x="419" y="375"/>
                </a:cubicBezTo>
                <a:cubicBezTo>
                  <a:pt x="396" y="341"/>
                  <a:pt x="396" y="341"/>
                  <a:pt x="396" y="341"/>
                </a:cubicBezTo>
                <a:cubicBezTo>
                  <a:pt x="400" y="334"/>
                  <a:pt x="405" y="327"/>
                  <a:pt x="408" y="320"/>
                </a:cubicBezTo>
                <a:cubicBezTo>
                  <a:pt x="449" y="323"/>
                  <a:pt x="449" y="323"/>
                  <a:pt x="449" y="323"/>
                </a:cubicBezTo>
                <a:cubicBezTo>
                  <a:pt x="459" y="295"/>
                  <a:pt x="459" y="295"/>
                  <a:pt x="459" y="295"/>
                </a:cubicBezTo>
                <a:cubicBezTo>
                  <a:pt x="425" y="272"/>
                  <a:pt x="425" y="272"/>
                  <a:pt x="425" y="272"/>
                </a:cubicBezTo>
                <a:cubicBezTo>
                  <a:pt x="426" y="263"/>
                  <a:pt x="428" y="254"/>
                  <a:pt x="428" y="245"/>
                </a:cubicBezTo>
                <a:close/>
                <a:moveTo>
                  <a:pt x="233" y="383"/>
                </a:moveTo>
                <a:cubicBezTo>
                  <a:pt x="151" y="383"/>
                  <a:pt x="84" y="316"/>
                  <a:pt x="84" y="233"/>
                </a:cubicBezTo>
                <a:cubicBezTo>
                  <a:pt x="84" y="150"/>
                  <a:pt x="151" y="83"/>
                  <a:pt x="233" y="83"/>
                </a:cubicBezTo>
                <a:cubicBezTo>
                  <a:pt x="316" y="83"/>
                  <a:pt x="383" y="150"/>
                  <a:pt x="383" y="233"/>
                </a:cubicBezTo>
                <a:cubicBezTo>
                  <a:pt x="383" y="316"/>
                  <a:pt x="316" y="383"/>
                  <a:pt x="233" y="38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>
            <a:outerShdw blurRad="342900" dist="342900" dir="8100000" algn="tr" rotWithShape="0">
              <a:prstClr val="black">
                <a:alpha val="4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11" name="Group 10"/>
          <p:cNvGrpSpPr/>
          <p:nvPr/>
        </p:nvGrpSpPr>
        <p:grpSpPr>
          <a:xfrm>
            <a:off x="4760517" y="5449681"/>
            <a:ext cx="3944043" cy="3944043"/>
            <a:chOff x="8273278" y="5753464"/>
            <a:chExt cx="3461776" cy="3461776"/>
          </a:xfrm>
        </p:grpSpPr>
        <p:sp>
          <p:nvSpPr>
            <p:cNvPr id="12" name="Oval 11"/>
            <p:cNvSpPr/>
            <p:nvPr/>
          </p:nvSpPr>
          <p:spPr>
            <a:xfrm>
              <a:off x="8273278" y="5753464"/>
              <a:ext cx="3461776" cy="34617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ffectLst>
              <a:outerShdw blurRad="444500" dist="266700" dir="2700000" sx="97000" sy="97000" algn="tl" rotWithShape="0">
                <a:schemeClr val="tx1">
                  <a:alpha val="70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" name="Oval 12"/>
            <p:cNvSpPr/>
            <p:nvPr/>
          </p:nvSpPr>
          <p:spPr>
            <a:xfrm>
              <a:off x="8501325" y="5979165"/>
              <a:ext cx="3045591" cy="3045591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ffectLst>
              <a:outerShdw blurRad="444500" dist="266700" dir="2700000" sx="97000" sy="97000" algn="tl" rotWithShape="0">
                <a:schemeClr val="tx1">
                  <a:alpha val="70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" name="Rounded Rectangle 13"/>
            <p:cNvSpPr/>
            <p:nvPr/>
          </p:nvSpPr>
          <p:spPr>
            <a:xfrm>
              <a:off x="8734880" y="7165069"/>
              <a:ext cx="2570162" cy="623499"/>
            </a:xfrm>
            <a:prstGeom prst="roundRect">
              <a:avLst>
                <a:gd name="adj" fmla="val 50000"/>
              </a:avLst>
            </a:prstGeom>
            <a:solidFill>
              <a:schemeClr val="accent5"/>
            </a:solidFill>
            <a:ln>
              <a:noFill/>
            </a:ln>
            <a:effectLst>
              <a:outerShdw blurRad="444500" dist="114300" dir="5400000" algn="t" rotWithShape="0">
                <a:schemeClr val="accent5">
                  <a:alpha val="71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fa-IR" sz="2400" b="1" dirty="0">
                  <a:latin typeface="Shabnam" panose="020B0603030804020204" pitchFamily="34" charset="-78"/>
                  <a:cs typeface="Shabnam" panose="020B0603030804020204" pitchFamily="34" charset="-78"/>
                </a:rPr>
                <a:t>تیتر عنوان نمودار</a:t>
              </a:r>
              <a:endParaRPr lang="en-US" sz="2400" b="1" dirty="0">
                <a:latin typeface="Shabnam" panose="020B0603030804020204" pitchFamily="34" charset="-78"/>
                <a:cs typeface="Shabnam" panose="020B0603030804020204" pitchFamily="34" charset="-78"/>
              </a:endParaRPr>
            </a:p>
          </p:txBody>
        </p:sp>
      </p:grpSp>
      <p:sp>
        <p:nvSpPr>
          <p:cNvPr id="55" name="TextBox 54"/>
          <p:cNvSpPr txBox="1"/>
          <p:nvPr/>
        </p:nvSpPr>
        <p:spPr>
          <a:xfrm>
            <a:off x="-1" y="508608"/>
            <a:ext cx="24387175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a-IR" sz="9600" b="1" dirty="0">
                <a:effectLst>
                  <a:glow>
                    <a:srgbClr val="FF3399">
                      <a:alpha val="24000"/>
                    </a:srgbClr>
                  </a:glow>
                </a:effectLst>
                <a:latin typeface="Shabnam" panose="020B0603030804020204" pitchFamily="34" charset="-78"/>
                <a:cs typeface="Shabnam" panose="020B0603030804020204" pitchFamily="34" charset="-78"/>
              </a:rPr>
              <a:t>تیتر عنوان خود را وارد نمایید</a:t>
            </a:r>
            <a:endParaRPr lang="en-US" sz="9600" b="1" dirty="0">
              <a:solidFill>
                <a:srgbClr val="FF3399"/>
              </a:solidFill>
              <a:effectLst>
                <a:glow>
                  <a:srgbClr val="FF3399">
                    <a:alpha val="24000"/>
                  </a:srgbClr>
                </a:glow>
              </a:effectLst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56" name="TextBox 55"/>
          <p:cNvSpPr txBox="1"/>
          <p:nvPr/>
        </p:nvSpPr>
        <p:spPr>
          <a:xfrm>
            <a:off x="0" y="1912391"/>
            <a:ext cx="2438717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a-IR" sz="2400" dirty="0">
                <a:solidFill>
                  <a:srgbClr val="100F3D"/>
                </a:solidFill>
                <a:effectLst>
                  <a:glow>
                    <a:srgbClr val="FF3399">
                      <a:alpha val="24000"/>
                    </a:srgbClr>
                  </a:glow>
                </a:effectLst>
                <a:latin typeface="Vazir" panose="020B0603030804020204" pitchFamily="34" charset="-78"/>
                <a:cs typeface="Vazir" panose="020B0603030804020204" pitchFamily="34" charset="-78"/>
              </a:rPr>
              <a:t>زیر عنوان خود را در این قسمت بنویسید</a:t>
            </a:r>
            <a:endParaRPr lang="en-US" sz="2400" dirty="0">
              <a:solidFill>
                <a:srgbClr val="100F3D"/>
              </a:solidFill>
              <a:effectLst>
                <a:glow>
                  <a:srgbClr val="FF3399">
                    <a:alpha val="24000"/>
                  </a:srgbClr>
                </a:glow>
              </a:effectLst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  <p:grpSp>
        <p:nvGrpSpPr>
          <p:cNvPr id="57" name="Group 56"/>
          <p:cNvGrpSpPr/>
          <p:nvPr/>
        </p:nvGrpSpPr>
        <p:grpSpPr>
          <a:xfrm>
            <a:off x="13162048" y="4136283"/>
            <a:ext cx="4789664" cy="1538883"/>
            <a:chOff x="14190224" y="3062525"/>
            <a:chExt cx="4789664" cy="1538883"/>
          </a:xfrm>
        </p:grpSpPr>
        <p:grpSp>
          <p:nvGrpSpPr>
            <p:cNvPr id="58" name="Group 57"/>
            <p:cNvGrpSpPr/>
            <p:nvPr/>
          </p:nvGrpSpPr>
          <p:grpSpPr>
            <a:xfrm>
              <a:off x="15095276" y="3062525"/>
              <a:ext cx="3884612" cy="1538883"/>
              <a:chOff x="3894839" y="10606073"/>
              <a:chExt cx="3884612" cy="1538883"/>
            </a:xfrm>
          </p:grpSpPr>
          <p:sp>
            <p:nvSpPr>
              <p:cNvPr id="60" name="TextBox 59"/>
              <p:cNvSpPr txBox="1"/>
              <p:nvPr/>
            </p:nvSpPr>
            <p:spPr>
              <a:xfrm>
                <a:off x="3894839" y="10606073"/>
                <a:ext cx="3884612" cy="52322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fa-IR" sz="2800" b="1" dirty="0">
                    <a:solidFill>
                      <a:schemeClr val="accent1">
                        <a:lumMod val="50000"/>
                      </a:schemeClr>
                    </a:solidFill>
                    <a:effectLst>
                      <a:glow>
                        <a:srgbClr val="FF3399">
                          <a:alpha val="24000"/>
                        </a:srgbClr>
                      </a:glow>
                    </a:effectLst>
                    <a:latin typeface="Shabnam" panose="020B0603030804020204" pitchFamily="34" charset="-78"/>
                    <a:cs typeface="Shabnam" panose="020B0603030804020204" pitchFamily="34" charset="-78"/>
                  </a:rPr>
                  <a:t>تیتر عنوان را بنویسید</a:t>
                </a:r>
                <a:endParaRPr lang="en-US" sz="2800" b="1" dirty="0">
                  <a:solidFill>
                    <a:schemeClr val="accent1">
                      <a:lumMod val="50000"/>
                    </a:schemeClr>
                  </a:solidFill>
                  <a:effectLst>
                    <a:glow>
                      <a:srgbClr val="FF3399">
                        <a:alpha val="24000"/>
                      </a:srgbClr>
                    </a:glow>
                  </a:effectLst>
                  <a:latin typeface="Shabnam" panose="020B0603030804020204" pitchFamily="34" charset="-78"/>
                  <a:cs typeface="Shabnam" panose="020B0603030804020204" pitchFamily="34" charset="-78"/>
                </a:endParaRPr>
              </a:p>
            </p:txBody>
          </p:sp>
          <p:sp>
            <p:nvSpPr>
              <p:cNvPr id="61" name="TextBox 60"/>
              <p:cNvSpPr txBox="1"/>
              <p:nvPr/>
            </p:nvSpPr>
            <p:spPr>
              <a:xfrm>
                <a:off x="3894839" y="11129293"/>
                <a:ext cx="3629229" cy="101566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 rtl="1">
                  <a:lnSpc>
                    <a:spcPct val="150000"/>
                  </a:lnSpc>
                </a:pPr>
                <a:r>
                  <a:rPr lang="fa-IR" sz="2000" dirty="0">
                    <a:solidFill>
                      <a:srgbClr val="16191F"/>
                    </a:solidFill>
                    <a:latin typeface="Vazir" panose="020B0603030804020204" pitchFamily="34" charset="-78"/>
                    <a:cs typeface="Vazir" panose="020B0603030804020204" pitchFamily="34" charset="-78"/>
                  </a:rPr>
                  <a:t>فروشگاه مینارو ارائه دهنده انواع فایل های کاربردی</a:t>
                </a:r>
                <a:endParaRPr lang="en-US" sz="1800" b="1" dirty="0">
                  <a:solidFill>
                    <a:schemeClr val="bg1">
                      <a:lumMod val="65000"/>
                    </a:schemeClr>
                  </a:solidFill>
                  <a:effectLst>
                    <a:glow>
                      <a:srgbClr val="FF3399">
                        <a:alpha val="24000"/>
                      </a:srgbClr>
                    </a:glow>
                  </a:effectLst>
                  <a:latin typeface="Lato" panose="020F0502020204030203" pitchFamily="34" charset="0"/>
                </a:endParaRPr>
              </a:p>
            </p:txBody>
          </p:sp>
        </p:grpSp>
        <p:sp>
          <p:nvSpPr>
            <p:cNvPr id="59" name="Freeform 58"/>
            <p:cNvSpPr>
              <a:spLocks noEditPoints="1"/>
            </p:cNvSpPr>
            <p:nvPr/>
          </p:nvSpPr>
          <p:spPr bwMode="auto">
            <a:xfrm>
              <a:off x="14190224" y="3119675"/>
              <a:ext cx="702444" cy="701581"/>
            </a:xfrm>
            <a:custGeom>
              <a:avLst/>
              <a:gdLst>
                <a:gd name="T0" fmla="*/ 286 w 302"/>
                <a:gd name="T1" fmla="*/ 129 h 302"/>
                <a:gd name="T2" fmla="*/ 282 w 302"/>
                <a:gd name="T3" fmla="*/ 112 h 302"/>
                <a:gd name="T4" fmla="*/ 285 w 302"/>
                <a:gd name="T5" fmla="*/ 82 h 302"/>
                <a:gd name="T6" fmla="*/ 264 w 302"/>
                <a:gd name="T7" fmla="*/ 72 h 302"/>
                <a:gd name="T8" fmla="*/ 252 w 302"/>
                <a:gd name="T9" fmla="*/ 58 h 302"/>
                <a:gd name="T10" fmla="*/ 236 w 302"/>
                <a:gd name="T11" fmla="*/ 34 h 302"/>
                <a:gd name="T12" fmla="*/ 219 w 302"/>
                <a:gd name="T13" fmla="*/ 23 h 302"/>
                <a:gd name="T14" fmla="*/ 191 w 302"/>
                <a:gd name="T15" fmla="*/ 20 h 302"/>
                <a:gd name="T16" fmla="*/ 173 w 302"/>
                <a:gd name="T17" fmla="*/ 15 h 302"/>
                <a:gd name="T18" fmla="*/ 155 w 302"/>
                <a:gd name="T19" fmla="*/ 0 h 302"/>
                <a:gd name="T20" fmla="*/ 141 w 302"/>
                <a:gd name="T21" fmla="*/ 14 h 302"/>
                <a:gd name="T22" fmla="*/ 113 w 302"/>
                <a:gd name="T23" fmla="*/ 12 h 302"/>
                <a:gd name="T24" fmla="*/ 94 w 302"/>
                <a:gd name="T25" fmla="*/ 18 h 302"/>
                <a:gd name="T26" fmla="*/ 73 w 302"/>
                <a:gd name="T27" fmla="*/ 38 h 302"/>
                <a:gd name="T28" fmla="*/ 59 w 302"/>
                <a:gd name="T29" fmla="*/ 49 h 302"/>
                <a:gd name="T30" fmla="*/ 35 w 302"/>
                <a:gd name="T31" fmla="*/ 54 h 302"/>
                <a:gd name="T32" fmla="*/ 32 w 302"/>
                <a:gd name="T33" fmla="*/ 84 h 302"/>
                <a:gd name="T34" fmla="*/ 24 w 302"/>
                <a:gd name="T35" fmla="*/ 99 h 302"/>
                <a:gd name="T36" fmla="*/ 3 w 302"/>
                <a:gd name="T37" fmla="*/ 121 h 302"/>
                <a:gd name="T38" fmla="*/ 14 w 302"/>
                <a:gd name="T39" fmla="*/ 142 h 302"/>
                <a:gd name="T40" fmla="*/ 7 w 302"/>
                <a:gd name="T41" fmla="*/ 157 h 302"/>
                <a:gd name="T42" fmla="*/ 9 w 302"/>
                <a:gd name="T43" fmla="*/ 177 h 302"/>
                <a:gd name="T44" fmla="*/ 24 w 302"/>
                <a:gd name="T45" fmla="*/ 201 h 302"/>
                <a:gd name="T46" fmla="*/ 31 w 302"/>
                <a:gd name="T47" fmla="*/ 218 h 302"/>
                <a:gd name="T48" fmla="*/ 30 w 302"/>
                <a:gd name="T49" fmla="*/ 242 h 302"/>
                <a:gd name="T50" fmla="*/ 59 w 302"/>
                <a:gd name="T51" fmla="*/ 252 h 302"/>
                <a:gd name="T52" fmla="*/ 73 w 302"/>
                <a:gd name="T53" fmla="*/ 263 h 302"/>
                <a:gd name="T54" fmla="*/ 89 w 302"/>
                <a:gd name="T55" fmla="*/ 289 h 302"/>
                <a:gd name="T56" fmla="*/ 112 w 302"/>
                <a:gd name="T57" fmla="*/ 283 h 302"/>
                <a:gd name="T58" fmla="*/ 130 w 302"/>
                <a:gd name="T59" fmla="*/ 286 h 302"/>
                <a:gd name="T60" fmla="*/ 155 w 302"/>
                <a:gd name="T61" fmla="*/ 302 h 302"/>
                <a:gd name="T62" fmla="*/ 173 w 302"/>
                <a:gd name="T63" fmla="*/ 286 h 302"/>
                <a:gd name="T64" fmla="*/ 190 w 302"/>
                <a:gd name="T65" fmla="*/ 282 h 302"/>
                <a:gd name="T66" fmla="*/ 220 w 302"/>
                <a:gd name="T67" fmla="*/ 285 h 302"/>
                <a:gd name="T68" fmla="*/ 230 w 302"/>
                <a:gd name="T69" fmla="*/ 263 h 302"/>
                <a:gd name="T70" fmla="*/ 243 w 302"/>
                <a:gd name="T71" fmla="*/ 251 h 302"/>
                <a:gd name="T72" fmla="*/ 268 w 302"/>
                <a:gd name="T73" fmla="*/ 236 h 302"/>
                <a:gd name="T74" fmla="*/ 278 w 302"/>
                <a:gd name="T75" fmla="*/ 219 h 302"/>
                <a:gd name="T76" fmla="*/ 282 w 302"/>
                <a:gd name="T77" fmla="*/ 190 h 302"/>
                <a:gd name="T78" fmla="*/ 287 w 302"/>
                <a:gd name="T79" fmla="*/ 173 h 302"/>
                <a:gd name="T80" fmla="*/ 302 w 302"/>
                <a:gd name="T81" fmla="*/ 155 h 302"/>
                <a:gd name="T82" fmla="*/ 170 w 302"/>
                <a:gd name="T83" fmla="*/ 59 h 302"/>
                <a:gd name="T84" fmla="*/ 160 w 302"/>
                <a:gd name="T85" fmla="*/ 111 h 302"/>
                <a:gd name="T86" fmla="*/ 143 w 302"/>
                <a:gd name="T87" fmla="*/ 110 h 302"/>
                <a:gd name="T88" fmla="*/ 98 w 302"/>
                <a:gd name="T89" fmla="*/ 73 h 302"/>
                <a:gd name="T90" fmla="*/ 117 w 302"/>
                <a:gd name="T91" fmla="*/ 128 h 302"/>
                <a:gd name="T92" fmla="*/ 59 w 302"/>
                <a:gd name="T93" fmla="*/ 132 h 302"/>
                <a:gd name="T94" fmla="*/ 110 w 302"/>
                <a:gd name="T95" fmla="*/ 159 h 302"/>
                <a:gd name="T96" fmla="*/ 143 w 302"/>
                <a:gd name="T97" fmla="*/ 191 h 302"/>
                <a:gd name="T98" fmla="*/ 128 w 302"/>
                <a:gd name="T99" fmla="*/ 185 h 302"/>
                <a:gd name="T100" fmla="*/ 130 w 302"/>
                <a:gd name="T101" fmla="*/ 171 h 302"/>
                <a:gd name="T102" fmla="*/ 203 w 302"/>
                <a:gd name="T103" fmla="*/ 229 h 302"/>
                <a:gd name="T104" fmla="*/ 172 w 302"/>
                <a:gd name="T105" fmla="*/ 185 h 302"/>
                <a:gd name="T106" fmla="*/ 229 w 302"/>
                <a:gd name="T107" fmla="*/ 203 h 302"/>
                <a:gd name="T108" fmla="*/ 191 w 302"/>
                <a:gd name="T109" fmla="*/ 159 h 302"/>
                <a:gd name="T110" fmla="*/ 191 w 302"/>
                <a:gd name="T111" fmla="*/ 143 h 302"/>
                <a:gd name="T112" fmla="*/ 230 w 302"/>
                <a:gd name="T113" fmla="*/ 99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02" h="302">
                  <a:moveTo>
                    <a:pt x="302" y="147"/>
                  </a:moveTo>
                  <a:cubicBezTo>
                    <a:pt x="300" y="146"/>
                    <a:pt x="297" y="145"/>
                    <a:pt x="295" y="145"/>
                  </a:cubicBezTo>
                  <a:cubicBezTo>
                    <a:pt x="293" y="144"/>
                    <a:pt x="290" y="143"/>
                    <a:pt x="288" y="142"/>
                  </a:cubicBezTo>
                  <a:cubicBezTo>
                    <a:pt x="287" y="142"/>
                    <a:pt x="287" y="142"/>
                    <a:pt x="287" y="142"/>
                  </a:cubicBezTo>
                  <a:cubicBezTo>
                    <a:pt x="287" y="141"/>
                    <a:pt x="287" y="141"/>
                    <a:pt x="287" y="141"/>
                  </a:cubicBezTo>
                  <a:cubicBezTo>
                    <a:pt x="287" y="137"/>
                    <a:pt x="287" y="133"/>
                    <a:pt x="286" y="130"/>
                  </a:cubicBezTo>
                  <a:cubicBezTo>
                    <a:pt x="286" y="129"/>
                    <a:pt x="286" y="129"/>
                    <a:pt x="286" y="129"/>
                  </a:cubicBezTo>
                  <a:cubicBezTo>
                    <a:pt x="287" y="128"/>
                    <a:pt x="287" y="128"/>
                    <a:pt x="287" y="128"/>
                  </a:cubicBezTo>
                  <a:cubicBezTo>
                    <a:pt x="289" y="127"/>
                    <a:pt x="291" y="126"/>
                    <a:pt x="293" y="125"/>
                  </a:cubicBezTo>
                  <a:cubicBezTo>
                    <a:pt x="295" y="123"/>
                    <a:pt x="297" y="122"/>
                    <a:pt x="299" y="121"/>
                  </a:cubicBezTo>
                  <a:cubicBezTo>
                    <a:pt x="299" y="118"/>
                    <a:pt x="298" y="116"/>
                    <a:pt x="297" y="113"/>
                  </a:cubicBezTo>
                  <a:cubicBezTo>
                    <a:pt x="295" y="113"/>
                    <a:pt x="293" y="113"/>
                    <a:pt x="290" y="113"/>
                  </a:cubicBezTo>
                  <a:cubicBezTo>
                    <a:pt x="288" y="112"/>
                    <a:pt x="285" y="112"/>
                    <a:pt x="283" y="112"/>
                  </a:cubicBezTo>
                  <a:cubicBezTo>
                    <a:pt x="282" y="112"/>
                    <a:pt x="282" y="112"/>
                    <a:pt x="282" y="112"/>
                  </a:cubicBezTo>
                  <a:cubicBezTo>
                    <a:pt x="282" y="111"/>
                    <a:pt x="282" y="111"/>
                    <a:pt x="282" y="111"/>
                  </a:cubicBezTo>
                  <a:cubicBezTo>
                    <a:pt x="281" y="108"/>
                    <a:pt x="279" y="104"/>
                    <a:pt x="278" y="100"/>
                  </a:cubicBezTo>
                  <a:cubicBezTo>
                    <a:pt x="278" y="99"/>
                    <a:pt x="278" y="99"/>
                    <a:pt x="278" y="99"/>
                  </a:cubicBezTo>
                  <a:cubicBezTo>
                    <a:pt x="278" y="99"/>
                    <a:pt x="278" y="99"/>
                    <a:pt x="278" y="99"/>
                  </a:cubicBezTo>
                  <a:cubicBezTo>
                    <a:pt x="280" y="97"/>
                    <a:pt x="282" y="95"/>
                    <a:pt x="284" y="94"/>
                  </a:cubicBezTo>
                  <a:cubicBezTo>
                    <a:pt x="285" y="92"/>
                    <a:pt x="287" y="90"/>
                    <a:pt x="289" y="89"/>
                  </a:cubicBezTo>
                  <a:cubicBezTo>
                    <a:pt x="288" y="86"/>
                    <a:pt x="286" y="84"/>
                    <a:pt x="285" y="82"/>
                  </a:cubicBezTo>
                  <a:cubicBezTo>
                    <a:pt x="283" y="82"/>
                    <a:pt x="281" y="82"/>
                    <a:pt x="278" y="83"/>
                  </a:cubicBezTo>
                  <a:cubicBezTo>
                    <a:pt x="276" y="83"/>
                    <a:pt x="273" y="83"/>
                    <a:pt x="271" y="84"/>
                  </a:cubicBezTo>
                  <a:cubicBezTo>
                    <a:pt x="270" y="84"/>
                    <a:pt x="270" y="84"/>
                    <a:pt x="270" y="84"/>
                  </a:cubicBezTo>
                  <a:cubicBezTo>
                    <a:pt x="270" y="83"/>
                    <a:pt x="270" y="83"/>
                    <a:pt x="270" y="83"/>
                  </a:cubicBezTo>
                  <a:cubicBezTo>
                    <a:pt x="268" y="80"/>
                    <a:pt x="266" y="76"/>
                    <a:pt x="264" y="73"/>
                  </a:cubicBezTo>
                  <a:cubicBezTo>
                    <a:pt x="263" y="72"/>
                    <a:pt x="263" y="72"/>
                    <a:pt x="263" y="72"/>
                  </a:cubicBezTo>
                  <a:cubicBezTo>
                    <a:pt x="264" y="72"/>
                    <a:pt x="264" y="72"/>
                    <a:pt x="264" y="72"/>
                  </a:cubicBezTo>
                  <a:cubicBezTo>
                    <a:pt x="265" y="70"/>
                    <a:pt x="266" y="68"/>
                    <a:pt x="268" y="66"/>
                  </a:cubicBezTo>
                  <a:cubicBezTo>
                    <a:pt x="269" y="64"/>
                    <a:pt x="270" y="62"/>
                    <a:pt x="271" y="60"/>
                  </a:cubicBezTo>
                  <a:cubicBezTo>
                    <a:pt x="270" y="58"/>
                    <a:pt x="268" y="56"/>
                    <a:pt x="267" y="54"/>
                  </a:cubicBezTo>
                  <a:cubicBezTo>
                    <a:pt x="264" y="54"/>
                    <a:pt x="262" y="55"/>
                    <a:pt x="260" y="56"/>
                  </a:cubicBezTo>
                  <a:cubicBezTo>
                    <a:pt x="258" y="57"/>
                    <a:pt x="255" y="58"/>
                    <a:pt x="253" y="59"/>
                  </a:cubicBezTo>
                  <a:cubicBezTo>
                    <a:pt x="252" y="59"/>
                    <a:pt x="252" y="59"/>
                    <a:pt x="252" y="59"/>
                  </a:cubicBezTo>
                  <a:cubicBezTo>
                    <a:pt x="252" y="58"/>
                    <a:pt x="252" y="58"/>
                    <a:pt x="252" y="58"/>
                  </a:cubicBezTo>
                  <a:cubicBezTo>
                    <a:pt x="249" y="55"/>
                    <a:pt x="246" y="53"/>
                    <a:pt x="243" y="50"/>
                  </a:cubicBezTo>
                  <a:cubicBezTo>
                    <a:pt x="243" y="49"/>
                    <a:pt x="243" y="49"/>
                    <a:pt x="243" y="49"/>
                  </a:cubicBezTo>
                  <a:cubicBezTo>
                    <a:pt x="243" y="49"/>
                    <a:pt x="243" y="49"/>
                    <a:pt x="243" y="49"/>
                  </a:cubicBezTo>
                  <a:cubicBezTo>
                    <a:pt x="244" y="47"/>
                    <a:pt x="245" y="44"/>
                    <a:pt x="246" y="42"/>
                  </a:cubicBezTo>
                  <a:cubicBezTo>
                    <a:pt x="247" y="40"/>
                    <a:pt x="247" y="37"/>
                    <a:pt x="248" y="35"/>
                  </a:cubicBezTo>
                  <a:cubicBezTo>
                    <a:pt x="246" y="33"/>
                    <a:pt x="244" y="32"/>
                    <a:pt x="242" y="30"/>
                  </a:cubicBezTo>
                  <a:cubicBezTo>
                    <a:pt x="240" y="31"/>
                    <a:pt x="238" y="33"/>
                    <a:pt x="236" y="34"/>
                  </a:cubicBezTo>
                  <a:cubicBezTo>
                    <a:pt x="234" y="36"/>
                    <a:pt x="232" y="37"/>
                    <a:pt x="230" y="38"/>
                  </a:cubicBezTo>
                  <a:cubicBezTo>
                    <a:pt x="229" y="39"/>
                    <a:pt x="229" y="39"/>
                    <a:pt x="229" y="39"/>
                  </a:cubicBezTo>
                  <a:cubicBezTo>
                    <a:pt x="228" y="38"/>
                    <a:pt x="228" y="38"/>
                    <a:pt x="228" y="38"/>
                  </a:cubicBezTo>
                  <a:cubicBezTo>
                    <a:pt x="225" y="36"/>
                    <a:pt x="222" y="34"/>
                    <a:pt x="219" y="32"/>
                  </a:cubicBezTo>
                  <a:cubicBezTo>
                    <a:pt x="218" y="32"/>
                    <a:pt x="218" y="32"/>
                    <a:pt x="218" y="32"/>
                  </a:cubicBezTo>
                  <a:cubicBezTo>
                    <a:pt x="218" y="31"/>
                    <a:pt x="218" y="31"/>
                    <a:pt x="218" y="31"/>
                  </a:cubicBezTo>
                  <a:cubicBezTo>
                    <a:pt x="218" y="28"/>
                    <a:pt x="219" y="26"/>
                    <a:pt x="219" y="23"/>
                  </a:cubicBezTo>
                  <a:cubicBezTo>
                    <a:pt x="219" y="21"/>
                    <a:pt x="220" y="19"/>
                    <a:pt x="220" y="16"/>
                  </a:cubicBezTo>
                  <a:cubicBezTo>
                    <a:pt x="218" y="15"/>
                    <a:pt x="215" y="14"/>
                    <a:pt x="213" y="13"/>
                  </a:cubicBezTo>
                  <a:cubicBezTo>
                    <a:pt x="211" y="15"/>
                    <a:pt x="210" y="16"/>
                    <a:pt x="208" y="18"/>
                  </a:cubicBezTo>
                  <a:cubicBezTo>
                    <a:pt x="206" y="20"/>
                    <a:pt x="205" y="22"/>
                    <a:pt x="203" y="23"/>
                  </a:cubicBezTo>
                  <a:cubicBezTo>
                    <a:pt x="202" y="24"/>
                    <a:pt x="202" y="24"/>
                    <a:pt x="202" y="24"/>
                  </a:cubicBezTo>
                  <a:cubicBezTo>
                    <a:pt x="202" y="24"/>
                    <a:pt x="202" y="24"/>
                    <a:pt x="202" y="24"/>
                  </a:cubicBezTo>
                  <a:cubicBezTo>
                    <a:pt x="198" y="22"/>
                    <a:pt x="194" y="21"/>
                    <a:pt x="191" y="20"/>
                  </a:cubicBezTo>
                  <a:cubicBezTo>
                    <a:pt x="190" y="20"/>
                    <a:pt x="190" y="20"/>
                    <a:pt x="190" y="20"/>
                  </a:cubicBezTo>
                  <a:cubicBezTo>
                    <a:pt x="190" y="19"/>
                    <a:pt x="190" y="19"/>
                    <a:pt x="190" y="19"/>
                  </a:cubicBezTo>
                  <a:cubicBezTo>
                    <a:pt x="189" y="17"/>
                    <a:pt x="189" y="14"/>
                    <a:pt x="189" y="12"/>
                  </a:cubicBezTo>
                  <a:cubicBezTo>
                    <a:pt x="189" y="9"/>
                    <a:pt x="189" y="7"/>
                    <a:pt x="188" y="4"/>
                  </a:cubicBezTo>
                  <a:cubicBezTo>
                    <a:pt x="186" y="4"/>
                    <a:pt x="183" y="3"/>
                    <a:pt x="181" y="3"/>
                  </a:cubicBezTo>
                  <a:cubicBezTo>
                    <a:pt x="180" y="4"/>
                    <a:pt x="178" y="7"/>
                    <a:pt x="177" y="9"/>
                  </a:cubicBezTo>
                  <a:cubicBezTo>
                    <a:pt x="176" y="11"/>
                    <a:pt x="175" y="13"/>
                    <a:pt x="173" y="15"/>
                  </a:cubicBezTo>
                  <a:cubicBezTo>
                    <a:pt x="173" y="16"/>
                    <a:pt x="173" y="16"/>
                    <a:pt x="173" y="16"/>
                  </a:cubicBezTo>
                  <a:cubicBezTo>
                    <a:pt x="172" y="16"/>
                    <a:pt x="172" y="16"/>
                    <a:pt x="172" y="16"/>
                  </a:cubicBezTo>
                  <a:cubicBezTo>
                    <a:pt x="168" y="15"/>
                    <a:pt x="165" y="15"/>
                    <a:pt x="161" y="14"/>
                  </a:cubicBezTo>
                  <a:cubicBezTo>
                    <a:pt x="160" y="14"/>
                    <a:pt x="160" y="14"/>
                    <a:pt x="160" y="14"/>
                  </a:cubicBezTo>
                  <a:cubicBezTo>
                    <a:pt x="159" y="14"/>
                    <a:pt x="159" y="14"/>
                    <a:pt x="159" y="14"/>
                  </a:cubicBezTo>
                  <a:cubicBezTo>
                    <a:pt x="159" y="11"/>
                    <a:pt x="158" y="9"/>
                    <a:pt x="157" y="7"/>
                  </a:cubicBezTo>
                  <a:cubicBezTo>
                    <a:pt x="156" y="4"/>
                    <a:pt x="156" y="2"/>
                    <a:pt x="155" y="0"/>
                  </a:cubicBezTo>
                  <a:cubicBezTo>
                    <a:pt x="155" y="0"/>
                    <a:pt x="155" y="0"/>
                    <a:pt x="155" y="0"/>
                  </a:cubicBezTo>
                  <a:cubicBezTo>
                    <a:pt x="152" y="0"/>
                    <a:pt x="150" y="0"/>
                    <a:pt x="147" y="0"/>
                  </a:cubicBezTo>
                  <a:cubicBezTo>
                    <a:pt x="147" y="0"/>
                    <a:pt x="147" y="0"/>
                    <a:pt x="147" y="0"/>
                  </a:cubicBezTo>
                  <a:cubicBezTo>
                    <a:pt x="146" y="2"/>
                    <a:pt x="145" y="4"/>
                    <a:pt x="145" y="7"/>
                  </a:cubicBezTo>
                  <a:cubicBezTo>
                    <a:pt x="144" y="9"/>
                    <a:pt x="143" y="11"/>
                    <a:pt x="142" y="14"/>
                  </a:cubicBezTo>
                  <a:cubicBezTo>
                    <a:pt x="142" y="14"/>
                    <a:pt x="142" y="14"/>
                    <a:pt x="142" y="14"/>
                  </a:cubicBezTo>
                  <a:cubicBezTo>
                    <a:pt x="141" y="14"/>
                    <a:pt x="141" y="14"/>
                    <a:pt x="141" y="14"/>
                  </a:cubicBezTo>
                  <a:cubicBezTo>
                    <a:pt x="137" y="15"/>
                    <a:pt x="133" y="15"/>
                    <a:pt x="130" y="16"/>
                  </a:cubicBezTo>
                  <a:cubicBezTo>
                    <a:pt x="129" y="16"/>
                    <a:pt x="129" y="16"/>
                    <a:pt x="129" y="16"/>
                  </a:cubicBezTo>
                  <a:cubicBezTo>
                    <a:pt x="129" y="15"/>
                    <a:pt x="129" y="15"/>
                    <a:pt x="129" y="15"/>
                  </a:cubicBezTo>
                  <a:cubicBezTo>
                    <a:pt x="127" y="13"/>
                    <a:pt x="126" y="11"/>
                    <a:pt x="125" y="9"/>
                  </a:cubicBezTo>
                  <a:cubicBezTo>
                    <a:pt x="123" y="7"/>
                    <a:pt x="122" y="4"/>
                    <a:pt x="121" y="3"/>
                  </a:cubicBezTo>
                  <a:cubicBezTo>
                    <a:pt x="118" y="3"/>
                    <a:pt x="116" y="4"/>
                    <a:pt x="113" y="4"/>
                  </a:cubicBezTo>
                  <a:cubicBezTo>
                    <a:pt x="113" y="7"/>
                    <a:pt x="113" y="9"/>
                    <a:pt x="113" y="12"/>
                  </a:cubicBezTo>
                  <a:cubicBezTo>
                    <a:pt x="113" y="14"/>
                    <a:pt x="112" y="17"/>
                    <a:pt x="112" y="19"/>
                  </a:cubicBezTo>
                  <a:cubicBezTo>
                    <a:pt x="112" y="20"/>
                    <a:pt x="112" y="20"/>
                    <a:pt x="112" y="20"/>
                  </a:cubicBezTo>
                  <a:cubicBezTo>
                    <a:pt x="111" y="20"/>
                    <a:pt x="111" y="20"/>
                    <a:pt x="111" y="20"/>
                  </a:cubicBezTo>
                  <a:cubicBezTo>
                    <a:pt x="108" y="21"/>
                    <a:pt x="104" y="22"/>
                    <a:pt x="100" y="24"/>
                  </a:cubicBezTo>
                  <a:cubicBezTo>
                    <a:pt x="100" y="24"/>
                    <a:pt x="100" y="24"/>
                    <a:pt x="100" y="24"/>
                  </a:cubicBezTo>
                  <a:cubicBezTo>
                    <a:pt x="99" y="23"/>
                    <a:pt x="99" y="23"/>
                    <a:pt x="99" y="23"/>
                  </a:cubicBezTo>
                  <a:cubicBezTo>
                    <a:pt x="97" y="22"/>
                    <a:pt x="96" y="20"/>
                    <a:pt x="94" y="18"/>
                  </a:cubicBezTo>
                  <a:cubicBezTo>
                    <a:pt x="92" y="16"/>
                    <a:pt x="90" y="15"/>
                    <a:pt x="89" y="13"/>
                  </a:cubicBezTo>
                  <a:cubicBezTo>
                    <a:pt x="86" y="14"/>
                    <a:pt x="84" y="15"/>
                    <a:pt x="82" y="16"/>
                  </a:cubicBezTo>
                  <a:cubicBezTo>
                    <a:pt x="82" y="19"/>
                    <a:pt x="82" y="21"/>
                    <a:pt x="83" y="23"/>
                  </a:cubicBezTo>
                  <a:cubicBezTo>
                    <a:pt x="83" y="26"/>
                    <a:pt x="83" y="28"/>
                    <a:pt x="84" y="31"/>
                  </a:cubicBezTo>
                  <a:cubicBezTo>
                    <a:pt x="84" y="32"/>
                    <a:pt x="84" y="32"/>
                    <a:pt x="84" y="32"/>
                  </a:cubicBezTo>
                  <a:cubicBezTo>
                    <a:pt x="83" y="32"/>
                    <a:pt x="83" y="32"/>
                    <a:pt x="83" y="32"/>
                  </a:cubicBezTo>
                  <a:cubicBezTo>
                    <a:pt x="80" y="34"/>
                    <a:pt x="76" y="36"/>
                    <a:pt x="73" y="38"/>
                  </a:cubicBezTo>
                  <a:cubicBezTo>
                    <a:pt x="73" y="39"/>
                    <a:pt x="73" y="39"/>
                    <a:pt x="73" y="39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0" y="37"/>
                    <a:pt x="68" y="36"/>
                    <a:pt x="66" y="34"/>
                  </a:cubicBezTo>
                  <a:cubicBezTo>
                    <a:pt x="64" y="33"/>
                    <a:pt x="62" y="31"/>
                    <a:pt x="60" y="30"/>
                  </a:cubicBezTo>
                  <a:cubicBezTo>
                    <a:pt x="58" y="32"/>
                    <a:pt x="56" y="33"/>
                    <a:pt x="54" y="35"/>
                  </a:cubicBezTo>
                  <a:cubicBezTo>
                    <a:pt x="54" y="37"/>
                    <a:pt x="55" y="40"/>
                    <a:pt x="56" y="42"/>
                  </a:cubicBezTo>
                  <a:cubicBezTo>
                    <a:pt x="57" y="44"/>
                    <a:pt x="58" y="47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8" y="50"/>
                    <a:pt x="58" y="50"/>
                    <a:pt x="58" y="50"/>
                  </a:cubicBezTo>
                  <a:cubicBezTo>
                    <a:pt x="56" y="53"/>
                    <a:pt x="53" y="55"/>
                    <a:pt x="50" y="58"/>
                  </a:cubicBezTo>
                  <a:cubicBezTo>
                    <a:pt x="50" y="59"/>
                    <a:pt x="50" y="59"/>
                    <a:pt x="50" y="59"/>
                  </a:cubicBezTo>
                  <a:cubicBezTo>
                    <a:pt x="49" y="59"/>
                    <a:pt x="49" y="59"/>
                    <a:pt x="49" y="59"/>
                  </a:cubicBezTo>
                  <a:cubicBezTo>
                    <a:pt x="47" y="58"/>
                    <a:pt x="44" y="57"/>
                    <a:pt x="42" y="56"/>
                  </a:cubicBezTo>
                  <a:cubicBezTo>
                    <a:pt x="40" y="55"/>
                    <a:pt x="37" y="54"/>
                    <a:pt x="35" y="54"/>
                  </a:cubicBezTo>
                  <a:cubicBezTo>
                    <a:pt x="33" y="56"/>
                    <a:pt x="32" y="58"/>
                    <a:pt x="30" y="60"/>
                  </a:cubicBezTo>
                  <a:cubicBezTo>
                    <a:pt x="32" y="62"/>
                    <a:pt x="33" y="64"/>
                    <a:pt x="34" y="66"/>
                  </a:cubicBezTo>
                  <a:cubicBezTo>
                    <a:pt x="36" y="68"/>
                    <a:pt x="37" y="70"/>
                    <a:pt x="38" y="72"/>
                  </a:cubicBezTo>
                  <a:cubicBezTo>
                    <a:pt x="39" y="72"/>
                    <a:pt x="39" y="72"/>
                    <a:pt x="39" y="72"/>
                  </a:cubicBezTo>
                  <a:cubicBezTo>
                    <a:pt x="38" y="73"/>
                    <a:pt x="38" y="73"/>
                    <a:pt x="38" y="73"/>
                  </a:cubicBezTo>
                  <a:cubicBezTo>
                    <a:pt x="36" y="76"/>
                    <a:pt x="34" y="80"/>
                    <a:pt x="32" y="83"/>
                  </a:cubicBezTo>
                  <a:cubicBezTo>
                    <a:pt x="32" y="84"/>
                    <a:pt x="32" y="84"/>
                    <a:pt x="32" y="84"/>
                  </a:cubicBezTo>
                  <a:cubicBezTo>
                    <a:pt x="31" y="84"/>
                    <a:pt x="31" y="84"/>
                    <a:pt x="31" y="84"/>
                  </a:cubicBezTo>
                  <a:cubicBezTo>
                    <a:pt x="29" y="83"/>
                    <a:pt x="26" y="83"/>
                    <a:pt x="24" y="83"/>
                  </a:cubicBezTo>
                  <a:cubicBezTo>
                    <a:pt x="21" y="82"/>
                    <a:pt x="19" y="82"/>
                    <a:pt x="17" y="82"/>
                  </a:cubicBezTo>
                  <a:cubicBezTo>
                    <a:pt x="15" y="84"/>
                    <a:pt x="14" y="86"/>
                    <a:pt x="13" y="89"/>
                  </a:cubicBezTo>
                  <a:cubicBezTo>
                    <a:pt x="15" y="90"/>
                    <a:pt x="16" y="92"/>
                    <a:pt x="18" y="94"/>
                  </a:cubicBezTo>
                  <a:cubicBezTo>
                    <a:pt x="20" y="95"/>
                    <a:pt x="22" y="97"/>
                    <a:pt x="24" y="99"/>
                  </a:cubicBezTo>
                  <a:cubicBezTo>
                    <a:pt x="24" y="99"/>
                    <a:pt x="24" y="99"/>
                    <a:pt x="24" y="99"/>
                  </a:cubicBezTo>
                  <a:cubicBezTo>
                    <a:pt x="24" y="100"/>
                    <a:pt x="24" y="100"/>
                    <a:pt x="24" y="100"/>
                  </a:cubicBezTo>
                  <a:cubicBezTo>
                    <a:pt x="22" y="104"/>
                    <a:pt x="21" y="108"/>
                    <a:pt x="20" y="111"/>
                  </a:cubicBezTo>
                  <a:cubicBezTo>
                    <a:pt x="20" y="112"/>
                    <a:pt x="20" y="112"/>
                    <a:pt x="20" y="112"/>
                  </a:cubicBezTo>
                  <a:cubicBezTo>
                    <a:pt x="19" y="112"/>
                    <a:pt x="19" y="112"/>
                    <a:pt x="19" y="112"/>
                  </a:cubicBezTo>
                  <a:cubicBezTo>
                    <a:pt x="17" y="112"/>
                    <a:pt x="14" y="112"/>
                    <a:pt x="12" y="113"/>
                  </a:cubicBezTo>
                  <a:cubicBezTo>
                    <a:pt x="9" y="113"/>
                    <a:pt x="7" y="113"/>
                    <a:pt x="4" y="113"/>
                  </a:cubicBezTo>
                  <a:cubicBezTo>
                    <a:pt x="4" y="116"/>
                    <a:pt x="3" y="118"/>
                    <a:pt x="3" y="121"/>
                  </a:cubicBezTo>
                  <a:cubicBezTo>
                    <a:pt x="5" y="122"/>
                    <a:pt x="7" y="123"/>
                    <a:pt x="9" y="125"/>
                  </a:cubicBezTo>
                  <a:cubicBezTo>
                    <a:pt x="11" y="126"/>
                    <a:pt x="13" y="127"/>
                    <a:pt x="15" y="128"/>
                  </a:cubicBezTo>
                  <a:cubicBezTo>
                    <a:pt x="16" y="129"/>
                    <a:pt x="16" y="129"/>
                    <a:pt x="16" y="129"/>
                  </a:cubicBezTo>
                  <a:cubicBezTo>
                    <a:pt x="16" y="130"/>
                    <a:pt x="16" y="130"/>
                    <a:pt x="16" y="130"/>
                  </a:cubicBezTo>
                  <a:cubicBezTo>
                    <a:pt x="15" y="133"/>
                    <a:pt x="15" y="137"/>
                    <a:pt x="15" y="141"/>
                  </a:cubicBezTo>
                  <a:cubicBezTo>
                    <a:pt x="14" y="142"/>
                    <a:pt x="14" y="142"/>
                    <a:pt x="14" y="142"/>
                  </a:cubicBezTo>
                  <a:cubicBezTo>
                    <a:pt x="14" y="142"/>
                    <a:pt x="14" y="142"/>
                    <a:pt x="14" y="142"/>
                  </a:cubicBezTo>
                  <a:cubicBezTo>
                    <a:pt x="12" y="143"/>
                    <a:pt x="9" y="144"/>
                    <a:pt x="7" y="145"/>
                  </a:cubicBezTo>
                  <a:cubicBezTo>
                    <a:pt x="4" y="145"/>
                    <a:pt x="2" y="146"/>
                    <a:pt x="0" y="147"/>
                  </a:cubicBezTo>
                  <a:cubicBezTo>
                    <a:pt x="0" y="147"/>
                    <a:pt x="0" y="147"/>
                    <a:pt x="0" y="147"/>
                  </a:cubicBezTo>
                  <a:cubicBezTo>
                    <a:pt x="0" y="148"/>
                    <a:pt x="0" y="150"/>
                    <a:pt x="0" y="151"/>
                  </a:cubicBezTo>
                  <a:cubicBezTo>
                    <a:pt x="0" y="152"/>
                    <a:pt x="0" y="153"/>
                    <a:pt x="0" y="155"/>
                  </a:cubicBezTo>
                  <a:cubicBezTo>
                    <a:pt x="0" y="155"/>
                    <a:pt x="0" y="155"/>
                    <a:pt x="0" y="155"/>
                  </a:cubicBezTo>
                  <a:cubicBezTo>
                    <a:pt x="2" y="156"/>
                    <a:pt x="4" y="156"/>
                    <a:pt x="7" y="157"/>
                  </a:cubicBezTo>
                  <a:cubicBezTo>
                    <a:pt x="9" y="158"/>
                    <a:pt x="12" y="158"/>
                    <a:pt x="14" y="159"/>
                  </a:cubicBezTo>
                  <a:cubicBezTo>
                    <a:pt x="14" y="160"/>
                    <a:pt x="14" y="160"/>
                    <a:pt x="14" y="160"/>
                  </a:cubicBezTo>
                  <a:cubicBezTo>
                    <a:pt x="15" y="160"/>
                    <a:pt x="15" y="160"/>
                    <a:pt x="15" y="160"/>
                  </a:cubicBezTo>
                  <a:cubicBezTo>
                    <a:pt x="15" y="165"/>
                    <a:pt x="15" y="168"/>
                    <a:pt x="16" y="172"/>
                  </a:cubicBezTo>
                  <a:cubicBezTo>
                    <a:pt x="16" y="173"/>
                    <a:pt x="16" y="173"/>
                    <a:pt x="16" y="173"/>
                  </a:cubicBezTo>
                  <a:cubicBezTo>
                    <a:pt x="15" y="173"/>
                    <a:pt x="15" y="173"/>
                    <a:pt x="15" y="173"/>
                  </a:cubicBezTo>
                  <a:cubicBezTo>
                    <a:pt x="13" y="174"/>
                    <a:pt x="11" y="176"/>
                    <a:pt x="9" y="177"/>
                  </a:cubicBezTo>
                  <a:cubicBezTo>
                    <a:pt x="7" y="178"/>
                    <a:pt x="5" y="179"/>
                    <a:pt x="3" y="181"/>
                  </a:cubicBezTo>
                  <a:cubicBezTo>
                    <a:pt x="3" y="183"/>
                    <a:pt x="4" y="186"/>
                    <a:pt x="4" y="188"/>
                  </a:cubicBezTo>
                  <a:cubicBezTo>
                    <a:pt x="7" y="189"/>
                    <a:pt x="9" y="189"/>
                    <a:pt x="12" y="189"/>
                  </a:cubicBezTo>
                  <a:cubicBezTo>
                    <a:pt x="14" y="189"/>
                    <a:pt x="17" y="189"/>
                    <a:pt x="19" y="190"/>
                  </a:cubicBezTo>
                  <a:cubicBezTo>
                    <a:pt x="20" y="190"/>
                    <a:pt x="20" y="190"/>
                    <a:pt x="20" y="190"/>
                  </a:cubicBezTo>
                  <a:cubicBezTo>
                    <a:pt x="20" y="190"/>
                    <a:pt x="20" y="190"/>
                    <a:pt x="20" y="190"/>
                  </a:cubicBezTo>
                  <a:cubicBezTo>
                    <a:pt x="21" y="194"/>
                    <a:pt x="22" y="198"/>
                    <a:pt x="24" y="201"/>
                  </a:cubicBezTo>
                  <a:cubicBezTo>
                    <a:pt x="24" y="202"/>
                    <a:pt x="24" y="202"/>
                    <a:pt x="24" y="202"/>
                  </a:cubicBezTo>
                  <a:cubicBezTo>
                    <a:pt x="24" y="203"/>
                    <a:pt x="24" y="203"/>
                    <a:pt x="24" y="203"/>
                  </a:cubicBezTo>
                  <a:cubicBezTo>
                    <a:pt x="22" y="204"/>
                    <a:pt x="20" y="206"/>
                    <a:pt x="18" y="208"/>
                  </a:cubicBezTo>
                  <a:cubicBezTo>
                    <a:pt x="16" y="210"/>
                    <a:pt x="15" y="211"/>
                    <a:pt x="13" y="213"/>
                  </a:cubicBezTo>
                  <a:cubicBezTo>
                    <a:pt x="14" y="215"/>
                    <a:pt x="15" y="218"/>
                    <a:pt x="17" y="220"/>
                  </a:cubicBezTo>
                  <a:cubicBezTo>
                    <a:pt x="19" y="220"/>
                    <a:pt x="21" y="219"/>
                    <a:pt x="24" y="219"/>
                  </a:cubicBezTo>
                  <a:cubicBezTo>
                    <a:pt x="26" y="219"/>
                    <a:pt x="29" y="218"/>
                    <a:pt x="31" y="218"/>
                  </a:cubicBezTo>
                  <a:cubicBezTo>
                    <a:pt x="32" y="218"/>
                    <a:pt x="32" y="218"/>
                    <a:pt x="32" y="218"/>
                  </a:cubicBezTo>
                  <a:cubicBezTo>
                    <a:pt x="32" y="219"/>
                    <a:pt x="32" y="219"/>
                    <a:pt x="32" y="219"/>
                  </a:cubicBezTo>
                  <a:cubicBezTo>
                    <a:pt x="34" y="222"/>
                    <a:pt x="36" y="225"/>
                    <a:pt x="38" y="228"/>
                  </a:cubicBezTo>
                  <a:cubicBezTo>
                    <a:pt x="39" y="229"/>
                    <a:pt x="39" y="229"/>
                    <a:pt x="39" y="229"/>
                  </a:cubicBezTo>
                  <a:cubicBezTo>
                    <a:pt x="38" y="230"/>
                    <a:pt x="38" y="230"/>
                    <a:pt x="38" y="230"/>
                  </a:cubicBezTo>
                  <a:cubicBezTo>
                    <a:pt x="37" y="232"/>
                    <a:pt x="36" y="234"/>
                    <a:pt x="34" y="236"/>
                  </a:cubicBezTo>
                  <a:cubicBezTo>
                    <a:pt x="33" y="238"/>
                    <a:pt x="32" y="240"/>
                    <a:pt x="30" y="242"/>
                  </a:cubicBezTo>
                  <a:cubicBezTo>
                    <a:pt x="32" y="244"/>
                    <a:pt x="33" y="246"/>
                    <a:pt x="35" y="248"/>
                  </a:cubicBezTo>
                  <a:cubicBezTo>
                    <a:pt x="37" y="247"/>
                    <a:pt x="40" y="246"/>
                    <a:pt x="42" y="246"/>
                  </a:cubicBezTo>
                  <a:cubicBezTo>
                    <a:pt x="44" y="245"/>
                    <a:pt x="47" y="244"/>
                    <a:pt x="49" y="243"/>
                  </a:cubicBezTo>
                  <a:cubicBezTo>
                    <a:pt x="50" y="243"/>
                    <a:pt x="50" y="243"/>
                    <a:pt x="50" y="243"/>
                  </a:cubicBezTo>
                  <a:cubicBezTo>
                    <a:pt x="50" y="243"/>
                    <a:pt x="50" y="243"/>
                    <a:pt x="50" y="243"/>
                  </a:cubicBezTo>
                  <a:cubicBezTo>
                    <a:pt x="53" y="246"/>
                    <a:pt x="56" y="249"/>
                    <a:pt x="58" y="251"/>
                  </a:cubicBezTo>
                  <a:cubicBezTo>
                    <a:pt x="59" y="252"/>
                    <a:pt x="59" y="252"/>
                    <a:pt x="59" y="252"/>
                  </a:cubicBezTo>
                  <a:cubicBezTo>
                    <a:pt x="59" y="253"/>
                    <a:pt x="59" y="253"/>
                    <a:pt x="59" y="253"/>
                  </a:cubicBezTo>
                  <a:cubicBezTo>
                    <a:pt x="58" y="255"/>
                    <a:pt x="57" y="257"/>
                    <a:pt x="56" y="260"/>
                  </a:cubicBezTo>
                  <a:cubicBezTo>
                    <a:pt x="55" y="262"/>
                    <a:pt x="54" y="264"/>
                    <a:pt x="54" y="266"/>
                  </a:cubicBezTo>
                  <a:cubicBezTo>
                    <a:pt x="56" y="268"/>
                    <a:pt x="58" y="270"/>
                    <a:pt x="60" y="271"/>
                  </a:cubicBezTo>
                  <a:cubicBezTo>
                    <a:pt x="62" y="270"/>
                    <a:pt x="64" y="269"/>
                    <a:pt x="66" y="267"/>
                  </a:cubicBezTo>
                  <a:cubicBezTo>
                    <a:pt x="68" y="266"/>
                    <a:pt x="70" y="265"/>
                    <a:pt x="72" y="263"/>
                  </a:cubicBezTo>
                  <a:cubicBezTo>
                    <a:pt x="73" y="263"/>
                    <a:pt x="73" y="263"/>
                    <a:pt x="73" y="263"/>
                  </a:cubicBezTo>
                  <a:cubicBezTo>
                    <a:pt x="73" y="263"/>
                    <a:pt x="73" y="263"/>
                    <a:pt x="73" y="263"/>
                  </a:cubicBezTo>
                  <a:cubicBezTo>
                    <a:pt x="76" y="266"/>
                    <a:pt x="80" y="268"/>
                    <a:pt x="83" y="270"/>
                  </a:cubicBezTo>
                  <a:cubicBezTo>
                    <a:pt x="84" y="270"/>
                    <a:pt x="84" y="270"/>
                    <a:pt x="84" y="270"/>
                  </a:cubicBezTo>
                  <a:cubicBezTo>
                    <a:pt x="84" y="271"/>
                    <a:pt x="84" y="271"/>
                    <a:pt x="84" y="271"/>
                  </a:cubicBezTo>
                  <a:cubicBezTo>
                    <a:pt x="83" y="273"/>
                    <a:pt x="83" y="276"/>
                    <a:pt x="83" y="278"/>
                  </a:cubicBezTo>
                  <a:cubicBezTo>
                    <a:pt x="82" y="280"/>
                    <a:pt x="82" y="283"/>
                    <a:pt x="82" y="285"/>
                  </a:cubicBezTo>
                  <a:cubicBezTo>
                    <a:pt x="84" y="286"/>
                    <a:pt x="86" y="287"/>
                    <a:pt x="89" y="289"/>
                  </a:cubicBezTo>
                  <a:cubicBezTo>
                    <a:pt x="90" y="287"/>
                    <a:pt x="92" y="285"/>
                    <a:pt x="94" y="283"/>
                  </a:cubicBezTo>
                  <a:cubicBezTo>
                    <a:pt x="96" y="282"/>
                    <a:pt x="97" y="280"/>
                    <a:pt x="99" y="278"/>
                  </a:cubicBezTo>
                  <a:cubicBezTo>
                    <a:pt x="100" y="278"/>
                    <a:pt x="100" y="278"/>
                    <a:pt x="100" y="278"/>
                  </a:cubicBezTo>
                  <a:cubicBezTo>
                    <a:pt x="100" y="278"/>
                    <a:pt x="100" y="278"/>
                    <a:pt x="100" y="278"/>
                  </a:cubicBezTo>
                  <a:cubicBezTo>
                    <a:pt x="104" y="279"/>
                    <a:pt x="108" y="281"/>
                    <a:pt x="111" y="282"/>
                  </a:cubicBezTo>
                  <a:cubicBezTo>
                    <a:pt x="112" y="282"/>
                    <a:pt x="112" y="282"/>
                    <a:pt x="112" y="282"/>
                  </a:cubicBezTo>
                  <a:cubicBezTo>
                    <a:pt x="112" y="283"/>
                    <a:pt x="112" y="283"/>
                    <a:pt x="112" y="283"/>
                  </a:cubicBezTo>
                  <a:cubicBezTo>
                    <a:pt x="112" y="285"/>
                    <a:pt x="113" y="288"/>
                    <a:pt x="113" y="290"/>
                  </a:cubicBezTo>
                  <a:cubicBezTo>
                    <a:pt x="113" y="292"/>
                    <a:pt x="113" y="295"/>
                    <a:pt x="113" y="297"/>
                  </a:cubicBezTo>
                  <a:cubicBezTo>
                    <a:pt x="116" y="298"/>
                    <a:pt x="118" y="298"/>
                    <a:pt x="121" y="299"/>
                  </a:cubicBezTo>
                  <a:cubicBezTo>
                    <a:pt x="122" y="297"/>
                    <a:pt x="124" y="295"/>
                    <a:pt x="125" y="293"/>
                  </a:cubicBezTo>
                  <a:cubicBezTo>
                    <a:pt x="126" y="291"/>
                    <a:pt x="127" y="288"/>
                    <a:pt x="129" y="287"/>
                  </a:cubicBezTo>
                  <a:cubicBezTo>
                    <a:pt x="129" y="286"/>
                    <a:pt x="129" y="286"/>
                    <a:pt x="129" y="286"/>
                  </a:cubicBezTo>
                  <a:cubicBezTo>
                    <a:pt x="130" y="286"/>
                    <a:pt x="130" y="286"/>
                    <a:pt x="130" y="286"/>
                  </a:cubicBezTo>
                  <a:cubicBezTo>
                    <a:pt x="133" y="286"/>
                    <a:pt x="137" y="287"/>
                    <a:pt x="141" y="287"/>
                  </a:cubicBezTo>
                  <a:cubicBezTo>
                    <a:pt x="142" y="287"/>
                    <a:pt x="142" y="287"/>
                    <a:pt x="142" y="287"/>
                  </a:cubicBezTo>
                  <a:cubicBezTo>
                    <a:pt x="142" y="288"/>
                    <a:pt x="142" y="288"/>
                    <a:pt x="142" y="288"/>
                  </a:cubicBezTo>
                  <a:cubicBezTo>
                    <a:pt x="143" y="290"/>
                    <a:pt x="144" y="293"/>
                    <a:pt x="145" y="295"/>
                  </a:cubicBezTo>
                  <a:cubicBezTo>
                    <a:pt x="145" y="297"/>
                    <a:pt x="146" y="300"/>
                    <a:pt x="147" y="302"/>
                  </a:cubicBezTo>
                  <a:cubicBezTo>
                    <a:pt x="147" y="302"/>
                    <a:pt x="147" y="302"/>
                    <a:pt x="147" y="302"/>
                  </a:cubicBezTo>
                  <a:cubicBezTo>
                    <a:pt x="150" y="302"/>
                    <a:pt x="152" y="302"/>
                    <a:pt x="155" y="302"/>
                  </a:cubicBezTo>
                  <a:cubicBezTo>
                    <a:pt x="155" y="302"/>
                    <a:pt x="155" y="302"/>
                    <a:pt x="155" y="302"/>
                  </a:cubicBezTo>
                  <a:cubicBezTo>
                    <a:pt x="156" y="300"/>
                    <a:pt x="156" y="297"/>
                    <a:pt x="157" y="295"/>
                  </a:cubicBezTo>
                  <a:cubicBezTo>
                    <a:pt x="158" y="293"/>
                    <a:pt x="159" y="290"/>
                    <a:pt x="159" y="288"/>
                  </a:cubicBezTo>
                  <a:cubicBezTo>
                    <a:pt x="160" y="287"/>
                    <a:pt x="160" y="287"/>
                    <a:pt x="160" y="287"/>
                  </a:cubicBezTo>
                  <a:cubicBezTo>
                    <a:pt x="161" y="287"/>
                    <a:pt x="161" y="287"/>
                    <a:pt x="161" y="287"/>
                  </a:cubicBezTo>
                  <a:cubicBezTo>
                    <a:pt x="165" y="287"/>
                    <a:pt x="168" y="286"/>
                    <a:pt x="172" y="286"/>
                  </a:cubicBezTo>
                  <a:cubicBezTo>
                    <a:pt x="173" y="286"/>
                    <a:pt x="173" y="286"/>
                    <a:pt x="173" y="286"/>
                  </a:cubicBezTo>
                  <a:cubicBezTo>
                    <a:pt x="173" y="287"/>
                    <a:pt x="173" y="287"/>
                    <a:pt x="173" y="287"/>
                  </a:cubicBezTo>
                  <a:cubicBezTo>
                    <a:pt x="175" y="288"/>
                    <a:pt x="176" y="291"/>
                    <a:pt x="177" y="293"/>
                  </a:cubicBezTo>
                  <a:cubicBezTo>
                    <a:pt x="178" y="295"/>
                    <a:pt x="180" y="297"/>
                    <a:pt x="181" y="299"/>
                  </a:cubicBezTo>
                  <a:cubicBezTo>
                    <a:pt x="183" y="298"/>
                    <a:pt x="186" y="298"/>
                    <a:pt x="188" y="297"/>
                  </a:cubicBezTo>
                  <a:cubicBezTo>
                    <a:pt x="189" y="295"/>
                    <a:pt x="189" y="292"/>
                    <a:pt x="189" y="290"/>
                  </a:cubicBezTo>
                  <a:cubicBezTo>
                    <a:pt x="189" y="288"/>
                    <a:pt x="189" y="285"/>
                    <a:pt x="190" y="283"/>
                  </a:cubicBezTo>
                  <a:cubicBezTo>
                    <a:pt x="190" y="282"/>
                    <a:pt x="190" y="282"/>
                    <a:pt x="190" y="282"/>
                  </a:cubicBezTo>
                  <a:cubicBezTo>
                    <a:pt x="191" y="282"/>
                    <a:pt x="191" y="282"/>
                    <a:pt x="191" y="282"/>
                  </a:cubicBezTo>
                  <a:cubicBezTo>
                    <a:pt x="194" y="281"/>
                    <a:pt x="198" y="279"/>
                    <a:pt x="202" y="278"/>
                  </a:cubicBezTo>
                  <a:cubicBezTo>
                    <a:pt x="202" y="278"/>
                    <a:pt x="202" y="278"/>
                    <a:pt x="202" y="278"/>
                  </a:cubicBezTo>
                  <a:cubicBezTo>
                    <a:pt x="203" y="278"/>
                    <a:pt x="203" y="278"/>
                    <a:pt x="203" y="278"/>
                  </a:cubicBezTo>
                  <a:cubicBezTo>
                    <a:pt x="205" y="280"/>
                    <a:pt x="206" y="282"/>
                    <a:pt x="208" y="283"/>
                  </a:cubicBezTo>
                  <a:cubicBezTo>
                    <a:pt x="210" y="285"/>
                    <a:pt x="211" y="287"/>
                    <a:pt x="213" y="289"/>
                  </a:cubicBezTo>
                  <a:cubicBezTo>
                    <a:pt x="215" y="288"/>
                    <a:pt x="218" y="286"/>
                    <a:pt x="220" y="285"/>
                  </a:cubicBezTo>
                  <a:cubicBezTo>
                    <a:pt x="220" y="283"/>
                    <a:pt x="219" y="280"/>
                    <a:pt x="219" y="278"/>
                  </a:cubicBezTo>
                  <a:cubicBezTo>
                    <a:pt x="219" y="276"/>
                    <a:pt x="218" y="273"/>
                    <a:pt x="218" y="271"/>
                  </a:cubicBezTo>
                  <a:cubicBezTo>
                    <a:pt x="218" y="270"/>
                    <a:pt x="218" y="270"/>
                    <a:pt x="218" y="270"/>
                  </a:cubicBezTo>
                  <a:cubicBezTo>
                    <a:pt x="219" y="270"/>
                    <a:pt x="219" y="270"/>
                    <a:pt x="219" y="270"/>
                  </a:cubicBezTo>
                  <a:cubicBezTo>
                    <a:pt x="222" y="268"/>
                    <a:pt x="225" y="266"/>
                    <a:pt x="228" y="263"/>
                  </a:cubicBezTo>
                  <a:cubicBezTo>
                    <a:pt x="229" y="263"/>
                    <a:pt x="229" y="263"/>
                    <a:pt x="229" y="263"/>
                  </a:cubicBezTo>
                  <a:cubicBezTo>
                    <a:pt x="230" y="263"/>
                    <a:pt x="230" y="263"/>
                    <a:pt x="230" y="263"/>
                  </a:cubicBezTo>
                  <a:cubicBezTo>
                    <a:pt x="232" y="265"/>
                    <a:pt x="234" y="266"/>
                    <a:pt x="236" y="267"/>
                  </a:cubicBezTo>
                  <a:cubicBezTo>
                    <a:pt x="238" y="269"/>
                    <a:pt x="240" y="270"/>
                    <a:pt x="242" y="271"/>
                  </a:cubicBezTo>
                  <a:cubicBezTo>
                    <a:pt x="244" y="270"/>
                    <a:pt x="246" y="268"/>
                    <a:pt x="248" y="266"/>
                  </a:cubicBezTo>
                  <a:cubicBezTo>
                    <a:pt x="247" y="264"/>
                    <a:pt x="247" y="262"/>
                    <a:pt x="246" y="260"/>
                  </a:cubicBezTo>
                  <a:cubicBezTo>
                    <a:pt x="245" y="257"/>
                    <a:pt x="244" y="255"/>
                    <a:pt x="243" y="253"/>
                  </a:cubicBezTo>
                  <a:cubicBezTo>
                    <a:pt x="243" y="252"/>
                    <a:pt x="243" y="252"/>
                    <a:pt x="243" y="252"/>
                  </a:cubicBezTo>
                  <a:cubicBezTo>
                    <a:pt x="243" y="251"/>
                    <a:pt x="243" y="251"/>
                    <a:pt x="243" y="251"/>
                  </a:cubicBezTo>
                  <a:cubicBezTo>
                    <a:pt x="246" y="249"/>
                    <a:pt x="249" y="246"/>
                    <a:pt x="252" y="243"/>
                  </a:cubicBezTo>
                  <a:cubicBezTo>
                    <a:pt x="252" y="243"/>
                    <a:pt x="252" y="243"/>
                    <a:pt x="252" y="243"/>
                  </a:cubicBezTo>
                  <a:cubicBezTo>
                    <a:pt x="253" y="243"/>
                    <a:pt x="253" y="243"/>
                    <a:pt x="253" y="243"/>
                  </a:cubicBezTo>
                  <a:cubicBezTo>
                    <a:pt x="255" y="244"/>
                    <a:pt x="258" y="245"/>
                    <a:pt x="260" y="246"/>
                  </a:cubicBezTo>
                  <a:cubicBezTo>
                    <a:pt x="262" y="246"/>
                    <a:pt x="264" y="247"/>
                    <a:pt x="267" y="248"/>
                  </a:cubicBezTo>
                  <a:cubicBezTo>
                    <a:pt x="268" y="246"/>
                    <a:pt x="270" y="244"/>
                    <a:pt x="271" y="242"/>
                  </a:cubicBezTo>
                  <a:cubicBezTo>
                    <a:pt x="270" y="240"/>
                    <a:pt x="269" y="238"/>
                    <a:pt x="268" y="236"/>
                  </a:cubicBezTo>
                  <a:cubicBezTo>
                    <a:pt x="266" y="234"/>
                    <a:pt x="265" y="232"/>
                    <a:pt x="264" y="230"/>
                  </a:cubicBezTo>
                  <a:cubicBezTo>
                    <a:pt x="263" y="229"/>
                    <a:pt x="263" y="229"/>
                    <a:pt x="263" y="229"/>
                  </a:cubicBezTo>
                  <a:cubicBezTo>
                    <a:pt x="264" y="228"/>
                    <a:pt x="264" y="228"/>
                    <a:pt x="264" y="228"/>
                  </a:cubicBezTo>
                  <a:cubicBezTo>
                    <a:pt x="266" y="225"/>
                    <a:pt x="268" y="222"/>
                    <a:pt x="270" y="219"/>
                  </a:cubicBezTo>
                  <a:cubicBezTo>
                    <a:pt x="270" y="218"/>
                    <a:pt x="270" y="218"/>
                    <a:pt x="270" y="218"/>
                  </a:cubicBezTo>
                  <a:cubicBezTo>
                    <a:pt x="271" y="218"/>
                    <a:pt x="271" y="218"/>
                    <a:pt x="271" y="218"/>
                  </a:cubicBezTo>
                  <a:cubicBezTo>
                    <a:pt x="273" y="218"/>
                    <a:pt x="276" y="219"/>
                    <a:pt x="278" y="219"/>
                  </a:cubicBezTo>
                  <a:cubicBezTo>
                    <a:pt x="281" y="219"/>
                    <a:pt x="283" y="220"/>
                    <a:pt x="285" y="220"/>
                  </a:cubicBezTo>
                  <a:cubicBezTo>
                    <a:pt x="286" y="218"/>
                    <a:pt x="288" y="215"/>
                    <a:pt x="289" y="213"/>
                  </a:cubicBezTo>
                  <a:cubicBezTo>
                    <a:pt x="287" y="211"/>
                    <a:pt x="285" y="210"/>
                    <a:pt x="284" y="208"/>
                  </a:cubicBezTo>
                  <a:cubicBezTo>
                    <a:pt x="282" y="206"/>
                    <a:pt x="280" y="204"/>
                    <a:pt x="278" y="203"/>
                  </a:cubicBezTo>
                  <a:cubicBezTo>
                    <a:pt x="278" y="202"/>
                    <a:pt x="278" y="202"/>
                    <a:pt x="278" y="202"/>
                  </a:cubicBezTo>
                  <a:cubicBezTo>
                    <a:pt x="278" y="201"/>
                    <a:pt x="278" y="201"/>
                    <a:pt x="278" y="201"/>
                  </a:cubicBezTo>
                  <a:cubicBezTo>
                    <a:pt x="279" y="198"/>
                    <a:pt x="281" y="194"/>
                    <a:pt x="282" y="190"/>
                  </a:cubicBezTo>
                  <a:cubicBezTo>
                    <a:pt x="282" y="190"/>
                    <a:pt x="282" y="190"/>
                    <a:pt x="282" y="190"/>
                  </a:cubicBezTo>
                  <a:cubicBezTo>
                    <a:pt x="283" y="190"/>
                    <a:pt x="283" y="190"/>
                    <a:pt x="283" y="190"/>
                  </a:cubicBezTo>
                  <a:cubicBezTo>
                    <a:pt x="285" y="189"/>
                    <a:pt x="288" y="189"/>
                    <a:pt x="290" y="189"/>
                  </a:cubicBezTo>
                  <a:cubicBezTo>
                    <a:pt x="293" y="189"/>
                    <a:pt x="295" y="189"/>
                    <a:pt x="297" y="188"/>
                  </a:cubicBezTo>
                  <a:cubicBezTo>
                    <a:pt x="298" y="186"/>
                    <a:pt x="299" y="183"/>
                    <a:pt x="299" y="181"/>
                  </a:cubicBezTo>
                  <a:cubicBezTo>
                    <a:pt x="297" y="179"/>
                    <a:pt x="295" y="178"/>
                    <a:pt x="293" y="177"/>
                  </a:cubicBezTo>
                  <a:cubicBezTo>
                    <a:pt x="291" y="176"/>
                    <a:pt x="289" y="174"/>
                    <a:pt x="287" y="173"/>
                  </a:cubicBezTo>
                  <a:cubicBezTo>
                    <a:pt x="286" y="173"/>
                    <a:pt x="286" y="173"/>
                    <a:pt x="286" y="173"/>
                  </a:cubicBezTo>
                  <a:cubicBezTo>
                    <a:pt x="286" y="172"/>
                    <a:pt x="286" y="172"/>
                    <a:pt x="286" y="172"/>
                  </a:cubicBezTo>
                  <a:cubicBezTo>
                    <a:pt x="287" y="168"/>
                    <a:pt x="287" y="165"/>
                    <a:pt x="287" y="160"/>
                  </a:cubicBezTo>
                  <a:cubicBezTo>
                    <a:pt x="287" y="160"/>
                    <a:pt x="287" y="160"/>
                    <a:pt x="287" y="160"/>
                  </a:cubicBezTo>
                  <a:cubicBezTo>
                    <a:pt x="288" y="159"/>
                    <a:pt x="288" y="159"/>
                    <a:pt x="288" y="159"/>
                  </a:cubicBezTo>
                  <a:cubicBezTo>
                    <a:pt x="290" y="159"/>
                    <a:pt x="293" y="158"/>
                    <a:pt x="295" y="157"/>
                  </a:cubicBezTo>
                  <a:cubicBezTo>
                    <a:pt x="297" y="156"/>
                    <a:pt x="300" y="156"/>
                    <a:pt x="302" y="155"/>
                  </a:cubicBezTo>
                  <a:cubicBezTo>
                    <a:pt x="302" y="155"/>
                    <a:pt x="302" y="155"/>
                    <a:pt x="302" y="155"/>
                  </a:cubicBezTo>
                  <a:cubicBezTo>
                    <a:pt x="302" y="153"/>
                    <a:pt x="302" y="152"/>
                    <a:pt x="302" y="151"/>
                  </a:cubicBezTo>
                  <a:cubicBezTo>
                    <a:pt x="302" y="149"/>
                    <a:pt x="302" y="148"/>
                    <a:pt x="302" y="147"/>
                  </a:cubicBezTo>
                  <a:close/>
                  <a:moveTo>
                    <a:pt x="159" y="110"/>
                  </a:moveTo>
                  <a:cubicBezTo>
                    <a:pt x="161" y="93"/>
                    <a:pt x="164" y="76"/>
                    <a:pt x="169" y="59"/>
                  </a:cubicBezTo>
                  <a:cubicBezTo>
                    <a:pt x="169" y="58"/>
                    <a:pt x="169" y="58"/>
                    <a:pt x="169" y="58"/>
                  </a:cubicBezTo>
                  <a:cubicBezTo>
                    <a:pt x="170" y="59"/>
                    <a:pt x="170" y="59"/>
                    <a:pt x="170" y="59"/>
                  </a:cubicBezTo>
                  <a:cubicBezTo>
                    <a:pt x="182" y="61"/>
                    <a:pt x="193" y="66"/>
                    <a:pt x="203" y="72"/>
                  </a:cubicBezTo>
                  <a:cubicBezTo>
                    <a:pt x="204" y="73"/>
                    <a:pt x="204" y="73"/>
                    <a:pt x="204" y="73"/>
                  </a:cubicBezTo>
                  <a:cubicBezTo>
                    <a:pt x="203" y="74"/>
                    <a:pt x="203" y="74"/>
                    <a:pt x="203" y="74"/>
                  </a:cubicBezTo>
                  <a:cubicBezTo>
                    <a:pt x="195" y="90"/>
                    <a:pt x="185" y="104"/>
                    <a:pt x="174" y="116"/>
                  </a:cubicBezTo>
                  <a:cubicBezTo>
                    <a:pt x="173" y="117"/>
                    <a:pt x="173" y="117"/>
                    <a:pt x="173" y="117"/>
                  </a:cubicBezTo>
                  <a:cubicBezTo>
                    <a:pt x="172" y="117"/>
                    <a:pt x="172" y="117"/>
                    <a:pt x="172" y="117"/>
                  </a:cubicBezTo>
                  <a:cubicBezTo>
                    <a:pt x="169" y="114"/>
                    <a:pt x="165" y="112"/>
                    <a:pt x="160" y="111"/>
                  </a:cubicBezTo>
                  <a:cubicBezTo>
                    <a:pt x="159" y="111"/>
                    <a:pt x="159" y="111"/>
                    <a:pt x="159" y="111"/>
                  </a:cubicBezTo>
                  <a:lnTo>
                    <a:pt x="159" y="110"/>
                  </a:lnTo>
                  <a:close/>
                  <a:moveTo>
                    <a:pt x="99" y="72"/>
                  </a:moveTo>
                  <a:cubicBezTo>
                    <a:pt x="109" y="65"/>
                    <a:pt x="120" y="61"/>
                    <a:pt x="132" y="58"/>
                  </a:cubicBezTo>
                  <a:cubicBezTo>
                    <a:pt x="133" y="58"/>
                    <a:pt x="133" y="58"/>
                    <a:pt x="133" y="58"/>
                  </a:cubicBezTo>
                  <a:cubicBezTo>
                    <a:pt x="134" y="59"/>
                    <a:pt x="134" y="59"/>
                    <a:pt x="134" y="59"/>
                  </a:cubicBezTo>
                  <a:cubicBezTo>
                    <a:pt x="139" y="76"/>
                    <a:pt x="142" y="93"/>
                    <a:pt x="143" y="110"/>
                  </a:cubicBezTo>
                  <a:cubicBezTo>
                    <a:pt x="143" y="111"/>
                    <a:pt x="143" y="111"/>
                    <a:pt x="143" y="111"/>
                  </a:cubicBezTo>
                  <a:cubicBezTo>
                    <a:pt x="142" y="111"/>
                    <a:pt x="142" y="111"/>
                    <a:pt x="142" y="111"/>
                  </a:cubicBezTo>
                  <a:cubicBezTo>
                    <a:pt x="138" y="112"/>
                    <a:pt x="134" y="114"/>
                    <a:pt x="130" y="116"/>
                  </a:cubicBezTo>
                  <a:cubicBezTo>
                    <a:pt x="129" y="117"/>
                    <a:pt x="129" y="117"/>
                    <a:pt x="129" y="117"/>
                  </a:cubicBezTo>
                  <a:cubicBezTo>
                    <a:pt x="128" y="116"/>
                    <a:pt x="128" y="116"/>
                    <a:pt x="128" y="116"/>
                  </a:cubicBezTo>
                  <a:cubicBezTo>
                    <a:pt x="117" y="103"/>
                    <a:pt x="107" y="89"/>
                    <a:pt x="99" y="74"/>
                  </a:cubicBezTo>
                  <a:cubicBezTo>
                    <a:pt x="98" y="73"/>
                    <a:pt x="98" y="73"/>
                    <a:pt x="98" y="73"/>
                  </a:cubicBezTo>
                  <a:lnTo>
                    <a:pt x="99" y="72"/>
                  </a:lnTo>
                  <a:close/>
                  <a:moveTo>
                    <a:pt x="59" y="132"/>
                  </a:moveTo>
                  <a:cubicBezTo>
                    <a:pt x="61" y="120"/>
                    <a:pt x="66" y="109"/>
                    <a:pt x="72" y="99"/>
                  </a:cubicBezTo>
                  <a:cubicBezTo>
                    <a:pt x="73" y="98"/>
                    <a:pt x="73" y="98"/>
                    <a:pt x="73" y="98"/>
                  </a:cubicBezTo>
                  <a:cubicBezTo>
                    <a:pt x="74" y="98"/>
                    <a:pt x="74" y="98"/>
                    <a:pt x="74" y="98"/>
                  </a:cubicBezTo>
                  <a:cubicBezTo>
                    <a:pt x="90" y="107"/>
                    <a:pt x="104" y="116"/>
                    <a:pt x="116" y="128"/>
                  </a:cubicBezTo>
                  <a:cubicBezTo>
                    <a:pt x="117" y="128"/>
                    <a:pt x="117" y="128"/>
                    <a:pt x="117" y="128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4" y="133"/>
                    <a:pt x="113" y="137"/>
                    <a:pt x="112" y="141"/>
                  </a:cubicBezTo>
                  <a:cubicBezTo>
                    <a:pt x="111" y="143"/>
                    <a:pt x="111" y="143"/>
                    <a:pt x="111" y="143"/>
                  </a:cubicBezTo>
                  <a:cubicBezTo>
                    <a:pt x="110" y="142"/>
                    <a:pt x="110" y="142"/>
                    <a:pt x="110" y="142"/>
                  </a:cubicBezTo>
                  <a:cubicBezTo>
                    <a:pt x="93" y="141"/>
                    <a:pt x="76" y="138"/>
                    <a:pt x="60" y="133"/>
                  </a:cubicBezTo>
                  <a:cubicBezTo>
                    <a:pt x="58" y="133"/>
                    <a:pt x="58" y="133"/>
                    <a:pt x="58" y="133"/>
                  </a:cubicBezTo>
                  <a:lnTo>
                    <a:pt x="59" y="132"/>
                  </a:lnTo>
                  <a:close/>
                  <a:moveTo>
                    <a:pt x="74" y="203"/>
                  </a:moveTo>
                  <a:cubicBezTo>
                    <a:pt x="73" y="203"/>
                    <a:pt x="73" y="203"/>
                    <a:pt x="73" y="203"/>
                  </a:cubicBezTo>
                  <a:cubicBezTo>
                    <a:pt x="72" y="202"/>
                    <a:pt x="72" y="202"/>
                    <a:pt x="72" y="202"/>
                  </a:cubicBezTo>
                  <a:cubicBezTo>
                    <a:pt x="66" y="192"/>
                    <a:pt x="61" y="181"/>
                    <a:pt x="59" y="170"/>
                  </a:cubicBezTo>
                  <a:cubicBezTo>
                    <a:pt x="58" y="168"/>
                    <a:pt x="58" y="168"/>
                    <a:pt x="58" y="168"/>
                  </a:cubicBezTo>
                  <a:cubicBezTo>
                    <a:pt x="60" y="168"/>
                    <a:pt x="60" y="168"/>
                    <a:pt x="60" y="168"/>
                  </a:cubicBezTo>
                  <a:cubicBezTo>
                    <a:pt x="76" y="163"/>
                    <a:pt x="93" y="160"/>
                    <a:pt x="110" y="159"/>
                  </a:cubicBezTo>
                  <a:cubicBezTo>
                    <a:pt x="111" y="159"/>
                    <a:pt x="111" y="159"/>
                    <a:pt x="111" y="159"/>
                  </a:cubicBezTo>
                  <a:cubicBezTo>
                    <a:pt x="111" y="160"/>
                    <a:pt x="111" y="160"/>
                    <a:pt x="111" y="160"/>
                  </a:cubicBezTo>
                  <a:cubicBezTo>
                    <a:pt x="112" y="164"/>
                    <a:pt x="114" y="168"/>
                    <a:pt x="116" y="172"/>
                  </a:cubicBezTo>
                  <a:cubicBezTo>
                    <a:pt x="117" y="173"/>
                    <a:pt x="117" y="173"/>
                    <a:pt x="117" y="173"/>
                  </a:cubicBezTo>
                  <a:cubicBezTo>
                    <a:pt x="116" y="174"/>
                    <a:pt x="116" y="174"/>
                    <a:pt x="116" y="174"/>
                  </a:cubicBezTo>
                  <a:cubicBezTo>
                    <a:pt x="103" y="185"/>
                    <a:pt x="89" y="194"/>
                    <a:pt x="74" y="203"/>
                  </a:cubicBezTo>
                  <a:close/>
                  <a:moveTo>
                    <a:pt x="143" y="191"/>
                  </a:moveTo>
                  <a:cubicBezTo>
                    <a:pt x="141" y="208"/>
                    <a:pt x="138" y="225"/>
                    <a:pt x="133" y="242"/>
                  </a:cubicBezTo>
                  <a:cubicBezTo>
                    <a:pt x="133" y="243"/>
                    <a:pt x="133" y="243"/>
                    <a:pt x="133" y="243"/>
                  </a:cubicBezTo>
                  <a:cubicBezTo>
                    <a:pt x="132" y="243"/>
                    <a:pt x="132" y="243"/>
                    <a:pt x="132" y="243"/>
                  </a:cubicBezTo>
                  <a:cubicBezTo>
                    <a:pt x="120" y="241"/>
                    <a:pt x="109" y="236"/>
                    <a:pt x="99" y="229"/>
                  </a:cubicBezTo>
                  <a:cubicBezTo>
                    <a:pt x="98" y="229"/>
                    <a:pt x="98" y="229"/>
                    <a:pt x="98" y="229"/>
                  </a:cubicBezTo>
                  <a:cubicBezTo>
                    <a:pt x="98" y="228"/>
                    <a:pt x="98" y="228"/>
                    <a:pt x="98" y="228"/>
                  </a:cubicBezTo>
                  <a:cubicBezTo>
                    <a:pt x="107" y="212"/>
                    <a:pt x="117" y="198"/>
                    <a:pt x="128" y="185"/>
                  </a:cubicBezTo>
                  <a:cubicBezTo>
                    <a:pt x="128" y="184"/>
                    <a:pt x="128" y="184"/>
                    <a:pt x="128" y="184"/>
                  </a:cubicBezTo>
                  <a:cubicBezTo>
                    <a:pt x="129" y="185"/>
                    <a:pt x="129" y="185"/>
                    <a:pt x="129" y="185"/>
                  </a:cubicBezTo>
                  <a:cubicBezTo>
                    <a:pt x="133" y="187"/>
                    <a:pt x="137" y="189"/>
                    <a:pt x="142" y="190"/>
                  </a:cubicBezTo>
                  <a:cubicBezTo>
                    <a:pt x="143" y="190"/>
                    <a:pt x="143" y="190"/>
                    <a:pt x="143" y="190"/>
                  </a:cubicBezTo>
                  <a:lnTo>
                    <a:pt x="143" y="191"/>
                  </a:lnTo>
                  <a:close/>
                  <a:moveTo>
                    <a:pt x="151" y="180"/>
                  </a:moveTo>
                  <a:cubicBezTo>
                    <a:pt x="143" y="180"/>
                    <a:pt x="136" y="177"/>
                    <a:pt x="130" y="171"/>
                  </a:cubicBezTo>
                  <a:cubicBezTo>
                    <a:pt x="125" y="166"/>
                    <a:pt x="122" y="159"/>
                    <a:pt x="122" y="151"/>
                  </a:cubicBezTo>
                  <a:cubicBezTo>
                    <a:pt x="122" y="143"/>
                    <a:pt x="125" y="136"/>
                    <a:pt x="130" y="130"/>
                  </a:cubicBezTo>
                  <a:cubicBezTo>
                    <a:pt x="136" y="125"/>
                    <a:pt x="143" y="122"/>
                    <a:pt x="151" y="122"/>
                  </a:cubicBezTo>
                  <a:cubicBezTo>
                    <a:pt x="159" y="122"/>
                    <a:pt x="166" y="125"/>
                    <a:pt x="172" y="130"/>
                  </a:cubicBezTo>
                  <a:cubicBezTo>
                    <a:pt x="183" y="142"/>
                    <a:pt x="183" y="160"/>
                    <a:pt x="172" y="171"/>
                  </a:cubicBezTo>
                  <a:cubicBezTo>
                    <a:pt x="166" y="177"/>
                    <a:pt x="159" y="180"/>
                    <a:pt x="151" y="180"/>
                  </a:cubicBezTo>
                  <a:close/>
                  <a:moveTo>
                    <a:pt x="203" y="229"/>
                  </a:moveTo>
                  <a:cubicBezTo>
                    <a:pt x="192" y="236"/>
                    <a:pt x="181" y="241"/>
                    <a:pt x="170" y="243"/>
                  </a:cubicBezTo>
                  <a:cubicBezTo>
                    <a:pt x="168" y="243"/>
                    <a:pt x="168" y="243"/>
                    <a:pt x="168" y="243"/>
                  </a:cubicBezTo>
                  <a:cubicBezTo>
                    <a:pt x="168" y="242"/>
                    <a:pt x="168" y="242"/>
                    <a:pt x="168" y="242"/>
                  </a:cubicBezTo>
                  <a:cubicBezTo>
                    <a:pt x="163" y="225"/>
                    <a:pt x="160" y="208"/>
                    <a:pt x="159" y="192"/>
                  </a:cubicBezTo>
                  <a:cubicBezTo>
                    <a:pt x="159" y="190"/>
                    <a:pt x="159" y="190"/>
                    <a:pt x="159" y="190"/>
                  </a:cubicBezTo>
                  <a:cubicBezTo>
                    <a:pt x="160" y="190"/>
                    <a:pt x="160" y="190"/>
                    <a:pt x="160" y="190"/>
                  </a:cubicBezTo>
                  <a:cubicBezTo>
                    <a:pt x="164" y="189"/>
                    <a:pt x="168" y="188"/>
                    <a:pt x="172" y="185"/>
                  </a:cubicBezTo>
                  <a:cubicBezTo>
                    <a:pt x="173" y="185"/>
                    <a:pt x="173" y="185"/>
                    <a:pt x="173" y="185"/>
                  </a:cubicBezTo>
                  <a:cubicBezTo>
                    <a:pt x="174" y="185"/>
                    <a:pt x="174" y="185"/>
                    <a:pt x="174" y="185"/>
                  </a:cubicBezTo>
                  <a:cubicBezTo>
                    <a:pt x="185" y="199"/>
                    <a:pt x="195" y="213"/>
                    <a:pt x="203" y="228"/>
                  </a:cubicBezTo>
                  <a:cubicBezTo>
                    <a:pt x="204" y="229"/>
                    <a:pt x="204" y="229"/>
                    <a:pt x="204" y="229"/>
                  </a:cubicBezTo>
                  <a:lnTo>
                    <a:pt x="203" y="229"/>
                  </a:lnTo>
                  <a:close/>
                  <a:moveTo>
                    <a:pt x="243" y="170"/>
                  </a:moveTo>
                  <a:cubicBezTo>
                    <a:pt x="241" y="182"/>
                    <a:pt x="236" y="193"/>
                    <a:pt x="229" y="203"/>
                  </a:cubicBezTo>
                  <a:cubicBezTo>
                    <a:pt x="229" y="204"/>
                    <a:pt x="229" y="204"/>
                    <a:pt x="229" y="204"/>
                  </a:cubicBezTo>
                  <a:cubicBezTo>
                    <a:pt x="228" y="203"/>
                    <a:pt x="228" y="203"/>
                    <a:pt x="228" y="203"/>
                  </a:cubicBezTo>
                  <a:cubicBezTo>
                    <a:pt x="212" y="195"/>
                    <a:pt x="198" y="185"/>
                    <a:pt x="185" y="174"/>
                  </a:cubicBezTo>
                  <a:cubicBezTo>
                    <a:pt x="185" y="173"/>
                    <a:pt x="185" y="173"/>
                    <a:pt x="185" y="173"/>
                  </a:cubicBezTo>
                  <a:cubicBezTo>
                    <a:pt x="185" y="172"/>
                    <a:pt x="185" y="172"/>
                    <a:pt x="185" y="172"/>
                  </a:cubicBezTo>
                  <a:cubicBezTo>
                    <a:pt x="188" y="169"/>
                    <a:pt x="189" y="164"/>
                    <a:pt x="190" y="160"/>
                  </a:cubicBezTo>
                  <a:cubicBezTo>
                    <a:pt x="191" y="159"/>
                    <a:pt x="191" y="159"/>
                    <a:pt x="191" y="159"/>
                  </a:cubicBezTo>
                  <a:cubicBezTo>
                    <a:pt x="192" y="159"/>
                    <a:pt x="192" y="159"/>
                    <a:pt x="192" y="159"/>
                  </a:cubicBezTo>
                  <a:cubicBezTo>
                    <a:pt x="208" y="161"/>
                    <a:pt x="225" y="164"/>
                    <a:pt x="242" y="168"/>
                  </a:cubicBezTo>
                  <a:cubicBezTo>
                    <a:pt x="243" y="169"/>
                    <a:pt x="243" y="169"/>
                    <a:pt x="243" y="169"/>
                  </a:cubicBezTo>
                  <a:lnTo>
                    <a:pt x="243" y="170"/>
                  </a:lnTo>
                  <a:close/>
                  <a:moveTo>
                    <a:pt x="242" y="134"/>
                  </a:moveTo>
                  <a:cubicBezTo>
                    <a:pt x="225" y="139"/>
                    <a:pt x="208" y="142"/>
                    <a:pt x="192" y="143"/>
                  </a:cubicBezTo>
                  <a:cubicBezTo>
                    <a:pt x="191" y="143"/>
                    <a:pt x="191" y="143"/>
                    <a:pt x="191" y="143"/>
                  </a:cubicBezTo>
                  <a:cubicBezTo>
                    <a:pt x="190" y="142"/>
                    <a:pt x="190" y="142"/>
                    <a:pt x="190" y="142"/>
                  </a:cubicBezTo>
                  <a:cubicBezTo>
                    <a:pt x="189" y="137"/>
                    <a:pt x="188" y="133"/>
                    <a:pt x="185" y="130"/>
                  </a:cubicBezTo>
                  <a:cubicBezTo>
                    <a:pt x="185" y="129"/>
                    <a:pt x="185" y="129"/>
                    <a:pt x="185" y="129"/>
                  </a:cubicBezTo>
                  <a:cubicBezTo>
                    <a:pt x="186" y="128"/>
                    <a:pt x="186" y="128"/>
                    <a:pt x="186" y="128"/>
                  </a:cubicBezTo>
                  <a:cubicBezTo>
                    <a:pt x="199" y="117"/>
                    <a:pt x="213" y="107"/>
                    <a:pt x="228" y="99"/>
                  </a:cubicBezTo>
                  <a:cubicBezTo>
                    <a:pt x="229" y="98"/>
                    <a:pt x="229" y="98"/>
                    <a:pt x="229" y="98"/>
                  </a:cubicBezTo>
                  <a:cubicBezTo>
                    <a:pt x="230" y="99"/>
                    <a:pt x="230" y="99"/>
                    <a:pt x="230" y="99"/>
                  </a:cubicBezTo>
                  <a:cubicBezTo>
                    <a:pt x="236" y="109"/>
                    <a:pt x="241" y="120"/>
                    <a:pt x="243" y="132"/>
                  </a:cubicBezTo>
                  <a:cubicBezTo>
                    <a:pt x="243" y="133"/>
                    <a:pt x="243" y="133"/>
                    <a:pt x="243" y="133"/>
                  </a:cubicBezTo>
                  <a:lnTo>
                    <a:pt x="242" y="13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62" name="Group 61"/>
          <p:cNvGrpSpPr/>
          <p:nvPr/>
        </p:nvGrpSpPr>
        <p:grpSpPr>
          <a:xfrm>
            <a:off x="18363461" y="4136283"/>
            <a:ext cx="4789664" cy="1538883"/>
            <a:chOff x="14190224" y="3062525"/>
            <a:chExt cx="4789664" cy="1538883"/>
          </a:xfrm>
        </p:grpSpPr>
        <p:grpSp>
          <p:nvGrpSpPr>
            <p:cNvPr id="63" name="Group 62"/>
            <p:cNvGrpSpPr/>
            <p:nvPr/>
          </p:nvGrpSpPr>
          <p:grpSpPr>
            <a:xfrm>
              <a:off x="15095276" y="3062525"/>
              <a:ext cx="3884612" cy="1538883"/>
              <a:chOff x="3894839" y="10606073"/>
              <a:chExt cx="3884612" cy="1538883"/>
            </a:xfrm>
          </p:grpSpPr>
          <p:sp>
            <p:nvSpPr>
              <p:cNvPr id="65" name="TextBox 64"/>
              <p:cNvSpPr txBox="1"/>
              <p:nvPr/>
            </p:nvSpPr>
            <p:spPr>
              <a:xfrm>
                <a:off x="3894839" y="10606073"/>
                <a:ext cx="3884612" cy="52322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fa-IR" sz="2800" b="1" dirty="0">
                    <a:solidFill>
                      <a:schemeClr val="accent1">
                        <a:lumMod val="50000"/>
                      </a:schemeClr>
                    </a:solidFill>
                    <a:effectLst>
                      <a:glow>
                        <a:srgbClr val="FF3399">
                          <a:alpha val="24000"/>
                        </a:srgbClr>
                      </a:glow>
                    </a:effectLst>
                    <a:latin typeface="Shabnam" panose="020B0603030804020204" pitchFamily="34" charset="-78"/>
                    <a:cs typeface="Shabnam" panose="020B0603030804020204" pitchFamily="34" charset="-78"/>
                  </a:rPr>
                  <a:t>تیتر عنوان را بنویسید</a:t>
                </a:r>
                <a:endParaRPr lang="en-US" sz="2800" b="1" dirty="0">
                  <a:solidFill>
                    <a:schemeClr val="accent1">
                      <a:lumMod val="50000"/>
                    </a:schemeClr>
                  </a:solidFill>
                  <a:effectLst>
                    <a:glow>
                      <a:srgbClr val="FF3399">
                        <a:alpha val="24000"/>
                      </a:srgbClr>
                    </a:glow>
                  </a:effectLst>
                  <a:latin typeface="Shabnam" panose="020B0603030804020204" pitchFamily="34" charset="-78"/>
                  <a:cs typeface="Shabnam" panose="020B0603030804020204" pitchFamily="34" charset="-78"/>
                </a:endParaRPr>
              </a:p>
            </p:txBody>
          </p:sp>
          <p:sp>
            <p:nvSpPr>
              <p:cNvPr id="66" name="TextBox 65"/>
              <p:cNvSpPr txBox="1"/>
              <p:nvPr/>
            </p:nvSpPr>
            <p:spPr>
              <a:xfrm>
                <a:off x="3894839" y="11129293"/>
                <a:ext cx="3629229" cy="101566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 rtl="1">
                  <a:lnSpc>
                    <a:spcPct val="150000"/>
                  </a:lnSpc>
                </a:pPr>
                <a:r>
                  <a:rPr lang="fa-IR" sz="2000" dirty="0">
                    <a:solidFill>
                      <a:srgbClr val="16191F"/>
                    </a:solidFill>
                    <a:latin typeface="Vazir" panose="020B0603030804020204" pitchFamily="34" charset="-78"/>
                    <a:cs typeface="Vazir" panose="020B0603030804020204" pitchFamily="34" charset="-78"/>
                  </a:rPr>
                  <a:t>فروشگاه مینارو ارائه دهنده انواع فایل های کاربردی</a:t>
                </a:r>
                <a:endParaRPr lang="en-US" sz="1800" b="1" dirty="0">
                  <a:solidFill>
                    <a:schemeClr val="bg1">
                      <a:lumMod val="65000"/>
                    </a:schemeClr>
                  </a:solidFill>
                  <a:effectLst>
                    <a:glow>
                      <a:srgbClr val="FF3399">
                        <a:alpha val="24000"/>
                      </a:srgbClr>
                    </a:glow>
                  </a:effectLst>
                  <a:latin typeface="Lato" panose="020F0502020204030203" pitchFamily="34" charset="0"/>
                </a:endParaRPr>
              </a:p>
            </p:txBody>
          </p:sp>
        </p:grpSp>
        <p:sp>
          <p:nvSpPr>
            <p:cNvPr id="64" name="Freeform 63"/>
            <p:cNvSpPr>
              <a:spLocks noEditPoints="1"/>
            </p:cNvSpPr>
            <p:nvPr/>
          </p:nvSpPr>
          <p:spPr bwMode="auto">
            <a:xfrm>
              <a:off x="14190224" y="3119675"/>
              <a:ext cx="702444" cy="701581"/>
            </a:xfrm>
            <a:custGeom>
              <a:avLst/>
              <a:gdLst>
                <a:gd name="T0" fmla="*/ 286 w 302"/>
                <a:gd name="T1" fmla="*/ 129 h 302"/>
                <a:gd name="T2" fmla="*/ 282 w 302"/>
                <a:gd name="T3" fmla="*/ 112 h 302"/>
                <a:gd name="T4" fmla="*/ 285 w 302"/>
                <a:gd name="T5" fmla="*/ 82 h 302"/>
                <a:gd name="T6" fmla="*/ 264 w 302"/>
                <a:gd name="T7" fmla="*/ 72 h 302"/>
                <a:gd name="T8" fmla="*/ 252 w 302"/>
                <a:gd name="T9" fmla="*/ 58 h 302"/>
                <a:gd name="T10" fmla="*/ 236 w 302"/>
                <a:gd name="T11" fmla="*/ 34 h 302"/>
                <a:gd name="T12" fmla="*/ 219 w 302"/>
                <a:gd name="T13" fmla="*/ 23 h 302"/>
                <a:gd name="T14" fmla="*/ 191 w 302"/>
                <a:gd name="T15" fmla="*/ 20 h 302"/>
                <a:gd name="T16" fmla="*/ 173 w 302"/>
                <a:gd name="T17" fmla="*/ 15 h 302"/>
                <a:gd name="T18" fmla="*/ 155 w 302"/>
                <a:gd name="T19" fmla="*/ 0 h 302"/>
                <a:gd name="T20" fmla="*/ 141 w 302"/>
                <a:gd name="T21" fmla="*/ 14 h 302"/>
                <a:gd name="T22" fmla="*/ 113 w 302"/>
                <a:gd name="T23" fmla="*/ 12 h 302"/>
                <a:gd name="T24" fmla="*/ 94 w 302"/>
                <a:gd name="T25" fmla="*/ 18 h 302"/>
                <a:gd name="T26" fmla="*/ 73 w 302"/>
                <a:gd name="T27" fmla="*/ 38 h 302"/>
                <a:gd name="T28" fmla="*/ 59 w 302"/>
                <a:gd name="T29" fmla="*/ 49 h 302"/>
                <a:gd name="T30" fmla="*/ 35 w 302"/>
                <a:gd name="T31" fmla="*/ 54 h 302"/>
                <a:gd name="T32" fmla="*/ 32 w 302"/>
                <a:gd name="T33" fmla="*/ 84 h 302"/>
                <a:gd name="T34" fmla="*/ 24 w 302"/>
                <a:gd name="T35" fmla="*/ 99 h 302"/>
                <a:gd name="T36" fmla="*/ 3 w 302"/>
                <a:gd name="T37" fmla="*/ 121 h 302"/>
                <a:gd name="T38" fmla="*/ 14 w 302"/>
                <a:gd name="T39" fmla="*/ 142 h 302"/>
                <a:gd name="T40" fmla="*/ 7 w 302"/>
                <a:gd name="T41" fmla="*/ 157 h 302"/>
                <a:gd name="T42" fmla="*/ 9 w 302"/>
                <a:gd name="T43" fmla="*/ 177 h 302"/>
                <a:gd name="T44" fmla="*/ 24 w 302"/>
                <a:gd name="T45" fmla="*/ 201 h 302"/>
                <a:gd name="T46" fmla="*/ 31 w 302"/>
                <a:gd name="T47" fmla="*/ 218 h 302"/>
                <a:gd name="T48" fmla="*/ 30 w 302"/>
                <a:gd name="T49" fmla="*/ 242 h 302"/>
                <a:gd name="T50" fmla="*/ 59 w 302"/>
                <a:gd name="T51" fmla="*/ 252 h 302"/>
                <a:gd name="T52" fmla="*/ 73 w 302"/>
                <a:gd name="T53" fmla="*/ 263 h 302"/>
                <a:gd name="T54" fmla="*/ 89 w 302"/>
                <a:gd name="T55" fmla="*/ 289 h 302"/>
                <a:gd name="T56" fmla="*/ 112 w 302"/>
                <a:gd name="T57" fmla="*/ 283 h 302"/>
                <a:gd name="T58" fmla="*/ 130 w 302"/>
                <a:gd name="T59" fmla="*/ 286 h 302"/>
                <a:gd name="T60" fmla="*/ 155 w 302"/>
                <a:gd name="T61" fmla="*/ 302 h 302"/>
                <a:gd name="T62" fmla="*/ 173 w 302"/>
                <a:gd name="T63" fmla="*/ 286 h 302"/>
                <a:gd name="T64" fmla="*/ 190 w 302"/>
                <a:gd name="T65" fmla="*/ 282 h 302"/>
                <a:gd name="T66" fmla="*/ 220 w 302"/>
                <a:gd name="T67" fmla="*/ 285 h 302"/>
                <a:gd name="T68" fmla="*/ 230 w 302"/>
                <a:gd name="T69" fmla="*/ 263 h 302"/>
                <a:gd name="T70" fmla="*/ 243 w 302"/>
                <a:gd name="T71" fmla="*/ 251 h 302"/>
                <a:gd name="T72" fmla="*/ 268 w 302"/>
                <a:gd name="T73" fmla="*/ 236 h 302"/>
                <a:gd name="T74" fmla="*/ 278 w 302"/>
                <a:gd name="T75" fmla="*/ 219 h 302"/>
                <a:gd name="T76" fmla="*/ 282 w 302"/>
                <a:gd name="T77" fmla="*/ 190 h 302"/>
                <a:gd name="T78" fmla="*/ 287 w 302"/>
                <a:gd name="T79" fmla="*/ 173 h 302"/>
                <a:gd name="T80" fmla="*/ 302 w 302"/>
                <a:gd name="T81" fmla="*/ 155 h 302"/>
                <a:gd name="T82" fmla="*/ 170 w 302"/>
                <a:gd name="T83" fmla="*/ 59 h 302"/>
                <a:gd name="T84" fmla="*/ 160 w 302"/>
                <a:gd name="T85" fmla="*/ 111 h 302"/>
                <a:gd name="T86" fmla="*/ 143 w 302"/>
                <a:gd name="T87" fmla="*/ 110 h 302"/>
                <a:gd name="T88" fmla="*/ 98 w 302"/>
                <a:gd name="T89" fmla="*/ 73 h 302"/>
                <a:gd name="T90" fmla="*/ 117 w 302"/>
                <a:gd name="T91" fmla="*/ 128 h 302"/>
                <a:gd name="T92" fmla="*/ 59 w 302"/>
                <a:gd name="T93" fmla="*/ 132 h 302"/>
                <a:gd name="T94" fmla="*/ 110 w 302"/>
                <a:gd name="T95" fmla="*/ 159 h 302"/>
                <a:gd name="T96" fmla="*/ 143 w 302"/>
                <a:gd name="T97" fmla="*/ 191 h 302"/>
                <a:gd name="T98" fmla="*/ 128 w 302"/>
                <a:gd name="T99" fmla="*/ 185 h 302"/>
                <a:gd name="T100" fmla="*/ 130 w 302"/>
                <a:gd name="T101" fmla="*/ 171 h 302"/>
                <a:gd name="T102" fmla="*/ 203 w 302"/>
                <a:gd name="T103" fmla="*/ 229 h 302"/>
                <a:gd name="T104" fmla="*/ 172 w 302"/>
                <a:gd name="T105" fmla="*/ 185 h 302"/>
                <a:gd name="T106" fmla="*/ 229 w 302"/>
                <a:gd name="T107" fmla="*/ 203 h 302"/>
                <a:gd name="T108" fmla="*/ 191 w 302"/>
                <a:gd name="T109" fmla="*/ 159 h 302"/>
                <a:gd name="T110" fmla="*/ 191 w 302"/>
                <a:gd name="T111" fmla="*/ 143 h 302"/>
                <a:gd name="T112" fmla="*/ 230 w 302"/>
                <a:gd name="T113" fmla="*/ 99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02" h="302">
                  <a:moveTo>
                    <a:pt x="302" y="147"/>
                  </a:moveTo>
                  <a:cubicBezTo>
                    <a:pt x="300" y="146"/>
                    <a:pt x="297" y="145"/>
                    <a:pt x="295" y="145"/>
                  </a:cubicBezTo>
                  <a:cubicBezTo>
                    <a:pt x="293" y="144"/>
                    <a:pt x="290" y="143"/>
                    <a:pt x="288" y="142"/>
                  </a:cubicBezTo>
                  <a:cubicBezTo>
                    <a:pt x="287" y="142"/>
                    <a:pt x="287" y="142"/>
                    <a:pt x="287" y="142"/>
                  </a:cubicBezTo>
                  <a:cubicBezTo>
                    <a:pt x="287" y="141"/>
                    <a:pt x="287" y="141"/>
                    <a:pt x="287" y="141"/>
                  </a:cubicBezTo>
                  <a:cubicBezTo>
                    <a:pt x="287" y="137"/>
                    <a:pt x="287" y="133"/>
                    <a:pt x="286" y="130"/>
                  </a:cubicBezTo>
                  <a:cubicBezTo>
                    <a:pt x="286" y="129"/>
                    <a:pt x="286" y="129"/>
                    <a:pt x="286" y="129"/>
                  </a:cubicBezTo>
                  <a:cubicBezTo>
                    <a:pt x="287" y="128"/>
                    <a:pt x="287" y="128"/>
                    <a:pt x="287" y="128"/>
                  </a:cubicBezTo>
                  <a:cubicBezTo>
                    <a:pt x="289" y="127"/>
                    <a:pt x="291" y="126"/>
                    <a:pt x="293" y="125"/>
                  </a:cubicBezTo>
                  <a:cubicBezTo>
                    <a:pt x="295" y="123"/>
                    <a:pt x="297" y="122"/>
                    <a:pt x="299" y="121"/>
                  </a:cubicBezTo>
                  <a:cubicBezTo>
                    <a:pt x="299" y="118"/>
                    <a:pt x="298" y="116"/>
                    <a:pt x="297" y="113"/>
                  </a:cubicBezTo>
                  <a:cubicBezTo>
                    <a:pt x="295" y="113"/>
                    <a:pt x="293" y="113"/>
                    <a:pt x="290" y="113"/>
                  </a:cubicBezTo>
                  <a:cubicBezTo>
                    <a:pt x="288" y="112"/>
                    <a:pt x="285" y="112"/>
                    <a:pt x="283" y="112"/>
                  </a:cubicBezTo>
                  <a:cubicBezTo>
                    <a:pt x="282" y="112"/>
                    <a:pt x="282" y="112"/>
                    <a:pt x="282" y="112"/>
                  </a:cubicBezTo>
                  <a:cubicBezTo>
                    <a:pt x="282" y="111"/>
                    <a:pt x="282" y="111"/>
                    <a:pt x="282" y="111"/>
                  </a:cubicBezTo>
                  <a:cubicBezTo>
                    <a:pt x="281" y="108"/>
                    <a:pt x="279" y="104"/>
                    <a:pt x="278" y="100"/>
                  </a:cubicBezTo>
                  <a:cubicBezTo>
                    <a:pt x="278" y="99"/>
                    <a:pt x="278" y="99"/>
                    <a:pt x="278" y="99"/>
                  </a:cubicBezTo>
                  <a:cubicBezTo>
                    <a:pt x="278" y="99"/>
                    <a:pt x="278" y="99"/>
                    <a:pt x="278" y="99"/>
                  </a:cubicBezTo>
                  <a:cubicBezTo>
                    <a:pt x="280" y="97"/>
                    <a:pt x="282" y="95"/>
                    <a:pt x="284" y="94"/>
                  </a:cubicBezTo>
                  <a:cubicBezTo>
                    <a:pt x="285" y="92"/>
                    <a:pt x="287" y="90"/>
                    <a:pt x="289" y="89"/>
                  </a:cubicBezTo>
                  <a:cubicBezTo>
                    <a:pt x="288" y="86"/>
                    <a:pt x="286" y="84"/>
                    <a:pt x="285" y="82"/>
                  </a:cubicBezTo>
                  <a:cubicBezTo>
                    <a:pt x="283" y="82"/>
                    <a:pt x="281" y="82"/>
                    <a:pt x="278" y="83"/>
                  </a:cubicBezTo>
                  <a:cubicBezTo>
                    <a:pt x="276" y="83"/>
                    <a:pt x="273" y="83"/>
                    <a:pt x="271" y="84"/>
                  </a:cubicBezTo>
                  <a:cubicBezTo>
                    <a:pt x="270" y="84"/>
                    <a:pt x="270" y="84"/>
                    <a:pt x="270" y="84"/>
                  </a:cubicBezTo>
                  <a:cubicBezTo>
                    <a:pt x="270" y="83"/>
                    <a:pt x="270" y="83"/>
                    <a:pt x="270" y="83"/>
                  </a:cubicBezTo>
                  <a:cubicBezTo>
                    <a:pt x="268" y="80"/>
                    <a:pt x="266" y="76"/>
                    <a:pt x="264" y="73"/>
                  </a:cubicBezTo>
                  <a:cubicBezTo>
                    <a:pt x="263" y="72"/>
                    <a:pt x="263" y="72"/>
                    <a:pt x="263" y="72"/>
                  </a:cubicBezTo>
                  <a:cubicBezTo>
                    <a:pt x="264" y="72"/>
                    <a:pt x="264" y="72"/>
                    <a:pt x="264" y="72"/>
                  </a:cubicBezTo>
                  <a:cubicBezTo>
                    <a:pt x="265" y="70"/>
                    <a:pt x="266" y="68"/>
                    <a:pt x="268" y="66"/>
                  </a:cubicBezTo>
                  <a:cubicBezTo>
                    <a:pt x="269" y="64"/>
                    <a:pt x="270" y="62"/>
                    <a:pt x="271" y="60"/>
                  </a:cubicBezTo>
                  <a:cubicBezTo>
                    <a:pt x="270" y="58"/>
                    <a:pt x="268" y="56"/>
                    <a:pt x="267" y="54"/>
                  </a:cubicBezTo>
                  <a:cubicBezTo>
                    <a:pt x="264" y="54"/>
                    <a:pt x="262" y="55"/>
                    <a:pt x="260" y="56"/>
                  </a:cubicBezTo>
                  <a:cubicBezTo>
                    <a:pt x="258" y="57"/>
                    <a:pt x="255" y="58"/>
                    <a:pt x="253" y="59"/>
                  </a:cubicBezTo>
                  <a:cubicBezTo>
                    <a:pt x="252" y="59"/>
                    <a:pt x="252" y="59"/>
                    <a:pt x="252" y="59"/>
                  </a:cubicBezTo>
                  <a:cubicBezTo>
                    <a:pt x="252" y="58"/>
                    <a:pt x="252" y="58"/>
                    <a:pt x="252" y="58"/>
                  </a:cubicBezTo>
                  <a:cubicBezTo>
                    <a:pt x="249" y="55"/>
                    <a:pt x="246" y="53"/>
                    <a:pt x="243" y="50"/>
                  </a:cubicBezTo>
                  <a:cubicBezTo>
                    <a:pt x="243" y="49"/>
                    <a:pt x="243" y="49"/>
                    <a:pt x="243" y="49"/>
                  </a:cubicBezTo>
                  <a:cubicBezTo>
                    <a:pt x="243" y="49"/>
                    <a:pt x="243" y="49"/>
                    <a:pt x="243" y="49"/>
                  </a:cubicBezTo>
                  <a:cubicBezTo>
                    <a:pt x="244" y="47"/>
                    <a:pt x="245" y="44"/>
                    <a:pt x="246" y="42"/>
                  </a:cubicBezTo>
                  <a:cubicBezTo>
                    <a:pt x="247" y="40"/>
                    <a:pt x="247" y="37"/>
                    <a:pt x="248" y="35"/>
                  </a:cubicBezTo>
                  <a:cubicBezTo>
                    <a:pt x="246" y="33"/>
                    <a:pt x="244" y="32"/>
                    <a:pt x="242" y="30"/>
                  </a:cubicBezTo>
                  <a:cubicBezTo>
                    <a:pt x="240" y="31"/>
                    <a:pt x="238" y="33"/>
                    <a:pt x="236" y="34"/>
                  </a:cubicBezTo>
                  <a:cubicBezTo>
                    <a:pt x="234" y="36"/>
                    <a:pt x="232" y="37"/>
                    <a:pt x="230" y="38"/>
                  </a:cubicBezTo>
                  <a:cubicBezTo>
                    <a:pt x="229" y="39"/>
                    <a:pt x="229" y="39"/>
                    <a:pt x="229" y="39"/>
                  </a:cubicBezTo>
                  <a:cubicBezTo>
                    <a:pt x="228" y="38"/>
                    <a:pt x="228" y="38"/>
                    <a:pt x="228" y="38"/>
                  </a:cubicBezTo>
                  <a:cubicBezTo>
                    <a:pt x="225" y="36"/>
                    <a:pt x="222" y="34"/>
                    <a:pt x="219" y="32"/>
                  </a:cubicBezTo>
                  <a:cubicBezTo>
                    <a:pt x="218" y="32"/>
                    <a:pt x="218" y="32"/>
                    <a:pt x="218" y="32"/>
                  </a:cubicBezTo>
                  <a:cubicBezTo>
                    <a:pt x="218" y="31"/>
                    <a:pt x="218" y="31"/>
                    <a:pt x="218" y="31"/>
                  </a:cubicBezTo>
                  <a:cubicBezTo>
                    <a:pt x="218" y="28"/>
                    <a:pt x="219" y="26"/>
                    <a:pt x="219" y="23"/>
                  </a:cubicBezTo>
                  <a:cubicBezTo>
                    <a:pt x="219" y="21"/>
                    <a:pt x="220" y="19"/>
                    <a:pt x="220" y="16"/>
                  </a:cubicBezTo>
                  <a:cubicBezTo>
                    <a:pt x="218" y="15"/>
                    <a:pt x="215" y="14"/>
                    <a:pt x="213" y="13"/>
                  </a:cubicBezTo>
                  <a:cubicBezTo>
                    <a:pt x="211" y="15"/>
                    <a:pt x="210" y="16"/>
                    <a:pt x="208" y="18"/>
                  </a:cubicBezTo>
                  <a:cubicBezTo>
                    <a:pt x="206" y="20"/>
                    <a:pt x="205" y="22"/>
                    <a:pt x="203" y="23"/>
                  </a:cubicBezTo>
                  <a:cubicBezTo>
                    <a:pt x="202" y="24"/>
                    <a:pt x="202" y="24"/>
                    <a:pt x="202" y="24"/>
                  </a:cubicBezTo>
                  <a:cubicBezTo>
                    <a:pt x="202" y="24"/>
                    <a:pt x="202" y="24"/>
                    <a:pt x="202" y="24"/>
                  </a:cubicBezTo>
                  <a:cubicBezTo>
                    <a:pt x="198" y="22"/>
                    <a:pt x="194" y="21"/>
                    <a:pt x="191" y="20"/>
                  </a:cubicBezTo>
                  <a:cubicBezTo>
                    <a:pt x="190" y="20"/>
                    <a:pt x="190" y="20"/>
                    <a:pt x="190" y="20"/>
                  </a:cubicBezTo>
                  <a:cubicBezTo>
                    <a:pt x="190" y="19"/>
                    <a:pt x="190" y="19"/>
                    <a:pt x="190" y="19"/>
                  </a:cubicBezTo>
                  <a:cubicBezTo>
                    <a:pt x="189" y="17"/>
                    <a:pt x="189" y="14"/>
                    <a:pt x="189" y="12"/>
                  </a:cubicBezTo>
                  <a:cubicBezTo>
                    <a:pt x="189" y="9"/>
                    <a:pt x="189" y="7"/>
                    <a:pt x="188" y="4"/>
                  </a:cubicBezTo>
                  <a:cubicBezTo>
                    <a:pt x="186" y="4"/>
                    <a:pt x="183" y="3"/>
                    <a:pt x="181" y="3"/>
                  </a:cubicBezTo>
                  <a:cubicBezTo>
                    <a:pt x="180" y="4"/>
                    <a:pt x="178" y="7"/>
                    <a:pt x="177" y="9"/>
                  </a:cubicBezTo>
                  <a:cubicBezTo>
                    <a:pt x="176" y="11"/>
                    <a:pt x="175" y="13"/>
                    <a:pt x="173" y="15"/>
                  </a:cubicBezTo>
                  <a:cubicBezTo>
                    <a:pt x="173" y="16"/>
                    <a:pt x="173" y="16"/>
                    <a:pt x="173" y="16"/>
                  </a:cubicBezTo>
                  <a:cubicBezTo>
                    <a:pt x="172" y="16"/>
                    <a:pt x="172" y="16"/>
                    <a:pt x="172" y="16"/>
                  </a:cubicBezTo>
                  <a:cubicBezTo>
                    <a:pt x="168" y="15"/>
                    <a:pt x="165" y="15"/>
                    <a:pt x="161" y="14"/>
                  </a:cubicBezTo>
                  <a:cubicBezTo>
                    <a:pt x="160" y="14"/>
                    <a:pt x="160" y="14"/>
                    <a:pt x="160" y="14"/>
                  </a:cubicBezTo>
                  <a:cubicBezTo>
                    <a:pt x="159" y="14"/>
                    <a:pt x="159" y="14"/>
                    <a:pt x="159" y="14"/>
                  </a:cubicBezTo>
                  <a:cubicBezTo>
                    <a:pt x="159" y="11"/>
                    <a:pt x="158" y="9"/>
                    <a:pt x="157" y="7"/>
                  </a:cubicBezTo>
                  <a:cubicBezTo>
                    <a:pt x="156" y="4"/>
                    <a:pt x="156" y="2"/>
                    <a:pt x="155" y="0"/>
                  </a:cubicBezTo>
                  <a:cubicBezTo>
                    <a:pt x="155" y="0"/>
                    <a:pt x="155" y="0"/>
                    <a:pt x="155" y="0"/>
                  </a:cubicBezTo>
                  <a:cubicBezTo>
                    <a:pt x="152" y="0"/>
                    <a:pt x="150" y="0"/>
                    <a:pt x="147" y="0"/>
                  </a:cubicBezTo>
                  <a:cubicBezTo>
                    <a:pt x="147" y="0"/>
                    <a:pt x="147" y="0"/>
                    <a:pt x="147" y="0"/>
                  </a:cubicBezTo>
                  <a:cubicBezTo>
                    <a:pt x="146" y="2"/>
                    <a:pt x="145" y="4"/>
                    <a:pt x="145" y="7"/>
                  </a:cubicBezTo>
                  <a:cubicBezTo>
                    <a:pt x="144" y="9"/>
                    <a:pt x="143" y="11"/>
                    <a:pt x="142" y="14"/>
                  </a:cubicBezTo>
                  <a:cubicBezTo>
                    <a:pt x="142" y="14"/>
                    <a:pt x="142" y="14"/>
                    <a:pt x="142" y="14"/>
                  </a:cubicBezTo>
                  <a:cubicBezTo>
                    <a:pt x="141" y="14"/>
                    <a:pt x="141" y="14"/>
                    <a:pt x="141" y="14"/>
                  </a:cubicBezTo>
                  <a:cubicBezTo>
                    <a:pt x="137" y="15"/>
                    <a:pt x="133" y="15"/>
                    <a:pt x="130" y="16"/>
                  </a:cubicBezTo>
                  <a:cubicBezTo>
                    <a:pt x="129" y="16"/>
                    <a:pt x="129" y="16"/>
                    <a:pt x="129" y="16"/>
                  </a:cubicBezTo>
                  <a:cubicBezTo>
                    <a:pt x="129" y="15"/>
                    <a:pt x="129" y="15"/>
                    <a:pt x="129" y="15"/>
                  </a:cubicBezTo>
                  <a:cubicBezTo>
                    <a:pt x="127" y="13"/>
                    <a:pt x="126" y="11"/>
                    <a:pt x="125" y="9"/>
                  </a:cubicBezTo>
                  <a:cubicBezTo>
                    <a:pt x="123" y="7"/>
                    <a:pt x="122" y="4"/>
                    <a:pt x="121" y="3"/>
                  </a:cubicBezTo>
                  <a:cubicBezTo>
                    <a:pt x="118" y="3"/>
                    <a:pt x="116" y="4"/>
                    <a:pt x="113" y="4"/>
                  </a:cubicBezTo>
                  <a:cubicBezTo>
                    <a:pt x="113" y="7"/>
                    <a:pt x="113" y="9"/>
                    <a:pt x="113" y="12"/>
                  </a:cubicBezTo>
                  <a:cubicBezTo>
                    <a:pt x="113" y="14"/>
                    <a:pt x="112" y="17"/>
                    <a:pt x="112" y="19"/>
                  </a:cubicBezTo>
                  <a:cubicBezTo>
                    <a:pt x="112" y="20"/>
                    <a:pt x="112" y="20"/>
                    <a:pt x="112" y="20"/>
                  </a:cubicBezTo>
                  <a:cubicBezTo>
                    <a:pt x="111" y="20"/>
                    <a:pt x="111" y="20"/>
                    <a:pt x="111" y="20"/>
                  </a:cubicBezTo>
                  <a:cubicBezTo>
                    <a:pt x="108" y="21"/>
                    <a:pt x="104" y="22"/>
                    <a:pt x="100" y="24"/>
                  </a:cubicBezTo>
                  <a:cubicBezTo>
                    <a:pt x="100" y="24"/>
                    <a:pt x="100" y="24"/>
                    <a:pt x="100" y="24"/>
                  </a:cubicBezTo>
                  <a:cubicBezTo>
                    <a:pt x="99" y="23"/>
                    <a:pt x="99" y="23"/>
                    <a:pt x="99" y="23"/>
                  </a:cubicBezTo>
                  <a:cubicBezTo>
                    <a:pt x="97" y="22"/>
                    <a:pt x="96" y="20"/>
                    <a:pt x="94" y="18"/>
                  </a:cubicBezTo>
                  <a:cubicBezTo>
                    <a:pt x="92" y="16"/>
                    <a:pt x="90" y="15"/>
                    <a:pt x="89" y="13"/>
                  </a:cubicBezTo>
                  <a:cubicBezTo>
                    <a:pt x="86" y="14"/>
                    <a:pt x="84" y="15"/>
                    <a:pt x="82" y="16"/>
                  </a:cubicBezTo>
                  <a:cubicBezTo>
                    <a:pt x="82" y="19"/>
                    <a:pt x="82" y="21"/>
                    <a:pt x="83" y="23"/>
                  </a:cubicBezTo>
                  <a:cubicBezTo>
                    <a:pt x="83" y="26"/>
                    <a:pt x="83" y="28"/>
                    <a:pt x="84" y="31"/>
                  </a:cubicBezTo>
                  <a:cubicBezTo>
                    <a:pt x="84" y="32"/>
                    <a:pt x="84" y="32"/>
                    <a:pt x="84" y="32"/>
                  </a:cubicBezTo>
                  <a:cubicBezTo>
                    <a:pt x="83" y="32"/>
                    <a:pt x="83" y="32"/>
                    <a:pt x="83" y="32"/>
                  </a:cubicBezTo>
                  <a:cubicBezTo>
                    <a:pt x="80" y="34"/>
                    <a:pt x="76" y="36"/>
                    <a:pt x="73" y="38"/>
                  </a:cubicBezTo>
                  <a:cubicBezTo>
                    <a:pt x="73" y="39"/>
                    <a:pt x="73" y="39"/>
                    <a:pt x="73" y="39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0" y="37"/>
                    <a:pt x="68" y="36"/>
                    <a:pt x="66" y="34"/>
                  </a:cubicBezTo>
                  <a:cubicBezTo>
                    <a:pt x="64" y="33"/>
                    <a:pt x="62" y="31"/>
                    <a:pt x="60" y="30"/>
                  </a:cubicBezTo>
                  <a:cubicBezTo>
                    <a:pt x="58" y="32"/>
                    <a:pt x="56" y="33"/>
                    <a:pt x="54" y="35"/>
                  </a:cubicBezTo>
                  <a:cubicBezTo>
                    <a:pt x="54" y="37"/>
                    <a:pt x="55" y="40"/>
                    <a:pt x="56" y="42"/>
                  </a:cubicBezTo>
                  <a:cubicBezTo>
                    <a:pt x="57" y="44"/>
                    <a:pt x="58" y="47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8" y="50"/>
                    <a:pt x="58" y="50"/>
                    <a:pt x="58" y="50"/>
                  </a:cubicBezTo>
                  <a:cubicBezTo>
                    <a:pt x="56" y="53"/>
                    <a:pt x="53" y="55"/>
                    <a:pt x="50" y="58"/>
                  </a:cubicBezTo>
                  <a:cubicBezTo>
                    <a:pt x="50" y="59"/>
                    <a:pt x="50" y="59"/>
                    <a:pt x="50" y="59"/>
                  </a:cubicBezTo>
                  <a:cubicBezTo>
                    <a:pt x="49" y="59"/>
                    <a:pt x="49" y="59"/>
                    <a:pt x="49" y="59"/>
                  </a:cubicBezTo>
                  <a:cubicBezTo>
                    <a:pt x="47" y="58"/>
                    <a:pt x="44" y="57"/>
                    <a:pt x="42" y="56"/>
                  </a:cubicBezTo>
                  <a:cubicBezTo>
                    <a:pt x="40" y="55"/>
                    <a:pt x="37" y="54"/>
                    <a:pt x="35" y="54"/>
                  </a:cubicBezTo>
                  <a:cubicBezTo>
                    <a:pt x="33" y="56"/>
                    <a:pt x="32" y="58"/>
                    <a:pt x="30" y="60"/>
                  </a:cubicBezTo>
                  <a:cubicBezTo>
                    <a:pt x="32" y="62"/>
                    <a:pt x="33" y="64"/>
                    <a:pt x="34" y="66"/>
                  </a:cubicBezTo>
                  <a:cubicBezTo>
                    <a:pt x="36" y="68"/>
                    <a:pt x="37" y="70"/>
                    <a:pt x="38" y="72"/>
                  </a:cubicBezTo>
                  <a:cubicBezTo>
                    <a:pt x="39" y="72"/>
                    <a:pt x="39" y="72"/>
                    <a:pt x="39" y="72"/>
                  </a:cubicBezTo>
                  <a:cubicBezTo>
                    <a:pt x="38" y="73"/>
                    <a:pt x="38" y="73"/>
                    <a:pt x="38" y="73"/>
                  </a:cubicBezTo>
                  <a:cubicBezTo>
                    <a:pt x="36" y="76"/>
                    <a:pt x="34" y="80"/>
                    <a:pt x="32" y="83"/>
                  </a:cubicBezTo>
                  <a:cubicBezTo>
                    <a:pt x="32" y="84"/>
                    <a:pt x="32" y="84"/>
                    <a:pt x="32" y="84"/>
                  </a:cubicBezTo>
                  <a:cubicBezTo>
                    <a:pt x="31" y="84"/>
                    <a:pt x="31" y="84"/>
                    <a:pt x="31" y="84"/>
                  </a:cubicBezTo>
                  <a:cubicBezTo>
                    <a:pt x="29" y="83"/>
                    <a:pt x="26" y="83"/>
                    <a:pt x="24" y="83"/>
                  </a:cubicBezTo>
                  <a:cubicBezTo>
                    <a:pt x="21" y="82"/>
                    <a:pt x="19" y="82"/>
                    <a:pt x="17" y="82"/>
                  </a:cubicBezTo>
                  <a:cubicBezTo>
                    <a:pt x="15" y="84"/>
                    <a:pt x="14" y="86"/>
                    <a:pt x="13" y="89"/>
                  </a:cubicBezTo>
                  <a:cubicBezTo>
                    <a:pt x="15" y="90"/>
                    <a:pt x="16" y="92"/>
                    <a:pt x="18" y="94"/>
                  </a:cubicBezTo>
                  <a:cubicBezTo>
                    <a:pt x="20" y="95"/>
                    <a:pt x="22" y="97"/>
                    <a:pt x="24" y="99"/>
                  </a:cubicBezTo>
                  <a:cubicBezTo>
                    <a:pt x="24" y="99"/>
                    <a:pt x="24" y="99"/>
                    <a:pt x="24" y="99"/>
                  </a:cubicBezTo>
                  <a:cubicBezTo>
                    <a:pt x="24" y="100"/>
                    <a:pt x="24" y="100"/>
                    <a:pt x="24" y="100"/>
                  </a:cubicBezTo>
                  <a:cubicBezTo>
                    <a:pt x="22" y="104"/>
                    <a:pt x="21" y="108"/>
                    <a:pt x="20" y="111"/>
                  </a:cubicBezTo>
                  <a:cubicBezTo>
                    <a:pt x="20" y="112"/>
                    <a:pt x="20" y="112"/>
                    <a:pt x="20" y="112"/>
                  </a:cubicBezTo>
                  <a:cubicBezTo>
                    <a:pt x="19" y="112"/>
                    <a:pt x="19" y="112"/>
                    <a:pt x="19" y="112"/>
                  </a:cubicBezTo>
                  <a:cubicBezTo>
                    <a:pt x="17" y="112"/>
                    <a:pt x="14" y="112"/>
                    <a:pt x="12" y="113"/>
                  </a:cubicBezTo>
                  <a:cubicBezTo>
                    <a:pt x="9" y="113"/>
                    <a:pt x="7" y="113"/>
                    <a:pt x="4" y="113"/>
                  </a:cubicBezTo>
                  <a:cubicBezTo>
                    <a:pt x="4" y="116"/>
                    <a:pt x="3" y="118"/>
                    <a:pt x="3" y="121"/>
                  </a:cubicBezTo>
                  <a:cubicBezTo>
                    <a:pt x="5" y="122"/>
                    <a:pt x="7" y="123"/>
                    <a:pt x="9" y="125"/>
                  </a:cubicBezTo>
                  <a:cubicBezTo>
                    <a:pt x="11" y="126"/>
                    <a:pt x="13" y="127"/>
                    <a:pt x="15" y="128"/>
                  </a:cubicBezTo>
                  <a:cubicBezTo>
                    <a:pt x="16" y="129"/>
                    <a:pt x="16" y="129"/>
                    <a:pt x="16" y="129"/>
                  </a:cubicBezTo>
                  <a:cubicBezTo>
                    <a:pt x="16" y="130"/>
                    <a:pt x="16" y="130"/>
                    <a:pt x="16" y="130"/>
                  </a:cubicBezTo>
                  <a:cubicBezTo>
                    <a:pt x="15" y="133"/>
                    <a:pt x="15" y="137"/>
                    <a:pt x="15" y="141"/>
                  </a:cubicBezTo>
                  <a:cubicBezTo>
                    <a:pt x="14" y="142"/>
                    <a:pt x="14" y="142"/>
                    <a:pt x="14" y="142"/>
                  </a:cubicBezTo>
                  <a:cubicBezTo>
                    <a:pt x="14" y="142"/>
                    <a:pt x="14" y="142"/>
                    <a:pt x="14" y="142"/>
                  </a:cubicBezTo>
                  <a:cubicBezTo>
                    <a:pt x="12" y="143"/>
                    <a:pt x="9" y="144"/>
                    <a:pt x="7" y="145"/>
                  </a:cubicBezTo>
                  <a:cubicBezTo>
                    <a:pt x="4" y="145"/>
                    <a:pt x="2" y="146"/>
                    <a:pt x="0" y="147"/>
                  </a:cubicBezTo>
                  <a:cubicBezTo>
                    <a:pt x="0" y="147"/>
                    <a:pt x="0" y="147"/>
                    <a:pt x="0" y="147"/>
                  </a:cubicBezTo>
                  <a:cubicBezTo>
                    <a:pt x="0" y="148"/>
                    <a:pt x="0" y="150"/>
                    <a:pt x="0" y="151"/>
                  </a:cubicBezTo>
                  <a:cubicBezTo>
                    <a:pt x="0" y="152"/>
                    <a:pt x="0" y="153"/>
                    <a:pt x="0" y="155"/>
                  </a:cubicBezTo>
                  <a:cubicBezTo>
                    <a:pt x="0" y="155"/>
                    <a:pt x="0" y="155"/>
                    <a:pt x="0" y="155"/>
                  </a:cubicBezTo>
                  <a:cubicBezTo>
                    <a:pt x="2" y="156"/>
                    <a:pt x="4" y="156"/>
                    <a:pt x="7" y="157"/>
                  </a:cubicBezTo>
                  <a:cubicBezTo>
                    <a:pt x="9" y="158"/>
                    <a:pt x="12" y="158"/>
                    <a:pt x="14" y="159"/>
                  </a:cubicBezTo>
                  <a:cubicBezTo>
                    <a:pt x="14" y="160"/>
                    <a:pt x="14" y="160"/>
                    <a:pt x="14" y="160"/>
                  </a:cubicBezTo>
                  <a:cubicBezTo>
                    <a:pt x="15" y="160"/>
                    <a:pt x="15" y="160"/>
                    <a:pt x="15" y="160"/>
                  </a:cubicBezTo>
                  <a:cubicBezTo>
                    <a:pt x="15" y="165"/>
                    <a:pt x="15" y="168"/>
                    <a:pt x="16" y="172"/>
                  </a:cubicBezTo>
                  <a:cubicBezTo>
                    <a:pt x="16" y="173"/>
                    <a:pt x="16" y="173"/>
                    <a:pt x="16" y="173"/>
                  </a:cubicBezTo>
                  <a:cubicBezTo>
                    <a:pt x="15" y="173"/>
                    <a:pt x="15" y="173"/>
                    <a:pt x="15" y="173"/>
                  </a:cubicBezTo>
                  <a:cubicBezTo>
                    <a:pt x="13" y="174"/>
                    <a:pt x="11" y="176"/>
                    <a:pt x="9" y="177"/>
                  </a:cubicBezTo>
                  <a:cubicBezTo>
                    <a:pt x="7" y="178"/>
                    <a:pt x="5" y="179"/>
                    <a:pt x="3" y="181"/>
                  </a:cubicBezTo>
                  <a:cubicBezTo>
                    <a:pt x="3" y="183"/>
                    <a:pt x="4" y="186"/>
                    <a:pt x="4" y="188"/>
                  </a:cubicBezTo>
                  <a:cubicBezTo>
                    <a:pt x="7" y="189"/>
                    <a:pt x="9" y="189"/>
                    <a:pt x="12" y="189"/>
                  </a:cubicBezTo>
                  <a:cubicBezTo>
                    <a:pt x="14" y="189"/>
                    <a:pt x="17" y="189"/>
                    <a:pt x="19" y="190"/>
                  </a:cubicBezTo>
                  <a:cubicBezTo>
                    <a:pt x="20" y="190"/>
                    <a:pt x="20" y="190"/>
                    <a:pt x="20" y="190"/>
                  </a:cubicBezTo>
                  <a:cubicBezTo>
                    <a:pt x="20" y="190"/>
                    <a:pt x="20" y="190"/>
                    <a:pt x="20" y="190"/>
                  </a:cubicBezTo>
                  <a:cubicBezTo>
                    <a:pt x="21" y="194"/>
                    <a:pt x="22" y="198"/>
                    <a:pt x="24" y="201"/>
                  </a:cubicBezTo>
                  <a:cubicBezTo>
                    <a:pt x="24" y="202"/>
                    <a:pt x="24" y="202"/>
                    <a:pt x="24" y="202"/>
                  </a:cubicBezTo>
                  <a:cubicBezTo>
                    <a:pt x="24" y="203"/>
                    <a:pt x="24" y="203"/>
                    <a:pt x="24" y="203"/>
                  </a:cubicBezTo>
                  <a:cubicBezTo>
                    <a:pt x="22" y="204"/>
                    <a:pt x="20" y="206"/>
                    <a:pt x="18" y="208"/>
                  </a:cubicBezTo>
                  <a:cubicBezTo>
                    <a:pt x="16" y="210"/>
                    <a:pt x="15" y="211"/>
                    <a:pt x="13" y="213"/>
                  </a:cubicBezTo>
                  <a:cubicBezTo>
                    <a:pt x="14" y="215"/>
                    <a:pt x="15" y="218"/>
                    <a:pt x="17" y="220"/>
                  </a:cubicBezTo>
                  <a:cubicBezTo>
                    <a:pt x="19" y="220"/>
                    <a:pt x="21" y="219"/>
                    <a:pt x="24" y="219"/>
                  </a:cubicBezTo>
                  <a:cubicBezTo>
                    <a:pt x="26" y="219"/>
                    <a:pt x="29" y="218"/>
                    <a:pt x="31" y="218"/>
                  </a:cubicBezTo>
                  <a:cubicBezTo>
                    <a:pt x="32" y="218"/>
                    <a:pt x="32" y="218"/>
                    <a:pt x="32" y="218"/>
                  </a:cubicBezTo>
                  <a:cubicBezTo>
                    <a:pt x="32" y="219"/>
                    <a:pt x="32" y="219"/>
                    <a:pt x="32" y="219"/>
                  </a:cubicBezTo>
                  <a:cubicBezTo>
                    <a:pt x="34" y="222"/>
                    <a:pt x="36" y="225"/>
                    <a:pt x="38" y="228"/>
                  </a:cubicBezTo>
                  <a:cubicBezTo>
                    <a:pt x="39" y="229"/>
                    <a:pt x="39" y="229"/>
                    <a:pt x="39" y="229"/>
                  </a:cubicBezTo>
                  <a:cubicBezTo>
                    <a:pt x="38" y="230"/>
                    <a:pt x="38" y="230"/>
                    <a:pt x="38" y="230"/>
                  </a:cubicBezTo>
                  <a:cubicBezTo>
                    <a:pt x="37" y="232"/>
                    <a:pt x="36" y="234"/>
                    <a:pt x="34" y="236"/>
                  </a:cubicBezTo>
                  <a:cubicBezTo>
                    <a:pt x="33" y="238"/>
                    <a:pt x="32" y="240"/>
                    <a:pt x="30" y="242"/>
                  </a:cubicBezTo>
                  <a:cubicBezTo>
                    <a:pt x="32" y="244"/>
                    <a:pt x="33" y="246"/>
                    <a:pt x="35" y="248"/>
                  </a:cubicBezTo>
                  <a:cubicBezTo>
                    <a:pt x="37" y="247"/>
                    <a:pt x="40" y="246"/>
                    <a:pt x="42" y="246"/>
                  </a:cubicBezTo>
                  <a:cubicBezTo>
                    <a:pt x="44" y="245"/>
                    <a:pt x="47" y="244"/>
                    <a:pt x="49" y="243"/>
                  </a:cubicBezTo>
                  <a:cubicBezTo>
                    <a:pt x="50" y="243"/>
                    <a:pt x="50" y="243"/>
                    <a:pt x="50" y="243"/>
                  </a:cubicBezTo>
                  <a:cubicBezTo>
                    <a:pt x="50" y="243"/>
                    <a:pt x="50" y="243"/>
                    <a:pt x="50" y="243"/>
                  </a:cubicBezTo>
                  <a:cubicBezTo>
                    <a:pt x="53" y="246"/>
                    <a:pt x="56" y="249"/>
                    <a:pt x="58" y="251"/>
                  </a:cubicBezTo>
                  <a:cubicBezTo>
                    <a:pt x="59" y="252"/>
                    <a:pt x="59" y="252"/>
                    <a:pt x="59" y="252"/>
                  </a:cubicBezTo>
                  <a:cubicBezTo>
                    <a:pt x="59" y="253"/>
                    <a:pt x="59" y="253"/>
                    <a:pt x="59" y="253"/>
                  </a:cubicBezTo>
                  <a:cubicBezTo>
                    <a:pt x="58" y="255"/>
                    <a:pt x="57" y="257"/>
                    <a:pt x="56" y="260"/>
                  </a:cubicBezTo>
                  <a:cubicBezTo>
                    <a:pt x="55" y="262"/>
                    <a:pt x="54" y="264"/>
                    <a:pt x="54" y="266"/>
                  </a:cubicBezTo>
                  <a:cubicBezTo>
                    <a:pt x="56" y="268"/>
                    <a:pt x="58" y="270"/>
                    <a:pt x="60" y="271"/>
                  </a:cubicBezTo>
                  <a:cubicBezTo>
                    <a:pt x="62" y="270"/>
                    <a:pt x="64" y="269"/>
                    <a:pt x="66" y="267"/>
                  </a:cubicBezTo>
                  <a:cubicBezTo>
                    <a:pt x="68" y="266"/>
                    <a:pt x="70" y="265"/>
                    <a:pt x="72" y="263"/>
                  </a:cubicBezTo>
                  <a:cubicBezTo>
                    <a:pt x="73" y="263"/>
                    <a:pt x="73" y="263"/>
                    <a:pt x="73" y="263"/>
                  </a:cubicBezTo>
                  <a:cubicBezTo>
                    <a:pt x="73" y="263"/>
                    <a:pt x="73" y="263"/>
                    <a:pt x="73" y="263"/>
                  </a:cubicBezTo>
                  <a:cubicBezTo>
                    <a:pt x="76" y="266"/>
                    <a:pt x="80" y="268"/>
                    <a:pt x="83" y="270"/>
                  </a:cubicBezTo>
                  <a:cubicBezTo>
                    <a:pt x="84" y="270"/>
                    <a:pt x="84" y="270"/>
                    <a:pt x="84" y="270"/>
                  </a:cubicBezTo>
                  <a:cubicBezTo>
                    <a:pt x="84" y="271"/>
                    <a:pt x="84" y="271"/>
                    <a:pt x="84" y="271"/>
                  </a:cubicBezTo>
                  <a:cubicBezTo>
                    <a:pt x="83" y="273"/>
                    <a:pt x="83" y="276"/>
                    <a:pt x="83" y="278"/>
                  </a:cubicBezTo>
                  <a:cubicBezTo>
                    <a:pt x="82" y="280"/>
                    <a:pt x="82" y="283"/>
                    <a:pt x="82" y="285"/>
                  </a:cubicBezTo>
                  <a:cubicBezTo>
                    <a:pt x="84" y="286"/>
                    <a:pt x="86" y="287"/>
                    <a:pt x="89" y="289"/>
                  </a:cubicBezTo>
                  <a:cubicBezTo>
                    <a:pt x="90" y="287"/>
                    <a:pt x="92" y="285"/>
                    <a:pt x="94" y="283"/>
                  </a:cubicBezTo>
                  <a:cubicBezTo>
                    <a:pt x="96" y="282"/>
                    <a:pt x="97" y="280"/>
                    <a:pt x="99" y="278"/>
                  </a:cubicBezTo>
                  <a:cubicBezTo>
                    <a:pt x="100" y="278"/>
                    <a:pt x="100" y="278"/>
                    <a:pt x="100" y="278"/>
                  </a:cubicBezTo>
                  <a:cubicBezTo>
                    <a:pt x="100" y="278"/>
                    <a:pt x="100" y="278"/>
                    <a:pt x="100" y="278"/>
                  </a:cubicBezTo>
                  <a:cubicBezTo>
                    <a:pt x="104" y="279"/>
                    <a:pt x="108" y="281"/>
                    <a:pt x="111" y="282"/>
                  </a:cubicBezTo>
                  <a:cubicBezTo>
                    <a:pt x="112" y="282"/>
                    <a:pt x="112" y="282"/>
                    <a:pt x="112" y="282"/>
                  </a:cubicBezTo>
                  <a:cubicBezTo>
                    <a:pt x="112" y="283"/>
                    <a:pt x="112" y="283"/>
                    <a:pt x="112" y="283"/>
                  </a:cubicBezTo>
                  <a:cubicBezTo>
                    <a:pt x="112" y="285"/>
                    <a:pt x="113" y="288"/>
                    <a:pt x="113" y="290"/>
                  </a:cubicBezTo>
                  <a:cubicBezTo>
                    <a:pt x="113" y="292"/>
                    <a:pt x="113" y="295"/>
                    <a:pt x="113" y="297"/>
                  </a:cubicBezTo>
                  <a:cubicBezTo>
                    <a:pt x="116" y="298"/>
                    <a:pt x="118" y="298"/>
                    <a:pt x="121" y="299"/>
                  </a:cubicBezTo>
                  <a:cubicBezTo>
                    <a:pt x="122" y="297"/>
                    <a:pt x="124" y="295"/>
                    <a:pt x="125" y="293"/>
                  </a:cubicBezTo>
                  <a:cubicBezTo>
                    <a:pt x="126" y="291"/>
                    <a:pt x="127" y="288"/>
                    <a:pt x="129" y="287"/>
                  </a:cubicBezTo>
                  <a:cubicBezTo>
                    <a:pt x="129" y="286"/>
                    <a:pt x="129" y="286"/>
                    <a:pt x="129" y="286"/>
                  </a:cubicBezTo>
                  <a:cubicBezTo>
                    <a:pt x="130" y="286"/>
                    <a:pt x="130" y="286"/>
                    <a:pt x="130" y="286"/>
                  </a:cubicBezTo>
                  <a:cubicBezTo>
                    <a:pt x="133" y="286"/>
                    <a:pt x="137" y="287"/>
                    <a:pt x="141" y="287"/>
                  </a:cubicBezTo>
                  <a:cubicBezTo>
                    <a:pt x="142" y="287"/>
                    <a:pt x="142" y="287"/>
                    <a:pt x="142" y="287"/>
                  </a:cubicBezTo>
                  <a:cubicBezTo>
                    <a:pt x="142" y="288"/>
                    <a:pt x="142" y="288"/>
                    <a:pt x="142" y="288"/>
                  </a:cubicBezTo>
                  <a:cubicBezTo>
                    <a:pt x="143" y="290"/>
                    <a:pt x="144" y="293"/>
                    <a:pt x="145" y="295"/>
                  </a:cubicBezTo>
                  <a:cubicBezTo>
                    <a:pt x="145" y="297"/>
                    <a:pt x="146" y="300"/>
                    <a:pt x="147" y="302"/>
                  </a:cubicBezTo>
                  <a:cubicBezTo>
                    <a:pt x="147" y="302"/>
                    <a:pt x="147" y="302"/>
                    <a:pt x="147" y="302"/>
                  </a:cubicBezTo>
                  <a:cubicBezTo>
                    <a:pt x="150" y="302"/>
                    <a:pt x="152" y="302"/>
                    <a:pt x="155" y="302"/>
                  </a:cubicBezTo>
                  <a:cubicBezTo>
                    <a:pt x="155" y="302"/>
                    <a:pt x="155" y="302"/>
                    <a:pt x="155" y="302"/>
                  </a:cubicBezTo>
                  <a:cubicBezTo>
                    <a:pt x="156" y="300"/>
                    <a:pt x="156" y="297"/>
                    <a:pt x="157" y="295"/>
                  </a:cubicBezTo>
                  <a:cubicBezTo>
                    <a:pt x="158" y="293"/>
                    <a:pt x="159" y="290"/>
                    <a:pt x="159" y="288"/>
                  </a:cubicBezTo>
                  <a:cubicBezTo>
                    <a:pt x="160" y="287"/>
                    <a:pt x="160" y="287"/>
                    <a:pt x="160" y="287"/>
                  </a:cubicBezTo>
                  <a:cubicBezTo>
                    <a:pt x="161" y="287"/>
                    <a:pt x="161" y="287"/>
                    <a:pt x="161" y="287"/>
                  </a:cubicBezTo>
                  <a:cubicBezTo>
                    <a:pt x="165" y="287"/>
                    <a:pt x="168" y="286"/>
                    <a:pt x="172" y="286"/>
                  </a:cubicBezTo>
                  <a:cubicBezTo>
                    <a:pt x="173" y="286"/>
                    <a:pt x="173" y="286"/>
                    <a:pt x="173" y="286"/>
                  </a:cubicBezTo>
                  <a:cubicBezTo>
                    <a:pt x="173" y="287"/>
                    <a:pt x="173" y="287"/>
                    <a:pt x="173" y="287"/>
                  </a:cubicBezTo>
                  <a:cubicBezTo>
                    <a:pt x="175" y="288"/>
                    <a:pt x="176" y="291"/>
                    <a:pt x="177" y="293"/>
                  </a:cubicBezTo>
                  <a:cubicBezTo>
                    <a:pt x="178" y="295"/>
                    <a:pt x="180" y="297"/>
                    <a:pt x="181" y="299"/>
                  </a:cubicBezTo>
                  <a:cubicBezTo>
                    <a:pt x="183" y="298"/>
                    <a:pt x="186" y="298"/>
                    <a:pt x="188" y="297"/>
                  </a:cubicBezTo>
                  <a:cubicBezTo>
                    <a:pt x="189" y="295"/>
                    <a:pt x="189" y="292"/>
                    <a:pt x="189" y="290"/>
                  </a:cubicBezTo>
                  <a:cubicBezTo>
                    <a:pt x="189" y="288"/>
                    <a:pt x="189" y="285"/>
                    <a:pt x="190" y="283"/>
                  </a:cubicBezTo>
                  <a:cubicBezTo>
                    <a:pt x="190" y="282"/>
                    <a:pt x="190" y="282"/>
                    <a:pt x="190" y="282"/>
                  </a:cubicBezTo>
                  <a:cubicBezTo>
                    <a:pt x="191" y="282"/>
                    <a:pt x="191" y="282"/>
                    <a:pt x="191" y="282"/>
                  </a:cubicBezTo>
                  <a:cubicBezTo>
                    <a:pt x="194" y="281"/>
                    <a:pt x="198" y="279"/>
                    <a:pt x="202" y="278"/>
                  </a:cubicBezTo>
                  <a:cubicBezTo>
                    <a:pt x="202" y="278"/>
                    <a:pt x="202" y="278"/>
                    <a:pt x="202" y="278"/>
                  </a:cubicBezTo>
                  <a:cubicBezTo>
                    <a:pt x="203" y="278"/>
                    <a:pt x="203" y="278"/>
                    <a:pt x="203" y="278"/>
                  </a:cubicBezTo>
                  <a:cubicBezTo>
                    <a:pt x="205" y="280"/>
                    <a:pt x="206" y="282"/>
                    <a:pt x="208" y="283"/>
                  </a:cubicBezTo>
                  <a:cubicBezTo>
                    <a:pt x="210" y="285"/>
                    <a:pt x="211" y="287"/>
                    <a:pt x="213" y="289"/>
                  </a:cubicBezTo>
                  <a:cubicBezTo>
                    <a:pt x="215" y="288"/>
                    <a:pt x="218" y="286"/>
                    <a:pt x="220" y="285"/>
                  </a:cubicBezTo>
                  <a:cubicBezTo>
                    <a:pt x="220" y="283"/>
                    <a:pt x="219" y="280"/>
                    <a:pt x="219" y="278"/>
                  </a:cubicBezTo>
                  <a:cubicBezTo>
                    <a:pt x="219" y="276"/>
                    <a:pt x="218" y="273"/>
                    <a:pt x="218" y="271"/>
                  </a:cubicBezTo>
                  <a:cubicBezTo>
                    <a:pt x="218" y="270"/>
                    <a:pt x="218" y="270"/>
                    <a:pt x="218" y="270"/>
                  </a:cubicBezTo>
                  <a:cubicBezTo>
                    <a:pt x="219" y="270"/>
                    <a:pt x="219" y="270"/>
                    <a:pt x="219" y="270"/>
                  </a:cubicBezTo>
                  <a:cubicBezTo>
                    <a:pt x="222" y="268"/>
                    <a:pt x="225" y="266"/>
                    <a:pt x="228" y="263"/>
                  </a:cubicBezTo>
                  <a:cubicBezTo>
                    <a:pt x="229" y="263"/>
                    <a:pt x="229" y="263"/>
                    <a:pt x="229" y="263"/>
                  </a:cubicBezTo>
                  <a:cubicBezTo>
                    <a:pt x="230" y="263"/>
                    <a:pt x="230" y="263"/>
                    <a:pt x="230" y="263"/>
                  </a:cubicBezTo>
                  <a:cubicBezTo>
                    <a:pt x="232" y="265"/>
                    <a:pt x="234" y="266"/>
                    <a:pt x="236" y="267"/>
                  </a:cubicBezTo>
                  <a:cubicBezTo>
                    <a:pt x="238" y="269"/>
                    <a:pt x="240" y="270"/>
                    <a:pt x="242" y="271"/>
                  </a:cubicBezTo>
                  <a:cubicBezTo>
                    <a:pt x="244" y="270"/>
                    <a:pt x="246" y="268"/>
                    <a:pt x="248" y="266"/>
                  </a:cubicBezTo>
                  <a:cubicBezTo>
                    <a:pt x="247" y="264"/>
                    <a:pt x="247" y="262"/>
                    <a:pt x="246" y="260"/>
                  </a:cubicBezTo>
                  <a:cubicBezTo>
                    <a:pt x="245" y="257"/>
                    <a:pt x="244" y="255"/>
                    <a:pt x="243" y="253"/>
                  </a:cubicBezTo>
                  <a:cubicBezTo>
                    <a:pt x="243" y="252"/>
                    <a:pt x="243" y="252"/>
                    <a:pt x="243" y="252"/>
                  </a:cubicBezTo>
                  <a:cubicBezTo>
                    <a:pt x="243" y="251"/>
                    <a:pt x="243" y="251"/>
                    <a:pt x="243" y="251"/>
                  </a:cubicBezTo>
                  <a:cubicBezTo>
                    <a:pt x="246" y="249"/>
                    <a:pt x="249" y="246"/>
                    <a:pt x="252" y="243"/>
                  </a:cubicBezTo>
                  <a:cubicBezTo>
                    <a:pt x="252" y="243"/>
                    <a:pt x="252" y="243"/>
                    <a:pt x="252" y="243"/>
                  </a:cubicBezTo>
                  <a:cubicBezTo>
                    <a:pt x="253" y="243"/>
                    <a:pt x="253" y="243"/>
                    <a:pt x="253" y="243"/>
                  </a:cubicBezTo>
                  <a:cubicBezTo>
                    <a:pt x="255" y="244"/>
                    <a:pt x="258" y="245"/>
                    <a:pt x="260" y="246"/>
                  </a:cubicBezTo>
                  <a:cubicBezTo>
                    <a:pt x="262" y="246"/>
                    <a:pt x="264" y="247"/>
                    <a:pt x="267" y="248"/>
                  </a:cubicBezTo>
                  <a:cubicBezTo>
                    <a:pt x="268" y="246"/>
                    <a:pt x="270" y="244"/>
                    <a:pt x="271" y="242"/>
                  </a:cubicBezTo>
                  <a:cubicBezTo>
                    <a:pt x="270" y="240"/>
                    <a:pt x="269" y="238"/>
                    <a:pt x="268" y="236"/>
                  </a:cubicBezTo>
                  <a:cubicBezTo>
                    <a:pt x="266" y="234"/>
                    <a:pt x="265" y="232"/>
                    <a:pt x="264" y="230"/>
                  </a:cubicBezTo>
                  <a:cubicBezTo>
                    <a:pt x="263" y="229"/>
                    <a:pt x="263" y="229"/>
                    <a:pt x="263" y="229"/>
                  </a:cubicBezTo>
                  <a:cubicBezTo>
                    <a:pt x="264" y="228"/>
                    <a:pt x="264" y="228"/>
                    <a:pt x="264" y="228"/>
                  </a:cubicBezTo>
                  <a:cubicBezTo>
                    <a:pt x="266" y="225"/>
                    <a:pt x="268" y="222"/>
                    <a:pt x="270" y="219"/>
                  </a:cubicBezTo>
                  <a:cubicBezTo>
                    <a:pt x="270" y="218"/>
                    <a:pt x="270" y="218"/>
                    <a:pt x="270" y="218"/>
                  </a:cubicBezTo>
                  <a:cubicBezTo>
                    <a:pt x="271" y="218"/>
                    <a:pt x="271" y="218"/>
                    <a:pt x="271" y="218"/>
                  </a:cubicBezTo>
                  <a:cubicBezTo>
                    <a:pt x="273" y="218"/>
                    <a:pt x="276" y="219"/>
                    <a:pt x="278" y="219"/>
                  </a:cubicBezTo>
                  <a:cubicBezTo>
                    <a:pt x="281" y="219"/>
                    <a:pt x="283" y="220"/>
                    <a:pt x="285" y="220"/>
                  </a:cubicBezTo>
                  <a:cubicBezTo>
                    <a:pt x="286" y="218"/>
                    <a:pt x="288" y="215"/>
                    <a:pt x="289" y="213"/>
                  </a:cubicBezTo>
                  <a:cubicBezTo>
                    <a:pt x="287" y="211"/>
                    <a:pt x="285" y="210"/>
                    <a:pt x="284" y="208"/>
                  </a:cubicBezTo>
                  <a:cubicBezTo>
                    <a:pt x="282" y="206"/>
                    <a:pt x="280" y="204"/>
                    <a:pt x="278" y="203"/>
                  </a:cubicBezTo>
                  <a:cubicBezTo>
                    <a:pt x="278" y="202"/>
                    <a:pt x="278" y="202"/>
                    <a:pt x="278" y="202"/>
                  </a:cubicBezTo>
                  <a:cubicBezTo>
                    <a:pt x="278" y="201"/>
                    <a:pt x="278" y="201"/>
                    <a:pt x="278" y="201"/>
                  </a:cubicBezTo>
                  <a:cubicBezTo>
                    <a:pt x="279" y="198"/>
                    <a:pt x="281" y="194"/>
                    <a:pt x="282" y="190"/>
                  </a:cubicBezTo>
                  <a:cubicBezTo>
                    <a:pt x="282" y="190"/>
                    <a:pt x="282" y="190"/>
                    <a:pt x="282" y="190"/>
                  </a:cubicBezTo>
                  <a:cubicBezTo>
                    <a:pt x="283" y="190"/>
                    <a:pt x="283" y="190"/>
                    <a:pt x="283" y="190"/>
                  </a:cubicBezTo>
                  <a:cubicBezTo>
                    <a:pt x="285" y="189"/>
                    <a:pt x="288" y="189"/>
                    <a:pt x="290" y="189"/>
                  </a:cubicBezTo>
                  <a:cubicBezTo>
                    <a:pt x="293" y="189"/>
                    <a:pt x="295" y="189"/>
                    <a:pt x="297" y="188"/>
                  </a:cubicBezTo>
                  <a:cubicBezTo>
                    <a:pt x="298" y="186"/>
                    <a:pt x="299" y="183"/>
                    <a:pt x="299" y="181"/>
                  </a:cubicBezTo>
                  <a:cubicBezTo>
                    <a:pt x="297" y="179"/>
                    <a:pt x="295" y="178"/>
                    <a:pt x="293" y="177"/>
                  </a:cubicBezTo>
                  <a:cubicBezTo>
                    <a:pt x="291" y="176"/>
                    <a:pt x="289" y="174"/>
                    <a:pt x="287" y="173"/>
                  </a:cubicBezTo>
                  <a:cubicBezTo>
                    <a:pt x="286" y="173"/>
                    <a:pt x="286" y="173"/>
                    <a:pt x="286" y="173"/>
                  </a:cubicBezTo>
                  <a:cubicBezTo>
                    <a:pt x="286" y="172"/>
                    <a:pt x="286" y="172"/>
                    <a:pt x="286" y="172"/>
                  </a:cubicBezTo>
                  <a:cubicBezTo>
                    <a:pt x="287" y="168"/>
                    <a:pt x="287" y="165"/>
                    <a:pt x="287" y="160"/>
                  </a:cubicBezTo>
                  <a:cubicBezTo>
                    <a:pt x="287" y="160"/>
                    <a:pt x="287" y="160"/>
                    <a:pt x="287" y="160"/>
                  </a:cubicBezTo>
                  <a:cubicBezTo>
                    <a:pt x="288" y="159"/>
                    <a:pt x="288" y="159"/>
                    <a:pt x="288" y="159"/>
                  </a:cubicBezTo>
                  <a:cubicBezTo>
                    <a:pt x="290" y="159"/>
                    <a:pt x="293" y="158"/>
                    <a:pt x="295" y="157"/>
                  </a:cubicBezTo>
                  <a:cubicBezTo>
                    <a:pt x="297" y="156"/>
                    <a:pt x="300" y="156"/>
                    <a:pt x="302" y="155"/>
                  </a:cubicBezTo>
                  <a:cubicBezTo>
                    <a:pt x="302" y="155"/>
                    <a:pt x="302" y="155"/>
                    <a:pt x="302" y="155"/>
                  </a:cubicBezTo>
                  <a:cubicBezTo>
                    <a:pt x="302" y="153"/>
                    <a:pt x="302" y="152"/>
                    <a:pt x="302" y="151"/>
                  </a:cubicBezTo>
                  <a:cubicBezTo>
                    <a:pt x="302" y="149"/>
                    <a:pt x="302" y="148"/>
                    <a:pt x="302" y="147"/>
                  </a:cubicBezTo>
                  <a:close/>
                  <a:moveTo>
                    <a:pt x="159" y="110"/>
                  </a:moveTo>
                  <a:cubicBezTo>
                    <a:pt x="161" y="93"/>
                    <a:pt x="164" y="76"/>
                    <a:pt x="169" y="59"/>
                  </a:cubicBezTo>
                  <a:cubicBezTo>
                    <a:pt x="169" y="58"/>
                    <a:pt x="169" y="58"/>
                    <a:pt x="169" y="58"/>
                  </a:cubicBezTo>
                  <a:cubicBezTo>
                    <a:pt x="170" y="59"/>
                    <a:pt x="170" y="59"/>
                    <a:pt x="170" y="59"/>
                  </a:cubicBezTo>
                  <a:cubicBezTo>
                    <a:pt x="182" y="61"/>
                    <a:pt x="193" y="66"/>
                    <a:pt x="203" y="72"/>
                  </a:cubicBezTo>
                  <a:cubicBezTo>
                    <a:pt x="204" y="73"/>
                    <a:pt x="204" y="73"/>
                    <a:pt x="204" y="73"/>
                  </a:cubicBezTo>
                  <a:cubicBezTo>
                    <a:pt x="203" y="74"/>
                    <a:pt x="203" y="74"/>
                    <a:pt x="203" y="74"/>
                  </a:cubicBezTo>
                  <a:cubicBezTo>
                    <a:pt x="195" y="90"/>
                    <a:pt x="185" y="104"/>
                    <a:pt x="174" y="116"/>
                  </a:cubicBezTo>
                  <a:cubicBezTo>
                    <a:pt x="173" y="117"/>
                    <a:pt x="173" y="117"/>
                    <a:pt x="173" y="117"/>
                  </a:cubicBezTo>
                  <a:cubicBezTo>
                    <a:pt x="172" y="117"/>
                    <a:pt x="172" y="117"/>
                    <a:pt x="172" y="117"/>
                  </a:cubicBezTo>
                  <a:cubicBezTo>
                    <a:pt x="169" y="114"/>
                    <a:pt x="165" y="112"/>
                    <a:pt x="160" y="111"/>
                  </a:cubicBezTo>
                  <a:cubicBezTo>
                    <a:pt x="159" y="111"/>
                    <a:pt x="159" y="111"/>
                    <a:pt x="159" y="111"/>
                  </a:cubicBezTo>
                  <a:lnTo>
                    <a:pt x="159" y="110"/>
                  </a:lnTo>
                  <a:close/>
                  <a:moveTo>
                    <a:pt x="99" y="72"/>
                  </a:moveTo>
                  <a:cubicBezTo>
                    <a:pt x="109" y="65"/>
                    <a:pt x="120" y="61"/>
                    <a:pt x="132" y="58"/>
                  </a:cubicBezTo>
                  <a:cubicBezTo>
                    <a:pt x="133" y="58"/>
                    <a:pt x="133" y="58"/>
                    <a:pt x="133" y="58"/>
                  </a:cubicBezTo>
                  <a:cubicBezTo>
                    <a:pt x="134" y="59"/>
                    <a:pt x="134" y="59"/>
                    <a:pt x="134" y="59"/>
                  </a:cubicBezTo>
                  <a:cubicBezTo>
                    <a:pt x="139" y="76"/>
                    <a:pt x="142" y="93"/>
                    <a:pt x="143" y="110"/>
                  </a:cubicBezTo>
                  <a:cubicBezTo>
                    <a:pt x="143" y="111"/>
                    <a:pt x="143" y="111"/>
                    <a:pt x="143" y="111"/>
                  </a:cubicBezTo>
                  <a:cubicBezTo>
                    <a:pt x="142" y="111"/>
                    <a:pt x="142" y="111"/>
                    <a:pt x="142" y="111"/>
                  </a:cubicBezTo>
                  <a:cubicBezTo>
                    <a:pt x="138" y="112"/>
                    <a:pt x="134" y="114"/>
                    <a:pt x="130" y="116"/>
                  </a:cubicBezTo>
                  <a:cubicBezTo>
                    <a:pt x="129" y="117"/>
                    <a:pt x="129" y="117"/>
                    <a:pt x="129" y="117"/>
                  </a:cubicBezTo>
                  <a:cubicBezTo>
                    <a:pt x="128" y="116"/>
                    <a:pt x="128" y="116"/>
                    <a:pt x="128" y="116"/>
                  </a:cubicBezTo>
                  <a:cubicBezTo>
                    <a:pt x="117" y="103"/>
                    <a:pt x="107" y="89"/>
                    <a:pt x="99" y="74"/>
                  </a:cubicBezTo>
                  <a:cubicBezTo>
                    <a:pt x="98" y="73"/>
                    <a:pt x="98" y="73"/>
                    <a:pt x="98" y="73"/>
                  </a:cubicBezTo>
                  <a:lnTo>
                    <a:pt x="99" y="72"/>
                  </a:lnTo>
                  <a:close/>
                  <a:moveTo>
                    <a:pt x="59" y="132"/>
                  </a:moveTo>
                  <a:cubicBezTo>
                    <a:pt x="61" y="120"/>
                    <a:pt x="66" y="109"/>
                    <a:pt x="72" y="99"/>
                  </a:cubicBezTo>
                  <a:cubicBezTo>
                    <a:pt x="73" y="98"/>
                    <a:pt x="73" y="98"/>
                    <a:pt x="73" y="98"/>
                  </a:cubicBezTo>
                  <a:cubicBezTo>
                    <a:pt x="74" y="98"/>
                    <a:pt x="74" y="98"/>
                    <a:pt x="74" y="98"/>
                  </a:cubicBezTo>
                  <a:cubicBezTo>
                    <a:pt x="90" y="107"/>
                    <a:pt x="104" y="116"/>
                    <a:pt x="116" y="128"/>
                  </a:cubicBezTo>
                  <a:cubicBezTo>
                    <a:pt x="117" y="128"/>
                    <a:pt x="117" y="128"/>
                    <a:pt x="117" y="128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4" y="133"/>
                    <a:pt x="113" y="137"/>
                    <a:pt x="112" y="141"/>
                  </a:cubicBezTo>
                  <a:cubicBezTo>
                    <a:pt x="111" y="143"/>
                    <a:pt x="111" y="143"/>
                    <a:pt x="111" y="143"/>
                  </a:cubicBezTo>
                  <a:cubicBezTo>
                    <a:pt x="110" y="142"/>
                    <a:pt x="110" y="142"/>
                    <a:pt x="110" y="142"/>
                  </a:cubicBezTo>
                  <a:cubicBezTo>
                    <a:pt x="93" y="141"/>
                    <a:pt x="76" y="138"/>
                    <a:pt x="60" y="133"/>
                  </a:cubicBezTo>
                  <a:cubicBezTo>
                    <a:pt x="58" y="133"/>
                    <a:pt x="58" y="133"/>
                    <a:pt x="58" y="133"/>
                  </a:cubicBezTo>
                  <a:lnTo>
                    <a:pt x="59" y="132"/>
                  </a:lnTo>
                  <a:close/>
                  <a:moveTo>
                    <a:pt x="74" y="203"/>
                  </a:moveTo>
                  <a:cubicBezTo>
                    <a:pt x="73" y="203"/>
                    <a:pt x="73" y="203"/>
                    <a:pt x="73" y="203"/>
                  </a:cubicBezTo>
                  <a:cubicBezTo>
                    <a:pt x="72" y="202"/>
                    <a:pt x="72" y="202"/>
                    <a:pt x="72" y="202"/>
                  </a:cubicBezTo>
                  <a:cubicBezTo>
                    <a:pt x="66" y="192"/>
                    <a:pt x="61" y="181"/>
                    <a:pt x="59" y="170"/>
                  </a:cubicBezTo>
                  <a:cubicBezTo>
                    <a:pt x="58" y="168"/>
                    <a:pt x="58" y="168"/>
                    <a:pt x="58" y="168"/>
                  </a:cubicBezTo>
                  <a:cubicBezTo>
                    <a:pt x="60" y="168"/>
                    <a:pt x="60" y="168"/>
                    <a:pt x="60" y="168"/>
                  </a:cubicBezTo>
                  <a:cubicBezTo>
                    <a:pt x="76" y="163"/>
                    <a:pt x="93" y="160"/>
                    <a:pt x="110" y="159"/>
                  </a:cubicBezTo>
                  <a:cubicBezTo>
                    <a:pt x="111" y="159"/>
                    <a:pt x="111" y="159"/>
                    <a:pt x="111" y="159"/>
                  </a:cubicBezTo>
                  <a:cubicBezTo>
                    <a:pt x="111" y="160"/>
                    <a:pt x="111" y="160"/>
                    <a:pt x="111" y="160"/>
                  </a:cubicBezTo>
                  <a:cubicBezTo>
                    <a:pt x="112" y="164"/>
                    <a:pt x="114" y="168"/>
                    <a:pt x="116" y="172"/>
                  </a:cubicBezTo>
                  <a:cubicBezTo>
                    <a:pt x="117" y="173"/>
                    <a:pt x="117" y="173"/>
                    <a:pt x="117" y="173"/>
                  </a:cubicBezTo>
                  <a:cubicBezTo>
                    <a:pt x="116" y="174"/>
                    <a:pt x="116" y="174"/>
                    <a:pt x="116" y="174"/>
                  </a:cubicBezTo>
                  <a:cubicBezTo>
                    <a:pt x="103" y="185"/>
                    <a:pt x="89" y="194"/>
                    <a:pt x="74" y="203"/>
                  </a:cubicBezTo>
                  <a:close/>
                  <a:moveTo>
                    <a:pt x="143" y="191"/>
                  </a:moveTo>
                  <a:cubicBezTo>
                    <a:pt x="141" y="208"/>
                    <a:pt x="138" y="225"/>
                    <a:pt x="133" y="242"/>
                  </a:cubicBezTo>
                  <a:cubicBezTo>
                    <a:pt x="133" y="243"/>
                    <a:pt x="133" y="243"/>
                    <a:pt x="133" y="243"/>
                  </a:cubicBezTo>
                  <a:cubicBezTo>
                    <a:pt x="132" y="243"/>
                    <a:pt x="132" y="243"/>
                    <a:pt x="132" y="243"/>
                  </a:cubicBezTo>
                  <a:cubicBezTo>
                    <a:pt x="120" y="241"/>
                    <a:pt x="109" y="236"/>
                    <a:pt x="99" y="229"/>
                  </a:cubicBezTo>
                  <a:cubicBezTo>
                    <a:pt x="98" y="229"/>
                    <a:pt x="98" y="229"/>
                    <a:pt x="98" y="229"/>
                  </a:cubicBezTo>
                  <a:cubicBezTo>
                    <a:pt x="98" y="228"/>
                    <a:pt x="98" y="228"/>
                    <a:pt x="98" y="228"/>
                  </a:cubicBezTo>
                  <a:cubicBezTo>
                    <a:pt x="107" y="212"/>
                    <a:pt x="117" y="198"/>
                    <a:pt x="128" y="185"/>
                  </a:cubicBezTo>
                  <a:cubicBezTo>
                    <a:pt x="128" y="184"/>
                    <a:pt x="128" y="184"/>
                    <a:pt x="128" y="184"/>
                  </a:cubicBezTo>
                  <a:cubicBezTo>
                    <a:pt x="129" y="185"/>
                    <a:pt x="129" y="185"/>
                    <a:pt x="129" y="185"/>
                  </a:cubicBezTo>
                  <a:cubicBezTo>
                    <a:pt x="133" y="187"/>
                    <a:pt x="137" y="189"/>
                    <a:pt x="142" y="190"/>
                  </a:cubicBezTo>
                  <a:cubicBezTo>
                    <a:pt x="143" y="190"/>
                    <a:pt x="143" y="190"/>
                    <a:pt x="143" y="190"/>
                  </a:cubicBezTo>
                  <a:lnTo>
                    <a:pt x="143" y="191"/>
                  </a:lnTo>
                  <a:close/>
                  <a:moveTo>
                    <a:pt x="151" y="180"/>
                  </a:moveTo>
                  <a:cubicBezTo>
                    <a:pt x="143" y="180"/>
                    <a:pt x="136" y="177"/>
                    <a:pt x="130" y="171"/>
                  </a:cubicBezTo>
                  <a:cubicBezTo>
                    <a:pt x="125" y="166"/>
                    <a:pt x="122" y="159"/>
                    <a:pt x="122" y="151"/>
                  </a:cubicBezTo>
                  <a:cubicBezTo>
                    <a:pt x="122" y="143"/>
                    <a:pt x="125" y="136"/>
                    <a:pt x="130" y="130"/>
                  </a:cubicBezTo>
                  <a:cubicBezTo>
                    <a:pt x="136" y="125"/>
                    <a:pt x="143" y="122"/>
                    <a:pt x="151" y="122"/>
                  </a:cubicBezTo>
                  <a:cubicBezTo>
                    <a:pt x="159" y="122"/>
                    <a:pt x="166" y="125"/>
                    <a:pt x="172" y="130"/>
                  </a:cubicBezTo>
                  <a:cubicBezTo>
                    <a:pt x="183" y="142"/>
                    <a:pt x="183" y="160"/>
                    <a:pt x="172" y="171"/>
                  </a:cubicBezTo>
                  <a:cubicBezTo>
                    <a:pt x="166" y="177"/>
                    <a:pt x="159" y="180"/>
                    <a:pt x="151" y="180"/>
                  </a:cubicBezTo>
                  <a:close/>
                  <a:moveTo>
                    <a:pt x="203" y="229"/>
                  </a:moveTo>
                  <a:cubicBezTo>
                    <a:pt x="192" y="236"/>
                    <a:pt x="181" y="241"/>
                    <a:pt x="170" y="243"/>
                  </a:cubicBezTo>
                  <a:cubicBezTo>
                    <a:pt x="168" y="243"/>
                    <a:pt x="168" y="243"/>
                    <a:pt x="168" y="243"/>
                  </a:cubicBezTo>
                  <a:cubicBezTo>
                    <a:pt x="168" y="242"/>
                    <a:pt x="168" y="242"/>
                    <a:pt x="168" y="242"/>
                  </a:cubicBezTo>
                  <a:cubicBezTo>
                    <a:pt x="163" y="225"/>
                    <a:pt x="160" y="208"/>
                    <a:pt x="159" y="192"/>
                  </a:cubicBezTo>
                  <a:cubicBezTo>
                    <a:pt x="159" y="190"/>
                    <a:pt x="159" y="190"/>
                    <a:pt x="159" y="190"/>
                  </a:cubicBezTo>
                  <a:cubicBezTo>
                    <a:pt x="160" y="190"/>
                    <a:pt x="160" y="190"/>
                    <a:pt x="160" y="190"/>
                  </a:cubicBezTo>
                  <a:cubicBezTo>
                    <a:pt x="164" y="189"/>
                    <a:pt x="168" y="188"/>
                    <a:pt x="172" y="185"/>
                  </a:cubicBezTo>
                  <a:cubicBezTo>
                    <a:pt x="173" y="185"/>
                    <a:pt x="173" y="185"/>
                    <a:pt x="173" y="185"/>
                  </a:cubicBezTo>
                  <a:cubicBezTo>
                    <a:pt x="174" y="185"/>
                    <a:pt x="174" y="185"/>
                    <a:pt x="174" y="185"/>
                  </a:cubicBezTo>
                  <a:cubicBezTo>
                    <a:pt x="185" y="199"/>
                    <a:pt x="195" y="213"/>
                    <a:pt x="203" y="228"/>
                  </a:cubicBezTo>
                  <a:cubicBezTo>
                    <a:pt x="204" y="229"/>
                    <a:pt x="204" y="229"/>
                    <a:pt x="204" y="229"/>
                  </a:cubicBezTo>
                  <a:lnTo>
                    <a:pt x="203" y="229"/>
                  </a:lnTo>
                  <a:close/>
                  <a:moveTo>
                    <a:pt x="243" y="170"/>
                  </a:moveTo>
                  <a:cubicBezTo>
                    <a:pt x="241" y="182"/>
                    <a:pt x="236" y="193"/>
                    <a:pt x="229" y="203"/>
                  </a:cubicBezTo>
                  <a:cubicBezTo>
                    <a:pt x="229" y="204"/>
                    <a:pt x="229" y="204"/>
                    <a:pt x="229" y="204"/>
                  </a:cubicBezTo>
                  <a:cubicBezTo>
                    <a:pt x="228" y="203"/>
                    <a:pt x="228" y="203"/>
                    <a:pt x="228" y="203"/>
                  </a:cubicBezTo>
                  <a:cubicBezTo>
                    <a:pt x="212" y="195"/>
                    <a:pt x="198" y="185"/>
                    <a:pt x="185" y="174"/>
                  </a:cubicBezTo>
                  <a:cubicBezTo>
                    <a:pt x="185" y="173"/>
                    <a:pt x="185" y="173"/>
                    <a:pt x="185" y="173"/>
                  </a:cubicBezTo>
                  <a:cubicBezTo>
                    <a:pt x="185" y="172"/>
                    <a:pt x="185" y="172"/>
                    <a:pt x="185" y="172"/>
                  </a:cubicBezTo>
                  <a:cubicBezTo>
                    <a:pt x="188" y="169"/>
                    <a:pt x="189" y="164"/>
                    <a:pt x="190" y="160"/>
                  </a:cubicBezTo>
                  <a:cubicBezTo>
                    <a:pt x="191" y="159"/>
                    <a:pt x="191" y="159"/>
                    <a:pt x="191" y="159"/>
                  </a:cubicBezTo>
                  <a:cubicBezTo>
                    <a:pt x="192" y="159"/>
                    <a:pt x="192" y="159"/>
                    <a:pt x="192" y="159"/>
                  </a:cubicBezTo>
                  <a:cubicBezTo>
                    <a:pt x="208" y="161"/>
                    <a:pt x="225" y="164"/>
                    <a:pt x="242" y="168"/>
                  </a:cubicBezTo>
                  <a:cubicBezTo>
                    <a:pt x="243" y="169"/>
                    <a:pt x="243" y="169"/>
                    <a:pt x="243" y="169"/>
                  </a:cubicBezTo>
                  <a:lnTo>
                    <a:pt x="243" y="170"/>
                  </a:lnTo>
                  <a:close/>
                  <a:moveTo>
                    <a:pt x="242" y="134"/>
                  </a:moveTo>
                  <a:cubicBezTo>
                    <a:pt x="225" y="139"/>
                    <a:pt x="208" y="142"/>
                    <a:pt x="192" y="143"/>
                  </a:cubicBezTo>
                  <a:cubicBezTo>
                    <a:pt x="191" y="143"/>
                    <a:pt x="191" y="143"/>
                    <a:pt x="191" y="143"/>
                  </a:cubicBezTo>
                  <a:cubicBezTo>
                    <a:pt x="190" y="142"/>
                    <a:pt x="190" y="142"/>
                    <a:pt x="190" y="142"/>
                  </a:cubicBezTo>
                  <a:cubicBezTo>
                    <a:pt x="189" y="137"/>
                    <a:pt x="188" y="133"/>
                    <a:pt x="185" y="130"/>
                  </a:cubicBezTo>
                  <a:cubicBezTo>
                    <a:pt x="185" y="129"/>
                    <a:pt x="185" y="129"/>
                    <a:pt x="185" y="129"/>
                  </a:cubicBezTo>
                  <a:cubicBezTo>
                    <a:pt x="186" y="128"/>
                    <a:pt x="186" y="128"/>
                    <a:pt x="186" y="128"/>
                  </a:cubicBezTo>
                  <a:cubicBezTo>
                    <a:pt x="199" y="117"/>
                    <a:pt x="213" y="107"/>
                    <a:pt x="228" y="99"/>
                  </a:cubicBezTo>
                  <a:cubicBezTo>
                    <a:pt x="229" y="98"/>
                    <a:pt x="229" y="98"/>
                    <a:pt x="229" y="98"/>
                  </a:cubicBezTo>
                  <a:cubicBezTo>
                    <a:pt x="230" y="99"/>
                    <a:pt x="230" y="99"/>
                    <a:pt x="230" y="99"/>
                  </a:cubicBezTo>
                  <a:cubicBezTo>
                    <a:pt x="236" y="109"/>
                    <a:pt x="241" y="120"/>
                    <a:pt x="243" y="132"/>
                  </a:cubicBezTo>
                  <a:cubicBezTo>
                    <a:pt x="243" y="133"/>
                    <a:pt x="243" y="133"/>
                    <a:pt x="243" y="133"/>
                  </a:cubicBezTo>
                  <a:lnTo>
                    <a:pt x="242" y="134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67" name="Group 66"/>
          <p:cNvGrpSpPr/>
          <p:nvPr/>
        </p:nvGrpSpPr>
        <p:grpSpPr>
          <a:xfrm>
            <a:off x="13143894" y="6553005"/>
            <a:ext cx="4789664" cy="1538883"/>
            <a:chOff x="14190224" y="3062525"/>
            <a:chExt cx="4789664" cy="1538883"/>
          </a:xfrm>
        </p:grpSpPr>
        <p:grpSp>
          <p:nvGrpSpPr>
            <p:cNvPr id="68" name="Group 67"/>
            <p:cNvGrpSpPr/>
            <p:nvPr/>
          </p:nvGrpSpPr>
          <p:grpSpPr>
            <a:xfrm>
              <a:off x="15095276" y="3062525"/>
              <a:ext cx="3884612" cy="1538883"/>
              <a:chOff x="3894839" y="10606073"/>
              <a:chExt cx="3884612" cy="1538883"/>
            </a:xfrm>
          </p:grpSpPr>
          <p:sp>
            <p:nvSpPr>
              <p:cNvPr id="70" name="TextBox 69"/>
              <p:cNvSpPr txBox="1"/>
              <p:nvPr/>
            </p:nvSpPr>
            <p:spPr>
              <a:xfrm>
                <a:off x="3894839" y="10606073"/>
                <a:ext cx="3884612" cy="52322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fa-IR" sz="2800" b="1" dirty="0">
                    <a:solidFill>
                      <a:schemeClr val="accent1">
                        <a:lumMod val="50000"/>
                      </a:schemeClr>
                    </a:solidFill>
                    <a:effectLst>
                      <a:glow>
                        <a:srgbClr val="FF3399">
                          <a:alpha val="24000"/>
                        </a:srgbClr>
                      </a:glow>
                    </a:effectLst>
                    <a:latin typeface="Shabnam" panose="020B0603030804020204" pitchFamily="34" charset="-78"/>
                    <a:cs typeface="Shabnam" panose="020B0603030804020204" pitchFamily="34" charset="-78"/>
                  </a:rPr>
                  <a:t>تیتر عنوان را بنویسید</a:t>
                </a:r>
                <a:endParaRPr lang="en-US" sz="2800" b="1" dirty="0">
                  <a:solidFill>
                    <a:schemeClr val="accent1">
                      <a:lumMod val="50000"/>
                    </a:schemeClr>
                  </a:solidFill>
                  <a:effectLst>
                    <a:glow>
                      <a:srgbClr val="FF3399">
                        <a:alpha val="24000"/>
                      </a:srgbClr>
                    </a:glow>
                  </a:effectLst>
                  <a:latin typeface="Shabnam" panose="020B0603030804020204" pitchFamily="34" charset="-78"/>
                  <a:cs typeface="Shabnam" panose="020B0603030804020204" pitchFamily="34" charset="-78"/>
                </a:endParaRPr>
              </a:p>
            </p:txBody>
          </p:sp>
          <p:sp>
            <p:nvSpPr>
              <p:cNvPr id="71" name="TextBox 70"/>
              <p:cNvSpPr txBox="1"/>
              <p:nvPr/>
            </p:nvSpPr>
            <p:spPr>
              <a:xfrm>
                <a:off x="3894839" y="11129293"/>
                <a:ext cx="3647383" cy="101566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 rtl="1">
                  <a:lnSpc>
                    <a:spcPct val="150000"/>
                  </a:lnSpc>
                </a:pPr>
                <a:r>
                  <a:rPr lang="fa-IR" sz="2000" dirty="0">
                    <a:solidFill>
                      <a:srgbClr val="16191F"/>
                    </a:solidFill>
                    <a:latin typeface="Vazir" panose="020B0603030804020204" pitchFamily="34" charset="-78"/>
                    <a:cs typeface="Vazir" panose="020B0603030804020204" pitchFamily="34" charset="-78"/>
                  </a:rPr>
                  <a:t>فروشگاه مینارو ارائه دهنده انواع فایل های کاربردی</a:t>
                </a:r>
                <a:endParaRPr lang="en-US" sz="1800" b="1" dirty="0">
                  <a:solidFill>
                    <a:schemeClr val="bg1">
                      <a:lumMod val="65000"/>
                    </a:schemeClr>
                  </a:solidFill>
                  <a:effectLst>
                    <a:glow>
                      <a:srgbClr val="FF3399">
                        <a:alpha val="24000"/>
                      </a:srgbClr>
                    </a:glow>
                  </a:effectLst>
                  <a:latin typeface="Lato" panose="020F0502020204030203" pitchFamily="34" charset="0"/>
                </a:endParaRPr>
              </a:p>
            </p:txBody>
          </p:sp>
        </p:grpSp>
        <p:sp>
          <p:nvSpPr>
            <p:cNvPr id="69" name="Freeform 68"/>
            <p:cNvSpPr>
              <a:spLocks noEditPoints="1"/>
            </p:cNvSpPr>
            <p:nvPr/>
          </p:nvSpPr>
          <p:spPr bwMode="auto">
            <a:xfrm>
              <a:off x="14190224" y="3119675"/>
              <a:ext cx="702444" cy="701581"/>
            </a:xfrm>
            <a:custGeom>
              <a:avLst/>
              <a:gdLst>
                <a:gd name="T0" fmla="*/ 286 w 302"/>
                <a:gd name="T1" fmla="*/ 129 h 302"/>
                <a:gd name="T2" fmla="*/ 282 w 302"/>
                <a:gd name="T3" fmla="*/ 112 h 302"/>
                <a:gd name="T4" fmla="*/ 285 w 302"/>
                <a:gd name="T5" fmla="*/ 82 h 302"/>
                <a:gd name="T6" fmla="*/ 264 w 302"/>
                <a:gd name="T7" fmla="*/ 72 h 302"/>
                <a:gd name="T8" fmla="*/ 252 w 302"/>
                <a:gd name="T9" fmla="*/ 58 h 302"/>
                <a:gd name="T10" fmla="*/ 236 w 302"/>
                <a:gd name="T11" fmla="*/ 34 h 302"/>
                <a:gd name="T12" fmla="*/ 219 w 302"/>
                <a:gd name="T13" fmla="*/ 23 h 302"/>
                <a:gd name="T14" fmla="*/ 191 w 302"/>
                <a:gd name="T15" fmla="*/ 20 h 302"/>
                <a:gd name="T16" fmla="*/ 173 w 302"/>
                <a:gd name="T17" fmla="*/ 15 h 302"/>
                <a:gd name="T18" fmla="*/ 155 w 302"/>
                <a:gd name="T19" fmla="*/ 0 h 302"/>
                <a:gd name="T20" fmla="*/ 141 w 302"/>
                <a:gd name="T21" fmla="*/ 14 h 302"/>
                <a:gd name="T22" fmla="*/ 113 w 302"/>
                <a:gd name="T23" fmla="*/ 12 h 302"/>
                <a:gd name="T24" fmla="*/ 94 w 302"/>
                <a:gd name="T25" fmla="*/ 18 h 302"/>
                <a:gd name="T26" fmla="*/ 73 w 302"/>
                <a:gd name="T27" fmla="*/ 38 h 302"/>
                <a:gd name="T28" fmla="*/ 59 w 302"/>
                <a:gd name="T29" fmla="*/ 49 h 302"/>
                <a:gd name="T30" fmla="*/ 35 w 302"/>
                <a:gd name="T31" fmla="*/ 54 h 302"/>
                <a:gd name="T32" fmla="*/ 32 w 302"/>
                <a:gd name="T33" fmla="*/ 84 h 302"/>
                <a:gd name="T34" fmla="*/ 24 w 302"/>
                <a:gd name="T35" fmla="*/ 99 h 302"/>
                <a:gd name="T36" fmla="*/ 3 w 302"/>
                <a:gd name="T37" fmla="*/ 121 h 302"/>
                <a:gd name="T38" fmla="*/ 14 w 302"/>
                <a:gd name="T39" fmla="*/ 142 h 302"/>
                <a:gd name="T40" fmla="*/ 7 w 302"/>
                <a:gd name="T41" fmla="*/ 157 h 302"/>
                <a:gd name="T42" fmla="*/ 9 w 302"/>
                <a:gd name="T43" fmla="*/ 177 h 302"/>
                <a:gd name="T44" fmla="*/ 24 w 302"/>
                <a:gd name="T45" fmla="*/ 201 h 302"/>
                <a:gd name="T46" fmla="*/ 31 w 302"/>
                <a:gd name="T47" fmla="*/ 218 h 302"/>
                <a:gd name="T48" fmla="*/ 30 w 302"/>
                <a:gd name="T49" fmla="*/ 242 h 302"/>
                <a:gd name="T50" fmla="*/ 59 w 302"/>
                <a:gd name="T51" fmla="*/ 252 h 302"/>
                <a:gd name="T52" fmla="*/ 73 w 302"/>
                <a:gd name="T53" fmla="*/ 263 h 302"/>
                <a:gd name="T54" fmla="*/ 89 w 302"/>
                <a:gd name="T55" fmla="*/ 289 h 302"/>
                <a:gd name="T56" fmla="*/ 112 w 302"/>
                <a:gd name="T57" fmla="*/ 283 h 302"/>
                <a:gd name="T58" fmla="*/ 130 w 302"/>
                <a:gd name="T59" fmla="*/ 286 h 302"/>
                <a:gd name="T60" fmla="*/ 155 w 302"/>
                <a:gd name="T61" fmla="*/ 302 h 302"/>
                <a:gd name="T62" fmla="*/ 173 w 302"/>
                <a:gd name="T63" fmla="*/ 286 h 302"/>
                <a:gd name="T64" fmla="*/ 190 w 302"/>
                <a:gd name="T65" fmla="*/ 282 h 302"/>
                <a:gd name="T66" fmla="*/ 220 w 302"/>
                <a:gd name="T67" fmla="*/ 285 h 302"/>
                <a:gd name="T68" fmla="*/ 230 w 302"/>
                <a:gd name="T69" fmla="*/ 263 h 302"/>
                <a:gd name="T70" fmla="*/ 243 w 302"/>
                <a:gd name="T71" fmla="*/ 251 h 302"/>
                <a:gd name="T72" fmla="*/ 268 w 302"/>
                <a:gd name="T73" fmla="*/ 236 h 302"/>
                <a:gd name="T74" fmla="*/ 278 w 302"/>
                <a:gd name="T75" fmla="*/ 219 h 302"/>
                <a:gd name="T76" fmla="*/ 282 w 302"/>
                <a:gd name="T77" fmla="*/ 190 h 302"/>
                <a:gd name="T78" fmla="*/ 287 w 302"/>
                <a:gd name="T79" fmla="*/ 173 h 302"/>
                <a:gd name="T80" fmla="*/ 302 w 302"/>
                <a:gd name="T81" fmla="*/ 155 h 302"/>
                <a:gd name="T82" fmla="*/ 170 w 302"/>
                <a:gd name="T83" fmla="*/ 59 h 302"/>
                <a:gd name="T84" fmla="*/ 160 w 302"/>
                <a:gd name="T85" fmla="*/ 111 h 302"/>
                <a:gd name="T86" fmla="*/ 143 w 302"/>
                <a:gd name="T87" fmla="*/ 110 h 302"/>
                <a:gd name="T88" fmla="*/ 98 w 302"/>
                <a:gd name="T89" fmla="*/ 73 h 302"/>
                <a:gd name="T90" fmla="*/ 117 w 302"/>
                <a:gd name="T91" fmla="*/ 128 h 302"/>
                <a:gd name="T92" fmla="*/ 59 w 302"/>
                <a:gd name="T93" fmla="*/ 132 h 302"/>
                <a:gd name="T94" fmla="*/ 110 w 302"/>
                <a:gd name="T95" fmla="*/ 159 h 302"/>
                <a:gd name="T96" fmla="*/ 143 w 302"/>
                <a:gd name="T97" fmla="*/ 191 h 302"/>
                <a:gd name="T98" fmla="*/ 128 w 302"/>
                <a:gd name="T99" fmla="*/ 185 h 302"/>
                <a:gd name="T100" fmla="*/ 130 w 302"/>
                <a:gd name="T101" fmla="*/ 171 h 302"/>
                <a:gd name="T102" fmla="*/ 203 w 302"/>
                <a:gd name="T103" fmla="*/ 229 h 302"/>
                <a:gd name="T104" fmla="*/ 172 w 302"/>
                <a:gd name="T105" fmla="*/ 185 h 302"/>
                <a:gd name="T106" fmla="*/ 229 w 302"/>
                <a:gd name="T107" fmla="*/ 203 h 302"/>
                <a:gd name="T108" fmla="*/ 191 w 302"/>
                <a:gd name="T109" fmla="*/ 159 h 302"/>
                <a:gd name="T110" fmla="*/ 191 w 302"/>
                <a:gd name="T111" fmla="*/ 143 h 302"/>
                <a:gd name="T112" fmla="*/ 230 w 302"/>
                <a:gd name="T113" fmla="*/ 99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02" h="302">
                  <a:moveTo>
                    <a:pt x="302" y="147"/>
                  </a:moveTo>
                  <a:cubicBezTo>
                    <a:pt x="300" y="146"/>
                    <a:pt x="297" y="145"/>
                    <a:pt x="295" y="145"/>
                  </a:cubicBezTo>
                  <a:cubicBezTo>
                    <a:pt x="293" y="144"/>
                    <a:pt x="290" y="143"/>
                    <a:pt x="288" y="142"/>
                  </a:cubicBezTo>
                  <a:cubicBezTo>
                    <a:pt x="287" y="142"/>
                    <a:pt x="287" y="142"/>
                    <a:pt x="287" y="142"/>
                  </a:cubicBezTo>
                  <a:cubicBezTo>
                    <a:pt x="287" y="141"/>
                    <a:pt x="287" y="141"/>
                    <a:pt x="287" y="141"/>
                  </a:cubicBezTo>
                  <a:cubicBezTo>
                    <a:pt x="287" y="137"/>
                    <a:pt x="287" y="133"/>
                    <a:pt x="286" y="130"/>
                  </a:cubicBezTo>
                  <a:cubicBezTo>
                    <a:pt x="286" y="129"/>
                    <a:pt x="286" y="129"/>
                    <a:pt x="286" y="129"/>
                  </a:cubicBezTo>
                  <a:cubicBezTo>
                    <a:pt x="287" y="128"/>
                    <a:pt x="287" y="128"/>
                    <a:pt x="287" y="128"/>
                  </a:cubicBezTo>
                  <a:cubicBezTo>
                    <a:pt x="289" y="127"/>
                    <a:pt x="291" y="126"/>
                    <a:pt x="293" y="125"/>
                  </a:cubicBezTo>
                  <a:cubicBezTo>
                    <a:pt x="295" y="123"/>
                    <a:pt x="297" y="122"/>
                    <a:pt x="299" y="121"/>
                  </a:cubicBezTo>
                  <a:cubicBezTo>
                    <a:pt x="299" y="118"/>
                    <a:pt x="298" y="116"/>
                    <a:pt x="297" y="113"/>
                  </a:cubicBezTo>
                  <a:cubicBezTo>
                    <a:pt x="295" y="113"/>
                    <a:pt x="293" y="113"/>
                    <a:pt x="290" y="113"/>
                  </a:cubicBezTo>
                  <a:cubicBezTo>
                    <a:pt x="288" y="112"/>
                    <a:pt x="285" y="112"/>
                    <a:pt x="283" y="112"/>
                  </a:cubicBezTo>
                  <a:cubicBezTo>
                    <a:pt x="282" y="112"/>
                    <a:pt x="282" y="112"/>
                    <a:pt x="282" y="112"/>
                  </a:cubicBezTo>
                  <a:cubicBezTo>
                    <a:pt x="282" y="111"/>
                    <a:pt x="282" y="111"/>
                    <a:pt x="282" y="111"/>
                  </a:cubicBezTo>
                  <a:cubicBezTo>
                    <a:pt x="281" y="108"/>
                    <a:pt x="279" y="104"/>
                    <a:pt x="278" y="100"/>
                  </a:cubicBezTo>
                  <a:cubicBezTo>
                    <a:pt x="278" y="99"/>
                    <a:pt x="278" y="99"/>
                    <a:pt x="278" y="99"/>
                  </a:cubicBezTo>
                  <a:cubicBezTo>
                    <a:pt x="278" y="99"/>
                    <a:pt x="278" y="99"/>
                    <a:pt x="278" y="99"/>
                  </a:cubicBezTo>
                  <a:cubicBezTo>
                    <a:pt x="280" y="97"/>
                    <a:pt x="282" y="95"/>
                    <a:pt x="284" y="94"/>
                  </a:cubicBezTo>
                  <a:cubicBezTo>
                    <a:pt x="285" y="92"/>
                    <a:pt x="287" y="90"/>
                    <a:pt x="289" y="89"/>
                  </a:cubicBezTo>
                  <a:cubicBezTo>
                    <a:pt x="288" y="86"/>
                    <a:pt x="286" y="84"/>
                    <a:pt x="285" y="82"/>
                  </a:cubicBezTo>
                  <a:cubicBezTo>
                    <a:pt x="283" y="82"/>
                    <a:pt x="281" y="82"/>
                    <a:pt x="278" y="83"/>
                  </a:cubicBezTo>
                  <a:cubicBezTo>
                    <a:pt x="276" y="83"/>
                    <a:pt x="273" y="83"/>
                    <a:pt x="271" y="84"/>
                  </a:cubicBezTo>
                  <a:cubicBezTo>
                    <a:pt x="270" y="84"/>
                    <a:pt x="270" y="84"/>
                    <a:pt x="270" y="84"/>
                  </a:cubicBezTo>
                  <a:cubicBezTo>
                    <a:pt x="270" y="83"/>
                    <a:pt x="270" y="83"/>
                    <a:pt x="270" y="83"/>
                  </a:cubicBezTo>
                  <a:cubicBezTo>
                    <a:pt x="268" y="80"/>
                    <a:pt x="266" y="76"/>
                    <a:pt x="264" y="73"/>
                  </a:cubicBezTo>
                  <a:cubicBezTo>
                    <a:pt x="263" y="72"/>
                    <a:pt x="263" y="72"/>
                    <a:pt x="263" y="72"/>
                  </a:cubicBezTo>
                  <a:cubicBezTo>
                    <a:pt x="264" y="72"/>
                    <a:pt x="264" y="72"/>
                    <a:pt x="264" y="72"/>
                  </a:cubicBezTo>
                  <a:cubicBezTo>
                    <a:pt x="265" y="70"/>
                    <a:pt x="266" y="68"/>
                    <a:pt x="268" y="66"/>
                  </a:cubicBezTo>
                  <a:cubicBezTo>
                    <a:pt x="269" y="64"/>
                    <a:pt x="270" y="62"/>
                    <a:pt x="271" y="60"/>
                  </a:cubicBezTo>
                  <a:cubicBezTo>
                    <a:pt x="270" y="58"/>
                    <a:pt x="268" y="56"/>
                    <a:pt x="267" y="54"/>
                  </a:cubicBezTo>
                  <a:cubicBezTo>
                    <a:pt x="264" y="54"/>
                    <a:pt x="262" y="55"/>
                    <a:pt x="260" y="56"/>
                  </a:cubicBezTo>
                  <a:cubicBezTo>
                    <a:pt x="258" y="57"/>
                    <a:pt x="255" y="58"/>
                    <a:pt x="253" y="59"/>
                  </a:cubicBezTo>
                  <a:cubicBezTo>
                    <a:pt x="252" y="59"/>
                    <a:pt x="252" y="59"/>
                    <a:pt x="252" y="59"/>
                  </a:cubicBezTo>
                  <a:cubicBezTo>
                    <a:pt x="252" y="58"/>
                    <a:pt x="252" y="58"/>
                    <a:pt x="252" y="58"/>
                  </a:cubicBezTo>
                  <a:cubicBezTo>
                    <a:pt x="249" y="55"/>
                    <a:pt x="246" y="53"/>
                    <a:pt x="243" y="50"/>
                  </a:cubicBezTo>
                  <a:cubicBezTo>
                    <a:pt x="243" y="49"/>
                    <a:pt x="243" y="49"/>
                    <a:pt x="243" y="49"/>
                  </a:cubicBezTo>
                  <a:cubicBezTo>
                    <a:pt x="243" y="49"/>
                    <a:pt x="243" y="49"/>
                    <a:pt x="243" y="49"/>
                  </a:cubicBezTo>
                  <a:cubicBezTo>
                    <a:pt x="244" y="47"/>
                    <a:pt x="245" y="44"/>
                    <a:pt x="246" y="42"/>
                  </a:cubicBezTo>
                  <a:cubicBezTo>
                    <a:pt x="247" y="40"/>
                    <a:pt x="247" y="37"/>
                    <a:pt x="248" y="35"/>
                  </a:cubicBezTo>
                  <a:cubicBezTo>
                    <a:pt x="246" y="33"/>
                    <a:pt x="244" y="32"/>
                    <a:pt x="242" y="30"/>
                  </a:cubicBezTo>
                  <a:cubicBezTo>
                    <a:pt x="240" y="31"/>
                    <a:pt x="238" y="33"/>
                    <a:pt x="236" y="34"/>
                  </a:cubicBezTo>
                  <a:cubicBezTo>
                    <a:pt x="234" y="36"/>
                    <a:pt x="232" y="37"/>
                    <a:pt x="230" y="38"/>
                  </a:cubicBezTo>
                  <a:cubicBezTo>
                    <a:pt x="229" y="39"/>
                    <a:pt x="229" y="39"/>
                    <a:pt x="229" y="39"/>
                  </a:cubicBezTo>
                  <a:cubicBezTo>
                    <a:pt x="228" y="38"/>
                    <a:pt x="228" y="38"/>
                    <a:pt x="228" y="38"/>
                  </a:cubicBezTo>
                  <a:cubicBezTo>
                    <a:pt x="225" y="36"/>
                    <a:pt x="222" y="34"/>
                    <a:pt x="219" y="32"/>
                  </a:cubicBezTo>
                  <a:cubicBezTo>
                    <a:pt x="218" y="32"/>
                    <a:pt x="218" y="32"/>
                    <a:pt x="218" y="32"/>
                  </a:cubicBezTo>
                  <a:cubicBezTo>
                    <a:pt x="218" y="31"/>
                    <a:pt x="218" y="31"/>
                    <a:pt x="218" y="31"/>
                  </a:cubicBezTo>
                  <a:cubicBezTo>
                    <a:pt x="218" y="28"/>
                    <a:pt x="219" y="26"/>
                    <a:pt x="219" y="23"/>
                  </a:cubicBezTo>
                  <a:cubicBezTo>
                    <a:pt x="219" y="21"/>
                    <a:pt x="220" y="19"/>
                    <a:pt x="220" y="16"/>
                  </a:cubicBezTo>
                  <a:cubicBezTo>
                    <a:pt x="218" y="15"/>
                    <a:pt x="215" y="14"/>
                    <a:pt x="213" y="13"/>
                  </a:cubicBezTo>
                  <a:cubicBezTo>
                    <a:pt x="211" y="15"/>
                    <a:pt x="210" y="16"/>
                    <a:pt x="208" y="18"/>
                  </a:cubicBezTo>
                  <a:cubicBezTo>
                    <a:pt x="206" y="20"/>
                    <a:pt x="205" y="22"/>
                    <a:pt x="203" y="23"/>
                  </a:cubicBezTo>
                  <a:cubicBezTo>
                    <a:pt x="202" y="24"/>
                    <a:pt x="202" y="24"/>
                    <a:pt x="202" y="24"/>
                  </a:cubicBezTo>
                  <a:cubicBezTo>
                    <a:pt x="202" y="24"/>
                    <a:pt x="202" y="24"/>
                    <a:pt x="202" y="24"/>
                  </a:cubicBezTo>
                  <a:cubicBezTo>
                    <a:pt x="198" y="22"/>
                    <a:pt x="194" y="21"/>
                    <a:pt x="191" y="20"/>
                  </a:cubicBezTo>
                  <a:cubicBezTo>
                    <a:pt x="190" y="20"/>
                    <a:pt x="190" y="20"/>
                    <a:pt x="190" y="20"/>
                  </a:cubicBezTo>
                  <a:cubicBezTo>
                    <a:pt x="190" y="19"/>
                    <a:pt x="190" y="19"/>
                    <a:pt x="190" y="19"/>
                  </a:cubicBezTo>
                  <a:cubicBezTo>
                    <a:pt x="189" y="17"/>
                    <a:pt x="189" y="14"/>
                    <a:pt x="189" y="12"/>
                  </a:cubicBezTo>
                  <a:cubicBezTo>
                    <a:pt x="189" y="9"/>
                    <a:pt x="189" y="7"/>
                    <a:pt x="188" y="4"/>
                  </a:cubicBezTo>
                  <a:cubicBezTo>
                    <a:pt x="186" y="4"/>
                    <a:pt x="183" y="3"/>
                    <a:pt x="181" y="3"/>
                  </a:cubicBezTo>
                  <a:cubicBezTo>
                    <a:pt x="180" y="4"/>
                    <a:pt x="178" y="7"/>
                    <a:pt x="177" y="9"/>
                  </a:cubicBezTo>
                  <a:cubicBezTo>
                    <a:pt x="176" y="11"/>
                    <a:pt x="175" y="13"/>
                    <a:pt x="173" y="15"/>
                  </a:cubicBezTo>
                  <a:cubicBezTo>
                    <a:pt x="173" y="16"/>
                    <a:pt x="173" y="16"/>
                    <a:pt x="173" y="16"/>
                  </a:cubicBezTo>
                  <a:cubicBezTo>
                    <a:pt x="172" y="16"/>
                    <a:pt x="172" y="16"/>
                    <a:pt x="172" y="16"/>
                  </a:cubicBezTo>
                  <a:cubicBezTo>
                    <a:pt x="168" y="15"/>
                    <a:pt x="165" y="15"/>
                    <a:pt x="161" y="14"/>
                  </a:cubicBezTo>
                  <a:cubicBezTo>
                    <a:pt x="160" y="14"/>
                    <a:pt x="160" y="14"/>
                    <a:pt x="160" y="14"/>
                  </a:cubicBezTo>
                  <a:cubicBezTo>
                    <a:pt x="159" y="14"/>
                    <a:pt x="159" y="14"/>
                    <a:pt x="159" y="14"/>
                  </a:cubicBezTo>
                  <a:cubicBezTo>
                    <a:pt x="159" y="11"/>
                    <a:pt x="158" y="9"/>
                    <a:pt x="157" y="7"/>
                  </a:cubicBezTo>
                  <a:cubicBezTo>
                    <a:pt x="156" y="4"/>
                    <a:pt x="156" y="2"/>
                    <a:pt x="155" y="0"/>
                  </a:cubicBezTo>
                  <a:cubicBezTo>
                    <a:pt x="155" y="0"/>
                    <a:pt x="155" y="0"/>
                    <a:pt x="155" y="0"/>
                  </a:cubicBezTo>
                  <a:cubicBezTo>
                    <a:pt x="152" y="0"/>
                    <a:pt x="150" y="0"/>
                    <a:pt x="147" y="0"/>
                  </a:cubicBezTo>
                  <a:cubicBezTo>
                    <a:pt x="147" y="0"/>
                    <a:pt x="147" y="0"/>
                    <a:pt x="147" y="0"/>
                  </a:cubicBezTo>
                  <a:cubicBezTo>
                    <a:pt x="146" y="2"/>
                    <a:pt x="145" y="4"/>
                    <a:pt x="145" y="7"/>
                  </a:cubicBezTo>
                  <a:cubicBezTo>
                    <a:pt x="144" y="9"/>
                    <a:pt x="143" y="11"/>
                    <a:pt x="142" y="14"/>
                  </a:cubicBezTo>
                  <a:cubicBezTo>
                    <a:pt x="142" y="14"/>
                    <a:pt x="142" y="14"/>
                    <a:pt x="142" y="14"/>
                  </a:cubicBezTo>
                  <a:cubicBezTo>
                    <a:pt x="141" y="14"/>
                    <a:pt x="141" y="14"/>
                    <a:pt x="141" y="14"/>
                  </a:cubicBezTo>
                  <a:cubicBezTo>
                    <a:pt x="137" y="15"/>
                    <a:pt x="133" y="15"/>
                    <a:pt x="130" y="16"/>
                  </a:cubicBezTo>
                  <a:cubicBezTo>
                    <a:pt x="129" y="16"/>
                    <a:pt x="129" y="16"/>
                    <a:pt x="129" y="16"/>
                  </a:cubicBezTo>
                  <a:cubicBezTo>
                    <a:pt x="129" y="15"/>
                    <a:pt x="129" y="15"/>
                    <a:pt x="129" y="15"/>
                  </a:cubicBezTo>
                  <a:cubicBezTo>
                    <a:pt x="127" y="13"/>
                    <a:pt x="126" y="11"/>
                    <a:pt x="125" y="9"/>
                  </a:cubicBezTo>
                  <a:cubicBezTo>
                    <a:pt x="123" y="7"/>
                    <a:pt x="122" y="4"/>
                    <a:pt x="121" y="3"/>
                  </a:cubicBezTo>
                  <a:cubicBezTo>
                    <a:pt x="118" y="3"/>
                    <a:pt x="116" y="4"/>
                    <a:pt x="113" y="4"/>
                  </a:cubicBezTo>
                  <a:cubicBezTo>
                    <a:pt x="113" y="7"/>
                    <a:pt x="113" y="9"/>
                    <a:pt x="113" y="12"/>
                  </a:cubicBezTo>
                  <a:cubicBezTo>
                    <a:pt x="113" y="14"/>
                    <a:pt x="112" y="17"/>
                    <a:pt x="112" y="19"/>
                  </a:cubicBezTo>
                  <a:cubicBezTo>
                    <a:pt x="112" y="20"/>
                    <a:pt x="112" y="20"/>
                    <a:pt x="112" y="20"/>
                  </a:cubicBezTo>
                  <a:cubicBezTo>
                    <a:pt x="111" y="20"/>
                    <a:pt x="111" y="20"/>
                    <a:pt x="111" y="20"/>
                  </a:cubicBezTo>
                  <a:cubicBezTo>
                    <a:pt x="108" y="21"/>
                    <a:pt x="104" y="22"/>
                    <a:pt x="100" y="24"/>
                  </a:cubicBezTo>
                  <a:cubicBezTo>
                    <a:pt x="100" y="24"/>
                    <a:pt x="100" y="24"/>
                    <a:pt x="100" y="24"/>
                  </a:cubicBezTo>
                  <a:cubicBezTo>
                    <a:pt x="99" y="23"/>
                    <a:pt x="99" y="23"/>
                    <a:pt x="99" y="23"/>
                  </a:cubicBezTo>
                  <a:cubicBezTo>
                    <a:pt x="97" y="22"/>
                    <a:pt x="96" y="20"/>
                    <a:pt x="94" y="18"/>
                  </a:cubicBezTo>
                  <a:cubicBezTo>
                    <a:pt x="92" y="16"/>
                    <a:pt x="90" y="15"/>
                    <a:pt x="89" y="13"/>
                  </a:cubicBezTo>
                  <a:cubicBezTo>
                    <a:pt x="86" y="14"/>
                    <a:pt x="84" y="15"/>
                    <a:pt x="82" y="16"/>
                  </a:cubicBezTo>
                  <a:cubicBezTo>
                    <a:pt x="82" y="19"/>
                    <a:pt x="82" y="21"/>
                    <a:pt x="83" y="23"/>
                  </a:cubicBezTo>
                  <a:cubicBezTo>
                    <a:pt x="83" y="26"/>
                    <a:pt x="83" y="28"/>
                    <a:pt x="84" y="31"/>
                  </a:cubicBezTo>
                  <a:cubicBezTo>
                    <a:pt x="84" y="32"/>
                    <a:pt x="84" y="32"/>
                    <a:pt x="84" y="32"/>
                  </a:cubicBezTo>
                  <a:cubicBezTo>
                    <a:pt x="83" y="32"/>
                    <a:pt x="83" y="32"/>
                    <a:pt x="83" y="32"/>
                  </a:cubicBezTo>
                  <a:cubicBezTo>
                    <a:pt x="80" y="34"/>
                    <a:pt x="76" y="36"/>
                    <a:pt x="73" y="38"/>
                  </a:cubicBezTo>
                  <a:cubicBezTo>
                    <a:pt x="73" y="39"/>
                    <a:pt x="73" y="39"/>
                    <a:pt x="73" y="39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0" y="37"/>
                    <a:pt x="68" y="36"/>
                    <a:pt x="66" y="34"/>
                  </a:cubicBezTo>
                  <a:cubicBezTo>
                    <a:pt x="64" y="33"/>
                    <a:pt x="62" y="31"/>
                    <a:pt x="60" y="30"/>
                  </a:cubicBezTo>
                  <a:cubicBezTo>
                    <a:pt x="58" y="32"/>
                    <a:pt x="56" y="33"/>
                    <a:pt x="54" y="35"/>
                  </a:cubicBezTo>
                  <a:cubicBezTo>
                    <a:pt x="54" y="37"/>
                    <a:pt x="55" y="40"/>
                    <a:pt x="56" y="42"/>
                  </a:cubicBezTo>
                  <a:cubicBezTo>
                    <a:pt x="57" y="44"/>
                    <a:pt x="58" y="47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8" y="50"/>
                    <a:pt x="58" y="50"/>
                    <a:pt x="58" y="50"/>
                  </a:cubicBezTo>
                  <a:cubicBezTo>
                    <a:pt x="56" y="53"/>
                    <a:pt x="53" y="55"/>
                    <a:pt x="50" y="58"/>
                  </a:cubicBezTo>
                  <a:cubicBezTo>
                    <a:pt x="50" y="59"/>
                    <a:pt x="50" y="59"/>
                    <a:pt x="50" y="59"/>
                  </a:cubicBezTo>
                  <a:cubicBezTo>
                    <a:pt x="49" y="59"/>
                    <a:pt x="49" y="59"/>
                    <a:pt x="49" y="59"/>
                  </a:cubicBezTo>
                  <a:cubicBezTo>
                    <a:pt x="47" y="58"/>
                    <a:pt x="44" y="57"/>
                    <a:pt x="42" y="56"/>
                  </a:cubicBezTo>
                  <a:cubicBezTo>
                    <a:pt x="40" y="55"/>
                    <a:pt x="37" y="54"/>
                    <a:pt x="35" y="54"/>
                  </a:cubicBezTo>
                  <a:cubicBezTo>
                    <a:pt x="33" y="56"/>
                    <a:pt x="32" y="58"/>
                    <a:pt x="30" y="60"/>
                  </a:cubicBezTo>
                  <a:cubicBezTo>
                    <a:pt x="32" y="62"/>
                    <a:pt x="33" y="64"/>
                    <a:pt x="34" y="66"/>
                  </a:cubicBezTo>
                  <a:cubicBezTo>
                    <a:pt x="36" y="68"/>
                    <a:pt x="37" y="70"/>
                    <a:pt x="38" y="72"/>
                  </a:cubicBezTo>
                  <a:cubicBezTo>
                    <a:pt x="39" y="72"/>
                    <a:pt x="39" y="72"/>
                    <a:pt x="39" y="72"/>
                  </a:cubicBezTo>
                  <a:cubicBezTo>
                    <a:pt x="38" y="73"/>
                    <a:pt x="38" y="73"/>
                    <a:pt x="38" y="73"/>
                  </a:cubicBezTo>
                  <a:cubicBezTo>
                    <a:pt x="36" y="76"/>
                    <a:pt x="34" y="80"/>
                    <a:pt x="32" y="83"/>
                  </a:cubicBezTo>
                  <a:cubicBezTo>
                    <a:pt x="32" y="84"/>
                    <a:pt x="32" y="84"/>
                    <a:pt x="32" y="84"/>
                  </a:cubicBezTo>
                  <a:cubicBezTo>
                    <a:pt x="31" y="84"/>
                    <a:pt x="31" y="84"/>
                    <a:pt x="31" y="84"/>
                  </a:cubicBezTo>
                  <a:cubicBezTo>
                    <a:pt x="29" y="83"/>
                    <a:pt x="26" y="83"/>
                    <a:pt x="24" y="83"/>
                  </a:cubicBezTo>
                  <a:cubicBezTo>
                    <a:pt x="21" y="82"/>
                    <a:pt x="19" y="82"/>
                    <a:pt x="17" y="82"/>
                  </a:cubicBezTo>
                  <a:cubicBezTo>
                    <a:pt x="15" y="84"/>
                    <a:pt x="14" y="86"/>
                    <a:pt x="13" y="89"/>
                  </a:cubicBezTo>
                  <a:cubicBezTo>
                    <a:pt x="15" y="90"/>
                    <a:pt x="16" y="92"/>
                    <a:pt x="18" y="94"/>
                  </a:cubicBezTo>
                  <a:cubicBezTo>
                    <a:pt x="20" y="95"/>
                    <a:pt x="22" y="97"/>
                    <a:pt x="24" y="99"/>
                  </a:cubicBezTo>
                  <a:cubicBezTo>
                    <a:pt x="24" y="99"/>
                    <a:pt x="24" y="99"/>
                    <a:pt x="24" y="99"/>
                  </a:cubicBezTo>
                  <a:cubicBezTo>
                    <a:pt x="24" y="100"/>
                    <a:pt x="24" y="100"/>
                    <a:pt x="24" y="100"/>
                  </a:cubicBezTo>
                  <a:cubicBezTo>
                    <a:pt x="22" y="104"/>
                    <a:pt x="21" y="108"/>
                    <a:pt x="20" y="111"/>
                  </a:cubicBezTo>
                  <a:cubicBezTo>
                    <a:pt x="20" y="112"/>
                    <a:pt x="20" y="112"/>
                    <a:pt x="20" y="112"/>
                  </a:cubicBezTo>
                  <a:cubicBezTo>
                    <a:pt x="19" y="112"/>
                    <a:pt x="19" y="112"/>
                    <a:pt x="19" y="112"/>
                  </a:cubicBezTo>
                  <a:cubicBezTo>
                    <a:pt x="17" y="112"/>
                    <a:pt x="14" y="112"/>
                    <a:pt x="12" y="113"/>
                  </a:cubicBezTo>
                  <a:cubicBezTo>
                    <a:pt x="9" y="113"/>
                    <a:pt x="7" y="113"/>
                    <a:pt x="4" y="113"/>
                  </a:cubicBezTo>
                  <a:cubicBezTo>
                    <a:pt x="4" y="116"/>
                    <a:pt x="3" y="118"/>
                    <a:pt x="3" y="121"/>
                  </a:cubicBezTo>
                  <a:cubicBezTo>
                    <a:pt x="5" y="122"/>
                    <a:pt x="7" y="123"/>
                    <a:pt x="9" y="125"/>
                  </a:cubicBezTo>
                  <a:cubicBezTo>
                    <a:pt x="11" y="126"/>
                    <a:pt x="13" y="127"/>
                    <a:pt x="15" y="128"/>
                  </a:cubicBezTo>
                  <a:cubicBezTo>
                    <a:pt x="16" y="129"/>
                    <a:pt x="16" y="129"/>
                    <a:pt x="16" y="129"/>
                  </a:cubicBezTo>
                  <a:cubicBezTo>
                    <a:pt x="16" y="130"/>
                    <a:pt x="16" y="130"/>
                    <a:pt x="16" y="130"/>
                  </a:cubicBezTo>
                  <a:cubicBezTo>
                    <a:pt x="15" y="133"/>
                    <a:pt x="15" y="137"/>
                    <a:pt x="15" y="141"/>
                  </a:cubicBezTo>
                  <a:cubicBezTo>
                    <a:pt x="14" y="142"/>
                    <a:pt x="14" y="142"/>
                    <a:pt x="14" y="142"/>
                  </a:cubicBezTo>
                  <a:cubicBezTo>
                    <a:pt x="14" y="142"/>
                    <a:pt x="14" y="142"/>
                    <a:pt x="14" y="142"/>
                  </a:cubicBezTo>
                  <a:cubicBezTo>
                    <a:pt x="12" y="143"/>
                    <a:pt x="9" y="144"/>
                    <a:pt x="7" y="145"/>
                  </a:cubicBezTo>
                  <a:cubicBezTo>
                    <a:pt x="4" y="145"/>
                    <a:pt x="2" y="146"/>
                    <a:pt x="0" y="147"/>
                  </a:cubicBezTo>
                  <a:cubicBezTo>
                    <a:pt x="0" y="147"/>
                    <a:pt x="0" y="147"/>
                    <a:pt x="0" y="147"/>
                  </a:cubicBezTo>
                  <a:cubicBezTo>
                    <a:pt x="0" y="148"/>
                    <a:pt x="0" y="150"/>
                    <a:pt x="0" y="151"/>
                  </a:cubicBezTo>
                  <a:cubicBezTo>
                    <a:pt x="0" y="152"/>
                    <a:pt x="0" y="153"/>
                    <a:pt x="0" y="155"/>
                  </a:cubicBezTo>
                  <a:cubicBezTo>
                    <a:pt x="0" y="155"/>
                    <a:pt x="0" y="155"/>
                    <a:pt x="0" y="155"/>
                  </a:cubicBezTo>
                  <a:cubicBezTo>
                    <a:pt x="2" y="156"/>
                    <a:pt x="4" y="156"/>
                    <a:pt x="7" y="157"/>
                  </a:cubicBezTo>
                  <a:cubicBezTo>
                    <a:pt x="9" y="158"/>
                    <a:pt x="12" y="158"/>
                    <a:pt x="14" y="159"/>
                  </a:cubicBezTo>
                  <a:cubicBezTo>
                    <a:pt x="14" y="160"/>
                    <a:pt x="14" y="160"/>
                    <a:pt x="14" y="160"/>
                  </a:cubicBezTo>
                  <a:cubicBezTo>
                    <a:pt x="15" y="160"/>
                    <a:pt x="15" y="160"/>
                    <a:pt x="15" y="160"/>
                  </a:cubicBezTo>
                  <a:cubicBezTo>
                    <a:pt x="15" y="165"/>
                    <a:pt x="15" y="168"/>
                    <a:pt x="16" y="172"/>
                  </a:cubicBezTo>
                  <a:cubicBezTo>
                    <a:pt x="16" y="173"/>
                    <a:pt x="16" y="173"/>
                    <a:pt x="16" y="173"/>
                  </a:cubicBezTo>
                  <a:cubicBezTo>
                    <a:pt x="15" y="173"/>
                    <a:pt x="15" y="173"/>
                    <a:pt x="15" y="173"/>
                  </a:cubicBezTo>
                  <a:cubicBezTo>
                    <a:pt x="13" y="174"/>
                    <a:pt x="11" y="176"/>
                    <a:pt x="9" y="177"/>
                  </a:cubicBezTo>
                  <a:cubicBezTo>
                    <a:pt x="7" y="178"/>
                    <a:pt x="5" y="179"/>
                    <a:pt x="3" y="181"/>
                  </a:cubicBezTo>
                  <a:cubicBezTo>
                    <a:pt x="3" y="183"/>
                    <a:pt x="4" y="186"/>
                    <a:pt x="4" y="188"/>
                  </a:cubicBezTo>
                  <a:cubicBezTo>
                    <a:pt x="7" y="189"/>
                    <a:pt x="9" y="189"/>
                    <a:pt x="12" y="189"/>
                  </a:cubicBezTo>
                  <a:cubicBezTo>
                    <a:pt x="14" y="189"/>
                    <a:pt x="17" y="189"/>
                    <a:pt x="19" y="190"/>
                  </a:cubicBezTo>
                  <a:cubicBezTo>
                    <a:pt x="20" y="190"/>
                    <a:pt x="20" y="190"/>
                    <a:pt x="20" y="190"/>
                  </a:cubicBezTo>
                  <a:cubicBezTo>
                    <a:pt x="20" y="190"/>
                    <a:pt x="20" y="190"/>
                    <a:pt x="20" y="190"/>
                  </a:cubicBezTo>
                  <a:cubicBezTo>
                    <a:pt x="21" y="194"/>
                    <a:pt x="22" y="198"/>
                    <a:pt x="24" y="201"/>
                  </a:cubicBezTo>
                  <a:cubicBezTo>
                    <a:pt x="24" y="202"/>
                    <a:pt x="24" y="202"/>
                    <a:pt x="24" y="202"/>
                  </a:cubicBezTo>
                  <a:cubicBezTo>
                    <a:pt x="24" y="203"/>
                    <a:pt x="24" y="203"/>
                    <a:pt x="24" y="203"/>
                  </a:cubicBezTo>
                  <a:cubicBezTo>
                    <a:pt x="22" y="204"/>
                    <a:pt x="20" y="206"/>
                    <a:pt x="18" y="208"/>
                  </a:cubicBezTo>
                  <a:cubicBezTo>
                    <a:pt x="16" y="210"/>
                    <a:pt x="15" y="211"/>
                    <a:pt x="13" y="213"/>
                  </a:cubicBezTo>
                  <a:cubicBezTo>
                    <a:pt x="14" y="215"/>
                    <a:pt x="15" y="218"/>
                    <a:pt x="17" y="220"/>
                  </a:cubicBezTo>
                  <a:cubicBezTo>
                    <a:pt x="19" y="220"/>
                    <a:pt x="21" y="219"/>
                    <a:pt x="24" y="219"/>
                  </a:cubicBezTo>
                  <a:cubicBezTo>
                    <a:pt x="26" y="219"/>
                    <a:pt x="29" y="218"/>
                    <a:pt x="31" y="218"/>
                  </a:cubicBezTo>
                  <a:cubicBezTo>
                    <a:pt x="32" y="218"/>
                    <a:pt x="32" y="218"/>
                    <a:pt x="32" y="218"/>
                  </a:cubicBezTo>
                  <a:cubicBezTo>
                    <a:pt x="32" y="219"/>
                    <a:pt x="32" y="219"/>
                    <a:pt x="32" y="219"/>
                  </a:cubicBezTo>
                  <a:cubicBezTo>
                    <a:pt x="34" y="222"/>
                    <a:pt x="36" y="225"/>
                    <a:pt x="38" y="228"/>
                  </a:cubicBezTo>
                  <a:cubicBezTo>
                    <a:pt x="39" y="229"/>
                    <a:pt x="39" y="229"/>
                    <a:pt x="39" y="229"/>
                  </a:cubicBezTo>
                  <a:cubicBezTo>
                    <a:pt x="38" y="230"/>
                    <a:pt x="38" y="230"/>
                    <a:pt x="38" y="230"/>
                  </a:cubicBezTo>
                  <a:cubicBezTo>
                    <a:pt x="37" y="232"/>
                    <a:pt x="36" y="234"/>
                    <a:pt x="34" y="236"/>
                  </a:cubicBezTo>
                  <a:cubicBezTo>
                    <a:pt x="33" y="238"/>
                    <a:pt x="32" y="240"/>
                    <a:pt x="30" y="242"/>
                  </a:cubicBezTo>
                  <a:cubicBezTo>
                    <a:pt x="32" y="244"/>
                    <a:pt x="33" y="246"/>
                    <a:pt x="35" y="248"/>
                  </a:cubicBezTo>
                  <a:cubicBezTo>
                    <a:pt x="37" y="247"/>
                    <a:pt x="40" y="246"/>
                    <a:pt x="42" y="246"/>
                  </a:cubicBezTo>
                  <a:cubicBezTo>
                    <a:pt x="44" y="245"/>
                    <a:pt x="47" y="244"/>
                    <a:pt x="49" y="243"/>
                  </a:cubicBezTo>
                  <a:cubicBezTo>
                    <a:pt x="50" y="243"/>
                    <a:pt x="50" y="243"/>
                    <a:pt x="50" y="243"/>
                  </a:cubicBezTo>
                  <a:cubicBezTo>
                    <a:pt x="50" y="243"/>
                    <a:pt x="50" y="243"/>
                    <a:pt x="50" y="243"/>
                  </a:cubicBezTo>
                  <a:cubicBezTo>
                    <a:pt x="53" y="246"/>
                    <a:pt x="56" y="249"/>
                    <a:pt x="58" y="251"/>
                  </a:cubicBezTo>
                  <a:cubicBezTo>
                    <a:pt x="59" y="252"/>
                    <a:pt x="59" y="252"/>
                    <a:pt x="59" y="252"/>
                  </a:cubicBezTo>
                  <a:cubicBezTo>
                    <a:pt x="59" y="253"/>
                    <a:pt x="59" y="253"/>
                    <a:pt x="59" y="253"/>
                  </a:cubicBezTo>
                  <a:cubicBezTo>
                    <a:pt x="58" y="255"/>
                    <a:pt x="57" y="257"/>
                    <a:pt x="56" y="260"/>
                  </a:cubicBezTo>
                  <a:cubicBezTo>
                    <a:pt x="55" y="262"/>
                    <a:pt x="54" y="264"/>
                    <a:pt x="54" y="266"/>
                  </a:cubicBezTo>
                  <a:cubicBezTo>
                    <a:pt x="56" y="268"/>
                    <a:pt x="58" y="270"/>
                    <a:pt x="60" y="271"/>
                  </a:cubicBezTo>
                  <a:cubicBezTo>
                    <a:pt x="62" y="270"/>
                    <a:pt x="64" y="269"/>
                    <a:pt x="66" y="267"/>
                  </a:cubicBezTo>
                  <a:cubicBezTo>
                    <a:pt x="68" y="266"/>
                    <a:pt x="70" y="265"/>
                    <a:pt x="72" y="263"/>
                  </a:cubicBezTo>
                  <a:cubicBezTo>
                    <a:pt x="73" y="263"/>
                    <a:pt x="73" y="263"/>
                    <a:pt x="73" y="263"/>
                  </a:cubicBezTo>
                  <a:cubicBezTo>
                    <a:pt x="73" y="263"/>
                    <a:pt x="73" y="263"/>
                    <a:pt x="73" y="263"/>
                  </a:cubicBezTo>
                  <a:cubicBezTo>
                    <a:pt x="76" y="266"/>
                    <a:pt x="80" y="268"/>
                    <a:pt x="83" y="270"/>
                  </a:cubicBezTo>
                  <a:cubicBezTo>
                    <a:pt x="84" y="270"/>
                    <a:pt x="84" y="270"/>
                    <a:pt x="84" y="270"/>
                  </a:cubicBezTo>
                  <a:cubicBezTo>
                    <a:pt x="84" y="271"/>
                    <a:pt x="84" y="271"/>
                    <a:pt x="84" y="271"/>
                  </a:cubicBezTo>
                  <a:cubicBezTo>
                    <a:pt x="83" y="273"/>
                    <a:pt x="83" y="276"/>
                    <a:pt x="83" y="278"/>
                  </a:cubicBezTo>
                  <a:cubicBezTo>
                    <a:pt x="82" y="280"/>
                    <a:pt x="82" y="283"/>
                    <a:pt x="82" y="285"/>
                  </a:cubicBezTo>
                  <a:cubicBezTo>
                    <a:pt x="84" y="286"/>
                    <a:pt x="86" y="287"/>
                    <a:pt x="89" y="289"/>
                  </a:cubicBezTo>
                  <a:cubicBezTo>
                    <a:pt x="90" y="287"/>
                    <a:pt x="92" y="285"/>
                    <a:pt x="94" y="283"/>
                  </a:cubicBezTo>
                  <a:cubicBezTo>
                    <a:pt x="96" y="282"/>
                    <a:pt x="97" y="280"/>
                    <a:pt x="99" y="278"/>
                  </a:cubicBezTo>
                  <a:cubicBezTo>
                    <a:pt x="100" y="278"/>
                    <a:pt x="100" y="278"/>
                    <a:pt x="100" y="278"/>
                  </a:cubicBezTo>
                  <a:cubicBezTo>
                    <a:pt x="100" y="278"/>
                    <a:pt x="100" y="278"/>
                    <a:pt x="100" y="278"/>
                  </a:cubicBezTo>
                  <a:cubicBezTo>
                    <a:pt x="104" y="279"/>
                    <a:pt x="108" y="281"/>
                    <a:pt x="111" y="282"/>
                  </a:cubicBezTo>
                  <a:cubicBezTo>
                    <a:pt x="112" y="282"/>
                    <a:pt x="112" y="282"/>
                    <a:pt x="112" y="282"/>
                  </a:cubicBezTo>
                  <a:cubicBezTo>
                    <a:pt x="112" y="283"/>
                    <a:pt x="112" y="283"/>
                    <a:pt x="112" y="283"/>
                  </a:cubicBezTo>
                  <a:cubicBezTo>
                    <a:pt x="112" y="285"/>
                    <a:pt x="113" y="288"/>
                    <a:pt x="113" y="290"/>
                  </a:cubicBezTo>
                  <a:cubicBezTo>
                    <a:pt x="113" y="292"/>
                    <a:pt x="113" y="295"/>
                    <a:pt x="113" y="297"/>
                  </a:cubicBezTo>
                  <a:cubicBezTo>
                    <a:pt x="116" y="298"/>
                    <a:pt x="118" y="298"/>
                    <a:pt x="121" y="299"/>
                  </a:cubicBezTo>
                  <a:cubicBezTo>
                    <a:pt x="122" y="297"/>
                    <a:pt x="124" y="295"/>
                    <a:pt x="125" y="293"/>
                  </a:cubicBezTo>
                  <a:cubicBezTo>
                    <a:pt x="126" y="291"/>
                    <a:pt x="127" y="288"/>
                    <a:pt x="129" y="287"/>
                  </a:cubicBezTo>
                  <a:cubicBezTo>
                    <a:pt x="129" y="286"/>
                    <a:pt x="129" y="286"/>
                    <a:pt x="129" y="286"/>
                  </a:cubicBezTo>
                  <a:cubicBezTo>
                    <a:pt x="130" y="286"/>
                    <a:pt x="130" y="286"/>
                    <a:pt x="130" y="286"/>
                  </a:cubicBezTo>
                  <a:cubicBezTo>
                    <a:pt x="133" y="286"/>
                    <a:pt x="137" y="287"/>
                    <a:pt x="141" y="287"/>
                  </a:cubicBezTo>
                  <a:cubicBezTo>
                    <a:pt x="142" y="287"/>
                    <a:pt x="142" y="287"/>
                    <a:pt x="142" y="287"/>
                  </a:cubicBezTo>
                  <a:cubicBezTo>
                    <a:pt x="142" y="288"/>
                    <a:pt x="142" y="288"/>
                    <a:pt x="142" y="288"/>
                  </a:cubicBezTo>
                  <a:cubicBezTo>
                    <a:pt x="143" y="290"/>
                    <a:pt x="144" y="293"/>
                    <a:pt x="145" y="295"/>
                  </a:cubicBezTo>
                  <a:cubicBezTo>
                    <a:pt x="145" y="297"/>
                    <a:pt x="146" y="300"/>
                    <a:pt x="147" y="302"/>
                  </a:cubicBezTo>
                  <a:cubicBezTo>
                    <a:pt x="147" y="302"/>
                    <a:pt x="147" y="302"/>
                    <a:pt x="147" y="302"/>
                  </a:cubicBezTo>
                  <a:cubicBezTo>
                    <a:pt x="150" y="302"/>
                    <a:pt x="152" y="302"/>
                    <a:pt x="155" y="302"/>
                  </a:cubicBezTo>
                  <a:cubicBezTo>
                    <a:pt x="155" y="302"/>
                    <a:pt x="155" y="302"/>
                    <a:pt x="155" y="302"/>
                  </a:cubicBezTo>
                  <a:cubicBezTo>
                    <a:pt x="156" y="300"/>
                    <a:pt x="156" y="297"/>
                    <a:pt x="157" y="295"/>
                  </a:cubicBezTo>
                  <a:cubicBezTo>
                    <a:pt x="158" y="293"/>
                    <a:pt x="159" y="290"/>
                    <a:pt x="159" y="288"/>
                  </a:cubicBezTo>
                  <a:cubicBezTo>
                    <a:pt x="160" y="287"/>
                    <a:pt x="160" y="287"/>
                    <a:pt x="160" y="287"/>
                  </a:cubicBezTo>
                  <a:cubicBezTo>
                    <a:pt x="161" y="287"/>
                    <a:pt x="161" y="287"/>
                    <a:pt x="161" y="287"/>
                  </a:cubicBezTo>
                  <a:cubicBezTo>
                    <a:pt x="165" y="287"/>
                    <a:pt x="168" y="286"/>
                    <a:pt x="172" y="286"/>
                  </a:cubicBezTo>
                  <a:cubicBezTo>
                    <a:pt x="173" y="286"/>
                    <a:pt x="173" y="286"/>
                    <a:pt x="173" y="286"/>
                  </a:cubicBezTo>
                  <a:cubicBezTo>
                    <a:pt x="173" y="287"/>
                    <a:pt x="173" y="287"/>
                    <a:pt x="173" y="287"/>
                  </a:cubicBezTo>
                  <a:cubicBezTo>
                    <a:pt x="175" y="288"/>
                    <a:pt x="176" y="291"/>
                    <a:pt x="177" y="293"/>
                  </a:cubicBezTo>
                  <a:cubicBezTo>
                    <a:pt x="178" y="295"/>
                    <a:pt x="180" y="297"/>
                    <a:pt x="181" y="299"/>
                  </a:cubicBezTo>
                  <a:cubicBezTo>
                    <a:pt x="183" y="298"/>
                    <a:pt x="186" y="298"/>
                    <a:pt x="188" y="297"/>
                  </a:cubicBezTo>
                  <a:cubicBezTo>
                    <a:pt x="189" y="295"/>
                    <a:pt x="189" y="292"/>
                    <a:pt x="189" y="290"/>
                  </a:cubicBezTo>
                  <a:cubicBezTo>
                    <a:pt x="189" y="288"/>
                    <a:pt x="189" y="285"/>
                    <a:pt x="190" y="283"/>
                  </a:cubicBezTo>
                  <a:cubicBezTo>
                    <a:pt x="190" y="282"/>
                    <a:pt x="190" y="282"/>
                    <a:pt x="190" y="282"/>
                  </a:cubicBezTo>
                  <a:cubicBezTo>
                    <a:pt x="191" y="282"/>
                    <a:pt x="191" y="282"/>
                    <a:pt x="191" y="282"/>
                  </a:cubicBezTo>
                  <a:cubicBezTo>
                    <a:pt x="194" y="281"/>
                    <a:pt x="198" y="279"/>
                    <a:pt x="202" y="278"/>
                  </a:cubicBezTo>
                  <a:cubicBezTo>
                    <a:pt x="202" y="278"/>
                    <a:pt x="202" y="278"/>
                    <a:pt x="202" y="278"/>
                  </a:cubicBezTo>
                  <a:cubicBezTo>
                    <a:pt x="203" y="278"/>
                    <a:pt x="203" y="278"/>
                    <a:pt x="203" y="278"/>
                  </a:cubicBezTo>
                  <a:cubicBezTo>
                    <a:pt x="205" y="280"/>
                    <a:pt x="206" y="282"/>
                    <a:pt x="208" y="283"/>
                  </a:cubicBezTo>
                  <a:cubicBezTo>
                    <a:pt x="210" y="285"/>
                    <a:pt x="211" y="287"/>
                    <a:pt x="213" y="289"/>
                  </a:cubicBezTo>
                  <a:cubicBezTo>
                    <a:pt x="215" y="288"/>
                    <a:pt x="218" y="286"/>
                    <a:pt x="220" y="285"/>
                  </a:cubicBezTo>
                  <a:cubicBezTo>
                    <a:pt x="220" y="283"/>
                    <a:pt x="219" y="280"/>
                    <a:pt x="219" y="278"/>
                  </a:cubicBezTo>
                  <a:cubicBezTo>
                    <a:pt x="219" y="276"/>
                    <a:pt x="218" y="273"/>
                    <a:pt x="218" y="271"/>
                  </a:cubicBezTo>
                  <a:cubicBezTo>
                    <a:pt x="218" y="270"/>
                    <a:pt x="218" y="270"/>
                    <a:pt x="218" y="270"/>
                  </a:cubicBezTo>
                  <a:cubicBezTo>
                    <a:pt x="219" y="270"/>
                    <a:pt x="219" y="270"/>
                    <a:pt x="219" y="270"/>
                  </a:cubicBezTo>
                  <a:cubicBezTo>
                    <a:pt x="222" y="268"/>
                    <a:pt x="225" y="266"/>
                    <a:pt x="228" y="263"/>
                  </a:cubicBezTo>
                  <a:cubicBezTo>
                    <a:pt x="229" y="263"/>
                    <a:pt x="229" y="263"/>
                    <a:pt x="229" y="263"/>
                  </a:cubicBezTo>
                  <a:cubicBezTo>
                    <a:pt x="230" y="263"/>
                    <a:pt x="230" y="263"/>
                    <a:pt x="230" y="263"/>
                  </a:cubicBezTo>
                  <a:cubicBezTo>
                    <a:pt x="232" y="265"/>
                    <a:pt x="234" y="266"/>
                    <a:pt x="236" y="267"/>
                  </a:cubicBezTo>
                  <a:cubicBezTo>
                    <a:pt x="238" y="269"/>
                    <a:pt x="240" y="270"/>
                    <a:pt x="242" y="271"/>
                  </a:cubicBezTo>
                  <a:cubicBezTo>
                    <a:pt x="244" y="270"/>
                    <a:pt x="246" y="268"/>
                    <a:pt x="248" y="266"/>
                  </a:cubicBezTo>
                  <a:cubicBezTo>
                    <a:pt x="247" y="264"/>
                    <a:pt x="247" y="262"/>
                    <a:pt x="246" y="260"/>
                  </a:cubicBezTo>
                  <a:cubicBezTo>
                    <a:pt x="245" y="257"/>
                    <a:pt x="244" y="255"/>
                    <a:pt x="243" y="253"/>
                  </a:cubicBezTo>
                  <a:cubicBezTo>
                    <a:pt x="243" y="252"/>
                    <a:pt x="243" y="252"/>
                    <a:pt x="243" y="252"/>
                  </a:cubicBezTo>
                  <a:cubicBezTo>
                    <a:pt x="243" y="251"/>
                    <a:pt x="243" y="251"/>
                    <a:pt x="243" y="251"/>
                  </a:cubicBezTo>
                  <a:cubicBezTo>
                    <a:pt x="246" y="249"/>
                    <a:pt x="249" y="246"/>
                    <a:pt x="252" y="243"/>
                  </a:cubicBezTo>
                  <a:cubicBezTo>
                    <a:pt x="252" y="243"/>
                    <a:pt x="252" y="243"/>
                    <a:pt x="252" y="243"/>
                  </a:cubicBezTo>
                  <a:cubicBezTo>
                    <a:pt x="253" y="243"/>
                    <a:pt x="253" y="243"/>
                    <a:pt x="253" y="243"/>
                  </a:cubicBezTo>
                  <a:cubicBezTo>
                    <a:pt x="255" y="244"/>
                    <a:pt x="258" y="245"/>
                    <a:pt x="260" y="246"/>
                  </a:cubicBezTo>
                  <a:cubicBezTo>
                    <a:pt x="262" y="246"/>
                    <a:pt x="264" y="247"/>
                    <a:pt x="267" y="248"/>
                  </a:cubicBezTo>
                  <a:cubicBezTo>
                    <a:pt x="268" y="246"/>
                    <a:pt x="270" y="244"/>
                    <a:pt x="271" y="242"/>
                  </a:cubicBezTo>
                  <a:cubicBezTo>
                    <a:pt x="270" y="240"/>
                    <a:pt x="269" y="238"/>
                    <a:pt x="268" y="236"/>
                  </a:cubicBezTo>
                  <a:cubicBezTo>
                    <a:pt x="266" y="234"/>
                    <a:pt x="265" y="232"/>
                    <a:pt x="264" y="230"/>
                  </a:cubicBezTo>
                  <a:cubicBezTo>
                    <a:pt x="263" y="229"/>
                    <a:pt x="263" y="229"/>
                    <a:pt x="263" y="229"/>
                  </a:cubicBezTo>
                  <a:cubicBezTo>
                    <a:pt x="264" y="228"/>
                    <a:pt x="264" y="228"/>
                    <a:pt x="264" y="228"/>
                  </a:cubicBezTo>
                  <a:cubicBezTo>
                    <a:pt x="266" y="225"/>
                    <a:pt x="268" y="222"/>
                    <a:pt x="270" y="219"/>
                  </a:cubicBezTo>
                  <a:cubicBezTo>
                    <a:pt x="270" y="218"/>
                    <a:pt x="270" y="218"/>
                    <a:pt x="270" y="218"/>
                  </a:cubicBezTo>
                  <a:cubicBezTo>
                    <a:pt x="271" y="218"/>
                    <a:pt x="271" y="218"/>
                    <a:pt x="271" y="218"/>
                  </a:cubicBezTo>
                  <a:cubicBezTo>
                    <a:pt x="273" y="218"/>
                    <a:pt x="276" y="219"/>
                    <a:pt x="278" y="219"/>
                  </a:cubicBezTo>
                  <a:cubicBezTo>
                    <a:pt x="281" y="219"/>
                    <a:pt x="283" y="220"/>
                    <a:pt x="285" y="220"/>
                  </a:cubicBezTo>
                  <a:cubicBezTo>
                    <a:pt x="286" y="218"/>
                    <a:pt x="288" y="215"/>
                    <a:pt x="289" y="213"/>
                  </a:cubicBezTo>
                  <a:cubicBezTo>
                    <a:pt x="287" y="211"/>
                    <a:pt x="285" y="210"/>
                    <a:pt x="284" y="208"/>
                  </a:cubicBezTo>
                  <a:cubicBezTo>
                    <a:pt x="282" y="206"/>
                    <a:pt x="280" y="204"/>
                    <a:pt x="278" y="203"/>
                  </a:cubicBezTo>
                  <a:cubicBezTo>
                    <a:pt x="278" y="202"/>
                    <a:pt x="278" y="202"/>
                    <a:pt x="278" y="202"/>
                  </a:cubicBezTo>
                  <a:cubicBezTo>
                    <a:pt x="278" y="201"/>
                    <a:pt x="278" y="201"/>
                    <a:pt x="278" y="201"/>
                  </a:cubicBezTo>
                  <a:cubicBezTo>
                    <a:pt x="279" y="198"/>
                    <a:pt x="281" y="194"/>
                    <a:pt x="282" y="190"/>
                  </a:cubicBezTo>
                  <a:cubicBezTo>
                    <a:pt x="282" y="190"/>
                    <a:pt x="282" y="190"/>
                    <a:pt x="282" y="190"/>
                  </a:cubicBezTo>
                  <a:cubicBezTo>
                    <a:pt x="283" y="190"/>
                    <a:pt x="283" y="190"/>
                    <a:pt x="283" y="190"/>
                  </a:cubicBezTo>
                  <a:cubicBezTo>
                    <a:pt x="285" y="189"/>
                    <a:pt x="288" y="189"/>
                    <a:pt x="290" y="189"/>
                  </a:cubicBezTo>
                  <a:cubicBezTo>
                    <a:pt x="293" y="189"/>
                    <a:pt x="295" y="189"/>
                    <a:pt x="297" y="188"/>
                  </a:cubicBezTo>
                  <a:cubicBezTo>
                    <a:pt x="298" y="186"/>
                    <a:pt x="299" y="183"/>
                    <a:pt x="299" y="181"/>
                  </a:cubicBezTo>
                  <a:cubicBezTo>
                    <a:pt x="297" y="179"/>
                    <a:pt x="295" y="178"/>
                    <a:pt x="293" y="177"/>
                  </a:cubicBezTo>
                  <a:cubicBezTo>
                    <a:pt x="291" y="176"/>
                    <a:pt x="289" y="174"/>
                    <a:pt x="287" y="173"/>
                  </a:cubicBezTo>
                  <a:cubicBezTo>
                    <a:pt x="286" y="173"/>
                    <a:pt x="286" y="173"/>
                    <a:pt x="286" y="173"/>
                  </a:cubicBezTo>
                  <a:cubicBezTo>
                    <a:pt x="286" y="172"/>
                    <a:pt x="286" y="172"/>
                    <a:pt x="286" y="172"/>
                  </a:cubicBezTo>
                  <a:cubicBezTo>
                    <a:pt x="287" y="168"/>
                    <a:pt x="287" y="165"/>
                    <a:pt x="287" y="160"/>
                  </a:cubicBezTo>
                  <a:cubicBezTo>
                    <a:pt x="287" y="160"/>
                    <a:pt x="287" y="160"/>
                    <a:pt x="287" y="160"/>
                  </a:cubicBezTo>
                  <a:cubicBezTo>
                    <a:pt x="288" y="159"/>
                    <a:pt x="288" y="159"/>
                    <a:pt x="288" y="159"/>
                  </a:cubicBezTo>
                  <a:cubicBezTo>
                    <a:pt x="290" y="159"/>
                    <a:pt x="293" y="158"/>
                    <a:pt x="295" y="157"/>
                  </a:cubicBezTo>
                  <a:cubicBezTo>
                    <a:pt x="297" y="156"/>
                    <a:pt x="300" y="156"/>
                    <a:pt x="302" y="155"/>
                  </a:cubicBezTo>
                  <a:cubicBezTo>
                    <a:pt x="302" y="155"/>
                    <a:pt x="302" y="155"/>
                    <a:pt x="302" y="155"/>
                  </a:cubicBezTo>
                  <a:cubicBezTo>
                    <a:pt x="302" y="153"/>
                    <a:pt x="302" y="152"/>
                    <a:pt x="302" y="151"/>
                  </a:cubicBezTo>
                  <a:cubicBezTo>
                    <a:pt x="302" y="149"/>
                    <a:pt x="302" y="148"/>
                    <a:pt x="302" y="147"/>
                  </a:cubicBezTo>
                  <a:close/>
                  <a:moveTo>
                    <a:pt x="159" y="110"/>
                  </a:moveTo>
                  <a:cubicBezTo>
                    <a:pt x="161" y="93"/>
                    <a:pt x="164" y="76"/>
                    <a:pt x="169" y="59"/>
                  </a:cubicBezTo>
                  <a:cubicBezTo>
                    <a:pt x="169" y="58"/>
                    <a:pt x="169" y="58"/>
                    <a:pt x="169" y="58"/>
                  </a:cubicBezTo>
                  <a:cubicBezTo>
                    <a:pt x="170" y="59"/>
                    <a:pt x="170" y="59"/>
                    <a:pt x="170" y="59"/>
                  </a:cubicBezTo>
                  <a:cubicBezTo>
                    <a:pt x="182" y="61"/>
                    <a:pt x="193" y="66"/>
                    <a:pt x="203" y="72"/>
                  </a:cubicBezTo>
                  <a:cubicBezTo>
                    <a:pt x="204" y="73"/>
                    <a:pt x="204" y="73"/>
                    <a:pt x="204" y="73"/>
                  </a:cubicBezTo>
                  <a:cubicBezTo>
                    <a:pt x="203" y="74"/>
                    <a:pt x="203" y="74"/>
                    <a:pt x="203" y="74"/>
                  </a:cubicBezTo>
                  <a:cubicBezTo>
                    <a:pt x="195" y="90"/>
                    <a:pt x="185" y="104"/>
                    <a:pt x="174" y="116"/>
                  </a:cubicBezTo>
                  <a:cubicBezTo>
                    <a:pt x="173" y="117"/>
                    <a:pt x="173" y="117"/>
                    <a:pt x="173" y="117"/>
                  </a:cubicBezTo>
                  <a:cubicBezTo>
                    <a:pt x="172" y="117"/>
                    <a:pt x="172" y="117"/>
                    <a:pt x="172" y="117"/>
                  </a:cubicBezTo>
                  <a:cubicBezTo>
                    <a:pt x="169" y="114"/>
                    <a:pt x="165" y="112"/>
                    <a:pt x="160" y="111"/>
                  </a:cubicBezTo>
                  <a:cubicBezTo>
                    <a:pt x="159" y="111"/>
                    <a:pt x="159" y="111"/>
                    <a:pt x="159" y="111"/>
                  </a:cubicBezTo>
                  <a:lnTo>
                    <a:pt x="159" y="110"/>
                  </a:lnTo>
                  <a:close/>
                  <a:moveTo>
                    <a:pt x="99" y="72"/>
                  </a:moveTo>
                  <a:cubicBezTo>
                    <a:pt x="109" y="65"/>
                    <a:pt x="120" y="61"/>
                    <a:pt x="132" y="58"/>
                  </a:cubicBezTo>
                  <a:cubicBezTo>
                    <a:pt x="133" y="58"/>
                    <a:pt x="133" y="58"/>
                    <a:pt x="133" y="58"/>
                  </a:cubicBezTo>
                  <a:cubicBezTo>
                    <a:pt x="134" y="59"/>
                    <a:pt x="134" y="59"/>
                    <a:pt x="134" y="59"/>
                  </a:cubicBezTo>
                  <a:cubicBezTo>
                    <a:pt x="139" y="76"/>
                    <a:pt x="142" y="93"/>
                    <a:pt x="143" y="110"/>
                  </a:cubicBezTo>
                  <a:cubicBezTo>
                    <a:pt x="143" y="111"/>
                    <a:pt x="143" y="111"/>
                    <a:pt x="143" y="111"/>
                  </a:cubicBezTo>
                  <a:cubicBezTo>
                    <a:pt x="142" y="111"/>
                    <a:pt x="142" y="111"/>
                    <a:pt x="142" y="111"/>
                  </a:cubicBezTo>
                  <a:cubicBezTo>
                    <a:pt x="138" y="112"/>
                    <a:pt x="134" y="114"/>
                    <a:pt x="130" y="116"/>
                  </a:cubicBezTo>
                  <a:cubicBezTo>
                    <a:pt x="129" y="117"/>
                    <a:pt x="129" y="117"/>
                    <a:pt x="129" y="117"/>
                  </a:cubicBezTo>
                  <a:cubicBezTo>
                    <a:pt x="128" y="116"/>
                    <a:pt x="128" y="116"/>
                    <a:pt x="128" y="116"/>
                  </a:cubicBezTo>
                  <a:cubicBezTo>
                    <a:pt x="117" y="103"/>
                    <a:pt x="107" y="89"/>
                    <a:pt x="99" y="74"/>
                  </a:cubicBezTo>
                  <a:cubicBezTo>
                    <a:pt x="98" y="73"/>
                    <a:pt x="98" y="73"/>
                    <a:pt x="98" y="73"/>
                  </a:cubicBezTo>
                  <a:lnTo>
                    <a:pt x="99" y="72"/>
                  </a:lnTo>
                  <a:close/>
                  <a:moveTo>
                    <a:pt x="59" y="132"/>
                  </a:moveTo>
                  <a:cubicBezTo>
                    <a:pt x="61" y="120"/>
                    <a:pt x="66" y="109"/>
                    <a:pt x="72" y="99"/>
                  </a:cubicBezTo>
                  <a:cubicBezTo>
                    <a:pt x="73" y="98"/>
                    <a:pt x="73" y="98"/>
                    <a:pt x="73" y="98"/>
                  </a:cubicBezTo>
                  <a:cubicBezTo>
                    <a:pt x="74" y="98"/>
                    <a:pt x="74" y="98"/>
                    <a:pt x="74" y="98"/>
                  </a:cubicBezTo>
                  <a:cubicBezTo>
                    <a:pt x="90" y="107"/>
                    <a:pt x="104" y="116"/>
                    <a:pt x="116" y="128"/>
                  </a:cubicBezTo>
                  <a:cubicBezTo>
                    <a:pt x="117" y="128"/>
                    <a:pt x="117" y="128"/>
                    <a:pt x="117" y="128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4" y="133"/>
                    <a:pt x="113" y="137"/>
                    <a:pt x="112" y="141"/>
                  </a:cubicBezTo>
                  <a:cubicBezTo>
                    <a:pt x="111" y="143"/>
                    <a:pt x="111" y="143"/>
                    <a:pt x="111" y="143"/>
                  </a:cubicBezTo>
                  <a:cubicBezTo>
                    <a:pt x="110" y="142"/>
                    <a:pt x="110" y="142"/>
                    <a:pt x="110" y="142"/>
                  </a:cubicBezTo>
                  <a:cubicBezTo>
                    <a:pt x="93" y="141"/>
                    <a:pt x="76" y="138"/>
                    <a:pt x="60" y="133"/>
                  </a:cubicBezTo>
                  <a:cubicBezTo>
                    <a:pt x="58" y="133"/>
                    <a:pt x="58" y="133"/>
                    <a:pt x="58" y="133"/>
                  </a:cubicBezTo>
                  <a:lnTo>
                    <a:pt x="59" y="132"/>
                  </a:lnTo>
                  <a:close/>
                  <a:moveTo>
                    <a:pt x="74" y="203"/>
                  </a:moveTo>
                  <a:cubicBezTo>
                    <a:pt x="73" y="203"/>
                    <a:pt x="73" y="203"/>
                    <a:pt x="73" y="203"/>
                  </a:cubicBezTo>
                  <a:cubicBezTo>
                    <a:pt x="72" y="202"/>
                    <a:pt x="72" y="202"/>
                    <a:pt x="72" y="202"/>
                  </a:cubicBezTo>
                  <a:cubicBezTo>
                    <a:pt x="66" y="192"/>
                    <a:pt x="61" y="181"/>
                    <a:pt x="59" y="170"/>
                  </a:cubicBezTo>
                  <a:cubicBezTo>
                    <a:pt x="58" y="168"/>
                    <a:pt x="58" y="168"/>
                    <a:pt x="58" y="168"/>
                  </a:cubicBezTo>
                  <a:cubicBezTo>
                    <a:pt x="60" y="168"/>
                    <a:pt x="60" y="168"/>
                    <a:pt x="60" y="168"/>
                  </a:cubicBezTo>
                  <a:cubicBezTo>
                    <a:pt x="76" y="163"/>
                    <a:pt x="93" y="160"/>
                    <a:pt x="110" y="159"/>
                  </a:cubicBezTo>
                  <a:cubicBezTo>
                    <a:pt x="111" y="159"/>
                    <a:pt x="111" y="159"/>
                    <a:pt x="111" y="159"/>
                  </a:cubicBezTo>
                  <a:cubicBezTo>
                    <a:pt x="111" y="160"/>
                    <a:pt x="111" y="160"/>
                    <a:pt x="111" y="160"/>
                  </a:cubicBezTo>
                  <a:cubicBezTo>
                    <a:pt x="112" y="164"/>
                    <a:pt x="114" y="168"/>
                    <a:pt x="116" y="172"/>
                  </a:cubicBezTo>
                  <a:cubicBezTo>
                    <a:pt x="117" y="173"/>
                    <a:pt x="117" y="173"/>
                    <a:pt x="117" y="173"/>
                  </a:cubicBezTo>
                  <a:cubicBezTo>
                    <a:pt x="116" y="174"/>
                    <a:pt x="116" y="174"/>
                    <a:pt x="116" y="174"/>
                  </a:cubicBezTo>
                  <a:cubicBezTo>
                    <a:pt x="103" y="185"/>
                    <a:pt x="89" y="194"/>
                    <a:pt x="74" y="203"/>
                  </a:cubicBezTo>
                  <a:close/>
                  <a:moveTo>
                    <a:pt x="143" y="191"/>
                  </a:moveTo>
                  <a:cubicBezTo>
                    <a:pt x="141" y="208"/>
                    <a:pt x="138" y="225"/>
                    <a:pt x="133" y="242"/>
                  </a:cubicBezTo>
                  <a:cubicBezTo>
                    <a:pt x="133" y="243"/>
                    <a:pt x="133" y="243"/>
                    <a:pt x="133" y="243"/>
                  </a:cubicBezTo>
                  <a:cubicBezTo>
                    <a:pt x="132" y="243"/>
                    <a:pt x="132" y="243"/>
                    <a:pt x="132" y="243"/>
                  </a:cubicBezTo>
                  <a:cubicBezTo>
                    <a:pt x="120" y="241"/>
                    <a:pt x="109" y="236"/>
                    <a:pt x="99" y="229"/>
                  </a:cubicBezTo>
                  <a:cubicBezTo>
                    <a:pt x="98" y="229"/>
                    <a:pt x="98" y="229"/>
                    <a:pt x="98" y="229"/>
                  </a:cubicBezTo>
                  <a:cubicBezTo>
                    <a:pt x="98" y="228"/>
                    <a:pt x="98" y="228"/>
                    <a:pt x="98" y="228"/>
                  </a:cubicBezTo>
                  <a:cubicBezTo>
                    <a:pt x="107" y="212"/>
                    <a:pt x="117" y="198"/>
                    <a:pt x="128" y="185"/>
                  </a:cubicBezTo>
                  <a:cubicBezTo>
                    <a:pt x="128" y="184"/>
                    <a:pt x="128" y="184"/>
                    <a:pt x="128" y="184"/>
                  </a:cubicBezTo>
                  <a:cubicBezTo>
                    <a:pt x="129" y="185"/>
                    <a:pt x="129" y="185"/>
                    <a:pt x="129" y="185"/>
                  </a:cubicBezTo>
                  <a:cubicBezTo>
                    <a:pt x="133" y="187"/>
                    <a:pt x="137" y="189"/>
                    <a:pt x="142" y="190"/>
                  </a:cubicBezTo>
                  <a:cubicBezTo>
                    <a:pt x="143" y="190"/>
                    <a:pt x="143" y="190"/>
                    <a:pt x="143" y="190"/>
                  </a:cubicBezTo>
                  <a:lnTo>
                    <a:pt x="143" y="191"/>
                  </a:lnTo>
                  <a:close/>
                  <a:moveTo>
                    <a:pt x="151" y="180"/>
                  </a:moveTo>
                  <a:cubicBezTo>
                    <a:pt x="143" y="180"/>
                    <a:pt x="136" y="177"/>
                    <a:pt x="130" y="171"/>
                  </a:cubicBezTo>
                  <a:cubicBezTo>
                    <a:pt x="125" y="166"/>
                    <a:pt x="122" y="159"/>
                    <a:pt x="122" y="151"/>
                  </a:cubicBezTo>
                  <a:cubicBezTo>
                    <a:pt x="122" y="143"/>
                    <a:pt x="125" y="136"/>
                    <a:pt x="130" y="130"/>
                  </a:cubicBezTo>
                  <a:cubicBezTo>
                    <a:pt x="136" y="125"/>
                    <a:pt x="143" y="122"/>
                    <a:pt x="151" y="122"/>
                  </a:cubicBezTo>
                  <a:cubicBezTo>
                    <a:pt x="159" y="122"/>
                    <a:pt x="166" y="125"/>
                    <a:pt x="172" y="130"/>
                  </a:cubicBezTo>
                  <a:cubicBezTo>
                    <a:pt x="183" y="142"/>
                    <a:pt x="183" y="160"/>
                    <a:pt x="172" y="171"/>
                  </a:cubicBezTo>
                  <a:cubicBezTo>
                    <a:pt x="166" y="177"/>
                    <a:pt x="159" y="180"/>
                    <a:pt x="151" y="180"/>
                  </a:cubicBezTo>
                  <a:close/>
                  <a:moveTo>
                    <a:pt x="203" y="229"/>
                  </a:moveTo>
                  <a:cubicBezTo>
                    <a:pt x="192" y="236"/>
                    <a:pt x="181" y="241"/>
                    <a:pt x="170" y="243"/>
                  </a:cubicBezTo>
                  <a:cubicBezTo>
                    <a:pt x="168" y="243"/>
                    <a:pt x="168" y="243"/>
                    <a:pt x="168" y="243"/>
                  </a:cubicBezTo>
                  <a:cubicBezTo>
                    <a:pt x="168" y="242"/>
                    <a:pt x="168" y="242"/>
                    <a:pt x="168" y="242"/>
                  </a:cubicBezTo>
                  <a:cubicBezTo>
                    <a:pt x="163" y="225"/>
                    <a:pt x="160" y="208"/>
                    <a:pt x="159" y="192"/>
                  </a:cubicBezTo>
                  <a:cubicBezTo>
                    <a:pt x="159" y="190"/>
                    <a:pt x="159" y="190"/>
                    <a:pt x="159" y="190"/>
                  </a:cubicBezTo>
                  <a:cubicBezTo>
                    <a:pt x="160" y="190"/>
                    <a:pt x="160" y="190"/>
                    <a:pt x="160" y="190"/>
                  </a:cubicBezTo>
                  <a:cubicBezTo>
                    <a:pt x="164" y="189"/>
                    <a:pt x="168" y="188"/>
                    <a:pt x="172" y="185"/>
                  </a:cubicBezTo>
                  <a:cubicBezTo>
                    <a:pt x="173" y="185"/>
                    <a:pt x="173" y="185"/>
                    <a:pt x="173" y="185"/>
                  </a:cubicBezTo>
                  <a:cubicBezTo>
                    <a:pt x="174" y="185"/>
                    <a:pt x="174" y="185"/>
                    <a:pt x="174" y="185"/>
                  </a:cubicBezTo>
                  <a:cubicBezTo>
                    <a:pt x="185" y="199"/>
                    <a:pt x="195" y="213"/>
                    <a:pt x="203" y="228"/>
                  </a:cubicBezTo>
                  <a:cubicBezTo>
                    <a:pt x="204" y="229"/>
                    <a:pt x="204" y="229"/>
                    <a:pt x="204" y="229"/>
                  </a:cubicBezTo>
                  <a:lnTo>
                    <a:pt x="203" y="229"/>
                  </a:lnTo>
                  <a:close/>
                  <a:moveTo>
                    <a:pt x="243" y="170"/>
                  </a:moveTo>
                  <a:cubicBezTo>
                    <a:pt x="241" y="182"/>
                    <a:pt x="236" y="193"/>
                    <a:pt x="229" y="203"/>
                  </a:cubicBezTo>
                  <a:cubicBezTo>
                    <a:pt x="229" y="204"/>
                    <a:pt x="229" y="204"/>
                    <a:pt x="229" y="204"/>
                  </a:cubicBezTo>
                  <a:cubicBezTo>
                    <a:pt x="228" y="203"/>
                    <a:pt x="228" y="203"/>
                    <a:pt x="228" y="203"/>
                  </a:cubicBezTo>
                  <a:cubicBezTo>
                    <a:pt x="212" y="195"/>
                    <a:pt x="198" y="185"/>
                    <a:pt x="185" y="174"/>
                  </a:cubicBezTo>
                  <a:cubicBezTo>
                    <a:pt x="185" y="173"/>
                    <a:pt x="185" y="173"/>
                    <a:pt x="185" y="173"/>
                  </a:cubicBezTo>
                  <a:cubicBezTo>
                    <a:pt x="185" y="172"/>
                    <a:pt x="185" y="172"/>
                    <a:pt x="185" y="172"/>
                  </a:cubicBezTo>
                  <a:cubicBezTo>
                    <a:pt x="188" y="169"/>
                    <a:pt x="189" y="164"/>
                    <a:pt x="190" y="160"/>
                  </a:cubicBezTo>
                  <a:cubicBezTo>
                    <a:pt x="191" y="159"/>
                    <a:pt x="191" y="159"/>
                    <a:pt x="191" y="159"/>
                  </a:cubicBezTo>
                  <a:cubicBezTo>
                    <a:pt x="192" y="159"/>
                    <a:pt x="192" y="159"/>
                    <a:pt x="192" y="159"/>
                  </a:cubicBezTo>
                  <a:cubicBezTo>
                    <a:pt x="208" y="161"/>
                    <a:pt x="225" y="164"/>
                    <a:pt x="242" y="168"/>
                  </a:cubicBezTo>
                  <a:cubicBezTo>
                    <a:pt x="243" y="169"/>
                    <a:pt x="243" y="169"/>
                    <a:pt x="243" y="169"/>
                  </a:cubicBezTo>
                  <a:lnTo>
                    <a:pt x="243" y="170"/>
                  </a:lnTo>
                  <a:close/>
                  <a:moveTo>
                    <a:pt x="242" y="134"/>
                  </a:moveTo>
                  <a:cubicBezTo>
                    <a:pt x="225" y="139"/>
                    <a:pt x="208" y="142"/>
                    <a:pt x="192" y="143"/>
                  </a:cubicBezTo>
                  <a:cubicBezTo>
                    <a:pt x="191" y="143"/>
                    <a:pt x="191" y="143"/>
                    <a:pt x="191" y="143"/>
                  </a:cubicBezTo>
                  <a:cubicBezTo>
                    <a:pt x="190" y="142"/>
                    <a:pt x="190" y="142"/>
                    <a:pt x="190" y="142"/>
                  </a:cubicBezTo>
                  <a:cubicBezTo>
                    <a:pt x="189" y="137"/>
                    <a:pt x="188" y="133"/>
                    <a:pt x="185" y="130"/>
                  </a:cubicBezTo>
                  <a:cubicBezTo>
                    <a:pt x="185" y="129"/>
                    <a:pt x="185" y="129"/>
                    <a:pt x="185" y="129"/>
                  </a:cubicBezTo>
                  <a:cubicBezTo>
                    <a:pt x="186" y="128"/>
                    <a:pt x="186" y="128"/>
                    <a:pt x="186" y="128"/>
                  </a:cubicBezTo>
                  <a:cubicBezTo>
                    <a:pt x="199" y="117"/>
                    <a:pt x="213" y="107"/>
                    <a:pt x="228" y="99"/>
                  </a:cubicBezTo>
                  <a:cubicBezTo>
                    <a:pt x="229" y="98"/>
                    <a:pt x="229" y="98"/>
                    <a:pt x="229" y="98"/>
                  </a:cubicBezTo>
                  <a:cubicBezTo>
                    <a:pt x="230" y="99"/>
                    <a:pt x="230" y="99"/>
                    <a:pt x="230" y="99"/>
                  </a:cubicBezTo>
                  <a:cubicBezTo>
                    <a:pt x="236" y="109"/>
                    <a:pt x="241" y="120"/>
                    <a:pt x="243" y="132"/>
                  </a:cubicBezTo>
                  <a:cubicBezTo>
                    <a:pt x="243" y="133"/>
                    <a:pt x="243" y="133"/>
                    <a:pt x="243" y="133"/>
                  </a:cubicBezTo>
                  <a:lnTo>
                    <a:pt x="242" y="134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72" name="Group 71"/>
          <p:cNvGrpSpPr/>
          <p:nvPr/>
        </p:nvGrpSpPr>
        <p:grpSpPr>
          <a:xfrm>
            <a:off x="18345307" y="6553005"/>
            <a:ext cx="4789664" cy="1538883"/>
            <a:chOff x="14190224" y="3062525"/>
            <a:chExt cx="4789664" cy="1538883"/>
          </a:xfrm>
        </p:grpSpPr>
        <p:grpSp>
          <p:nvGrpSpPr>
            <p:cNvPr id="73" name="Group 72"/>
            <p:cNvGrpSpPr/>
            <p:nvPr/>
          </p:nvGrpSpPr>
          <p:grpSpPr>
            <a:xfrm>
              <a:off x="15095276" y="3062525"/>
              <a:ext cx="3884612" cy="1538883"/>
              <a:chOff x="3894839" y="10606073"/>
              <a:chExt cx="3884612" cy="1538883"/>
            </a:xfrm>
          </p:grpSpPr>
          <p:sp>
            <p:nvSpPr>
              <p:cNvPr id="75" name="TextBox 74"/>
              <p:cNvSpPr txBox="1"/>
              <p:nvPr/>
            </p:nvSpPr>
            <p:spPr>
              <a:xfrm>
                <a:off x="3894839" y="10606073"/>
                <a:ext cx="3884612" cy="52322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fa-IR" sz="2800" b="1" dirty="0">
                    <a:solidFill>
                      <a:schemeClr val="accent1">
                        <a:lumMod val="50000"/>
                      </a:schemeClr>
                    </a:solidFill>
                    <a:effectLst>
                      <a:glow>
                        <a:srgbClr val="FF3399">
                          <a:alpha val="24000"/>
                        </a:srgbClr>
                      </a:glow>
                    </a:effectLst>
                    <a:latin typeface="Shabnam" panose="020B0603030804020204" pitchFamily="34" charset="-78"/>
                    <a:cs typeface="Shabnam" panose="020B0603030804020204" pitchFamily="34" charset="-78"/>
                  </a:rPr>
                  <a:t>تیتر عنوان را بنویسید</a:t>
                </a:r>
                <a:endParaRPr lang="en-US" sz="2800" b="1" dirty="0">
                  <a:solidFill>
                    <a:schemeClr val="accent1">
                      <a:lumMod val="50000"/>
                    </a:schemeClr>
                  </a:solidFill>
                  <a:effectLst>
                    <a:glow>
                      <a:srgbClr val="FF3399">
                        <a:alpha val="24000"/>
                      </a:srgbClr>
                    </a:glow>
                  </a:effectLst>
                  <a:latin typeface="Shabnam" panose="020B0603030804020204" pitchFamily="34" charset="-78"/>
                  <a:cs typeface="Shabnam" panose="020B0603030804020204" pitchFamily="34" charset="-78"/>
                </a:endParaRPr>
              </a:p>
            </p:txBody>
          </p:sp>
          <p:sp>
            <p:nvSpPr>
              <p:cNvPr id="76" name="TextBox 75"/>
              <p:cNvSpPr txBox="1"/>
              <p:nvPr/>
            </p:nvSpPr>
            <p:spPr>
              <a:xfrm>
                <a:off x="3894839" y="11129293"/>
                <a:ext cx="3647383" cy="101566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 rtl="1">
                  <a:lnSpc>
                    <a:spcPct val="150000"/>
                  </a:lnSpc>
                </a:pPr>
                <a:r>
                  <a:rPr lang="fa-IR" sz="2000" dirty="0">
                    <a:solidFill>
                      <a:srgbClr val="16191F"/>
                    </a:solidFill>
                    <a:latin typeface="Vazir" panose="020B0603030804020204" pitchFamily="34" charset="-78"/>
                    <a:cs typeface="Vazir" panose="020B0603030804020204" pitchFamily="34" charset="-78"/>
                  </a:rPr>
                  <a:t>فروشگاه مینارو ارائه دهنده انواع فایل های کاربردی</a:t>
                </a:r>
                <a:endParaRPr lang="en-US" sz="1800" b="1" dirty="0">
                  <a:solidFill>
                    <a:schemeClr val="bg1">
                      <a:lumMod val="65000"/>
                    </a:schemeClr>
                  </a:solidFill>
                  <a:effectLst>
                    <a:glow>
                      <a:srgbClr val="FF3399">
                        <a:alpha val="24000"/>
                      </a:srgbClr>
                    </a:glow>
                  </a:effectLst>
                  <a:latin typeface="Lato" panose="020F0502020204030203" pitchFamily="34" charset="0"/>
                </a:endParaRPr>
              </a:p>
            </p:txBody>
          </p:sp>
        </p:grpSp>
        <p:sp>
          <p:nvSpPr>
            <p:cNvPr id="74" name="Freeform 73"/>
            <p:cNvSpPr>
              <a:spLocks noEditPoints="1"/>
            </p:cNvSpPr>
            <p:nvPr/>
          </p:nvSpPr>
          <p:spPr bwMode="auto">
            <a:xfrm>
              <a:off x="14190224" y="3119675"/>
              <a:ext cx="702444" cy="701581"/>
            </a:xfrm>
            <a:custGeom>
              <a:avLst/>
              <a:gdLst>
                <a:gd name="T0" fmla="*/ 286 w 302"/>
                <a:gd name="T1" fmla="*/ 129 h 302"/>
                <a:gd name="T2" fmla="*/ 282 w 302"/>
                <a:gd name="T3" fmla="*/ 112 h 302"/>
                <a:gd name="T4" fmla="*/ 285 w 302"/>
                <a:gd name="T5" fmla="*/ 82 h 302"/>
                <a:gd name="T6" fmla="*/ 264 w 302"/>
                <a:gd name="T7" fmla="*/ 72 h 302"/>
                <a:gd name="T8" fmla="*/ 252 w 302"/>
                <a:gd name="T9" fmla="*/ 58 h 302"/>
                <a:gd name="T10" fmla="*/ 236 w 302"/>
                <a:gd name="T11" fmla="*/ 34 h 302"/>
                <a:gd name="T12" fmla="*/ 219 w 302"/>
                <a:gd name="T13" fmla="*/ 23 h 302"/>
                <a:gd name="T14" fmla="*/ 191 w 302"/>
                <a:gd name="T15" fmla="*/ 20 h 302"/>
                <a:gd name="T16" fmla="*/ 173 w 302"/>
                <a:gd name="T17" fmla="*/ 15 h 302"/>
                <a:gd name="T18" fmla="*/ 155 w 302"/>
                <a:gd name="T19" fmla="*/ 0 h 302"/>
                <a:gd name="T20" fmla="*/ 141 w 302"/>
                <a:gd name="T21" fmla="*/ 14 h 302"/>
                <a:gd name="T22" fmla="*/ 113 w 302"/>
                <a:gd name="T23" fmla="*/ 12 h 302"/>
                <a:gd name="T24" fmla="*/ 94 w 302"/>
                <a:gd name="T25" fmla="*/ 18 h 302"/>
                <a:gd name="T26" fmla="*/ 73 w 302"/>
                <a:gd name="T27" fmla="*/ 38 h 302"/>
                <a:gd name="T28" fmla="*/ 59 w 302"/>
                <a:gd name="T29" fmla="*/ 49 h 302"/>
                <a:gd name="T30" fmla="*/ 35 w 302"/>
                <a:gd name="T31" fmla="*/ 54 h 302"/>
                <a:gd name="T32" fmla="*/ 32 w 302"/>
                <a:gd name="T33" fmla="*/ 84 h 302"/>
                <a:gd name="T34" fmla="*/ 24 w 302"/>
                <a:gd name="T35" fmla="*/ 99 h 302"/>
                <a:gd name="T36" fmla="*/ 3 w 302"/>
                <a:gd name="T37" fmla="*/ 121 h 302"/>
                <a:gd name="T38" fmla="*/ 14 w 302"/>
                <a:gd name="T39" fmla="*/ 142 h 302"/>
                <a:gd name="T40" fmla="*/ 7 w 302"/>
                <a:gd name="T41" fmla="*/ 157 h 302"/>
                <a:gd name="T42" fmla="*/ 9 w 302"/>
                <a:gd name="T43" fmla="*/ 177 h 302"/>
                <a:gd name="T44" fmla="*/ 24 w 302"/>
                <a:gd name="T45" fmla="*/ 201 h 302"/>
                <a:gd name="T46" fmla="*/ 31 w 302"/>
                <a:gd name="T47" fmla="*/ 218 h 302"/>
                <a:gd name="T48" fmla="*/ 30 w 302"/>
                <a:gd name="T49" fmla="*/ 242 h 302"/>
                <a:gd name="T50" fmla="*/ 59 w 302"/>
                <a:gd name="T51" fmla="*/ 252 h 302"/>
                <a:gd name="T52" fmla="*/ 73 w 302"/>
                <a:gd name="T53" fmla="*/ 263 h 302"/>
                <a:gd name="T54" fmla="*/ 89 w 302"/>
                <a:gd name="T55" fmla="*/ 289 h 302"/>
                <a:gd name="T56" fmla="*/ 112 w 302"/>
                <a:gd name="T57" fmla="*/ 283 h 302"/>
                <a:gd name="T58" fmla="*/ 130 w 302"/>
                <a:gd name="T59" fmla="*/ 286 h 302"/>
                <a:gd name="T60" fmla="*/ 155 w 302"/>
                <a:gd name="T61" fmla="*/ 302 h 302"/>
                <a:gd name="T62" fmla="*/ 173 w 302"/>
                <a:gd name="T63" fmla="*/ 286 h 302"/>
                <a:gd name="T64" fmla="*/ 190 w 302"/>
                <a:gd name="T65" fmla="*/ 282 h 302"/>
                <a:gd name="T66" fmla="*/ 220 w 302"/>
                <a:gd name="T67" fmla="*/ 285 h 302"/>
                <a:gd name="T68" fmla="*/ 230 w 302"/>
                <a:gd name="T69" fmla="*/ 263 h 302"/>
                <a:gd name="T70" fmla="*/ 243 w 302"/>
                <a:gd name="T71" fmla="*/ 251 h 302"/>
                <a:gd name="T72" fmla="*/ 268 w 302"/>
                <a:gd name="T73" fmla="*/ 236 h 302"/>
                <a:gd name="T74" fmla="*/ 278 w 302"/>
                <a:gd name="T75" fmla="*/ 219 h 302"/>
                <a:gd name="T76" fmla="*/ 282 w 302"/>
                <a:gd name="T77" fmla="*/ 190 h 302"/>
                <a:gd name="T78" fmla="*/ 287 w 302"/>
                <a:gd name="T79" fmla="*/ 173 h 302"/>
                <a:gd name="T80" fmla="*/ 302 w 302"/>
                <a:gd name="T81" fmla="*/ 155 h 302"/>
                <a:gd name="T82" fmla="*/ 170 w 302"/>
                <a:gd name="T83" fmla="*/ 59 h 302"/>
                <a:gd name="T84" fmla="*/ 160 w 302"/>
                <a:gd name="T85" fmla="*/ 111 h 302"/>
                <a:gd name="T86" fmla="*/ 143 w 302"/>
                <a:gd name="T87" fmla="*/ 110 h 302"/>
                <a:gd name="T88" fmla="*/ 98 w 302"/>
                <a:gd name="T89" fmla="*/ 73 h 302"/>
                <a:gd name="T90" fmla="*/ 117 w 302"/>
                <a:gd name="T91" fmla="*/ 128 h 302"/>
                <a:gd name="T92" fmla="*/ 59 w 302"/>
                <a:gd name="T93" fmla="*/ 132 h 302"/>
                <a:gd name="T94" fmla="*/ 110 w 302"/>
                <a:gd name="T95" fmla="*/ 159 h 302"/>
                <a:gd name="T96" fmla="*/ 143 w 302"/>
                <a:gd name="T97" fmla="*/ 191 h 302"/>
                <a:gd name="T98" fmla="*/ 128 w 302"/>
                <a:gd name="T99" fmla="*/ 185 h 302"/>
                <a:gd name="T100" fmla="*/ 130 w 302"/>
                <a:gd name="T101" fmla="*/ 171 h 302"/>
                <a:gd name="T102" fmla="*/ 203 w 302"/>
                <a:gd name="T103" fmla="*/ 229 h 302"/>
                <a:gd name="T104" fmla="*/ 172 w 302"/>
                <a:gd name="T105" fmla="*/ 185 h 302"/>
                <a:gd name="T106" fmla="*/ 229 w 302"/>
                <a:gd name="T107" fmla="*/ 203 h 302"/>
                <a:gd name="T108" fmla="*/ 191 w 302"/>
                <a:gd name="T109" fmla="*/ 159 h 302"/>
                <a:gd name="T110" fmla="*/ 191 w 302"/>
                <a:gd name="T111" fmla="*/ 143 h 302"/>
                <a:gd name="T112" fmla="*/ 230 w 302"/>
                <a:gd name="T113" fmla="*/ 99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02" h="302">
                  <a:moveTo>
                    <a:pt x="302" y="147"/>
                  </a:moveTo>
                  <a:cubicBezTo>
                    <a:pt x="300" y="146"/>
                    <a:pt x="297" y="145"/>
                    <a:pt x="295" y="145"/>
                  </a:cubicBezTo>
                  <a:cubicBezTo>
                    <a:pt x="293" y="144"/>
                    <a:pt x="290" y="143"/>
                    <a:pt x="288" y="142"/>
                  </a:cubicBezTo>
                  <a:cubicBezTo>
                    <a:pt x="287" y="142"/>
                    <a:pt x="287" y="142"/>
                    <a:pt x="287" y="142"/>
                  </a:cubicBezTo>
                  <a:cubicBezTo>
                    <a:pt x="287" y="141"/>
                    <a:pt x="287" y="141"/>
                    <a:pt x="287" y="141"/>
                  </a:cubicBezTo>
                  <a:cubicBezTo>
                    <a:pt x="287" y="137"/>
                    <a:pt x="287" y="133"/>
                    <a:pt x="286" y="130"/>
                  </a:cubicBezTo>
                  <a:cubicBezTo>
                    <a:pt x="286" y="129"/>
                    <a:pt x="286" y="129"/>
                    <a:pt x="286" y="129"/>
                  </a:cubicBezTo>
                  <a:cubicBezTo>
                    <a:pt x="287" y="128"/>
                    <a:pt x="287" y="128"/>
                    <a:pt x="287" y="128"/>
                  </a:cubicBezTo>
                  <a:cubicBezTo>
                    <a:pt x="289" y="127"/>
                    <a:pt x="291" y="126"/>
                    <a:pt x="293" y="125"/>
                  </a:cubicBezTo>
                  <a:cubicBezTo>
                    <a:pt x="295" y="123"/>
                    <a:pt x="297" y="122"/>
                    <a:pt x="299" y="121"/>
                  </a:cubicBezTo>
                  <a:cubicBezTo>
                    <a:pt x="299" y="118"/>
                    <a:pt x="298" y="116"/>
                    <a:pt x="297" y="113"/>
                  </a:cubicBezTo>
                  <a:cubicBezTo>
                    <a:pt x="295" y="113"/>
                    <a:pt x="293" y="113"/>
                    <a:pt x="290" y="113"/>
                  </a:cubicBezTo>
                  <a:cubicBezTo>
                    <a:pt x="288" y="112"/>
                    <a:pt x="285" y="112"/>
                    <a:pt x="283" y="112"/>
                  </a:cubicBezTo>
                  <a:cubicBezTo>
                    <a:pt x="282" y="112"/>
                    <a:pt x="282" y="112"/>
                    <a:pt x="282" y="112"/>
                  </a:cubicBezTo>
                  <a:cubicBezTo>
                    <a:pt x="282" y="111"/>
                    <a:pt x="282" y="111"/>
                    <a:pt x="282" y="111"/>
                  </a:cubicBezTo>
                  <a:cubicBezTo>
                    <a:pt x="281" y="108"/>
                    <a:pt x="279" y="104"/>
                    <a:pt x="278" y="100"/>
                  </a:cubicBezTo>
                  <a:cubicBezTo>
                    <a:pt x="278" y="99"/>
                    <a:pt x="278" y="99"/>
                    <a:pt x="278" y="99"/>
                  </a:cubicBezTo>
                  <a:cubicBezTo>
                    <a:pt x="278" y="99"/>
                    <a:pt x="278" y="99"/>
                    <a:pt x="278" y="99"/>
                  </a:cubicBezTo>
                  <a:cubicBezTo>
                    <a:pt x="280" y="97"/>
                    <a:pt x="282" y="95"/>
                    <a:pt x="284" y="94"/>
                  </a:cubicBezTo>
                  <a:cubicBezTo>
                    <a:pt x="285" y="92"/>
                    <a:pt x="287" y="90"/>
                    <a:pt x="289" y="89"/>
                  </a:cubicBezTo>
                  <a:cubicBezTo>
                    <a:pt x="288" y="86"/>
                    <a:pt x="286" y="84"/>
                    <a:pt x="285" y="82"/>
                  </a:cubicBezTo>
                  <a:cubicBezTo>
                    <a:pt x="283" y="82"/>
                    <a:pt x="281" y="82"/>
                    <a:pt x="278" y="83"/>
                  </a:cubicBezTo>
                  <a:cubicBezTo>
                    <a:pt x="276" y="83"/>
                    <a:pt x="273" y="83"/>
                    <a:pt x="271" y="84"/>
                  </a:cubicBezTo>
                  <a:cubicBezTo>
                    <a:pt x="270" y="84"/>
                    <a:pt x="270" y="84"/>
                    <a:pt x="270" y="84"/>
                  </a:cubicBezTo>
                  <a:cubicBezTo>
                    <a:pt x="270" y="83"/>
                    <a:pt x="270" y="83"/>
                    <a:pt x="270" y="83"/>
                  </a:cubicBezTo>
                  <a:cubicBezTo>
                    <a:pt x="268" y="80"/>
                    <a:pt x="266" y="76"/>
                    <a:pt x="264" y="73"/>
                  </a:cubicBezTo>
                  <a:cubicBezTo>
                    <a:pt x="263" y="72"/>
                    <a:pt x="263" y="72"/>
                    <a:pt x="263" y="72"/>
                  </a:cubicBezTo>
                  <a:cubicBezTo>
                    <a:pt x="264" y="72"/>
                    <a:pt x="264" y="72"/>
                    <a:pt x="264" y="72"/>
                  </a:cubicBezTo>
                  <a:cubicBezTo>
                    <a:pt x="265" y="70"/>
                    <a:pt x="266" y="68"/>
                    <a:pt x="268" y="66"/>
                  </a:cubicBezTo>
                  <a:cubicBezTo>
                    <a:pt x="269" y="64"/>
                    <a:pt x="270" y="62"/>
                    <a:pt x="271" y="60"/>
                  </a:cubicBezTo>
                  <a:cubicBezTo>
                    <a:pt x="270" y="58"/>
                    <a:pt x="268" y="56"/>
                    <a:pt x="267" y="54"/>
                  </a:cubicBezTo>
                  <a:cubicBezTo>
                    <a:pt x="264" y="54"/>
                    <a:pt x="262" y="55"/>
                    <a:pt x="260" y="56"/>
                  </a:cubicBezTo>
                  <a:cubicBezTo>
                    <a:pt x="258" y="57"/>
                    <a:pt x="255" y="58"/>
                    <a:pt x="253" y="59"/>
                  </a:cubicBezTo>
                  <a:cubicBezTo>
                    <a:pt x="252" y="59"/>
                    <a:pt x="252" y="59"/>
                    <a:pt x="252" y="59"/>
                  </a:cubicBezTo>
                  <a:cubicBezTo>
                    <a:pt x="252" y="58"/>
                    <a:pt x="252" y="58"/>
                    <a:pt x="252" y="58"/>
                  </a:cubicBezTo>
                  <a:cubicBezTo>
                    <a:pt x="249" y="55"/>
                    <a:pt x="246" y="53"/>
                    <a:pt x="243" y="50"/>
                  </a:cubicBezTo>
                  <a:cubicBezTo>
                    <a:pt x="243" y="49"/>
                    <a:pt x="243" y="49"/>
                    <a:pt x="243" y="49"/>
                  </a:cubicBezTo>
                  <a:cubicBezTo>
                    <a:pt x="243" y="49"/>
                    <a:pt x="243" y="49"/>
                    <a:pt x="243" y="49"/>
                  </a:cubicBezTo>
                  <a:cubicBezTo>
                    <a:pt x="244" y="47"/>
                    <a:pt x="245" y="44"/>
                    <a:pt x="246" y="42"/>
                  </a:cubicBezTo>
                  <a:cubicBezTo>
                    <a:pt x="247" y="40"/>
                    <a:pt x="247" y="37"/>
                    <a:pt x="248" y="35"/>
                  </a:cubicBezTo>
                  <a:cubicBezTo>
                    <a:pt x="246" y="33"/>
                    <a:pt x="244" y="32"/>
                    <a:pt x="242" y="30"/>
                  </a:cubicBezTo>
                  <a:cubicBezTo>
                    <a:pt x="240" y="31"/>
                    <a:pt x="238" y="33"/>
                    <a:pt x="236" y="34"/>
                  </a:cubicBezTo>
                  <a:cubicBezTo>
                    <a:pt x="234" y="36"/>
                    <a:pt x="232" y="37"/>
                    <a:pt x="230" y="38"/>
                  </a:cubicBezTo>
                  <a:cubicBezTo>
                    <a:pt x="229" y="39"/>
                    <a:pt x="229" y="39"/>
                    <a:pt x="229" y="39"/>
                  </a:cubicBezTo>
                  <a:cubicBezTo>
                    <a:pt x="228" y="38"/>
                    <a:pt x="228" y="38"/>
                    <a:pt x="228" y="38"/>
                  </a:cubicBezTo>
                  <a:cubicBezTo>
                    <a:pt x="225" y="36"/>
                    <a:pt x="222" y="34"/>
                    <a:pt x="219" y="32"/>
                  </a:cubicBezTo>
                  <a:cubicBezTo>
                    <a:pt x="218" y="32"/>
                    <a:pt x="218" y="32"/>
                    <a:pt x="218" y="32"/>
                  </a:cubicBezTo>
                  <a:cubicBezTo>
                    <a:pt x="218" y="31"/>
                    <a:pt x="218" y="31"/>
                    <a:pt x="218" y="31"/>
                  </a:cubicBezTo>
                  <a:cubicBezTo>
                    <a:pt x="218" y="28"/>
                    <a:pt x="219" y="26"/>
                    <a:pt x="219" y="23"/>
                  </a:cubicBezTo>
                  <a:cubicBezTo>
                    <a:pt x="219" y="21"/>
                    <a:pt x="220" y="19"/>
                    <a:pt x="220" y="16"/>
                  </a:cubicBezTo>
                  <a:cubicBezTo>
                    <a:pt x="218" y="15"/>
                    <a:pt x="215" y="14"/>
                    <a:pt x="213" y="13"/>
                  </a:cubicBezTo>
                  <a:cubicBezTo>
                    <a:pt x="211" y="15"/>
                    <a:pt x="210" y="16"/>
                    <a:pt x="208" y="18"/>
                  </a:cubicBezTo>
                  <a:cubicBezTo>
                    <a:pt x="206" y="20"/>
                    <a:pt x="205" y="22"/>
                    <a:pt x="203" y="23"/>
                  </a:cubicBezTo>
                  <a:cubicBezTo>
                    <a:pt x="202" y="24"/>
                    <a:pt x="202" y="24"/>
                    <a:pt x="202" y="24"/>
                  </a:cubicBezTo>
                  <a:cubicBezTo>
                    <a:pt x="202" y="24"/>
                    <a:pt x="202" y="24"/>
                    <a:pt x="202" y="24"/>
                  </a:cubicBezTo>
                  <a:cubicBezTo>
                    <a:pt x="198" y="22"/>
                    <a:pt x="194" y="21"/>
                    <a:pt x="191" y="20"/>
                  </a:cubicBezTo>
                  <a:cubicBezTo>
                    <a:pt x="190" y="20"/>
                    <a:pt x="190" y="20"/>
                    <a:pt x="190" y="20"/>
                  </a:cubicBezTo>
                  <a:cubicBezTo>
                    <a:pt x="190" y="19"/>
                    <a:pt x="190" y="19"/>
                    <a:pt x="190" y="19"/>
                  </a:cubicBezTo>
                  <a:cubicBezTo>
                    <a:pt x="189" y="17"/>
                    <a:pt x="189" y="14"/>
                    <a:pt x="189" y="12"/>
                  </a:cubicBezTo>
                  <a:cubicBezTo>
                    <a:pt x="189" y="9"/>
                    <a:pt x="189" y="7"/>
                    <a:pt x="188" y="4"/>
                  </a:cubicBezTo>
                  <a:cubicBezTo>
                    <a:pt x="186" y="4"/>
                    <a:pt x="183" y="3"/>
                    <a:pt x="181" y="3"/>
                  </a:cubicBezTo>
                  <a:cubicBezTo>
                    <a:pt x="180" y="4"/>
                    <a:pt x="178" y="7"/>
                    <a:pt x="177" y="9"/>
                  </a:cubicBezTo>
                  <a:cubicBezTo>
                    <a:pt x="176" y="11"/>
                    <a:pt x="175" y="13"/>
                    <a:pt x="173" y="15"/>
                  </a:cubicBezTo>
                  <a:cubicBezTo>
                    <a:pt x="173" y="16"/>
                    <a:pt x="173" y="16"/>
                    <a:pt x="173" y="16"/>
                  </a:cubicBezTo>
                  <a:cubicBezTo>
                    <a:pt x="172" y="16"/>
                    <a:pt x="172" y="16"/>
                    <a:pt x="172" y="16"/>
                  </a:cubicBezTo>
                  <a:cubicBezTo>
                    <a:pt x="168" y="15"/>
                    <a:pt x="165" y="15"/>
                    <a:pt x="161" y="14"/>
                  </a:cubicBezTo>
                  <a:cubicBezTo>
                    <a:pt x="160" y="14"/>
                    <a:pt x="160" y="14"/>
                    <a:pt x="160" y="14"/>
                  </a:cubicBezTo>
                  <a:cubicBezTo>
                    <a:pt x="159" y="14"/>
                    <a:pt x="159" y="14"/>
                    <a:pt x="159" y="14"/>
                  </a:cubicBezTo>
                  <a:cubicBezTo>
                    <a:pt x="159" y="11"/>
                    <a:pt x="158" y="9"/>
                    <a:pt x="157" y="7"/>
                  </a:cubicBezTo>
                  <a:cubicBezTo>
                    <a:pt x="156" y="4"/>
                    <a:pt x="156" y="2"/>
                    <a:pt x="155" y="0"/>
                  </a:cubicBezTo>
                  <a:cubicBezTo>
                    <a:pt x="155" y="0"/>
                    <a:pt x="155" y="0"/>
                    <a:pt x="155" y="0"/>
                  </a:cubicBezTo>
                  <a:cubicBezTo>
                    <a:pt x="152" y="0"/>
                    <a:pt x="150" y="0"/>
                    <a:pt x="147" y="0"/>
                  </a:cubicBezTo>
                  <a:cubicBezTo>
                    <a:pt x="147" y="0"/>
                    <a:pt x="147" y="0"/>
                    <a:pt x="147" y="0"/>
                  </a:cubicBezTo>
                  <a:cubicBezTo>
                    <a:pt x="146" y="2"/>
                    <a:pt x="145" y="4"/>
                    <a:pt x="145" y="7"/>
                  </a:cubicBezTo>
                  <a:cubicBezTo>
                    <a:pt x="144" y="9"/>
                    <a:pt x="143" y="11"/>
                    <a:pt x="142" y="14"/>
                  </a:cubicBezTo>
                  <a:cubicBezTo>
                    <a:pt x="142" y="14"/>
                    <a:pt x="142" y="14"/>
                    <a:pt x="142" y="14"/>
                  </a:cubicBezTo>
                  <a:cubicBezTo>
                    <a:pt x="141" y="14"/>
                    <a:pt x="141" y="14"/>
                    <a:pt x="141" y="14"/>
                  </a:cubicBezTo>
                  <a:cubicBezTo>
                    <a:pt x="137" y="15"/>
                    <a:pt x="133" y="15"/>
                    <a:pt x="130" y="16"/>
                  </a:cubicBezTo>
                  <a:cubicBezTo>
                    <a:pt x="129" y="16"/>
                    <a:pt x="129" y="16"/>
                    <a:pt x="129" y="16"/>
                  </a:cubicBezTo>
                  <a:cubicBezTo>
                    <a:pt x="129" y="15"/>
                    <a:pt x="129" y="15"/>
                    <a:pt x="129" y="15"/>
                  </a:cubicBezTo>
                  <a:cubicBezTo>
                    <a:pt x="127" y="13"/>
                    <a:pt x="126" y="11"/>
                    <a:pt x="125" y="9"/>
                  </a:cubicBezTo>
                  <a:cubicBezTo>
                    <a:pt x="123" y="7"/>
                    <a:pt x="122" y="4"/>
                    <a:pt x="121" y="3"/>
                  </a:cubicBezTo>
                  <a:cubicBezTo>
                    <a:pt x="118" y="3"/>
                    <a:pt x="116" y="4"/>
                    <a:pt x="113" y="4"/>
                  </a:cubicBezTo>
                  <a:cubicBezTo>
                    <a:pt x="113" y="7"/>
                    <a:pt x="113" y="9"/>
                    <a:pt x="113" y="12"/>
                  </a:cubicBezTo>
                  <a:cubicBezTo>
                    <a:pt x="113" y="14"/>
                    <a:pt x="112" y="17"/>
                    <a:pt x="112" y="19"/>
                  </a:cubicBezTo>
                  <a:cubicBezTo>
                    <a:pt x="112" y="20"/>
                    <a:pt x="112" y="20"/>
                    <a:pt x="112" y="20"/>
                  </a:cubicBezTo>
                  <a:cubicBezTo>
                    <a:pt x="111" y="20"/>
                    <a:pt x="111" y="20"/>
                    <a:pt x="111" y="20"/>
                  </a:cubicBezTo>
                  <a:cubicBezTo>
                    <a:pt x="108" y="21"/>
                    <a:pt x="104" y="22"/>
                    <a:pt x="100" y="24"/>
                  </a:cubicBezTo>
                  <a:cubicBezTo>
                    <a:pt x="100" y="24"/>
                    <a:pt x="100" y="24"/>
                    <a:pt x="100" y="24"/>
                  </a:cubicBezTo>
                  <a:cubicBezTo>
                    <a:pt x="99" y="23"/>
                    <a:pt x="99" y="23"/>
                    <a:pt x="99" y="23"/>
                  </a:cubicBezTo>
                  <a:cubicBezTo>
                    <a:pt x="97" y="22"/>
                    <a:pt x="96" y="20"/>
                    <a:pt x="94" y="18"/>
                  </a:cubicBezTo>
                  <a:cubicBezTo>
                    <a:pt x="92" y="16"/>
                    <a:pt x="90" y="15"/>
                    <a:pt x="89" y="13"/>
                  </a:cubicBezTo>
                  <a:cubicBezTo>
                    <a:pt x="86" y="14"/>
                    <a:pt x="84" y="15"/>
                    <a:pt x="82" y="16"/>
                  </a:cubicBezTo>
                  <a:cubicBezTo>
                    <a:pt x="82" y="19"/>
                    <a:pt x="82" y="21"/>
                    <a:pt x="83" y="23"/>
                  </a:cubicBezTo>
                  <a:cubicBezTo>
                    <a:pt x="83" y="26"/>
                    <a:pt x="83" y="28"/>
                    <a:pt x="84" y="31"/>
                  </a:cubicBezTo>
                  <a:cubicBezTo>
                    <a:pt x="84" y="32"/>
                    <a:pt x="84" y="32"/>
                    <a:pt x="84" y="32"/>
                  </a:cubicBezTo>
                  <a:cubicBezTo>
                    <a:pt x="83" y="32"/>
                    <a:pt x="83" y="32"/>
                    <a:pt x="83" y="32"/>
                  </a:cubicBezTo>
                  <a:cubicBezTo>
                    <a:pt x="80" y="34"/>
                    <a:pt x="76" y="36"/>
                    <a:pt x="73" y="38"/>
                  </a:cubicBezTo>
                  <a:cubicBezTo>
                    <a:pt x="73" y="39"/>
                    <a:pt x="73" y="39"/>
                    <a:pt x="73" y="39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0" y="37"/>
                    <a:pt x="68" y="36"/>
                    <a:pt x="66" y="34"/>
                  </a:cubicBezTo>
                  <a:cubicBezTo>
                    <a:pt x="64" y="33"/>
                    <a:pt x="62" y="31"/>
                    <a:pt x="60" y="30"/>
                  </a:cubicBezTo>
                  <a:cubicBezTo>
                    <a:pt x="58" y="32"/>
                    <a:pt x="56" y="33"/>
                    <a:pt x="54" y="35"/>
                  </a:cubicBezTo>
                  <a:cubicBezTo>
                    <a:pt x="54" y="37"/>
                    <a:pt x="55" y="40"/>
                    <a:pt x="56" y="42"/>
                  </a:cubicBezTo>
                  <a:cubicBezTo>
                    <a:pt x="57" y="44"/>
                    <a:pt x="58" y="47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8" y="50"/>
                    <a:pt x="58" y="50"/>
                    <a:pt x="58" y="50"/>
                  </a:cubicBezTo>
                  <a:cubicBezTo>
                    <a:pt x="56" y="53"/>
                    <a:pt x="53" y="55"/>
                    <a:pt x="50" y="58"/>
                  </a:cubicBezTo>
                  <a:cubicBezTo>
                    <a:pt x="50" y="59"/>
                    <a:pt x="50" y="59"/>
                    <a:pt x="50" y="59"/>
                  </a:cubicBezTo>
                  <a:cubicBezTo>
                    <a:pt x="49" y="59"/>
                    <a:pt x="49" y="59"/>
                    <a:pt x="49" y="59"/>
                  </a:cubicBezTo>
                  <a:cubicBezTo>
                    <a:pt x="47" y="58"/>
                    <a:pt x="44" y="57"/>
                    <a:pt x="42" y="56"/>
                  </a:cubicBezTo>
                  <a:cubicBezTo>
                    <a:pt x="40" y="55"/>
                    <a:pt x="37" y="54"/>
                    <a:pt x="35" y="54"/>
                  </a:cubicBezTo>
                  <a:cubicBezTo>
                    <a:pt x="33" y="56"/>
                    <a:pt x="32" y="58"/>
                    <a:pt x="30" y="60"/>
                  </a:cubicBezTo>
                  <a:cubicBezTo>
                    <a:pt x="32" y="62"/>
                    <a:pt x="33" y="64"/>
                    <a:pt x="34" y="66"/>
                  </a:cubicBezTo>
                  <a:cubicBezTo>
                    <a:pt x="36" y="68"/>
                    <a:pt x="37" y="70"/>
                    <a:pt x="38" y="72"/>
                  </a:cubicBezTo>
                  <a:cubicBezTo>
                    <a:pt x="39" y="72"/>
                    <a:pt x="39" y="72"/>
                    <a:pt x="39" y="72"/>
                  </a:cubicBezTo>
                  <a:cubicBezTo>
                    <a:pt x="38" y="73"/>
                    <a:pt x="38" y="73"/>
                    <a:pt x="38" y="73"/>
                  </a:cubicBezTo>
                  <a:cubicBezTo>
                    <a:pt x="36" y="76"/>
                    <a:pt x="34" y="80"/>
                    <a:pt x="32" y="83"/>
                  </a:cubicBezTo>
                  <a:cubicBezTo>
                    <a:pt x="32" y="84"/>
                    <a:pt x="32" y="84"/>
                    <a:pt x="32" y="84"/>
                  </a:cubicBezTo>
                  <a:cubicBezTo>
                    <a:pt x="31" y="84"/>
                    <a:pt x="31" y="84"/>
                    <a:pt x="31" y="84"/>
                  </a:cubicBezTo>
                  <a:cubicBezTo>
                    <a:pt x="29" y="83"/>
                    <a:pt x="26" y="83"/>
                    <a:pt x="24" y="83"/>
                  </a:cubicBezTo>
                  <a:cubicBezTo>
                    <a:pt x="21" y="82"/>
                    <a:pt x="19" y="82"/>
                    <a:pt x="17" y="82"/>
                  </a:cubicBezTo>
                  <a:cubicBezTo>
                    <a:pt x="15" y="84"/>
                    <a:pt x="14" y="86"/>
                    <a:pt x="13" y="89"/>
                  </a:cubicBezTo>
                  <a:cubicBezTo>
                    <a:pt x="15" y="90"/>
                    <a:pt x="16" y="92"/>
                    <a:pt x="18" y="94"/>
                  </a:cubicBezTo>
                  <a:cubicBezTo>
                    <a:pt x="20" y="95"/>
                    <a:pt x="22" y="97"/>
                    <a:pt x="24" y="99"/>
                  </a:cubicBezTo>
                  <a:cubicBezTo>
                    <a:pt x="24" y="99"/>
                    <a:pt x="24" y="99"/>
                    <a:pt x="24" y="99"/>
                  </a:cubicBezTo>
                  <a:cubicBezTo>
                    <a:pt x="24" y="100"/>
                    <a:pt x="24" y="100"/>
                    <a:pt x="24" y="100"/>
                  </a:cubicBezTo>
                  <a:cubicBezTo>
                    <a:pt x="22" y="104"/>
                    <a:pt x="21" y="108"/>
                    <a:pt x="20" y="111"/>
                  </a:cubicBezTo>
                  <a:cubicBezTo>
                    <a:pt x="20" y="112"/>
                    <a:pt x="20" y="112"/>
                    <a:pt x="20" y="112"/>
                  </a:cubicBezTo>
                  <a:cubicBezTo>
                    <a:pt x="19" y="112"/>
                    <a:pt x="19" y="112"/>
                    <a:pt x="19" y="112"/>
                  </a:cubicBezTo>
                  <a:cubicBezTo>
                    <a:pt x="17" y="112"/>
                    <a:pt x="14" y="112"/>
                    <a:pt x="12" y="113"/>
                  </a:cubicBezTo>
                  <a:cubicBezTo>
                    <a:pt x="9" y="113"/>
                    <a:pt x="7" y="113"/>
                    <a:pt x="4" y="113"/>
                  </a:cubicBezTo>
                  <a:cubicBezTo>
                    <a:pt x="4" y="116"/>
                    <a:pt x="3" y="118"/>
                    <a:pt x="3" y="121"/>
                  </a:cubicBezTo>
                  <a:cubicBezTo>
                    <a:pt x="5" y="122"/>
                    <a:pt x="7" y="123"/>
                    <a:pt x="9" y="125"/>
                  </a:cubicBezTo>
                  <a:cubicBezTo>
                    <a:pt x="11" y="126"/>
                    <a:pt x="13" y="127"/>
                    <a:pt x="15" y="128"/>
                  </a:cubicBezTo>
                  <a:cubicBezTo>
                    <a:pt x="16" y="129"/>
                    <a:pt x="16" y="129"/>
                    <a:pt x="16" y="129"/>
                  </a:cubicBezTo>
                  <a:cubicBezTo>
                    <a:pt x="16" y="130"/>
                    <a:pt x="16" y="130"/>
                    <a:pt x="16" y="130"/>
                  </a:cubicBezTo>
                  <a:cubicBezTo>
                    <a:pt x="15" y="133"/>
                    <a:pt x="15" y="137"/>
                    <a:pt x="15" y="141"/>
                  </a:cubicBezTo>
                  <a:cubicBezTo>
                    <a:pt x="14" y="142"/>
                    <a:pt x="14" y="142"/>
                    <a:pt x="14" y="142"/>
                  </a:cubicBezTo>
                  <a:cubicBezTo>
                    <a:pt x="14" y="142"/>
                    <a:pt x="14" y="142"/>
                    <a:pt x="14" y="142"/>
                  </a:cubicBezTo>
                  <a:cubicBezTo>
                    <a:pt x="12" y="143"/>
                    <a:pt x="9" y="144"/>
                    <a:pt x="7" y="145"/>
                  </a:cubicBezTo>
                  <a:cubicBezTo>
                    <a:pt x="4" y="145"/>
                    <a:pt x="2" y="146"/>
                    <a:pt x="0" y="147"/>
                  </a:cubicBezTo>
                  <a:cubicBezTo>
                    <a:pt x="0" y="147"/>
                    <a:pt x="0" y="147"/>
                    <a:pt x="0" y="147"/>
                  </a:cubicBezTo>
                  <a:cubicBezTo>
                    <a:pt x="0" y="148"/>
                    <a:pt x="0" y="150"/>
                    <a:pt x="0" y="151"/>
                  </a:cubicBezTo>
                  <a:cubicBezTo>
                    <a:pt x="0" y="152"/>
                    <a:pt x="0" y="153"/>
                    <a:pt x="0" y="155"/>
                  </a:cubicBezTo>
                  <a:cubicBezTo>
                    <a:pt x="0" y="155"/>
                    <a:pt x="0" y="155"/>
                    <a:pt x="0" y="155"/>
                  </a:cubicBezTo>
                  <a:cubicBezTo>
                    <a:pt x="2" y="156"/>
                    <a:pt x="4" y="156"/>
                    <a:pt x="7" y="157"/>
                  </a:cubicBezTo>
                  <a:cubicBezTo>
                    <a:pt x="9" y="158"/>
                    <a:pt x="12" y="158"/>
                    <a:pt x="14" y="159"/>
                  </a:cubicBezTo>
                  <a:cubicBezTo>
                    <a:pt x="14" y="160"/>
                    <a:pt x="14" y="160"/>
                    <a:pt x="14" y="160"/>
                  </a:cubicBezTo>
                  <a:cubicBezTo>
                    <a:pt x="15" y="160"/>
                    <a:pt x="15" y="160"/>
                    <a:pt x="15" y="160"/>
                  </a:cubicBezTo>
                  <a:cubicBezTo>
                    <a:pt x="15" y="165"/>
                    <a:pt x="15" y="168"/>
                    <a:pt x="16" y="172"/>
                  </a:cubicBezTo>
                  <a:cubicBezTo>
                    <a:pt x="16" y="173"/>
                    <a:pt x="16" y="173"/>
                    <a:pt x="16" y="173"/>
                  </a:cubicBezTo>
                  <a:cubicBezTo>
                    <a:pt x="15" y="173"/>
                    <a:pt x="15" y="173"/>
                    <a:pt x="15" y="173"/>
                  </a:cubicBezTo>
                  <a:cubicBezTo>
                    <a:pt x="13" y="174"/>
                    <a:pt x="11" y="176"/>
                    <a:pt x="9" y="177"/>
                  </a:cubicBezTo>
                  <a:cubicBezTo>
                    <a:pt x="7" y="178"/>
                    <a:pt x="5" y="179"/>
                    <a:pt x="3" y="181"/>
                  </a:cubicBezTo>
                  <a:cubicBezTo>
                    <a:pt x="3" y="183"/>
                    <a:pt x="4" y="186"/>
                    <a:pt x="4" y="188"/>
                  </a:cubicBezTo>
                  <a:cubicBezTo>
                    <a:pt x="7" y="189"/>
                    <a:pt x="9" y="189"/>
                    <a:pt x="12" y="189"/>
                  </a:cubicBezTo>
                  <a:cubicBezTo>
                    <a:pt x="14" y="189"/>
                    <a:pt x="17" y="189"/>
                    <a:pt x="19" y="190"/>
                  </a:cubicBezTo>
                  <a:cubicBezTo>
                    <a:pt x="20" y="190"/>
                    <a:pt x="20" y="190"/>
                    <a:pt x="20" y="190"/>
                  </a:cubicBezTo>
                  <a:cubicBezTo>
                    <a:pt x="20" y="190"/>
                    <a:pt x="20" y="190"/>
                    <a:pt x="20" y="190"/>
                  </a:cubicBezTo>
                  <a:cubicBezTo>
                    <a:pt x="21" y="194"/>
                    <a:pt x="22" y="198"/>
                    <a:pt x="24" y="201"/>
                  </a:cubicBezTo>
                  <a:cubicBezTo>
                    <a:pt x="24" y="202"/>
                    <a:pt x="24" y="202"/>
                    <a:pt x="24" y="202"/>
                  </a:cubicBezTo>
                  <a:cubicBezTo>
                    <a:pt x="24" y="203"/>
                    <a:pt x="24" y="203"/>
                    <a:pt x="24" y="203"/>
                  </a:cubicBezTo>
                  <a:cubicBezTo>
                    <a:pt x="22" y="204"/>
                    <a:pt x="20" y="206"/>
                    <a:pt x="18" y="208"/>
                  </a:cubicBezTo>
                  <a:cubicBezTo>
                    <a:pt x="16" y="210"/>
                    <a:pt x="15" y="211"/>
                    <a:pt x="13" y="213"/>
                  </a:cubicBezTo>
                  <a:cubicBezTo>
                    <a:pt x="14" y="215"/>
                    <a:pt x="15" y="218"/>
                    <a:pt x="17" y="220"/>
                  </a:cubicBezTo>
                  <a:cubicBezTo>
                    <a:pt x="19" y="220"/>
                    <a:pt x="21" y="219"/>
                    <a:pt x="24" y="219"/>
                  </a:cubicBezTo>
                  <a:cubicBezTo>
                    <a:pt x="26" y="219"/>
                    <a:pt x="29" y="218"/>
                    <a:pt x="31" y="218"/>
                  </a:cubicBezTo>
                  <a:cubicBezTo>
                    <a:pt x="32" y="218"/>
                    <a:pt x="32" y="218"/>
                    <a:pt x="32" y="218"/>
                  </a:cubicBezTo>
                  <a:cubicBezTo>
                    <a:pt x="32" y="219"/>
                    <a:pt x="32" y="219"/>
                    <a:pt x="32" y="219"/>
                  </a:cubicBezTo>
                  <a:cubicBezTo>
                    <a:pt x="34" y="222"/>
                    <a:pt x="36" y="225"/>
                    <a:pt x="38" y="228"/>
                  </a:cubicBezTo>
                  <a:cubicBezTo>
                    <a:pt x="39" y="229"/>
                    <a:pt x="39" y="229"/>
                    <a:pt x="39" y="229"/>
                  </a:cubicBezTo>
                  <a:cubicBezTo>
                    <a:pt x="38" y="230"/>
                    <a:pt x="38" y="230"/>
                    <a:pt x="38" y="230"/>
                  </a:cubicBezTo>
                  <a:cubicBezTo>
                    <a:pt x="37" y="232"/>
                    <a:pt x="36" y="234"/>
                    <a:pt x="34" y="236"/>
                  </a:cubicBezTo>
                  <a:cubicBezTo>
                    <a:pt x="33" y="238"/>
                    <a:pt x="32" y="240"/>
                    <a:pt x="30" y="242"/>
                  </a:cubicBezTo>
                  <a:cubicBezTo>
                    <a:pt x="32" y="244"/>
                    <a:pt x="33" y="246"/>
                    <a:pt x="35" y="248"/>
                  </a:cubicBezTo>
                  <a:cubicBezTo>
                    <a:pt x="37" y="247"/>
                    <a:pt x="40" y="246"/>
                    <a:pt x="42" y="246"/>
                  </a:cubicBezTo>
                  <a:cubicBezTo>
                    <a:pt x="44" y="245"/>
                    <a:pt x="47" y="244"/>
                    <a:pt x="49" y="243"/>
                  </a:cubicBezTo>
                  <a:cubicBezTo>
                    <a:pt x="50" y="243"/>
                    <a:pt x="50" y="243"/>
                    <a:pt x="50" y="243"/>
                  </a:cubicBezTo>
                  <a:cubicBezTo>
                    <a:pt x="50" y="243"/>
                    <a:pt x="50" y="243"/>
                    <a:pt x="50" y="243"/>
                  </a:cubicBezTo>
                  <a:cubicBezTo>
                    <a:pt x="53" y="246"/>
                    <a:pt x="56" y="249"/>
                    <a:pt x="58" y="251"/>
                  </a:cubicBezTo>
                  <a:cubicBezTo>
                    <a:pt x="59" y="252"/>
                    <a:pt x="59" y="252"/>
                    <a:pt x="59" y="252"/>
                  </a:cubicBezTo>
                  <a:cubicBezTo>
                    <a:pt x="59" y="253"/>
                    <a:pt x="59" y="253"/>
                    <a:pt x="59" y="253"/>
                  </a:cubicBezTo>
                  <a:cubicBezTo>
                    <a:pt x="58" y="255"/>
                    <a:pt x="57" y="257"/>
                    <a:pt x="56" y="260"/>
                  </a:cubicBezTo>
                  <a:cubicBezTo>
                    <a:pt x="55" y="262"/>
                    <a:pt x="54" y="264"/>
                    <a:pt x="54" y="266"/>
                  </a:cubicBezTo>
                  <a:cubicBezTo>
                    <a:pt x="56" y="268"/>
                    <a:pt x="58" y="270"/>
                    <a:pt x="60" y="271"/>
                  </a:cubicBezTo>
                  <a:cubicBezTo>
                    <a:pt x="62" y="270"/>
                    <a:pt x="64" y="269"/>
                    <a:pt x="66" y="267"/>
                  </a:cubicBezTo>
                  <a:cubicBezTo>
                    <a:pt x="68" y="266"/>
                    <a:pt x="70" y="265"/>
                    <a:pt x="72" y="263"/>
                  </a:cubicBezTo>
                  <a:cubicBezTo>
                    <a:pt x="73" y="263"/>
                    <a:pt x="73" y="263"/>
                    <a:pt x="73" y="263"/>
                  </a:cubicBezTo>
                  <a:cubicBezTo>
                    <a:pt x="73" y="263"/>
                    <a:pt x="73" y="263"/>
                    <a:pt x="73" y="263"/>
                  </a:cubicBezTo>
                  <a:cubicBezTo>
                    <a:pt x="76" y="266"/>
                    <a:pt x="80" y="268"/>
                    <a:pt x="83" y="270"/>
                  </a:cubicBezTo>
                  <a:cubicBezTo>
                    <a:pt x="84" y="270"/>
                    <a:pt x="84" y="270"/>
                    <a:pt x="84" y="270"/>
                  </a:cubicBezTo>
                  <a:cubicBezTo>
                    <a:pt x="84" y="271"/>
                    <a:pt x="84" y="271"/>
                    <a:pt x="84" y="271"/>
                  </a:cubicBezTo>
                  <a:cubicBezTo>
                    <a:pt x="83" y="273"/>
                    <a:pt x="83" y="276"/>
                    <a:pt x="83" y="278"/>
                  </a:cubicBezTo>
                  <a:cubicBezTo>
                    <a:pt x="82" y="280"/>
                    <a:pt x="82" y="283"/>
                    <a:pt x="82" y="285"/>
                  </a:cubicBezTo>
                  <a:cubicBezTo>
                    <a:pt x="84" y="286"/>
                    <a:pt x="86" y="287"/>
                    <a:pt x="89" y="289"/>
                  </a:cubicBezTo>
                  <a:cubicBezTo>
                    <a:pt x="90" y="287"/>
                    <a:pt x="92" y="285"/>
                    <a:pt x="94" y="283"/>
                  </a:cubicBezTo>
                  <a:cubicBezTo>
                    <a:pt x="96" y="282"/>
                    <a:pt x="97" y="280"/>
                    <a:pt x="99" y="278"/>
                  </a:cubicBezTo>
                  <a:cubicBezTo>
                    <a:pt x="100" y="278"/>
                    <a:pt x="100" y="278"/>
                    <a:pt x="100" y="278"/>
                  </a:cubicBezTo>
                  <a:cubicBezTo>
                    <a:pt x="100" y="278"/>
                    <a:pt x="100" y="278"/>
                    <a:pt x="100" y="278"/>
                  </a:cubicBezTo>
                  <a:cubicBezTo>
                    <a:pt x="104" y="279"/>
                    <a:pt x="108" y="281"/>
                    <a:pt x="111" y="282"/>
                  </a:cubicBezTo>
                  <a:cubicBezTo>
                    <a:pt x="112" y="282"/>
                    <a:pt x="112" y="282"/>
                    <a:pt x="112" y="282"/>
                  </a:cubicBezTo>
                  <a:cubicBezTo>
                    <a:pt x="112" y="283"/>
                    <a:pt x="112" y="283"/>
                    <a:pt x="112" y="283"/>
                  </a:cubicBezTo>
                  <a:cubicBezTo>
                    <a:pt x="112" y="285"/>
                    <a:pt x="113" y="288"/>
                    <a:pt x="113" y="290"/>
                  </a:cubicBezTo>
                  <a:cubicBezTo>
                    <a:pt x="113" y="292"/>
                    <a:pt x="113" y="295"/>
                    <a:pt x="113" y="297"/>
                  </a:cubicBezTo>
                  <a:cubicBezTo>
                    <a:pt x="116" y="298"/>
                    <a:pt x="118" y="298"/>
                    <a:pt x="121" y="299"/>
                  </a:cubicBezTo>
                  <a:cubicBezTo>
                    <a:pt x="122" y="297"/>
                    <a:pt x="124" y="295"/>
                    <a:pt x="125" y="293"/>
                  </a:cubicBezTo>
                  <a:cubicBezTo>
                    <a:pt x="126" y="291"/>
                    <a:pt x="127" y="288"/>
                    <a:pt x="129" y="287"/>
                  </a:cubicBezTo>
                  <a:cubicBezTo>
                    <a:pt x="129" y="286"/>
                    <a:pt x="129" y="286"/>
                    <a:pt x="129" y="286"/>
                  </a:cubicBezTo>
                  <a:cubicBezTo>
                    <a:pt x="130" y="286"/>
                    <a:pt x="130" y="286"/>
                    <a:pt x="130" y="286"/>
                  </a:cubicBezTo>
                  <a:cubicBezTo>
                    <a:pt x="133" y="286"/>
                    <a:pt x="137" y="287"/>
                    <a:pt x="141" y="287"/>
                  </a:cubicBezTo>
                  <a:cubicBezTo>
                    <a:pt x="142" y="287"/>
                    <a:pt x="142" y="287"/>
                    <a:pt x="142" y="287"/>
                  </a:cubicBezTo>
                  <a:cubicBezTo>
                    <a:pt x="142" y="288"/>
                    <a:pt x="142" y="288"/>
                    <a:pt x="142" y="288"/>
                  </a:cubicBezTo>
                  <a:cubicBezTo>
                    <a:pt x="143" y="290"/>
                    <a:pt x="144" y="293"/>
                    <a:pt x="145" y="295"/>
                  </a:cubicBezTo>
                  <a:cubicBezTo>
                    <a:pt x="145" y="297"/>
                    <a:pt x="146" y="300"/>
                    <a:pt x="147" y="302"/>
                  </a:cubicBezTo>
                  <a:cubicBezTo>
                    <a:pt x="147" y="302"/>
                    <a:pt x="147" y="302"/>
                    <a:pt x="147" y="302"/>
                  </a:cubicBezTo>
                  <a:cubicBezTo>
                    <a:pt x="150" y="302"/>
                    <a:pt x="152" y="302"/>
                    <a:pt x="155" y="302"/>
                  </a:cubicBezTo>
                  <a:cubicBezTo>
                    <a:pt x="155" y="302"/>
                    <a:pt x="155" y="302"/>
                    <a:pt x="155" y="302"/>
                  </a:cubicBezTo>
                  <a:cubicBezTo>
                    <a:pt x="156" y="300"/>
                    <a:pt x="156" y="297"/>
                    <a:pt x="157" y="295"/>
                  </a:cubicBezTo>
                  <a:cubicBezTo>
                    <a:pt x="158" y="293"/>
                    <a:pt x="159" y="290"/>
                    <a:pt x="159" y="288"/>
                  </a:cubicBezTo>
                  <a:cubicBezTo>
                    <a:pt x="160" y="287"/>
                    <a:pt x="160" y="287"/>
                    <a:pt x="160" y="287"/>
                  </a:cubicBezTo>
                  <a:cubicBezTo>
                    <a:pt x="161" y="287"/>
                    <a:pt x="161" y="287"/>
                    <a:pt x="161" y="287"/>
                  </a:cubicBezTo>
                  <a:cubicBezTo>
                    <a:pt x="165" y="287"/>
                    <a:pt x="168" y="286"/>
                    <a:pt x="172" y="286"/>
                  </a:cubicBezTo>
                  <a:cubicBezTo>
                    <a:pt x="173" y="286"/>
                    <a:pt x="173" y="286"/>
                    <a:pt x="173" y="286"/>
                  </a:cubicBezTo>
                  <a:cubicBezTo>
                    <a:pt x="173" y="287"/>
                    <a:pt x="173" y="287"/>
                    <a:pt x="173" y="287"/>
                  </a:cubicBezTo>
                  <a:cubicBezTo>
                    <a:pt x="175" y="288"/>
                    <a:pt x="176" y="291"/>
                    <a:pt x="177" y="293"/>
                  </a:cubicBezTo>
                  <a:cubicBezTo>
                    <a:pt x="178" y="295"/>
                    <a:pt x="180" y="297"/>
                    <a:pt x="181" y="299"/>
                  </a:cubicBezTo>
                  <a:cubicBezTo>
                    <a:pt x="183" y="298"/>
                    <a:pt x="186" y="298"/>
                    <a:pt x="188" y="297"/>
                  </a:cubicBezTo>
                  <a:cubicBezTo>
                    <a:pt x="189" y="295"/>
                    <a:pt x="189" y="292"/>
                    <a:pt x="189" y="290"/>
                  </a:cubicBezTo>
                  <a:cubicBezTo>
                    <a:pt x="189" y="288"/>
                    <a:pt x="189" y="285"/>
                    <a:pt x="190" y="283"/>
                  </a:cubicBezTo>
                  <a:cubicBezTo>
                    <a:pt x="190" y="282"/>
                    <a:pt x="190" y="282"/>
                    <a:pt x="190" y="282"/>
                  </a:cubicBezTo>
                  <a:cubicBezTo>
                    <a:pt x="191" y="282"/>
                    <a:pt x="191" y="282"/>
                    <a:pt x="191" y="282"/>
                  </a:cubicBezTo>
                  <a:cubicBezTo>
                    <a:pt x="194" y="281"/>
                    <a:pt x="198" y="279"/>
                    <a:pt x="202" y="278"/>
                  </a:cubicBezTo>
                  <a:cubicBezTo>
                    <a:pt x="202" y="278"/>
                    <a:pt x="202" y="278"/>
                    <a:pt x="202" y="278"/>
                  </a:cubicBezTo>
                  <a:cubicBezTo>
                    <a:pt x="203" y="278"/>
                    <a:pt x="203" y="278"/>
                    <a:pt x="203" y="278"/>
                  </a:cubicBezTo>
                  <a:cubicBezTo>
                    <a:pt x="205" y="280"/>
                    <a:pt x="206" y="282"/>
                    <a:pt x="208" y="283"/>
                  </a:cubicBezTo>
                  <a:cubicBezTo>
                    <a:pt x="210" y="285"/>
                    <a:pt x="211" y="287"/>
                    <a:pt x="213" y="289"/>
                  </a:cubicBezTo>
                  <a:cubicBezTo>
                    <a:pt x="215" y="288"/>
                    <a:pt x="218" y="286"/>
                    <a:pt x="220" y="285"/>
                  </a:cubicBezTo>
                  <a:cubicBezTo>
                    <a:pt x="220" y="283"/>
                    <a:pt x="219" y="280"/>
                    <a:pt x="219" y="278"/>
                  </a:cubicBezTo>
                  <a:cubicBezTo>
                    <a:pt x="219" y="276"/>
                    <a:pt x="218" y="273"/>
                    <a:pt x="218" y="271"/>
                  </a:cubicBezTo>
                  <a:cubicBezTo>
                    <a:pt x="218" y="270"/>
                    <a:pt x="218" y="270"/>
                    <a:pt x="218" y="270"/>
                  </a:cubicBezTo>
                  <a:cubicBezTo>
                    <a:pt x="219" y="270"/>
                    <a:pt x="219" y="270"/>
                    <a:pt x="219" y="270"/>
                  </a:cubicBezTo>
                  <a:cubicBezTo>
                    <a:pt x="222" y="268"/>
                    <a:pt x="225" y="266"/>
                    <a:pt x="228" y="263"/>
                  </a:cubicBezTo>
                  <a:cubicBezTo>
                    <a:pt x="229" y="263"/>
                    <a:pt x="229" y="263"/>
                    <a:pt x="229" y="263"/>
                  </a:cubicBezTo>
                  <a:cubicBezTo>
                    <a:pt x="230" y="263"/>
                    <a:pt x="230" y="263"/>
                    <a:pt x="230" y="263"/>
                  </a:cubicBezTo>
                  <a:cubicBezTo>
                    <a:pt x="232" y="265"/>
                    <a:pt x="234" y="266"/>
                    <a:pt x="236" y="267"/>
                  </a:cubicBezTo>
                  <a:cubicBezTo>
                    <a:pt x="238" y="269"/>
                    <a:pt x="240" y="270"/>
                    <a:pt x="242" y="271"/>
                  </a:cubicBezTo>
                  <a:cubicBezTo>
                    <a:pt x="244" y="270"/>
                    <a:pt x="246" y="268"/>
                    <a:pt x="248" y="266"/>
                  </a:cubicBezTo>
                  <a:cubicBezTo>
                    <a:pt x="247" y="264"/>
                    <a:pt x="247" y="262"/>
                    <a:pt x="246" y="260"/>
                  </a:cubicBezTo>
                  <a:cubicBezTo>
                    <a:pt x="245" y="257"/>
                    <a:pt x="244" y="255"/>
                    <a:pt x="243" y="253"/>
                  </a:cubicBezTo>
                  <a:cubicBezTo>
                    <a:pt x="243" y="252"/>
                    <a:pt x="243" y="252"/>
                    <a:pt x="243" y="252"/>
                  </a:cubicBezTo>
                  <a:cubicBezTo>
                    <a:pt x="243" y="251"/>
                    <a:pt x="243" y="251"/>
                    <a:pt x="243" y="251"/>
                  </a:cubicBezTo>
                  <a:cubicBezTo>
                    <a:pt x="246" y="249"/>
                    <a:pt x="249" y="246"/>
                    <a:pt x="252" y="243"/>
                  </a:cubicBezTo>
                  <a:cubicBezTo>
                    <a:pt x="252" y="243"/>
                    <a:pt x="252" y="243"/>
                    <a:pt x="252" y="243"/>
                  </a:cubicBezTo>
                  <a:cubicBezTo>
                    <a:pt x="253" y="243"/>
                    <a:pt x="253" y="243"/>
                    <a:pt x="253" y="243"/>
                  </a:cubicBezTo>
                  <a:cubicBezTo>
                    <a:pt x="255" y="244"/>
                    <a:pt x="258" y="245"/>
                    <a:pt x="260" y="246"/>
                  </a:cubicBezTo>
                  <a:cubicBezTo>
                    <a:pt x="262" y="246"/>
                    <a:pt x="264" y="247"/>
                    <a:pt x="267" y="248"/>
                  </a:cubicBezTo>
                  <a:cubicBezTo>
                    <a:pt x="268" y="246"/>
                    <a:pt x="270" y="244"/>
                    <a:pt x="271" y="242"/>
                  </a:cubicBezTo>
                  <a:cubicBezTo>
                    <a:pt x="270" y="240"/>
                    <a:pt x="269" y="238"/>
                    <a:pt x="268" y="236"/>
                  </a:cubicBezTo>
                  <a:cubicBezTo>
                    <a:pt x="266" y="234"/>
                    <a:pt x="265" y="232"/>
                    <a:pt x="264" y="230"/>
                  </a:cubicBezTo>
                  <a:cubicBezTo>
                    <a:pt x="263" y="229"/>
                    <a:pt x="263" y="229"/>
                    <a:pt x="263" y="229"/>
                  </a:cubicBezTo>
                  <a:cubicBezTo>
                    <a:pt x="264" y="228"/>
                    <a:pt x="264" y="228"/>
                    <a:pt x="264" y="228"/>
                  </a:cubicBezTo>
                  <a:cubicBezTo>
                    <a:pt x="266" y="225"/>
                    <a:pt x="268" y="222"/>
                    <a:pt x="270" y="219"/>
                  </a:cubicBezTo>
                  <a:cubicBezTo>
                    <a:pt x="270" y="218"/>
                    <a:pt x="270" y="218"/>
                    <a:pt x="270" y="218"/>
                  </a:cubicBezTo>
                  <a:cubicBezTo>
                    <a:pt x="271" y="218"/>
                    <a:pt x="271" y="218"/>
                    <a:pt x="271" y="218"/>
                  </a:cubicBezTo>
                  <a:cubicBezTo>
                    <a:pt x="273" y="218"/>
                    <a:pt x="276" y="219"/>
                    <a:pt x="278" y="219"/>
                  </a:cubicBezTo>
                  <a:cubicBezTo>
                    <a:pt x="281" y="219"/>
                    <a:pt x="283" y="220"/>
                    <a:pt x="285" y="220"/>
                  </a:cubicBezTo>
                  <a:cubicBezTo>
                    <a:pt x="286" y="218"/>
                    <a:pt x="288" y="215"/>
                    <a:pt x="289" y="213"/>
                  </a:cubicBezTo>
                  <a:cubicBezTo>
                    <a:pt x="287" y="211"/>
                    <a:pt x="285" y="210"/>
                    <a:pt x="284" y="208"/>
                  </a:cubicBezTo>
                  <a:cubicBezTo>
                    <a:pt x="282" y="206"/>
                    <a:pt x="280" y="204"/>
                    <a:pt x="278" y="203"/>
                  </a:cubicBezTo>
                  <a:cubicBezTo>
                    <a:pt x="278" y="202"/>
                    <a:pt x="278" y="202"/>
                    <a:pt x="278" y="202"/>
                  </a:cubicBezTo>
                  <a:cubicBezTo>
                    <a:pt x="278" y="201"/>
                    <a:pt x="278" y="201"/>
                    <a:pt x="278" y="201"/>
                  </a:cubicBezTo>
                  <a:cubicBezTo>
                    <a:pt x="279" y="198"/>
                    <a:pt x="281" y="194"/>
                    <a:pt x="282" y="190"/>
                  </a:cubicBezTo>
                  <a:cubicBezTo>
                    <a:pt x="282" y="190"/>
                    <a:pt x="282" y="190"/>
                    <a:pt x="282" y="190"/>
                  </a:cubicBezTo>
                  <a:cubicBezTo>
                    <a:pt x="283" y="190"/>
                    <a:pt x="283" y="190"/>
                    <a:pt x="283" y="190"/>
                  </a:cubicBezTo>
                  <a:cubicBezTo>
                    <a:pt x="285" y="189"/>
                    <a:pt x="288" y="189"/>
                    <a:pt x="290" y="189"/>
                  </a:cubicBezTo>
                  <a:cubicBezTo>
                    <a:pt x="293" y="189"/>
                    <a:pt x="295" y="189"/>
                    <a:pt x="297" y="188"/>
                  </a:cubicBezTo>
                  <a:cubicBezTo>
                    <a:pt x="298" y="186"/>
                    <a:pt x="299" y="183"/>
                    <a:pt x="299" y="181"/>
                  </a:cubicBezTo>
                  <a:cubicBezTo>
                    <a:pt x="297" y="179"/>
                    <a:pt x="295" y="178"/>
                    <a:pt x="293" y="177"/>
                  </a:cubicBezTo>
                  <a:cubicBezTo>
                    <a:pt x="291" y="176"/>
                    <a:pt x="289" y="174"/>
                    <a:pt x="287" y="173"/>
                  </a:cubicBezTo>
                  <a:cubicBezTo>
                    <a:pt x="286" y="173"/>
                    <a:pt x="286" y="173"/>
                    <a:pt x="286" y="173"/>
                  </a:cubicBezTo>
                  <a:cubicBezTo>
                    <a:pt x="286" y="172"/>
                    <a:pt x="286" y="172"/>
                    <a:pt x="286" y="172"/>
                  </a:cubicBezTo>
                  <a:cubicBezTo>
                    <a:pt x="287" y="168"/>
                    <a:pt x="287" y="165"/>
                    <a:pt x="287" y="160"/>
                  </a:cubicBezTo>
                  <a:cubicBezTo>
                    <a:pt x="287" y="160"/>
                    <a:pt x="287" y="160"/>
                    <a:pt x="287" y="160"/>
                  </a:cubicBezTo>
                  <a:cubicBezTo>
                    <a:pt x="288" y="159"/>
                    <a:pt x="288" y="159"/>
                    <a:pt x="288" y="159"/>
                  </a:cubicBezTo>
                  <a:cubicBezTo>
                    <a:pt x="290" y="159"/>
                    <a:pt x="293" y="158"/>
                    <a:pt x="295" y="157"/>
                  </a:cubicBezTo>
                  <a:cubicBezTo>
                    <a:pt x="297" y="156"/>
                    <a:pt x="300" y="156"/>
                    <a:pt x="302" y="155"/>
                  </a:cubicBezTo>
                  <a:cubicBezTo>
                    <a:pt x="302" y="155"/>
                    <a:pt x="302" y="155"/>
                    <a:pt x="302" y="155"/>
                  </a:cubicBezTo>
                  <a:cubicBezTo>
                    <a:pt x="302" y="153"/>
                    <a:pt x="302" y="152"/>
                    <a:pt x="302" y="151"/>
                  </a:cubicBezTo>
                  <a:cubicBezTo>
                    <a:pt x="302" y="149"/>
                    <a:pt x="302" y="148"/>
                    <a:pt x="302" y="147"/>
                  </a:cubicBezTo>
                  <a:close/>
                  <a:moveTo>
                    <a:pt x="159" y="110"/>
                  </a:moveTo>
                  <a:cubicBezTo>
                    <a:pt x="161" y="93"/>
                    <a:pt x="164" y="76"/>
                    <a:pt x="169" y="59"/>
                  </a:cubicBezTo>
                  <a:cubicBezTo>
                    <a:pt x="169" y="58"/>
                    <a:pt x="169" y="58"/>
                    <a:pt x="169" y="58"/>
                  </a:cubicBezTo>
                  <a:cubicBezTo>
                    <a:pt x="170" y="59"/>
                    <a:pt x="170" y="59"/>
                    <a:pt x="170" y="59"/>
                  </a:cubicBezTo>
                  <a:cubicBezTo>
                    <a:pt x="182" y="61"/>
                    <a:pt x="193" y="66"/>
                    <a:pt x="203" y="72"/>
                  </a:cubicBezTo>
                  <a:cubicBezTo>
                    <a:pt x="204" y="73"/>
                    <a:pt x="204" y="73"/>
                    <a:pt x="204" y="73"/>
                  </a:cubicBezTo>
                  <a:cubicBezTo>
                    <a:pt x="203" y="74"/>
                    <a:pt x="203" y="74"/>
                    <a:pt x="203" y="74"/>
                  </a:cubicBezTo>
                  <a:cubicBezTo>
                    <a:pt x="195" y="90"/>
                    <a:pt x="185" y="104"/>
                    <a:pt x="174" y="116"/>
                  </a:cubicBezTo>
                  <a:cubicBezTo>
                    <a:pt x="173" y="117"/>
                    <a:pt x="173" y="117"/>
                    <a:pt x="173" y="117"/>
                  </a:cubicBezTo>
                  <a:cubicBezTo>
                    <a:pt x="172" y="117"/>
                    <a:pt x="172" y="117"/>
                    <a:pt x="172" y="117"/>
                  </a:cubicBezTo>
                  <a:cubicBezTo>
                    <a:pt x="169" y="114"/>
                    <a:pt x="165" y="112"/>
                    <a:pt x="160" y="111"/>
                  </a:cubicBezTo>
                  <a:cubicBezTo>
                    <a:pt x="159" y="111"/>
                    <a:pt x="159" y="111"/>
                    <a:pt x="159" y="111"/>
                  </a:cubicBezTo>
                  <a:lnTo>
                    <a:pt x="159" y="110"/>
                  </a:lnTo>
                  <a:close/>
                  <a:moveTo>
                    <a:pt x="99" y="72"/>
                  </a:moveTo>
                  <a:cubicBezTo>
                    <a:pt x="109" y="65"/>
                    <a:pt x="120" y="61"/>
                    <a:pt x="132" y="58"/>
                  </a:cubicBezTo>
                  <a:cubicBezTo>
                    <a:pt x="133" y="58"/>
                    <a:pt x="133" y="58"/>
                    <a:pt x="133" y="58"/>
                  </a:cubicBezTo>
                  <a:cubicBezTo>
                    <a:pt x="134" y="59"/>
                    <a:pt x="134" y="59"/>
                    <a:pt x="134" y="59"/>
                  </a:cubicBezTo>
                  <a:cubicBezTo>
                    <a:pt x="139" y="76"/>
                    <a:pt x="142" y="93"/>
                    <a:pt x="143" y="110"/>
                  </a:cubicBezTo>
                  <a:cubicBezTo>
                    <a:pt x="143" y="111"/>
                    <a:pt x="143" y="111"/>
                    <a:pt x="143" y="111"/>
                  </a:cubicBezTo>
                  <a:cubicBezTo>
                    <a:pt x="142" y="111"/>
                    <a:pt x="142" y="111"/>
                    <a:pt x="142" y="111"/>
                  </a:cubicBezTo>
                  <a:cubicBezTo>
                    <a:pt x="138" y="112"/>
                    <a:pt x="134" y="114"/>
                    <a:pt x="130" y="116"/>
                  </a:cubicBezTo>
                  <a:cubicBezTo>
                    <a:pt x="129" y="117"/>
                    <a:pt x="129" y="117"/>
                    <a:pt x="129" y="117"/>
                  </a:cubicBezTo>
                  <a:cubicBezTo>
                    <a:pt x="128" y="116"/>
                    <a:pt x="128" y="116"/>
                    <a:pt x="128" y="116"/>
                  </a:cubicBezTo>
                  <a:cubicBezTo>
                    <a:pt x="117" y="103"/>
                    <a:pt x="107" y="89"/>
                    <a:pt x="99" y="74"/>
                  </a:cubicBezTo>
                  <a:cubicBezTo>
                    <a:pt x="98" y="73"/>
                    <a:pt x="98" y="73"/>
                    <a:pt x="98" y="73"/>
                  </a:cubicBezTo>
                  <a:lnTo>
                    <a:pt x="99" y="72"/>
                  </a:lnTo>
                  <a:close/>
                  <a:moveTo>
                    <a:pt x="59" y="132"/>
                  </a:moveTo>
                  <a:cubicBezTo>
                    <a:pt x="61" y="120"/>
                    <a:pt x="66" y="109"/>
                    <a:pt x="72" y="99"/>
                  </a:cubicBezTo>
                  <a:cubicBezTo>
                    <a:pt x="73" y="98"/>
                    <a:pt x="73" y="98"/>
                    <a:pt x="73" y="98"/>
                  </a:cubicBezTo>
                  <a:cubicBezTo>
                    <a:pt x="74" y="98"/>
                    <a:pt x="74" y="98"/>
                    <a:pt x="74" y="98"/>
                  </a:cubicBezTo>
                  <a:cubicBezTo>
                    <a:pt x="90" y="107"/>
                    <a:pt x="104" y="116"/>
                    <a:pt x="116" y="128"/>
                  </a:cubicBezTo>
                  <a:cubicBezTo>
                    <a:pt x="117" y="128"/>
                    <a:pt x="117" y="128"/>
                    <a:pt x="117" y="128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4" y="133"/>
                    <a:pt x="113" y="137"/>
                    <a:pt x="112" y="141"/>
                  </a:cubicBezTo>
                  <a:cubicBezTo>
                    <a:pt x="111" y="143"/>
                    <a:pt x="111" y="143"/>
                    <a:pt x="111" y="143"/>
                  </a:cubicBezTo>
                  <a:cubicBezTo>
                    <a:pt x="110" y="142"/>
                    <a:pt x="110" y="142"/>
                    <a:pt x="110" y="142"/>
                  </a:cubicBezTo>
                  <a:cubicBezTo>
                    <a:pt x="93" y="141"/>
                    <a:pt x="76" y="138"/>
                    <a:pt x="60" y="133"/>
                  </a:cubicBezTo>
                  <a:cubicBezTo>
                    <a:pt x="58" y="133"/>
                    <a:pt x="58" y="133"/>
                    <a:pt x="58" y="133"/>
                  </a:cubicBezTo>
                  <a:lnTo>
                    <a:pt x="59" y="132"/>
                  </a:lnTo>
                  <a:close/>
                  <a:moveTo>
                    <a:pt x="74" y="203"/>
                  </a:moveTo>
                  <a:cubicBezTo>
                    <a:pt x="73" y="203"/>
                    <a:pt x="73" y="203"/>
                    <a:pt x="73" y="203"/>
                  </a:cubicBezTo>
                  <a:cubicBezTo>
                    <a:pt x="72" y="202"/>
                    <a:pt x="72" y="202"/>
                    <a:pt x="72" y="202"/>
                  </a:cubicBezTo>
                  <a:cubicBezTo>
                    <a:pt x="66" y="192"/>
                    <a:pt x="61" y="181"/>
                    <a:pt x="59" y="170"/>
                  </a:cubicBezTo>
                  <a:cubicBezTo>
                    <a:pt x="58" y="168"/>
                    <a:pt x="58" y="168"/>
                    <a:pt x="58" y="168"/>
                  </a:cubicBezTo>
                  <a:cubicBezTo>
                    <a:pt x="60" y="168"/>
                    <a:pt x="60" y="168"/>
                    <a:pt x="60" y="168"/>
                  </a:cubicBezTo>
                  <a:cubicBezTo>
                    <a:pt x="76" y="163"/>
                    <a:pt x="93" y="160"/>
                    <a:pt x="110" y="159"/>
                  </a:cubicBezTo>
                  <a:cubicBezTo>
                    <a:pt x="111" y="159"/>
                    <a:pt x="111" y="159"/>
                    <a:pt x="111" y="159"/>
                  </a:cubicBezTo>
                  <a:cubicBezTo>
                    <a:pt x="111" y="160"/>
                    <a:pt x="111" y="160"/>
                    <a:pt x="111" y="160"/>
                  </a:cubicBezTo>
                  <a:cubicBezTo>
                    <a:pt x="112" y="164"/>
                    <a:pt x="114" y="168"/>
                    <a:pt x="116" y="172"/>
                  </a:cubicBezTo>
                  <a:cubicBezTo>
                    <a:pt x="117" y="173"/>
                    <a:pt x="117" y="173"/>
                    <a:pt x="117" y="173"/>
                  </a:cubicBezTo>
                  <a:cubicBezTo>
                    <a:pt x="116" y="174"/>
                    <a:pt x="116" y="174"/>
                    <a:pt x="116" y="174"/>
                  </a:cubicBezTo>
                  <a:cubicBezTo>
                    <a:pt x="103" y="185"/>
                    <a:pt x="89" y="194"/>
                    <a:pt x="74" y="203"/>
                  </a:cubicBezTo>
                  <a:close/>
                  <a:moveTo>
                    <a:pt x="143" y="191"/>
                  </a:moveTo>
                  <a:cubicBezTo>
                    <a:pt x="141" y="208"/>
                    <a:pt x="138" y="225"/>
                    <a:pt x="133" y="242"/>
                  </a:cubicBezTo>
                  <a:cubicBezTo>
                    <a:pt x="133" y="243"/>
                    <a:pt x="133" y="243"/>
                    <a:pt x="133" y="243"/>
                  </a:cubicBezTo>
                  <a:cubicBezTo>
                    <a:pt x="132" y="243"/>
                    <a:pt x="132" y="243"/>
                    <a:pt x="132" y="243"/>
                  </a:cubicBezTo>
                  <a:cubicBezTo>
                    <a:pt x="120" y="241"/>
                    <a:pt x="109" y="236"/>
                    <a:pt x="99" y="229"/>
                  </a:cubicBezTo>
                  <a:cubicBezTo>
                    <a:pt x="98" y="229"/>
                    <a:pt x="98" y="229"/>
                    <a:pt x="98" y="229"/>
                  </a:cubicBezTo>
                  <a:cubicBezTo>
                    <a:pt x="98" y="228"/>
                    <a:pt x="98" y="228"/>
                    <a:pt x="98" y="228"/>
                  </a:cubicBezTo>
                  <a:cubicBezTo>
                    <a:pt x="107" y="212"/>
                    <a:pt x="117" y="198"/>
                    <a:pt x="128" y="185"/>
                  </a:cubicBezTo>
                  <a:cubicBezTo>
                    <a:pt x="128" y="184"/>
                    <a:pt x="128" y="184"/>
                    <a:pt x="128" y="184"/>
                  </a:cubicBezTo>
                  <a:cubicBezTo>
                    <a:pt x="129" y="185"/>
                    <a:pt x="129" y="185"/>
                    <a:pt x="129" y="185"/>
                  </a:cubicBezTo>
                  <a:cubicBezTo>
                    <a:pt x="133" y="187"/>
                    <a:pt x="137" y="189"/>
                    <a:pt x="142" y="190"/>
                  </a:cubicBezTo>
                  <a:cubicBezTo>
                    <a:pt x="143" y="190"/>
                    <a:pt x="143" y="190"/>
                    <a:pt x="143" y="190"/>
                  </a:cubicBezTo>
                  <a:lnTo>
                    <a:pt x="143" y="191"/>
                  </a:lnTo>
                  <a:close/>
                  <a:moveTo>
                    <a:pt x="151" y="180"/>
                  </a:moveTo>
                  <a:cubicBezTo>
                    <a:pt x="143" y="180"/>
                    <a:pt x="136" y="177"/>
                    <a:pt x="130" y="171"/>
                  </a:cubicBezTo>
                  <a:cubicBezTo>
                    <a:pt x="125" y="166"/>
                    <a:pt x="122" y="159"/>
                    <a:pt x="122" y="151"/>
                  </a:cubicBezTo>
                  <a:cubicBezTo>
                    <a:pt x="122" y="143"/>
                    <a:pt x="125" y="136"/>
                    <a:pt x="130" y="130"/>
                  </a:cubicBezTo>
                  <a:cubicBezTo>
                    <a:pt x="136" y="125"/>
                    <a:pt x="143" y="122"/>
                    <a:pt x="151" y="122"/>
                  </a:cubicBezTo>
                  <a:cubicBezTo>
                    <a:pt x="159" y="122"/>
                    <a:pt x="166" y="125"/>
                    <a:pt x="172" y="130"/>
                  </a:cubicBezTo>
                  <a:cubicBezTo>
                    <a:pt x="183" y="142"/>
                    <a:pt x="183" y="160"/>
                    <a:pt x="172" y="171"/>
                  </a:cubicBezTo>
                  <a:cubicBezTo>
                    <a:pt x="166" y="177"/>
                    <a:pt x="159" y="180"/>
                    <a:pt x="151" y="180"/>
                  </a:cubicBezTo>
                  <a:close/>
                  <a:moveTo>
                    <a:pt x="203" y="229"/>
                  </a:moveTo>
                  <a:cubicBezTo>
                    <a:pt x="192" y="236"/>
                    <a:pt x="181" y="241"/>
                    <a:pt x="170" y="243"/>
                  </a:cubicBezTo>
                  <a:cubicBezTo>
                    <a:pt x="168" y="243"/>
                    <a:pt x="168" y="243"/>
                    <a:pt x="168" y="243"/>
                  </a:cubicBezTo>
                  <a:cubicBezTo>
                    <a:pt x="168" y="242"/>
                    <a:pt x="168" y="242"/>
                    <a:pt x="168" y="242"/>
                  </a:cubicBezTo>
                  <a:cubicBezTo>
                    <a:pt x="163" y="225"/>
                    <a:pt x="160" y="208"/>
                    <a:pt x="159" y="192"/>
                  </a:cubicBezTo>
                  <a:cubicBezTo>
                    <a:pt x="159" y="190"/>
                    <a:pt x="159" y="190"/>
                    <a:pt x="159" y="190"/>
                  </a:cubicBezTo>
                  <a:cubicBezTo>
                    <a:pt x="160" y="190"/>
                    <a:pt x="160" y="190"/>
                    <a:pt x="160" y="190"/>
                  </a:cubicBezTo>
                  <a:cubicBezTo>
                    <a:pt x="164" y="189"/>
                    <a:pt x="168" y="188"/>
                    <a:pt x="172" y="185"/>
                  </a:cubicBezTo>
                  <a:cubicBezTo>
                    <a:pt x="173" y="185"/>
                    <a:pt x="173" y="185"/>
                    <a:pt x="173" y="185"/>
                  </a:cubicBezTo>
                  <a:cubicBezTo>
                    <a:pt x="174" y="185"/>
                    <a:pt x="174" y="185"/>
                    <a:pt x="174" y="185"/>
                  </a:cubicBezTo>
                  <a:cubicBezTo>
                    <a:pt x="185" y="199"/>
                    <a:pt x="195" y="213"/>
                    <a:pt x="203" y="228"/>
                  </a:cubicBezTo>
                  <a:cubicBezTo>
                    <a:pt x="204" y="229"/>
                    <a:pt x="204" y="229"/>
                    <a:pt x="204" y="229"/>
                  </a:cubicBezTo>
                  <a:lnTo>
                    <a:pt x="203" y="229"/>
                  </a:lnTo>
                  <a:close/>
                  <a:moveTo>
                    <a:pt x="243" y="170"/>
                  </a:moveTo>
                  <a:cubicBezTo>
                    <a:pt x="241" y="182"/>
                    <a:pt x="236" y="193"/>
                    <a:pt x="229" y="203"/>
                  </a:cubicBezTo>
                  <a:cubicBezTo>
                    <a:pt x="229" y="204"/>
                    <a:pt x="229" y="204"/>
                    <a:pt x="229" y="204"/>
                  </a:cubicBezTo>
                  <a:cubicBezTo>
                    <a:pt x="228" y="203"/>
                    <a:pt x="228" y="203"/>
                    <a:pt x="228" y="203"/>
                  </a:cubicBezTo>
                  <a:cubicBezTo>
                    <a:pt x="212" y="195"/>
                    <a:pt x="198" y="185"/>
                    <a:pt x="185" y="174"/>
                  </a:cubicBezTo>
                  <a:cubicBezTo>
                    <a:pt x="185" y="173"/>
                    <a:pt x="185" y="173"/>
                    <a:pt x="185" y="173"/>
                  </a:cubicBezTo>
                  <a:cubicBezTo>
                    <a:pt x="185" y="172"/>
                    <a:pt x="185" y="172"/>
                    <a:pt x="185" y="172"/>
                  </a:cubicBezTo>
                  <a:cubicBezTo>
                    <a:pt x="188" y="169"/>
                    <a:pt x="189" y="164"/>
                    <a:pt x="190" y="160"/>
                  </a:cubicBezTo>
                  <a:cubicBezTo>
                    <a:pt x="191" y="159"/>
                    <a:pt x="191" y="159"/>
                    <a:pt x="191" y="159"/>
                  </a:cubicBezTo>
                  <a:cubicBezTo>
                    <a:pt x="192" y="159"/>
                    <a:pt x="192" y="159"/>
                    <a:pt x="192" y="159"/>
                  </a:cubicBezTo>
                  <a:cubicBezTo>
                    <a:pt x="208" y="161"/>
                    <a:pt x="225" y="164"/>
                    <a:pt x="242" y="168"/>
                  </a:cubicBezTo>
                  <a:cubicBezTo>
                    <a:pt x="243" y="169"/>
                    <a:pt x="243" y="169"/>
                    <a:pt x="243" y="169"/>
                  </a:cubicBezTo>
                  <a:lnTo>
                    <a:pt x="243" y="170"/>
                  </a:lnTo>
                  <a:close/>
                  <a:moveTo>
                    <a:pt x="242" y="134"/>
                  </a:moveTo>
                  <a:cubicBezTo>
                    <a:pt x="225" y="139"/>
                    <a:pt x="208" y="142"/>
                    <a:pt x="192" y="143"/>
                  </a:cubicBezTo>
                  <a:cubicBezTo>
                    <a:pt x="191" y="143"/>
                    <a:pt x="191" y="143"/>
                    <a:pt x="191" y="143"/>
                  </a:cubicBezTo>
                  <a:cubicBezTo>
                    <a:pt x="190" y="142"/>
                    <a:pt x="190" y="142"/>
                    <a:pt x="190" y="142"/>
                  </a:cubicBezTo>
                  <a:cubicBezTo>
                    <a:pt x="189" y="137"/>
                    <a:pt x="188" y="133"/>
                    <a:pt x="185" y="130"/>
                  </a:cubicBezTo>
                  <a:cubicBezTo>
                    <a:pt x="185" y="129"/>
                    <a:pt x="185" y="129"/>
                    <a:pt x="185" y="129"/>
                  </a:cubicBezTo>
                  <a:cubicBezTo>
                    <a:pt x="186" y="128"/>
                    <a:pt x="186" y="128"/>
                    <a:pt x="186" y="128"/>
                  </a:cubicBezTo>
                  <a:cubicBezTo>
                    <a:pt x="199" y="117"/>
                    <a:pt x="213" y="107"/>
                    <a:pt x="228" y="99"/>
                  </a:cubicBezTo>
                  <a:cubicBezTo>
                    <a:pt x="229" y="98"/>
                    <a:pt x="229" y="98"/>
                    <a:pt x="229" y="98"/>
                  </a:cubicBezTo>
                  <a:cubicBezTo>
                    <a:pt x="230" y="99"/>
                    <a:pt x="230" y="99"/>
                    <a:pt x="230" y="99"/>
                  </a:cubicBezTo>
                  <a:cubicBezTo>
                    <a:pt x="236" y="109"/>
                    <a:pt x="241" y="120"/>
                    <a:pt x="243" y="132"/>
                  </a:cubicBezTo>
                  <a:cubicBezTo>
                    <a:pt x="243" y="133"/>
                    <a:pt x="243" y="133"/>
                    <a:pt x="243" y="133"/>
                  </a:cubicBezTo>
                  <a:lnTo>
                    <a:pt x="242" y="134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77" name="Group 76"/>
          <p:cNvGrpSpPr/>
          <p:nvPr/>
        </p:nvGrpSpPr>
        <p:grpSpPr>
          <a:xfrm>
            <a:off x="13143894" y="8969727"/>
            <a:ext cx="4789664" cy="1538883"/>
            <a:chOff x="14190224" y="3062525"/>
            <a:chExt cx="4789664" cy="1538883"/>
          </a:xfrm>
        </p:grpSpPr>
        <p:grpSp>
          <p:nvGrpSpPr>
            <p:cNvPr id="78" name="Group 77"/>
            <p:cNvGrpSpPr/>
            <p:nvPr/>
          </p:nvGrpSpPr>
          <p:grpSpPr>
            <a:xfrm>
              <a:off x="15095276" y="3062525"/>
              <a:ext cx="3884612" cy="1538883"/>
              <a:chOff x="3894839" y="10606073"/>
              <a:chExt cx="3884612" cy="1538883"/>
            </a:xfrm>
          </p:grpSpPr>
          <p:sp>
            <p:nvSpPr>
              <p:cNvPr id="80" name="TextBox 79"/>
              <p:cNvSpPr txBox="1"/>
              <p:nvPr/>
            </p:nvSpPr>
            <p:spPr>
              <a:xfrm>
                <a:off x="3894839" y="10606073"/>
                <a:ext cx="3884612" cy="52322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fa-IR" sz="2800" b="1" dirty="0">
                    <a:solidFill>
                      <a:schemeClr val="accent1">
                        <a:lumMod val="50000"/>
                      </a:schemeClr>
                    </a:solidFill>
                    <a:effectLst>
                      <a:glow>
                        <a:srgbClr val="FF3399">
                          <a:alpha val="24000"/>
                        </a:srgbClr>
                      </a:glow>
                    </a:effectLst>
                    <a:latin typeface="Shabnam" panose="020B0603030804020204" pitchFamily="34" charset="-78"/>
                    <a:cs typeface="Shabnam" panose="020B0603030804020204" pitchFamily="34" charset="-78"/>
                  </a:rPr>
                  <a:t>تیتر عنوان را بنویسید</a:t>
                </a:r>
                <a:endParaRPr lang="en-US" sz="2800" b="1" dirty="0">
                  <a:solidFill>
                    <a:schemeClr val="accent1">
                      <a:lumMod val="50000"/>
                    </a:schemeClr>
                  </a:solidFill>
                  <a:effectLst>
                    <a:glow>
                      <a:srgbClr val="FF3399">
                        <a:alpha val="24000"/>
                      </a:srgbClr>
                    </a:glow>
                  </a:effectLst>
                  <a:latin typeface="Shabnam" panose="020B0603030804020204" pitchFamily="34" charset="-78"/>
                  <a:cs typeface="Shabnam" panose="020B0603030804020204" pitchFamily="34" charset="-78"/>
                </a:endParaRPr>
              </a:p>
            </p:txBody>
          </p:sp>
          <p:sp>
            <p:nvSpPr>
              <p:cNvPr id="81" name="TextBox 80"/>
              <p:cNvSpPr txBox="1"/>
              <p:nvPr/>
            </p:nvSpPr>
            <p:spPr>
              <a:xfrm>
                <a:off x="3894839" y="11129293"/>
                <a:ext cx="3647383" cy="101566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 rtl="1">
                  <a:lnSpc>
                    <a:spcPct val="150000"/>
                  </a:lnSpc>
                </a:pPr>
                <a:r>
                  <a:rPr lang="fa-IR" sz="2000" dirty="0">
                    <a:solidFill>
                      <a:srgbClr val="16191F"/>
                    </a:solidFill>
                    <a:latin typeface="Vazir" panose="020B0603030804020204" pitchFamily="34" charset="-78"/>
                    <a:cs typeface="Vazir" panose="020B0603030804020204" pitchFamily="34" charset="-78"/>
                  </a:rPr>
                  <a:t>فروشگاه مینارو ارائه دهنده انواع فایل های کاربردی</a:t>
                </a:r>
                <a:endParaRPr lang="en-US" sz="1800" b="1" dirty="0">
                  <a:solidFill>
                    <a:schemeClr val="bg1">
                      <a:lumMod val="65000"/>
                    </a:schemeClr>
                  </a:solidFill>
                  <a:effectLst>
                    <a:glow>
                      <a:srgbClr val="FF3399">
                        <a:alpha val="24000"/>
                      </a:srgbClr>
                    </a:glow>
                  </a:effectLst>
                  <a:latin typeface="Lato" panose="020F0502020204030203" pitchFamily="34" charset="0"/>
                </a:endParaRPr>
              </a:p>
            </p:txBody>
          </p:sp>
        </p:grpSp>
        <p:sp>
          <p:nvSpPr>
            <p:cNvPr id="79" name="Freeform 78"/>
            <p:cNvSpPr>
              <a:spLocks noEditPoints="1"/>
            </p:cNvSpPr>
            <p:nvPr/>
          </p:nvSpPr>
          <p:spPr bwMode="auto">
            <a:xfrm>
              <a:off x="14190224" y="3119675"/>
              <a:ext cx="702444" cy="701581"/>
            </a:xfrm>
            <a:custGeom>
              <a:avLst/>
              <a:gdLst>
                <a:gd name="T0" fmla="*/ 286 w 302"/>
                <a:gd name="T1" fmla="*/ 129 h 302"/>
                <a:gd name="T2" fmla="*/ 282 w 302"/>
                <a:gd name="T3" fmla="*/ 112 h 302"/>
                <a:gd name="T4" fmla="*/ 285 w 302"/>
                <a:gd name="T5" fmla="*/ 82 h 302"/>
                <a:gd name="T6" fmla="*/ 264 w 302"/>
                <a:gd name="T7" fmla="*/ 72 h 302"/>
                <a:gd name="T8" fmla="*/ 252 w 302"/>
                <a:gd name="T9" fmla="*/ 58 h 302"/>
                <a:gd name="T10" fmla="*/ 236 w 302"/>
                <a:gd name="T11" fmla="*/ 34 h 302"/>
                <a:gd name="T12" fmla="*/ 219 w 302"/>
                <a:gd name="T13" fmla="*/ 23 h 302"/>
                <a:gd name="T14" fmla="*/ 191 w 302"/>
                <a:gd name="T15" fmla="*/ 20 h 302"/>
                <a:gd name="T16" fmla="*/ 173 w 302"/>
                <a:gd name="T17" fmla="*/ 15 h 302"/>
                <a:gd name="T18" fmla="*/ 155 w 302"/>
                <a:gd name="T19" fmla="*/ 0 h 302"/>
                <a:gd name="T20" fmla="*/ 141 w 302"/>
                <a:gd name="T21" fmla="*/ 14 h 302"/>
                <a:gd name="T22" fmla="*/ 113 w 302"/>
                <a:gd name="T23" fmla="*/ 12 h 302"/>
                <a:gd name="T24" fmla="*/ 94 w 302"/>
                <a:gd name="T25" fmla="*/ 18 h 302"/>
                <a:gd name="T26" fmla="*/ 73 w 302"/>
                <a:gd name="T27" fmla="*/ 38 h 302"/>
                <a:gd name="T28" fmla="*/ 59 w 302"/>
                <a:gd name="T29" fmla="*/ 49 h 302"/>
                <a:gd name="T30" fmla="*/ 35 w 302"/>
                <a:gd name="T31" fmla="*/ 54 h 302"/>
                <a:gd name="T32" fmla="*/ 32 w 302"/>
                <a:gd name="T33" fmla="*/ 84 h 302"/>
                <a:gd name="T34" fmla="*/ 24 w 302"/>
                <a:gd name="T35" fmla="*/ 99 h 302"/>
                <a:gd name="T36" fmla="*/ 3 w 302"/>
                <a:gd name="T37" fmla="*/ 121 h 302"/>
                <a:gd name="T38" fmla="*/ 14 w 302"/>
                <a:gd name="T39" fmla="*/ 142 h 302"/>
                <a:gd name="T40" fmla="*/ 7 w 302"/>
                <a:gd name="T41" fmla="*/ 157 h 302"/>
                <a:gd name="T42" fmla="*/ 9 w 302"/>
                <a:gd name="T43" fmla="*/ 177 h 302"/>
                <a:gd name="T44" fmla="*/ 24 w 302"/>
                <a:gd name="T45" fmla="*/ 201 h 302"/>
                <a:gd name="T46" fmla="*/ 31 w 302"/>
                <a:gd name="T47" fmla="*/ 218 h 302"/>
                <a:gd name="T48" fmla="*/ 30 w 302"/>
                <a:gd name="T49" fmla="*/ 242 h 302"/>
                <a:gd name="T50" fmla="*/ 59 w 302"/>
                <a:gd name="T51" fmla="*/ 252 h 302"/>
                <a:gd name="T52" fmla="*/ 73 w 302"/>
                <a:gd name="T53" fmla="*/ 263 h 302"/>
                <a:gd name="T54" fmla="*/ 89 w 302"/>
                <a:gd name="T55" fmla="*/ 289 h 302"/>
                <a:gd name="T56" fmla="*/ 112 w 302"/>
                <a:gd name="T57" fmla="*/ 283 h 302"/>
                <a:gd name="T58" fmla="*/ 130 w 302"/>
                <a:gd name="T59" fmla="*/ 286 h 302"/>
                <a:gd name="T60" fmla="*/ 155 w 302"/>
                <a:gd name="T61" fmla="*/ 302 h 302"/>
                <a:gd name="T62" fmla="*/ 173 w 302"/>
                <a:gd name="T63" fmla="*/ 286 h 302"/>
                <a:gd name="T64" fmla="*/ 190 w 302"/>
                <a:gd name="T65" fmla="*/ 282 h 302"/>
                <a:gd name="T66" fmla="*/ 220 w 302"/>
                <a:gd name="T67" fmla="*/ 285 h 302"/>
                <a:gd name="T68" fmla="*/ 230 w 302"/>
                <a:gd name="T69" fmla="*/ 263 h 302"/>
                <a:gd name="T70" fmla="*/ 243 w 302"/>
                <a:gd name="T71" fmla="*/ 251 h 302"/>
                <a:gd name="T72" fmla="*/ 268 w 302"/>
                <a:gd name="T73" fmla="*/ 236 h 302"/>
                <a:gd name="T74" fmla="*/ 278 w 302"/>
                <a:gd name="T75" fmla="*/ 219 h 302"/>
                <a:gd name="T76" fmla="*/ 282 w 302"/>
                <a:gd name="T77" fmla="*/ 190 h 302"/>
                <a:gd name="T78" fmla="*/ 287 w 302"/>
                <a:gd name="T79" fmla="*/ 173 h 302"/>
                <a:gd name="T80" fmla="*/ 302 w 302"/>
                <a:gd name="T81" fmla="*/ 155 h 302"/>
                <a:gd name="T82" fmla="*/ 170 w 302"/>
                <a:gd name="T83" fmla="*/ 59 h 302"/>
                <a:gd name="T84" fmla="*/ 160 w 302"/>
                <a:gd name="T85" fmla="*/ 111 h 302"/>
                <a:gd name="T86" fmla="*/ 143 w 302"/>
                <a:gd name="T87" fmla="*/ 110 h 302"/>
                <a:gd name="T88" fmla="*/ 98 w 302"/>
                <a:gd name="T89" fmla="*/ 73 h 302"/>
                <a:gd name="T90" fmla="*/ 117 w 302"/>
                <a:gd name="T91" fmla="*/ 128 h 302"/>
                <a:gd name="T92" fmla="*/ 59 w 302"/>
                <a:gd name="T93" fmla="*/ 132 h 302"/>
                <a:gd name="T94" fmla="*/ 110 w 302"/>
                <a:gd name="T95" fmla="*/ 159 h 302"/>
                <a:gd name="T96" fmla="*/ 143 w 302"/>
                <a:gd name="T97" fmla="*/ 191 h 302"/>
                <a:gd name="T98" fmla="*/ 128 w 302"/>
                <a:gd name="T99" fmla="*/ 185 h 302"/>
                <a:gd name="T100" fmla="*/ 130 w 302"/>
                <a:gd name="T101" fmla="*/ 171 h 302"/>
                <a:gd name="T102" fmla="*/ 203 w 302"/>
                <a:gd name="T103" fmla="*/ 229 h 302"/>
                <a:gd name="T104" fmla="*/ 172 w 302"/>
                <a:gd name="T105" fmla="*/ 185 h 302"/>
                <a:gd name="T106" fmla="*/ 229 w 302"/>
                <a:gd name="T107" fmla="*/ 203 h 302"/>
                <a:gd name="T108" fmla="*/ 191 w 302"/>
                <a:gd name="T109" fmla="*/ 159 h 302"/>
                <a:gd name="T110" fmla="*/ 191 w 302"/>
                <a:gd name="T111" fmla="*/ 143 h 302"/>
                <a:gd name="T112" fmla="*/ 230 w 302"/>
                <a:gd name="T113" fmla="*/ 99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02" h="302">
                  <a:moveTo>
                    <a:pt x="302" y="147"/>
                  </a:moveTo>
                  <a:cubicBezTo>
                    <a:pt x="300" y="146"/>
                    <a:pt x="297" y="145"/>
                    <a:pt x="295" y="145"/>
                  </a:cubicBezTo>
                  <a:cubicBezTo>
                    <a:pt x="293" y="144"/>
                    <a:pt x="290" y="143"/>
                    <a:pt x="288" y="142"/>
                  </a:cubicBezTo>
                  <a:cubicBezTo>
                    <a:pt x="287" y="142"/>
                    <a:pt x="287" y="142"/>
                    <a:pt x="287" y="142"/>
                  </a:cubicBezTo>
                  <a:cubicBezTo>
                    <a:pt x="287" y="141"/>
                    <a:pt x="287" y="141"/>
                    <a:pt x="287" y="141"/>
                  </a:cubicBezTo>
                  <a:cubicBezTo>
                    <a:pt x="287" y="137"/>
                    <a:pt x="287" y="133"/>
                    <a:pt x="286" y="130"/>
                  </a:cubicBezTo>
                  <a:cubicBezTo>
                    <a:pt x="286" y="129"/>
                    <a:pt x="286" y="129"/>
                    <a:pt x="286" y="129"/>
                  </a:cubicBezTo>
                  <a:cubicBezTo>
                    <a:pt x="287" y="128"/>
                    <a:pt x="287" y="128"/>
                    <a:pt x="287" y="128"/>
                  </a:cubicBezTo>
                  <a:cubicBezTo>
                    <a:pt x="289" y="127"/>
                    <a:pt x="291" y="126"/>
                    <a:pt x="293" y="125"/>
                  </a:cubicBezTo>
                  <a:cubicBezTo>
                    <a:pt x="295" y="123"/>
                    <a:pt x="297" y="122"/>
                    <a:pt x="299" y="121"/>
                  </a:cubicBezTo>
                  <a:cubicBezTo>
                    <a:pt x="299" y="118"/>
                    <a:pt x="298" y="116"/>
                    <a:pt x="297" y="113"/>
                  </a:cubicBezTo>
                  <a:cubicBezTo>
                    <a:pt x="295" y="113"/>
                    <a:pt x="293" y="113"/>
                    <a:pt x="290" y="113"/>
                  </a:cubicBezTo>
                  <a:cubicBezTo>
                    <a:pt x="288" y="112"/>
                    <a:pt x="285" y="112"/>
                    <a:pt x="283" y="112"/>
                  </a:cubicBezTo>
                  <a:cubicBezTo>
                    <a:pt x="282" y="112"/>
                    <a:pt x="282" y="112"/>
                    <a:pt x="282" y="112"/>
                  </a:cubicBezTo>
                  <a:cubicBezTo>
                    <a:pt x="282" y="111"/>
                    <a:pt x="282" y="111"/>
                    <a:pt x="282" y="111"/>
                  </a:cubicBezTo>
                  <a:cubicBezTo>
                    <a:pt x="281" y="108"/>
                    <a:pt x="279" y="104"/>
                    <a:pt x="278" y="100"/>
                  </a:cubicBezTo>
                  <a:cubicBezTo>
                    <a:pt x="278" y="99"/>
                    <a:pt x="278" y="99"/>
                    <a:pt x="278" y="99"/>
                  </a:cubicBezTo>
                  <a:cubicBezTo>
                    <a:pt x="278" y="99"/>
                    <a:pt x="278" y="99"/>
                    <a:pt x="278" y="99"/>
                  </a:cubicBezTo>
                  <a:cubicBezTo>
                    <a:pt x="280" y="97"/>
                    <a:pt x="282" y="95"/>
                    <a:pt x="284" y="94"/>
                  </a:cubicBezTo>
                  <a:cubicBezTo>
                    <a:pt x="285" y="92"/>
                    <a:pt x="287" y="90"/>
                    <a:pt x="289" y="89"/>
                  </a:cubicBezTo>
                  <a:cubicBezTo>
                    <a:pt x="288" y="86"/>
                    <a:pt x="286" y="84"/>
                    <a:pt x="285" y="82"/>
                  </a:cubicBezTo>
                  <a:cubicBezTo>
                    <a:pt x="283" y="82"/>
                    <a:pt x="281" y="82"/>
                    <a:pt x="278" y="83"/>
                  </a:cubicBezTo>
                  <a:cubicBezTo>
                    <a:pt x="276" y="83"/>
                    <a:pt x="273" y="83"/>
                    <a:pt x="271" y="84"/>
                  </a:cubicBezTo>
                  <a:cubicBezTo>
                    <a:pt x="270" y="84"/>
                    <a:pt x="270" y="84"/>
                    <a:pt x="270" y="84"/>
                  </a:cubicBezTo>
                  <a:cubicBezTo>
                    <a:pt x="270" y="83"/>
                    <a:pt x="270" y="83"/>
                    <a:pt x="270" y="83"/>
                  </a:cubicBezTo>
                  <a:cubicBezTo>
                    <a:pt x="268" y="80"/>
                    <a:pt x="266" y="76"/>
                    <a:pt x="264" y="73"/>
                  </a:cubicBezTo>
                  <a:cubicBezTo>
                    <a:pt x="263" y="72"/>
                    <a:pt x="263" y="72"/>
                    <a:pt x="263" y="72"/>
                  </a:cubicBezTo>
                  <a:cubicBezTo>
                    <a:pt x="264" y="72"/>
                    <a:pt x="264" y="72"/>
                    <a:pt x="264" y="72"/>
                  </a:cubicBezTo>
                  <a:cubicBezTo>
                    <a:pt x="265" y="70"/>
                    <a:pt x="266" y="68"/>
                    <a:pt x="268" y="66"/>
                  </a:cubicBezTo>
                  <a:cubicBezTo>
                    <a:pt x="269" y="64"/>
                    <a:pt x="270" y="62"/>
                    <a:pt x="271" y="60"/>
                  </a:cubicBezTo>
                  <a:cubicBezTo>
                    <a:pt x="270" y="58"/>
                    <a:pt x="268" y="56"/>
                    <a:pt x="267" y="54"/>
                  </a:cubicBezTo>
                  <a:cubicBezTo>
                    <a:pt x="264" y="54"/>
                    <a:pt x="262" y="55"/>
                    <a:pt x="260" y="56"/>
                  </a:cubicBezTo>
                  <a:cubicBezTo>
                    <a:pt x="258" y="57"/>
                    <a:pt x="255" y="58"/>
                    <a:pt x="253" y="59"/>
                  </a:cubicBezTo>
                  <a:cubicBezTo>
                    <a:pt x="252" y="59"/>
                    <a:pt x="252" y="59"/>
                    <a:pt x="252" y="59"/>
                  </a:cubicBezTo>
                  <a:cubicBezTo>
                    <a:pt x="252" y="58"/>
                    <a:pt x="252" y="58"/>
                    <a:pt x="252" y="58"/>
                  </a:cubicBezTo>
                  <a:cubicBezTo>
                    <a:pt x="249" y="55"/>
                    <a:pt x="246" y="53"/>
                    <a:pt x="243" y="50"/>
                  </a:cubicBezTo>
                  <a:cubicBezTo>
                    <a:pt x="243" y="49"/>
                    <a:pt x="243" y="49"/>
                    <a:pt x="243" y="49"/>
                  </a:cubicBezTo>
                  <a:cubicBezTo>
                    <a:pt x="243" y="49"/>
                    <a:pt x="243" y="49"/>
                    <a:pt x="243" y="49"/>
                  </a:cubicBezTo>
                  <a:cubicBezTo>
                    <a:pt x="244" y="47"/>
                    <a:pt x="245" y="44"/>
                    <a:pt x="246" y="42"/>
                  </a:cubicBezTo>
                  <a:cubicBezTo>
                    <a:pt x="247" y="40"/>
                    <a:pt x="247" y="37"/>
                    <a:pt x="248" y="35"/>
                  </a:cubicBezTo>
                  <a:cubicBezTo>
                    <a:pt x="246" y="33"/>
                    <a:pt x="244" y="32"/>
                    <a:pt x="242" y="30"/>
                  </a:cubicBezTo>
                  <a:cubicBezTo>
                    <a:pt x="240" y="31"/>
                    <a:pt x="238" y="33"/>
                    <a:pt x="236" y="34"/>
                  </a:cubicBezTo>
                  <a:cubicBezTo>
                    <a:pt x="234" y="36"/>
                    <a:pt x="232" y="37"/>
                    <a:pt x="230" y="38"/>
                  </a:cubicBezTo>
                  <a:cubicBezTo>
                    <a:pt x="229" y="39"/>
                    <a:pt x="229" y="39"/>
                    <a:pt x="229" y="39"/>
                  </a:cubicBezTo>
                  <a:cubicBezTo>
                    <a:pt x="228" y="38"/>
                    <a:pt x="228" y="38"/>
                    <a:pt x="228" y="38"/>
                  </a:cubicBezTo>
                  <a:cubicBezTo>
                    <a:pt x="225" y="36"/>
                    <a:pt x="222" y="34"/>
                    <a:pt x="219" y="32"/>
                  </a:cubicBezTo>
                  <a:cubicBezTo>
                    <a:pt x="218" y="32"/>
                    <a:pt x="218" y="32"/>
                    <a:pt x="218" y="32"/>
                  </a:cubicBezTo>
                  <a:cubicBezTo>
                    <a:pt x="218" y="31"/>
                    <a:pt x="218" y="31"/>
                    <a:pt x="218" y="31"/>
                  </a:cubicBezTo>
                  <a:cubicBezTo>
                    <a:pt x="218" y="28"/>
                    <a:pt x="219" y="26"/>
                    <a:pt x="219" y="23"/>
                  </a:cubicBezTo>
                  <a:cubicBezTo>
                    <a:pt x="219" y="21"/>
                    <a:pt x="220" y="19"/>
                    <a:pt x="220" y="16"/>
                  </a:cubicBezTo>
                  <a:cubicBezTo>
                    <a:pt x="218" y="15"/>
                    <a:pt x="215" y="14"/>
                    <a:pt x="213" y="13"/>
                  </a:cubicBezTo>
                  <a:cubicBezTo>
                    <a:pt x="211" y="15"/>
                    <a:pt x="210" y="16"/>
                    <a:pt x="208" y="18"/>
                  </a:cubicBezTo>
                  <a:cubicBezTo>
                    <a:pt x="206" y="20"/>
                    <a:pt x="205" y="22"/>
                    <a:pt x="203" y="23"/>
                  </a:cubicBezTo>
                  <a:cubicBezTo>
                    <a:pt x="202" y="24"/>
                    <a:pt x="202" y="24"/>
                    <a:pt x="202" y="24"/>
                  </a:cubicBezTo>
                  <a:cubicBezTo>
                    <a:pt x="202" y="24"/>
                    <a:pt x="202" y="24"/>
                    <a:pt x="202" y="24"/>
                  </a:cubicBezTo>
                  <a:cubicBezTo>
                    <a:pt x="198" y="22"/>
                    <a:pt x="194" y="21"/>
                    <a:pt x="191" y="20"/>
                  </a:cubicBezTo>
                  <a:cubicBezTo>
                    <a:pt x="190" y="20"/>
                    <a:pt x="190" y="20"/>
                    <a:pt x="190" y="20"/>
                  </a:cubicBezTo>
                  <a:cubicBezTo>
                    <a:pt x="190" y="19"/>
                    <a:pt x="190" y="19"/>
                    <a:pt x="190" y="19"/>
                  </a:cubicBezTo>
                  <a:cubicBezTo>
                    <a:pt x="189" y="17"/>
                    <a:pt x="189" y="14"/>
                    <a:pt x="189" y="12"/>
                  </a:cubicBezTo>
                  <a:cubicBezTo>
                    <a:pt x="189" y="9"/>
                    <a:pt x="189" y="7"/>
                    <a:pt x="188" y="4"/>
                  </a:cubicBezTo>
                  <a:cubicBezTo>
                    <a:pt x="186" y="4"/>
                    <a:pt x="183" y="3"/>
                    <a:pt x="181" y="3"/>
                  </a:cubicBezTo>
                  <a:cubicBezTo>
                    <a:pt x="180" y="4"/>
                    <a:pt x="178" y="7"/>
                    <a:pt x="177" y="9"/>
                  </a:cubicBezTo>
                  <a:cubicBezTo>
                    <a:pt x="176" y="11"/>
                    <a:pt x="175" y="13"/>
                    <a:pt x="173" y="15"/>
                  </a:cubicBezTo>
                  <a:cubicBezTo>
                    <a:pt x="173" y="16"/>
                    <a:pt x="173" y="16"/>
                    <a:pt x="173" y="16"/>
                  </a:cubicBezTo>
                  <a:cubicBezTo>
                    <a:pt x="172" y="16"/>
                    <a:pt x="172" y="16"/>
                    <a:pt x="172" y="16"/>
                  </a:cubicBezTo>
                  <a:cubicBezTo>
                    <a:pt x="168" y="15"/>
                    <a:pt x="165" y="15"/>
                    <a:pt x="161" y="14"/>
                  </a:cubicBezTo>
                  <a:cubicBezTo>
                    <a:pt x="160" y="14"/>
                    <a:pt x="160" y="14"/>
                    <a:pt x="160" y="14"/>
                  </a:cubicBezTo>
                  <a:cubicBezTo>
                    <a:pt x="159" y="14"/>
                    <a:pt x="159" y="14"/>
                    <a:pt x="159" y="14"/>
                  </a:cubicBezTo>
                  <a:cubicBezTo>
                    <a:pt x="159" y="11"/>
                    <a:pt x="158" y="9"/>
                    <a:pt x="157" y="7"/>
                  </a:cubicBezTo>
                  <a:cubicBezTo>
                    <a:pt x="156" y="4"/>
                    <a:pt x="156" y="2"/>
                    <a:pt x="155" y="0"/>
                  </a:cubicBezTo>
                  <a:cubicBezTo>
                    <a:pt x="155" y="0"/>
                    <a:pt x="155" y="0"/>
                    <a:pt x="155" y="0"/>
                  </a:cubicBezTo>
                  <a:cubicBezTo>
                    <a:pt x="152" y="0"/>
                    <a:pt x="150" y="0"/>
                    <a:pt x="147" y="0"/>
                  </a:cubicBezTo>
                  <a:cubicBezTo>
                    <a:pt x="147" y="0"/>
                    <a:pt x="147" y="0"/>
                    <a:pt x="147" y="0"/>
                  </a:cubicBezTo>
                  <a:cubicBezTo>
                    <a:pt x="146" y="2"/>
                    <a:pt x="145" y="4"/>
                    <a:pt x="145" y="7"/>
                  </a:cubicBezTo>
                  <a:cubicBezTo>
                    <a:pt x="144" y="9"/>
                    <a:pt x="143" y="11"/>
                    <a:pt x="142" y="14"/>
                  </a:cubicBezTo>
                  <a:cubicBezTo>
                    <a:pt x="142" y="14"/>
                    <a:pt x="142" y="14"/>
                    <a:pt x="142" y="14"/>
                  </a:cubicBezTo>
                  <a:cubicBezTo>
                    <a:pt x="141" y="14"/>
                    <a:pt x="141" y="14"/>
                    <a:pt x="141" y="14"/>
                  </a:cubicBezTo>
                  <a:cubicBezTo>
                    <a:pt x="137" y="15"/>
                    <a:pt x="133" y="15"/>
                    <a:pt x="130" y="16"/>
                  </a:cubicBezTo>
                  <a:cubicBezTo>
                    <a:pt x="129" y="16"/>
                    <a:pt x="129" y="16"/>
                    <a:pt x="129" y="16"/>
                  </a:cubicBezTo>
                  <a:cubicBezTo>
                    <a:pt x="129" y="15"/>
                    <a:pt x="129" y="15"/>
                    <a:pt x="129" y="15"/>
                  </a:cubicBezTo>
                  <a:cubicBezTo>
                    <a:pt x="127" y="13"/>
                    <a:pt x="126" y="11"/>
                    <a:pt x="125" y="9"/>
                  </a:cubicBezTo>
                  <a:cubicBezTo>
                    <a:pt x="123" y="7"/>
                    <a:pt x="122" y="4"/>
                    <a:pt x="121" y="3"/>
                  </a:cubicBezTo>
                  <a:cubicBezTo>
                    <a:pt x="118" y="3"/>
                    <a:pt x="116" y="4"/>
                    <a:pt x="113" y="4"/>
                  </a:cubicBezTo>
                  <a:cubicBezTo>
                    <a:pt x="113" y="7"/>
                    <a:pt x="113" y="9"/>
                    <a:pt x="113" y="12"/>
                  </a:cubicBezTo>
                  <a:cubicBezTo>
                    <a:pt x="113" y="14"/>
                    <a:pt x="112" y="17"/>
                    <a:pt x="112" y="19"/>
                  </a:cubicBezTo>
                  <a:cubicBezTo>
                    <a:pt x="112" y="20"/>
                    <a:pt x="112" y="20"/>
                    <a:pt x="112" y="20"/>
                  </a:cubicBezTo>
                  <a:cubicBezTo>
                    <a:pt x="111" y="20"/>
                    <a:pt x="111" y="20"/>
                    <a:pt x="111" y="20"/>
                  </a:cubicBezTo>
                  <a:cubicBezTo>
                    <a:pt x="108" y="21"/>
                    <a:pt x="104" y="22"/>
                    <a:pt x="100" y="24"/>
                  </a:cubicBezTo>
                  <a:cubicBezTo>
                    <a:pt x="100" y="24"/>
                    <a:pt x="100" y="24"/>
                    <a:pt x="100" y="24"/>
                  </a:cubicBezTo>
                  <a:cubicBezTo>
                    <a:pt x="99" y="23"/>
                    <a:pt x="99" y="23"/>
                    <a:pt x="99" y="23"/>
                  </a:cubicBezTo>
                  <a:cubicBezTo>
                    <a:pt x="97" y="22"/>
                    <a:pt x="96" y="20"/>
                    <a:pt x="94" y="18"/>
                  </a:cubicBezTo>
                  <a:cubicBezTo>
                    <a:pt x="92" y="16"/>
                    <a:pt x="90" y="15"/>
                    <a:pt x="89" y="13"/>
                  </a:cubicBezTo>
                  <a:cubicBezTo>
                    <a:pt x="86" y="14"/>
                    <a:pt x="84" y="15"/>
                    <a:pt x="82" y="16"/>
                  </a:cubicBezTo>
                  <a:cubicBezTo>
                    <a:pt x="82" y="19"/>
                    <a:pt x="82" y="21"/>
                    <a:pt x="83" y="23"/>
                  </a:cubicBezTo>
                  <a:cubicBezTo>
                    <a:pt x="83" y="26"/>
                    <a:pt x="83" y="28"/>
                    <a:pt x="84" y="31"/>
                  </a:cubicBezTo>
                  <a:cubicBezTo>
                    <a:pt x="84" y="32"/>
                    <a:pt x="84" y="32"/>
                    <a:pt x="84" y="32"/>
                  </a:cubicBezTo>
                  <a:cubicBezTo>
                    <a:pt x="83" y="32"/>
                    <a:pt x="83" y="32"/>
                    <a:pt x="83" y="32"/>
                  </a:cubicBezTo>
                  <a:cubicBezTo>
                    <a:pt x="80" y="34"/>
                    <a:pt x="76" y="36"/>
                    <a:pt x="73" y="38"/>
                  </a:cubicBezTo>
                  <a:cubicBezTo>
                    <a:pt x="73" y="39"/>
                    <a:pt x="73" y="39"/>
                    <a:pt x="73" y="39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0" y="37"/>
                    <a:pt x="68" y="36"/>
                    <a:pt x="66" y="34"/>
                  </a:cubicBezTo>
                  <a:cubicBezTo>
                    <a:pt x="64" y="33"/>
                    <a:pt x="62" y="31"/>
                    <a:pt x="60" y="30"/>
                  </a:cubicBezTo>
                  <a:cubicBezTo>
                    <a:pt x="58" y="32"/>
                    <a:pt x="56" y="33"/>
                    <a:pt x="54" y="35"/>
                  </a:cubicBezTo>
                  <a:cubicBezTo>
                    <a:pt x="54" y="37"/>
                    <a:pt x="55" y="40"/>
                    <a:pt x="56" y="42"/>
                  </a:cubicBezTo>
                  <a:cubicBezTo>
                    <a:pt x="57" y="44"/>
                    <a:pt x="58" y="47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8" y="50"/>
                    <a:pt x="58" y="50"/>
                    <a:pt x="58" y="50"/>
                  </a:cubicBezTo>
                  <a:cubicBezTo>
                    <a:pt x="56" y="53"/>
                    <a:pt x="53" y="55"/>
                    <a:pt x="50" y="58"/>
                  </a:cubicBezTo>
                  <a:cubicBezTo>
                    <a:pt x="50" y="59"/>
                    <a:pt x="50" y="59"/>
                    <a:pt x="50" y="59"/>
                  </a:cubicBezTo>
                  <a:cubicBezTo>
                    <a:pt x="49" y="59"/>
                    <a:pt x="49" y="59"/>
                    <a:pt x="49" y="59"/>
                  </a:cubicBezTo>
                  <a:cubicBezTo>
                    <a:pt x="47" y="58"/>
                    <a:pt x="44" y="57"/>
                    <a:pt x="42" y="56"/>
                  </a:cubicBezTo>
                  <a:cubicBezTo>
                    <a:pt x="40" y="55"/>
                    <a:pt x="37" y="54"/>
                    <a:pt x="35" y="54"/>
                  </a:cubicBezTo>
                  <a:cubicBezTo>
                    <a:pt x="33" y="56"/>
                    <a:pt x="32" y="58"/>
                    <a:pt x="30" y="60"/>
                  </a:cubicBezTo>
                  <a:cubicBezTo>
                    <a:pt x="32" y="62"/>
                    <a:pt x="33" y="64"/>
                    <a:pt x="34" y="66"/>
                  </a:cubicBezTo>
                  <a:cubicBezTo>
                    <a:pt x="36" y="68"/>
                    <a:pt x="37" y="70"/>
                    <a:pt x="38" y="72"/>
                  </a:cubicBezTo>
                  <a:cubicBezTo>
                    <a:pt x="39" y="72"/>
                    <a:pt x="39" y="72"/>
                    <a:pt x="39" y="72"/>
                  </a:cubicBezTo>
                  <a:cubicBezTo>
                    <a:pt x="38" y="73"/>
                    <a:pt x="38" y="73"/>
                    <a:pt x="38" y="73"/>
                  </a:cubicBezTo>
                  <a:cubicBezTo>
                    <a:pt x="36" y="76"/>
                    <a:pt x="34" y="80"/>
                    <a:pt x="32" y="83"/>
                  </a:cubicBezTo>
                  <a:cubicBezTo>
                    <a:pt x="32" y="84"/>
                    <a:pt x="32" y="84"/>
                    <a:pt x="32" y="84"/>
                  </a:cubicBezTo>
                  <a:cubicBezTo>
                    <a:pt x="31" y="84"/>
                    <a:pt x="31" y="84"/>
                    <a:pt x="31" y="84"/>
                  </a:cubicBezTo>
                  <a:cubicBezTo>
                    <a:pt x="29" y="83"/>
                    <a:pt x="26" y="83"/>
                    <a:pt x="24" y="83"/>
                  </a:cubicBezTo>
                  <a:cubicBezTo>
                    <a:pt x="21" y="82"/>
                    <a:pt x="19" y="82"/>
                    <a:pt x="17" y="82"/>
                  </a:cubicBezTo>
                  <a:cubicBezTo>
                    <a:pt x="15" y="84"/>
                    <a:pt x="14" y="86"/>
                    <a:pt x="13" y="89"/>
                  </a:cubicBezTo>
                  <a:cubicBezTo>
                    <a:pt x="15" y="90"/>
                    <a:pt x="16" y="92"/>
                    <a:pt x="18" y="94"/>
                  </a:cubicBezTo>
                  <a:cubicBezTo>
                    <a:pt x="20" y="95"/>
                    <a:pt x="22" y="97"/>
                    <a:pt x="24" y="99"/>
                  </a:cubicBezTo>
                  <a:cubicBezTo>
                    <a:pt x="24" y="99"/>
                    <a:pt x="24" y="99"/>
                    <a:pt x="24" y="99"/>
                  </a:cubicBezTo>
                  <a:cubicBezTo>
                    <a:pt x="24" y="100"/>
                    <a:pt x="24" y="100"/>
                    <a:pt x="24" y="100"/>
                  </a:cubicBezTo>
                  <a:cubicBezTo>
                    <a:pt x="22" y="104"/>
                    <a:pt x="21" y="108"/>
                    <a:pt x="20" y="111"/>
                  </a:cubicBezTo>
                  <a:cubicBezTo>
                    <a:pt x="20" y="112"/>
                    <a:pt x="20" y="112"/>
                    <a:pt x="20" y="112"/>
                  </a:cubicBezTo>
                  <a:cubicBezTo>
                    <a:pt x="19" y="112"/>
                    <a:pt x="19" y="112"/>
                    <a:pt x="19" y="112"/>
                  </a:cubicBezTo>
                  <a:cubicBezTo>
                    <a:pt x="17" y="112"/>
                    <a:pt x="14" y="112"/>
                    <a:pt x="12" y="113"/>
                  </a:cubicBezTo>
                  <a:cubicBezTo>
                    <a:pt x="9" y="113"/>
                    <a:pt x="7" y="113"/>
                    <a:pt x="4" y="113"/>
                  </a:cubicBezTo>
                  <a:cubicBezTo>
                    <a:pt x="4" y="116"/>
                    <a:pt x="3" y="118"/>
                    <a:pt x="3" y="121"/>
                  </a:cubicBezTo>
                  <a:cubicBezTo>
                    <a:pt x="5" y="122"/>
                    <a:pt x="7" y="123"/>
                    <a:pt x="9" y="125"/>
                  </a:cubicBezTo>
                  <a:cubicBezTo>
                    <a:pt x="11" y="126"/>
                    <a:pt x="13" y="127"/>
                    <a:pt x="15" y="128"/>
                  </a:cubicBezTo>
                  <a:cubicBezTo>
                    <a:pt x="16" y="129"/>
                    <a:pt x="16" y="129"/>
                    <a:pt x="16" y="129"/>
                  </a:cubicBezTo>
                  <a:cubicBezTo>
                    <a:pt x="16" y="130"/>
                    <a:pt x="16" y="130"/>
                    <a:pt x="16" y="130"/>
                  </a:cubicBezTo>
                  <a:cubicBezTo>
                    <a:pt x="15" y="133"/>
                    <a:pt x="15" y="137"/>
                    <a:pt x="15" y="141"/>
                  </a:cubicBezTo>
                  <a:cubicBezTo>
                    <a:pt x="14" y="142"/>
                    <a:pt x="14" y="142"/>
                    <a:pt x="14" y="142"/>
                  </a:cubicBezTo>
                  <a:cubicBezTo>
                    <a:pt x="14" y="142"/>
                    <a:pt x="14" y="142"/>
                    <a:pt x="14" y="142"/>
                  </a:cubicBezTo>
                  <a:cubicBezTo>
                    <a:pt x="12" y="143"/>
                    <a:pt x="9" y="144"/>
                    <a:pt x="7" y="145"/>
                  </a:cubicBezTo>
                  <a:cubicBezTo>
                    <a:pt x="4" y="145"/>
                    <a:pt x="2" y="146"/>
                    <a:pt x="0" y="147"/>
                  </a:cubicBezTo>
                  <a:cubicBezTo>
                    <a:pt x="0" y="147"/>
                    <a:pt x="0" y="147"/>
                    <a:pt x="0" y="147"/>
                  </a:cubicBezTo>
                  <a:cubicBezTo>
                    <a:pt x="0" y="148"/>
                    <a:pt x="0" y="150"/>
                    <a:pt x="0" y="151"/>
                  </a:cubicBezTo>
                  <a:cubicBezTo>
                    <a:pt x="0" y="152"/>
                    <a:pt x="0" y="153"/>
                    <a:pt x="0" y="155"/>
                  </a:cubicBezTo>
                  <a:cubicBezTo>
                    <a:pt x="0" y="155"/>
                    <a:pt x="0" y="155"/>
                    <a:pt x="0" y="155"/>
                  </a:cubicBezTo>
                  <a:cubicBezTo>
                    <a:pt x="2" y="156"/>
                    <a:pt x="4" y="156"/>
                    <a:pt x="7" y="157"/>
                  </a:cubicBezTo>
                  <a:cubicBezTo>
                    <a:pt x="9" y="158"/>
                    <a:pt x="12" y="158"/>
                    <a:pt x="14" y="159"/>
                  </a:cubicBezTo>
                  <a:cubicBezTo>
                    <a:pt x="14" y="160"/>
                    <a:pt x="14" y="160"/>
                    <a:pt x="14" y="160"/>
                  </a:cubicBezTo>
                  <a:cubicBezTo>
                    <a:pt x="15" y="160"/>
                    <a:pt x="15" y="160"/>
                    <a:pt x="15" y="160"/>
                  </a:cubicBezTo>
                  <a:cubicBezTo>
                    <a:pt x="15" y="165"/>
                    <a:pt x="15" y="168"/>
                    <a:pt x="16" y="172"/>
                  </a:cubicBezTo>
                  <a:cubicBezTo>
                    <a:pt x="16" y="173"/>
                    <a:pt x="16" y="173"/>
                    <a:pt x="16" y="173"/>
                  </a:cubicBezTo>
                  <a:cubicBezTo>
                    <a:pt x="15" y="173"/>
                    <a:pt x="15" y="173"/>
                    <a:pt x="15" y="173"/>
                  </a:cubicBezTo>
                  <a:cubicBezTo>
                    <a:pt x="13" y="174"/>
                    <a:pt x="11" y="176"/>
                    <a:pt x="9" y="177"/>
                  </a:cubicBezTo>
                  <a:cubicBezTo>
                    <a:pt x="7" y="178"/>
                    <a:pt x="5" y="179"/>
                    <a:pt x="3" y="181"/>
                  </a:cubicBezTo>
                  <a:cubicBezTo>
                    <a:pt x="3" y="183"/>
                    <a:pt x="4" y="186"/>
                    <a:pt x="4" y="188"/>
                  </a:cubicBezTo>
                  <a:cubicBezTo>
                    <a:pt x="7" y="189"/>
                    <a:pt x="9" y="189"/>
                    <a:pt x="12" y="189"/>
                  </a:cubicBezTo>
                  <a:cubicBezTo>
                    <a:pt x="14" y="189"/>
                    <a:pt x="17" y="189"/>
                    <a:pt x="19" y="190"/>
                  </a:cubicBezTo>
                  <a:cubicBezTo>
                    <a:pt x="20" y="190"/>
                    <a:pt x="20" y="190"/>
                    <a:pt x="20" y="190"/>
                  </a:cubicBezTo>
                  <a:cubicBezTo>
                    <a:pt x="20" y="190"/>
                    <a:pt x="20" y="190"/>
                    <a:pt x="20" y="190"/>
                  </a:cubicBezTo>
                  <a:cubicBezTo>
                    <a:pt x="21" y="194"/>
                    <a:pt x="22" y="198"/>
                    <a:pt x="24" y="201"/>
                  </a:cubicBezTo>
                  <a:cubicBezTo>
                    <a:pt x="24" y="202"/>
                    <a:pt x="24" y="202"/>
                    <a:pt x="24" y="202"/>
                  </a:cubicBezTo>
                  <a:cubicBezTo>
                    <a:pt x="24" y="203"/>
                    <a:pt x="24" y="203"/>
                    <a:pt x="24" y="203"/>
                  </a:cubicBezTo>
                  <a:cubicBezTo>
                    <a:pt x="22" y="204"/>
                    <a:pt x="20" y="206"/>
                    <a:pt x="18" y="208"/>
                  </a:cubicBezTo>
                  <a:cubicBezTo>
                    <a:pt x="16" y="210"/>
                    <a:pt x="15" y="211"/>
                    <a:pt x="13" y="213"/>
                  </a:cubicBezTo>
                  <a:cubicBezTo>
                    <a:pt x="14" y="215"/>
                    <a:pt x="15" y="218"/>
                    <a:pt x="17" y="220"/>
                  </a:cubicBezTo>
                  <a:cubicBezTo>
                    <a:pt x="19" y="220"/>
                    <a:pt x="21" y="219"/>
                    <a:pt x="24" y="219"/>
                  </a:cubicBezTo>
                  <a:cubicBezTo>
                    <a:pt x="26" y="219"/>
                    <a:pt x="29" y="218"/>
                    <a:pt x="31" y="218"/>
                  </a:cubicBezTo>
                  <a:cubicBezTo>
                    <a:pt x="32" y="218"/>
                    <a:pt x="32" y="218"/>
                    <a:pt x="32" y="218"/>
                  </a:cubicBezTo>
                  <a:cubicBezTo>
                    <a:pt x="32" y="219"/>
                    <a:pt x="32" y="219"/>
                    <a:pt x="32" y="219"/>
                  </a:cubicBezTo>
                  <a:cubicBezTo>
                    <a:pt x="34" y="222"/>
                    <a:pt x="36" y="225"/>
                    <a:pt x="38" y="228"/>
                  </a:cubicBezTo>
                  <a:cubicBezTo>
                    <a:pt x="39" y="229"/>
                    <a:pt x="39" y="229"/>
                    <a:pt x="39" y="229"/>
                  </a:cubicBezTo>
                  <a:cubicBezTo>
                    <a:pt x="38" y="230"/>
                    <a:pt x="38" y="230"/>
                    <a:pt x="38" y="230"/>
                  </a:cubicBezTo>
                  <a:cubicBezTo>
                    <a:pt x="37" y="232"/>
                    <a:pt x="36" y="234"/>
                    <a:pt x="34" y="236"/>
                  </a:cubicBezTo>
                  <a:cubicBezTo>
                    <a:pt x="33" y="238"/>
                    <a:pt x="32" y="240"/>
                    <a:pt x="30" y="242"/>
                  </a:cubicBezTo>
                  <a:cubicBezTo>
                    <a:pt x="32" y="244"/>
                    <a:pt x="33" y="246"/>
                    <a:pt x="35" y="248"/>
                  </a:cubicBezTo>
                  <a:cubicBezTo>
                    <a:pt x="37" y="247"/>
                    <a:pt x="40" y="246"/>
                    <a:pt x="42" y="246"/>
                  </a:cubicBezTo>
                  <a:cubicBezTo>
                    <a:pt x="44" y="245"/>
                    <a:pt x="47" y="244"/>
                    <a:pt x="49" y="243"/>
                  </a:cubicBezTo>
                  <a:cubicBezTo>
                    <a:pt x="50" y="243"/>
                    <a:pt x="50" y="243"/>
                    <a:pt x="50" y="243"/>
                  </a:cubicBezTo>
                  <a:cubicBezTo>
                    <a:pt x="50" y="243"/>
                    <a:pt x="50" y="243"/>
                    <a:pt x="50" y="243"/>
                  </a:cubicBezTo>
                  <a:cubicBezTo>
                    <a:pt x="53" y="246"/>
                    <a:pt x="56" y="249"/>
                    <a:pt x="58" y="251"/>
                  </a:cubicBezTo>
                  <a:cubicBezTo>
                    <a:pt x="59" y="252"/>
                    <a:pt x="59" y="252"/>
                    <a:pt x="59" y="252"/>
                  </a:cubicBezTo>
                  <a:cubicBezTo>
                    <a:pt x="59" y="253"/>
                    <a:pt x="59" y="253"/>
                    <a:pt x="59" y="253"/>
                  </a:cubicBezTo>
                  <a:cubicBezTo>
                    <a:pt x="58" y="255"/>
                    <a:pt x="57" y="257"/>
                    <a:pt x="56" y="260"/>
                  </a:cubicBezTo>
                  <a:cubicBezTo>
                    <a:pt x="55" y="262"/>
                    <a:pt x="54" y="264"/>
                    <a:pt x="54" y="266"/>
                  </a:cubicBezTo>
                  <a:cubicBezTo>
                    <a:pt x="56" y="268"/>
                    <a:pt x="58" y="270"/>
                    <a:pt x="60" y="271"/>
                  </a:cubicBezTo>
                  <a:cubicBezTo>
                    <a:pt x="62" y="270"/>
                    <a:pt x="64" y="269"/>
                    <a:pt x="66" y="267"/>
                  </a:cubicBezTo>
                  <a:cubicBezTo>
                    <a:pt x="68" y="266"/>
                    <a:pt x="70" y="265"/>
                    <a:pt x="72" y="263"/>
                  </a:cubicBezTo>
                  <a:cubicBezTo>
                    <a:pt x="73" y="263"/>
                    <a:pt x="73" y="263"/>
                    <a:pt x="73" y="263"/>
                  </a:cubicBezTo>
                  <a:cubicBezTo>
                    <a:pt x="73" y="263"/>
                    <a:pt x="73" y="263"/>
                    <a:pt x="73" y="263"/>
                  </a:cubicBezTo>
                  <a:cubicBezTo>
                    <a:pt x="76" y="266"/>
                    <a:pt x="80" y="268"/>
                    <a:pt x="83" y="270"/>
                  </a:cubicBezTo>
                  <a:cubicBezTo>
                    <a:pt x="84" y="270"/>
                    <a:pt x="84" y="270"/>
                    <a:pt x="84" y="270"/>
                  </a:cubicBezTo>
                  <a:cubicBezTo>
                    <a:pt x="84" y="271"/>
                    <a:pt x="84" y="271"/>
                    <a:pt x="84" y="271"/>
                  </a:cubicBezTo>
                  <a:cubicBezTo>
                    <a:pt x="83" y="273"/>
                    <a:pt x="83" y="276"/>
                    <a:pt x="83" y="278"/>
                  </a:cubicBezTo>
                  <a:cubicBezTo>
                    <a:pt x="82" y="280"/>
                    <a:pt x="82" y="283"/>
                    <a:pt x="82" y="285"/>
                  </a:cubicBezTo>
                  <a:cubicBezTo>
                    <a:pt x="84" y="286"/>
                    <a:pt x="86" y="287"/>
                    <a:pt x="89" y="289"/>
                  </a:cubicBezTo>
                  <a:cubicBezTo>
                    <a:pt x="90" y="287"/>
                    <a:pt x="92" y="285"/>
                    <a:pt x="94" y="283"/>
                  </a:cubicBezTo>
                  <a:cubicBezTo>
                    <a:pt x="96" y="282"/>
                    <a:pt x="97" y="280"/>
                    <a:pt x="99" y="278"/>
                  </a:cubicBezTo>
                  <a:cubicBezTo>
                    <a:pt x="100" y="278"/>
                    <a:pt x="100" y="278"/>
                    <a:pt x="100" y="278"/>
                  </a:cubicBezTo>
                  <a:cubicBezTo>
                    <a:pt x="100" y="278"/>
                    <a:pt x="100" y="278"/>
                    <a:pt x="100" y="278"/>
                  </a:cubicBezTo>
                  <a:cubicBezTo>
                    <a:pt x="104" y="279"/>
                    <a:pt x="108" y="281"/>
                    <a:pt x="111" y="282"/>
                  </a:cubicBezTo>
                  <a:cubicBezTo>
                    <a:pt x="112" y="282"/>
                    <a:pt x="112" y="282"/>
                    <a:pt x="112" y="282"/>
                  </a:cubicBezTo>
                  <a:cubicBezTo>
                    <a:pt x="112" y="283"/>
                    <a:pt x="112" y="283"/>
                    <a:pt x="112" y="283"/>
                  </a:cubicBezTo>
                  <a:cubicBezTo>
                    <a:pt x="112" y="285"/>
                    <a:pt x="113" y="288"/>
                    <a:pt x="113" y="290"/>
                  </a:cubicBezTo>
                  <a:cubicBezTo>
                    <a:pt x="113" y="292"/>
                    <a:pt x="113" y="295"/>
                    <a:pt x="113" y="297"/>
                  </a:cubicBezTo>
                  <a:cubicBezTo>
                    <a:pt x="116" y="298"/>
                    <a:pt x="118" y="298"/>
                    <a:pt x="121" y="299"/>
                  </a:cubicBezTo>
                  <a:cubicBezTo>
                    <a:pt x="122" y="297"/>
                    <a:pt x="124" y="295"/>
                    <a:pt x="125" y="293"/>
                  </a:cubicBezTo>
                  <a:cubicBezTo>
                    <a:pt x="126" y="291"/>
                    <a:pt x="127" y="288"/>
                    <a:pt x="129" y="287"/>
                  </a:cubicBezTo>
                  <a:cubicBezTo>
                    <a:pt x="129" y="286"/>
                    <a:pt x="129" y="286"/>
                    <a:pt x="129" y="286"/>
                  </a:cubicBezTo>
                  <a:cubicBezTo>
                    <a:pt x="130" y="286"/>
                    <a:pt x="130" y="286"/>
                    <a:pt x="130" y="286"/>
                  </a:cubicBezTo>
                  <a:cubicBezTo>
                    <a:pt x="133" y="286"/>
                    <a:pt x="137" y="287"/>
                    <a:pt x="141" y="287"/>
                  </a:cubicBezTo>
                  <a:cubicBezTo>
                    <a:pt x="142" y="287"/>
                    <a:pt x="142" y="287"/>
                    <a:pt x="142" y="287"/>
                  </a:cubicBezTo>
                  <a:cubicBezTo>
                    <a:pt x="142" y="288"/>
                    <a:pt x="142" y="288"/>
                    <a:pt x="142" y="288"/>
                  </a:cubicBezTo>
                  <a:cubicBezTo>
                    <a:pt x="143" y="290"/>
                    <a:pt x="144" y="293"/>
                    <a:pt x="145" y="295"/>
                  </a:cubicBezTo>
                  <a:cubicBezTo>
                    <a:pt x="145" y="297"/>
                    <a:pt x="146" y="300"/>
                    <a:pt x="147" y="302"/>
                  </a:cubicBezTo>
                  <a:cubicBezTo>
                    <a:pt x="147" y="302"/>
                    <a:pt x="147" y="302"/>
                    <a:pt x="147" y="302"/>
                  </a:cubicBezTo>
                  <a:cubicBezTo>
                    <a:pt x="150" y="302"/>
                    <a:pt x="152" y="302"/>
                    <a:pt x="155" y="302"/>
                  </a:cubicBezTo>
                  <a:cubicBezTo>
                    <a:pt x="155" y="302"/>
                    <a:pt x="155" y="302"/>
                    <a:pt x="155" y="302"/>
                  </a:cubicBezTo>
                  <a:cubicBezTo>
                    <a:pt x="156" y="300"/>
                    <a:pt x="156" y="297"/>
                    <a:pt x="157" y="295"/>
                  </a:cubicBezTo>
                  <a:cubicBezTo>
                    <a:pt x="158" y="293"/>
                    <a:pt x="159" y="290"/>
                    <a:pt x="159" y="288"/>
                  </a:cubicBezTo>
                  <a:cubicBezTo>
                    <a:pt x="160" y="287"/>
                    <a:pt x="160" y="287"/>
                    <a:pt x="160" y="287"/>
                  </a:cubicBezTo>
                  <a:cubicBezTo>
                    <a:pt x="161" y="287"/>
                    <a:pt x="161" y="287"/>
                    <a:pt x="161" y="287"/>
                  </a:cubicBezTo>
                  <a:cubicBezTo>
                    <a:pt x="165" y="287"/>
                    <a:pt x="168" y="286"/>
                    <a:pt x="172" y="286"/>
                  </a:cubicBezTo>
                  <a:cubicBezTo>
                    <a:pt x="173" y="286"/>
                    <a:pt x="173" y="286"/>
                    <a:pt x="173" y="286"/>
                  </a:cubicBezTo>
                  <a:cubicBezTo>
                    <a:pt x="173" y="287"/>
                    <a:pt x="173" y="287"/>
                    <a:pt x="173" y="287"/>
                  </a:cubicBezTo>
                  <a:cubicBezTo>
                    <a:pt x="175" y="288"/>
                    <a:pt x="176" y="291"/>
                    <a:pt x="177" y="293"/>
                  </a:cubicBezTo>
                  <a:cubicBezTo>
                    <a:pt x="178" y="295"/>
                    <a:pt x="180" y="297"/>
                    <a:pt x="181" y="299"/>
                  </a:cubicBezTo>
                  <a:cubicBezTo>
                    <a:pt x="183" y="298"/>
                    <a:pt x="186" y="298"/>
                    <a:pt x="188" y="297"/>
                  </a:cubicBezTo>
                  <a:cubicBezTo>
                    <a:pt x="189" y="295"/>
                    <a:pt x="189" y="292"/>
                    <a:pt x="189" y="290"/>
                  </a:cubicBezTo>
                  <a:cubicBezTo>
                    <a:pt x="189" y="288"/>
                    <a:pt x="189" y="285"/>
                    <a:pt x="190" y="283"/>
                  </a:cubicBezTo>
                  <a:cubicBezTo>
                    <a:pt x="190" y="282"/>
                    <a:pt x="190" y="282"/>
                    <a:pt x="190" y="282"/>
                  </a:cubicBezTo>
                  <a:cubicBezTo>
                    <a:pt x="191" y="282"/>
                    <a:pt x="191" y="282"/>
                    <a:pt x="191" y="282"/>
                  </a:cubicBezTo>
                  <a:cubicBezTo>
                    <a:pt x="194" y="281"/>
                    <a:pt x="198" y="279"/>
                    <a:pt x="202" y="278"/>
                  </a:cubicBezTo>
                  <a:cubicBezTo>
                    <a:pt x="202" y="278"/>
                    <a:pt x="202" y="278"/>
                    <a:pt x="202" y="278"/>
                  </a:cubicBezTo>
                  <a:cubicBezTo>
                    <a:pt x="203" y="278"/>
                    <a:pt x="203" y="278"/>
                    <a:pt x="203" y="278"/>
                  </a:cubicBezTo>
                  <a:cubicBezTo>
                    <a:pt x="205" y="280"/>
                    <a:pt x="206" y="282"/>
                    <a:pt x="208" y="283"/>
                  </a:cubicBezTo>
                  <a:cubicBezTo>
                    <a:pt x="210" y="285"/>
                    <a:pt x="211" y="287"/>
                    <a:pt x="213" y="289"/>
                  </a:cubicBezTo>
                  <a:cubicBezTo>
                    <a:pt x="215" y="288"/>
                    <a:pt x="218" y="286"/>
                    <a:pt x="220" y="285"/>
                  </a:cubicBezTo>
                  <a:cubicBezTo>
                    <a:pt x="220" y="283"/>
                    <a:pt x="219" y="280"/>
                    <a:pt x="219" y="278"/>
                  </a:cubicBezTo>
                  <a:cubicBezTo>
                    <a:pt x="219" y="276"/>
                    <a:pt x="218" y="273"/>
                    <a:pt x="218" y="271"/>
                  </a:cubicBezTo>
                  <a:cubicBezTo>
                    <a:pt x="218" y="270"/>
                    <a:pt x="218" y="270"/>
                    <a:pt x="218" y="270"/>
                  </a:cubicBezTo>
                  <a:cubicBezTo>
                    <a:pt x="219" y="270"/>
                    <a:pt x="219" y="270"/>
                    <a:pt x="219" y="270"/>
                  </a:cubicBezTo>
                  <a:cubicBezTo>
                    <a:pt x="222" y="268"/>
                    <a:pt x="225" y="266"/>
                    <a:pt x="228" y="263"/>
                  </a:cubicBezTo>
                  <a:cubicBezTo>
                    <a:pt x="229" y="263"/>
                    <a:pt x="229" y="263"/>
                    <a:pt x="229" y="263"/>
                  </a:cubicBezTo>
                  <a:cubicBezTo>
                    <a:pt x="230" y="263"/>
                    <a:pt x="230" y="263"/>
                    <a:pt x="230" y="263"/>
                  </a:cubicBezTo>
                  <a:cubicBezTo>
                    <a:pt x="232" y="265"/>
                    <a:pt x="234" y="266"/>
                    <a:pt x="236" y="267"/>
                  </a:cubicBezTo>
                  <a:cubicBezTo>
                    <a:pt x="238" y="269"/>
                    <a:pt x="240" y="270"/>
                    <a:pt x="242" y="271"/>
                  </a:cubicBezTo>
                  <a:cubicBezTo>
                    <a:pt x="244" y="270"/>
                    <a:pt x="246" y="268"/>
                    <a:pt x="248" y="266"/>
                  </a:cubicBezTo>
                  <a:cubicBezTo>
                    <a:pt x="247" y="264"/>
                    <a:pt x="247" y="262"/>
                    <a:pt x="246" y="260"/>
                  </a:cubicBezTo>
                  <a:cubicBezTo>
                    <a:pt x="245" y="257"/>
                    <a:pt x="244" y="255"/>
                    <a:pt x="243" y="253"/>
                  </a:cubicBezTo>
                  <a:cubicBezTo>
                    <a:pt x="243" y="252"/>
                    <a:pt x="243" y="252"/>
                    <a:pt x="243" y="252"/>
                  </a:cubicBezTo>
                  <a:cubicBezTo>
                    <a:pt x="243" y="251"/>
                    <a:pt x="243" y="251"/>
                    <a:pt x="243" y="251"/>
                  </a:cubicBezTo>
                  <a:cubicBezTo>
                    <a:pt x="246" y="249"/>
                    <a:pt x="249" y="246"/>
                    <a:pt x="252" y="243"/>
                  </a:cubicBezTo>
                  <a:cubicBezTo>
                    <a:pt x="252" y="243"/>
                    <a:pt x="252" y="243"/>
                    <a:pt x="252" y="243"/>
                  </a:cubicBezTo>
                  <a:cubicBezTo>
                    <a:pt x="253" y="243"/>
                    <a:pt x="253" y="243"/>
                    <a:pt x="253" y="243"/>
                  </a:cubicBezTo>
                  <a:cubicBezTo>
                    <a:pt x="255" y="244"/>
                    <a:pt x="258" y="245"/>
                    <a:pt x="260" y="246"/>
                  </a:cubicBezTo>
                  <a:cubicBezTo>
                    <a:pt x="262" y="246"/>
                    <a:pt x="264" y="247"/>
                    <a:pt x="267" y="248"/>
                  </a:cubicBezTo>
                  <a:cubicBezTo>
                    <a:pt x="268" y="246"/>
                    <a:pt x="270" y="244"/>
                    <a:pt x="271" y="242"/>
                  </a:cubicBezTo>
                  <a:cubicBezTo>
                    <a:pt x="270" y="240"/>
                    <a:pt x="269" y="238"/>
                    <a:pt x="268" y="236"/>
                  </a:cubicBezTo>
                  <a:cubicBezTo>
                    <a:pt x="266" y="234"/>
                    <a:pt x="265" y="232"/>
                    <a:pt x="264" y="230"/>
                  </a:cubicBezTo>
                  <a:cubicBezTo>
                    <a:pt x="263" y="229"/>
                    <a:pt x="263" y="229"/>
                    <a:pt x="263" y="229"/>
                  </a:cubicBezTo>
                  <a:cubicBezTo>
                    <a:pt x="264" y="228"/>
                    <a:pt x="264" y="228"/>
                    <a:pt x="264" y="228"/>
                  </a:cubicBezTo>
                  <a:cubicBezTo>
                    <a:pt x="266" y="225"/>
                    <a:pt x="268" y="222"/>
                    <a:pt x="270" y="219"/>
                  </a:cubicBezTo>
                  <a:cubicBezTo>
                    <a:pt x="270" y="218"/>
                    <a:pt x="270" y="218"/>
                    <a:pt x="270" y="218"/>
                  </a:cubicBezTo>
                  <a:cubicBezTo>
                    <a:pt x="271" y="218"/>
                    <a:pt x="271" y="218"/>
                    <a:pt x="271" y="218"/>
                  </a:cubicBezTo>
                  <a:cubicBezTo>
                    <a:pt x="273" y="218"/>
                    <a:pt x="276" y="219"/>
                    <a:pt x="278" y="219"/>
                  </a:cubicBezTo>
                  <a:cubicBezTo>
                    <a:pt x="281" y="219"/>
                    <a:pt x="283" y="220"/>
                    <a:pt x="285" y="220"/>
                  </a:cubicBezTo>
                  <a:cubicBezTo>
                    <a:pt x="286" y="218"/>
                    <a:pt x="288" y="215"/>
                    <a:pt x="289" y="213"/>
                  </a:cubicBezTo>
                  <a:cubicBezTo>
                    <a:pt x="287" y="211"/>
                    <a:pt x="285" y="210"/>
                    <a:pt x="284" y="208"/>
                  </a:cubicBezTo>
                  <a:cubicBezTo>
                    <a:pt x="282" y="206"/>
                    <a:pt x="280" y="204"/>
                    <a:pt x="278" y="203"/>
                  </a:cubicBezTo>
                  <a:cubicBezTo>
                    <a:pt x="278" y="202"/>
                    <a:pt x="278" y="202"/>
                    <a:pt x="278" y="202"/>
                  </a:cubicBezTo>
                  <a:cubicBezTo>
                    <a:pt x="278" y="201"/>
                    <a:pt x="278" y="201"/>
                    <a:pt x="278" y="201"/>
                  </a:cubicBezTo>
                  <a:cubicBezTo>
                    <a:pt x="279" y="198"/>
                    <a:pt x="281" y="194"/>
                    <a:pt x="282" y="190"/>
                  </a:cubicBezTo>
                  <a:cubicBezTo>
                    <a:pt x="282" y="190"/>
                    <a:pt x="282" y="190"/>
                    <a:pt x="282" y="190"/>
                  </a:cubicBezTo>
                  <a:cubicBezTo>
                    <a:pt x="283" y="190"/>
                    <a:pt x="283" y="190"/>
                    <a:pt x="283" y="190"/>
                  </a:cubicBezTo>
                  <a:cubicBezTo>
                    <a:pt x="285" y="189"/>
                    <a:pt x="288" y="189"/>
                    <a:pt x="290" y="189"/>
                  </a:cubicBezTo>
                  <a:cubicBezTo>
                    <a:pt x="293" y="189"/>
                    <a:pt x="295" y="189"/>
                    <a:pt x="297" y="188"/>
                  </a:cubicBezTo>
                  <a:cubicBezTo>
                    <a:pt x="298" y="186"/>
                    <a:pt x="299" y="183"/>
                    <a:pt x="299" y="181"/>
                  </a:cubicBezTo>
                  <a:cubicBezTo>
                    <a:pt x="297" y="179"/>
                    <a:pt x="295" y="178"/>
                    <a:pt x="293" y="177"/>
                  </a:cubicBezTo>
                  <a:cubicBezTo>
                    <a:pt x="291" y="176"/>
                    <a:pt x="289" y="174"/>
                    <a:pt x="287" y="173"/>
                  </a:cubicBezTo>
                  <a:cubicBezTo>
                    <a:pt x="286" y="173"/>
                    <a:pt x="286" y="173"/>
                    <a:pt x="286" y="173"/>
                  </a:cubicBezTo>
                  <a:cubicBezTo>
                    <a:pt x="286" y="172"/>
                    <a:pt x="286" y="172"/>
                    <a:pt x="286" y="172"/>
                  </a:cubicBezTo>
                  <a:cubicBezTo>
                    <a:pt x="287" y="168"/>
                    <a:pt x="287" y="165"/>
                    <a:pt x="287" y="160"/>
                  </a:cubicBezTo>
                  <a:cubicBezTo>
                    <a:pt x="287" y="160"/>
                    <a:pt x="287" y="160"/>
                    <a:pt x="287" y="160"/>
                  </a:cubicBezTo>
                  <a:cubicBezTo>
                    <a:pt x="288" y="159"/>
                    <a:pt x="288" y="159"/>
                    <a:pt x="288" y="159"/>
                  </a:cubicBezTo>
                  <a:cubicBezTo>
                    <a:pt x="290" y="159"/>
                    <a:pt x="293" y="158"/>
                    <a:pt x="295" y="157"/>
                  </a:cubicBezTo>
                  <a:cubicBezTo>
                    <a:pt x="297" y="156"/>
                    <a:pt x="300" y="156"/>
                    <a:pt x="302" y="155"/>
                  </a:cubicBezTo>
                  <a:cubicBezTo>
                    <a:pt x="302" y="155"/>
                    <a:pt x="302" y="155"/>
                    <a:pt x="302" y="155"/>
                  </a:cubicBezTo>
                  <a:cubicBezTo>
                    <a:pt x="302" y="153"/>
                    <a:pt x="302" y="152"/>
                    <a:pt x="302" y="151"/>
                  </a:cubicBezTo>
                  <a:cubicBezTo>
                    <a:pt x="302" y="149"/>
                    <a:pt x="302" y="148"/>
                    <a:pt x="302" y="147"/>
                  </a:cubicBezTo>
                  <a:close/>
                  <a:moveTo>
                    <a:pt x="159" y="110"/>
                  </a:moveTo>
                  <a:cubicBezTo>
                    <a:pt x="161" y="93"/>
                    <a:pt x="164" y="76"/>
                    <a:pt x="169" y="59"/>
                  </a:cubicBezTo>
                  <a:cubicBezTo>
                    <a:pt x="169" y="58"/>
                    <a:pt x="169" y="58"/>
                    <a:pt x="169" y="58"/>
                  </a:cubicBezTo>
                  <a:cubicBezTo>
                    <a:pt x="170" y="59"/>
                    <a:pt x="170" y="59"/>
                    <a:pt x="170" y="59"/>
                  </a:cubicBezTo>
                  <a:cubicBezTo>
                    <a:pt x="182" y="61"/>
                    <a:pt x="193" y="66"/>
                    <a:pt x="203" y="72"/>
                  </a:cubicBezTo>
                  <a:cubicBezTo>
                    <a:pt x="204" y="73"/>
                    <a:pt x="204" y="73"/>
                    <a:pt x="204" y="73"/>
                  </a:cubicBezTo>
                  <a:cubicBezTo>
                    <a:pt x="203" y="74"/>
                    <a:pt x="203" y="74"/>
                    <a:pt x="203" y="74"/>
                  </a:cubicBezTo>
                  <a:cubicBezTo>
                    <a:pt x="195" y="90"/>
                    <a:pt x="185" y="104"/>
                    <a:pt x="174" y="116"/>
                  </a:cubicBezTo>
                  <a:cubicBezTo>
                    <a:pt x="173" y="117"/>
                    <a:pt x="173" y="117"/>
                    <a:pt x="173" y="117"/>
                  </a:cubicBezTo>
                  <a:cubicBezTo>
                    <a:pt x="172" y="117"/>
                    <a:pt x="172" y="117"/>
                    <a:pt x="172" y="117"/>
                  </a:cubicBezTo>
                  <a:cubicBezTo>
                    <a:pt x="169" y="114"/>
                    <a:pt x="165" y="112"/>
                    <a:pt x="160" y="111"/>
                  </a:cubicBezTo>
                  <a:cubicBezTo>
                    <a:pt x="159" y="111"/>
                    <a:pt x="159" y="111"/>
                    <a:pt x="159" y="111"/>
                  </a:cubicBezTo>
                  <a:lnTo>
                    <a:pt x="159" y="110"/>
                  </a:lnTo>
                  <a:close/>
                  <a:moveTo>
                    <a:pt x="99" y="72"/>
                  </a:moveTo>
                  <a:cubicBezTo>
                    <a:pt x="109" y="65"/>
                    <a:pt x="120" y="61"/>
                    <a:pt x="132" y="58"/>
                  </a:cubicBezTo>
                  <a:cubicBezTo>
                    <a:pt x="133" y="58"/>
                    <a:pt x="133" y="58"/>
                    <a:pt x="133" y="58"/>
                  </a:cubicBezTo>
                  <a:cubicBezTo>
                    <a:pt x="134" y="59"/>
                    <a:pt x="134" y="59"/>
                    <a:pt x="134" y="59"/>
                  </a:cubicBezTo>
                  <a:cubicBezTo>
                    <a:pt x="139" y="76"/>
                    <a:pt x="142" y="93"/>
                    <a:pt x="143" y="110"/>
                  </a:cubicBezTo>
                  <a:cubicBezTo>
                    <a:pt x="143" y="111"/>
                    <a:pt x="143" y="111"/>
                    <a:pt x="143" y="111"/>
                  </a:cubicBezTo>
                  <a:cubicBezTo>
                    <a:pt x="142" y="111"/>
                    <a:pt x="142" y="111"/>
                    <a:pt x="142" y="111"/>
                  </a:cubicBezTo>
                  <a:cubicBezTo>
                    <a:pt x="138" y="112"/>
                    <a:pt x="134" y="114"/>
                    <a:pt x="130" y="116"/>
                  </a:cubicBezTo>
                  <a:cubicBezTo>
                    <a:pt x="129" y="117"/>
                    <a:pt x="129" y="117"/>
                    <a:pt x="129" y="117"/>
                  </a:cubicBezTo>
                  <a:cubicBezTo>
                    <a:pt x="128" y="116"/>
                    <a:pt x="128" y="116"/>
                    <a:pt x="128" y="116"/>
                  </a:cubicBezTo>
                  <a:cubicBezTo>
                    <a:pt x="117" y="103"/>
                    <a:pt x="107" y="89"/>
                    <a:pt x="99" y="74"/>
                  </a:cubicBezTo>
                  <a:cubicBezTo>
                    <a:pt x="98" y="73"/>
                    <a:pt x="98" y="73"/>
                    <a:pt x="98" y="73"/>
                  </a:cubicBezTo>
                  <a:lnTo>
                    <a:pt x="99" y="72"/>
                  </a:lnTo>
                  <a:close/>
                  <a:moveTo>
                    <a:pt x="59" y="132"/>
                  </a:moveTo>
                  <a:cubicBezTo>
                    <a:pt x="61" y="120"/>
                    <a:pt x="66" y="109"/>
                    <a:pt x="72" y="99"/>
                  </a:cubicBezTo>
                  <a:cubicBezTo>
                    <a:pt x="73" y="98"/>
                    <a:pt x="73" y="98"/>
                    <a:pt x="73" y="98"/>
                  </a:cubicBezTo>
                  <a:cubicBezTo>
                    <a:pt x="74" y="98"/>
                    <a:pt x="74" y="98"/>
                    <a:pt x="74" y="98"/>
                  </a:cubicBezTo>
                  <a:cubicBezTo>
                    <a:pt x="90" y="107"/>
                    <a:pt x="104" y="116"/>
                    <a:pt x="116" y="128"/>
                  </a:cubicBezTo>
                  <a:cubicBezTo>
                    <a:pt x="117" y="128"/>
                    <a:pt x="117" y="128"/>
                    <a:pt x="117" y="128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4" y="133"/>
                    <a:pt x="113" y="137"/>
                    <a:pt x="112" y="141"/>
                  </a:cubicBezTo>
                  <a:cubicBezTo>
                    <a:pt x="111" y="143"/>
                    <a:pt x="111" y="143"/>
                    <a:pt x="111" y="143"/>
                  </a:cubicBezTo>
                  <a:cubicBezTo>
                    <a:pt x="110" y="142"/>
                    <a:pt x="110" y="142"/>
                    <a:pt x="110" y="142"/>
                  </a:cubicBezTo>
                  <a:cubicBezTo>
                    <a:pt x="93" y="141"/>
                    <a:pt x="76" y="138"/>
                    <a:pt x="60" y="133"/>
                  </a:cubicBezTo>
                  <a:cubicBezTo>
                    <a:pt x="58" y="133"/>
                    <a:pt x="58" y="133"/>
                    <a:pt x="58" y="133"/>
                  </a:cubicBezTo>
                  <a:lnTo>
                    <a:pt x="59" y="132"/>
                  </a:lnTo>
                  <a:close/>
                  <a:moveTo>
                    <a:pt x="74" y="203"/>
                  </a:moveTo>
                  <a:cubicBezTo>
                    <a:pt x="73" y="203"/>
                    <a:pt x="73" y="203"/>
                    <a:pt x="73" y="203"/>
                  </a:cubicBezTo>
                  <a:cubicBezTo>
                    <a:pt x="72" y="202"/>
                    <a:pt x="72" y="202"/>
                    <a:pt x="72" y="202"/>
                  </a:cubicBezTo>
                  <a:cubicBezTo>
                    <a:pt x="66" y="192"/>
                    <a:pt x="61" y="181"/>
                    <a:pt x="59" y="170"/>
                  </a:cubicBezTo>
                  <a:cubicBezTo>
                    <a:pt x="58" y="168"/>
                    <a:pt x="58" y="168"/>
                    <a:pt x="58" y="168"/>
                  </a:cubicBezTo>
                  <a:cubicBezTo>
                    <a:pt x="60" y="168"/>
                    <a:pt x="60" y="168"/>
                    <a:pt x="60" y="168"/>
                  </a:cubicBezTo>
                  <a:cubicBezTo>
                    <a:pt x="76" y="163"/>
                    <a:pt x="93" y="160"/>
                    <a:pt x="110" y="159"/>
                  </a:cubicBezTo>
                  <a:cubicBezTo>
                    <a:pt x="111" y="159"/>
                    <a:pt x="111" y="159"/>
                    <a:pt x="111" y="159"/>
                  </a:cubicBezTo>
                  <a:cubicBezTo>
                    <a:pt x="111" y="160"/>
                    <a:pt x="111" y="160"/>
                    <a:pt x="111" y="160"/>
                  </a:cubicBezTo>
                  <a:cubicBezTo>
                    <a:pt x="112" y="164"/>
                    <a:pt x="114" y="168"/>
                    <a:pt x="116" y="172"/>
                  </a:cubicBezTo>
                  <a:cubicBezTo>
                    <a:pt x="117" y="173"/>
                    <a:pt x="117" y="173"/>
                    <a:pt x="117" y="173"/>
                  </a:cubicBezTo>
                  <a:cubicBezTo>
                    <a:pt x="116" y="174"/>
                    <a:pt x="116" y="174"/>
                    <a:pt x="116" y="174"/>
                  </a:cubicBezTo>
                  <a:cubicBezTo>
                    <a:pt x="103" y="185"/>
                    <a:pt x="89" y="194"/>
                    <a:pt x="74" y="203"/>
                  </a:cubicBezTo>
                  <a:close/>
                  <a:moveTo>
                    <a:pt x="143" y="191"/>
                  </a:moveTo>
                  <a:cubicBezTo>
                    <a:pt x="141" y="208"/>
                    <a:pt x="138" y="225"/>
                    <a:pt x="133" y="242"/>
                  </a:cubicBezTo>
                  <a:cubicBezTo>
                    <a:pt x="133" y="243"/>
                    <a:pt x="133" y="243"/>
                    <a:pt x="133" y="243"/>
                  </a:cubicBezTo>
                  <a:cubicBezTo>
                    <a:pt x="132" y="243"/>
                    <a:pt x="132" y="243"/>
                    <a:pt x="132" y="243"/>
                  </a:cubicBezTo>
                  <a:cubicBezTo>
                    <a:pt x="120" y="241"/>
                    <a:pt x="109" y="236"/>
                    <a:pt x="99" y="229"/>
                  </a:cubicBezTo>
                  <a:cubicBezTo>
                    <a:pt x="98" y="229"/>
                    <a:pt x="98" y="229"/>
                    <a:pt x="98" y="229"/>
                  </a:cubicBezTo>
                  <a:cubicBezTo>
                    <a:pt x="98" y="228"/>
                    <a:pt x="98" y="228"/>
                    <a:pt x="98" y="228"/>
                  </a:cubicBezTo>
                  <a:cubicBezTo>
                    <a:pt x="107" y="212"/>
                    <a:pt x="117" y="198"/>
                    <a:pt x="128" y="185"/>
                  </a:cubicBezTo>
                  <a:cubicBezTo>
                    <a:pt x="128" y="184"/>
                    <a:pt x="128" y="184"/>
                    <a:pt x="128" y="184"/>
                  </a:cubicBezTo>
                  <a:cubicBezTo>
                    <a:pt x="129" y="185"/>
                    <a:pt x="129" y="185"/>
                    <a:pt x="129" y="185"/>
                  </a:cubicBezTo>
                  <a:cubicBezTo>
                    <a:pt x="133" y="187"/>
                    <a:pt x="137" y="189"/>
                    <a:pt x="142" y="190"/>
                  </a:cubicBezTo>
                  <a:cubicBezTo>
                    <a:pt x="143" y="190"/>
                    <a:pt x="143" y="190"/>
                    <a:pt x="143" y="190"/>
                  </a:cubicBezTo>
                  <a:lnTo>
                    <a:pt x="143" y="191"/>
                  </a:lnTo>
                  <a:close/>
                  <a:moveTo>
                    <a:pt x="151" y="180"/>
                  </a:moveTo>
                  <a:cubicBezTo>
                    <a:pt x="143" y="180"/>
                    <a:pt x="136" y="177"/>
                    <a:pt x="130" y="171"/>
                  </a:cubicBezTo>
                  <a:cubicBezTo>
                    <a:pt x="125" y="166"/>
                    <a:pt x="122" y="159"/>
                    <a:pt x="122" y="151"/>
                  </a:cubicBezTo>
                  <a:cubicBezTo>
                    <a:pt x="122" y="143"/>
                    <a:pt x="125" y="136"/>
                    <a:pt x="130" y="130"/>
                  </a:cubicBezTo>
                  <a:cubicBezTo>
                    <a:pt x="136" y="125"/>
                    <a:pt x="143" y="122"/>
                    <a:pt x="151" y="122"/>
                  </a:cubicBezTo>
                  <a:cubicBezTo>
                    <a:pt x="159" y="122"/>
                    <a:pt x="166" y="125"/>
                    <a:pt x="172" y="130"/>
                  </a:cubicBezTo>
                  <a:cubicBezTo>
                    <a:pt x="183" y="142"/>
                    <a:pt x="183" y="160"/>
                    <a:pt x="172" y="171"/>
                  </a:cubicBezTo>
                  <a:cubicBezTo>
                    <a:pt x="166" y="177"/>
                    <a:pt x="159" y="180"/>
                    <a:pt x="151" y="180"/>
                  </a:cubicBezTo>
                  <a:close/>
                  <a:moveTo>
                    <a:pt x="203" y="229"/>
                  </a:moveTo>
                  <a:cubicBezTo>
                    <a:pt x="192" y="236"/>
                    <a:pt x="181" y="241"/>
                    <a:pt x="170" y="243"/>
                  </a:cubicBezTo>
                  <a:cubicBezTo>
                    <a:pt x="168" y="243"/>
                    <a:pt x="168" y="243"/>
                    <a:pt x="168" y="243"/>
                  </a:cubicBezTo>
                  <a:cubicBezTo>
                    <a:pt x="168" y="242"/>
                    <a:pt x="168" y="242"/>
                    <a:pt x="168" y="242"/>
                  </a:cubicBezTo>
                  <a:cubicBezTo>
                    <a:pt x="163" y="225"/>
                    <a:pt x="160" y="208"/>
                    <a:pt x="159" y="192"/>
                  </a:cubicBezTo>
                  <a:cubicBezTo>
                    <a:pt x="159" y="190"/>
                    <a:pt x="159" y="190"/>
                    <a:pt x="159" y="190"/>
                  </a:cubicBezTo>
                  <a:cubicBezTo>
                    <a:pt x="160" y="190"/>
                    <a:pt x="160" y="190"/>
                    <a:pt x="160" y="190"/>
                  </a:cubicBezTo>
                  <a:cubicBezTo>
                    <a:pt x="164" y="189"/>
                    <a:pt x="168" y="188"/>
                    <a:pt x="172" y="185"/>
                  </a:cubicBezTo>
                  <a:cubicBezTo>
                    <a:pt x="173" y="185"/>
                    <a:pt x="173" y="185"/>
                    <a:pt x="173" y="185"/>
                  </a:cubicBezTo>
                  <a:cubicBezTo>
                    <a:pt x="174" y="185"/>
                    <a:pt x="174" y="185"/>
                    <a:pt x="174" y="185"/>
                  </a:cubicBezTo>
                  <a:cubicBezTo>
                    <a:pt x="185" y="199"/>
                    <a:pt x="195" y="213"/>
                    <a:pt x="203" y="228"/>
                  </a:cubicBezTo>
                  <a:cubicBezTo>
                    <a:pt x="204" y="229"/>
                    <a:pt x="204" y="229"/>
                    <a:pt x="204" y="229"/>
                  </a:cubicBezTo>
                  <a:lnTo>
                    <a:pt x="203" y="229"/>
                  </a:lnTo>
                  <a:close/>
                  <a:moveTo>
                    <a:pt x="243" y="170"/>
                  </a:moveTo>
                  <a:cubicBezTo>
                    <a:pt x="241" y="182"/>
                    <a:pt x="236" y="193"/>
                    <a:pt x="229" y="203"/>
                  </a:cubicBezTo>
                  <a:cubicBezTo>
                    <a:pt x="229" y="204"/>
                    <a:pt x="229" y="204"/>
                    <a:pt x="229" y="204"/>
                  </a:cubicBezTo>
                  <a:cubicBezTo>
                    <a:pt x="228" y="203"/>
                    <a:pt x="228" y="203"/>
                    <a:pt x="228" y="203"/>
                  </a:cubicBezTo>
                  <a:cubicBezTo>
                    <a:pt x="212" y="195"/>
                    <a:pt x="198" y="185"/>
                    <a:pt x="185" y="174"/>
                  </a:cubicBezTo>
                  <a:cubicBezTo>
                    <a:pt x="185" y="173"/>
                    <a:pt x="185" y="173"/>
                    <a:pt x="185" y="173"/>
                  </a:cubicBezTo>
                  <a:cubicBezTo>
                    <a:pt x="185" y="172"/>
                    <a:pt x="185" y="172"/>
                    <a:pt x="185" y="172"/>
                  </a:cubicBezTo>
                  <a:cubicBezTo>
                    <a:pt x="188" y="169"/>
                    <a:pt x="189" y="164"/>
                    <a:pt x="190" y="160"/>
                  </a:cubicBezTo>
                  <a:cubicBezTo>
                    <a:pt x="191" y="159"/>
                    <a:pt x="191" y="159"/>
                    <a:pt x="191" y="159"/>
                  </a:cubicBezTo>
                  <a:cubicBezTo>
                    <a:pt x="192" y="159"/>
                    <a:pt x="192" y="159"/>
                    <a:pt x="192" y="159"/>
                  </a:cubicBezTo>
                  <a:cubicBezTo>
                    <a:pt x="208" y="161"/>
                    <a:pt x="225" y="164"/>
                    <a:pt x="242" y="168"/>
                  </a:cubicBezTo>
                  <a:cubicBezTo>
                    <a:pt x="243" y="169"/>
                    <a:pt x="243" y="169"/>
                    <a:pt x="243" y="169"/>
                  </a:cubicBezTo>
                  <a:lnTo>
                    <a:pt x="243" y="170"/>
                  </a:lnTo>
                  <a:close/>
                  <a:moveTo>
                    <a:pt x="242" y="134"/>
                  </a:moveTo>
                  <a:cubicBezTo>
                    <a:pt x="225" y="139"/>
                    <a:pt x="208" y="142"/>
                    <a:pt x="192" y="143"/>
                  </a:cubicBezTo>
                  <a:cubicBezTo>
                    <a:pt x="191" y="143"/>
                    <a:pt x="191" y="143"/>
                    <a:pt x="191" y="143"/>
                  </a:cubicBezTo>
                  <a:cubicBezTo>
                    <a:pt x="190" y="142"/>
                    <a:pt x="190" y="142"/>
                    <a:pt x="190" y="142"/>
                  </a:cubicBezTo>
                  <a:cubicBezTo>
                    <a:pt x="189" y="137"/>
                    <a:pt x="188" y="133"/>
                    <a:pt x="185" y="130"/>
                  </a:cubicBezTo>
                  <a:cubicBezTo>
                    <a:pt x="185" y="129"/>
                    <a:pt x="185" y="129"/>
                    <a:pt x="185" y="129"/>
                  </a:cubicBezTo>
                  <a:cubicBezTo>
                    <a:pt x="186" y="128"/>
                    <a:pt x="186" y="128"/>
                    <a:pt x="186" y="128"/>
                  </a:cubicBezTo>
                  <a:cubicBezTo>
                    <a:pt x="199" y="117"/>
                    <a:pt x="213" y="107"/>
                    <a:pt x="228" y="99"/>
                  </a:cubicBezTo>
                  <a:cubicBezTo>
                    <a:pt x="229" y="98"/>
                    <a:pt x="229" y="98"/>
                    <a:pt x="229" y="98"/>
                  </a:cubicBezTo>
                  <a:cubicBezTo>
                    <a:pt x="230" y="99"/>
                    <a:pt x="230" y="99"/>
                    <a:pt x="230" y="99"/>
                  </a:cubicBezTo>
                  <a:cubicBezTo>
                    <a:pt x="236" y="109"/>
                    <a:pt x="241" y="120"/>
                    <a:pt x="243" y="132"/>
                  </a:cubicBezTo>
                  <a:cubicBezTo>
                    <a:pt x="243" y="133"/>
                    <a:pt x="243" y="133"/>
                    <a:pt x="243" y="133"/>
                  </a:cubicBezTo>
                  <a:lnTo>
                    <a:pt x="242" y="134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6" name="Group 15"/>
          <p:cNvGrpSpPr/>
          <p:nvPr/>
        </p:nvGrpSpPr>
        <p:grpSpPr>
          <a:xfrm>
            <a:off x="3221521" y="3773077"/>
            <a:ext cx="7065963" cy="7375525"/>
            <a:chOff x="3221521" y="3773077"/>
            <a:chExt cx="7065963" cy="7375525"/>
          </a:xfrm>
        </p:grpSpPr>
        <p:sp>
          <p:nvSpPr>
            <p:cNvPr id="6" name="Freeform 5"/>
            <p:cNvSpPr>
              <a:spLocks/>
            </p:cNvSpPr>
            <p:nvPr/>
          </p:nvSpPr>
          <p:spPr bwMode="auto">
            <a:xfrm>
              <a:off x="7855434" y="4820827"/>
              <a:ext cx="2432050" cy="2540000"/>
            </a:xfrm>
            <a:custGeom>
              <a:avLst/>
              <a:gdLst>
                <a:gd name="T0" fmla="*/ 561 w 574"/>
                <a:gd name="T1" fmla="*/ 304 h 599"/>
                <a:gd name="T2" fmla="*/ 426 w 574"/>
                <a:gd name="T3" fmla="*/ 71 h 599"/>
                <a:gd name="T4" fmla="*/ 361 w 574"/>
                <a:gd name="T5" fmla="*/ 54 h 599"/>
                <a:gd name="T6" fmla="*/ 257 w 574"/>
                <a:gd name="T7" fmla="*/ 114 h 599"/>
                <a:gd name="T8" fmla="*/ 112 w 574"/>
                <a:gd name="T9" fmla="*/ 0 h 599"/>
                <a:gd name="T10" fmla="*/ 0 w 574"/>
                <a:gd name="T11" fmla="*/ 194 h 599"/>
                <a:gd name="T12" fmla="*/ 241 w 574"/>
                <a:gd name="T13" fmla="*/ 599 h 599"/>
                <a:gd name="T14" fmla="*/ 465 w 574"/>
                <a:gd name="T15" fmla="*/ 599 h 599"/>
                <a:gd name="T16" fmla="*/ 440 w 574"/>
                <a:gd name="T17" fmla="*/ 430 h 599"/>
                <a:gd name="T18" fmla="*/ 543 w 574"/>
                <a:gd name="T19" fmla="*/ 370 h 599"/>
                <a:gd name="T20" fmla="*/ 561 w 574"/>
                <a:gd name="T21" fmla="*/ 304 h 5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74" h="599">
                  <a:moveTo>
                    <a:pt x="561" y="304"/>
                  </a:moveTo>
                  <a:cubicBezTo>
                    <a:pt x="426" y="71"/>
                    <a:pt x="426" y="71"/>
                    <a:pt x="426" y="71"/>
                  </a:cubicBezTo>
                  <a:cubicBezTo>
                    <a:pt x="413" y="48"/>
                    <a:pt x="384" y="40"/>
                    <a:pt x="361" y="54"/>
                  </a:cubicBezTo>
                  <a:cubicBezTo>
                    <a:pt x="257" y="114"/>
                    <a:pt x="257" y="114"/>
                    <a:pt x="257" y="114"/>
                  </a:cubicBezTo>
                  <a:cubicBezTo>
                    <a:pt x="214" y="70"/>
                    <a:pt x="165" y="32"/>
                    <a:pt x="112" y="0"/>
                  </a:cubicBezTo>
                  <a:cubicBezTo>
                    <a:pt x="0" y="194"/>
                    <a:pt x="0" y="194"/>
                    <a:pt x="0" y="194"/>
                  </a:cubicBezTo>
                  <a:cubicBezTo>
                    <a:pt x="139" y="278"/>
                    <a:pt x="233" y="427"/>
                    <a:pt x="241" y="599"/>
                  </a:cubicBezTo>
                  <a:cubicBezTo>
                    <a:pt x="465" y="599"/>
                    <a:pt x="465" y="599"/>
                    <a:pt x="465" y="599"/>
                  </a:cubicBezTo>
                  <a:cubicBezTo>
                    <a:pt x="463" y="540"/>
                    <a:pt x="454" y="484"/>
                    <a:pt x="440" y="430"/>
                  </a:cubicBezTo>
                  <a:cubicBezTo>
                    <a:pt x="543" y="370"/>
                    <a:pt x="543" y="370"/>
                    <a:pt x="543" y="370"/>
                  </a:cubicBezTo>
                  <a:cubicBezTo>
                    <a:pt x="566" y="357"/>
                    <a:pt x="574" y="327"/>
                    <a:pt x="561" y="30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" name="Freeform 6"/>
            <p:cNvSpPr>
              <a:spLocks/>
            </p:cNvSpPr>
            <p:nvPr/>
          </p:nvSpPr>
          <p:spPr bwMode="auto">
            <a:xfrm>
              <a:off x="7906234" y="7505289"/>
              <a:ext cx="2381250" cy="2565400"/>
            </a:xfrm>
            <a:custGeom>
              <a:avLst/>
              <a:gdLst>
                <a:gd name="T0" fmla="*/ 531 w 562"/>
                <a:gd name="T1" fmla="*/ 242 h 605"/>
                <a:gd name="T2" fmla="*/ 428 w 562"/>
                <a:gd name="T3" fmla="*/ 182 h 605"/>
                <a:gd name="T4" fmla="*/ 454 w 562"/>
                <a:gd name="T5" fmla="*/ 0 h 605"/>
                <a:gd name="T6" fmla="*/ 230 w 562"/>
                <a:gd name="T7" fmla="*/ 0 h 605"/>
                <a:gd name="T8" fmla="*/ 0 w 562"/>
                <a:gd name="T9" fmla="*/ 411 h 605"/>
                <a:gd name="T10" fmla="*/ 112 w 562"/>
                <a:gd name="T11" fmla="*/ 605 h 605"/>
                <a:gd name="T12" fmla="*/ 245 w 562"/>
                <a:gd name="T13" fmla="*/ 498 h 605"/>
                <a:gd name="T14" fmla="*/ 349 w 562"/>
                <a:gd name="T15" fmla="*/ 559 h 605"/>
                <a:gd name="T16" fmla="*/ 414 w 562"/>
                <a:gd name="T17" fmla="*/ 541 h 605"/>
                <a:gd name="T18" fmla="*/ 549 w 562"/>
                <a:gd name="T19" fmla="*/ 308 h 605"/>
                <a:gd name="T20" fmla="*/ 531 w 562"/>
                <a:gd name="T21" fmla="*/ 242 h 6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2" h="605">
                  <a:moveTo>
                    <a:pt x="531" y="242"/>
                  </a:moveTo>
                  <a:cubicBezTo>
                    <a:pt x="428" y="182"/>
                    <a:pt x="428" y="182"/>
                    <a:pt x="428" y="182"/>
                  </a:cubicBezTo>
                  <a:cubicBezTo>
                    <a:pt x="444" y="124"/>
                    <a:pt x="453" y="63"/>
                    <a:pt x="454" y="0"/>
                  </a:cubicBezTo>
                  <a:cubicBezTo>
                    <a:pt x="230" y="0"/>
                    <a:pt x="230" y="0"/>
                    <a:pt x="230" y="0"/>
                  </a:cubicBezTo>
                  <a:cubicBezTo>
                    <a:pt x="226" y="172"/>
                    <a:pt x="135" y="324"/>
                    <a:pt x="0" y="411"/>
                  </a:cubicBezTo>
                  <a:cubicBezTo>
                    <a:pt x="112" y="605"/>
                    <a:pt x="112" y="605"/>
                    <a:pt x="112" y="605"/>
                  </a:cubicBezTo>
                  <a:cubicBezTo>
                    <a:pt x="160" y="575"/>
                    <a:pt x="205" y="539"/>
                    <a:pt x="245" y="498"/>
                  </a:cubicBezTo>
                  <a:cubicBezTo>
                    <a:pt x="349" y="559"/>
                    <a:pt x="349" y="559"/>
                    <a:pt x="349" y="559"/>
                  </a:cubicBezTo>
                  <a:cubicBezTo>
                    <a:pt x="372" y="572"/>
                    <a:pt x="401" y="564"/>
                    <a:pt x="414" y="541"/>
                  </a:cubicBezTo>
                  <a:cubicBezTo>
                    <a:pt x="549" y="308"/>
                    <a:pt x="549" y="308"/>
                    <a:pt x="549" y="308"/>
                  </a:cubicBezTo>
                  <a:cubicBezTo>
                    <a:pt x="562" y="285"/>
                    <a:pt x="554" y="255"/>
                    <a:pt x="531" y="242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" name="Freeform 7"/>
            <p:cNvSpPr>
              <a:spLocks/>
            </p:cNvSpPr>
            <p:nvPr/>
          </p:nvSpPr>
          <p:spPr bwMode="auto">
            <a:xfrm>
              <a:off x="5256696" y="3773077"/>
              <a:ext cx="2946400" cy="1824038"/>
            </a:xfrm>
            <a:custGeom>
              <a:avLst/>
              <a:gdLst>
                <a:gd name="T0" fmla="*/ 536 w 695"/>
                <a:gd name="T1" fmla="*/ 168 h 430"/>
                <a:gd name="T2" fmla="*/ 536 w 695"/>
                <a:gd name="T3" fmla="*/ 48 h 430"/>
                <a:gd name="T4" fmla="*/ 488 w 695"/>
                <a:gd name="T5" fmla="*/ 0 h 430"/>
                <a:gd name="T6" fmla="*/ 219 w 695"/>
                <a:gd name="T7" fmla="*/ 0 h 430"/>
                <a:gd name="T8" fmla="*/ 171 w 695"/>
                <a:gd name="T9" fmla="*/ 48 h 430"/>
                <a:gd name="T10" fmla="*/ 171 w 695"/>
                <a:gd name="T11" fmla="*/ 168 h 430"/>
                <a:gd name="T12" fmla="*/ 0 w 695"/>
                <a:gd name="T13" fmla="*/ 236 h 430"/>
                <a:gd name="T14" fmla="*/ 112 w 695"/>
                <a:gd name="T15" fmla="*/ 430 h 430"/>
                <a:gd name="T16" fmla="*/ 353 w 695"/>
                <a:gd name="T17" fmla="*/ 368 h 430"/>
                <a:gd name="T18" fmla="*/ 583 w 695"/>
                <a:gd name="T19" fmla="*/ 424 h 430"/>
                <a:gd name="T20" fmla="*/ 695 w 695"/>
                <a:gd name="T21" fmla="*/ 230 h 430"/>
                <a:gd name="T22" fmla="*/ 536 w 695"/>
                <a:gd name="T23" fmla="*/ 168 h 4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95" h="430">
                  <a:moveTo>
                    <a:pt x="536" y="168"/>
                  </a:moveTo>
                  <a:cubicBezTo>
                    <a:pt x="536" y="48"/>
                    <a:pt x="536" y="48"/>
                    <a:pt x="536" y="48"/>
                  </a:cubicBezTo>
                  <a:cubicBezTo>
                    <a:pt x="536" y="22"/>
                    <a:pt x="514" y="0"/>
                    <a:pt x="488" y="0"/>
                  </a:cubicBezTo>
                  <a:cubicBezTo>
                    <a:pt x="219" y="0"/>
                    <a:pt x="219" y="0"/>
                    <a:pt x="219" y="0"/>
                  </a:cubicBezTo>
                  <a:cubicBezTo>
                    <a:pt x="192" y="0"/>
                    <a:pt x="171" y="22"/>
                    <a:pt x="171" y="48"/>
                  </a:cubicBezTo>
                  <a:cubicBezTo>
                    <a:pt x="171" y="168"/>
                    <a:pt x="171" y="168"/>
                    <a:pt x="171" y="168"/>
                  </a:cubicBezTo>
                  <a:cubicBezTo>
                    <a:pt x="111" y="183"/>
                    <a:pt x="53" y="207"/>
                    <a:pt x="0" y="236"/>
                  </a:cubicBezTo>
                  <a:cubicBezTo>
                    <a:pt x="112" y="430"/>
                    <a:pt x="112" y="430"/>
                    <a:pt x="112" y="430"/>
                  </a:cubicBezTo>
                  <a:cubicBezTo>
                    <a:pt x="184" y="391"/>
                    <a:pt x="266" y="368"/>
                    <a:pt x="353" y="368"/>
                  </a:cubicBezTo>
                  <a:cubicBezTo>
                    <a:pt x="436" y="368"/>
                    <a:pt x="514" y="388"/>
                    <a:pt x="583" y="424"/>
                  </a:cubicBezTo>
                  <a:cubicBezTo>
                    <a:pt x="695" y="230"/>
                    <a:pt x="695" y="230"/>
                    <a:pt x="695" y="230"/>
                  </a:cubicBezTo>
                  <a:cubicBezTo>
                    <a:pt x="645" y="203"/>
                    <a:pt x="592" y="182"/>
                    <a:pt x="536" y="16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" name="Freeform 8"/>
            <p:cNvSpPr>
              <a:spLocks/>
            </p:cNvSpPr>
            <p:nvPr/>
          </p:nvSpPr>
          <p:spPr bwMode="auto">
            <a:xfrm>
              <a:off x="5307496" y="9324564"/>
              <a:ext cx="2946400" cy="1824038"/>
            </a:xfrm>
            <a:custGeom>
              <a:avLst/>
              <a:gdLst>
                <a:gd name="T0" fmla="*/ 695 w 695"/>
                <a:gd name="T1" fmla="*/ 194 h 430"/>
                <a:gd name="T2" fmla="*/ 583 w 695"/>
                <a:gd name="T3" fmla="*/ 0 h 430"/>
                <a:gd name="T4" fmla="*/ 341 w 695"/>
                <a:gd name="T5" fmla="*/ 62 h 430"/>
                <a:gd name="T6" fmla="*/ 112 w 695"/>
                <a:gd name="T7" fmla="*/ 6 h 430"/>
                <a:gd name="T8" fmla="*/ 0 w 695"/>
                <a:gd name="T9" fmla="*/ 200 h 430"/>
                <a:gd name="T10" fmla="*/ 159 w 695"/>
                <a:gd name="T11" fmla="*/ 262 h 430"/>
                <a:gd name="T12" fmla="*/ 159 w 695"/>
                <a:gd name="T13" fmla="*/ 382 h 430"/>
                <a:gd name="T14" fmla="*/ 207 w 695"/>
                <a:gd name="T15" fmla="*/ 430 h 430"/>
                <a:gd name="T16" fmla="*/ 476 w 695"/>
                <a:gd name="T17" fmla="*/ 430 h 430"/>
                <a:gd name="T18" fmla="*/ 524 w 695"/>
                <a:gd name="T19" fmla="*/ 382 h 430"/>
                <a:gd name="T20" fmla="*/ 524 w 695"/>
                <a:gd name="T21" fmla="*/ 262 h 430"/>
                <a:gd name="T22" fmla="*/ 695 w 695"/>
                <a:gd name="T23" fmla="*/ 194 h 4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95" h="430">
                  <a:moveTo>
                    <a:pt x="695" y="194"/>
                  </a:moveTo>
                  <a:cubicBezTo>
                    <a:pt x="583" y="0"/>
                    <a:pt x="583" y="0"/>
                    <a:pt x="583" y="0"/>
                  </a:cubicBezTo>
                  <a:cubicBezTo>
                    <a:pt x="511" y="39"/>
                    <a:pt x="429" y="62"/>
                    <a:pt x="341" y="62"/>
                  </a:cubicBezTo>
                  <a:cubicBezTo>
                    <a:pt x="259" y="62"/>
                    <a:pt x="181" y="42"/>
                    <a:pt x="112" y="6"/>
                  </a:cubicBezTo>
                  <a:cubicBezTo>
                    <a:pt x="0" y="200"/>
                    <a:pt x="0" y="200"/>
                    <a:pt x="0" y="200"/>
                  </a:cubicBezTo>
                  <a:cubicBezTo>
                    <a:pt x="50" y="227"/>
                    <a:pt x="103" y="248"/>
                    <a:pt x="159" y="262"/>
                  </a:cubicBezTo>
                  <a:cubicBezTo>
                    <a:pt x="159" y="382"/>
                    <a:pt x="159" y="382"/>
                    <a:pt x="159" y="382"/>
                  </a:cubicBezTo>
                  <a:cubicBezTo>
                    <a:pt x="159" y="409"/>
                    <a:pt x="180" y="430"/>
                    <a:pt x="207" y="430"/>
                  </a:cubicBezTo>
                  <a:cubicBezTo>
                    <a:pt x="476" y="430"/>
                    <a:pt x="476" y="430"/>
                    <a:pt x="476" y="430"/>
                  </a:cubicBezTo>
                  <a:cubicBezTo>
                    <a:pt x="502" y="430"/>
                    <a:pt x="524" y="409"/>
                    <a:pt x="524" y="382"/>
                  </a:cubicBezTo>
                  <a:cubicBezTo>
                    <a:pt x="524" y="262"/>
                    <a:pt x="524" y="262"/>
                    <a:pt x="524" y="262"/>
                  </a:cubicBezTo>
                  <a:cubicBezTo>
                    <a:pt x="584" y="247"/>
                    <a:pt x="642" y="224"/>
                    <a:pt x="695" y="19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" name="Freeform 9"/>
            <p:cNvSpPr>
              <a:spLocks/>
            </p:cNvSpPr>
            <p:nvPr/>
          </p:nvSpPr>
          <p:spPr bwMode="auto">
            <a:xfrm>
              <a:off x="3221521" y="4850989"/>
              <a:ext cx="2382838" cy="2565400"/>
            </a:xfrm>
            <a:custGeom>
              <a:avLst/>
              <a:gdLst>
                <a:gd name="T0" fmla="*/ 450 w 562"/>
                <a:gd name="T1" fmla="*/ 0 h 605"/>
                <a:gd name="T2" fmla="*/ 317 w 562"/>
                <a:gd name="T3" fmla="*/ 107 h 605"/>
                <a:gd name="T4" fmla="*/ 213 w 562"/>
                <a:gd name="T5" fmla="*/ 47 h 605"/>
                <a:gd name="T6" fmla="*/ 148 w 562"/>
                <a:gd name="T7" fmla="*/ 64 h 605"/>
                <a:gd name="T8" fmla="*/ 13 w 562"/>
                <a:gd name="T9" fmla="*/ 297 h 605"/>
                <a:gd name="T10" fmla="*/ 31 w 562"/>
                <a:gd name="T11" fmla="*/ 363 h 605"/>
                <a:gd name="T12" fmla="*/ 134 w 562"/>
                <a:gd name="T13" fmla="*/ 423 h 605"/>
                <a:gd name="T14" fmla="*/ 108 w 562"/>
                <a:gd name="T15" fmla="*/ 605 h 605"/>
                <a:gd name="T16" fmla="*/ 332 w 562"/>
                <a:gd name="T17" fmla="*/ 605 h 605"/>
                <a:gd name="T18" fmla="*/ 562 w 562"/>
                <a:gd name="T19" fmla="*/ 194 h 605"/>
                <a:gd name="T20" fmla="*/ 450 w 562"/>
                <a:gd name="T21" fmla="*/ 0 h 6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2" h="605">
                  <a:moveTo>
                    <a:pt x="450" y="0"/>
                  </a:moveTo>
                  <a:cubicBezTo>
                    <a:pt x="402" y="30"/>
                    <a:pt x="357" y="66"/>
                    <a:pt x="317" y="107"/>
                  </a:cubicBezTo>
                  <a:cubicBezTo>
                    <a:pt x="213" y="47"/>
                    <a:pt x="213" y="47"/>
                    <a:pt x="213" y="47"/>
                  </a:cubicBezTo>
                  <a:cubicBezTo>
                    <a:pt x="190" y="33"/>
                    <a:pt x="161" y="41"/>
                    <a:pt x="148" y="64"/>
                  </a:cubicBezTo>
                  <a:cubicBezTo>
                    <a:pt x="13" y="297"/>
                    <a:pt x="13" y="297"/>
                    <a:pt x="13" y="297"/>
                  </a:cubicBezTo>
                  <a:cubicBezTo>
                    <a:pt x="0" y="320"/>
                    <a:pt x="8" y="350"/>
                    <a:pt x="31" y="363"/>
                  </a:cubicBezTo>
                  <a:cubicBezTo>
                    <a:pt x="134" y="423"/>
                    <a:pt x="134" y="423"/>
                    <a:pt x="134" y="423"/>
                  </a:cubicBezTo>
                  <a:cubicBezTo>
                    <a:pt x="118" y="481"/>
                    <a:pt x="109" y="542"/>
                    <a:pt x="108" y="605"/>
                  </a:cubicBezTo>
                  <a:cubicBezTo>
                    <a:pt x="332" y="605"/>
                    <a:pt x="332" y="605"/>
                    <a:pt x="332" y="605"/>
                  </a:cubicBezTo>
                  <a:cubicBezTo>
                    <a:pt x="336" y="433"/>
                    <a:pt x="427" y="282"/>
                    <a:pt x="562" y="194"/>
                  </a:cubicBezTo>
                  <a:lnTo>
                    <a:pt x="45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" name="Freeform 10"/>
            <p:cNvSpPr>
              <a:spLocks/>
            </p:cNvSpPr>
            <p:nvPr/>
          </p:nvSpPr>
          <p:spPr bwMode="auto">
            <a:xfrm>
              <a:off x="3221521" y="7564027"/>
              <a:ext cx="2433638" cy="2536825"/>
            </a:xfrm>
            <a:custGeom>
              <a:avLst/>
              <a:gdLst>
                <a:gd name="T0" fmla="*/ 333 w 574"/>
                <a:gd name="T1" fmla="*/ 0 h 598"/>
                <a:gd name="T2" fmla="*/ 109 w 574"/>
                <a:gd name="T3" fmla="*/ 0 h 598"/>
                <a:gd name="T4" fmla="*/ 134 w 574"/>
                <a:gd name="T5" fmla="*/ 168 h 598"/>
                <a:gd name="T6" fmla="*/ 31 w 574"/>
                <a:gd name="T7" fmla="*/ 228 h 598"/>
                <a:gd name="T8" fmla="*/ 13 w 574"/>
                <a:gd name="T9" fmla="*/ 294 h 598"/>
                <a:gd name="T10" fmla="*/ 148 w 574"/>
                <a:gd name="T11" fmla="*/ 527 h 598"/>
                <a:gd name="T12" fmla="*/ 213 w 574"/>
                <a:gd name="T13" fmla="*/ 545 h 598"/>
                <a:gd name="T14" fmla="*/ 317 w 574"/>
                <a:gd name="T15" fmla="*/ 484 h 598"/>
                <a:gd name="T16" fmla="*/ 462 w 574"/>
                <a:gd name="T17" fmla="*/ 598 h 598"/>
                <a:gd name="T18" fmla="*/ 574 w 574"/>
                <a:gd name="T19" fmla="*/ 404 h 598"/>
                <a:gd name="T20" fmla="*/ 333 w 574"/>
                <a:gd name="T21" fmla="*/ 0 h 5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74" h="598">
                  <a:moveTo>
                    <a:pt x="333" y="0"/>
                  </a:moveTo>
                  <a:cubicBezTo>
                    <a:pt x="109" y="0"/>
                    <a:pt x="109" y="0"/>
                    <a:pt x="109" y="0"/>
                  </a:cubicBezTo>
                  <a:cubicBezTo>
                    <a:pt x="111" y="58"/>
                    <a:pt x="119" y="114"/>
                    <a:pt x="134" y="168"/>
                  </a:cubicBezTo>
                  <a:cubicBezTo>
                    <a:pt x="31" y="228"/>
                    <a:pt x="31" y="228"/>
                    <a:pt x="31" y="228"/>
                  </a:cubicBezTo>
                  <a:cubicBezTo>
                    <a:pt x="8" y="241"/>
                    <a:pt x="0" y="271"/>
                    <a:pt x="13" y="294"/>
                  </a:cubicBezTo>
                  <a:cubicBezTo>
                    <a:pt x="148" y="527"/>
                    <a:pt x="148" y="527"/>
                    <a:pt x="148" y="527"/>
                  </a:cubicBezTo>
                  <a:cubicBezTo>
                    <a:pt x="161" y="550"/>
                    <a:pt x="190" y="558"/>
                    <a:pt x="213" y="545"/>
                  </a:cubicBezTo>
                  <a:cubicBezTo>
                    <a:pt x="317" y="484"/>
                    <a:pt x="317" y="484"/>
                    <a:pt x="317" y="484"/>
                  </a:cubicBezTo>
                  <a:cubicBezTo>
                    <a:pt x="360" y="528"/>
                    <a:pt x="409" y="566"/>
                    <a:pt x="462" y="598"/>
                  </a:cubicBezTo>
                  <a:cubicBezTo>
                    <a:pt x="574" y="404"/>
                    <a:pt x="574" y="404"/>
                    <a:pt x="574" y="404"/>
                  </a:cubicBezTo>
                  <a:cubicBezTo>
                    <a:pt x="435" y="320"/>
                    <a:pt x="341" y="171"/>
                    <a:pt x="33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1" name="Group 50"/>
          <p:cNvGrpSpPr/>
          <p:nvPr/>
        </p:nvGrpSpPr>
        <p:grpSpPr>
          <a:xfrm>
            <a:off x="18363461" y="8969727"/>
            <a:ext cx="4789664" cy="1538883"/>
            <a:chOff x="14190224" y="3062525"/>
            <a:chExt cx="4789664" cy="1538883"/>
          </a:xfrm>
        </p:grpSpPr>
        <p:grpSp>
          <p:nvGrpSpPr>
            <p:cNvPr id="52" name="Group 51"/>
            <p:cNvGrpSpPr/>
            <p:nvPr/>
          </p:nvGrpSpPr>
          <p:grpSpPr>
            <a:xfrm>
              <a:off x="15095276" y="3062525"/>
              <a:ext cx="3884612" cy="1538883"/>
              <a:chOff x="3894839" y="10606073"/>
              <a:chExt cx="3884612" cy="1538883"/>
            </a:xfrm>
          </p:grpSpPr>
          <p:sp>
            <p:nvSpPr>
              <p:cNvPr id="82" name="TextBox 81"/>
              <p:cNvSpPr txBox="1"/>
              <p:nvPr/>
            </p:nvSpPr>
            <p:spPr>
              <a:xfrm>
                <a:off x="3894839" y="10606073"/>
                <a:ext cx="3884612" cy="52322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fa-IR" sz="2800" b="1" dirty="0">
                    <a:solidFill>
                      <a:schemeClr val="accent1">
                        <a:lumMod val="50000"/>
                      </a:schemeClr>
                    </a:solidFill>
                    <a:effectLst>
                      <a:glow>
                        <a:srgbClr val="FF3399">
                          <a:alpha val="24000"/>
                        </a:srgbClr>
                      </a:glow>
                    </a:effectLst>
                    <a:latin typeface="Shabnam" panose="020B0603030804020204" pitchFamily="34" charset="-78"/>
                    <a:cs typeface="Shabnam" panose="020B0603030804020204" pitchFamily="34" charset="-78"/>
                  </a:rPr>
                  <a:t>تیتر عنوان را بنویسید</a:t>
                </a:r>
                <a:endParaRPr lang="en-US" sz="2800" b="1" dirty="0">
                  <a:solidFill>
                    <a:schemeClr val="accent1">
                      <a:lumMod val="50000"/>
                    </a:schemeClr>
                  </a:solidFill>
                  <a:effectLst>
                    <a:glow>
                      <a:srgbClr val="FF3399">
                        <a:alpha val="24000"/>
                      </a:srgbClr>
                    </a:glow>
                  </a:effectLst>
                  <a:latin typeface="Shabnam" panose="020B0603030804020204" pitchFamily="34" charset="-78"/>
                  <a:cs typeface="Shabnam" panose="020B0603030804020204" pitchFamily="34" charset="-78"/>
                </a:endParaRPr>
              </a:p>
            </p:txBody>
          </p:sp>
          <p:sp>
            <p:nvSpPr>
              <p:cNvPr id="83" name="TextBox 82"/>
              <p:cNvSpPr txBox="1"/>
              <p:nvPr/>
            </p:nvSpPr>
            <p:spPr>
              <a:xfrm>
                <a:off x="3894839" y="11129293"/>
                <a:ext cx="3629229" cy="101566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 rtl="1">
                  <a:lnSpc>
                    <a:spcPct val="150000"/>
                  </a:lnSpc>
                </a:pPr>
                <a:r>
                  <a:rPr lang="fa-IR" sz="2000" dirty="0">
                    <a:solidFill>
                      <a:srgbClr val="16191F"/>
                    </a:solidFill>
                    <a:latin typeface="Vazir" panose="020B0603030804020204" pitchFamily="34" charset="-78"/>
                    <a:cs typeface="Vazir" panose="020B0603030804020204" pitchFamily="34" charset="-78"/>
                  </a:rPr>
                  <a:t>فروشگاه مینارو ارائه دهنده انواع فایل های کاربردی</a:t>
                </a:r>
                <a:endParaRPr lang="en-US" sz="1800" b="1" dirty="0">
                  <a:solidFill>
                    <a:schemeClr val="bg1">
                      <a:lumMod val="65000"/>
                    </a:schemeClr>
                  </a:solidFill>
                  <a:effectLst>
                    <a:glow>
                      <a:srgbClr val="FF3399">
                        <a:alpha val="24000"/>
                      </a:srgbClr>
                    </a:glow>
                  </a:effectLst>
                  <a:latin typeface="Lato" panose="020F0502020204030203" pitchFamily="34" charset="0"/>
                </a:endParaRPr>
              </a:p>
            </p:txBody>
          </p:sp>
        </p:grpSp>
        <p:sp>
          <p:nvSpPr>
            <p:cNvPr id="53" name="Freeform 52"/>
            <p:cNvSpPr>
              <a:spLocks noEditPoints="1"/>
            </p:cNvSpPr>
            <p:nvPr/>
          </p:nvSpPr>
          <p:spPr bwMode="auto">
            <a:xfrm>
              <a:off x="14190224" y="3119675"/>
              <a:ext cx="702444" cy="701581"/>
            </a:xfrm>
            <a:custGeom>
              <a:avLst/>
              <a:gdLst>
                <a:gd name="T0" fmla="*/ 286 w 302"/>
                <a:gd name="T1" fmla="*/ 129 h 302"/>
                <a:gd name="T2" fmla="*/ 282 w 302"/>
                <a:gd name="T3" fmla="*/ 112 h 302"/>
                <a:gd name="T4" fmla="*/ 285 w 302"/>
                <a:gd name="T5" fmla="*/ 82 h 302"/>
                <a:gd name="T6" fmla="*/ 264 w 302"/>
                <a:gd name="T7" fmla="*/ 72 h 302"/>
                <a:gd name="T8" fmla="*/ 252 w 302"/>
                <a:gd name="T9" fmla="*/ 58 h 302"/>
                <a:gd name="T10" fmla="*/ 236 w 302"/>
                <a:gd name="T11" fmla="*/ 34 h 302"/>
                <a:gd name="T12" fmla="*/ 219 w 302"/>
                <a:gd name="T13" fmla="*/ 23 h 302"/>
                <a:gd name="T14" fmla="*/ 191 w 302"/>
                <a:gd name="T15" fmla="*/ 20 h 302"/>
                <a:gd name="T16" fmla="*/ 173 w 302"/>
                <a:gd name="T17" fmla="*/ 15 h 302"/>
                <a:gd name="T18" fmla="*/ 155 w 302"/>
                <a:gd name="T19" fmla="*/ 0 h 302"/>
                <a:gd name="T20" fmla="*/ 141 w 302"/>
                <a:gd name="T21" fmla="*/ 14 h 302"/>
                <a:gd name="T22" fmla="*/ 113 w 302"/>
                <a:gd name="T23" fmla="*/ 12 h 302"/>
                <a:gd name="T24" fmla="*/ 94 w 302"/>
                <a:gd name="T25" fmla="*/ 18 h 302"/>
                <a:gd name="T26" fmla="*/ 73 w 302"/>
                <a:gd name="T27" fmla="*/ 38 h 302"/>
                <a:gd name="T28" fmla="*/ 59 w 302"/>
                <a:gd name="T29" fmla="*/ 49 h 302"/>
                <a:gd name="T30" fmla="*/ 35 w 302"/>
                <a:gd name="T31" fmla="*/ 54 h 302"/>
                <a:gd name="T32" fmla="*/ 32 w 302"/>
                <a:gd name="T33" fmla="*/ 84 h 302"/>
                <a:gd name="T34" fmla="*/ 24 w 302"/>
                <a:gd name="T35" fmla="*/ 99 h 302"/>
                <a:gd name="T36" fmla="*/ 3 w 302"/>
                <a:gd name="T37" fmla="*/ 121 h 302"/>
                <a:gd name="T38" fmla="*/ 14 w 302"/>
                <a:gd name="T39" fmla="*/ 142 h 302"/>
                <a:gd name="T40" fmla="*/ 7 w 302"/>
                <a:gd name="T41" fmla="*/ 157 h 302"/>
                <a:gd name="T42" fmla="*/ 9 w 302"/>
                <a:gd name="T43" fmla="*/ 177 h 302"/>
                <a:gd name="T44" fmla="*/ 24 w 302"/>
                <a:gd name="T45" fmla="*/ 201 h 302"/>
                <a:gd name="T46" fmla="*/ 31 w 302"/>
                <a:gd name="T47" fmla="*/ 218 h 302"/>
                <a:gd name="T48" fmla="*/ 30 w 302"/>
                <a:gd name="T49" fmla="*/ 242 h 302"/>
                <a:gd name="T50" fmla="*/ 59 w 302"/>
                <a:gd name="T51" fmla="*/ 252 h 302"/>
                <a:gd name="T52" fmla="*/ 73 w 302"/>
                <a:gd name="T53" fmla="*/ 263 h 302"/>
                <a:gd name="T54" fmla="*/ 89 w 302"/>
                <a:gd name="T55" fmla="*/ 289 h 302"/>
                <a:gd name="T56" fmla="*/ 112 w 302"/>
                <a:gd name="T57" fmla="*/ 283 h 302"/>
                <a:gd name="T58" fmla="*/ 130 w 302"/>
                <a:gd name="T59" fmla="*/ 286 h 302"/>
                <a:gd name="T60" fmla="*/ 155 w 302"/>
                <a:gd name="T61" fmla="*/ 302 h 302"/>
                <a:gd name="T62" fmla="*/ 173 w 302"/>
                <a:gd name="T63" fmla="*/ 286 h 302"/>
                <a:gd name="T64" fmla="*/ 190 w 302"/>
                <a:gd name="T65" fmla="*/ 282 h 302"/>
                <a:gd name="T66" fmla="*/ 220 w 302"/>
                <a:gd name="T67" fmla="*/ 285 h 302"/>
                <a:gd name="T68" fmla="*/ 230 w 302"/>
                <a:gd name="T69" fmla="*/ 263 h 302"/>
                <a:gd name="T70" fmla="*/ 243 w 302"/>
                <a:gd name="T71" fmla="*/ 251 h 302"/>
                <a:gd name="T72" fmla="*/ 268 w 302"/>
                <a:gd name="T73" fmla="*/ 236 h 302"/>
                <a:gd name="T74" fmla="*/ 278 w 302"/>
                <a:gd name="T75" fmla="*/ 219 h 302"/>
                <a:gd name="T76" fmla="*/ 282 w 302"/>
                <a:gd name="T77" fmla="*/ 190 h 302"/>
                <a:gd name="T78" fmla="*/ 287 w 302"/>
                <a:gd name="T79" fmla="*/ 173 h 302"/>
                <a:gd name="T80" fmla="*/ 302 w 302"/>
                <a:gd name="T81" fmla="*/ 155 h 302"/>
                <a:gd name="T82" fmla="*/ 170 w 302"/>
                <a:gd name="T83" fmla="*/ 59 h 302"/>
                <a:gd name="T84" fmla="*/ 160 w 302"/>
                <a:gd name="T85" fmla="*/ 111 h 302"/>
                <a:gd name="T86" fmla="*/ 143 w 302"/>
                <a:gd name="T87" fmla="*/ 110 h 302"/>
                <a:gd name="T88" fmla="*/ 98 w 302"/>
                <a:gd name="T89" fmla="*/ 73 h 302"/>
                <a:gd name="T90" fmla="*/ 117 w 302"/>
                <a:gd name="T91" fmla="*/ 128 h 302"/>
                <a:gd name="T92" fmla="*/ 59 w 302"/>
                <a:gd name="T93" fmla="*/ 132 h 302"/>
                <a:gd name="T94" fmla="*/ 110 w 302"/>
                <a:gd name="T95" fmla="*/ 159 h 302"/>
                <a:gd name="T96" fmla="*/ 143 w 302"/>
                <a:gd name="T97" fmla="*/ 191 h 302"/>
                <a:gd name="T98" fmla="*/ 128 w 302"/>
                <a:gd name="T99" fmla="*/ 185 h 302"/>
                <a:gd name="T100" fmla="*/ 130 w 302"/>
                <a:gd name="T101" fmla="*/ 171 h 302"/>
                <a:gd name="T102" fmla="*/ 203 w 302"/>
                <a:gd name="T103" fmla="*/ 229 h 302"/>
                <a:gd name="T104" fmla="*/ 172 w 302"/>
                <a:gd name="T105" fmla="*/ 185 h 302"/>
                <a:gd name="T106" fmla="*/ 229 w 302"/>
                <a:gd name="T107" fmla="*/ 203 h 302"/>
                <a:gd name="T108" fmla="*/ 191 w 302"/>
                <a:gd name="T109" fmla="*/ 159 h 302"/>
                <a:gd name="T110" fmla="*/ 191 w 302"/>
                <a:gd name="T111" fmla="*/ 143 h 302"/>
                <a:gd name="T112" fmla="*/ 230 w 302"/>
                <a:gd name="T113" fmla="*/ 99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02" h="302">
                  <a:moveTo>
                    <a:pt x="302" y="147"/>
                  </a:moveTo>
                  <a:cubicBezTo>
                    <a:pt x="300" y="146"/>
                    <a:pt x="297" y="145"/>
                    <a:pt x="295" y="145"/>
                  </a:cubicBezTo>
                  <a:cubicBezTo>
                    <a:pt x="293" y="144"/>
                    <a:pt x="290" y="143"/>
                    <a:pt x="288" y="142"/>
                  </a:cubicBezTo>
                  <a:cubicBezTo>
                    <a:pt x="287" y="142"/>
                    <a:pt x="287" y="142"/>
                    <a:pt x="287" y="142"/>
                  </a:cubicBezTo>
                  <a:cubicBezTo>
                    <a:pt x="287" y="141"/>
                    <a:pt x="287" y="141"/>
                    <a:pt x="287" y="141"/>
                  </a:cubicBezTo>
                  <a:cubicBezTo>
                    <a:pt x="287" y="137"/>
                    <a:pt x="287" y="133"/>
                    <a:pt x="286" y="130"/>
                  </a:cubicBezTo>
                  <a:cubicBezTo>
                    <a:pt x="286" y="129"/>
                    <a:pt x="286" y="129"/>
                    <a:pt x="286" y="129"/>
                  </a:cubicBezTo>
                  <a:cubicBezTo>
                    <a:pt x="287" y="128"/>
                    <a:pt x="287" y="128"/>
                    <a:pt x="287" y="128"/>
                  </a:cubicBezTo>
                  <a:cubicBezTo>
                    <a:pt x="289" y="127"/>
                    <a:pt x="291" y="126"/>
                    <a:pt x="293" y="125"/>
                  </a:cubicBezTo>
                  <a:cubicBezTo>
                    <a:pt x="295" y="123"/>
                    <a:pt x="297" y="122"/>
                    <a:pt x="299" y="121"/>
                  </a:cubicBezTo>
                  <a:cubicBezTo>
                    <a:pt x="299" y="118"/>
                    <a:pt x="298" y="116"/>
                    <a:pt x="297" y="113"/>
                  </a:cubicBezTo>
                  <a:cubicBezTo>
                    <a:pt x="295" y="113"/>
                    <a:pt x="293" y="113"/>
                    <a:pt x="290" y="113"/>
                  </a:cubicBezTo>
                  <a:cubicBezTo>
                    <a:pt x="288" y="112"/>
                    <a:pt x="285" y="112"/>
                    <a:pt x="283" y="112"/>
                  </a:cubicBezTo>
                  <a:cubicBezTo>
                    <a:pt x="282" y="112"/>
                    <a:pt x="282" y="112"/>
                    <a:pt x="282" y="112"/>
                  </a:cubicBezTo>
                  <a:cubicBezTo>
                    <a:pt x="282" y="111"/>
                    <a:pt x="282" y="111"/>
                    <a:pt x="282" y="111"/>
                  </a:cubicBezTo>
                  <a:cubicBezTo>
                    <a:pt x="281" y="108"/>
                    <a:pt x="279" y="104"/>
                    <a:pt x="278" y="100"/>
                  </a:cubicBezTo>
                  <a:cubicBezTo>
                    <a:pt x="278" y="99"/>
                    <a:pt x="278" y="99"/>
                    <a:pt x="278" y="99"/>
                  </a:cubicBezTo>
                  <a:cubicBezTo>
                    <a:pt x="278" y="99"/>
                    <a:pt x="278" y="99"/>
                    <a:pt x="278" y="99"/>
                  </a:cubicBezTo>
                  <a:cubicBezTo>
                    <a:pt x="280" y="97"/>
                    <a:pt x="282" y="95"/>
                    <a:pt x="284" y="94"/>
                  </a:cubicBezTo>
                  <a:cubicBezTo>
                    <a:pt x="285" y="92"/>
                    <a:pt x="287" y="90"/>
                    <a:pt x="289" y="89"/>
                  </a:cubicBezTo>
                  <a:cubicBezTo>
                    <a:pt x="288" y="86"/>
                    <a:pt x="286" y="84"/>
                    <a:pt x="285" y="82"/>
                  </a:cubicBezTo>
                  <a:cubicBezTo>
                    <a:pt x="283" y="82"/>
                    <a:pt x="281" y="82"/>
                    <a:pt x="278" y="83"/>
                  </a:cubicBezTo>
                  <a:cubicBezTo>
                    <a:pt x="276" y="83"/>
                    <a:pt x="273" y="83"/>
                    <a:pt x="271" y="84"/>
                  </a:cubicBezTo>
                  <a:cubicBezTo>
                    <a:pt x="270" y="84"/>
                    <a:pt x="270" y="84"/>
                    <a:pt x="270" y="84"/>
                  </a:cubicBezTo>
                  <a:cubicBezTo>
                    <a:pt x="270" y="83"/>
                    <a:pt x="270" y="83"/>
                    <a:pt x="270" y="83"/>
                  </a:cubicBezTo>
                  <a:cubicBezTo>
                    <a:pt x="268" y="80"/>
                    <a:pt x="266" y="76"/>
                    <a:pt x="264" y="73"/>
                  </a:cubicBezTo>
                  <a:cubicBezTo>
                    <a:pt x="263" y="72"/>
                    <a:pt x="263" y="72"/>
                    <a:pt x="263" y="72"/>
                  </a:cubicBezTo>
                  <a:cubicBezTo>
                    <a:pt x="264" y="72"/>
                    <a:pt x="264" y="72"/>
                    <a:pt x="264" y="72"/>
                  </a:cubicBezTo>
                  <a:cubicBezTo>
                    <a:pt x="265" y="70"/>
                    <a:pt x="266" y="68"/>
                    <a:pt x="268" y="66"/>
                  </a:cubicBezTo>
                  <a:cubicBezTo>
                    <a:pt x="269" y="64"/>
                    <a:pt x="270" y="62"/>
                    <a:pt x="271" y="60"/>
                  </a:cubicBezTo>
                  <a:cubicBezTo>
                    <a:pt x="270" y="58"/>
                    <a:pt x="268" y="56"/>
                    <a:pt x="267" y="54"/>
                  </a:cubicBezTo>
                  <a:cubicBezTo>
                    <a:pt x="264" y="54"/>
                    <a:pt x="262" y="55"/>
                    <a:pt x="260" y="56"/>
                  </a:cubicBezTo>
                  <a:cubicBezTo>
                    <a:pt x="258" y="57"/>
                    <a:pt x="255" y="58"/>
                    <a:pt x="253" y="59"/>
                  </a:cubicBezTo>
                  <a:cubicBezTo>
                    <a:pt x="252" y="59"/>
                    <a:pt x="252" y="59"/>
                    <a:pt x="252" y="59"/>
                  </a:cubicBezTo>
                  <a:cubicBezTo>
                    <a:pt x="252" y="58"/>
                    <a:pt x="252" y="58"/>
                    <a:pt x="252" y="58"/>
                  </a:cubicBezTo>
                  <a:cubicBezTo>
                    <a:pt x="249" y="55"/>
                    <a:pt x="246" y="53"/>
                    <a:pt x="243" y="50"/>
                  </a:cubicBezTo>
                  <a:cubicBezTo>
                    <a:pt x="243" y="49"/>
                    <a:pt x="243" y="49"/>
                    <a:pt x="243" y="49"/>
                  </a:cubicBezTo>
                  <a:cubicBezTo>
                    <a:pt x="243" y="49"/>
                    <a:pt x="243" y="49"/>
                    <a:pt x="243" y="49"/>
                  </a:cubicBezTo>
                  <a:cubicBezTo>
                    <a:pt x="244" y="47"/>
                    <a:pt x="245" y="44"/>
                    <a:pt x="246" y="42"/>
                  </a:cubicBezTo>
                  <a:cubicBezTo>
                    <a:pt x="247" y="40"/>
                    <a:pt x="247" y="37"/>
                    <a:pt x="248" y="35"/>
                  </a:cubicBezTo>
                  <a:cubicBezTo>
                    <a:pt x="246" y="33"/>
                    <a:pt x="244" y="32"/>
                    <a:pt x="242" y="30"/>
                  </a:cubicBezTo>
                  <a:cubicBezTo>
                    <a:pt x="240" y="31"/>
                    <a:pt x="238" y="33"/>
                    <a:pt x="236" y="34"/>
                  </a:cubicBezTo>
                  <a:cubicBezTo>
                    <a:pt x="234" y="36"/>
                    <a:pt x="232" y="37"/>
                    <a:pt x="230" y="38"/>
                  </a:cubicBezTo>
                  <a:cubicBezTo>
                    <a:pt x="229" y="39"/>
                    <a:pt x="229" y="39"/>
                    <a:pt x="229" y="39"/>
                  </a:cubicBezTo>
                  <a:cubicBezTo>
                    <a:pt x="228" y="38"/>
                    <a:pt x="228" y="38"/>
                    <a:pt x="228" y="38"/>
                  </a:cubicBezTo>
                  <a:cubicBezTo>
                    <a:pt x="225" y="36"/>
                    <a:pt x="222" y="34"/>
                    <a:pt x="219" y="32"/>
                  </a:cubicBezTo>
                  <a:cubicBezTo>
                    <a:pt x="218" y="32"/>
                    <a:pt x="218" y="32"/>
                    <a:pt x="218" y="32"/>
                  </a:cubicBezTo>
                  <a:cubicBezTo>
                    <a:pt x="218" y="31"/>
                    <a:pt x="218" y="31"/>
                    <a:pt x="218" y="31"/>
                  </a:cubicBezTo>
                  <a:cubicBezTo>
                    <a:pt x="218" y="28"/>
                    <a:pt x="219" y="26"/>
                    <a:pt x="219" y="23"/>
                  </a:cubicBezTo>
                  <a:cubicBezTo>
                    <a:pt x="219" y="21"/>
                    <a:pt x="220" y="19"/>
                    <a:pt x="220" y="16"/>
                  </a:cubicBezTo>
                  <a:cubicBezTo>
                    <a:pt x="218" y="15"/>
                    <a:pt x="215" y="14"/>
                    <a:pt x="213" y="13"/>
                  </a:cubicBezTo>
                  <a:cubicBezTo>
                    <a:pt x="211" y="15"/>
                    <a:pt x="210" y="16"/>
                    <a:pt x="208" y="18"/>
                  </a:cubicBezTo>
                  <a:cubicBezTo>
                    <a:pt x="206" y="20"/>
                    <a:pt x="205" y="22"/>
                    <a:pt x="203" y="23"/>
                  </a:cubicBezTo>
                  <a:cubicBezTo>
                    <a:pt x="202" y="24"/>
                    <a:pt x="202" y="24"/>
                    <a:pt x="202" y="24"/>
                  </a:cubicBezTo>
                  <a:cubicBezTo>
                    <a:pt x="202" y="24"/>
                    <a:pt x="202" y="24"/>
                    <a:pt x="202" y="24"/>
                  </a:cubicBezTo>
                  <a:cubicBezTo>
                    <a:pt x="198" y="22"/>
                    <a:pt x="194" y="21"/>
                    <a:pt x="191" y="20"/>
                  </a:cubicBezTo>
                  <a:cubicBezTo>
                    <a:pt x="190" y="20"/>
                    <a:pt x="190" y="20"/>
                    <a:pt x="190" y="20"/>
                  </a:cubicBezTo>
                  <a:cubicBezTo>
                    <a:pt x="190" y="19"/>
                    <a:pt x="190" y="19"/>
                    <a:pt x="190" y="19"/>
                  </a:cubicBezTo>
                  <a:cubicBezTo>
                    <a:pt x="189" y="17"/>
                    <a:pt x="189" y="14"/>
                    <a:pt x="189" y="12"/>
                  </a:cubicBezTo>
                  <a:cubicBezTo>
                    <a:pt x="189" y="9"/>
                    <a:pt x="189" y="7"/>
                    <a:pt x="188" y="4"/>
                  </a:cubicBezTo>
                  <a:cubicBezTo>
                    <a:pt x="186" y="4"/>
                    <a:pt x="183" y="3"/>
                    <a:pt x="181" y="3"/>
                  </a:cubicBezTo>
                  <a:cubicBezTo>
                    <a:pt x="180" y="4"/>
                    <a:pt x="178" y="7"/>
                    <a:pt x="177" y="9"/>
                  </a:cubicBezTo>
                  <a:cubicBezTo>
                    <a:pt x="176" y="11"/>
                    <a:pt x="175" y="13"/>
                    <a:pt x="173" y="15"/>
                  </a:cubicBezTo>
                  <a:cubicBezTo>
                    <a:pt x="173" y="16"/>
                    <a:pt x="173" y="16"/>
                    <a:pt x="173" y="16"/>
                  </a:cubicBezTo>
                  <a:cubicBezTo>
                    <a:pt x="172" y="16"/>
                    <a:pt x="172" y="16"/>
                    <a:pt x="172" y="16"/>
                  </a:cubicBezTo>
                  <a:cubicBezTo>
                    <a:pt x="168" y="15"/>
                    <a:pt x="165" y="15"/>
                    <a:pt x="161" y="14"/>
                  </a:cubicBezTo>
                  <a:cubicBezTo>
                    <a:pt x="160" y="14"/>
                    <a:pt x="160" y="14"/>
                    <a:pt x="160" y="14"/>
                  </a:cubicBezTo>
                  <a:cubicBezTo>
                    <a:pt x="159" y="14"/>
                    <a:pt x="159" y="14"/>
                    <a:pt x="159" y="14"/>
                  </a:cubicBezTo>
                  <a:cubicBezTo>
                    <a:pt x="159" y="11"/>
                    <a:pt x="158" y="9"/>
                    <a:pt x="157" y="7"/>
                  </a:cubicBezTo>
                  <a:cubicBezTo>
                    <a:pt x="156" y="4"/>
                    <a:pt x="156" y="2"/>
                    <a:pt x="155" y="0"/>
                  </a:cubicBezTo>
                  <a:cubicBezTo>
                    <a:pt x="155" y="0"/>
                    <a:pt x="155" y="0"/>
                    <a:pt x="155" y="0"/>
                  </a:cubicBezTo>
                  <a:cubicBezTo>
                    <a:pt x="152" y="0"/>
                    <a:pt x="150" y="0"/>
                    <a:pt x="147" y="0"/>
                  </a:cubicBezTo>
                  <a:cubicBezTo>
                    <a:pt x="147" y="0"/>
                    <a:pt x="147" y="0"/>
                    <a:pt x="147" y="0"/>
                  </a:cubicBezTo>
                  <a:cubicBezTo>
                    <a:pt x="146" y="2"/>
                    <a:pt x="145" y="4"/>
                    <a:pt x="145" y="7"/>
                  </a:cubicBezTo>
                  <a:cubicBezTo>
                    <a:pt x="144" y="9"/>
                    <a:pt x="143" y="11"/>
                    <a:pt x="142" y="14"/>
                  </a:cubicBezTo>
                  <a:cubicBezTo>
                    <a:pt x="142" y="14"/>
                    <a:pt x="142" y="14"/>
                    <a:pt x="142" y="14"/>
                  </a:cubicBezTo>
                  <a:cubicBezTo>
                    <a:pt x="141" y="14"/>
                    <a:pt x="141" y="14"/>
                    <a:pt x="141" y="14"/>
                  </a:cubicBezTo>
                  <a:cubicBezTo>
                    <a:pt x="137" y="15"/>
                    <a:pt x="133" y="15"/>
                    <a:pt x="130" y="16"/>
                  </a:cubicBezTo>
                  <a:cubicBezTo>
                    <a:pt x="129" y="16"/>
                    <a:pt x="129" y="16"/>
                    <a:pt x="129" y="16"/>
                  </a:cubicBezTo>
                  <a:cubicBezTo>
                    <a:pt x="129" y="15"/>
                    <a:pt x="129" y="15"/>
                    <a:pt x="129" y="15"/>
                  </a:cubicBezTo>
                  <a:cubicBezTo>
                    <a:pt x="127" y="13"/>
                    <a:pt x="126" y="11"/>
                    <a:pt x="125" y="9"/>
                  </a:cubicBezTo>
                  <a:cubicBezTo>
                    <a:pt x="123" y="7"/>
                    <a:pt x="122" y="4"/>
                    <a:pt x="121" y="3"/>
                  </a:cubicBezTo>
                  <a:cubicBezTo>
                    <a:pt x="118" y="3"/>
                    <a:pt x="116" y="4"/>
                    <a:pt x="113" y="4"/>
                  </a:cubicBezTo>
                  <a:cubicBezTo>
                    <a:pt x="113" y="7"/>
                    <a:pt x="113" y="9"/>
                    <a:pt x="113" y="12"/>
                  </a:cubicBezTo>
                  <a:cubicBezTo>
                    <a:pt x="113" y="14"/>
                    <a:pt x="112" y="17"/>
                    <a:pt x="112" y="19"/>
                  </a:cubicBezTo>
                  <a:cubicBezTo>
                    <a:pt x="112" y="20"/>
                    <a:pt x="112" y="20"/>
                    <a:pt x="112" y="20"/>
                  </a:cubicBezTo>
                  <a:cubicBezTo>
                    <a:pt x="111" y="20"/>
                    <a:pt x="111" y="20"/>
                    <a:pt x="111" y="20"/>
                  </a:cubicBezTo>
                  <a:cubicBezTo>
                    <a:pt x="108" y="21"/>
                    <a:pt x="104" y="22"/>
                    <a:pt x="100" y="24"/>
                  </a:cubicBezTo>
                  <a:cubicBezTo>
                    <a:pt x="100" y="24"/>
                    <a:pt x="100" y="24"/>
                    <a:pt x="100" y="24"/>
                  </a:cubicBezTo>
                  <a:cubicBezTo>
                    <a:pt x="99" y="23"/>
                    <a:pt x="99" y="23"/>
                    <a:pt x="99" y="23"/>
                  </a:cubicBezTo>
                  <a:cubicBezTo>
                    <a:pt x="97" y="22"/>
                    <a:pt x="96" y="20"/>
                    <a:pt x="94" y="18"/>
                  </a:cubicBezTo>
                  <a:cubicBezTo>
                    <a:pt x="92" y="16"/>
                    <a:pt x="90" y="15"/>
                    <a:pt x="89" y="13"/>
                  </a:cubicBezTo>
                  <a:cubicBezTo>
                    <a:pt x="86" y="14"/>
                    <a:pt x="84" y="15"/>
                    <a:pt x="82" y="16"/>
                  </a:cubicBezTo>
                  <a:cubicBezTo>
                    <a:pt x="82" y="19"/>
                    <a:pt x="82" y="21"/>
                    <a:pt x="83" y="23"/>
                  </a:cubicBezTo>
                  <a:cubicBezTo>
                    <a:pt x="83" y="26"/>
                    <a:pt x="83" y="28"/>
                    <a:pt x="84" y="31"/>
                  </a:cubicBezTo>
                  <a:cubicBezTo>
                    <a:pt x="84" y="32"/>
                    <a:pt x="84" y="32"/>
                    <a:pt x="84" y="32"/>
                  </a:cubicBezTo>
                  <a:cubicBezTo>
                    <a:pt x="83" y="32"/>
                    <a:pt x="83" y="32"/>
                    <a:pt x="83" y="32"/>
                  </a:cubicBezTo>
                  <a:cubicBezTo>
                    <a:pt x="80" y="34"/>
                    <a:pt x="76" y="36"/>
                    <a:pt x="73" y="38"/>
                  </a:cubicBezTo>
                  <a:cubicBezTo>
                    <a:pt x="73" y="39"/>
                    <a:pt x="73" y="39"/>
                    <a:pt x="73" y="39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0" y="37"/>
                    <a:pt x="68" y="36"/>
                    <a:pt x="66" y="34"/>
                  </a:cubicBezTo>
                  <a:cubicBezTo>
                    <a:pt x="64" y="33"/>
                    <a:pt x="62" y="31"/>
                    <a:pt x="60" y="30"/>
                  </a:cubicBezTo>
                  <a:cubicBezTo>
                    <a:pt x="58" y="32"/>
                    <a:pt x="56" y="33"/>
                    <a:pt x="54" y="35"/>
                  </a:cubicBezTo>
                  <a:cubicBezTo>
                    <a:pt x="54" y="37"/>
                    <a:pt x="55" y="40"/>
                    <a:pt x="56" y="42"/>
                  </a:cubicBezTo>
                  <a:cubicBezTo>
                    <a:pt x="57" y="44"/>
                    <a:pt x="58" y="47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8" y="50"/>
                    <a:pt x="58" y="50"/>
                    <a:pt x="58" y="50"/>
                  </a:cubicBezTo>
                  <a:cubicBezTo>
                    <a:pt x="56" y="53"/>
                    <a:pt x="53" y="55"/>
                    <a:pt x="50" y="58"/>
                  </a:cubicBezTo>
                  <a:cubicBezTo>
                    <a:pt x="50" y="59"/>
                    <a:pt x="50" y="59"/>
                    <a:pt x="50" y="59"/>
                  </a:cubicBezTo>
                  <a:cubicBezTo>
                    <a:pt x="49" y="59"/>
                    <a:pt x="49" y="59"/>
                    <a:pt x="49" y="59"/>
                  </a:cubicBezTo>
                  <a:cubicBezTo>
                    <a:pt x="47" y="58"/>
                    <a:pt x="44" y="57"/>
                    <a:pt x="42" y="56"/>
                  </a:cubicBezTo>
                  <a:cubicBezTo>
                    <a:pt x="40" y="55"/>
                    <a:pt x="37" y="54"/>
                    <a:pt x="35" y="54"/>
                  </a:cubicBezTo>
                  <a:cubicBezTo>
                    <a:pt x="33" y="56"/>
                    <a:pt x="32" y="58"/>
                    <a:pt x="30" y="60"/>
                  </a:cubicBezTo>
                  <a:cubicBezTo>
                    <a:pt x="32" y="62"/>
                    <a:pt x="33" y="64"/>
                    <a:pt x="34" y="66"/>
                  </a:cubicBezTo>
                  <a:cubicBezTo>
                    <a:pt x="36" y="68"/>
                    <a:pt x="37" y="70"/>
                    <a:pt x="38" y="72"/>
                  </a:cubicBezTo>
                  <a:cubicBezTo>
                    <a:pt x="39" y="72"/>
                    <a:pt x="39" y="72"/>
                    <a:pt x="39" y="72"/>
                  </a:cubicBezTo>
                  <a:cubicBezTo>
                    <a:pt x="38" y="73"/>
                    <a:pt x="38" y="73"/>
                    <a:pt x="38" y="73"/>
                  </a:cubicBezTo>
                  <a:cubicBezTo>
                    <a:pt x="36" y="76"/>
                    <a:pt x="34" y="80"/>
                    <a:pt x="32" y="83"/>
                  </a:cubicBezTo>
                  <a:cubicBezTo>
                    <a:pt x="32" y="84"/>
                    <a:pt x="32" y="84"/>
                    <a:pt x="32" y="84"/>
                  </a:cubicBezTo>
                  <a:cubicBezTo>
                    <a:pt x="31" y="84"/>
                    <a:pt x="31" y="84"/>
                    <a:pt x="31" y="84"/>
                  </a:cubicBezTo>
                  <a:cubicBezTo>
                    <a:pt x="29" y="83"/>
                    <a:pt x="26" y="83"/>
                    <a:pt x="24" y="83"/>
                  </a:cubicBezTo>
                  <a:cubicBezTo>
                    <a:pt x="21" y="82"/>
                    <a:pt x="19" y="82"/>
                    <a:pt x="17" y="82"/>
                  </a:cubicBezTo>
                  <a:cubicBezTo>
                    <a:pt x="15" y="84"/>
                    <a:pt x="14" y="86"/>
                    <a:pt x="13" y="89"/>
                  </a:cubicBezTo>
                  <a:cubicBezTo>
                    <a:pt x="15" y="90"/>
                    <a:pt x="16" y="92"/>
                    <a:pt x="18" y="94"/>
                  </a:cubicBezTo>
                  <a:cubicBezTo>
                    <a:pt x="20" y="95"/>
                    <a:pt x="22" y="97"/>
                    <a:pt x="24" y="99"/>
                  </a:cubicBezTo>
                  <a:cubicBezTo>
                    <a:pt x="24" y="99"/>
                    <a:pt x="24" y="99"/>
                    <a:pt x="24" y="99"/>
                  </a:cubicBezTo>
                  <a:cubicBezTo>
                    <a:pt x="24" y="100"/>
                    <a:pt x="24" y="100"/>
                    <a:pt x="24" y="100"/>
                  </a:cubicBezTo>
                  <a:cubicBezTo>
                    <a:pt x="22" y="104"/>
                    <a:pt x="21" y="108"/>
                    <a:pt x="20" y="111"/>
                  </a:cubicBezTo>
                  <a:cubicBezTo>
                    <a:pt x="20" y="112"/>
                    <a:pt x="20" y="112"/>
                    <a:pt x="20" y="112"/>
                  </a:cubicBezTo>
                  <a:cubicBezTo>
                    <a:pt x="19" y="112"/>
                    <a:pt x="19" y="112"/>
                    <a:pt x="19" y="112"/>
                  </a:cubicBezTo>
                  <a:cubicBezTo>
                    <a:pt x="17" y="112"/>
                    <a:pt x="14" y="112"/>
                    <a:pt x="12" y="113"/>
                  </a:cubicBezTo>
                  <a:cubicBezTo>
                    <a:pt x="9" y="113"/>
                    <a:pt x="7" y="113"/>
                    <a:pt x="4" y="113"/>
                  </a:cubicBezTo>
                  <a:cubicBezTo>
                    <a:pt x="4" y="116"/>
                    <a:pt x="3" y="118"/>
                    <a:pt x="3" y="121"/>
                  </a:cubicBezTo>
                  <a:cubicBezTo>
                    <a:pt x="5" y="122"/>
                    <a:pt x="7" y="123"/>
                    <a:pt x="9" y="125"/>
                  </a:cubicBezTo>
                  <a:cubicBezTo>
                    <a:pt x="11" y="126"/>
                    <a:pt x="13" y="127"/>
                    <a:pt x="15" y="128"/>
                  </a:cubicBezTo>
                  <a:cubicBezTo>
                    <a:pt x="16" y="129"/>
                    <a:pt x="16" y="129"/>
                    <a:pt x="16" y="129"/>
                  </a:cubicBezTo>
                  <a:cubicBezTo>
                    <a:pt x="16" y="130"/>
                    <a:pt x="16" y="130"/>
                    <a:pt x="16" y="130"/>
                  </a:cubicBezTo>
                  <a:cubicBezTo>
                    <a:pt x="15" y="133"/>
                    <a:pt x="15" y="137"/>
                    <a:pt x="15" y="141"/>
                  </a:cubicBezTo>
                  <a:cubicBezTo>
                    <a:pt x="14" y="142"/>
                    <a:pt x="14" y="142"/>
                    <a:pt x="14" y="142"/>
                  </a:cubicBezTo>
                  <a:cubicBezTo>
                    <a:pt x="14" y="142"/>
                    <a:pt x="14" y="142"/>
                    <a:pt x="14" y="142"/>
                  </a:cubicBezTo>
                  <a:cubicBezTo>
                    <a:pt x="12" y="143"/>
                    <a:pt x="9" y="144"/>
                    <a:pt x="7" y="145"/>
                  </a:cubicBezTo>
                  <a:cubicBezTo>
                    <a:pt x="4" y="145"/>
                    <a:pt x="2" y="146"/>
                    <a:pt x="0" y="147"/>
                  </a:cubicBezTo>
                  <a:cubicBezTo>
                    <a:pt x="0" y="147"/>
                    <a:pt x="0" y="147"/>
                    <a:pt x="0" y="147"/>
                  </a:cubicBezTo>
                  <a:cubicBezTo>
                    <a:pt x="0" y="148"/>
                    <a:pt x="0" y="150"/>
                    <a:pt x="0" y="151"/>
                  </a:cubicBezTo>
                  <a:cubicBezTo>
                    <a:pt x="0" y="152"/>
                    <a:pt x="0" y="153"/>
                    <a:pt x="0" y="155"/>
                  </a:cubicBezTo>
                  <a:cubicBezTo>
                    <a:pt x="0" y="155"/>
                    <a:pt x="0" y="155"/>
                    <a:pt x="0" y="155"/>
                  </a:cubicBezTo>
                  <a:cubicBezTo>
                    <a:pt x="2" y="156"/>
                    <a:pt x="4" y="156"/>
                    <a:pt x="7" y="157"/>
                  </a:cubicBezTo>
                  <a:cubicBezTo>
                    <a:pt x="9" y="158"/>
                    <a:pt x="12" y="158"/>
                    <a:pt x="14" y="159"/>
                  </a:cubicBezTo>
                  <a:cubicBezTo>
                    <a:pt x="14" y="160"/>
                    <a:pt x="14" y="160"/>
                    <a:pt x="14" y="160"/>
                  </a:cubicBezTo>
                  <a:cubicBezTo>
                    <a:pt x="15" y="160"/>
                    <a:pt x="15" y="160"/>
                    <a:pt x="15" y="160"/>
                  </a:cubicBezTo>
                  <a:cubicBezTo>
                    <a:pt x="15" y="165"/>
                    <a:pt x="15" y="168"/>
                    <a:pt x="16" y="172"/>
                  </a:cubicBezTo>
                  <a:cubicBezTo>
                    <a:pt x="16" y="173"/>
                    <a:pt x="16" y="173"/>
                    <a:pt x="16" y="173"/>
                  </a:cubicBezTo>
                  <a:cubicBezTo>
                    <a:pt x="15" y="173"/>
                    <a:pt x="15" y="173"/>
                    <a:pt x="15" y="173"/>
                  </a:cubicBezTo>
                  <a:cubicBezTo>
                    <a:pt x="13" y="174"/>
                    <a:pt x="11" y="176"/>
                    <a:pt x="9" y="177"/>
                  </a:cubicBezTo>
                  <a:cubicBezTo>
                    <a:pt x="7" y="178"/>
                    <a:pt x="5" y="179"/>
                    <a:pt x="3" y="181"/>
                  </a:cubicBezTo>
                  <a:cubicBezTo>
                    <a:pt x="3" y="183"/>
                    <a:pt x="4" y="186"/>
                    <a:pt x="4" y="188"/>
                  </a:cubicBezTo>
                  <a:cubicBezTo>
                    <a:pt x="7" y="189"/>
                    <a:pt x="9" y="189"/>
                    <a:pt x="12" y="189"/>
                  </a:cubicBezTo>
                  <a:cubicBezTo>
                    <a:pt x="14" y="189"/>
                    <a:pt x="17" y="189"/>
                    <a:pt x="19" y="190"/>
                  </a:cubicBezTo>
                  <a:cubicBezTo>
                    <a:pt x="20" y="190"/>
                    <a:pt x="20" y="190"/>
                    <a:pt x="20" y="190"/>
                  </a:cubicBezTo>
                  <a:cubicBezTo>
                    <a:pt x="20" y="190"/>
                    <a:pt x="20" y="190"/>
                    <a:pt x="20" y="190"/>
                  </a:cubicBezTo>
                  <a:cubicBezTo>
                    <a:pt x="21" y="194"/>
                    <a:pt x="22" y="198"/>
                    <a:pt x="24" y="201"/>
                  </a:cubicBezTo>
                  <a:cubicBezTo>
                    <a:pt x="24" y="202"/>
                    <a:pt x="24" y="202"/>
                    <a:pt x="24" y="202"/>
                  </a:cubicBezTo>
                  <a:cubicBezTo>
                    <a:pt x="24" y="203"/>
                    <a:pt x="24" y="203"/>
                    <a:pt x="24" y="203"/>
                  </a:cubicBezTo>
                  <a:cubicBezTo>
                    <a:pt x="22" y="204"/>
                    <a:pt x="20" y="206"/>
                    <a:pt x="18" y="208"/>
                  </a:cubicBezTo>
                  <a:cubicBezTo>
                    <a:pt x="16" y="210"/>
                    <a:pt x="15" y="211"/>
                    <a:pt x="13" y="213"/>
                  </a:cubicBezTo>
                  <a:cubicBezTo>
                    <a:pt x="14" y="215"/>
                    <a:pt x="15" y="218"/>
                    <a:pt x="17" y="220"/>
                  </a:cubicBezTo>
                  <a:cubicBezTo>
                    <a:pt x="19" y="220"/>
                    <a:pt x="21" y="219"/>
                    <a:pt x="24" y="219"/>
                  </a:cubicBezTo>
                  <a:cubicBezTo>
                    <a:pt x="26" y="219"/>
                    <a:pt x="29" y="218"/>
                    <a:pt x="31" y="218"/>
                  </a:cubicBezTo>
                  <a:cubicBezTo>
                    <a:pt x="32" y="218"/>
                    <a:pt x="32" y="218"/>
                    <a:pt x="32" y="218"/>
                  </a:cubicBezTo>
                  <a:cubicBezTo>
                    <a:pt x="32" y="219"/>
                    <a:pt x="32" y="219"/>
                    <a:pt x="32" y="219"/>
                  </a:cubicBezTo>
                  <a:cubicBezTo>
                    <a:pt x="34" y="222"/>
                    <a:pt x="36" y="225"/>
                    <a:pt x="38" y="228"/>
                  </a:cubicBezTo>
                  <a:cubicBezTo>
                    <a:pt x="39" y="229"/>
                    <a:pt x="39" y="229"/>
                    <a:pt x="39" y="229"/>
                  </a:cubicBezTo>
                  <a:cubicBezTo>
                    <a:pt x="38" y="230"/>
                    <a:pt x="38" y="230"/>
                    <a:pt x="38" y="230"/>
                  </a:cubicBezTo>
                  <a:cubicBezTo>
                    <a:pt x="37" y="232"/>
                    <a:pt x="36" y="234"/>
                    <a:pt x="34" y="236"/>
                  </a:cubicBezTo>
                  <a:cubicBezTo>
                    <a:pt x="33" y="238"/>
                    <a:pt x="32" y="240"/>
                    <a:pt x="30" y="242"/>
                  </a:cubicBezTo>
                  <a:cubicBezTo>
                    <a:pt x="32" y="244"/>
                    <a:pt x="33" y="246"/>
                    <a:pt x="35" y="248"/>
                  </a:cubicBezTo>
                  <a:cubicBezTo>
                    <a:pt x="37" y="247"/>
                    <a:pt x="40" y="246"/>
                    <a:pt x="42" y="246"/>
                  </a:cubicBezTo>
                  <a:cubicBezTo>
                    <a:pt x="44" y="245"/>
                    <a:pt x="47" y="244"/>
                    <a:pt x="49" y="243"/>
                  </a:cubicBezTo>
                  <a:cubicBezTo>
                    <a:pt x="50" y="243"/>
                    <a:pt x="50" y="243"/>
                    <a:pt x="50" y="243"/>
                  </a:cubicBezTo>
                  <a:cubicBezTo>
                    <a:pt x="50" y="243"/>
                    <a:pt x="50" y="243"/>
                    <a:pt x="50" y="243"/>
                  </a:cubicBezTo>
                  <a:cubicBezTo>
                    <a:pt x="53" y="246"/>
                    <a:pt x="56" y="249"/>
                    <a:pt x="58" y="251"/>
                  </a:cubicBezTo>
                  <a:cubicBezTo>
                    <a:pt x="59" y="252"/>
                    <a:pt x="59" y="252"/>
                    <a:pt x="59" y="252"/>
                  </a:cubicBezTo>
                  <a:cubicBezTo>
                    <a:pt x="59" y="253"/>
                    <a:pt x="59" y="253"/>
                    <a:pt x="59" y="253"/>
                  </a:cubicBezTo>
                  <a:cubicBezTo>
                    <a:pt x="58" y="255"/>
                    <a:pt x="57" y="257"/>
                    <a:pt x="56" y="260"/>
                  </a:cubicBezTo>
                  <a:cubicBezTo>
                    <a:pt x="55" y="262"/>
                    <a:pt x="54" y="264"/>
                    <a:pt x="54" y="266"/>
                  </a:cubicBezTo>
                  <a:cubicBezTo>
                    <a:pt x="56" y="268"/>
                    <a:pt x="58" y="270"/>
                    <a:pt x="60" y="271"/>
                  </a:cubicBezTo>
                  <a:cubicBezTo>
                    <a:pt x="62" y="270"/>
                    <a:pt x="64" y="269"/>
                    <a:pt x="66" y="267"/>
                  </a:cubicBezTo>
                  <a:cubicBezTo>
                    <a:pt x="68" y="266"/>
                    <a:pt x="70" y="265"/>
                    <a:pt x="72" y="263"/>
                  </a:cubicBezTo>
                  <a:cubicBezTo>
                    <a:pt x="73" y="263"/>
                    <a:pt x="73" y="263"/>
                    <a:pt x="73" y="263"/>
                  </a:cubicBezTo>
                  <a:cubicBezTo>
                    <a:pt x="73" y="263"/>
                    <a:pt x="73" y="263"/>
                    <a:pt x="73" y="263"/>
                  </a:cubicBezTo>
                  <a:cubicBezTo>
                    <a:pt x="76" y="266"/>
                    <a:pt x="80" y="268"/>
                    <a:pt x="83" y="270"/>
                  </a:cubicBezTo>
                  <a:cubicBezTo>
                    <a:pt x="84" y="270"/>
                    <a:pt x="84" y="270"/>
                    <a:pt x="84" y="270"/>
                  </a:cubicBezTo>
                  <a:cubicBezTo>
                    <a:pt x="84" y="271"/>
                    <a:pt x="84" y="271"/>
                    <a:pt x="84" y="271"/>
                  </a:cubicBezTo>
                  <a:cubicBezTo>
                    <a:pt x="83" y="273"/>
                    <a:pt x="83" y="276"/>
                    <a:pt x="83" y="278"/>
                  </a:cubicBezTo>
                  <a:cubicBezTo>
                    <a:pt x="82" y="280"/>
                    <a:pt x="82" y="283"/>
                    <a:pt x="82" y="285"/>
                  </a:cubicBezTo>
                  <a:cubicBezTo>
                    <a:pt x="84" y="286"/>
                    <a:pt x="86" y="287"/>
                    <a:pt x="89" y="289"/>
                  </a:cubicBezTo>
                  <a:cubicBezTo>
                    <a:pt x="90" y="287"/>
                    <a:pt x="92" y="285"/>
                    <a:pt x="94" y="283"/>
                  </a:cubicBezTo>
                  <a:cubicBezTo>
                    <a:pt x="96" y="282"/>
                    <a:pt x="97" y="280"/>
                    <a:pt x="99" y="278"/>
                  </a:cubicBezTo>
                  <a:cubicBezTo>
                    <a:pt x="100" y="278"/>
                    <a:pt x="100" y="278"/>
                    <a:pt x="100" y="278"/>
                  </a:cubicBezTo>
                  <a:cubicBezTo>
                    <a:pt x="100" y="278"/>
                    <a:pt x="100" y="278"/>
                    <a:pt x="100" y="278"/>
                  </a:cubicBezTo>
                  <a:cubicBezTo>
                    <a:pt x="104" y="279"/>
                    <a:pt x="108" y="281"/>
                    <a:pt x="111" y="282"/>
                  </a:cubicBezTo>
                  <a:cubicBezTo>
                    <a:pt x="112" y="282"/>
                    <a:pt x="112" y="282"/>
                    <a:pt x="112" y="282"/>
                  </a:cubicBezTo>
                  <a:cubicBezTo>
                    <a:pt x="112" y="283"/>
                    <a:pt x="112" y="283"/>
                    <a:pt x="112" y="283"/>
                  </a:cubicBezTo>
                  <a:cubicBezTo>
                    <a:pt x="112" y="285"/>
                    <a:pt x="113" y="288"/>
                    <a:pt x="113" y="290"/>
                  </a:cubicBezTo>
                  <a:cubicBezTo>
                    <a:pt x="113" y="292"/>
                    <a:pt x="113" y="295"/>
                    <a:pt x="113" y="297"/>
                  </a:cubicBezTo>
                  <a:cubicBezTo>
                    <a:pt x="116" y="298"/>
                    <a:pt x="118" y="298"/>
                    <a:pt x="121" y="299"/>
                  </a:cubicBezTo>
                  <a:cubicBezTo>
                    <a:pt x="122" y="297"/>
                    <a:pt x="124" y="295"/>
                    <a:pt x="125" y="293"/>
                  </a:cubicBezTo>
                  <a:cubicBezTo>
                    <a:pt x="126" y="291"/>
                    <a:pt x="127" y="288"/>
                    <a:pt x="129" y="287"/>
                  </a:cubicBezTo>
                  <a:cubicBezTo>
                    <a:pt x="129" y="286"/>
                    <a:pt x="129" y="286"/>
                    <a:pt x="129" y="286"/>
                  </a:cubicBezTo>
                  <a:cubicBezTo>
                    <a:pt x="130" y="286"/>
                    <a:pt x="130" y="286"/>
                    <a:pt x="130" y="286"/>
                  </a:cubicBezTo>
                  <a:cubicBezTo>
                    <a:pt x="133" y="286"/>
                    <a:pt x="137" y="287"/>
                    <a:pt x="141" y="287"/>
                  </a:cubicBezTo>
                  <a:cubicBezTo>
                    <a:pt x="142" y="287"/>
                    <a:pt x="142" y="287"/>
                    <a:pt x="142" y="287"/>
                  </a:cubicBezTo>
                  <a:cubicBezTo>
                    <a:pt x="142" y="288"/>
                    <a:pt x="142" y="288"/>
                    <a:pt x="142" y="288"/>
                  </a:cubicBezTo>
                  <a:cubicBezTo>
                    <a:pt x="143" y="290"/>
                    <a:pt x="144" y="293"/>
                    <a:pt x="145" y="295"/>
                  </a:cubicBezTo>
                  <a:cubicBezTo>
                    <a:pt x="145" y="297"/>
                    <a:pt x="146" y="300"/>
                    <a:pt x="147" y="302"/>
                  </a:cubicBezTo>
                  <a:cubicBezTo>
                    <a:pt x="147" y="302"/>
                    <a:pt x="147" y="302"/>
                    <a:pt x="147" y="302"/>
                  </a:cubicBezTo>
                  <a:cubicBezTo>
                    <a:pt x="150" y="302"/>
                    <a:pt x="152" y="302"/>
                    <a:pt x="155" y="302"/>
                  </a:cubicBezTo>
                  <a:cubicBezTo>
                    <a:pt x="155" y="302"/>
                    <a:pt x="155" y="302"/>
                    <a:pt x="155" y="302"/>
                  </a:cubicBezTo>
                  <a:cubicBezTo>
                    <a:pt x="156" y="300"/>
                    <a:pt x="156" y="297"/>
                    <a:pt x="157" y="295"/>
                  </a:cubicBezTo>
                  <a:cubicBezTo>
                    <a:pt x="158" y="293"/>
                    <a:pt x="159" y="290"/>
                    <a:pt x="159" y="288"/>
                  </a:cubicBezTo>
                  <a:cubicBezTo>
                    <a:pt x="160" y="287"/>
                    <a:pt x="160" y="287"/>
                    <a:pt x="160" y="287"/>
                  </a:cubicBezTo>
                  <a:cubicBezTo>
                    <a:pt x="161" y="287"/>
                    <a:pt x="161" y="287"/>
                    <a:pt x="161" y="287"/>
                  </a:cubicBezTo>
                  <a:cubicBezTo>
                    <a:pt x="165" y="287"/>
                    <a:pt x="168" y="286"/>
                    <a:pt x="172" y="286"/>
                  </a:cubicBezTo>
                  <a:cubicBezTo>
                    <a:pt x="173" y="286"/>
                    <a:pt x="173" y="286"/>
                    <a:pt x="173" y="286"/>
                  </a:cubicBezTo>
                  <a:cubicBezTo>
                    <a:pt x="173" y="287"/>
                    <a:pt x="173" y="287"/>
                    <a:pt x="173" y="287"/>
                  </a:cubicBezTo>
                  <a:cubicBezTo>
                    <a:pt x="175" y="288"/>
                    <a:pt x="176" y="291"/>
                    <a:pt x="177" y="293"/>
                  </a:cubicBezTo>
                  <a:cubicBezTo>
                    <a:pt x="178" y="295"/>
                    <a:pt x="180" y="297"/>
                    <a:pt x="181" y="299"/>
                  </a:cubicBezTo>
                  <a:cubicBezTo>
                    <a:pt x="183" y="298"/>
                    <a:pt x="186" y="298"/>
                    <a:pt x="188" y="297"/>
                  </a:cubicBezTo>
                  <a:cubicBezTo>
                    <a:pt x="189" y="295"/>
                    <a:pt x="189" y="292"/>
                    <a:pt x="189" y="290"/>
                  </a:cubicBezTo>
                  <a:cubicBezTo>
                    <a:pt x="189" y="288"/>
                    <a:pt x="189" y="285"/>
                    <a:pt x="190" y="283"/>
                  </a:cubicBezTo>
                  <a:cubicBezTo>
                    <a:pt x="190" y="282"/>
                    <a:pt x="190" y="282"/>
                    <a:pt x="190" y="282"/>
                  </a:cubicBezTo>
                  <a:cubicBezTo>
                    <a:pt x="191" y="282"/>
                    <a:pt x="191" y="282"/>
                    <a:pt x="191" y="282"/>
                  </a:cubicBezTo>
                  <a:cubicBezTo>
                    <a:pt x="194" y="281"/>
                    <a:pt x="198" y="279"/>
                    <a:pt x="202" y="278"/>
                  </a:cubicBezTo>
                  <a:cubicBezTo>
                    <a:pt x="202" y="278"/>
                    <a:pt x="202" y="278"/>
                    <a:pt x="202" y="278"/>
                  </a:cubicBezTo>
                  <a:cubicBezTo>
                    <a:pt x="203" y="278"/>
                    <a:pt x="203" y="278"/>
                    <a:pt x="203" y="278"/>
                  </a:cubicBezTo>
                  <a:cubicBezTo>
                    <a:pt x="205" y="280"/>
                    <a:pt x="206" y="282"/>
                    <a:pt x="208" y="283"/>
                  </a:cubicBezTo>
                  <a:cubicBezTo>
                    <a:pt x="210" y="285"/>
                    <a:pt x="211" y="287"/>
                    <a:pt x="213" y="289"/>
                  </a:cubicBezTo>
                  <a:cubicBezTo>
                    <a:pt x="215" y="288"/>
                    <a:pt x="218" y="286"/>
                    <a:pt x="220" y="285"/>
                  </a:cubicBezTo>
                  <a:cubicBezTo>
                    <a:pt x="220" y="283"/>
                    <a:pt x="219" y="280"/>
                    <a:pt x="219" y="278"/>
                  </a:cubicBezTo>
                  <a:cubicBezTo>
                    <a:pt x="219" y="276"/>
                    <a:pt x="218" y="273"/>
                    <a:pt x="218" y="271"/>
                  </a:cubicBezTo>
                  <a:cubicBezTo>
                    <a:pt x="218" y="270"/>
                    <a:pt x="218" y="270"/>
                    <a:pt x="218" y="270"/>
                  </a:cubicBezTo>
                  <a:cubicBezTo>
                    <a:pt x="219" y="270"/>
                    <a:pt x="219" y="270"/>
                    <a:pt x="219" y="270"/>
                  </a:cubicBezTo>
                  <a:cubicBezTo>
                    <a:pt x="222" y="268"/>
                    <a:pt x="225" y="266"/>
                    <a:pt x="228" y="263"/>
                  </a:cubicBezTo>
                  <a:cubicBezTo>
                    <a:pt x="229" y="263"/>
                    <a:pt x="229" y="263"/>
                    <a:pt x="229" y="263"/>
                  </a:cubicBezTo>
                  <a:cubicBezTo>
                    <a:pt x="230" y="263"/>
                    <a:pt x="230" y="263"/>
                    <a:pt x="230" y="263"/>
                  </a:cubicBezTo>
                  <a:cubicBezTo>
                    <a:pt x="232" y="265"/>
                    <a:pt x="234" y="266"/>
                    <a:pt x="236" y="267"/>
                  </a:cubicBezTo>
                  <a:cubicBezTo>
                    <a:pt x="238" y="269"/>
                    <a:pt x="240" y="270"/>
                    <a:pt x="242" y="271"/>
                  </a:cubicBezTo>
                  <a:cubicBezTo>
                    <a:pt x="244" y="270"/>
                    <a:pt x="246" y="268"/>
                    <a:pt x="248" y="266"/>
                  </a:cubicBezTo>
                  <a:cubicBezTo>
                    <a:pt x="247" y="264"/>
                    <a:pt x="247" y="262"/>
                    <a:pt x="246" y="260"/>
                  </a:cubicBezTo>
                  <a:cubicBezTo>
                    <a:pt x="245" y="257"/>
                    <a:pt x="244" y="255"/>
                    <a:pt x="243" y="253"/>
                  </a:cubicBezTo>
                  <a:cubicBezTo>
                    <a:pt x="243" y="252"/>
                    <a:pt x="243" y="252"/>
                    <a:pt x="243" y="252"/>
                  </a:cubicBezTo>
                  <a:cubicBezTo>
                    <a:pt x="243" y="251"/>
                    <a:pt x="243" y="251"/>
                    <a:pt x="243" y="251"/>
                  </a:cubicBezTo>
                  <a:cubicBezTo>
                    <a:pt x="246" y="249"/>
                    <a:pt x="249" y="246"/>
                    <a:pt x="252" y="243"/>
                  </a:cubicBezTo>
                  <a:cubicBezTo>
                    <a:pt x="252" y="243"/>
                    <a:pt x="252" y="243"/>
                    <a:pt x="252" y="243"/>
                  </a:cubicBezTo>
                  <a:cubicBezTo>
                    <a:pt x="253" y="243"/>
                    <a:pt x="253" y="243"/>
                    <a:pt x="253" y="243"/>
                  </a:cubicBezTo>
                  <a:cubicBezTo>
                    <a:pt x="255" y="244"/>
                    <a:pt x="258" y="245"/>
                    <a:pt x="260" y="246"/>
                  </a:cubicBezTo>
                  <a:cubicBezTo>
                    <a:pt x="262" y="246"/>
                    <a:pt x="264" y="247"/>
                    <a:pt x="267" y="248"/>
                  </a:cubicBezTo>
                  <a:cubicBezTo>
                    <a:pt x="268" y="246"/>
                    <a:pt x="270" y="244"/>
                    <a:pt x="271" y="242"/>
                  </a:cubicBezTo>
                  <a:cubicBezTo>
                    <a:pt x="270" y="240"/>
                    <a:pt x="269" y="238"/>
                    <a:pt x="268" y="236"/>
                  </a:cubicBezTo>
                  <a:cubicBezTo>
                    <a:pt x="266" y="234"/>
                    <a:pt x="265" y="232"/>
                    <a:pt x="264" y="230"/>
                  </a:cubicBezTo>
                  <a:cubicBezTo>
                    <a:pt x="263" y="229"/>
                    <a:pt x="263" y="229"/>
                    <a:pt x="263" y="229"/>
                  </a:cubicBezTo>
                  <a:cubicBezTo>
                    <a:pt x="264" y="228"/>
                    <a:pt x="264" y="228"/>
                    <a:pt x="264" y="228"/>
                  </a:cubicBezTo>
                  <a:cubicBezTo>
                    <a:pt x="266" y="225"/>
                    <a:pt x="268" y="222"/>
                    <a:pt x="270" y="219"/>
                  </a:cubicBezTo>
                  <a:cubicBezTo>
                    <a:pt x="270" y="218"/>
                    <a:pt x="270" y="218"/>
                    <a:pt x="270" y="218"/>
                  </a:cubicBezTo>
                  <a:cubicBezTo>
                    <a:pt x="271" y="218"/>
                    <a:pt x="271" y="218"/>
                    <a:pt x="271" y="218"/>
                  </a:cubicBezTo>
                  <a:cubicBezTo>
                    <a:pt x="273" y="218"/>
                    <a:pt x="276" y="219"/>
                    <a:pt x="278" y="219"/>
                  </a:cubicBezTo>
                  <a:cubicBezTo>
                    <a:pt x="281" y="219"/>
                    <a:pt x="283" y="220"/>
                    <a:pt x="285" y="220"/>
                  </a:cubicBezTo>
                  <a:cubicBezTo>
                    <a:pt x="286" y="218"/>
                    <a:pt x="288" y="215"/>
                    <a:pt x="289" y="213"/>
                  </a:cubicBezTo>
                  <a:cubicBezTo>
                    <a:pt x="287" y="211"/>
                    <a:pt x="285" y="210"/>
                    <a:pt x="284" y="208"/>
                  </a:cubicBezTo>
                  <a:cubicBezTo>
                    <a:pt x="282" y="206"/>
                    <a:pt x="280" y="204"/>
                    <a:pt x="278" y="203"/>
                  </a:cubicBezTo>
                  <a:cubicBezTo>
                    <a:pt x="278" y="202"/>
                    <a:pt x="278" y="202"/>
                    <a:pt x="278" y="202"/>
                  </a:cubicBezTo>
                  <a:cubicBezTo>
                    <a:pt x="278" y="201"/>
                    <a:pt x="278" y="201"/>
                    <a:pt x="278" y="201"/>
                  </a:cubicBezTo>
                  <a:cubicBezTo>
                    <a:pt x="279" y="198"/>
                    <a:pt x="281" y="194"/>
                    <a:pt x="282" y="190"/>
                  </a:cubicBezTo>
                  <a:cubicBezTo>
                    <a:pt x="282" y="190"/>
                    <a:pt x="282" y="190"/>
                    <a:pt x="282" y="190"/>
                  </a:cubicBezTo>
                  <a:cubicBezTo>
                    <a:pt x="283" y="190"/>
                    <a:pt x="283" y="190"/>
                    <a:pt x="283" y="190"/>
                  </a:cubicBezTo>
                  <a:cubicBezTo>
                    <a:pt x="285" y="189"/>
                    <a:pt x="288" y="189"/>
                    <a:pt x="290" y="189"/>
                  </a:cubicBezTo>
                  <a:cubicBezTo>
                    <a:pt x="293" y="189"/>
                    <a:pt x="295" y="189"/>
                    <a:pt x="297" y="188"/>
                  </a:cubicBezTo>
                  <a:cubicBezTo>
                    <a:pt x="298" y="186"/>
                    <a:pt x="299" y="183"/>
                    <a:pt x="299" y="181"/>
                  </a:cubicBezTo>
                  <a:cubicBezTo>
                    <a:pt x="297" y="179"/>
                    <a:pt x="295" y="178"/>
                    <a:pt x="293" y="177"/>
                  </a:cubicBezTo>
                  <a:cubicBezTo>
                    <a:pt x="291" y="176"/>
                    <a:pt x="289" y="174"/>
                    <a:pt x="287" y="173"/>
                  </a:cubicBezTo>
                  <a:cubicBezTo>
                    <a:pt x="286" y="173"/>
                    <a:pt x="286" y="173"/>
                    <a:pt x="286" y="173"/>
                  </a:cubicBezTo>
                  <a:cubicBezTo>
                    <a:pt x="286" y="172"/>
                    <a:pt x="286" y="172"/>
                    <a:pt x="286" y="172"/>
                  </a:cubicBezTo>
                  <a:cubicBezTo>
                    <a:pt x="287" y="168"/>
                    <a:pt x="287" y="165"/>
                    <a:pt x="287" y="160"/>
                  </a:cubicBezTo>
                  <a:cubicBezTo>
                    <a:pt x="287" y="160"/>
                    <a:pt x="287" y="160"/>
                    <a:pt x="287" y="160"/>
                  </a:cubicBezTo>
                  <a:cubicBezTo>
                    <a:pt x="288" y="159"/>
                    <a:pt x="288" y="159"/>
                    <a:pt x="288" y="159"/>
                  </a:cubicBezTo>
                  <a:cubicBezTo>
                    <a:pt x="290" y="159"/>
                    <a:pt x="293" y="158"/>
                    <a:pt x="295" y="157"/>
                  </a:cubicBezTo>
                  <a:cubicBezTo>
                    <a:pt x="297" y="156"/>
                    <a:pt x="300" y="156"/>
                    <a:pt x="302" y="155"/>
                  </a:cubicBezTo>
                  <a:cubicBezTo>
                    <a:pt x="302" y="155"/>
                    <a:pt x="302" y="155"/>
                    <a:pt x="302" y="155"/>
                  </a:cubicBezTo>
                  <a:cubicBezTo>
                    <a:pt x="302" y="153"/>
                    <a:pt x="302" y="152"/>
                    <a:pt x="302" y="151"/>
                  </a:cubicBezTo>
                  <a:cubicBezTo>
                    <a:pt x="302" y="149"/>
                    <a:pt x="302" y="148"/>
                    <a:pt x="302" y="147"/>
                  </a:cubicBezTo>
                  <a:close/>
                  <a:moveTo>
                    <a:pt x="159" y="110"/>
                  </a:moveTo>
                  <a:cubicBezTo>
                    <a:pt x="161" y="93"/>
                    <a:pt x="164" y="76"/>
                    <a:pt x="169" y="59"/>
                  </a:cubicBezTo>
                  <a:cubicBezTo>
                    <a:pt x="169" y="58"/>
                    <a:pt x="169" y="58"/>
                    <a:pt x="169" y="58"/>
                  </a:cubicBezTo>
                  <a:cubicBezTo>
                    <a:pt x="170" y="59"/>
                    <a:pt x="170" y="59"/>
                    <a:pt x="170" y="59"/>
                  </a:cubicBezTo>
                  <a:cubicBezTo>
                    <a:pt x="182" y="61"/>
                    <a:pt x="193" y="66"/>
                    <a:pt x="203" y="72"/>
                  </a:cubicBezTo>
                  <a:cubicBezTo>
                    <a:pt x="204" y="73"/>
                    <a:pt x="204" y="73"/>
                    <a:pt x="204" y="73"/>
                  </a:cubicBezTo>
                  <a:cubicBezTo>
                    <a:pt x="203" y="74"/>
                    <a:pt x="203" y="74"/>
                    <a:pt x="203" y="74"/>
                  </a:cubicBezTo>
                  <a:cubicBezTo>
                    <a:pt x="195" y="90"/>
                    <a:pt x="185" y="104"/>
                    <a:pt x="174" y="116"/>
                  </a:cubicBezTo>
                  <a:cubicBezTo>
                    <a:pt x="173" y="117"/>
                    <a:pt x="173" y="117"/>
                    <a:pt x="173" y="117"/>
                  </a:cubicBezTo>
                  <a:cubicBezTo>
                    <a:pt x="172" y="117"/>
                    <a:pt x="172" y="117"/>
                    <a:pt x="172" y="117"/>
                  </a:cubicBezTo>
                  <a:cubicBezTo>
                    <a:pt x="169" y="114"/>
                    <a:pt x="165" y="112"/>
                    <a:pt x="160" y="111"/>
                  </a:cubicBezTo>
                  <a:cubicBezTo>
                    <a:pt x="159" y="111"/>
                    <a:pt x="159" y="111"/>
                    <a:pt x="159" y="111"/>
                  </a:cubicBezTo>
                  <a:lnTo>
                    <a:pt x="159" y="110"/>
                  </a:lnTo>
                  <a:close/>
                  <a:moveTo>
                    <a:pt x="99" y="72"/>
                  </a:moveTo>
                  <a:cubicBezTo>
                    <a:pt x="109" y="65"/>
                    <a:pt x="120" y="61"/>
                    <a:pt x="132" y="58"/>
                  </a:cubicBezTo>
                  <a:cubicBezTo>
                    <a:pt x="133" y="58"/>
                    <a:pt x="133" y="58"/>
                    <a:pt x="133" y="58"/>
                  </a:cubicBezTo>
                  <a:cubicBezTo>
                    <a:pt x="134" y="59"/>
                    <a:pt x="134" y="59"/>
                    <a:pt x="134" y="59"/>
                  </a:cubicBezTo>
                  <a:cubicBezTo>
                    <a:pt x="139" y="76"/>
                    <a:pt x="142" y="93"/>
                    <a:pt x="143" y="110"/>
                  </a:cubicBezTo>
                  <a:cubicBezTo>
                    <a:pt x="143" y="111"/>
                    <a:pt x="143" y="111"/>
                    <a:pt x="143" y="111"/>
                  </a:cubicBezTo>
                  <a:cubicBezTo>
                    <a:pt x="142" y="111"/>
                    <a:pt x="142" y="111"/>
                    <a:pt x="142" y="111"/>
                  </a:cubicBezTo>
                  <a:cubicBezTo>
                    <a:pt x="138" y="112"/>
                    <a:pt x="134" y="114"/>
                    <a:pt x="130" y="116"/>
                  </a:cubicBezTo>
                  <a:cubicBezTo>
                    <a:pt x="129" y="117"/>
                    <a:pt x="129" y="117"/>
                    <a:pt x="129" y="117"/>
                  </a:cubicBezTo>
                  <a:cubicBezTo>
                    <a:pt x="128" y="116"/>
                    <a:pt x="128" y="116"/>
                    <a:pt x="128" y="116"/>
                  </a:cubicBezTo>
                  <a:cubicBezTo>
                    <a:pt x="117" y="103"/>
                    <a:pt x="107" y="89"/>
                    <a:pt x="99" y="74"/>
                  </a:cubicBezTo>
                  <a:cubicBezTo>
                    <a:pt x="98" y="73"/>
                    <a:pt x="98" y="73"/>
                    <a:pt x="98" y="73"/>
                  </a:cubicBezTo>
                  <a:lnTo>
                    <a:pt x="99" y="72"/>
                  </a:lnTo>
                  <a:close/>
                  <a:moveTo>
                    <a:pt x="59" y="132"/>
                  </a:moveTo>
                  <a:cubicBezTo>
                    <a:pt x="61" y="120"/>
                    <a:pt x="66" y="109"/>
                    <a:pt x="72" y="99"/>
                  </a:cubicBezTo>
                  <a:cubicBezTo>
                    <a:pt x="73" y="98"/>
                    <a:pt x="73" y="98"/>
                    <a:pt x="73" y="98"/>
                  </a:cubicBezTo>
                  <a:cubicBezTo>
                    <a:pt x="74" y="98"/>
                    <a:pt x="74" y="98"/>
                    <a:pt x="74" y="98"/>
                  </a:cubicBezTo>
                  <a:cubicBezTo>
                    <a:pt x="90" y="107"/>
                    <a:pt x="104" y="116"/>
                    <a:pt x="116" y="128"/>
                  </a:cubicBezTo>
                  <a:cubicBezTo>
                    <a:pt x="117" y="128"/>
                    <a:pt x="117" y="128"/>
                    <a:pt x="117" y="128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4" y="133"/>
                    <a:pt x="113" y="137"/>
                    <a:pt x="112" y="141"/>
                  </a:cubicBezTo>
                  <a:cubicBezTo>
                    <a:pt x="111" y="143"/>
                    <a:pt x="111" y="143"/>
                    <a:pt x="111" y="143"/>
                  </a:cubicBezTo>
                  <a:cubicBezTo>
                    <a:pt x="110" y="142"/>
                    <a:pt x="110" y="142"/>
                    <a:pt x="110" y="142"/>
                  </a:cubicBezTo>
                  <a:cubicBezTo>
                    <a:pt x="93" y="141"/>
                    <a:pt x="76" y="138"/>
                    <a:pt x="60" y="133"/>
                  </a:cubicBezTo>
                  <a:cubicBezTo>
                    <a:pt x="58" y="133"/>
                    <a:pt x="58" y="133"/>
                    <a:pt x="58" y="133"/>
                  </a:cubicBezTo>
                  <a:lnTo>
                    <a:pt x="59" y="132"/>
                  </a:lnTo>
                  <a:close/>
                  <a:moveTo>
                    <a:pt x="74" y="203"/>
                  </a:moveTo>
                  <a:cubicBezTo>
                    <a:pt x="73" y="203"/>
                    <a:pt x="73" y="203"/>
                    <a:pt x="73" y="203"/>
                  </a:cubicBezTo>
                  <a:cubicBezTo>
                    <a:pt x="72" y="202"/>
                    <a:pt x="72" y="202"/>
                    <a:pt x="72" y="202"/>
                  </a:cubicBezTo>
                  <a:cubicBezTo>
                    <a:pt x="66" y="192"/>
                    <a:pt x="61" y="181"/>
                    <a:pt x="59" y="170"/>
                  </a:cubicBezTo>
                  <a:cubicBezTo>
                    <a:pt x="58" y="168"/>
                    <a:pt x="58" y="168"/>
                    <a:pt x="58" y="168"/>
                  </a:cubicBezTo>
                  <a:cubicBezTo>
                    <a:pt x="60" y="168"/>
                    <a:pt x="60" y="168"/>
                    <a:pt x="60" y="168"/>
                  </a:cubicBezTo>
                  <a:cubicBezTo>
                    <a:pt x="76" y="163"/>
                    <a:pt x="93" y="160"/>
                    <a:pt x="110" y="159"/>
                  </a:cubicBezTo>
                  <a:cubicBezTo>
                    <a:pt x="111" y="159"/>
                    <a:pt x="111" y="159"/>
                    <a:pt x="111" y="159"/>
                  </a:cubicBezTo>
                  <a:cubicBezTo>
                    <a:pt x="111" y="160"/>
                    <a:pt x="111" y="160"/>
                    <a:pt x="111" y="160"/>
                  </a:cubicBezTo>
                  <a:cubicBezTo>
                    <a:pt x="112" y="164"/>
                    <a:pt x="114" y="168"/>
                    <a:pt x="116" y="172"/>
                  </a:cubicBezTo>
                  <a:cubicBezTo>
                    <a:pt x="117" y="173"/>
                    <a:pt x="117" y="173"/>
                    <a:pt x="117" y="173"/>
                  </a:cubicBezTo>
                  <a:cubicBezTo>
                    <a:pt x="116" y="174"/>
                    <a:pt x="116" y="174"/>
                    <a:pt x="116" y="174"/>
                  </a:cubicBezTo>
                  <a:cubicBezTo>
                    <a:pt x="103" y="185"/>
                    <a:pt x="89" y="194"/>
                    <a:pt x="74" y="203"/>
                  </a:cubicBezTo>
                  <a:close/>
                  <a:moveTo>
                    <a:pt x="143" y="191"/>
                  </a:moveTo>
                  <a:cubicBezTo>
                    <a:pt x="141" y="208"/>
                    <a:pt x="138" y="225"/>
                    <a:pt x="133" y="242"/>
                  </a:cubicBezTo>
                  <a:cubicBezTo>
                    <a:pt x="133" y="243"/>
                    <a:pt x="133" y="243"/>
                    <a:pt x="133" y="243"/>
                  </a:cubicBezTo>
                  <a:cubicBezTo>
                    <a:pt x="132" y="243"/>
                    <a:pt x="132" y="243"/>
                    <a:pt x="132" y="243"/>
                  </a:cubicBezTo>
                  <a:cubicBezTo>
                    <a:pt x="120" y="241"/>
                    <a:pt x="109" y="236"/>
                    <a:pt x="99" y="229"/>
                  </a:cubicBezTo>
                  <a:cubicBezTo>
                    <a:pt x="98" y="229"/>
                    <a:pt x="98" y="229"/>
                    <a:pt x="98" y="229"/>
                  </a:cubicBezTo>
                  <a:cubicBezTo>
                    <a:pt x="98" y="228"/>
                    <a:pt x="98" y="228"/>
                    <a:pt x="98" y="228"/>
                  </a:cubicBezTo>
                  <a:cubicBezTo>
                    <a:pt x="107" y="212"/>
                    <a:pt x="117" y="198"/>
                    <a:pt x="128" y="185"/>
                  </a:cubicBezTo>
                  <a:cubicBezTo>
                    <a:pt x="128" y="184"/>
                    <a:pt x="128" y="184"/>
                    <a:pt x="128" y="184"/>
                  </a:cubicBezTo>
                  <a:cubicBezTo>
                    <a:pt x="129" y="185"/>
                    <a:pt x="129" y="185"/>
                    <a:pt x="129" y="185"/>
                  </a:cubicBezTo>
                  <a:cubicBezTo>
                    <a:pt x="133" y="187"/>
                    <a:pt x="137" y="189"/>
                    <a:pt x="142" y="190"/>
                  </a:cubicBezTo>
                  <a:cubicBezTo>
                    <a:pt x="143" y="190"/>
                    <a:pt x="143" y="190"/>
                    <a:pt x="143" y="190"/>
                  </a:cubicBezTo>
                  <a:lnTo>
                    <a:pt x="143" y="191"/>
                  </a:lnTo>
                  <a:close/>
                  <a:moveTo>
                    <a:pt x="151" y="180"/>
                  </a:moveTo>
                  <a:cubicBezTo>
                    <a:pt x="143" y="180"/>
                    <a:pt x="136" y="177"/>
                    <a:pt x="130" y="171"/>
                  </a:cubicBezTo>
                  <a:cubicBezTo>
                    <a:pt x="125" y="166"/>
                    <a:pt x="122" y="159"/>
                    <a:pt x="122" y="151"/>
                  </a:cubicBezTo>
                  <a:cubicBezTo>
                    <a:pt x="122" y="143"/>
                    <a:pt x="125" y="136"/>
                    <a:pt x="130" y="130"/>
                  </a:cubicBezTo>
                  <a:cubicBezTo>
                    <a:pt x="136" y="125"/>
                    <a:pt x="143" y="122"/>
                    <a:pt x="151" y="122"/>
                  </a:cubicBezTo>
                  <a:cubicBezTo>
                    <a:pt x="159" y="122"/>
                    <a:pt x="166" y="125"/>
                    <a:pt x="172" y="130"/>
                  </a:cubicBezTo>
                  <a:cubicBezTo>
                    <a:pt x="183" y="142"/>
                    <a:pt x="183" y="160"/>
                    <a:pt x="172" y="171"/>
                  </a:cubicBezTo>
                  <a:cubicBezTo>
                    <a:pt x="166" y="177"/>
                    <a:pt x="159" y="180"/>
                    <a:pt x="151" y="180"/>
                  </a:cubicBezTo>
                  <a:close/>
                  <a:moveTo>
                    <a:pt x="203" y="229"/>
                  </a:moveTo>
                  <a:cubicBezTo>
                    <a:pt x="192" y="236"/>
                    <a:pt x="181" y="241"/>
                    <a:pt x="170" y="243"/>
                  </a:cubicBezTo>
                  <a:cubicBezTo>
                    <a:pt x="168" y="243"/>
                    <a:pt x="168" y="243"/>
                    <a:pt x="168" y="243"/>
                  </a:cubicBezTo>
                  <a:cubicBezTo>
                    <a:pt x="168" y="242"/>
                    <a:pt x="168" y="242"/>
                    <a:pt x="168" y="242"/>
                  </a:cubicBezTo>
                  <a:cubicBezTo>
                    <a:pt x="163" y="225"/>
                    <a:pt x="160" y="208"/>
                    <a:pt x="159" y="192"/>
                  </a:cubicBezTo>
                  <a:cubicBezTo>
                    <a:pt x="159" y="190"/>
                    <a:pt x="159" y="190"/>
                    <a:pt x="159" y="190"/>
                  </a:cubicBezTo>
                  <a:cubicBezTo>
                    <a:pt x="160" y="190"/>
                    <a:pt x="160" y="190"/>
                    <a:pt x="160" y="190"/>
                  </a:cubicBezTo>
                  <a:cubicBezTo>
                    <a:pt x="164" y="189"/>
                    <a:pt x="168" y="188"/>
                    <a:pt x="172" y="185"/>
                  </a:cubicBezTo>
                  <a:cubicBezTo>
                    <a:pt x="173" y="185"/>
                    <a:pt x="173" y="185"/>
                    <a:pt x="173" y="185"/>
                  </a:cubicBezTo>
                  <a:cubicBezTo>
                    <a:pt x="174" y="185"/>
                    <a:pt x="174" y="185"/>
                    <a:pt x="174" y="185"/>
                  </a:cubicBezTo>
                  <a:cubicBezTo>
                    <a:pt x="185" y="199"/>
                    <a:pt x="195" y="213"/>
                    <a:pt x="203" y="228"/>
                  </a:cubicBezTo>
                  <a:cubicBezTo>
                    <a:pt x="204" y="229"/>
                    <a:pt x="204" y="229"/>
                    <a:pt x="204" y="229"/>
                  </a:cubicBezTo>
                  <a:lnTo>
                    <a:pt x="203" y="229"/>
                  </a:lnTo>
                  <a:close/>
                  <a:moveTo>
                    <a:pt x="243" y="170"/>
                  </a:moveTo>
                  <a:cubicBezTo>
                    <a:pt x="241" y="182"/>
                    <a:pt x="236" y="193"/>
                    <a:pt x="229" y="203"/>
                  </a:cubicBezTo>
                  <a:cubicBezTo>
                    <a:pt x="229" y="204"/>
                    <a:pt x="229" y="204"/>
                    <a:pt x="229" y="204"/>
                  </a:cubicBezTo>
                  <a:cubicBezTo>
                    <a:pt x="228" y="203"/>
                    <a:pt x="228" y="203"/>
                    <a:pt x="228" y="203"/>
                  </a:cubicBezTo>
                  <a:cubicBezTo>
                    <a:pt x="212" y="195"/>
                    <a:pt x="198" y="185"/>
                    <a:pt x="185" y="174"/>
                  </a:cubicBezTo>
                  <a:cubicBezTo>
                    <a:pt x="185" y="173"/>
                    <a:pt x="185" y="173"/>
                    <a:pt x="185" y="173"/>
                  </a:cubicBezTo>
                  <a:cubicBezTo>
                    <a:pt x="185" y="172"/>
                    <a:pt x="185" y="172"/>
                    <a:pt x="185" y="172"/>
                  </a:cubicBezTo>
                  <a:cubicBezTo>
                    <a:pt x="188" y="169"/>
                    <a:pt x="189" y="164"/>
                    <a:pt x="190" y="160"/>
                  </a:cubicBezTo>
                  <a:cubicBezTo>
                    <a:pt x="191" y="159"/>
                    <a:pt x="191" y="159"/>
                    <a:pt x="191" y="159"/>
                  </a:cubicBezTo>
                  <a:cubicBezTo>
                    <a:pt x="192" y="159"/>
                    <a:pt x="192" y="159"/>
                    <a:pt x="192" y="159"/>
                  </a:cubicBezTo>
                  <a:cubicBezTo>
                    <a:pt x="208" y="161"/>
                    <a:pt x="225" y="164"/>
                    <a:pt x="242" y="168"/>
                  </a:cubicBezTo>
                  <a:cubicBezTo>
                    <a:pt x="243" y="169"/>
                    <a:pt x="243" y="169"/>
                    <a:pt x="243" y="169"/>
                  </a:cubicBezTo>
                  <a:lnTo>
                    <a:pt x="243" y="170"/>
                  </a:lnTo>
                  <a:close/>
                  <a:moveTo>
                    <a:pt x="242" y="134"/>
                  </a:moveTo>
                  <a:cubicBezTo>
                    <a:pt x="225" y="139"/>
                    <a:pt x="208" y="142"/>
                    <a:pt x="192" y="143"/>
                  </a:cubicBezTo>
                  <a:cubicBezTo>
                    <a:pt x="191" y="143"/>
                    <a:pt x="191" y="143"/>
                    <a:pt x="191" y="143"/>
                  </a:cubicBezTo>
                  <a:cubicBezTo>
                    <a:pt x="190" y="142"/>
                    <a:pt x="190" y="142"/>
                    <a:pt x="190" y="142"/>
                  </a:cubicBezTo>
                  <a:cubicBezTo>
                    <a:pt x="189" y="137"/>
                    <a:pt x="188" y="133"/>
                    <a:pt x="185" y="130"/>
                  </a:cubicBezTo>
                  <a:cubicBezTo>
                    <a:pt x="185" y="129"/>
                    <a:pt x="185" y="129"/>
                    <a:pt x="185" y="129"/>
                  </a:cubicBezTo>
                  <a:cubicBezTo>
                    <a:pt x="186" y="128"/>
                    <a:pt x="186" y="128"/>
                    <a:pt x="186" y="128"/>
                  </a:cubicBezTo>
                  <a:cubicBezTo>
                    <a:pt x="199" y="117"/>
                    <a:pt x="213" y="107"/>
                    <a:pt x="228" y="99"/>
                  </a:cubicBezTo>
                  <a:cubicBezTo>
                    <a:pt x="229" y="98"/>
                    <a:pt x="229" y="98"/>
                    <a:pt x="229" y="98"/>
                  </a:cubicBezTo>
                  <a:cubicBezTo>
                    <a:pt x="230" y="99"/>
                    <a:pt x="230" y="99"/>
                    <a:pt x="230" y="99"/>
                  </a:cubicBezTo>
                  <a:cubicBezTo>
                    <a:pt x="236" y="109"/>
                    <a:pt x="241" y="120"/>
                    <a:pt x="243" y="132"/>
                  </a:cubicBezTo>
                  <a:cubicBezTo>
                    <a:pt x="243" y="133"/>
                    <a:pt x="243" y="133"/>
                    <a:pt x="243" y="133"/>
                  </a:cubicBezTo>
                  <a:lnTo>
                    <a:pt x="242" y="134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47" name="Freeform 46"/>
          <p:cNvSpPr/>
          <p:nvPr/>
        </p:nvSpPr>
        <p:spPr>
          <a:xfrm>
            <a:off x="6504390" y="10236583"/>
            <a:ext cx="451012" cy="410868"/>
          </a:xfrm>
          <a:custGeom>
            <a:avLst/>
            <a:gdLst/>
            <a:ahLst/>
            <a:cxnLst/>
            <a:rect l="l" t="t" r="r" b="b"/>
            <a:pathLst>
              <a:path w="170557" h="155376">
                <a:moveTo>
                  <a:pt x="61615" y="0"/>
                </a:moveTo>
                <a:lnTo>
                  <a:pt x="72331" y="10715"/>
                </a:lnTo>
                <a:lnTo>
                  <a:pt x="27236" y="55364"/>
                </a:lnTo>
                <a:lnTo>
                  <a:pt x="120551" y="55364"/>
                </a:lnTo>
                <a:cubicBezTo>
                  <a:pt x="134243" y="55364"/>
                  <a:pt x="146001" y="60275"/>
                  <a:pt x="155823" y="70098"/>
                </a:cubicBezTo>
                <a:cubicBezTo>
                  <a:pt x="165646" y="79921"/>
                  <a:pt x="170557" y="91678"/>
                  <a:pt x="170557" y="105370"/>
                </a:cubicBezTo>
                <a:lnTo>
                  <a:pt x="170557" y="155376"/>
                </a:lnTo>
                <a:lnTo>
                  <a:pt x="156270" y="155376"/>
                </a:lnTo>
                <a:lnTo>
                  <a:pt x="156270" y="105370"/>
                </a:lnTo>
                <a:cubicBezTo>
                  <a:pt x="156270" y="95547"/>
                  <a:pt x="152772" y="87139"/>
                  <a:pt x="145777" y="80144"/>
                </a:cubicBezTo>
                <a:cubicBezTo>
                  <a:pt x="138782" y="73149"/>
                  <a:pt x="130374" y="69651"/>
                  <a:pt x="120551" y="69651"/>
                </a:cubicBezTo>
                <a:lnTo>
                  <a:pt x="27236" y="69651"/>
                </a:lnTo>
                <a:lnTo>
                  <a:pt x="72331" y="114300"/>
                </a:lnTo>
                <a:lnTo>
                  <a:pt x="61615" y="125015"/>
                </a:lnTo>
                <a:lnTo>
                  <a:pt x="4465" y="67865"/>
                </a:lnTo>
                <a:lnTo>
                  <a:pt x="0" y="62508"/>
                </a:lnTo>
                <a:lnTo>
                  <a:pt x="4465" y="5715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endParaRPr lang="en-US" dirty="0"/>
          </a:p>
        </p:txBody>
      </p:sp>
      <p:sp>
        <p:nvSpPr>
          <p:cNvPr id="48" name="Freeform 47"/>
          <p:cNvSpPr/>
          <p:nvPr/>
        </p:nvSpPr>
        <p:spPr>
          <a:xfrm>
            <a:off x="9169914" y="5706825"/>
            <a:ext cx="491156" cy="491156"/>
          </a:xfrm>
          <a:custGeom>
            <a:avLst/>
            <a:gdLst/>
            <a:ahLst/>
            <a:cxnLst/>
            <a:rect l="l" t="t" r="r" b="b"/>
            <a:pathLst>
              <a:path w="185738" h="185738">
                <a:moveTo>
                  <a:pt x="85725" y="150019"/>
                </a:moveTo>
                <a:lnTo>
                  <a:pt x="100013" y="150019"/>
                </a:lnTo>
                <a:lnTo>
                  <a:pt x="100013" y="185738"/>
                </a:lnTo>
                <a:lnTo>
                  <a:pt x="85725" y="185738"/>
                </a:lnTo>
                <a:close/>
                <a:moveTo>
                  <a:pt x="138411" y="128142"/>
                </a:moveTo>
                <a:lnTo>
                  <a:pt x="163414" y="153591"/>
                </a:lnTo>
                <a:lnTo>
                  <a:pt x="153591" y="163414"/>
                </a:lnTo>
                <a:lnTo>
                  <a:pt x="128142" y="138411"/>
                </a:lnTo>
                <a:close/>
                <a:moveTo>
                  <a:pt x="47328" y="128142"/>
                </a:moveTo>
                <a:lnTo>
                  <a:pt x="57597" y="138411"/>
                </a:lnTo>
                <a:lnTo>
                  <a:pt x="32147" y="163414"/>
                </a:lnTo>
                <a:lnTo>
                  <a:pt x="22325" y="153591"/>
                </a:lnTo>
                <a:close/>
                <a:moveTo>
                  <a:pt x="150019" y="85725"/>
                </a:moveTo>
                <a:lnTo>
                  <a:pt x="185738" y="85725"/>
                </a:lnTo>
                <a:lnTo>
                  <a:pt x="185738" y="100013"/>
                </a:lnTo>
                <a:lnTo>
                  <a:pt x="150019" y="100013"/>
                </a:lnTo>
                <a:close/>
                <a:moveTo>
                  <a:pt x="0" y="85725"/>
                </a:moveTo>
                <a:lnTo>
                  <a:pt x="35719" y="85725"/>
                </a:lnTo>
                <a:lnTo>
                  <a:pt x="35719" y="100013"/>
                </a:lnTo>
                <a:lnTo>
                  <a:pt x="0" y="100013"/>
                </a:lnTo>
                <a:close/>
                <a:moveTo>
                  <a:pt x="92869" y="57150"/>
                </a:moveTo>
                <a:cubicBezTo>
                  <a:pt x="83047" y="57150"/>
                  <a:pt x="74638" y="60648"/>
                  <a:pt x="67643" y="67643"/>
                </a:cubicBezTo>
                <a:cubicBezTo>
                  <a:pt x="60648" y="74638"/>
                  <a:pt x="57150" y="83047"/>
                  <a:pt x="57150" y="92869"/>
                </a:cubicBezTo>
                <a:cubicBezTo>
                  <a:pt x="57150" y="102692"/>
                  <a:pt x="60648" y="111101"/>
                  <a:pt x="67643" y="118096"/>
                </a:cubicBezTo>
                <a:cubicBezTo>
                  <a:pt x="74638" y="125091"/>
                  <a:pt x="83047" y="128588"/>
                  <a:pt x="92869" y="128588"/>
                </a:cubicBezTo>
                <a:cubicBezTo>
                  <a:pt x="102692" y="128588"/>
                  <a:pt x="111101" y="125091"/>
                  <a:pt x="118096" y="118096"/>
                </a:cubicBezTo>
                <a:cubicBezTo>
                  <a:pt x="125091" y="111101"/>
                  <a:pt x="128588" y="102692"/>
                  <a:pt x="128588" y="92869"/>
                </a:cubicBezTo>
                <a:cubicBezTo>
                  <a:pt x="128588" y="83047"/>
                  <a:pt x="125091" y="74638"/>
                  <a:pt x="118096" y="67643"/>
                </a:cubicBezTo>
                <a:cubicBezTo>
                  <a:pt x="111101" y="60648"/>
                  <a:pt x="102692" y="57150"/>
                  <a:pt x="92869" y="57150"/>
                </a:cubicBezTo>
                <a:close/>
                <a:moveTo>
                  <a:pt x="92869" y="42863"/>
                </a:moveTo>
                <a:cubicBezTo>
                  <a:pt x="106561" y="42863"/>
                  <a:pt x="118319" y="47774"/>
                  <a:pt x="128142" y="57597"/>
                </a:cubicBezTo>
                <a:cubicBezTo>
                  <a:pt x="137964" y="67420"/>
                  <a:pt x="142875" y="79177"/>
                  <a:pt x="142875" y="92869"/>
                </a:cubicBezTo>
                <a:cubicBezTo>
                  <a:pt x="142875" y="106561"/>
                  <a:pt x="137964" y="118319"/>
                  <a:pt x="128142" y="128142"/>
                </a:cubicBezTo>
                <a:cubicBezTo>
                  <a:pt x="118319" y="137964"/>
                  <a:pt x="106561" y="142875"/>
                  <a:pt x="92869" y="142875"/>
                </a:cubicBezTo>
                <a:cubicBezTo>
                  <a:pt x="79177" y="142875"/>
                  <a:pt x="67420" y="137964"/>
                  <a:pt x="57597" y="128142"/>
                </a:cubicBezTo>
                <a:cubicBezTo>
                  <a:pt x="47774" y="118319"/>
                  <a:pt x="42863" y="106561"/>
                  <a:pt x="42863" y="92869"/>
                </a:cubicBezTo>
                <a:cubicBezTo>
                  <a:pt x="42863" y="79177"/>
                  <a:pt x="47774" y="67420"/>
                  <a:pt x="57597" y="57597"/>
                </a:cubicBezTo>
                <a:cubicBezTo>
                  <a:pt x="67420" y="47774"/>
                  <a:pt x="79177" y="42863"/>
                  <a:pt x="92869" y="42863"/>
                </a:cubicBezTo>
                <a:close/>
                <a:moveTo>
                  <a:pt x="153591" y="22325"/>
                </a:moveTo>
                <a:lnTo>
                  <a:pt x="163414" y="32147"/>
                </a:lnTo>
                <a:lnTo>
                  <a:pt x="138411" y="57597"/>
                </a:lnTo>
                <a:lnTo>
                  <a:pt x="128142" y="47328"/>
                </a:lnTo>
                <a:close/>
                <a:moveTo>
                  <a:pt x="32147" y="22325"/>
                </a:moveTo>
                <a:lnTo>
                  <a:pt x="57597" y="47328"/>
                </a:lnTo>
                <a:lnTo>
                  <a:pt x="47328" y="57597"/>
                </a:lnTo>
                <a:lnTo>
                  <a:pt x="22325" y="32147"/>
                </a:lnTo>
                <a:close/>
                <a:moveTo>
                  <a:pt x="85725" y="0"/>
                </a:moveTo>
                <a:lnTo>
                  <a:pt x="100013" y="0"/>
                </a:lnTo>
                <a:lnTo>
                  <a:pt x="100013" y="35719"/>
                </a:lnTo>
                <a:lnTo>
                  <a:pt x="85725" y="3571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endParaRPr lang="en-US" dirty="0"/>
          </a:p>
        </p:txBody>
      </p:sp>
      <p:sp>
        <p:nvSpPr>
          <p:cNvPr id="49" name="Freeform 48"/>
          <p:cNvSpPr/>
          <p:nvPr/>
        </p:nvSpPr>
        <p:spPr>
          <a:xfrm>
            <a:off x="6525059" y="4136283"/>
            <a:ext cx="491156" cy="453374"/>
          </a:xfrm>
          <a:custGeom>
            <a:avLst/>
            <a:gdLst/>
            <a:ahLst/>
            <a:cxnLst/>
            <a:rect l="l" t="t" r="r" b="b"/>
            <a:pathLst>
              <a:path w="185738" h="171450">
                <a:moveTo>
                  <a:pt x="78582" y="150019"/>
                </a:moveTo>
                <a:cubicBezTo>
                  <a:pt x="74117" y="150019"/>
                  <a:pt x="70396" y="152400"/>
                  <a:pt x="67420" y="157163"/>
                </a:cubicBezTo>
                <a:lnTo>
                  <a:pt x="118319" y="157163"/>
                </a:lnTo>
                <a:cubicBezTo>
                  <a:pt x="115342" y="152400"/>
                  <a:pt x="111621" y="150019"/>
                  <a:pt x="107157" y="150019"/>
                </a:cubicBezTo>
                <a:close/>
                <a:moveTo>
                  <a:pt x="85725" y="42863"/>
                </a:moveTo>
                <a:lnTo>
                  <a:pt x="100013" y="42863"/>
                </a:lnTo>
                <a:lnTo>
                  <a:pt x="100013" y="78581"/>
                </a:lnTo>
                <a:lnTo>
                  <a:pt x="85725" y="78581"/>
                </a:lnTo>
                <a:close/>
                <a:moveTo>
                  <a:pt x="50900" y="21431"/>
                </a:moveTo>
                <a:cubicBezTo>
                  <a:pt x="52090" y="44946"/>
                  <a:pt x="57002" y="67866"/>
                  <a:pt x="65634" y="90190"/>
                </a:cubicBezTo>
                <a:cubicBezTo>
                  <a:pt x="70396" y="102096"/>
                  <a:pt x="75456" y="111621"/>
                  <a:pt x="80814" y="118765"/>
                </a:cubicBezTo>
                <a:cubicBezTo>
                  <a:pt x="85577" y="125314"/>
                  <a:pt x="89595" y="128588"/>
                  <a:pt x="92869" y="128588"/>
                </a:cubicBezTo>
                <a:cubicBezTo>
                  <a:pt x="95846" y="128588"/>
                  <a:pt x="99715" y="125314"/>
                  <a:pt x="104478" y="118765"/>
                </a:cubicBezTo>
                <a:cubicBezTo>
                  <a:pt x="109836" y="111919"/>
                  <a:pt x="114896" y="102394"/>
                  <a:pt x="119658" y="90190"/>
                </a:cubicBezTo>
                <a:cubicBezTo>
                  <a:pt x="128588" y="67568"/>
                  <a:pt x="133648" y="44649"/>
                  <a:pt x="134839" y="21431"/>
                </a:cubicBezTo>
                <a:close/>
                <a:moveTo>
                  <a:pt x="157163" y="14288"/>
                </a:moveTo>
                <a:cubicBezTo>
                  <a:pt x="154782" y="14288"/>
                  <a:pt x="152400" y="14883"/>
                  <a:pt x="150019" y="16074"/>
                </a:cubicBezTo>
                <a:cubicBezTo>
                  <a:pt x="149721" y="30361"/>
                  <a:pt x="147340" y="46435"/>
                  <a:pt x="142875" y="64294"/>
                </a:cubicBezTo>
                <a:cubicBezTo>
                  <a:pt x="145852" y="60424"/>
                  <a:pt x="150317" y="55811"/>
                  <a:pt x="156270" y="50453"/>
                </a:cubicBezTo>
                <a:cubicBezTo>
                  <a:pt x="161925" y="45393"/>
                  <a:pt x="165646" y="41672"/>
                  <a:pt x="167432" y="39291"/>
                </a:cubicBezTo>
                <a:cubicBezTo>
                  <a:pt x="170111" y="35719"/>
                  <a:pt x="171450" y="32147"/>
                  <a:pt x="171450" y="28575"/>
                </a:cubicBezTo>
                <a:cubicBezTo>
                  <a:pt x="171450" y="24408"/>
                  <a:pt x="169962" y="20836"/>
                  <a:pt x="166986" y="17860"/>
                </a:cubicBezTo>
                <a:cubicBezTo>
                  <a:pt x="164009" y="15478"/>
                  <a:pt x="160735" y="14288"/>
                  <a:pt x="157163" y="14288"/>
                </a:cubicBezTo>
                <a:close/>
                <a:moveTo>
                  <a:pt x="28575" y="14288"/>
                </a:moveTo>
                <a:cubicBezTo>
                  <a:pt x="25004" y="14288"/>
                  <a:pt x="21729" y="15478"/>
                  <a:pt x="18753" y="17860"/>
                </a:cubicBezTo>
                <a:cubicBezTo>
                  <a:pt x="15776" y="20836"/>
                  <a:pt x="14288" y="24408"/>
                  <a:pt x="14288" y="28575"/>
                </a:cubicBezTo>
                <a:cubicBezTo>
                  <a:pt x="14288" y="32147"/>
                  <a:pt x="15627" y="35719"/>
                  <a:pt x="18306" y="39291"/>
                </a:cubicBezTo>
                <a:cubicBezTo>
                  <a:pt x="20092" y="41672"/>
                  <a:pt x="23813" y="45393"/>
                  <a:pt x="29468" y="50453"/>
                </a:cubicBezTo>
                <a:cubicBezTo>
                  <a:pt x="35719" y="55811"/>
                  <a:pt x="40035" y="60127"/>
                  <a:pt x="42416" y="63401"/>
                </a:cubicBezTo>
                <a:cubicBezTo>
                  <a:pt x="38249" y="46137"/>
                  <a:pt x="36017" y="30361"/>
                  <a:pt x="35719" y="16074"/>
                </a:cubicBezTo>
                <a:cubicBezTo>
                  <a:pt x="33338" y="14883"/>
                  <a:pt x="30957" y="14288"/>
                  <a:pt x="28575" y="14288"/>
                </a:cubicBezTo>
                <a:close/>
                <a:moveTo>
                  <a:pt x="28575" y="0"/>
                </a:moveTo>
                <a:cubicBezTo>
                  <a:pt x="35719" y="0"/>
                  <a:pt x="41970" y="2381"/>
                  <a:pt x="47328" y="7144"/>
                </a:cubicBezTo>
                <a:lnTo>
                  <a:pt x="138411" y="7144"/>
                </a:lnTo>
                <a:cubicBezTo>
                  <a:pt x="143768" y="2381"/>
                  <a:pt x="150019" y="0"/>
                  <a:pt x="157163" y="0"/>
                </a:cubicBezTo>
                <a:cubicBezTo>
                  <a:pt x="164307" y="0"/>
                  <a:pt x="170706" y="2381"/>
                  <a:pt x="176362" y="7144"/>
                </a:cubicBezTo>
                <a:cubicBezTo>
                  <a:pt x="182613" y="12799"/>
                  <a:pt x="185738" y="19943"/>
                  <a:pt x="185738" y="28575"/>
                </a:cubicBezTo>
                <a:cubicBezTo>
                  <a:pt x="185738" y="35124"/>
                  <a:pt x="183357" y="41523"/>
                  <a:pt x="178594" y="47774"/>
                </a:cubicBezTo>
                <a:cubicBezTo>
                  <a:pt x="176511" y="50453"/>
                  <a:pt x="172046" y="54769"/>
                  <a:pt x="165200" y="60722"/>
                </a:cubicBezTo>
                <a:cubicBezTo>
                  <a:pt x="160139" y="65782"/>
                  <a:pt x="156344" y="70024"/>
                  <a:pt x="153814" y="73447"/>
                </a:cubicBezTo>
                <a:cubicBezTo>
                  <a:pt x="151284" y="76870"/>
                  <a:pt x="150019" y="80963"/>
                  <a:pt x="150019" y="85725"/>
                </a:cubicBezTo>
                <a:cubicBezTo>
                  <a:pt x="150019" y="87214"/>
                  <a:pt x="150912" y="89148"/>
                  <a:pt x="152698" y="91530"/>
                </a:cubicBezTo>
                <a:lnTo>
                  <a:pt x="155377" y="94655"/>
                </a:lnTo>
                <a:lnTo>
                  <a:pt x="144661" y="104924"/>
                </a:lnTo>
                <a:cubicBezTo>
                  <a:pt x="143173" y="103436"/>
                  <a:pt x="141685" y="101501"/>
                  <a:pt x="140196" y="99120"/>
                </a:cubicBezTo>
                <a:cubicBezTo>
                  <a:pt x="137815" y="95250"/>
                  <a:pt x="136327" y="91381"/>
                  <a:pt x="135732" y="87511"/>
                </a:cubicBezTo>
                <a:cubicBezTo>
                  <a:pt x="134541" y="91381"/>
                  <a:pt x="133648" y="93911"/>
                  <a:pt x="133053" y="95101"/>
                </a:cubicBezTo>
                <a:cubicBezTo>
                  <a:pt x="127695" y="109091"/>
                  <a:pt x="122039" y="119956"/>
                  <a:pt x="116086" y="127695"/>
                </a:cubicBezTo>
                <a:cubicBezTo>
                  <a:pt x="114003" y="130671"/>
                  <a:pt x="111621" y="133350"/>
                  <a:pt x="108943" y="135731"/>
                </a:cubicBezTo>
                <a:cubicBezTo>
                  <a:pt x="116384" y="136327"/>
                  <a:pt x="122709" y="139378"/>
                  <a:pt x="127918" y="144884"/>
                </a:cubicBezTo>
                <a:cubicBezTo>
                  <a:pt x="133127" y="150391"/>
                  <a:pt x="135732" y="156865"/>
                  <a:pt x="135732" y="164306"/>
                </a:cubicBezTo>
                <a:lnTo>
                  <a:pt x="135732" y="171450"/>
                </a:lnTo>
                <a:lnTo>
                  <a:pt x="128588" y="171450"/>
                </a:lnTo>
                <a:lnTo>
                  <a:pt x="57150" y="171450"/>
                </a:lnTo>
                <a:lnTo>
                  <a:pt x="50007" y="171450"/>
                </a:lnTo>
                <a:lnTo>
                  <a:pt x="50007" y="164306"/>
                </a:lnTo>
                <a:cubicBezTo>
                  <a:pt x="50007" y="156865"/>
                  <a:pt x="52611" y="150391"/>
                  <a:pt x="57820" y="144884"/>
                </a:cubicBezTo>
                <a:cubicBezTo>
                  <a:pt x="63029" y="139378"/>
                  <a:pt x="69354" y="136327"/>
                  <a:pt x="76796" y="135731"/>
                </a:cubicBezTo>
                <a:cubicBezTo>
                  <a:pt x="74117" y="133648"/>
                  <a:pt x="71587" y="130969"/>
                  <a:pt x="69205" y="127695"/>
                </a:cubicBezTo>
                <a:cubicBezTo>
                  <a:pt x="63252" y="119658"/>
                  <a:pt x="57597" y="108794"/>
                  <a:pt x="52239" y="95101"/>
                </a:cubicBezTo>
                <a:cubicBezTo>
                  <a:pt x="52239" y="94804"/>
                  <a:pt x="51495" y="92571"/>
                  <a:pt x="50007" y="88404"/>
                </a:cubicBezTo>
                <a:cubicBezTo>
                  <a:pt x="49411" y="91976"/>
                  <a:pt x="47923" y="95548"/>
                  <a:pt x="45542" y="99120"/>
                </a:cubicBezTo>
                <a:lnTo>
                  <a:pt x="41077" y="104924"/>
                </a:lnTo>
                <a:lnTo>
                  <a:pt x="30361" y="94655"/>
                </a:lnTo>
                <a:cubicBezTo>
                  <a:pt x="31254" y="94060"/>
                  <a:pt x="32147" y="93018"/>
                  <a:pt x="33040" y="91530"/>
                </a:cubicBezTo>
                <a:cubicBezTo>
                  <a:pt x="34826" y="89148"/>
                  <a:pt x="35719" y="87214"/>
                  <a:pt x="35719" y="85725"/>
                </a:cubicBezTo>
                <a:cubicBezTo>
                  <a:pt x="35719" y="80963"/>
                  <a:pt x="34454" y="76870"/>
                  <a:pt x="31924" y="73447"/>
                </a:cubicBezTo>
                <a:cubicBezTo>
                  <a:pt x="29394" y="70024"/>
                  <a:pt x="25599" y="65782"/>
                  <a:pt x="20539" y="60722"/>
                </a:cubicBezTo>
                <a:cubicBezTo>
                  <a:pt x="13693" y="54769"/>
                  <a:pt x="9228" y="50453"/>
                  <a:pt x="7144" y="47774"/>
                </a:cubicBezTo>
                <a:cubicBezTo>
                  <a:pt x="2382" y="41523"/>
                  <a:pt x="0" y="35124"/>
                  <a:pt x="0" y="28575"/>
                </a:cubicBezTo>
                <a:cubicBezTo>
                  <a:pt x="0" y="19943"/>
                  <a:pt x="3126" y="12799"/>
                  <a:pt x="9377" y="7144"/>
                </a:cubicBezTo>
                <a:cubicBezTo>
                  <a:pt x="15032" y="2381"/>
                  <a:pt x="21432" y="0"/>
                  <a:pt x="28575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endParaRPr lang="en-US" dirty="0"/>
          </a:p>
        </p:txBody>
      </p:sp>
      <p:sp>
        <p:nvSpPr>
          <p:cNvPr id="50" name="Freeform 49"/>
          <p:cNvSpPr/>
          <p:nvPr/>
        </p:nvSpPr>
        <p:spPr>
          <a:xfrm>
            <a:off x="9169914" y="8691365"/>
            <a:ext cx="528935" cy="528936"/>
          </a:xfrm>
          <a:custGeom>
            <a:avLst/>
            <a:gdLst/>
            <a:ahLst/>
            <a:cxnLst/>
            <a:rect l="l" t="t" r="r" b="b"/>
            <a:pathLst>
              <a:path w="200025" h="200025">
                <a:moveTo>
                  <a:pt x="126801" y="116086"/>
                </a:moveTo>
                <a:lnTo>
                  <a:pt x="142875" y="132606"/>
                </a:lnTo>
                <a:lnTo>
                  <a:pt x="158948" y="116086"/>
                </a:lnTo>
                <a:lnTo>
                  <a:pt x="169664" y="126801"/>
                </a:lnTo>
                <a:lnTo>
                  <a:pt x="153144" y="142875"/>
                </a:lnTo>
                <a:lnTo>
                  <a:pt x="169664" y="158948"/>
                </a:lnTo>
                <a:lnTo>
                  <a:pt x="158948" y="169664"/>
                </a:lnTo>
                <a:lnTo>
                  <a:pt x="142875" y="153144"/>
                </a:lnTo>
                <a:lnTo>
                  <a:pt x="126801" y="169664"/>
                </a:lnTo>
                <a:lnTo>
                  <a:pt x="116086" y="158948"/>
                </a:lnTo>
                <a:lnTo>
                  <a:pt x="132606" y="142875"/>
                </a:lnTo>
                <a:lnTo>
                  <a:pt x="116086" y="126801"/>
                </a:lnTo>
                <a:close/>
                <a:moveTo>
                  <a:pt x="142875" y="100012"/>
                </a:moveTo>
                <a:cubicBezTo>
                  <a:pt x="130968" y="100012"/>
                  <a:pt x="120848" y="104179"/>
                  <a:pt x="112514" y="112514"/>
                </a:cubicBezTo>
                <a:cubicBezTo>
                  <a:pt x="104179" y="120848"/>
                  <a:pt x="100012" y="130968"/>
                  <a:pt x="100012" y="142875"/>
                </a:cubicBezTo>
                <a:cubicBezTo>
                  <a:pt x="100012" y="154781"/>
                  <a:pt x="104179" y="164901"/>
                  <a:pt x="112514" y="173236"/>
                </a:cubicBezTo>
                <a:cubicBezTo>
                  <a:pt x="120848" y="181570"/>
                  <a:pt x="130968" y="185737"/>
                  <a:pt x="142875" y="185737"/>
                </a:cubicBezTo>
                <a:cubicBezTo>
                  <a:pt x="154781" y="185737"/>
                  <a:pt x="164901" y="181570"/>
                  <a:pt x="173236" y="173236"/>
                </a:cubicBezTo>
                <a:cubicBezTo>
                  <a:pt x="181570" y="164901"/>
                  <a:pt x="185737" y="154781"/>
                  <a:pt x="185737" y="142875"/>
                </a:cubicBezTo>
                <a:cubicBezTo>
                  <a:pt x="185737" y="130968"/>
                  <a:pt x="181570" y="120848"/>
                  <a:pt x="173236" y="112514"/>
                </a:cubicBezTo>
                <a:cubicBezTo>
                  <a:pt x="164901" y="104179"/>
                  <a:pt x="154781" y="100012"/>
                  <a:pt x="142875" y="100012"/>
                </a:cubicBezTo>
                <a:close/>
                <a:moveTo>
                  <a:pt x="71437" y="14287"/>
                </a:moveTo>
                <a:cubicBezTo>
                  <a:pt x="61615" y="14287"/>
                  <a:pt x="53206" y="17785"/>
                  <a:pt x="46211" y="24780"/>
                </a:cubicBezTo>
                <a:cubicBezTo>
                  <a:pt x="39216" y="31775"/>
                  <a:pt x="35718" y="40183"/>
                  <a:pt x="35718" y="50006"/>
                </a:cubicBezTo>
                <a:cubicBezTo>
                  <a:pt x="35718" y="59829"/>
                  <a:pt x="39216" y="68237"/>
                  <a:pt x="46211" y="75232"/>
                </a:cubicBezTo>
                <a:cubicBezTo>
                  <a:pt x="53206" y="82227"/>
                  <a:pt x="61615" y="85725"/>
                  <a:pt x="71437" y="85725"/>
                </a:cubicBezTo>
                <a:cubicBezTo>
                  <a:pt x="81260" y="85725"/>
                  <a:pt x="89669" y="82227"/>
                  <a:pt x="96664" y="75232"/>
                </a:cubicBezTo>
                <a:cubicBezTo>
                  <a:pt x="103659" y="68237"/>
                  <a:pt x="107156" y="59829"/>
                  <a:pt x="107156" y="50006"/>
                </a:cubicBezTo>
                <a:cubicBezTo>
                  <a:pt x="107156" y="40183"/>
                  <a:pt x="103659" y="31775"/>
                  <a:pt x="96664" y="24780"/>
                </a:cubicBezTo>
                <a:cubicBezTo>
                  <a:pt x="89669" y="17785"/>
                  <a:pt x="81260" y="14287"/>
                  <a:pt x="71437" y="14287"/>
                </a:cubicBezTo>
                <a:close/>
                <a:moveTo>
                  <a:pt x="71437" y="0"/>
                </a:moveTo>
                <a:cubicBezTo>
                  <a:pt x="85129" y="0"/>
                  <a:pt x="96887" y="4911"/>
                  <a:pt x="106710" y="14734"/>
                </a:cubicBezTo>
                <a:cubicBezTo>
                  <a:pt x="116532" y="24556"/>
                  <a:pt x="121443" y="36314"/>
                  <a:pt x="121443" y="50006"/>
                </a:cubicBezTo>
                <a:cubicBezTo>
                  <a:pt x="121443" y="58340"/>
                  <a:pt x="119434" y="66228"/>
                  <a:pt x="115416" y="73670"/>
                </a:cubicBezTo>
                <a:cubicBezTo>
                  <a:pt x="111398" y="81111"/>
                  <a:pt x="105965" y="87064"/>
                  <a:pt x="99119" y="91529"/>
                </a:cubicBezTo>
                <a:cubicBezTo>
                  <a:pt x="103286" y="93315"/>
                  <a:pt x="106710" y="94952"/>
                  <a:pt x="109388" y="96440"/>
                </a:cubicBezTo>
                <a:cubicBezTo>
                  <a:pt x="119509" y="89297"/>
                  <a:pt x="130671" y="85725"/>
                  <a:pt x="142875" y="85725"/>
                </a:cubicBezTo>
                <a:cubicBezTo>
                  <a:pt x="158651" y="85725"/>
                  <a:pt x="172119" y="91306"/>
                  <a:pt x="183282" y="102468"/>
                </a:cubicBezTo>
                <a:cubicBezTo>
                  <a:pt x="194444" y="113630"/>
                  <a:pt x="200025" y="127099"/>
                  <a:pt x="200025" y="142875"/>
                </a:cubicBezTo>
                <a:cubicBezTo>
                  <a:pt x="200025" y="158651"/>
                  <a:pt x="194444" y="172119"/>
                  <a:pt x="183282" y="183282"/>
                </a:cubicBezTo>
                <a:cubicBezTo>
                  <a:pt x="172119" y="194444"/>
                  <a:pt x="158651" y="200025"/>
                  <a:pt x="142875" y="200025"/>
                </a:cubicBezTo>
                <a:cubicBezTo>
                  <a:pt x="127099" y="200025"/>
                  <a:pt x="113630" y="194444"/>
                  <a:pt x="102468" y="183282"/>
                </a:cubicBezTo>
                <a:cubicBezTo>
                  <a:pt x="91306" y="172119"/>
                  <a:pt x="85725" y="158651"/>
                  <a:pt x="85725" y="142875"/>
                </a:cubicBezTo>
                <a:cubicBezTo>
                  <a:pt x="85725" y="129480"/>
                  <a:pt x="89892" y="117574"/>
                  <a:pt x="98226" y="107156"/>
                </a:cubicBezTo>
                <a:cubicBezTo>
                  <a:pt x="89892" y="102393"/>
                  <a:pt x="80962" y="100012"/>
                  <a:pt x="71437" y="100012"/>
                </a:cubicBezTo>
                <a:cubicBezTo>
                  <a:pt x="55661" y="100012"/>
                  <a:pt x="42193" y="105593"/>
                  <a:pt x="31030" y="116755"/>
                </a:cubicBezTo>
                <a:cubicBezTo>
                  <a:pt x="19868" y="127918"/>
                  <a:pt x="14287" y="141386"/>
                  <a:pt x="14287" y="157162"/>
                </a:cubicBezTo>
                <a:lnTo>
                  <a:pt x="0" y="157162"/>
                </a:lnTo>
                <a:cubicBezTo>
                  <a:pt x="0" y="142577"/>
                  <a:pt x="4018" y="129406"/>
                  <a:pt x="12055" y="117648"/>
                </a:cubicBezTo>
                <a:cubicBezTo>
                  <a:pt x="20092" y="105891"/>
                  <a:pt x="30658" y="97185"/>
                  <a:pt x="43755" y="91529"/>
                </a:cubicBezTo>
                <a:cubicBezTo>
                  <a:pt x="36909" y="87064"/>
                  <a:pt x="31477" y="81111"/>
                  <a:pt x="27459" y="73670"/>
                </a:cubicBezTo>
                <a:cubicBezTo>
                  <a:pt x="23440" y="66228"/>
                  <a:pt x="21431" y="58340"/>
                  <a:pt x="21431" y="50006"/>
                </a:cubicBezTo>
                <a:cubicBezTo>
                  <a:pt x="21431" y="36314"/>
                  <a:pt x="26342" y="24556"/>
                  <a:pt x="36165" y="14734"/>
                </a:cubicBezTo>
                <a:cubicBezTo>
                  <a:pt x="45988" y="4911"/>
                  <a:pt x="57745" y="0"/>
                  <a:pt x="7143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endParaRPr lang="en-US" dirty="0"/>
          </a:p>
        </p:txBody>
      </p:sp>
      <p:sp>
        <p:nvSpPr>
          <p:cNvPr id="84" name="Freeform 83"/>
          <p:cNvSpPr/>
          <p:nvPr/>
        </p:nvSpPr>
        <p:spPr>
          <a:xfrm>
            <a:off x="3900445" y="8786653"/>
            <a:ext cx="439205" cy="429760"/>
          </a:xfrm>
          <a:custGeom>
            <a:avLst/>
            <a:gdLst/>
            <a:ahLst/>
            <a:cxnLst/>
            <a:rect l="l" t="t" r="r" b="b"/>
            <a:pathLst>
              <a:path w="166092" h="162520">
                <a:moveTo>
                  <a:pt x="116086" y="50899"/>
                </a:moveTo>
                <a:lnTo>
                  <a:pt x="135731" y="70991"/>
                </a:lnTo>
                <a:lnTo>
                  <a:pt x="155377" y="50899"/>
                </a:lnTo>
                <a:lnTo>
                  <a:pt x="166092" y="61615"/>
                </a:lnTo>
                <a:lnTo>
                  <a:pt x="146001" y="81260"/>
                </a:lnTo>
                <a:lnTo>
                  <a:pt x="166092" y="100906"/>
                </a:lnTo>
                <a:lnTo>
                  <a:pt x="155377" y="111621"/>
                </a:lnTo>
                <a:lnTo>
                  <a:pt x="135731" y="91529"/>
                </a:lnTo>
                <a:lnTo>
                  <a:pt x="116086" y="111621"/>
                </a:lnTo>
                <a:lnTo>
                  <a:pt x="105371" y="100906"/>
                </a:lnTo>
                <a:lnTo>
                  <a:pt x="125462" y="81260"/>
                </a:lnTo>
                <a:lnTo>
                  <a:pt x="105371" y="61615"/>
                </a:lnTo>
                <a:close/>
                <a:moveTo>
                  <a:pt x="64294" y="34379"/>
                </a:moveTo>
                <a:lnTo>
                  <a:pt x="41077" y="58043"/>
                </a:lnTo>
                <a:lnTo>
                  <a:pt x="38398" y="59829"/>
                </a:lnTo>
                <a:lnTo>
                  <a:pt x="35719" y="59829"/>
                </a:lnTo>
                <a:lnTo>
                  <a:pt x="14288" y="59829"/>
                </a:lnTo>
                <a:lnTo>
                  <a:pt x="14288" y="102691"/>
                </a:lnTo>
                <a:lnTo>
                  <a:pt x="35719" y="102691"/>
                </a:lnTo>
                <a:lnTo>
                  <a:pt x="38398" y="102691"/>
                </a:lnTo>
                <a:lnTo>
                  <a:pt x="41077" y="104477"/>
                </a:lnTo>
                <a:lnTo>
                  <a:pt x="64294" y="128141"/>
                </a:lnTo>
                <a:close/>
                <a:moveTo>
                  <a:pt x="78581" y="0"/>
                </a:moveTo>
                <a:lnTo>
                  <a:pt x="78581" y="16966"/>
                </a:lnTo>
                <a:lnTo>
                  <a:pt x="78581" y="145554"/>
                </a:lnTo>
                <a:lnTo>
                  <a:pt x="78581" y="162520"/>
                </a:lnTo>
                <a:lnTo>
                  <a:pt x="66080" y="150912"/>
                </a:lnTo>
                <a:lnTo>
                  <a:pt x="32594" y="116979"/>
                </a:lnTo>
                <a:lnTo>
                  <a:pt x="7144" y="116979"/>
                </a:lnTo>
                <a:lnTo>
                  <a:pt x="0" y="116979"/>
                </a:lnTo>
                <a:lnTo>
                  <a:pt x="0" y="109835"/>
                </a:lnTo>
                <a:lnTo>
                  <a:pt x="0" y="52685"/>
                </a:lnTo>
                <a:lnTo>
                  <a:pt x="0" y="45541"/>
                </a:lnTo>
                <a:lnTo>
                  <a:pt x="7144" y="45541"/>
                </a:lnTo>
                <a:lnTo>
                  <a:pt x="32594" y="45541"/>
                </a:lnTo>
                <a:lnTo>
                  <a:pt x="66080" y="1160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endParaRPr lang="en-US" dirty="0"/>
          </a:p>
        </p:txBody>
      </p:sp>
      <p:sp>
        <p:nvSpPr>
          <p:cNvPr id="85" name="Freeform 84"/>
          <p:cNvSpPr/>
          <p:nvPr/>
        </p:nvSpPr>
        <p:spPr>
          <a:xfrm>
            <a:off x="3813350" y="5640364"/>
            <a:ext cx="491156" cy="491156"/>
          </a:xfrm>
          <a:custGeom>
            <a:avLst/>
            <a:gdLst/>
            <a:ahLst/>
            <a:cxnLst/>
            <a:rect l="l" t="t" r="r" b="b"/>
            <a:pathLst>
              <a:path w="185738" h="185738">
                <a:moveTo>
                  <a:pt x="128588" y="14288"/>
                </a:moveTo>
                <a:cubicBezTo>
                  <a:pt x="116682" y="14288"/>
                  <a:pt x="106561" y="18455"/>
                  <a:pt x="98227" y="26790"/>
                </a:cubicBezTo>
                <a:cubicBezTo>
                  <a:pt x="89893" y="35124"/>
                  <a:pt x="85725" y="45244"/>
                  <a:pt x="85725" y="57150"/>
                </a:cubicBezTo>
                <a:cubicBezTo>
                  <a:pt x="85725" y="60722"/>
                  <a:pt x="85874" y="63104"/>
                  <a:pt x="86172" y="64294"/>
                </a:cubicBezTo>
                <a:lnTo>
                  <a:pt x="87511" y="67866"/>
                </a:lnTo>
                <a:lnTo>
                  <a:pt x="84386" y="70545"/>
                </a:lnTo>
                <a:lnTo>
                  <a:pt x="20539" y="134392"/>
                </a:lnTo>
                <a:cubicBezTo>
                  <a:pt x="16371" y="138857"/>
                  <a:pt x="14288" y="143917"/>
                  <a:pt x="14288" y="149573"/>
                </a:cubicBezTo>
                <a:cubicBezTo>
                  <a:pt x="14288" y="155228"/>
                  <a:pt x="16371" y="160288"/>
                  <a:pt x="20539" y="164753"/>
                </a:cubicBezTo>
                <a:lnTo>
                  <a:pt x="20539" y="165200"/>
                </a:lnTo>
                <a:cubicBezTo>
                  <a:pt x="25004" y="169367"/>
                  <a:pt x="30138" y="171450"/>
                  <a:pt x="35942" y="171450"/>
                </a:cubicBezTo>
                <a:cubicBezTo>
                  <a:pt x="41747" y="171450"/>
                  <a:pt x="46881" y="169367"/>
                  <a:pt x="51346" y="165200"/>
                </a:cubicBezTo>
                <a:lnTo>
                  <a:pt x="115193" y="101352"/>
                </a:lnTo>
                <a:lnTo>
                  <a:pt x="117872" y="98227"/>
                </a:lnTo>
                <a:lnTo>
                  <a:pt x="121444" y="99567"/>
                </a:lnTo>
                <a:cubicBezTo>
                  <a:pt x="122635" y="99864"/>
                  <a:pt x="125016" y="100013"/>
                  <a:pt x="128588" y="100013"/>
                </a:cubicBezTo>
                <a:cubicBezTo>
                  <a:pt x="140494" y="100013"/>
                  <a:pt x="150614" y="95846"/>
                  <a:pt x="158949" y="87511"/>
                </a:cubicBezTo>
                <a:cubicBezTo>
                  <a:pt x="167283" y="79177"/>
                  <a:pt x="171450" y="69057"/>
                  <a:pt x="171450" y="57150"/>
                </a:cubicBezTo>
                <a:cubicBezTo>
                  <a:pt x="171450" y="56258"/>
                  <a:pt x="171302" y="55290"/>
                  <a:pt x="171004" y="54248"/>
                </a:cubicBezTo>
                <a:cubicBezTo>
                  <a:pt x="170706" y="53207"/>
                  <a:pt x="170409" y="52090"/>
                  <a:pt x="170111" y="50900"/>
                </a:cubicBezTo>
                <a:cubicBezTo>
                  <a:pt x="169813" y="49709"/>
                  <a:pt x="169516" y="48816"/>
                  <a:pt x="169218" y="48221"/>
                </a:cubicBezTo>
                <a:lnTo>
                  <a:pt x="141982" y="75010"/>
                </a:lnTo>
                <a:lnTo>
                  <a:pt x="137071" y="80368"/>
                </a:lnTo>
                <a:lnTo>
                  <a:pt x="132160" y="75010"/>
                </a:lnTo>
                <a:lnTo>
                  <a:pt x="110729" y="53579"/>
                </a:lnTo>
                <a:lnTo>
                  <a:pt x="105371" y="48667"/>
                </a:lnTo>
                <a:lnTo>
                  <a:pt x="110729" y="43756"/>
                </a:lnTo>
                <a:lnTo>
                  <a:pt x="137518" y="16520"/>
                </a:lnTo>
                <a:cubicBezTo>
                  <a:pt x="137518" y="16520"/>
                  <a:pt x="136401" y="16148"/>
                  <a:pt x="134169" y="15404"/>
                </a:cubicBezTo>
                <a:cubicBezTo>
                  <a:pt x="131937" y="14660"/>
                  <a:pt x="130076" y="14288"/>
                  <a:pt x="128588" y="14288"/>
                </a:cubicBezTo>
                <a:close/>
                <a:moveTo>
                  <a:pt x="128588" y="0"/>
                </a:moveTo>
                <a:cubicBezTo>
                  <a:pt x="138113" y="0"/>
                  <a:pt x="146894" y="2233"/>
                  <a:pt x="154930" y="6698"/>
                </a:cubicBezTo>
                <a:lnTo>
                  <a:pt x="163414" y="11163"/>
                </a:lnTo>
                <a:lnTo>
                  <a:pt x="156270" y="17860"/>
                </a:lnTo>
                <a:lnTo>
                  <a:pt x="125909" y="48667"/>
                </a:lnTo>
                <a:lnTo>
                  <a:pt x="137071" y="59829"/>
                </a:lnTo>
                <a:lnTo>
                  <a:pt x="167879" y="29468"/>
                </a:lnTo>
                <a:lnTo>
                  <a:pt x="174576" y="22325"/>
                </a:lnTo>
                <a:lnTo>
                  <a:pt x="179041" y="30808"/>
                </a:lnTo>
                <a:cubicBezTo>
                  <a:pt x="183505" y="38845"/>
                  <a:pt x="185738" y="47625"/>
                  <a:pt x="185738" y="57150"/>
                </a:cubicBezTo>
                <a:cubicBezTo>
                  <a:pt x="185738" y="72926"/>
                  <a:pt x="180157" y="86395"/>
                  <a:pt x="168995" y="97557"/>
                </a:cubicBezTo>
                <a:cubicBezTo>
                  <a:pt x="157833" y="108719"/>
                  <a:pt x="144364" y="114300"/>
                  <a:pt x="128588" y="114300"/>
                </a:cubicBezTo>
                <a:cubicBezTo>
                  <a:pt x="127993" y="114300"/>
                  <a:pt x="125909" y="114152"/>
                  <a:pt x="122337" y="113854"/>
                </a:cubicBezTo>
                <a:lnTo>
                  <a:pt x="61615" y="175022"/>
                </a:lnTo>
                <a:cubicBezTo>
                  <a:pt x="54471" y="182166"/>
                  <a:pt x="45988" y="185738"/>
                  <a:pt x="36166" y="185738"/>
                </a:cubicBezTo>
                <a:cubicBezTo>
                  <a:pt x="26343" y="185738"/>
                  <a:pt x="17860" y="182166"/>
                  <a:pt x="10716" y="175022"/>
                </a:cubicBezTo>
                <a:cubicBezTo>
                  <a:pt x="3572" y="167879"/>
                  <a:pt x="0" y="159395"/>
                  <a:pt x="0" y="149573"/>
                </a:cubicBezTo>
                <a:cubicBezTo>
                  <a:pt x="0" y="139750"/>
                  <a:pt x="3572" y="131267"/>
                  <a:pt x="10716" y="124123"/>
                </a:cubicBezTo>
                <a:lnTo>
                  <a:pt x="71884" y="63401"/>
                </a:lnTo>
                <a:cubicBezTo>
                  <a:pt x="71587" y="59829"/>
                  <a:pt x="71438" y="57746"/>
                  <a:pt x="71438" y="57150"/>
                </a:cubicBezTo>
                <a:cubicBezTo>
                  <a:pt x="71438" y="41375"/>
                  <a:pt x="77019" y="27906"/>
                  <a:pt x="88181" y="16744"/>
                </a:cubicBezTo>
                <a:cubicBezTo>
                  <a:pt x="99343" y="5582"/>
                  <a:pt x="112812" y="0"/>
                  <a:pt x="128588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950313236"/>
      </p:ext>
    </p:extLst>
  </p:cSld>
  <p:clrMapOvr>
    <a:masterClrMapping/>
  </p:clrMapOvr>
  <p:transition spd="med">
    <p:pull dir="u"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grpId="0" nodeType="withEffect" p14:presetBounceEnd="83000">
                                      <p:stCondLst>
                                        <p:cond delay="0"/>
                                      </p:stCondLst>
                                      <p:iterate type="wd">
                                        <p:tmPct val="4000"/>
                                      </p:iterate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83000">
                                          <p:cBhvr additive="base">
                                            <p:cTn id="7" dur="1750" fill="hold"/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83000">
                                          <p:cBhvr additive="base">
                                            <p:cTn id="8" dur="1750" fill="hold"/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55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iterate type="wd">
                                        <p:tmPct val="4000"/>
                                      </p:iterate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750" fill="hold"/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750" fill="hold"/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55" grpId="0"/>
        </p:bldLst>
      </p:timing>
    </mc:Fallback>
  </mc:AlternateContent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" name="Freeform 53"/>
          <p:cNvSpPr>
            <a:spLocks noEditPoints="1"/>
          </p:cNvSpPr>
          <p:nvPr/>
        </p:nvSpPr>
        <p:spPr bwMode="auto">
          <a:xfrm>
            <a:off x="-187115" y="508608"/>
            <a:ext cx="13915505" cy="13904412"/>
          </a:xfrm>
          <a:custGeom>
            <a:avLst/>
            <a:gdLst>
              <a:gd name="T0" fmla="*/ 467 w 467"/>
              <a:gd name="T1" fmla="*/ 232 h 467"/>
              <a:gd name="T2" fmla="*/ 425 w 467"/>
              <a:gd name="T3" fmla="*/ 195 h 467"/>
              <a:gd name="T4" fmla="*/ 449 w 467"/>
              <a:gd name="T5" fmla="*/ 144 h 467"/>
              <a:gd name="T6" fmla="*/ 396 w 467"/>
              <a:gd name="T7" fmla="*/ 126 h 467"/>
              <a:gd name="T8" fmla="*/ 397 w 467"/>
              <a:gd name="T9" fmla="*/ 67 h 467"/>
              <a:gd name="T10" fmla="*/ 341 w 467"/>
              <a:gd name="T11" fmla="*/ 71 h 467"/>
              <a:gd name="T12" fmla="*/ 323 w 467"/>
              <a:gd name="T13" fmla="*/ 18 h 467"/>
              <a:gd name="T14" fmla="*/ 272 w 467"/>
              <a:gd name="T15" fmla="*/ 42 h 467"/>
              <a:gd name="T16" fmla="*/ 232 w 467"/>
              <a:gd name="T17" fmla="*/ 0 h 467"/>
              <a:gd name="T18" fmla="*/ 195 w 467"/>
              <a:gd name="T19" fmla="*/ 42 h 467"/>
              <a:gd name="T20" fmla="*/ 144 w 467"/>
              <a:gd name="T21" fmla="*/ 17 h 467"/>
              <a:gd name="T22" fmla="*/ 126 w 467"/>
              <a:gd name="T23" fmla="*/ 71 h 467"/>
              <a:gd name="T24" fmla="*/ 68 w 467"/>
              <a:gd name="T25" fmla="*/ 69 h 467"/>
              <a:gd name="T26" fmla="*/ 71 w 467"/>
              <a:gd name="T27" fmla="*/ 125 h 467"/>
              <a:gd name="T28" fmla="*/ 18 w 467"/>
              <a:gd name="T29" fmla="*/ 144 h 467"/>
              <a:gd name="T30" fmla="*/ 42 w 467"/>
              <a:gd name="T31" fmla="*/ 194 h 467"/>
              <a:gd name="T32" fmla="*/ 0 w 467"/>
              <a:gd name="T33" fmla="*/ 235 h 467"/>
              <a:gd name="T34" fmla="*/ 42 w 467"/>
              <a:gd name="T35" fmla="*/ 272 h 467"/>
              <a:gd name="T36" fmla="*/ 17 w 467"/>
              <a:gd name="T37" fmla="*/ 323 h 467"/>
              <a:gd name="T38" fmla="*/ 71 w 467"/>
              <a:gd name="T39" fmla="*/ 341 h 467"/>
              <a:gd name="T40" fmla="*/ 70 w 467"/>
              <a:gd name="T41" fmla="*/ 399 h 467"/>
              <a:gd name="T42" fmla="*/ 126 w 467"/>
              <a:gd name="T43" fmla="*/ 396 h 467"/>
              <a:gd name="T44" fmla="*/ 144 w 467"/>
              <a:gd name="T45" fmla="*/ 449 h 467"/>
              <a:gd name="T46" fmla="*/ 195 w 467"/>
              <a:gd name="T47" fmla="*/ 424 h 467"/>
              <a:gd name="T48" fmla="*/ 235 w 467"/>
              <a:gd name="T49" fmla="*/ 467 h 467"/>
              <a:gd name="T50" fmla="*/ 272 w 467"/>
              <a:gd name="T51" fmla="*/ 424 h 467"/>
              <a:gd name="T52" fmla="*/ 323 w 467"/>
              <a:gd name="T53" fmla="*/ 449 h 467"/>
              <a:gd name="T54" fmla="*/ 341 w 467"/>
              <a:gd name="T55" fmla="*/ 396 h 467"/>
              <a:gd name="T56" fmla="*/ 399 w 467"/>
              <a:gd name="T57" fmla="*/ 397 h 467"/>
              <a:gd name="T58" fmla="*/ 396 w 467"/>
              <a:gd name="T59" fmla="*/ 341 h 467"/>
              <a:gd name="T60" fmla="*/ 449 w 467"/>
              <a:gd name="T61" fmla="*/ 323 h 467"/>
              <a:gd name="T62" fmla="*/ 425 w 467"/>
              <a:gd name="T63" fmla="*/ 272 h 467"/>
              <a:gd name="T64" fmla="*/ 233 w 467"/>
              <a:gd name="T65" fmla="*/ 383 h 467"/>
              <a:gd name="T66" fmla="*/ 233 w 467"/>
              <a:gd name="T67" fmla="*/ 83 h 467"/>
              <a:gd name="T68" fmla="*/ 233 w 467"/>
              <a:gd name="T69" fmla="*/ 383 h 4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467" h="467">
                <a:moveTo>
                  <a:pt x="428" y="245"/>
                </a:moveTo>
                <a:cubicBezTo>
                  <a:pt x="467" y="232"/>
                  <a:pt x="467" y="232"/>
                  <a:pt x="467" y="232"/>
                </a:cubicBezTo>
                <a:cubicBezTo>
                  <a:pt x="465" y="202"/>
                  <a:pt x="465" y="202"/>
                  <a:pt x="465" y="202"/>
                </a:cubicBezTo>
                <a:cubicBezTo>
                  <a:pt x="425" y="195"/>
                  <a:pt x="425" y="195"/>
                  <a:pt x="425" y="195"/>
                </a:cubicBezTo>
                <a:cubicBezTo>
                  <a:pt x="423" y="187"/>
                  <a:pt x="421" y="179"/>
                  <a:pt x="418" y="171"/>
                </a:cubicBezTo>
                <a:cubicBezTo>
                  <a:pt x="449" y="144"/>
                  <a:pt x="449" y="144"/>
                  <a:pt x="449" y="144"/>
                </a:cubicBezTo>
                <a:cubicBezTo>
                  <a:pt x="436" y="117"/>
                  <a:pt x="436" y="117"/>
                  <a:pt x="436" y="117"/>
                </a:cubicBezTo>
                <a:cubicBezTo>
                  <a:pt x="396" y="126"/>
                  <a:pt x="396" y="126"/>
                  <a:pt x="396" y="126"/>
                </a:cubicBezTo>
                <a:cubicBezTo>
                  <a:pt x="391" y="118"/>
                  <a:pt x="385" y="111"/>
                  <a:pt x="379" y="104"/>
                </a:cubicBezTo>
                <a:cubicBezTo>
                  <a:pt x="397" y="67"/>
                  <a:pt x="397" y="67"/>
                  <a:pt x="397" y="67"/>
                </a:cubicBezTo>
                <a:cubicBezTo>
                  <a:pt x="375" y="48"/>
                  <a:pt x="375" y="48"/>
                  <a:pt x="375" y="48"/>
                </a:cubicBezTo>
                <a:cubicBezTo>
                  <a:pt x="341" y="71"/>
                  <a:pt x="341" y="71"/>
                  <a:pt x="341" y="71"/>
                </a:cubicBezTo>
                <a:cubicBezTo>
                  <a:pt x="334" y="66"/>
                  <a:pt x="327" y="62"/>
                  <a:pt x="320" y="58"/>
                </a:cubicBezTo>
                <a:cubicBezTo>
                  <a:pt x="323" y="18"/>
                  <a:pt x="323" y="18"/>
                  <a:pt x="323" y="18"/>
                </a:cubicBezTo>
                <a:cubicBezTo>
                  <a:pt x="295" y="8"/>
                  <a:pt x="295" y="8"/>
                  <a:pt x="295" y="8"/>
                </a:cubicBezTo>
                <a:cubicBezTo>
                  <a:pt x="272" y="42"/>
                  <a:pt x="272" y="42"/>
                  <a:pt x="272" y="42"/>
                </a:cubicBezTo>
                <a:cubicBezTo>
                  <a:pt x="263" y="40"/>
                  <a:pt x="254" y="39"/>
                  <a:pt x="245" y="39"/>
                </a:cubicBezTo>
                <a:cubicBezTo>
                  <a:pt x="232" y="0"/>
                  <a:pt x="232" y="0"/>
                  <a:pt x="232" y="0"/>
                </a:cubicBezTo>
                <a:cubicBezTo>
                  <a:pt x="203" y="2"/>
                  <a:pt x="203" y="2"/>
                  <a:pt x="203" y="2"/>
                </a:cubicBezTo>
                <a:cubicBezTo>
                  <a:pt x="195" y="42"/>
                  <a:pt x="195" y="42"/>
                  <a:pt x="195" y="42"/>
                </a:cubicBezTo>
                <a:cubicBezTo>
                  <a:pt x="187" y="44"/>
                  <a:pt x="179" y="46"/>
                  <a:pt x="171" y="49"/>
                </a:cubicBezTo>
                <a:cubicBezTo>
                  <a:pt x="144" y="17"/>
                  <a:pt x="144" y="17"/>
                  <a:pt x="144" y="17"/>
                </a:cubicBezTo>
                <a:cubicBezTo>
                  <a:pt x="117" y="30"/>
                  <a:pt x="117" y="30"/>
                  <a:pt x="117" y="30"/>
                </a:cubicBezTo>
                <a:cubicBezTo>
                  <a:pt x="126" y="71"/>
                  <a:pt x="126" y="71"/>
                  <a:pt x="126" y="71"/>
                </a:cubicBezTo>
                <a:cubicBezTo>
                  <a:pt x="118" y="76"/>
                  <a:pt x="111" y="81"/>
                  <a:pt x="104" y="87"/>
                </a:cubicBezTo>
                <a:cubicBezTo>
                  <a:pt x="68" y="69"/>
                  <a:pt x="68" y="69"/>
                  <a:pt x="68" y="69"/>
                </a:cubicBezTo>
                <a:cubicBezTo>
                  <a:pt x="48" y="92"/>
                  <a:pt x="48" y="92"/>
                  <a:pt x="48" y="92"/>
                </a:cubicBezTo>
                <a:cubicBezTo>
                  <a:pt x="71" y="125"/>
                  <a:pt x="71" y="125"/>
                  <a:pt x="71" y="125"/>
                </a:cubicBezTo>
                <a:cubicBezTo>
                  <a:pt x="67" y="132"/>
                  <a:pt x="62" y="139"/>
                  <a:pt x="59" y="147"/>
                </a:cubicBezTo>
                <a:cubicBezTo>
                  <a:pt x="18" y="144"/>
                  <a:pt x="18" y="144"/>
                  <a:pt x="18" y="144"/>
                </a:cubicBezTo>
                <a:cubicBezTo>
                  <a:pt x="8" y="172"/>
                  <a:pt x="8" y="172"/>
                  <a:pt x="8" y="172"/>
                </a:cubicBezTo>
                <a:cubicBezTo>
                  <a:pt x="42" y="194"/>
                  <a:pt x="42" y="194"/>
                  <a:pt x="42" y="194"/>
                </a:cubicBezTo>
                <a:cubicBezTo>
                  <a:pt x="41" y="203"/>
                  <a:pt x="39" y="212"/>
                  <a:pt x="39" y="222"/>
                </a:cubicBezTo>
                <a:cubicBezTo>
                  <a:pt x="0" y="235"/>
                  <a:pt x="0" y="235"/>
                  <a:pt x="0" y="235"/>
                </a:cubicBezTo>
                <a:cubicBezTo>
                  <a:pt x="2" y="264"/>
                  <a:pt x="2" y="264"/>
                  <a:pt x="2" y="264"/>
                </a:cubicBezTo>
                <a:cubicBezTo>
                  <a:pt x="42" y="272"/>
                  <a:pt x="42" y="272"/>
                  <a:pt x="42" y="272"/>
                </a:cubicBezTo>
                <a:cubicBezTo>
                  <a:pt x="44" y="280"/>
                  <a:pt x="46" y="288"/>
                  <a:pt x="49" y="296"/>
                </a:cubicBezTo>
                <a:cubicBezTo>
                  <a:pt x="17" y="323"/>
                  <a:pt x="17" y="323"/>
                  <a:pt x="17" y="323"/>
                </a:cubicBezTo>
                <a:cubicBezTo>
                  <a:pt x="31" y="349"/>
                  <a:pt x="31" y="349"/>
                  <a:pt x="31" y="349"/>
                </a:cubicBezTo>
                <a:cubicBezTo>
                  <a:pt x="71" y="341"/>
                  <a:pt x="71" y="341"/>
                  <a:pt x="71" y="341"/>
                </a:cubicBezTo>
                <a:cubicBezTo>
                  <a:pt x="76" y="349"/>
                  <a:pt x="82" y="356"/>
                  <a:pt x="88" y="363"/>
                </a:cubicBezTo>
                <a:cubicBezTo>
                  <a:pt x="70" y="399"/>
                  <a:pt x="70" y="399"/>
                  <a:pt x="70" y="399"/>
                </a:cubicBezTo>
                <a:cubicBezTo>
                  <a:pt x="92" y="419"/>
                  <a:pt x="92" y="419"/>
                  <a:pt x="92" y="419"/>
                </a:cubicBezTo>
                <a:cubicBezTo>
                  <a:pt x="126" y="396"/>
                  <a:pt x="126" y="396"/>
                  <a:pt x="126" y="396"/>
                </a:cubicBezTo>
                <a:cubicBezTo>
                  <a:pt x="133" y="400"/>
                  <a:pt x="140" y="404"/>
                  <a:pt x="147" y="408"/>
                </a:cubicBezTo>
                <a:cubicBezTo>
                  <a:pt x="144" y="449"/>
                  <a:pt x="144" y="449"/>
                  <a:pt x="144" y="449"/>
                </a:cubicBezTo>
                <a:cubicBezTo>
                  <a:pt x="172" y="458"/>
                  <a:pt x="172" y="458"/>
                  <a:pt x="172" y="458"/>
                </a:cubicBezTo>
                <a:cubicBezTo>
                  <a:pt x="195" y="424"/>
                  <a:pt x="195" y="424"/>
                  <a:pt x="195" y="424"/>
                </a:cubicBezTo>
                <a:cubicBezTo>
                  <a:pt x="204" y="426"/>
                  <a:pt x="213" y="427"/>
                  <a:pt x="222" y="428"/>
                </a:cubicBezTo>
                <a:cubicBezTo>
                  <a:pt x="235" y="467"/>
                  <a:pt x="235" y="467"/>
                  <a:pt x="235" y="467"/>
                </a:cubicBezTo>
                <a:cubicBezTo>
                  <a:pt x="264" y="464"/>
                  <a:pt x="264" y="464"/>
                  <a:pt x="264" y="464"/>
                </a:cubicBezTo>
                <a:cubicBezTo>
                  <a:pt x="272" y="424"/>
                  <a:pt x="272" y="424"/>
                  <a:pt x="272" y="424"/>
                </a:cubicBezTo>
                <a:cubicBezTo>
                  <a:pt x="280" y="423"/>
                  <a:pt x="288" y="421"/>
                  <a:pt x="296" y="418"/>
                </a:cubicBezTo>
                <a:cubicBezTo>
                  <a:pt x="323" y="449"/>
                  <a:pt x="323" y="449"/>
                  <a:pt x="323" y="449"/>
                </a:cubicBezTo>
                <a:cubicBezTo>
                  <a:pt x="349" y="436"/>
                  <a:pt x="349" y="436"/>
                  <a:pt x="349" y="436"/>
                </a:cubicBezTo>
                <a:cubicBezTo>
                  <a:pt x="341" y="396"/>
                  <a:pt x="341" y="396"/>
                  <a:pt x="341" y="396"/>
                </a:cubicBezTo>
                <a:cubicBezTo>
                  <a:pt x="349" y="391"/>
                  <a:pt x="356" y="385"/>
                  <a:pt x="363" y="379"/>
                </a:cubicBezTo>
                <a:cubicBezTo>
                  <a:pt x="399" y="397"/>
                  <a:pt x="399" y="397"/>
                  <a:pt x="399" y="397"/>
                </a:cubicBezTo>
                <a:cubicBezTo>
                  <a:pt x="419" y="375"/>
                  <a:pt x="419" y="375"/>
                  <a:pt x="419" y="375"/>
                </a:cubicBezTo>
                <a:cubicBezTo>
                  <a:pt x="396" y="341"/>
                  <a:pt x="396" y="341"/>
                  <a:pt x="396" y="341"/>
                </a:cubicBezTo>
                <a:cubicBezTo>
                  <a:pt x="400" y="334"/>
                  <a:pt x="405" y="327"/>
                  <a:pt x="408" y="320"/>
                </a:cubicBezTo>
                <a:cubicBezTo>
                  <a:pt x="449" y="323"/>
                  <a:pt x="449" y="323"/>
                  <a:pt x="449" y="323"/>
                </a:cubicBezTo>
                <a:cubicBezTo>
                  <a:pt x="459" y="295"/>
                  <a:pt x="459" y="295"/>
                  <a:pt x="459" y="295"/>
                </a:cubicBezTo>
                <a:cubicBezTo>
                  <a:pt x="425" y="272"/>
                  <a:pt x="425" y="272"/>
                  <a:pt x="425" y="272"/>
                </a:cubicBezTo>
                <a:cubicBezTo>
                  <a:pt x="426" y="263"/>
                  <a:pt x="428" y="254"/>
                  <a:pt x="428" y="245"/>
                </a:cubicBezTo>
                <a:close/>
                <a:moveTo>
                  <a:pt x="233" y="383"/>
                </a:moveTo>
                <a:cubicBezTo>
                  <a:pt x="151" y="383"/>
                  <a:pt x="84" y="316"/>
                  <a:pt x="84" y="233"/>
                </a:cubicBezTo>
                <a:cubicBezTo>
                  <a:pt x="84" y="150"/>
                  <a:pt x="151" y="83"/>
                  <a:pt x="233" y="83"/>
                </a:cubicBezTo>
                <a:cubicBezTo>
                  <a:pt x="316" y="83"/>
                  <a:pt x="383" y="150"/>
                  <a:pt x="383" y="233"/>
                </a:cubicBezTo>
                <a:cubicBezTo>
                  <a:pt x="383" y="316"/>
                  <a:pt x="316" y="383"/>
                  <a:pt x="233" y="38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>
            <a:outerShdw blurRad="342900" dist="342900" dir="8100000" algn="tr" rotWithShape="0">
              <a:prstClr val="black">
                <a:alpha val="4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11" name="Group 10"/>
          <p:cNvGrpSpPr/>
          <p:nvPr/>
        </p:nvGrpSpPr>
        <p:grpSpPr>
          <a:xfrm>
            <a:off x="4760517" y="5487781"/>
            <a:ext cx="3944043" cy="3944043"/>
            <a:chOff x="8273278" y="5753464"/>
            <a:chExt cx="3461776" cy="3461776"/>
          </a:xfrm>
        </p:grpSpPr>
        <p:sp>
          <p:nvSpPr>
            <p:cNvPr id="12" name="Oval 11"/>
            <p:cNvSpPr/>
            <p:nvPr/>
          </p:nvSpPr>
          <p:spPr>
            <a:xfrm>
              <a:off x="8273278" y="5753464"/>
              <a:ext cx="3461776" cy="34617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ffectLst>
              <a:outerShdw blurRad="444500" dist="266700" dir="2700000" sx="97000" sy="97000" algn="tl" rotWithShape="0">
                <a:schemeClr val="tx1">
                  <a:alpha val="70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" name="Oval 12"/>
            <p:cNvSpPr/>
            <p:nvPr/>
          </p:nvSpPr>
          <p:spPr>
            <a:xfrm>
              <a:off x="8501325" y="5979165"/>
              <a:ext cx="3045591" cy="3045591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ffectLst>
              <a:outerShdw blurRad="444500" dist="266700" dir="2700000" sx="97000" sy="97000" algn="tl" rotWithShape="0">
                <a:schemeClr val="tx1">
                  <a:alpha val="70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" name="Rounded Rectangle 13"/>
            <p:cNvSpPr/>
            <p:nvPr/>
          </p:nvSpPr>
          <p:spPr>
            <a:xfrm>
              <a:off x="8734880" y="7165069"/>
              <a:ext cx="2570162" cy="623499"/>
            </a:xfrm>
            <a:prstGeom prst="roundRect">
              <a:avLst>
                <a:gd name="adj" fmla="val 50000"/>
              </a:avLst>
            </a:prstGeom>
            <a:solidFill>
              <a:schemeClr val="accent5"/>
            </a:solidFill>
            <a:ln>
              <a:noFill/>
            </a:ln>
            <a:effectLst>
              <a:outerShdw blurRad="444500" dist="114300" dir="5400000" algn="t" rotWithShape="0">
                <a:schemeClr val="accent5">
                  <a:alpha val="71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fa-IR" sz="2400" b="1" dirty="0">
                  <a:latin typeface="Shabnam" panose="020B0603030804020204" pitchFamily="34" charset="-78"/>
                  <a:cs typeface="Shabnam" panose="020B0603030804020204" pitchFamily="34" charset="-78"/>
                </a:rPr>
                <a:t>تیتر عنوان نمودار</a:t>
              </a:r>
              <a:endParaRPr lang="en-US" sz="2400" b="1" dirty="0">
                <a:latin typeface="Shabnam" panose="020B0603030804020204" pitchFamily="34" charset="-78"/>
                <a:cs typeface="Shabnam" panose="020B0603030804020204" pitchFamily="34" charset="-78"/>
              </a:endParaRPr>
            </a:p>
          </p:txBody>
        </p:sp>
      </p:grpSp>
      <p:sp>
        <p:nvSpPr>
          <p:cNvPr id="55" name="TextBox 54"/>
          <p:cNvSpPr txBox="1"/>
          <p:nvPr/>
        </p:nvSpPr>
        <p:spPr>
          <a:xfrm>
            <a:off x="-1" y="508608"/>
            <a:ext cx="24387175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a-IR" sz="9600" b="1" dirty="0">
                <a:effectLst>
                  <a:glow>
                    <a:srgbClr val="FF3399">
                      <a:alpha val="24000"/>
                    </a:srgbClr>
                  </a:glow>
                </a:effectLst>
                <a:latin typeface="Shabnam" panose="020B0603030804020204" pitchFamily="34" charset="-78"/>
                <a:cs typeface="Shabnam" panose="020B0603030804020204" pitchFamily="34" charset="-78"/>
              </a:rPr>
              <a:t>تیتر عنوان خود را وارد نمایید</a:t>
            </a:r>
            <a:endParaRPr lang="en-US" sz="9600" b="1" dirty="0">
              <a:solidFill>
                <a:srgbClr val="FF3399"/>
              </a:solidFill>
              <a:effectLst>
                <a:glow>
                  <a:srgbClr val="FF3399">
                    <a:alpha val="24000"/>
                  </a:srgbClr>
                </a:glow>
              </a:effectLst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56" name="TextBox 55"/>
          <p:cNvSpPr txBox="1"/>
          <p:nvPr/>
        </p:nvSpPr>
        <p:spPr>
          <a:xfrm>
            <a:off x="0" y="1912391"/>
            <a:ext cx="2438717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a-IR" sz="2400" dirty="0">
                <a:solidFill>
                  <a:srgbClr val="100F3D"/>
                </a:solidFill>
                <a:effectLst>
                  <a:glow>
                    <a:srgbClr val="FF3399">
                      <a:alpha val="24000"/>
                    </a:srgbClr>
                  </a:glow>
                </a:effectLst>
                <a:latin typeface="Vazir" panose="020B0603030804020204" pitchFamily="34" charset="-78"/>
                <a:cs typeface="Vazir" panose="020B0603030804020204" pitchFamily="34" charset="-78"/>
              </a:rPr>
              <a:t>زیر عنوان خود را در این قسمت بنویسید</a:t>
            </a:r>
            <a:endParaRPr lang="en-US" sz="2400" dirty="0">
              <a:solidFill>
                <a:srgbClr val="100F3D"/>
              </a:solidFill>
              <a:effectLst>
                <a:glow>
                  <a:srgbClr val="FF3399">
                    <a:alpha val="24000"/>
                  </a:srgbClr>
                </a:glow>
              </a:effectLst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  <p:grpSp>
        <p:nvGrpSpPr>
          <p:cNvPr id="57" name="Group 56"/>
          <p:cNvGrpSpPr/>
          <p:nvPr/>
        </p:nvGrpSpPr>
        <p:grpSpPr>
          <a:xfrm>
            <a:off x="13104898" y="3488583"/>
            <a:ext cx="4789664" cy="1538883"/>
            <a:chOff x="14190224" y="3062525"/>
            <a:chExt cx="4789664" cy="1538883"/>
          </a:xfrm>
        </p:grpSpPr>
        <p:grpSp>
          <p:nvGrpSpPr>
            <p:cNvPr id="58" name="Group 57"/>
            <p:cNvGrpSpPr/>
            <p:nvPr/>
          </p:nvGrpSpPr>
          <p:grpSpPr>
            <a:xfrm>
              <a:off x="15095276" y="3062525"/>
              <a:ext cx="3884612" cy="1538883"/>
              <a:chOff x="3894839" y="10606073"/>
              <a:chExt cx="3884612" cy="1538883"/>
            </a:xfrm>
          </p:grpSpPr>
          <p:sp>
            <p:nvSpPr>
              <p:cNvPr id="60" name="TextBox 59"/>
              <p:cNvSpPr txBox="1"/>
              <p:nvPr/>
            </p:nvSpPr>
            <p:spPr>
              <a:xfrm>
                <a:off x="3894839" y="10606073"/>
                <a:ext cx="3884612" cy="52322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fa-IR" sz="2800" b="1" dirty="0">
                    <a:solidFill>
                      <a:schemeClr val="accent1">
                        <a:lumMod val="50000"/>
                      </a:schemeClr>
                    </a:solidFill>
                    <a:effectLst>
                      <a:glow>
                        <a:srgbClr val="FF3399">
                          <a:alpha val="24000"/>
                        </a:srgbClr>
                      </a:glow>
                    </a:effectLst>
                    <a:latin typeface="Shabnam" panose="020B0603030804020204" pitchFamily="34" charset="-78"/>
                    <a:cs typeface="Shabnam" panose="020B0603030804020204" pitchFamily="34" charset="-78"/>
                  </a:rPr>
                  <a:t>تیتر عنوان را بنویسید</a:t>
                </a:r>
                <a:endParaRPr lang="en-US" sz="2800" b="1" dirty="0">
                  <a:solidFill>
                    <a:schemeClr val="accent1">
                      <a:lumMod val="50000"/>
                    </a:schemeClr>
                  </a:solidFill>
                  <a:effectLst>
                    <a:glow>
                      <a:srgbClr val="FF3399">
                        <a:alpha val="24000"/>
                      </a:srgbClr>
                    </a:glow>
                  </a:effectLst>
                  <a:latin typeface="Shabnam" panose="020B0603030804020204" pitchFamily="34" charset="-78"/>
                  <a:cs typeface="Shabnam" panose="020B0603030804020204" pitchFamily="34" charset="-78"/>
                </a:endParaRPr>
              </a:p>
            </p:txBody>
          </p:sp>
          <p:sp>
            <p:nvSpPr>
              <p:cNvPr id="61" name="TextBox 60"/>
              <p:cNvSpPr txBox="1"/>
              <p:nvPr/>
            </p:nvSpPr>
            <p:spPr>
              <a:xfrm>
                <a:off x="3894839" y="11129293"/>
                <a:ext cx="3648637" cy="101566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 rtl="1">
                  <a:lnSpc>
                    <a:spcPct val="150000"/>
                  </a:lnSpc>
                </a:pPr>
                <a:r>
                  <a:rPr lang="fa-IR" sz="2000" dirty="0">
                    <a:solidFill>
                      <a:srgbClr val="16191F"/>
                    </a:solidFill>
                    <a:latin typeface="Vazir" panose="020B0603030804020204" pitchFamily="34" charset="-78"/>
                    <a:cs typeface="Vazir" panose="020B0603030804020204" pitchFamily="34" charset="-78"/>
                  </a:rPr>
                  <a:t>فروشگاه مینارو ارائه دهنده انواع فایل های کاربردی</a:t>
                </a:r>
                <a:endParaRPr lang="en-US" sz="1800" b="1" dirty="0">
                  <a:solidFill>
                    <a:schemeClr val="bg1">
                      <a:lumMod val="65000"/>
                    </a:schemeClr>
                  </a:solidFill>
                  <a:effectLst>
                    <a:glow>
                      <a:srgbClr val="FF3399">
                        <a:alpha val="24000"/>
                      </a:srgbClr>
                    </a:glow>
                  </a:effectLst>
                  <a:latin typeface="Lato" panose="020F0502020204030203" pitchFamily="34" charset="0"/>
                </a:endParaRPr>
              </a:p>
            </p:txBody>
          </p:sp>
        </p:grpSp>
        <p:sp>
          <p:nvSpPr>
            <p:cNvPr id="59" name="Freeform 58"/>
            <p:cNvSpPr>
              <a:spLocks noEditPoints="1"/>
            </p:cNvSpPr>
            <p:nvPr/>
          </p:nvSpPr>
          <p:spPr bwMode="auto">
            <a:xfrm>
              <a:off x="14190224" y="3119675"/>
              <a:ext cx="702444" cy="701581"/>
            </a:xfrm>
            <a:custGeom>
              <a:avLst/>
              <a:gdLst>
                <a:gd name="T0" fmla="*/ 286 w 302"/>
                <a:gd name="T1" fmla="*/ 129 h 302"/>
                <a:gd name="T2" fmla="*/ 282 w 302"/>
                <a:gd name="T3" fmla="*/ 112 h 302"/>
                <a:gd name="T4" fmla="*/ 285 w 302"/>
                <a:gd name="T5" fmla="*/ 82 h 302"/>
                <a:gd name="T6" fmla="*/ 264 w 302"/>
                <a:gd name="T7" fmla="*/ 72 h 302"/>
                <a:gd name="T8" fmla="*/ 252 w 302"/>
                <a:gd name="T9" fmla="*/ 58 h 302"/>
                <a:gd name="T10" fmla="*/ 236 w 302"/>
                <a:gd name="T11" fmla="*/ 34 h 302"/>
                <a:gd name="T12" fmla="*/ 219 w 302"/>
                <a:gd name="T13" fmla="*/ 23 h 302"/>
                <a:gd name="T14" fmla="*/ 191 w 302"/>
                <a:gd name="T15" fmla="*/ 20 h 302"/>
                <a:gd name="T16" fmla="*/ 173 w 302"/>
                <a:gd name="T17" fmla="*/ 15 h 302"/>
                <a:gd name="T18" fmla="*/ 155 w 302"/>
                <a:gd name="T19" fmla="*/ 0 h 302"/>
                <a:gd name="T20" fmla="*/ 141 w 302"/>
                <a:gd name="T21" fmla="*/ 14 h 302"/>
                <a:gd name="T22" fmla="*/ 113 w 302"/>
                <a:gd name="T23" fmla="*/ 12 h 302"/>
                <a:gd name="T24" fmla="*/ 94 w 302"/>
                <a:gd name="T25" fmla="*/ 18 h 302"/>
                <a:gd name="T26" fmla="*/ 73 w 302"/>
                <a:gd name="T27" fmla="*/ 38 h 302"/>
                <a:gd name="T28" fmla="*/ 59 w 302"/>
                <a:gd name="T29" fmla="*/ 49 h 302"/>
                <a:gd name="T30" fmla="*/ 35 w 302"/>
                <a:gd name="T31" fmla="*/ 54 h 302"/>
                <a:gd name="T32" fmla="*/ 32 w 302"/>
                <a:gd name="T33" fmla="*/ 84 h 302"/>
                <a:gd name="T34" fmla="*/ 24 w 302"/>
                <a:gd name="T35" fmla="*/ 99 h 302"/>
                <a:gd name="T36" fmla="*/ 3 w 302"/>
                <a:gd name="T37" fmla="*/ 121 h 302"/>
                <a:gd name="T38" fmla="*/ 14 w 302"/>
                <a:gd name="T39" fmla="*/ 142 h 302"/>
                <a:gd name="T40" fmla="*/ 7 w 302"/>
                <a:gd name="T41" fmla="*/ 157 h 302"/>
                <a:gd name="T42" fmla="*/ 9 w 302"/>
                <a:gd name="T43" fmla="*/ 177 h 302"/>
                <a:gd name="T44" fmla="*/ 24 w 302"/>
                <a:gd name="T45" fmla="*/ 201 h 302"/>
                <a:gd name="T46" fmla="*/ 31 w 302"/>
                <a:gd name="T47" fmla="*/ 218 h 302"/>
                <a:gd name="T48" fmla="*/ 30 w 302"/>
                <a:gd name="T49" fmla="*/ 242 h 302"/>
                <a:gd name="T50" fmla="*/ 59 w 302"/>
                <a:gd name="T51" fmla="*/ 252 h 302"/>
                <a:gd name="T52" fmla="*/ 73 w 302"/>
                <a:gd name="T53" fmla="*/ 263 h 302"/>
                <a:gd name="T54" fmla="*/ 89 w 302"/>
                <a:gd name="T55" fmla="*/ 289 h 302"/>
                <a:gd name="T56" fmla="*/ 112 w 302"/>
                <a:gd name="T57" fmla="*/ 283 h 302"/>
                <a:gd name="T58" fmla="*/ 130 w 302"/>
                <a:gd name="T59" fmla="*/ 286 h 302"/>
                <a:gd name="T60" fmla="*/ 155 w 302"/>
                <a:gd name="T61" fmla="*/ 302 h 302"/>
                <a:gd name="T62" fmla="*/ 173 w 302"/>
                <a:gd name="T63" fmla="*/ 286 h 302"/>
                <a:gd name="T64" fmla="*/ 190 w 302"/>
                <a:gd name="T65" fmla="*/ 282 h 302"/>
                <a:gd name="T66" fmla="*/ 220 w 302"/>
                <a:gd name="T67" fmla="*/ 285 h 302"/>
                <a:gd name="T68" fmla="*/ 230 w 302"/>
                <a:gd name="T69" fmla="*/ 263 h 302"/>
                <a:gd name="T70" fmla="*/ 243 w 302"/>
                <a:gd name="T71" fmla="*/ 251 h 302"/>
                <a:gd name="T72" fmla="*/ 268 w 302"/>
                <a:gd name="T73" fmla="*/ 236 h 302"/>
                <a:gd name="T74" fmla="*/ 278 w 302"/>
                <a:gd name="T75" fmla="*/ 219 h 302"/>
                <a:gd name="T76" fmla="*/ 282 w 302"/>
                <a:gd name="T77" fmla="*/ 190 h 302"/>
                <a:gd name="T78" fmla="*/ 287 w 302"/>
                <a:gd name="T79" fmla="*/ 173 h 302"/>
                <a:gd name="T80" fmla="*/ 302 w 302"/>
                <a:gd name="T81" fmla="*/ 155 h 302"/>
                <a:gd name="T82" fmla="*/ 170 w 302"/>
                <a:gd name="T83" fmla="*/ 59 h 302"/>
                <a:gd name="T84" fmla="*/ 160 w 302"/>
                <a:gd name="T85" fmla="*/ 111 h 302"/>
                <a:gd name="T86" fmla="*/ 143 w 302"/>
                <a:gd name="T87" fmla="*/ 110 h 302"/>
                <a:gd name="T88" fmla="*/ 98 w 302"/>
                <a:gd name="T89" fmla="*/ 73 h 302"/>
                <a:gd name="T90" fmla="*/ 117 w 302"/>
                <a:gd name="T91" fmla="*/ 128 h 302"/>
                <a:gd name="T92" fmla="*/ 59 w 302"/>
                <a:gd name="T93" fmla="*/ 132 h 302"/>
                <a:gd name="T94" fmla="*/ 110 w 302"/>
                <a:gd name="T95" fmla="*/ 159 h 302"/>
                <a:gd name="T96" fmla="*/ 143 w 302"/>
                <a:gd name="T97" fmla="*/ 191 h 302"/>
                <a:gd name="T98" fmla="*/ 128 w 302"/>
                <a:gd name="T99" fmla="*/ 185 h 302"/>
                <a:gd name="T100" fmla="*/ 130 w 302"/>
                <a:gd name="T101" fmla="*/ 171 h 302"/>
                <a:gd name="T102" fmla="*/ 203 w 302"/>
                <a:gd name="T103" fmla="*/ 229 h 302"/>
                <a:gd name="T104" fmla="*/ 172 w 302"/>
                <a:gd name="T105" fmla="*/ 185 h 302"/>
                <a:gd name="T106" fmla="*/ 229 w 302"/>
                <a:gd name="T107" fmla="*/ 203 h 302"/>
                <a:gd name="T108" fmla="*/ 191 w 302"/>
                <a:gd name="T109" fmla="*/ 159 h 302"/>
                <a:gd name="T110" fmla="*/ 191 w 302"/>
                <a:gd name="T111" fmla="*/ 143 h 302"/>
                <a:gd name="T112" fmla="*/ 230 w 302"/>
                <a:gd name="T113" fmla="*/ 99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02" h="302">
                  <a:moveTo>
                    <a:pt x="302" y="147"/>
                  </a:moveTo>
                  <a:cubicBezTo>
                    <a:pt x="300" y="146"/>
                    <a:pt x="297" y="145"/>
                    <a:pt x="295" y="145"/>
                  </a:cubicBezTo>
                  <a:cubicBezTo>
                    <a:pt x="293" y="144"/>
                    <a:pt x="290" y="143"/>
                    <a:pt x="288" y="142"/>
                  </a:cubicBezTo>
                  <a:cubicBezTo>
                    <a:pt x="287" y="142"/>
                    <a:pt x="287" y="142"/>
                    <a:pt x="287" y="142"/>
                  </a:cubicBezTo>
                  <a:cubicBezTo>
                    <a:pt x="287" y="141"/>
                    <a:pt x="287" y="141"/>
                    <a:pt x="287" y="141"/>
                  </a:cubicBezTo>
                  <a:cubicBezTo>
                    <a:pt x="287" y="137"/>
                    <a:pt x="287" y="133"/>
                    <a:pt x="286" y="130"/>
                  </a:cubicBezTo>
                  <a:cubicBezTo>
                    <a:pt x="286" y="129"/>
                    <a:pt x="286" y="129"/>
                    <a:pt x="286" y="129"/>
                  </a:cubicBezTo>
                  <a:cubicBezTo>
                    <a:pt x="287" y="128"/>
                    <a:pt x="287" y="128"/>
                    <a:pt x="287" y="128"/>
                  </a:cubicBezTo>
                  <a:cubicBezTo>
                    <a:pt x="289" y="127"/>
                    <a:pt x="291" y="126"/>
                    <a:pt x="293" y="125"/>
                  </a:cubicBezTo>
                  <a:cubicBezTo>
                    <a:pt x="295" y="123"/>
                    <a:pt x="297" y="122"/>
                    <a:pt x="299" y="121"/>
                  </a:cubicBezTo>
                  <a:cubicBezTo>
                    <a:pt x="299" y="118"/>
                    <a:pt x="298" y="116"/>
                    <a:pt x="297" y="113"/>
                  </a:cubicBezTo>
                  <a:cubicBezTo>
                    <a:pt x="295" y="113"/>
                    <a:pt x="293" y="113"/>
                    <a:pt x="290" y="113"/>
                  </a:cubicBezTo>
                  <a:cubicBezTo>
                    <a:pt x="288" y="112"/>
                    <a:pt x="285" y="112"/>
                    <a:pt x="283" y="112"/>
                  </a:cubicBezTo>
                  <a:cubicBezTo>
                    <a:pt x="282" y="112"/>
                    <a:pt x="282" y="112"/>
                    <a:pt x="282" y="112"/>
                  </a:cubicBezTo>
                  <a:cubicBezTo>
                    <a:pt x="282" y="111"/>
                    <a:pt x="282" y="111"/>
                    <a:pt x="282" y="111"/>
                  </a:cubicBezTo>
                  <a:cubicBezTo>
                    <a:pt x="281" y="108"/>
                    <a:pt x="279" y="104"/>
                    <a:pt x="278" y="100"/>
                  </a:cubicBezTo>
                  <a:cubicBezTo>
                    <a:pt x="278" y="99"/>
                    <a:pt x="278" y="99"/>
                    <a:pt x="278" y="99"/>
                  </a:cubicBezTo>
                  <a:cubicBezTo>
                    <a:pt x="278" y="99"/>
                    <a:pt x="278" y="99"/>
                    <a:pt x="278" y="99"/>
                  </a:cubicBezTo>
                  <a:cubicBezTo>
                    <a:pt x="280" y="97"/>
                    <a:pt x="282" y="95"/>
                    <a:pt x="284" y="94"/>
                  </a:cubicBezTo>
                  <a:cubicBezTo>
                    <a:pt x="285" y="92"/>
                    <a:pt x="287" y="90"/>
                    <a:pt x="289" y="89"/>
                  </a:cubicBezTo>
                  <a:cubicBezTo>
                    <a:pt x="288" y="86"/>
                    <a:pt x="286" y="84"/>
                    <a:pt x="285" y="82"/>
                  </a:cubicBezTo>
                  <a:cubicBezTo>
                    <a:pt x="283" y="82"/>
                    <a:pt x="281" y="82"/>
                    <a:pt x="278" y="83"/>
                  </a:cubicBezTo>
                  <a:cubicBezTo>
                    <a:pt x="276" y="83"/>
                    <a:pt x="273" y="83"/>
                    <a:pt x="271" y="84"/>
                  </a:cubicBezTo>
                  <a:cubicBezTo>
                    <a:pt x="270" y="84"/>
                    <a:pt x="270" y="84"/>
                    <a:pt x="270" y="84"/>
                  </a:cubicBezTo>
                  <a:cubicBezTo>
                    <a:pt x="270" y="83"/>
                    <a:pt x="270" y="83"/>
                    <a:pt x="270" y="83"/>
                  </a:cubicBezTo>
                  <a:cubicBezTo>
                    <a:pt x="268" y="80"/>
                    <a:pt x="266" y="76"/>
                    <a:pt x="264" y="73"/>
                  </a:cubicBezTo>
                  <a:cubicBezTo>
                    <a:pt x="263" y="72"/>
                    <a:pt x="263" y="72"/>
                    <a:pt x="263" y="72"/>
                  </a:cubicBezTo>
                  <a:cubicBezTo>
                    <a:pt x="264" y="72"/>
                    <a:pt x="264" y="72"/>
                    <a:pt x="264" y="72"/>
                  </a:cubicBezTo>
                  <a:cubicBezTo>
                    <a:pt x="265" y="70"/>
                    <a:pt x="266" y="68"/>
                    <a:pt x="268" y="66"/>
                  </a:cubicBezTo>
                  <a:cubicBezTo>
                    <a:pt x="269" y="64"/>
                    <a:pt x="270" y="62"/>
                    <a:pt x="271" y="60"/>
                  </a:cubicBezTo>
                  <a:cubicBezTo>
                    <a:pt x="270" y="58"/>
                    <a:pt x="268" y="56"/>
                    <a:pt x="267" y="54"/>
                  </a:cubicBezTo>
                  <a:cubicBezTo>
                    <a:pt x="264" y="54"/>
                    <a:pt x="262" y="55"/>
                    <a:pt x="260" y="56"/>
                  </a:cubicBezTo>
                  <a:cubicBezTo>
                    <a:pt x="258" y="57"/>
                    <a:pt x="255" y="58"/>
                    <a:pt x="253" y="59"/>
                  </a:cubicBezTo>
                  <a:cubicBezTo>
                    <a:pt x="252" y="59"/>
                    <a:pt x="252" y="59"/>
                    <a:pt x="252" y="59"/>
                  </a:cubicBezTo>
                  <a:cubicBezTo>
                    <a:pt x="252" y="58"/>
                    <a:pt x="252" y="58"/>
                    <a:pt x="252" y="58"/>
                  </a:cubicBezTo>
                  <a:cubicBezTo>
                    <a:pt x="249" y="55"/>
                    <a:pt x="246" y="53"/>
                    <a:pt x="243" y="50"/>
                  </a:cubicBezTo>
                  <a:cubicBezTo>
                    <a:pt x="243" y="49"/>
                    <a:pt x="243" y="49"/>
                    <a:pt x="243" y="49"/>
                  </a:cubicBezTo>
                  <a:cubicBezTo>
                    <a:pt x="243" y="49"/>
                    <a:pt x="243" y="49"/>
                    <a:pt x="243" y="49"/>
                  </a:cubicBezTo>
                  <a:cubicBezTo>
                    <a:pt x="244" y="47"/>
                    <a:pt x="245" y="44"/>
                    <a:pt x="246" y="42"/>
                  </a:cubicBezTo>
                  <a:cubicBezTo>
                    <a:pt x="247" y="40"/>
                    <a:pt x="247" y="37"/>
                    <a:pt x="248" y="35"/>
                  </a:cubicBezTo>
                  <a:cubicBezTo>
                    <a:pt x="246" y="33"/>
                    <a:pt x="244" y="32"/>
                    <a:pt x="242" y="30"/>
                  </a:cubicBezTo>
                  <a:cubicBezTo>
                    <a:pt x="240" y="31"/>
                    <a:pt x="238" y="33"/>
                    <a:pt x="236" y="34"/>
                  </a:cubicBezTo>
                  <a:cubicBezTo>
                    <a:pt x="234" y="36"/>
                    <a:pt x="232" y="37"/>
                    <a:pt x="230" y="38"/>
                  </a:cubicBezTo>
                  <a:cubicBezTo>
                    <a:pt x="229" y="39"/>
                    <a:pt x="229" y="39"/>
                    <a:pt x="229" y="39"/>
                  </a:cubicBezTo>
                  <a:cubicBezTo>
                    <a:pt x="228" y="38"/>
                    <a:pt x="228" y="38"/>
                    <a:pt x="228" y="38"/>
                  </a:cubicBezTo>
                  <a:cubicBezTo>
                    <a:pt x="225" y="36"/>
                    <a:pt x="222" y="34"/>
                    <a:pt x="219" y="32"/>
                  </a:cubicBezTo>
                  <a:cubicBezTo>
                    <a:pt x="218" y="32"/>
                    <a:pt x="218" y="32"/>
                    <a:pt x="218" y="32"/>
                  </a:cubicBezTo>
                  <a:cubicBezTo>
                    <a:pt x="218" y="31"/>
                    <a:pt x="218" y="31"/>
                    <a:pt x="218" y="31"/>
                  </a:cubicBezTo>
                  <a:cubicBezTo>
                    <a:pt x="218" y="28"/>
                    <a:pt x="219" y="26"/>
                    <a:pt x="219" y="23"/>
                  </a:cubicBezTo>
                  <a:cubicBezTo>
                    <a:pt x="219" y="21"/>
                    <a:pt x="220" y="19"/>
                    <a:pt x="220" y="16"/>
                  </a:cubicBezTo>
                  <a:cubicBezTo>
                    <a:pt x="218" y="15"/>
                    <a:pt x="215" y="14"/>
                    <a:pt x="213" y="13"/>
                  </a:cubicBezTo>
                  <a:cubicBezTo>
                    <a:pt x="211" y="15"/>
                    <a:pt x="210" y="16"/>
                    <a:pt x="208" y="18"/>
                  </a:cubicBezTo>
                  <a:cubicBezTo>
                    <a:pt x="206" y="20"/>
                    <a:pt x="205" y="22"/>
                    <a:pt x="203" y="23"/>
                  </a:cubicBezTo>
                  <a:cubicBezTo>
                    <a:pt x="202" y="24"/>
                    <a:pt x="202" y="24"/>
                    <a:pt x="202" y="24"/>
                  </a:cubicBezTo>
                  <a:cubicBezTo>
                    <a:pt x="202" y="24"/>
                    <a:pt x="202" y="24"/>
                    <a:pt x="202" y="24"/>
                  </a:cubicBezTo>
                  <a:cubicBezTo>
                    <a:pt x="198" y="22"/>
                    <a:pt x="194" y="21"/>
                    <a:pt x="191" y="20"/>
                  </a:cubicBezTo>
                  <a:cubicBezTo>
                    <a:pt x="190" y="20"/>
                    <a:pt x="190" y="20"/>
                    <a:pt x="190" y="20"/>
                  </a:cubicBezTo>
                  <a:cubicBezTo>
                    <a:pt x="190" y="19"/>
                    <a:pt x="190" y="19"/>
                    <a:pt x="190" y="19"/>
                  </a:cubicBezTo>
                  <a:cubicBezTo>
                    <a:pt x="189" y="17"/>
                    <a:pt x="189" y="14"/>
                    <a:pt x="189" y="12"/>
                  </a:cubicBezTo>
                  <a:cubicBezTo>
                    <a:pt x="189" y="9"/>
                    <a:pt x="189" y="7"/>
                    <a:pt x="188" y="4"/>
                  </a:cubicBezTo>
                  <a:cubicBezTo>
                    <a:pt x="186" y="4"/>
                    <a:pt x="183" y="3"/>
                    <a:pt x="181" y="3"/>
                  </a:cubicBezTo>
                  <a:cubicBezTo>
                    <a:pt x="180" y="4"/>
                    <a:pt x="178" y="7"/>
                    <a:pt x="177" y="9"/>
                  </a:cubicBezTo>
                  <a:cubicBezTo>
                    <a:pt x="176" y="11"/>
                    <a:pt x="175" y="13"/>
                    <a:pt x="173" y="15"/>
                  </a:cubicBezTo>
                  <a:cubicBezTo>
                    <a:pt x="173" y="16"/>
                    <a:pt x="173" y="16"/>
                    <a:pt x="173" y="16"/>
                  </a:cubicBezTo>
                  <a:cubicBezTo>
                    <a:pt x="172" y="16"/>
                    <a:pt x="172" y="16"/>
                    <a:pt x="172" y="16"/>
                  </a:cubicBezTo>
                  <a:cubicBezTo>
                    <a:pt x="168" y="15"/>
                    <a:pt x="165" y="15"/>
                    <a:pt x="161" y="14"/>
                  </a:cubicBezTo>
                  <a:cubicBezTo>
                    <a:pt x="160" y="14"/>
                    <a:pt x="160" y="14"/>
                    <a:pt x="160" y="14"/>
                  </a:cubicBezTo>
                  <a:cubicBezTo>
                    <a:pt x="159" y="14"/>
                    <a:pt x="159" y="14"/>
                    <a:pt x="159" y="14"/>
                  </a:cubicBezTo>
                  <a:cubicBezTo>
                    <a:pt x="159" y="11"/>
                    <a:pt x="158" y="9"/>
                    <a:pt x="157" y="7"/>
                  </a:cubicBezTo>
                  <a:cubicBezTo>
                    <a:pt x="156" y="4"/>
                    <a:pt x="156" y="2"/>
                    <a:pt x="155" y="0"/>
                  </a:cubicBezTo>
                  <a:cubicBezTo>
                    <a:pt x="155" y="0"/>
                    <a:pt x="155" y="0"/>
                    <a:pt x="155" y="0"/>
                  </a:cubicBezTo>
                  <a:cubicBezTo>
                    <a:pt x="152" y="0"/>
                    <a:pt x="150" y="0"/>
                    <a:pt x="147" y="0"/>
                  </a:cubicBezTo>
                  <a:cubicBezTo>
                    <a:pt x="147" y="0"/>
                    <a:pt x="147" y="0"/>
                    <a:pt x="147" y="0"/>
                  </a:cubicBezTo>
                  <a:cubicBezTo>
                    <a:pt x="146" y="2"/>
                    <a:pt x="145" y="4"/>
                    <a:pt x="145" y="7"/>
                  </a:cubicBezTo>
                  <a:cubicBezTo>
                    <a:pt x="144" y="9"/>
                    <a:pt x="143" y="11"/>
                    <a:pt x="142" y="14"/>
                  </a:cubicBezTo>
                  <a:cubicBezTo>
                    <a:pt x="142" y="14"/>
                    <a:pt x="142" y="14"/>
                    <a:pt x="142" y="14"/>
                  </a:cubicBezTo>
                  <a:cubicBezTo>
                    <a:pt x="141" y="14"/>
                    <a:pt x="141" y="14"/>
                    <a:pt x="141" y="14"/>
                  </a:cubicBezTo>
                  <a:cubicBezTo>
                    <a:pt x="137" y="15"/>
                    <a:pt x="133" y="15"/>
                    <a:pt x="130" y="16"/>
                  </a:cubicBezTo>
                  <a:cubicBezTo>
                    <a:pt x="129" y="16"/>
                    <a:pt x="129" y="16"/>
                    <a:pt x="129" y="16"/>
                  </a:cubicBezTo>
                  <a:cubicBezTo>
                    <a:pt x="129" y="15"/>
                    <a:pt x="129" y="15"/>
                    <a:pt x="129" y="15"/>
                  </a:cubicBezTo>
                  <a:cubicBezTo>
                    <a:pt x="127" y="13"/>
                    <a:pt x="126" y="11"/>
                    <a:pt x="125" y="9"/>
                  </a:cubicBezTo>
                  <a:cubicBezTo>
                    <a:pt x="123" y="7"/>
                    <a:pt x="122" y="4"/>
                    <a:pt x="121" y="3"/>
                  </a:cubicBezTo>
                  <a:cubicBezTo>
                    <a:pt x="118" y="3"/>
                    <a:pt x="116" y="4"/>
                    <a:pt x="113" y="4"/>
                  </a:cubicBezTo>
                  <a:cubicBezTo>
                    <a:pt x="113" y="7"/>
                    <a:pt x="113" y="9"/>
                    <a:pt x="113" y="12"/>
                  </a:cubicBezTo>
                  <a:cubicBezTo>
                    <a:pt x="113" y="14"/>
                    <a:pt x="112" y="17"/>
                    <a:pt x="112" y="19"/>
                  </a:cubicBezTo>
                  <a:cubicBezTo>
                    <a:pt x="112" y="20"/>
                    <a:pt x="112" y="20"/>
                    <a:pt x="112" y="20"/>
                  </a:cubicBezTo>
                  <a:cubicBezTo>
                    <a:pt x="111" y="20"/>
                    <a:pt x="111" y="20"/>
                    <a:pt x="111" y="20"/>
                  </a:cubicBezTo>
                  <a:cubicBezTo>
                    <a:pt x="108" y="21"/>
                    <a:pt x="104" y="22"/>
                    <a:pt x="100" y="24"/>
                  </a:cubicBezTo>
                  <a:cubicBezTo>
                    <a:pt x="100" y="24"/>
                    <a:pt x="100" y="24"/>
                    <a:pt x="100" y="24"/>
                  </a:cubicBezTo>
                  <a:cubicBezTo>
                    <a:pt x="99" y="23"/>
                    <a:pt x="99" y="23"/>
                    <a:pt x="99" y="23"/>
                  </a:cubicBezTo>
                  <a:cubicBezTo>
                    <a:pt x="97" y="22"/>
                    <a:pt x="96" y="20"/>
                    <a:pt x="94" y="18"/>
                  </a:cubicBezTo>
                  <a:cubicBezTo>
                    <a:pt x="92" y="16"/>
                    <a:pt x="90" y="15"/>
                    <a:pt x="89" y="13"/>
                  </a:cubicBezTo>
                  <a:cubicBezTo>
                    <a:pt x="86" y="14"/>
                    <a:pt x="84" y="15"/>
                    <a:pt x="82" y="16"/>
                  </a:cubicBezTo>
                  <a:cubicBezTo>
                    <a:pt x="82" y="19"/>
                    <a:pt x="82" y="21"/>
                    <a:pt x="83" y="23"/>
                  </a:cubicBezTo>
                  <a:cubicBezTo>
                    <a:pt x="83" y="26"/>
                    <a:pt x="83" y="28"/>
                    <a:pt x="84" y="31"/>
                  </a:cubicBezTo>
                  <a:cubicBezTo>
                    <a:pt x="84" y="32"/>
                    <a:pt x="84" y="32"/>
                    <a:pt x="84" y="32"/>
                  </a:cubicBezTo>
                  <a:cubicBezTo>
                    <a:pt x="83" y="32"/>
                    <a:pt x="83" y="32"/>
                    <a:pt x="83" y="32"/>
                  </a:cubicBezTo>
                  <a:cubicBezTo>
                    <a:pt x="80" y="34"/>
                    <a:pt x="76" y="36"/>
                    <a:pt x="73" y="38"/>
                  </a:cubicBezTo>
                  <a:cubicBezTo>
                    <a:pt x="73" y="39"/>
                    <a:pt x="73" y="39"/>
                    <a:pt x="73" y="39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0" y="37"/>
                    <a:pt x="68" y="36"/>
                    <a:pt x="66" y="34"/>
                  </a:cubicBezTo>
                  <a:cubicBezTo>
                    <a:pt x="64" y="33"/>
                    <a:pt x="62" y="31"/>
                    <a:pt x="60" y="30"/>
                  </a:cubicBezTo>
                  <a:cubicBezTo>
                    <a:pt x="58" y="32"/>
                    <a:pt x="56" y="33"/>
                    <a:pt x="54" y="35"/>
                  </a:cubicBezTo>
                  <a:cubicBezTo>
                    <a:pt x="54" y="37"/>
                    <a:pt x="55" y="40"/>
                    <a:pt x="56" y="42"/>
                  </a:cubicBezTo>
                  <a:cubicBezTo>
                    <a:pt x="57" y="44"/>
                    <a:pt x="58" y="47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8" y="50"/>
                    <a:pt x="58" y="50"/>
                    <a:pt x="58" y="50"/>
                  </a:cubicBezTo>
                  <a:cubicBezTo>
                    <a:pt x="56" y="53"/>
                    <a:pt x="53" y="55"/>
                    <a:pt x="50" y="58"/>
                  </a:cubicBezTo>
                  <a:cubicBezTo>
                    <a:pt x="50" y="59"/>
                    <a:pt x="50" y="59"/>
                    <a:pt x="50" y="59"/>
                  </a:cubicBezTo>
                  <a:cubicBezTo>
                    <a:pt x="49" y="59"/>
                    <a:pt x="49" y="59"/>
                    <a:pt x="49" y="59"/>
                  </a:cubicBezTo>
                  <a:cubicBezTo>
                    <a:pt x="47" y="58"/>
                    <a:pt x="44" y="57"/>
                    <a:pt x="42" y="56"/>
                  </a:cubicBezTo>
                  <a:cubicBezTo>
                    <a:pt x="40" y="55"/>
                    <a:pt x="37" y="54"/>
                    <a:pt x="35" y="54"/>
                  </a:cubicBezTo>
                  <a:cubicBezTo>
                    <a:pt x="33" y="56"/>
                    <a:pt x="32" y="58"/>
                    <a:pt x="30" y="60"/>
                  </a:cubicBezTo>
                  <a:cubicBezTo>
                    <a:pt x="32" y="62"/>
                    <a:pt x="33" y="64"/>
                    <a:pt x="34" y="66"/>
                  </a:cubicBezTo>
                  <a:cubicBezTo>
                    <a:pt x="36" y="68"/>
                    <a:pt x="37" y="70"/>
                    <a:pt x="38" y="72"/>
                  </a:cubicBezTo>
                  <a:cubicBezTo>
                    <a:pt x="39" y="72"/>
                    <a:pt x="39" y="72"/>
                    <a:pt x="39" y="72"/>
                  </a:cubicBezTo>
                  <a:cubicBezTo>
                    <a:pt x="38" y="73"/>
                    <a:pt x="38" y="73"/>
                    <a:pt x="38" y="73"/>
                  </a:cubicBezTo>
                  <a:cubicBezTo>
                    <a:pt x="36" y="76"/>
                    <a:pt x="34" y="80"/>
                    <a:pt x="32" y="83"/>
                  </a:cubicBezTo>
                  <a:cubicBezTo>
                    <a:pt x="32" y="84"/>
                    <a:pt x="32" y="84"/>
                    <a:pt x="32" y="84"/>
                  </a:cubicBezTo>
                  <a:cubicBezTo>
                    <a:pt x="31" y="84"/>
                    <a:pt x="31" y="84"/>
                    <a:pt x="31" y="84"/>
                  </a:cubicBezTo>
                  <a:cubicBezTo>
                    <a:pt x="29" y="83"/>
                    <a:pt x="26" y="83"/>
                    <a:pt x="24" y="83"/>
                  </a:cubicBezTo>
                  <a:cubicBezTo>
                    <a:pt x="21" y="82"/>
                    <a:pt x="19" y="82"/>
                    <a:pt x="17" y="82"/>
                  </a:cubicBezTo>
                  <a:cubicBezTo>
                    <a:pt x="15" y="84"/>
                    <a:pt x="14" y="86"/>
                    <a:pt x="13" y="89"/>
                  </a:cubicBezTo>
                  <a:cubicBezTo>
                    <a:pt x="15" y="90"/>
                    <a:pt x="16" y="92"/>
                    <a:pt x="18" y="94"/>
                  </a:cubicBezTo>
                  <a:cubicBezTo>
                    <a:pt x="20" y="95"/>
                    <a:pt x="22" y="97"/>
                    <a:pt x="24" y="99"/>
                  </a:cubicBezTo>
                  <a:cubicBezTo>
                    <a:pt x="24" y="99"/>
                    <a:pt x="24" y="99"/>
                    <a:pt x="24" y="99"/>
                  </a:cubicBezTo>
                  <a:cubicBezTo>
                    <a:pt x="24" y="100"/>
                    <a:pt x="24" y="100"/>
                    <a:pt x="24" y="100"/>
                  </a:cubicBezTo>
                  <a:cubicBezTo>
                    <a:pt x="22" y="104"/>
                    <a:pt x="21" y="108"/>
                    <a:pt x="20" y="111"/>
                  </a:cubicBezTo>
                  <a:cubicBezTo>
                    <a:pt x="20" y="112"/>
                    <a:pt x="20" y="112"/>
                    <a:pt x="20" y="112"/>
                  </a:cubicBezTo>
                  <a:cubicBezTo>
                    <a:pt x="19" y="112"/>
                    <a:pt x="19" y="112"/>
                    <a:pt x="19" y="112"/>
                  </a:cubicBezTo>
                  <a:cubicBezTo>
                    <a:pt x="17" y="112"/>
                    <a:pt x="14" y="112"/>
                    <a:pt x="12" y="113"/>
                  </a:cubicBezTo>
                  <a:cubicBezTo>
                    <a:pt x="9" y="113"/>
                    <a:pt x="7" y="113"/>
                    <a:pt x="4" y="113"/>
                  </a:cubicBezTo>
                  <a:cubicBezTo>
                    <a:pt x="4" y="116"/>
                    <a:pt x="3" y="118"/>
                    <a:pt x="3" y="121"/>
                  </a:cubicBezTo>
                  <a:cubicBezTo>
                    <a:pt x="5" y="122"/>
                    <a:pt x="7" y="123"/>
                    <a:pt x="9" y="125"/>
                  </a:cubicBezTo>
                  <a:cubicBezTo>
                    <a:pt x="11" y="126"/>
                    <a:pt x="13" y="127"/>
                    <a:pt x="15" y="128"/>
                  </a:cubicBezTo>
                  <a:cubicBezTo>
                    <a:pt x="16" y="129"/>
                    <a:pt x="16" y="129"/>
                    <a:pt x="16" y="129"/>
                  </a:cubicBezTo>
                  <a:cubicBezTo>
                    <a:pt x="16" y="130"/>
                    <a:pt x="16" y="130"/>
                    <a:pt x="16" y="130"/>
                  </a:cubicBezTo>
                  <a:cubicBezTo>
                    <a:pt x="15" y="133"/>
                    <a:pt x="15" y="137"/>
                    <a:pt x="15" y="141"/>
                  </a:cubicBezTo>
                  <a:cubicBezTo>
                    <a:pt x="14" y="142"/>
                    <a:pt x="14" y="142"/>
                    <a:pt x="14" y="142"/>
                  </a:cubicBezTo>
                  <a:cubicBezTo>
                    <a:pt x="14" y="142"/>
                    <a:pt x="14" y="142"/>
                    <a:pt x="14" y="142"/>
                  </a:cubicBezTo>
                  <a:cubicBezTo>
                    <a:pt x="12" y="143"/>
                    <a:pt x="9" y="144"/>
                    <a:pt x="7" y="145"/>
                  </a:cubicBezTo>
                  <a:cubicBezTo>
                    <a:pt x="4" y="145"/>
                    <a:pt x="2" y="146"/>
                    <a:pt x="0" y="147"/>
                  </a:cubicBezTo>
                  <a:cubicBezTo>
                    <a:pt x="0" y="147"/>
                    <a:pt x="0" y="147"/>
                    <a:pt x="0" y="147"/>
                  </a:cubicBezTo>
                  <a:cubicBezTo>
                    <a:pt x="0" y="148"/>
                    <a:pt x="0" y="150"/>
                    <a:pt x="0" y="151"/>
                  </a:cubicBezTo>
                  <a:cubicBezTo>
                    <a:pt x="0" y="152"/>
                    <a:pt x="0" y="153"/>
                    <a:pt x="0" y="155"/>
                  </a:cubicBezTo>
                  <a:cubicBezTo>
                    <a:pt x="0" y="155"/>
                    <a:pt x="0" y="155"/>
                    <a:pt x="0" y="155"/>
                  </a:cubicBezTo>
                  <a:cubicBezTo>
                    <a:pt x="2" y="156"/>
                    <a:pt x="4" y="156"/>
                    <a:pt x="7" y="157"/>
                  </a:cubicBezTo>
                  <a:cubicBezTo>
                    <a:pt x="9" y="158"/>
                    <a:pt x="12" y="158"/>
                    <a:pt x="14" y="159"/>
                  </a:cubicBezTo>
                  <a:cubicBezTo>
                    <a:pt x="14" y="160"/>
                    <a:pt x="14" y="160"/>
                    <a:pt x="14" y="160"/>
                  </a:cubicBezTo>
                  <a:cubicBezTo>
                    <a:pt x="15" y="160"/>
                    <a:pt x="15" y="160"/>
                    <a:pt x="15" y="160"/>
                  </a:cubicBezTo>
                  <a:cubicBezTo>
                    <a:pt x="15" y="165"/>
                    <a:pt x="15" y="168"/>
                    <a:pt x="16" y="172"/>
                  </a:cubicBezTo>
                  <a:cubicBezTo>
                    <a:pt x="16" y="173"/>
                    <a:pt x="16" y="173"/>
                    <a:pt x="16" y="173"/>
                  </a:cubicBezTo>
                  <a:cubicBezTo>
                    <a:pt x="15" y="173"/>
                    <a:pt x="15" y="173"/>
                    <a:pt x="15" y="173"/>
                  </a:cubicBezTo>
                  <a:cubicBezTo>
                    <a:pt x="13" y="174"/>
                    <a:pt x="11" y="176"/>
                    <a:pt x="9" y="177"/>
                  </a:cubicBezTo>
                  <a:cubicBezTo>
                    <a:pt x="7" y="178"/>
                    <a:pt x="5" y="179"/>
                    <a:pt x="3" y="181"/>
                  </a:cubicBezTo>
                  <a:cubicBezTo>
                    <a:pt x="3" y="183"/>
                    <a:pt x="4" y="186"/>
                    <a:pt x="4" y="188"/>
                  </a:cubicBezTo>
                  <a:cubicBezTo>
                    <a:pt x="7" y="189"/>
                    <a:pt x="9" y="189"/>
                    <a:pt x="12" y="189"/>
                  </a:cubicBezTo>
                  <a:cubicBezTo>
                    <a:pt x="14" y="189"/>
                    <a:pt x="17" y="189"/>
                    <a:pt x="19" y="190"/>
                  </a:cubicBezTo>
                  <a:cubicBezTo>
                    <a:pt x="20" y="190"/>
                    <a:pt x="20" y="190"/>
                    <a:pt x="20" y="190"/>
                  </a:cubicBezTo>
                  <a:cubicBezTo>
                    <a:pt x="20" y="190"/>
                    <a:pt x="20" y="190"/>
                    <a:pt x="20" y="190"/>
                  </a:cubicBezTo>
                  <a:cubicBezTo>
                    <a:pt x="21" y="194"/>
                    <a:pt x="22" y="198"/>
                    <a:pt x="24" y="201"/>
                  </a:cubicBezTo>
                  <a:cubicBezTo>
                    <a:pt x="24" y="202"/>
                    <a:pt x="24" y="202"/>
                    <a:pt x="24" y="202"/>
                  </a:cubicBezTo>
                  <a:cubicBezTo>
                    <a:pt x="24" y="203"/>
                    <a:pt x="24" y="203"/>
                    <a:pt x="24" y="203"/>
                  </a:cubicBezTo>
                  <a:cubicBezTo>
                    <a:pt x="22" y="204"/>
                    <a:pt x="20" y="206"/>
                    <a:pt x="18" y="208"/>
                  </a:cubicBezTo>
                  <a:cubicBezTo>
                    <a:pt x="16" y="210"/>
                    <a:pt x="15" y="211"/>
                    <a:pt x="13" y="213"/>
                  </a:cubicBezTo>
                  <a:cubicBezTo>
                    <a:pt x="14" y="215"/>
                    <a:pt x="15" y="218"/>
                    <a:pt x="17" y="220"/>
                  </a:cubicBezTo>
                  <a:cubicBezTo>
                    <a:pt x="19" y="220"/>
                    <a:pt x="21" y="219"/>
                    <a:pt x="24" y="219"/>
                  </a:cubicBezTo>
                  <a:cubicBezTo>
                    <a:pt x="26" y="219"/>
                    <a:pt x="29" y="218"/>
                    <a:pt x="31" y="218"/>
                  </a:cubicBezTo>
                  <a:cubicBezTo>
                    <a:pt x="32" y="218"/>
                    <a:pt x="32" y="218"/>
                    <a:pt x="32" y="218"/>
                  </a:cubicBezTo>
                  <a:cubicBezTo>
                    <a:pt x="32" y="219"/>
                    <a:pt x="32" y="219"/>
                    <a:pt x="32" y="219"/>
                  </a:cubicBezTo>
                  <a:cubicBezTo>
                    <a:pt x="34" y="222"/>
                    <a:pt x="36" y="225"/>
                    <a:pt x="38" y="228"/>
                  </a:cubicBezTo>
                  <a:cubicBezTo>
                    <a:pt x="39" y="229"/>
                    <a:pt x="39" y="229"/>
                    <a:pt x="39" y="229"/>
                  </a:cubicBezTo>
                  <a:cubicBezTo>
                    <a:pt x="38" y="230"/>
                    <a:pt x="38" y="230"/>
                    <a:pt x="38" y="230"/>
                  </a:cubicBezTo>
                  <a:cubicBezTo>
                    <a:pt x="37" y="232"/>
                    <a:pt x="36" y="234"/>
                    <a:pt x="34" y="236"/>
                  </a:cubicBezTo>
                  <a:cubicBezTo>
                    <a:pt x="33" y="238"/>
                    <a:pt x="32" y="240"/>
                    <a:pt x="30" y="242"/>
                  </a:cubicBezTo>
                  <a:cubicBezTo>
                    <a:pt x="32" y="244"/>
                    <a:pt x="33" y="246"/>
                    <a:pt x="35" y="248"/>
                  </a:cubicBezTo>
                  <a:cubicBezTo>
                    <a:pt x="37" y="247"/>
                    <a:pt x="40" y="246"/>
                    <a:pt x="42" y="246"/>
                  </a:cubicBezTo>
                  <a:cubicBezTo>
                    <a:pt x="44" y="245"/>
                    <a:pt x="47" y="244"/>
                    <a:pt x="49" y="243"/>
                  </a:cubicBezTo>
                  <a:cubicBezTo>
                    <a:pt x="50" y="243"/>
                    <a:pt x="50" y="243"/>
                    <a:pt x="50" y="243"/>
                  </a:cubicBezTo>
                  <a:cubicBezTo>
                    <a:pt x="50" y="243"/>
                    <a:pt x="50" y="243"/>
                    <a:pt x="50" y="243"/>
                  </a:cubicBezTo>
                  <a:cubicBezTo>
                    <a:pt x="53" y="246"/>
                    <a:pt x="56" y="249"/>
                    <a:pt x="58" y="251"/>
                  </a:cubicBezTo>
                  <a:cubicBezTo>
                    <a:pt x="59" y="252"/>
                    <a:pt x="59" y="252"/>
                    <a:pt x="59" y="252"/>
                  </a:cubicBezTo>
                  <a:cubicBezTo>
                    <a:pt x="59" y="253"/>
                    <a:pt x="59" y="253"/>
                    <a:pt x="59" y="253"/>
                  </a:cubicBezTo>
                  <a:cubicBezTo>
                    <a:pt x="58" y="255"/>
                    <a:pt x="57" y="257"/>
                    <a:pt x="56" y="260"/>
                  </a:cubicBezTo>
                  <a:cubicBezTo>
                    <a:pt x="55" y="262"/>
                    <a:pt x="54" y="264"/>
                    <a:pt x="54" y="266"/>
                  </a:cubicBezTo>
                  <a:cubicBezTo>
                    <a:pt x="56" y="268"/>
                    <a:pt x="58" y="270"/>
                    <a:pt x="60" y="271"/>
                  </a:cubicBezTo>
                  <a:cubicBezTo>
                    <a:pt x="62" y="270"/>
                    <a:pt x="64" y="269"/>
                    <a:pt x="66" y="267"/>
                  </a:cubicBezTo>
                  <a:cubicBezTo>
                    <a:pt x="68" y="266"/>
                    <a:pt x="70" y="265"/>
                    <a:pt x="72" y="263"/>
                  </a:cubicBezTo>
                  <a:cubicBezTo>
                    <a:pt x="73" y="263"/>
                    <a:pt x="73" y="263"/>
                    <a:pt x="73" y="263"/>
                  </a:cubicBezTo>
                  <a:cubicBezTo>
                    <a:pt x="73" y="263"/>
                    <a:pt x="73" y="263"/>
                    <a:pt x="73" y="263"/>
                  </a:cubicBezTo>
                  <a:cubicBezTo>
                    <a:pt x="76" y="266"/>
                    <a:pt x="80" y="268"/>
                    <a:pt x="83" y="270"/>
                  </a:cubicBezTo>
                  <a:cubicBezTo>
                    <a:pt x="84" y="270"/>
                    <a:pt x="84" y="270"/>
                    <a:pt x="84" y="270"/>
                  </a:cubicBezTo>
                  <a:cubicBezTo>
                    <a:pt x="84" y="271"/>
                    <a:pt x="84" y="271"/>
                    <a:pt x="84" y="271"/>
                  </a:cubicBezTo>
                  <a:cubicBezTo>
                    <a:pt x="83" y="273"/>
                    <a:pt x="83" y="276"/>
                    <a:pt x="83" y="278"/>
                  </a:cubicBezTo>
                  <a:cubicBezTo>
                    <a:pt x="82" y="280"/>
                    <a:pt x="82" y="283"/>
                    <a:pt x="82" y="285"/>
                  </a:cubicBezTo>
                  <a:cubicBezTo>
                    <a:pt x="84" y="286"/>
                    <a:pt x="86" y="287"/>
                    <a:pt x="89" y="289"/>
                  </a:cubicBezTo>
                  <a:cubicBezTo>
                    <a:pt x="90" y="287"/>
                    <a:pt x="92" y="285"/>
                    <a:pt x="94" y="283"/>
                  </a:cubicBezTo>
                  <a:cubicBezTo>
                    <a:pt x="96" y="282"/>
                    <a:pt x="97" y="280"/>
                    <a:pt x="99" y="278"/>
                  </a:cubicBezTo>
                  <a:cubicBezTo>
                    <a:pt x="100" y="278"/>
                    <a:pt x="100" y="278"/>
                    <a:pt x="100" y="278"/>
                  </a:cubicBezTo>
                  <a:cubicBezTo>
                    <a:pt x="100" y="278"/>
                    <a:pt x="100" y="278"/>
                    <a:pt x="100" y="278"/>
                  </a:cubicBezTo>
                  <a:cubicBezTo>
                    <a:pt x="104" y="279"/>
                    <a:pt x="108" y="281"/>
                    <a:pt x="111" y="282"/>
                  </a:cubicBezTo>
                  <a:cubicBezTo>
                    <a:pt x="112" y="282"/>
                    <a:pt x="112" y="282"/>
                    <a:pt x="112" y="282"/>
                  </a:cubicBezTo>
                  <a:cubicBezTo>
                    <a:pt x="112" y="283"/>
                    <a:pt x="112" y="283"/>
                    <a:pt x="112" y="283"/>
                  </a:cubicBezTo>
                  <a:cubicBezTo>
                    <a:pt x="112" y="285"/>
                    <a:pt x="113" y="288"/>
                    <a:pt x="113" y="290"/>
                  </a:cubicBezTo>
                  <a:cubicBezTo>
                    <a:pt x="113" y="292"/>
                    <a:pt x="113" y="295"/>
                    <a:pt x="113" y="297"/>
                  </a:cubicBezTo>
                  <a:cubicBezTo>
                    <a:pt x="116" y="298"/>
                    <a:pt x="118" y="298"/>
                    <a:pt x="121" y="299"/>
                  </a:cubicBezTo>
                  <a:cubicBezTo>
                    <a:pt x="122" y="297"/>
                    <a:pt x="124" y="295"/>
                    <a:pt x="125" y="293"/>
                  </a:cubicBezTo>
                  <a:cubicBezTo>
                    <a:pt x="126" y="291"/>
                    <a:pt x="127" y="288"/>
                    <a:pt x="129" y="287"/>
                  </a:cubicBezTo>
                  <a:cubicBezTo>
                    <a:pt x="129" y="286"/>
                    <a:pt x="129" y="286"/>
                    <a:pt x="129" y="286"/>
                  </a:cubicBezTo>
                  <a:cubicBezTo>
                    <a:pt x="130" y="286"/>
                    <a:pt x="130" y="286"/>
                    <a:pt x="130" y="286"/>
                  </a:cubicBezTo>
                  <a:cubicBezTo>
                    <a:pt x="133" y="286"/>
                    <a:pt x="137" y="287"/>
                    <a:pt x="141" y="287"/>
                  </a:cubicBezTo>
                  <a:cubicBezTo>
                    <a:pt x="142" y="287"/>
                    <a:pt x="142" y="287"/>
                    <a:pt x="142" y="287"/>
                  </a:cubicBezTo>
                  <a:cubicBezTo>
                    <a:pt x="142" y="288"/>
                    <a:pt x="142" y="288"/>
                    <a:pt x="142" y="288"/>
                  </a:cubicBezTo>
                  <a:cubicBezTo>
                    <a:pt x="143" y="290"/>
                    <a:pt x="144" y="293"/>
                    <a:pt x="145" y="295"/>
                  </a:cubicBezTo>
                  <a:cubicBezTo>
                    <a:pt x="145" y="297"/>
                    <a:pt x="146" y="300"/>
                    <a:pt x="147" y="302"/>
                  </a:cubicBezTo>
                  <a:cubicBezTo>
                    <a:pt x="147" y="302"/>
                    <a:pt x="147" y="302"/>
                    <a:pt x="147" y="302"/>
                  </a:cubicBezTo>
                  <a:cubicBezTo>
                    <a:pt x="150" y="302"/>
                    <a:pt x="152" y="302"/>
                    <a:pt x="155" y="302"/>
                  </a:cubicBezTo>
                  <a:cubicBezTo>
                    <a:pt x="155" y="302"/>
                    <a:pt x="155" y="302"/>
                    <a:pt x="155" y="302"/>
                  </a:cubicBezTo>
                  <a:cubicBezTo>
                    <a:pt x="156" y="300"/>
                    <a:pt x="156" y="297"/>
                    <a:pt x="157" y="295"/>
                  </a:cubicBezTo>
                  <a:cubicBezTo>
                    <a:pt x="158" y="293"/>
                    <a:pt x="159" y="290"/>
                    <a:pt x="159" y="288"/>
                  </a:cubicBezTo>
                  <a:cubicBezTo>
                    <a:pt x="160" y="287"/>
                    <a:pt x="160" y="287"/>
                    <a:pt x="160" y="287"/>
                  </a:cubicBezTo>
                  <a:cubicBezTo>
                    <a:pt x="161" y="287"/>
                    <a:pt x="161" y="287"/>
                    <a:pt x="161" y="287"/>
                  </a:cubicBezTo>
                  <a:cubicBezTo>
                    <a:pt x="165" y="287"/>
                    <a:pt x="168" y="286"/>
                    <a:pt x="172" y="286"/>
                  </a:cubicBezTo>
                  <a:cubicBezTo>
                    <a:pt x="173" y="286"/>
                    <a:pt x="173" y="286"/>
                    <a:pt x="173" y="286"/>
                  </a:cubicBezTo>
                  <a:cubicBezTo>
                    <a:pt x="173" y="287"/>
                    <a:pt x="173" y="287"/>
                    <a:pt x="173" y="287"/>
                  </a:cubicBezTo>
                  <a:cubicBezTo>
                    <a:pt x="175" y="288"/>
                    <a:pt x="176" y="291"/>
                    <a:pt x="177" y="293"/>
                  </a:cubicBezTo>
                  <a:cubicBezTo>
                    <a:pt x="178" y="295"/>
                    <a:pt x="180" y="297"/>
                    <a:pt x="181" y="299"/>
                  </a:cubicBezTo>
                  <a:cubicBezTo>
                    <a:pt x="183" y="298"/>
                    <a:pt x="186" y="298"/>
                    <a:pt x="188" y="297"/>
                  </a:cubicBezTo>
                  <a:cubicBezTo>
                    <a:pt x="189" y="295"/>
                    <a:pt x="189" y="292"/>
                    <a:pt x="189" y="290"/>
                  </a:cubicBezTo>
                  <a:cubicBezTo>
                    <a:pt x="189" y="288"/>
                    <a:pt x="189" y="285"/>
                    <a:pt x="190" y="283"/>
                  </a:cubicBezTo>
                  <a:cubicBezTo>
                    <a:pt x="190" y="282"/>
                    <a:pt x="190" y="282"/>
                    <a:pt x="190" y="282"/>
                  </a:cubicBezTo>
                  <a:cubicBezTo>
                    <a:pt x="191" y="282"/>
                    <a:pt x="191" y="282"/>
                    <a:pt x="191" y="282"/>
                  </a:cubicBezTo>
                  <a:cubicBezTo>
                    <a:pt x="194" y="281"/>
                    <a:pt x="198" y="279"/>
                    <a:pt x="202" y="278"/>
                  </a:cubicBezTo>
                  <a:cubicBezTo>
                    <a:pt x="202" y="278"/>
                    <a:pt x="202" y="278"/>
                    <a:pt x="202" y="278"/>
                  </a:cubicBezTo>
                  <a:cubicBezTo>
                    <a:pt x="203" y="278"/>
                    <a:pt x="203" y="278"/>
                    <a:pt x="203" y="278"/>
                  </a:cubicBezTo>
                  <a:cubicBezTo>
                    <a:pt x="205" y="280"/>
                    <a:pt x="206" y="282"/>
                    <a:pt x="208" y="283"/>
                  </a:cubicBezTo>
                  <a:cubicBezTo>
                    <a:pt x="210" y="285"/>
                    <a:pt x="211" y="287"/>
                    <a:pt x="213" y="289"/>
                  </a:cubicBezTo>
                  <a:cubicBezTo>
                    <a:pt x="215" y="288"/>
                    <a:pt x="218" y="286"/>
                    <a:pt x="220" y="285"/>
                  </a:cubicBezTo>
                  <a:cubicBezTo>
                    <a:pt x="220" y="283"/>
                    <a:pt x="219" y="280"/>
                    <a:pt x="219" y="278"/>
                  </a:cubicBezTo>
                  <a:cubicBezTo>
                    <a:pt x="219" y="276"/>
                    <a:pt x="218" y="273"/>
                    <a:pt x="218" y="271"/>
                  </a:cubicBezTo>
                  <a:cubicBezTo>
                    <a:pt x="218" y="270"/>
                    <a:pt x="218" y="270"/>
                    <a:pt x="218" y="270"/>
                  </a:cubicBezTo>
                  <a:cubicBezTo>
                    <a:pt x="219" y="270"/>
                    <a:pt x="219" y="270"/>
                    <a:pt x="219" y="270"/>
                  </a:cubicBezTo>
                  <a:cubicBezTo>
                    <a:pt x="222" y="268"/>
                    <a:pt x="225" y="266"/>
                    <a:pt x="228" y="263"/>
                  </a:cubicBezTo>
                  <a:cubicBezTo>
                    <a:pt x="229" y="263"/>
                    <a:pt x="229" y="263"/>
                    <a:pt x="229" y="263"/>
                  </a:cubicBezTo>
                  <a:cubicBezTo>
                    <a:pt x="230" y="263"/>
                    <a:pt x="230" y="263"/>
                    <a:pt x="230" y="263"/>
                  </a:cubicBezTo>
                  <a:cubicBezTo>
                    <a:pt x="232" y="265"/>
                    <a:pt x="234" y="266"/>
                    <a:pt x="236" y="267"/>
                  </a:cubicBezTo>
                  <a:cubicBezTo>
                    <a:pt x="238" y="269"/>
                    <a:pt x="240" y="270"/>
                    <a:pt x="242" y="271"/>
                  </a:cubicBezTo>
                  <a:cubicBezTo>
                    <a:pt x="244" y="270"/>
                    <a:pt x="246" y="268"/>
                    <a:pt x="248" y="266"/>
                  </a:cubicBezTo>
                  <a:cubicBezTo>
                    <a:pt x="247" y="264"/>
                    <a:pt x="247" y="262"/>
                    <a:pt x="246" y="260"/>
                  </a:cubicBezTo>
                  <a:cubicBezTo>
                    <a:pt x="245" y="257"/>
                    <a:pt x="244" y="255"/>
                    <a:pt x="243" y="253"/>
                  </a:cubicBezTo>
                  <a:cubicBezTo>
                    <a:pt x="243" y="252"/>
                    <a:pt x="243" y="252"/>
                    <a:pt x="243" y="252"/>
                  </a:cubicBezTo>
                  <a:cubicBezTo>
                    <a:pt x="243" y="251"/>
                    <a:pt x="243" y="251"/>
                    <a:pt x="243" y="251"/>
                  </a:cubicBezTo>
                  <a:cubicBezTo>
                    <a:pt x="246" y="249"/>
                    <a:pt x="249" y="246"/>
                    <a:pt x="252" y="243"/>
                  </a:cubicBezTo>
                  <a:cubicBezTo>
                    <a:pt x="252" y="243"/>
                    <a:pt x="252" y="243"/>
                    <a:pt x="252" y="243"/>
                  </a:cubicBezTo>
                  <a:cubicBezTo>
                    <a:pt x="253" y="243"/>
                    <a:pt x="253" y="243"/>
                    <a:pt x="253" y="243"/>
                  </a:cubicBezTo>
                  <a:cubicBezTo>
                    <a:pt x="255" y="244"/>
                    <a:pt x="258" y="245"/>
                    <a:pt x="260" y="246"/>
                  </a:cubicBezTo>
                  <a:cubicBezTo>
                    <a:pt x="262" y="246"/>
                    <a:pt x="264" y="247"/>
                    <a:pt x="267" y="248"/>
                  </a:cubicBezTo>
                  <a:cubicBezTo>
                    <a:pt x="268" y="246"/>
                    <a:pt x="270" y="244"/>
                    <a:pt x="271" y="242"/>
                  </a:cubicBezTo>
                  <a:cubicBezTo>
                    <a:pt x="270" y="240"/>
                    <a:pt x="269" y="238"/>
                    <a:pt x="268" y="236"/>
                  </a:cubicBezTo>
                  <a:cubicBezTo>
                    <a:pt x="266" y="234"/>
                    <a:pt x="265" y="232"/>
                    <a:pt x="264" y="230"/>
                  </a:cubicBezTo>
                  <a:cubicBezTo>
                    <a:pt x="263" y="229"/>
                    <a:pt x="263" y="229"/>
                    <a:pt x="263" y="229"/>
                  </a:cubicBezTo>
                  <a:cubicBezTo>
                    <a:pt x="264" y="228"/>
                    <a:pt x="264" y="228"/>
                    <a:pt x="264" y="228"/>
                  </a:cubicBezTo>
                  <a:cubicBezTo>
                    <a:pt x="266" y="225"/>
                    <a:pt x="268" y="222"/>
                    <a:pt x="270" y="219"/>
                  </a:cubicBezTo>
                  <a:cubicBezTo>
                    <a:pt x="270" y="218"/>
                    <a:pt x="270" y="218"/>
                    <a:pt x="270" y="218"/>
                  </a:cubicBezTo>
                  <a:cubicBezTo>
                    <a:pt x="271" y="218"/>
                    <a:pt x="271" y="218"/>
                    <a:pt x="271" y="218"/>
                  </a:cubicBezTo>
                  <a:cubicBezTo>
                    <a:pt x="273" y="218"/>
                    <a:pt x="276" y="219"/>
                    <a:pt x="278" y="219"/>
                  </a:cubicBezTo>
                  <a:cubicBezTo>
                    <a:pt x="281" y="219"/>
                    <a:pt x="283" y="220"/>
                    <a:pt x="285" y="220"/>
                  </a:cubicBezTo>
                  <a:cubicBezTo>
                    <a:pt x="286" y="218"/>
                    <a:pt x="288" y="215"/>
                    <a:pt x="289" y="213"/>
                  </a:cubicBezTo>
                  <a:cubicBezTo>
                    <a:pt x="287" y="211"/>
                    <a:pt x="285" y="210"/>
                    <a:pt x="284" y="208"/>
                  </a:cubicBezTo>
                  <a:cubicBezTo>
                    <a:pt x="282" y="206"/>
                    <a:pt x="280" y="204"/>
                    <a:pt x="278" y="203"/>
                  </a:cubicBezTo>
                  <a:cubicBezTo>
                    <a:pt x="278" y="202"/>
                    <a:pt x="278" y="202"/>
                    <a:pt x="278" y="202"/>
                  </a:cubicBezTo>
                  <a:cubicBezTo>
                    <a:pt x="278" y="201"/>
                    <a:pt x="278" y="201"/>
                    <a:pt x="278" y="201"/>
                  </a:cubicBezTo>
                  <a:cubicBezTo>
                    <a:pt x="279" y="198"/>
                    <a:pt x="281" y="194"/>
                    <a:pt x="282" y="190"/>
                  </a:cubicBezTo>
                  <a:cubicBezTo>
                    <a:pt x="282" y="190"/>
                    <a:pt x="282" y="190"/>
                    <a:pt x="282" y="190"/>
                  </a:cubicBezTo>
                  <a:cubicBezTo>
                    <a:pt x="283" y="190"/>
                    <a:pt x="283" y="190"/>
                    <a:pt x="283" y="190"/>
                  </a:cubicBezTo>
                  <a:cubicBezTo>
                    <a:pt x="285" y="189"/>
                    <a:pt x="288" y="189"/>
                    <a:pt x="290" y="189"/>
                  </a:cubicBezTo>
                  <a:cubicBezTo>
                    <a:pt x="293" y="189"/>
                    <a:pt x="295" y="189"/>
                    <a:pt x="297" y="188"/>
                  </a:cubicBezTo>
                  <a:cubicBezTo>
                    <a:pt x="298" y="186"/>
                    <a:pt x="299" y="183"/>
                    <a:pt x="299" y="181"/>
                  </a:cubicBezTo>
                  <a:cubicBezTo>
                    <a:pt x="297" y="179"/>
                    <a:pt x="295" y="178"/>
                    <a:pt x="293" y="177"/>
                  </a:cubicBezTo>
                  <a:cubicBezTo>
                    <a:pt x="291" y="176"/>
                    <a:pt x="289" y="174"/>
                    <a:pt x="287" y="173"/>
                  </a:cubicBezTo>
                  <a:cubicBezTo>
                    <a:pt x="286" y="173"/>
                    <a:pt x="286" y="173"/>
                    <a:pt x="286" y="173"/>
                  </a:cubicBezTo>
                  <a:cubicBezTo>
                    <a:pt x="286" y="172"/>
                    <a:pt x="286" y="172"/>
                    <a:pt x="286" y="172"/>
                  </a:cubicBezTo>
                  <a:cubicBezTo>
                    <a:pt x="287" y="168"/>
                    <a:pt x="287" y="165"/>
                    <a:pt x="287" y="160"/>
                  </a:cubicBezTo>
                  <a:cubicBezTo>
                    <a:pt x="287" y="160"/>
                    <a:pt x="287" y="160"/>
                    <a:pt x="287" y="160"/>
                  </a:cubicBezTo>
                  <a:cubicBezTo>
                    <a:pt x="288" y="159"/>
                    <a:pt x="288" y="159"/>
                    <a:pt x="288" y="159"/>
                  </a:cubicBezTo>
                  <a:cubicBezTo>
                    <a:pt x="290" y="159"/>
                    <a:pt x="293" y="158"/>
                    <a:pt x="295" y="157"/>
                  </a:cubicBezTo>
                  <a:cubicBezTo>
                    <a:pt x="297" y="156"/>
                    <a:pt x="300" y="156"/>
                    <a:pt x="302" y="155"/>
                  </a:cubicBezTo>
                  <a:cubicBezTo>
                    <a:pt x="302" y="155"/>
                    <a:pt x="302" y="155"/>
                    <a:pt x="302" y="155"/>
                  </a:cubicBezTo>
                  <a:cubicBezTo>
                    <a:pt x="302" y="153"/>
                    <a:pt x="302" y="152"/>
                    <a:pt x="302" y="151"/>
                  </a:cubicBezTo>
                  <a:cubicBezTo>
                    <a:pt x="302" y="149"/>
                    <a:pt x="302" y="148"/>
                    <a:pt x="302" y="147"/>
                  </a:cubicBezTo>
                  <a:close/>
                  <a:moveTo>
                    <a:pt x="159" y="110"/>
                  </a:moveTo>
                  <a:cubicBezTo>
                    <a:pt x="161" y="93"/>
                    <a:pt x="164" y="76"/>
                    <a:pt x="169" y="59"/>
                  </a:cubicBezTo>
                  <a:cubicBezTo>
                    <a:pt x="169" y="58"/>
                    <a:pt x="169" y="58"/>
                    <a:pt x="169" y="58"/>
                  </a:cubicBezTo>
                  <a:cubicBezTo>
                    <a:pt x="170" y="59"/>
                    <a:pt x="170" y="59"/>
                    <a:pt x="170" y="59"/>
                  </a:cubicBezTo>
                  <a:cubicBezTo>
                    <a:pt x="182" y="61"/>
                    <a:pt x="193" y="66"/>
                    <a:pt x="203" y="72"/>
                  </a:cubicBezTo>
                  <a:cubicBezTo>
                    <a:pt x="204" y="73"/>
                    <a:pt x="204" y="73"/>
                    <a:pt x="204" y="73"/>
                  </a:cubicBezTo>
                  <a:cubicBezTo>
                    <a:pt x="203" y="74"/>
                    <a:pt x="203" y="74"/>
                    <a:pt x="203" y="74"/>
                  </a:cubicBezTo>
                  <a:cubicBezTo>
                    <a:pt x="195" y="90"/>
                    <a:pt x="185" y="104"/>
                    <a:pt x="174" y="116"/>
                  </a:cubicBezTo>
                  <a:cubicBezTo>
                    <a:pt x="173" y="117"/>
                    <a:pt x="173" y="117"/>
                    <a:pt x="173" y="117"/>
                  </a:cubicBezTo>
                  <a:cubicBezTo>
                    <a:pt x="172" y="117"/>
                    <a:pt x="172" y="117"/>
                    <a:pt x="172" y="117"/>
                  </a:cubicBezTo>
                  <a:cubicBezTo>
                    <a:pt x="169" y="114"/>
                    <a:pt x="165" y="112"/>
                    <a:pt x="160" y="111"/>
                  </a:cubicBezTo>
                  <a:cubicBezTo>
                    <a:pt x="159" y="111"/>
                    <a:pt x="159" y="111"/>
                    <a:pt x="159" y="111"/>
                  </a:cubicBezTo>
                  <a:lnTo>
                    <a:pt x="159" y="110"/>
                  </a:lnTo>
                  <a:close/>
                  <a:moveTo>
                    <a:pt x="99" y="72"/>
                  </a:moveTo>
                  <a:cubicBezTo>
                    <a:pt x="109" y="65"/>
                    <a:pt x="120" y="61"/>
                    <a:pt x="132" y="58"/>
                  </a:cubicBezTo>
                  <a:cubicBezTo>
                    <a:pt x="133" y="58"/>
                    <a:pt x="133" y="58"/>
                    <a:pt x="133" y="58"/>
                  </a:cubicBezTo>
                  <a:cubicBezTo>
                    <a:pt x="134" y="59"/>
                    <a:pt x="134" y="59"/>
                    <a:pt x="134" y="59"/>
                  </a:cubicBezTo>
                  <a:cubicBezTo>
                    <a:pt x="139" y="76"/>
                    <a:pt x="142" y="93"/>
                    <a:pt x="143" y="110"/>
                  </a:cubicBezTo>
                  <a:cubicBezTo>
                    <a:pt x="143" y="111"/>
                    <a:pt x="143" y="111"/>
                    <a:pt x="143" y="111"/>
                  </a:cubicBezTo>
                  <a:cubicBezTo>
                    <a:pt x="142" y="111"/>
                    <a:pt x="142" y="111"/>
                    <a:pt x="142" y="111"/>
                  </a:cubicBezTo>
                  <a:cubicBezTo>
                    <a:pt x="138" y="112"/>
                    <a:pt x="134" y="114"/>
                    <a:pt x="130" y="116"/>
                  </a:cubicBezTo>
                  <a:cubicBezTo>
                    <a:pt x="129" y="117"/>
                    <a:pt x="129" y="117"/>
                    <a:pt x="129" y="117"/>
                  </a:cubicBezTo>
                  <a:cubicBezTo>
                    <a:pt x="128" y="116"/>
                    <a:pt x="128" y="116"/>
                    <a:pt x="128" y="116"/>
                  </a:cubicBezTo>
                  <a:cubicBezTo>
                    <a:pt x="117" y="103"/>
                    <a:pt x="107" y="89"/>
                    <a:pt x="99" y="74"/>
                  </a:cubicBezTo>
                  <a:cubicBezTo>
                    <a:pt x="98" y="73"/>
                    <a:pt x="98" y="73"/>
                    <a:pt x="98" y="73"/>
                  </a:cubicBezTo>
                  <a:lnTo>
                    <a:pt x="99" y="72"/>
                  </a:lnTo>
                  <a:close/>
                  <a:moveTo>
                    <a:pt x="59" y="132"/>
                  </a:moveTo>
                  <a:cubicBezTo>
                    <a:pt x="61" y="120"/>
                    <a:pt x="66" y="109"/>
                    <a:pt x="72" y="99"/>
                  </a:cubicBezTo>
                  <a:cubicBezTo>
                    <a:pt x="73" y="98"/>
                    <a:pt x="73" y="98"/>
                    <a:pt x="73" y="98"/>
                  </a:cubicBezTo>
                  <a:cubicBezTo>
                    <a:pt x="74" y="98"/>
                    <a:pt x="74" y="98"/>
                    <a:pt x="74" y="98"/>
                  </a:cubicBezTo>
                  <a:cubicBezTo>
                    <a:pt x="90" y="107"/>
                    <a:pt x="104" y="116"/>
                    <a:pt x="116" y="128"/>
                  </a:cubicBezTo>
                  <a:cubicBezTo>
                    <a:pt x="117" y="128"/>
                    <a:pt x="117" y="128"/>
                    <a:pt x="117" y="128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4" y="133"/>
                    <a:pt x="113" y="137"/>
                    <a:pt x="112" y="141"/>
                  </a:cubicBezTo>
                  <a:cubicBezTo>
                    <a:pt x="111" y="143"/>
                    <a:pt x="111" y="143"/>
                    <a:pt x="111" y="143"/>
                  </a:cubicBezTo>
                  <a:cubicBezTo>
                    <a:pt x="110" y="142"/>
                    <a:pt x="110" y="142"/>
                    <a:pt x="110" y="142"/>
                  </a:cubicBezTo>
                  <a:cubicBezTo>
                    <a:pt x="93" y="141"/>
                    <a:pt x="76" y="138"/>
                    <a:pt x="60" y="133"/>
                  </a:cubicBezTo>
                  <a:cubicBezTo>
                    <a:pt x="58" y="133"/>
                    <a:pt x="58" y="133"/>
                    <a:pt x="58" y="133"/>
                  </a:cubicBezTo>
                  <a:lnTo>
                    <a:pt x="59" y="132"/>
                  </a:lnTo>
                  <a:close/>
                  <a:moveTo>
                    <a:pt x="74" y="203"/>
                  </a:moveTo>
                  <a:cubicBezTo>
                    <a:pt x="73" y="203"/>
                    <a:pt x="73" y="203"/>
                    <a:pt x="73" y="203"/>
                  </a:cubicBezTo>
                  <a:cubicBezTo>
                    <a:pt x="72" y="202"/>
                    <a:pt x="72" y="202"/>
                    <a:pt x="72" y="202"/>
                  </a:cubicBezTo>
                  <a:cubicBezTo>
                    <a:pt x="66" y="192"/>
                    <a:pt x="61" y="181"/>
                    <a:pt x="59" y="170"/>
                  </a:cubicBezTo>
                  <a:cubicBezTo>
                    <a:pt x="58" y="168"/>
                    <a:pt x="58" y="168"/>
                    <a:pt x="58" y="168"/>
                  </a:cubicBezTo>
                  <a:cubicBezTo>
                    <a:pt x="60" y="168"/>
                    <a:pt x="60" y="168"/>
                    <a:pt x="60" y="168"/>
                  </a:cubicBezTo>
                  <a:cubicBezTo>
                    <a:pt x="76" y="163"/>
                    <a:pt x="93" y="160"/>
                    <a:pt x="110" y="159"/>
                  </a:cubicBezTo>
                  <a:cubicBezTo>
                    <a:pt x="111" y="159"/>
                    <a:pt x="111" y="159"/>
                    <a:pt x="111" y="159"/>
                  </a:cubicBezTo>
                  <a:cubicBezTo>
                    <a:pt x="111" y="160"/>
                    <a:pt x="111" y="160"/>
                    <a:pt x="111" y="160"/>
                  </a:cubicBezTo>
                  <a:cubicBezTo>
                    <a:pt x="112" y="164"/>
                    <a:pt x="114" y="168"/>
                    <a:pt x="116" y="172"/>
                  </a:cubicBezTo>
                  <a:cubicBezTo>
                    <a:pt x="117" y="173"/>
                    <a:pt x="117" y="173"/>
                    <a:pt x="117" y="173"/>
                  </a:cubicBezTo>
                  <a:cubicBezTo>
                    <a:pt x="116" y="174"/>
                    <a:pt x="116" y="174"/>
                    <a:pt x="116" y="174"/>
                  </a:cubicBezTo>
                  <a:cubicBezTo>
                    <a:pt x="103" y="185"/>
                    <a:pt x="89" y="194"/>
                    <a:pt x="74" y="203"/>
                  </a:cubicBezTo>
                  <a:close/>
                  <a:moveTo>
                    <a:pt x="143" y="191"/>
                  </a:moveTo>
                  <a:cubicBezTo>
                    <a:pt x="141" y="208"/>
                    <a:pt x="138" y="225"/>
                    <a:pt x="133" y="242"/>
                  </a:cubicBezTo>
                  <a:cubicBezTo>
                    <a:pt x="133" y="243"/>
                    <a:pt x="133" y="243"/>
                    <a:pt x="133" y="243"/>
                  </a:cubicBezTo>
                  <a:cubicBezTo>
                    <a:pt x="132" y="243"/>
                    <a:pt x="132" y="243"/>
                    <a:pt x="132" y="243"/>
                  </a:cubicBezTo>
                  <a:cubicBezTo>
                    <a:pt x="120" y="241"/>
                    <a:pt x="109" y="236"/>
                    <a:pt x="99" y="229"/>
                  </a:cubicBezTo>
                  <a:cubicBezTo>
                    <a:pt x="98" y="229"/>
                    <a:pt x="98" y="229"/>
                    <a:pt x="98" y="229"/>
                  </a:cubicBezTo>
                  <a:cubicBezTo>
                    <a:pt x="98" y="228"/>
                    <a:pt x="98" y="228"/>
                    <a:pt x="98" y="228"/>
                  </a:cubicBezTo>
                  <a:cubicBezTo>
                    <a:pt x="107" y="212"/>
                    <a:pt x="117" y="198"/>
                    <a:pt x="128" y="185"/>
                  </a:cubicBezTo>
                  <a:cubicBezTo>
                    <a:pt x="128" y="184"/>
                    <a:pt x="128" y="184"/>
                    <a:pt x="128" y="184"/>
                  </a:cubicBezTo>
                  <a:cubicBezTo>
                    <a:pt x="129" y="185"/>
                    <a:pt x="129" y="185"/>
                    <a:pt x="129" y="185"/>
                  </a:cubicBezTo>
                  <a:cubicBezTo>
                    <a:pt x="133" y="187"/>
                    <a:pt x="137" y="189"/>
                    <a:pt x="142" y="190"/>
                  </a:cubicBezTo>
                  <a:cubicBezTo>
                    <a:pt x="143" y="190"/>
                    <a:pt x="143" y="190"/>
                    <a:pt x="143" y="190"/>
                  </a:cubicBezTo>
                  <a:lnTo>
                    <a:pt x="143" y="191"/>
                  </a:lnTo>
                  <a:close/>
                  <a:moveTo>
                    <a:pt x="151" y="180"/>
                  </a:moveTo>
                  <a:cubicBezTo>
                    <a:pt x="143" y="180"/>
                    <a:pt x="136" y="177"/>
                    <a:pt x="130" y="171"/>
                  </a:cubicBezTo>
                  <a:cubicBezTo>
                    <a:pt x="125" y="166"/>
                    <a:pt x="122" y="159"/>
                    <a:pt x="122" y="151"/>
                  </a:cubicBezTo>
                  <a:cubicBezTo>
                    <a:pt x="122" y="143"/>
                    <a:pt x="125" y="136"/>
                    <a:pt x="130" y="130"/>
                  </a:cubicBezTo>
                  <a:cubicBezTo>
                    <a:pt x="136" y="125"/>
                    <a:pt x="143" y="122"/>
                    <a:pt x="151" y="122"/>
                  </a:cubicBezTo>
                  <a:cubicBezTo>
                    <a:pt x="159" y="122"/>
                    <a:pt x="166" y="125"/>
                    <a:pt x="172" y="130"/>
                  </a:cubicBezTo>
                  <a:cubicBezTo>
                    <a:pt x="183" y="142"/>
                    <a:pt x="183" y="160"/>
                    <a:pt x="172" y="171"/>
                  </a:cubicBezTo>
                  <a:cubicBezTo>
                    <a:pt x="166" y="177"/>
                    <a:pt x="159" y="180"/>
                    <a:pt x="151" y="180"/>
                  </a:cubicBezTo>
                  <a:close/>
                  <a:moveTo>
                    <a:pt x="203" y="229"/>
                  </a:moveTo>
                  <a:cubicBezTo>
                    <a:pt x="192" y="236"/>
                    <a:pt x="181" y="241"/>
                    <a:pt x="170" y="243"/>
                  </a:cubicBezTo>
                  <a:cubicBezTo>
                    <a:pt x="168" y="243"/>
                    <a:pt x="168" y="243"/>
                    <a:pt x="168" y="243"/>
                  </a:cubicBezTo>
                  <a:cubicBezTo>
                    <a:pt x="168" y="242"/>
                    <a:pt x="168" y="242"/>
                    <a:pt x="168" y="242"/>
                  </a:cubicBezTo>
                  <a:cubicBezTo>
                    <a:pt x="163" y="225"/>
                    <a:pt x="160" y="208"/>
                    <a:pt x="159" y="192"/>
                  </a:cubicBezTo>
                  <a:cubicBezTo>
                    <a:pt x="159" y="190"/>
                    <a:pt x="159" y="190"/>
                    <a:pt x="159" y="190"/>
                  </a:cubicBezTo>
                  <a:cubicBezTo>
                    <a:pt x="160" y="190"/>
                    <a:pt x="160" y="190"/>
                    <a:pt x="160" y="190"/>
                  </a:cubicBezTo>
                  <a:cubicBezTo>
                    <a:pt x="164" y="189"/>
                    <a:pt x="168" y="188"/>
                    <a:pt x="172" y="185"/>
                  </a:cubicBezTo>
                  <a:cubicBezTo>
                    <a:pt x="173" y="185"/>
                    <a:pt x="173" y="185"/>
                    <a:pt x="173" y="185"/>
                  </a:cubicBezTo>
                  <a:cubicBezTo>
                    <a:pt x="174" y="185"/>
                    <a:pt x="174" y="185"/>
                    <a:pt x="174" y="185"/>
                  </a:cubicBezTo>
                  <a:cubicBezTo>
                    <a:pt x="185" y="199"/>
                    <a:pt x="195" y="213"/>
                    <a:pt x="203" y="228"/>
                  </a:cubicBezTo>
                  <a:cubicBezTo>
                    <a:pt x="204" y="229"/>
                    <a:pt x="204" y="229"/>
                    <a:pt x="204" y="229"/>
                  </a:cubicBezTo>
                  <a:lnTo>
                    <a:pt x="203" y="229"/>
                  </a:lnTo>
                  <a:close/>
                  <a:moveTo>
                    <a:pt x="243" y="170"/>
                  </a:moveTo>
                  <a:cubicBezTo>
                    <a:pt x="241" y="182"/>
                    <a:pt x="236" y="193"/>
                    <a:pt x="229" y="203"/>
                  </a:cubicBezTo>
                  <a:cubicBezTo>
                    <a:pt x="229" y="204"/>
                    <a:pt x="229" y="204"/>
                    <a:pt x="229" y="204"/>
                  </a:cubicBezTo>
                  <a:cubicBezTo>
                    <a:pt x="228" y="203"/>
                    <a:pt x="228" y="203"/>
                    <a:pt x="228" y="203"/>
                  </a:cubicBezTo>
                  <a:cubicBezTo>
                    <a:pt x="212" y="195"/>
                    <a:pt x="198" y="185"/>
                    <a:pt x="185" y="174"/>
                  </a:cubicBezTo>
                  <a:cubicBezTo>
                    <a:pt x="185" y="173"/>
                    <a:pt x="185" y="173"/>
                    <a:pt x="185" y="173"/>
                  </a:cubicBezTo>
                  <a:cubicBezTo>
                    <a:pt x="185" y="172"/>
                    <a:pt x="185" y="172"/>
                    <a:pt x="185" y="172"/>
                  </a:cubicBezTo>
                  <a:cubicBezTo>
                    <a:pt x="188" y="169"/>
                    <a:pt x="189" y="164"/>
                    <a:pt x="190" y="160"/>
                  </a:cubicBezTo>
                  <a:cubicBezTo>
                    <a:pt x="191" y="159"/>
                    <a:pt x="191" y="159"/>
                    <a:pt x="191" y="159"/>
                  </a:cubicBezTo>
                  <a:cubicBezTo>
                    <a:pt x="192" y="159"/>
                    <a:pt x="192" y="159"/>
                    <a:pt x="192" y="159"/>
                  </a:cubicBezTo>
                  <a:cubicBezTo>
                    <a:pt x="208" y="161"/>
                    <a:pt x="225" y="164"/>
                    <a:pt x="242" y="168"/>
                  </a:cubicBezTo>
                  <a:cubicBezTo>
                    <a:pt x="243" y="169"/>
                    <a:pt x="243" y="169"/>
                    <a:pt x="243" y="169"/>
                  </a:cubicBezTo>
                  <a:lnTo>
                    <a:pt x="243" y="170"/>
                  </a:lnTo>
                  <a:close/>
                  <a:moveTo>
                    <a:pt x="242" y="134"/>
                  </a:moveTo>
                  <a:cubicBezTo>
                    <a:pt x="225" y="139"/>
                    <a:pt x="208" y="142"/>
                    <a:pt x="192" y="143"/>
                  </a:cubicBezTo>
                  <a:cubicBezTo>
                    <a:pt x="191" y="143"/>
                    <a:pt x="191" y="143"/>
                    <a:pt x="191" y="143"/>
                  </a:cubicBezTo>
                  <a:cubicBezTo>
                    <a:pt x="190" y="142"/>
                    <a:pt x="190" y="142"/>
                    <a:pt x="190" y="142"/>
                  </a:cubicBezTo>
                  <a:cubicBezTo>
                    <a:pt x="189" y="137"/>
                    <a:pt x="188" y="133"/>
                    <a:pt x="185" y="130"/>
                  </a:cubicBezTo>
                  <a:cubicBezTo>
                    <a:pt x="185" y="129"/>
                    <a:pt x="185" y="129"/>
                    <a:pt x="185" y="129"/>
                  </a:cubicBezTo>
                  <a:cubicBezTo>
                    <a:pt x="186" y="128"/>
                    <a:pt x="186" y="128"/>
                    <a:pt x="186" y="128"/>
                  </a:cubicBezTo>
                  <a:cubicBezTo>
                    <a:pt x="199" y="117"/>
                    <a:pt x="213" y="107"/>
                    <a:pt x="228" y="99"/>
                  </a:cubicBezTo>
                  <a:cubicBezTo>
                    <a:pt x="229" y="98"/>
                    <a:pt x="229" y="98"/>
                    <a:pt x="229" y="98"/>
                  </a:cubicBezTo>
                  <a:cubicBezTo>
                    <a:pt x="230" y="99"/>
                    <a:pt x="230" y="99"/>
                    <a:pt x="230" y="99"/>
                  </a:cubicBezTo>
                  <a:cubicBezTo>
                    <a:pt x="236" y="109"/>
                    <a:pt x="241" y="120"/>
                    <a:pt x="243" y="132"/>
                  </a:cubicBezTo>
                  <a:cubicBezTo>
                    <a:pt x="243" y="133"/>
                    <a:pt x="243" y="133"/>
                    <a:pt x="243" y="133"/>
                  </a:cubicBezTo>
                  <a:lnTo>
                    <a:pt x="242" y="13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62" name="Group 61"/>
          <p:cNvGrpSpPr/>
          <p:nvPr/>
        </p:nvGrpSpPr>
        <p:grpSpPr>
          <a:xfrm>
            <a:off x="18306311" y="3488583"/>
            <a:ext cx="4789664" cy="1500411"/>
            <a:chOff x="14190224" y="3062525"/>
            <a:chExt cx="4789664" cy="1500411"/>
          </a:xfrm>
        </p:grpSpPr>
        <p:grpSp>
          <p:nvGrpSpPr>
            <p:cNvPr id="63" name="Group 62"/>
            <p:cNvGrpSpPr/>
            <p:nvPr/>
          </p:nvGrpSpPr>
          <p:grpSpPr>
            <a:xfrm>
              <a:off x="15095276" y="3062525"/>
              <a:ext cx="3884612" cy="1500411"/>
              <a:chOff x="3894839" y="10606073"/>
              <a:chExt cx="3884612" cy="1500411"/>
            </a:xfrm>
          </p:grpSpPr>
          <p:sp>
            <p:nvSpPr>
              <p:cNvPr id="65" name="TextBox 64"/>
              <p:cNvSpPr txBox="1"/>
              <p:nvPr/>
            </p:nvSpPr>
            <p:spPr>
              <a:xfrm>
                <a:off x="3894839" y="10606073"/>
                <a:ext cx="3884612" cy="52322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fa-IR" sz="2800" b="1" dirty="0">
                    <a:solidFill>
                      <a:schemeClr val="accent1">
                        <a:lumMod val="50000"/>
                      </a:schemeClr>
                    </a:solidFill>
                    <a:effectLst>
                      <a:glow>
                        <a:srgbClr val="FF3399">
                          <a:alpha val="24000"/>
                        </a:srgbClr>
                      </a:glow>
                    </a:effectLst>
                    <a:latin typeface="Shabnam" panose="020B0603030804020204" pitchFamily="34" charset="-78"/>
                    <a:cs typeface="Shabnam" panose="020B0603030804020204" pitchFamily="34" charset="-78"/>
                  </a:rPr>
                  <a:t>تیتر عنوان را بنویسید</a:t>
                </a:r>
                <a:endParaRPr lang="en-US" sz="2800" b="1" dirty="0">
                  <a:solidFill>
                    <a:schemeClr val="accent1">
                      <a:lumMod val="50000"/>
                    </a:schemeClr>
                  </a:solidFill>
                  <a:effectLst>
                    <a:glow>
                      <a:srgbClr val="FF3399">
                        <a:alpha val="24000"/>
                      </a:srgbClr>
                    </a:glow>
                  </a:effectLst>
                  <a:latin typeface="Shabnam" panose="020B0603030804020204" pitchFamily="34" charset="-78"/>
                  <a:cs typeface="Shabnam" panose="020B0603030804020204" pitchFamily="34" charset="-78"/>
                </a:endParaRPr>
              </a:p>
            </p:txBody>
          </p:sp>
          <p:sp>
            <p:nvSpPr>
              <p:cNvPr id="66" name="TextBox 65"/>
              <p:cNvSpPr txBox="1"/>
              <p:nvPr/>
            </p:nvSpPr>
            <p:spPr>
              <a:xfrm>
                <a:off x="3894839" y="11129293"/>
                <a:ext cx="3648637" cy="97719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 rtl="1">
                  <a:lnSpc>
                    <a:spcPct val="150000"/>
                  </a:lnSpc>
                </a:pPr>
                <a:r>
                  <a:rPr lang="fa-IR" sz="2000" dirty="0">
                    <a:solidFill>
                      <a:srgbClr val="16191F"/>
                    </a:solidFill>
                    <a:latin typeface="Vazir" panose="020B0603030804020204" pitchFamily="34" charset="-78"/>
                    <a:cs typeface="Vazir" panose="020B0603030804020204" pitchFamily="34" charset="-78"/>
                  </a:rPr>
                  <a:t>فروشگاه مینارو ارائه دهنده انواع فایل های کاربردی</a:t>
                </a:r>
                <a:endParaRPr lang="en-US" sz="1800" b="1" dirty="0">
                  <a:solidFill>
                    <a:schemeClr val="bg1">
                      <a:lumMod val="65000"/>
                    </a:schemeClr>
                  </a:solidFill>
                  <a:effectLst>
                    <a:glow>
                      <a:srgbClr val="FF3399">
                        <a:alpha val="24000"/>
                      </a:srgbClr>
                    </a:glow>
                  </a:effectLst>
                  <a:latin typeface="Lato" panose="020F0502020204030203" pitchFamily="34" charset="0"/>
                </a:endParaRPr>
              </a:p>
            </p:txBody>
          </p:sp>
        </p:grpSp>
        <p:sp>
          <p:nvSpPr>
            <p:cNvPr id="64" name="Freeform 63"/>
            <p:cNvSpPr>
              <a:spLocks noEditPoints="1"/>
            </p:cNvSpPr>
            <p:nvPr/>
          </p:nvSpPr>
          <p:spPr bwMode="auto">
            <a:xfrm>
              <a:off x="14190224" y="3119675"/>
              <a:ext cx="702444" cy="701581"/>
            </a:xfrm>
            <a:custGeom>
              <a:avLst/>
              <a:gdLst>
                <a:gd name="T0" fmla="*/ 286 w 302"/>
                <a:gd name="T1" fmla="*/ 129 h 302"/>
                <a:gd name="T2" fmla="*/ 282 w 302"/>
                <a:gd name="T3" fmla="*/ 112 h 302"/>
                <a:gd name="T4" fmla="*/ 285 w 302"/>
                <a:gd name="T5" fmla="*/ 82 h 302"/>
                <a:gd name="T6" fmla="*/ 264 w 302"/>
                <a:gd name="T7" fmla="*/ 72 h 302"/>
                <a:gd name="T8" fmla="*/ 252 w 302"/>
                <a:gd name="T9" fmla="*/ 58 h 302"/>
                <a:gd name="T10" fmla="*/ 236 w 302"/>
                <a:gd name="T11" fmla="*/ 34 h 302"/>
                <a:gd name="T12" fmla="*/ 219 w 302"/>
                <a:gd name="T13" fmla="*/ 23 h 302"/>
                <a:gd name="T14" fmla="*/ 191 w 302"/>
                <a:gd name="T15" fmla="*/ 20 h 302"/>
                <a:gd name="T16" fmla="*/ 173 w 302"/>
                <a:gd name="T17" fmla="*/ 15 h 302"/>
                <a:gd name="T18" fmla="*/ 155 w 302"/>
                <a:gd name="T19" fmla="*/ 0 h 302"/>
                <a:gd name="T20" fmla="*/ 141 w 302"/>
                <a:gd name="T21" fmla="*/ 14 h 302"/>
                <a:gd name="T22" fmla="*/ 113 w 302"/>
                <a:gd name="T23" fmla="*/ 12 h 302"/>
                <a:gd name="T24" fmla="*/ 94 w 302"/>
                <a:gd name="T25" fmla="*/ 18 h 302"/>
                <a:gd name="T26" fmla="*/ 73 w 302"/>
                <a:gd name="T27" fmla="*/ 38 h 302"/>
                <a:gd name="T28" fmla="*/ 59 w 302"/>
                <a:gd name="T29" fmla="*/ 49 h 302"/>
                <a:gd name="T30" fmla="*/ 35 w 302"/>
                <a:gd name="T31" fmla="*/ 54 h 302"/>
                <a:gd name="T32" fmla="*/ 32 w 302"/>
                <a:gd name="T33" fmla="*/ 84 h 302"/>
                <a:gd name="T34" fmla="*/ 24 w 302"/>
                <a:gd name="T35" fmla="*/ 99 h 302"/>
                <a:gd name="T36" fmla="*/ 3 w 302"/>
                <a:gd name="T37" fmla="*/ 121 h 302"/>
                <a:gd name="T38" fmla="*/ 14 w 302"/>
                <a:gd name="T39" fmla="*/ 142 h 302"/>
                <a:gd name="T40" fmla="*/ 7 w 302"/>
                <a:gd name="T41" fmla="*/ 157 h 302"/>
                <a:gd name="T42" fmla="*/ 9 w 302"/>
                <a:gd name="T43" fmla="*/ 177 h 302"/>
                <a:gd name="T44" fmla="*/ 24 w 302"/>
                <a:gd name="T45" fmla="*/ 201 h 302"/>
                <a:gd name="T46" fmla="*/ 31 w 302"/>
                <a:gd name="T47" fmla="*/ 218 h 302"/>
                <a:gd name="T48" fmla="*/ 30 w 302"/>
                <a:gd name="T49" fmla="*/ 242 h 302"/>
                <a:gd name="T50" fmla="*/ 59 w 302"/>
                <a:gd name="T51" fmla="*/ 252 h 302"/>
                <a:gd name="T52" fmla="*/ 73 w 302"/>
                <a:gd name="T53" fmla="*/ 263 h 302"/>
                <a:gd name="T54" fmla="*/ 89 w 302"/>
                <a:gd name="T55" fmla="*/ 289 h 302"/>
                <a:gd name="T56" fmla="*/ 112 w 302"/>
                <a:gd name="T57" fmla="*/ 283 h 302"/>
                <a:gd name="T58" fmla="*/ 130 w 302"/>
                <a:gd name="T59" fmla="*/ 286 h 302"/>
                <a:gd name="T60" fmla="*/ 155 w 302"/>
                <a:gd name="T61" fmla="*/ 302 h 302"/>
                <a:gd name="T62" fmla="*/ 173 w 302"/>
                <a:gd name="T63" fmla="*/ 286 h 302"/>
                <a:gd name="T64" fmla="*/ 190 w 302"/>
                <a:gd name="T65" fmla="*/ 282 h 302"/>
                <a:gd name="T66" fmla="*/ 220 w 302"/>
                <a:gd name="T67" fmla="*/ 285 h 302"/>
                <a:gd name="T68" fmla="*/ 230 w 302"/>
                <a:gd name="T69" fmla="*/ 263 h 302"/>
                <a:gd name="T70" fmla="*/ 243 w 302"/>
                <a:gd name="T71" fmla="*/ 251 h 302"/>
                <a:gd name="T72" fmla="*/ 268 w 302"/>
                <a:gd name="T73" fmla="*/ 236 h 302"/>
                <a:gd name="T74" fmla="*/ 278 w 302"/>
                <a:gd name="T75" fmla="*/ 219 h 302"/>
                <a:gd name="T76" fmla="*/ 282 w 302"/>
                <a:gd name="T77" fmla="*/ 190 h 302"/>
                <a:gd name="T78" fmla="*/ 287 w 302"/>
                <a:gd name="T79" fmla="*/ 173 h 302"/>
                <a:gd name="T80" fmla="*/ 302 w 302"/>
                <a:gd name="T81" fmla="*/ 155 h 302"/>
                <a:gd name="T82" fmla="*/ 170 w 302"/>
                <a:gd name="T83" fmla="*/ 59 h 302"/>
                <a:gd name="T84" fmla="*/ 160 w 302"/>
                <a:gd name="T85" fmla="*/ 111 h 302"/>
                <a:gd name="T86" fmla="*/ 143 w 302"/>
                <a:gd name="T87" fmla="*/ 110 h 302"/>
                <a:gd name="T88" fmla="*/ 98 w 302"/>
                <a:gd name="T89" fmla="*/ 73 h 302"/>
                <a:gd name="T90" fmla="*/ 117 w 302"/>
                <a:gd name="T91" fmla="*/ 128 h 302"/>
                <a:gd name="T92" fmla="*/ 59 w 302"/>
                <a:gd name="T93" fmla="*/ 132 h 302"/>
                <a:gd name="T94" fmla="*/ 110 w 302"/>
                <a:gd name="T95" fmla="*/ 159 h 302"/>
                <a:gd name="T96" fmla="*/ 143 w 302"/>
                <a:gd name="T97" fmla="*/ 191 h 302"/>
                <a:gd name="T98" fmla="*/ 128 w 302"/>
                <a:gd name="T99" fmla="*/ 185 h 302"/>
                <a:gd name="T100" fmla="*/ 130 w 302"/>
                <a:gd name="T101" fmla="*/ 171 h 302"/>
                <a:gd name="T102" fmla="*/ 203 w 302"/>
                <a:gd name="T103" fmla="*/ 229 h 302"/>
                <a:gd name="T104" fmla="*/ 172 w 302"/>
                <a:gd name="T105" fmla="*/ 185 h 302"/>
                <a:gd name="T106" fmla="*/ 229 w 302"/>
                <a:gd name="T107" fmla="*/ 203 h 302"/>
                <a:gd name="T108" fmla="*/ 191 w 302"/>
                <a:gd name="T109" fmla="*/ 159 h 302"/>
                <a:gd name="T110" fmla="*/ 191 w 302"/>
                <a:gd name="T111" fmla="*/ 143 h 302"/>
                <a:gd name="T112" fmla="*/ 230 w 302"/>
                <a:gd name="T113" fmla="*/ 99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02" h="302">
                  <a:moveTo>
                    <a:pt x="302" y="147"/>
                  </a:moveTo>
                  <a:cubicBezTo>
                    <a:pt x="300" y="146"/>
                    <a:pt x="297" y="145"/>
                    <a:pt x="295" y="145"/>
                  </a:cubicBezTo>
                  <a:cubicBezTo>
                    <a:pt x="293" y="144"/>
                    <a:pt x="290" y="143"/>
                    <a:pt x="288" y="142"/>
                  </a:cubicBezTo>
                  <a:cubicBezTo>
                    <a:pt x="287" y="142"/>
                    <a:pt x="287" y="142"/>
                    <a:pt x="287" y="142"/>
                  </a:cubicBezTo>
                  <a:cubicBezTo>
                    <a:pt x="287" y="141"/>
                    <a:pt x="287" y="141"/>
                    <a:pt x="287" y="141"/>
                  </a:cubicBezTo>
                  <a:cubicBezTo>
                    <a:pt x="287" y="137"/>
                    <a:pt x="287" y="133"/>
                    <a:pt x="286" y="130"/>
                  </a:cubicBezTo>
                  <a:cubicBezTo>
                    <a:pt x="286" y="129"/>
                    <a:pt x="286" y="129"/>
                    <a:pt x="286" y="129"/>
                  </a:cubicBezTo>
                  <a:cubicBezTo>
                    <a:pt x="287" y="128"/>
                    <a:pt x="287" y="128"/>
                    <a:pt x="287" y="128"/>
                  </a:cubicBezTo>
                  <a:cubicBezTo>
                    <a:pt x="289" y="127"/>
                    <a:pt x="291" y="126"/>
                    <a:pt x="293" y="125"/>
                  </a:cubicBezTo>
                  <a:cubicBezTo>
                    <a:pt x="295" y="123"/>
                    <a:pt x="297" y="122"/>
                    <a:pt x="299" y="121"/>
                  </a:cubicBezTo>
                  <a:cubicBezTo>
                    <a:pt x="299" y="118"/>
                    <a:pt x="298" y="116"/>
                    <a:pt x="297" y="113"/>
                  </a:cubicBezTo>
                  <a:cubicBezTo>
                    <a:pt x="295" y="113"/>
                    <a:pt x="293" y="113"/>
                    <a:pt x="290" y="113"/>
                  </a:cubicBezTo>
                  <a:cubicBezTo>
                    <a:pt x="288" y="112"/>
                    <a:pt x="285" y="112"/>
                    <a:pt x="283" y="112"/>
                  </a:cubicBezTo>
                  <a:cubicBezTo>
                    <a:pt x="282" y="112"/>
                    <a:pt x="282" y="112"/>
                    <a:pt x="282" y="112"/>
                  </a:cubicBezTo>
                  <a:cubicBezTo>
                    <a:pt x="282" y="111"/>
                    <a:pt x="282" y="111"/>
                    <a:pt x="282" y="111"/>
                  </a:cubicBezTo>
                  <a:cubicBezTo>
                    <a:pt x="281" y="108"/>
                    <a:pt x="279" y="104"/>
                    <a:pt x="278" y="100"/>
                  </a:cubicBezTo>
                  <a:cubicBezTo>
                    <a:pt x="278" y="99"/>
                    <a:pt x="278" y="99"/>
                    <a:pt x="278" y="99"/>
                  </a:cubicBezTo>
                  <a:cubicBezTo>
                    <a:pt x="278" y="99"/>
                    <a:pt x="278" y="99"/>
                    <a:pt x="278" y="99"/>
                  </a:cubicBezTo>
                  <a:cubicBezTo>
                    <a:pt x="280" y="97"/>
                    <a:pt x="282" y="95"/>
                    <a:pt x="284" y="94"/>
                  </a:cubicBezTo>
                  <a:cubicBezTo>
                    <a:pt x="285" y="92"/>
                    <a:pt x="287" y="90"/>
                    <a:pt x="289" y="89"/>
                  </a:cubicBezTo>
                  <a:cubicBezTo>
                    <a:pt x="288" y="86"/>
                    <a:pt x="286" y="84"/>
                    <a:pt x="285" y="82"/>
                  </a:cubicBezTo>
                  <a:cubicBezTo>
                    <a:pt x="283" y="82"/>
                    <a:pt x="281" y="82"/>
                    <a:pt x="278" y="83"/>
                  </a:cubicBezTo>
                  <a:cubicBezTo>
                    <a:pt x="276" y="83"/>
                    <a:pt x="273" y="83"/>
                    <a:pt x="271" y="84"/>
                  </a:cubicBezTo>
                  <a:cubicBezTo>
                    <a:pt x="270" y="84"/>
                    <a:pt x="270" y="84"/>
                    <a:pt x="270" y="84"/>
                  </a:cubicBezTo>
                  <a:cubicBezTo>
                    <a:pt x="270" y="83"/>
                    <a:pt x="270" y="83"/>
                    <a:pt x="270" y="83"/>
                  </a:cubicBezTo>
                  <a:cubicBezTo>
                    <a:pt x="268" y="80"/>
                    <a:pt x="266" y="76"/>
                    <a:pt x="264" y="73"/>
                  </a:cubicBezTo>
                  <a:cubicBezTo>
                    <a:pt x="263" y="72"/>
                    <a:pt x="263" y="72"/>
                    <a:pt x="263" y="72"/>
                  </a:cubicBezTo>
                  <a:cubicBezTo>
                    <a:pt x="264" y="72"/>
                    <a:pt x="264" y="72"/>
                    <a:pt x="264" y="72"/>
                  </a:cubicBezTo>
                  <a:cubicBezTo>
                    <a:pt x="265" y="70"/>
                    <a:pt x="266" y="68"/>
                    <a:pt x="268" y="66"/>
                  </a:cubicBezTo>
                  <a:cubicBezTo>
                    <a:pt x="269" y="64"/>
                    <a:pt x="270" y="62"/>
                    <a:pt x="271" y="60"/>
                  </a:cubicBezTo>
                  <a:cubicBezTo>
                    <a:pt x="270" y="58"/>
                    <a:pt x="268" y="56"/>
                    <a:pt x="267" y="54"/>
                  </a:cubicBezTo>
                  <a:cubicBezTo>
                    <a:pt x="264" y="54"/>
                    <a:pt x="262" y="55"/>
                    <a:pt x="260" y="56"/>
                  </a:cubicBezTo>
                  <a:cubicBezTo>
                    <a:pt x="258" y="57"/>
                    <a:pt x="255" y="58"/>
                    <a:pt x="253" y="59"/>
                  </a:cubicBezTo>
                  <a:cubicBezTo>
                    <a:pt x="252" y="59"/>
                    <a:pt x="252" y="59"/>
                    <a:pt x="252" y="59"/>
                  </a:cubicBezTo>
                  <a:cubicBezTo>
                    <a:pt x="252" y="58"/>
                    <a:pt x="252" y="58"/>
                    <a:pt x="252" y="58"/>
                  </a:cubicBezTo>
                  <a:cubicBezTo>
                    <a:pt x="249" y="55"/>
                    <a:pt x="246" y="53"/>
                    <a:pt x="243" y="50"/>
                  </a:cubicBezTo>
                  <a:cubicBezTo>
                    <a:pt x="243" y="49"/>
                    <a:pt x="243" y="49"/>
                    <a:pt x="243" y="49"/>
                  </a:cubicBezTo>
                  <a:cubicBezTo>
                    <a:pt x="243" y="49"/>
                    <a:pt x="243" y="49"/>
                    <a:pt x="243" y="49"/>
                  </a:cubicBezTo>
                  <a:cubicBezTo>
                    <a:pt x="244" y="47"/>
                    <a:pt x="245" y="44"/>
                    <a:pt x="246" y="42"/>
                  </a:cubicBezTo>
                  <a:cubicBezTo>
                    <a:pt x="247" y="40"/>
                    <a:pt x="247" y="37"/>
                    <a:pt x="248" y="35"/>
                  </a:cubicBezTo>
                  <a:cubicBezTo>
                    <a:pt x="246" y="33"/>
                    <a:pt x="244" y="32"/>
                    <a:pt x="242" y="30"/>
                  </a:cubicBezTo>
                  <a:cubicBezTo>
                    <a:pt x="240" y="31"/>
                    <a:pt x="238" y="33"/>
                    <a:pt x="236" y="34"/>
                  </a:cubicBezTo>
                  <a:cubicBezTo>
                    <a:pt x="234" y="36"/>
                    <a:pt x="232" y="37"/>
                    <a:pt x="230" y="38"/>
                  </a:cubicBezTo>
                  <a:cubicBezTo>
                    <a:pt x="229" y="39"/>
                    <a:pt x="229" y="39"/>
                    <a:pt x="229" y="39"/>
                  </a:cubicBezTo>
                  <a:cubicBezTo>
                    <a:pt x="228" y="38"/>
                    <a:pt x="228" y="38"/>
                    <a:pt x="228" y="38"/>
                  </a:cubicBezTo>
                  <a:cubicBezTo>
                    <a:pt x="225" y="36"/>
                    <a:pt x="222" y="34"/>
                    <a:pt x="219" y="32"/>
                  </a:cubicBezTo>
                  <a:cubicBezTo>
                    <a:pt x="218" y="32"/>
                    <a:pt x="218" y="32"/>
                    <a:pt x="218" y="32"/>
                  </a:cubicBezTo>
                  <a:cubicBezTo>
                    <a:pt x="218" y="31"/>
                    <a:pt x="218" y="31"/>
                    <a:pt x="218" y="31"/>
                  </a:cubicBezTo>
                  <a:cubicBezTo>
                    <a:pt x="218" y="28"/>
                    <a:pt x="219" y="26"/>
                    <a:pt x="219" y="23"/>
                  </a:cubicBezTo>
                  <a:cubicBezTo>
                    <a:pt x="219" y="21"/>
                    <a:pt x="220" y="19"/>
                    <a:pt x="220" y="16"/>
                  </a:cubicBezTo>
                  <a:cubicBezTo>
                    <a:pt x="218" y="15"/>
                    <a:pt x="215" y="14"/>
                    <a:pt x="213" y="13"/>
                  </a:cubicBezTo>
                  <a:cubicBezTo>
                    <a:pt x="211" y="15"/>
                    <a:pt x="210" y="16"/>
                    <a:pt x="208" y="18"/>
                  </a:cubicBezTo>
                  <a:cubicBezTo>
                    <a:pt x="206" y="20"/>
                    <a:pt x="205" y="22"/>
                    <a:pt x="203" y="23"/>
                  </a:cubicBezTo>
                  <a:cubicBezTo>
                    <a:pt x="202" y="24"/>
                    <a:pt x="202" y="24"/>
                    <a:pt x="202" y="24"/>
                  </a:cubicBezTo>
                  <a:cubicBezTo>
                    <a:pt x="202" y="24"/>
                    <a:pt x="202" y="24"/>
                    <a:pt x="202" y="24"/>
                  </a:cubicBezTo>
                  <a:cubicBezTo>
                    <a:pt x="198" y="22"/>
                    <a:pt x="194" y="21"/>
                    <a:pt x="191" y="20"/>
                  </a:cubicBezTo>
                  <a:cubicBezTo>
                    <a:pt x="190" y="20"/>
                    <a:pt x="190" y="20"/>
                    <a:pt x="190" y="20"/>
                  </a:cubicBezTo>
                  <a:cubicBezTo>
                    <a:pt x="190" y="19"/>
                    <a:pt x="190" y="19"/>
                    <a:pt x="190" y="19"/>
                  </a:cubicBezTo>
                  <a:cubicBezTo>
                    <a:pt x="189" y="17"/>
                    <a:pt x="189" y="14"/>
                    <a:pt x="189" y="12"/>
                  </a:cubicBezTo>
                  <a:cubicBezTo>
                    <a:pt x="189" y="9"/>
                    <a:pt x="189" y="7"/>
                    <a:pt x="188" y="4"/>
                  </a:cubicBezTo>
                  <a:cubicBezTo>
                    <a:pt x="186" y="4"/>
                    <a:pt x="183" y="3"/>
                    <a:pt x="181" y="3"/>
                  </a:cubicBezTo>
                  <a:cubicBezTo>
                    <a:pt x="180" y="4"/>
                    <a:pt x="178" y="7"/>
                    <a:pt x="177" y="9"/>
                  </a:cubicBezTo>
                  <a:cubicBezTo>
                    <a:pt x="176" y="11"/>
                    <a:pt x="175" y="13"/>
                    <a:pt x="173" y="15"/>
                  </a:cubicBezTo>
                  <a:cubicBezTo>
                    <a:pt x="173" y="16"/>
                    <a:pt x="173" y="16"/>
                    <a:pt x="173" y="16"/>
                  </a:cubicBezTo>
                  <a:cubicBezTo>
                    <a:pt x="172" y="16"/>
                    <a:pt x="172" y="16"/>
                    <a:pt x="172" y="16"/>
                  </a:cubicBezTo>
                  <a:cubicBezTo>
                    <a:pt x="168" y="15"/>
                    <a:pt x="165" y="15"/>
                    <a:pt x="161" y="14"/>
                  </a:cubicBezTo>
                  <a:cubicBezTo>
                    <a:pt x="160" y="14"/>
                    <a:pt x="160" y="14"/>
                    <a:pt x="160" y="14"/>
                  </a:cubicBezTo>
                  <a:cubicBezTo>
                    <a:pt x="159" y="14"/>
                    <a:pt x="159" y="14"/>
                    <a:pt x="159" y="14"/>
                  </a:cubicBezTo>
                  <a:cubicBezTo>
                    <a:pt x="159" y="11"/>
                    <a:pt x="158" y="9"/>
                    <a:pt x="157" y="7"/>
                  </a:cubicBezTo>
                  <a:cubicBezTo>
                    <a:pt x="156" y="4"/>
                    <a:pt x="156" y="2"/>
                    <a:pt x="155" y="0"/>
                  </a:cubicBezTo>
                  <a:cubicBezTo>
                    <a:pt x="155" y="0"/>
                    <a:pt x="155" y="0"/>
                    <a:pt x="155" y="0"/>
                  </a:cubicBezTo>
                  <a:cubicBezTo>
                    <a:pt x="152" y="0"/>
                    <a:pt x="150" y="0"/>
                    <a:pt x="147" y="0"/>
                  </a:cubicBezTo>
                  <a:cubicBezTo>
                    <a:pt x="147" y="0"/>
                    <a:pt x="147" y="0"/>
                    <a:pt x="147" y="0"/>
                  </a:cubicBezTo>
                  <a:cubicBezTo>
                    <a:pt x="146" y="2"/>
                    <a:pt x="145" y="4"/>
                    <a:pt x="145" y="7"/>
                  </a:cubicBezTo>
                  <a:cubicBezTo>
                    <a:pt x="144" y="9"/>
                    <a:pt x="143" y="11"/>
                    <a:pt x="142" y="14"/>
                  </a:cubicBezTo>
                  <a:cubicBezTo>
                    <a:pt x="142" y="14"/>
                    <a:pt x="142" y="14"/>
                    <a:pt x="142" y="14"/>
                  </a:cubicBezTo>
                  <a:cubicBezTo>
                    <a:pt x="141" y="14"/>
                    <a:pt x="141" y="14"/>
                    <a:pt x="141" y="14"/>
                  </a:cubicBezTo>
                  <a:cubicBezTo>
                    <a:pt x="137" y="15"/>
                    <a:pt x="133" y="15"/>
                    <a:pt x="130" y="16"/>
                  </a:cubicBezTo>
                  <a:cubicBezTo>
                    <a:pt x="129" y="16"/>
                    <a:pt x="129" y="16"/>
                    <a:pt x="129" y="16"/>
                  </a:cubicBezTo>
                  <a:cubicBezTo>
                    <a:pt x="129" y="15"/>
                    <a:pt x="129" y="15"/>
                    <a:pt x="129" y="15"/>
                  </a:cubicBezTo>
                  <a:cubicBezTo>
                    <a:pt x="127" y="13"/>
                    <a:pt x="126" y="11"/>
                    <a:pt x="125" y="9"/>
                  </a:cubicBezTo>
                  <a:cubicBezTo>
                    <a:pt x="123" y="7"/>
                    <a:pt x="122" y="4"/>
                    <a:pt x="121" y="3"/>
                  </a:cubicBezTo>
                  <a:cubicBezTo>
                    <a:pt x="118" y="3"/>
                    <a:pt x="116" y="4"/>
                    <a:pt x="113" y="4"/>
                  </a:cubicBezTo>
                  <a:cubicBezTo>
                    <a:pt x="113" y="7"/>
                    <a:pt x="113" y="9"/>
                    <a:pt x="113" y="12"/>
                  </a:cubicBezTo>
                  <a:cubicBezTo>
                    <a:pt x="113" y="14"/>
                    <a:pt x="112" y="17"/>
                    <a:pt x="112" y="19"/>
                  </a:cubicBezTo>
                  <a:cubicBezTo>
                    <a:pt x="112" y="20"/>
                    <a:pt x="112" y="20"/>
                    <a:pt x="112" y="20"/>
                  </a:cubicBezTo>
                  <a:cubicBezTo>
                    <a:pt x="111" y="20"/>
                    <a:pt x="111" y="20"/>
                    <a:pt x="111" y="20"/>
                  </a:cubicBezTo>
                  <a:cubicBezTo>
                    <a:pt x="108" y="21"/>
                    <a:pt x="104" y="22"/>
                    <a:pt x="100" y="24"/>
                  </a:cubicBezTo>
                  <a:cubicBezTo>
                    <a:pt x="100" y="24"/>
                    <a:pt x="100" y="24"/>
                    <a:pt x="100" y="24"/>
                  </a:cubicBezTo>
                  <a:cubicBezTo>
                    <a:pt x="99" y="23"/>
                    <a:pt x="99" y="23"/>
                    <a:pt x="99" y="23"/>
                  </a:cubicBezTo>
                  <a:cubicBezTo>
                    <a:pt x="97" y="22"/>
                    <a:pt x="96" y="20"/>
                    <a:pt x="94" y="18"/>
                  </a:cubicBezTo>
                  <a:cubicBezTo>
                    <a:pt x="92" y="16"/>
                    <a:pt x="90" y="15"/>
                    <a:pt x="89" y="13"/>
                  </a:cubicBezTo>
                  <a:cubicBezTo>
                    <a:pt x="86" y="14"/>
                    <a:pt x="84" y="15"/>
                    <a:pt x="82" y="16"/>
                  </a:cubicBezTo>
                  <a:cubicBezTo>
                    <a:pt x="82" y="19"/>
                    <a:pt x="82" y="21"/>
                    <a:pt x="83" y="23"/>
                  </a:cubicBezTo>
                  <a:cubicBezTo>
                    <a:pt x="83" y="26"/>
                    <a:pt x="83" y="28"/>
                    <a:pt x="84" y="31"/>
                  </a:cubicBezTo>
                  <a:cubicBezTo>
                    <a:pt x="84" y="32"/>
                    <a:pt x="84" y="32"/>
                    <a:pt x="84" y="32"/>
                  </a:cubicBezTo>
                  <a:cubicBezTo>
                    <a:pt x="83" y="32"/>
                    <a:pt x="83" y="32"/>
                    <a:pt x="83" y="32"/>
                  </a:cubicBezTo>
                  <a:cubicBezTo>
                    <a:pt x="80" y="34"/>
                    <a:pt x="76" y="36"/>
                    <a:pt x="73" y="38"/>
                  </a:cubicBezTo>
                  <a:cubicBezTo>
                    <a:pt x="73" y="39"/>
                    <a:pt x="73" y="39"/>
                    <a:pt x="73" y="39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0" y="37"/>
                    <a:pt x="68" y="36"/>
                    <a:pt x="66" y="34"/>
                  </a:cubicBezTo>
                  <a:cubicBezTo>
                    <a:pt x="64" y="33"/>
                    <a:pt x="62" y="31"/>
                    <a:pt x="60" y="30"/>
                  </a:cubicBezTo>
                  <a:cubicBezTo>
                    <a:pt x="58" y="32"/>
                    <a:pt x="56" y="33"/>
                    <a:pt x="54" y="35"/>
                  </a:cubicBezTo>
                  <a:cubicBezTo>
                    <a:pt x="54" y="37"/>
                    <a:pt x="55" y="40"/>
                    <a:pt x="56" y="42"/>
                  </a:cubicBezTo>
                  <a:cubicBezTo>
                    <a:pt x="57" y="44"/>
                    <a:pt x="58" y="47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8" y="50"/>
                    <a:pt x="58" y="50"/>
                    <a:pt x="58" y="50"/>
                  </a:cubicBezTo>
                  <a:cubicBezTo>
                    <a:pt x="56" y="53"/>
                    <a:pt x="53" y="55"/>
                    <a:pt x="50" y="58"/>
                  </a:cubicBezTo>
                  <a:cubicBezTo>
                    <a:pt x="50" y="59"/>
                    <a:pt x="50" y="59"/>
                    <a:pt x="50" y="59"/>
                  </a:cubicBezTo>
                  <a:cubicBezTo>
                    <a:pt x="49" y="59"/>
                    <a:pt x="49" y="59"/>
                    <a:pt x="49" y="59"/>
                  </a:cubicBezTo>
                  <a:cubicBezTo>
                    <a:pt x="47" y="58"/>
                    <a:pt x="44" y="57"/>
                    <a:pt x="42" y="56"/>
                  </a:cubicBezTo>
                  <a:cubicBezTo>
                    <a:pt x="40" y="55"/>
                    <a:pt x="37" y="54"/>
                    <a:pt x="35" y="54"/>
                  </a:cubicBezTo>
                  <a:cubicBezTo>
                    <a:pt x="33" y="56"/>
                    <a:pt x="32" y="58"/>
                    <a:pt x="30" y="60"/>
                  </a:cubicBezTo>
                  <a:cubicBezTo>
                    <a:pt x="32" y="62"/>
                    <a:pt x="33" y="64"/>
                    <a:pt x="34" y="66"/>
                  </a:cubicBezTo>
                  <a:cubicBezTo>
                    <a:pt x="36" y="68"/>
                    <a:pt x="37" y="70"/>
                    <a:pt x="38" y="72"/>
                  </a:cubicBezTo>
                  <a:cubicBezTo>
                    <a:pt x="39" y="72"/>
                    <a:pt x="39" y="72"/>
                    <a:pt x="39" y="72"/>
                  </a:cubicBezTo>
                  <a:cubicBezTo>
                    <a:pt x="38" y="73"/>
                    <a:pt x="38" y="73"/>
                    <a:pt x="38" y="73"/>
                  </a:cubicBezTo>
                  <a:cubicBezTo>
                    <a:pt x="36" y="76"/>
                    <a:pt x="34" y="80"/>
                    <a:pt x="32" y="83"/>
                  </a:cubicBezTo>
                  <a:cubicBezTo>
                    <a:pt x="32" y="84"/>
                    <a:pt x="32" y="84"/>
                    <a:pt x="32" y="84"/>
                  </a:cubicBezTo>
                  <a:cubicBezTo>
                    <a:pt x="31" y="84"/>
                    <a:pt x="31" y="84"/>
                    <a:pt x="31" y="84"/>
                  </a:cubicBezTo>
                  <a:cubicBezTo>
                    <a:pt x="29" y="83"/>
                    <a:pt x="26" y="83"/>
                    <a:pt x="24" y="83"/>
                  </a:cubicBezTo>
                  <a:cubicBezTo>
                    <a:pt x="21" y="82"/>
                    <a:pt x="19" y="82"/>
                    <a:pt x="17" y="82"/>
                  </a:cubicBezTo>
                  <a:cubicBezTo>
                    <a:pt x="15" y="84"/>
                    <a:pt x="14" y="86"/>
                    <a:pt x="13" y="89"/>
                  </a:cubicBezTo>
                  <a:cubicBezTo>
                    <a:pt x="15" y="90"/>
                    <a:pt x="16" y="92"/>
                    <a:pt x="18" y="94"/>
                  </a:cubicBezTo>
                  <a:cubicBezTo>
                    <a:pt x="20" y="95"/>
                    <a:pt x="22" y="97"/>
                    <a:pt x="24" y="99"/>
                  </a:cubicBezTo>
                  <a:cubicBezTo>
                    <a:pt x="24" y="99"/>
                    <a:pt x="24" y="99"/>
                    <a:pt x="24" y="99"/>
                  </a:cubicBezTo>
                  <a:cubicBezTo>
                    <a:pt x="24" y="100"/>
                    <a:pt x="24" y="100"/>
                    <a:pt x="24" y="100"/>
                  </a:cubicBezTo>
                  <a:cubicBezTo>
                    <a:pt x="22" y="104"/>
                    <a:pt x="21" y="108"/>
                    <a:pt x="20" y="111"/>
                  </a:cubicBezTo>
                  <a:cubicBezTo>
                    <a:pt x="20" y="112"/>
                    <a:pt x="20" y="112"/>
                    <a:pt x="20" y="112"/>
                  </a:cubicBezTo>
                  <a:cubicBezTo>
                    <a:pt x="19" y="112"/>
                    <a:pt x="19" y="112"/>
                    <a:pt x="19" y="112"/>
                  </a:cubicBezTo>
                  <a:cubicBezTo>
                    <a:pt x="17" y="112"/>
                    <a:pt x="14" y="112"/>
                    <a:pt x="12" y="113"/>
                  </a:cubicBezTo>
                  <a:cubicBezTo>
                    <a:pt x="9" y="113"/>
                    <a:pt x="7" y="113"/>
                    <a:pt x="4" y="113"/>
                  </a:cubicBezTo>
                  <a:cubicBezTo>
                    <a:pt x="4" y="116"/>
                    <a:pt x="3" y="118"/>
                    <a:pt x="3" y="121"/>
                  </a:cubicBezTo>
                  <a:cubicBezTo>
                    <a:pt x="5" y="122"/>
                    <a:pt x="7" y="123"/>
                    <a:pt x="9" y="125"/>
                  </a:cubicBezTo>
                  <a:cubicBezTo>
                    <a:pt x="11" y="126"/>
                    <a:pt x="13" y="127"/>
                    <a:pt x="15" y="128"/>
                  </a:cubicBezTo>
                  <a:cubicBezTo>
                    <a:pt x="16" y="129"/>
                    <a:pt x="16" y="129"/>
                    <a:pt x="16" y="129"/>
                  </a:cubicBezTo>
                  <a:cubicBezTo>
                    <a:pt x="16" y="130"/>
                    <a:pt x="16" y="130"/>
                    <a:pt x="16" y="130"/>
                  </a:cubicBezTo>
                  <a:cubicBezTo>
                    <a:pt x="15" y="133"/>
                    <a:pt x="15" y="137"/>
                    <a:pt x="15" y="141"/>
                  </a:cubicBezTo>
                  <a:cubicBezTo>
                    <a:pt x="14" y="142"/>
                    <a:pt x="14" y="142"/>
                    <a:pt x="14" y="142"/>
                  </a:cubicBezTo>
                  <a:cubicBezTo>
                    <a:pt x="14" y="142"/>
                    <a:pt x="14" y="142"/>
                    <a:pt x="14" y="142"/>
                  </a:cubicBezTo>
                  <a:cubicBezTo>
                    <a:pt x="12" y="143"/>
                    <a:pt x="9" y="144"/>
                    <a:pt x="7" y="145"/>
                  </a:cubicBezTo>
                  <a:cubicBezTo>
                    <a:pt x="4" y="145"/>
                    <a:pt x="2" y="146"/>
                    <a:pt x="0" y="147"/>
                  </a:cubicBezTo>
                  <a:cubicBezTo>
                    <a:pt x="0" y="147"/>
                    <a:pt x="0" y="147"/>
                    <a:pt x="0" y="147"/>
                  </a:cubicBezTo>
                  <a:cubicBezTo>
                    <a:pt x="0" y="148"/>
                    <a:pt x="0" y="150"/>
                    <a:pt x="0" y="151"/>
                  </a:cubicBezTo>
                  <a:cubicBezTo>
                    <a:pt x="0" y="152"/>
                    <a:pt x="0" y="153"/>
                    <a:pt x="0" y="155"/>
                  </a:cubicBezTo>
                  <a:cubicBezTo>
                    <a:pt x="0" y="155"/>
                    <a:pt x="0" y="155"/>
                    <a:pt x="0" y="155"/>
                  </a:cubicBezTo>
                  <a:cubicBezTo>
                    <a:pt x="2" y="156"/>
                    <a:pt x="4" y="156"/>
                    <a:pt x="7" y="157"/>
                  </a:cubicBezTo>
                  <a:cubicBezTo>
                    <a:pt x="9" y="158"/>
                    <a:pt x="12" y="158"/>
                    <a:pt x="14" y="159"/>
                  </a:cubicBezTo>
                  <a:cubicBezTo>
                    <a:pt x="14" y="160"/>
                    <a:pt x="14" y="160"/>
                    <a:pt x="14" y="160"/>
                  </a:cubicBezTo>
                  <a:cubicBezTo>
                    <a:pt x="15" y="160"/>
                    <a:pt x="15" y="160"/>
                    <a:pt x="15" y="160"/>
                  </a:cubicBezTo>
                  <a:cubicBezTo>
                    <a:pt x="15" y="165"/>
                    <a:pt x="15" y="168"/>
                    <a:pt x="16" y="172"/>
                  </a:cubicBezTo>
                  <a:cubicBezTo>
                    <a:pt x="16" y="173"/>
                    <a:pt x="16" y="173"/>
                    <a:pt x="16" y="173"/>
                  </a:cubicBezTo>
                  <a:cubicBezTo>
                    <a:pt x="15" y="173"/>
                    <a:pt x="15" y="173"/>
                    <a:pt x="15" y="173"/>
                  </a:cubicBezTo>
                  <a:cubicBezTo>
                    <a:pt x="13" y="174"/>
                    <a:pt x="11" y="176"/>
                    <a:pt x="9" y="177"/>
                  </a:cubicBezTo>
                  <a:cubicBezTo>
                    <a:pt x="7" y="178"/>
                    <a:pt x="5" y="179"/>
                    <a:pt x="3" y="181"/>
                  </a:cubicBezTo>
                  <a:cubicBezTo>
                    <a:pt x="3" y="183"/>
                    <a:pt x="4" y="186"/>
                    <a:pt x="4" y="188"/>
                  </a:cubicBezTo>
                  <a:cubicBezTo>
                    <a:pt x="7" y="189"/>
                    <a:pt x="9" y="189"/>
                    <a:pt x="12" y="189"/>
                  </a:cubicBezTo>
                  <a:cubicBezTo>
                    <a:pt x="14" y="189"/>
                    <a:pt x="17" y="189"/>
                    <a:pt x="19" y="190"/>
                  </a:cubicBezTo>
                  <a:cubicBezTo>
                    <a:pt x="20" y="190"/>
                    <a:pt x="20" y="190"/>
                    <a:pt x="20" y="190"/>
                  </a:cubicBezTo>
                  <a:cubicBezTo>
                    <a:pt x="20" y="190"/>
                    <a:pt x="20" y="190"/>
                    <a:pt x="20" y="190"/>
                  </a:cubicBezTo>
                  <a:cubicBezTo>
                    <a:pt x="21" y="194"/>
                    <a:pt x="22" y="198"/>
                    <a:pt x="24" y="201"/>
                  </a:cubicBezTo>
                  <a:cubicBezTo>
                    <a:pt x="24" y="202"/>
                    <a:pt x="24" y="202"/>
                    <a:pt x="24" y="202"/>
                  </a:cubicBezTo>
                  <a:cubicBezTo>
                    <a:pt x="24" y="203"/>
                    <a:pt x="24" y="203"/>
                    <a:pt x="24" y="203"/>
                  </a:cubicBezTo>
                  <a:cubicBezTo>
                    <a:pt x="22" y="204"/>
                    <a:pt x="20" y="206"/>
                    <a:pt x="18" y="208"/>
                  </a:cubicBezTo>
                  <a:cubicBezTo>
                    <a:pt x="16" y="210"/>
                    <a:pt x="15" y="211"/>
                    <a:pt x="13" y="213"/>
                  </a:cubicBezTo>
                  <a:cubicBezTo>
                    <a:pt x="14" y="215"/>
                    <a:pt x="15" y="218"/>
                    <a:pt x="17" y="220"/>
                  </a:cubicBezTo>
                  <a:cubicBezTo>
                    <a:pt x="19" y="220"/>
                    <a:pt x="21" y="219"/>
                    <a:pt x="24" y="219"/>
                  </a:cubicBezTo>
                  <a:cubicBezTo>
                    <a:pt x="26" y="219"/>
                    <a:pt x="29" y="218"/>
                    <a:pt x="31" y="218"/>
                  </a:cubicBezTo>
                  <a:cubicBezTo>
                    <a:pt x="32" y="218"/>
                    <a:pt x="32" y="218"/>
                    <a:pt x="32" y="218"/>
                  </a:cubicBezTo>
                  <a:cubicBezTo>
                    <a:pt x="32" y="219"/>
                    <a:pt x="32" y="219"/>
                    <a:pt x="32" y="219"/>
                  </a:cubicBezTo>
                  <a:cubicBezTo>
                    <a:pt x="34" y="222"/>
                    <a:pt x="36" y="225"/>
                    <a:pt x="38" y="228"/>
                  </a:cubicBezTo>
                  <a:cubicBezTo>
                    <a:pt x="39" y="229"/>
                    <a:pt x="39" y="229"/>
                    <a:pt x="39" y="229"/>
                  </a:cubicBezTo>
                  <a:cubicBezTo>
                    <a:pt x="38" y="230"/>
                    <a:pt x="38" y="230"/>
                    <a:pt x="38" y="230"/>
                  </a:cubicBezTo>
                  <a:cubicBezTo>
                    <a:pt x="37" y="232"/>
                    <a:pt x="36" y="234"/>
                    <a:pt x="34" y="236"/>
                  </a:cubicBezTo>
                  <a:cubicBezTo>
                    <a:pt x="33" y="238"/>
                    <a:pt x="32" y="240"/>
                    <a:pt x="30" y="242"/>
                  </a:cubicBezTo>
                  <a:cubicBezTo>
                    <a:pt x="32" y="244"/>
                    <a:pt x="33" y="246"/>
                    <a:pt x="35" y="248"/>
                  </a:cubicBezTo>
                  <a:cubicBezTo>
                    <a:pt x="37" y="247"/>
                    <a:pt x="40" y="246"/>
                    <a:pt x="42" y="246"/>
                  </a:cubicBezTo>
                  <a:cubicBezTo>
                    <a:pt x="44" y="245"/>
                    <a:pt x="47" y="244"/>
                    <a:pt x="49" y="243"/>
                  </a:cubicBezTo>
                  <a:cubicBezTo>
                    <a:pt x="50" y="243"/>
                    <a:pt x="50" y="243"/>
                    <a:pt x="50" y="243"/>
                  </a:cubicBezTo>
                  <a:cubicBezTo>
                    <a:pt x="50" y="243"/>
                    <a:pt x="50" y="243"/>
                    <a:pt x="50" y="243"/>
                  </a:cubicBezTo>
                  <a:cubicBezTo>
                    <a:pt x="53" y="246"/>
                    <a:pt x="56" y="249"/>
                    <a:pt x="58" y="251"/>
                  </a:cubicBezTo>
                  <a:cubicBezTo>
                    <a:pt x="59" y="252"/>
                    <a:pt x="59" y="252"/>
                    <a:pt x="59" y="252"/>
                  </a:cubicBezTo>
                  <a:cubicBezTo>
                    <a:pt x="59" y="253"/>
                    <a:pt x="59" y="253"/>
                    <a:pt x="59" y="253"/>
                  </a:cubicBezTo>
                  <a:cubicBezTo>
                    <a:pt x="58" y="255"/>
                    <a:pt x="57" y="257"/>
                    <a:pt x="56" y="260"/>
                  </a:cubicBezTo>
                  <a:cubicBezTo>
                    <a:pt x="55" y="262"/>
                    <a:pt x="54" y="264"/>
                    <a:pt x="54" y="266"/>
                  </a:cubicBezTo>
                  <a:cubicBezTo>
                    <a:pt x="56" y="268"/>
                    <a:pt x="58" y="270"/>
                    <a:pt x="60" y="271"/>
                  </a:cubicBezTo>
                  <a:cubicBezTo>
                    <a:pt x="62" y="270"/>
                    <a:pt x="64" y="269"/>
                    <a:pt x="66" y="267"/>
                  </a:cubicBezTo>
                  <a:cubicBezTo>
                    <a:pt x="68" y="266"/>
                    <a:pt x="70" y="265"/>
                    <a:pt x="72" y="263"/>
                  </a:cubicBezTo>
                  <a:cubicBezTo>
                    <a:pt x="73" y="263"/>
                    <a:pt x="73" y="263"/>
                    <a:pt x="73" y="263"/>
                  </a:cubicBezTo>
                  <a:cubicBezTo>
                    <a:pt x="73" y="263"/>
                    <a:pt x="73" y="263"/>
                    <a:pt x="73" y="263"/>
                  </a:cubicBezTo>
                  <a:cubicBezTo>
                    <a:pt x="76" y="266"/>
                    <a:pt x="80" y="268"/>
                    <a:pt x="83" y="270"/>
                  </a:cubicBezTo>
                  <a:cubicBezTo>
                    <a:pt x="84" y="270"/>
                    <a:pt x="84" y="270"/>
                    <a:pt x="84" y="270"/>
                  </a:cubicBezTo>
                  <a:cubicBezTo>
                    <a:pt x="84" y="271"/>
                    <a:pt x="84" y="271"/>
                    <a:pt x="84" y="271"/>
                  </a:cubicBezTo>
                  <a:cubicBezTo>
                    <a:pt x="83" y="273"/>
                    <a:pt x="83" y="276"/>
                    <a:pt x="83" y="278"/>
                  </a:cubicBezTo>
                  <a:cubicBezTo>
                    <a:pt x="82" y="280"/>
                    <a:pt x="82" y="283"/>
                    <a:pt x="82" y="285"/>
                  </a:cubicBezTo>
                  <a:cubicBezTo>
                    <a:pt x="84" y="286"/>
                    <a:pt x="86" y="287"/>
                    <a:pt x="89" y="289"/>
                  </a:cubicBezTo>
                  <a:cubicBezTo>
                    <a:pt x="90" y="287"/>
                    <a:pt x="92" y="285"/>
                    <a:pt x="94" y="283"/>
                  </a:cubicBezTo>
                  <a:cubicBezTo>
                    <a:pt x="96" y="282"/>
                    <a:pt x="97" y="280"/>
                    <a:pt x="99" y="278"/>
                  </a:cubicBezTo>
                  <a:cubicBezTo>
                    <a:pt x="100" y="278"/>
                    <a:pt x="100" y="278"/>
                    <a:pt x="100" y="278"/>
                  </a:cubicBezTo>
                  <a:cubicBezTo>
                    <a:pt x="100" y="278"/>
                    <a:pt x="100" y="278"/>
                    <a:pt x="100" y="278"/>
                  </a:cubicBezTo>
                  <a:cubicBezTo>
                    <a:pt x="104" y="279"/>
                    <a:pt x="108" y="281"/>
                    <a:pt x="111" y="282"/>
                  </a:cubicBezTo>
                  <a:cubicBezTo>
                    <a:pt x="112" y="282"/>
                    <a:pt x="112" y="282"/>
                    <a:pt x="112" y="282"/>
                  </a:cubicBezTo>
                  <a:cubicBezTo>
                    <a:pt x="112" y="283"/>
                    <a:pt x="112" y="283"/>
                    <a:pt x="112" y="283"/>
                  </a:cubicBezTo>
                  <a:cubicBezTo>
                    <a:pt x="112" y="285"/>
                    <a:pt x="113" y="288"/>
                    <a:pt x="113" y="290"/>
                  </a:cubicBezTo>
                  <a:cubicBezTo>
                    <a:pt x="113" y="292"/>
                    <a:pt x="113" y="295"/>
                    <a:pt x="113" y="297"/>
                  </a:cubicBezTo>
                  <a:cubicBezTo>
                    <a:pt x="116" y="298"/>
                    <a:pt x="118" y="298"/>
                    <a:pt x="121" y="299"/>
                  </a:cubicBezTo>
                  <a:cubicBezTo>
                    <a:pt x="122" y="297"/>
                    <a:pt x="124" y="295"/>
                    <a:pt x="125" y="293"/>
                  </a:cubicBezTo>
                  <a:cubicBezTo>
                    <a:pt x="126" y="291"/>
                    <a:pt x="127" y="288"/>
                    <a:pt x="129" y="287"/>
                  </a:cubicBezTo>
                  <a:cubicBezTo>
                    <a:pt x="129" y="286"/>
                    <a:pt x="129" y="286"/>
                    <a:pt x="129" y="286"/>
                  </a:cubicBezTo>
                  <a:cubicBezTo>
                    <a:pt x="130" y="286"/>
                    <a:pt x="130" y="286"/>
                    <a:pt x="130" y="286"/>
                  </a:cubicBezTo>
                  <a:cubicBezTo>
                    <a:pt x="133" y="286"/>
                    <a:pt x="137" y="287"/>
                    <a:pt x="141" y="287"/>
                  </a:cubicBezTo>
                  <a:cubicBezTo>
                    <a:pt x="142" y="287"/>
                    <a:pt x="142" y="287"/>
                    <a:pt x="142" y="287"/>
                  </a:cubicBezTo>
                  <a:cubicBezTo>
                    <a:pt x="142" y="288"/>
                    <a:pt x="142" y="288"/>
                    <a:pt x="142" y="288"/>
                  </a:cubicBezTo>
                  <a:cubicBezTo>
                    <a:pt x="143" y="290"/>
                    <a:pt x="144" y="293"/>
                    <a:pt x="145" y="295"/>
                  </a:cubicBezTo>
                  <a:cubicBezTo>
                    <a:pt x="145" y="297"/>
                    <a:pt x="146" y="300"/>
                    <a:pt x="147" y="302"/>
                  </a:cubicBezTo>
                  <a:cubicBezTo>
                    <a:pt x="147" y="302"/>
                    <a:pt x="147" y="302"/>
                    <a:pt x="147" y="302"/>
                  </a:cubicBezTo>
                  <a:cubicBezTo>
                    <a:pt x="150" y="302"/>
                    <a:pt x="152" y="302"/>
                    <a:pt x="155" y="302"/>
                  </a:cubicBezTo>
                  <a:cubicBezTo>
                    <a:pt x="155" y="302"/>
                    <a:pt x="155" y="302"/>
                    <a:pt x="155" y="302"/>
                  </a:cubicBezTo>
                  <a:cubicBezTo>
                    <a:pt x="156" y="300"/>
                    <a:pt x="156" y="297"/>
                    <a:pt x="157" y="295"/>
                  </a:cubicBezTo>
                  <a:cubicBezTo>
                    <a:pt x="158" y="293"/>
                    <a:pt x="159" y="290"/>
                    <a:pt x="159" y="288"/>
                  </a:cubicBezTo>
                  <a:cubicBezTo>
                    <a:pt x="160" y="287"/>
                    <a:pt x="160" y="287"/>
                    <a:pt x="160" y="287"/>
                  </a:cubicBezTo>
                  <a:cubicBezTo>
                    <a:pt x="161" y="287"/>
                    <a:pt x="161" y="287"/>
                    <a:pt x="161" y="287"/>
                  </a:cubicBezTo>
                  <a:cubicBezTo>
                    <a:pt x="165" y="287"/>
                    <a:pt x="168" y="286"/>
                    <a:pt x="172" y="286"/>
                  </a:cubicBezTo>
                  <a:cubicBezTo>
                    <a:pt x="173" y="286"/>
                    <a:pt x="173" y="286"/>
                    <a:pt x="173" y="286"/>
                  </a:cubicBezTo>
                  <a:cubicBezTo>
                    <a:pt x="173" y="287"/>
                    <a:pt x="173" y="287"/>
                    <a:pt x="173" y="287"/>
                  </a:cubicBezTo>
                  <a:cubicBezTo>
                    <a:pt x="175" y="288"/>
                    <a:pt x="176" y="291"/>
                    <a:pt x="177" y="293"/>
                  </a:cubicBezTo>
                  <a:cubicBezTo>
                    <a:pt x="178" y="295"/>
                    <a:pt x="180" y="297"/>
                    <a:pt x="181" y="299"/>
                  </a:cubicBezTo>
                  <a:cubicBezTo>
                    <a:pt x="183" y="298"/>
                    <a:pt x="186" y="298"/>
                    <a:pt x="188" y="297"/>
                  </a:cubicBezTo>
                  <a:cubicBezTo>
                    <a:pt x="189" y="295"/>
                    <a:pt x="189" y="292"/>
                    <a:pt x="189" y="290"/>
                  </a:cubicBezTo>
                  <a:cubicBezTo>
                    <a:pt x="189" y="288"/>
                    <a:pt x="189" y="285"/>
                    <a:pt x="190" y="283"/>
                  </a:cubicBezTo>
                  <a:cubicBezTo>
                    <a:pt x="190" y="282"/>
                    <a:pt x="190" y="282"/>
                    <a:pt x="190" y="282"/>
                  </a:cubicBezTo>
                  <a:cubicBezTo>
                    <a:pt x="191" y="282"/>
                    <a:pt x="191" y="282"/>
                    <a:pt x="191" y="282"/>
                  </a:cubicBezTo>
                  <a:cubicBezTo>
                    <a:pt x="194" y="281"/>
                    <a:pt x="198" y="279"/>
                    <a:pt x="202" y="278"/>
                  </a:cubicBezTo>
                  <a:cubicBezTo>
                    <a:pt x="202" y="278"/>
                    <a:pt x="202" y="278"/>
                    <a:pt x="202" y="278"/>
                  </a:cubicBezTo>
                  <a:cubicBezTo>
                    <a:pt x="203" y="278"/>
                    <a:pt x="203" y="278"/>
                    <a:pt x="203" y="278"/>
                  </a:cubicBezTo>
                  <a:cubicBezTo>
                    <a:pt x="205" y="280"/>
                    <a:pt x="206" y="282"/>
                    <a:pt x="208" y="283"/>
                  </a:cubicBezTo>
                  <a:cubicBezTo>
                    <a:pt x="210" y="285"/>
                    <a:pt x="211" y="287"/>
                    <a:pt x="213" y="289"/>
                  </a:cubicBezTo>
                  <a:cubicBezTo>
                    <a:pt x="215" y="288"/>
                    <a:pt x="218" y="286"/>
                    <a:pt x="220" y="285"/>
                  </a:cubicBezTo>
                  <a:cubicBezTo>
                    <a:pt x="220" y="283"/>
                    <a:pt x="219" y="280"/>
                    <a:pt x="219" y="278"/>
                  </a:cubicBezTo>
                  <a:cubicBezTo>
                    <a:pt x="219" y="276"/>
                    <a:pt x="218" y="273"/>
                    <a:pt x="218" y="271"/>
                  </a:cubicBezTo>
                  <a:cubicBezTo>
                    <a:pt x="218" y="270"/>
                    <a:pt x="218" y="270"/>
                    <a:pt x="218" y="270"/>
                  </a:cubicBezTo>
                  <a:cubicBezTo>
                    <a:pt x="219" y="270"/>
                    <a:pt x="219" y="270"/>
                    <a:pt x="219" y="270"/>
                  </a:cubicBezTo>
                  <a:cubicBezTo>
                    <a:pt x="222" y="268"/>
                    <a:pt x="225" y="266"/>
                    <a:pt x="228" y="263"/>
                  </a:cubicBezTo>
                  <a:cubicBezTo>
                    <a:pt x="229" y="263"/>
                    <a:pt x="229" y="263"/>
                    <a:pt x="229" y="263"/>
                  </a:cubicBezTo>
                  <a:cubicBezTo>
                    <a:pt x="230" y="263"/>
                    <a:pt x="230" y="263"/>
                    <a:pt x="230" y="263"/>
                  </a:cubicBezTo>
                  <a:cubicBezTo>
                    <a:pt x="232" y="265"/>
                    <a:pt x="234" y="266"/>
                    <a:pt x="236" y="267"/>
                  </a:cubicBezTo>
                  <a:cubicBezTo>
                    <a:pt x="238" y="269"/>
                    <a:pt x="240" y="270"/>
                    <a:pt x="242" y="271"/>
                  </a:cubicBezTo>
                  <a:cubicBezTo>
                    <a:pt x="244" y="270"/>
                    <a:pt x="246" y="268"/>
                    <a:pt x="248" y="266"/>
                  </a:cubicBezTo>
                  <a:cubicBezTo>
                    <a:pt x="247" y="264"/>
                    <a:pt x="247" y="262"/>
                    <a:pt x="246" y="260"/>
                  </a:cubicBezTo>
                  <a:cubicBezTo>
                    <a:pt x="245" y="257"/>
                    <a:pt x="244" y="255"/>
                    <a:pt x="243" y="253"/>
                  </a:cubicBezTo>
                  <a:cubicBezTo>
                    <a:pt x="243" y="252"/>
                    <a:pt x="243" y="252"/>
                    <a:pt x="243" y="252"/>
                  </a:cubicBezTo>
                  <a:cubicBezTo>
                    <a:pt x="243" y="251"/>
                    <a:pt x="243" y="251"/>
                    <a:pt x="243" y="251"/>
                  </a:cubicBezTo>
                  <a:cubicBezTo>
                    <a:pt x="246" y="249"/>
                    <a:pt x="249" y="246"/>
                    <a:pt x="252" y="243"/>
                  </a:cubicBezTo>
                  <a:cubicBezTo>
                    <a:pt x="252" y="243"/>
                    <a:pt x="252" y="243"/>
                    <a:pt x="252" y="243"/>
                  </a:cubicBezTo>
                  <a:cubicBezTo>
                    <a:pt x="253" y="243"/>
                    <a:pt x="253" y="243"/>
                    <a:pt x="253" y="243"/>
                  </a:cubicBezTo>
                  <a:cubicBezTo>
                    <a:pt x="255" y="244"/>
                    <a:pt x="258" y="245"/>
                    <a:pt x="260" y="246"/>
                  </a:cubicBezTo>
                  <a:cubicBezTo>
                    <a:pt x="262" y="246"/>
                    <a:pt x="264" y="247"/>
                    <a:pt x="267" y="248"/>
                  </a:cubicBezTo>
                  <a:cubicBezTo>
                    <a:pt x="268" y="246"/>
                    <a:pt x="270" y="244"/>
                    <a:pt x="271" y="242"/>
                  </a:cubicBezTo>
                  <a:cubicBezTo>
                    <a:pt x="270" y="240"/>
                    <a:pt x="269" y="238"/>
                    <a:pt x="268" y="236"/>
                  </a:cubicBezTo>
                  <a:cubicBezTo>
                    <a:pt x="266" y="234"/>
                    <a:pt x="265" y="232"/>
                    <a:pt x="264" y="230"/>
                  </a:cubicBezTo>
                  <a:cubicBezTo>
                    <a:pt x="263" y="229"/>
                    <a:pt x="263" y="229"/>
                    <a:pt x="263" y="229"/>
                  </a:cubicBezTo>
                  <a:cubicBezTo>
                    <a:pt x="264" y="228"/>
                    <a:pt x="264" y="228"/>
                    <a:pt x="264" y="228"/>
                  </a:cubicBezTo>
                  <a:cubicBezTo>
                    <a:pt x="266" y="225"/>
                    <a:pt x="268" y="222"/>
                    <a:pt x="270" y="219"/>
                  </a:cubicBezTo>
                  <a:cubicBezTo>
                    <a:pt x="270" y="218"/>
                    <a:pt x="270" y="218"/>
                    <a:pt x="270" y="218"/>
                  </a:cubicBezTo>
                  <a:cubicBezTo>
                    <a:pt x="271" y="218"/>
                    <a:pt x="271" y="218"/>
                    <a:pt x="271" y="218"/>
                  </a:cubicBezTo>
                  <a:cubicBezTo>
                    <a:pt x="273" y="218"/>
                    <a:pt x="276" y="219"/>
                    <a:pt x="278" y="219"/>
                  </a:cubicBezTo>
                  <a:cubicBezTo>
                    <a:pt x="281" y="219"/>
                    <a:pt x="283" y="220"/>
                    <a:pt x="285" y="220"/>
                  </a:cubicBezTo>
                  <a:cubicBezTo>
                    <a:pt x="286" y="218"/>
                    <a:pt x="288" y="215"/>
                    <a:pt x="289" y="213"/>
                  </a:cubicBezTo>
                  <a:cubicBezTo>
                    <a:pt x="287" y="211"/>
                    <a:pt x="285" y="210"/>
                    <a:pt x="284" y="208"/>
                  </a:cubicBezTo>
                  <a:cubicBezTo>
                    <a:pt x="282" y="206"/>
                    <a:pt x="280" y="204"/>
                    <a:pt x="278" y="203"/>
                  </a:cubicBezTo>
                  <a:cubicBezTo>
                    <a:pt x="278" y="202"/>
                    <a:pt x="278" y="202"/>
                    <a:pt x="278" y="202"/>
                  </a:cubicBezTo>
                  <a:cubicBezTo>
                    <a:pt x="278" y="201"/>
                    <a:pt x="278" y="201"/>
                    <a:pt x="278" y="201"/>
                  </a:cubicBezTo>
                  <a:cubicBezTo>
                    <a:pt x="279" y="198"/>
                    <a:pt x="281" y="194"/>
                    <a:pt x="282" y="190"/>
                  </a:cubicBezTo>
                  <a:cubicBezTo>
                    <a:pt x="282" y="190"/>
                    <a:pt x="282" y="190"/>
                    <a:pt x="282" y="190"/>
                  </a:cubicBezTo>
                  <a:cubicBezTo>
                    <a:pt x="283" y="190"/>
                    <a:pt x="283" y="190"/>
                    <a:pt x="283" y="190"/>
                  </a:cubicBezTo>
                  <a:cubicBezTo>
                    <a:pt x="285" y="189"/>
                    <a:pt x="288" y="189"/>
                    <a:pt x="290" y="189"/>
                  </a:cubicBezTo>
                  <a:cubicBezTo>
                    <a:pt x="293" y="189"/>
                    <a:pt x="295" y="189"/>
                    <a:pt x="297" y="188"/>
                  </a:cubicBezTo>
                  <a:cubicBezTo>
                    <a:pt x="298" y="186"/>
                    <a:pt x="299" y="183"/>
                    <a:pt x="299" y="181"/>
                  </a:cubicBezTo>
                  <a:cubicBezTo>
                    <a:pt x="297" y="179"/>
                    <a:pt x="295" y="178"/>
                    <a:pt x="293" y="177"/>
                  </a:cubicBezTo>
                  <a:cubicBezTo>
                    <a:pt x="291" y="176"/>
                    <a:pt x="289" y="174"/>
                    <a:pt x="287" y="173"/>
                  </a:cubicBezTo>
                  <a:cubicBezTo>
                    <a:pt x="286" y="173"/>
                    <a:pt x="286" y="173"/>
                    <a:pt x="286" y="173"/>
                  </a:cubicBezTo>
                  <a:cubicBezTo>
                    <a:pt x="286" y="172"/>
                    <a:pt x="286" y="172"/>
                    <a:pt x="286" y="172"/>
                  </a:cubicBezTo>
                  <a:cubicBezTo>
                    <a:pt x="287" y="168"/>
                    <a:pt x="287" y="165"/>
                    <a:pt x="287" y="160"/>
                  </a:cubicBezTo>
                  <a:cubicBezTo>
                    <a:pt x="287" y="160"/>
                    <a:pt x="287" y="160"/>
                    <a:pt x="287" y="160"/>
                  </a:cubicBezTo>
                  <a:cubicBezTo>
                    <a:pt x="288" y="159"/>
                    <a:pt x="288" y="159"/>
                    <a:pt x="288" y="159"/>
                  </a:cubicBezTo>
                  <a:cubicBezTo>
                    <a:pt x="290" y="159"/>
                    <a:pt x="293" y="158"/>
                    <a:pt x="295" y="157"/>
                  </a:cubicBezTo>
                  <a:cubicBezTo>
                    <a:pt x="297" y="156"/>
                    <a:pt x="300" y="156"/>
                    <a:pt x="302" y="155"/>
                  </a:cubicBezTo>
                  <a:cubicBezTo>
                    <a:pt x="302" y="155"/>
                    <a:pt x="302" y="155"/>
                    <a:pt x="302" y="155"/>
                  </a:cubicBezTo>
                  <a:cubicBezTo>
                    <a:pt x="302" y="153"/>
                    <a:pt x="302" y="152"/>
                    <a:pt x="302" y="151"/>
                  </a:cubicBezTo>
                  <a:cubicBezTo>
                    <a:pt x="302" y="149"/>
                    <a:pt x="302" y="148"/>
                    <a:pt x="302" y="147"/>
                  </a:cubicBezTo>
                  <a:close/>
                  <a:moveTo>
                    <a:pt x="159" y="110"/>
                  </a:moveTo>
                  <a:cubicBezTo>
                    <a:pt x="161" y="93"/>
                    <a:pt x="164" y="76"/>
                    <a:pt x="169" y="59"/>
                  </a:cubicBezTo>
                  <a:cubicBezTo>
                    <a:pt x="169" y="58"/>
                    <a:pt x="169" y="58"/>
                    <a:pt x="169" y="58"/>
                  </a:cubicBezTo>
                  <a:cubicBezTo>
                    <a:pt x="170" y="59"/>
                    <a:pt x="170" y="59"/>
                    <a:pt x="170" y="59"/>
                  </a:cubicBezTo>
                  <a:cubicBezTo>
                    <a:pt x="182" y="61"/>
                    <a:pt x="193" y="66"/>
                    <a:pt x="203" y="72"/>
                  </a:cubicBezTo>
                  <a:cubicBezTo>
                    <a:pt x="204" y="73"/>
                    <a:pt x="204" y="73"/>
                    <a:pt x="204" y="73"/>
                  </a:cubicBezTo>
                  <a:cubicBezTo>
                    <a:pt x="203" y="74"/>
                    <a:pt x="203" y="74"/>
                    <a:pt x="203" y="74"/>
                  </a:cubicBezTo>
                  <a:cubicBezTo>
                    <a:pt x="195" y="90"/>
                    <a:pt x="185" y="104"/>
                    <a:pt x="174" y="116"/>
                  </a:cubicBezTo>
                  <a:cubicBezTo>
                    <a:pt x="173" y="117"/>
                    <a:pt x="173" y="117"/>
                    <a:pt x="173" y="117"/>
                  </a:cubicBezTo>
                  <a:cubicBezTo>
                    <a:pt x="172" y="117"/>
                    <a:pt x="172" y="117"/>
                    <a:pt x="172" y="117"/>
                  </a:cubicBezTo>
                  <a:cubicBezTo>
                    <a:pt x="169" y="114"/>
                    <a:pt x="165" y="112"/>
                    <a:pt x="160" y="111"/>
                  </a:cubicBezTo>
                  <a:cubicBezTo>
                    <a:pt x="159" y="111"/>
                    <a:pt x="159" y="111"/>
                    <a:pt x="159" y="111"/>
                  </a:cubicBezTo>
                  <a:lnTo>
                    <a:pt x="159" y="110"/>
                  </a:lnTo>
                  <a:close/>
                  <a:moveTo>
                    <a:pt x="99" y="72"/>
                  </a:moveTo>
                  <a:cubicBezTo>
                    <a:pt x="109" y="65"/>
                    <a:pt x="120" y="61"/>
                    <a:pt x="132" y="58"/>
                  </a:cubicBezTo>
                  <a:cubicBezTo>
                    <a:pt x="133" y="58"/>
                    <a:pt x="133" y="58"/>
                    <a:pt x="133" y="58"/>
                  </a:cubicBezTo>
                  <a:cubicBezTo>
                    <a:pt x="134" y="59"/>
                    <a:pt x="134" y="59"/>
                    <a:pt x="134" y="59"/>
                  </a:cubicBezTo>
                  <a:cubicBezTo>
                    <a:pt x="139" y="76"/>
                    <a:pt x="142" y="93"/>
                    <a:pt x="143" y="110"/>
                  </a:cubicBezTo>
                  <a:cubicBezTo>
                    <a:pt x="143" y="111"/>
                    <a:pt x="143" y="111"/>
                    <a:pt x="143" y="111"/>
                  </a:cubicBezTo>
                  <a:cubicBezTo>
                    <a:pt x="142" y="111"/>
                    <a:pt x="142" y="111"/>
                    <a:pt x="142" y="111"/>
                  </a:cubicBezTo>
                  <a:cubicBezTo>
                    <a:pt x="138" y="112"/>
                    <a:pt x="134" y="114"/>
                    <a:pt x="130" y="116"/>
                  </a:cubicBezTo>
                  <a:cubicBezTo>
                    <a:pt x="129" y="117"/>
                    <a:pt x="129" y="117"/>
                    <a:pt x="129" y="117"/>
                  </a:cubicBezTo>
                  <a:cubicBezTo>
                    <a:pt x="128" y="116"/>
                    <a:pt x="128" y="116"/>
                    <a:pt x="128" y="116"/>
                  </a:cubicBezTo>
                  <a:cubicBezTo>
                    <a:pt x="117" y="103"/>
                    <a:pt x="107" y="89"/>
                    <a:pt x="99" y="74"/>
                  </a:cubicBezTo>
                  <a:cubicBezTo>
                    <a:pt x="98" y="73"/>
                    <a:pt x="98" y="73"/>
                    <a:pt x="98" y="73"/>
                  </a:cubicBezTo>
                  <a:lnTo>
                    <a:pt x="99" y="72"/>
                  </a:lnTo>
                  <a:close/>
                  <a:moveTo>
                    <a:pt x="59" y="132"/>
                  </a:moveTo>
                  <a:cubicBezTo>
                    <a:pt x="61" y="120"/>
                    <a:pt x="66" y="109"/>
                    <a:pt x="72" y="99"/>
                  </a:cubicBezTo>
                  <a:cubicBezTo>
                    <a:pt x="73" y="98"/>
                    <a:pt x="73" y="98"/>
                    <a:pt x="73" y="98"/>
                  </a:cubicBezTo>
                  <a:cubicBezTo>
                    <a:pt x="74" y="98"/>
                    <a:pt x="74" y="98"/>
                    <a:pt x="74" y="98"/>
                  </a:cubicBezTo>
                  <a:cubicBezTo>
                    <a:pt x="90" y="107"/>
                    <a:pt x="104" y="116"/>
                    <a:pt x="116" y="128"/>
                  </a:cubicBezTo>
                  <a:cubicBezTo>
                    <a:pt x="117" y="128"/>
                    <a:pt x="117" y="128"/>
                    <a:pt x="117" y="128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4" y="133"/>
                    <a:pt x="113" y="137"/>
                    <a:pt x="112" y="141"/>
                  </a:cubicBezTo>
                  <a:cubicBezTo>
                    <a:pt x="111" y="143"/>
                    <a:pt x="111" y="143"/>
                    <a:pt x="111" y="143"/>
                  </a:cubicBezTo>
                  <a:cubicBezTo>
                    <a:pt x="110" y="142"/>
                    <a:pt x="110" y="142"/>
                    <a:pt x="110" y="142"/>
                  </a:cubicBezTo>
                  <a:cubicBezTo>
                    <a:pt x="93" y="141"/>
                    <a:pt x="76" y="138"/>
                    <a:pt x="60" y="133"/>
                  </a:cubicBezTo>
                  <a:cubicBezTo>
                    <a:pt x="58" y="133"/>
                    <a:pt x="58" y="133"/>
                    <a:pt x="58" y="133"/>
                  </a:cubicBezTo>
                  <a:lnTo>
                    <a:pt x="59" y="132"/>
                  </a:lnTo>
                  <a:close/>
                  <a:moveTo>
                    <a:pt x="74" y="203"/>
                  </a:moveTo>
                  <a:cubicBezTo>
                    <a:pt x="73" y="203"/>
                    <a:pt x="73" y="203"/>
                    <a:pt x="73" y="203"/>
                  </a:cubicBezTo>
                  <a:cubicBezTo>
                    <a:pt x="72" y="202"/>
                    <a:pt x="72" y="202"/>
                    <a:pt x="72" y="202"/>
                  </a:cubicBezTo>
                  <a:cubicBezTo>
                    <a:pt x="66" y="192"/>
                    <a:pt x="61" y="181"/>
                    <a:pt x="59" y="170"/>
                  </a:cubicBezTo>
                  <a:cubicBezTo>
                    <a:pt x="58" y="168"/>
                    <a:pt x="58" y="168"/>
                    <a:pt x="58" y="168"/>
                  </a:cubicBezTo>
                  <a:cubicBezTo>
                    <a:pt x="60" y="168"/>
                    <a:pt x="60" y="168"/>
                    <a:pt x="60" y="168"/>
                  </a:cubicBezTo>
                  <a:cubicBezTo>
                    <a:pt x="76" y="163"/>
                    <a:pt x="93" y="160"/>
                    <a:pt x="110" y="159"/>
                  </a:cubicBezTo>
                  <a:cubicBezTo>
                    <a:pt x="111" y="159"/>
                    <a:pt x="111" y="159"/>
                    <a:pt x="111" y="159"/>
                  </a:cubicBezTo>
                  <a:cubicBezTo>
                    <a:pt x="111" y="160"/>
                    <a:pt x="111" y="160"/>
                    <a:pt x="111" y="160"/>
                  </a:cubicBezTo>
                  <a:cubicBezTo>
                    <a:pt x="112" y="164"/>
                    <a:pt x="114" y="168"/>
                    <a:pt x="116" y="172"/>
                  </a:cubicBezTo>
                  <a:cubicBezTo>
                    <a:pt x="117" y="173"/>
                    <a:pt x="117" y="173"/>
                    <a:pt x="117" y="173"/>
                  </a:cubicBezTo>
                  <a:cubicBezTo>
                    <a:pt x="116" y="174"/>
                    <a:pt x="116" y="174"/>
                    <a:pt x="116" y="174"/>
                  </a:cubicBezTo>
                  <a:cubicBezTo>
                    <a:pt x="103" y="185"/>
                    <a:pt x="89" y="194"/>
                    <a:pt x="74" y="203"/>
                  </a:cubicBezTo>
                  <a:close/>
                  <a:moveTo>
                    <a:pt x="143" y="191"/>
                  </a:moveTo>
                  <a:cubicBezTo>
                    <a:pt x="141" y="208"/>
                    <a:pt x="138" y="225"/>
                    <a:pt x="133" y="242"/>
                  </a:cubicBezTo>
                  <a:cubicBezTo>
                    <a:pt x="133" y="243"/>
                    <a:pt x="133" y="243"/>
                    <a:pt x="133" y="243"/>
                  </a:cubicBezTo>
                  <a:cubicBezTo>
                    <a:pt x="132" y="243"/>
                    <a:pt x="132" y="243"/>
                    <a:pt x="132" y="243"/>
                  </a:cubicBezTo>
                  <a:cubicBezTo>
                    <a:pt x="120" y="241"/>
                    <a:pt x="109" y="236"/>
                    <a:pt x="99" y="229"/>
                  </a:cubicBezTo>
                  <a:cubicBezTo>
                    <a:pt x="98" y="229"/>
                    <a:pt x="98" y="229"/>
                    <a:pt x="98" y="229"/>
                  </a:cubicBezTo>
                  <a:cubicBezTo>
                    <a:pt x="98" y="228"/>
                    <a:pt x="98" y="228"/>
                    <a:pt x="98" y="228"/>
                  </a:cubicBezTo>
                  <a:cubicBezTo>
                    <a:pt x="107" y="212"/>
                    <a:pt x="117" y="198"/>
                    <a:pt x="128" y="185"/>
                  </a:cubicBezTo>
                  <a:cubicBezTo>
                    <a:pt x="128" y="184"/>
                    <a:pt x="128" y="184"/>
                    <a:pt x="128" y="184"/>
                  </a:cubicBezTo>
                  <a:cubicBezTo>
                    <a:pt x="129" y="185"/>
                    <a:pt x="129" y="185"/>
                    <a:pt x="129" y="185"/>
                  </a:cubicBezTo>
                  <a:cubicBezTo>
                    <a:pt x="133" y="187"/>
                    <a:pt x="137" y="189"/>
                    <a:pt x="142" y="190"/>
                  </a:cubicBezTo>
                  <a:cubicBezTo>
                    <a:pt x="143" y="190"/>
                    <a:pt x="143" y="190"/>
                    <a:pt x="143" y="190"/>
                  </a:cubicBezTo>
                  <a:lnTo>
                    <a:pt x="143" y="191"/>
                  </a:lnTo>
                  <a:close/>
                  <a:moveTo>
                    <a:pt x="151" y="180"/>
                  </a:moveTo>
                  <a:cubicBezTo>
                    <a:pt x="143" y="180"/>
                    <a:pt x="136" y="177"/>
                    <a:pt x="130" y="171"/>
                  </a:cubicBezTo>
                  <a:cubicBezTo>
                    <a:pt x="125" y="166"/>
                    <a:pt x="122" y="159"/>
                    <a:pt x="122" y="151"/>
                  </a:cubicBezTo>
                  <a:cubicBezTo>
                    <a:pt x="122" y="143"/>
                    <a:pt x="125" y="136"/>
                    <a:pt x="130" y="130"/>
                  </a:cubicBezTo>
                  <a:cubicBezTo>
                    <a:pt x="136" y="125"/>
                    <a:pt x="143" y="122"/>
                    <a:pt x="151" y="122"/>
                  </a:cubicBezTo>
                  <a:cubicBezTo>
                    <a:pt x="159" y="122"/>
                    <a:pt x="166" y="125"/>
                    <a:pt x="172" y="130"/>
                  </a:cubicBezTo>
                  <a:cubicBezTo>
                    <a:pt x="183" y="142"/>
                    <a:pt x="183" y="160"/>
                    <a:pt x="172" y="171"/>
                  </a:cubicBezTo>
                  <a:cubicBezTo>
                    <a:pt x="166" y="177"/>
                    <a:pt x="159" y="180"/>
                    <a:pt x="151" y="180"/>
                  </a:cubicBezTo>
                  <a:close/>
                  <a:moveTo>
                    <a:pt x="203" y="229"/>
                  </a:moveTo>
                  <a:cubicBezTo>
                    <a:pt x="192" y="236"/>
                    <a:pt x="181" y="241"/>
                    <a:pt x="170" y="243"/>
                  </a:cubicBezTo>
                  <a:cubicBezTo>
                    <a:pt x="168" y="243"/>
                    <a:pt x="168" y="243"/>
                    <a:pt x="168" y="243"/>
                  </a:cubicBezTo>
                  <a:cubicBezTo>
                    <a:pt x="168" y="242"/>
                    <a:pt x="168" y="242"/>
                    <a:pt x="168" y="242"/>
                  </a:cubicBezTo>
                  <a:cubicBezTo>
                    <a:pt x="163" y="225"/>
                    <a:pt x="160" y="208"/>
                    <a:pt x="159" y="192"/>
                  </a:cubicBezTo>
                  <a:cubicBezTo>
                    <a:pt x="159" y="190"/>
                    <a:pt x="159" y="190"/>
                    <a:pt x="159" y="190"/>
                  </a:cubicBezTo>
                  <a:cubicBezTo>
                    <a:pt x="160" y="190"/>
                    <a:pt x="160" y="190"/>
                    <a:pt x="160" y="190"/>
                  </a:cubicBezTo>
                  <a:cubicBezTo>
                    <a:pt x="164" y="189"/>
                    <a:pt x="168" y="188"/>
                    <a:pt x="172" y="185"/>
                  </a:cubicBezTo>
                  <a:cubicBezTo>
                    <a:pt x="173" y="185"/>
                    <a:pt x="173" y="185"/>
                    <a:pt x="173" y="185"/>
                  </a:cubicBezTo>
                  <a:cubicBezTo>
                    <a:pt x="174" y="185"/>
                    <a:pt x="174" y="185"/>
                    <a:pt x="174" y="185"/>
                  </a:cubicBezTo>
                  <a:cubicBezTo>
                    <a:pt x="185" y="199"/>
                    <a:pt x="195" y="213"/>
                    <a:pt x="203" y="228"/>
                  </a:cubicBezTo>
                  <a:cubicBezTo>
                    <a:pt x="204" y="229"/>
                    <a:pt x="204" y="229"/>
                    <a:pt x="204" y="229"/>
                  </a:cubicBezTo>
                  <a:lnTo>
                    <a:pt x="203" y="229"/>
                  </a:lnTo>
                  <a:close/>
                  <a:moveTo>
                    <a:pt x="243" y="170"/>
                  </a:moveTo>
                  <a:cubicBezTo>
                    <a:pt x="241" y="182"/>
                    <a:pt x="236" y="193"/>
                    <a:pt x="229" y="203"/>
                  </a:cubicBezTo>
                  <a:cubicBezTo>
                    <a:pt x="229" y="204"/>
                    <a:pt x="229" y="204"/>
                    <a:pt x="229" y="204"/>
                  </a:cubicBezTo>
                  <a:cubicBezTo>
                    <a:pt x="228" y="203"/>
                    <a:pt x="228" y="203"/>
                    <a:pt x="228" y="203"/>
                  </a:cubicBezTo>
                  <a:cubicBezTo>
                    <a:pt x="212" y="195"/>
                    <a:pt x="198" y="185"/>
                    <a:pt x="185" y="174"/>
                  </a:cubicBezTo>
                  <a:cubicBezTo>
                    <a:pt x="185" y="173"/>
                    <a:pt x="185" y="173"/>
                    <a:pt x="185" y="173"/>
                  </a:cubicBezTo>
                  <a:cubicBezTo>
                    <a:pt x="185" y="172"/>
                    <a:pt x="185" y="172"/>
                    <a:pt x="185" y="172"/>
                  </a:cubicBezTo>
                  <a:cubicBezTo>
                    <a:pt x="188" y="169"/>
                    <a:pt x="189" y="164"/>
                    <a:pt x="190" y="160"/>
                  </a:cubicBezTo>
                  <a:cubicBezTo>
                    <a:pt x="191" y="159"/>
                    <a:pt x="191" y="159"/>
                    <a:pt x="191" y="159"/>
                  </a:cubicBezTo>
                  <a:cubicBezTo>
                    <a:pt x="192" y="159"/>
                    <a:pt x="192" y="159"/>
                    <a:pt x="192" y="159"/>
                  </a:cubicBezTo>
                  <a:cubicBezTo>
                    <a:pt x="208" y="161"/>
                    <a:pt x="225" y="164"/>
                    <a:pt x="242" y="168"/>
                  </a:cubicBezTo>
                  <a:cubicBezTo>
                    <a:pt x="243" y="169"/>
                    <a:pt x="243" y="169"/>
                    <a:pt x="243" y="169"/>
                  </a:cubicBezTo>
                  <a:lnTo>
                    <a:pt x="243" y="170"/>
                  </a:lnTo>
                  <a:close/>
                  <a:moveTo>
                    <a:pt x="242" y="134"/>
                  </a:moveTo>
                  <a:cubicBezTo>
                    <a:pt x="225" y="139"/>
                    <a:pt x="208" y="142"/>
                    <a:pt x="192" y="143"/>
                  </a:cubicBezTo>
                  <a:cubicBezTo>
                    <a:pt x="191" y="143"/>
                    <a:pt x="191" y="143"/>
                    <a:pt x="191" y="143"/>
                  </a:cubicBezTo>
                  <a:cubicBezTo>
                    <a:pt x="190" y="142"/>
                    <a:pt x="190" y="142"/>
                    <a:pt x="190" y="142"/>
                  </a:cubicBezTo>
                  <a:cubicBezTo>
                    <a:pt x="189" y="137"/>
                    <a:pt x="188" y="133"/>
                    <a:pt x="185" y="130"/>
                  </a:cubicBezTo>
                  <a:cubicBezTo>
                    <a:pt x="185" y="129"/>
                    <a:pt x="185" y="129"/>
                    <a:pt x="185" y="129"/>
                  </a:cubicBezTo>
                  <a:cubicBezTo>
                    <a:pt x="186" y="128"/>
                    <a:pt x="186" y="128"/>
                    <a:pt x="186" y="128"/>
                  </a:cubicBezTo>
                  <a:cubicBezTo>
                    <a:pt x="199" y="117"/>
                    <a:pt x="213" y="107"/>
                    <a:pt x="228" y="99"/>
                  </a:cubicBezTo>
                  <a:cubicBezTo>
                    <a:pt x="229" y="98"/>
                    <a:pt x="229" y="98"/>
                    <a:pt x="229" y="98"/>
                  </a:cubicBezTo>
                  <a:cubicBezTo>
                    <a:pt x="230" y="99"/>
                    <a:pt x="230" y="99"/>
                    <a:pt x="230" y="99"/>
                  </a:cubicBezTo>
                  <a:cubicBezTo>
                    <a:pt x="236" y="109"/>
                    <a:pt x="241" y="120"/>
                    <a:pt x="243" y="132"/>
                  </a:cubicBezTo>
                  <a:cubicBezTo>
                    <a:pt x="243" y="133"/>
                    <a:pt x="243" y="133"/>
                    <a:pt x="243" y="133"/>
                  </a:cubicBezTo>
                  <a:lnTo>
                    <a:pt x="242" y="134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67" name="Group 66"/>
          <p:cNvGrpSpPr/>
          <p:nvPr/>
        </p:nvGrpSpPr>
        <p:grpSpPr>
          <a:xfrm>
            <a:off x="13086744" y="5905305"/>
            <a:ext cx="4789664" cy="1538883"/>
            <a:chOff x="14190224" y="3062525"/>
            <a:chExt cx="4789664" cy="1538883"/>
          </a:xfrm>
        </p:grpSpPr>
        <p:grpSp>
          <p:nvGrpSpPr>
            <p:cNvPr id="68" name="Group 67"/>
            <p:cNvGrpSpPr/>
            <p:nvPr/>
          </p:nvGrpSpPr>
          <p:grpSpPr>
            <a:xfrm>
              <a:off x="15095276" y="3062525"/>
              <a:ext cx="3884612" cy="1538883"/>
              <a:chOff x="3894839" y="10606073"/>
              <a:chExt cx="3884612" cy="1538883"/>
            </a:xfrm>
          </p:grpSpPr>
          <p:sp>
            <p:nvSpPr>
              <p:cNvPr id="70" name="TextBox 69"/>
              <p:cNvSpPr txBox="1"/>
              <p:nvPr/>
            </p:nvSpPr>
            <p:spPr>
              <a:xfrm>
                <a:off x="3894839" y="10606073"/>
                <a:ext cx="3884612" cy="52322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fa-IR" sz="2800" b="1" dirty="0">
                    <a:solidFill>
                      <a:schemeClr val="accent1">
                        <a:lumMod val="50000"/>
                      </a:schemeClr>
                    </a:solidFill>
                    <a:effectLst>
                      <a:glow>
                        <a:srgbClr val="FF3399">
                          <a:alpha val="24000"/>
                        </a:srgbClr>
                      </a:glow>
                    </a:effectLst>
                    <a:latin typeface="Shabnam" panose="020B0603030804020204" pitchFamily="34" charset="-78"/>
                    <a:cs typeface="Shabnam" panose="020B0603030804020204" pitchFamily="34" charset="-78"/>
                  </a:rPr>
                  <a:t>تیتر عنوان را بنویسید</a:t>
                </a:r>
                <a:endParaRPr lang="en-US" sz="2800" b="1" dirty="0">
                  <a:solidFill>
                    <a:schemeClr val="accent1">
                      <a:lumMod val="50000"/>
                    </a:schemeClr>
                  </a:solidFill>
                  <a:effectLst>
                    <a:glow>
                      <a:srgbClr val="FF3399">
                        <a:alpha val="24000"/>
                      </a:srgbClr>
                    </a:glow>
                  </a:effectLst>
                  <a:latin typeface="Shabnam" panose="020B0603030804020204" pitchFamily="34" charset="-78"/>
                  <a:cs typeface="Shabnam" panose="020B0603030804020204" pitchFamily="34" charset="-78"/>
                </a:endParaRPr>
              </a:p>
            </p:txBody>
          </p:sp>
          <p:sp>
            <p:nvSpPr>
              <p:cNvPr id="71" name="TextBox 70"/>
              <p:cNvSpPr txBox="1"/>
              <p:nvPr/>
            </p:nvSpPr>
            <p:spPr>
              <a:xfrm>
                <a:off x="3894839" y="11129293"/>
                <a:ext cx="3648637" cy="101566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 rtl="1">
                  <a:lnSpc>
                    <a:spcPct val="150000"/>
                  </a:lnSpc>
                </a:pPr>
                <a:r>
                  <a:rPr lang="fa-IR" sz="2000" dirty="0">
                    <a:solidFill>
                      <a:srgbClr val="16191F"/>
                    </a:solidFill>
                    <a:latin typeface="Vazir" panose="020B0603030804020204" pitchFamily="34" charset="-78"/>
                    <a:cs typeface="Vazir" panose="020B0603030804020204" pitchFamily="34" charset="-78"/>
                  </a:rPr>
                  <a:t>فروشگاه مینارو ارائه دهنده انواع فایل های کاربردی</a:t>
                </a:r>
                <a:endParaRPr lang="en-US" sz="1800" b="1" dirty="0">
                  <a:solidFill>
                    <a:schemeClr val="bg1">
                      <a:lumMod val="65000"/>
                    </a:schemeClr>
                  </a:solidFill>
                  <a:effectLst>
                    <a:glow>
                      <a:srgbClr val="FF3399">
                        <a:alpha val="24000"/>
                      </a:srgbClr>
                    </a:glow>
                  </a:effectLst>
                  <a:latin typeface="Lato" panose="020F0502020204030203" pitchFamily="34" charset="0"/>
                </a:endParaRPr>
              </a:p>
            </p:txBody>
          </p:sp>
        </p:grpSp>
        <p:sp>
          <p:nvSpPr>
            <p:cNvPr id="69" name="Freeform 68"/>
            <p:cNvSpPr>
              <a:spLocks noEditPoints="1"/>
            </p:cNvSpPr>
            <p:nvPr/>
          </p:nvSpPr>
          <p:spPr bwMode="auto">
            <a:xfrm>
              <a:off x="14190224" y="3119675"/>
              <a:ext cx="702444" cy="701581"/>
            </a:xfrm>
            <a:custGeom>
              <a:avLst/>
              <a:gdLst>
                <a:gd name="T0" fmla="*/ 286 w 302"/>
                <a:gd name="T1" fmla="*/ 129 h 302"/>
                <a:gd name="T2" fmla="*/ 282 w 302"/>
                <a:gd name="T3" fmla="*/ 112 h 302"/>
                <a:gd name="T4" fmla="*/ 285 w 302"/>
                <a:gd name="T5" fmla="*/ 82 h 302"/>
                <a:gd name="T6" fmla="*/ 264 w 302"/>
                <a:gd name="T7" fmla="*/ 72 h 302"/>
                <a:gd name="T8" fmla="*/ 252 w 302"/>
                <a:gd name="T9" fmla="*/ 58 h 302"/>
                <a:gd name="T10" fmla="*/ 236 w 302"/>
                <a:gd name="T11" fmla="*/ 34 h 302"/>
                <a:gd name="T12" fmla="*/ 219 w 302"/>
                <a:gd name="T13" fmla="*/ 23 h 302"/>
                <a:gd name="T14" fmla="*/ 191 w 302"/>
                <a:gd name="T15" fmla="*/ 20 h 302"/>
                <a:gd name="T16" fmla="*/ 173 w 302"/>
                <a:gd name="T17" fmla="*/ 15 h 302"/>
                <a:gd name="T18" fmla="*/ 155 w 302"/>
                <a:gd name="T19" fmla="*/ 0 h 302"/>
                <a:gd name="T20" fmla="*/ 141 w 302"/>
                <a:gd name="T21" fmla="*/ 14 h 302"/>
                <a:gd name="T22" fmla="*/ 113 w 302"/>
                <a:gd name="T23" fmla="*/ 12 h 302"/>
                <a:gd name="T24" fmla="*/ 94 w 302"/>
                <a:gd name="T25" fmla="*/ 18 h 302"/>
                <a:gd name="T26" fmla="*/ 73 w 302"/>
                <a:gd name="T27" fmla="*/ 38 h 302"/>
                <a:gd name="T28" fmla="*/ 59 w 302"/>
                <a:gd name="T29" fmla="*/ 49 h 302"/>
                <a:gd name="T30" fmla="*/ 35 w 302"/>
                <a:gd name="T31" fmla="*/ 54 h 302"/>
                <a:gd name="T32" fmla="*/ 32 w 302"/>
                <a:gd name="T33" fmla="*/ 84 h 302"/>
                <a:gd name="T34" fmla="*/ 24 w 302"/>
                <a:gd name="T35" fmla="*/ 99 h 302"/>
                <a:gd name="T36" fmla="*/ 3 w 302"/>
                <a:gd name="T37" fmla="*/ 121 h 302"/>
                <a:gd name="T38" fmla="*/ 14 w 302"/>
                <a:gd name="T39" fmla="*/ 142 h 302"/>
                <a:gd name="T40" fmla="*/ 7 w 302"/>
                <a:gd name="T41" fmla="*/ 157 h 302"/>
                <a:gd name="T42" fmla="*/ 9 w 302"/>
                <a:gd name="T43" fmla="*/ 177 h 302"/>
                <a:gd name="T44" fmla="*/ 24 w 302"/>
                <a:gd name="T45" fmla="*/ 201 h 302"/>
                <a:gd name="T46" fmla="*/ 31 w 302"/>
                <a:gd name="T47" fmla="*/ 218 h 302"/>
                <a:gd name="T48" fmla="*/ 30 w 302"/>
                <a:gd name="T49" fmla="*/ 242 h 302"/>
                <a:gd name="T50" fmla="*/ 59 w 302"/>
                <a:gd name="T51" fmla="*/ 252 h 302"/>
                <a:gd name="T52" fmla="*/ 73 w 302"/>
                <a:gd name="T53" fmla="*/ 263 h 302"/>
                <a:gd name="T54" fmla="*/ 89 w 302"/>
                <a:gd name="T55" fmla="*/ 289 h 302"/>
                <a:gd name="T56" fmla="*/ 112 w 302"/>
                <a:gd name="T57" fmla="*/ 283 h 302"/>
                <a:gd name="T58" fmla="*/ 130 w 302"/>
                <a:gd name="T59" fmla="*/ 286 h 302"/>
                <a:gd name="T60" fmla="*/ 155 w 302"/>
                <a:gd name="T61" fmla="*/ 302 h 302"/>
                <a:gd name="T62" fmla="*/ 173 w 302"/>
                <a:gd name="T63" fmla="*/ 286 h 302"/>
                <a:gd name="T64" fmla="*/ 190 w 302"/>
                <a:gd name="T65" fmla="*/ 282 h 302"/>
                <a:gd name="T66" fmla="*/ 220 w 302"/>
                <a:gd name="T67" fmla="*/ 285 h 302"/>
                <a:gd name="T68" fmla="*/ 230 w 302"/>
                <a:gd name="T69" fmla="*/ 263 h 302"/>
                <a:gd name="T70" fmla="*/ 243 w 302"/>
                <a:gd name="T71" fmla="*/ 251 h 302"/>
                <a:gd name="T72" fmla="*/ 268 w 302"/>
                <a:gd name="T73" fmla="*/ 236 h 302"/>
                <a:gd name="T74" fmla="*/ 278 w 302"/>
                <a:gd name="T75" fmla="*/ 219 h 302"/>
                <a:gd name="T76" fmla="*/ 282 w 302"/>
                <a:gd name="T77" fmla="*/ 190 h 302"/>
                <a:gd name="T78" fmla="*/ 287 w 302"/>
                <a:gd name="T79" fmla="*/ 173 h 302"/>
                <a:gd name="T80" fmla="*/ 302 w 302"/>
                <a:gd name="T81" fmla="*/ 155 h 302"/>
                <a:gd name="T82" fmla="*/ 170 w 302"/>
                <a:gd name="T83" fmla="*/ 59 h 302"/>
                <a:gd name="T84" fmla="*/ 160 w 302"/>
                <a:gd name="T85" fmla="*/ 111 h 302"/>
                <a:gd name="T86" fmla="*/ 143 w 302"/>
                <a:gd name="T87" fmla="*/ 110 h 302"/>
                <a:gd name="T88" fmla="*/ 98 w 302"/>
                <a:gd name="T89" fmla="*/ 73 h 302"/>
                <a:gd name="T90" fmla="*/ 117 w 302"/>
                <a:gd name="T91" fmla="*/ 128 h 302"/>
                <a:gd name="T92" fmla="*/ 59 w 302"/>
                <a:gd name="T93" fmla="*/ 132 h 302"/>
                <a:gd name="T94" fmla="*/ 110 w 302"/>
                <a:gd name="T95" fmla="*/ 159 h 302"/>
                <a:gd name="T96" fmla="*/ 143 w 302"/>
                <a:gd name="T97" fmla="*/ 191 h 302"/>
                <a:gd name="T98" fmla="*/ 128 w 302"/>
                <a:gd name="T99" fmla="*/ 185 h 302"/>
                <a:gd name="T100" fmla="*/ 130 w 302"/>
                <a:gd name="T101" fmla="*/ 171 h 302"/>
                <a:gd name="T102" fmla="*/ 203 w 302"/>
                <a:gd name="T103" fmla="*/ 229 h 302"/>
                <a:gd name="T104" fmla="*/ 172 w 302"/>
                <a:gd name="T105" fmla="*/ 185 h 302"/>
                <a:gd name="T106" fmla="*/ 229 w 302"/>
                <a:gd name="T107" fmla="*/ 203 h 302"/>
                <a:gd name="T108" fmla="*/ 191 w 302"/>
                <a:gd name="T109" fmla="*/ 159 h 302"/>
                <a:gd name="T110" fmla="*/ 191 w 302"/>
                <a:gd name="T111" fmla="*/ 143 h 302"/>
                <a:gd name="T112" fmla="*/ 230 w 302"/>
                <a:gd name="T113" fmla="*/ 99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02" h="302">
                  <a:moveTo>
                    <a:pt x="302" y="147"/>
                  </a:moveTo>
                  <a:cubicBezTo>
                    <a:pt x="300" y="146"/>
                    <a:pt x="297" y="145"/>
                    <a:pt x="295" y="145"/>
                  </a:cubicBezTo>
                  <a:cubicBezTo>
                    <a:pt x="293" y="144"/>
                    <a:pt x="290" y="143"/>
                    <a:pt x="288" y="142"/>
                  </a:cubicBezTo>
                  <a:cubicBezTo>
                    <a:pt x="287" y="142"/>
                    <a:pt x="287" y="142"/>
                    <a:pt x="287" y="142"/>
                  </a:cubicBezTo>
                  <a:cubicBezTo>
                    <a:pt x="287" y="141"/>
                    <a:pt x="287" y="141"/>
                    <a:pt x="287" y="141"/>
                  </a:cubicBezTo>
                  <a:cubicBezTo>
                    <a:pt x="287" y="137"/>
                    <a:pt x="287" y="133"/>
                    <a:pt x="286" y="130"/>
                  </a:cubicBezTo>
                  <a:cubicBezTo>
                    <a:pt x="286" y="129"/>
                    <a:pt x="286" y="129"/>
                    <a:pt x="286" y="129"/>
                  </a:cubicBezTo>
                  <a:cubicBezTo>
                    <a:pt x="287" y="128"/>
                    <a:pt x="287" y="128"/>
                    <a:pt x="287" y="128"/>
                  </a:cubicBezTo>
                  <a:cubicBezTo>
                    <a:pt x="289" y="127"/>
                    <a:pt x="291" y="126"/>
                    <a:pt x="293" y="125"/>
                  </a:cubicBezTo>
                  <a:cubicBezTo>
                    <a:pt x="295" y="123"/>
                    <a:pt x="297" y="122"/>
                    <a:pt x="299" y="121"/>
                  </a:cubicBezTo>
                  <a:cubicBezTo>
                    <a:pt x="299" y="118"/>
                    <a:pt x="298" y="116"/>
                    <a:pt x="297" y="113"/>
                  </a:cubicBezTo>
                  <a:cubicBezTo>
                    <a:pt x="295" y="113"/>
                    <a:pt x="293" y="113"/>
                    <a:pt x="290" y="113"/>
                  </a:cubicBezTo>
                  <a:cubicBezTo>
                    <a:pt x="288" y="112"/>
                    <a:pt x="285" y="112"/>
                    <a:pt x="283" y="112"/>
                  </a:cubicBezTo>
                  <a:cubicBezTo>
                    <a:pt x="282" y="112"/>
                    <a:pt x="282" y="112"/>
                    <a:pt x="282" y="112"/>
                  </a:cubicBezTo>
                  <a:cubicBezTo>
                    <a:pt x="282" y="111"/>
                    <a:pt x="282" y="111"/>
                    <a:pt x="282" y="111"/>
                  </a:cubicBezTo>
                  <a:cubicBezTo>
                    <a:pt x="281" y="108"/>
                    <a:pt x="279" y="104"/>
                    <a:pt x="278" y="100"/>
                  </a:cubicBezTo>
                  <a:cubicBezTo>
                    <a:pt x="278" y="99"/>
                    <a:pt x="278" y="99"/>
                    <a:pt x="278" y="99"/>
                  </a:cubicBezTo>
                  <a:cubicBezTo>
                    <a:pt x="278" y="99"/>
                    <a:pt x="278" y="99"/>
                    <a:pt x="278" y="99"/>
                  </a:cubicBezTo>
                  <a:cubicBezTo>
                    <a:pt x="280" y="97"/>
                    <a:pt x="282" y="95"/>
                    <a:pt x="284" y="94"/>
                  </a:cubicBezTo>
                  <a:cubicBezTo>
                    <a:pt x="285" y="92"/>
                    <a:pt x="287" y="90"/>
                    <a:pt x="289" y="89"/>
                  </a:cubicBezTo>
                  <a:cubicBezTo>
                    <a:pt x="288" y="86"/>
                    <a:pt x="286" y="84"/>
                    <a:pt x="285" y="82"/>
                  </a:cubicBezTo>
                  <a:cubicBezTo>
                    <a:pt x="283" y="82"/>
                    <a:pt x="281" y="82"/>
                    <a:pt x="278" y="83"/>
                  </a:cubicBezTo>
                  <a:cubicBezTo>
                    <a:pt x="276" y="83"/>
                    <a:pt x="273" y="83"/>
                    <a:pt x="271" y="84"/>
                  </a:cubicBezTo>
                  <a:cubicBezTo>
                    <a:pt x="270" y="84"/>
                    <a:pt x="270" y="84"/>
                    <a:pt x="270" y="84"/>
                  </a:cubicBezTo>
                  <a:cubicBezTo>
                    <a:pt x="270" y="83"/>
                    <a:pt x="270" y="83"/>
                    <a:pt x="270" y="83"/>
                  </a:cubicBezTo>
                  <a:cubicBezTo>
                    <a:pt x="268" y="80"/>
                    <a:pt x="266" y="76"/>
                    <a:pt x="264" y="73"/>
                  </a:cubicBezTo>
                  <a:cubicBezTo>
                    <a:pt x="263" y="72"/>
                    <a:pt x="263" y="72"/>
                    <a:pt x="263" y="72"/>
                  </a:cubicBezTo>
                  <a:cubicBezTo>
                    <a:pt x="264" y="72"/>
                    <a:pt x="264" y="72"/>
                    <a:pt x="264" y="72"/>
                  </a:cubicBezTo>
                  <a:cubicBezTo>
                    <a:pt x="265" y="70"/>
                    <a:pt x="266" y="68"/>
                    <a:pt x="268" y="66"/>
                  </a:cubicBezTo>
                  <a:cubicBezTo>
                    <a:pt x="269" y="64"/>
                    <a:pt x="270" y="62"/>
                    <a:pt x="271" y="60"/>
                  </a:cubicBezTo>
                  <a:cubicBezTo>
                    <a:pt x="270" y="58"/>
                    <a:pt x="268" y="56"/>
                    <a:pt x="267" y="54"/>
                  </a:cubicBezTo>
                  <a:cubicBezTo>
                    <a:pt x="264" y="54"/>
                    <a:pt x="262" y="55"/>
                    <a:pt x="260" y="56"/>
                  </a:cubicBezTo>
                  <a:cubicBezTo>
                    <a:pt x="258" y="57"/>
                    <a:pt x="255" y="58"/>
                    <a:pt x="253" y="59"/>
                  </a:cubicBezTo>
                  <a:cubicBezTo>
                    <a:pt x="252" y="59"/>
                    <a:pt x="252" y="59"/>
                    <a:pt x="252" y="59"/>
                  </a:cubicBezTo>
                  <a:cubicBezTo>
                    <a:pt x="252" y="58"/>
                    <a:pt x="252" y="58"/>
                    <a:pt x="252" y="58"/>
                  </a:cubicBezTo>
                  <a:cubicBezTo>
                    <a:pt x="249" y="55"/>
                    <a:pt x="246" y="53"/>
                    <a:pt x="243" y="50"/>
                  </a:cubicBezTo>
                  <a:cubicBezTo>
                    <a:pt x="243" y="49"/>
                    <a:pt x="243" y="49"/>
                    <a:pt x="243" y="49"/>
                  </a:cubicBezTo>
                  <a:cubicBezTo>
                    <a:pt x="243" y="49"/>
                    <a:pt x="243" y="49"/>
                    <a:pt x="243" y="49"/>
                  </a:cubicBezTo>
                  <a:cubicBezTo>
                    <a:pt x="244" y="47"/>
                    <a:pt x="245" y="44"/>
                    <a:pt x="246" y="42"/>
                  </a:cubicBezTo>
                  <a:cubicBezTo>
                    <a:pt x="247" y="40"/>
                    <a:pt x="247" y="37"/>
                    <a:pt x="248" y="35"/>
                  </a:cubicBezTo>
                  <a:cubicBezTo>
                    <a:pt x="246" y="33"/>
                    <a:pt x="244" y="32"/>
                    <a:pt x="242" y="30"/>
                  </a:cubicBezTo>
                  <a:cubicBezTo>
                    <a:pt x="240" y="31"/>
                    <a:pt x="238" y="33"/>
                    <a:pt x="236" y="34"/>
                  </a:cubicBezTo>
                  <a:cubicBezTo>
                    <a:pt x="234" y="36"/>
                    <a:pt x="232" y="37"/>
                    <a:pt x="230" y="38"/>
                  </a:cubicBezTo>
                  <a:cubicBezTo>
                    <a:pt x="229" y="39"/>
                    <a:pt x="229" y="39"/>
                    <a:pt x="229" y="39"/>
                  </a:cubicBezTo>
                  <a:cubicBezTo>
                    <a:pt x="228" y="38"/>
                    <a:pt x="228" y="38"/>
                    <a:pt x="228" y="38"/>
                  </a:cubicBezTo>
                  <a:cubicBezTo>
                    <a:pt x="225" y="36"/>
                    <a:pt x="222" y="34"/>
                    <a:pt x="219" y="32"/>
                  </a:cubicBezTo>
                  <a:cubicBezTo>
                    <a:pt x="218" y="32"/>
                    <a:pt x="218" y="32"/>
                    <a:pt x="218" y="32"/>
                  </a:cubicBezTo>
                  <a:cubicBezTo>
                    <a:pt x="218" y="31"/>
                    <a:pt x="218" y="31"/>
                    <a:pt x="218" y="31"/>
                  </a:cubicBezTo>
                  <a:cubicBezTo>
                    <a:pt x="218" y="28"/>
                    <a:pt x="219" y="26"/>
                    <a:pt x="219" y="23"/>
                  </a:cubicBezTo>
                  <a:cubicBezTo>
                    <a:pt x="219" y="21"/>
                    <a:pt x="220" y="19"/>
                    <a:pt x="220" y="16"/>
                  </a:cubicBezTo>
                  <a:cubicBezTo>
                    <a:pt x="218" y="15"/>
                    <a:pt x="215" y="14"/>
                    <a:pt x="213" y="13"/>
                  </a:cubicBezTo>
                  <a:cubicBezTo>
                    <a:pt x="211" y="15"/>
                    <a:pt x="210" y="16"/>
                    <a:pt x="208" y="18"/>
                  </a:cubicBezTo>
                  <a:cubicBezTo>
                    <a:pt x="206" y="20"/>
                    <a:pt x="205" y="22"/>
                    <a:pt x="203" y="23"/>
                  </a:cubicBezTo>
                  <a:cubicBezTo>
                    <a:pt x="202" y="24"/>
                    <a:pt x="202" y="24"/>
                    <a:pt x="202" y="24"/>
                  </a:cubicBezTo>
                  <a:cubicBezTo>
                    <a:pt x="202" y="24"/>
                    <a:pt x="202" y="24"/>
                    <a:pt x="202" y="24"/>
                  </a:cubicBezTo>
                  <a:cubicBezTo>
                    <a:pt x="198" y="22"/>
                    <a:pt x="194" y="21"/>
                    <a:pt x="191" y="20"/>
                  </a:cubicBezTo>
                  <a:cubicBezTo>
                    <a:pt x="190" y="20"/>
                    <a:pt x="190" y="20"/>
                    <a:pt x="190" y="20"/>
                  </a:cubicBezTo>
                  <a:cubicBezTo>
                    <a:pt x="190" y="19"/>
                    <a:pt x="190" y="19"/>
                    <a:pt x="190" y="19"/>
                  </a:cubicBezTo>
                  <a:cubicBezTo>
                    <a:pt x="189" y="17"/>
                    <a:pt x="189" y="14"/>
                    <a:pt x="189" y="12"/>
                  </a:cubicBezTo>
                  <a:cubicBezTo>
                    <a:pt x="189" y="9"/>
                    <a:pt x="189" y="7"/>
                    <a:pt x="188" y="4"/>
                  </a:cubicBezTo>
                  <a:cubicBezTo>
                    <a:pt x="186" y="4"/>
                    <a:pt x="183" y="3"/>
                    <a:pt x="181" y="3"/>
                  </a:cubicBezTo>
                  <a:cubicBezTo>
                    <a:pt x="180" y="4"/>
                    <a:pt x="178" y="7"/>
                    <a:pt x="177" y="9"/>
                  </a:cubicBezTo>
                  <a:cubicBezTo>
                    <a:pt x="176" y="11"/>
                    <a:pt x="175" y="13"/>
                    <a:pt x="173" y="15"/>
                  </a:cubicBezTo>
                  <a:cubicBezTo>
                    <a:pt x="173" y="16"/>
                    <a:pt x="173" y="16"/>
                    <a:pt x="173" y="16"/>
                  </a:cubicBezTo>
                  <a:cubicBezTo>
                    <a:pt x="172" y="16"/>
                    <a:pt x="172" y="16"/>
                    <a:pt x="172" y="16"/>
                  </a:cubicBezTo>
                  <a:cubicBezTo>
                    <a:pt x="168" y="15"/>
                    <a:pt x="165" y="15"/>
                    <a:pt x="161" y="14"/>
                  </a:cubicBezTo>
                  <a:cubicBezTo>
                    <a:pt x="160" y="14"/>
                    <a:pt x="160" y="14"/>
                    <a:pt x="160" y="14"/>
                  </a:cubicBezTo>
                  <a:cubicBezTo>
                    <a:pt x="159" y="14"/>
                    <a:pt x="159" y="14"/>
                    <a:pt x="159" y="14"/>
                  </a:cubicBezTo>
                  <a:cubicBezTo>
                    <a:pt x="159" y="11"/>
                    <a:pt x="158" y="9"/>
                    <a:pt x="157" y="7"/>
                  </a:cubicBezTo>
                  <a:cubicBezTo>
                    <a:pt x="156" y="4"/>
                    <a:pt x="156" y="2"/>
                    <a:pt x="155" y="0"/>
                  </a:cubicBezTo>
                  <a:cubicBezTo>
                    <a:pt x="155" y="0"/>
                    <a:pt x="155" y="0"/>
                    <a:pt x="155" y="0"/>
                  </a:cubicBezTo>
                  <a:cubicBezTo>
                    <a:pt x="152" y="0"/>
                    <a:pt x="150" y="0"/>
                    <a:pt x="147" y="0"/>
                  </a:cubicBezTo>
                  <a:cubicBezTo>
                    <a:pt x="147" y="0"/>
                    <a:pt x="147" y="0"/>
                    <a:pt x="147" y="0"/>
                  </a:cubicBezTo>
                  <a:cubicBezTo>
                    <a:pt x="146" y="2"/>
                    <a:pt x="145" y="4"/>
                    <a:pt x="145" y="7"/>
                  </a:cubicBezTo>
                  <a:cubicBezTo>
                    <a:pt x="144" y="9"/>
                    <a:pt x="143" y="11"/>
                    <a:pt x="142" y="14"/>
                  </a:cubicBezTo>
                  <a:cubicBezTo>
                    <a:pt x="142" y="14"/>
                    <a:pt x="142" y="14"/>
                    <a:pt x="142" y="14"/>
                  </a:cubicBezTo>
                  <a:cubicBezTo>
                    <a:pt x="141" y="14"/>
                    <a:pt x="141" y="14"/>
                    <a:pt x="141" y="14"/>
                  </a:cubicBezTo>
                  <a:cubicBezTo>
                    <a:pt x="137" y="15"/>
                    <a:pt x="133" y="15"/>
                    <a:pt x="130" y="16"/>
                  </a:cubicBezTo>
                  <a:cubicBezTo>
                    <a:pt x="129" y="16"/>
                    <a:pt x="129" y="16"/>
                    <a:pt x="129" y="16"/>
                  </a:cubicBezTo>
                  <a:cubicBezTo>
                    <a:pt x="129" y="15"/>
                    <a:pt x="129" y="15"/>
                    <a:pt x="129" y="15"/>
                  </a:cubicBezTo>
                  <a:cubicBezTo>
                    <a:pt x="127" y="13"/>
                    <a:pt x="126" y="11"/>
                    <a:pt x="125" y="9"/>
                  </a:cubicBezTo>
                  <a:cubicBezTo>
                    <a:pt x="123" y="7"/>
                    <a:pt x="122" y="4"/>
                    <a:pt x="121" y="3"/>
                  </a:cubicBezTo>
                  <a:cubicBezTo>
                    <a:pt x="118" y="3"/>
                    <a:pt x="116" y="4"/>
                    <a:pt x="113" y="4"/>
                  </a:cubicBezTo>
                  <a:cubicBezTo>
                    <a:pt x="113" y="7"/>
                    <a:pt x="113" y="9"/>
                    <a:pt x="113" y="12"/>
                  </a:cubicBezTo>
                  <a:cubicBezTo>
                    <a:pt x="113" y="14"/>
                    <a:pt x="112" y="17"/>
                    <a:pt x="112" y="19"/>
                  </a:cubicBezTo>
                  <a:cubicBezTo>
                    <a:pt x="112" y="20"/>
                    <a:pt x="112" y="20"/>
                    <a:pt x="112" y="20"/>
                  </a:cubicBezTo>
                  <a:cubicBezTo>
                    <a:pt x="111" y="20"/>
                    <a:pt x="111" y="20"/>
                    <a:pt x="111" y="20"/>
                  </a:cubicBezTo>
                  <a:cubicBezTo>
                    <a:pt x="108" y="21"/>
                    <a:pt x="104" y="22"/>
                    <a:pt x="100" y="24"/>
                  </a:cubicBezTo>
                  <a:cubicBezTo>
                    <a:pt x="100" y="24"/>
                    <a:pt x="100" y="24"/>
                    <a:pt x="100" y="24"/>
                  </a:cubicBezTo>
                  <a:cubicBezTo>
                    <a:pt x="99" y="23"/>
                    <a:pt x="99" y="23"/>
                    <a:pt x="99" y="23"/>
                  </a:cubicBezTo>
                  <a:cubicBezTo>
                    <a:pt x="97" y="22"/>
                    <a:pt x="96" y="20"/>
                    <a:pt x="94" y="18"/>
                  </a:cubicBezTo>
                  <a:cubicBezTo>
                    <a:pt x="92" y="16"/>
                    <a:pt x="90" y="15"/>
                    <a:pt x="89" y="13"/>
                  </a:cubicBezTo>
                  <a:cubicBezTo>
                    <a:pt x="86" y="14"/>
                    <a:pt x="84" y="15"/>
                    <a:pt x="82" y="16"/>
                  </a:cubicBezTo>
                  <a:cubicBezTo>
                    <a:pt x="82" y="19"/>
                    <a:pt x="82" y="21"/>
                    <a:pt x="83" y="23"/>
                  </a:cubicBezTo>
                  <a:cubicBezTo>
                    <a:pt x="83" y="26"/>
                    <a:pt x="83" y="28"/>
                    <a:pt x="84" y="31"/>
                  </a:cubicBezTo>
                  <a:cubicBezTo>
                    <a:pt x="84" y="32"/>
                    <a:pt x="84" y="32"/>
                    <a:pt x="84" y="32"/>
                  </a:cubicBezTo>
                  <a:cubicBezTo>
                    <a:pt x="83" y="32"/>
                    <a:pt x="83" y="32"/>
                    <a:pt x="83" y="32"/>
                  </a:cubicBezTo>
                  <a:cubicBezTo>
                    <a:pt x="80" y="34"/>
                    <a:pt x="76" y="36"/>
                    <a:pt x="73" y="38"/>
                  </a:cubicBezTo>
                  <a:cubicBezTo>
                    <a:pt x="73" y="39"/>
                    <a:pt x="73" y="39"/>
                    <a:pt x="73" y="39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0" y="37"/>
                    <a:pt x="68" y="36"/>
                    <a:pt x="66" y="34"/>
                  </a:cubicBezTo>
                  <a:cubicBezTo>
                    <a:pt x="64" y="33"/>
                    <a:pt x="62" y="31"/>
                    <a:pt x="60" y="30"/>
                  </a:cubicBezTo>
                  <a:cubicBezTo>
                    <a:pt x="58" y="32"/>
                    <a:pt x="56" y="33"/>
                    <a:pt x="54" y="35"/>
                  </a:cubicBezTo>
                  <a:cubicBezTo>
                    <a:pt x="54" y="37"/>
                    <a:pt x="55" y="40"/>
                    <a:pt x="56" y="42"/>
                  </a:cubicBezTo>
                  <a:cubicBezTo>
                    <a:pt x="57" y="44"/>
                    <a:pt x="58" y="47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8" y="50"/>
                    <a:pt x="58" y="50"/>
                    <a:pt x="58" y="50"/>
                  </a:cubicBezTo>
                  <a:cubicBezTo>
                    <a:pt x="56" y="53"/>
                    <a:pt x="53" y="55"/>
                    <a:pt x="50" y="58"/>
                  </a:cubicBezTo>
                  <a:cubicBezTo>
                    <a:pt x="50" y="59"/>
                    <a:pt x="50" y="59"/>
                    <a:pt x="50" y="59"/>
                  </a:cubicBezTo>
                  <a:cubicBezTo>
                    <a:pt x="49" y="59"/>
                    <a:pt x="49" y="59"/>
                    <a:pt x="49" y="59"/>
                  </a:cubicBezTo>
                  <a:cubicBezTo>
                    <a:pt x="47" y="58"/>
                    <a:pt x="44" y="57"/>
                    <a:pt x="42" y="56"/>
                  </a:cubicBezTo>
                  <a:cubicBezTo>
                    <a:pt x="40" y="55"/>
                    <a:pt x="37" y="54"/>
                    <a:pt x="35" y="54"/>
                  </a:cubicBezTo>
                  <a:cubicBezTo>
                    <a:pt x="33" y="56"/>
                    <a:pt x="32" y="58"/>
                    <a:pt x="30" y="60"/>
                  </a:cubicBezTo>
                  <a:cubicBezTo>
                    <a:pt x="32" y="62"/>
                    <a:pt x="33" y="64"/>
                    <a:pt x="34" y="66"/>
                  </a:cubicBezTo>
                  <a:cubicBezTo>
                    <a:pt x="36" y="68"/>
                    <a:pt x="37" y="70"/>
                    <a:pt x="38" y="72"/>
                  </a:cubicBezTo>
                  <a:cubicBezTo>
                    <a:pt x="39" y="72"/>
                    <a:pt x="39" y="72"/>
                    <a:pt x="39" y="72"/>
                  </a:cubicBezTo>
                  <a:cubicBezTo>
                    <a:pt x="38" y="73"/>
                    <a:pt x="38" y="73"/>
                    <a:pt x="38" y="73"/>
                  </a:cubicBezTo>
                  <a:cubicBezTo>
                    <a:pt x="36" y="76"/>
                    <a:pt x="34" y="80"/>
                    <a:pt x="32" y="83"/>
                  </a:cubicBezTo>
                  <a:cubicBezTo>
                    <a:pt x="32" y="84"/>
                    <a:pt x="32" y="84"/>
                    <a:pt x="32" y="84"/>
                  </a:cubicBezTo>
                  <a:cubicBezTo>
                    <a:pt x="31" y="84"/>
                    <a:pt x="31" y="84"/>
                    <a:pt x="31" y="84"/>
                  </a:cubicBezTo>
                  <a:cubicBezTo>
                    <a:pt x="29" y="83"/>
                    <a:pt x="26" y="83"/>
                    <a:pt x="24" y="83"/>
                  </a:cubicBezTo>
                  <a:cubicBezTo>
                    <a:pt x="21" y="82"/>
                    <a:pt x="19" y="82"/>
                    <a:pt x="17" y="82"/>
                  </a:cubicBezTo>
                  <a:cubicBezTo>
                    <a:pt x="15" y="84"/>
                    <a:pt x="14" y="86"/>
                    <a:pt x="13" y="89"/>
                  </a:cubicBezTo>
                  <a:cubicBezTo>
                    <a:pt x="15" y="90"/>
                    <a:pt x="16" y="92"/>
                    <a:pt x="18" y="94"/>
                  </a:cubicBezTo>
                  <a:cubicBezTo>
                    <a:pt x="20" y="95"/>
                    <a:pt x="22" y="97"/>
                    <a:pt x="24" y="99"/>
                  </a:cubicBezTo>
                  <a:cubicBezTo>
                    <a:pt x="24" y="99"/>
                    <a:pt x="24" y="99"/>
                    <a:pt x="24" y="99"/>
                  </a:cubicBezTo>
                  <a:cubicBezTo>
                    <a:pt x="24" y="100"/>
                    <a:pt x="24" y="100"/>
                    <a:pt x="24" y="100"/>
                  </a:cubicBezTo>
                  <a:cubicBezTo>
                    <a:pt x="22" y="104"/>
                    <a:pt x="21" y="108"/>
                    <a:pt x="20" y="111"/>
                  </a:cubicBezTo>
                  <a:cubicBezTo>
                    <a:pt x="20" y="112"/>
                    <a:pt x="20" y="112"/>
                    <a:pt x="20" y="112"/>
                  </a:cubicBezTo>
                  <a:cubicBezTo>
                    <a:pt x="19" y="112"/>
                    <a:pt x="19" y="112"/>
                    <a:pt x="19" y="112"/>
                  </a:cubicBezTo>
                  <a:cubicBezTo>
                    <a:pt x="17" y="112"/>
                    <a:pt x="14" y="112"/>
                    <a:pt x="12" y="113"/>
                  </a:cubicBezTo>
                  <a:cubicBezTo>
                    <a:pt x="9" y="113"/>
                    <a:pt x="7" y="113"/>
                    <a:pt x="4" y="113"/>
                  </a:cubicBezTo>
                  <a:cubicBezTo>
                    <a:pt x="4" y="116"/>
                    <a:pt x="3" y="118"/>
                    <a:pt x="3" y="121"/>
                  </a:cubicBezTo>
                  <a:cubicBezTo>
                    <a:pt x="5" y="122"/>
                    <a:pt x="7" y="123"/>
                    <a:pt x="9" y="125"/>
                  </a:cubicBezTo>
                  <a:cubicBezTo>
                    <a:pt x="11" y="126"/>
                    <a:pt x="13" y="127"/>
                    <a:pt x="15" y="128"/>
                  </a:cubicBezTo>
                  <a:cubicBezTo>
                    <a:pt x="16" y="129"/>
                    <a:pt x="16" y="129"/>
                    <a:pt x="16" y="129"/>
                  </a:cubicBezTo>
                  <a:cubicBezTo>
                    <a:pt x="16" y="130"/>
                    <a:pt x="16" y="130"/>
                    <a:pt x="16" y="130"/>
                  </a:cubicBezTo>
                  <a:cubicBezTo>
                    <a:pt x="15" y="133"/>
                    <a:pt x="15" y="137"/>
                    <a:pt x="15" y="141"/>
                  </a:cubicBezTo>
                  <a:cubicBezTo>
                    <a:pt x="14" y="142"/>
                    <a:pt x="14" y="142"/>
                    <a:pt x="14" y="142"/>
                  </a:cubicBezTo>
                  <a:cubicBezTo>
                    <a:pt x="14" y="142"/>
                    <a:pt x="14" y="142"/>
                    <a:pt x="14" y="142"/>
                  </a:cubicBezTo>
                  <a:cubicBezTo>
                    <a:pt x="12" y="143"/>
                    <a:pt x="9" y="144"/>
                    <a:pt x="7" y="145"/>
                  </a:cubicBezTo>
                  <a:cubicBezTo>
                    <a:pt x="4" y="145"/>
                    <a:pt x="2" y="146"/>
                    <a:pt x="0" y="147"/>
                  </a:cubicBezTo>
                  <a:cubicBezTo>
                    <a:pt x="0" y="147"/>
                    <a:pt x="0" y="147"/>
                    <a:pt x="0" y="147"/>
                  </a:cubicBezTo>
                  <a:cubicBezTo>
                    <a:pt x="0" y="148"/>
                    <a:pt x="0" y="150"/>
                    <a:pt x="0" y="151"/>
                  </a:cubicBezTo>
                  <a:cubicBezTo>
                    <a:pt x="0" y="152"/>
                    <a:pt x="0" y="153"/>
                    <a:pt x="0" y="155"/>
                  </a:cubicBezTo>
                  <a:cubicBezTo>
                    <a:pt x="0" y="155"/>
                    <a:pt x="0" y="155"/>
                    <a:pt x="0" y="155"/>
                  </a:cubicBezTo>
                  <a:cubicBezTo>
                    <a:pt x="2" y="156"/>
                    <a:pt x="4" y="156"/>
                    <a:pt x="7" y="157"/>
                  </a:cubicBezTo>
                  <a:cubicBezTo>
                    <a:pt x="9" y="158"/>
                    <a:pt x="12" y="158"/>
                    <a:pt x="14" y="159"/>
                  </a:cubicBezTo>
                  <a:cubicBezTo>
                    <a:pt x="14" y="160"/>
                    <a:pt x="14" y="160"/>
                    <a:pt x="14" y="160"/>
                  </a:cubicBezTo>
                  <a:cubicBezTo>
                    <a:pt x="15" y="160"/>
                    <a:pt x="15" y="160"/>
                    <a:pt x="15" y="160"/>
                  </a:cubicBezTo>
                  <a:cubicBezTo>
                    <a:pt x="15" y="165"/>
                    <a:pt x="15" y="168"/>
                    <a:pt x="16" y="172"/>
                  </a:cubicBezTo>
                  <a:cubicBezTo>
                    <a:pt x="16" y="173"/>
                    <a:pt x="16" y="173"/>
                    <a:pt x="16" y="173"/>
                  </a:cubicBezTo>
                  <a:cubicBezTo>
                    <a:pt x="15" y="173"/>
                    <a:pt x="15" y="173"/>
                    <a:pt x="15" y="173"/>
                  </a:cubicBezTo>
                  <a:cubicBezTo>
                    <a:pt x="13" y="174"/>
                    <a:pt x="11" y="176"/>
                    <a:pt x="9" y="177"/>
                  </a:cubicBezTo>
                  <a:cubicBezTo>
                    <a:pt x="7" y="178"/>
                    <a:pt x="5" y="179"/>
                    <a:pt x="3" y="181"/>
                  </a:cubicBezTo>
                  <a:cubicBezTo>
                    <a:pt x="3" y="183"/>
                    <a:pt x="4" y="186"/>
                    <a:pt x="4" y="188"/>
                  </a:cubicBezTo>
                  <a:cubicBezTo>
                    <a:pt x="7" y="189"/>
                    <a:pt x="9" y="189"/>
                    <a:pt x="12" y="189"/>
                  </a:cubicBezTo>
                  <a:cubicBezTo>
                    <a:pt x="14" y="189"/>
                    <a:pt x="17" y="189"/>
                    <a:pt x="19" y="190"/>
                  </a:cubicBezTo>
                  <a:cubicBezTo>
                    <a:pt x="20" y="190"/>
                    <a:pt x="20" y="190"/>
                    <a:pt x="20" y="190"/>
                  </a:cubicBezTo>
                  <a:cubicBezTo>
                    <a:pt x="20" y="190"/>
                    <a:pt x="20" y="190"/>
                    <a:pt x="20" y="190"/>
                  </a:cubicBezTo>
                  <a:cubicBezTo>
                    <a:pt x="21" y="194"/>
                    <a:pt x="22" y="198"/>
                    <a:pt x="24" y="201"/>
                  </a:cubicBezTo>
                  <a:cubicBezTo>
                    <a:pt x="24" y="202"/>
                    <a:pt x="24" y="202"/>
                    <a:pt x="24" y="202"/>
                  </a:cubicBezTo>
                  <a:cubicBezTo>
                    <a:pt x="24" y="203"/>
                    <a:pt x="24" y="203"/>
                    <a:pt x="24" y="203"/>
                  </a:cubicBezTo>
                  <a:cubicBezTo>
                    <a:pt x="22" y="204"/>
                    <a:pt x="20" y="206"/>
                    <a:pt x="18" y="208"/>
                  </a:cubicBezTo>
                  <a:cubicBezTo>
                    <a:pt x="16" y="210"/>
                    <a:pt x="15" y="211"/>
                    <a:pt x="13" y="213"/>
                  </a:cubicBezTo>
                  <a:cubicBezTo>
                    <a:pt x="14" y="215"/>
                    <a:pt x="15" y="218"/>
                    <a:pt x="17" y="220"/>
                  </a:cubicBezTo>
                  <a:cubicBezTo>
                    <a:pt x="19" y="220"/>
                    <a:pt x="21" y="219"/>
                    <a:pt x="24" y="219"/>
                  </a:cubicBezTo>
                  <a:cubicBezTo>
                    <a:pt x="26" y="219"/>
                    <a:pt x="29" y="218"/>
                    <a:pt x="31" y="218"/>
                  </a:cubicBezTo>
                  <a:cubicBezTo>
                    <a:pt x="32" y="218"/>
                    <a:pt x="32" y="218"/>
                    <a:pt x="32" y="218"/>
                  </a:cubicBezTo>
                  <a:cubicBezTo>
                    <a:pt x="32" y="219"/>
                    <a:pt x="32" y="219"/>
                    <a:pt x="32" y="219"/>
                  </a:cubicBezTo>
                  <a:cubicBezTo>
                    <a:pt x="34" y="222"/>
                    <a:pt x="36" y="225"/>
                    <a:pt x="38" y="228"/>
                  </a:cubicBezTo>
                  <a:cubicBezTo>
                    <a:pt x="39" y="229"/>
                    <a:pt x="39" y="229"/>
                    <a:pt x="39" y="229"/>
                  </a:cubicBezTo>
                  <a:cubicBezTo>
                    <a:pt x="38" y="230"/>
                    <a:pt x="38" y="230"/>
                    <a:pt x="38" y="230"/>
                  </a:cubicBezTo>
                  <a:cubicBezTo>
                    <a:pt x="37" y="232"/>
                    <a:pt x="36" y="234"/>
                    <a:pt x="34" y="236"/>
                  </a:cubicBezTo>
                  <a:cubicBezTo>
                    <a:pt x="33" y="238"/>
                    <a:pt x="32" y="240"/>
                    <a:pt x="30" y="242"/>
                  </a:cubicBezTo>
                  <a:cubicBezTo>
                    <a:pt x="32" y="244"/>
                    <a:pt x="33" y="246"/>
                    <a:pt x="35" y="248"/>
                  </a:cubicBezTo>
                  <a:cubicBezTo>
                    <a:pt x="37" y="247"/>
                    <a:pt x="40" y="246"/>
                    <a:pt x="42" y="246"/>
                  </a:cubicBezTo>
                  <a:cubicBezTo>
                    <a:pt x="44" y="245"/>
                    <a:pt x="47" y="244"/>
                    <a:pt x="49" y="243"/>
                  </a:cubicBezTo>
                  <a:cubicBezTo>
                    <a:pt x="50" y="243"/>
                    <a:pt x="50" y="243"/>
                    <a:pt x="50" y="243"/>
                  </a:cubicBezTo>
                  <a:cubicBezTo>
                    <a:pt x="50" y="243"/>
                    <a:pt x="50" y="243"/>
                    <a:pt x="50" y="243"/>
                  </a:cubicBezTo>
                  <a:cubicBezTo>
                    <a:pt x="53" y="246"/>
                    <a:pt x="56" y="249"/>
                    <a:pt x="58" y="251"/>
                  </a:cubicBezTo>
                  <a:cubicBezTo>
                    <a:pt x="59" y="252"/>
                    <a:pt x="59" y="252"/>
                    <a:pt x="59" y="252"/>
                  </a:cubicBezTo>
                  <a:cubicBezTo>
                    <a:pt x="59" y="253"/>
                    <a:pt x="59" y="253"/>
                    <a:pt x="59" y="253"/>
                  </a:cubicBezTo>
                  <a:cubicBezTo>
                    <a:pt x="58" y="255"/>
                    <a:pt x="57" y="257"/>
                    <a:pt x="56" y="260"/>
                  </a:cubicBezTo>
                  <a:cubicBezTo>
                    <a:pt x="55" y="262"/>
                    <a:pt x="54" y="264"/>
                    <a:pt x="54" y="266"/>
                  </a:cubicBezTo>
                  <a:cubicBezTo>
                    <a:pt x="56" y="268"/>
                    <a:pt x="58" y="270"/>
                    <a:pt x="60" y="271"/>
                  </a:cubicBezTo>
                  <a:cubicBezTo>
                    <a:pt x="62" y="270"/>
                    <a:pt x="64" y="269"/>
                    <a:pt x="66" y="267"/>
                  </a:cubicBezTo>
                  <a:cubicBezTo>
                    <a:pt x="68" y="266"/>
                    <a:pt x="70" y="265"/>
                    <a:pt x="72" y="263"/>
                  </a:cubicBezTo>
                  <a:cubicBezTo>
                    <a:pt x="73" y="263"/>
                    <a:pt x="73" y="263"/>
                    <a:pt x="73" y="263"/>
                  </a:cubicBezTo>
                  <a:cubicBezTo>
                    <a:pt x="73" y="263"/>
                    <a:pt x="73" y="263"/>
                    <a:pt x="73" y="263"/>
                  </a:cubicBezTo>
                  <a:cubicBezTo>
                    <a:pt x="76" y="266"/>
                    <a:pt x="80" y="268"/>
                    <a:pt x="83" y="270"/>
                  </a:cubicBezTo>
                  <a:cubicBezTo>
                    <a:pt x="84" y="270"/>
                    <a:pt x="84" y="270"/>
                    <a:pt x="84" y="270"/>
                  </a:cubicBezTo>
                  <a:cubicBezTo>
                    <a:pt x="84" y="271"/>
                    <a:pt x="84" y="271"/>
                    <a:pt x="84" y="271"/>
                  </a:cubicBezTo>
                  <a:cubicBezTo>
                    <a:pt x="83" y="273"/>
                    <a:pt x="83" y="276"/>
                    <a:pt x="83" y="278"/>
                  </a:cubicBezTo>
                  <a:cubicBezTo>
                    <a:pt x="82" y="280"/>
                    <a:pt x="82" y="283"/>
                    <a:pt x="82" y="285"/>
                  </a:cubicBezTo>
                  <a:cubicBezTo>
                    <a:pt x="84" y="286"/>
                    <a:pt x="86" y="287"/>
                    <a:pt x="89" y="289"/>
                  </a:cubicBezTo>
                  <a:cubicBezTo>
                    <a:pt x="90" y="287"/>
                    <a:pt x="92" y="285"/>
                    <a:pt x="94" y="283"/>
                  </a:cubicBezTo>
                  <a:cubicBezTo>
                    <a:pt x="96" y="282"/>
                    <a:pt x="97" y="280"/>
                    <a:pt x="99" y="278"/>
                  </a:cubicBezTo>
                  <a:cubicBezTo>
                    <a:pt x="100" y="278"/>
                    <a:pt x="100" y="278"/>
                    <a:pt x="100" y="278"/>
                  </a:cubicBezTo>
                  <a:cubicBezTo>
                    <a:pt x="100" y="278"/>
                    <a:pt x="100" y="278"/>
                    <a:pt x="100" y="278"/>
                  </a:cubicBezTo>
                  <a:cubicBezTo>
                    <a:pt x="104" y="279"/>
                    <a:pt x="108" y="281"/>
                    <a:pt x="111" y="282"/>
                  </a:cubicBezTo>
                  <a:cubicBezTo>
                    <a:pt x="112" y="282"/>
                    <a:pt x="112" y="282"/>
                    <a:pt x="112" y="282"/>
                  </a:cubicBezTo>
                  <a:cubicBezTo>
                    <a:pt x="112" y="283"/>
                    <a:pt x="112" y="283"/>
                    <a:pt x="112" y="283"/>
                  </a:cubicBezTo>
                  <a:cubicBezTo>
                    <a:pt x="112" y="285"/>
                    <a:pt x="113" y="288"/>
                    <a:pt x="113" y="290"/>
                  </a:cubicBezTo>
                  <a:cubicBezTo>
                    <a:pt x="113" y="292"/>
                    <a:pt x="113" y="295"/>
                    <a:pt x="113" y="297"/>
                  </a:cubicBezTo>
                  <a:cubicBezTo>
                    <a:pt x="116" y="298"/>
                    <a:pt x="118" y="298"/>
                    <a:pt x="121" y="299"/>
                  </a:cubicBezTo>
                  <a:cubicBezTo>
                    <a:pt x="122" y="297"/>
                    <a:pt x="124" y="295"/>
                    <a:pt x="125" y="293"/>
                  </a:cubicBezTo>
                  <a:cubicBezTo>
                    <a:pt x="126" y="291"/>
                    <a:pt x="127" y="288"/>
                    <a:pt x="129" y="287"/>
                  </a:cubicBezTo>
                  <a:cubicBezTo>
                    <a:pt x="129" y="286"/>
                    <a:pt x="129" y="286"/>
                    <a:pt x="129" y="286"/>
                  </a:cubicBezTo>
                  <a:cubicBezTo>
                    <a:pt x="130" y="286"/>
                    <a:pt x="130" y="286"/>
                    <a:pt x="130" y="286"/>
                  </a:cubicBezTo>
                  <a:cubicBezTo>
                    <a:pt x="133" y="286"/>
                    <a:pt x="137" y="287"/>
                    <a:pt x="141" y="287"/>
                  </a:cubicBezTo>
                  <a:cubicBezTo>
                    <a:pt x="142" y="287"/>
                    <a:pt x="142" y="287"/>
                    <a:pt x="142" y="287"/>
                  </a:cubicBezTo>
                  <a:cubicBezTo>
                    <a:pt x="142" y="288"/>
                    <a:pt x="142" y="288"/>
                    <a:pt x="142" y="288"/>
                  </a:cubicBezTo>
                  <a:cubicBezTo>
                    <a:pt x="143" y="290"/>
                    <a:pt x="144" y="293"/>
                    <a:pt x="145" y="295"/>
                  </a:cubicBezTo>
                  <a:cubicBezTo>
                    <a:pt x="145" y="297"/>
                    <a:pt x="146" y="300"/>
                    <a:pt x="147" y="302"/>
                  </a:cubicBezTo>
                  <a:cubicBezTo>
                    <a:pt x="147" y="302"/>
                    <a:pt x="147" y="302"/>
                    <a:pt x="147" y="302"/>
                  </a:cubicBezTo>
                  <a:cubicBezTo>
                    <a:pt x="150" y="302"/>
                    <a:pt x="152" y="302"/>
                    <a:pt x="155" y="302"/>
                  </a:cubicBezTo>
                  <a:cubicBezTo>
                    <a:pt x="155" y="302"/>
                    <a:pt x="155" y="302"/>
                    <a:pt x="155" y="302"/>
                  </a:cubicBezTo>
                  <a:cubicBezTo>
                    <a:pt x="156" y="300"/>
                    <a:pt x="156" y="297"/>
                    <a:pt x="157" y="295"/>
                  </a:cubicBezTo>
                  <a:cubicBezTo>
                    <a:pt x="158" y="293"/>
                    <a:pt x="159" y="290"/>
                    <a:pt x="159" y="288"/>
                  </a:cubicBezTo>
                  <a:cubicBezTo>
                    <a:pt x="160" y="287"/>
                    <a:pt x="160" y="287"/>
                    <a:pt x="160" y="287"/>
                  </a:cubicBezTo>
                  <a:cubicBezTo>
                    <a:pt x="161" y="287"/>
                    <a:pt x="161" y="287"/>
                    <a:pt x="161" y="287"/>
                  </a:cubicBezTo>
                  <a:cubicBezTo>
                    <a:pt x="165" y="287"/>
                    <a:pt x="168" y="286"/>
                    <a:pt x="172" y="286"/>
                  </a:cubicBezTo>
                  <a:cubicBezTo>
                    <a:pt x="173" y="286"/>
                    <a:pt x="173" y="286"/>
                    <a:pt x="173" y="286"/>
                  </a:cubicBezTo>
                  <a:cubicBezTo>
                    <a:pt x="173" y="287"/>
                    <a:pt x="173" y="287"/>
                    <a:pt x="173" y="287"/>
                  </a:cubicBezTo>
                  <a:cubicBezTo>
                    <a:pt x="175" y="288"/>
                    <a:pt x="176" y="291"/>
                    <a:pt x="177" y="293"/>
                  </a:cubicBezTo>
                  <a:cubicBezTo>
                    <a:pt x="178" y="295"/>
                    <a:pt x="180" y="297"/>
                    <a:pt x="181" y="299"/>
                  </a:cubicBezTo>
                  <a:cubicBezTo>
                    <a:pt x="183" y="298"/>
                    <a:pt x="186" y="298"/>
                    <a:pt x="188" y="297"/>
                  </a:cubicBezTo>
                  <a:cubicBezTo>
                    <a:pt x="189" y="295"/>
                    <a:pt x="189" y="292"/>
                    <a:pt x="189" y="290"/>
                  </a:cubicBezTo>
                  <a:cubicBezTo>
                    <a:pt x="189" y="288"/>
                    <a:pt x="189" y="285"/>
                    <a:pt x="190" y="283"/>
                  </a:cubicBezTo>
                  <a:cubicBezTo>
                    <a:pt x="190" y="282"/>
                    <a:pt x="190" y="282"/>
                    <a:pt x="190" y="282"/>
                  </a:cubicBezTo>
                  <a:cubicBezTo>
                    <a:pt x="191" y="282"/>
                    <a:pt x="191" y="282"/>
                    <a:pt x="191" y="282"/>
                  </a:cubicBezTo>
                  <a:cubicBezTo>
                    <a:pt x="194" y="281"/>
                    <a:pt x="198" y="279"/>
                    <a:pt x="202" y="278"/>
                  </a:cubicBezTo>
                  <a:cubicBezTo>
                    <a:pt x="202" y="278"/>
                    <a:pt x="202" y="278"/>
                    <a:pt x="202" y="278"/>
                  </a:cubicBezTo>
                  <a:cubicBezTo>
                    <a:pt x="203" y="278"/>
                    <a:pt x="203" y="278"/>
                    <a:pt x="203" y="278"/>
                  </a:cubicBezTo>
                  <a:cubicBezTo>
                    <a:pt x="205" y="280"/>
                    <a:pt x="206" y="282"/>
                    <a:pt x="208" y="283"/>
                  </a:cubicBezTo>
                  <a:cubicBezTo>
                    <a:pt x="210" y="285"/>
                    <a:pt x="211" y="287"/>
                    <a:pt x="213" y="289"/>
                  </a:cubicBezTo>
                  <a:cubicBezTo>
                    <a:pt x="215" y="288"/>
                    <a:pt x="218" y="286"/>
                    <a:pt x="220" y="285"/>
                  </a:cubicBezTo>
                  <a:cubicBezTo>
                    <a:pt x="220" y="283"/>
                    <a:pt x="219" y="280"/>
                    <a:pt x="219" y="278"/>
                  </a:cubicBezTo>
                  <a:cubicBezTo>
                    <a:pt x="219" y="276"/>
                    <a:pt x="218" y="273"/>
                    <a:pt x="218" y="271"/>
                  </a:cubicBezTo>
                  <a:cubicBezTo>
                    <a:pt x="218" y="270"/>
                    <a:pt x="218" y="270"/>
                    <a:pt x="218" y="270"/>
                  </a:cubicBezTo>
                  <a:cubicBezTo>
                    <a:pt x="219" y="270"/>
                    <a:pt x="219" y="270"/>
                    <a:pt x="219" y="270"/>
                  </a:cubicBezTo>
                  <a:cubicBezTo>
                    <a:pt x="222" y="268"/>
                    <a:pt x="225" y="266"/>
                    <a:pt x="228" y="263"/>
                  </a:cubicBezTo>
                  <a:cubicBezTo>
                    <a:pt x="229" y="263"/>
                    <a:pt x="229" y="263"/>
                    <a:pt x="229" y="263"/>
                  </a:cubicBezTo>
                  <a:cubicBezTo>
                    <a:pt x="230" y="263"/>
                    <a:pt x="230" y="263"/>
                    <a:pt x="230" y="263"/>
                  </a:cubicBezTo>
                  <a:cubicBezTo>
                    <a:pt x="232" y="265"/>
                    <a:pt x="234" y="266"/>
                    <a:pt x="236" y="267"/>
                  </a:cubicBezTo>
                  <a:cubicBezTo>
                    <a:pt x="238" y="269"/>
                    <a:pt x="240" y="270"/>
                    <a:pt x="242" y="271"/>
                  </a:cubicBezTo>
                  <a:cubicBezTo>
                    <a:pt x="244" y="270"/>
                    <a:pt x="246" y="268"/>
                    <a:pt x="248" y="266"/>
                  </a:cubicBezTo>
                  <a:cubicBezTo>
                    <a:pt x="247" y="264"/>
                    <a:pt x="247" y="262"/>
                    <a:pt x="246" y="260"/>
                  </a:cubicBezTo>
                  <a:cubicBezTo>
                    <a:pt x="245" y="257"/>
                    <a:pt x="244" y="255"/>
                    <a:pt x="243" y="253"/>
                  </a:cubicBezTo>
                  <a:cubicBezTo>
                    <a:pt x="243" y="252"/>
                    <a:pt x="243" y="252"/>
                    <a:pt x="243" y="252"/>
                  </a:cubicBezTo>
                  <a:cubicBezTo>
                    <a:pt x="243" y="251"/>
                    <a:pt x="243" y="251"/>
                    <a:pt x="243" y="251"/>
                  </a:cubicBezTo>
                  <a:cubicBezTo>
                    <a:pt x="246" y="249"/>
                    <a:pt x="249" y="246"/>
                    <a:pt x="252" y="243"/>
                  </a:cubicBezTo>
                  <a:cubicBezTo>
                    <a:pt x="252" y="243"/>
                    <a:pt x="252" y="243"/>
                    <a:pt x="252" y="243"/>
                  </a:cubicBezTo>
                  <a:cubicBezTo>
                    <a:pt x="253" y="243"/>
                    <a:pt x="253" y="243"/>
                    <a:pt x="253" y="243"/>
                  </a:cubicBezTo>
                  <a:cubicBezTo>
                    <a:pt x="255" y="244"/>
                    <a:pt x="258" y="245"/>
                    <a:pt x="260" y="246"/>
                  </a:cubicBezTo>
                  <a:cubicBezTo>
                    <a:pt x="262" y="246"/>
                    <a:pt x="264" y="247"/>
                    <a:pt x="267" y="248"/>
                  </a:cubicBezTo>
                  <a:cubicBezTo>
                    <a:pt x="268" y="246"/>
                    <a:pt x="270" y="244"/>
                    <a:pt x="271" y="242"/>
                  </a:cubicBezTo>
                  <a:cubicBezTo>
                    <a:pt x="270" y="240"/>
                    <a:pt x="269" y="238"/>
                    <a:pt x="268" y="236"/>
                  </a:cubicBezTo>
                  <a:cubicBezTo>
                    <a:pt x="266" y="234"/>
                    <a:pt x="265" y="232"/>
                    <a:pt x="264" y="230"/>
                  </a:cubicBezTo>
                  <a:cubicBezTo>
                    <a:pt x="263" y="229"/>
                    <a:pt x="263" y="229"/>
                    <a:pt x="263" y="229"/>
                  </a:cubicBezTo>
                  <a:cubicBezTo>
                    <a:pt x="264" y="228"/>
                    <a:pt x="264" y="228"/>
                    <a:pt x="264" y="228"/>
                  </a:cubicBezTo>
                  <a:cubicBezTo>
                    <a:pt x="266" y="225"/>
                    <a:pt x="268" y="222"/>
                    <a:pt x="270" y="219"/>
                  </a:cubicBezTo>
                  <a:cubicBezTo>
                    <a:pt x="270" y="218"/>
                    <a:pt x="270" y="218"/>
                    <a:pt x="270" y="218"/>
                  </a:cubicBezTo>
                  <a:cubicBezTo>
                    <a:pt x="271" y="218"/>
                    <a:pt x="271" y="218"/>
                    <a:pt x="271" y="218"/>
                  </a:cubicBezTo>
                  <a:cubicBezTo>
                    <a:pt x="273" y="218"/>
                    <a:pt x="276" y="219"/>
                    <a:pt x="278" y="219"/>
                  </a:cubicBezTo>
                  <a:cubicBezTo>
                    <a:pt x="281" y="219"/>
                    <a:pt x="283" y="220"/>
                    <a:pt x="285" y="220"/>
                  </a:cubicBezTo>
                  <a:cubicBezTo>
                    <a:pt x="286" y="218"/>
                    <a:pt x="288" y="215"/>
                    <a:pt x="289" y="213"/>
                  </a:cubicBezTo>
                  <a:cubicBezTo>
                    <a:pt x="287" y="211"/>
                    <a:pt x="285" y="210"/>
                    <a:pt x="284" y="208"/>
                  </a:cubicBezTo>
                  <a:cubicBezTo>
                    <a:pt x="282" y="206"/>
                    <a:pt x="280" y="204"/>
                    <a:pt x="278" y="203"/>
                  </a:cubicBezTo>
                  <a:cubicBezTo>
                    <a:pt x="278" y="202"/>
                    <a:pt x="278" y="202"/>
                    <a:pt x="278" y="202"/>
                  </a:cubicBezTo>
                  <a:cubicBezTo>
                    <a:pt x="278" y="201"/>
                    <a:pt x="278" y="201"/>
                    <a:pt x="278" y="201"/>
                  </a:cubicBezTo>
                  <a:cubicBezTo>
                    <a:pt x="279" y="198"/>
                    <a:pt x="281" y="194"/>
                    <a:pt x="282" y="190"/>
                  </a:cubicBezTo>
                  <a:cubicBezTo>
                    <a:pt x="282" y="190"/>
                    <a:pt x="282" y="190"/>
                    <a:pt x="282" y="190"/>
                  </a:cubicBezTo>
                  <a:cubicBezTo>
                    <a:pt x="283" y="190"/>
                    <a:pt x="283" y="190"/>
                    <a:pt x="283" y="190"/>
                  </a:cubicBezTo>
                  <a:cubicBezTo>
                    <a:pt x="285" y="189"/>
                    <a:pt x="288" y="189"/>
                    <a:pt x="290" y="189"/>
                  </a:cubicBezTo>
                  <a:cubicBezTo>
                    <a:pt x="293" y="189"/>
                    <a:pt x="295" y="189"/>
                    <a:pt x="297" y="188"/>
                  </a:cubicBezTo>
                  <a:cubicBezTo>
                    <a:pt x="298" y="186"/>
                    <a:pt x="299" y="183"/>
                    <a:pt x="299" y="181"/>
                  </a:cubicBezTo>
                  <a:cubicBezTo>
                    <a:pt x="297" y="179"/>
                    <a:pt x="295" y="178"/>
                    <a:pt x="293" y="177"/>
                  </a:cubicBezTo>
                  <a:cubicBezTo>
                    <a:pt x="291" y="176"/>
                    <a:pt x="289" y="174"/>
                    <a:pt x="287" y="173"/>
                  </a:cubicBezTo>
                  <a:cubicBezTo>
                    <a:pt x="286" y="173"/>
                    <a:pt x="286" y="173"/>
                    <a:pt x="286" y="173"/>
                  </a:cubicBezTo>
                  <a:cubicBezTo>
                    <a:pt x="286" y="172"/>
                    <a:pt x="286" y="172"/>
                    <a:pt x="286" y="172"/>
                  </a:cubicBezTo>
                  <a:cubicBezTo>
                    <a:pt x="287" y="168"/>
                    <a:pt x="287" y="165"/>
                    <a:pt x="287" y="160"/>
                  </a:cubicBezTo>
                  <a:cubicBezTo>
                    <a:pt x="287" y="160"/>
                    <a:pt x="287" y="160"/>
                    <a:pt x="287" y="160"/>
                  </a:cubicBezTo>
                  <a:cubicBezTo>
                    <a:pt x="288" y="159"/>
                    <a:pt x="288" y="159"/>
                    <a:pt x="288" y="159"/>
                  </a:cubicBezTo>
                  <a:cubicBezTo>
                    <a:pt x="290" y="159"/>
                    <a:pt x="293" y="158"/>
                    <a:pt x="295" y="157"/>
                  </a:cubicBezTo>
                  <a:cubicBezTo>
                    <a:pt x="297" y="156"/>
                    <a:pt x="300" y="156"/>
                    <a:pt x="302" y="155"/>
                  </a:cubicBezTo>
                  <a:cubicBezTo>
                    <a:pt x="302" y="155"/>
                    <a:pt x="302" y="155"/>
                    <a:pt x="302" y="155"/>
                  </a:cubicBezTo>
                  <a:cubicBezTo>
                    <a:pt x="302" y="153"/>
                    <a:pt x="302" y="152"/>
                    <a:pt x="302" y="151"/>
                  </a:cubicBezTo>
                  <a:cubicBezTo>
                    <a:pt x="302" y="149"/>
                    <a:pt x="302" y="148"/>
                    <a:pt x="302" y="147"/>
                  </a:cubicBezTo>
                  <a:close/>
                  <a:moveTo>
                    <a:pt x="159" y="110"/>
                  </a:moveTo>
                  <a:cubicBezTo>
                    <a:pt x="161" y="93"/>
                    <a:pt x="164" y="76"/>
                    <a:pt x="169" y="59"/>
                  </a:cubicBezTo>
                  <a:cubicBezTo>
                    <a:pt x="169" y="58"/>
                    <a:pt x="169" y="58"/>
                    <a:pt x="169" y="58"/>
                  </a:cubicBezTo>
                  <a:cubicBezTo>
                    <a:pt x="170" y="59"/>
                    <a:pt x="170" y="59"/>
                    <a:pt x="170" y="59"/>
                  </a:cubicBezTo>
                  <a:cubicBezTo>
                    <a:pt x="182" y="61"/>
                    <a:pt x="193" y="66"/>
                    <a:pt x="203" y="72"/>
                  </a:cubicBezTo>
                  <a:cubicBezTo>
                    <a:pt x="204" y="73"/>
                    <a:pt x="204" y="73"/>
                    <a:pt x="204" y="73"/>
                  </a:cubicBezTo>
                  <a:cubicBezTo>
                    <a:pt x="203" y="74"/>
                    <a:pt x="203" y="74"/>
                    <a:pt x="203" y="74"/>
                  </a:cubicBezTo>
                  <a:cubicBezTo>
                    <a:pt x="195" y="90"/>
                    <a:pt x="185" y="104"/>
                    <a:pt x="174" y="116"/>
                  </a:cubicBezTo>
                  <a:cubicBezTo>
                    <a:pt x="173" y="117"/>
                    <a:pt x="173" y="117"/>
                    <a:pt x="173" y="117"/>
                  </a:cubicBezTo>
                  <a:cubicBezTo>
                    <a:pt x="172" y="117"/>
                    <a:pt x="172" y="117"/>
                    <a:pt x="172" y="117"/>
                  </a:cubicBezTo>
                  <a:cubicBezTo>
                    <a:pt x="169" y="114"/>
                    <a:pt x="165" y="112"/>
                    <a:pt x="160" y="111"/>
                  </a:cubicBezTo>
                  <a:cubicBezTo>
                    <a:pt x="159" y="111"/>
                    <a:pt x="159" y="111"/>
                    <a:pt x="159" y="111"/>
                  </a:cubicBezTo>
                  <a:lnTo>
                    <a:pt x="159" y="110"/>
                  </a:lnTo>
                  <a:close/>
                  <a:moveTo>
                    <a:pt x="99" y="72"/>
                  </a:moveTo>
                  <a:cubicBezTo>
                    <a:pt x="109" y="65"/>
                    <a:pt x="120" y="61"/>
                    <a:pt x="132" y="58"/>
                  </a:cubicBezTo>
                  <a:cubicBezTo>
                    <a:pt x="133" y="58"/>
                    <a:pt x="133" y="58"/>
                    <a:pt x="133" y="58"/>
                  </a:cubicBezTo>
                  <a:cubicBezTo>
                    <a:pt x="134" y="59"/>
                    <a:pt x="134" y="59"/>
                    <a:pt x="134" y="59"/>
                  </a:cubicBezTo>
                  <a:cubicBezTo>
                    <a:pt x="139" y="76"/>
                    <a:pt x="142" y="93"/>
                    <a:pt x="143" y="110"/>
                  </a:cubicBezTo>
                  <a:cubicBezTo>
                    <a:pt x="143" y="111"/>
                    <a:pt x="143" y="111"/>
                    <a:pt x="143" y="111"/>
                  </a:cubicBezTo>
                  <a:cubicBezTo>
                    <a:pt x="142" y="111"/>
                    <a:pt x="142" y="111"/>
                    <a:pt x="142" y="111"/>
                  </a:cubicBezTo>
                  <a:cubicBezTo>
                    <a:pt x="138" y="112"/>
                    <a:pt x="134" y="114"/>
                    <a:pt x="130" y="116"/>
                  </a:cubicBezTo>
                  <a:cubicBezTo>
                    <a:pt x="129" y="117"/>
                    <a:pt x="129" y="117"/>
                    <a:pt x="129" y="117"/>
                  </a:cubicBezTo>
                  <a:cubicBezTo>
                    <a:pt x="128" y="116"/>
                    <a:pt x="128" y="116"/>
                    <a:pt x="128" y="116"/>
                  </a:cubicBezTo>
                  <a:cubicBezTo>
                    <a:pt x="117" y="103"/>
                    <a:pt x="107" y="89"/>
                    <a:pt x="99" y="74"/>
                  </a:cubicBezTo>
                  <a:cubicBezTo>
                    <a:pt x="98" y="73"/>
                    <a:pt x="98" y="73"/>
                    <a:pt x="98" y="73"/>
                  </a:cubicBezTo>
                  <a:lnTo>
                    <a:pt x="99" y="72"/>
                  </a:lnTo>
                  <a:close/>
                  <a:moveTo>
                    <a:pt x="59" y="132"/>
                  </a:moveTo>
                  <a:cubicBezTo>
                    <a:pt x="61" y="120"/>
                    <a:pt x="66" y="109"/>
                    <a:pt x="72" y="99"/>
                  </a:cubicBezTo>
                  <a:cubicBezTo>
                    <a:pt x="73" y="98"/>
                    <a:pt x="73" y="98"/>
                    <a:pt x="73" y="98"/>
                  </a:cubicBezTo>
                  <a:cubicBezTo>
                    <a:pt x="74" y="98"/>
                    <a:pt x="74" y="98"/>
                    <a:pt x="74" y="98"/>
                  </a:cubicBezTo>
                  <a:cubicBezTo>
                    <a:pt x="90" y="107"/>
                    <a:pt x="104" y="116"/>
                    <a:pt x="116" y="128"/>
                  </a:cubicBezTo>
                  <a:cubicBezTo>
                    <a:pt x="117" y="128"/>
                    <a:pt x="117" y="128"/>
                    <a:pt x="117" y="128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4" y="133"/>
                    <a:pt x="113" y="137"/>
                    <a:pt x="112" y="141"/>
                  </a:cubicBezTo>
                  <a:cubicBezTo>
                    <a:pt x="111" y="143"/>
                    <a:pt x="111" y="143"/>
                    <a:pt x="111" y="143"/>
                  </a:cubicBezTo>
                  <a:cubicBezTo>
                    <a:pt x="110" y="142"/>
                    <a:pt x="110" y="142"/>
                    <a:pt x="110" y="142"/>
                  </a:cubicBezTo>
                  <a:cubicBezTo>
                    <a:pt x="93" y="141"/>
                    <a:pt x="76" y="138"/>
                    <a:pt x="60" y="133"/>
                  </a:cubicBezTo>
                  <a:cubicBezTo>
                    <a:pt x="58" y="133"/>
                    <a:pt x="58" y="133"/>
                    <a:pt x="58" y="133"/>
                  </a:cubicBezTo>
                  <a:lnTo>
                    <a:pt x="59" y="132"/>
                  </a:lnTo>
                  <a:close/>
                  <a:moveTo>
                    <a:pt x="74" y="203"/>
                  </a:moveTo>
                  <a:cubicBezTo>
                    <a:pt x="73" y="203"/>
                    <a:pt x="73" y="203"/>
                    <a:pt x="73" y="203"/>
                  </a:cubicBezTo>
                  <a:cubicBezTo>
                    <a:pt x="72" y="202"/>
                    <a:pt x="72" y="202"/>
                    <a:pt x="72" y="202"/>
                  </a:cubicBezTo>
                  <a:cubicBezTo>
                    <a:pt x="66" y="192"/>
                    <a:pt x="61" y="181"/>
                    <a:pt x="59" y="170"/>
                  </a:cubicBezTo>
                  <a:cubicBezTo>
                    <a:pt x="58" y="168"/>
                    <a:pt x="58" y="168"/>
                    <a:pt x="58" y="168"/>
                  </a:cubicBezTo>
                  <a:cubicBezTo>
                    <a:pt x="60" y="168"/>
                    <a:pt x="60" y="168"/>
                    <a:pt x="60" y="168"/>
                  </a:cubicBezTo>
                  <a:cubicBezTo>
                    <a:pt x="76" y="163"/>
                    <a:pt x="93" y="160"/>
                    <a:pt x="110" y="159"/>
                  </a:cubicBezTo>
                  <a:cubicBezTo>
                    <a:pt x="111" y="159"/>
                    <a:pt x="111" y="159"/>
                    <a:pt x="111" y="159"/>
                  </a:cubicBezTo>
                  <a:cubicBezTo>
                    <a:pt x="111" y="160"/>
                    <a:pt x="111" y="160"/>
                    <a:pt x="111" y="160"/>
                  </a:cubicBezTo>
                  <a:cubicBezTo>
                    <a:pt x="112" y="164"/>
                    <a:pt x="114" y="168"/>
                    <a:pt x="116" y="172"/>
                  </a:cubicBezTo>
                  <a:cubicBezTo>
                    <a:pt x="117" y="173"/>
                    <a:pt x="117" y="173"/>
                    <a:pt x="117" y="173"/>
                  </a:cubicBezTo>
                  <a:cubicBezTo>
                    <a:pt x="116" y="174"/>
                    <a:pt x="116" y="174"/>
                    <a:pt x="116" y="174"/>
                  </a:cubicBezTo>
                  <a:cubicBezTo>
                    <a:pt x="103" y="185"/>
                    <a:pt x="89" y="194"/>
                    <a:pt x="74" y="203"/>
                  </a:cubicBezTo>
                  <a:close/>
                  <a:moveTo>
                    <a:pt x="143" y="191"/>
                  </a:moveTo>
                  <a:cubicBezTo>
                    <a:pt x="141" y="208"/>
                    <a:pt x="138" y="225"/>
                    <a:pt x="133" y="242"/>
                  </a:cubicBezTo>
                  <a:cubicBezTo>
                    <a:pt x="133" y="243"/>
                    <a:pt x="133" y="243"/>
                    <a:pt x="133" y="243"/>
                  </a:cubicBezTo>
                  <a:cubicBezTo>
                    <a:pt x="132" y="243"/>
                    <a:pt x="132" y="243"/>
                    <a:pt x="132" y="243"/>
                  </a:cubicBezTo>
                  <a:cubicBezTo>
                    <a:pt x="120" y="241"/>
                    <a:pt x="109" y="236"/>
                    <a:pt x="99" y="229"/>
                  </a:cubicBezTo>
                  <a:cubicBezTo>
                    <a:pt x="98" y="229"/>
                    <a:pt x="98" y="229"/>
                    <a:pt x="98" y="229"/>
                  </a:cubicBezTo>
                  <a:cubicBezTo>
                    <a:pt x="98" y="228"/>
                    <a:pt x="98" y="228"/>
                    <a:pt x="98" y="228"/>
                  </a:cubicBezTo>
                  <a:cubicBezTo>
                    <a:pt x="107" y="212"/>
                    <a:pt x="117" y="198"/>
                    <a:pt x="128" y="185"/>
                  </a:cubicBezTo>
                  <a:cubicBezTo>
                    <a:pt x="128" y="184"/>
                    <a:pt x="128" y="184"/>
                    <a:pt x="128" y="184"/>
                  </a:cubicBezTo>
                  <a:cubicBezTo>
                    <a:pt x="129" y="185"/>
                    <a:pt x="129" y="185"/>
                    <a:pt x="129" y="185"/>
                  </a:cubicBezTo>
                  <a:cubicBezTo>
                    <a:pt x="133" y="187"/>
                    <a:pt x="137" y="189"/>
                    <a:pt x="142" y="190"/>
                  </a:cubicBezTo>
                  <a:cubicBezTo>
                    <a:pt x="143" y="190"/>
                    <a:pt x="143" y="190"/>
                    <a:pt x="143" y="190"/>
                  </a:cubicBezTo>
                  <a:lnTo>
                    <a:pt x="143" y="191"/>
                  </a:lnTo>
                  <a:close/>
                  <a:moveTo>
                    <a:pt x="151" y="180"/>
                  </a:moveTo>
                  <a:cubicBezTo>
                    <a:pt x="143" y="180"/>
                    <a:pt x="136" y="177"/>
                    <a:pt x="130" y="171"/>
                  </a:cubicBezTo>
                  <a:cubicBezTo>
                    <a:pt x="125" y="166"/>
                    <a:pt x="122" y="159"/>
                    <a:pt x="122" y="151"/>
                  </a:cubicBezTo>
                  <a:cubicBezTo>
                    <a:pt x="122" y="143"/>
                    <a:pt x="125" y="136"/>
                    <a:pt x="130" y="130"/>
                  </a:cubicBezTo>
                  <a:cubicBezTo>
                    <a:pt x="136" y="125"/>
                    <a:pt x="143" y="122"/>
                    <a:pt x="151" y="122"/>
                  </a:cubicBezTo>
                  <a:cubicBezTo>
                    <a:pt x="159" y="122"/>
                    <a:pt x="166" y="125"/>
                    <a:pt x="172" y="130"/>
                  </a:cubicBezTo>
                  <a:cubicBezTo>
                    <a:pt x="183" y="142"/>
                    <a:pt x="183" y="160"/>
                    <a:pt x="172" y="171"/>
                  </a:cubicBezTo>
                  <a:cubicBezTo>
                    <a:pt x="166" y="177"/>
                    <a:pt x="159" y="180"/>
                    <a:pt x="151" y="180"/>
                  </a:cubicBezTo>
                  <a:close/>
                  <a:moveTo>
                    <a:pt x="203" y="229"/>
                  </a:moveTo>
                  <a:cubicBezTo>
                    <a:pt x="192" y="236"/>
                    <a:pt x="181" y="241"/>
                    <a:pt x="170" y="243"/>
                  </a:cubicBezTo>
                  <a:cubicBezTo>
                    <a:pt x="168" y="243"/>
                    <a:pt x="168" y="243"/>
                    <a:pt x="168" y="243"/>
                  </a:cubicBezTo>
                  <a:cubicBezTo>
                    <a:pt x="168" y="242"/>
                    <a:pt x="168" y="242"/>
                    <a:pt x="168" y="242"/>
                  </a:cubicBezTo>
                  <a:cubicBezTo>
                    <a:pt x="163" y="225"/>
                    <a:pt x="160" y="208"/>
                    <a:pt x="159" y="192"/>
                  </a:cubicBezTo>
                  <a:cubicBezTo>
                    <a:pt x="159" y="190"/>
                    <a:pt x="159" y="190"/>
                    <a:pt x="159" y="190"/>
                  </a:cubicBezTo>
                  <a:cubicBezTo>
                    <a:pt x="160" y="190"/>
                    <a:pt x="160" y="190"/>
                    <a:pt x="160" y="190"/>
                  </a:cubicBezTo>
                  <a:cubicBezTo>
                    <a:pt x="164" y="189"/>
                    <a:pt x="168" y="188"/>
                    <a:pt x="172" y="185"/>
                  </a:cubicBezTo>
                  <a:cubicBezTo>
                    <a:pt x="173" y="185"/>
                    <a:pt x="173" y="185"/>
                    <a:pt x="173" y="185"/>
                  </a:cubicBezTo>
                  <a:cubicBezTo>
                    <a:pt x="174" y="185"/>
                    <a:pt x="174" y="185"/>
                    <a:pt x="174" y="185"/>
                  </a:cubicBezTo>
                  <a:cubicBezTo>
                    <a:pt x="185" y="199"/>
                    <a:pt x="195" y="213"/>
                    <a:pt x="203" y="228"/>
                  </a:cubicBezTo>
                  <a:cubicBezTo>
                    <a:pt x="204" y="229"/>
                    <a:pt x="204" y="229"/>
                    <a:pt x="204" y="229"/>
                  </a:cubicBezTo>
                  <a:lnTo>
                    <a:pt x="203" y="229"/>
                  </a:lnTo>
                  <a:close/>
                  <a:moveTo>
                    <a:pt x="243" y="170"/>
                  </a:moveTo>
                  <a:cubicBezTo>
                    <a:pt x="241" y="182"/>
                    <a:pt x="236" y="193"/>
                    <a:pt x="229" y="203"/>
                  </a:cubicBezTo>
                  <a:cubicBezTo>
                    <a:pt x="229" y="204"/>
                    <a:pt x="229" y="204"/>
                    <a:pt x="229" y="204"/>
                  </a:cubicBezTo>
                  <a:cubicBezTo>
                    <a:pt x="228" y="203"/>
                    <a:pt x="228" y="203"/>
                    <a:pt x="228" y="203"/>
                  </a:cubicBezTo>
                  <a:cubicBezTo>
                    <a:pt x="212" y="195"/>
                    <a:pt x="198" y="185"/>
                    <a:pt x="185" y="174"/>
                  </a:cubicBezTo>
                  <a:cubicBezTo>
                    <a:pt x="185" y="173"/>
                    <a:pt x="185" y="173"/>
                    <a:pt x="185" y="173"/>
                  </a:cubicBezTo>
                  <a:cubicBezTo>
                    <a:pt x="185" y="172"/>
                    <a:pt x="185" y="172"/>
                    <a:pt x="185" y="172"/>
                  </a:cubicBezTo>
                  <a:cubicBezTo>
                    <a:pt x="188" y="169"/>
                    <a:pt x="189" y="164"/>
                    <a:pt x="190" y="160"/>
                  </a:cubicBezTo>
                  <a:cubicBezTo>
                    <a:pt x="191" y="159"/>
                    <a:pt x="191" y="159"/>
                    <a:pt x="191" y="159"/>
                  </a:cubicBezTo>
                  <a:cubicBezTo>
                    <a:pt x="192" y="159"/>
                    <a:pt x="192" y="159"/>
                    <a:pt x="192" y="159"/>
                  </a:cubicBezTo>
                  <a:cubicBezTo>
                    <a:pt x="208" y="161"/>
                    <a:pt x="225" y="164"/>
                    <a:pt x="242" y="168"/>
                  </a:cubicBezTo>
                  <a:cubicBezTo>
                    <a:pt x="243" y="169"/>
                    <a:pt x="243" y="169"/>
                    <a:pt x="243" y="169"/>
                  </a:cubicBezTo>
                  <a:lnTo>
                    <a:pt x="243" y="170"/>
                  </a:lnTo>
                  <a:close/>
                  <a:moveTo>
                    <a:pt x="242" y="134"/>
                  </a:moveTo>
                  <a:cubicBezTo>
                    <a:pt x="225" y="139"/>
                    <a:pt x="208" y="142"/>
                    <a:pt x="192" y="143"/>
                  </a:cubicBezTo>
                  <a:cubicBezTo>
                    <a:pt x="191" y="143"/>
                    <a:pt x="191" y="143"/>
                    <a:pt x="191" y="143"/>
                  </a:cubicBezTo>
                  <a:cubicBezTo>
                    <a:pt x="190" y="142"/>
                    <a:pt x="190" y="142"/>
                    <a:pt x="190" y="142"/>
                  </a:cubicBezTo>
                  <a:cubicBezTo>
                    <a:pt x="189" y="137"/>
                    <a:pt x="188" y="133"/>
                    <a:pt x="185" y="130"/>
                  </a:cubicBezTo>
                  <a:cubicBezTo>
                    <a:pt x="185" y="129"/>
                    <a:pt x="185" y="129"/>
                    <a:pt x="185" y="129"/>
                  </a:cubicBezTo>
                  <a:cubicBezTo>
                    <a:pt x="186" y="128"/>
                    <a:pt x="186" y="128"/>
                    <a:pt x="186" y="128"/>
                  </a:cubicBezTo>
                  <a:cubicBezTo>
                    <a:pt x="199" y="117"/>
                    <a:pt x="213" y="107"/>
                    <a:pt x="228" y="99"/>
                  </a:cubicBezTo>
                  <a:cubicBezTo>
                    <a:pt x="229" y="98"/>
                    <a:pt x="229" y="98"/>
                    <a:pt x="229" y="98"/>
                  </a:cubicBezTo>
                  <a:cubicBezTo>
                    <a:pt x="230" y="99"/>
                    <a:pt x="230" y="99"/>
                    <a:pt x="230" y="99"/>
                  </a:cubicBezTo>
                  <a:cubicBezTo>
                    <a:pt x="236" y="109"/>
                    <a:pt x="241" y="120"/>
                    <a:pt x="243" y="132"/>
                  </a:cubicBezTo>
                  <a:cubicBezTo>
                    <a:pt x="243" y="133"/>
                    <a:pt x="243" y="133"/>
                    <a:pt x="243" y="133"/>
                  </a:cubicBezTo>
                  <a:lnTo>
                    <a:pt x="242" y="134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72" name="Group 71"/>
          <p:cNvGrpSpPr/>
          <p:nvPr/>
        </p:nvGrpSpPr>
        <p:grpSpPr>
          <a:xfrm>
            <a:off x="18288157" y="5905305"/>
            <a:ext cx="4789664" cy="1538883"/>
            <a:chOff x="14190224" y="3062525"/>
            <a:chExt cx="4789664" cy="1538883"/>
          </a:xfrm>
        </p:grpSpPr>
        <p:grpSp>
          <p:nvGrpSpPr>
            <p:cNvPr id="73" name="Group 72"/>
            <p:cNvGrpSpPr/>
            <p:nvPr/>
          </p:nvGrpSpPr>
          <p:grpSpPr>
            <a:xfrm>
              <a:off x="15095276" y="3062525"/>
              <a:ext cx="3884612" cy="1538883"/>
              <a:chOff x="3894839" y="10606073"/>
              <a:chExt cx="3884612" cy="1538883"/>
            </a:xfrm>
          </p:grpSpPr>
          <p:sp>
            <p:nvSpPr>
              <p:cNvPr id="75" name="TextBox 74"/>
              <p:cNvSpPr txBox="1"/>
              <p:nvPr/>
            </p:nvSpPr>
            <p:spPr>
              <a:xfrm>
                <a:off x="3894839" y="10606073"/>
                <a:ext cx="3884612" cy="52322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fa-IR" sz="2800" b="1" dirty="0">
                    <a:solidFill>
                      <a:schemeClr val="accent1">
                        <a:lumMod val="50000"/>
                      </a:schemeClr>
                    </a:solidFill>
                    <a:effectLst>
                      <a:glow>
                        <a:srgbClr val="FF3399">
                          <a:alpha val="24000"/>
                        </a:srgbClr>
                      </a:glow>
                    </a:effectLst>
                    <a:latin typeface="Shabnam" panose="020B0603030804020204" pitchFamily="34" charset="-78"/>
                    <a:cs typeface="Shabnam" panose="020B0603030804020204" pitchFamily="34" charset="-78"/>
                  </a:rPr>
                  <a:t>تیتر عنوان را بنویسید</a:t>
                </a:r>
                <a:endParaRPr lang="en-US" sz="2800" b="1" dirty="0">
                  <a:solidFill>
                    <a:schemeClr val="accent1">
                      <a:lumMod val="50000"/>
                    </a:schemeClr>
                  </a:solidFill>
                  <a:effectLst>
                    <a:glow>
                      <a:srgbClr val="FF3399">
                        <a:alpha val="24000"/>
                      </a:srgbClr>
                    </a:glow>
                  </a:effectLst>
                  <a:latin typeface="Shabnam" panose="020B0603030804020204" pitchFamily="34" charset="-78"/>
                  <a:cs typeface="Shabnam" panose="020B0603030804020204" pitchFamily="34" charset="-78"/>
                </a:endParaRPr>
              </a:p>
            </p:txBody>
          </p:sp>
          <p:sp>
            <p:nvSpPr>
              <p:cNvPr id="76" name="TextBox 75"/>
              <p:cNvSpPr txBox="1"/>
              <p:nvPr/>
            </p:nvSpPr>
            <p:spPr>
              <a:xfrm>
                <a:off x="3894839" y="11129293"/>
                <a:ext cx="3666791" cy="101566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 rtl="1">
                  <a:lnSpc>
                    <a:spcPct val="150000"/>
                  </a:lnSpc>
                </a:pPr>
                <a:r>
                  <a:rPr lang="fa-IR" sz="2000" dirty="0">
                    <a:solidFill>
                      <a:srgbClr val="16191F"/>
                    </a:solidFill>
                    <a:latin typeface="Vazir" panose="020B0603030804020204" pitchFamily="34" charset="-78"/>
                    <a:cs typeface="Vazir" panose="020B0603030804020204" pitchFamily="34" charset="-78"/>
                  </a:rPr>
                  <a:t>فروشگاه مینارو ارائه دهنده انواع فایل های کاربردی</a:t>
                </a:r>
                <a:endParaRPr lang="en-US" sz="1800" b="1" dirty="0">
                  <a:solidFill>
                    <a:schemeClr val="bg1">
                      <a:lumMod val="65000"/>
                    </a:schemeClr>
                  </a:solidFill>
                  <a:effectLst>
                    <a:glow>
                      <a:srgbClr val="FF3399">
                        <a:alpha val="24000"/>
                      </a:srgbClr>
                    </a:glow>
                  </a:effectLst>
                  <a:latin typeface="Lato" panose="020F0502020204030203" pitchFamily="34" charset="0"/>
                </a:endParaRPr>
              </a:p>
            </p:txBody>
          </p:sp>
        </p:grpSp>
        <p:sp>
          <p:nvSpPr>
            <p:cNvPr id="74" name="Freeform 73"/>
            <p:cNvSpPr>
              <a:spLocks noEditPoints="1"/>
            </p:cNvSpPr>
            <p:nvPr/>
          </p:nvSpPr>
          <p:spPr bwMode="auto">
            <a:xfrm>
              <a:off x="14190224" y="3119675"/>
              <a:ext cx="702444" cy="701581"/>
            </a:xfrm>
            <a:custGeom>
              <a:avLst/>
              <a:gdLst>
                <a:gd name="T0" fmla="*/ 286 w 302"/>
                <a:gd name="T1" fmla="*/ 129 h 302"/>
                <a:gd name="T2" fmla="*/ 282 w 302"/>
                <a:gd name="T3" fmla="*/ 112 h 302"/>
                <a:gd name="T4" fmla="*/ 285 w 302"/>
                <a:gd name="T5" fmla="*/ 82 h 302"/>
                <a:gd name="T6" fmla="*/ 264 w 302"/>
                <a:gd name="T7" fmla="*/ 72 h 302"/>
                <a:gd name="T8" fmla="*/ 252 w 302"/>
                <a:gd name="T9" fmla="*/ 58 h 302"/>
                <a:gd name="T10" fmla="*/ 236 w 302"/>
                <a:gd name="T11" fmla="*/ 34 h 302"/>
                <a:gd name="T12" fmla="*/ 219 w 302"/>
                <a:gd name="T13" fmla="*/ 23 h 302"/>
                <a:gd name="T14" fmla="*/ 191 w 302"/>
                <a:gd name="T15" fmla="*/ 20 h 302"/>
                <a:gd name="T16" fmla="*/ 173 w 302"/>
                <a:gd name="T17" fmla="*/ 15 h 302"/>
                <a:gd name="T18" fmla="*/ 155 w 302"/>
                <a:gd name="T19" fmla="*/ 0 h 302"/>
                <a:gd name="T20" fmla="*/ 141 w 302"/>
                <a:gd name="T21" fmla="*/ 14 h 302"/>
                <a:gd name="T22" fmla="*/ 113 w 302"/>
                <a:gd name="T23" fmla="*/ 12 h 302"/>
                <a:gd name="T24" fmla="*/ 94 w 302"/>
                <a:gd name="T25" fmla="*/ 18 h 302"/>
                <a:gd name="T26" fmla="*/ 73 w 302"/>
                <a:gd name="T27" fmla="*/ 38 h 302"/>
                <a:gd name="T28" fmla="*/ 59 w 302"/>
                <a:gd name="T29" fmla="*/ 49 h 302"/>
                <a:gd name="T30" fmla="*/ 35 w 302"/>
                <a:gd name="T31" fmla="*/ 54 h 302"/>
                <a:gd name="T32" fmla="*/ 32 w 302"/>
                <a:gd name="T33" fmla="*/ 84 h 302"/>
                <a:gd name="T34" fmla="*/ 24 w 302"/>
                <a:gd name="T35" fmla="*/ 99 h 302"/>
                <a:gd name="T36" fmla="*/ 3 w 302"/>
                <a:gd name="T37" fmla="*/ 121 h 302"/>
                <a:gd name="T38" fmla="*/ 14 w 302"/>
                <a:gd name="T39" fmla="*/ 142 h 302"/>
                <a:gd name="T40" fmla="*/ 7 w 302"/>
                <a:gd name="T41" fmla="*/ 157 h 302"/>
                <a:gd name="T42" fmla="*/ 9 w 302"/>
                <a:gd name="T43" fmla="*/ 177 h 302"/>
                <a:gd name="T44" fmla="*/ 24 w 302"/>
                <a:gd name="T45" fmla="*/ 201 h 302"/>
                <a:gd name="T46" fmla="*/ 31 w 302"/>
                <a:gd name="T47" fmla="*/ 218 h 302"/>
                <a:gd name="T48" fmla="*/ 30 w 302"/>
                <a:gd name="T49" fmla="*/ 242 h 302"/>
                <a:gd name="T50" fmla="*/ 59 w 302"/>
                <a:gd name="T51" fmla="*/ 252 h 302"/>
                <a:gd name="T52" fmla="*/ 73 w 302"/>
                <a:gd name="T53" fmla="*/ 263 h 302"/>
                <a:gd name="T54" fmla="*/ 89 w 302"/>
                <a:gd name="T55" fmla="*/ 289 h 302"/>
                <a:gd name="T56" fmla="*/ 112 w 302"/>
                <a:gd name="T57" fmla="*/ 283 h 302"/>
                <a:gd name="T58" fmla="*/ 130 w 302"/>
                <a:gd name="T59" fmla="*/ 286 h 302"/>
                <a:gd name="T60" fmla="*/ 155 w 302"/>
                <a:gd name="T61" fmla="*/ 302 h 302"/>
                <a:gd name="T62" fmla="*/ 173 w 302"/>
                <a:gd name="T63" fmla="*/ 286 h 302"/>
                <a:gd name="T64" fmla="*/ 190 w 302"/>
                <a:gd name="T65" fmla="*/ 282 h 302"/>
                <a:gd name="T66" fmla="*/ 220 w 302"/>
                <a:gd name="T67" fmla="*/ 285 h 302"/>
                <a:gd name="T68" fmla="*/ 230 w 302"/>
                <a:gd name="T69" fmla="*/ 263 h 302"/>
                <a:gd name="T70" fmla="*/ 243 w 302"/>
                <a:gd name="T71" fmla="*/ 251 h 302"/>
                <a:gd name="T72" fmla="*/ 268 w 302"/>
                <a:gd name="T73" fmla="*/ 236 h 302"/>
                <a:gd name="T74" fmla="*/ 278 w 302"/>
                <a:gd name="T75" fmla="*/ 219 h 302"/>
                <a:gd name="T76" fmla="*/ 282 w 302"/>
                <a:gd name="T77" fmla="*/ 190 h 302"/>
                <a:gd name="T78" fmla="*/ 287 w 302"/>
                <a:gd name="T79" fmla="*/ 173 h 302"/>
                <a:gd name="T80" fmla="*/ 302 w 302"/>
                <a:gd name="T81" fmla="*/ 155 h 302"/>
                <a:gd name="T82" fmla="*/ 170 w 302"/>
                <a:gd name="T83" fmla="*/ 59 h 302"/>
                <a:gd name="T84" fmla="*/ 160 w 302"/>
                <a:gd name="T85" fmla="*/ 111 h 302"/>
                <a:gd name="T86" fmla="*/ 143 w 302"/>
                <a:gd name="T87" fmla="*/ 110 h 302"/>
                <a:gd name="T88" fmla="*/ 98 w 302"/>
                <a:gd name="T89" fmla="*/ 73 h 302"/>
                <a:gd name="T90" fmla="*/ 117 w 302"/>
                <a:gd name="T91" fmla="*/ 128 h 302"/>
                <a:gd name="T92" fmla="*/ 59 w 302"/>
                <a:gd name="T93" fmla="*/ 132 h 302"/>
                <a:gd name="T94" fmla="*/ 110 w 302"/>
                <a:gd name="T95" fmla="*/ 159 h 302"/>
                <a:gd name="T96" fmla="*/ 143 w 302"/>
                <a:gd name="T97" fmla="*/ 191 h 302"/>
                <a:gd name="T98" fmla="*/ 128 w 302"/>
                <a:gd name="T99" fmla="*/ 185 h 302"/>
                <a:gd name="T100" fmla="*/ 130 w 302"/>
                <a:gd name="T101" fmla="*/ 171 h 302"/>
                <a:gd name="T102" fmla="*/ 203 w 302"/>
                <a:gd name="T103" fmla="*/ 229 h 302"/>
                <a:gd name="T104" fmla="*/ 172 w 302"/>
                <a:gd name="T105" fmla="*/ 185 h 302"/>
                <a:gd name="T106" fmla="*/ 229 w 302"/>
                <a:gd name="T107" fmla="*/ 203 h 302"/>
                <a:gd name="T108" fmla="*/ 191 w 302"/>
                <a:gd name="T109" fmla="*/ 159 h 302"/>
                <a:gd name="T110" fmla="*/ 191 w 302"/>
                <a:gd name="T111" fmla="*/ 143 h 302"/>
                <a:gd name="T112" fmla="*/ 230 w 302"/>
                <a:gd name="T113" fmla="*/ 99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02" h="302">
                  <a:moveTo>
                    <a:pt x="302" y="147"/>
                  </a:moveTo>
                  <a:cubicBezTo>
                    <a:pt x="300" y="146"/>
                    <a:pt x="297" y="145"/>
                    <a:pt x="295" y="145"/>
                  </a:cubicBezTo>
                  <a:cubicBezTo>
                    <a:pt x="293" y="144"/>
                    <a:pt x="290" y="143"/>
                    <a:pt x="288" y="142"/>
                  </a:cubicBezTo>
                  <a:cubicBezTo>
                    <a:pt x="287" y="142"/>
                    <a:pt x="287" y="142"/>
                    <a:pt x="287" y="142"/>
                  </a:cubicBezTo>
                  <a:cubicBezTo>
                    <a:pt x="287" y="141"/>
                    <a:pt x="287" y="141"/>
                    <a:pt x="287" y="141"/>
                  </a:cubicBezTo>
                  <a:cubicBezTo>
                    <a:pt x="287" y="137"/>
                    <a:pt x="287" y="133"/>
                    <a:pt x="286" y="130"/>
                  </a:cubicBezTo>
                  <a:cubicBezTo>
                    <a:pt x="286" y="129"/>
                    <a:pt x="286" y="129"/>
                    <a:pt x="286" y="129"/>
                  </a:cubicBezTo>
                  <a:cubicBezTo>
                    <a:pt x="287" y="128"/>
                    <a:pt x="287" y="128"/>
                    <a:pt x="287" y="128"/>
                  </a:cubicBezTo>
                  <a:cubicBezTo>
                    <a:pt x="289" y="127"/>
                    <a:pt x="291" y="126"/>
                    <a:pt x="293" y="125"/>
                  </a:cubicBezTo>
                  <a:cubicBezTo>
                    <a:pt x="295" y="123"/>
                    <a:pt x="297" y="122"/>
                    <a:pt x="299" y="121"/>
                  </a:cubicBezTo>
                  <a:cubicBezTo>
                    <a:pt x="299" y="118"/>
                    <a:pt x="298" y="116"/>
                    <a:pt x="297" y="113"/>
                  </a:cubicBezTo>
                  <a:cubicBezTo>
                    <a:pt x="295" y="113"/>
                    <a:pt x="293" y="113"/>
                    <a:pt x="290" y="113"/>
                  </a:cubicBezTo>
                  <a:cubicBezTo>
                    <a:pt x="288" y="112"/>
                    <a:pt x="285" y="112"/>
                    <a:pt x="283" y="112"/>
                  </a:cubicBezTo>
                  <a:cubicBezTo>
                    <a:pt x="282" y="112"/>
                    <a:pt x="282" y="112"/>
                    <a:pt x="282" y="112"/>
                  </a:cubicBezTo>
                  <a:cubicBezTo>
                    <a:pt x="282" y="111"/>
                    <a:pt x="282" y="111"/>
                    <a:pt x="282" y="111"/>
                  </a:cubicBezTo>
                  <a:cubicBezTo>
                    <a:pt x="281" y="108"/>
                    <a:pt x="279" y="104"/>
                    <a:pt x="278" y="100"/>
                  </a:cubicBezTo>
                  <a:cubicBezTo>
                    <a:pt x="278" y="99"/>
                    <a:pt x="278" y="99"/>
                    <a:pt x="278" y="99"/>
                  </a:cubicBezTo>
                  <a:cubicBezTo>
                    <a:pt x="278" y="99"/>
                    <a:pt x="278" y="99"/>
                    <a:pt x="278" y="99"/>
                  </a:cubicBezTo>
                  <a:cubicBezTo>
                    <a:pt x="280" y="97"/>
                    <a:pt x="282" y="95"/>
                    <a:pt x="284" y="94"/>
                  </a:cubicBezTo>
                  <a:cubicBezTo>
                    <a:pt x="285" y="92"/>
                    <a:pt x="287" y="90"/>
                    <a:pt x="289" y="89"/>
                  </a:cubicBezTo>
                  <a:cubicBezTo>
                    <a:pt x="288" y="86"/>
                    <a:pt x="286" y="84"/>
                    <a:pt x="285" y="82"/>
                  </a:cubicBezTo>
                  <a:cubicBezTo>
                    <a:pt x="283" y="82"/>
                    <a:pt x="281" y="82"/>
                    <a:pt x="278" y="83"/>
                  </a:cubicBezTo>
                  <a:cubicBezTo>
                    <a:pt x="276" y="83"/>
                    <a:pt x="273" y="83"/>
                    <a:pt x="271" y="84"/>
                  </a:cubicBezTo>
                  <a:cubicBezTo>
                    <a:pt x="270" y="84"/>
                    <a:pt x="270" y="84"/>
                    <a:pt x="270" y="84"/>
                  </a:cubicBezTo>
                  <a:cubicBezTo>
                    <a:pt x="270" y="83"/>
                    <a:pt x="270" y="83"/>
                    <a:pt x="270" y="83"/>
                  </a:cubicBezTo>
                  <a:cubicBezTo>
                    <a:pt x="268" y="80"/>
                    <a:pt x="266" y="76"/>
                    <a:pt x="264" y="73"/>
                  </a:cubicBezTo>
                  <a:cubicBezTo>
                    <a:pt x="263" y="72"/>
                    <a:pt x="263" y="72"/>
                    <a:pt x="263" y="72"/>
                  </a:cubicBezTo>
                  <a:cubicBezTo>
                    <a:pt x="264" y="72"/>
                    <a:pt x="264" y="72"/>
                    <a:pt x="264" y="72"/>
                  </a:cubicBezTo>
                  <a:cubicBezTo>
                    <a:pt x="265" y="70"/>
                    <a:pt x="266" y="68"/>
                    <a:pt x="268" y="66"/>
                  </a:cubicBezTo>
                  <a:cubicBezTo>
                    <a:pt x="269" y="64"/>
                    <a:pt x="270" y="62"/>
                    <a:pt x="271" y="60"/>
                  </a:cubicBezTo>
                  <a:cubicBezTo>
                    <a:pt x="270" y="58"/>
                    <a:pt x="268" y="56"/>
                    <a:pt x="267" y="54"/>
                  </a:cubicBezTo>
                  <a:cubicBezTo>
                    <a:pt x="264" y="54"/>
                    <a:pt x="262" y="55"/>
                    <a:pt x="260" y="56"/>
                  </a:cubicBezTo>
                  <a:cubicBezTo>
                    <a:pt x="258" y="57"/>
                    <a:pt x="255" y="58"/>
                    <a:pt x="253" y="59"/>
                  </a:cubicBezTo>
                  <a:cubicBezTo>
                    <a:pt x="252" y="59"/>
                    <a:pt x="252" y="59"/>
                    <a:pt x="252" y="59"/>
                  </a:cubicBezTo>
                  <a:cubicBezTo>
                    <a:pt x="252" y="58"/>
                    <a:pt x="252" y="58"/>
                    <a:pt x="252" y="58"/>
                  </a:cubicBezTo>
                  <a:cubicBezTo>
                    <a:pt x="249" y="55"/>
                    <a:pt x="246" y="53"/>
                    <a:pt x="243" y="50"/>
                  </a:cubicBezTo>
                  <a:cubicBezTo>
                    <a:pt x="243" y="49"/>
                    <a:pt x="243" y="49"/>
                    <a:pt x="243" y="49"/>
                  </a:cubicBezTo>
                  <a:cubicBezTo>
                    <a:pt x="243" y="49"/>
                    <a:pt x="243" y="49"/>
                    <a:pt x="243" y="49"/>
                  </a:cubicBezTo>
                  <a:cubicBezTo>
                    <a:pt x="244" y="47"/>
                    <a:pt x="245" y="44"/>
                    <a:pt x="246" y="42"/>
                  </a:cubicBezTo>
                  <a:cubicBezTo>
                    <a:pt x="247" y="40"/>
                    <a:pt x="247" y="37"/>
                    <a:pt x="248" y="35"/>
                  </a:cubicBezTo>
                  <a:cubicBezTo>
                    <a:pt x="246" y="33"/>
                    <a:pt x="244" y="32"/>
                    <a:pt x="242" y="30"/>
                  </a:cubicBezTo>
                  <a:cubicBezTo>
                    <a:pt x="240" y="31"/>
                    <a:pt x="238" y="33"/>
                    <a:pt x="236" y="34"/>
                  </a:cubicBezTo>
                  <a:cubicBezTo>
                    <a:pt x="234" y="36"/>
                    <a:pt x="232" y="37"/>
                    <a:pt x="230" y="38"/>
                  </a:cubicBezTo>
                  <a:cubicBezTo>
                    <a:pt x="229" y="39"/>
                    <a:pt x="229" y="39"/>
                    <a:pt x="229" y="39"/>
                  </a:cubicBezTo>
                  <a:cubicBezTo>
                    <a:pt x="228" y="38"/>
                    <a:pt x="228" y="38"/>
                    <a:pt x="228" y="38"/>
                  </a:cubicBezTo>
                  <a:cubicBezTo>
                    <a:pt x="225" y="36"/>
                    <a:pt x="222" y="34"/>
                    <a:pt x="219" y="32"/>
                  </a:cubicBezTo>
                  <a:cubicBezTo>
                    <a:pt x="218" y="32"/>
                    <a:pt x="218" y="32"/>
                    <a:pt x="218" y="32"/>
                  </a:cubicBezTo>
                  <a:cubicBezTo>
                    <a:pt x="218" y="31"/>
                    <a:pt x="218" y="31"/>
                    <a:pt x="218" y="31"/>
                  </a:cubicBezTo>
                  <a:cubicBezTo>
                    <a:pt x="218" y="28"/>
                    <a:pt x="219" y="26"/>
                    <a:pt x="219" y="23"/>
                  </a:cubicBezTo>
                  <a:cubicBezTo>
                    <a:pt x="219" y="21"/>
                    <a:pt x="220" y="19"/>
                    <a:pt x="220" y="16"/>
                  </a:cubicBezTo>
                  <a:cubicBezTo>
                    <a:pt x="218" y="15"/>
                    <a:pt x="215" y="14"/>
                    <a:pt x="213" y="13"/>
                  </a:cubicBezTo>
                  <a:cubicBezTo>
                    <a:pt x="211" y="15"/>
                    <a:pt x="210" y="16"/>
                    <a:pt x="208" y="18"/>
                  </a:cubicBezTo>
                  <a:cubicBezTo>
                    <a:pt x="206" y="20"/>
                    <a:pt x="205" y="22"/>
                    <a:pt x="203" y="23"/>
                  </a:cubicBezTo>
                  <a:cubicBezTo>
                    <a:pt x="202" y="24"/>
                    <a:pt x="202" y="24"/>
                    <a:pt x="202" y="24"/>
                  </a:cubicBezTo>
                  <a:cubicBezTo>
                    <a:pt x="202" y="24"/>
                    <a:pt x="202" y="24"/>
                    <a:pt x="202" y="24"/>
                  </a:cubicBezTo>
                  <a:cubicBezTo>
                    <a:pt x="198" y="22"/>
                    <a:pt x="194" y="21"/>
                    <a:pt x="191" y="20"/>
                  </a:cubicBezTo>
                  <a:cubicBezTo>
                    <a:pt x="190" y="20"/>
                    <a:pt x="190" y="20"/>
                    <a:pt x="190" y="20"/>
                  </a:cubicBezTo>
                  <a:cubicBezTo>
                    <a:pt x="190" y="19"/>
                    <a:pt x="190" y="19"/>
                    <a:pt x="190" y="19"/>
                  </a:cubicBezTo>
                  <a:cubicBezTo>
                    <a:pt x="189" y="17"/>
                    <a:pt x="189" y="14"/>
                    <a:pt x="189" y="12"/>
                  </a:cubicBezTo>
                  <a:cubicBezTo>
                    <a:pt x="189" y="9"/>
                    <a:pt x="189" y="7"/>
                    <a:pt x="188" y="4"/>
                  </a:cubicBezTo>
                  <a:cubicBezTo>
                    <a:pt x="186" y="4"/>
                    <a:pt x="183" y="3"/>
                    <a:pt x="181" y="3"/>
                  </a:cubicBezTo>
                  <a:cubicBezTo>
                    <a:pt x="180" y="4"/>
                    <a:pt x="178" y="7"/>
                    <a:pt x="177" y="9"/>
                  </a:cubicBezTo>
                  <a:cubicBezTo>
                    <a:pt x="176" y="11"/>
                    <a:pt x="175" y="13"/>
                    <a:pt x="173" y="15"/>
                  </a:cubicBezTo>
                  <a:cubicBezTo>
                    <a:pt x="173" y="16"/>
                    <a:pt x="173" y="16"/>
                    <a:pt x="173" y="16"/>
                  </a:cubicBezTo>
                  <a:cubicBezTo>
                    <a:pt x="172" y="16"/>
                    <a:pt x="172" y="16"/>
                    <a:pt x="172" y="16"/>
                  </a:cubicBezTo>
                  <a:cubicBezTo>
                    <a:pt x="168" y="15"/>
                    <a:pt x="165" y="15"/>
                    <a:pt x="161" y="14"/>
                  </a:cubicBezTo>
                  <a:cubicBezTo>
                    <a:pt x="160" y="14"/>
                    <a:pt x="160" y="14"/>
                    <a:pt x="160" y="14"/>
                  </a:cubicBezTo>
                  <a:cubicBezTo>
                    <a:pt x="159" y="14"/>
                    <a:pt x="159" y="14"/>
                    <a:pt x="159" y="14"/>
                  </a:cubicBezTo>
                  <a:cubicBezTo>
                    <a:pt x="159" y="11"/>
                    <a:pt x="158" y="9"/>
                    <a:pt x="157" y="7"/>
                  </a:cubicBezTo>
                  <a:cubicBezTo>
                    <a:pt x="156" y="4"/>
                    <a:pt x="156" y="2"/>
                    <a:pt x="155" y="0"/>
                  </a:cubicBezTo>
                  <a:cubicBezTo>
                    <a:pt x="155" y="0"/>
                    <a:pt x="155" y="0"/>
                    <a:pt x="155" y="0"/>
                  </a:cubicBezTo>
                  <a:cubicBezTo>
                    <a:pt x="152" y="0"/>
                    <a:pt x="150" y="0"/>
                    <a:pt x="147" y="0"/>
                  </a:cubicBezTo>
                  <a:cubicBezTo>
                    <a:pt x="147" y="0"/>
                    <a:pt x="147" y="0"/>
                    <a:pt x="147" y="0"/>
                  </a:cubicBezTo>
                  <a:cubicBezTo>
                    <a:pt x="146" y="2"/>
                    <a:pt x="145" y="4"/>
                    <a:pt x="145" y="7"/>
                  </a:cubicBezTo>
                  <a:cubicBezTo>
                    <a:pt x="144" y="9"/>
                    <a:pt x="143" y="11"/>
                    <a:pt x="142" y="14"/>
                  </a:cubicBezTo>
                  <a:cubicBezTo>
                    <a:pt x="142" y="14"/>
                    <a:pt x="142" y="14"/>
                    <a:pt x="142" y="14"/>
                  </a:cubicBezTo>
                  <a:cubicBezTo>
                    <a:pt x="141" y="14"/>
                    <a:pt x="141" y="14"/>
                    <a:pt x="141" y="14"/>
                  </a:cubicBezTo>
                  <a:cubicBezTo>
                    <a:pt x="137" y="15"/>
                    <a:pt x="133" y="15"/>
                    <a:pt x="130" y="16"/>
                  </a:cubicBezTo>
                  <a:cubicBezTo>
                    <a:pt x="129" y="16"/>
                    <a:pt x="129" y="16"/>
                    <a:pt x="129" y="16"/>
                  </a:cubicBezTo>
                  <a:cubicBezTo>
                    <a:pt x="129" y="15"/>
                    <a:pt x="129" y="15"/>
                    <a:pt x="129" y="15"/>
                  </a:cubicBezTo>
                  <a:cubicBezTo>
                    <a:pt x="127" y="13"/>
                    <a:pt x="126" y="11"/>
                    <a:pt x="125" y="9"/>
                  </a:cubicBezTo>
                  <a:cubicBezTo>
                    <a:pt x="123" y="7"/>
                    <a:pt x="122" y="4"/>
                    <a:pt x="121" y="3"/>
                  </a:cubicBezTo>
                  <a:cubicBezTo>
                    <a:pt x="118" y="3"/>
                    <a:pt x="116" y="4"/>
                    <a:pt x="113" y="4"/>
                  </a:cubicBezTo>
                  <a:cubicBezTo>
                    <a:pt x="113" y="7"/>
                    <a:pt x="113" y="9"/>
                    <a:pt x="113" y="12"/>
                  </a:cubicBezTo>
                  <a:cubicBezTo>
                    <a:pt x="113" y="14"/>
                    <a:pt x="112" y="17"/>
                    <a:pt x="112" y="19"/>
                  </a:cubicBezTo>
                  <a:cubicBezTo>
                    <a:pt x="112" y="20"/>
                    <a:pt x="112" y="20"/>
                    <a:pt x="112" y="20"/>
                  </a:cubicBezTo>
                  <a:cubicBezTo>
                    <a:pt x="111" y="20"/>
                    <a:pt x="111" y="20"/>
                    <a:pt x="111" y="20"/>
                  </a:cubicBezTo>
                  <a:cubicBezTo>
                    <a:pt x="108" y="21"/>
                    <a:pt x="104" y="22"/>
                    <a:pt x="100" y="24"/>
                  </a:cubicBezTo>
                  <a:cubicBezTo>
                    <a:pt x="100" y="24"/>
                    <a:pt x="100" y="24"/>
                    <a:pt x="100" y="24"/>
                  </a:cubicBezTo>
                  <a:cubicBezTo>
                    <a:pt x="99" y="23"/>
                    <a:pt x="99" y="23"/>
                    <a:pt x="99" y="23"/>
                  </a:cubicBezTo>
                  <a:cubicBezTo>
                    <a:pt x="97" y="22"/>
                    <a:pt x="96" y="20"/>
                    <a:pt x="94" y="18"/>
                  </a:cubicBezTo>
                  <a:cubicBezTo>
                    <a:pt x="92" y="16"/>
                    <a:pt x="90" y="15"/>
                    <a:pt x="89" y="13"/>
                  </a:cubicBezTo>
                  <a:cubicBezTo>
                    <a:pt x="86" y="14"/>
                    <a:pt x="84" y="15"/>
                    <a:pt x="82" y="16"/>
                  </a:cubicBezTo>
                  <a:cubicBezTo>
                    <a:pt x="82" y="19"/>
                    <a:pt x="82" y="21"/>
                    <a:pt x="83" y="23"/>
                  </a:cubicBezTo>
                  <a:cubicBezTo>
                    <a:pt x="83" y="26"/>
                    <a:pt x="83" y="28"/>
                    <a:pt x="84" y="31"/>
                  </a:cubicBezTo>
                  <a:cubicBezTo>
                    <a:pt x="84" y="32"/>
                    <a:pt x="84" y="32"/>
                    <a:pt x="84" y="32"/>
                  </a:cubicBezTo>
                  <a:cubicBezTo>
                    <a:pt x="83" y="32"/>
                    <a:pt x="83" y="32"/>
                    <a:pt x="83" y="32"/>
                  </a:cubicBezTo>
                  <a:cubicBezTo>
                    <a:pt x="80" y="34"/>
                    <a:pt x="76" y="36"/>
                    <a:pt x="73" y="38"/>
                  </a:cubicBezTo>
                  <a:cubicBezTo>
                    <a:pt x="73" y="39"/>
                    <a:pt x="73" y="39"/>
                    <a:pt x="73" y="39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0" y="37"/>
                    <a:pt x="68" y="36"/>
                    <a:pt x="66" y="34"/>
                  </a:cubicBezTo>
                  <a:cubicBezTo>
                    <a:pt x="64" y="33"/>
                    <a:pt x="62" y="31"/>
                    <a:pt x="60" y="30"/>
                  </a:cubicBezTo>
                  <a:cubicBezTo>
                    <a:pt x="58" y="32"/>
                    <a:pt x="56" y="33"/>
                    <a:pt x="54" y="35"/>
                  </a:cubicBezTo>
                  <a:cubicBezTo>
                    <a:pt x="54" y="37"/>
                    <a:pt x="55" y="40"/>
                    <a:pt x="56" y="42"/>
                  </a:cubicBezTo>
                  <a:cubicBezTo>
                    <a:pt x="57" y="44"/>
                    <a:pt x="58" y="47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8" y="50"/>
                    <a:pt x="58" y="50"/>
                    <a:pt x="58" y="50"/>
                  </a:cubicBezTo>
                  <a:cubicBezTo>
                    <a:pt x="56" y="53"/>
                    <a:pt x="53" y="55"/>
                    <a:pt x="50" y="58"/>
                  </a:cubicBezTo>
                  <a:cubicBezTo>
                    <a:pt x="50" y="59"/>
                    <a:pt x="50" y="59"/>
                    <a:pt x="50" y="59"/>
                  </a:cubicBezTo>
                  <a:cubicBezTo>
                    <a:pt x="49" y="59"/>
                    <a:pt x="49" y="59"/>
                    <a:pt x="49" y="59"/>
                  </a:cubicBezTo>
                  <a:cubicBezTo>
                    <a:pt x="47" y="58"/>
                    <a:pt x="44" y="57"/>
                    <a:pt x="42" y="56"/>
                  </a:cubicBezTo>
                  <a:cubicBezTo>
                    <a:pt x="40" y="55"/>
                    <a:pt x="37" y="54"/>
                    <a:pt x="35" y="54"/>
                  </a:cubicBezTo>
                  <a:cubicBezTo>
                    <a:pt x="33" y="56"/>
                    <a:pt x="32" y="58"/>
                    <a:pt x="30" y="60"/>
                  </a:cubicBezTo>
                  <a:cubicBezTo>
                    <a:pt x="32" y="62"/>
                    <a:pt x="33" y="64"/>
                    <a:pt x="34" y="66"/>
                  </a:cubicBezTo>
                  <a:cubicBezTo>
                    <a:pt x="36" y="68"/>
                    <a:pt x="37" y="70"/>
                    <a:pt x="38" y="72"/>
                  </a:cubicBezTo>
                  <a:cubicBezTo>
                    <a:pt x="39" y="72"/>
                    <a:pt x="39" y="72"/>
                    <a:pt x="39" y="72"/>
                  </a:cubicBezTo>
                  <a:cubicBezTo>
                    <a:pt x="38" y="73"/>
                    <a:pt x="38" y="73"/>
                    <a:pt x="38" y="73"/>
                  </a:cubicBezTo>
                  <a:cubicBezTo>
                    <a:pt x="36" y="76"/>
                    <a:pt x="34" y="80"/>
                    <a:pt x="32" y="83"/>
                  </a:cubicBezTo>
                  <a:cubicBezTo>
                    <a:pt x="32" y="84"/>
                    <a:pt x="32" y="84"/>
                    <a:pt x="32" y="84"/>
                  </a:cubicBezTo>
                  <a:cubicBezTo>
                    <a:pt x="31" y="84"/>
                    <a:pt x="31" y="84"/>
                    <a:pt x="31" y="84"/>
                  </a:cubicBezTo>
                  <a:cubicBezTo>
                    <a:pt x="29" y="83"/>
                    <a:pt x="26" y="83"/>
                    <a:pt x="24" y="83"/>
                  </a:cubicBezTo>
                  <a:cubicBezTo>
                    <a:pt x="21" y="82"/>
                    <a:pt x="19" y="82"/>
                    <a:pt x="17" y="82"/>
                  </a:cubicBezTo>
                  <a:cubicBezTo>
                    <a:pt x="15" y="84"/>
                    <a:pt x="14" y="86"/>
                    <a:pt x="13" y="89"/>
                  </a:cubicBezTo>
                  <a:cubicBezTo>
                    <a:pt x="15" y="90"/>
                    <a:pt x="16" y="92"/>
                    <a:pt x="18" y="94"/>
                  </a:cubicBezTo>
                  <a:cubicBezTo>
                    <a:pt x="20" y="95"/>
                    <a:pt x="22" y="97"/>
                    <a:pt x="24" y="99"/>
                  </a:cubicBezTo>
                  <a:cubicBezTo>
                    <a:pt x="24" y="99"/>
                    <a:pt x="24" y="99"/>
                    <a:pt x="24" y="99"/>
                  </a:cubicBezTo>
                  <a:cubicBezTo>
                    <a:pt x="24" y="100"/>
                    <a:pt x="24" y="100"/>
                    <a:pt x="24" y="100"/>
                  </a:cubicBezTo>
                  <a:cubicBezTo>
                    <a:pt x="22" y="104"/>
                    <a:pt x="21" y="108"/>
                    <a:pt x="20" y="111"/>
                  </a:cubicBezTo>
                  <a:cubicBezTo>
                    <a:pt x="20" y="112"/>
                    <a:pt x="20" y="112"/>
                    <a:pt x="20" y="112"/>
                  </a:cubicBezTo>
                  <a:cubicBezTo>
                    <a:pt x="19" y="112"/>
                    <a:pt x="19" y="112"/>
                    <a:pt x="19" y="112"/>
                  </a:cubicBezTo>
                  <a:cubicBezTo>
                    <a:pt x="17" y="112"/>
                    <a:pt x="14" y="112"/>
                    <a:pt x="12" y="113"/>
                  </a:cubicBezTo>
                  <a:cubicBezTo>
                    <a:pt x="9" y="113"/>
                    <a:pt x="7" y="113"/>
                    <a:pt x="4" y="113"/>
                  </a:cubicBezTo>
                  <a:cubicBezTo>
                    <a:pt x="4" y="116"/>
                    <a:pt x="3" y="118"/>
                    <a:pt x="3" y="121"/>
                  </a:cubicBezTo>
                  <a:cubicBezTo>
                    <a:pt x="5" y="122"/>
                    <a:pt x="7" y="123"/>
                    <a:pt x="9" y="125"/>
                  </a:cubicBezTo>
                  <a:cubicBezTo>
                    <a:pt x="11" y="126"/>
                    <a:pt x="13" y="127"/>
                    <a:pt x="15" y="128"/>
                  </a:cubicBezTo>
                  <a:cubicBezTo>
                    <a:pt x="16" y="129"/>
                    <a:pt x="16" y="129"/>
                    <a:pt x="16" y="129"/>
                  </a:cubicBezTo>
                  <a:cubicBezTo>
                    <a:pt x="16" y="130"/>
                    <a:pt x="16" y="130"/>
                    <a:pt x="16" y="130"/>
                  </a:cubicBezTo>
                  <a:cubicBezTo>
                    <a:pt x="15" y="133"/>
                    <a:pt x="15" y="137"/>
                    <a:pt x="15" y="141"/>
                  </a:cubicBezTo>
                  <a:cubicBezTo>
                    <a:pt x="14" y="142"/>
                    <a:pt x="14" y="142"/>
                    <a:pt x="14" y="142"/>
                  </a:cubicBezTo>
                  <a:cubicBezTo>
                    <a:pt x="14" y="142"/>
                    <a:pt x="14" y="142"/>
                    <a:pt x="14" y="142"/>
                  </a:cubicBezTo>
                  <a:cubicBezTo>
                    <a:pt x="12" y="143"/>
                    <a:pt x="9" y="144"/>
                    <a:pt x="7" y="145"/>
                  </a:cubicBezTo>
                  <a:cubicBezTo>
                    <a:pt x="4" y="145"/>
                    <a:pt x="2" y="146"/>
                    <a:pt x="0" y="147"/>
                  </a:cubicBezTo>
                  <a:cubicBezTo>
                    <a:pt x="0" y="147"/>
                    <a:pt x="0" y="147"/>
                    <a:pt x="0" y="147"/>
                  </a:cubicBezTo>
                  <a:cubicBezTo>
                    <a:pt x="0" y="148"/>
                    <a:pt x="0" y="150"/>
                    <a:pt x="0" y="151"/>
                  </a:cubicBezTo>
                  <a:cubicBezTo>
                    <a:pt x="0" y="152"/>
                    <a:pt x="0" y="153"/>
                    <a:pt x="0" y="155"/>
                  </a:cubicBezTo>
                  <a:cubicBezTo>
                    <a:pt x="0" y="155"/>
                    <a:pt x="0" y="155"/>
                    <a:pt x="0" y="155"/>
                  </a:cubicBezTo>
                  <a:cubicBezTo>
                    <a:pt x="2" y="156"/>
                    <a:pt x="4" y="156"/>
                    <a:pt x="7" y="157"/>
                  </a:cubicBezTo>
                  <a:cubicBezTo>
                    <a:pt x="9" y="158"/>
                    <a:pt x="12" y="158"/>
                    <a:pt x="14" y="159"/>
                  </a:cubicBezTo>
                  <a:cubicBezTo>
                    <a:pt x="14" y="160"/>
                    <a:pt x="14" y="160"/>
                    <a:pt x="14" y="160"/>
                  </a:cubicBezTo>
                  <a:cubicBezTo>
                    <a:pt x="15" y="160"/>
                    <a:pt x="15" y="160"/>
                    <a:pt x="15" y="160"/>
                  </a:cubicBezTo>
                  <a:cubicBezTo>
                    <a:pt x="15" y="165"/>
                    <a:pt x="15" y="168"/>
                    <a:pt x="16" y="172"/>
                  </a:cubicBezTo>
                  <a:cubicBezTo>
                    <a:pt x="16" y="173"/>
                    <a:pt x="16" y="173"/>
                    <a:pt x="16" y="173"/>
                  </a:cubicBezTo>
                  <a:cubicBezTo>
                    <a:pt x="15" y="173"/>
                    <a:pt x="15" y="173"/>
                    <a:pt x="15" y="173"/>
                  </a:cubicBezTo>
                  <a:cubicBezTo>
                    <a:pt x="13" y="174"/>
                    <a:pt x="11" y="176"/>
                    <a:pt x="9" y="177"/>
                  </a:cubicBezTo>
                  <a:cubicBezTo>
                    <a:pt x="7" y="178"/>
                    <a:pt x="5" y="179"/>
                    <a:pt x="3" y="181"/>
                  </a:cubicBezTo>
                  <a:cubicBezTo>
                    <a:pt x="3" y="183"/>
                    <a:pt x="4" y="186"/>
                    <a:pt x="4" y="188"/>
                  </a:cubicBezTo>
                  <a:cubicBezTo>
                    <a:pt x="7" y="189"/>
                    <a:pt x="9" y="189"/>
                    <a:pt x="12" y="189"/>
                  </a:cubicBezTo>
                  <a:cubicBezTo>
                    <a:pt x="14" y="189"/>
                    <a:pt x="17" y="189"/>
                    <a:pt x="19" y="190"/>
                  </a:cubicBezTo>
                  <a:cubicBezTo>
                    <a:pt x="20" y="190"/>
                    <a:pt x="20" y="190"/>
                    <a:pt x="20" y="190"/>
                  </a:cubicBezTo>
                  <a:cubicBezTo>
                    <a:pt x="20" y="190"/>
                    <a:pt x="20" y="190"/>
                    <a:pt x="20" y="190"/>
                  </a:cubicBezTo>
                  <a:cubicBezTo>
                    <a:pt x="21" y="194"/>
                    <a:pt x="22" y="198"/>
                    <a:pt x="24" y="201"/>
                  </a:cubicBezTo>
                  <a:cubicBezTo>
                    <a:pt x="24" y="202"/>
                    <a:pt x="24" y="202"/>
                    <a:pt x="24" y="202"/>
                  </a:cubicBezTo>
                  <a:cubicBezTo>
                    <a:pt x="24" y="203"/>
                    <a:pt x="24" y="203"/>
                    <a:pt x="24" y="203"/>
                  </a:cubicBezTo>
                  <a:cubicBezTo>
                    <a:pt x="22" y="204"/>
                    <a:pt x="20" y="206"/>
                    <a:pt x="18" y="208"/>
                  </a:cubicBezTo>
                  <a:cubicBezTo>
                    <a:pt x="16" y="210"/>
                    <a:pt x="15" y="211"/>
                    <a:pt x="13" y="213"/>
                  </a:cubicBezTo>
                  <a:cubicBezTo>
                    <a:pt x="14" y="215"/>
                    <a:pt x="15" y="218"/>
                    <a:pt x="17" y="220"/>
                  </a:cubicBezTo>
                  <a:cubicBezTo>
                    <a:pt x="19" y="220"/>
                    <a:pt x="21" y="219"/>
                    <a:pt x="24" y="219"/>
                  </a:cubicBezTo>
                  <a:cubicBezTo>
                    <a:pt x="26" y="219"/>
                    <a:pt x="29" y="218"/>
                    <a:pt x="31" y="218"/>
                  </a:cubicBezTo>
                  <a:cubicBezTo>
                    <a:pt x="32" y="218"/>
                    <a:pt x="32" y="218"/>
                    <a:pt x="32" y="218"/>
                  </a:cubicBezTo>
                  <a:cubicBezTo>
                    <a:pt x="32" y="219"/>
                    <a:pt x="32" y="219"/>
                    <a:pt x="32" y="219"/>
                  </a:cubicBezTo>
                  <a:cubicBezTo>
                    <a:pt x="34" y="222"/>
                    <a:pt x="36" y="225"/>
                    <a:pt x="38" y="228"/>
                  </a:cubicBezTo>
                  <a:cubicBezTo>
                    <a:pt x="39" y="229"/>
                    <a:pt x="39" y="229"/>
                    <a:pt x="39" y="229"/>
                  </a:cubicBezTo>
                  <a:cubicBezTo>
                    <a:pt x="38" y="230"/>
                    <a:pt x="38" y="230"/>
                    <a:pt x="38" y="230"/>
                  </a:cubicBezTo>
                  <a:cubicBezTo>
                    <a:pt x="37" y="232"/>
                    <a:pt x="36" y="234"/>
                    <a:pt x="34" y="236"/>
                  </a:cubicBezTo>
                  <a:cubicBezTo>
                    <a:pt x="33" y="238"/>
                    <a:pt x="32" y="240"/>
                    <a:pt x="30" y="242"/>
                  </a:cubicBezTo>
                  <a:cubicBezTo>
                    <a:pt x="32" y="244"/>
                    <a:pt x="33" y="246"/>
                    <a:pt x="35" y="248"/>
                  </a:cubicBezTo>
                  <a:cubicBezTo>
                    <a:pt x="37" y="247"/>
                    <a:pt x="40" y="246"/>
                    <a:pt x="42" y="246"/>
                  </a:cubicBezTo>
                  <a:cubicBezTo>
                    <a:pt x="44" y="245"/>
                    <a:pt x="47" y="244"/>
                    <a:pt x="49" y="243"/>
                  </a:cubicBezTo>
                  <a:cubicBezTo>
                    <a:pt x="50" y="243"/>
                    <a:pt x="50" y="243"/>
                    <a:pt x="50" y="243"/>
                  </a:cubicBezTo>
                  <a:cubicBezTo>
                    <a:pt x="50" y="243"/>
                    <a:pt x="50" y="243"/>
                    <a:pt x="50" y="243"/>
                  </a:cubicBezTo>
                  <a:cubicBezTo>
                    <a:pt x="53" y="246"/>
                    <a:pt x="56" y="249"/>
                    <a:pt x="58" y="251"/>
                  </a:cubicBezTo>
                  <a:cubicBezTo>
                    <a:pt x="59" y="252"/>
                    <a:pt x="59" y="252"/>
                    <a:pt x="59" y="252"/>
                  </a:cubicBezTo>
                  <a:cubicBezTo>
                    <a:pt x="59" y="253"/>
                    <a:pt x="59" y="253"/>
                    <a:pt x="59" y="253"/>
                  </a:cubicBezTo>
                  <a:cubicBezTo>
                    <a:pt x="58" y="255"/>
                    <a:pt x="57" y="257"/>
                    <a:pt x="56" y="260"/>
                  </a:cubicBezTo>
                  <a:cubicBezTo>
                    <a:pt x="55" y="262"/>
                    <a:pt x="54" y="264"/>
                    <a:pt x="54" y="266"/>
                  </a:cubicBezTo>
                  <a:cubicBezTo>
                    <a:pt x="56" y="268"/>
                    <a:pt x="58" y="270"/>
                    <a:pt x="60" y="271"/>
                  </a:cubicBezTo>
                  <a:cubicBezTo>
                    <a:pt x="62" y="270"/>
                    <a:pt x="64" y="269"/>
                    <a:pt x="66" y="267"/>
                  </a:cubicBezTo>
                  <a:cubicBezTo>
                    <a:pt x="68" y="266"/>
                    <a:pt x="70" y="265"/>
                    <a:pt x="72" y="263"/>
                  </a:cubicBezTo>
                  <a:cubicBezTo>
                    <a:pt x="73" y="263"/>
                    <a:pt x="73" y="263"/>
                    <a:pt x="73" y="263"/>
                  </a:cubicBezTo>
                  <a:cubicBezTo>
                    <a:pt x="73" y="263"/>
                    <a:pt x="73" y="263"/>
                    <a:pt x="73" y="263"/>
                  </a:cubicBezTo>
                  <a:cubicBezTo>
                    <a:pt x="76" y="266"/>
                    <a:pt x="80" y="268"/>
                    <a:pt x="83" y="270"/>
                  </a:cubicBezTo>
                  <a:cubicBezTo>
                    <a:pt x="84" y="270"/>
                    <a:pt x="84" y="270"/>
                    <a:pt x="84" y="270"/>
                  </a:cubicBezTo>
                  <a:cubicBezTo>
                    <a:pt x="84" y="271"/>
                    <a:pt x="84" y="271"/>
                    <a:pt x="84" y="271"/>
                  </a:cubicBezTo>
                  <a:cubicBezTo>
                    <a:pt x="83" y="273"/>
                    <a:pt x="83" y="276"/>
                    <a:pt x="83" y="278"/>
                  </a:cubicBezTo>
                  <a:cubicBezTo>
                    <a:pt x="82" y="280"/>
                    <a:pt x="82" y="283"/>
                    <a:pt x="82" y="285"/>
                  </a:cubicBezTo>
                  <a:cubicBezTo>
                    <a:pt x="84" y="286"/>
                    <a:pt x="86" y="287"/>
                    <a:pt x="89" y="289"/>
                  </a:cubicBezTo>
                  <a:cubicBezTo>
                    <a:pt x="90" y="287"/>
                    <a:pt x="92" y="285"/>
                    <a:pt x="94" y="283"/>
                  </a:cubicBezTo>
                  <a:cubicBezTo>
                    <a:pt x="96" y="282"/>
                    <a:pt x="97" y="280"/>
                    <a:pt x="99" y="278"/>
                  </a:cubicBezTo>
                  <a:cubicBezTo>
                    <a:pt x="100" y="278"/>
                    <a:pt x="100" y="278"/>
                    <a:pt x="100" y="278"/>
                  </a:cubicBezTo>
                  <a:cubicBezTo>
                    <a:pt x="100" y="278"/>
                    <a:pt x="100" y="278"/>
                    <a:pt x="100" y="278"/>
                  </a:cubicBezTo>
                  <a:cubicBezTo>
                    <a:pt x="104" y="279"/>
                    <a:pt x="108" y="281"/>
                    <a:pt x="111" y="282"/>
                  </a:cubicBezTo>
                  <a:cubicBezTo>
                    <a:pt x="112" y="282"/>
                    <a:pt x="112" y="282"/>
                    <a:pt x="112" y="282"/>
                  </a:cubicBezTo>
                  <a:cubicBezTo>
                    <a:pt x="112" y="283"/>
                    <a:pt x="112" y="283"/>
                    <a:pt x="112" y="283"/>
                  </a:cubicBezTo>
                  <a:cubicBezTo>
                    <a:pt x="112" y="285"/>
                    <a:pt x="113" y="288"/>
                    <a:pt x="113" y="290"/>
                  </a:cubicBezTo>
                  <a:cubicBezTo>
                    <a:pt x="113" y="292"/>
                    <a:pt x="113" y="295"/>
                    <a:pt x="113" y="297"/>
                  </a:cubicBezTo>
                  <a:cubicBezTo>
                    <a:pt x="116" y="298"/>
                    <a:pt x="118" y="298"/>
                    <a:pt x="121" y="299"/>
                  </a:cubicBezTo>
                  <a:cubicBezTo>
                    <a:pt x="122" y="297"/>
                    <a:pt x="124" y="295"/>
                    <a:pt x="125" y="293"/>
                  </a:cubicBezTo>
                  <a:cubicBezTo>
                    <a:pt x="126" y="291"/>
                    <a:pt x="127" y="288"/>
                    <a:pt x="129" y="287"/>
                  </a:cubicBezTo>
                  <a:cubicBezTo>
                    <a:pt x="129" y="286"/>
                    <a:pt x="129" y="286"/>
                    <a:pt x="129" y="286"/>
                  </a:cubicBezTo>
                  <a:cubicBezTo>
                    <a:pt x="130" y="286"/>
                    <a:pt x="130" y="286"/>
                    <a:pt x="130" y="286"/>
                  </a:cubicBezTo>
                  <a:cubicBezTo>
                    <a:pt x="133" y="286"/>
                    <a:pt x="137" y="287"/>
                    <a:pt x="141" y="287"/>
                  </a:cubicBezTo>
                  <a:cubicBezTo>
                    <a:pt x="142" y="287"/>
                    <a:pt x="142" y="287"/>
                    <a:pt x="142" y="287"/>
                  </a:cubicBezTo>
                  <a:cubicBezTo>
                    <a:pt x="142" y="288"/>
                    <a:pt x="142" y="288"/>
                    <a:pt x="142" y="288"/>
                  </a:cubicBezTo>
                  <a:cubicBezTo>
                    <a:pt x="143" y="290"/>
                    <a:pt x="144" y="293"/>
                    <a:pt x="145" y="295"/>
                  </a:cubicBezTo>
                  <a:cubicBezTo>
                    <a:pt x="145" y="297"/>
                    <a:pt x="146" y="300"/>
                    <a:pt x="147" y="302"/>
                  </a:cubicBezTo>
                  <a:cubicBezTo>
                    <a:pt x="147" y="302"/>
                    <a:pt x="147" y="302"/>
                    <a:pt x="147" y="302"/>
                  </a:cubicBezTo>
                  <a:cubicBezTo>
                    <a:pt x="150" y="302"/>
                    <a:pt x="152" y="302"/>
                    <a:pt x="155" y="302"/>
                  </a:cubicBezTo>
                  <a:cubicBezTo>
                    <a:pt x="155" y="302"/>
                    <a:pt x="155" y="302"/>
                    <a:pt x="155" y="302"/>
                  </a:cubicBezTo>
                  <a:cubicBezTo>
                    <a:pt x="156" y="300"/>
                    <a:pt x="156" y="297"/>
                    <a:pt x="157" y="295"/>
                  </a:cubicBezTo>
                  <a:cubicBezTo>
                    <a:pt x="158" y="293"/>
                    <a:pt x="159" y="290"/>
                    <a:pt x="159" y="288"/>
                  </a:cubicBezTo>
                  <a:cubicBezTo>
                    <a:pt x="160" y="287"/>
                    <a:pt x="160" y="287"/>
                    <a:pt x="160" y="287"/>
                  </a:cubicBezTo>
                  <a:cubicBezTo>
                    <a:pt x="161" y="287"/>
                    <a:pt x="161" y="287"/>
                    <a:pt x="161" y="287"/>
                  </a:cubicBezTo>
                  <a:cubicBezTo>
                    <a:pt x="165" y="287"/>
                    <a:pt x="168" y="286"/>
                    <a:pt x="172" y="286"/>
                  </a:cubicBezTo>
                  <a:cubicBezTo>
                    <a:pt x="173" y="286"/>
                    <a:pt x="173" y="286"/>
                    <a:pt x="173" y="286"/>
                  </a:cubicBezTo>
                  <a:cubicBezTo>
                    <a:pt x="173" y="287"/>
                    <a:pt x="173" y="287"/>
                    <a:pt x="173" y="287"/>
                  </a:cubicBezTo>
                  <a:cubicBezTo>
                    <a:pt x="175" y="288"/>
                    <a:pt x="176" y="291"/>
                    <a:pt x="177" y="293"/>
                  </a:cubicBezTo>
                  <a:cubicBezTo>
                    <a:pt x="178" y="295"/>
                    <a:pt x="180" y="297"/>
                    <a:pt x="181" y="299"/>
                  </a:cubicBezTo>
                  <a:cubicBezTo>
                    <a:pt x="183" y="298"/>
                    <a:pt x="186" y="298"/>
                    <a:pt x="188" y="297"/>
                  </a:cubicBezTo>
                  <a:cubicBezTo>
                    <a:pt x="189" y="295"/>
                    <a:pt x="189" y="292"/>
                    <a:pt x="189" y="290"/>
                  </a:cubicBezTo>
                  <a:cubicBezTo>
                    <a:pt x="189" y="288"/>
                    <a:pt x="189" y="285"/>
                    <a:pt x="190" y="283"/>
                  </a:cubicBezTo>
                  <a:cubicBezTo>
                    <a:pt x="190" y="282"/>
                    <a:pt x="190" y="282"/>
                    <a:pt x="190" y="282"/>
                  </a:cubicBezTo>
                  <a:cubicBezTo>
                    <a:pt x="191" y="282"/>
                    <a:pt x="191" y="282"/>
                    <a:pt x="191" y="282"/>
                  </a:cubicBezTo>
                  <a:cubicBezTo>
                    <a:pt x="194" y="281"/>
                    <a:pt x="198" y="279"/>
                    <a:pt x="202" y="278"/>
                  </a:cubicBezTo>
                  <a:cubicBezTo>
                    <a:pt x="202" y="278"/>
                    <a:pt x="202" y="278"/>
                    <a:pt x="202" y="278"/>
                  </a:cubicBezTo>
                  <a:cubicBezTo>
                    <a:pt x="203" y="278"/>
                    <a:pt x="203" y="278"/>
                    <a:pt x="203" y="278"/>
                  </a:cubicBezTo>
                  <a:cubicBezTo>
                    <a:pt x="205" y="280"/>
                    <a:pt x="206" y="282"/>
                    <a:pt x="208" y="283"/>
                  </a:cubicBezTo>
                  <a:cubicBezTo>
                    <a:pt x="210" y="285"/>
                    <a:pt x="211" y="287"/>
                    <a:pt x="213" y="289"/>
                  </a:cubicBezTo>
                  <a:cubicBezTo>
                    <a:pt x="215" y="288"/>
                    <a:pt x="218" y="286"/>
                    <a:pt x="220" y="285"/>
                  </a:cubicBezTo>
                  <a:cubicBezTo>
                    <a:pt x="220" y="283"/>
                    <a:pt x="219" y="280"/>
                    <a:pt x="219" y="278"/>
                  </a:cubicBezTo>
                  <a:cubicBezTo>
                    <a:pt x="219" y="276"/>
                    <a:pt x="218" y="273"/>
                    <a:pt x="218" y="271"/>
                  </a:cubicBezTo>
                  <a:cubicBezTo>
                    <a:pt x="218" y="270"/>
                    <a:pt x="218" y="270"/>
                    <a:pt x="218" y="270"/>
                  </a:cubicBezTo>
                  <a:cubicBezTo>
                    <a:pt x="219" y="270"/>
                    <a:pt x="219" y="270"/>
                    <a:pt x="219" y="270"/>
                  </a:cubicBezTo>
                  <a:cubicBezTo>
                    <a:pt x="222" y="268"/>
                    <a:pt x="225" y="266"/>
                    <a:pt x="228" y="263"/>
                  </a:cubicBezTo>
                  <a:cubicBezTo>
                    <a:pt x="229" y="263"/>
                    <a:pt x="229" y="263"/>
                    <a:pt x="229" y="263"/>
                  </a:cubicBezTo>
                  <a:cubicBezTo>
                    <a:pt x="230" y="263"/>
                    <a:pt x="230" y="263"/>
                    <a:pt x="230" y="263"/>
                  </a:cubicBezTo>
                  <a:cubicBezTo>
                    <a:pt x="232" y="265"/>
                    <a:pt x="234" y="266"/>
                    <a:pt x="236" y="267"/>
                  </a:cubicBezTo>
                  <a:cubicBezTo>
                    <a:pt x="238" y="269"/>
                    <a:pt x="240" y="270"/>
                    <a:pt x="242" y="271"/>
                  </a:cubicBezTo>
                  <a:cubicBezTo>
                    <a:pt x="244" y="270"/>
                    <a:pt x="246" y="268"/>
                    <a:pt x="248" y="266"/>
                  </a:cubicBezTo>
                  <a:cubicBezTo>
                    <a:pt x="247" y="264"/>
                    <a:pt x="247" y="262"/>
                    <a:pt x="246" y="260"/>
                  </a:cubicBezTo>
                  <a:cubicBezTo>
                    <a:pt x="245" y="257"/>
                    <a:pt x="244" y="255"/>
                    <a:pt x="243" y="253"/>
                  </a:cubicBezTo>
                  <a:cubicBezTo>
                    <a:pt x="243" y="252"/>
                    <a:pt x="243" y="252"/>
                    <a:pt x="243" y="252"/>
                  </a:cubicBezTo>
                  <a:cubicBezTo>
                    <a:pt x="243" y="251"/>
                    <a:pt x="243" y="251"/>
                    <a:pt x="243" y="251"/>
                  </a:cubicBezTo>
                  <a:cubicBezTo>
                    <a:pt x="246" y="249"/>
                    <a:pt x="249" y="246"/>
                    <a:pt x="252" y="243"/>
                  </a:cubicBezTo>
                  <a:cubicBezTo>
                    <a:pt x="252" y="243"/>
                    <a:pt x="252" y="243"/>
                    <a:pt x="252" y="243"/>
                  </a:cubicBezTo>
                  <a:cubicBezTo>
                    <a:pt x="253" y="243"/>
                    <a:pt x="253" y="243"/>
                    <a:pt x="253" y="243"/>
                  </a:cubicBezTo>
                  <a:cubicBezTo>
                    <a:pt x="255" y="244"/>
                    <a:pt x="258" y="245"/>
                    <a:pt x="260" y="246"/>
                  </a:cubicBezTo>
                  <a:cubicBezTo>
                    <a:pt x="262" y="246"/>
                    <a:pt x="264" y="247"/>
                    <a:pt x="267" y="248"/>
                  </a:cubicBezTo>
                  <a:cubicBezTo>
                    <a:pt x="268" y="246"/>
                    <a:pt x="270" y="244"/>
                    <a:pt x="271" y="242"/>
                  </a:cubicBezTo>
                  <a:cubicBezTo>
                    <a:pt x="270" y="240"/>
                    <a:pt x="269" y="238"/>
                    <a:pt x="268" y="236"/>
                  </a:cubicBezTo>
                  <a:cubicBezTo>
                    <a:pt x="266" y="234"/>
                    <a:pt x="265" y="232"/>
                    <a:pt x="264" y="230"/>
                  </a:cubicBezTo>
                  <a:cubicBezTo>
                    <a:pt x="263" y="229"/>
                    <a:pt x="263" y="229"/>
                    <a:pt x="263" y="229"/>
                  </a:cubicBezTo>
                  <a:cubicBezTo>
                    <a:pt x="264" y="228"/>
                    <a:pt x="264" y="228"/>
                    <a:pt x="264" y="228"/>
                  </a:cubicBezTo>
                  <a:cubicBezTo>
                    <a:pt x="266" y="225"/>
                    <a:pt x="268" y="222"/>
                    <a:pt x="270" y="219"/>
                  </a:cubicBezTo>
                  <a:cubicBezTo>
                    <a:pt x="270" y="218"/>
                    <a:pt x="270" y="218"/>
                    <a:pt x="270" y="218"/>
                  </a:cubicBezTo>
                  <a:cubicBezTo>
                    <a:pt x="271" y="218"/>
                    <a:pt x="271" y="218"/>
                    <a:pt x="271" y="218"/>
                  </a:cubicBezTo>
                  <a:cubicBezTo>
                    <a:pt x="273" y="218"/>
                    <a:pt x="276" y="219"/>
                    <a:pt x="278" y="219"/>
                  </a:cubicBezTo>
                  <a:cubicBezTo>
                    <a:pt x="281" y="219"/>
                    <a:pt x="283" y="220"/>
                    <a:pt x="285" y="220"/>
                  </a:cubicBezTo>
                  <a:cubicBezTo>
                    <a:pt x="286" y="218"/>
                    <a:pt x="288" y="215"/>
                    <a:pt x="289" y="213"/>
                  </a:cubicBezTo>
                  <a:cubicBezTo>
                    <a:pt x="287" y="211"/>
                    <a:pt x="285" y="210"/>
                    <a:pt x="284" y="208"/>
                  </a:cubicBezTo>
                  <a:cubicBezTo>
                    <a:pt x="282" y="206"/>
                    <a:pt x="280" y="204"/>
                    <a:pt x="278" y="203"/>
                  </a:cubicBezTo>
                  <a:cubicBezTo>
                    <a:pt x="278" y="202"/>
                    <a:pt x="278" y="202"/>
                    <a:pt x="278" y="202"/>
                  </a:cubicBezTo>
                  <a:cubicBezTo>
                    <a:pt x="278" y="201"/>
                    <a:pt x="278" y="201"/>
                    <a:pt x="278" y="201"/>
                  </a:cubicBezTo>
                  <a:cubicBezTo>
                    <a:pt x="279" y="198"/>
                    <a:pt x="281" y="194"/>
                    <a:pt x="282" y="190"/>
                  </a:cubicBezTo>
                  <a:cubicBezTo>
                    <a:pt x="282" y="190"/>
                    <a:pt x="282" y="190"/>
                    <a:pt x="282" y="190"/>
                  </a:cubicBezTo>
                  <a:cubicBezTo>
                    <a:pt x="283" y="190"/>
                    <a:pt x="283" y="190"/>
                    <a:pt x="283" y="190"/>
                  </a:cubicBezTo>
                  <a:cubicBezTo>
                    <a:pt x="285" y="189"/>
                    <a:pt x="288" y="189"/>
                    <a:pt x="290" y="189"/>
                  </a:cubicBezTo>
                  <a:cubicBezTo>
                    <a:pt x="293" y="189"/>
                    <a:pt x="295" y="189"/>
                    <a:pt x="297" y="188"/>
                  </a:cubicBezTo>
                  <a:cubicBezTo>
                    <a:pt x="298" y="186"/>
                    <a:pt x="299" y="183"/>
                    <a:pt x="299" y="181"/>
                  </a:cubicBezTo>
                  <a:cubicBezTo>
                    <a:pt x="297" y="179"/>
                    <a:pt x="295" y="178"/>
                    <a:pt x="293" y="177"/>
                  </a:cubicBezTo>
                  <a:cubicBezTo>
                    <a:pt x="291" y="176"/>
                    <a:pt x="289" y="174"/>
                    <a:pt x="287" y="173"/>
                  </a:cubicBezTo>
                  <a:cubicBezTo>
                    <a:pt x="286" y="173"/>
                    <a:pt x="286" y="173"/>
                    <a:pt x="286" y="173"/>
                  </a:cubicBezTo>
                  <a:cubicBezTo>
                    <a:pt x="286" y="172"/>
                    <a:pt x="286" y="172"/>
                    <a:pt x="286" y="172"/>
                  </a:cubicBezTo>
                  <a:cubicBezTo>
                    <a:pt x="287" y="168"/>
                    <a:pt x="287" y="165"/>
                    <a:pt x="287" y="160"/>
                  </a:cubicBezTo>
                  <a:cubicBezTo>
                    <a:pt x="287" y="160"/>
                    <a:pt x="287" y="160"/>
                    <a:pt x="287" y="160"/>
                  </a:cubicBezTo>
                  <a:cubicBezTo>
                    <a:pt x="288" y="159"/>
                    <a:pt x="288" y="159"/>
                    <a:pt x="288" y="159"/>
                  </a:cubicBezTo>
                  <a:cubicBezTo>
                    <a:pt x="290" y="159"/>
                    <a:pt x="293" y="158"/>
                    <a:pt x="295" y="157"/>
                  </a:cubicBezTo>
                  <a:cubicBezTo>
                    <a:pt x="297" y="156"/>
                    <a:pt x="300" y="156"/>
                    <a:pt x="302" y="155"/>
                  </a:cubicBezTo>
                  <a:cubicBezTo>
                    <a:pt x="302" y="155"/>
                    <a:pt x="302" y="155"/>
                    <a:pt x="302" y="155"/>
                  </a:cubicBezTo>
                  <a:cubicBezTo>
                    <a:pt x="302" y="153"/>
                    <a:pt x="302" y="152"/>
                    <a:pt x="302" y="151"/>
                  </a:cubicBezTo>
                  <a:cubicBezTo>
                    <a:pt x="302" y="149"/>
                    <a:pt x="302" y="148"/>
                    <a:pt x="302" y="147"/>
                  </a:cubicBezTo>
                  <a:close/>
                  <a:moveTo>
                    <a:pt x="159" y="110"/>
                  </a:moveTo>
                  <a:cubicBezTo>
                    <a:pt x="161" y="93"/>
                    <a:pt x="164" y="76"/>
                    <a:pt x="169" y="59"/>
                  </a:cubicBezTo>
                  <a:cubicBezTo>
                    <a:pt x="169" y="58"/>
                    <a:pt x="169" y="58"/>
                    <a:pt x="169" y="58"/>
                  </a:cubicBezTo>
                  <a:cubicBezTo>
                    <a:pt x="170" y="59"/>
                    <a:pt x="170" y="59"/>
                    <a:pt x="170" y="59"/>
                  </a:cubicBezTo>
                  <a:cubicBezTo>
                    <a:pt x="182" y="61"/>
                    <a:pt x="193" y="66"/>
                    <a:pt x="203" y="72"/>
                  </a:cubicBezTo>
                  <a:cubicBezTo>
                    <a:pt x="204" y="73"/>
                    <a:pt x="204" y="73"/>
                    <a:pt x="204" y="73"/>
                  </a:cubicBezTo>
                  <a:cubicBezTo>
                    <a:pt x="203" y="74"/>
                    <a:pt x="203" y="74"/>
                    <a:pt x="203" y="74"/>
                  </a:cubicBezTo>
                  <a:cubicBezTo>
                    <a:pt x="195" y="90"/>
                    <a:pt x="185" y="104"/>
                    <a:pt x="174" y="116"/>
                  </a:cubicBezTo>
                  <a:cubicBezTo>
                    <a:pt x="173" y="117"/>
                    <a:pt x="173" y="117"/>
                    <a:pt x="173" y="117"/>
                  </a:cubicBezTo>
                  <a:cubicBezTo>
                    <a:pt x="172" y="117"/>
                    <a:pt x="172" y="117"/>
                    <a:pt x="172" y="117"/>
                  </a:cubicBezTo>
                  <a:cubicBezTo>
                    <a:pt x="169" y="114"/>
                    <a:pt x="165" y="112"/>
                    <a:pt x="160" y="111"/>
                  </a:cubicBezTo>
                  <a:cubicBezTo>
                    <a:pt x="159" y="111"/>
                    <a:pt x="159" y="111"/>
                    <a:pt x="159" y="111"/>
                  </a:cubicBezTo>
                  <a:lnTo>
                    <a:pt x="159" y="110"/>
                  </a:lnTo>
                  <a:close/>
                  <a:moveTo>
                    <a:pt x="99" y="72"/>
                  </a:moveTo>
                  <a:cubicBezTo>
                    <a:pt x="109" y="65"/>
                    <a:pt x="120" y="61"/>
                    <a:pt x="132" y="58"/>
                  </a:cubicBezTo>
                  <a:cubicBezTo>
                    <a:pt x="133" y="58"/>
                    <a:pt x="133" y="58"/>
                    <a:pt x="133" y="58"/>
                  </a:cubicBezTo>
                  <a:cubicBezTo>
                    <a:pt x="134" y="59"/>
                    <a:pt x="134" y="59"/>
                    <a:pt x="134" y="59"/>
                  </a:cubicBezTo>
                  <a:cubicBezTo>
                    <a:pt x="139" y="76"/>
                    <a:pt x="142" y="93"/>
                    <a:pt x="143" y="110"/>
                  </a:cubicBezTo>
                  <a:cubicBezTo>
                    <a:pt x="143" y="111"/>
                    <a:pt x="143" y="111"/>
                    <a:pt x="143" y="111"/>
                  </a:cubicBezTo>
                  <a:cubicBezTo>
                    <a:pt x="142" y="111"/>
                    <a:pt x="142" y="111"/>
                    <a:pt x="142" y="111"/>
                  </a:cubicBezTo>
                  <a:cubicBezTo>
                    <a:pt x="138" y="112"/>
                    <a:pt x="134" y="114"/>
                    <a:pt x="130" y="116"/>
                  </a:cubicBezTo>
                  <a:cubicBezTo>
                    <a:pt x="129" y="117"/>
                    <a:pt x="129" y="117"/>
                    <a:pt x="129" y="117"/>
                  </a:cubicBezTo>
                  <a:cubicBezTo>
                    <a:pt x="128" y="116"/>
                    <a:pt x="128" y="116"/>
                    <a:pt x="128" y="116"/>
                  </a:cubicBezTo>
                  <a:cubicBezTo>
                    <a:pt x="117" y="103"/>
                    <a:pt x="107" y="89"/>
                    <a:pt x="99" y="74"/>
                  </a:cubicBezTo>
                  <a:cubicBezTo>
                    <a:pt x="98" y="73"/>
                    <a:pt x="98" y="73"/>
                    <a:pt x="98" y="73"/>
                  </a:cubicBezTo>
                  <a:lnTo>
                    <a:pt x="99" y="72"/>
                  </a:lnTo>
                  <a:close/>
                  <a:moveTo>
                    <a:pt x="59" y="132"/>
                  </a:moveTo>
                  <a:cubicBezTo>
                    <a:pt x="61" y="120"/>
                    <a:pt x="66" y="109"/>
                    <a:pt x="72" y="99"/>
                  </a:cubicBezTo>
                  <a:cubicBezTo>
                    <a:pt x="73" y="98"/>
                    <a:pt x="73" y="98"/>
                    <a:pt x="73" y="98"/>
                  </a:cubicBezTo>
                  <a:cubicBezTo>
                    <a:pt x="74" y="98"/>
                    <a:pt x="74" y="98"/>
                    <a:pt x="74" y="98"/>
                  </a:cubicBezTo>
                  <a:cubicBezTo>
                    <a:pt x="90" y="107"/>
                    <a:pt x="104" y="116"/>
                    <a:pt x="116" y="128"/>
                  </a:cubicBezTo>
                  <a:cubicBezTo>
                    <a:pt x="117" y="128"/>
                    <a:pt x="117" y="128"/>
                    <a:pt x="117" y="128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4" y="133"/>
                    <a:pt x="113" y="137"/>
                    <a:pt x="112" y="141"/>
                  </a:cubicBezTo>
                  <a:cubicBezTo>
                    <a:pt x="111" y="143"/>
                    <a:pt x="111" y="143"/>
                    <a:pt x="111" y="143"/>
                  </a:cubicBezTo>
                  <a:cubicBezTo>
                    <a:pt x="110" y="142"/>
                    <a:pt x="110" y="142"/>
                    <a:pt x="110" y="142"/>
                  </a:cubicBezTo>
                  <a:cubicBezTo>
                    <a:pt x="93" y="141"/>
                    <a:pt x="76" y="138"/>
                    <a:pt x="60" y="133"/>
                  </a:cubicBezTo>
                  <a:cubicBezTo>
                    <a:pt x="58" y="133"/>
                    <a:pt x="58" y="133"/>
                    <a:pt x="58" y="133"/>
                  </a:cubicBezTo>
                  <a:lnTo>
                    <a:pt x="59" y="132"/>
                  </a:lnTo>
                  <a:close/>
                  <a:moveTo>
                    <a:pt x="74" y="203"/>
                  </a:moveTo>
                  <a:cubicBezTo>
                    <a:pt x="73" y="203"/>
                    <a:pt x="73" y="203"/>
                    <a:pt x="73" y="203"/>
                  </a:cubicBezTo>
                  <a:cubicBezTo>
                    <a:pt x="72" y="202"/>
                    <a:pt x="72" y="202"/>
                    <a:pt x="72" y="202"/>
                  </a:cubicBezTo>
                  <a:cubicBezTo>
                    <a:pt x="66" y="192"/>
                    <a:pt x="61" y="181"/>
                    <a:pt x="59" y="170"/>
                  </a:cubicBezTo>
                  <a:cubicBezTo>
                    <a:pt x="58" y="168"/>
                    <a:pt x="58" y="168"/>
                    <a:pt x="58" y="168"/>
                  </a:cubicBezTo>
                  <a:cubicBezTo>
                    <a:pt x="60" y="168"/>
                    <a:pt x="60" y="168"/>
                    <a:pt x="60" y="168"/>
                  </a:cubicBezTo>
                  <a:cubicBezTo>
                    <a:pt x="76" y="163"/>
                    <a:pt x="93" y="160"/>
                    <a:pt x="110" y="159"/>
                  </a:cubicBezTo>
                  <a:cubicBezTo>
                    <a:pt x="111" y="159"/>
                    <a:pt x="111" y="159"/>
                    <a:pt x="111" y="159"/>
                  </a:cubicBezTo>
                  <a:cubicBezTo>
                    <a:pt x="111" y="160"/>
                    <a:pt x="111" y="160"/>
                    <a:pt x="111" y="160"/>
                  </a:cubicBezTo>
                  <a:cubicBezTo>
                    <a:pt x="112" y="164"/>
                    <a:pt x="114" y="168"/>
                    <a:pt x="116" y="172"/>
                  </a:cubicBezTo>
                  <a:cubicBezTo>
                    <a:pt x="117" y="173"/>
                    <a:pt x="117" y="173"/>
                    <a:pt x="117" y="173"/>
                  </a:cubicBezTo>
                  <a:cubicBezTo>
                    <a:pt x="116" y="174"/>
                    <a:pt x="116" y="174"/>
                    <a:pt x="116" y="174"/>
                  </a:cubicBezTo>
                  <a:cubicBezTo>
                    <a:pt x="103" y="185"/>
                    <a:pt x="89" y="194"/>
                    <a:pt x="74" y="203"/>
                  </a:cubicBezTo>
                  <a:close/>
                  <a:moveTo>
                    <a:pt x="143" y="191"/>
                  </a:moveTo>
                  <a:cubicBezTo>
                    <a:pt x="141" y="208"/>
                    <a:pt x="138" y="225"/>
                    <a:pt x="133" y="242"/>
                  </a:cubicBezTo>
                  <a:cubicBezTo>
                    <a:pt x="133" y="243"/>
                    <a:pt x="133" y="243"/>
                    <a:pt x="133" y="243"/>
                  </a:cubicBezTo>
                  <a:cubicBezTo>
                    <a:pt x="132" y="243"/>
                    <a:pt x="132" y="243"/>
                    <a:pt x="132" y="243"/>
                  </a:cubicBezTo>
                  <a:cubicBezTo>
                    <a:pt x="120" y="241"/>
                    <a:pt x="109" y="236"/>
                    <a:pt x="99" y="229"/>
                  </a:cubicBezTo>
                  <a:cubicBezTo>
                    <a:pt x="98" y="229"/>
                    <a:pt x="98" y="229"/>
                    <a:pt x="98" y="229"/>
                  </a:cubicBezTo>
                  <a:cubicBezTo>
                    <a:pt x="98" y="228"/>
                    <a:pt x="98" y="228"/>
                    <a:pt x="98" y="228"/>
                  </a:cubicBezTo>
                  <a:cubicBezTo>
                    <a:pt x="107" y="212"/>
                    <a:pt x="117" y="198"/>
                    <a:pt x="128" y="185"/>
                  </a:cubicBezTo>
                  <a:cubicBezTo>
                    <a:pt x="128" y="184"/>
                    <a:pt x="128" y="184"/>
                    <a:pt x="128" y="184"/>
                  </a:cubicBezTo>
                  <a:cubicBezTo>
                    <a:pt x="129" y="185"/>
                    <a:pt x="129" y="185"/>
                    <a:pt x="129" y="185"/>
                  </a:cubicBezTo>
                  <a:cubicBezTo>
                    <a:pt x="133" y="187"/>
                    <a:pt x="137" y="189"/>
                    <a:pt x="142" y="190"/>
                  </a:cubicBezTo>
                  <a:cubicBezTo>
                    <a:pt x="143" y="190"/>
                    <a:pt x="143" y="190"/>
                    <a:pt x="143" y="190"/>
                  </a:cubicBezTo>
                  <a:lnTo>
                    <a:pt x="143" y="191"/>
                  </a:lnTo>
                  <a:close/>
                  <a:moveTo>
                    <a:pt x="151" y="180"/>
                  </a:moveTo>
                  <a:cubicBezTo>
                    <a:pt x="143" y="180"/>
                    <a:pt x="136" y="177"/>
                    <a:pt x="130" y="171"/>
                  </a:cubicBezTo>
                  <a:cubicBezTo>
                    <a:pt x="125" y="166"/>
                    <a:pt x="122" y="159"/>
                    <a:pt x="122" y="151"/>
                  </a:cubicBezTo>
                  <a:cubicBezTo>
                    <a:pt x="122" y="143"/>
                    <a:pt x="125" y="136"/>
                    <a:pt x="130" y="130"/>
                  </a:cubicBezTo>
                  <a:cubicBezTo>
                    <a:pt x="136" y="125"/>
                    <a:pt x="143" y="122"/>
                    <a:pt x="151" y="122"/>
                  </a:cubicBezTo>
                  <a:cubicBezTo>
                    <a:pt x="159" y="122"/>
                    <a:pt x="166" y="125"/>
                    <a:pt x="172" y="130"/>
                  </a:cubicBezTo>
                  <a:cubicBezTo>
                    <a:pt x="183" y="142"/>
                    <a:pt x="183" y="160"/>
                    <a:pt x="172" y="171"/>
                  </a:cubicBezTo>
                  <a:cubicBezTo>
                    <a:pt x="166" y="177"/>
                    <a:pt x="159" y="180"/>
                    <a:pt x="151" y="180"/>
                  </a:cubicBezTo>
                  <a:close/>
                  <a:moveTo>
                    <a:pt x="203" y="229"/>
                  </a:moveTo>
                  <a:cubicBezTo>
                    <a:pt x="192" y="236"/>
                    <a:pt x="181" y="241"/>
                    <a:pt x="170" y="243"/>
                  </a:cubicBezTo>
                  <a:cubicBezTo>
                    <a:pt x="168" y="243"/>
                    <a:pt x="168" y="243"/>
                    <a:pt x="168" y="243"/>
                  </a:cubicBezTo>
                  <a:cubicBezTo>
                    <a:pt x="168" y="242"/>
                    <a:pt x="168" y="242"/>
                    <a:pt x="168" y="242"/>
                  </a:cubicBezTo>
                  <a:cubicBezTo>
                    <a:pt x="163" y="225"/>
                    <a:pt x="160" y="208"/>
                    <a:pt x="159" y="192"/>
                  </a:cubicBezTo>
                  <a:cubicBezTo>
                    <a:pt x="159" y="190"/>
                    <a:pt x="159" y="190"/>
                    <a:pt x="159" y="190"/>
                  </a:cubicBezTo>
                  <a:cubicBezTo>
                    <a:pt x="160" y="190"/>
                    <a:pt x="160" y="190"/>
                    <a:pt x="160" y="190"/>
                  </a:cubicBezTo>
                  <a:cubicBezTo>
                    <a:pt x="164" y="189"/>
                    <a:pt x="168" y="188"/>
                    <a:pt x="172" y="185"/>
                  </a:cubicBezTo>
                  <a:cubicBezTo>
                    <a:pt x="173" y="185"/>
                    <a:pt x="173" y="185"/>
                    <a:pt x="173" y="185"/>
                  </a:cubicBezTo>
                  <a:cubicBezTo>
                    <a:pt x="174" y="185"/>
                    <a:pt x="174" y="185"/>
                    <a:pt x="174" y="185"/>
                  </a:cubicBezTo>
                  <a:cubicBezTo>
                    <a:pt x="185" y="199"/>
                    <a:pt x="195" y="213"/>
                    <a:pt x="203" y="228"/>
                  </a:cubicBezTo>
                  <a:cubicBezTo>
                    <a:pt x="204" y="229"/>
                    <a:pt x="204" y="229"/>
                    <a:pt x="204" y="229"/>
                  </a:cubicBezTo>
                  <a:lnTo>
                    <a:pt x="203" y="229"/>
                  </a:lnTo>
                  <a:close/>
                  <a:moveTo>
                    <a:pt x="243" y="170"/>
                  </a:moveTo>
                  <a:cubicBezTo>
                    <a:pt x="241" y="182"/>
                    <a:pt x="236" y="193"/>
                    <a:pt x="229" y="203"/>
                  </a:cubicBezTo>
                  <a:cubicBezTo>
                    <a:pt x="229" y="204"/>
                    <a:pt x="229" y="204"/>
                    <a:pt x="229" y="204"/>
                  </a:cubicBezTo>
                  <a:cubicBezTo>
                    <a:pt x="228" y="203"/>
                    <a:pt x="228" y="203"/>
                    <a:pt x="228" y="203"/>
                  </a:cubicBezTo>
                  <a:cubicBezTo>
                    <a:pt x="212" y="195"/>
                    <a:pt x="198" y="185"/>
                    <a:pt x="185" y="174"/>
                  </a:cubicBezTo>
                  <a:cubicBezTo>
                    <a:pt x="185" y="173"/>
                    <a:pt x="185" y="173"/>
                    <a:pt x="185" y="173"/>
                  </a:cubicBezTo>
                  <a:cubicBezTo>
                    <a:pt x="185" y="172"/>
                    <a:pt x="185" y="172"/>
                    <a:pt x="185" y="172"/>
                  </a:cubicBezTo>
                  <a:cubicBezTo>
                    <a:pt x="188" y="169"/>
                    <a:pt x="189" y="164"/>
                    <a:pt x="190" y="160"/>
                  </a:cubicBezTo>
                  <a:cubicBezTo>
                    <a:pt x="191" y="159"/>
                    <a:pt x="191" y="159"/>
                    <a:pt x="191" y="159"/>
                  </a:cubicBezTo>
                  <a:cubicBezTo>
                    <a:pt x="192" y="159"/>
                    <a:pt x="192" y="159"/>
                    <a:pt x="192" y="159"/>
                  </a:cubicBezTo>
                  <a:cubicBezTo>
                    <a:pt x="208" y="161"/>
                    <a:pt x="225" y="164"/>
                    <a:pt x="242" y="168"/>
                  </a:cubicBezTo>
                  <a:cubicBezTo>
                    <a:pt x="243" y="169"/>
                    <a:pt x="243" y="169"/>
                    <a:pt x="243" y="169"/>
                  </a:cubicBezTo>
                  <a:lnTo>
                    <a:pt x="243" y="170"/>
                  </a:lnTo>
                  <a:close/>
                  <a:moveTo>
                    <a:pt x="242" y="134"/>
                  </a:moveTo>
                  <a:cubicBezTo>
                    <a:pt x="225" y="139"/>
                    <a:pt x="208" y="142"/>
                    <a:pt x="192" y="143"/>
                  </a:cubicBezTo>
                  <a:cubicBezTo>
                    <a:pt x="191" y="143"/>
                    <a:pt x="191" y="143"/>
                    <a:pt x="191" y="143"/>
                  </a:cubicBezTo>
                  <a:cubicBezTo>
                    <a:pt x="190" y="142"/>
                    <a:pt x="190" y="142"/>
                    <a:pt x="190" y="142"/>
                  </a:cubicBezTo>
                  <a:cubicBezTo>
                    <a:pt x="189" y="137"/>
                    <a:pt x="188" y="133"/>
                    <a:pt x="185" y="130"/>
                  </a:cubicBezTo>
                  <a:cubicBezTo>
                    <a:pt x="185" y="129"/>
                    <a:pt x="185" y="129"/>
                    <a:pt x="185" y="129"/>
                  </a:cubicBezTo>
                  <a:cubicBezTo>
                    <a:pt x="186" y="128"/>
                    <a:pt x="186" y="128"/>
                    <a:pt x="186" y="128"/>
                  </a:cubicBezTo>
                  <a:cubicBezTo>
                    <a:pt x="199" y="117"/>
                    <a:pt x="213" y="107"/>
                    <a:pt x="228" y="99"/>
                  </a:cubicBezTo>
                  <a:cubicBezTo>
                    <a:pt x="229" y="98"/>
                    <a:pt x="229" y="98"/>
                    <a:pt x="229" y="98"/>
                  </a:cubicBezTo>
                  <a:cubicBezTo>
                    <a:pt x="230" y="99"/>
                    <a:pt x="230" y="99"/>
                    <a:pt x="230" y="99"/>
                  </a:cubicBezTo>
                  <a:cubicBezTo>
                    <a:pt x="236" y="109"/>
                    <a:pt x="241" y="120"/>
                    <a:pt x="243" y="132"/>
                  </a:cubicBezTo>
                  <a:cubicBezTo>
                    <a:pt x="243" y="133"/>
                    <a:pt x="243" y="133"/>
                    <a:pt x="243" y="133"/>
                  </a:cubicBezTo>
                  <a:lnTo>
                    <a:pt x="242" y="134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77" name="Group 76"/>
          <p:cNvGrpSpPr/>
          <p:nvPr/>
        </p:nvGrpSpPr>
        <p:grpSpPr>
          <a:xfrm>
            <a:off x="13086744" y="8322027"/>
            <a:ext cx="4789664" cy="1538883"/>
            <a:chOff x="14190224" y="3062525"/>
            <a:chExt cx="4789664" cy="1538883"/>
          </a:xfrm>
        </p:grpSpPr>
        <p:grpSp>
          <p:nvGrpSpPr>
            <p:cNvPr id="78" name="Group 77"/>
            <p:cNvGrpSpPr/>
            <p:nvPr/>
          </p:nvGrpSpPr>
          <p:grpSpPr>
            <a:xfrm>
              <a:off x="15095276" y="3062525"/>
              <a:ext cx="3884612" cy="1538883"/>
              <a:chOff x="3894839" y="10606073"/>
              <a:chExt cx="3884612" cy="1538883"/>
            </a:xfrm>
          </p:grpSpPr>
          <p:sp>
            <p:nvSpPr>
              <p:cNvPr id="80" name="TextBox 79"/>
              <p:cNvSpPr txBox="1"/>
              <p:nvPr/>
            </p:nvSpPr>
            <p:spPr>
              <a:xfrm>
                <a:off x="3894839" y="10606073"/>
                <a:ext cx="3884612" cy="52322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fa-IR" sz="2800" b="1" dirty="0">
                    <a:solidFill>
                      <a:schemeClr val="accent1">
                        <a:lumMod val="50000"/>
                      </a:schemeClr>
                    </a:solidFill>
                    <a:effectLst>
                      <a:glow>
                        <a:srgbClr val="FF3399">
                          <a:alpha val="24000"/>
                        </a:srgbClr>
                      </a:glow>
                    </a:effectLst>
                    <a:latin typeface="Shabnam" panose="020B0603030804020204" pitchFamily="34" charset="-78"/>
                    <a:cs typeface="Shabnam" panose="020B0603030804020204" pitchFamily="34" charset="-78"/>
                  </a:rPr>
                  <a:t>تیتر عنوان را بنویسید</a:t>
                </a:r>
                <a:endParaRPr lang="en-US" sz="2800" b="1" dirty="0">
                  <a:solidFill>
                    <a:schemeClr val="accent1">
                      <a:lumMod val="50000"/>
                    </a:schemeClr>
                  </a:solidFill>
                  <a:effectLst>
                    <a:glow>
                      <a:srgbClr val="FF3399">
                        <a:alpha val="24000"/>
                      </a:srgbClr>
                    </a:glow>
                  </a:effectLst>
                  <a:latin typeface="Shabnam" panose="020B0603030804020204" pitchFamily="34" charset="-78"/>
                  <a:cs typeface="Shabnam" panose="020B0603030804020204" pitchFamily="34" charset="-78"/>
                </a:endParaRPr>
              </a:p>
            </p:txBody>
          </p:sp>
          <p:sp>
            <p:nvSpPr>
              <p:cNvPr id="81" name="TextBox 80"/>
              <p:cNvSpPr txBox="1"/>
              <p:nvPr/>
            </p:nvSpPr>
            <p:spPr>
              <a:xfrm>
                <a:off x="3894839" y="11129293"/>
                <a:ext cx="3648637" cy="101566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 rtl="1">
                  <a:lnSpc>
                    <a:spcPct val="150000"/>
                  </a:lnSpc>
                </a:pPr>
                <a:r>
                  <a:rPr lang="fa-IR" sz="2000" dirty="0">
                    <a:solidFill>
                      <a:srgbClr val="16191F"/>
                    </a:solidFill>
                    <a:latin typeface="Vazir" panose="020B0603030804020204" pitchFamily="34" charset="-78"/>
                    <a:cs typeface="Vazir" panose="020B0603030804020204" pitchFamily="34" charset="-78"/>
                  </a:rPr>
                  <a:t>فروشگاه مینارو ارائه دهنده انواع فایل های کاربردی</a:t>
                </a:r>
                <a:endParaRPr lang="en-US" sz="1800" b="1" dirty="0">
                  <a:solidFill>
                    <a:schemeClr val="bg1">
                      <a:lumMod val="65000"/>
                    </a:schemeClr>
                  </a:solidFill>
                  <a:effectLst>
                    <a:glow>
                      <a:srgbClr val="FF3399">
                        <a:alpha val="24000"/>
                      </a:srgbClr>
                    </a:glow>
                  </a:effectLst>
                  <a:latin typeface="Lato" panose="020F0502020204030203" pitchFamily="34" charset="0"/>
                </a:endParaRPr>
              </a:p>
            </p:txBody>
          </p:sp>
        </p:grpSp>
        <p:sp>
          <p:nvSpPr>
            <p:cNvPr id="79" name="Freeform 78"/>
            <p:cNvSpPr>
              <a:spLocks noEditPoints="1"/>
            </p:cNvSpPr>
            <p:nvPr/>
          </p:nvSpPr>
          <p:spPr bwMode="auto">
            <a:xfrm>
              <a:off x="14190224" y="3119675"/>
              <a:ext cx="702444" cy="701581"/>
            </a:xfrm>
            <a:custGeom>
              <a:avLst/>
              <a:gdLst>
                <a:gd name="T0" fmla="*/ 286 w 302"/>
                <a:gd name="T1" fmla="*/ 129 h 302"/>
                <a:gd name="T2" fmla="*/ 282 w 302"/>
                <a:gd name="T3" fmla="*/ 112 h 302"/>
                <a:gd name="T4" fmla="*/ 285 w 302"/>
                <a:gd name="T5" fmla="*/ 82 h 302"/>
                <a:gd name="T6" fmla="*/ 264 w 302"/>
                <a:gd name="T7" fmla="*/ 72 h 302"/>
                <a:gd name="T8" fmla="*/ 252 w 302"/>
                <a:gd name="T9" fmla="*/ 58 h 302"/>
                <a:gd name="T10" fmla="*/ 236 w 302"/>
                <a:gd name="T11" fmla="*/ 34 h 302"/>
                <a:gd name="T12" fmla="*/ 219 w 302"/>
                <a:gd name="T13" fmla="*/ 23 h 302"/>
                <a:gd name="T14" fmla="*/ 191 w 302"/>
                <a:gd name="T15" fmla="*/ 20 h 302"/>
                <a:gd name="T16" fmla="*/ 173 w 302"/>
                <a:gd name="T17" fmla="*/ 15 h 302"/>
                <a:gd name="T18" fmla="*/ 155 w 302"/>
                <a:gd name="T19" fmla="*/ 0 h 302"/>
                <a:gd name="T20" fmla="*/ 141 w 302"/>
                <a:gd name="T21" fmla="*/ 14 h 302"/>
                <a:gd name="T22" fmla="*/ 113 w 302"/>
                <a:gd name="T23" fmla="*/ 12 h 302"/>
                <a:gd name="T24" fmla="*/ 94 w 302"/>
                <a:gd name="T25" fmla="*/ 18 h 302"/>
                <a:gd name="T26" fmla="*/ 73 w 302"/>
                <a:gd name="T27" fmla="*/ 38 h 302"/>
                <a:gd name="T28" fmla="*/ 59 w 302"/>
                <a:gd name="T29" fmla="*/ 49 h 302"/>
                <a:gd name="T30" fmla="*/ 35 w 302"/>
                <a:gd name="T31" fmla="*/ 54 h 302"/>
                <a:gd name="T32" fmla="*/ 32 w 302"/>
                <a:gd name="T33" fmla="*/ 84 h 302"/>
                <a:gd name="T34" fmla="*/ 24 w 302"/>
                <a:gd name="T35" fmla="*/ 99 h 302"/>
                <a:gd name="T36" fmla="*/ 3 w 302"/>
                <a:gd name="T37" fmla="*/ 121 h 302"/>
                <a:gd name="T38" fmla="*/ 14 w 302"/>
                <a:gd name="T39" fmla="*/ 142 h 302"/>
                <a:gd name="T40" fmla="*/ 7 w 302"/>
                <a:gd name="T41" fmla="*/ 157 h 302"/>
                <a:gd name="T42" fmla="*/ 9 w 302"/>
                <a:gd name="T43" fmla="*/ 177 h 302"/>
                <a:gd name="T44" fmla="*/ 24 w 302"/>
                <a:gd name="T45" fmla="*/ 201 h 302"/>
                <a:gd name="T46" fmla="*/ 31 w 302"/>
                <a:gd name="T47" fmla="*/ 218 h 302"/>
                <a:gd name="T48" fmla="*/ 30 w 302"/>
                <a:gd name="T49" fmla="*/ 242 h 302"/>
                <a:gd name="T50" fmla="*/ 59 w 302"/>
                <a:gd name="T51" fmla="*/ 252 h 302"/>
                <a:gd name="T52" fmla="*/ 73 w 302"/>
                <a:gd name="T53" fmla="*/ 263 h 302"/>
                <a:gd name="T54" fmla="*/ 89 w 302"/>
                <a:gd name="T55" fmla="*/ 289 h 302"/>
                <a:gd name="T56" fmla="*/ 112 w 302"/>
                <a:gd name="T57" fmla="*/ 283 h 302"/>
                <a:gd name="T58" fmla="*/ 130 w 302"/>
                <a:gd name="T59" fmla="*/ 286 h 302"/>
                <a:gd name="T60" fmla="*/ 155 w 302"/>
                <a:gd name="T61" fmla="*/ 302 h 302"/>
                <a:gd name="T62" fmla="*/ 173 w 302"/>
                <a:gd name="T63" fmla="*/ 286 h 302"/>
                <a:gd name="T64" fmla="*/ 190 w 302"/>
                <a:gd name="T65" fmla="*/ 282 h 302"/>
                <a:gd name="T66" fmla="*/ 220 w 302"/>
                <a:gd name="T67" fmla="*/ 285 h 302"/>
                <a:gd name="T68" fmla="*/ 230 w 302"/>
                <a:gd name="T69" fmla="*/ 263 h 302"/>
                <a:gd name="T70" fmla="*/ 243 w 302"/>
                <a:gd name="T71" fmla="*/ 251 h 302"/>
                <a:gd name="T72" fmla="*/ 268 w 302"/>
                <a:gd name="T73" fmla="*/ 236 h 302"/>
                <a:gd name="T74" fmla="*/ 278 w 302"/>
                <a:gd name="T75" fmla="*/ 219 h 302"/>
                <a:gd name="T76" fmla="*/ 282 w 302"/>
                <a:gd name="T77" fmla="*/ 190 h 302"/>
                <a:gd name="T78" fmla="*/ 287 w 302"/>
                <a:gd name="T79" fmla="*/ 173 h 302"/>
                <a:gd name="T80" fmla="*/ 302 w 302"/>
                <a:gd name="T81" fmla="*/ 155 h 302"/>
                <a:gd name="T82" fmla="*/ 170 w 302"/>
                <a:gd name="T83" fmla="*/ 59 h 302"/>
                <a:gd name="T84" fmla="*/ 160 w 302"/>
                <a:gd name="T85" fmla="*/ 111 h 302"/>
                <a:gd name="T86" fmla="*/ 143 w 302"/>
                <a:gd name="T87" fmla="*/ 110 h 302"/>
                <a:gd name="T88" fmla="*/ 98 w 302"/>
                <a:gd name="T89" fmla="*/ 73 h 302"/>
                <a:gd name="T90" fmla="*/ 117 w 302"/>
                <a:gd name="T91" fmla="*/ 128 h 302"/>
                <a:gd name="T92" fmla="*/ 59 w 302"/>
                <a:gd name="T93" fmla="*/ 132 h 302"/>
                <a:gd name="T94" fmla="*/ 110 w 302"/>
                <a:gd name="T95" fmla="*/ 159 h 302"/>
                <a:gd name="T96" fmla="*/ 143 w 302"/>
                <a:gd name="T97" fmla="*/ 191 h 302"/>
                <a:gd name="T98" fmla="*/ 128 w 302"/>
                <a:gd name="T99" fmla="*/ 185 h 302"/>
                <a:gd name="T100" fmla="*/ 130 w 302"/>
                <a:gd name="T101" fmla="*/ 171 h 302"/>
                <a:gd name="T102" fmla="*/ 203 w 302"/>
                <a:gd name="T103" fmla="*/ 229 h 302"/>
                <a:gd name="T104" fmla="*/ 172 w 302"/>
                <a:gd name="T105" fmla="*/ 185 h 302"/>
                <a:gd name="T106" fmla="*/ 229 w 302"/>
                <a:gd name="T107" fmla="*/ 203 h 302"/>
                <a:gd name="T108" fmla="*/ 191 w 302"/>
                <a:gd name="T109" fmla="*/ 159 h 302"/>
                <a:gd name="T110" fmla="*/ 191 w 302"/>
                <a:gd name="T111" fmla="*/ 143 h 302"/>
                <a:gd name="T112" fmla="*/ 230 w 302"/>
                <a:gd name="T113" fmla="*/ 99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02" h="302">
                  <a:moveTo>
                    <a:pt x="302" y="147"/>
                  </a:moveTo>
                  <a:cubicBezTo>
                    <a:pt x="300" y="146"/>
                    <a:pt x="297" y="145"/>
                    <a:pt x="295" y="145"/>
                  </a:cubicBezTo>
                  <a:cubicBezTo>
                    <a:pt x="293" y="144"/>
                    <a:pt x="290" y="143"/>
                    <a:pt x="288" y="142"/>
                  </a:cubicBezTo>
                  <a:cubicBezTo>
                    <a:pt x="287" y="142"/>
                    <a:pt x="287" y="142"/>
                    <a:pt x="287" y="142"/>
                  </a:cubicBezTo>
                  <a:cubicBezTo>
                    <a:pt x="287" y="141"/>
                    <a:pt x="287" y="141"/>
                    <a:pt x="287" y="141"/>
                  </a:cubicBezTo>
                  <a:cubicBezTo>
                    <a:pt x="287" y="137"/>
                    <a:pt x="287" y="133"/>
                    <a:pt x="286" y="130"/>
                  </a:cubicBezTo>
                  <a:cubicBezTo>
                    <a:pt x="286" y="129"/>
                    <a:pt x="286" y="129"/>
                    <a:pt x="286" y="129"/>
                  </a:cubicBezTo>
                  <a:cubicBezTo>
                    <a:pt x="287" y="128"/>
                    <a:pt x="287" y="128"/>
                    <a:pt x="287" y="128"/>
                  </a:cubicBezTo>
                  <a:cubicBezTo>
                    <a:pt x="289" y="127"/>
                    <a:pt x="291" y="126"/>
                    <a:pt x="293" y="125"/>
                  </a:cubicBezTo>
                  <a:cubicBezTo>
                    <a:pt x="295" y="123"/>
                    <a:pt x="297" y="122"/>
                    <a:pt x="299" y="121"/>
                  </a:cubicBezTo>
                  <a:cubicBezTo>
                    <a:pt x="299" y="118"/>
                    <a:pt x="298" y="116"/>
                    <a:pt x="297" y="113"/>
                  </a:cubicBezTo>
                  <a:cubicBezTo>
                    <a:pt x="295" y="113"/>
                    <a:pt x="293" y="113"/>
                    <a:pt x="290" y="113"/>
                  </a:cubicBezTo>
                  <a:cubicBezTo>
                    <a:pt x="288" y="112"/>
                    <a:pt x="285" y="112"/>
                    <a:pt x="283" y="112"/>
                  </a:cubicBezTo>
                  <a:cubicBezTo>
                    <a:pt x="282" y="112"/>
                    <a:pt x="282" y="112"/>
                    <a:pt x="282" y="112"/>
                  </a:cubicBezTo>
                  <a:cubicBezTo>
                    <a:pt x="282" y="111"/>
                    <a:pt x="282" y="111"/>
                    <a:pt x="282" y="111"/>
                  </a:cubicBezTo>
                  <a:cubicBezTo>
                    <a:pt x="281" y="108"/>
                    <a:pt x="279" y="104"/>
                    <a:pt x="278" y="100"/>
                  </a:cubicBezTo>
                  <a:cubicBezTo>
                    <a:pt x="278" y="99"/>
                    <a:pt x="278" y="99"/>
                    <a:pt x="278" y="99"/>
                  </a:cubicBezTo>
                  <a:cubicBezTo>
                    <a:pt x="278" y="99"/>
                    <a:pt x="278" y="99"/>
                    <a:pt x="278" y="99"/>
                  </a:cubicBezTo>
                  <a:cubicBezTo>
                    <a:pt x="280" y="97"/>
                    <a:pt x="282" y="95"/>
                    <a:pt x="284" y="94"/>
                  </a:cubicBezTo>
                  <a:cubicBezTo>
                    <a:pt x="285" y="92"/>
                    <a:pt x="287" y="90"/>
                    <a:pt x="289" y="89"/>
                  </a:cubicBezTo>
                  <a:cubicBezTo>
                    <a:pt x="288" y="86"/>
                    <a:pt x="286" y="84"/>
                    <a:pt x="285" y="82"/>
                  </a:cubicBezTo>
                  <a:cubicBezTo>
                    <a:pt x="283" y="82"/>
                    <a:pt x="281" y="82"/>
                    <a:pt x="278" y="83"/>
                  </a:cubicBezTo>
                  <a:cubicBezTo>
                    <a:pt x="276" y="83"/>
                    <a:pt x="273" y="83"/>
                    <a:pt x="271" y="84"/>
                  </a:cubicBezTo>
                  <a:cubicBezTo>
                    <a:pt x="270" y="84"/>
                    <a:pt x="270" y="84"/>
                    <a:pt x="270" y="84"/>
                  </a:cubicBezTo>
                  <a:cubicBezTo>
                    <a:pt x="270" y="83"/>
                    <a:pt x="270" y="83"/>
                    <a:pt x="270" y="83"/>
                  </a:cubicBezTo>
                  <a:cubicBezTo>
                    <a:pt x="268" y="80"/>
                    <a:pt x="266" y="76"/>
                    <a:pt x="264" y="73"/>
                  </a:cubicBezTo>
                  <a:cubicBezTo>
                    <a:pt x="263" y="72"/>
                    <a:pt x="263" y="72"/>
                    <a:pt x="263" y="72"/>
                  </a:cubicBezTo>
                  <a:cubicBezTo>
                    <a:pt x="264" y="72"/>
                    <a:pt x="264" y="72"/>
                    <a:pt x="264" y="72"/>
                  </a:cubicBezTo>
                  <a:cubicBezTo>
                    <a:pt x="265" y="70"/>
                    <a:pt x="266" y="68"/>
                    <a:pt x="268" y="66"/>
                  </a:cubicBezTo>
                  <a:cubicBezTo>
                    <a:pt x="269" y="64"/>
                    <a:pt x="270" y="62"/>
                    <a:pt x="271" y="60"/>
                  </a:cubicBezTo>
                  <a:cubicBezTo>
                    <a:pt x="270" y="58"/>
                    <a:pt x="268" y="56"/>
                    <a:pt x="267" y="54"/>
                  </a:cubicBezTo>
                  <a:cubicBezTo>
                    <a:pt x="264" y="54"/>
                    <a:pt x="262" y="55"/>
                    <a:pt x="260" y="56"/>
                  </a:cubicBezTo>
                  <a:cubicBezTo>
                    <a:pt x="258" y="57"/>
                    <a:pt x="255" y="58"/>
                    <a:pt x="253" y="59"/>
                  </a:cubicBezTo>
                  <a:cubicBezTo>
                    <a:pt x="252" y="59"/>
                    <a:pt x="252" y="59"/>
                    <a:pt x="252" y="59"/>
                  </a:cubicBezTo>
                  <a:cubicBezTo>
                    <a:pt x="252" y="58"/>
                    <a:pt x="252" y="58"/>
                    <a:pt x="252" y="58"/>
                  </a:cubicBezTo>
                  <a:cubicBezTo>
                    <a:pt x="249" y="55"/>
                    <a:pt x="246" y="53"/>
                    <a:pt x="243" y="50"/>
                  </a:cubicBezTo>
                  <a:cubicBezTo>
                    <a:pt x="243" y="49"/>
                    <a:pt x="243" y="49"/>
                    <a:pt x="243" y="49"/>
                  </a:cubicBezTo>
                  <a:cubicBezTo>
                    <a:pt x="243" y="49"/>
                    <a:pt x="243" y="49"/>
                    <a:pt x="243" y="49"/>
                  </a:cubicBezTo>
                  <a:cubicBezTo>
                    <a:pt x="244" y="47"/>
                    <a:pt x="245" y="44"/>
                    <a:pt x="246" y="42"/>
                  </a:cubicBezTo>
                  <a:cubicBezTo>
                    <a:pt x="247" y="40"/>
                    <a:pt x="247" y="37"/>
                    <a:pt x="248" y="35"/>
                  </a:cubicBezTo>
                  <a:cubicBezTo>
                    <a:pt x="246" y="33"/>
                    <a:pt x="244" y="32"/>
                    <a:pt x="242" y="30"/>
                  </a:cubicBezTo>
                  <a:cubicBezTo>
                    <a:pt x="240" y="31"/>
                    <a:pt x="238" y="33"/>
                    <a:pt x="236" y="34"/>
                  </a:cubicBezTo>
                  <a:cubicBezTo>
                    <a:pt x="234" y="36"/>
                    <a:pt x="232" y="37"/>
                    <a:pt x="230" y="38"/>
                  </a:cubicBezTo>
                  <a:cubicBezTo>
                    <a:pt x="229" y="39"/>
                    <a:pt x="229" y="39"/>
                    <a:pt x="229" y="39"/>
                  </a:cubicBezTo>
                  <a:cubicBezTo>
                    <a:pt x="228" y="38"/>
                    <a:pt x="228" y="38"/>
                    <a:pt x="228" y="38"/>
                  </a:cubicBezTo>
                  <a:cubicBezTo>
                    <a:pt x="225" y="36"/>
                    <a:pt x="222" y="34"/>
                    <a:pt x="219" y="32"/>
                  </a:cubicBezTo>
                  <a:cubicBezTo>
                    <a:pt x="218" y="32"/>
                    <a:pt x="218" y="32"/>
                    <a:pt x="218" y="32"/>
                  </a:cubicBezTo>
                  <a:cubicBezTo>
                    <a:pt x="218" y="31"/>
                    <a:pt x="218" y="31"/>
                    <a:pt x="218" y="31"/>
                  </a:cubicBezTo>
                  <a:cubicBezTo>
                    <a:pt x="218" y="28"/>
                    <a:pt x="219" y="26"/>
                    <a:pt x="219" y="23"/>
                  </a:cubicBezTo>
                  <a:cubicBezTo>
                    <a:pt x="219" y="21"/>
                    <a:pt x="220" y="19"/>
                    <a:pt x="220" y="16"/>
                  </a:cubicBezTo>
                  <a:cubicBezTo>
                    <a:pt x="218" y="15"/>
                    <a:pt x="215" y="14"/>
                    <a:pt x="213" y="13"/>
                  </a:cubicBezTo>
                  <a:cubicBezTo>
                    <a:pt x="211" y="15"/>
                    <a:pt x="210" y="16"/>
                    <a:pt x="208" y="18"/>
                  </a:cubicBezTo>
                  <a:cubicBezTo>
                    <a:pt x="206" y="20"/>
                    <a:pt x="205" y="22"/>
                    <a:pt x="203" y="23"/>
                  </a:cubicBezTo>
                  <a:cubicBezTo>
                    <a:pt x="202" y="24"/>
                    <a:pt x="202" y="24"/>
                    <a:pt x="202" y="24"/>
                  </a:cubicBezTo>
                  <a:cubicBezTo>
                    <a:pt x="202" y="24"/>
                    <a:pt x="202" y="24"/>
                    <a:pt x="202" y="24"/>
                  </a:cubicBezTo>
                  <a:cubicBezTo>
                    <a:pt x="198" y="22"/>
                    <a:pt x="194" y="21"/>
                    <a:pt x="191" y="20"/>
                  </a:cubicBezTo>
                  <a:cubicBezTo>
                    <a:pt x="190" y="20"/>
                    <a:pt x="190" y="20"/>
                    <a:pt x="190" y="20"/>
                  </a:cubicBezTo>
                  <a:cubicBezTo>
                    <a:pt x="190" y="19"/>
                    <a:pt x="190" y="19"/>
                    <a:pt x="190" y="19"/>
                  </a:cubicBezTo>
                  <a:cubicBezTo>
                    <a:pt x="189" y="17"/>
                    <a:pt x="189" y="14"/>
                    <a:pt x="189" y="12"/>
                  </a:cubicBezTo>
                  <a:cubicBezTo>
                    <a:pt x="189" y="9"/>
                    <a:pt x="189" y="7"/>
                    <a:pt x="188" y="4"/>
                  </a:cubicBezTo>
                  <a:cubicBezTo>
                    <a:pt x="186" y="4"/>
                    <a:pt x="183" y="3"/>
                    <a:pt x="181" y="3"/>
                  </a:cubicBezTo>
                  <a:cubicBezTo>
                    <a:pt x="180" y="4"/>
                    <a:pt x="178" y="7"/>
                    <a:pt x="177" y="9"/>
                  </a:cubicBezTo>
                  <a:cubicBezTo>
                    <a:pt x="176" y="11"/>
                    <a:pt x="175" y="13"/>
                    <a:pt x="173" y="15"/>
                  </a:cubicBezTo>
                  <a:cubicBezTo>
                    <a:pt x="173" y="16"/>
                    <a:pt x="173" y="16"/>
                    <a:pt x="173" y="16"/>
                  </a:cubicBezTo>
                  <a:cubicBezTo>
                    <a:pt x="172" y="16"/>
                    <a:pt x="172" y="16"/>
                    <a:pt x="172" y="16"/>
                  </a:cubicBezTo>
                  <a:cubicBezTo>
                    <a:pt x="168" y="15"/>
                    <a:pt x="165" y="15"/>
                    <a:pt x="161" y="14"/>
                  </a:cubicBezTo>
                  <a:cubicBezTo>
                    <a:pt x="160" y="14"/>
                    <a:pt x="160" y="14"/>
                    <a:pt x="160" y="14"/>
                  </a:cubicBezTo>
                  <a:cubicBezTo>
                    <a:pt x="159" y="14"/>
                    <a:pt x="159" y="14"/>
                    <a:pt x="159" y="14"/>
                  </a:cubicBezTo>
                  <a:cubicBezTo>
                    <a:pt x="159" y="11"/>
                    <a:pt x="158" y="9"/>
                    <a:pt x="157" y="7"/>
                  </a:cubicBezTo>
                  <a:cubicBezTo>
                    <a:pt x="156" y="4"/>
                    <a:pt x="156" y="2"/>
                    <a:pt x="155" y="0"/>
                  </a:cubicBezTo>
                  <a:cubicBezTo>
                    <a:pt x="155" y="0"/>
                    <a:pt x="155" y="0"/>
                    <a:pt x="155" y="0"/>
                  </a:cubicBezTo>
                  <a:cubicBezTo>
                    <a:pt x="152" y="0"/>
                    <a:pt x="150" y="0"/>
                    <a:pt x="147" y="0"/>
                  </a:cubicBezTo>
                  <a:cubicBezTo>
                    <a:pt x="147" y="0"/>
                    <a:pt x="147" y="0"/>
                    <a:pt x="147" y="0"/>
                  </a:cubicBezTo>
                  <a:cubicBezTo>
                    <a:pt x="146" y="2"/>
                    <a:pt x="145" y="4"/>
                    <a:pt x="145" y="7"/>
                  </a:cubicBezTo>
                  <a:cubicBezTo>
                    <a:pt x="144" y="9"/>
                    <a:pt x="143" y="11"/>
                    <a:pt x="142" y="14"/>
                  </a:cubicBezTo>
                  <a:cubicBezTo>
                    <a:pt x="142" y="14"/>
                    <a:pt x="142" y="14"/>
                    <a:pt x="142" y="14"/>
                  </a:cubicBezTo>
                  <a:cubicBezTo>
                    <a:pt x="141" y="14"/>
                    <a:pt x="141" y="14"/>
                    <a:pt x="141" y="14"/>
                  </a:cubicBezTo>
                  <a:cubicBezTo>
                    <a:pt x="137" y="15"/>
                    <a:pt x="133" y="15"/>
                    <a:pt x="130" y="16"/>
                  </a:cubicBezTo>
                  <a:cubicBezTo>
                    <a:pt x="129" y="16"/>
                    <a:pt x="129" y="16"/>
                    <a:pt x="129" y="16"/>
                  </a:cubicBezTo>
                  <a:cubicBezTo>
                    <a:pt x="129" y="15"/>
                    <a:pt x="129" y="15"/>
                    <a:pt x="129" y="15"/>
                  </a:cubicBezTo>
                  <a:cubicBezTo>
                    <a:pt x="127" y="13"/>
                    <a:pt x="126" y="11"/>
                    <a:pt x="125" y="9"/>
                  </a:cubicBezTo>
                  <a:cubicBezTo>
                    <a:pt x="123" y="7"/>
                    <a:pt x="122" y="4"/>
                    <a:pt x="121" y="3"/>
                  </a:cubicBezTo>
                  <a:cubicBezTo>
                    <a:pt x="118" y="3"/>
                    <a:pt x="116" y="4"/>
                    <a:pt x="113" y="4"/>
                  </a:cubicBezTo>
                  <a:cubicBezTo>
                    <a:pt x="113" y="7"/>
                    <a:pt x="113" y="9"/>
                    <a:pt x="113" y="12"/>
                  </a:cubicBezTo>
                  <a:cubicBezTo>
                    <a:pt x="113" y="14"/>
                    <a:pt x="112" y="17"/>
                    <a:pt x="112" y="19"/>
                  </a:cubicBezTo>
                  <a:cubicBezTo>
                    <a:pt x="112" y="20"/>
                    <a:pt x="112" y="20"/>
                    <a:pt x="112" y="20"/>
                  </a:cubicBezTo>
                  <a:cubicBezTo>
                    <a:pt x="111" y="20"/>
                    <a:pt x="111" y="20"/>
                    <a:pt x="111" y="20"/>
                  </a:cubicBezTo>
                  <a:cubicBezTo>
                    <a:pt x="108" y="21"/>
                    <a:pt x="104" y="22"/>
                    <a:pt x="100" y="24"/>
                  </a:cubicBezTo>
                  <a:cubicBezTo>
                    <a:pt x="100" y="24"/>
                    <a:pt x="100" y="24"/>
                    <a:pt x="100" y="24"/>
                  </a:cubicBezTo>
                  <a:cubicBezTo>
                    <a:pt x="99" y="23"/>
                    <a:pt x="99" y="23"/>
                    <a:pt x="99" y="23"/>
                  </a:cubicBezTo>
                  <a:cubicBezTo>
                    <a:pt x="97" y="22"/>
                    <a:pt x="96" y="20"/>
                    <a:pt x="94" y="18"/>
                  </a:cubicBezTo>
                  <a:cubicBezTo>
                    <a:pt x="92" y="16"/>
                    <a:pt x="90" y="15"/>
                    <a:pt x="89" y="13"/>
                  </a:cubicBezTo>
                  <a:cubicBezTo>
                    <a:pt x="86" y="14"/>
                    <a:pt x="84" y="15"/>
                    <a:pt x="82" y="16"/>
                  </a:cubicBezTo>
                  <a:cubicBezTo>
                    <a:pt x="82" y="19"/>
                    <a:pt x="82" y="21"/>
                    <a:pt x="83" y="23"/>
                  </a:cubicBezTo>
                  <a:cubicBezTo>
                    <a:pt x="83" y="26"/>
                    <a:pt x="83" y="28"/>
                    <a:pt x="84" y="31"/>
                  </a:cubicBezTo>
                  <a:cubicBezTo>
                    <a:pt x="84" y="32"/>
                    <a:pt x="84" y="32"/>
                    <a:pt x="84" y="32"/>
                  </a:cubicBezTo>
                  <a:cubicBezTo>
                    <a:pt x="83" y="32"/>
                    <a:pt x="83" y="32"/>
                    <a:pt x="83" y="32"/>
                  </a:cubicBezTo>
                  <a:cubicBezTo>
                    <a:pt x="80" y="34"/>
                    <a:pt x="76" y="36"/>
                    <a:pt x="73" y="38"/>
                  </a:cubicBezTo>
                  <a:cubicBezTo>
                    <a:pt x="73" y="39"/>
                    <a:pt x="73" y="39"/>
                    <a:pt x="73" y="39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0" y="37"/>
                    <a:pt x="68" y="36"/>
                    <a:pt x="66" y="34"/>
                  </a:cubicBezTo>
                  <a:cubicBezTo>
                    <a:pt x="64" y="33"/>
                    <a:pt x="62" y="31"/>
                    <a:pt x="60" y="30"/>
                  </a:cubicBezTo>
                  <a:cubicBezTo>
                    <a:pt x="58" y="32"/>
                    <a:pt x="56" y="33"/>
                    <a:pt x="54" y="35"/>
                  </a:cubicBezTo>
                  <a:cubicBezTo>
                    <a:pt x="54" y="37"/>
                    <a:pt x="55" y="40"/>
                    <a:pt x="56" y="42"/>
                  </a:cubicBezTo>
                  <a:cubicBezTo>
                    <a:pt x="57" y="44"/>
                    <a:pt x="58" y="47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8" y="50"/>
                    <a:pt x="58" y="50"/>
                    <a:pt x="58" y="50"/>
                  </a:cubicBezTo>
                  <a:cubicBezTo>
                    <a:pt x="56" y="53"/>
                    <a:pt x="53" y="55"/>
                    <a:pt x="50" y="58"/>
                  </a:cubicBezTo>
                  <a:cubicBezTo>
                    <a:pt x="50" y="59"/>
                    <a:pt x="50" y="59"/>
                    <a:pt x="50" y="59"/>
                  </a:cubicBezTo>
                  <a:cubicBezTo>
                    <a:pt x="49" y="59"/>
                    <a:pt x="49" y="59"/>
                    <a:pt x="49" y="59"/>
                  </a:cubicBezTo>
                  <a:cubicBezTo>
                    <a:pt x="47" y="58"/>
                    <a:pt x="44" y="57"/>
                    <a:pt x="42" y="56"/>
                  </a:cubicBezTo>
                  <a:cubicBezTo>
                    <a:pt x="40" y="55"/>
                    <a:pt x="37" y="54"/>
                    <a:pt x="35" y="54"/>
                  </a:cubicBezTo>
                  <a:cubicBezTo>
                    <a:pt x="33" y="56"/>
                    <a:pt x="32" y="58"/>
                    <a:pt x="30" y="60"/>
                  </a:cubicBezTo>
                  <a:cubicBezTo>
                    <a:pt x="32" y="62"/>
                    <a:pt x="33" y="64"/>
                    <a:pt x="34" y="66"/>
                  </a:cubicBezTo>
                  <a:cubicBezTo>
                    <a:pt x="36" y="68"/>
                    <a:pt x="37" y="70"/>
                    <a:pt x="38" y="72"/>
                  </a:cubicBezTo>
                  <a:cubicBezTo>
                    <a:pt x="39" y="72"/>
                    <a:pt x="39" y="72"/>
                    <a:pt x="39" y="72"/>
                  </a:cubicBezTo>
                  <a:cubicBezTo>
                    <a:pt x="38" y="73"/>
                    <a:pt x="38" y="73"/>
                    <a:pt x="38" y="73"/>
                  </a:cubicBezTo>
                  <a:cubicBezTo>
                    <a:pt x="36" y="76"/>
                    <a:pt x="34" y="80"/>
                    <a:pt x="32" y="83"/>
                  </a:cubicBezTo>
                  <a:cubicBezTo>
                    <a:pt x="32" y="84"/>
                    <a:pt x="32" y="84"/>
                    <a:pt x="32" y="84"/>
                  </a:cubicBezTo>
                  <a:cubicBezTo>
                    <a:pt x="31" y="84"/>
                    <a:pt x="31" y="84"/>
                    <a:pt x="31" y="84"/>
                  </a:cubicBezTo>
                  <a:cubicBezTo>
                    <a:pt x="29" y="83"/>
                    <a:pt x="26" y="83"/>
                    <a:pt x="24" y="83"/>
                  </a:cubicBezTo>
                  <a:cubicBezTo>
                    <a:pt x="21" y="82"/>
                    <a:pt x="19" y="82"/>
                    <a:pt x="17" y="82"/>
                  </a:cubicBezTo>
                  <a:cubicBezTo>
                    <a:pt x="15" y="84"/>
                    <a:pt x="14" y="86"/>
                    <a:pt x="13" y="89"/>
                  </a:cubicBezTo>
                  <a:cubicBezTo>
                    <a:pt x="15" y="90"/>
                    <a:pt x="16" y="92"/>
                    <a:pt x="18" y="94"/>
                  </a:cubicBezTo>
                  <a:cubicBezTo>
                    <a:pt x="20" y="95"/>
                    <a:pt x="22" y="97"/>
                    <a:pt x="24" y="99"/>
                  </a:cubicBezTo>
                  <a:cubicBezTo>
                    <a:pt x="24" y="99"/>
                    <a:pt x="24" y="99"/>
                    <a:pt x="24" y="99"/>
                  </a:cubicBezTo>
                  <a:cubicBezTo>
                    <a:pt x="24" y="100"/>
                    <a:pt x="24" y="100"/>
                    <a:pt x="24" y="100"/>
                  </a:cubicBezTo>
                  <a:cubicBezTo>
                    <a:pt x="22" y="104"/>
                    <a:pt x="21" y="108"/>
                    <a:pt x="20" y="111"/>
                  </a:cubicBezTo>
                  <a:cubicBezTo>
                    <a:pt x="20" y="112"/>
                    <a:pt x="20" y="112"/>
                    <a:pt x="20" y="112"/>
                  </a:cubicBezTo>
                  <a:cubicBezTo>
                    <a:pt x="19" y="112"/>
                    <a:pt x="19" y="112"/>
                    <a:pt x="19" y="112"/>
                  </a:cubicBezTo>
                  <a:cubicBezTo>
                    <a:pt x="17" y="112"/>
                    <a:pt x="14" y="112"/>
                    <a:pt x="12" y="113"/>
                  </a:cubicBezTo>
                  <a:cubicBezTo>
                    <a:pt x="9" y="113"/>
                    <a:pt x="7" y="113"/>
                    <a:pt x="4" y="113"/>
                  </a:cubicBezTo>
                  <a:cubicBezTo>
                    <a:pt x="4" y="116"/>
                    <a:pt x="3" y="118"/>
                    <a:pt x="3" y="121"/>
                  </a:cubicBezTo>
                  <a:cubicBezTo>
                    <a:pt x="5" y="122"/>
                    <a:pt x="7" y="123"/>
                    <a:pt x="9" y="125"/>
                  </a:cubicBezTo>
                  <a:cubicBezTo>
                    <a:pt x="11" y="126"/>
                    <a:pt x="13" y="127"/>
                    <a:pt x="15" y="128"/>
                  </a:cubicBezTo>
                  <a:cubicBezTo>
                    <a:pt x="16" y="129"/>
                    <a:pt x="16" y="129"/>
                    <a:pt x="16" y="129"/>
                  </a:cubicBezTo>
                  <a:cubicBezTo>
                    <a:pt x="16" y="130"/>
                    <a:pt x="16" y="130"/>
                    <a:pt x="16" y="130"/>
                  </a:cubicBezTo>
                  <a:cubicBezTo>
                    <a:pt x="15" y="133"/>
                    <a:pt x="15" y="137"/>
                    <a:pt x="15" y="141"/>
                  </a:cubicBezTo>
                  <a:cubicBezTo>
                    <a:pt x="14" y="142"/>
                    <a:pt x="14" y="142"/>
                    <a:pt x="14" y="142"/>
                  </a:cubicBezTo>
                  <a:cubicBezTo>
                    <a:pt x="14" y="142"/>
                    <a:pt x="14" y="142"/>
                    <a:pt x="14" y="142"/>
                  </a:cubicBezTo>
                  <a:cubicBezTo>
                    <a:pt x="12" y="143"/>
                    <a:pt x="9" y="144"/>
                    <a:pt x="7" y="145"/>
                  </a:cubicBezTo>
                  <a:cubicBezTo>
                    <a:pt x="4" y="145"/>
                    <a:pt x="2" y="146"/>
                    <a:pt x="0" y="147"/>
                  </a:cubicBezTo>
                  <a:cubicBezTo>
                    <a:pt x="0" y="147"/>
                    <a:pt x="0" y="147"/>
                    <a:pt x="0" y="147"/>
                  </a:cubicBezTo>
                  <a:cubicBezTo>
                    <a:pt x="0" y="148"/>
                    <a:pt x="0" y="150"/>
                    <a:pt x="0" y="151"/>
                  </a:cubicBezTo>
                  <a:cubicBezTo>
                    <a:pt x="0" y="152"/>
                    <a:pt x="0" y="153"/>
                    <a:pt x="0" y="155"/>
                  </a:cubicBezTo>
                  <a:cubicBezTo>
                    <a:pt x="0" y="155"/>
                    <a:pt x="0" y="155"/>
                    <a:pt x="0" y="155"/>
                  </a:cubicBezTo>
                  <a:cubicBezTo>
                    <a:pt x="2" y="156"/>
                    <a:pt x="4" y="156"/>
                    <a:pt x="7" y="157"/>
                  </a:cubicBezTo>
                  <a:cubicBezTo>
                    <a:pt x="9" y="158"/>
                    <a:pt x="12" y="158"/>
                    <a:pt x="14" y="159"/>
                  </a:cubicBezTo>
                  <a:cubicBezTo>
                    <a:pt x="14" y="160"/>
                    <a:pt x="14" y="160"/>
                    <a:pt x="14" y="160"/>
                  </a:cubicBezTo>
                  <a:cubicBezTo>
                    <a:pt x="15" y="160"/>
                    <a:pt x="15" y="160"/>
                    <a:pt x="15" y="160"/>
                  </a:cubicBezTo>
                  <a:cubicBezTo>
                    <a:pt x="15" y="165"/>
                    <a:pt x="15" y="168"/>
                    <a:pt x="16" y="172"/>
                  </a:cubicBezTo>
                  <a:cubicBezTo>
                    <a:pt x="16" y="173"/>
                    <a:pt x="16" y="173"/>
                    <a:pt x="16" y="173"/>
                  </a:cubicBezTo>
                  <a:cubicBezTo>
                    <a:pt x="15" y="173"/>
                    <a:pt x="15" y="173"/>
                    <a:pt x="15" y="173"/>
                  </a:cubicBezTo>
                  <a:cubicBezTo>
                    <a:pt x="13" y="174"/>
                    <a:pt x="11" y="176"/>
                    <a:pt x="9" y="177"/>
                  </a:cubicBezTo>
                  <a:cubicBezTo>
                    <a:pt x="7" y="178"/>
                    <a:pt x="5" y="179"/>
                    <a:pt x="3" y="181"/>
                  </a:cubicBezTo>
                  <a:cubicBezTo>
                    <a:pt x="3" y="183"/>
                    <a:pt x="4" y="186"/>
                    <a:pt x="4" y="188"/>
                  </a:cubicBezTo>
                  <a:cubicBezTo>
                    <a:pt x="7" y="189"/>
                    <a:pt x="9" y="189"/>
                    <a:pt x="12" y="189"/>
                  </a:cubicBezTo>
                  <a:cubicBezTo>
                    <a:pt x="14" y="189"/>
                    <a:pt x="17" y="189"/>
                    <a:pt x="19" y="190"/>
                  </a:cubicBezTo>
                  <a:cubicBezTo>
                    <a:pt x="20" y="190"/>
                    <a:pt x="20" y="190"/>
                    <a:pt x="20" y="190"/>
                  </a:cubicBezTo>
                  <a:cubicBezTo>
                    <a:pt x="20" y="190"/>
                    <a:pt x="20" y="190"/>
                    <a:pt x="20" y="190"/>
                  </a:cubicBezTo>
                  <a:cubicBezTo>
                    <a:pt x="21" y="194"/>
                    <a:pt x="22" y="198"/>
                    <a:pt x="24" y="201"/>
                  </a:cubicBezTo>
                  <a:cubicBezTo>
                    <a:pt x="24" y="202"/>
                    <a:pt x="24" y="202"/>
                    <a:pt x="24" y="202"/>
                  </a:cubicBezTo>
                  <a:cubicBezTo>
                    <a:pt x="24" y="203"/>
                    <a:pt x="24" y="203"/>
                    <a:pt x="24" y="203"/>
                  </a:cubicBezTo>
                  <a:cubicBezTo>
                    <a:pt x="22" y="204"/>
                    <a:pt x="20" y="206"/>
                    <a:pt x="18" y="208"/>
                  </a:cubicBezTo>
                  <a:cubicBezTo>
                    <a:pt x="16" y="210"/>
                    <a:pt x="15" y="211"/>
                    <a:pt x="13" y="213"/>
                  </a:cubicBezTo>
                  <a:cubicBezTo>
                    <a:pt x="14" y="215"/>
                    <a:pt x="15" y="218"/>
                    <a:pt x="17" y="220"/>
                  </a:cubicBezTo>
                  <a:cubicBezTo>
                    <a:pt x="19" y="220"/>
                    <a:pt x="21" y="219"/>
                    <a:pt x="24" y="219"/>
                  </a:cubicBezTo>
                  <a:cubicBezTo>
                    <a:pt x="26" y="219"/>
                    <a:pt x="29" y="218"/>
                    <a:pt x="31" y="218"/>
                  </a:cubicBezTo>
                  <a:cubicBezTo>
                    <a:pt x="32" y="218"/>
                    <a:pt x="32" y="218"/>
                    <a:pt x="32" y="218"/>
                  </a:cubicBezTo>
                  <a:cubicBezTo>
                    <a:pt x="32" y="219"/>
                    <a:pt x="32" y="219"/>
                    <a:pt x="32" y="219"/>
                  </a:cubicBezTo>
                  <a:cubicBezTo>
                    <a:pt x="34" y="222"/>
                    <a:pt x="36" y="225"/>
                    <a:pt x="38" y="228"/>
                  </a:cubicBezTo>
                  <a:cubicBezTo>
                    <a:pt x="39" y="229"/>
                    <a:pt x="39" y="229"/>
                    <a:pt x="39" y="229"/>
                  </a:cubicBezTo>
                  <a:cubicBezTo>
                    <a:pt x="38" y="230"/>
                    <a:pt x="38" y="230"/>
                    <a:pt x="38" y="230"/>
                  </a:cubicBezTo>
                  <a:cubicBezTo>
                    <a:pt x="37" y="232"/>
                    <a:pt x="36" y="234"/>
                    <a:pt x="34" y="236"/>
                  </a:cubicBezTo>
                  <a:cubicBezTo>
                    <a:pt x="33" y="238"/>
                    <a:pt x="32" y="240"/>
                    <a:pt x="30" y="242"/>
                  </a:cubicBezTo>
                  <a:cubicBezTo>
                    <a:pt x="32" y="244"/>
                    <a:pt x="33" y="246"/>
                    <a:pt x="35" y="248"/>
                  </a:cubicBezTo>
                  <a:cubicBezTo>
                    <a:pt x="37" y="247"/>
                    <a:pt x="40" y="246"/>
                    <a:pt x="42" y="246"/>
                  </a:cubicBezTo>
                  <a:cubicBezTo>
                    <a:pt x="44" y="245"/>
                    <a:pt x="47" y="244"/>
                    <a:pt x="49" y="243"/>
                  </a:cubicBezTo>
                  <a:cubicBezTo>
                    <a:pt x="50" y="243"/>
                    <a:pt x="50" y="243"/>
                    <a:pt x="50" y="243"/>
                  </a:cubicBezTo>
                  <a:cubicBezTo>
                    <a:pt x="50" y="243"/>
                    <a:pt x="50" y="243"/>
                    <a:pt x="50" y="243"/>
                  </a:cubicBezTo>
                  <a:cubicBezTo>
                    <a:pt x="53" y="246"/>
                    <a:pt x="56" y="249"/>
                    <a:pt x="58" y="251"/>
                  </a:cubicBezTo>
                  <a:cubicBezTo>
                    <a:pt x="59" y="252"/>
                    <a:pt x="59" y="252"/>
                    <a:pt x="59" y="252"/>
                  </a:cubicBezTo>
                  <a:cubicBezTo>
                    <a:pt x="59" y="253"/>
                    <a:pt x="59" y="253"/>
                    <a:pt x="59" y="253"/>
                  </a:cubicBezTo>
                  <a:cubicBezTo>
                    <a:pt x="58" y="255"/>
                    <a:pt x="57" y="257"/>
                    <a:pt x="56" y="260"/>
                  </a:cubicBezTo>
                  <a:cubicBezTo>
                    <a:pt x="55" y="262"/>
                    <a:pt x="54" y="264"/>
                    <a:pt x="54" y="266"/>
                  </a:cubicBezTo>
                  <a:cubicBezTo>
                    <a:pt x="56" y="268"/>
                    <a:pt x="58" y="270"/>
                    <a:pt x="60" y="271"/>
                  </a:cubicBezTo>
                  <a:cubicBezTo>
                    <a:pt x="62" y="270"/>
                    <a:pt x="64" y="269"/>
                    <a:pt x="66" y="267"/>
                  </a:cubicBezTo>
                  <a:cubicBezTo>
                    <a:pt x="68" y="266"/>
                    <a:pt x="70" y="265"/>
                    <a:pt x="72" y="263"/>
                  </a:cubicBezTo>
                  <a:cubicBezTo>
                    <a:pt x="73" y="263"/>
                    <a:pt x="73" y="263"/>
                    <a:pt x="73" y="263"/>
                  </a:cubicBezTo>
                  <a:cubicBezTo>
                    <a:pt x="73" y="263"/>
                    <a:pt x="73" y="263"/>
                    <a:pt x="73" y="263"/>
                  </a:cubicBezTo>
                  <a:cubicBezTo>
                    <a:pt x="76" y="266"/>
                    <a:pt x="80" y="268"/>
                    <a:pt x="83" y="270"/>
                  </a:cubicBezTo>
                  <a:cubicBezTo>
                    <a:pt x="84" y="270"/>
                    <a:pt x="84" y="270"/>
                    <a:pt x="84" y="270"/>
                  </a:cubicBezTo>
                  <a:cubicBezTo>
                    <a:pt x="84" y="271"/>
                    <a:pt x="84" y="271"/>
                    <a:pt x="84" y="271"/>
                  </a:cubicBezTo>
                  <a:cubicBezTo>
                    <a:pt x="83" y="273"/>
                    <a:pt x="83" y="276"/>
                    <a:pt x="83" y="278"/>
                  </a:cubicBezTo>
                  <a:cubicBezTo>
                    <a:pt x="82" y="280"/>
                    <a:pt x="82" y="283"/>
                    <a:pt x="82" y="285"/>
                  </a:cubicBezTo>
                  <a:cubicBezTo>
                    <a:pt x="84" y="286"/>
                    <a:pt x="86" y="287"/>
                    <a:pt x="89" y="289"/>
                  </a:cubicBezTo>
                  <a:cubicBezTo>
                    <a:pt x="90" y="287"/>
                    <a:pt x="92" y="285"/>
                    <a:pt x="94" y="283"/>
                  </a:cubicBezTo>
                  <a:cubicBezTo>
                    <a:pt x="96" y="282"/>
                    <a:pt x="97" y="280"/>
                    <a:pt x="99" y="278"/>
                  </a:cubicBezTo>
                  <a:cubicBezTo>
                    <a:pt x="100" y="278"/>
                    <a:pt x="100" y="278"/>
                    <a:pt x="100" y="278"/>
                  </a:cubicBezTo>
                  <a:cubicBezTo>
                    <a:pt x="100" y="278"/>
                    <a:pt x="100" y="278"/>
                    <a:pt x="100" y="278"/>
                  </a:cubicBezTo>
                  <a:cubicBezTo>
                    <a:pt x="104" y="279"/>
                    <a:pt x="108" y="281"/>
                    <a:pt x="111" y="282"/>
                  </a:cubicBezTo>
                  <a:cubicBezTo>
                    <a:pt x="112" y="282"/>
                    <a:pt x="112" y="282"/>
                    <a:pt x="112" y="282"/>
                  </a:cubicBezTo>
                  <a:cubicBezTo>
                    <a:pt x="112" y="283"/>
                    <a:pt x="112" y="283"/>
                    <a:pt x="112" y="283"/>
                  </a:cubicBezTo>
                  <a:cubicBezTo>
                    <a:pt x="112" y="285"/>
                    <a:pt x="113" y="288"/>
                    <a:pt x="113" y="290"/>
                  </a:cubicBezTo>
                  <a:cubicBezTo>
                    <a:pt x="113" y="292"/>
                    <a:pt x="113" y="295"/>
                    <a:pt x="113" y="297"/>
                  </a:cubicBezTo>
                  <a:cubicBezTo>
                    <a:pt x="116" y="298"/>
                    <a:pt x="118" y="298"/>
                    <a:pt x="121" y="299"/>
                  </a:cubicBezTo>
                  <a:cubicBezTo>
                    <a:pt x="122" y="297"/>
                    <a:pt x="124" y="295"/>
                    <a:pt x="125" y="293"/>
                  </a:cubicBezTo>
                  <a:cubicBezTo>
                    <a:pt x="126" y="291"/>
                    <a:pt x="127" y="288"/>
                    <a:pt x="129" y="287"/>
                  </a:cubicBezTo>
                  <a:cubicBezTo>
                    <a:pt x="129" y="286"/>
                    <a:pt x="129" y="286"/>
                    <a:pt x="129" y="286"/>
                  </a:cubicBezTo>
                  <a:cubicBezTo>
                    <a:pt x="130" y="286"/>
                    <a:pt x="130" y="286"/>
                    <a:pt x="130" y="286"/>
                  </a:cubicBezTo>
                  <a:cubicBezTo>
                    <a:pt x="133" y="286"/>
                    <a:pt x="137" y="287"/>
                    <a:pt x="141" y="287"/>
                  </a:cubicBezTo>
                  <a:cubicBezTo>
                    <a:pt x="142" y="287"/>
                    <a:pt x="142" y="287"/>
                    <a:pt x="142" y="287"/>
                  </a:cubicBezTo>
                  <a:cubicBezTo>
                    <a:pt x="142" y="288"/>
                    <a:pt x="142" y="288"/>
                    <a:pt x="142" y="288"/>
                  </a:cubicBezTo>
                  <a:cubicBezTo>
                    <a:pt x="143" y="290"/>
                    <a:pt x="144" y="293"/>
                    <a:pt x="145" y="295"/>
                  </a:cubicBezTo>
                  <a:cubicBezTo>
                    <a:pt x="145" y="297"/>
                    <a:pt x="146" y="300"/>
                    <a:pt x="147" y="302"/>
                  </a:cubicBezTo>
                  <a:cubicBezTo>
                    <a:pt x="147" y="302"/>
                    <a:pt x="147" y="302"/>
                    <a:pt x="147" y="302"/>
                  </a:cubicBezTo>
                  <a:cubicBezTo>
                    <a:pt x="150" y="302"/>
                    <a:pt x="152" y="302"/>
                    <a:pt x="155" y="302"/>
                  </a:cubicBezTo>
                  <a:cubicBezTo>
                    <a:pt x="155" y="302"/>
                    <a:pt x="155" y="302"/>
                    <a:pt x="155" y="302"/>
                  </a:cubicBezTo>
                  <a:cubicBezTo>
                    <a:pt x="156" y="300"/>
                    <a:pt x="156" y="297"/>
                    <a:pt x="157" y="295"/>
                  </a:cubicBezTo>
                  <a:cubicBezTo>
                    <a:pt x="158" y="293"/>
                    <a:pt x="159" y="290"/>
                    <a:pt x="159" y="288"/>
                  </a:cubicBezTo>
                  <a:cubicBezTo>
                    <a:pt x="160" y="287"/>
                    <a:pt x="160" y="287"/>
                    <a:pt x="160" y="287"/>
                  </a:cubicBezTo>
                  <a:cubicBezTo>
                    <a:pt x="161" y="287"/>
                    <a:pt x="161" y="287"/>
                    <a:pt x="161" y="287"/>
                  </a:cubicBezTo>
                  <a:cubicBezTo>
                    <a:pt x="165" y="287"/>
                    <a:pt x="168" y="286"/>
                    <a:pt x="172" y="286"/>
                  </a:cubicBezTo>
                  <a:cubicBezTo>
                    <a:pt x="173" y="286"/>
                    <a:pt x="173" y="286"/>
                    <a:pt x="173" y="286"/>
                  </a:cubicBezTo>
                  <a:cubicBezTo>
                    <a:pt x="173" y="287"/>
                    <a:pt x="173" y="287"/>
                    <a:pt x="173" y="287"/>
                  </a:cubicBezTo>
                  <a:cubicBezTo>
                    <a:pt x="175" y="288"/>
                    <a:pt x="176" y="291"/>
                    <a:pt x="177" y="293"/>
                  </a:cubicBezTo>
                  <a:cubicBezTo>
                    <a:pt x="178" y="295"/>
                    <a:pt x="180" y="297"/>
                    <a:pt x="181" y="299"/>
                  </a:cubicBezTo>
                  <a:cubicBezTo>
                    <a:pt x="183" y="298"/>
                    <a:pt x="186" y="298"/>
                    <a:pt x="188" y="297"/>
                  </a:cubicBezTo>
                  <a:cubicBezTo>
                    <a:pt x="189" y="295"/>
                    <a:pt x="189" y="292"/>
                    <a:pt x="189" y="290"/>
                  </a:cubicBezTo>
                  <a:cubicBezTo>
                    <a:pt x="189" y="288"/>
                    <a:pt x="189" y="285"/>
                    <a:pt x="190" y="283"/>
                  </a:cubicBezTo>
                  <a:cubicBezTo>
                    <a:pt x="190" y="282"/>
                    <a:pt x="190" y="282"/>
                    <a:pt x="190" y="282"/>
                  </a:cubicBezTo>
                  <a:cubicBezTo>
                    <a:pt x="191" y="282"/>
                    <a:pt x="191" y="282"/>
                    <a:pt x="191" y="282"/>
                  </a:cubicBezTo>
                  <a:cubicBezTo>
                    <a:pt x="194" y="281"/>
                    <a:pt x="198" y="279"/>
                    <a:pt x="202" y="278"/>
                  </a:cubicBezTo>
                  <a:cubicBezTo>
                    <a:pt x="202" y="278"/>
                    <a:pt x="202" y="278"/>
                    <a:pt x="202" y="278"/>
                  </a:cubicBezTo>
                  <a:cubicBezTo>
                    <a:pt x="203" y="278"/>
                    <a:pt x="203" y="278"/>
                    <a:pt x="203" y="278"/>
                  </a:cubicBezTo>
                  <a:cubicBezTo>
                    <a:pt x="205" y="280"/>
                    <a:pt x="206" y="282"/>
                    <a:pt x="208" y="283"/>
                  </a:cubicBezTo>
                  <a:cubicBezTo>
                    <a:pt x="210" y="285"/>
                    <a:pt x="211" y="287"/>
                    <a:pt x="213" y="289"/>
                  </a:cubicBezTo>
                  <a:cubicBezTo>
                    <a:pt x="215" y="288"/>
                    <a:pt x="218" y="286"/>
                    <a:pt x="220" y="285"/>
                  </a:cubicBezTo>
                  <a:cubicBezTo>
                    <a:pt x="220" y="283"/>
                    <a:pt x="219" y="280"/>
                    <a:pt x="219" y="278"/>
                  </a:cubicBezTo>
                  <a:cubicBezTo>
                    <a:pt x="219" y="276"/>
                    <a:pt x="218" y="273"/>
                    <a:pt x="218" y="271"/>
                  </a:cubicBezTo>
                  <a:cubicBezTo>
                    <a:pt x="218" y="270"/>
                    <a:pt x="218" y="270"/>
                    <a:pt x="218" y="270"/>
                  </a:cubicBezTo>
                  <a:cubicBezTo>
                    <a:pt x="219" y="270"/>
                    <a:pt x="219" y="270"/>
                    <a:pt x="219" y="270"/>
                  </a:cubicBezTo>
                  <a:cubicBezTo>
                    <a:pt x="222" y="268"/>
                    <a:pt x="225" y="266"/>
                    <a:pt x="228" y="263"/>
                  </a:cubicBezTo>
                  <a:cubicBezTo>
                    <a:pt x="229" y="263"/>
                    <a:pt x="229" y="263"/>
                    <a:pt x="229" y="263"/>
                  </a:cubicBezTo>
                  <a:cubicBezTo>
                    <a:pt x="230" y="263"/>
                    <a:pt x="230" y="263"/>
                    <a:pt x="230" y="263"/>
                  </a:cubicBezTo>
                  <a:cubicBezTo>
                    <a:pt x="232" y="265"/>
                    <a:pt x="234" y="266"/>
                    <a:pt x="236" y="267"/>
                  </a:cubicBezTo>
                  <a:cubicBezTo>
                    <a:pt x="238" y="269"/>
                    <a:pt x="240" y="270"/>
                    <a:pt x="242" y="271"/>
                  </a:cubicBezTo>
                  <a:cubicBezTo>
                    <a:pt x="244" y="270"/>
                    <a:pt x="246" y="268"/>
                    <a:pt x="248" y="266"/>
                  </a:cubicBezTo>
                  <a:cubicBezTo>
                    <a:pt x="247" y="264"/>
                    <a:pt x="247" y="262"/>
                    <a:pt x="246" y="260"/>
                  </a:cubicBezTo>
                  <a:cubicBezTo>
                    <a:pt x="245" y="257"/>
                    <a:pt x="244" y="255"/>
                    <a:pt x="243" y="253"/>
                  </a:cubicBezTo>
                  <a:cubicBezTo>
                    <a:pt x="243" y="252"/>
                    <a:pt x="243" y="252"/>
                    <a:pt x="243" y="252"/>
                  </a:cubicBezTo>
                  <a:cubicBezTo>
                    <a:pt x="243" y="251"/>
                    <a:pt x="243" y="251"/>
                    <a:pt x="243" y="251"/>
                  </a:cubicBezTo>
                  <a:cubicBezTo>
                    <a:pt x="246" y="249"/>
                    <a:pt x="249" y="246"/>
                    <a:pt x="252" y="243"/>
                  </a:cubicBezTo>
                  <a:cubicBezTo>
                    <a:pt x="252" y="243"/>
                    <a:pt x="252" y="243"/>
                    <a:pt x="252" y="243"/>
                  </a:cubicBezTo>
                  <a:cubicBezTo>
                    <a:pt x="253" y="243"/>
                    <a:pt x="253" y="243"/>
                    <a:pt x="253" y="243"/>
                  </a:cubicBezTo>
                  <a:cubicBezTo>
                    <a:pt x="255" y="244"/>
                    <a:pt x="258" y="245"/>
                    <a:pt x="260" y="246"/>
                  </a:cubicBezTo>
                  <a:cubicBezTo>
                    <a:pt x="262" y="246"/>
                    <a:pt x="264" y="247"/>
                    <a:pt x="267" y="248"/>
                  </a:cubicBezTo>
                  <a:cubicBezTo>
                    <a:pt x="268" y="246"/>
                    <a:pt x="270" y="244"/>
                    <a:pt x="271" y="242"/>
                  </a:cubicBezTo>
                  <a:cubicBezTo>
                    <a:pt x="270" y="240"/>
                    <a:pt x="269" y="238"/>
                    <a:pt x="268" y="236"/>
                  </a:cubicBezTo>
                  <a:cubicBezTo>
                    <a:pt x="266" y="234"/>
                    <a:pt x="265" y="232"/>
                    <a:pt x="264" y="230"/>
                  </a:cubicBezTo>
                  <a:cubicBezTo>
                    <a:pt x="263" y="229"/>
                    <a:pt x="263" y="229"/>
                    <a:pt x="263" y="229"/>
                  </a:cubicBezTo>
                  <a:cubicBezTo>
                    <a:pt x="264" y="228"/>
                    <a:pt x="264" y="228"/>
                    <a:pt x="264" y="228"/>
                  </a:cubicBezTo>
                  <a:cubicBezTo>
                    <a:pt x="266" y="225"/>
                    <a:pt x="268" y="222"/>
                    <a:pt x="270" y="219"/>
                  </a:cubicBezTo>
                  <a:cubicBezTo>
                    <a:pt x="270" y="218"/>
                    <a:pt x="270" y="218"/>
                    <a:pt x="270" y="218"/>
                  </a:cubicBezTo>
                  <a:cubicBezTo>
                    <a:pt x="271" y="218"/>
                    <a:pt x="271" y="218"/>
                    <a:pt x="271" y="218"/>
                  </a:cubicBezTo>
                  <a:cubicBezTo>
                    <a:pt x="273" y="218"/>
                    <a:pt x="276" y="219"/>
                    <a:pt x="278" y="219"/>
                  </a:cubicBezTo>
                  <a:cubicBezTo>
                    <a:pt x="281" y="219"/>
                    <a:pt x="283" y="220"/>
                    <a:pt x="285" y="220"/>
                  </a:cubicBezTo>
                  <a:cubicBezTo>
                    <a:pt x="286" y="218"/>
                    <a:pt x="288" y="215"/>
                    <a:pt x="289" y="213"/>
                  </a:cubicBezTo>
                  <a:cubicBezTo>
                    <a:pt x="287" y="211"/>
                    <a:pt x="285" y="210"/>
                    <a:pt x="284" y="208"/>
                  </a:cubicBezTo>
                  <a:cubicBezTo>
                    <a:pt x="282" y="206"/>
                    <a:pt x="280" y="204"/>
                    <a:pt x="278" y="203"/>
                  </a:cubicBezTo>
                  <a:cubicBezTo>
                    <a:pt x="278" y="202"/>
                    <a:pt x="278" y="202"/>
                    <a:pt x="278" y="202"/>
                  </a:cubicBezTo>
                  <a:cubicBezTo>
                    <a:pt x="278" y="201"/>
                    <a:pt x="278" y="201"/>
                    <a:pt x="278" y="201"/>
                  </a:cubicBezTo>
                  <a:cubicBezTo>
                    <a:pt x="279" y="198"/>
                    <a:pt x="281" y="194"/>
                    <a:pt x="282" y="190"/>
                  </a:cubicBezTo>
                  <a:cubicBezTo>
                    <a:pt x="282" y="190"/>
                    <a:pt x="282" y="190"/>
                    <a:pt x="282" y="190"/>
                  </a:cubicBezTo>
                  <a:cubicBezTo>
                    <a:pt x="283" y="190"/>
                    <a:pt x="283" y="190"/>
                    <a:pt x="283" y="190"/>
                  </a:cubicBezTo>
                  <a:cubicBezTo>
                    <a:pt x="285" y="189"/>
                    <a:pt x="288" y="189"/>
                    <a:pt x="290" y="189"/>
                  </a:cubicBezTo>
                  <a:cubicBezTo>
                    <a:pt x="293" y="189"/>
                    <a:pt x="295" y="189"/>
                    <a:pt x="297" y="188"/>
                  </a:cubicBezTo>
                  <a:cubicBezTo>
                    <a:pt x="298" y="186"/>
                    <a:pt x="299" y="183"/>
                    <a:pt x="299" y="181"/>
                  </a:cubicBezTo>
                  <a:cubicBezTo>
                    <a:pt x="297" y="179"/>
                    <a:pt x="295" y="178"/>
                    <a:pt x="293" y="177"/>
                  </a:cubicBezTo>
                  <a:cubicBezTo>
                    <a:pt x="291" y="176"/>
                    <a:pt x="289" y="174"/>
                    <a:pt x="287" y="173"/>
                  </a:cubicBezTo>
                  <a:cubicBezTo>
                    <a:pt x="286" y="173"/>
                    <a:pt x="286" y="173"/>
                    <a:pt x="286" y="173"/>
                  </a:cubicBezTo>
                  <a:cubicBezTo>
                    <a:pt x="286" y="172"/>
                    <a:pt x="286" y="172"/>
                    <a:pt x="286" y="172"/>
                  </a:cubicBezTo>
                  <a:cubicBezTo>
                    <a:pt x="287" y="168"/>
                    <a:pt x="287" y="165"/>
                    <a:pt x="287" y="160"/>
                  </a:cubicBezTo>
                  <a:cubicBezTo>
                    <a:pt x="287" y="160"/>
                    <a:pt x="287" y="160"/>
                    <a:pt x="287" y="160"/>
                  </a:cubicBezTo>
                  <a:cubicBezTo>
                    <a:pt x="288" y="159"/>
                    <a:pt x="288" y="159"/>
                    <a:pt x="288" y="159"/>
                  </a:cubicBezTo>
                  <a:cubicBezTo>
                    <a:pt x="290" y="159"/>
                    <a:pt x="293" y="158"/>
                    <a:pt x="295" y="157"/>
                  </a:cubicBezTo>
                  <a:cubicBezTo>
                    <a:pt x="297" y="156"/>
                    <a:pt x="300" y="156"/>
                    <a:pt x="302" y="155"/>
                  </a:cubicBezTo>
                  <a:cubicBezTo>
                    <a:pt x="302" y="155"/>
                    <a:pt x="302" y="155"/>
                    <a:pt x="302" y="155"/>
                  </a:cubicBezTo>
                  <a:cubicBezTo>
                    <a:pt x="302" y="153"/>
                    <a:pt x="302" y="152"/>
                    <a:pt x="302" y="151"/>
                  </a:cubicBezTo>
                  <a:cubicBezTo>
                    <a:pt x="302" y="149"/>
                    <a:pt x="302" y="148"/>
                    <a:pt x="302" y="147"/>
                  </a:cubicBezTo>
                  <a:close/>
                  <a:moveTo>
                    <a:pt x="159" y="110"/>
                  </a:moveTo>
                  <a:cubicBezTo>
                    <a:pt x="161" y="93"/>
                    <a:pt x="164" y="76"/>
                    <a:pt x="169" y="59"/>
                  </a:cubicBezTo>
                  <a:cubicBezTo>
                    <a:pt x="169" y="58"/>
                    <a:pt x="169" y="58"/>
                    <a:pt x="169" y="58"/>
                  </a:cubicBezTo>
                  <a:cubicBezTo>
                    <a:pt x="170" y="59"/>
                    <a:pt x="170" y="59"/>
                    <a:pt x="170" y="59"/>
                  </a:cubicBezTo>
                  <a:cubicBezTo>
                    <a:pt x="182" y="61"/>
                    <a:pt x="193" y="66"/>
                    <a:pt x="203" y="72"/>
                  </a:cubicBezTo>
                  <a:cubicBezTo>
                    <a:pt x="204" y="73"/>
                    <a:pt x="204" y="73"/>
                    <a:pt x="204" y="73"/>
                  </a:cubicBezTo>
                  <a:cubicBezTo>
                    <a:pt x="203" y="74"/>
                    <a:pt x="203" y="74"/>
                    <a:pt x="203" y="74"/>
                  </a:cubicBezTo>
                  <a:cubicBezTo>
                    <a:pt x="195" y="90"/>
                    <a:pt x="185" y="104"/>
                    <a:pt x="174" y="116"/>
                  </a:cubicBezTo>
                  <a:cubicBezTo>
                    <a:pt x="173" y="117"/>
                    <a:pt x="173" y="117"/>
                    <a:pt x="173" y="117"/>
                  </a:cubicBezTo>
                  <a:cubicBezTo>
                    <a:pt x="172" y="117"/>
                    <a:pt x="172" y="117"/>
                    <a:pt x="172" y="117"/>
                  </a:cubicBezTo>
                  <a:cubicBezTo>
                    <a:pt x="169" y="114"/>
                    <a:pt x="165" y="112"/>
                    <a:pt x="160" y="111"/>
                  </a:cubicBezTo>
                  <a:cubicBezTo>
                    <a:pt x="159" y="111"/>
                    <a:pt x="159" y="111"/>
                    <a:pt x="159" y="111"/>
                  </a:cubicBezTo>
                  <a:lnTo>
                    <a:pt x="159" y="110"/>
                  </a:lnTo>
                  <a:close/>
                  <a:moveTo>
                    <a:pt x="99" y="72"/>
                  </a:moveTo>
                  <a:cubicBezTo>
                    <a:pt x="109" y="65"/>
                    <a:pt x="120" y="61"/>
                    <a:pt x="132" y="58"/>
                  </a:cubicBezTo>
                  <a:cubicBezTo>
                    <a:pt x="133" y="58"/>
                    <a:pt x="133" y="58"/>
                    <a:pt x="133" y="58"/>
                  </a:cubicBezTo>
                  <a:cubicBezTo>
                    <a:pt x="134" y="59"/>
                    <a:pt x="134" y="59"/>
                    <a:pt x="134" y="59"/>
                  </a:cubicBezTo>
                  <a:cubicBezTo>
                    <a:pt x="139" y="76"/>
                    <a:pt x="142" y="93"/>
                    <a:pt x="143" y="110"/>
                  </a:cubicBezTo>
                  <a:cubicBezTo>
                    <a:pt x="143" y="111"/>
                    <a:pt x="143" y="111"/>
                    <a:pt x="143" y="111"/>
                  </a:cubicBezTo>
                  <a:cubicBezTo>
                    <a:pt x="142" y="111"/>
                    <a:pt x="142" y="111"/>
                    <a:pt x="142" y="111"/>
                  </a:cubicBezTo>
                  <a:cubicBezTo>
                    <a:pt x="138" y="112"/>
                    <a:pt x="134" y="114"/>
                    <a:pt x="130" y="116"/>
                  </a:cubicBezTo>
                  <a:cubicBezTo>
                    <a:pt x="129" y="117"/>
                    <a:pt x="129" y="117"/>
                    <a:pt x="129" y="117"/>
                  </a:cubicBezTo>
                  <a:cubicBezTo>
                    <a:pt x="128" y="116"/>
                    <a:pt x="128" y="116"/>
                    <a:pt x="128" y="116"/>
                  </a:cubicBezTo>
                  <a:cubicBezTo>
                    <a:pt x="117" y="103"/>
                    <a:pt x="107" y="89"/>
                    <a:pt x="99" y="74"/>
                  </a:cubicBezTo>
                  <a:cubicBezTo>
                    <a:pt x="98" y="73"/>
                    <a:pt x="98" y="73"/>
                    <a:pt x="98" y="73"/>
                  </a:cubicBezTo>
                  <a:lnTo>
                    <a:pt x="99" y="72"/>
                  </a:lnTo>
                  <a:close/>
                  <a:moveTo>
                    <a:pt x="59" y="132"/>
                  </a:moveTo>
                  <a:cubicBezTo>
                    <a:pt x="61" y="120"/>
                    <a:pt x="66" y="109"/>
                    <a:pt x="72" y="99"/>
                  </a:cubicBezTo>
                  <a:cubicBezTo>
                    <a:pt x="73" y="98"/>
                    <a:pt x="73" y="98"/>
                    <a:pt x="73" y="98"/>
                  </a:cubicBezTo>
                  <a:cubicBezTo>
                    <a:pt x="74" y="98"/>
                    <a:pt x="74" y="98"/>
                    <a:pt x="74" y="98"/>
                  </a:cubicBezTo>
                  <a:cubicBezTo>
                    <a:pt x="90" y="107"/>
                    <a:pt x="104" y="116"/>
                    <a:pt x="116" y="128"/>
                  </a:cubicBezTo>
                  <a:cubicBezTo>
                    <a:pt x="117" y="128"/>
                    <a:pt x="117" y="128"/>
                    <a:pt x="117" y="128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4" y="133"/>
                    <a:pt x="113" y="137"/>
                    <a:pt x="112" y="141"/>
                  </a:cubicBezTo>
                  <a:cubicBezTo>
                    <a:pt x="111" y="143"/>
                    <a:pt x="111" y="143"/>
                    <a:pt x="111" y="143"/>
                  </a:cubicBezTo>
                  <a:cubicBezTo>
                    <a:pt x="110" y="142"/>
                    <a:pt x="110" y="142"/>
                    <a:pt x="110" y="142"/>
                  </a:cubicBezTo>
                  <a:cubicBezTo>
                    <a:pt x="93" y="141"/>
                    <a:pt x="76" y="138"/>
                    <a:pt x="60" y="133"/>
                  </a:cubicBezTo>
                  <a:cubicBezTo>
                    <a:pt x="58" y="133"/>
                    <a:pt x="58" y="133"/>
                    <a:pt x="58" y="133"/>
                  </a:cubicBezTo>
                  <a:lnTo>
                    <a:pt x="59" y="132"/>
                  </a:lnTo>
                  <a:close/>
                  <a:moveTo>
                    <a:pt x="74" y="203"/>
                  </a:moveTo>
                  <a:cubicBezTo>
                    <a:pt x="73" y="203"/>
                    <a:pt x="73" y="203"/>
                    <a:pt x="73" y="203"/>
                  </a:cubicBezTo>
                  <a:cubicBezTo>
                    <a:pt x="72" y="202"/>
                    <a:pt x="72" y="202"/>
                    <a:pt x="72" y="202"/>
                  </a:cubicBezTo>
                  <a:cubicBezTo>
                    <a:pt x="66" y="192"/>
                    <a:pt x="61" y="181"/>
                    <a:pt x="59" y="170"/>
                  </a:cubicBezTo>
                  <a:cubicBezTo>
                    <a:pt x="58" y="168"/>
                    <a:pt x="58" y="168"/>
                    <a:pt x="58" y="168"/>
                  </a:cubicBezTo>
                  <a:cubicBezTo>
                    <a:pt x="60" y="168"/>
                    <a:pt x="60" y="168"/>
                    <a:pt x="60" y="168"/>
                  </a:cubicBezTo>
                  <a:cubicBezTo>
                    <a:pt x="76" y="163"/>
                    <a:pt x="93" y="160"/>
                    <a:pt x="110" y="159"/>
                  </a:cubicBezTo>
                  <a:cubicBezTo>
                    <a:pt x="111" y="159"/>
                    <a:pt x="111" y="159"/>
                    <a:pt x="111" y="159"/>
                  </a:cubicBezTo>
                  <a:cubicBezTo>
                    <a:pt x="111" y="160"/>
                    <a:pt x="111" y="160"/>
                    <a:pt x="111" y="160"/>
                  </a:cubicBezTo>
                  <a:cubicBezTo>
                    <a:pt x="112" y="164"/>
                    <a:pt x="114" y="168"/>
                    <a:pt x="116" y="172"/>
                  </a:cubicBezTo>
                  <a:cubicBezTo>
                    <a:pt x="117" y="173"/>
                    <a:pt x="117" y="173"/>
                    <a:pt x="117" y="173"/>
                  </a:cubicBezTo>
                  <a:cubicBezTo>
                    <a:pt x="116" y="174"/>
                    <a:pt x="116" y="174"/>
                    <a:pt x="116" y="174"/>
                  </a:cubicBezTo>
                  <a:cubicBezTo>
                    <a:pt x="103" y="185"/>
                    <a:pt x="89" y="194"/>
                    <a:pt x="74" y="203"/>
                  </a:cubicBezTo>
                  <a:close/>
                  <a:moveTo>
                    <a:pt x="143" y="191"/>
                  </a:moveTo>
                  <a:cubicBezTo>
                    <a:pt x="141" y="208"/>
                    <a:pt x="138" y="225"/>
                    <a:pt x="133" y="242"/>
                  </a:cubicBezTo>
                  <a:cubicBezTo>
                    <a:pt x="133" y="243"/>
                    <a:pt x="133" y="243"/>
                    <a:pt x="133" y="243"/>
                  </a:cubicBezTo>
                  <a:cubicBezTo>
                    <a:pt x="132" y="243"/>
                    <a:pt x="132" y="243"/>
                    <a:pt x="132" y="243"/>
                  </a:cubicBezTo>
                  <a:cubicBezTo>
                    <a:pt x="120" y="241"/>
                    <a:pt x="109" y="236"/>
                    <a:pt x="99" y="229"/>
                  </a:cubicBezTo>
                  <a:cubicBezTo>
                    <a:pt x="98" y="229"/>
                    <a:pt x="98" y="229"/>
                    <a:pt x="98" y="229"/>
                  </a:cubicBezTo>
                  <a:cubicBezTo>
                    <a:pt x="98" y="228"/>
                    <a:pt x="98" y="228"/>
                    <a:pt x="98" y="228"/>
                  </a:cubicBezTo>
                  <a:cubicBezTo>
                    <a:pt x="107" y="212"/>
                    <a:pt x="117" y="198"/>
                    <a:pt x="128" y="185"/>
                  </a:cubicBezTo>
                  <a:cubicBezTo>
                    <a:pt x="128" y="184"/>
                    <a:pt x="128" y="184"/>
                    <a:pt x="128" y="184"/>
                  </a:cubicBezTo>
                  <a:cubicBezTo>
                    <a:pt x="129" y="185"/>
                    <a:pt x="129" y="185"/>
                    <a:pt x="129" y="185"/>
                  </a:cubicBezTo>
                  <a:cubicBezTo>
                    <a:pt x="133" y="187"/>
                    <a:pt x="137" y="189"/>
                    <a:pt x="142" y="190"/>
                  </a:cubicBezTo>
                  <a:cubicBezTo>
                    <a:pt x="143" y="190"/>
                    <a:pt x="143" y="190"/>
                    <a:pt x="143" y="190"/>
                  </a:cubicBezTo>
                  <a:lnTo>
                    <a:pt x="143" y="191"/>
                  </a:lnTo>
                  <a:close/>
                  <a:moveTo>
                    <a:pt x="151" y="180"/>
                  </a:moveTo>
                  <a:cubicBezTo>
                    <a:pt x="143" y="180"/>
                    <a:pt x="136" y="177"/>
                    <a:pt x="130" y="171"/>
                  </a:cubicBezTo>
                  <a:cubicBezTo>
                    <a:pt x="125" y="166"/>
                    <a:pt x="122" y="159"/>
                    <a:pt x="122" y="151"/>
                  </a:cubicBezTo>
                  <a:cubicBezTo>
                    <a:pt x="122" y="143"/>
                    <a:pt x="125" y="136"/>
                    <a:pt x="130" y="130"/>
                  </a:cubicBezTo>
                  <a:cubicBezTo>
                    <a:pt x="136" y="125"/>
                    <a:pt x="143" y="122"/>
                    <a:pt x="151" y="122"/>
                  </a:cubicBezTo>
                  <a:cubicBezTo>
                    <a:pt x="159" y="122"/>
                    <a:pt x="166" y="125"/>
                    <a:pt x="172" y="130"/>
                  </a:cubicBezTo>
                  <a:cubicBezTo>
                    <a:pt x="183" y="142"/>
                    <a:pt x="183" y="160"/>
                    <a:pt x="172" y="171"/>
                  </a:cubicBezTo>
                  <a:cubicBezTo>
                    <a:pt x="166" y="177"/>
                    <a:pt x="159" y="180"/>
                    <a:pt x="151" y="180"/>
                  </a:cubicBezTo>
                  <a:close/>
                  <a:moveTo>
                    <a:pt x="203" y="229"/>
                  </a:moveTo>
                  <a:cubicBezTo>
                    <a:pt x="192" y="236"/>
                    <a:pt x="181" y="241"/>
                    <a:pt x="170" y="243"/>
                  </a:cubicBezTo>
                  <a:cubicBezTo>
                    <a:pt x="168" y="243"/>
                    <a:pt x="168" y="243"/>
                    <a:pt x="168" y="243"/>
                  </a:cubicBezTo>
                  <a:cubicBezTo>
                    <a:pt x="168" y="242"/>
                    <a:pt x="168" y="242"/>
                    <a:pt x="168" y="242"/>
                  </a:cubicBezTo>
                  <a:cubicBezTo>
                    <a:pt x="163" y="225"/>
                    <a:pt x="160" y="208"/>
                    <a:pt x="159" y="192"/>
                  </a:cubicBezTo>
                  <a:cubicBezTo>
                    <a:pt x="159" y="190"/>
                    <a:pt x="159" y="190"/>
                    <a:pt x="159" y="190"/>
                  </a:cubicBezTo>
                  <a:cubicBezTo>
                    <a:pt x="160" y="190"/>
                    <a:pt x="160" y="190"/>
                    <a:pt x="160" y="190"/>
                  </a:cubicBezTo>
                  <a:cubicBezTo>
                    <a:pt x="164" y="189"/>
                    <a:pt x="168" y="188"/>
                    <a:pt x="172" y="185"/>
                  </a:cubicBezTo>
                  <a:cubicBezTo>
                    <a:pt x="173" y="185"/>
                    <a:pt x="173" y="185"/>
                    <a:pt x="173" y="185"/>
                  </a:cubicBezTo>
                  <a:cubicBezTo>
                    <a:pt x="174" y="185"/>
                    <a:pt x="174" y="185"/>
                    <a:pt x="174" y="185"/>
                  </a:cubicBezTo>
                  <a:cubicBezTo>
                    <a:pt x="185" y="199"/>
                    <a:pt x="195" y="213"/>
                    <a:pt x="203" y="228"/>
                  </a:cubicBezTo>
                  <a:cubicBezTo>
                    <a:pt x="204" y="229"/>
                    <a:pt x="204" y="229"/>
                    <a:pt x="204" y="229"/>
                  </a:cubicBezTo>
                  <a:lnTo>
                    <a:pt x="203" y="229"/>
                  </a:lnTo>
                  <a:close/>
                  <a:moveTo>
                    <a:pt x="243" y="170"/>
                  </a:moveTo>
                  <a:cubicBezTo>
                    <a:pt x="241" y="182"/>
                    <a:pt x="236" y="193"/>
                    <a:pt x="229" y="203"/>
                  </a:cubicBezTo>
                  <a:cubicBezTo>
                    <a:pt x="229" y="204"/>
                    <a:pt x="229" y="204"/>
                    <a:pt x="229" y="204"/>
                  </a:cubicBezTo>
                  <a:cubicBezTo>
                    <a:pt x="228" y="203"/>
                    <a:pt x="228" y="203"/>
                    <a:pt x="228" y="203"/>
                  </a:cubicBezTo>
                  <a:cubicBezTo>
                    <a:pt x="212" y="195"/>
                    <a:pt x="198" y="185"/>
                    <a:pt x="185" y="174"/>
                  </a:cubicBezTo>
                  <a:cubicBezTo>
                    <a:pt x="185" y="173"/>
                    <a:pt x="185" y="173"/>
                    <a:pt x="185" y="173"/>
                  </a:cubicBezTo>
                  <a:cubicBezTo>
                    <a:pt x="185" y="172"/>
                    <a:pt x="185" y="172"/>
                    <a:pt x="185" y="172"/>
                  </a:cubicBezTo>
                  <a:cubicBezTo>
                    <a:pt x="188" y="169"/>
                    <a:pt x="189" y="164"/>
                    <a:pt x="190" y="160"/>
                  </a:cubicBezTo>
                  <a:cubicBezTo>
                    <a:pt x="191" y="159"/>
                    <a:pt x="191" y="159"/>
                    <a:pt x="191" y="159"/>
                  </a:cubicBezTo>
                  <a:cubicBezTo>
                    <a:pt x="192" y="159"/>
                    <a:pt x="192" y="159"/>
                    <a:pt x="192" y="159"/>
                  </a:cubicBezTo>
                  <a:cubicBezTo>
                    <a:pt x="208" y="161"/>
                    <a:pt x="225" y="164"/>
                    <a:pt x="242" y="168"/>
                  </a:cubicBezTo>
                  <a:cubicBezTo>
                    <a:pt x="243" y="169"/>
                    <a:pt x="243" y="169"/>
                    <a:pt x="243" y="169"/>
                  </a:cubicBezTo>
                  <a:lnTo>
                    <a:pt x="243" y="170"/>
                  </a:lnTo>
                  <a:close/>
                  <a:moveTo>
                    <a:pt x="242" y="134"/>
                  </a:moveTo>
                  <a:cubicBezTo>
                    <a:pt x="225" y="139"/>
                    <a:pt x="208" y="142"/>
                    <a:pt x="192" y="143"/>
                  </a:cubicBezTo>
                  <a:cubicBezTo>
                    <a:pt x="191" y="143"/>
                    <a:pt x="191" y="143"/>
                    <a:pt x="191" y="143"/>
                  </a:cubicBezTo>
                  <a:cubicBezTo>
                    <a:pt x="190" y="142"/>
                    <a:pt x="190" y="142"/>
                    <a:pt x="190" y="142"/>
                  </a:cubicBezTo>
                  <a:cubicBezTo>
                    <a:pt x="189" y="137"/>
                    <a:pt x="188" y="133"/>
                    <a:pt x="185" y="130"/>
                  </a:cubicBezTo>
                  <a:cubicBezTo>
                    <a:pt x="185" y="129"/>
                    <a:pt x="185" y="129"/>
                    <a:pt x="185" y="129"/>
                  </a:cubicBezTo>
                  <a:cubicBezTo>
                    <a:pt x="186" y="128"/>
                    <a:pt x="186" y="128"/>
                    <a:pt x="186" y="128"/>
                  </a:cubicBezTo>
                  <a:cubicBezTo>
                    <a:pt x="199" y="117"/>
                    <a:pt x="213" y="107"/>
                    <a:pt x="228" y="99"/>
                  </a:cubicBezTo>
                  <a:cubicBezTo>
                    <a:pt x="229" y="98"/>
                    <a:pt x="229" y="98"/>
                    <a:pt x="229" y="98"/>
                  </a:cubicBezTo>
                  <a:cubicBezTo>
                    <a:pt x="230" y="99"/>
                    <a:pt x="230" y="99"/>
                    <a:pt x="230" y="99"/>
                  </a:cubicBezTo>
                  <a:cubicBezTo>
                    <a:pt x="236" y="109"/>
                    <a:pt x="241" y="120"/>
                    <a:pt x="243" y="132"/>
                  </a:cubicBezTo>
                  <a:cubicBezTo>
                    <a:pt x="243" y="133"/>
                    <a:pt x="243" y="133"/>
                    <a:pt x="243" y="133"/>
                  </a:cubicBezTo>
                  <a:lnTo>
                    <a:pt x="242" y="134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1" name="Group 50"/>
          <p:cNvGrpSpPr/>
          <p:nvPr/>
        </p:nvGrpSpPr>
        <p:grpSpPr>
          <a:xfrm>
            <a:off x="18306311" y="8322027"/>
            <a:ext cx="4789664" cy="1538883"/>
            <a:chOff x="14190224" y="3062525"/>
            <a:chExt cx="4789664" cy="1538883"/>
          </a:xfrm>
        </p:grpSpPr>
        <p:grpSp>
          <p:nvGrpSpPr>
            <p:cNvPr id="52" name="Group 51"/>
            <p:cNvGrpSpPr/>
            <p:nvPr/>
          </p:nvGrpSpPr>
          <p:grpSpPr>
            <a:xfrm>
              <a:off x="15095276" y="3062525"/>
              <a:ext cx="3884612" cy="1538883"/>
              <a:chOff x="3894839" y="10606073"/>
              <a:chExt cx="3884612" cy="1538883"/>
            </a:xfrm>
          </p:grpSpPr>
          <p:sp>
            <p:nvSpPr>
              <p:cNvPr id="82" name="TextBox 81"/>
              <p:cNvSpPr txBox="1"/>
              <p:nvPr/>
            </p:nvSpPr>
            <p:spPr>
              <a:xfrm>
                <a:off x="3894839" y="10606073"/>
                <a:ext cx="3884612" cy="52322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fa-IR" sz="2800" b="1" dirty="0">
                    <a:solidFill>
                      <a:schemeClr val="accent1">
                        <a:lumMod val="50000"/>
                      </a:schemeClr>
                    </a:solidFill>
                    <a:effectLst>
                      <a:glow>
                        <a:srgbClr val="FF3399">
                          <a:alpha val="24000"/>
                        </a:srgbClr>
                      </a:glow>
                    </a:effectLst>
                    <a:latin typeface="Shabnam" panose="020B0603030804020204" pitchFamily="34" charset="-78"/>
                    <a:cs typeface="Shabnam" panose="020B0603030804020204" pitchFamily="34" charset="-78"/>
                  </a:rPr>
                  <a:t>تیتر عنوان را بنویسید</a:t>
                </a:r>
                <a:endParaRPr lang="en-US" sz="2800" b="1" dirty="0">
                  <a:solidFill>
                    <a:schemeClr val="accent1">
                      <a:lumMod val="50000"/>
                    </a:schemeClr>
                  </a:solidFill>
                  <a:effectLst>
                    <a:glow>
                      <a:srgbClr val="FF3399">
                        <a:alpha val="24000"/>
                      </a:srgbClr>
                    </a:glow>
                  </a:effectLst>
                  <a:latin typeface="Shabnam" panose="020B0603030804020204" pitchFamily="34" charset="-78"/>
                  <a:cs typeface="Shabnam" panose="020B0603030804020204" pitchFamily="34" charset="-78"/>
                </a:endParaRPr>
              </a:p>
            </p:txBody>
          </p:sp>
          <p:sp>
            <p:nvSpPr>
              <p:cNvPr id="83" name="TextBox 82"/>
              <p:cNvSpPr txBox="1"/>
              <p:nvPr/>
            </p:nvSpPr>
            <p:spPr>
              <a:xfrm>
                <a:off x="3894839" y="11129293"/>
                <a:ext cx="3648637" cy="101566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 rtl="1">
                  <a:lnSpc>
                    <a:spcPct val="150000"/>
                  </a:lnSpc>
                </a:pPr>
                <a:r>
                  <a:rPr lang="fa-IR" sz="2000" dirty="0">
                    <a:solidFill>
                      <a:srgbClr val="16191F"/>
                    </a:solidFill>
                    <a:latin typeface="Vazir" panose="020B0603030804020204" pitchFamily="34" charset="-78"/>
                    <a:cs typeface="Vazir" panose="020B0603030804020204" pitchFamily="34" charset="-78"/>
                  </a:rPr>
                  <a:t>فروشگاه مینارو ارائه دهنده انواع فایل های کاربردی</a:t>
                </a:r>
                <a:endParaRPr lang="en-US" sz="1800" b="1" dirty="0">
                  <a:solidFill>
                    <a:schemeClr val="bg1">
                      <a:lumMod val="65000"/>
                    </a:schemeClr>
                  </a:solidFill>
                  <a:effectLst>
                    <a:glow>
                      <a:srgbClr val="FF3399">
                        <a:alpha val="24000"/>
                      </a:srgbClr>
                    </a:glow>
                  </a:effectLst>
                  <a:latin typeface="Lato" panose="020F0502020204030203" pitchFamily="34" charset="0"/>
                </a:endParaRPr>
              </a:p>
            </p:txBody>
          </p:sp>
        </p:grpSp>
        <p:sp>
          <p:nvSpPr>
            <p:cNvPr id="53" name="Freeform 52"/>
            <p:cNvSpPr>
              <a:spLocks noEditPoints="1"/>
            </p:cNvSpPr>
            <p:nvPr/>
          </p:nvSpPr>
          <p:spPr bwMode="auto">
            <a:xfrm>
              <a:off x="14190224" y="3119675"/>
              <a:ext cx="702444" cy="701581"/>
            </a:xfrm>
            <a:custGeom>
              <a:avLst/>
              <a:gdLst>
                <a:gd name="T0" fmla="*/ 286 w 302"/>
                <a:gd name="T1" fmla="*/ 129 h 302"/>
                <a:gd name="T2" fmla="*/ 282 w 302"/>
                <a:gd name="T3" fmla="*/ 112 h 302"/>
                <a:gd name="T4" fmla="*/ 285 w 302"/>
                <a:gd name="T5" fmla="*/ 82 h 302"/>
                <a:gd name="T6" fmla="*/ 264 w 302"/>
                <a:gd name="T7" fmla="*/ 72 h 302"/>
                <a:gd name="T8" fmla="*/ 252 w 302"/>
                <a:gd name="T9" fmla="*/ 58 h 302"/>
                <a:gd name="T10" fmla="*/ 236 w 302"/>
                <a:gd name="T11" fmla="*/ 34 h 302"/>
                <a:gd name="T12" fmla="*/ 219 w 302"/>
                <a:gd name="T13" fmla="*/ 23 h 302"/>
                <a:gd name="T14" fmla="*/ 191 w 302"/>
                <a:gd name="T15" fmla="*/ 20 h 302"/>
                <a:gd name="T16" fmla="*/ 173 w 302"/>
                <a:gd name="T17" fmla="*/ 15 h 302"/>
                <a:gd name="T18" fmla="*/ 155 w 302"/>
                <a:gd name="T19" fmla="*/ 0 h 302"/>
                <a:gd name="T20" fmla="*/ 141 w 302"/>
                <a:gd name="T21" fmla="*/ 14 h 302"/>
                <a:gd name="T22" fmla="*/ 113 w 302"/>
                <a:gd name="T23" fmla="*/ 12 h 302"/>
                <a:gd name="T24" fmla="*/ 94 w 302"/>
                <a:gd name="T25" fmla="*/ 18 h 302"/>
                <a:gd name="T26" fmla="*/ 73 w 302"/>
                <a:gd name="T27" fmla="*/ 38 h 302"/>
                <a:gd name="T28" fmla="*/ 59 w 302"/>
                <a:gd name="T29" fmla="*/ 49 h 302"/>
                <a:gd name="T30" fmla="*/ 35 w 302"/>
                <a:gd name="T31" fmla="*/ 54 h 302"/>
                <a:gd name="T32" fmla="*/ 32 w 302"/>
                <a:gd name="T33" fmla="*/ 84 h 302"/>
                <a:gd name="T34" fmla="*/ 24 w 302"/>
                <a:gd name="T35" fmla="*/ 99 h 302"/>
                <a:gd name="T36" fmla="*/ 3 w 302"/>
                <a:gd name="T37" fmla="*/ 121 h 302"/>
                <a:gd name="T38" fmla="*/ 14 w 302"/>
                <a:gd name="T39" fmla="*/ 142 h 302"/>
                <a:gd name="T40" fmla="*/ 7 w 302"/>
                <a:gd name="T41" fmla="*/ 157 h 302"/>
                <a:gd name="T42" fmla="*/ 9 w 302"/>
                <a:gd name="T43" fmla="*/ 177 h 302"/>
                <a:gd name="T44" fmla="*/ 24 w 302"/>
                <a:gd name="T45" fmla="*/ 201 h 302"/>
                <a:gd name="T46" fmla="*/ 31 w 302"/>
                <a:gd name="T47" fmla="*/ 218 h 302"/>
                <a:gd name="T48" fmla="*/ 30 w 302"/>
                <a:gd name="T49" fmla="*/ 242 h 302"/>
                <a:gd name="T50" fmla="*/ 59 w 302"/>
                <a:gd name="T51" fmla="*/ 252 h 302"/>
                <a:gd name="T52" fmla="*/ 73 w 302"/>
                <a:gd name="T53" fmla="*/ 263 h 302"/>
                <a:gd name="T54" fmla="*/ 89 w 302"/>
                <a:gd name="T55" fmla="*/ 289 h 302"/>
                <a:gd name="T56" fmla="*/ 112 w 302"/>
                <a:gd name="T57" fmla="*/ 283 h 302"/>
                <a:gd name="T58" fmla="*/ 130 w 302"/>
                <a:gd name="T59" fmla="*/ 286 h 302"/>
                <a:gd name="T60" fmla="*/ 155 w 302"/>
                <a:gd name="T61" fmla="*/ 302 h 302"/>
                <a:gd name="T62" fmla="*/ 173 w 302"/>
                <a:gd name="T63" fmla="*/ 286 h 302"/>
                <a:gd name="T64" fmla="*/ 190 w 302"/>
                <a:gd name="T65" fmla="*/ 282 h 302"/>
                <a:gd name="T66" fmla="*/ 220 w 302"/>
                <a:gd name="T67" fmla="*/ 285 h 302"/>
                <a:gd name="T68" fmla="*/ 230 w 302"/>
                <a:gd name="T69" fmla="*/ 263 h 302"/>
                <a:gd name="T70" fmla="*/ 243 w 302"/>
                <a:gd name="T71" fmla="*/ 251 h 302"/>
                <a:gd name="T72" fmla="*/ 268 w 302"/>
                <a:gd name="T73" fmla="*/ 236 h 302"/>
                <a:gd name="T74" fmla="*/ 278 w 302"/>
                <a:gd name="T75" fmla="*/ 219 h 302"/>
                <a:gd name="T76" fmla="*/ 282 w 302"/>
                <a:gd name="T77" fmla="*/ 190 h 302"/>
                <a:gd name="T78" fmla="*/ 287 w 302"/>
                <a:gd name="T79" fmla="*/ 173 h 302"/>
                <a:gd name="T80" fmla="*/ 302 w 302"/>
                <a:gd name="T81" fmla="*/ 155 h 302"/>
                <a:gd name="T82" fmla="*/ 170 w 302"/>
                <a:gd name="T83" fmla="*/ 59 h 302"/>
                <a:gd name="T84" fmla="*/ 160 w 302"/>
                <a:gd name="T85" fmla="*/ 111 h 302"/>
                <a:gd name="T86" fmla="*/ 143 w 302"/>
                <a:gd name="T87" fmla="*/ 110 h 302"/>
                <a:gd name="T88" fmla="*/ 98 w 302"/>
                <a:gd name="T89" fmla="*/ 73 h 302"/>
                <a:gd name="T90" fmla="*/ 117 w 302"/>
                <a:gd name="T91" fmla="*/ 128 h 302"/>
                <a:gd name="T92" fmla="*/ 59 w 302"/>
                <a:gd name="T93" fmla="*/ 132 h 302"/>
                <a:gd name="T94" fmla="*/ 110 w 302"/>
                <a:gd name="T95" fmla="*/ 159 h 302"/>
                <a:gd name="T96" fmla="*/ 143 w 302"/>
                <a:gd name="T97" fmla="*/ 191 h 302"/>
                <a:gd name="T98" fmla="*/ 128 w 302"/>
                <a:gd name="T99" fmla="*/ 185 h 302"/>
                <a:gd name="T100" fmla="*/ 130 w 302"/>
                <a:gd name="T101" fmla="*/ 171 h 302"/>
                <a:gd name="T102" fmla="*/ 203 w 302"/>
                <a:gd name="T103" fmla="*/ 229 h 302"/>
                <a:gd name="T104" fmla="*/ 172 w 302"/>
                <a:gd name="T105" fmla="*/ 185 h 302"/>
                <a:gd name="T106" fmla="*/ 229 w 302"/>
                <a:gd name="T107" fmla="*/ 203 h 302"/>
                <a:gd name="T108" fmla="*/ 191 w 302"/>
                <a:gd name="T109" fmla="*/ 159 h 302"/>
                <a:gd name="T110" fmla="*/ 191 w 302"/>
                <a:gd name="T111" fmla="*/ 143 h 302"/>
                <a:gd name="T112" fmla="*/ 230 w 302"/>
                <a:gd name="T113" fmla="*/ 99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02" h="302">
                  <a:moveTo>
                    <a:pt x="302" y="147"/>
                  </a:moveTo>
                  <a:cubicBezTo>
                    <a:pt x="300" y="146"/>
                    <a:pt x="297" y="145"/>
                    <a:pt x="295" y="145"/>
                  </a:cubicBezTo>
                  <a:cubicBezTo>
                    <a:pt x="293" y="144"/>
                    <a:pt x="290" y="143"/>
                    <a:pt x="288" y="142"/>
                  </a:cubicBezTo>
                  <a:cubicBezTo>
                    <a:pt x="287" y="142"/>
                    <a:pt x="287" y="142"/>
                    <a:pt x="287" y="142"/>
                  </a:cubicBezTo>
                  <a:cubicBezTo>
                    <a:pt x="287" y="141"/>
                    <a:pt x="287" y="141"/>
                    <a:pt x="287" y="141"/>
                  </a:cubicBezTo>
                  <a:cubicBezTo>
                    <a:pt x="287" y="137"/>
                    <a:pt x="287" y="133"/>
                    <a:pt x="286" y="130"/>
                  </a:cubicBezTo>
                  <a:cubicBezTo>
                    <a:pt x="286" y="129"/>
                    <a:pt x="286" y="129"/>
                    <a:pt x="286" y="129"/>
                  </a:cubicBezTo>
                  <a:cubicBezTo>
                    <a:pt x="287" y="128"/>
                    <a:pt x="287" y="128"/>
                    <a:pt x="287" y="128"/>
                  </a:cubicBezTo>
                  <a:cubicBezTo>
                    <a:pt x="289" y="127"/>
                    <a:pt x="291" y="126"/>
                    <a:pt x="293" y="125"/>
                  </a:cubicBezTo>
                  <a:cubicBezTo>
                    <a:pt x="295" y="123"/>
                    <a:pt x="297" y="122"/>
                    <a:pt x="299" y="121"/>
                  </a:cubicBezTo>
                  <a:cubicBezTo>
                    <a:pt x="299" y="118"/>
                    <a:pt x="298" y="116"/>
                    <a:pt x="297" y="113"/>
                  </a:cubicBezTo>
                  <a:cubicBezTo>
                    <a:pt x="295" y="113"/>
                    <a:pt x="293" y="113"/>
                    <a:pt x="290" y="113"/>
                  </a:cubicBezTo>
                  <a:cubicBezTo>
                    <a:pt x="288" y="112"/>
                    <a:pt x="285" y="112"/>
                    <a:pt x="283" y="112"/>
                  </a:cubicBezTo>
                  <a:cubicBezTo>
                    <a:pt x="282" y="112"/>
                    <a:pt x="282" y="112"/>
                    <a:pt x="282" y="112"/>
                  </a:cubicBezTo>
                  <a:cubicBezTo>
                    <a:pt x="282" y="111"/>
                    <a:pt x="282" y="111"/>
                    <a:pt x="282" y="111"/>
                  </a:cubicBezTo>
                  <a:cubicBezTo>
                    <a:pt x="281" y="108"/>
                    <a:pt x="279" y="104"/>
                    <a:pt x="278" y="100"/>
                  </a:cubicBezTo>
                  <a:cubicBezTo>
                    <a:pt x="278" y="99"/>
                    <a:pt x="278" y="99"/>
                    <a:pt x="278" y="99"/>
                  </a:cubicBezTo>
                  <a:cubicBezTo>
                    <a:pt x="278" y="99"/>
                    <a:pt x="278" y="99"/>
                    <a:pt x="278" y="99"/>
                  </a:cubicBezTo>
                  <a:cubicBezTo>
                    <a:pt x="280" y="97"/>
                    <a:pt x="282" y="95"/>
                    <a:pt x="284" y="94"/>
                  </a:cubicBezTo>
                  <a:cubicBezTo>
                    <a:pt x="285" y="92"/>
                    <a:pt x="287" y="90"/>
                    <a:pt x="289" y="89"/>
                  </a:cubicBezTo>
                  <a:cubicBezTo>
                    <a:pt x="288" y="86"/>
                    <a:pt x="286" y="84"/>
                    <a:pt x="285" y="82"/>
                  </a:cubicBezTo>
                  <a:cubicBezTo>
                    <a:pt x="283" y="82"/>
                    <a:pt x="281" y="82"/>
                    <a:pt x="278" y="83"/>
                  </a:cubicBezTo>
                  <a:cubicBezTo>
                    <a:pt x="276" y="83"/>
                    <a:pt x="273" y="83"/>
                    <a:pt x="271" y="84"/>
                  </a:cubicBezTo>
                  <a:cubicBezTo>
                    <a:pt x="270" y="84"/>
                    <a:pt x="270" y="84"/>
                    <a:pt x="270" y="84"/>
                  </a:cubicBezTo>
                  <a:cubicBezTo>
                    <a:pt x="270" y="83"/>
                    <a:pt x="270" y="83"/>
                    <a:pt x="270" y="83"/>
                  </a:cubicBezTo>
                  <a:cubicBezTo>
                    <a:pt x="268" y="80"/>
                    <a:pt x="266" y="76"/>
                    <a:pt x="264" y="73"/>
                  </a:cubicBezTo>
                  <a:cubicBezTo>
                    <a:pt x="263" y="72"/>
                    <a:pt x="263" y="72"/>
                    <a:pt x="263" y="72"/>
                  </a:cubicBezTo>
                  <a:cubicBezTo>
                    <a:pt x="264" y="72"/>
                    <a:pt x="264" y="72"/>
                    <a:pt x="264" y="72"/>
                  </a:cubicBezTo>
                  <a:cubicBezTo>
                    <a:pt x="265" y="70"/>
                    <a:pt x="266" y="68"/>
                    <a:pt x="268" y="66"/>
                  </a:cubicBezTo>
                  <a:cubicBezTo>
                    <a:pt x="269" y="64"/>
                    <a:pt x="270" y="62"/>
                    <a:pt x="271" y="60"/>
                  </a:cubicBezTo>
                  <a:cubicBezTo>
                    <a:pt x="270" y="58"/>
                    <a:pt x="268" y="56"/>
                    <a:pt x="267" y="54"/>
                  </a:cubicBezTo>
                  <a:cubicBezTo>
                    <a:pt x="264" y="54"/>
                    <a:pt x="262" y="55"/>
                    <a:pt x="260" y="56"/>
                  </a:cubicBezTo>
                  <a:cubicBezTo>
                    <a:pt x="258" y="57"/>
                    <a:pt x="255" y="58"/>
                    <a:pt x="253" y="59"/>
                  </a:cubicBezTo>
                  <a:cubicBezTo>
                    <a:pt x="252" y="59"/>
                    <a:pt x="252" y="59"/>
                    <a:pt x="252" y="59"/>
                  </a:cubicBezTo>
                  <a:cubicBezTo>
                    <a:pt x="252" y="58"/>
                    <a:pt x="252" y="58"/>
                    <a:pt x="252" y="58"/>
                  </a:cubicBezTo>
                  <a:cubicBezTo>
                    <a:pt x="249" y="55"/>
                    <a:pt x="246" y="53"/>
                    <a:pt x="243" y="50"/>
                  </a:cubicBezTo>
                  <a:cubicBezTo>
                    <a:pt x="243" y="49"/>
                    <a:pt x="243" y="49"/>
                    <a:pt x="243" y="49"/>
                  </a:cubicBezTo>
                  <a:cubicBezTo>
                    <a:pt x="243" y="49"/>
                    <a:pt x="243" y="49"/>
                    <a:pt x="243" y="49"/>
                  </a:cubicBezTo>
                  <a:cubicBezTo>
                    <a:pt x="244" y="47"/>
                    <a:pt x="245" y="44"/>
                    <a:pt x="246" y="42"/>
                  </a:cubicBezTo>
                  <a:cubicBezTo>
                    <a:pt x="247" y="40"/>
                    <a:pt x="247" y="37"/>
                    <a:pt x="248" y="35"/>
                  </a:cubicBezTo>
                  <a:cubicBezTo>
                    <a:pt x="246" y="33"/>
                    <a:pt x="244" y="32"/>
                    <a:pt x="242" y="30"/>
                  </a:cubicBezTo>
                  <a:cubicBezTo>
                    <a:pt x="240" y="31"/>
                    <a:pt x="238" y="33"/>
                    <a:pt x="236" y="34"/>
                  </a:cubicBezTo>
                  <a:cubicBezTo>
                    <a:pt x="234" y="36"/>
                    <a:pt x="232" y="37"/>
                    <a:pt x="230" y="38"/>
                  </a:cubicBezTo>
                  <a:cubicBezTo>
                    <a:pt x="229" y="39"/>
                    <a:pt x="229" y="39"/>
                    <a:pt x="229" y="39"/>
                  </a:cubicBezTo>
                  <a:cubicBezTo>
                    <a:pt x="228" y="38"/>
                    <a:pt x="228" y="38"/>
                    <a:pt x="228" y="38"/>
                  </a:cubicBezTo>
                  <a:cubicBezTo>
                    <a:pt x="225" y="36"/>
                    <a:pt x="222" y="34"/>
                    <a:pt x="219" y="32"/>
                  </a:cubicBezTo>
                  <a:cubicBezTo>
                    <a:pt x="218" y="32"/>
                    <a:pt x="218" y="32"/>
                    <a:pt x="218" y="32"/>
                  </a:cubicBezTo>
                  <a:cubicBezTo>
                    <a:pt x="218" y="31"/>
                    <a:pt x="218" y="31"/>
                    <a:pt x="218" y="31"/>
                  </a:cubicBezTo>
                  <a:cubicBezTo>
                    <a:pt x="218" y="28"/>
                    <a:pt x="219" y="26"/>
                    <a:pt x="219" y="23"/>
                  </a:cubicBezTo>
                  <a:cubicBezTo>
                    <a:pt x="219" y="21"/>
                    <a:pt x="220" y="19"/>
                    <a:pt x="220" y="16"/>
                  </a:cubicBezTo>
                  <a:cubicBezTo>
                    <a:pt x="218" y="15"/>
                    <a:pt x="215" y="14"/>
                    <a:pt x="213" y="13"/>
                  </a:cubicBezTo>
                  <a:cubicBezTo>
                    <a:pt x="211" y="15"/>
                    <a:pt x="210" y="16"/>
                    <a:pt x="208" y="18"/>
                  </a:cubicBezTo>
                  <a:cubicBezTo>
                    <a:pt x="206" y="20"/>
                    <a:pt x="205" y="22"/>
                    <a:pt x="203" y="23"/>
                  </a:cubicBezTo>
                  <a:cubicBezTo>
                    <a:pt x="202" y="24"/>
                    <a:pt x="202" y="24"/>
                    <a:pt x="202" y="24"/>
                  </a:cubicBezTo>
                  <a:cubicBezTo>
                    <a:pt x="202" y="24"/>
                    <a:pt x="202" y="24"/>
                    <a:pt x="202" y="24"/>
                  </a:cubicBezTo>
                  <a:cubicBezTo>
                    <a:pt x="198" y="22"/>
                    <a:pt x="194" y="21"/>
                    <a:pt x="191" y="20"/>
                  </a:cubicBezTo>
                  <a:cubicBezTo>
                    <a:pt x="190" y="20"/>
                    <a:pt x="190" y="20"/>
                    <a:pt x="190" y="20"/>
                  </a:cubicBezTo>
                  <a:cubicBezTo>
                    <a:pt x="190" y="19"/>
                    <a:pt x="190" y="19"/>
                    <a:pt x="190" y="19"/>
                  </a:cubicBezTo>
                  <a:cubicBezTo>
                    <a:pt x="189" y="17"/>
                    <a:pt x="189" y="14"/>
                    <a:pt x="189" y="12"/>
                  </a:cubicBezTo>
                  <a:cubicBezTo>
                    <a:pt x="189" y="9"/>
                    <a:pt x="189" y="7"/>
                    <a:pt x="188" y="4"/>
                  </a:cubicBezTo>
                  <a:cubicBezTo>
                    <a:pt x="186" y="4"/>
                    <a:pt x="183" y="3"/>
                    <a:pt x="181" y="3"/>
                  </a:cubicBezTo>
                  <a:cubicBezTo>
                    <a:pt x="180" y="4"/>
                    <a:pt x="178" y="7"/>
                    <a:pt x="177" y="9"/>
                  </a:cubicBezTo>
                  <a:cubicBezTo>
                    <a:pt x="176" y="11"/>
                    <a:pt x="175" y="13"/>
                    <a:pt x="173" y="15"/>
                  </a:cubicBezTo>
                  <a:cubicBezTo>
                    <a:pt x="173" y="16"/>
                    <a:pt x="173" y="16"/>
                    <a:pt x="173" y="16"/>
                  </a:cubicBezTo>
                  <a:cubicBezTo>
                    <a:pt x="172" y="16"/>
                    <a:pt x="172" y="16"/>
                    <a:pt x="172" y="16"/>
                  </a:cubicBezTo>
                  <a:cubicBezTo>
                    <a:pt x="168" y="15"/>
                    <a:pt x="165" y="15"/>
                    <a:pt x="161" y="14"/>
                  </a:cubicBezTo>
                  <a:cubicBezTo>
                    <a:pt x="160" y="14"/>
                    <a:pt x="160" y="14"/>
                    <a:pt x="160" y="14"/>
                  </a:cubicBezTo>
                  <a:cubicBezTo>
                    <a:pt x="159" y="14"/>
                    <a:pt x="159" y="14"/>
                    <a:pt x="159" y="14"/>
                  </a:cubicBezTo>
                  <a:cubicBezTo>
                    <a:pt x="159" y="11"/>
                    <a:pt x="158" y="9"/>
                    <a:pt x="157" y="7"/>
                  </a:cubicBezTo>
                  <a:cubicBezTo>
                    <a:pt x="156" y="4"/>
                    <a:pt x="156" y="2"/>
                    <a:pt x="155" y="0"/>
                  </a:cubicBezTo>
                  <a:cubicBezTo>
                    <a:pt x="155" y="0"/>
                    <a:pt x="155" y="0"/>
                    <a:pt x="155" y="0"/>
                  </a:cubicBezTo>
                  <a:cubicBezTo>
                    <a:pt x="152" y="0"/>
                    <a:pt x="150" y="0"/>
                    <a:pt x="147" y="0"/>
                  </a:cubicBezTo>
                  <a:cubicBezTo>
                    <a:pt x="147" y="0"/>
                    <a:pt x="147" y="0"/>
                    <a:pt x="147" y="0"/>
                  </a:cubicBezTo>
                  <a:cubicBezTo>
                    <a:pt x="146" y="2"/>
                    <a:pt x="145" y="4"/>
                    <a:pt x="145" y="7"/>
                  </a:cubicBezTo>
                  <a:cubicBezTo>
                    <a:pt x="144" y="9"/>
                    <a:pt x="143" y="11"/>
                    <a:pt x="142" y="14"/>
                  </a:cubicBezTo>
                  <a:cubicBezTo>
                    <a:pt x="142" y="14"/>
                    <a:pt x="142" y="14"/>
                    <a:pt x="142" y="14"/>
                  </a:cubicBezTo>
                  <a:cubicBezTo>
                    <a:pt x="141" y="14"/>
                    <a:pt x="141" y="14"/>
                    <a:pt x="141" y="14"/>
                  </a:cubicBezTo>
                  <a:cubicBezTo>
                    <a:pt x="137" y="15"/>
                    <a:pt x="133" y="15"/>
                    <a:pt x="130" y="16"/>
                  </a:cubicBezTo>
                  <a:cubicBezTo>
                    <a:pt x="129" y="16"/>
                    <a:pt x="129" y="16"/>
                    <a:pt x="129" y="16"/>
                  </a:cubicBezTo>
                  <a:cubicBezTo>
                    <a:pt x="129" y="15"/>
                    <a:pt x="129" y="15"/>
                    <a:pt x="129" y="15"/>
                  </a:cubicBezTo>
                  <a:cubicBezTo>
                    <a:pt x="127" y="13"/>
                    <a:pt x="126" y="11"/>
                    <a:pt x="125" y="9"/>
                  </a:cubicBezTo>
                  <a:cubicBezTo>
                    <a:pt x="123" y="7"/>
                    <a:pt x="122" y="4"/>
                    <a:pt x="121" y="3"/>
                  </a:cubicBezTo>
                  <a:cubicBezTo>
                    <a:pt x="118" y="3"/>
                    <a:pt x="116" y="4"/>
                    <a:pt x="113" y="4"/>
                  </a:cubicBezTo>
                  <a:cubicBezTo>
                    <a:pt x="113" y="7"/>
                    <a:pt x="113" y="9"/>
                    <a:pt x="113" y="12"/>
                  </a:cubicBezTo>
                  <a:cubicBezTo>
                    <a:pt x="113" y="14"/>
                    <a:pt x="112" y="17"/>
                    <a:pt x="112" y="19"/>
                  </a:cubicBezTo>
                  <a:cubicBezTo>
                    <a:pt x="112" y="20"/>
                    <a:pt x="112" y="20"/>
                    <a:pt x="112" y="20"/>
                  </a:cubicBezTo>
                  <a:cubicBezTo>
                    <a:pt x="111" y="20"/>
                    <a:pt x="111" y="20"/>
                    <a:pt x="111" y="20"/>
                  </a:cubicBezTo>
                  <a:cubicBezTo>
                    <a:pt x="108" y="21"/>
                    <a:pt x="104" y="22"/>
                    <a:pt x="100" y="24"/>
                  </a:cubicBezTo>
                  <a:cubicBezTo>
                    <a:pt x="100" y="24"/>
                    <a:pt x="100" y="24"/>
                    <a:pt x="100" y="24"/>
                  </a:cubicBezTo>
                  <a:cubicBezTo>
                    <a:pt x="99" y="23"/>
                    <a:pt x="99" y="23"/>
                    <a:pt x="99" y="23"/>
                  </a:cubicBezTo>
                  <a:cubicBezTo>
                    <a:pt x="97" y="22"/>
                    <a:pt x="96" y="20"/>
                    <a:pt x="94" y="18"/>
                  </a:cubicBezTo>
                  <a:cubicBezTo>
                    <a:pt x="92" y="16"/>
                    <a:pt x="90" y="15"/>
                    <a:pt x="89" y="13"/>
                  </a:cubicBezTo>
                  <a:cubicBezTo>
                    <a:pt x="86" y="14"/>
                    <a:pt x="84" y="15"/>
                    <a:pt x="82" y="16"/>
                  </a:cubicBezTo>
                  <a:cubicBezTo>
                    <a:pt x="82" y="19"/>
                    <a:pt x="82" y="21"/>
                    <a:pt x="83" y="23"/>
                  </a:cubicBezTo>
                  <a:cubicBezTo>
                    <a:pt x="83" y="26"/>
                    <a:pt x="83" y="28"/>
                    <a:pt x="84" y="31"/>
                  </a:cubicBezTo>
                  <a:cubicBezTo>
                    <a:pt x="84" y="32"/>
                    <a:pt x="84" y="32"/>
                    <a:pt x="84" y="32"/>
                  </a:cubicBezTo>
                  <a:cubicBezTo>
                    <a:pt x="83" y="32"/>
                    <a:pt x="83" y="32"/>
                    <a:pt x="83" y="32"/>
                  </a:cubicBezTo>
                  <a:cubicBezTo>
                    <a:pt x="80" y="34"/>
                    <a:pt x="76" y="36"/>
                    <a:pt x="73" y="38"/>
                  </a:cubicBezTo>
                  <a:cubicBezTo>
                    <a:pt x="73" y="39"/>
                    <a:pt x="73" y="39"/>
                    <a:pt x="73" y="39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0" y="37"/>
                    <a:pt x="68" y="36"/>
                    <a:pt x="66" y="34"/>
                  </a:cubicBezTo>
                  <a:cubicBezTo>
                    <a:pt x="64" y="33"/>
                    <a:pt x="62" y="31"/>
                    <a:pt x="60" y="30"/>
                  </a:cubicBezTo>
                  <a:cubicBezTo>
                    <a:pt x="58" y="32"/>
                    <a:pt x="56" y="33"/>
                    <a:pt x="54" y="35"/>
                  </a:cubicBezTo>
                  <a:cubicBezTo>
                    <a:pt x="54" y="37"/>
                    <a:pt x="55" y="40"/>
                    <a:pt x="56" y="42"/>
                  </a:cubicBezTo>
                  <a:cubicBezTo>
                    <a:pt x="57" y="44"/>
                    <a:pt x="58" y="47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8" y="50"/>
                    <a:pt x="58" y="50"/>
                    <a:pt x="58" y="50"/>
                  </a:cubicBezTo>
                  <a:cubicBezTo>
                    <a:pt x="56" y="53"/>
                    <a:pt x="53" y="55"/>
                    <a:pt x="50" y="58"/>
                  </a:cubicBezTo>
                  <a:cubicBezTo>
                    <a:pt x="50" y="59"/>
                    <a:pt x="50" y="59"/>
                    <a:pt x="50" y="59"/>
                  </a:cubicBezTo>
                  <a:cubicBezTo>
                    <a:pt x="49" y="59"/>
                    <a:pt x="49" y="59"/>
                    <a:pt x="49" y="59"/>
                  </a:cubicBezTo>
                  <a:cubicBezTo>
                    <a:pt x="47" y="58"/>
                    <a:pt x="44" y="57"/>
                    <a:pt x="42" y="56"/>
                  </a:cubicBezTo>
                  <a:cubicBezTo>
                    <a:pt x="40" y="55"/>
                    <a:pt x="37" y="54"/>
                    <a:pt x="35" y="54"/>
                  </a:cubicBezTo>
                  <a:cubicBezTo>
                    <a:pt x="33" y="56"/>
                    <a:pt x="32" y="58"/>
                    <a:pt x="30" y="60"/>
                  </a:cubicBezTo>
                  <a:cubicBezTo>
                    <a:pt x="32" y="62"/>
                    <a:pt x="33" y="64"/>
                    <a:pt x="34" y="66"/>
                  </a:cubicBezTo>
                  <a:cubicBezTo>
                    <a:pt x="36" y="68"/>
                    <a:pt x="37" y="70"/>
                    <a:pt x="38" y="72"/>
                  </a:cubicBezTo>
                  <a:cubicBezTo>
                    <a:pt x="39" y="72"/>
                    <a:pt x="39" y="72"/>
                    <a:pt x="39" y="72"/>
                  </a:cubicBezTo>
                  <a:cubicBezTo>
                    <a:pt x="38" y="73"/>
                    <a:pt x="38" y="73"/>
                    <a:pt x="38" y="73"/>
                  </a:cubicBezTo>
                  <a:cubicBezTo>
                    <a:pt x="36" y="76"/>
                    <a:pt x="34" y="80"/>
                    <a:pt x="32" y="83"/>
                  </a:cubicBezTo>
                  <a:cubicBezTo>
                    <a:pt x="32" y="84"/>
                    <a:pt x="32" y="84"/>
                    <a:pt x="32" y="84"/>
                  </a:cubicBezTo>
                  <a:cubicBezTo>
                    <a:pt x="31" y="84"/>
                    <a:pt x="31" y="84"/>
                    <a:pt x="31" y="84"/>
                  </a:cubicBezTo>
                  <a:cubicBezTo>
                    <a:pt x="29" y="83"/>
                    <a:pt x="26" y="83"/>
                    <a:pt x="24" y="83"/>
                  </a:cubicBezTo>
                  <a:cubicBezTo>
                    <a:pt x="21" y="82"/>
                    <a:pt x="19" y="82"/>
                    <a:pt x="17" y="82"/>
                  </a:cubicBezTo>
                  <a:cubicBezTo>
                    <a:pt x="15" y="84"/>
                    <a:pt x="14" y="86"/>
                    <a:pt x="13" y="89"/>
                  </a:cubicBezTo>
                  <a:cubicBezTo>
                    <a:pt x="15" y="90"/>
                    <a:pt x="16" y="92"/>
                    <a:pt x="18" y="94"/>
                  </a:cubicBezTo>
                  <a:cubicBezTo>
                    <a:pt x="20" y="95"/>
                    <a:pt x="22" y="97"/>
                    <a:pt x="24" y="99"/>
                  </a:cubicBezTo>
                  <a:cubicBezTo>
                    <a:pt x="24" y="99"/>
                    <a:pt x="24" y="99"/>
                    <a:pt x="24" y="99"/>
                  </a:cubicBezTo>
                  <a:cubicBezTo>
                    <a:pt x="24" y="100"/>
                    <a:pt x="24" y="100"/>
                    <a:pt x="24" y="100"/>
                  </a:cubicBezTo>
                  <a:cubicBezTo>
                    <a:pt x="22" y="104"/>
                    <a:pt x="21" y="108"/>
                    <a:pt x="20" y="111"/>
                  </a:cubicBezTo>
                  <a:cubicBezTo>
                    <a:pt x="20" y="112"/>
                    <a:pt x="20" y="112"/>
                    <a:pt x="20" y="112"/>
                  </a:cubicBezTo>
                  <a:cubicBezTo>
                    <a:pt x="19" y="112"/>
                    <a:pt x="19" y="112"/>
                    <a:pt x="19" y="112"/>
                  </a:cubicBezTo>
                  <a:cubicBezTo>
                    <a:pt x="17" y="112"/>
                    <a:pt x="14" y="112"/>
                    <a:pt x="12" y="113"/>
                  </a:cubicBezTo>
                  <a:cubicBezTo>
                    <a:pt x="9" y="113"/>
                    <a:pt x="7" y="113"/>
                    <a:pt x="4" y="113"/>
                  </a:cubicBezTo>
                  <a:cubicBezTo>
                    <a:pt x="4" y="116"/>
                    <a:pt x="3" y="118"/>
                    <a:pt x="3" y="121"/>
                  </a:cubicBezTo>
                  <a:cubicBezTo>
                    <a:pt x="5" y="122"/>
                    <a:pt x="7" y="123"/>
                    <a:pt x="9" y="125"/>
                  </a:cubicBezTo>
                  <a:cubicBezTo>
                    <a:pt x="11" y="126"/>
                    <a:pt x="13" y="127"/>
                    <a:pt x="15" y="128"/>
                  </a:cubicBezTo>
                  <a:cubicBezTo>
                    <a:pt x="16" y="129"/>
                    <a:pt x="16" y="129"/>
                    <a:pt x="16" y="129"/>
                  </a:cubicBezTo>
                  <a:cubicBezTo>
                    <a:pt x="16" y="130"/>
                    <a:pt x="16" y="130"/>
                    <a:pt x="16" y="130"/>
                  </a:cubicBezTo>
                  <a:cubicBezTo>
                    <a:pt x="15" y="133"/>
                    <a:pt x="15" y="137"/>
                    <a:pt x="15" y="141"/>
                  </a:cubicBezTo>
                  <a:cubicBezTo>
                    <a:pt x="14" y="142"/>
                    <a:pt x="14" y="142"/>
                    <a:pt x="14" y="142"/>
                  </a:cubicBezTo>
                  <a:cubicBezTo>
                    <a:pt x="14" y="142"/>
                    <a:pt x="14" y="142"/>
                    <a:pt x="14" y="142"/>
                  </a:cubicBezTo>
                  <a:cubicBezTo>
                    <a:pt x="12" y="143"/>
                    <a:pt x="9" y="144"/>
                    <a:pt x="7" y="145"/>
                  </a:cubicBezTo>
                  <a:cubicBezTo>
                    <a:pt x="4" y="145"/>
                    <a:pt x="2" y="146"/>
                    <a:pt x="0" y="147"/>
                  </a:cubicBezTo>
                  <a:cubicBezTo>
                    <a:pt x="0" y="147"/>
                    <a:pt x="0" y="147"/>
                    <a:pt x="0" y="147"/>
                  </a:cubicBezTo>
                  <a:cubicBezTo>
                    <a:pt x="0" y="148"/>
                    <a:pt x="0" y="150"/>
                    <a:pt x="0" y="151"/>
                  </a:cubicBezTo>
                  <a:cubicBezTo>
                    <a:pt x="0" y="152"/>
                    <a:pt x="0" y="153"/>
                    <a:pt x="0" y="155"/>
                  </a:cubicBezTo>
                  <a:cubicBezTo>
                    <a:pt x="0" y="155"/>
                    <a:pt x="0" y="155"/>
                    <a:pt x="0" y="155"/>
                  </a:cubicBezTo>
                  <a:cubicBezTo>
                    <a:pt x="2" y="156"/>
                    <a:pt x="4" y="156"/>
                    <a:pt x="7" y="157"/>
                  </a:cubicBezTo>
                  <a:cubicBezTo>
                    <a:pt x="9" y="158"/>
                    <a:pt x="12" y="158"/>
                    <a:pt x="14" y="159"/>
                  </a:cubicBezTo>
                  <a:cubicBezTo>
                    <a:pt x="14" y="160"/>
                    <a:pt x="14" y="160"/>
                    <a:pt x="14" y="160"/>
                  </a:cubicBezTo>
                  <a:cubicBezTo>
                    <a:pt x="15" y="160"/>
                    <a:pt x="15" y="160"/>
                    <a:pt x="15" y="160"/>
                  </a:cubicBezTo>
                  <a:cubicBezTo>
                    <a:pt x="15" y="165"/>
                    <a:pt x="15" y="168"/>
                    <a:pt x="16" y="172"/>
                  </a:cubicBezTo>
                  <a:cubicBezTo>
                    <a:pt x="16" y="173"/>
                    <a:pt x="16" y="173"/>
                    <a:pt x="16" y="173"/>
                  </a:cubicBezTo>
                  <a:cubicBezTo>
                    <a:pt x="15" y="173"/>
                    <a:pt x="15" y="173"/>
                    <a:pt x="15" y="173"/>
                  </a:cubicBezTo>
                  <a:cubicBezTo>
                    <a:pt x="13" y="174"/>
                    <a:pt x="11" y="176"/>
                    <a:pt x="9" y="177"/>
                  </a:cubicBezTo>
                  <a:cubicBezTo>
                    <a:pt x="7" y="178"/>
                    <a:pt x="5" y="179"/>
                    <a:pt x="3" y="181"/>
                  </a:cubicBezTo>
                  <a:cubicBezTo>
                    <a:pt x="3" y="183"/>
                    <a:pt x="4" y="186"/>
                    <a:pt x="4" y="188"/>
                  </a:cubicBezTo>
                  <a:cubicBezTo>
                    <a:pt x="7" y="189"/>
                    <a:pt x="9" y="189"/>
                    <a:pt x="12" y="189"/>
                  </a:cubicBezTo>
                  <a:cubicBezTo>
                    <a:pt x="14" y="189"/>
                    <a:pt x="17" y="189"/>
                    <a:pt x="19" y="190"/>
                  </a:cubicBezTo>
                  <a:cubicBezTo>
                    <a:pt x="20" y="190"/>
                    <a:pt x="20" y="190"/>
                    <a:pt x="20" y="190"/>
                  </a:cubicBezTo>
                  <a:cubicBezTo>
                    <a:pt x="20" y="190"/>
                    <a:pt x="20" y="190"/>
                    <a:pt x="20" y="190"/>
                  </a:cubicBezTo>
                  <a:cubicBezTo>
                    <a:pt x="21" y="194"/>
                    <a:pt x="22" y="198"/>
                    <a:pt x="24" y="201"/>
                  </a:cubicBezTo>
                  <a:cubicBezTo>
                    <a:pt x="24" y="202"/>
                    <a:pt x="24" y="202"/>
                    <a:pt x="24" y="202"/>
                  </a:cubicBezTo>
                  <a:cubicBezTo>
                    <a:pt x="24" y="203"/>
                    <a:pt x="24" y="203"/>
                    <a:pt x="24" y="203"/>
                  </a:cubicBezTo>
                  <a:cubicBezTo>
                    <a:pt x="22" y="204"/>
                    <a:pt x="20" y="206"/>
                    <a:pt x="18" y="208"/>
                  </a:cubicBezTo>
                  <a:cubicBezTo>
                    <a:pt x="16" y="210"/>
                    <a:pt x="15" y="211"/>
                    <a:pt x="13" y="213"/>
                  </a:cubicBezTo>
                  <a:cubicBezTo>
                    <a:pt x="14" y="215"/>
                    <a:pt x="15" y="218"/>
                    <a:pt x="17" y="220"/>
                  </a:cubicBezTo>
                  <a:cubicBezTo>
                    <a:pt x="19" y="220"/>
                    <a:pt x="21" y="219"/>
                    <a:pt x="24" y="219"/>
                  </a:cubicBezTo>
                  <a:cubicBezTo>
                    <a:pt x="26" y="219"/>
                    <a:pt x="29" y="218"/>
                    <a:pt x="31" y="218"/>
                  </a:cubicBezTo>
                  <a:cubicBezTo>
                    <a:pt x="32" y="218"/>
                    <a:pt x="32" y="218"/>
                    <a:pt x="32" y="218"/>
                  </a:cubicBezTo>
                  <a:cubicBezTo>
                    <a:pt x="32" y="219"/>
                    <a:pt x="32" y="219"/>
                    <a:pt x="32" y="219"/>
                  </a:cubicBezTo>
                  <a:cubicBezTo>
                    <a:pt x="34" y="222"/>
                    <a:pt x="36" y="225"/>
                    <a:pt x="38" y="228"/>
                  </a:cubicBezTo>
                  <a:cubicBezTo>
                    <a:pt x="39" y="229"/>
                    <a:pt x="39" y="229"/>
                    <a:pt x="39" y="229"/>
                  </a:cubicBezTo>
                  <a:cubicBezTo>
                    <a:pt x="38" y="230"/>
                    <a:pt x="38" y="230"/>
                    <a:pt x="38" y="230"/>
                  </a:cubicBezTo>
                  <a:cubicBezTo>
                    <a:pt x="37" y="232"/>
                    <a:pt x="36" y="234"/>
                    <a:pt x="34" y="236"/>
                  </a:cubicBezTo>
                  <a:cubicBezTo>
                    <a:pt x="33" y="238"/>
                    <a:pt x="32" y="240"/>
                    <a:pt x="30" y="242"/>
                  </a:cubicBezTo>
                  <a:cubicBezTo>
                    <a:pt x="32" y="244"/>
                    <a:pt x="33" y="246"/>
                    <a:pt x="35" y="248"/>
                  </a:cubicBezTo>
                  <a:cubicBezTo>
                    <a:pt x="37" y="247"/>
                    <a:pt x="40" y="246"/>
                    <a:pt x="42" y="246"/>
                  </a:cubicBezTo>
                  <a:cubicBezTo>
                    <a:pt x="44" y="245"/>
                    <a:pt x="47" y="244"/>
                    <a:pt x="49" y="243"/>
                  </a:cubicBezTo>
                  <a:cubicBezTo>
                    <a:pt x="50" y="243"/>
                    <a:pt x="50" y="243"/>
                    <a:pt x="50" y="243"/>
                  </a:cubicBezTo>
                  <a:cubicBezTo>
                    <a:pt x="50" y="243"/>
                    <a:pt x="50" y="243"/>
                    <a:pt x="50" y="243"/>
                  </a:cubicBezTo>
                  <a:cubicBezTo>
                    <a:pt x="53" y="246"/>
                    <a:pt x="56" y="249"/>
                    <a:pt x="58" y="251"/>
                  </a:cubicBezTo>
                  <a:cubicBezTo>
                    <a:pt x="59" y="252"/>
                    <a:pt x="59" y="252"/>
                    <a:pt x="59" y="252"/>
                  </a:cubicBezTo>
                  <a:cubicBezTo>
                    <a:pt x="59" y="253"/>
                    <a:pt x="59" y="253"/>
                    <a:pt x="59" y="253"/>
                  </a:cubicBezTo>
                  <a:cubicBezTo>
                    <a:pt x="58" y="255"/>
                    <a:pt x="57" y="257"/>
                    <a:pt x="56" y="260"/>
                  </a:cubicBezTo>
                  <a:cubicBezTo>
                    <a:pt x="55" y="262"/>
                    <a:pt x="54" y="264"/>
                    <a:pt x="54" y="266"/>
                  </a:cubicBezTo>
                  <a:cubicBezTo>
                    <a:pt x="56" y="268"/>
                    <a:pt x="58" y="270"/>
                    <a:pt x="60" y="271"/>
                  </a:cubicBezTo>
                  <a:cubicBezTo>
                    <a:pt x="62" y="270"/>
                    <a:pt x="64" y="269"/>
                    <a:pt x="66" y="267"/>
                  </a:cubicBezTo>
                  <a:cubicBezTo>
                    <a:pt x="68" y="266"/>
                    <a:pt x="70" y="265"/>
                    <a:pt x="72" y="263"/>
                  </a:cubicBezTo>
                  <a:cubicBezTo>
                    <a:pt x="73" y="263"/>
                    <a:pt x="73" y="263"/>
                    <a:pt x="73" y="263"/>
                  </a:cubicBezTo>
                  <a:cubicBezTo>
                    <a:pt x="73" y="263"/>
                    <a:pt x="73" y="263"/>
                    <a:pt x="73" y="263"/>
                  </a:cubicBezTo>
                  <a:cubicBezTo>
                    <a:pt x="76" y="266"/>
                    <a:pt x="80" y="268"/>
                    <a:pt x="83" y="270"/>
                  </a:cubicBezTo>
                  <a:cubicBezTo>
                    <a:pt x="84" y="270"/>
                    <a:pt x="84" y="270"/>
                    <a:pt x="84" y="270"/>
                  </a:cubicBezTo>
                  <a:cubicBezTo>
                    <a:pt x="84" y="271"/>
                    <a:pt x="84" y="271"/>
                    <a:pt x="84" y="271"/>
                  </a:cubicBezTo>
                  <a:cubicBezTo>
                    <a:pt x="83" y="273"/>
                    <a:pt x="83" y="276"/>
                    <a:pt x="83" y="278"/>
                  </a:cubicBezTo>
                  <a:cubicBezTo>
                    <a:pt x="82" y="280"/>
                    <a:pt x="82" y="283"/>
                    <a:pt x="82" y="285"/>
                  </a:cubicBezTo>
                  <a:cubicBezTo>
                    <a:pt x="84" y="286"/>
                    <a:pt x="86" y="287"/>
                    <a:pt x="89" y="289"/>
                  </a:cubicBezTo>
                  <a:cubicBezTo>
                    <a:pt x="90" y="287"/>
                    <a:pt x="92" y="285"/>
                    <a:pt x="94" y="283"/>
                  </a:cubicBezTo>
                  <a:cubicBezTo>
                    <a:pt x="96" y="282"/>
                    <a:pt x="97" y="280"/>
                    <a:pt x="99" y="278"/>
                  </a:cubicBezTo>
                  <a:cubicBezTo>
                    <a:pt x="100" y="278"/>
                    <a:pt x="100" y="278"/>
                    <a:pt x="100" y="278"/>
                  </a:cubicBezTo>
                  <a:cubicBezTo>
                    <a:pt x="100" y="278"/>
                    <a:pt x="100" y="278"/>
                    <a:pt x="100" y="278"/>
                  </a:cubicBezTo>
                  <a:cubicBezTo>
                    <a:pt x="104" y="279"/>
                    <a:pt x="108" y="281"/>
                    <a:pt x="111" y="282"/>
                  </a:cubicBezTo>
                  <a:cubicBezTo>
                    <a:pt x="112" y="282"/>
                    <a:pt x="112" y="282"/>
                    <a:pt x="112" y="282"/>
                  </a:cubicBezTo>
                  <a:cubicBezTo>
                    <a:pt x="112" y="283"/>
                    <a:pt x="112" y="283"/>
                    <a:pt x="112" y="283"/>
                  </a:cubicBezTo>
                  <a:cubicBezTo>
                    <a:pt x="112" y="285"/>
                    <a:pt x="113" y="288"/>
                    <a:pt x="113" y="290"/>
                  </a:cubicBezTo>
                  <a:cubicBezTo>
                    <a:pt x="113" y="292"/>
                    <a:pt x="113" y="295"/>
                    <a:pt x="113" y="297"/>
                  </a:cubicBezTo>
                  <a:cubicBezTo>
                    <a:pt x="116" y="298"/>
                    <a:pt x="118" y="298"/>
                    <a:pt x="121" y="299"/>
                  </a:cubicBezTo>
                  <a:cubicBezTo>
                    <a:pt x="122" y="297"/>
                    <a:pt x="124" y="295"/>
                    <a:pt x="125" y="293"/>
                  </a:cubicBezTo>
                  <a:cubicBezTo>
                    <a:pt x="126" y="291"/>
                    <a:pt x="127" y="288"/>
                    <a:pt x="129" y="287"/>
                  </a:cubicBezTo>
                  <a:cubicBezTo>
                    <a:pt x="129" y="286"/>
                    <a:pt x="129" y="286"/>
                    <a:pt x="129" y="286"/>
                  </a:cubicBezTo>
                  <a:cubicBezTo>
                    <a:pt x="130" y="286"/>
                    <a:pt x="130" y="286"/>
                    <a:pt x="130" y="286"/>
                  </a:cubicBezTo>
                  <a:cubicBezTo>
                    <a:pt x="133" y="286"/>
                    <a:pt x="137" y="287"/>
                    <a:pt x="141" y="287"/>
                  </a:cubicBezTo>
                  <a:cubicBezTo>
                    <a:pt x="142" y="287"/>
                    <a:pt x="142" y="287"/>
                    <a:pt x="142" y="287"/>
                  </a:cubicBezTo>
                  <a:cubicBezTo>
                    <a:pt x="142" y="288"/>
                    <a:pt x="142" y="288"/>
                    <a:pt x="142" y="288"/>
                  </a:cubicBezTo>
                  <a:cubicBezTo>
                    <a:pt x="143" y="290"/>
                    <a:pt x="144" y="293"/>
                    <a:pt x="145" y="295"/>
                  </a:cubicBezTo>
                  <a:cubicBezTo>
                    <a:pt x="145" y="297"/>
                    <a:pt x="146" y="300"/>
                    <a:pt x="147" y="302"/>
                  </a:cubicBezTo>
                  <a:cubicBezTo>
                    <a:pt x="147" y="302"/>
                    <a:pt x="147" y="302"/>
                    <a:pt x="147" y="302"/>
                  </a:cubicBezTo>
                  <a:cubicBezTo>
                    <a:pt x="150" y="302"/>
                    <a:pt x="152" y="302"/>
                    <a:pt x="155" y="302"/>
                  </a:cubicBezTo>
                  <a:cubicBezTo>
                    <a:pt x="155" y="302"/>
                    <a:pt x="155" y="302"/>
                    <a:pt x="155" y="302"/>
                  </a:cubicBezTo>
                  <a:cubicBezTo>
                    <a:pt x="156" y="300"/>
                    <a:pt x="156" y="297"/>
                    <a:pt x="157" y="295"/>
                  </a:cubicBezTo>
                  <a:cubicBezTo>
                    <a:pt x="158" y="293"/>
                    <a:pt x="159" y="290"/>
                    <a:pt x="159" y="288"/>
                  </a:cubicBezTo>
                  <a:cubicBezTo>
                    <a:pt x="160" y="287"/>
                    <a:pt x="160" y="287"/>
                    <a:pt x="160" y="287"/>
                  </a:cubicBezTo>
                  <a:cubicBezTo>
                    <a:pt x="161" y="287"/>
                    <a:pt x="161" y="287"/>
                    <a:pt x="161" y="287"/>
                  </a:cubicBezTo>
                  <a:cubicBezTo>
                    <a:pt x="165" y="287"/>
                    <a:pt x="168" y="286"/>
                    <a:pt x="172" y="286"/>
                  </a:cubicBezTo>
                  <a:cubicBezTo>
                    <a:pt x="173" y="286"/>
                    <a:pt x="173" y="286"/>
                    <a:pt x="173" y="286"/>
                  </a:cubicBezTo>
                  <a:cubicBezTo>
                    <a:pt x="173" y="287"/>
                    <a:pt x="173" y="287"/>
                    <a:pt x="173" y="287"/>
                  </a:cubicBezTo>
                  <a:cubicBezTo>
                    <a:pt x="175" y="288"/>
                    <a:pt x="176" y="291"/>
                    <a:pt x="177" y="293"/>
                  </a:cubicBezTo>
                  <a:cubicBezTo>
                    <a:pt x="178" y="295"/>
                    <a:pt x="180" y="297"/>
                    <a:pt x="181" y="299"/>
                  </a:cubicBezTo>
                  <a:cubicBezTo>
                    <a:pt x="183" y="298"/>
                    <a:pt x="186" y="298"/>
                    <a:pt x="188" y="297"/>
                  </a:cubicBezTo>
                  <a:cubicBezTo>
                    <a:pt x="189" y="295"/>
                    <a:pt x="189" y="292"/>
                    <a:pt x="189" y="290"/>
                  </a:cubicBezTo>
                  <a:cubicBezTo>
                    <a:pt x="189" y="288"/>
                    <a:pt x="189" y="285"/>
                    <a:pt x="190" y="283"/>
                  </a:cubicBezTo>
                  <a:cubicBezTo>
                    <a:pt x="190" y="282"/>
                    <a:pt x="190" y="282"/>
                    <a:pt x="190" y="282"/>
                  </a:cubicBezTo>
                  <a:cubicBezTo>
                    <a:pt x="191" y="282"/>
                    <a:pt x="191" y="282"/>
                    <a:pt x="191" y="282"/>
                  </a:cubicBezTo>
                  <a:cubicBezTo>
                    <a:pt x="194" y="281"/>
                    <a:pt x="198" y="279"/>
                    <a:pt x="202" y="278"/>
                  </a:cubicBezTo>
                  <a:cubicBezTo>
                    <a:pt x="202" y="278"/>
                    <a:pt x="202" y="278"/>
                    <a:pt x="202" y="278"/>
                  </a:cubicBezTo>
                  <a:cubicBezTo>
                    <a:pt x="203" y="278"/>
                    <a:pt x="203" y="278"/>
                    <a:pt x="203" y="278"/>
                  </a:cubicBezTo>
                  <a:cubicBezTo>
                    <a:pt x="205" y="280"/>
                    <a:pt x="206" y="282"/>
                    <a:pt x="208" y="283"/>
                  </a:cubicBezTo>
                  <a:cubicBezTo>
                    <a:pt x="210" y="285"/>
                    <a:pt x="211" y="287"/>
                    <a:pt x="213" y="289"/>
                  </a:cubicBezTo>
                  <a:cubicBezTo>
                    <a:pt x="215" y="288"/>
                    <a:pt x="218" y="286"/>
                    <a:pt x="220" y="285"/>
                  </a:cubicBezTo>
                  <a:cubicBezTo>
                    <a:pt x="220" y="283"/>
                    <a:pt x="219" y="280"/>
                    <a:pt x="219" y="278"/>
                  </a:cubicBezTo>
                  <a:cubicBezTo>
                    <a:pt x="219" y="276"/>
                    <a:pt x="218" y="273"/>
                    <a:pt x="218" y="271"/>
                  </a:cubicBezTo>
                  <a:cubicBezTo>
                    <a:pt x="218" y="270"/>
                    <a:pt x="218" y="270"/>
                    <a:pt x="218" y="270"/>
                  </a:cubicBezTo>
                  <a:cubicBezTo>
                    <a:pt x="219" y="270"/>
                    <a:pt x="219" y="270"/>
                    <a:pt x="219" y="270"/>
                  </a:cubicBezTo>
                  <a:cubicBezTo>
                    <a:pt x="222" y="268"/>
                    <a:pt x="225" y="266"/>
                    <a:pt x="228" y="263"/>
                  </a:cubicBezTo>
                  <a:cubicBezTo>
                    <a:pt x="229" y="263"/>
                    <a:pt x="229" y="263"/>
                    <a:pt x="229" y="263"/>
                  </a:cubicBezTo>
                  <a:cubicBezTo>
                    <a:pt x="230" y="263"/>
                    <a:pt x="230" y="263"/>
                    <a:pt x="230" y="263"/>
                  </a:cubicBezTo>
                  <a:cubicBezTo>
                    <a:pt x="232" y="265"/>
                    <a:pt x="234" y="266"/>
                    <a:pt x="236" y="267"/>
                  </a:cubicBezTo>
                  <a:cubicBezTo>
                    <a:pt x="238" y="269"/>
                    <a:pt x="240" y="270"/>
                    <a:pt x="242" y="271"/>
                  </a:cubicBezTo>
                  <a:cubicBezTo>
                    <a:pt x="244" y="270"/>
                    <a:pt x="246" y="268"/>
                    <a:pt x="248" y="266"/>
                  </a:cubicBezTo>
                  <a:cubicBezTo>
                    <a:pt x="247" y="264"/>
                    <a:pt x="247" y="262"/>
                    <a:pt x="246" y="260"/>
                  </a:cubicBezTo>
                  <a:cubicBezTo>
                    <a:pt x="245" y="257"/>
                    <a:pt x="244" y="255"/>
                    <a:pt x="243" y="253"/>
                  </a:cubicBezTo>
                  <a:cubicBezTo>
                    <a:pt x="243" y="252"/>
                    <a:pt x="243" y="252"/>
                    <a:pt x="243" y="252"/>
                  </a:cubicBezTo>
                  <a:cubicBezTo>
                    <a:pt x="243" y="251"/>
                    <a:pt x="243" y="251"/>
                    <a:pt x="243" y="251"/>
                  </a:cubicBezTo>
                  <a:cubicBezTo>
                    <a:pt x="246" y="249"/>
                    <a:pt x="249" y="246"/>
                    <a:pt x="252" y="243"/>
                  </a:cubicBezTo>
                  <a:cubicBezTo>
                    <a:pt x="252" y="243"/>
                    <a:pt x="252" y="243"/>
                    <a:pt x="252" y="243"/>
                  </a:cubicBezTo>
                  <a:cubicBezTo>
                    <a:pt x="253" y="243"/>
                    <a:pt x="253" y="243"/>
                    <a:pt x="253" y="243"/>
                  </a:cubicBezTo>
                  <a:cubicBezTo>
                    <a:pt x="255" y="244"/>
                    <a:pt x="258" y="245"/>
                    <a:pt x="260" y="246"/>
                  </a:cubicBezTo>
                  <a:cubicBezTo>
                    <a:pt x="262" y="246"/>
                    <a:pt x="264" y="247"/>
                    <a:pt x="267" y="248"/>
                  </a:cubicBezTo>
                  <a:cubicBezTo>
                    <a:pt x="268" y="246"/>
                    <a:pt x="270" y="244"/>
                    <a:pt x="271" y="242"/>
                  </a:cubicBezTo>
                  <a:cubicBezTo>
                    <a:pt x="270" y="240"/>
                    <a:pt x="269" y="238"/>
                    <a:pt x="268" y="236"/>
                  </a:cubicBezTo>
                  <a:cubicBezTo>
                    <a:pt x="266" y="234"/>
                    <a:pt x="265" y="232"/>
                    <a:pt x="264" y="230"/>
                  </a:cubicBezTo>
                  <a:cubicBezTo>
                    <a:pt x="263" y="229"/>
                    <a:pt x="263" y="229"/>
                    <a:pt x="263" y="229"/>
                  </a:cubicBezTo>
                  <a:cubicBezTo>
                    <a:pt x="264" y="228"/>
                    <a:pt x="264" y="228"/>
                    <a:pt x="264" y="228"/>
                  </a:cubicBezTo>
                  <a:cubicBezTo>
                    <a:pt x="266" y="225"/>
                    <a:pt x="268" y="222"/>
                    <a:pt x="270" y="219"/>
                  </a:cubicBezTo>
                  <a:cubicBezTo>
                    <a:pt x="270" y="218"/>
                    <a:pt x="270" y="218"/>
                    <a:pt x="270" y="218"/>
                  </a:cubicBezTo>
                  <a:cubicBezTo>
                    <a:pt x="271" y="218"/>
                    <a:pt x="271" y="218"/>
                    <a:pt x="271" y="218"/>
                  </a:cubicBezTo>
                  <a:cubicBezTo>
                    <a:pt x="273" y="218"/>
                    <a:pt x="276" y="219"/>
                    <a:pt x="278" y="219"/>
                  </a:cubicBezTo>
                  <a:cubicBezTo>
                    <a:pt x="281" y="219"/>
                    <a:pt x="283" y="220"/>
                    <a:pt x="285" y="220"/>
                  </a:cubicBezTo>
                  <a:cubicBezTo>
                    <a:pt x="286" y="218"/>
                    <a:pt x="288" y="215"/>
                    <a:pt x="289" y="213"/>
                  </a:cubicBezTo>
                  <a:cubicBezTo>
                    <a:pt x="287" y="211"/>
                    <a:pt x="285" y="210"/>
                    <a:pt x="284" y="208"/>
                  </a:cubicBezTo>
                  <a:cubicBezTo>
                    <a:pt x="282" y="206"/>
                    <a:pt x="280" y="204"/>
                    <a:pt x="278" y="203"/>
                  </a:cubicBezTo>
                  <a:cubicBezTo>
                    <a:pt x="278" y="202"/>
                    <a:pt x="278" y="202"/>
                    <a:pt x="278" y="202"/>
                  </a:cubicBezTo>
                  <a:cubicBezTo>
                    <a:pt x="278" y="201"/>
                    <a:pt x="278" y="201"/>
                    <a:pt x="278" y="201"/>
                  </a:cubicBezTo>
                  <a:cubicBezTo>
                    <a:pt x="279" y="198"/>
                    <a:pt x="281" y="194"/>
                    <a:pt x="282" y="190"/>
                  </a:cubicBezTo>
                  <a:cubicBezTo>
                    <a:pt x="282" y="190"/>
                    <a:pt x="282" y="190"/>
                    <a:pt x="282" y="190"/>
                  </a:cubicBezTo>
                  <a:cubicBezTo>
                    <a:pt x="283" y="190"/>
                    <a:pt x="283" y="190"/>
                    <a:pt x="283" y="190"/>
                  </a:cubicBezTo>
                  <a:cubicBezTo>
                    <a:pt x="285" y="189"/>
                    <a:pt x="288" y="189"/>
                    <a:pt x="290" y="189"/>
                  </a:cubicBezTo>
                  <a:cubicBezTo>
                    <a:pt x="293" y="189"/>
                    <a:pt x="295" y="189"/>
                    <a:pt x="297" y="188"/>
                  </a:cubicBezTo>
                  <a:cubicBezTo>
                    <a:pt x="298" y="186"/>
                    <a:pt x="299" y="183"/>
                    <a:pt x="299" y="181"/>
                  </a:cubicBezTo>
                  <a:cubicBezTo>
                    <a:pt x="297" y="179"/>
                    <a:pt x="295" y="178"/>
                    <a:pt x="293" y="177"/>
                  </a:cubicBezTo>
                  <a:cubicBezTo>
                    <a:pt x="291" y="176"/>
                    <a:pt x="289" y="174"/>
                    <a:pt x="287" y="173"/>
                  </a:cubicBezTo>
                  <a:cubicBezTo>
                    <a:pt x="286" y="173"/>
                    <a:pt x="286" y="173"/>
                    <a:pt x="286" y="173"/>
                  </a:cubicBezTo>
                  <a:cubicBezTo>
                    <a:pt x="286" y="172"/>
                    <a:pt x="286" y="172"/>
                    <a:pt x="286" y="172"/>
                  </a:cubicBezTo>
                  <a:cubicBezTo>
                    <a:pt x="287" y="168"/>
                    <a:pt x="287" y="165"/>
                    <a:pt x="287" y="160"/>
                  </a:cubicBezTo>
                  <a:cubicBezTo>
                    <a:pt x="287" y="160"/>
                    <a:pt x="287" y="160"/>
                    <a:pt x="287" y="160"/>
                  </a:cubicBezTo>
                  <a:cubicBezTo>
                    <a:pt x="288" y="159"/>
                    <a:pt x="288" y="159"/>
                    <a:pt x="288" y="159"/>
                  </a:cubicBezTo>
                  <a:cubicBezTo>
                    <a:pt x="290" y="159"/>
                    <a:pt x="293" y="158"/>
                    <a:pt x="295" y="157"/>
                  </a:cubicBezTo>
                  <a:cubicBezTo>
                    <a:pt x="297" y="156"/>
                    <a:pt x="300" y="156"/>
                    <a:pt x="302" y="155"/>
                  </a:cubicBezTo>
                  <a:cubicBezTo>
                    <a:pt x="302" y="155"/>
                    <a:pt x="302" y="155"/>
                    <a:pt x="302" y="155"/>
                  </a:cubicBezTo>
                  <a:cubicBezTo>
                    <a:pt x="302" y="153"/>
                    <a:pt x="302" y="152"/>
                    <a:pt x="302" y="151"/>
                  </a:cubicBezTo>
                  <a:cubicBezTo>
                    <a:pt x="302" y="149"/>
                    <a:pt x="302" y="148"/>
                    <a:pt x="302" y="147"/>
                  </a:cubicBezTo>
                  <a:close/>
                  <a:moveTo>
                    <a:pt x="159" y="110"/>
                  </a:moveTo>
                  <a:cubicBezTo>
                    <a:pt x="161" y="93"/>
                    <a:pt x="164" y="76"/>
                    <a:pt x="169" y="59"/>
                  </a:cubicBezTo>
                  <a:cubicBezTo>
                    <a:pt x="169" y="58"/>
                    <a:pt x="169" y="58"/>
                    <a:pt x="169" y="58"/>
                  </a:cubicBezTo>
                  <a:cubicBezTo>
                    <a:pt x="170" y="59"/>
                    <a:pt x="170" y="59"/>
                    <a:pt x="170" y="59"/>
                  </a:cubicBezTo>
                  <a:cubicBezTo>
                    <a:pt x="182" y="61"/>
                    <a:pt x="193" y="66"/>
                    <a:pt x="203" y="72"/>
                  </a:cubicBezTo>
                  <a:cubicBezTo>
                    <a:pt x="204" y="73"/>
                    <a:pt x="204" y="73"/>
                    <a:pt x="204" y="73"/>
                  </a:cubicBezTo>
                  <a:cubicBezTo>
                    <a:pt x="203" y="74"/>
                    <a:pt x="203" y="74"/>
                    <a:pt x="203" y="74"/>
                  </a:cubicBezTo>
                  <a:cubicBezTo>
                    <a:pt x="195" y="90"/>
                    <a:pt x="185" y="104"/>
                    <a:pt x="174" y="116"/>
                  </a:cubicBezTo>
                  <a:cubicBezTo>
                    <a:pt x="173" y="117"/>
                    <a:pt x="173" y="117"/>
                    <a:pt x="173" y="117"/>
                  </a:cubicBezTo>
                  <a:cubicBezTo>
                    <a:pt x="172" y="117"/>
                    <a:pt x="172" y="117"/>
                    <a:pt x="172" y="117"/>
                  </a:cubicBezTo>
                  <a:cubicBezTo>
                    <a:pt x="169" y="114"/>
                    <a:pt x="165" y="112"/>
                    <a:pt x="160" y="111"/>
                  </a:cubicBezTo>
                  <a:cubicBezTo>
                    <a:pt x="159" y="111"/>
                    <a:pt x="159" y="111"/>
                    <a:pt x="159" y="111"/>
                  </a:cubicBezTo>
                  <a:lnTo>
                    <a:pt x="159" y="110"/>
                  </a:lnTo>
                  <a:close/>
                  <a:moveTo>
                    <a:pt x="99" y="72"/>
                  </a:moveTo>
                  <a:cubicBezTo>
                    <a:pt x="109" y="65"/>
                    <a:pt x="120" y="61"/>
                    <a:pt x="132" y="58"/>
                  </a:cubicBezTo>
                  <a:cubicBezTo>
                    <a:pt x="133" y="58"/>
                    <a:pt x="133" y="58"/>
                    <a:pt x="133" y="58"/>
                  </a:cubicBezTo>
                  <a:cubicBezTo>
                    <a:pt x="134" y="59"/>
                    <a:pt x="134" y="59"/>
                    <a:pt x="134" y="59"/>
                  </a:cubicBezTo>
                  <a:cubicBezTo>
                    <a:pt x="139" y="76"/>
                    <a:pt x="142" y="93"/>
                    <a:pt x="143" y="110"/>
                  </a:cubicBezTo>
                  <a:cubicBezTo>
                    <a:pt x="143" y="111"/>
                    <a:pt x="143" y="111"/>
                    <a:pt x="143" y="111"/>
                  </a:cubicBezTo>
                  <a:cubicBezTo>
                    <a:pt x="142" y="111"/>
                    <a:pt x="142" y="111"/>
                    <a:pt x="142" y="111"/>
                  </a:cubicBezTo>
                  <a:cubicBezTo>
                    <a:pt x="138" y="112"/>
                    <a:pt x="134" y="114"/>
                    <a:pt x="130" y="116"/>
                  </a:cubicBezTo>
                  <a:cubicBezTo>
                    <a:pt x="129" y="117"/>
                    <a:pt x="129" y="117"/>
                    <a:pt x="129" y="117"/>
                  </a:cubicBezTo>
                  <a:cubicBezTo>
                    <a:pt x="128" y="116"/>
                    <a:pt x="128" y="116"/>
                    <a:pt x="128" y="116"/>
                  </a:cubicBezTo>
                  <a:cubicBezTo>
                    <a:pt x="117" y="103"/>
                    <a:pt x="107" y="89"/>
                    <a:pt x="99" y="74"/>
                  </a:cubicBezTo>
                  <a:cubicBezTo>
                    <a:pt x="98" y="73"/>
                    <a:pt x="98" y="73"/>
                    <a:pt x="98" y="73"/>
                  </a:cubicBezTo>
                  <a:lnTo>
                    <a:pt x="99" y="72"/>
                  </a:lnTo>
                  <a:close/>
                  <a:moveTo>
                    <a:pt x="59" y="132"/>
                  </a:moveTo>
                  <a:cubicBezTo>
                    <a:pt x="61" y="120"/>
                    <a:pt x="66" y="109"/>
                    <a:pt x="72" y="99"/>
                  </a:cubicBezTo>
                  <a:cubicBezTo>
                    <a:pt x="73" y="98"/>
                    <a:pt x="73" y="98"/>
                    <a:pt x="73" y="98"/>
                  </a:cubicBezTo>
                  <a:cubicBezTo>
                    <a:pt x="74" y="98"/>
                    <a:pt x="74" y="98"/>
                    <a:pt x="74" y="98"/>
                  </a:cubicBezTo>
                  <a:cubicBezTo>
                    <a:pt x="90" y="107"/>
                    <a:pt x="104" y="116"/>
                    <a:pt x="116" y="128"/>
                  </a:cubicBezTo>
                  <a:cubicBezTo>
                    <a:pt x="117" y="128"/>
                    <a:pt x="117" y="128"/>
                    <a:pt x="117" y="128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4" y="133"/>
                    <a:pt x="113" y="137"/>
                    <a:pt x="112" y="141"/>
                  </a:cubicBezTo>
                  <a:cubicBezTo>
                    <a:pt x="111" y="143"/>
                    <a:pt x="111" y="143"/>
                    <a:pt x="111" y="143"/>
                  </a:cubicBezTo>
                  <a:cubicBezTo>
                    <a:pt x="110" y="142"/>
                    <a:pt x="110" y="142"/>
                    <a:pt x="110" y="142"/>
                  </a:cubicBezTo>
                  <a:cubicBezTo>
                    <a:pt x="93" y="141"/>
                    <a:pt x="76" y="138"/>
                    <a:pt x="60" y="133"/>
                  </a:cubicBezTo>
                  <a:cubicBezTo>
                    <a:pt x="58" y="133"/>
                    <a:pt x="58" y="133"/>
                    <a:pt x="58" y="133"/>
                  </a:cubicBezTo>
                  <a:lnTo>
                    <a:pt x="59" y="132"/>
                  </a:lnTo>
                  <a:close/>
                  <a:moveTo>
                    <a:pt x="74" y="203"/>
                  </a:moveTo>
                  <a:cubicBezTo>
                    <a:pt x="73" y="203"/>
                    <a:pt x="73" y="203"/>
                    <a:pt x="73" y="203"/>
                  </a:cubicBezTo>
                  <a:cubicBezTo>
                    <a:pt x="72" y="202"/>
                    <a:pt x="72" y="202"/>
                    <a:pt x="72" y="202"/>
                  </a:cubicBezTo>
                  <a:cubicBezTo>
                    <a:pt x="66" y="192"/>
                    <a:pt x="61" y="181"/>
                    <a:pt x="59" y="170"/>
                  </a:cubicBezTo>
                  <a:cubicBezTo>
                    <a:pt x="58" y="168"/>
                    <a:pt x="58" y="168"/>
                    <a:pt x="58" y="168"/>
                  </a:cubicBezTo>
                  <a:cubicBezTo>
                    <a:pt x="60" y="168"/>
                    <a:pt x="60" y="168"/>
                    <a:pt x="60" y="168"/>
                  </a:cubicBezTo>
                  <a:cubicBezTo>
                    <a:pt x="76" y="163"/>
                    <a:pt x="93" y="160"/>
                    <a:pt x="110" y="159"/>
                  </a:cubicBezTo>
                  <a:cubicBezTo>
                    <a:pt x="111" y="159"/>
                    <a:pt x="111" y="159"/>
                    <a:pt x="111" y="159"/>
                  </a:cubicBezTo>
                  <a:cubicBezTo>
                    <a:pt x="111" y="160"/>
                    <a:pt x="111" y="160"/>
                    <a:pt x="111" y="160"/>
                  </a:cubicBezTo>
                  <a:cubicBezTo>
                    <a:pt x="112" y="164"/>
                    <a:pt x="114" y="168"/>
                    <a:pt x="116" y="172"/>
                  </a:cubicBezTo>
                  <a:cubicBezTo>
                    <a:pt x="117" y="173"/>
                    <a:pt x="117" y="173"/>
                    <a:pt x="117" y="173"/>
                  </a:cubicBezTo>
                  <a:cubicBezTo>
                    <a:pt x="116" y="174"/>
                    <a:pt x="116" y="174"/>
                    <a:pt x="116" y="174"/>
                  </a:cubicBezTo>
                  <a:cubicBezTo>
                    <a:pt x="103" y="185"/>
                    <a:pt x="89" y="194"/>
                    <a:pt x="74" y="203"/>
                  </a:cubicBezTo>
                  <a:close/>
                  <a:moveTo>
                    <a:pt x="143" y="191"/>
                  </a:moveTo>
                  <a:cubicBezTo>
                    <a:pt x="141" y="208"/>
                    <a:pt x="138" y="225"/>
                    <a:pt x="133" y="242"/>
                  </a:cubicBezTo>
                  <a:cubicBezTo>
                    <a:pt x="133" y="243"/>
                    <a:pt x="133" y="243"/>
                    <a:pt x="133" y="243"/>
                  </a:cubicBezTo>
                  <a:cubicBezTo>
                    <a:pt x="132" y="243"/>
                    <a:pt x="132" y="243"/>
                    <a:pt x="132" y="243"/>
                  </a:cubicBezTo>
                  <a:cubicBezTo>
                    <a:pt x="120" y="241"/>
                    <a:pt x="109" y="236"/>
                    <a:pt x="99" y="229"/>
                  </a:cubicBezTo>
                  <a:cubicBezTo>
                    <a:pt x="98" y="229"/>
                    <a:pt x="98" y="229"/>
                    <a:pt x="98" y="229"/>
                  </a:cubicBezTo>
                  <a:cubicBezTo>
                    <a:pt x="98" y="228"/>
                    <a:pt x="98" y="228"/>
                    <a:pt x="98" y="228"/>
                  </a:cubicBezTo>
                  <a:cubicBezTo>
                    <a:pt x="107" y="212"/>
                    <a:pt x="117" y="198"/>
                    <a:pt x="128" y="185"/>
                  </a:cubicBezTo>
                  <a:cubicBezTo>
                    <a:pt x="128" y="184"/>
                    <a:pt x="128" y="184"/>
                    <a:pt x="128" y="184"/>
                  </a:cubicBezTo>
                  <a:cubicBezTo>
                    <a:pt x="129" y="185"/>
                    <a:pt x="129" y="185"/>
                    <a:pt x="129" y="185"/>
                  </a:cubicBezTo>
                  <a:cubicBezTo>
                    <a:pt x="133" y="187"/>
                    <a:pt x="137" y="189"/>
                    <a:pt x="142" y="190"/>
                  </a:cubicBezTo>
                  <a:cubicBezTo>
                    <a:pt x="143" y="190"/>
                    <a:pt x="143" y="190"/>
                    <a:pt x="143" y="190"/>
                  </a:cubicBezTo>
                  <a:lnTo>
                    <a:pt x="143" y="191"/>
                  </a:lnTo>
                  <a:close/>
                  <a:moveTo>
                    <a:pt x="151" y="180"/>
                  </a:moveTo>
                  <a:cubicBezTo>
                    <a:pt x="143" y="180"/>
                    <a:pt x="136" y="177"/>
                    <a:pt x="130" y="171"/>
                  </a:cubicBezTo>
                  <a:cubicBezTo>
                    <a:pt x="125" y="166"/>
                    <a:pt x="122" y="159"/>
                    <a:pt x="122" y="151"/>
                  </a:cubicBezTo>
                  <a:cubicBezTo>
                    <a:pt x="122" y="143"/>
                    <a:pt x="125" y="136"/>
                    <a:pt x="130" y="130"/>
                  </a:cubicBezTo>
                  <a:cubicBezTo>
                    <a:pt x="136" y="125"/>
                    <a:pt x="143" y="122"/>
                    <a:pt x="151" y="122"/>
                  </a:cubicBezTo>
                  <a:cubicBezTo>
                    <a:pt x="159" y="122"/>
                    <a:pt x="166" y="125"/>
                    <a:pt x="172" y="130"/>
                  </a:cubicBezTo>
                  <a:cubicBezTo>
                    <a:pt x="183" y="142"/>
                    <a:pt x="183" y="160"/>
                    <a:pt x="172" y="171"/>
                  </a:cubicBezTo>
                  <a:cubicBezTo>
                    <a:pt x="166" y="177"/>
                    <a:pt x="159" y="180"/>
                    <a:pt x="151" y="180"/>
                  </a:cubicBezTo>
                  <a:close/>
                  <a:moveTo>
                    <a:pt x="203" y="229"/>
                  </a:moveTo>
                  <a:cubicBezTo>
                    <a:pt x="192" y="236"/>
                    <a:pt x="181" y="241"/>
                    <a:pt x="170" y="243"/>
                  </a:cubicBezTo>
                  <a:cubicBezTo>
                    <a:pt x="168" y="243"/>
                    <a:pt x="168" y="243"/>
                    <a:pt x="168" y="243"/>
                  </a:cubicBezTo>
                  <a:cubicBezTo>
                    <a:pt x="168" y="242"/>
                    <a:pt x="168" y="242"/>
                    <a:pt x="168" y="242"/>
                  </a:cubicBezTo>
                  <a:cubicBezTo>
                    <a:pt x="163" y="225"/>
                    <a:pt x="160" y="208"/>
                    <a:pt x="159" y="192"/>
                  </a:cubicBezTo>
                  <a:cubicBezTo>
                    <a:pt x="159" y="190"/>
                    <a:pt x="159" y="190"/>
                    <a:pt x="159" y="190"/>
                  </a:cubicBezTo>
                  <a:cubicBezTo>
                    <a:pt x="160" y="190"/>
                    <a:pt x="160" y="190"/>
                    <a:pt x="160" y="190"/>
                  </a:cubicBezTo>
                  <a:cubicBezTo>
                    <a:pt x="164" y="189"/>
                    <a:pt x="168" y="188"/>
                    <a:pt x="172" y="185"/>
                  </a:cubicBezTo>
                  <a:cubicBezTo>
                    <a:pt x="173" y="185"/>
                    <a:pt x="173" y="185"/>
                    <a:pt x="173" y="185"/>
                  </a:cubicBezTo>
                  <a:cubicBezTo>
                    <a:pt x="174" y="185"/>
                    <a:pt x="174" y="185"/>
                    <a:pt x="174" y="185"/>
                  </a:cubicBezTo>
                  <a:cubicBezTo>
                    <a:pt x="185" y="199"/>
                    <a:pt x="195" y="213"/>
                    <a:pt x="203" y="228"/>
                  </a:cubicBezTo>
                  <a:cubicBezTo>
                    <a:pt x="204" y="229"/>
                    <a:pt x="204" y="229"/>
                    <a:pt x="204" y="229"/>
                  </a:cubicBezTo>
                  <a:lnTo>
                    <a:pt x="203" y="229"/>
                  </a:lnTo>
                  <a:close/>
                  <a:moveTo>
                    <a:pt x="243" y="170"/>
                  </a:moveTo>
                  <a:cubicBezTo>
                    <a:pt x="241" y="182"/>
                    <a:pt x="236" y="193"/>
                    <a:pt x="229" y="203"/>
                  </a:cubicBezTo>
                  <a:cubicBezTo>
                    <a:pt x="229" y="204"/>
                    <a:pt x="229" y="204"/>
                    <a:pt x="229" y="204"/>
                  </a:cubicBezTo>
                  <a:cubicBezTo>
                    <a:pt x="228" y="203"/>
                    <a:pt x="228" y="203"/>
                    <a:pt x="228" y="203"/>
                  </a:cubicBezTo>
                  <a:cubicBezTo>
                    <a:pt x="212" y="195"/>
                    <a:pt x="198" y="185"/>
                    <a:pt x="185" y="174"/>
                  </a:cubicBezTo>
                  <a:cubicBezTo>
                    <a:pt x="185" y="173"/>
                    <a:pt x="185" y="173"/>
                    <a:pt x="185" y="173"/>
                  </a:cubicBezTo>
                  <a:cubicBezTo>
                    <a:pt x="185" y="172"/>
                    <a:pt x="185" y="172"/>
                    <a:pt x="185" y="172"/>
                  </a:cubicBezTo>
                  <a:cubicBezTo>
                    <a:pt x="188" y="169"/>
                    <a:pt x="189" y="164"/>
                    <a:pt x="190" y="160"/>
                  </a:cubicBezTo>
                  <a:cubicBezTo>
                    <a:pt x="191" y="159"/>
                    <a:pt x="191" y="159"/>
                    <a:pt x="191" y="159"/>
                  </a:cubicBezTo>
                  <a:cubicBezTo>
                    <a:pt x="192" y="159"/>
                    <a:pt x="192" y="159"/>
                    <a:pt x="192" y="159"/>
                  </a:cubicBezTo>
                  <a:cubicBezTo>
                    <a:pt x="208" y="161"/>
                    <a:pt x="225" y="164"/>
                    <a:pt x="242" y="168"/>
                  </a:cubicBezTo>
                  <a:cubicBezTo>
                    <a:pt x="243" y="169"/>
                    <a:pt x="243" y="169"/>
                    <a:pt x="243" y="169"/>
                  </a:cubicBezTo>
                  <a:lnTo>
                    <a:pt x="243" y="170"/>
                  </a:lnTo>
                  <a:close/>
                  <a:moveTo>
                    <a:pt x="242" y="134"/>
                  </a:moveTo>
                  <a:cubicBezTo>
                    <a:pt x="225" y="139"/>
                    <a:pt x="208" y="142"/>
                    <a:pt x="192" y="143"/>
                  </a:cubicBezTo>
                  <a:cubicBezTo>
                    <a:pt x="191" y="143"/>
                    <a:pt x="191" y="143"/>
                    <a:pt x="191" y="143"/>
                  </a:cubicBezTo>
                  <a:cubicBezTo>
                    <a:pt x="190" y="142"/>
                    <a:pt x="190" y="142"/>
                    <a:pt x="190" y="142"/>
                  </a:cubicBezTo>
                  <a:cubicBezTo>
                    <a:pt x="189" y="137"/>
                    <a:pt x="188" y="133"/>
                    <a:pt x="185" y="130"/>
                  </a:cubicBezTo>
                  <a:cubicBezTo>
                    <a:pt x="185" y="129"/>
                    <a:pt x="185" y="129"/>
                    <a:pt x="185" y="129"/>
                  </a:cubicBezTo>
                  <a:cubicBezTo>
                    <a:pt x="186" y="128"/>
                    <a:pt x="186" y="128"/>
                    <a:pt x="186" y="128"/>
                  </a:cubicBezTo>
                  <a:cubicBezTo>
                    <a:pt x="199" y="117"/>
                    <a:pt x="213" y="107"/>
                    <a:pt x="228" y="99"/>
                  </a:cubicBezTo>
                  <a:cubicBezTo>
                    <a:pt x="229" y="98"/>
                    <a:pt x="229" y="98"/>
                    <a:pt x="229" y="98"/>
                  </a:cubicBezTo>
                  <a:cubicBezTo>
                    <a:pt x="230" y="99"/>
                    <a:pt x="230" y="99"/>
                    <a:pt x="230" y="99"/>
                  </a:cubicBezTo>
                  <a:cubicBezTo>
                    <a:pt x="236" y="109"/>
                    <a:pt x="241" y="120"/>
                    <a:pt x="243" y="132"/>
                  </a:cubicBezTo>
                  <a:cubicBezTo>
                    <a:pt x="243" y="133"/>
                    <a:pt x="243" y="133"/>
                    <a:pt x="243" y="133"/>
                  </a:cubicBezTo>
                  <a:lnTo>
                    <a:pt x="242" y="134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7" name="Freeform 5"/>
          <p:cNvSpPr>
            <a:spLocks/>
          </p:cNvSpPr>
          <p:nvPr/>
        </p:nvSpPr>
        <p:spPr bwMode="auto">
          <a:xfrm>
            <a:off x="8478787" y="6861315"/>
            <a:ext cx="2035175" cy="2455863"/>
          </a:xfrm>
          <a:custGeom>
            <a:avLst/>
            <a:gdLst>
              <a:gd name="T0" fmla="*/ 438 w 480"/>
              <a:gd name="T1" fmla="*/ 147 h 579"/>
              <a:gd name="T2" fmla="*/ 321 w 480"/>
              <a:gd name="T3" fmla="*/ 121 h 579"/>
              <a:gd name="T4" fmla="*/ 308 w 480"/>
              <a:gd name="T5" fmla="*/ 0 h 579"/>
              <a:gd name="T6" fmla="*/ 89 w 480"/>
              <a:gd name="T7" fmla="*/ 50 h 579"/>
              <a:gd name="T8" fmla="*/ 98 w 480"/>
              <a:gd name="T9" fmla="*/ 143 h 579"/>
              <a:gd name="T10" fmla="*/ 0 w 480"/>
              <a:gd name="T11" fmla="*/ 440 h 579"/>
              <a:gd name="T12" fmla="*/ 175 w 480"/>
              <a:gd name="T13" fmla="*/ 579 h 579"/>
              <a:gd name="T14" fmla="*/ 240 w 480"/>
              <a:gd name="T15" fmla="*/ 477 h 579"/>
              <a:gd name="T16" fmla="*/ 357 w 480"/>
              <a:gd name="T17" fmla="*/ 503 h 579"/>
              <a:gd name="T18" fmla="*/ 414 w 480"/>
              <a:gd name="T19" fmla="*/ 467 h 579"/>
              <a:gd name="T20" fmla="*/ 474 w 480"/>
              <a:gd name="T21" fmla="*/ 205 h 579"/>
              <a:gd name="T22" fmla="*/ 438 w 480"/>
              <a:gd name="T23" fmla="*/ 147 h 5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480" h="579">
                <a:moveTo>
                  <a:pt x="438" y="147"/>
                </a:moveTo>
                <a:cubicBezTo>
                  <a:pt x="321" y="121"/>
                  <a:pt x="321" y="121"/>
                  <a:pt x="321" y="121"/>
                </a:cubicBezTo>
                <a:cubicBezTo>
                  <a:pt x="320" y="79"/>
                  <a:pt x="315" y="39"/>
                  <a:pt x="308" y="0"/>
                </a:cubicBezTo>
                <a:cubicBezTo>
                  <a:pt x="89" y="50"/>
                  <a:pt x="89" y="50"/>
                  <a:pt x="89" y="50"/>
                </a:cubicBezTo>
                <a:cubicBezTo>
                  <a:pt x="95" y="80"/>
                  <a:pt x="98" y="111"/>
                  <a:pt x="98" y="143"/>
                </a:cubicBezTo>
                <a:cubicBezTo>
                  <a:pt x="98" y="254"/>
                  <a:pt x="61" y="356"/>
                  <a:pt x="0" y="440"/>
                </a:cubicBezTo>
                <a:cubicBezTo>
                  <a:pt x="175" y="579"/>
                  <a:pt x="175" y="579"/>
                  <a:pt x="175" y="579"/>
                </a:cubicBezTo>
                <a:cubicBezTo>
                  <a:pt x="199" y="547"/>
                  <a:pt x="221" y="513"/>
                  <a:pt x="240" y="477"/>
                </a:cubicBezTo>
                <a:cubicBezTo>
                  <a:pt x="357" y="503"/>
                  <a:pt x="357" y="503"/>
                  <a:pt x="357" y="503"/>
                </a:cubicBezTo>
                <a:cubicBezTo>
                  <a:pt x="383" y="509"/>
                  <a:pt x="408" y="493"/>
                  <a:pt x="414" y="467"/>
                </a:cubicBezTo>
                <a:cubicBezTo>
                  <a:pt x="474" y="205"/>
                  <a:pt x="474" y="205"/>
                  <a:pt x="474" y="205"/>
                </a:cubicBezTo>
                <a:cubicBezTo>
                  <a:pt x="480" y="179"/>
                  <a:pt x="464" y="153"/>
                  <a:pt x="438" y="147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8" name="Freeform 6"/>
          <p:cNvSpPr>
            <a:spLocks/>
          </p:cNvSpPr>
          <p:nvPr/>
        </p:nvSpPr>
        <p:spPr bwMode="auto">
          <a:xfrm>
            <a:off x="5506987" y="3778390"/>
            <a:ext cx="2522538" cy="1739900"/>
          </a:xfrm>
          <a:custGeom>
            <a:avLst/>
            <a:gdLst>
              <a:gd name="T0" fmla="*/ 480 w 595"/>
              <a:gd name="T1" fmla="*/ 168 h 410"/>
              <a:gd name="T2" fmla="*/ 480 w 595"/>
              <a:gd name="T3" fmla="*/ 48 h 410"/>
              <a:gd name="T4" fmla="*/ 432 w 595"/>
              <a:gd name="T5" fmla="*/ 0 h 410"/>
              <a:gd name="T6" fmla="*/ 163 w 595"/>
              <a:gd name="T7" fmla="*/ 0 h 410"/>
              <a:gd name="T8" fmla="*/ 115 w 595"/>
              <a:gd name="T9" fmla="*/ 48 h 410"/>
              <a:gd name="T10" fmla="*/ 115 w 595"/>
              <a:gd name="T11" fmla="*/ 168 h 410"/>
              <a:gd name="T12" fmla="*/ 0 w 595"/>
              <a:gd name="T13" fmla="*/ 208 h 410"/>
              <a:gd name="T14" fmla="*/ 97 w 595"/>
              <a:gd name="T15" fmla="*/ 410 h 410"/>
              <a:gd name="T16" fmla="*/ 297 w 595"/>
              <a:gd name="T17" fmla="*/ 368 h 410"/>
              <a:gd name="T18" fmla="*/ 497 w 595"/>
              <a:gd name="T19" fmla="*/ 410 h 410"/>
              <a:gd name="T20" fmla="*/ 595 w 595"/>
              <a:gd name="T21" fmla="*/ 208 h 410"/>
              <a:gd name="T22" fmla="*/ 480 w 595"/>
              <a:gd name="T23" fmla="*/ 168 h 4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595" h="410">
                <a:moveTo>
                  <a:pt x="480" y="168"/>
                </a:moveTo>
                <a:cubicBezTo>
                  <a:pt x="480" y="48"/>
                  <a:pt x="480" y="48"/>
                  <a:pt x="480" y="48"/>
                </a:cubicBezTo>
                <a:cubicBezTo>
                  <a:pt x="480" y="22"/>
                  <a:pt x="458" y="0"/>
                  <a:pt x="432" y="0"/>
                </a:cubicBezTo>
                <a:cubicBezTo>
                  <a:pt x="163" y="0"/>
                  <a:pt x="163" y="0"/>
                  <a:pt x="163" y="0"/>
                </a:cubicBezTo>
                <a:cubicBezTo>
                  <a:pt x="136" y="0"/>
                  <a:pt x="115" y="22"/>
                  <a:pt x="115" y="48"/>
                </a:cubicBezTo>
                <a:cubicBezTo>
                  <a:pt x="115" y="168"/>
                  <a:pt x="115" y="168"/>
                  <a:pt x="115" y="168"/>
                </a:cubicBezTo>
                <a:cubicBezTo>
                  <a:pt x="75" y="178"/>
                  <a:pt x="37" y="192"/>
                  <a:pt x="0" y="208"/>
                </a:cubicBezTo>
                <a:cubicBezTo>
                  <a:pt x="97" y="410"/>
                  <a:pt x="97" y="410"/>
                  <a:pt x="97" y="410"/>
                </a:cubicBezTo>
                <a:cubicBezTo>
                  <a:pt x="159" y="383"/>
                  <a:pt x="226" y="368"/>
                  <a:pt x="297" y="368"/>
                </a:cubicBezTo>
                <a:cubicBezTo>
                  <a:pt x="369" y="368"/>
                  <a:pt x="436" y="383"/>
                  <a:pt x="497" y="410"/>
                </a:cubicBezTo>
                <a:cubicBezTo>
                  <a:pt x="595" y="208"/>
                  <a:pt x="595" y="208"/>
                  <a:pt x="595" y="208"/>
                </a:cubicBezTo>
                <a:cubicBezTo>
                  <a:pt x="558" y="192"/>
                  <a:pt x="520" y="178"/>
                  <a:pt x="480" y="16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" name="Freeform 7"/>
          <p:cNvSpPr>
            <a:spLocks/>
          </p:cNvSpPr>
          <p:nvPr/>
        </p:nvSpPr>
        <p:spPr bwMode="auto">
          <a:xfrm>
            <a:off x="7762824" y="4618177"/>
            <a:ext cx="2314575" cy="2293938"/>
          </a:xfrm>
          <a:custGeom>
            <a:avLst/>
            <a:gdLst>
              <a:gd name="T0" fmla="*/ 529 w 546"/>
              <a:gd name="T1" fmla="*/ 235 h 541"/>
              <a:gd name="T2" fmla="*/ 361 w 546"/>
              <a:gd name="T3" fmla="*/ 24 h 541"/>
              <a:gd name="T4" fmla="*/ 294 w 546"/>
              <a:gd name="T5" fmla="*/ 16 h 541"/>
              <a:gd name="T6" fmla="*/ 200 w 546"/>
              <a:gd name="T7" fmla="*/ 91 h 541"/>
              <a:gd name="T8" fmla="*/ 97 w 546"/>
              <a:gd name="T9" fmla="*/ 27 h 541"/>
              <a:gd name="T10" fmla="*/ 0 w 546"/>
              <a:gd name="T11" fmla="*/ 229 h 541"/>
              <a:gd name="T12" fmla="*/ 250 w 546"/>
              <a:gd name="T13" fmla="*/ 541 h 541"/>
              <a:gd name="T14" fmla="*/ 468 w 546"/>
              <a:gd name="T15" fmla="*/ 491 h 541"/>
              <a:gd name="T16" fmla="*/ 428 w 546"/>
              <a:gd name="T17" fmla="*/ 377 h 541"/>
              <a:gd name="T18" fmla="*/ 522 w 546"/>
              <a:gd name="T19" fmla="*/ 302 h 541"/>
              <a:gd name="T20" fmla="*/ 529 w 546"/>
              <a:gd name="T21" fmla="*/ 235 h 5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546" h="541">
                <a:moveTo>
                  <a:pt x="529" y="235"/>
                </a:moveTo>
                <a:cubicBezTo>
                  <a:pt x="361" y="24"/>
                  <a:pt x="361" y="24"/>
                  <a:pt x="361" y="24"/>
                </a:cubicBezTo>
                <a:cubicBezTo>
                  <a:pt x="345" y="3"/>
                  <a:pt x="315" y="0"/>
                  <a:pt x="294" y="16"/>
                </a:cubicBezTo>
                <a:cubicBezTo>
                  <a:pt x="200" y="91"/>
                  <a:pt x="200" y="91"/>
                  <a:pt x="200" y="91"/>
                </a:cubicBezTo>
                <a:cubicBezTo>
                  <a:pt x="168" y="67"/>
                  <a:pt x="133" y="45"/>
                  <a:pt x="97" y="27"/>
                </a:cubicBezTo>
                <a:cubicBezTo>
                  <a:pt x="0" y="229"/>
                  <a:pt x="0" y="229"/>
                  <a:pt x="0" y="229"/>
                </a:cubicBezTo>
                <a:cubicBezTo>
                  <a:pt x="121" y="293"/>
                  <a:pt x="213" y="406"/>
                  <a:pt x="250" y="541"/>
                </a:cubicBezTo>
                <a:cubicBezTo>
                  <a:pt x="468" y="491"/>
                  <a:pt x="468" y="491"/>
                  <a:pt x="468" y="491"/>
                </a:cubicBezTo>
                <a:cubicBezTo>
                  <a:pt x="458" y="452"/>
                  <a:pt x="444" y="413"/>
                  <a:pt x="428" y="377"/>
                </a:cubicBezTo>
                <a:cubicBezTo>
                  <a:pt x="522" y="302"/>
                  <a:pt x="522" y="302"/>
                  <a:pt x="522" y="302"/>
                </a:cubicBezTo>
                <a:cubicBezTo>
                  <a:pt x="542" y="286"/>
                  <a:pt x="546" y="255"/>
                  <a:pt x="529" y="235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" name="Freeform 8"/>
          <p:cNvSpPr>
            <a:spLocks/>
          </p:cNvSpPr>
          <p:nvPr/>
        </p:nvSpPr>
        <p:spPr bwMode="auto">
          <a:xfrm>
            <a:off x="3460699" y="4618177"/>
            <a:ext cx="2314575" cy="2298700"/>
          </a:xfrm>
          <a:custGeom>
            <a:avLst/>
            <a:gdLst>
              <a:gd name="T0" fmla="*/ 449 w 546"/>
              <a:gd name="T1" fmla="*/ 27 h 542"/>
              <a:gd name="T2" fmla="*/ 346 w 546"/>
              <a:gd name="T3" fmla="*/ 91 h 542"/>
              <a:gd name="T4" fmla="*/ 252 w 546"/>
              <a:gd name="T5" fmla="*/ 17 h 542"/>
              <a:gd name="T6" fmla="*/ 185 w 546"/>
              <a:gd name="T7" fmla="*/ 24 h 542"/>
              <a:gd name="T8" fmla="*/ 17 w 546"/>
              <a:gd name="T9" fmla="*/ 235 h 542"/>
              <a:gd name="T10" fmla="*/ 24 w 546"/>
              <a:gd name="T11" fmla="*/ 302 h 542"/>
              <a:gd name="T12" fmla="*/ 118 w 546"/>
              <a:gd name="T13" fmla="*/ 377 h 542"/>
              <a:gd name="T14" fmla="*/ 78 w 546"/>
              <a:gd name="T15" fmla="*/ 492 h 542"/>
              <a:gd name="T16" fmla="*/ 296 w 546"/>
              <a:gd name="T17" fmla="*/ 542 h 542"/>
              <a:gd name="T18" fmla="*/ 546 w 546"/>
              <a:gd name="T19" fmla="*/ 229 h 542"/>
              <a:gd name="T20" fmla="*/ 449 w 546"/>
              <a:gd name="T21" fmla="*/ 27 h 5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546" h="542">
                <a:moveTo>
                  <a:pt x="449" y="27"/>
                </a:moveTo>
                <a:cubicBezTo>
                  <a:pt x="413" y="45"/>
                  <a:pt x="378" y="67"/>
                  <a:pt x="346" y="91"/>
                </a:cubicBezTo>
                <a:cubicBezTo>
                  <a:pt x="252" y="17"/>
                  <a:pt x="252" y="17"/>
                  <a:pt x="252" y="17"/>
                </a:cubicBezTo>
                <a:cubicBezTo>
                  <a:pt x="231" y="0"/>
                  <a:pt x="201" y="4"/>
                  <a:pt x="185" y="24"/>
                </a:cubicBezTo>
                <a:cubicBezTo>
                  <a:pt x="17" y="235"/>
                  <a:pt x="17" y="235"/>
                  <a:pt x="17" y="235"/>
                </a:cubicBezTo>
                <a:cubicBezTo>
                  <a:pt x="0" y="255"/>
                  <a:pt x="4" y="286"/>
                  <a:pt x="24" y="302"/>
                </a:cubicBezTo>
                <a:cubicBezTo>
                  <a:pt x="118" y="377"/>
                  <a:pt x="118" y="377"/>
                  <a:pt x="118" y="377"/>
                </a:cubicBezTo>
                <a:cubicBezTo>
                  <a:pt x="102" y="414"/>
                  <a:pt x="88" y="452"/>
                  <a:pt x="78" y="492"/>
                </a:cubicBezTo>
                <a:cubicBezTo>
                  <a:pt x="296" y="542"/>
                  <a:pt x="296" y="542"/>
                  <a:pt x="296" y="542"/>
                </a:cubicBezTo>
                <a:cubicBezTo>
                  <a:pt x="333" y="406"/>
                  <a:pt x="425" y="293"/>
                  <a:pt x="546" y="229"/>
                </a:cubicBezTo>
                <a:lnTo>
                  <a:pt x="449" y="2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" name="Freeform 9"/>
          <p:cNvSpPr>
            <a:spLocks/>
          </p:cNvSpPr>
          <p:nvPr/>
        </p:nvSpPr>
        <p:spPr bwMode="auto">
          <a:xfrm>
            <a:off x="3024137" y="6861315"/>
            <a:ext cx="2033588" cy="2460625"/>
          </a:xfrm>
          <a:custGeom>
            <a:avLst/>
            <a:gdLst>
              <a:gd name="T0" fmla="*/ 480 w 480"/>
              <a:gd name="T1" fmla="*/ 440 h 580"/>
              <a:gd name="T2" fmla="*/ 382 w 480"/>
              <a:gd name="T3" fmla="*/ 143 h 580"/>
              <a:gd name="T4" fmla="*/ 391 w 480"/>
              <a:gd name="T5" fmla="*/ 50 h 580"/>
              <a:gd name="T6" fmla="*/ 172 w 480"/>
              <a:gd name="T7" fmla="*/ 0 h 580"/>
              <a:gd name="T8" fmla="*/ 159 w 480"/>
              <a:gd name="T9" fmla="*/ 121 h 580"/>
              <a:gd name="T10" fmla="*/ 42 w 480"/>
              <a:gd name="T11" fmla="*/ 147 h 580"/>
              <a:gd name="T12" fmla="*/ 6 w 480"/>
              <a:gd name="T13" fmla="*/ 205 h 580"/>
              <a:gd name="T14" fmla="*/ 66 w 480"/>
              <a:gd name="T15" fmla="*/ 467 h 580"/>
              <a:gd name="T16" fmla="*/ 123 w 480"/>
              <a:gd name="T17" fmla="*/ 503 h 580"/>
              <a:gd name="T18" fmla="*/ 240 w 480"/>
              <a:gd name="T19" fmla="*/ 477 h 580"/>
              <a:gd name="T20" fmla="*/ 305 w 480"/>
              <a:gd name="T21" fmla="*/ 580 h 580"/>
              <a:gd name="T22" fmla="*/ 480 w 480"/>
              <a:gd name="T23" fmla="*/ 440 h 5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480" h="580">
                <a:moveTo>
                  <a:pt x="480" y="440"/>
                </a:moveTo>
                <a:cubicBezTo>
                  <a:pt x="419" y="357"/>
                  <a:pt x="382" y="254"/>
                  <a:pt x="382" y="143"/>
                </a:cubicBezTo>
                <a:cubicBezTo>
                  <a:pt x="382" y="111"/>
                  <a:pt x="385" y="80"/>
                  <a:pt x="391" y="50"/>
                </a:cubicBezTo>
                <a:cubicBezTo>
                  <a:pt x="172" y="0"/>
                  <a:pt x="172" y="0"/>
                  <a:pt x="172" y="0"/>
                </a:cubicBezTo>
                <a:cubicBezTo>
                  <a:pt x="165" y="39"/>
                  <a:pt x="160" y="80"/>
                  <a:pt x="159" y="121"/>
                </a:cubicBezTo>
                <a:cubicBezTo>
                  <a:pt x="42" y="147"/>
                  <a:pt x="42" y="147"/>
                  <a:pt x="42" y="147"/>
                </a:cubicBezTo>
                <a:cubicBezTo>
                  <a:pt x="16" y="153"/>
                  <a:pt x="0" y="179"/>
                  <a:pt x="6" y="205"/>
                </a:cubicBezTo>
                <a:cubicBezTo>
                  <a:pt x="66" y="467"/>
                  <a:pt x="66" y="467"/>
                  <a:pt x="66" y="467"/>
                </a:cubicBezTo>
                <a:cubicBezTo>
                  <a:pt x="72" y="493"/>
                  <a:pt x="97" y="509"/>
                  <a:pt x="123" y="503"/>
                </a:cubicBezTo>
                <a:cubicBezTo>
                  <a:pt x="240" y="477"/>
                  <a:pt x="240" y="477"/>
                  <a:pt x="240" y="477"/>
                </a:cubicBezTo>
                <a:cubicBezTo>
                  <a:pt x="259" y="513"/>
                  <a:pt x="281" y="547"/>
                  <a:pt x="305" y="580"/>
                </a:cubicBezTo>
                <a:lnTo>
                  <a:pt x="480" y="440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2" name="Freeform 10"/>
          <p:cNvSpPr>
            <a:spLocks/>
          </p:cNvSpPr>
          <p:nvPr/>
        </p:nvSpPr>
        <p:spPr bwMode="auto">
          <a:xfrm>
            <a:off x="6851599" y="8855215"/>
            <a:ext cx="2266950" cy="2230438"/>
          </a:xfrm>
          <a:custGeom>
            <a:avLst/>
            <a:gdLst>
              <a:gd name="T0" fmla="*/ 449 w 535"/>
              <a:gd name="T1" fmla="*/ 225 h 526"/>
              <a:gd name="T2" fmla="*/ 535 w 535"/>
              <a:gd name="T3" fmla="*/ 139 h 526"/>
              <a:gd name="T4" fmla="*/ 360 w 535"/>
              <a:gd name="T5" fmla="*/ 0 h 526"/>
              <a:gd name="T6" fmla="*/ 0 w 535"/>
              <a:gd name="T7" fmla="*/ 173 h 526"/>
              <a:gd name="T8" fmla="*/ 0 w 535"/>
              <a:gd name="T9" fmla="*/ 398 h 526"/>
              <a:gd name="T10" fmla="*/ 121 w 535"/>
              <a:gd name="T11" fmla="*/ 384 h 526"/>
              <a:gd name="T12" fmla="*/ 173 w 535"/>
              <a:gd name="T13" fmla="*/ 492 h 526"/>
              <a:gd name="T14" fmla="*/ 237 w 535"/>
              <a:gd name="T15" fmla="*/ 514 h 526"/>
              <a:gd name="T16" fmla="*/ 479 w 535"/>
              <a:gd name="T17" fmla="*/ 398 h 526"/>
              <a:gd name="T18" fmla="*/ 502 w 535"/>
              <a:gd name="T19" fmla="*/ 334 h 526"/>
              <a:gd name="T20" fmla="*/ 449 w 535"/>
              <a:gd name="T21" fmla="*/ 225 h 5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535" h="526">
                <a:moveTo>
                  <a:pt x="449" y="225"/>
                </a:moveTo>
                <a:cubicBezTo>
                  <a:pt x="480" y="199"/>
                  <a:pt x="509" y="170"/>
                  <a:pt x="535" y="139"/>
                </a:cubicBezTo>
                <a:cubicBezTo>
                  <a:pt x="360" y="0"/>
                  <a:pt x="360" y="0"/>
                  <a:pt x="360" y="0"/>
                </a:cubicBezTo>
                <a:cubicBezTo>
                  <a:pt x="272" y="102"/>
                  <a:pt x="143" y="168"/>
                  <a:pt x="0" y="173"/>
                </a:cubicBezTo>
                <a:cubicBezTo>
                  <a:pt x="0" y="398"/>
                  <a:pt x="0" y="398"/>
                  <a:pt x="0" y="398"/>
                </a:cubicBezTo>
                <a:cubicBezTo>
                  <a:pt x="41" y="396"/>
                  <a:pt x="81" y="392"/>
                  <a:pt x="121" y="384"/>
                </a:cubicBezTo>
                <a:cubicBezTo>
                  <a:pt x="173" y="492"/>
                  <a:pt x="173" y="492"/>
                  <a:pt x="173" y="492"/>
                </a:cubicBezTo>
                <a:cubicBezTo>
                  <a:pt x="184" y="516"/>
                  <a:pt x="213" y="526"/>
                  <a:pt x="237" y="514"/>
                </a:cubicBezTo>
                <a:cubicBezTo>
                  <a:pt x="479" y="398"/>
                  <a:pt x="479" y="398"/>
                  <a:pt x="479" y="398"/>
                </a:cubicBezTo>
                <a:cubicBezTo>
                  <a:pt x="503" y="386"/>
                  <a:pt x="513" y="357"/>
                  <a:pt x="502" y="334"/>
                </a:cubicBezTo>
                <a:lnTo>
                  <a:pt x="449" y="225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" name="Freeform 11"/>
          <p:cNvSpPr>
            <a:spLocks/>
          </p:cNvSpPr>
          <p:nvPr/>
        </p:nvSpPr>
        <p:spPr bwMode="auto">
          <a:xfrm>
            <a:off x="4417962" y="8855215"/>
            <a:ext cx="2268538" cy="2230438"/>
          </a:xfrm>
          <a:custGeom>
            <a:avLst/>
            <a:gdLst>
              <a:gd name="T0" fmla="*/ 535 w 535"/>
              <a:gd name="T1" fmla="*/ 398 h 526"/>
              <a:gd name="T2" fmla="*/ 535 w 535"/>
              <a:gd name="T3" fmla="*/ 173 h 526"/>
              <a:gd name="T4" fmla="*/ 175 w 535"/>
              <a:gd name="T5" fmla="*/ 0 h 526"/>
              <a:gd name="T6" fmla="*/ 0 w 535"/>
              <a:gd name="T7" fmla="*/ 139 h 526"/>
              <a:gd name="T8" fmla="*/ 86 w 535"/>
              <a:gd name="T9" fmla="*/ 225 h 526"/>
              <a:gd name="T10" fmla="*/ 34 w 535"/>
              <a:gd name="T11" fmla="*/ 334 h 526"/>
              <a:gd name="T12" fmla="*/ 56 w 535"/>
              <a:gd name="T13" fmla="*/ 398 h 526"/>
              <a:gd name="T14" fmla="*/ 299 w 535"/>
              <a:gd name="T15" fmla="*/ 514 h 526"/>
              <a:gd name="T16" fmla="*/ 363 w 535"/>
              <a:gd name="T17" fmla="*/ 492 h 526"/>
              <a:gd name="T18" fmla="*/ 415 w 535"/>
              <a:gd name="T19" fmla="*/ 384 h 526"/>
              <a:gd name="T20" fmla="*/ 535 w 535"/>
              <a:gd name="T21" fmla="*/ 398 h 5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535" h="526">
                <a:moveTo>
                  <a:pt x="535" y="398"/>
                </a:moveTo>
                <a:cubicBezTo>
                  <a:pt x="535" y="173"/>
                  <a:pt x="535" y="173"/>
                  <a:pt x="535" y="173"/>
                </a:cubicBezTo>
                <a:cubicBezTo>
                  <a:pt x="392" y="168"/>
                  <a:pt x="263" y="102"/>
                  <a:pt x="175" y="0"/>
                </a:cubicBezTo>
                <a:cubicBezTo>
                  <a:pt x="0" y="139"/>
                  <a:pt x="0" y="139"/>
                  <a:pt x="0" y="139"/>
                </a:cubicBezTo>
                <a:cubicBezTo>
                  <a:pt x="26" y="170"/>
                  <a:pt x="55" y="199"/>
                  <a:pt x="86" y="225"/>
                </a:cubicBezTo>
                <a:cubicBezTo>
                  <a:pt x="34" y="334"/>
                  <a:pt x="34" y="334"/>
                  <a:pt x="34" y="334"/>
                </a:cubicBezTo>
                <a:cubicBezTo>
                  <a:pt x="22" y="357"/>
                  <a:pt x="32" y="386"/>
                  <a:pt x="56" y="398"/>
                </a:cubicBezTo>
                <a:cubicBezTo>
                  <a:pt x="299" y="514"/>
                  <a:pt x="299" y="514"/>
                  <a:pt x="299" y="514"/>
                </a:cubicBezTo>
                <a:cubicBezTo>
                  <a:pt x="322" y="526"/>
                  <a:pt x="351" y="516"/>
                  <a:pt x="363" y="492"/>
                </a:cubicBezTo>
                <a:cubicBezTo>
                  <a:pt x="415" y="384"/>
                  <a:pt x="415" y="384"/>
                  <a:pt x="415" y="384"/>
                </a:cubicBezTo>
                <a:cubicBezTo>
                  <a:pt x="454" y="392"/>
                  <a:pt x="494" y="396"/>
                  <a:pt x="535" y="398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84" name="Group 83"/>
          <p:cNvGrpSpPr/>
          <p:nvPr/>
        </p:nvGrpSpPr>
        <p:grpSpPr>
          <a:xfrm>
            <a:off x="15614030" y="10738749"/>
            <a:ext cx="4789664" cy="1538883"/>
            <a:chOff x="14190224" y="3062525"/>
            <a:chExt cx="4789664" cy="1538883"/>
          </a:xfrm>
        </p:grpSpPr>
        <p:grpSp>
          <p:nvGrpSpPr>
            <p:cNvPr id="85" name="Group 84"/>
            <p:cNvGrpSpPr/>
            <p:nvPr/>
          </p:nvGrpSpPr>
          <p:grpSpPr>
            <a:xfrm>
              <a:off x="15095276" y="3062525"/>
              <a:ext cx="3884612" cy="1538883"/>
              <a:chOff x="3894839" y="10606073"/>
              <a:chExt cx="3884612" cy="1538883"/>
            </a:xfrm>
          </p:grpSpPr>
          <p:sp>
            <p:nvSpPr>
              <p:cNvPr id="87" name="TextBox 86"/>
              <p:cNvSpPr txBox="1"/>
              <p:nvPr/>
            </p:nvSpPr>
            <p:spPr>
              <a:xfrm>
                <a:off x="3894839" y="10606073"/>
                <a:ext cx="3884612" cy="52322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fa-IR" sz="2800" b="1" dirty="0">
                    <a:solidFill>
                      <a:schemeClr val="accent1">
                        <a:lumMod val="50000"/>
                      </a:schemeClr>
                    </a:solidFill>
                    <a:effectLst>
                      <a:glow>
                        <a:srgbClr val="FF3399">
                          <a:alpha val="24000"/>
                        </a:srgbClr>
                      </a:glow>
                    </a:effectLst>
                    <a:latin typeface="Shabnam" panose="020B0603030804020204" pitchFamily="34" charset="-78"/>
                    <a:cs typeface="Shabnam" panose="020B0603030804020204" pitchFamily="34" charset="-78"/>
                  </a:rPr>
                  <a:t>تیتر عنوان را بنویسید</a:t>
                </a:r>
                <a:endParaRPr lang="en-US" sz="2800" b="1" dirty="0">
                  <a:solidFill>
                    <a:schemeClr val="accent1">
                      <a:lumMod val="50000"/>
                    </a:schemeClr>
                  </a:solidFill>
                  <a:effectLst>
                    <a:glow>
                      <a:srgbClr val="FF3399">
                        <a:alpha val="24000"/>
                      </a:srgbClr>
                    </a:glow>
                  </a:effectLst>
                  <a:latin typeface="Shabnam" panose="020B0603030804020204" pitchFamily="34" charset="-78"/>
                  <a:cs typeface="Shabnam" panose="020B0603030804020204" pitchFamily="34" charset="-78"/>
                </a:endParaRPr>
              </a:p>
            </p:txBody>
          </p:sp>
          <p:sp>
            <p:nvSpPr>
              <p:cNvPr id="88" name="TextBox 87"/>
              <p:cNvSpPr txBox="1"/>
              <p:nvPr/>
            </p:nvSpPr>
            <p:spPr>
              <a:xfrm>
                <a:off x="3894839" y="11129293"/>
                <a:ext cx="3526000" cy="101566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 rtl="1">
                  <a:lnSpc>
                    <a:spcPct val="150000"/>
                  </a:lnSpc>
                </a:pPr>
                <a:r>
                  <a:rPr lang="fa-IR" sz="2000" dirty="0">
                    <a:solidFill>
                      <a:srgbClr val="16191F"/>
                    </a:solidFill>
                    <a:latin typeface="Vazir" panose="020B0603030804020204" pitchFamily="34" charset="-78"/>
                    <a:cs typeface="Vazir" panose="020B0603030804020204" pitchFamily="34" charset="-78"/>
                  </a:rPr>
                  <a:t>فروشگاه مینارو ارائه دهنده انواع فایل های کاربردی</a:t>
                </a:r>
                <a:endParaRPr lang="en-US" sz="1800" b="1" dirty="0">
                  <a:solidFill>
                    <a:schemeClr val="bg1">
                      <a:lumMod val="65000"/>
                    </a:schemeClr>
                  </a:solidFill>
                  <a:effectLst>
                    <a:glow>
                      <a:srgbClr val="FF3399">
                        <a:alpha val="24000"/>
                      </a:srgbClr>
                    </a:glow>
                  </a:effectLst>
                  <a:latin typeface="Lato" panose="020F0502020204030203" pitchFamily="34" charset="0"/>
                </a:endParaRPr>
              </a:p>
            </p:txBody>
          </p:sp>
        </p:grpSp>
        <p:sp>
          <p:nvSpPr>
            <p:cNvPr id="86" name="Freeform 85"/>
            <p:cNvSpPr>
              <a:spLocks noEditPoints="1"/>
            </p:cNvSpPr>
            <p:nvPr/>
          </p:nvSpPr>
          <p:spPr bwMode="auto">
            <a:xfrm>
              <a:off x="14190224" y="3119675"/>
              <a:ext cx="702444" cy="701581"/>
            </a:xfrm>
            <a:custGeom>
              <a:avLst/>
              <a:gdLst>
                <a:gd name="T0" fmla="*/ 286 w 302"/>
                <a:gd name="T1" fmla="*/ 129 h 302"/>
                <a:gd name="T2" fmla="*/ 282 w 302"/>
                <a:gd name="T3" fmla="*/ 112 h 302"/>
                <a:gd name="T4" fmla="*/ 285 w 302"/>
                <a:gd name="T5" fmla="*/ 82 h 302"/>
                <a:gd name="T6" fmla="*/ 264 w 302"/>
                <a:gd name="T7" fmla="*/ 72 h 302"/>
                <a:gd name="T8" fmla="*/ 252 w 302"/>
                <a:gd name="T9" fmla="*/ 58 h 302"/>
                <a:gd name="T10" fmla="*/ 236 w 302"/>
                <a:gd name="T11" fmla="*/ 34 h 302"/>
                <a:gd name="T12" fmla="*/ 219 w 302"/>
                <a:gd name="T13" fmla="*/ 23 h 302"/>
                <a:gd name="T14" fmla="*/ 191 w 302"/>
                <a:gd name="T15" fmla="*/ 20 h 302"/>
                <a:gd name="T16" fmla="*/ 173 w 302"/>
                <a:gd name="T17" fmla="*/ 15 h 302"/>
                <a:gd name="T18" fmla="*/ 155 w 302"/>
                <a:gd name="T19" fmla="*/ 0 h 302"/>
                <a:gd name="T20" fmla="*/ 141 w 302"/>
                <a:gd name="T21" fmla="*/ 14 h 302"/>
                <a:gd name="T22" fmla="*/ 113 w 302"/>
                <a:gd name="T23" fmla="*/ 12 h 302"/>
                <a:gd name="T24" fmla="*/ 94 w 302"/>
                <a:gd name="T25" fmla="*/ 18 h 302"/>
                <a:gd name="T26" fmla="*/ 73 w 302"/>
                <a:gd name="T27" fmla="*/ 38 h 302"/>
                <a:gd name="T28" fmla="*/ 59 w 302"/>
                <a:gd name="T29" fmla="*/ 49 h 302"/>
                <a:gd name="T30" fmla="*/ 35 w 302"/>
                <a:gd name="T31" fmla="*/ 54 h 302"/>
                <a:gd name="T32" fmla="*/ 32 w 302"/>
                <a:gd name="T33" fmla="*/ 84 h 302"/>
                <a:gd name="T34" fmla="*/ 24 w 302"/>
                <a:gd name="T35" fmla="*/ 99 h 302"/>
                <a:gd name="T36" fmla="*/ 3 w 302"/>
                <a:gd name="T37" fmla="*/ 121 h 302"/>
                <a:gd name="T38" fmla="*/ 14 w 302"/>
                <a:gd name="T39" fmla="*/ 142 h 302"/>
                <a:gd name="T40" fmla="*/ 7 w 302"/>
                <a:gd name="T41" fmla="*/ 157 h 302"/>
                <a:gd name="T42" fmla="*/ 9 w 302"/>
                <a:gd name="T43" fmla="*/ 177 h 302"/>
                <a:gd name="T44" fmla="*/ 24 w 302"/>
                <a:gd name="T45" fmla="*/ 201 h 302"/>
                <a:gd name="T46" fmla="*/ 31 w 302"/>
                <a:gd name="T47" fmla="*/ 218 h 302"/>
                <a:gd name="T48" fmla="*/ 30 w 302"/>
                <a:gd name="T49" fmla="*/ 242 h 302"/>
                <a:gd name="T50" fmla="*/ 59 w 302"/>
                <a:gd name="T51" fmla="*/ 252 h 302"/>
                <a:gd name="T52" fmla="*/ 73 w 302"/>
                <a:gd name="T53" fmla="*/ 263 h 302"/>
                <a:gd name="T54" fmla="*/ 89 w 302"/>
                <a:gd name="T55" fmla="*/ 289 h 302"/>
                <a:gd name="T56" fmla="*/ 112 w 302"/>
                <a:gd name="T57" fmla="*/ 283 h 302"/>
                <a:gd name="T58" fmla="*/ 130 w 302"/>
                <a:gd name="T59" fmla="*/ 286 h 302"/>
                <a:gd name="T60" fmla="*/ 155 w 302"/>
                <a:gd name="T61" fmla="*/ 302 h 302"/>
                <a:gd name="T62" fmla="*/ 173 w 302"/>
                <a:gd name="T63" fmla="*/ 286 h 302"/>
                <a:gd name="T64" fmla="*/ 190 w 302"/>
                <a:gd name="T65" fmla="*/ 282 h 302"/>
                <a:gd name="T66" fmla="*/ 220 w 302"/>
                <a:gd name="T67" fmla="*/ 285 h 302"/>
                <a:gd name="T68" fmla="*/ 230 w 302"/>
                <a:gd name="T69" fmla="*/ 263 h 302"/>
                <a:gd name="T70" fmla="*/ 243 w 302"/>
                <a:gd name="T71" fmla="*/ 251 h 302"/>
                <a:gd name="T72" fmla="*/ 268 w 302"/>
                <a:gd name="T73" fmla="*/ 236 h 302"/>
                <a:gd name="T74" fmla="*/ 278 w 302"/>
                <a:gd name="T75" fmla="*/ 219 h 302"/>
                <a:gd name="T76" fmla="*/ 282 w 302"/>
                <a:gd name="T77" fmla="*/ 190 h 302"/>
                <a:gd name="T78" fmla="*/ 287 w 302"/>
                <a:gd name="T79" fmla="*/ 173 h 302"/>
                <a:gd name="T80" fmla="*/ 302 w 302"/>
                <a:gd name="T81" fmla="*/ 155 h 302"/>
                <a:gd name="T82" fmla="*/ 170 w 302"/>
                <a:gd name="T83" fmla="*/ 59 h 302"/>
                <a:gd name="T84" fmla="*/ 160 w 302"/>
                <a:gd name="T85" fmla="*/ 111 h 302"/>
                <a:gd name="T86" fmla="*/ 143 w 302"/>
                <a:gd name="T87" fmla="*/ 110 h 302"/>
                <a:gd name="T88" fmla="*/ 98 w 302"/>
                <a:gd name="T89" fmla="*/ 73 h 302"/>
                <a:gd name="T90" fmla="*/ 117 w 302"/>
                <a:gd name="T91" fmla="*/ 128 h 302"/>
                <a:gd name="T92" fmla="*/ 59 w 302"/>
                <a:gd name="T93" fmla="*/ 132 h 302"/>
                <a:gd name="T94" fmla="*/ 110 w 302"/>
                <a:gd name="T95" fmla="*/ 159 h 302"/>
                <a:gd name="T96" fmla="*/ 143 w 302"/>
                <a:gd name="T97" fmla="*/ 191 h 302"/>
                <a:gd name="T98" fmla="*/ 128 w 302"/>
                <a:gd name="T99" fmla="*/ 185 h 302"/>
                <a:gd name="T100" fmla="*/ 130 w 302"/>
                <a:gd name="T101" fmla="*/ 171 h 302"/>
                <a:gd name="T102" fmla="*/ 203 w 302"/>
                <a:gd name="T103" fmla="*/ 229 h 302"/>
                <a:gd name="T104" fmla="*/ 172 w 302"/>
                <a:gd name="T105" fmla="*/ 185 h 302"/>
                <a:gd name="T106" fmla="*/ 229 w 302"/>
                <a:gd name="T107" fmla="*/ 203 h 302"/>
                <a:gd name="T108" fmla="*/ 191 w 302"/>
                <a:gd name="T109" fmla="*/ 159 h 302"/>
                <a:gd name="T110" fmla="*/ 191 w 302"/>
                <a:gd name="T111" fmla="*/ 143 h 302"/>
                <a:gd name="T112" fmla="*/ 230 w 302"/>
                <a:gd name="T113" fmla="*/ 99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02" h="302">
                  <a:moveTo>
                    <a:pt x="302" y="147"/>
                  </a:moveTo>
                  <a:cubicBezTo>
                    <a:pt x="300" y="146"/>
                    <a:pt x="297" y="145"/>
                    <a:pt x="295" y="145"/>
                  </a:cubicBezTo>
                  <a:cubicBezTo>
                    <a:pt x="293" y="144"/>
                    <a:pt x="290" y="143"/>
                    <a:pt x="288" y="142"/>
                  </a:cubicBezTo>
                  <a:cubicBezTo>
                    <a:pt x="287" y="142"/>
                    <a:pt x="287" y="142"/>
                    <a:pt x="287" y="142"/>
                  </a:cubicBezTo>
                  <a:cubicBezTo>
                    <a:pt x="287" y="141"/>
                    <a:pt x="287" y="141"/>
                    <a:pt x="287" y="141"/>
                  </a:cubicBezTo>
                  <a:cubicBezTo>
                    <a:pt x="287" y="137"/>
                    <a:pt x="287" y="133"/>
                    <a:pt x="286" y="130"/>
                  </a:cubicBezTo>
                  <a:cubicBezTo>
                    <a:pt x="286" y="129"/>
                    <a:pt x="286" y="129"/>
                    <a:pt x="286" y="129"/>
                  </a:cubicBezTo>
                  <a:cubicBezTo>
                    <a:pt x="287" y="128"/>
                    <a:pt x="287" y="128"/>
                    <a:pt x="287" y="128"/>
                  </a:cubicBezTo>
                  <a:cubicBezTo>
                    <a:pt x="289" y="127"/>
                    <a:pt x="291" y="126"/>
                    <a:pt x="293" y="125"/>
                  </a:cubicBezTo>
                  <a:cubicBezTo>
                    <a:pt x="295" y="123"/>
                    <a:pt x="297" y="122"/>
                    <a:pt x="299" y="121"/>
                  </a:cubicBezTo>
                  <a:cubicBezTo>
                    <a:pt x="299" y="118"/>
                    <a:pt x="298" y="116"/>
                    <a:pt x="297" y="113"/>
                  </a:cubicBezTo>
                  <a:cubicBezTo>
                    <a:pt x="295" y="113"/>
                    <a:pt x="293" y="113"/>
                    <a:pt x="290" y="113"/>
                  </a:cubicBezTo>
                  <a:cubicBezTo>
                    <a:pt x="288" y="112"/>
                    <a:pt x="285" y="112"/>
                    <a:pt x="283" y="112"/>
                  </a:cubicBezTo>
                  <a:cubicBezTo>
                    <a:pt x="282" y="112"/>
                    <a:pt x="282" y="112"/>
                    <a:pt x="282" y="112"/>
                  </a:cubicBezTo>
                  <a:cubicBezTo>
                    <a:pt x="282" y="111"/>
                    <a:pt x="282" y="111"/>
                    <a:pt x="282" y="111"/>
                  </a:cubicBezTo>
                  <a:cubicBezTo>
                    <a:pt x="281" y="108"/>
                    <a:pt x="279" y="104"/>
                    <a:pt x="278" y="100"/>
                  </a:cubicBezTo>
                  <a:cubicBezTo>
                    <a:pt x="278" y="99"/>
                    <a:pt x="278" y="99"/>
                    <a:pt x="278" y="99"/>
                  </a:cubicBezTo>
                  <a:cubicBezTo>
                    <a:pt x="278" y="99"/>
                    <a:pt x="278" y="99"/>
                    <a:pt x="278" y="99"/>
                  </a:cubicBezTo>
                  <a:cubicBezTo>
                    <a:pt x="280" y="97"/>
                    <a:pt x="282" y="95"/>
                    <a:pt x="284" y="94"/>
                  </a:cubicBezTo>
                  <a:cubicBezTo>
                    <a:pt x="285" y="92"/>
                    <a:pt x="287" y="90"/>
                    <a:pt x="289" y="89"/>
                  </a:cubicBezTo>
                  <a:cubicBezTo>
                    <a:pt x="288" y="86"/>
                    <a:pt x="286" y="84"/>
                    <a:pt x="285" y="82"/>
                  </a:cubicBezTo>
                  <a:cubicBezTo>
                    <a:pt x="283" y="82"/>
                    <a:pt x="281" y="82"/>
                    <a:pt x="278" y="83"/>
                  </a:cubicBezTo>
                  <a:cubicBezTo>
                    <a:pt x="276" y="83"/>
                    <a:pt x="273" y="83"/>
                    <a:pt x="271" y="84"/>
                  </a:cubicBezTo>
                  <a:cubicBezTo>
                    <a:pt x="270" y="84"/>
                    <a:pt x="270" y="84"/>
                    <a:pt x="270" y="84"/>
                  </a:cubicBezTo>
                  <a:cubicBezTo>
                    <a:pt x="270" y="83"/>
                    <a:pt x="270" y="83"/>
                    <a:pt x="270" y="83"/>
                  </a:cubicBezTo>
                  <a:cubicBezTo>
                    <a:pt x="268" y="80"/>
                    <a:pt x="266" y="76"/>
                    <a:pt x="264" y="73"/>
                  </a:cubicBezTo>
                  <a:cubicBezTo>
                    <a:pt x="263" y="72"/>
                    <a:pt x="263" y="72"/>
                    <a:pt x="263" y="72"/>
                  </a:cubicBezTo>
                  <a:cubicBezTo>
                    <a:pt x="264" y="72"/>
                    <a:pt x="264" y="72"/>
                    <a:pt x="264" y="72"/>
                  </a:cubicBezTo>
                  <a:cubicBezTo>
                    <a:pt x="265" y="70"/>
                    <a:pt x="266" y="68"/>
                    <a:pt x="268" y="66"/>
                  </a:cubicBezTo>
                  <a:cubicBezTo>
                    <a:pt x="269" y="64"/>
                    <a:pt x="270" y="62"/>
                    <a:pt x="271" y="60"/>
                  </a:cubicBezTo>
                  <a:cubicBezTo>
                    <a:pt x="270" y="58"/>
                    <a:pt x="268" y="56"/>
                    <a:pt x="267" y="54"/>
                  </a:cubicBezTo>
                  <a:cubicBezTo>
                    <a:pt x="264" y="54"/>
                    <a:pt x="262" y="55"/>
                    <a:pt x="260" y="56"/>
                  </a:cubicBezTo>
                  <a:cubicBezTo>
                    <a:pt x="258" y="57"/>
                    <a:pt x="255" y="58"/>
                    <a:pt x="253" y="59"/>
                  </a:cubicBezTo>
                  <a:cubicBezTo>
                    <a:pt x="252" y="59"/>
                    <a:pt x="252" y="59"/>
                    <a:pt x="252" y="59"/>
                  </a:cubicBezTo>
                  <a:cubicBezTo>
                    <a:pt x="252" y="58"/>
                    <a:pt x="252" y="58"/>
                    <a:pt x="252" y="58"/>
                  </a:cubicBezTo>
                  <a:cubicBezTo>
                    <a:pt x="249" y="55"/>
                    <a:pt x="246" y="53"/>
                    <a:pt x="243" y="50"/>
                  </a:cubicBezTo>
                  <a:cubicBezTo>
                    <a:pt x="243" y="49"/>
                    <a:pt x="243" y="49"/>
                    <a:pt x="243" y="49"/>
                  </a:cubicBezTo>
                  <a:cubicBezTo>
                    <a:pt x="243" y="49"/>
                    <a:pt x="243" y="49"/>
                    <a:pt x="243" y="49"/>
                  </a:cubicBezTo>
                  <a:cubicBezTo>
                    <a:pt x="244" y="47"/>
                    <a:pt x="245" y="44"/>
                    <a:pt x="246" y="42"/>
                  </a:cubicBezTo>
                  <a:cubicBezTo>
                    <a:pt x="247" y="40"/>
                    <a:pt x="247" y="37"/>
                    <a:pt x="248" y="35"/>
                  </a:cubicBezTo>
                  <a:cubicBezTo>
                    <a:pt x="246" y="33"/>
                    <a:pt x="244" y="32"/>
                    <a:pt x="242" y="30"/>
                  </a:cubicBezTo>
                  <a:cubicBezTo>
                    <a:pt x="240" y="31"/>
                    <a:pt x="238" y="33"/>
                    <a:pt x="236" y="34"/>
                  </a:cubicBezTo>
                  <a:cubicBezTo>
                    <a:pt x="234" y="36"/>
                    <a:pt x="232" y="37"/>
                    <a:pt x="230" y="38"/>
                  </a:cubicBezTo>
                  <a:cubicBezTo>
                    <a:pt x="229" y="39"/>
                    <a:pt x="229" y="39"/>
                    <a:pt x="229" y="39"/>
                  </a:cubicBezTo>
                  <a:cubicBezTo>
                    <a:pt x="228" y="38"/>
                    <a:pt x="228" y="38"/>
                    <a:pt x="228" y="38"/>
                  </a:cubicBezTo>
                  <a:cubicBezTo>
                    <a:pt x="225" y="36"/>
                    <a:pt x="222" y="34"/>
                    <a:pt x="219" y="32"/>
                  </a:cubicBezTo>
                  <a:cubicBezTo>
                    <a:pt x="218" y="32"/>
                    <a:pt x="218" y="32"/>
                    <a:pt x="218" y="32"/>
                  </a:cubicBezTo>
                  <a:cubicBezTo>
                    <a:pt x="218" y="31"/>
                    <a:pt x="218" y="31"/>
                    <a:pt x="218" y="31"/>
                  </a:cubicBezTo>
                  <a:cubicBezTo>
                    <a:pt x="218" y="28"/>
                    <a:pt x="219" y="26"/>
                    <a:pt x="219" y="23"/>
                  </a:cubicBezTo>
                  <a:cubicBezTo>
                    <a:pt x="219" y="21"/>
                    <a:pt x="220" y="19"/>
                    <a:pt x="220" y="16"/>
                  </a:cubicBezTo>
                  <a:cubicBezTo>
                    <a:pt x="218" y="15"/>
                    <a:pt x="215" y="14"/>
                    <a:pt x="213" y="13"/>
                  </a:cubicBezTo>
                  <a:cubicBezTo>
                    <a:pt x="211" y="15"/>
                    <a:pt x="210" y="16"/>
                    <a:pt x="208" y="18"/>
                  </a:cubicBezTo>
                  <a:cubicBezTo>
                    <a:pt x="206" y="20"/>
                    <a:pt x="205" y="22"/>
                    <a:pt x="203" y="23"/>
                  </a:cubicBezTo>
                  <a:cubicBezTo>
                    <a:pt x="202" y="24"/>
                    <a:pt x="202" y="24"/>
                    <a:pt x="202" y="24"/>
                  </a:cubicBezTo>
                  <a:cubicBezTo>
                    <a:pt x="202" y="24"/>
                    <a:pt x="202" y="24"/>
                    <a:pt x="202" y="24"/>
                  </a:cubicBezTo>
                  <a:cubicBezTo>
                    <a:pt x="198" y="22"/>
                    <a:pt x="194" y="21"/>
                    <a:pt x="191" y="20"/>
                  </a:cubicBezTo>
                  <a:cubicBezTo>
                    <a:pt x="190" y="20"/>
                    <a:pt x="190" y="20"/>
                    <a:pt x="190" y="20"/>
                  </a:cubicBezTo>
                  <a:cubicBezTo>
                    <a:pt x="190" y="19"/>
                    <a:pt x="190" y="19"/>
                    <a:pt x="190" y="19"/>
                  </a:cubicBezTo>
                  <a:cubicBezTo>
                    <a:pt x="189" y="17"/>
                    <a:pt x="189" y="14"/>
                    <a:pt x="189" y="12"/>
                  </a:cubicBezTo>
                  <a:cubicBezTo>
                    <a:pt x="189" y="9"/>
                    <a:pt x="189" y="7"/>
                    <a:pt x="188" y="4"/>
                  </a:cubicBezTo>
                  <a:cubicBezTo>
                    <a:pt x="186" y="4"/>
                    <a:pt x="183" y="3"/>
                    <a:pt x="181" y="3"/>
                  </a:cubicBezTo>
                  <a:cubicBezTo>
                    <a:pt x="180" y="4"/>
                    <a:pt x="178" y="7"/>
                    <a:pt x="177" y="9"/>
                  </a:cubicBezTo>
                  <a:cubicBezTo>
                    <a:pt x="176" y="11"/>
                    <a:pt x="175" y="13"/>
                    <a:pt x="173" y="15"/>
                  </a:cubicBezTo>
                  <a:cubicBezTo>
                    <a:pt x="173" y="16"/>
                    <a:pt x="173" y="16"/>
                    <a:pt x="173" y="16"/>
                  </a:cubicBezTo>
                  <a:cubicBezTo>
                    <a:pt x="172" y="16"/>
                    <a:pt x="172" y="16"/>
                    <a:pt x="172" y="16"/>
                  </a:cubicBezTo>
                  <a:cubicBezTo>
                    <a:pt x="168" y="15"/>
                    <a:pt x="165" y="15"/>
                    <a:pt x="161" y="14"/>
                  </a:cubicBezTo>
                  <a:cubicBezTo>
                    <a:pt x="160" y="14"/>
                    <a:pt x="160" y="14"/>
                    <a:pt x="160" y="14"/>
                  </a:cubicBezTo>
                  <a:cubicBezTo>
                    <a:pt x="159" y="14"/>
                    <a:pt x="159" y="14"/>
                    <a:pt x="159" y="14"/>
                  </a:cubicBezTo>
                  <a:cubicBezTo>
                    <a:pt x="159" y="11"/>
                    <a:pt x="158" y="9"/>
                    <a:pt x="157" y="7"/>
                  </a:cubicBezTo>
                  <a:cubicBezTo>
                    <a:pt x="156" y="4"/>
                    <a:pt x="156" y="2"/>
                    <a:pt x="155" y="0"/>
                  </a:cubicBezTo>
                  <a:cubicBezTo>
                    <a:pt x="155" y="0"/>
                    <a:pt x="155" y="0"/>
                    <a:pt x="155" y="0"/>
                  </a:cubicBezTo>
                  <a:cubicBezTo>
                    <a:pt x="152" y="0"/>
                    <a:pt x="150" y="0"/>
                    <a:pt x="147" y="0"/>
                  </a:cubicBezTo>
                  <a:cubicBezTo>
                    <a:pt x="147" y="0"/>
                    <a:pt x="147" y="0"/>
                    <a:pt x="147" y="0"/>
                  </a:cubicBezTo>
                  <a:cubicBezTo>
                    <a:pt x="146" y="2"/>
                    <a:pt x="145" y="4"/>
                    <a:pt x="145" y="7"/>
                  </a:cubicBezTo>
                  <a:cubicBezTo>
                    <a:pt x="144" y="9"/>
                    <a:pt x="143" y="11"/>
                    <a:pt x="142" y="14"/>
                  </a:cubicBezTo>
                  <a:cubicBezTo>
                    <a:pt x="142" y="14"/>
                    <a:pt x="142" y="14"/>
                    <a:pt x="142" y="14"/>
                  </a:cubicBezTo>
                  <a:cubicBezTo>
                    <a:pt x="141" y="14"/>
                    <a:pt x="141" y="14"/>
                    <a:pt x="141" y="14"/>
                  </a:cubicBezTo>
                  <a:cubicBezTo>
                    <a:pt x="137" y="15"/>
                    <a:pt x="133" y="15"/>
                    <a:pt x="130" y="16"/>
                  </a:cubicBezTo>
                  <a:cubicBezTo>
                    <a:pt x="129" y="16"/>
                    <a:pt x="129" y="16"/>
                    <a:pt x="129" y="16"/>
                  </a:cubicBezTo>
                  <a:cubicBezTo>
                    <a:pt x="129" y="15"/>
                    <a:pt x="129" y="15"/>
                    <a:pt x="129" y="15"/>
                  </a:cubicBezTo>
                  <a:cubicBezTo>
                    <a:pt x="127" y="13"/>
                    <a:pt x="126" y="11"/>
                    <a:pt x="125" y="9"/>
                  </a:cubicBezTo>
                  <a:cubicBezTo>
                    <a:pt x="123" y="7"/>
                    <a:pt x="122" y="4"/>
                    <a:pt x="121" y="3"/>
                  </a:cubicBezTo>
                  <a:cubicBezTo>
                    <a:pt x="118" y="3"/>
                    <a:pt x="116" y="4"/>
                    <a:pt x="113" y="4"/>
                  </a:cubicBezTo>
                  <a:cubicBezTo>
                    <a:pt x="113" y="7"/>
                    <a:pt x="113" y="9"/>
                    <a:pt x="113" y="12"/>
                  </a:cubicBezTo>
                  <a:cubicBezTo>
                    <a:pt x="113" y="14"/>
                    <a:pt x="112" y="17"/>
                    <a:pt x="112" y="19"/>
                  </a:cubicBezTo>
                  <a:cubicBezTo>
                    <a:pt x="112" y="20"/>
                    <a:pt x="112" y="20"/>
                    <a:pt x="112" y="20"/>
                  </a:cubicBezTo>
                  <a:cubicBezTo>
                    <a:pt x="111" y="20"/>
                    <a:pt x="111" y="20"/>
                    <a:pt x="111" y="20"/>
                  </a:cubicBezTo>
                  <a:cubicBezTo>
                    <a:pt x="108" y="21"/>
                    <a:pt x="104" y="22"/>
                    <a:pt x="100" y="24"/>
                  </a:cubicBezTo>
                  <a:cubicBezTo>
                    <a:pt x="100" y="24"/>
                    <a:pt x="100" y="24"/>
                    <a:pt x="100" y="24"/>
                  </a:cubicBezTo>
                  <a:cubicBezTo>
                    <a:pt x="99" y="23"/>
                    <a:pt x="99" y="23"/>
                    <a:pt x="99" y="23"/>
                  </a:cubicBezTo>
                  <a:cubicBezTo>
                    <a:pt x="97" y="22"/>
                    <a:pt x="96" y="20"/>
                    <a:pt x="94" y="18"/>
                  </a:cubicBezTo>
                  <a:cubicBezTo>
                    <a:pt x="92" y="16"/>
                    <a:pt x="90" y="15"/>
                    <a:pt x="89" y="13"/>
                  </a:cubicBezTo>
                  <a:cubicBezTo>
                    <a:pt x="86" y="14"/>
                    <a:pt x="84" y="15"/>
                    <a:pt x="82" y="16"/>
                  </a:cubicBezTo>
                  <a:cubicBezTo>
                    <a:pt x="82" y="19"/>
                    <a:pt x="82" y="21"/>
                    <a:pt x="83" y="23"/>
                  </a:cubicBezTo>
                  <a:cubicBezTo>
                    <a:pt x="83" y="26"/>
                    <a:pt x="83" y="28"/>
                    <a:pt x="84" y="31"/>
                  </a:cubicBezTo>
                  <a:cubicBezTo>
                    <a:pt x="84" y="32"/>
                    <a:pt x="84" y="32"/>
                    <a:pt x="84" y="32"/>
                  </a:cubicBezTo>
                  <a:cubicBezTo>
                    <a:pt x="83" y="32"/>
                    <a:pt x="83" y="32"/>
                    <a:pt x="83" y="32"/>
                  </a:cubicBezTo>
                  <a:cubicBezTo>
                    <a:pt x="80" y="34"/>
                    <a:pt x="76" y="36"/>
                    <a:pt x="73" y="38"/>
                  </a:cubicBezTo>
                  <a:cubicBezTo>
                    <a:pt x="73" y="39"/>
                    <a:pt x="73" y="39"/>
                    <a:pt x="73" y="39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0" y="37"/>
                    <a:pt x="68" y="36"/>
                    <a:pt x="66" y="34"/>
                  </a:cubicBezTo>
                  <a:cubicBezTo>
                    <a:pt x="64" y="33"/>
                    <a:pt x="62" y="31"/>
                    <a:pt x="60" y="30"/>
                  </a:cubicBezTo>
                  <a:cubicBezTo>
                    <a:pt x="58" y="32"/>
                    <a:pt x="56" y="33"/>
                    <a:pt x="54" y="35"/>
                  </a:cubicBezTo>
                  <a:cubicBezTo>
                    <a:pt x="54" y="37"/>
                    <a:pt x="55" y="40"/>
                    <a:pt x="56" y="42"/>
                  </a:cubicBezTo>
                  <a:cubicBezTo>
                    <a:pt x="57" y="44"/>
                    <a:pt x="58" y="47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8" y="50"/>
                    <a:pt x="58" y="50"/>
                    <a:pt x="58" y="50"/>
                  </a:cubicBezTo>
                  <a:cubicBezTo>
                    <a:pt x="56" y="53"/>
                    <a:pt x="53" y="55"/>
                    <a:pt x="50" y="58"/>
                  </a:cubicBezTo>
                  <a:cubicBezTo>
                    <a:pt x="50" y="59"/>
                    <a:pt x="50" y="59"/>
                    <a:pt x="50" y="59"/>
                  </a:cubicBezTo>
                  <a:cubicBezTo>
                    <a:pt x="49" y="59"/>
                    <a:pt x="49" y="59"/>
                    <a:pt x="49" y="59"/>
                  </a:cubicBezTo>
                  <a:cubicBezTo>
                    <a:pt x="47" y="58"/>
                    <a:pt x="44" y="57"/>
                    <a:pt x="42" y="56"/>
                  </a:cubicBezTo>
                  <a:cubicBezTo>
                    <a:pt x="40" y="55"/>
                    <a:pt x="37" y="54"/>
                    <a:pt x="35" y="54"/>
                  </a:cubicBezTo>
                  <a:cubicBezTo>
                    <a:pt x="33" y="56"/>
                    <a:pt x="32" y="58"/>
                    <a:pt x="30" y="60"/>
                  </a:cubicBezTo>
                  <a:cubicBezTo>
                    <a:pt x="32" y="62"/>
                    <a:pt x="33" y="64"/>
                    <a:pt x="34" y="66"/>
                  </a:cubicBezTo>
                  <a:cubicBezTo>
                    <a:pt x="36" y="68"/>
                    <a:pt x="37" y="70"/>
                    <a:pt x="38" y="72"/>
                  </a:cubicBezTo>
                  <a:cubicBezTo>
                    <a:pt x="39" y="72"/>
                    <a:pt x="39" y="72"/>
                    <a:pt x="39" y="72"/>
                  </a:cubicBezTo>
                  <a:cubicBezTo>
                    <a:pt x="38" y="73"/>
                    <a:pt x="38" y="73"/>
                    <a:pt x="38" y="73"/>
                  </a:cubicBezTo>
                  <a:cubicBezTo>
                    <a:pt x="36" y="76"/>
                    <a:pt x="34" y="80"/>
                    <a:pt x="32" y="83"/>
                  </a:cubicBezTo>
                  <a:cubicBezTo>
                    <a:pt x="32" y="84"/>
                    <a:pt x="32" y="84"/>
                    <a:pt x="32" y="84"/>
                  </a:cubicBezTo>
                  <a:cubicBezTo>
                    <a:pt x="31" y="84"/>
                    <a:pt x="31" y="84"/>
                    <a:pt x="31" y="84"/>
                  </a:cubicBezTo>
                  <a:cubicBezTo>
                    <a:pt x="29" y="83"/>
                    <a:pt x="26" y="83"/>
                    <a:pt x="24" y="83"/>
                  </a:cubicBezTo>
                  <a:cubicBezTo>
                    <a:pt x="21" y="82"/>
                    <a:pt x="19" y="82"/>
                    <a:pt x="17" y="82"/>
                  </a:cubicBezTo>
                  <a:cubicBezTo>
                    <a:pt x="15" y="84"/>
                    <a:pt x="14" y="86"/>
                    <a:pt x="13" y="89"/>
                  </a:cubicBezTo>
                  <a:cubicBezTo>
                    <a:pt x="15" y="90"/>
                    <a:pt x="16" y="92"/>
                    <a:pt x="18" y="94"/>
                  </a:cubicBezTo>
                  <a:cubicBezTo>
                    <a:pt x="20" y="95"/>
                    <a:pt x="22" y="97"/>
                    <a:pt x="24" y="99"/>
                  </a:cubicBezTo>
                  <a:cubicBezTo>
                    <a:pt x="24" y="99"/>
                    <a:pt x="24" y="99"/>
                    <a:pt x="24" y="99"/>
                  </a:cubicBezTo>
                  <a:cubicBezTo>
                    <a:pt x="24" y="100"/>
                    <a:pt x="24" y="100"/>
                    <a:pt x="24" y="100"/>
                  </a:cubicBezTo>
                  <a:cubicBezTo>
                    <a:pt x="22" y="104"/>
                    <a:pt x="21" y="108"/>
                    <a:pt x="20" y="111"/>
                  </a:cubicBezTo>
                  <a:cubicBezTo>
                    <a:pt x="20" y="112"/>
                    <a:pt x="20" y="112"/>
                    <a:pt x="20" y="112"/>
                  </a:cubicBezTo>
                  <a:cubicBezTo>
                    <a:pt x="19" y="112"/>
                    <a:pt x="19" y="112"/>
                    <a:pt x="19" y="112"/>
                  </a:cubicBezTo>
                  <a:cubicBezTo>
                    <a:pt x="17" y="112"/>
                    <a:pt x="14" y="112"/>
                    <a:pt x="12" y="113"/>
                  </a:cubicBezTo>
                  <a:cubicBezTo>
                    <a:pt x="9" y="113"/>
                    <a:pt x="7" y="113"/>
                    <a:pt x="4" y="113"/>
                  </a:cubicBezTo>
                  <a:cubicBezTo>
                    <a:pt x="4" y="116"/>
                    <a:pt x="3" y="118"/>
                    <a:pt x="3" y="121"/>
                  </a:cubicBezTo>
                  <a:cubicBezTo>
                    <a:pt x="5" y="122"/>
                    <a:pt x="7" y="123"/>
                    <a:pt x="9" y="125"/>
                  </a:cubicBezTo>
                  <a:cubicBezTo>
                    <a:pt x="11" y="126"/>
                    <a:pt x="13" y="127"/>
                    <a:pt x="15" y="128"/>
                  </a:cubicBezTo>
                  <a:cubicBezTo>
                    <a:pt x="16" y="129"/>
                    <a:pt x="16" y="129"/>
                    <a:pt x="16" y="129"/>
                  </a:cubicBezTo>
                  <a:cubicBezTo>
                    <a:pt x="16" y="130"/>
                    <a:pt x="16" y="130"/>
                    <a:pt x="16" y="130"/>
                  </a:cubicBezTo>
                  <a:cubicBezTo>
                    <a:pt x="15" y="133"/>
                    <a:pt x="15" y="137"/>
                    <a:pt x="15" y="141"/>
                  </a:cubicBezTo>
                  <a:cubicBezTo>
                    <a:pt x="14" y="142"/>
                    <a:pt x="14" y="142"/>
                    <a:pt x="14" y="142"/>
                  </a:cubicBezTo>
                  <a:cubicBezTo>
                    <a:pt x="14" y="142"/>
                    <a:pt x="14" y="142"/>
                    <a:pt x="14" y="142"/>
                  </a:cubicBezTo>
                  <a:cubicBezTo>
                    <a:pt x="12" y="143"/>
                    <a:pt x="9" y="144"/>
                    <a:pt x="7" y="145"/>
                  </a:cubicBezTo>
                  <a:cubicBezTo>
                    <a:pt x="4" y="145"/>
                    <a:pt x="2" y="146"/>
                    <a:pt x="0" y="147"/>
                  </a:cubicBezTo>
                  <a:cubicBezTo>
                    <a:pt x="0" y="147"/>
                    <a:pt x="0" y="147"/>
                    <a:pt x="0" y="147"/>
                  </a:cubicBezTo>
                  <a:cubicBezTo>
                    <a:pt x="0" y="148"/>
                    <a:pt x="0" y="150"/>
                    <a:pt x="0" y="151"/>
                  </a:cubicBezTo>
                  <a:cubicBezTo>
                    <a:pt x="0" y="152"/>
                    <a:pt x="0" y="153"/>
                    <a:pt x="0" y="155"/>
                  </a:cubicBezTo>
                  <a:cubicBezTo>
                    <a:pt x="0" y="155"/>
                    <a:pt x="0" y="155"/>
                    <a:pt x="0" y="155"/>
                  </a:cubicBezTo>
                  <a:cubicBezTo>
                    <a:pt x="2" y="156"/>
                    <a:pt x="4" y="156"/>
                    <a:pt x="7" y="157"/>
                  </a:cubicBezTo>
                  <a:cubicBezTo>
                    <a:pt x="9" y="158"/>
                    <a:pt x="12" y="158"/>
                    <a:pt x="14" y="159"/>
                  </a:cubicBezTo>
                  <a:cubicBezTo>
                    <a:pt x="14" y="160"/>
                    <a:pt x="14" y="160"/>
                    <a:pt x="14" y="160"/>
                  </a:cubicBezTo>
                  <a:cubicBezTo>
                    <a:pt x="15" y="160"/>
                    <a:pt x="15" y="160"/>
                    <a:pt x="15" y="160"/>
                  </a:cubicBezTo>
                  <a:cubicBezTo>
                    <a:pt x="15" y="165"/>
                    <a:pt x="15" y="168"/>
                    <a:pt x="16" y="172"/>
                  </a:cubicBezTo>
                  <a:cubicBezTo>
                    <a:pt x="16" y="173"/>
                    <a:pt x="16" y="173"/>
                    <a:pt x="16" y="173"/>
                  </a:cubicBezTo>
                  <a:cubicBezTo>
                    <a:pt x="15" y="173"/>
                    <a:pt x="15" y="173"/>
                    <a:pt x="15" y="173"/>
                  </a:cubicBezTo>
                  <a:cubicBezTo>
                    <a:pt x="13" y="174"/>
                    <a:pt x="11" y="176"/>
                    <a:pt x="9" y="177"/>
                  </a:cubicBezTo>
                  <a:cubicBezTo>
                    <a:pt x="7" y="178"/>
                    <a:pt x="5" y="179"/>
                    <a:pt x="3" y="181"/>
                  </a:cubicBezTo>
                  <a:cubicBezTo>
                    <a:pt x="3" y="183"/>
                    <a:pt x="4" y="186"/>
                    <a:pt x="4" y="188"/>
                  </a:cubicBezTo>
                  <a:cubicBezTo>
                    <a:pt x="7" y="189"/>
                    <a:pt x="9" y="189"/>
                    <a:pt x="12" y="189"/>
                  </a:cubicBezTo>
                  <a:cubicBezTo>
                    <a:pt x="14" y="189"/>
                    <a:pt x="17" y="189"/>
                    <a:pt x="19" y="190"/>
                  </a:cubicBezTo>
                  <a:cubicBezTo>
                    <a:pt x="20" y="190"/>
                    <a:pt x="20" y="190"/>
                    <a:pt x="20" y="190"/>
                  </a:cubicBezTo>
                  <a:cubicBezTo>
                    <a:pt x="20" y="190"/>
                    <a:pt x="20" y="190"/>
                    <a:pt x="20" y="190"/>
                  </a:cubicBezTo>
                  <a:cubicBezTo>
                    <a:pt x="21" y="194"/>
                    <a:pt x="22" y="198"/>
                    <a:pt x="24" y="201"/>
                  </a:cubicBezTo>
                  <a:cubicBezTo>
                    <a:pt x="24" y="202"/>
                    <a:pt x="24" y="202"/>
                    <a:pt x="24" y="202"/>
                  </a:cubicBezTo>
                  <a:cubicBezTo>
                    <a:pt x="24" y="203"/>
                    <a:pt x="24" y="203"/>
                    <a:pt x="24" y="203"/>
                  </a:cubicBezTo>
                  <a:cubicBezTo>
                    <a:pt x="22" y="204"/>
                    <a:pt x="20" y="206"/>
                    <a:pt x="18" y="208"/>
                  </a:cubicBezTo>
                  <a:cubicBezTo>
                    <a:pt x="16" y="210"/>
                    <a:pt x="15" y="211"/>
                    <a:pt x="13" y="213"/>
                  </a:cubicBezTo>
                  <a:cubicBezTo>
                    <a:pt x="14" y="215"/>
                    <a:pt x="15" y="218"/>
                    <a:pt x="17" y="220"/>
                  </a:cubicBezTo>
                  <a:cubicBezTo>
                    <a:pt x="19" y="220"/>
                    <a:pt x="21" y="219"/>
                    <a:pt x="24" y="219"/>
                  </a:cubicBezTo>
                  <a:cubicBezTo>
                    <a:pt x="26" y="219"/>
                    <a:pt x="29" y="218"/>
                    <a:pt x="31" y="218"/>
                  </a:cubicBezTo>
                  <a:cubicBezTo>
                    <a:pt x="32" y="218"/>
                    <a:pt x="32" y="218"/>
                    <a:pt x="32" y="218"/>
                  </a:cubicBezTo>
                  <a:cubicBezTo>
                    <a:pt x="32" y="219"/>
                    <a:pt x="32" y="219"/>
                    <a:pt x="32" y="219"/>
                  </a:cubicBezTo>
                  <a:cubicBezTo>
                    <a:pt x="34" y="222"/>
                    <a:pt x="36" y="225"/>
                    <a:pt x="38" y="228"/>
                  </a:cubicBezTo>
                  <a:cubicBezTo>
                    <a:pt x="39" y="229"/>
                    <a:pt x="39" y="229"/>
                    <a:pt x="39" y="229"/>
                  </a:cubicBezTo>
                  <a:cubicBezTo>
                    <a:pt x="38" y="230"/>
                    <a:pt x="38" y="230"/>
                    <a:pt x="38" y="230"/>
                  </a:cubicBezTo>
                  <a:cubicBezTo>
                    <a:pt x="37" y="232"/>
                    <a:pt x="36" y="234"/>
                    <a:pt x="34" y="236"/>
                  </a:cubicBezTo>
                  <a:cubicBezTo>
                    <a:pt x="33" y="238"/>
                    <a:pt x="32" y="240"/>
                    <a:pt x="30" y="242"/>
                  </a:cubicBezTo>
                  <a:cubicBezTo>
                    <a:pt x="32" y="244"/>
                    <a:pt x="33" y="246"/>
                    <a:pt x="35" y="248"/>
                  </a:cubicBezTo>
                  <a:cubicBezTo>
                    <a:pt x="37" y="247"/>
                    <a:pt x="40" y="246"/>
                    <a:pt x="42" y="246"/>
                  </a:cubicBezTo>
                  <a:cubicBezTo>
                    <a:pt x="44" y="245"/>
                    <a:pt x="47" y="244"/>
                    <a:pt x="49" y="243"/>
                  </a:cubicBezTo>
                  <a:cubicBezTo>
                    <a:pt x="50" y="243"/>
                    <a:pt x="50" y="243"/>
                    <a:pt x="50" y="243"/>
                  </a:cubicBezTo>
                  <a:cubicBezTo>
                    <a:pt x="50" y="243"/>
                    <a:pt x="50" y="243"/>
                    <a:pt x="50" y="243"/>
                  </a:cubicBezTo>
                  <a:cubicBezTo>
                    <a:pt x="53" y="246"/>
                    <a:pt x="56" y="249"/>
                    <a:pt x="58" y="251"/>
                  </a:cubicBezTo>
                  <a:cubicBezTo>
                    <a:pt x="59" y="252"/>
                    <a:pt x="59" y="252"/>
                    <a:pt x="59" y="252"/>
                  </a:cubicBezTo>
                  <a:cubicBezTo>
                    <a:pt x="59" y="253"/>
                    <a:pt x="59" y="253"/>
                    <a:pt x="59" y="253"/>
                  </a:cubicBezTo>
                  <a:cubicBezTo>
                    <a:pt x="58" y="255"/>
                    <a:pt x="57" y="257"/>
                    <a:pt x="56" y="260"/>
                  </a:cubicBezTo>
                  <a:cubicBezTo>
                    <a:pt x="55" y="262"/>
                    <a:pt x="54" y="264"/>
                    <a:pt x="54" y="266"/>
                  </a:cubicBezTo>
                  <a:cubicBezTo>
                    <a:pt x="56" y="268"/>
                    <a:pt x="58" y="270"/>
                    <a:pt x="60" y="271"/>
                  </a:cubicBezTo>
                  <a:cubicBezTo>
                    <a:pt x="62" y="270"/>
                    <a:pt x="64" y="269"/>
                    <a:pt x="66" y="267"/>
                  </a:cubicBezTo>
                  <a:cubicBezTo>
                    <a:pt x="68" y="266"/>
                    <a:pt x="70" y="265"/>
                    <a:pt x="72" y="263"/>
                  </a:cubicBezTo>
                  <a:cubicBezTo>
                    <a:pt x="73" y="263"/>
                    <a:pt x="73" y="263"/>
                    <a:pt x="73" y="263"/>
                  </a:cubicBezTo>
                  <a:cubicBezTo>
                    <a:pt x="73" y="263"/>
                    <a:pt x="73" y="263"/>
                    <a:pt x="73" y="263"/>
                  </a:cubicBezTo>
                  <a:cubicBezTo>
                    <a:pt x="76" y="266"/>
                    <a:pt x="80" y="268"/>
                    <a:pt x="83" y="270"/>
                  </a:cubicBezTo>
                  <a:cubicBezTo>
                    <a:pt x="84" y="270"/>
                    <a:pt x="84" y="270"/>
                    <a:pt x="84" y="270"/>
                  </a:cubicBezTo>
                  <a:cubicBezTo>
                    <a:pt x="84" y="271"/>
                    <a:pt x="84" y="271"/>
                    <a:pt x="84" y="271"/>
                  </a:cubicBezTo>
                  <a:cubicBezTo>
                    <a:pt x="83" y="273"/>
                    <a:pt x="83" y="276"/>
                    <a:pt x="83" y="278"/>
                  </a:cubicBezTo>
                  <a:cubicBezTo>
                    <a:pt x="82" y="280"/>
                    <a:pt x="82" y="283"/>
                    <a:pt x="82" y="285"/>
                  </a:cubicBezTo>
                  <a:cubicBezTo>
                    <a:pt x="84" y="286"/>
                    <a:pt x="86" y="287"/>
                    <a:pt x="89" y="289"/>
                  </a:cubicBezTo>
                  <a:cubicBezTo>
                    <a:pt x="90" y="287"/>
                    <a:pt x="92" y="285"/>
                    <a:pt x="94" y="283"/>
                  </a:cubicBezTo>
                  <a:cubicBezTo>
                    <a:pt x="96" y="282"/>
                    <a:pt x="97" y="280"/>
                    <a:pt x="99" y="278"/>
                  </a:cubicBezTo>
                  <a:cubicBezTo>
                    <a:pt x="100" y="278"/>
                    <a:pt x="100" y="278"/>
                    <a:pt x="100" y="278"/>
                  </a:cubicBezTo>
                  <a:cubicBezTo>
                    <a:pt x="100" y="278"/>
                    <a:pt x="100" y="278"/>
                    <a:pt x="100" y="278"/>
                  </a:cubicBezTo>
                  <a:cubicBezTo>
                    <a:pt x="104" y="279"/>
                    <a:pt x="108" y="281"/>
                    <a:pt x="111" y="282"/>
                  </a:cubicBezTo>
                  <a:cubicBezTo>
                    <a:pt x="112" y="282"/>
                    <a:pt x="112" y="282"/>
                    <a:pt x="112" y="282"/>
                  </a:cubicBezTo>
                  <a:cubicBezTo>
                    <a:pt x="112" y="283"/>
                    <a:pt x="112" y="283"/>
                    <a:pt x="112" y="283"/>
                  </a:cubicBezTo>
                  <a:cubicBezTo>
                    <a:pt x="112" y="285"/>
                    <a:pt x="113" y="288"/>
                    <a:pt x="113" y="290"/>
                  </a:cubicBezTo>
                  <a:cubicBezTo>
                    <a:pt x="113" y="292"/>
                    <a:pt x="113" y="295"/>
                    <a:pt x="113" y="297"/>
                  </a:cubicBezTo>
                  <a:cubicBezTo>
                    <a:pt x="116" y="298"/>
                    <a:pt x="118" y="298"/>
                    <a:pt x="121" y="299"/>
                  </a:cubicBezTo>
                  <a:cubicBezTo>
                    <a:pt x="122" y="297"/>
                    <a:pt x="124" y="295"/>
                    <a:pt x="125" y="293"/>
                  </a:cubicBezTo>
                  <a:cubicBezTo>
                    <a:pt x="126" y="291"/>
                    <a:pt x="127" y="288"/>
                    <a:pt x="129" y="287"/>
                  </a:cubicBezTo>
                  <a:cubicBezTo>
                    <a:pt x="129" y="286"/>
                    <a:pt x="129" y="286"/>
                    <a:pt x="129" y="286"/>
                  </a:cubicBezTo>
                  <a:cubicBezTo>
                    <a:pt x="130" y="286"/>
                    <a:pt x="130" y="286"/>
                    <a:pt x="130" y="286"/>
                  </a:cubicBezTo>
                  <a:cubicBezTo>
                    <a:pt x="133" y="286"/>
                    <a:pt x="137" y="287"/>
                    <a:pt x="141" y="287"/>
                  </a:cubicBezTo>
                  <a:cubicBezTo>
                    <a:pt x="142" y="287"/>
                    <a:pt x="142" y="287"/>
                    <a:pt x="142" y="287"/>
                  </a:cubicBezTo>
                  <a:cubicBezTo>
                    <a:pt x="142" y="288"/>
                    <a:pt x="142" y="288"/>
                    <a:pt x="142" y="288"/>
                  </a:cubicBezTo>
                  <a:cubicBezTo>
                    <a:pt x="143" y="290"/>
                    <a:pt x="144" y="293"/>
                    <a:pt x="145" y="295"/>
                  </a:cubicBezTo>
                  <a:cubicBezTo>
                    <a:pt x="145" y="297"/>
                    <a:pt x="146" y="300"/>
                    <a:pt x="147" y="302"/>
                  </a:cubicBezTo>
                  <a:cubicBezTo>
                    <a:pt x="147" y="302"/>
                    <a:pt x="147" y="302"/>
                    <a:pt x="147" y="302"/>
                  </a:cubicBezTo>
                  <a:cubicBezTo>
                    <a:pt x="150" y="302"/>
                    <a:pt x="152" y="302"/>
                    <a:pt x="155" y="302"/>
                  </a:cubicBezTo>
                  <a:cubicBezTo>
                    <a:pt x="155" y="302"/>
                    <a:pt x="155" y="302"/>
                    <a:pt x="155" y="302"/>
                  </a:cubicBezTo>
                  <a:cubicBezTo>
                    <a:pt x="156" y="300"/>
                    <a:pt x="156" y="297"/>
                    <a:pt x="157" y="295"/>
                  </a:cubicBezTo>
                  <a:cubicBezTo>
                    <a:pt x="158" y="293"/>
                    <a:pt x="159" y="290"/>
                    <a:pt x="159" y="288"/>
                  </a:cubicBezTo>
                  <a:cubicBezTo>
                    <a:pt x="160" y="287"/>
                    <a:pt x="160" y="287"/>
                    <a:pt x="160" y="287"/>
                  </a:cubicBezTo>
                  <a:cubicBezTo>
                    <a:pt x="161" y="287"/>
                    <a:pt x="161" y="287"/>
                    <a:pt x="161" y="287"/>
                  </a:cubicBezTo>
                  <a:cubicBezTo>
                    <a:pt x="165" y="287"/>
                    <a:pt x="168" y="286"/>
                    <a:pt x="172" y="286"/>
                  </a:cubicBezTo>
                  <a:cubicBezTo>
                    <a:pt x="173" y="286"/>
                    <a:pt x="173" y="286"/>
                    <a:pt x="173" y="286"/>
                  </a:cubicBezTo>
                  <a:cubicBezTo>
                    <a:pt x="173" y="287"/>
                    <a:pt x="173" y="287"/>
                    <a:pt x="173" y="287"/>
                  </a:cubicBezTo>
                  <a:cubicBezTo>
                    <a:pt x="175" y="288"/>
                    <a:pt x="176" y="291"/>
                    <a:pt x="177" y="293"/>
                  </a:cubicBezTo>
                  <a:cubicBezTo>
                    <a:pt x="178" y="295"/>
                    <a:pt x="180" y="297"/>
                    <a:pt x="181" y="299"/>
                  </a:cubicBezTo>
                  <a:cubicBezTo>
                    <a:pt x="183" y="298"/>
                    <a:pt x="186" y="298"/>
                    <a:pt x="188" y="297"/>
                  </a:cubicBezTo>
                  <a:cubicBezTo>
                    <a:pt x="189" y="295"/>
                    <a:pt x="189" y="292"/>
                    <a:pt x="189" y="290"/>
                  </a:cubicBezTo>
                  <a:cubicBezTo>
                    <a:pt x="189" y="288"/>
                    <a:pt x="189" y="285"/>
                    <a:pt x="190" y="283"/>
                  </a:cubicBezTo>
                  <a:cubicBezTo>
                    <a:pt x="190" y="282"/>
                    <a:pt x="190" y="282"/>
                    <a:pt x="190" y="282"/>
                  </a:cubicBezTo>
                  <a:cubicBezTo>
                    <a:pt x="191" y="282"/>
                    <a:pt x="191" y="282"/>
                    <a:pt x="191" y="282"/>
                  </a:cubicBezTo>
                  <a:cubicBezTo>
                    <a:pt x="194" y="281"/>
                    <a:pt x="198" y="279"/>
                    <a:pt x="202" y="278"/>
                  </a:cubicBezTo>
                  <a:cubicBezTo>
                    <a:pt x="202" y="278"/>
                    <a:pt x="202" y="278"/>
                    <a:pt x="202" y="278"/>
                  </a:cubicBezTo>
                  <a:cubicBezTo>
                    <a:pt x="203" y="278"/>
                    <a:pt x="203" y="278"/>
                    <a:pt x="203" y="278"/>
                  </a:cubicBezTo>
                  <a:cubicBezTo>
                    <a:pt x="205" y="280"/>
                    <a:pt x="206" y="282"/>
                    <a:pt x="208" y="283"/>
                  </a:cubicBezTo>
                  <a:cubicBezTo>
                    <a:pt x="210" y="285"/>
                    <a:pt x="211" y="287"/>
                    <a:pt x="213" y="289"/>
                  </a:cubicBezTo>
                  <a:cubicBezTo>
                    <a:pt x="215" y="288"/>
                    <a:pt x="218" y="286"/>
                    <a:pt x="220" y="285"/>
                  </a:cubicBezTo>
                  <a:cubicBezTo>
                    <a:pt x="220" y="283"/>
                    <a:pt x="219" y="280"/>
                    <a:pt x="219" y="278"/>
                  </a:cubicBezTo>
                  <a:cubicBezTo>
                    <a:pt x="219" y="276"/>
                    <a:pt x="218" y="273"/>
                    <a:pt x="218" y="271"/>
                  </a:cubicBezTo>
                  <a:cubicBezTo>
                    <a:pt x="218" y="270"/>
                    <a:pt x="218" y="270"/>
                    <a:pt x="218" y="270"/>
                  </a:cubicBezTo>
                  <a:cubicBezTo>
                    <a:pt x="219" y="270"/>
                    <a:pt x="219" y="270"/>
                    <a:pt x="219" y="270"/>
                  </a:cubicBezTo>
                  <a:cubicBezTo>
                    <a:pt x="222" y="268"/>
                    <a:pt x="225" y="266"/>
                    <a:pt x="228" y="263"/>
                  </a:cubicBezTo>
                  <a:cubicBezTo>
                    <a:pt x="229" y="263"/>
                    <a:pt x="229" y="263"/>
                    <a:pt x="229" y="263"/>
                  </a:cubicBezTo>
                  <a:cubicBezTo>
                    <a:pt x="230" y="263"/>
                    <a:pt x="230" y="263"/>
                    <a:pt x="230" y="263"/>
                  </a:cubicBezTo>
                  <a:cubicBezTo>
                    <a:pt x="232" y="265"/>
                    <a:pt x="234" y="266"/>
                    <a:pt x="236" y="267"/>
                  </a:cubicBezTo>
                  <a:cubicBezTo>
                    <a:pt x="238" y="269"/>
                    <a:pt x="240" y="270"/>
                    <a:pt x="242" y="271"/>
                  </a:cubicBezTo>
                  <a:cubicBezTo>
                    <a:pt x="244" y="270"/>
                    <a:pt x="246" y="268"/>
                    <a:pt x="248" y="266"/>
                  </a:cubicBezTo>
                  <a:cubicBezTo>
                    <a:pt x="247" y="264"/>
                    <a:pt x="247" y="262"/>
                    <a:pt x="246" y="260"/>
                  </a:cubicBezTo>
                  <a:cubicBezTo>
                    <a:pt x="245" y="257"/>
                    <a:pt x="244" y="255"/>
                    <a:pt x="243" y="253"/>
                  </a:cubicBezTo>
                  <a:cubicBezTo>
                    <a:pt x="243" y="252"/>
                    <a:pt x="243" y="252"/>
                    <a:pt x="243" y="252"/>
                  </a:cubicBezTo>
                  <a:cubicBezTo>
                    <a:pt x="243" y="251"/>
                    <a:pt x="243" y="251"/>
                    <a:pt x="243" y="251"/>
                  </a:cubicBezTo>
                  <a:cubicBezTo>
                    <a:pt x="246" y="249"/>
                    <a:pt x="249" y="246"/>
                    <a:pt x="252" y="243"/>
                  </a:cubicBezTo>
                  <a:cubicBezTo>
                    <a:pt x="252" y="243"/>
                    <a:pt x="252" y="243"/>
                    <a:pt x="252" y="243"/>
                  </a:cubicBezTo>
                  <a:cubicBezTo>
                    <a:pt x="253" y="243"/>
                    <a:pt x="253" y="243"/>
                    <a:pt x="253" y="243"/>
                  </a:cubicBezTo>
                  <a:cubicBezTo>
                    <a:pt x="255" y="244"/>
                    <a:pt x="258" y="245"/>
                    <a:pt x="260" y="246"/>
                  </a:cubicBezTo>
                  <a:cubicBezTo>
                    <a:pt x="262" y="246"/>
                    <a:pt x="264" y="247"/>
                    <a:pt x="267" y="248"/>
                  </a:cubicBezTo>
                  <a:cubicBezTo>
                    <a:pt x="268" y="246"/>
                    <a:pt x="270" y="244"/>
                    <a:pt x="271" y="242"/>
                  </a:cubicBezTo>
                  <a:cubicBezTo>
                    <a:pt x="270" y="240"/>
                    <a:pt x="269" y="238"/>
                    <a:pt x="268" y="236"/>
                  </a:cubicBezTo>
                  <a:cubicBezTo>
                    <a:pt x="266" y="234"/>
                    <a:pt x="265" y="232"/>
                    <a:pt x="264" y="230"/>
                  </a:cubicBezTo>
                  <a:cubicBezTo>
                    <a:pt x="263" y="229"/>
                    <a:pt x="263" y="229"/>
                    <a:pt x="263" y="229"/>
                  </a:cubicBezTo>
                  <a:cubicBezTo>
                    <a:pt x="264" y="228"/>
                    <a:pt x="264" y="228"/>
                    <a:pt x="264" y="228"/>
                  </a:cubicBezTo>
                  <a:cubicBezTo>
                    <a:pt x="266" y="225"/>
                    <a:pt x="268" y="222"/>
                    <a:pt x="270" y="219"/>
                  </a:cubicBezTo>
                  <a:cubicBezTo>
                    <a:pt x="270" y="218"/>
                    <a:pt x="270" y="218"/>
                    <a:pt x="270" y="218"/>
                  </a:cubicBezTo>
                  <a:cubicBezTo>
                    <a:pt x="271" y="218"/>
                    <a:pt x="271" y="218"/>
                    <a:pt x="271" y="218"/>
                  </a:cubicBezTo>
                  <a:cubicBezTo>
                    <a:pt x="273" y="218"/>
                    <a:pt x="276" y="219"/>
                    <a:pt x="278" y="219"/>
                  </a:cubicBezTo>
                  <a:cubicBezTo>
                    <a:pt x="281" y="219"/>
                    <a:pt x="283" y="220"/>
                    <a:pt x="285" y="220"/>
                  </a:cubicBezTo>
                  <a:cubicBezTo>
                    <a:pt x="286" y="218"/>
                    <a:pt x="288" y="215"/>
                    <a:pt x="289" y="213"/>
                  </a:cubicBezTo>
                  <a:cubicBezTo>
                    <a:pt x="287" y="211"/>
                    <a:pt x="285" y="210"/>
                    <a:pt x="284" y="208"/>
                  </a:cubicBezTo>
                  <a:cubicBezTo>
                    <a:pt x="282" y="206"/>
                    <a:pt x="280" y="204"/>
                    <a:pt x="278" y="203"/>
                  </a:cubicBezTo>
                  <a:cubicBezTo>
                    <a:pt x="278" y="202"/>
                    <a:pt x="278" y="202"/>
                    <a:pt x="278" y="202"/>
                  </a:cubicBezTo>
                  <a:cubicBezTo>
                    <a:pt x="278" y="201"/>
                    <a:pt x="278" y="201"/>
                    <a:pt x="278" y="201"/>
                  </a:cubicBezTo>
                  <a:cubicBezTo>
                    <a:pt x="279" y="198"/>
                    <a:pt x="281" y="194"/>
                    <a:pt x="282" y="190"/>
                  </a:cubicBezTo>
                  <a:cubicBezTo>
                    <a:pt x="282" y="190"/>
                    <a:pt x="282" y="190"/>
                    <a:pt x="282" y="190"/>
                  </a:cubicBezTo>
                  <a:cubicBezTo>
                    <a:pt x="283" y="190"/>
                    <a:pt x="283" y="190"/>
                    <a:pt x="283" y="190"/>
                  </a:cubicBezTo>
                  <a:cubicBezTo>
                    <a:pt x="285" y="189"/>
                    <a:pt x="288" y="189"/>
                    <a:pt x="290" y="189"/>
                  </a:cubicBezTo>
                  <a:cubicBezTo>
                    <a:pt x="293" y="189"/>
                    <a:pt x="295" y="189"/>
                    <a:pt x="297" y="188"/>
                  </a:cubicBezTo>
                  <a:cubicBezTo>
                    <a:pt x="298" y="186"/>
                    <a:pt x="299" y="183"/>
                    <a:pt x="299" y="181"/>
                  </a:cubicBezTo>
                  <a:cubicBezTo>
                    <a:pt x="297" y="179"/>
                    <a:pt x="295" y="178"/>
                    <a:pt x="293" y="177"/>
                  </a:cubicBezTo>
                  <a:cubicBezTo>
                    <a:pt x="291" y="176"/>
                    <a:pt x="289" y="174"/>
                    <a:pt x="287" y="173"/>
                  </a:cubicBezTo>
                  <a:cubicBezTo>
                    <a:pt x="286" y="173"/>
                    <a:pt x="286" y="173"/>
                    <a:pt x="286" y="173"/>
                  </a:cubicBezTo>
                  <a:cubicBezTo>
                    <a:pt x="286" y="172"/>
                    <a:pt x="286" y="172"/>
                    <a:pt x="286" y="172"/>
                  </a:cubicBezTo>
                  <a:cubicBezTo>
                    <a:pt x="287" y="168"/>
                    <a:pt x="287" y="165"/>
                    <a:pt x="287" y="160"/>
                  </a:cubicBezTo>
                  <a:cubicBezTo>
                    <a:pt x="287" y="160"/>
                    <a:pt x="287" y="160"/>
                    <a:pt x="287" y="160"/>
                  </a:cubicBezTo>
                  <a:cubicBezTo>
                    <a:pt x="288" y="159"/>
                    <a:pt x="288" y="159"/>
                    <a:pt x="288" y="159"/>
                  </a:cubicBezTo>
                  <a:cubicBezTo>
                    <a:pt x="290" y="159"/>
                    <a:pt x="293" y="158"/>
                    <a:pt x="295" y="157"/>
                  </a:cubicBezTo>
                  <a:cubicBezTo>
                    <a:pt x="297" y="156"/>
                    <a:pt x="300" y="156"/>
                    <a:pt x="302" y="155"/>
                  </a:cubicBezTo>
                  <a:cubicBezTo>
                    <a:pt x="302" y="155"/>
                    <a:pt x="302" y="155"/>
                    <a:pt x="302" y="155"/>
                  </a:cubicBezTo>
                  <a:cubicBezTo>
                    <a:pt x="302" y="153"/>
                    <a:pt x="302" y="152"/>
                    <a:pt x="302" y="151"/>
                  </a:cubicBezTo>
                  <a:cubicBezTo>
                    <a:pt x="302" y="149"/>
                    <a:pt x="302" y="148"/>
                    <a:pt x="302" y="147"/>
                  </a:cubicBezTo>
                  <a:close/>
                  <a:moveTo>
                    <a:pt x="159" y="110"/>
                  </a:moveTo>
                  <a:cubicBezTo>
                    <a:pt x="161" y="93"/>
                    <a:pt x="164" y="76"/>
                    <a:pt x="169" y="59"/>
                  </a:cubicBezTo>
                  <a:cubicBezTo>
                    <a:pt x="169" y="58"/>
                    <a:pt x="169" y="58"/>
                    <a:pt x="169" y="58"/>
                  </a:cubicBezTo>
                  <a:cubicBezTo>
                    <a:pt x="170" y="59"/>
                    <a:pt x="170" y="59"/>
                    <a:pt x="170" y="59"/>
                  </a:cubicBezTo>
                  <a:cubicBezTo>
                    <a:pt x="182" y="61"/>
                    <a:pt x="193" y="66"/>
                    <a:pt x="203" y="72"/>
                  </a:cubicBezTo>
                  <a:cubicBezTo>
                    <a:pt x="204" y="73"/>
                    <a:pt x="204" y="73"/>
                    <a:pt x="204" y="73"/>
                  </a:cubicBezTo>
                  <a:cubicBezTo>
                    <a:pt x="203" y="74"/>
                    <a:pt x="203" y="74"/>
                    <a:pt x="203" y="74"/>
                  </a:cubicBezTo>
                  <a:cubicBezTo>
                    <a:pt x="195" y="90"/>
                    <a:pt x="185" y="104"/>
                    <a:pt x="174" y="116"/>
                  </a:cubicBezTo>
                  <a:cubicBezTo>
                    <a:pt x="173" y="117"/>
                    <a:pt x="173" y="117"/>
                    <a:pt x="173" y="117"/>
                  </a:cubicBezTo>
                  <a:cubicBezTo>
                    <a:pt x="172" y="117"/>
                    <a:pt x="172" y="117"/>
                    <a:pt x="172" y="117"/>
                  </a:cubicBezTo>
                  <a:cubicBezTo>
                    <a:pt x="169" y="114"/>
                    <a:pt x="165" y="112"/>
                    <a:pt x="160" y="111"/>
                  </a:cubicBezTo>
                  <a:cubicBezTo>
                    <a:pt x="159" y="111"/>
                    <a:pt x="159" y="111"/>
                    <a:pt x="159" y="111"/>
                  </a:cubicBezTo>
                  <a:lnTo>
                    <a:pt x="159" y="110"/>
                  </a:lnTo>
                  <a:close/>
                  <a:moveTo>
                    <a:pt x="99" y="72"/>
                  </a:moveTo>
                  <a:cubicBezTo>
                    <a:pt x="109" y="65"/>
                    <a:pt x="120" y="61"/>
                    <a:pt x="132" y="58"/>
                  </a:cubicBezTo>
                  <a:cubicBezTo>
                    <a:pt x="133" y="58"/>
                    <a:pt x="133" y="58"/>
                    <a:pt x="133" y="58"/>
                  </a:cubicBezTo>
                  <a:cubicBezTo>
                    <a:pt x="134" y="59"/>
                    <a:pt x="134" y="59"/>
                    <a:pt x="134" y="59"/>
                  </a:cubicBezTo>
                  <a:cubicBezTo>
                    <a:pt x="139" y="76"/>
                    <a:pt x="142" y="93"/>
                    <a:pt x="143" y="110"/>
                  </a:cubicBezTo>
                  <a:cubicBezTo>
                    <a:pt x="143" y="111"/>
                    <a:pt x="143" y="111"/>
                    <a:pt x="143" y="111"/>
                  </a:cubicBezTo>
                  <a:cubicBezTo>
                    <a:pt x="142" y="111"/>
                    <a:pt x="142" y="111"/>
                    <a:pt x="142" y="111"/>
                  </a:cubicBezTo>
                  <a:cubicBezTo>
                    <a:pt x="138" y="112"/>
                    <a:pt x="134" y="114"/>
                    <a:pt x="130" y="116"/>
                  </a:cubicBezTo>
                  <a:cubicBezTo>
                    <a:pt x="129" y="117"/>
                    <a:pt x="129" y="117"/>
                    <a:pt x="129" y="117"/>
                  </a:cubicBezTo>
                  <a:cubicBezTo>
                    <a:pt x="128" y="116"/>
                    <a:pt x="128" y="116"/>
                    <a:pt x="128" y="116"/>
                  </a:cubicBezTo>
                  <a:cubicBezTo>
                    <a:pt x="117" y="103"/>
                    <a:pt x="107" y="89"/>
                    <a:pt x="99" y="74"/>
                  </a:cubicBezTo>
                  <a:cubicBezTo>
                    <a:pt x="98" y="73"/>
                    <a:pt x="98" y="73"/>
                    <a:pt x="98" y="73"/>
                  </a:cubicBezTo>
                  <a:lnTo>
                    <a:pt x="99" y="72"/>
                  </a:lnTo>
                  <a:close/>
                  <a:moveTo>
                    <a:pt x="59" y="132"/>
                  </a:moveTo>
                  <a:cubicBezTo>
                    <a:pt x="61" y="120"/>
                    <a:pt x="66" y="109"/>
                    <a:pt x="72" y="99"/>
                  </a:cubicBezTo>
                  <a:cubicBezTo>
                    <a:pt x="73" y="98"/>
                    <a:pt x="73" y="98"/>
                    <a:pt x="73" y="98"/>
                  </a:cubicBezTo>
                  <a:cubicBezTo>
                    <a:pt x="74" y="98"/>
                    <a:pt x="74" y="98"/>
                    <a:pt x="74" y="98"/>
                  </a:cubicBezTo>
                  <a:cubicBezTo>
                    <a:pt x="90" y="107"/>
                    <a:pt x="104" y="116"/>
                    <a:pt x="116" y="128"/>
                  </a:cubicBezTo>
                  <a:cubicBezTo>
                    <a:pt x="117" y="128"/>
                    <a:pt x="117" y="128"/>
                    <a:pt x="117" y="128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4" y="133"/>
                    <a:pt x="113" y="137"/>
                    <a:pt x="112" y="141"/>
                  </a:cubicBezTo>
                  <a:cubicBezTo>
                    <a:pt x="111" y="143"/>
                    <a:pt x="111" y="143"/>
                    <a:pt x="111" y="143"/>
                  </a:cubicBezTo>
                  <a:cubicBezTo>
                    <a:pt x="110" y="142"/>
                    <a:pt x="110" y="142"/>
                    <a:pt x="110" y="142"/>
                  </a:cubicBezTo>
                  <a:cubicBezTo>
                    <a:pt x="93" y="141"/>
                    <a:pt x="76" y="138"/>
                    <a:pt x="60" y="133"/>
                  </a:cubicBezTo>
                  <a:cubicBezTo>
                    <a:pt x="58" y="133"/>
                    <a:pt x="58" y="133"/>
                    <a:pt x="58" y="133"/>
                  </a:cubicBezTo>
                  <a:lnTo>
                    <a:pt x="59" y="132"/>
                  </a:lnTo>
                  <a:close/>
                  <a:moveTo>
                    <a:pt x="74" y="203"/>
                  </a:moveTo>
                  <a:cubicBezTo>
                    <a:pt x="73" y="203"/>
                    <a:pt x="73" y="203"/>
                    <a:pt x="73" y="203"/>
                  </a:cubicBezTo>
                  <a:cubicBezTo>
                    <a:pt x="72" y="202"/>
                    <a:pt x="72" y="202"/>
                    <a:pt x="72" y="202"/>
                  </a:cubicBezTo>
                  <a:cubicBezTo>
                    <a:pt x="66" y="192"/>
                    <a:pt x="61" y="181"/>
                    <a:pt x="59" y="170"/>
                  </a:cubicBezTo>
                  <a:cubicBezTo>
                    <a:pt x="58" y="168"/>
                    <a:pt x="58" y="168"/>
                    <a:pt x="58" y="168"/>
                  </a:cubicBezTo>
                  <a:cubicBezTo>
                    <a:pt x="60" y="168"/>
                    <a:pt x="60" y="168"/>
                    <a:pt x="60" y="168"/>
                  </a:cubicBezTo>
                  <a:cubicBezTo>
                    <a:pt x="76" y="163"/>
                    <a:pt x="93" y="160"/>
                    <a:pt x="110" y="159"/>
                  </a:cubicBezTo>
                  <a:cubicBezTo>
                    <a:pt x="111" y="159"/>
                    <a:pt x="111" y="159"/>
                    <a:pt x="111" y="159"/>
                  </a:cubicBezTo>
                  <a:cubicBezTo>
                    <a:pt x="111" y="160"/>
                    <a:pt x="111" y="160"/>
                    <a:pt x="111" y="160"/>
                  </a:cubicBezTo>
                  <a:cubicBezTo>
                    <a:pt x="112" y="164"/>
                    <a:pt x="114" y="168"/>
                    <a:pt x="116" y="172"/>
                  </a:cubicBezTo>
                  <a:cubicBezTo>
                    <a:pt x="117" y="173"/>
                    <a:pt x="117" y="173"/>
                    <a:pt x="117" y="173"/>
                  </a:cubicBezTo>
                  <a:cubicBezTo>
                    <a:pt x="116" y="174"/>
                    <a:pt x="116" y="174"/>
                    <a:pt x="116" y="174"/>
                  </a:cubicBezTo>
                  <a:cubicBezTo>
                    <a:pt x="103" y="185"/>
                    <a:pt x="89" y="194"/>
                    <a:pt x="74" y="203"/>
                  </a:cubicBezTo>
                  <a:close/>
                  <a:moveTo>
                    <a:pt x="143" y="191"/>
                  </a:moveTo>
                  <a:cubicBezTo>
                    <a:pt x="141" y="208"/>
                    <a:pt x="138" y="225"/>
                    <a:pt x="133" y="242"/>
                  </a:cubicBezTo>
                  <a:cubicBezTo>
                    <a:pt x="133" y="243"/>
                    <a:pt x="133" y="243"/>
                    <a:pt x="133" y="243"/>
                  </a:cubicBezTo>
                  <a:cubicBezTo>
                    <a:pt x="132" y="243"/>
                    <a:pt x="132" y="243"/>
                    <a:pt x="132" y="243"/>
                  </a:cubicBezTo>
                  <a:cubicBezTo>
                    <a:pt x="120" y="241"/>
                    <a:pt x="109" y="236"/>
                    <a:pt x="99" y="229"/>
                  </a:cubicBezTo>
                  <a:cubicBezTo>
                    <a:pt x="98" y="229"/>
                    <a:pt x="98" y="229"/>
                    <a:pt x="98" y="229"/>
                  </a:cubicBezTo>
                  <a:cubicBezTo>
                    <a:pt x="98" y="228"/>
                    <a:pt x="98" y="228"/>
                    <a:pt x="98" y="228"/>
                  </a:cubicBezTo>
                  <a:cubicBezTo>
                    <a:pt x="107" y="212"/>
                    <a:pt x="117" y="198"/>
                    <a:pt x="128" y="185"/>
                  </a:cubicBezTo>
                  <a:cubicBezTo>
                    <a:pt x="128" y="184"/>
                    <a:pt x="128" y="184"/>
                    <a:pt x="128" y="184"/>
                  </a:cubicBezTo>
                  <a:cubicBezTo>
                    <a:pt x="129" y="185"/>
                    <a:pt x="129" y="185"/>
                    <a:pt x="129" y="185"/>
                  </a:cubicBezTo>
                  <a:cubicBezTo>
                    <a:pt x="133" y="187"/>
                    <a:pt x="137" y="189"/>
                    <a:pt x="142" y="190"/>
                  </a:cubicBezTo>
                  <a:cubicBezTo>
                    <a:pt x="143" y="190"/>
                    <a:pt x="143" y="190"/>
                    <a:pt x="143" y="190"/>
                  </a:cubicBezTo>
                  <a:lnTo>
                    <a:pt x="143" y="191"/>
                  </a:lnTo>
                  <a:close/>
                  <a:moveTo>
                    <a:pt x="151" y="180"/>
                  </a:moveTo>
                  <a:cubicBezTo>
                    <a:pt x="143" y="180"/>
                    <a:pt x="136" y="177"/>
                    <a:pt x="130" y="171"/>
                  </a:cubicBezTo>
                  <a:cubicBezTo>
                    <a:pt x="125" y="166"/>
                    <a:pt x="122" y="159"/>
                    <a:pt x="122" y="151"/>
                  </a:cubicBezTo>
                  <a:cubicBezTo>
                    <a:pt x="122" y="143"/>
                    <a:pt x="125" y="136"/>
                    <a:pt x="130" y="130"/>
                  </a:cubicBezTo>
                  <a:cubicBezTo>
                    <a:pt x="136" y="125"/>
                    <a:pt x="143" y="122"/>
                    <a:pt x="151" y="122"/>
                  </a:cubicBezTo>
                  <a:cubicBezTo>
                    <a:pt x="159" y="122"/>
                    <a:pt x="166" y="125"/>
                    <a:pt x="172" y="130"/>
                  </a:cubicBezTo>
                  <a:cubicBezTo>
                    <a:pt x="183" y="142"/>
                    <a:pt x="183" y="160"/>
                    <a:pt x="172" y="171"/>
                  </a:cubicBezTo>
                  <a:cubicBezTo>
                    <a:pt x="166" y="177"/>
                    <a:pt x="159" y="180"/>
                    <a:pt x="151" y="180"/>
                  </a:cubicBezTo>
                  <a:close/>
                  <a:moveTo>
                    <a:pt x="203" y="229"/>
                  </a:moveTo>
                  <a:cubicBezTo>
                    <a:pt x="192" y="236"/>
                    <a:pt x="181" y="241"/>
                    <a:pt x="170" y="243"/>
                  </a:cubicBezTo>
                  <a:cubicBezTo>
                    <a:pt x="168" y="243"/>
                    <a:pt x="168" y="243"/>
                    <a:pt x="168" y="243"/>
                  </a:cubicBezTo>
                  <a:cubicBezTo>
                    <a:pt x="168" y="242"/>
                    <a:pt x="168" y="242"/>
                    <a:pt x="168" y="242"/>
                  </a:cubicBezTo>
                  <a:cubicBezTo>
                    <a:pt x="163" y="225"/>
                    <a:pt x="160" y="208"/>
                    <a:pt x="159" y="192"/>
                  </a:cubicBezTo>
                  <a:cubicBezTo>
                    <a:pt x="159" y="190"/>
                    <a:pt x="159" y="190"/>
                    <a:pt x="159" y="190"/>
                  </a:cubicBezTo>
                  <a:cubicBezTo>
                    <a:pt x="160" y="190"/>
                    <a:pt x="160" y="190"/>
                    <a:pt x="160" y="190"/>
                  </a:cubicBezTo>
                  <a:cubicBezTo>
                    <a:pt x="164" y="189"/>
                    <a:pt x="168" y="188"/>
                    <a:pt x="172" y="185"/>
                  </a:cubicBezTo>
                  <a:cubicBezTo>
                    <a:pt x="173" y="185"/>
                    <a:pt x="173" y="185"/>
                    <a:pt x="173" y="185"/>
                  </a:cubicBezTo>
                  <a:cubicBezTo>
                    <a:pt x="174" y="185"/>
                    <a:pt x="174" y="185"/>
                    <a:pt x="174" y="185"/>
                  </a:cubicBezTo>
                  <a:cubicBezTo>
                    <a:pt x="185" y="199"/>
                    <a:pt x="195" y="213"/>
                    <a:pt x="203" y="228"/>
                  </a:cubicBezTo>
                  <a:cubicBezTo>
                    <a:pt x="204" y="229"/>
                    <a:pt x="204" y="229"/>
                    <a:pt x="204" y="229"/>
                  </a:cubicBezTo>
                  <a:lnTo>
                    <a:pt x="203" y="229"/>
                  </a:lnTo>
                  <a:close/>
                  <a:moveTo>
                    <a:pt x="243" y="170"/>
                  </a:moveTo>
                  <a:cubicBezTo>
                    <a:pt x="241" y="182"/>
                    <a:pt x="236" y="193"/>
                    <a:pt x="229" y="203"/>
                  </a:cubicBezTo>
                  <a:cubicBezTo>
                    <a:pt x="229" y="204"/>
                    <a:pt x="229" y="204"/>
                    <a:pt x="229" y="204"/>
                  </a:cubicBezTo>
                  <a:cubicBezTo>
                    <a:pt x="228" y="203"/>
                    <a:pt x="228" y="203"/>
                    <a:pt x="228" y="203"/>
                  </a:cubicBezTo>
                  <a:cubicBezTo>
                    <a:pt x="212" y="195"/>
                    <a:pt x="198" y="185"/>
                    <a:pt x="185" y="174"/>
                  </a:cubicBezTo>
                  <a:cubicBezTo>
                    <a:pt x="185" y="173"/>
                    <a:pt x="185" y="173"/>
                    <a:pt x="185" y="173"/>
                  </a:cubicBezTo>
                  <a:cubicBezTo>
                    <a:pt x="185" y="172"/>
                    <a:pt x="185" y="172"/>
                    <a:pt x="185" y="172"/>
                  </a:cubicBezTo>
                  <a:cubicBezTo>
                    <a:pt x="188" y="169"/>
                    <a:pt x="189" y="164"/>
                    <a:pt x="190" y="160"/>
                  </a:cubicBezTo>
                  <a:cubicBezTo>
                    <a:pt x="191" y="159"/>
                    <a:pt x="191" y="159"/>
                    <a:pt x="191" y="159"/>
                  </a:cubicBezTo>
                  <a:cubicBezTo>
                    <a:pt x="192" y="159"/>
                    <a:pt x="192" y="159"/>
                    <a:pt x="192" y="159"/>
                  </a:cubicBezTo>
                  <a:cubicBezTo>
                    <a:pt x="208" y="161"/>
                    <a:pt x="225" y="164"/>
                    <a:pt x="242" y="168"/>
                  </a:cubicBezTo>
                  <a:cubicBezTo>
                    <a:pt x="243" y="169"/>
                    <a:pt x="243" y="169"/>
                    <a:pt x="243" y="169"/>
                  </a:cubicBezTo>
                  <a:lnTo>
                    <a:pt x="243" y="170"/>
                  </a:lnTo>
                  <a:close/>
                  <a:moveTo>
                    <a:pt x="242" y="134"/>
                  </a:moveTo>
                  <a:cubicBezTo>
                    <a:pt x="225" y="139"/>
                    <a:pt x="208" y="142"/>
                    <a:pt x="192" y="143"/>
                  </a:cubicBezTo>
                  <a:cubicBezTo>
                    <a:pt x="191" y="143"/>
                    <a:pt x="191" y="143"/>
                    <a:pt x="191" y="143"/>
                  </a:cubicBezTo>
                  <a:cubicBezTo>
                    <a:pt x="190" y="142"/>
                    <a:pt x="190" y="142"/>
                    <a:pt x="190" y="142"/>
                  </a:cubicBezTo>
                  <a:cubicBezTo>
                    <a:pt x="189" y="137"/>
                    <a:pt x="188" y="133"/>
                    <a:pt x="185" y="130"/>
                  </a:cubicBezTo>
                  <a:cubicBezTo>
                    <a:pt x="185" y="129"/>
                    <a:pt x="185" y="129"/>
                    <a:pt x="185" y="129"/>
                  </a:cubicBezTo>
                  <a:cubicBezTo>
                    <a:pt x="186" y="128"/>
                    <a:pt x="186" y="128"/>
                    <a:pt x="186" y="128"/>
                  </a:cubicBezTo>
                  <a:cubicBezTo>
                    <a:pt x="199" y="117"/>
                    <a:pt x="213" y="107"/>
                    <a:pt x="228" y="99"/>
                  </a:cubicBezTo>
                  <a:cubicBezTo>
                    <a:pt x="229" y="98"/>
                    <a:pt x="229" y="98"/>
                    <a:pt x="229" y="98"/>
                  </a:cubicBezTo>
                  <a:cubicBezTo>
                    <a:pt x="230" y="99"/>
                    <a:pt x="230" y="99"/>
                    <a:pt x="230" y="99"/>
                  </a:cubicBezTo>
                  <a:cubicBezTo>
                    <a:pt x="236" y="109"/>
                    <a:pt x="241" y="120"/>
                    <a:pt x="243" y="132"/>
                  </a:cubicBezTo>
                  <a:cubicBezTo>
                    <a:pt x="243" y="133"/>
                    <a:pt x="243" y="133"/>
                    <a:pt x="243" y="133"/>
                  </a:cubicBezTo>
                  <a:lnTo>
                    <a:pt x="242" y="13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89" name="Freeform 88"/>
          <p:cNvSpPr/>
          <p:nvPr/>
        </p:nvSpPr>
        <p:spPr>
          <a:xfrm>
            <a:off x="9434546" y="7892316"/>
            <a:ext cx="451012" cy="410868"/>
          </a:xfrm>
          <a:custGeom>
            <a:avLst/>
            <a:gdLst/>
            <a:ahLst/>
            <a:cxnLst/>
            <a:rect l="l" t="t" r="r" b="b"/>
            <a:pathLst>
              <a:path w="170557" h="155376">
                <a:moveTo>
                  <a:pt x="61615" y="0"/>
                </a:moveTo>
                <a:lnTo>
                  <a:pt x="72331" y="10715"/>
                </a:lnTo>
                <a:lnTo>
                  <a:pt x="27236" y="55364"/>
                </a:lnTo>
                <a:lnTo>
                  <a:pt x="120551" y="55364"/>
                </a:lnTo>
                <a:cubicBezTo>
                  <a:pt x="134243" y="55364"/>
                  <a:pt x="146001" y="60275"/>
                  <a:pt x="155823" y="70098"/>
                </a:cubicBezTo>
                <a:cubicBezTo>
                  <a:pt x="165646" y="79921"/>
                  <a:pt x="170557" y="91678"/>
                  <a:pt x="170557" y="105370"/>
                </a:cubicBezTo>
                <a:lnTo>
                  <a:pt x="170557" y="155376"/>
                </a:lnTo>
                <a:lnTo>
                  <a:pt x="156270" y="155376"/>
                </a:lnTo>
                <a:lnTo>
                  <a:pt x="156270" y="105370"/>
                </a:lnTo>
                <a:cubicBezTo>
                  <a:pt x="156270" y="95547"/>
                  <a:pt x="152772" y="87139"/>
                  <a:pt x="145777" y="80144"/>
                </a:cubicBezTo>
                <a:cubicBezTo>
                  <a:pt x="138782" y="73149"/>
                  <a:pt x="130374" y="69651"/>
                  <a:pt x="120551" y="69651"/>
                </a:cubicBezTo>
                <a:lnTo>
                  <a:pt x="27236" y="69651"/>
                </a:lnTo>
                <a:lnTo>
                  <a:pt x="72331" y="114300"/>
                </a:lnTo>
                <a:lnTo>
                  <a:pt x="61615" y="125015"/>
                </a:lnTo>
                <a:lnTo>
                  <a:pt x="4465" y="67865"/>
                </a:lnTo>
                <a:lnTo>
                  <a:pt x="0" y="62508"/>
                </a:lnTo>
                <a:lnTo>
                  <a:pt x="4465" y="5715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endParaRPr lang="en-US" dirty="0"/>
          </a:p>
        </p:txBody>
      </p:sp>
      <p:sp>
        <p:nvSpPr>
          <p:cNvPr id="90" name="Freeform 89"/>
          <p:cNvSpPr/>
          <p:nvPr/>
        </p:nvSpPr>
        <p:spPr>
          <a:xfrm>
            <a:off x="8928171" y="5282270"/>
            <a:ext cx="491156" cy="491156"/>
          </a:xfrm>
          <a:custGeom>
            <a:avLst/>
            <a:gdLst/>
            <a:ahLst/>
            <a:cxnLst/>
            <a:rect l="l" t="t" r="r" b="b"/>
            <a:pathLst>
              <a:path w="185738" h="185738">
                <a:moveTo>
                  <a:pt x="85725" y="150019"/>
                </a:moveTo>
                <a:lnTo>
                  <a:pt x="100013" y="150019"/>
                </a:lnTo>
                <a:lnTo>
                  <a:pt x="100013" y="185738"/>
                </a:lnTo>
                <a:lnTo>
                  <a:pt x="85725" y="185738"/>
                </a:lnTo>
                <a:close/>
                <a:moveTo>
                  <a:pt x="138411" y="128142"/>
                </a:moveTo>
                <a:lnTo>
                  <a:pt x="163414" y="153591"/>
                </a:lnTo>
                <a:lnTo>
                  <a:pt x="153591" y="163414"/>
                </a:lnTo>
                <a:lnTo>
                  <a:pt x="128142" y="138411"/>
                </a:lnTo>
                <a:close/>
                <a:moveTo>
                  <a:pt x="47328" y="128142"/>
                </a:moveTo>
                <a:lnTo>
                  <a:pt x="57597" y="138411"/>
                </a:lnTo>
                <a:lnTo>
                  <a:pt x="32147" y="163414"/>
                </a:lnTo>
                <a:lnTo>
                  <a:pt x="22325" y="153591"/>
                </a:lnTo>
                <a:close/>
                <a:moveTo>
                  <a:pt x="150019" y="85725"/>
                </a:moveTo>
                <a:lnTo>
                  <a:pt x="185738" y="85725"/>
                </a:lnTo>
                <a:lnTo>
                  <a:pt x="185738" y="100013"/>
                </a:lnTo>
                <a:lnTo>
                  <a:pt x="150019" y="100013"/>
                </a:lnTo>
                <a:close/>
                <a:moveTo>
                  <a:pt x="0" y="85725"/>
                </a:moveTo>
                <a:lnTo>
                  <a:pt x="35719" y="85725"/>
                </a:lnTo>
                <a:lnTo>
                  <a:pt x="35719" y="100013"/>
                </a:lnTo>
                <a:lnTo>
                  <a:pt x="0" y="100013"/>
                </a:lnTo>
                <a:close/>
                <a:moveTo>
                  <a:pt x="92869" y="57150"/>
                </a:moveTo>
                <a:cubicBezTo>
                  <a:pt x="83047" y="57150"/>
                  <a:pt x="74638" y="60648"/>
                  <a:pt x="67643" y="67643"/>
                </a:cubicBezTo>
                <a:cubicBezTo>
                  <a:pt x="60648" y="74638"/>
                  <a:pt x="57150" y="83047"/>
                  <a:pt x="57150" y="92869"/>
                </a:cubicBezTo>
                <a:cubicBezTo>
                  <a:pt x="57150" y="102692"/>
                  <a:pt x="60648" y="111101"/>
                  <a:pt x="67643" y="118096"/>
                </a:cubicBezTo>
                <a:cubicBezTo>
                  <a:pt x="74638" y="125091"/>
                  <a:pt x="83047" y="128588"/>
                  <a:pt x="92869" y="128588"/>
                </a:cubicBezTo>
                <a:cubicBezTo>
                  <a:pt x="102692" y="128588"/>
                  <a:pt x="111101" y="125091"/>
                  <a:pt x="118096" y="118096"/>
                </a:cubicBezTo>
                <a:cubicBezTo>
                  <a:pt x="125091" y="111101"/>
                  <a:pt x="128588" y="102692"/>
                  <a:pt x="128588" y="92869"/>
                </a:cubicBezTo>
                <a:cubicBezTo>
                  <a:pt x="128588" y="83047"/>
                  <a:pt x="125091" y="74638"/>
                  <a:pt x="118096" y="67643"/>
                </a:cubicBezTo>
                <a:cubicBezTo>
                  <a:pt x="111101" y="60648"/>
                  <a:pt x="102692" y="57150"/>
                  <a:pt x="92869" y="57150"/>
                </a:cubicBezTo>
                <a:close/>
                <a:moveTo>
                  <a:pt x="92869" y="42863"/>
                </a:moveTo>
                <a:cubicBezTo>
                  <a:pt x="106561" y="42863"/>
                  <a:pt x="118319" y="47774"/>
                  <a:pt x="128142" y="57597"/>
                </a:cubicBezTo>
                <a:cubicBezTo>
                  <a:pt x="137964" y="67420"/>
                  <a:pt x="142875" y="79177"/>
                  <a:pt x="142875" y="92869"/>
                </a:cubicBezTo>
                <a:cubicBezTo>
                  <a:pt x="142875" y="106561"/>
                  <a:pt x="137964" y="118319"/>
                  <a:pt x="128142" y="128142"/>
                </a:cubicBezTo>
                <a:cubicBezTo>
                  <a:pt x="118319" y="137964"/>
                  <a:pt x="106561" y="142875"/>
                  <a:pt x="92869" y="142875"/>
                </a:cubicBezTo>
                <a:cubicBezTo>
                  <a:pt x="79177" y="142875"/>
                  <a:pt x="67420" y="137964"/>
                  <a:pt x="57597" y="128142"/>
                </a:cubicBezTo>
                <a:cubicBezTo>
                  <a:pt x="47774" y="118319"/>
                  <a:pt x="42863" y="106561"/>
                  <a:pt x="42863" y="92869"/>
                </a:cubicBezTo>
                <a:cubicBezTo>
                  <a:pt x="42863" y="79177"/>
                  <a:pt x="47774" y="67420"/>
                  <a:pt x="57597" y="57597"/>
                </a:cubicBezTo>
                <a:cubicBezTo>
                  <a:pt x="67420" y="47774"/>
                  <a:pt x="79177" y="42863"/>
                  <a:pt x="92869" y="42863"/>
                </a:cubicBezTo>
                <a:close/>
                <a:moveTo>
                  <a:pt x="153591" y="22325"/>
                </a:moveTo>
                <a:lnTo>
                  <a:pt x="163414" y="32147"/>
                </a:lnTo>
                <a:lnTo>
                  <a:pt x="138411" y="57597"/>
                </a:lnTo>
                <a:lnTo>
                  <a:pt x="128142" y="47328"/>
                </a:lnTo>
                <a:close/>
                <a:moveTo>
                  <a:pt x="32147" y="22325"/>
                </a:moveTo>
                <a:lnTo>
                  <a:pt x="57597" y="47328"/>
                </a:lnTo>
                <a:lnTo>
                  <a:pt x="47328" y="57597"/>
                </a:lnTo>
                <a:lnTo>
                  <a:pt x="22325" y="32147"/>
                </a:lnTo>
                <a:close/>
                <a:moveTo>
                  <a:pt x="85725" y="0"/>
                </a:moveTo>
                <a:lnTo>
                  <a:pt x="100013" y="0"/>
                </a:lnTo>
                <a:lnTo>
                  <a:pt x="100013" y="35719"/>
                </a:lnTo>
                <a:lnTo>
                  <a:pt x="85725" y="3571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endParaRPr lang="en-US" dirty="0"/>
          </a:p>
        </p:txBody>
      </p:sp>
      <p:sp>
        <p:nvSpPr>
          <p:cNvPr id="92" name="Freeform 91"/>
          <p:cNvSpPr/>
          <p:nvPr/>
        </p:nvSpPr>
        <p:spPr>
          <a:xfrm>
            <a:off x="6541569" y="4141823"/>
            <a:ext cx="453373" cy="377811"/>
          </a:xfrm>
          <a:custGeom>
            <a:avLst/>
            <a:gdLst/>
            <a:ahLst/>
            <a:cxnLst/>
            <a:rect l="l" t="t" r="r" b="b"/>
            <a:pathLst>
              <a:path w="171450" h="142875">
                <a:moveTo>
                  <a:pt x="135285" y="107156"/>
                </a:moveTo>
                <a:cubicBezTo>
                  <a:pt x="137369" y="107156"/>
                  <a:pt x="139080" y="107826"/>
                  <a:pt x="140420" y="109165"/>
                </a:cubicBezTo>
                <a:cubicBezTo>
                  <a:pt x="141759" y="110505"/>
                  <a:pt x="142429" y="112216"/>
                  <a:pt x="142429" y="114300"/>
                </a:cubicBezTo>
                <a:cubicBezTo>
                  <a:pt x="142429" y="116383"/>
                  <a:pt x="141759" y="118095"/>
                  <a:pt x="140420" y="119434"/>
                </a:cubicBezTo>
                <a:cubicBezTo>
                  <a:pt x="139080" y="120774"/>
                  <a:pt x="137369" y="121443"/>
                  <a:pt x="135285" y="121443"/>
                </a:cubicBezTo>
                <a:cubicBezTo>
                  <a:pt x="133201" y="121443"/>
                  <a:pt x="131490" y="120774"/>
                  <a:pt x="130150" y="119434"/>
                </a:cubicBezTo>
                <a:cubicBezTo>
                  <a:pt x="128811" y="118095"/>
                  <a:pt x="128141" y="116383"/>
                  <a:pt x="128141" y="114300"/>
                </a:cubicBezTo>
                <a:cubicBezTo>
                  <a:pt x="128141" y="112216"/>
                  <a:pt x="128811" y="110505"/>
                  <a:pt x="130150" y="109165"/>
                </a:cubicBezTo>
                <a:cubicBezTo>
                  <a:pt x="131490" y="107826"/>
                  <a:pt x="133201" y="107156"/>
                  <a:pt x="135285" y="107156"/>
                </a:cubicBezTo>
                <a:close/>
                <a:moveTo>
                  <a:pt x="36165" y="107156"/>
                </a:moveTo>
                <a:cubicBezTo>
                  <a:pt x="38249" y="107156"/>
                  <a:pt x="39961" y="107826"/>
                  <a:pt x="41300" y="109165"/>
                </a:cubicBezTo>
                <a:cubicBezTo>
                  <a:pt x="42640" y="110505"/>
                  <a:pt x="43309" y="112216"/>
                  <a:pt x="43309" y="114300"/>
                </a:cubicBezTo>
                <a:cubicBezTo>
                  <a:pt x="43309" y="116383"/>
                  <a:pt x="42640" y="118095"/>
                  <a:pt x="41300" y="119434"/>
                </a:cubicBezTo>
                <a:cubicBezTo>
                  <a:pt x="39961" y="120774"/>
                  <a:pt x="38249" y="121443"/>
                  <a:pt x="36165" y="121443"/>
                </a:cubicBezTo>
                <a:cubicBezTo>
                  <a:pt x="34082" y="121443"/>
                  <a:pt x="32370" y="120774"/>
                  <a:pt x="31031" y="119434"/>
                </a:cubicBezTo>
                <a:cubicBezTo>
                  <a:pt x="29691" y="118095"/>
                  <a:pt x="29022" y="116383"/>
                  <a:pt x="29022" y="114300"/>
                </a:cubicBezTo>
                <a:cubicBezTo>
                  <a:pt x="29022" y="112216"/>
                  <a:pt x="29691" y="110505"/>
                  <a:pt x="31031" y="109165"/>
                </a:cubicBezTo>
                <a:cubicBezTo>
                  <a:pt x="32370" y="107826"/>
                  <a:pt x="34082" y="107156"/>
                  <a:pt x="36165" y="107156"/>
                </a:cubicBezTo>
                <a:close/>
                <a:moveTo>
                  <a:pt x="142875" y="78581"/>
                </a:moveTo>
                <a:cubicBezTo>
                  <a:pt x="144959" y="78581"/>
                  <a:pt x="146670" y="79251"/>
                  <a:pt x="148010" y="80590"/>
                </a:cubicBezTo>
                <a:cubicBezTo>
                  <a:pt x="149349" y="81930"/>
                  <a:pt x="150019" y="83641"/>
                  <a:pt x="150019" y="85725"/>
                </a:cubicBezTo>
                <a:cubicBezTo>
                  <a:pt x="150019" y="87808"/>
                  <a:pt x="149349" y="89520"/>
                  <a:pt x="148010" y="90859"/>
                </a:cubicBezTo>
                <a:cubicBezTo>
                  <a:pt x="146670" y="92199"/>
                  <a:pt x="144959" y="92868"/>
                  <a:pt x="142875" y="92868"/>
                </a:cubicBezTo>
                <a:cubicBezTo>
                  <a:pt x="140792" y="92868"/>
                  <a:pt x="139080" y="92199"/>
                  <a:pt x="137741" y="90859"/>
                </a:cubicBezTo>
                <a:cubicBezTo>
                  <a:pt x="136401" y="89520"/>
                  <a:pt x="135731" y="87808"/>
                  <a:pt x="135731" y="85725"/>
                </a:cubicBezTo>
                <a:cubicBezTo>
                  <a:pt x="135731" y="83641"/>
                  <a:pt x="136401" y="81930"/>
                  <a:pt x="137741" y="80590"/>
                </a:cubicBezTo>
                <a:cubicBezTo>
                  <a:pt x="139080" y="79251"/>
                  <a:pt x="140792" y="78581"/>
                  <a:pt x="142875" y="78581"/>
                </a:cubicBezTo>
                <a:close/>
                <a:moveTo>
                  <a:pt x="28575" y="78581"/>
                </a:moveTo>
                <a:cubicBezTo>
                  <a:pt x="30659" y="78581"/>
                  <a:pt x="32370" y="79251"/>
                  <a:pt x="33710" y="80590"/>
                </a:cubicBezTo>
                <a:cubicBezTo>
                  <a:pt x="35049" y="81930"/>
                  <a:pt x="35719" y="83641"/>
                  <a:pt x="35719" y="85725"/>
                </a:cubicBezTo>
                <a:cubicBezTo>
                  <a:pt x="35719" y="87808"/>
                  <a:pt x="35049" y="89520"/>
                  <a:pt x="33710" y="90859"/>
                </a:cubicBezTo>
                <a:cubicBezTo>
                  <a:pt x="32370" y="92199"/>
                  <a:pt x="30659" y="92868"/>
                  <a:pt x="28575" y="92868"/>
                </a:cubicBezTo>
                <a:cubicBezTo>
                  <a:pt x="26492" y="92868"/>
                  <a:pt x="24780" y="92199"/>
                  <a:pt x="23441" y="90859"/>
                </a:cubicBezTo>
                <a:cubicBezTo>
                  <a:pt x="22101" y="89520"/>
                  <a:pt x="21431" y="87808"/>
                  <a:pt x="21431" y="85725"/>
                </a:cubicBezTo>
                <a:cubicBezTo>
                  <a:pt x="21431" y="83641"/>
                  <a:pt x="22101" y="81930"/>
                  <a:pt x="23441" y="80590"/>
                </a:cubicBezTo>
                <a:cubicBezTo>
                  <a:pt x="24780" y="79251"/>
                  <a:pt x="26492" y="78581"/>
                  <a:pt x="28575" y="78581"/>
                </a:cubicBezTo>
                <a:close/>
                <a:moveTo>
                  <a:pt x="133053" y="50006"/>
                </a:moveTo>
                <a:lnTo>
                  <a:pt x="140196" y="62508"/>
                </a:lnTo>
                <a:lnTo>
                  <a:pt x="100013" y="85725"/>
                </a:lnTo>
                <a:cubicBezTo>
                  <a:pt x="100013" y="89892"/>
                  <a:pt x="98599" y="93315"/>
                  <a:pt x="95771" y="95994"/>
                </a:cubicBezTo>
                <a:cubicBezTo>
                  <a:pt x="92943" y="98673"/>
                  <a:pt x="89595" y="100012"/>
                  <a:pt x="85725" y="100012"/>
                </a:cubicBezTo>
                <a:cubicBezTo>
                  <a:pt x="81856" y="100012"/>
                  <a:pt x="78507" y="98598"/>
                  <a:pt x="75679" y="95771"/>
                </a:cubicBezTo>
                <a:cubicBezTo>
                  <a:pt x="72852" y="92943"/>
                  <a:pt x="71438" y="89594"/>
                  <a:pt x="71438" y="85725"/>
                </a:cubicBezTo>
                <a:cubicBezTo>
                  <a:pt x="71438" y="81855"/>
                  <a:pt x="72852" y="78507"/>
                  <a:pt x="75679" y="75679"/>
                </a:cubicBezTo>
                <a:cubicBezTo>
                  <a:pt x="78507" y="72851"/>
                  <a:pt x="81856" y="71437"/>
                  <a:pt x="85725" y="71437"/>
                </a:cubicBezTo>
                <a:cubicBezTo>
                  <a:pt x="88106" y="71437"/>
                  <a:pt x="90488" y="72033"/>
                  <a:pt x="92869" y="73223"/>
                </a:cubicBezTo>
                <a:close/>
                <a:moveTo>
                  <a:pt x="36165" y="50006"/>
                </a:moveTo>
                <a:cubicBezTo>
                  <a:pt x="38249" y="50006"/>
                  <a:pt x="39961" y="50676"/>
                  <a:pt x="41300" y="52015"/>
                </a:cubicBezTo>
                <a:cubicBezTo>
                  <a:pt x="42640" y="53355"/>
                  <a:pt x="43309" y="55066"/>
                  <a:pt x="43309" y="57150"/>
                </a:cubicBezTo>
                <a:cubicBezTo>
                  <a:pt x="43309" y="59233"/>
                  <a:pt x="42640" y="60945"/>
                  <a:pt x="41300" y="62284"/>
                </a:cubicBezTo>
                <a:cubicBezTo>
                  <a:pt x="39961" y="63624"/>
                  <a:pt x="38249" y="64293"/>
                  <a:pt x="36165" y="64293"/>
                </a:cubicBezTo>
                <a:cubicBezTo>
                  <a:pt x="34082" y="64293"/>
                  <a:pt x="32370" y="63624"/>
                  <a:pt x="31031" y="62284"/>
                </a:cubicBezTo>
                <a:cubicBezTo>
                  <a:pt x="29691" y="60945"/>
                  <a:pt x="29022" y="59233"/>
                  <a:pt x="29022" y="57150"/>
                </a:cubicBezTo>
                <a:cubicBezTo>
                  <a:pt x="29022" y="55066"/>
                  <a:pt x="29691" y="53355"/>
                  <a:pt x="31031" y="52015"/>
                </a:cubicBezTo>
                <a:cubicBezTo>
                  <a:pt x="32370" y="50676"/>
                  <a:pt x="34082" y="50006"/>
                  <a:pt x="36165" y="50006"/>
                </a:cubicBezTo>
                <a:close/>
                <a:moveTo>
                  <a:pt x="114300" y="29021"/>
                </a:moveTo>
                <a:cubicBezTo>
                  <a:pt x="116384" y="29021"/>
                  <a:pt x="118095" y="29691"/>
                  <a:pt x="119435" y="31030"/>
                </a:cubicBezTo>
                <a:cubicBezTo>
                  <a:pt x="120774" y="32370"/>
                  <a:pt x="121444" y="34081"/>
                  <a:pt x="121444" y="36165"/>
                </a:cubicBezTo>
                <a:cubicBezTo>
                  <a:pt x="121444" y="38249"/>
                  <a:pt x="120774" y="39960"/>
                  <a:pt x="119435" y="41300"/>
                </a:cubicBezTo>
                <a:cubicBezTo>
                  <a:pt x="118095" y="42639"/>
                  <a:pt x="116384" y="43309"/>
                  <a:pt x="114300" y="43309"/>
                </a:cubicBezTo>
                <a:cubicBezTo>
                  <a:pt x="112217" y="43309"/>
                  <a:pt x="110505" y="42639"/>
                  <a:pt x="109166" y="41300"/>
                </a:cubicBezTo>
                <a:cubicBezTo>
                  <a:pt x="107826" y="39960"/>
                  <a:pt x="107156" y="38249"/>
                  <a:pt x="107156" y="36165"/>
                </a:cubicBezTo>
                <a:cubicBezTo>
                  <a:pt x="107156" y="34081"/>
                  <a:pt x="107826" y="32370"/>
                  <a:pt x="109166" y="31030"/>
                </a:cubicBezTo>
                <a:cubicBezTo>
                  <a:pt x="110505" y="29691"/>
                  <a:pt x="112217" y="29021"/>
                  <a:pt x="114300" y="29021"/>
                </a:cubicBezTo>
                <a:close/>
                <a:moveTo>
                  <a:pt x="57150" y="29021"/>
                </a:moveTo>
                <a:cubicBezTo>
                  <a:pt x="59234" y="29021"/>
                  <a:pt x="60945" y="29691"/>
                  <a:pt x="62285" y="31030"/>
                </a:cubicBezTo>
                <a:cubicBezTo>
                  <a:pt x="63624" y="32370"/>
                  <a:pt x="64294" y="34081"/>
                  <a:pt x="64294" y="36165"/>
                </a:cubicBezTo>
                <a:cubicBezTo>
                  <a:pt x="64294" y="38249"/>
                  <a:pt x="63624" y="39960"/>
                  <a:pt x="62285" y="41300"/>
                </a:cubicBezTo>
                <a:cubicBezTo>
                  <a:pt x="60945" y="42639"/>
                  <a:pt x="59234" y="43309"/>
                  <a:pt x="57150" y="43309"/>
                </a:cubicBezTo>
                <a:cubicBezTo>
                  <a:pt x="55067" y="43309"/>
                  <a:pt x="53355" y="42639"/>
                  <a:pt x="52016" y="41300"/>
                </a:cubicBezTo>
                <a:cubicBezTo>
                  <a:pt x="50676" y="39960"/>
                  <a:pt x="50006" y="38249"/>
                  <a:pt x="50006" y="36165"/>
                </a:cubicBezTo>
                <a:cubicBezTo>
                  <a:pt x="50006" y="34081"/>
                  <a:pt x="50676" y="32370"/>
                  <a:pt x="52016" y="31030"/>
                </a:cubicBezTo>
                <a:cubicBezTo>
                  <a:pt x="53355" y="29691"/>
                  <a:pt x="55067" y="29021"/>
                  <a:pt x="57150" y="29021"/>
                </a:cubicBezTo>
                <a:close/>
                <a:moveTo>
                  <a:pt x="85725" y="21431"/>
                </a:moveTo>
                <a:cubicBezTo>
                  <a:pt x="87809" y="21431"/>
                  <a:pt x="89520" y="22101"/>
                  <a:pt x="90860" y="23440"/>
                </a:cubicBezTo>
                <a:cubicBezTo>
                  <a:pt x="92199" y="24780"/>
                  <a:pt x="92869" y="26491"/>
                  <a:pt x="92869" y="28575"/>
                </a:cubicBezTo>
                <a:cubicBezTo>
                  <a:pt x="92869" y="30658"/>
                  <a:pt x="92199" y="32370"/>
                  <a:pt x="90860" y="33709"/>
                </a:cubicBezTo>
                <a:cubicBezTo>
                  <a:pt x="89520" y="35049"/>
                  <a:pt x="87809" y="35718"/>
                  <a:pt x="85725" y="35718"/>
                </a:cubicBezTo>
                <a:cubicBezTo>
                  <a:pt x="83642" y="35718"/>
                  <a:pt x="81930" y="35049"/>
                  <a:pt x="80591" y="33709"/>
                </a:cubicBezTo>
                <a:cubicBezTo>
                  <a:pt x="79251" y="32370"/>
                  <a:pt x="78581" y="30658"/>
                  <a:pt x="78581" y="28575"/>
                </a:cubicBezTo>
                <a:cubicBezTo>
                  <a:pt x="78581" y="26491"/>
                  <a:pt x="79251" y="24780"/>
                  <a:pt x="80591" y="23440"/>
                </a:cubicBezTo>
                <a:cubicBezTo>
                  <a:pt x="81930" y="22101"/>
                  <a:pt x="83642" y="21431"/>
                  <a:pt x="85725" y="21431"/>
                </a:cubicBezTo>
                <a:close/>
                <a:moveTo>
                  <a:pt x="85725" y="14287"/>
                </a:moveTo>
                <a:cubicBezTo>
                  <a:pt x="66080" y="14287"/>
                  <a:pt x="49262" y="21282"/>
                  <a:pt x="35273" y="35272"/>
                </a:cubicBezTo>
                <a:cubicBezTo>
                  <a:pt x="21283" y="49262"/>
                  <a:pt x="14288" y="66079"/>
                  <a:pt x="14288" y="85725"/>
                </a:cubicBezTo>
                <a:cubicBezTo>
                  <a:pt x="14288" y="101203"/>
                  <a:pt x="19199" y="115490"/>
                  <a:pt x="29022" y="128587"/>
                </a:cubicBezTo>
                <a:lnTo>
                  <a:pt x="142429" y="128587"/>
                </a:lnTo>
                <a:cubicBezTo>
                  <a:pt x="152251" y="115490"/>
                  <a:pt x="157163" y="101203"/>
                  <a:pt x="157163" y="85725"/>
                </a:cubicBezTo>
                <a:cubicBezTo>
                  <a:pt x="157163" y="66079"/>
                  <a:pt x="150168" y="49262"/>
                  <a:pt x="136178" y="35272"/>
                </a:cubicBezTo>
                <a:cubicBezTo>
                  <a:pt x="122188" y="21282"/>
                  <a:pt x="105371" y="14287"/>
                  <a:pt x="85725" y="14287"/>
                </a:cubicBezTo>
                <a:close/>
                <a:moveTo>
                  <a:pt x="85725" y="0"/>
                </a:moveTo>
                <a:cubicBezTo>
                  <a:pt x="109240" y="0"/>
                  <a:pt x="129406" y="8409"/>
                  <a:pt x="146224" y="25226"/>
                </a:cubicBezTo>
                <a:cubicBezTo>
                  <a:pt x="163041" y="42044"/>
                  <a:pt x="171450" y="62210"/>
                  <a:pt x="171450" y="85725"/>
                </a:cubicBezTo>
                <a:cubicBezTo>
                  <a:pt x="171450" y="106263"/>
                  <a:pt x="164902" y="124420"/>
                  <a:pt x="151805" y="140196"/>
                </a:cubicBezTo>
                <a:lnTo>
                  <a:pt x="150019" y="142875"/>
                </a:lnTo>
                <a:lnTo>
                  <a:pt x="146447" y="142875"/>
                </a:lnTo>
                <a:lnTo>
                  <a:pt x="25003" y="142875"/>
                </a:lnTo>
                <a:lnTo>
                  <a:pt x="21431" y="142875"/>
                </a:lnTo>
                <a:lnTo>
                  <a:pt x="19646" y="140196"/>
                </a:lnTo>
                <a:cubicBezTo>
                  <a:pt x="6549" y="124420"/>
                  <a:pt x="0" y="106263"/>
                  <a:pt x="0" y="85725"/>
                </a:cubicBezTo>
                <a:cubicBezTo>
                  <a:pt x="0" y="62210"/>
                  <a:pt x="8409" y="42044"/>
                  <a:pt x="25227" y="25226"/>
                </a:cubicBezTo>
                <a:cubicBezTo>
                  <a:pt x="42044" y="8409"/>
                  <a:pt x="62210" y="0"/>
                  <a:pt x="85725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endParaRPr lang="en-US" dirty="0"/>
          </a:p>
        </p:txBody>
      </p:sp>
      <p:sp>
        <p:nvSpPr>
          <p:cNvPr id="93" name="Freeform 92"/>
          <p:cNvSpPr/>
          <p:nvPr/>
        </p:nvSpPr>
        <p:spPr>
          <a:xfrm>
            <a:off x="4209556" y="5418681"/>
            <a:ext cx="491156" cy="453374"/>
          </a:xfrm>
          <a:custGeom>
            <a:avLst/>
            <a:gdLst/>
            <a:ahLst/>
            <a:cxnLst/>
            <a:rect l="l" t="t" r="r" b="b"/>
            <a:pathLst>
              <a:path w="185738" h="171450">
                <a:moveTo>
                  <a:pt x="78582" y="150019"/>
                </a:moveTo>
                <a:cubicBezTo>
                  <a:pt x="74117" y="150019"/>
                  <a:pt x="70396" y="152400"/>
                  <a:pt x="67420" y="157163"/>
                </a:cubicBezTo>
                <a:lnTo>
                  <a:pt x="118319" y="157163"/>
                </a:lnTo>
                <a:cubicBezTo>
                  <a:pt x="115342" y="152400"/>
                  <a:pt x="111621" y="150019"/>
                  <a:pt x="107157" y="150019"/>
                </a:cubicBezTo>
                <a:close/>
                <a:moveTo>
                  <a:pt x="85725" y="42863"/>
                </a:moveTo>
                <a:lnTo>
                  <a:pt x="100013" y="42863"/>
                </a:lnTo>
                <a:lnTo>
                  <a:pt x="100013" y="78581"/>
                </a:lnTo>
                <a:lnTo>
                  <a:pt x="85725" y="78581"/>
                </a:lnTo>
                <a:close/>
                <a:moveTo>
                  <a:pt x="50900" y="21431"/>
                </a:moveTo>
                <a:cubicBezTo>
                  <a:pt x="52090" y="44946"/>
                  <a:pt x="57002" y="67866"/>
                  <a:pt x="65634" y="90190"/>
                </a:cubicBezTo>
                <a:cubicBezTo>
                  <a:pt x="70396" y="102096"/>
                  <a:pt x="75456" y="111621"/>
                  <a:pt x="80814" y="118765"/>
                </a:cubicBezTo>
                <a:cubicBezTo>
                  <a:pt x="85577" y="125314"/>
                  <a:pt x="89595" y="128588"/>
                  <a:pt x="92869" y="128588"/>
                </a:cubicBezTo>
                <a:cubicBezTo>
                  <a:pt x="95846" y="128588"/>
                  <a:pt x="99715" y="125314"/>
                  <a:pt x="104478" y="118765"/>
                </a:cubicBezTo>
                <a:cubicBezTo>
                  <a:pt x="109836" y="111919"/>
                  <a:pt x="114896" y="102394"/>
                  <a:pt x="119658" y="90190"/>
                </a:cubicBezTo>
                <a:cubicBezTo>
                  <a:pt x="128588" y="67568"/>
                  <a:pt x="133648" y="44649"/>
                  <a:pt x="134839" y="21431"/>
                </a:cubicBezTo>
                <a:close/>
                <a:moveTo>
                  <a:pt x="157163" y="14288"/>
                </a:moveTo>
                <a:cubicBezTo>
                  <a:pt x="154782" y="14288"/>
                  <a:pt x="152400" y="14883"/>
                  <a:pt x="150019" y="16074"/>
                </a:cubicBezTo>
                <a:cubicBezTo>
                  <a:pt x="149721" y="30361"/>
                  <a:pt x="147340" y="46435"/>
                  <a:pt x="142875" y="64294"/>
                </a:cubicBezTo>
                <a:cubicBezTo>
                  <a:pt x="145852" y="60424"/>
                  <a:pt x="150317" y="55811"/>
                  <a:pt x="156270" y="50453"/>
                </a:cubicBezTo>
                <a:cubicBezTo>
                  <a:pt x="161925" y="45393"/>
                  <a:pt x="165646" y="41672"/>
                  <a:pt x="167432" y="39291"/>
                </a:cubicBezTo>
                <a:cubicBezTo>
                  <a:pt x="170111" y="35719"/>
                  <a:pt x="171450" y="32147"/>
                  <a:pt x="171450" y="28575"/>
                </a:cubicBezTo>
                <a:cubicBezTo>
                  <a:pt x="171450" y="24408"/>
                  <a:pt x="169962" y="20836"/>
                  <a:pt x="166986" y="17860"/>
                </a:cubicBezTo>
                <a:cubicBezTo>
                  <a:pt x="164009" y="15478"/>
                  <a:pt x="160735" y="14288"/>
                  <a:pt x="157163" y="14288"/>
                </a:cubicBezTo>
                <a:close/>
                <a:moveTo>
                  <a:pt x="28575" y="14288"/>
                </a:moveTo>
                <a:cubicBezTo>
                  <a:pt x="25004" y="14288"/>
                  <a:pt x="21729" y="15478"/>
                  <a:pt x="18753" y="17860"/>
                </a:cubicBezTo>
                <a:cubicBezTo>
                  <a:pt x="15776" y="20836"/>
                  <a:pt x="14288" y="24408"/>
                  <a:pt x="14288" y="28575"/>
                </a:cubicBezTo>
                <a:cubicBezTo>
                  <a:pt x="14288" y="32147"/>
                  <a:pt x="15627" y="35719"/>
                  <a:pt x="18306" y="39291"/>
                </a:cubicBezTo>
                <a:cubicBezTo>
                  <a:pt x="20092" y="41672"/>
                  <a:pt x="23813" y="45393"/>
                  <a:pt x="29468" y="50453"/>
                </a:cubicBezTo>
                <a:cubicBezTo>
                  <a:pt x="35719" y="55811"/>
                  <a:pt x="40035" y="60127"/>
                  <a:pt x="42416" y="63401"/>
                </a:cubicBezTo>
                <a:cubicBezTo>
                  <a:pt x="38249" y="46137"/>
                  <a:pt x="36017" y="30361"/>
                  <a:pt x="35719" y="16074"/>
                </a:cubicBezTo>
                <a:cubicBezTo>
                  <a:pt x="33338" y="14883"/>
                  <a:pt x="30957" y="14288"/>
                  <a:pt x="28575" y="14288"/>
                </a:cubicBezTo>
                <a:close/>
                <a:moveTo>
                  <a:pt x="28575" y="0"/>
                </a:moveTo>
                <a:cubicBezTo>
                  <a:pt x="35719" y="0"/>
                  <a:pt x="41970" y="2381"/>
                  <a:pt x="47328" y="7144"/>
                </a:cubicBezTo>
                <a:lnTo>
                  <a:pt x="138411" y="7144"/>
                </a:lnTo>
                <a:cubicBezTo>
                  <a:pt x="143768" y="2381"/>
                  <a:pt x="150019" y="0"/>
                  <a:pt x="157163" y="0"/>
                </a:cubicBezTo>
                <a:cubicBezTo>
                  <a:pt x="164307" y="0"/>
                  <a:pt x="170706" y="2381"/>
                  <a:pt x="176362" y="7144"/>
                </a:cubicBezTo>
                <a:cubicBezTo>
                  <a:pt x="182613" y="12799"/>
                  <a:pt x="185738" y="19943"/>
                  <a:pt x="185738" y="28575"/>
                </a:cubicBezTo>
                <a:cubicBezTo>
                  <a:pt x="185738" y="35124"/>
                  <a:pt x="183357" y="41523"/>
                  <a:pt x="178594" y="47774"/>
                </a:cubicBezTo>
                <a:cubicBezTo>
                  <a:pt x="176511" y="50453"/>
                  <a:pt x="172046" y="54769"/>
                  <a:pt x="165200" y="60722"/>
                </a:cubicBezTo>
                <a:cubicBezTo>
                  <a:pt x="160139" y="65782"/>
                  <a:pt x="156344" y="70024"/>
                  <a:pt x="153814" y="73447"/>
                </a:cubicBezTo>
                <a:cubicBezTo>
                  <a:pt x="151284" y="76870"/>
                  <a:pt x="150019" y="80963"/>
                  <a:pt x="150019" y="85725"/>
                </a:cubicBezTo>
                <a:cubicBezTo>
                  <a:pt x="150019" y="87214"/>
                  <a:pt x="150912" y="89148"/>
                  <a:pt x="152698" y="91530"/>
                </a:cubicBezTo>
                <a:lnTo>
                  <a:pt x="155377" y="94655"/>
                </a:lnTo>
                <a:lnTo>
                  <a:pt x="144661" y="104924"/>
                </a:lnTo>
                <a:cubicBezTo>
                  <a:pt x="143173" y="103436"/>
                  <a:pt x="141685" y="101501"/>
                  <a:pt x="140196" y="99120"/>
                </a:cubicBezTo>
                <a:cubicBezTo>
                  <a:pt x="137815" y="95250"/>
                  <a:pt x="136327" y="91381"/>
                  <a:pt x="135732" y="87511"/>
                </a:cubicBezTo>
                <a:cubicBezTo>
                  <a:pt x="134541" y="91381"/>
                  <a:pt x="133648" y="93911"/>
                  <a:pt x="133053" y="95101"/>
                </a:cubicBezTo>
                <a:cubicBezTo>
                  <a:pt x="127695" y="109091"/>
                  <a:pt x="122039" y="119956"/>
                  <a:pt x="116086" y="127695"/>
                </a:cubicBezTo>
                <a:cubicBezTo>
                  <a:pt x="114003" y="130671"/>
                  <a:pt x="111621" y="133350"/>
                  <a:pt x="108943" y="135731"/>
                </a:cubicBezTo>
                <a:cubicBezTo>
                  <a:pt x="116384" y="136327"/>
                  <a:pt x="122709" y="139378"/>
                  <a:pt x="127918" y="144884"/>
                </a:cubicBezTo>
                <a:cubicBezTo>
                  <a:pt x="133127" y="150391"/>
                  <a:pt x="135732" y="156865"/>
                  <a:pt x="135732" y="164306"/>
                </a:cubicBezTo>
                <a:lnTo>
                  <a:pt x="135732" y="171450"/>
                </a:lnTo>
                <a:lnTo>
                  <a:pt x="128588" y="171450"/>
                </a:lnTo>
                <a:lnTo>
                  <a:pt x="57150" y="171450"/>
                </a:lnTo>
                <a:lnTo>
                  <a:pt x="50007" y="171450"/>
                </a:lnTo>
                <a:lnTo>
                  <a:pt x="50007" y="164306"/>
                </a:lnTo>
                <a:cubicBezTo>
                  <a:pt x="50007" y="156865"/>
                  <a:pt x="52611" y="150391"/>
                  <a:pt x="57820" y="144884"/>
                </a:cubicBezTo>
                <a:cubicBezTo>
                  <a:pt x="63029" y="139378"/>
                  <a:pt x="69354" y="136327"/>
                  <a:pt x="76796" y="135731"/>
                </a:cubicBezTo>
                <a:cubicBezTo>
                  <a:pt x="74117" y="133648"/>
                  <a:pt x="71587" y="130969"/>
                  <a:pt x="69205" y="127695"/>
                </a:cubicBezTo>
                <a:cubicBezTo>
                  <a:pt x="63252" y="119658"/>
                  <a:pt x="57597" y="108794"/>
                  <a:pt x="52239" y="95101"/>
                </a:cubicBezTo>
                <a:cubicBezTo>
                  <a:pt x="52239" y="94804"/>
                  <a:pt x="51495" y="92571"/>
                  <a:pt x="50007" y="88404"/>
                </a:cubicBezTo>
                <a:cubicBezTo>
                  <a:pt x="49411" y="91976"/>
                  <a:pt x="47923" y="95548"/>
                  <a:pt x="45542" y="99120"/>
                </a:cubicBezTo>
                <a:lnTo>
                  <a:pt x="41077" y="104924"/>
                </a:lnTo>
                <a:lnTo>
                  <a:pt x="30361" y="94655"/>
                </a:lnTo>
                <a:cubicBezTo>
                  <a:pt x="31254" y="94060"/>
                  <a:pt x="32147" y="93018"/>
                  <a:pt x="33040" y="91530"/>
                </a:cubicBezTo>
                <a:cubicBezTo>
                  <a:pt x="34826" y="89148"/>
                  <a:pt x="35719" y="87214"/>
                  <a:pt x="35719" y="85725"/>
                </a:cubicBezTo>
                <a:cubicBezTo>
                  <a:pt x="35719" y="80963"/>
                  <a:pt x="34454" y="76870"/>
                  <a:pt x="31924" y="73447"/>
                </a:cubicBezTo>
                <a:cubicBezTo>
                  <a:pt x="29394" y="70024"/>
                  <a:pt x="25599" y="65782"/>
                  <a:pt x="20539" y="60722"/>
                </a:cubicBezTo>
                <a:cubicBezTo>
                  <a:pt x="13693" y="54769"/>
                  <a:pt x="9228" y="50453"/>
                  <a:pt x="7144" y="47774"/>
                </a:cubicBezTo>
                <a:cubicBezTo>
                  <a:pt x="2382" y="41523"/>
                  <a:pt x="0" y="35124"/>
                  <a:pt x="0" y="28575"/>
                </a:cubicBezTo>
                <a:cubicBezTo>
                  <a:pt x="0" y="19943"/>
                  <a:pt x="3126" y="12799"/>
                  <a:pt x="9377" y="7144"/>
                </a:cubicBezTo>
                <a:cubicBezTo>
                  <a:pt x="15032" y="2381"/>
                  <a:pt x="21432" y="0"/>
                  <a:pt x="28575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endParaRPr lang="en-US" dirty="0"/>
          </a:p>
        </p:txBody>
      </p:sp>
      <p:sp>
        <p:nvSpPr>
          <p:cNvPr id="94" name="Freeform 93"/>
          <p:cNvSpPr/>
          <p:nvPr/>
        </p:nvSpPr>
        <p:spPr>
          <a:xfrm>
            <a:off x="7815857" y="9871557"/>
            <a:ext cx="528935" cy="528936"/>
          </a:xfrm>
          <a:custGeom>
            <a:avLst/>
            <a:gdLst/>
            <a:ahLst/>
            <a:cxnLst/>
            <a:rect l="l" t="t" r="r" b="b"/>
            <a:pathLst>
              <a:path w="200025" h="200025">
                <a:moveTo>
                  <a:pt x="126801" y="116086"/>
                </a:moveTo>
                <a:lnTo>
                  <a:pt x="142875" y="132606"/>
                </a:lnTo>
                <a:lnTo>
                  <a:pt x="158948" y="116086"/>
                </a:lnTo>
                <a:lnTo>
                  <a:pt x="169664" y="126801"/>
                </a:lnTo>
                <a:lnTo>
                  <a:pt x="153144" y="142875"/>
                </a:lnTo>
                <a:lnTo>
                  <a:pt x="169664" y="158948"/>
                </a:lnTo>
                <a:lnTo>
                  <a:pt x="158948" y="169664"/>
                </a:lnTo>
                <a:lnTo>
                  <a:pt x="142875" y="153144"/>
                </a:lnTo>
                <a:lnTo>
                  <a:pt x="126801" y="169664"/>
                </a:lnTo>
                <a:lnTo>
                  <a:pt x="116086" y="158948"/>
                </a:lnTo>
                <a:lnTo>
                  <a:pt x="132606" y="142875"/>
                </a:lnTo>
                <a:lnTo>
                  <a:pt x="116086" y="126801"/>
                </a:lnTo>
                <a:close/>
                <a:moveTo>
                  <a:pt x="142875" y="100012"/>
                </a:moveTo>
                <a:cubicBezTo>
                  <a:pt x="130968" y="100012"/>
                  <a:pt x="120848" y="104179"/>
                  <a:pt x="112514" y="112514"/>
                </a:cubicBezTo>
                <a:cubicBezTo>
                  <a:pt x="104179" y="120848"/>
                  <a:pt x="100012" y="130968"/>
                  <a:pt x="100012" y="142875"/>
                </a:cubicBezTo>
                <a:cubicBezTo>
                  <a:pt x="100012" y="154781"/>
                  <a:pt x="104179" y="164901"/>
                  <a:pt x="112514" y="173236"/>
                </a:cubicBezTo>
                <a:cubicBezTo>
                  <a:pt x="120848" y="181570"/>
                  <a:pt x="130968" y="185737"/>
                  <a:pt x="142875" y="185737"/>
                </a:cubicBezTo>
                <a:cubicBezTo>
                  <a:pt x="154781" y="185737"/>
                  <a:pt x="164901" y="181570"/>
                  <a:pt x="173236" y="173236"/>
                </a:cubicBezTo>
                <a:cubicBezTo>
                  <a:pt x="181570" y="164901"/>
                  <a:pt x="185737" y="154781"/>
                  <a:pt x="185737" y="142875"/>
                </a:cubicBezTo>
                <a:cubicBezTo>
                  <a:pt x="185737" y="130968"/>
                  <a:pt x="181570" y="120848"/>
                  <a:pt x="173236" y="112514"/>
                </a:cubicBezTo>
                <a:cubicBezTo>
                  <a:pt x="164901" y="104179"/>
                  <a:pt x="154781" y="100012"/>
                  <a:pt x="142875" y="100012"/>
                </a:cubicBezTo>
                <a:close/>
                <a:moveTo>
                  <a:pt x="71437" y="14287"/>
                </a:moveTo>
                <a:cubicBezTo>
                  <a:pt x="61615" y="14287"/>
                  <a:pt x="53206" y="17785"/>
                  <a:pt x="46211" y="24780"/>
                </a:cubicBezTo>
                <a:cubicBezTo>
                  <a:pt x="39216" y="31775"/>
                  <a:pt x="35718" y="40183"/>
                  <a:pt x="35718" y="50006"/>
                </a:cubicBezTo>
                <a:cubicBezTo>
                  <a:pt x="35718" y="59829"/>
                  <a:pt x="39216" y="68237"/>
                  <a:pt x="46211" y="75232"/>
                </a:cubicBezTo>
                <a:cubicBezTo>
                  <a:pt x="53206" y="82227"/>
                  <a:pt x="61615" y="85725"/>
                  <a:pt x="71437" y="85725"/>
                </a:cubicBezTo>
                <a:cubicBezTo>
                  <a:pt x="81260" y="85725"/>
                  <a:pt x="89669" y="82227"/>
                  <a:pt x="96664" y="75232"/>
                </a:cubicBezTo>
                <a:cubicBezTo>
                  <a:pt x="103659" y="68237"/>
                  <a:pt x="107156" y="59829"/>
                  <a:pt x="107156" y="50006"/>
                </a:cubicBezTo>
                <a:cubicBezTo>
                  <a:pt x="107156" y="40183"/>
                  <a:pt x="103659" y="31775"/>
                  <a:pt x="96664" y="24780"/>
                </a:cubicBezTo>
                <a:cubicBezTo>
                  <a:pt x="89669" y="17785"/>
                  <a:pt x="81260" y="14287"/>
                  <a:pt x="71437" y="14287"/>
                </a:cubicBezTo>
                <a:close/>
                <a:moveTo>
                  <a:pt x="71437" y="0"/>
                </a:moveTo>
                <a:cubicBezTo>
                  <a:pt x="85129" y="0"/>
                  <a:pt x="96887" y="4911"/>
                  <a:pt x="106710" y="14734"/>
                </a:cubicBezTo>
                <a:cubicBezTo>
                  <a:pt x="116532" y="24556"/>
                  <a:pt x="121443" y="36314"/>
                  <a:pt x="121443" y="50006"/>
                </a:cubicBezTo>
                <a:cubicBezTo>
                  <a:pt x="121443" y="58340"/>
                  <a:pt x="119434" y="66228"/>
                  <a:pt x="115416" y="73670"/>
                </a:cubicBezTo>
                <a:cubicBezTo>
                  <a:pt x="111398" y="81111"/>
                  <a:pt x="105965" y="87064"/>
                  <a:pt x="99119" y="91529"/>
                </a:cubicBezTo>
                <a:cubicBezTo>
                  <a:pt x="103286" y="93315"/>
                  <a:pt x="106710" y="94952"/>
                  <a:pt x="109388" y="96440"/>
                </a:cubicBezTo>
                <a:cubicBezTo>
                  <a:pt x="119509" y="89297"/>
                  <a:pt x="130671" y="85725"/>
                  <a:pt x="142875" y="85725"/>
                </a:cubicBezTo>
                <a:cubicBezTo>
                  <a:pt x="158651" y="85725"/>
                  <a:pt x="172119" y="91306"/>
                  <a:pt x="183282" y="102468"/>
                </a:cubicBezTo>
                <a:cubicBezTo>
                  <a:pt x="194444" y="113630"/>
                  <a:pt x="200025" y="127099"/>
                  <a:pt x="200025" y="142875"/>
                </a:cubicBezTo>
                <a:cubicBezTo>
                  <a:pt x="200025" y="158651"/>
                  <a:pt x="194444" y="172119"/>
                  <a:pt x="183282" y="183282"/>
                </a:cubicBezTo>
                <a:cubicBezTo>
                  <a:pt x="172119" y="194444"/>
                  <a:pt x="158651" y="200025"/>
                  <a:pt x="142875" y="200025"/>
                </a:cubicBezTo>
                <a:cubicBezTo>
                  <a:pt x="127099" y="200025"/>
                  <a:pt x="113630" y="194444"/>
                  <a:pt x="102468" y="183282"/>
                </a:cubicBezTo>
                <a:cubicBezTo>
                  <a:pt x="91306" y="172119"/>
                  <a:pt x="85725" y="158651"/>
                  <a:pt x="85725" y="142875"/>
                </a:cubicBezTo>
                <a:cubicBezTo>
                  <a:pt x="85725" y="129480"/>
                  <a:pt x="89892" y="117574"/>
                  <a:pt x="98226" y="107156"/>
                </a:cubicBezTo>
                <a:cubicBezTo>
                  <a:pt x="89892" y="102393"/>
                  <a:pt x="80962" y="100012"/>
                  <a:pt x="71437" y="100012"/>
                </a:cubicBezTo>
                <a:cubicBezTo>
                  <a:pt x="55661" y="100012"/>
                  <a:pt x="42193" y="105593"/>
                  <a:pt x="31030" y="116755"/>
                </a:cubicBezTo>
                <a:cubicBezTo>
                  <a:pt x="19868" y="127918"/>
                  <a:pt x="14287" y="141386"/>
                  <a:pt x="14287" y="157162"/>
                </a:cubicBezTo>
                <a:lnTo>
                  <a:pt x="0" y="157162"/>
                </a:lnTo>
                <a:cubicBezTo>
                  <a:pt x="0" y="142577"/>
                  <a:pt x="4018" y="129406"/>
                  <a:pt x="12055" y="117648"/>
                </a:cubicBezTo>
                <a:cubicBezTo>
                  <a:pt x="20092" y="105891"/>
                  <a:pt x="30658" y="97185"/>
                  <a:pt x="43755" y="91529"/>
                </a:cubicBezTo>
                <a:cubicBezTo>
                  <a:pt x="36909" y="87064"/>
                  <a:pt x="31477" y="81111"/>
                  <a:pt x="27459" y="73670"/>
                </a:cubicBezTo>
                <a:cubicBezTo>
                  <a:pt x="23440" y="66228"/>
                  <a:pt x="21431" y="58340"/>
                  <a:pt x="21431" y="50006"/>
                </a:cubicBezTo>
                <a:cubicBezTo>
                  <a:pt x="21431" y="36314"/>
                  <a:pt x="26342" y="24556"/>
                  <a:pt x="36165" y="14734"/>
                </a:cubicBezTo>
                <a:cubicBezTo>
                  <a:pt x="45988" y="4911"/>
                  <a:pt x="57745" y="0"/>
                  <a:pt x="7143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endParaRPr lang="en-US" dirty="0"/>
          </a:p>
        </p:txBody>
      </p:sp>
      <p:sp>
        <p:nvSpPr>
          <p:cNvPr id="95" name="Freeform 94"/>
          <p:cNvSpPr/>
          <p:nvPr/>
        </p:nvSpPr>
        <p:spPr>
          <a:xfrm>
            <a:off x="5308391" y="9921145"/>
            <a:ext cx="439205" cy="429760"/>
          </a:xfrm>
          <a:custGeom>
            <a:avLst/>
            <a:gdLst/>
            <a:ahLst/>
            <a:cxnLst/>
            <a:rect l="l" t="t" r="r" b="b"/>
            <a:pathLst>
              <a:path w="166092" h="162520">
                <a:moveTo>
                  <a:pt x="116086" y="50899"/>
                </a:moveTo>
                <a:lnTo>
                  <a:pt x="135731" y="70991"/>
                </a:lnTo>
                <a:lnTo>
                  <a:pt x="155377" y="50899"/>
                </a:lnTo>
                <a:lnTo>
                  <a:pt x="166092" y="61615"/>
                </a:lnTo>
                <a:lnTo>
                  <a:pt x="146001" y="81260"/>
                </a:lnTo>
                <a:lnTo>
                  <a:pt x="166092" y="100906"/>
                </a:lnTo>
                <a:lnTo>
                  <a:pt x="155377" y="111621"/>
                </a:lnTo>
                <a:lnTo>
                  <a:pt x="135731" y="91529"/>
                </a:lnTo>
                <a:lnTo>
                  <a:pt x="116086" y="111621"/>
                </a:lnTo>
                <a:lnTo>
                  <a:pt x="105371" y="100906"/>
                </a:lnTo>
                <a:lnTo>
                  <a:pt x="125462" y="81260"/>
                </a:lnTo>
                <a:lnTo>
                  <a:pt x="105371" y="61615"/>
                </a:lnTo>
                <a:close/>
                <a:moveTo>
                  <a:pt x="64294" y="34379"/>
                </a:moveTo>
                <a:lnTo>
                  <a:pt x="41077" y="58043"/>
                </a:lnTo>
                <a:lnTo>
                  <a:pt x="38398" y="59829"/>
                </a:lnTo>
                <a:lnTo>
                  <a:pt x="35719" y="59829"/>
                </a:lnTo>
                <a:lnTo>
                  <a:pt x="14288" y="59829"/>
                </a:lnTo>
                <a:lnTo>
                  <a:pt x="14288" y="102691"/>
                </a:lnTo>
                <a:lnTo>
                  <a:pt x="35719" y="102691"/>
                </a:lnTo>
                <a:lnTo>
                  <a:pt x="38398" y="102691"/>
                </a:lnTo>
                <a:lnTo>
                  <a:pt x="41077" y="104477"/>
                </a:lnTo>
                <a:lnTo>
                  <a:pt x="64294" y="128141"/>
                </a:lnTo>
                <a:close/>
                <a:moveTo>
                  <a:pt x="78581" y="0"/>
                </a:moveTo>
                <a:lnTo>
                  <a:pt x="78581" y="16966"/>
                </a:lnTo>
                <a:lnTo>
                  <a:pt x="78581" y="145554"/>
                </a:lnTo>
                <a:lnTo>
                  <a:pt x="78581" y="162520"/>
                </a:lnTo>
                <a:lnTo>
                  <a:pt x="66080" y="150912"/>
                </a:lnTo>
                <a:lnTo>
                  <a:pt x="32594" y="116979"/>
                </a:lnTo>
                <a:lnTo>
                  <a:pt x="7144" y="116979"/>
                </a:lnTo>
                <a:lnTo>
                  <a:pt x="0" y="116979"/>
                </a:lnTo>
                <a:lnTo>
                  <a:pt x="0" y="109835"/>
                </a:lnTo>
                <a:lnTo>
                  <a:pt x="0" y="52685"/>
                </a:lnTo>
                <a:lnTo>
                  <a:pt x="0" y="45541"/>
                </a:lnTo>
                <a:lnTo>
                  <a:pt x="7144" y="45541"/>
                </a:lnTo>
                <a:lnTo>
                  <a:pt x="32594" y="45541"/>
                </a:lnTo>
                <a:lnTo>
                  <a:pt x="66080" y="1160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endParaRPr lang="en-US" dirty="0"/>
          </a:p>
        </p:txBody>
      </p:sp>
      <p:sp>
        <p:nvSpPr>
          <p:cNvPr id="96" name="Freeform 95"/>
          <p:cNvSpPr/>
          <p:nvPr/>
        </p:nvSpPr>
        <p:spPr>
          <a:xfrm>
            <a:off x="3564751" y="7888021"/>
            <a:ext cx="491156" cy="491156"/>
          </a:xfrm>
          <a:custGeom>
            <a:avLst/>
            <a:gdLst/>
            <a:ahLst/>
            <a:cxnLst/>
            <a:rect l="l" t="t" r="r" b="b"/>
            <a:pathLst>
              <a:path w="185738" h="185738">
                <a:moveTo>
                  <a:pt x="128588" y="14288"/>
                </a:moveTo>
                <a:cubicBezTo>
                  <a:pt x="116682" y="14288"/>
                  <a:pt x="106561" y="18455"/>
                  <a:pt x="98227" y="26790"/>
                </a:cubicBezTo>
                <a:cubicBezTo>
                  <a:pt x="89893" y="35124"/>
                  <a:pt x="85725" y="45244"/>
                  <a:pt x="85725" y="57150"/>
                </a:cubicBezTo>
                <a:cubicBezTo>
                  <a:pt x="85725" y="60722"/>
                  <a:pt x="85874" y="63104"/>
                  <a:pt x="86172" y="64294"/>
                </a:cubicBezTo>
                <a:lnTo>
                  <a:pt x="87511" y="67866"/>
                </a:lnTo>
                <a:lnTo>
                  <a:pt x="84386" y="70545"/>
                </a:lnTo>
                <a:lnTo>
                  <a:pt x="20539" y="134392"/>
                </a:lnTo>
                <a:cubicBezTo>
                  <a:pt x="16371" y="138857"/>
                  <a:pt x="14288" y="143917"/>
                  <a:pt x="14288" y="149573"/>
                </a:cubicBezTo>
                <a:cubicBezTo>
                  <a:pt x="14288" y="155228"/>
                  <a:pt x="16371" y="160288"/>
                  <a:pt x="20539" y="164753"/>
                </a:cubicBezTo>
                <a:lnTo>
                  <a:pt x="20539" y="165200"/>
                </a:lnTo>
                <a:cubicBezTo>
                  <a:pt x="25004" y="169367"/>
                  <a:pt x="30138" y="171450"/>
                  <a:pt x="35942" y="171450"/>
                </a:cubicBezTo>
                <a:cubicBezTo>
                  <a:pt x="41747" y="171450"/>
                  <a:pt x="46881" y="169367"/>
                  <a:pt x="51346" y="165200"/>
                </a:cubicBezTo>
                <a:lnTo>
                  <a:pt x="115193" y="101352"/>
                </a:lnTo>
                <a:lnTo>
                  <a:pt x="117872" y="98227"/>
                </a:lnTo>
                <a:lnTo>
                  <a:pt x="121444" y="99567"/>
                </a:lnTo>
                <a:cubicBezTo>
                  <a:pt x="122635" y="99864"/>
                  <a:pt x="125016" y="100013"/>
                  <a:pt x="128588" y="100013"/>
                </a:cubicBezTo>
                <a:cubicBezTo>
                  <a:pt x="140494" y="100013"/>
                  <a:pt x="150614" y="95846"/>
                  <a:pt x="158949" y="87511"/>
                </a:cubicBezTo>
                <a:cubicBezTo>
                  <a:pt x="167283" y="79177"/>
                  <a:pt x="171450" y="69057"/>
                  <a:pt x="171450" y="57150"/>
                </a:cubicBezTo>
                <a:cubicBezTo>
                  <a:pt x="171450" y="56258"/>
                  <a:pt x="171302" y="55290"/>
                  <a:pt x="171004" y="54248"/>
                </a:cubicBezTo>
                <a:cubicBezTo>
                  <a:pt x="170706" y="53207"/>
                  <a:pt x="170409" y="52090"/>
                  <a:pt x="170111" y="50900"/>
                </a:cubicBezTo>
                <a:cubicBezTo>
                  <a:pt x="169813" y="49709"/>
                  <a:pt x="169516" y="48816"/>
                  <a:pt x="169218" y="48221"/>
                </a:cubicBezTo>
                <a:lnTo>
                  <a:pt x="141982" y="75010"/>
                </a:lnTo>
                <a:lnTo>
                  <a:pt x="137071" y="80368"/>
                </a:lnTo>
                <a:lnTo>
                  <a:pt x="132160" y="75010"/>
                </a:lnTo>
                <a:lnTo>
                  <a:pt x="110729" y="53579"/>
                </a:lnTo>
                <a:lnTo>
                  <a:pt x="105371" y="48667"/>
                </a:lnTo>
                <a:lnTo>
                  <a:pt x="110729" y="43756"/>
                </a:lnTo>
                <a:lnTo>
                  <a:pt x="137518" y="16520"/>
                </a:lnTo>
                <a:cubicBezTo>
                  <a:pt x="137518" y="16520"/>
                  <a:pt x="136401" y="16148"/>
                  <a:pt x="134169" y="15404"/>
                </a:cubicBezTo>
                <a:cubicBezTo>
                  <a:pt x="131937" y="14660"/>
                  <a:pt x="130076" y="14288"/>
                  <a:pt x="128588" y="14288"/>
                </a:cubicBezTo>
                <a:close/>
                <a:moveTo>
                  <a:pt x="128588" y="0"/>
                </a:moveTo>
                <a:cubicBezTo>
                  <a:pt x="138113" y="0"/>
                  <a:pt x="146894" y="2233"/>
                  <a:pt x="154930" y="6698"/>
                </a:cubicBezTo>
                <a:lnTo>
                  <a:pt x="163414" y="11163"/>
                </a:lnTo>
                <a:lnTo>
                  <a:pt x="156270" y="17860"/>
                </a:lnTo>
                <a:lnTo>
                  <a:pt x="125909" y="48667"/>
                </a:lnTo>
                <a:lnTo>
                  <a:pt x="137071" y="59829"/>
                </a:lnTo>
                <a:lnTo>
                  <a:pt x="167879" y="29468"/>
                </a:lnTo>
                <a:lnTo>
                  <a:pt x="174576" y="22325"/>
                </a:lnTo>
                <a:lnTo>
                  <a:pt x="179041" y="30808"/>
                </a:lnTo>
                <a:cubicBezTo>
                  <a:pt x="183505" y="38845"/>
                  <a:pt x="185738" y="47625"/>
                  <a:pt x="185738" y="57150"/>
                </a:cubicBezTo>
                <a:cubicBezTo>
                  <a:pt x="185738" y="72926"/>
                  <a:pt x="180157" y="86395"/>
                  <a:pt x="168995" y="97557"/>
                </a:cubicBezTo>
                <a:cubicBezTo>
                  <a:pt x="157833" y="108719"/>
                  <a:pt x="144364" y="114300"/>
                  <a:pt x="128588" y="114300"/>
                </a:cubicBezTo>
                <a:cubicBezTo>
                  <a:pt x="127993" y="114300"/>
                  <a:pt x="125909" y="114152"/>
                  <a:pt x="122337" y="113854"/>
                </a:cubicBezTo>
                <a:lnTo>
                  <a:pt x="61615" y="175022"/>
                </a:lnTo>
                <a:cubicBezTo>
                  <a:pt x="54471" y="182166"/>
                  <a:pt x="45988" y="185738"/>
                  <a:pt x="36166" y="185738"/>
                </a:cubicBezTo>
                <a:cubicBezTo>
                  <a:pt x="26343" y="185738"/>
                  <a:pt x="17860" y="182166"/>
                  <a:pt x="10716" y="175022"/>
                </a:cubicBezTo>
                <a:cubicBezTo>
                  <a:pt x="3572" y="167879"/>
                  <a:pt x="0" y="159395"/>
                  <a:pt x="0" y="149573"/>
                </a:cubicBezTo>
                <a:cubicBezTo>
                  <a:pt x="0" y="139750"/>
                  <a:pt x="3572" y="131267"/>
                  <a:pt x="10716" y="124123"/>
                </a:cubicBezTo>
                <a:lnTo>
                  <a:pt x="71884" y="63401"/>
                </a:lnTo>
                <a:cubicBezTo>
                  <a:pt x="71587" y="59829"/>
                  <a:pt x="71438" y="57746"/>
                  <a:pt x="71438" y="57150"/>
                </a:cubicBezTo>
                <a:cubicBezTo>
                  <a:pt x="71438" y="41375"/>
                  <a:pt x="77019" y="27906"/>
                  <a:pt x="88181" y="16744"/>
                </a:cubicBezTo>
                <a:cubicBezTo>
                  <a:pt x="99343" y="5582"/>
                  <a:pt x="112812" y="0"/>
                  <a:pt x="128588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906213462"/>
      </p:ext>
    </p:extLst>
  </p:cSld>
  <p:clrMapOvr>
    <a:masterClrMapping/>
  </p:clrMapOvr>
  <p:transition spd="med">
    <p:pull dir="u"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grpId="0" nodeType="withEffect" p14:presetBounceEnd="83000">
                                      <p:stCondLst>
                                        <p:cond delay="0"/>
                                      </p:stCondLst>
                                      <p:iterate type="wd">
                                        <p:tmPct val="4000"/>
                                      </p:iterate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83000">
                                          <p:cBhvr additive="base">
                                            <p:cTn id="7" dur="1750" fill="hold"/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83000">
                                          <p:cBhvr additive="base">
                                            <p:cTn id="8" dur="1750" fill="hold"/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1" dur="500"/>
                                            <p:tgtEl>
                                              <p:spTgt spid="1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" presetID="10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4" dur="500"/>
                                            <p:tgtEl>
                                              <p:spTgt spid="5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7" dur="500"/>
                                            <p:tgtEl>
                                              <p:spTgt spid="1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" presetID="10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0" dur="500"/>
                                            <p:tgtEl>
                                              <p:spTgt spid="6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1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3" dur="500"/>
                                            <p:tgtEl>
                                              <p:spTgt spid="1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4" presetID="10" presetClass="entr" presetSubtype="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6" dur="500"/>
                                            <p:tgtEl>
                                              <p:spTgt spid="6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" presetID="10" presetClass="entr" presetSubtype="0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9" dur="500"/>
                                            <p:tgtEl>
                                              <p:spTgt spid="2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0" presetID="10" presetClass="entr" presetSubtype="0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2" dur="500"/>
                                            <p:tgtEl>
                                              <p:spTgt spid="7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3" presetID="10" presetClass="entr" presetSubtype="0" fill="hold" grpId="0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5" dur="500"/>
                                            <p:tgtEl>
                                              <p:spTgt spid="2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6" presetID="10" presetClass="entr" presetSubtype="0" fill="hold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8" dur="500"/>
                                            <p:tgtEl>
                                              <p:spTgt spid="7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9" presetID="10" presetClass="entr" presetSubtype="0" fill="hold" grpId="0" nodeType="withEffect">
                                      <p:stCondLst>
                                        <p:cond delay="2500"/>
                                      </p:stCondLst>
                                      <p:childTnLst>
                                        <p:set>
                                          <p:cBhvr>
                                            <p:cTn id="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1" dur="500"/>
                                            <p:tgtEl>
                                              <p:spTgt spid="2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2" presetID="10" presetClass="entr" presetSubtype="0" fill="hold" nodeType="withEffect">
                                      <p:stCondLst>
                                        <p:cond delay="2500"/>
                                      </p:stCondLst>
                                      <p:childTnLst>
                                        <p:set>
                                          <p:cBhvr>
                                            <p:cTn id="4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4" dur="500"/>
                                            <p:tgtEl>
                                              <p:spTgt spid="5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5" presetID="10" presetClass="entr" presetSubtype="0" fill="hold" grpId="0" nodeType="withEffect">
                                      <p:stCondLst>
                                        <p:cond delay="300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7" dur="500"/>
                                            <p:tgtEl>
                                              <p:spTgt spid="2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8" presetID="10" presetClass="entr" presetSubtype="0" fill="hold" nodeType="withEffect">
                                      <p:stCondLst>
                                        <p:cond delay="3000"/>
                                      </p:stCondLst>
                                      <p:childTnLst>
                                        <p:set>
                                          <p:cBhvr>
                                            <p:cTn id="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0" dur="500"/>
                                            <p:tgtEl>
                                              <p:spTgt spid="8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55" grpId="0"/>
          <p:bldP spid="17" grpId="0" animBg="1"/>
          <p:bldP spid="18" grpId="0" animBg="1"/>
          <p:bldP spid="19" grpId="0" animBg="1"/>
          <p:bldP spid="20" grpId="0" animBg="1"/>
          <p:bldP spid="21" grpId="0" animBg="1"/>
          <p:bldP spid="22" grpId="0" animBg="1"/>
          <p:bldP spid="23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iterate type="wd">
                                        <p:tmPct val="4000"/>
                                      </p:iterate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750" fill="hold"/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750" fill="hold"/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1" dur="500"/>
                                            <p:tgtEl>
                                              <p:spTgt spid="1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" presetID="10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4" dur="500"/>
                                            <p:tgtEl>
                                              <p:spTgt spid="5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7" dur="500"/>
                                            <p:tgtEl>
                                              <p:spTgt spid="1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" presetID="10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0" dur="500"/>
                                            <p:tgtEl>
                                              <p:spTgt spid="6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1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3" dur="500"/>
                                            <p:tgtEl>
                                              <p:spTgt spid="1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4" presetID="10" presetClass="entr" presetSubtype="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6" dur="500"/>
                                            <p:tgtEl>
                                              <p:spTgt spid="6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" presetID="10" presetClass="entr" presetSubtype="0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9" dur="500"/>
                                            <p:tgtEl>
                                              <p:spTgt spid="2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0" presetID="10" presetClass="entr" presetSubtype="0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2" dur="500"/>
                                            <p:tgtEl>
                                              <p:spTgt spid="7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3" presetID="10" presetClass="entr" presetSubtype="0" fill="hold" grpId="0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5" dur="500"/>
                                            <p:tgtEl>
                                              <p:spTgt spid="2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6" presetID="10" presetClass="entr" presetSubtype="0" fill="hold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8" dur="500"/>
                                            <p:tgtEl>
                                              <p:spTgt spid="7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9" presetID="10" presetClass="entr" presetSubtype="0" fill="hold" grpId="0" nodeType="withEffect">
                                      <p:stCondLst>
                                        <p:cond delay="2500"/>
                                      </p:stCondLst>
                                      <p:childTnLst>
                                        <p:set>
                                          <p:cBhvr>
                                            <p:cTn id="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1" dur="500"/>
                                            <p:tgtEl>
                                              <p:spTgt spid="2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2" presetID="10" presetClass="entr" presetSubtype="0" fill="hold" nodeType="withEffect">
                                      <p:stCondLst>
                                        <p:cond delay="2500"/>
                                      </p:stCondLst>
                                      <p:childTnLst>
                                        <p:set>
                                          <p:cBhvr>
                                            <p:cTn id="4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4" dur="500"/>
                                            <p:tgtEl>
                                              <p:spTgt spid="5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5" presetID="10" presetClass="entr" presetSubtype="0" fill="hold" grpId="0" nodeType="withEffect">
                                      <p:stCondLst>
                                        <p:cond delay="300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7" dur="500"/>
                                            <p:tgtEl>
                                              <p:spTgt spid="2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8" presetID="10" presetClass="entr" presetSubtype="0" fill="hold" nodeType="withEffect">
                                      <p:stCondLst>
                                        <p:cond delay="3000"/>
                                      </p:stCondLst>
                                      <p:childTnLst>
                                        <p:set>
                                          <p:cBhvr>
                                            <p:cTn id="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0" dur="500"/>
                                            <p:tgtEl>
                                              <p:spTgt spid="8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55" grpId="0"/>
          <p:bldP spid="17" grpId="0" animBg="1"/>
          <p:bldP spid="18" grpId="0" animBg="1"/>
          <p:bldP spid="19" grpId="0" animBg="1"/>
          <p:bldP spid="20" grpId="0" animBg="1"/>
          <p:bldP spid="21" grpId="0" animBg="1"/>
          <p:bldP spid="22" grpId="0" animBg="1"/>
          <p:bldP spid="23" grpId="0" animBg="1"/>
        </p:bldLst>
      </p:timing>
    </mc:Fallback>
  </mc:AlternateContent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" name="Freeform 53"/>
          <p:cNvSpPr>
            <a:spLocks noEditPoints="1"/>
          </p:cNvSpPr>
          <p:nvPr/>
        </p:nvSpPr>
        <p:spPr bwMode="auto">
          <a:xfrm>
            <a:off x="-187115" y="508608"/>
            <a:ext cx="13915505" cy="13904412"/>
          </a:xfrm>
          <a:custGeom>
            <a:avLst/>
            <a:gdLst>
              <a:gd name="T0" fmla="*/ 467 w 467"/>
              <a:gd name="T1" fmla="*/ 232 h 467"/>
              <a:gd name="T2" fmla="*/ 425 w 467"/>
              <a:gd name="T3" fmla="*/ 195 h 467"/>
              <a:gd name="T4" fmla="*/ 449 w 467"/>
              <a:gd name="T5" fmla="*/ 144 h 467"/>
              <a:gd name="T6" fmla="*/ 396 w 467"/>
              <a:gd name="T7" fmla="*/ 126 h 467"/>
              <a:gd name="T8" fmla="*/ 397 w 467"/>
              <a:gd name="T9" fmla="*/ 67 h 467"/>
              <a:gd name="T10" fmla="*/ 341 w 467"/>
              <a:gd name="T11" fmla="*/ 71 h 467"/>
              <a:gd name="T12" fmla="*/ 323 w 467"/>
              <a:gd name="T13" fmla="*/ 18 h 467"/>
              <a:gd name="T14" fmla="*/ 272 w 467"/>
              <a:gd name="T15" fmla="*/ 42 h 467"/>
              <a:gd name="T16" fmla="*/ 232 w 467"/>
              <a:gd name="T17" fmla="*/ 0 h 467"/>
              <a:gd name="T18" fmla="*/ 195 w 467"/>
              <a:gd name="T19" fmla="*/ 42 h 467"/>
              <a:gd name="T20" fmla="*/ 144 w 467"/>
              <a:gd name="T21" fmla="*/ 17 h 467"/>
              <a:gd name="T22" fmla="*/ 126 w 467"/>
              <a:gd name="T23" fmla="*/ 71 h 467"/>
              <a:gd name="T24" fmla="*/ 68 w 467"/>
              <a:gd name="T25" fmla="*/ 69 h 467"/>
              <a:gd name="T26" fmla="*/ 71 w 467"/>
              <a:gd name="T27" fmla="*/ 125 h 467"/>
              <a:gd name="T28" fmla="*/ 18 w 467"/>
              <a:gd name="T29" fmla="*/ 144 h 467"/>
              <a:gd name="T30" fmla="*/ 42 w 467"/>
              <a:gd name="T31" fmla="*/ 194 h 467"/>
              <a:gd name="T32" fmla="*/ 0 w 467"/>
              <a:gd name="T33" fmla="*/ 235 h 467"/>
              <a:gd name="T34" fmla="*/ 42 w 467"/>
              <a:gd name="T35" fmla="*/ 272 h 467"/>
              <a:gd name="T36" fmla="*/ 17 w 467"/>
              <a:gd name="T37" fmla="*/ 323 h 467"/>
              <a:gd name="T38" fmla="*/ 71 w 467"/>
              <a:gd name="T39" fmla="*/ 341 h 467"/>
              <a:gd name="T40" fmla="*/ 70 w 467"/>
              <a:gd name="T41" fmla="*/ 399 h 467"/>
              <a:gd name="T42" fmla="*/ 126 w 467"/>
              <a:gd name="T43" fmla="*/ 396 h 467"/>
              <a:gd name="T44" fmla="*/ 144 w 467"/>
              <a:gd name="T45" fmla="*/ 449 h 467"/>
              <a:gd name="T46" fmla="*/ 195 w 467"/>
              <a:gd name="T47" fmla="*/ 424 h 467"/>
              <a:gd name="T48" fmla="*/ 235 w 467"/>
              <a:gd name="T49" fmla="*/ 467 h 467"/>
              <a:gd name="T50" fmla="*/ 272 w 467"/>
              <a:gd name="T51" fmla="*/ 424 h 467"/>
              <a:gd name="T52" fmla="*/ 323 w 467"/>
              <a:gd name="T53" fmla="*/ 449 h 467"/>
              <a:gd name="T54" fmla="*/ 341 w 467"/>
              <a:gd name="T55" fmla="*/ 396 h 467"/>
              <a:gd name="T56" fmla="*/ 399 w 467"/>
              <a:gd name="T57" fmla="*/ 397 h 467"/>
              <a:gd name="T58" fmla="*/ 396 w 467"/>
              <a:gd name="T59" fmla="*/ 341 h 467"/>
              <a:gd name="T60" fmla="*/ 449 w 467"/>
              <a:gd name="T61" fmla="*/ 323 h 467"/>
              <a:gd name="T62" fmla="*/ 425 w 467"/>
              <a:gd name="T63" fmla="*/ 272 h 467"/>
              <a:gd name="T64" fmla="*/ 233 w 467"/>
              <a:gd name="T65" fmla="*/ 383 h 467"/>
              <a:gd name="T66" fmla="*/ 233 w 467"/>
              <a:gd name="T67" fmla="*/ 83 h 467"/>
              <a:gd name="T68" fmla="*/ 233 w 467"/>
              <a:gd name="T69" fmla="*/ 383 h 4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467" h="467">
                <a:moveTo>
                  <a:pt x="428" y="245"/>
                </a:moveTo>
                <a:cubicBezTo>
                  <a:pt x="467" y="232"/>
                  <a:pt x="467" y="232"/>
                  <a:pt x="467" y="232"/>
                </a:cubicBezTo>
                <a:cubicBezTo>
                  <a:pt x="465" y="202"/>
                  <a:pt x="465" y="202"/>
                  <a:pt x="465" y="202"/>
                </a:cubicBezTo>
                <a:cubicBezTo>
                  <a:pt x="425" y="195"/>
                  <a:pt x="425" y="195"/>
                  <a:pt x="425" y="195"/>
                </a:cubicBezTo>
                <a:cubicBezTo>
                  <a:pt x="423" y="187"/>
                  <a:pt x="421" y="179"/>
                  <a:pt x="418" y="171"/>
                </a:cubicBezTo>
                <a:cubicBezTo>
                  <a:pt x="449" y="144"/>
                  <a:pt x="449" y="144"/>
                  <a:pt x="449" y="144"/>
                </a:cubicBezTo>
                <a:cubicBezTo>
                  <a:pt x="436" y="117"/>
                  <a:pt x="436" y="117"/>
                  <a:pt x="436" y="117"/>
                </a:cubicBezTo>
                <a:cubicBezTo>
                  <a:pt x="396" y="126"/>
                  <a:pt x="396" y="126"/>
                  <a:pt x="396" y="126"/>
                </a:cubicBezTo>
                <a:cubicBezTo>
                  <a:pt x="391" y="118"/>
                  <a:pt x="385" y="111"/>
                  <a:pt x="379" y="104"/>
                </a:cubicBezTo>
                <a:cubicBezTo>
                  <a:pt x="397" y="67"/>
                  <a:pt x="397" y="67"/>
                  <a:pt x="397" y="67"/>
                </a:cubicBezTo>
                <a:cubicBezTo>
                  <a:pt x="375" y="48"/>
                  <a:pt x="375" y="48"/>
                  <a:pt x="375" y="48"/>
                </a:cubicBezTo>
                <a:cubicBezTo>
                  <a:pt x="341" y="71"/>
                  <a:pt x="341" y="71"/>
                  <a:pt x="341" y="71"/>
                </a:cubicBezTo>
                <a:cubicBezTo>
                  <a:pt x="334" y="66"/>
                  <a:pt x="327" y="62"/>
                  <a:pt x="320" y="58"/>
                </a:cubicBezTo>
                <a:cubicBezTo>
                  <a:pt x="323" y="18"/>
                  <a:pt x="323" y="18"/>
                  <a:pt x="323" y="18"/>
                </a:cubicBezTo>
                <a:cubicBezTo>
                  <a:pt x="295" y="8"/>
                  <a:pt x="295" y="8"/>
                  <a:pt x="295" y="8"/>
                </a:cubicBezTo>
                <a:cubicBezTo>
                  <a:pt x="272" y="42"/>
                  <a:pt x="272" y="42"/>
                  <a:pt x="272" y="42"/>
                </a:cubicBezTo>
                <a:cubicBezTo>
                  <a:pt x="263" y="40"/>
                  <a:pt x="254" y="39"/>
                  <a:pt x="245" y="39"/>
                </a:cubicBezTo>
                <a:cubicBezTo>
                  <a:pt x="232" y="0"/>
                  <a:pt x="232" y="0"/>
                  <a:pt x="232" y="0"/>
                </a:cubicBezTo>
                <a:cubicBezTo>
                  <a:pt x="203" y="2"/>
                  <a:pt x="203" y="2"/>
                  <a:pt x="203" y="2"/>
                </a:cubicBezTo>
                <a:cubicBezTo>
                  <a:pt x="195" y="42"/>
                  <a:pt x="195" y="42"/>
                  <a:pt x="195" y="42"/>
                </a:cubicBezTo>
                <a:cubicBezTo>
                  <a:pt x="187" y="44"/>
                  <a:pt x="179" y="46"/>
                  <a:pt x="171" y="49"/>
                </a:cubicBezTo>
                <a:cubicBezTo>
                  <a:pt x="144" y="17"/>
                  <a:pt x="144" y="17"/>
                  <a:pt x="144" y="17"/>
                </a:cubicBezTo>
                <a:cubicBezTo>
                  <a:pt x="117" y="30"/>
                  <a:pt x="117" y="30"/>
                  <a:pt x="117" y="30"/>
                </a:cubicBezTo>
                <a:cubicBezTo>
                  <a:pt x="126" y="71"/>
                  <a:pt x="126" y="71"/>
                  <a:pt x="126" y="71"/>
                </a:cubicBezTo>
                <a:cubicBezTo>
                  <a:pt x="118" y="76"/>
                  <a:pt x="111" y="81"/>
                  <a:pt x="104" y="87"/>
                </a:cubicBezTo>
                <a:cubicBezTo>
                  <a:pt x="68" y="69"/>
                  <a:pt x="68" y="69"/>
                  <a:pt x="68" y="69"/>
                </a:cubicBezTo>
                <a:cubicBezTo>
                  <a:pt x="48" y="92"/>
                  <a:pt x="48" y="92"/>
                  <a:pt x="48" y="92"/>
                </a:cubicBezTo>
                <a:cubicBezTo>
                  <a:pt x="71" y="125"/>
                  <a:pt x="71" y="125"/>
                  <a:pt x="71" y="125"/>
                </a:cubicBezTo>
                <a:cubicBezTo>
                  <a:pt x="67" y="132"/>
                  <a:pt x="62" y="139"/>
                  <a:pt x="59" y="147"/>
                </a:cubicBezTo>
                <a:cubicBezTo>
                  <a:pt x="18" y="144"/>
                  <a:pt x="18" y="144"/>
                  <a:pt x="18" y="144"/>
                </a:cubicBezTo>
                <a:cubicBezTo>
                  <a:pt x="8" y="172"/>
                  <a:pt x="8" y="172"/>
                  <a:pt x="8" y="172"/>
                </a:cubicBezTo>
                <a:cubicBezTo>
                  <a:pt x="42" y="194"/>
                  <a:pt x="42" y="194"/>
                  <a:pt x="42" y="194"/>
                </a:cubicBezTo>
                <a:cubicBezTo>
                  <a:pt x="41" y="203"/>
                  <a:pt x="39" y="212"/>
                  <a:pt x="39" y="222"/>
                </a:cubicBezTo>
                <a:cubicBezTo>
                  <a:pt x="0" y="235"/>
                  <a:pt x="0" y="235"/>
                  <a:pt x="0" y="235"/>
                </a:cubicBezTo>
                <a:cubicBezTo>
                  <a:pt x="2" y="264"/>
                  <a:pt x="2" y="264"/>
                  <a:pt x="2" y="264"/>
                </a:cubicBezTo>
                <a:cubicBezTo>
                  <a:pt x="42" y="272"/>
                  <a:pt x="42" y="272"/>
                  <a:pt x="42" y="272"/>
                </a:cubicBezTo>
                <a:cubicBezTo>
                  <a:pt x="44" y="280"/>
                  <a:pt x="46" y="288"/>
                  <a:pt x="49" y="296"/>
                </a:cubicBezTo>
                <a:cubicBezTo>
                  <a:pt x="17" y="323"/>
                  <a:pt x="17" y="323"/>
                  <a:pt x="17" y="323"/>
                </a:cubicBezTo>
                <a:cubicBezTo>
                  <a:pt x="31" y="349"/>
                  <a:pt x="31" y="349"/>
                  <a:pt x="31" y="349"/>
                </a:cubicBezTo>
                <a:cubicBezTo>
                  <a:pt x="71" y="341"/>
                  <a:pt x="71" y="341"/>
                  <a:pt x="71" y="341"/>
                </a:cubicBezTo>
                <a:cubicBezTo>
                  <a:pt x="76" y="349"/>
                  <a:pt x="82" y="356"/>
                  <a:pt x="88" y="363"/>
                </a:cubicBezTo>
                <a:cubicBezTo>
                  <a:pt x="70" y="399"/>
                  <a:pt x="70" y="399"/>
                  <a:pt x="70" y="399"/>
                </a:cubicBezTo>
                <a:cubicBezTo>
                  <a:pt x="92" y="419"/>
                  <a:pt x="92" y="419"/>
                  <a:pt x="92" y="419"/>
                </a:cubicBezTo>
                <a:cubicBezTo>
                  <a:pt x="126" y="396"/>
                  <a:pt x="126" y="396"/>
                  <a:pt x="126" y="396"/>
                </a:cubicBezTo>
                <a:cubicBezTo>
                  <a:pt x="133" y="400"/>
                  <a:pt x="140" y="404"/>
                  <a:pt x="147" y="408"/>
                </a:cubicBezTo>
                <a:cubicBezTo>
                  <a:pt x="144" y="449"/>
                  <a:pt x="144" y="449"/>
                  <a:pt x="144" y="449"/>
                </a:cubicBezTo>
                <a:cubicBezTo>
                  <a:pt x="172" y="458"/>
                  <a:pt x="172" y="458"/>
                  <a:pt x="172" y="458"/>
                </a:cubicBezTo>
                <a:cubicBezTo>
                  <a:pt x="195" y="424"/>
                  <a:pt x="195" y="424"/>
                  <a:pt x="195" y="424"/>
                </a:cubicBezTo>
                <a:cubicBezTo>
                  <a:pt x="204" y="426"/>
                  <a:pt x="213" y="427"/>
                  <a:pt x="222" y="428"/>
                </a:cubicBezTo>
                <a:cubicBezTo>
                  <a:pt x="235" y="467"/>
                  <a:pt x="235" y="467"/>
                  <a:pt x="235" y="467"/>
                </a:cubicBezTo>
                <a:cubicBezTo>
                  <a:pt x="264" y="464"/>
                  <a:pt x="264" y="464"/>
                  <a:pt x="264" y="464"/>
                </a:cubicBezTo>
                <a:cubicBezTo>
                  <a:pt x="272" y="424"/>
                  <a:pt x="272" y="424"/>
                  <a:pt x="272" y="424"/>
                </a:cubicBezTo>
                <a:cubicBezTo>
                  <a:pt x="280" y="423"/>
                  <a:pt x="288" y="421"/>
                  <a:pt x="296" y="418"/>
                </a:cubicBezTo>
                <a:cubicBezTo>
                  <a:pt x="323" y="449"/>
                  <a:pt x="323" y="449"/>
                  <a:pt x="323" y="449"/>
                </a:cubicBezTo>
                <a:cubicBezTo>
                  <a:pt x="349" y="436"/>
                  <a:pt x="349" y="436"/>
                  <a:pt x="349" y="436"/>
                </a:cubicBezTo>
                <a:cubicBezTo>
                  <a:pt x="341" y="396"/>
                  <a:pt x="341" y="396"/>
                  <a:pt x="341" y="396"/>
                </a:cubicBezTo>
                <a:cubicBezTo>
                  <a:pt x="349" y="391"/>
                  <a:pt x="356" y="385"/>
                  <a:pt x="363" y="379"/>
                </a:cubicBezTo>
                <a:cubicBezTo>
                  <a:pt x="399" y="397"/>
                  <a:pt x="399" y="397"/>
                  <a:pt x="399" y="397"/>
                </a:cubicBezTo>
                <a:cubicBezTo>
                  <a:pt x="419" y="375"/>
                  <a:pt x="419" y="375"/>
                  <a:pt x="419" y="375"/>
                </a:cubicBezTo>
                <a:cubicBezTo>
                  <a:pt x="396" y="341"/>
                  <a:pt x="396" y="341"/>
                  <a:pt x="396" y="341"/>
                </a:cubicBezTo>
                <a:cubicBezTo>
                  <a:pt x="400" y="334"/>
                  <a:pt x="405" y="327"/>
                  <a:pt x="408" y="320"/>
                </a:cubicBezTo>
                <a:cubicBezTo>
                  <a:pt x="449" y="323"/>
                  <a:pt x="449" y="323"/>
                  <a:pt x="449" y="323"/>
                </a:cubicBezTo>
                <a:cubicBezTo>
                  <a:pt x="459" y="295"/>
                  <a:pt x="459" y="295"/>
                  <a:pt x="459" y="295"/>
                </a:cubicBezTo>
                <a:cubicBezTo>
                  <a:pt x="425" y="272"/>
                  <a:pt x="425" y="272"/>
                  <a:pt x="425" y="272"/>
                </a:cubicBezTo>
                <a:cubicBezTo>
                  <a:pt x="426" y="263"/>
                  <a:pt x="428" y="254"/>
                  <a:pt x="428" y="245"/>
                </a:cubicBezTo>
                <a:close/>
                <a:moveTo>
                  <a:pt x="233" y="383"/>
                </a:moveTo>
                <a:cubicBezTo>
                  <a:pt x="151" y="383"/>
                  <a:pt x="84" y="316"/>
                  <a:pt x="84" y="233"/>
                </a:cubicBezTo>
                <a:cubicBezTo>
                  <a:pt x="84" y="150"/>
                  <a:pt x="151" y="83"/>
                  <a:pt x="233" y="83"/>
                </a:cubicBezTo>
                <a:cubicBezTo>
                  <a:pt x="316" y="83"/>
                  <a:pt x="383" y="150"/>
                  <a:pt x="383" y="233"/>
                </a:cubicBezTo>
                <a:cubicBezTo>
                  <a:pt x="383" y="316"/>
                  <a:pt x="316" y="383"/>
                  <a:pt x="233" y="38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>
            <a:outerShdw blurRad="342900" dist="342900" dir="8100000" algn="tr" rotWithShape="0">
              <a:prstClr val="black">
                <a:alpha val="4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11" name="Group 10"/>
          <p:cNvGrpSpPr/>
          <p:nvPr/>
        </p:nvGrpSpPr>
        <p:grpSpPr>
          <a:xfrm>
            <a:off x="4760517" y="5487781"/>
            <a:ext cx="3944043" cy="3944043"/>
            <a:chOff x="8273278" y="5753464"/>
            <a:chExt cx="3461776" cy="3461776"/>
          </a:xfrm>
        </p:grpSpPr>
        <p:sp>
          <p:nvSpPr>
            <p:cNvPr id="12" name="Oval 11"/>
            <p:cNvSpPr/>
            <p:nvPr/>
          </p:nvSpPr>
          <p:spPr>
            <a:xfrm>
              <a:off x="8273278" y="5753464"/>
              <a:ext cx="3461776" cy="34617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ffectLst>
              <a:outerShdw blurRad="444500" dist="266700" dir="2700000" sx="97000" sy="97000" algn="tl" rotWithShape="0">
                <a:schemeClr val="tx1">
                  <a:alpha val="70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" name="Oval 12"/>
            <p:cNvSpPr/>
            <p:nvPr/>
          </p:nvSpPr>
          <p:spPr>
            <a:xfrm>
              <a:off x="8501325" y="5979165"/>
              <a:ext cx="3045591" cy="3045591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ffectLst>
              <a:outerShdw blurRad="444500" dist="266700" dir="2700000" sx="97000" sy="97000" algn="tl" rotWithShape="0">
                <a:schemeClr val="tx1">
                  <a:alpha val="70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" name="Rounded Rectangle 13"/>
            <p:cNvSpPr/>
            <p:nvPr/>
          </p:nvSpPr>
          <p:spPr>
            <a:xfrm>
              <a:off x="8734880" y="7165069"/>
              <a:ext cx="2570162" cy="623499"/>
            </a:xfrm>
            <a:prstGeom prst="roundRect">
              <a:avLst>
                <a:gd name="adj" fmla="val 50000"/>
              </a:avLst>
            </a:prstGeom>
            <a:solidFill>
              <a:schemeClr val="accent5"/>
            </a:solidFill>
            <a:ln>
              <a:noFill/>
            </a:ln>
            <a:effectLst>
              <a:outerShdw blurRad="444500" dist="114300" dir="5400000" algn="t" rotWithShape="0">
                <a:schemeClr val="accent5">
                  <a:alpha val="71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fa-IR" sz="2400" b="1" dirty="0">
                  <a:latin typeface="Shabnam" panose="020B0603030804020204" pitchFamily="34" charset="-78"/>
                  <a:cs typeface="Shabnam" panose="020B0603030804020204" pitchFamily="34" charset="-78"/>
                </a:rPr>
                <a:t>تیتر عنوان نمودار</a:t>
              </a:r>
              <a:endParaRPr lang="en-US" sz="2400" b="1" dirty="0">
                <a:latin typeface="Shabnam" panose="020B0603030804020204" pitchFamily="34" charset="-78"/>
                <a:cs typeface="Shabnam" panose="020B0603030804020204" pitchFamily="34" charset="-78"/>
              </a:endParaRPr>
            </a:p>
          </p:txBody>
        </p:sp>
      </p:grpSp>
      <p:sp>
        <p:nvSpPr>
          <p:cNvPr id="55" name="TextBox 54"/>
          <p:cNvSpPr txBox="1"/>
          <p:nvPr/>
        </p:nvSpPr>
        <p:spPr>
          <a:xfrm>
            <a:off x="-1" y="508608"/>
            <a:ext cx="24387175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a-IR" sz="9600" b="1" dirty="0">
                <a:effectLst>
                  <a:glow>
                    <a:srgbClr val="FF3399">
                      <a:alpha val="24000"/>
                    </a:srgbClr>
                  </a:glow>
                </a:effectLst>
                <a:latin typeface="Shabnam" panose="020B0603030804020204" pitchFamily="34" charset="-78"/>
                <a:cs typeface="Shabnam" panose="020B0603030804020204" pitchFamily="34" charset="-78"/>
              </a:rPr>
              <a:t>تیتر عنوان خود را وارد نمایید</a:t>
            </a:r>
            <a:endParaRPr lang="en-US" sz="9600" b="1" dirty="0">
              <a:solidFill>
                <a:srgbClr val="FF3399"/>
              </a:solidFill>
              <a:effectLst>
                <a:glow>
                  <a:srgbClr val="FF3399">
                    <a:alpha val="24000"/>
                  </a:srgbClr>
                </a:glow>
              </a:effectLst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56" name="TextBox 55"/>
          <p:cNvSpPr txBox="1"/>
          <p:nvPr/>
        </p:nvSpPr>
        <p:spPr>
          <a:xfrm>
            <a:off x="0" y="1912391"/>
            <a:ext cx="2438717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a-IR" sz="2400" dirty="0">
                <a:solidFill>
                  <a:srgbClr val="100F3D"/>
                </a:solidFill>
                <a:effectLst>
                  <a:glow>
                    <a:srgbClr val="FF3399">
                      <a:alpha val="24000"/>
                    </a:srgbClr>
                  </a:glow>
                </a:effectLst>
                <a:latin typeface="Vazir" panose="020B0603030804020204" pitchFamily="34" charset="-78"/>
                <a:cs typeface="Vazir" panose="020B0603030804020204" pitchFamily="34" charset="-78"/>
              </a:rPr>
              <a:t>زیر عنوان خود را در این قسمت بنویسید</a:t>
            </a:r>
            <a:endParaRPr lang="en-US" sz="2400" dirty="0">
              <a:solidFill>
                <a:srgbClr val="100F3D"/>
              </a:solidFill>
              <a:effectLst>
                <a:glow>
                  <a:srgbClr val="FF3399">
                    <a:alpha val="24000"/>
                  </a:srgbClr>
                </a:glow>
              </a:effectLst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  <p:grpSp>
        <p:nvGrpSpPr>
          <p:cNvPr id="57" name="Group 56"/>
          <p:cNvGrpSpPr/>
          <p:nvPr/>
        </p:nvGrpSpPr>
        <p:grpSpPr>
          <a:xfrm>
            <a:off x="13104898" y="3488583"/>
            <a:ext cx="4789664" cy="1538883"/>
            <a:chOff x="14190224" y="3062525"/>
            <a:chExt cx="4789664" cy="1538883"/>
          </a:xfrm>
        </p:grpSpPr>
        <p:grpSp>
          <p:nvGrpSpPr>
            <p:cNvPr id="58" name="Group 57"/>
            <p:cNvGrpSpPr/>
            <p:nvPr/>
          </p:nvGrpSpPr>
          <p:grpSpPr>
            <a:xfrm>
              <a:off x="15095276" y="3062525"/>
              <a:ext cx="3884612" cy="1538883"/>
              <a:chOff x="3894839" y="10606073"/>
              <a:chExt cx="3884612" cy="1538883"/>
            </a:xfrm>
          </p:grpSpPr>
          <p:sp>
            <p:nvSpPr>
              <p:cNvPr id="60" name="TextBox 59"/>
              <p:cNvSpPr txBox="1"/>
              <p:nvPr/>
            </p:nvSpPr>
            <p:spPr>
              <a:xfrm>
                <a:off x="3894839" y="10606073"/>
                <a:ext cx="3884612" cy="52322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fa-IR" sz="2800" b="1" dirty="0">
                    <a:solidFill>
                      <a:schemeClr val="accent1">
                        <a:lumMod val="50000"/>
                      </a:schemeClr>
                    </a:solidFill>
                    <a:effectLst>
                      <a:glow>
                        <a:srgbClr val="FF3399">
                          <a:alpha val="24000"/>
                        </a:srgbClr>
                      </a:glow>
                    </a:effectLst>
                    <a:latin typeface="Shabnam" panose="020B0603030804020204" pitchFamily="34" charset="-78"/>
                    <a:cs typeface="Shabnam" panose="020B0603030804020204" pitchFamily="34" charset="-78"/>
                  </a:rPr>
                  <a:t>تیتر عنوان را بنویسید</a:t>
                </a:r>
                <a:endParaRPr lang="en-US" sz="2800" b="1" dirty="0">
                  <a:solidFill>
                    <a:schemeClr val="accent1">
                      <a:lumMod val="50000"/>
                    </a:schemeClr>
                  </a:solidFill>
                  <a:effectLst>
                    <a:glow>
                      <a:srgbClr val="FF3399">
                        <a:alpha val="24000"/>
                      </a:srgbClr>
                    </a:glow>
                  </a:effectLst>
                  <a:latin typeface="Shabnam" panose="020B0603030804020204" pitchFamily="34" charset="-78"/>
                  <a:cs typeface="Shabnam" panose="020B0603030804020204" pitchFamily="34" charset="-78"/>
                </a:endParaRPr>
              </a:p>
            </p:txBody>
          </p:sp>
          <p:sp>
            <p:nvSpPr>
              <p:cNvPr id="61" name="TextBox 60"/>
              <p:cNvSpPr txBox="1"/>
              <p:nvPr/>
            </p:nvSpPr>
            <p:spPr>
              <a:xfrm>
                <a:off x="3894839" y="11129293"/>
                <a:ext cx="3619752" cy="101566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 rtl="1">
                  <a:lnSpc>
                    <a:spcPct val="150000"/>
                  </a:lnSpc>
                </a:pPr>
                <a:r>
                  <a:rPr lang="fa-IR" sz="2000" dirty="0">
                    <a:solidFill>
                      <a:srgbClr val="16191F"/>
                    </a:solidFill>
                    <a:latin typeface="Vazir" panose="020B0603030804020204" pitchFamily="34" charset="-78"/>
                    <a:cs typeface="Vazir" panose="020B0603030804020204" pitchFamily="34" charset="-78"/>
                  </a:rPr>
                  <a:t>فروشگاه مینارو ارائه دهنده انواع فایل های کاربردی</a:t>
                </a:r>
                <a:endParaRPr lang="en-US" sz="1800" b="1" dirty="0">
                  <a:solidFill>
                    <a:schemeClr val="bg1">
                      <a:lumMod val="65000"/>
                    </a:schemeClr>
                  </a:solidFill>
                  <a:effectLst>
                    <a:glow>
                      <a:srgbClr val="FF3399">
                        <a:alpha val="24000"/>
                      </a:srgbClr>
                    </a:glow>
                  </a:effectLst>
                  <a:latin typeface="Lato" panose="020F0502020204030203" pitchFamily="34" charset="0"/>
                </a:endParaRPr>
              </a:p>
            </p:txBody>
          </p:sp>
        </p:grpSp>
        <p:sp>
          <p:nvSpPr>
            <p:cNvPr id="59" name="Freeform 58"/>
            <p:cNvSpPr>
              <a:spLocks noEditPoints="1"/>
            </p:cNvSpPr>
            <p:nvPr/>
          </p:nvSpPr>
          <p:spPr bwMode="auto">
            <a:xfrm>
              <a:off x="14190224" y="3119675"/>
              <a:ext cx="702444" cy="701581"/>
            </a:xfrm>
            <a:custGeom>
              <a:avLst/>
              <a:gdLst>
                <a:gd name="T0" fmla="*/ 286 w 302"/>
                <a:gd name="T1" fmla="*/ 129 h 302"/>
                <a:gd name="T2" fmla="*/ 282 w 302"/>
                <a:gd name="T3" fmla="*/ 112 h 302"/>
                <a:gd name="T4" fmla="*/ 285 w 302"/>
                <a:gd name="T5" fmla="*/ 82 h 302"/>
                <a:gd name="T6" fmla="*/ 264 w 302"/>
                <a:gd name="T7" fmla="*/ 72 h 302"/>
                <a:gd name="T8" fmla="*/ 252 w 302"/>
                <a:gd name="T9" fmla="*/ 58 h 302"/>
                <a:gd name="T10" fmla="*/ 236 w 302"/>
                <a:gd name="T11" fmla="*/ 34 h 302"/>
                <a:gd name="T12" fmla="*/ 219 w 302"/>
                <a:gd name="T13" fmla="*/ 23 h 302"/>
                <a:gd name="T14" fmla="*/ 191 w 302"/>
                <a:gd name="T15" fmla="*/ 20 h 302"/>
                <a:gd name="T16" fmla="*/ 173 w 302"/>
                <a:gd name="T17" fmla="*/ 15 h 302"/>
                <a:gd name="T18" fmla="*/ 155 w 302"/>
                <a:gd name="T19" fmla="*/ 0 h 302"/>
                <a:gd name="T20" fmla="*/ 141 w 302"/>
                <a:gd name="T21" fmla="*/ 14 h 302"/>
                <a:gd name="T22" fmla="*/ 113 w 302"/>
                <a:gd name="T23" fmla="*/ 12 h 302"/>
                <a:gd name="T24" fmla="*/ 94 w 302"/>
                <a:gd name="T25" fmla="*/ 18 h 302"/>
                <a:gd name="T26" fmla="*/ 73 w 302"/>
                <a:gd name="T27" fmla="*/ 38 h 302"/>
                <a:gd name="T28" fmla="*/ 59 w 302"/>
                <a:gd name="T29" fmla="*/ 49 h 302"/>
                <a:gd name="T30" fmla="*/ 35 w 302"/>
                <a:gd name="T31" fmla="*/ 54 h 302"/>
                <a:gd name="T32" fmla="*/ 32 w 302"/>
                <a:gd name="T33" fmla="*/ 84 h 302"/>
                <a:gd name="T34" fmla="*/ 24 w 302"/>
                <a:gd name="T35" fmla="*/ 99 h 302"/>
                <a:gd name="T36" fmla="*/ 3 w 302"/>
                <a:gd name="T37" fmla="*/ 121 h 302"/>
                <a:gd name="T38" fmla="*/ 14 w 302"/>
                <a:gd name="T39" fmla="*/ 142 h 302"/>
                <a:gd name="T40" fmla="*/ 7 w 302"/>
                <a:gd name="T41" fmla="*/ 157 h 302"/>
                <a:gd name="T42" fmla="*/ 9 w 302"/>
                <a:gd name="T43" fmla="*/ 177 h 302"/>
                <a:gd name="T44" fmla="*/ 24 w 302"/>
                <a:gd name="T45" fmla="*/ 201 h 302"/>
                <a:gd name="T46" fmla="*/ 31 w 302"/>
                <a:gd name="T47" fmla="*/ 218 h 302"/>
                <a:gd name="T48" fmla="*/ 30 w 302"/>
                <a:gd name="T49" fmla="*/ 242 h 302"/>
                <a:gd name="T50" fmla="*/ 59 w 302"/>
                <a:gd name="T51" fmla="*/ 252 h 302"/>
                <a:gd name="T52" fmla="*/ 73 w 302"/>
                <a:gd name="T53" fmla="*/ 263 h 302"/>
                <a:gd name="T54" fmla="*/ 89 w 302"/>
                <a:gd name="T55" fmla="*/ 289 h 302"/>
                <a:gd name="T56" fmla="*/ 112 w 302"/>
                <a:gd name="T57" fmla="*/ 283 h 302"/>
                <a:gd name="T58" fmla="*/ 130 w 302"/>
                <a:gd name="T59" fmla="*/ 286 h 302"/>
                <a:gd name="T60" fmla="*/ 155 w 302"/>
                <a:gd name="T61" fmla="*/ 302 h 302"/>
                <a:gd name="T62" fmla="*/ 173 w 302"/>
                <a:gd name="T63" fmla="*/ 286 h 302"/>
                <a:gd name="T64" fmla="*/ 190 w 302"/>
                <a:gd name="T65" fmla="*/ 282 h 302"/>
                <a:gd name="T66" fmla="*/ 220 w 302"/>
                <a:gd name="T67" fmla="*/ 285 h 302"/>
                <a:gd name="T68" fmla="*/ 230 w 302"/>
                <a:gd name="T69" fmla="*/ 263 h 302"/>
                <a:gd name="T70" fmla="*/ 243 w 302"/>
                <a:gd name="T71" fmla="*/ 251 h 302"/>
                <a:gd name="T72" fmla="*/ 268 w 302"/>
                <a:gd name="T73" fmla="*/ 236 h 302"/>
                <a:gd name="T74" fmla="*/ 278 w 302"/>
                <a:gd name="T75" fmla="*/ 219 h 302"/>
                <a:gd name="T76" fmla="*/ 282 w 302"/>
                <a:gd name="T77" fmla="*/ 190 h 302"/>
                <a:gd name="T78" fmla="*/ 287 w 302"/>
                <a:gd name="T79" fmla="*/ 173 h 302"/>
                <a:gd name="T80" fmla="*/ 302 w 302"/>
                <a:gd name="T81" fmla="*/ 155 h 302"/>
                <a:gd name="T82" fmla="*/ 170 w 302"/>
                <a:gd name="T83" fmla="*/ 59 h 302"/>
                <a:gd name="T84" fmla="*/ 160 w 302"/>
                <a:gd name="T85" fmla="*/ 111 h 302"/>
                <a:gd name="T86" fmla="*/ 143 w 302"/>
                <a:gd name="T87" fmla="*/ 110 h 302"/>
                <a:gd name="T88" fmla="*/ 98 w 302"/>
                <a:gd name="T89" fmla="*/ 73 h 302"/>
                <a:gd name="T90" fmla="*/ 117 w 302"/>
                <a:gd name="T91" fmla="*/ 128 h 302"/>
                <a:gd name="T92" fmla="*/ 59 w 302"/>
                <a:gd name="T93" fmla="*/ 132 h 302"/>
                <a:gd name="T94" fmla="*/ 110 w 302"/>
                <a:gd name="T95" fmla="*/ 159 h 302"/>
                <a:gd name="T96" fmla="*/ 143 w 302"/>
                <a:gd name="T97" fmla="*/ 191 h 302"/>
                <a:gd name="T98" fmla="*/ 128 w 302"/>
                <a:gd name="T99" fmla="*/ 185 h 302"/>
                <a:gd name="T100" fmla="*/ 130 w 302"/>
                <a:gd name="T101" fmla="*/ 171 h 302"/>
                <a:gd name="T102" fmla="*/ 203 w 302"/>
                <a:gd name="T103" fmla="*/ 229 h 302"/>
                <a:gd name="T104" fmla="*/ 172 w 302"/>
                <a:gd name="T105" fmla="*/ 185 h 302"/>
                <a:gd name="T106" fmla="*/ 229 w 302"/>
                <a:gd name="T107" fmla="*/ 203 h 302"/>
                <a:gd name="T108" fmla="*/ 191 w 302"/>
                <a:gd name="T109" fmla="*/ 159 h 302"/>
                <a:gd name="T110" fmla="*/ 191 w 302"/>
                <a:gd name="T111" fmla="*/ 143 h 302"/>
                <a:gd name="T112" fmla="*/ 230 w 302"/>
                <a:gd name="T113" fmla="*/ 99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02" h="302">
                  <a:moveTo>
                    <a:pt x="302" y="147"/>
                  </a:moveTo>
                  <a:cubicBezTo>
                    <a:pt x="300" y="146"/>
                    <a:pt x="297" y="145"/>
                    <a:pt x="295" y="145"/>
                  </a:cubicBezTo>
                  <a:cubicBezTo>
                    <a:pt x="293" y="144"/>
                    <a:pt x="290" y="143"/>
                    <a:pt x="288" y="142"/>
                  </a:cubicBezTo>
                  <a:cubicBezTo>
                    <a:pt x="287" y="142"/>
                    <a:pt x="287" y="142"/>
                    <a:pt x="287" y="142"/>
                  </a:cubicBezTo>
                  <a:cubicBezTo>
                    <a:pt x="287" y="141"/>
                    <a:pt x="287" y="141"/>
                    <a:pt x="287" y="141"/>
                  </a:cubicBezTo>
                  <a:cubicBezTo>
                    <a:pt x="287" y="137"/>
                    <a:pt x="287" y="133"/>
                    <a:pt x="286" y="130"/>
                  </a:cubicBezTo>
                  <a:cubicBezTo>
                    <a:pt x="286" y="129"/>
                    <a:pt x="286" y="129"/>
                    <a:pt x="286" y="129"/>
                  </a:cubicBezTo>
                  <a:cubicBezTo>
                    <a:pt x="287" y="128"/>
                    <a:pt x="287" y="128"/>
                    <a:pt x="287" y="128"/>
                  </a:cubicBezTo>
                  <a:cubicBezTo>
                    <a:pt x="289" y="127"/>
                    <a:pt x="291" y="126"/>
                    <a:pt x="293" y="125"/>
                  </a:cubicBezTo>
                  <a:cubicBezTo>
                    <a:pt x="295" y="123"/>
                    <a:pt x="297" y="122"/>
                    <a:pt x="299" y="121"/>
                  </a:cubicBezTo>
                  <a:cubicBezTo>
                    <a:pt x="299" y="118"/>
                    <a:pt x="298" y="116"/>
                    <a:pt x="297" y="113"/>
                  </a:cubicBezTo>
                  <a:cubicBezTo>
                    <a:pt x="295" y="113"/>
                    <a:pt x="293" y="113"/>
                    <a:pt x="290" y="113"/>
                  </a:cubicBezTo>
                  <a:cubicBezTo>
                    <a:pt x="288" y="112"/>
                    <a:pt x="285" y="112"/>
                    <a:pt x="283" y="112"/>
                  </a:cubicBezTo>
                  <a:cubicBezTo>
                    <a:pt x="282" y="112"/>
                    <a:pt x="282" y="112"/>
                    <a:pt x="282" y="112"/>
                  </a:cubicBezTo>
                  <a:cubicBezTo>
                    <a:pt x="282" y="111"/>
                    <a:pt x="282" y="111"/>
                    <a:pt x="282" y="111"/>
                  </a:cubicBezTo>
                  <a:cubicBezTo>
                    <a:pt x="281" y="108"/>
                    <a:pt x="279" y="104"/>
                    <a:pt x="278" y="100"/>
                  </a:cubicBezTo>
                  <a:cubicBezTo>
                    <a:pt x="278" y="99"/>
                    <a:pt x="278" y="99"/>
                    <a:pt x="278" y="99"/>
                  </a:cubicBezTo>
                  <a:cubicBezTo>
                    <a:pt x="278" y="99"/>
                    <a:pt x="278" y="99"/>
                    <a:pt x="278" y="99"/>
                  </a:cubicBezTo>
                  <a:cubicBezTo>
                    <a:pt x="280" y="97"/>
                    <a:pt x="282" y="95"/>
                    <a:pt x="284" y="94"/>
                  </a:cubicBezTo>
                  <a:cubicBezTo>
                    <a:pt x="285" y="92"/>
                    <a:pt x="287" y="90"/>
                    <a:pt x="289" y="89"/>
                  </a:cubicBezTo>
                  <a:cubicBezTo>
                    <a:pt x="288" y="86"/>
                    <a:pt x="286" y="84"/>
                    <a:pt x="285" y="82"/>
                  </a:cubicBezTo>
                  <a:cubicBezTo>
                    <a:pt x="283" y="82"/>
                    <a:pt x="281" y="82"/>
                    <a:pt x="278" y="83"/>
                  </a:cubicBezTo>
                  <a:cubicBezTo>
                    <a:pt x="276" y="83"/>
                    <a:pt x="273" y="83"/>
                    <a:pt x="271" y="84"/>
                  </a:cubicBezTo>
                  <a:cubicBezTo>
                    <a:pt x="270" y="84"/>
                    <a:pt x="270" y="84"/>
                    <a:pt x="270" y="84"/>
                  </a:cubicBezTo>
                  <a:cubicBezTo>
                    <a:pt x="270" y="83"/>
                    <a:pt x="270" y="83"/>
                    <a:pt x="270" y="83"/>
                  </a:cubicBezTo>
                  <a:cubicBezTo>
                    <a:pt x="268" y="80"/>
                    <a:pt x="266" y="76"/>
                    <a:pt x="264" y="73"/>
                  </a:cubicBezTo>
                  <a:cubicBezTo>
                    <a:pt x="263" y="72"/>
                    <a:pt x="263" y="72"/>
                    <a:pt x="263" y="72"/>
                  </a:cubicBezTo>
                  <a:cubicBezTo>
                    <a:pt x="264" y="72"/>
                    <a:pt x="264" y="72"/>
                    <a:pt x="264" y="72"/>
                  </a:cubicBezTo>
                  <a:cubicBezTo>
                    <a:pt x="265" y="70"/>
                    <a:pt x="266" y="68"/>
                    <a:pt x="268" y="66"/>
                  </a:cubicBezTo>
                  <a:cubicBezTo>
                    <a:pt x="269" y="64"/>
                    <a:pt x="270" y="62"/>
                    <a:pt x="271" y="60"/>
                  </a:cubicBezTo>
                  <a:cubicBezTo>
                    <a:pt x="270" y="58"/>
                    <a:pt x="268" y="56"/>
                    <a:pt x="267" y="54"/>
                  </a:cubicBezTo>
                  <a:cubicBezTo>
                    <a:pt x="264" y="54"/>
                    <a:pt x="262" y="55"/>
                    <a:pt x="260" y="56"/>
                  </a:cubicBezTo>
                  <a:cubicBezTo>
                    <a:pt x="258" y="57"/>
                    <a:pt x="255" y="58"/>
                    <a:pt x="253" y="59"/>
                  </a:cubicBezTo>
                  <a:cubicBezTo>
                    <a:pt x="252" y="59"/>
                    <a:pt x="252" y="59"/>
                    <a:pt x="252" y="59"/>
                  </a:cubicBezTo>
                  <a:cubicBezTo>
                    <a:pt x="252" y="58"/>
                    <a:pt x="252" y="58"/>
                    <a:pt x="252" y="58"/>
                  </a:cubicBezTo>
                  <a:cubicBezTo>
                    <a:pt x="249" y="55"/>
                    <a:pt x="246" y="53"/>
                    <a:pt x="243" y="50"/>
                  </a:cubicBezTo>
                  <a:cubicBezTo>
                    <a:pt x="243" y="49"/>
                    <a:pt x="243" y="49"/>
                    <a:pt x="243" y="49"/>
                  </a:cubicBezTo>
                  <a:cubicBezTo>
                    <a:pt x="243" y="49"/>
                    <a:pt x="243" y="49"/>
                    <a:pt x="243" y="49"/>
                  </a:cubicBezTo>
                  <a:cubicBezTo>
                    <a:pt x="244" y="47"/>
                    <a:pt x="245" y="44"/>
                    <a:pt x="246" y="42"/>
                  </a:cubicBezTo>
                  <a:cubicBezTo>
                    <a:pt x="247" y="40"/>
                    <a:pt x="247" y="37"/>
                    <a:pt x="248" y="35"/>
                  </a:cubicBezTo>
                  <a:cubicBezTo>
                    <a:pt x="246" y="33"/>
                    <a:pt x="244" y="32"/>
                    <a:pt x="242" y="30"/>
                  </a:cubicBezTo>
                  <a:cubicBezTo>
                    <a:pt x="240" y="31"/>
                    <a:pt x="238" y="33"/>
                    <a:pt x="236" y="34"/>
                  </a:cubicBezTo>
                  <a:cubicBezTo>
                    <a:pt x="234" y="36"/>
                    <a:pt x="232" y="37"/>
                    <a:pt x="230" y="38"/>
                  </a:cubicBezTo>
                  <a:cubicBezTo>
                    <a:pt x="229" y="39"/>
                    <a:pt x="229" y="39"/>
                    <a:pt x="229" y="39"/>
                  </a:cubicBezTo>
                  <a:cubicBezTo>
                    <a:pt x="228" y="38"/>
                    <a:pt x="228" y="38"/>
                    <a:pt x="228" y="38"/>
                  </a:cubicBezTo>
                  <a:cubicBezTo>
                    <a:pt x="225" y="36"/>
                    <a:pt x="222" y="34"/>
                    <a:pt x="219" y="32"/>
                  </a:cubicBezTo>
                  <a:cubicBezTo>
                    <a:pt x="218" y="32"/>
                    <a:pt x="218" y="32"/>
                    <a:pt x="218" y="32"/>
                  </a:cubicBezTo>
                  <a:cubicBezTo>
                    <a:pt x="218" y="31"/>
                    <a:pt x="218" y="31"/>
                    <a:pt x="218" y="31"/>
                  </a:cubicBezTo>
                  <a:cubicBezTo>
                    <a:pt x="218" y="28"/>
                    <a:pt x="219" y="26"/>
                    <a:pt x="219" y="23"/>
                  </a:cubicBezTo>
                  <a:cubicBezTo>
                    <a:pt x="219" y="21"/>
                    <a:pt x="220" y="19"/>
                    <a:pt x="220" y="16"/>
                  </a:cubicBezTo>
                  <a:cubicBezTo>
                    <a:pt x="218" y="15"/>
                    <a:pt x="215" y="14"/>
                    <a:pt x="213" y="13"/>
                  </a:cubicBezTo>
                  <a:cubicBezTo>
                    <a:pt x="211" y="15"/>
                    <a:pt x="210" y="16"/>
                    <a:pt x="208" y="18"/>
                  </a:cubicBezTo>
                  <a:cubicBezTo>
                    <a:pt x="206" y="20"/>
                    <a:pt x="205" y="22"/>
                    <a:pt x="203" y="23"/>
                  </a:cubicBezTo>
                  <a:cubicBezTo>
                    <a:pt x="202" y="24"/>
                    <a:pt x="202" y="24"/>
                    <a:pt x="202" y="24"/>
                  </a:cubicBezTo>
                  <a:cubicBezTo>
                    <a:pt x="202" y="24"/>
                    <a:pt x="202" y="24"/>
                    <a:pt x="202" y="24"/>
                  </a:cubicBezTo>
                  <a:cubicBezTo>
                    <a:pt x="198" y="22"/>
                    <a:pt x="194" y="21"/>
                    <a:pt x="191" y="20"/>
                  </a:cubicBezTo>
                  <a:cubicBezTo>
                    <a:pt x="190" y="20"/>
                    <a:pt x="190" y="20"/>
                    <a:pt x="190" y="20"/>
                  </a:cubicBezTo>
                  <a:cubicBezTo>
                    <a:pt x="190" y="19"/>
                    <a:pt x="190" y="19"/>
                    <a:pt x="190" y="19"/>
                  </a:cubicBezTo>
                  <a:cubicBezTo>
                    <a:pt x="189" y="17"/>
                    <a:pt x="189" y="14"/>
                    <a:pt x="189" y="12"/>
                  </a:cubicBezTo>
                  <a:cubicBezTo>
                    <a:pt x="189" y="9"/>
                    <a:pt x="189" y="7"/>
                    <a:pt x="188" y="4"/>
                  </a:cubicBezTo>
                  <a:cubicBezTo>
                    <a:pt x="186" y="4"/>
                    <a:pt x="183" y="3"/>
                    <a:pt x="181" y="3"/>
                  </a:cubicBezTo>
                  <a:cubicBezTo>
                    <a:pt x="180" y="4"/>
                    <a:pt x="178" y="7"/>
                    <a:pt x="177" y="9"/>
                  </a:cubicBezTo>
                  <a:cubicBezTo>
                    <a:pt x="176" y="11"/>
                    <a:pt x="175" y="13"/>
                    <a:pt x="173" y="15"/>
                  </a:cubicBezTo>
                  <a:cubicBezTo>
                    <a:pt x="173" y="16"/>
                    <a:pt x="173" y="16"/>
                    <a:pt x="173" y="16"/>
                  </a:cubicBezTo>
                  <a:cubicBezTo>
                    <a:pt x="172" y="16"/>
                    <a:pt x="172" y="16"/>
                    <a:pt x="172" y="16"/>
                  </a:cubicBezTo>
                  <a:cubicBezTo>
                    <a:pt x="168" y="15"/>
                    <a:pt x="165" y="15"/>
                    <a:pt x="161" y="14"/>
                  </a:cubicBezTo>
                  <a:cubicBezTo>
                    <a:pt x="160" y="14"/>
                    <a:pt x="160" y="14"/>
                    <a:pt x="160" y="14"/>
                  </a:cubicBezTo>
                  <a:cubicBezTo>
                    <a:pt x="159" y="14"/>
                    <a:pt x="159" y="14"/>
                    <a:pt x="159" y="14"/>
                  </a:cubicBezTo>
                  <a:cubicBezTo>
                    <a:pt x="159" y="11"/>
                    <a:pt x="158" y="9"/>
                    <a:pt x="157" y="7"/>
                  </a:cubicBezTo>
                  <a:cubicBezTo>
                    <a:pt x="156" y="4"/>
                    <a:pt x="156" y="2"/>
                    <a:pt x="155" y="0"/>
                  </a:cubicBezTo>
                  <a:cubicBezTo>
                    <a:pt x="155" y="0"/>
                    <a:pt x="155" y="0"/>
                    <a:pt x="155" y="0"/>
                  </a:cubicBezTo>
                  <a:cubicBezTo>
                    <a:pt x="152" y="0"/>
                    <a:pt x="150" y="0"/>
                    <a:pt x="147" y="0"/>
                  </a:cubicBezTo>
                  <a:cubicBezTo>
                    <a:pt x="147" y="0"/>
                    <a:pt x="147" y="0"/>
                    <a:pt x="147" y="0"/>
                  </a:cubicBezTo>
                  <a:cubicBezTo>
                    <a:pt x="146" y="2"/>
                    <a:pt x="145" y="4"/>
                    <a:pt x="145" y="7"/>
                  </a:cubicBezTo>
                  <a:cubicBezTo>
                    <a:pt x="144" y="9"/>
                    <a:pt x="143" y="11"/>
                    <a:pt x="142" y="14"/>
                  </a:cubicBezTo>
                  <a:cubicBezTo>
                    <a:pt x="142" y="14"/>
                    <a:pt x="142" y="14"/>
                    <a:pt x="142" y="14"/>
                  </a:cubicBezTo>
                  <a:cubicBezTo>
                    <a:pt x="141" y="14"/>
                    <a:pt x="141" y="14"/>
                    <a:pt x="141" y="14"/>
                  </a:cubicBezTo>
                  <a:cubicBezTo>
                    <a:pt x="137" y="15"/>
                    <a:pt x="133" y="15"/>
                    <a:pt x="130" y="16"/>
                  </a:cubicBezTo>
                  <a:cubicBezTo>
                    <a:pt x="129" y="16"/>
                    <a:pt x="129" y="16"/>
                    <a:pt x="129" y="16"/>
                  </a:cubicBezTo>
                  <a:cubicBezTo>
                    <a:pt x="129" y="15"/>
                    <a:pt x="129" y="15"/>
                    <a:pt x="129" y="15"/>
                  </a:cubicBezTo>
                  <a:cubicBezTo>
                    <a:pt x="127" y="13"/>
                    <a:pt x="126" y="11"/>
                    <a:pt x="125" y="9"/>
                  </a:cubicBezTo>
                  <a:cubicBezTo>
                    <a:pt x="123" y="7"/>
                    <a:pt x="122" y="4"/>
                    <a:pt x="121" y="3"/>
                  </a:cubicBezTo>
                  <a:cubicBezTo>
                    <a:pt x="118" y="3"/>
                    <a:pt x="116" y="4"/>
                    <a:pt x="113" y="4"/>
                  </a:cubicBezTo>
                  <a:cubicBezTo>
                    <a:pt x="113" y="7"/>
                    <a:pt x="113" y="9"/>
                    <a:pt x="113" y="12"/>
                  </a:cubicBezTo>
                  <a:cubicBezTo>
                    <a:pt x="113" y="14"/>
                    <a:pt x="112" y="17"/>
                    <a:pt x="112" y="19"/>
                  </a:cubicBezTo>
                  <a:cubicBezTo>
                    <a:pt x="112" y="20"/>
                    <a:pt x="112" y="20"/>
                    <a:pt x="112" y="20"/>
                  </a:cubicBezTo>
                  <a:cubicBezTo>
                    <a:pt x="111" y="20"/>
                    <a:pt x="111" y="20"/>
                    <a:pt x="111" y="20"/>
                  </a:cubicBezTo>
                  <a:cubicBezTo>
                    <a:pt x="108" y="21"/>
                    <a:pt x="104" y="22"/>
                    <a:pt x="100" y="24"/>
                  </a:cubicBezTo>
                  <a:cubicBezTo>
                    <a:pt x="100" y="24"/>
                    <a:pt x="100" y="24"/>
                    <a:pt x="100" y="24"/>
                  </a:cubicBezTo>
                  <a:cubicBezTo>
                    <a:pt x="99" y="23"/>
                    <a:pt x="99" y="23"/>
                    <a:pt x="99" y="23"/>
                  </a:cubicBezTo>
                  <a:cubicBezTo>
                    <a:pt x="97" y="22"/>
                    <a:pt x="96" y="20"/>
                    <a:pt x="94" y="18"/>
                  </a:cubicBezTo>
                  <a:cubicBezTo>
                    <a:pt x="92" y="16"/>
                    <a:pt x="90" y="15"/>
                    <a:pt x="89" y="13"/>
                  </a:cubicBezTo>
                  <a:cubicBezTo>
                    <a:pt x="86" y="14"/>
                    <a:pt x="84" y="15"/>
                    <a:pt x="82" y="16"/>
                  </a:cubicBezTo>
                  <a:cubicBezTo>
                    <a:pt x="82" y="19"/>
                    <a:pt x="82" y="21"/>
                    <a:pt x="83" y="23"/>
                  </a:cubicBezTo>
                  <a:cubicBezTo>
                    <a:pt x="83" y="26"/>
                    <a:pt x="83" y="28"/>
                    <a:pt x="84" y="31"/>
                  </a:cubicBezTo>
                  <a:cubicBezTo>
                    <a:pt x="84" y="32"/>
                    <a:pt x="84" y="32"/>
                    <a:pt x="84" y="32"/>
                  </a:cubicBezTo>
                  <a:cubicBezTo>
                    <a:pt x="83" y="32"/>
                    <a:pt x="83" y="32"/>
                    <a:pt x="83" y="32"/>
                  </a:cubicBezTo>
                  <a:cubicBezTo>
                    <a:pt x="80" y="34"/>
                    <a:pt x="76" y="36"/>
                    <a:pt x="73" y="38"/>
                  </a:cubicBezTo>
                  <a:cubicBezTo>
                    <a:pt x="73" y="39"/>
                    <a:pt x="73" y="39"/>
                    <a:pt x="73" y="39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0" y="37"/>
                    <a:pt x="68" y="36"/>
                    <a:pt x="66" y="34"/>
                  </a:cubicBezTo>
                  <a:cubicBezTo>
                    <a:pt x="64" y="33"/>
                    <a:pt x="62" y="31"/>
                    <a:pt x="60" y="30"/>
                  </a:cubicBezTo>
                  <a:cubicBezTo>
                    <a:pt x="58" y="32"/>
                    <a:pt x="56" y="33"/>
                    <a:pt x="54" y="35"/>
                  </a:cubicBezTo>
                  <a:cubicBezTo>
                    <a:pt x="54" y="37"/>
                    <a:pt x="55" y="40"/>
                    <a:pt x="56" y="42"/>
                  </a:cubicBezTo>
                  <a:cubicBezTo>
                    <a:pt x="57" y="44"/>
                    <a:pt x="58" y="47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8" y="50"/>
                    <a:pt x="58" y="50"/>
                    <a:pt x="58" y="50"/>
                  </a:cubicBezTo>
                  <a:cubicBezTo>
                    <a:pt x="56" y="53"/>
                    <a:pt x="53" y="55"/>
                    <a:pt x="50" y="58"/>
                  </a:cubicBezTo>
                  <a:cubicBezTo>
                    <a:pt x="50" y="59"/>
                    <a:pt x="50" y="59"/>
                    <a:pt x="50" y="59"/>
                  </a:cubicBezTo>
                  <a:cubicBezTo>
                    <a:pt x="49" y="59"/>
                    <a:pt x="49" y="59"/>
                    <a:pt x="49" y="59"/>
                  </a:cubicBezTo>
                  <a:cubicBezTo>
                    <a:pt x="47" y="58"/>
                    <a:pt x="44" y="57"/>
                    <a:pt x="42" y="56"/>
                  </a:cubicBezTo>
                  <a:cubicBezTo>
                    <a:pt x="40" y="55"/>
                    <a:pt x="37" y="54"/>
                    <a:pt x="35" y="54"/>
                  </a:cubicBezTo>
                  <a:cubicBezTo>
                    <a:pt x="33" y="56"/>
                    <a:pt x="32" y="58"/>
                    <a:pt x="30" y="60"/>
                  </a:cubicBezTo>
                  <a:cubicBezTo>
                    <a:pt x="32" y="62"/>
                    <a:pt x="33" y="64"/>
                    <a:pt x="34" y="66"/>
                  </a:cubicBezTo>
                  <a:cubicBezTo>
                    <a:pt x="36" y="68"/>
                    <a:pt x="37" y="70"/>
                    <a:pt x="38" y="72"/>
                  </a:cubicBezTo>
                  <a:cubicBezTo>
                    <a:pt x="39" y="72"/>
                    <a:pt x="39" y="72"/>
                    <a:pt x="39" y="72"/>
                  </a:cubicBezTo>
                  <a:cubicBezTo>
                    <a:pt x="38" y="73"/>
                    <a:pt x="38" y="73"/>
                    <a:pt x="38" y="73"/>
                  </a:cubicBezTo>
                  <a:cubicBezTo>
                    <a:pt x="36" y="76"/>
                    <a:pt x="34" y="80"/>
                    <a:pt x="32" y="83"/>
                  </a:cubicBezTo>
                  <a:cubicBezTo>
                    <a:pt x="32" y="84"/>
                    <a:pt x="32" y="84"/>
                    <a:pt x="32" y="84"/>
                  </a:cubicBezTo>
                  <a:cubicBezTo>
                    <a:pt x="31" y="84"/>
                    <a:pt x="31" y="84"/>
                    <a:pt x="31" y="84"/>
                  </a:cubicBezTo>
                  <a:cubicBezTo>
                    <a:pt x="29" y="83"/>
                    <a:pt x="26" y="83"/>
                    <a:pt x="24" y="83"/>
                  </a:cubicBezTo>
                  <a:cubicBezTo>
                    <a:pt x="21" y="82"/>
                    <a:pt x="19" y="82"/>
                    <a:pt x="17" y="82"/>
                  </a:cubicBezTo>
                  <a:cubicBezTo>
                    <a:pt x="15" y="84"/>
                    <a:pt x="14" y="86"/>
                    <a:pt x="13" y="89"/>
                  </a:cubicBezTo>
                  <a:cubicBezTo>
                    <a:pt x="15" y="90"/>
                    <a:pt x="16" y="92"/>
                    <a:pt x="18" y="94"/>
                  </a:cubicBezTo>
                  <a:cubicBezTo>
                    <a:pt x="20" y="95"/>
                    <a:pt x="22" y="97"/>
                    <a:pt x="24" y="99"/>
                  </a:cubicBezTo>
                  <a:cubicBezTo>
                    <a:pt x="24" y="99"/>
                    <a:pt x="24" y="99"/>
                    <a:pt x="24" y="99"/>
                  </a:cubicBezTo>
                  <a:cubicBezTo>
                    <a:pt x="24" y="100"/>
                    <a:pt x="24" y="100"/>
                    <a:pt x="24" y="100"/>
                  </a:cubicBezTo>
                  <a:cubicBezTo>
                    <a:pt x="22" y="104"/>
                    <a:pt x="21" y="108"/>
                    <a:pt x="20" y="111"/>
                  </a:cubicBezTo>
                  <a:cubicBezTo>
                    <a:pt x="20" y="112"/>
                    <a:pt x="20" y="112"/>
                    <a:pt x="20" y="112"/>
                  </a:cubicBezTo>
                  <a:cubicBezTo>
                    <a:pt x="19" y="112"/>
                    <a:pt x="19" y="112"/>
                    <a:pt x="19" y="112"/>
                  </a:cubicBezTo>
                  <a:cubicBezTo>
                    <a:pt x="17" y="112"/>
                    <a:pt x="14" y="112"/>
                    <a:pt x="12" y="113"/>
                  </a:cubicBezTo>
                  <a:cubicBezTo>
                    <a:pt x="9" y="113"/>
                    <a:pt x="7" y="113"/>
                    <a:pt x="4" y="113"/>
                  </a:cubicBezTo>
                  <a:cubicBezTo>
                    <a:pt x="4" y="116"/>
                    <a:pt x="3" y="118"/>
                    <a:pt x="3" y="121"/>
                  </a:cubicBezTo>
                  <a:cubicBezTo>
                    <a:pt x="5" y="122"/>
                    <a:pt x="7" y="123"/>
                    <a:pt x="9" y="125"/>
                  </a:cubicBezTo>
                  <a:cubicBezTo>
                    <a:pt x="11" y="126"/>
                    <a:pt x="13" y="127"/>
                    <a:pt x="15" y="128"/>
                  </a:cubicBezTo>
                  <a:cubicBezTo>
                    <a:pt x="16" y="129"/>
                    <a:pt x="16" y="129"/>
                    <a:pt x="16" y="129"/>
                  </a:cubicBezTo>
                  <a:cubicBezTo>
                    <a:pt x="16" y="130"/>
                    <a:pt x="16" y="130"/>
                    <a:pt x="16" y="130"/>
                  </a:cubicBezTo>
                  <a:cubicBezTo>
                    <a:pt x="15" y="133"/>
                    <a:pt x="15" y="137"/>
                    <a:pt x="15" y="141"/>
                  </a:cubicBezTo>
                  <a:cubicBezTo>
                    <a:pt x="14" y="142"/>
                    <a:pt x="14" y="142"/>
                    <a:pt x="14" y="142"/>
                  </a:cubicBezTo>
                  <a:cubicBezTo>
                    <a:pt x="14" y="142"/>
                    <a:pt x="14" y="142"/>
                    <a:pt x="14" y="142"/>
                  </a:cubicBezTo>
                  <a:cubicBezTo>
                    <a:pt x="12" y="143"/>
                    <a:pt x="9" y="144"/>
                    <a:pt x="7" y="145"/>
                  </a:cubicBezTo>
                  <a:cubicBezTo>
                    <a:pt x="4" y="145"/>
                    <a:pt x="2" y="146"/>
                    <a:pt x="0" y="147"/>
                  </a:cubicBezTo>
                  <a:cubicBezTo>
                    <a:pt x="0" y="147"/>
                    <a:pt x="0" y="147"/>
                    <a:pt x="0" y="147"/>
                  </a:cubicBezTo>
                  <a:cubicBezTo>
                    <a:pt x="0" y="148"/>
                    <a:pt x="0" y="150"/>
                    <a:pt x="0" y="151"/>
                  </a:cubicBezTo>
                  <a:cubicBezTo>
                    <a:pt x="0" y="152"/>
                    <a:pt x="0" y="153"/>
                    <a:pt x="0" y="155"/>
                  </a:cubicBezTo>
                  <a:cubicBezTo>
                    <a:pt x="0" y="155"/>
                    <a:pt x="0" y="155"/>
                    <a:pt x="0" y="155"/>
                  </a:cubicBezTo>
                  <a:cubicBezTo>
                    <a:pt x="2" y="156"/>
                    <a:pt x="4" y="156"/>
                    <a:pt x="7" y="157"/>
                  </a:cubicBezTo>
                  <a:cubicBezTo>
                    <a:pt x="9" y="158"/>
                    <a:pt x="12" y="158"/>
                    <a:pt x="14" y="159"/>
                  </a:cubicBezTo>
                  <a:cubicBezTo>
                    <a:pt x="14" y="160"/>
                    <a:pt x="14" y="160"/>
                    <a:pt x="14" y="160"/>
                  </a:cubicBezTo>
                  <a:cubicBezTo>
                    <a:pt x="15" y="160"/>
                    <a:pt x="15" y="160"/>
                    <a:pt x="15" y="160"/>
                  </a:cubicBezTo>
                  <a:cubicBezTo>
                    <a:pt x="15" y="165"/>
                    <a:pt x="15" y="168"/>
                    <a:pt x="16" y="172"/>
                  </a:cubicBezTo>
                  <a:cubicBezTo>
                    <a:pt x="16" y="173"/>
                    <a:pt x="16" y="173"/>
                    <a:pt x="16" y="173"/>
                  </a:cubicBezTo>
                  <a:cubicBezTo>
                    <a:pt x="15" y="173"/>
                    <a:pt x="15" y="173"/>
                    <a:pt x="15" y="173"/>
                  </a:cubicBezTo>
                  <a:cubicBezTo>
                    <a:pt x="13" y="174"/>
                    <a:pt x="11" y="176"/>
                    <a:pt x="9" y="177"/>
                  </a:cubicBezTo>
                  <a:cubicBezTo>
                    <a:pt x="7" y="178"/>
                    <a:pt x="5" y="179"/>
                    <a:pt x="3" y="181"/>
                  </a:cubicBezTo>
                  <a:cubicBezTo>
                    <a:pt x="3" y="183"/>
                    <a:pt x="4" y="186"/>
                    <a:pt x="4" y="188"/>
                  </a:cubicBezTo>
                  <a:cubicBezTo>
                    <a:pt x="7" y="189"/>
                    <a:pt x="9" y="189"/>
                    <a:pt x="12" y="189"/>
                  </a:cubicBezTo>
                  <a:cubicBezTo>
                    <a:pt x="14" y="189"/>
                    <a:pt x="17" y="189"/>
                    <a:pt x="19" y="190"/>
                  </a:cubicBezTo>
                  <a:cubicBezTo>
                    <a:pt x="20" y="190"/>
                    <a:pt x="20" y="190"/>
                    <a:pt x="20" y="190"/>
                  </a:cubicBezTo>
                  <a:cubicBezTo>
                    <a:pt x="20" y="190"/>
                    <a:pt x="20" y="190"/>
                    <a:pt x="20" y="190"/>
                  </a:cubicBezTo>
                  <a:cubicBezTo>
                    <a:pt x="21" y="194"/>
                    <a:pt x="22" y="198"/>
                    <a:pt x="24" y="201"/>
                  </a:cubicBezTo>
                  <a:cubicBezTo>
                    <a:pt x="24" y="202"/>
                    <a:pt x="24" y="202"/>
                    <a:pt x="24" y="202"/>
                  </a:cubicBezTo>
                  <a:cubicBezTo>
                    <a:pt x="24" y="203"/>
                    <a:pt x="24" y="203"/>
                    <a:pt x="24" y="203"/>
                  </a:cubicBezTo>
                  <a:cubicBezTo>
                    <a:pt x="22" y="204"/>
                    <a:pt x="20" y="206"/>
                    <a:pt x="18" y="208"/>
                  </a:cubicBezTo>
                  <a:cubicBezTo>
                    <a:pt x="16" y="210"/>
                    <a:pt x="15" y="211"/>
                    <a:pt x="13" y="213"/>
                  </a:cubicBezTo>
                  <a:cubicBezTo>
                    <a:pt x="14" y="215"/>
                    <a:pt x="15" y="218"/>
                    <a:pt x="17" y="220"/>
                  </a:cubicBezTo>
                  <a:cubicBezTo>
                    <a:pt x="19" y="220"/>
                    <a:pt x="21" y="219"/>
                    <a:pt x="24" y="219"/>
                  </a:cubicBezTo>
                  <a:cubicBezTo>
                    <a:pt x="26" y="219"/>
                    <a:pt x="29" y="218"/>
                    <a:pt x="31" y="218"/>
                  </a:cubicBezTo>
                  <a:cubicBezTo>
                    <a:pt x="32" y="218"/>
                    <a:pt x="32" y="218"/>
                    <a:pt x="32" y="218"/>
                  </a:cubicBezTo>
                  <a:cubicBezTo>
                    <a:pt x="32" y="219"/>
                    <a:pt x="32" y="219"/>
                    <a:pt x="32" y="219"/>
                  </a:cubicBezTo>
                  <a:cubicBezTo>
                    <a:pt x="34" y="222"/>
                    <a:pt x="36" y="225"/>
                    <a:pt x="38" y="228"/>
                  </a:cubicBezTo>
                  <a:cubicBezTo>
                    <a:pt x="39" y="229"/>
                    <a:pt x="39" y="229"/>
                    <a:pt x="39" y="229"/>
                  </a:cubicBezTo>
                  <a:cubicBezTo>
                    <a:pt x="38" y="230"/>
                    <a:pt x="38" y="230"/>
                    <a:pt x="38" y="230"/>
                  </a:cubicBezTo>
                  <a:cubicBezTo>
                    <a:pt x="37" y="232"/>
                    <a:pt x="36" y="234"/>
                    <a:pt x="34" y="236"/>
                  </a:cubicBezTo>
                  <a:cubicBezTo>
                    <a:pt x="33" y="238"/>
                    <a:pt x="32" y="240"/>
                    <a:pt x="30" y="242"/>
                  </a:cubicBezTo>
                  <a:cubicBezTo>
                    <a:pt x="32" y="244"/>
                    <a:pt x="33" y="246"/>
                    <a:pt x="35" y="248"/>
                  </a:cubicBezTo>
                  <a:cubicBezTo>
                    <a:pt x="37" y="247"/>
                    <a:pt x="40" y="246"/>
                    <a:pt x="42" y="246"/>
                  </a:cubicBezTo>
                  <a:cubicBezTo>
                    <a:pt x="44" y="245"/>
                    <a:pt x="47" y="244"/>
                    <a:pt x="49" y="243"/>
                  </a:cubicBezTo>
                  <a:cubicBezTo>
                    <a:pt x="50" y="243"/>
                    <a:pt x="50" y="243"/>
                    <a:pt x="50" y="243"/>
                  </a:cubicBezTo>
                  <a:cubicBezTo>
                    <a:pt x="50" y="243"/>
                    <a:pt x="50" y="243"/>
                    <a:pt x="50" y="243"/>
                  </a:cubicBezTo>
                  <a:cubicBezTo>
                    <a:pt x="53" y="246"/>
                    <a:pt x="56" y="249"/>
                    <a:pt x="58" y="251"/>
                  </a:cubicBezTo>
                  <a:cubicBezTo>
                    <a:pt x="59" y="252"/>
                    <a:pt x="59" y="252"/>
                    <a:pt x="59" y="252"/>
                  </a:cubicBezTo>
                  <a:cubicBezTo>
                    <a:pt x="59" y="253"/>
                    <a:pt x="59" y="253"/>
                    <a:pt x="59" y="253"/>
                  </a:cubicBezTo>
                  <a:cubicBezTo>
                    <a:pt x="58" y="255"/>
                    <a:pt x="57" y="257"/>
                    <a:pt x="56" y="260"/>
                  </a:cubicBezTo>
                  <a:cubicBezTo>
                    <a:pt x="55" y="262"/>
                    <a:pt x="54" y="264"/>
                    <a:pt x="54" y="266"/>
                  </a:cubicBezTo>
                  <a:cubicBezTo>
                    <a:pt x="56" y="268"/>
                    <a:pt x="58" y="270"/>
                    <a:pt x="60" y="271"/>
                  </a:cubicBezTo>
                  <a:cubicBezTo>
                    <a:pt x="62" y="270"/>
                    <a:pt x="64" y="269"/>
                    <a:pt x="66" y="267"/>
                  </a:cubicBezTo>
                  <a:cubicBezTo>
                    <a:pt x="68" y="266"/>
                    <a:pt x="70" y="265"/>
                    <a:pt x="72" y="263"/>
                  </a:cubicBezTo>
                  <a:cubicBezTo>
                    <a:pt x="73" y="263"/>
                    <a:pt x="73" y="263"/>
                    <a:pt x="73" y="263"/>
                  </a:cubicBezTo>
                  <a:cubicBezTo>
                    <a:pt x="73" y="263"/>
                    <a:pt x="73" y="263"/>
                    <a:pt x="73" y="263"/>
                  </a:cubicBezTo>
                  <a:cubicBezTo>
                    <a:pt x="76" y="266"/>
                    <a:pt x="80" y="268"/>
                    <a:pt x="83" y="270"/>
                  </a:cubicBezTo>
                  <a:cubicBezTo>
                    <a:pt x="84" y="270"/>
                    <a:pt x="84" y="270"/>
                    <a:pt x="84" y="270"/>
                  </a:cubicBezTo>
                  <a:cubicBezTo>
                    <a:pt x="84" y="271"/>
                    <a:pt x="84" y="271"/>
                    <a:pt x="84" y="271"/>
                  </a:cubicBezTo>
                  <a:cubicBezTo>
                    <a:pt x="83" y="273"/>
                    <a:pt x="83" y="276"/>
                    <a:pt x="83" y="278"/>
                  </a:cubicBezTo>
                  <a:cubicBezTo>
                    <a:pt x="82" y="280"/>
                    <a:pt x="82" y="283"/>
                    <a:pt x="82" y="285"/>
                  </a:cubicBezTo>
                  <a:cubicBezTo>
                    <a:pt x="84" y="286"/>
                    <a:pt x="86" y="287"/>
                    <a:pt x="89" y="289"/>
                  </a:cubicBezTo>
                  <a:cubicBezTo>
                    <a:pt x="90" y="287"/>
                    <a:pt x="92" y="285"/>
                    <a:pt x="94" y="283"/>
                  </a:cubicBezTo>
                  <a:cubicBezTo>
                    <a:pt x="96" y="282"/>
                    <a:pt x="97" y="280"/>
                    <a:pt x="99" y="278"/>
                  </a:cubicBezTo>
                  <a:cubicBezTo>
                    <a:pt x="100" y="278"/>
                    <a:pt x="100" y="278"/>
                    <a:pt x="100" y="278"/>
                  </a:cubicBezTo>
                  <a:cubicBezTo>
                    <a:pt x="100" y="278"/>
                    <a:pt x="100" y="278"/>
                    <a:pt x="100" y="278"/>
                  </a:cubicBezTo>
                  <a:cubicBezTo>
                    <a:pt x="104" y="279"/>
                    <a:pt x="108" y="281"/>
                    <a:pt x="111" y="282"/>
                  </a:cubicBezTo>
                  <a:cubicBezTo>
                    <a:pt x="112" y="282"/>
                    <a:pt x="112" y="282"/>
                    <a:pt x="112" y="282"/>
                  </a:cubicBezTo>
                  <a:cubicBezTo>
                    <a:pt x="112" y="283"/>
                    <a:pt x="112" y="283"/>
                    <a:pt x="112" y="283"/>
                  </a:cubicBezTo>
                  <a:cubicBezTo>
                    <a:pt x="112" y="285"/>
                    <a:pt x="113" y="288"/>
                    <a:pt x="113" y="290"/>
                  </a:cubicBezTo>
                  <a:cubicBezTo>
                    <a:pt x="113" y="292"/>
                    <a:pt x="113" y="295"/>
                    <a:pt x="113" y="297"/>
                  </a:cubicBezTo>
                  <a:cubicBezTo>
                    <a:pt x="116" y="298"/>
                    <a:pt x="118" y="298"/>
                    <a:pt x="121" y="299"/>
                  </a:cubicBezTo>
                  <a:cubicBezTo>
                    <a:pt x="122" y="297"/>
                    <a:pt x="124" y="295"/>
                    <a:pt x="125" y="293"/>
                  </a:cubicBezTo>
                  <a:cubicBezTo>
                    <a:pt x="126" y="291"/>
                    <a:pt x="127" y="288"/>
                    <a:pt x="129" y="287"/>
                  </a:cubicBezTo>
                  <a:cubicBezTo>
                    <a:pt x="129" y="286"/>
                    <a:pt x="129" y="286"/>
                    <a:pt x="129" y="286"/>
                  </a:cubicBezTo>
                  <a:cubicBezTo>
                    <a:pt x="130" y="286"/>
                    <a:pt x="130" y="286"/>
                    <a:pt x="130" y="286"/>
                  </a:cubicBezTo>
                  <a:cubicBezTo>
                    <a:pt x="133" y="286"/>
                    <a:pt x="137" y="287"/>
                    <a:pt x="141" y="287"/>
                  </a:cubicBezTo>
                  <a:cubicBezTo>
                    <a:pt x="142" y="287"/>
                    <a:pt x="142" y="287"/>
                    <a:pt x="142" y="287"/>
                  </a:cubicBezTo>
                  <a:cubicBezTo>
                    <a:pt x="142" y="288"/>
                    <a:pt x="142" y="288"/>
                    <a:pt x="142" y="288"/>
                  </a:cubicBezTo>
                  <a:cubicBezTo>
                    <a:pt x="143" y="290"/>
                    <a:pt x="144" y="293"/>
                    <a:pt x="145" y="295"/>
                  </a:cubicBezTo>
                  <a:cubicBezTo>
                    <a:pt x="145" y="297"/>
                    <a:pt x="146" y="300"/>
                    <a:pt x="147" y="302"/>
                  </a:cubicBezTo>
                  <a:cubicBezTo>
                    <a:pt x="147" y="302"/>
                    <a:pt x="147" y="302"/>
                    <a:pt x="147" y="302"/>
                  </a:cubicBezTo>
                  <a:cubicBezTo>
                    <a:pt x="150" y="302"/>
                    <a:pt x="152" y="302"/>
                    <a:pt x="155" y="302"/>
                  </a:cubicBezTo>
                  <a:cubicBezTo>
                    <a:pt x="155" y="302"/>
                    <a:pt x="155" y="302"/>
                    <a:pt x="155" y="302"/>
                  </a:cubicBezTo>
                  <a:cubicBezTo>
                    <a:pt x="156" y="300"/>
                    <a:pt x="156" y="297"/>
                    <a:pt x="157" y="295"/>
                  </a:cubicBezTo>
                  <a:cubicBezTo>
                    <a:pt x="158" y="293"/>
                    <a:pt x="159" y="290"/>
                    <a:pt x="159" y="288"/>
                  </a:cubicBezTo>
                  <a:cubicBezTo>
                    <a:pt x="160" y="287"/>
                    <a:pt x="160" y="287"/>
                    <a:pt x="160" y="287"/>
                  </a:cubicBezTo>
                  <a:cubicBezTo>
                    <a:pt x="161" y="287"/>
                    <a:pt x="161" y="287"/>
                    <a:pt x="161" y="287"/>
                  </a:cubicBezTo>
                  <a:cubicBezTo>
                    <a:pt x="165" y="287"/>
                    <a:pt x="168" y="286"/>
                    <a:pt x="172" y="286"/>
                  </a:cubicBezTo>
                  <a:cubicBezTo>
                    <a:pt x="173" y="286"/>
                    <a:pt x="173" y="286"/>
                    <a:pt x="173" y="286"/>
                  </a:cubicBezTo>
                  <a:cubicBezTo>
                    <a:pt x="173" y="287"/>
                    <a:pt x="173" y="287"/>
                    <a:pt x="173" y="287"/>
                  </a:cubicBezTo>
                  <a:cubicBezTo>
                    <a:pt x="175" y="288"/>
                    <a:pt x="176" y="291"/>
                    <a:pt x="177" y="293"/>
                  </a:cubicBezTo>
                  <a:cubicBezTo>
                    <a:pt x="178" y="295"/>
                    <a:pt x="180" y="297"/>
                    <a:pt x="181" y="299"/>
                  </a:cubicBezTo>
                  <a:cubicBezTo>
                    <a:pt x="183" y="298"/>
                    <a:pt x="186" y="298"/>
                    <a:pt x="188" y="297"/>
                  </a:cubicBezTo>
                  <a:cubicBezTo>
                    <a:pt x="189" y="295"/>
                    <a:pt x="189" y="292"/>
                    <a:pt x="189" y="290"/>
                  </a:cubicBezTo>
                  <a:cubicBezTo>
                    <a:pt x="189" y="288"/>
                    <a:pt x="189" y="285"/>
                    <a:pt x="190" y="283"/>
                  </a:cubicBezTo>
                  <a:cubicBezTo>
                    <a:pt x="190" y="282"/>
                    <a:pt x="190" y="282"/>
                    <a:pt x="190" y="282"/>
                  </a:cubicBezTo>
                  <a:cubicBezTo>
                    <a:pt x="191" y="282"/>
                    <a:pt x="191" y="282"/>
                    <a:pt x="191" y="282"/>
                  </a:cubicBezTo>
                  <a:cubicBezTo>
                    <a:pt x="194" y="281"/>
                    <a:pt x="198" y="279"/>
                    <a:pt x="202" y="278"/>
                  </a:cubicBezTo>
                  <a:cubicBezTo>
                    <a:pt x="202" y="278"/>
                    <a:pt x="202" y="278"/>
                    <a:pt x="202" y="278"/>
                  </a:cubicBezTo>
                  <a:cubicBezTo>
                    <a:pt x="203" y="278"/>
                    <a:pt x="203" y="278"/>
                    <a:pt x="203" y="278"/>
                  </a:cubicBezTo>
                  <a:cubicBezTo>
                    <a:pt x="205" y="280"/>
                    <a:pt x="206" y="282"/>
                    <a:pt x="208" y="283"/>
                  </a:cubicBezTo>
                  <a:cubicBezTo>
                    <a:pt x="210" y="285"/>
                    <a:pt x="211" y="287"/>
                    <a:pt x="213" y="289"/>
                  </a:cubicBezTo>
                  <a:cubicBezTo>
                    <a:pt x="215" y="288"/>
                    <a:pt x="218" y="286"/>
                    <a:pt x="220" y="285"/>
                  </a:cubicBezTo>
                  <a:cubicBezTo>
                    <a:pt x="220" y="283"/>
                    <a:pt x="219" y="280"/>
                    <a:pt x="219" y="278"/>
                  </a:cubicBezTo>
                  <a:cubicBezTo>
                    <a:pt x="219" y="276"/>
                    <a:pt x="218" y="273"/>
                    <a:pt x="218" y="271"/>
                  </a:cubicBezTo>
                  <a:cubicBezTo>
                    <a:pt x="218" y="270"/>
                    <a:pt x="218" y="270"/>
                    <a:pt x="218" y="270"/>
                  </a:cubicBezTo>
                  <a:cubicBezTo>
                    <a:pt x="219" y="270"/>
                    <a:pt x="219" y="270"/>
                    <a:pt x="219" y="270"/>
                  </a:cubicBezTo>
                  <a:cubicBezTo>
                    <a:pt x="222" y="268"/>
                    <a:pt x="225" y="266"/>
                    <a:pt x="228" y="263"/>
                  </a:cubicBezTo>
                  <a:cubicBezTo>
                    <a:pt x="229" y="263"/>
                    <a:pt x="229" y="263"/>
                    <a:pt x="229" y="263"/>
                  </a:cubicBezTo>
                  <a:cubicBezTo>
                    <a:pt x="230" y="263"/>
                    <a:pt x="230" y="263"/>
                    <a:pt x="230" y="263"/>
                  </a:cubicBezTo>
                  <a:cubicBezTo>
                    <a:pt x="232" y="265"/>
                    <a:pt x="234" y="266"/>
                    <a:pt x="236" y="267"/>
                  </a:cubicBezTo>
                  <a:cubicBezTo>
                    <a:pt x="238" y="269"/>
                    <a:pt x="240" y="270"/>
                    <a:pt x="242" y="271"/>
                  </a:cubicBezTo>
                  <a:cubicBezTo>
                    <a:pt x="244" y="270"/>
                    <a:pt x="246" y="268"/>
                    <a:pt x="248" y="266"/>
                  </a:cubicBezTo>
                  <a:cubicBezTo>
                    <a:pt x="247" y="264"/>
                    <a:pt x="247" y="262"/>
                    <a:pt x="246" y="260"/>
                  </a:cubicBezTo>
                  <a:cubicBezTo>
                    <a:pt x="245" y="257"/>
                    <a:pt x="244" y="255"/>
                    <a:pt x="243" y="253"/>
                  </a:cubicBezTo>
                  <a:cubicBezTo>
                    <a:pt x="243" y="252"/>
                    <a:pt x="243" y="252"/>
                    <a:pt x="243" y="252"/>
                  </a:cubicBezTo>
                  <a:cubicBezTo>
                    <a:pt x="243" y="251"/>
                    <a:pt x="243" y="251"/>
                    <a:pt x="243" y="251"/>
                  </a:cubicBezTo>
                  <a:cubicBezTo>
                    <a:pt x="246" y="249"/>
                    <a:pt x="249" y="246"/>
                    <a:pt x="252" y="243"/>
                  </a:cubicBezTo>
                  <a:cubicBezTo>
                    <a:pt x="252" y="243"/>
                    <a:pt x="252" y="243"/>
                    <a:pt x="252" y="243"/>
                  </a:cubicBezTo>
                  <a:cubicBezTo>
                    <a:pt x="253" y="243"/>
                    <a:pt x="253" y="243"/>
                    <a:pt x="253" y="243"/>
                  </a:cubicBezTo>
                  <a:cubicBezTo>
                    <a:pt x="255" y="244"/>
                    <a:pt x="258" y="245"/>
                    <a:pt x="260" y="246"/>
                  </a:cubicBezTo>
                  <a:cubicBezTo>
                    <a:pt x="262" y="246"/>
                    <a:pt x="264" y="247"/>
                    <a:pt x="267" y="248"/>
                  </a:cubicBezTo>
                  <a:cubicBezTo>
                    <a:pt x="268" y="246"/>
                    <a:pt x="270" y="244"/>
                    <a:pt x="271" y="242"/>
                  </a:cubicBezTo>
                  <a:cubicBezTo>
                    <a:pt x="270" y="240"/>
                    <a:pt x="269" y="238"/>
                    <a:pt x="268" y="236"/>
                  </a:cubicBezTo>
                  <a:cubicBezTo>
                    <a:pt x="266" y="234"/>
                    <a:pt x="265" y="232"/>
                    <a:pt x="264" y="230"/>
                  </a:cubicBezTo>
                  <a:cubicBezTo>
                    <a:pt x="263" y="229"/>
                    <a:pt x="263" y="229"/>
                    <a:pt x="263" y="229"/>
                  </a:cubicBezTo>
                  <a:cubicBezTo>
                    <a:pt x="264" y="228"/>
                    <a:pt x="264" y="228"/>
                    <a:pt x="264" y="228"/>
                  </a:cubicBezTo>
                  <a:cubicBezTo>
                    <a:pt x="266" y="225"/>
                    <a:pt x="268" y="222"/>
                    <a:pt x="270" y="219"/>
                  </a:cubicBezTo>
                  <a:cubicBezTo>
                    <a:pt x="270" y="218"/>
                    <a:pt x="270" y="218"/>
                    <a:pt x="270" y="218"/>
                  </a:cubicBezTo>
                  <a:cubicBezTo>
                    <a:pt x="271" y="218"/>
                    <a:pt x="271" y="218"/>
                    <a:pt x="271" y="218"/>
                  </a:cubicBezTo>
                  <a:cubicBezTo>
                    <a:pt x="273" y="218"/>
                    <a:pt x="276" y="219"/>
                    <a:pt x="278" y="219"/>
                  </a:cubicBezTo>
                  <a:cubicBezTo>
                    <a:pt x="281" y="219"/>
                    <a:pt x="283" y="220"/>
                    <a:pt x="285" y="220"/>
                  </a:cubicBezTo>
                  <a:cubicBezTo>
                    <a:pt x="286" y="218"/>
                    <a:pt x="288" y="215"/>
                    <a:pt x="289" y="213"/>
                  </a:cubicBezTo>
                  <a:cubicBezTo>
                    <a:pt x="287" y="211"/>
                    <a:pt x="285" y="210"/>
                    <a:pt x="284" y="208"/>
                  </a:cubicBezTo>
                  <a:cubicBezTo>
                    <a:pt x="282" y="206"/>
                    <a:pt x="280" y="204"/>
                    <a:pt x="278" y="203"/>
                  </a:cubicBezTo>
                  <a:cubicBezTo>
                    <a:pt x="278" y="202"/>
                    <a:pt x="278" y="202"/>
                    <a:pt x="278" y="202"/>
                  </a:cubicBezTo>
                  <a:cubicBezTo>
                    <a:pt x="278" y="201"/>
                    <a:pt x="278" y="201"/>
                    <a:pt x="278" y="201"/>
                  </a:cubicBezTo>
                  <a:cubicBezTo>
                    <a:pt x="279" y="198"/>
                    <a:pt x="281" y="194"/>
                    <a:pt x="282" y="190"/>
                  </a:cubicBezTo>
                  <a:cubicBezTo>
                    <a:pt x="282" y="190"/>
                    <a:pt x="282" y="190"/>
                    <a:pt x="282" y="190"/>
                  </a:cubicBezTo>
                  <a:cubicBezTo>
                    <a:pt x="283" y="190"/>
                    <a:pt x="283" y="190"/>
                    <a:pt x="283" y="190"/>
                  </a:cubicBezTo>
                  <a:cubicBezTo>
                    <a:pt x="285" y="189"/>
                    <a:pt x="288" y="189"/>
                    <a:pt x="290" y="189"/>
                  </a:cubicBezTo>
                  <a:cubicBezTo>
                    <a:pt x="293" y="189"/>
                    <a:pt x="295" y="189"/>
                    <a:pt x="297" y="188"/>
                  </a:cubicBezTo>
                  <a:cubicBezTo>
                    <a:pt x="298" y="186"/>
                    <a:pt x="299" y="183"/>
                    <a:pt x="299" y="181"/>
                  </a:cubicBezTo>
                  <a:cubicBezTo>
                    <a:pt x="297" y="179"/>
                    <a:pt x="295" y="178"/>
                    <a:pt x="293" y="177"/>
                  </a:cubicBezTo>
                  <a:cubicBezTo>
                    <a:pt x="291" y="176"/>
                    <a:pt x="289" y="174"/>
                    <a:pt x="287" y="173"/>
                  </a:cubicBezTo>
                  <a:cubicBezTo>
                    <a:pt x="286" y="173"/>
                    <a:pt x="286" y="173"/>
                    <a:pt x="286" y="173"/>
                  </a:cubicBezTo>
                  <a:cubicBezTo>
                    <a:pt x="286" y="172"/>
                    <a:pt x="286" y="172"/>
                    <a:pt x="286" y="172"/>
                  </a:cubicBezTo>
                  <a:cubicBezTo>
                    <a:pt x="287" y="168"/>
                    <a:pt x="287" y="165"/>
                    <a:pt x="287" y="160"/>
                  </a:cubicBezTo>
                  <a:cubicBezTo>
                    <a:pt x="287" y="160"/>
                    <a:pt x="287" y="160"/>
                    <a:pt x="287" y="160"/>
                  </a:cubicBezTo>
                  <a:cubicBezTo>
                    <a:pt x="288" y="159"/>
                    <a:pt x="288" y="159"/>
                    <a:pt x="288" y="159"/>
                  </a:cubicBezTo>
                  <a:cubicBezTo>
                    <a:pt x="290" y="159"/>
                    <a:pt x="293" y="158"/>
                    <a:pt x="295" y="157"/>
                  </a:cubicBezTo>
                  <a:cubicBezTo>
                    <a:pt x="297" y="156"/>
                    <a:pt x="300" y="156"/>
                    <a:pt x="302" y="155"/>
                  </a:cubicBezTo>
                  <a:cubicBezTo>
                    <a:pt x="302" y="155"/>
                    <a:pt x="302" y="155"/>
                    <a:pt x="302" y="155"/>
                  </a:cubicBezTo>
                  <a:cubicBezTo>
                    <a:pt x="302" y="153"/>
                    <a:pt x="302" y="152"/>
                    <a:pt x="302" y="151"/>
                  </a:cubicBezTo>
                  <a:cubicBezTo>
                    <a:pt x="302" y="149"/>
                    <a:pt x="302" y="148"/>
                    <a:pt x="302" y="147"/>
                  </a:cubicBezTo>
                  <a:close/>
                  <a:moveTo>
                    <a:pt x="159" y="110"/>
                  </a:moveTo>
                  <a:cubicBezTo>
                    <a:pt x="161" y="93"/>
                    <a:pt x="164" y="76"/>
                    <a:pt x="169" y="59"/>
                  </a:cubicBezTo>
                  <a:cubicBezTo>
                    <a:pt x="169" y="58"/>
                    <a:pt x="169" y="58"/>
                    <a:pt x="169" y="58"/>
                  </a:cubicBezTo>
                  <a:cubicBezTo>
                    <a:pt x="170" y="59"/>
                    <a:pt x="170" y="59"/>
                    <a:pt x="170" y="59"/>
                  </a:cubicBezTo>
                  <a:cubicBezTo>
                    <a:pt x="182" y="61"/>
                    <a:pt x="193" y="66"/>
                    <a:pt x="203" y="72"/>
                  </a:cubicBezTo>
                  <a:cubicBezTo>
                    <a:pt x="204" y="73"/>
                    <a:pt x="204" y="73"/>
                    <a:pt x="204" y="73"/>
                  </a:cubicBezTo>
                  <a:cubicBezTo>
                    <a:pt x="203" y="74"/>
                    <a:pt x="203" y="74"/>
                    <a:pt x="203" y="74"/>
                  </a:cubicBezTo>
                  <a:cubicBezTo>
                    <a:pt x="195" y="90"/>
                    <a:pt x="185" y="104"/>
                    <a:pt x="174" y="116"/>
                  </a:cubicBezTo>
                  <a:cubicBezTo>
                    <a:pt x="173" y="117"/>
                    <a:pt x="173" y="117"/>
                    <a:pt x="173" y="117"/>
                  </a:cubicBezTo>
                  <a:cubicBezTo>
                    <a:pt x="172" y="117"/>
                    <a:pt x="172" y="117"/>
                    <a:pt x="172" y="117"/>
                  </a:cubicBezTo>
                  <a:cubicBezTo>
                    <a:pt x="169" y="114"/>
                    <a:pt x="165" y="112"/>
                    <a:pt x="160" y="111"/>
                  </a:cubicBezTo>
                  <a:cubicBezTo>
                    <a:pt x="159" y="111"/>
                    <a:pt x="159" y="111"/>
                    <a:pt x="159" y="111"/>
                  </a:cubicBezTo>
                  <a:lnTo>
                    <a:pt x="159" y="110"/>
                  </a:lnTo>
                  <a:close/>
                  <a:moveTo>
                    <a:pt x="99" y="72"/>
                  </a:moveTo>
                  <a:cubicBezTo>
                    <a:pt x="109" y="65"/>
                    <a:pt x="120" y="61"/>
                    <a:pt x="132" y="58"/>
                  </a:cubicBezTo>
                  <a:cubicBezTo>
                    <a:pt x="133" y="58"/>
                    <a:pt x="133" y="58"/>
                    <a:pt x="133" y="58"/>
                  </a:cubicBezTo>
                  <a:cubicBezTo>
                    <a:pt x="134" y="59"/>
                    <a:pt x="134" y="59"/>
                    <a:pt x="134" y="59"/>
                  </a:cubicBezTo>
                  <a:cubicBezTo>
                    <a:pt x="139" y="76"/>
                    <a:pt x="142" y="93"/>
                    <a:pt x="143" y="110"/>
                  </a:cubicBezTo>
                  <a:cubicBezTo>
                    <a:pt x="143" y="111"/>
                    <a:pt x="143" y="111"/>
                    <a:pt x="143" y="111"/>
                  </a:cubicBezTo>
                  <a:cubicBezTo>
                    <a:pt x="142" y="111"/>
                    <a:pt x="142" y="111"/>
                    <a:pt x="142" y="111"/>
                  </a:cubicBezTo>
                  <a:cubicBezTo>
                    <a:pt x="138" y="112"/>
                    <a:pt x="134" y="114"/>
                    <a:pt x="130" y="116"/>
                  </a:cubicBezTo>
                  <a:cubicBezTo>
                    <a:pt x="129" y="117"/>
                    <a:pt x="129" y="117"/>
                    <a:pt x="129" y="117"/>
                  </a:cubicBezTo>
                  <a:cubicBezTo>
                    <a:pt x="128" y="116"/>
                    <a:pt x="128" y="116"/>
                    <a:pt x="128" y="116"/>
                  </a:cubicBezTo>
                  <a:cubicBezTo>
                    <a:pt x="117" y="103"/>
                    <a:pt x="107" y="89"/>
                    <a:pt x="99" y="74"/>
                  </a:cubicBezTo>
                  <a:cubicBezTo>
                    <a:pt x="98" y="73"/>
                    <a:pt x="98" y="73"/>
                    <a:pt x="98" y="73"/>
                  </a:cubicBezTo>
                  <a:lnTo>
                    <a:pt x="99" y="72"/>
                  </a:lnTo>
                  <a:close/>
                  <a:moveTo>
                    <a:pt x="59" y="132"/>
                  </a:moveTo>
                  <a:cubicBezTo>
                    <a:pt x="61" y="120"/>
                    <a:pt x="66" y="109"/>
                    <a:pt x="72" y="99"/>
                  </a:cubicBezTo>
                  <a:cubicBezTo>
                    <a:pt x="73" y="98"/>
                    <a:pt x="73" y="98"/>
                    <a:pt x="73" y="98"/>
                  </a:cubicBezTo>
                  <a:cubicBezTo>
                    <a:pt x="74" y="98"/>
                    <a:pt x="74" y="98"/>
                    <a:pt x="74" y="98"/>
                  </a:cubicBezTo>
                  <a:cubicBezTo>
                    <a:pt x="90" y="107"/>
                    <a:pt x="104" y="116"/>
                    <a:pt x="116" y="128"/>
                  </a:cubicBezTo>
                  <a:cubicBezTo>
                    <a:pt x="117" y="128"/>
                    <a:pt x="117" y="128"/>
                    <a:pt x="117" y="128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4" y="133"/>
                    <a:pt x="113" y="137"/>
                    <a:pt x="112" y="141"/>
                  </a:cubicBezTo>
                  <a:cubicBezTo>
                    <a:pt x="111" y="143"/>
                    <a:pt x="111" y="143"/>
                    <a:pt x="111" y="143"/>
                  </a:cubicBezTo>
                  <a:cubicBezTo>
                    <a:pt x="110" y="142"/>
                    <a:pt x="110" y="142"/>
                    <a:pt x="110" y="142"/>
                  </a:cubicBezTo>
                  <a:cubicBezTo>
                    <a:pt x="93" y="141"/>
                    <a:pt x="76" y="138"/>
                    <a:pt x="60" y="133"/>
                  </a:cubicBezTo>
                  <a:cubicBezTo>
                    <a:pt x="58" y="133"/>
                    <a:pt x="58" y="133"/>
                    <a:pt x="58" y="133"/>
                  </a:cubicBezTo>
                  <a:lnTo>
                    <a:pt x="59" y="132"/>
                  </a:lnTo>
                  <a:close/>
                  <a:moveTo>
                    <a:pt x="74" y="203"/>
                  </a:moveTo>
                  <a:cubicBezTo>
                    <a:pt x="73" y="203"/>
                    <a:pt x="73" y="203"/>
                    <a:pt x="73" y="203"/>
                  </a:cubicBezTo>
                  <a:cubicBezTo>
                    <a:pt x="72" y="202"/>
                    <a:pt x="72" y="202"/>
                    <a:pt x="72" y="202"/>
                  </a:cubicBezTo>
                  <a:cubicBezTo>
                    <a:pt x="66" y="192"/>
                    <a:pt x="61" y="181"/>
                    <a:pt x="59" y="170"/>
                  </a:cubicBezTo>
                  <a:cubicBezTo>
                    <a:pt x="58" y="168"/>
                    <a:pt x="58" y="168"/>
                    <a:pt x="58" y="168"/>
                  </a:cubicBezTo>
                  <a:cubicBezTo>
                    <a:pt x="60" y="168"/>
                    <a:pt x="60" y="168"/>
                    <a:pt x="60" y="168"/>
                  </a:cubicBezTo>
                  <a:cubicBezTo>
                    <a:pt x="76" y="163"/>
                    <a:pt x="93" y="160"/>
                    <a:pt x="110" y="159"/>
                  </a:cubicBezTo>
                  <a:cubicBezTo>
                    <a:pt x="111" y="159"/>
                    <a:pt x="111" y="159"/>
                    <a:pt x="111" y="159"/>
                  </a:cubicBezTo>
                  <a:cubicBezTo>
                    <a:pt x="111" y="160"/>
                    <a:pt x="111" y="160"/>
                    <a:pt x="111" y="160"/>
                  </a:cubicBezTo>
                  <a:cubicBezTo>
                    <a:pt x="112" y="164"/>
                    <a:pt x="114" y="168"/>
                    <a:pt x="116" y="172"/>
                  </a:cubicBezTo>
                  <a:cubicBezTo>
                    <a:pt x="117" y="173"/>
                    <a:pt x="117" y="173"/>
                    <a:pt x="117" y="173"/>
                  </a:cubicBezTo>
                  <a:cubicBezTo>
                    <a:pt x="116" y="174"/>
                    <a:pt x="116" y="174"/>
                    <a:pt x="116" y="174"/>
                  </a:cubicBezTo>
                  <a:cubicBezTo>
                    <a:pt x="103" y="185"/>
                    <a:pt x="89" y="194"/>
                    <a:pt x="74" y="203"/>
                  </a:cubicBezTo>
                  <a:close/>
                  <a:moveTo>
                    <a:pt x="143" y="191"/>
                  </a:moveTo>
                  <a:cubicBezTo>
                    <a:pt x="141" y="208"/>
                    <a:pt x="138" y="225"/>
                    <a:pt x="133" y="242"/>
                  </a:cubicBezTo>
                  <a:cubicBezTo>
                    <a:pt x="133" y="243"/>
                    <a:pt x="133" y="243"/>
                    <a:pt x="133" y="243"/>
                  </a:cubicBezTo>
                  <a:cubicBezTo>
                    <a:pt x="132" y="243"/>
                    <a:pt x="132" y="243"/>
                    <a:pt x="132" y="243"/>
                  </a:cubicBezTo>
                  <a:cubicBezTo>
                    <a:pt x="120" y="241"/>
                    <a:pt x="109" y="236"/>
                    <a:pt x="99" y="229"/>
                  </a:cubicBezTo>
                  <a:cubicBezTo>
                    <a:pt x="98" y="229"/>
                    <a:pt x="98" y="229"/>
                    <a:pt x="98" y="229"/>
                  </a:cubicBezTo>
                  <a:cubicBezTo>
                    <a:pt x="98" y="228"/>
                    <a:pt x="98" y="228"/>
                    <a:pt x="98" y="228"/>
                  </a:cubicBezTo>
                  <a:cubicBezTo>
                    <a:pt x="107" y="212"/>
                    <a:pt x="117" y="198"/>
                    <a:pt x="128" y="185"/>
                  </a:cubicBezTo>
                  <a:cubicBezTo>
                    <a:pt x="128" y="184"/>
                    <a:pt x="128" y="184"/>
                    <a:pt x="128" y="184"/>
                  </a:cubicBezTo>
                  <a:cubicBezTo>
                    <a:pt x="129" y="185"/>
                    <a:pt x="129" y="185"/>
                    <a:pt x="129" y="185"/>
                  </a:cubicBezTo>
                  <a:cubicBezTo>
                    <a:pt x="133" y="187"/>
                    <a:pt x="137" y="189"/>
                    <a:pt x="142" y="190"/>
                  </a:cubicBezTo>
                  <a:cubicBezTo>
                    <a:pt x="143" y="190"/>
                    <a:pt x="143" y="190"/>
                    <a:pt x="143" y="190"/>
                  </a:cubicBezTo>
                  <a:lnTo>
                    <a:pt x="143" y="191"/>
                  </a:lnTo>
                  <a:close/>
                  <a:moveTo>
                    <a:pt x="151" y="180"/>
                  </a:moveTo>
                  <a:cubicBezTo>
                    <a:pt x="143" y="180"/>
                    <a:pt x="136" y="177"/>
                    <a:pt x="130" y="171"/>
                  </a:cubicBezTo>
                  <a:cubicBezTo>
                    <a:pt x="125" y="166"/>
                    <a:pt x="122" y="159"/>
                    <a:pt x="122" y="151"/>
                  </a:cubicBezTo>
                  <a:cubicBezTo>
                    <a:pt x="122" y="143"/>
                    <a:pt x="125" y="136"/>
                    <a:pt x="130" y="130"/>
                  </a:cubicBezTo>
                  <a:cubicBezTo>
                    <a:pt x="136" y="125"/>
                    <a:pt x="143" y="122"/>
                    <a:pt x="151" y="122"/>
                  </a:cubicBezTo>
                  <a:cubicBezTo>
                    <a:pt x="159" y="122"/>
                    <a:pt x="166" y="125"/>
                    <a:pt x="172" y="130"/>
                  </a:cubicBezTo>
                  <a:cubicBezTo>
                    <a:pt x="183" y="142"/>
                    <a:pt x="183" y="160"/>
                    <a:pt x="172" y="171"/>
                  </a:cubicBezTo>
                  <a:cubicBezTo>
                    <a:pt x="166" y="177"/>
                    <a:pt x="159" y="180"/>
                    <a:pt x="151" y="180"/>
                  </a:cubicBezTo>
                  <a:close/>
                  <a:moveTo>
                    <a:pt x="203" y="229"/>
                  </a:moveTo>
                  <a:cubicBezTo>
                    <a:pt x="192" y="236"/>
                    <a:pt x="181" y="241"/>
                    <a:pt x="170" y="243"/>
                  </a:cubicBezTo>
                  <a:cubicBezTo>
                    <a:pt x="168" y="243"/>
                    <a:pt x="168" y="243"/>
                    <a:pt x="168" y="243"/>
                  </a:cubicBezTo>
                  <a:cubicBezTo>
                    <a:pt x="168" y="242"/>
                    <a:pt x="168" y="242"/>
                    <a:pt x="168" y="242"/>
                  </a:cubicBezTo>
                  <a:cubicBezTo>
                    <a:pt x="163" y="225"/>
                    <a:pt x="160" y="208"/>
                    <a:pt x="159" y="192"/>
                  </a:cubicBezTo>
                  <a:cubicBezTo>
                    <a:pt x="159" y="190"/>
                    <a:pt x="159" y="190"/>
                    <a:pt x="159" y="190"/>
                  </a:cubicBezTo>
                  <a:cubicBezTo>
                    <a:pt x="160" y="190"/>
                    <a:pt x="160" y="190"/>
                    <a:pt x="160" y="190"/>
                  </a:cubicBezTo>
                  <a:cubicBezTo>
                    <a:pt x="164" y="189"/>
                    <a:pt x="168" y="188"/>
                    <a:pt x="172" y="185"/>
                  </a:cubicBezTo>
                  <a:cubicBezTo>
                    <a:pt x="173" y="185"/>
                    <a:pt x="173" y="185"/>
                    <a:pt x="173" y="185"/>
                  </a:cubicBezTo>
                  <a:cubicBezTo>
                    <a:pt x="174" y="185"/>
                    <a:pt x="174" y="185"/>
                    <a:pt x="174" y="185"/>
                  </a:cubicBezTo>
                  <a:cubicBezTo>
                    <a:pt x="185" y="199"/>
                    <a:pt x="195" y="213"/>
                    <a:pt x="203" y="228"/>
                  </a:cubicBezTo>
                  <a:cubicBezTo>
                    <a:pt x="204" y="229"/>
                    <a:pt x="204" y="229"/>
                    <a:pt x="204" y="229"/>
                  </a:cubicBezTo>
                  <a:lnTo>
                    <a:pt x="203" y="229"/>
                  </a:lnTo>
                  <a:close/>
                  <a:moveTo>
                    <a:pt x="243" y="170"/>
                  </a:moveTo>
                  <a:cubicBezTo>
                    <a:pt x="241" y="182"/>
                    <a:pt x="236" y="193"/>
                    <a:pt x="229" y="203"/>
                  </a:cubicBezTo>
                  <a:cubicBezTo>
                    <a:pt x="229" y="204"/>
                    <a:pt x="229" y="204"/>
                    <a:pt x="229" y="204"/>
                  </a:cubicBezTo>
                  <a:cubicBezTo>
                    <a:pt x="228" y="203"/>
                    <a:pt x="228" y="203"/>
                    <a:pt x="228" y="203"/>
                  </a:cubicBezTo>
                  <a:cubicBezTo>
                    <a:pt x="212" y="195"/>
                    <a:pt x="198" y="185"/>
                    <a:pt x="185" y="174"/>
                  </a:cubicBezTo>
                  <a:cubicBezTo>
                    <a:pt x="185" y="173"/>
                    <a:pt x="185" y="173"/>
                    <a:pt x="185" y="173"/>
                  </a:cubicBezTo>
                  <a:cubicBezTo>
                    <a:pt x="185" y="172"/>
                    <a:pt x="185" y="172"/>
                    <a:pt x="185" y="172"/>
                  </a:cubicBezTo>
                  <a:cubicBezTo>
                    <a:pt x="188" y="169"/>
                    <a:pt x="189" y="164"/>
                    <a:pt x="190" y="160"/>
                  </a:cubicBezTo>
                  <a:cubicBezTo>
                    <a:pt x="191" y="159"/>
                    <a:pt x="191" y="159"/>
                    <a:pt x="191" y="159"/>
                  </a:cubicBezTo>
                  <a:cubicBezTo>
                    <a:pt x="192" y="159"/>
                    <a:pt x="192" y="159"/>
                    <a:pt x="192" y="159"/>
                  </a:cubicBezTo>
                  <a:cubicBezTo>
                    <a:pt x="208" y="161"/>
                    <a:pt x="225" y="164"/>
                    <a:pt x="242" y="168"/>
                  </a:cubicBezTo>
                  <a:cubicBezTo>
                    <a:pt x="243" y="169"/>
                    <a:pt x="243" y="169"/>
                    <a:pt x="243" y="169"/>
                  </a:cubicBezTo>
                  <a:lnTo>
                    <a:pt x="243" y="170"/>
                  </a:lnTo>
                  <a:close/>
                  <a:moveTo>
                    <a:pt x="242" y="134"/>
                  </a:moveTo>
                  <a:cubicBezTo>
                    <a:pt x="225" y="139"/>
                    <a:pt x="208" y="142"/>
                    <a:pt x="192" y="143"/>
                  </a:cubicBezTo>
                  <a:cubicBezTo>
                    <a:pt x="191" y="143"/>
                    <a:pt x="191" y="143"/>
                    <a:pt x="191" y="143"/>
                  </a:cubicBezTo>
                  <a:cubicBezTo>
                    <a:pt x="190" y="142"/>
                    <a:pt x="190" y="142"/>
                    <a:pt x="190" y="142"/>
                  </a:cubicBezTo>
                  <a:cubicBezTo>
                    <a:pt x="189" y="137"/>
                    <a:pt x="188" y="133"/>
                    <a:pt x="185" y="130"/>
                  </a:cubicBezTo>
                  <a:cubicBezTo>
                    <a:pt x="185" y="129"/>
                    <a:pt x="185" y="129"/>
                    <a:pt x="185" y="129"/>
                  </a:cubicBezTo>
                  <a:cubicBezTo>
                    <a:pt x="186" y="128"/>
                    <a:pt x="186" y="128"/>
                    <a:pt x="186" y="128"/>
                  </a:cubicBezTo>
                  <a:cubicBezTo>
                    <a:pt x="199" y="117"/>
                    <a:pt x="213" y="107"/>
                    <a:pt x="228" y="99"/>
                  </a:cubicBezTo>
                  <a:cubicBezTo>
                    <a:pt x="229" y="98"/>
                    <a:pt x="229" y="98"/>
                    <a:pt x="229" y="98"/>
                  </a:cubicBezTo>
                  <a:cubicBezTo>
                    <a:pt x="230" y="99"/>
                    <a:pt x="230" y="99"/>
                    <a:pt x="230" y="99"/>
                  </a:cubicBezTo>
                  <a:cubicBezTo>
                    <a:pt x="236" y="109"/>
                    <a:pt x="241" y="120"/>
                    <a:pt x="243" y="132"/>
                  </a:cubicBezTo>
                  <a:cubicBezTo>
                    <a:pt x="243" y="133"/>
                    <a:pt x="243" y="133"/>
                    <a:pt x="243" y="133"/>
                  </a:cubicBezTo>
                  <a:lnTo>
                    <a:pt x="242" y="13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62" name="Group 61"/>
          <p:cNvGrpSpPr/>
          <p:nvPr/>
        </p:nvGrpSpPr>
        <p:grpSpPr>
          <a:xfrm>
            <a:off x="18306311" y="3488583"/>
            <a:ext cx="4789664" cy="1538883"/>
            <a:chOff x="14190224" y="3062525"/>
            <a:chExt cx="4789664" cy="1538883"/>
          </a:xfrm>
        </p:grpSpPr>
        <p:grpSp>
          <p:nvGrpSpPr>
            <p:cNvPr id="63" name="Group 62"/>
            <p:cNvGrpSpPr/>
            <p:nvPr/>
          </p:nvGrpSpPr>
          <p:grpSpPr>
            <a:xfrm>
              <a:off x="15095276" y="3062525"/>
              <a:ext cx="3884612" cy="1538883"/>
              <a:chOff x="3894839" y="10606073"/>
              <a:chExt cx="3884612" cy="1538883"/>
            </a:xfrm>
          </p:grpSpPr>
          <p:sp>
            <p:nvSpPr>
              <p:cNvPr id="65" name="TextBox 64"/>
              <p:cNvSpPr txBox="1"/>
              <p:nvPr/>
            </p:nvSpPr>
            <p:spPr>
              <a:xfrm>
                <a:off x="3894839" y="10606073"/>
                <a:ext cx="3884612" cy="52322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fa-IR" sz="2800" b="1" dirty="0">
                    <a:solidFill>
                      <a:schemeClr val="accent1">
                        <a:lumMod val="50000"/>
                      </a:schemeClr>
                    </a:solidFill>
                    <a:effectLst>
                      <a:glow>
                        <a:srgbClr val="FF3399">
                          <a:alpha val="24000"/>
                        </a:srgbClr>
                      </a:glow>
                    </a:effectLst>
                    <a:latin typeface="Shabnam" panose="020B0603030804020204" pitchFamily="34" charset="-78"/>
                    <a:cs typeface="Shabnam" panose="020B0603030804020204" pitchFamily="34" charset="-78"/>
                  </a:rPr>
                  <a:t>تیتر عنوان را بنویسید</a:t>
                </a:r>
                <a:endParaRPr lang="en-US" sz="2800" b="1" dirty="0">
                  <a:solidFill>
                    <a:schemeClr val="accent1">
                      <a:lumMod val="50000"/>
                    </a:schemeClr>
                  </a:solidFill>
                  <a:effectLst>
                    <a:glow>
                      <a:srgbClr val="FF3399">
                        <a:alpha val="24000"/>
                      </a:srgbClr>
                    </a:glow>
                  </a:effectLst>
                  <a:latin typeface="Shabnam" panose="020B0603030804020204" pitchFamily="34" charset="-78"/>
                  <a:cs typeface="Shabnam" panose="020B0603030804020204" pitchFamily="34" charset="-78"/>
                </a:endParaRPr>
              </a:p>
            </p:txBody>
          </p:sp>
          <p:sp>
            <p:nvSpPr>
              <p:cNvPr id="66" name="TextBox 65"/>
              <p:cNvSpPr txBox="1"/>
              <p:nvPr/>
            </p:nvSpPr>
            <p:spPr>
              <a:xfrm>
                <a:off x="3894839" y="11129293"/>
                <a:ext cx="3619752" cy="101566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 rtl="1">
                  <a:lnSpc>
                    <a:spcPct val="150000"/>
                  </a:lnSpc>
                </a:pPr>
                <a:r>
                  <a:rPr lang="fa-IR" sz="2000" dirty="0">
                    <a:solidFill>
                      <a:srgbClr val="16191F"/>
                    </a:solidFill>
                    <a:latin typeface="Vazir" panose="020B0603030804020204" pitchFamily="34" charset="-78"/>
                    <a:cs typeface="Vazir" panose="020B0603030804020204" pitchFamily="34" charset="-78"/>
                  </a:rPr>
                  <a:t>فروشگاه مینارو ارائه دهنده انواع فایل های کاربردی</a:t>
                </a:r>
                <a:endParaRPr lang="en-US" sz="1800" b="1" dirty="0">
                  <a:solidFill>
                    <a:schemeClr val="bg1">
                      <a:lumMod val="65000"/>
                    </a:schemeClr>
                  </a:solidFill>
                  <a:effectLst>
                    <a:glow>
                      <a:srgbClr val="FF3399">
                        <a:alpha val="24000"/>
                      </a:srgbClr>
                    </a:glow>
                  </a:effectLst>
                  <a:latin typeface="Lato" panose="020F0502020204030203" pitchFamily="34" charset="0"/>
                </a:endParaRPr>
              </a:p>
            </p:txBody>
          </p:sp>
        </p:grpSp>
        <p:sp>
          <p:nvSpPr>
            <p:cNvPr id="64" name="Freeform 63"/>
            <p:cNvSpPr>
              <a:spLocks noEditPoints="1"/>
            </p:cNvSpPr>
            <p:nvPr/>
          </p:nvSpPr>
          <p:spPr bwMode="auto">
            <a:xfrm>
              <a:off x="14190224" y="3119675"/>
              <a:ext cx="702444" cy="701581"/>
            </a:xfrm>
            <a:custGeom>
              <a:avLst/>
              <a:gdLst>
                <a:gd name="T0" fmla="*/ 286 w 302"/>
                <a:gd name="T1" fmla="*/ 129 h 302"/>
                <a:gd name="T2" fmla="*/ 282 w 302"/>
                <a:gd name="T3" fmla="*/ 112 h 302"/>
                <a:gd name="T4" fmla="*/ 285 w 302"/>
                <a:gd name="T5" fmla="*/ 82 h 302"/>
                <a:gd name="T6" fmla="*/ 264 w 302"/>
                <a:gd name="T7" fmla="*/ 72 h 302"/>
                <a:gd name="T8" fmla="*/ 252 w 302"/>
                <a:gd name="T9" fmla="*/ 58 h 302"/>
                <a:gd name="T10" fmla="*/ 236 w 302"/>
                <a:gd name="T11" fmla="*/ 34 h 302"/>
                <a:gd name="T12" fmla="*/ 219 w 302"/>
                <a:gd name="T13" fmla="*/ 23 h 302"/>
                <a:gd name="T14" fmla="*/ 191 w 302"/>
                <a:gd name="T15" fmla="*/ 20 h 302"/>
                <a:gd name="T16" fmla="*/ 173 w 302"/>
                <a:gd name="T17" fmla="*/ 15 h 302"/>
                <a:gd name="T18" fmla="*/ 155 w 302"/>
                <a:gd name="T19" fmla="*/ 0 h 302"/>
                <a:gd name="T20" fmla="*/ 141 w 302"/>
                <a:gd name="T21" fmla="*/ 14 h 302"/>
                <a:gd name="T22" fmla="*/ 113 w 302"/>
                <a:gd name="T23" fmla="*/ 12 h 302"/>
                <a:gd name="T24" fmla="*/ 94 w 302"/>
                <a:gd name="T25" fmla="*/ 18 h 302"/>
                <a:gd name="T26" fmla="*/ 73 w 302"/>
                <a:gd name="T27" fmla="*/ 38 h 302"/>
                <a:gd name="T28" fmla="*/ 59 w 302"/>
                <a:gd name="T29" fmla="*/ 49 h 302"/>
                <a:gd name="T30" fmla="*/ 35 w 302"/>
                <a:gd name="T31" fmla="*/ 54 h 302"/>
                <a:gd name="T32" fmla="*/ 32 w 302"/>
                <a:gd name="T33" fmla="*/ 84 h 302"/>
                <a:gd name="T34" fmla="*/ 24 w 302"/>
                <a:gd name="T35" fmla="*/ 99 h 302"/>
                <a:gd name="T36" fmla="*/ 3 w 302"/>
                <a:gd name="T37" fmla="*/ 121 h 302"/>
                <a:gd name="T38" fmla="*/ 14 w 302"/>
                <a:gd name="T39" fmla="*/ 142 h 302"/>
                <a:gd name="T40" fmla="*/ 7 w 302"/>
                <a:gd name="T41" fmla="*/ 157 h 302"/>
                <a:gd name="T42" fmla="*/ 9 w 302"/>
                <a:gd name="T43" fmla="*/ 177 h 302"/>
                <a:gd name="T44" fmla="*/ 24 w 302"/>
                <a:gd name="T45" fmla="*/ 201 h 302"/>
                <a:gd name="T46" fmla="*/ 31 w 302"/>
                <a:gd name="T47" fmla="*/ 218 h 302"/>
                <a:gd name="T48" fmla="*/ 30 w 302"/>
                <a:gd name="T49" fmla="*/ 242 h 302"/>
                <a:gd name="T50" fmla="*/ 59 w 302"/>
                <a:gd name="T51" fmla="*/ 252 h 302"/>
                <a:gd name="T52" fmla="*/ 73 w 302"/>
                <a:gd name="T53" fmla="*/ 263 h 302"/>
                <a:gd name="T54" fmla="*/ 89 w 302"/>
                <a:gd name="T55" fmla="*/ 289 h 302"/>
                <a:gd name="T56" fmla="*/ 112 w 302"/>
                <a:gd name="T57" fmla="*/ 283 h 302"/>
                <a:gd name="T58" fmla="*/ 130 w 302"/>
                <a:gd name="T59" fmla="*/ 286 h 302"/>
                <a:gd name="T60" fmla="*/ 155 w 302"/>
                <a:gd name="T61" fmla="*/ 302 h 302"/>
                <a:gd name="T62" fmla="*/ 173 w 302"/>
                <a:gd name="T63" fmla="*/ 286 h 302"/>
                <a:gd name="T64" fmla="*/ 190 w 302"/>
                <a:gd name="T65" fmla="*/ 282 h 302"/>
                <a:gd name="T66" fmla="*/ 220 w 302"/>
                <a:gd name="T67" fmla="*/ 285 h 302"/>
                <a:gd name="T68" fmla="*/ 230 w 302"/>
                <a:gd name="T69" fmla="*/ 263 h 302"/>
                <a:gd name="T70" fmla="*/ 243 w 302"/>
                <a:gd name="T71" fmla="*/ 251 h 302"/>
                <a:gd name="T72" fmla="*/ 268 w 302"/>
                <a:gd name="T73" fmla="*/ 236 h 302"/>
                <a:gd name="T74" fmla="*/ 278 w 302"/>
                <a:gd name="T75" fmla="*/ 219 h 302"/>
                <a:gd name="T76" fmla="*/ 282 w 302"/>
                <a:gd name="T77" fmla="*/ 190 h 302"/>
                <a:gd name="T78" fmla="*/ 287 w 302"/>
                <a:gd name="T79" fmla="*/ 173 h 302"/>
                <a:gd name="T80" fmla="*/ 302 w 302"/>
                <a:gd name="T81" fmla="*/ 155 h 302"/>
                <a:gd name="T82" fmla="*/ 170 w 302"/>
                <a:gd name="T83" fmla="*/ 59 h 302"/>
                <a:gd name="T84" fmla="*/ 160 w 302"/>
                <a:gd name="T85" fmla="*/ 111 h 302"/>
                <a:gd name="T86" fmla="*/ 143 w 302"/>
                <a:gd name="T87" fmla="*/ 110 h 302"/>
                <a:gd name="T88" fmla="*/ 98 w 302"/>
                <a:gd name="T89" fmla="*/ 73 h 302"/>
                <a:gd name="T90" fmla="*/ 117 w 302"/>
                <a:gd name="T91" fmla="*/ 128 h 302"/>
                <a:gd name="T92" fmla="*/ 59 w 302"/>
                <a:gd name="T93" fmla="*/ 132 h 302"/>
                <a:gd name="T94" fmla="*/ 110 w 302"/>
                <a:gd name="T95" fmla="*/ 159 h 302"/>
                <a:gd name="T96" fmla="*/ 143 w 302"/>
                <a:gd name="T97" fmla="*/ 191 h 302"/>
                <a:gd name="T98" fmla="*/ 128 w 302"/>
                <a:gd name="T99" fmla="*/ 185 h 302"/>
                <a:gd name="T100" fmla="*/ 130 w 302"/>
                <a:gd name="T101" fmla="*/ 171 h 302"/>
                <a:gd name="T102" fmla="*/ 203 w 302"/>
                <a:gd name="T103" fmla="*/ 229 h 302"/>
                <a:gd name="T104" fmla="*/ 172 w 302"/>
                <a:gd name="T105" fmla="*/ 185 h 302"/>
                <a:gd name="T106" fmla="*/ 229 w 302"/>
                <a:gd name="T107" fmla="*/ 203 h 302"/>
                <a:gd name="T108" fmla="*/ 191 w 302"/>
                <a:gd name="T109" fmla="*/ 159 h 302"/>
                <a:gd name="T110" fmla="*/ 191 w 302"/>
                <a:gd name="T111" fmla="*/ 143 h 302"/>
                <a:gd name="T112" fmla="*/ 230 w 302"/>
                <a:gd name="T113" fmla="*/ 99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02" h="302">
                  <a:moveTo>
                    <a:pt x="302" y="147"/>
                  </a:moveTo>
                  <a:cubicBezTo>
                    <a:pt x="300" y="146"/>
                    <a:pt x="297" y="145"/>
                    <a:pt x="295" y="145"/>
                  </a:cubicBezTo>
                  <a:cubicBezTo>
                    <a:pt x="293" y="144"/>
                    <a:pt x="290" y="143"/>
                    <a:pt x="288" y="142"/>
                  </a:cubicBezTo>
                  <a:cubicBezTo>
                    <a:pt x="287" y="142"/>
                    <a:pt x="287" y="142"/>
                    <a:pt x="287" y="142"/>
                  </a:cubicBezTo>
                  <a:cubicBezTo>
                    <a:pt x="287" y="141"/>
                    <a:pt x="287" y="141"/>
                    <a:pt x="287" y="141"/>
                  </a:cubicBezTo>
                  <a:cubicBezTo>
                    <a:pt x="287" y="137"/>
                    <a:pt x="287" y="133"/>
                    <a:pt x="286" y="130"/>
                  </a:cubicBezTo>
                  <a:cubicBezTo>
                    <a:pt x="286" y="129"/>
                    <a:pt x="286" y="129"/>
                    <a:pt x="286" y="129"/>
                  </a:cubicBezTo>
                  <a:cubicBezTo>
                    <a:pt x="287" y="128"/>
                    <a:pt x="287" y="128"/>
                    <a:pt x="287" y="128"/>
                  </a:cubicBezTo>
                  <a:cubicBezTo>
                    <a:pt x="289" y="127"/>
                    <a:pt x="291" y="126"/>
                    <a:pt x="293" y="125"/>
                  </a:cubicBezTo>
                  <a:cubicBezTo>
                    <a:pt x="295" y="123"/>
                    <a:pt x="297" y="122"/>
                    <a:pt x="299" y="121"/>
                  </a:cubicBezTo>
                  <a:cubicBezTo>
                    <a:pt x="299" y="118"/>
                    <a:pt x="298" y="116"/>
                    <a:pt x="297" y="113"/>
                  </a:cubicBezTo>
                  <a:cubicBezTo>
                    <a:pt x="295" y="113"/>
                    <a:pt x="293" y="113"/>
                    <a:pt x="290" y="113"/>
                  </a:cubicBezTo>
                  <a:cubicBezTo>
                    <a:pt x="288" y="112"/>
                    <a:pt x="285" y="112"/>
                    <a:pt x="283" y="112"/>
                  </a:cubicBezTo>
                  <a:cubicBezTo>
                    <a:pt x="282" y="112"/>
                    <a:pt x="282" y="112"/>
                    <a:pt x="282" y="112"/>
                  </a:cubicBezTo>
                  <a:cubicBezTo>
                    <a:pt x="282" y="111"/>
                    <a:pt x="282" y="111"/>
                    <a:pt x="282" y="111"/>
                  </a:cubicBezTo>
                  <a:cubicBezTo>
                    <a:pt x="281" y="108"/>
                    <a:pt x="279" y="104"/>
                    <a:pt x="278" y="100"/>
                  </a:cubicBezTo>
                  <a:cubicBezTo>
                    <a:pt x="278" y="99"/>
                    <a:pt x="278" y="99"/>
                    <a:pt x="278" y="99"/>
                  </a:cubicBezTo>
                  <a:cubicBezTo>
                    <a:pt x="278" y="99"/>
                    <a:pt x="278" y="99"/>
                    <a:pt x="278" y="99"/>
                  </a:cubicBezTo>
                  <a:cubicBezTo>
                    <a:pt x="280" y="97"/>
                    <a:pt x="282" y="95"/>
                    <a:pt x="284" y="94"/>
                  </a:cubicBezTo>
                  <a:cubicBezTo>
                    <a:pt x="285" y="92"/>
                    <a:pt x="287" y="90"/>
                    <a:pt x="289" y="89"/>
                  </a:cubicBezTo>
                  <a:cubicBezTo>
                    <a:pt x="288" y="86"/>
                    <a:pt x="286" y="84"/>
                    <a:pt x="285" y="82"/>
                  </a:cubicBezTo>
                  <a:cubicBezTo>
                    <a:pt x="283" y="82"/>
                    <a:pt x="281" y="82"/>
                    <a:pt x="278" y="83"/>
                  </a:cubicBezTo>
                  <a:cubicBezTo>
                    <a:pt x="276" y="83"/>
                    <a:pt x="273" y="83"/>
                    <a:pt x="271" y="84"/>
                  </a:cubicBezTo>
                  <a:cubicBezTo>
                    <a:pt x="270" y="84"/>
                    <a:pt x="270" y="84"/>
                    <a:pt x="270" y="84"/>
                  </a:cubicBezTo>
                  <a:cubicBezTo>
                    <a:pt x="270" y="83"/>
                    <a:pt x="270" y="83"/>
                    <a:pt x="270" y="83"/>
                  </a:cubicBezTo>
                  <a:cubicBezTo>
                    <a:pt x="268" y="80"/>
                    <a:pt x="266" y="76"/>
                    <a:pt x="264" y="73"/>
                  </a:cubicBezTo>
                  <a:cubicBezTo>
                    <a:pt x="263" y="72"/>
                    <a:pt x="263" y="72"/>
                    <a:pt x="263" y="72"/>
                  </a:cubicBezTo>
                  <a:cubicBezTo>
                    <a:pt x="264" y="72"/>
                    <a:pt x="264" y="72"/>
                    <a:pt x="264" y="72"/>
                  </a:cubicBezTo>
                  <a:cubicBezTo>
                    <a:pt x="265" y="70"/>
                    <a:pt x="266" y="68"/>
                    <a:pt x="268" y="66"/>
                  </a:cubicBezTo>
                  <a:cubicBezTo>
                    <a:pt x="269" y="64"/>
                    <a:pt x="270" y="62"/>
                    <a:pt x="271" y="60"/>
                  </a:cubicBezTo>
                  <a:cubicBezTo>
                    <a:pt x="270" y="58"/>
                    <a:pt x="268" y="56"/>
                    <a:pt x="267" y="54"/>
                  </a:cubicBezTo>
                  <a:cubicBezTo>
                    <a:pt x="264" y="54"/>
                    <a:pt x="262" y="55"/>
                    <a:pt x="260" y="56"/>
                  </a:cubicBezTo>
                  <a:cubicBezTo>
                    <a:pt x="258" y="57"/>
                    <a:pt x="255" y="58"/>
                    <a:pt x="253" y="59"/>
                  </a:cubicBezTo>
                  <a:cubicBezTo>
                    <a:pt x="252" y="59"/>
                    <a:pt x="252" y="59"/>
                    <a:pt x="252" y="59"/>
                  </a:cubicBezTo>
                  <a:cubicBezTo>
                    <a:pt x="252" y="58"/>
                    <a:pt x="252" y="58"/>
                    <a:pt x="252" y="58"/>
                  </a:cubicBezTo>
                  <a:cubicBezTo>
                    <a:pt x="249" y="55"/>
                    <a:pt x="246" y="53"/>
                    <a:pt x="243" y="50"/>
                  </a:cubicBezTo>
                  <a:cubicBezTo>
                    <a:pt x="243" y="49"/>
                    <a:pt x="243" y="49"/>
                    <a:pt x="243" y="49"/>
                  </a:cubicBezTo>
                  <a:cubicBezTo>
                    <a:pt x="243" y="49"/>
                    <a:pt x="243" y="49"/>
                    <a:pt x="243" y="49"/>
                  </a:cubicBezTo>
                  <a:cubicBezTo>
                    <a:pt x="244" y="47"/>
                    <a:pt x="245" y="44"/>
                    <a:pt x="246" y="42"/>
                  </a:cubicBezTo>
                  <a:cubicBezTo>
                    <a:pt x="247" y="40"/>
                    <a:pt x="247" y="37"/>
                    <a:pt x="248" y="35"/>
                  </a:cubicBezTo>
                  <a:cubicBezTo>
                    <a:pt x="246" y="33"/>
                    <a:pt x="244" y="32"/>
                    <a:pt x="242" y="30"/>
                  </a:cubicBezTo>
                  <a:cubicBezTo>
                    <a:pt x="240" y="31"/>
                    <a:pt x="238" y="33"/>
                    <a:pt x="236" y="34"/>
                  </a:cubicBezTo>
                  <a:cubicBezTo>
                    <a:pt x="234" y="36"/>
                    <a:pt x="232" y="37"/>
                    <a:pt x="230" y="38"/>
                  </a:cubicBezTo>
                  <a:cubicBezTo>
                    <a:pt x="229" y="39"/>
                    <a:pt x="229" y="39"/>
                    <a:pt x="229" y="39"/>
                  </a:cubicBezTo>
                  <a:cubicBezTo>
                    <a:pt x="228" y="38"/>
                    <a:pt x="228" y="38"/>
                    <a:pt x="228" y="38"/>
                  </a:cubicBezTo>
                  <a:cubicBezTo>
                    <a:pt x="225" y="36"/>
                    <a:pt x="222" y="34"/>
                    <a:pt x="219" y="32"/>
                  </a:cubicBezTo>
                  <a:cubicBezTo>
                    <a:pt x="218" y="32"/>
                    <a:pt x="218" y="32"/>
                    <a:pt x="218" y="32"/>
                  </a:cubicBezTo>
                  <a:cubicBezTo>
                    <a:pt x="218" y="31"/>
                    <a:pt x="218" y="31"/>
                    <a:pt x="218" y="31"/>
                  </a:cubicBezTo>
                  <a:cubicBezTo>
                    <a:pt x="218" y="28"/>
                    <a:pt x="219" y="26"/>
                    <a:pt x="219" y="23"/>
                  </a:cubicBezTo>
                  <a:cubicBezTo>
                    <a:pt x="219" y="21"/>
                    <a:pt x="220" y="19"/>
                    <a:pt x="220" y="16"/>
                  </a:cubicBezTo>
                  <a:cubicBezTo>
                    <a:pt x="218" y="15"/>
                    <a:pt x="215" y="14"/>
                    <a:pt x="213" y="13"/>
                  </a:cubicBezTo>
                  <a:cubicBezTo>
                    <a:pt x="211" y="15"/>
                    <a:pt x="210" y="16"/>
                    <a:pt x="208" y="18"/>
                  </a:cubicBezTo>
                  <a:cubicBezTo>
                    <a:pt x="206" y="20"/>
                    <a:pt x="205" y="22"/>
                    <a:pt x="203" y="23"/>
                  </a:cubicBezTo>
                  <a:cubicBezTo>
                    <a:pt x="202" y="24"/>
                    <a:pt x="202" y="24"/>
                    <a:pt x="202" y="24"/>
                  </a:cubicBezTo>
                  <a:cubicBezTo>
                    <a:pt x="202" y="24"/>
                    <a:pt x="202" y="24"/>
                    <a:pt x="202" y="24"/>
                  </a:cubicBezTo>
                  <a:cubicBezTo>
                    <a:pt x="198" y="22"/>
                    <a:pt x="194" y="21"/>
                    <a:pt x="191" y="20"/>
                  </a:cubicBezTo>
                  <a:cubicBezTo>
                    <a:pt x="190" y="20"/>
                    <a:pt x="190" y="20"/>
                    <a:pt x="190" y="20"/>
                  </a:cubicBezTo>
                  <a:cubicBezTo>
                    <a:pt x="190" y="19"/>
                    <a:pt x="190" y="19"/>
                    <a:pt x="190" y="19"/>
                  </a:cubicBezTo>
                  <a:cubicBezTo>
                    <a:pt x="189" y="17"/>
                    <a:pt x="189" y="14"/>
                    <a:pt x="189" y="12"/>
                  </a:cubicBezTo>
                  <a:cubicBezTo>
                    <a:pt x="189" y="9"/>
                    <a:pt x="189" y="7"/>
                    <a:pt x="188" y="4"/>
                  </a:cubicBezTo>
                  <a:cubicBezTo>
                    <a:pt x="186" y="4"/>
                    <a:pt x="183" y="3"/>
                    <a:pt x="181" y="3"/>
                  </a:cubicBezTo>
                  <a:cubicBezTo>
                    <a:pt x="180" y="4"/>
                    <a:pt x="178" y="7"/>
                    <a:pt x="177" y="9"/>
                  </a:cubicBezTo>
                  <a:cubicBezTo>
                    <a:pt x="176" y="11"/>
                    <a:pt x="175" y="13"/>
                    <a:pt x="173" y="15"/>
                  </a:cubicBezTo>
                  <a:cubicBezTo>
                    <a:pt x="173" y="16"/>
                    <a:pt x="173" y="16"/>
                    <a:pt x="173" y="16"/>
                  </a:cubicBezTo>
                  <a:cubicBezTo>
                    <a:pt x="172" y="16"/>
                    <a:pt x="172" y="16"/>
                    <a:pt x="172" y="16"/>
                  </a:cubicBezTo>
                  <a:cubicBezTo>
                    <a:pt x="168" y="15"/>
                    <a:pt x="165" y="15"/>
                    <a:pt x="161" y="14"/>
                  </a:cubicBezTo>
                  <a:cubicBezTo>
                    <a:pt x="160" y="14"/>
                    <a:pt x="160" y="14"/>
                    <a:pt x="160" y="14"/>
                  </a:cubicBezTo>
                  <a:cubicBezTo>
                    <a:pt x="159" y="14"/>
                    <a:pt x="159" y="14"/>
                    <a:pt x="159" y="14"/>
                  </a:cubicBezTo>
                  <a:cubicBezTo>
                    <a:pt x="159" y="11"/>
                    <a:pt x="158" y="9"/>
                    <a:pt x="157" y="7"/>
                  </a:cubicBezTo>
                  <a:cubicBezTo>
                    <a:pt x="156" y="4"/>
                    <a:pt x="156" y="2"/>
                    <a:pt x="155" y="0"/>
                  </a:cubicBezTo>
                  <a:cubicBezTo>
                    <a:pt x="155" y="0"/>
                    <a:pt x="155" y="0"/>
                    <a:pt x="155" y="0"/>
                  </a:cubicBezTo>
                  <a:cubicBezTo>
                    <a:pt x="152" y="0"/>
                    <a:pt x="150" y="0"/>
                    <a:pt x="147" y="0"/>
                  </a:cubicBezTo>
                  <a:cubicBezTo>
                    <a:pt x="147" y="0"/>
                    <a:pt x="147" y="0"/>
                    <a:pt x="147" y="0"/>
                  </a:cubicBezTo>
                  <a:cubicBezTo>
                    <a:pt x="146" y="2"/>
                    <a:pt x="145" y="4"/>
                    <a:pt x="145" y="7"/>
                  </a:cubicBezTo>
                  <a:cubicBezTo>
                    <a:pt x="144" y="9"/>
                    <a:pt x="143" y="11"/>
                    <a:pt x="142" y="14"/>
                  </a:cubicBezTo>
                  <a:cubicBezTo>
                    <a:pt x="142" y="14"/>
                    <a:pt x="142" y="14"/>
                    <a:pt x="142" y="14"/>
                  </a:cubicBezTo>
                  <a:cubicBezTo>
                    <a:pt x="141" y="14"/>
                    <a:pt x="141" y="14"/>
                    <a:pt x="141" y="14"/>
                  </a:cubicBezTo>
                  <a:cubicBezTo>
                    <a:pt x="137" y="15"/>
                    <a:pt x="133" y="15"/>
                    <a:pt x="130" y="16"/>
                  </a:cubicBezTo>
                  <a:cubicBezTo>
                    <a:pt x="129" y="16"/>
                    <a:pt x="129" y="16"/>
                    <a:pt x="129" y="16"/>
                  </a:cubicBezTo>
                  <a:cubicBezTo>
                    <a:pt x="129" y="15"/>
                    <a:pt x="129" y="15"/>
                    <a:pt x="129" y="15"/>
                  </a:cubicBezTo>
                  <a:cubicBezTo>
                    <a:pt x="127" y="13"/>
                    <a:pt x="126" y="11"/>
                    <a:pt x="125" y="9"/>
                  </a:cubicBezTo>
                  <a:cubicBezTo>
                    <a:pt x="123" y="7"/>
                    <a:pt x="122" y="4"/>
                    <a:pt x="121" y="3"/>
                  </a:cubicBezTo>
                  <a:cubicBezTo>
                    <a:pt x="118" y="3"/>
                    <a:pt x="116" y="4"/>
                    <a:pt x="113" y="4"/>
                  </a:cubicBezTo>
                  <a:cubicBezTo>
                    <a:pt x="113" y="7"/>
                    <a:pt x="113" y="9"/>
                    <a:pt x="113" y="12"/>
                  </a:cubicBezTo>
                  <a:cubicBezTo>
                    <a:pt x="113" y="14"/>
                    <a:pt x="112" y="17"/>
                    <a:pt x="112" y="19"/>
                  </a:cubicBezTo>
                  <a:cubicBezTo>
                    <a:pt x="112" y="20"/>
                    <a:pt x="112" y="20"/>
                    <a:pt x="112" y="20"/>
                  </a:cubicBezTo>
                  <a:cubicBezTo>
                    <a:pt x="111" y="20"/>
                    <a:pt x="111" y="20"/>
                    <a:pt x="111" y="20"/>
                  </a:cubicBezTo>
                  <a:cubicBezTo>
                    <a:pt x="108" y="21"/>
                    <a:pt x="104" y="22"/>
                    <a:pt x="100" y="24"/>
                  </a:cubicBezTo>
                  <a:cubicBezTo>
                    <a:pt x="100" y="24"/>
                    <a:pt x="100" y="24"/>
                    <a:pt x="100" y="24"/>
                  </a:cubicBezTo>
                  <a:cubicBezTo>
                    <a:pt x="99" y="23"/>
                    <a:pt x="99" y="23"/>
                    <a:pt x="99" y="23"/>
                  </a:cubicBezTo>
                  <a:cubicBezTo>
                    <a:pt x="97" y="22"/>
                    <a:pt x="96" y="20"/>
                    <a:pt x="94" y="18"/>
                  </a:cubicBezTo>
                  <a:cubicBezTo>
                    <a:pt x="92" y="16"/>
                    <a:pt x="90" y="15"/>
                    <a:pt x="89" y="13"/>
                  </a:cubicBezTo>
                  <a:cubicBezTo>
                    <a:pt x="86" y="14"/>
                    <a:pt x="84" y="15"/>
                    <a:pt x="82" y="16"/>
                  </a:cubicBezTo>
                  <a:cubicBezTo>
                    <a:pt x="82" y="19"/>
                    <a:pt x="82" y="21"/>
                    <a:pt x="83" y="23"/>
                  </a:cubicBezTo>
                  <a:cubicBezTo>
                    <a:pt x="83" y="26"/>
                    <a:pt x="83" y="28"/>
                    <a:pt x="84" y="31"/>
                  </a:cubicBezTo>
                  <a:cubicBezTo>
                    <a:pt x="84" y="32"/>
                    <a:pt x="84" y="32"/>
                    <a:pt x="84" y="32"/>
                  </a:cubicBezTo>
                  <a:cubicBezTo>
                    <a:pt x="83" y="32"/>
                    <a:pt x="83" y="32"/>
                    <a:pt x="83" y="32"/>
                  </a:cubicBezTo>
                  <a:cubicBezTo>
                    <a:pt x="80" y="34"/>
                    <a:pt x="76" y="36"/>
                    <a:pt x="73" y="38"/>
                  </a:cubicBezTo>
                  <a:cubicBezTo>
                    <a:pt x="73" y="39"/>
                    <a:pt x="73" y="39"/>
                    <a:pt x="73" y="39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0" y="37"/>
                    <a:pt x="68" y="36"/>
                    <a:pt x="66" y="34"/>
                  </a:cubicBezTo>
                  <a:cubicBezTo>
                    <a:pt x="64" y="33"/>
                    <a:pt x="62" y="31"/>
                    <a:pt x="60" y="30"/>
                  </a:cubicBezTo>
                  <a:cubicBezTo>
                    <a:pt x="58" y="32"/>
                    <a:pt x="56" y="33"/>
                    <a:pt x="54" y="35"/>
                  </a:cubicBezTo>
                  <a:cubicBezTo>
                    <a:pt x="54" y="37"/>
                    <a:pt x="55" y="40"/>
                    <a:pt x="56" y="42"/>
                  </a:cubicBezTo>
                  <a:cubicBezTo>
                    <a:pt x="57" y="44"/>
                    <a:pt x="58" y="47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8" y="50"/>
                    <a:pt x="58" y="50"/>
                    <a:pt x="58" y="50"/>
                  </a:cubicBezTo>
                  <a:cubicBezTo>
                    <a:pt x="56" y="53"/>
                    <a:pt x="53" y="55"/>
                    <a:pt x="50" y="58"/>
                  </a:cubicBezTo>
                  <a:cubicBezTo>
                    <a:pt x="50" y="59"/>
                    <a:pt x="50" y="59"/>
                    <a:pt x="50" y="59"/>
                  </a:cubicBezTo>
                  <a:cubicBezTo>
                    <a:pt x="49" y="59"/>
                    <a:pt x="49" y="59"/>
                    <a:pt x="49" y="59"/>
                  </a:cubicBezTo>
                  <a:cubicBezTo>
                    <a:pt x="47" y="58"/>
                    <a:pt x="44" y="57"/>
                    <a:pt x="42" y="56"/>
                  </a:cubicBezTo>
                  <a:cubicBezTo>
                    <a:pt x="40" y="55"/>
                    <a:pt x="37" y="54"/>
                    <a:pt x="35" y="54"/>
                  </a:cubicBezTo>
                  <a:cubicBezTo>
                    <a:pt x="33" y="56"/>
                    <a:pt x="32" y="58"/>
                    <a:pt x="30" y="60"/>
                  </a:cubicBezTo>
                  <a:cubicBezTo>
                    <a:pt x="32" y="62"/>
                    <a:pt x="33" y="64"/>
                    <a:pt x="34" y="66"/>
                  </a:cubicBezTo>
                  <a:cubicBezTo>
                    <a:pt x="36" y="68"/>
                    <a:pt x="37" y="70"/>
                    <a:pt x="38" y="72"/>
                  </a:cubicBezTo>
                  <a:cubicBezTo>
                    <a:pt x="39" y="72"/>
                    <a:pt x="39" y="72"/>
                    <a:pt x="39" y="72"/>
                  </a:cubicBezTo>
                  <a:cubicBezTo>
                    <a:pt x="38" y="73"/>
                    <a:pt x="38" y="73"/>
                    <a:pt x="38" y="73"/>
                  </a:cubicBezTo>
                  <a:cubicBezTo>
                    <a:pt x="36" y="76"/>
                    <a:pt x="34" y="80"/>
                    <a:pt x="32" y="83"/>
                  </a:cubicBezTo>
                  <a:cubicBezTo>
                    <a:pt x="32" y="84"/>
                    <a:pt x="32" y="84"/>
                    <a:pt x="32" y="84"/>
                  </a:cubicBezTo>
                  <a:cubicBezTo>
                    <a:pt x="31" y="84"/>
                    <a:pt x="31" y="84"/>
                    <a:pt x="31" y="84"/>
                  </a:cubicBezTo>
                  <a:cubicBezTo>
                    <a:pt x="29" y="83"/>
                    <a:pt x="26" y="83"/>
                    <a:pt x="24" y="83"/>
                  </a:cubicBezTo>
                  <a:cubicBezTo>
                    <a:pt x="21" y="82"/>
                    <a:pt x="19" y="82"/>
                    <a:pt x="17" y="82"/>
                  </a:cubicBezTo>
                  <a:cubicBezTo>
                    <a:pt x="15" y="84"/>
                    <a:pt x="14" y="86"/>
                    <a:pt x="13" y="89"/>
                  </a:cubicBezTo>
                  <a:cubicBezTo>
                    <a:pt x="15" y="90"/>
                    <a:pt x="16" y="92"/>
                    <a:pt x="18" y="94"/>
                  </a:cubicBezTo>
                  <a:cubicBezTo>
                    <a:pt x="20" y="95"/>
                    <a:pt x="22" y="97"/>
                    <a:pt x="24" y="99"/>
                  </a:cubicBezTo>
                  <a:cubicBezTo>
                    <a:pt x="24" y="99"/>
                    <a:pt x="24" y="99"/>
                    <a:pt x="24" y="99"/>
                  </a:cubicBezTo>
                  <a:cubicBezTo>
                    <a:pt x="24" y="100"/>
                    <a:pt x="24" y="100"/>
                    <a:pt x="24" y="100"/>
                  </a:cubicBezTo>
                  <a:cubicBezTo>
                    <a:pt x="22" y="104"/>
                    <a:pt x="21" y="108"/>
                    <a:pt x="20" y="111"/>
                  </a:cubicBezTo>
                  <a:cubicBezTo>
                    <a:pt x="20" y="112"/>
                    <a:pt x="20" y="112"/>
                    <a:pt x="20" y="112"/>
                  </a:cubicBezTo>
                  <a:cubicBezTo>
                    <a:pt x="19" y="112"/>
                    <a:pt x="19" y="112"/>
                    <a:pt x="19" y="112"/>
                  </a:cubicBezTo>
                  <a:cubicBezTo>
                    <a:pt x="17" y="112"/>
                    <a:pt x="14" y="112"/>
                    <a:pt x="12" y="113"/>
                  </a:cubicBezTo>
                  <a:cubicBezTo>
                    <a:pt x="9" y="113"/>
                    <a:pt x="7" y="113"/>
                    <a:pt x="4" y="113"/>
                  </a:cubicBezTo>
                  <a:cubicBezTo>
                    <a:pt x="4" y="116"/>
                    <a:pt x="3" y="118"/>
                    <a:pt x="3" y="121"/>
                  </a:cubicBezTo>
                  <a:cubicBezTo>
                    <a:pt x="5" y="122"/>
                    <a:pt x="7" y="123"/>
                    <a:pt x="9" y="125"/>
                  </a:cubicBezTo>
                  <a:cubicBezTo>
                    <a:pt x="11" y="126"/>
                    <a:pt x="13" y="127"/>
                    <a:pt x="15" y="128"/>
                  </a:cubicBezTo>
                  <a:cubicBezTo>
                    <a:pt x="16" y="129"/>
                    <a:pt x="16" y="129"/>
                    <a:pt x="16" y="129"/>
                  </a:cubicBezTo>
                  <a:cubicBezTo>
                    <a:pt x="16" y="130"/>
                    <a:pt x="16" y="130"/>
                    <a:pt x="16" y="130"/>
                  </a:cubicBezTo>
                  <a:cubicBezTo>
                    <a:pt x="15" y="133"/>
                    <a:pt x="15" y="137"/>
                    <a:pt x="15" y="141"/>
                  </a:cubicBezTo>
                  <a:cubicBezTo>
                    <a:pt x="14" y="142"/>
                    <a:pt x="14" y="142"/>
                    <a:pt x="14" y="142"/>
                  </a:cubicBezTo>
                  <a:cubicBezTo>
                    <a:pt x="14" y="142"/>
                    <a:pt x="14" y="142"/>
                    <a:pt x="14" y="142"/>
                  </a:cubicBezTo>
                  <a:cubicBezTo>
                    <a:pt x="12" y="143"/>
                    <a:pt x="9" y="144"/>
                    <a:pt x="7" y="145"/>
                  </a:cubicBezTo>
                  <a:cubicBezTo>
                    <a:pt x="4" y="145"/>
                    <a:pt x="2" y="146"/>
                    <a:pt x="0" y="147"/>
                  </a:cubicBezTo>
                  <a:cubicBezTo>
                    <a:pt x="0" y="147"/>
                    <a:pt x="0" y="147"/>
                    <a:pt x="0" y="147"/>
                  </a:cubicBezTo>
                  <a:cubicBezTo>
                    <a:pt x="0" y="148"/>
                    <a:pt x="0" y="150"/>
                    <a:pt x="0" y="151"/>
                  </a:cubicBezTo>
                  <a:cubicBezTo>
                    <a:pt x="0" y="152"/>
                    <a:pt x="0" y="153"/>
                    <a:pt x="0" y="155"/>
                  </a:cubicBezTo>
                  <a:cubicBezTo>
                    <a:pt x="0" y="155"/>
                    <a:pt x="0" y="155"/>
                    <a:pt x="0" y="155"/>
                  </a:cubicBezTo>
                  <a:cubicBezTo>
                    <a:pt x="2" y="156"/>
                    <a:pt x="4" y="156"/>
                    <a:pt x="7" y="157"/>
                  </a:cubicBezTo>
                  <a:cubicBezTo>
                    <a:pt x="9" y="158"/>
                    <a:pt x="12" y="158"/>
                    <a:pt x="14" y="159"/>
                  </a:cubicBezTo>
                  <a:cubicBezTo>
                    <a:pt x="14" y="160"/>
                    <a:pt x="14" y="160"/>
                    <a:pt x="14" y="160"/>
                  </a:cubicBezTo>
                  <a:cubicBezTo>
                    <a:pt x="15" y="160"/>
                    <a:pt x="15" y="160"/>
                    <a:pt x="15" y="160"/>
                  </a:cubicBezTo>
                  <a:cubicBezTo>
                    <a:pt x="15" y="165"/>
                    <a:pt x="15" y="168"/>
                    <a:pt x="16" y="172"/>
                  </a:cubicBezTo>
                  <a:cubicBezTo>
                    <a:pt x="16" y="173"/>
                    <a:pt x="16" y="173"/>
                    <a:pt x="16" y="173"/>
                  </a:cubicBezTo>
                  <a:cubicBezTo>
                    <a:pt x="15" y="173"/>
                    <a:pt x="15" y="173"/>
                    <a:pt x="15" y="173"/>
                  </a:cubicBezTo>
                  <a:cubicBezTo>
                    <a:pt x="13" y="174"/>
                    <a:pt x="11" y="176"/>
                    <a:pt x="9" y="177"/>
                  </a:cubicBezTo>
                  <a:cubicBezTo>
                    <a:pt x="7" y="178"/>
                    <a:pt x="5" y="179"/>
                    <a:pt x="3" y="181"/>
                  </a:cubicBezTo>
                  <a:cubicBezTo>
                    <a:pt x="3" y="183"/>
                    <a:pt x="4" y="186"/>
                    <a:pt x="4" y="188"/>
                  </a:cubicBezTo>
                  <a:cubicBezTo>
                    <a:pt x="7" y="189"/>
                    <a:pt x="9" y="189"/>
                    <a:pt x="12" y="189"/>
                  </a:cubicBezTo>
                  <a:cubicBezTo>
                    <a:pt x="14" y="189"/>
                    <a:pt x="17" y="189"/>
                    <a:pt x="19" y="190"/>
                  </a:cubicBezTo>
                  <a:cubicBezTo>
                    <a:pt x="20" y="190"/>
                    <a:pt x="20" y="190"/>
                    <a:pt x="20" y="190"/>
                  </a:cubicBezTo>
                  <a:cubicBezTo>
                    <a:pt x="20" y="190"/>
                    <a:pt x="20" y="190"/>
                    <a:pt x="20" y="190"/>
                  </a:cubicBezTo>
                  <a:cubicBezTo>
                    <a:pt x="21" y="194"/>
                    <a:pt x="22" y="198"/>
                    <a:pt x="24" y="201"/>
                  </a:cubicBezTo>
                  <a:cubicBezTo>
                    <a:pt x="24" y="202"/>
                    <a:pt x="24" y="202"/>
                    <a:pt x="24" y="202"/>
                  </a:cubicBezTo>
                  <a:cubicBezTo>
                    <a:pt x="24" y="203"/>
                    <a:pt x="24" y="203"/>
                    <a:pt x="24" y="203"/>
                  </a:cubicBezTo>
                  <a:cubicBezTo>
                    <a:pt x="22" y="204"/>
                    <a:pt x="20" y="206"/>
                    <a:pt x="18" y="208"/>
                  </a:cubicBezTo>
                  <a:cubicBezTo>
                    <a:pt x="16" y="210"/>
                    <a:pt x="15" y="211"/>
                    <a:pt x="13" y="213"/>
                  </a:cubicBezTo>
                  <a:cubicBezTo>
                    <a:pt x="14" y="215"/>
                    <a:pt x="15" y="218"/>
                    <a:pt x="17" y="220"/>
                  </a:cubicBezTo>
                  <a:cubicBezTo>
                    <a:pt x="19" y="220"/>
                    <a:pt x="21" y="219"/>
                    <a:pt x="24" y="219"/>
                  </a:cubicBezTo>
                  <a:cubicBezTo>
                    <a:pt x="26" y="219"/>
                    <a:pt x="29" y="218"/>
                    <a:pt x="31" y="218"/>
                  </a:cubicBezTo>
                  <a:cubicBezTo>
                    <a:pt x="32" y="218"/>
                    <a:pt x="32" y="218"/>
                    <a:pt x="32" y="218"/>
                  </a:cubicBezTo>
                  <a:cubicBezTo>
                    <a:pt x="32" y="219"/>
                    <a:pt x="32" y="219"/>
                    <a:pt x="32" y="219"/>
                  </a:cubicBezTo>
                  <a:cubicBezTo>
                    <a:pt x="34" y="222"/>
                    <a:pt x="36" y="225"/>
                    <a:pt x="38" y="228"/>
                  </a:cubicBezTo>
                  <a:cubicBezTo>
                    <a:pt x="39" y="229"/>
                    <a:pt x="39" y="229"/>
                    <a:pt x="39" y="229"/>
                  </a:cubicBezTo>
                  <a:cubicBezTo>
                    <a:pt x="38" y="230"/>
                    <a:pt x="38" y="230"/>
                    <a:pt x="38" y="230"/>
                  </a:cubicBezTo>
                  <a:cubicBezTo>
                    <a:pt x="37" y="232"/>
                    <a:pt x="36" y="234"/>
                    <a:pt x="34" y="236"/>
                  </a:cubicBezTo>
                  <a:cubicBezTo>
                    <a:pt x="33" y="238"/>
                    <a:pt x="32" y="240"/>
                    <a:pt x="30" y="242"/>
                  </a:cubicBezTo>
                  <a:cubicBezTo>
                    <a:pt x="32" y="244"/>
                    <a:pt x="33" y="246"/>
                    <a:pt x="35" y="248"/>
                  </a:cubicBezTo>
                  <a:cubicBezTo>
                    <a:pt x="37" y="247"/>
                    <a:pt x="40" y="246"/>
                    <a:pt x="42" y="246"/>
                  </a:cubicBezTo>
                  <a:cubicBezTo>
                    <a:pt x="44" y="245"/>
                    <a:pt x="47" y="244"/>
                    <a:pt x="49" y="243"/>
                  </a:cubicBezTo>
                  <a:cubicBezTo>
                    <a:pt x="50" y="243"/>
                    <a:pt x="50" y="243"/>
                    <a:pt x="50" y="243"/>
                  </a:cubicBezTo>
                  <a:cubicBezTo>
                    <a:pt x="50" y="243"/>
                    <a:pt x="50" y="243"/>
                    <a:pt x="50" y="243"/>
                  </a:cubicBezTo>
                  <a:cubicBezTo>
                    <a:pt x="53" y="246"/>
                    <a:pt x="56" y="249"/>
                    <a:pt x="58" y="251"/>
                  </a:cubicBezTo>
                  <a:cubicBezTo>
                    <a:pt x="59" y="252"/>
                    <a:pt x="59" y="252"/>
                    <a:pt x="59" y="252"/>
                  </a:cubicBezTo>
                  <a:cubicBezTo>
                    <a:pt x="59" y="253"/>
                    <a:pt x="59" y="253"/>
                    <a:pt x="59" y="253"/>
                  </a:cubicBezTo>
                  <a:cubicBezTo>
                    <a:pt x="58" y="255"/>
                    <a:pt x="57" y="257"/>
                    <a:pt x="56" y="260"/>
                  </a:cubicBezTo>
                  <a:cubicBezTo>
                    <a:pt x="55" y="262"/>
                    <a:pt x="54" y="264"/>
                    <a:pt x="54" y="266"/>
                  </a:cubicBezTo>
                  <a:cubicBezTo>
                    <a:pt x="56" y="268"/>
                    <a:pt x="58" y="270"/>
                    <a:pt x="60" y="271"/>
                  </a:cubicBezTo>
                  <a:cubicBezTo>
                    <a:pt x="62" y="270"/>
                    <a:pt x="64" y="269"/>
                    <a:pt x="66" y="267"/>
                  </a:cubicBezTo>
                  <a:cubicBezTo>
                    <a:pt x="68" y="266"/>
                    <a:pt x="70" y="265"/>
                    <a:pt x="72" y="263"/>
                  </a:cubicBezTo>
                  <a:cubicBezTo>
                    <a:pt x="73" y="263"/>
                    <a:pt x="73" y="263"/>
                    <a:pt x="73" y="263"/>
                  </a:cubicBezTo>
                  <a:cubicBezTo>
                    <a:pt x="73" y="263"/>
                    <a:pt x="73" y="263"/>
                    <a:pt x="73" y="263"/>
                  </a:cubicBezTo>
                  <a:cubicBezTo>
                    <a:pt x="76" y="266"/>
                    <a:pt x="80" y="268"/>
                    <a:pt x="83" y="270"/>
                  </a:cubicBezTo>
                  <a:cubicBezTo>
                    <a:pt x="84" y="270"/>
                    <a:pt x="84" y="270"/>
                    <a:pt x="84" y="270"/>
                  </a:cubicBezTo>
                  <a:cubicBezTo>
                    <a:pt x="84" y="271"/>
                    <a:pt x="84" y="271"/>
                    <a:pt x="84" y="271"/>
                  </a:cubicBezTo>
                  <a:cubicBezTo>
                    <a:pt x="83" y="273"/>
                    <a:pt x="83" y="276"/>
                    <a:pt x="83" y="278"/>
                  </a:cubicBezTo>
                  <a:cubicBezTo>
                    <a:pt x="82" y="280"/>
                    <a:pt x="82" y="283"/>
                    <a:pt x="82" y="285"/>
                  </a:cubicBezTo>
                  <a:cubicBezTo>
                    <a:pt x="84" y="286"/>
                    <a:pt x="86" y="287"/>
                    <a:pt x="89" y="289"/>
                  </a:cubicBezTo>
                  <a:cubicBezTo>
                    <a:pt x="90" y="287"/>
                    <a:pt x="92" y="285"/>
                    <a:pt x="94" y="283"/>
                  </a:cubicBezTo>
                  <a:cubicBezTo>
                    <a:pt x="96" y="282"/>
                    <a:pt x="97" y="280"/>
                    <a:pt x="99" y="278"/>
                  </a:cubicBezTo>
                  <a:cubicBezTo>
                    <a:pt x="100" y="278"/>
                    <a:pt x="100" y="278"/>
                    <a:pt x="100" y="278"/>
                  </a:cubicBezTo>
                  <a:cubicBezTo>
                    <a:pt x="100" y="278"/>
                    <a:pt x="100" y="278"/>
                    <a:pt x="100" y="278"/>
                  </a:cubicBezTo>
                  <a:cubicBezTo>
                    <a:pt x="104" y="279"/>
                    <a:pt x="108" y="281"/>
                    <a:pt x="111" y="282"/>
                  </a:cubicBezTo>
                  <a:cubicBezTo>
                    <a:pt x="112" y="282"/>
                    <a:pt x="112" y="282"/>
                    <a:pt x="112" y="282"/>
                  </a:cubicBezTo>
                  <a:cubicBezTo>
                    <a:pt x="112" y="283"/>
                    <a:pt x="112" y="283"/>
                    <a:pt x="112" y="283"/>
                  </a:cubicBezTo>
                  <a:cubicBezTo>
                    <a:pt x="112" y="285"/>
                    <a:pt x="113" y="288"/>
                    <a:pt x="113" y="290"/>
                  </a:cubicBezTo>
                  <a:cubicBezTo>
                    <a:pt x="113" y="292"/>
                    <a:pt x="113" y="295"/>
                    <a:pt x="113" y="297"/>
                  </a:cubicBezTo>
                  <a:cubicBezTo>
                    <a:pt x="116" y="298"/>
                    <a:pt x="118" y="298"/>
                    <a:pt x="121" y="299"/>
                  </a:cubicBezTo>
                  <a:cubicBezTo>
                    <a:pt x="122" y="297"/>
                    <a:pt x="124" y="295"/>
                    <a:pt x="125" y="293"/>
                  </a:cubicBezTo>
                  <a:cubicBezTo>
                    <a:pt x="126" y="291"/>
                    <a:pt x="127" y="288"/>
                    <a:pt x="129" y="287"/>
                  </a:cubicBezTo>
                  <a:cubicBezTo>
                    <a:pt x="129" y="286"/>
                    <a:pt x="129" y="286"/>
                    <a:pt x="129" y="286"/>
                  </a:cubicBezTo>
                  <a:cubicBezTo>
                    <a:pt x="130" y="286"/>
                    <a:pt x="130" y="286"/>
                    <a:pt x="130" y="286"/>
                  </a:cubicBezTo>
                  <a:cubicBezTo>
                    <a:pt x="133" y="286"/>
                    <a:pt x="137" y="287"/>
                    <a:pt x="141" y="287"/>
                  </a:cubicBezTo>
                  <a:cubicBezTo>
                    <a:pt x="142" y="287"/>
                    <a:pt x="142" y="287"/>
                    <a:pt x="142" y="287"/>
                  </a:cubicBezTo>
                  <a:cubicBezTo>
                    <a:pt x="142" y="288"/>
                    <a:pt x="142" y="288"/>
                    <a:pt x="142" y="288"/>
                  </a:cubicBezTo>
                  <a:cubicBezTo>
                    <a:pt x="143" y="290"/>
                    <a:pt x="144" y="293"/>
                    <a:pt x="145" y="295"/>
                  </a:cubicBezTo>
                  <a:cubicBezTo>
                    <a:pt x="145" y="297"/>
                    <a:pt x="146" y="300"/>
                    <a:pt x="147" y="302"/>
                  </a:cubicBezTo>
                  <a:cubicBezTo>
                    <a:pt x="147" y="302"/>
                    <a:pt x="147" y="302"/>
                    <a:pt x="147" y="302"/>
                  </a:cubicBezTo>
                  <a:cubicBezTo>
                    <a:pt x="150" y="302"/>
                    <a:pt x="152" y="302"/>
                    <a:pt x="155" y="302"/>
                  </a:cubicBezTo>
                  <a:cubicBezTo>
                    <a:pt x="155" y="302"/>
                    <a:pt x="155" y="302"/>
                    <a:pt x="155" y="302"/>
                  </a:cubicBezTo>
                  <a:cubicBezTo>
                    <a:pt x="156" y="300"/>
                    <a:pt x="156" y="297"/>
                    <a:pt x="157" y="295"/>
                  </a:cubicBezTo>
                  <a:cubicBezTo>
                    <a:pt x="158" y="293"/>
                    <a:pt x="159" y="290"/>
                    <a:pt x="159" y="288"/>
                  </a:cubicBezTo>
                  <a:cubicBezTo>
                    <a:pt x="160" y="287"/>
                    <a:pt x="160" y="287"/>
                    <a:pt x="160" y="287"/>
                  </a:cubicBezTo>
                  <a:cubicBezTo>
                    <a:pt x="161" y="287"/>
                    <a:pt x="161" y="287"/>
                    <a:pt x="161" y="287"/>
                  </a:cubicBezTo>
                  <a:cubicBezTo>
                    <a:pt x="165" y="287"/>
                    <a:pt x="168" y="286"/>
                    <a:pt x="172" y="286"/>
                  </a:cubicBezTo>
                  <a:cubicBezTo>
                    <a:pt x="173" y="286"/>
                    <a:pt x="173" y="286"/>
                    <a:pt x="173" y="286"/>
                  </a:cubicBezTo>
                  <a:cubicBezTo>
                    <a:pt x="173" y="287"/>
                    <a:pt x="173" y="287"/>
                    <a:pt x="173" y="287"/>
                  </a:cubicBezTo>
                  <a:cubicBezTo>
                    <a:pt x="175" y="288"/>
                    <a:pt x="176" y="291"/>
                    <a:pt x="177" y="293"/>
                  </a:cubicBezTo>
                  <a:cubicBezTo>
                    <a:pt x="178" y="295"/>
                    <a:pt x="180" y="297"/>
                    <a:pt x="181" y="299"/>
                  </a:cubicBezTo>
                  <a:cubicBezTo>
                    <a:pt x="183" y="298"/>
                    <a:pt x="186" y="298"/>
                    <a:pt x="188" y="297"/>
                  </a:cubicBezTo>
                  <a:cubicBezTo>
                    <a:pt x="189" y="295"/>
                    <a:pt x="189" y="292"/>
                    <a:pt x="189" y="290"/>
                  </a:cubicBezTo>
                  <a:cubicBezTo>
                    <a:pt x="189" y="288"/>
                    <a:pt x="189" y="285"/>
                    <a:pt x="190" y="283"/>
                  </a:cubicBezTo>
                  <a:cubicBezTo>
                    <a:pt x="190" y="282"/>
                    <a:pt x="190" y="282"/>
                    <a:pt x="190" y="282"/>
                  </a:cubicBezTo>
                  <a:cubicBezTo>
                    <a:pt x="191" y="282"/>
                    <a:pt x="191" y="282"/>
                    <a:pt x="191" y="282"/>
                  </a:cubicBezTo>
                  <a:cubicBezTo>
                    <a:pt x="194" y="281"/>
                    <a:pt x="198" y="279"/>
                    <a:pt x="202" y="278"/>
                  </a:cubicBezTo>
                  <a:cubicBezTo>
                    <a:pt x="202" y="278"/>
                    <a:pt x="202" y="278"/>
                    <a:pt x="202" y="278"/>
                  </a:cubicBezTo>
                  <a:cubicBezTo>
                    <a:pt x="203" y="278"/>
                    <a:pt x="203" y="278"/>
                    <a:pt x="203" y="278"/>
                  </a:cubicBezTo>
                  <a:cubicBezTo>
                    <a:pt x="205" y="280"/>
                    <a:pt x="206" y="282"/>
                    <a:pt x="208" y="283"/>
                  </a:cubicBezTo>
                  <a:cubicBezTo>
                    <a:pt x="210" y="285"/>
                    <a:pt x="211" y="287"/>
                    <a:pt x="213" y="289"/>
                  </a:cubicBezTo>
                  <a:cubicBezTo>
                    <a:pt x="215" y="288"/>
                    <a:pt x="218" y="286"/>
                    <a:pt x="220" y="285"/>
                  </a:cubicBezTo>
                  <a:cubicBezTo>
                    <a:pt x="220" y="283"/>
                    <a:pt x="219" y="280"/>
                    <a:pt x="219" y="278"/>
                  </a:cubicBezTo>
                  <a:cubicBezTo>
                    <a:pt x="219" y="276"/>
                    <a:pt x="218" y="273"/>
                    <a:pt x="218" y="271"/>
                  </a:cubicBezTo>
                  <a:cubicBezTo>
                    <a:pt x="218" y="270"/>
                    <a:pt x="218" y="270"/>
                    <a:pt x="218" y="270"/>
                  </a:cubicBezTo>
                  <a:cubicBezTo>
                    <a:pt x="219" y="270"/>
                    <a:pt x="219" y="270"/>
                    <a:pt x="219" y="270"/>
                  </a:cubicBezTo>
                  <a:cubicBezTo>
                    <a:pt x="222" y="268"/>
                    <a:pt x="225" y="266"/>
                    <a:pt x="228" y="263"/>
                  </a:cubicBezTo>
                  <a:cubicBezTo>
                    <a:pt x="229" y="263"/>
                    <a:pt x="229" y="263"/>
                    <a:pt x="229" y="263"/>
                  </a:cubicBezTo>
                  <a:cubicBezTo>
                    <a:pt x="230" y="263"/>
                    <a:pt x="230" y="263"/>
                    <a:pt x="230" y="263"/>
                  </a:cubicBezTo>
                  <a:cubicBezTo>
                    <a:pt x="232" y="265"/>
                    <a:pt x="234" y="266"/>
                    <a:pt x="236" y="267"/>
                  </a:cubicBezTo>
                  <a:cubicBezTo>
                    <a:pt x="238" y="269"/>
                    <a:pt x="240" y="270"/>
                    <a:pt x="242" y="271"/>
                  </a:cubicBezTo>
                  <a:cubicBezTo>
                    <a:pt x="244" y="270"/>
                    <a:pt x="246" y="268"/>
                    <a:pt x="248" y="266"/>
                  </a:cubicBezTo>
                  <a:cubicBezTo>
                    <a:pt x="247" y="264"/>
                    <a:pt x="247" y="262"/>
                    <a:pt x="246" y="260"/>
                  </a:cubicBezTo>
                  <a:cubicBezTo>
                    <a:pt x="245" y="257"/>
                    <a:pt x="244" y="255"/>
                    <a:pt x="243" y="253"/>
                  </a:cubicBezTo>
                  <a:cubicBezTo>
                    <a:pt x="243" y="252"/>
                    <a:pt x="243" y="252"/>
                    <a:pt x="243" y="252"/>
                  </a:cubicBezTo>
                  <a:cubicBezTo>
                    <a:pt x="243" y="251"/>
                    <a:pt x="243" y="251"/>
                    <a:pt x="243" y="251"/>
                  </a:cubicBezTo>
                  <a:cubicBezTo>
                    <a:pt x="246" y="249"/>
                    <a:pt x="249" y="246"/>
                    <a:pt x="252" y="243"/>
                  </a:cubicBezTo>
                  <a:cubicBezTo>
                    <a:pt x="252" y="243"/>
                    <a:pt x="252" y="243"/>
                    <a:pt x="252" y="243"/>
                  </a:cubicBezTo>
                  <a:cubicBezTo>
                    <a:pt x="253" y="243"/>
                    <a:pt x="253" y="243"/>
                    <a:pt x="253" y="243"/>
                  </a:cubicBezTo>
                  <a:cubicBezTo>
                    <a:pt x="255" y="244"/>
                    <a:pt x="258" y="245"/>
                    <a:pt x="260" y="246"/>
                  </a:cubicBezTo>
                  <a:cubicBezTo>
                    <a:pt x="262" y="246"/>
                    <a:pt x="264" y="247"/>
                    <a:pt x="267" y="248"/>
                  </a:cubicBezTo>
                  <a:cubicBezTo>
                    <a:pt x="268" y="246"/>
                    <a:pt x="270" y="244"/>
                    <a:pt x="271" y="242"/>
                  </a:cubicBezTo>
                  <a:cubicBezTo>
                    <a:pt x="270" y="240"/>
                    <a:pt x="269" y="238"/>
                    <a:pt x="268" y="236"/>
                  </a:cubicBezTo>
                  <a:cubicBezTo>
                    <a:pt x="266" y="234"/>
                    <a:pt x="265" y="232"/>
                    <a:pt x="264" y="230"/>
                  </a:cubicBezTo>
                  <a:cubicBezTo>
                    <a:pt x="263" y="229"/>
                    <a:pt x="263" y="229"/>
                    <a:pt x="263" y="229"/>
                  </a:cubicBezTo>
                  <a:cubicBezTo>
                    <a:pt x="264" y="228"/>
                    <a:pt x="264" y="228"/>
                    <a:pt x="264" y="228"/>
                  </a:cubicBezTo>
                  <a:cubicBezTo>
                    <a:pt x="266" y="225"/>
                    <a:pt x="268" y="222"/>
                    <a:pt x="270" y="219"/>
                  </a:cubicBezTo>
                  <a:cubicBezTo>
                    <a:pt x="270" y="218"/>
                    <a:pt x="270" y="218"/>
                    <a:pt x="270" y="218"/>
                  </a:cubicBezTo>
                  <a:cubicBezTo>
                    <a:pt x="271" y="218"/>
                    <a:pt x="271" y="218"/>
                    <a:pt x="271" y="218"/>
                  </a:cubicBezTo>
                  <a:cubicBezTo>
                    <a:pt x="273" y="218"/>
                    <a:pt x="276" y="219"/>
                    <a:pt x="278" y="219"/>
                  </a:cubicBezTo>
                  <a:cubicBezTo>
                    <a:pt x="281" y="219"/>
                    <a:pt x="283" y="220"/>
                    <a:pt x="285" y="220"/>
                  </a:cubicBezTo>
                  <a:cubicBezTo>
                    <a:pt x="286" y="218"/>
                    <a:pt x="288" y="215"/>
                    <a:pt x="289" y="213"/>
                  </a:cubicBezTo>
                  <a:cubicBezTo>
                    <a:pt x="287" y="211"/>
                    <a:pt x="285" y="210"/>
                    <a:pt x="284" y="208"/>
                  </a:cubicBezTo>
                  <a:cubicBezTo>
                    <a:pt x="282" y="206"/>
                    <a:pt x="280" y="204"/>
                    <a:pt x="278" y="203"/>
                  </a:cubicBezTo>
                  <a:cubicBezTo>
                    <a:pt x="278" y="202"/>
                    <a:pt x="278" y="202"/>
                    <a:pt x="278" y="202"/>
                  </a:cubicBezTo>
                  <a:cubicBezTo>
                    <a:pt x="278" y="201"/>
                    <a:pt x="278" y="201"/>
                    <a:pt x="278" y="201"/>
                  </a:cubicBezTo>
                  <a:cubicBezTo>
                    <a:pt x="279" y="198"/>
                    <a:pt x="281" y="194"/>
                    <a:pt x="282" y="190"/>
                  </a:cubicBezTo>
                  <a:cubicBezTo>
                    <a:pt x="282" y="190"/>
                    <a:pt x="282" y="190"/>
                    <a:pt x="282" y="190"/>
                  </a:cubicBezTo>
                  <a:cubicBezTo>
                    <a:pt x="283" y="190"/>
                    <a:pt x="283" y="190"/>
                    <a:pt x="283" y="190"/>
                  </a:cubicBezTo>
                  <a:cubicBezTo>
                    <a:pt x="285" y="189"/>
                    <a:pt x="288" y="189"/>
                    <a:pt x="290" y="189"/>
                  </a:cubicBezTo>
                  <a:cubicBezTo>
                    <a:pt x="293" y="189"/>
                    <a:pt x="295" y="189"/>
                    <a:pt x="297" y="188"/>
                  </a:cubicBezTo>
                  <a:cubicBezTo>
                    <a:pt x="298" y="186"/>
                    <a:pt x="299" y="183"/>
                    <a:pt x="299" y="181"/>
                  </a:cubicBezTo>
                  <a:cubicBezTo>
                    <a:pt x="297" y="179"/>
                    <a:pt x="295" y="178"/>
                    <a:pt x="293" y="177"/>
                  </a:cubicBezTo>
                  <a:cubicBezTo>
                    <a:pt x="291" y="176"/>
                    <a:pt x="289" y="174"/>
                    <a:pt x="287" y="173"/>
                  </a:cubicBezTo>
                  <a:cubicBezTo>
                    <a:pt x="286" y="173"/>
                    <a:pt x="286" y="173"/>
                    <a:pt x="286" y="173"/>
                  </a:cubicBezTo>
                  <a:cubicBezTo>
                    <a:pt x="286" y="172"/>
                    <a:pt x="286" y="172"/>
                    <a:pt x="286" y="172"/>
                  </a:cubicBezTo>
                  <a:cubicBezTo>
                    <a:pt x="287" y="168"/>
                    <a:pt x="287" y="165"/>
                    <a:pt x="287" y="160"/>
                  </a:cubicBezTo>
                  <a:cubicBezTo>
                    <a:pt x="287" y="160"/>
                    <a:pt x="287" y="160"/>
                    <a:pt x="287" y="160"/>
                  </a:cubicBezTo>
                  <a:cubicBezTo>
                    <a:pt x="288" y="159"/>
                    <a:pt x="288" y="159"/>
                    <a:pt x="288" y="159"/>
                  </a:cubicBezTo>
                  <a:cubicBezTo>
                    <a:pt x="290" y="159"/>
                    <a:pt x="293" y="158"/>
                    <a:pt x="295" y="157"/>
                  </a:cubicBezTo>
                  <a:cubicBezTo>
                    <a:pt x="297" y="156"/>
                    <a:pt x="300" y="156"/>
                    <a:pt x="302" y="155"/>
                  </a:cubicBezTo>
                  <a:cubicBezTo>
                    <a:pt x="302" y="155"/>
                    <a:pt x="302" y="155"/>
                    <a:pt x="302" y="155"/>
                  </a:cubicBezTo>
                  <a:cubicBezTo>
                    <a:pt x="302" y="153"/>
                    <a:pt x="302" y="152"/>
                    <a:pt x="302" y="151"/>
                  </a:cubicBezTo>
                  <a:cubicBezTo>
                    <a:pt x="302" y="149"/>
                    <a:pt x="302" y="148"/>
                    <a:pt x="302" y="147"/>
                  </a:cubicBezTo>
                  <a:close/>
                  <a:moveTo>
                    <a:pt x="159" y="110"/>
                  </a:moveTo>
                  <a:cubicBezTo>
                    <a:pt x="161" y="93"/>
                    <a:pt x="164" y="76"/>
                    <a:pt x="169" y="59"/>
                  </a:cubicBezTo>
                  <a:cubicBezTo>
                    <a:pt x="169" y="58"/>
                    <a:pt x="169" y="58"/>
                    <a:pt x="169" y="58"/>
                  </a:cubicBezTo>
                  <a:cubicBezTo>
                    <a:pt x="170" y="59"/>
                    <a:pt x="170" y="59"/>
                    <a:pt x="170" y="59"/>
                  </a:cubicBezTo>
                  <a:cubicBezTo>
                    <a:pt x="182" y="61"/>
                    <a:pt x="193" y="66"/>
                    <a:pt x="203" y="72"/>
                  </a:cubicBezTo>
                  <a:cubicBezTo>
                    <a:pt x="204" y="73"/>
                    <a:pt x="204" y="73"/>
                    <a:pt x="204" y="73"/>
                  </a:cubicBezTo>
                  <a:cubicBezTo>
                    <a:pt x="203" y="74"/>
                    <a:pt x="203" y="74"/>
                    <a:pt x="203" y="74"/>
                  </a:cubicBezTo>
                  <a:cubicBezTo>
                    <a:pt x="195" y="90"/>
                    <a:pt x="185" y="104"/>
                    <a:pt x="174" y="116"/>
                  </a:cubicBezTo>
                  <a:cubicBezTo>
                    <a:pt x="173" y="117"/>
                    <a:pt x="173" y="117"/>
                    <a:pt x="173" y="117"/>
                  </a:cubicBezTo>
                  <a:cubicBezTo>
                    <a:pt x="172" y="117"/>
                    <a:pt x="172" y="117"/>
                    <a:pt x="172" y="117"/>
                  </a:cubicBezTo>
                  <a:cubicBezTo>
                    <a:pt x="169" y="114"/>
                    <a:pt x="165" y="112"/>
                    <a:pt x="160" y="111"/>
                  </a:cubicBezTo>
                  <a:cubicBezTo>
                    <a:pt x="159" y="111"/>
                    <a:pt x="159" y="111"/>
                    <a:pt x="159" y="111"/>
                  </a:cubicBezTo>
                  <a:lnTo>
                    <a:pt x="159" y="110"/>
                  </a:lnTo>
                  <a:close/>
                  <a:moveTo>
                    <a:pt x="99" y="72"/>
                  </a:moveTo>
                  <a:cubicBezTo>
                    <a:pt x="109" y="65"/>
                    <a:pt x="120" y="61"/>
                    <a:pt x="132" y="58"/>
                  </a:cubicBezTo>
                  <a:cubicBezTo>
                    <a:pt x="133" y="58"/>
                    <a:pt x="133" y="58"/>
                    <a:pt x="133" y="58"/>
                  </a:cubicBezTo>
                  <a:cubicBezTo>
                    <a:pt x="134" y="59"/>
                    <a:pt x="134" y="59"/>
                    <a:pt x="134" y="59"/>
                  </a:cubicBezTo>
                  <a:cubicBezTo>
                    <a:pt x="139" y="76"/>
                    <a:pt x="142" y="93"/>
                    <a:pt x="143" y="110"/>
                  </a:cubicBezTo>
                  <a:cubicBezTo>
                    <a:pt x="143" y="111"/>
                    <a:pt x="143" y="111"/>
                    <a:pt x="143" y="111"/>
                  </a:cubicBezTo>
                  <a:cubicBezTo>
                    <a:pt x="142" y="111"/>
                    <a:pt x="142" y="111"/>
                    <a:pt x="142" y="111"/>
                  </a:cubicBezTo>
                  <a:cubicBezTo>
                    <a:pt x="138" y="112"/>
                    <a:pt x="134" y="114"/>
                    <a:pt x="130" y="116"/>
                  </a:cubicBezTo>
                  <a:cubicBezTo>
                    <a:pt x="129" y="117"/>
                    <a:pt x="129" y="117"/>
                    <a:pt x="129" y="117"/>
                  </a:cubicBezTo>
                  <a:cubicBezTo>
                    <a:pt x="128" y="116"/>
                    <a:pt x="128" y="116"/>
                    <a:pt x="128" y="116"/>
                  </a:cubicBezTo>
                  <a:cubicBezTo>
                    <a:pt x="117" y="103"/>
                    <a:pt x="107" y="89"/>
                    <a:pt x="99" y="74"/>
                  </a:cubicBezTo>
                  <a:cubicBezTo>
                    <a:pt x="98" y="73"/>
                    <a:pt x="98" y="73"/>
                    <a:pt x="98" y="73"/>
                  </a:cubicBezTo>
                  <a:lnTo>
                    <a:pt x="99" y="72"/>
                  </a:lnTo>
                  <a:close/>
                  <a:moveTo>
                    <a:pt x="59" y="132"/>
                  </a:moveTo>
                  <a:cubicBezTo>
                    <a:pt x="61" y="120"/>
                    <a:pt x="66" y="109"/>
                    <a:pt x="72" y="99"/>
                  </a:cubicBezTo>
                  <a:cubicBezTo>
                    <a:pt x="73" y="98"/>
                    <a:pt x="73" y="98"/>
                    <a:pt x="73" y="98"/>
                  </a:cubicBezTo>
                  <a:cubicBezTo>
                    <a:pt x="74" y="98"/>
                    <a:pt x="74" y="98"/>
                    <a:pt x="74" y="98"/>
                  </a:cubicBezTo>
                  <a:cubicBezTo>
                    <a:pt x="90" y="107"/>
                    <a:pt x="104" y="116"/>
                    <a:pt x="116" y="128"/>
                  </a:cubicBezTo>
                  <a:cubicBezTo>
                    <a:pt x="117" y="128"/>
                    <a:pt x="117" y="128"/>
                    <a:pt x="117" y="128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4" y="133"/>
                    <a:pt x="113" y="137"/>
                    <a:pt x="112" y="141"/>
                  </a:cubicBezTo>
                  <a:cubicBezTo>
                    <a:pt x="111" y="143"/>
                    <a:pt x="111" y="143"/>
                    <a:pt x="111" y="143"/>
                  </a:cubicBezTo>
                  <a:cubicBezTo>
                    <a:pt x="110" y="142"/>
                    <a:pt x="110" y="142"/>
                    <a:pt x="110" y="142"/>
                  </a:cubicBezTo>
                  <a:cubicBezTo>
                    <a:pt x="93" y="141"/>
                    <a:pt x="76" y="138"/>
                    <a:pt x="60" y="133"/>
                  </a:cubicBezTo>
                  <a:cubicBezTo>
                    <a:pt x="58" y="133"/>
                    <a:pt x="58" y="133"/>
                    <a:pt x="58" y="133"/>
                  </a:cubicBezTo>
                  <a:lnTo>
                    <a:pt x="59" y="132"/>
                  </a:lnTo>
                  <a:close/>
                  <a:moveTo>
                    <a:pt x="74" y="203"/>
                  </a:moveTo>
                  <a:cubicBezTo>
                    <a:pt x="73" y="203"/>
                    <a:pt x="73" y="203"/>
                    <a:pt x="73" y="203"/>
                  </a:cubicBezTo>
                  <a:cubicBezTo>
                    <a:pt x="72" y="202"/>
                    <a:pt x="72" y="202"/>
                    <a:pt x="72" y="202"/>
                  </a:cubicBezTo>
                  <a:cubicBezTo>
                    <a:pt x="66" y="192"/>
                    <a:pt x="61" y="181"/>
                    <a:pt x="59" y="170"/>
                  </a:cubicBezTo>
                  <a:cubicBezTo>
                    <a:pt x="58" y="168"/>
                    <a:pt x="58" y="168"/>
                    <a:pt x="58" y="168"/>
                  </a:cubicBezTo>
                  <a:cubicBezTo>
                    <a:pt x="60" y="168"/>
                    <a:pt x="60" y="168"/>
                    <a:pt x="60" y="168"/>
                  </a:cubicBezTo>
                  <a:cubicBezTo>
                    <a:pt x="76" y="163"/>
                    <a:pt x="93" y="160"/>
                    <a:pt x="110" y="159"/>
                  </a:cubicBezTo>
                  <a:cubicBezTo>
                    <a:pt x="111" y="159"/>
                    <a:pt x="111" y="159"/>
                    <a:pt x="111" y="159"/>
                  </a:cubicBezTo>
                  <a:cubicBezTo>
                    <a:pt x="111" y="160"/>
                    <a:pt x="111" y="160"/>
                    <a:pt x="111" y="160"/>
                  </a:cubicBezTo>
                  <a:cubicBezTo>
                    <a:pt x="112" y="164"/>
                    <a:pt x="114" y="168"/>
                    <a:pt x="116" y="172"/>
                  </a:cubicBezTo>
                  <a:cubicBezTo>
                    <a:pt x="117" y="173"/>
                    <a:pt x="117" y="173"/>
                    <a:pt x="117" y="173"/>
                  </a:cubicBezTo>
                  <a:cubicBezTo>
                    <a:pt x="116" y="174"/>
                    <a:pt x="116" y="174"/>
                    <a:pt x="116" y="174"/>
                  </a:cubicBezTo>
                  <a:cubicBezTo>
                    <a:pt x="103" y="185"/>
                    <a:pt x="89" y="194"/>
                    <a:pt x="74" y="203"/>
                  </a:cubicBezTo>
                  <a:close/>
                  <a:moveTo>
                    <a:pt x="143" y="191"/>
                  </a:moveTo>
                  <a:cubicBezTo>
                    <a:pt x="141" y="208"/>
                    <a:pt x="138" y="225"/>
                    <a:pt x="133" y="242"/>
                  </a:cubicBezTo>
                  <a:cubicBezTo>
                    <a:pt x="133" y="243"/>
                    <a:pt x="133" y="243"/>
                    <a:pt x="133" y="243"/>
                  </a:cubicBezTo>
                  <a:cubicBezTo>
                    <a:pt x="132" y="243"/>
                    <a:pt x="132" y="243"/>
                    <a:pt x="132" y="243"/>
                  </a:cubicBezTo>
                  <a:cubicBezTo>
                    <a:pt x="120" y="241"/>
                    <a:pt x="109" y="236"/>
                    <a:pt x="99" y="229"/>
                  </a:cubicBezTo>
                  <a:cubicBezTo>
                    <a:pt x="98" y="229"/>
                    <a:pt x="98" y="229"/>
                    <a:pt x="98" y="229"/>
                  </a:cubicBezTo>
                  <a:cubicBezTo>
                    <a:pt x="98" y="228"/>
                    <a:pt x="98" y="228"/>
                    <a:pt x="98" y="228"/>
                  </a:cubicBezTo>
                  <a:cubicBezTo>
                    <a:pt x="107" y="212"/>
                    <a:pt x="117" y="198"/>
                    <a:pt x="128" y="185"/>
                  </a:cubicBezTo>
                  <a:cubicBezTo>
                    <a:pt x="128" y="184"/>
                    <a:pt x="128" y="184"/>
                    <a:pt x="128" y="184"/>
                  </a:cubicBezTo>
                  <a:cubicBezTo>
                    <a:pt x="129" y="185"/>
                    <a:pt x="129" y="185"/>
                    <a:pt x="129" y="185"/>
                  </a:cubicBezTo>
                  <a:cubicBezTo>
                    <a:pt x="133" y="187"/>
                    <a:pt x="137" y="189"/>
                    <a:pt x="142" y="190"/>
                  </a:cubicBezTo>
                  <a:cubicBezTo>
                    <a:pt x="143" y="190"/>
                    <a:pt x="143" y="190"/>
                    <a:pt x="143" y="190"/>
                  </a:cubicBezTo>
                  <a:lnTo>
                    <a:pt x="143" y="191"/>
                  </a:lnTo>
                  <a:close/>
                  <a:moveTo>
                    <a:pt x="151" y="180"/>
                  </a:moveTo>
                  <a:cubicBezTo>
                    <a:pt x="143" y="180"/>
                    <a:pt x="136" y="177"/>
                    <a:pt x="130" y="171"/>
                  </a:cubicBezTo>
                  <a:cubicBezTo>
                    <a:pt x="125" y="166"/>
                    <a:pt x="122" y="159"/>
                    <a:pt x="122" y="151"/>
                  </a:cubicBezTo>
                  <a:cubicBezTo>
                    <a:pt x="122" y="143"/>
                    <a:pt x="125" y="136"/>
                    <a:pt x="130" y="130"/>
                  </a:cubicBezTo>
                  <a:cubicBezTo>
                    <a:pt x="136" y="125"/>
                    <a:pt x="143" y="122"/>
                    <a:pt x="151" y="122"/>
                  </a:cubicBezTo>
                  <a:cubicBezTo>
                    <a:pt x="159" y="122"/>
                    <a:pt x="166" y="125"/>
                    <a:pt x="172" y="130"/>
                  </a:cubicBezTo>
                  <a:cubicBezTo>
                    <a:pt x="183" y="142"/>
                    <a:pt x="183" y="160"/>
                    <a:pt x="172" y="171"/>
                  </a:cubicBezTo>
                  <a:cubicBezTo>
                    <a:pt x="166" y="177"/>
                    <a:pt x="159" y="180"/>
                    <a:pt x="151" y="180"/>
                  </a:cubicBezTo>
                  <a:close/>
                  <a:moveTo>
                    <a:pt x="203" y="229"/>
                  </a:moveTo>
                  <a:cubicBezTo>
                    <a:pt x="192" y="236"/>
                    <a:pt x="181" y="241"/>
                    <a:pt x="170" y="243"/>
                  </a:cubicBezTo>
                  <a:cubicBezTo>
                    <a:pt x="168" y="243"/>
                    <a:pt x="168" y="243"/>
                    <a:pt x="168" y="243"/>
                  </a:cubicBezTo>
                  <a:cubicBezTo>
                    <a:pt x="168" y="242"/>
                    <a:pt x="168" y="242"/>
                    <a:pt x="168" y="242"/>
                  </a:cubicBezTo>
                  <a:cubicBezTo>
                    <a:pt x="163" y="225"/>
                    <a:pt x="160" y="208"/>
                    <a:pt x="159" y="192"/>
                  </a:cubicBezTo>
                  <a:cubicBezTo>
                    <a:pt x="159" y="190"/>
                    <a:pt x="159" y="190"/>
                    <a:pt x="159" y="190"/>
                  </a:cubicBezTo>
                  <a:cubicBezTo>
                    <a:pt x="160" y="190"/>
                    <a:pt x="160" y="190"/>
                    <a:pt x="160" y="190"/>
                  </a:cubicBezTo>
                  <a:cubicBezTo>
                    <a:pt x="164" y="189"/>
                    <a:pt x="168" y="188"/>
                    <a:pt x="172" y="185"/>
                  </a:cubicBezTo>
                  <a:cubicBezTo>
                    <a:pt x="173" y="185"/>
                    <a:pt x="173" y="185"/>
                    <a:pt x="173" y="185"/>
                  </a:cubicBezTo>
                  <a:cubicBezTo>
                    <a:pt x="174" y="185"/>
                    <a:pt x="174" y="185"/>
                    <a:pt x="174" y="185"/>
                  </a:cubicBezTo>
                  <a:cubicBezTo>
                    <a:pt x="185" y="199"/>
                    <a:pt x="195" y="213"/>
                    <a:pt x="203" y="228"/>
                  </a:cubicBezTo>
                  <a:cubicBezTo>
                    <a:pt x="204" y="229"/>
                    <a:pt x="204" y="229"/>
                    <a:pt x="204" y="229"/>
                  </a:cubicBezTo>
                  <a:lnTo>
                    <a:pt x="203" y="229"/>
                  </a:lnTo>
                  <a:close/>
                  <a:moveTo>
                    <a:pt x="243" y="170"/>
                  </a:moveTo>
                  <a:cubicBezTo>
                    <a:pt x="241" y="182"/>
                    <a:pt x="236" y="193"/>
                    <a:pt x="229" y="203"/>
                  </a:cubicBezTo>
                  <a:cubicBezTo>
                    <a:pt x="229" y="204"/>
                    <a:pt x="229" y="204"/>
                    <a:pt x="229" y="204"/>
                  </a:cubicBezTo>
                  <a:cubicBezTo>
                    <a:pt x="228" y="203"/>
                    <a:pt x="228" y="203"/>
                    <a:pt x="228" y="203"/>
                  </a:cubicBezTo>
                  <a:cubicBezTo>
                    <a:pt x="212" y="195"/>
                    <a:pt x="198" y="185"/>
                    <a:pt x="185" y="174"/>
                  </a:cubicBezTo>
                  <a:cubicBezTo>
                    <a:pt x="185" y="173"/>
                    <a:pt x="185" y="173"/>
                    <a:pt x="185" y="173"/>
                  </a:cubicBezTo>
                  <a:cubicBezTo>
                    <a:pt x="185" y="172"/>
                    <a:pt x="185" y="172"/>
                    <a:pt x="185" y="172"/>
                  </a:cubicBezTo>
                  <a:cubicBezTo>
                    <a:pt x="188" y="169"/>
                    <a:pt x="189" y="164"/>
                    <a:pt x="190" y="160"/>
                  </a:cubicBezTo>
                  <a:cubicBezTo>
                    <a:pt x="191" y="159"/>
                    <a:pt x="191" y="159"/>
                    <a:pt x="191" y="159"/>
                  </a:cubicBezTo>
                  <a:cubicBezTo>
                    <a:pt x="192" y="159"/>
                    <a:pt x="192" y="159"/>
                    <a:pt x="192" y="159"/>
                  </a:cubicBezTo>
                  <a:cubicBezTo>
                    <a:pt x="208" y="161"/>
                    <a:pt x="225" y="164"/>
                    <a:pt x="242" y="168"/>
                  </a:cubicBezTo>
                  <a:cubicBezTo>
                    <a:pt x="243" y="169"/>
                    <a:pt x="243" y="169"/>
                    <a:pt x="243" y="169"/>
                  </a:cubicBezTo>
                  <a:lnTo>
                    <a:pt x="243" y="170"/>
                  </a:lnTo>
                  <a:close/>
                  <a:moveTo>
                    <a:pt x="242" y="134"/>
                  </a:moveTo>
                  <a:cubicBezTo>
                    <a:pt x="225" y="139"/>
                    <a:pt x="208" y="142"/>
                    <a:pt x="192" y="143"/>
                  </a:cubicBezTo>
                  <a:cubicBezTo>
                    <a:pt x="191" y="143"/>
                    <a:pt x="191" y="143"/>
                    <a:pt x="191" y="143"/>
                  </a:cubicBezTo>
                  <a:cubicBezTo>
                    <a:pt x="190" y="142"/>
                    <a:pt x="190" y="142"/>
                    <a:pt x="190" y="142"/>
                  </a:cubicBezTo>
                  <a:cubicBezTo>
                    <a:pt x="189" y="137"/>
                    <a:pt x="188" y="133"/>
                    <a:pt x="185" y="130"/>
                  </a:cubicBezTo>
                  <a:cubicBezTo>
                    <a:pt x="185" y="129"/>
                    <a:pt x="185" y="129"/>
                    <a:pt x="185" y="129"/>
                  </a:cubicBezTo>
                  <a:cubicBezTo>
                    <a:pt x="186" y="128"/>
                    <a:pt x="186" y="128"/>
                    <a:pt x="186" y="128"/>
                  </a:cubicBezTo>
                  <a:cubicBezTo>
                    <a:pt x="199" y="117"/>
                    <a:pt x="213" y="107"/>
                    <a:pt x="228" y="99"/>
                  </a:cubicBezTo>
                  <a:cubicBezTo>
                    <a:pt x="229" y="98"/>
                    <a:pt x="229" y="98"/>
                    <a:pt x="229" y="98"/>
                  </a:cubicBezTo>
                  <a:cubicBezTo>
                    <a:pt x="230" y="99"/>
                    <a:pt x="230" y="99"/>
                    <a:pt x="230" y="99"/>
                  </a:cubicBezTo>
                  <a:cubicBezTo>
                    <a:pt x="236" y="109"/>
                    <a:pt x="241" y="120"/>
                    <a:pt x="243" y="132"/>
                  </a:cubicBezTo>
                  <a:cubicBezTo>
                    <a:pt x="243" y="133"/>
                    <a:pt x="243" y="133"/>
                    <a:pt x="243" y="133"/>
                  </a:cubicBezTo>
                  <a:lnTo>
                    <a:pt x="242" y="134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67" name="Group 66"/>
          <p:cNvGrpSpPr/>
          <p:nvPr/>
        </p:nvGrpSpPr>
        <p:grpSpPr>
          <a:xfrm>
            <a:off x="13086744" y="5905305"/>
            <a:ext cx="4789664" cy="1538883"/>
            <a:chOff x="14190224" y="3062525"/>
            <a:chExt cx="4789664" cy="1538883"/>
          </a:xfrm>
        </p:grpSpPr>
        <p:grpSp>
          <p:nvGrpSpPr>
            <p:cNvPr id="68" name="Group 67"/>
            <p:cNvGrpSpPr/>
            <p:nvPr/>
          </p:nvGrpSpPr>
          <p:grpSpPr>
            <a:xfrm>
              <a:off x="15095276" y="3062525"/>
              <a:ext cx="3884612" cy="1538883"/>
              <a:chOff x="3894839" y="10606073"/>
              <a:chExt cx="3884612" cy="1538883"/>
            </a:xfrm>
          </p:grpSpPr>
          <p:sp>
            <p:nvSpPr>
              <p:cNvPr id="70" name="TextBox 69"/>
              <p:cNvSpPr txBox="1"/>
              <p:nvPr/>
            </p:nvSpPr>
            <p:spPr>
              <a:xfrm>
                <a:off x="3894839" y="10606073"/>
                <a:ext cx="3884612" cy="52322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fa-IR" sz="2800" b="1" dirty="0">
                    <a:solidFill>
                      <a:schemeClr val="accent1">
                        <a:lumMod val="50000"/>
                      </a:schemeClr>
                    </a:solidFill>
                    <a:effectLst>
                      <a:glow>
                        <a:srgbClr val="FF3399">
                          <a:alpha val="24000"/>
                        </a:srgbClr>
                      </a:glow>
                    </a:effectLst>
                    <a:latin typeface="Shabnam" panose="020B0603030804020204" pitchFamily="34" charset="-78"/>
                    <a:cs typeface="Shabnam" panose="020B0603030804020204" pitchFamily="34" charset="-78"/>
                  </a:rPr>
                  <a:t>تیتر عنوان را بنویسید</a:t>
                </a:r>
                <a:endParaRPr lang="en-US" sz="2800" b="1" dirty="0">
                  <a:solidFill>
                    <a:schemeClr val="accent1">
                      <a:lumMod val="50000"/>
                    </a:schemeClr>
                  </a:solidFill>
                  <a:effectLst>
                    <a:glow>
                      <a:srgbClr val="FF3399">
                        <a:alpha val="24000"/>
                      </a:srgbClr>
                    </a:glow>
                  </a:effectLst>
                  <a:latin typeface="Shabnam" panose="020B0603030804020204" pitchFamily="34" charset="-78"/>
                  <a:cs typeface="Shabnam" panose="020B0603030804020204" pitchFamily="34" charset="-78"/>
                </a:endParaRPr>
              </a:p>
            </p:txBody>
          </p:sp>
          <p:sp>
            <p:nvSpPr>
              <p:cNvPr id="71" name="TextBox 70"/>
              <p:cNvSpPr txBox="1"/>
              <p:nvPr/>
            </p:nvSpPr>
            <p:spPr>
              <a:xfrm>
                <a:off x="3894839" y="11129293"/>
                <a:ext cx="3637906" cy="101566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 rtl="1">
                  <a:lnSpc>
                    <a:spcPct val="150000"/>
                  </a:lnSpc>
                </a:pPr>
                <a:r>
                  <a:rPr lang="fa-IR" sz="2000" dirty="0">
                    <a:solidFill>
                      <a:srgbClr val="16191F"/>
                    </a:solidFill>
                    <a:latin typeface="Vazir" panose="020B0603030804020204" pitchFamily="34" charset="-78"/>
                    <a:cs typeface="Vazir" panose="020B0603030804020204" pitchFamily="34" charset="-78"/>
                  </a:rPr>
                  <a:t>فروشگاه مینارو ارائه دهنده انواع فایل های کاربردی</a:t>
                </a:r>
                <a:endParaRPr lang="en-US" sz="1800" b="1" dirty="0">
                  <a:solidFill>
                    <a:schemeClr val="bg1">
                      <a:lumMod val="65000"/>
                    </a:schemeClr>
                  </a:solidFill>
                  <a:effectLst>
                    <a:glow>
                      <a:srgbClr val="FF3399">
                        <a:alpha val="24000"/>
                      </a:srgbClr>
                    </a:glow>
                  </a:effectLst>
                  <a:latin typeface="Lato" panose="020F0502020204030203" pitchFamily="34" charset="0"/>
                </a:endParaRPr>
              </a:p>
            </p:txBody>
          </p:sp>
        </p:grpSp>
        <p:sp>
          <p:nvSpPr>
            <p:cNvPr id="69" name="Freeform 68"/>
            <p:cNvSpPr>
              <a:spLocks noEditPoints="1"/>
            </p:cNvSpPr>
            <p:nvPr/>
          </p:nvSpPr>
          <p:spPr bwMode="auto">
            <a:xfrm>
              <a:off x="14190224" y="3119675"/>
              <a:ext cx="702444" cy="701581"/>
            </a:xfrm>
            <a:custGeom>
              <a:avLst/>
              <a:gdLst>
                <a:gd name="T0" fmla="*/ 286 w 302"/>
                <a:gd name="T1" fmla="*/ 129 h 302"/>
                <a:gd name="T2" fmla="*/ 282 w 302"/>
                <a:gd name="T3" fmla="*/ 112 h 302"/>
                <a:gd name="T4" fmla="*/ 285 w 302"/>
                <a:gd name="T5" fmla="*/ 82 h 302"/>
                <a:gd name="T6" fmla="*/ 264 w 302"/>
                <a:gd name="T7" fmla="*/ 72 h 302"/>
                <a:gd name="T8" fmla="*/ 252 w 302"/>
                <a:gd name="T9" fmla="*/ 58 h 302"/>
                <a:gd name="T10" fmla="*/ 236 w 302"/>
                <a:gd name="T11" fmla="*/ 34 h 302"/>
                <a:gd name="T12" fmla="*/ 219 w 302"/>
                <a:gd name="T13" fmla="*/ 23 h 302"/>
                <a:gd name="T14" fmla="*/ 191 w 302"/>
                <a:gd name="T15" fmla="*/ 20 h 302"/>
                <a:gd name="T16" fmla="*/ 173 w 302"/>
                <a:gd name="T17" fmla="*/ 15 h 302"/>
                <a:gd name="T18" fmla="*/ 155 w 302"/>
                <a:gd name="T19" fmla="*/ 0 h 302"/>
                <a:gd name="T20" fmla="*/ 141 w 302"/>
                <a:gd name="T21" fmla="*/ 14 h 302"/>
                <a:gd name="T22" fmla="*/ 113 w 302"/>
                <a:gd name="T23" fmla="*/ 12 h 302"/>
                <a:gd name="T24" fmla="*/ 94 w 302"/>
                <a:gd name="T25" fmla="*/ 18 h 302"/>
                <a:gd name="T26" fmla="*/ 73 w 302"/>
                <a:gd name="T27" fmla="*/ 38 h 302"/>
                <a:gd name="T28" fmla="*/ 59 w 302"/>
                <a:gd name="T29" fmla="*/ 49 h 302"/>
                <a:gd name="T30" fmla="*/ 35 w 302"/>
                <a:gd name="T31" fmla="*/ 54 h 302"/>
                <a:gd name="T32" fmla="*/ 32 w 302"/>
                <a:gd name="T33" fmla="*/ 84 h 302"/>
                <a:gd name="T34" fmla="*/ 24 w 302"/>
                <a:gd name="T35" fmla="*/ 99 h 302"/>
                <a:gd name="T36" fmla="*/ 3 w 302"/>
                <a:gd name="T37" fmla="*/ 121 h 302"/>
                <a:gd name="T38" fmla="*/ 14 w 302"/>
                <a:gd name="T39" fmla="*/ 142 h 302"/>
                <a:gd name="T40" fmla="*/ 7 w 302"/>
                <a:gd name="T41" fmla="*/ 157 h 302"/>
                <a:gd name="T42" fmla="*/ 9 w 302"/>
                <a:gd name="T43" fmla="*/ 177 h 302"/>
                <a:gd name="T44" fmla="*/ 24 w 302"/>
                <a:gd name="T45" fmla="*/ 201 h 302"/>
                <a:gd name="T46" fmla="*/ 31 w 302"/>
                <a:gd name="T47" fmla="*/ 218 h 302"/>
                <a:gd name="T48" fmla="*/ 30 w 302"/>
                <a:gd name="T49" fmla="*/ 242 h 302"/>
                <a:gd name="T50" fmla="*/ 59 w 302"/>
                <a:gd name="T51" fmla="*/ 252 h 302"/>
                <a:gd name="T52" fmla="*/ 73 w 302"/>
                <a:gd name="T53" fmla="*/ 263 h 302"/>
                <a:gd name="T54" fmla="*/ 89 w 302"/>
                <a:gd name="T55" fmla="*/ 289 h 302"/>
                <a:gd name="T56" fmla="*/ 112 w 302"/>
                <a:gd name="T57" fmla="*/ 283 h 302"/>
                <a:gd name="T58" fmla="*/ 130 w 302"/>
                <a:gd name="T59" fmla="*/ 286 h 302"/>
                <a:gd name="T60" fmla="*/ 155 w 302"/>
                <a:gd name="T61" fmla="*/ 302 h 302"/>
                <a:gd name="T62" fmla="*/ 173 w 302"/>
                <a:gd name="T63" fmla="*/ 286 h 302"/>
                <a:gd name="T64" fmla="*/ 190 w 302"/>
                <a:gd name="T65" fmla="*/ 282 h 302"/>
                <a:gd name="T66" fmla="*/ 220 w 302"/>
                <a:gd name="T67" fmla="*/ 285 h 302"/>
                <a:gd name="T68" fmla="*/ 230 w 302"/>
                <a:gd name="T69" fmla="*/ 263 h 302"/>
                <a:gd name="T70" fmla="*/ 243 w 302"/>
                <a:gd name="T71" fmla="*/ 251 h 302"/>
                <a:gd name="T72" fmla="*/ 268 w 302"/>
                <a:gd name="T73" fmla="*/ 236 h 302"/>
                <a:gd name="T74" fmla="*/ 278 w 302"/>
                <a:gd name="T75" fmla="*/ 219 h 302"/>
                <a:gd name="T76" fmla="*/ 282 w 302"/>
                <a:gd name="T77" fmla="*/ 190 h 302"/>
                <a:gd name="T78" fmla="*/ 287 w 302"/>
                <a:gd name="T79" fmla="*/ 173 h 302"/>
                <a:gd name="T80" fmla="*/ 302 w 302"/>
                <a:gd name="T81" fmla="*/ 155 h 302"/>
                <a:gd name="T82" fmla="*/ 170 w 302"/>
                <a:gd name="T83" fmla="*/ 59 h 302"/>
                <a:gd name="T84" fmla="*/ 160 w 302"/>
                <a:gd name="T85" fmla="*/ 111 h 302"/>
                <a:gd name="T86" fmla="*/ 143 w 302"/>
                <a:gd name="T87" fmla="*/ 110 h 302"/>
                <a:gd name="T88" fmla="*/ 98 w 302"/>
                <a:gd name="T89" fmla="*/ 73 h 302"/>
                <a:gd name="T90" fmla="*/ 117 w 302"/>
                <a:gd name="T91" fmla="*/ 128 h 302"/>
                <a:gd name="T92" fmla="*/ 59 w 302"/>
                <a:gd name="T93" fmla="*/ 132 h 302"/>
                <a:gd name="T94" fmla="*/ 110 w 302"/>
                <a:gd name="T95" fmla="*/ 159 h 302"/>
                <a:gd name="T96" fmla="*/ 143 w 302"/>
                <a:gd name="T97" fmla="*/ 191 h 302"/>
                <a:gd name="T98" fmla="*/ 128 w 302"/>
                <a:gd name="T99" fmla="*/ 185 h 302"/>
                <a:gd name="T100" fmla="*/ 130 w 302"/>
                <a:gd name="T101" fmla="*/ 171 h 302"/>
                <a:gd name="T102" fmla="*/ 203 w 302"/>
                <a:gd name="T103" fmla="*/ 229 h 302"/>
                <a:gd name="T104" fmla="*/ 172 w 302"/>
                <a:gd name="T105" fmla="*/ 185 h 302"/>
                <a:gd name="T106" fmla="*/ 229 w 302"/>
                <a:gd name="T107" fmla="*/ 203 h 302"/>
                <a:gd name="T108" fmla="*/ 191 w 302"/>
                <a:gd name="T109" fmla="*/ 159 h 302"/>
                <a:gd name="T110" fmla="*/ 191 w 302"/>
                <a:gd name="T111" fmla="*/ 143 h 302"/>
                <a:gd name="T112" fmla="*/ 230 w 302"/>
                <a:gd name="T113" fmla="*/ 99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02" h="302">
                  <a:moveTo>
                    <a:pt x="302" y="147"/>
                  </a:moveTo>
                  <a:cubicBezTo>
                    <a:pt x="300" y="146"/>
                    <a:pt x="297" y="145"/>
                    <a:pt x="295" y="145"/>
                  </a:cubicBezTo>
                  <a:cubicBezTo>
                    <a:pt x="293" y="144"/>
                    <a:pt x="290" y="143"/>
                    <a:pt x="288" y="142"/>
                  </a:cubicBezTo>
                  <a:cubicBezTo>
                    <a:pt x="287" y="142"/>
                    <a:pt x="287" y="142"/>
                    <a:pt x="287" y="142"/>
                  </a:cubicBezTo>
                  <a:cubicBezTo>
                    <a:pt x="287" y="141"/>
                    <a:pt x="287" y="141"/>
                    <a:pt x="287" y="141"/>
                  </a:cubicBezTo>
                  <a:cubicBezTo>
                    <a:pt x="287" y="137"/>
                    <a:pt x="287" y="133"/>
                    <a:pt x="286" y="130"/>
                  </a:cubicBezTo>
                  <a:cubicBezTo>
                    <a:pt x="286" y="129"/>
                    <a:pt x="286" y="129"/>
                    <a:pt x="286" y="129"/>
                  </a:cubicBezTo>
                  <a:cubicBezTo>
                    <a:pt x="287" y="128"/>
                    <a:pt x="287" y="128"/>
                    <a:pt x="287" y="128"/>
                  </a:cubicBezTo>
                  <a:cubicBezTo>
                    <a:pt x="289" y="127"/>
                    <a:pt x="291" y="126"/>
                    <a:pt x="293" y="125"/>
                  </a:cubicBezTo>
                  <a:cubicBezTo>
                    <a:pt x="295" y="123"/>
                    <a:pt x="297" y="122"/>
                    <a:pt x="299" y="121"/>
                  </a:cubicBezTo>
                  <a:cubicBezTo>
                    <a:pt x="299" y="118"/>
                    <a:pt x="298" y="116"/>
                    <a:pt x="297" y="113"/>
                  </a:cubicBezTo>
                  <a:cubicBezTo>
                    <a:pt x="295" y="113"/>
                    <a:pt x="293" y="113"/>
                    <a:pt x="290" y="113"/>
                  </a:cubicBezTo>
                  <a:cubicBezTo>
                    <a:pt x="288" y="112"/>
                    <a:pt x="285" y="112"/>
                    <a:pt x="283" y="112"/>
                  </a:cubicBezTo>
                  <a:cubicBezTo>
                    <a:pt x="282" y="112"/>
                    <a:pt x="282" y="112"/>
                    <a:pt x="282" y="112"/>
                  </a:cubicBezTo>
                  <a:cubicBezTo>
                    <a:pt x="282" y="111"/>
                    <a:pt x="282" y="111"/>
                    <a:pt x="282" y="111"/>
                  </a:cubicBezTo>
                  <a:cubicBezTo>
                    <a:pt x="281" y="108"/>
                    <a:pt x="279" y="104"/>
                    <a:pt x="278" y="100"/>
                  </a:cubicBezTo>
                  <a:cubicBezTo>
                    <a:pt x="278" y="99"/>
                    <a:pt x="278" y="99"/>
                    <a:pt x="278" y="99"/>
                  </a:cubicBezTo>
                  <a:cubicBezTo>
                    <a:pt x="278" y="99"/>
                    <a:pt x="278" y="99"/>
                    <a:pt x="278" y="99"/>
                  </a:cubicBezTo>
                  <a:cubicBezTo>
                    <a:pt x="280" y="97"/>
                    <a:pt x="282" y="95"/>
                    <a:pt x="284" y="94"/>
                  </a:cubicBezTo>
                  <a:cubicBezTo>
                    <a:pt x="285" y="92"/>
                    <a:pt x="287" y="90"/>
                    <a:pt x="289" y="89"/>
                  </a:cubicBezTo>
                  <a:cubicBezTo>
                    <a:pt x="288" y="86"/>
                    <a:pt x="286" y="84"/>
                    <a:pt x="285" y="82"/>
                  </a:cubicBezTo>
                  <a:cubicBezTo>
                    <a:pt x="283" y="82"/>
                    <a:pt x="281" y="82"/>
                    <a:pt x="278" y="83"/>
                  </a:cubicBezTo>
                  <a:cubicBezTo>
                    <a:pt x="276" y="83"/>
                    <a:pt x="273" y="83"/>
                    <a:pt x="271" y="84"/>
                  </a:cubicBezTo>
                  <a:cubicBezTo>
                    <a:pt x="270" y="84"/>
                    <a:pt x="270" y="84"/>
                    <a:pt x="270" y="84"/>
                  </a:cubicBezTo>
                  <a:cubicBezTo>
                    <a:pt x="270" y="83"/>
                    <a:pt x="270" y="83"/>
                    <a:pt x="270" y="83"/>
                  </a:cubicBezTo>
                  <a:cubicBezTo>
                    <a:pt x="268" y="80"/>
                    <a:pt x="266" y="76"/>
                    <a:pt x="264" y="73"/>
                  </a:cubicBezTo>
                  <a:cubicBezTo>
                    <a:pt x="263" y="72"/>
                    <a:pt x="263" y="72"/>
                    <a:pt x="263" y="72"/>
                  </a:cubicBezTo>
                  <a:cubicBezTo>
                    <a:pt x="264" y="72"/>
                    <a:pt x="264" y="72"/>
                    <a:pt x="264" y="72"/>
                  </a:cubicBezTo>
                  <a:cubicBezTo>
                    <a:pt x="265" y="70"/>
                    <a:pt x="266" y="68"/>
                    <a:pt x="268" y="66"/>
                  </a:cubicBezTo>
                  <a:cubicBezTo>
                    <a:pt x="269" y="64"/>
                    <a:pt x="270" y="62"/>
                    <a:pt x="271" y="60"/>
                  </a:cubicBezTo>
                  <a:cubicBezTo>
                    <a:pt x="270" y="58"/>
                    <a:pt x="268" y="56"/>
                    <a:pt x="267" y="54"/>
                  </a:cubicBezTo>
                  <a:cubicBezTo>
                    <a:pt x="264" y="54"/>
                    <a:pt x="262" y="55"/>
                    <a:pt x="260" y="56"/>
                  </a:cubicBezTo>
                  <a:cubicBezTo>
                    <a:pt x="258" y="57"/>
                    <a:pt x="255" y="58"/>
                    <a:pt x="253" y="59"/>
                  </a:cubicBezTo>
                  <a:cubicBezTo>
                    <a:pt x="252" y="59"/>
                    <a:pt x="252" y="59"/>
                    <a:pt x="252" y="59"/>
                  </a:cubicBezTo>
                  <a:cubicBezTo>
                    <a:pt x="252" y="58"/>
                    <a:pt x="252" y="58"/>
                    <a:pt x="252" y="58"/>
                  </a:cubicBezTo>
                  <a:cubicBezTo>
                    <a:pt x="249" y="55"/>
                    <a:pt x="246" y="53"/>
                    <a:pt x="243" y="50"/>
                  </a:cubicBezTo>
                  <a:cubicBezTo>
                    <a:pt x="243" y="49"/>
                    <a:pt x="243" y="49"/>
                    <a:pt x="243" y="49"/>
                  </a:cubicBezTo>
                  <a:cubicBezTo>
                    <a:pt x="243" y="49"/>
                    <a:pt x="243" y="49"/>
                    <a:pt x="243" y="49"/>
                  </a:cubicBezTo>
                  <a:cubicBezTo>
                    <a:pt x="244" y="47"/>
                    <a:pt x="245" y="44"/>
                    <a:pt x="246" y="42"/>
                  </a:cubicBezTo>
                  <a:cubicBezTo>
                    <a:pt x="247" y="40"/>
                    <a:pt x="247" y="37"/>
                    <a:pt x="248" y="35"/>
                  </a:cubicBezTo>
                  <a:cubicBezTo>
                    <a:pt x="246" y="33"/>
                    <a:pt x="244" y="32"/>
                    <a:pt x="242" y="30"/>
                  </a:cubicBezTo>
                  <a:cubicBezTo>
                    <a:pt x="240" y="31"/>
                    <a:pt x="238" y="33"/>
                    <a:pt x="236" y="34"/>
                  </a:cubicBezTo>
                  <a:cubicBezTo>
                    <a:pt x="234" y="36"/>
                    <a:pt x="232" y="37"/>
                    <a:pt x="230" y="38"/>
                  </a:cubicBezTo>
                  <a:cubicBezTo>
                    <a:pt x="229" y="39"/>
                    <a:pt x="229" y="39"/>
                    <a:pt x="229" y="39"/>
                  </a:cubicBezTo>
                  <a:cubicBezTo>
                    <a:pt x="228" y="38"/>
                    <a:pt x="228" y="38"/>
                    <a:pt x="228" y="38"/>
                  </a:cubicBezTo>
                  <a:cubicBezTo>
                    <a:pt x="225" y="36"/>
                    <a:pt x="222" y="34"/>
                    <a:pt x="219" y="32"/>
                  </a:cubicBezTo>
                  <a:cubicBezTo>
                    <a:pt x="218" y="32"/>
                    <a:pt x="218" y="32"/>
                    <a:pt x="218" y="32"/>
                  </a:cubicBezTo>
                  <a:cubicBezTo>
                    <a:pt x="218" y="31"/>
                    <a:pt x="218" y="31"/>
                    <a:pt x="218" y="31"/>
                  </a:cubicBezTo>
                  <a:cubicBezTo>
                    <a:pt x="218" y="28"/>
                    <a:pt x="219" y="26"/>
                    <a:pt x="219" y="23"/>
                  </a:cubicBezTo>
                  <a:cubicBezTo>
                    <a:pt x="219" y="21"/>
                    <a:pt x="220" y="19"/>
                    <a:pt x="220" y="16"/>
                  </a:cubicBezTo>
                  <a:cubicBezTo>
                    <a:pt x="218" y="15"/>
                    <a:pt x="215" y="14"/>
                    <a:pt x="213" y="13"/>
                  </a:cubicBezTo>
                  <a:cubicBezTo>
                    <a:pt x="211" y="15"/>
                    <a:pt x="210" y="16"/>
                    <a:pt x="208" y="18"/>
                  </a:cubicBezTo>
                  <a:cubicBezTo>
                    <a:pt x="206" y="20"/>
                    <a:pt x="205" y="22"/>
                    <a:pt x="203" y="23"/>
                  </a:cubicBezTo>
                  <a:cubicBezTo>
                    <a:pt x="202" y="24"/>
                    <a:pt x="202" y="24"/>
                    <a:pt x="202" y="24"/>
                  </a:cubicBezTo>
                  <a:cubicBezTo>
                    <a:pt x="202" y="24"/>
                    <a:pt x="202" y="24"/>
                    <a:pt x="202" y="24"/>
                  </a:cubicBezTo>
                  <a:cubicBezTo>
                    <a:pt x="198" y="22"/>
                    <a:pt x="194" y="21"/>
                    <a:pt x="191" y="20"/>
                  </a:cubicBezTo>
                  <a:cubicBezTo>
                    <a:pt x="190" y="20"/>
                    <a:pt x="190" y="20"/>
                    <a:pt x="190" y="20"/>
                  </a:cubicBezTo>
                  <a:cubicBezTo>
                    <a:pt x="190" y="19"/>
                    <a:pt x="190" y="19"/>
                    <a:pt x="190" y="19"/>
                  </a:cubicBezTo>
                  <a:cubicBezTo>
                    <a:pt x="189" y="17"/>
                    <a:pt x="189" y="14"/>
                    <a:pt x="189" y="12"/>
                  </a:cubicBezTo>
                  <a:cubicBezTo>
                    <a:pt x="189" y="9"/>
                    <a:pt x="189" y="7"/>
                    <a:pt x="188" y="4"/>
                  </a:cubicBezTo>
                  <a:cubicBezTo>
                    <a:pt x="186" y="4"/>
                    <a:pt x="183" y="3"/>
                    <a:pt x="181" y="3"/>
                  </a:cubicBezTo>
                  <a:cubicBezTo>
                    <a:pt x="180" y="4"/>
                    <a:pt x="178" y="7"/>
                    <a:pt x="177" y="9"/>
                  </a:cubicBezTo>
                  <a:cubicBezTo>
                    <a:pt x="176" y="11"/>
                    <a:pt x="175" y="13"/>
                    <a:pt x="173" y="15"/>
                  </a:cubicBezTo>
                  <a:cubicBezTo>
                    <a:pt x="173" y="16"/>
                    <a:pt x="173" y="16"/>
                    <a:pt x="173" y="16"/>
                  </a:cubicBezTo>
                  <a:cubicBezTo>
                    <a:pt x="172" y="16"/>
                    <a:pt x="172" y="16"/>
                    <a:pt x="172" y="16"/>
                  </a:cubicBezTo>
                  <a:cubicBezTo>
                    <a:pt x="168" y="15"/>
                    <a:pt x="165" y="15"/>
                    <a:pt x="161" y="14"/>
                  </a:cubicBezTo>
                  <a:cubicBezTo>
                    <a:pt x="160" y="14"/>
                    <a:pt x="160" y="14"/>
                    <a:pt x="160" y="14"/>
                  </a:cubicBezTo>
                  <a:cubicBezTo>
                    <a:pt x="159" y="14"/>
                    <a:pt x="159" y="14"/>
                    <a:pt x="159" y="14"/>
                  </a:cubicBezTo>
                  <a:cubicBezTo>
                    <a:pt x="159" y="11"/>
                    <a:pt x="158" y="9"/>
                    <a:pt x="157" y="7"/>
                  </a:cubicBezTo>
                  <a:cubicBezTo>
                    <a:pt x="156" y="4"/>
                    <a:pt x="156" y="2"/>
                    <a:pt x="155" y="0"/>
                  </a:cubicBezTo>
                  <a:cubicBezTo>
                    <a:pt x="155" y="0"/>
                    <a:pt x="155" y="0"/>
                    <a:pt x="155" y="0"/>
                  </a:cubicBezTo>
                  <a:cubicBezTo>
                    <a:pt x="152" y="0"/>
                    <a:pt x="150" y="0"/>
                    <a:pt x="147" y="0"/>
                  </a:cubicBezTo>
                  <a:cubicBezTo>
                    <a:pt x="147" y="0"/>
                    <a:pt x="147" y="0"/>
                    <a:pt x="147" y="0"/>
                  </a:cubicBezTo>
                  <a:cubicBezTo>
                    <a:pt x="146" y="2"/>
                    <a:pt x="145" y="4"/>
                    <a:pt x="145" y="7"/>
                  </a:cubicBezTo>
                  <a:cubicBezTo>
                    <a:pt x="144" y="9"/>
                    <a:pt x="143" y="11"/>
                    <a:pt x="142" y="14"/>
                  </a:cubicBezTo>
                  <a:cubicBezTo>
                    <a:pt x="142" y="14"/>
                    <a:pt x="142" y="14"/>
                    <a:pt x="142" y="14"/>
                  </a:cubicBezTo>
                  <a:cubicBezTo>
                    <a:pt x="141" y="14"/>
                    <a:pt x="141" y="14"/>
                    <a:pt x="141" y="14"/>
                  </a:cubicBezTo>
                  <a:cubicBezTo>
                    <a:pt x="137" y="15"/>
                    <a:pt x="133" y="15"/>
                    <a:pt x="130" y="16"/>
                  </a:cubicBezTo>
                  <a:cubicBezTo>
                    <a:pt x="129" y="16"/>
                    <a:pt x="129" y="16"/>
                    <a:pt x="129" y="16"/>
                  </a:cubicBezTo>
                  <a:cubicBezTo>
                    <a:pt x="129" y="15"/>
                    <a:pt x="129" y="15"/>
                    <a:pt x="129" y="15"/>
                  </a:cubicBezTo>
                  <a:cubicBezTo>
                    <a:pt x="127" y="13"/>
                    <a:pt x="126" y="11"/>
                    <a:pt x="125" y="9"/>
                  </a:cubicBezTo>
                  <a:cubicBezTo>
                    <a:pt x="123" y="7"/>
                    <a:pt x="122" y="4"/>
                    <a:pt x="121" y="3"/>
                  </a:cubicBezTo>
                  <a:cubicBezTo>
                    <a:pt x="118" y="3"/>
                    <a:pt x="116" y="4"/>
                    <a:pt x="113" y="4"/>
                  </a:cubicBezTo>
                  <a:cubicBezTo>
                    <a:pt x="113" y="7"/>
                    <a:pt x="113" y="9"/>
                    <a:pt x="113" y="12"/>
                  </a:cubicBezTo>
                  <a:cubicBezTo>
                    <a:pt x="113" y="14"/>
                    <a:pt x="112" y="17"/>
                    <a:pt x="112" y="19"/>
                  </a:cubicBezTo>
                  <a:cubicBezTo>
                    <a:pt x="112" y="20"/>
                    <a:pt x="112" y="20"/>
                    <a:pt x="112" y="20"/>
                  </a:cubicBezTo>
                  <a:cubicBezTo>
                    <a:pt x="111" y="20"/>
                    <a:pt x="111" y="20"/>
                    <a:pt x="111" y="20"/>
                  </a:cubicBezTo>
                  <a:cubicBezTo>
                    <a:pt x="108" y="21"/>
                    <a:pt x="104" y="22"/>
                    <a:pt x="100" y="24"/>
                  </a:cubicBezTo>
                  <a:cubicBezTo>
                    <a:pt x="100" y="24"/>
                    <a:pt x="100" y="24"/>
                    <a:pt x="100" y="24"/>
                  </a:cubicBezTo>
                  <a:cubicBezTo>
                    <a:pt x="99" y="23"/>
                    <a:pt x="99" y="23"/>
                    <a:pt x="99" y="23"/>
                  </a:cubicBezTo>
                  <a:cubicBezTo>
                    <a:pt x="97" y="22"/>
                    <a:pt x="96" y="20"/>
                    <a:pt x="94" y="18"/>
                  </a:cubicBezTo>
                  <a:cubicBezTo>
                    <a:pt x="92" y="16"/>
                    <a:pt x="90" y="15"/>
                    <a:pt x="89" y="13"/>
                  </a:cubicBezTo>
                  <a:cubicBezTo>
                    <a:pt x="86" y="14"/>
                    <a:pt x="84" y="15"/>
                    <a:pt x="82" y="16"/>
                  </a:cubicBezTo>
                  <a:cubicBezTo>
                    <a:pt x="82" y="19"/>
                    <a:pt x="82" y="21"/>
                    <a:pt x="83" y="23"/>
                  </a:cubicBezTo>
                  <a:cubicBezTo>
                    <a:pt x="83" y="26"/>
                    <a:pt x="83" y="28"/>
                    <a:pt x="84" y="31"/>
                  </a:cubicBezTo>
                  <a:cubicBezTo>
                    <a:pt x="84" y="32"/>
                    <a:pt x="84" y="32"/>
                    <a:pt x="84" y="32"/>
                  </a:cubicBezTo>
                  <a:cubicBezTo>
                    <a:pt x="83" y="32"/>
                    <a:pt x="83" y="32"/>
                    <a:pt x="83" y="32"/>
                  </a:cubicBezTo>
                  <a:cubicBezTo>
                    <a:pt x="80" y="34"/>
                    <a:pt x="76" y="36"/>
                    <a:pt x="73" y="38"/>
                  </a:cubicBezTo>
                  <a:cubicBezTo>
                    <a:pt x="73" y="39"/>
                    <a:pt x="73" y="39"/>
                    <a:pt x="73" y="39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0" y="37"/>
                    <a:pt x="68" y="36"/>
                    <a:pt x="66" y="34"/>
                  </a:cubicBezTo>
                  <a:cubicBezTo>
                    <a:pt x="64" y="33"/>
                    <a:pt x="62" y="31"/>
                    <a:pt x="60" y="30"/>
                  </a:cubicBezTo>
                  <a:cubicBezTo>
                    <a:pt x="58" y="32"/>
                    <a:pt x="56" y="33"/>
                    <a:pt x="54" y="35"/>
                  </a:cubicBezTo>
                  <a:cubicBezTo>
                    <a:pt x="54" y="37"/>
                    <a:pt x="55" y="40"/>
                    <a:pt x="56" y="42"/>
                  </a:cubicBezTo>
                  <a:cubicBezTo>
                    <a:pt x="57" y="44"/>
                    <a:pt x="58" y="47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8" y="50"/>
                    <a:pt x="58" y="50"/>
                    <a:pt x="58" y="50"/>
                  </a:cubicBezTo>
                  <a:cubicBezTo>
                    <a:pt x="56" y="53"/>
                    <a:pt x="53" y="55"/>
                    <a:pt x="50" y="58"/>
                  </a:cubicBezTo>
                  <a:cubicBezTo>
                    <a:pt x="50" y="59"/>
                    <a:pt x="50" y="59"/>
                    <a:pt x="50" y="59"/>
                  </a:cubicBezTo>
                  <a:cubicBezTo>
                    <a:pt x="49" y="59"/>
                    <a:pt x="49" y="59"/>
                    <a:pt x="49" y="59"/>
                  </a:cubicBezTo>
                  <a:cubicBezTo>
                    <a:pt x="47" y="58"/>
                    <a:pt x="44" y="57"/>
                    <a:pt x="42" y="56"/>
                  </a:cubicBezTo>
                  <a:cubicBezTo>
                    <a:pt x="40" y="55"/>
                    <a:pt x="37" y="54"/>
                    <a:pt x="35" y="54"/>
                  </a:cubicBezTo>
                  <a:cubicBezTo>
                    <a:pt x="33" y="56"/>
                    <a:pt x="32" y="58"/>
                    <a:pt x="30" y="60"/>
                  </a:cubicBezTo>
                  <a:cubicBezTo>
                    <a:pt x="32" y="62"/>
                    <a:pt x="33" y="64"/>
                    <a:pt x="34" y="66"/>
                  </a:cubicBezTo>
                  <a:cubicBezTo>
                    <a:pt x="36" y="68"/>
                    <a:pt x="37" y="70"/>
                    <a:pt x="38" y="72"/>
                  </a:cubicBezTo>
                  <a:cubicBezTo>
                    <a:pt x="39" y="72"/>
                    <a:pt x="39" y="72"/>
                    <a:pt x="39" y="72"/>
                  </a:cubicBezTo>
                  <a:cubicBezTo>
                    <a:pt x="38" y="73"/>
                    <a:pt x="38" y="73"/>
                    <a:pt x="38" y="73"/>
                  </a:cubicBezTo>
                  <a:cubicBezTo>
                    <a:pt x="36" y="76"/>
                    <a:pt x="34" y="80"/>
                    <a:pt x="32" y="83"/>
                  </a:cubicBezTo>
                  <a:cubicBezTo>
                    <a:pt x="32" y="84"/>
                    <a:pt x="32" y="84"/>
                    <a:pt x="32" y="84"/>
                  </a:cubicBezTo>
                  <a:cubicBezTo>
                    <a:pt x="31" y="84"/>
                    <a:pt x="31" y="84"/>
                    <a:pt x="31" y="84"/>
                  </a:cubicBezTo>
                  <a:cubicBezTo>
                    <a:pt x="29" y="83"/>
                    <a:pt x="26" y="83"/>
                    <a:pt x="24" y="83"/>
                  </a:cubicBezTo>
                  <a:cubicBezTo>
                    <a:pt x="21" y="82"/>
                    <a:pt x="19" y="82"/>
                    <a:pt x="17" y="82"/>
                  </a:cubicBezTo>
                  <a:cubicBezTo>
                    <a:pt x="15" y="84"/>
                    <a:pt x="14" y="86"/>
                    <a:pt x="13" y="89"/>
                  </a:cubicBezTo>
                  <a:cubicBezTo>
                    <a:pt x="15" y="90"/>
                    <a:pt x="16" y="92"/>
                    <a:pt x="18" y="94"/>
                  </a:cubicBezTo>
                  <a:cubicBezTo>
                    <a:pt x="20" y="95"/>
                    <a:pt x="22" y="97"/>
                    <a:pt x="24" y="99"/>
                  </a:cubicBezTo>
                  <a:cubicBezTo>
                    <a:pt x="24" y="99"/>
                    <a:pt x="24" y="99"/>
                    <a:pt x="24" y="99"/>
                  </a:cubicBezTo>
                  <a:cubicBezTo>
                    <a:pt x="24" y="100"/>
                    <a:pt x="24" y="100"/>
                    <a:pt x="24" y="100"/>
                  </a:cubicBezTo>
                  <a:cubicBezTo>
                    <a:pt x="22" y="104"/>
                    <a:pt x="21" y="108"/>
                    <a:pt x="20" y="111"/>
                  </a:cubicBezTo>
                  <a:cubicBezTo>
                    <a:pt x="20" y="112"/>
                    <a:pt x="20" y="112"/>
                    <a:pt x="20" y="112"/>
                  </a:cubicBezTo>
                  <a:cubicBezTo>
                    <a:pt x="19" y="112"/>
                    <a:pt x="19" y="112"/>
                    <a:pt x="19" y="112"/>
                  </a:cubicBezTo>
                  <a:cubicBezTo>
                    <a:pt x="17" y="112"/>
                    <a:pt x="14" y="112"/>
                    <a:pt x="12" y="113"/>
                  </a:cubicBezTo>
                  <a:cubicBezTo>
                    <a:pt x="9" y="113"/>
                    <a:pt x="7" y="113"/>
                    <a:pt x="4" y="113"/>
                  </a:cubicBezTo>
                  <a:cubicBezTo>
                    <a:pt x="4" y="116"/>
                    <a:pt x="3" y="118"/>
                    <a:pt x="3" y="121"/>
                  </a:cubicBezTo>
                  <a:cubicBezTo>
                    <a:pt x="5" y="122"/>
                    <a:pt x="7" y="123"/>
                    <a:pt x="9" y="125"/>
                  </a:cubicBezTo>
                  <a:cubicBezTo>
                    <a:pt x="11" y="126"/>
                    <a:pt x="13" y="127"/>
                    <a:pt x="15" y="128"/>
                  </a:cubicBezTo>
                  <a:cubicBezTo>
                    <a:pt x="16" y="129"/>
                    <a:pt x="16" y="129"/>
                    <a:pt x="16" y="129"/>
                  </a:cubicBezTo>
                  <a:cubicBezTo>
                    <a:pt x="16" y="130"/>
                    <a:pt x="16" y="130"/>
                    <a:pt x="16" y="130"/>
                  </a:cubicBezTo>
                  <a:cubicBezTo>
                    <a:pt x="15" y="133"/>
                    <a:pt x="15" y="137"/>
                    <a:pt x="15" y="141"/>
                  </a:cubicBezTo>
                  <a:cubicBezTo>
                    <a:pt x="14" y="142"/>
                    <a:pt x="14" y="142"/>
                    <a:pt x="14" y="142"/>
                  </a:cubicBezTo>
                  <a:cubicBezTo>
                    <a:pt x="14" y="142"/>
                    <a:pt x="14" y="142"/>
                    <a:pt x="14" y="142"/>
                  </a:cubicBezTo>
                  <a:cubicBezTo>
                    <a:pt x="12" y="143"/>
                    <a:pt x="9" y="144"/>
                    <a:pt x="7" y="145"/>
                  </a:cubicBezTo>
                  <a:cubicBezTo>
                    <a:pt x="4" y="145"/>
                    <a:pt x="2" y="146"/>
                    <a:pt x="0" y="147"/>
                  </a:cubicBezTo>
                  <a:cubicBezTo>
                    <a:pt x="0" y="147"/>
                    <a:pt x="0" y="147"/>
                    <a:pt x="0" y="147"/>
                  </a:cubicBezTo>
                  <a:cubicBezTo>
                    <a:pt x="0" y="148"/>
                    <a:pt x="0" y="150"/>
                    <a:pt x="0" y="151"/>
                  </a:cubicBezTo>
                  <a:cubicBezTo>
                    <a:pt x="0" y="152"/>
                    <a:pt x="0" y="153"/>
                    <a:pt x="0" y="155"/>
                  </a:cubicBezTo>
                  <a:cubicBezTo>
                    <a:pt x="0" y="155"/>
                    <a:pt x="0" y="155"/>
                    <a:pt x="0" y="155"/>
                  </a:cubicBezTo>
                  <a:cubicBezTo>
                    <a:pt x="2" y="156"/>
                    <a:pt x="4" y="156"/>
                    <a:pt x="7" y="157"/>
                  </a:cubicBezTo>
                  <a:cubicBezTo>
                    <a:pt x="9" y="158"/>
                    <a:pt x="12" y="158"/>
                    <a:pt x="14" y="159"/>
                  </a:cubicBezTo>
                  <a:cubicBezTo>
                    <a:pt x="14" y="160"/>
                    <a:pt x="14" y="160"/>
                    <a:pt x="14" y="160"/>
                  </a:cubicBezTo>
                  <a:cubicBezTo>
                    <a:pt x="15" y="160"/>
                    <a:pt x="15" y="160"/>
                    <a:pt x="15" y="160"/>
                  </a:cubicBezTo>
                  <a:cubicBezTo>
                    <a:pt x="15" y="165"/>
                    <a:pt x="15" y="168"/>
                    <a:pt x="16" y="172"/>
                  </a:cubicBezTo>
                  <a:cubicBezTo>
                    <a:pt x="16" y="173"/>
                    <a:pt x="16" y="173"/>
                    <a:pt x="16" y="173"/>
                  </a:cubicBezTo>
                  <a:cubicBezTo>
                    <a:pt x="15" y="173"/>
                    <a:pt x="15" y="173"/>
                    <a:pt x="15" y="173"/>
                  </a:cubicBezTo>
                  <a:cubicBezTo>
                    <a:pt x="13" y="174"/>
                    <a:pt x="11" y="176"/>
                    <a:pt x="9" y="177"/>
                  </a:cubicBezTo>
                  <a:cubicBezTo>
                    <a:pt x="7" y="178"/>
                    <a:pt x="5" y="179"/>
                    <a:pt x="3" y="181"/>
                  </a:cubicBezTo>
                  <a:cubicBezTo>
                    <a:pt x="3" y="183"/>
                    <a:pt x="4" y="186"/>
                    <a:pt x="4" y="188"/>
                  </a:cubicBezTo>
                  <a:cubicBezTo>
                    <a:pt x="7" y="189"/>
                    <a:pt x="9" y="189"/>
                    <a:pt x="12" y="189"/>
                  </a:cubicBezTo>
                  <a:cubicBezTo>
                    <a:pt x="14" y="189"/>
                    <a:pt x="17" y="189"/>
                    <a:pt x="19" y="190"/>
                  </a:cubicBezTo>
                  <a:cubicBezTo>
                    <a:pt x="20" y="190"/>
                    <a:pt x="20" y="190"/>
                    <a:pt x="20" y="190"/>
                  </a:cubicBezTo>
                  <a:cubicBezTo>
                    <a:pt x="20" y="190"/>
                    <a:pt x="20" y="190"/>
                    <a:pt x="20" y="190"/>
                  </a:cubicBezTo>
                  <a:cubicBezTo>
                    <a:pt x="21" y="194"/>
                    <a:pt x="22" y="198"/>
                    <a:pt x="24" y="201"/>
                  </a:cubicBezTo>
                  <a:cubicBezTo>
                    <a:pt x="24" y="202"/>
                    <a:pt x="24" y="202"/>
                    <a:pt x="24" y="202"/>
                  </a:cubicBezTo>
                  <a:cubicBezTo>
                    <a:pt x="24" y="203"/>
                    <a:pt x="24" y="203"/>
                    <a:pt x="24" y="203"/>
                  </a:cubicBezTo>
                  <a:cubicBezTo>
                    <a:pt x="22" y="204"/>
                    <a:pt x="20" y="206"/>
                    <a:pt x="18" y="208"/>
                  </a:cubicBezTo>
                  <a:cubicBezTo>
                    <a:pt x="16" y="210"/>
                    <a:pt x="15" y="211"/>
                    <a:pt x="13" y="213"/>
                  </a:cubicBezTo>
                  <a:cubicBezTo>
                    <a:pt x="14" y="215"/>
                    <a:pt x="15" y="218"/>
                    <a:pt x="17" y="220"/>
                  </a:cubicBezTo>
                  <a:cubicBezTo>
                    <a:pt x="19" y="220"/>
                    <a:pt x="21" y="219"/>
                    <a:pt x="24" y="219"/>
                  </a:cubicBezTo>
                  <a:cubicBezTo>
                    <a:pt x="26" y="219"/>
                    <a:pt x="29" y="218"/>
                    <a:pt x="31" y="218"/>
                  </a:cubicBezTo>
                  <a:cubicBezTo>
                    <a:pt x="32" y="218"/>
                    <a:pt x="32" y="218"/>
                    <a:pt x="32" y="218"/>
                  </a:cubicBezTo>
                  <a:cubicBezTo>
                    <a:pt x="32" y="219"/>
                    <a:pt x="32" y="219"/>
                    <a:pt x="32" y="219"/>
                  </a:cubicBezTo>
                  <a:cubicBezTo>
                    <a:pt x="34" y="222"/>
                    <a:pt x="36" y="225"/>
                    <a:pt x="38" y="228"/>
                  </a:cubicBezTo>
                  <a:cubicBezTo>
                    <a:pt x="39" y="229"/>
                    <a:pt x="39" y="229"/>
                    <a:pt x="39" y="229"/>
                  </a:cubicBezTo>
                  <a:cubicBezTo>
                    <a:pt x="38" y="230"/>
                    <a:pt x="38" y="230"/>
                    <a:pt x="38" y="230"/>
                  </a:cubicBezTo>
                  <a:cubicBezTo>
                    <a:pt x="37" y="232"/>
                    <a:pt x="36" y="234"/>
                    <a:pt x="34" y="236"/>
                  </a:cubicBezTo>
                  <a:cubicBezTo>
                    <a:pt x="33" y="238"/>
                    <a:pt x="32" y="240"/>
                    <a:pt x="30" y="242"/>
                  </a:cubicBezTo>
                  <a:cubicBezTo>
                    <a:pt x="32" y="244"/>
                    <a:pt x="33" y="246"/>
                    <a:pt x="35" y="248"/>
                  </a:cubicBezTo>
                  <a:cubicBezTo>
                    <a:pt x="37" y="247"/>
                    <a:pt x="40" y="246"/>
                    <a:pt x="42" y="246"/>
                  </a:cubicBezTo>
                  <a:cubicBezTo>
                    <a:pt x="44" y="245"/>
                    <a:pt x="47" y="244"/>
                    <a:pt x="49" y="243"/>
                  </a:cubicBezTo>
                  <a:cubicBezTo>
                    <a:pt x="50" y="243"/>
                    <a:pt x="50" y="243"/>
                    <a:pt x="50" y="243"/>
                  </a:cubicBezTo>
                  <a:cubicBezTo>
                    <a:pt x="50" y="243"/>
                    <a:pt x="50" y="243"/>
                    <a:pt x="50" y="243"/>
                  </a:cubicBezTo>
                  <a:cubicBezTo>
                    <a:pt x="53" y="246"/>
                    <a:pt x="56" y="249"/>
                    <a:pt x="58" y="251"/>
                  </a:cubicBezTo>
                  <a:cubicBezTo>
                    <a:pt x="59" y="252"/>
                    <a:pt x="59" y="252"/>
                    <a:pt x="59" y="252"/>
                  </a:cubicBezTo>
                  <a:cubicBezTo>
                    <a:pt x="59" y="253"/>
                    <a:pt x="59" y="253"/>
                    <a:pt x="59" y="253"/>
                  </a:cubicBezTo>
                  <a:cubicBezTo>
                    <a:pt x="58" y="255"/>
                    <a:pt x="57" y="257"/>
                    <a:pt x="56" y="260"/>
                  </a:cubicBezTo>
                  <a:cubicBezTo>
                    <a:pt x="55" y="262"/>
                    <a:pt x="54" y="264"/>
                    <a:pt x="54" y="266"/>
                  </a:cubicBezTo>
                  <a:cubicBezTo>
                    <a:pt x="56" y="268"/>
                    <a:pt x="58" y="270"/>
                    <a:pt x="60" y="271"/>
                  </a:cubicBezTo>
                  <a:cubicBezTo>
                    <a:pt x="62" y="270"/>
                    <a:pt x="64" y="269"/>
                    <a:pt x="66" y="267"/>
                  </a:cubicBezTo>
                  <a:cubicBezTo>
                    <a:pt x="68" y="266"/>
                    <a:pt x="70" y="265"/>
                    <a:pt x="72" y="263"/>
                  </a:cubicBezTo>
                  <a:cubicBezTo>
                    <a:pt x="73" y="263"/>
                    <a:pt x="73" y="263"/>
                    <a:pt x="73" y="263"/>
                  </a:cubicBezTo>
                  <a:cubicBezTo>
                    <a:pt x="73" y="263"/>
                    <a:pt x="73" y="263"/>
                    <a:pt x="73" y="263"/>
                  </a:cubicBezTo>
                  <a:cubicBezTo>
                    <a:pt x="76" y="266"/>
                    <a:pt x="80" y="268"/>
                    <a:pt x="83" y="270"/>
                  </a:cubicBezTo>
                  <a:cubicBezTo>
                    <a:pt x="84" y="270"/>
                    <a:pt x="84" y="270"/>
                    <a:pt x="84" y="270"/>
                  </a:cubicBezTo>
                  <a:cubicBezTo>
                    <a:pt x="84" y="271"/>
                    <a:pt x="84" y="271"/>
                    <a:pt x="84" y="271"/>
                  </a:cubicBezTo>
                  <a:cubicBezTo>
                    <a:pt x="83" y="273"/>
                    <a:pt x="83" y="276"/>
                    <a:pt x="83" y="278"/>
                  </a:cubicBezTo>
                  <a:cubicBezTo>
                    <a:pt x="82" y="280"/>
                    <a:pt x="82" y="283"/>
                    <a:pt x="82" y="285"/>
                  </a:cubicBezTo>
                  <a:cubicBezTo>
                    <a:pt x="84" y="286"/>
                    <a:pt x="86" y="287"/>
                    <a:pt x="89" y="289"/>
                  </a:cubicBezTo>
                  <a:cubicBezTo>
                    <a:pt x="90" y="287"/>
                    <a:pt x="92" y="285"/>
                    <a:pt x="94" y="283"/>
                  </a:cubicBezTo>
                  <a:cubicBezTo>
                    <a:pt x="96" y="282"/>
                    <a:pt x="97" y="280"/>
                    <a:pt x="99" y="278"/>
                  </a:cubicBezTo>
                  <a:cubicBezTo>
                    <a:pt x="100" y="278"/>
                    <a:pt x="100" y="278"/>
                    <a:pt x="100" y="278"/>
                  </a:cubicBezTo>
                  <a:cubicBezTo>
                    <a:pt x="100" y="278"/>
                    <a:pt x="100" y="278"/>
                    <a:pt x="100" y="278"/>
                  </a:cubicBezTo>
                  <a:cubicBezTo>
                    <a:pt x="104" y="279"/>
                    <a:pt x="108" y="281"/>
                    <a:pt x="111" y="282"/>
                  </a:cubicBezTo>
                  <a:cubicBezTo>
                    <a:pt x="112" y="282"/>
                    <a:pt x="112" y="282"/>
                    <a:pt x="112" y="282"/>
                  </a:cubicBezTo>
                  <a:cubicBezTo>
                    <a:pt x="112" y="283"/>
                    <a:pt x="112" y="283"/>
                    <a:pt x="112" y="283"/>
                  </a:cubicBezTo>
                  <a:cubicBezTo>
                    <a:pt x="112" y="285"/>
                    <a:pt x="113" y="288"/>
                    <a:pt x="113" y="290"/>
                  </a:cubicBezTo>
                  <a:cubicBezTo>
                    <a:pt x="113" y="292"/>
                    <a:pt x="113" y="295"/>
                    <a:pt x="113" y="297"/>
                  </a:cubicBezTo>
                  <a:cubicBezTo>
                    <a:pt x="116" y="298"/>
                    <a:pt x="118" y="298"/>
                    <a:pt x="121" y="299"/>
                  </a:cubicBezTo>
                  <a:cubicBezTo>
                    <a:pt x="122" y="297"/>
                    <a:pt x="124" y="295"/>
                    <a:pt x="125" y="293"/>
                  </a:cubicBezTo>
                  <a:cubicBezTo>
                    <a:pt x="126" y="291"/>
                    <a:pt x="127" y="288"/>
                    <a:pt x="129" y="287"/>
                  </a:cubicBezTo>
                  <a:cubicBezTo>
                    <a:pt x="129" y="286"/>
                    <a:pt x="129" y="286"/>
                    <a:pt x="129" y="286"/>
                  </a:cubicBezTo>
                  <a:cubicBezTo>
                    <a:pt x="130" y="286"/>
                    <a:pt x="130" y="286"/>
                    <a:pt x="130" y="286"/>
                  </a:cubicBezTo>
                  <a:cubicBezTo>
                    <a:pt x="133" y="286"/>
                    <a:pt x="137" y="287"/>
                    <a:pt x="141" y="287"/>
                  </a:cubicBezTo>
                  <a:cubicBezTo>
                    <a:pt x="142" y="287"/>
                    <a:pt x="142" y="287"/>
                    <a:pt x="142" y="287"/>
                  </a:cubicBezTo>
                  <a:cubicBezTo>
                    <a:pt x="142" y="288"/>
                    <a:pt x="142" y="288"/>
                    <a:pt x="142" y="288"/>
                  </a:cubicBezTo>
                  <a:cubicBezTo>
                    <a:pt x="143" y="290"/>
                    <a:pt x="144" y="293"/>
                    <a:pt x="145" y="295"/>
                  </a:cubicBezTo>
                  <a:cubicBezTo>
                    <a:pt x="145" y="297"/>
                    <a:pt x="146" y="300"/>
                    <a:pt x="147" y="302"/>
                  </a:cubicBezTo>
                  <a:cubicBezTo>
                    <a:pt x="147" y="302"/>
                    <a:pt x="147" y="302"/>
                    <a:pt x="147" y="302"/>
                  </a:cubicBezTo>
                  <a:cubicBezTo>
                    <a:pt x="150" y="302"/>
                    <a:pt x="152" y="302"/>
                    <a:pt x="155" y="302"/>
                  </a:cubicBezTo>
                  <a:cubicBezTo>
                    <a:pt x="155" y="302"/>
                    <a:pt x="155" y="302"/>
                    <a:pt x="155" y="302"/>
                  </a:cubicBezTo>
                  <a:cubicBezTo>
                    <a:pt x="156" y="300"/>
                    <a:pt x="156" y="297"/>
                    <a:pt x="157" y="295"/>
                  </a:cubicBezTo>
                  <a:cubicBezTo>
                    <a:pt x="158" y="293"/>
                    <a:pt x="159" y="290"/>
                    <a:pt x="159" y="288"/>
                  </a:cubicBezTo>
                  <a:cubicBezTo>
                    <a:pt x="160" y="287"/>
                    <a:pt x="160" y="287"/>
                    <a:pt x="160" y="287"/>
                  </a:cubicBezTo>
                  <a:cubicBezTo>
                    <a:pt x="161" y="287"/>
                    <a:pt x="161" y="287"/>
                    <a:pt x="161" y="287"/>
                  </a:cubicBezTo>
                  <a:cubicBezTo>
                    <a:pt x="165" y="287"/>
                    <a:pt x="168" y="286"/>
                    <a:pt x="172" y="286"/>
                  </a:cubicBezTo>
                  <a:cubicBezTo>
                    <a:pt x="173" y="286"/>
                    <a:pt x="173" y="286"/>
                    <a:pt x="173" y="286"/>
                  </a:cubicBezTo>
                  <a:cubicBezTo>
                    <a:pt x="173" y="287"/>
                    <a:pt x="173" y="287"/>
                    <a:pt x="173" y="287"/>
                  </a:cubicBezTo>
                  <a:cubicBezTo>
                    <a:pt x="175" y="288"/>
                    <a:pt x="176" y="291"/>
                    <a:pt x="177" y="293"/>
                  </a:cubicBezTo>
                  <a:cubicBezTo>
                    <a:pt x="178" y="295"/>
                    <a:pt x="180" y="297"/>
                    <a:pt x="181" y="299"/>
                  </a:cubicBezTo>
                  <a:cubicBezTo>
                    <a:pt x="183" y="298"/>
                    <a:pt x="186" y="298"/>
                    <a:pt x="188" y="297"/>
                  </a:cubicBezTo>
                  <a:cubicBezTo>
                    <a:pt x="189" y="295"/>
                    <a:pt x="189" y="292"/>
                    <a:pt x="189" y="290"/>
                  </a:cubicBezTo>
                  <a:cubicBezTo>
                    <a:pt x="189" y="288"/>
                    <a:pt x="189" y="285"/>
                    <a:pt x="190" y="283"/>
                  </a:cubicBezTo>
                  <a:cubicBezTo>
                    <a:pt x="190" y="282"/>
                    <a:pt x="190" y="282"/>
                    <a:pt x="190" y="282"/>
                  </a:cubicBezTo>
                  <a:cubicBezTo>
                    <a:pt x="191" y="282"/>
                    <a:pt x="191" y="282"/>
                    <a:pt x="191" y="282"/>
                  </a:cubicBezTo>
                  <a:cubicBezTo>
                    <a:pt x="194" y="281"/>
                    <a:pt x="198" y="279"/>
                    <a:pt x="202" y="278"/>
                  </a:cubicBezTo>
                  <a:cubicBezTo>
                    <a:pt x="202" y="278"/>
                    <a:pt x="202" y="278"/>
                    <a:pt x="202" y="278"/>
                  </a:cubicBezTo>
                  <a:cubicBezTo>
                    <a:pt x="203" y="278"/>
                    <a:pt x="203" y="278"/>
                    <a:pt x="203" y="278"/>
                  </a:cubicBezTo>
                  <a:cubicBezTo>
                    <a:pt x="205" y="280"/>
                    <a:pt x="206" y="282"/>
                    <a:pt x="208" y="283"/>
                  </a:cubicBezTo>
                  <a:cubicBezTo>
                    <a:pt x="210" y="285"/>
                    <a:pt x="211" y="287"/>
                    <a:pt x="213" y="289"/>
                  </a:cubicBezTo>
                  <a:cubicBezTo>
                    <a:pt x="215" y="288"/>
                    <a:pt x="218" y="286"/>
                    <a:pt x="220" y="285"/>
                  </a:cubicBezTo>
                  <a:cubicBezTo>
                    <a:pt x="220" y="283"/>
                    <a:pt x="219" y="280"/>
                    <a:pt x="219" y="278"/>
                  </a:cubicBezTo>
                  <a:cubicBezTo>
                    <a:pt x="219" y="276"/>
                    <a:pt x="218" y="273"/>
                    <a:pt x="218" y="271"/>
                  </a:cubicBezTo>
                  <a:cubicBezTo>
                    <a:pt x="218" y="270"/>
                    <a:pt x="218" y="270"/>
                    <a:pt x="218" y="270"/>
                  </a:cubicBezTo>
                  <a:cubicBezTo>
                    <a:pt x="219" y="270"/>
                    <a:pt x="219" y="270"/>
                    <a:pt x="219" y="270"/>
                  </a:cubicBezTo>
                  <a:cubicBezTo>
                    <a:pt x="222" y="268"/>
                    <a:pt x="225" y="266"/>
                    <a:pt x="228" y="263"/>
                  </a:cubicBezTo>
                  <a:cubicBezTo>
                    <a:pt x="229" y="263"/>
                    <a:pt x="229" y="263"/>
                    <a:pt x="229" y="263"/>
                  </a:cubicBezTo>
                  <a:cubicBezTo>
                    <a:pt x="230" y="263"/>
                    <a:pt x="230" y="263"/>
                    <a:pt x="230" y="263"/>
                  </a:cubicBezTo>
                  <a:cubicBezTo>
                    <a:pt x="232" y="265"/>
                    <a:pt x="234" y="266"/>
                    <a:pt x="236" y="267"/>
                  </a:cubicBezTo>
                  <a:cubicBezTo>
                    <a:pt x="238" y="269"/>
                    <a:pt x="240" y="270"/>
                    <a:pt x="242" y="271"/>
                  </a:cubicBezTo>
                  <a:cubicBezTo>
                    <a:pt x="244" y="270"/>
                    <a:pt x="246" y="268"/>
                    <a:pt x="248" y="266"/>
                  </a:cubicBezTo>
                  <a:cubicBezTo>
                    <a:pt x="247" y="264"/>
                    <a:pt x="247" y="262"/>
                    <a:pt x="246" y="260"/>
                  </a:cubicBezTo>
                  <a:cubicBezTo>
                    <a:pt x="245" y="257"/>
                    <a:pt x="244" y="255"/>
                    <a:pt x="243" y="253"/>
                  </a:cubicBezTo>
                  <a:cubicBezTo>
                    <a:pt x="243" y="252"/>
                    <a:pt x="243" y="252"/>
                    <a:pt x="243" y="252"/>
                  </a:cubicBezTo>
                  <a:cubicBezTo>
                    <a:pt x="243" y="251"/>
                    <a:pt x="243" y="251"/>
                    <a:pt x="243" y="251"/>
                  </a:cubicBezTo>
                  <a:cubicBezTo>
                    <a:pt x="246" y="249"/>
                    <a:pt x="249" y="246"/>
                    <a:pt x="252" y="243"/>
                  </a:cubicBezTo>
                  <a:cubicBezTo>
                    <a:pt x="252" y="243"/>
                    <a:pt x="252" y="243"/>
                    <a:pt x="252" y="243"/>
                  </a:cubicBezTo>
                  <a:cubicBezTo>
                    <a:pt x="253" y="243"/>
                    <a:pt x="253" y="243"/>
                    <a:pt x="253" y="243"/>
                  </a:cubicBezTo>
                  <a:cubicBezTo>
                    <a:pt x="255" y="244"/>
                    <a:pt x="258" y="245"/>
                    <a:pt x="260" y="246"/>
                  </a:cubicBezTo>
                  <a:cubicBezTo>
                    <a:pt x="262" y="246"/>
                    <a:pt x="264" y="247"/>
                    <a:pt x="267" y="248"/>
                  </a:cubicBezTo>
                  <a:cubicBezTo>
                    <a:pt x="268" y="246"/>
                    <a:pt x="270" y="244"/>
                    <a:pt x="271" y="242"/>
                  </a:cubicBezTo>
                  <a:cubicBezTo>
                    <a:pt x="270" y="240"/>
                    <a:pt x="269" y="238"/>
                    <a:pt x="268" y="236"/>
                  </a:cubicBezTo>
                  <a:cubicBezTo>
                    <a:pt x="266" y="234"/>
                    <a:pt x="265" y="232"/>
                    <a:pt x="264" y="230"/>
                  </a:cubicBezTo>
                  <a:cubicBezTo>
                    <a:pt x="263" y="229"/>
                    <a:pt x="263" y="229"/>
                    <a:pt x="263" y="229"/>
                  </a:cubicBezTo>
                  <a:cubicBezTo>
                    <a:pt x="264" y="228"/>
                    <a:pt x="264" y="228"/>
                    <a:pt x="264" y="228"/>
                  </a:cubicBezTo>
                  <a:cubicBezTo>
                    <a:pt x="266" y="225"/>
                    <a:pt x="268" y="222"/>
                    <a:pt x="270" y="219"/>
                  </a:cubicBezTo>
                  <a:cubicBezTo>
                    <a:pt x="270" y="218"/>
                    <a:pt x="270" y="218"/>
                    <a:pt x="270" y="218"/>
                  </a:cubicBezTo>
                  <a:cubicBezTo>
                    <a:pt x="271" y="218"/>
                    <a:pt x="271" y="218"/>
                    <a:pt x="271" y="218"/>
                  </a:cubicBezTo>
                  <a:cubicBezTo>
                    <a:pt x="273" y="218"/>
                    <a:pt x="276" y="219"/>
                    <a:pt x="278" y="219"/>
                  </a:cubicBezTo>
                  <a:cubicBezTo>
                    <a:pt x="281" y="219"/>
                    <a:pt x="283" y="220"/>
                    <a:pt x="285" y="220"/>
                  </a:cubicBezTo>
                  <a:cubicBezTo>
                    <a:pt x="286" y="218"/>
                    <a:pt x="288" y="215"/>
                    <a:pt x="289" y="213"/>
                  </a:cubicBezTo>
                  <a:cubicBezTo>
                    <a:pt x="287" y="211"/>
                    <a:pt x="285" y="210"/>
                    <a:pt x="284" y="208"/>
                  </a:cubicBezTo>
                  <a:cubicBezTo>
                    <a:pt x="282" y="206"/>
                    <a:pt x="280" y="204"/>
                    <a:pt x="278" y="203"/>
                  </a:cubicBezTo>
                  <a:cubicBezTo>
                    <a:pt x="278" y="202"/>
                    <a:pt x="278" y="202"/>
                    <a:pt x="278" y="202"/>
                  </a:cubicBezTo>
                  <a:cubicBezTo>
                    <a:pt x="278" y="201"/>
                    <a:pt x="278" y="201"/>
                    <a:pt x="278" y="201"/>
                  </a:cubicBezTo>
                  <a:cubicBezTo>
                    <a:pt x="279" y="198"/>
                    <a:pt x="281" y="194"/>
                    <a:pt x="282" y="190"/>
                  </a:cubicBezTo>
                  <a:cubicBezTo>
                    <a:pt x="282" y="190"/>
                    <a:pt x="282" y="190"/>
                    <a:pt x="282" y="190"/>
                  </a:cubicBezTo>
                  <a:cubicBezTo>
                    <a:pt x="283" y="190"/>
                    <a:pt x="283" y="190"/>
                    <a:pt x="283" y="190"/>
                  </a:cubicBezTo>
                  <a:cubicBezTo>
                    <a:pt x="285" y="189"/>
                    <a:pt x="288" y="189"/>
                    <a:pt x="290" y="189"/>
                  </a:cubicBezTo>
                  <a:cubicBezTo>
                    <a:pt x="293" y="189"/>
                    <a:pt x="295" y="189"/>
                    <a:pt x="297" y="188"/>
                  </a:cubicBezTo>
                  <a:cubicBezTo>
                    <a:pt x="298" y="186"/>
                    <a:pt x="299" y="183"/>
                    <a:pt x="299" y="181"/>
                  </a:cubicBezTo>
                  <a:cubicBezTo>
                    <a:pt x="297" y="179"/>
                    <a:pt x="295" y="178"/>
                    <a:pt x="293" y="177"/>
                  </a:cubicBezTo>
                  <a:cubicBezTo>
                    <a:pt x="291" y="176"/>
                    <a:pt x="289" y="174"/>
                    <a:pt x="287" y="173"/>
                  </a:cubicBezTo>
                  <a:cubicBezTo>
                    <a:pt x="286" y="173"/>
                    <a:pt x="286" y="173"/>
                    <a:pt x="286" y="173"/>
                  </a:cubicBezTo>
                  <a:cubicBezTo>
                    <a:pt x="286" y="172"/>
                    <a:pt x="286" y="172"/>
                    <a:pt x="286" y="172"/>
                  </a:cubicBezTo>
                  <a:cubicBezTo>
                    <a:pt x="287" y="168"/>
                    <a:pt x="287" y="165"/>
                    <a:pt x="287" y="160"/>
                  </a:cubicBezTo>
                  <a:cubicBezTo>
                    <a:pt x="287" y="160"/>
                    <a:pt x="287" y="160"/>
                    <a:pt x="287" y="160"/>
                  </a:cubicBezTo>
                  <a:cubicBezTo>
                    <a:pt x="288" y="159"/>
                    <a:pt x="288" y="159"/>
                    <a:pt x="288" y="159"/>
                  </a:cubicBezTo>
                  <a:cubicBezTo>
                    <a:pt x="290" y="159"/>
                    <a:pt x="293" y="158"/>
                    <a:pt x="295" y="157"/>
                  </a:cubicBezTo>
                  <a:cubicBezTo>
                    <a:pt x="297" y="156"/>
                    <a:pt x="300" y="156"/>
                    <a:pt x="302" y="155"/>
                  </a:cubicBezTo>
                  <a:cubicBezTo>
                    <a:pt x="302" y="155"/>
                    <a:pt x="302" y="155"/>
                    <a:pt x="302" y="155"/>
                  </a:cubicBezTo>
                  <a:cubicBezTo>
                    <a:pt x="302" y="153"/>
                    <a:pt x="302" y="152"/>
                    <a:pt x="302" y="151"/>
                  </a:cubicBezTo>
                  <a:cubicBezTo>
                    <a:pt x="302" y="149"/>
                    <a:pt x="302" y="148"/>
                    <a:pt x="302" y="147"/>
                  </a:cubicBezTo>
                  <a:close/>
                  <a:moveTo>
                    <a:pt x="159" y="110"/>
                  </a:moveTo>
                  <a:cubicBezTo>
                    <a:pt x="161" y="93"/>
                    <a:pt x="164" y="76"/>
                    <a:pt x="169" y="59"/>
                  </a:cubicBezTo>
                  <a:cubicBezTo>
                    <a:pt x="169" y="58"/>
                    <a:pt x="169" y="58"/>
                    <a:pt x="169" y="58"/>
                  </a:cubicBezTo>
                  <a:cubicBezTo>
                    <a:pt x="170" y="59"/>
                    <a:pt x="170" y="59"/>
                    <a:pt x="170" y="59"/>
                  </a:cubicBezTo>
                  <a:cubicBezTo>
                    <a:pt x="182" y="61"/>
                    <a:pt x="193" y="66"/>
                    <a:pt x="203" y="72"/>
                  </a:cubicBezTo>
                  <a:cubicBezTo>
                    <a:pt x="204" y="73"/>
                    <a:pt x="204" y="73"/>
                    <a:pt x="204" y="73"/>
                  </a:cubicBezTo>
                  <a:cubicBezTo>
                    <a:pt x="203" y="74"/>
                    <a:pt x="203" y="74"/>
                    <a:pt x="203" y="74"/>
                  </a:cubicBezTo>
                  <a:cubicBezTo>
                    <a:pt x="195" y="90"/>
                    <a:pt x="185" y="104"/>
                    <a:pt x="174" y="116"/>
                  </a:cubicBezTo>
                  <a:cubicBezTo>
                    <a:pt x="173" y="117"/>
                    <a:pt x="173" y="117"/>
                    <a:pt x="173" y="117"/>
                  </a:cubicBezTo>
                  <a:cubicBezTo>
                    <a:pt x="172" y="117"/>
                    <a:pt x="172" y="117"/>
                    <a:pt x="172" y="117"/>
                  </a:cubicBezTo>
                  <a:cubicBezTo>
                    <a:pt x="169" y="114"/>
                    <a:pt x="165" y="112"/>
                    <a:pt x="160" y="111"/>
                  </a:cubicBezTo>
                  <a:cubicBezTo>
                    <a:pt x="159" y="111"/>
                    <a:pt x="159" y="111"/>
                    <a:pt x="159" y="111"/>
                  </a:cubicBezTo>
                  <a:lnTo>
                    <a:pt x="159" y="110"/>
                  </a:lnTo>
                  <a:close/>
                  <a:moveTo>
                    <a:pt x="99" y="72"/>
                  </a:moveTo>
                  <a:cubicBezTo>
                    <a:pt x="109" y="65"/>
                    <a:pt x="120" y="61"/>
                    <a:pt x="132" y="58"/>
                  </a:cubicBezTo>
                  <a:cubicBezTo>
                    <a:pt x="133" y="58"/>
                    <a:pt x="133" y="58"/>
                    <a:pt x="133" y="58"/>
                  </a:cubicBezTo>
                  <a:cubicBezTo>
                    <a:pt x="134" y="59"/>
                    <a:pt x="134" y="59"/>
                    <a:pt x="134" y="59"/>
                  </a:cubicBezTo>
                  <a:cubicBezTo>
                    <a:pt x="139" y="76"/>
                    <a:pt x="142" y="93"/>
                    <a:pt x="143" y="110"/>
                  </a:cubicBezTo>
                  <a:cubicBezTo>
                    <a:pt x="143" y="111"/>
                    <a:pt x="143" y="111"/>
                    <a:pt x="143" y="111"/>
                  </a:cubicBezTo>
                  <a:cubicBezTo>
                    <a:pt x="142" y="111"/>
                    <a:pt x="142" y="111"/>
                    <a:pt x="142" y="111"/>
                  </a:cubicBezTo>
                  <a:cubicBezTo>
                    <a:pt x="138" y="112"/>
                    <a:pt x="134" y="114"/>
                    <a:pt x="130" y="116"/>
                  </a:cubicBezTo>
                  <a:cubicBezTo>
                    <a:pt x="129" y="117"/>
                    <a:pt x="129" y="117"/>
                    <a:pt x="129" y="117"/>
                  </a:cubicBezTo>
                  <a:cubicBezTo>
                    <a:pt x="128" y="116"/>
                    <a:pt x="128" y="116"/>
                    <a:pt x="128" y="116"/>
                  </a:cubicBezTo>
                  <a:cubicBezTo>
                    <a:pt x="117" y="103"/>
                    <a:pt x="107" y="89"/>
                    <a:pt x="99" y="74"/>
                  </a:cubicBezTo>
                  <a:cubicBezTo>
                    <a:pt x="98" y="73"/>
                    <a:pt x="98" y="73"/>
                    <a:pt x="98" y="73"/>
                  </a:cubicBezTo>
                  <a:lnTo>
                    <a:pt x="99" y="72"/>
                  </a:lnTo>
                  <a:close/>
                  <a:moveTo>
                    <a:pt x="59" y="132"/>
                  </a:moveTo>
                  <a:cubicBezTo>
                    <a:pt x="61" y="120"/>
                    <a:pt x="66" y="109"/>
                    <a:pt x="72" y="99"/>
                  </a:cubicBezTo>
                  <a:cubicBezTo>
                    <a:pt x="73" y="98"/>
                    <a:pt x="73" y="98"/>
                    <a:pt x="73" y="98"/>
                  </a:cubicBezTo>
                  <a:cubicBezTo>
                    <a:pt x="74" y="98"/>
                    <a:pt x="74" y="98"/>
                    <a:pt x="74" y="98"/>
                  </a:cubicBezTo>
                  <a:cubicBezTo>
                    <a:pt x="90" y="107"/>
                    <a:pt x="104" y="116"/>
                    <a:pt x="116" y="128"/>
                  </a:cubicBezTo>
                  <a:cubicBezTo>
                    <a:pt x="117" y="128"/>
                    <a:pt x="117" y="128"/>
                    <a:pt x="117" y="128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4" y="133"/>
                    <a:pt x="113" y="137"/>
                    <a:pt x="112" y="141"/>
                  </a:cubicBezTo>
                  <a:cubicBezTo>
                    <a:pt x="111" y="143"/>
                    <a:pt x="111" y="143"/>
                    <a:pt x="111" y="143"/>
                  </a:cubicBezTo>
                  <a:cubicBezTo>
                    <a:pt x="110" y="142"/>
                    <a:pt x="110" y="142"/>
                    <a:pt x="110" y="142"/>
                  </a:cubicBezTo>
                  <a:cubicBezTo>
                    <a:pt x="93" y="141"/>
                    <a:pt x="76" y="138"/>
                    <a:pt x="60" y="133"/>
                  </a:cubicBezTo>
                  <a:cubicBezTo>
                    <a:pt x="58" y="133"/>
                    <a:pt x="58" y="133"/>
                    <a:pt x="58" y="133"/>
                  </a:cubicBezTo>
                  <a:lnTo>
                    <a:pt x="59" y="132"/>
                  </a:lnTo>
                  <a:close/>
                  <a:moveTo>
                    <a:pt x="74" y="203"/>
                  </a:moveTo>
                  <a:cubicBezTo>
                    <a:pt x="73" y="203"/>
                    <a:pt x="73" y="203"/>
                    <a:pt x="73" y="203"/>
                  </a:cubicBezTo>
                  <a:cubicBezTo>
                    <a:pt x="72" y="202"/>
                    <a:pt x="72" y="202"/>
                    <a:pt x="72" y="202"/>
                  </a:cubicBezTo>
                  <a:cubicBezTo>
                    <a:pt x="66" y="192"/>
                    <a:pt x="61" y="181"/>
                    <a:pt x="59" y="170"/>
                  </a:cubicBezTo>
                  <a:cubicBezTo>
                    <a:pt x="58" y="168"/>
                    <a:pt x="58" y="168"/>
                    <a:pt x="58" y="168"/>
                  </a:cubicBezTo>
                  <a:cubicBezTo>
                    <a:pt x="60" y="168"/>
                    <a:pt x="60" y="168"/>
                    <a:pt x="60" y="168"/>
                  </a:cubicBezTo>
                  <a:cubicBezTo>
                    <a:pt x="76" y="163"/>
                    <a:pt x="93" y="160"/>
                    <a:pt x="110" y="159"/>
                  </a:cubicBezTo>
                  <a:cubicBezTo>
                    <a:pt x="111" y="159"/>
                    <a:pt x="111" y="159"/>
                    <a:pt x="111" y="159"/>
                  </a:cubicBezTo>
                  <a:cubicBezTo>
                    <a:pt x="111" y="160"/>
                    <a:pt x="111" y="160"/>
                    <a:pt x="111" y="160"/>
                  </a:cubicBezTo>
                  <a:cubicBezTo>
                    <a:pt x="112" y="164"/>
                    <a:pt x="114" y="168"/>
                    <a:pt x="116" y="172"/>
                  </a:cubicBezTo>
                  <a:cubicBezTo>
                    <a:pt x="117" y="173"/>
                    <a:pt x="117" y="173"/>
                    <a:pt x="117" y="173"/>
                  </a:cubicBezTo>
                  <a:cubicBezTo>
                    <a:pt x="116" y="174"/>
                    <a:pt x="116" y="174"/>
                    <a:pt x="116" y="174"/>
                  </a:cubicBezTo>
                  <a:cubicBezTo>
                    <a:pt x="103" y="185"/>
                    <a:pt x="89" y="194"/>
                    <a:pt x="74" y="203"/>
                  </a:cubicBezTo>
                  <a:close/>
                  <a:moveTo>
                    <a:pt x="143" y="191"/>
                  </a:moveTo>
                  <a:cubicBezTo>
                    <a:pt x="141" y="208"/>
                    <a:pt x="138" y="225"/>
                    <a:pt x="133" y="242"/>
                  </a:cubicBezTo>
                  <a:cubicBezTo>
                    <a:pt x="133" y="243"/>
                    <a:pt x="133" y="243"/>
                    <a:pt x="133" y="243"/>
                  </a:cubicBezTo>
                  <a:cubicBezTo>
                    <a:pt x="132" y="243"/>
                    <a:pt x="132" y="243"/>
                    <a:pt x="132" y="243"/>
                  </a:cubicBezTo>
                  <a:cubicBezTo>
                    <a:pt x="120" y="241"/>
                    <a:pt x="109" y="236"/>
                    <a:pt x="99" y="229"/>
                  </a:cubicBezTo>
                  <a:cubicBezTo>
                    <a:pt x="98" y="229"/>
                    <a:pt x="98" y="229"/>
                    <a:pt x="98" y="229"/>
                  </a:cubicBezTo>
                  <a:cubicBezTo>
                    <a:pt x="98" y="228"/>
                    <a:pt x="98" y="228"/>
                    <a:pt x="98" y="228"/>
                  </a:cubicBezTo>
                  <a:cubicBezTo>
                    <a:pt x="107" y="212"/>
                    <a:pt x="117" y="198"/>
                    <a:pt x="128" y="185"/>
                  </a:cubicBezTo>
                  <a:cubicBezTo>
                    <a:pt x="128" y="184"/>
                    <a:pt x="128" y="184"/>
                    <a:pt x="128" y="184"/>
                  </a:cubicBezTo>
                  <a:cubicBezTo>
                    <a:pt x="129" y="185"/>
                    <a:pt x="129" y="185"/>
                    <a:pt x="129" y="185"/>
                  </a:cubicBezTo>
                  <a:cubicBezTo>
                    <a:pt x="133" y="187"/>
                    <a:pt x="137" y="189"/>
                    <a:pt x="142" y="190"/>
                  </a:cubicBezTo>
                  <a:cubicBezTo>
                    <a:pt x="143" y="190"/>
                    <a:pt x="143" y="190"/>
                    <a:pt x="143" y="190"/>
                  </a:cubicBezTo>
                  <a:lnTo>
                    <a:pt x="143" y="191"/>
                  </a:lnTo>
                  <a:close/>
                  <a:moveTo>
                    <a:pt x="151" y="180"/>
                  </a:moveTo>
                  <a:cubicBezTo>
                    <a:pt x="143" y="180"/>
                    <a:pt x="136" y="177"/>
                    <a:pt x="130" y="171"/>
                  </a:cubicBezTo>
                  <a:cubicBezTo>
                    <a:pt x="125" y="166"/>
                    <a:pt x="122" y="159"/>
                    <a:pt x="122" y="151"/>
                  </a:cubicBezTo>
                  <a:cubicBezTo>
                    <a:pt x="122" y="143"/>
                    <a:pt x="125" y="136"/>
                    <a:pt x="130" y="130"/>
                  </a:cubicBezTo>
                  <a:cubicBezTo>
                    <a:pt x="136" y="125"/>
                    <a:pt x="143" y="122"/>
                    <a:pt x="151" y="122"/>
                  </a:cubicBezTo>
                  <a:cubicBezTo>
                    <a:pt x="159" y="122"/>
                    <a:pt x="166" y="125"/>
                    <a:pt x="172" y="130"/>
                  </a:cubicBezTo>
                  <a:cubicBezTo>
                    <a:pt x="183" y="142"/>
                    <a:pt x="183" y="160"/>
                    <a:pt x="172" y="171"/>
                  </a:cubicBezTo>
                  <a:cubicBezTo>
                    <a:pt x="166" y="177"/>
                    <a:pt x="159" y="180"/>
                    <a:pt x="151" y="180"/>
                  </a:cubicBezTo>
                  <a:close/>
                  <a:moveTo>
                    <a:pt x="203" y="229"/>
                  </a:moveTo>
                  <a:cubicBezTo>
                    <a:pt x="192" y="236"/>
                    <a:pt x="181" y="241"/>
                    <a:pt x="170" y="243"/>
                  </a:cubicBezTo>
                  <a:cubicBezTo>
                    <a:pt x="168" y="243"/>
                    <a:pt x="168" y="243"/>
                    <a:pt x="168" y="243"/>
                  </a:cubicBezTo>
                  <a:cubicBezTo>
                    <a:pt x="168" y="242"/>
                    <a:pt x="168" y="242"/>
                    <a:pt x="168" y="242"/>
                  </a:cubicBezTo>
                  <a:cubicBezTo>
                    <a:pt x="163" y="225"/>
                    <a:pt x="160" y="208"/>
                    <a:pt x="159" y="192"/>
                  </a:cubicBezTo>
                  <a:cubicBezTo>
                    <a:pt x="159" y="190"/>
                    <a:pt x="159" y="190"/>
                    <a:pt x="159" y="190"/>
                  </a:cubicBezTo>
                  <a:cubicBezTo>
                    <a:pt x="160" y="190"/>
                    <a:pt x="160" y="190"/>
                    <a:pt x="160" y="190"/>
                  </a:cubicBezTo>
                  <a:cubicBezTo>
                    <a:pt x="164" y="189"/>
                    <a:pt x="168" y="188"/>
                    <a:pt x="172" y="185"/>
                  </a:cubicBezTo>
                  <a:cubicBezTo>
                    <a:pt x="173" y="185"/>
                    <a:pt x="173" y="185"/>
                    <a:pt x="173" y="185"/>
                  </a:cubicBezTo>
                  <a:cubicBezTo>
                    <a:pt x="174" y="185"/>
                    <a:pt x="174" y="185"/>
                    <a:pt x="174" y="185"/>
                  </a:cubicBezTo>
                  <a:cubicBezTo>
                    <a:pt x="185" y="199"/>
                    <a:pt x="195" y="213"/>
                    <a:pt x="203" y="228"/>
                  </a:cubicBezTo>
                  <a:cubicBezTo>
                    <a:pt x="204" y="229"/>
                    <a:pt x="204" y="229"/>
                    <a:pt x="204" y="229"/>
                  </a:cubicBezTo>
                  <a:lnTo>
                    <a:pt x="203" y="229"/>
                  </a:lnTo>
                  <a:close/>
                  <a:moveTo>
                    <a:pt x="243" y="170"/>
                  </a:moveTo>
                  <a:cubicBezTo>
                    <a:pt x="241" y="182"/>
                    <a:pt x="236" y="193"/>
                    <a:pt x="229" y="203"/>
                  </a:cubicBezTo>
                  <a:cubicBezTo>
                    <a:pt x="229" y="204"/>
                    <a:pt x="229" y="204"/>
                    <a:pt x="229" y="204"/>
                  </a:cubicBezTo>
                  <a:cubicBezTo>
                    <a:pt x="228" y="203"/>
                    <a:pt x="228" y="203"/>
                    <a:pt x="228" y="203"/>
                  </a:cubicBezTo>
                  <a:cubicBezTo>
                    <a:pt x="212" y="195"/>
                    <a:pt x="198" y="185"/>
                    <a:pt x="185" y="174"/>
                  </a:cubicBezTo>
                  <a:cubicBezTo>
                    <a:pt x="185" y="173"/>
                    <a:pt x="185" y="173"/>
                    <a:pt x="185" y="173"/>
                  </a:cubicBezTo>
                  <a:cubicBezTo>
                    <a:pt x="185" y="172"/>
                    <a:pt x="185" y="172"/>
                    <a:pt x="185" y="172"/>
                  </a:cubicBezTo>
                  <a:cubicBezTo>
                    <a:pt x="188" y="169"/>
                    <a:pt x="189" y="164"/>
                    <a:pt x="190" y="160"/>
                  </a:cubicBezTo>
                  <a:cubicBezTo>
                    <a:pt x="191" y="159"/>
                    <a:pt x="191" y="159"/>
                    <a:pt x="191" y="159"/>
                  </a:cubicBezTo>
                  <a:cubicBezTo>
                    <a:pt x="192" y="159"/>
                    <a:pt x="192" y="159"/>
                    <a:pt x="192" y="159"/>
                  </a:cubicBezTo>
                  <a:cubicBezTo>
                    <a:pt x="208" y="161"/>
                    <a:pt x="225" y="164"/>
                    <a:pt x="242" y="168"/>
                  </a:cubicBezTo>
                  <a:cubicBezTo>
                    <a:pt x="243" y="169"/>
                    <a:pt x="243" y="169"/>
                    <a:pt x="243" y="169"/>
                  </a:cubicBezTo>
                  <a:lnTo>
                    <a:pt x="243" y="170"/>
                  </a:lnTo>
                  <a:close/>
                  <a:moveTo>
                    <a:pt x="242" y="134"/>
                  </a:moveTo>
                  <a:cubicBezTo>
                    <a:pt x="225" y="139"/>
                    <a:pt x="208" y="142"/>
                    <a:pt x="192" y="143"/>
                  </a:cubicBezTo>
                  <a:cubicBezTo>
                    <a:pt x="191" y="143"/>
                    <a:pt x="191" y="143"/>
                    <a:pt x="191" y="143"/>
                  </a:cubicBezTo>
                  <a:cubicBezTo>
                    <a:pt x="190" y="142"/>
                    <a:pt x="190" y="142"/>
                    <a:pt x="190" y="142"/>
                  </a:cubicBezTo>
                  <a:cubicBezTo>
                    <a:pt x="189" y="137"/>
                    <a:pt x="188" y="133"/>
                    <a:pt x="185" y="130"/>
                  </a:cubicBezTo>
                  <a:cubicBezTo>
                    <a:pt x="185" y="129"/>
                    <a:pt x="185" y="129"/>
                    <a:pt x="185" y="129"/>
                  </a:cubicBezTo>
                  <a:cubicBezTo>
                    <a:pt x="186" y="128"/>
                    <a:pt x="186" y="128"/>
                    <a:pt x="186" y="128"/>
                  </a:cubicBezTo>
                  <a:cubicBezTo>
                    <a:pt x="199" y="117"/>
                    <a:pt x="213" y="107"/>
                    <a:pt x="228" y="99"/>
                  </a:cubicBezTo>
                  <a:cubicBezTo>
                    <a:pt x="229" y="98"/>
                    <a:pt x="229" y="98"/>
                    <a:pt x="229" y="98"/>
                  </a:cubicBezTo>
                  <a:cubicBezTo>
                    <a:pt x="230" y="99"/>
                    <a:pt x="230" y="99"/>
                    <a:pt x="230" y="99"/>
                  </a:cubicBezTo>
                  <a:cubicBezTo>
                    <a:pt x="236" y="109"/>
                    <a:pt x="241" y="120"/>
                    <a:pt x="243" y="132"/>
                  </a:cubicBezTo>
                  <a:cubicBezTo>
                    <a:pt x="243" y="133"/>
                    <a:pt x="243" y="133"/>
                    <a:pt x="243" y="133"/>
                  </a:cubicBezTo>
                  <a:lnTo>
                    <a:pt x="242" y="134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72" name="Group 71"/>
          <p:cNvGrpSpPr/>
          <p:nvPr/>
        </p:nvGrpSpPr>
        <p:grpSpPr>
          <a:xfrm>
            <a:off x="18288157" y="5905305"/>
            <a:ext cx="4789664" cy="1538883"/>
            <a:chOff x="14190224" y="3062525"/>
            <a:chExt cx="4789664" cy="1538883"/>
          </a:xfrm>
        </p:grpSpPr>
        <p:grpSp>
          <p:nvGrpSpPr>
            <p:cNvPr id="73" name="Group 72"/>
            <p:cNvGrpSpPr/>
            <p:nvPr/>
          </p:nvGrpSpPr>
          <p:grpSpPr>
            <a:xfrm>
              <a:off x="15095276" y="3062525"/>
              <a:ext cx="3884612" cy="1538883"/>
              <a:chOff x="3894839" y="10606073"/>
              <a:chExt cx="3884612" cy="1538883"/>
            </a:xfrm>
          </p:grpSpPr>
          <p:sp>
            <p:nvSpPr>
              <p:cNvPr id="75" name="TextBox 74"/>
              <p:cNvSpPr txBox="1"/>
              <p:nvPr/>
            </p:nvSpPr>
            <p:spPr>
              <a:xfrm>
                <a:off x="3894839" y="10606073"/>
                <a:ext cx="3884612" cy="52322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fa-IR" sz="2800" b="1" dirty="0">
                    <a:solidFill>
                      <a:schemeClr val="accent1">
                        <a:lumMod val="50000"/>
                      </a:schemeClr>
                    </a:solidFill>
                    <a:effectLst>
                      <a:glow>
                        <a:srgbClr val="FF3399">
                          <a:alpha val="24000"/>
                        </a:srgbClr>
                      </a:glow>
                    </a:effectLst>
                    <a:latin typeface="Shabnam" panose="020B0603030804020204" pitchFamily="34" charset="-78"/>
                    <a:cs typeface="Shabnam" panose="020B0603030804020204" pitchFamily="34" charset="-78"/>
                  </a:rPr>
                  <a:t>تیتر عنوان را بنویسید</a:t>
                </a:r>
                <a:endParaRPr lang="en-US" sz="2800" b="1" dirty="0">
                  <a:solidFill>
                    <a:schemeClr val="accent1">
                      <a:lumMod val="50000"/>
                    </a:schemeClr>
                  </a:solidFill>
                  <a:effectLst>
                    <a:glow>
                      <a:srgbClr val="FF3399">
                        <a:alpha val="24000"/>
                      </a:srgbClr>
                    </a:glow>
                  </a:effectLst>
                  <a:latin typeface="Shabnam" panose="020B0603030804020204" pitchFamily="34" charset="-78"/>
                  <a:cs typeface="Shabnam" panose="020B0603030804020204" pitchFamily="34" charset="-78"/>
                </a:endParaRPr>
              </a:p>
            </p:txBody>
          </p:sp>
          <p:sp>
            <p:nvSpPr>
              <p:cNvPr id="76" name="TextBox 75"/>
              <p:cNvSpPr txBox="1"/>
              <p:nvPr/>
            </p:nvSpPr>
            <p:spPr>
              <a:xfrm>
                <a:off x="3894839" y="11129293"/>
                <a:ext cx="3637906" cy="101566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 rtl="1">
                  <a:lnSpc>
                    <a:spcPct val="150000"/>
                  </a:lnSpc>
                </a:pPr>
                <a:r>
                  <a:rPr lang="fa-IR" sz="2000" dirty="0">
                    <a:solidFill>
                      <a:srgbClr val="16191F"/>
                    </a:solidFill>
                    <a:latin typeface="Vazir" panose="020B0603030804020204" pitchFamily="34" charset="-78"/>
                    <a:cs typeface="Vazir" panose="020B0603030804020204" pitchFamily="34" charset="-78"/>
                  </a:rPr>
                  <a:t>فروشگاه مینارو ارائه دهنده انواع فایل های کاربردی</a:t>
                </a:r>
                <a:endParaRPr lang="en-US" sz="1800" b="1" dirty="0">
                  <a:solidFill>
                    <a:schemeClr val="bg1">
                      <a:lumMod val="65000"/>
                    </a:schemeClr>
                  </a:solidFill>
                  <a:effectLst>
                    <a:glow>
                      <a:srgbClr val="FF3399">
                        <a:alpha val="24000"/>
                      </a:srgbClr>
                    </a:glow>
                  </a:effectLst>
                  <a:latin typeface="Lato" panose="020F0502020204030203" pitchFamily="34" charset="0"/>
                </a:endParaRPr>
              </a:p>
            </p:txBody>
          </p:sp>
        </p:grpSp>
        <p:sp>
          <p:nvSpPr>
            <p:cNvPr id="74" name="Freeform 73"/>
            <p:cNvSpPr>
              <a:spLocks noEditPoints="1"/>
            </p:cNvSpPr>
            <p:nvPr/>
          </p:nvSpPr>
          <p:spPr bwMode="auto">
            <a:xfrm>
              <a:off x="14190224" y="3119675"/>
              <a:ext cx="702444" cy="701581"/>
            </a:xfrm>
            <a:custGeom>
              <a:avLst/>
              <a:gdLst>
                <a:gd name="T0" fmla="*/ 286 w 302"/>
                <a:gd name="T1" fmla="*/ 129 h 302"/>
                <a:gd name="T2" fmla="*/ 282 w 302"/>
                <a:gd name="T3" fmla="*/ 112 h 302"/>
                <a:gd name="T4" fmla="*/ 285 w 302"/>
                <a:gd name="T5" fmla="*/ 82 h 302"/>
                <a:gd name="T6" fmla="*/ 264 w 302"/>
                <a:gd name="T7" fmla="*/ 72 h 302"/>
                <a:gd name="T8" fmla="*/ 252 w 302"/>
                <a:gd name="T9" fmla="*/ 58 h 302"/>
                <a:gd name="T10" fmla="*/ 236 w 302"/>
                <a:gd name="T11" fmla="*/ 34 h 302"/>
                <a:gd name="T12" fmla="*/ 219 w 302"/>
                <a:gd name="T13" fmla="*/ 23 h 302"/>
                <a:gd name="T14" fmla="*/ 191 w 302"/>
                <a:gd name="T15" fmla="*/ 20 h 302"/>
                <a:gd name="T16" fmla="*/ 173 w 302"/>
                <a:gd name="T17" fmla="*/ 15 h 302"/>
                <a:gd name="T18" fmla="*/ 155 w 302"/>
                <a:gd name="T19" fmla="*/ 0 h 302"/>
                <a:gd name="T20" fmla="*/ 141 w 302"/>
                <a:gd name="T21" fmla="*/ 14 h 302"/>
                <a:gd name="T22" fmla="*/ 113 w 302"/>
                <a:gd name="T23" fmla="*/ 12 h 302"/>
                <a:gd name="T24" fmla="*/ 94 w 302"/>
                <a:gd name="T25" fmla="*/ 18 h 302"/>
                <a:gd name="T26" fmla="*/ 73 w 302"/>
                <a:gd name="T27" fmla="*/ 38 h 302"/>
                <a:gd name="T28" fmla="*/ 59 w 302"/>
                <a:gd name="T29" fmla="*/ 49 h 302"/>
                <a:gd name="T30" fmla="*/ 35 w 302"/>
                <a:gd name="T31" fmla="*/ 54 h 302"/>
                <a:gd name="T32" fmla="*/ 32 w 302"/>
                <a:gd name="T33" fmla="*/ 84 h 302"/>
                <a:gd name="T34" fmla="*/ 24 w 302"/>
                <a:gd name="T35" fmla="*/ 99 h 302"/>
                <a:gd name="T36" fmla="*/ 3 w 302"/>
                <a:gd name="T37" fmla="*/ 121 h 302"/>
                <a:gd name="T38" fmla="*/ 14 w 302"/>
                <a:gd name="T39" fmla="*/ 142 h 302"/>
                <a:gd name="T40" fmla="*/ 7 w 302"/>
                <a:gd name="T41" fmla="*/ 157 h 302"/>
                <a:gd name="T42" fmla="*/ 9 w 302"/>
                <a:gd name="T43" fmla="*/ 177 h 302"/>
                <a:gd name="T44" fmla="*/ 24 w 302"/>
                <a:gd name="T45" fmla="*/ 201 h 302"/>
                <a:gd name="T46" fmla="*/ 31 w 302"/>
                <a:gd name="T47" fmla="*/ 218 h 302"/>
                <a:gd name="T48" fmla="*/ 30 w 302"/>
                <a:gd name="T49" fmla="*/ 242 h 302"/>
                <a:gd name="T50" fmla="*/ 59 w 302"/>
                <a:gd name="T51" fmla="*/ 252 h 302"/>
                <a:gd name="T52" fmla="*/ 73 w 302"/>
                <a:gd name="T53" fmla="*/ 263 h 302"/>
                <a:gd name="T54" fmla="*/ 89 w 302"/>
                <a:gd name="T55" fmla="*/ 289 h 302"/>
                <a:gd name="T56" fmla="*/ 112 w 302"/>
                <a:gd name="T57" fmla="*/ 283 h 302"/>
                <a:gd name="T58" fmla="*/ 130 w 302"/>
                <a:gd name="T59" fmla="*/ 286 h 302"/>
                <a:gd name="T60" fmla="*/ 155 w 302"/>
                <a:gd name="T61" fmla="*/ 302 h 302"/>
                <a:gd name="T62" fmla="*/ 173 w 302"/>
                <a:gd name="T63" fmla="*/ 286 h 302"/>
                <a:gd name="T64" fmla="*/ 190 w 302"/>
                <a:gd name="T65" fmla="*/ 282 h 302"/>
                <a:gd name="T66" fmla="*/ 220 w 302"/>
                <a:gd name="T67" fmla="*/ 285 h 302"/>
                <a:gd name="T68" fmla="*/ 230 w 302"/>
                <a:gd name="T69" fmla="*/ 263 h 302"/>
                <a:gd name="T70" fmla="*/ 243 w 302"/>
                <a:gd name="T71" fmla="*/ 251 h 302"/>
                <a:gd name="T72" fmla="*/ 268 w 302"/>
                <a:gd name="T73" fmla="*/ 236 h 302"/>
                <a:gd name="T74" fmla="*/ 278 w 302"/>
                <a:gd name="T75" fmla="*/ 219 h 302"/>
                <a:gd name="T76" fmla="*/ 282 w 302"/>
                <a:gd name="T77" fmla="*/ 190 h 302"/>
                <a:gd name="T78" fmla="*/ 287 w 302"/>
                <a:gd name="T79" fmla="*/ 173 h 302"/>
                <a:gd name="T80" fmla="*/ 302 w 302"/>
                <a:gd name="T81" fmla="*/ 155 h 302"/>
                <a:gd name="T82" fmla="*/ 170 w 302"/>
                <a:gd name="T83" fmla="*/ 59 h 302"/>
                <a:gd name="T84" fmla="*/ 160 w 302"/>
                <a:gd name="T85" fmla="*/ 111 h 302"/>
                <a:gd name="T86" fmla="*/ 143 w 302"/>
                <a:gd name="T87" fmla="*/ 110 h 302"/>
                <a:gd name="T88" fmla="*/ 98 w 302"/>
                <a:gd name="T89" fmla="*/ 73 h 302"/>
                <a:gd name="T90" fmla="*/ 117 w 302"/>
                <a:gd name="T91" fmla="*/ 128 h 302"/>
                <a:gd name="T92" fmla="*/ 59 w 302"/>
                <a:gd name="T93" fmla="*/ 132 h 302"/>
                <a:gd name="T94" fmla="*/ 110 w 302"/>
                <a:gd name="T95" fmla="*/ 159 h 302"/>
                <a:gd name="T96" fmla="*/ 143 w 302"/>
                <a:gd name="T97" fmla="*/ 191 h 302"/>
                <a:gd name="T98" fmla="*/ 128 w 302"/>
                <a:gd name="T99" fmla="*/ 185 h 302"/>
                <a:gd name="T100" fmla="*/ 130 w 302"/>
                <a:gd name="T101" fmla="*/ 171 h 302"/>
                <a:gd name="T102" fmla="*/ 203 w 302"/>
                <a:gd name="T103" fmla="*/ 229 h 302"/>
                <a:gd name="T104" fmla="*/ 172 w 302"/>
                <a:gd name="T105" fmla="*/ 185 h 302"/>
                <a:gd name="T106" fmla="*/ 229 w 302"/>
                <a:gd name="T107" fmla="*/ 203 h 302"/>
                <a:gd name="T108" fmla="*/ 191 w 302"/>
                <a:gd name="T109" fmla="*/ 159 h 302"/>
                <a:gd name="T110" fmla="*/ 191 w 302"/>
                <a:gd name="T111" fmla="*/ 143 h 302"/>
                <a:gd name="T112" fmla="*/ 230 w 302"/>
                <a:gd name="T113" fmla="*/ 99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02" h="302">
                  <a:moveTo>
                    <a:pt x="302" y="147"/>
                  </a:moveTo>
                  <a:cubicBezTo>
                    <a:pt x="300" y="146"/>
                    <a:pt x="297" y="145"/>
                    <a:pt x="295" y="145"/>
                  </a:cubicBezTo>
                  <a:cubicBezTo>
                    <a:pt x="293" y="144"/>
                    <a:pt x="290" y="143"/>
                    <a:pt x="288" y="142"/>
                  </a:cubicBezTo>
                  <a:cubicBezTo>
                    <a:pt x="287" y="142"/>
                    <a:pt x="287" y="142"/>
                    <a:pt x="287" y="142"/>
                  </a:cubicBezTo>
                  <a:cubicBezTo>
                    <a:pt x="287" y="141"/>
                    <a:pt x="287" y="141"/>
                    <a:pt x="287" y="141"/>
                  </a:cubicBezTo>
                  <a:cubicBezTo>
                    <a:pt x="287" y="137"/>
                    <a:pt x="287" y="133"/>
                    <a:pt x="286" y="130"/>
                  </a:cubicBezTo>
                  <a:cubicBezTo>
                    <a:pt x="286" y="129"/>
                    <a:pt x="286" y="129"/>
                    <a:pt x="286" y="129"/>
                  </a:cubicBezTo>
                  <a:cubicBezTo>
                    <a:pt x="287" y="128"/>
                    <a:pt x="287" y="128"/>
                    <a:pt x="287" y="128"/>
                  </a:cubicBezTo>
                  <a:cubicBezTo>
                    <a:pt x="289" y="127"/>
                    <a:pt x="291" y="126"/>
                    <a:pt x="293" y="125"/>
                  </a:cubicBezTo>
                  <a:cubicBezTo>
                    <a:pt x="295" y="123"/>
                    <a:pt x="297" y="122"/>
                    <a:pt x="299" y="121"/>
                  </a:cubicBezTo>
                  <a:cubicBezTo>
                    <a:pt x="299" y="118"/>
                    <a:pt x="298" y="116"/>
                    <a:pt x="297" y="113"/>
                  </a:cubicBezTo>
                  <a:cubicBezTo>
                    <a:pt x="295" y="113"/>
                    <a:pt x="293" y="113"/>
                    <a:pt x="290" y="113"/>
                  </a:cubicBezTo>
                  <a:cubicBezTo>
                    <a:pt x="288" y="112"/>
                    <a:pt x="285" y="112"/>
                    <a:pt x="283" y="112"/>
                  </a:cubicBezTo>
                  <a:cubicBezTo>
                    <a:pt x="282" y="112"/>
                    <a:pt x="282" y="112"/>
                    <a:pt x="282" y="112"/>
                  </a:cubicBezTo>
                  <a:cubicBezTo>
                    <a:pt x="282" y="111"/>
                    <a:pt x="282" y="111"/>
                    <a:pt x="282" y="111"/>
                  </a:cubicBezTo>
                  <a:cubicBezTo>
                    <a:pt x="281" y="108"/>
                    <a:pt x="279" y="104"/>
                    <a:pt x="278" y="100"/>
                  </a:cubicBezTo>
                  <a:cubicBezTo>
                    <a:pt x="278" y="99"/>
                    <a:pt x="278" y="99"/>
                    <a:pt x="278" y="99"/>
                  </a:cubicBezTo>
                  <a:cubicBezTo>
                    <a:pt x="278" y="99"/>
                    <a:pt x="278" y="99"/>
                    <a:pt x="278" y="99"/>
                  </a:cubicBezTo>
                  <a:cubicBezTo>
                    <a:pt x="280" y="97"/>
                    <a:pt x="282" y="95"/>
                    <a:pt x="284" y="94"/>
                  </a:cubicBezTo>
                  <a:cubicBezTo>
                    <a:pt x="285" y="92"/>
                    <a:pt x="287" y="90"/>
                    <a:pt x="289" y="89"/>
                  </a:cubicBezTo>
                  <a:cubicBezTo>
                    <a:pt x="288" y="86"/>
                    <a:pt x="286" y="84"/>
                    <a:pt x="285" y="82"/>
                  </a:cubicBezTo>
                  <a:cubicBezTo>
                    <a:pt x="283" y="82"/>
                    <a:pt x="281" y="82"/>
                    <a:pt x="278" y="83"/>
                  </a:cubicBezTo>
                  <a:cubicBezTo>
                    <a:pt x="276" y="83"/>
                    <a:pt x="273" y="83"/>
                    <a:pt x="271" y="84"/>
                  </a:cubicBezTo>
                  <a:cubicBezTo>
                    <a:pt x="270" y="84"/>
                    <a:pt x="270" y="84"/>
                    <a:pt x="270" y="84"/>
                  </a:cubicBezTo>
                  <a:cubicBezTo>
                    <a:pt x="270" y="83"/>
                    <a:pt x="270" y="83"/>
                    <a:pt x="270" y="83"/>
                  </a:cubicBezTo>
                  <a:cubicBezTo>
                    <a:pt x="268" y="80"/>
                    <a:pt x="266" y="76"/>
                    <a:pt x="264" y="73"/>
                  </a:cubicBezTo>
                  <a:cubicBezTo>
                    <a:pt x="263" y="72"/>
                    <a:pt x="263" y="72"/>
                    <a:pt x="263" y="72"/>
                  </a:cubicBezTo>
                  <a:cubicBezTo>
                    <a:pt x="264" y="72"/>
                    <a:pt x="264" y="72"/>
                    <a:pt x="264" y="72"/>
                  </a:cubicBezTo>
                  <a:cubicBezTo>
                    <a:pt x="265" y="70"/>
                    <a:pt x="266" y="68"/>
                    <a:pt x="268" y="66"/>
                  </a:cubicBezTo>
                  <a:cubicBezTo>
                    <a:pt x="269" y="64"/>
                    <a:pt x="270" y="62"/>
                    <a:pt x="271" y="60"/>
                  </a:cubicBezTo>
                  <a:cubicBezTo>
                    <a:pt x="270" y="58"/>
                    <a:pt x="268" y="56"/>
                    <a:pt x="267" y="54"/>
                  </a:cubicBezTo>
                  <a:cubicBezTo>
                    <a:pt x="264" y="54"/>
                    <a:pt x="262" y="55"/>
                    <a:pt x="260" y="56"/>
                  </a:cubicBezTo>
                  <a:cubicBezTo>
                    <a:pt x="258" y="57"/>
                    <a:pt x="255" y="58"/>
                    <a:pt x="253" y="59"/>
                  </a:cubicBezTo>
                  <a:cubicBezTo>
                    <a:pt x="252" y="59"/>
                    <a:pt x="252" y="59"/>
                    <a:pt x="252" y="59"/>
                  </a:cubicBezTo>
                  <a:cubicBezTo>
                    <a:pt x="252" y="58"/>
                    <a:pt x="252" y="58"/>
                    <a:pt x="252" y="58"/>
                  </a:cubicBezTo>
                  <a:cubicBezTo>
                    <a:pt x="249" y="55"/>
                    <a:pt x="246" y="53"/>
                    <a:pt x="243" y="50"/>
                  </a:cubicBezTo>
                  <a:cubicBezTo>
                    <a:pt x="243" y="49"/>
                    <a:pt x="243" y="49"/>
                    <a:pt x="243" y="49"/>
                  </a:cubicBezTo>
                  <a:cubicBezTo>
                    <a:pt x="243" y="49"/>
                    <a:pt x="243" y="49"/>
                    <a:pt x="243" y="49"/>
                  </a:cubicBezTo>
                  <a:cubicBezTo>
                    <a:pt x="244" y="47"/>
                    <a:pt x="245" y="44"/>
                    <a:pt x="246" y="42"/>
                  </a:cubicBezTo>
                  <a:cubicBezTo>
                    <a:pt x="247" y="40"/>
                    <a:pt x="247" y="37"/>
                    <a:pt x="248" y="35"/>
                  </a:cubicBezTo>
                  <a:cubicBezTo>
                    <a:pt x="246" y="33"/>
                    <a:pt x="244" y="32"/>
                    <a:pt x="242" y="30"/>
                  </a:cubicBezTo>
                  <a:cubicBezTo>
                    <a:pt x="240" y="31"/>
                    <a:pt x="238" y="33"/>
                    <a:pt x="236" y="34"/>
                  </a:cubicBezTo>
                  <a:cubicBezTo>
                    <a:pt x="234" y="36"/>
                    <a:pt x="232" y="37"/>
                    <a:pt x="230" y="38"/>
                  </a:cubicBezTo>
                  <a:cubicBezTo>
                    <a:pt x="229" y="39"/>
                    <a:pt x="229" y="39"/>
                    <a:pt x="229" y="39"/>
                  </a:cubicBezTo>
                  <a:cubicBezTo>
                    <a:pt x="228" y="38"/>
                    <a:pt x="228" y="38"/>
                    <a:pt x="228" y="38"/>
                  </a:cubicBezTo>
                  <a:cubicBezTo>
                    <a:pt x="225" y="36"/>
                    <a:pt x="222" y="34"/>
                    <a:pt x="219" y="32"/>
                  </a:cubicBezTo>
                  <a:cubicBezTo>
                    <a:pt x="218" y="32"/>
                    <a:pt x="218" y="32"/>
                    <a:pt x="218" y="32"/>
                  </a:cubicBezTo>
                  <a:cubicBezTo>
                    <a:pt x="218" y="31"/>
                    <a:pt x="218" y="31"/>
                    <a:pt x="218" y="31"/>
                  </a:cubicBezTo>
                  <a:cubicBezTo>
                    <a:pt x="218" y="28"/>
                    <a:pt x="219" y="26"/>
                    <a:pt x="219" y="23"/>
                  </a:cubicBezTo>
                  <a:cubicBezTo>
                    <a:pt x="219" y="21"/>
                    <a:pt x="220" y="19"/>
                    <a:pt x="220" y="16"/>
                  </a:cubicBezTo>
                  <a:cubicBezTo>
                    <a:pt x="218" y="15"/>
                    <a:pt x="215" y="14"/>
                    <a:pt x="213" y="13"/>
                  </a:cubicBezTo>
                  <a:cubicBezTo>
                    <a:pt x="211" y="15"/>
                    <a:pt x="210" y="16"/>
                    <a:pt x="208" y="18"/>
                  </a:cubicBezTo>
                  <a:cubicBezTo>
                    <a:pt x="206" y="20"/>
                    <a:pt x="205" y="22"/>
                    <a:pt x="203" y="23"/>
                  </a:cubicBezTo>
                  <a:cubicBezTo>
                    <a:pt x="202" y="24"/>
                    <a:pt x="202" y="24"/>
                    <a:pt x="202" y="24"/>
                  </a:cubicBezTo>
                  <a:cubicBezTo>
                    <a:pt x="202" y="24"/>
                    <a:pt x="202" y="24"/>
                    <a:pt x="202" y="24"/>
                  </a:cubicBezTo>
                  <a:cubicBezTo>
                    <a:pt x="198" y="22"/>
                    <a:pt x="194" y="21"/>
                    <a:pt x="191" y="20"/>
                  </a:cubicBezTo>
                  <a:cubicBezTo>
                    <a:pt x="190" y="20"/>
                    <a:pt x="190" y="20"/>
                    <a:pt x="190" y="20"/>
                  </a:cubicBezTo>
                  <a:cubicBezTo>
                    <a:pt x="190" y="19"/>
                    <a:pt x="190" y="19"/>
                    <a:pt x="190" y="19"/>
                  </a:cubicBezTo>
                  <a:cubicBezTo>
                    <a:pt x="189" y="17"/>
                    <a:pt x="189" y="14"/>
                    <a:pt x="189" y="12"/>
                  </a:cubicBezTo>
                  <a:cubicBezTo>
                    <a:pt x="189" y="9"/>
                    <a:pt x="189" y="7"/>
                    <a:pt x="188" y="4"/>
                  </a:cubicBezTo>
                  <a:cubicBezTo>
                    <a:pt x="186" y="4"/>
                    <a:pt x="183" y="3"/>
                    <a:pt x="181" y="3"/>
                  </a:cubicBezTo>
                  <a:cubicBezTo>
                    <a:pt x="180" y="4"/>
                    <a:pt x="178" y="7"/>
                    <a:pt x="177" y="9"/>
                  </a:cubicBezTo>
                  <a:cubicBezTo>
                    <a:pt x="176" y="11"/>
                    <a:pt x="175" y="13"/>
                    <a:pt x="173" y="15"/>
                  </a:cubicBezTo>
                  <a:cubicBezTo>
                    <a:pt x="173" y="16"/>
                    <a:pt x="173" y="16"/>
                    <a:pt x="173" y="16"/>
                  </a:cubicBezTo>
                  <a:cubicBezTo>
                    <a:pt x="172" y="16"/>
                    <a:pt x="172" y="16"/>
                    <a:pt x="172" y="16"/>
                  </a:cubicBezTo>
                  <a:cubicBezTo>
                    <a:pt x="168" y="15"/>
                    <a:pt x="165" y="15"/>
                    <a:pt x="161" y="14"/>
                  </a:cubicBezTo>
                  <a:cubicBezTo>
                    <a:pt x="160" y="14"/>
                    <a:pt x="160" y="14"/>
                    <a:pt x="160" y="14"/>
                  </a:cubicBezTo>
                  <a:cubicBezTo>
                    <a:pt x="159" y="14"/>
                    <a:pt x="159" y="14"/>
                    <a:pt x="159" y="14"/>
                  </a:cubicBezTo>
                  <a:cubicBezTo>
                    <a:pt x="159" y="11"/>
                    <a:pt x="158" y="9"/>
                    <a:pt x="157" y="7"/>
                  </a:cubicBezTo>
                  <a:cubicBezTo>
                    <a:pt x="156" y="4"/>
                    <a:pt x="156" y="2"/>
                    <a:pt x="155" y="0"/>
                  </a:cubicBezTo>
                  <a:cubicBezTo>
                    <a:pt x="155" y="0"/>
                    <a:pt x="155" y="0"/>
                    <a:pt x="155" y="0"/>
                  </a:cubicBezTo>
                  <a:cubicBezTo>
                    <a:pt x="152" y="0"/>
                    <a:pt x="150" y="0"/>
                    <a:pt x="147" y="0"/>
                  </a:cubicBezTo>
                  <a:cubicBezTo>
                    <a:pt x="147" y="0"/>
                    <a:pt x="147" y="0"/>
                    <a:pt x="147" y="0"/>
                  </a:cubicBezTo>
                  <a:cubicBezTo>
                    <a:pt x="146" y="2"/>
                    <a:pt x="145" y="4"/>
                    <a:pt x="145" y="7"/>
                  </a:cubicBezTo>
                  <a:cubicBezTo>
                    <a:pt x="144" y="9"/>
                    <a:pt x="143" y="11"/>
                    <a:pt x="142" y="14"/>
                  </a:cubicBezTo>
                  <a:cubicBezTo>
                    <a:pt x="142" y="14"/>
                    <a:pt x="142" y="14"/>
                    <a:pt x="142" y="14"/>
                  </a:cubicBezTo>
                  <a:cubicBezTo>
                    <a:pt x="141" y="14"/>
                    <a:pt x="141" y="14"/>
                    <a:pt x="141" y="14"/>
                  </a:cubicBezTo>
                  <a:cubicBezTo>
                    <a:pt x="137" y="15"/>
                    <a:pt x="133" y="15"/>
                    <a:pt x="130" y="16"/>
                  </a:cubicBezTo>
                  <a:cubicBezTo>
                    <a:pt x="129" y="16"/>
                    <a:pt x="129" y="16"/>
                    <a:pt x="129" y="16"/>
                  </a:cubicBezTo>
                  <a:cubicBezTo>
                    <a:pt x="129" y="15"/>
                    <a:pt x="129" y="15"/>
                    <a:pt x="129" y="15"/>
                  </a:cubicBezTo>
                  <a:cubicBezTo>
                    <a:pt x="127" y="13"/>
                    <a:pt x="126" y="11"/>
                    <a:pt x="125" y="9"/>
                  </a:cubicBezTo>
                  <a:cubicBezTo>
                    <a:pt x="123" y="7"/>
                    <a:pt x="122" y="4"/>
                    <a:pt x="121" y="3"/>
                  </a:cubicBezTo>
                  <a:cubicBezTo>
                    <a:pt x="118" y="3"/>
                    <a:pt x="116" y="4"/>
                    <a:pt x="113" y="4"/>
                  </a:cubicBezTo>
                  <a:cubicBezTo>
                    <a:pt x="113" y="7"/>
                    <a:pt x="113" y="9"/>
                    <a:pt x="113" y="12"/>
                  </a:cubicBezTo>
                  <a:cubicBezTo>
                    <a:pt x="113" y="14"/>
                    <a:pt x="112" y="17"/>
                    <a:pt x="112" y="19"/>
                  </a:cubicBezTo>
                  <a:cubicBezTo>
                    <a:pt x="112" y="20"/>
                    <a:pt x="112" y="20"/>
                    <a:pt x="112" y="20"/>
                  </a:cubicBezTo>
                  <a:cubicBezTo>
                    <a:pt x="111" y="20"/>
                    <a:pt x="111" y="20"/>
                    <a:pt x="111" y="20"/>
                  </a:cubicBezTo>
                  <a:cubicBezTo>
                    <a:pt x="108" y="21"/>
                    <a:pt x="104" y="22"/>
                    <a:pt x="100" y="24"/>
                  </a:cubicBezTo>
                  <a:cubicBezTo>
                    <a:pt x="100" y="24"/>
                    <a:pt x="100" y="24"/>
                    <a:pt x="100" y="24"/>
                  </a:cubicBezTo>
                  <a:cubicBezTo>
                    <a:pt x="99" y="23"/>
                    <a:pt x="99" y="23"/>
                    <a:pt x="99" y="23"/>
                  </a:cubicBezTo>
                  <a:cubicBezTo>
                    <a:pt x="97" y="22"/>
                    <a:pt x="96" y="20"/>
                    <a:pt x="94" y="18"/>
                  </a:cubicBezTo>
                  <a:cubicBezTo>
                    <a:pt x="92" y="16"/>
                    <a:pt x="90" y="15"/>
                    <a:pt x="89" y="13"/>
                  </a:cubicBezTo>
                  <a:cubicBezTo>
                    <a:pt x="86" y="14"/>
                    <a:pt x="84" y="15"/>
                    <a:pt x="82" y="16"/>
                  </a:cubicBezTo>
                  <a:cubicBezTo>
                    <a:pt x="82" y="19"/>
                    <a:pt x="82" y="21"/>
                    <a:pt x="83" y="23"/>
                  </a:cubicBezTo>
                  <a:cubicBezTo>
                    <a:pt x="83" y="26"/>
                    <a:pt x="83" y="28"/>
                    <a:pt x="84" y="31"/>
                  </a:cubicBezTo>
                  <a:cubicBezTo>
                    <a:pt x="84" y="32"/>
                    <a:pt x="84" y="32"/>
                    <a:pt x="84" y="32"/>
                  </a:cubicBezTo>
                  <a:cubicBezTo>
                    <a:pt x="83" y="32"/>
                    <a:pt x="83" y="32"/>
                    <a:pt x="83" y="32"/>
                  </a:cubicBezTo>
                  <a:cubicBezTo>
                    <a:pt x="80" y="34"/>
                    <a:pt x="76" y="36"/>
                    <a:pt x="73" y="38"/>
                  </a:cubicBezTo>
                  <a:cubicBezTo>
                    <a:pt x="73" y="39"/>
                    <a:pt x="73" y="39"/>
                    <a:pt x="73" y="39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0" y="37"/>
                    <a:pt x="68" y="36"/>
                    <a:pt x="66" y="34"/>
                  </a:cubicBezTo>
                  <a:cubicBezTo>
                    <a:pt x="64" y="33"/>
                    <a:pt x="62" y="31"/>
                    <a:pt x="60" y="30"/>
                  </a:cubicBezTo>
                  <a:cubicBezTo>
                    <a:pt x="58" y="32"/>
                    <a:pt x="56" y="33"/>
                    <a:pt x="54" y="35"/>
                  </a:cubicBezTo>
                  <a:cubicBezTo>
                    <a:pt x="54" y="37"/>
                    <a:pt x="55" y="40"/>
                    <a:pt x="56" y="42"/>
                  </a:cubicBezTo>
                  <a:cubicBezTo>
                    <a:pt x="57" y="44"/>
                    <a:pt x="58" y="47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8" y="50"/>
                    <a:pt x="58" y="50"/>
                    <a:pt x="58" y="50"/>
                  </a:cubicBezTo>
                  <a:cubicBezTo>
                    <a:pt x="56" y="53"/>
                    <a:pt x="53" y="55"/>
                    <a:pt x="50" y="58"/>
                  </a:cubicBezTo>
                  <a:cubicBezTo>
                    <a:pt x="50" y="59"/>
                    <a:pt x="50" y="59"/>
                    <a:pt x="50" y="59"/>
                  </a:cubicBezTo>
                  <a:cubicBezTo>
                    <a:pt x="49" y="59"/>
                    <a:pt x="49" y="59"/>
                    <a:pt x="49" y="59"/>
                  </a:cubicBezTo>
                  <a:cubicBezTo>
                    <a:pt x="47" y="58"/>
                    <a:pt x="44" y="57"/>
                    <a:pt x="42" y="56"/>
                  </a:cubicBezTo>
                  <a:cubicBezTo>
                    <a:pt x="40" y="55"/>
                    <a:pt x="37" y="54"/>
                    <a:pt x="35" y="54"/>
                  </a:cubicBezTo>
                  <a:cubicBezTo>
                    <a:pt x="33" y="56"/>
                    <a:pt x="32" y="58"/>
                    <a:pt x="30" y="60"/>
                  </a:cubicBezTo>
                  <a:cubicBezTo>
                    <a:pt x="32" y="62"/>
                    <a:pt x="33" y="64"/>
                    <a:pt x="34" y="66"/>
                  </a:cubicBezTo>
                  <a:cubicBezTo>
                    <a:pt x="36" y="68"/>
                    <a:pt x="37" y="70"/>
                    <a:pt x="38" y="72"/>
                  </a:cubicBezTo>
                  <a:cubicBezTo>
                    <a:pt x="39" y="72"/>
                    <a:pt x="39" y="72"/>
                    <a:pt x="39" y="72"/>
                  </a:cubicBezTo>
                  <a:cubicBezTo>
                    <a:pt x="38" y="73"/>
                    <a:pt x="38" y="73"/>
                    <a:pt x="38" y="73"/>
                  </a:cubicBezTo>
                  <a:cubicBezTo>
                    <a:pt x="36" y="76"/>
                    <a:pt x="34" y="80"/>
                    <a:pt x="32" y="83"/>
                  </a:cubicBezTo>
                  <a:cubicBezTo>
                    <a:pt x="32" y="84"/>
                    <a:pt x="32" y="84"/>
                    <a:pt x="32" y="84"/>
                  </a:cubicBezTo>
                  <a:cubicBezTo>
                    <a:pt x="31" y="84"/>
                    <a:pt x="31" y="84"/>
                    <a:pt x="31" y="84"/>
                  </a:cubicBezTo>
                  <a:cubicBezTo>
                    <a:pt x="29" y="83"/>
                    <a:pt x="26" y="83"/>
                    <a:pt x="24" y="83"/>
                  </a:cubicBezTo>
                  <a:cubicBezTo>
                    <a:pt x="21" y="82"/>
                    <a:pt x="19" y="82"/>
                    <a:pt x="17" y="82"/>
                  </a:cubicBezTo>
                  <a:cubicBezTo>
                    <a:pt x="15" y="84"/>
                    <a:pt x="14" y="86"/>
                    <a:pt x="13" y="89"/>
                  </a:cubicBezTo>
                  <a:cubicBezTo>
                    <a:pt x="15" y="90"/>
                    <a:pt x="16" y="92"/>
                    <a:pt x="18" y="94"/>
                  </a:cubicBezTo>
                  <a:cubicBezTo>
                    <a:pt x="20" y="95"/>
                    <a:pt x="22" y="97"/>
                    <a:pt x="24" y="99"/>
                  </a:cubicBezTo>
                  <a:cubicBezTo>
                    <a:pt x="24" y="99"/>
                    <a:pt x="24" y="99"/>
                    <a:pt x="24" y="99"/>
                  </a:cubicBezTo>
                  <a:cubicBezTo>
                    <a:pt x="24" y="100"/>
                    <a:pt x="24" y="100"/>
                    <a:pt x="24" y="100"/>
                  </a:cubicBezTo>
                  <a:cubicBezTo>
                    <a:pt x="22" y="104"/>
                    <a:pt x="21" y="108"/>
                    <a:pt x="20" y="111"/>
                  </a:cubicBezTo>
                  <a:cubicBezTo>
                    <a:pt x="20" y="112"/>
                    <a:pt x="20" y="112"/>
                    <a:pt x="20" y="112"/>
                  </a:cubicBezTo>
                  <a:cubicBezTo>
                    <a:pt x="19" y="112"/>
                    <a:pt x="19" y="112"/>
                    <a:pt x="19" y="112"/>
                  </a:cubicBezTo>
                  <a:cubicBezTo>
                    <a:pt x="17" y="112"/>
                    <a:pt x="14" y="112"/>
                    <a:pt x="12" y="113"/>
                  </a:cubicBezTo>
                  <a:cubicBezTo>
                    <a:pt x="9" y="113"/>
                    <a:pt x="7" y="113"/>
                    <a:pt x="4" y="113"/>
                  </a:cubicBezTo>
                  <a:cubicBezTo>
                    <a:pt x="4" y="116"/>
                    <a:pt x="3" y="118"/>
                    <a:pt x="3" y="121"/>
                  </a:cubicBezTo>
                  <a:cubicBezTo>
                    <a:pt x="5" y="122"/>
                    <a:pt x="7" y="123"/>
                    <a:pt x="9" y="125"/>
                  </a:cubicBezTo>
                  <a:cubicBezTo>
                    <a:pt x="11" y="126"/>
                    <a:pt x="13" y="127"/>
                    <a:pt x="15" y="128"/>
                  </a:cubicBezTo>
                  <a:cubicBezTo>
                    <a:pt x="16" y="129"/>
                    <a:pt x="16" y="129"/>
                    <a:pt x="16" y="129"/>
                  </a:cubicBezTo>
                  <a:cubicBezTo>
                    <a:pt x="16" y="130"/>
                    <a:pt x="16" y="130"/>
                    <a:pt x="16" y="130"/>
                  </a:cubicBezTo>
                  <a:cubicBezTo>
                    <a:pt x="15" y="133"/>
                    <a:pt x="15" y="137"/>
                    <a:pt x="15" y="141"/>
                  </a:cubicBezTo>
                  <a:cubicBezTo>
                    <a:pt x="14" y="142"/>
                    <a:pt x="14" y="142"/>
                    <a:pt x="14" y="142"/>
                  </a:cubicBezTo>
                  <a:cubicBezTo>
                    <a:pt x="14" y="142"/>
                    <a:pt x="14" y="142"/>
                    <a:pt x="14" y="142"/>
                  </a:cubicBezTo>
                  <a:cubicBezTo>
                    <a:pt x="12" y="143"/>
                    <a:pt x="9" y="144"/>
                    <a:pt x="7" y="145"/>
                  </a:cubicBezTo>
                  <a:cubicBezTo>
                    <a:pt x="4" y="145"/>
                    <a:pt x="2" y="146"/>
                    <a:pt x="0" y="147"/>
                  </a:cubicBezTo>
                  <a:cubicBezTo>
                    <a:pt x="0" y="147"/>
                    <a:pt x="0" y="147"/>
                    <a:pt x="0" y="147"/>
                  </a:cubicBezTo>
                  <a:cubicBezTo>
                    <a:pt x="0" y="148"/>
                    <a:pt x="0" y="150"/>
                    <a:pt x="0" y="151"/>
                  </a:cubicBezTo>
                  <a:cubicBezTo>
                    <a:pt x="0" y="152"/>
                    <a:pt x="0" y="153"/>
                    <a:pt x="0" y="155"/>
                  </a:cubicBezTo>
                  <a:cubicBezTo>
                    <a:pt x="0" y="155"/>
                    <a:pt x="0" y="155"/>
                    <a:pt x="0" y="155"/>
                  </a:cubicBezTo>
                  <a:cubicBezTo>
                    <a:pt x="2" y="156"/>
                    <a:pt x="4" y="156"/>
                    <a:pt x="7" y="157"/>
                  </a:cubicBezTo>
                  <a:cubicBezTo>
                    <a:pt x="9" y="158"/>
                    <a:pt x="12" y="158"/>
                    <a:pt x="14" y="159"/>
                  </a:cubicBezTo>
                  <a:cubicBezTo>
                    <a:pt x="14" y="160"/>
                    <a:pt x="14" y="160"/>
                    <a:pt x="14" y="160"/>
                  </a:cubicBezTo>
                  <a:cubicBezTo>
                    <a:pt x="15" y="160"/>
                    <a:pt x="15" y="160"/>
                    <a:pt x="15" y="160"/>
                  </a:cubicBezTo>
                  <a:cubicBezTo>
                    <a:pt x="15" y="165"/>
                    <a:pt x="15" y="168"/>
                    <a:pt x="16" y="172"/>
                  </a:cubicBezTo>
                  <a:cubicBezTo>
                    <a:pt x="16" y="173"/>
                    <a:pt x="16" y="173"/>
                    <a:pt x="16" y="173"/>
                  </a:cubicBezTo>
                  <a:cubicBezTo>
                    <a:pt x="15" y="173"/>
                    <a:pt x="15" y="173"/>
                    <a:pt x="15" y="173"/>
                  </a:cubicBezTo>
                  <a:cubicBezTo>
                    <a:pt x="13" y="174"/>
                    <a:pt x="11" y="176"/>
                    <a:pt x="9" y="177"/>
                  </a:cubicBezTo>
                  <a:cubicBezTo>
                    <a:pt x="7" y="178"/>
                    <a:pt x="5" y="179"/>
                    <a:pt x="3" y="181"/>
                  </a:cubicBezTo>
                  <a:cubicBezTo>
                    <a:pt x="3" y="183"/>
                    <a:pt x="4" y="186"/>
                    <a:pt x="4" y="188"/>
                  </a:cubicBezTo>
                  <a:cubicBezTo>
                    <a:pt x="7" y="189"/>
                    <a:pt x="9" y="189"/>
                    <a:pt x="12" y="189"/>
                  </a:cubicBezTo>
                  <a:cubicBezTo>
                    <a:pt x="14" y="189"/>
                    <a:pt x="17" y="189"/>
                    <a:pt x="19" y="190"/>
                  </a:cubicBezTo>
                  <a:cubicBezTo>
                    <a:pt x="20" y="190"/>
                    <a:pt x="20" y="190"/>
                    <a:pt x="20" y="190"/>
                  </a:cubicBezTo>
                  <a:cubicBezTo>
                    <a:pt x="20" y="190"/>
                    <a:pt x="20" y="190"/>
                    <a:pt x="20" y="190"/>
                  </a:cubicBezTo>
                  <a:cubicBezTo>
                    <a:pt x="21" y="194"/>
                    <a:pt x="22" y="198"/>
                    <a:pt x="24" y="201"/>
                  </a:cubicBezTo>
                  <a:cubicBezTo>
                    <a:pt x="24" y="202"/>
                    <a:pt x="24" y="202"/>
                    <a:pt x="24" y="202"/>
                  </a:cubicBezTo>
                  <a:cubicBezTo>
                    <a:pt x="24" y="203"/>
                    <a:pt x="24" y="203"/>
                    <a:pt x="24" y="203"/>
                  </a:cubicBezTo>
                  <a:cubicBezTo>
                    <a:pt x="22" y="204"/>
                    <a:pt x="20" y="206"/>
                    <a:pt x="18" y="208"/>
                  </a:cubicBezTo>
                  <a:cubicBezTo>
                    <a:pt x="16" y="210"/>
                    <a:pt x="15" y="211"/>
                    <a:pt x="13" y="213"/>
                  </a:cubicBezTo>
                  <a:cubicBezTo>
                    <a:pt x="14" y="215"/>
                    <a:pt x="15" y="218"/>
                    <a:pt x="17" y="220"/>
                  </a:cubicBezTo>
                  <a:cubicBezTo>
                    <a:pt x="19" y="220"/>
                    <a:pt x="21" y="219"/>
                    <a:pt x="24" y="219"/>
                  </a:cubicBezTo>
                  <a:cubicBezTo>
                    <a:pt x="26" y="219"/>
                    <a:pt x="29" y="218"/>
                    <a:pt x="31" y="218"/>
                  </a:cubicBezTo>
                  <a:cubicBezTo>
                    <a:pt x="32" y="218"/>
                    <a:pt x="32" y="218"/>
                    <a:pt x="32" y="218"/>
                  </a:cubicBezTo>
                  <a:cubicBezTo>
                    <a:pt x="32" y="219"/>
                    <a:pt x="32" y="219"/>
                    <a:pt x="32" y="219"/>
                  </a:cubicBezTo>
                  <a:cubicBezTo>
                    <a:pt x="34" y="222"/>
                    <a:pt x="36" y="225"/>
                    <a:pt x="38" y="228"/>
                  </a:cubicBezTo>
                  <a:cubicBezTo>
                    <a:pt x="39" y="229"/>
                    <a:pt x="39" y="229"/>
                    <a:pt x="39" y="229"/>
                  </a:cubicBezTo>
                  <a:cubicBezTo>
                    <a:pt x="38" y="230"/>
                    <a:pt x="38" y="230"/>
                    <a:pt x="38" y="230"/>
                  </a:cubicBezTo>
                  <a:cubicBezTo>
                    <a:pt x="37" y="232"/>
                    <a:pt x="36" y="234"/>
                    <a:pt x="34" y="236"/>
                  </a:cubicBezTo>
                  <a:cubicBezTo>
                    <a:pt x="33" y="238"/>
                    <a:pt x="32" y="240"/>
                    <a:pt x="30" y="242"/>
                  </a:cubicBezTo>
                  <a:cubicBezTo>
                    <a:pt x="32" y="244"/>
                    <a:pt x="33" y="246"/>
                    <a:pt x="35" y="248"/>
                  </a:cubicBezTo>
                  <a:cubicBezTo>
                    <a:pt x="37" y="247"/>
                    <a:pt x="40" y="246"/>
                    <a:pt x="42" y="246"/>
                  </a:cubicBezTo>
                  <a:cubicBezTo>
                    <a:pt x="44" y="245"/>
                    <a:pt x="47" y="244"/>
                    <a:pt x="49" y="243"/>
                  </a:cubicBezTo>
                  <a:cubicBezTo>
                    <a:pt x="50" y="243"/>
                    <a:pt x="50" y="243"/>
                    <a:pt x="50" y="243"/>
                  </a:cubicBezTo>
                  <a:cubicBezTo>
                    <a:pt x="50" y="243"/>
                    <a:pt x="50" y="243"/>
                    <a:pt x="50" y="243"/>
                  </a:cubicBezTo>
                  <a:cubicBezTo>
                    <a:pt x="53" y="246"/>
                    <a:pt x="56" y="249"/>
                    <a:pt x="58" y="251"/>
                  </a:cubicBezTo>
                  <a:cubicBezTo>
                    <a:pt x="59" y="252"/>
                    <a:pt x="59" y="252"/>
                    <a:pt x="59" y="252"/>
                  </a:cubicBezTo>
                  <a:cubicBezTo>
                    <a:pt x="59" y="253"/>
                    <a:pt x="59" y="253"/>
                    <a:pt x="59" y="253"/>
                  </a:cubicBezTo>
                  <a:cubicBezTo>
                    <a:pt x="58" y="255"/>
                    <a:pt x="57" y="257"/>
                    <a:pt x="56" y="260"/>
                  </a:cubicBezTo>
                  <a:cubicBezTo>
                    <a:pt x="55" y="262"/>
                    <a:pt x="54" y="264"/>
                    <a:pt x="54" y="266"/>
                  </a:cubicBezTo>
                  <a:cubicBezTo>
                    <a:pt x="56" y="268"/>
                    <a:pt x="58" y="270"/>
                    <a:pt x="60" y="271"/>
                  </a:cubicBezTo>
                  <a:cubicBezTo>
                    <a:pt x="62" y="270"/>
                    <a:pt x="64" y="269"/>
                    <a:pt x="66" y="267"/>
                  </a:cubicBezTo>
                  <a:cubicBezTo>
                    <a:pt x="68" y="266"/>
                    <a:pt x="70" y="265"/>
                    <a:pt x="72" y="263"/>
                  </a:cubicBezTo>
                  <a:cubicBezTo>
                    <a:pt x="73" y="263"/>
                    <a:pt x="73" y="263"/>
                    <a:pt x="73" y="263"/>
                  </a:cubicBezTo>
                  <a:cubicBezTo>
                    <a:pt x="73" y="263"/>
                    <a:pt x="73" y="263"/>
                    <a:pt x="73" y="263"/>
                  </a:cubicBezTo>
                  <a:cubicBezTo>
                    <a:pt x="76" y="266"/>
                    <a:pt x="80" y="268"/>
                    <a:pt x="83" y="270"/>
                  </a:cubicBezTo>
                  <a:cubicBezTo>
                    <a:pt x="84" y="270"/>
                    <a:pt x="84" y="270"/>
                    <a:pt x="84" y="270"/>
                  </a:cubicBezTo>
                  <a:cubicBezTo>
                    <a:pt x="84" y="271"/>
                    <a:pt x="84" y="271"/>
                    <a:pt x="84" y="271"/>
                  </a:cubicBezTo>
                  <a:cubicBezTo>
                    <a:pt x="83" y="273"/>
                    <a:pt x="83" y="276"/>
                    <a:pt x="83" y="278"/>
                  </a:cubicBezTo>
                  <a:cubicBezTo>
                    <a:pt x="82" y="280"/>
                    <a:pt x="82" y="283"/>
                    <a:pt x="82" y="285"/>
                  </a:cubicBezTo>
                  <a:cubicBezTo>
                    <a:pt x="84" y="286"/>
                    <a:pt x="86" y="287"/>
                    <a:pt x="89" y="289"/>
                  </a:cubicBezTo>
                  <a:cubicBezTo>
                    <a:pt x="90" y="287"/>
                    <a:pt x="92" y="285"/>
                    <a:pt x="94" y="283"/>
                  </a:cubicBezTo>
                  <a:cubicBezTo>
                    <a:pt x="96" y="282"/>
                    <a:pt x="97" y="280"/>
                    <a:pt x="99" y="278"/>
                  </a:cubicBezTo>
                  <a:cubicBezTo>
                    <a:pt x="100" y="278"/>
                    <a:pt x="100" y="278"/>
                    <a:pt x="100" y="278"/>
                  </a:cubicBezTo>
                  <a:cubicBezTo>
                    <a:pt x="100" y="278"/>
                    <a:pt x="100" y="278"/>
                    <a:pt x="100" y="278"/>
                  </a:cubicBezTo>
                  <a:cubicBezTo>
                    <a:pt x="104" y="279"/>
                    <a:pt x="108" y="281"/>
                    <a:pt x="111" y="282"/>
                  </a:cubicBezTo>
                  <a:cubicBezTo>
                    <a:pt x="112" y="282"/>
                    <a:pt x="112" y="282"/>
                    <a:pt x="112" y="282"/>
                  </a:cubicBezTo>
                  <a:cubicBezTo>
                    <a:pt x="112" y="283"/>
                    <a:pt x="112" y="283"/>
                    <a:pt x="112" y="283"/>
                  </a:cubicBezTo>
                  <a:cubicBezTo>
                    <a:pt x="112" y="285"/>
                    <a:pt x="113" y="288"/>
                    <a:pt x="113" y="290"/>
                  </a:cubicBezTo>
                  <a:cubicBezTo>
                    <a:pt x="113" y="292"/>
                    <a:pt x="113" y="295"/>
                    <a:pt x="113" y="297"/>
                  </a:cubicBezTo>
                  <a:cubicBezTo>
                    <a:pt x="116" y="298"/>
                    <a:pt x="118" y="298"/>
                    <a:pt x="121" y="299"/>
                  </a:cubicBezTo>
                  <a:cubicBezTo>
                    <a:pt x="122" y="297"/>
                    <a:pt x="124" y="295"/>
                    <a:pt x="125" y="293"/>
                  </a:cubicBezTo>
                  <a:cubicBezTo>
                    <a:pt x="126" y="291"/>
                    <a:pt x="127" y="288"/>
                    <a:pt x="129" y="287"/>
                  </a:cubicBezTo>
                  <a:cubicBezTo>
                    <a:pt x="129" y="286"/>
                    <a:pt x="129" y="286"/>
                    <a:pt x="129" y="286"/>
                  </a:cubicBezTo>
                  <a:cubicBezTo>
                    <a:pt x="130" y="286"/>
                    <a:pt x="130" y="286"/>
                    <a:pt x="130" y="286"/>
                  </a:cubicBezTo>
                  <a:cubicBezTo>
                    <a:pt x="133" y="286"/>
                    <a:pt x="137" y="287"/>
                    <a:pt x="141" y="287"/>
                  </a:cubicBezTo>
                  <a:cubicBezTo>
                    <a:pt x="142" y="287"/>
                    <a:pt x="142" y="287"/>
                    <a:pt x="142" y="287"/>
                  </a:cubicBezTo>
                  <a:cubicBezTo>
                    <a:pt x="142" y="288"/>
                    <a:pt x="142" y="288"/>
                    <a:pt x="142" y="288"/>
                  </a:cubicBezTo>
                  <a:cubicBezTo>
                    <a:pt x="143" y="290"/>
                    <a:pt x="144" y="293"/>
                    <a:pt x="145" y="295"/>
                  </a:cubicBezTo>
                  <a:cubicBezTo>
                    <a:pt x="145" y="297"/>
                    <a:pt x="146" y="300"/>
                    <a:pt x="147" y="302"/>
                  </a:cubicBezTo>
                  <a:cubicBezTo>
                    <a:pt x="147" y="302"/>
                    <a:pt x="147" y="302"/>
                    <a:pt x="147" y="302"/>
                  </a:cubicBezTo>
                  <a:cubicBezTo>
                    <a:pt x="150" y="302"/>
                    <a:pt x="152" y="302"/>
                    <a:pt x="155" y="302"/>
                  </a:cubicBezTo>
                  <a:cubicBezTo>
                    <a:pt x="155" y="302"/>
                    <a:pt x="155" y="302"/>
                    <a:pt x="155" y="302"/>
                  </a:cubicBezTo>
                  <a:cubicBezTo>
                    <a:pt x="156" y="300"/>
                    <a:pt x="156" y="297"/>
                    <a:pt x="157" y="295"/>
                  </a:cubicBezTo>
                  <a:cubicBezTo>
                    <a:pt x="158" y="293"/>
                    <a:pt x="159" y="290"/>
                    <a:pt x="159" y="288"/>
                  </a:cubicBezTo>
                  <a:cubicBezTo>
                    <a:pt x="160" y="287"/>
                    <a:pt x="160" y="287"/>
                    <a:pt x="160" y="287"/>
                  </a:cubicBezTo>
                  <a:cubicBezTo>
                    <a:pt x="161" y="287"/>
                    <a:pt x="161" y="287"/>
                    <a:pt x="161" y="287"/>
                  </a:cubicBezTo>
                  <a:cubicBezTo>
                    <a:pt x="165" y="287"/>
                    <a:pt x="168" y="286"/>
                    <a:pt x="172" y="286"/>
                  </a:cubicBezTo>
                  <a:cubicBezTo>
                    <a:pt x="173" y="286"/>
                    <a:pt x="173" y="286"/>
                    <a:pt x="173" y="286"/>
                  </a:cubicBezTo>
                  <a:cubicBezTo>
                    <a:pt x="173" y="287"/>
                    <a:pt x="173" y="287"/>
                    <a:pt x="173" y="287"/>
                  </a:cubicBezTo>
                  <a:cubicBezTo>
                    <a:pt x="175" y="288"/>
                    <a:pt x="176" y="291"/>
                    <a:pt x="177" y="293"/>
                  </a:cubicBezTo>
                  <a:cubicBezTo>
                    <a:pt x="178" y="295"/>
                    <a:pt x="180" y="297"/>
                    <a:pt x="181" y="299"/>
                  </a:cubicBezTo>
                  <a:cubicBezTo>
                    <a:pt x="183" y="298"/>
                    <a:pt x="186" y="298"/>
                    <a:pt x="188" y="297"/>
                  </a:cubicBezTo>
                  <a:cubicBezTo>
                    <a:pt x="189" y="295"/>
                    <a:pt x="189" y="292"/>
                    <a:pt x="189" y="290"/>
                  </a:cubicBezTo>
                  <a:cubicBezTo>
                    <a:pt x="189" y="288"/>
                    <a:pt x="189" y="285"/>
                    <a:pt x="190" y="283"/>
                  </a:cubicBezTo>
                  <a:cubicBezTo>
                    <a:pt x="190" y="282"/>
                    <a:pt x="190" y="282"/>
                    <a:pt x="190" y="282"/>
                  </a:cubicBezTo>
                  <a:cubicBezTo>
                    <a:pt x="191" y="282"/>
                    <a:pt x="191" y="282"/>
                    <a:pt x="191" y="282"/>
                  </a:cubicBezTo>
                  <a:cubicBezTo>
                    <a:pt x="194" y="281"/>
                    <a:pt x="198" y="279"/>
                    <a:pt x="202" y="278"/>
                  </a:cubicBezTo>
                  <a:cubicBezTo>
                    <a:pt x="202" y="278"/>
                    <a:pt x="202" y="278"/>
                    <a:pt x="202" y="278"/>
                  </a:cubicBezTo>
                  <a:cubicBezTo>
                    <a:pt x="203" y="278"/>
                    <a:pt x="203" y="278"/>
                    <a:pt x="203" y="278"/>
                  </a:cubicBezTo>
                  <a:cubicBezTo>
                    <a:pt x="205" y="280"/>
                    <a:pt x="206" y="282"/>
                    <a:pt x="208" y="283"/>
                  </a:cubicBezTo>
                  <a:cubicBezTo>
                    <a:pt x="210" y="285"/>
                    <a:pt x="211" y="287"/>
                    <a:pt x="213" y="289"/>
                  </a:cubicBezTo>
                  <a:cubicBezTo>
                    <a:pt x="215" y="288"/>
                    <a:pt x="218" y="286"/>
                    <a:pt x="220" y="285"/>
                  </a:cubicBezTo>
                  <a:cubicBezTo>
                    <a:pt x="220" y="283"/>
                    <a:pt x="219" y="280"/>
                    <a:pt x="219" y="278"/>
                  </a:cubicBezTo>
                  <a:cubicBezTo>
                    <a:pt x="219" y="276"/>
                    <a:pt x="218" y="273"/>
                    <a:pt x="218" y="271"/>
                  </a:cubicBezTo>
                  <a:cubicBezTo>
                    <a:pt x="218" y="270"/>
                    <a:pt x="218" y="270"/>
                    <a:pt x="218" y="270"/>
                  </a:cubicBezTo>
                  <a:cubicBezTo>
                    <a:pt x="219" y="270"/>
                    <a:pt x="219" y="270"/>
                    <a:pt x="219" y="270"/>
                  </a:cubicBezTo>
                  <a:cubicBezTo>
                    <a:pt x="222" y="268"/>
                    <a:pt x="225" y="266"/>
                    <a:pt x="228" y="263"/>
                  </a:cubicBezTo>
                  <a:cubicBezTo>
                    <a:pt x="229" y="263"/>
                    <a:pt x="229" y="263"/>
                    <a:pt x="229" y="263"/>
                  </a:cubicBezTo>
                  <a:cubicBezTo>
                    <a:pt x="230" y="263"/>
                    <a:pt x="230" y="263"/>
                    <a:pt x="230" y="263"/>
                  </a:cubicBezTo>
                  <a:cubicBezTo>
                    <a:pt x="232" y="265"/>
                    <a:pt x="234" y="266"/>
                    <a:pt x="236" y="267"/>
                  </a:cubicBezTo>
                  <a:cubicBezTo>
                    <a:pt x="238" y="269"/>
                    <a:pt x="240" y="270"/>
                    <a:pt x="242" y="271"/>
                  </a:cubicBezTo>
                  <a:cubicBezTo>
                    <a:pt x="244" y="270"/>
                    <a:pt x="246" y="268"/>
                    <a:pt x="248" y="266"/>
                  </a:cubicBezTo>
                  <a:cubicBezTo>
                    <a:pt x="247" y="264"/>
                    <a:pt x="247" y="262"/>
                    <a:pt x="246" y="260"/>
                  </a:cubicBezTo>
                  <a:cubicBezTo>
                    <a:pt x="245" y="257"/>
                    <a:pt x="244" y="255"/>
                    <a:pt x="243" y="253"/>
                  </a:cubicBezTo>
                  <a:cubicBezTo>
                    <a:pt x="243" y="252"/>
                    <a:pt x="243" y="252"/>
                    <a:pt x="243" y="252"/>
                  </a:cubicBezTo>
                  <a:cubicBezTo>
                    <a:pt x="243" y="251"/>
                    <a:pt x="243" y="251"/>
                    <a:pt x="243" y="251"/>
                  </a:cubicBezTo>
                  <a:cubicBezTo>
                    <a:pt x="246" y="249"/>
                    <a:pt x="249" y="246"/>
                    <a:pt x="252" y="243"/>
                  </a:cubicBezTo>
                  <a:cubicBezTo>
                    <a:pt x="252" y="243"/>
                    <a:pt x="252" y="243"/>
                    <a:pt x="252" y="243"/>
                  </a:cubicBezTo>
                  <a:cubicBezTo>
                    <a:pt x="253" y="243"/>
                    <a:pt x="253" y="243"/>
                    <a:pt x="253" y="243"/>
                  </a:cubicBezTo>
                  <a:cubicBezTo>
                    <a:pt x="255" y="244"/>
                    <a:pt x="258" y="245"/>
                    <a:pt x="260" y="246"/>
                  </a:cubicBezTo>
                  <a:cubicBezTo>
                    <a:pt x="262" y="246"/>
                    <a:pt x="264" y="247"/>
                    <a:pt x="267" y="248"/>
                  </a:cubicBezTo>
                  <a:cubicBezTo>
                    <a:pt x="268" y="246"/>
                    <a:pt x="270" y="244"/>
                    <a:pt x="271" y="242"/>
                  </a:cubicBezTo>
                  <a:cubicBezTo>
                    <a:pt x="270" y="240"/>
                    <a:pt x="269" y="238"/>
                    <a:pt x="268" y="236"/>
                  </a:cubicBezTo>
                  <a:cubicBezTo>
                    <a:pt x="266" y="234"/>
                    <a:pt x="265" y="232"/>
                    <a:pt x="264" y="230"/>
                  </a:cubicBezTo>
                  <a:cubicBezTo>
                    <a:pt x="263" y="229"/>
                    <a:pt x="263" y="229"/>
                    <a:pt x="263" y="229"/>
                  </a:cubicBezTo>
                  <a:cubicBezTo>
                    <a:pt x="264" y="228"/>
                    <a:pt x="264" y="228"/>
                    <a:pt x="264" y="228"/>
                  </a:cubicBezTo>
                  <a:cubicBezTo>
                    <a:pt x="266" y="225"/>
                    <a:pt x="268" y="222"/>
                    <a:pt x="270" y="219"/>
                  </a:cubicBezTo>
                  <a:cubicBezTo>
                    <a:pt x="270" y="218"/>
                    <a:pt x="270" y="218"/>
                    <a:pt x="270" y="218"/>
                  </a:cubicBezTo>
                  <a:cubicBezTo>
                    <a:pt x="271" y="218"/>
                    <a:pt x="271" y="218"/>
                    <a:pt x="271" y="218"/>
                  </a:cubicBezTo>
                  <a:cubicBezTo>
                    <a:pt x="273" y="218"/>
                    <a:pt x="276" y="219"/>
                    <a:pt x="278" y="219"/>
                  </a:cubicBezTo>
                  <a:cubicBezTo>
                    <a:pt x="281" y="219"/>
                    <a:pt x="283" y="220"/>
                    <a:pt x="285" y="220"/>
                  </a:cubicBezTo>
                  <a:cubicBezTo>
                    <a:pt x="286" y="218"/>
                    <a:pt x="288" y="215"/>
                    <a:pt x="289" y="213"/>
                  </a:cubicBezTo>
                  <a:cubicBezTo>
                    <a:pt x="287" y="211"/>
                    <a:pt x="285" y="210"/>
                    <a:pt x="284" y="208"/>
                  </a:cubicBezTo>
                  <a:cubicBezTo>
                    <a:pt x="282" y="206"/>
                    <a:pt x="280" y="204"/>
                    <a:pt x="278" y="203"/>
                  </a:cubicBezTo>
                  <a:cubicBezTo>
                    <a:pt x="278" y="202"/>
                    <a:pt x="278" y="202"/>
                    <a:pt x="278" y="202"/>
                  </a:cubicBezTo>
                  <a:cubicBezTo>
                    <a:pt x="278" y="201"/>
                    <a:pt x="278" y="201"/>
                    <a:pt x="278" y="201"/>
                  </a:cubicBezTo>
                  <a:cubicBezTo>
                    <a:pt x="279" y="198"/>
                    <a:pt x="281" y="194"/>
                    <a:pt x="282" y="190"/>
                  </a:cubicBezTo>
                  <a:cubicBezTo>
                    <a:pt x="282" y="190"/>
                    <a:pt x="282" y="190"/>
                    <a:pt x="282" y="190"/>
                  </a:cubicBezTo>
                  <a:cubicBezTo>
                    <a:pt x="283" y="190"/>
                    <a:pt x="283" y="190"/>
                    <a:pt x="283" y="190"/>
                  </a:cubicBezTo>
                  <a:cubicBezTo>
                    <a:pt x="285" y="189"/>
                    <a:pt x="288" y="189"/>
                    <a:pt x="290" y="189"/>
                  </a:cubicBezTo>
                  <a:cubicBezTo>
                    <a:pt x="293" y="189"/>
                    <a:pt x="295" y="189"/>
                    <a:pt x="297" y="188"/>
                  </a:cubicBezTo>
                  <a:cubicBezTo>
                    <a:pt x="298" y="186"/>
                    <a:pt x="299" y="183"/>
                    <a:pt x="299" y="181"/>
                  </a:cubicBezTo>
                  <a:cubicBezTo>
                    <a:pt x="297" y="179"/>
                    <a:pt x="295" y="178"/>
                    <a:pt x="293" y="177"/>
                  </a:cubicBezTo>
                  <a:cubicBezTo>
                    <a:pt x="291" y="176"/>
                    <a:pt x="289" y="174"/>
                    <a:pt x="287" y="173"/>
                  </a:cubicBezTo>
                  <a:cubicBezTo>
                    <a:pt x="286" y="173"/>
                    <a:pt x="286" y="173"/>
                    <a:pt x="286" y="173"/>
                  </a:cubicBezTo>
                  <a:cubicBezTo>
                    <a:pt x="286" y="172"/>
                    <a:pt x="286" y="172"/>
                    <a:pt x="286" y="172"/>
                  </a:cubicBezTo>
                  <a:cubicBezTo>
                    <a:pt x="287" y="168"/>
                    <a:pt x="287" y="165"/>
                    <a:pt x="287" y="160"/>
                  </a:cubicBezTo>
                  <a:cubicBezTo>
                    <a:pt x="287" y="160"/>
                    <a:pt x="287" y="160"/>
                    <a:pt x="287" y="160"/>
                  </a:cubicBezTo>
                  <a:cubicBezTo>
                    <a:pt x="288" y="159"/>
                    <a:pt x="288" y="159"/>
                    <a:pt x="288" y="159"/>
                  </a:cubicBezTo>
                  <a:cubicBezTo>
                    <a:pt x="290" y="159"/>
                    <a:pt x="293" y="158"/>
                    <a:pt x="295" y="157"/>
                  </a:cubicBezTo>
                  <a:cubicBezTo>
                    <a:pt x="297" y="156"/>
                    <a:pt x="300" y="156"/>
                    <a:pt x="302" y="155"/>
                  </a:cubicBezTo>
                  <a:cubicBezTo>
                    <a:pt x="302" y="155"/>
                    <a:pt x="302" y="155"/>
                    <a:pt x="302" y="155"/>
                  </a:cubicBezTo>
                  <a:cubicBezTo>
                    <a:pt x="302" y="153"/>
                    <a:pt x="302" y="152"/>
                    <a:pt x="302" y="151"/>
                  </a:cubicBezTo>
                  <a:cubicBezTo>
                    <a:pt x="302" y="149"/>
                    <a:pt x="302" y="148"/>
                    <a:pt x="302" y="147"/>
                  </a:cubicBezTo>
                  <a:close/>
                  <a:moveTo>
                    <a:pt x="159" y="110"/>
                  </a:moveTo>
                  <a:cubicBezTo>
                    <a:pt x="161" y="93"/>
                    <a:pt x="164" y="76"/>
                    <a:pt x="169" y="59"/>
                  </a:cubicBezTo>
                  <a:cubicBezTo>
                    <a:pt x="169" y="58"/>
                    <a:pt x="169" y="58"/>
                    <a:pt x="169" y="58"/>
                  </a:cubicBezTo>
                  <a:cubicBezTo>
                    <a:pt x="170" y="59"/>
                    <a:pt x="170" y="59"/>
                    <a:pt x="170" y="59"/>
                  </a:cubicBezTo>
                  <a:cubicBezTo>
                    <a:pt x="182" y="61"/>
                    <a:pt x="193" y="66"/>
                    <a:pt x="203" y="72"/>
                  </a:cubicBezTo>
                  <a:cubicBezTo>
                    <a:pt x="204" y="73"/>
                    <a:pt x="204" y="73"/>
                    <a:pt x="204" y="73"/>
                  </a:cubicBezTo>
                  <a:cubicBezTo>
                    <a:pt x="203" y="74"/>
                    <a:pt x="203" y="74"/>
                    <a:pt x="203" y="74"/>
                  </a:cubicBezTo>
                  <a:cubicBezTo>
                    <a:pt x="195" y="90"/>
                    <a:pt x="185" y="104"/>
                    <a:pt x="174" y="116"/>
                  </a:cubicBezTo>
                  <a:cubicBezTo>
                    <a:pt x="173" y="117"/>
                    <a:pt x="173" y="117"/>
                    <a:pt x="173" y="117"/>
                  </a:cubicBezTo>
                  <a:cubicBezTo>
                    <a:pt x="172" y="117"/>
                    <a:pt x="172" y="117"/>
                    <a:pt x="172" y="117"/>
                  </a:cubicBezTo>
                  <a:cubicBezTo>
                    <a:pt x="169" y="114"/>
                    <a:pt x="165" y="112"/>
                    <a:pt x="160" y="111"/>
                  </a:cubicBezTo>
                  <a:cubicBezTo>
                    <a:pt x="159" y="111"/>
                    <a:pt x="159" y="111"/>
                    <a:pt x="159" y="111"/>
                  </a:cubicBezTo>
                  <a:lnTo>
                    <a:pt x="159" y="110"/>
                  </a:lnTo>
                  <a:close/>
                  <a:moveTo>
                    <a:pt x="99" y="72"/>
                  </a:moveTo>
                  <a:cubicBezTo>
                    <a:pt x="109" y="65"/>
                    <a:pt x="120" y="61"/>
                    <a:pt x="132" y="58"/>
                  </a:cubicBezTo>
                  <a:cubicBezTo>
                    <a:pt x="133" y="58"/>
                    <a:pt x="133" y="58"/>
                    <a:pt x="133" y="58"/>
                  </a:cubicBezTo>
                  <a:cubicBezTo>
                    <a:pt x="134" y="59"/>
                    <a:pt x="134" y="59"/>
                    <a:pt x="134" y="59"/>
                  </a:cubicBezTo>
                  <a:cubicBezTo>
                    <a:pt x="139" y="76"/>
                    <a:pt x="142" y="93"/>
                    <a:pt x="143" y="110"/>
                  </a:cubicBezTo>
                  <a:cubicBezTo>
                    <a:pt x="143" y="111"/>
                    <a:pt x="143" y="111"/>
                    <a:pt x="143" y="111"/>
                  </a:cubicBezTo>
                  <a:cubicBezTo>
                    <a:pt x="142" y="111"/>
                    <a:pt x="142" y="111"/>
                    <a:pt x="142" y="111"/>
                  </a:cubicBezTo>
                  <a:cubicBezTo>
                    <a:pt x="138" y="112"/>
                    <a:pt x="134" y="114"/>
                    <a:pt x="130" y="116"/>
                  </a:cubicBezTo>
                  <a:cubicBezTo>
                    <a:pt x="129" y="117"/>
                    <a:pt x="129" y="117"/>
                    <a:pt x="129" y="117"/>
                  </a:cubicBezTo>
                  <a:cubicBezTo>
                    <a:pt x="128" y="116"/>
                    <a:pt x="128" y="116"/>
                    <a:pt x="128" y="116"/>
                  </a:cubicBezTo>
                  <a:cubicBezTo>
                    <a:pt x="117" y="103"/>
                    <a:pt x="107" y="89"/>
                    <a:pt x="99" y="74"/>
                  </a:cubicBezTo>
                  <a:cubicBezTo>
                    <a:pt x="98" y="73"/>
                    <a:pt x="98" y="73"/>
                    <a:pt x="98" y="73"/>
                  </a:cubicBezTo>
                  <a:lnTo>
                    <a:pt x="99" y="72"/>
                  </a:lnTo>
                  <a:close/>
                  <a:moveTo>
                    <a:pt x="59" y="132"/>
                  </a:moveTo>
                  <a:cubicBezTo>
                    <a:pt x="61" y="120"/>
                    <a:pt x="66" y="109"/>
                    <a:pt x="72" y="99"/>
                  </a:cubicBezTo>
                  <a:cubicBezTo>
                    <a:pt x="73" y="98"/>
                    <a:pt x="73" y="98"/>
                    <a:pt x="73" y="98"/>
                  </a:cubicBezTo>
                  <a:cubicBezTo>
                    <a:pt x="74" y="98"/>
                    <a:pt x="74" y="98"/>
                    <a:pt x="74" y="98"/>
                  </a:cubicBezTo>
                  <a:cubicBezTo>
                    <a:pt x="90" y="107"/>
                    <a:pt x="104" y="116"/>
                    <a:pt x="116" y="128"/>
                  </a:cubicBezTo>
                  <a:cubicBezTo>
                    <a:pt x="117" y="128"/>
                    <a:pt x="117" y="128"/>
                    <a:pt x="117" y="128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4" y="133"/>
                    <a:pt x="113" y="137"/>
                    <a:pt x="112" y="141"/>
                  </a:cubicBezTo>
                  <a:cubicBezTo>
                    <a:pt x="111" y="143"/>
                    <a:pt x="111" y="143"/>
                    <a:pt x="111" y="143"/>
                  </a:cubicBezTo>
                  <a:cubicBezTo>
                    <a:pt x="110" y="142"/>
                    <a:pt x="110" y="142"/>
                    <a:pt x="110" y="142"/>
                  </a:cubicBezTo>
                  <a:cubicBezTo>
                    <a:pt x="93" y="141"/>
                    <a:pt x="76" y="138"/>
                    <a:pt x="60" y="133"/>
                  </a:cubicBezTo>
                  <a:cubicBezTo>
                    <a:pt x="58" y="133"/>
                    <a:pt x="58" y="133"/>
                    <a:pt x="58" y="133"/>
                  </a:cubicBezTo>
                  <a:lnTo>
                    <a:pt x="59" y="132"/>
                  </a:lnTo>
                  <a:close/>
                  <a:moveTo>
                    <a:pt x="74" y="203"/>
                  </a:moveTo>
                  <a:cubicBezTo>
                    <a:pt x="73" y="203"/>
                    <a:pt x="73" y="203"/>
                    <a:pt x="73" y="203"/>
                  </a:cubicBezTo>
                  <a:cubicBezTo>
                    <a:pt x="72" y="202"/>
                    <a:pt x="72" y="202"/>
                    <a:pt x="72" y="202"/>
                  </a:cubicBezTo>
                  <a:cubicBezTo>
                    <a:pt x="66" y="192"/>
                    <a:pt x="61" y="181"/>
                    <a:pt x="59" y="170"/>
                  </a:cubicBezTo>
                  <a:cubicBezTo>
                    <a:pt x="58" y="168"/>
                    <a:pt x="58" y="168"/>
                    <a:pt x="58" y="168"/>
                  </a:cubicBezTo>
                  <a:cubicBezTo>
                    <a:pt x="60" y="168"/>
                    <a:pt x="60" y="168"/>
                    <a:pt x="60" y="168"/>
                  </a:cubicBezTo>
                  <a:cubicBezTo>
                    <a:pt x="76" y="163"/>
                    <a:pt x="93" y="160"/>
                    <a:pt x="110" y="159"/>
                  </a:cubicBezTo>
                  <a:cubicBezTo>
                    <a:pt x="111" y="159"/>
                    <a:pt x="111" y="159"/>
                    <a:pt x="111" y="159"/>
                  </a:cubicBezTo>
                  <a:cubicBezTo>
                    <a:pt x="111" y="160"/>
                    <a:pt x="111" y="160"/>
                    <a:pt x="111" y="160"/>
                  </a:cubicBezTo>
                  <a:cubicBezTo>
                    <a:pt x="112" y="164"/>
                    <a:pt x="114" y="168"/>
                    <a:pt x="116" y="172"/>
                  </a:cubicBezTo>
                  <a:cubicBezTo>
                    <a:pt x="117" y="173"/>
                    <a:pt x="117" y="173"/>
                    <a:pt x="117" y="173"/>
                  </a:cubicBezTo>
                  <a:cubicBezTo>
                    <a:pt x="116" y="174"/>
                    <a:pt x="116" y="174"/>
                    <a:pt x="116" y="174"/>
                  </a:cubicBezTo>
                  <a:cubicBezTo>
                    <a:pt x="103" y="185"/>
                    <a:pt x="89" y="194"/>
                    <a:pt x="74" y="203"/>
                  </a:cubicBezTo>
                  <a:close/>
                  <a:moveTo>
                    <a:pt x="143" y="191"/>
                  </a:moveTo>
                  <a:cubicBezTo>
                    <a:pt x="141" y="208"/>
                    <a:pt x="138" y="225"/>
                    <a:pt x="133" y="242"/>
                  </a:cubicBezTo>
                  <a:cubicBezTo>
                    <a:pt x="133" y="243"/>
                    <a:pt x="133" y="243"/>
                    <a:pt x="133" y="243"/>
                  </a:cubicBezTo>
                  <a:cubicBezTo>
                    <a:pt x="132" y="243"/>
                    <a:pt x="132" y="243"/>
                    <a:pt x="132" y="243"/>
                  </a:cubicBezTo>
                  <a:cubicBezTo>
                    <a:pt x="120" y="241"/>
                    <a:pt x="109" y="236"/>
                    <a:pt x="99" y="229"/>
                  </a:cubicBezTo>
                  <a:cubicBezTo>
                    <a:pt x="98" y="229"/>
                    <a:pt x="98" y="229"/>
                    <a:pt x="98" y="229"/>
                  </a:cubicBezTo>
                  <a:cubicBezTo>
                    <a:pt x="98" y="228"/>
                    <a:pt x="98" y="228"/>
                    <a:pt x="98" y="228"/>
                  </a:cubicBezTo>
                  <a:cubicBezTo>
                    <a:pt x="107" y="212"/>
                    <a:pt x="117" y="198"/>
                    <a:pt x="128" y="185"/>
                  </a:cubicBezTo>
                  <a:cubicBezTo>
                    <a:pt x="128" y="184"/>
                    <a:pt x="128" y="184"/>
                    <a:pt x="128" y="184"/>
                  </a:cubicBezTo>
                  <a:cubicBezTo>
                    <a:pt x="129" y="185"/>
                    <a:pt x="129" y="185"/>
                    <a:pt x="129" y="185"/>
                  </a:cubicBezTo>
                  <a:cubicBezTo>
                    <a:pt x="133" y="187"/>
                    <a:pt x="137" y="189"/>
                    <a:pt x="142" y="190"/>
                  </a:cubicBezTo>
                  <a:cubicBezTo>
                    <a:pt x="143" y="190"/>
                    <a:pt x="143" y="190"/>
                    <a:pt x="143" y="190"/>
                  </a:cubicBezTo>
                  <a:lnTo>
                    <a:pt x="143" y="191"/>
                  </a:lnTo>
                  <a:close/>
                  <a:moveTo>
                    <a:pt x="151" y="180"/>
                  </a:moveTo>
                  <a:cubicBezTo>
                    <a:pt x="143" y="180"/>
                    <a:pt x="136" y="177"/>
                    <a:pt x="130" y="171"/>
                  </a:cubicBezTo>
                  <a:cubicBezTo>
                    <a:pt x="125" y="166"/>
                    <a:pt x="122" y="159"/>
                    <a:pt x="122" y="151"/>
                  </a:cubicBezTo>
                  <a:cubicBezTo>
                    <a:pt x="122" y="143"/>
                    <a:pt x="125" y="136"/>
                    <a:pt x="130" y="130"/>
                  </a:cubicBezTo>
                  <a:cubicBezTo>
                    <a:pt x="136" y="125"/>
                    <a:pt x="143" y="122"/>
                    <a:pt x="151" y="122"/>
                  </a:cubicBezTo>
                  <a:cubicBezTo>
                    <a:pt x="159" y="122"/>
                    <a:pt x="166" y="125"/>
                    <a:pt x="172" y="130"/>
                  </a:cubicBezTo>
                  <a:cubicBezTo>
                    <a:pt x="183" y="142"/>
                    <a:pt x="183" y="160"/>
                    <a:pt x="172" y="171"/>
                  </a:cubicBezTo>
                  <a:cubicBezTo>
                    <a:pt x="166" y="177"/>
                    <a:pt x="159" y="180"/>
                    <a:pt x="151" y="180"/>
                  </a:cubicBezTo>
                  <a:close/>
                  <a:moveTo>
                    <a:pt x="203" y="229"/>
                  </a:moveTo>
                  <a:cubicBezTo>
                    <a:pt x="192" y="236"/>
                    <a:pt x="181" y="241"/>
                    <a:pt x="170" y="243"/>
                  </a:cubicBezTo>
                  <a:cubicBezTo>
                    <a:pt x="168" y="243"/>
                    <a:pt x="168" y="243"/>
                    <a:pt x="168" y="243"/>
                  </a:cubicBezTo>
                  <a:cubicBezTo>
                    <a:pt x="168" y="242"/>
                    <a:pt x="168" y="242"/>
                    <a:pt x="168" y="242"/>
                  </a:cubicBezTo>
                  <a:cubicBezTo>
                    <a:pt x="163" y="225"/>
                    <a:pt x="160" y="208"/>
                    <a:pt x="159" y="192"/>
                  </a:cubicBezTo>
                  <a:cubicBezTo>
                    <a:pt x="159" y="190"/>
                    <a:pt x="159" y="190"/>
                    <a:pt x="159" y="190"/>
                  </a:cubicBezTo>
                  <a:cubicBezTo>
                    <a:pt x="160" y="190"/>
                    <a:pt x="160" y="190"/>
                    <a:pt x="160" y="190"/>
                  </a:cubicBezTo>
                  <a:cubicBezTo>
                    <a:pt x="164" y="189"/>
                    <a:pt x="168" y="188"/>
                    <a:pt x="172" y="185"/>
                  </a:cubicBezTo>
                  <a:cubicBezTo>
                    <a:pt x="173" y="185"/>
                    <a:pt x="173" y="185"/>
                    <a:pt x="173" y="185"/>
                  </a:cubicBezTo>
                  <a:cubicBezTo>
                    <a:pt x="174" y="185"/>
                    <a:pt x="174" y="185"/>
                    <a:pt x="174" y="185"/>
                  </a:cubicBezTo>
                  <a:cubicBezTo>
                    <a:pt x="185" y="199"/>
                    <a:pt x="195" y="213"/>
                    <a:pt x="203" y="228"/>
                  </a:cubicBezTo>
                  <a:cubicBezTo>
                    <a:pt x="204" y="229"/>
                    <a:pt x="204" y="229"/>
                    <a:pt x="204" y="229"/>
                  </a:cubicBezTo>
                  <a:lnTo>
                    <a:pt x="203" y="229"/>
                  </a:lnTo>
                  <a:close/>
                  <a:moveTo>
                    <a:pt x="243" y="170"/>
                  </a:moveTo>
                  <a:cubicBezTo>
                    <a:pt x="241" y="182"/>
                    <a:pt x="236" y="193"/>
                    <a:pt x="229" y="203"/>
                  </a:cubicBezTo>
                  <a:cubicBezTo>
                    <a:pt x="229" y="204"/>
                    <a:pt x="229" y="204"/>
                    <a:pt x="229" y="204"/>
                  </a:cubicBezTo>
                  <a:cubicBezTo>
                    <a:pt x="228" y="203"/>
                    <a:pt x="228" y="203"/>
                    <a:pt x="228" y="203"/>
                  </a:cubicBezTo>
                  <a:cubicBezTo>
                    <a:pt x="212" y="195"/>
                    <a:pt x="198" y="185"/>
                    <a:pt x="185" y="174"/>
                  </a:cubicBezTo>
                  <a:cubicBezTo>
                    <a:pt x="185" y="173"/>
                    <a:pt x="185" y="173"/>
                    <a:pt x="185" y="173"/>
                  </a:cubicBezTo>
                  <a:cubicBezTo>
                    <a:pt x="185" y="172"/>
                    <a:pt x="185" y="172"/>
                    <a:pt x="185" y="172"/>
                  </a:cubicBezTo>
                  <a:cubicBezTo>
                    <a:pt x="188" y="169"/>
                    <a:pt x="189" y="164"/>
                    <a:pt x="190" y="160"/>
                  </a:cubicBezTo>
                  <a:cubicBezTo>
                    <a:pt x="191" y="159"/>
                    <a:pt x="191" y="159"/>
                    <a:pt x="191" y="159"/>
                  </a:cubicBezTo>
                  <a:cubicBezTo>
                    <a:pt x="192" y="159"/>
                    <a:pt x="192" y="159"/>
                    <a:pt x="192" y="159"/>
                  </a:cubicBezTo>
                  <a:cubicBezTo>
                    <a:pt x="208" y="161"/>
                    <a:pt x="225" y="164"/>
                    <a:pt x="242" y="168"/>
                  </a:cubicBezTo>
                  <a:cubicBezTo>
                    <a:pt x="243" y="169"/>
                    <a:pt x="243" y="169"/>
                    <a:pt x="243" y="169"/>
                  </a:cubicBezTo>
                  <a:lnTo>
                    <a:pt x="243" y="170"/>
                  </a:lnTo>
                  <a:close/>
                  <a:moveTo>
                    <a:pt x="242" y="134"/>
                  </a:moveTo>
                  <a:cubicBezTo>
                    <a:pt x="225" y="139"/>
                    <a:pt x="208" y="142"/>
                    <a:pt x="192" y="143"/>
                  </a:cubicBezTo>
                  <a:cubicBezTo>
                    <a:pt x="191" y="143"/>
                    <a:pt x="191" y="143"/>
                    <a:pt x="191" y="143"/>
                  </a:cubicBezTo>
                  <a:cubicBezTo>
                    <a:pt x="190" y="142"/>
                    <a:pt x="190" y="142"/>
                    <a:pt x="190" y="142"/>
                  </a:cubicBezTo>
                  <a:cubicBezTo>
                    <a:pt x="189" y="137"/>
                    <a:pt x="188" y="133"/>
                    <a:pt x="185" y="130"/>
                  </a:cubicBezTo>
                  <a:cubicBezTo>
                    <a:pt x="185" y="129"/>
                    <a:pt x="185" y="129"/>
                    <a:pt x="185" y="129"/>
                  </a:cubicBezTo>
                  <a:cubicBezTo>
                    <a:pt x="186" y="128"/>
                    <a:pt x="186" y="128"/>
                    <a:pt x="186" y="128"/>
                  </a:cubicBezTo>
                  <a:cubicBezTo>
                    <a:pt x="199" y="117"/>
                    <a:pt x="213" y="107"/>
                    <a:pt x="228" y="99"/>
                  </a:cubicBezTo>
                  <a:cubicBezTo>
                    <a:pt x="229" y="98"/>
                    <a:pt x="229" y="98"/>
                    <a:pt x="229" y="98"/>
                  </a:cubicBezTo>
                  <a:cubicBezTo>
                    <a:pt x="230" y="99"/>
                    <a:pt x="230" y="99"/>
                    <a:pt x="230" y="99"/>
                  </a:cubicBezTo>
                  <a:cubicBezTo>
                    <a:pt x="236" y="109"/>
                    <a:pt x="241" y="120"/>
                    <a:pt x="243" y="132"/>
                  </a:cubicBezTo>
                  <a:cubicBezTo>
                    <a:pt x="243" y="133"/>
                    <a:pt x="243" y="133"/>
                    <a:pt x="243" y="133"/>
                  </a:cubicBezTo>
                  <a:lnTo>
                    <a:pt x="242" y="134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77" name="Group 76"/>
          <p:cNvGrpSpPr/>
          <p:nvPr/>
        </p:nvGrpSpPr>
        <p:grpSpPr>
          <a:xfrm>
            <a:off x="13086744" y="8322027"/>
            <a:ext cx="4789664" cy="1538883"/>
            <a:chOff x="14190224" y="3062525"/>
            <a:chExt cx="4789664" cy="1538883"/>
          </a:xfrm>
        </p:grpSpPr>
        <p:grpSp>
          <p:nvGrpSpPr>
            <p:cNvPr id="78" name="Group 77"/>
            <p:cNvGrpSpPr/>
            <p:nvPr/>
          </p:nvGrpSpPr>
          <p:grpSpPr>
            <a:xfrm>
              <a:off x="15095276" y="3062525"/>
              <a:ext cx="3884612" cy="1538883"/>
              <a:chOff x="3894839" y="10606073"/>
              <a:chExt cx="3884612" cy="1538883"/>
            </a:xfrm>
          </p:grpSpPr>
          <p:sp>
            <p:nvSpPr>
              <p:cNvPr id="80" name="TextBox 79"/>
              <p:cNvSpPr txBox="1"/>
              <p:nvPr/>
            </p:nvSpPr>
            <p:spPr>
              <a:xfrm>
                <a:off x="3894839" y="10606073"/>
                <a:ext cx="3884612" cy="52322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fa-IR" sz="2800" b="1" dirty="0">
                    <a:solidFill>
                      <a:schemeClr val="accent1">
                        <a:lumMod val="50000"/>
                      </a:schemeClr>
                    </a:solidFill>
                    <a:effectLst>
                      <a:glow>
                        <a:srgbClr val="FF3399">
                          <a:alpha val="24000"/>
                        </a:srgbClr>
                      </a:glow>
                    </a:effectLst>
                    <a:latin typeface="Shabnam" panose="020B0603030804020204" pitchFamily="34" charset="-78"/>
                    <a:cs typeface="Shabnam" panose="020B0603030804020204" pitchFamily="34" charset="-78"/>
                  </a:rPr>
                  <a:t>تیتر عنوان را بنویسید</a:t>
                </a:r>
                <a:endParaRPr lang="en-US" sz="2800" b="1" dirty="0">
                  <a:solidFill>
                    <a:schemeClr val="accent1">
                      <a:lumMod val="50000"/>
                    </a:schemeClr>
                  </a:solidFill>
                  <a:effectLst>
                    <a:glow>
                      <a:srgbClr val="FF3399">
                        <a:alpha val="24000"/>
                      </a:srgbClr>
                    </a:glow>
                  </a:effectLst>
                  <a:latin typeface="Shabnam" panose="020B0603030804020204" pitchFamily="34" charset="-78"/>
                  <a:cs typeface="Shabnam" panose="020B0603030804020204" pitchFamily="34" charset="-78"/>
                </a:endParaRPr>
              </a:p>
            </p:txBody>
          </p:sp>
          <p:sp>
            <p:nvSpPr>
              <p:cNvPr id="81" name="TextBox 80"/>
              <p:cNvSpPr txBox="1"/>
              <p:nvPr/>
            </p:nvSpPr>
            <p:spPr>
              <a:xfrm>
                <a:off x="3894839" y="11129293"/>
                <a:ext cx="3637906" cy="101566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 rtl="1">
                  <a:lnSpc>
                    <a:spcPct val="150000"/>
                  </a:lnSpc>
                </a:pPr>
                <a:r>
                  <a:rPr lang="fa-IR" sz="2000" dirty="0">
                    <a:solidFill>
                      <a:srgbClr val="16191F"/>
                    </a:solidFill>
                    <a:latin typeface="Vazir" panose="020B0603030804020204" pitchFamily="34" charset="-78"/>
                    <a:cs typeface="Vazir" panose="020B0603030804020204" pitchFamily="34" charset="-78"/>
                  </a:rPr>
                  <a:t>فروشگاه مینارو ارائه دهنده انواع فایل های کاربردی</a:t>
                </a:r>
                <a:endParaRPr lang="en-US" sz="1800" b="1" dirty="0">
                  <a:solidFill>
                    <a:schemeClr val="bg1">
                      <a:lumMod val="65000"/>
                    </a:schemeClr>
                  </a:solidFill>
                  <a:effectLst>
                    <a:glow>
                      <a:srgbClr val="FF3399">
                        <a:alpha val="24000"/>
                      </a:srgbClr>
                    </a:glow>
                  </a:effectLst>
                  <a:latin typeface="Lato" panose="020F0502020204030203" pitchFamily="34" charset="0"/>
                </a:endParaRPr>
              </a:p>
            </p:txBody>
          </p:sp>
        </p:grpSp>
        <p:sp>
          <p:nvSpPr>
            <p:cNvPr id="79" name="Freeform 78"/>
            <p:cNvSpPr>
              <a:spLocks noEditPoints="1"/>
            </p:cNvSpPr>
            <p:nvPr/>
          </p:nvSpPr>
          <p:spPr bwMode="auto">
            <a:xfrm>
              <a:off x="14190224" y="3119675"/>
              <a:ext cx="702444" cy="701581"/>
            </a:xfrm>
            <a:custGeom>
              <a:avLst/>
              <a:gdLst>
                <a:gd name="T0" fmla="*/ 286 w 302"/>
                <a:gd name="T1" fmla="*/ 129 h 302"/>
                <a:gd name="T2" fmla="*/ 282 w 302"/>
                <a:gd name="T3" fmla="*/ 112 h 302"/>
                <a:gd name="T4" fmla="*/ 285 w 302"/>
                <a:gd name="T5" fmla="*/ 82 h 302"/>
                <a:gd name="T6" fmla="*/ 264 w 302"/>
                <a:gd name="T7" fmla="*/ 72 h 302"/>
                <a:gd name="T8" fmla="*/ 252 w 302"/>
                <a:gd name="T9" fmla="*/ 58 h 302"/>
                <a:gd name="T10" fmla="*/ 236 w 302"/>
                <a:gd name="T11" fmla="*/ 34 h 302"/>
                <a:gd name="T12" fmla="*/ 219 w 302"/>
                <a:gd name="T13" fmla="*/ 23 h 302"/>
                <a:gd name="T14" fmla="*/ 191 w 302"/>
                <a:gd name="T15" fmla="*/ 20 h 302"/>
                <a:gd name="T16" fmla="*/ 173 w 302"/>
                <a:gd name="T17" fmla="*/ 15 h 302"/>
                <a:gd name="T18" fmla="*/ 155 w 302"/>
                <a:gd name="T19" fmla="*/ 0 h 302"/>
                <a:gd name="T20" fmla="*/ 141 w 302"/>
                <a:gd name="T21" fmla="*/ 14 h 302"/>
                <a:gd name="T22" fmla="*/ 113 w 302"/>
                <a:gd name="T23" fmla="*/ 12 h 302"/>
                <a:gd name="T24" fmla="*/ 94 w 302"/>
                <a:gd name="T25" fmla="*/ 18 h 302"/>
                <a:gd name="T26" fmla="*/ 73 w 302"/>
                <a:gd name="T27" fmla="*/ 38 h 302"/>
                <a:gd name="T28" fmla="*/ 59 w 302"/>
                <a:gd name="T29" fmla="*/ 49 h 302"/>
                <a:gd name="T30" fmla="*/ 35 w 302"/>
                <a:gd name="T31" fmla="*/ 54 h 302"/>
                <a:gd name="T32" fmla="*/ 32 w 302"/>
                <a:gd name="T33" fmla="*/ 84 h 302"/>
                <a:gd name="T34" fmla="*/ 24 w 302"/>
                <a:gd name="T35" fmla="*/ 99 h 302"/>
                <a:gd name="T36" fmla="*/ 3 w 302"/>
                <a:gd name="T37" fmla="*/ 121 h 302"/>
                <a:gd name="T38" fmla="*/ 14 w 302"/>
                <a:gd name="T39" fmla="*/ 142 h 302"/>
                <a:gd name="T40" fmla="*/ 7 w 302"/>
                <a:gd name="T41" fmla="*/ 157 h 302"/>
                <a:gd name="T42" fmla="*/ 9 w 302"/>
                <a:gd name="T43" fmla="*/ 177 h 302"/>
                <a:gd name="T44" fmla="*/ 24 w 302"/>
                <a:gd name="T45" fmla="*/ 201 h 302"/>
                <a:gd name="T46" fmla="*/ 31 w 302"/>
                <a:gd name="T47" fmla="*/ 218 h 302"/>
                <a:gd name="T48" fmla="*/ 30 w 302"/>
                <a:gd name="T49" fmla="*/ 242 h 302"/>
                <a:gd name="T50" fmla="*/ 59 w 302"/>
                <a:gd name="T51" fmla="*/ 252 h 302"/>
                <a:gd name="T52" fmla="*/ 73 w 302"/>
                <a:gd name="T53" fmla="*/ 263 h 302"/>
                <a:gd name="T54" fmla="*/ 89 w 302"/>
                <a:gd name="T55" fmla="*/ 289 h 302"/>
                <a:gd name="T56" fmla="*/ 112 w 302"/>
                <a:gd name="T57" fmla="*/ 283 h 302"/>
                <a:gd name="T58" fmla="*/ 130 w 302"/>
                <a:gd name="T59" fmla="*/ 286 h 302"/>
                <a:gd name="T60" fmla="*/ 155 w 302"/>
                <a:gd name="T61" fmla="*/ 302 h 302"/>
                <a:gd name="T62" fmla="*/ 173 w 302"/>
                <a:gd name="T63" fmla="*/ 286 h 302"/>
                <a:gd name="T64" fmla="*/ 190 w 302"/>
                <a:gd name="T65" fmla="*/ 282 h 302"/>
                <a:gd name="T66" fmla="*/ 220 w 302"/>
                <a:gd name="T67" fmla="*/ 285 h 302"/>
                <a:gd name="T68" fmla="*/ 230 w 302"/>
                <a:gd name="T69" fmla="*/ 263 h 302"/>
                <a:gd name="T70" fmla="*/ 243 w 302"/>
                <a:gd name="T71" fmla="*/ 251 h 302"/>
                <a:gd name="T72" fmla="*/ 268 w 302"/>
                <a:gd name="T73" fmla="*/ 236 h 302"/>
                <a:gd name="T74" fmla="*/ 278 w 302"/>
                <a:gd name="T75" fmla="*/ 219 h 302"/>
                <a:gd name="T76" fmla="*/ 282 w 302"/>
                <a:gd name="T77" fmla="*/ 190 h 302"/>
                <a:gd name="T78" fmla="*/ 287 w 302"/>
                <a:gd name="T79" fmla="*/ 173 h 302"/>
                <a:gd name="T80" fmla="*/ 302 w 302"/>
                <a:gd name="T81" fmla="*/ 155 h 302"/>
                <a:gd name="T82" fmla="*/ 170 w 302"/>
                <a:gd name="T83" fmla="*/ 59 h 302"/>
                <a:gd name="T84" fmla="*/ 160 w 302"/>
                <a:gd name="T85" fmla="*/ 111 h 302"/>
                <a:gd name="T86" fmla="*/ 143 w 302"/>
                <a:gd name="T87" fmla="*/ 110 h 302"/>
                <a:gd name="T88" fmla="*/ 98 w 302"/>
                <a:gd name="T89" fmla="*/ 73 h 302"/>
                <a:gd name="T90" fmla="*/ 117 w 302"/>
                <a:gd name="T91" fmla="*/ 128 h 302"/>
                <a:gd name="T92" fmla="*/ 59 w 302"/>
                <a:gd name="T93" fmla="*/ 132 h 302"/>
                <a:gd name="T94" fmla="*/ 110 w 302"/>
                <a:gd name="T95" fmla="*/ 159 h 302"/>
                <a:gd name="T96" fmla="*/ 143 w 302"/>
                <a:gd name="T97" fmla="*/ 191 h 302"/>
                <a:gd name="T98" fmla="*/ 128 w 302"/>
                <a:gd name="T99" fmla="*/ 185 h 302"/>
                <a:gd name="T100" fmla="*/ 130 w 302"/>
                <a:gd name="T101" fmla="*/ 171 h 302"/>
                <a:gd name="T102" fmla="*/ 203 w 302"/>
                <a:gd name="T103" fmla="*/ 229 h 302"/>
                <a:gd name="T104" fmla="*/ 172 w 302"/>
                <a:gd name="T105" fmla="*/ 185 h 302"/>
                <a:gd name="T106" fmla="*/ 229 w 302"/>
                <a:gd name="T107" fmla="*/ 203 h 302"/>
                <a:gd name="T108" fmla="*/ 191 w 302"/>
                <a:gd name="T109" fmla="*/ 159 h 302"/>
                <a:gd name="T110" fmla="*/ 191 w 302"/>
                <a:gd name="T111" fmla="*/ 143 h 302"/>
                <a:gd name="T112" fmla="*/ 230 w 302"/>
                <a:gd name="T113" fmla="*/ 99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02" h="302">
                  <a:moveTo>
                    <a:pt x="302" y="147"/>
                  </a:moveTo>
                  <a:cubicBezTo>
                    <a:pt x="300" y="146"/>
                    <a:pt x="297" y="145"/>
                    <a:pt x="295" y="145"/>
                  </a:cubicBezTo>
                  <a:cubicBezTo>
                    <a:pt x="293" y="144"/>
                    <a:pt x="290" y="143"/>
                    <a:pt x="288" y="142"/>
                  </a:cubicBezTo>
                  <a:cubicBezTo>
                    <a:pt x="287" y="142"/>
                    <a:pt x="287" y="142"/>
                    <a:pt x="287" y="142"/>
                  </a:cubicBezTo>
                  <a:cubicBezTo>
                    <a:pt x="287" y="141"/>
                    <a:pt x="287" y="141"/>
                    <a:pt x="287" y="141"/>
                  </a:cubicBezTo>
                  <a:cubicBezTo>
                    <a:pt x="287" y="137"/>
                    <a:pt x="287" y="133"/>
                    <a:pt x="286" y="130"/>
                  </a:cubicBezTo>
                  <a:cubicBezTo>
                    <a:pt x="286" y="129"/>
                    <a:pt x="286" y="129"/>
                    <a:pt x="286" y="129"/>
                  </a:cubicBezTo>
                  <a:cubicBezTo>
                    <a:pt x="287" y="128"/>
                    <a:pt x="287" y="128"/>
                    <a:pt x="287" y="128"/>
                  </a:cubicBezTo>
                  <a:cubicBezTo>
                    <a:pt x="289" y="127"/>
                    <a:pt x="291" y="126"/>
                    <a:pt x="293" y="125"/>
                  </a:cubicBezTo>
                  <a:cubicBezTo>
                    <a:pt x="295" y="123"/>
                    <a:pt x="297" y="122"/>
                    <a:pt x="299" y="121"/>
                  </a:cubicBezTo>
                  <a:cubicBezTo>
                    <a:pt x="299" y="118"/>
                    <a:pt x="298" y="116"/>
                    <a:pt x="297" y="113"/>
                  </a:cubicBezTo>
                  <a:cubicBezTo>
                    <a:pt x="295" y="113"/>
                    <a:pt x="293" y="113"/>
                    <a:pt x="290" y="113"/>
                  </a:cubicBezTo>
                  <a:cubicBezTo>
                    <a:pt x="288" y="112"/>
                    <a:pt x="285" y="112"/>
                    <a:pt x="283" y="112"/>
                  </a:cubicBezTo>
                  <a:cubicBezTo>
                    <a:pt x="282" y="112"/>
                    <a:pt x="282" y="112"/>
                    <a:pt x="282" y="112"/>
                  </a:cubicBezTo>
                  <a:cubicBezTo>
                    <a:pt x="282" y="111"/>
                    <a:pt x="282" y="111"/>
                    <a:pt x="282" y="111"/>
                  </a:cubicBezTo>
                  <a:cubicBezTo>
                    <a:pt x="281" y="108"/>
                    <a:pt x="279" y="104"/>
                    <a:pt x="278" y="100"/>
                  </a:cubicBezTo>
                  <a:cubicBezTo>
                    <a:pt x="278" y="99"/>
                    <a:pt x="278" y="99"/>
                    <a:pt x="278" y="99"/>
                  </a:cubicBezTo>
                  <a:cubicBezTo>
                    <a:pt x="278" y="99"/>
                    <a:pt x="278" y="99"/>
                    <a:pt x="278" y="99"/>
                  </a:cubicBezTo>
                  <a:cubicBezTo>
                    <a:pt x="280" y="97"/>
                    <a:pt x="282" y="95"/>
                    <a:pt x="284" y="94"/>
                  </a:cubicBezTo>
                  <a:cubicBezTo>
                    <a:pt x="285" y="92"/>
                    <a:pt x="287" y="90"/>
                    <a:pt x="289" y="89"/>
                  </a:cubicBezTo>
                  <a:cubicBezTo>
                    <a:pt x="288" y="86"/>
                    <a:pt x="286" y="84"/>
                    <a:pt x="285" y="82"/>
                  </a:cubicBezTo>
                  <a:cubicBezTo>
                    <a:pt x="283" y="82"/>
                    <a:pt x="281" y="82"/>
                    <a:pt x="278" y="83"/>
                  </a:cubicBezTo>
                  <a:cubicBezTo>
                    <a:pt x="276" y="83"/>
                    <a:pt x="273" y="83"/>
                    <a:pt x="271" y="84"/>
                  </a:cubicBezTo>
                  <a:cubicBezTo>
                    <a:pt x="270" y="84"/>
                    <a:pt x="270" y="84"/>
                    <a:pt x="270" y="84"/>
                  </a:cubicBezTo>
                  <a:cubicBezTo>
                    <a:pt x="270" y="83"/>
                    <a:pt x="270" y="83"/>
                    <a:pt x="270" y="83"/>
                  </a:cubicBezTo>
                  <a:cubicBezTo>
                    <a:pt x="268" y="80"/>
                    <a:pt x="266" y="76"/>
                    <a:pt x="264" y="73"/>
                  </a:cubicBezTo>
                  <a:cubicBezTo>
                    <a:pt x="263" y="72"/>
                    <a:pt x="263" y="72"/>
                    <a:pt x="263" y="72"/>
                  </a:cubicBezTo>
                  <a:cubicBezTo>
                    <a:pt x="264" y="72"/>
                    <a:pt x="264" y="72"/>
                    <a:pt x="264" y="72"/>
                  </a:cubicBezTo>
                  <a:cubicBezTo>
                    <a:pt x="265" y="70"/>
                    <a:pt x="266" y="68"/>
                    <a:pt x="268" y="66"/>
                  </a:cubicBezTo>
                  <a:cubicBezTo>
                    <a:pt x="269" y="64"/>
                    <a:pt x="270" y="62"/>
                    <a:pt x="271" y="60"/>
                  </a:cubicBezTo>
                  <a:cubicBezTo>
                    <a:pt x="270" y="58"/>
                    <a:pt x="268" y="56"/>
                    <a:pt x="267" y="54"/>
                  </a:cubicBezTo>
                  <a:cubicBezTo>
                    <a:pt x="264" y="54"/>
                    <a:pt x="262" y="55"/>
                    <a:pt x="260" y="56"/>
                  </a:cubicBezTo>
                  <a:cubicBezTo>
                    <a:pt x="258" y="57"/>
                    <a:pt x="255" y="58"/>
                    <a:pt x="253" y="59"/>
                  </a:cubicBezTo>
                  <a:cubicBezTo>
                    <a:pt x="252" y="59"/>
                    <a:pt x="252" y="59"/>
                    <a:pt x="252" y="59"/>
                  </a:cubicBezTo>
                  <a:cubicBezTo>
                    <a:pt x="252" y="58"/>
                    <a:pt x="252" y="58"/>
                    <a:pt x="252" y="58"/>
                  </a:cubicBezTo>
                  <a:cubicBezTo>
                    <a:pt x="249" y="55"/>
                    <a:pt x="246" y="53"/>
                    <a:pt x="243" y="50"/>
                  </a:cubicBezTo>
                  <a:cubicBezTo>
                    <a:pt x="243" y="49"/>
                    <a:pt x="243" y="49"/>
                    <a:pt x="243" y="49"/>
                  </a:cubicBezTo>
                  <a:cubicBezTo>
                    <a:pt x="243" y="49"/>
                    <a:pt x="243" y="49"/>
                    <a:pt x="243" y="49"/>
                  </a:cubicBezTo>
                  <a:cubicBezTo>
                    <a:pt x="244" y="47"/>
                    <a:pt x="245" y="44"/>
                    <a:pt x="246" y="42"/>
                  </a:cubicBezTo>
                  <a:cubicBezTo>
                    <a:pt x="247" y="40"/>
                    <a:pt x="247" y="37"/>
                    <a:pt x="248" y="35"/>
                  </a:cubicBezTo>
                  <a:cubicBezTo>
                    <a:pt x="246" y="33"/>
                    <a:pt x="244" y="32"/>
                    <a:pt x="242" y="30"/>
                  </a:cubicBezTo>
                  <a:cubicBezTo>
                    <a:pt x="240" y="31"/>
                    <a:pt x="238" y="33"/>
                    <a:pt x="236" y="34"/>
                  </a:cubicBezTo>
                  <a:cubicBezTo>
                    <a:pt x="234" y="36"/>
                    <a:pt x="232" y="37"/>
                    <a:pt x="230" y="38"/>
                  </a:cubicBezTo>
                  <a:cubicBezTo>
                    <a:pt x="229" y="39"/>
                    <a:pt x="229" y="39"/>
                    <a:pt x="229" y="39"/>
                  </a:cubicBezTo>
                  <a:cubicBezTo>
                    <a:pt x="228" y="38"/>
                    <a:pt x="228" y="38"/>
                    <a:pt x="228" y="38"/>
                  </a:cubicBezTo>
                  <a:cubicBezTo>
                    <a:pt x="225" y="36"/>
                    <a:pt x="222" y="34"/>
                    <a:pt x="219" y="32"/>
                  </a:cubicBezTo>
                  <a:cubicBezTo>
                    <a:pt x="218" y="32"/>
                    <a:pt x="218" y="32"/>
                    <a:pt x="218" y="32"/>
                  </a:cubicBezTo>
                  <a:cubicBezTo>
                    <a:pt x="218" y="31"/>
                    <a:pt x="218" y="31"/>
                    <a:pt x="218" y="31"/>
                  </a:cubicBezTo>
                  <a:cubicBezTo>
                    <a:pt x="218" y="28"/>
                    <a:pt x="219" y="26"/>
                    <a:pt x="219" y="23"/>
                  </a:cubicBezTo>
                  <a:cubicBezTo>
                    <a:pt x="219" y="21"/>
                    <a:pt x="220" y="19"/>
                    <a:pt x="220" y="16"/>
                  </a:cubicBezTo>
                  <a:cubicBezTo>
                    <a:pt x="218" y="15"/>
                    <a:pt x="215" y="14"/>
                    <a:pt x="213" y="13"/>
                  </a:cubicBezTo>
                  <a:cubicBezTo>
                    <a:pt x="211" y="15"/>
                    <a:pt x="210" y="16"/>
                    <a:pt x="208" y="18"/>
                  </a:cubicBezTo>
                  <a:cubicBezTo>
                    <a:pt x="206" y="20"/>
                    <a:pt x="205" y="22"/>
                    <a:pt x="203" y="23"/>
                  </a:cubicBezTo>
                  <a:cubicBezTo>
                    <a:pt x="202" y="24"/>
                    <a:pt x="202" y="24"/>
                    <a:pt x="202" y="24"/>
                  </a:cubicBezTo>
                  <a:cubicBezTo>
                    <a:pt x="202" y="24"/>
                    <a:pt x="202" y="24"/>
                    <a:pt x="202" y="24"/>
                  </a:cubicBezTo>
                  <a:cubicBezTo>
                    <a:pt x="198" y="22"/>
                    <a:pt x="194" y="21"/>
                    <a:pt x="191" y="20"/>
                  </a:cubicBezTo>
                  <a:cubicBezTo>
                    <a:pt x="190" y="20"/>
                    <a:pt x="190" y="20"/>
                    <a:pt x="190" y="20"/>
                  </a:cubicBezTo>
                  <a:cubicBezTo>
                    <a:pt x="190" y="19"/>
                    <a:pt x="190" y="19"/>
                    <a:pt x="190" y="19"/>
                  </a:cubicBezTo>
                  <a:cubicBezTo>
                    <a:pt x="189" y="17"/>
                    <a:pt x="189" y="14"/>
                    <a:pt x="189" y="12"/>
                  </a:cubicBezTo>
                  <a:cubicBezTo>
                    <a:pt x="189" y="9"/>
                    <a:pt x="189" y="7"/>
                    <a:pt x="188" y="4"/>
                  </a:cubicBezTo>
                  <a:cubicBezTo>
                    <a:pt x="186" y="4"/>
                    <a:pt x="183" y="3"/>
                    <a:pt x="181" y="3"/>
                  </a:cubicBezTo>
                  <a:cubicBezTo>
                    <a:pt x="180" y="4"/>
                    <a:pt x="178" y="7"/>
                    <a:pt x="177" y="9"/>
                  </a:cubicBezTo>
                  <a:cubicBezTo>
                    <a:pt x="176" y="11"/>
                    <a:pt x="175" y="13"/>
                    <a:pt x="173" y="15"/>
                  </a:cubicBezTo>
                  <a:cubicBezTo>
                    <a:pt x="173" y="16"/>
                    <a:pt x="173" y="16"/>
                    <a:pt x="173" y="16"/>
                  </a:cubicBezTo>
                  <a:cubicBezTo>
                    <a:pt x="172" y="16"/>
                    <a:pt x="172" y="16"/>
                    <a:pt x="172" y="16"/>
                  </a:cubicBezTo>
                  <a:cubicBezTo>
                    <a:pt x="168" y="15"/>
                    <a:pt x="165" y="15"/>
                    <a:pt x="161" y="14"/>
                  </a:cubicBezTo>
                  <a:cubicBezTo>
                    <a:pt x="160" y="14"/>
                    <a:pt x="160" y="14"/>
                    <a:pt x="160" y="14"/>
                  </a:cubicBezTo>
                  <a:cubicBezTo>
                    <a:pt x="159" y="14"/>
                    <a:pt x="159" y="14"/>
                    <a:pt x="159" y="14"/>
                  </a:cubicBezTo>
                  <a:cubicBezTo>
                    <a:pt x="159" y="11"/>
                    <a:pt x="158" y="9"/>
                    <a:pt x="157" y="7"/>
                  </a:cubicBezTo>
                  <a:cubicBezTo>
                    <a:pt x="156" y="4"/>
                    <a:pt x="156" y="2"/>
                    <a:pt x="155" y="0"/>
                  </a:cubicBezTo>
                  <a:cubicBezTo>
                    <a:pt x="155" y="0"/>
                    <a:pt x="155" y="0"/>
                    <a:pt x="155" y="0"/>
                  </a:cubicBezTo>
                  <a:cubicBezTo>
                    <a:pt x="152" y="0"/>
                    <a:pt x="150" y="0"/>
                    <a:pt x="147" y="0"/>
                  </a:cubicBezTo>
                  <a:cubicBezTo>
                    <a:pt x="147" y="0"/>
                    <a:pt x="147" y="0"/>
                    <a:pt x="147" y="0"/>
                  </a:cubicBezTo>
                  <a:cubicBezTo>
                    <a:pt x="146" y="2"/>
                    <a:pt x="145" y="4"/>
                    <a:pt x="145" y="7"/>
                  </a:cubicBezTo>
                  <a:cubicBezTo>
                    <a:pt x="144" y="9"/>
                    <a:pt x="143" y="11"/>
                    <a:pt x="142" y="14"/>
                  </a:cubicBezTo>
                  <a:cubicBezTo>
                    <a:pt x="142" y="14"/>
                    <a:pt x="142" y="14"/>
                    <a:pt x="142" y="14"/>
                  </a:cubicBezTo>
                  <a:cubicBezTo>
                    <a:pt x="141" y="14"/>
                    <a:pt x="141" y="14"/>
                    <a:pt x="141" y="14"/>
                  </a:cubicBezTo>
                  <a:cubicBezTo>
                    <a:pt x="137" y="15"/>
                    <a:pt x="133" y="15"/>
                    <a:pt x="130" y="16"/>
                  </a:cubicBezTo>
                  <a:cubicBezTo>
                    <a:pt x="129" y="16"/>
                    <a:pt x="129" y="16"/>
                    <a:pt x="129" y="16"/>
                  </a:cubicBezTo>
                  <a:cubicBezTo>
                    <a:pt x="129" y="15"/>
                    <a:pt x="129" y="15"/>
                    <a:pt x="129" y="15"/>
                  </a:cubicBezTo>
                  <a:cubicBezTo>
                    <a:pt x="127" y="13"/>
                    <a:pt x="126" y="11"/>
                    <a:pt x="125" y="9"/>
                  </a:cubicBezTo>
                  <a:cubicBezTo>
                    <a:pt x="123" y="7"/>
                    <a:pt x="122" y="4"/>
                    <a:pt x="121" y="3"/>
                  </a:cubicBezTo>
                  <a:cubicBezTo>
                    <a:pt x="118" y="3"/>
                    <a:pt x="116" y="4"/>
                    <a:pt x="113" y="4"/>
                  </a:cubicBezTo>
                  <a:cubicBezTo>
                    <a:pt x="113" y="7"/>
                    <a:pt x="113" y="9"/>
                    <a:pt x="113" y="12"/>
                  </a:cubicBezTo>
                  <a:cubicBezTo>
                    <a:pt x="113" y="14"/>
                    <a:pt x="112" y="17"/>
                    <a:pt x="112" y="19"/>
                  </a:cubicBezTo>
                  <a:cubicBezTo>
                    <a:pt x="112" y="20"/>
                    <a:pt x="112" y="20"/>
                    <a:pt x="112" y="20"/>
                  </a:cubicBezTo>
                  <a:cubicBezTo>
                    <a:pt x="111" y="20"/>
                    <a:pt x="111" y="20"/>
                    <a:pt x="111" y="20"/>
                  </a:cubicBezTo>
                  <a:cubicBezTo>
                    <a:pt x="108" y="21"/>
                    <a:pt x="104" y="22"/>
                    <a:pt x="100" y="24"/>
                  </a:cubicBezTo>
                  <a:cubicBezTo>
                    <a:pt x="100" y="24"/>
                    <a:pt x="100" y="24"/>
                    <a:pt x="100" y="24"/>
                  </a:cubicBezTo>
                  <a:cubicBezTo>
                    <a:pt x="99" y="23"/>
                    <a:pt x="99" y="23"/>
                    <a:pt x="99" y="23"/>
                  </a:cubicBezTo>
                  <a:cubicBezTo>
                    <a:pt x="97" y="22"/>
                    <a:pt x="96" y="20"/>
                    <a:pt x="94" y="18"/>
                  </a:cubicBezTo>
                  <a:cubicBezTo>
                    <a:pt x="92" y="16"/>
                    <a:pt x="90" y="15"/>
                    <a:pt x="89" y="13"/>
                  </a:cubicBezTo>
                  <a:cubicBezTo>
                    <a:pt x="86" y="14"/>
                    <a:pt x="84" y="15"/>
                    <a:pt x="82" y="16"/>
                  </a:cubicBezTo>
                  <a:cubicBezTo>
                    <a:pt x="82" y="19"/>
                    <a:pt x="82" y="21"/>
                    <a:pt x="83" y="23"/>
                  </a:cubicBezTo>
                  <a:cubicBezTo>
                    <a:pt x="83" y="26"/>
                    <a:pt x="83" y="28"/>
                    <a:pt x="84" y="31"/>
                  </a:cubicBezTo>
                  <a:cubicBezTo>
                    <a:pt x="84" y="32"/>
                    <a:pt x="84" y="32"/>
                    <a:pt x="84" y="32"/>
                  </a:cubicBezTo>
                  <a:cubicBezTo>
                    <a:pt x="83" y="32"/>
                    <a:pt x="83" y="32"/>
                    <a:pt x="83" y="32"/>
                  </a:cubicBezTo>
                  <a:cubicBezTo>
                    <a:pt x="80" y="34"/>
                    <a:pt x="76" y="36"/>
                    <a:pt x="73" y="38"/>
                  </a:cubicBezTo>
                  <a:cubicBezTo>
                    <a:pt x="73" y="39"/>
                    <a:pt x="73" y="39"/>
                    <a:pt x="73" y="39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0" y="37"/>
                    <a:pt x="68" y="36"/>
                    <a:pt x="66" y="34"/>
                  </a:cubicBezTo>
                  <a:cubicBezTo>
                    <a:pt x="64" y="33"/>
                    <a:pt x="62" y="31"/>
                    <a:pt x="60" y="30"/>
                  </a:cubicBezTo>
                  <a:cubicBezTo>
                    <a:pt x="58" y="32"/>
                    <a:pt x="56" y="33"/>
                    <a:pt x="54" y="35"/>
                  </a:cubicBezTo>
                  <a:cubicBezTo>
                    <a:pt x="54" y="37"/>
                    <a:pt x="55" y="40"/>
                    <a:pt x="56" y="42"/>
                  </a:cubicBezTo>
                  <a:cubicBezTo>
                    <a:pt x="57" y="44"/>
                    <a:pt x="58" y="47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8" y="50"/>
                    <a:pt x="58" y="50"/>
                    <a:pt x="58" y="50"/>
                  </a:cubicBezTo>
                  <a:cubicBezTo>
                    <a:pt x="56" y="53"/>
                    <a:pt x="53" y="55"/>
                    <a:pt x="50" y="58"/>
                  </a:cubicBezTo>
                  <a:cubicBezTo>
                    <a:pt x="50" y="59"/>
                    <a:pt x="50" y="59"/>
                    <a:pt x="50" y="59"/>
                  </a:cubicBezTo>
                  <a:cubicBezTo>
                    <a:pt x="49" y="59"/>
                    <a:pt x="49" y="59"/>
                    <a:pt x="49" y="59"/>
                  </a:cubicBezTo>
                  <a:cubicBezTo>
                    <a:pt x="47" y="58"/>
                    <a:pt x="44" y="57"/>
                    <a:pt x="42" y="56"/>
                  </a:cubicBezTo>
                  <a:cubicBezTo>
                    <a:pt x="40" y="55"/>
                    <a:pt x="37" y="54"/>
                    <a:pt x="35" y="54"/>
                  </a:cubicBezTo>
                  <a:cubicBezTo>
                    <a:pt x="33" y="56"/>
                    <a:pt x="32" y="58"/>
                    <a:pt x="30" y="60"/>
                  </a:cubicBezTo>
                  <a:cubicBezTo>
                    <a:pt x="32" y="62"/>
                    <a:pt x="33" y="64"/>
                    <a:pt x="34" y="66"/>
                  </a:cubicBezTo>
                  <a:cubicBezTo>
                    <a:pt x="36" y="68"/>
                    <a:pt x="37" y="70"/>
                    <a:pt x="38" y="72"/>
                  </a:cubicBezTo>
                  <a:cubicBezTo>
                    <a:pt x="39" y="72"/>
                    <a:pt x="39" y="72"/>
                    <a:pt x="39" y="72"/>
                  </a:cubicBezTo>
                  <a:cubicBezTo>
                    <a:pt x="38" y="73"/>
                    <a:pt x="38" y="73"/>
                    <a:pt x="38" y="73"/>
                  </a:cubicBezTo>
                  <a:cubicBezTo>
                    <a:pt x="36" y="76"/>
                    <a:pt x="34" y="80"/>
                    <a:pt x="32" y="83"/>
                  </a:cubicBezTo>
                  <a:cubicBezTo>
                    <a:pt x="32" y="84"/>
                    <a:pt x="32" y="84"/>
                    <a:pt x="32" y="84"/>
                  </a:cubicBezTo>
                  <a:cubicBezTo>
                    <a:pt x="31" y="84"/>
                    <a:pt x="31" y="84"/>
                    <a:pt x="31" y="84"/>
                  </a:cubicBezTo>
                  <a:cubicBezTo>
                    <a:pt x="29" y="83"/>
                    <a:pt x="26" y="83"/>
                    <a:pt x="24" y="83"/>
                  </a:cubicBezTo>
                  <a:cubicBezTo>
                    <a:pt x="21" y="82"/>
                    <a:pt x="19" y="82"/>
                    <a:pt x="17" y="82"/>
                  </a:cubicBezTo>
                  <a:cubicBezTo>
                    <a:pt x="15" y="84"/>
                    <a:pt x="14" y="86"/>
                    <a:pt x="13" y="89"/>
                  </a:cubicBezTo>
                  <a:cubicBezTo>
                    <a:pt x="15" y="90"/>
                    <a:pt x="16" y="92"/>
                    <a:pt x="18" y="94"/>
                  </a:cubicBezTo>
                  <a:cubicBezTo>
                    <a:pt x="20" y="95"/>
                    <a:pt x="22" y="97"/>
                    <a:pt x="24" y="99"/>
                  </a:cubicBezTo>
                  <a:cubicBezTo>
                    <a:pt x="24" y="99"/>
                    <a:pt x="24" y="99"/>
                    <a:pt x="24" y="99"/>
                  </a:cubicBezTo>
                  <a:cubicBezTo>
                    <a:pt x="24" y="100"/>
                    <a:pt x="24" y="100"/>
                    <a:pt x="24" y="100"/>
                  </a:cubicBezTo>
                  <a:cubicBezTo>
                    <a:pt x="22" y="104"/>
                    <a:pt x="21" y="108"/>
                    <a:pt x="20" y="111"/>
                  </a:cubicBezTo>
                  <a:cubicBezTo>
                    <a:pt x="20" y="112"/>
                    <a:pt x="20" y="112"/>
                    <a:pt x="20" y="112"/>
                  </a:cubicBezTo>
                  <a:cubicBezTo>
                    <a:pt x="19" y="112"/>
                    <a:pt x="19" y="112"/>
                    <a:pt x="19" y="112"/>
                  </a:cubicBezTo>
                  <a:cubicBezTo>
                    <a:pt x="17" y="112"/>
                    <a:pt x="14" y="112"/>
                    <a:pt x="12" y="113"/>
                  </a:cubicBezTo>
                  <a:cubicBezTo>
                    <a:pt x="9" y="113"/>
                    <a:pt x="7" y="113"/>
                    <a:pt x="4" y="113"/>
                  </a:cubicBezTo>
                  <a:cubicBezTo>
                    <a:pt x="4" y="116"/>
                    <a:pt x="3" y="118"/>
                    <a:pt x="3" y="121"/>
                  </a:cubicBezTo>
                  <a:cubicBezTo>
                    <a:pt x="5" y="122"/>
                    <a:pt x="7" y="123"/>
                    <a:pt x="9" y="125"/>
                  </a:cubicBezTo>
                  <a:cubicBezTo>
                    <a:pt x="11" y="126"/>
                    <a:pt x="13" y="127"/>
                    <a:pt x="15" y="128"/>
                  </a:cubicBezTo>
                  <a:cubicBezTo>
                    <a:pt x="16" y="129"/>
                    <a:pt x="16" y="129"/>
                    <a:pt x="16" y="129"/>
                  </a:cubicBezTo>
                  <a:cubicBezTo>
                    <a:pt x="16" y="130"/>
                    <a:pt x="16" y="130"/>
                    <a:pt x="16" y="130"/>
                  </a:cubicBezTo>
                  <a:cubicBezTo>
                    <a:pt x="15" y="133"/>
                    <a:pt x="15" y="137"/>
                    <a:pt x="15" y="141"/>
                  </a:cubicBezTo>
                  <a:cubicBezTo>
                    <a:pt x="14" y="142"/>
                    <a:pt x="14" y="142"/>
                    <a:pt x="14" y="142"/>
                  </a:cubicBezTo>
                  <a:cubicBezTo>
                    <a:pt x="14" y="142"/>
                    <a:pt x="14" y="142"/>
                    <a:pt x="14" y="142"/>
                  </a:cubicBezTo>
                  <a:cubicBezTo>
                    <a:pt x="12" y="143"/>
                    <a:pt x="9" y="144"/>
                    <a:pt x="7" y="145"/>
                  </a:cubicBezTo>
                  <a:cubicBezTo>
                    <a:pt x="4" y="145"/>
                    <a:pt x="2" y="146"/>
                    <a:pt x="0" y="147"/>
                  </a:cubicBezTo>
                  <a:cubicBezTo>
                    <a:pt x="0" y="147"/>
                    <a:pt x="0" y="147"/>
                    <a:pt x="0" y="147"/>
                  </a:cubicBezTo>
                  <a:cubicBezTo>
                    <a:pt x="0" y="148"/>
                    <a:pt x="0" y="150"/>
                    <a:pt x="0" y="151"/>
                  </a:cubicBezTo>
                  <a:cubicBezTo>
                    <a:pt x="0" y="152"/>
                    <a:pt x="0" y="153"/>
                    <a:pt x="0" y="155"/>
                  </a:cubicBezTo>
                  <a:cubicBezTo>
                    <a:pt x="0" y="155"/>
                    <a:pt x="0" y="155"/>
                    <a:pt x="0" y="155"/>
                  </a:cubicBezTo>
                  <a:cubicBezTo>
                    <a:pt x="2" y="156"/>
                    <a:pt x="4" y="156"/>
                    <a:pt x="7" y="157"/>
                  </a:cubicBezTo>
                  <a:cubicBezTo>
                    <a:pt x="9" y="158"/>
                    <a:pt x="12" y="158"/>
                    <a:pt x="14" y="159"/>
                  </a:cubicBezTo>
                  <a:cubicBezTo>
                    <a:pt x="14" y="160"/>
                    <a:pt x="14" y="160"/>
                    <a:pt x="14" y="160"/>
                  </a:cubicBezTo>
                  <a:cubicBezTo>
                    <a:pt x="15" y="160"/>
                    <a:pt x="15" y="160"/>
                    <a:pt x="15" y="160"/>
                  </a:cubicBezTo>
                  <a:cubicBezTo>
                    <a:pt x="15" y="165"/>
                    <a:pt x="15" y="168"/>
                    <a:pt x="16" y="172"/>
                  </a:cubicBezTo>
                  <a:cubicBezTo>
                    <a:pt x="16" y="173"/>
                    <a:pt x="16" y="173"/>
                    <a:pt x="16" y="173"/>
                  </a:cubicBezTo>
                  <a:cubicBezTo>
                    <a:pt x="15" y="173"/>
                    <a:pt x="15" y="173"/>
                    <a:pt x="15" y="173"/>
                  </a:cubicBezTo>
                  <a:cubicBezTo>
                    <a:pt x="13" y="174"/>
                    <a:pt x="11" y="176"/>
                    <a:pt x="9" y="177"/>
                  </a:cubicBezTo>
                  <a:cubicBezTo>
                    <a:pt x="7" y="178"/>
                    <a:pt x="5" y="179"/>
                    <a:pt x="3" y="181"/>
                  </a:cubicBezTo>
                  <a:cubicBezTo>
                    <a:pt x="3" y="183"/>
                    <a:pt x="4" y="186"/>
                    <a:pt x="4" y="188"/>
                  </a:cubicBezTo>
                  <a:cubicBezTo>
                    <a:pt x="7" y="189"/>
                    <a:pt x="9" y="189"/>
                    <a:pt x="12" y="189"/>
                  </a:cubicBezTo>
                  <a:cubicBezTo>
                    <a:pt x="14" y="189"/>
                    <a:pt x="17" y="189"/>
                    <a:pt x="19" y="190"/>
                  </a:cubicBezTo>
                  <a:cubicBezTo>
                    <a:pt x="20" y="190"/>
                    <a:pt x="20" y="190"/>
                    <a:pt x="20" y="190"/>
                  </a:cubicBezTo>
                  <a:cubicBezTo>
                    <a:pt x="20" y="190"/>
                    <a:pt x="20" y="190"/>
                    <a:pt x="20" y="190"/>
                  </a:cubicBezTo>
                  <a:cubicBezTo>
                    <a:pt x="21" y="194"/>
                    <a:pt x="22" y="198"/>
                    <a:pt x="24" y="201"/>
                  </a:cubicBezTo>
                  <a:cubicBezTo>
                    <a:pt x="24" y="202"/>
                    <a:pt x="24" y="202"/>
                    <a:pt x="24" y="202"/>
                  </a:cubicBezTo>
                  <a:cubicBezTo>
                    <a:pt x="24" y="203"/>
                    <a:pt x="24" y="203"/>
                    <a:pt x="24" y="203"/>
                  </a:cubicBezTo>
                  <a:cubicBezTo>
                    <a:pt x="22" y="204"/>
                    <a:pt x="20" y="206"/>
                    <a:pt x="18" y="208"/>
                  </a:cubicBezTo>
                  <a:cubicBezTo>
                    <a:pt x="16" y="210"/>
                    <a:pt x="15" y="211"/>
                    <a:pt x="13" y="213"/>
                  </a:cubicBezTo>
                  <a:cubicBezTo>
                    <a:pt x="14" y="215"/>
                    <a:pt x="15" y="218"/>
                    <a:pt x="17" y="220"/>
                  </a:cubicBezTo>
                  <a:cubicBezTo>
                    <a:pt x="19" y="220"/>
                    <a:pt x="21" y="219"/>
                    <a:pt x="24" y="219"/>
                  </a:cubicBezTo>
                  <a:cubicBezTo>
                    <a:pt x="26" y="219"/>
                    <a:pt x="29" y="218"/>
                    <a:pt x="31" y="218"/>
                  </a:cubicBezTo>
                  <a:cubicBezTo>
                    <a:pt x="32" y="218"/>
                    <a:pt x="32" y="218"/>
                    <a:pt x="32" y="218"/>
                  </a:cubicBezTo>
                  <a:cubicBezTo>
                    <a:pt x="32" y="219"/>
                    <a:pt x="32" y="219"/>
                    <a:pt x="32" y="219"/>
                  </a:cubicBezTo>
                  <a:cubicBezTo>
                    <a:pt x="34" y="222"/>
                    <a:pt x="36" y="225"/>
                    <a:pt x="38" y="228"/>
                  </a:cubicBezTo>
                  <a:cubicBezTo>
                    <a:pt x="39" y="229"/>
                    <a:pt x="39" y="229"/>
                    <a:pt x="39" y="229"/>
                  </a:cubicBezTo>
                  <a:cubicBezTo>
                    <a:pt x="38" y="230"/>
                    <a:pt x="38" y="230"/>
                    <a:pt x="38" y="230"/>
                  </a:cubicBezTo>
                  <a:cubicBezTo>
                    <a:pt x="37" y="232"/>
                    <a:pt x="36" y="234"/>
                    <a:pt x="34" y="236"/>
                  </a:cubicBezTo>
                  <a:cubicBezTo>
                    <a:pt x="33" y="238"/>
                    <a:pt x="32" y="240"/>
                    <a:pt x="30" y="242"/>
                  </a:cubicBezTo>
                  <a:cubicBezTo>
                    <a:pt x="32" y="244"/>
                    <a:pt x="33" y="246"/>
                    <a:pt x="35" y="248"/>
                  </a:cubicBezTo>
                  <a:cubicBezTo>
                    <a:pt x="37" y="247"/>
                    <a:pt x="40" y="246"/>
                    <a:pt x="42" y="246"/>
                  </a:cubicBezTo>
                  <a:cubicBezTo>
                    <a:pt x="44" y="245"/>
                    <a:pt x="47" y="244"/>
                    <a:pt x="49" y="243"/>
                  </a:cubicBezTo>
                  <a:cubicBezTo>
                    <a:pt x="50" y="243"/>
                    <a:pt x="50" y="243"/>
                    <a:pt x="50" y="243"/>
                  </a:cubicBezTo>
                  <a:cubicBezTo>
                    <a:pt x="50" y="243"/>
                    <a:pt x="50" y="243"/>
                    <a:pt x="50" y="243"/>
                  </a:cubicBezTo>
                  <a:cubicBezTo>
                    <a:pt x="53" y="246"/>
                    <a:pt x="56" y="249"/>
                    <a:pt x="58" y="251"/>
                  </a:cubicBezTo>
                  <a:cubicBezTo>
                    <a:pt x="59" y="252"/>
                    <a:pt x="59" y="252"/>
                    <a:pt x="59" y="252"/>
                  </a:cubicBezTo>
                  <a:cubicBezTo>
                    <a:pt x="59" y="253"/>
                    <a:pt x="59" y="253"/>
                    <a:pt x="59" y="253"/>
                  </a:cubicBezTo>
                  <a:cubicBezTo>
                    <a:pt x="58" y="255"/>
                    <a:pt x="57" y="257"/>
                    <a:pt x="56" y="260"/>
                  </a:cubicBezTo>
                  <a:cubicBezTo>
                    <a:pt x="55" y="262"/>
                    <a:pt x="54" y="264"/>
                    <a:pt x="54" y="266"/>
                  </a:cubicBezTo>
                  <a:cubicBezTo>
                    <a:pt x="56" y="268"/>
                    <a:pt x="58" y="270"/>
                    <a:pt x="60" y="271"/>
                  </a:cubicBezTo>
                  <a:cubicBezTo>
                    <a:pt x="62" y="270"/>
                    <a:pt x="64" y="269"/>
                    <a:pt x="66" y="267"/>
                  </a:cubicBezTo>
                  <a:cubicBezTo>
                    <a:pt x="68" y="266"/>
                    <a:pt x="70" y="265"/>
                    <a:pt x="72" y="263"/>
                  </a:cubicBezTo>
                  <a:cubicBezTo>
                    <a:pt x="73" y="263"/>
                    <a:pt x="73" y="263"/>
                    <a:pt x="73" y="263"/>
                  </a:cubicBezTo>
                  <a:cubicBezTo>
                    <a:pt x="73" y="263"/>
                    <a:pt x="73" y="263"/>
                    <a:pt x="73" y="263"/>
                  </a:cubicBezTo>
                  <a:cubicBezTo>
                    <a:pt x="76" y="266"/>
                    <a:pt x="80" y="268"/>
                    <a:pt x="83" y="270"/>
                  </a:cubicBezTo>
                  <a:cubicBezTo>
                    <a:pt x="84" y="270"/>
                    <a:pt x="84" y="270"/>
                    <a:pt x="84" y="270"/>
                  </a:cubicBezTo>
                  <a:cubicBezTo>
                    <a:pt x="84" y="271"/>
                    <a:pt x="84" y="271"/>
                    <a:pt x="84" y="271"/>
                  </a:cubicBezTo>
                  <a:cubicBezTo>
                    <a:pt x="83" y="273"/>
                    <a:pt x="83" y="276"/>
                    <a:pt x="83" y="278"/>
                  </a:cubicBezTo>
                  <a:cubicBezTo>
                    <a:pt x="82" y="280"/>
                    <a:pt x="82" y="283"/>
                    <a:pt x="82" y="285"/>
                  </a:cubicBezTo>
                  <a:cubicBezTo>
                    <a:pt x="84" y="286"/>
                    <a:pt x="86" y="287"/>
                    <a:pt x="89" y="289"/>
                  </a:cubicBezTo>
                  <a:cubicBezTo>
                    <a:pt x="90" y="287"/>
                    <a:pt x="92" y="285"/>
                    <a:pt x="94" y="283"/>
                  </a:cubicBezTo>
                  <a:cubicBezTo>
                    <a:pt x="96" y="282"/>
                    <a:pt x="97" y="280"/>
                    <a:pt x="99" y="278"/>
                  </a:cubicBezTo>
                  <a:cubicBezTo>
                    <a:pt x="100" y="278"/>
                    <a:pt x="100" y="278"/>
                    <a:pt x="100" y="278"/>
                  </a:cubicBezTo>
                  <a:cubicBezTo>
                    <a:pt x="100" y="278"/>
                    <a:pt x="100" y="278"/>
                    <a:pt x="100" y="278"/>
                  </a:cubicBezTo>
                  <a:cubicBezTo>
                    <a:pt x="104" y="279"/>
                    <a:pt x="108" y="281"/>
                    <a:pt x="111" y="282"/>
                  </a:cubicBezTo>
                  <a:cubicBezTo>
                    <a:pt x="112" y="282"/>
                    <a:pt x="112" y="282"/>
                    <a:pt x="112" y="282"/>
                  </a:cubicBezTo>
                  <a:cubicBezTo>
                    <a:pt x="112" y="283"/>
                    <a:pt x="112" y="283"/>
                    <a:pt x="112" y="283"/>
                  </a:cubicBezTo>
                  <a:cubicBezTo>
                    <a:pt x="112" y="285"/>
                    <a:pt x="113" y="288"/>
                    <a:pt x="113" y="290"/>
                  </a:cubicBezTo>
                  <a:cubicBezTo>
                    <a:pt x="113" y="292"/>
                    <a:pt x="113" y="295"/>
                    <a:pt x="113" y="297"/>
                  </a:cubicBezTo>
                  <a:cubicBezTo>
                    <a:pt x="116" y="298"/>
                    <a:pt x="118" y="298"/>
                    <a:pt x="121" y="299"/>
                  </a:cubicBezTo>
                  <a:cubicBezTo>
                    <a:pt x="122" y="297"/>
                    <a:pt x="124" y="295"/>
                    <a:pt x="125" y="293"/>
                  </a:cubicBezTo>
                  <a:cubicBezTo>
                    <a:pt x="126" y="291"/>
                    <a:pt x="127" y="288"/>
                    <a:pt x="129" y="287"/>
                  </a:cubicBezTo>
                  <a:cubicBezTo>
                    <a:pt x="129" y="286"/>
                    <a:pt x="129" y="286"/>
                    <a:pt x="129" y="286"/>
                  </a:cubicBezTo>
                  <a:cubicBezTo>
                    <a:pt x="130" y="286"/>
                    <a:pt x="130" y="286"/>
                    <a:pt x="130" y="286"/>
                  </a:cubicBezTo>
                  <a:cubicBezTo>
                    <a:pt x="133" y="286"/>
                    <a:pt x="137" y="287"/>
                    <a:pt x="141" y="287"/>
                  </a:cubicBezTo>
                  <a:cubicBezTo>
                    <a:pt x="142" y="287"/>
                    <a:pt x="142" y="287"/>
                    <a:pt x="142" y="287"/>
                  </a:cubicBezTo>
                  <a:cubicBezTo>
                    <a:pt x="142" y="288"/>
                    <a:pt x="142" y="288"/>
                    <a:pt x="142" y="288"/>
                  </a:cubicBezTo>
                  <a:cubicBezTo>
                    <a:pt x="143" y="290"/>
                    <a:pt x="144" y="293"/>
                    <a:pt x="145" y="295"/>
                  </a:cubicBezTo>
                  <a:cubicBezTo>
                    <a:pt x="145" y="297"/>
                    <a:pt x="146" y="300"/>
                    <a:pt x="147" y="302"/>
                  </a:cubicBezTo>
                  <a:cubicBezTo>
                    <a:pt x="147" y="302"/>
                    <a:pt x="147" y="302"/>
                    <a:pt x="147" y="302"/>
                  </a:cubicBezTo>
                  <a:cubicBezTo>
                    <a:pt x="150" y="302"/>
                    <a:pt x="152" y="302"/>
                    <a:pt x="155" y="302"/>
                  </a:cubicBezTo>
                  <a:cubicBezTo>
                    <a:pt x="155" y="302"/>
                    <a:pt x="155" y="302"/>
                    <a:pt x="155" y="302"/>
                  </a:cubicBezTo>
                  <a:cubicBezTo>
                    <a:pt x="156" y="300"/>
                    <a:pt x="156" y="297"/>
                    <a:pt x="157" y="295"/>
                  </a:cubicBezTo>
                  <a:cubicBezTo>
                    <a:pt x="158" y="293"/>
                    <a:pt x="159" y="290"/>
                    <a:pt x="159" y="288"/>
                  </a:cubicBezTo>
                  <a:cubicBezTo>
                    <a:pt x="160" y="287"/>
                    <a:pt x="160" y="287"/>
                    <a:pt x="160" y="287"/>
                  </a:cubicBezTo>
                  <a:cubicBezTo>
                    <a:pt x="161" y="287"/>
                    <a:pt x="161" y="287"/>
                    <a:pt x="161" y="287"/>
                  </a:cubicBezTo>
                  <a:cubicBezTo>
                    <a:pt x="165" y="287"/>
                    <a:pt x="168" y="286"/>
                    <a:pt x="172" y="286"/>
                  </a:cubicBezTo>
                  <a:cubicBezTo>
                    <a:pt x="173" y="286"/>
                    <a:pt x="173" y="286"/>
                    <a:pt x="173" y="286"/>
                  </a:cubicBezTo>
                  <a:cubicBezTo>
                    <a:pt x="173" y="287"/>
                    <a:pt x="173" y="287"/>
                    <a:pt x="173" y="287"/>
                  </a:cubicBezTo>
                  <a:cubicBezTo>
                    <a:pt x="175" y="288"/>
                    <a:pt x="176" y="291"/>
                    <a:pt x="177" y="293"/>
                  </a:cubicBezTo>
                  <a:cubicBezTo>
                    <a:pt x="178" y="295"/>
                    <a:pt x="180" y="297"/>
                    <a:pt x="181" y="299"/>
                  </a:cubicBezTo>
                  <a:cubicBezTo>
                    <a:pt x="183" y="298"/>
                    <a:pt x="186" y="298"/>
                    <a:pt x="188" y="297"/>
                  </a:cubicBezTo>
                  <a:cubicBezTo>
                    <a:pt x="189" y="295"/>
                    <a:pt x="189" y="292"/>
                    <a:pt x="189" y="290"/>
                  </a:cubicBezTo>
                  <a:cubicBezTo>
                    <a:pt x="189" y="288"/>
                    <a:pt x="189" y="285"/>
                    <a:pt x="190" y="283"/>
                  </a:cubicBezTo>
                  <a:cubicBezTo>
                    <a:pt x="190" y="282"/>
                    <a:pt x="190" y="282"/>
                    <a:pt x="190" y="282"/>
                  </a:cubicBezTo>
                  <a:cubicBezTo>
                    <a:pt x="191" y="282"/>
                    <a:pt x="191" y="282"/>
                    <a:pt x="191" y="282"/>
                  </a:cubicBezTo>
                  <a:cubicBezTo>
                    <a:pt x="194" y="281"/>
                    <a:pt x="198" y="279"/>
                    <a:pt x="202" y="278"/>
                  </a:cubicBezTo>
                  <a:cubicBezTo>
                    <a:pt x="202" y="278"/>
                    <a:pt x="202" y="278"/>
                    <a:pt x="202" y="278"/>
                  </a:cubicBezTo>
                  <a:cubicBezTo>
                    <a:pt x="203" y="278"/>
                    <a:pt x="203" y="278"/>
                    <a:pt x="203" y="278"/>
                  </a:cubicBezTo>
                  <a:cubicBezTo>
                    <a:pt x="205" y="280"/>
                    <a:pt x="206" y="282"/>
                    <a:pt x="208" y="283"/>
                  </a:cubicBezTo>
                  <a:cubicBezTo>
                    <a:pt x="210" y="285"/>
                    <a:pt x="211" y="287"/>
                    <a:pt x="213" y="289"/>
                  </a:cubicBezTo>
                  <a:cubicBezTo>
                    <a:pt x="215" y="288"/>
                    <a:pt x="218" y="286"/>
                    <a:pt x="220" y="285"/>
                  </a:cubicBezTo>
                  <a:cubicBezTo>
                    <a:pt x="220" y="283"/>
                    <a:pt x="219" y="280"/>
                    <a:pt x="219" y="278"/>
                  </a:cubicBezTo>
                  <a:cubicBezTo>
                    <a:pt x="219" y="276"/>
                    <a:pt x="218" y="273"/>
                    <a:pt x="218" y="271"/>
                  </a:cubicBezTo>
                  <a:cubicBezTo>
                    <a:pt x="218" y="270"/>
                    <a:pt x="218" y="270"/>
                    <a:pt x="218" y="270"/>
                  </a:cubicBezTo>
                  <a:cubicBezTo>
                    <a:pt x="219" y="270"/>
                    <a:pt x="219" y="270"/>
                    <a:pt x="219" y="270"/>
                  </a:cubicBezTo>
                  <a:cubicBezTo>
                    <a:pt x="222" y="268"/>
                    <a:pt x="225" y="266"/>
                    <a:pt x="228" y="263"/>
                  </a:cubicBezTo>
                  <a:cubicBezTo>
                    <a:pt x="229" y="263"/>
                    <a:pt x="229" y="263"/>
                    <a:pt x="229" y="263"/>
                  </a:cubicBezTo>
                  <a:cubicBezTo>
                    <a:pt x="230" y="263"/>
                    <a:pt x="230" y="263"/>
                    <a:pt x="230" y="263"/>
                  </a:cubicBezTo>
                  <a:cubicBezTo>
                    <a:pt x="232" y="265"/>
                    <a:pt x="234" y="266"/>
                    <a:pt x="236" y="267"/>
                  </a:cubicBezTo>
                  <a:cubicBezTo>
                    <a:pt x="238" y="269"/>
                    <a:pt x="240" y="270"/>
                    <a:pt x="242" y="271"/>
                  </a:cubicBezTo>
                  <a:cubicBezTo>
                    <a:pt x="244" y="270"/>
                    <a:pt x="246" y="268"/>
                    <a:pt x="248" y="266"/>
                  </a:cubicBezTo>
                  <a:cubicBezTo>
                    <a:pt x="247" y="264"/>
                    <a:pt x="247" y="262"/>
                    <a:pt x="246" y="260"/>
                  </a:cubicBezTo>
                  <a:cubicBezTo>
                    <a:pt x="245" y="257"/>
                    <a:pt x="244" y="255"/>
                    <a:pt x="243" y="253"/>
                  </a:cubicBezTo>
                  <a:cubicBezTo>
                    <a:pt x="243" y="252"/>
                    <a:pt x="243" y="252"/>
                    <a:pt x="243" y="252"/>
                  </a:cubicBezTo>
                  <a:cubicBezTo>
                    <a:pt x="243" y="251"/>
                    <a:pt x="243" y="251"/>
                    <a:pt x="243" y="251"/>
                  </a:cubicBezTo>
                  <a:cubicBezTo>
                    <a:pt x="246" y="249"/>
                    <a:pt x="249" y="246"/>
                    <a:pt x="252" y="243"/>
                  </a:cubicBezTo>
                  <a:cubicBezTo>
                    <a:pt x="252" y="243"/>
                    <a:pt x="252" y="243"/>
                    <a:pt x="252" y="243"/>
                  </a:cubicBezTo>
                  <a:cubicBezTo>
                    <a:pt x="253" y="243"/>
                    <a:pt x="253" y="243"/>
                    <a:pt x="253" y="243"/>
                  </a:cubicBezTo>
                  <a:cubicBezTo>
                    <a:pt x="255" y="244"/>
                    <a:pt x="258" y="245"/>
                    <a:pt x="260" y="246"/>
                  </a:cubicBezTo>
                  <a:cubicBezTo>
                    <a:pt x="262" y="246"/>
                    <a:pt x="264" y="247"/>
                    <a:pt x="267" y="248"/>
                  </a:cubicBezTo>
                  <a:cubicBezTo>
                    <a:pt x="268" y="246"/>
                    <a:pt x="270" y="244"/>
                    <a:pt x="271" y="242"/>
                  </a:cubicBezTo>
                  <a:cubicBezTo>
                    <a:pt x="270" y="240"/>
                    <a:pt x="269" y="238"/>
                    <a:pt x="268" y="236"/>
                  </a:cubicBezTo>
                  <a:cubicBezTo>
                    <a:pt x="266" y="234"/>
                    <a:pt x="265" y="232"/>
                    <a:pt x="264" y="230"/>
                  </a:cubicBezTo>
                  <a:cubicBezTo>
                    <a:pt x="263" y="229"/>
                    <a:pt x="263" y="229"/>
                    <a:pt x="263" y="229"/>
                  </a:cubicBezTo>
                  <a:cubicBezTo>
                    <a:pt x="264" y="228"/>
                    <a:pt x="264" y="228"/>
                    <a:pt x="264" y="228"/>
                  </a:cubicBezTo>
                  <a:cubicBezTo>
                    <a:pt x="266" y="225"/>
                    <a:pt x="268" y="222"/>
                    <a:pt x="270" y="219"/>
                  </a:cubicBezTo>
                  <a:cubicBezTo>
                    <a:pt x="270" y="218"/>
                    <a:pt x="270" y="218"/>
                    <a:pt x="270" y="218"/>
                  </a:cubicBezTo>
                  <a:cubicBezTo>
                    <a:pt x="271" y="218"/>
                    <a:pt x="271" y="218"/>
                    <a:pt x="271" y="218"/>
                  </a:cubicBezTo>
                  <a:cubicBezTo>
                    <a:pt x="273" y="218"/>
                    <a:pt x="276" y="219"/>
                    <a:pt x="278" y="219"/>
                  </a:cubicBezTo>
                  <a:cubicBezTo>
                    <a:pt x="281" y="219"/>
                    <a:pt x="283" y="220"/>
                    <a:pt x="285" y="220"/>
                  </a:cubicBezTo>
                  <a:cubicBezTo>
                    <a:pt x="286" y="218"/>
                    <a:pt x="288" y="215"/>
                    <a:pt x="289" y="213"/>
                  </a:cubicBezTo>
                  <a:cubicBezTo>
                    <a:pt x="287" y="211"/>
                    <a:pt x="285" y="210"/>
                    <a:pt x="284" y="208"/>
                  </a:cubicBezTo>
                  <a:cubicBezTo>
                    <a:pt x="282" y="206"/>
                    <a:pt x="280" y="204"/>
                    <a:pt x="278" y="203"/>
                  </a:cubicBezTo>
                  <a:cubicBezTo>
                    <a:pt x="278" y="202"/>
                    <a:pt x="278" y="202"/>
                    <a:pt x="278" y="202"/>
                  </a:cubicBezTo>
                  <a:cubicBezTo>
                    <a:pt x="278" y="201"/>
                    <a:pt x="278" y="201"/>
                    <a:pt x="278" y="201"/>
                  </a:cubicBezTo>
                  <a:cubicBezTo>
                    <a:pt x="279" y="198"/>
                    <a:pt x="281" y="194"/>
                    <a:pt x="282" y="190"/>
                  </a:cubicBezTo>
                  <a:cubicBezTo>
                    <a:pt x="282" y="190"/>
                    <a:pt x="282" y="190"/>
                    <a:pt x="282" y="190"/>
                  </a:cubicBezTo>
                  <a:cubicBezTo>
                    <a:pt x="283" y="190"/>
                    <a:pt x="283" y="190"/>
                    <a:pt x="283" y="190"/>
                  </a:cubicBezTo>
                  <a:cubicBezTo>
                    <a:pt x="285" y="189"/>
                    <a:pt x="288" y="189"/>
                    <a:pt x="290" y="189"/>
                  </a:cubicBezTo>
                  <a:cubicBezTo>
                    <a:pt x="293" y="189"/>
                    <a:pt x="295" y="189"/>
                    <a:pt x="297" y="188"/>
                  </a:cubicBezTo>
                  <a:cubicBezTo>
                    <a:pt x="298" y="186"/>
                    <a:pt x="299" y="183"/>
                    <a:pt x="299" y="181"/>
                  </a:cubicBezTo>
                  <a:cubicBezTo>
                    <a:pt x="297" y="179"/>
                    <a:pt x="295" y="178"/>
                    <a:pt x="293" y="177"/>
                  </a:cubicBezTo>
                  <a:cubicBezTo>
                    <a:pt x="291" y="176"/>
                    <a:pt x="289" y="174"/>
                    <a:pt x="287" y="173"/>
                  </a:cubicBezTo>
                  <a:cubicBezTo>
                    <a:pt x="286" y="173"/>
                    <a:pt x="286" y="173"/>
                    <a:pt x="286" y="173"/>
                  </a:cubicBezTo>
                  <a:cubicBezTo>
                    <a:pt x="286" y="172"/>
                    <a:pt x="286" y="172"/>
                    <a:pt x="286" y="172"/>
                  </a:cubicBezTo>
                  <a:cubicBezTo>
                    <a:pt x="287" y="168"/>
                    <a:pt x="287" y="165"/>
                    <a:pt x="287" y="160"/>
                  </a:cubicBezTo>
                  <a:cubicBezTo>
                    <a:pt x="287" y="160"/>
                    <a:pt x="287" y="160"/>
                    <a:pt x="287" y="160"/>
                  </a:cubicBezTo>
                  <a:cubicBezTo>
                    <a:pt x="288" y="159"/>
                    <a:pt x="288" y="159"/>
                    <a:pt x="288" y="159"/>
                  </a:cubicBezTo>
                  <a:cubicBezTo>
                    <a:pt x="290" y="159"/>
                    <a:pt x="293" y="158"/>
                    <a:pt x="295" y="157"/>
                  </a:cubicBezTo>
                  <a:cubicBezTo>
                    <a:pt x="297" y="156"/>
                    <a:pt x="300" y="156"/>
                    <a:pt x="302" y="155"/>
                  </a:cubicBezTo>
                  <a:cubicBezTo>
                    <a:pt x="302" y="155"/>
                    <a:pt x="302" y="155"/>
                    <a:pt x="302" y="155"/>
                  </a:cubicBezTo>
                  <a:cubicBezTo>
                    <a:pt x="302" y="153"/>
                    <a:pt x="302" y="152"/>
                    <a:pt x="302" y="151"/>
                  </a:cubicBezTo>
                  <a:cubicBezTo>
                    <a:pt x="302" y="149"/>
                    <a:pt x="302" y="148"/>
                    <a:pt x="302" y="147"/>
                  </a:cubicBezTo>
                  <a:close/>
                  <a:moveTo>
                    <a:pt x="159" y="110"/>
                  </a:moveTo>
                  <a:cubicBezTo>
                    <a:pt x="161" y="93"/>
                    <a:pt x="164" y="76"/>
                    <a:pt x="169" y="59"/>
                  </a:cubicBezTo>
                  <a:cubicBezTo>
                    <a:pt x="169" y="58"/>
                    <a:pt x="169" y="58"/>
                    <a:pt x="169" y="58"/>
                  </a:cubicBezTo>
                  <a:cubicBezTo>
                    <a:pt x="170" y="59"/>
                    <a:pt x="170" y="59"/>
                    <a:pt x="170" y="59"/>
                  </a:cubicBezTo>
                  <a:cubicBezTo>
                    <a:pt x="182" y="61"/>
                    <a:pt x="193" y="66"/>
                    <a:pt x="203" y="72"/>
                  </a:cubicBezTo>
                  <a:cubicBezTo>
                    <a:pt x="204" y="73"/>
                    <a:pt x="204" y="73"/>
                    <a:pt x="204" y="73"/>
                  </a:cubicBezTo>
                  <a:cubicBezTo>
                    <a:pt x="203" y="74"/>
                    <a:pt x="203" y="74"/>
                    <a:pt x="203" y="74"/>
                  </a:cubicBezTo>
                  <a:cubicBezTo>
                    <a:pt x="195" y="90"/>
                    <a:pt x="185" y="104"/>
                    <a:pt x="174" y="116"/>
                  </a:cubicBezTo>
                  <a:cubicBezTo>
                    <a:pt x="173" y="117"/>
                    <a:pt x="173" y="117"/>
                    <a:pt x="173" y="117"/>
                  </a:cubicBezTo>
                  <a:cubicBezTo>
                    <a:pt x="172" y="117"/>
                    <a:pt x="172" y="117"/>
                    <a:pt x="172" y="117"/>
                  </a:cubicBezTo>
                  <a:cubicBezTo>
                    <a:pt x="169" y="114"/>
                    <a:pt x="165" y="112"/>
                    <a:pt x="160" y="111"/>
                  </a:cubicBezTo>
                  <a:cubicBezTo>
                    <a:pt x="159" y="111"/>
                    <a:pt x="159" y="111"/>
                    <a:pt x="159" y="111"/>
                  </a:cubicBezTo>
                  <a:lnTo>
                    <a:pt x="159" y="110"/>
                  </a:lnTo>
                  <a:close/>
                  <a:moveTo>
                    <a:pt x="99" y="72"/>
                  </a:moveTo>
                  <a:cubicBezTo>
                    <a:pt x="109" y="65"/>
                    <a:pt x="120" y="61"/>
                    <a:pt x="132" y="58"/>
                  </a:cubicBezTo>
                  <a:cubicBezTo>
                    <a:pt x="133" y="58"/>
                    <a:pt x="133" y="58"/>
                    <a:pt x="133" y="58"/>
                  </a:cubicBezTo>
                  <a:cubicBezTo>
                    <a:pt x="134" y="59"/>
                    <a:pt x="134" y="59"/>
                    <a:pt x="134" y="59"/>
                  </a:cubicBezTo>
                  <a:cubicBezTo>
                    <a:pt x="139" y="76"/>
                    <a:pt x="142" y="93"/>
                    <a:pt x="143" y="110"/>
                  </a:cubicBezTo>
                  <a:cubicBezTo>
                    <a:pt x="143" y="111"/>
                    <a:pt x="143" y="111"/>
                    <a:pt x="143" y="111"/>
                  </a:cubicBezTo>
                  <a:cubicBezTo>
                    <a:pt x="142" y="111"/>
                    <a:pt x="142" y="111"/>
                    <a:pt x="142" y="111"/>
                  </a:cubicBezTo>
                  <a:cubicBezTo>
                    <a:pt x="138" y="112"/>
                    <a:pt x="134" y="114"/>
                    <a:pt x="130" y="116"/>
                  </a:cubicBezTo>
                  <a:cubicBezTo>
                    <a:pt x="129" y="117"/>
                    <a:pt x="129" y="117"/>
                    <a:pt x="129" y="117"/>
                  </a:cubicBezTo>
                  <a:cubicBezTo>
                    <a:pt x="128" y="116"/>
                    <a:pt x="128" y="116"/>
                    <a:pt x="128" y="116"/>
                  </a:cubicBezTo>
                  <a:cubicBezTo>
                    <a:pt x="117" y="103"/>
                    <a:pt x="107" y="89"/>
                    <a:pt x="99" y="74"/>
                  </a:cubicBezTo>
                  <a:cubicBezTo>
                    <a:pt x="98" y="73"/>
                    <a:pt x="98" y="73"/>
                    <a:pt x="98" y="73"/>
                  </a:cubicBezTo>
                  <a:lnTo>
                    <a:pt x="99" y="72"/>
                  </a:lnTo>
                  <a:close/>
                  <a:moveTo>
                    <a:pt x="59" y="132"/>
                  </a:moveTo>
                  <a:cubicBezTo>
                    <a:pt x="61" y="120"/>
                    <a:pt x="66" y="109"/>
                    <a:pt x="72" y="99"/>
                  </a:cubicBezTo>
                  <a:cubicBezTo>
                    <a:pt x="73" y="98"/>
                    <a:pt x="73" y="98"/>
                    <a:pt x="73" y="98"/>
                  </a:cubicBezTo>
                  <a:cubicBezTo>
                    <a:pt x="74" y="98"/>
                    <a:pt x="74" y="98"/>
                    <a:pt x="74" y="98"/>
                  </a:cubicBezTo>
                  <a:cubicBezTo>
                    <a:pt x="90" y="107"/>
                    <a:pt x="104" y="116"/>
                    <a:pt x="116" y="128"/>
                  </a:cubicBezTo>
                  <a:cubicBezTo>
                    <a:pt x="117" y="128"/>
                    <a:pt x="117" y="128"/>
                    <a:pt x="117" y="128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4" y="133"/>
                    <a:pt x="113" y="137"/>
                    <a:pt x="112" y="141"/>
                  </a:cubicBezTo>
                  <a:cubicBezTo>
                    <a:pt x="111" y="143"/>
                    <a:pt x="111" y="143"/>
                    <a:pt x="111" y="143"/>
                  </a:cubicBezTo>
                  <a:cubicBezTo>
                    <a:pt x="110" y="142"/>
                    <a:pt x="110" y="142"/>
                    <a:pt x="110" y="142"/>
                  </a:cubicBezTo>
                  <a:cubicBezTo>
                    <a:pt x="93" y="141"/>
                    <a:pt x="76" y="138"/>
                    <a:pt x="60" y="133"/>
                  </a:cubicBezTo>
                  <a:cubicBezTo>
                    <a:pt x="58" y="133"/>
                    <a:pt x="58" y="133"/>
                    <a:pt x="58" y="133"/>
                  </a:cubicBezTo>
                  <a:lnTo>
                    <a:pt x="59" y="132"/>
                  </a:lnTo>
                  <a:close/>
                  <a:moveTo>
                    <a:pt x="74" y="203"/>
                  </a:moveTo>
                  <a:cubicBezTo>
                    <a:pt x="73" y="203"/>
                    <a:pt x="73" y="203"/>
                    <a:pt x="73" y="203"/>
                  </a:cubicBezTo>
                  <a:cubicBezTo>
                    <a:pt x="72" y="202"/>
                    <a:pt x="72" y="202"/>
                    <a:pt x="72" y="202"/>
                  </a:cubicBezTo>
                  <a:cubicBezTo>
                    <a:pt x="66" y="192"/>
                    <a:pt x="61" y="181"/>
                    <a:pt x="59" y="170"/>
                  </a:cubicBezTo>
                  <a:cubicBezTo>
                    <a:pt x="58" y="168"/>
                    <a:pt x="58" y="168"/>
                    <a:pt x="58" y="168"/>
                  </a:cubicBezTo>
                  <a:cubicBezTo>
                    <a:pt x="60" y="168"/>
                    <a:pt x="60" y="168"/>
                    <a:pt x="60" y="168"/>
                  </a:cubicBezTo>
                  <a:cubicBezTo>
                    <a:pt x="76" y="163"/>
                    <a:pt x="93" y="160"/>
                    <a:pt x="110" y="159"/>
                  </a:cubicBezTo>
                  <a:cubicBezTo>
                    <a:pt x="111" y="159"/>
                    <a:pt x="111" y="159"/>
                    <a:pt x="111" y="159"/>
                  </a:cubicBezTo>
                  <a:cubicBezTo>
                    <a:pt x="111" y="160"/>
                    <a:pt x="111" y="160"/>
                    <a:pt x="111" y="160"/>
                  </a:cubicBezTo>
                  <a:cubicBezTo>
                    <a:pt x="112" y="164"/>
                    <a:pt x="114" y="168"/>
                    <a:pt x="116" y="172"/>
                  </a:cubicBezTo>
                  <a:cubicBezTo>
                    <a:pt x="117" y="173"/>
                    <a:pt x="117" y="173"/>
                    <a:pt x="117" y="173"/>
                  </a:cubicBezTo>
                  <a:cubicBezTo>
                    <a:pt x="116" y="174"/>
                    <a:pt x="116" y="174"/>
                    <a:pt x="116" y="174"/>
                  </a:cubicBezTo>
                  <a:cubicBezTo>
                    <a:pt x="103" y="185"/>
                    <a:pt x="89" y="194"/>
                    <a:pt x="74" y="203"/>
                  </a:cubicBezTo>
                  <a:close/>
                  <a:moveTo>
                    <a:pt x="143" y="191"/>
                  </a:moveTo>
                  <a:cubicBezTo>
                    <a:pt x="141" y="208"/>
                    <a:pt x="138" y="225"/>
                    <a:pt x="133" y="242"/>
                  </a:cubicBezTo>
                  <a:cubicBezTo>
                    <a:pt x="133" y="243"/>
                    <a:pt x="133" y="243"/>
                    <a:pt x="133" y="243"/>
                  </a:cubicBezTo>
                  <a:cubicBezTo>
                    <a:pt x="132" y="243"/>
                    <a:pt x="132" y="243"/>
                    <a:pt x="132" y="243"/>
                  </a:cubicBezTo>
                  <a:cubicBezTo>
                    <a:pt x="120" y="241"/>
                    <a:pt x="109" y="236"/>
                    <a:pt x="99" y="229"/>
                  </a:cubicBezTo>
                  <a:cubicBezTo>
                    <a:pt x="98" y="229"/>
                    <a:pt x="98" y="229"/>
                    <a:pt x="98" y="229"/>
                  </a:cubicBezTo>
                  <a:cubicBezTo>
                    <a:pt x="98" y="228"/>
                    <a:pt x="98" y="228"/>
                    <a:pt x="98" y="228"/>
                  </a:cubicBezTo>
                  <a:cubicBezTo>
                    <a:pt x="107" y="212"/>
                    <a:pt x="117" y="198"/>
                    <a:pt x="128" y="185"/>
                  </a:cubicBezTo>
                  <a:cubicBezTo>
                    <a:pt x="128" y="184"/>
                    <a:pt x="128" y="184"/>
                    <a:pt x="128" y="184"/>
                  </a:cubicBezTo>
                  <a:cubicBezTo>
                    <a:pt x="129" y="185"/>
                    <a:pt x="129" y="185"/>
                    <a:pt x="129" y="185"/>
                  </a:cubicBezTo>
                  <a:cubicBezTo>
                    <a:pt x="133" y="187"/>
                    <a:pt x="137" y="189"/>
                    <a:pt x="142" y="190"/>
                  </a:cubicBezTo>
                  <a:cubicBezTo>
                    <a:pt x="143" y="190"/>
                    <a:pt x="143" y="190"/>
                    <a:pt x="143" y="190"/>
                  </a:cubicBezTo>
                  <a:lnTo>
                    <a:pt x="143" y="191"/>
                  </a:lnTo>
                  <a:close/>
                  <a:moveTo>
                    <a:pt x="151" y="180"/>
                  </a:moveTo>
                  <a:cubicBezTo>
                    <a:pt x="143" y="180"/>
                    <a:pt x="136" y="177"/>
                    <a:pt x="130" y="171"/>
                  </a:cubicBezTo>
                  <a:cubicBezTo>
                    <a:pt x="125" y="166"/>
                    <a:pt x="122" y="159"/>
                    <a:pt x="122" y="151"/>
                  </a:cubicBezTo>
                  <a:cubicBezTo>
                    <a:pt x="122" y="143"/>
                    <a:pt x="125" y="136"/>
                    <a:pt x="130" y="130"/>
                  </a:cubicBezTo>
                  <a:cubicBezTo>
                    <a:pt x="136" y="125"/>
                    <a:pt x="143" y="122"/>
                    <a:pt x="151" y="122"/>
                  </a:cubicBezTo>
                  <a:cubicBezTo>
                    <a:pt x="159" y="122"/>
                    <a:pt x="166" y="125"/>
                    <a:pt x="172" y="130"/>
                  </a:cubicBezTo>
                  <a:cubicBezTo>
                    <a:pt x="183" y="142"/>
                    <a:pt x="183" y="160"/>
                    <a:pt x="172" y="171"/>
                  </a:cubicBezTo>
                  <a:cubicBezTo>
                    <a:pt x="166" y="177"/>
                    <a:pt x="159" y="180"/>
                    <a:pt x="151" y="180"/>
                  </a:cubicBezTo>
                  <a:close/>
                  <a:moveTo>
                    <a:pt x="203" y="229"/>
                  </a:moveTo>
                  <a:cubicBezTo>
                    <a:pt x="192" y="236"/>
                    <a:pt x="181" y="241"/>
                    <a:pt x="170" y="243"/>
                  </a:cubicBezTo>
                  <a:cubicBezTo>
                    <a:pt x="168" y="243"/>
                    <a:pt x="168" y="243"/>
                    <a:pt x="168" y="243"/>
                  </a:cubicBezTo>
                  <a:cubicBezTo>
                    <a:pt x="168" y="242"/>
                    <a:pt x="168" y="242"/>
                    <a:pt x="168" y="242"/>
                  </a:cubicBezTo>
                  <a:cubicBezTo>
                    <a:pt x="163" y="225"/>
                    <a:pt x="160" y="208"/>
                    <a:pt x="159" y="192"/>
                  </a:cubicBezTo>
                  <a:cubicBezTo>
                    <a:pt x="159" y="190"/>
                    <a:pt x="159" y="190"/>
                    <a:pt x="159" y="190"/>
                  </a:cubicBezTo>
                  <a:cubicBezTo>
                    <a:pt x="160" y="190"/>
                    <a:pt x="160" y="190"/>
                    <a:pt x="160" y="190"/>
                  </a:cubicBezTo>
                  <a:cubicBezTo>
                    <a:pt x="164" y="189"/>
                    <a:pt x="168" y="188"/>
                    <a:pt x="172" y="185"/>
                  </a:cubicBezTo>
                  <a:cubicBezTo>
                    <a:pt x="173" y="185"/>
                    <a:pt x="173" y="185"/>
                    <a:pt x="173" y="185"/>
                  </a:cubicBezTo>
                  <a:cubicBezTo>
                    <a:pt x="174" y="185"/>
                    <a:pt x="174" y="185"/>
                    <a:pt x="174" y="185"/>
                  </a:cubicBezTo>
                  <a:cubicBezTo>
                    <a:pt x="185" y="199"/>
                    <a:pt x="195" y="213"/>
                    <a:pt x="203" y="228"/>
                  </a:cubicBezTo>
                  <a:cubicBezTo>
                    <a:pt x="204" y="229"/>
                    <a:pt x="204" y="229"/>
                    <a:pt x="204" y="229"/>
                  </a:cubicBezTo>
                  <a:lnTo>
                    <a:pt x="203" y="229"/>
                  </a:lnTo>
                  <a:close/>
                  <a:moveTo>
                    <a:pt x="243" y="170"/>
                  </a:moveTo>
                  <a:cubicBezTo>
                    <a:pt x="241" y="182"/>
                    <a:pt x="236" y="193"/>
                    <a:pt x="229" y="203"/>
                  </a:cubicBezTo>
                  <a:cubicBezTo>
                    <a:pt x="229" y="204"/>
                    <a:pt x="229" y="204"/>
                    <a:pt x="229" y="204"/>
                  </a:cubicBezTo>
                  <a:cubicBezTo>
                    <a:pt x="228" y="203"/>
                    <a:pt x="228" y="203"/>
                    <a:pt x="228" y="203"/>
                  </a:cubicBezTo>
                  <a:cubicBezTo>
                    <a:pt x="212" y="195"/>
                    <a:pt x="198" y="185"/>
                    <a:pt x="185" y="174"/>
                  </a:cubicBezTo>
                  <a:cubicBezTo>
                    <a:pt x="185" y="173"/>
                    <a:pt x="185" y="173"/>
                    <a:pt x="185" y="173"/>
                  </a:cubicBezTo>
                  <a:cubicBezTo>
                    <a:pt x="185" y="172"/>
                    <a:pt x="185" y="172"/>
                    <a:pt x="185" y="172"/>
                  </a:cubicBezTo>
                  <a:cubicBezTo>
                    <a:pt x="188" y="169"/>
                    <a:pt x="189" y="164"/>
                    <a:pt x="190" y="160"/>
                  </a:cubicBezTo>
                  <a:cubicBezTo>
                    <a:pt x="191" y="159"/>
                    <a:pt x="191" y="159"/>
                    <a:pt x="191" y="159"/>
                  </a:cubicBezTo>
                  <a:cubicBezTo>
                    <a:pt x="192" y="159"/>
                    <a:pt x="192" y="159"/>
                    <a:pt x="192" y="159"/>
                  </a:cubicBezTo>
                  <a:cubicBezTo>
                    <a:pt x="208" y="161"/>
                    <a:pt x="225" y="164"/>
                    <a:pt x="242" y="168"/>
                  </a:cubicBezTo>
                  <a:cubicBezTo>
                    <a:pt x="243" y="169"/>
                    <a:pt x="243" y="169"/>
                    <a:pt x="243" y="169"/>
                  </a:cubicBezTo>
                  <a:lnTo>
                    <a:pt x="243" y="170"/>
                  </a:lnTo>
                  <a:close/>
                  <a:moveTo>
                    <a:pt x="242" y="134"/>
                  </a:moveTo>
                  <a:cubicBezTo>
                    <a:pt x="225" y="139"/>
                    <a:pt x="208" y="142"/>
                    <a:pt x="192" y="143"/>
                  </a:cubicBezTo>
                  <a:cubicBezTo>
                    <a:pt x="191" y="143"/>
                    <a:pt x="191" y="143"/>
                    <a:pt x="191" y="143"/>
                  </a:cubicBezTo>
                  <a:cubicBezTo>
                    <a:pt x="190" y="142"/>
                    <a:pt x="190" y="142"/>
                    <a:pt x="190" y="142"/>
                  </a:cubicBezTo>
                  <a:cubicBezTo>
                    <a:pt x="189" y="137"/>
                    <a:pt x="188" y="133"/>
                    <a:pt x="185" y="130"/>
                  </a:cubicBezTo>
                  <a:cubicBezTo>
                    <a:pt x="185" y="129"/>
                    <a:pt x="185" y="129"/>
                    <a:pt x="185" y="129"/>
                  </a:cubicBezTo>
                  <a:cubicBezTo>
                    <a:pt x="186" y="128"/>
                    <a:pt x="186" y="128"/>
                    <a:pt x="186" y="128"/>
                  </a:cubicBezTo>
                  <a:cubicBezTo>
                    <a:pt x="199" y="117"/>
                    <a:pt x="213" y="107"/>
                    <a:pt x="228" y="99"/>
                  </a:cubicBezTo>
                  <a:cubicBezTo>
                    <a:pt x="229" y="98"/>
                    <a:pt x="229" y="98"/>
                    <a:pt x="229" y="98"/>
                  </a:cubicBezTo>
                  <a:cubicBezTo>
                    <a:pt x="230" y="99"/>
                    <a:pt x="230" y="99"/>
                    <a:pt x="230" y="99"/>
                  </a:cubicBezTo>
                  <a:cubicBezTo>
                    <a:pt x="236" y="109"/>
                    <a:pt x="241" y="120"/>
                    <a:pt x="243" y="132"/>
                  </a:cubicBezTo>
                  <a:cubicBezTo>
                    <a:pt x="243" y="133"/>
                    <a:pt x="243" y="133"/>
                    <a:pt x="243" y="133"/>
                  </a:cubicBezTo>
                  <a:lnTo>
                    <a:pt x="242" y="134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1" name="Group 50"/>
          <p:cNvGrpSpPr/>
          <p:nvPr/>
        </p:nvGrpSpPr>
        <p:grpSpPr>
          <a:xfrm>
            <a:off x="18306311" y="8322027"/>
            <a:ext cx="4789664" cy="1538883"/>
            <a:chOff x="14190224" y="3062525"/>
            <a:chExt cx="4789664" cy="1538883"/>
          </a:xfrm>
        </p:grpSpPr>
        <p:grpSp>
          <p:nvGrpSpPr>
            <p:cNvPr id="52" name="Group 51"/>
            <p:cNvGrpSpPr/>
            <p:nvPr/>
          </p:nvGrpSpPr>
          <p:grpSpPr>
            <a:xfrm>
              <a:off x="15095276" y="3062525"/>
              <a:ext cx="3884612" cy="1538883"/>
              <a:chOff x="3894839" y="10606073"/>
              <a:chExt cx="3884612" cy="1538883"/>
            </a:xfrm>
          </p:grpSpPr>
          <p:sp>
            <p:nvSpPr>
              <p:cNvPr id="82" name="TextBox 81"/>
              <p:cNvSpPr txBox="1"/>
              <p:nvPr/>
            </p:nvSpPr>
            <p:spPr>
              <a:xfrm>
                <a:off x="3894839" y="10606073"/>
                <a:ext cx="3884612" cy="52322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fa-IR" sz="2800" b="1" dirty="0">
                    <a:solidFill>
                      <a:schemeClr val="accent1">
                        <a:lumMod val="50000"/>
                      </a:schemeClr>
                    </a:solidFill>
                    <a:effectLst>
                      <a:glow>
                        <a:srgbClr val="FF3399">
                          <a:alpha val="24000"/>
                        </a:srgbClr>
                      </a:glow>
                    </a:effectLst>
                    <a:latin typeface="Shabnam" panose="020B0603030804020204" pitchFamily="34" charset="-78"/>
                    <a:cs typeface="Shabnam" panose="020B0603030804020204" pitchFamily="34" charset="-78"/>
                  </a:rPr>
                  <a:t>تیتر عنوان را بنویسید</a:t>
                </a:r>
                <a:endParaRPr lang="en-US" sz="2800" b="1" dirty="0">
                  <a:solidFill>
                    <a:schemeClr val="accent1">
                      <a:lumMod val="50000"/>
                    </a:schemeClr>
                  </a:solidFill>
                  <a:effectLst>
                    <a:glow>
                      <a:srgbClr val="FF3399">
                        <a:alpha val="24000"/>
                      </a:srgbClr>
                    </a:glow>
                  </a:effectLst>
                  <a:latin typeface="Shabnam" panose="020B0603030804020204" pitchFamily="34" charset="-78"/>
                  <a:cs typeface="Shabnam" panose="020B0603030804020204" pitchFamily="34" charset="-78"/>
                </a:endParaRPr>
              </a:p>
            </p:txBody>
          </p:sp>
          <p:sp>
            <p:nvSpPr>
              <p:cNvPr id="83" name="TextBox 82"/>
              <p:cNvSpPr txBox="1"/>
              <p:nvPr/>
            </p:nvSpPr>
            <p:spPr>
              <a:xfrm>
                <a:off x="3894839" y="11129293"/>
                <a:ext cx="3619752" cy="101566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 rtl="1">
                  <a:lnSpc>
                    <a:spcPct val="150000"/>
                  </a:lnSpc>
                </a:pPr>
                <a:r>
                  <a:rPr lang="fa-IR" sz="2000" dirty="0">
                    <a:solidFill>
                      <a:srgbClr val="16191F"/>
                    </a:solidFill>
                    <a:latin typeface="Vazir" panose="020B0603030804020204" pitchFamily="34" charset="-78"/>
                    <a:cs typeface="Vazir" panose="020B0603030804020204" pitchFamily="34" charset="-78"/>
                  </a:rPr>
                  <a:t>فروشگاه مینارو ارائه دهنده انواع فایل های کاربردی</a:t>
                </a:r>
                <a:endParaRPr lang="en-US" sz="1800" b="1" dirty="0">
                  <a:solidFill>
                    <a:schemeClr val="bg1">
                      <a:lumMod val="65000"/>
                    </a:schemeClr>
                  </a:solidFill>
                  <a:effectLst>
                    <a:glow>
                      <a:srgbClr val="FF3399">
                        <a:alpha val="24000"/>
                      </a:srgbClr>
                    </a:glow>
                  </a:effectLst>
                  <a:latin typeface="Lato" panose="020F0502020204030203" pitchFamily="34" charset="0"/>
                </a:endParaRPr>
              </a:p>
            </p:txBody>
          </p:sp>
        </p:grpSp>
        <p:sp>
          <p:nvSpPr>
            <p:cNvPr id="53" name="Freeform 52"/>
            <p:cNvSpPr>
              <a:spLocks noEditPoints="1"/>
            </p:cNvSpPr>
            <p:nvPr/>
          </p:nvSpPr>
          <p:spPr bwMode="auto">
            <a:xfrm>
              <a:off x="14190224" y="3119675"/>
              <a:ext cx="702444" cy="701581"/>
            </a:xfrm>
            <a:custGeom>
              <a:avLst/>
              <a:gdLst>
                <a:gd name="T0" fmla="*/ 286 w 302"/>
                <a:gd name="T1" fmla="*/ 129 h 302"/>
                <a:gd name="T2" fmla="*/ 282 w 302"/>
                <a:gd name="T3" fmla="*/ 112 h 302"/>
                <a:gd name="T4" fmla="*/ 285 w 302"/>
                <a:gd name="T5" fmla="*/ 82 h 302"/>
                <a:gd name="T6" fmla="*/ 264 w 302"/>
                <a:gd name="T7" fmla="*/ 72 h 302"/>
                <a:gd name="T8" fmla="*/ 252 w 302"/>
                <a:gd name="T9" fmla="*/ 58 h 302"/>
                <a:gd name="T10" fmla="*/ 236 w 302"/>
                <a:gd name="T11" fmla="*/ 34 h 302"/>
                <a:gd name="T12" fmla="*/ 219 w 302"/>
                <a:gd name="T13" fmla="*/ 23 h 302"/>
                <a:gd name="T14" fmla="*/ 191 w 302"/>
                <a:gd name="T15" fmla="*/ 20 h 302"/>
                <a:gd name="T16" fmla="*/ 173 w 302"/>
                <a:gd name="T17" fmla="*/ 15 h 302"/>
                <a:gd name="T18" fmla="*/ 155 w 302"/>
                <a:gd name="T19" fmla="*/ 0 h 302"/>
                <a:gd name="T20" fmla="*/ 141 w 302"/>
                <a:gd name="T21" fmla="*/ 14 h 302"/>
                <a:gd name="T22" fmla="*/ 113 w 302"/>
                <a:gd name="T23" fmla="*/ 12 h 302"/>
                <a:gd name="T24" fmla="*/ 94 w 302"/>
                <a:gd name="T25" fmla="*/ 18 h 302"/>
                <a:gd name="T26" fmla="*/ 73 w 302"/>
                <a:gd name="T27" fmla="*/ 38 h 302"/>
                <a:gd name="T28" fmla="*/ 59 w 302"/>
                <a:gd name="T29" fmla="*/ 49 h 302"/>
                <a:gd name="T30" fmla="*/ 35 w 302"/>
                <a:gd name="T31" fmla="*/ 54 h 302"/>
                <a:gd name="T32" fmla="*/ 32 w 302"/>
                <a:gd name="T33" fmla="*/ 84 h 302"/>
                <a:gd name="T34" fmla="*/ 24 w 302"/>
                <a:gd name="T35" fmla="*/ 99 h 302"/>
                <a:gd name="T36" fmla="*/ 3 w 302"/>
                <a:gd name="T37" fmla="*/ 121 h 302"/>
                <a:gd name="T38" fmla="*/ 14 w 302"/>
                <a:gd name="T39" fmla="*/ 142 h 302"/>
                <a:gd name="T40" fmla="*/ 7 w 302"/>
                <a:gd name="T41" fmla="*/ 157 h 302"/>
                <a:gd name="T42" fmla="*/ 9 w 302"/>
                <a:gd name="T43" fmla="*/ 177 h 302"/>
                <a:gd name="T44" fmla="*/ 24 w 302"/>
                <a:gd name="T45" fmla="*/ 201 h 302"/>
                <a:gd name="T46" fmla="*/ 31 w 302"/>
                <a:gd name="T47" fmla="*/ 218 h 302"/>
                <a:gd name="T48" fmla="*/ 30 w 302"/>
                <a:gd name="T49" fmla="*/ 242 h 302"/>
                <a:gd name="T50" fmla="*/ 59 w 302"/>
                <a:gd name="T51" fmla="*/ 252 h 302"/>
                <a:gd name="T52" fmla="*/ 73 w 302"/>
                <a:gd name="T53" fmla="*/ 263 h 302"/>
                <a:gd name="T54" fmla="*/ 89 w 302"/>
                <a:gd name="T55" fmla="*/ 289 h 302"/>
                <a:gd name="T56" fmla="*/ 112 w 302"/>
                <a:gd name="T57" fmla="*/ 283 h 302"/>
                <a:gd name="T58" fmla="*/ 130 w 302"/>
                <a:gd name="T59" fmla="*/ 286 h 302"/>
                <a:gd name="T60" fmla="*/ 155 w 302"/>
                <a:gd name="T61" fmla="*/ 302 h 302"/>
                <a:gd name="T62" fmla="*/ 173 w 302"/>
                <a:gd name="T63" fmla="*/ 286 h 302"/>
                <a:gd name="T64" fmla="*/ 190 w 302"/>
                <a:gd name="T65" fmla="*/ 282 h 302"/>
                <a:gd name="T66" fmla="*/ 220 w 302"/>
                <a:gd name="T67" fmla="*/ 285 h 302"/>
                <a:gd name="T68" fmla="*/ 230 w 302"/>
                <a:gd name="T69" fmla="*/ 263 h 302"/>
                <a:gd name="T70" fmla="*/ 243 w 302"/>
                <a:gd name="T71" fmla="*/ 251 h 302"/>
                <a:gd name="T72" fmla="*/ 268 w 302"/>
                <a:gd name="T73" fmla="*/ 236 h 302"/>
                <a:gd name="T74" fmla="*/ 278 w 302"/>
                <a:gd name="T75" fmla="*/ 219 h 302"/>
                <a:gd name="T76" fmla="*/ 282 w 302"/>
                <a:gd name="T77" fmla="*/ 190 h 302"/>
                <a:gd name="T78" fmla="*/ 287 w 302"/>
                <a:gd name="T79" fmla="*/ 173 h 302"/>
                <a:gd name="T80" fmla="*/ 302 w 302"/>
                <a:gd name="T81" fmla="*/ 155 h 302"/>
                <a:gd name="T82" fmla="*/ 170 w 302"/>
                <a:gd name="T83" fmla="*/ 59 h 302"/>
                <a:gd name="T84" fmla="*/ 160 w 302"/>
                <a:gd name="T85" fmla="*/ 111 h 302"/>
                <a:gd name="T86" fmla="*/ 143 w 302"/>
                <a:gd name="T87" fmla="*/ 110 h 302"/>
                <a:gd name="T88" fmla="*/ 98 w 302"/>
                <a:gd name="T89" fmla="*/ 73 h 302"/>
                <a:gd name="T90" fmla="*/ 117 w 302"/>
                <a:gd name="T91" fmla="*/ 128 h 302"/>
                <a:gd name="T92" fmla="*/ 59 w 302"/>
                <a:gd name="T93" fmla="*/ 132 h 302"/>
                <a:gd name="T94" fmla="*/ 110 w 302"/>
                <a:gd name="T95" fmla="*/ 159 h 302"/>
                <a:gd name="T96" fmla="*/ 143 w 302"/>
                <a:gd name="T97" fmla="*/ 191 h 302"/>
                <a:gd name="T98" fmla="*/ 128 w 302"/>
                <a:gd name="T99" fmla="*/ 185 h 302"/>
                <a:gd name="T100" fmla="*/ 130 w 302"/>
                <a:gd name="T101" fmla="*/ 171 h 302"/>
                <a:gd name="T102" fmla="*/ 203 w 302"/>
                <a:gd name="T103" fmla="*/ 229 h 302"/>
                <a:gd name="T104" fmla="*/ 172 w 302"/>
                <a:gd name="T105" fmla="*/ 185 h 302"/>
                <a:gd name="T106" fmla="*/ 229 w 302"/>
                <a:gd name="T107" fmla="*/ 203 h 302"/>
                <a:gd name="T108" fmla="*/ 191 w 302"/>
                <a:gd name="T109" fmla="*/ 159 h 302"/>
                <a:gd name="T110" fmla="*/ 191 w 302"/>
                <a:gd name="T111" fmla="*/ 143 h 302"/>
                <a:gd name="T112" fmla="*/ 230 w 302"/>
                <a:gd name="T113" fmla="*/ 99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02" h="302">
                  <a:moveTo>
                    <a:pt x="302" y="147"/>
                  </a:moveTo>
                  <a:cubicBezTo>
                    <a:pt x="300" y="146"/>
                    <a:pt x="297" y="145"/>
                    <a:pt x="295" y="145"/>
                  </a:cubicBezTo>
                  <a:cubicBezTo>
                    <a:pt x="293" y="144"/>
                    <a:pt x="290" y="143"/>
                    <a:pt x="288" y="142"/>
                  </a:cubicBezTo>
                  <a:cubicBezTo>
                    <a:pt x="287" y="142"/>
                    <a:pt x="287" y="142"/>
                    <a:pt x="287" y="142"/>
                  </a:cubicBezTo>
                  <a:cubicBezTo>
                    <a:pt x="287" y="141"/>
                    <a:pt x="287" y="141"/>
                    <a:pt x="287" y="141"/>
                  </a:cubicBezTo>
                  <a:cubicBezTo>
                    <a:pt x="287" y="137"/>
                    <a:pt x="287" y="133"/>
                    <a:pt x="286" y="130"/>
                  </a:cubicBezTo>
                  <a:cubicBezTo>
                    <a:pt x="286" y="129"/>
                    <a:pt x="286" y="129"/>
                    <a:pt x="286" y="129"/>
                  </a:cubicBezTo>
                  <a:cubicBezTo>
                    <a:pt x="287" y="128"/>
                    <a:pt x="287" y="128"/>
                    <a:pt x="287" y="128"/>
                  </a:cubicBezTo>
                  <a:cubicBezTo>
                    <a:pt x="289" y="127"/>
                    <a:pt x="291" y="126"/>
                    <a:pt x="293" y="125"/>
                  </a:cubicBezTo>
                  <a:cubicBezTo>
                    <a:pt x="295" y="123"/>
                    <a:pt x="297" y="122"/>
                    <a:pt x="299" y="121"/>
                  </a:cubicBezTo>
                  <a:cubicBezTo>
                    <a:pt x="299" y="118"/>
                    <a:pt x="298" y="116"/>
                    <a:pt x="297" y="113"/>
                  </a:cubicBezTo>
                  <a:cubicBezTo>
                    <a:pt x="295" y="113"/>
                    <a:pt x="293" y="113"/>
                    <a:pt x="290" y="113"/>
                  </a:cubicBezTo>
                  <a:cubicBezTo>
                    <a:pt x="288" y="112"/>
                    <a:pt x="285" y="112"/>
                    <a:pt x="283" y="112"/>
                  </a:cubicBezTo>
                  <a:cubicBezTo>
                    <a:pt x="282" y="112"/>
                    <a:pt x="282" y="112"/>
                    <a:pt x="282" y="112"/>
                  </a:cubicBezTo>
                  <a:cubicBezTo>
                    <a:pt x="282" y="111"/>
                    <a:pt x="282" y="111"/>
                    <a:pt x="282" y="111"/>
                  </a:cubicBezTo>
                  <a:cubicBezTo>
                    <a:pt x="281" y="108"/>
                    <a:pt x="279" y="104"/>
                    <a:pt x="278" y="100"/>
                  </a:cubicBezTo>
                  <a:cubicBezTo>
                    <a:pt x="278" y="99"/>
                    <a:pt x="278" y="99"/>
                    <a:pt x="278" y="99"/>
                  </a:cubicBezTo>
                  <a:cubicBezTo>
                    <a:pt x="278" y="99"/>
                    <a:pt x="278" y="99"/>
                    <a:pt x="278" y="99"/>
                  </a:cubicBezTo>
                  <a:cubicBezTo>
                    <a:pt x="280" y="97"/>
                    <a:pt x="282" y="95"/>
                    <a:pt x="284" y="94"/>
                  </a:cubicBezTo>
                  <a:cubicBezTo>
                    <a:pt x="285" y="92"/>
                    <a:pt x="287" y="90"/>
                    <a:pt x="289" y="89"/>
                  </a:cubicBezTo>
                  <a:cubicBezTo>
                    <a:pt x="288" y="86"/>
                    <a:pt x="286" y="84"/>
                    <a:pt x="285" y="82"/>
                  </a:cubicBezTo>
                  <a:cubicBezTo>
                    <a:pt x="283" y="82"/>
                    <a:pt x="281" y="82"/>
                    <a:pt x="278" y="83"/>
                  </a:cubicBezTo>
                  <a:cubicBezTo>
                    <a:pt x="276" y="83"/>
                    <a:pt x="273" y="83"/>
                    <a:pt x="271" y="84"/>
                  </a:cubicBezTo>
                  <a:cubicBezTo>
                    <a:pt x="270" y="84"/>
                    <a:pt x="270" y="84"/>
                    <a:pt x="270" y="84"/>
                  </a:cubicBezTo>
                  <a:cubicBezTo>
                    <a:pt x="270" y="83"/>
                    <a:pt x="270" y="83"/>
                    <a:pt x="270" y="83"/>
                  </a:cubicBezTo>
                  <a:cubicBezTo>
                    <a:pt x="268" y="80"/>
                    <a:pt x="266" y="76"/>
                    <a:pt x="264" y="73"/>
                  </a:cubicBezTo>
                  <a:cubicBezTo>
                    <a:pt x="263" y="72"/>
                    <a:pt x="263" y="72"/>
                    <a:pt x="263" y="72"/>
                  </a:cubicBezTo>
                  <a:cubicBezTo>
                    <a:pt x="264" y="72"/>
                    <a:pt x="264" y="72"/>
                    <a:pt x="264" y="72"/>
                  </a:cubicBezTo>
                  <a:cubicBezTo>
                    <a:pt x="265" y="70"/>
                    <a:pt x="266" y="68"/>
                    <a:pt x="268" y="66"/>
                  </a:cubicBezTo>
                  <a:cubicBezTo>
                    <a:pt x="269" y="64"/>
                    <a:pt x="270" y="62"/>
                    <a:pt x="271" y="60"/>
                  </a:cubicBezTo>
                  <a:cubicBezTo>
                    <a:pt x="270" y="58"/>
                    <a:pt x="268" y="56"/>
                    <a:pt x="267" y="54"/>
                  </a:cubicBezTo>
                  <a:cubicBezTo>
                    <a:pt x="264" y="54"/>
                    <a:pt x="262" y="55"/>
                    <a:pt x="260" y="56"/>
                  </a:cubicBezTo>
                  <a:cubicBezTo>
                    <a:pt x="258" y="57"/>
                    <a:pt x="255" y="58"/>
                    <a:pt x="253" y="59"/>
                  </a:cubicBezTo>
                  <a:cubicBezTo>
                    <a:pt x="252" y="59"/>
                    <a:pt x="252" y="59"/>
                    <a:pt x="252" y="59"/>
                  </a:cubicBezTo>
                  <a:cubicBezTo>
                    <a:pt x="252" y="58"/>
                    <a:pt x="252" y="58"/>
                    <a:pt x="252" y="58"/>
                  </a:cubicBezTo>
                  <a:cubicBezTo>
                    <a:pt x="249" y="55"/>
                    <a:pt x="246" y="53"/>
                    <a:pt x="243" y="50"/>
                  </a:cubicBezTo>
                  <a:cubicBezTo>
                    <a:pt x="243" y="49"/>
                    <a:pt x="243" y="49"/>
                    <a:pt x="243" y="49"/>
                  </a:cubicBezTo>
                  <a:cubicBezTo>
                    <a:pt x="243" y="49"/>
                    <a:pt x="243" y="49"/>
                    <a:pt x="243" y="49"/>
                  </a:cubicBezTo>
                  <a:cubicBezTo>
                    <a:pt x="244" y="47"/>
                    <a:pt x="245" y="44"/>
                    <a:pt x="246" y="42"/>
                  </a:cubicBezTo>
                  <a:cubicBezTo>
                    <a:pt x="247" y="40"/>
                    <a:pt x="247" y="37"/>
                    <a:pt x="248" y="35"/>
                  </a:cubicBezTo>
                  <a:cubicBezTo>
                    <a:pt x="246" y="33"/>
                    <a:pt x="244" y="32"/>
                    <a:pt x="242" y="30"/>
                  </a:cubicBezTo>
                  <a:cubicBezTo>
                    <a:pt x="240" y="31"/>
                    <a:pt x="238" y="33"/>
                    <a:pt x="236" y="34"/>
                  </a:cubicBezTo>
                  <a:cubicBezTo>
                    <a:pt x="234" y="36"/>
                    <a:pt x="232" y="37"/>
                    <a:pt x="230" y="38"/>
                  </a:cubicBezTo>
                  <a:cubicBezTo>
                    <a:pt x="229" y="39"/>
                    <a:pt x="229" y="39"/>
                    <a:pt x="229" y="39"/>
                  </a:cubicBezTo>
                  <a:cubicBezTo>
                    <a:pt x="228" y="38"/>
                    <a:pt x="228" y="38"/>
                    <a:pt x="228" y="38"/>
                  </a:cubicBezTo>
                  <a:cubicBezTo>
                    <a:pt x="225" y="36"/>
                    <a:pt x="222" y="34"/>
                    <a:pt x="219" y="32"/>
                  </a:cubicBezTo>
                  <a:cubicBezTo>
                    <a:pt x="218" y="32"/>
                    <a:pt x="218" y="32"/>
                    <a:pt x="218" y="32"/>
                  </a:cubicBezTo>
                  <a:cubicBezTo>
                    <a:pt x="218" y="31"/>
                    <a:pt x="218" y="31"/>
                    <a:pt x="218" y="31"/>
                  </a:cubicBezTo>
                  <a:cubicBezTo>
                    <a:pt x="218" y="28"/>
                    <a:pt x="219" y="26"/>
                    <a:pt x="219" y="23"/>
                  </a:cubicBezTo>
                  <a:cubicBezTo>
                    <a:pt x="219" y="21"/>
                    <a:pt x="220" y="19"/>
                    <a:pt x="220" y="16"/>
                  </a:cubicBezTo>
                  <a:cubicBezTo>
                    <a:pt x="218" y="15"/>
                    <a:pt x="215" y="14"/>
                    <a:pt x="213" y="13"/>
                  </a:cubicBezTo>
                  <a:cubicBezTo>
                    <a:pt x="211" y="15"/>
                    <a:pt x="210" y="16"/>
                    <a:pt x="208" y="18"/>
                  </a:cubicBezTo>
                  <a:cubicBezTo>
                    <a:pt x="206" y="20"/>
                    <a:pt x="205" y="22"/>
                    <a:pt x="203" y="23"/>
                  </a:cubicBezTo>
                  <a:cubicBezTo>
                    <a:pt x="202" y="24"/>
                    <a:pt x="202" y="24"/>
                    <a:pt x="202" y="24"/>
                  </a:cubicBezTo>
                  <a:cubicBezTo>
                    <a:pt x="202" y="24"/>
                    <a:pt x="202" y="24"/>
                    <a:pt x="202" y="24"/>
                  </a:cubicBezTo>
                  <a:cubicBezTo>
                    <a:pt x="198" y="22"/>
                    <a:pt x="194" y="21"/>
                    <a:pt x="191" y="20"/>
                  </a:cubicBezTo>
                  <a:cubicBezTo>
                    <a:pt x="190" y="20"/>
                    <a:pt x="190" y="20"/>
                    <a:pt x="190" y="20"/>
                  </a:cubicBezTo>
                  <a:cubicBezTo>
                    <a:pt x="190" y="19"/>
                    <a:pt x="190" y="19"/>
                    <a:pt x="190" y="19"/>
                  </a:cubicBezTo>
                  <a:cubicBezTo>
                    <a:pt x="189" y="17"/>
                    <a:pt x="189" y="14"/>
                    <a:pt x="189" y="12"/>
                  </a:cubicBezTo>
                  <a:cubicBezTo>
                    <a:pt x="189" y="9"/>
                    <a:pt x="189" y="7"/>
                    <a:pt x="188" y="4"/>
                  </a:cubicBezTo>
                  <a:cubicBezTo>
                    <a:pt x="186" y="4"/>
                    <a:pt x="183" y="3"/>
                    <a:pt x="181" y="3"/>
                  </a:cubicBezTo>
                  <a:cubicBezTo>
                    <a:pt x="180" y="4"/>
                    <a:pt x="178" y="7"/>
                    <a:pt x="177" y="9"/>
                  </a:cubicBezTo>
                  <a:cubicBezTo>
                    <a:pt x="176" y="11"/>
                    <a:pt x="175" y="13"/>
                    <a:pt x="173" y="15"/>
                  </a:cubicBezTo>
                  <a:cubicBezTo>
                    <a:pt x="173" y="16"/>
                    <a:pt x="173" y="16"/>
                    <a:pt x="173" y="16"/>
                  </a:cubicBezTo>
                  <a:cubicBezTo>
                    <a:pt x="172" y="16"/>
                    <a:pt x="172" y="16"/>
                    <a:pt x="172" y="16"/>
                  </a:cubicBezTo>
                  <a:cubicBezTo>
                    <a:pt x="168" y="15"/>
                    <a:pt x="165" y="15"/>
                    <a:pt x="161" y="14"/>
                  </a:cubicBezTo>
                  <a:cubicBezTo>
                    <a:pt x="160" y="14"/>
                    <a:pt x="160" y="14"/>
                    <a:pt x="160" y="14"/>
                  </a:cubicBezTo>
                  <a:cubicBezTo>
                    <a:pt x="159" y="14"/>
                    <a:pt x="159" y="14"/>
                    <a:pt x="159" y="14"/>
                  </a:cubicBezTo>
                  <a:cubicBezTo>
                    <a:pt x="159" y="11"/>
                    <a:pt x="158" y="9"/>
                    <a:pt x="157" y="7"/>
                  </a:cubicBezTo>
                  <a:cubicBezTo>
                    <a:pt x="156" y="4"/>
                    <a:pt x="156" y="2"/>
                    <a:pt x="155" y="0"/>
                  </a:cubicBezTo>
                  <a:cubicBezTo>
                    <a:pt x="155" y="0"/>
                    <a:pt x="155" y="0"/>
                    <a:pt x="155" y="0"/>
                  </a:cubicBezTo>
                  <a:cubicBezTo>
                    <a:pt x="152" y="0"/>
                    <a:pt x="150" y="0"/>
                    <a:pt x="147" y="0"/>
                  </a:cubicBezTo>
                  <a:cubicBezTo>
                    <a:pt x="147" y="0"/>
                    <a:pt x="147" y="0"/>
                    <a:pt x="147" y="0"/>
                  </a:cubicBezTo>
                  <a:cubicBezTo>
                    <a:pt x="146" y="2"/>
                    <a:pt x="145" y="4"/>
                    <a:pt x="145" y="7"/>
                  </a:cubicBezTo>
                  <a:cubicBezTo>
                    <a:pt x="144" y="9"/>
                    <a:pt x="143" y="11"/>
                    <a:pt x="142" y="14"/>
                  </a:cubicBezTo>
                  <a:cubicBezTo>
                    <a:pt x="142" y="14"/>
                    <a:pt x="142" y="14"/>
                    <a:pt x="142" y="14"/>
                  </a:cubicBezTo>
                  <a:cubicBezTo>
                    <a:pt x="141" y="14"/>
                    <a:pt x="141" y="14"/>
                    <a:pt x="141" y="14"/>
                  </a:cubicBezTo>
                  <a:cubicBezTo>
                    <a:pt x="137" y="15"/>
                    <a:pt x="133" y="15"/>
                    <a:pt x="130" y="16"/>
                  </a:cubicBezTo>
                  <a:cubicBezTo>
                    <a:pt x="129" y="16"/>
                    <a:pt x="129" y="16"/>
                    <a:pt x="129" y="16"/>
                  </a:cubicBezTo>
                  <a:cubicBezTo>
                    <a:pt x="129" y="15"/>
                    <a:pt x="129" y="15"/>
                    <a:pt x="129" y="15"/>
                  </a:cubicBezTo>
                  <a:cubicBezTo>
                    <a:pt x="127" y="13"/>
                    <a:pt x="126" y="11"/>
                    <a:pt x="125" y="9"/>
                  </a:cubicBezTo>
                  <a:cubicBezTo>
                    <a:pt x="123" y="7"/>
                    <a:pt x="122" y="4"/>
                    <a:pt x="121" y="3"/>
                  </a:cubicBezTo>
                  <a:cubicBezTo>
                    <a:pt x="118" y="3"/>
                    <a:pt x="116" y="4"/>
                    <a:pt x="113" y="4"/>
                  </a:cubicBezTo>
                  <a:cubicBezTo>
                    <a:pt x="113" y="7"/>
                    <a:pt x="113" y="9"/>
                    <a:pt x="113" y="12"/>
                  </a:cubicBezTo>
                  <a:cubicBezTo>
                    <a:pt x="113" y="14"/>
                    <a:pt x="112" y="17"/>
                    <a:pt x="112" y="19"/>
                  </a:cubicBezTo>
                  <a:cubicBezTo>
                    <a:pt x="112" y="20"/>
                    <a:pt x="112" y="20"/>
                    <a:pt x="112" y="20"/>
                  </a:cubicBezTo>
                  <a:cubicBezTo>
                    <a:pt x="111" y="20"/>
                    <a:pt x="111" y="20"/>
                    <a:pt x="111" y="20"/>
                  </a:cubicBezTo>
                  <a:cubicBezTo>
                    <a:pt x="108" y="21"/>
                    <a:pt x="104" y="22"/>
                    <a:pt x="100" y="24"/>
                  </a:cubicBezTo>
                  <a:cubicBezTo>
                    <a:pt x="100" y="24"/>
                    <a:pt x="100" y="24"/>
                    <a:pt x="100" y="24"/>
                  </a:cubicBezTo>
                  <a:cubicBezTo>
                    <a:pt x="99" y="23"/>
                    <a:pt x="99" y="23"/>
                    <a:pt x="99" y="23"/>
                  </a:cubicBezTo>
                  <a:cubicBezTo>
                    <a:pt x="97" y="22"/>
                    <a:pt x="96" y="20"/>
                    <a:pt x="94" y="18"/>
                  </a:cubicBezTo>
                  <a:cubicBezTo>
                    <a:pt x="92" y="16"/>
                    <a:pt x="90" y="15"/>
                    <a:pt x="89" y="13"/>
                  </a:cubicBezTo>
                  <a:cubicBezTo>
                    <a:pt x="86" y="14"/>
                    <a:pt x="84" y="15"/>
                    <a:pt x="82" y="16"/>
                  </a:cubicBezTo>
                  <a:cubicBezTo>
                    <a:pt x="82" y="19"/>
                    <a:pt x="82" y="21"/>
                    <a:pt x="83" y="23"/>
                  </a:cubicBezTo>
                  <a:cubicBezTo>
                    <a:pt x="83" y="26"/>
                    <a:pt x="83" y="28"/>
                    <a:pt x="84" y="31"/>
                  </a:cubicBezTo>
                  <a:cubicBezTo>
                    <a:pt x="84" y="32"/>
                    <a:pt x="84" y="32"/>
                    <a:pt x="84" y="32"/>
                  </a:cubicBezTo>
                  <a:cubicBezTo>
                    <a:pt x="83" y="32"/>
                    <a:pt x="83" y="32"/>
                    <a:pt x="83" y="32"/>
                  </a:cubicBezTo>
                  <a:cubicBezTo>
                    <a:pt x="80" y="34"/>
                    <a:pt x="76" y="36"/>
                    <a:pt x="73" y="38"/>
                  </a:cubicBezTo>
                  <a:cubicBezTo>
                    <a:pt x="73" y="39"/>
                    <a:pt x="73" y="39"/>
                    <a:pt x="73" y="39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0" y="37"/>
                    <a:pt x="68" y="36"/>
                    <a:pt x="66" y="34"/>
                  </a:cubicBezTo>
                  <a:cubicBezTo>
                    <a:pt x="64" y="33"/>
                    <a:pt x="62" y="31"/>
                    <a:pt x="60" y="30"/>
                  </a:cubicBezTo>
                  <a:cubicBezTo>
                    <a:pt x="58" y="32"/>
                    <a:pt x="56" y="33"/>
                    <a:pt x="54" y="35"/>
                  </a:cubicBezTo>
                  <a:cubicBezTo>
                    <a:pt x="54" y="37"/>
                    <a:pt x="55" y="40"/>
                    <a:pt x="56" y="42"/>
                  </a:cubicBezTo>
                  <a:cubicBezTo>
                    <a:pt x="57" y="44"/>
                    <a:pt x="58" y="47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8" y="50"/>
                    <a:pt x="58" y="50"/>
                    <a:pt x="58" y="50"/>
                  </a:cubicBezTo>
                  <a:cubicBezTo>
                    <a:pt x="56" y="53"/>
                    <a:pt x="53" y="55"/>
                    <a:pt x="50" y="58"/>
                  </a:cubicBezTo>
                  <a:cubicBezTo>
                    <a:pt x="50" y="59"/>
                    <a:pt x="50" y="59"/>
                    <a:pt x="50" y="59"/>
                  </a:cubicBezTo>
                  <a:cubicBezTo>
                    <a:pt x="49" y="59"/>
                    <a:pt x="49" y="59"/>
                    <a:pt x="49" y="59"/>
                  </a:cubicBezTo>
                  <a:cubicBezTo>
                    <a:pt x="47" y="58"/>
                    <a:pt x="44" y="57"/>
                    <a:pt x="42" y="56"/>
                  </a:cubicBezTo>
                  <a:cubicBezTo>
                    <a:pt x="40" y="55"/>
                    <a:pt x="37" y="54"/>
                    <a:pt x="35" y="54"/>
                  </a:cubicBezTo>
                  <a:cubicBezTo>
                    <a:pt x="33" y="56"/>
                    <a:pt x="32" y="58"/>
                    <a:pt x="30" y="60"/>
                  </a:cubicBezTo>
                  <a:cubicBezTo>
                    <a:pt x="32" y="62"/>
                    <a:pt x="33" y="64"/>
                    <a:pt x="34" y="66"/>
                  </a:cubicBezTo>
                  <a:cubicBezTo>
                    <a:pt x="36" y="68"/>
                    <a:pt x="37" y="70"/>
                    <a:pt x="38" y="72"/>
                  </a:cubicBezTo>
                  <a:cubicBezTo>
                    <a:pt x="39" y="72"/>
                    <a:pt x="39" y="72"/>
                    <a:pt x="39" y="72"/>
                  </a:cubicBezTo>
                  <a:cubicBezTo>
                    <a:pt x="38" y="73"/>
                    <a:pt x="38" y="73"/>
                    <a:pt x="38" y="73"/>
                  </a:cubicBezTo>
                  <a:cubicBezTo>
                    <a:pt x="36" y="76"/>
                    <a:pt x="34" y="80"/>
                    <a:pt x="32" y="83"/>
                  </a:cubicBezTo>
                  <a:cubicBezTo>
                    <a:pt x="32" y="84"/>
                    <a:pt x="32" y="84"/>
                    <a:pt x="32" y="84"/>
                  </a:cubicBezTo>
                  <a:cubicBezTo>
                    <a:pt x="31" y="84"/>
                    <a:pt x="31" y="84"/>
                    <a:pt x="31" y="84"/>
                  </a:cubicBezTo>
                  <a:cubicBezTo>
                    <a:pt x="29" y="83"/>
                    <a:pt x="26" y="83"/>
                    <a:pt x="24" y="83"/>
                  </a:cubicBezTo>
                  <a:cubicBezTo>
                    <a:pt x="21" y="82"/>
                    <a:pt x="19" y="82"/>
                    <a:pt x="17" y="82"/>
                  </a:cubicBezTo>
                  <a:cubicBezTo>
                    <a:pt x="15" y="84"/>
                    <a:pt x="14" y="86"/>
                    <a:pt x="13" y="89"/>
                  </a:cubicBezTo>
                  <a:cubicBezTo>
                    <a:pt x="15" y="90"/>
                    <a:pt x="16" y="92"/>
                    <a:pt x="18" y="94"/>
                  </a:cubicBezTo>
                  <a:cubicBezTo>
                    <a:pt x="20" y="95"/>
                    <a:pt x="22" y="97"/>
                    <a:pt x="24" y="99"/>
                  </a:cubicBezTo>
                  <a:cubicBezTo>
                    <a:pt x="24" y="99"/>
                    <a:pt x="24" y="99"/>
                    <a:pt x="24" y="99"/>
                  </a:cubicBezTo>
                  <a:cubicBezTo>
                    <a:pt x="24" y="100"/>
                    <a:pt x="24" y="100"/>
                    <a:pt x="24" y="100"/>
                  </a:cubicBezTo>
                  <a:cubicBezTo>
                    <a:pt x="22" y="104"/>
                    <a:pt x="21" y="108"/>
                    <a:pt x="20" y="111"/>
                  </a:cubicBezTo>
                  <a:cubicBezTo>
                    <a:pt x="20" y="112"/>
                    <a:pt x="20" y="112"/>
                    <a:pt x="20" y="112"/>
                  </a:cubicBezTo>
                  <a:cubicBezTo>
                    <a:pt x="19" y="112"/>
                    <a:pt x="19" y="112"/>
                    <a:pt x="19" y="112"/>
                  </a:cubicBezTo>
                  <a:cubicBezTo>
                    <a:pt x="17" y="112"/>
                    <a:pt x="14" y="112"/>
                    <a:pt x="12" y="113"/>
                  </a:cubicBezTo>
                  <a:cubicBezTo>
                    <a:pt x="9" y="113"/>
                    <a:pt x="7" y="113"/>
                    <a:pt x="4" y="113"/>
                  </a:cubicBezTo>
                  <a:cubicBezTo>
                    <a:pt x="4" y="116"/>
                    <a:pt x="3" y="118"/>
                    <a:pt x="3" y="121"/>
                  </a:cubicBezTo>
                  <a:cubicBezTo>
                    <a:pt x="5" y="122"/>
                    <a:pt x="7" y="123"/>
                    <a:pt x="9" y="125"/>
                  </a:cubicBezTo>
                  <a:cubicBezTo>
                    <a:pt x="11" y="126"/>
                    <a:pt x="13" y="127"/>
                    <a:pt x="15" y="128"/>
                  </a:cubicBezTo>
                  <a:cubicBezTo>
                    <a:pt x="16" y="129"/>
                    <a:pt x="16" y="129"/>
                    <a:pt x="16" y="129"/>
                  </a:cubicBezTo>
                  <a:cubicBezTo>
                    <a:pt x="16" y="130"/>
                    <a:pt x="16" y="130"/>
                    <a:pt x="16" y="130"/>
                  </a:cubicBezTo>
                  <a:cubicBezTo>
                    <a:pt x="15" y="133"/>
                    <a:pt x="15" y="137"/>
                    <a:pt x="15" y="141"/>
                  </a:cubicBezTo>
                  <a:cubicBezTo>
                    <a:pt x="14" y="142"/>
                    <a:pt x="14" y="142"/>
                    <a:pt x="14" y="142"/>
                  </a:cubicBezTo>
                  <a:cubicBezTo>
                    <a:pt x="14" y="142"/>
                    <a:pt x="14" y="142"/>
                    <a:pt x="14" y="142"/>
                  </a:cubicBezTo>
                  <a:cubicBezTo>
                    <a:pt x="12" y="143"/>
                    <a:pt x="9" y="144"/>
                    <a:pt x="7" y="145"/>
                  </a:cubicBezTo>
                  <a:cubicBezTo>
                    <a:pt x="4" y="145"/>
                    <a:pt x="2" y="146"/>
                    <a:pt x="0" y="147"/>
                  </a:cubicBezTo>
                  <a:cubicBezTo>
                    <a:pt x="0" y="147"/>
                    <a:pt x="0" y="147"/>
                    <a:pt x="0" y="147"/>
                  </a:cubicBezTo>
                  <a:cubicBezTo>
                    <a:pt x="0" y="148"/>
                    <a:pt x="0" y="150"/>
                    <a:pt x="0" y="151"/>
                  </a:cubicBezTo>
                  <a:cubicBezTo>
                    <a:pt x="0" y="152"/>
                    <a:pt x="0" y="153"/>
                    <a:pt x="0" y="155"/>
                  </a:cubicBezTo>
                  <a:cubicBezTo>
                    <a:pt x="0" y="155"/>
                    <a:pt x="0" y="155"/>
                    <a:pt x="0" y="155"/>
                  </a:cubicBezTo>
                  <a:cubicBezTo>
                    <a:pt x="2" y="156"/>
                    <a:pt x="4" y="156"/>
                    <a:pt x="7" y="157"/>
                  </a:cubicBezTo>
                  <a:cubicBezTo>
                    <a:pt x="9" y="158"/>
                    <a:pt x="12" y="158"/>
                    <a:pt x="14" y="159"/>
                  </a:cubicBezTo>
                  <a:cubicBezTo>
                    <a:pt x="14" y="160"/>
                    <a:pt x="14" y="160"/>
                    <a:pt x="14" y="160"/>
                  </a:cubicBezTo>
                  <a:cubicBezTo>
                    <a:pt x="15" y="160"/>
                    <a:pt x="15" y="160"/>
                    <a:pt x="15" y="160"/>
                  </a:cubicBezTo>
                  <a:cubicBezTo>
                    <a:pt x="15" y="165"/>
                    <a:pt x="15" y="168"/>
                    <a:pt x="16" y="172"/>
                  </a:cubicBezTo>
                  <a:cubicBezTo>
                    <a:pt x="16" y="173"/>
                    <a:pt x="16" y="173"/>
                    <a:pt x="16" y="173"/>
                  </a:cubicBezTo>
                  <a:cubicBezTo>
                    <a:pt x="15" y="173"/>
                    <a:pt x="15" y="173"/>
                    <a:pt x="15" y="173"/>
                  </a:cubicBezTo>
                  <a:cubicBezTo>
                    <a:pt x="13" y="174"/>
                    <a:pt x="11" y="176"/>
                    <a:pt x="9" y="177"/>
                  </a:cubicBezTo>
                  <a:cubicBezTo>
                    <a:pt x="7" y="178"/>
                    <a:pt x="5" y="179"/>
                    <a:pt x="3" y="181"/>
                  </a:cubicBezTo>
                  <a:cubicBezTo>
                    <a:pt x="3" y="183"/>
                    <a:pt x="4" y="186"/>
                    <a:pt x="4" y="188"/>
                  </a:cubicBezTo>
                  <a:cubicBezTo>
                    <a:pt x="7" y="189"/>
                    <a:pt x="9" y="189"/>
                    <a:pt x="12" y="189"/>
                  </a:cubicBezTo>
                  <a:cubicBezTo>
                    <a:pt x="14" y="189"/>
                    <a:pt x="17" y="189"/>
                    <a:pt x="19" y="190"/>
                  </a:cubicBezTo>
                  <a:cubicBezTo>
                    <a:pt x="20" y="190"/>
                    <a:pt x="20" y="190"/>
                    <a:pt x="20" y="190"/>
                  </a:cubicBezTo>
                  <a:cubicBezTo>
                    <a:pt x="20" y="190"/>
                    <a:pt x="20" y="190"/>
                    <a:pt x="20" y="190"/>
                  </a:cubicBezTo>
                  <a:cubicBezTo>
                    <a:pt x="21" y="194"/>
                    <a:pt x="22" y="198"/>
                    <a:pt x="24" y="201"/>
                  </a:cubicBezTo>
                  <a:cubicBezTo>
                    <a:pt x="24" y="202"/>
                    <a:pt x="24" y="202"/>
                    <a:pt x="24" y="202"/>
                  </a:cubicBezTo>
                  <a:cubicBezTo>
                    <a:pt x="24" y="203"/>
                    <a:pt x="24" y="203"/>
                    <a:pt x="24" y="203"/>
                  </a:cubicBezTo>
                  <a:cubicBezTo>
                    <a:pt x="22" y="204"/>
                    <a:pt x="20" y="206"/>
                    <a:pt x="18" y="208"/>
                  </a:cubicBezTo>
                  <a:cubicBezTo>
                    <a:pt x="16" y="210"/>
                    <a:pt x="15" y="211"/>
                    <a:pt x="13" y="213"/>
                  </a:cubicBezTo>
                  <a:cubicBezTo>
                    <a:pt x="14" y="215"/>
                    <a:pt x="15" y="218"/>
                    <a:pt x="17" y="220"/>
                  </a:cubicBezTo>
                  <a:cubicBezTo>
                    <a:pt x="19" y="220"/>
                    <a:pt x="21" y="219"/>
                    <a:pt x="24" y="219"/>
                  </a:cubicBezTo>
                  <a:cubicBezTo>
                    <a:pt x="26" y="219"/>
                    <a:pt x="29" y="218"/>
                    <a:pt x="31" y="218"/>
                  </a:cubicBezTo>
                  <a:cubicBezTo>
                    <a:pt x="32" y="218"/>
                    <a:pt x="32" y="218"/>
                    <a:pt x="32" y="218"/>
                  </a:cubicBezTo>
                  <a:cubicBezTo>
                    <a:pt x="32" y="219"/>
                    <a:pt x="32" y="219"/>
                    <a:pt x="32" y="219"/>
                  </a:cubicBezTo>
                  <a:cubicBezTo>
                    <a:pt x="34" y="222"/>
                    <a:pt x="36" y="225"/>
                    <a:pt x="38" y="228"/>
                  </a:cubicBezTo>
                  <a:cubicBezTo>
                    <a:pt x="39" y="229"/>
                    <a:pt x="39" y="229"/>
                    <a:pt x="39" y="229"/>
                  </a:cubicBezTo>
                  <a:cubicBezTo>
                    <a:pt x="38" y="230"/>
                    <a:pt x="38" y="230"/>
                    <a:pt x="38" y="230"/>
                  </a:cubicBezTo>
                  <a:cubicBezTo>
                    <a:pt x="37" y="232"/>
                    <a:pt x="36" y="234"/>
                    <a:pt x="34" y="236"/>
                  </a:cubicBezTo>
                  <a:cubicBezTo>
                    <a:pt x="33" y="238"/>
                    <a:pt x="32" y="240"/>
                    <a:pt x="30" y="242"/>
                  </a:cubicBezTo>
                  <a:cubicBezTo>
                    <a:pt x="32" y="244"/>
                    <a:pt x="33" y="246"/>
                    <a:pt x="35" y="248"/>
                  </a:cubicBezTo>
                  <a:cubicBezTo>
                    <a:pt x="37" y="247"/>
                    <a:pt x="40" y="246"/>
                    <a:pt x="42" y="246"/>
                  </a:cubicBezTo>
                  <a:cubicBezTo>
                    <a:pt x="44" y="245"/>
                    <a:pt x="47" y="244"/>
                    <a:pt x="49" y="243"/>
                  </a:cubicBezTo>
                  <a:cubicBezTo>
                    <a:pt x="50" y="243"/>
                    <a:pt x="50" y="243"/>
                    <a:pt x="50" y="243"/>
                  </a:cubicBezTo>
                  <a:cubicBezTo>
                    <a:pt x="50" y="243"/>
                    <a:pt x="50" y="243"/>
                    <a:pt x="50" y="243"/>
                  </a:cubicBezTo>
                  <a:cubicBezTo>
                    <a:pt x="53" y="246"/>
                    <a:pt x="56" y="249"/>
                    <a:pt x="58" y="251"/>
                  </a:cubicBezTo>
                  <a:cubicBezTo>
                    <a:pt x="59" y="252"/>
                    <a:pt x="59" y="252"/>
                    <a:pt x="59" y="252"/>
                  </a:cubicBezTo>
                  <a:cubicBezTo>
                    <a:pt x="59" y="253"/>
                    <a:pt x="59" y="253"/>
                    <a:pt x="59" y="253"/>
                  </a:cubicBezTo>
                  <a:cubicBezTo>
                    <a:pt x="58" y="255"/>
                    <a:pt x="57" y="257"/>
                    <a:pt x="56" y="260"/>
                  </a:cubicBezTo>
                  <a:cubicBezTo>
                    <a:pt x="55" y="262"/>
                    <a:pt x="54" y="264"/>
                    <a:pt x="54" y="266"/>
                  </a:cubicBezTo>
                  <a:cubicBezTo>
                    <a:pt x="56" y="268"/>
                    <a:pt x="58" y="270"/>
                    <a:pt x="60" y="271"/>
                  </a:cubicBezTo>
                  <a:cubicBezTo>
                    <a:pt x="62" y="270"/>
                    <a:pt x="64" y="269"/>
                    <a:pt x="66" y="267"/>
                  </a:cubicBezTo>
                  <a:cubicBezTo>
                    <a:pt x="68" y="266"/>
                    <a:pt x="70" y="265"/>
                    <a:pt x="72" y="263"/>
                  </a:cubicBezTo>
                  <a:cubicBezTo>
                    <a:pt x="73" y="263"/>
                    <a:pt x="73" y="263"/>
                    <a:pt x="73" y="263"/>
                  </a:cubicBezTo>
                  <a:cubicBezTo>
                    <a:pt x="73" y="263"/>
                    <a:pt x="73" y="263"/>
                    <a:pt x="73" y="263"/>
                  </a:cubicBezTo>
                  <a:cubicBezTo>
                    <a:pt x="76" y="266"/>
                    <a:pt x="80" y="268"/>
                    <a:pt x="83" y="270"/>
                  </a:cubicBezTo>
                  <a:cubicBezTo>
                    <a:pt x="84" y="270"/>
                    <a:pt x="84" y="270"/>
                    <a:pt x="84" y="270"/>
                  </a:cubicBezTo>
                  <a:cubicBezTo>
                    <a:pt x="84" y="271"/>
                    <a:pt x="84" y="271"/>
                    <a:pt x="84" y="271"/>
                  </a:cubicBezTo>
                  <a:cubicBezTo>
                    <a:pt x="83" y="273"/>
                    <a:pt x="83" y="276"/>
                    <a:pt x="83" y="278"/>
                  </a:cubicBezTo>
                  <a:cubicBezTo>
                    <a:pt x="82" y="280"/>
                    <a:pt x="82" y="283"/>
                    <a:pt x="82" y="285"/>
                  </a:cubicBezTo>
                  <a:cubicBezTo>
                    <a:pt x="84" y="286"/>
                    <a:pt x="86" y="287"/>
                    <a:pt x="89" y="289"/>
                  </a:cubicBezTo>
                  <a:cubicBezTo>
                    <a:pt x="90" y="287"/>
                    <a:pt x="92" y="285"/>
                    <a:pt x="94" y="283"/>
                  </a:cubicBezTo>
                  <a:cubicBezTo>
                    <a:pt x="96" y="282"/>
                    <a:pt x="97" y="280"/>
                    <a:pt x="99" y="278"/>
                  </a:cubicBezTo>
                  <a:cubicBezTo>
                    <a:pt x="100" y="278"/>
                    <a:pt x="100" y="278"/>
                    <a:pt x="100" y="278"/>
                  </a:cubicBezTo>
                  <a:cubicBezTo>
                    <a:pt x="100" y="278"/>
                    <a:pt x="100" y="278"/>
                    <a:pt x="100" y="278"/>
                  </a:cubicBezTo>
                  <a:cubicBezTo>
                    <a:pt x="104" y="279"/>
                    <a:pt x="108" y="281"/>
                    <a:pt x="111" y="282"/>
                  </a:cubicBezTo>
                  <a:cubicBezTo>
                    <a:pt x="112" y="282"/>
                    <a:pt x="112" y="282"/>
                    <a:pt x="112" y="282"/>
                  </a:cubicBezTo>
                  <a:cubicBezTo>
                    <a:pt x="112" y="283"/>
                    <a:pt x="112" y="283"/>
                    <a:pt x="112" y="283"/>
                  </a:cubicBezTo>
                  <a:cubicBezTo>
                    <a:pt x="112" y="285"/>
                    <a:pt x="113" y="288"/>
                    <a:pt x="113" y="290"/>
                  </a:cubicBezTo>
                  <a:cubicBezTo>
                    <a:pt x="113" y="292"/>
                    <a:pt x="113" y="295"/>
                    <a:pt x="113" y="297"/>
                  </a:cubicBezTo>
                  <a:cubicBezTo>
                    <a:pt x="116" y="298"/>
                    <a:pt x="118" y="298"/>
                    <a:pt x="121" y="299"/>
                  </a:cubicBezTo>
                  <a:cubicBezTo>
                    <a:pt x="122" y="297"/>
                    <a:pt x="124" y="295"/>
                    <a:pt x="125" y="293"/>
                  </a:cubicBezTo>
                  <a:cubicBezTo>
                    <a:pt x="126" y="291"/>
                    <a:pt x="127" y="288"/>
                    <a:pt x="129" y="287"/>
                  </a:cubicBezTo>
                  <a:cubicBezTo>
                    <a:pt x="129" y="286"/>
                    <a:pt x="129" y="286"/>
                    <a:pt x="129" y="286"/>
                  </a:cubicBezTo>
                  <a:cubicBezTo>
                    <a:pt x="130" y="286"/>
                    <a:pt x="130" y="286"/>
                    <a:pt x="130" y="286"/>
                  </a:cubicBezTo>
                  <a:cubicBezTo>
                    <a:pt x="133" y="286"/>
                    <a:pt x="137" y="287"/>
                    <a:pt x="141" y="287"/>
                  </a:cubicBezTo>
                  <a:cubicBezTo>
                    <a:pt x="142" y="287"/>
                    <a:pt x="142" y="287"/>
                    <a:pt x="142" y="287"/>
                  </a:cubicBezTo>
                  <a:cubicBezTo>
                    <a:pt x="142" y="288"/>
                    <a:pt x="142" y="288"/>
                    <a:pt x="142" y="288"/>
                  </a:cubicBezTo>
                  <a:cubicBezTo>
                    <a:pt x="143" y="290"/>
                    <a:pt x="144" y="293"/>
                    <a:pt x="145" y="295"/>
                  </a:cubicBezTo>
                  <a:cubicBezTo>
                    <a:pt x="145" y="297"/>
                    <a:pt x="146" y="300"/>
                    <a:pt x="147" y="302"/>
                  </a:cubicBezTo>
                  <a:cubicBezTo>
                    <a:pt x="147" y="302"/>
                    <a:pt x="147" y="302"/>
                    <a:pt x="147" y="302"/>
                  </a:cubicBezTo>
                  <a:cubicBezTo>
                    <a:pt x="150" y="302"/>
                    <a:pt x="152" y="302"/>
                    <a:pt x="155" y="302"/>
                  </a:cubicBezTo>
                  <a:cubicBezTo>
                    <a:pt x="155" y="302"/>
                    <a:pt x="155" y="302"/>
                    <a:pt x="155" y="302"/>
                  </a:cubicBezTo>
                  <a:cubicBezTo>
                    <a:pt x="156" y="300"/>
                    <a:pt x="156" y="297"/>
                    <a:pt x="157" y="295"/>
                  </a:cubicBezTo>
                  <a:cubicBezTo>
                    <a:pt x="158" y="293"/>
                    <a:pt x="159" y="290"/>
                    <a:pt x="159" y="288"/>
                  </a:cubicBezTo>
                  <a:cubicBezTo>
                    <a:pt x="160" y="287"/>
                    <a:pt x="160" y="287"/>
                    <a:pt x="160" y="287"/>
                  </a:cubicBezTo>
                  <a:cubicBezTo>
                    <a:pt x="161" y="287"/>
                    <a:pt x="161" y="287"/>
                    <a:pt x="161" y="287"/>
                  </a:cubicBezTo>
                  <a:cubicBezTo>
                    <a:pt x="165" y="287"/>
                    <a:pt x="168" y="286"/>
                    <a:pt x="172" y="286"/>
                  </a:cubicBezTo>
                  <a:cubicBezTo>
                    <a:pt x="173" y="286"/>
                    <a:pt x="173" y="286"/>
                    <a:pt x="173" y="286"/>
                  </a:cubicBezTo>
                  <a:cubicBezTo>
                    <a:pt x="173" y="287"/>
                    <a:pt x="173" y="287"/>
                    <a:pt x="173" y="287"/>
                  </a:cubicBezTo>
                  <a:cubicBezTo>
                    <a:pt x="175" y="288"/>
                    <a:pt x="176" y="291"/>
                    <a:pt x="177" y="293"/>
                  </a:cubicBezTo>
                  <a:cubicBezTo>
                    <a:pt x="178" y="295"/>
                    <a:pt x="180" y="297"/>
                    <a:pt x="181" y="299"/>
                  </a:cubicBezTo>
                  <a:cubicBezTo>
                    <a:pt x="183" y="298"/>
                    <a:pt x="186" y="298"/>
                    <a:pt x="188" y="297"/>
                  </a:cubicBezTo>
                  <a:cubicBezTo>
                    <a:pt x="189" y="295"/>
                    <a:pt x="189" y="292"/>
                    <a:pt x="189" y="290"/>
                  </a:cubicBezTo>
                  <a:cubicBezTo>
                    <a:pt x="189" y="288"/>
                    <a:pt x="189" y="285"/>
                    <a:pt x="190" y="283"/>
                  </a:cubicBezTo>
                  <a:cubicBezTo>
                    <a:pt x="190" y="282"/>
                    <a:pt x="190" y="282"/>
                    <a:pt x="190" y="282"/>
                  </a:cubicBezTo>
                  <a:cubicBezTo>
                    <a:pt x="191" y="282"/>
                    <a:pt x="191" y="282"/>
                    <a:pt x="191" y="282"/>
                  </a:cubicBezTo>
                  <a:cubicBezTo>
                    <a:pt x="194" y="281"/>
                    <a:pt x="198" y="279"/>
                    <a:pt x="202" y="278"/>
                  </a:cubicBezTo>
                  <a:cubicBezTo>
                    <a:pt x="202" y="278"/>
                    <a:pt x="202" y="278"/>
                    <a:pt x="202" y="278"/>
                  </a:cubicBezTo>
                  <a:cubicBezTo>
                    <a:pt x="203" y="278"/>
                    <a:pt x="203" y="278"/>
                    <a:pt x="203" y="278"/>
                  </a:cubicBezTo>
                  <a:cubicBezTo>
                    <a:pt x="205" y="280"/>
                    <a:pt x="206" y="282"/>
                    <a:pt x="208" y="283"/>
                  </a:cubicBezTo>
                  <a:cubicBezTo>
                    <a:pt x="210" y="285"/>
                    <a:pt x="211" y="287"/>
                    <a:pt x="213" y="289"/>
                  </a:cubicBezTo>
                  <a:cubicBezTo>
                    <a:pt x="215" y="288"/>
                    <a:pt x="218" y="286"/>
                    <a:pt x="220" y="285"/>
                  </a:cubicBezTo>
                  <a:cubicBezTo>
                    <a:pt x="220" y="283"/>
                    <a:pt x="219" y="280"/>
                    <a:pt x="219" y="278"/>
                  </a:cubicBezTo>
                  <a:cubicBezTo>
                    <a:pt x="219" y="276"/>
                    <a:pt x="218" y="273"/>
                    <a:pt x="218" y="271"/>
                  </a:cubicBezTo>
                  <a:cubicBezTo>
                    <a:pt x="218" y="270"/>
                    <a:pt x="218" y="270"/>
                    <a:pt x="218" y="270"/>
                  </a:cubicBezTo>
                  <a:cubicBezTo>
                    <a:pt x="219" y="270"/>
                    <a:pt x="219" y="270"/>
                    <a:pt x="219" y="270"/>
                  </a:cubicBezTo>
                  <a:cubicBezTo>
                    <a:pt x="222" y="268"/>
                    <a:pt x="225" y="266"/>
                    <a:pt x="228" y="263"/>
                  </a:cubicBezTo>
                  <a:cubicBezTo>
                    <a:pt x="229" y="263"/>
                    <a:pt x="229" y="263"/>
                    <a:pt x="229" y="263"/>
                  </a:cubicBezTo>
                  <a:cubicBezTo>
                    <a:pt x="230" y="263"/>
                    <a:pt x="230" y="263"/>
                    <a:pt x="230" y="263"/>
                  </a:cubicBezTo>
                  <a:cubicBezTo>
                    <a:pt x="232" y="265"/>
                    <a:pt x="234" y="266"/>
                    <a:pt x="236" y="267"/>
                  </a:cubicBezTo>
                  <a:cubicBezTo>
                    <a:pt x="238" y="269"/>
                    <a:pt x="240" y="270"/>
                    <a:pt x="242" y="271"/>
                  </a:cubicBezTo>
                  <a:cubicBezTo>
                    <a:pt x="244" y="270"/>
                    <a:pt x="246" y="268"/>
                    <a:pt x="248" y="266"/>
                  </a:cubicBezTo>
                  <a:cubicBezTo>
                    <a:pt x="247" y="264"/>
                    <a:pt x="247" y="262"/>
                    <a:pt x="246" y="260"/>
                  </a:cubicBezTo>
                  <a:cubicBezTo>
                    <a:pt x="245" y="257"/>
                    <a:pt x="244" y="255"/>
                    <a:pt x="243" y="253"/>
                  </a:cubicBezTo>
                  <a:cubicBezTo>
                    <a:pt x="243" y="252"/>
                    <a:pt x="243" y="252"/>
                    <a:pt x="243" y="252"/>
                  </a:cubicBezTo>
                  <a:cubicBezTo>
                    <a:pt x="243" y="251"/>
                    <a:pt x="243" y="251"/>
                    <a:pt x="243" y="251"/>
                  </a:cubicBezTo>
                  <a:cubicBezTo>
                    <a:pt x="246" y="249"/>
                    <a:pt x="249" y="246"/>
                    <a:pt x="252" y="243"/>
                  </a:cubicBezTo>
                  <a:cubicBezTo>
                    <a:pt x="252" y="243"/>
                    <a:pt x="252" y="243"/>
                    <a:pt x="252" y="243"/>
                  </a:cubicBezTo>
                  <a:cubicBezTo>
                    <a:pt x="253" y="243"/>
                    <a:pt x="253" y="243"/>
                    <a:pt x="253" y="243"/>
                  </a:cubicBezTo>
                  <a:cubicBezTo>
                    <a:pt x="255" y="244"/>
                    <a:pt x="258" y="245"/>
                    <a:pt x="260" y="246"/>
                  </a:cubicBezTo>
                  <a:cubicBezTo>
                    <a:pt x="262" y="246"/>
                    <a:pt x="264" y="247"/>
                    <a:pt x="267" y="248"/>
                  </a:cubicBezTo>
                  <a:cubicBezTo>
                    <a:pt x="268" y="246"/>
                    <a:pt x="270" y="244"/>
                    <a:pt x="271" y="242"/>
                  </a:cubicBezTo>
                  <a:cubicBezTo>
                    <a:pt x="270" y="240"/>
                    <a:pt x="269" y="238"/>
                    <a:pt x="268" y="236"/>
                  </a:cubicBezTo>
                  <a:cubicBezTo>
                    <a:pt x="266" y="234"/>
                    <a:pt x="265" y="232"/>
                    <a:pt x="264" y="230"/>
                  </a:cubicBezTo>
                  <a:cubicBezTo>
                    <a:pt x="263" y="229"/>
                    <a:pt x="263" y="229"/>
                    <a:pt x="263" y="229"/>
                  </a:cubicBezTo>
                  <a:cubicBezTo>
                    <a:pt x="264" y="228"/>
                    <a:pt x="264" y="228"/>
                    <a:pt x="264" y="228"/>
                  </a:cubicBezTo>
                  <a:cubicBezTo>
                    <a:pt x="266" y="225"/>
                    <a:pt x="268" y="222"/>
                    <a:pt x="270" y="219"/>
                  </a:cubicBezTo>
                  <a:cubicBezTo>
                    <a:pt x="270" y="218"/>
                    <a:pt x="270" y="218"/>
                    <a:pt x="270" y="218"/>
                  </a:cubicBezTo>
                  <a:cubicBezTo>
                    <a:pt x="271" y="218"/>
                    <a:pt x="271" y="218"/>
                    <a:pt x="271" y="218"/>
                  </a:cubicBezTo>
                  <a:cubicBezTo>
                    <a:pt x="273" y="218"/>
                    <a:pt x="276" y="219"/>
                    <a:pt x="278" y="219"/>
                  </a:cubicBezTo>
                  <a:cubicBezTo>
                    <a:pt x="281" y="219"/>
                    <a:pt x="283" y="220"/>
                    <a:pt x="285" y="220"/>
                  </a:cubicBezTo>
                  <a:cubicBezTo>
                    <a:pt x="286" y="218"/>
                    <a:pt x="288" y="215"/>
                    <a:pt x="289" y="213"/>
                  </a:cubicBezTo>
                  <a:cubicBezTo>
                    <a:pt x="287" y="211"/>
                    <a:pt x="285" y="210"/>
                    <a:pt x="284" y="208"/>
                  </a:cubicBezTo>
                  <a:cubicBezTo>
                    <a:pt x="282" y="206"/>
                    <a:pt x="280" y="204"/>
                    <a:pt x="278" y="203"/>
                  </a:cubicBezTo>
                  <a:cubicBezTo>
                    <a:pt x="278" y="202"/>
                    <a:pt x="278" y="202"/>
                    <a:pt x="278" y="202"/>
                  </a:cubicBezTo>
                  <a:cubicBezTo>
                    <a:pt x="278" y="201"/>
                    <a:pt x="278" y="201"/>
                    <a:pt x="278" y="201"/>
                  </a:cubicBezTo>
                  <a:cubicBezTo>
                    <a:pt x="279" y="198"/>
                    <a:pt x="281" y="194"/>
                    <a:pt x="282" y="190"/>
                  </a:cubicBezTo>
                  <a:cubicBezTo>
                    <a:pt x="282" y="190"/>
                    <a:pt x="282" y="190"/>
                    <a:pt x="282" y="190"/>
                  </a:cubicBezTo>
                  <a:cubicBezTo>
                    <a:pt x="283" y="190"/>
                    <a:pt x="283" y="190"/>
                    <a:pt x="283" y="190"/>
                  </a:cubicBezTo>
                  <a:cubicBezTo>
                    <a:pt x="285" y="189"/>
                    <a:pt x="288" y="189"/>
                    <a:pt x="290" y="189"/>
                  </a:cubicBezTo>
                  <a:cubicBezTo>
                    <a:pt x="293" y="189"/>
                    <a:pt x="295" y="189"/>
                    <a:pt x="297" y="188"/>
                  </a:cubicBezTo>
                  <a:cubicBezTo>
                    <a:pt x="298" y="186"/>
                    <a:pt x="299" y="183"/>
                    <a:pt x="299" y="181"/>
                  </a:cubicBezTo>
                  <a:cubicBezTo>
                    <a:pt x="297" y="179"/>
                    <a:pt x="295" y="178"/>
                    <a:pt x="293" y="177"/>
                  </a:cubicBezTo>
                  <a:cubicBezTo>
                    <a:pt x="291" y="176"/>
                    <a:pt x="289" y="174"/>
                    <a:pt x="287" y="173"/>
                  </a:cubicBezTo>
                  <a:cubicBezTo>
                    <a:pt x="286" y="173"/>
                    <a:pt x="286" y="173"/>
                    <a:pt x="286" y="173"/>
                  </a:cubicBezTo>
                  <a:cubicBezTo>
                    <a:pt x="286" y="172"/>
                    <a:pt x="286" y="172"/>
                    <a:pt x="286" y="172"/>
                  </a:cubicBezTo>
                  <a:cubicBezTo>
                    <a:pt x="287" y="168"/>
                    <a:pt x="287" y="165"/>
                    <a:pt x="287" y="160"/>
                  </a:cubicBezTo>
                  <a:cubicBezTo>
                    <a:pt x="287" y="160"/>
                    <a:pt x="287" y="160"/>
                    <a:pt x="287" y="160"/>
                  </a:cubicBezTo>
                  <a:cubicBezTo>
                    <a:pt x="288" y="159"/>
                    <a:pt x="288" y="159"/>
                    <a:pt x="288" y="159"/>
                  </a:cubicBezTo>
                  <a:cubicBezTo>
                    <a:pt x="290" y="159"/>
                    <a:pt x="293" y="158"/>
                    <a:pt x="295" y="157"/>
                  </a:cubicBezTo>
                  <a:cubicBezTo>
                    <a:pt x="297" y="156"/>
                    <a:pt x="300" y="156"/>
                    <a:pt x="302" y="155"/>
                  </a:cubicBezTo>
                  <a:cubicBezTo>
                    <a:pt x="302" y="155"/>
                    <a:pt x="302" y="155"/>
                    <a:pt x="302" y="155"/>
                  </a:cubicBezTo>
                  <a:cubicBezTo>
                    <a:pt x="302" y="153"/>
                    <a:pt x="302" y="152"/>
                    <a:pt x="302" y="151"/>
                  </a:cubicBezTo>
                  <a:cubicBezTo>
                    <a:pt x="302" y="149"/>
                    <a:pt x="302" y="148"/>
                    <a:pt x="302" y="147"/>
                  </a:cubicBezTo>
                  <a:close/>
                  <a:moveTo>
                    <a:pt x="159" y="110"/>
                  </a:moveTo>
                  <a:cubicBezTo>
                    <a:pt x="161" y="93"/>
                    <a:pt x="164" y="76"/>
                    <a:pt x="169" y="59"/>
                  </a:cubicBezTo>
                  <a:cubicBezTo>
                    <a:pt x="169" y="58"/>
                    <a:pt x="169" y="58"/>
                    <a:pt x="169" y="58"/>
                  </a:cubicBezTo>
                  <a:cubicBezTo>
                    <a:pt x="170" y="59"/>
                    <a:pt x="170" y="59"/>
                    <a:pt x="170" y="59"/>
                  </a:cubicBezTo>
                  <a:cubicBezTo>
                    <a:pt x="182" y="61"/>
                    <a:pt x="193" y="66"/>
                    <a:pt x="203" y="72"/>
                  </a:cubicBezTo>
                  <a:cubicBezTo>
                    <a:pt x="204" y="73"/>
                    <a:pt x="204" y="73"/>
                    <a:pt x="204" y="73"/>
                  </a:cubicBezTo>
                  <a:cubicBezTo>
                    <a:pt x="203" y="74"/>
                    <a:pt x="203" y="74"/>
                    <a:pt x="203" y="74"/>
                  </a:cubicBezTo>
                  <a:cubicBezTo>
                    <a:pt x="195" y="90"/>
                    <a:pt x="185" y="104"/>
                    <a:pt x="174" y="116"/>
                  </a:cubicBezTo>
                  <a:cubicBezTo>
                    <a:pt x="173" y="117"/>
                    <a:pt x="173" y="117"/>
                    <a:pt x="173" y="117"/>
                  </a:cubicBezTo>
                  <a:cubicBezTo>
                    <a:pt x="172" y="117"/>
                    <a:pt x="172" y="117"/>
                    <a:pt x="172" y="117"/>
                  </a:cubicBezTo>
                  <a:cubicBezTo>
                    <a:pt x="169" y="114"/>
                    <a:pt x="165" y="112"/>
                    <a:pt x="160" y="111"/>
                  </a:cubicBezTo>
                  <a:cubicBezTo>
                    <a:pt x="159" y="111"/>
                    <a:pt x="159" y="111"/>
                    <a:pt x="159" y="111"/>
                  </a:cubicBezTo>
                  <a:lnTo>
                    <a:pt x="159" y="110"/>
                  </a:lnTo>
                  <a:close/>
                  <a:moveTo>
                    <a:pt x="99" y="72"/>
                  </a:moveTo>
                  <a:cubicBezTo>
                    <a:pt x="109" y="65"/>
                    <a:pt x="120" y="61"/>
                    <a:pt x="132" y="58"/>
                  </a:cubicBezTo>
                  <a:cubicBezTo>
                    <a:pt x="133" y="58"/>
                    <a:pt x="133" y="58"/>
                    <a:pt x="133" y="58"/>
                  </a:cubicBezTo>
                  <a:cubicBezTo>
                    <a:pt x="134" y="59"/>
                    <a:pt x="134" y="59"/>
                    <a:pt x="134" y="59"/>
                  </a:cubicBezTo>
                  <a:cubicBezTo>
                    <a:pt x="139" y="76"/>
                    <a:pt x="142" y="93"/>
                    <a:pt x="143" y="110"/>
                  </a:cubicBezTo>
                  <a:cubicBezTo>
                    <a:pt x="143" y="111"/>
                    <a:pt x="143" y="111"/>
                    <a:pt x="143" y="111"/>
                  </a:cubicBezTo>
                  <a:cubicBezTo>
                    <a:pt x="142" y="111"/>
                    <a:pt x="142" y="111"/>
                    <a:pt x="142" y="111"/>
                  </a:cubicBezTo>
                  <a:cubicBezTo>
                    <a:pt x="138" y="112"/>
                    <a:pt x="134" y="114"/>
                    <a:pt x="130" y="116"/>
                  </a:cubicBezTo>
                  <a:cubicBezTo>
                    <a:pt x="129" y="117"/>
                    <a:pt x="129" y="117"/>
                    <a:pt x="129" y="117"/>
                  </a:cubicBezTo>
                  <a:cubicBezTo>
                    <a:pt x="128" y="116"/>
                    <a:pt x="128" y="116"/>
                    <a:pt x="128" y="116"/>
                  </a:cubicBezTo>
                  <a:cubicBezTo>
                    <a:pt x="117" y="103"/>
                    <a:pt x="107" y="89"/>
                    <a:pt x="99" y="74"/>
                  </a:cubicBezTo>
                  <a:cubicBezTo>
                    <a:pt x="98" y="73"/>
                    <a:pt x="98" y="73"/>
                    <a:pt x="98" y="73"/>
                  </a:cubicBezTo>
                  <a:lnTo>
                    <a:pt x="99" y="72"/>
                  </a:lnTo>
                  <a:close/>
                  <a:moveTo>
                    <a:pt x="59" y="132"/>
                  </a:moveTo>
                  <a:cubicBezTo>
                    <a:pt x="61" y="120"/>
                    <a:pt x="66" y="109"/>
                    <a:pt x="72" y="99"/>
                  </a:cubicBezTo>
                  <a:cubicBezTo>
                    <a:pt x="73" y="98"/>
                    <a:pt x="73" y="98"/>
                    <a:pt x="73" y="98"/>
                  </a:cubicBezTo>
                  <a:cubicBezTo>
                    <a:pt x="74" y="98"/>
                    <a:pt x="74" y="98"/>
                    <a:pt x="74" y="98"/>
                  </a:cubicBezTo>
                  <a:cubicBezTo>
                    <a:pt x="90" y="107"/>
                    <a:pt x="104" y="116"/>
                    <a:pt x="116" y="128"/>
                  </a:cubicBezTo>
                  <a:cubicBezTo>
                    <a:pt x="117" y="128"/>
                    <a:pt x="117" y="128"/>
                    <a:pt x="117" y="128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4" y="133"/>
                    <a:pt x="113" y="137"/>
                    <a:pt x="112" y="141"/>
                  </a:cubicBezTo>
                  <a:cubicBezTo>
                    <a:pt x="111" y="143"/>
                    <a:pt x="111" y="143"/>
                    <a:pt x="111" y="143"/>
                  </a:cubicBezTo>
                  <a:cubicBezTo>
                    <a:pt x="110" y="142"/>
                    <a:pt x="110" y="142"/>
                    <a:pt x="110" y="142"/>
                  </a:cubicBezTo>
                  <a:cubicBezTo>
                    <a:pt x="93" y="141"/>
                    <a:pt x="76" y="138"/>
                    <a:pt x="60" y="133"/>
                  </a:cubicBezTo>
                  <a:cubicBezTo>
                    <a:pt x="58" y="133"/>
                    <a:pt x="58" y="133"/>
                    <a:pt x="58" y="133"/>
                  </a:cubicBezTo>
                  <a:lnTo>
                    <a:pt x="59" y="132"/>
                  </a:lnTo>
                  <a:close/>
                  <a:moveTo>
                    <a:pt x="74" y="203"/>
                  </a:moveTo>
                  <a:cubicBezTo>
                    <a:pt x="73" y="203"/>
                    <a:pt x="73" y="203"/>
                    <a:pt x="73" y="203"/>
                  </a:cubicBezTo>
                  <a:cubicBezTo>
                    <a:pt x="72" y="202"/>
                    <a:pt x="72" y="202"/>
                    <a:pt x="72" y="202"/>
                  </a:cubicBezTo>
                  <a:cubicBezTo>
                    <a:pt x="66" y="192"/>
                    <a:pt x="61" y="181"/>
                    <a:pt x="59" y="170"/>
                  </a:cubicBezTo>
                  <a:cubicBezTo>
                    <a:pt x="58" y="168"/>
                    <a:pt x="58" y="168"/>
                    <a:pt x="58" y="168"/>
                  </a:cubicBezTo>
                  <a:cubicBezTo>
                    <a:pt x="60" y="168"/>
                    <a:pt x="60" y="168"/>
                    <a:pt x="60" y="168"/>
                  </a:cubicBezTo>
                  <a:cubicBezTo>
                    <a:pt x="76" y="163"/>
                    <a:pt x="93" y="160"/>
                    <a:pt x="110" y="159"/>
                  </a:cubicBezTo>
                  <a:cubicBezTo>
                    <a:pt x="111" y="159"/>
                    <a:pt x="111" y="159"/>
                    <a:pt x="111" y="159"/>
                  </a:cubicBezTo>
                  <a:cubicBezTo>
                    <a:pt x="111" y="160"/>
                    <a:pt x="111" y="160"/>
                    <a:pt x="111" y="160"/>
                  </a:cubicBezTo>
                  <a:cubicBezTo>
                    <a:pt x="112" y="164"/>
                    <a:pt x="114" y="168"/>
                    <a:pt x="116" y="172"/>
                  </a:cubicBezTo>
                  <a:cubicBezTo>
                    <a:pt x="117" y="173"/>
                    <a:pt x="117" y="173"/>
                    <a:pt x="117" y="173"/>
                  </a:cubicBezTo>
                  <a:cubicBezTo>
                    <a:pt x="116" y="174"/>
                    <a:pt x="116" y="174"/>
                    <a:pt x="116" y="174"/>
                  </a:cubicBezTo>
                  <a:cubicBezTo>
                    <a:pt x="103" y="185"/>
                    <a:pt x="89" y="194"/>
                    <a:pt x="74" y="203"/>
                  </a:cubicBezTo>
                  <a:close/>
                  <a:moveTo>
                    <a:pt x="143" y="191"/>
                  </a:moveTo>
                  <a:cubicBezTo>
                    <a:pt x="141" y="208"/>
                    <a:pt x="138" y="225"/>
                    <a:pt x="133" y="242"/>
                  </a:cubicBezTo>
                  <a:cubicBezTo>
                    <a:pt x="133" y="243"/>
                    <a:pt x="133" y="243"/>
                    <a:pt x="133" y="243"/>
                  </a:cubicBezTo>
                  <a:cubicBezTo>
                    <a:pt x="132" y="243"/>
                    <a:pt x="132" y="243"/>
                    <a:pt x="132" y="243"/>
                  </a:cubicBezTo>
                  <a:cubicBezTo>
                    <a:pt x="120" y="241"/>
                    <a:pt x="109" y="236"/>
                    <a:pt x="99" y="229"/>
                  </a:cubicBezTo>
                  <a:cubicBezTo>
                    <a:pt x="98" y="229"/>
                    <a:pt x="98" y="229"/>
                    <a:pt x="98" y="229"/>
                  </a:cubicBezTo>
                  <a:cubicBezTo>
                    <a:pt x="98" y="228"/>
                    <a:pt x="98" y="228"/>
                    <a:pt x="98" y="228"/>
                  </a:cubicBezTo>
                  <a:cubicBezTo>
                    <a:pt x="107" y="212"/>
                    <a:pt x="117" y="198"/>
                    <a:pt x="128" y="185"/>
                  </a:cubicBezTo>
                  <a:cubicBezTo>
                    <a:pt x="128" y="184"/>
                    <a:pt x="128" y="184"/>
                    <a:pt x="128" y="184"/>
                  </a:cubicBezTo>
                  <a:cubicBezTo>
                    <a:pt x="129" y="185"/>
                    <a:pt x="129" y="185"/>
                    <a:pt x="129" y="185"/>
                  </a:cubicBezTo>
                  <a:cubicBezTo>
                    <a:pt x="133" y="187"/>
                    <a:pt x="137" y="189"/>
                    <a:pt x="142" y="190"/>
                  </a:cubicBezTo>
                  <a:cubicBezTo>
                    <a:pt x="143" y="190"/>
                    <a:pt x="143" y="190"/>
                    <a:pt x="143" y="190"/>
                  </a:cubicBezTo>
                  <a:lnTo>
                    <a:pt x="143" y="191"/>
                  </a:lnTo>
                  <a:close/>
                  <a:moveTo>
                    <a:pt x="151" y="180"/>
                  </a:moveTo>
                  <a:cubicBezTo>
                    <a:pt x="143" y="180"/>
                    <a:pt x="136" y="177"/>
                    <a:pt x="130" y="171"/>
                  </a:cubicBezTo>
                  <a:cubicBezTo>
                    <a:pt x="125" y="166"/>
                    <a:pt x="122" y="159"/>
                    <a:pt x="122" y="151"/>
                  </a:cubicBezTo>
                  <a:cubicBezTo>
                    <a:pt x="122" y="143"/>
                    <a:pt x="125" y="136"/>
                    <a:pt x="130" y="130"/>
                  </a:cubicBezTo>
                  <a:cubicBezTo>
                    <a:pt x="136" y="125"/>
                    <a:pt x="143" y="122"/>
                    <a:pt x="151" y="122"/>
                  </a:cubicBezTo>
                  <a:cubicBezTo>
                    <a:pt x="159" y="122"/>
                    <a:pt x="166" y="125"/>
                    <a:pt x="172" y="130"/>
                  </a:cubicBezTo>
                  <a:cubicBezTo>
                    <a:pt x="183" y="142"/>
                    <a:pt x="183" y="160"/>
                    <a:pt x="172" y="171"/>
                  </a:cubicBezTo>
                  <a:cubicBezTo>
                    <a:pt x="166" y="177"/>
                    <a:pt x="159" y="180"/>
                    <a:pt x="151" y="180"/>
                  </a:cubicBezTo>
                  <a:close/>
                  <a:moveTo>
                    <a:pt x="203" y="229"/>
                  </a:moveTo>
                  <a:cubicBezTo>
                    <a:pt x="192" y="236"/>
                    <a:pt x="181" y="241"/>
                    <a:pt x="170" y="243"/>
                  </a:cubicBezTo>
                  <a:cubicBezTo>
                    <a:pt x="168" y="243"/>
                    <a:pt x="168" y="243"/>
                    <a:pt x="168" y="243"/>
                  </a:cubicBezTo>
                  <a:cubicBezTo>
                    <a:pt x="168" y="242"/>
                    <a:pt x="168" y="242"/>
                    <a:pt x="168" y="242"/>
                  </a:cubicBezTo>
                  <a:cubicBezTo>
                    <a:pt x="163" y="225"/>
                    <a:pt x="160" y="208"/>
                    <a:pt x="159" y="192"/>
                  </a:cubicBezTo>
                  <a:cubicBezTo>
                    <a:pt x="159" y="190"/>
                    <a:pt x="159" y="190"/>
                    <a:pt x="159" y="190"/>
                  </a:cubicBezTo>
                  <a:cubicBezTo>
                    <a:pt x="160" y="190"/>
                    <a:pt x="160" y="190"/>
                    <a:pt x="160" y="190"/>
                  </a:cubicBezTo>
                  <a:cubicBezTo>
                    <a:pt x="164" y="189"/>
                    <a:pt x="168" y="188"/>
                    <a:pt x="172" y="185"/>
                  </a:cubicBezTo>
                  <a:cubicBezTo>
                    <a:pt x="173" y="185"/>
                    <a:pt x="173" y="185"/>
                    <a:pt x="173" y="185"/>
                  </a:cubicBezTo>
                  <a:cubicBezTo>
                    <a:pt x="174" y="185"/>
                    <a:pt x="174" y="185"/>
                    <a:pt x="174" y="185"/>
                  </a:cubicBezTo>
                  <a:cubicBezTo>
                    <a:pt x="185" y="199"/>
                    <a:pt x="195" y="213"/>
                    <a:pt x="203" y="228"/>
                  </a:cubicBezTo>
                  <a:cubicBezTo>
                    <a:pt x="204" y="229"/>
                    <a:pt x="204" y="229"/>
                    <a:pt x="204" y="229"/>
                  </a:cubicBezTo>
                  <a:lnTo>
                    <a:pt x="203" y="229"/>
                  </a:lnTo>
                  <a:close/>
                  <a:moveTo>
                    <a:pt x="243" y="170"/>
                  </a:moveTo>
                  <a:cubicBezTo>
                    <a:pt x="241" y="182"/>
                    <a:pt x="236" y="193"/>
                    <a:pt x="229" y="203"/>
                  </a:cubicBezTo>
                  <a:cubicBezTo>
                    <a:pt x="229" y="204"/>
                    <a:pt x="229" y="204"/>
                    <a:pt x="229" y="204"/>
                  </a:cubicBezTo>
                  <a:cubicBezTo>
                    <a:pt x="228" y="203"/>
                    <a:pt x="228" y="203"/>
                    <a:pt x="228" y="203"/>
                  </a:cubicBezTo>
                  <a:cubicBezTo>
                    <a:pt x="212" y="195"/>
                    <a:pt x="198" y="185"/>
                    <a:pt x="185" y="174"/>
                  </a:cubicBezTo>
                  <a:cubicBezTo>
                    <a:pt x="185" y="173"/>
                    <a:pt x="185" y="173"/>
                    <a:pt x="185" y="173"/>
                  </a:cubicBezTo>
                  <a:cubicBezTo>
                    <a:pt x="185" y="172"/>
                    <a:pt x="185" y="172"/>
                    <a:pt x="185" y="172"/>
                  </a:cubicBezTo>
                  <a:cubicBezTo>
                    <a:pt x="188" y="169"/>
                    <a:pt x="189" y="164"/>
                    <a:pt x="190" y="160"/>
                  </a:cubicBezTo>
                  <a:cubicBezTo>
                    <a:pt x="191" y="159"/>
                    <a:pt x="191" y="159"/>
                    <a:pt x="191" y="159"/>
                  </a:cubicBezTo>
                  <a:cubicBezTo>
                    <a:pt x="192" y="159"/>
                    <a:pt x="192" y="159"/>
                    <a:pt x="192" y="159"/>
                  </a:cubicBezTo>
                  <a:cubicBezTo>
                    <a:pt x="208" y="161"/>
                    <a:pt x="225" y="164"/>
                    <a:pt x="242" y="168"/>
                  </a:cubicBezTo>
                  <a:cubicBezTo>
                    <a:pt x="243" y="169"/>
                    <a:pt x="243" y="169"/>
                    <a:pt x="243" y="169"/>
                  </a:cubicBezTo>
                  <a:lnTo>
                    <a:pt x="243" y="170"/>
                  </a:lnTo>
                  <a:close/>
                  <a:moveTo>
                    <a:pt x="242" y="134"/>
                  </a:moveTo>
                  <a:cubicBezTo>
                    <a:pt x="225" y="139"/>
                    <a:pt x="208" y="142"/>
                    <a:pt x="192" y="143"/>
                  </a:cubicBezTo>
                  <a:cubicBezTo>
                    <a:pt x="191" y="143"/>
                    <a:pt x="191" y="143"/>
                    <a:pt x="191" y="143"/>
                  </a:cubicBezTo>
                  <a:cubicBezTo>
                    <a:pt x="190" y="142"/>
                    <a:pt x="190" y="142"/>
                    <a:pt x="190" y="142"/>
                  </a:cubicBezTo>
                  <a:cubicBezTo>
                    <a:pt x="189" y="137"/>
                    <a:pt x="188" y="133"/>
                    <a:pt x="185" y="130"/>
                  </a:cubicBezTo>
                  <a:cubicBezTo>
                    <a:pt x="185" y="129"/>
                    <a:pt x="185" y="129"/>
                    <a:pt x="185" y="129"/>
                  </a:cubicBezTo>
                  <a:cubicBezTo>
                    <a:pt x="186" y="128"/>
                    <a:pt x="186" y="128"/>
                    <a:pt x="186" y="128"/>
                  </a:cubicBezTo>
                  <a:cubicBezTo>
                    <a:pt x="199" y="117"/>
                    <a:pt x="213" y="107"/>
                    <a:pt x="228" y="99"/>
                  </a:cubicBezTo>
                  <a:cubicBezTo>
                    <a:pt x="229" y="98"/>
                    <a:pt x="229" y="98"/>
                    <a:pt x="229" y="98"/>
                  </a:cubicBezTo>
                  <a:cubicBezTo>
                    <a:pt x="230" y="99"/>
                    <a:pt x="230" y="99"/>
                    <a:pt x="230" y="99"/>
                  </a:cubicBezTo>
                  <a:cubicBezTo>
                    <a:pt x="236" y="109"/>
                    <a:pt x="241" y="120"/>
                    <a:pt x="243" y="132"/>
                  </a:cubicBezTo>
                  <a:cubicBezTo>
                    <a:pt x="243" y="133"/>
                    <a:pt x="243" y="133"/>
                    <a:pt x="243" y="133"/>
                  </a:cubicBezTo>
                  <a:lnTo>
                    <a:pt x="242" y="134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84" name="Group 83"/>
          <p:cNvGrpSpPr/>
          <p:nvPr/>
        </p:nvGrpSpPr>
        <p:grpSpPr>
          <a:xfrm>
            <a:off x="13104898" y="10741936"/>
            <a:ext cx="4789664" cy="1538883"/>
            <a:chOff x="14190224" y="3062525"/>
            <a:chExt cx="4789664" cy="1538883"/>
          </a:xfrm>
        </p:grpSpPr>
        <p:grpSp>
          <p:nvGrpSpPr>
            <p:cNvPr id="85" name="Group 84"/>
            <p:cNvGrpSpPr/>
            <p:nvPr/>
          </p:nvGrpSpPr>
          <p:grpSpPr>
            <a:xfrm>
              <a:off x="15095276" y="3062525"/>
              <a:ext cx="3884612" cy="1538883"/>
              <a:chOff x="3894839" y="10606073"/>
              <a:chExt cx="3884612" cy="1538883"/>
            </a:xfrm>
          </p:grpSpPr>
          <p:sp>
            <p:nvSpPr>
              <p:cNvPr id="87" name="TextBox 86"/>
              <p:cNvSpPr txBox="1"/>
              <p:nvPr/>
            </p:nvSpPr>
            <p:spPr>
              <a:xfrm>
                <a:off x="3894839" y="10606073"/>
                <a:ext cx="3884612" cy="52322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fa-IR" sz="2800" b="1" dirty="0">
                    <a:solidFill>
                      <a:schemeClr val="accent1">
                        <a:lumMod val="50000"/>
                      </a:schemeClr>
                    </a:solidFill>
                    <a:effectLst>
                      <a:glow>
                        <a:srgbClr val="FF3399">
                          <a:alpha val="24000"/>
                        </a:srgbClr>
                      </a:glow>
                    </a:effectLst>
                    <a:latin typeface="Shabnam" panose="020B0603030804020204" pitchFamily="34" charset="-78"/>
                    <a:cs typeface="Shabnam" panose="020B0603030804020204" pitchFamily="34" charset="-78"/>
                  </a:rPr>
                  <a:t>تیتر عنوان را بنویسید</a:t>
                </a:r>
                <a:endParaRPr lang="en-US" sz="2800" b="1" dirty="0">
                  <a:solidFill>
                    <a:schemeClr val="accent1">
                      <a:lumMod val="50000"/>
                    </a:schemeClr>
                  </a:solidFill>
                  <a:effectLst>
                    <a:glow>
                      <a:srgbClr val="FF3399">
                        <a:alpha val="24000"/>
                      </a:srgbClr>
                    </a:glow>
                  </a:effectLst>
                  <a:latin typeface="Shabnam" panose="020B0603030804020204" pitchFamily="34" charset="-78"/>
                  <a:cs typeface="Shabnam" panose="020B0603030804020204" pitchFamily="34" charset="-78"/>
                </a:endParaRPr>
              </a:p>
            </p:txBody>
          </p:sp>
          <p:sp>
            <p:nvSpPr>
              <p:cNvPr id="88" name="TextBox 87"/>
              <p:cNvSpPr txBox="1"/>
              <p:nvPr/>
            </p:nvSpPr>
            <p:spPr>
              <a:xfrm>
                <a:off x="3894839" y="11129293"/>
                <a:ext cx="3619752" cy="101566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 rtl="1">
                  <a:lnSpc>
                    <a:spcPct val="150000"/>
                  </a:lnSpc>
                </a:pPr>
                <a:r>
                  <a:rPr lang="fa-IR" sz="2000" dirty="0">
                    <a:solidFill>
                      <a:srgbClr val="16191F"/>
                    </a:solidFill>
                    <a:latin typeface="Vazir" panose="020B0603030804020204" pitchFamily="34" charset="-78"/>
                    <a:cs typeface="Vazir" panose="020B0603030804020204" pitchFamily="34" charset="-78"/>
                  </a:rPr>
                  <a:t>فروشگاه مینارو ارائه دهنده انواع فایل های کاربردی</a:t>
                </a:r>
                <a:endParaRPr lang="en-US" sz="1800" b="1" dirty="0">
                  <a:solidFill>
                    <a:schemeClr val="bg1">
                      <a:lumMod val="65000"/>
                    </a:schemeClr>
                  </a:solidFill>
                  <a:effectLst>
                    <a:glow>
                      <a:srgbClr val="FF3399">
                        <a:alpha val="24000"/>
                      </a:srgbClr>
                    </a:glow>
                  </a:effectLst>
                  <a:latin typeface="Lato" panose="020F0502020204030203" pitchFamily="34" charset="0"/>
                </a:endParaRPr>
              </a:p>
            </p:txBody>
          </p:sp>
        </p:grpSp>
        <p:sp>
          <p:nvSpPr>
            <p:cNvPr id="86" name="Freeform 85"/>
            <p:cNvSpPr>
              <a:spLocks noEditPoints="1"/>
            </p:cNvSpPr>
            <p:nvPr/>
          </p:nvSpPr>
          <p:spPr bwMode="auto">
            <a:xfrm>
              <a:off x="14190224" y="3119675"/>
              <a:ext cx="702444" cy="701581"/>
            </a:xfrm>
            <a:custGeom>
              <a:avLst/>
              <a:gdLst>
                <a:gd name="T0" fmla="*/ 286 w 302"/>
                <a:gd name="T1" fmla="*/ 129 h 302"/>
                <a:gd name="T2" fmla="*/ 282 w 302"/>
                <a:gd name="T3" fmla="*/ 112 h 302"/>
                <a:gd name="T4" fmla="*/ 285 w 302"/>
                <a:gd name="T5" fmla="*/ 82 h 302"/>
                <a:gd name="T6" fmla="*/ 264 w 302"/>
                <a:gd name="T7" fmla="*/ 72 h 302"/>
                <a:gd name="T8" fmla="*/ 252 w 302"/>
                <a:gd name="T9" fmla="*/ 58 h 302"/>
                <a:gd name="T10" fmla="*/ 236 w 302"/>
                <a:gd name="T11" fmla="*/ 34 h 302"/>
                <a:gd name="T12" fmla="*/ 219 w 302"/>
                <a:gd name="T13" fmla="*/ 23 h 302"/>
                <a:gd name="T14" fmla="*/ 191 w 302"/>
                <a:gd name="T15" fmla="*/ 20 h 302"/>
                <a:gd name="T16" fmla="*/ 173 w 302"/>
                <a:gd name="T17" fmla="*/ 15 h 302"/>
                <a:gd name="T18" fmla="*/ 155 w 302"/>
                <a:gd name="T19" fmla="*/ 0 h 302"/>
                <a:gd name="T20" fmla="*/ 141 w 302"/>
                <a:gd name="T21" fmla="*/ 14 h 302"/>
                <a:gd name="T22" fmla="*/ 113 w 302"/>
                <a:gd name="T23" fmla="*/ 12 h 302"/>
                <a:gd name="T24" fmla="*/ 94 w 302"/>
                <a:gd name="T25" fmla="*/ 18 h 302"/>
                <a:gd name="T26" fmla="*/ 73 w 302"/>
                <a:gd name="T27" fmla="*/ 38 h 302"/>
                <a:gd name="T28" fmla="*/ 59 w 302"/>
                <a:gd name="T29" fmla="*/ 49 h 302"/>
                <a:gd name="T30" fmla="*/ 35 w 302"/>
                <a:gd name="T31" fmla="*/ 54 h 302"/>
                <a:gd name="T32" fmla="*/ 32 w 302"/>
                <a:gd name="T33" fmla="*/ 84 h 302"/>
                <a:gd name="T34" fmla="*/ 24 w 302"/>
                <a:gd name="T35" fmla="*/ 99 h 302"/>
                <a:gd name="T36" fmla="*/ 3 w 302"/>
                <a:gd name="T37" fmla="*/ 121 h 302"/>
                <a:gd name="T38" fmla="*/ 14 w 302"/>
                <a:gd name="T39" fmla="*/ 142 h 302"/>
                <a:gd name="T40" fmla="*/ 7 w 302"/>
                <a:gd name="T41" fmla="*/ 157 h 302"/>
                <a:gd name="T42" fmla="*/ 9 w 302"/>
                <a:gd name="T43" fmla="*/ 177 h 302"/>
                <a:gd name="T44" fmla="*/ 24 w 302"/>
                <a:gd name="T45" fmla="*/ 201 h 302"/>
                <a:gd name="T46" fmla="*/ 31 w 302"/>
                <a:gd name="T47" fmla="*/ 218 h 302"/>
                <a:gd name="T48" fmla="*/ 30 w 302"/>
                <a:gd name="T49" fmla="*/ 242 h 302"/>
                <a:gd name="T50" fmla="*/ 59 w 302"/>
                <a:gd name="T51" fmla="*/ 252 h 302"/>
                <a:gd name="T52" fmla="*/ 73 w 302"/>
                <a:gd name="T53" fmla="*/ 263 h 302"/>
                <a:gd name="T54" fmla="*/ 89 w 302"/>
                <a:gd name="T55" fmla="*/ 289 h 302"/>
                <a:gd name="T56" fmla="*/ 112 w 302"/>
                <a:gd name="T57" fmla="*/ 283 h 302"/>
                <a:gd name="T58" fmla="*/ 130 w 302"/>
                <a:gd name="T59" fmla="*/ 286 h 302"/>
                <a:gd name="T60" fmla="*/ 155 w 302"/>
                <a:gd name="T61" fmla="*/ 302 h 302"/>
                <a:gd name="T62" fmla="*/ 173 w 302"/>
                <a:gd name="T63" fmla="*/ 286 h 302"/>
                <a:gd name="T64" fmla="*/ 190 w 302"/>
                <a:gd name="T65" fmla="*/ 282 h 302"/>
                <a:gd name="T66" fmla="*/ 220 w 302"/>
                <a:gd name="T67" fmla="*/ 285 h 302"/>
                <a:gd name="T68" fmla="*/ 230 w 302"/>
                <a:gd name="T69" fmla="*/ 263 h 302"/>
                <a:gd name="T70" fmla="*/ 243 w 302"/>
                <a:gd name="T71" fmla="*/ 251 h 302"/>
                <a:gd name="T72" fmla="*/ 268 w 302"/>
                <a:gd name="T73" fmla="*/ 236 h 302"/>
                <a:gd name="T74" fmla="*/ 278 w 302"/>
                <a:gd name="T75" fmla="*/ 219 h 302"/>
                <a:gd name="T76" fmla="*/ 282 w 302"/>
                <a:gd name="T77" fmla="*/ 190 h 302"/>
                <a:gd name="T78" fmla="*/ 287 w 302"/>
                <a:gd name="T79" fmla="*/ 173 h 302"/>
                <a:gd name="T80" fmla="*/ 302 w 302"/>
                <a:gd name="T81" fmla="*/ 155 h 302"/>
                <a:gd name="T82" fmla="*/ 170 w 302"/>
                <a:gd name="T83" fmla="*/ 59 h 302"/>
                <a:gd name="T84" fmla="*/ 160 w 302"/>
                <a:gd name="T85" fmla="*/ 111 h 302"/>
                <a:gd name="T86" fmla="*/ 143 w 302"/>
                <a:gd name="T87" fmla="*/ 110 h 302"/>
                <a:gd name="T88" fmla="*/ 98 w 302"/>
                <a:gd name="T89" fmla="*/ 73 h 302"/>
                <a:gd name="T90" fmla="*/ 117 w 302"/>
                <a:gd name="T91" fmla="*/ 128 h 302"/>
                <a:gd name="T92" fmla="*/ 59 w 302"/>
                <a:gd name="T93" fmla="*/ 132 h 302"/>
                <a:gd name="T94" fmla="*/ 110 w 302"/>
                <a:gd name="T95" fmla="*/ 159 h 302"/>
                <a:gd name="T96" fmla="*/ 143 w 302"/>
                <a:gd name="T97" fmla="*/ 191 h 302"/>
                <a:gd name="T98" fmla="*/ 128 w 302"/>
                <a:gd name="T99" fmla="*/ 185 h 302"/>
                <a:gd name="T100" fmla="*/ 130 w 302"/>
                <a:gd name="T101" fmla="*/ 171 h 302"/>
                <a:gd name="T102" fmla="*/ 203 w 302"/>
                <a:gd name="T103" fmla="*/ 229 h 302"/>
                <a:gd name="T104" fmla="*/ 172 w 302"/>
                <a:gd name="T105" fmla="*/ 185 h 302"/>
                <a:gd name="T106" fmla="*/ 229 w 302"/>
                <a:gd name="T107" fmla="*/ 203 h 302"/>
                <a:gd name="T108" fmla="*/ 191 w 302"/>
                <a:gd name="T109" fmla="*/ 159 h 302"/>
                <a:gd name="T110" fmla="*/ 191 w 302"/>
                <a:gd name="T111" fmla="*/ 143 h 302"/>
                <a:gd name="T112" fmla="*/ 230 w 302"/>
                <a:gd name="T113" fmla="*/ 99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02" h="302">
                  <a:moveTo>
                    <a:pt x="302" y="147"/>
                  </a:moveTo>
                  <a:cubicBezTo>
                    <a:pt x="300" y="146"/>
                    <a:pt x="297" y="145"/>
                    <a:pt x="295" y="145"/>
                  </a:cubicBezTo>
                  <a:cubicBezTo>
                    <a:pt x="293" y="144"/>
                    <a:pt x="290" y="143"/>
                    <a:pt x="288" y="142"/>
                  </a:cubicBezTo>
                  <a:cubicBezTo>
                    <a:pt x="287" y="142"/>
                    <a:pt x="287" y="142"/>
                    <a:pt x="287" y="142"/>
                  </a:cubicBezTo>
                  <a:cubicBezTo>
                    <a:pt x="287" y="141"/>
                    <a:pt x="287" y="141"/>
                    <a:pt x="287" y="141"/>
                  </a:cubicBezTo>
                  <a:cubicBezTo>
                    <a:pt x="287" y="137"/>
                    <a:pt x="287" y="133"/>
                    <a:pt x="286" y="130"/>
                  </a:cubicBezTo>
                  <a:cubicBezTo>
                    <a:pt x="286" y="129"/>
                    <a:pt x="286" y="129"/>
                    <a:pt x="286" y="129"/>
                  </a:cubicBezTo>
                  <a:cubicBezTo>
                    <a:pt x="287" y="128"/>
                    <a:pt x="287" y="128"/>
                    <a:pt x="287" y="128"/>
                  </a:cubicBezTo>
                  <a:cubicBezTo>
                    <a:pt x="289" y="127"/>
                    <a:pt x="291" y="126"/>
                    <a:pt x="293" y="125"/>
                  </a:cubicBezTo>
                  <a:cubicBezTo>
                    <a:pt x="295" y="123"/>
                    <a:pt x="297" y="122"/>
                    <a:pt x="299" y="121"/>
                  </a:cubicBezTo>
                  <a:cubicBezTo>
                    <a:pt x="299" y="118"/>
                    <a:pt x="298" y="116"/>
                    <a:pt x="297" y="113"/>
                  </a:cubicBezTo>
                  <a:cubicBezTo>
                    <a:pt x="295" y="113"/>
                    <a:pt x="293" y="113"/>
                    <a:pt x="290" y="113"/>
                  </a:cubicBezTo>
                  <a:cubicBezTo>
                    <a:pt x="288" y="112"/>
                    <a:pt x="285" y="112"/>
                    <a:pt x="283" y="112"/>
                  </a:cubicBezTo>
                  <a:cubicBezTo>
                    <a:pt x="282" y="112"/>
                    <a:pt x="282" y="112"/>
                    <a:pt x="282" y="112"/>
                  </a:cubicBezTo>
                  <a:cubicBezTo>
                    <a:pt x="282" y="111"/>
                    <a:pt x="282" y="111"/>
                    <a:pt x="282" y="111"/>
                  </a:cubicBezTo>
                  <a:cubicBezTo>
                    <a:pt x="281" y="108"/>
                    <a:pt x="279" y="104"/>
                    <a:pt x="278" y="100"/>
                  </a:cubicBezTo>
                  <a:cubicBezTo>
                    <a:pt x="278" y="99"/>
                    <a:pt x="278" y="99"/>
                    <a:pt x="278" y="99"/>
                  </a:cubicBezTo>
                  <a:cubicBezTo>
                    <a:pt x="278" y="99"/>
                    <a:pt x="278" y="99"/>
                    <a:pt x="278" y="99"/>
                  </a:cubicBezTo>
                  <a:cubicBezTo>
                    <a:pt x="280" y="97"/>
                    <a:pt x="282" y="95"/>
                    <a:pt x="284" y="94"/>
                  </a:cubicBezTo>
                  <a:cubicBezTo>
                    <a:pt x="285" y="92"/>
                    <a:pt x="287" y="90"/>
                    <a:pt x="289" y="89"/>
                  </a:cubicBezTo>
                  <a:cubicBezTo>
                    <a:pt x="288" y="86"/>
                    <a:pt x="286" y="84"/>
                    <a:pt x="285" y="82"/>
                  </a:cubicBezTo>
                  <a:cubicBezTo>
                    <a:pt x="283" y="82"/>
                    <a:pt x="281" y="82"/>
                    <a:pt x="278" y="83"/>
                  </a:cubicBezTo>
                  <a:cubicBezTo>
                    <a:pt x="276" y="83"/>
                    <a:pt x="273" y="83"/>
                    <a:pt x="271" y="84"/>
                  </a:cubicBezTo>
                  <a:cubicBezTo>
                    <a:pt x="270" y="84"/>
                    <a:pt x="270" y="84"/>
                    <a:pt x="270" y="84"/>
                  </a:cubicBezTo>
                  <a:cubicBezTo>
                    <a:pt x="270" y="83"/>
                    <a:pt x="270" y="83"/>
                    <a:pt x="270" y="83"/>
                  </a:cubicBezTo>
                  <a:cubicBezTo>
                    <a:pt x="268" y="80"/>
                    <a:pt x="266" y="76"/>
                    <a:pt x="264" y="73"/>
                  </a:cubicBezTo>
                  <a:cubicBezTo>
                    <a:pt x="263" y="72"/>
                    <a:pt x="263" y="72"/>
                    <a:pt x="263" y="72"/>
                  </a:cubicBezTo>
                  <a:cubicBezTo>
                    <a:pt x="264" y="72"/>
                    <a:pt x="264" y="72"/>
                    <a:pt x="264" y="72"/>
                  </a:cubicBezTo>
                  <a:cubicBezTo>
                    <a:pt x="265" y="70"/>
                    <a:pt x="266" y="68"/>
                    <a:pt x="268" y="66"/>
                  </a:cubicBezTo>
                  <a:cubicBezTo>
                    <a:pt x="269" y="64"/>
                    <a:pt x="270" y="62"/>
                    <a:pt x="271" y="60"/>
                  </a:cubicBezTo>
                  <a:cubicBezTo>
                    <a:pt x="270" y="58"/>
                    <a:pt x="268" y="56"/>
                    <a:pt x="267" y="54"/>
                  </a:cubicBezTo>
                  <a:cubicBezTo>
                    <a:pt x="264" y="54"/>
                    <a:pt x="262" y="55"/>
                    <a:pt x="260" y="56"/>
                  </a:cubicBezTo>
                  <a:cubicBezTo>
                    <a:pt x="258" y="57"/>
                    <a:pt x="255" y="58"/>
                    <a:pt x="253" y="59"/>
                  </a:cubicBezTo>
                  <a:cubicBezTo>
                    <a:pt x="252" y="59"/>
                    <a:pt x="252" y="59"/>
                    <a:pt x="252" y="59"/>
                  </a:cubicBezTo>
                  <a:cubicBezTo>
                    <a:pt x="252" y="58"/>
                    <a:pt x="252" y="58"/>
                    <a:pt x="252" y="58"/>
                  </a:cubicBezTo>
                  <a:cubicBezTo>
                    <a:pt x="249" y="55"/>
                    <a:pt x="246" y="53"/>
                    <a:pt x="243" y="50"/>
                  </a:cubicBezTo>
                  <a:cubicBezTo>
                    <a:pt x="243" y="49"/>
                    <a:pt x="243" y="49"/>
                    <a:pt x="243" y="49"/>
                  </a:cubicBezTo>
                  <a:cubicBezTo>
                    <a:pt x="243" y="49"/>
                    <a:pt x="243" y="49"/>
                    <a:pt x="243" y="49"/>
                  </a:cubicBezTo>
                  <a:cubicBezTo>
                    <a:pt x="244" y="47"/>
                    <a:pt x="245" y="44"/>
                    <a:pt x="246" y="42"/>
                  </a:cubicBezTo>
                  <a:cubicBezTo>
                    <a:pt x="247" y="40"/>
                    <a:pt x="247" y="37"/>
                    <a:pt x="248" y="35"/>
                  </a:cubicBezTo>
                  <a:cubicBezTo>
                    <a:pt x="246" y="33"/>
                    <a:pt x="244" y="32"/>
                    <a:pt x="242" y="30"/>
                  </a:cubicBezTo>
                  <a:cubicBezTo>
                    <a:pt x="240" y="31"/>
                    <a:pt x="238" y="33"/>
                    <a:pt x="236" y="34"/>
                  </a:cubicBezTo>
                  <a:cubicBezTo>
                    <a:pt x="234" y="36"/>
                    <a:pt x="232" y="37"/>
                    <a:pt x="230" y="38"/>
                  </a:cubicBezTo>
                  <a:cubicBezTo>
                    <a:pt x="229" y="39"/>
                    <a:pt x="229" y="39"/>
                    <a:pt x="229" y="39"/>
                  </a:cubicBezTo>
                  <a:cubicBezTo>
                    <a:pt x="228" y="38"/>
                    <a:pt x="228" y="38"/>
                    <a:pt x="228" y="38"/>
                  </a:cubicBezTo>
                  <a:cubicBezTo>
                    <a:pt x="225" y="36"/>
                    <a:pt x="222" y="34"/>
                    <a:pt x="219" y="32"/>
                  </a:cubicBezTo>
                  <a:cubicBezTo>
                    <a:pt x="218" y="32"/>
                    <a:pt x="218" y="32"/>
                    <a:pt x="218" y="32"/>
                  </a:cubicBezTo>
                  <a:cubicBezTo>
                    <a:pt x="218" y="31"/>
                    <a:pt x="218" y="31"/>
                    <a:pt x="218" y="31"/>
                  </a:cubicBezTo>
                  <a:cubicBezTo>
                    <a:pt x="218" y="28"/>
                    <a:pt x="219" y="26"/>
                    <a:pt x="219" y="23"/>
                  </a:cubicBezTo>
                  <a:cubicBezTo>
                    <a:pt x="219" y="21"/>
                    <a:pt x="220" y="19"/>
                    <a:pt x="220" y="16"/>
                  </a:cubicBezTo>
                  <a:cubicBezTo>
                    <a:pt x="218" y="15"/>
                    <a:pt x="215" y="14"/>
                    <a:pt x="213" y="13"/>
                  </a:cubicBezTo>
                  <a:cubicBezTo>
                    <a:pt x="211" y="15"/>
                    <a:pt x="210" y="16"/>
                    <a:pt x="208" y="18"/>
                  </a:cubicBezTo>
                  <a:cubicBezTo>
                    <a:pt x="206" y="20"/>
                    <a:pt x="205" y="22"/>
                    <a:pt x="203" y="23"/>
                  </a:cubicBezTo>
                  <a:cubicBezTo>
                    <a:pt x="202" y="24"/>
                    <a:pt x="202" y="24"/>
                    <a:pt x="202" y="24"/>
                  </a:cubicBezTo>
                  <a:cubicBezTo>
                    <a:pt x="202" y="24"/>
                    <a:pt x="202" y="24"/>
                    <a:pt x="202" y="24"/>
                  </a:cubicBezTo>
                  <a:cubicBezTo>
                    <a:pt x="198" y="22"/>
                    <a:pt x="194" y="21"/>
                    <a:pt x="191" y="20"/>
                  </a:cubicBezTo>
                  <a:cubicBezTo>
                    <a:pt x="190" y="20"/>
                    <a:pt x="190" y="20"/>
                    <a:pt x="190" y="20"/>
                  </a:cubicBezTo>
                  <a:cubicBezTo>
                    <a:pt x="190" y="19"/>
                    <a:pt x="190" y="19"/>
                    <a:pt x="190" y="19"/>
                  </a:cubicBezTo>
                  <a:cubicBezTo>
                    <a:pt x="189" y="17"/>
                    <a:pt x="189" y="14"/>
                    <a:pt x="189" y="12"/>
                  </a:cubicBezTo>
                  <a:cubicBezTo>
                    <a:pt x="189" y="9"/>
                    <a:pt x="189" y="7"/>
                    <a:pt x="188" y="4"/>
                  </a:cubicBezTo>
                  <a:cubicBezTo>
                    <a:pt x="186" y="4"/>
                    <a:pt x="183" y="3"/>
                    <a:pt x="181" y="3"/>
                  </a:cubicBezTo>
                  <a:cubicBezTo>
                    <a:pt x="180" y="4"/>
                    <a:pt x="178" y="7"/>
                    <a:pt x="177" y="9"/>
                  </a:cubicBezTo>
                  <a:cubicBezTo>
                    <a:pt x="176" y="11"/>
                    <a:pt x="175" y="13"/>
                    <a:pt x="173" y="15"/>
                  </a:cubicBezTo>
                  <a:cubicBezTo>
                    <a:pt x="173" y="16"/>
                    <a:pt x="173" y="16"/>
                    <a:pt x="173" y="16"/>
                  </a:cubicBezTo>
                  <a:cubicBezTo>
                    <a:pt x="172" y="16"/>
                    <a:pt x="172" y="16"/>
                    <a:pt x="172" y="16"/>
                  </a:cubicBezTo>
                  <a:cubicBezTo>
                    <a:pt x="168" y="15"/>
                    <a:pt x="165" y="15"/>
                    <a:pt x="161" y="14"/>
                  </a:cubicBezTo>
                  <a:cubicBezTo>
                    <a:pt x="160" y="14"/>
                    <a:pt x="160" y="14"/>
                    <a:pt x="160" y="14"/>
                  </a:cubicBezTo>
                  <a:cubicBezTo>
                    <a:pt x="159" y="14"/>
                    <a:pt x="159" y="14"/>
                    <a:pt x="159" y="14"/>
                  </a:cubicBezTo>
                  <a:cubicBezTo>
                    <a:pt x="159" y="11"/>
                    <a:pt x="158" y="9"/>
                    <a:pt x="157" y="7"/>
                  </a:cubicBezTo>
                  <a:cubicBezTo>
                    <a:pt x="156" y="4"/>
                    <a:pt x="156" y="2"/>
                    <a:pt x="155" y="0"/>
                  </a:cubicBezTo>
                  <a:cubicBezTo>
                    <a:pt x="155" y="0"/>
                    <a:pt x="155" y="0"/>
                    <a:pt x="155" y="0"/>
                  </a:cubicBezTo>
                  <a:cubicBezTo>
                    <a:pt x="152" y="0"/>
                    <a:pt x="150" y="0"/>
                    <a:pt x="147" y="0"/>
                  </a:cubicBezTo>
                  <a:cubicBezTo>
                    <a:pt x="147" y="0"/>
                    <a:pt x="147" y="0"/>
                    <a:pt x="147" y="0"/>
                  </a:cubicBezTo>
                  <a:cubicBezTo>
                    <a:pt x="146" y="2"/>
                    <a:pt x="145" y="4"/>
                    <a:pt x="145" y="7"/>
                  </a:cubicBezTo>
                  <a:cubicBezTo>
                    <a:pt x="144" y="9"/>
                    <a:pt x="143" y="11"/>
                    <a:pt x="142" y="14"/>
                  </a:cubicBezTo>
                  <a:cubicBezTo>
                    <a:pt x="142" y="14"/>
                    <a:pt x="142" y="14"/>
                    <a:pt x="142" y="14"/>
                  </a:cubicBezTo>
                  <a:cubicBezTo>
                    <a:pt x="141" y="14"/>
                    <a:pt x="141" y="14"/>
                    <a:pt x="141" y="14"/>
                  </a:cubicBezTo>
                  <a:cubicBezTo>
                    <a:pt x="137" y="15"/>
                    <a:pt x="133" y="15"/>
                    <a:pt x="130" y="16"/>
                  </a:cubicBezTo>
                  <a:cubicBezTo>
                    <a:pt x="129" y="16"/>
                    <a:pt x="129" y="16"/>
                    <a:pt x="129" y="16"/>
                  </a:cubicBezTo>
                  <a:cubicBezTo>
                    <a:pt x="129" y="15"/>
                    <a:pt x="129" y="15"/>
                    <a:pt x="129" y="15"/>
                  </a:cubicBezTo>
                  <a:cubicBezTo>
                    <a:pt x="127" y="13"/>
                    <a:pt x="126" y="11"/>
                    <a:pt x="125" y="9"/>
                  </a:cubicBezTo>
                  <a:cubicBezTo>
                    <a:pt x="123" y="7"/>
                    <a:pt x="122" y="4"/>
                    <a:pt x="121" y="3"/>
                  </a:cubicBezTo>
                  <a:cubicBezTo>
                    <a:pt x="118" y="3"/>
                    <a:pt x="116" y="4"/>
                    <a:pt x="113" y="4"/>
                  </a:cubicBezTo>
                  <a:cubicBezTo>
                    <a:pt x="113" y="7"/>
                    <a:pt x="113" y="9"/>
                    <a:pt x="113" y="12"/>
                  </a:cubicBezTo>
                  <a:cubicBezTo>
                    <a:pt x="113" y="14"/>
                    <a:pt x="112" y="17"/>
                    <a:pt x="112" y="19"/>
                  </a:cubicBezTo>
                  <a:cubicBezTo>
                    <a:pt x="112" y="20"/>
                    <a:pt x="112" y="20"/>
                    <a:pt x="112" y="20"/>
                  </a:cubicBezTo>
                  <a:cubicBezTo>
                    <a:pt x="111" y="20"/>
                    <a:pt x="111" y="20"/>
                    <a:pt x="111" y="20"/>
                  </a:cubicBezTo>
                  <a:cubicBezTo>
                    <a:pt x="108" y="21"/>
                    <a:pt x="104" y="22"/>
                    <a:pt x="100" y="24"/>
                  </a:cubicBezTo>
                  <a:cubicBezTo>
                    <a:pt x="100" y="24"/>
                    <a:pt x="100" y="24"/>
                    <a:pt x="100" y="24"/>
                  </a:cubicBezTo>
                  <a:cubicBezTo>
                    <a:pt x="99" y="23"/>
                    <a:pt x="99" y="23"/>
                    <a:pt x="99" y="23"/>
                  </a:cubicBezTo>
                  <a:cubicBezTo>
                    <a:pt x="97" y="22"/>
                    <a:pt x="96" y="20"/>
                    <a:pt x="94" y="18"/>
                  </a:cubicBezTo>
                  <a:cubicBezTo>
                    <a:pt x="92" y="16"/>
                    <a:pt x="90" y="15"/>
                    <a:pt x="89" y="13"/>
                  </a:cubicBezTo>
                  <a:cubicBezTo>
                    <a:pt x="86" y="14"/>
                    <a:pt x="84" y="15"/>
                    <a:pt x="82" y="16"/>
                  </a:cubicBezTo>
                  <a:cubicBezTo>
                    <a:pt x="82" y="19"/>
                    <a:pt x="82" y="21"/>
                    <a:pt x="83" y="23"/>
                  </a:cubicBezTo>
                  <a:cubicBezTo>
                    <a:pt x="83" y="26"/>
                    <a:pt x="83" y="28"/>
                    <a:pt x="84" y="31"/>
                  </a:cubicBezTo>
                  <a:cubicBezTo>
                    <a:pt x="84" y="32"/>
                    <a:pt x="84" y="32"/>
                    <a:pt x="84" y="32"/>
                  </a:cubicBezTo>
                  <a:cubicBezTo>
                    <a:pt x="83" y="32"/>
                    <a:pt x="83" y="32"/>
                    <a:pt x="83" y="32"/>
                  </a:cubicBezTo>
                  <a:cubicBezTo>
                    <a:pt x="80" y="34"/>
                    <a:pt x="76" y="36"/>
                    <a:pt x="73" y="38"/>
                  </a:cubicBezTo>
                  <a:cubicBezTo>
                    <a:pt x="73" y="39"/>
                    <a:pt x="73" y="39"/>
                    <a:pt x="73" y="39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0" y="37"/>
                    <a:pt x="68" y="36"/>
                    <a:pt x="66" y="34"/>
                  </a:cubicBezTo>
                  <a:cubicBezTo>
                    <a:pt x="64" y="33"/>
                    <a:pt x="62" y="31"/>
                    <a:pt x="60" y="30"/>
                  </a:cubicBezTo>
                  <a:cubicBezTo>
                    <a:pt x="58" y="32"/>
                    <a:pt x="56" y="33"/>
                    <a:pt x="54" y="35"/>
                  </a:cubicBezTo>
                  <a:cubicBezTo>
                    <a:pt x="54" y="37"/>
                    <a:pt x="55" y="40"/>
                    <a:pt x="56" y="42"/>
                  </a:cubicBezTo>
                  <a:cubicBezTo>
                    <a:pt x="57" y="44"/>
                    <a:pt x="58" y="47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8" y="50"/>
                    <a:pt x="58" y="50"/>
                    <a:pt x="58" y="50"/>
                  </a:cubicBezTo>
                  <a:cubicBezTo>
                    <a:pt x="56" y="53"/>
                    <a:pt x="53" y="55"/>
                    <a:pt x="50" y="58"/>
                  </a:cubicBezTo>
                  <a:cubicBezTo>
                    <a:pt x="50" y="59"/>
                    <a:pt x="50" y="59"/>
                    <a:pt x="50" y="59"/>
                  </a:cubicBezTo>
                  <a:cubicBezTo>
                    <a:pt x="49" y="59"/>
                    <a:pt x="49" y="59"/>
                    <a:pt x="49" y="59"/>
                  </a:cubicBezTo>
                  <a:cubicBezTo>
                    <a:pt x="47" y="58"/>
                    <a:pt x="44" y="57"/>
                    <a:pt x="42" y="56"/>
                  </a:cubicBezTo>
                  <a:cubicBezTo>
                    <a:pt x="40" y="55"/>
                    <a:pt x="37" y="54"/>
                    <a:pt x="35" y="54"/>
                  </a:cubicBezTo>
                  <a:cubicBezTo>
                    <a:pt x="33" y="56"/>
                    <a:pt x="32" y="58"/>
                    <a:pt x="30" y="60"/>
                  </a:cubicBezTo>
                  <a:cubicBezTo>
                    <a:pt x="32" y="62"/>
                    <a:pt x="33" y="64"/>
                    <a:pt x="34" y="66"/>
                  </a:cubicBezTo>
                  <a:cubicBezTo>
                    <a:pt x="36" y="68"/>
                    <a:pt x="37" y="70"/>
                    <a:pt x="38" y="72"/>
                  </a:cubicBezTo>
                  <a:cubicBezTo>
                    <a:pt x="39" y="72"/>
                    <a:pt x="39" y="72"/>
                    <a:pt x="39" y="72"/>
                  </a:cubicBezTo>
                  <a:cubicBezTo>
                    <a:pt x="38" y="73"/>
                    <a:pt x="38" y="73"/>
                    <a:pt x="38" y="73"/>
                  </a:cubicBezTo>
                  <a:cubicBezTo>
                    <a:pt x="36" y="76"/>
                    <a:pt x="34" y="80"/>
                    <a:pt x="32" y="83"/>
                  </a:cubicBezTo>
                  <a:cubicBezTo>
                    <a:pt x="32" y="84"/>
                    <a:pt x="32" y="84"/>
                    <a:pt x="32" y="84"/>
                  </a:cubicBezTo>
                  <a:cubicBezTo>
                    <a:pt x="31" y="84"/>
                    <a:pt x="31" y="84"/>
                    <a:pt x="31" y="84"/>
                  </a:cubicBezTo>
                  <a:cubicBezTo>
                    <a:pt x="29" y="83"/>
                    <a:pt x="26" y="83"/>
                    <a:pt x="24" y="83"/>
                  </a:cubicBezTo>
                  <a:cubicBezTo>
                    <a:pt x="21" y="82"/>
                    <a:pt x="19" y="82"/>
                    <a:pt x="17" y="82"/>
                  </a:cubicBezTo>
                  <a:cubicBezTo>
                    <a:pt x="15" y="84"/>
                    <a:pt x="14" y="86"/>
                    <a:pt x="13" y="89"/>
                  </a:cubicBezTo>
                  <a:cubicBezTo>
                    <a:pt x="15" y="90"/>
                    <a:pt x="16" y="92"/>
                    <a:pt x="18" y="94"/>
                  </a:cubicBezTo>
                  <a:cubicBezTo>
                    <a:pt x="20" y="95"/>
                    <a:pt x="22" y="97"/>
                    <a:pt x="24" y="99"/>
                  </a:cubicBezTo>
                  <a:cubicBezTo>
                    <a:pt x="24" y="99"/>
                    <a:pt x="24" y="99"/>
                    <a:pt x="24" y="99"/>
                  </a:cubicBezTo>
                  <a:cubicBezTo>
                    <a:pt x="24" y="100"/>
                    <a:pt x="24" y="100"/>
                    <a:pt x="24" y="100"/>
                  </a:cubicBezTo>
                  <a:cubicBezTo>
                    <a:pt x="22" y="104"/>
                    <a:pt x="21" y="108"/>
                    <a:pt x="20" y="111"/>
                  </a:cubicBezTo>
                  <a:cubicBezTo>
                    <a:pt x="20" y="112"/>
                    <a:pt x="20" y="112"/>
                    <a:pt x="20" y="112"/>
                  </a:cubicBezTo>
                  <a:cubicBezTo>
                    <a:pt x="19" y="112"/>
                    <a:pt x="19" y="112"/>
                    <a:pt x="19" y="112"/>
                  </a:cubicBezTo>
                  <a:cubicBezTo>
                    <a:pt x="17" y="112"/>
                    <a:pt x="14" y="112"/>
                    <a:pt x="12" y="113"/>
                  </a:cubicBezTo>
                  <a:cubicBezTo>
                    <a:pt x="9" y="113"/>
                    <a:pt x="7" y="113"/>
                    <a:pt x="4" y="113"/>
                  </a:cubicBezTo>
                  <a:cubicBezTo>
                    <a:pt x="4" y="116"/>
                    <a:pt x="3" y="118"/>
                    <a:pt x="3" y="121"/>
                  </a:cubicBezTo>
                  <a:cubicBezTo>
                    <a:pt x="5" y="122"/>
                    <a:pt x="7" y="123"/>
                    <a:pt x="9" y="125"/>
                  </a:cubicBezTo>
                  <a:cubicBezTo>
                    <a:pt x="11" y="126"/>
                    <a:pt x="13" y="127"/>
                    <a:pt x="15" y="128"/>
                  </a:cubicBezTo>
                  <a:cubicBezTo>
                    <a:pt x="16" y="129"/>
                    <a:pt x="16" y="129"/>
                    <a:pt x="16" y="129"/>
                  </a:cubicBezTo>
                  <a:cubicBezTo>
                    <a:pt x="16" y="130"/>
                    <a:pt x="16" y="130"/>
                    <a:pt x="16" y="130"/>
                  </a:cubicBezTo>
                  <a:cubicBezTo>
                    <a:pt x="15" y="133"/>
                    <a:pt x="15" y="137"/>
                    <a:pt x="15" y="141"/>
                  </a:cubicBezTo>
                  <a:cubicBezTo>
                    <a:pt x="14" y="142"/>
                    <a:pt x="14" y="142"/>
                    <a:pt x="14" y="142"/>
                  </a:cubicBezTo>
                  <a:cubicBezTo>
                    <a:pt x="14" y="142"/>
                    <a:pt x="14" y="142"/>
                    <a:pt x="14" y="142"/>
                  </a:cubicBezTo>
                  <a:cubicBezTo>
                    <a:pt x="12" y="143"/>
                    <a:pt x="9" y="144"/>
                    <a:pt x="7" y="145"/>
                  </a:cubicBezTo>
                  <a:cubicBezTo>
                    <a:pt x="4" y="145"/>
                    <a:pt x="2" y="146"/>
                    <a:pt x="0" y="147"/>
                  </a:cubicBezTo>
                  <a:cubicBezTo>
                    <a:pt x="0" y="147"/>
                    <a:pt x="0" y="147"/>
                    <a:pt x="0" y="147"/>
                  </a:cubicBezTo>
                  <a:cubicBezTo>
                    <a:pt x="0" y="148"/>
                    <a:pt x="0" y="150"/>
                    <a:pt x="0" y="151"/>
                  </a:cubicBezTo>
                  <a:cubicBezTo>
                    <a:pt x="0" y="152"/>
                    <a:pt x="0" y="153"/>
                    <a:pt x="0" y="155"/>
                  </a:cubicBezTo>
                  <a:cubicBezTo>
                    <a:pt x="0" y="155"/>
                    <a:pt x="0" y="155"/>
                    <a:pt x="0" y="155"/>
                  </a:cubicBezTo>
                  <a:cubicBezTo>
                    <a:pt x="2" y="156"/>
                    <a:pt x="4" y="156"/>
                    <a:pt x="7" y="157"/>
                  </a:cubicBezTo>
                  <a:cubicBezTo>
                    <a:pt x="9" y="158"/>
                    <a:pt x="12" y="158"/>
                    <a:pt x="14" y="159"/>
                  </a:cubicBezTo>
                  <a:cubicBezTo>
                    <a:pt x="14" y="160"/>
                    <a:pt x="14" y="160"/>
                    <a:pt x="14" y="160"/>
                  </a:cubicBezTo>
                  <a:cubicBezTo>
                    <a:pt x="15" y="160"/>
                    <a:pt x="15" y="160"/>
                    <a:pt x="15" y="160"/>
                  </a:cubicBezTo>
                  <a:cubicBezTo>
                    <a:pt x="15" y="165"/>
                    <a:pt x="15" y="168"/>
                    <a:pt x="16" y="172"/>
                  </a:cubicBezTo>
                  <a:cubicBezTo>
                    <a:pt x="16" y="173"/>
                    <a:pt x="16" y="173"/>
                    <a:pt x="16" y="173"/>
                  </a:cubicBezTo>
                  <a:cubicBezTo>
                    <a:pt x="15" y="173"/>
                    <a:pt x="15" y="173"/>
                    <a:pt x="15" y="173"/>
                  </a:cubicBezTo>
                  <a:cubicBezTo>
                    <a:pt x="13" y="174"/>
                    <a:pt x="11" y="176"/>
                    <a:pt x="9" y="177"/>
                  </a:cubicBezTo>
                  <a:cubicBezTo>
                    <a:pt x="7" y="178"/>
                    <a:pt x="5" y="179"/>
                    <a:pt x="3" y="181"/>
                  </a:cubicBezTo>
                  <a:cubicBezTo>
                    <a:pt x="3" y="183"/>
                    <a:pt x="4" y="186"/>
                    <a:pt x="4" y="188"/>
                  </a:cubicBezTo>
                  <a:cubicBezTo>
                    <a:pt x="7" y="189"/>
                    <a:pt x="9" y="189"/>
                    <a:pt x="12" y="189"/>
                  </a:cubicBezTo>
                  <a:cubicBezTo>
                    <a:pt x="14" y="189"/>
                    <a:pt x="17" y="189"/>
                    <a:pt x="19" y="190"/>
                  </a:cubicBezTo>
                  <a:cubicBezTo>
                    <a:pt x="20" y="190"/>
                    <a:pt x="20" y="190"/>
                    <a:pt x="20" y="190"/>
                  </a:cubicBezTo>
                  <a:cubicBezTo>
                    <a:pt x="20" y="190"/>
                    <a:pt x="20" y="190"/>
                    <a:pt x="20" y="190"/>
                  </a:cubicBezTo>
                  <a:cubicBezTo>
                    <a:pt x="21" y="194"/>
                    <a:pt x="22" y="198"/>
                    <a:pt x="24" y="201"/>
                  </a:cubicBezTo>
                  <a:cubicBezTo>
                    <a:pt x="24" y="202"/>
                    <a:pt x="24" y="202"/>
                    <a:pt x="24" y="202"/>
                  </a:cubicBezTo>
                  <a:cubicBezTo>
                    <a:pt x="24" y="203"/>
                    <a:pt x="24" y="203"/>
                    <a:pt x="24" y="203"/>
                  </a:cubicBezTo>
                  <a:cubicBezTo>
                    <a:pt x="22" y="204"/>
                    <a:pt x="20" y="206"/>
                    <a:pt x="18" y="208"/>
                  </a:cubicBezTo>
                  <a:cubicBezTo>
                    <a:pt x="16" y="210"/>
                    <a:pt x="15" y="211"/>
                    <a:pt x="13" y="213"/>
                  </a:cubicBezTo>
                  <a:cubicBezTo>
                    <a:pt x="14" y="215"/>
                    <a:pt x="15" y="218"/>
                    <a:pt x="17" y="220"/>
                  </a:cubicBezTo>
                  <a:cubicBezTo>
                    <a:pt x="19" y="220"/>
                    <a:pt x="21" y="219"/>
                    <a:pt x="24" y="219"/>
                  </a:cubicBezTo>
                  <a:cubicBezTo>
                    <a:pt x="26" y="219"/>
                    <a:pt x="29" y="218"/>
                    <a:pt x="31" y="218"/>
                  </a:cubicBezTo>
                  <a:cubicBezTo>
                    <a:pt x="32" y="218"/>
                    <a:pt x="32" y="218"/>
                    <a:pt x="32" y="218"/>
                  </a:cubicBezTo>
                  <a:cubicBezTo>
                    <a:pt x="32" y="219"/>
                    <a:pt x="32" y="219"/>
                    <a:pt x="32" y="219"/>
                  </a:cubicBezTo>
                  <a:cubicBezTo>
                    <a:pt x="34" y="222"/>
                    <a:pt x="36" y="225"/>
                    <a:pt x="38" y="228"/>
                  </a:cubicBezTo>
                  <a:cubicBezTo>
                    <a:pt x="39" y="229"/>
                    <a:pt x="39" y="229"/>
                    <a:pt x="39" y="229"/>
                  </a:cubicBezTo>
                  <a:cubicBezTo>
                    <a:pt x="38" y="230"/>
                    <a:pt x="38" y="230"/>
                    <a:pt x="38" y="230"/>
                  </a:cubicBezTo>
                  <a:cubicBezTo>
                    <a:pt x="37" y="232"/>
                    <a:pt x="36" y="234"/>
                    <a:pt x="34" y="236"/>
                  </a:cubicBezTo>
                  <a:cubicBezTo>
                    <a:pt x="33" y="238"/>
                    <a:pt x="32" y="240"/>
                    <a:pt x="30" y="242"/>
                  </a:cubicBezTo>
                  <a:cubicBezTo>
                    <a:pt x="32" y="244"/>
                    <a:pt x="33" y="246"/>
                    <a:pt x="35" y="248"/>
                  </a:cubicBezTo>
                  <a:cubicBezTo>
                    <a:pt x="37" y="247"/>
                    <a:pt x="40" y="246"/>
                    <a:pt x="42" y="246"/>
                  </a:cubicBezTo>
                  <a:cubicBezTo>
                    <a:pt x="44" y="245"/>
                    <a:pt x="47" y="244"/>
                    <a:pt x="49" y="243"/>
                  </a:cubicBezTo>
                  <a:cubicBezTo>
                    <a:pt x="50" y="243"/>
                    <a:pt x="50" y="243"/>
                    <a:pt x="50" y="243"/>
                  </a:cubicBezTo>
                  <a:cubicBezTo>
                    <a:pt x="50" y="243"/>
                    <a:pt x="50" y="243"/>
                    <a:pt x="50" y="243"/>
                  </a:cubicBezTo>
                  <a:cubicBezTo>
                    <a:pt x="53" y="246"/>
                    <a:pt x="56" y="249"/>
                    <a:pt x="58" y="251"/>
                  </a:cubicBezTo>
                  <a:cubicBezTo>
                    <a:pt x="59" y="252"/>
                    <a:pt x="59" y="252"/>
                    <a:pt x="59" y="252"/>
                  </a:cubicBezTo>
                  <a:cubicBezTo>
                    <a:pt x="59" y="253"/>
                    <a:pt x="59" y="253"/>
                    <a:pt x="59" y="253"/>
                  </a:cubicBezTo>
                  <a:cubicBezTo>
                    <a:pt x="58" y="255"/>
                    <a:pt x="57" y="257"/>
                    <a:pt x="56" y="260"/>
                  </a:cubicBezTo>
                  <a:cubicBezTo>
                    <a:pt x="55" y="262"/>
                    <a:pt x="54" y="264"/>
                    <a:pt x="54" y="266"/>
                  </a:cubicBezTo>
                  <a:cubicBezTo>
                    <a:pt x="56" y="268"/>
                    <a:pt x="58" y="270"/>
                    <a:pt x="60" y="271"/>
                  </a:cubicBezTo>
                  <a:cubicBezTo>
                    <a:pt x="62" y="270"/>
                    <a:pt x="64" y="269"/>
                    <a:pt x="66" y="267"/>
                  </a:cubicBezTo>
                  <a:cubicBezTo>
                    <a:pt x="68" y="266"/>
                    <a:pt x="70" y="265"/>
                    <a:pt x="72" y="263"/>
                  </a:cubicBezTo>
                  <a:cubicBezTo>
                    <a:pt x="73" y="263"/>
                    <a:pt x="73" y="263"/>
                    <a:pt x="73" y="263"/>
                  </a:cubicBezTo>
                  <a:cubicBezTo>
                    <a:pt x="73" y="263"/>
                    <a:pt x="73" y="263"/>
                    <a:pt x="73" y="263"/>
                  </a:cubicBezTo>
                  <a:cubicBezTo>
                    <a:pt x="76" y="266"/>
                    <a:pt x="80" y="268"/>
                    <a:pt x="83" y="270"/>
                  </a:cubicBezTo>
                  <a:cubicBezTo>
                    <a:pt x="84" y="270"/>
                    <a:pt x="84" y="270"/>
                    <a:pt x="84" y="270"/>
                  </a:cubicBezTo>
                  <a:cubicBezTo>
                    <a:pt x="84" y="271"/>
                    <a:pt x="84" y="271"/>
                    <a:pt x="84" y="271"/>
                  </a:cubicBezTo>
                  <a:cubicBezTo>
                    <a:pt x="83" y="273"/>
                    <a:pt x="83" y="276"/>
                    <a:pt x="83" y="278"/>
                  </a:cubicBezTo>
                  <a:cubicBezTo>
                    <a:pt x="82" y="280"/>
                    <a:pt x="82" y="283"/>
                    <a:pt x="82" y="285"/>
                  </a:cubicBezTo>
                  <a:cubicBezTo>
                    <a:pt x="84" y="286"/>
                    <a:pt x="86" y="287"/>
                    <a:pt x="89" y="289"/>
                  </a:cubicBezTo>
                  <a:cubicBezTo>
                    <a:pt x="90" y="287"/>
                    <a:pt x="92" y="285"/>
                    <a:pt x="94" y="283"/>
                  </a:cubicBezTo>
                  <a:cubicBezTo>
                    <a:pt x="96" y="282"/>
                    <a:pt x="97" y="280"/>
                    <a:pt x="99" y="278"/>
                  </a:cubicBezTo>
                  <a:cubicBezTo>
                    <a:pt x="100" y="278"/>
                    <a:pt x="100" y="278"/>
                    <a:pt x="100" y="278"/>
                  </a:cubicBezTo>
                  <a:cubicBezTo>
                    <a:pt x="100" y="278"/>
                    <a:pt x="100" y="278"/>
                    <a:pt x="100" y="278"/>
                  </a:cubicBezTo>
                  <a:cubicBezTo>
                    <a:pt x="104" y="279"/>
                    <a:pt x="108" y="281"/>
                    <a:pt x="111" y="282"/>
                  </a:cubicBezTo>
                  <a:cubicBezTo>
                    <a:pt x="112" y="282"/>
                    <a:pt x="112" y="282"/>
                    <a:pt x="112" y="282"/>
                  </a:cubicBezTo>
                  <a:cubicBezTo>
                    <a:pt x="112" y="283"/>
                    <a:pt x="112" y="283"/>
                    <a:pt x="112" y="283"/>
                  </a:cubicBezTo>
                  <a:cubicBezTo>
                    <a:pt x="112" y="285"/>
                    <a:pt x="113" y="288"/>
                    <a:pt x="113" y="290"/>
                  </a:cubicBezTo>
                  <a:cubicBezTo>
                    <a:pt x="113" y="292"/>
                    <a:pt x="113" y="295"/>
                    <a:pt x="113" y="297"/>
                  </a:cubicBezTo>
                  <a:cubicBezTo>
                    <a:pt x="116" y="298"/>
                    <a:pt x="118" y="298"/>
                    <a:pt x="121" y="299"/>
                  </a:cubicBezTo>
                  <a:cubicBezTo>
                    <a:pt x="122" y="297"/>
                    <a:pt x="124" y="295"/>
                    <a:pt x="125" y="293"/>
                  </a:cubicBezTo>
                  <a:cubicBezTo>
                    <a:pt x="126" y="291"/>
                    <a:pt x="127" y="288"/>
                    <a:pt x="129" y="287"/>
                  </a:cubicBezTo>
                  <a:cubicBezTo>
                    <a:pt x="129" y="286"/>
                    <a:pt x="129" y="286"/>
                    <a:pt x="129" y="286"/>
                  </a:cubicBezTo>
                  <a:cubicBezTo>
                    <a:pt x="130" y="286"/>
                    <a:pt x="130" y="286"/>
                    <a:pt x="130" y="286"/>
                  </a:cubicBezTo>
                  <a:cubicBezTo>
                    <a:pt x="133" y="286"/>
                    <a:pt x="137" y="287"/>
                    <a:pt x="141" y="287"/>
                  </a:cubicBezTo>
                  <a:cubicBezTo>
                    <a:pt x="142" y="287"/>
                    <a:pt x="142" y="287"/>
                    <a:pt x="142" y="287"/>
                  </a:cubicBezTo>
                  <a:cubicBezTo>
                    <a:pt x="142" y="288"/>
                    <a:pt x="142" y="288"/>
                    <a:pt x="142" y="288"/>
                  </a:cubicBezTo>
                  <a:cubicBezTo>
                    <a:pt x="143" y="290"/>
                    <a:pt x="144" y="293"/>
                    <a:pt x="145" y="295"/>
                  </a:cubicBezTo>
                  <a:cubicBezTo>
                    <a:pt x="145" y="297"/>
                    <a:pt x="146" y="300"/>
                    <a:pt x="147" y="302"/>
                  </a:cubicBezTo>
                  <a:cubicBezTo>
                    <a:pt x="147" y="302"/>
                    <a:pt x="147" y="302"/>
                    <a:pt x="147" y="302"/>
                  </a:cubicBezTo>
                  <a:cubicBezTo>
                    <a:pt x="150" y="302"/>
                    <a:pt x="152" y="302"/>
                    <a:pt x="155" y="302"/>
                  </a:cubicBezTo>
                  <a:cubicBezTo>
                    <a:pt x="155" y="302"/>
                    <a:pt x="155" y="302"/>
                    <a:pt x="155" y="302"/>
                  </a:cubicBezTo>
                  <a:cubicBezTo>
                    <a:pt x="156" y="300"/>
                    <a:pt x="156" y="297"/>
                    <a:pt x="157" y="295"/>
                  </a:cubicBezTo>
                  <a:cubicBezTo>
                    <a:pt x="158" y="293"/>
                    <a:pt x="159" y="290"/>
                    <a:pt x="159" y="288"/>
                  </a:cubicBezTo>
                  <a:cubicBezTo>
                    <a:pt x="160" y="287"/>
                    <a:pt x="160" y="287"/>
                    <a:pt x="160" y="287"/>
                  </a:cubicBezTo>
                  <a:cubicBezTo>
                    <a:pt x="161" y="287"/>
                    <a:pt x="161" y="287"/>
                    <a:pt x="161" y="287"/>
                  </a:cubicBezTo>
                  <a:cubicBezTo>
                    <a:pt x="165" y="287"/>
                    <a:pt x="168" y="286"/>
                    <a:pt x="172" y="286"/>
                  </a:cubicBezTo>
                  <a:cubicBezTo>
                    <a:pt x="173" y="286"/>
                    <a:pt x="173" y="286"/>
                    <a:pt x="173" y="286"/>
                  </a:cubicBezTo>
                  <a:cubicBezTo>
                    <a:pt x="173" y="287"/>
                    <a:pt x="173" y="287"/>
                    <a:pt x="173" y="287"/>
                  </a:cubicBezTo>
                  <a:cubicBezTo>
                    <a:pt x="175" y="288"/>
                    <a:pt x="176" y="291"/>
                    <a:pt x="177" y="293"/>
                  </a:cubicBezTo>
                  <a:cubicBezTo>
                    <a:pt x="178" y="295"/>
                    <a:pt x="180" y="297"/>
                    <a:pt x="181" y="299"/>
                  </a:cubicBezTo>
                  <a:cubicBezTo>
                    <a:pt x="183" y="298"/>
                    <a:pt x="186" y="298"/>
                    <a:pt x="188" y="297"/>
                  </a:cubicBezTo>
                  <a:cubicBezTo>
                    <a:pt x="189" y="295"/>
                    <a:pt x="189" y="292"/>
                    <a:pt x="189" y="290"/>
                  </a:cubicBezTo>
                  <a:cubicBezTo>
                    <a:pt x="189" y="288"/>
                    <a:pt x="189" y="285"/>
                    <a:pt x="190" y="283"/>
                  </a:cubicBezTo>
                  <a:cubicBezTo>
                    <a:pt x="190" y="282"/>
                    <a:pt x="190" y="282"/>
                    <a:pt x="190" y="282"/>
                  </a:cubicBezTo>
                  <a:cubicBezTo>
                    <a:pt x="191" y="282"/>
                    <a:pt x="191" y="282"/>
                    <a:pt x="191" y="282"/>
                  </a:cubicBezTo>
                  <a:cubicBezTo>
                    <a:pt x="194" y="281"/>
                    <a:pt x="198" y="279"/>
                    <a:pt x="202" y="278"/>
                  </a:cubicBezTo>
                  <a:cubicBezTo>
                    <a:pt x="202" y="278"/>
                    <a:pt x="202" y="278"/>
                    <a:pt x="202" y="278"/>
                  </a:cubicBezTo>
                  <a:cubicBezTo>
                    <a:pt x="203" y="278"/>
                    <a:pt x="203" y="278"/>
                    <a:pt x="203" y="278"/>
                  </a:cubicBezTo>
                  <a:cubicBezTo>
                    <a:pt x="205" y="280"/>
                    <a:pt x="206" y="282"/>
                    <a:pt x="208" y="283"/>
                  </a:cubicBezTo>
                  <a:cubicBezTo>
                    <a:pt x="210" y="285"/>
                    <a:pt x="211" y="287"/>
                    <a:pt x="213" y="289"/>
                  </a:cubicBezTo>
                  <a:cubicBezTo>
                    <a:pt x="215" y="288"/>
                    <a:pt x="218" y="286"/>
                    <a:pt x="220" y="285"/>
                  </a:cubicBezTo>
                  <a:cubicBezTo>
                    <a:pt x="220" y="283"/>
                    <a:pt x="219" y="280"/>
                    <a:pt x="219" y="278"/>
                  </a:cubicBezTo>
                  <a:cubicBezTo>
                    <a:pt x="219" y="276"/>
                    <a:pt x="218" y="273"/>
                    <a:pt x="218" y="271"/>
                  </a:cubicBezTo>
                  <a:cubicBezTo>
                    <a:pt x="218" y="270"/>
                    <a:pt x="218" y="270"/>
                    <a:pt x="218" y="270"/>
                  </a:cubicBezTo>
                  <a:cubicBezTo>
                    <a:pt x="219" y="270"/>
                    <a:pt x="219" y="270"/>
                    <a:pt x="219" y="270"/>
                  </a:cubicBezTo>
                  <a:cubicBezTo>
                    <a:pt x="222" y="268"/>
                    <a:pt x="225" y="266"/>
                    <a:pt x="228" y="263"/>
                  </a:cubicBezTo>
                  <a:cubicBezTo>
                    <a:pt x="229" y="263"/>
                    <a:pt x="229" y="263"/>
                    <a:pt x="229" y="263"/>
                  </a:cubicBezTo>
                  <a:cubicBezTo>
                    <a:pt x="230" y="263"/>
                    <a:pt x="230" y="263"/>
                    <a:pt x="230" y="263"/>
                  </a:cubicBezTo>
                  <a:cubicBezTo>
                    <a:pt x="232" y="265"/>
                    <a:pt x="234" y="266"/>
                    <a:pt x="236" y="267"/>
                  </a:cubicBezTo>
                  <a:cubicBezTo>
                    <a:pt x="238" y="269"/>
                    <a:pt x="240" y="270"/>
                    <a:pt x="242" y="271"/>
                  </a:cubicBezTo>
                  <a:cubicBezTo>
                    <a:pt x="244" y="270"/>
                    <a:pt x="246" y="268"/>
                    <a:pt x="248" y="266"/>
                  </a:cubicBezTo>
                  <a:cubicBezTo>
                    <a:pt x="247" y="264"/>
                    <a:pt x="247" y="262"/>
                    <a:pt x="246" y="260"/>
                  </a:cubicBezTo>
                  <a:cubicBezTo>
                    <a:pt x="245" y="257"/>
                    <a:pt x="244" y="255"/>
                    <a:pt x="243" y="253"/>
                  </a:cubicBezTo>
                  <a:cubicBezTo>
                    <a:pt x="243" y="252"/>
                    <a:pt x="243" y="252"/>
                    <a:pt x="243" y="252"/>
                  </a:cubicBezTo>
                  <a:cubicBezTo>
                    <a:pt x="243" y="251"/>
                    <a:pt x="243" y="251"/>
                    <a:pt x="243" y="251"/>
                  </a:cubicBezTo>
                  <a:cubicBezTo>
                    <a:pt x="246" y="249"/>
                    <a:pt x="249" y="246"/>
                    <a:pt x="252" y="243"/>
                  </a:cubicBezTo>
                  <a:cubicBezTo>
                    <a:pt x="252" y="243"/>
                    <a:pt x="252" y="243"/>
                    <a:pt x="252" y="243"/>
                  </a:cubicBezTo>
                  <a:cubicBezTo>
                    <a:pt x="253" y="243"/>
                    <a:pt x="253" y="243"/>
                    <a:pt x="253" y="243"/>
                  </a:cubicBezTo>
                  <a:cubicBezTo>
                    <a:pt x="255" y="244"/>
                    <a:pt x="258" y="245"/>
                    <a:pt x="260" y="246"/>
                  </a:cubicBezTo>
                  <a:cubicBezTo>
                    <a:pt x="262" y="246"/>
                    <a:pt x="264" y="247"/>
                    <a:pt x="267" y="248"/>
                  </a:cubicBezTo>
                  <a:cubicBezTo>
                    <a:pt x="268" y="246"/>
                    <a:pt x="270" y="244"/>
                    <a:pt x="271" y="242"/>
                  </a:cubicBezTo>
                  <a:cubicBezTo>
                    <a:pt x="270" y="240"/>
                    <a:pt x="269" y="238"/>
                    <a:pt x="268" y="236"/>
                  </a:cubicBezTo>
                  <a:cubicBezTo>
                    <a:pt x="266" y="234"/>
                    <a:pt x="265" y="232"/>
                    <a:pt x="264" y="230"/>
                  </a:cubicBezTo>
                  <a:cubicBezTo>
                    <a:pt x="263" y="229"/>
                    <a:pt x="263" y="229"/>
                    <a:pt x="263" y="229"/>
                  </a:cubicBezTo>
                  <a:cubicBezTo>
                    <a:pt x="264" y="228"/>
                    <a:pt x="264" y="228"/>
                    <a:pt x="264" y="228"/>
                  </a:cubicBezTo>
                  <a:cubicBezTo>
                    <a:pt x="266" y="225"/>
                    <a:pt x="268" y="222"/>
                    <a:pt x="270" y="219"/>
                  </a:cubicBezTo>
                  <a:cubicBezTo>
                    <a:pt x="270" y="218"/>
                    <a:pt x="270" y="218"/>
                    <a:pt x="270" y="218"/>
                  </a:cubicBezTo>
                  <a:cubicBezTo>
                    <a:pt x="271" y="218"/>
                    <a:pt x="271" y="218"/>
                    <a:pt x="271" y="218"/>
                  </a:cubicBezTo>
                  <a:cubicBezTo>
                    <a:pt x="273" y="218"/>
                    <a:pt x="276" y="219"/>
                    <a:pt x="278" y="219"/>
                  </a:cubicBezTo>
                  <a:cubicBezTo>
                    <a:pt x="281" y="219"/>
                    <a:pt x="283" y="220"/>
                    <a:pt x="285" y="220"/>
                  </a:cubicBezTo>
                  <a:cubicBezTo>
                    <a:pt x="286" y="218"/>
                    <a:pt x="288" y="215"/>
                    <a:pt x="289" y="213"/>
                  </a:cubicBezTo>
                  <a:cubicBezTo>
                    <a:pt x="287" y="211"/>
                    <a:pt x="285" y="210"/>
                    <a:pt x="284" y="208"/>
                  </a:cubicBezTo>
                  <a:cubicBezTo>
                    <a:pt x="282" y="206"/>
                    <a:pt x="280" y="204"/>
                    <a:pt x="278" y="203"/>
                  </a:cubicBezTo>
                  <a:cubicBezTo>
                    <a:pt x="278" y="202"/>
                    <a:pt x="278" y="202"/>
                    <a:pt x="278" y="202"/>
                  </a:cubicBezTo>
                  <a:cubicBezTo>
                    <a:pt x="278" y="201"/>
                    <a:pt x="278" y="201"/>
                    <a:pt x="278" y="201"/>
                  </a:cubicBezTo>
                  <a:cubicBezTo>
                    <a:pt x="279" y="198"/>
                    <a:pt x="281" y="194"/>
                    <a:pt x="282" y="190"/>
                  </a:cubicBezTo>
                  <a:cubicBezTo>
                    <a:pt x="282" y="190"/>
                    <a:pt x="282" y="190"/>
                    <a:pt x="282" y="190"/>
                  </a:cubicBezTo>
                  <a:cubicBezTo>
                    <a:pt x="283" y="190"/>
                    <a:pt x="283" y="190"/>
                    <a:pt x="283" y="190"/>
                  </a:cubicBezTo>
                  <a:cubicBezTo>
                    <a:pt x="285" y="189"/>
                    <a:pt x="288" y="189"/>
                    <a:pt x="290" y="189"/>
                  </a:cubicBezTo>
                  <a:cubicBezTo>
                    <a:pt x="293" y="189"/>
                    <a:pt x="295" y="189"/>
                    <a:pt x="297" y="188"/>
                  </a:cubicBezTo>
                  <a:cubicBezTo>
                    <a:pt x="298" y="186"/>
                    <a:pt x="299" y="183"/>
                    <a:pt x="299" y="181"/>
                  </a:cubicBezTo>
                  <a:cubicBezTo>
                    <a:pt x="297" y="179"/>
                    <a:pt x="295" y="178"/>
                    <a:pt x="293" y="177"/>
                  </a:cubicBezTo>
                  <a:cubicBezTo>
                    <a:pt x="291" y="176"/>
                    <a:pt x="289" y="174"/>
                    <a:pt x="287" y="173"/>
                  </a:cubicBezTo>
                  <a:cubicBezTo>
                    <a:pt x="286" y="173"/>
                    <a:pt x="286" y="173"/>
                    <a:pt x="286" y="173"/>
                  </a:cubicBezTo>
                  <a:cubicBezTo>
                    <a:pt x="286" y="172"/>
                    <a:pt x="286" y="172"/>
                    <a:pt x="286" y="172"/>
                  </a:cubicBezTo>
                  <a:cubicBezTo>
                    <a:pt x="287" y="168"/>
                    <a:pt x="287" y="165"/>
                    <a:pt x="287" y="160"/>
                  </a:cubicBezTo>
                  <a:cubicBezTo>
                    <a:pt x="287" y="160"/>
                    <a:pt x="287" y="160"/>
                    <a:pt x="287" y="160"/>
                  </a:cubicBezTo>
                  <a:cubicBezTo>
                    <a:pt x="288" y="159"/>
                    <a:pt x="288" y="159"/>
                    <a:pt x="288" y="159"/>
                  </a:cubicBezTo>
                  <a:cubicBezTo>
                    <a:pt x="290" y="159"/>
                    <a:pt x="293" y="158"/>
                    <a:pt x="295" y="157"/>
                  </a:cubicBezTo>
                  <a:cubicBezTo>
                    <a:pt x="297" y="156"/>
                    <a:pt x="300" y="156"/>
                    <a:pt x="302" y="155"/>
                  </a:cubicBezTo>
                  <a:cubicBezTo>
                    <a:pt x="302" y="155"/>
                    <a:pt x="302" y="155"/>
                    <a:pt x="302" y="155"/>
                  </a:cubicBezTo>
                  <a:cubicBezTo>
                    <a:pt x="302" y="153"/>
                    <a:pt x="302" y="152"/>
                    <a:pt x="302" y="151"/>
                  </a:cubicBezTo>
                  <a:cubicBezTo>
                    <a:pt x="302" y="149"/>
                    <a:pt x="302" y="148"/>
                    <a:pt x="302" y="147"/>
                  </a:cubicBezTo>
                  <a:close/>
                  <a:moveTo>
                    <a:pt x="159" y="110"/>
                  </a:moveTo>
                  <a:cubicBezTo>
                    <a:pt x="161" y="93"/>
                    <a:pt x="164" y="76"/>
                    <a:pt x="169" y="59"/>
                  </a:cubicBezTo>
                  <a:cubicBezTo>
                    <a:pt x="169" y="58"/>
                    <a:pt x="169" y="58"/>
                    <a:pt x="169" y="58"/>
                  </a:cubicBezTo>
                  <a:cubicBezTo>
                    <a:pt x="170" y="59"/>
                    <a:pt x="170" y="59"/>
                    <a:pt x="170" y="59"/>
                  </a:cubicBezTo>
                  <a:cubicBezTo>
                    <a:pt x="182" y="61"/>
                    <a:pt x="193" y="66"/>
                    <a:pt x="203" y="72"/>
                  </a:cubicBezTo>
                  <a:cubicBezTo>
                    <a:pt x="204" y="73"/>
                    <a:pt x="204" y="73"/>
                    <a:pt x="204" y="73"/>
                  </a:cubicBezTo>
                  <a:cubicBezTo>
                    <a:pt x="203" y="74"/>
                    <a:pt x="203" y="74"/>
                    <a:pt x="203" y="74"/>
                  </a:cubicBezTo>
                  <a:cubicBezTo>
                    <a:pt x="195" y="90"/>
                    <a:pt x="185" y="104"/>
                    <a:pt x="174" y="116"/>
                  </a:cubicBezTo>
                  <a:cubicBezTo>
                    <a:pt x="173" y="117"/>
                    <a:pt x="173" y="117"/>
                    <a:pt x="173" y="117"/>
                  </a:cubicBezTo>
                  <a:cubicBezTo>
                    <a:pt x="172" y="117"/>
                    <a:pt x="172" y="117"/>
                    <a:pt x="172" y="117"/>
                  </a:cubicBezTo>
                  <a:cubicBezTo>
                    <a:pt x="169" y="114"/>
                    <a:pt x="165" y="112"/>
                    <a:pt x="160" y="111"/>
                  </a:cubicBezTo>
                  <a:cubicBezTo>
                    <a:pt x="159" y="111"/>
                    <a:pt x="159" y="111"/>
                    <a:pt x="159" y="111"/>
                  </a:cubicBezTo>
                  <a:lnTo>
                    <a:pt x="159" y="110"/>
                  </a:lnTo>
                  <a:close/>
                  <a:moveTo>
                    <a:pt x="99" y="72"/>
                  </a:moveTo>
                  <a:cubicBezTo>
                    <a:pt x="109" y="65"/>
                    <a:pt x="120" y="61"/>
                    <a:pt x="132" y="58"/>
                  </a:cubicBezTo>
                  <a:cubicBezTo>
                    <a:pt x="133" y="58"/>
                    <a:pt x="133" y="58"/>
                    <a:pt x="133" y="58"/>
                  </a:cubicBezTo>
                  <a:cubicBezTo>
                    <a:pt x="134" y="59"/>
                    <a:pt x="134" y="59"/>
                    <a:pt x="134" y="59"/>
                  </a:cubicBezTo>
                  <a:cubicBezTo>
                    <a:pt x="139" y="76"/>
                    <a:pt x="142" y="93"/>
                    <a:pt x="143" y="110"/>
                  </a:cubicBezTo>
                  <a:cubicBezTo>
                    <a:pt x="143" y="111"/>
                    <a:pt x="143" y="111"/>
                    <a:pt x="143" y="111"/>
                  </a:cubicBezTo>
                  <a:cubicBezTo>
                    <a:pt x="142" y="111"/>
                    <a:pt x="142" y="111"/>
                    <a:pt x="142" y="111"/>
                  </a:cubicBezTo>
                  <a:cubicBezTo>
                    <a:pt x="138" y="112"/>
                    <a:pt x="134" y="114"/>
                    <a:pt x="130" y="116"/>
                  </a:cubicBezTo>
                  <a:cubicBezTo>
                    <a:pt x="129" y="117"/>
                    <a:pt x="129" y="117"/>
                    <a:pt x="129" y="117"/>
                  </a:cubicBezTo>
                  <a:cubicBezTo>
                    <a:pt x="128" y="116"/>
                    <a:pt x="128" y="116"/>
                    <a:pt x="128" y="116"/>
                  </a:cubicBezTo>
                  <a:cubicBezTo>
                    <a:pt x="117" y="103"/>
                    <a:pt x="107" y="89"/>
                    <a:pt x="99" y="74"/>
                  </a:cubicBezTo>
                  <a:cubicBezTo>
                    <a:pt x="98" y="73"/>
                    <a:pt x="98" y="73"/>
                    <a:pt x="98" y="73"/>
                  </a:cubicBezTo>
                  <a:lnTo>
                    <a:pt x="99" y="72"/>
                  </a:lnTo>
                  <a:close/>
                  <a:moveTo>
                    <a:pt x="59" y="132"/>
                  </a:moveTo>
                  <a:cubicBezTo>
                    <a:pt x="61" y="120"/>
                    <a:pt x="66" y="109"/>
                    <a:pt x="72" y="99"/>
                  </a:cubicBezTo>
                  <a:cubicBezTo>
                    <a:pt x="73" y="98"/>
                    <a:pt x="73" y="98"/>
                    <a:pt x="73" y="98"/>
                  </a:cubicBezTo>
                  <a:cubicBezTo>
                    <a:pt x="74" y="98"/>
                    <a:pt x="74" y="98"/>
                    <a:pt x="74" y="98"/>
                  </a:cubicBezTo>
                  <a:cubicBezTo>
                    <a:pt x="90" y="107"/>
                    <a:pt x="104" y="116"/>
                    <a:pt x="116" y="128"/>
                  </a:cubicBezTo>
                  <a:cubicBezTo>
                    <a:pt x="117" y="128"/>
                    <a:pt x="117" y="128"/>
                    <a:pt x="117" y="128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4" y="133"/>
                    <a:pt x="113" y="137"/>
                    <a:pt x="112" y="141"/>
                  </a:cubicBezTo>
                  <a:cubicBezTo>
                    <a:pt x="111" y="143"/>
                    <a:pt x="111" y="143"/>
                    <a:pt x="111" y="143"/>
                  </a:cubicBezTo>
                  <a:cubicBezTo>
                    <a:pt x="110" y="142"/>
                    <a:pt x="110" y="142"/>
                    <a:pt x="110" y="142"/>
                  </a:cubicBezTo>
                  <a:cubicBezTo>
                    <a:pt x="93" y="141"/>
                    <a:pt x="76" y="138"/>
                    <a:pt x="60" y="133"/>
                  </a:cubicBezTo>
                  <a:cubicBezTo>
                    <a:pt x="58" y="133"/>
                    <a:pt x="58" y="133"/>
                    <a:pt x="58" y="133"/>
                  </a:cubicBezTo>
                  <a:lnTo>
                    <a:pt x="59" y="132"/>
                  </a:lnTo>
                  <a:close/>
                  <a:moveTo>
                    <a:pt x="74" y="203"/>
                  </a:moveTo>
                  <a:cubicBezTo>
                    <a:pt x="73" y="203"/>
                    <a:pt x="73" y="203"/>
                    <a:pt x="73" y="203"/>
                  </a:cubicBezTo>
                  <a:cubicBezTo>
                    <a:pt x="72" y="202"/>
                    <a:pt x="72" y="202"/>
                    <a:pt x="72" y="202"/>
                  </a:cubicBezTo>
                  <a:cubicBezTo>
                    <a:pt x="66" y="192"/>
                    <a:pt x="61" y="181"/>
                    <a:pt x="59" y="170"/>
                  </a:cubicBezTo>
                  <a:cubicBezTo>
                    <a:pt x="58" y="168"/>
                    <a:pt x="58" y="168"/>
                    <a:pt x="58" y="168"/>
                  </a:cubicBezTo>
                  <a:cubicBezTo>
                    <a:pt x="60" y="168"/>
                    <a:pt x="60" y="168"/>
                    <a:pt x="60" y="168"/>
                  </a:cubicBezTo>
                  <a:cubicBezTo>
                    <a:pt x="76" y="163"/>
                    <a:pt x="93" y="160"/>
                    <a:pt x="110" y="159"/>
                  </a:cubicBezTo>
                  <a:cubicBezTo>
                    <a:pt x="111" y="159"/>
                    <a:pt x="111" y="159"/>
                    <a:pt x="111" y="159"/>
                  </a:cubicBezTo>
                  <a:cubicBezTo>
                    <a:pt x="111" y="160"/>
                    <a:pt x="111" y="160"/>
                    <a:pt x="111" y="160"/>
                  </a:cubicBezTo>
                  <a:cubicBezTo>
                    <a:pt x="112" y="164"/>
                    <a:pt x="114" y="168"/>
                    <a:pt x="116" y="172"/>
                  </a:cubicBezTo>
                  <a:cubicBezTo>
                    <a:pt x="117" y="173"/>
                    <a:pt x="117" y="173"/>
                    <a:pt x="117" y="173"/>
                  </a:cubicBezTo>
                  <a:cubicBezTo>
                    <a:pt x="116" y="174"/>
                    <a:pt x="116" y="174"/>
                    <a:pt x="116" y="174"/>
                  </a:cubicBezTo>
                  <a:cubicBezTo>
                    <a:pt x="103" y="185"/>
                    <a:pt x="89" y="194"/>
                    <a:pt x="74" y="203"/>
                  </a:cubicBezTo>
                  <a:close/>
                  <a:moveTo>
                    <a:pt x="143" y="191"/>
                  </a:moveTo>
                  <a:cubicBezTo>
                    <a:pt x="141" y="208"/>
                    <a:pt x="138" y="225"/>
                    <a:pt x="133" y="242"/>
                  </a:cubicBezTo>
                  <a:cubicBezTo>
                    <a:pt x="133" y="243"/>
                    <a:pt x="133" y="243"/>
                    <a:pt x="133" y="243"/>
                  </a:cubicBezTo>
                  <a:cubicBezTo>
                    <a:pt x="132" y="243"/>
                    <a:pt x="132" y="243"/>
                    <a:pt x="132" y="243"/>
                  </a:cubicBezTo>
                  <a:cubicBezTo>
                    <a:pt x="120" y="241"/>
                    <a:pt x="109" y="236"/>
                    <a:pt x="99" y="229"/>
                  </a:cubicBezTo>
                  <a:cubicBezTo>
                    <a:pt x="98" y="229"/>
                    <a:pt x="98" y="229"/>
                    <a:pt x="98" y="229"/>
                  </a:cubicBezTo>
                  <a:cubicBezTo>
                    <a:pt x="98" y="228"/>
                    <a:pt x="98" y="228"/>
                    <a:pt x="98" y="228"/>
                  </a:cubicBezTo>
                  <a:cubicBezTo>
                    <a:pt x="107" y="212"/>
                    <a:pt x="117" y="198"/>
                    <a:pt x="128" y="185"/>
                  </a:cubicBezTo>
                  <a:cubicBezTo>
                    <a:pt x="128" y="184"/>
                    <a:pt x="128" y="184"/>
                    <a:pt x="128" y="184"/>
                  </a:cubicBezTo>
                  <a:cubicBezTo>
                    <a:pt x="129" y="185"/>
                    <a:pt x="129" y="185"/>
                    <a:pt x="129" y="185"/>
                  </a:cubicBezTo>
                  <a:cubicBezTo>
                    <a:pt x="133" y="187"/>
                    <a:pt x="137" y="189"/>
                    <a:pt x="142" y="190"/>
                  </a:cubicBezTo>
                  <a:cubicBezTo>
                    <a:pt x="143" y="190"/>
                    <a:pt x="143" y="190"/>
                    <a:pt x="143" y="190"/>
                  </a:cubicBezTo>
                  <a:lnTo>
                    <a:pt x="143" y="191"/>
                  </a:lnTo>
                  <a:close/>
                  <a:moveTo>
                    <a:pt x="151" y="180"/>
                  </a:moveTo>
                  <a:cubicBezTo>
                    <a:pt x="143" y="180"/>
                    <a:pt x="136" y="177"/>
                    <a:pt x="130" y="171"/>
                  </a:cubicBezTo>
                  <a:cubicBezTo>
                    <a:pt x="125" y="166"/>
                    <a:pt x="122" y="159"/>
                    <a:pt x="122" y="151"/>
                  </a:cubicBezTo>
                  <a:cubicBezTo>
                    <a:pt x="122" y="143"/>
                    <a:pt x="125" y="136"/>
                    <a:pt x="130" y="130"/>
                  </a:cubicBezTo>
                  <a:cubicBezTo>
                    <a:pt x="136" y="125"/>
                    <a:pt x="143" y="122"/>
                    <a:pt x="151" y="122"/>
                  </a:cubicBezTo>
                  <a:cubicBezTo>
                    <a:pt x="159" y="122"/>
                    <a:pt x="166" y="125"/>
                    <a:pt x="172" y="130"/>
                  </a:cubicBezTo>
                  <a:cubicBezTo>
                    <a:pt x="183" y="142"/>
                    <a:pt x="183" y="160"/>
                    <a:pt x="172" y="171"/>
                  </a:cubicBezTo>
                  <a:cubicBezTo>
                    <a:pt x="166" y="177"/>
                    <a:pt x="159" y="180"/>
                    <a:pt x="151" y="180"/>
                  </a:cubicBezTo>
                  <a:close/>
                  <a:moveTo>
                    <a:pt x="203" y="229"/>
                  </a:moveTo>
                  <a:cubicBezTo>
                    <a:pt x="192" y="236"/>
                    <a:pt x="181" y="241"/>
                    <a:pt x="170" y="243"/>
                  </a:cubicBezTo>
                  <a:cubicBezTo>
                    <a:pt x="168" y="243"/>
                    <a:pt x="168" y="243"/>
                    <a:pt x="168" y="243"/>
                  </a:cubicBezTo>
                  <a:cubicBezTo>
                    <a:pt x="168" y="242"/>
                    <a:pt x="168" y="242"/>
                    <a:pt x="168" y="242"/>
                  </a:cubicBezTo>
                  <a:cubicBezTo>
                    <a:pt x="163" y="225"/>
                    <a:pt x="160" y="208"/>
                    <a:pt x="159" y="192"/>
                  </a:cubicBezTo>
                  <a:cubicBezTo>
                    <a:pt x="159" y="190"/>
                    <a:pt x="159" y="190"/>
                    <a:pt x="159" y="190"/>
                  </a:cubicBezTo>
                  <a:cubicBezTo>
                    <a:pt x="160" y="190"/>
                    <a:pt x="160" y="190"/>
                    <a:pt x="160" y="190"/>
                  </a:cubicBezTo>
                  <a:cubicBezTo>
                    <a:pt x="164" y="189"/>
                    <a:pt x="168" y="188"/>
                    <a:pt x="172" y="185"/>
                  </a:cubicBezTo>
                  <a:cubicBezTo>
                    <a:pt x="173" y="185"/>
                    <a:pt x="173" y="185"/>
                    <a:pt x="173" y="185"/>
                  </a:cubicBezTo>
                  <a:cubicBezTo>
                    <a:pt x="174" y="185"/>
                    <a:pt x="174" y="185"/>
                    <a:pt x="174" y="185"/>
                  </a:cubicBezTo>
                  <a:cubicBezTo>
                    <a:pt x="185" y="199"/>
                    <a:pt x="195" y="213"/>
                    <a:pt x="203" y="228"/>
                  </a:cubicBezTo>
                  <a:cubicBezTo>
                    <a:pt x="204" y="229"/>
                    <a:pt x="204" y="229"/>
                    <a:pt x="204" y="229"/>
                  </a:cubicBezTo>
                  <a:lnTo>
                    <a:pt x="203" y="229"/>
                  </a:lnTo>
                  <a:close/>
                  <a:moveTo>
                    <a:pt x="243" y="170"/>
                  </a:moveTo>
                  <a:cubicBezTo>
                    <a:pt x="241" y="182"/>
                    <a:pt x="236" y="193"/>
                    <a:pt x="229" y="203"/>
                  </a:cubicBezTo>
                  <a:cubicBezTo>
                    <a:pt x="229" y="204"/>
                    <a:pt x="229" y="204"/>
                    <a:pt x="229" y="204"/>
                  </a:cubicBezTo>
                  <a:cubicBezTo>
                    <a:pt x="228" y="203"/>
                    <a:pt x="228" y="203"/>
                    <a:pt x="228" y="203"/>
                  </a:cubicBezTo>
                  <a:cubicBezTo>
                    <a:pt x="212" y="195"/>
                    <a:pt x="198" y="185"/>
                    <a:pt x="185" y="174"/>
                  </a:cubicBezTo>
                  <a:cubicBezTo>
                    <a:pt x="185" y="173"/>
                    <a:pt x="185" y="173"/>
                    <a:pt x="185" y="173"/>
                  </a:cubicBezTo>
                  <a:cubicBezTo>
                    <a:pt x="185" y="172"/>
                    <a:pt x="185" y="172"/>
                    <a:pt x="185" y="172"/>
                  </a:cubicBezTo>
                  <a:cubicBezTo>
                    <a:pt x="188" y="169"/>
                    <a:pt x="189" y="164"/>
                    <a:pt x="190" y="160"/>
                  </a:cubicBezTo>
                  <a:cubicBezTo>
                    <a:pt x="191" y="159"/>
                    <a:pt x="191" y="159"/>
                    <a:pt x="191" y="159"/>
                  </a:cubicBezTo>
                  <a:cubicBezTo>
                    <a:pt x="192" y="159"/>
                    <a:pt x="192" y="159"/>
                    <a:pt x="192" y="159"/>
                  </a:cubicBezTo>
                  <a:cubicBezTo>
                    <a:pt x="208" y="161"/>
                    <a:pt x="225" y="164"/>
                    <a:pt x="242" y="168"/>
                  </a:cubicBezTo>
                  <a:cubicBezTo>
                    <a:pt x="243" y="169"/>
                    <a:pt x="243" y="169"/>
                    <a:pt x="243" y="169"/>
                  </a:cubicBezTo>
                  <a:lnTo>
                    <a:pt x="243" y="170"/>
                  </a:lnTo>
                  <a:close/>
                  <a:moveTo>
                    <a:pt x="242" y="134"/>
                  </a:moveTo>
                  <a:cubicBezTo>
                    <a:pt x="225" y="139"/>
                    <a:pt x="208" y="142"/>
                    <a:pt x="192" y="143"/>
                  </a:cubicBezTo>
                  <a:cubicBezTo>
                    <a:pt x="191" y="143"/>
                    <a:pt x="191" y="143"/>
                    <a:pt x="191" y="143"/>
                  </a:cubicBezTo>
                  <a:cubicBezTo>
                    <a:pt x="190" y="142"/>
                    <a:pt x="190" y="142"/>
                    <a:pt x="190" y="142"/>
                  </a:cubicBezTo>
                  <a:cubicBezTo>
                    <a:pt x="189" y="137"/>
                    <a:pt x="188" y="133"/>
                    <a:pt x="185" y="130"/>
                  </a:cubicBezTo>
                  <a:cubicBezTo>
                    <a:pt x="185" y="129"/>
                    <a:pt x="185" y="129"/>
                    <a:pt x="185" y="129"/>
                  </a:cubicBezTo>
                  <a:cubicBezTo>
                    <a:pt x="186" y="128"/>
                    <a:pt x="186" y="128"/>
                    <a:pt x="186" y="128"/>
                  </a:cubicBezTo>
                  <a:cubicBezTo>
                    <a:pt x="199" y="117"/>
                    <a:pt x="213" y="107"/>
                    <a:pt x="228" y="99"/>
                  </a:cubicBezTo>
                  <a:cubicBezTo>
                    <a:pt x="229" y="98"/>
                    <a:pt x="229" y="98"/>
                    <a:pt x="229" y="98"/>
                  </a:cubicBezTo>
                  <a:cubicBezTo>
                    <a:pt x="230" y="99"/>
                    <a:pt x="230" y="99"/>
                    <a:pt x="230" y="99"/>
                  </a:cubicBezTo>
                  <a:cubicBezTo>
                    <a:pt x="236" y="109"/>
                    <a:pt x="241" y="120"/>
                    <a:pt x="243" y="132"/>
                  </a:cubicBezTo>
                  <a:cubicBezTo>
                    <a:pt x="243" y="133"/>
                    <a:pt x="243" y="133"/>
                    <a:pt x="243" y="133"/>
                  </a:cubicBezTo>
                  <a:lnTo>
                    <a:pt x="242" y="13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6" name="Freeform 5"/>
          <p:cNvSpPr>
            <a:spLocks/>
          </p:cNvSpPr>
          <p:nvPr/>
        </p:nvSpPr>
        <p:spPr bwMode="auto">
          <a:xfrm>
            <a:off x="5665235" y="3795675"/>
            <a:ext cx="2211388" cy="1700213"/>
          </a:xfrm>
          <a:custGeom>
            <a:avLst/>
            <a:gdLst>
              <a:gd name="T0" fmla="*/ 268 w 522"/>
              <a:gd name="T1" fmla="*/ 368 h 401"/>
              <a:gd name="T2" fmla="*/ 448 w 522"/>
              <a:gd name="T3" fmla="*/ 401 h 401"/>
              <a:gd name="T4" fmla="*/ 522 w 522"/>
              <a:gd name="T5" fmla="*/ 190 h 401"/>
              <a:gd name="T6" fmla="*/ 451 w 522"/>
              <a:gd name="T7" fmla="*/ 168 h 401"/>
              <a:gd name="T8" fmla="*/ 451 w 522"/>
              <a:gd name="T9" fmla="*/ 48 h 401"/>
              <a:gd name="T10" fmla="*/ 403 w 522"/>
              <a:gd name="T11" fmla="*/ 0 h 401"/>
              <a:gd name="T12" fmla="*/ 134 w 522"/>
              <a:gd name="T13" fmla="*/ 0 h 401"/>
              <a:gd name="T14" fmla="*/ 86 w 522"/>
              <a:gd name="T15" fmla="*/ 48 h 401"/>
              <a:gd name="T16" fmla="*/ 86 w 522"/>
              <a:gd name="T17" fmla="*/ 168 h 401"/>
              <a:gd name="T18" fmla="*/ 0 w 522"/>
              <a:gd name="T19" fmla="*/ 196 h 401"/>
              <a:gd name="T20" fmla="*/ 96 w 522"/>
              <a:gd name="T21" fmla="*/ 399 h 401"/>
              <a:gd name="T22" fmla="*/ 268 w 522"/>
              <a:gd name="T23" fmla="*/ 368 h 4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522" h="401">
                <a:moveTo>
                  <a:pt x="268" y="368"/>
                </a:moveTo>
                <a:cubicBezTo>
                  <a:pt x="332" y="368"/>
                  <a:pt x="392" y="380"/>
                  <a:pt x="448" y="401"/>
                </a:cubicBezTo>
                <a:cubicBezTo>
                  <a:pt x="522" y="190"/>
                  <a:pt x="522" y="190"/>
                  <a:pt x="522" y="190"/>
                </a:cubicBezTo>
                <a:cubicBezTo>
                  <a:pt x="499" y="182"/>
                  <a:pt x="475" y="174"/>
                  <a:pt x="451" y="168"/>
                </a:cubicBezTo>
                <a:cubicBezTo>
                  <a:pt x="451" y="48"/>
                  <a:pt x="451" y="48"/>
                  <a:pt x="451" y="48"/>
                </a:cubicBezTo>
                <a:cubicBezTo>
                  <a:pt x="451" y="22"/>
                  <a:pt x="429" y="0"/>
                  <a:pt x="403" y="0"/>
                </a:cubicBezTo>
                <a:cubicBezTo>
                  <a:pt x="134" y="0"/>
                  <a:pt x="134" y="0"/>
                  <a:pt x="134" y="0"/>
                </a:cubicBezTo>
                <a:cubicBezTo>
                  <a:pt x="107" y="0"/>
                  <a:pt x="86" y="22"/>
                  <a:pt x="86" y="48"/>
                </a:cubicBezTo>
                <a:cubicBezTo>
                  <a:pt x="86" y="168"/>
                  <a:pt x="86" y="168"/>
                  <a:pt x="86" y="168"/>
                </a:cubicBezTo>
                <a:cubicBezTo>
                  <a:pt x="56" y="175"/>
                  <a:pt x="28" y="185"/>
                  <a:pt x="0" y="196"/>
                </a:cubicBezTo>
                <a:cubicBezTo>
                  <a:pt x="96" y="399"/>
                  <a:pt x="96" y="399"/>
                  <a:pt x="96" y="399"/>
                </a:cubicBezTo>
                <a:cubicBezTo>
                  <a:pt x="150" y="379"/>
                  <a:pt x="208" y="368"/>
                  <a:pt x="268" y="36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" name="Freeform 6"/>
          <p:cNvSpPr>
            <a:spLocks/>
          </p:cNvSpPr>
          <p:nvPr/>
        </p:nvSpPr>
        <p:spPr bwMode="auto">
          <a:xfrm>
            <a:off x="7698822" y="4394162"/>
            <a:ext cx="2192338" cy="2222500"/>
          </a:xfrm>
          <a:custGeom>
            <a:avLst/>
            <a:gdLst>
              <a:gd name="T0" fmla="*/ 246 w 517"/>
              <a:gd name="T1" fmla="*/ 524 h 524"/>
              <a:gd name="T2" fmla="*/ 448 w 517"/>
              <a:gd name="T3" fmla="*/ 428 h 524"/>
              <a:gd name="T4" fmla="*/ 414 w 517"/>
              <a:gd name="T5" fmla="*/ 362 h 524"/>
              <a:gd name="T6" fmla="*/ 499 w 517"/>
              <a:gd name="T7" fmla="*/ 277 h 524"/>
              <a:gd name="T8" fmla="*/ 499 w 517"/>
              <a:gd name="T9" fmla="*/ 209 h 524"/>
              <a:gd name="T10" fmla="*/ 308 w 517"/>
              <a:gd name="T11" fmla="*/ 18 h 524"/>
              <a:gd name="T12" fmla="*/ 240 w 517"/>
              <a:gd name="T13" fmla="*/ 18 h 524"/>
              <a:gd name="T14" fmla="*/ 155 w 517"/>
              <a:gd name="T15" fmla="*/ 103 h 524"/>
              <a:gd name="T16" fmla="*/ 75 w 517"/>
              <a:gd name="T17" fmla="*/ 62 h 524"/>
              <a:gd name="T18" fmla="*/ 0 w 517"/>
              <a:gd name="T19" fmla="*/ 274 h 524"/>
              <a:gd name="T20" fmla="*/ 246 w 517"/>
              <a:gd name="T21" fmla="*/ 524 h 5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517" h="524">
                <a:moveTo>
                  <a:pt x="246" y="524"/>
                </a:moveTo>
                <a:cubicBezTo>
                  <a:pt x="448" y="428"/>
                  <a:pt x="448" y="428"/>
                  <a:pt x="448" y="428"/>
                </a:cubicBezTo>
                <a:cubicBezTo>
                  <a:pt x="438" y="405"/>
                  <a:pt x="426" y="383"/>
                  <a:pt x="414" y="362"/>
                </a:cubicBezTo>
                <a:cubicBezTo>
                  <a:pt x="499" y="277"/>
                  <a:pt x="499" y="277"/>
                  <a:pt x="499" y="277"/>
                </a:cubicBezTo>
                <a:cubicBezTo>
                  <a:pt x="517" y="258"/>
                  <a:pt x="517" y="228"/>
                  <a:pt x="499" y="209"/>
                </a:cubicBezTo>
                <a:cubicBezTo>
                  <a:pt x="308" y="18"/>
                  <a:pt x="308" y="18"/>
                  <a:pt x="308" y="18"/>
                </a:cubicBezTo>
                <a:cubicBezTo>
                  <a:pt x="290" y="0"/>
                  <a:pt x="259" y="0"/>
                  <a:pt x="240" y="18"/>
                </a:cubicBezTo>
                <a:cubicBezTo>
                  <a:pt x="155" y="103"/>
                  <a:pt x="155" y="103"/>
                  <a:pt x="155" y="103"/>
                </a:cubicBezTo>
                <a:cubicBezTo>
                  <a:pt x="130" y="88"/>
                  <a:pt x="103" y="74"/>
                  <a:pt x="75" y="62"/>
                </a:cubicBezTo>
                <a:cubicBezTo>
                  <a:pt x="0" y="274"/>
                  <a:pt x="0" y="274"/>
                  <a:pt x="0" y="274"/>
                </a:cubicBezTo>
                <a:cubicBezTo>
                  <a:pt x="109" y="325"/>
                  <a:pt x="197" y="414"/>
                  <a:pt x="246" y="52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" name="Freeform 7"/>
          <p:cNvSpPr>
            <a:spLocks/>
          </p:cNvSpPr>
          <p:nvPr/>
        </p:nvSpPr>
        <p:spPr bwMode="auto">
          <a:xfrm>
            <a:off x="3714197" y="4394162"/>
            <a:ext cx="2222500" cy="2192338"/>
          </a:xfrm>
          <a:custGeom>
            <a:avLst/>
            <a:gdLst>
              <a:gd name="T0" fmla="*/ 103 w 524"/>
              <a:gd name="T1" fmla="*/ 362 h 517"/>
              <a:gd name="T2" fmla="*/ 62 w 524"/>
              <a:gd name="T3" fmla="*/ 442 h 517"/>
              <a:gd name="T4" fmla="*/ 274 w 524"/>
              <a:gd name="T5" fmla="*/ 517 h 517"/>
              <a:gd name="T6" fmla="*/ 524 w 524"/>
              <a:gd name="T7" fmla="*/ 271 h 517"/>
              <a:gd name="T8" fmla="*/ 428 w 524"/>
              <a:gd name="T9" fmla="*/ 69 h 517"/>
              <a:gd name="T10" fmla="*/ 361 w 524"/>
              <a:gd name="T11" fmla="*/ 103 h 517"/>
              <a:gd name="T12" fmla="*/ 277 w 524"/>
              <a:gd name="T13" fmla="*/ 18 h 517"/>
              <a:gd name="T14" fmla="*/ 209 w 524"/>
              <a:gd name="T15" fmla="*/ 18 h 517"/>
              <a:gd name="T16" fmla="*/ 18 w 524"/>
              <a:gd name="T17" fmla="*/ 209 h 517"/>
              <a:gd name="T18" fmla="*/ 18 w 524"/>
              <a:gd name="T19" fmla="*/ 277 h 517"/>
              <a:gd name="T20" fmla="*/ 103 w 524"/>
              <a:gd name="T21" fmla="*/ 362 h 5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524" h="517">
                <a:moveTo>
                  <a:pt x="103" y="362"/>
                </a:moveTo>
                <a:cubicBezTo>
                  <a:pt x="88" y="388"/>
                  <a:pt x="74" y="414"/>
                  <a:pt x="62" y="442"/>
                </a:cubicBezTo>
                <a:cubicBezTo>
                  <a:pt x="274" y="517"/>
                  <a:pt x="274" y="517"/>
                  <a:pt x="274" y="517"/>
                </a:cubicBezTo>
                <a:cubicBezTo>
                  <a:pt x="325" y="408"/>
                  <a:pt x="414" y="320"/>
                  <a:pt x="524" y="271"/>
                </a:cubicBezTo>
                <a:cubicBezTo>
                  <a:pt x="428" y="69"/>
                  <a:pt x="428" y="69"/>
                  <a:pt x="428" y="69"/>
                </a:cubicBezTo>
                <a:cubicBezTo>
                  <a:pt x="405" y="79"/>
                  <a:pt x="383" y="91"/>
                  <a:pt x="361" y="103"/>
                </a:cubicBezTo>
                <a:cubicBezTo>
                  <a:pt x="277" y="18"/>
                  <a:pt x="277" y="18"/>
                  <a:pt x="277" y="18"/>
                </a:cubicBezTo>
                <a:cubicBezTo>
                  <a:pt x="258" y="0"/>
                  <a:pt x="227" y="0"/>
                  <a:pt x="209" y="18"/>
                </a:cubicBezTo>
                <a:cubicBezTo>
                  <a:pt x="18" y="209"/>
                  <a:pt x="18" y="209"/>
                  <a:pt x="18" y="209"/>
                </a:cubicBezTo>
                <a:cubicBezTo>
                  <a:pt x="0" y="228"/>
                  <a:pt x="0" y="258"/>
                  <a:pt x="18" y="277"/>
                </a:cubicBezTo>
                <a:lnTo>
                  <a:pt x="103" y="362"/>
                </a:lnTo>
                <a:close/>
              </a:path>
            </a:pathLst>
          </a:cu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" name="Freeform 8"/>
          <p:cNvSpPr>
            <a:spLocks/>
          </p:cNvSpPr>
          <p:nvPr/>
        </p:nvSpPr>
        <p:spPr bwMode="auto">
          <a:xfrm>
            <a:off x="8789435" y="6345200"/>
            <a:ext cx="1698625" cy="2217738"/>
          </a:xfrm>
          <a:custGeom>
            <a:avLst/>
            <a:gdLst>
              <a:gd name="T0" fmla="*/ 353 w 401"/>
              <a:gd name="T1" fmla="*/ 86 h 523"/>
              <a:gd name="T2" fmla="*/ 233 w 401"/>
              <a:gd name="T3" fmla="*/ 86 h 523"/>
              <a:gd name="T4" fmla="*/ 205 w 401"/>
              <a:gd name="T5" fmla="*/ 0 h 523"/>
              <a:gd name="T6" fmla="*/ 2 w 401"/>
              <a:gd name="T7" fmla="*/ 96 h 523"/>
              <a:gd name="T8" fmla="*/ 33 w 401"/>
              <a:gd name="T9" fmla="*/ 269 h 523"/>
              <a:gd name="T10" fmla="*/ 0 w 401"/>
              <a:gd name="T11" fmla="*/ 448 h 523"/>
              <a:gd name="T12" fmla="*/ 211 w 401"/>
              <a:gd name="T13" fmla="*/ 523 h 523"/>
              <a:gd name="T14" fmla="*/ 233 w 401"/>
              <a:gd name="T15" fmla="*/ 451 h 523"/>
              <a:gd name="T16" fmla="*/ 353 w 401"/>
              <a:gd name="T17" fmla="*/ 451 h 523"/>
              <a:gd name="T18" fmla="*/ 401 w 401"/>
              <a:gd name="T19" fmla="*/ 403 h 523"/>
              <a:gd name="T20" fmla="*/ 401 w 401"/>
              <a:gd name="T21" fmla="*/ 134 h 523"/>
              <a:gd name="T22" fmla="*/ 353 w 401"/>
              <a:gd name="T23" fmla="*/ 86 h 5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401" h="523">
                <a:moveTo>
                  <a:pt x="353" y="86"/>
                </a:moveTo>
                <a:cubicBezTo>
                  <a:pt x="233" y="86"/>
                  <a:pt x="233" y="86"/>
                  <a:pt x="233" y="86"/>
                </a:cubicBezTo>
                <a:cubicBezTo>
                  <a:pt x="226" y="56"/>
                  <a:pt x="216" y="28"/>
                  <a:pt x="205" y="0"/>
                </a:cubicBezTo>
                <a:cubicBezTo>
                  <a:pt x="2" y="96"/>
                  <a:pt x="2" y="96"/>
                  <a:pt x="2" y="96"/>
                </a:cubicBezTo>
                <a:cubicBezTo>
                  <a:pt x="22" y="150"/>
                  <a:pt x="33" y="208"/>
                  <a:pt x="33" y="269"/>
                </a:cubicBezTo>
                <a:cubicBezTo>
                  <a:pt x="33" y="332"/>
                  <a:pt x="21" y="392"/>
                  <a:pt x="0" y="448"/>
                </a:cubicBezTo>
                <a:cubicBezTo>
                  <a:pt x="211" y="523"/>
                  <a:pt x="211" y="523"/>
                  <a:pt x="211" y="523"/>
                </a:cubicBezTo>
                <a:cubicBezTo>
                  <a:pt x="220" y="499"/>
                  <a:pt x="227" y="475"/>
                  <a:pt x="233" y="451"/>
                </a:cubicBezTo>
                <a:cubicBezTo>
                  <a:pt x="353" y="451"/>
                  <a:pt x="353" y="451"/>
                  <a:pt x="353" y="451"/>
                </a:cubicBezTo>
                <a:cubicBezTo>
                  <a:pt x="379" y="451"/>
                  <a:pt x="401" y="430"/>
                  <a:pt x="401" y="403"/>
                </a:cubicBezTo>
                <a:cubicBezTo>
                  <a:pt x="401" y="134"/>
                  <a:pt x="401" y="134"/>
                  <a:pt x="401" y="134"/>
                </a:cubicBezTo>
                <a:cubicBezTo>
                  <a:pt x="401" y="108"/>
                  <a:pt x="379" y="86"/>
                  <a:pt x="353" y="86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" name="Freeform 9"/>
          <p:cNvSpPr>
            <a:spLocks/>
          </p:cNvSpPr>
          <p:nvPr/>
        </p:nvSpPr>
        <p:spPr bwMode="auto">
          <a:xfrm>
            <a:off x="7670247" y="8380375"/>
            <a:ext cx="2220913" cy="2192338"/>
          </a:xfrm>
          <a:custGeom>
            <a:avLst/>
            <a:gdLst>
              <a:gd name="T0" fmla="*/ 421 w 524"/>
              <a:gd name="T1" fmla="*/ 156 h 517"/>
              <a:gd name="T2" fmla="*/ 462 w 524"/>
              <a:gd name="T3" fmla="*/ 75 h 517"/>
              <a:gd name="T4" fmla="*/ 250 w 524"/>
              <a:gd name="T5" fmla="*/ 0 h 517"/>
              <a:gd name="T6" fmla="*/ 0 w 524"/>
              <a:gd name="T7" fmla="*/ 246 h 517"/>
              <a:gd name="T8" fmla="*/ 96 w 524"/>
              <a:gd name="T9" fmla="*/ 448 h 517"/>
              <a:gd name="T10" fmla="*/ 162 w 524"/>
              <a:gd name="T11" fmla="*/ 414 h 517"/>
              <a:gd name="T12" fmla="*/ 247 w 524"/>
              <a:gd name="T13" fmla="*/ 499 h 517"/>
              <a:gd name="T14" fmla="*/ 315 w 524"/>
              <a:gd name="T15" fmla="*/ 499 h 517"/>
              <a:gd name="T16" fmla="*/ 506 w 524"/>
              <a:gd name="T17" fmla="*/ 308 h 517"/>
              <a:gd name="T18" fmla="*/ 506 w 524"/>
              <a:gd name="T19" fmla="*/ 240 h 517"/>
              <a:gd name="T20" fmla="*/ 421 w 524"/>
              <a:gd name="T21" fmla="*/ 156 h 5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524" h="517">
                <a:moveTo>
                  <a:pt x="421" y="156"/>
                </a:moveTo>
                <a:cubicBezTo>
                  <a:pt x="436" y="130"/>
                  <a:pt x="450" y="103"/>
                  <a:pt x="462" y="75"/>
                </a:cubicBezTo>
                <a:cubicBezTo>
                  <a:pt x="250" y="0"/>
                  <a:pt x="250" y="0"/>
                  <a:pt x="250" y="0"/>
                </a:cubicBezTo>
                <a:cubicBezTo>
                  <a:pt x="199" y="109"/>
                  <a:pt x="110" y="197"/>
                  <a:pt x="0" y="246"/>
                </a:cubicBezTo>
                <a:cubicBezTo>
                  <a:pt x="96" y="448"/>
                  <a:pt x="96" y="448"/>
                  <a:pt x="96" y="448"/>
                </a:cubicBezTo>
                <a:cubicBezTo>
                  <a:pt x="119" y="438"/>
                  <a:pt x="141" y="426"/>
                  <a:pt x="162" y="414"/>
                </a:cubicBezTo>
                <a:cubicBezTo>
                  <a:pt x="247" y="499"/>
                  <a:pt x="247" y="499"/>
                  <a:pt x="247" y="499"/>
                </a:cubicBezTo>
                <a:cubicBezTo>
                  <a:pt x="266" y="517"/>
                  <a:pt x="297" y="517"/>
                  <a:pt x="315" y="499"/>
                </a:cubicBezTo>
                <a:cubicBezTo>
                  <a:pt x="506" y="308"/>
                  <a:pt x="506" y="308"/>
                  <a:pt x="506" y="308"/>
                </a:cubicBezTo>
                <a:cubicBezTo>
                  <a:pt x="524" y="290"/>
                  <a:pt x="524" y="259"/>
                  <a:pt x="506" y="240"/>
                </a:cubicBezTo>
                <a:lnTo>
                  <a:pt x="421" y="156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" name="Freeform 10"/>
          <p:cNvSpPr>
            <a:spLocks/>
          </p:cNvSpPr>
          <p:nvPr/>
        </p:nvSpPr>
        <p:spPr bwMode="auto">
          <a:xfrm>
            <a:off x="5728735" y="9469400"/>
            <a:ext cx="2211388" cy="1701800"/>
          </a:xfrm>
          <a:custGeom>
            <a:avLst/>
            <a:gdLst>
              <a:gd name="T0" fmla="*/ 253 w 522"/>
              <a:gd name="T1" fmla="*/ 33 h 401"/>
              <a:gd name="T2" fmla="*/ 74 w 522"/>
              <a:gd name="T3" fmla="*/ 0 h 401"/>
              <a:gd name="T4" fmla="*/ 0 w 522"/>
              <a:gd name="T5" fmla="*/ 211 h 401"/>
              <a:gd name="T6" fmla="*/ 71 w 522"/>
              <a:gd name="T7" fmla="*/ 233 h 401"/>
              <a:gd name="T8" fmla="*/ 71 w 522"/>
              <a:gd name="T9" fmla="*/ 353 h 401"/>
              <a:gd name="T10" fmla="*/ 119 w 522"/>
              <a:gd name="T11" fmla="*/ 401 h 401"/>
              <a:gd name="T12" fmla="*/ 388 w 522"/>
              <a:gd name="T13" fmla="*/ 401 h 401"/>
              <a:gd name="T14" fmla="*/ 436 w 522"/>
              <a:gd name="T15" fmla="*/ 353 h 401"/>
              <a:gd name="T16" fmla="*/ 436 w 522"/>
              <a:gd name="T17" fmla="*/ 233 h 401"/>
              <a:gd name="T18" fmla="*/ 522 w 522"/>
              <a:gd name="T19" fmla="*/ 205 h 401"/>
              <a:gd name="T20" fmla="*/ 426 w 522"/>
              <a:gd name="T21" fmla="*/ 2 h 401"/>
              <a:gd name="T22" fmla="*/ 253 w 522"/>
              <a:gd name="T23" fmla="*/ 33 h 4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522" h="401">
                <a:moveTo>
                  <a:pt x="253" y="33"/>
                </a:moveTo>
                <a:cubicBezTo>
                  <a:pt x="190" y="33"/>
                  <a:pt x="130" y="21"/>
                  <a:pt x="74" y="0"/>
                </a:cubicBezTo>
                <a:cubicBezTo>
                  <a:pt x="0" y="211"/>
                  <a:pt x="0" y="211"/>
                  <a:pt x="0" y="211"/>
                </a:cubicBezTo>
                <a:cubicBezTo>
                  <a:pt x="23" y="220"/>
                  <a:pt x="47" y="227"/>
                  <a:pt x="71" y="233"/>
                </a:cubicBezTo>
                <a:cubicBezTo>
                  <a:pt x="71" y="353"/>
                  <a:pt x="71" y="353"/>
                  <a:pt x="71" y="353"/>
                </a:cubicBezTo>
                <a:cubicBezTo>
                  <a:pt x="71" y="380"/>
                  <a:pt x="92" y="401"/>
                  <a:pt x="119" y="401"/>
                </a:cubicBezTo>
                <a:cubicBezTo>
                  <a:pt x="388" y="401"/>
                  <a:pt x="388" y="401"/>
                  <a:pt x="388" y="401"/>
                </a:cubicBezTo>
                <a:cubicBezTo>
                  <a:pt x="414" y="401"/>
                  <a:pt x="436" y="380"/>
                  <a:pt x="436" y="353"/>
                </a:cubicBezTo>
                <a:cubicBezTo>
                  <a:pt x="436" y="233"/>
                  <a:pt x="436" y="233"/>
                  <a:pt x="436" y="233"/>
                </a:cubicBezTo>
                <a:cubicBezTo>
                  <a:pt x="466" y="226"/>
                  <a:pt x="494" y="216"/>
                  <a:pt x="522" y="205"/>
                </a:cubicBezTo>
                <a:cubicBezTo>
                  <a:pt x="426" y="2"/>
                  <a:pt x="426" y="2"/>
                  <a:pt x="426" y="2"/>
                </a:cubicBezTo>
                <a:cubicBezTo>
                  <a:pt x="372" y="22"/>
                  <a:pt x="314" y="33"/>
                  <a:pt x="253" y="33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" name="Freeform 11"/>
          <p:cNvSpPr>
            <a:spLocks/>
          </p:cNvSpPr>
          <p:nvPr/>
        </p:nvSpPr>
        <p:spPr bwMode="auto">
          <a:xfrm>
            <a:off x="3117297" y="6408700"/>
            <a:ext cx="1700213" cy="2212975"/>
          </a:xfrm>
          <a:custGeom>
            <a:avLst/>
            <a:gdLst>
              <a:gd name="T0" fmla="*/ 196 w 401"/>
              <a:gd name="T1" fmla="*/ 522 h 522"/>
              <a:gd name="T2" fmla="*/ 399 w 401"/>
              <a:gd name="T3" fmla="*/ 426 h 522"/>
              <a:gd name="T4" fmla="*/ 368 w 401"/>
              <a:gd name="T5" fmla="*/ 254 h 522"/>
              <a:gd name="T6" fmla="*/ 401 w 401"/>
              <a:gd name="T7" fmla="*/ 75 h 522"/>
              <a:gd name="T8" fmla="*/ 190 w 401"/>
              <a:gd name="T9" fmla="*/ 0 h 522"/>
              <a:gd name="T10" fmla="*/ 168 w 401"/>
              <a:gd name="T11" fmla="*/ 71 h 522"/>
              <a:gd name="T12" fmla="*/ 48 w 401"/>
              <a:gd name="T13" fmla="*/ 71 h 522"/>
              <a:gd name="T14" fmla="*/ 0 w 401"/>
              <a:gd name="T15" fmla="*/ 119 h 522"/>
              <a:gd name="T16" fmla="*/ 0 w 401"/>
              <a:gd name="T17" fmla="*/ 388 h 522"/>
              <a:gd name="T18" fmla="*/ 48 w 401"/>
              <a:gd name="T19" fmla="*/ 436 h 522"/>
              <a:gd name="T20" fmla="*/ 168 w 401"/>
              <a:gd name="T21" fmla="*/ 436 h 522"/>
              <a:gd name="T22" fmla="*/ 196 w 401"/>
              <a:gd name="T23" fmla="*/ 522 h 5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401" h="522">
                <a:moveTo>
                  <a:pt x="196" y="522"/>
                </a:moveTo>
                <a:cubicBezTo>
                  <a:pt x="399" y="426"/>
                  <a:pt x="399" y="426"/>
                  <a:pt x="399" y="426"/>
                </a:cubicBezTo>
                <a:cubicBezTo>
                  <a:pt x="379" y="372"/>
                  <a:pt x="368" y="314"/>
                  <a:pt x="368" y="254"/>
                </a:cubicBezTo>
                <a:cubicBezTo>
                  <a:pt x="368" y="191"/>
                  <a:pt x="380" y="130"/>
                  <a:pt x="401" y="75"/>
                </a:cubicBezTo>
                <a:cubicBezTo>
                  <a:pt x="190" y="0"/>
                  <a:pt x="190" y="0"/>
                  <a:pt x="190" y="0"/>
                </a:cubicBezTo>
                <a:cubicBezTo>
                  <a:pt x="181" y="23"/>
                  <a:pt x="174" y="47"/>
                  <a:pt x="168" y="71"/>
                </a:cubicBezTo>
                <a:cubicBezTo>
                  <a:pt x="48" y="71"/>
                  <a:pt x="48" y="71"/>
                  <a:pt x="48" y="71"/>
                </a:cubicBezTo>
                <a:cubicBezTo>
                  <a:pt x="21" y="71"/>
                  <a:pt x="0" y="93"/>
                  <a:pt x="0" y="119"/>
                </a:cubicBezTo>
                <a:cubicBezTo>
                  <a:pt x="0" y="388"/>
                  <a:pt x="0" y="388"/>
                  <a:pt x="0" y="388"/>
                </a:cubicBezTo>
                <a:cubicBezTo>
                  <a:pt x="0" y="415"/>
                  <a:pt x="21" y="436"/>
                  <a:pt x="48" y="436"/>
                </a:cubicBezTo>
                <a:cubicBezTo>
                  <a:pt x="168" y="436"/>
                  <a:pt x="168" y="436"/>
                  <a:pt x="168" y="436"/>
                </a:cubicBezTo>
                <a:cubicBezTo>
                  <a:pt x="175" y="466"/>
                  <a:pt x="185" y="494"/>
                  <a:pt x="196" y="52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" name="Freeform 12"/>
          <p:cNvSpPr>
            <a:spLocks/>
          </p:cNvSpPr>
          <p:nvPr/>
        </p:nvSpPr>
        <p:spPr bwMode="auto">
          <a:xfrm>
            <a:off x="3714197" y="8350212"/>
            <a:ext cx="2192338" cy="2222500"/>
          </a:xfrm>
          <a:custGeom>
            <a:avLst/>
            <a:gdLst>
              <a:gd name="T0" fmla="*/ 271 w 517"/>
              <a:gd name="T1" fmla="*/ 0 h 524"/>
              <a:gd name="T2" fmla="*/ 69 w 517"/>
              <a:gd name="T3" fmla="*/ 96 h 524"/>
              <a:gd name="T4" fmla="*/ 103 w 517"/>
              <a:gd name="T5" fmla="*/ 163 h 524"/>
              <a:gd name="T6" fmla="*/ 18 w 517"/>
              <a:gd name="T7" fmla="*/ 247 h 524"/>
              <a:gd name="T8" fmla="*/ 18 w 517"/>
              <a:gd name="T9" fmla="*/ 315 h 524"/>
              <a:gd name="T10" fmla="*/ 209 w 517"/>
              <a:gd name="T11" fmla="*/ 506 h 524"/>
              <a:gd name="T12" fmla="*/ 277 w 517"/>
              <a:gd name="T13" fmla="*/ 506 h 524"/>
              <a:gd name="T14" fmla="*/ 361 w 517"/>
              <a:gd name="T15" fmla="*/ 421 h 524"/>
              <a:gd name="T16" fmla="*/ 442 w 517"/>
              <a:gd name="T17" fmla="*/ 462 h 524"/>
              <a:gd name="T18" fmla="*/ 517 w 517"/>
              <a:gd name="T19" fmla="*/ 250 h 524"/>
              <a:gd name="T20" fmla="*/ 271 w 517"/>
              <a:gd name="T21" fmla="*/ 0 h 5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517" h="524">
                <a:moveTo>
                  <a:pt x="271" y="0"/>
                </a:moveTo>
                <a:cubicBezTo>
                  <a:pt x="69" y="96"/>
                  <a:pt x="69" y="96"/>
                  <a:pt x="69" y="96"/>
                </a:cubicBezTo>
                <a:cubicBezTo>
                  <a:pt x="79" y="119"/>
                  <a:pt x="91" y="141"/>
                  <a:pt x="103" y="163"/>
                </a:cubicBezTo>
                <a:cubicBezTo>
                  <a:pt x="18" y="247"/>
                  <a:pt x="18" y="247"/>
                  <a:pt x="18" y="247"/>
                </a:cubicBezTo>
                <a:cubicBezTo>
                  <a:pt x="0" y="266"/>
                  <a:pt x="0" y="297"/>
                  <a:pt x="18" y="315"/>
                </a:cubicBezTo>
                <a:cubicBezTo>
                  <a:pt x="209" y="506"/>
                  <a:pt x="209" y="506"/>
                  <a:pt x="209" y="506"/>
                </a:cubicBezTo>
                <a:cubicBezTo>
                  <a:pt x="227" y="524"/>
                  <a:pt x="258" y="524"/>
                  <a:pt x="277" y="506"/>
                </a:cubicBezTo>
                <a:cubicBezTo>
                  <a:pt x="361" y="421"/>
                  <a:pt x="361" y="421"/>
                  <a:pt x="361" y="421"/>
                </a:cubicBezTo>
                <a:cubicBezTo>
                  <a:pt x="387" y="436"/>
                  <a:pt x="414" y="450"/>
                  <a:pt x="442" y="462"/>
                </a:cubicBezTo>
                <a:cubicBezTo>
                  <a:pt x="517" y="250"/>
                  <a:pt x="517" y="250"/>
                  <a:pt x="517" y="250"/>
                </a:cubicBezTo>
                <a:cubicBezTo>
                  <a:pt x="408" y="199"/>
                  <a:pt x="320" y="110"/>
                  <a:pt x="271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89" name="Group 88"/>
          <p:cNvGrpSpPr/>
          <p:nvPr/>
        </p:nvGrpSpPr>
        <p:grpSpPr>
          <a:xfrm>
            <a:off x="18306311" y="10741936"/>
            <a:ext cx="4789664" cy="1538883"/>
            <a:chOff x="14190224" y="3062525"/>
            <a:chExt cx="4789664" cy="1538883"/>
          </a:xfrm>
        </p:grpSpPr>
        <p:grpSp>
          <p:nvGrpSpPr>
            <p:cNvPr id="90" name="Group 89"/>
            <p:cNvGrpSpPr/>
            <p:nvPr/>
          </p:nvGrpSpPr>
          <p:grpSpPr>
            <a:xfrm>
              <a:off x="15095276" y="3062525"/>
              <a:ext cx="3884612" cy="1538883"/>
              <a:chOff x="3894839" y="10606073"/>
              <a:chExt cx="3884612" cy="1538883"/>
            </a:xfrm>
          </p:grpSpPr>
          <p:sp>
            <p:nvSpPr>
              <p:cNvPr id="92" name="TextBox 91"/>
              <p:cNvSpPr txBox="1"/>
              <p:nvPr/>
            </p:nvSpPr>
            <p:spPr>
              <a:xfrm>
                <a:off x="3894839" y="10606073"/>
                <a:ext cx="3884612" cy="52322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fa-IR" sz="2800" b="1" dirty="0">
                    <a:solidFill>
                      <a:schemeClr val="accent1">
                        <a:lumMod val="50000"/>
                      </a:schemeClr>
                    </a:solidFill>
                    <a:effectLst>
                      <a:glow>
                        <a:srgbClr val="FF3399">
                          <a:alpha val="24000"/>
                        </a:srgbClr>
                      </a:glow>
                    </a:effectLst>
                    <a:latin typeface="Shabnam" panose="020B0603030804020204" pitchFamily="34" charset="-78"/>
                    <a:cs typeface="Shabnam" panose="020B0603030804020204" pitchFamily="34" charset="-78"/>
                  </a:rPr>
                  <a:t>تیتر عنوان را بنویسید</a:t>
                </a:r>
                <a:endParaRPr lang="en-US" sz="2800" b="1" dirty="0">
                  <a:solidFill>
                    <a:schemeClr val="accent1">
                      <a:lumMod val="50000"/>
                    </a:schemeClr>
                  </a:solidFill>
                  <a:effectLst>
                    <a:glow>
                      <a:srgbClr val="FF3399">
                        <a:alpha val="24000"/>
                      </a:srgbClr>
                    </a:glow>
                  </a:effectLst>
                  <a:latin typeface="Shabnam" panose="020B0603030804020204" pitchFamily="34" charset="-78"/>
                  <a:cs typeface="Shabnam" panose="020B0603030804020204" pitchFamily="34" charset="-78"/>
                </a:endParaRPr>
              </a:p>
            </p:txBody>
          </p:sp>
          <p:sp>
            <p:nvSpPr>
              <p:cNvPr id="93" name="TextBox 92"/>
              <p:cNvSpPr txBox="1"/>
              <p:nvPr/>
            </p:nvSpPr>
            <p:spPr>
              <a:xfrm>
                <a:off x="3894839" y="11129293"/>
                <a:ext cx="3619752" cy="101566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 rtl="1">
                  <a:lnSpc>
                    <a:spcPct val="150000"/>
                  </a:lnSpc>
                </a:pPr>
                <a:r>
                  <a:rPr lang="fa-IR" sz="2000" dirty="0">
                    <a:solidFill>
                      <a:srgbClr val="16191F"/>
                    </a:solidFill>
                    <a:latin typeface="Vazir" panose="020B0603030804020204" pitchFamily="34" charset="-78"/>
                    <a:cs typeface="Vazir" panose="020B0603030804020204" pitchFamily="34" charset="-78"/>
                  </a:rPr>
                  <a:t>فروشگاه مینارو ارائه دهنده انواع فایل های کاربردی</a:t>
                </a:r>
                <a:endParaRPr lang="en-US" sz="1800" b="1" dirty="0">
                  <a:solidFill>
                    <a:schemeClr val="bg1">
                      <a:lumMod val="65000"/>
                    </a:schemeClr>
                  </a:solidFill>
                  <a:effectLst>
                    <a:glow>
                      <a:srgbClr val="FF3399">
                        <a:alpha val="24000"/>
                      </a:srgbClr>
                    </a:glow>
                  </a:effectLst>
                  <a:latin typeface="Lato" panose="020F0502020204030203" pitchFamily="34" charset="0"/>
                </a:endParaRPr>
              </a:p>
            </p:txBody>
          </p:sp>
        </p:grpSp>
        <p:sp>
          <p:nvSpPr>
            <p:cNvPr id="91" name="Freeform 90"/>
            <p:cNvSpPr>
              <a:spLocks noEditPoints="1"/>
            </p:cNvSpPr>
            <p:nvPr/>
          </p:nvSpPr>
          <p:spPr bwMode="auto">
            <a:xfrm>
              <a:off x="14190224" y="3119675"/>
              <a:ext cx="702444" cy="701581"/>
            </a:xfrm>
            <a:custGeom>
              <a:avLst/>
              <a:gdLst>
                <a:gd name="T0" fmla="*/ 286 w 302"/>
                <a:gd name="T1" fmla="*/ 129 h 302"/>
                <a:gd name="T2" fmla="*/ 282 w 302"/>
                <a:gd name="T3" fmla="*/ 112 h 302"/>
                <a:gd name="T4" fmla="*/ 285 w 302"/>
                <a:gd name="T5" fmla="*/ 82 h 302"/>
                <a:gd name="T6" fmla="*/ 264 w 302"/>
                <a:gd name="T7" fmla="*/ 72 h 302"/>
                <a:gd name="T8" fmla="*/ 252 w 302"/>
                <a:gd name="T9" fmla="*/ 58 h 302"/>
                <a:gd name="T10" fmla="*/ 236 w 302"/>
                <a:gd name="T11" fmla="*/ 34 h 302"/>
                <a:gd name="T12" fmla="*/ 219 w 302"/>
                <a:gd name="T13" fmla="*/ 23 h 302"/>
                <a:gd name="T14" fmla="*/ 191 w 302"/>
                <a:gd name="T15" fmla="*/ 20 h 302"/>
                <a:gd name="T16" fmla="*/ 173 w 302"/>
                <a:gd name="T17" fmla="*/ 15 h 302"/>
                <a:gd name="T18" fmla="*/ 155 w 302"/>
                <a:gd name="T19" fmla="*/ 0 h 302"/>
                <a:gd name="T20" fmla="*/ 141 w 302"/>
                <a:gd name="T21" fmla="*/ 14 h 302"/>
                <a:gd name="T22" fmla="*/ 113 w 302"/>
                <a:gd name="T23" fmla="*/ 12 h 302"/>
                <a:gd name="T24" fmla="*/ 94 w 302"/>
                <a:gd name="T25" fmla="*/ 18 h 302"/>
                <a:gd name="T26" fmla="*/ 73 w 302"/>
                <a:gd name="T27" fmla="*/ 38 h 302"/>
                <a:gd name="T28" fmla="*/ 59 w 302"/>
                <a:gd name="T29" fmla="*/ 49 h 302"/>
                <a:gd name="T30" fmla="*/ 35 w 302"/>
                <a:gd name="T31" fmla="*/ 54 h 302"/>
                <a:gd name="T32" fmla="*/ 32 w 302"/>
                <a:gd name="T33" fmla="*/ 84 h 302"/>
                <a:gd name="T34" fmla="*/ 24 w 302"/>
                <a:gd name="T35" fmla="*/ 99 h 302"/>
                <a:gd name="T36" fmla="*/ 3 w 302"/>
                <a:gd name="T37" fmla="*/ 121 h 302"/>
                <a:gd name="T38" fmla="*/ 14 w 302"/>
                <a:gd name="T39" fmla="*/ 142 h 302"/>
                <a:gd name="T40" fmla="*/ 7 w 302"/>
                <a:gd name="T41" fmla="*/ 157 h 302"/>
                <a:gd name="T42" fmla="*/ 9 w 302"/>
                <a:gd name="T43" fmla="*/ 177 h 302"/>
                <a:gd name="T44" fmla="*/ 24 w 302"/>
                <a:gd name="T45" fmla="*/ 201 h 302"/>
                <a:gd name="T46" fmla="*/ 31 w 302"/>
                <a:gd name="T47" fmla="*/ 218 h 302"/>
                <a:gd name="T48" fmla="*/ 30 w 302"/>
                <a:gd name="T49" fmla="*/ 242 h 302"/>
                <a:gd name="T50" fmla="*/ 59 w 302"/>
                <a:gd name="T51" fmla="*/ 252 h 302"/>
                <a:gd name="T52" fmla="*/ 73 w 302"/>
                <a:gd name="T53" fmla="*/ 263 h 302"/>
                <a:gd name="T54" fmla="*/ 89 w 302"/>
                <a:gd name="T55" fmla="*/ 289 h 302"/>
                <a:gd name="T56" fmla="*/ 112 w 302"/>
                <a:gd name="T57" fmla="*/ 283 h 302"/>
                <a:gd name="T58" fmla="*/ 130 w 302"/>
                <a:gd name="T59" fmla="*/ 286 h 302"/>
                <a:gd name="T60" fmla="*/ 155 w 302"/>
                <a:gd name="T61" fmla="*/ 302 h 302"/>
                <a:gd name="T62" fmla="*/ 173 w 302"/>
                <a:gd name="T63" fmla="*/ 286 h 302"/>
                <a:gd name="T64" fmla="*/ 190 w 302"/>
                <a:gd name="T65" fmla="*/ 282 h 302"/>
                <a:gd name="T66" fmla="*/ 220 w 302"/>
                <a:gd name="T67" fmla="*/ 285 h 302"/>
                <a:gd name="T68" fmla="*/ 230 w 302"/>
                <a:gd name="T69" fmla="*/ 263 h 302"/>
                <a:gd name="T70" fmla="*/ 243 w 302"/>
                <a:gd name="T71" fmla="*/ 251 h 302"/>
                <a:gd name="T72" fmla="*/ 268 w 302"/>
                <a:gd name="T73" fmla="*/ 236 h 302"/>
                <a:gd name="T74" fmla="*/ 278 w 302"/>
                <a:gd name="T75" fmla="*/ 219 h 302"/>
                <a:gd name="T76" fmla="*/ 282 w 302"/>
                <a:gd name="T77" fmla="*/ 190 h 302"/>
                <a:gd name="T78" fmla="*/ 287 w 302"/>
                <a:gd name="T79" fmla="*/ 173 h 302"/>
                <a:gd name="T80" fmla="*/ 302 w 302"/>
                <a:gd name="T81" fmla="*/ 155 h 302"/>
                <a:gd name="T82" fmla="*/ 170 w 302"/>
                <a:gd name="T83" fmla="*/ 59 h 302"/>
                <a:gd name="T84" fmla="*/ 160 w 302"/>
                <a:gd name="T85" fmla="*/ 111 h 302"/>
                <a:gd name="T86" fmla="*/ 143 w 302"/>
                <a:gd name="T87" fmla="*/ 110 h 302"/>
                <a:gd name="T88" fmla="*/ 98 w 302"/>
                <a:gd name="T89" fmla="*/ 73 h 302"/>
                <a:gd name="T90" fmla="*/ 117 w 302"/>
                <a:gd name="T91" fmla="*/ 128 h 302"/>
                <a:gd name="T92" fmla="*/ 59 w 302"/>
                <a:gd name="T93" fmla="*/ 132 h 302"/>
                <a:gd name="T94" fmla="*/ 110 w 302"/>
                <a:gd name="T95" fmla="*/ 159 h 302"/>
                <a:gd name="T96" fmla="*/ 143 w 302"/>
                <a:gd name="T97" fmla="*/ 191 h 302"/>
                <a:gd name="T98" fmla="*/ 128 w 302"/>
                <a:gd name="T99" fmla="*/ 185 h 302"/>
                <a:gd name="T100" fmla="*/ 130 w 302"/>
                <a:gd name="T101" fmla="*/ 171 h 302"/>
                <a:gd name="T102" fmla="*/ 203 w 302"/>
                <a:gd name="T103" fmla="*/ 229 h 302"/>
                <a:gd name="T104" fmla="*/ 172 w 302"/>
                <a:gd name="T105" fmla="*/ 185 h 302"/>
                <a:gd name="T106" fmla="*/ 229 w 302"/>
                <a:gd name="T107" fmla="*/ 203 h 302"/>
                <a:gd name="T108" fmla="*/ 191 w 302"/>
                <a:gd name="T109" fmla="*/ 159 h 302"/>
                <a:gd name="T110" fmla="*/ 191 w 302"/>
                <a:gd name="T111" fmla="*/ 143 h 302"/>
                <a:gd name="T112" fmla="*/ 230 w 302"/>
                <a:gd name="T113" fmla="*/ 99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02" h="302">
                  <a:moveTo>
                    <a:pt x="302" y="147"/>
                  </a:moveTo>
                  <a:cubicBezTo>
                    <a:pt x="300" y="146"/>
                    <a:pt x="297" y="145"/>
                    <a:pt x="295" y="145"/>
                  </a:cubicBezTo>
                  <a:cubicBezTo>
                    <a:pt x="293" y="144"/>
                    <a:pt x="290" y="143"/>
                    <a:pt x="288" y="142"/>
                  </a:cubicBezTo>
                  <a:cubicBezTo>
                    <a:pt x="287" y="142"/>
                    <a:pt x="287" y="142"/>
                    <a:pt x="287" y="142"/>
                  </a:cubicBezTo>
                  <a:cubicBezTo>
                    <a:pt x="287" y="141"/>
                    <a:pt x="287" y="141"/>
                    <a:pt x="287" y="141"/>
                  </a:cubicBezTo>
                  <a:cubicBezTo>
                    <a:pt x="287" y="137"/>
                    <a:pt x="287" y="133"/>
                    <a:pt x="286" y="130"/>
                  </a:cubicBezTo>
                  <a:cubicBezTo>
                    <a:pt x="286" y="129"/>
                    <a:pt x="286" y="129"/>
                    <a:pt x="286" y="129"/>
                  </a:cubicBezTo>
                  <a:cubicBezTo>
                    <a:pt x="287" y="128"/>
                    <a:pt x="287" y="128"/>
                    <a:pt x="287" y="128"/>
                  </a:cubicBezTo>
                  <a:cubicBezTo>
                    <a:pt x="289" y="127"/>
                    <a:pt x="291" y="126"/>
                    <a:pt x="293" y="125"/>
                  </a:cubicBezTo>
                  <a:cubicBezTo>
                    <a:pt x="295" y="123"/>
                    <a:pt x="297" y="122"/>
                    <a:pt x="299" y="121"/>
                  </a:cubicBezTo>
                  <a:cubicBezTo>
                    <a:pt x="299" y="118"/>
                    <a:pt x="298" y="116"/>
                    <a:pt x="297" y="113"/>
                  </a:cubicBezTo>
                  <a:cubicBezTo>
                    <a:pt x="295" y="113"/>
                    <a:pt x="293" y="113"/>
                    <a:pt x="290" y="113"/>
                  </a:cubicBezTo>
                  <a:cubicBezTo>
                    <a:pt x="288" y="112"/>
                    <a:pt x="285" y="112"/>
                    <a:pt x="283" y="112"/>
                  </a:cubicBezTo>
                  <a:cubicBezTo>
                    <a:pt x="282" y="112"/>
                    <a:pt x="282" y="112"/>
                    <a:pt x="282" y="112"/>
                  </a:cubicBezTo>
                  <a:cubicBezTo>
                    <a:pt x="282" y="111"/>
                    <a:pt x="282" y="111"/>
                    <a:pt x="282" y="111"/>
                  </a:cubicBezTo>
                  <a:cubicBezTo>
                    <a:pt x="281" y="108"/>
                    <a:pt x="279" y="104"/>
                    <a:pt x="278" y="100"/>
                  </a:cubicBezTo>
                  <a:cubicBezTo>
                    <a:pt x="278" y="99"/>
                    <a:pt x="278" y="99"/>
                    <a:pt x="278" y="99"/>
                  </a:cubicBezTo>
                  <a:cubicBezTo>
                    <a:pt x="278" y="99"/>
                    <a:pt x="278" y="99"/>
                    <a:pt x="278" y="99"/>
                  </a:cubicBezTo>
                  <a:cubicBezTo>
                    <a:pt x="280" y="97"/>
                    <a:pt x="282" y="95"/>
                    <a:pt x="284" y="94"/>
                  </a:cubicBezTo>
                  <a:cubicBezTo>
                    <a:pt x="285" y="92"/>
                    <a:pt x="287" y="90"/>
                    <a:pt x="289" y="89"/>
                  </a:cubicBezTo>
                  <a:cubicBezTo>
                    <a:pt x="288" y="86"/>
                    <a:pt x="286" y="84"/>
                    <a:pt x="285" y="82"/>
                  </a:cubicBezTo>
                  <a:cubicBezTo>
                    <a:pt x="283" y="82"/>
                    <a:pt x="281" y="82"/>
                    <a:pt x="278" y="83"/>
                  </a:cubicBezTo>
                  <a:cubicBezTo>
                    <a:pt x="276" y="83"/>
                    <a:pt x="273" y="83"/>
                    <a:pt x="271" y="84"/>
                  </a:cubicBezTo>
                  <a:cubicBezTo>
                    <a:pt x="270" y="84"/>
                    <a:pt x="270" y="84"/>
                    <a:pt x="270" y="84"/>
                  </a:cubicBezTo>
                  <a:cubicBezTo>
                    <a:pt x="270" y="83"/>
                    <a:pt x="270" y="83"/>
                    <a:pt x="270" y="83"/>
                  </a:cubicBezTo>
                  <a:cubicBezTo>
                    <a:pt x="268" y="80"/>
                    <a:pt x="266" y="76"/>
                    <a:pt x="264" y="73"/>
                  </a:cubicBezTo>
                  <a:cubicBezTo>
                    <a:pt x="263" y="72"/>
                    <a:pt x="263" y="72"/>
                    <a:pt x="263" y="72"/>
                  </a:cubicBezTo>
                  <a:cubicBezTo>
                    <a:pt x="264" y="72"/>
                    <a:pt x="264" y="72"/>
                    <a:pt x="264" y="72"/>
                  </a:cubicBezTo>
                  <a:cubicBezTo>
                    <a:pt x="265" y="70"/>
                    <a:pt x="266" y="68"/>
                    <a:pt x="268" y="66"/>
                  </a:cubicBezTo>
                  <a:cubicBezTo>
                    <a:pt x="269" y="64"/>
                    <a:pt x="270" y="62"/>
                    <a:pt x="271" y="60"/>
                  </a:cubicBezTo>
                  <a:cubicBezTo>
                    <a:pt x="270" y="58"/>
                    <a:pt x="268" y="56"/>
                    <a:pt x="267" y="54"/>
                  </a:cubicBezTo>
                  <a:cubicBezTo>
                    <a:pt x="264" y="54"/>
                    <a:pt x="262" y="55"/>
                    <a:pt x="260" y="56"/>
                  </a:cubicBezTo>
                  <a:cubicBezTo>
                    <a:pt x="258" y="57"/>
                    <a:pt x="255" y="58"/>
                    <a:pt x="253" y="59"/>
                  </a:cubicBezTo>
                  <a:cubicBezTo>
                    <a:pt x="252" y="59"/>
                    <a:pt x="252" y="59"/>
                    <a:pt x="252" y="59"/>
                  </a:cubicBezTo>
                  <a:cubicBezTo>
                    <a:pt x="252" y="58"/>
                    <a:pt x="252" y="58"/>
                    <a:pt x="252" y="58"/>
                  </a:cubicBezTo>
                  <a:cubicBezTo>
                    <a:pt x="249" y="55"/>
                    <a:pt x="246" y="53"/>
                    <a:pt x="243" y="50"/>
                  </a:cubicBezTo>
                  <a:cubicBezTo>
                    <a:pt x="243" y="49"/>
                    <a:pt x="243" y="49"/>
                    <a:pt x="243" y="49"/>
                  </a:cubicBezTo>
                  <a:cubicBezTo>
                    <a:pt x="243" y="49"/>
                    <a:pt x="243" y="49"/>
                    <a:pt x="243" y="49"/>
                  </a:cubicBezTo>
                  <a:cubicBezTo>
                    <a:pt x="244" y="47"/>
                    <a:pt x="245" y="44"/>
                    <a:pt x="246" y="42"/>
                  </a:cubicBezTo>
                  <a:cubicBezTo>
                    <a:pt x="247" y="40"/>
                    <a:pt x="247" y="37"/>
                    <a:pt x="248" y="35"/>
                  </a:cubicBezTo>
                  <a:cubicBezTo>
                    <a:pt x="246" y="33"/>
                    <a:pt x="244" y="32"/>
                    <a:pt x="242" y="30"/>
                  </a:cubicBezTo>
                  <a:cubicBezTo>
                    <a:pt x="240" y="31"/>
                    <a:pt x="238" y="33"/>
                    <a:pt x="236" y="34"/>
                  </a:cubicBezTo>
                  <a:cubicBezTo>
                    <a:pt x="234" y="36"/>
                    <a:pt x="232" y="37"/>
                    <a:pt x="230" y="38"/>
                  </a:cubicBezTo>
                  <a:cubicBezTo>
                    <a:pt x="229" y="39"/>
                    <a:pt x="229" y="39"/>
                    <a:pt x="229" y="39"/>
                  </a:cubicBezTo>
                  <a:cubicBezTo>
                    <a:pt x="228" y="38"/>
                    <a:pt x="228" y="38"/>
                    <a:pt x="228" y="38"/>
                  </a:cubicBezTo>
                  <a:cubicBezTo>
                    <a:pt x="225" y="36"/>
                    <a:pt x="222" y="34"/>
                    <a:pt x="219" y="32"/>
                  </a:cubicBezTo>
                  <a:cubicBezTo>
                    <a:pt x="218" y="32"/>
                    <a:pt x="218" y="32"/>
                    <a:pt x="218" y="32"/>
                  </a:cubicBezTo>
                  <a:cubicBezTo>
                    <a:pt x="218" y="31"/>
                    <a:pt x="218" y="31"/>
                    <a:pt x="218" y="31"/>
                  </a:cubicBezTo>
                  <a:cubicBezTo>
                    <a:pt x="218" y="28"/>
                    <a:pt x="219" y="26"/>
                    <a:pt x="219" y="23"/>
                  </a:cubicBezTo>
                  <a:cubicBezTo>
                    <a:pt x="219" y="21"/>
                    <a:pt x="220" y="19"/>
                    <a:pt x="220" y="16"/>
                  </a:cubicBezTo>
                  <a:cubicBezTo>
                    <a:pt x="218" y="15"/>
                    <a:pt x="215" y="14"/>
                    <a:pt x="213" y="13"/>
                  </a:cubicBezTo>
                  <a:cubicBezTo>
                    <a:pt x="211" y="15"/>
                    <a:pt x="210" y="16"/>
                    <a:pt x="208" y="18"/>
                  </a:cubicBezTo>
                  <a:cubicBezTo>
                    <a:pt x="206" y="20"/>
                    <a:pt x="205" y="22"/>
                    <a:pt x="203" y="23"/>
                  </a:cubicBezTo>
                  <a:cubicBezTo>
                    <a:pt x="202" y="24"/>
                    <a:pt x="202" y="24"/>
                    <a:pt x="202" y="24"/>
                  </a:cubicBezTo>
                  <a:cubicBezTo>
                    <a:pt x="202" y="24"/>
                    <a:pt x="202" y="24"/>
                    <a:pt x="202" y="24"/>
                  </a:cubicBezTo>
                  <a:cubicBezTo>
                    <a:pt x="198" y="22"/>
                    <a:pt x="194" y="21"/>
                    <a:pt x="191" y="20"/>
                  </a:cubicBezTo>
                  <a:cubicBezTo>
                    <a:pt x="190" y="20"/>
                    <a:pt x="190" y="20"/>
                    <a:pt x="190" y="20"/>
                  </a:cubicBezTo>
                  <a:cubicBezTo>
                    <a:pt x="190" y="19"/>
                    <a:pt x="190" y="19"/>
                    <a:pt x="190" y="19"/>
                  </a:cubicBezTo>
                  <a:cubicBezTo>
                    <a:pt x="189" y="17"/>
                    <a:pt x="189" y="14"/>
                    <a:pt x="189" y="12"/>
                  </a:cubicBezTo>
                  <a:cubicBezTo>
                    <a:pt x="189" y="9"/>
                    <a:pt x="189" y="7"/>
                    <a:pt x="188" y="4"/>
                  </a:cubicBezTo>
                  <a:cubicBezTo>
                    <a:pt x="186" y="4"/>
                    <a:pt x="183" y="3"/>
                    <a:pt x="181" y="3"/>
                  </a:cubicBezTo>
                  <a:cubicBezTo>
                    <a:pt x="180" y="4"/>
                    <a:pt x="178" y="7"/>
                    <a:pt x="177" y="9"/>
                  </a:cubicBezTo>
                  <a:cubicBezTo>
                    <a:pt x="176" y="11"/>
                    <a:pt x="175" y="13"/>
                    <a:pt x="173" y="15"/>
                  </a:cubicBezTo>
                  <a:cubicBezTo>
                    <a:pt x="173" y="16"/>
                    <a:pt x="173" y="16"/>
                    <a:pt x="173" y="16"/>
                  </a:cubicBezTo>
                  <a:cubicBezTo>
                    <a:pt x="172" y="16"/>
                    <a:pt x="172" y="16"/>
                    <a:pt x="172" y="16"/>
                  </a:cubicBezTo>
                  <a:cubicBezTo>
                    <a:pt x="168" y="15"/>
                    <a:pt x="165" y="15"/>
                    <a:pt x="161" y="14"/>
                  </a:cubicBezTo>
                  <a:cubicBezTo>
                    <a:pt x="160" y="14"/>
                    <a:pt x="160" y="14"/>
                    <a:pt x="160" y="14"/>
                  </a:cubicBezTo>
                  <a:cubicBezTo>
                    <a:pt x="159" y="14"/>
                    <a:pt x="159" y="14"/>
                    <a:pt x="159" y="14"/>
                  </a:cubicBezTo>
                  <a:cubicBezTo>
                    <a:pt x="159" y="11"/>
                    <a:pt x="158" y="9"/>
                    <a:pt x="157" y="7"/>
                  </a:cubicBezTo>
                  <a:cubicBezTo>
                    <a:pt x="156" y="4"/>
                    <a:pt x="156" y="2"/>
                    <a:pt x="155" y="0"/>
                  </a:cubicBezTo>
                  <a:cubicBezTo>
                    <a:pt x="155" y="0"/>
                    <a:pt x="155" y="0"/>
                    <a:pt x="155" y="0"/>
                  </a:cubicBezTo>
                  <a:cubicBezTo>
                    <a:pt x="152" y="0"/>
                    <a:pt x="150" y="0"/>
                    <a:pt x="147" y="0"/>
                  </a:cubicBezTo>
                  <a:cubicBezTo>
                    <a:pt x="147" y="0"/>
                    <a:pt x="147" y="0"/>
                    <a:pt x="147" y="0"/>
                  </a:cubicBezTo>
                  <a:cubicBezTo>
                    <a:pt x="146" y="2"/>
                    <a:pt x="145" y="4"/>
                    <a:pt x="145" y="7"/>
                  </a:cubicBezTo>
                  <a:cubicBezTo>
                    <a:pt x="144" y="9"/>
                    <a:pt x="143" y="11"/>
                    <a:pt x="142" y="14"/>
                  </a:cubicBezTo>
                  <a:cubicBezTo>
                    <a:pt x="142" y="14"/>
                    <a:pt x="142" y="14"/>
                    <a:pt x="142" y="14"/>
                  </a:cubicBezTo>
                  <a:cubicBezTo>
                    <a:pt x="141" y="14"/>
                    <a:pt x="141" y="14"/>
                    <a:pt x="141" y="14"/>
                  </a:cubicBezTo>
                  <a:cubicBezTo>
                    <a:pt x="137" y="15"/>
                    <a:pt x="133" y="15"/>
                    <a:pt x="130" y="16"/>
                  </a:cubicBezTo>
                  <a:cubicBezTo>
                    <a:pt x="129" y="16"/>
                    <a:pt x="129" y="16"/>
                    <a:pt x="129" y="16"/>
                  </a:cubicBezTo>
                  <a:cubicBezTo>
                    <a:pt x="129" y="15"/>
                    <a:pt x="129" y="15"/>
                    <a:pt x="129" y="15"/>
                  </a:cubicBezTo>
                  <a:cubicBezTo>
                    <a:pt x="127" y="13"/>
                    <a:pt x="126" y="11"/>
                    <a:pt x="125" y="9"/>
                  </a:cubicBezTo>
                  <a:cubicBezTo>
                    <a:pt x="123" y="7"/>
                    <a:pt x="122" y="4"/>
                    <a:pt x="121" y="3"/>
                  </a:cubicBezTo>
                  <a:cubicBezTo>
                    <a:pt x="118" y="3"/>
                    <a:pt x="116" y="4"/>
                    <a:pt x="113" y="4"/>
                  </a:cubicBezTo>
                  <a:cubicBezTo>
                    <a:pt x="113" y="7"/>
                    <a:pt x="113" y="9"/>
                    <a:pt x="113" y="12"/>
                  </a:cubicBezTo>
                  <a:cubicBezTo>
                    <a:pt x="113" y="14"/>
                    <a:pt x="112" y="17"/>
                    <a:pt x="112" y="19"/>
                  </a:cubicBezTo>
                  <a:cubicBezTo>
                    <a:pt x="112" y="20"/>
                    <a:pt x="112" y="20"/>
                    <a:pt x="112" y="20"/>
                  </a:cubicBezTo>
                  <a:cubicBezTo>
                    <a:pt x="111" y="20"/>
                    <a:pt x="111" y="20"/>
                    <a:pt x="111" y="20"/>
                  </a:cubicBezTo>
                  <a:cubicBezTo>
                    <a:pt x="108" y="21"/>
                    <a:pt x="104" y="22"/>
                    <a:pt x="100" y="24"/>
                  </a:cubicBezTo>
                  <a:cubicBezTo>
                    <a:pt x="100" y="24"/>
                    <a:pt x="100" y="24"/>
                    <a:pt x="100" y="24"/>
                  </a:cubicBezTo>
                  <a:cubicBezTo>
                    <a:pt x="99" y="23"/>
                    <a:pt x="99" y="23"/>
                    <a:pt x="99" y="23"/>
                  </a:cubicBezTo>
                  <a:cubicBezTo>
                    <a:pt x="97" y="22"/>
                    <a:pt x="96" y="20"/>
                    <a:pt x="94" y="18"/>
                  </a:cubicBezTo>
                  <a:cubicBezTo>
                    <a:pt x="92" y="16"/>
                    <a:pt x="90" y="15"/>
                    <a:pt x="89" y="13"/>
                  </a:cubicBezTo>
                  <a:cubicBezTo>
                    <a:pt x="86" y="14"/>
                    <a:pt x="84" y="15"/>
                    <a:pt x="82" y="16"/>
                  </a:cubicBezTo>
                  <a:cubicBezTo>
                    <a:pt x="82" y="19"/>
                    <a:pt x="82" y="21"/>
                    <a:pt x="83" y="23"/>
                  </a:cubicBezTo>
                  <a:cubicBezTo>
                    <a:pt x="83" y="26"/>
                    <a:pt x="83" y="28"/>
                    <a:pt x="84" y="31"/>
                  </a:cubicBezTo>
                  <a:cubicBezTo>
                    <a:pt x="84" y="32"/>
                    <a:pt x="84" y="32"/>
                    <a:pt x="84" y="32"/>
                  </a:cubicBezTo>
                  <a:cubicBezTo>
                    <a:pt x="83" y="32"/>
                    <a:pt x="83" y="32"/>
                    <a:pt x="83" y="32"/>
                  </a:cubicBezTo>
                  <a:cubicBezTo>
                    <a:pt x="80" y="34"/>
                    <a:pt x="76" y="36"/>
                    <a:pt x="73" y="38"/>
                  </a:cubicBezTo>
                  <a:cubicBezTo>
                    <a:pt x="73" y="39"/>
                    <a:pt x="73" y="39"/>
                    <a:pt x="73" y="39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0" y="37"/>
                    <a:pt x="68" y="36"/>
                    <a:pt x="66" y="34"/>
                  </a:cubicBezTo>
                  <a:cubicBezTo>
                    <a:pt x="64" y="33"/>
                    <a:pt x="62" y="31"/>
                    <a:pt x="60" y="30"/>
                  </a:cubicBezTo>
                  <a:cubicBezTo>
                    <a:pt x="58" y="32"/>
                    <a:pt x="56" y="33"/>
                    <a:pt x="54" y="35"/>
                  </a:cubicBezTo>
                  <a:cubicBezTo>
                    <a:pt x="54" y="37"/>
                    <a:pt x="55" y="40"/>
                    <a:pt x="56" y="42"/>
                  </a:cubicBezTo>
                  <a:cubicBezTo>
                    <a:pt x="57" y="44"/>
                    <a:pt x="58" y="47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8" y="50"/>
                    <a:pt x="58" y="50"/>
                    <a:pt x="58" y="50"/>
                  </a:cubicBezTo>
                  <a:cubicBezTo>
                    <a:pt x="56" y="53"/>
                    <a:pt x="53" y="55"/>
                    <a:pt x="50" y="58"/>
                  </a:cubicBezTo>
                  <a:cubicBezTo>
                    <a:pt x="50" y="59"/>
                    <a:pt x="50" y="59"/>
                    <a:pt x="50" y="59"/>
                  </a:cubicBezTo>
                  <a:cubicBezTo>
                    <a:pt x="49" y="59"/>
                    <a:pt x="49" y="59"/>
                    <a:pt x="49" y="59"/>
                  </a:cubicBezTo>
                  <a:cubicBezTo>
                    <a:pt x="47" y="58"/>
                    <a:pt x="44" y="57"/>
                    <a:pt x="42" y="56"/>
                  </a:cubicBezTo>
                  <a:cubicBezTo>
                    <a:pt x="40" y="55"/>
                    <a:pt x="37" y="54"/>
                    <a:pt x="35" y="54"/>
                  </a:cubicBezTo>
                  <a:cubicBezTo>
                    <a:pt x="33" y="56"/>
                    <a:pt x="32" y="58"/>
                    <a:pt x="30" y="60"/>
                  </a:cubicBezTo>
                  <a:cubicBezTo>
                    <a:pt x="32" y="62"/>
                    <a:pt x="33" y="64"/>
                    <a:pt x="34" y="66"/>
                  </a:cubicBezTo>
                  <a:cubicBezTo>
                    <a:pt x="36" y="68"/>
                    <a:pt x="37" y="70"/>
                    <a:pt x="38" y="72"/>
                  </a:cubicBezTo>
                  <a:cubicBezTo>
                    <a:pt x="39" y="72"/>
                    <a:pt x="39" y="72"/>
                    <a:pt x="39" y="72"/>
                  </a:cubicBezTo>
                  <a:cubicBezTo>
                    <a:pt x="38" y="73"/>
                    <a:pt x="38" y="73"/>
                    <a:pt x="38" y="73"/>
                  </a:cubicBezTo>
                  <a:cubicBezTo>
                    <a:pt x="36" y="76"/>
                    <a:pt x="34" y="80"/>
                    <a:pt x="32" y="83"/>
                  </a:cubicBezTo>
                  <a:cubicBezTo>
                    <a:pt x="32" y="84"/>
                    <a:pt x="32" y="84"/>
                    <a:pt x="32" y="84"/>
                  </a:cubicBezTo>
                  <a:cubicBezTo>
                    <a:pt x="31" y="84"/>
                    <a:pt x="31" y="84"/>
                    <a:pt x="31" y="84"/>
                  </a:cubicBezTo>
                  <a:cubicBezTo>
                    <a:pt x="29" y="83"/>
                    <a:pt x="26" y="83"/>
                    <a:pt x="24" y="83"/>
                  </a:cubicBezTo>
                  <a:cubicBezTo>
                    <a:pt x="21" y="82"/>
                    <a:pt x="19" y="82"/>
                    <a:pt x="17" y="82"/>
                  </a:cubicBezTo>
                  <a:cubicBezTo>
                    <a:pt x="15" y="84"/>
                    <a:pt x="14" y="86"/>
                    <a:pt x="13" y="89"/>
                  </a:cubicBezTo>
                  <a:cubicBezTo>
                    <a:pt x="15" y="90"/>
                    <a:pt x="16" y="92"/>
                    <a:pt x="18" y="94"/>
                  </a:cubicBezTo>
                  <a:cubicBezTo>
                    <a:pt x="20" y="95"/>
                    <a:pt x="22" y="97"/>
                    <a:pt x="24" y="99"/>
                  </a:cubicBezTo>
                  <a:cubicBezTo>
                    <a:pt x="24" y="99"/>
                    <a:pt x="24" y="99"/>
                    <a:pt x="24" y="99"/>
                  </a:cubicBezTo>
                  <a:cubicBezTo>
                    <a:pt x="24" y="100"/>
                    <a:pt x="24" y="100"/>
                    <a:pt x="24" y="100"/>
                  </a:cubicBezTo>
                  <a:cubicBezTo>
                    <a:pt x="22" y="104"/>
                    <a:pt x="21" y="108"/>
                    <a:pt x="20" y="111"/>
                  </a:cubicBezTo>
                  <a:cubicBezTo>
                    <a:pt x="20" y="112"/>
                    <a:pt x="20" y="112"/>
                    <a:pt x="20" y="112"/>
                  </a:cubicBezTo>
                  <a:cubicBezTo>
                    <a:pt x="19" y="112"/>
                    <a:pt x="19" y="112"/>
                    <a:pt x="19" y="112"/>
                  </a:cubicBezTo>
                  <a:cubicBezTo>
                    <a:pt x="17" y="112"/>
                    <a:pt x="14" y="112"/>
                    <a:pt x="12" y="113"/>
                  </a:cubicBezTo>
                  <a:cubicBezTo>
                    <a:pt x="9" y="113"/>
                    <a:pt x="7" y="113"/>
                    <a:pt x="4" y="113"/>
                  </a:cubicBezTo>
                  <a:cubicBezTo>
                    <a:pt x="4" y="116"/>
                    <a:pt x="3" y="118"/>
                    <a:pt x="3" y="121"/>
                  </a:cubicBezTo>
                  <a:cubicBezTo>
                    <a:pt x="5" y="122"/>
                    <a:pt x="7" y="123"/>
                    <a:pt x="9" y="125"/>
                  </a:cubicBezTo>
                  <a:cubicBezTo>
                    <a:pt x="11" y="126"/>
                    <a:pt x="13" y="127"/>
                    <a:pt x="15" y="128"/>
                  </a:cubicBezTo>
                  <a:cubicBezTo>
                    <a:pt x="16" y="129"/>
                    <a:pt x="16" y="129"/>
                    <a:pt x="16" y="129"/>
                  </a:cubicBezTo>
                  <a:cubicBezTo>
                    <a:pt x="16" y="130"/>
                    <a:pt x="16" y="130"/>
                    <a:pt x="16" y="130"/>
                  </a:cubicBezTo>
                  <a:cubicBezTo>
                    <a:pt x="15" y="133"/>
                    <a:pt x="15" y="137"/>
                    <a:pt x="15" y="141"/>
                  </a:cubicBezTo>
                  <a:cubicBezTo>
                    <a:pt x="14" y="142"/>
                    <a:pt x="14" y="142"/>
                    <a:pt x="14" y="142"/>
                  </a:cubicBezTo>
                  <a:cubicBezTo>
                    <a:pt x="14" y="142"/>
                    <a:pt x="14" y="142"/>
                    <a:pt x="14" y="142"/>
                  </a:cubicBezTo>
                  <a:cubicBezTo>
                    <a:pt x="12" y="143"/>
                    <a:pt x="9" y="144"/>
                    <a:pt x="7" y="145"/>
                  </a:cubicBezTo>
                  <a:cubicBezTo>
                    <a:pt x="4" y="145"/>
                    <a:pt x="2" y="146"/>
                    <a:pt x="0" y="147"/>
                  </a:cubicBezTo>
                  <a:cubicBezTo>
                    <a:pt x="0" y="147"/>
                    <a:pt x="0" y="147"/>
                    <a:pt x="0" y="147"/>
                  </a:cubicBezTo>
                  <a:cubicBezTo>
                    <a:pt x="0" y="148"/>
                    <a:pt x="0" y="150"/>
                    <a:pt x="0" y="151"/>
                  </a:cubicBezTo>
                  <a:cubicBezTo>
                    <a:pt x="0" y="152"/>
                    <a:pt x="0" y="153"/>
                    <a:pt x="0" y="155"/>
                  </a:cubicBezTo>
                  <a:cubicBezTo>
                    <a:pt x="0" y="155"/>
                    <a:pt x="0" y="155"/>
                    <a:pt x="0" y="155"/>
                  </a:cubicBezTo>
                  <a:cubicBezTo>
                    <a:pt x="2" y="156"/>
                    <a:pt x="4" y="156"/>
                    <a:pt x="7" y="157"/>
                  </a:cubicBezTo>
                  <a:cubicBezTo>
                    <a:pt x="9" y="158"/>
                    <a:pt x="12" y="158"/>
                    <a:pt x="14" y="159"/>
                  </a:cubicBezTo>
                  <a:cubicBezTo>
                    <a:pt x="14" y="160"/>
                    <a:pt x="14" y="160"/>
                    <a:pt x="14" y="160"/>
                  </a:cubicBezTo>
                  <a:cubicBezTo>
                    <a:pt x="15" y="160"/>
                    <a:pt x="15" y="160"/>
                    <a:pt x="15" y="160"/>
                  </a:cubicBezTo>
                  <a:cubicBezTo>
                    <a:pt x="15" y="165"/>
                    <a:pt x="15" y="168"/>
                    <a:pt x="16" y="172"/>
                  </a:cubicBezTo>
                  <a:cubicBezTo>
                    <a:pt x="16" y="173"/>
                    <a:pt x="16" y="173"/>
                    <a:pt x="16" y="173"/>
                  </a:cubicBezTo>
                  <a:cubicBezTo>
                    <a:pt x="15" y="173"/>
                    <a:pt x="15" y="173"/>
                    <a:pt x="15" y="173"/>
                  </a:cubicBezTo>
                  <a:cubicBezTo>
                    <a:pt x="13" y="174"/>
                    <a:pt x="11" y="176"/>
                    <a:pt x="9" y="177"/>
                  </a:cubicBezTo>
                  <a:cubicBezTo>
                    <a:pt x="7" y="178"/>
                    <a:pt x="5" y="179"/>
                    <a:pt x="3" y="181"/>
                  </a:cubicBezTo>
                  <a:cubicBezTo>
                    <a:pt x="3" y="183"/>
                    <a:pt x="4" y="186"/>
                    <a:pt x="4" y="188"/>
                  </a:cubicBezTo>
                  <a:cubicBezTo>
                    <a:pt x="7" y="189"/>
                    <a:pt x="9" y="189"/>
                    <a:pt x="12" y="189"/>
                  </a:cubicBezTo>
                  <a:cubicBezTo>
                    <a:pt x="14" y="189"/>
                    <a:pt x="17" y="189"/>
                    <a:pt x="19" y="190"/>
                  </a:cubicBezTo>
                  <a:cubicBezTo>
                    <a:pt x="20" y="190"/>
                    <a:pt x="20" y="190"/>
                    <a:pt x="20" y="190"/>
                  </a:cubicBezTo>
                  <a:cubicBezTo>
                    <a:pt x="20" y="190"/>
                    <a:pt x="20" y="190"/>
                    <a:pt x="20" y="190"/>
                  </a:cubicBezTo>
                  <a:cubicBezTo>
                    <a:pt x="21" y="194"/>
                    <a:pt x="22" y="198"/>
                    <a:pt x="24" y="201"/>
                  </a:cubicBezTo>
                  <a:cubicBezTo>
                    <a:pt x="24" y="202"/>
                    <a:pt x="24" y="202"/>
                    <a:pt x="24" y="202"/>
                  </a:cubicBezTo>
                  <a:cubicBezTo>
                    <a:pt x="24" y="203"/>
                    <a:pt x="24" y="203"/>
                    <a:pt x="24" y="203"/>
                  </a:cubicBezTo>
                  <a:cubicBezTo>
                    <a:pt x="22" y="204"/>
                    <a:pt x="20" y="206"/>
                    <a:pt x="18" y="208"/>
                  </a:cubicBezTo>
                  <a:cubicBezTo>
                    <a:pt x="16" y="210"/>
                    <a:pt x="15" y="211"/>
                    <a:pt x="13" y="213"/>
                  </a:cubicBezTo>
                  <a:cubicBezTo>
                    <a:pt x="14" y="215"/>
                    <a:pt x="15" y="218"/>
                    <a:pt x="17" y="220"/>
                  </a:cubicBezTo>
                  <a:cubicBezTo>
                    <a:pt x="19" y="220"/>
                    <a:pt x="21" y="219"/>
                    <a:pt x="24" y="219"/>
                  </a:cubicBezTo>
                  <a:cubicBezTo>
                    <a:pt x="26" y="219"/>
                    <a:pt x="29" y="218"/>
                    <a:pt x="31" y="218"/>
                  </a:cubicBezTo>
                  <a:cubicBezTo>
                    <a:pt x="32" y="218"/>
                    <a:pt x="32" y="218"/>
                    <a:pt x="32" y="218"/>
                  </a:cubicBezTo>
                  <a:cubicBezTo>
                    <a:pt x="32" y="219"/>
                    <a:pt x="32" y="219"/>
                    <a:pt x="32" y="219"/>
                  </a:cubicBezTo>
                  <a:cubicBezTo>
                    <a:pt x="34" y="222"/>
                    <a:pt x="36" y="225"/>
                    <a:pt x="38" y="228"/>
                  </a:cubicBezTo>
                  <a:cubicBezTo>
                    <a:pt x="39" y="229"/>
                    <a:pt x="39" y="229"/>
                    <a:pt x="39" y="229"/>
                  </a:cubicBezTo>
                  <a:cubicBezTo>
                    <a:pt x="38" y="230"/>
                    <a:pt x="38" y="230"/>
                    <a:pt x="38" y="230"/>
                  </a:cubicBezTo>
                  <a:cubicBezTo>
                    <a:pt x="37" y="232"/>
                    <a:pt x="36" y="234"/>
                    <a:pt x="34" y="236"/>
                  </a:cubicBezTo>
                  <a:cubicBezTo>
                    <a:pt x="33" y="238"/>
                    <a:pt x="32" y="240"/>
                    <a:pt x="30" y="242"/>
                  </a:cubicBezTo>
                  <a:cubicBezTo>
                    <a:pt x="32" y="244"/>
                    <a:pt x="33" y="246"/>
                    <a:pt x="35" y="248"/>
                  </a:cubicBezTo>
                  <a:cubicBezTo>
                    <a:pt x="37" y="247"/>
                    <a:pt x="40" y="246"/>
                    <a:pt x="42" y="246"/>
                  </a:cubicBezTo>
                  <a:cubicBezTo>
                    <a:pt x="44" y="245"/>
                    <a:pt x="47" y="244"/>
                    <a:pt x="49" y="243"/>
                  </a:cubicBezTo>
                  <a:cubicBezTo>
                    <a:pt x="50" y="243"/>
                    <a:pt x="50" y="243"/>
                    <a:pt x="50" y="243"/>
                  </a:cubicBezTo>
                  <a:cubicBezTo>
                    <a:pt x="50" y="243"/>
                    <a:pt x="50" y="243"/>
                    <a:pt x="50" y="243"/>
                  </a:cubicBezTo>
                  <a:cubicBezTo>
                    <a:pt x="53" y="246"/>
                    <a:pt x="56" y="249"/>
                    <a:pt x="58" y="251"/>
                  </a:cubicBezTo>
                  <a:cubicBezTo>
                    <a:pt x="59" y="252"/>
                    <a:pt x="59" y="252"/>
                    <a:pt x="59" y="252"/>
                  </a:cubicBezTo>
                  <a:cubicBezTo>
                    <a:pt x="59" y="253"/>
                    <a:pt x="59" y="253"/>
                    <a:pt x="59" y="253"/>
                  </a:cubicBezTo>
                  <a:cubicBezTo>
                    <a:pt x="58" y="255"/>
                    <a:pt x="57" y="257"/>
                    <a:pt x="56" y="260"/>
                  </a:cubicBezTo>
                  <a:cubicBezTo>
                    <a:pt x="55" y="262"/>
                    <a:pt x="54" y="264"/>
                    <a:pt x="54" y="266"/>
                  </a:cubicBezTo>
                  <a:cubicBezTo>
                    <a:pt x="56" y="268"/>
                    <a:pt x="58" y="270"/>
                    <a:pt x="60" y="271"/>
                  </a:cubicBezTo>
                  <a:cubicBezTo>
                    <a:pt x="62" y="270"/>
                    <a:pt x="64" y="269"/>
                    <a:pt x="66" y="267"/>
                  </a:cubicBezTo>
                  <a:cubicBezTo>
                    <a:pt x="68" y="266"/>
                    <a:pt x="70" y="265"/>
                    <a:pt x="72" y="263"/>
                  </a:cubicBezTo>
                  <a:cubicBezTo>
                    <a:pt x="73" y="263"/>
                    <a:pt x="73" y="263"/>
                    <a:pt x="73" y="263"/>
                  </a:cubicBezTo>
                  <a:cubicBezTo>
                    <a:pt x="73" y="263"/>
                    <a:pt x="73" y="263"/>
                    <a:pt x="73" y="263"/>
                  </a:cubicBezTo>
                  <a:cubicBezTo>
                    <a:pt x="76" y="266"/>
                    <a:pt x="80" y="268"/>
                    <a:pt x="83" y="270"/>
                  </a:cubicBezTo>
                  <a:cubicBezTo>
                    <a:pt x="84" y="270"/>
                    <a:pt x="84" y="270"/>
                    <a:pt x="84" y="270"/>
                  </a:cubicBezTo>
                  <a:cubicBezTo>
                    <a:pt x="84" y="271"/>
                    <a:pt x="84" y="271"/>
                    <a:pt x="84" y="271"/>
                  </a:cubicBezTo>
                  <a:cubicBezTo>
                    <a:pt x="83" y="273"/>
                    <a:pt x="83" y="276"/>
                    <a:pt x="83" y="278"/>
                  </a:cubicBezTo>
                  <a:cubicBezTo>
                    <a:pt x="82" y="280"/>
                    <a:pt x="82" y="283"/>
                    <a:pt x="82" y="285"/>
                  </a:cubicBezTo>
                  <a:cubicBezTo>
                    <a:pt x="84" y="286"/>
                    <a:pt x="86" y="287"/>
                    <a:pt x="89" y="289"/>
                  </a:cubicBezTo>
                  <a:cubicBezTo>
                    <a:pt x="90" y="287"/>
                    <a:pt x="92" y="285"/>
                    <a:pt x="94" y="283"/>
                  </a:cubicBezTo>
                  <a:cubicBezTo>
                    <a:pt x="96" y="282"/>
                    <a:pt x="97" y="280"/>
                    <a:pt x="99" y="278"/>
                  </a:cubicBezTo>
                  <a:cubicBezTo>
                    <a:pt x="100" y="278"/>
                    <a:pt x="100" y="278"/>
                    <a:pt x="100" y="278"/>
                  </a:cubicBezTo>
                  <a:cubicBezTo>
                    <a:pt x="100" y="278"/>
                    <a:pt x="100" y="278"/>
                    <a:pt x="100" y="278"/>
                  </a:cubicBezTo>
                  <a:cubicBezTo>
                    <a:pt x="104" y="279"/>
                    <a:pt x="108" y="281"/>
                    <a:pt x="111" y="282"/>
                  </a:cubicBezTo>
                  <a:cubicBezTo>
                    <a:pt x="112" y="282"/>
                    <a:pt x="112" y="282"/>
                    <a:pt x="112" y="282"/>
                  </a:cubicBezTo>
                  <a:cubicBezTo>
                    <a:pt x="112" y="283"/>
                    <a:pt x="112" y="283"/>
                    <a:pt x="112" y="283"/>
                  </a:cubicBezTo>
                  <a:cubicBezTo>
                    <a:pt x="112" y="285"/>
                    <a:pt x="113" y="288"/>
                    <a:pt x="113" y="290"/>
                  </a:cubicBezTo>
                  <a:cubicBezTo>
                    <a:pt x="113" y="292"/>
                    <a:pt x="113" y="295"/>
                    <a:pt x="113" y="297"/>
                  </a:cubicBezTo>
                  <a:cubicBezTo>
                    <a:pt x="116" y="298"/>
                    <a:pt x="118" y="298"/>
                    <a:pt x="121" y="299"/>
                  </a:cubicBezTo>
                  <a:cubicBezTo>
                    <a:pt x="122" y="297"/>
                    <a:pt x="124" y="295"/>
                    <a:pt x="125" y="293"/>
                  </a:cubicBezTo>
                  <a:cubicBezTo>
                    <a:pt x="126" y="291"/>
                    <a:pt x="127" y="288"/>
                    <a:pt x="129" y="287"/>
                  </a:cubicBezTo>
                  <a:cubicBezTo>
                    <a:pt x="129" y="286"/>
                    <a:pt x="129" y="286"/>
                    <a:pt x="129" y="286"/>
                  </a:cubicBezTo>
                  <a:cubicBezTo>
                    <a:pt x="130" y="286"/>
                    <a:pt x="130" y="286"/>
                    <a:pt x="130" y="286"/>
                  </a:cubicBezTo>
                  <a:cubicBezTo>
                    <a:pt x="133" y="286"/>
                    <a:pt x="137" y="287"/>
                    <a:pt x="141" y="287"/>
                  </a:cubicBezTo>
                  <a:cubicBezTo>
                    <a:pt x="142" y="287"/>
                    <a:pt x="142" y="287"/>
                    <a:pt x="142" y="287"/>
                  </a:cubicBezTo>
                  <a:cubicBezTo>
                    <a:pt x="142" y="288"/>
                    <a:pt x="142" y="288"/>
                    <a:pt x="142" y="288"/>
                  </a:cubicBezTo>
                  <a:cubicBezTo>
                    <a:pt x="143" y="290"/>
                    <a:pt x="144" y="293"/>
                    <a:pt x="145" y="295"/>
                  </a:cubicBezTo>
                  <a:cubicBezTo>
                    <a:pt x="145" y="297"/>
                    <a:pt x="146" y="300"/>
                    <a:pt x="147" y="302"/>
                  </a:cubicBezTo>
                  <a:cubicBezTo>
                    <a:pt x="147" y="302"/>
                    <a:pt x="147" y="302"/>
                    <a:pt x="147" y="302"/>
                  </a:cubicBezTo>
                  <a:cubicBezTo>
                    <a:pt x="150" y="302"/>
                    <a:pt x="152" y="302"/>
                    <a:pt x="155" y="302"/>
                  </a:cubicBezTo>
                  <a:cubicBezTo>
                    <a:pt x="155" y="302"/>
                    <a:pt x="155" y="302"/>
                    <a:pt x="155" y="302"/>
                  </a:cubicBezTo>
                  <a:cubicBezTo>
                    <a:pt x="156" y="300"/>
                    <a:pt x="156" y="297"/>
                    <a:pt x="157" y="295"/>
                  </a:cubicBezTo>
                  <a:cubicBezTo>
                    <a:pt x="158" y="293"/>
                    <a:pt x="159" y="290"/>
                    <a:pt x="159" y="288"/>
                  </a:cubicBezTo>
                  <a:cubicBezTo>
                    <a:pt x="160" y="287"/>
                    <a:pt x="160" y="287"/>
                    <a:pt x="160" y="287"/>
                  </a:cubicBezTo>
                  <a:cubicBezTo>
                    <a:pt x="161" y="287"/>
                    <a:pt x="161" y="287"/>
                    <a:pt x="161" y="287"/>
                  </a:cubicBezTo>
                  <a:cubicBezTo>
                    <a:pt x="165" y="287"/>
                    <a:pt x="168" y="286"/>
                    <a:pt x="172" y="286"/>
                  </a:cubicBezTo>
                  <a:cubicBezTo>
                    <a:pt x="173" y="286"/>
                    <a:pt x="173" y="286"/>
                    <a:pt x="173" y="286"/>
                  </a:cubicBezTo>
                  <a:cubicBezTo>
                    <a:pt x="173" y="287"/>
                    <a:pt x="173" y="287"/>
                    <a:pt x="173" y="287"/>
                  </a:cubicBezTo>
                  <a:cubicBezTo>
                    <a:pt x="175" y="288"/>
                    <a:pt x="176" y="291"/>
                    <a:pt x="177" y="293"/>
                  </a:cubicBezTo>
                  <a:cubicBezTo>
                    <a:pt x="178" y="295"/>
                    <a:pt x="180" y="297"/>
                    <a:pt x="181" y="299"/>
                  </a:cubicBezTo>
                  <a:cubicBezTo>
                    <a:pt x="183" y="298"/>
                    <a:pt x="186" y="298"/>
                    <a:pt x="188" y="297"/>
                  </a:cubicBezTo>
                  <a:cubicBezTo>
                    <a:pt x="189" y="295"/>
                    <a:pt x="189" y="292"/>
                    <a:pt x="189" y="290"/>
                  </a:cubicBezTo>
                  <a:cubicBezTo>
                    <a:pt x="189" y="288"/>
                    <a:pt x="189" y="285"/>
                    <a:pt x="190" y="283"/>
                  </a:cubicBezTo>
                  <a:cubicBezTo>
                    <a:pt x="190" y="282"/>
                    <a:pt x="190" y="282"/>
                    <a:pt x="190" y="282"/>
                  </a:cubicBezTo>
                  <a:cubicBezTo>
                    <a:pt x="191" y="282"/>
                    <a:pt x="191" y="282"/>
                    <a:pt x="191" y="282"/>
                  </a:cubicBezTo>
                  <a:cubicBezTo>
                    <a:pt x="194" y="281"/>
                    <a:pt x="198" y="279"/>
                    <a:pt x="202" y="278"/>
                  </a:cubicBezTo>
                  <a:cubicBezTo>
                    <a:pt x="202" y="278"/>
                    <a:pt x="202" y="278"/>
                    <a:pt x="202" y="278"/>
                  </a:cubicBezTo>
                  <a:cubicBezTo>
                    <a:pt x="203" y="278"/>
                    <a:pt x="203" y="278"/>
                    <a:pt x="203" y="278"/>
                  </a:cubicBezTo>
                  <a:cubicBezTo>
                    <a:pt x="205" y="280"/>
                    <a:pt x="206" y="282"/>
                    <a:pt x="208" y="283"/>
                  </a:cubicBezTo>
                  <a:cubicBezTo>
                    <a:pt x="210" y="285"/>
                    <a:pt x="211" y="287"/>
                    <a:pt x="213" y="289"/>
                  </a:cubicBezTo>
                  <a:cubicBezTo>
                    <a:pt x="215" y="288"/>
                    <a:pt x="218" y="286"/>
                    <a:pt x="220" y="285"/>
                  </a:cubicBezTo>
                  <a:cubicBezTo>
                    <a:pt x="220" y="283"/>
                    <a:pt x="219" y="280"/>
                    <a:pt x="219" y="278"/>
                  </a:cubicBezTo>
                  <a:cubicBezTo>
                    <a:pt x="219" y="276"/>
                    <a:pt x="218" y="273"/>
                    <a:pt x="218" y="271"/>
                  </a:cubicBezTo>
                  <a:cubicBezTo>
                    <a:pt x="218" y="270"/>
                    <a:pt x="218" y="270"/>
                    <a:pt x="218" y="270"/>
                  </a:cubicBezTo>
                  <a:cubicBezTo>
                    <a:pt x="219" y="270"/>
                    <a:pt x="219" y="270"/>
                    <a:pt x="219" y="270"/>
                  </a:cubicBezTo>
                  <a:cubicBezTo>
                    <a:pt x="222" y="268"/>
                    <a:pt x="225" y="266"/>
                    <a:pt x="228" y="263"/>
                  </a:cubicBezTo>
                  <a:cubicBezTo>
                    <a:pt x="229" y="263"/>
                    <a:pt x="229" y="263"/>
                    <a:pt x="229" y="263"/>
                  </a:cubicBezTo>
                  <a:cubicBezTo>
                    <a:pt x="230" y="263"/>
                    <a:pt x="230" y="263"/>
                    <a:pt x="230" y="263"/>
                  </a:cubicBezTo>
                  <a:cubicBezTo>
                    <a:pt x="232" y="265"/>
                    <a:pt x="234" y="266"/>
                    <a:pt x="236" y="267"/>
                  </a:cubicBezTo>
                  <a:cubicBezTo>
                    <a:pt x="238" y="269"/>
                    <a:pt x="240" y="270"/>
                    <a:pt x="242" y="271"/>
                  </a:cubicBezTo>
                  <a:cubicBezTo>
                    <a:pt x="244" y="270"/>
                    <a:pt x="246" y="268"/>
                    <a:pt x="248" y="266"/>
                  </a:cubicBezTo>
                  <a:cubicBezTo>
                    <a:pt x="247" y="264"/>
                    <a:pt x="247" y="262"/>
                    <a:pt x="246" y="260"/>
                  </a:cubicBezTo>
                  <a:cubicBezTo>
                    <a:pt x="245" y="257"/>
                    <a:pt x="244" y="255"/>
                    <a:pt x="243" y="253"/>
                  </a:cubicBezTo>
                  <a:cubicBezTo>
                    <a:pt x="243" y="252"/>
                    <a:pt x="243" y="252"/>
                    <a:pt x="243" y="252"/>
                  </a:cubicBezTo>
                  <a:cubicBezTo>
                    <a:pt x="243" y="251"/>
                    <a:pt x="243" y="251"/>
                    <a:pt x="243" y="251"/>
                  </a:cubicBezTo>
                  <a:cubicBezTo>
                    <a:pt x="246" y="249"/>
                    <a:pt x="249" y="246"/>
                    <a:pt x="252" y="243"/>
                  </a:cubicBezTo>
                  <a:cubicBezTo>
                    <a:pt x="252" y="243"/>
                    <a:pt x="252" y="243"/>
                    <a:pt x="252" y="243"/>
                  </a:cubicBezTo>
                  <a:cubicBezTo>
                    <a:pt x="253" y="243"/>
                    <a:pt x="253" y="243"/>
                    <a:pt x="253" y="243"/>
                  </a:cubicBezTo>
                  <a:cubicBezTo>
                    <a:pt x="255" y="244"/>
                    <a:pt x="258" y="245"/>
                    <a:pt x="260" y="246"/>
                  </a:cubicBezTo>
                  <a:cubicBezTo>
                    <a:pt x="262" y="246"/>
                    <a:pt x="264" y="247"/>
                    <a:pt x="267" y="248"/>
                  </a:cubicBezTo>
                  <a:cubicBezTo>
                    <a:pt x="268" y="246"/>
                    <a:pt x="270" y="244"/>
                    <a:pt x="271" y="242"/>
                  </a:cubicBezTo>
                  <a:cubicBezTo>
                    <a:pt x="270" y="240"/>
                    <a:pt x="269" y="238"/>
                    <a:pt x="268" y="236"/>
                  </a:cubicBezTo>
                  <a:cubicBezTo>
                    <a:pt x="266" y="234"/>
                    <a:pt x="265" y="232"/>
                    <a:pt x="264" y="230"/>
                  </a:cubicBezTo>
                  <a:cubicBezTo>
                    <a:pt x="263" y="229"/>
                    <a:pt x="263" y="229"/>
                    <a:pt x="263" y="229"/>
                  </a:cubicBezTo>
                  <a:cubicBezTo>
                    <a:pt x="264" y="228"/>
                    <a:pt x="264" y="228"/>
                    <a:pt x="264" y="228"/>
                  </a:cubicBezTo>
                  <a:cubicBezTo>
                    <a:pt x="266" y="225"/>
                    <a:pt x="268" y="222"/>
                    <a:pt x="270" y="219"/>
                  </a:cubicBezTo>
                  <a:cubicBezTo>
                    <a:pt x="270" y="218"/>
                    <a:pt x="270" y="218"/>
                    <a:pt x="270" y="218"/>
                  </a:cubicBezTo>
                  <a:cubicBezTo>
                    <a:pt x="271" y="218"/>
                    <a:pt x="271" y="218"/>
                    <a:pt x="271" y="218"/>
                  </a:cubicBezTo>
                  <a:cubicBezTo>
                    <a:pt x="273" y="218"/>
                    <a:pt x="276" y="219"/>
                    <a:pt x="278" y="219"/>
                  </a:cubicBezTo>
                  <a:cubicBezTo>
                    <a:pt x="281" y="219"/>
                    <a:pt x="283" y="220"/>
                    <a:pt x="285" y="220"/>
                  </a:cubicBezTo>
                  <a:cubicBezTo>
                    <a:pt x="286" y="218"/>
                    <a:pt x="288" y="215"/>
                    <a:pt x="289" y="213"/>
                  </a:cubicBezTo>
                  <a:cubicBezTo>
                    <a:pt x="287" y="211"/>
                    <a:pt x="285" y="210"/>
                    <a:pt x="284" y="208"/>
                  </a:cubicBezTo>
                  <a:cubicBezTo>
                    <a:pt x="282" y="206"/>
                    <a:pt x="280" y="204"/>
                    <a:pt x="278" y="203"/>
                  </a:cubicBezTo>
                  <a:cubicBezTo>
                    <a:pt x="278" y="202"/>
                    <a:pt x="278" y="202"/>
                    <a:pt x="278" y="202"/>
                  </a:cubicBezTo>
                  <a:cubicBezTo>
                    <a:pt x="278" y="201"/>
                    <a:pt x="278" y="201"/>
                    <a:pt x="278" y="201"/>
                  </a:cubicBezTo>
                  <a:cubicBezTo>
                    <a:pt x="279" y="198"/>
                    <a:pt x="281" y="194"/>
                    <a:pt x="282" y="190"/>
                  </a:cubicBezTo>
                  <a:cubicBezTo>
                    <a:pt x="282" y="190"/>
                    <a:pt x="282" y="190"/>
                    <a:pt x="282" y="190"/>
                  </a:cubicBezTo>
                  <a:cubicBezTo>
                    <a:pt x="283" y="190"/>
                    <a:pt x="283" y="190"/>
                    <a:pt x="283" y="190"/>
                  </a:cubicBezTo>
                  <a:cubicBezTo>
                    <a:pt x="285" y="189"/>
                    <a:pt x="288" y="189"/>
                    <a:pt x="290" y="189"/>
                  </a:cubicBezTo>
                  <a:cubicBezTo>
                    <a:pt x="293" y="189"/>
                    <a:pt x="295" y="189"/>
                    <a:pt x="297" y="188"/>
                  </a:cubicBezTo>
                  <a:cubicBezTo>
                    <a:pt x="298" y="186"/>
                    <a:pt x="299" y="183"/>
                    <a:pt x="299" y="181"/>
                  </a:cubicBezTo>
                  <a:cubicBezTo>
                    <a:pt x="297" y="179"/>
                    <a:pt x="295" y="178"/>
                    <a:pt x="293" y="177"/>
                  </a:cubicBezTo>
                  <a:cubicBezTo>
                    <a:pt x="291" y="176"/>
                    <a:pt x="289" y="174"/>
                    <a:pt x="287" y="173"/>
                  </a:cubicBezTo>
                  <a:cubicBezTo>
                    <a:pt x="286" y="173"/>
                    <a:pt x="286" y="173"/>
                    <a:pt x="286" y="173"/>
                  </a:cubicBezTo>
                  <a:cubicBezTo>
                    <a:pt x="286" y="172"/>
                    <a:pt x="286" y="172"/>
                    <a:pt x="286" y="172"/>
                  </a:cubicBezTo>
                  <a:cubicBezTo>
                    <a:pt x="287" y="168"/>
                    <a:pt x="287" y="165"/>
                    <a:pt x="287" y="160"/>
                  </a:cubicBezTo>
                  <a:cubicBezTo>
                    <a:pt x="287" y="160"/>
                    <a:pt x="287" y="160"/>
                    <a:pt x="287" y="160"/>
                  </a:cubicBezTo>
                  <a:cubicBezTo>
                    <a:pt x="288" y="159"/>
                    <a:pt x="288" y="159"/>
                    <a:pt x="288" y="159"/>
                  </a:cubicBezTo>
                  <a:cubicBezTo>
                    <a:pt x="290" y="159"/>
                    <a:pt x="293" y="158"/>
                    <a:pt x="295" y="157"/>
                  </a:cubicBezTo>
                  <a:cubicBezTo>
                    <a:pt x="297" y="156"/>
                    <a:pt x="300" y="156"/>
                    <a:pt x="302" y="155"/>
                  </a:cubicBezTo>
                  <a:cubicBezTo>
                    <a:pt x="302" y="155"/>
                    <a:pt x="302" y="155"/>
                    <a:pt x="302" y="155"/>
                  </a:cubicBezTo>
                  <a:cubicBezTo>
                    <a:pt x="302" y="153"/>
                    <a:pt x="302" y="152"/>
                    <a:pt x="302" y="151"/>
                  </a:cubicBezTo>
                  <a:cubicBezTo>
                    <a:pt x="302" y="149"/>
                    <a:pt x="302" y="148"/>
                    <a:pt x="302" y="147"/>
                  </a:cubicBezTo>
                  <a:close/>
                  <a:moveTo>
                    <a:pt x="159" y="110"/>
                  </a:moveTo>
                  <a:cubicBezTo>
                    <a:pt x="161" y="93"/>
                    <a:pt x="164" y="76"/>
                    <a:pt x="169" y="59"/>
                  </a:cubicBezTo>
                  <a:cubicBezTo>
                    <a:pt x="169" y="58"/>
                    <a:pt x="169" y="58"/>
                    <a:pt x="169" y="58"/>
                  </a:cubicBezTo>
                  <a:cubicBezTo>
                    <a:pt x="170" y="59"/>
                    <a:pt x="170" y="59"/>
                    <a:pt x="170" y="59"/>
                  </a:cubicBezTo>
                  <a:cubicBezTo>
                    <a:pt x="182" y="61"/>
                    <a:pt x="193" y="66"/>
                    <a:pt x="203" y="72"/>
                  </a:cubicBezTo>
                  <a:cubicBezTo>
                    <a:pt x="204" y="73"/>
                    <a:pt x="204" y="73"/>
                    <a:pt x="204" y="73"/>
                  </a:cubicBezTo>
                  <a:cubicBezTo>
                    <a:pt x="203" y="74"/>
                    <a:pt x="203" y="74"/>
                    <a:pt x="203" y="74"/>
                  </a:cubicBezTo>
                  <a:cubicBezTo>
                    <a:pt x="195" y="90"/>
                    <a:pt x="185" y="104"/>
                    <a:pt x="174" y="116"/>
                  </a:cubicBezTo>
                  <a:cubicBezTo>
                    <a:pt x="173" y="117"/>
                    <a:pt x="173" y="117"/>
                    <a:pt x="173" y="117"/>
                  </a:cubicBezTo>
                  <a:cubicBezTo>
                    <a:pt x="172" y="117"/>
                    <a:pt x="172" y="117"/>
                    <a:pt x="172" y="117"/>
                  </a:cubicBezTo>
                  <a:cubicBezTo>
                    <a:pt x="169" y="114"/>
                    <a:pt x="165" y="112"/>
                    <a:pt x="160" y="111"/>
                  </a:cubicBezTo>
                  <a:cubicBezTo>
                    <a:pt x="159" y="111"/>
                    <a:pt x="159" y="111"/>
                    <a:pt x="159" y="111"/>
                  </a:cubicBezTo>
                  <a:lnTo>
                    <a:pt x="159" y="110"/>
                  </a:lnTo>
                  <a:close/>
                  <a:moveTo>
                    <a:pt x="99" y="72"/>
                  </a:moveTo>
                  <a:cubicBezTo>
                    <a:pt x="109" y="65"/>
                    <a:pt x="120" y="61"/>
                    <a:pt x="132" y="58"/>
                  </a:cubicBezTo>
                  <a:cubicBezTo>
                    <a:pt x="133" y="58"/>
                    <a:pt x="133" y="58"/>
                    <a:pt x="133" y="58"/>
                  </a:cubicBezTo>
                  <a:cubicBezTo>
                    <a:pt x="134" y="59"/>
                    <a:pt x="134" y="59"/>
                    <a:pt x="134" y="59"/>
                  </a:cubicBezTo>
                  <a:cubicBezTo>
                    <a:pt x="139" y="76"/>
                    <a:pt x="142" y="93"/>
                    <a:pt x="143" y="110"/>
                  </a:cubicBezTo>
                  <a:cubicBezTo>
                    <a:pt x="143" y="111"/>
                    <a:pt x="143" y="111"/>
                    <a:pt x="143" y="111"/>
                  </a:cubicBezTo>
                  <a:cubicBezTo>
                    <a:pt x="142" y="111"/>
                    <a:pt x="142" y="111"/>
                    <a:pt x="142" y="111"/>
                  </a:cubicBezTo>
                  <a:cubicBezTo>
                    <a:pt x="138" y="112"/>
                    <a:pt x="134" y="114"/>
                    <a:pt x="130" y="116"/>
                  </a:cubicBezTo>
                  <a:cubicBezTo>
                    <a:pt x="129" y="117"/>
                    <a:pt x="129" y="117"/>
                    <a:pt x="129" y="117"/>
                  </a:cubicBezTo>
                  <a:cubicBezTo>
                    <a:pt x="128" y="116"/>
                    <a:pt x="128" y="116"/>
                    <a:pt x="128" y="116"/>
                  </a:cubicBezTo>
                  <a:cubicBezTo>
                    <a:pt x="117" y="103"/>
                    <a:pt x="107" y="89"/>
                    <a:pt x="99" y="74"/>
                  </a:cubicBezTo>
                  <a:cubicBezTo>
                    <a:pt x="98" y="73"/>
                    <a:pt x="98" y="73"/>
                    <a:pt x="98" y="73"/>
                  </a:cubicBezTo>
                  <a:lnTo>
                    <a:pt x="99" y="72"/>
                  </a:lnTo>
                  <a:close/>
                  <a:moveTo>
                    <a:pt x="59" y="132"/>
                  </a:moveTo>
                  <a:cubicBezTo>
                    <a:pt x="61" y="120"/>
                    <a:pt x="66" y="109"/>
                    <a:pt x="72" y="99"/>
                  </a:cubicBezTo>
                  <a:cubicBezTo>
                    <a:pt x="73" y="98"/>
                    <a:pt x="73" y="98"/>
                    <a:pt x="73" y="98"/>
                  </a:cubicBezTo>
                  <a:cubicBezTo>
                    <a:pt x="74" y="98"/>
                    <a:pt x="74" y="98"/>
                    <a:pt x="74" y="98"/>
                  </a:cubicBezTo>
                  <a:cubicBezTo>
                    <a:pt x="90" y="107"/>
                    <a:pt x="104" y="116"/>
                    <a:pt x="116" y="128"/>
                  </a:cubicBezTo>
                  <a:cubicBezTo>
                    <a:pt x="117" y="128"/>
                    <a:pt x="117" y="128"/>
                    <a:pt x="117" y="128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4" y="133"/>
                    <a:pt x="113" y="137"/>
                    <a:pt x="112" y="141"/>
                  </a:cubicBezTo>
                  <a:cubicBezTo>
                    <a:pt x="111" y="143"/>
                    <a:pt x="111" y="143"/>
                    <a:pt x="111" y="143"/>
                  </a:cubicBezTo>
                  <a:cubicBezTo>
                    <a:pt x="110" y="142"/>
                    <a:pt x="110" y="142"/>
                    <a:pt x="110" y="142"/>
                  </a:cubicBezTo>
                  <a:cubicBezTo>
                    <a:pt x="93" y="141"/>
                    <a:pt x="76" y="138"/>
                    <a:pt x="60" y="133"/>
                  </a:cubicBezTo>
                  <a:cubicBezTo>
                    <a:pt x="58" y="133"/>
                    <a:pt x="58" y="133"/>
                    <a:pt x="58" y="133"/>
                  </a:cubicBezTo>
                  <a:lnTo>
                    <a:pt x="59" y="132"/>
                  </a:lnTo>
                  <a:close/>
                  <a:moveTo>
                    <a:pt x="74" y="203"/>
                  </a:moveTo>
                  <a:cubicBezTo>
                    <a:pt x="73" y="203"/>
                    <a:pt x="73" y="203"/>
                    <a:pt x="73" y="203"/>
                  </a:cubicBezTo>
                  <a:cubicBezTo>
                    <a:pt x="72" y="202"/>
                    <a:pt x="72" y="202"/>
                    <a:pt x="72" y="202"/>
                  </a:cubicBezTo>
                  <a:cubicBezTo>
                    <a:pt x="66" y="192"/>
                    <a:pt x="61" y="181"/>
                    <a:pt x="59" y="170"/>
                  </a:cubicBezTo>
                  <a:cubicBezTo>
                    <a:pt x="58" y="168"/>
                    <a:pt x="58" y="168"/>
                    <a:pt x="58" y="168"/>
                  </a:cubicBezTo>
                  <a:cubicBezTo>
                    <a:pt x="60" y="168"/>
                    <a:pt x="60" y="168"/>
                    <a:pt x="60" y="168"/>
                  </a:cubicBezTo>
                  <a:cubicBezTo>
                    <a:pt x="76" y="163"/>
                    <a:pt x="93" y="160"/>
                    <a:pt x="110" y="159"/>
                  </a:cubicBezTo>
                  <a:cubicBezTo>
                    <a:pt x="111" y="159"/>
                    <a:pt x="111" y="159"/>
                    <a:pt x="111" y="159"/>
                  </a:cubicBezTo>
                  <a:cubicBezTo>
                    <a:pt x="111" y="160"/>
                    <a:pt x="111" y="160"/>
                    <a:pt x="111" y="160"/>
                  </a:cubicBezTo>
                  <a:cubicBezTo>
                    <a:pt x="112" y="164"/>
                    <a:pt x="114" y="168"/>
                    <a:pt x="116" y="172"/>
                  </a:cubicBezTo>
                  <a:cubicBezTo>
                    <a:pt x="117" y="173"/>
                    <a:pt x="117" y="173"/>
                    <a:pt x="117" y="173"/>
                  </a:cubicBezTo>
                  <a:cubicBezTo>
                    <a:pt x="116" y="174"/>
                    <a:pt x="116" y="174"/>
                    <a:pt x="116" y="174"/>
                  </a:cubicBezTo>
                  <a:cubicBezTo>
                    <a:pt x="103" y="185"/>
                    <a:pt x="89" y="194"/>
                    <a:pt x="74" y="203"/>
                  </a:cubicBezTo>
                  <a:close/>
                  <a:moveTo>
                    <a:pt x="143" y="191"/>
                  </a:moveTo>
                  <a:cubicBezTo>
                    <a:pt x="141" y="208"/>
                    <a:pt x="138" y="225"/>
                    <a:pt x="133" y="242"/>
                  </a:cubicBezTo>
                  <a:cubicBezTo>
                    <a:pt x="133" y="243"/>
                    <a:pt x="133" y="243"/>
                    <a:pt x="133" y="243"/>
                  </a:cubicBezTo>
                  <a:cubicBezTo>
                    <a:pt x="132" y="243"/>
                    <a:pt x="132" y="243"/>
                    <a:pt x="132" y="243"/>
                  </a:cubicBezTo>
                  <a:cubicBezTo>
                    <a:pt x="120" y="241"/>
                    <a:pt x="109" y="236"/>
                    <a:pt x="99" y="229"/>
                  </a:cubicBezTo>
                  <a:cubicBezTo>
                    <a:pt x="98" y="229"/>
                    <a:pt x="98" y="229"/>
                    <a:pt x="98" y="229"/>
                  </a:cubicBezTo>
                  <a:cubicBezTo>
                    <a:pt x="98" y="228"/>
                    <a:pt x="98" y="228"/>
                    <a:pt x="98" y="228"/>
                  </a:cubicBezTo>
                  <a:cubicBezTo>
                    <a:pt x="107" y="212"/>
                    <a:pt x="117" y="198"/>
                    <a:pt x="128" y="185"/>
                  </a:cubicBezTo>
                  <a:cubicBezTo>
                    <a:pt x="128" y="184"/>
                    <a:pt x="128" y="184"/>
                    <a:pt x="128" y="184"/>
                  </a:cubicBezTo>
                  <a:cubicBezTo>
                    <a:pt x="129" y="185"/>
                    <a:pt x="129" y="185"/>
                    <a:pt x="129" y="185"/>
                  </a:cubicBezTo>
                  <a:cubicBezTo>
                    <a:pt x="133" y="187"/>
                    <a:pt x="137" y="189"/>
                    <a:pt x="142" y="190"/>
                  </a:cubicBezTo>
                  <a:cubicBezTo>
                    <a:pt x="143" y="190"/>
                    <a:pt x="143" y="190"/>
                    <a:pt x="143" y="190"/>
                  </a:cubicBezTo>
                  <a:lnTo>
                    <a:pt x="143" y="191"/>
                  </a:lnTo>
                  <a:close/>
                  <a:moveTo>
                    <a:pt x="151" y="180"/>
                  </a:moveTo>
                  <a:cubicBezTo>
                    <a:pt x="143" y="180"/>
                    <a:pt x="136" y="177"/>
                    <a:pt x="130" y="171"/>
                  </a:cubicBezTo>
                  <a:cubicBezTo>
                    <a:pt x="125" y="166"/>
                    <a:pt x="122" y="159"/>
                    <a:pt x="122" y="151"/>
                  </a:cubicBezTo>
                  <a:cubicBezTo>
                    <a:pt x="122" y="143"/>
                    <a:pt x="125" y="136"/>
                    <a:pt x="130" y="130"/>
                  </a:cubicBezTo>
                  <a:cubicBezTo>
                    <a:pt x="136" y="125"/>
                    <a:pt x="143" y="122"/>
                    <a:pt x="151" y="122"/>
                  </a:cubicBezTo>
                  <a:cubicBezTo>
                    <a:pt x="159" y="122"/>
                    <a:pt x="166" y="125"/>
                    <a:pt x="172" y="130"/>
                  </a:cubicBezTo>
                  <a:cubicBezTo>
                    <a:pt x="183" y="142"/>
                    <a:pt x="183" y="160"/>
                    <a:pt x="172" y="171"/>
                  </a:cubicBezTo>
                  <a:cubicBezTo>
                    <a:pt x="166" y="177"/>
                    <a:pt x="159" y="180"/>
                    <a:pt x="151" y="180"/>
                  </a:cubicBezTo>
                  <a:close/>
                  <a:moveTo>
                    <a:pt x="203" y="229"/>
                  </a:moveTo>
                  <a:cubicBezTo>
                    <a:pt x="192" y="236"/>
                    <a:pt x="181" y="241"/>
                    <a:pt x="170" y="243"/>
                  </a:cubicBezTo>
                  <a:cubicBezTo>
                    <a:pt x="168" y="243"/>
                    <a:pt x="168" y="243"/>
                    <a:pt x="168" y="243"/>
                  </a:cubicBezTo>
                  <a:cubicBezTo>
                    <a:pt x="168" y="242"/>
                    <a:pt x="168" y="242"/>
                    <a:pt x="168" y="242"/>
                  </a:cubicBezTo>
                  <a:cubicBezTo>
                    <a:pt x="163" y="225"/>
                    <a:pt x="160" y="208"/>
                    <a:pt x="159" y="192"/>
                  </a:cubicBezTo>
                  <a:cubicBezTo>
                    <a:pt x="159" y="190"/>
                    <a:pt x="159" y="190"/>
                    <a:pt x="159" y="190"/>
                  </a:cubicBezTo>
                  <a:cubicBezTo>
                    <a:pt x="160" y="190"/>
                    <a:pt x="160" y="190"/>
                    <a:pt x="160" y="190"/>
                  </a:cubicBezTo>
                  <a:cubicBezTo>
                    <a:pt x="164" y="189"/>
                    <a:pt x="168" y="188"/>
                    <a:pt x="172" y="185"/>
                  </a:cubicBezTo>
                  <a:cubicBezTo>
                    <a:pt x="173" y="185"/>
                    <a:pt x="173" y="185"/>
                    <a:pt x="173" y="185"/>
                  </a:cubicBezTo>
                  <a:cubicBezTo>
                    <a:pt x="174" y="185"/>
                    <a:pt x="174" y="185"/>
                    <a:pt x="174" y="185"/>
                  </a:cubicBezTo>
                  <a:cubicBezTo>
                    <a:pt x="185" y="199"/>
                    <a:pt x="195" y="213"/>
                    <a:pt x="203" y="228"/>
                  </a:cubicBezTo>
                  <a:cubicBezTo>
                    <a:pt x="204" y="229"/>
                    <a:pt x="204" y="229"/>
                    <a:pt x="204" y="229"/>
                  </a:cubicBezTo>
                  <a:lnTo>
                    <a:pt x="203" y="229"/>
                  </a:lnTo>
                  <a:close/>
                  <a:moveTo>
                    <a:pt x="243" y="170"/>
                  </a:moveTo>
                  <a:cubicBezTo>
                    <a:pt x="241" y="182"/>
                    <a:pt x="236" y="193"/>
                    <a:pt x="229" y="203"/>
                  </a:cubicBezTo>
                  <a:cubicBezTo>
                    <a:pt x="229" y="204"/>
                    <a:pt x="229" y="204"/>
                    <a:pt x="229" y="204"/>
                  </a:cubicBezTo>
                  <a:cubicBezTo>
                    <a:pt x="228" y="203"/>
                    <a:pt x="228" y="203"/>
                    <a:pt x="228" y="203"/>
                  </a:cubicBezTo>
                  <a:cubicBezTo>
                    <a:pt x="212" y="195"/>
                    <a:pt x="198" y="185"/>
                    <a:pt x="185" y="174"/>
                  </a:cubicBezTo>
                  <a:cubicBezTo>
                    <a:pt x="185" y="173"/>
                    <a:pt x="185" y="173"/>
                    <a:pt x="185" y="173"/>
                  </a:cubicBezTo>
                  <a:cubicBezTo>
                    <a:pt x="185" y="172"/>
                    <a:pt x="185" y="172"/>
                    <a:pt x="185" y="172"/>
                  </a:cubicBezTo>
                  <a:cubicBezTo>
                    <a:pt x="188" y="169"/>
                    <a:pt x="189" y="164"/>
                    <a:pt x="190" y="160"/>
                  </a:cubicBezTo>
                  <a:cubicBezTo>
                    <a:pt x="191" y="159"/>
                    <a:pt x="191" y="159"/>
                    <a:pt x="191" y="159"/>
                  </a:cubicBezTo>
                  <a:cubicBezTo>
                    <a:pt x="192" y="159"/>
                    <a:pt x="192" y="159"/>
                    <a:pt x="192" y="159"/>
                  </a:cubicBezTo>
                  <a:cubicBezTo>
                    <a:pt x="208" y="161"/>
                    <a:pt x="225" y="164"/>
                    <a:pt x="242" y="168"/>
                  </a:cubicBezTo>
                  <a:cubicBezTo>
                    <a:pt x="243" y="169"/>
                    <a:pt x="243" y="169"/>
                    <a:pt x="243" y="169"/>
                  </a:cubicBezTo>
                  <a:lnTo>
                    <a:pt x="243" y="170"/>
                  </a:lnTo>
                  <a:close/>
                  <a:moveTo>
                    <a:pt x="242" y="134"/>
                  </a:moveTo>
                  <a:cubicBezTo>
                    <a:pt x="225" y="139"/>
                    <a:pt x="208" y="142"/>
                    <a:pt x="192" y="143"/>
                  </a:cubicBezTo>
                  <a:cubicBezTo>
                    <a:pt x="191" y="143"/>
                    <a:pt x="191" y="143"/>
                    <a:pt x="191" y="143"/>
                  </a:cubicBezTo>
                  <a:cubicBezTo>
                    <a:pt x="190" y="142"/>
                    <a:pt x="190" y="142"/>
                    <a:pt x="190" y="142"/>
                  </a:cubicBezTo>
                  <a:cubicBezTo>
                    <a:pt x="189" y="137"/>
                    <a:pt x="188" y="133"/>
                    <a:pt x="185" y="130"/>
                  </a:cubicBezTo>
                  <a:cubicBezTo>
                    <a:pt x="185" y="129"/>
                    <a:pt x="185" y="129"/>
                    <a:pt x="185" y="129"/>
                  </a:cubicBezTo>
                  <a:cubicBezTo>
                    <a:pt x="186" y="128"/>
                    <a:pt x="186" y="128"/>
                    <a:pt x="186" y="128"/>
                  </a:cubicBezTo>
                  <a:cubicBezTo>
                    <a:pt x="199" y="117"/>
                    <a:pt x="213" y="107"/>
                    <a:pt x="228" y="99"/>
                  </a:cubicBezTo>
                  <a:cubicBezTo>
                    <a:pt x="229" y="98"/>
                    <a:pt x="229" y="98"/>
                    <a:pt x="229" y="98"/>
                  </a:cubicBezTo>
                  <a:cubicBezTo>
                    <a:pt x="230" y="99"/>
                    <a:pt x="230" y="99"/>
                    <a:pt x="230" y="99"/>
                  </a:cubicBezTo>
                  <a:cubicBezTo>
                    <a:pt x="236" y="109"/>
                    <a:pt x="241" y="120"/>
                    <a:pt x="243" y="132"/>
                  </a:cubicBezTo>
                  <a:cubicBezTo>
                    <a:pt x="243" y="133"/>
                    <a:pt x="243" y="133"/>
                    <a:pt x="243" y="133"/>
                  </a:cubicBezTo>
                  <a:lnTo>
                    <a:pt x="242" y="134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94" name="Freeform 93"/>
          <p:cNvSpPr/>
          <p:nvPr/>
        </p:nvSpPr>
        <p:spPr>
          <a:xfrm>
            <a:off x="9704055" y="7239191"/>
            <a:ext cx="451012" cy="410868"/>
          </a:xfrm>
          <a:custGeom>
            <a:avLst/>
            <a:gdLst/>
            <a:ahLst/>
            <a:cxnLst/>
            <a:rect l="l" t="t" r="r" b="b"/>
            <a:pathLst>
              <a:path w="170557" h="155376">
                <a:moveTo>
                  <a:pt x="61615" y="0"/>
                </a:moveTo>
                <a:lnTo>
                  <a:pt x="72331" y="10715"/>
                </a:lnTo>
                <a:lnTo>
                  <a:pt x="27236" y="55364"/>
                </a:lnTo>
                <a:lnTo>
                  <a:pt x="120551" y="55364"/>
                </a:lnTo>
                <a:cubicBezTo>
                  <a:pt x="134243" y="55364"/>
                  <a:pt x="146001" y="60275"/>
                  <a:pt x="155823" y="70098"/>
                </a:cubicBezTo>
                <a:cubicBezTo>
                  <a:pt x="165646" y="79921"/>
                  <a:pt x="170557" y="91678"/>
                  <a:pt x="170557" y="105370"/>
                </a:cubicBezTo>
                <a:lnTo>
                  <a:pt x="170557" y="155376"/>
                </a:lnTo>
                <a:lnTo>
                  <a:pt x="156270" y="155376"/>
                </a:lnTo>
                <a:lnTo>
                  <a:pt x="156270" y="105370"/>
                </a:lnTo>
                <a:cubicBezTo>
                  <a:pt x="156270" y="95547"/>
                  <a:pt x="152772" y="87139"/>
                  <a:pt x="145777" y="80144"/>
                </a:cubicBezTo>
                <a:cubicBezTo>
                  <a:pt x="138782" y="73149"/>
                  <a:pt x="130374" y="69651"/>
                  <a:pt x="120551" y="69651"/>
                </a:cubicBezTo>
                <a:lnTo>
                  <a:pt x="27236" y="69651"/>
                </a:lnTo>
                <a:lnTo>
                  <a:pt x="72331" y="114300"/>
                </a:lnTo>
                <a:lnTo>
                  <a:pt x="61615" y="125015"/>
                </a:lnTo>
                <a:lnTo>
                  <a:pt x="4465" y="67865"/>
                </a:lnTo>
                <a:lnTo>
                  <a:pt x="0" y="62508"/>
                </a:lnTo>
                <a:lnTo>
                  <a:pt x="4465" y="5715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endParaRPr lang="en-US" dirty="0"/>
          </a:p>
        </p:txBody>
      </p:sp>
      <p:sp>
        <p:nvSpPr>
          <p:cNvPr id="95" name="Freeform 94"/>
          <p:cNvSpPr/>
          <p:nvPr/>
        </p:nvSpPr>
        <p:spPr>
          <a:xfrm>
            <a:off x="6522686" y="4093107"/>
            <a:ext cx="491156" cy="491156"/>
          </a:xfrm>
          <a:custGeom>
            <a:avLst/>
            <a:gdLst/>
            <a:ahLst/>
            <a:cxnLst/>
            <a:rect l="l" t="t" r="r" b="b"/>
            <a:pathLst>
              <a:path w="185738" h="185738">
                <a:moveTo>
                  <a:pt x="85725" y="150019"/>
                </a:moveTo>
                <a:lnTo>
                  <a:pt x="100013" y="150019"/>
                </a:lnTo>
                <a:lnTo>
                  <a:pt x="100013" y="185738"/>
                </a:lnTo>
                <a:lnTo>
                  <a:pt x="85725" y="185738"/>
                </a:lnTo>
                <a:close/>
                <a:moveTo>
                  <a:pt x="138411" y="128142"/>
                </a:moveTo>
                <a:lnTo>
                  <a:pt x="163414" y="153591"/>
                </a:lnTo>
                <a:lnTo>
                  <a:pt x="153591" y="163414"/>
                </a:lnTo>
                <a:lnTo>
                  <a:pt x="128142" y="138411"/>
                </a:lnTo>
                <a:close/>
                <a:moveTo>
                  <a:pt x="47328" y="128142"/>
                </a:moveTo>
                <a:lnTo>
                  <a:pt x="57597" y="138411"/>
                </a:lnTo>
                <a:lnTo>
                  <a:pt x="32147" y="163414"/>
                </a:lnTo>
                <a:lnTo>
                  <a:pt x="22325" y="153591"/>
                </a:lnTo>
                <a:close/>
                <a:moveTo>
                  <a:pt x="150019" y="85725"/>
                </a:moveTo>
                <a:lnTo>
                  <a:pt x="185738" y="85725"/>
                </a:lnTo>
                <a:lnTo>
                  <a:pt x="185738" y="100013"/>
                </a:lnTo>
                <a:lnTo>
                  <a:pt x="150019" y="100013"/>
                </a:lnTo>
                <a:close/>
                <a:moveTo>
                  <a:pt x="0" y="85725"/>
                </a:moveTo>
                <a:lnTo>
                  <a:pt x="35719" y="85725"/>
                </a:lnTo>
                <a:lnTo>
                  <a:pt x="35719" y="100013"/>
                </a:lnTo>
                <a:lnTo>
                  <a:pt x="0" y="100013"/>
                </a:lnTo>
                <a:close/>
                <a:moveTo>
                  <a:pt x="92869" y="57150"/>
                </a:moveTo>
                <a:cubicBezTo>
                  <a:pt x="83047" y="57150"/>
                  <a:pt x="74638" y="60648"/>
                  <a:pt x="67643" y="67643"/>
                </a:cubicBezTo>
                <a:cubicBezTo>
                  <a:pt x="60648" y="74638"/>
                  <a:pt x="57150" y="83047"/>
                  <a:pt x="57150" y="92869"/>
                </a:cubicBezTo>
                <a:cubicBezTo>
                  <a:pt x="57150" y="102692"/>
                  <a:pt x="60648" y="111101"/>
                  <a:pt x="67643" y="118096"/>
                </a:cubicBezTo>
                <a:cubicBezTo>
                  <a:pt x="74638" y="125091"/>
                  <a:pt x="83047" y="128588"/>
                  <a:pt x="92869" y="128588"/>
                </a:cubicBezTo>
                <a:cubicBezTo>
                  <a:pt x="102692" y="128588"/>
                  <a:pt x="111101" y="125091"/>
                  <a:pt x="118096" y="118096"/>
                </a:cubicBezTo>
                <a:cubicBezTo>
                  <a:pt x="125091" y="111101"/>
                  <a:pt x="128588" y="102692"/>
                  <a:pt x="128588" y="92869"/>
                </a:cubicBezTo>
                <a:cubicBezTo>
                  <a:pt x="128588" y="83047"/>
                  <a:pt x="125091" y="74638"/>
                  <a:pt x="118096" y="67643"/>
                </a:cubicBezTo>
                <a:cubicBezTo>
                  <a:pt x="111101" y="60648"/>
                  <a:pt x="102692" y="57150"/>
                  <a:pt x="92869" y="57150"/>
                </a:cubicBezTo>
                <a:close/>
                <a:moveTo>
                  <a:pt x="92869" y="42863"/>
                </a:moveTo>
                <a:cubicBezTo>
                  <a:pt x="106561" y="42863"/>
                  <a:pt x="118319" y="47774"/>
                  <a:pt x="128142" y="57597"/>
                </a:cubicBezTo>
                <a:cubicBezTo>
                  <a:pt x="137964" y="67420"/>
                  <a:pt x="142875" y="79177"/>
                  <a:pt x="142875" y="92869"/>
                </a:cubicBezTo>
                <a:cubicBezTo>
                  <a:pt x="142875" y="106561"/>
                  <a:pt x="137964" y="118319"/>
                  <a:pt x="128142" y="128142"/>
                </a:cubicBezTo>
                <a:cubicBezTo>
                  <a:pt x="118319" y="137964"/>
                  <a:pt x="106561" y="142875"/>
                  <a:pt x="92869" y="142875"/>
                </a:cubicBezTo>
                <a:cubicBezTo>
                  <a:pt x="79177" y="142875"/>
                  <a:pt x="67420" y="137964"/>
                  <a:pt x="57597" y="128142"/>
                </a:cubicBezTo>
                <a:cubicBezTo>
                  <a:pt x="47774" y="118319"/>
                  <a:pt x="42863" y="106561"/>
                  <a:pt x="42863" y="92869"/>
                </a:cubicBezTo>
                <a:cubicBezTo>
                  <a:pt x="42863" y="79177"/>
                  <a:pt x="47774" y="67420"/>
                  <a:pt x="57597" y="57597"/>
                </a:cubicBezTo>
                <a:cubicBezTo>
                  <a:pt x="67420" y="47774"/>
                  <a:pt x="79177" y="42863"/>
                  <a:pt x="92869" y="42863"/>
                </a:cubicBezTo>
                <a:close/>
                <a:moveTo>
                  <a:pt x="153591" y="22325"/>
                </a:moveTo>
                <a:lnTo>
                  <a:pt x="163414" y="32147"/>
                </a:lnTo>
                <a:lnTo>
                  <a:pt x="138411" y="57597"/>
                </a:lnTo>
                <a:lnTo>
                  <a:pt x="128142" y="47328"/>
                </a:lnTo>
                <a:close/>
                <a:moveTo>
                  <a:pt x="32147" y="22325"/>
                </a:moveTo>
                <a:lnTo>
                  <a:pt x="57597" y="47328"/>
                </a:lnTo>
                <a:lnTo>
                  <a:pt x="47328" y="57597"/>
                </a:lnTo>
                <a:lnTo>
                  <a:pt x="22325" y="32147"/>
                </a:lnTo>
                <a:close/>
                <a:moveTo>
                  <a:pt x="85725" y="0"/>
                </a:moveTo>
                <a:lnTo>
                  <a:pt x="100013" y="0"/>
                </a:lnTo>
                <a:lnTo>
                  <a:pt x="100013" y="35719"/>
                </a:lnTo>
                <a:lnTo>
                  <a:pt x="85725" y="3571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endParaRPr lang="en-US" dirty="0"/>
          </a:p>
        </p:txBody>
      </p:sp>
      <p:sp>
        <p:nvSpPr>
          <p:cNvPr id="97" name="Freeform 96"/>
          <p:cNvSpPr/>
          <p:nvPr/>
        </p:nvSpPr>
        <p:spPr>
          <a:xfrm>
            <a:off x="4414422" y="9461462"/>
            <a:ext cx="453373" cy="377811"/>
          </a:xfrm>
          <a:custGeom>
            <a:avLst/>
            <a:gdLst/>
            <a:ahLst/>
            <a:cxnLst/>
            <a:rect l="l" t="t" r="r" b="b"/>
            <a:pathLst>
              <a:path w="171450" h="142875">
                <a:moveTo>
                  <a:pt x="135285" y="107156"/>
                </a:moveTo>
                <a:cubicBezTo>
                  <a:pt x="137369" y="107156"/>
                  <a:pt x="139080" y="107826"/>
                  <a:pt x="140420" y="109165"/>
                </a:cubicBezTo>
                <a:cubicBezTo>
                  <a:pt x="141759" y="110505"/>
                  <a:pt x="142429" y="112216"/>
                  <a:pt x="142429" y="114300"/>
                </a:cubicBezTo>
                <a:cubicBezTo>
                  <a:pt x="142429" y="116383"/>
                  <a:pt x="141759" y="118095"/>
                  <a:pt x="140420" y="119434"/>
                </a:cubicBezTo>
                <a:cubicBezTo>
                  <a:pt x="139080" y="120774"/>
                  <a:pt x="137369" y="121443"/>
                  <a:pt x="135285" y="121443"/>
                </a:cubicBezTo>
                <a:cubicBezTo>
                  <a:pt x="133201" y="121443"/>
                  <a:pt x="131490" y="120774"/>
                  <a:pt x="130150" y="119434"/>
                </a:cubicBezTo>
                <a:cubicBezTo>
                  <a:pt x="128811" y="118095"/>
                  <a:pt x="128141" y="116383"/>
                  <a:pt x="128141" y="114300"/>
                </a:cubicBezTo>
                <a:cubicBezTo>
                  <a:pt x="128141" y="112216"/>
                  <a:pt x="128811" y="110505"/>
                  <a:pt x="130150" y="109165"/>
                </a:cubicBezTo>
                <a:cubicBezTo>
                  <a:pt x="131490" y="107826"/>
                  <a:pt x="133201" y="107156"/>
                  <a:pt x="135285" y="107156"/>
                </a:cubicBezTo>
                <a:close/>
                <a:moveTo>
                  <a:pt x="36165" y="107156"/>
                </a:moveTo>
                <a:cubicBezTo>
                  <a:pt x="38249" y="107156"/>
                  <a:pt x="39961" y="107826"/>
                  <a:pt x="41300" y="109165"/>
                </a:cubicBezTo>
                <a:cubicBezTo>
                  <a:pt x="42640" y="110505"/>
                  <a:pt x="43309" y="112216"/>
                  <a:pt x="43309" y="114300"/>
                </a:cubicBezTo>
                <a:cubicBezTo>
                  <a:pt x="43309" y="116383"/>
                  <a:pt x="42640" y="118095"/>
                  <a:pt x="41300" y="119434"/>
                </a:cubicBezTo>
                <a:cubicBezTo>
                  <a:pt x="39961" y="120774"/>
                  <a:pt x="38249" y="121443"/>
                  <a:pt x="36165" y="121443"/>
                </a:cubicBezTo>
                <a:cubicBezTo>
                  <a:pt x="34082" y="121443"/>
                  <a:pt x="32370" y="120774"/>
                  <a:pt x="31031" y="119434"/>
                </a:cubicBezTo>
                <a:cubicBezTo>
                  <a:pt x="29691" y="118095"/>
                  <a:pt x="29022" y="116383"/>
                  <a:pt x="29022" y="114300"/>
                </a:cubicBezTo>
                <a:cubicBezTo>
                  <a:pt x="29022" y="112216"/>
                  <a:pt x="29691" y="110505"/>
                  <a:pt x="31031" y="109165"/>
                </a:cubicBezTo>
                <a:cubicBezTo>
                  <a:pt x="32370" y="107826"/>
                  <a:pt x="34082" y="107156"/>
                  <a:pt x="36165" y="107156"/>
                </a:cubicBezTo>
                <a:close/>
                <a:moveTo>
                  <a:pt x="142875" y="78581"/>
                </a:moveTo>
                <a:cubicBezTo>
                  <a:pt x="144959" y="78581"/>
                  <a:pt x="146670" y="79251"/>
                  <a:pt x="148010" y="80590"/>
                </a:cubicBezTo>
                <a:cubicBezTo>
                  <a:pt x="149349" y="81930"/>
                  <a:pt x="150019" y="83641"/>
                  <a:pt x="150019" y="85725"/>
                </a:cubicBezTo>
                <a:cubicBezTo>
                  <a:pt x="150019" y="87808"/>
                  <a:pt x="149349" y="89520"/>
                  <a:pt x="148010" y="90859"/>
                </a:cubicBezTo>
                <a:cubicBezTo>
                  <a:pt x="146670" y="92199"/>
                  <a:pt x="144959" y="92868"/>
                  <a:pt x="142875" y="92868"/>
                </a:cubicBezTo>
                <a:cubicBezTo>
                  <a:pt x="140792" y="92868"/>
                  <a:pt x="139080" y="92199"/>
                  <a:pt x="137741" y="90859"/>
                </a:cubicBezTo>
                <a:cubicBezTo>
                  <a:pt x="136401" y="89520"/>
                  <a:pt x="135731" y="87808"/>
                  <a:pt x="135731" y="85725"/>
                </a:cubicBezTo>
                <a:cubicBezTo>
                  <a:pt x="135731" y="83641"/>
                  <a:pt x="136401" y="81930"/>
                  <a:pt x="137741" y="80590"/>
                </a:cubicBezTo>
                <a:cubicBezTo>
                  <a:pt x="139080" y="79251"/>
                  <a:pt x="140792" y="78581"/>
                  <a:pt x="142875" y="78581"/>
                </a:cubicBezTo>
                <a:close/>
                <a:moveTo>
                  <a:pt x="28575" y="78581"/>
                </a:moveTo>
                <a:cubicBezTo>
                  <a:pt x="30659" y="78581"/>
                  <a:pt x="32370" y="79251"/>
                  <a:pt x="33710" y="80590"/>
                </a:cubicBezTo>
                <a:cubicBezTo>
                  <a:pt x="35049" y="81930"/>
                  <a:pt x="35719" y="83641"/>
                  <a:pt x="35719" y="85725"/>
                </a:cubicBezTo>
                <a:cubicBezTo>
                  <a:pt x="35719" y="87808"/>
                  <a:pt x="35049" y="89520"/>
                  <a:pt x="33710" y="90859"/>
                </a:cubicBezTo>
                <a:cubicBezTo>
                  <a:pt x="32370" y="92199"/>
                  <a:pt x="30659" y="92868"/>
                  <a:pt x="28575" y="92868"/>
                </a:cubicBezTo>
                <a:cubicBezTo>
                  <a:pt x="26492" y="92868"/>
                  <a:pt x="24780" y="92199"/>
                  <a:pt x="23441" y="90859"/>
                </a:cubicBezTo>
                <a:cubicBezTo>
                  <a:pt x="22101" y="89520"/>
                  <a:pt x="21431" y="87808"/>
                  <a:pt x="21431" y="85725"/>
                </a:cubicBezTo>
                <a:cubicBezTo>
                  <a:pt x="21431" y="83641"/>
                  <a:pt x="22101" y="81930"/>
                  <a:pt x="23441" y="80590"/>
                </a:cubicBezTo>
                <a:cubicBezTo>
                  <a:pt x="24780" y="79251"/>
                  <a:pt x="26492" y="78581"/>
                  <a:pt x="28575" y="78581"/>
                </a:cubicBezTo>
                <a:close/>
                <a:moveTo>
                  <a:pt x="133053" y="50006"/>
                </a:moveTo>
                <a:lnTo>
                  <a:pt x="140196" y="62508"/>
                </a:lnTo>
                <a:lnTo>
                  <a:pt x="100013" y="85725"/>
                </a:lnTo>
                <a:cubicBezTo>
                  <a:pt x="100013" y="89892"/>
                  <a:pt x="98599" y="93315"/>
                  <a:pt x="95771" y="95994"/>
                </a:cubicBezTo>
                <a:cubicBezTo>
                  <a:pt x="92943" y="98673"/>
                  <a:pt x="89595" y="100012"/>
                  <a:pt x="85725" y="100012"/>
                </a:cubicBezTo>
                <a:cubicBezTo>
                  <a:pt x="81856" y="100012"/>
                  <a:pt x="78507" y="98598"/>
                  <a:pt x="75679" y="95771"/>
                </a:cubicBezTo>
                <a:cubicBezTo>
                  <a:pt x="72852" y="92943"/>
                  <a:pt x="71438" y="89594"/>
                  <a:pt x="71438" y="85725"/>
                </a:cubicBezTo>
                <a:cubicBezTo>
                  <a:pt x="71438" y="81855"/>
                  <a:pt x="72852" y="78507"/>
                  <a:pt x="75679" y="75679"/>
                </a:cubicBezTo>
                <a:cubicBezTo>
                  <a:pt x="78507" y="72851"/>
                  <a:pt x="81856" y="71437"/>
                  <a:pt x="85725" y="71437"/>
                </a:cubicBezTo>
                <a:cubicBezTo>
                  <a:pt x="88106" y="71437"/>
                  <a:pt x="90488" y="72033"/>
                  <a:pt x="92869" y="73223"/>
                </a:cubicBezTo>
                <a:close/>
                <a:moveTo>
                  <a:pt x="36165" y="50006"/>
                </a:moveTo>
                <a:cubicBezTo>
                  <a:pt x="38249" y="50006"/>
                  <a:pt x="39961" y="50676"/>
                  <a:pt x="41300" y="52015"/>
                </a:cubicBezTo>
                <a:cubicBezTo>
                  <a:pt x="42640" y="53355"/>
                  <a:pt x="43309" y="55066"/>
                  <a:pt x="43309" y="57150"/>
                </a:cubicBezTo>
                <a:cubicBezTo>
                  <a:pt x="43309" y="59233"/>
                  <a:pt x="42640" y="60945"/>
                  <a:pt x="41300" y="62284"/>
                </a:cubicBezTo>
                <a:cubicBezTo>
                  <a:pt x="39961" y="63624"/>
                  <a:pt x="38249" y="64293"/>
                  <a:pt x="36165" y="64293"/>
                </a:cubicBezTo>
                <a:cubicBezTo>
                  <a:pt x="34082" y="64293"/>
                  <a:pt x="32370" y="63624"/>
                  <a:pt x="31031" y="62284"/>
                </a:cubicBezTo>
                <a:cubicBezTo>
                  <a:pt x="29691" y="60945"/>
                  <a:pt x="29022" y="59233"/>
                  <a:pt x="29022" y="57150"/>
                </a:cubicBezTo>
                <a:cubicBezTo>
                  <a:pt x="29022" y="55066"/>
                  <a:pt x="29691" y="53355"/>
                  <a:pt x="31031" y="52015"/>
                </a:cubicBezTo>
                <a:cubicBezTo>
                  <a:pt x="32370" y="50676"/>
                  <a:pt x="34082" y="50006"/>
                  <a:pt x="36165" y="50006"/>
                </a:cubicBezTo>
                <a:close/>
                <a:moveTo>
                  <a:pt x="114300" y="29021"/>
                </a:moveTo>
                <a:cubicBezTo>
                  <a:pt x="116384" y="29021"/>
                  <a:pt x="118095" y="29691"/>
                  <a:pt x="119435" y="31030"/>
                </a:cubicBezTo>
                <a:cubicBezTo>
                  <a:pt x="120774" y="32370"/>
                  <a:pt x="121444" y="34081"/>
                  <a:pt x="121444" y="36165"/>
                </a:cubicBezTo>
                <a:cubicBezTo>
                  <a:pt x="121444" y="38249"/>
                  <a:pt x="120774" y="39960"/>
                  <a:pt x="119435" y="41300"/>
                </a:cubicBezTo>
                <a:cubicBezTo>
                  <a:pt x="118095" y="42639"/>
                  <a:pt x="116384" y="43309"/>
                  <a:pt x="114300" y="43309"/>
                </a:cubicBezTo>
                <a:cubicBezTo>
                  <a:pt x="112217" y="43309"/>
                  <a:pt x="110505" y="42639"/>
                  <a:pt x="109166" y="41300"/>
                </a:cubicBezTo>
                <a:cubicBezTo>
                  <a:pt x="107826" y="39960"/>
                  <a:pt x="107156" y="38249"/>
                  <a:pt x="107156" y="36165"/>
                </a:cubicBezTo>
                <a:cubicBezTo>
                  <a:pt x="107156" y="34081"/>
                  <a:pt x="107826" y="32370"/>
                  <a:pt x="109166" y="31030"/>
                </a:cubicBezTo>
                <a:cubicBezTo>
                  <a:pt x="110505" y="29691"/>
                  <a:pt x="112217" y="29021"/>
                  <a:pt x="114300" y="29021"/>
                </a:cubicBezTo>
                <a:close/>
                <a:moveTo>
                  <a:pt x="57150" y="29021"/>
                </a:moveTo>
                <a:cubicBezTo>
                  <a:pt x="59234" y="29021"/>
                  <a:pt x="60945" y="29691"/>
                  <a:pt x="62285" y="31030"/>
                </a:cubicBezTo>
                <a:cubicBezTo>
                  <a:pt x="63624" y="32370"/>
                  <a:pt x="64294" y="34081"/>
                  <a:pt x="64294" y="36165"/>
                </a:cubicBezTo>
                <a:cubicBezTo>
                  <a:pt x="64294" y="38249"/>
                  <a:pt x="63624" y="39960"/>
                  <a:pt x="62285" y="41300"/>
                </a:cubicBezTo>
                <a:cubicBezTo>
                  <a:pt x="60945" y="42639"/>
                  <a:pt x="59234" y="43309"/>
                  <a:pt x="57150" y="43309"/>
                </a:cubicBezTo>
                <a:cubicBezTo>
                  <a:pt x="55067" y="43309"/>
                  <a:pt x="53355" y="42639"/>
                  <a:pt x="52016" y="41300"/>
                </a:cubicBezTo>
                <a:cubicBezTo>
                  <a:pt x="50676" y="39960"/>
                  <a:pt x="50006" y="38249"/>
                  <a:pt x="50006" y="36165"/>
                </a:cubicBezTo>
                <a:cubicBezTo>
                  <a:pt x="50006" y="34081"/>
                  <a:pt x="50676" y="32370"/>
                  <a:pt x="52016" y="31030"/>
                </a:cubicBezTo>
                <a:cubicBezTo>
                  <a:pt x="53355" y="29691"/>
                  <a:pt x="55067" y="29021"/>
                  <a:pt x="57150" y="29021"/>
                </a:cubicBezTo>
                <a:close/>
                <a:moveTo>
                  <a:pt x="85725" y="21431"/>
                </a:moveTo>
                <a:cubicBezTo>
                  <a:pt x="87809" y="21431"/>
                  <a:pt x="89520" y="22101"/>
                  <a:pt x="90860" y="23440"/>
                </a:cubicBezTo>
                <a:cubicBezTo>
                  <a:pt x="92199" y="24780"/>
                  <a:pt x="92869" y="26491"/>
                  <a:pt x="92869" y="28575"/>
                </a:cubicBezTo>
                <a:cubicBezTo>
                  <a:pt x="92869" y="30658"/>
                  <a:pt x="92199" y="32370"/>
                  <a:pt x="90860" y="33709"/>
                </a:cubicBezTo>
                <a:cubicBezTo>
                  <a:pt x="89520" y="35049"/>
                  <a:pt x="87809" y="35718"/>
                  <a:pt x="85725" y="35718"/>
                </a:cubicBezTo>
                <a:cubicBezTo>
                  <a:pt x="83642" y="35718"/>
                  <a:pt x="81930" y="35049"/>
                  <a:pt x="80591" y="33709"/>
                </a:cubicBezTo>
                <a:cubicBezTo>
                  <a:pt x="79251" y="32370"/>
                  <a:pt x="78581" y="30658"/>
                  <a:pt x="78581" y="28575"/>
                </a:cubicBezTo>
                <a:cubicBezTo>
                  <a:pt x="78581" y="26491"/>
                  <a:pt x="79251" y="24780"/>
                  <a:pt x="80591" y="23440"/>
                </a:cubicBezTo>
                <a:cubicBezTo>
                  <a:pt x="81930" y="22101"/>
                  <a:pt x="83642" y="21431"/>
                  <a:pt x="85725" y="21431"/>
                </a:cubicBezTo>
                <a:close/>
                <a:moveTo>
                  <a:pt x="85725" y="14287"/>
                </a:moveTo>
                <a:cubicBezTo>
                  <a:pt x="66080" y="14287"/>
                  <a:pt x="49262" y="21282"/>
                  <a:pt x="35273" y="35272"/>
                </a:cubicBezTo>
                <a:cubicBezTo>
                  <a:pt x="21283" y="49262"/>
                  <a:pt x="14288" y="66079"/>
                  <a:pt x="14288" y="85725"/>
                </a:cubicBezTo>
                <a:cubicBezTo>
                  <a:pt x="14288" y="101203"/>
                  <a:pt x="19199" y="115490"/>
                  <a:pt x="29022" y="128587"/>
                </a:cubicBezTo>
                <a:lnTo>
                  <a:pt x="142429" y="128587"/>
                </a:lnTo>
                <a:cubicBezTo>
                  <a:pt x="152251" y="115490"/>
                  <a:pt x="157163" y="101203"/>
                  <a:pt x="157163" y="85725"/>
                </a:cubicBezTo>
                <a:cubicBezTo>
                  <a:pt x="157163" y="66079"/>
                  <a:pt x="150168" y="49262"/>
                  <a:pt x="136178" y="35272"/>
                </a:cubicBezTo>
                <a:cubicBezTo>
                  <a:pt x="122188" y="21282"/>
                  <a:pt x="105371" y="14287"/>
                  <a:pt x="85725" y="14287"/>
                </a:cubicBezTo>
                <a:close/>
                <a:moveTo>
                  <a:pt x="85725" y="0"/>
                </a:moveTo>
                <a:cubicBezTo>
                  <a:pt x="109240" y="0"/>
                  <a:pt x="129406" y="8409"/>
                  <a:pt x="146224" y="25226"/>
                </a:cubicBezTo>
                <a:cubicBezTo>
                  <a:pt x="163041" y="42044"/>
                  <a:pt x="171450" y="62210"/>
                  <a:pt x="171450" y="85725"/>
                </a:cubicBezTo>
                <a:cubicBezTo>
                  <a:pt x="171450" y="106263"/>
                  <a:pt x="164902" y="124420"/>
                  <a:pt x="151805" y="140196"/>
                </a:cubicBezTo>
                <a:lnTo>
                  <a:pt x="150019" y="142875"/>
                </a:lnTo>
                <a:lnTo>
                  <a:pt x="146447" y="142875"/>
                </a:lnTo>
                <a:lnTo>
                  <a:pt x="25003" y="142875"/>
                </a:lnTo>
                <a:lnTo>
                  <a:pt x="21431" y="142875"/>
                </a:lnTo>
                <a:lnTo>
                  <a:pt x="19646" y="140196"/>
                </a:lnTo>
                <a:cubicBezTo>
                  <a:pt x="6549" y="124420"/>
                  <a:pt x="0" y="106263"/>
                  <a:pt x="0" y="85725"/>
                </a:cubicBezTo>
                <a:cubicBezTo>
                  <a:pt x="0" y="62210"/>
                  <a:pt x="8409" y="42044"/>
                  <a:pt x="25227" y="25226"/>
                </a:cubicBezTo>
                <a:cubicBezTo>
                  <a:pt x="42044" y="8409"/>
                  <a:pt x="62210" y="0"/>
                  <a:pt x="85725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endParaRPr lang="en-US" dirty="0"/>
          </a:p>
        </p:txBody>
      </p:sp>
      <p:sp>
        <p:nvSpPr>
          <p:cNvPr id="98" name="Freeform 97"/>
          <p:cNvSpPr/>
          <p:nvPr/>
        </p:nvSpPr>
        <p:spPr>
          <a:xfrm>
            <a:off x="3425105" y="7304371"/>
            <a:ext cx="491156" cy="453374"/>
          </a:xfrm>
          <a:custGeom>
            <a:avLst/>
            <a:gdLst/>
            <a:ahLst/>
            <a:cxnLst/>
            <a:rect l="l" t="t" r="r" b="b"/>
            <a:pathLst>
              <a:path w="185738" h="171450">
                <a:moveTo>
                  <a:pt x="78582" y="150019"/>
                </a:moveTo>
                <a:cubicBezTo>
                  <a:pt x="74117" y="150019"/>
                  <a:pt x="70396" y="152400"/>
                  <a:pt x="67420" y="157163"/>
                </a:cubicBezTo>
                <a:lnTo>
                  <a:pt x="118319" y="157163"/>
                </a:lnTo>
                <a:cubicBezTo>
                  <a:pt x="115342" y="152400"/>
                  <a:pt x="111621" y="150019"/>
                  <a:pt x="107157" y="150019"/>
                </a:cubicBezTo>
                <a:close/>
                <a:moveTo>
                  <a:pt x="85725" y="42863"/>
                </a:moveTo>
                <a:lnTo>
                  <a:pt x="100013" y="42863"/>
                </a:lnTo>
                <a:lnTo>
                  <a:pt x="100013" y="78581"/>
                </a:lnTo>
                <a:lnTo>
                  <a:pt x="85725" y="78581"/>
                </a:lnTo>
                <a:close/>
                <a:moveTo>
                  <a:pt x="50900" y="21431"/>
                </a:moveTo>
                <a:cubicBezTo>
                  <a:pt x="52090" y="44946"/>
                  <a:pt x="57002" y="67866"/>
                  <a:pt x="65634" y="90190"/>
                </a:cubicBezTo>
                <a:cubicBezTo>
                  <a:pt x="70396" y="102096"/>
                  <a:pt x="75456" y="111621"/>
                  <a:pt x="80814" y="118765"/>
                </a:cubicBezTo>
                <a:cubicBezTo>
                  <a:pt x="85577" y="125314"/>
                  <a:pt x="89595" y="128588"/>
                  <a:pt x="92869" y="128588"/>
                </a:cubicBezTo>
                <a:cubicBezTo>
                  <a:pt x="95846" y="128588"/>
                  <a:pt x="99715" y="125314"/>
                  <a:pt x="104478" y="118765"/>
                </a:cubicBezTo>
                <a:cubicBezTo>
                  <a:pt x="109836" y="111919"/>
                  <a:pt x="114896" y="102394"/>
                  <a:pt x="119658" y="90190"/>
                </a:cubicBezTo>
                <a:cubicBezTo>
                  <a:pt x="128588" y="67568"/>
                  <a:pt x="133648" y="44649"/>
                  <a:pt x="134839" y="21431"/>
                </a:cubicBezTo>
                <a:close/>
                <a:moveTo>
                  <a:pt x="157163" y="14288"/>
                </a:moveTo>
                <a:cubicBezTo>
                  <a:pt x="154782" y="14288"/>
                  <a:pt x="152400" y="14883"/>
                  <a:pt x="150019" y="16074"/>
                </a:cubicBezTo>
                <a:cubicBezTo>
                  <a:pt x="149721" y="30361"/>
                  <a:pt x="147340" y="46435"/>
                  <a:pt x="142875" y="64294"/>
                </a:cubicBezTo>
                <a:cubicBezTo>
                  <a:pt x="145852" y="60424"/>
                  <a:pt x="150317" y="55811"/>
                  <a:pt x="156270" y="50453"/>
                </a:cubicBezTo>
                <a:cubicBezTo>
                  <a:pt x="161925" y="45393"/>
                  <a:pt x="165646" y="41672"/>
                  <a:pt x="167432" y="39291"/>
                </a:cubicBezTo>
                <a:cubicBezTo>
                  <a:pt x="170111" y="35719"/>
                  <a:pt x="171450" y="32147"/>
                  <a:pt x="171450" y="28575"/>
                </a:cubicBezTo>
                <a:cubicBezTo>
                  <a:pt x="171450" y="24408"/>
                  <a:pt x="169962" y="20836"/>
                  <a:pt x="166986" y="17860"/>
                </a:cubicBezTo>
                <a:cubicBezTo>
                  <a:pt x="164009" y="15478"/>
                  <a:pt x="160735" y="14288"/>
                  <a:pt x="157163" y="14288"/>
                </a:cubicBezTo>
                <a:close/>
                <a:moveTo>
                  <a:pt x="28575" y="14288"/>
                </a:moveTo>
                <a:cubicBezTo>
                  <a:pt x="25004" y="14288"/>
                  <a:pt x="21729" y="15478"/>
                  <a:pt x="18753" y="17860"/>
                </a:cubicBezTo>
                <a:cubicBezTo>
                  <a:pt x="15776" y="20836"/>
                  <a:pt x="14288" y="24408"/>
                  <a:pt x="14288" y="28575"/>
                </a:cubicBezTo>
                <a:cubicBezTo>
                  <a:pt x="14288" y="32147"/>
                  <a:pt x="15627" y="35719"/>
                  <a:pt x="18306" y="39291"/>
                </a:cubicBezTo>
                <a:cubicBezTo>
                  <a:pt x="20092" y="41672"/>
                  <a:pt x="23813" y="45393"/>
                  <a:pt x="29468" y="50453"/>
                </a:cubicBezTo>
                <a:cubicBezTo>
                  <a:pt x="35719" y="55811"/>
                  <a:pt x="40035" y="60127"/>
                  <a:pt x="42416" y="63401"/>
                </a:cubicBezTo>
                <a:cubicBezTo>
                  <a:pt x="38249" y="46137"/>
                  <a:pt x="36017" y="30361"/>
                  <a:pt x="35719" y="16074"/>
                </a:cubicBezTo>
                <a:cubicBezTo>
                  <a:pt x="33338" y="14883"/>
                  <a:pt x="30957" y="14288"/>
                  <a:pt x="28575" y="14288"/>
                </a:cubicBezTo>
                <a:close/>
                <a:moveTo>
                  <a:pt x="28575" y="0"/>
                </a:moveTo>
                <a:cubicBezTo>
                  <a:pt x="35719" y="0"/>
                  <a:pt x="41970" y="2381"/>
                  <a:pt x="47328" y="7144"/>
                </a:cubicBezTo>
                <a:lnTo>
                  <a:pt x="138411" y="7144"/>
                </a:lnTo>
                <a:cubicBezTo>
                  <a:pt x="143768" y="2381"/>
                  <a:pt x="150019" y="0"/>
                  <a:pt x="157163" y="0"/>
                </a:cubicBezTo>
                <a:cubicBezTo>
                  <a:pt x="164307" y="0"/>
                  <a:pt x="170706" y="2381"/>
                  <a:pt x="176362" y="7144"/>
                </a:cubicBezTo>
                <a:cubicBezTo>
                  <a:pt x="182613" y="12799"/>
                  <a:pt x="185738" y="19943"/>
                  <a:pt x="185738" y="28575"/>
                </a:cubicBezTo>
                <a:cubicBezTo>
                  <a:pt x="185738" y="35124"/>
                  <a:pt x="183357" y="41523"/>
                  <a:pt x="178594" y="47774"/>
                </a:cubicBezTo>
                <a:cubicBezTo>
                  <a:pt x="176511" y="50453"/>
                  <a:pt x="172046" y="54769"/>
                  <a:pt x="165200" y="60722"/>
                </a:cubicBezTo>
                <a:cubicBezTo>
                  <a:pt x="160139" y="65782"/>
                  <a:pt x="156344" y="70024"/>
                  <a:pt x="153814" y="73447"/>
                </a:cubicBezTo>
                <a:cubicBezTo>
                  <a:pt x="151284" y="76870"/>
                  <a:pt x="150019" y="80963"/>
                  <a:pt x="150019" y="85725"/>
                </a:cubicBezTo>
                <a:cubicBezTo>
                  <a:pt x="150019" y="87214"/>
                  <a:pt x="150912" y="89148"/>
                  <a:pt x="152698" y="91530"/>
                </a:cubicBezTo>
                <a:lnTo>
                  <a:pt x="155377" y="94655"/>
                </a:lnTo>
                <a:lnTo>
                  <a:pt x="144661" y="104924"/>
                </a:lnTo>
                <a:cubicBezTo>
                  <a:pt x="143173" y="103436"/>
                  <a:pt x="141685" y="101501"/>
                  <a:pt x="140196" y="99120"/>
                </a:cubicBezTo>
                <a:cubicBezTo>
                  <a:pt x="137815" y="95250"/>
                  <a:pt x="136327" y="91381"/>
                  <a:pt x="135732" y="87511"/>
                </a:cubicBezTo>
                <a:cubicBezTo>
                  <a:pt x="134541" y="91381"/>
                  <a:pt x="133648" y="93911"/>
                  <a:pt x="133053" y="95101"/>
                </a:cubicBezTo>
                <a:cubicBezTo>
                  <a:pt x="127695" y="109091"/>
                  <a:pt x="122039" y="119956"/>
                  <a:pt x="116086" y="127695"/>
                </a:cubicBezTo>
                <a:cubicBezTo>
                  <a:pt x="114003" y="130671"/>
                  <a:pt x="111621" y="133350"/>
                  <a:pt x="108943" y="135731"/>
                </a:cubicBezTo>
                <a:cubicBezTo>
                  <a:pt x="116384" y="136327"/>
                  <a:pt x="122709" y="139378"/>
                  <a:pt x="127918" y="144884"/>
                </a:cubicBezTo>
                <a:cubicBezTo>
                  <a:pt x="133127" y="150391"/>
                  <a:pt x="135732" y="156865"/>
                  <a:pt x="135732" y="164306"/>
                </a:cubicBezTo>
                <a:lnTo>
                  <a:pt x="135732" y="171450"/>
                </a:lnTo>
                <a:lnTo>
                  <a:pt x="128588" y="171450"/>
                </a:lnTo>
                <a:lnTo>
                  <a:pt x="57150" y="171450"/>
                </a:lnTo>
                <a:lnTo>
                  <a:pt x="50007" y="171450"/>
                </a:lnTo>
                <a:lnTo>
                  <a:pt x="50007" y="164306"/>
                </a:lnTo>
                <a:cubicBezTo>
                  <a:pt x="50007" y="156865"/>
                  <a:pt x="52611" y="150391"/>
                  <a:pt x="57820" y="144884"/>
                </a:cubicBezTo>
                <a:cubicBezTo>
                  <a:pt x="63029" y="139378"/>
                  <a:pt x="69354" y="136327"/>
                  <a:pt x="76796" y="135731"/>
                </a:cubicBezTo>
                <a:cubicBezTo>
                  <a:pt x="74117" y="133648"/>
                  <a:pt x="71587" y="130969"/>
                  <a:pt x="69205" y="127695"/>
                </a:cubicBezTo>
                <a:cubicBezTo>
                  <a:pt x="63252" y="119658"/>
                  <a:pt x="57597" y="108794"/>
                  <a:pt x="52239" y="95101"/>
                </a:cubicBezTo>
                <a:cubicBezTo>
                  <a:pt x="52239" y="94804"/>
                  <a:pt x="51495" y="92571"/>
                  <a:pt x="50007" y="88404"/>
                </a:cubicBezTo>
                <a:cubicBezTo>
                  <a:pt x="49411" y="91976"/>
                  <a:pt x="47923" y="95548"/>
                  <a:pt x="45542" y="99120"/>
                </a:cubicBezTo>
                <a:lnTo>
                  <a:pt x="41077" y="104924"/>
                </a:lnTo>
                <a:lnTo>
                  <a:pt x="30361" y="94655"/>
                </a:lnTo>
                <a:cubicBezTo>
                  <a:pt x="31254" y="94060"/>
                  <a:pt x="32147" y="93018"/>
                  <a:pt x="33040" y="91530"/>
                </a:cubicBezTo>
                <a:cubicBezTo>
                  <a:pt x="34826" y="89148"/>
                  <a:pt x="35719" y="87214"/>
                  <a:pt x="35719" y="85725"/>
                </a:cubicBezTo>
                <a:cubicBezTo>
                  <a:pt x="35719" y="80963"/>
                  <a:pt x="34454" y="76870"/>
                  <a:pt x="31924" y="73447"/>
                </a:cubicBezTo>
                <a:cubicBezTo>
                  <a:pt x="29394" y="70024"/>
                  <a:pt x="25599" y="65782"/>
                  <a:pt x="20539" y="60722"/>
                </a:cubicBezTo>
                <a:cubicBezTo>
                  <a:pt x="13693" y="54769"/>
                  <a:pt x="9228" y="50453"/>
                  <a:pt x="7144" y="47774"/>
                </a:cubicBezTo>
                <a:cubicBezTo>
                  <a:pt x="2382" y="41523"/>
                  <a:pt x="0" y="35124"/>
                  <a:pt x="0" y="28575"/>
                </a:cubicBezTo>
                <a:cubicBezTo>
                  <a:pt x="0" y="19943"/>
                  <a:pt x="3126" y="12799"/>
                  <a:pt x="9377" y="7144"/>
                </a:cubicBezTo>
                <a:cubicBezTo>
                  <a:pt x="15032" y="2381"/>
                  <a:pt x="21432" y="0"/>
                  <a:pt x="28575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endParaRPr lang="en-US" dirty="0"/>
          </a:p>
        </p:txBody>
      </p:sp>
      <p:sp>
        <p:nvSpPr>
          <p:cNvPr id="99" name="Freeform 98"/>
          <p:cNvSpPr/>
          <p:nvPr/>
        </p:nvSpPr>
        <p:spPr>
          <a:xfrm>
            <a:off x="8708090" y="5027466"/>
            <a:ext cx="528935" cy="528936"/>
          </a:xfrm>
          <a:custGeom>
            <a:avLst/>
            <a:gdLst/>
            <a:ahLst/>
            <a:cxnLst/>
            <a:rect l="l" t="t" r="r" b="b"/>
            <a:pathLst>
              <a:path w="200025" h="200025">
                <a:moveTo>
                  <a:pt x="126801" y="116086"/>
                </a:moveTo>
                <a:lnTo>
                  <a:pt x="142875" y="132606"/>
                </a:lnTo>
                <a:lnTo>
                  <a:pt x="158948" y="116086"/>
                </a:lnTo>
                <a:lnTo>
                  <a:pt x="169664" y="126801"/>
                </a:lnTo>
                <a:lnTo>
                  <a:pt x="153144" y="142875"/>
                </a:lnTo>
                <a:lnTo>
                  <a:pt x="169664" y="158948"/>
                </a:lnTo>
                <a:lnTo>
                  <a:pt x="158948" y="169664"/>
                </a:lnTo>
                <a:lnTo>
                  <a:pt x="142875" y="153144"/>
                </a:lnTo>
                <a:lnTo>
                  <a:pt x="126801" y="169664"/>
                </a:lnTo>
                <a:lnTo>
                  <a:pt x="116086" y="158948"/>
                </a:lnTo>
                <a:lnTo>
                  <a:pt x="132606" y="142875"/>
                </a:lnTo>
                <a:lnTo>
                  <a:pt x="116086" y="126801"/>
                </a:lnTo>
                <a:close/>
                <a:moveTo>
                  <a:pt x="142875" y="100012"/>
                </a:moveTo>
                <a:cubicBezTo>
                  <a:pt x="130968" y="100012"/>
                  <a:pt x="120848" y="104179"/>
                  <a:pt x="112514" y="112514"/>
                </a:cubicBezTo>
                <a:cubicBezTo>
                  <a:pt x="104179" y="120848"/>
                  <a:pt x="100012" y="130968"/>
                  <a:pt x="100012" y="142875"/>
                </a:cubicBezTo>
                <a:cubicBezTo>
                  <a:pt x="100012" y="154781"/>
                  <a:pt x="104179" y="164901"/>
                  <a:pt x="112514" y="173236"/>
                </a:cubicBezTo>
                <a:cubicBezTo>
                  <a:pt x="120848" y="181570"/>
                  <a:pt x="130968" y="185737"/>
                  <a:pt x="142875" y="185737"/>
                </a:cubicBezTo>
                <a:cubicBezTo>
                  <a:pt x="154781" y="185737"/>
                  <a:pt x="164901" y="181570"/>
                  <a:pt x="173236" y="173236"/>
                </a:cubicBezTo>
                <a:cubicBezTo>
                  <a:pt x="181570" y="164901"/>
                  <a:pt x="185737" y="154781"/>
                  <a:pt x="185737" y="142875"/>
                </a:cubicBezTo>
                <a:cubicBezTo>
                  <a:pt x="185737" y="130968"/>
                  <a:pt x="181570" y="120848"/>
                  <a:pt x="173236" y="112514"/>
                </a:cubicBezTo>
                <a:cubicBezTo>
                  <a:pt x="164901" y="104179"/>
                  <a:pt x="154781" y="100012"/>
                  <a:pt x="142875" y="100012"/>
                </a:cubicBezTo>
                <a:close/>
                <a:moveTo>
                  <a:pt x="71437" y="14287"/>
                </a:moveTo>
                <a:cubicBezTo>
                  <a:pt x="61615" y="14287"/>
                  <a:pt x="53206" y="17785"/>
                  <a:pt x="46211" y="24780"/>
                </a:cubicBezTo>
                <a:cubicBezTo>
                  <a:pt x="39216" y="31775"/>
                  <a:pt x="35718" y="40183"/>
                  <a:pt x="35718" y="50006"/>
                </a:cubicBezTo>
                <a:cubicBezTo>
                  <a:pt x="35718" y="59829"/>
                  <a:pt x="39216" y="68237"/>
                  <a:pt x="46211" y="75232"/>
                </a:cubicBezTo>
                <a:cubicBezTo>
                  <a:pt x="53206" y="82227"/>
                  <a:pt x="61615" y="85725"/>
                  <a:pt x="71437" y="85725"/>
                </a:cubicBezTo>
                <a:cubicBezTo>
                  <a:pt x="81260" y="85725"/>
                  <a:pt x="89669" y="82227"/>
                  <a:pt x="96664" y="75232"/>
                </a:cubicBezTo>
                <a:cubicBezTo>
                  <a:pt x="103659" y="68237"/>
                  <a:pt x="107156" y="59829"/>
                  <a:pt x="107156" y="50006"/>
                </a:cubicBezTo>
                <a:cubicBezTo>
                  <a:pt x="107156" y="40183"/>
                  <a:pt x="103659" y="31775"/>
                  <a:pt x="96664" y="24780"/>
                </a:cubicBezTo>
                <a:cubicBezTo>
                  <a:pt x="89669" y="17785"/>
                  <a:pt x="81260" y="14287"/>
                  <a:pt x="71437" y="14287"/>
                </a:cubicBezTo>
                <a:close/>
                <a:moveTo>
                  <a:pt x="71437" y="0"/>
                </a:moveTo>
                <a:cubicBezTo>
                  <a:pt x="85129" y="0"/>
                  <a:pt x="96887" y="4911"/>
                  <a:pt x="106710" y="14734"/>
                </a:cubicBezTo>
                <a:cubicBezTo>
                  <a:pt x="116532" y="24556"/>
                  <a:pt x="121443" y="36314"/>
                  <a:pt x="121443" y="50006"/>
                </a:cubicBezTo>
                <a:cubicBezTo>
                  <a:pt x="121443" y="58340"/>
                  <a:pt x="119434" y="66228"/>
                  <a:pt x="115416" y="73670"/>
                </a:cubicBezTo>
                <a:cubicBezTo>
                  <a:pt x="111398" y="81111"/>
                  <a:pt x="105965" y="87064"/>
                  <a:pt x="99119" y="91529"/>
                </a:cubicBezTo>
                <a:cubicBezTo>
                  <a:pt x="103286" y="93315"/>
                  <a:pt x="106710" y="94952"/>
                  <a:pt x="109388" y="96440"/>
                </a:cubicBezTo>
                <a:cubicBezTo>
                  <a:pt x="119509" y="89297"/>
                  <a:pt x="130671" y="85725"/>
                  <a:pt x="142875" y="85725"/>
                </a:cubicBezTo>
                <a:cubicBezTo>
                  <a:pt x="158651" y="85725"/>
                  <a:pt x="172119" y="91306"/>
                  <a:pt x="183282" y="102468"/>
                </a:cubicBezTo>
                <a:cubicBezTo>
                  <a:pt x="194444" y="113630"/>
                  <a:pt x="200025" y="127099"/>
                  <a:pt x="200025" y="142875"/>
                </a:cubicBezTo>
                <a:cubicBezTo>
                  <a:pt x="200025" y="158651"/>
                  <a:pt x="194444" y="172119"/>
                  <a:pt x="183282" y="183282"/>
                </a:cubicBezTo>
                <a:cubicBezTo>
                  <a:pt x="172119" y="194444"/>
                  <a:pt x="158651" y="200025"/>
                  <a:pt x="142875" y="200025"/>
                </a:cubicBezTo>
                <a:cubicBezTo>
                  <a:pt x="127099" y="200025"/>
                  <a:pt x="113630" y="194444"/>
                  <a:pt x="102468" y="183282"/>
                </a:cubicBezTo>
                <a:cubicBezTo>
                  <a:pt x="91306" y="172119"/>
                  <a:pt x="85725" y="158651"/>
                  <a:pt x="85725" y="142875"/>
                </a:cubicBezTo>
                <a:cubicBezTo>
                  <a:pt x="85725" y="129480"/>
                  <a:pt x="89892" y="117574"/>
                  <a:pt x="98226" y="107156"/>
                </a:cubicBezTo>
                <a:cubicBezTo>
                  <a:pt x="89892" y="102393"/>
                  <a:pt x="80962" y="100012"/>
                  <a:pt x="71437" y="100012"/>
                </a:cubicBezTo>
                <a:cubicBezTo>
                  <a:pt x="55661" y="100012"/>
                  <a:pt x="42193" y="105593"/>
                  <a:pt x="31030" y="116755"/>
                </a:cubicBezTo>
                <a:cubicBezTo>
                  <a:pt x="19868" y="127918"/>
                  <a:pt x="14287" y="141386"/>
                  <a:pt x="14287" y="157162"/>
                </a:cubicBezTo>
                <a:lnTo>
                  <a:pt x="0" y="157162"/>
                </a:lnTo>
                <a:cubicBezTo>
                  <a:pt x="0" y="142577"/>
                  <a:pt x="4018" y="129406"/>
                  <a:pt x="12055" y="117648"/>
                </a:cubicBezTo>
                <a:cubicBezTo>
                  <a:pt x="20092" y="105891"/>
                  <a:pt x="30658" y="97185"/>
                  <a:pt x="43755" y="91529"/>
                </a:cubicBezTo>
                <a:cubicBezTo>
                  <a:pt x="36909" y="87064"/>
                  <a:pt x="31477" y="81111"/>
                  <a:pt x="27459" y="73670"/>
                </a:cubicBezTo>
                <a:cubicBezTo>
                  <a:pt x="23440" y="66228"/>
                  <a:pt x="21431" y="58340"/>
                  <a:pt x="21431" y="50006"/>
                </a:cubicBezTo>
                <a:cubicBezTo>
                  <a:pt x="21431" y="36314"/>
                  <a:pt x="26342" y="24556"/>
                  <a:pt x="36165" y="14734"/>
                </a:cubicBezTo>
                <a:cubicBezTo>
                  <a:pt x="45988" y="4911"/>
                  <a:pt x="57745" y="0"/>
                  <a:pt x="7143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endParaRPr lang="en-US" dirty="0"/>
          </a:p>
        </p:txBody>
      </p:sp>
      <p:sp>
        <p:nvSpPr>
          <p:cNvPr id="101" name="Freeform 100"/>
          <p:cNvSpPr/>
          <p:nvPr/>
        </p:nvSpPr>
        <p:spPr>
          <a:xfrm>
            <a:off x="8835873" y="9429828"/>
            <a:ext cx="439205" cy="429760"/>
          </a:xfrm>
          <a:custGeom>
            <a:avLst/>
            <a:gdLst/>
            <a:ahLst/>
            <a:cxnLst/>
            <a:rect l="l" t="t" r="r" b="b"/>
            <a:pathLst>
              <a:path w="166092" h="162520">
                <a:moveTo>
                  <a:pt x="116086" y="50899"/>
                </a:moveTo>
                <a:lnTo>
                  <a:pt x="135731" y="70991"/>
                </a:lnTo>
                <a:lnTo>
                  <a:pt x="155377" y="50899"/>
                </a:lnTo>
                <a:lnTo>
                  <a:pt x="166092" y="61615"/>
                </a:lnTo>
                <a:lnTo>
                  <a:pt x="146001" y="81260"/>
                </a:lnTo>
                <a:lnTo>
                  <a:pt x="166092" y="100906"/>
                </a:lnTo>
                <a:lnTo>
                  <a:pt x="155377" y="111621"/>
                </a:lnTo>
                <a:lnTo>
                  <a:pt x="135731" y="91529"/>
                </a:lnTo>
                <a:lnTo>
                  <a:pt x="116086" y="111621"/>
                </a:lnTo>
                <a:lnTo>
                  <a:pt x="105371" y="100906"/>
                </a:lnTo>
                <a:lnTo>
                  <a:pt x="125462" y="81260"/>
                </a:lnTo>
                <a:lnTo>
                  <a:pt x="105371" y="61615"/>
                </a:lnTo>
                <a:close/>
                <a:moveTo>
                  <a:pt x="64294" y="34379"/>
                </a:moveTo>
                <a:lnTo>
                  <a:pt x="41077" y="58043"/>
                </a:lnTo>
                <a:lnTo>
                  <a:pt x="38398" y="59829"/>
                </a:lnTo>
                <a:lnTo>
                  <a:pt x="35719" y="59829"/>
                </a:lnTo>
                <a:lnTo>
                  <a:pt x="14288" y="59829"/>
                </a:lnTo>
                <a:lnTo>
                  <a:pt x="14288" y="102691"/>
                </a:lnTo>
                <a:lnTo>
                  <a:pt x="35719" y="102691"/>
                </a:lnTo>
                <a:lnTo>
                  <a:pt x="38398" y="102691"/>
                </a:lnTo>
                <a:lnTo>
                  <a:pt x="41077" y="104477"/>
                </a:lnTo>
                <a:lnTo>
                  <a:pt x="64294" y="128141"/>
                </a:lnTo>
                <a:close/>
                <a:moveTo>
                  <a:pt x="78581" y="0"/>
                </a:moveTo>
                <a:lnTo>
                  <a:pt x="78581" y="16966"/>
                </a:lnTo>
                <a:lnTo>
                  <a:pt x="78581" y="145554"/>
                </a:lnTo>
                <a:lnTo>
                  <a:pt x="78581" y="162520"/>
                </a:lnTo>
                <a:lnTo>
                  <a:pt x="66080" y="150912"/>
                </a:lnTo>
                <a:lnTo>
                  <a:pt x="32594" y="116979"/>
                </a:lnTo>
                <a:lnTo>
                  <a:pt x="7144" y="116979"/>
                </a:lnTo>
                <a:lnTo>
                  <a:pt x="0" y="116979"/>
                </a:lnTo>
                <a:lnTo>
                  <a:pt x="0" y="109835"/>
                </a:lnTo>
                <a:lnTo>
                  <a:pt x="0" y="52685"/>
                </a:lnTo>
                <a:lnTo>
                  <a:pt x="0" y="45541"/>
                </a:lnTo>
                <a:lnTo>
                  <a:pt x="7144" y="45541"/>
                </a:lnTo>
                <a:lnTo>
                  <a:pt x="32594" y="45541"/>
                </a:lnTo>
                <a:lnTo>
                  <a:pt x="66080" y="1160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endParaRPr lang="en-US" dirty="0"/>
          </a:p>
        </p:txBody>
      </p:sp>
      <p:sp>
        <p:nvSpPr>
          <p:cNvPr id="102" name="Freeform 101"/>
          <p:cNvSpPr/>
          <p:nvPr/>
        </p:nvSpPr>
        <p:spPr>
          <a:xfrm>
            <a:off x="4352630" y="5121786"/>
            <a:ext cx="484071" cy="344754"/>
          </a:xfrm>
          <a:custGeom>
            <a:avLst/>
            <a:gdLst/>
            <a:ahLst/>
            <a:cxnLst/>
            <a:rect l="l" t="t" r="r" b="b"/>
            <a:pathLst>
              <a:path w="183059" h="130374">
                <a:moveTo>
                  <a:pt x="91529" y="107157"/>
                </a:moveTo>
                <a:cubicBezTo>
                  <a:pt x="97780" y="107157"/>
                  <a:pt x="103138" y="109538"/>
                  <a:pt x="107603" y="114300"/>
                </a:cubicBezTo>
                <a:lnTo>
                  <a:pt x="91529" y="130374"/>
                </a:lnTo>
                <a:lnTo>
                  <a:pt x="75456" y="114300"/>
                </a:lnTo>
                <a:cubicBezTo>
                  <a:pt x="79921" y="109538"/>
                  <a:pt x="85278" y="107157"/>
                  <a:pt x="91529" y="107157"/>
                </a:cubicBezTo>
                <a:close/>
                <a:moveTo>
                  <a:pt x="91529" y="71438"/>
                </a:moveTo>
                <a:cubicBezTo>
                  <a:pt x="107603" y="71438"/>
                  <a:pt x="121295" y="77391"/>
                  <a:pt x="132606" y="89297"/>
                </a:cubicBezTo>
                <a:lnTo>
                  <a:pt x="122783" y="99120"/>
                </a:lnTo>
                <a:cubicBezTo>
                  <a:pt x="114151" y="90190"/>
                  <a:pt x="103733" y="85725"/>
                  <a:pt x="91529" y="85725"/>
                </a:cubicBezTo>
                <a:cubicBezTo>
                  <a:pt x="79325" y="85725"/>
                  <a:pt x="68907" y="90190"/>
                  <a:pt x="60275" y="99120"/>
                </a:cubicBezTo>
                <a:lnTo>
                  <a:pt x="50453" y="89297"/>
                </a:lnTo>
                <a:cubicBezTo>
                  <a:pt x="61764" y="77391"/>
                  <a:pt x="75456" y="71438"/>
                  <a:pt x="91529" y="71438"/>
                </a:cubicBezTo>
                <a:close/>
                <a:moveTo>
                  <a:pt x="91529" y="35719"/>
                </a:moveTo>
                <a:cubicBezTo>
                  <a:pt x="117425" y="35719"/>
                  <a:pt x="139452" y="45095"/>
                  <a:pt x="157609" y="63848"/>
                </a:cubicBezTo>
                <a:lnTo>
                  <a:pt x="147786" y="74117"/>
                </a:lnTo>
                <a:cubicBezTo>
                  <a:pt x="132308" y="58043"/>
                  <a:pt x="113556" y="50007"/>
                  <a:pt x="91529" y="50007"/>
                </a:cubicBezTo>
                <a:cubicBezTo>
                  <a:pt x="69503" y="50007"/>
                  <a:pt x="50750" y="58043"/>
                  <a:pt x="35272" y="74117"/>
                </a:cubicBezTo>
                <a:lnTo>
                  <a:pt x="25450" y="63848"/>
                </a:lnTo>
                <a:cubicBezTo>
                  <a:pt x="43607" y="45095"/>
                  <a:pt x="65633" y="35719"/>
                  <a:pt x="91529" y="35719"/>
                </a:cubicBezTo>
                <a:close/>
                <a:moveTo>
                  <a:pt x="91529" y="0"/>
                </a:moveTo>
                <a:cubicBezTo>
                  <a:pt x="127248" y="0"/>
                  <a:pt x="157758" y="12800"/>
                  <a:pt x="183059" y="38398"/>
                </a:cubicBezTo>
                <a:lnTo>
                  <a:pt x="172789" y="48667"/>
                </a:lnTo>
                <a:cubicBezTo>
                  <a:pt x="150465" y="25748"/>
                  <a:pt x="123378" y="14288"/>
                  <a:pt x="91529" y="14288"/>
                </a:cubicBezTo>
                <a:cubicBezTo>
                  <a:pt x="59680" y="14288"/>
                  <a:pt x="32593" y="25748"/>
                  <a:pt x="10269" y="48667"/>
                </a:cubicBezTo>
                <a:lnTo>
                  <a:pt x="0" y="38398"/>
                </a:lnTo>
                <a:cubicBezTo>
                  <a:pt x="25301" y="12800"/>
                  <a:pt x="55810" y="0"/>
                  <a:pt x="91529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endParaRPr lang="en-US" dirty="0"/>
          </a:p>
        </p:txBody>
      </p:sp>
      <p:sp>
        <p:nvSpPr>
          <p:cNvPr id="103" name="Freeform 102"/>
          <p:cNvSpPr/>
          <p:nvPr/>
        </p:nvSpPr>
        <p:spPr>
          <a:xfrm>
            <a:off x="6636475" y="10307930"/>
            <a:ext cx="491156" cy="491156"/>
          </a:xfrm>
          <a:custGeom>
            <a:avLst/>
            <a:gdLst/>
            <a:ahLst/>
            <a:cxnLst/>
            <a:rect l="l" t="t" r="r" b="b"/>
            <a:pathLst>
              <a:path w="185738" h="185738">
                <a:moveTo>
                  <a:pt x="128588" y="14288"/>
                </a:moveTo>
                <a:cubicBezTo>
                  <a:pt x="116682" y="14288"/>
                  <a:pt x="106561" y="18455"/>
                  <a:pt x="98227" y="26790"/>
                </a:cubicBezTo>
                <a:cubicBezTo>
                  <a:pt x="89893" y="35124"/>
                  <a:pt x="85725" y="45244"/>
                  <a:pt x="85725" y="57150"/>
                </a:cubicBezTo>
                <a:cubicBezTo>
                  <a:pt x="85725" y="60722"/>
                  <a:pt x="85874" y="63104"/>
                  <a:pt x="86172" y="64294"/>
                </a:cubicBezTo>
                <a:lnTo>
                  <a:pt x="87511" y="67866"/>
                </a:lnTo>
                <a:lnTo>
                  <a:pt x="84386" y="70545"/>
                </a:lnTo>
                <a:lnTo>
                  <a:pt x="20539" y="134392"/>
                </a:lnTo>
                <a:cubicBezTo>
                  <a:pt x="16371" y="138857"/>
                  <a:pt x="14288" y="143917"/>
                  <a:pt x="14288" y="149573"/>
                </a:cubicBezTo>
                <a:cubicBezTo>
                  <a:pt x="14288" y="155228"/>
                  <a:pt x="16371" y="160288"/>
                  <a:pt x="20539" y="164753"/>
                </a:cubicBezTo>
                <a:lnTo>
                  <a:pt x="20539" y="165200"/>
                </a:lnTo>
                <a:cubicBezTo>
                  <a:pt x="25004" y="169367"/>
                  <a:pt x="30138" y="171450"/>
                  <a:pt x="35942" y="171450"/>
                </a:cubicBezTo>
                <a:cubicBezTo>
                  <a:pt x="41747" y="171450"/>
                  <a:pt x="46881" y="169367"/>
                  <a:pt x="51346" y="165200"/>
                </a:cubicBezTo>
                <a:lnTo>
                  <a:pt x="115193" y="101352"/>
                </a:lnTo>
                <a:lnTo>
                  <a:pt x="117872" y="98227"/>
                </a:lnTo>
                <a:lnTo>
                  <a:pt x="121444" y="99567"/>
                </a:lnTo>
                <a:cubicBezTo>
                  <a:pt x="122635" y="99864"/>
                  <a:pt x="125016" y="100013"/>
                  <a:pt x="128588" y="100013"/>
                </a:cubicBezTo>
                <a:cubicBezTo>
                  <a:pt x="140494" y="100013"/>
                  <a:pt x="150614" y="95846"/>
                  <a:pt x="158949" y="87511"/>
                </a:cubicBezTo>
                <a:cubicBezTo>
                  <a:pt x="167283" y="79177"/>
                  <a:pt x="171450" y="69057"/>
                  <a:pt x="171450" y="57150"/>
                </a:cubicBezTo>
                <a:cubicBezTo>
                  <a:pt x="171450" y="56258"/>
                  <a:pt x="171302" y="55290"/>
                  <a:pt x="171004" y="54248"/>
                </a:cubicBezTo>
                <a:cubicBezTo>
                  <a:pt x="170706" y="53207"/>
                  <a:pt x="170409" y="52090"/>
                  <a:pt x="170111" y="50900"/>
                </a:cubicBezTo>
                <a:cubicBezTo>
                  <a:pt x="169813" y="49709"/>
                  <a:pt x="169516" y="48816"/>
                  <a:pt x="169218" y="48221"/>
                </a:cubicBezTo>
                <a:lnTo>
                  <a:pt x="141982" y="75010"/>
                </a:lnTo>
                <a:lnTo>
                  <a:pt x="137071" y="80368"/>
                </a:lnTo>
                <a:lnTo>
                  <a:pt x="132160" y="75010"/>
                </a:lnTo>
                <a:lnTo>
                  <a:pt x="110729" y="53579"/>
                </a:lnTo>
                <a:lnTo>
                  <a:pt x="105371" y="48667"/>
                </a:lnTo>
                <a:lnTo>
                  <a:pt x="110729" y="43756"/>
                </a:lnTo>
                <a:lnTo>
                  <a:pt x="137518" y="16520"/>
                </a:lnTo>
                <a:cubicBezTo>
                  <a:pt x="137518" y="16520"/>
                  <a:pt x="136401" y="16148"/>
                  <a:pt x="134169" y="15404"/>
                </a:cubicBezTo>
                <a:cubicBezTo>
                  <a:pt x="131937" y="14660"/>
                  <a:pt x="130076" y="14288"/>
                  <a:pt x="128588" y="14288"/>
                </a:cubicBezTo>
                <a:close/>
                <a:moveTo>
                  <a:pt x="128588" y="0"/>
                </a:moveTo>
                <a:cubicBezTo>
                  <a:pt x="138113" y="0"/>
                  <a:pt x="146894" y="2233"/>
                  <a:pt x="154930" y="6698"/>
                </a:cubicBezTo>
                <a:lnTo>
                  <a:pt x="163414" y="11163"/>
                </a:lnTo>
                <a:lnTo>
                  <a:pt x="156270" y="17860"/>
                </a:lnTo>
                <a:lnTo>
                  <a:pt x="125909" y="48667"/>
                </a:lnTo>
                <a:lnTo>
                  <a:pt x="137071" y="59829"/>
                </a:lnTo>
                <a:lnTo>
                  <a:pt x="167879" y="29468"/>
                </a:lnTo>
                <a:lnTo>
                  <a:pt x="174576" y="22325"/>
                </a:lnTo>
                <a:lnTo>
                  <a:pt x="179041" y="30808"/>
                </a:lnTo>
                <a:cubicBezTo>
                  <a:pt x="183505" y="38845"/>
                  <a:pt x="185738" y="47625"/>
                  <a:pt x="185738" y="57150"/>
                </a:cubicBezTo>
                <a:cubicBezTo>
                  <a:pt x="185738" y="72926"/>
                  <a:pt x="180157" y="86395"/>
                  <a:pt x="168995" y="97557"/>
                </a:cubicBezTo>
                <a:cubicBezTo>
                  <a:pt x="157833" y="108719"/>
                  <a:pt x="144364" y="114300"/>
                  <a:pt x="128588" y="114300"/>
                </a:cubicBezTo>
                <a:cubicBezTo>
                  <a:pt x="127993" y="114300"/>
                  <a:pt x="125909" y="114152"/>
                  <a:pt x="122337" y="113854"/>
                </a:cubicBezTo>
                <a:lnTo>
                  <a:pt x="61615" y="175022"/>
                </a:lnTo>
                <a:cubicBezTo>
                  <a:pt x="54471" y="182166"/>
                  <a:pt x="45988" y="185738"/>
                  <a:pt x="36166" y="185738"/>
                </a:cubicBezTo>
                <a:cubicBezTo>
                  <a:pt x="26343" y="185738"/>
                  <a:pt x="17860" y="182166"/>
                  <a:pt x="10716" y="175022"/>
                </a:cubicBezTo>
                <a:cubicBezTo>
                  <a:pt x="3572" y="167879"/>
                  <a:pt x="0" y="159395"/>
                  <a:pt x="0" y="149573"/>
                </a:cubicBezTo>
                <a:cubicBezTo>
                  <a:pt x="0" y="139750"/>
                  <a:pt x="3572" y="131267"/>
                  <a:pt x="10716" y="124123"/>
                </a:cubicBezTo>
                <a:lnTo>
                  <a:pt x="71884" y="63401"/>
                </a:lnTo>
                <a:cubicBezTo>
                  <a:pt x="71587" y="59829"/>
                  <a:pt x="71438" y="57746"/>
                  <a:pt x="71438" y="57150"/>
                </a:cubicBezTo>
                <a:cubicBezTo>
                  <a:pt x="71438" y="41375"/>
                  <a:pt x="77019" y="27906"/>
                  <a:pt x="88181" y="16744"/>
                </a:cubicBezTo>
                <a:cubicBezTo>
                  <a:pt x="99343" y="5582"/>
                  <a:pt x="112812" y="0"/>
                  <a:pt x="128588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753427974"/>
      </p:ext>
    </p:extLst>
  </p:cSld>
  <p:clrMapOvr>
    <a:masterClrMapping/>
  </p:clrMapOvr>
  <p:transition spd="med">
    <p:pull dir="u"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grpId="0" nodeType="withEffect" p14:presetBounceEnd="83000">
                                      <p:stCondLst>
                                        <p:cond delay="0"/>
                                      </p:stCondLst>
                                      <p:iterate type="wd">
                                        <p:tmPct val="4000"/>
                                      </p:iterate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83000">
                                          <p:cBhvr additive="base">
                                            <p:cTn id="7" dur="1750" fill="hold"/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83000">
                                          <p:cBhvr additive="base">
                                            <p:cTn id="8" dur="1750" fill="hold"/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1" dur="500"/>
                                            <p:tgtEl>
                                              <p:spTgt spid="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" presetID="10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4" dur="500"/>
                                            <p:tgtEl>
                                              <p:spTgt spid="5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7" dur="500"/>
                                            <p:tgtEl>
                                              <p:spTgt spid="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" presetID="10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0" dur="500"/>
                                            <p:tgtEl>
                                              <p:spTgt spid="6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1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3" dur="500"/>
                                            <p:tgtEl>
                                              <p:spTgt spid="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4" presetID="10" presetClass="entr" presetSubtype="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6" dur="500"/>
                                            <p:tgtEl>
                                              <p:spTgt spid="6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" presetID="10" presetClass="entr" presetSubtype="0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9" dur="500"/>
                                            <p:tgtEl>
                                              <p:spTgt spid="1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0" presetID="10" presetClass="entr" presetSubtype="0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2" dur="500"/>
                                            <p:tgtEl>
                                              <p:spTgt spid="7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3" presetID="10" presetClass="entr" presetSubtype="0" fill="hold" grpId="0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5" dur="500"/>
                                            <p:tgtEl>
                                              <p:spTgt spid="1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6" presetID="10" presetClass="entr" presetSubtype="0" fill="hold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8" dur="500"/>
                                            <p:tgtEl>
                                              <p:spTgt spid="7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9" presetID="10" presetClass="entr" presetSubtype="0" fill="hold" grpId="0" nodeType="withEffect">
                                      <p:stCondLst>
                                        <p:cond delay="2500"/>
                                      </p:stCondLst>
                                      <p:childTnLst>
                                        <p:set>
                                          <p:cBhvr>
                                            <p:cTn id="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1" dur="500"/>
                                            <p:tgtEl>
                                              <p:spTgt spid="2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2" presetID="10" presetClass="entr" presetSubtype="0" fill="hold" nodeType="withEffect">
                                      <p:stCondLst>
                                        <p:cond delay="2500"/>
                                      </p:stCondLst>
                                      <p:childTnLst>
                                        <p:set>
                                          <p:cBhvr>
                                            <p:cTn id="4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4" dur="500"/>
                                            <p:tgtEl>
                                              <p:spTgt spid="5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5" presetID="10" presetClass="entr" presetSubtype="0" fill="hold" grpId="0" nodeType="withEffect">
                                      <p:stCondLst>
                                        <p:cond delay="300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7" dur="500"/>
                                            <p:tgtEl>
                                              <p:spTgt spid="1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8" presetID="10" presetClass="entr" presetSubtype="0" fill="hold" nodeType="withEffect">
                                      <p:stCondLst>
                                        <p:cond delay="3000"/>
                                      </p:stCondLst>
                                      <p:childTnLst>
                                        <p:set>
                                          <p:cBhvr>
                                            <p:cTn id="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0" dur="500"/>
                                            <p:tgtEl>
                                              <p:spTgt spid="8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1" presetID="10" presetClass="entr" presetSubtype="0" fill="hold" grpId="0" nodeType="withEffect">
                                      <p:stCondLst>
                                        <p:cond delay="3500"/>
                                      </p:stCondLst>
                                      <p:childTnLst>
                                        <p:set>
                                          <p:cBhvr>
                                            <p:cTn id="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3" dur="500"/>
                                            <p:tgtEl>
                                              <p:spTgt spid="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4" presetID="10" presetClass="entr" presetSubtype="0" fill="hold" nodeType="withEffect">
                                      <p:stCondLst>
                                        <p:cond delay="3500"/>
                                      </p:stCondLst>
                                      <p:childTnLst>
                                        <p:set>
                                          <p:cBhvr>
                                            <p:cTn id="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6" dur="500"/>
                                            <p:tgtEl>
                                              <p:spTgt spid="8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55" grpId="0"/>
          <p:bldP spid="6" grpId="0" animBg="1"/>
          <p:bldP spid="7" grpId="0" animBg="1"/>
          <p:bldP spid="8" grpId="0" animBg="1"/>
          <p:bldP spid="9" grpId="0" animBg="1"/>
          <p:bldP spid="10" grpId="0" animBg="1"/>
          <p:bldP spid="15" grpId="0" animBg="1"/>
          <p:bldP spid="16" grpId="0" animBg="1"/>
          <p:bldP spid="24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iterate type="wd">
                                        <p:tmPct val="4000"/>
                                      </p:iterate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750" fill="hold"/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750" fill="hold"/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1" dur="500"/>
                                            <p:tgtEl>
                                              <p:spTgt spid="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" presetID="10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4" dur="500"/>
                                            <p:tgtEl>
                                              <p:spTgt spid="5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7" dur="500"/>
                                            <p:tgtEl>
                                              <p:spTgt spid="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" presetID="10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0" dur="500"/>
                                            <p:tgtEl>
                                              <p:spTgt spid="6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1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3" dur="500"/>
                                            <p:tgtEl>
                                              <p:spTgt spid="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4" presetID="10" presetClass="entr" presetSubtype="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6" dur="500"/>
                                            <p:tgtEl>
                                              <p:spTgt spid="6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" presetID="10" presetClass="entr" presetSubtype="0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9" dur="500"/>
                                            <p:tgtEl>
                                              <p:spTgt spid="1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0" presetID="10" presetClass="entr" presetSubtype="0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2" dur="500"/>
                                            <p:tgtEl>
                                              <p:spTgt spid="7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3" presetID="10" presetClass="entr" presetSubtype="0" fill="hold" grpId="0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5" dur="500"/>
                                            <p:tgtEl>
                                              <p:spTgt spid="1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6" presetID="10" presetClass="entr" presetSubtype="0" fill="hold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8" dur="500"/>
                                            <p:tgtEl>
                                              <p:spTgt spid="7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9" presetID="10" presetClass="entr" presetSubtype="0" fill="hold" grpId="0" nodeType="withEffect">
                                      <p:stCondLst>
                                        <p:cond delay="2500"/>
                                      </p:stCondLst>
                                      <p:childTnLst>
                                        <p:set>
                                          <p:cBhvr>
                                            <p:cTn id="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1" dur="500"/>
                                            <p:tgtEl>
                                              <p:spTgt spid="2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2" presetID="10" presetClass="entr" presetSubtype="0" fill="hold" nodeType="withEffect">
                                      <p:stCondLst>
                                        <p:cond delay="2500"/>
                                      </p:stCondLst>
                                      <p:childTnLst>
                                        <p:set>
                                          <p:cBhvr>
                                            <p:cTn id="4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4" dur="500"/>
                                            <p:tgtEl>
                                              <p:spTgt spid="5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5" presetID="10" presetClass="entr" presetSubtype="0" fill="hold" grpId="0" nodeType="withEffect">
                                      <p:stCondLst>
                                        <p:cond delay="300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7" dur="500"/>
                                            <p:tgtEl>
                                              <p:spTgt spid="1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8" presetID="10" presetClass="entr" presetSubtype="0" fill="hold" nodeType="withEffect">
                                      <p:stCondLst>
                                        <p:cond delay="3000"/>
                                      </p:stCondLst>
                                      <p:childTnLst>
                                        <p:set>
                                          <p:cBhvr>
                                            <p:cTn id="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0" dur="500"/>
                                            <p:tgtEl>
                                              <p:spTgt spid="8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1" presetID="10" presetClass="entr" presetSubtype="0" fill="hold" grpId="0" nodeType="withEffect">
                                      <p:stCondLst>
                                        <p:cond delay="3500"/>
                                      </p:stCondLst>
                                      <p:childTnLst>
                                        <p:set>
                                          <p:cBhvr>
                                            <p:cTn id="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3" dur="500"/>
                                            <p:tgtEl>
                                              <p:spTgt spid="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4" presetID="10" presetClass="entr" presetSubtype="0" fill="hold" nodeType="withEffect">
                                      <p:stCondLst>
                                        <p:cond delay="3500"/>
                                      </p:stCondLst>
                                      <p:childTnLst>
                                        <p:set>
                                          <p:cBhvr>
                                            <p:cTn id="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6" dur="500"/>
                                            <p:tgtEl>
                                              <p:spTgt spid="8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55" grpId="0"/>
          <p:bldP spid="6" grpId="0" animBg="1"/>
          <p:bldP spid="7" grpId="0" animBg="1"/>
          <p:bldP spid="8" grpId="0" animBg="1"/>
          <p:bldP spid="9" grpId="0" animBg="1"/>
          <p:bldP spid="10" grpId="0" animBg="1"/>
          <p:bldP spid="15" grpId="0" animBg="1"/>
          <p:bldP spid="16" grpId="0" animBg="1"/>
          <p:bldP spid="24" grpId="0" animBg="1"/>
        </p:bldLst>
      </p:timing>
    </mc:Fallback>
  </mc:AlternateContent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" name="Freeform 53"/>
          <p:cNvSpPr>
            <a:spLocks noEditPoints="1"/>
          </p:cNvSpPr>
          <p:nvPr/>
        </p:nvSpPr>
        <p:spPr bwMode="auto">
          <a:xfrm>
            <a:off x="-187115" y="508608"/>
            <a:ext cx="13915505" cy="13904412"/>
          </a:xfrm>
          <a:custGeom>
            <a:avLst/>
            <a:gdLst>
              <a:gd name="T0" fmla="*/ 467 w 467"/>
              <a:gd name="T1" fmla="*/ 232 h 467"/>
              <a:gd name="T2" fmla="*/ 425 w 467"/>
              <a:gd name="T3" fmla="*/ 195 h 467"/>
              <a:gd name="T4" fmla="*/ 449 w 467"/>
              <a:gd name="T5" fmla="*/ 144 h 467"/>
              <a:gd name="T6" fmla="*/ 396 w 467"/>
              <a:gd name="T7" fmla="*/ 126 h 467"/>
              <a:gd name="T8" fmla="*/ 397 w 467"/>
              <a:gd name="T9" fmla="*/ 67 h 467"/>
              <a:gd name="T10" fmla="*/ 341 w 467"/>
              <a:gd name="T11" fmla="*/ 71 h 467"/>
              <a:gd name="T12" fmla="*/ 323 w 467"/>
              <a:gd name="T13" fmla="*/ 18 h 467"/>
              <a:gd name="T14" fmla="*/ 272 w 467"/>
              <a:gd name="T15" fmla="*/ 42 h 467"/>
              <a:gd name="T16" fmla="*/ 232 w 467"/>
              <a:gd name="T17" fmla="*/ 0 h 467"/>
              <a:gd name="T18" fmla="*/ 195 w 467"/>
              <a:gd name="T19" fmla="*/ 42 h 467"/>
              <a:gd name="T20" fmla="*/ 144 w 467"/>
              <a:gd name="T21" fmla="*/ 17 h 467"/>
              <a:gd name="T22" fmla="*/ 126 w 467"/>
              <a:gd name="T23" fmla="*/ 71 h 467"/>
              <a:gd name="T24" fmla="*/ 68 w 467"/>
              <a:gd name="T25" fmla="*/ 69 h 467"/>
              <a:gd name="T26" fmla="*/ 71 w 467"/>
              <a:gd name="T27" fmla="*/ 125 h 467"/>
              <a:gd name="T28" fmla="*/ 18 w 467"/>
              <a:gd name="T29" fmla="*/ 144 h 467"/>
              <a:gd name="T30" fmla="*/ 42 w 467"/>
              <a:gd name="T31" fmla="*/ 194 h 467"/>
              <a:gd name="T32" fmla="*/ 0 w 467"/>
              <a:gd name="T33" fmla="*/ 235 h 467"/>
              <a:gd name="T34" fmla="*/ 42 w 467"/>
              <a:gd name="T35" fmla="*/ 272 h 467"/>
              <a:gd name="T36" fmla="*/ 17 w 467"/>
              <a:gd name="T37" fmla="*/ 323 h 467"/>
              <a:gd name="T38" fmla="*/ 71 w 467"/>
              <a:gd name="T39" fmla="*/ 341 h 467"/>
              <a:gd name="T40" fmla="*/ 70 w 467"/>
              <a:gd name="T41" fmla="*/ 399 h 467"/>
              <a:gd name="T42" fmla="*/ 126 w 467"/>
              <a:gd name="T43" fmla="*/ 396 h 467"/>
              <a:gd name="T44" fmla="*/ 144 w 467"/>
              <a:gd name="T45" fmla="*/ 449 h 467"/>
              <a:gd name="T46" fmla="*/ 195 w 467"/>
              <a:gd name="T47" fmla="*/ 424 h 467"/>
              <a:gd name="T48" fmla="*/ 235 w 467"/>
              <a:gd name="T49" fmla="*/ 467 h 467"/>
              <a:gd name="T50" fmla="*/ 272 w 467"/>
              <a:gd name="T51" fmla="*/ 424 h 467"/>
              <a:gd name="T52" fmla="*/ 323 w 467"/>
              <a:gd name="T53" fmla="*/ 449 h 467"/>
              <a:gd name="T54" fmla="*/ 341 w 467"/>
              <a:gd name="T55" fmla="*/ 396 h 467"/>
              <a:gd name="T56" fmla="*/ 399 w 467"/>
              <a:gd name="T57" fmla="*/ 397 h 467"/>
              <a:gd name="T58" fmla="*/ 396 w 467"/>
              <a:gd name="T59" fmla="*/ 341 h 467"/>
              <a:gd name="T60" fmla="*/ 449 w 467"/>
              <a:gd name="T61" fmla="*/ 323 h 467"/>
              <a:gd name="T62" fmla="*/ 425 w 467"/>
              <a:gd name="T63" fmla="*/ 272 h 467"/>
              <a:gd name="T64" fmla="*/ 233 w 467"/>
              <a:gd name="T65" fmla="*/ 383 h 467"/>
              <a:gd name="T66" fmla="*/ 233 w 467"/>
              <a:gd name="T67" fmla="*/ 83 h 467"/>
              <a:gd name="T68" fmla="*/ 233 w 467"/>
              <a:gd name="T69" fmla="*/ 383 h 4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467" h="467">
                <a:moveTo>
                  <a:pt x="428" y="245"/>
                </a:moveTo>
                <a:cubicBezTo>
                  <a:pt x="467" y="232"/>
                  <a:pt x="467" y="232"/>
                  <a:pt x="467" y="232"/>
                </a:cubicBezTo>
                <a:cubicBezTo>
                  <a:pt x="465" y="202"/>
                  <a:pt x="465" y="202"/>
                  <a:pt x="465" y="202"/>
                </a:cubicBezTo>
                <a:cubicBezTo>
                  <a:pt x="425" y="195"/>
                  <a:pt x="425" y="195"/>
                  <a:pt x="425" y="195"/>
                </a:cubicBezTo>
                <a:cubicBezTo>
                  <a:pt x="423" y="187"/>
                  <a:pt x="421" y="179"/>
                  <a:pt x="418" y="171"/>
                </a:cubicBezTo>
                <a:cubicBezTo>
                  <a:pt x="449" y="144"/>
                  <a:pt x="449" y="144"/>
                  <a:pt x="449" y="144"/>
                </a:cubicBezTo>
                <a:cubicBezTo>
                  <a:pt x="436" y="117"/>
                  <a:pt x="436" y="117"/>
                  <a:pt x="436" y="117"/>
                </a:cubicBezTo>
                <a:cubicBezTo>
                  <a:pt x="396" y="126"/>
                  <a:pt x="396" y="126"/>
                  <a:pt x="396" y="126"/>
                </a:cubicBezTo>
                <a:cubicBezTo>
                  <a:pt x="391" y="118"/>
                  <a:pt x="385" y="111"/>
                  <a:pt x="379" y="104"/>
                </a:cubicBezTo>
                <a:cubicBezTo>
                  <a:pt x="397" y="67"/>
                  <a:pt x="397" y="67"/>
                  <a:pt x="397" y="67"/>
                </a:cubicBezTo>
                <a:cubicBezTo>
                  <a:pt x="375" y="48"/>
                  <a:pt x="375" y="48"/>
                  <a:pt x="375" y="48"/>
                </a:cubicBezTo>
                <a:cubicBezTo>
                  <a:pt x="341" y="71"/>
                  <a:pt x="341" y="71"/>
                  <a:pt x="341" y="71"/>
                </a:cubicBezTo>
                <a:cubicBezTo>
                  <a:pt x="334" y="66"/>
                  <a:pt x="327" y="62"/>
                  <a:pt x="320" y="58"/>
                </a:cubicBezTo>
                <a:cubicBezTo>
                  <a:pt x="323" y="18"/>
                  <a:pt x="323" y="18"/>
                  <a:pt x="323" y="18"/>
                </a:cubicBezTo>
                <a:cubicBezTo>
                  <a:pt x="295" y="8"/>
                  <a:pt x="295" y="8"/>
                  <a:pt x="295" y="8"/>
                </a:cubicBezTo>
                <a:cubicBezTo>
                  <a:pt x="272" y="42"/>
                  <a:pt x="272" y="42"/>
                  <a:pt x="272" y="42"/>
                </a:cubicBezTo>
                <a:cubicBezTo>
                  <a:pt x="263" y="40"/>
                  <a:pt x="254" y="39"/>
                  <a:pt x="245" y="39"/>
                </a:cubicBezTo>
                <a:cubicBezTo>
                  <a:pt x="232" y="0"/>
                  <a:pt x="232" y="0"/>
                  <a:pt x="232" y="0"/>
                </a:cubicBezTo>
                <a:cubicBezTo>
                  <a:pt x="203" y="2"/>
                  <a:pt x="203" y="2"/>
                  <a:pt x="203" y="2"/>
                </a:cubicBezTo>
                <a:cubicBezTo>
                  <a:pt x="195" y="42"/>
                  <a:pt x="195" y="42"/>
                  <a:pt x="195" y="42"/>
                </a:cubicBezTo>
                <a:cubicBezTo>
                  <a:pt x="187" y="44"/>
                  <a:pt x="179" y="46"/>
                  <a:pt x="171" y="49"/>
                </a:cubicBezTo>
                <a:cubicBezTo>
                  <a:pt x="144" y="17"/>
                  <a:pt x="144" y="17"/>
                  <a:pt x="144" y="17"/>
                </a:cubicBezTo>
                <a:cubicBezTo>
                  <a:pt x="117" y="30"/>
                  <a:pt x="117" y="30"/>
                  <a:pt x="117" y="30"/>
                </a:cubicBezTo>
                <a:cubicBezTo>
                  <a:pt x="126" y="71"/>
                  <a:pt x="126" y="71"/>
                  <a:pt x="126" y="71"/>
                </a:cubicBezTo>
                <a:cubicBezTo>
                  <a:pt x="118" y="76"/>
                  <a:pt x="111" y="81"/>
                  <a:pt x="104" y="87"/>
                </a:cubicBezTo>
                <a:cubicBezTo>
                  <a:pt x="68" y="69"/>
                  <a:pt x="68" y="69"/>
                  <a:pt x="68" y="69"/>
                </a:cubicBezTo>
                <a:cubicBezTo>
                  <a:pt x="48" y="92"/>
                  <a:pt x="48" y="92"/>
                  <a:pt x="48" y="92"/>
                </a:cubicBezTo>
                <a:cubicBezTo>
                  <a:pt x="71" y="125"/>
                  <a:pt x="71" y="125"/>
                  <a:pt x="71" y="125"/>
                </a:cubicBezTo>
                <a:cubicBezTo>
                  <a:pt x="67" y="132"/>
                  <a:pt x="62" y="139"/>
                  <a:pt x="59" y="147"/>
                </a:cubicBezTo>
                <a:cubicBezTo>
                  <a:pt x="18" y="144"/>
                  <a:pt x="18" y="144"/>
                  <a:pt x="18" y="144"/>
                </a:cubicBezTo>
                <a:cubicBezTo>
                  <a:pt x="8" y="172"/>
                  <a:pt x="8" y="172"/>
                  <a:pt x="8" y="172"/>
                </a:cubicBezTo>
                <a:cubicBezTo>
                  <a:pt x="42" y="194"/>
                  <a:pt x="42" y="194"/>
                  <a:pt x="42" y="194"/>
                </a:cubicBezTo>
                <a:cubicBezTo>
                  <a:pt x="41" y="203"/>
                  <a:pt x="39" y="212"/>
                  <a:pt x="39" y="222"/>
                </a:cubicBezTo>
                <a:cubicBezTo>
                  <a:pt x="0" y="235"/>
                  <a:pt x="0" y="235"/>
                  <a:pt x="0" y="235"/>
                </a:cubicBezTo>
                <a:cubicBezTo>
                  <a:pt x="2" y="264"/>
                  <a:pt x="2" y="264"/>
                  <a:pt x="2" y="264"/>
                </a:cubicBezTo>
                <a:cubicBezTo>
                  <a:pt x="42" y="272"/>
                  <a:pt x="42" y="272"/>
                  <a:pt x="42" y="272"/>
                </a:cubicBezTo>
                <a:cubicBezTo>
                  <a:pt x="44" y="280"/>
                  <a:pt x="46" y="288"/>
                  <a:pt x="49" y="296"/>
                </a:cubicBezTo>
                <a:cubicBezTo>
                  <a:pt x="17" y="323"/>
                  <a:pt x="17" y="323"/>
                  <a:pt x="17" y="323"/>
                </a:cubicBezTo>
                <a:cubicBezTo>
                  <a:pt x="31" y="349"/>
                  <a:pt x="31" y="349"/>
                  <a:pt x="31" y="349"/>
                </a:cubicBezTo>
                <a:cubicBezTo>
                  <a:pt x="71" y="341"/>
                  <a:pt x="71" y="341"/>
                  <a:pt x="71" y="341"/>
                </a:cubicBezTo>
                <a:cubicBezTo>
                  <a:pt x="76" y="349"/>
                  <a:pt x="82" y="356"/>
                  <a:pt x="88" y="363"/>
                </a:cubicBezTo>
                <a:cubicBezTo>
                  <a:pt x="70" y="399"/>
                  <a:pt x="70" y="399"/>
                  <a:pt x="70" y="399"/>
                </a:cubicBezTo>
                <a:cubicBezTo>
                  <a:pt x="92" y="419"/>
                  <a:pt x="92" y="419"/>
                  <a:pt x="92" y="419"/>
                </a:cubicBezTo>
                <a:cubicBezTo>
                  <a:pt x="126" y="396"/>
                  <a:pt x="126" y="396"/>
                  <a:pt x="126" y="396"/>
                </a:cubicBezTo>
                <a:cubicBezTo>
                  <a:pt x="133" y="400"/>
                  <a:pt x="140" y="404"/>
                  <a:pt x="147" y="408"/>
                </a:cubicBezTo>
                <a:cubicBezTo>
                  <a:pt x="144" y="449"/>
                  <a:pt x="144" y="449"/>
                  <a:pt x="144" y="449"/>
                </a:cubicBezTo>
                <a:cubicBezTo>
                  <a:pt x="172" y="458"/>
                  <a:pt x="172" y="458"/>
                  <a:pt x="172" y="458"/>
                </a:cubicBezTo>
                <a:cubicBezTo>
                  <a:pt x="195" y="424"/>
                  <a:pt x="195" y="424"/>
                  <a:pt x="195" y="424"/>
                </a:cubicBezTo>
                <a:cubicBezTo>
                  <a:pt x="204" y="426"/>
                  <a:pt x="213" y="427"/>
                  <a:pt x="222" y="428"/>
                </a:cubicBezTo>
                <a:cubicBezTo>
                  <a:pt x="235" y="467"/>
                  <a:pt x="235" y="467"/>
                  <a:pt x="235" y="467"/>
                </a:cubicBezTo>
                <a:cubicBezTo>
                  <a:pt x="264" y="464"/>
                  <a:pt x="264" y="464"/>
                  <a:pt x="264" y="464"/>
                </a:cubicBezTo>
                <a:cubicBezTo>
                  <a:pt x="272" y="424"/>
                  <a:pt x="272" y="424"/>
                  <a:pt x="272" y="424"/>
                </a:cubicBezTo>
                <a:cubicBezTo>
                  <a:pt x="280" y="423"/>
                  <a:pt x="288" y="421"/>
                  <a:pt x="296" y="418"/>
                </a:cubicBezTo>
                <a:cubicBezTo>
                  <a:pt x="323" y="449"/>
                  <a:pt x="323" y="449"/>
                  <a:pt x="323" y="449"/>
                </a:cubicBezTo>
                <a:cubicBezTo>
                  <a:pt x="349" y="436"/>
                  <a:pt x="349" y="436"/>
                  <a:pt x="349" y="436"/>
                </a:cubicBezTo>
                <a:cubicBezTo>
                  <a:pt x="341" y="396"/>
                  <a:pt x="341" y="396"/>
                  <a:pt x="341" y="396"/>
                </a:cubicBezTo>
                <a:cubicBezTo>
                  <a:pt x="349" y="391"/>
                  <a:pt x="356" y="385"/>
                  <a:pt x="363" y="379"/>
                </a:cubicBezTo>
                <a:cubicBezTo>
                  <a:pt x="399" y="397"/>
                  <a:pt x="399" y="397"/>
                  <a:pt x="399" y="397"/>
                </a:cubicBezTo>
                <a:cubicBezTo>
                  <a:pt x="419" y="375"/>
                  <a:pt x="419" y="375"/>
                  <a:pt x="419" y="375"/>
                </a:cubicBezTo>
                <a:cubicBezTo>
                  <a:pt x="396" y="341"/>
                  <a:pt x="396" y="341"/>
                  <a:pt x="396" y="341"/>
                </a:cubicBezTo>
                <a:cubicBezTo>
                  <a:pt x="400" y="334"/>
                  <a:pt x="405" y="327"/>
                  <a:pt x="408" y="320"/>
                </a:cubicBezTo>
                <a:cubicBezTo>
                  <a:pt x="449" y="323"/>
                  <a:pt x="449" y="323"/>
                  <a:pt x="449" y="323"/>
                </a:cubicBezTo>
                <a:cubicBezTo>
                  <a:pt x="459" y="295"/>
                  <a:pt x="459" y="295"/>
                  <a:pt x="459" y="295"/>
                </a:cubicBezTo>
                <a:cubicBezTo>
                  <a:pt x="425" y="272"/>
                  <a:pt x="425" y="272"/>
                  <a:pt x="425" y="272"/>
                </a:cubicBezTo>
                <a:cubicBezTo>
                  <a:pt x="426" y="263"/>
                  <a:pt x="428" y="254"/>
                  <a:pt x="428" y="245"/>
                </a:cubicBezTo>
                <a:close/>
                <a:moveTo>
                  <a:pt x="233" y="383"/>
                </a:moveTo>
                <a:cubicBezTo>
                  <a:pt x="151" y="383"/>
                  <a:pt x="84" y="316"/>
                  <a:pt x="84" y="233"/>
                </a:cubicBezTo>
                <a:cubicBezTo>
                  <a:pt x="84" y="150"/>
                  <a:pt x="151" y="83"/>
                  <a:pt x="233" y="83"/>
                </a:cubicBezTo>
                <a:cubicBezTo>
                  <a:pt x="316" y="83"/>
                  <a:pt x="383" y="150"/>
                  <a:pt x="383" y="233"/>
                </a:cubicBezTo>
                <a:cubicBezTo>
                  <a:pt x="383" y="316"/>
                  <a:pt x="316" y="383"/>
                  <a:pt x="233" y="38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>
            <a:outerShdw blurRad="342900" dist="342900" dir="8100000" algn="tr" rotWithShape="0">
              <a:prstClr val="black">
                <a:alpha val="4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11" name="Group 10"/>
          <p:cNvGrpSpPr/>
          <p:nvPr/>
        </p:nvGrpSpPr>
        <p:grpSpPr>
          <a:xfrm>
            <a:off x="4760517" y="5487781"/>
            <a:ext cx="3944043" cy="3944043"/>
            <a:chOff x="8273278" y="5753464"/>
            <a:chExt cx="3461776" cy="3461776"/>
          </a:xfrm>
        </p:grpSpPr>
        <p:sp>
          <p:nvSpPr>
            <p:cNvPr id="12" name="Oval 11"/>
            <p:cNvSpPr/>
            <p:nvPr/>
          </p:nvSpPr>
          <p:spPr>
            <a:xfrm>
              <a:off x="8273278" y="5753464"/>
              <a:ext cx="3461776" cy="34617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ffectLst>
              <a:outerShdw blurRad="444500" dist="266700" dir="2700000" sx="97000" sy="97000" algn="tl" rotWithShape="0">
                <a:schemeClr val="tx1">
                  <a:alpha val="70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" name="Oval 12"/>
            <p:cNvSpPr/>
            <p:nvPr/>
          </p:nvSpPr>
          <p:spPr>
            <a:xfrm>
              <a:off x="8501325" y="5979165"/>
              <a:ext cx="3045591" cy="3045591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ffectLst>
              <a:outerShdw blurRad="444500" dist="266700" dir="2700000" sx="97000" sy="97000" algn="tl" rotWithShape="0">
                <a:schemeClr val="tx1">
                  <a:alpha val="70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" name="Rounded Rectangle 13"/>
            <p:cNvSpPr/>
            <p:nvPr/>
          </p:nvSpPr>
          <p:spPr>
            <a:xfrm>
              <a:off x="8734880" y="7165069"/>
              <a:ext cx="2570162" cy="623499"/>
            </a:xfrm>
            <a:prstGeom prst="roundRect">
              <a:avLst>
                <a:gd name="adj" fmla="val 50000"/>
              </a:avLst>
            </a:prstGeom>
            <a:solidFill>
              <a:schemeClr val="accent5"/>
            </a:solidFill>
            <a:ln>
              <a:noFill/>
            </a:ln>
            <a:effectLst>
              <a:outerShdw blurRad="444500" dist="114300" dir="5400000" algn="t" rotWithShape="0">
                <a:schemeClr val="accent5">
                  <a:alpha val="71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fa-IR" sz="2400" b="1" dirty="0">
                  <a:latin typeface="Shabnam" panose="020B0603030804020204" pitchFamily="34" charset="-78"/>
                  <a:cs typeface="Shabnam" panose="020B0603030804020204" pitchFamily="34" charset="-78"/>
                </a:rPr>
                <a:t>تیتر عنوان نمودار</a:t>
              </a:r>
              <a:endParaRPr lang="en-US" sz="2400" b="1" dirty="0">
                <a:latin typeface="Shabnam" panose="020B0603030804020204" pitchFamily="34" charset="-78"/>
                <a:cs typeface="Shabnam" panose="020B0603030804020204" pitchFamily="34" charset="-78"/>
              </a:endParaRPr>
            </a:p>
          </p:txBody>
        </p:sp>
      </p:grpSp>
      <p:sp>
        <p:nvSpPr>
          <p:cNvPr id="55" name="TextBox 54"/>
          <p:cNvSpPr txBox="1"/>
          <p:nvPr/>
        </p:nvSpPr>
        <p:spPr>
          <a:xfrm>
            <a:off x="-1" y="508608"/>
            <a:ext cx="24387175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a-IR" sz="9600" b="1" dirty="0">
                <a:effectLst>
                  <a:glow>
                    <a:srgbClr val="FF3399">
                      <a:alpha val="24000"/>
                    </a:srgbClr>
                  </a:glow>
                </a:effectLst>
                <a:latin typeface="Shabnam" panose="020B0603030804020204" pitchFamily="34" charset="-78"/>
                <a:cs typeface="Shabnam" panose="020B0603030804020204" pitchFamily="34" charset="-78"/>
              </a:rPr>
              <a:t>تیتر عنوان خود را وارد نمایید</a:t>
            </a:r>
            <a:endParaRPr lang="en-US" sz="9600" b="1" dirty="0">
              <a:solidFill>
                <a:srgbClr val="FF3399"/>
              </a:solidFill>
              <a:effectLst>
                <a:glow>
                  <a:srgbClr val="FF3399">
                    <a:alpha val="24000"/>
                  </a:srgbClr>
                </a:glow>
              </a:effectLst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56" name="TextBox 55"/>
          <p:cNvSpPr txBox="1"/>
          <p:nvPr/>
        </p:nvSpPr>
        <p:spPr>
          <a:xfrm>
            <a:off x="0" y="1912391"/>
            <a:ext cx="2438717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a-IR" sz="2400" dirty="0">
                <a:solidFill>
                  <a:srgbClr val="100F3D"/>
                </a:solidFill>
                <a:effectLst>
                  <a:glow>
                    <a:srgbClr val="FF3399">
                      <a:alpha val="24000"/>
                    </a:srgbClr>
                  </a:glow>
                </a:effectLst>
                <a:latin typeface="Vazir" panose="020B0603030804020204" pitchFamily="34" charset="-78"/>
                <a:cs typeface="Vazir" panose="020B0603030804020204" pitchFamily="34" charset="-78"/>
              </a:rPr>
              <a:t>زیر عنوان خود را در این قسمت بنویسید</a:t>
            </a:r>
            <a:endParaRPr lang="en-US" sz="2400" dirty="0">
              <a:solidFill>
                <a:srgbClr val="100F3D"/>
              </a:solidFill>
              <a:effectLst>
                <a:glow>
                  <a:srgbClr val="FF3399">
                    <a:alpha val="24000"/>
                  </a:srgbClr>
                </a:glow>
              </a:effectLst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  <p:sp>
        <p:nvSpPr>
          <p:cNvPr id="17" name="Freeform 5"/>
          <p:cNvSpPr>
            <a:spLocks/>
          </p:cNvSpPr>
          <p:nvPr/>
        </p:nvSpPr>
        <p:spPr bwMode="auto">
          <a:xfrm>
            <a:off x="4846544" y="9126902"/>
            <a:ext cx="1874838" cy="1920875"/>
          </a:xfrm>
          <a:custGeom>
            <a:avLst/>
            <a:gdLst>
              <a:gd name="T0" fmla="*/ 442 w 442"/>
              <a:gd name="T1" fmla="*/ 109 h 453"/>
              <a:gd name="T2" fmla="*/ 144 w 442"/>
              <a:gd name="T3" fmla="*/ 0 h 453"/>
              <a:gd name="T4" fmla="*/ 0 w 442"/>
              <a:gd name="T5" fmla="*/ 172 h 453"/>
              <a:gd name="T6" fmla="*/ 45 w 442"/>
              <a:gd name="T7" fmla="*/ 205 h 453"/>
              <a:gd name="T8" fmla="*/ 14 w 442"/>
              <a:gd name="T9" fmla="*/ 292 h 453"/>
              <a:gd name="T10" fmla="*/ 43 w 442"/>
              <a:gd name="T11" fmla="*/ 353 h 453"/>
              <a:gd name="T12" fmla="*/ 292 w 442"/>
              <a:gd name="T13" fmla="*/ 444 h 453"/>
              <a:gd name="T14" fmla="*/ 354 w 442"/>
              <a:gd name="T15" fmla="*/ 415 h 453"/>
              <a:gd name="T16" fmla="*/ 385 w 442"/>
              <a:gd name="T17" fmla="*/ 329 h 453"/>
              <a:gd name="T18" fmla="*/ 442 w 442"/>
              <a:gd name="T19" fmla="*/ 333 h 453"/>
              <a:gd name="T20" fmla="*/ 442 w 442"/>
              <a:gd name="T21" fmla="*/ 109 h 4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442" h="453">
                <a:moveTo>
                  <a:pt x="442" y="109"/>
                </a:moveTo>
                <a:cubicBezTo>
                  <a:pt x="329" y="106"/>
                  <a:pt x="226" y="65"/>
                  <a:pt x="144" y="0"/>
                </a:cubicBezTo>
                <a:cubicBezTo>
                  <a:pt x="0" y="172"/>
                  <a:pt x="0" y="172"/>
                  <a:pt x="0" y="172"/>
                </a:cubicBezTo>
                <a:cubicBezTo>
                  <a:pt x="15" y="183"/>
                  <a:pt x="30" y="195"/>
                  <a:pt x="45" y="205"/>
                </a:cubicBezTo>
                <a:cubicBezTo>
                  <a:pt x="14" y="292"/>
                  <a:pt x="14" y="292"/>
                  <a:pt x="14" y="292"/>
                </a:cubicBezTo>
                <a:cubicBezTo>
                  <a:pt x="5" y="316"/>
                  <a:pt x="18" y="344"/>
                  <a:pt x="43" y="353"/>
                </a:cubicBezTo>
                <a:cubicBezTo>
                  <a:pt x="292" y="444"/>
                  <a:pt x="292" y="444"/>
                  <a:pt x="292" y="444"/>
                </a:cubicBezTo>
                <a:cubicBezTo>
                  <a:pt x="317" y="453"/>
                  <a:pt x="345" y="440"/>
                  <a:pt x="354" y="415"/>
                </a:cubicBezTo>
                <a:cubicBezTo>
                  <a:pt x="385" y="329"/>
                  <a:pt x="385" y="329"/>
                  <a:pt x="385" y="329"/>
                </a:cubicBezTo>
                <a:cubicBezTo>
                  <a:pt x="404" y="331"/>
                  <a:pt x="423" y="332"/>
                  <a:pt x="442" y="333"/>
                </a:cubicBezTo>
                <a:lnTo>
                  <a:pt x="442" y="109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8" name="Freeform 6"/>
          <p:cNvSpPr>
            <a:spLocks/>
          </p:cNvSpPr>
          <p:nvPr/>
        </p:nvSpPr>
        <p:spPr bwMode="auto">
          <a:xfrm>
            <a:off x="3147919" y="5975714"/>
            <a:ext cx="1762125" cy="1963738"/>
          </a:xfrm>
          <a:custGeom>
            <a:avLst/>
            <a:gdLst>
              <a:gd name="T0" fmla="*/ 416 w 416"/>
              <a:gd name="T1" fmla="*/ 112 h 463"/>
              <a:gd name="T2" fmla="*/ 222 w 416"/>
              <a:gd name="T3" fmla="*/ 0 h 463"/>
              <a:gd name="T4" fmla="*/ 196 w 416"/>
              <a:gd name="T5" fmla="*/ 51 h 463"/>
              <a:gd name="T6" fmla="*/ 106 w 416"/>
              <a:gd name="T7" fmla="*/ 35 h 463"/>
              <a:gd name="T8" fmla="*/ 51 w 416"/>
              <a:gd name="T9" fmla="*/ 74 h 463"/>
              <a:gd name="T10" fmla="*/ 4 w 416"/>
              <a:gd name="T11" fmla="*/ 335 h 463"/>
              <a:gd name="T12" fmla="*/ 43 w 416"/>
              <a:gd name="T13" fmla="*/ 391 h 463"/>
              <a:gd name="T14" fmla="*/ 133 w 416"/>
              <a:gd name="T15" fmla="*/ 407 h 463"/>
              <a:gd name="T16" fmla="*/ 140 w 416"/>
              <a:gd name="T17" fmla="*/ 463 h 463"/>
              <a:gd name="T18" fmla="*/ 361 w 416"/>
              <a:gd name="T19" fmla="*/ 424 h 463"/>
              <a:gd name="T20" fmla="*/ 355 w 416"/>
              <a:gd name="T21" fmla="*/ 351 h 463"/>
              <a:gd name="T22" fmla="*/ 416 w 416"/>
              <a:gd name="T23" fmla="*/ 112 h 4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416" h="463">
                <a:moveTo>
                  <a:pt x="416" y="112"/>
                </a:moveTo>
                <a:cubicBezTo>
                  <a:pt x="222" y="0"/>
                  <a:pt x="222" y="0"/>
                  <a:pt x="222" y="0"/>
                </a:cubicBezTo>
                <a:cubicBezTo>
                  <a:pt x="213" y="17"/>
                  <a:pt x="204" y="33"/>
                  <a:pt x="196" y="51"/>
                </a:cubicBezTo>
                <a:cubicBezTo>
                  <a:pt x="106" y="35"/>
                  <a:pt x="106" y="35"/>
                  <a:pt x="106" y="35"/>
                </a:cubicBezTo>
                <a:cubicBezTo>
                  <a:pt x="80" y="30"/>
                  <a:pt x="55" y="48"/>
                  <a:pt x="51" y="74"/>
                </a:cubicBezTo>
                <a:cubicBezTo>
                  <a:pt x="4" y="335"/>
                  <a:pt x="4" y="335"/>
                  <a:pt x="4" y="335"/>
                </a:cubicBezTo>
                <a:cubicBezTo>
                  <a:pt x="0" y="361"/>
                  <a:pt x="17" y="386"/>
                  <a:pt x="43" y="391"/>
                </a:cubicBezTo>
                <a:cubicBezTo>
                  <a:pt x="133" y="407"/>
                  <a:pt x="133" y="407"/>
                  <a:pt x="133" y="407"/>
                </a:cubicBezTo>
                <a:cubicBezTo>
                  <a:pt x="135" y="426"/>
                  <a:pt x="137" y="444"/>
                  <a:pt x="140" y="463"/>
                </a:cubicBezTo>
                <a:cubicBezTo>
                  <a:pt x="361" y="424"/>
                  <a:pt x="361" y="424"/>
                  <a:pt x="361" y="424"/>
                </a:cubicBezTo>
                <a:cubicBezTo>
                  <a:pt x="357" y="400"/>
                  <a:pt x="355" y="375"/>
                  <a:pt x="355" y="351"/>
                </a:cubicBezTo>
                <a:cubicBezTo>
                  <a:pt x="355" y="264"/>
                  <a:pt x="377" y="183"/>
                  <a:pt x="416" y="112"/>
                </a:cubicBezTo>
                <a:close/>
              </a:path>
            </a:pathLst>
          </a:cu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" name="Freeform 7"/>
          <p:cNvSpPr>
            <a:spLocks/>
          </p:cNvSpPr>
          <p:nvPr/>
        </p:nvSpPr>
        <p:spPr bwMode="auto">
          <a:xfrm>
            <a:off x="8186644" y="7887064"/>
            <a:ext cx="2017713" cy="1976438"/>
          </a:xfrm>
          <a:custGeom>
            <a:avLst/>
            <a:gdLst>
              <a:gd name="T0" fmla="*/ 445 w 476"/>
              <a:gd name="T1" fmla="*/ 140 h 466"/>
              <a:gd name="T2" fmla="*/ 366 w 476"/>
              <a:gd name="T3" fmla="*/ 94 h 466"/>
              <a:gd name="T4" fmla="*/ 379 w 476"/>
              <a:gd name="T5" fmla="*/ 39 h 466"/>
              <a:gd name="T6" fmla="*/ 159 w 476"/>
              <a:gd name="T7" fmla="*/ 0 h 466"/>
              <a:gd name="T8" fmla="*/ 0 w 476"/>
              <a:gd name="T9" fmla="*/ 274 h 466"/>
              <a:gd name="T10" fmla="*/ 144 w 476"/>
              <a:gd name="T11" fmla="*/ 446 h 466"/>
              <a:gd name="T12" fmla="*/ 185 w 476"/>
              <a:gd name="T13" fmla="*/ 407 h 466"/>
              <a:gd name="T14" fmla="*/ 264 w 476"/>
              <a:gd name="T15" fmla="*/ 453 h 466"/>
              <a:gd name="T16" fmla="*/ 330 w 476"/>
              <a:gd name="T17" fmla="*/ 436 h 466"/>
              <a:gd name="T18" fmla="*/ 463 w 476"/>
              <a:gd name="T19" fmla="*/ 205 h 466"/>
              <a:gd name="T20" fmla="*/ 445 w 476"/>
              <a:gd name="T21" fmla="*/ 140 h 4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476" h="466">
                <a:moveTo>
                  <a:pt x="445" y="140"/>
                </a:moveTo>
                <a:cubicBezTo>
                  <a:pt x="366" y="94"/>
                  <a:pt x="366" y="94"/>
                  <a:pt x="366" y="94"/>
                </a:cubicBezTo>
                <a:cubicBezTo>
                  <a:pt x="371" y="76"/>
                  <a:pt x="376" y="58"/>
                  <a:pt x="379" y="39"/>
                </a:cubicBezTo>
                <a:cubicBezTo>
                  <a:pt x="159" y="0"/>
                  <a:pt x="159" y="0"/>
                  <a:pt x="159" y="0"/>
                </a:cubicBezTo>
                <a:cubicBezTo>
                  <a:pt x="136" y="108"/>
                  <a:pt x="79" y="204"/>
                  <a:pt x="0" y="274"/>
                </a:cubicBezTo>
                <a:cubicBezTo>
                  <a:pt x="144" y="446"/>
                  <a:pt x="144" y="446"/>
                  <a:pt x="144" y="446"/>
                </a:cubicBezTo>
                <a:cubicBezTo>
                  <a:pt x="158" y="433"/>
                  <a:pt x="172" y="421"/>
                  <a:pt x="185" y="407"/>
                </a:cubicBezTo>
                <a:cubicBezTo>
                  <a:pt x="264" y="453"/>
                  <a:pt x="264" y="453"/>
                  <a:pt x="264" y="453"/>
                </a:cubicBezTo>
                <a:cubicBezTo>
                  <a:pt x="287" y="466"/>
                  <a:pt x="317" y="458"/>
                  <a:pt x="330" y="436"/>
                </a:cubicBezTo>
                <a:cubicBezTo>
                  <a:pt x="463" y="205"/>
                  <a:pt x="463" y="205"/>
                  <a:pt x="463" y="205"/>
                </a:cubicBezTo>
                <a:cubicBezTo>
                  <a:pt x="476" y="183"/>
                  <a:pt x="468" y="153"/>
                  <a:pt x="445" y="14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" name="Freeform 8"/>
          <p:cNvSpPr>
            <a:spLocks/>
          </p:cNvSpPr>
          <p:nvPr/>
        </p:nvSpPr>
        <p:spPr bwMode="auto">
          <a:xfrm>
            <a:off x="3351119" y="7887064"/>
            <a:ext cx="2017713" cy="1976438"/>
          </a:xfrm>
          <a:custGeom>
            <a:avLst/>
            <a:gdLst>
              <a:gd name="T0" fmla="*/ 317 w 476"/>
              <a:gd name="T1" fmla="*/ 0 h 466"/>
              <a:gd name="T2" fmla="*/ 97 w 476"/>
              <a:gd name="T3" fmla="*/ 39 h 466"/>
              <a:gd name="T4" fmla="*/ 110 w 476"/>
              <a:gd name="T5" fmla="*/ 94 h 466"/>
              <a:gd name="T6" fmla="*/ 31 w 476"/>
              <a:gd name="T7" fmla="*/ 140 h 466"/>
              <a:gd name="T8" fmla="*/ 13 w 476"/>
              <a:gd name="T9" fmla="*/ 205 h 466"/>
              <a:gd name="T10" fmla="*/ 146 w 476"/>
              <a:gd name="T11" fmla="*/ 436 h 466"/>
              <a:gd name="T12" fmla="*/ 211 w 476"/>
              <a:gd name="T13" fmla="*/ 453 h 466"/>
              <a:gd name="T14" fmla="*/ 291 w 476"/>
              <a:gd name="T15" fmla="*/ 407 h 466"/>
              <a:gd name="T16" fmla="*/ 332 w 476"/>
              <a:gd name="T17" fmla="*/ 446 h 466"/>
              <a:gd name="T18" fmla="*/ 476 w 476"/>
              <a:gd name="T19" fmla="*/ 274 h 466"/>
              <a:gd name="T20" fmla="*/ 317 w 476"/>
              <a:gd name="T21" fmla="*/ 0 h 4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476" h="466">
                <a:moveTo>
                  <a:pt x="317" y="0"/>
                </a:moveTo>
                <a:cubicBezTo>
                  <a:pt x="97" y="39"/>
                  <a:pt x="97" y="39"/>
                  <a:pt x="97" y="39"/>
                </a:cubicBezTo>
                <a:cubicBezTo>
                  <a:pt x="100" y="58"/>
                  <a:pt x="105" y="76"/>
                  <a:pt x="110" y="94"/>
                </a:cubicBezTo>
                <a:cubicBezTo>
                  <a:pt x="31" y="140"/>
                  <a:pt x="31" y="140"/>
                  <a:pt x="31" y="140"/>
                </a:cubicBezTo>
                <a:cubicBezTo>
                  <a:pt x="8" y="153"/>
                  <a:pt x="0" y="183"/>
                  <a:pt x="13" y="205"/>
                </a:cubicBezTo>
                <a:cubicBezTo>
                  <a:pt x="146" y="436"/>
                  <a:pt x="146" y="436"/>
                  <a:pt x="146" y="436"/>
                </a:cubicBezTo>
                <a:cubicBezTo>
                  <a:pt x="159" y="458"/>
                  <a:pt x="189" y="466"/>
                  <a:pt x="211" y="453"/>
                </a:cubicBezTo>
                <a:cubicBezTo>
                  <a:pt x="291" y="407"/>
                  <a:pt x="291" y="407"/>
                  <a:pt x="291" y="407"/>
                </a:cubicBezTo>
                <a:cubicBezTo>
                  <a:pt x="304" y="421"/>
                  <a:pt x="318" y="433"/>
                  <a:pt x="332" y="446"/>
                </a:cubicBezTo>
                <a:cubicBezTo>
                  <a:pt x="476" y="274"/>
                  <a:pt x="476" y="274"/>
                  <a:pt x="476" y="274"/>
                </a:cubicBezTo>
                <a:cubicBezTo>
                  <a:pt x="396" y="204"/>
                  <a:pt x="340" y="108"/>
                  <a:pt x="317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" name="Freeform 9"/>
          <p:cNvSpPr>
            <a:spLocks/>
          </p:cNvSpPr>
          <p:nvPr/>
        </p:nvSpPr>
        <p:spPr bwMode="auto">
          <a:xfrm>
            <a:off x="6835681" y="9126902"/>
            <a:ext cx="1873250" cy="1920875"/>
          </a:xfrm>
          <a:custGeom>
            <a:avLst/>
            <a:gdLst>
              <a:gd name="T0" fmla="*/ 397 w 442"/>
              <a:gd name="T1" fmla="*/ 205 h 453"/>
              <a:gd name="T2" fmla="*/ 442 w 442"/>
              <a:gd name="T3" fmla="*/ 172 h 453"/>
              <a:gd name="T4" fmla="*/ 298 w 442"/>
              <a:gd name="T5" fmla="*/ 0 h 453"/>
              <a:gd name="T6" fmla="*/ 0 w 442"/>
              <a:gd name="T7" fmla="*/ 109 h 453"/>
              <a:gd name="T8" fmla="*/ 0 w 442"/>
              <a:gd name="T9" fmla="*/ 333 h 453"/>
              <a:gd name="T10" fmla="*/ 57 w 442"/>
              <a:gd name="T11" fmla="*/ 329 h 453"/>
              <a:gd name="T12" fmla="*/ 88 w 442"/>
              <a:gd name="T13" fmla="*/ 415 h 453"/>
              <a:gd name="T14" fmla="*/ 150 w 442"/>
              <a:gd name="T15" fmla="*/ 444 h 453"/>
              <a:gd name="T16" fmla="*/ 399 w 442"/>
              <a:gd name="T17" fmla="*/ 353 h 453"/>
              <a:gd name="T18" fmla="*/ 428 w 442"/>
              <a:gd name="T19" fmla="*/ 292 h 453"/>
              <a:gd name="T20" fmla="*/ 397 w 442"/>
              <a:gd name="T21" fmla="*/ 205 h 4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442" h="453">
                <a:moveTo>
                  <a:pt x="397" y="205"/>
                </a:moveTo>
                <a:cubicBezTo>
                  <a:pt x="412" y="195"/>
                  <a:pt x="427" y="183"/>
                  <a:pt x="442" y="172"/>
                </a:cubicBezTo>
                <a:cubicBezTo>
                  <a:pt x="298" y="0"/>
                  <a:pt x="298" y="0"/>
                  <a:pt x="298" y="0"/>
                </a:cubicBezTo>
                <a:cubicBezTo>
                  <a:pt x="216" y="65"/>
                  <a:pt x="113" y="106"/>
                  <a:pt x="0" y="109"/>
                </a:cubicBezTo>
                <a:cubicBezTo>
                  <a:pt x="0" y="333"/>
                  <a:pt x="0" y="333"/>
                  <a:pt x="0" y="333"/>
                </a:cubicBezTo>
                <a:cubicBezTo>
                  <a:pt x="19" y="332"/>
                  <a:pt x="38" y="331"/>
                  <a:pt x="57" y="329"/>
                </a:cubicBezTo>
                <a:cubicBezTo>
                  <a:pt x="88" y="415"/>
                  <a:pt x="88" y="415"/>
                  <a:pt x="88" y="415"/>
                </a:cubicBezTo>
                <a:cubicBezTo>
                  <a:pt x="97" y="440"/>
                  <a:pt x="125" y="453"/>
                  <a:pt x="150" y="444"/>
                </a:cubicBezTo>
                <a:cubicBezTo>
                  <a:pt x="399" y="353"/>
                  <a:pt x="399" y="353"/>
                  <a:pt x="399" y="353"/>
                </a:cubicBezTo>
                <a:cubicBezTo>
                  <a:pt x="424" y="344"/>
                  <a:pt x="437" y="316"/>
                  <a:pt x="428" y="292"/>
                </a:cubicBezTo>
                <a:lnTo>
                  <a:pt x="397" y="205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2" name="Freeform 10"/>
          <p:cNvSpPr>
            <a:spLocks/>
          </p:cNvSpPr>
          <p:nvPr/>
        </p:nvSpPr>
        <p:spPr bwMode="auto">
          <a:xfrm>
            <a:off x="3957544" y="4291377"/>
            <a:ext cx="2038350" cy="2057400"/>
          </a:xfrm>
          <a:custGeom>
            <a:avLst/>
            <a:gdLst>
              <a:gd name="T0" fmla="*/ 404 w 481"/>
              <a:gd name="T1" fmla="*/ 71 h 485"/>
              <a:gd name="T2" fmla="*/ 353 w 481"/>
              <a:gd name="T3" fmla="*/ 93 h 485"/>
              <a:gd name="T4" fmla="*/ 294 w 481"/>
              <a:gd name="T5" fmla="*/ 23 h 485"/>
              <a:gd name="T6" fmla="*/ 226 w 481"/>
              <a:gd name="T7" fmla="*/ 17 h 485"/>
              <a:gd name="T8" fmla="*/ 23 w 481"/>
              <a:gd name="T9" fmla="*/ 188 h 485"/>
              <a:gd name="T10" fmla="*/ 17 w 481"/>
              <a:gd name="T11" fmla="*/ 256 h 485"/>
              <a:gd name="T12" fmla="*/ 76 w 481"/>
              <a:gd name="T13" fmla="*/ 326 h 485"/>
              <a:gd name="T14" fmla="*/ 45 w 481"/>
              <a:gd name="T15" fmla="*/ 373 h 485"/>
              <a:gd name="T16" fmla="*/ 239 w 481"/>
              <a:gd name="T17" fmla="*/ 485 h 485"/>
              <a:gd name="T18" fmla="*/ 481 w 481"/>
              <a:gd name="T19" fmla="*/ 281 h 485"/>
              <a:gd name="T20" fmla="*/ 404 w 481"/>
              <a:gd name="T21" fmla="*/ 71 h 4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481" h="485">
                <a:moveTo>
                  <a:pt x="404" y="71"/>
                </a:moveTo>
                <a:cubicBezTo>
                  <a:pt x="387" y="78"/>
                  <a:pt x="370" y="85"/>
                  <a:pt x="353" y="93"/>
                </a:cubicBezTo>
                <a:cubicBezTo>
                  <a:pt x="294" y="23"/>
                  <a:pt x="294" y="23"/>
                  <a:pt x="294" y="23"/>
                </a:cubicBezTo>
                <a:cubicBezTo>
                  <a:pt x="277" y="3"/>
                  <a:pt x="246" y="0"/>
                  <a:pt x="226" y="17"/>
                </a:cubicBezTo>
                <a:cubicBezTo>
                  <a:pt x="23" y="188"/>
                  <a:pt x="23" y="188"/>
                  <a:pt x="23" y="188"/>
                </a:cubicBezTo>
                <a:cubicBezTo>
                  <a:pt x="2" y="205"/>
                  <a:pt x="0" y="236"/>
                  <a:pt x="17" y="256"/>
                </a:cubicBezTo>
                <a:cubicBezTo>
                  <a:pt x="76" y="326"/>
                  <a:pt x="76" y="326"/>
                  <a:pt x="76" y="326"/>
                </a:cubicBezTo>
                <a:cubicBezTo>
                  <a:pt x="65" y="341"/>
                  <a:pt x="54" y="357"/>
                  <a:pt x="45" y="373"/>
                </a:cubicBezTo>
                <a:cubicBezTo>
                  <a:pt x="239" y="485"/>
                  <a:pt x="239" y="485"/>
                  <a:pt x="239" y="485"/>
                </a:cubicBezTo>
                <a:cubicBezTo>
                  <a:pt x="295" y="394"/>
                  <a:pt x="380" y="322"/>
                  <a:pt x="481" y="281"/>
                </a:cubicBezTo>
                <a:lnTo>
                  <a:pt x="404" y="71"/>
                </a:lnTo>
                <a:close/>
              </a:path>
            </a:pathLst>
          </a:custGeom>
          <a:solidFill>
            <a:schemeClr val="bg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" name="Freeform 11"/>
          <p:cNvSpPr>
            <a:spLocks/>
          </p:cNvSpPr>
          <p:nvPr/>
        </p:nvSpPr>
        <p:spPr bwMode="auto">
          <a:xfrm>
            <a:off x="5783169" y="3892914"/>
            <a:ext cx="1989138" cy="1552575"/>
          </a:xfrm>
          <a:custGeom>
            <a:avLst/>
            <a:gdLst>
              <a:gd name="T0" fmla="*/ 415 w 469"/>
              <a:gd name="T1" fmla="*/ 139 h 366"/>
              <a:gd name="T2" fmla="*/ 415 w 469"/>
              <a:gd name="T3" fmla="*/ 48 h 366"/>
              <a:gd name="T4" fmla="*/ 367 w 469"/>
              <a:gd name="T5" fmla="*/ 0 h 366"/>
              <a:gd name="T6" fmla="*/ 102 w 469"/>
              <a:gd name="T7" fmla="*/ 0 h 366"/>
              <a:gd name="T8" fmla="*/ 54 w 469"/>
              <a:gd name="T9" fmla="*/ 48 h 366"/>
              <a:gd name="T10" fmla="*/ 54 w 469"/>
              <a:gd name="T11" fmla="*/ 139 h 366"/>
              <a:gd name="T12" fmla="*/ 0 w 469"/>
              <a:gd name="T13" fmla="*/ 155 h 366"/>
              <a:gd name="T14" fmla="*/ 76 w 469"/>
              <a:gd name="T15" fmla="*/ 366 h 366"/>
              <a:gd name="T16" fmla="*/ 234 w 469"/>
              <a:gd name="T17" fmla="*/ 340 h 366"/>
              <a:gd name="T18" fmla="*/ 393 w 469"/>
              <a:gd name="T19" fmla="*/ 366 h 366"/>
              <a:gd name="T20" fmla="*/ 469 w 469"/>
              <a:gd name="T21" fmla="*/ 155 h 366"/>
              <a:gd name="T22" fmla="*/ 415 w 469"/>
              <a:gd name="T23" fmla="*/ 139 h 3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469" h="366">
                <a:moveTo>
                  <a:pt x="415" y="139"/>
                </a:moveTo>
                <a:cubicBezTo>
                  <a:pt x="415" y="48"/>
                  <a:pt x="415" y="48"/>
                  <a:pt x="415" y="48"/>
                </a:cubicBezTo>
                <a:cubicBezTo>
                  <a:pt x="415" y="21"/>
                  <a:pt x="394" y="0"/>
                  <a:pt x="367" y="0"/>
                </a:cubicBezTo>
                <a:cubicBezTo>
                  <a:pt x="102" y="0"/>
                  <a:pt x="102" y="0"/>
                  <a:pt x="102" y="0"/>
                </a:cubicBezTo>
                <a:cubicBezTo>
                  <a:pt x="75" y="0"/>
                  <a:pt x="54" y="21"/>
                  <a:pt x="54" y="48"/>
                </a:cubicBezTo>
                <a:cubicBezTo>
                  <a:pt x="54" y="139"/>
                  <a:pt x="54" y="139"/>
                  <a:pt x="54" y="139"/>
                </a:cubicBezTo>
                <a:cubicBezTo>
                  <a:pt x="35" y="144"/>
                  <a:pt x="17" y="149"/>
                  <a:pt x="0" y="155"/>
                </a:cubicBezTo>
                <a:cubicBezTo>
                  <a:pt x="76" y="366"/>
                  <a:pt x="76" y="366"/>
                  <a:pt x="76" y="366"/>
                </a:cubicBezTo>
                <a:cubicBezTo>
                  <a:pt x="126" y="349"/>
                  <a:pt x="179" y="340"/>
                  <a:pt x="234" y="340"/>
                </a:cubicBezTo>
                <a:cubicBezTo>
                  <a:pt x="290" y="340"/>
                  <a:pt x="343" y="349"/>
                  <a:pt x="393" y="366"/>
                </a:cubicBezTo>
                <a:cubicBezTo>
                  <a:pt x="469" y="155"/>
                  <a:pt x="469" y="155"/>
                  <a:pt x="469" y="155"/>
                </a:cubicBezTo>
                <a:cubicBezTo>
                  <a:pt x="452" y="149"/>
                  <a:pt x="434" y="144"/>
                  <a:pt x="415" y="13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" name="Freeform 12"/>
          <p:cNvSpPr>
            <a:spLocks/>
          </p:cNvSpPr>
          <p:nvPr/>
        </p:nvSpPr>
        <p:spPr bwMode="auto">
          <a:xfrm>
            <a:off x="7559581" y="4291377"/>
            <a:ext cx="2039938" cy="2057400"/>
          </a:xfrm>
          <a:custGeom>
            <a:avLst/>
            <a:gdLst>
              <a:gd name="T0" fmla="*/ 458 w 481"/>
              <a:gd name="T1" fmla="*/ 188 h 485"/>
              <a:gd name="T2" fmla="*/ 255 w 481"/>
              <a:gd name="T3" fmla="*/ 17 h 485"/>
              <a:gd name="T4" fmla="*/ 187 w 481"/>
              <a:gd name="T5" fmla="*/ 23 h 485"/>
              <a:gd name="T6" fmla="*/ 128 w 481"/>
              <a:gd name="T7" fmla="*/ 93 h 485"/>
              <a:gd name="T8" fmla="*/ 77 w 481"/>
              <a:gd name="T9" fmla="*/ 71 h 485"/>
              <a:gd name="T10" fmla="*/ 0 w 481"/>
              <a:gd name="T11" fmla="*/ 281 h 485"/>
              <a:gd name="T12" fmla="*/ 242 w 481"/>
              <a:gd name="T13" fmla="*/ 485 h 485"/>
              <a:gd name="T14" fmla="*/ 436 w 481"/>
              <a:gd name="T15" fmla="*/ 373 h 485"/>
              <a:gd name="T16" fmla="*/ 405 w 481"/>
              <a:gd name="T17" fmla="*/ 326 h 485"/>
              <a:gd name="T18" fmla="*/ 464 w 481"/>
              <a:gd name="T19" fmla="*/ 256 h 485"/>
              <a:gd name="T20" fmla="*/ 458 w 481"/>
              <a:gd name="T21" fmla="*/ 188 h 4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481" h="485">
                <a:moveTo>
                  <a:pt x="458" y="188"/>
                </a:moveTo>
                <a:cubicBezTo>
                  <a:pt x="255" y="17"/>
                  <a:pt x="255" y="17"/>
                  <a:pt x="255" y="17"/>
                </a:cubicBezTo>
                <a:cubicBezTo>
                  <a:pt x="235" y="0"/>
                  <a:pt x="204" y="3"/>
                  <a:pt x="187" y="23"/>
                </a:cubicBezTo>
                <a:cubicBezTo>
                  <a:pt x="128" y="93"/>
                  <a:pt x="128" y="93"/>
                  <a:pt x="128" y="93"/>
                </a:cubicBezTo>
                <a:cubicBezTo>
                  <a:pt x="111" y="85"/>
                  <a:pt x="94" y="78"/>
                  <a:pt x="77" y="71"/>
                </a:cubicBezTo>
                <a:cubicBezTo>
                  <a:pt x="0" y="281"/>
                  <a:pt x="0" y="281"/>
                  <a:pt x="0" y="281"/>
                </a:cubicBezTo>
                <a:cubicBezTo>
                  <a:pt x="101" y="322"/>
                  <a:pt x="186" y="394"/>
                  <a:pt x="242" y="485"/>
                </a:cubicBezTo>
                <a:cubicBezTo>
                  <a:pt x="436" y="373"/>
                  <a:pt x="436" y="373"/>
                  <a:pt x="436" y="373"/>
                </a:cubicBezTo>
                <a:cubicBezTo>
                  <a:pt x="427" y="357"/>
                  <a:pt x="416" y="341"/>
                  <a:pt x="405" y="326"/>
                </a:cubicBezTo>
                <a:cubicBezTo>
                  <a:pt x="464" y="256"/>
                  <a:pt x="464" y="256"/>
                  <a:pt x="464" y="256"/>
                </a:cubicBezTo>
                <a:cubicBezTo>
                  <a:pt x="481" y="236"/>
                  <a:pt x="479" y="205"/>
                  <a:pt x="458" y="188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" name="Freeform 13"/>
          <p:cNvSpPr>
            <a:spLocks/>
          </p:cNvSpPr>
          <p:nvPr/>
        </p:nvSpPr>
        <p:spPr bwMode="auto">
          <a:xfrm>
            <a:off x="8645431" y="5975714"/>
            <a:ext cx="1763713" cy="1963738"/>
          </a:xfrm>
          <a:custGeom>
            <a:avLst/>
            <a:gdLst>
              <a:gd name="T0" fmla="*/ 412 w 416"/>
              <a:gd name="T1" fmla="*/ 335 h 463"/>
              <a:gd name="T2" fmla="*/ 365 w 416"/>
              <a:gd name="T3" fmla="*/ 74 h 463"/>
              <a:gd name="T4" fmla="*/ 310 w 416"/>
              <a:gd name="T5" fmla="*/ 35 h 463"/>
              <a:gd name="T6" fmla="*/ 220 w 416"/>
              <a:gd name="T7" fmla="*/ 51 h 463"/>
              <a:gd name="T8" fmla="*/ 194 w 416"/>
              <a:gd name="T9" fmla="*/ 0 h 463"/>
              <a:gd name="T10" fmla="*/ 0 w 416"/>
              <a:gd name="T11" fmla="*/ 112 h 463"/>
              <a:gd name="T12" fmla="*/ 61 w 416"/>
              <a:gd name="T13" fmla="*/ 351 h 463"/>
              <a:gd name="T14" fmla="*/ 55 w 416"/>
              <a:gd name="T15" fmla="*/ 424 h 463"/>
              <a:gd name="T16" fmla="*/ 276 w 416"/>
              <a:gd name="T17" fmla="*/ 463 h 463"/>
              <a:gd name="T18" fmla="*/ 283 w 416"/>
              <a:gd name="T19" fmla="*/ 407 h 463"/>
              <a:gd name="T20" fmla="*/ 373 w 416"/>
              <a:gd name="T21" fmla="*/ 391 h 463"/>
              <a:gd name="T22" fmla="*/ 412 w 416"/>
              <a:gd name="T23" fmla="*/ 335 h 4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416" h="463">
                <a:moveTo>
                  <a:pt x="412" y="335"/>
                </a:moveTo>
                <a:cubicBezTo>
                  <a:pt x="365" y="74"/>
                  <a:pt x="365" y="74"/>
                  <a:pt x="365" y="74"/>
                </a:cubicBezTo>
                <a:cubicBezTo>
                  <a:pt x="361" y="48"/>
                  <a:pt x="336" y="30"/>
                  <a:pt x="310" y="35"/>
                </a:cubicBezTo>
                <a:cubicBezTo>
                  <a:pt x="220" y="51"/>
                  <a:pt x="220" y="51"/>
                  <a:pt x="220" y="51"/>
                </a:cubicBezTo>
                <a:cubicBezTo>
                  <a:pt x="212" y="33"/>
                  <a:pt x="203" y="17"/>
                  <a:pt x="194" y="0"/>
                </a:cubicBezTo>
                <a:cubicBezTo>
                  <a:pt x="0" y="112"/>
                  <a:pt x="0" y="112"/>
                  <a:pt x="0" y="112"/>
                </a:cubicBezTo>
                <a:cubicBezTo>
                  <a:pt x="39" y="183"/>
                  <a:pt x="61" y="264"/>
                  <a:pt x="61" y="351"/>
                </a:cubicBezTo>
                <a:cubicBezTo>
                  <a:pt x="61" y="375"/>
                  <a:pt x="59" y="400"/>
                  <a:pt x="55" y="424"/>
                </a:cubicBezTo>
                <a:cubicBezTo>
                  <a:pt x="276" y="463"/>
                  <a:pt x="276" y="463"/>
                  <a:pt x="276" y="463"/>
                </a:cubicBezTo>
                <a:cubicBezTo>
                  <a:pt x="279" y="444"/>
                  <a:pt x="281" y="426"/>
                  <a:pt x="283" y="407"/>
                </a:cubicBezTo>
                <a:cubicBezTo>
                  <a:pt x="373" y="391"/>
                  <a:pt x="373" y="391"/>
                  <a:pt x="373" y="391"/>
                </a:cubicBezTo>
                <a:cubicBezTo>
                  <a:pt x="399" y="386"/>
                  <a:pt x="416" y="361"/>
                  <a:pt x="412" y="335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99" name="Group 98"/>
          <p:cNvGrpSpPr/>
          <p:nvPr/>
        </p:nvGrpSpPr>
        <p:grpSpPr>
          <a:xfrm>
            <a:off x="13066798" y="2869983"/>
            <a:ext cx="4789664" cy="1538883"/>
            <a:chOff x="14190224" y="3062525"/>
            <a:chExt cx="4789664" cy="1538883"/>
          </a:xfrm>
        </p:grpSpPr>
        <p:grpSp>
          <p:nvGrpSpPr>
            <p:cNvPr id="100" name="Group 99"/>
            <p:cNvGrpSpPr/>
            <p:nvPr/>
          </p:nvGrpSpPr>
          <p:grpSpPr>
            <a:xfrm>
              <a:off x="15095276" y="3062525"/>
              <a:ext cx="3884612" cy="1538883"/>
              <a:chOff x="3894839" y="10606073"/>
              <a:chExt cx="3884612" cy="1538883"/>
            </a:xfrm>
          </p:grpSpPr>
          <p:sp>
            <p:nvSpPr>
              <p:cNvPr id="102" name="TextBox 101"/>
              <p:cNvSpPr txBox="1"/>
              <p:nvPr/>
            </p:nvSpPr>
            <p:spPr>
              <a:xfrm>
                <a:off x="3894839" y="10606073"/>
                <a:ext cx="3884612" cy="52322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fa-IR" sz="2800" b="1" dirty="0">
                    <a:solidFill>
                      <a:schemeClr val="accent1">
                        <a:lumMod val="50000"/>
                      </a:schemeClr>
                    </a:solidFill>
                    <a:effectLst>
                      <a:glow>
                        <a:srgbClr val="FF3399">
                          <a:alpha val="24000"/>
                        </a:srgbClr>
                      </a:glow>
                    </a:effectLst>
                    <a:latin typeface="Shabnam" panose="020B0603030804020204" pitchFamily="34" charset="-78"/>
                    <a:cs typeface="Shabnam" panose="020B0603030804020204" pitchFamily="34" charset="-78"/>
                  </a:rPr>
                  <a:t>تیتر عنوان را بنویسید</a:t>
                </a:r>
                <a:endParaRPr lang="en-US" sz="2800" b="1" dirty="0">
                  <a:solidFill>
                    <a:schemeClr val="accent1">
                      <a:lumMod val="50000"/>
                    </a:schemeClr>
                  </a:solidFill>
                  <a:effectLst>
                    <a:glow>
                      <a:srgbClr val="FF3399">
                        <a:alpha val="24000"/>
                      </a:srgbClr>
                    </a:glow>
                  </a:effectLst>
                  <a:latin typeface="Shabnam" panose="020B0603030804020204" pitchFamily="34" charset="-78"/>
                  <a:cs typeface="Shabnam" panose="020B0603030804020204" pitchFamily="34" charset="-78"/>
                </a:endParaRPr>
              </a:p>
            </p:txBody>
          </p:sp>
          <p:sp>
            <p:nvSpPr>
              <p:cNvPr id="103" name="TextBox 102"/>
              <p:cNvSpPr txBox="1"/>
              <p:nvPr/>
            </p:nvSpPr>
            <p:spPr>
              <a:xfrm>
                <a:off x="3894839" y="11129293"/>
                <a:ext cx="3724479" cy="101566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 rtl="1">
                  <a:lnSpc>
                    <a:spcPct val="150000"/>
                  </a:lnSpc>
                </a:pPr>
                <a:r>
                  <a:rPr lang="fa-IR" sz="2000" dirty="0">
                    <a:solidFill>
                      <a:srgbClr val="16191F"/>
                    </a:solidFill>
                    <a:latin typeface="Vazir" panose="020B0603030804020204" pitchFamily="34" charset="-78"/>
                    <a:cs typeface="Vazir" panose="020B0603030804020204" pitchFamily="34" charset="-78"/>
                  </a:rPr>
                  <a:t>فروشگاه مینارو ارائه دهنده انواع فایل های کاربردی</a:t>
                </a:r>
                <a:endParaRPr lang="en-US" sz="1800" b="1" dirty="0">
                  <a:solidFill>
                    <a:schemeClr val="bg1">
                      <a:lumMod val="65000"/>
                    </a:schemeClr>
                  </a:solidFill>
                  <a:effectLst>
                    <a:glow>
                      <a:srgbClr val="FF3399">
                        <a:alpha val="24000"/>
                      </a:srgbClr>
                    </a:glow>
                  </a:effectLst>
                  <a:latin typeface="Lato" panose="020F0502020204030203" pitchFamily="34" charset="0"/>
                </a:endParaRPr>
              </a:p>
            </p:txBody>
          </p:sp>
        </p:grpSp>
        <p:sp>
          <p:nvSpPr>
            <p:cNvPr id="101" name="Freeform 100"/>
            <p:cNvSpPr>
              <a:spLocks noEditPoints="1"/>
            </p:cNvSpPr>
            <p:nvPr/>
          </p:nvSpPr>
          <p:spPr bwMode="auto">
            <a:xfrm>
              <a:off x="14190224" y="3119675"/>
              <a:ext cx="702444" cy="701581"/>
            </a:xfrm>
            <a:custGeom>
              <a:avLst/>
              <a:gdLst>
                <a:gd name="T0" fmla="*/ 286 w 302"/>
                <a:gd name="T1" fmla="*/ 129 h 302"/>
                <a:gd name="T2" fmla="*/ 282 w 302"/>
                <a:gd name="T3" fmla="*/ 112 h 302"/>
                <a:gd name="T4" fmla="*/ 285 w 302"/>
                <a:gd name="T5" fmla="*/ 82 h 302"/>
                <a:gd name="T6" fmla="*/ 264 w 302"/>
                <a:gd name="T7" fmla="*/ 72 h 302"/>
                <a:gd name="T8" fmla="*/ 252 w 302"/>
                <a:gd name="T9" fmla="*/ 58 h 302"/>
                <a:gd name="T10" fmla="*/ 236 w 302"/>
                <a:gd name="T11" fmla="*/ 34 h 302"/>
                <a:gd name="T12" fmla="*/ 219 w 302"/>
                <a:gd name="T13" fmla="*/ 23 h 302"/>
                <a:gd name="T14" fmla="*/ 191 w 302"/>
                <a:gd name="T15" fmla="*/ 20 h 302"/>
                <a:gd name="T16" fmla="*/ 173 w 302"/>
                <a:gd name="T17" fmla="*/ 15 h 302"/>
                <a:gd name="T18" fmla="*/ 155 w 302"/>
                <a:gd name="T19" fmla="*/ 0 h 302"/>
                <a:gd name="T20" fmla="*/ 141 w 302"/>
                <a:gd name="T21" fmla="*/ 14 h 302"/>
                <a:gd name="T22" fmla="*/ 113 w 302"/>
                <a:gd name="T23" fmla="*/ 12 h 302"/>
                <a:gd name="T24" fmla="*/ 94 w 302"/>
                <a:gd name="T25" fmla="*/ 18 h 302"/>
                <a:gd name="T26" fmla="*/ 73 w 302"/>
                <a:gd name="T27" fmla="*/ 38 h 302"/>
                <a:gd name="T28" fmla="*/ 59 w 302"/>
                <a:gd name="T29" fmla="*/ 49 h 302"/>
                <a:gd name="T30" fmla="*/ 35 w 302"/>
                <a:gd name="T31" fmla="*/ 54 h 302"/>
                <a:gd name="T32" fmla="*/ 32 w 302"/>
                <a:gd name="T33" fmla="*/ 84 h 302"/>
                <a:gd name="T34" fmla="*/ 24 w 302"/>
                <a:gd name="T35" fmla="*/ 99 h 302"/>
                <a:gd name="T36" fmla="*/ 3 w 302"/>
                <a:gd name="T37" fmla="*/ 121 h 302"/>
                <a:gd name="T38" fmla="*/ 14 w 302"/>
                <a:gd name="T39" fmla="*/ 142 h 302"/>
                <a:gd name="T40" fmla="*/ 7 w 302"/>
                <a:gd name="T41" fmla="*/ 157 h 302"/>
                <a:gd name="T42" fmla="*/ 9 w 302"/>
                <a:gd name="T43" fmla="*/ 177 h 302"/>
                <a:gd name="T44" fmla="*/ 24 w 302"/>
                <a:gd name="T45" fmla="*/ 201 h 302"/>
                <a:gd name="T46" fmla="*/ 31 w 302"/>
                <a:gd name="T47" fmla="*/ 218 h 302"/>
                <a:gd name="T48" fmla="*/ 30 w 302"/>
                <a:gd name="T49" fmla="*/ 242 h 302"/>
                <a:gd name="T50" fmla="*/ 59 w 302"/>
                <a:gd name="T51" fmla="*/ 252 h 302"/>
                <a:gd name="T52" fmla="*/ 73 w 302"/>
                <a:gd name="T53" fmla="*/ 263 h 302"/>
                <a:gd name="T54" fmla="*/ 89 w 302"/>
                <a:gd name="T55" fmla="*/ 289 h 302"/>
                <a:gd name="T56" fmla="*/ 112 w 302"/>
                <a:gd name="T57" fmla="*/ 283 h 302"/>
                <a:gd name="T58" fmla="*/ 130 w 302"/>
                <a:gd name="T59" fmla="*/ 286 h 302"/>
                <a:gd name="T60" fmla="*/ 155 w 302"/>
                <a:gd name="T61" fmla="*/ 302 h 302"/>
                <a:gd name="T62" fmla="*/ 173 w 302"/>
                <a:gd name="T63" fmla="*/ 286 h 302"/>
                <a:gd name="T64" fmla="*/ 190 w 302"/>
                <a:gd name="T65" fmla="*/ 282 h 302"/>
                <a:gd name="T66" fmla="*/ 220 w 302"/>
                <a:gd name="T67" fmla="*/ 285 h 302"/>
                <a:gd name="T68" fmla="*/ 230 w 302"/>
                <a:gd name="T69" fmla="*/ 263 h 302"/>
                <a:gd name="T70" fmla="*/ 243 w 302"/>
                <a:gd name="T71" fmla="*/ 251 h 302"/>
                <a:gd name="T72" fmla="*/ 268 w 302"/>
                <a:gd name="T73" fmla="*/ 236 h 302"/>
                <a:gd name="T74" fmla="*/ 278 w 302"/>
                <a:gd name="T75" fmla="*/ 219 h 302"/>
                <a:gd name="T76" fmla="*/ 282 w 302"/>
                <a:gd name="T77" fmla="*/ 190 h 302"/>
                <a:gd name="T78" fmla="*/ 287 w 302"/>
                <a:gd name="T79" fmla="*/ 173 h 302"/>
                <a:gd name="T80" fmla="*/ 302 w 302"/>
                <a:gd name="T81" fmla="*/ 155 h 302"/>
                <a:gd name="T82" fmla="*/ 170 w 302"/>
                <a:gd name="T83" fmla="*/ 59 h 302"/>
                <a:gd name="T84" fmla="*/ 160 w 302"/>
                <a:gd name="T85" fmla="*/ 111 h 302"/>
                <a:gd name="T86" fmla="*/ 143 w 302"/>
                <a:gd name="T87" fmla="*/ 110 h 302"/>
                <a:gd name="T88" fmla="*/ 98 w 302"/>
                <a:gd name="T89" fmla="*/ 73 h 302"/>
                <a:gd name="T90" fmla="*/ 117 w 302"/>
                <a:gd name="T91" fmla="*/ 128 h 302"/>
                <a:gd name="T92" fmla="*/ 59 w 302"/>
                <a:gd name="T93" fmla="*/ 132 h 302"/>
                <a:gd name="T94" fmla="*/ 110 w 302"/>
                <a:gd name="T95" fmla="*/ 159 h 302"/>
                <a:gd name="T96" fmla="*/ 143 w 302"/>
                <a:gd name="T97" fmla="*/ 191 h 302"/>
                <a:gd name="T98" fmla="*/ 128 w 302"/>
                <a:gd name="T99" fmla="*/ 185 h 302"/>
                <a:gd name="T100" fmla="*/ 130 w 302"/>
                <a:gd name="T101" fmla="*/ 171 h 302"/>
                <a:gd name="T102" fmla="*/ 203 w 302"/>
                <a:gd name="T103" fmla="*/ 229 h 302"/>
                <a:gd name="T104" fmla="*/ 172 w 302"/>
                <a:gd name="T105" fmla="*/ 185 h 302"/>
                <a:gd name="T106" fmla="*/ 229 w 302"/>
                <a:gd name="T107" fmla="*/ 203 h 302"/>
                <a:gd name="T108" fmla="*/ 191 w 302"/>
                <a:gd name="T109" fmla="*/ 159 h 302"/>
                <a:gd name="T110" fmla="*/ 191 w 302"/>
                <a:gd name="T111" fmla="*/ 143 h 302"/>
                <a:gd name="T112" fmla="*/ 230 w 302"/>
                <a:gd name="T113" fmla="*/ 99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02" h="302">
                  <a:moveTo>
                    <a:pt x="302" y="147"/>
                  </a:moveTo>
                  <a:cubicBezTo>
                    <a:pt x="300" y="146"/>
                    <a:pt x="297" y="145"/>
                    <a:pt x="295" y="145"/>
                  </a:cubicBezTo>
                  <a:cubicBezTo>
                    <a:pt x="293" y="144"/>
                    <a:pt x="290" y="143"/>
                    <a:pt x="288" y="142"/>
                  </a:cubicBezTo>
                  <a:cubicBezTo>
                    <a:pt x="287" y="142"/>
                    <a:pt x="287" y="142"/>
                    <a:pt x="287" y="142"/>
                  </a:cubicBezTo>
                  <a:cubicBezTo>
                    <a:pt x="287" y="141"/>
                    <a:pt x="287" y="141"/>
                    <a:pt x="287" y="141"/>
                  </a:cubicBezTo>
                  <a:cubicBezTo>
                    <a:pt x="287" y="137"/>
                    <a:pt x="287" y="133"/>
                    <a:pt x="286" y="130"/>
                  </a:cubicBezTo>
                  <a:cubicBezTo>
                    <a:pt x="286" y="129"/>
                    <a:pt x="286" y="129"/>
                    <a:pt x="286" y="129"/>
                  </a:cubicBezTo>
                  <a:cubicBezTo>
                    <a:pt x="287" y="128"/>
                    <a:pt x="287" y="128"/>
                    <a:pt x="287" y="128"/>
                  </a:cubicBezTo>
                  <a:cubicBezTo>
                    <a:pt x="289" y="127"/>
                    <a:pt x="291" y="126"/>
                    <a:pt x="293" y="125"/>
                  </a:cubicBezTo>
                  <a:cubicBezTo>
                    <a:pt x="295" y="123"/>
                    <a:pt x="297" y="122"/>
                    <a:pt x="299" y="121"/>
                  </a:cubicBezTo>
                  <a:cubicBezTo>
                    <a:pt x="299" y="118"/>
                    <a:pt x="298" y="116"/>
                    <a:pt x="297" y="113"/>
                  </a:cubicBezTo>
                  <a:cubicBezTo>
                    <a:pt x="295" y="113"/>
                    <a:pt x="293" y="113"/>
                    <a:pt x="290" y="113"/>
                  </a:cubicBezTo>
                  <a:cubicBezTo>
                    <a:pt x="288" y="112"/>
                    <a:pt x="285" y="112"/>
                    <a:pt x="283" y="112"/>
                  </a:cubicBezTo>
                  <a:cubicBezTo>
                    <a:pt x="282" y="112"/>
                    <a:pt x="282" y="112"/>
                    <a:pt x="282" y="112"/>
                  </a:cubicBezTo>
                  <a:cubicBezTo>
                    <a:pt x="282" y="111"/>
                    <a:pt x="282" y="111"/>
                    <a:pt x="282" y="111"/>
                  </a:cubicBezTo>
                  <a:cubicBezTo>
                    <a:pt x="281" y="108"/>
                    <a:pt x="279" y="104"/>
                    <a:pt x="278" y="100"/>
                  </a:cubicBezTo>
                  <a:cubicBezTo>
                    <a:pt x="278" y="99"/>
                    <a:pt x="278" y="99"/>
                    <a:pt x="278" y="99"/>
                  </a:cubicBezTo>
                  <a:cubicBezTo>
                    <a:pt x="278" y="99"/>
                    <a:pt x="278" y="99"/>
                    <a:pt x="278" y="99"/>
                  </a:cubicBezTo>
                  <a:cubicBezTo>
                    <a:pt x="280" y="97"/>
                    <a:pt x="282" y="95"/>
                    <a:pt x="284" y="94"/>
                  </a:cubicBezTo>
                  <a:cubicBezTo>
                    <a:pt x="285" y="92"/>
                    <a:pt x="287" y="90"/>
                    <a:pt x="289" y="89"/>
                  </a:cubicBezTo>
                  <a:cubicBezTo>
                    <a:pt x="288" y="86"/>
                    <a:pt x="286" y="84"/>
                    <a:pt x="285" y="82"/>
                  </a:cubicBezTo>
                  <a:cubicBezTo>
                    <a:pt x="283" y="82"/>
                    <a:pt x="281" y="82"/>
                    <a:pt x="278" y="83"/>
                  </a:cubicBezTo>
                  <a:cubicBezTo>
                    <a:pt x="276" y="83"/>
                    <a:pt x="273" y="83"/>
                    <a:pt x="271" y="84"/>
                  </a:cubicBezTo>
                  <a:cubicBezTo>
                    <a:pt x="270" y="84"/>
                    <a:pt x="270" y="84"/>
                    <a:pt x="270" y="84"/>
                  </a:cubicBezTo>
                  <a:cubicBezTo>
                    <a:pt x="270" y="83"/>
                    <a:pt x="270" y="83"/>
                    <a:pt x="270" y="83"/>
                  </a:cubicBezTo>
                  <a:cubicBezTo>
                    <a:pt x="268" y="80"/>
                    <a:pt x="266" y="76"/>
                    <a:pt x="264" y="73"/>
                  </a:cubicBezTo>
                  <a:cubicBezTo>
                    <a:pt x="263" y="72"/>
                    <a:pt x="263" y="72"/>
                    <a:pt x="263" y="72"/>
                  </a:cubicBezTo>
                  <a:cubicBezTo>
                    <a:pt x="264" y="72"/>
                    <a:pt x="264" y="72"/>
                    <a:pt x="264" y="72"/>
                  </a:cubicBezTo>
                  <a:cubicBezTo>
                    <a:pt x="265" y="70"/>
                    <a:pt x="266" y="68"/>
                    <a:pt x="268" y="66"/>
                  </a:cubicBezTo>
                  <a:cubicBezTo>
                    <a:pt x="269" y="64"/>
                    <a:pt x="270" y="62"/>
                    <a:pt x="271" y="60"/>
                  </a:cubicBezTo>
                  <a:cubicBezTo>
                    <a:pt x="270" y="58"/>
                    <a:pt x="268" y="56"/>
                    <a:pt x="267" y="54"/>
                  </a:cubicBezTo>
                  <a:cubicBezTo>
                    <a:pt x="264" y="54"/>
                    <a:pt x="262" y="55"/>
                    <a:pt x="260" y="56"/>
                  </a:cubicBezTo>
                  <a:cubicBezTo>
                    <a:pt x="258" y="57"/>
                    <a:pt x="255" y="58"/>
                    <a:pt x="253" y="59"/>
                  </a:cubicBezTo>
                  <a:cubicBezTo>
                    <a:pt x="252" y="59"/>
                    <a:pt x="252" y="59"/>
                    <a:pt x="252" y="59"/>
                  </a:cubicBezTo>
                  <a:cubicBezTo>
                    <a:pt x="252" y="58"/>
                    <a:pt x="252" y="58"/>
                    <a:pt x="252" y="58"/>
                  </a:cubicBezTo>
                  <a:cubicBezTo>
                    <a:pt x="249" y="55"/>
                    <a:pt x="246" y="53"/>
                    <a:pt x="243" y="50"/>
                  </a:cubicBezTo>
                  <a:cubicBezTo>
                    <a:pt x="243" y="49"/>
                    <a:pt x="243" y="49"/>
                    <a:pt x="243" y="49"/>
                  </a:cubicBezTo>
                  <a:cubicBezTo>
                    <a:pt x="243" y="49"/>
                    <a:pt x="243" y="49"/>
                    <a:pt x="243" y="49"/>
                  </a:cubicBezTo>
                  <a:cubicBezTo>
                    <a:pt x="244" y="47"/>
                    <a:pt x="245" y="44"/>
                    <a:pt x="246" y="42"/>
                  </a:cubicBezTo>
                  <a:cubicBezTo>
                    <a:pt x="247" y="40"/>
                    <a:pt x="247" y="37"/>
                    <a:pt x="248" y="35"/>
                  </a:cubicBezTo>
                  <a:cubicBezTo>
                    <a:pt x="246" y="33"/>
                    <a:pt x="244" y="32"/>
                    <a:pt x="242" y="30"/>
                  </a:cubicBezTo>
                  <a:cubicBezTo>
                    <a:pt x="240" y="31"/>
                    <a:pt x="238" y="33"/>
                    <a:pt x="236" y="34"/>
                  </a:cubicBezTo>
                  <a:cubicBezTo>
                    <a:pt x="234" y="36"/>
                    <a:pt x="232" y="37"/>
                    <a:pt x="230" y="38"/>
                  </a:cubicBezTo>
                  <a:cubicBezTo>
                    <a:pt x="229" y="39"/>
                    <a:pt x="229" y="39"/>
                    <a:pt x="229" y="39"/>
                  </a:cubicBezTo>
                  <a:cubicBezTo>
                    <a:pt x="228" y="38"/>
                    <a:pt x="228" y="38"/>
                    <a:pt x="228" y="38"/>
                  </a:cubicBezTo>
                  <a:cubicBezTo>
                    <a:pt x="225" y="36"/>
                    <a:pt x="222" y="34"/>
                    <a:pt x="219" y="32"/>
                  </a:cubicBezTo>
                  <a:cubicBezTo>
                    <a:pt x="218" y="32"/>
                    <a:pt x="218" y="32"/>
                    <a:pt x="218" y="32"/>
                  </a:cubicBezTo>
                  <a:cubicBezTo>
                    <a:pt x="218" y="31"/>
                    <a:pt x="218" y="31"/>
                    <a:pt x="218" y="31"/>
                  </a:cubicBezTo>
                  <a:cubicBezTo>
                    <a:pt x="218" y="28"/>
                    <a:pt x="219" y="26"/>
                    <a:pt x="219" y="23"/>
                  </a:cubicBezTo>
                  <a:cubicBezTo>
                    <a:pt x="219" y="21"/>
                    <a:pt x="220" y="19"/>
                    <a:pt x="220" y="16"/>
                  </a:cubicBezTo>
                  <a:cubicBezTo>
                    <a:pt x="218" y="15"/>
                    <a:pt x="215" y="14"/>
                    <a:pt x="213" y="13"/>
                  </a:cubicBezTo>
                  <a:cubicBezTo>
                    <a:pt x="211" y="15"/>
                    <a:pt x="210" y="16"/>
                    <a:pt x="208" y="18"/>
                  </a:cubicBezTo>
                  <a:cubicBezTo>
                    <a:pt x="206" y="20"/>
                    <a:pt x="205" y="22"/>
                    <a:pt x="203" y="23"/>
                  </a:cubicBezTo>
                  <a:cubicBezTo>
                    <a:pt x="202" y="24"/>
                    <a:pt x="202" y="24"/>
                    <a:pt x="202" y="24"/>
                  </a:cubicBezTo>
                  <a:cubicBezTo>
                    <a:pt x="202" y="24"/>
                    <a:pt x="202" y="24"/>
                    <a:pt x="202" y="24"/>
                  </a:cubicBezTo>
                  <a:cubicBezTo>
                    <a:pt x="198" y="22"/>
                    <a:pt x="194" y="21"/>
                    <a:pt x="191" y="20"/>
                  </a:cubicBezTo>
                  <a:cubicBezTo>
                    <a:pt x="190" y="20"/>
                    <a:pt x="190" y="20"/>
                    <a:pt x="190" y="20"/>
                  </a:cubicBezTo>
                  <a:cubicBezTo>
                    <a:pt x="190" y="19"/>
                    <a:pt x="190" y="19"/>
                    <a:pt x="190" y="19"/>
                  </a:cubicBezTo>
                  <a:cubicBezTo>
                    <a:pt x="189" y="17"/>
                    <a:pt x="189" y="14"/>
                    <a:pt x="189" y="12"/>
                  </a:cubicBezTo>
                  <a:cubicBezTo>
                    <a:pt x="189" y="9"/>
                    <a:pt x="189" y="7"/>
                    <a:pt x="188" y="4"/>
                  </a:cubicBezTo>
                  <a:cubicBezTo>
                    <a:pt x="186" y="4"/>
                    <a:pt x="183" y="3"/>
                    <a:pt x="181" y="3"/>
                  </a:cubicBezTo>
                  <a:cubicBezTo>
                    <a:pt x="180" y="4"/>
                    <a:pt x="178" y="7"/>
                    <a:pt x="177" y="9"/>
                  </a:cubicBezTo>
                  <a:cubicBezTo>
                    <a:pt x="176" y="11"/>
                    <a:pt x="175" y="13"/>
                    <a:pt x="173" y="15"/>
                  </a:cubicBezTo>
                  <a:cubicBezTo>
                    <a:pt x="173" y="16"/>
                    <a:pt x="173" y="16"/>
                    <a:pt x="173" y="16"/>
                  </a:cubicBezTo>
                  <a:cubicBezTo>
                    <a:pt x="172" y="16"/>
                    <a:pt x="172" y="16"/>
                    <a:pt x="172" y="16"/>
                  </a:cubicBezTo>
                  <a:cubicBezTo>
                    <a:pt x="168" y="15"/>
                    <a:pt x="165" y="15"/>
                    <a:pt x="161" y="14"/>
                  </a:cubicBezTo>
                  <a:cubicBezTo>
                    <a:pt x="160" y="14"/>
                    <a:pt x="160" y="14"/>
                    <a:pt x="160" y="14"/>
                  </a:cubicBezTo>
                  <a:cubicBezTo>
                    <a:pt x="159" y="14"/>
                    <a:pt x="159" y="14"/>
                    <a:pt x="159" y="14"/>
                  </a:cubicBezTo>
                  <a:cubicBezTo>
                    <a:pt x="159" y="11"/>
                    <a:pt x="158" y="9"/>
                    <a:pt x="157" y="7"/>
                  </a:cubicBezTo>
                  <a:cubicBezTo>
                    <a:pt x="156" y="4"/>
                    <a:pt x="156" y="2"/>
                    <a:pt x="155" y="0"/>
                  </a:cubicBezTo>
                  <a:cubicBezTo>
                    <a:pt x="155" y="0"/>
                    <a:pt x="155" y="0"/>
                    <a:pt x="155" y="0"/>
                  </a:cubicBezTo>
                  <a:cubicBezTo>
                    <a:pt x="152" y="0"/>
                    <a:pt x="150" y="0"/>
                    <a:pt x="147" y="0"/>
                  </a:cubicBezTo>
                  <a:cubicBezTo>
                    <a:pt x="147" y="0"/>
                    <a:pt x="147" y="0"/>
                    <a:pt x="147" y="0"/>
                  </a:cubicBezTo>
                  <a:cubicBezTo>
                    <a:pt x="146" y="2"/>
                    <a:pt x="145" y="4"/>
                    <a:pt x="145" y="7"/>
                  </a:cubicBezTo>
                  <a:cubicBezTo>
                    <a:pt x="144" y="9"/>
                    <a:pt x="143" y="11"/>
                    <a:pt x="142" y="14"/>
                  </a:cubicBezTo>
                  <a:cubicBezTo>
                    <a:pt x="142" y="14"/>
                    <a:pt x="142" y="14"/>
                    <a:pt x="142" y="14"/>
                  </a:cubicBezTo>
                  <a:cubicBezTo>
                    <a:pt x="141" y="14"/>
                    <a:pt x="141" y="14"/>
                    <a:pt x="141" y="14"/>
                  </a:cubicBezTo>
                  <a:cubicBezTo>
                    <a:pt x="137" y="15"/>
                    <a:pt x="133" y="15"/>
                    <a:pt x="130" y="16"/>
                  </a:cubicBezTo>
                  <a:cubicBezTo>
                    <a:pt x="129" y="16"/>
                    <a:pt x="129" y="16"/>
                    <a:pt x="129" y="16"/>
                  </a:cubicBezTo>
                  <a:cubicBezTo>
                    <a:pt x="129" y="15"/>
                    <a:pt x="129" y="15"/>
                    <a:pt x="129" y="15"/>
                  </a:cubicBezTo>
                  <a:cubicBezTo>
                    <a:pt x="127" y="13"/>
                    <a:pt x="126" y="11"/>
                    <a:pt x="125" y="9"/>
                  </a:cubicBezTo>
                  <a:cubicBezTo>
                    <a:pt x="123" y="7"/>
                    <a:pt x="122" y="4"/>
                    <a:pt x="121" y="3"/>
                  </a:cubicBezTo>
                  <a:cubicBezTo>
                    <a:pt x="118" y="3"/>
                    <a:pt x="116" y="4"/>
                    <a:pt x="113" y="4"/>
                  </a:cubicBezTo>
                  <a:cubicBezTo>
                    <a:pt x="113" y="7"/>
                    <a:pt x="113" y="9"/>
                    <a:pt x="113" y="12"/>
                  </a:cubicBezTo>
                  <a:cubicBezTo>
                    <a:pt x="113" y="14"/>
                    <a:pt x="112" y="17"/>
                    <a:pt x="112" y="19"/>
                  </a:cubicBezTo>
                  <a:cubicBezTo>
                    <a:pt x="112" y="20"/>
                    <a:pt x="112" y="20"/>
                    <a:pt x="112" y="20"/>
                  </a:cubicBezTo>
                  <a:cubicBezTo>
                    <a:pt x="111" y="20"/>
                    <a:pt x="111" y="20"/>
                    <a:pt x="111" y="20"/>
                  </a:cubicBezTo>
                  <a:cubicBezTo>
                    <a:pt x="108" y="21"/>
                    <a:pt x="104" y="22"/>
                    <a:pt x="100" y="24"/>
                  </a:cubicBezTo>
                  <a:cubicBezTo>
                    <a:pt x="100" y="24"/>
                    <a:pt x="100" y="24"/>
                    <a:pt x="100" y="24"/>
                  </a:cubicBezTo>
                  <a:cubicBezTo>
                    <a:pt x="99" y="23"/>
                    <a:pt x="99" y="23"/>
                    <a:pt x="99" y="23"/>
                  </a:cubicBezTo>
                  <a:cubicBezTo>
                    <a:pt x="97" y="22"/>
                    <a:pt x="96" y="20"/>
                    <a:pt x="94" y="18"/>
                  </a:cubicBezTo>
                  <a:cubicBezTo>
                    <a:pt x="92" y="16"/>
                    <a:pt x="90" y="15"/>
                    <a:pt x="89" y="13"/>
                  </a:cubicBezTo>
                  <a:cubicBezTo>
                    <a:pt x="86" y="14"/>
                    <a:pt x="84" y="15"/>
                    <a:pt x="82" y="16"/>
                  </a:cubicBezTo>
                  <a:cubicBezTo>
                    <a:pt x="82" y="19"/>
                    <a:pt x="82" y="21"/>
                    <a:pt x="83" y="23"/>
                  </a:cubicBezTo>
                  <a:cubicBezTo>
                    <a:pt x="83" y="26"/>
                    <a:pt x="83" y="28"/>
                    <a:pt x="84" y="31"/>
                  </a:cubicBezTo>
                  <a:cubicBezTo>
                    <a:pt x="84" y="32"/>
                    <a:pt x="84" y="32"/>
                    <a:pt x="84" y="32"/>
                  </a:cubicBezTo>
                  <a:cubicBezTo>
                    <a:pt x="83" y="32"/>
                    <a:pt x="83" y="32"/>
                    <a:pt x="83" y="32"/>
                  </a:cubicBezTo>
                  <a:cubicBezTo>
                    <a:pt x="80" y="34"/>
                    <a:pt x="76" y="36"/>
                    <a:pt x="73" y="38"/>
                  </a:cubicBezTo>
                  <a:cubicBezTo>
                    <a:pt x="73" y="39"/>
                    <a:pt x="73" y="39"/>
                    <a:pt x="73" y="39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0" y="37"/>
                    <a:pt x="68" y="36"/>
                    <a:pt x="66" y="34"/>
                  </a:cubicBezTo>
                  <a:cubicBezTo>
                    <a:pt x="64" y="33"/>
                    <a:pt x="62" y="31"/>
                    <a:pt x="60" y="30"/>
                  </a:cubicBezTo>
                  <a:cubicBezTo>
                    <a:pt x="58" y="32"/>
                    <a:pt x="56" y="33"/>
                    <a:pt x="54" y="35"/>
                  </a:cubicBezTo>
                  <a:cubicBezTo>
                    <a:pt x="54" y="37"/>
                    <a:pt x="55" y="40"/>
                    <a:pt x="56" y="42"/>
                  </a:cubicBezTo>
                  <a:cubicBezTo>
                    <a:pt x="57" y="44"/>
                    <a:pt x="58" y="47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8" y="50"/>
                    <a:pt x="58" y="50"/>
                    <a:pt x="58" y="50"/>
                  </a:cubicBezTo>
                  <a:cubicBezTo>
                    <a:pt x="56" y="53"/>
                    <a:pt x="53" y="55"/>
                    <a:pt x="50" y="58"/>
                  </a:cubicBezTo>
                  <a:cubicBezTo>
                    <a:pt x="50" y="59"/>
                    <a:pt x="50" y="59"/>
                    <a:pt x="50" y="59"/>
                  </a:cubicBezTo>
                  <a:cubicBezTo>
                    <a:pt x="49" y="59"/>
                    <a:pt x="49" y="59"/>
                    <a:pt x="49" y="59"/>
                  </a:cubicBezTo>
                  <a:cubicBezTo>
                    <a:pt x="47" y="58"/>
                    <a:pt x="44" y="57"/>
                    <a:pt x="42" y="56"/>
                  </a:cubicBezTo>
                  <a:cubicBezTo>
                    <a:pt x="40" y="55"/>
                    <a:pt x="37" y="54"/>
                    <a:pt x="35" y="54"/>
                  </a:cubicBezTo>
                  <a:cubicBezTo>
                    <a:pt x="33" y="56"/>
                    <a:pt x="32" y="58"/>
                    <a:pt x="30" y="60"/>
                  </a:cubicBezTo>
                  <a:cubicBezTo>
                    <a:pt x="32" y="62"/>
                    <a:pt x="33" y="64"/>
                    <a:pt x="34" y="66"/>
                  </a:cubicBezTo>
                  <a:cubicBezTo>
                    <a:pt x="36" y="68"/>
                    <a:pt x="37" y="70"/>
                    <a:pt x="38" y="72"/>
                  </a:cubicBezTo>
                  <a:cubicBezTo>
                    <a:pt x="39" y="72"/>
                    <a:pt x="39" y="72"/>
                    <a:pt x="39" y="72"/>
                  </a:cubicBezTo>
                  <a:cubicBezTo>
                    <a:pt x="38" y="73"/>
                    <a:pt x="38" y="73"/>
                    <a:pt x="38" y="73"/>
                  </a:cubicBezTo>
                  <a:cubicBezTo>
                    <a:pt x="36" y="76"/>
                    <a:pt x="34" y="80"/>
                    <a:pt x="32" y="83"/>
                  </a:cubicBezTo>
                  <a:cubicBezTo>
                    <a:pt x="32" y="84"/>
                    <a:pt x="32" y="84"/>
                    <a:pt x="32" y="84"/>
                  </a:cubicBezTo>
                  <a:cubicBezTo>
                    <a:pt x="31" y="84"/>
                    <a:pt x="31" y="84"/>
                    <a:pt x="31" y="84"/>
                  </a:cubicBezTo>
                  <a:cubicBezTo>
                    <a:pt x="29" y="83"/>
                    <a:pt x="26" y="83"/>
                    <a:pt x="24" y="83"/>
                  </a:cubicBezTo>
                  <a:cubicBezTo>
                    <a:pt x="21" y="82"/>
                    <a:pt x="19" y="82"/>
                    <a:pt x="17" y="82"/>
                  </a:cubicBezTo>
                  <a:cubicBezTo>
                    <a:pt x="15" y="84"/>
                    <a:pt x="14" y="86"/>
                    <a:pt x="13" y="89"/>
                  </a:cubicBezTo>
                  <a:cubicBezTo>
                    <a:pt x="15" y="90"/>
                    <a:pt x="16" y="92"/>
                    <a:pt x="18" y="94"/>
                  </a:cubicBezTo>
                  <a:cubicBezTo>
                    <a:pt x="20" y="95"/>
                    <a:pt x="22" y="97"/>
                    <a:pt x="24" y="99"/>
                  </a:cubicBezTo>
                  <a:cubicBezTo>
                    <a:pt x="24" y="99"/>
                    <a:pt x="24" y="99"/>
                    <a:pt x="24" y="99"/>
                  </a:cubicBezTo>
                  <a:cubicBezTo>
                    <a:pt x="24" y="100"/>
                    <a:pt x="24" y="100"/>
                    <a:pt x="24" y="100"/>
                  </a:cubicBezTo>
                  <a:cubicBezTo>
                    <a:pt x="22" y="104"/>
                    <a:pt x="21" y="108"/>
                    <a:pt x="20" y="111"/>
                  </a:cubicBezTo>
                  <a:cubicBezTo>
                    <a:pt x="20" y="112"/>
                    <a:pt x="20" y="112"/>
                    <a:pt x="20" y="112"/>
                  </a:cubicBezTo>
                  <a:cubicBezTo>
                    <a:pt x="19" y="112"/>
                    <a:pt x="19" y="112"/>
                    <a:pt x="19" y="112"/>
                  </a:cubicBezTo>
                  <a:cubicBezTo>
                    <a:pt x="17" y="112"/>
                    <a:pt x="14" y="112"/>
                    <a:pt x="12" y="113"/>
                  </a:cubicBezTo>
                  <a:cubicBezTo>
                    <a:pt x="9" y="113"/>
                    <a:pt x="7" y="113"/>
                    <a:pt x="4" y="113"/>
                  </a:cubicBezTo>
                  <a:cubicBezTo>
                    <a:pt x="4" y="116"/>
                    <a:pt x="3" y="118"/>
                    <a:pt x="3" y="121"/>
                  </a:cubicBezTo>
                  <a:cubicBezTo>
                    <a:pt x="5" y="122"/>
                    <a:pt x="7" y="123"/>
                    <a:pt x="9" y="125"/>
                  </a:cubicBezTo>
                  <a:cubicBezTo>
                    <a:pt x="11" y="126"/>
                    <a:pt x="13" y="127"/>
                    <a:pt x="15" y="128"/>
                  </a:cubicBezTo>
                  <a:cubicBezTo>
                    <a:pt x="16" y="129"/>
                    <a:pt x="16" y="129"/>
                    <a:pt x="16" y="129"/>
                  </a:cubicBezTo>
                  <a:cubicBezTo>
                    <a:pt x="16" y="130"/>
                    <a:pt x="16" y="130"/>
                    <a:pt x="16" y="130"/>
                  </a:cubicBezTo>
                  <a:cubicBezTo>
                    <a:pt x="15" y="133"/>
                    <a:pt x="15" y="137"/>
                    <a:pt x="15" y="141"/>
                  </a:cubicBezTo>
                  <a:cubicBezTo>
                    <a:pt x="14" y="142"/>
                    <a:pt x="14" y="142"/>
                    <a:pt x="14" y="142"/>
                  </a:cubicBezTo>
                  <a:cubicBezTo>
                    <a:pt x="14" y="142"/>
                    <a:pt x="14" y="142"/>
                    <a:pt x="14" y="142"/>
                  </a:cubicBezTo>
                  <a:cubicBezTo>
                    <a:pt x="12" y="143"/>
                    <a:pt x="9" y="144"/>
                    <a:pt x="7" y="145"/>
                  </a:cubicBezTo>
                  <a:cubicBezTo>
                    <a:pt x="4" y="145"/>
                    <a:pt x="2" y="146"/>
                    <a:pt x="0" y="147"/>
                  </a:cubicBezTo>
                  <a:cubicBezTo>
                    <a:pt x="0" y="147"/>
                    <a:pt x="0" y="147"/>
                    <a:pt x="0" y="147"/>
                  </a:cubicBezTo>
                  <a:cubicBezTo>
                    <a:pt x="0" y="148"/>
                    <a:pt x="0" y="150"/>
                    <a:pt x="0" y="151"/>
                  </a:cubicBezTo>
                  <a:cubicBezTo>
                    <a:pt x="0" y="152"/>
                    <a:pt x="0" y="153"/>
                    <a:pt x="0" y="155"/>
                  </a:cubicBezTo>
                  <a:cubicBezTo>
                    <a:pt x="0" y="155"/>
                    <a:pt x="0" y="155"/>
                    <a:pt x="0" y="155"/>
                  </a:cubicBezTo>
                  <a:cubicBezTo>
                    <a:pt x="2" y="156"/>
                    <a:pt x="4" y="156"/>
                    <a:pt x="7" y="157"/>
                  </a:cubicBezTo>
                  <a:cubicBezTo>
                    <a:pt x="9" y="158"/>
                    <a:pt x="12" y="158"/>
                    <a:pt x="14" y="159"/>
                  </a:cubicBezTo>
                  <a:cubicBezTo>
                    <a:pt x="14" y="160"/>
                    <a:pt x="14" y="160"/>
                    <a:pt x="14" y="160"/>
                  </a:cubicBezTo>
                  <a:cubicBezTo>
                    <a:pt x="15" y="160"/>
                    <a:pt x="15" y="160"/>
                    <a:pt x="15" y="160"/>
                  </a:cubicBezTo>
                  <a:cubicBezTo>
                    <a:pt x="15" y="165"/>
                    <a:pt x="15" y="168"/>
                    <a:pt x="16" y="172"/>
                  </a:cubicBezTo>
                  <a:cubicBezTo>
                    <a:pt x="16" y="173"/>
                    <a:pt x="16" y="173"/>
                    <a:pt x="16" y="173"/>
                  </a:cubicBezTo>
                  <a:cubicBezTo>
                    <a:pt x="15" y="173"/>
                    <a:pt x="15" y="173"/>
                    <a:pt x="15" y="173"/>
                  </a:cubicBezTo>
                  <a:cubicBezTo>
                    <a:pt x="13" y="174"/>
                    <a:pt x="11" y="176"/>
                    <a:pt x="9" y="177"/>
                  </a:cubicBezTo>
                  <a:cubicBezTo>
                    <a:pt x="7" y="178"/>
                    <a:pt x="5" y="179"/>
                    <a:pt x="3" y="181"/>
                  </a:cubicBezTo>
                  <a:cubicBezTo>
                    <a:pt x="3" y="183"/>
                    <a:pt x="4" y="186"/>
                    <a:pt x="4" y="188"/>
                  </a:cubicBezTo>
                  <a:cubicBezTo>
                    <a:pt x="7" y="189"/>
                    <a:pt x="9" y="189"/>
                    <a:pt x="12" y="189"/>
                  </a:cubicBezTo>
                  <a:cubicBezTo>
                    <a:pt x="14" y="189"/>
                    <a:pt x="17" y="189"/>
                    <a:pt x="19" y="190"/>
                  </a:cubicBezTo>
                  <a:cubicBezTo>
                    <a:pt x="20" y="190"/>
                    <a:pt x="20" y="190"/>
                    <a:pt x="20" y="190"/>
                  </a:cubicBezTo>
                  <a:cubicBezTo>
                    <a:pt x="20" y="190"/>
                    <a:pt x="20" y="190"/>
                    <a:pt x="20" y="190"/>
                  </a:cubicBezTo>
                  <a:cubicBezTo>
                    <a:pt x="21" y="194"/>
                    <a:pt x="22" y="198"/>
                    <a:pt x="24" y="201"/>
                  </a:cubicBezTo>
                  <a:cubicBezTo>
                    <a:pt x="24" y="202"/>
                    <a:pt x="24" y="202"/>
                    <a:pt x="24" y="202"/>
                  </a:cubicBezTo>
                  <a:cubicBezTo>
                    <a:pt x="24" y="203"/>
                    <a:pt x="24" y="203"/>
                    <a:pt x="24" y="203"/>
                  </a:cubicBezTo>
                  <a:cubicBezTo>
                    <a:pt x="22" y="204"/>
                    <a:pt x="20" y="206"/>
                    <a:pt x="18" y="208"/>
                  </a:cubicBezTo>
                  <a:cubicBezTo>
                    <a:pt x="16" y="210"/>
                    <a:pt x="15" y="211"/>
                    <a:pt x="13" y="213"/>
                  </a:cubicBezTo>
                  <a:cubicBezTo>
                    <a:pt x="14" y="215"/>
                    <a:pt x="15" y="218"/>
                    <a:pt x="17" y="220"/>
                  </a:cubicBezTo>
                  <a:cubicBezTo>
                    <a:pt x="19" y="220"/>
                    <a:pt x="21" y="219"/>
                    <a:pt x="24" y="219"/>
                  </a:cubicBezTo>
                  <a:cubicBezTo>
                    <a:pt x="26" y="219"/>
                    <a:pt x="29" y="218"/>
                    <a:pt x="31" y="218"/>
                  </a:cubicBezTo>
                  <a:cubicBezTo>
                    <a:pt x="32" y="218"/>
                    <a:pt x="32" y="218"/>
                    <a:pt x="32" y="218"/>
                  </a:cubicBezTo>
                  <a:cubicBezTo>
                    <a:pt x="32" y="219"/>
                    <a:pt x="32" y="219"/>
                    <a:pt x="32" y="219"/>
                  </a:cubicBezTo>
                  <a:cubicBezTo>
                    <a:pt x="34" y="222"/>
                    <a:pt x="36" y="225"/>
                    <a:pt x="38" y="228"/>
                  </a:cubicBezTo>
                  <a:cubicBezTo>
                    <a:pt x="39" y="229"/>
                    <a:pt x="39" y="229"/>
                    <a:pt x="39" y="229"/>
                  </a:cubicBezTo>
                  <a:cubicBezTo>
                    <a:pt x="38" y="230"/>
                    <a:pt x="38" y="230"/>
                    <a:pt x="38" y="230"/>
                  </a:cubicBezTo>
                  <a:cubicBezTo>
                    <a:pt x="37" y="232"/>
                    <a:pt x="36" y="234"/>
                    <a:pt x="34" y="236"/>
                  </a:cubicBezTo>
                  <a:cubicBezTo>
                    <a:pt x="33" y="238"/>
                    <a:pt x="32" y="240"/>
                    <a:pt x="30" y="242"/>
                  </a:cubicBezTo>
                  <a:cubicBezTo>
                    <a:pt x="32" y="244"/>
                    <a:pt x="33" y="246"/>
                    <a:pt x="35" y="248"/>
                  </a:cubicBezTo>
                  <a:cubicBezTo>
                    <a:pt x="37" y="247"/>
                    <a:pt x="40" y="246"/>
                    <a:pt x="42" y="246"/>
                  </a:cubicBezTo>
                  <a:cubicBezTo>
                    <a:pt x="44" y="245"/>
                    <a:pt x="47" y="244"/>
                    <a:pt x="49" y="243"/>
                  </a:cubicBezTo>
                  <a:cubicBezTo>
                    <a:pt x="50" y="243"/>
                    <a:pt x="50" y="243"/>
                    <a:pt x="50" y="243"/>
                  </a:cubicBezTo>
                  <a:cubicBezTo>
                    <a:pt x="50" y="243"/>
                    <a:pt x="50" y="243"/>
                    <a:pt x="50" y="243"/>
                  </a:cubicBezTo>
                  <a:cubicBezTo>
                    <a:pt x="53" y="246"/>
                    <a:pt x="56" y="249"/>
                    <a:pt x="58" y="251"/>
                  </a:cubicBezTo>
                  <a:cubicBezTo>
                    <a:pt x="59" y="252"/>
                    <a:pt x="59" y="252"/>
                    <a:pt x="59" y="252"/>
                  </a:cubicBezTo>
                  <a:cubicBezTo>
                    <a:pt x="59" y="253"/>
                    <a:pt x="59" y="253"/>
                    <a:pt x="59" y="253"/>
                  </a:cubicBezTo>
                  <a:cubicBezTo>
                    <a:pt x="58" y="255"/>
                    <a:pt x="57" y="257"/>
                    <a:pt x="56" y="260"/>
                  </a:cubicBezTo>
                  <a:cubicBezTo>
                    <a:pt x="55" y="262"/>
                    <a:pt x="54" y="264"/>
                    <a:pt x="54" y="266"/>
                  </a:cubicBezTo>
                  <a:cubicBezTo>
                    <a:pt x="56" y="268"/>
                    <a:pt x="58" y="270"/>
                    <a:pt x="60" y="271"/>
                  </a:cubicBezTo>
                  <a:cubicBezTo>
                    <a:pt x="62" y="270"/>
                    <a:pt x="64" y="269"/>
                    <a:pt x="66" y="267"/>
                  </a:cubicBezTo>
                  <a:cubicBezTo>
                    <a:pt x="68" y="266"/>
                    <a:pt x="70" y="265"/>
                    <a:pt x="72" y="263"/>
                  </a:cubicBezTo>
                  <a:cubicBezTo>
                    <a:pt x="73" y="263"/>
                    <a:pt x="73" y="263"/>
                    <a:pt x="73" y="263"/>
                  </a:cubicBezTo>
                  <a:cubicBezTo>
                    <a:pt x="73" y="263"/>
                    <a:pt x="73" y="263"/>
                    <a:pt x="73" y="263"/>
                  </a:cubicBezTo>
                  <a:cubicBezTo>
                    <a:pt x="76" y="266"/>
                    <a:pt x="80" y="268"/>
                    <a:pt x="83" y="270"/>
                  </a:cubicBezTo>
                  <a:cubicBezTo>
                    <a:pt x="84" y="270"/>
                    <a:pt x="84" y="270"/>
                    <a:pt x="84" y="270"/>
                  </a:cubicBezTo>
                  <a:cubicBezTo>
                    <a:pt x="84" y="271"/>
                    <a:pt x="84" y="271"/>
                    <a:pt x="84" y="271"/>
                  </a:cubicBezTo>
                  <a:cubicBezTo>
                    <a:pt x="83" y="273"/>
                    <a:pt x="83" y="276"/>
                    <a:pt x="83" y="278"/>
                  </a:cubicBezTo>
                  <a:cubicBezTo>
                    <a:pt x="82" y="280"/>
                    <a:pt x="82" y="283"/>
                    <a:pt x="82" y="285"/>
                  </a:cubicBezTo>
                  <a:cubicBezTo>
                    <a:pt x="84" y="286"/>
                    <a:pt x="86" y="287"/>
                    <a:pt x="89" y="289"/>
                  </a:cubicBezTo>
                  <a:cubicBezTo>
                    <a:pt x="90" y="287"/>
                    <a:pt x="92" y="285"/>
                    <a:pt x="94" y="283"/>
                  </a:cubicBezTo>
                  <a:cubicBezTo>
                    <a:pt x="96" y="282"/>
                    <a:pt x="97" y="280"/>
                    <a:pt x="99" y="278"/>
                  </a:cubicBezTo>
                  <a:cubicBezTo>
                    <a:pt x="100" y="278"/>
                    <a:pt x="100" y="278"/>
                    <a:pt x="100" y="278"/>
                  </a:cubicBezTo>
                  <a:cubicBezTo>
                    <a:pt x="100" y="278"/>
                    <a:pt x="100" y="278"/>
                    <a:pt x="100" y="278"/>
                  </a:cubicBezTo>
                  <a:cubicBezTo>
                    <a:pt x="104" y="279"/>
                    <a:pt x="108" y="281"/>
                    <a:pt x="111" y="282"/>
                  </a:cubicBezTo>
                  <a:cubicBezTo>
                    <a:pt x="112" y="282"/>
                    <a:pt x="112" y="282"/>
                    <a:pt x="112" y="282"/>
                  </a:cubicBezTo>
                  <a:cubicBezTo>
                    <a:pt x="112" y="283"/>
                    <a:pt x="112" y="283"/>
                    <a:pt x="112" y="283"/>
                  </a:cubicBezTo>
                  <a:cubicBezTo>
                    <a:pt x="112" y="285"/>
                    <a:pt x="113" y="288"/>
                    <a:pt x="113" y="290"/>
                  </a:cubicBezTo>
                  <a:cubicBezTo>
                    <a:pt x="113" y="292"/>
                    <a:pt x="113" y="295"/>
                    <a:pt x="113" y="297"/>
                  </a:cubicBezTo>
                  <a:cubicBezTo>
                    <a:pt x="116" y="298"/>
                    <a:pt x="118" y="298"/>
                    <a:pt x="121" y="299"/>
                  </a:cubicBezTo>
                  <a:cubicBezTo>
                    <a:pt x="122" y="297"/>
                    <a:pt x="124" y="295"/>
                    <a:pt x="125" y="293"/>
                  </a:cubicBezTo>
                  <a:cubicBezTo>
                    <a:pt x="126" y="291"/>
                    <a:pt x="127" y="288"/>
                    <a:pt x="129" y="287"/>
                  </a:cubicBezTo>
                  <a:cubicBezTo>
                    <a:pt x="129" y="286"/>
                    <a:pt x="129" y="286"/>
                    <a:pt x="129" y="286"/>
                  </a:cubicBezTo>
                  <a:cubicBezTo>
                    <a:pt x="130" y="286"/>
                    <a:pt x="130" y="286"/>
                    <a:pt x="130" y="286"/>
                  </a:cubicBezTo>
                  <a:cubicBezTo>
                    <a:pt x="133" y="286"/>
                    <a:pt x="137" y="287"/>
                    <a:pt x="141" y="287"/>
                  </a:cubicBezTo>
                  <a:cubicBezTo>
                    <a:pt x="142" y="287"/>
                    <a:pt x="142" y="287"/>
                    <a:pt x="142" y="287"/>
                  </a:cubicBezTo>
                  <a:cubicBezTo>
                    <a:pt x="142" y="288"/>
                    <a:pt x="142" y="288"/>
                    <a:pt x="142" y="288"/>
                  </a:cubicBezTo>
                  <a:cubicBezTo>
                    <a:pt x="143" y="290"/>
                    <a:pt x="144" y="293"/>
                    <a:pt x="145" y="295"/>
                  </a:cubicBezTo>
                  <a:cubicBezTo>
                    <a:pt x="145" y="297"/>
                    <a:pt x="146" y="300"/>
                    <a:pt x="147" y="302"/>
                  </a:cubicBezTo>
                  <a:cubicBezTo>
                    <a:pt x="147" y="302"/>
                    <a:pt x="147" y="302"/>
                    <a:pt x="147" y="302"/>
                  </a:cubicBezTo>
                  <a:cubicBezTo>
                    <a:pt x="150" y="302"/>
                    <a:pt x="152" y="302"/>
                    <a:pt x="155" y="302"/>
                  </a:cubicBezTo>
                  <a:cubicBezTo>
                    <a:pt x="155" y="302"/>
                    <a:pt x="155" y="302"/>
                    <a:pt x="155" y="302"/>
                  </a:cubicBezTo>
                  <a:cubicBezTo>
                    <a:pt x="156" y="300"/>
                    <a:pt x="156" y="297"/>
                    <a:pt x="157" y="295"/>
                  </a:cubicBezTo>
                  <a:cubicBezTo>
                    <a:pt x="158" y="293"/>
                    <a:pt x="159" y="290"/>
                    <a:pt x="159" y="288"/>
                  </a:cubicBezTo>
                  <a:cubicBezTo>
                    <a:pt x="160" y="287"/>
                    <a:pt x="160" y="287"/>
                    <a:pt x="160" y="287"/>
                  </a:cubicBezTo>
                  <a:cubicBezTo>
                    <a:pt x="161" y="287"/>
                    <a:pt x="161" y="287"/>
                    <a:pt x="161" y="287"/>
                  </a:cubicBezTo>
                  <a:cubicBezTo>
                    <a:pt x="165" y="287"/>
                    <a:pt x="168" y="286"/>
                    <a:pt x="172" y="286"/>
                  </a:cubicBezTo>
                  <a:cubicBezTo>
                    <a:pt x="173" y="286"/>
                    <a:pt x="173" y="286"/>
                    <a:pt x="173" y="286"/>
                  </a:cubicBezTo>
                  <a:cubicBezTo>
                    <a:pt x="173" y="287"/>
                    <a:pt x="173" y="287"/>
                    <a:pt x="173" y="287"/>
                  </a:cubicBezTo>
                  <a:cubicBezTo>
                    <a:pt x="175" y="288"/>
                    <a:pt x="176" y="291"/>
                    <a:pt x="177" y="293"/>
                  </a:cubicBezTo>
                  <a:cubicBezTo>
                    <a:pt x="178" y="295"/>
                    <a:pt x="180" y="297"/>
                    <a:pt x="181" y="299"/>
                  </a:cubicBezTo>
                  <a:cubicBezTo>
                    <a:pt x="183" y="298"/>
                    <a:pt x="186" y="298"/>
                    <a:pt x="188" y="297"/>
                  </a:cubicBezTo>
                  <a:cubicBezTo>
                    <a:pt x="189" y="295"/>
                    <a:pt x="189" y="292"/>
                    <a:pt x="189" y="290"/>
                  </a:cubicBezTo>
                  <a:cubicBezTo>
                    <a:pt x="189" y="288"/>
                    <a:pt x="189" y="285"/>
                    <a:pt x="190" y="283"/>
                  </a:cubicBezTo>
                  <a:cubicBezTo>
                    <a:pt x="190" y="282"/>
                    <a:pt x="190" y="282"/>
                    <a:pt x="190" y="282"/>
                  </a:cubicBezTo>
                  <a:cubicBezTo>
                    <a:pt x="191" y="282"/>
                    <a:pt x="191" y="282"/>
                    <a:pt x="191" y="282"/>
                  </a:cubicBezTo>
                  <a:cubicBezTo>
                    <a:pt x="194" y="281"/>
                    <a:pt x="198" y="279"/>
                    <a:pt x="202" y="278"/>
                  </a:cubicBezTo>
                  <a:cubicBezTo>
                    <a:pt x="202" y="278"/>
                    <a:pt x="202" y="278"/>
                    <a:pt x="202" y="278"/>
                  </a:cubicBezTo>
                  <a:cubicBezTo>
                    <a:pt x="203" y="278"/>
                    <a:pt x="203" y="278"/>
                    <a:pt x="203" y="278"/>
                  </a:cubicBezTo>
                  <a:cubicBezTo>
                    <a:pt x="205" y="280"/>
                    <a:pt x="206" y="282"/>
                    <a:pt x="208" y="283"/>
                  </a:cubicBezTo>
                  <a:cubicBezTo>
                    <a:pt x="210" y="285"/>
                    <a:pt x="211" y="287"/>
                    <a:pt x="213" y="289"/>
                  </a:cubicBezTo>
                  <a:cubicBezTo>
                    <a:pt x="215" y="288"/>
                    <a:pt x="218" y="286"/>
                    <a:pt x="220" y="285"/>
                  </a:cubicBezTo>
                  <a:cubicBezTo>
                    <a:pt x="220" y="283"/>
                    <a:pt x="219" y="280"/>
                    <a:pt x="219" y="278"/>
                  </a:cubicBezTo>
                  <a:cubicBezTo>
                    <a:pt x="219" y="276"/>
                    <a:pt x="218" y="273"/>
                    <a:pt x="218" y="271"/>
                  </a:cubicBezTo>
                  <a:cubicBezTo>
                    <a:pt x="218" y="270"/>
                    <a:pt x="218" y="270"/>
                    <a:pt x="218" y="270"/>
                  </a:cubicBezTo>
                  <a:cubicBezTo>
                    <a:pt x="219" y="270"/>
                    <a:pt x="219" y="270"/>
                    <a:pt x="219" y="270"/>
                  </a:cubicBezTo>
                  <a:cubicBezTo>
                    <a:pt x="222" y="268"/>
                    <a:pt x="225" y="266"/>
                    <a:pt x="228" y="263"/>
                  </a:cubicBezTo>
                  <a:cubicBezTo>
                    <a:pt x="229" y="263"/>
                    <a:pt x="229" y="263"/>
                    <a:pt x="229" y="263"/>
                  </a:cubicBezTo>
                  <a:cubicBezTo>
                    <a:pt x="230" y="263"/>
                    <a:pt x="230" y="263"/>
                    <a:pt x="230" y="263"/>
                  </a:cubicBezTo>
                  <a:cubicBezTo>
                    <a:pt x="232" y="265"/>
                    <a:pt x="234" y="266"/>
                    <a:pt x="236" y="267"/>
                  </a:cubicBezTo>
                  <a:cubicBezTo>
                    <a:pt x="238" y="269"/>
                    <a:pt x="240" y="270"/>
                    <a:pt x="242" y="271"/>
                  </a:cubicBezTo>
                  <a:cubicBezTo>
                    <a:pt x="244" y="270"/>
                    <a:pt x="246" y="268"/>
                    <a:pt x="248" y="266"/>
                  </a:cubicBezTo>
                  <a:cubicBezTo>
                    <a:pt x="247" y="264"/>
                    <a:pt x="247" y="262"/>
                    <a:pt x="246" y="260"/>
                  </a:cubicBezTo>
                  <a:cubicBezTo>
                    <a:pt x="245" y="257"/>
                    <a:pt x="244" y="255"/>
                    <a:pt x="243" y="253"/>
                  </a:cubicBezTo>
                  <a:cubicBezTo>
                    <a:pt x="243" y="252"/>
                    <a:pt x="243" y="252"/>
                    <a:pt x="243" y="252"/>
                  </a:cubicBezTo>
                  <a:cubicBezTo>
                    <a:pt x="243" y="251"/>
                    <a:pt x="243" y="251"/>
                    <a:pt x="243" y="251"/>
                  </a:cubicBezTo>
                  <a:cubicBezTo>
                    <a:pt x="246" y="249"/>
                    <a:pt x="249" y="246"/>
                    <a:pt x="252" y="243"/>
                  </a:cubicBezTo>
                  <a:cubicBezTo>
                    <a:pt x="252" y="243"/>
                    <a:pt x="252" y="243"/>
                    <a:pt x="252" y="243"/>
                  </a:cubicBezTo>
                  <a:cubicBezTo>
                    <a:pt x="253" y="243"/>
                    <a:pt x="253" y="243"/>
                    <a:pt x="253" y="243"/>
                  </a:cubicBezTo>
                  <a:cubicBezTo>
                    <a:pt x="255" y="244"/>
                    <a:pt x="258" y="245"/>
                    <a:pt x="260" y="246"/>
                  </a:cubicBezTo>
                  <a:cubicBezTo>
                    <a:pt x="262" y="246"/>
                    <a:pt x="264" y="247"/>
                    <a:pt x="267" y="248"/>
                  </a:cubicBezTo>
                  <a:cubicBezTo>
                    <a:pt x="268" y="246"/>
                    <a:pt x="270" y="244"/>
                    <a:pt x="271" y="242"/>
                  </a:cubicBezTo>
                  <a:cubicBezTo>
                    <a:pt x="270" y="240"/>
                    <a:pt x="269" y="238"/>
                    <a:pt x="268" y="236"/>
                  </a:cubicBezTo>
                  <a:cubicBezTo>
                    <a:pt x="266" y="234"/>
                    <a:pt x="265" y="232"/>
                    <a:pt x="264" y="230"/>
                  </a:cubicBezTo>
                  <a:cubicBezTo>
                    <a:pt x="263" y="229"/>
                    <a:pt x="263" y="229"/>
                    <a:pt x="263" y="229"/>
                  </a:cubicBezTo>
                  <a:cubicBezTo>
                    <a:pt x="264" y="228"/>
                    <a:pt x="264" y="228"/>
                    <a:pt x="264" y="228"/>
                  </a:cubicBezTo>
                  <a:cubicBezTo>
                    <a:pt x="266" y="225"/>
                    <a:pt x="268" y="222"/>
                    <a:pt x="270" y="219"/>
                  </a:cubicBezTo>
                  <a:cubicBezTo>
                    <a:pt x="270" y="218"/>
                    <a:pt x="270" y="218"/>
                    <a:pt x="270" y="218"/>
                  </a:cubicBezTo>
                  <a:cubicBezTo>
                    <a:pt x="271" y="218"/>
                    <a:pt x="271" y="218"/>
                    <a:pt x="271" y="218"/>
                  </a:cubicBezTo>
                  <a:cubicBezTo>
                    <a:pt x="273" y="218"/>
                    <a:pt x="276" y="219"/>
                    <a:pt x="278" y="219"/>
                  </a:cubicBezTo>
                  <a:cubicBezTo>
                    <a:pt x="281" y="219"/>
                    <a:pt x="283" y="220"/>
                    <a:pt x="285" y="220"/>
                  </a:cubicBezTo>
                  <a:cubicBezTo>
                    <a:pt x="286" y="218"/>
                    <a:pt x="288" y="215"/>
                    <a:pt x="289" y="213"/>
                  </a:cubicBezTo>
                  <a:cubicBezTo>
                    <a:pt x="287" y="211"/>
                    <a:pt x="285" y="210"/>
                    <a:pt x="284" y="208"/>
                  </a:cubicBezTo>
                  <a:cubicBezTo>
                    <a:pt x="282" y="206"/>
                    <a:pt x="280" y="204"/>
                    <a:pt x="278" y="203"/>
                  </a:cubicBezTo>
                  <a:cubicBezTo>
                    <a:pt x="278" y="202"/>
                    <a:pt x="278" y="202"/>
                    <a:pt x="278" y="202"/>
                  </a:cubicBezTo>
                  <a:cubicBezTo>
                    <a:pt x="278" y="201"/>
                    <a:pt x="278" y="201"/>
                    <a:pt x="278" y="201"/>
                  </a:cubicBezTo>
                  <a:cubicBezTo>
                    <a:pt x="279" y="198"/>
                    <a:pt x="281" y="194"/>
                    <a:pt x="282" y="190"/>
                  </a:cubicBezTo>
                  <a:cubicBezTo>
                    <a:pt x="282" y="190"/>
                    <a:pt x="282" y="190"/>
                    <a:pt x="282" y="190"/>
                  </a:cubicBezTo>
                  <a:cubicBezTo>
                    <a:pt x="283" y="190"/>
                    <a:pt x="283" y="190"/>
                    <a:pt x="283" y="190"/>
                  </a:cubicBezTo>
                  <a:cubicBezTo>
                    <a:pt x="285" y="189"/>
                    <a:pt x="288" y="189"/>
                    <a:pt x="290" y="189"/>
                  </a:cubicBezTo>
                  <a:cubicBezTo>
                    <a:pt x="293" y="189"/>
                    <a:pt x="295" y="189"/>
                    <a:pt x="297" y="188"/>
                  </a:cubicBezTo>
                  <a:cubicBezTo>
                    <a:pt x="298" y="186"/>
                    <a:pt x="299" y="183"/>
                    <a:pt x="299" y="181"/>
                  </a:cubicBezTo>
                  <a:cubicBezTo>
                    <a:pt x="297" y="179"/>
                    <a:pt x="295" y="178"/>
                    <a:pt x="293" y="177"/>
                  </a:cubicBezTo>
                  <a:cubicBezTo>
                    <a:pt x="291" y="176"/>
                    <a:pt x="289" y="174"/>
                    <a:pt x="287" y="173"/>
                  </a:cubicBezTo>
                  <a:cubicBezTo>
                    <a:pt x="286" y="173"/>
                    <a:pt x="286" y="173"/>
                    <a:pt x="286" y="173"/>
                  </a:cubicBezTo>
                  <a:cubicBezTo>
                    <a:pt x="286" y="172"/>
                    <a:pt x="286" y="172"/>
                    <a:pt x="286" y="172"/>
                  </a:cubicBezTo>
                  <a:cubicBezTo>
                    <a:pt x="287" y="168"/>
                    <a:pt x="287" y="165"/>
                    <a:pt x="287" y="160"/>
                  </a:cubicBezTo>
                  <a:cubicBezTo>
                    <a:pt x="287" y="160"/>
                    <a:pt x="287" y="160"/>
                    <a:pt x="287" y="160"/>
                  </a:cubicBezTo>
                  <a:cubicBezTo>
                    <a:pt x="288" y="159"/>
                    <a:pt x="288" y="159"/>
                    <a:pt x="288" y="159"/>
                  </a:cubicBezTo>
                  <a:cubicBezTo>
                    <a:pt x="290" y="159"/>
                    <a:pt x="293" y="158"/>
                    <a:pt x="295" y="157"/>
                  </a:cubicBezTo>
                  <a:cubicBezTo>
                    <a:pt x="297" y="156"/>
                    <a:pt x="300" y="156"/>
                    <a:pt x="302" y="155"/>
                  </a:cubicBezTo>
                  <a:cubicBezTo>
                    <a:pt x="302" y="155"/>
                    <a:pt x="302" y="155"/>
                    <a:pt x="302" y="155"/>
                  </a:cubicBezTo>
                  <a:cubicBezTo>
                    <a:pt x="302" y="153"/>
                    <a:pt x="302" y="152"/>
                    <a:pt x="302" y="151"/>
                  </a:cubicBezTo>
                  <a:cubicBezTo>
                    <a:pt x="302" y="149"/>
                    <a:pt x="302" y="148"/>
                    <a:pt x="302" y="147"/>
                  </a:cubicBezTo>
                  <a:close/>
                  <a:moveTo>
                    <a:pt x="159" y="110"/>
                  </a:moveTo>
                  <a:cubicBezTo>
                    <a:pt x="161" y="93"/>
                    <a:pt x="164" y="76"/>
                    <a:pt x="169" y="59"/>
                  </a:cubicBezTo>
                  <a:cubicBezTo>
                    <a:pt x="169" y="58"/>
                    <a:pt x="169" y="58"/>
                    <a:pt x="169" y="58"/>
                  </a:cubicBezTo>
                  <a:cubicBezTo>
                    <a:pt x="170" y="59"/>
                    <a:pt x="170" y="59"/>
                    <a:pt x="170" y="59"/>
                  </a:cubicBezTo>
                  <a:cubicBezTo>
                    <a:pt x="182" y="61"/>
                    <a:pt x="193" y="66"/>
                    <a:pt x="203" y="72"/>
                  </a:cubicBezTo>
                  <a:cubicBezTo>
                    <a:pt x="204" y="73"/>
                    <a:pt x="204" y="73"/>
                    <a:pt x="204" y="73"/>
                  </a:cubicBezTo>
                  <a:cubicBezTo>
                    <a:pt x="203" y="74"/>
                    <a:pt x="203" y="74"/>
                    <a:pt x="203" y="74"/>
                  </a:cubicBezTo>
                  <a:cubicBezTo>
                    <a:pt x="195" y="90"/>
                    <a:pt x="185" y="104"/>
                    <a:pt x="174" y="116"/>
                  </a:cubicBezTo>
                  <a:cubicBezTo>
                    <a:pt x="173" y="117"/>
                    <a:pt x="173" y="117"/>
                    <a:pt x="173" y="117"/>
                  </a:cubicBezTo>
                  <a:cubicBezTo>
                    <a:pt x="172" y="117"/>
                    <a:pt x="172" y="117"/>
                    <a:pt x="172" y="117"/>
                  </a:cubicBezTo>
                  <a:cubicBezTo>
                    <a:pt x="169" y="114"/>
                    <a:pt x="165" y="112"/>
                    <a:pt x="160" y="111"/>
                  </a:cubicBezTo>
                  <a:cubicBezTo>
                    <a:pt x="159" y="111"/>
                    <a:pt x="159" y="111"/>
                    <a:pt x="159" y="111"/>
                  </a:cubicBezTo>
                  <a:lnTo>
                    <a:pt x="159" y="110"/>
                  </a:lnTo>
                  <a:close/>
                  <a:moveTo>
                    <a:pt x="99" y="72"/>
                  </a:moveTo>
                  <a:cubicBezTo>
                    <a:pt x="109" y="65"/>
                    <a:pt x="120" y="61"/>
                    <a:pt x="132" y="58"/>
                  </a:cubicBezTo>
                  <a:cubicBezTo>
                    <a:pt x="133" y="58"/>
                    <a:pt x="133" y="58"/>
                    <a:pt x="133" y="58"/>
                  </a:cubicBezTo>
                  <a:cubicBezTo>
                    <a:pt x="134" y="59"/>
                    <a:pt x="134" y="59"/>
                    <a:pt x="134" y="59"/>
                  </a:cubicBezTo>
                  <a:cubicBezTo>
                    <a:pt x="139" y="76"/>
                    <a:pt x="142" y="93"/>
                    <a:pt x="143" y="110"/>
                  </a:cubicBezTo>
                  <a:cubicBezTo>
                    <a:pt x="143" y="111"/>
                    <a:pt x="143" y="111"/>
                    <a:pt x="143" y="111"/>
                  </a:cubicBezTo>
                  <a:cubicBezTo>
                    <a:pt x="142" y="111"/>
                    <a:pt x="142" y="111"/>
                    <a:pt x="142" y="111"/>
                  </a:cubicBezTo>
                  <a:cubicBezTo>
                    <a:pt x="138" y="112"/>
                    <a:pt x="134" y="114"/>
                    <a:pt x="130" y="116"/>
                  </a:cubicBezTo>
                  <a:cubicBezTo>
                    <a:pt x="129" y="117"/>
                    <a:pt x="129" y="117"/>
                    <a:pt x="129" y="117"/>
                  </a:cubicBezTo>
                  <a:cubicBezTo>
                    <a:pt x="128" y="116"/>
                    <a:pt x="128" y="116"/>
                    <a:pt x="128" y="116"/>
                  </a:cubicBezTo>
                  <a:cubicBezTo>
                    <a:pt x="117" y="103"/>
                    <a:pt x="107" y="89"/>
                    <a:pt x="99" y="74"/>
                  </a:cubicBezTo>
                  <a:cubicBezTo>
                    <a:pt x="98" y="73"/>
                    <a:pt x="98" y="73"/>
                    <a:pt x="98" y="73"/>
                  </a:cubicBezTo>
                  <a:lnTo>
                    <a:pt x="99" y="72"/>
                  </a:lnTo>
                  <a:close/>
                  <a:moveTo>
                    <a:pt x="59" y="132"/>
                  </a:moveTo>
                  <a:cubicBezTo>
                    <a:pt x="61" y="120"/>
                    <a:pt x="66" y="109"/>
                    <a:pt x="72" y="99"/>
                  </a:cubicBezTo>
                  <a:cubicBezTo>
                    <a:pt x="73" y="98"/>
                    <a:pt x="73" y="98"/>
                    <a:pt x="73" y="98"/>
                  </a:cubicBezTo>
                  <a:cubicBezTo>
                    <a:pt x="74" y="98"/>
                    <a:pt x="74" y="98"/>
                    <a:pt x="74" y="98"/>
                  </a:cubicBezTo>
                  <a:cubicBezTo>
                    <a:pt x="90" y="107"/>
                    <a:pt x="104" y="116"/>
                    <a:pt x="116" y="128"/>
                  </a:cubicBezTo>
                  <a:cubicBezTo>
                    <a:pt x="117" y="128"/>
                    <a:pt x="117" y="128"/>
                    <a:pt x="117" y="128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4" y="133"/>
                    <a:pt x="113" y="137"/>
                    <a:pt x="112" y="141"/>
                  </a:cubicBezTo>
                  <a:cubicBezTo>
                    <a:pt x="111" y="143"/>
                    <a:pt x="111" y="143"/>
                    <a:pt x="111" y="143"/>
                  </a:cubicBezTo>
                  <a:cubicBezTo>
                    <a:pt x="110" y="142"/>
                    <a:pt x="110" y="142"/>
                    <a:pt x="110" y="142"/>
                  </a:cubicBezTo>
                  <a:cubicBezTo>
                    <a:pt x="93" y="141"/>
                    <a:pt x="76" y="138"/>
                    <a:pt x="60" y="133"/>
                  </a:cubicBezTo>
                  <a:cubicBezTo>
                    <a:pt x="58" y="133"/>
                    <a:pt x="58" y="133"/>
                    <a:pt x="58" y="133"/>
                  </a:cubicBezTo>
                  <a:lnTo>
                    <a:pt x="59" y="132"/>
                  </a:lnTo>
                  <a:close/>
                  <a:moveTo>
                    <a:pt x="74" y="203"/>
                  </a:moveTo>
                  <a:cubicBezTo>
                    <a:pt x="73" y="203"/>
                    <a:pt x="73" y="203"/>
                    <a:pt x="73" y="203"/>
                  </a:cubicBezTo>
                  <a:cubicBezTo>
                    <a:pt x="72" y="202"/>
                    <a:pt x="72" y="202"/>
                    <a:pt x="72" y="202"/>
                  </a:cubicBezTo>
                  <a:cubicBezTo>
                    <a:pt x="66" y="192"/>
                    <a:pt x="61" y="181"/>
                    <a:pt x="59" y="170"/>
                  </a:cubicBezTo>
                  <a:cubicBezTo>
                    <a:pt x="58" y="168"/>
                    <a:pt x="58" y="168"/>
                    <a:pt x="58" y="168"/>
                  </a:cubicBezTo>
                  <a:cubicBezTo>
                    <a:pt x="60" y="168"/>
                    <a:pt x="60" y="168"/>
                    <a:pt x="60" y="168"/>
                  </a:cubicBezTo>
                  <a:cubicBezTo>
                    <a:pt x="76" y="163"/>
                    <a:pt x="93" y="160"/>
                    <a:pt x="110" y="159"/>
                  </a:cubicBezTo>
                  <a:cubicBezTo>
                    <a:pt x="111" y="159"/>
                    <a:pt x="111" y="159"/>
                    <a:pt x="111" y="159"/>
                  </a:cubicBezTo>
                  <a:cubicBezTo>
                    <a:pt x="111" y="160"/>
                    <a:pt x="111" y="160"/>
                    <a:pt x="111" y="160"/>
                  </a:cubicBezTo>
                  <a:cubicBezTo>
                    <a:pt x="112" y="164"/>
                    <a:pt x="114" y="168"/>
                    <a:pt x="116" y="172"/>
                  </a:cubicBezTo>
                  <a:cubicBezTo>
                    <a:pt x="117" y="173"/>
                    <a:pt x="117" y="173"/>
                    <a:pt x="117" y="173"/>
                  </a:cubicBezTo>
                  <a:cubicBezTo>
                    <a:pt x="116" y="174"/>
                    <a:pt x="116" y="174"/>
                    <a:pt x="116" y="174"/>
                  </a:cubicBezTo>
                  <a:cubicBezTo>
                    <a:pt x="103" y="185"/>
                    <a:pt x="89" y="194"/>
                    <a:pt x="74" y="203"/>
                  </a:cubicBezTo>
                  <a:close/>
                  <a:moveTo>
                    <a:pt x="143" y="191"/>
                  </a:moveTo>
                  <a:cubicBezTo>
                    <a:pt x="141" y="208"/>
                    <a:pt x="138" y="225"/>
                    <a:pt x="133" y="242"/>
                  </a:cubicBezTo>
                  <a:cubicBezTo>
                    <a:pt x="133" y="243"/>
                    <a:pt x="133" y="243"/>
                    <a:pt x="133" y="243"/>
                  </a:cubicBezTo>
                  <a:cubicBezTo>
                    <a:pt x="132" y="243"/>
                    <a:pt x="132" y="243"/>
                    <a:pt x="132" y="243"/>
                  </a:cubicBezTo>
                  <a:cubicBezTo>
                    <a:pt x="120" y="241"/>
                    <a:pt x="109" y="236"/>
                    <a:pt x="99" y="229"/>
                  </a:cubicBezTo>
                  <a:cubicBezTo>
                    <a:pt x="98" y="229"/>
                    <a:pt x="98" y="229"/>
                    <a:pt x="98" y="229"/>
                  </a:cubicBezTo>
                  <a:cubicBezTo>
                    <a:pt x="98" y="228"/>
                    <a:pt x="98" y="228"/>
                    <a:pt x="98" y="228"/>
                  </a:cubicBezTo>
                  <a:cubicBezTo>
                    <a:pt x="107" y="212"/>
                    <a:pt x="117" y="198"/>
                    <a:pt x="128" y="185"/>
                  </a:cubicBezTo>
                  <a:cubicBezTo>
                    <a:pt x="128" y="184"/>
                    <a:pt x="128" y="184"/>
                    <a:pt x="128" y="184"/>
                  </a:cubicBezTo>
                  <a:cubicBezTo>
                    <a:pt x="129" y="185"/>
                    <a:pt x="129" y="185"/>
                    <a:pt x="129" y="185"/>
                  </a:cubicBezTo>
                  <a:cubicBezTo>
                    <a:pt x="133" y="187"/>
                    <a:pt x="137" y="189"/>
                    <a:pt x="142" y="190"/>
                  </a:cubicBezTo>
                  <a:cubicBezTo>
                    <a:pt x="143" y="190"/>
                    <a:pt x="143" y="190"/>
                    <a:pt x="143" y="190"/>
                  </a:cubicBezTo>
                  <a:lnTo>
                    <a:pt x="143" y="191"/>
                  </a:lnTo>
                  <a:close/>
                  <a:moveTo>
                    <a:pt x="151" y="180"/>
                  </a:moveTo>
                  <a:cubicBezTo>
                    <a:pt x="143" y="180"/>
                    <a:pt x="136" y="177"/>
                    <a:pt x="130" y="171"/>
                  </a:cubicBezTo>
                  <a:cubicBezTo>
                    <a:pt x="125" y="166"/>
                    <a:pt x="122" y="159"/>
                    <a:pt x="122" y="151"/>
                  </a:cubicBezTo>
                  <a:cubicBezTo>
                    <a:pt x="122" y="143"/>
                    <a:pt x="125" y="136"/>
                    <a:pt x="130" y="130"/>
                  </a:cubicBezTo>
                  <a:cubicBezTo>
                    <a:pt x="136" y="125"/>
                    <a:pt x="143" y="122"/>
                    <a:pt x="151" y="122"/>
                  </a:cubicBezTo>
                  <a:cubicBezTo>
                    <a:pt x="159" y="122"/>
                    <a:pt x="166" y="125"/>
                    <a:pt x="172" y="130"/>
                  </a:cubicBezTo>
                  <a:cubicBezTo>
                    <a:pt x="183" y="142"/>
                    <a:pt x="183" y="160"/>
                    <a:pt x="172" y="171"/>
                  </a:cubicBezTo>
                  <a:cubicBezTo>
                    <a:pt x="166" y="177"/>
                    <a:pt x="159" y="180"/>
                    <a:pt x="151" y="180"/>
                  </a:cubicBezTo>
                  <a:close/>
                  <a:moveTo>
                    <a:pt x="203" y="229"/>
                  </a:moveTo>
                  <a:cubicBezTo>
                    <a:pt x="192" y="236"/>
                    <a:pt x="181" y="241"/>
                    <a:pt x="170" y="243"/>
                  </a:cubicBezTo>
                  <a:cubicBezTo>
                    <a:pt x="168" y="243"/>
                    <a:pt x="168" y="243"/>
                    <a:pt x="168" y="243"/>
                  </a:cubicBezTo>
                  <a:cubicBezTo>
                    <a:pt x="168" y="242"/>
                    <a:pt x="168" y="242"/>
                    <a:pt x="168" y="242"/>
                  </a:cubicBezTo>
                  <a:cubicBezTo>
                    <a:pt x="163" y="225"/>
                    <a:pt x="160" y="208"/>
                    <a:pt x="159" y="192"/>
                  </a:cubicBezTo>
                  <a:cubicBezTo>
                    <a:pt x="159" y="190"/>
                    <a:pt x="159" y="190"/>
                    <a:pt x="159" y="190"/>
                  </a:cubicBezTo>
                  <a:cubicBezTo>
                    <a:pt x="160" y="190"/>
                    <a:pt x="160" y="190"/>
                    <a:pt x="160" y="190"/>
                  </a:cubicBezTo>
                  <a:cubicBezTo>
                    <a:pt x="164" y="189"/>
                    <a:pt x="168" y="188"/>
                    <a:pt x="172" y="185"/>
                  </a:cubicBezTo>
                  <a:cubicBezTo>
                    <a:pt x="173" y="185"/>
                    <a:pt x="173" y="185"/>
                    <a:pt x="173" y="185"/>
                  </a:cubicBezTo>
                  <a:cubicBezTo>
                    <a:pt x="174" y="185"/>
                    <a:pt x="174" y="185"/>
                    <a:pt x="174" y="185"/>
                  </a:cubicBezTo>
                  <a:cubicBezTo>
                    <a:pt x="185" y="199"/>
                    <a:pt x="195" y="213"/>
                    <a:pt x="203" y="228"/>
                  </a:cubicBezTo>
                  <a:cubicBezTo>
                    <a:pt x="204" y="229"/>
                    <a:pt x="204" y="229"/>
                    <a:pt x="204" y="229"/>
                  </a:cubicBezTo>
                  <a:lnTo>
                    <a:pt x="203" y="229"/>
                  </a:lnTo>
                  <a:close/>
                  <a:moveTo>
                    <a:pt x="243" y="170"/>
                  </a:moveTo>
                  <a:cubicBezTo>
                    <a:pt x="241" y="182"/>
                    <a:pt x="236" y="193"/>
                    <a:pt x="229" y="203"/>
                  </a:cubicBezTo>
                  <a:cubicBezTo>
                    <a:pt x="229" y="204"/>
                    <a:pt x="229" y="204"/>
                    <a:pt x="229" y="204"/>
                  </a:cubicBezTo>
                  <a:cubicBezTo>
                    <a:pt x="228" y="203"/>
                    <a:pt x="228" y="203"/>
                    <a:pt x="228" y="203"/>
                  </a:cubicBezTo>
                  <a:cubicBezTo>
                    <a:pt x="212" y="195"/>
                    <a:pt x="198" y="185"/>
                    <a:pt x="185" y="174"/>
                  </a:cubicBezTo>
                  <a:cubicBezTo>
                    <a:pt x="185" y="173"/>
                    <a:pt x="185" y="173"/>
                    <a:pt x="185" y="173"/>
                  </a:cubicBezTo>
                  <a:cubicBezTo>
                    <a:pt x="185" y="172"/>
                    <a:pt x="185" y="172"/>
                    <a:pt x="185" y="172"/>
                  </a:cubicBezTo>
                  <a:cubicBezTo>
                    <a:pt x="188" y="169"/>
                    <a:pt x="189" y="164"/>
                    <a:pt x="190" y="160"/>
                  </a:cubicBezTo>
                  <a:cubicBezTo>
                    <a:pt x="191" y="159"/>
                    <a:pt x="191" y="159"/>
                    <a:pt x="191" y="159"/>
                  </a:cubicBezTo>
                  <a:cubicBezTo>
                    <a:pt x="192" y="159"/>
                    <a:pt x="192" y="159"/>
                    <a:pt x="192" y="159"/>
                  </a:cubicBezTo>
                  <a:cubicBezTo>
                    <a:pt x="208" y="161"/>
                    <a:pt x="225" y="164"/>
                    <a:pt x="242" y="168"/>
                  </a:cubicBezTo>
                  <a:cubicBezTo>
                    <a:pt x="243" y="169"/>
                    <a:pt x="243" y="169"/>
                    <a:pt x="243" y="169"/>
                  </a:cubicBezTo>
                  <a:lnTo>
                    <a:pt x="243" y="170"/>
                  </a:lnTo>
                  <a:close/>
                  <a:moveTo>
                    <a:pt x="242" y="134"/>
                  </a:moveTo>
                  <a:cubicBezTo>
                    <a:pt x="225" y="139"/>
                    <a:pt x="208" y="142"/>
                    <a:pt x="192" y="143"/>
                  </a:cubicBezTo>
                  <a:cubicBezTo>
                    <a:pt x="191" y="143"/>
                    <a:pt x="191" y="143"/>
                    <a:pt x="191" y="143"/>
                  </a:cubicBezTo>
                  <a:cubicBezTo>
                    <a:pt x="190" y="142"/>
                    <a:pt x="190" y="142"/>
                    <a:pt x="190" y="142"/>
                  </a:cubicBezTo>
                  <a:cubicBezTo>
                    <a:pt x="189" y="137"/>
                    <a:pt x="188" y="133"/>
                    <a:pt x="185" y="130"/>
                  </a:cubicBezTo>
                  <a:cubicBezTo>
                    <a:pt x="185" y="129"/>
                    <a:pt x="185" y="129"/>
                    <a:pt x="185" y="129"/>
                  </a:cubicBezTo>
                  <a:cubicBezTo>
                    <a:pt x="186" y="128"/>
                    <a:pt x="186" y="128"/>
                    <a:pt x="186" y="128"/>
                  </a:cubicBezTo>
                  <a:cubicBezTo>
                    <a:pt x="199" y="117"/>
                    <a:pt x="213" y="107"/>
                    <a:pt x="228" y="99"/>
                  </a:cubicBezTo>
                  <a:cubicBezTo>
                    <a:pt x="229" y="98"/>
                    <a:pt x="229" y="98"/>
                    <a:pt x="229" y="98"/>
                  </a:cubicBezTo>
                  <a:cubicBezTo>
                    <a:pt x="230" y="99"/>
                    <a:pt x="230" y="99"/>
                    <a:pt x="230" y="99"/>
                  </a:cubicBezTo>
                  <a:cubicBezTo>
                    <a:pt x="236" y="109"/>
                    <a:pt x="241" y="120"/>
                    <a:pt x="243" y="132"/>
                  </a:cubicBezTo>
                  <a:cubicBezTo>
                    <a:pt x="243" y="133"/>
                    <a:pt x="243" y="133"/>
                    <a:pt x="243" y="133"/>
                  </a:cubicBezTo>
                  <a:lnTo>
                    <a:pt x="242" y="13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04" name="Group 103"/>
          <p:cNvGrpSpPr/>
          <p:nvPr/>
        </p:nvGrpSpPr>
        <p:grpSpPr>
          <a:xfrm>
            <a:off x="18268211" y="2869983"/>
            <a:ext cx="4789664" cy="1538883"/>
            <a:chOff x="14190224" y="3062525"/>
            <a:chExt cx="4789664" cy="1538883"/>
          </a:xfrm>
        </p:grpSpPr>
        <p:grpSp>
          <p:nvGrpSpPr>
            <p:cNvPr id="105" name="Group 104"/>
            <p:cNvGrpSpPr/>
            <p:nvPr/>
          </p:nvGrpSpPr>
          <p:grpSpPr>
            <a:xfrm>
              <a:off x="15095276" y="3062525"/>
              <a:ext cx="3884612" cy="1538883"/>
              <a:chOff x="3894839" y="10606073"/>
              <a:chExt cx="3884612" cy="1538883"/>
            </a:xfrm>
          </p:grpSpPr>
          <p:sp>
            <p:nvSpPr>
              <p:cNvPr id="107" name="TextBox 106"/>
              <p:cNvSpPr txBox="1"/>
              <p:nvPr/>
            </p:nvSpPr>
            <p:spPr>
              <a:xfrm>
                <a:off x="3894839" y="10606073"/>
                <a:ext cx="3884612" cy="52322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fa-IR" sz="2800" b="1" dirty="0">
                    <a:solidFill>
                      <a:schemeClr val="accent1">
                        <a:lumMod val="50000"/>
                      </a:schemeClr>
                    </a:solidFill>
                    <a:effectLst>
                      <a:glow>
                        <a:srgbClr val="FF3399">
                          <a:alpha val="24000"/>
                        </a:srgbClr>
                      </a:glow>
                    </a:effectLst>
                    <a:latin typeface="Shabnam" panose="020B0603030804020204" pitchFamily="34" charset="-78"/>
                    <a:cs typeface="Shabnam" panose="020B0603030804020204" pitchFamily="34" charset="-78"/>
                  </a:rPr>
                  <a:t>تیتر عنوان را بنویسید</a:t>
                </a:r>
                <a:endParaRPr lang="en-US" sz="2800" b="1" dirty="0">
                  <a:solidFill>
                    <a:schemeClr val="accent1">
                      <a:lumMod val="50000"/>
                    </a:schemeClr>
                  </a:solidFill>
                  <a:effectLst>
                    <a:glow>
                      <a:srgbClr val="FF3399">
                        <a:alpha val="24000"/>
                      </a:srgbClr>
                    </a:glow>
                  </a:effectLst>
                  <a:latin typeface="Shabnam" panose="020B0603030804020204" pitchFamily="34" charset="-78"/>
                  <a:cs typeface="Shabnam" panose="020B0603030804020204" pitchFamily="34" charset="-78"/>
                </a:endParaRPr>
              </a:p>
            </p:txBody>
          </p:sp>
          <p:sp>
            <p:nvSpPr>
              <p:cNvPr id="108" name="TextBox 107"/>
              <p:cNvSpPr txBox="1"/>
              <p:nvPr/>
            </p:nvSpPr>
            <p:spPr>
              <a:xfrm>
                <a:off x="3894839" y="11129293"/>
                <a:ext cx="3561231" cy="101566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 rtl="1">
                  <a:lnSpc>
                    <a:spcPct val="150000"/>
                  </a:lnSpc>
                </a:pPr>
                <a:r>
                  <a:rPr lang="fa-IR" sz="2000" dirty="0">
                    <a:solidFill>
                      <a:srgbClr val="16191F"/>
                    </a:solidFill>
                    <a:latin typeface="Vazir" panose="020B0603030804020204" pitchFamily="34" charset="-78"/>
                    <a:cs typeface="Vazir" panose="020B0603030804020204" pitchFamily="34" charset="-78"/>
                  </a:rPr>
                  <a:t>فروشگاه مینارو ارائه دهنده انواع فایل های کاربردی</a:t>
                </a:r>
                <a:endParaRPr lang="en-US" sz="1800" b="1" dirty="0">
                  <a:solidFill>
                    <a:schemeClr val="bg1">
                      <a:lumMod val="65000"/>
                    </a:schemeClr>
                  </a:solidFill>
                  <a:effectLst>
                    <a:glow>
                      <a:srgbClr val="FF3399">
                        <a:alpha val="24000"/>
                      </a:srgbClr>
                    </a:glow>
                  </a:effectLst>
                  <a:latin typeface="Lato" panose="020F0502020204030203" pitchFamily="34" charset="0"/>
                </a:endParaRPr>
              </a:p>
            </p:txBody>
          </p:sp>
        </p:grpSp>
        <p:sp>
          <p:nvSpPr>
            <p:cNvPr id="106" name="Freeform 105"/>
            <p:cNvSpPr>
              <a:spLocks noEditPoints="1"/>
            </p:cNvSpPr>
            <p:nvPr/>
          </p:nvSpPr>
          <p:spPr bwMode="auto">
            <a:xfrm>
              <a:off x="14190224" y="3119675"/>
              <a:ext cx="702444" cy="701581"/>
            </a:xfrm>
            <a:custGeom>
              <a:avLst/>
              <a:gdLst>
                <a:gd name="T0" fmla="*/ 286 w 302"/>
                <a:gd name="T1" fmla="*/ 129 h 302"/>
                <a:gd name="T2" fmla="*/ 282 w 302"/>
                <a:gd name="T3" fmla="*/ 112 h 302"/>
                <a:gd name="T4" fmla="*/ 285 w 302"/>
                <a:gd name="T5" fmla="*/ 82 h 302"/>
                <a:gd name="T6" fmla="*/ 264 w 302"/>
                <a:gd name="T7" fmla="*/ 72 h 302"/>
                <a:gd name="T8" fmla="*/ 252 w 302"/>
                <a:gd name="T9" fmla="*/ 58 h 302"/>
                <a:gd name="T10" fmla="*/ 236 w 302"/>
                <a:gd name="T11" fmla="*/ 34 h 302"/>
                <a:gd name="T12" fmla="*/ 219 w 302"/>
                <a:gd name="T13" fmla="*/ 23 h 302"/>
                <a:gd name="T14" fmla="*/ 191 w 302"/>
                <a:gd name="T15" fmla="*/ 20 h 302"/>
                <a:gd name="T16" fmla="*/ 173 w 302"/>
                <a:gd name="T17" fmla="*/ 15 h 302"/>
                <a:gd name="T18" fmla="*/ 155 w 302"/>
                <a:gd name="T19" fmla="*/ 0 h 302"/>
                <a:gd name="T20" fmla="*/ 141 w 302"/>
                <a:gd name="T21" fmla="*/ 14 h 302"/>
                <a:gd name="T22" fmla="*/ 113 w 302"/>
                <a:gd name="T23" fmla="*/ 12 h 302"/>
                <a:gd name="T24" fmla="*/ 94 w 302"/>
                <a:gd name="T25" fmla="*/ 18 h 302"/>
                <a:gd name="T26" fmla="*/ 73 w 302"/>
                <a:gd name="T27" fmla="*/ 38 h 302"/>
                <a:gd name="T28" fmla="*/ 59 w 302"/>
                <a:gd name="T29" fmla="*/ 49 h 302"/>
                <a:gd name="T30" fmla="*/ 35 w 302"/>
                <a:gd name="T31" fmla="*/ 54 h 302"/>
                <a:gd name="T32" fmla="*/ 32 w 302"/>
                <a:gd name="T33" fmla="*/ 84 h 302"/>
                <a:gd name="T34" fmla="*/ 24 w 302"/>
                <a:gd name="T35" fmla="*/ 99 h 302"/>
                <a:gd name="T36" fmla="*/ 3 w 302"/>
                <a:gd name="T37" fmla="*/ 121 h 302"/>
                <a:gd name="T38" fmla="*/ 14 w 302"/>
                <a:gd name="T39" fmla="*/ 142 h 302"/>
                <a:gd name="T40" fmla="*/ 7 w 302"/>
                <a:gd name="T41" fmla="*/ 157 h 302"/>
                <a:gd name="T42" fmla="*/ 9 w 302"/>
                <a:gd name="T43" fmla="*/ 177 h 302"/>
                <a:gd name="T44" fmla="*/ 24 w 302"/>
                <a:gd name="T45" fmla="*/ 201 h 302"/>
                <a:gd name="T46" fmla="*/ 31 w 302"/>
                <a:gd name="T47" fmla="*/ 218 h 302"/>
                <a:gd name="T48" fmla="*/ 30 w 302"/>
                <a:gd name="T49" fmla="*/ 242 h 302"/>
                <a:gd name="T50" fmla="*/ 59 w 302"/>
                <a:gd name="T51" fmla="*/ 252 h 302"/>
                <a:gd name="T52" fmla="*/ 73 w 302"/>
                <a:gd name="T53" fmla="*/ 263 h 302"/>
                <a:gd name="T54" fmla="*/ 89 w 302"/>
                <a:gd name="T55" fmla="*/ 289 h 302"/>
                <a:gd name="T56" fmla="*/ 112 w 302"/>
                <a:gd name="T57" fmla="*/ 283 h 302"/>
                <a:gd name="T58" fmla="*/ 130 w 302"/>
                <a:gd name="T59" fmla="*/ 286 h 302"/>
                <a:gd name="T60" fmla="*/ 155 w 302"/>
                <a:gd name="T61" fmla="*/ 302 h 302"/>
                <a:gd name="T62" fmla="*/ 173 w 302"/>
                <a:gd name="T63" fmla="*/ 286 h 302"/>
                <a:gd name="T64" fmla="*/ 190 w 302"/>
                <a:gd name="T65" fmla="*/ 282 h 302"/>
                <a:gd name="T66" fmla="*/ 220 w 302"/>
                <a:gd name="T67" fmla="*/ 285 h 302"/>
                <a:gd name="T68" fmla="*/ 230 w 302"/>
                <a:gd name="T69" fmla="*/ 263 h 302"/>
                <a:gd name="T70" fmla="*/ 243 w 302"/>
                <a:gd name="T71" fmla="*/ 251 h 302"/>
                <a:gd name="T72" fmla="*/ 268 w 302"/>
                <a:gd name="T73" fmla="*/ 236 h 302"/>
                <a:gd name="T74" fmla="*/ 278 w 302"/>
                <a:gd name="T75" fmla="*/ 219 h 302"/>
                <a:gd name="T76" fmla="*/ 282 w 302"/>
                <a:gd name="T77" fmla="*/ 190 h 302"/>
                <a:gd name="T78" fmla="*/ 287 w 302"/>
                <a:gd name="T79" fmla="*/ 173 h 302"/>
                <a:gd name="T80" fmla="*/ 302 w 302"/>
                <a:gd name="T81" fmla="*/ 155 h 302"/>
                <a:gd name="T82" fmla="*/ 170 w 302"/>
                <a:gd name="T83" fmla="*/ 59 h 302"/>
                <a:gd name="T84" fmla="*/ 160 w 302"/>
                <a:gd name="T85" fmla="*/ 111 h 302"/>
                <a:gd name="T86" fmla="*/ 143 w 302"/>
                <a:gd name="T87" fmla="*/ 110 h 302"/>
                <a:gd name="T88" fmla="*/ 98 w 302"/>
                <a:gd name="T89" fmla="*/ 73 h 302"/>
                <a:gd name="T90" fmla="*/ 117 w 302"/>
                <a:gd name="T91" fmla="*/ 128 h 302"/>
                <a:gd name="T92" fmla="*/ 59 w 302"/>
                <a:gd name="T93" fmla="*/ 132 h 302"/>
                <a:gd name="T94" fmla="*/ 110 w 302"/>
                <a:gd name="T95" fmla="*/ 159 h 302"/>
                <a:gd name="T96" fmla="*/ 143 w 302"/>
                <a:gd name="T97" fmla="*/ 191 h 302"/>
                <a:gd name="T98" fmla="*/ 128 w 302"/>
                <a:gd name="T99" fmla="*/ 185 h 302"/>
                <a:gd name="T100" fmla="*/ 130 w 302"/>
                <a:gd name="T101" fmla="*/ 171 h 302"/>
                <a:gd name="T102" fmla="*/ 203 w 302"/>
                <a:gd name="T103" fmla="*/ 229 h 302"/>
                <a:gd name="T104" fmla="*/ 172 w 302"/>
                <a:gd name="T105" fmla="*/ 185 h 302"/>
                <a:gd name="T106" fmla="*/ 229 w 302"/>
                <a:gd name="T107" fmla="*/ 203 h 302"/>
                <a:gd name="T108" fmla="*/ 191 w 302"/>
                <a:gd name="T109" fmla="*/ 159 h 302"/>
                <a:gd name="T110" fmla="*/ 191 w 302"/>
                <a:gd name="T111" fmla="*/ 143 h 302"/>
                <a:gd name="T112" fmla="*/ 230 w 302"/>
                <a:gd name="T113" fmla="*/ 99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02" h="302">
                  <a:moveTo>
                    <a:pt x="302" y="147"/>
                  </a:moveTo>
                  <a:cubicBezTo>
                    <a:pt x="300" y="146"/>
                    <a:pt x="297" y="145"/>
                    <a:pt x="295" y="145"/>
                  </a:cubicBezTo>
                  <a:cubicBezTo>
                    <a:pt x="293" y="144"/>
                    <a:pt x="290" y="143"/>
                    <a:pt x="288" y="142"/>
                  </a:cubicBezTo>
                  <a:cubicBezTo>
                    <a:pt x="287" y="142"/>
                    <a:pt x="287" y="142"/>
                    <a:pt x="287" y="142"/>
                  </a:cubicBezTo>
                  <a:cubicBezTo>
                    <a:pt x="287" y="141"/>
                    <a:pt x="287" y="141"/>
                    <a:pt x="287" y="141"/>
                  </a:cubicBezTo>
                  <a:cubicBezTo>
                    <a:pt x="287" y="137"/>
                    <a:pt x="287" y="133"/>
                    <a:pt x="286" y="130"/>
                  </a:cubicBezTo>
                  <a:cubicBezTo>
                    <a:pt x="286" y="129"/>
                    <a:pt x="286" y="129"/>
                    <a:pt x="286" y="129"/>
                  </a:cubicBezTo>
                  <a:cubicBezTo>
                    <a:pt x="287" y="128"/>
                    <a:pt x="287" y="128"/>
                    <a:pt x="287" y="128"/>
                  </a:cubicBezTo>
                  <a:cubicBezTo>
                    <a:pt x="289" y="127"/>
                    <a:pt x="291" y="126"/>
                    <a:pt x="293" y="125"/>
                  </a:cubicBezTo>
                  <a:cubicBezTo>
                    <a:pt x="295" y="123"/>
                    <a:pt x="297" y="122"/>
                    <a:pt x="299" y="121"/>
                  </a:cubicBezTo>
                  <a:cubicBezTo>
                    <a:pt x="299" y="118"/>
                    <a:pt x="298" y="116"/>
                    <a:pt x="297" y="113"/>
                  </a:cubicBezTo>
                  <a:cubicBezTo>
                    <a:pt x="295" y="113"/>
                    <a:pt x="293" y="113"/>
                    <a:pt x="290" y="113"/>
                  </a:cubicBezTo>
                  <a:cubicBezTo>
                    <a:pt x="288" y="112"/>
                    <a:pt x="285" y="112"/>
                    <a:pt x="283" y="112"/>
                  </a:cubicBezTo>
                  <a:cubicBezTo>
                    <a:pt x="282" y="112"/>
                    <a:pt x="282" y="112"/>
                    <a:pt x="282" y="112"/>
                  </a:cubicBezTo>
                  <a:cubicBezTo>
                    <a:pt x="282" y="111"/>
                    <a:pt x="282" y="111"/>
                    <a:pt x="282" y="111"/>
                  </a:cubicBezTo>
                  <a:cubicBezTo>
                    <a:pt x="281" y="108"/>
                    <a:pt x="279" y="104"/>
                    <a:pt x="278" y="100"/>
                  </a:cubicBezTo>
                  <a:cubicBezTo>
                    <a:pt x="278" y="99"/>
                    <a:pt x="278" y="99"/>
                    <a:pt x="278" y="99"/>
                  </a:cubicBezTo>
                  <a:cubicBezTo>
                    <a:pt x="278" y="99"/>
                    <a:pt x="278" y="99"/>
                    <a:pt x="278" y="99"/>
                  </a:cubicBezTo>
                  <a:cubicBezTo>
                    <a:pt x="280" y="97"/>
                    <a:pt x="282" y="95"/>
                    <a:pt x="284" y="94"/>
                  </a:cubicBezTo>
                  <a:cubicBezTo>
                    <a:pt x="285" y="92"/>
                    <a:pt x="287" y="90"/>
                    <a:pt x="289" y="89"/>
                  </a:cubicBezTo>
                  <a:cubicBezTo>
                    <a:pt x="288" y="86"/>
                    <a:pt x="286" y="84"/>
                    <a:pt x="285" y="82"/>
                  </a:cubicBezTo>
                  <a:cubicBezTo>
                    <a:pt x="283" y="82"/>
                    <a:pt x="281" y="82"/>
                    <a:pt x="278" y="83"/>
                  </a:cubicBezTo>
                  <a:cubicBezTo>
                    <a:pt x="276" y="83"/>
                    <a:pt x="273" y="83"/>
                    <a:pt x="271" y="84"/>
                  </a:cubicBezTo>
                  <a:cubicBezTo>
                    <a:pt x="270" y="84"/>
                    <a:pt x="270" y="84"/>
                    <a:pt x="270" y="84"/>
                  </a:cubicBezTo>
                  <a:cubicBezTo>
                    <a:pt x="270" y="83"/>
                    <a:pt x="270" y="83"/>
                    <a:pt x="270" y="83"/>
                  </a:cubicBezTo>
                  <a:cubicBezTo>
                    <a:pt x="268" y="80"/>
                    <a:pt x="266" y="76"/>
                    <a:pt x="264" y="73"/>
                  </a:cubicBezTo>
                  <a:cubicBezTo>
                    <a:pt x="263" y="72"/>
                    <a:pt x="263" y="72"/>
                    <a:pt x="263" y="72"/>
                  </a:cubicBezTo>
                  <a:cubicBezTo>
                    <a:pt x="264" y="72"/>
                    <a:pt x="264" y="72"/>
                    <a:pt x="264" y="72"/>
                  </a:cubicBezTo>
                  <a:cubicBezTo>
                    <a:pt x="265" y="70"/>
                    <a:pt x="266" y="68"/>
                    <a:pt x="268" y="66"/>
                  </a:cubicBezTo>
                  <a:cubicBezTo>
                    <a:pt x="269" y="64"/>
                    <a:pt x="270" y="62"/>
                    <a:pt x="271" y="60"/>
                  </a:cubicBezTo>
                  <a:cubicBezTo>
                    <a:pt x="270" y="58"/>
                    <a:pt x="268" y="56"/>
                    <a:pt x="267" y="54"/>
                  </a:cubicBezTo>
                  <a:cubicBezTo>
                    <a:pt x="264" y="54"/>
                    <a:pt x="262" y="55"/>
                    <a:pt x="260" y="56"/>
                  </a:cubicBezTo>
                  <a:cubicBezTo>
                    <a:pt x="258" y="57"/>
                    <a:pt x="255" y="58"/>
                    <a:pt x="253" y="59"/>
                  </a:cubicBezTo>
                  <a:cubicBezTo>
                    <a:pt x="252" y="59"/>
                    <a:pt x="252" y="59"/>
                    <a:pt x="252" y="59"/>
                  </a:cubicBezTo>
                  <a:cubicBezTo>
                    <a:pt x="252" y="58"/>
                    <a:pt x="252" y="58"/>
                    <a:pt x="252" y="58"/>
                  </a:cubicBezTo>
                  <a:cubicBezTo>
                    <a:pt x="249" y="55"/>
                    <a:pt x="246" y="53"/>
                    <a:pt x="243" y="50"/>
                  </a:cubicBezTo>
                  <a:cubicBezTo>
                    <a:pt x="243" y="49"/>
                    <a:pt x="243" y="49"/>
                    <a:pt x="243" y="49"/>
                  </a:cubicBezTo>
                  <a:cubicBezTo>
                    <a:pt x="243" y="49"/>
                    <a:pt x="243" y="49"/>
                    <a:pt x="243" y="49"/>
                  </a:cubicBezTo>
                  <a:cubicBezTo>
                    <a:pt x="244" y="47"/>
                    <a:pt x="245" y="44"/>
                    <a:pt x="246" y="42"/>
                  </a:cubicBezTo>
                  <a:cubicBezTo>
                    <a:pt x="247" y="40"/>
                    <a:pt x="247" y="37"/>
                    <a:pt x="248" y="35"/>
                  </a:cubicBezTo>
                  <a:cubicBezTo>
                    <a:pt x="246" y="33"/>
                    <a:pt x="244" y="32"/>
                    <a:pt x="242" y="30"/>
                  </a:cubicBezTo>
                  <a:cubicBezTo>
                    <a:pt x="240" y="31"/>
                    <a:pt x="238" y="33"/>
                    <a:pt x="236" y="34"/>
                  </a:cubicBezTo>
                  <a:cubicBezTo>
                    <a:pt x="234" y="36"/>
                    <a:pt x="232" y="37"/>
                    <a:pt x="230" y="38"/>
                  </a:cubicBezTo>
                  <a:cubicBezTo>
                    <a:pt x="229" y="39"/>
                    <a:pt x="229" y="39"/>
                    <a:pt x="229" y="39"/>
                  </a:cubicBezTo>
                  <a:cubicBezTo>
                    <a:pt x="228" y="38"/>
                    <a:pt x="228" y="38"/>
                    <a:pt x="228" y="38"/>
                  </a:cubicBezTo>
                  <a:cubicBezTo>
                    <a:pt x="225" y="36"/>
                    <a:pt x="222" y="34"/>
                    <a:pt x="219" y="32"/>
                  </a:cubicBezTo>
                  <a:cubicBezTo>
                    <a:pt x="218" y="32"/>
                    <a:pt x="218" y="32"/>
                    <a:pt x="218" y="32"/>
                  </a:cubicBezTo>
                  <a:cubicBezTo>
                    <a:pt x="218" y="31"/>
                    <a:pt x="218" y="31"/>
                    <a:pt x="218" y="31"/>
                  </a:cubicBezTo>
                  <a:cubicBezTo>
                    <a:pt x="218" y="28"/>
                    <a:pt x="219" y="26"/>
                    <a:pt x="219" y="23"/>
                  </a:cubicBezTo>
                  <a:cubicBezTo>
                    <a:pt x="219" y="21"/>
                    <a:pt x="220" y="19"/>
                    <a:pt x="220" y="16"/>
                  </a:cubicBezTo>
                  <a:cubicBezTo>
                    <a:pt x="218" y="15"/>
                    <a:pt x="215" y="14"/>
                    <a:pt x="213" y="13"/>
                  </a:cubicBezTo>
                  <a:cubicBezTo>
                    <a:pt x="211" y="15"/>
                    <a:pt x="210" y="16"/>
                    <a:pt x="208" y="18"/>
                  </a:cubicBezTo>
                  <a:cubicBezTo>
                    <a:pt x="206" y="20"/>
                    <a:pt x="205" y="22"/>
                    <a:pt x="203" y="23"/>
                  </a:cubicBezTo>
                  <a:cubicBezTo>
                    <a:pt x="202" y="24"/>
                    <a:pt x="202" y="24"/>
                    <a:pt x="202" y="24"/>
                  </a:cubicBezTo>
                  <a:cubicBezTo>
                    <a:pt x="202" y="24"/>
                    <a:pt x="202" y="24"/>
                    <a:pt x="202" y="24"/>
                  </a:cubicBezTo>
                  <a:cubicBezTo>
                    <a:pt x="198" y="22"/>
                    <a:pt x="194" y="21"/>
                    <a:pt x="191" y="20"/>
                  </a:cubicBezTo>
                  <a:cubicBezTo>
                    <a:pt x="190" y="20"/>
                    <a:pt x="190" y="20"/>
                    <a:pt x="190" y="20"/>
                  </a:cubicBezTo>
                  <a:cubicBezTo>
                    <a:pt x="190" y="19"/>
                    <a:pt x="190" y="19"/>
                    <a:pt x="190" y="19"/>
                  </a:cubicBezTo>
                  <a:cubicBezTo>
                    <a:pt x="189" y="17"/>
                    <a:pt x="189" y="14"/>
                    <a:pt x="189" y="12"/>
                  </a:cubicBezTo>
                  <a:cubicBezTo>
                    <a:pt x="189" y="9"/>
                    <a:pt x="189" y="7"/>
                    <a:pt x="188" y="4"/>
                  </a:cubicBezTo>
                  <a:cubicBezTo>
                    <a:pt x="186" y="4"/>
                    <a:pt x="183" y="3"/>
                    <a:pt x="181" y="3"/>
                  </a:cubicBezTo>
                  <a:cubicBezTo>
                    <a:pt x="180" y="4"/>
                    <a:pt x="178" y="7"/>
                    <a:pt x="177" y="9"/>
                  </a:cubicBezTo>
                  <a:cubicBezTo>
                    <a:pt x="176" y="11"/>
                    <a:pt x="175" y="13"/>
                    <a:pt x="173" y="15"/>
                  </a:cubicBezTo>
                  <a:cubicBezTo>
                    <a:pt x="173" y="16"/>
                    <a:pt x="173" y="16"/>
                    <a:pt x="173" y="16"/>
                  </a:cubicBezTo>
                  <a:cubicBezTo>
                    <a:pt x="172" y="16"/>
                    <a:pt x="172" y="16"/>
                    <a:pt x="172" y="16"/>
                  </a:cubicBezTo>
                  <a:cubicBezTo>
                    <a:pt x="168" y="15"/>
                    <a:pt x="165" y="15"/>
                    <a:pt x="161" y="14"/>
                  </a:cubicBezTo>
                  <a:cubicBezTo>
                    <a:pt x="160" y="14"/>
                    <a:pt x="160" y="14"/>
                    <a:pt x="160" y="14"/>
                  </a:cubicBezTo>
                  <a:cubicBezTo>
                    <a:pt x="159" y="14"/>
                    <a:pt x="159" y="14"/>
                    <a:pt x="159" y="14"/>
                  </a:cubicBezTo>
                  <a:cubicBezTo>
                    <a:pt x="159" y="11"/>
                    <a:pt x="158" y="9"/>
                    <a:pt x="157" y="7"/>
                  </a:cubicBezTo>
                  <a:cubicBezTo>
                    <a:pt x="156" y="4"/>
                    <a:pt x="156" y="2"/>
                    <a:pt x="155" y="0"/>
                  </a:cubicBezTo>
                  <a:cubicBezTo>
                    <a:pt x="155" y="0"/>
                    <a:pt x="155" y="0"/>
                    <a:pt x="155" y="0"/>
                  </a:cubicBezTo>
                  <a:cubicBezTo>
                    <a:pt x="152" y="0"/>
                    <a:pt x="150" y="0"/>
                    <a:pt x="147" y="0"/>
                  </a:cubicBezTo>
                  <a:cubicBezTo>
                    <a:pt x="147" y="0"/>
                    <a:pt x="147" y="0"/>
                    <a:pt x="147" y="0"/>
                  </a:cubicBezTo>
                  <a:cubicBezTo>
                    <a:pt x="146" y="2"/>
                    <a:pt x="145" y="4"/>
                    <a:pt x="145" y="7"/>
                  </a:cubicBezTo>
                  <a:cubicBezTo>
                    <a:pt x="144" y="9"/>
                    <a:pt x="143" y="11"/>
                    <a:pt x="142" y="14"/>
                  </a:cubicBezTo>
                  <a:cubicBezTo>
                    <a:pt x="142" y="14"/>
                    <a:pt x="142" y="14"/>
                    <a:pt x="142" y="14"/>
                  </a:cubicBezTo>
                  <a:cubicBezTo>
                    <a:pt x="141" y="14"/>
                    <a:pt x="141" y="14"/>
                    <a:pt x="141" y="14"/>
                  </a:cubicBezTo>
                  <a:cubicBezTo>
                    <a:pt x="137" y="15"/>
                    <a:pt x="133" y="15"/>
                    <a:pt x="130" y="16"/>
                  </a:cubicBezTo>
                  <a:cubicBezTo>
                    <a:pt x="129" y="16"/>
                    <a:pt x="129" y="16"/>
                    <a:pt x="129" y="16"/>
                  </a:cubicBezTo>
                  <a:cubicBezTo>
                    <a:pt x="129" y="15"/>
                    <a:pt x="129" y="15"/>
                    <a:pt x="129" y="15"/>
                  </a:cubicBezTo>
                  <a:cubicBezTo>
                    <a:pt x="127" y="13"/>
                    <a:pt x="126" y="11"/>
                    <a:pt x="125" y="9"/>
                  </a:cubicBezTo>
                  <a:cubicBezTo>
                    <a:pt x="123" y="7"/>
                    <a:pt x="122" y="4"/>
                    <a:pt x="121" y="3"/>
                  </a:cubicBezTo>
                  <a:cubicBezTo>
                    <a:pt x="118" y="3"/>
                    <a:pt x="116" y="4"/>
                    <a:pt x="113" y="4"/>
                  </a:cubicBezTo>
                  <a:cubicBezTo>
                    <a:pt x="113" y="7"/>
                    <a:pt x="113" y="9"/>
                    <a:pt x="113" y="12"/>
                  </a:cubicBezTo>
                  <a:cubicBezTo>
                    <a:pt x="113" y="14"/>
                    <a:pt x="112" y="17"/>
                    <a:pt x="112" y="19"/>
                  </a:cubicBezTo>
                  <a:cubicBezTo>
                    <a:pt x="112" y="20"/>
                    <a:pt x="112" y="20"/>
                    <a:pt x="112" y="20"/>
                  </a:cubicBezTo>
                  <a:cubicBezTo>
                    <a:pt x="111" y="20"/>
                    <a:pt x="111" y="20"/>
                    <a:pt x="111" y="20"/>
                  </a:cubicBezTo>
                  <a:cubicBezTo>
                    <a:pt x="108" y="21"/>
                    <a:pt x="104" y="22"/>
                    <a:pt x="100" y="24"/>
                  </a:cubicBezTo>
                  <a:cubicBezTo>
                    <a:pt x="100" y="24"/>
                    <a:pt x="100" y="24"/>
                    <a:pt x="100" y="24"/>
                  </a:cubicBezTo>
                  <a:cubicBezTo>
                    <a:pt x="99" y="23"/>
                    <a:pt x="99" y="23"/>
                    <a:pt x="99" y="23"/>
                  </a:cubicBezTo>
                  <a:cubicBezTo>
                    <a:pt x="97" y="22"/>
                    <a:pt x="96" y="20"/>
                    <a:pt x="94" y="18"/>
                  </a:cubicBezTo>
                  <a:cubicBezTo>
                    <a:pt x="92" y="16"/>
                    <a:pt x="90" y="15"/>
                    <a:pt x="89" y="13"/>
                  </a:cubicBezTo>
                  <a:cubicBezTo>
                    <a:pt x="86" y="14"/>
                    <a:pt x="84" y="15"/>
                    <a:pt x="82" y="16"/>
                  </a:cubicBezTo>
                  <a:cubicBezTo>
                    <a:pt x="82" y="19"/>
                    <a:pt x="82" y="21"/>
                    <a:pt x="83" y="23"/>
                  </a:cubicBezTo>
                  <a:cubicBezTo>
                    <a:pt x="83" y="26"/>
                    <a:pt x="83" y="28"/>
                    <a:pt x="84" y="31"/>
                  </a:cubicBezTo>
                  <a:cubicBezTo>
                    <a:pt x="84" y="32"/>
                    <a:pt x="84" y="32"/>
                    <a:pt x="84" y="32"/>
                  </a:cubicBezTo>
                  <a:cubicBezTo>
                    <a:pt x="83" y="32"/>
                    <a:pt x="83" y="32"/>
                    <a:pt x="83" y="32"/>
                  </a:cubicBezTo>
                  <a:cubicBezTo>
                    <a:pt x="80" y="34"/>
                    <a:pt x="76" y="36"/>
                    <a:pt x="73" y="38"/>
                  </a:cubicBezTo>
                  <a:cubicBezTo>
                    <a:pt x="73" y="39"/>
                    <a:pt x="73" y="39"/>
                    <a:pt x="73" y="39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0" y="37"/>
                    <a:pt x="68" y="36"/>
                    <a:pt x="66" y="34"/>
                  </a:cubicBezTo>
                  <a:cubicBezTo>
                    <a:pt x="64" y="33"/>
                    <a:pt x="62" y="31"/>
                    <a:pt x="60" y="30"/>
                  </a:cubicBezTo>
                  <a:cubicBezTo>
                    <a:pt x="58" y="32"/>
                    <a:pt x="56" y="33"/>
                    <a:pt x="54" y="35"/>
                  </a:cubicBezTo>
                  <a:cubicBezTo>
                    <a:pt x="54" y="37"/>
                    <a:pt x="55" y="40"/>
                    <a:pt x="56" y="42"/>
                  </a:cubicBezTo>
                  <a:cubicBezTo>
                    <a:pt x="57" y="44"/>
                    <a:pt x="58" y="47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8" y="50"/>
                    <a:pt x="58" y="50"/>
                    <a:pt x="58" y="50"/>
                  </a:cubicBezTo>
                  <a:cubicBezTo>
                    <a:pt x="56" y="53"/>
                    <a:pt x="53" y="55"/>
                    <a:pt x="50" y="58"/>
                  </a:cubicBezTo>
                  <a:cubicBezTo>
                    <a:pt x="50" y="59"/>
                    <a:pt x="50" y="59"/>
                    <a:pt x="50" y="59"/>
                  </a:cubicBezTo>
                  <a:cubicBezTo>
                    <a:pt x="49" y="59"/>
                    <a:pt x="49" y="59"/>
                    <a:pt x="49" y="59"/>
                  </a:cubicBezTo>
                  <a:cubicBezTo>
                    <a:pt x="47" y="58"/>
                    <a:pt x="44" y="57"/>
                    <a:pt x="42" y="56"/>
                  </a:cubicBezTo>
                  <a:cubicBezTo>
                    <a:pt x="40" y="55"/>
                    <a:pt x="37" y="54"/>
                    <a:pt x="35" y="54"/>
                  </a:cubicBezTo>
                  <a:cubicBezTo>
                    <a:pt x="33" y="56"/>
                    <a:pt x="32" y="58"/>
                    <a:pt x="30" y="60"/>
                  </a:cubicBezTo>
                  <a:cubicBezTo>
                    <a:pt x="32" y="62"/>
                    <a:pt x="33" y="64"/>
                    <a:pt x="34" y="66"/>
                  </a:cubicBezTo>
                  <a:cubicBezTo>
                    <a:pt x="36" y="68"/>
                    <a:pt x="37" y="70"/>
                    <a:pt x="38" y="72"/>
                  </a:cubicBezTo>
                  <a:cubicBezTo>
                    <a:pt x="39" y="72"/>
                    <a:pt x="39" y="72"/>
                    <a:pt x="39" y="72"/>
                  </a:cubicBezTo>
                  <a:cubicBezTo>
                    <a:pt x="38" y="73"/>
                    <a:pt x="38" y="73"/>
                    <a:pt x="38" y="73"/>
                  </a:cubicBezTo>
                  <a:cubicBezTo>
                    <a:pt x="36" y="76"/>
                    <a:pt x="34" y="80"/>
                    <a:pt x="32" y="83"/>
                  </a:cubicBezTo>
                  <a:cubicBezTo>
                    <a:pt x="32" y="84"/>
                    <a:pt x="32" y="84"/>
                    <a:pt x="32" y="84"/>
                  </a:cubicBezTo>
                  <a:cubicBezTo>
                    <a:pt x="31" y="84"/>
                    <a:pt x="31" y="84"/>
                    <a:pt x="31" y="84"/>
                  </a:cubicBezTo>
                  <a:cubicBezTo>
                    <a:pt x="29" y="83"/>
                    <a:pt x="26" y="83"/>
                    <a:pt x="24" y="83"/>
                  </a:cubicBezTo>
                  <a:cubicBezTo>
                    <a:pt x="21" y="82"/>
                    <a:pt x="19" y="82"/>
                    <a:pt x="17" y="82"/>
                  </a:cubicBezTo>
                  <a:cubicBezTo>
                    <a:pt x="15" y="84"/>
                    <a:pt x="14" y="86"/>
                    <a:pt x="13" y="89"/>
                  </a:cubicBezTo>
                  <a:cubicBezTo>
                    <a:pt x="15" y="90"/>
                    <a:pt x="16" y="92"/>
                    <a:pt x="18" y="94"/>
                  </a:cubicBezTo>
                  <a:cubicBezTo>
                    <a:pt x="20" y="95"/>
                    <a:pt x="22" y="97"/>
                    <a:pt x="24" y="99"/>
                  </a:cubicBezTo>
                  <a:cubicBezTo>
                    <a:pt x="24" y="99"/>
                    <a:pt x="24" y="99"/>
                    <a:pt x="24" y="99"/>
                  </a:cubicBezTo>
                  <a:cubicBezTo>
                    <a:pt x="24" y="100"/>
                    <a:pt x="24" y="100"/>
                    <a:pt x="24" y="100"/>
                  </a:cubicBezTo>
                  <a:cubicBezTo>
                    <a:pt x="22" y="104"/>
                    <a:pt x="21" y="108"/>
                    <a:pt x="20" y="111"/>
                  </a:cubicBezTo>
                  <a:cubicBezTo>
                    <a:pt x="20" y="112"/>
                    <a:pt x="20" y="112"/>
                    <a:pt x="20" y="112"/>
                  </a:cubicBezTo>
                  <a:cubicBezTo>
                    <a:pt x="19" y="112"/>
                    <a:pt x="19" y="112"/>
                    <a:pt x="19" y="112"/>
                  </a:cubicBezTo>
                  <a:cubicBezTo>
                    <a:pt x="17" y="112"/>
                    <a:pt x="14" y="112"/>
                    <a:pt x="12" y="113"/>
                  </a:cubicBezTo>
                  <a:cubicBezTo>
                    <a:pt x="9" y="113"/>
                    <a:pt x="7" y="113"/>
                    <a:pt x="4" y="113"/>
                  </a:cubicBezTo>
                  <a:cubicBezTo>
                    <a:pt x="4" y="116"/>
                    <a:pt x="3" y="118"/>
                    <a:pt x="3" y="121"/>
                  </a:cubicBezTo>
                  <a:cubicBezTo>
                    <a:pt x="5" y="122"/>
                    <a:pt x="7" y="123"/>
                    <a:pt x="9" y="125"/>
                  </a:cubicBezTo>
                  <a:cubicBezTo>
                    <a:pt x="11" y="126"/>
                    <a:pt x="13" y="127"/>
                    <a:pt x="15" y="128"/>
                  </a:cubicBezTo>
                  <a:cubicBezTo>
                    <a:pt x="16" y="129"/>
                    <a:pt x="16" y="129"/>
                    <a:pt x="16" y="129"/>
                  </a:cubicBezTo>
                  <a:cubicBezTo>
                    <a:pt x="16" y="130"/>
                    <a:pt x="16" y="130"/>
                    <a:pt x="16" y="130"/>
                  </a:cubicBezTo>
                  <a:cubicBezTo>
                    <a:pt x="15" y="133"/>
                    <a:pt x="15" y="137"/>
                    <a:pt x="15" y="141"/>
                  </a:cubicBezTo>
                  <a:cubicBezTo>
                    <a:pt x="14" y="142"/>
                    <a:pt x="14" y="142"/>
                    <a:pt x="14" y="142"/>
                  </a:cubicBezTo>
                  <a:cubicBezTo>
                    <a:pt x="14" y="142"/>
                    <a:pt x="14" y="142"/>
                    <a:pt x="14" y="142"/>
                  </a:cubicBezTo>
                  <a:cubicBezTo>
                    <a:pt x="12" y="143"/>
                    <a:pt x="9" y="144"/>
                    <a:pt x="7" y="145"/>
                  </a:cubicBezTo>
                  <a:cubicBezTo>
                    <a:pt x="4" y="145"/>
                    <a:pt x="2" y="146"/>
                    <a:pt x="0" y="147"/>
                  </a:cubicBezTo>
                  <a:cubicBezTo>
                    <a:pt x="0" y="147"/>
                    <a:pt x="0" y="147"/>
                    <a:pt x="0" y="147"/>
                  </a:cubicBezTo>
                  <a:cubicBezTo>
                    <a:pt x="0" y="148"/>
                    <a:pt x="0" y="150"/>
                    <a:pt x="0" y="151"/>
                  </a:cubicBezTo>
                  <a:cubicBezTo>
                    <a:pt x="0" y="152"/>
                    <a:pt x="0" y="153"/>
                    <a:pt x="0" y="155"/>
                  </a:cubicBezTo>
                  <a:cubicBezTo>
                    <a:pt x="0" y="155"/>
                    <a:pt x="0" y="155"/>
                    <a:pt x="0" y="155"/>
                  </a:cubicBezTo>
                  <a:cubicBezTo>
                    <a:pt x="2" y="156"/>
                    <a:pt x="4" y="156"/>
                    <a:pt x="7" y="157"/>
                  </a:cubicBezTo>
                  <a:cubicBezTo>
                    <a:pt x="9" y="158"/>
                    <a:pt x="12" y="158"/>
                    <a:pt x="14" y="159"/>
                  </a:cubicBezTo>
                  <a:cubicBezTo>
                    <a:pt x="14" y="160"/>
                    <a:pt x="14" y="160"/>
                    <a:pt x="14" y="160"/>
                  </a:cubicBezTo>
                  <a:cubicBezTo>
                    <a:pt x="15" y="160"/>
                    <a:pt x="15" y="160"/>
                    <a:pt x="15" y="160"/>
                  </a:cubicBezTo>
                  <a:cubicBezTo>
                    <a:pt x="15" y="165"/>
                    <a:pt x="15" y="168"/>
                    <a:pt x="16" y="172"/>
                  </a:cubicBezTo>
                  <a:cubicBezTo>
                    <a:pt x="16" y="173"/>
                    <a:pt x="16" y="173"/>
                    <a:pt x="16" y="173"/>
                  </a:cubicBezTo>
                  <a:cubicBezTo>
                    <a:pt x="15" y="173"/>
                    <a:pt x="15" y="173"/>
                    <a:pt x="15" y="173"/>
                  </a:cubicBezTo>
                  <a:cubicBezTo>
                    <a:pt x="13" y="174"/>
                    <a:pt x="11" y="176"/>
                    <a:pt x="9" y="177"/>
                  </a:cubicBezTo>
                  <a:cubicBezTo>
                    <a:pt x="7" y="178"/>
                    <a:pt x="5" y="179"/>
                    <a:pt x="3" y="181"/>
                  </a:cubicBezTo>
                  <a:cubicBezTo>
                    <a:pt x="3" y="183"/>
                    <a:pt x="4" y="186"/>
                    <a:pt x="4" y="188"/>
                  </a:cubicBezTo>
                  <a:cubicBezTo>
                    <a:pt x="7" y="189"/>
                    <a:pt x="9" y="189"/>
                    <a:pt x="12" y="189"/>
                  </a:cubicBezTo>
                  <a:cubicBezTo>
                    <a:pt x="14" y="189"/>
                    <a:pt x="17" y="189"/>
                    <a:pt x="19" y="190"/>
                  </a:cubicBezTo>
                  <a:cubicBezTo>
                    <a:pt x="20" y="190"/>
                    <a:pt x="20" y="190"/>
                    <a:pt x="20" y="190"/>
                  </a:cubicBezTo>
                  <a:cubicBezTo>
                    <a:pt x="20" y="190"/>
                    <a:pt x="20" y="190"/>
                    <a:pt x="20" y="190"/>
                  </a:cubicBezTo>
                  <a:cubicBezTo>
                    <a:pt x="21" y="194"/>
                    <a:pt x="22" y="198"/>
                    <a:pt x="24" y="201"/>
                  </a:cubicBezTo>
                  <a:cubicBezTo>
                    <a:pt x="24" y="202"/>
                    <a:pt x="24" y="202"/>
                    <a:pt x="24" y="202"/>
                  </a:cubicBezTo>
                  <a:cubicBezTo>
                    <a:pt x="24" y="203"/>
                    <a:pt x="24" y="203"/>
                    <a:pt x="24" y="203"/>
                  </a:cubicBezTo>
                  <a:cubicBezTo>
                    <a:pt x="22" y="204"/>
                    <a:pt x="20" y="206"/>
                    <a:pt x="18" y="208"/>
                  </a:cubicBezTo>
                  <a:cubicBezTo>
                    <a:pt x="16" y="210"/>
                    <a:pt x="15" y="211"/>
                    <a:pt x="13" y="213"/>
                  </a:cubicBezTo>
                  <a:cubicBezTo>
                    <a:pt x="14" y="215"/>
                    <a:pt x="15" y="218"/>
                    <a:pt x="17" y="220"/>
                  </a:cubicBezTo>
                  <a:cubicBezTo>
                    <a:pt x="19" y="220"/>
                    <a:pt x="21" y="219"/>
                    <a:pt x="24" y="219"/>
                  </a:cubicBezTo>
                  <a:cubicBezTo>
                    <a:pt x="26" y="219"/>
                    <a:pt x="29" y="218"/>
                    <a:pt x="31" y="218"/>
                  </a:cubicBezTo>
                  <a:cubicBezTo>
                    <a:pt x="32" y="218"/>
                    <a:pt x="32" y="218"/>
                    <a:pt x="32" y="218"/>
                  </a:cubicBezTo>
                  <a:cubicBezTo>
                    <a:pt x="32" y="219"/>
                    <a:pt x="32" y="219"/>
                    <a:pt x="32" y="219"/>
                  </a:cubicBezTo>
                  <a:cubicBezTo>
                    <a:pt x="34" y="222"/>
                    <a:pt x="36" y="225"/>
                    <a:pt x="38" y="228"/>
                  </a:cubicBezTo>
                  <a:cubicBezTo>
                    <a:pt x="39" y="229"/>
                    <a:pt x="39" y="229"/>
                    <a:pt x="39" y="229"/>
                  </a:cubicBezTo>
                  <a:cubicBezTo>
                    <a:pt x="38" y="230"/>
                    <a:pt x="38" y="230"/>
                    <a:pt x="38" y="230"/>
                  </a:cubicBezTo>
                  <a:cubicBezTo>
                    <a:pt x="37" y="232"/>
                    <a:pt x="36" y="234"/>
                    <a:pt x="34" y="236"/>
                  </a:cubicBezTo>
                  <a:cubicBezTo>
                    <a:pt x="33" y="238"/>
                    <a:pt x="32" y="240"/>
                    <a:pt x="30" y="242"/>
                  </a:cubicBezTo>
                  <a:cubicBezTo>
                    <a:pt x="32" y="244"/>
                    <a:pt x="33" y="246"/>
                    <a:pt x="35" y="248"/>
                  </a:cubicBezTo>
                  <a:cubicBezTo>
                    <a:pt x="37" y="247"/>
                    <a:pt x="40" y="246"/>
                    <a:pt x="42" y="246"/>
                  </a:cubicBezTo>
                  <a:cubicBezTo>
                    <a:pt x="44" y="245"/>
                    <a:pt x="47" y="244"/>
                    <a:pt x="49" y="243"/>
                  </a:cubicBezTo>
                  <a:cubicBezTo>
                    <a:pt x="50" y="243"/>
                    <a:pt x="50" y="243"/>
                    <a:pt x="50" y="243"/>
                  </a:cubicBezTo>
                  <a:cubicBezTo>
                    <a:pt x="50" y="243"/>
                    <a:pt x="50" y="243"/>
                    <a:pt x="50" y="243"/>
                  </a:cubicBezTo>
                  <a:cubicBezTo>
                    <a:pt x="53" y="246"/>
                    <a:pt x="56" y="249"/>
                    <a:pt x="58" y="251"/>
                  </a:cubicBezTo>
                  <a:cubicBezTo>
                    <a:pt x="59" y="252"/>
                    <a:pt x="59" y="252"/>
                    <a:pt x="59" y="252"/>
                  </a:cubicBezTo>
                  <a:cubicBezTo>
                    <a:pt x="59" y="253"/>
                    <a:pt x="59" y="253"/>
                    <a:pt x="59" y="253"/>
                  </a:cubicBezTo>
                  <a:cubicBezTo>
                    <a:pt x="58" y="255"/>
                    <a:pt x="57" y="257"/>
                    <a:pt x="56" y="260"/>
                  </a:cubicBezTo>
                  <a:cubicBezTo>
                    <a:pt x="55" y="262"/>
                    <a:pt x="54" y="264"/>
                    <a:pt x="54" y="266"/>
                  </a:cubicBezTo>
                  <a:cubicBezTo>
                    <a:pt x="56" y="268"/>
                    <a:pt x="58" y="270"/>
                    <a:pt x="60" y="271"/>
                  </a:cubicBezTo>
                  <a:cubicBezTo>
                    <a:pt x="62" y="270"/>
                    <a:pt x="64" y="269"/>
                    <a:pt x="66" y="267"/>
                  </a:cubicBezTo>
                  <a:cubicBezTo>
                    <a:pt x="68" y="266"/>
                    <a:pt x="70" y="265"/>
                    <a:pt x="72" y="263"/>
                  </a:cubicBezTo>
                  <a:cubicBezTo>
                    <a:pt x="73" y="263"/>
                    <a:pt x="73" y="263"/>
                    <a:pt x="73" y="263"/>
                  </a:cubicBezTo>
                  <a:cubicBezTo>
                    <a:pt x="73" y="263"/>
                    <a:pt x="73" y="263"/>
                    <a:pt x="73" y="263"/>
                  </a:cubicBezTo>
                  <a:cubicBezTo>
                    <a:pt x="76" y="266"/>
                    <a:pt x="80" y="268"/>
                    <a:pt x="83" y="270"/>
                  </a:cubicBezTo>
                  <a:cubicBezTo>
                    <a:pt x="84" y="270"/>
                    <a:pt x="84" y="270"/>
                    <a:pt x="84" y="270"/>
                  </a:cubicBezTo>
                  <a:cubicBezTo>
                    <a:pt x="84" y="271"/>
                    <a:pt x="84" y="271"/>
                    <a:pt x="84" y="271"/>
                  </a:cubicBezTo>
                  <a:cubicBezTo>
                    <a:pt x="83" y="273"/>
                    <a:pt x="83" y="276"/>
                    <a:pt x="83" y="278"/>
                  </a:cubicBezTo>
                  <a:cubicBezTo>
                    <a:pt x="82" y="280"/>
                    <a:pt x="82" y="283"/>
                    <a:pt x="82" y="285"/>
                  </a:cubicBezTo>
                  <a:cubicBezTo>
                    <a:pt x="84" y="286"/>
                    <a:pt x="86" y="287"/>
                    <a:pt x="89" y="289"/>
                  </a:cubicBezTo>
                  <a:cubicBezTo>
                    <a:pt x="90" y="287"/>
                    <a:pt x="92" y="285"/>
                    <a:pt x="94" y="283"/>
                  </a:cubicBezTo>
                  <a:cubicBezTo>
                    <a:pt x="96" y="282"/>
                    <a:pt x="97" y="280"/>
                    <a:pt x="99" y="278"/>
                  </a:cubicBezTo>
                  <a:cubicBezTo>
                    <a:pt x="100" y="278"/>
                    <a:pt x="100" y="278"/>
                    <a:pt x="100" y="278"/>
                  </a:cubicBezTo>
                  <a:cubicBezTo>
                    <a:pt x="100" y="278"/>
                    <a:pt x="100" y="278"/>
                    <a:pt x="100" y="278"/>
                  </a:cubicBezTo>
                  <a:cubicBezTo>
                    <a:pt x="104" y="279"/>
                    <a:pt x="108" y="281"/>
                    <a:pt x="111" y="282"/>
                  </a:cubicBezTo>
                  <a:cubicBezTo>
                    <a:pt x="112" y="282"/>
                    <a:pt x="112" y="282"/>
                    <a:pt x="112" y="282"/>
                  </a:cubicBezTo>
                  <a:cubicBezTo>
                    <a:pt x="112" y="283"/>
                    <a:pt x="112" y="283"/>
                    <a:pt x="112" y="283"/>
                  </a:cubicBezTo>
                  <a:cubicBezTo>
                    <a:pt x="112" y="285"/>
                    <a:pt x="113" y="288"/>
                    <a:pt x="113" y="290"/>
                  </a:cubicBezTo>
                  <a:cubicBezTo>
                    <a:pt x="113" y="292"/>
                    <a:pt x="113" y="295"/>
                    <a:pt x="113" y="297"/>
                  </a:cubicBezTo>
                  <a:cubicBezTo>
                    <a:pt x="116" y="298"/>
                    <a:pt x="118" y="298"/>
                    <a:pt x="121" y="299"/>
                  </a:cubicBezTo>
                  <a:cubicBezTo>
                    <a:pt x="122" y="297"/>
                    <a:pt x="124" y="295"/>
                    <a:pt x="125" y="293"/>
                  </a:cubicBezTo>
                  <a:cubicBezTo>
                    <a:pt x="126" y="291"/>
                    <a:pt x="127" y="288"/>
                    <a:pt x="129" y="287"/>
                  </a:cubicBezTo>
                  <a:cubicBezTo>
                    <a:pt x="129" y="286"/>
                    <a:pt x="129" y="286"/>
                    <a:pt x="129" y="286"/>
                  </a:cubicBezTo>
                  <a:cubicBezTo>
                    <a:pt x="130" y="286"/>
                    <a:pt x="130" y="286"/>
                    <a:pt x="130" y="286"/>
                  </a:cubicBezTo>
                  <a:cubicBezTo>
                    <a:pt x="133" y="286"/>
                    <a:pt x="137" y="287"/>
                    <a:pt x="141" y="287"/>
                  </a:cubicBezTo>
                  <a:cubicBezTo>
                    <a:pt x="142" y="287"/>
                    <a:pt x="142" y="287"/>
                    <a:pt x="142" y="287"/>
                  </a:cubicBezTo>
                  <a:cubicBezTo>
                    <a:pt x="142" y="288"/>
                    <a:pt x="142" y="288"/>
                    <a:pt x="142" y="288"/>
                  </a:cubicBezTo>
                  <a:cubicBezTo>
                    <a:pt x="143" y="290"/>
                    <a:pt x="144" y="293"/>
                    <a:pt x="145" y="295"/>
                  </a:cubicBezTo>
                  <a:cubicBezTo>
                    <a:pt x="145" y="297"/>
                    <a:pt x="146" y="300"/>
                    <a:pt x="147" y="302"/>
                  </a:cubicBezTo>
                  <a:cubicBezTo>
                    <a:pt x="147" y="302"/>
                    <a:pt x="147" y="302"/>
                    <a:pt x="147" y="302"/>
                  </a:cubicBezTo>
                  <a:cubicBezTo>
                    <a:pt x="150" y="302"/>
                    <a:pt x="152" y="302"/>
                    <a:pt x="155" y="302"/>
                  </a:cubicBezTo>
                  <a:cubicBezTo>
                    <a:pt x="155" y="302"/>
                    <a:pt x="155" y="302"/>
                    <a:pt x="155" y="302"/>
                  </a:cubicBezTo>
                  <a:cubicBezTo>
                    <a:pt x="156" y="300"/>
                    <a:pt x="156" y="297"/>
                    <a:pt x="157" y="295"/>
                  </a:cubicBezTo>
                  <a:cubicBezTo>
                    <a:pt x="158" y="293"/>
                    <a:pt x="159" y="290"/>
                    <a:pt x="159" y="288"/>
                  </a:cubicBezTo>
                  <a:cubicBezTo>
                    <a:pt x="160" y="287"/>
                    <a:pt x="160" y="287"/>
                    <a:pt x="160" y="287"/>
                  </a:cubicBezTo>
                  <a:cubicBezTo>
                    <a:pt x="161" y="287"/>
                    <a:pt x="161" y="287"/>
                    <a:pt x="161" y="287"/>
                  </a:cubicBezTo>
                  <a:cubicBezTo>
                    <a:pt x="165" y="287"/>
                    <a:pt x="168" y="286"/>
                    <a:pt x="172" y="286"/>
                  </a:cubicBezTo>
                  <a:cubicBezTo>
                    <a:pt x="173" y="286"/>
                    <a:pt x="173" y="286"/>
                    <a:pt x="173" y="286"/>
                  </a:cubicBezTo>
                  <a:cubicBezTo>
                    <a:pt x="173" y="287"/>
                    <a:pt x="173" y="287"/>
                    <a:pt x="173" y="287"/>
                  </a:cubicBezTo>
                  <a:cubicBezTo>
                    <a:pt x="175" y="288"/>
                    <a:pt x="176" y="291"/>
                    <a:pt x="177" y="293"/>
                  </a:cubicBezTo>
                  <a:cubicBezTo>
                    <a:pt x="178" y="295"/>
                    <a:pt x="180" y="297"/>
                    <a:pt x="181" y="299"/>
                  </a:cubicBezTo>
                  <a:cubicBezTo>
                    <a:pt x="183" y="298"/>
                    <a:pt x="186" y="298"/>
                    <a:pt x="188" y="297"/>
                  </a:cubicBezTo>
                  <a:cubicBezTo>
                    <a:pt x="189" y="295"/>
                    <a:pt x="189" y="292"/>
                    <a:pt x="189" y="290"/>
                  </a:cubicBezTo>
                  <a:cubicBezTo>
                    <a:pt x="189" y="288"/>
                    <a:pt x="189" y="285"/>
                    <a:pt x="190" y="283"/>
                  </a:cubicBezTo>
                  <a:cubicBezTo>
                    <a:pt x="190" y="282"/>
                    <a:pt x="190" y="282"/>
                    <a:pt x="190" y="282"/>
                  </a:cubicBezTo>
                  <a:cubicBezTo>
                    <a:pt x="191" y="282"/>
                    <a:pt x="191" y="282"/>
                    <a:pt x="191" y="282"/>
                  </a:cubicBezTo>
                  <a:cubicBezTo>
                    <a:pt x="194" y="281"/>
                    <a:pt x="198" y="279"/>
                    <a:pt x="202" y="278"/>
                  </a:cubicBezTo>
                  <a:cubicBezTo>
                    <a:pt x="202" y="278"/>
                    <a:pt x="202" y="278"/>
                    <a:pt x="202" y="278"/>
                  </a:cubicBezTo>
                  <a:cubicBezTo>
                    <a:pt x="203" y="278"/>
                    <a:pt x="203" y="278"/>
                    <a:pt x="203" y="278"/>
                  </a:cubicBezTo>
                  <a:cubicBezTo>
                    <a:pt x="205" y="280"/>
                    <a:pt x="206" y="282"/>
                    <a:pt x="208" y="283"/>
                  </a:cubicBezTo>
                  <a:cubicBezTo>
                    <a:pt x="210" y="285"/>
                    <a:pt x="211" y="287"/>
                    <a:pt x="213" y="289"/>
                  </a:cubicBezTo>
                  <a:cubicBezTo>
                    <a:pt x="215" y="288"/>
                    <a:pt x="218" y="286"/>
                    <a:pt x="220" y="285"/>
                  </a:cubicBezTo>
                  <a:cubicBezTo>
                    <a:pt x="220" y="283"/>
                    <a:pt x="219" y="280"/>
                    <a:pt x="219" y="278"/>
                  </a:cubicBezTo>
                  <a:cubicBezTo>
                    <a:pt x="219" y="276"/>
                    <a:pt x="218" y="273"/>
                    <a:pt x="218" y="271"/>
                  </a:cubicBezTo>
                  <a:cubicBezTo>
                    <a:pt x="218" y="270"/>
                    <a:pt x="218" y="270"/>
                    <a:pt x="218" y="270"/>
                  </a:cubicBezTo>
                  <a:cubicBezTo>
                    <a:pt x="219" y="270"/>
                    <a:pt x="219" y="270"/>
                    <a:pt x="219" y="270"/>
                  </a:cubicBezTo>
                  <a:cubicBezTo>
                    <a:pt x="222" y="268"/>
                    <a:pt x="225" y="266"/>
                    <a:pt x="228" y="263"/>
                  </a:cubicBezTo>
                  <a:cubicBezTo>
                    <a:pt x="229" y="263"/>
                    <a:pt x="229" y="263"/>
                    <a:pt x="229" y="263"/>
                  </a:cubicBezTo>
                  <a:cubicBezTo>
                    <a:pt x="230" y="263"/>
                    <a:pt x="230" y="263"/>
                    <a:pt x="230" y="263"/>
                  </a:cubicBezTo>
                  <a:cubicBezTo>
                    <a:pt x="232" y="265"/>
                    <a:pt x="234" y="266"/>
                    <a:pt x="236" y="267"/>
                  </a:cubicBezTo>
                  <a:cubicBezTo>
                    <a:pt x="238" y="269"/>
                    <a:pt x="240" y="270"/>
                    <a:pt x="242" y="271"/>
                  </a:cubicBezTo>
                  <a:cubicBezTo>
                    <a:pt x="244" y="270"/>
                    <a:pt x="246" y="268"/>
                    <a:pt x="248" y="266"/>
                  </a:cubicBezTo>
                  <a:cubicBezTo>
                    <a:pt x="247" y="264"/>
                    <a:pt x="247" y="262"/>
                    <a:pt x="246" y="260"/>
                  </a:cubicBezTo>
                  <a:cubicBezTo>
                    <a:pt x="245" y="257"/>
                    <a:pt x="244" y="255"/>
                    <a:pt x="243" y="253"/>
                  </a:cubicBezTo>
                  <a:cubicBezTo>
                    <a:pt x="243" y="252"/>
                    <a:pt x="243" y="252"/>
                    <a:pt x="243" y="252"/>
                  </a:cubicBezTo>
                  <a:cubicBezTo>
                    <a:pt x="243" y="251"/>
                    <a:pt x="243" y="251"/>
                    <a:pt x="243" y="251"/>
                  </a:cubicBezTo>
                  <a:cubicBezTo>
                    <a:pt x="246" y="249"/>
                    <a:pt x="249" y="246"/>
                    <a:pt x="252" y="243"/>
                  </a:cubicBezTo>
                  <a:cubicBezTo>
                    <a:pt x="252" y="243"/>
                    <a:pt x="252" y="243"/>
                    <a:pt x="252" y="243"/>
                  </a:cubicBezTo>
                  <a:cubicBezTo>
                    <a:pt x="253" y="243"/>
                    <a:pt x="253" y="243"/>
                    <a:pt x="253" y="243"/>
                  </a:cubicBezTo>
                  <a:cubicBezTo>
                    <a:pt x="255" y="244"/>
                    <a:pt x="258" y="245"/>
                    <a:pt x="260" y="246"/>
                  </a:cubicBezTo>
                  <a:cubicBezTo>
                    <a:pt x="262" y="246"/>
                    <a:pt x="264" y="247"/>
                    <a:pt x="267" y="248"/>
                  </a:cubicBezTo>
                  <a:cubicBezTo>
                    <a:pt x="268" y="246"/>
                    <a:pt x="270" y="244"/>
                    <a:pt x="271" y="242"/>
                  </a:cubicBezTo>
                  <a:cubicBezTo>
                    <a:pt x="270" y="240"/>
                    <a:pt x="269" y="238"/>
                    <a:pt x="268" y="236"/>
                  </a:cubicBezTo>
                  <a:cubicBezTo>
                    <a:pt x="266" y="234"/>
                    <a:pt x="265" y="232"/>
                    <a:pt x="264" y="230"/>
                  </a:cubicBezTo>
                  <a:cubicBezTo>
                    <a:pt x="263" y="229"/>
                    <a:pt x="263" y="229"/>
                    <a:pt x="263" y="229"/>
                  </a:cubicBezTo>
                  <a:cubicBezTo>
                    <a:pt x="264" y="228"/>
                    <a:pt x="264" y="228"/>
                    <a:pt x="264" y="228"/>
                  </a:cubicBezTo>
                  <a:cubicBezTo>
                    <a:pt x="266" y="225"/>
                    <a:pt x="268" y="222"/>
                    <a:pt x="270" y="219"/>
                  </a:cubicBezTo>
                  <a:cubicBezTo>
                    <a:pt x="270" y="218"/>
                    <a:pt x="270" y="218"/>
                    <a:pt x="270" y="218"/>
                  </a:cubicBezTo>
                  <a:cubicBezTo>
                    <a:pt x="271" y="218"/>
                    <a:pt x="271" y="218"/>
                    <a:pt x="271" y="218"/>
                  </a:cubicBezTo>
                  <a:cubicBezTo>
                    <a:pt x="273" y="218"/>
                    <a:pt x="276" y="219"/>
                    <a:pt x="278" y="219"/>
                  </a:cubicBezTo>
                  <a:cubicBezTo>
                    <a:pt x="281" y="219"/>
                    <a:pt x="283" y="220"/>
                    <a:pt x="285" y="220"/>
                  </a:cubicBezTo>
                  <a:cubicBezTo>
                    <a:pt x="286" y="218"/>
                    <a:pt x="288" y="215"/>
                    <a:pt x="289" y="213"/>
                  </a:cubicBezTo>
                  <a:cubicBezTo>
                    <a:pt x="287" y="211"/>
                    <a:pt x="285" y="210"/>
                    <a:pt x="284" y="208"/>
                  </a:cubicBezTo>
                  <a:cubicBezTo>
                    <a:pt x="282" y="206"/>
                    <a:pt x="280" y="204"/>
                    <a:pt x="278" y="203"/>
                  </a:cubicBezTo>
                  <a:cubicBezTo>
                    <a:pt x="278" y="202"/>
                    <a:pt x="278" y="202"/>
                    <a:pt x="278" y="202"/>
                  </a:cubicBezTo>
                  <a:cubicBezTo>
                    <a:pt x="278" y="201"/>
                    <a:pt x="278" y="201"/>
                    <a:pt x="278" y="201"/>
                  </a:cubicBezTo>
                  <a:cubicBezTo>
                    <a:pt x="279" y="198"/>
                    <a:pt x="281" y="194"/>
                    <a:pt x="282" y="190"/>
                  </a:cubicBezTo>
                  <a:cubicBezTo>
                    <a:pt x="282" y="190"/>
                    <a:pt x="282" y="190"/>
                    <a:pt x="282" y="190"/>
                  </a:cubicBezTo>
                  <a:cubicBezTo>
                    <a:pt x="283" y="190"/>
                    <a:pt x="283" y="190"/>
                    <a:pt x="283" y="190"/>
                  </a:cubicBezTo>
                  <a:cubicBezTo>
                    <a:pt x="285" y="189"/>
                    <a:pt x="288" y="189"/>
                    <a:pt x="290" y="189"/>
                  </a:cubicBezTo>
                  <a:cubicBezTo>
                    <a:pt x="293" y="189"/>
                    <a:pt x="295" y="189"/>
                    <a:pt x="297" y="188"/>
                  </a:cubicBezTo>
                  <a:cubicBezTo>
                    <a:pt x="298" y="186"/>
                    <a:pt x="299" y="183"/>
                    <a:pt x="299" y="181"/>
                  </a:cubicBezTo>
                  <a:cubicBezTo>
                    <a:pt x="297" y="179"/>
                    <a:pt x="295" y="178"/>
                    <a:pt x="293" y="177"/>
                  </a:cubicBezTo>
                  <a:cubicBezTo>
                    <a:pt x="291" y="176"/>
                    <a:pt x="289" y="174"/>
                    <a:pt x="287" y="173"/>
                  </a:cubicBezTo>
                  <a:cubicBezTo>
                    <a:pt x="286" y="173"/>
                    <a:pt x="286" y="173"/>
                    <a:pt x="286" y="173"/>
                  </a:cubicBezTo>
                  <a:cubicBezTo>
                    <a:pt x="286" y="172"/>
                    <a:pt x="286" y="172"/>
                    <a:pt x="286" y="172"/>
                  </a:cubicBezTo>
                  <a:cubicBezTo>
                    <a:pt x="287" y="168"/>
                    <a:pt x="287" y="165"/>
                    <a:pt x="287" y="160"/>
                  </a:cubicBezTo>
                  <a:cubicBezTo>
                    <a:pt x="287" y="160"/>
                    <a:pt x="287" y="160"/>
                    <a:pt x="287" y="160"/>
                  </a:cubicBezTo>
                  <a:cubicBezTo>
                    <a:pt x="288" y="159"/>
                    <a:pt x="288" y="159"/>
                    <a:pt x="288" y="159"/>
                  </a:cubicBezTo>
                  <a:cubicBezTo>
                    <a:pt x="290" y="159"/>
                    <a:pt x="293" y="158"/>
                    <a:pt x="295" y="157"/>
                  </a:cubicBezTo>
                  <a:cubicBezTo>
                    <a:pt x="297" y="156"/>
                    <a:pt x="300" y="156"/>
                    <a:pt x="302" y="155"/>
                  </a:cubicBezTo>
                  <a:cubicBezTo>
                    <a:pt x="302" y="155"/>
                    <a:pt x="302" y="155"/>
                    <a:pt x="302" y="155"/>
                  </a:cubicBezTo>
                  <a:cubicBezTo>
                    <a:pt x="302" y="153"/>
                    <a:pt x="302" y="152"/>
                    <a:pt x="302" y="151"/>
                  </a:cubicBezTo>
                  <a:cubicBezTo>
                    <a:pt x="302" y="149"/>
                    <a:pt x="302" y="148"/>
                    <a:pt x="302" y="147"/>
                  </a:cubicBezTo>
                  <a:close/>
                  <a:moveTo>
                    <a:pt x="159" y="110"/>
                  </a:moveTo>
                  <a:cubicBezTo>
                    <a:pt x="161" y="93"/>
                    <a:pt x="164" y="76"/>
                    <a:pt x="169" y="59"/>
                  </a:cubicBezTo>
                  <a:cubicBezTo>
                    <a:pt x="169" y="58"/>
                    <a:pt x="169" y="58"/>
                    <a:pt x="169" y="58"/>
                  </a:cubicBezTo>
                  <a:cubicBezTo>
                    <a:pt x="170" y="59"/>
                    <a:pt x="170" y="59"/>
                    <a:pt x="170" y="59"/>
                  </a:cubicBezTo>
                  <a:cubicBezTo>
                    <a:pt x="182" y="61"/>
                    <a:pt x="193" y="66"/>
                    <a:pt x="203" y="72"/>
                  </a:cubicBezTo>
                  <a:cubicBezTo>
                    <a:pt x="204" y="73"/>
                    <a:pt x="204" y="73"/>
                    <a:pt x="204" y="73"/>
                  </a:cubicBezTo>
                  <a:cubicBezTo>
                    <a:pt x="203" y="74"/>
                    <a:pt x="203" y="74"/>
                    <a:pt x="203" y="74"/>
                  </a:cubicBezTo>
                  <a:cubicBezTo>
                    <a:pt x="195" y="90"/>
                    <a:pt x="185" y="104"/>
                    <a:pt x="174" y="116"/>
                  </a:cubicBezTo>
                  <a:cubicBezTo>
                    <a:pt x="173" y="117"/>
                    <a:pt x="173" y="117"/>
                    <a:pt x="173" y="117"/>
                  </a:cubicBezTo>
                  <a:cubicBezTo>
                    <a:pt x="172" y="117"/>
                    <a:pt x="172" y="117"/>
                    <a:pt x="172" y="117"/>
                  </a:cubicBezTo>
                  <a:cubicBezTo>
                    <a:pt x="169" y="114"/>
                    <a:pt x="165" y="112"/>
                    <a:pt x="160" y="111"/>
                  </a:cubicBezTo>
                  <a:cubicBezTo>
                    <a:pt x="159" y="111"/>
                    <a:pt x="159" y="111"/>
                    <a:pt x="159" y="111"/>
                  </a:cubicBezTo>
                  <a:lnTo>
                    <a:pt x="159" y="110"/>
                  </a:lnTo>
                  <a:close/>
                  <a:moveTo>
                    <a:pt x="99" y="72"/>
                  </a:moveTo>
                  <a:cubicBezTo>
                    <a:pt x="109" y="65"/>
                    <a:pt x="120" y="61"/>
                    <a:pt x="132" y="58"/>
                  </a:cubicBezTo>
                  <a:cubicBezTo>
                    <a:pt x="133" y="58"/>
                    <a:pt x="133" y="58"/>
                    <a:pt x="133" y="58"/>
                  </a:cubicBezTo>
                  <a:cubicBezTo>
                    <a:pt x="134" y="59"/>
                    <a:pt x="134" y="59"/>
                    <a:pt x="134" y="59"/>
                  </a:cubicBezTo>
                  <a:cubicBezTo>
                    <a:pt x="139" y="76"/>
                    <a:pt x="142" y="93"/>
                    <a:pt x="143" y="110"/>
                  </a:cubicBezTo>
                  <a:cubicBezTo>
                    <a:pt x="143" y="111"/>
                    <a:pt x="143" y="111"/>
                    <a:pt x="143" y="111"/>
                  </a:cubicBezTo>
                  <a:cubicBezTo>
                    <a:pt x="142" y="111"/>
                    <a:pt x="142" y="111"/>
                    <a:pt x="142" y="111"/>
                  </a:cubicBezTo>
                  <a:cubicBezTo>
                    <a:pt x="138" y="112"/>
                    <a:pt x="134" y="114"/>
                    <a:pt x="130" y="116"/>
                  </a:cubicBezTo>
                  <a:cubicBezTo>
                    <a:pt x="129" y="117"/>
                    <a:pt x="129" y="117"/>
                    <a:pt x="129" y="117"/>
                  </a:cubicBezTo>
                  <a:cubicBezTo>
                    <a:pt x="128" y="116"/>
                    <a:pt x="128" y="116"/>
                    <a:pt x="128" y="116"/>
                  </a:cubicBezTo>
                  <a:cubicBezTo>
                    <a:pt x="117" y="103"/>
                    <a:pt x="107" y="89"/>
                    <a:pt x="99" y="74"/>
                  </a:cubicBezTo>
                  <a:cubicBezTo>
                    <a:pt x="98" y="73"/>
                    <a:pt x="98" y="73"/>
                    <a:pt x="98" y="73"/>
                  </a:cubicBezTo>
                  <a:lnTo>
                    <a:pt x="99" y="72"/>
                  </a:lnTo>
                  <a:close/>
                  <a:moveTo>
                    <a:pt x="59" y="132"/>
                  </a:moveTo>
                  <a:cubicBezTo>
                    <a:pt x="61" y="120"/>
                    <a:pt x="66" y="109"/>
                    <a:pt x="72" y="99"/>
                  </a:cubicBezTo>
                  <a:cubicBezTo>
                    <a:pt x="73" y="98"/>
                    <a:pt x="73" y="98"/>
                    <a:pt x="73" y="98"/>
                  </a:cubicBezTo>
                  <a:cubicBezTo>
                    <a:pt x="74" y="98"/>
                    <a:pt x="74" y="98"/>
                    <a:pt x="74" y="98"/>
                  </a:cubicBezTo>
                  <a:cubicBezTo>
                    <a:pt x="90" y="107"/>
                    <a:pt x="104" y="116"/>
                    <a:pt x="116" y="128"/>
                  </a:cubicBezTo>
                  <a:cubicBezTo>
                    <a:pt x="117" y="128"/>
                    <a:pt x="117" y="128"/>
                    <a:pt x="117" y="128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4" y="133"/>
                    <a:pt x="113" y="137"/>
                    <a:pt x="112" y="141"/>
                  </a:cubicBezTo>
                  <a:cubicBezTo>
                    <a:pt x="111" y="143"/>
                    <a:pt x="111" y="143"/>
                    <a:pt x="111" y="143"/>
                  </a:cubicBezTo>
                  <a:cubicBezTo>
                    <a:pt x="110" y="142"/>
                    <a:pt x="110" y="142"/>
                    <a:pt x="110" y="142"/>
                  </a:cubicBezTo>
                  <a:cubicBezTo>
                    <a:pt x="93" y="141"/>
                    <a:pt x="76" y="138"/>
                    <a:pt x="60" y="133"/>
                  </a:cubicBezTo>
                  <a:cubicBezTo>
                    <a:pt x="58" y="133"/>
                    <a:pt x="58" y="133"/>
                    <a:pt x="58" y="133"/>
                  </a:cubicBezTo>
                  <a:lnTo>
                    <a:pt x="59" y="132"/>
                  </a:lnTo>
                  <a:close/>
                  <a:moveTo>
                    <a:pt x="74" y="203"/>
                  </a:moveTo>
                  <a:cubicBezTo>
                    <a:pt x="73" y="203"/>
                    <a:pt x="73" y="203"/>
                    <a:pt x="73" y="203"/>
                  </a:cubicBezTo>
                  <a:cubicBezTo>
                    <a:pt x="72" y="202"/>
                    <a:pt x="72" y="202"/>
                    <a:pt x="72" y="202"/>
                  </a:cubicBezTo>
                  <a:cubicBezTo>
                    <a:pt x="66" y="192"/>
                    <a:pt x="61" y="181"/>
                    <a:pt x="59" y="170"/>
                  </a:cubicBezTo>
                  <a:cubicBezTo>
                    <a:pt x="58" y="168"/>
                    <a:pt x="58" y="168"/>
                    <a:pt x="58" y="168"/>
                  </a:cubicBezTo>
                  <a:cubicBezTo>
                    <a:pt x="60" y="168"/>
                    <a:pt x="60" y="168"/>
                    <a:pt x="60" y="168"/>
                  </a:cubicBezTo>
                  <a:cubicBezTo>
                    <a:pt x="76" y="163"/>
                    <a:pt x="93" y="160"/>
                    <a:pt x="110" y="159"/>
                  </a:cubicBezTo>
                  <a:cubicBezTo>
                    <a:pt x="111" y="159"/>
                    <a:pt x="111" y="159"/>
                    <a:pt x="111" y="159"/>
                  </a:cubicBezTo>
                  <a:cubicBezTo>
                    <a:pt x="111" y="160"/>
                    <a:pt x="111" y="160"/>
                    <a:pt x="111" y="160"/>
                  </a:cubicBezTo>
                  <a:cubicBezTo>
                    <a:pt x="112" y="164"/>
                    <a:pt x="114" y="168"/>
                    <a:pt x="116" y="172"/>
                  </a:cubicBezTo>
                  <a:cubicBezTo>
                    <a:pt x="117" y="173"/>
                    <a:pt x="117" y="173"/>
                    <a:pt x="117" y="173"/>
                  </a:cubicBezTo>
                  <a:cubicBezTo>
                    <a:pt x="116" y="174"/>
                    <a:pt x="116" y="174"/>
                    <a:pt x="116" y="174"/>
                  </a:cubicBezTo>
                  <a:cubicBezTo>
                    <a:pt x="103" y="185"/>
                    <a:pt x="89" y="194"/>
                    <a:pt x="74" y="203"/>
                  </a:cubicBezTo>
                  <a:close/>
                  <a:moveTo>
                    <a:pt x="143" y="191"/>
                  </a:moveTo>
                  <a:cubicBezTo>
                    <a:pt x="141" y="208"/>
                    <a:pt x="138" y="225"/>
                    <a:pt x="133" y="242"/>
                  </a:cubicBezTo>
                  <a:cubicBezTo>
                    <a:pt x="133" y="243"/>
                    <a:pt x="133" y="243"/>
                    <a:pt x="133" y="243"/>
                  </a:cubicBezTo>
                  <a:cubicBezTo>
                    <a:pt x="132" y="243"/>
                    <a:pt x="132" y="243"/>
                    <a:pt x="132" y="243"/>
                  </a:cubicBezTo>
                  <a:cubicBezTo>
                    <a:pt x="120" y="241"/>
                    <a:pt x="109" y="236"/>
                    <a:pt x="99" y="229"/>
                  </a:cubicBezTo>
                  <a:cubicBezTo>
                    <a:pt x="98" y="229"/>
                    <a:pt x="98" y="229"/>
                    <a:pt x="98" y="229"/>
                  </a:cubicBezTo>
                  <a:cubicBezTo>
                    <a:pt x="98" y="228"/>
                    <a:pt x="98" y="228"/>
                    <a:pt x="98" y="228"/>
                  </a:cubicBezTo>
                  <a:cubicBezTo>
                    <a:pt x="107" y="212"/>
                    <a:pt x="117" y="198"/>
                    <a:pt x="128" y="185"/>
                  </a:cubicBezTo>
                  <a:cubicBezTo>
                    <a:pt x="128" y="184"/>
                    <a:pt x="128" y="184"/>
                    <a:pt x="128" y="184"/>
                  </a:cubicBezTo>
                  <a:cubicBezTo>
                    <a:pt x="129" y="185"/>
                    <a:pt x="129" y="185"/>
                    <a:pt x="129" y="185"/>
                  </a:cubicBezTo>
                  <a:cubicBezTo>
                    <a:pt x="133" y="187"/>
                    <a:pt x="137" y="189"/>
                    <a:pt x="142" y="190"/>
                  </a:cubicBezTo>
                  <a:cubicBezTo>
                    <a:pt x="143" y="190"/>
                    <a:pt x="143" y="190"/>
                    <a:pt x="143" y="190"/>
                  </a:cubicBezTo>
                  <a:lnTo>
                    <a:pt x="143" y="191"/>
                  </a:lnTo>
                  <a:close/>
                  <a:moveTo>
                    <a:pt x="151" y="180"/>
                  </a:moveTo>
                  <a:cubicBezTo>
                    <a:pt x="143" y="180"/>
                    <a:pt x="136" y="177"/>
                    <a:pt x="130" y="171"/>
                  </a:cubicBezTo>
                  <a:cubicBezTo>
                    <a:pt x="125" y="166"/>
                    <a:pt x="122" y="159"/>
                    <a:pt x="122" y="151"/>
                  </a:cubicBezTo>
                  <a:cubicBezTo>
                    <a:pt x="122" y="143"/>
                    <a:pt x="125" y="136"/>
                    <a:pt x="130" y="130"/>
                  </a:cubicBezTo>
                  <a:cubicBezTo>
                    <a:pt x="136" y="125"/>
                    <a:pt x="143" y="122"/>
                    <a:pt x="151" y="122"/>
                  </a:cubicBezTo>
                  <a:cubicBezTo>
                    <a:pt x="159" y="122"/>
                    <a:pt x="166" y="125"/>
                    <a:pt x="172" y="130"/>
                  </a:cubicBezTo>
                  <a:cubicBezTo>
                    <a:pt x="183" y="142"/>
                    <a:pt x="183" y="160"/>
                    <a:pt x="172" y="171"/>
                  </a:cubicBezTo>
                  <a:cubicBezTo>
                    <a:pt x="166" y="177"/>
                    <a:pt x="159" y="180"/>
                    <a:pt x="151" y="180"/>
                  </a:cubicBezTo>
                  <a:close/>
                  <a:moveTo>
                    <a:pt x="203" y="229"/>
                  </a:moveTo>
                  <a:cubicBezTo>
                    <a:pt x="192" y="236"/>
                    <a:pt x="181" y="241"/>
                    <a:pt x="170" y="243"/>
                  </a:cubicBezTo>
                  <a:cubicBezTo>
                    <a:pt x="168" y="243"/>
                    <a:pt x="168" y="243"/>
                    <a:pt x="168" y="243"/>
                  </a:cubicBezTo>
                  <a:cubicBezTo>
                    <a:pt x="168" y="242"/>
                    <a:pt x="168" y="242"/>
                    <a:pt x="168" y="242"/>
                  </a:cubicBezTo>
                  <a:cubicBezTo>
                    <a:pt x="163" y="225"/>
                    <a:pt x="160" y="208"/>
                    <a:pt x="159" y="192"/>
                  </a:cubicBezTo>
                  <a:cubicBezTo>
                    <a:pt x="159" y="190"/>
                    <a:pt x="159" y="190"/>
                    <a:pt x="159" y="190"/>
                  </a:cubicBezTo>
                  <a:cubicBezTo>
                    <a:pt x="160" y="190"/>
                    <a:pt x="160" y="190"/>
                    <a:pt x="160" y="190"/>
                  </a:cubicBezTo>
                  <a:cubicBezTo>
                    <a:pt x="164" y="189"/>
                    <a:pt x="168" y="188"/>
                    <a:pt x="172" y="185"/>
                  </a:cubicBezTo>
                  <a:cubicBezTo>
                    <a:pt x="173" y="185"/>
                    <a:pt x="173" y="185"/>
                    <a:pt x="173" y="185"/>
                  </a:cubicBezTo>
                  <a:cubicBezTo>
                    <a:pt x="174" y="185"/>
                    <a:pt x="174" y="185"/>
                    <a:pt x="174" y="185"/>
                  </a:cubicBezTo>
                  <a:cubicBezTo>
                    <a:pt x="185" y="199"/>
                    <a:pt x="195" y="213"/>
                    <a:pt x="203" y="228"/>
                  </a:cubicBezTo>
                  <a:cubicBezTo>
                    <a:pt x="204" y="229"/>
                    <a:pt x="204" y="229"/>
                    <a:pt x="204" y="229"/>
                  </a:cubicBezTo>
                  <a:lnTo>
                    <a:pt x="203" y="229"/>
                  </a:lnTo>
                  <a:close/>
                  <a:moveTo>
                    <a:pt x="243" y="170"/>
                  </a:moveTo>
                  <a:cubicBezTo>
                    <a:pt x="241" y="182"/>
                    <a:pt x="236" y="193"/>
                    <a:pt x="229" y="203"/>
                  </a:cubicBezTo>
                  <a:cubicBezTo>
                    <a:pt x="229" y="204"/>
                    <a:pt x="229" y="204"/>
                    <a:pt x="229" y="204"/>
                  </a:cubicBezTo>
                  <a:cubicBezTo>
                    <a:pt x="228" y="203"/>
                    <a:pt x="228" y="203"/>
                    <a:pt x="228" y="203"/>
                  </a:cubicBezTo>
                  <a:cubicBezTo>
                    <a:pt x="212" y="195"/>
                    <a:pt x="198" y="185"/>
                    <a:pt x="185" y="174"/>
                  </a:cubicBezTo>
                  <a:cubicBezTo>
                    <a:pt x="185" y="173"/>
                    <a:pt x="185" y="173"/>
                    <a:pt x="185" y="173"/>
                  </a:cubicBezTo>
                  <a:cubicBezTo>
                    <a:pt x="185" y="172"/>
                    <a:pt x="185" y="172"/>
                    <a:pt x="185" y="172"/>
                  </a:cubicBezTo>
                  <a:cubicBezTo>
                    <a:pt x="188" y="169"/>
                    <a:pt x="189" y="164"/>
                    <a:pt x="190" y="160"/>
                  </a:cubicBezTo>
                  <a:cubicBezTo>
                    <a:pt x="191" y="159"/>
                    <a:pt x="191" y="159"/>
                    <a:pt x="191" y="159"/>
                  </a:cubicBezTo>
                  <a:cubicBezTo>
                    <a:pt x="192" y="159"/>
                    <a:pt x="192" y="159"/>
                    <a:pt x="192" y="159"/>
                  </a:cubicBezTo>
                  <a:cubicBezTo>
                    <a:pt x="208" y="161"/>
                    <a:pt x="225" y="164"/>
                    <a:pt x="242" y="168"/>
                  </a:cubicBezTo>
                  <a:cubicBezTo>
                    <a:pt x="243" y="169"/>
                    <a:pt x="243" y="169"/>
                    <a:pt x="243" y="169"/>
                  </a:cubicBezTo>
                  <a:lnTo>
                    <a:pt x="243" y="170"/>
                  </a:lnTo>
                  <a:close/>
                  <a:moveTo>
                    <a:pt x="242" y="134"/>
                  </a:moveTo>
                  <a:cubicBezTo>
                    <a:pt x="225" y="139"/>
                    <a:pt x="208" y="142"/>
                    <a:pt x="192" y="143"/>
                  </a:cubicBezTo>
                  <a:cubicBezTo>
                    <a:pt x="191" y="143"/>
                    <a:pt x="191" y="143"/>
                    <a:pt x="191" y="143"/>
                  </a:cubicBezTo>
                  <a:cubicBezTo>
                    <a:pt x="190" y="142"/>
                    <a:pt x="190" y="142"/>
                    <a:pt x="190" y="142"/>
                  </a:cubicBezTo>
                  <a:cubicBezTo>
                    <a:pt x="189" y="137"/>
                    <a:pt x="188" y="133"/>
                    <a:pt x="185" y="130"/>
                  </a:cubicBezTo>
                  <a:cubicBezTo>
                    <a:pt x="185" y="129"/>
                    <a:pt x="185" y="129"/>
                    <a:pt x="185" y="129"/>
                  </a:cubicBezTo>
                  <a:cubicBezTo>
                    <a:pt x="186" y="128"/>
                    <a:pt x="186" y="128"/>
                    <a:pt x="186" y="128"/>
                  </a:cubicBezTo>
                  <a:cubicBezTo>
                    <a:pt x="199" y="117"/>
                    <a:pt x="213" y="107"/>
                    <a:pt x="228" y="99"/>
                  </a:cubicBezTo>
                  <a:cubicBezTo>
                    <a:pt x="229" y="98"/>
                    <a:pt x="229" y="98"/>
                    <a:pt x="229" y="98"/>
                  </a:cubicBezTo>
                  <a:cubicBezTo>
                    <a:pt x="230" y="99"/>
                    <a:pt x="230" y="99"/>
                    <a:pt x="230" y="99"/>
                  </a:cubicBezTo>
                  <a:cubicBezTo>
                    <a:pt x="236" y="109"/>
                    <a:pt x="241" y="120"/>
                    <a:pt x="243" y="132"/>
                  </a:cubicBezTo>
                  <a:cubicBezTo>
                    <a:pt x="243" y="133"/>
                    <a:pt x="243" y="133"/>
                    <a:pt x="243" y="133"/>
                  </a:cubicBezTo>
                  <a:lnTo>
                    <a:pt x="242" y="134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09" name="Group 108"/>
          <p:cNvGrpSpPr/>
          <p:nvPr/>
        </p:nvGrpSpPr>
        <p:grpSpPr>
          <a:xfrm>
            <a:off x="13048644" y="5032159"/>
            <a:ext cx="4789664" cy="1538883"/>
            <a:chOff x="14190224" y="3062525"/>
            <a:chExt cx="4789664" cy="1538883"/>
          </a:xfrm>
        </p:grpSpPr>
        <p:grpSp>
          <p:nvGrpSpPr>
            <p:cNvPr id="110" name="Group 109"/>
            <p:cNvGrpSpPr/>
            <p:nvPr/>
          </p:nvGrpSpPr>
          <p:grpSpPr>
            <a:xfrm>
              <a:off x="15095276" y="3062525"/>
              <a:ext cx="3884612" cy="1538883"/>
              <a:chOff x="3894839" y="10606073"/>
              <a:chExt cx="3884612" cy="1538883"/>
            </a:xfrm>
          </p:grpSpPr>
          <p:sp>
            <p:nvSpPr>
              <p:cNvPr id="112" name="TextBox 111"/>
              <p:cNvSpPr txBox="1"/>
              <p:nvPr/>
            </p:nvSpPr>
            <p:spPr>
              <a:xfrm>
                <a:off x="3894839" y="10606073"/>
                <a:ext cx="3884612" cy="52322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fa-IR" sz="2800" b="1" dirty="0">
                    <a:solidFill>
                      <a:schemeClr val="accent1">
                        <a:lumMod val="50000"/>
                      </a:schemeClr>
                    </a:solidFill>
                    <a:effectLst>
                      <a:glow>
                        <a:srgbClr val="FF3399">
                          <a:alpha val="24000"/>
                        </a:srgbClr>
                      </a:glow>
                    </a:effectLst>
                    <a:latin typeface="Shabnam" panose="020B0603030804020204" pitchFamily="34" charset="-78"/>
                    <a:cs typeface="Shabnam" panose="020B0603030804020204" pitchFamily="34" charset="-78"/>
                  </a:rPr>
                  <a:t>تیتر عنوان را بنویسید</a:t>
                </a:r>
                <a:endParaRPr lang="en-US" sz="2800" b="1" dirty="0">
                  <a:solidFill>
                    <a:schemeClr val="accent1">
                      <a:lumMod val="50000"/>
                    </a:schemeClr>
                  </a:solidFill>
                  <a:effectLst>
                    <a:glow>
                      <a:srgbClr val="FF3399">
                        <a:alpha val="24000"/>
                      </a:srgbClr>
                    </a:glow>
                  </a:effectLst>
                  <a:latin typeface="Shabnam" panose="020B0603030804020204" pitchFamily="34" charset="-78"/>
                  <a:cs typeface="Shabnam" panose="020B0603030804020204" pitchFamily="34" charset="-78"/>
                </a:endParaRPr>
              </a:p>
            </p:txBody>
          </p:sp>
          <p:sp>
            <p:nvSpPr>
              <p:cNvPr id="113" name="TextBox 112"/>
              <p:cNvSpPr txBox="1"/>
              <p:nvPr/>
            </p:nvSpPr>
            <p:spPr>
              <a:xfrm>
                <a:off x="3894839" y="11129293"/>
                <a:ext cx="3742633" cy="101566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 rtl="1">
                  <a:lnSpc>
                    <a:spcPct val="150000"/>
                  </a:lnSpc>
                </a:pPr>
                <a:r>
                  <a:rPr lang="fa-IR" sz="2000" dirty="0">
                    <a:solidFill>
                      <a:srgbClr val="16191F"/>
                    </a:solidFill>
                    <a:latin typeface="Vazir" panose="020B0603030804020204" pitchFamily="34" charset="-78"/>
                    <a:cs typeface="Vazir" panose="020B0603030804020204" pitchFamily="34" charset="-78"/>
                  </a:rPr>
                  <a:t>فروشگاه مینارو ارائه دهنده انواع فایل های کاربردی</a:t>
                </a:r>
                <a:endParaRPr lang="en-US" sz="1800" b="1" dirty="0">
                  <a:solidFill>
                    <a:schemeClr val="bg1">
                      <a:lumMod val="65000"/>
                    </a:schemeClr>
                  </a:solidFill>
                  <a:effectLst>
                    <a:glow>
                      <a:srgbClr val="FF3399">
                        <a:alpha val="24000"/>
                      </a:srgbClr>
                    </a:glow>
                  </a:effectLst>
                  <a:latin typeface="Lato" panose="020F0502020204030203" pitchFamily="34" charset="0"/>
                </a:endParaRPr>
              </a:p>
            </p:txBody>
          </p:sp>
        </p:grpSp>
        <p:sp>
          <p:nvSpPr>
            <p:cNvPr id="111" name="Freeform 110"/>
            <p:cNvSpPr>
              <a:spLocks noEditPoints="1"/>
            </p:cNvSpPr>
            <p:nvPr/>
          </p:nvSpPr>
          <p:spPr bwMode="auto">
            <a:xfrm>
              <a:off x="14190224" y="3119675"/>
              <a:ext cx="702444" cy="701581"/>
            </a:xfrm>
            <a:custGeom>
              <a:avLst/>
              <a:gdLst>
                <a:gd name="T0" fmla="*/ 286 w 302"/>
                <a:gd name="T1" fmla="*/ 129 h 302"/>
                <a:gd name="T2" fmla="*/ 282 w 302"/>
                <a:gd name="T3" fmla="*/ 112 h 302"/>
                <a:gd name="T4" fmla="*/ 285 w 302"/>
                <a:gd name="T5" fmla="*/ 82 h 302"/>
                <a:gd name="T6" fmla="*/ 264 w 302"/>
                <a:gd name="T7" fmla="*/ 72 h 302"/>
                <a:gd name="T8" fmla="*/ 252 w 302"/>
                <a:gd name="T9" fmla="*/ 58 h 302"/>
                <a:gd name="T10" fmla="*/ 236 w 302"/>
                <a:gd name="T11" fmla="*/ 34 h 302"/>
                <a:gd name="T12" fmla="*/ 219 w 302"/>
                <a:gd name="T13" fmla="*/ 23 h 302"/>
                <a:gd name="T14" fmla="*/ 191 w 302"/>
                <a:gd name="T15" fmla="*/ 20 h 302"/>
                <a:gd name="T16" fmla="*/ 173 w 302"/>
                <a:gd name="T17" fmla="*/ 15 h 302"/>
                <a:gd name="T18" fmla="*/ 155 w 302"/>
                <a:gd name="T19" fmla="*/ 0 h 302"/>
                <a:gd name="T20" fmla="*/ 141 w 302"/>
                <a:gd name="T21" fmla="*/ 14 h 302"/>
                <a:gd name="T22" fmla="*/ 113 w 302"/>
                <a:gd name="T23" fmla="*/ 12 h 302"/>
                <a:gd name="T24" fmla="*/ 94 w 302"/>
                <a:gd name="T25" fmla="*/ 18 h 302"/>
                <a:gd name="T26" fmla="*/ 73 w 302"/>
                <a:gd name="T27" fmla="*/ 38 h 302"/>
                <a:gd name="T28" fmla="*/ 59 w 302"/>
                <a:gd name="T29" fmla="*/ 49 h 302"/>
                <a:gd name="T30" fmla="*/ 35 w 302"/>
                <a:gd name="T31" fmla="*/ 54 h 302"/>
                <a:gd name="T32" fmla="*/ 32 w 302"/>
                <a:gd name="T33" fmla="*/ 84 h 302"/>
                <a:gd name="T34" fmla="*/ 24 w 302"/>
                <a:gd name="T35" fmla="*/ 99 h 302"/>
                <a:gd name="T36" fmla="*/ 3 w 302"/>
                <a:gd name="T37" fmla="*/ 121 h 302"/>
                <a:gd name="T38" fmla="*/ 14 w 302"/>
                <a:gd name="T39" fmla="*/ 142 h 302"/>
                <a:gd name="T40" fmla="*/ 7 w 302"/>
                <a:gd name="T41" fmla="*/ 157 h 302"/>
                <a:gd name="T42" fmla="*/ 9 w 302"/>
                <a:gd name="T43" fmla="*/ 177 h 302"/>
                <a:gd name="T44" fmla="*/ 24 w 302"/>
                <a:gd name="T45" fmla="*/ 201 h 302"/>
                <a:gd name="T46" fmla="*/ 31 w 302"/>
                <a:gd name="T47" fmla="*/ 218 h 302"/>
                <a:gd name="T48" fmla="*/ 30 w 302"/>
                <a:gd name="T49" fmla="*/ 242 h 302"/>
                <a:gd name="T50" fmla="*/ 59 w 302"/>
                <a:gd name="T51" fmla="*/ 252 h 302"/>
                <a:gd name="T52" fmla="*/ 73 w 302"/>
                <a:gd name="T53" fmla="*/ 263 h 302"/>
                <a:gd name="T54" fmla="*/ 89 w 302"/>
                <a:gd name="T55" fmla="*/ 289 h 302"/>
                <a:gd name="T56" fmla="*/ 112 w 302"/>
                <a:gd name="T57" fmla="*/ 283 h 302"/>
                <a:gd name="T58" fmla="*/ 130 w 302"/>
                <a:gd name="T59" fmla="*/ 286 h 302"/>
                <a:gd name="T60" fmla="*/ 155 w 302"/>
                <a:gd name="T61" fmla="*/ 302 h 302"/>
                <a:gd name="T62" fmla="*/ 173 w 302"/>
                <a:gd name="T63" fmla="*/ 286 h 302"/>
                <a:gd name="T64" fmla="*/ 190 w 302"/>
                <a:gd name="T65" fmla="*/ 282 h 302"/>
                <a:gd name="T66" fmla="*/ 220 w 302"/>
                <a:gd name="T67" fmla="*/ 285 h 302"/>
                <a:gd name="T68" fmla="*/ 230 w 302"/>
                <a:gd name="T69" fmla="*/ 263 h 302"/>
                <a:gd name="T70" fmla="*/ 243 w 302"/>
                <a:gd name="T71" fmla="*/ 251 h 302"/>
                <a:gd name="T72" fmla="*/ 268 w 302"/>
                <a:gd name="T73" fmla="*/ 236 h 302"/>
                <a:gd name="T74" fmla="*/ 278 w 302"/>
                <a:gd name="T75" fmla="*/ 219 h 302"/>
                <a:gd name="T76" fmla="*/ 282 w 302"/>
                <a:gd name="T77" fmla="*/ 190 h 302"/>
                <a:gd name="T78" fmla="*/ 287 w 302"/>
                <a:gd name="T79" fmla="*/ 173 h 302"/>
                <a:gd name="T80" fmla="*/ 302 w 302"/>
                <a:gd name="T81" fmla="*/ 155 h 302"/>
                <a:gd name="T82" fmla="*/ 170 w 302"/>
                <a:gd name="T83" fmla="*/ 59 h 302"/>
                <a:gd name="T84" fmla="*/ 160 w 302"/>
                <a:gd name="T85" fmla="*/ 111 h 302"/>
                <a:gd name="T86" fmla="*/ 143 w 302"/>
                <a:gd name="T87" fmla="*/ 110 h 302"/>
                <a:gd name="T88" fmla="*/ 98 w 302"/>
                <a:gd name="T89" fmla="*/ 73 h 302"/>
                <a:gd name="T90" fmla="*/ 117 w 302"/>
                <a:gd name="T91" fmla="*/ 128 h 302"/>
                <a:gd name="T92" fmla="*/ 59 w 302"/>
                <a:gd name="T93" fmla="*/ 132 h 302"/>
                <a:gd name="T94" fmla="*/ 110 w 302"/>
                <a:gd name="T95" fmla="*/ 159 h 302"/>
                <a:gd name="T96" fmla="*/ 143 w 302"/>
                <a:gd name="T97" fmla="*/ 191 h 302"/>
                <a:gd name="T98" fmla="*/ 128 w 302"/>
                <a:gd name="T99" fmla="*/ 185 h 302"/>
                <a:gd name="T100" fmla="*/ 130 w 302"/>
                <a:gd name="T101" fmla="*/ 171 h 302"/>
                <a:gd name="T102" fmla="*/ 203 w 302"/>
                <a:gd name="T103" fmla="*/ 229 h 302"/>
                <a:gd name="T104" fmla="*/ 172 w 302"/>
                <a:gd name="T105" fmla="*/ 185 h 302"/>
                <a:gd name="T106" fmla="*/ 229 w 302"/>
                <a:gd name="T107" fmla="*/ 203 h 302"/>
                <a:gd name="T108" fmla="*/ 191 w 302"/>
                <a:gd name="T109" fmla="*/ 159 h 302"/>
                <a:gd name="T110" fmla="*/ 191 w 302"/>
                <a:gd name="T111" fmla="*/ 143 h 302"/>
                <a:gd name="T112" fmla="*/ 230 w 302"/>
                <a:gd name="T113" fmla="*/ 99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02" h="302">
                  <a:moveTo>
                    <a:pt x="302" y="147"/>
                  </a:moveTo>
                  <a:cubicBezTo>
                    <a:pt x="300" y="146"/>
                    <a:pt x="297" y="145"/>
                    <a:pt x="295" y="145"/>
                  </a:cubicBezTo>
                  <a:cubicBezTo>
                    <a:pt x="293" y="144"/>
                    <a:pt x="290" y="143"/>
                    <a:pt x="288" y="142"/>
                  </a:cubicBezTo>
                  <a:cubicBezTo>
                    <a:pt x="287" y="142"/>
                    <a:pt x="287" y="142"/>
                    <a:pt x="287" y="142"/>
                  </a:cubicBezTo>
                  <a:cubicBezTo>
                    <a:pt x="287" y="141"/>
                    <a:pt x="287" y="141"/>
                    <a:pt x="287" y="141"/>
                  </a:cubicBezTo>
                  <a:cubicBezTo>
                    <a:pt x="287" y="137"/>
                    <a:pt x="287" y="133"/>
                    <a:pt x="286" y="130"/>
                  </a:cubicBezTo>
                  <a:cubicBezTo>
                    <a:pt x="286" y="129"/>
                    <a:pt x="286" y="129"/>
                    <a:pt x="286" y="129"/>
                  </a:cubicBezTo>
                  <a:cubicBezTo>
                    <a:pt x="287" y="128"/>
                    <a:pt x="287" y="128"/>
                    <a:pt x="287" y="128"/>
                  </a:cubicBezTo>
                  <a:cubicBezTo>
                    <a:pt x="289" y="127"/>
                    <a:pt x="291" y="126"/>
                    <a:pt x="293" y="125"/>
                  </a:cubicBezTo>
                  <a:cubicBezTo>
                    <a:pt x="295" y="123"/>
                    <a:pt x="297" y="122"/>
                    <a:pt x="299" y="121"/>
                  </a:cubicBezTo>
                  <a:cubicBezTo>
                    <a:pt x="299" y="118"/>
                    <a:pt x="298" y="116"/>
                    <a:pt x="297" y="113"/>
                  </a:cubicBezTo>
                  <a:cubicBezTo>
                    <a:pt x="295" y="113"/>
                    <a:pt x="293" y="113"/>
                    <a:pt x="290" y="113"/>
                  </a:cubicBezTo>
                  <a:cubicBezTo>
                    <a:pt x="288" y="112"/>
                    <a:pt x="285" y="112"/>
                    <a:pt x="283" y="112"/>
                  </a:cubicBezTo>
                  <a:cubicBezTo>
                    <a:pt x="282" y="112"/>
                    <a:pt x="282" y="112"/>
                    <a:pt x="282" y="112"/>
                  </a:cubicBezTo>
                  <a:cubicBezTo>
                    <a:pt x="282" y="111"/>
                    <a:pt x="282" y="111"/>
                    <a:pt x="282" y="111"/>
                  </a:cubicBezTo>
                  <a:cubicBezTo>
                    <a:pt x="281" y="108"/>
                    <a:pt x="279" y="104"/>
                    <a:pt x="278" y="100"/>
                  </a:cubicBezTo>
                  <a:cubicBezTo>
                    <a:pt x="278" y="99"/>
                    <a:pt x="278" y="99"/>
                    <a:pt x="278" y="99"/>
                  </a:cubicBezTo>
                  <a:cubicBezTo>
                    <a:pt x="278" y="99"/>
                    <a:pt x="278" y="99"/>
                    <a:pt x="278" y="99"/>
                  </a:cubicBezTo>
                  <a:cubicBezTo>
                    <a:pt x="280" y="97"/>
                    <a:pt x="282" y="95"/>
                    <a:pt x="284" y="94"/>
                  </a:cubicBezTo>
                  <a:cubicBezTo>
                    <a:pt x="285" y="92"/>
                    <a:pt x="287" y="90"/>
                    <a:pt x="289" y="89"/>
                  </a:cubicBezTo>
                  <a:cubicBezTo>
                    <a:pt x="288" y="86"/>
                    <a:pt x="286" y="84"/>
                    <a:pt x="285" y="82"/>
                  </a:cubicBezTo>
                  <a:cubicBezTo>
                    <a:pt x="283" y="82"/>
                    <a:pt x="281" y="82"/>
                    <a:pt x="278" y="83"/>
                  </a:cubicBezTo>
                  <a:cubicBezTo>
                    <a:pt x="276" y="83"/>
                    <a:pt x="273" y="83"/>
                    <a:pt x="271" y="84"/>
                  </a:cubicBezTo>
                  <a:cubicBezTo>
                    <a:pt x="270" y="84"/>
                    <a:pt x="270" y="84"/>
                    <a:pt x="270" y="84"/>
                  </a:cubicBezTo>
                  <a:cubicBezTo>
                    <a:pt x="270" y="83"/>
                    <a:pt x="270" y="83"/>
                    <a:pt x="270" y="83"/>
                  </a:cubicBezTo>
                  <a:cubicBezTo>
                    <a:pt x="268" y="80"/>
                    <a:pt x="266" y="76"/>
                    <a:pt x="264" y="73"/>
                  </a:cubicBezTo>
                  <a:cubicBezTo>
                    <a:pt x="263" y="72"/>
                    <a:pt x="263" y="72"/>
                    <a:pt x="263" y="72"/>
                  </a:cubicBezTo>
                  <a:cubicBezTo>
                    <a:pt x="264" y="72"/>
                    <a:pt x="264" y="72"/>
                    <a:pt x="264" y="72"/>
                  </a:cubicBezTo>
                  <a:cubicBezTo>
                    <a:pt x="265" y="70"/>
                    <a:pt x="266" y="68"/>
                    <a:pt x="268" y="66"/>
                  </a:cubicBezTo>
                  <a:cubicBezTo>
                    <a:pt x="269" y="64"/>
                    <a:pt x="270" y="62"/>
                    <a:pt x="271" y="60"/>
                  </a:cubicBezTo>
                  <a:cubicBezTo>
                    <a:pt x="270" y="58"/>
                    <a:pt x="268" y="56"/>
                    <a:pt x="267" y="54"/>
                  </a:cubicBezTo>
                  <a:cubicBezTo>
                    <a:pt x="264" y="54"/>
                    <a:pt x="262" y="55"/>
                    <a:pt x="260" y="56"/>
                  </a:cubicBezTo>
                  <a:cubicBezTo>
                    <a:pt x="258" y="57"/>
                    <a:pt x="255" y="58"/>
                    <a:pt x="253" y="59"/>
                  </a:cubicBezTo>
                  <a:cubicBezTo>
                    <a:pt x="252" y="59"/>
                    <a:pt x="252" y="59"/>
                    <a:pt x="252" y="59"/>
                  </a:cubicBezTo>
                  <a:cubicBezTo>
                    <a:pt x="252" y="58"/>
                    <a:pt x="252" y="58"/>
                    <a:pt x="252" y="58"/>
                  </a:cubicBezTo>
                  <a:cubicBezTo>
                    <a:pt x="249" y="55"/>
                    <a:pt x="246" y="53"/>
                    <a:pt x="243" y="50"/>
                  </a:cubicBezTo>
                  <a:cubicBezTo>
                    <a:pt x="243" y="49"/>
                    <a:pt x="243" y="49"/>
                    <a:pt x="243" y="49"/>
                  </a:cubicBezTo>
                  <a:cubicBezTo>
                    <a:pt x="243" y="49"/>
                    <a:pt x="243" y="49"/>
                    <a:pt x="243" y="49"/>
                  </a:cubicBezTo>
                  <a:cubicBezTo>
                    <a:pt x="244" y="47"/>
                    <a:pt x="245" y="44"/>
                    <a:pt x="246" y="42"/>
                  </a:cubicBezTo>
                  <a:cubicBezTo>
                    <a:pt x="247" y="40"/>
                    <a:pt x="247" y="37"/>
                    <a:pt x="248" y="35"/>
                  </a:cubicBezTo>
                  <a:cubicBezTo>
                    <a:pt x="246" y="33"/>
                    <a:pt x="244" y="32"/>
                    <a:pt x="242" y="30"/>
                  </a:cubicBezTo>
                  <a:cubicBezTo>
                    <a:pt x="240" y="31"/>
                    <a:pt x="238" y="33"/>
                    <a:pt x="236" y="34"/>
                  </a:cubicBezTo>
                  <a:cubicBezTo>
                    <a:pt x="234" y="36"/>
                    <a:pt x="232" y="37"/>
                    <a:pt x="230" y="38"/>
                  </a:cubicBezTo>
                  <a:cubicBezTo>
                    <a:pt x="229" y="39"/>
                    <a:pt x="229" y="39"/>
                    <a:pt x="229" y="39"/>
                  </a:cubicBezTo>
                  <a:cubicBezTo>
                    <a:pt x="228" y="38"/>
                    <a:pt x="228" y="38"/>
                    <a:pt x="228" y="38"/>
                  </a:cubicBezTo>
                  <a:cubicBezTo>
                    <a:pt x="225" y="36"/>
                    <a:pt x="222" y="34"/>
                    <a:pt x="219" y="32"/>
                  </a:cubicBezTo>
                  <a:cubicBezTo>
                    <a:pt x="218" y="32"/>
                    <a:pt x="218" y="32"/>
                    <a:pt x="218" y="32"/>
                  </a:cubicBezTo>
                  <a:cubicBezTo>
                    <a:pt x="218" y="31"/>
                    <a:pt x="218" y="31"/>
                    <a:pt x="218" y="31"/>
                  </a:cubicBezTo>
                  <a:cubicBezTo>
                    <a:pt x="218" y="28"/>
                    <a:pt x="219" y="26"/>
                    <a:pt x="219" y="23"/>
                  </a:cubicBezTo>
                  <a:cubicBezTo>
                    <a:pt x="219" y="21"/>
                    <a:pt x="220" y="19"/>
                    <a:pt x="220" y="16"/>
                  </a:cubicBezTo>
                  <a:cubicBezTo>
                    <a:pt x="218" y="15"/>
                    <a:pt x="215" y="14"/>
                    <a:pt x="213" y="13"/>
                  </a:cubicBezTo>
                  <a:cubicBezTo>
                    <a:pt x="211" y="15"/>
                    <a:pt x="210" y="16"/>
                    <a:pt x="208" y="18"/>
                  </a:cubicBezTo>
                  <a:cubicBezTo>
                    <a:pt x="206" y="20"/>
                    <a:pt x="205" y="22"/>
                    <a:pt x="203" y="23"/>
                  </a:cubicBezTo>
                  <a:cubicBezTo>
                    <a:pt x="202" y="24"/>
                    <a:pt x="202" y="24"/>
                    <a:pt x="202" y="24"/>
                  </a:cubicBezTo>
                  <a:cubicBezTo>
                    <a:pt x="202" y="24"/>
                    <a:pt x="202" y="24"/>
                    <a:pt x="202" y="24"/>
                  </a:cubicBezTo>
                  <a:cubicBezTo>
                    <a:pt x="198" y="22"/>
                    <a:pt x="194" y="21"/>
                    <a:pt x="191" y="20"/>
                  </a:cubicBezTo>
                  <a:cubicBezTo>
                    <a:pt x="190" y="20"/>
                    <a:pt x="190" y="20"/>
                    <a:pt x="190" y="20"/>
                  </a:cubicBezTo>
                  <a:cubicBezTo>
                    <a:pt x="190" y="19"/>
                    <a:pt x="190" y="19"/>
                    <a:pt x="190" y="19"/>
                  </a:cubicBezTo>
                  <a:cubicBezTo>
                    <a:pt x="189" y="17"/>
                    <a:pt x="189" y="14"/>
                    <a:pt x="189" y="12"/>
                  </a:cubicBezTo>
                  <a:cubicBezTo>
                    <a:pt x="189" y="9"/>
                    <a:pt x="189" y="7"/>
                    <a:pt x="188" y="4"/>
                  </a:cubicBezTo>
                  <a:cubicBezTo>
                    <a:pt x="186" y="4"/>
                    <a:pt x="183" y="3"/>
                    <a:pt x="181" y="3"/>
                  </a:cubicBezTo>
                  <a:cubicBezTo>
                    <a:pt x="180" y="4"/>
                    <a:pt x="178" y="7"/>
                    <a:pt x="177" y="9"/>
                  </a:cubicBezTo>
                  <a:cubicBezTo>
                    <a:pt x="176" y="11"/>
                    <a:pt x="175" y="13"/>
                    <a:pt x="173" y="15"/>
                  </a:cubicBezTo>
                  <a:cubicBezTo>
                    <a:pt x="173" y="16"/>
                    <a:pt x="173" y="16"/>
                    <a:pt x="173" y="16"/>
                  </a:cubicBezTo>
                  <a:cubicBezTo>
                    <a:pt x="172" y="16"/>
                    <a:pt x="172" y="16"/>
                    <a:pt x="172" y="16"/>
                  </a:cubicBezTo>
                  <a:cubicBezTo>
                    <a:pt x="168" y="15"/>
                    <a:pt x="165" y="15"/>
                    <a:pt x="161" y="14"/>
                  </a:cubicBezTo>
                  <a:cubicBezTo>
                    <a:pt x="160" y="14"/>
                    <a:pt x="160" y="14"/>
                    <a:pt x="160" y="14"/>
                  </a:cubicBezTo>
                  <a:cubicBezTo>
                    <a:pt x="159" y="14"/>
                    <a:pt x="159" y="14"/>
                    <a:pt x="159" y="14"/>
                  </a:cubicBezTo>
                  <a:cubicBezTo>
                    <a:pt x="159" y="11"/>
                    <a:pt x="158" y="9"/>
                    <a:pt x="157" y="7"/>
                  </a:cubicBezTo>
                  <a:cubicBezTo>
                    <a:pt x="156" y="4"/>
                    <a:pt x="156" y="2"/>
                    <a:pt x="155" y="0"/>
                  </a:cubicBezTo>
                  <a:cubicBezTo>
                    <a:pt x="155" y="0"/>
                    <a:pt x="155" y="0"/>
                    <a:pt x="155" y="0"/>
                  </a:cubicBezTo>
                  <a:cubicBezTo>
                    <a:pt x="152" y="0"/>
                    <a:pt x="150" y="0"/>
                    <a:pt x="147" y="0"/>
                  </a:cubicBezTo>
                  <a:cubicBezTo>
                    <a:pt x="147" y="0"/>
                    <a:pt x="147" y="0"/>
                    <a:pt x="147" y="0"/>
                  </a:cubicBezTo>
                  <a:cubicBezTo>
                    <a:pt x="146" y="2"/>
                    <a:pt x="145" y="4"/>
                    <a:pt x="145" y="7"/>
                  </a:cubicBezTo>
                  <a:cubicBezTo>
                    <a:pt x="144" y="9"/>
                    <a:pt x="143" y="11"/>
                    <a:pt x="142" y="14"/>
                  </a:cubicBezTo>
                  <a:cubicBezTo>
                    <a:pt x="142" y="14"/>
                    <a:pt x="142" y="14"/>
                    <a:pt x="142" y="14"/>
                  </a:cubicBezTo>
                  <a:cubicBezTo>
                    <a:pt x="141" y="14"/>
                    <a:pt x="141" y="14"/>
                    <a:pt x="141" y="14"/>
                  </a:cubicBezTo>
                  <a:cubicBezTo>
                    <a:pt x="137" y="15"/>
                    <a:pt x="133" y="15"/>
                    <a:pt x="130" y="16"/>
                  </a:cubicBezTo>
                  <a:cubicBezTo>
                    <a:pt x="129" y="16"/>
                    <a:pt x="129" y="16"/>
                    <a:pt x="129" y="16"/>
                  </a:cubicBezTo>
                  <a:cubicBezTo>
                    <a:pt x="129" y="15"/>
                    <a:pt x="129" y="15"/>
                    <a:pt x="129" y="15"/>
                  </a:cubicBezTo>
                  <a:cubicBezTo>
                    <a:pt x="127" y="13"/>
                    <a:pt x="126" y="11"/>
                    <a:pt x="125" y="9"/>
                  </a:cubicBezTo>
                  <a:cubicBezTo>
                    <a:pt x="123" y="7"/>
                    <a:pt x="122" y="4"/>
                    <a:pt x="121" y="3"/>
                  </a:cubicBezTo>
                  <a:cubicBezTo>
                    <a:pt x="118" y="3"/>
                    <a:pt x="116" y="4"/>
                    <a:pt x="113" y="4"/>
                  </a:cubicBezTo>
                  <a:cubicBezTo>
                    <a:pt x="113" y="7"/>
                    <a:pt x="113" y="9"/>
                    <a:pt x="113" y="12"/>
                  </a:cubicBezTo>
                  <a:cubicBezTo>
                    <a:pt x="113" y="14"/>
                    <a:pt x="112" y="17"/>
                    <a:pt x="112" y="19"/>
                  </a:cubicBezTo>
                  <a:cubicBezTo>
                    <a:pt x="112" y="20"/>
                    <a:pt x="112" y="20"/>
                    <a:pt x="112" y="20"/>
                  </a:cubicBezTo>
                  <a:cubicBezTo>
                    <a:pt x="111" y="20"/>
                    <a:pt x="111" y="20"/>
                    <a:pt x="111" y="20"/>
                  </a:cubicBezTo>
                  <a:cubicBezTo>
                    <a:pt x="108" y="21"/>
                    <a:pt x="104" y="22"/>
                    <a:pt x="100" y="24"/>
                  </a:cubicBezTo>
                  <a:cubicBezTo>
                    <a:pt x="100" y="24"/>
                    <a:pt x="100" y="24"/>
                    <a:pt x="100" y="24"/>
                  </a:cubicBezTo>
                  <a:cubicBezTo>
                    <a:pt x="99" y="23"/>
                    <a:pt x="99" y="23"/>
                    <a:pt x="99" y="23"/>
                  </a:cubicBezTo>
                  <a:cubicBezTo>
                    <a:pt x="97" y="22"/>
                    <a:pt x="96" y="20"/>
                    <a:pt x="94" y="18"/>
                  </a:cubicBezTo>
                  <a:cubicBezTo>
                    <a:pt x="92" y="16"/>
                    <a:pt x="90" y="15"/>
                    <a:pt x="89" y="13"/>
                  </a:cubicBezTo>
                  <a:cubicBezTo>
                    <a:pt x="86" y="14"/>
                    <a:pt x="84" y="15"/>
                    <a:pt x="82" y="16"/>
                  </a:cubicBezTo>
                  <a:cubicBezTo>
                    <a:pt x="82" y="19"/>
                    <a:pt x="82" y="21"/>
                    <a:pt x="83" y="23"/>
                  </a:cubicBezTo>
                  <a:cubicBezTo>
                    <a:pt x="83" y="26"/>
                    <a:pt x="83" y="28"/>
                    <a:pt x="84" y="31"/>
                  </a:cubicBezTo>
                  <a:cubicBezTo>
                    <a:pt x="84" y="32"/>
                    <a:pt x="84" y="32"/>
                    <a:pt x="84" y="32"/>
                  </a:cubicBezTo>
                  <a:cubicBezTo>
                    <a:pt x="83" y="32"/>
                    <a:pt x="83" y="32"/>
                    <a:pt x="83" y="32"/>
                  </a:cubicBezTo>
                  <a:cubicBezTo>
                    <a:pt x="80" y="34"/>
                    <a:pt x="76" y="36"/>
                    <a:pt x="73" y="38"/>
                  </a:cubicBezTo>
                  <a:cubicBezTo>
                    <a:pt x="73" y="39"/>
                    <a:pt x="73" y="39"/>
                    <a:pt x="73" y="39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0" y="37"/>
                    <a:pt x="68" y="36"/>
                    <a:pt x="66" y="34"/>
                  </a:cubicBezTo>
                  <a:cubicBezTo>
                    <a:pt x="64" y="33"/>
                    <a:pt x="62" y="31"/>
                    <a:pt x="60" y="30"/>
                  </a:cubicBezTo>
                  <a:cubicBezTo>
                    <a:pt x="58" y="32"/>
                    <a:pt x="56" y="33"/>
                    <a:pt x="54" y="35"/>
                  </a:cubicBezTo>
                  <a:cubicBezTo>
                    <a:pt x="54" y="37"/>
                    <a:pt x="55" y="40"/>
                    <a:pt x="56" y="42"/>
                  </a:cubicBezTo>
                  <a:cubicBezTo>
                    <a:pt x="57" y="44"/>
                    <a:pt x="58" y="47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8" y="50"/>
                    <a:pt x="58" y="50"/>
                    <a:pt x="58" y="50"/>
                  </a:cubicBezTo>
                  <a:cubicBezTo>
                    <a:pt x="56" y="53"/>
                    <a:pt x="53" y="55"/>
                    <a:pt x="50" y="58"/>
                  </a:cubicBezTo>
                  <a:cubicBezTo>
                    <a:pt x="50" y="59"/>
                    <a:pt x="50" y="59"/>
                    <a:pt x="50" y="59"/>
                  </a:cubicBezTo>
                  <a:cubicBezTo>
                    <a:pt x="49" y="59"/>
                    <a:pt x="49" y="59"/>
                    <a:pt x="49" y="59"/>
                  </a:cubicBezTo>
                  <a:cubicBezTo>
                    <a:pt x="47" y="58"/>
                    <a:pt x="44" y="57"/>
                    <a:pt x="42" y="56"/>
                  </a:cubicBezTo>
                  <a:cubicBezTo>
                    <a:pt x="40" y="55"/>
                    <a:pt x="37" y="54"/>
                    <a:pt x="35" y="54"/>
                  </a:cubicBezTo>
                  <a:cubicBezTo>
                    <a:pt x="33" y="56"/>
                    <a:pt x="32" y="58"/>
                    <a:pt x="30" y="60"/>
                  </a:cubicBezTo>
                  <a:cubicBezTo>
                    <a:pt x="32" y="62"/>
                    <a:pt x="33" y="64"/>
                    <a:pt x="34" y="66"/>
                  </a:cubicBezTo>
                  <a:cubicBezTo>
                    <a:pt x="36" y="68"/>
                    <a:pt x="37" y="70"/>
                    <a:pt x="38" y="72"/>
                  </a:cubicBezTo>
                  <a:cubicBezTo>
                    <a:pt x="39" y="72"/>
                    <a:pt x="39" y="72"/>
                    <a:pt x="39" y="72"/>
                  </a:cubicBezTo>
                  <a:cubicBezTo>
                    <a:pt x="38" y="73"/>
                    <a:pt x="38" y="73"/>
                    <a:pt x="38" y="73"/>
                  </a:cubicBezTo>
                  <a:cubicBezTo>
                    <a:pt x="36" y="76"/>
                    <a:pt x="34" y="80"/>
                    <a:pt x="32" y="83"/>
                  </a:cubicBezTo>
                  <a:cubicBezTo>
                    <a:pt x="32" y="84"/>
                    <a:pt x="32" y="84"/>
                    <a:pt x="32" y="84"/>
                  </a:cubicBezTo>
                  <a:cubicBezTo>
                    <a:pt x="31" y="84"/>
                    <a:pt x="31" y="84"/>
                    <a:pt x="31" y="84"/>
                  </a:cubicBezTo>
                  <a:cubicBezTo>
                    <a:pt x="29" y="83"/>
                    <a:pt x="26" y="83"/>
                    <a:pt x="24" y="83"/>
                  </a:cubicBezTo>
                  <a:cubicBezTo>
                    <a:pt x="21" y="82"/>
                    <a:pt x="19" y="82"/>
                    <a:pt x="17" y="82"/>
                  </a:cubicBezTo>
                  <a:cubicBezTo>
                    <a:pt x="15" y="84"/>
                    <a:pt x="14" y="86"/>
                    <a:pt x="13" y="89"/>
                  </a:cubicBezTo>
                  <a:cubicBezTo>
                    <a:pt x="15" y="90"/>
                    <a:pt x="16" y="92"/>
                    <a:pt x="18" y="94"/>
                  </a:cubicBezTo>
                  <a:cubicBezTo>
                    <a:pt x="20" y="95"/>
                    <a:pt x="22" y="97"/>
                    <a:pt x="24" y="99"/>
                  </a:cubicBezTo>
                  <a:cubicBezTo>
                    <a:pt x="24" y="99"/>
                    <a:pt x="24" y="99"/>
                    <a:pt x="24" y="99"/>
                  </a:cubicBezTo>
                  <a:cubicBezTo>
                    <a:pt x="24" y="100"/>
                    <a:pt x="24" y="100"/>
                    <a:pt x="24" y="100"/>
                  </a:cubicBezTo>
                  <a:cubicBezTo>
                    <a:pt x="22" y="104"/>
                    <a:pt x="21" y="108"/>
                    <a:pt x="20" y="111"/>
                  </a:cubicBezTo>
                  <a:cubicBezTo>
                    <a:pt x="20" y="112"/>
                    <a:pt x="20" y="112"/>
                    <a:pt x="20" y="112"/>
                  </a:cubicBezTo>
                  <a:cubicBezTo>
                    <a:pt x="19" y="112"/>
                    <a:pt x="19" y="112"/>
                    <a:pt x="19" y="112"/>
                  </a:cubicBezTo>
                  <a:cubicBezTo>
                    <a:pt x="17" y="112"/>
                    <a:pt x="14" y="112"/>
                    <a:pt x="12" y="113"/>
                  </a:cubicBezTo>
                  <a:cubicBezTo>
                    <a:pt x="9" y="113"/>
                    <a:pt x="7" y="113"/>
                    <a:pt x="4" y="113"/>
                  </a:cubicBezTo>
                  <a:cubicBezTo>
                    <a:pt x="4" y="116"/>
                    <a:pt x="3" y="118"/>
                    <a:pt x="3" y="121"/>
                  </a:cubicBezTo>
                  <a:cubicBezTo>
                    <a:pt x="5" y="122"/>
                    <a:pt x="7" y="123"/>
                    <a:pt x="9" y="125"/>
                  </a:cubicBezTo>
                  <a:cubicBezTo>
                    <a:pt x="11" y="126"/>
                    <a:pt x="13" y="127"/>
                    <a:pt x="15" y="128"/>
                  </a:cubicBezTo>
                  <a:cubicBezTo>
                    <a:pt x="16" y="129"/>
                    <a:pt x="16" y="129"/>
                    <a:pt x="16" y="129"/>
                  </a:cubicBezTo>
                  <a:cubicBezTo>
                    <a:pt x="16" y="130"/>
                    <a:pt x="16" y="130"/>
                    <a:pt x="16" y="130"/>
                  </a:cubicBezTo>
                  <a:cubicBezTo>
                    <a:pt x="15" y="133"/>
                    <a:pt x="15" y="137"/>
                    <a:pt x="15" y="141"/>
                  </a:cubicBezTo>
                  <a:cubicBezTo>
                    <a:pt x="14" y="142"/>
                    <a:pt x="14" y="142"/>
                    <a:pt x="14" y="142"/>
                  </a:cubicBezTo>
                  <a:cubicBezTo>
                    <a:pt x="14" y="142"/>
                    <a:pt x="14" y="142"/>
                    <a:pt x="14" y="142"/>
                  </a:cubicBezTo>
                  <a:cubicBezTo>
                    <a:pt x="12" y="143"/>
                    <a:pt x="9" y="144"/>
                    <a:pt x="7" y="145"/>
                  </a:cubicBezTo>
                  <a:cubicBezTo>
                    <a:pt x="4" y="145"/>
                    <a:pt x="2" y="146"/>
                    <a:pt x="0" y="147"/>
                  </a:cubicBezTo>
                  <a:cubicBezTo>
                    <a:pt x="0" y="147"/>
                    <a:pt x="0" y="147"/>
                    <a:pt x="0" y="147"/>
                  </a:cubicBezTo>
                  <a:cubicBezTo>
                    <a:pt x="0" y="148"/>
                    <a:pt x="0" y="150"/>
                    <a:pt x="0" y="151"/>
                  </a:cubicBezTo>
                  <a:cubicBezTo>
                    <a:pt x="0" y="152"/>
                    <a:pt x="0" y="153"/>
                    <a:pt x="0" y="155"/>
                  </a:cubicBezTo>
                  <a:cubicBezTo>
                    <a:pt x="0" y="155"/>
                    <a:pt x="0" y="155"/>
                    <a:pt x="0" y="155"/>
                  </a:cubicBezTo>
                  <a:cubicBezTo>
                    <a:pt x="2" y="156"/>
                    <a:pt x="4" y="156"/>
                    <a:pt x="7" y="157"/>
                  </a:cubicBezTo>
                  <a:cubicBezTo>
                    <a:pt x="9" y="158"/>
                    <a:pt x="12" y="158"/>
                    <a:pt x="14" y="159"/>
                  </a:cubicBezTo>
                  <a:cubicBezTo>
                    <a:pt x="14" y="160"/>
                    <a:pt x="14" y="160"/>
                    <a:pt x="14" y="160"/>
                  </a:cubicBezTo>
                  <a:cubicBezTo>
                    <a:pt x="15" y="160"/>
                    <a:pt x="15" y="160"/>
                    <a:pt x="15" y="160"/>
                  </a:cubicBezTo>
                  <a:cubicBezTo>
                    <a:pt x="15" y="165"/>
                    <a:pt x="15" y="168"/>
                    <a:pt x="16" y="172"/>
                  </a:cubicBezTo>
                  <a:cubicBezTo>
                    <a:pt x="16" y="173"/>
                    <a:pt x="16" y="173"/>
                    <a:pt x="16" y="173"/>
                  </a:cubicBezTo>
                  <a:cubicBezTo>
                    <a:pt x="15" y="173"/>
                    <a:pt x="15" y="173"/>
                    <a:pt x="15" y="173"/>
                  </a:cubicBezTo>
                  <a:cubicBezTo>
                    <a:pt x="13" y="174"/>
                    <a:pt x="11" y="176"/>
                    <a:pt x="9" y="177"/>
                  </a:cubicBezTo>
                  <a:cubicBezTo>
                    <a:pt x="7" y="178"/>
                    <a:pt x="5" y="179"/>
                    <a:pt x="3" y="181"/>
                  </a:cubicBezTo>
                  <a:cubicBezTo>
                    <a:pt x="3" y="183"/>
                    <a:pt x="4" y="186"/>
                    <a:pt x="4" y="188"/>
                  </a:cubicBezTo>
                  <a:cubicBezTo>
                    <a:pt x="7" y="189"/>
                    <a:pt x="9" y="189"/>
                    <a:pt x="12" y="189"/>
                  </a:cubicBezTo>
                  <a:cubicBezTo>
                    <a:pt x="14" y="189"/>
                    <a:pt x="17" y="189"/>
                    <a:pt x="19" y="190"/>
                  </a:cubicBezTo>
                  <a:cubicBezTo>
                    <a:pt x="20" y="190"/>
                    <a:pt x="20" y="190"/>
                    <a:pt x="20" y="190"/>
                  </a:cubicBezTo>
                  <a:cubicBezTo>
                    <a:pt x="20" y="190"/>
                    <a:pt x="20" y="190"/>
                    <a:pt x="20" y="190"/>
                  </a:cubicBezTo>
                  <a:cubicBezTo>
                    <a:pt x="21" y="194"/>
                    <a:pt x="22" y="198"/>
                    <a:pt x="24" y="201"/>
                  </a:cubicBezTo>
                  <a:cubicBezTo>
                    <a:pt x="24" y="202"/>
                    <a:pt x="24" y="202"/>
                    <a:pt x="24" y="202"/>
                  </a:cubicBezTo>
                  <a:cubicBezTo>
                    <a:pt x="24" y="203"/>
                    <a:pt x="24" y="203"/>
                    <a:pt x="24" y="203"/>
                  </a:cubicBezTo>
                  <a:cubicBezTo>
                    <a:pt x="22" y="204"/>
                    <a:pt x="20" y="206"/>
                    <a:pt x="18" y="208"/>
                  </a:cubicBezTo>
                  <a:cubicBezTo>
                    <a:pt x="16" y="210"/>
                    <a:pt x="15" y="211"/>
                    <a:pt x="13" y="213"/>
                  </a:cubicBezTo>
                  <a:cubicBezTo>
                    <a:pt x="14" y="215"/>
                    <a:pt x="15" y="218"/>
                    <a:pt x="17" y="220"/>
                  </a:cubicBezTo>
                  <a:cubicBezTo>
                    <a:pt x="19" y="220"/>
                    <a:pt x="21" y="219"/>
                    <a:pt x="24" y="219"/>
                  </a:cubicBezTo>
                  <a:cubicBezTo>
                    <a:pt x="26" y="219"/>
                    <a:pt x="29" y="218"/>
                    <a:pt x="31" y="218"/>
                  </a:cubicBezTo>
                  <a:cubicBezTo>
                    <a:pt x="32" y="218"/>
                    <a:pt x="32" y="218"/>
                    <a:pt x="32" y="218"/>
                  </a:cubicBezTo>
                  <a:cubicBezTo>
                    <a:pt x="32" y="219"/>
                    <a:pt x="32" y="219"/>
                    <a:pt x="32" y="219"/>
                  </a:cubicBezTo>
                  <a:cubicBezTo>
                    <a:pt x="34" y="222"/>
                    <a:pt x="36" y="225"/>
                    <a:pt x="38" y="228"/>
                  </a:cubicBezTo>
                  <a:cubicBezTo>
                    <a:pt x="39" y="229"/>
                    <a:pt x="39" y="229"/>
                    <a:pt x="39" y="229"/>
                  </a:cubicBezTo>
                  <a:cubicBezTo>
                    <a:pt x="38" y="230"/>
                    <a:pt x="38" y="230"/>
                    <a:pt x="38" y="230"/>
                  </a:cubicBezTo>
                  <a:cubicBezTo>
                    <a:pt x="37" y="232"/>
                    <a:pt x="36" y="234"/>
                    <a:pt x="34" y="236"/>
                  </a:cubicBezTo>
                  <a:cubicBezTo>
                    <a:pt x="33" y="238"/>
                    <a:pt x="32" y="240"/>
                    <a:pt x="30" y="242"/>
                  </a:cubicBezTo>
                  <a:cubicBezTo>
                    <a:pt x="32" y="244"/>
                    <a:pt x="33" y="246"/>
                    <a:pt x="35" y="248"/>
                  </a:cubicBezTo>
                  <a:cubicBezTo>
                    <a:pt x="37" y="247"/>
                    <a:pt x="40" y="246"/>
                    <a:pt x="42" y="246"/>
                  </a:cubicBezTo>
                  <a:cubicBezTo>
                    <a:pt x="44" y="245"/>
                    <a:pt x="47" y="244"/>
                    <a:pt x="49" y="243"/>
                  </a:cubicBezTo>
                  <a:cubicBezTo>
                    <a:pt x="50" y="243"/>
                    <a:pt x="50" y="243"/>
                    <a:pt x="50" y="243"/>
                  </a:cubicBezTo>
                  <a:cubicBezTo>
                    <a:pt x="50" y="243"/>
                    <a:pt x="50" y="243"/>
                    <a:pt x="50" y="243"/>
                  </a:cubicBezTo>
                  <a:cubicBezTo>
                    <a:pt x="53" y="246"/>
                    <a:pt x="56" y="249"/>
                    <a:pt x="58" y="251"/>
                  </a:cubicBezTo>
                  <a:cubicBezTo>
                    <a:pt x="59" y="252"/>
                    <a:pt x="59" y="252"/>
                    <a:pt x="59" y="252"/>
                  </a:cubicBezTo>
                  <a:cubicBezTo>
                    <a:pt x="59" y="253"/>
                    <a:pt x="59" y="253"/>
                    <a:pt x="59" y="253"/>
                  </a:cubicBezTo>
                  <a:cubicBezTo>
                    <a:pt x="58" y="255"/>
                    <a:pt x="57" y="257"/>
                    <a:pt x="56" y="260"/>
                  </a:cubicBezTo>
                  <a:cubicBezTo>
                    <a:pt x="55" y="262"/>
                    <a:pt x="54" y="264"/>
                    <a:pt x="54" y="266"/>
                  </a:cubicBezTo>
                  <a:cubicBezTo>
                    <a:pt x="56" y="268"/>
                    <a:pt x="58" y="270"/>
                    <a:pt x="60" y="271"/>
                  </a:cubicBezTo>
                  <a:cubicBezTo>
                    <a:pt x="62" y="270"/>
                    <a:pt x="64" y="269"/>
                    <a:pt x="66" y="267"/>
                  </a:cubicBezTo>
                  <a:cubicBezTo>
                    <a:pt x="68" y="266"/>
                    <a:pt x="70" y="265"/>
                    <a:pt x="72" y="263"/>
                  </a:cubicBezTo>
                  <a:cubicBezTo>
                    <a:pt x="73" y="263"/>
                    <a:pt x="73" y="263"/>
                    <a:pt x="73" y="263"/>
                  </a:cubicBezTo>
                  <a:cubicBezTo>
                    <a:pt x="73" y="263"/>
                    <a:pt x="73" y="263"/>
                    <a:pt x="73" y="263"/>
                  </a:cubicBezTo>
                  <a:cubicBezTo>
                    <a:pt x="76" y="266"/>
                    <a:pt x="80" y="268"/>
                    <a:pt x="83" y="270"/>
                  </a:cubicBezTo>
                  <a:cubicBezTo>
                    <a:pt x="84" y="270"/>
                    <a:pt x="84" y="270"/>
                    <a:pt x="84" y="270"/>
                  </a:cubicBezTo>
                  <a:cubicBezTo>
                    <a:pt x="84" y="271"/>
                    <a:pt x="84" y="271"/>
                    <a:pt x="84" y="271"/>
                  </a:cubicBezTo>
                  <a:cubicBezTo>
                    <a:pt x="83" y="273"/>
                    <a:pt x="83" y="276"/>
                    <a:pt x="83" y="278"/>
                  </a:cubicBezTo>
                  <a:cubicBezTo>
                    <a:pt x="82" y="280"/>
                    <a:pt x="82" y="283"/>
                    <a:pt x="82" y="285"/>
                  </a:cubicBezTo>
                  <a:cubicBezTo>
                    <a:pt x="84" y="286"/>
                    <a:pt x="86" y="287"/>
                    <a:pt x="89" y="289"/>
                  </a:cubicBezTo>
                  <a:cubicBezTo>
                    <a:pt x="90" y="287"/>
                    <a:pt x="92" y="285"/>
                    <a:pt x="94" y="283"/>
                  </a:cubicBezTo>
                  <a:cubicBezTo>
                    <a:pt x="96" y="282"/>
                    <a:pt x="97" y="280"/>
                    <a:pt x="99" y="278"/>
                  </a:cubicBezTo>
                  <a:cubicBezTo>
                    <a:pt x="100" y="278"/>
                    <a:pt x="100" y="278"/>
                    <a:pt x="100" y="278"/>
                  </a:cubicBezTo>
                  <a:cubicBezTo>
                    <a:pt x="100" y="278"/>
                    <a:pt x="100" y="278"/>
                    <a:pt x="100" y="278"/>
                  </a:cubicBezTo>
                  <a:cubicBezTo>
                    <a:pt x="104" y="279"/>
                    <a:pt x="108" y="281"/>
                    <a:pt x="111" y="282"/>
                  </a:cubicBezTo>
                  <a:cubicBezTo>
                    <a:pt x="112" y="282"/>
                    <a:pt x="112" y="282"/>
                    <a:pt x="112" y="282"/>
                  </a:cubicBezTo>
                  <a:cubicBezTo>
                    <a:pt x="112" y="283"/>
                    <a:pt x="112" y="283"/>
                    <a:pt x="112" y="283"/>
                  </a:cubicBezTo>
                  <a:cubicBezTo>
                    <a:pt x="112" y="285"/>
                    <a:pt x="113" y="288"/>
                    <a:pt x="113" y="290"/>
                  </a:cubicBezTo>
                  <a:cubicBezTo>
                    <a:pt x="113" y="292"/>
                    <a:pt x="113" y="295"/>
                    <a:pt x="113" y="297"/>
                  </a:cubicBezTo>
                  <a:cubicBezTo>
                    <a:pt x="116" y="298"/>
                    <a:pt x="118" y="298"/>
                    <a:pt x="121" y="299"/>
                  </a:cubicBezTo>
                  <a:cubicBezTo>
                    <a:pt x="122" y="297"/>
                    <a:pt x="124" y="295"/>
                    <a:pt x="125" y="293"/>
                  </a:cubicBezTo>
                  <a:cubicBezTo>
                    <a:pt x="126" y="291"/>
                    <a:pt x="127" y="288"/>
                    <a:pt x="129" y="287"/>
                  </a:cubicBezTo>
                  <a:cubicBezTo>
                    <a:pt x="129" y="286"/>
                    <a:pt x="129" y="286"/>
                    <a:pt x="129" y="286"/>
                  </a:cubicBezTo>
                  <a:cubicBezTo>
                    <a:pt x="130" y="286"/>
                    <a:pt x="130" y="286"/>
                    <a:pt x="130" y="286"/>
                  </a:cubicBezTo>
                  <a:cubicBezTo>
                    <a:pt x="133" y="286"/>
                    <a:pt x="137" y="287"/>
                    <a:pt x="141" y="287"/>
                  </a:cubicBezTo>
                  <a:cubicBezTo>
                    <a:pt x="142" y="287"/>
                    <a:pt x="142" y="287"/>
                    <a:pt x="142" y="287"/>
                  </a:cubicBezTo>
                  <a:cubicBezTo>
                    <a:pt x="142" y="288"/>
                    <a:pt x="142" y="288"/>
                    <a:pt x="142" y="288"/>
                  </a:cubicBezTo>
                  <a:cubicBezTo>
                    <a:pt x="143" y="290"/>
                    <a:pt x="144" y="293"/>
                    <a:pt x="145" y="295"/>
                  </a:cubicBezTo>
                  <a:cubicBezTo>
                    <a:pt x="145" y="297"/>
                    <a:pt x="146" y="300"/>
                    <a:pt x="147" y="302"/>
                  </a:cubicBezTo>
                  <a:cubicBezTo>
                    <a:pt x="147" y="302"/>
                    <a:pt x="147" y="302"/>
                    <a:pt x="147" y="302"/>
                  </a:cubicBezTo>
                  <a:cubicBezTo>
                    <a:pt x="150" y="302"/>
                    <a:pt x="152" y="302"/>
                    <a:pt x="155" y="302"/>
                  </a:cubicBezTo>
                  <a:cubicBezTo>
                    <a:pt x="155" y="302"/>
                    <a:pt x="155" y="302"/>
                    <a:pt x="155" y="302"/>
                  </a:cubicBezTo>
                  <a:cubicBezTo>
                    <a:pt x="156" y="300"/>
                    <a:pt x="156" y="297"/>
                    <a:pt x="157" y="295"/>
                  </a:cubicBezTo>
                  <a:cubicBezTo>
                    <a:pt x="158" y="293"/>
                    <a:pt x="159" y="290"/>
                    <a:pt x="159" y="288"/>
                  </a:cubicBezTo>
                  <a:cubicBezTo>
                    <a:pt x="160" y="287"/>
                    <a:pt x="160" y="287"/>
                    <a:pt x="160" y="287"/>
                  </a:cubicBezTo>
                  <a:cubicBezTo>
                    <a:pt x="161" y="287"/>
                    <a:pt x="161" y="287"/>
                    <a:pt x="161" y="287"/>
                  </a:cubicBezTo>
                  <a:cubicBezTo>
                    <a:pt x="165" y="287"/>
                    <a:pt x="168" y="286"/>
                    <a:pt x="172" y="286"/>
                  </a:cubicBezTo>
                  <a:cubicBezTo>
                    <a:pt x="173" y="286"/>
                    <a:pt x="173" y="286"/>
                    <a:pt x="173" y="286"/>
                  </a:cubicBezTo>
                  <a:cubicBezTo>
                    <a:pt x="173" y="287"/>
                    <a:pt x="173" y="287"/>
                    <a:pt x="173" y="287"/>
                  </a:cubicBezTo>
                  <a:cubicBezTo>
                    <a:pt x="175" y="288"/>
                    <a:pt x="176" y="291"/>
                    <a:pt x="177" y="293"/>
                  </a:cubicBezTo>
                  <a:cubicBezTo>
                    <a:pt x="178" y="295"/>
                    <a:pt x="180" y="297"/>
                    <a:pt x="181" y="299"/>
                  </a:cubicBezTo>
                  <a:cubicBezTo>
                    <a:pt x="183" y="298"/>
                    <a:pt x="186" y="298"/>
                    <a:pt x="188" y="297"/>
                  </a:cubicBezTo>
                  <a:cubicBezTo>
                    <a:pt x="189" y="295"/>
                    <a:pt x="189" y="292"/>
                    <a:pt x="189" y="290"/>
                  </a:cubicBezTo>
                  <a:cubicBezTo>
                    <a:pt x="189" y="288"/>
                    <a:pt x="189" y="285"/>
                    <a:pt x="190" y="283"/>
                  </a:cubicBezTo>
                  <a:cubicBezTo>
                    <a:pt x="190" y="282"/>
                    <a:pt x="190" y="282"/>
                    <a:pt x="190" y="282"/>
                  </a:cubicBezTo>
                  <a:cubicBezTo>
                    <a:pt x="191" y="282"/>
                    <a:pt x="191" y="282"/>
                    <a:pt x="191" y="282"/>
                  </a:cubicBezTo>
                  <a:cubicBezTo>
                    <a:pt x="194" y="281"/>
                    <a:pt x="198" y="279"/>
                    <a:pt x="202" y="278"/>
                  </a:cubicBezTo>
                  <a:cubicBezTo>
                    <a:pt x="202" y="278"/>
                    <a:pt x="202" y="278"/>
                    <a:pt x="202" y="278"/>
                  </a:cubicBezTo>
                  <a:cubicBezTo>
                    <a:pt x="203" y="278"/>
                    <a:pt x="203" y="278"/>
                    <a:pt x="203" y="278"/>
                  </a:cubicBezTo>
                  <a:cubicBezTo>
                    <a:pt x="205" y="280"/>
                    <a:pt x="206" y="282"/>
                    <a:pt x="208" y="283"/>
                  </a:cubicBezTo>
                  <a:cubicBezTo>
                    <a:pt x="210" y="285"/>
                    <a:pt x="211" y="287"/>
                    <a:pt x="213" y="289"/>
                  </a:cubicBezTo>
                  <a:cubicBezTo>
                    <a:pt x="215" y="288"/>
                    <a:pt x="218" y="286"/>
                    <a:pt x="220" y="285"/>
                  </a:cubicBezTo>
                  <a:cubicBezTo>
                    <a:pt x="220" y="283"/>
                    <a:pt x="219" y="280"/>
                    <a:pt x="219" y="278"/>
                  </a:cubicBezTo>
                  <a:cubicBezTo>
                    <a:pt x="219" y="276"/>
                    <a:pt x="218" y="273"/>
                    <a:pt x="218" y="271"/>
                  </a:cubicBezTo>
                  <a:cubicBezTo>
                    <a:pt x="218" y="270"/>
                    <a:pt x="218" y="270"/>
                    <a:pt x="218" y="270"/>
                  </a:cubicBezTo>
                  <a:cubicBezTo>
                    <a:pt x="219" y="270"/>
                    <a:pt x="219" y="270"/>
                    <a:pt x="219" y="270"/>
                  </a:cubicBezTo>
                  <a:cubicBezTo>
                    <a:pt x="222" y="268"/>
                    <a:pt x="225" y="266"/>
                    <a:pt x="228" y="263"/>
                  </a:cubicBezTo>
                  <a:cubicBezTo>
                    <a:pt x="229" y="263"/>
                    <a:pt x="229" y="263"/>
                    <a:pt x="229" y="263"/>
                  </a:cubicBezTo>
                  <a:cubicBezTo>
                    <a:pt x="230" y="263"/>
                    <a:pt x="230" y="263"/>
                    <a:pt x="230" y="263"/>
                  </a:cubicBezTo>
                  <a:cubicBezTo>
                    <a:pt x="232" y="265"/>
                    <a:pt x="234" y="266"/>
                    <a:pt x="236" y="267"/>
                  </a:cubicBezTo>
                  <a:cubicBezTo>
                    <a:pt x="238" y="269"/>
                    <a:pt x="240" y="270"/>
                    <a:pt x="242" y="271"/>
                  </a:cubicBezTo>
                  <a:cubicBezTo>
                    <a:pt x="244" y="270"/>
                    <a:pt x="246" y="268"/>
                    <a:pt x="248" y="266"/>
                  </a:cubicBezTo>
                  <a:cubicBezTo>
                    <a:pt x="247" y="264"/>
                    <a:pt x="247" y="262"/>
                    <a:pt x="246" y="260"/>
                  </a:cubicBezTo>
                  <a:cubicBezTo>
                    <a:pt x="245" y="257"/>
                    <a:pt x="244" y="255"/>
                    <a:pt x="243" y="253"/>
                  </a:cubicBezTo>
                  <a:cubicBezTo>
                    <a:pt x="243" y="252"/>
                    <a:pt x="243" y="252"/>
                    <a:pt x="243" y="252"/>
                  </a:cubicBezTo>
                  <a:cubicBezTo>
                    <a:pt x="243" y="251"/>
                    <a:pt x="243" y="251"/>
                    <a:pt x="243" y="251"/>
                  </a:cubicBezTo>
                  <a:cubicBezTo>
                    <a:pt x="246" y="249"/>
                    <a:pt x="249" y="246"/>
                    <a:pt x="252" y="243"/>
                  </a:cubicBezTo>
                  <a:cubicBezTo>
                    <a:pt x="252" y="243"/>
                    <a:pt x="252" y="243"/>
                    <a:pt x="252" y="243"/>
                  </a:cubicBezTo>
                  <a:cubicBezTo>
                    <a:pt x="253" y="243"/>
                    <a:pt x="253" y="243"/>
                    <a:pt x="253" y="243"/>
                  </a:cubicBezTo>
                  <a:cubicBezTo>
                    <a:pt x="255" y="244"/>
                    <a:pt x="258" y="245"/>
                    <a:pt x="260" y="246"/>
                  </a:cubicBezTo>
                  <a:cubicBezTo>
                    <a:pt x="262" y="246"/>
                    <a:pt x="264" y="247"/>
                    <a:pt x="267" y="248"/>
                  </a:cubicBezTo>
                  <a:cubicBezTo>
                    <a:pt x="268" y="246"/>
                    <a:pt x="270" y="244"/>
                    <a:pt x="271" y="242"/>
                  </a:cubicBezTo>
                  <a:cubicBezTo>
                    <a:pt x="270" y="240"/>
                    <a:pt x="269" y="238"/>
                    <a:pt x="268" y="236"/>
                  </a:cubicBezTo>
                  <a:cubicBezTo>
                    <a:pt x="266" y="234"/>
                    <a:pt x="265" y="232"/>
                    <a:pt x="264" y="230"/>
                  </a:cubicBezTo>
                  <a:cubicBezTo>
                    <a:pt x="263" y="229"/>
                    <a:pt x="263" y="229"/>
                    <a:pt x="263" y="229"/>
                  </a:cubicBezTo>
                  <a:cubicBezTo>
                    <a:pt x="264" y="228"/>
                    <a:pt x="264" y="228"/>
                    <a:pt x="264" y="228"/>
                  </a:cubicBezTo>
                  <a:cubicBezTo>
                    <a:pt x="266" y="225"/>
                    <a:pt x="268" y="222"/>
                    <a:pt x="270" y="219"/>
                  </a:cubicBezTo>
                  <a:cubicBezTo>
                    <a:pt x="270" y="218"/>
                    <a:pt x="270" y="218"/>
                    <a:pt x="270" y="218"/>
                  </a:cubicBezTo>
                  <a:cubicBezTo>
                    <a:pt x="271" y="218"/>
                    <a:pt x="271" y="218"/>
                    <a:pt x="271" y="218"/>
                  </a:cubicBezTo>
                  <a:cubicBezTo>
                    <a:pt x="273" y="218"/>
                    <a:pt x="276" y="219"/>
                    <a:pt x="278" y="219"/>
                  </a:cubicBezTo>
                  <a:cubicBezTo>
                    <a:pt x="281" y="219"/>
                    <a:pt x="283" y="220"/>
                    <a:pt x="285" y="220"/>
                  </a:cubicBezTo>
                  <a:cubicBezTo>
                    <a:pt x="286" y="218"/>
                    <a:pt x="288" y="215"/>
                    <a:pt x="289" y="213"/>
                  </a:cubicBezTo>
                  <a:cubicBezTo>
                    <a:pt x="287" y="211"/>
                    <a:pt x="285" y="210"/>
                    <a:pt x="284" y="208"/>
                  </a:cubicBezTo>
                  <a:cubicBezTo>
                    <a:pt x="282" y="206"/>
                    <a:pt x="280" y="204"/>
                    <a:pt x="278" y="203"/>
                  </a:cubicBezTo>
                  <a:cubicBezTo>
                    <a:pt x="278" y="202"/>
                    <a:pt x="278" y="202"/>
                    <a:pt x="278" y="202"/>
                  </a:cubicBezTo>
                  <a:cubicBezTo>
                    <a:pt x="278" y="201"/>
                    <a:pt x="278" y="201"/>
                    <a:pt x="278" y="201"/>
                  </a:cubicBezTo>
                  <a:cubicBezTo>
                    <a:pt x="279" y="198"/>
                    <a:pt x="281" y="194"/>
                    <a:pt x="282" y="190"/>
                  </a:cubicBezTo>
                  <a:cubicBezTo>
                    <a:pt x="282" y="190"/>
                    <a:pt x="282" y="190"/>
                    <a:pt x="282" y="190"/>
                  </a:cubicBezTo>
                  <a:cubicBezTo>
                    <a:pt x="283" y="190"/>
                    <a:pt x="283" y="190"/>
                    <a:pt x="283" y="190"/>
                  </a:cubicBezTo>
                  <a:cubicBezTo>
                    <a:pt x="285" y="189"/>
                    <a:pt x="288" y="189"/>
                    <a:pt x="290" y="189"/>
                  </a:cubicBezTo>
                  <a:cubicBezTo>
                    <a:pt x="293" y="189"/>
                    <a:pt x="295" y="189"/>
                    <a:pt x="297" y="188"/>
                  </a:cubicBezTo>
                  <a:cubicBezTo>
                    <a:pt x="298" y="186"/>
                    <a:pt x="299" y="183"/>
                    <a:pt x="299" y="181"/>
                  </a:cubicBezTo>
                  <a:cubicBezTo>
                    <a:pt x="297" y="179"/>
                    <a:pt x="295" y="178"/>
                    <a:pt x="293" y="177"/>
                  </a:cubicBezTo>
                  <a:cubicBezTo>
                    <a:pt x="291" y="176"/>
                    <a:pt x="289" y="174"/>
                    <a:pt x="287" y="173"/>
                  </a:cubicBezTo>
                  <a:cubicBezTo>
                    <a:pt x="286" y="173"/>
                    <a:pt x="286" y="173"/>
                    <a:pt x="286" y="173"/>
                  </a:cubicBezTo>
                  <a:cubicBezTo>
                    <a:pt x="286" y="172"/>
                    <a:pt x="286" y="172"/>
                    <a:pt x="286" y="172"/>
                  </a:cubicBezTo>
                  <a:cubicBezTo>
                    <a:pt x="287" y="168"/>
                    <a:pt x="287" y="165"/>
                    <a:pt x="287" y="160"/>
                  </a:cubicBezTo>
                  <a:cubicBezTo>
                    <a:pt x="287" y="160"/>
                    <a:pt x="287" y="160"/>
                    <a:pt x="287" y="160"/>
                  </a:cubicBezTo>
                  <a:cubicBezTo>
                    <a:pt x="288" y="159"/>
                    <a:pt x="288" y="159"/>
                    <a:pt x="288" y="159"/>
                  </a:cubicBezTo>
                  <a:cubicBezTo>
                    <a:pt x="290" y="159"/>
                    <a:pt x="293" y="158"/>
                    <a:pt x="295" y="157"/>
                  </a:cubicBezTo>
                  <a:cubicBezTo>
                    <a:pt x="297" y="156"/>
                    <a:pt x="300" y="156"/>
                    <a:pt x="302" y="155"/>
                  </a:cubicBezTo>
                  <a:cubicBezTo>
                    <a:pt x="302" y="155"/>
                    <a:pt x="302" y="155"/>
                    <a:pt x="302" y="155"/>
                  </a:cubicBezTo>
                  <a:cubicBezTo>
                    <a:pt x="302" y="153"/>
                    <a:pt x="302" y="152"/>
                    <a:pt x="302" y="151"/>
                  </a:cubicBezTo>
                  <a:cubicBezTo>
                    <a:pt x="302" y="149"/>
                    <a:pt x="302" y="148"/>
                    <a:pt x="302" y="147"/>
                  </a:cubicBezTo>
                  <a:close/>
                  <a:moveTo>
                    <a:pt x="159" y="110"/>
                  </a:moveTo>
                  <a:cubicBezTo>
                    <a:pt x="161" y="93"/>
                    <a:pt x="164" y="76"/>
                    <a:pt x="169" y="59"/>
                  </a:cubicBezTo>
                  <a:cubicBezTo>
                    <a:pt x="169" y="58"/>
                    <a:pt x="169" y="58"/>
                    <a:pt x="169" y="58"/>
                  </a:cubicBezTo>
                  <a:cubicBezTo>
                    <a:pt x="170" y="59"/>
                    <a:pt x="170" y="59"/>
                    <a:pt x="170" y="59"/>
                  </a:cubicBezTo>
                  <a:cubicBezTo>
                    <a:pt x="182" y="61"/>
                    <a:pt x="193" y="66"/>
                    <a:pt x="203" y="72"/>
                  </a:cubicBezTo>
                  <a:cubicBezTo>
                    <a:pt x="204" y="73"/>
                    <a:pt x="204" y="73"/>
                    <a:pt x="204" y="73"/>
                  </a:cubicBezTo>
                  <a:cubicBezTo>
                    <a:pt x="203" y="74"/>
                    <a:pt x="203" y="74"/>
                    <a:pt x="203" y="74"/>
                  </a:cubicBezTo>
                  <a:cubicBezTo>
                    <a:pt x="195" y="90"/>
                    <a:pt x="185" y="104"/>
                    <a:pt x="174" y="116"/>
                  </a:cubicBezTo>
                  <a:cubicBezTo>
                    <a:pt x="173" y="117"/>
                    <a:pt x="173" y="117"/>
                    <a:pt x="173" y="117"/>
                  </a:cubicBezTo>
                  <a:cubicBezTo>
                    <a:pt x="172" y="117"/>
                    <a:pt x="172" y="117"/>
                    <a:pt x="172" y="117"/>
                  </a:cubicBezTo>
                  <a:cubicBezTo>
                    <a:pt x="169" y="114"/>
                    <a:pt x="165" y="112"/>
                    <a:pt x="160" y="111"/>
                  </a:cubicBezTo>
                  <a:cubicBezTo>
                    <a:pt x="159" y="111"/>
                    <a:pt x="159" y="111"/>
                    <a:pt x="159" y="111"/>
                  </a:cubicBezTo>
                  <a:lnTo>
                    <a:pt x="159" y="110"/>
                  </a:lnTo>
                  <a:close/>
                  <a:moveTo>
                    <a:pt x="99" y="72"/>
                  </a:moveTo>
                  <a:cubicBezTo>
                    <a:pt x="109" y="65"/>
                    <a:pt x="120" y="61"/>
                    <a:pt x="132" y="58"/>
                  </a:cubicBezTo>
                  <a:cubicBezTo>
                    <a:pt x="133" y="58"/>
                    <a:pt x="133" y="58"/>
                    <a:pt x="133" y="58"/>
                  </a:cubicBezTo>
                  <a:cubicBezTo>
                    <a:pt x="134" y="59"/>
                    <a:pt x="134" y="59"/>
                    <a:pt x="134" y="59"/>
                  </a:cubicBezTo>
                  <a:cubicBezTo>
                    <a:pt x="139" y="76"/>
                    <a:pt x="142" y="93"/>
                    <a:pt x="143" y="110"/>
                  </a:cubicBezTo>
                  <a:cubicBezTo>
                    <a:pt x="143" y="111"/>
                    <a:pt x="143" y="111"/>
                    <a:pt x="143" y="111"/>
                  </a:cubicBezTo>
                  <a:cubicBezTo>
                    <a:pt x="142" y="111"/>
                    <a:pt x="142" y="111"/>
                    <a:pt x="142" y="111"/>
                  </a:cubicBezTo>
                  <a:cubicBezTo>
                    <a:pt x="138" y="112"/>
                    <a:pt x="134" y="114"/>
                    <a:pt x="130" y="116"/>
                  </a:cubicBezTo>
                  <a:cubicBezTo>
                    <a:pt x="129" y="117"/>
                    <a:pt x="129" y="117"/>
                    <a:pt x="129" y="117"/>
                  </a:cubicBezTo>
                  <a:cubicBezTo>
                    <a:pt x="128" y="116"/>
                    <a:pt x="128" y="116"/>
                    <a:pt x="128" y="116"/>
                  </a:cubicBezTo>
                  <a:cubicBezTo>
                    <a:pt x="117" y="103"/>
                    <a:pt x="107" y="89"/>
                    <a:pt x="99" y="74"/>
                  </a:cubicBezTo>
                  <a:cubicBezTo>
                    <a:pt x="98" y="73"/>
                    <a:pt x="98" y="73"/>
                    <a:pt x="98" y="73"/>
                  </a:cubicBezTo>
                  <a:lnTo>
                    <a:pt x="99" y="72"/>
                  </a:lnTo>
                  <a:close/>
                  <a:moveTo>
                    <a:pt x="59" y="132"/>
                  </a:moveTo>
                  <a:cubicBezTo>
                    <a:pt x="61" y="120"/>
                    <a:pt x="66" y="109"/>
                    <a:pt x="72" y="99"/>
                  </a:cubicBezTo>
                  <a:cubicBezTo>
                    <a:pt x="73" y="98"/>
                    <a:pt x="73" y="98"/>
                    <a:pt x="73" y="98"/>
                  </a:cubicBezTo>
                  <a:cubicBezTo>
                    <a:pt x="74" y="98"/>
                    <a:pt x="74" y="98"/>
                    <a:pt x="74" y="98"/>
                  </a:cubicBezTo>
                  <a:cubicBezTo>
                    <a:pt x="90" y="107"/>
                    <a:pt x="104" y="116"/>
                    <a:pt x="116" y="128"/>
                  </a:cubicBezTo>
                  <a:cubicBezTo>
                    <a:pt x="117" y="128"/>
                    <a:pt x="117" y="128"/>
                    <a:pt x="117" y="128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4" y="133"/>
                    <a:pt x="113" y="137"/>
                    <a:pt x="112" y="141"/>
                  </a:cubicBezTo>
                  <a:cubicBezTo>
                    <a:pt x="111" y="143"/>
                    <a:pt x="111" y="143"/>
                    <a:pt x="111" y="143"/>
                  </a:cubicBezTo>
                  <a:cubicBezTo>
                    <a:pt x="110" y="142"/>
                    <a:pt x="110" y="142"/>
                    <a:pt x="110" y="142"/>
                  </a:cubicBezTo>
                  <a:cubicBezTo>
                    <a:pt x="93" y="141"/>
                    <a:pt x="76" y="138"/>
                    <a:pt x="60" y="133"/>
                  </a:cubicBezTo>
                  <a:cubicBezTo>
                    <a:pt x="58" y="133"/>
                    <a:pt x="58" y="133"/>
                    <a:pt x="58" y="133"/>
                  </a:cubicBezTo>
                  <a:lnTo>
                    <a:pt x="59" y="132"/>
                  </a:lnTo>
                  <a:close/>
                  <a:moveTo>
                    <a:pt x="74" y="203"/>
                  </a:moveTo>
                  <a:cubicBezTo>
                    <a:pt x="73" y="203"/>
                    <a:pt x="73" y="203"/>
                    <a:pt x="73" y="203"/>
                  </a:cubicBezTo>
                  <a:cubicBezTo>
                    <a:pt x="72" y="202"/>
                    <a:pt x="72" y="202"/>
                    <a:pt x="72" y="202"/>
                  </a:cubicBezTo>
                  <a:cubicBezTo>
                    <a:pt x="66" y="192"/>
                    <a:pt x="61" y="181"/>
                    <a:pt x="59" y="170"/>
                  </a:cubicBezTo>
                  <a:cubicBezTo>
                    <a:pt x="58" y="168"/>
                    <a:pt x="58" y="168"/>
                    <a:pt x="58" y="168"/>
                  </a:cubicBezTo>
                  <a:cubicBezTo>
                    <a:pt x="60" y="168"/>
                    <a:pt x="60" y="168"/>
                    <a:pt x="60" y="168"/>
                  </a:cubicBezTo>
                  <a:cubicBezTo>
                    <a:pt x="76" y="163"/>
                    <a:pt x="93" y="160"/>
                    <a:pt x="110" y="159"/>
                  </a:cubicBezTo>
                  <a:cubicBezTo>
                    <a:pt x="111" y="159"/>
                    <a:pt x="111" y="159"/>
                    <a:pt x="111" y="159"/>
                  </a:cubicBezTo>
                  <a:cubicBezTo>
                    <a:pt x="111" y="160"/>
                    <a:pt x="111" y="160"/>
                    <a:pt x="111" y="160"/>
                  </a:cubicBezTo>
                  <a:cubicBezTo>
                    <a:pt x="112" y="164"/>
                    <a:pt x="114" y="168"/>
                    <a:pt x="116" y="172"/>
                  </a:cubicBezTo>
                  <a:cubicBezTo>
                    <a:pt x="117" y="173"/>
                    <a:pt x="117" y="173"/>
                    <a:pt x="117" y="173"/>
                  </a:cubicBezTo>
                  <a:cubicBezTo>
                    <a:pt x="116" y="174"/>
                    <a:pt x="116" y="174"/>
                    <a:pt x="116" y="174"/>
                  </a:cubicBezTo>
                  <a:cubicBezTo>
                    <a:pt x="103" y="185"/>
                    <a:pt x="89" y="194"/>
                    <a:pt x="74" y="203"/>
                  </a:cubicBezTo>
                  <a:close/>
                  <a:moveTo>
                    <a:pt x="143" y="191"/>
                  </a:moveTo>
                  <a:cubicBezTo>
                    <a:pt x="141" y="208"/>
                    <a:pt x="138" y="225"/>
                    <a:pt x="133" y="242"/>
                  </a:cubicBezTo>
                  <a:cubicBezTo>
                    <a:pt x="133" y="243"/>
                    <a:pt x="133" y="243"/>
                    <a:pt x="133" y="243"/>
                  </a:cubicBezTo>
                  <a:cubicBezTo>
                    <a:pt x="132" y="243"/>
                    <a:pt x="132" y="243"/>
                    <a:pt x="132" y="243"/>
                  </a:cubicBezTo>
                  <a:cubicBezTo>
                    <a:pt x="120" y="241"/>
                    <a:pt x="109" y="236"/>
                    <a:pt x="99" y="229"/>
                  </a:cubicBezTo>
                  <a:cubicBezTo>
                    <a:pt x="98" y="229"/>
                    <a:pt x="98" y="229"/>
                    <a:pt x="98" y="229"/>
                  </a:cubicBezTo>
                  <a:cubicBezTo>
                    <a:pt x="98" y="228"/>
                    <a:pt x="98" y="228"/>
                    <a:pt x="98" y="228"/>
                  </a:cubicBezTo>
                  <a:cubicBezTo>
                    <a:pt x="107" y="212"/>
                    <a:pt x="117" y="198"/>
                    <a:pt x="128" y="185"/>
                  </a:cubicBezTo>
                  <a:cubicBezTo>
                    <a:pt x="128" y="184"/>
                    <a:pt x="128" y="184"/>
                    <a:pt x="128" y="184"/>
                  </a:cubicBezTo>
                  <a:cubicBezTo>
                    <a:pt x="129" y="185"/>
                    <a:pt x="129" y="185"/>
                    <a:pt x="129" y="185"/>
                  </a:cubicBezTo>
                  <a:cubicBezTo>
                    <a:pt x="133" y="187"/>
                    <a:pt x="137" y="189"/>
                    <a:pt x="142" y="190"/>
                  </a:cubicBezTo>
                  <a:cubicBezTo>
                    <a:pt x="143" y="190"/>
                    <a:pt x="143" y="190"/>
                    <a:pt x="143" y="190"/>
                  </a:cubicBezTo>
                  <a:lnTo>
                    <a:pt x="143" y="191"/>
                  </a:lnTo>
                  <a:close/>
                  <a:moveTo>
                    <a:pt x="151" y="180"/>
                  </a:moveTo>
                  <a:cubicBezTo>
                    <a:pt x="143" y="180"/>
                    <a:pt x="136" y="177"/>
                    <a:pt x="130" y="171"/>
                  </a:cubicBezTo>
                  <a:cubicBezTo>
                    <a:pt x="125" y="166"/>
                    <a:pt x="122" y="159"/>
                    <a:pt x="122" y="151"/>
                  </a:cubicBezTo>
                  <a:cubicBezTo>
                    <a:pt x="122" y="143"/>
                    <a:pt x="125" y="136"/>
                    <a:pt x="130" y="130"/>
                  </a:cubicBezTo>
                  <a:cubicBezTo>
                    <a:pt x="136" y="125"/>
                    <a:pt x="143" y="122"/>
                    <a:pt x="151" y="122"/>
                  </a:cubicBezTo>
                  <a:cubicBezTo>
                    <a:pt x="159" y="122"/>
                    <a:pt x="166" y="125"/>
                    <a:pt x="172" y="130"/>
                  </a:cubicBezTo>
                  <a:cubicBezTo>
                    <a:pt x="183" y="142"/>
                    <a:pt x="183" y="160"/>
                    <a:pt x="172" y="171"/>
                  </a:cubicBezTo>
                  <a:cubicBezTo>
                    <a:pt x="166" y="177"/>
                    <a:pt x="159" y="180"/>
                    <a:pt x="151" y="180"/>
                  </a:cubicBezTo>
                  <a:close/>
                  <a:moveTo>
                    <a:pt x="203" y="229"/>
                  </a:moveTo>
                  <a:cubicBezTo>
                    <a:pt x="192" y="236"/>
                    <a:pt x="181" y="241"/>
                    <a:pt x="170" y="243"/>
                  </a:cubicBezTo>
                  <a:cubicBezTo>
                    <a:pt x="168" y="243"/>
                    <a:pt x="168" y="243"/>
                    <a:pt x="168" y="243"/>
                  </a:cubicBezTo>
                  <a:cubicBezTo>
                    <a:pt x="168" y="242"/>
                    <a:pt x="168" y="242"/>
                    <a:pt x="168" y="242"/>
                  </a:cubicBezTo>
                  <a:cubicBezTo>
                    <a:pt x="163" y="225"/>
                    <a:pt x="160" y="208"/>
                    <a:pt x="159" y="192"/>
                  </a:cubicBezTo>
                  <a:cubicBezTo>
                    <a:pt x="159" y="190"/>
                    <a:pt x="159" y="190"/>
                    <a:pt x="159" y="190"/>
                  </a:cubicBezTo>
                  <a:cubicBezTo>
                    <a:pt x="160" y="190"/>
                    <a:pt x="160" y="190"/>
                    <a:pt x="160" y="190"/>
                  </a:cubicBezTo>
                  <a:cubicBezTo>
                    <a:pt x="164" y="189"/>
                    <a:pt x="168" y="188"/>
                    <a:pt x="172" y="185"/>
                  </a:cubicBezTo>
                  <a:cubicBezTo>
                    <a:pt x="173" y="185"/>
                    <a:pt x="173" y="185"/>
                    <a:pt x="173" y="185"/>
                  </a:cubicBezTo>
                  <a:cubicBezTo>
                    <a:pt x="174" y="185"/>
                    <a:pt x="174" y="185"/>
                    <a:pt x="174" y="185"/>
                  </a:cubicBezTo>
                  <a:cubicBezTo>
                    <a:pt x="185" y="199"/>
                    <a:pt x="195" y="213"/>
                    <a:pt x="203" y="228"/>
                  </a:cubicBezTo>
                  <a:cubicBezTo>
                    <a:pt x="204" y="229"/>
                    <a:pt x="204" y="229"/>
                    <a:pt x="204" y="229"/>
                  </a:cubicBezTo>
                  <a:lnTo>
                    <a:pt x="203" y="229"/>
                  </a:lnTo>
                  <a:close/>
                  <a:moveTo>
                    <a:pt x="243" y="170"/>
                  </a:moveTo>
                  <a:cubicBezTo>
                    <a:pt x="241" y="182"/>
                    <a:pt x="236" y="193"/>
                    <a:pt x="229" y="203"/>
                  </a:cubicBezTo>
                  <a:cubicBezTo>
                    <a:pt x="229" y="204"/>
                    <a:pt x="229" y="204"/>
                    <a:pt x="229" y="204"/>
                  </a:cubicBezTo>
                  <a:cubicBezTo>
                    <a:pt x="228" y="203"/>
                    <a:pt x="228" y="203"/>
                    <a:pt x="228" y="203"/>
                  </a:cubicBezTo>
                  <a:cubicBezTo>
                    <a:pt x="212" y="195"/>
                    <a:pt x="198" y="185"/>
                    <a:pt x="185" y="174"/>
                  </a:cubicBezTo>
                  <a:cubicBezTo>
                    <a:pt x="185" y="173"/>
                    <a:pt x="185" y="173"/>
                    <a:pt x="185" y="173"/>
                  </a:cubicBezTo>
                  <a:cubicBezTo>
                    <a:pt x="185" y="172"/>
                    <a:pt x="185" y="172"/>
                    <a:pt x="185" y="172"/>
                  </a:cubicBezTo>
                  <a:cubicBezTo>
                    <a:pt x="188" y="169"/>
                    <a:pt x="189" y="164"/>
                    <a:pt x="190" y="160"/>
                  </a:cubicBezTo>
                  <a:cubicBezTo>
                    <a:pt x="191" y="159"/>
                    <a:pt x="191" y="159"/>
                    <a:pt x="191" y="159"/>
                  </a:cubicBezTo>
                  <a:cubicBezTo>
                    <a:pt x="192" y="159"/>
                    <a:pt x="192" y="159"/>
                    <a:pt x="192" y="159"/>
                  </a:cubicBezTo>
                  <a:cubicBezTo>
                    <a:pt x="208" y="161"/>
                    <a:pt x="225" y="164"/>
                    <a:pt x="242" y="168"/>
                  </a:cubicBezTo>
                  <a:cubicBezTo>
                    <a:pt x="243" y="169"/>
                    <a:pt x="243" y="169"/>
                    <a:pt x="243" y="169"/>
                  </a:cubicBezTo>
                  <a:lnTo>
                    <a:pt x="243" y="170"/>
                  </a:lnTo>
                  <a:close/>
                  <a:moveTo>
                    <a:pt x="242" y="134"/>
                  </a:moveTo>
                  <a:cubicBezTo>
                    <a:pt x="225" y="139"/>
                    <a:pt x="208" y="142"/>
                    <a:pt x="192" y="143"/>
                  </a:cubicBezTo>
                  <a:cubicBezTo>
                    <a:pt x="191" y="143"/>
                    <a:pt x="191" y="143"/>
                    <a:pt x="191" y="143"/>
                  </a:cubicBezTo>
                  <a:cubicBezTo>
                    <a:pt x="190" y="142"/>
                    <a:pt x="190" y="142"/>
                    <a:pt x="190" y="142"/>
                  </a:cubicBezTo>
                  <a:cubicBezTo>
                    <a:pt x="189" y="137"/>
                    <a:pt x="188" y="133"/>
                    <a:pt x="185" y="130"/>
                  </a:cubicBezTo>
                  <a:cubicBezTo>
                    <a:pt x="185" y="129"/>
                    <a:pt x="185" y="129"/>
                    <a:pt x="185" y="129"/>
                  </a:cubicBezTo>
                  <a:cubicBezTo>
                    <a:pt x="186" y="128"/>
                    <a:pt x="186" y="128"/>
                    <a:pt x="186" y="128"/>
                  </a:cubicBezTo>
                  <a:cubicBezTo>
                    <a:pt x="199" y="117"/>
                    <a:pt x="213" y="107"/>
                    <a:pt x="228" y="99"/>
                  </a:cubicBezTo>
                  <a:cubicBezTo>
                    <a:pt x="229" y="98"/>
                    <a:pt x="229" y="98"/>
                    <a:pt x="229" y="98"/>
                  </a:cubicBezTo>
                  <a:cubicBezTo>
                    <a:pt x="230" y="99"/>
                    <a:pt x="230" y="99"/>
                    <a:pt x="230" y="99"/>
                  </a:cubicBezTo>
                  <a:cubicBezTo>
                    <a:pt x="236" y="109"/>
                    <a:pt x="241" y="120"/>
                    <a:pt x="243" y="132"/>
                  </a:cubicBezTo>
                  <a:cubicBezTo>
                    <a:pt x="243" y="133"/>
                    <a:pt x="243" y="133"/>
                    <a:pt x="243" y="133"/>
                  </a:cubicBezTo>
                  <a:lnTo>
                    <a:pt x="242" y="134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14" name="Group 113"/>
          <p:cNvGrpSpPr/>
          <p:nvPr/>
        </p:nvGrpSpPr>
        <p:grpSpPr>
          <a:xfrm>
            <a:off x="18250057" y="5032159"/>
            <a:ext cx="4789664" cy="1538883"/>
            <a:chOff x="14190224" y="3062525"/>
            <a:chExt cx="4789664" cy="1538883"/>
          </a:xfrm>
        </p:grpSpPr>
        <p:grpSp>
          <p:nvGrpSpPr>
            <p:cNvPr id="115" name="Group 114"/>
            <p:cNvGrpSpPr/>
            <p:nvPr/>
          </p:nvGrpSpPr>
          <p:grpSpPr>
            <a:xfrm>
              <a:off x="15095276" y="3062525"/>
              <a:ext cx="3884612" cy="1538883"/>
              <a:chOff x="3894839" y="10606073"/>
              <a:chExt cx="3884612" cy="1538883"/>
            </a:xfrm>
          </p:grpSpPr>
          <p:sp>
            <p:nvSpPr>
              <p:cNvPr id="117" name="TextBox 116"/>
              <p:cNvSpPr txBox="1"/>
              <p:nvPr/>
            </p:nvSpPr>
            <p:spPr>
              <a:xfrm>
                <a:off x="3894839" y="10606073"/>
                <a:ext cx="3884612" cy="52322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fa-IR" sz="2800" b="1" dirty="0">
                    <a:solidFill>
                      <a:schemeClr val="accent1">
                        <a:lumMod val="50000"/>
                      </a:schemeClr>
                    </a:solidFill>
                    <a:effectLst>
                      <a:glow>
                        <a:srgbClr val="FF3399">
                          <a:alpha val="24000"/>
                        </a:srgbClr>
                      </a:glow>
                    </a:effectLst>
                    <a:latin typeface="Shabnam" panose="020B0603030804020204" pitchFamily="34" charset="-78"/>
                    <a:cs typeface="Shabnam" panose="020B0603030804020204" pitchFamily="34" charset="-78"/>
                  </a:rPr>
                  <a:t>تیتر عنوان را بنویسید</a:t>
                </a:r>
                <a:endParaRPr lang="en-US" sz="2800" b="1" dirty="0">
                  <a:solidFill>
                    <a:schemeClr val="accent1">
                      <a:lumMod val="50000"/>
                    </a:schemeClr>
                  </a:solidFill>
                  <a:effectLst>
                    <a:glow>
                      <a:srgbClr val="FF3399">
                        <a:alpha val="24000"/>
                      </a:srgbClr>
                    </a:glow>
                  </a:effectLst>
                  <a:latin typeface="Shabnam" panose="020B0603030804020204" pitchFamily="34" charset="-78"/>
                  <a:cs typeface="Shabnam" panose="020B0603030804020204" pitchFamily="34" charset="-78"/>
                </a:endParaRPr>
              </a:p>
            </p:txBody>
          </p:sp>
          <p:sp>
            <p:nvSpPr>
              <p:cNvPr id="118" name="TextBox 117"/>
              <p:cNvSpPr txBox="1"/>
              <p:nvPr/>
            </p:nvSpPr>
            <p:spPr>
              <a:xfrm>
                <a:off x="3894839" y="11129293"/>
                <a:ext cx="3579385" cy="101566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 rtl="1">
                  <a:lnSpc>
                    <a:spcPct val="150000"/>
                  </a:lnSpc>
                </a:pPr>
                <a:r>
                  <a:rPr lang="fa-IR" sz="2000" dirty="0">
                    <a:solidFill>
                      <a:srgbClr val="16191F"/>
                    </a:solidFill>
                    <a:latin typeface="Vazir" panose="020B0603030804020204" pitchFamily="34" charset="-78"/>
                    <a:cs typeface="Vazir" panose="020B0603030804020204" pitchFamily="34" charset="-78"/>
                  </a:rPr>
                  <a:t>فروشگاه مینارو ارائه دهنده انواع فایل های کاربردی</a:t>
                </a:r>
                <a:endParaRPr lang="en-US" sz="1800" b="1" dirty="0">
                  <a:solidFill>
                    <a:schemeClr val="bg1">
                      <a:lumMod val="65000"/>
                    </a:schemeClr>
                  </a:solidFill>
                  <a:effectLst>
                    <a:glow>
                      <a:srgbClr val="FF3399">
                        <a:alpha val="24000"/>
                      </a:srgbClr>
                    </a:glow>
                  </a:effectLst>
                  <a:latin typeface="Lato" panose="020F0502020204030203" pitchFamily="34" charset="0"/>
                </a:endParaRPr>
              </a:p>
            </p:txBody>
          </p:sp>
        </p:grpSp>
        <p:sp>
          <p:nvSpPr>
            <p:cNvPr id="116" name="Freeform 115"/>
            <p:cNvSpPr>
              <a:spLocks noEditPoints="1"/>
            </p:cNvSpPr>
            <p:nvPr/>
          </p:nvSpPr>
          <p:spPr bwMode="auto">
            <a:xfrm>
              <a:off x="14190224" y="3119675"/>
              <a:ext cx="702444" cy="701581"/>
            </a:xfrm>
            <a:custGeom>
              <a:avLst/>
              <a:gdLst>
                <a:gd name="T0" fmla="*/ 286 w 302"/>
                <a:gd name="T1" fmla="*/ 129 h 302"/>
                <a:gd name="T2" fmla="*/ 282 w 302"/>
                <a:gd name="T3" fmla="*/ 112 h 302"/>
                <a:gd name="T4" fmla="*/ 285 w 302"/>
                <a:gd name="T5" fmla="*/ 82 h 302"/>
                <a:gd name="T6" fmla="*/ 264 w 302"/>
                <a:gd name="T7" fmla="*/ 72 h 302"/>
                <a:gd name="T8" fmla="*/ 252 w 302"/>
                <a:gd name="T9" fmla="*/ 58 h 302"/>
                <a:gd name="T10" fmla="*/ 236 w 302"/>
                <a:gd name="T11" fmla="*/ 34 h 302"/>
                <a:gd name="T12" fmla="*/ 219 w 302"/>
                <a:gd name="T13" fmla="*/ 23 h 302"/>
                <a:gd name="T14" fmla="*/ 191 w 302"/>
                <a:gd name="T15" fmla="*/ 20 h 302"/>
                <a:gd name="T16" fmla="*/ 173 w 302"/>
                <a:gd name="T17" fmla="*/ 15 h 302"/>
                <a:gd name="T18" fmla="*/ 155 w 302"/>
                <a:gd name="T19" fmla="*/ 0 h 302"/>
                <a:gd name="T20" fmla="*/ 141 w 302"/>
                <a:gd name="T21" fmla="*/ 14 h 302"/>
                <a:gd name="T22" fmla="*/ 113 w 302"/>
                <a:gd name="T23" fmla="*/ 12 h 302"/>
                <a:gd name="T24" fmla="*/ 94 w 302"/>
                <a:gd name="T25" fmla="*/ 18 h 302"/>
                <a:gd name="T26" fmla="*/ 73 w 302"/>
                <a:gd name="T27" fmla="*/ 38 h 302"/>
                <a:gd name="T28" fmla="*/ 59 w 302"/>
                <a:gd name="T29" fmla="*/ 49 h 302"/>
                <a:gd name="T30" fmla="*/ 35 w 302"/>
                <a:gd name="T31" fmla="*/ 54 h 302"/>
                <a:gd name="T32" fmla="*/ 32 w 302"/>
                <a:gd name="T33" fmla="*/ 84 h 302"/>
                <a:gd name="T34" fmla="*/ 24 w 302"/>
                <a:gd name="T35" fmla="*/ 99 h 302"/>
                <a:gd name="T36" fmla="*/ 3 w 302"/>
                <a:gd name="T37" fmla="*/ 121 h 302"/>
                <a:gd name="T38" fmla="*/ 14 w 302"/>
                <a:gd name="T39" fmla="*/ 142 h 302"/>
                <a:gd name="T40" fmla="*/ 7 w 302"/>
                <a:gd name="T41" fmla="*/ 157 h 302"/>
                <a:gd name="T42" fmla="*/ 9 w 302"/>
                <a:gd name="T43" fmla="*/ 177 h 302"/>
                <a:gd name="T44" fmla="*/ 24 w 302"/>
                <a:gd name="T45" fmla="*/ 201 h 302"/>
                <a:gd name="T46" fmla="*/ 31 w 302"/>
                <a:gd name="T47" fmla="*/ 218 h 302"/>
                <a:gd name="T48" fmla="*/ 30 w 302"/>
                <a:gd name="T49" fmla="*/ 242 h 302"/>
                <a:gd name="T50" fmla="*/ 59 w 302"/>
                <a:gd name="T51" fmla="*/ 252 h 302"/>
                <a:gd name="T52" fmla="*/ 73 w 302"/>
                <a:gd name="T53" fmla="*/ 263 h 302"/>
                <a:gd name="T54" fmla="*/ 89 w 302"/>
                <a:gd name="T55" fmla="*/ 289 h 302"/>
                <a:gd name="T56" fmla="*/ 112 w 302"/>
                <a:gd name="T57" fmla="*/ 283 h 302"/>
                <a:gd name="T58" fmla="*/ 130 w 302"/>
                <a:gd name="T59" fmla="*/ 286 h 302"/>
                <a:gd name="T60" fmla="*/ 155 w 302"/>
                <a:gd name="T61" fmla="*/ 302 h 302"/>
                <a:gd name="T62" fmla="*/ 173 w 302"/>
                <a:gd name="T63" fmla="*/ 286 h 302"/>
                <a:gd name="T64" fmla="*/ 190 w 302"/>
                <a:gd name="T65" fmla="*/ 282 h 302"/>
                <a:gd name="T66" fmla="*/ 220 w 302"/>
                <a:gd name="T67" fmla="*/ 285 h 302"/>
                <a:gd name="T68" fmla="*/ 230 w 302"/>
                <a:gd name="T69" fmla="*/ 263 h 302"/>
                <a:gd name="T70" fmla="*/ 243 w 302"/>
                <a:gd name="T71" fmla="*/ 251 h 302"/>
                <a:gd name="T72" fmla="*/ 268 w 302"/>
                <a:gd name="T73" fmla="*/ 236 h 302"/>
                <a:gd name="T74" fmla="*/ 278 w 302"/>
                <a:gd name="T75" fmla="*/ 219 h 302"/>
                <a:gd name="T76" fmla="*/ 282 w 302"/>
                <a:gd name="T77" fmla="*/ 190 h 302"/>
                <a:gd name="T78" fmla="*/ 287 w 302"/>
                <a:gd name="T79" fmla="*/ 173 h 302"/>
                <a:gd name="T80" fmla="*/ 302 w 302"/>
                <a:gd name="T81" fmla="*/ 155 h 302"/>
                <a:gd name="T82" fmla="*/ 170 w 302"/>
                <a:gd name="T83" fmla="*/ 59 h 302"/>
                <a:gd name="T84" fmla="*/ 160 w 302"/>
                <a:gd name="T85" fmla="*/ 111 h 302"/>
                <a:gd name="T86" fmla="*/ 143 w 302"/>
                <a:gd name="T87" fmla="*/ 110 h 302"/>
                <a:gd name="T88" fmla="*/ 98 w 302"/>
                <a:gd name="T89" fmla="*/ 73 h 302"/>
                <a:gd name="T90" fmla="*/ 117 w 302"/>
                <a:gd name="T91" fmla="*/ 128 h 302"/>
                <a:gd name="T92" fmla="*/ 59 w 302"/>
                <a:gd name="T93" fmla="*/ 132 h 302"/>
                <a:gd name="T94" fmla="*/ 110 w 302"/>
                <a:gd name="T95" fmla="*/ 159 h 302"/>
                <a:gd name="T96" fmla="*/ 143 w 302"/>
                <a:gd name="T97" fmla="*/ 191 h 302"/>
                <a:gd name="T98" fmla="*/ 128 w 302"/>
                <a:gd name="T99" fmla="*/ 185 h 302"/>
                <a:gd name="T100" fmla="*/ 130 w 302"/>
                <a:gd name="T101" fmla="*/ 171 h 302"/>
                <a:gd name="T102" fmla="*/ 203 w 302"/>
                <a:gd name="T103" fmla="*/ 229 h 302"/>
                <a:gd name="T104" fmla="*/ 172 w 302"/>
                <a:gd name="T105" fmla="*/ 185 h 302"/>
                <a:gd name="T106" fmla="*/ 229 w 302"/>
                <a:gd name="T107" fmla="*/ 203 h 302"/>
                <a:gd name="T108" fmla="*/ 191 w 302"/>
                <a:gd name="T109" fmla="*/ 159 h 302"/>
                <a:gd name="T110" fmla="*/ 191 w 302"/>
                <a:gd name="T111" fmla="*/ 143 h 302"/>
                <a:gd name="T112" fmla="*/ 230 w 302"/>
                <a:gd name="T113" fmla="*/ 99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02" h="302">
                  <a:moveTo>
                    <a:pt x="302" y="147"/>
                  </a:moveTo>
                  <a:cubicBezTo>
                    <a:pt x="300" y="146"/>
                    <a:pt x="297" y="145"/>
                    <a:pt x="295" y="145"/>
                  </a:cubicBezTo>
                  <a:cubicBezTo>
                    <a:pt x="293" y="144"/>
                    <a:pt x="290" y="143"/>
                    <a:pt x="288" y="142"/>
                  </a:cubicBezTo>
                  <a:cubicBezTo>
                    <a:pt x="287" y="142"/>
                    <a:pt x="287" y="142"/>
                    <a:pt x="287" y="142"/>
                  </a:cubicBezTo>
                  <a:cubicBezTo>
                    <a:pt x="287" y="141"/>
                    <a:pt x="287" y="141"/>
                    <a:pt x="287" y="141"/>
                  </a:cubicBezTo>
                  <a:cubicBezTo>
                    <a:pt x="287" y="137"/>
                    <a:pt x="287" y="133"/>
                    <a:pt x="286" y="130"/>
                  </a:cubicBezTo>
                  <a:cubicBezTo>
                    <a:pt x="286" y="129"/>
                    <a:pt x="286" y="129"/>
                    <a:pt x="286" y="129"/>
                  </a:cubicBezTo>
                  <a:cubicBezTo>
                    <a:pt x="287" y="128"/>
                    <a:pt x="287" y="128"/>
                    <a:pt x="287" y="128"/>
                  </a:cubicBezTo>
                  <a:cubicBezTo>
                    <a:pt x="289" y="127"/>
                    <a:pt x="291" y="126"/>
                    <a:pt x="293" y="125"/>
                  </a:cubicBezTo>
                  <a:cubicBezTo>
                    <a:pt x="295" y="123"/>
                    <a:pt x="297" y="122"/>
                    <a:pt x="299" y="121"/>
                  </a:cubicBezTo>
                  <a:cubicBezTo>
                    <a:pt x="299" y="118"/>
                    <a:pt x="298" y="116"/>
                    <a:pt x="297" y="113"/>
                  </a:cubicBezTo>
                  <a:cubicBezTo>
                    <a:pt x="295" y="113"/>
                    <a:pt x="293" y="113"/>
                    <a:pt x="290" y="113"/>
                  </a:cubicBezTo>
                  <a:cubicBezTo>
                    <a:pt x="288" y="112"/>
                    <a:pt x="285" y="112"/>
                    <a:pt x="283" y="112"/>
                  </a:cubicBezTo>
                  <a:cubicBezTo>
                    <a:pt x="282" y="112"/>
                    <a:pt x="282" y="112"/>
                    <a:pt x="282" y="112"/>
                  </a:cubicBezTo>
                  <a:cubicBezTo>
                    <a:pt x="282" y="111"/>
                    <a:pt x="282" y="111"/>
                    <a:pt x="282" y="111"/>
                  </a:cubicBezTo>
                  <a:cubicBezTo>
                    <a:pt x="281" y="108"/>
                    <a:pt x="279" y="104"/>
                    <a:pt x="278" y="100"/>
                  </a:cubicBezTo>
                  <a:cubicBezTo>
                    <a:pt x="278" y="99"/>
                    <a:pt x="278" y="99"/>
                    <a:pt x="278" y="99"/>
                  </a:cubicBezTo>
                  <a:cubicBezTo>
                    <a:pt x="278" y="99"/>
                    <a:pt x="278" y="99"/>
                    <a:pt x="278" y="99"/>
                  </a:cubicBezTo>
                  <a:cubicBezTo>
                    <a:pt x="280" y="97"/>
                    <a:pt x="282" y="95"/>
                    <a:pt x="284" y="94"/>
                  </a:cubicBezTo>
                  <a:cubicBezTo>
                    <a:pt x="285" y="92"/>
                    <a:pt x="287" y="90"/>
                    <a:pt x="289" y="89"/>
                  </a:cubicBezTo>
                  <a:cubicBezTo>
                    <a:pt x="288" y="86"/>
                    <a:pt x="286" y="84"/>
                    <a:pt x="285" y="82"/>
                  </a:cubicBezTo>
                  <a:cubicBezTo>
                    <a:pt x="283" y="82"/>
                    <a:pt x="281" y="82"/>
                    <a:pt x="278" y="83"/>
                  </a:cubicBezTo>
                  <a:cubicBezTo>
                    <a:pt x="276" y="83"/>
                    <a:pt x="273" y="83"/>
                    <a:pt x="271" y="84"/>
                  </a:cubicBezTo>
                  <a:cubicBezTo>
                    <a:pt x="270" y="84"/>
                    <a:pt x="270" y="84"/>
                    <a:pt x="270" y="84"/>
                  </a:cubicBezTo>
                  <a:cubicBezTo>
                    <a:pt x="270" y="83"/>
                    <a:pt x="270" y="83"/>
                    <a:pt x="270" y="83"/>
                  </a:cubicBezTo>
                  <a:cubicBezTo>
                    <a:pt x="268" y="80"/>
                    <a:pt x="266" y="76"/>
                    <a:pt x="264" y="73"/>
                  </a:cubicBezTo>
                  <a:cubicBezTo>
                    <a:pt x="263" y="72"/>
                    <a:pt x="263" y="72"/>
                    <a:pt x="263" y="72"/>
                  </a:cubicBezTo>
                  <a:cubicBezTo>
                    <a:pt x="264" y="72"/>
                    <a:pt x="264" y="72"/>
                    <a:pt x="264" y="72"/>
                  </a:cubicBezTo>
                  <a:cubicBezTo>
                    <a:pt x="265" y="70"/>
                    <a:pt x="266" y="68"/>
                    <a:pt x="268" y="66"/>
                  </a:cubicBezTo>
                  <a:cubicBezTo>
                    <a:pt x="269" y="64"/>
                    <a:pt x="270" y="62"/>
                    <a:pt x="271" y="60"/>
                  </a:cubicBezTo>
                  <a:cubicBezTo>
                    <a:pt x="270" y="58"/>
                    <a:pt x="268" y="56"/>
                    <a:pt x="267" y="54"/>
                  </a:cubicBezTo>
                  <a:cubicBezTo>
                    <a:pt x="264" y="54"/>
                    <a:pt x="262" y="55"/>
                    <a:pt x="260" y="56"/>
                  </a:cubicBezTo>
                  <a:cubicBezTo>
                    <a:pt x="258" y="57"/>
                    <a:pt x="255" y="58"/>
                    <a:pt x="253" y="59"/>
                  </a:cubicBezTo>
                  <a:cubicBezTo>
                    <a:pt x="252" y="59"/>
                    <a:pt x="252" y="59"/>
                    <a:pt x="252" y="59"/>
                  </a:cubicBezTo>
                  <a:cubicBezTo>
                    <a:pt x="252" y="58"/>
                    <a:pt x="252" y="58"/>
                    <a:pt x="252" y="58"/>
                  </a:cubicBezTo>
                  <a:cubicBezTo>
                    <a:pt x="249" y="55"/>
                    <a:pt x="246" y="53"/>
                    <a:pt x="243" y="50"/>
                  </a:cubicBezTo>
                  <a:cubicBezTo>
                    <a:pt x="243" y="49"/>
                    <a:pt x="243" y="49"/>
                    <a:pt x="243" y="49"/>
                  </a:cubicBezTo>
                  <a:cubicBezTo>
                    <a:pt x="243" y="49"/>
                    <a:pt x="243" y="49"/>
                    <a:pt x="243" y="49"/>
                  </a:cubicBezTo>
                  <a:cubicBezTo>
                    <a:pt x="244" y="47"/>
                    <a:pt x="245" y="44"/>
                    <a:pt x="246" y="42"/>
                  </a:cubicBezTo>
                  <a:cubicBezTo>
                    <a:pt x="247" y="40"/>
                    <a:pt x="247" y="37"/>
                    <a:pt x="248" y="35"/>
                  </a:cubicBezTo>
                  <a:cubicBezTo>
                    <a:pt x="246" y="33"/>
                    <a:pt x="244" y="32"/>
                    <a:pt x="242" y="30"/>
                  </a:cubicBezTo>
                  <a:cubicBezTo>
                    <a:pt x="240" y="31"/>
                    <a:pt x="238" y="33"/>
                    <a:pt x="236" y="34"/>
                  </a:cubicBezTo>
                  <a:cubicBezTo>
                    <a:pt x="234" y="36"/>
                    <a:pt x="232" y="37"/>
                    <a:pt x="230" y="38"/>
                  </a:cubicBezTo>
                  <a:cubicBezTo>
                    <a:pt x="229" y="39"/>
                    <a:pt x="229" y="39"/>
                    <a:pt x="229" y="39"/>
                  </a:cubicBezTo>
                  <a:cubicBezTo>
                    <a:pt x="228" y="38"/>
                    <a:pt x="228" y="38"/>
                    <a:pt x="228" y="38"/>
                  </a:cubicBezTo>
                  <a:cubicBezTo>
                    <a:pt x="225" y="36"/>
                    <a:pt x="222" y="34"/>
                    <a:pt x="219" y="32"/>
                  </a:cubicBezTo>
                  <a:cubicBezTo>
                    <a:pt x="218" y="32"/>
                    <a:pt x="218" y="32"/>
                    <a:pt x="218" y="32"/>
                  </a:cubicBezTo>
                  <a:cubicBezTo>
                    <a:pt x="218" y="31"/>
                    <a:pt x="218" y="31"/>
                    <a:pt x="218" y="31"/>
                  </a:cubicBezTo>
                  <a:cubicBezTo>
                    <a:pt x="218" y="28"/>
                    <a:pt x="219" y="26"/>
                    <a:pt x="219" y="23"/>
                  </a:cubicBezTo>
                  <a:cubicBezTo>
                    <a:pt x="219" y="21"/>
                    <a:pt x="220" y="19"/>
                    <a:pt x="220" y="16"/>
                  </a:cubicBezTo>
                  <a:cubicBezTo>
                    <a:pt x="218" y="15"/>
                    <a:pt x="215" y="14"/>
                    <a:pt x="213" y="13"/>
                  </a:cubicBezTo>
                  <a:cubicBezTo>
                    <a:pt x="211" y="15"/>
                    <a:pt x="210" y="16"/>
                    <a:pt x="208" y="18"/>
                  </a:cubicBezTo>
                  <a:cubicBezTo>
                    <a:pt x="206" y="20"/>
                    <a:pt x="205" y="22"/>
                    <a:pt x="203" y="23"/>
                  </a:cubicBezTo>
                  <a:cubicBezTo>
                    <a:pt x="202" y="24"/>
                    <a:pt x="202" y="24"/>
                    <a:pt x="202" y="24"/>
                  </a:cubicBezTo>
                  <a:cubicBezTo>
                    <a:pt x="202" y="24"/>
                    <a:pt x="202" y="24"/>
                    <a:pt x="202" y="24"/>
                  </a:cubicBezTo>
                  <a:cubicBezTo>
                    <a:pt x="198" y="22"/>
                    <a:pt x="194" y="21"/>
                    <a:pt x="191" y="20"/>
                  </a:cubicBezTo>
                  <a:cubicBezTo>
                    <a:pt x="190" y="20"/>
                    <a:pt x="190" y="20"/>
                    <a:pt x="190" y="20"/>
                  </a:cubicBezTo>
                  <a:cubicBezTo>
                    <a:pt x="190" y="19"/>
                    <a:pt x="190" y="19"/>
                    <a:pt x="190" y="19"/>
                  </a:cubicBezTo>
                  <a:cubicBezTo>
                    <a:pt x="189" y="17"/>
                    <a:pt x="189" y="14"/>
                    <a:pt x="189" y="12"/>
                  </a:cubicBezTo>
                  <a:cubicBezTo>
                    <a:pt x="189" y="9"/>
                    <a:pt x="189" y="7"/>
                    <a:pt x="188" y="4"/>
                  </a:cubicBezTo>
                  <a:cubicBezTo>
                    <a:pt x="186" y="4"/>
                    <a:pt x="183" y="3"/>
                    <a:pt x="181" y="3"/>
                  </a:cubicBezTo>
                  <a:cubicBezTo>
                    <a:pt x="180" y="4"/>
                    <a:pt x="178" y="7"/>
                    <a:pt x="177" y="9"/>
                  </a:cubicBezTo>
                  <a:cubicBezTo>
                    <a:pt x="176" y="11"/>
                    <a:pt x="175" y="13"/>
                    <a:pt x="173" y="15"/>
                  </a:cubicBezTo>
                  <a:cubicBezTo>
                    <a:pt x="173" y="16"/>
                    <a:pt x="173" y="16"/>
                    <a:pt x="173" y="16"/>
                  </a:cubicBezTo>
                  <a:cubicBezTo>
                    <a:pt x="172" y="16"/>
                    <a:pt x="172" y="16"/>
                    <a:pt x="172" y="16"/>
                  </a:cubicBezTo>
                  <a:cubicBezTo>
                    <a:pt x="168" y="15"/>
                    <a:pt x="165" y="15"/>
                    <a:pt x="161" y="14"/>
                  </a:cubicBezTo>
                  <a:cubicBezTo>
                    <a:pt x="160" y="14"/>
                    <a:pt x="160" y="14"/>
                    <a:pt x="160" y="14"/>
                  </a:cubicBezTo>
                  <a:cubicBezTo>
                    <a:pt x="159" y="14"/>
                    <a:pt x="159" y="14"/>
                    <a:pt x="159" y="14"/>
                  </a:cubicBezTo>
                  <a:cubicBezTo>
                    <a:pt x="159" y="11"/>
                    <a:pt x="158" y="9"/>
                    <a:pt x="157" y="7"/>
                  </a:cubicBezTo>
                  <a:cubicBezTo>
                    <a:pt x="156" y="4"/>
                    <a:pt x="156" y="2"/>
                    <a:pt x="155" y="0"/>
                  </a:cubicBezTo>
                  <a:cubicBezTo>
                    <a:pt x="155" y="0"/>
                    <a:pt x="155" y="0"/>
                    <a:pt x="155" y="0"/>
                  </a:cubicBezTo>
                  <a:cubicBezTo>
                    <a:pt x="152" y="0"/>
                    <a:pt x="150" y="0"/>
                    <a:pt x="147" y="0"/>
                  </a:cubicBezTo>
                  <a:cubicBezTo>
                    <a:pt x="147" y="0"/>
                    <a:pt x="147" y="0"/>
                    <a:pt x="147" y="0"/>
                  </a:cubicBezTo>
                  <a:cubicBezTo>
                    <a:pt x="146" y="2"/>
                    <a:pt x="145" y="4"/>
                    <a:pt x="145" y="7"/>
                  </a:cubicBezTo>
                  <a:cubicBezTo>
                    <a:pt x="144" y="9"/>
                    <a:pt x="143" y="11"/>
                    <a:pt x="142" y="14"/>
                  </a:cubicBezTo>
                  <a:cubicBezTo>
                    <a:pt x="142" y="14"/>
                    <a:pt x="142" y="14"/>
                    <a:pt x="142" y="14"/>
                  </a:cubicBezTo>
                  <a:cubicBezTo>
                    <a:pt x="141" y="14"/>
                    <a:pt x="141" y="14"/>
                    <a:pt x="141" y="14"/>
                  </a:cubicBezTo>
                  <a:cubicBezTo>
                    <a:pt x="137" y="15"/>
                    <a:pt x="133" y="15"/>
                    <a:pt x="130" y="16"/>
                  </a:cubicBezTo>
                  <a:cubicBezTo>
                    <a:pt x="129" y="16"/>
                    <a:pt x="129" y="16"/>
                    <a:pt x="129" y="16"/>
                  </a:cubicBezTo>
                  <a:cubicBezTo>
                    <a:pt x="129" y="15"/>
                    <a:pt x="129" y="15"/>
                    <a:pt x="129" y="15"/>
                  </a:cubicBezTo>
                  <a:cubicBezTo>
                    <a:pt x="127" y="13"/>
                    <a:pt x="126" y="11"/>
                    <a:pt x="125" y="9"/>
                  </a:cubicBezTo>
                  <a:cubicBezTo>
                    <a:pt x="123" y="7"/>
                    <a:pt x="122" y="4"/>
                    <a:pt x="121" y="3"/>
                  </a:cubicBezTo>
                  <a:cubicBezTo>
                    <a:pt x="118" y="3"/>
                    <a:pt x="116" y="4"/>
                    <a:pt x="113" y="4"/>
                  </a:cubicBezTo>
                  <a:cubicBezTo>
                    <a:pt x="113" y="7"/>
                    <a:pt x="113" y="9"/>
                    <a:pt x="113" y="12"/>
                  </a:cubicBezTo>
                  <a:cubicBezTo>
                    <a:pt x="113" y="14"/>
                    <a:pt x="112" y="17"/>
                    <a:pt x="112" y="19"/>
                  </a:cubicBezTo>
                  <a:cubicBezTo>
                    <a:pt x="112" y="20"/>
                    <a:pt x="112" y="20"/>
                    <a:pt x="112" y="20"/>
                  </a:cubicBezTo>
                  <a:cubicBezTo>
                    <a:pt x="111" y="20"/>
                    <a:pt x="111" y="20"/>
                    <a:pt x="111" y="20"/>
                  </a:cubicBezTo>
                  <a:cubicBezTo>
                    <a:pt x="108" y="21"/>
                    <a:pt x="104" y="22"/>
                    <a:pt x="100" y="24"/>
                  </a:cubicBezTo>
                  <a:cubicBezTo>
                    <a:pt x="100" y="24"/>
                    <a:pt x="100" y="24"/>
                    <a:pt x="100" y="24"/>
                  </a:cubicBezTo>
                  <a:cubicBezTo>
                    <a:pt x="99" y="23"/>
                    <a:pt x="99" y="23"/>
                    <a:pt x="99" y="23"/>
                  </a:cubicBezTo>
                  <a:cubicBezTo>
                    <a:pt x="97" y="22"/>
                    <a:pt x="96" y="20"/>
                    <a:pt x="94" y="18"/>
                  </a:cubicBezTo>
                  <a:cubicBezTo>
                    <a:pt x="92" y="16"/>
                    <a:pt x="90" y="15"/>
                    <a:pt x="89" y="13"/>
                  </a:cubicBezTo>
                  <a:cubicBezTo>
                    <a:pt x="86" y="14"/>
                    <a:pt x="84" y="15"/>
                    <a:pt x="82" y="16"/>
                  </a:cubicBezTo>
                  <a:cubicBezTo>
                    <a:pt x="82" y="19"/>
                    <a:pt x="82" y="21"/>
                    <a:pt x="83" y="23"/>
                  </a:cubicBezTo>
                  <a:cubicBezTo>
                    <a:pt x="83" y="26"/>
                    <a:pt x="83" y="28"/>
                    <a:pt x="84" y="31"/>
                  </a:cubicBezTo>
                  <a:cubicBezTo>
                    <a:pt x="84" y="32"/>
                    <a:pt x="84" y="32"/>
                    <a:pt x="84" y="32"/>
                  </a:cubicBezTo>
                  <a:cubicBezTo>
                    <a:pt x="83" y="32"/>
                    <a:pt x="83" y="32"/>
                    <a:pt x="83" y="32"/>
                  </a:cubicBezTo>
                  <a:cubicBezTo>
                    <a:pt x="80" y="34"/>
                    <a:pt x="76" y="36"/>
                    <a:pt x="73" y="38"/>
                  </a:cubicBezTo>
                  <a:cubicBezTo>
                    <a:pt x="73" y="39"/>
                    <a:pt x="73" y="39"/>
                    <a:pt x="73" y="39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0" y="37"/>
                    <a:pt x="68" y="36"/>
                    <a:pt x="66" y="34"/>
                  </a:cubicBezTo>
                  <a:cubicBezTo>
                    <a:pt x="64" y="33"/>
                    <a:pt x="62" y="31"/>
                    <a:pt x="60" y="30"/>
                  </a:cubicBezTo>
                  <a:cubicBezTo>
                    <a:pt x="58" y="32"/>
                    <a:pt x="56" y="33"/>
                    <a:pt x="54" y="35"/>
                  </a:cubicBezTo>
                  <a:cubicBezTo>
                    <a:pt x="54" y="37"/>
                    <a:pt x="55" y="40"/>
                    <a:pt x="56" y="42"/>
                  </a:cubicBezTo>
                  <a:cubicBezTo>
                    <a:pt x="57" y="44"/>
                    <a:pt x="58" y="47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8" y="50"/>
                    <a:pt x="58" y="50"/>
                    <a:pt x="58" y="50"/>
                  </a:cubicBezTo>
                  <a:cubicBezTo>
                    <a:pt x="56" y="53"/>
                    <a:pt x="53" y="55"/>
                    <a:pt x="50" y="58"/>
                  </a:cubicBezTo>
                  <a:cubicBezTo>
                    <a:pt x="50" y="59"/>
                    <a:pt x="50" y="59"/>
                    <a:pt x="50" y="59"/>
                  </a:cubicBezTo>
                  <a:cubicBezTo>
                    <a:pt x="49" y="59"/>
                    <a:pt x="49" y="59"/>
                    <a:pt x="49" y="59"/>
                  </a:cubicBezTo>
                  <a:cubicBezTo>
                    <a:pt x="47" y="58"/>
                    <a:pt x="44" y="57"/>
                    <a:pt x="42" y="56"/>
                  </a:cubicBezTo>
                  <a:cubicBezTo>
                    <a:pt x="40" y="55"/>
                    <a:pt x="37" y="54"/>
                    <a:pt x="35" y="54"/>
                  </a:cubicBezTo>
                  <a:cubicBezTo>
                    <a:pt x="33" y="56"/>
                    <a:pt x="32" y="58"/>
                    <a:pt x="30" y="60"/>
                  </a:cubicBezTo>
                  <a:cubicBezTo>
                    <a:pt x="32" y="62"/>
                    <a:pt x="33" y="64"/>
                    <a:pt x="34" y="66"/>
                  </a:cubicBezTo>
                  <a:cubicBezTo>
                    <a:pt x="36" y="68"/>
                    <a:pt x="37" y="70"/>
                    <a:pt x="38" y="72"/>
                  </a:cubicBezTo>
                  <a:cubicBezTo>
                    <a:pt x="39" y="72"/>
                    <a:pt x="39" y="72"/>
                    <a:pt x="39" y="72"/>
                  </a:cubicBezTo>
                  <a:cubicBezTo>
                    <a:pt x="38" y="73"/>
                    <a:pt x="38" y="73"/>
                    <a:pt x="38" y="73"/>
                  </a:cubicBezTo>
                  <a:cubicBezTo>
                    <a:pt x="36" y="76"/>
                    <a:pt x="34" y="80"/>
                    <a:pt x="32" y="83"/>
                  </a:cubicBezTo>
                  <a:cubicBezTo>
                    <a:pt x="32" y="84"/>
                    <a:pt x="32" y="84"/>
                    <a:pt x="32" y="84"/>
                  </a:cubicBezTo>
                  <a:cubicBezTo>
                    <a:pt x="31" y="84"/>
                    <a:pt x="31" y="84"/>
                    <a:pt x="31" y="84"/>
                  </a:cubicBezTo>
                  <a:cubicBezTo>
                    <a:pt x="29" y="83"/>
                    <a:pt x="26" y="83"/>
                    <a:pt x="24" y="83"/>
                  </a:cubicBezTo>
                  <a:cubicBezTo>
                    <a:pt x="21" y="82"/>
                    <a:pt x="19" y="82"/>
                    <a:pt x="17" y="82"/>
                  </a:cubicBezTo>
                  <a:cubicBezTo>
                    <a:pt x="15" y="84"/>
                    <a:pt x="14" y="86"/>
                    <a:pt x="13" y="89"/>
                  </a:cubicBezTo>
                  <a:cubicBezTo>
                    <a:pt x="15" y="90"/>
                    <a:pt x="16" y="92"/>
                    <a:pt x="18" y="94"/>
                  </a:cubicBezTo>
                  <a:cubicBezTo>
                    <a:pt x="20" y="95"/>
                    <a:pt x="22" y="97"/>
                    <a:pt x="24" y="99"/>
                  </a:cubicBezTo>
                  <a:cubicBezTo>
                    <a:pt x="24" y="99"/>
                    <a:pt x="24" y="99"/>
                    <a:pt x="24" y="99"/>
                  </a:cubicBezTo>
                  <a:cubicBezTo>
                    <a:pt x="24" y="100"/>
                    <a:pt x="24" y="100"/>
                    <a:pt x="24" y="100"/>
                  </a:cubicBezTo>
                  <a:cubicBezTo>
                    <a:pt x="22" y="104"/>
                    <a:pt x="21" y="108"/>
                    <a:pt x="20" y="111"/>
                  </a:cubicBezTo>
                  <a:cubicBezTo>
                    <a:pt x="20" y="112"/>
                    <a:pt x="20" y="112"/>
                    <a:pt x="20" y="112"/>
                  </a:cubicBezTo>
                  <a:cubicBezTo>
                    <a:pt x="19" y="112"/>
                    <a:pt x="19" y="112"/>
                    <a:pt x="19" y="112"/>
                  </a:cubicBezTo>
                  <a:cubicBezTo>
                    <a:pt x="17" y="112"/>
                    <a:pt x="14" y="112"/>
                    <a:pt x="12" y="113"/>
                  </a:cubicBezTo>
                  <a:cubicBezTo>
                    <a:pt x="9" y="113"/>
                    <a:pt x="7" y="113"/>
                    <a:pt x="4" y="113"/>
                  </a:cubicBezTo>
                  <a:cubicBezTo>
                    <a:pt x="4" y="116"/>
                    <a:pt x="3" y="118"/>
                    <a:pt x="3" y="121"/>
                  </a:cubicBezTo>
                  <a:cubicBezTo>
                    <a:pt x="5" y="122"/>
                    <a:pt x="7" y="123"/>
                    <a:pt x="9" y="125"/>
                  </a:cubicBezTo>
                  <a:cubicBezTo>
                    <a:pt x="11" y="126"/>
                    <a:pt x="13" y="127"/>
                    <a:pt x="15" y="128"/>
                  </a:cubicBezTo>
                  <a:cubicBezTo>
                    <a:pt x="16" y="129"/>
                    <a:pt x="16" y="129"/>
                    <a:pt x="16" y="129"/>
                  </a:cubicBezTo>
                  <a:cubicBezTo>
                    <a:pt x="16" y="130"/>
                    <a:pt x="16" y="130"/>
                    <a:pt x="16" y="130"/>
                  </a:cubicBezTo>
                  <a:cubicBezTo>
                    <a:pt x="15" y="133"/>
                    <a:pt x="15" y="137"/>
                    <a:pt x="15" y="141"/>
                  </a:cubicBezTo>
                  <a:cubicBezTo>
                    <a:pt x="14" y="142"/>
                    <a:pt x="14" y="142"/>
                    <a:pt x="14" y="142"/>
                  </a:cubicBezTo>
                  <a:cubicBezTo>
                    <a:pt x="14" y="142"/>
                    <a:pt x="14" y="142"/>
                    <a:pt x="14" y="142"/>
                  </a:cubicBezTo>
                  <a:cubicBezTo>
                    <a:pt x="12" y="143"/>
                    <a:pt x="9" y="144"/>
                    <a:pt x="7" y="145"/>
                  </a:cubicBezTo>
                  <a:cubicBezTo>
                    <a:pt x="4" y="145"/>
                    <a:pt x="2" y="146"/>
                    <a:pt x="0" y="147"/>
                  </a:cubicBezTo>
                  <a:cubicBezTo>
                    <a:pt x="0" y="147"/>
                    <a:pt x="0" y="147"/>
                    <a:pt x="0" y="147"/>
                  </a:cubicBezTo>
                  <a:cubicBezTo>
                    <a:pt x="0" y="148"/>
                    <a:pt x="0" y="150"/>
                    <a:pt x="0" y="151"/>
                  </a:cubicBezTo>
                  <a:cubicBezTo>
                    <a:pt x="0" y="152"/>
                    <a:pt x="0" y="153"/>
                    <a:pt x="0" y="155"/>
                  </a:cubicBezTo>
                  <a:cubicBezTo>
                    <a:pt x="0" y="155"/>
                    <a:pt x="0" y="155"/>
                    <a:pt x="0" y="155"/>
                  </a:cubicBezTo>
                  <a:cubicBezTo>
                    <a:pt x="2" y="156"/>
                    <a:pt x="4" y="156"/>
                    <a:pt x="7" y="157"/>
                  </a:cubicBezTo>
                  <a:cubicBezTo>
                    <a:pt x="9" y="158"/>
                    <a:pt x="12" y="158"/>
                    <a:pt x="14" y="159"/>
                  </a:cubicBezTo>
                  <a:cubicBezTo>
                    <a:pt x="14" y="160"/>
                    <a:pt x="14" y="160"/>
                    <a:pt x="14" y="160"/>
                  </a:cubicBezTo>
                  <a:cubicBezTo>
                    <a:pt x="15" y="160"/>
                    <a:pt x="15" y="160"/>
                    <a:pt x="15" y="160"/>
                  </a:cubicBezTo>
                  <a:cubicBezTo>
                    <a:pt x="15" y="165"/>
                    <a:pt x="15" y="168"/>
                    <a:pt x="16" y="172"/>
                  </a:cubicBezTo>
                  <a:cubicBezTo>
                    <a:pt x="16" y="173"/>
                    <a:pt x="16" y="173"/>
                    <a:pt x="16" y="173"/>
                  </a:cubicBezTo>
                  <a:cubicBezTo>
                    <a:pt x="15" y="173"/>
                    <a:pt x="15" y="173"/>
                    <a:pt x="15" y="173"/>
                  </a:cubicBezTo>
                  <a:cubicBezTo>
                    <a:pt x="13" y="174"/>
                    <a:pt x="11" y="176"/>
                    <a:pt x="9" y="177"/>
                  </a:cubicBezTo>
                  <a:cubicBezTo>
                    <a:pt x="7" y="178"/>
                    <a:pt x="5" y="179"/>
                    <a:pt x="3" y="181"/>
                  </a:cubicBezTo>
                  <a:cubicBezTo>
                    <a:pt x="3" y="183"/>
                    <a:pt x="4" y="186"/>
                    <a:pt x="4" y="188"/>
                  </a:cubicBezTo>
                  <a:cubicBezTo>
                    <a:pt x="7" y="189"/>
                    <a:pt x="9" y="189"/>
                    <a:pt x="12" y="189"/>
                  </a:cubicBezTo>
                  <a:cubicBezTo>
                    <a:pt x="14" y="189"/>
                    <a:pt x="17" y="189"/>
                    <a:pt x="19" y="190"/>
                  </a:cubicBezTo>
                  <a:cubicBezTo>
                    <a:pt x="20" y="190"/>
                    <a:pt x="20" y="190"/>
                    <a:pt x="20" y="190"/>
                  </a:cubicBezTo>
                  <a:cubicBezTo>
                    <a:pt x="20" y="190"/>
                    <a:pt x="20" y="190"/>
                    <a:pt x="20" y="190"/>
                  </a:cubicBezTo>
                  <a:cubicBezTo>
                    <a:pt x="21" y="194"/>
                    <a:pt x="22" y="198"/>
                    <a:pt x="24" y="201"/>
                  </a:cubicBezTo>
                  <a:cubicBezTo>
                    <a:pt x="24" y="202"/>
                    <a:pt x="24" y="202"/>
                    <a:pt x="24" y="202"/>
                  </a:cubicBezTo>
                  <a:cubicBezTo>
                    <a:pt x="24" y="203"/>
                    <a:pt x="24" y="203"/>
                    <a:pt x="24" y="203"/>
                  </a:cubicBezTo>
                  <a:cubicBezTo>
                    <a:pt x="22" y="204"/>
                    <a:pt x="20" y="206"/>
                    <a:pt x="18" y="208"/>
                  </a:cubicBezTo>
                  <a:cubicBezTo>
                    <a:pt x="16" y="210"/>
                    <a:pt x="15" y="211"/>
                    <a:pt x="13" y="213"/>
                  </a:cubicBezTo>
                  <a:cubicBezTo>
                    <a:pt x="14" y="215"/>
                    <a:pt x="15" y="218"/>
                    <a:pt x="17" y="220"/>
                  </a:cubicBezTo>
                  <a:cubicBezTo>
                    <a:pt x="19" y="220"/>
                    <a:pt x="21" y="219"/>
                    <a:pt x="24" y="219"/>
                  </a:cubicBezTo>
                  <a:cubicBezTo>
                    <a:pt x="26" y="219"/>
                    <a:pt x="29" y="218"/>
                    <a:pt x="31" y="218"/>
                  </a:cubicBezTo>
                  <a:cubicBezTo>
                    <a:pt x="32" y="218"/>
                    <a:pt x="32" y="218"/>
                    <a:pt x="32" y="218"/>
                  </a:cubicBezTo>
                  <a:cubicBezTo>
                    <a:pt x="32" y="219"/>
                    <a:pt x="32" y="219"/>
                    <a:pt x="32" y="219"/>
                  </a:cubicBezTo>
                  <a:cubicBezTo>
                    <a:pt x="34" y="222"/>
                    <a:pt x="36" y="225"/>
                    <a:pt x="38" y="228"/>
                  </a:cubicBezTo>
                  <a:cubicBezTo>
                    <a:pt x="39" y="229"/>
                    <a:pt x="39" y="229"/>
                    <a:pt x="39" y="229"/>
                  </a:cubicBezTo>
                  <a:cubicBezTo>
                    <a:pt x="38" y="230"/>
                    <a:pt x="38" y="230"/>
                    <a:pt x="38" y="230"/>
                  </a:cubicBezTo>
                  <a:cubicBezTo>
                    <a:pt x="37" y="232"/>
                    <a:pt x="36" y="234"/>
                    <a:pt x="34" y="236"/>
                  </a:cubicBezTo>
                  <a:cubicBezTo>
                    <a:pt x="33" y="238"/>
                    <a:pt x="32" y="240"/>
                    <a:pt x="30" y="242"/>
                  </a:cubicBezTo>
                  <a:cubicBezTo>
                    <a:pt x="32" y="244"/>
                    <a:pt x="33" y="246"/>
                    <a:pt x="35" y="248"/>
                  </a:cubicBezTo>
                  <a:cubicBezTo>
                    <a:pt x="37" y="247"/>
                    <a:pt x="40" y="246"/>
                    <a:pt x="42" y="246"/>
                  </a:cubicBezTo>
                  <a:cubicBezTo>
                    <a:pt x="44" y="245"/>
                    <a:pt x="47" y="244"/>
                    <a:pt x="49" y="243"/>
                  </a:cubicBezTo>
                  <a:cubicBezTo>
                    <a:pt x="50" y="243"/>
                    <a:pt x="50" y="243"/>
                    <a:pt x="50" y="243"/>
                  </a:cubicBezTo>
                  <a:cubicBezTo>
                    <a:pt x="50" y="243"/>
                    <a:pt x="50" y="243"/>
                    <a:pt x="50" y="243"/>
                  </a:cubicBezTo>
                  <a:cubicBezTo>
                    <a:pt x="53" y="246"/>
                    <a:pt x="56" y="249"/>
                    <a:pt x="58" y="251"/>
                  </a:cubicBezTo>
                  <a:cubicBezTo>
                    <a:pt x="59" y="252"/>
                    <a:pt x="59" y="252"/>
                    <a:pt x="59" y="252"/>
                  </a:cubicBezTo>
                  <a:cubicBezTo>
                    <a:pt x="59" y="253"/>
                    <a:pt x="59" y="253"/>
                    <a:pt x="59" y="253"/>
                  </a:cubicBezTo>
                  <a:cubicBezTo>
                    <a:pt x="58" y="255"/>
                    <a:pt x="57" y="257"/>
                    <a:pt x="56" y="260"/>
                  </a:cubicBezTo>
                  <a:cubicBezTo>
                    <a:pt x="55" y="262"/>
                    <a:pt x="54" y="264"/>
                    <a:pt x="54" y="266"/>
                  </a:cubicBezTo>
                  <a:cubicBezTo>
                    <a:pt x="56" y="268"/>
                    <a:pt x="58" y="270"/>
                    <a:pt x="60" y="271"/>
                  </a:cubicBezTo>
                  <a:cubicBezTo>
                    <a:pt x="62" y="270"/>
                    <a:pt x="64" y="269"/>
                    <a:pt x="66" y="267"/>
                  </a:cubicBezTo>
                  <a:cubicBezTo>
                    <a:pt x="68" y="266"/>
                    <a:pt x="70" y="265"/>
                    <a:pt x="72" y="263"/>
                  </a:cubicBezTo>
                  <a:cubicBezTo>
                    <a:pt x="73" y="263"/>
                    <a:pt x="73" y="263"/>
                    <a:pt x="73" y="263"/>
                  </a:cubicBezTo>
                  <a:cubicBezTo>
                    <a:pt x="73" y="263"/>
                    <a:pt x="73" y="263"/>
                    <a:pt x="73" y="263"/>
                  </a:cubicBezTo>
                  <a:cubicBezTo>
                    <a:pt x="76" y="266"/>
                    <a:pt x="80" y="268"/>
                    <a:pt x="83" y="270"/>
                  </a:cubicBezTo>
                  <a:cubicBezTo>
                    <a:pt x="84" y="270"/>
                    <a:pt x="84" y="270"/>
                    <a:pt x="84" y="270"/>
                  </a:cubicBezTo>
                  <a:cubicBezTo>
                    <a:pt x="84" y="271"/>
                    <a:pt x="84" y="271"/>
                    <a:pt x="84" y="271"/>
                  </a:cubicBezTo>
                  <a:cubicBezTo>
                    <a:pt x="83" y="273"/>
                    <a:pt x="83" y="276"/>
                    <a:pt x="83" y="278"/>
                  </a:cubicBezTo>
                  <a:cubicBezTo>
                    <a:pt x="82" y="280"/>
                    <a:pt x="82" y="283"/>
                    <a:pt x="82" y="285"/>
                  </a:cubicBezTo>
                  <a:cubicBezTo>
                    <a:pt x="84" y="286"/>
                    <a:pt x="86" y="287"/>
                    <a:pt x="89" y="289"/>
                  </a:cubicBezTo>
                  <a:cubicBezTo>
                    <a:pt x="90" y="287"/>
                    <a:pt x="92" y="285"/>
                    <a:pt x="94" y="283"/>
                  </a:cubicBezTo>
                  <a:cubicBezTo>
                    <a:pt x="96" y="282"/>
                    <a:pt x="97" y="280"/>
                    <a:pt x="99" y="278"/>
                  </a:cubicBezTo>
                  <a:cubicBezTo>
                    <a:pt x="100" y="278"/>
                    <a:pt x="100" y="278"/>
                    <a:pt x="100" y="278"/>
                  </a:cubicBezTo>
                  <a:cubicBezTo>
                    <a:pt x="100" y="278"/>
                    <a:pt x="100" y="278"/>
                    <a:pt x="100" y="278"/>
                  </a:cubicBezTo>
                  <a:cubicBezTo>
                    <a:pt x="104" y="279"/>
                    <a:pt x="108" y="281"/>
                    <a:pt x="111" y="282"/>
                  </a:cubicBezTo>
                  <a:cubicBezTo>
                    <a:pt x="112" y="282"/>
                    <a:pt x="112" y="282"/>
                    <a:pt x="112" y="282"/>
                  </a:cubicBezTo>
                  <a:cubicBezTo>
                    <a:pt x="112" y="283"/>
                    <a:pt x="112" y="283"/>
                    <a:pt x="112" y="283"/>
                  </a:cubicBezTo>
                  <a:cubicBezTo>
                    <a:pt x="112" y="285"/>
                    <a:pt x="113" y="288"/>
                    <a:pt x="113" y="290"/>
                  </a:cubicBezTo>
                  <a:cubicBezTo>
                    <a:pt x="113" y="292"/>
                    <a:pt x="113" y="295"/>
                    <a:pt x="113" y="297"/>
                  </a:cubicBezTo>
                  <a:cubicBezTo>
                    <a:pt x="116" y="298"/>
                    <a:pt x="118" y="298"/>
                    <a:pt x="121" y="299"/>
                  </a:cubicBezTo>
                  <a:cubicBezTo>
                    <a:pt x="122" y="297"/>
                    <a:pt x="124" y="295"/>
                    <a:pt x="125" y="293"/>
                  </a:cubicBezTo>
                  <a:cubicBezTo>
                    <a:pt x="126" y="291"/>
                    <a:pt x="127" y="288"/>
                    <a:pt x="129" y="287"/>
                  </a:cubicBezTo>
                  <a:cubicBezTo>
                    <a:pt x="129" y="286"/>
                    <a:pt x="129" y="286"/>
                    <a:pt x="129" y="286"/>
                  </a:cubicBezTo>
                  <a:cubicBezTo>
                    <a:pt x="130" y="286"/>
                    <a:pt x="130" y="286"/>
                    <a:pt x="130" y="286"/>
                  </a:cubicBezTo>
                  <a:cubicBezTo>
                    <a:pt x="133" y="286"/>
                    <a:pt x="137" y="287"/>
                    <a:pt x="141" y="287"/>
                  </a:cubicBezTo>
                  <a:cubicBezTo>
                    <a:pt x="142" y="287"/>
                    <a:pt x="142" y="287"/>
                    <a:pt x="142" y="287"/>
                  </a:cubicBezTo>
                  <a:cubicBezTo>
                    <a:pt x="142" y="288"/>
                    <a:pt x="142" y="288"/>
                    <a:pt x="142" y="288"/>
                  </a:cubicBezTo>
                  <a:cubicBezTo>
                    <a:pt x="143" y="290"/>
                    <a:pt x="144" y="293"/>
                    <a:pt x="145" y="295"/>
                  </a:cubicBezTo>
                  <a:cubicBezTo>
                    <a:pt x="145" y="297"/>
                    <a:pt x="146" y="300"/>
                    <a:pt x="147" y="302"/>
                  </a:cubicBezTo>
                  <a:cubicBezTo>
                    <a:pt x="147" y="302"/>
                    <a:pt x="147" y="302"/>
                    <a:pt x="147" y="302"/>
                  </a:cubicBezTo>
                  <a:cubicBezTo>
                    <a:pt x="150" y="302"/>
                    <a:pt x="152" y="302"/>
                    <a:pt x="155" y="302"/>
                  </a:cubicBezTo>
                  <a:cubicBezTo>
                    <a:pt x="155" y="302"/>
                    <a:pt x="155" y="302"/>
                    <a:pt x="155" y="302"/>
                  </a:cubicBezTo>
                  <a:cubicBezTo>
                    <a:pt x="156" y="300"/>
                    <a:pt x="156" y="297"/>
                    <a:pt x="157" y="295"/>
                  </a:cubicBezTo>
                  <a:cubicBezTo>
                    <a:pt x="158" y="293"/>
                    <a:pt x="159" y="290"/>
                    <a:pt x="159" y="288"/>
                  </a:cubicBezTo>
                  <a:cubicBezTo>
                    <a:pt x="160" y="287"/>
                    <a:pt x="160" y="287"/>
                    <a:pt x="160" y="287"/>
                  </a:cubicBezTo>
                  <a:cubicBezTo>
                    <a:pt x="161" y="287"/>
                    <a:pt x="161" y="287"/>
                    <a:pt x="161" y="287"/>
                  </a:cubicBezTo>
                  <a:cubicBezTo>
                    <a:pt x="165" y="287"/>
                    <a:pt x="168" y="286"/>
                    <a:pt x="172" y="286"/>
                  </a:cubicBezTo>
                  <a:cubicBezTo>
                    <a:pt x="173" y="286"/>
                    <a:pt x="173" y="286"/>
                    <a:pt x="173" y="286"/>
                  </a:cubicBezTo>
                  <a:cubicBezTo>
                    <a:pt x="173" y="287"/>
                    <a:pt x="173" y="287"/>
                    <a:pt x="173" y="287"/>
                  </a:cubicBezTo>
                  <a:cubicBezTo>
                    <a:pt x="175" y="288"/>
                    <a:pt x="176" y="291"/>
                    <a:pt x="177" y="293"/>
                  </a:cubicBezTo>
                  <a:cubicBezTo>
                    <a:pt x="178" y="295"/>
                    <a:pt x="180" y="297"/>
                    <a:pt x="181" y="299"/>
                  </a:cubicBezTo>
                  <a:cubicBezTo>
                    <a:pt x="183" y="298"/>
                    <a:pt x="186" y="298"/>
                    <a:pt x="188" y="297"/>
                  </a:cubicBezTo>
                  <a:cubicBezTo>
                    <a:pt x="189" y="295"/>
                    <a:pt x="189" y="292"/>
                    <a:pt x="189" y="290"/>
                  </a:cubicBezTo>
                  <a:cubicBezTo>
                    <a:pt x="189" y="288"/>
                    <a:pt x="189" y="285"/>
                    <a:pt x="190" y="283"/>
                  </a:cubicBezTo>
                  <a:cubicBezTo>
                    <a:pt x="190" y="282"/>
                    <a:pt x="190" y="282"/>
                    <a:pt x="190" y="282"/>
                  </a:cubicBezTo>
                  <a:cubicBezTo>
                    <a:pt x="191" y="282"/>
                    <a:pt x="191" y="282"/>
                    <a:pt x="191" y="282"/>
                  </a:cubicBezTo>
                  <a:cubicBezTo>
                    <a:pt x="194" y="281"/>
                    <a:pt x="198" y="279"/>
                    <a:pt x="202" y="278"/>
                  </a:cubicBezTo>
                  <a:cubicBezTo>
                    <a:pt x="202" y="278"/>
                    <a:pt x="202" y="278"/>
                    <a:pt x="202" y="278"/>
                  </a:cubicBezTo>
                  <a:cubicBezTo>
                    <a:pt x="203" y="278"/>
                    <a:pt x="203" y="278"/>
                    <a:pt x="203" y="278"/>
                  </a:cubicBezTo>
                  <a:cubicBezTo>
                    <a:pt x="205" y="280"/>
                    <a:pt x="206" y="282"/>
                    <a:pt x="208" y="283"/>
                  </a:cubicBezTo>
                  <a:cubicBezTo>
                    <a:pt x="210" y="285"/>
                    <a:pt x="211" y="287"/>
                    <a:pt x="213" y="289"/>
                  </a:cubicBezTo>
                  <a:cubicBezTo>
                    <a:pt x="215" y="288"/>
                    <a:pt x="218" y="286"/>
                    <a:pt x="220" y="285"/>
                  </a:cubicBezTo>
                  <a:cubicBezTo>
                    <a:pt x="220" y="283"/>
                    <a:pt x="219" y="280"/>
                    <a:pt x="219" y="278"/>
                  </a:cubicBezTo>
                  <a:cubicBezTo>
                    <a:pt x="219" y="276"/>
                    <a:pt x="218" y="273"/>
                    <a:pt x="218" y="271"/>
                  </a:cubicBezTo>
                  <a:cubicBezTo>
                    <a:pt x="218" y="270"/>
                    <a:pt x="218" y="270"/>
                    <a:pt x="218" y="270"/>
                  </a:cubicBezTo>
                  <a:cubicBezTo>
                    <a:pt x="219" y="270"/>
                    <a:pt x="219" y="270"/>
                    <a:pt x="219" y="270"/>
                  </a:cubicBezTo>
                  <a:cubicBezTo>
                    <a:pt x="222" y="268"/>
                    <a:pt x="225" y="266"/>
                    <a:pt x="228" y="263"/>
                  </a:cubicBezTo>
                  <a:cubicBezTo>
                    <a:pt x="229" y="263"/>
                    <a:pt x="229" y="263"/>
                    <a:pt x="229" y="263"/>
                  </a:cubicBezTo>
                  <a:cubicBezTo>
                    <a:pt x="230" y="263"/>
                    <a:pt x="230" y="263"/>
                    <a:pt x="230" y="263"/>
                  </a:cubicBezTo>
                  <a:cubicBezTo>
                    <a:pt x="232" y="265"/>
                    <a:pt x="234" y="266"/>
                    <a:pt x="236" y="267"/>
                  </a:cubicBezTo>
                  <a:cubicBezTo>
                    <a:pt x="238" y="269"/>
                    <a:pt x="240" y="270"/>
                    <a:pt x="242" y="271"/>
                  </a:cubicBezTo>
                  <a:cubicBezTo>
                    <a:pt x="244" y="270"/>
                    <a:pt x="246" y="268"/>
                    <a:pt x="248" y="266"/>
                  </a:cubicBezTo>
                  <a:cubicBezTo>
                    <a:pt x="247" y="264"/>
                    <a:pt x="247" y="262"/>
                    <a:pt x="246" y="260"/>
                  </a:cubicBezTo>
                  <a:cubicBezTo>
                    <a:pt x="245" y="257"/>
                    <a:pt x="244" y="255"/>
                    <a:pt x="243" y="253"/>
                  </a:cubicBezTo>
                  <a:cubicBezTo>
                    <a:pt x="243" y="252"/>
                    <a:pt x="243" y="252"/>
                    <a:pt x="243" y="252"/>
                  </a:cubicBezTo>
                  <a:cubicBezTo>
                    <a:pt x="243" y="251"/>
                    <a:pt x="243" y="251"/>
                    <a:pt x="243" y="251"/>
                  </a:cubicBezTo>
                  <a:cubicBezTo>
                    <a:pt x="246" y="249"/>
                    <a:pt x="249" y="246"/>
                    <a:pt x="252" y="243"/>
                  </a:cubicBezTo>
                  <a:cubicBezTo>
                    <a:pt x="252" y="243"/>
                    <a:pt x="252" y="243"/>
                    <a:pt x="252" y="243"/>
                  </a:cubicBezTo>
                  <a:cubicBezTo>
                    <a:pt x="253" y="243"/>
                    <a:pt x="253" y="243"/>
                    <a:pt x="253" y="243"/>
                  </a:cubicBezTo>
                  <a:cubicBezTo>
                    <a:pt x="255" y="244"/>
                    <a:pt x="258" y="245"/>
                    <a:pt x="260" y="246"/>
                  </a:cubicBezTo>
                  <a:cubicBezTo>
                    <a:pt x="262" y="246"/>
                    <a:pt x="264" y="247"/>
                    <a:pt x="267" y="248"/>
                  </a:cubicBezTo>
                  <a:cubicBezTo>
                    <a:pt x="268" y="246"/>
                    <a:pt x="270" y="244"/>
                    <a:pt x="271" y="242"/>
                  </a:cubicBezTo>
                  <a:cubicBezTo>
                    <a:pt x="270" y="240"/>
                    <a:pt x="269" y="238"/>
                    <a:pt x="268" y="236"/>
                  </a:cubicBezTo>
                  <a:cubicBezTo>
                    <a:pt x="266" y="234"/>
                    <a:pt x="265" y="232"/>
                    <a:pt x="264" y="230"/>
                  </a:cubicBezTo>
                  <a:cubicBezTo>
                    <a:pt x="263" y="229"/>
                    <a:pt x="263" y="229"/>
                    <a:pt x="263" y="229"/>
                  </a:cubicBezTo>
                  <a:cubicBezTo>
                    <a:pt x="264" y="228"/>
                    <a:pt x="264" y="228"/>
                    <a:pt x="264" y="228"/>
                  </a:cubicBezTo>
                  <a:cubicBezTo>
                    <a:pt x="266" y="225"/>
                    <a:pt x="268" y="222"/>
                    <a:pt x="270" y="219"/>
                  </a:cubicBezTo>
                  <a:cubicBezTo>
                    <a:pt x="270" y="218"/>
                    <a:pt x="270" y="218"/>
                    <a:pt x="270" y="218"/>
                  </a:cubicBezTo>
                  <a:cubicBezTo>
                    <a:pt x="271" y="218"/>
                    <a:pt x="271" y="218"/>
                    <a:pt x="271" y="218"/>
                  </a:cubicBezTo>
                  <a:cubicBezTo>
                    <a:pt x="273" y="218"/>
                    <a:pt x="276" y="219"/>
                    <a:pt x="278" y="219"/>
                  </a:cubicBezTo>
                  <a:cubicBezTo>
                    <a:pt x="281" y="219"/>
                    <a:pt x="283" y="220"/>
                    <a:pt x="285" y="220"/>
                  </a:cubicBezTo>
                  <a:cubicBezTo>
                    <a:pt x="286" y="218"/>
                    <a:pt x="288" y="215"/>
                    <a:pt x="289" y="213"/>
                  </a:cubicBezTo>
                  <a:cubicBezTo>
                    <a:pt x="287" y="211"/>
                    <a:pt x="285" y="210"/>
                    <a:pt x="284" y="208"/>
                  </a:cubicBezTo>
                  <a:cubicBezTo>
                    <a:pt x="282" y="206"/>
                    <a:pt x="280" y="204"/>
                    <a:pt x="278" y="203"/>
                  </a:cubicBezTo>
                  <a:cubicBezTo>
                    <a:pt x="278" y="202"/>
                    <a:pt x="278" y="202"/>
                    <a:pt x="278" y="202"/>
                  </a:cubicBezTo>
                  <a:cubicBezTo>
                    <a:pt x="278" y="201"/>
                    <a:pt x="278" y="201"/>
                    <a:pt x="278" y="201"/>
                  </a:cubicBezTo>
                  <a:cubicBezTo>
                    <a:pt x="279" y="198"/>
                    <a:pt x="281" y="194"/>
                    <a:pt x="282" y="190"/>
                  </a:cubicBezTo>
                  <a:cubicBezTo>
                    <a:pt x="282" y="190"/>
                    <a:pt x="282" y="190"/>
                    <a:pt x="282" y="190"/>
                  </a:cubicBezTo>
                  <a:cubicBezTo>
                    <a:pt x="283" y="190"/>
                    <a:pt x="283" y="190"/>
                    <a:pt x="283" y="190"/>
                  </a:cubicBezTo>
                  <a:cubicBezTo>
                    <a:pt x="285" y="189"/>
                    <a:pt x="288" y="189"/>
                    <a:pt x="290" y="189"/>
                  </a:cubicBezTo>
                  <a:cubicBezTo>
                    <a:pt x="293" y="189"/>
                    <a:pt x="295" y="189"/>
                    <a:pt x="297" y="188"/>
                  </a:cubicBezTo>
                  <a:cubicBezTo>
                    <a:pt x="298" y="186"/>
                    <a:pt x="299" y="183"/>
                    <a:pt x="299" y="181"/>
                  </a:cubicBezTo>
                  <a:cubicBezTo>
                    <a:pt x="297" y="179"/>
                    <a:pt x="295" y="178"/>
                    <a:pt x="293" y="177"/>
                  </a:cubicBezTo>
                  <a:cubicBezTo>
                    <a:pt x="291" y="176"/>
                    <a:pt x="289" y="174"/>
                    <a:pt x="287" y="173"/>
                  </a:cubicBezTo>
                  <a:cubicBezTo>
                    <a:pt x="286" y="173"/>
                    <a:pt x="286" y="173"/>
                    <a:pt x="286" y="173"/>
                  </a:cubicBezTo>
                  <a:cubicBezTo>
                    <a:pt x="286" y="172"/>
                    <a:pt x="286" y="172"/>
                    <a:pt x="286" y="172"/>
                  </a:cubicBezTo>
                  <a:cubicBezTo>
                    <a:pt x="287" y="168"/>
                    <a:pt x="287" y="165"/>
                    <a:pt x="287" y="160"/>
                  </a:cubicBezTo>
                  <a:cubicBezTo>
                    <a:pt x="287" y="160"/>
                    <a:pt x="287" y="160"/>
                    <a:pt x="287" y="160"/>
                  </a:cubicBezTo>
                  <a:cubicBezTo>
                    <a:pt x="288" y="159"/>
                    <a:pt x="288" y="159"/>
                    <a:pt x="288" y="159"/>
                  </a:cubicBezTo>
                  <a:cubicBezTo>
                    <a:pt x="290" y="159"/>
                    <a:pt x="293" y="158"/>
                    <a:pt x="295" y="157"/>
                  </a:cubicBezTo>
                  <a:cubicBezTo>
                    <a:pt x="297" y="156"/>
                    <a:pt x="300" y="156"/>
                    <a:pt x="302" y="155"/>
                  </a:cubicBezTo>
                  <a:cubicBezTo>
                    <a:pt x="302" y="155"/>
                    <a:pt x="302" y="155"/>
                    <a:pt x="302" y="155"/>
                  </a:cubicBezTo>
                  <a:cubicBezTo>
                    <a:pt x="302" y="153"/>
                    <a:pt x="302" y="152"/>
                    <a:pt x="302" y="151"/>
                  </a:cubicBezTo>
                  <a:cubicBezTo>
                    <a:pt x="302" y="149"/>
                    <a:pt x="302" y="148"/>
                    <a:pt x="302" y="147"/>
                  </a:cubicBezTo>
                  <a:close/>
                  <a:moveTo>
                    <a:pt x="159" y="110"/>
                  </a:moveTo>
                  <a:cubicBezTo>
                    <a:pt x="161" y="93"/>
                    <a:pt x="164" y="76"/>
                    <a:pt x="169" y="59"/>
                  </a:cubicBezTo>
                  <a:cubicBezTo>
                    <a:pt x="169" y="58"/>
                    <a:pt x="169" y="58"/>
                    <a:pt x="169" y="58"/>
                  </a:cubicBezTo>
                  <a:cubicBezTo>
                    <a:pt x="170" y="59"/>
                    <a:pt x="170" y="59"/>
                    <a:pt x="170" y="59"/>
                  </a:cubicBezTo>
                  <a:cubicBezTo>
                    <a:pt x="182" y="61"/>
                    <a:pt x="193" y="66"/>
                    <a:pt x="203" y="72"/>
                  </a:cubicBezTo>
                  <a:cubicBezTo>
                    <a:pt x="204" y="73"/>
                    <a:pt x="204" y="73"/>
                    <a:pt x="204" y="73"/>
                  </a:cubicBezTo>
                  <a:cubicBezTo>
                    <a:pt x="203" y="74"/>
                    <a:pt x="203" y="74"/>
                    <a:pt x="203" y="74"/>
                  </a:cubicBezTo>
                  <a:cubicBezTo>
                    <a:pt x="195" y="90"/>
                    <a:pt x="185" y="104"/>
                    <a:pt x="174" y="116"/>
                  </a:cubicBezTo>
                  <a:cubicBezTo>
                    <a:pt x="173" y="117"/>
                    <a:pt x="173" y="117"/>
                    <a:pt x="173" y="117"/>
                  </a:cubicBezTo>
                  <a:cubicBezTo>
                    <a:pt x="172" y="117"/>
                    <a:pt x="172" y="117"/>
                    <a:pt x="172" y="117"/>
                  </a:cubicBezTo>
                  <a:cubicBezTo>
                    <a:pt x="169" y="114"/>
                    <a:pt x="165" y="112"/>
                    <a:pt x="160" y="111"/>
                  </a:cubicBezTo>
                  <a:cubicBezTo>
                    <a:pt x="159" y="111"/>
                    <a:pt x="159" y="111"/>
                    <a:pt x="159" y="111"/>
                  </a:cubicBezTo>
                  <a:lnTo>
                    <a:pt x="159" y="110"/>
                  </a:lnTo>
                  <a:close/>
                  <a:moveTo>
                    <a:pt x="99" y="72"/>
                  </a:moveTo>
                  <a:cubicBezTo>
                    <a:pt x="109" y="65"/>
                    <a:pt x="120" y="61"/>
                    <a:pt x="132" y="58"/>
                  </a:cubicBezTo>
                  <a:cubicBezTo>
                    <a:pt x="133" y="58"/>
                    <a:pt x="133" y="58"/>
                    <a:pt x="133" y="58"/>
                  </a:cubicBezTo>
                  <a:cubicBezTo>
                    <a:pt x="134" y="59"/>
                    <a:pt x="134" y="59"/>
                    <a:pt x="134" y="59"/>
                  </a:cubicBezTo>
                  <a:cubicBezTo>
                    <a:pt x="139" y="76"/>
                    <a:pt x="142" y="93"/>
                    <a:pt x="143" y="110"/>
                  </a:cubicBezTo>
                  <a:cubicBezTo>
                    <a:pt x="143" y="111"/>
                    <a:pt x="143" y="111"/>
                    <a:pt x="143" y="111"/>
                  </a:cubicBezTo>
                  <a:cubicBezTo>
                    <a:pt x="142" y="111"/>
                    <a:pt x="142" y="111"/>
                    <a:pt x="142" y="111"/>
                  </a:cubicBezTo>
                  <a:cubicBezTo>
                    <a:pt x="138" y="112"/>
                    <a:pt x="134" y="114"/>
                    <a:pt x="130" y="116"/>
                  </a:cubicBezTo>
                  <a:cubicBezTo>
                    <a:pt x="129" y="117"/>
                    <a:pt x="129" y="117"/>
                    <a:pt x="129" y="117"/>
                  </a:cubicBezTo>
                  <a:cubicBezTo>
                    <a:pt x="128" y="116"/>
                    <a:pt x="128" y="116"/>
                    <a:pt x="128" y="116"/>
                  </a:cubicBezTo>
                  <a:cubicBezTo>
                    <a:pt x="117" y="103"/>
                    <a:pt x="107" y="89"/>
                    <a:pt x="99" y="74"/>
                  </a:cubicBezTo>
                  <a:cubicBezTo>
                    <a:pt x="98" y="73"/>
                    <a:pt x="98" y="73"/>
                    <a:pt x="98" y="73"/>
                  </a:cubicBezTo>
                  <a:lnTo>
                    <a:pt x="99" y="72"/>
                  </a:lnTo>
                  <a:close/>
                  <a:moveTo>
                    <a:pt x="59" y="132"/>
                  </a:moveTo>
                  <a:cubicBezTo>
                    <a:pt x="61" y="120"/>
                    <a:pt x="66" y="109"/>
                    <a:pt x="72" y="99"/>
                  </a:cubicBezTo>
                  <a:cubicBezTo>
                    <a:pt x="73" y="98"/>
                    <a:pt x="73" y="98"/>
                    <a:pt x="73" y="98"/>
                  </a:cubicBezTo>
                  <a:cubicBezTo>
                    <a:pt x="74" y="98"/>
                    <a:pt x="74" y="98"/>
                    <a:pt x="74" y="98"/>
                  </a:cubicBezTo>
                  <a:cubicBezTo>
                    <a:pt x="90" y="107"/>
                    <a:pt x="104" y="116"/>
                    <a:pt x="116" y="128"/>
                  </a:cubicBezTo>
                  <a:cubicBezTo>
                    <a:pt x="117" y="128"/>
                    <a:pt x="117" y="128"/>
                    <a:pt x="117" y="128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4" y="133"/>
                    <a:pt x="113" y="137"/>
                    <a:pt x="112" y="141"/>
                  </a:cubicBezTo>
                  <a:cubicBezTo>
                    <a:pt x="111" y="143"/>
                    <a:pt x="111" y="143"/>
                    <a:pt x="111" y="143"/>
                  </a:cubicBezTo>
                  <a:cubicBezTo>
                    <a:pt x="110" y="142"/>
                    <a:pt x="110" y="142"/>
                    <a:pt x="110" y="142"/>
                  </a:cubicBezTo>
                  <a:cubicBezTo>
                    <a:pt x="93" y="141"/>
                    <a:pt x="76" y="138"/>
                    <a:pt x="60" y="133"/>
                  </a:cubicBezTo>
                  <a:cubicBezTo>
                    <a:pt x="58" y="133"/>
                    <a:pt x="58" y="133"/>
                    <a:pt x="58" y="133"/>
                  </a:cubicBezTo>
                  <a:lnTo>
                    <a:pt x="59" y="132"/>
                  </a:lnTo>
                  <a:close/>
                  <a:moveTo>
                    <a:pt x="74" y="203"/>
                  </a:moveTo>
                  <a:cubicBezTo>
                    <a:pt x="73" y="203"/>
                    <a:pt x="73" y="203"/>
                    <a:pt x="73" y="203"/>
                  </a:cubicBezTo>
                  <a:cubicBezTo>
                    <a:pt x="72" y="202"/>
                    <a:pt x="72" y="202"/>
                    <a:pt x="72" y="202"/>
                  </a:cubicBezTo>
                  <a:cubicBezTo>
                    <a:pt x="66" y="192"/>
                    <a:pt x="61" y="181"/>
                    <a:pt x="59" y="170"/>
                  </a:cubicBezTo>
                  <a:cubicBezTo>
                    <a:pt x="58" y="168"/>
                    <a:pt x="58" y="168"/>
                    <a:pt x="58" y="168"/>
                  </a:cubicBezTo>
                  <a:cubicBezTo>
                    <a:pt x="60" y="168"/>
                    <a:pt x="60" y="168"/>
                    <a:pt x="60" y="168"/>
                  </a:cubicBezTo>
                  <a:cubicBezTo>
                    <a:pt x="76" y="163"/>
                    <a:pt x="93" y="160"/>
                    <a:pt x="110" y="159"/>
                  </a:cubicBezTo>
                  <a:cubicBezTo>
                    <a:pt x="111" y="159"/>
                    <a:pt x="111" y="159"/>
                    <a:pt x="111" y="159"/>
                  </a:cubicBezTo>
                  <a:cubicBezTo>
                    <a:pt x="111" y="160"/>
                    <a:pt x="111" y="160"/>
                    <a:pt x="111" y="160"/>
                  </a:cubicBezTo>
                  <a:cubicBezTo>
                    <a:pt x="112" y="164"/>
                    <a:pt x="114" y="168"/>
                    <a:pt x="116" y="172"/>
                  </a:cubicBezTo>
                  <a:cubicBezTo>
                    <a:pt x="117" y="173"/>
                    <a:pt x="117" y="173"/>
                    <a:pt x="117" y="173"/>
                  </a:cubicBezTo>
                  <a:cubicBezTo>
                    <a:pt x="116" y="174"/>
                    <a:pt x="116" y="174"/>
                    <a:pt x="116" y="174"/>
                  </a:cubicBezTo>
                  <a:cubicBezTo>
                    <a:pt x="103" y="185"/>
                    <a:pt x="89" y="194"/>
                    <a:pt x="74" y="203"/>
                  </a:cubicBezTo>
                  <a:close/>
                  <a:moveTo>
                    <a:pt x="143" y="191"/>
                  </a:moveTo>
                  <a:cubicBezTo>
                    <a:pt x="141" y="208"/>
                    <a:pt x="138" y="225"/>
                    <a:pt x="133" y="242"/>
                  </a:cubicBezTo>
                  <a:cubicBezTo>
                    <a:pt x="133" y="243"/>
                    <a:pt x="133" y="243"/>
                    <a:pt x="133" y="243"/>
                  </a:cubicBezTo>
                  <a:cubicBezTo>
                    <a:pt x="132" y="243"/>
                    <a:pt x="132" y="243"/>
                    <a:pt x="132" y="243"/>
                  </a:cubicBezTo>
                  <a:cubicBezTo>
                    <a:pt x="120" y="241"/>
                    <a:pt x="109" y="236"/>
                    <a:pt x="99" y="229"/>
                  </a:cubicBezTo>
                  <a:cubicBezTo>
                    <a:pt x="98" y="229"/>
                    <a:pt x="98" y="229"/>
                    <a:pt x="98" y="229"/>
                  </a:cubicBezTo>
                  <a:cubicBezTo>
                    <a:pt x="98" y="228"/>
                    <a:pt x="98" y="228"/>
                    <a:pt x="98" y="228"/>
                  </a:cubicBezTo>
                  <a:cubicBezTo>
                    <a:pt x="107" y="212"/>
                    <a:pt x="117" y="198"/>
                    <a:pt x="128" y="185"/>
                  </a:cubicBezTo>
                  <a:cubicBezTo>
                    <a:pt x="128" y="184"/>
                    <a:pt x="128" y="184"/>
                    <a:pt x="128" y="184"/>
                  </a:cubicBezTo>
                  <a:cubicBezTo>
                    <a:pt x="129" y="185"/>
                    <a:pt x="129" y="185"/>
                    <a:pt x="129" y="185"/>
                  </a:cubicBezTo>
                  <a:cubicBezTo>
                    <a:pt x="133" y="187"/>
                    <a:pt x="137" y="189"/>
                    <a:pt x="142" y="190"/>
                  </a:cubicBezTo>
                  <a:cubicBezTo>
                    <a:pt x="143" y="190"/>
                    <a:pt x="143" y="190"/>
                    <a:pt x="143" y="190"/>
                  </a:cubicBezTo>
                  <a:lnTo>
                    <a:pt x="143" y="191"/>
                  </a:lnTo>
                  <a:close/>
                  <a:moveTo>
                    <a:pt x="151" y="180"/>
                  </a:moveTo>
                  <a:cubicBezTo>
                    <a:pt x="143" y="180"/>
                    <a:pt x="136" y="177"/>
                    <a:pt x="130" y="171"/>
                  </a:cubicBezTo>
                  <a:cubicBezTo>
                    <a:pt x="125" y="166"/>
                    <a:pt x="122" y="159"/>
                    <a:pt x="122" y="151"/>
                  </a:cubicBezTo>
                  <a:cubicBezTo>
                    <a:pt x="122" y="143"/>
                    <a:pt x="125" y="136"/>
                    <a:pt x="130" y="130"/>
                  </a:cubicBezTo>
                  <a:cubicBezTo>
                    <a:pt x="136" y="125"/>
                    <a:pt x="143" y="122"/>
                    <a:pt x="151" y="122"/>
                  </a:cubicBezTo>
                  <a:cubicBezTo>
                    <a:pt x="159" y="122"/>
                    <a:pt x="166" y="125"/>
                    <a:pt x="172" y="130"/>
                  </a:cubicBezTo>
                  <a:cubicBezTo>
                    <a:pt x="183" y="142"/>
                    <a:pt x="183" y="160"/>
                    <a:pt x="172" y="171"/>
                  </a:cubicBezTo>
                  <a:cubicBezTo>
                    <a:pt x="166" y="177"/>
                    <a:pt x="159" y="180"/>
                    <a:pt x="151" y="180"/>
                  </a:cubicBezTo>
                  <a:close/>
                  <a:moveTo>
                    <a:pt x="203" y="229"/>
                  </a:moveTo>
                  <a:cubicBezTo>
                    <a:pt x="192" y="236"/>
                    <a:pt x="181" y="241"/>
                    <a:pt x="170" y="243"/>
                  </a:cubicBezTo>
                  <a:cubicBezTo>
                    <a:pt x="168" y="243"/>
                    <a:pt x="168" y="243"/>
                    <a:pt x="168" y="243"/>
                  </a:cubicBezTo>
                  <a:cubicBezTo>
                    <a:pt x="168" y="242"/>
                    <a:pt x="168" y="242"/>
                    <a:pt x="168" y="242"/>
                  </a:cubicBezTo>
                  <a:cubicBezTo>
                    <a:pt x="163" y="225"/>
                    <a:pt x="160" y="208"/>
                    <a:pt x="159" y="192"/>
                  </a:cubicBezTo>
                  <a:cubicBezTo>
                    <a:pt x="159" y="190"/>
                    <a:pt x="159" y="190"/>
                    <a:pt x="159" y="190"/>
                  </a:cubicBezTo>
                  <a:cubicBezTo>
                    <a:pt x="160" y="190"/>
                    <a:pt x="160" y="190"/>
                    <a:pt x="160" y="190"/>
                  </a:cubicBezTo>
                  <a:cubicBezTo>
                    <a:pt x="164" y="189"/>
                    <a:pt x="168" y="188"/>
                    <a:pt x="172" y="185"/>
                  </a:cubicBezTo>
                  <a:cubicBezTo>
                    <a:pt x="173" y="185"/>
                    <a:pt x="173" y="185"/>
                    <a:pt x="173" y="185"/>
                  </a:cubicBezTo>
                  <a:cubicBezTo>
                    <a:pt x="174" y="185"/>
                    <a:pt x="174" y="185"/>
                    <a:pt x="174" y="185"/>
                  </a:cubicBezTo>
                  <a:cubicBezTo>
                    <a:pt x="185" y="199"/>
                    <a:pt x="195" y="213"/>
                    <a:pt x="203" y="228"/>
                  </a:cubicBezTo>
                  <a:cubicBezTo>
                    <a:pt x="204" y="229"/>
                    <a:pt x="204" y="229"/>
                    <a:pt x="204" y="229"/>
                  </a:cubicBezTo>
                  <a:lnTo>
                    <a:pt x="203" y="229"/>
                  </a:lnTo>
                  <a:close/>
                  <a:moveTo>
                    <a:pt x="243" y="170"/>
                  </a:moveTo>
                  <a:cubicBezTo>
                    <a:pt x="241" y="182"/>
                    <a:pt x="236" y="193"/>
                    <a:pt x="229" y="203"/>
                  </a:cubicBezTo>
                  <a:cubicBezTo>
                    <a:pt x="229" y="204"/>
                    <a:pt x="229" y="204"/>
                    <a:pt x="229" y="204"/>
                  </a:cubicBezTo>
                  <a:cubicBezTo>
                    <a:pt x="228" y="203"/>
                    <a:pt x="228" y="203"/>
                    <a:pt x="228" y="203"/>
                  </a:cubicBezTo>
                  <a:cubicBezTo>
                    <a:pt x="212" y="195"/>
                    <a:pt x="198" y="185"/>
                    <a:pt x="185" y="174"/>
                  </a:cubicBezTo>
                  <a:cubicBezTo>
                    <a:pt x="185" y="173"/>
                    <a:pt x="185" y="173"/>
                    <a:pt x="185" y="173"/>
                  </a:cubicBezTo>
                  <a:cubicBezTo>
                    <a:pt x="185" y="172"/>
                    <a:pt x="185" y="172"/>
                    <a:pt x="185" y="172"/>
                  </a:cubicBezTo>
                  <a:cubicBezTo>
                    <a:pt x="188" y="169"/>
                    <a:pt x="189" y="164"/>
                    <a:pt x="190" y="160"/>
                  </a:cubicBezTo>
                  <a:cubicBezTo>
                    <a:pt x="191" y="159"/>
                    <a:pt x="191" y="159"/>
                    <a:pt x="191" y="159"/>
                  </a:cubicBezTo>
                  <a:cubicBezTo>
                    <a:pt x="192" y="159"/>
                    <a:pt x="192" y="159"/>
                    <a:pt x="192" y="159"/>
                  </a:cubicBezTo>
                  <a:cubicBezTo>
                    <a:pt x="208" y="161"/>
                    <a:pt x="225" y="164"/>
                    <a:pt x="242" y="168"/>
                  </a:cubicBezTo>
                  <a:cubicBezTo>
                    <a:pt x="243" y="169"/>
                    <a:pt x="243" y="169"/>
                    <a:pt x="243" y="169"/>
                  </a:cubicBezTo>
                  <a:lnTo>
                    <a:pt x="243" y="170"/>
                  </a:lnTo>
                  <a:close/>
                  <a:moveTo>
                    <a:pt x="242" y="134"/>
                  </a:moveTo>
                  <a:cubicBezTo>
                    <a:pt x="225" y="139"/>
                    <a:pt x="208" y="142"/>
                    <a:pt x="192" y="143"/>
                  </a:cubicBezTo>
                  <a:cubicBezTo>
                    <a:pt x="191" y="143"/>
                    <a:pt x="191" y="143"/>
                    <a:pt x="191" y="143"/>
                  </a:cubicBezTo>
                  <a:cubicBezTo>
                    <a:pt x="190" y="142"/>
                    <a:pt x="190" y="142"/>
                    <a:pt x="190" y="142"/>
                  </a:cubicBezTo>
                  <a:cubicBezTo>
                    <a:pt x="189" y="137"/>
                    <a:pt x="188" y="133"/>
                    <a:pt x="185" y="130"/>
                  </a:cubicBezTo>
                  <a:cubicBezTo>
                    <a:pt x="185" y="129"/>
                    <a:pt x="185" y="129"/>
                    <a:pt x="185" y="129"/>
                  </a:cubicBezTo>
                  <a:cubicBezTo>
                    <a:pt x="186" y="128"/>
                    <a:pt x="186" y="128"/>
                    <a:pt x="186" y="128"/>
                  </a:cubicBezTo>
                  <a:cubicBezTo>
                    <a:pt x="199" y="117"/>
                    <a:pt x="213" y="107"/>
                    <a:pt x="228" y="99"/>
                  </a:cubicBezTo>
                  <a:cubicBezTo>
                    <a:pt x="229" y="98"/>
                    <a:pt x="229" y="98"/>
                    <a:pt x="229" y="98"/>
                  </a:cubicBezTo>
                  <a:cubicBezTo>
                    <a:pt x="230" y="99"/>
                    <a:pt x="230" y="99"/>
                    <a:pt x="230" y="99"/>
                  </a:cubicBezTo>
                  <a:cubicBezTo>
                    <a:pt x="236" y="109"/>
                    <a:pt x="241" y="120"/>
                    <a:pt x="243" y="132"/>
                  </a:cubicBezTo>
                  <a:cubicBezTo>
                    <a:pt x="243" y="133"/>
                    <a:pt x="243" y="133"/>
                    <a:pt x="243" y="133"/>
                  </a:cubicBezTo>
                  <a:lnTo>
                    <a:pt x="242" y="134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19" name="Group 118"/>
          <p:cNvGrpSpPr/>
          <p:nvPr/>
        </p:nvGrpSpPr>
        <p:grpSpPr>
          <a:xfrm>
            <a:off x="13048644" y="7194335"/>
            <a:ext cx="4789664" cy="1538883"/>
            <a:chOff x="14190224" y="3062525"/>
            <a:chExt cx="4789664" cy="1538883"/>
          </a:xfrm>
        </p:grpSpPr>
        <p:grpSp>
          <p:nvGrpSpPr>
            <p:cNvPr id="120" name="Group 119"/>
            <p:cNvGrpSpPr/>
            <p:nvPr/>
          </p:nvGrpSpPr>
          <p:grpSpPr>
            <a:xfrm>
              <a:off x="15095276" y="3062525"/>
              <a:ext cx="3884612" cy="1538883"/>
              <a:chOff x="3894839" y="10606073"/>
              <a:chExt cx="3884612" cy="1538883"/>
            </a:xfrm>
          </p:grpSpPr>
          <p:sp>
            <p:nvSpPr>
              <p:cNvPr id="122" name="TextBox 121"/>
              <p:cNvSpPr txBox="1"/>
              <p:nvPr/>
            </p:nvSpPr>
            <p:spPr>
              <a:xfrm>
                <a:off x="3894839" y="10606073"/>
                <a:ext cx="3884612" cy="52322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fa-IR" sz="2800" b="1" dirty="0">
                    <a:solidFill>
                      <a:schemeClr val="accent1">
                        <a:lumMod val="50000"/>
                      </a:schemeClr>
                    </a:solidFill>
                    <a:effectLst>
                      <a:glow>
                        <a:srgbClr val="FF3399">
                          <a:alpha val="24000"/>
                        </a:srgbClr>
                      </a:glow>
                    </a:effectLst>
                    <a:latin typeface="Shabnam" panose="020B0603030804020204" pitchFamily="34" charset="-78"/>
                    <a:cs typeface="Shabnam" panose="020B0603030804020204" pitchFamily="34" charset="-78"/>
                  </a:rPr>
                  <a:t>تیتر عنوان را بنویسید</a:t>
                </a:r>
                <a:endParaRPr lang="en-US" sz="2800" b="1" dirty="0">
                  <a:solidFill>
                    <a:schemeClr val="accent1">
                      <a:lumMod val="50000"/>
                    </a:schemeClr>
                  </a:solidFill>
                  <a:effectLst>
                    <a:glow>
                      <a:srgbClr val="FF3399">
                        <a:alpha val="24000"/>
                      </a:srgbClr>
                    </a:glow>
                  </a:effectLst>
                  <a:latin typeface="Shabnam" panose="020B0603030804020204" pitchFamily="34" charset="-78"/>
                  <a:cs typeface="Shabnam" panose="020B0603030804020204" pitchFamily="34" charset="-78"/>
                </a:endParaRPr>
              </a:p>
            </p:txBody>
          </p:sp>
          <p:sp>
            <p:nvSpPr>
              <p:cNvPr id="123" name="TextBox 122"/>
              <p:cNvSpPr txBox="1"/>
              <p:nvPr/>
            </p:nvSpPr>
            <p:spPr>
              <a:xfrm>
                <a:off x="3894839" y="11129293"/>
                <a:ext cx="3742633" cy="101566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 rtl="1">
                  <a:lnSpc>
                    <a:spcPct val="150000"/>
                  </a:lnSpc>
                </a:pPr>
                <a:r>
                  <a:rPr lang="fa-IR" sz="2000" dirty="0">
                    <a:solidFill>
                      <a:srgbClr val="16191F"/>
                    </a:solidFill>
                    <a:latin typeface="Vazir" panose="020B0603030804020204" pitchFamily="34" charset="-78"/>
                    <a:cs typeface="Vazir" panose="020B0603030804020204" pitchFamily="34" charset="-78"/>
                  </a:rPr>
                  <a:t>فروشگاه مینارو ارائه دهنده انواع فایل های کاربردی</a:t>
                </a:r>
                <a:endParaRPr lang="en-US" sz="1800" b="1" dirty="0">
                  <a:solidFill>
                    <a:schemeClr val="bg1">
                      <a:lumMod val="65000"/>
                    </a:schemeClr>
                  </a:solidFill>
                  <a:effectLst>
                    <a:glow>
                      <a:srgbClr val="FF3399">
                        <a:alpha val="24000"/>
                      </a:srgbClr>
                    </a:glow>
                  </a:effectLst>
                  <a:latin typeface="Lato" panose="020F0502020204030203" pitchFamily="34" charset="0"/>
                </a:endParaRPr>
              </a:p>
            </p:txBody>
          </p:sp>
        </p:grpSp>
        <p:sp>
          <p:nvSpPr>
            <p:cNvPr id="121" name="Freeform 120"/>
            <p:cNvSpPr>
              <a:spLocks noEditPoints="1"/>
            </p:cNvSpPr>
            <p:nvPr/>
          </p:nvSpPr>
          <p:spPr bwMode="auto">
            <a:xfrm>
              <a:off x="14190224" y="3119675"/>
              <a:ext cx="702444" cy="701581"/>
            </a:xfrm>
            <a:custGeom>
              <a:avLst/>
              <a:gdLst>
                <a:gd name="T0" fmla="*/ 286 w 302"/>
                <a:gd name="T1" fmla="*/ 129 h 302"/>
                <a:gd name="T2" fmla="*/ 282 w 302"/>
                <a:gd name="T3" fmla="*/ 112 h 302"/>
                <a:gd name="T4" fmla="*/ 285 w 302"/>
                <a:gd name="T5" fmla="*/ 82 h 302"/>
                <a:gd name="T6" fmla="*/ 264 w 302"/>
                <a:gd name="T7" fmla="*/ 72 h 302"/>
                <a:gd name="T8" fmla="*/ 252 w 302"/>
                <a:gd name="T9" fmla="*/ 58 h 302"/>
                <a:gd name="T10" fmla="*/ 236 w 302"/>
                <a:gd name="T11" fmla="*/ 34 h 302"/>
                <a:gd name="T12" fmla="*/ 219 w 302"/>
                <a:gd name="T13" fmla="*/ 23 h 302"/>
                <a:gd name="T14" fmla="*/ 191 w 302"/>
                <a:gd name="T15" fmla="*/ 20 h 302"/>
                <a:gd name="T16" fmla="*/ 173 w 302"/>
                <a:gd name="T17" fmla="*/ 15 h 302"/>
                <a:gd name="T18" fmla="*/ 155 w 302"/>
                <a:gd name="T19" fmla="*/ 0 h 302"/>
                <a:gd name="T20" fmla="*/ 141 w 302"/>
                <a:gd name="T21" fmla="*/ 14 h 302"/>
                <a:gd name="T22" fmla="*/ 113 w 302"/>
                <a:gd name="T23" fmla="*/ 12 h 302"/>
                <a:gd name="T24" fmla="*/ 94 w 302"/>
                <a:gd name="T25" fmla="*/ 18 h 302"/>
                <a:gd name="T26" fmla="*/ 73 w 302"/>
                <a:gd name="T27" fmla="*/ 38 h 302"/>
                <a:gd name="T28" fmla="*/ 59 w 302"/>
                <a:gd name="T29" fmla="*/ 49 h 302"/>
                <a:gd name="T30" fmla="*/ 35 w 302"/>
                <a:gd name="T31" fmla="*/ 54 h 302"/>
                <a:gd name="T32" fmla="*/ 32 w 302"/>
                <a:gd name="T33" fmla="*/ 84 h 302"/>
                <a:gd name="T34" fmla="*/ 24 w 302"/>
                <a:gd name="T35" fmla="*/ 99 h 302"/>
                <a:gd name="T36" fmla="*/ 3 w 302"/>
                <a:gd name="T37" fmla="*/ 121 h 302"/>
                <a:gd name="T38" fmla="*/ 14 w 302"/>
                <a:gd name="T39" fmla="*/ 142 h 302"/>
                <a:gd name="T40" fmla="*/ 7 w 302"/>
                <a:gd name="T41" fmla="*/ 157 h 302"/>
                <a:gd name="T42" fmla="*/ 9 w 302"/>
                <a:gd name="T43" fmla="*/ 177 h 302"/>
                <a:gd name="T44" fmla="*/ 24 w 302"/>
                <a:gd name="T45" fmla="*/ 201 h 302"/>
                <a:gd name="T46" fmla="*/ 31 w 302"/>
                <a:gd name="T47" fmla="*/ 218 h 302"/>
                <a:gd name="T48" fmla="*/ 30 w 302"/>
                <a:gd name="T49" fmla="*/ 242 h 302"/>
                <a:gd name="T50" fmla="*/ 59 w 302"/>
                <a:gd name="T51" fmla="*/ 252 h 302"/>
                <a:gd name="T52" fmla="*/ 73 w 302"/>
                <a:gd name="T53" fmla="*/ 263 h 302"/>
                <a:gd name="T54" fmla="*/ 89 w 302"/>
                <a:gd name="T55" fmla="*/ 289 h 302"/>
                <a:gd name="T56" fmla="*/ 112 w 302"/>
                <a:gd name="T57" fmla="*/ 283 h 302"/>
                <a:gd name="T58" fmla="*/ 130 w 302"/>
                <a:gd name="T59" fmla="*/ 286 h 302"/>
                <a:gd name="T60" fmla="*/ 155 w 302"/>
                <a:gd name="T61" fmla="*/ 302 h 302"/>
                <a:gd name="T62" fmla="*/ 173 w 302"/>
                <a:gd name="T63" fmla="*/ 286 h 302"/>
                <a:gd name="T64" fmla="*/ 190 w 302"/>
                <a:gd name="T65" fmla="*/ 282 h 302"/>
                <a:gd name="T66" fmla="*/ 220 w 302"/>
                <a:gd name="T67" fmla="*/ 285 h 302"/>
                <a:gd name="T68" fmla="*/ 230 w 302"/>
                <a:gd name="T69" fmla="*/ 263 h 302"/>
                <a:gd name="T70" fmla="*/ 243 w 302"/>
                <a:gd name="T71" fmla="*/ 251 h 302"/>
                <a:gd name="T72" fmla="*/ 268 w 302"/>
                <a:gd name="T73" fmla="*/ 236 h 302"/>
                <a:gd name="T74" fmla="*/ 278 w 302"/>
                <a:gd name="T75" fmla="*/ 219 h 302"/>
                <a:gd name="T76" fmla="*/ 282 w 302"/>
                <a:gd name="T77" fmla="*/ 190 h 302"/>
                <a:gd name="T78" fmla="*/ 287 w 302"/>
                <a:gd name="T79" fmla="*/ 173 h 302"/>
                <a:gd name="T80" fmla="*/ 302 w 302"/>
                <a:gd name="T81" fmla="*/ 155 h 302"/>
                <a:gd name="T82" fmla="*/ 170 w 302"/>
                <a:gd name="T83" fmla="*/ 59 h 302"/>
                <a:gd name="T84" fmla="*/ 160 w 302"/>
                <a:gd name="T85" fmla="*/ 111 h 302"/>
                <a:gd name="T86" fmla="*/ 143 w 302"/>
                <a:gd name="T87" fmla="*/ 110 h 302"/>
                <a:gd name="T88" fmla="*/ 98 w 302"/>
                <a:gd name="T89" fmla="*/ 73 h 302"/>
                <a:gd name="T90" fmla="*/ 117 w 302"/>
                <a:gd name="T91" fmla="*/ 128 h 302"/>
                <a:gd name="T92" fmla="*/ 59 w 302"/>
                <a:gd name="T93" fmla="*/ 132 h 302"/>
                <a:gd name="T94" fmla="*/ 110 w 302"/>
                <a:gd name="T95" fmla="*/ 159 h 302"/>
                <a:gd name="T96" fmla="*/ 143 w 302"/>
                <a:gd name="T97" fmla="*/ 191 h 302"/>
                <a:gd name="T98" fmla="*/ 128 w 302"/>
                <a:gd name="T99" fmla="*/ 185 h 302"/>
                <a:gd name="T100" fmla="*/ 130 w 302"/>
                <a:gd name="T101" fmla="*/ 171 h 302"/>
                <a:gd name="T102" fmla="*/ 203 w 302"/>
                <a:gd name="T103" fmla="*/ 229 h 302"/>
                <a:gd name="T104" fmla="*/ 172 w 302"/>
                <a:gd name="T105" fmla="*/ 185 h 302"/>
                <a:gd name="T106" fmla="*/ 229 w 302"/>
                <a:gd name="T107" fmla="*/ 203 h 302"/>
                <a:gd name="T108" fmla="*/ 191 w 302"/>
                <a:gd name="T109" fmla="*/ 159 h 302"/>
                <a:gd name="T110" fmla="*/ 191 w 302"/>
                <a:gd name="T111" fmla="*/ 143 h 302"/>
                <a:gd name="T112" fmla="*/ 230 w 302"/>
                <a:gd name="T113" fmla="*/ 99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02" h="302">
                  <a:moveTo>
                    <a:pt x="302" y="147"/>
                  </a:moveTo>
                  <a:cubicBezTo>
                    <a:pt x="300" y="146"/>
                    <a:pt x="297" y="145"/>
                    <a:pt x="295" y="145"/>
                  </a:cubicBezTo>
                  <a:cubicBezTo>
                    <a:pt x="293" y="144"/>
                    <a:pt x="290" y="143"/>
                    <a:pt x="288" y="142"/>
                  </a:cubicBezTo>
                  <a:cubicBezTo>
                    <a:pt x="287" y="142"/>
                    <a:pt x="287" y="142"/>
                    <a:pt x="287" y="142"/>
                  </a:cubicBezTo>
                  <a:cubicBezTo>
                    <a:pt x="287" y="141"/>
                    <a:pt x="287" y="141"/>
                    <a:pt x="287" y="141"/>
                  </a:cubicBezTo>
                  <a:cubicBezTo>
                    <a:pt x="287" y="137"/>
                    <a:pt x="287" y="133"/>
                    <a:pt x="286" y="130"/>
                  </a:cubicBezTo>
                  <a:cubicBezTo>
                    <a:pt x="286" y="129"/>
                    <a:pt x="286" y="129"/>
                    <a:pt x="286" y="129"/>
                  </a:cubicBezTo>
                  <a:cubicBezTo>
                    <a:pt x="287" y="128"/>
                    <a:pt x="287" y="128"/>
                    <a:pt x="287" y="128"/>
                  </a:cubicBezTo>
                  <a:cubicBezTo>
                    <a:pt x="289" y="127"/>
                    <a:pt x="291" y="126"/>
                    <a:pt x="293" y="125"/>
                  </a:cubicBezTo>
                  <a:cubicBezTo>
                    <a:pt x="295" y="123"/>
                    <a:pt x="297" y="122"/>
                    <a:pt x="299" y="121"/>
                  </a:cubicBezTo>
                  <a:cubicBezTo>
                    <a:pt x="299" y="118"/>
                    <a:pt x="298" y="116"/>
                    <a:pt x="297" y="113"/>
                  </a:cubicBezTo>
                  <a:cubicBezTo>
                    <a:pt x="295" y="113"/>
                    <a:pt x="293" y="113"/>
                    <a:pt x="290" y="113"/>
                  </a:cubicBezTo>
                  <a:cubicBezTo>
                    <a:pt x="288" y="112"/>
                    <a:pt x="285" y="112"/>
                    <a:pt x="283" y="112"/>
                  </a:cubicBezTo>
                  <a:cubicBezTo>
                    <a:pt x="282" y="112"/>
                    <a:pt x="282" y="112"/>
                    <a:pt x="282" y="112"/>
                  </a:cubicBezTo>
                  <a:cubicBezTo>
                    <a:pt x="282" y="111"/>
                    <a:pt x="282" y="111"/>
                    <a:pt x="282" y="111"/>
                  </a:cubicBezTo>
                  <a:cubicBezTo>
                    <a:pt x="281" y="108"/>
                    <a:pt x="279" y="104"/>
                    <a:pt x="278" y="100"/>
                  </a:cubicBezTo>
                  <a:cubicBezTo>
                    <a:pt x="278" y="99"/>
                    <a:pt x="278" y="99"/>
                    <a:pt x="278" y="99"/>
                  </a:cubicBezTo>
                  <a:cubicBezTo>
                    <a:pt x="278" y="99"/>
                    <a:pt x="278" y="99"/>
                    <a:pt x="278" y="99"/>
                  </a:cubicBezTo>
                  <a:cubicBezTo>
                    <a:pt x="280" y="97"/>
                    <a:pt x="282" y="95"/>
                    <a:pt x="284" y="94"/>
                  </a:cubicBezTo>
                  <a:cubicBezTo>
                    <a:pt x="285" y="92"/>
                    <a:pt x="287" y="90"/>
                    <a:pt x="289" y="89"/>
                  </a:cubicBezTo>
                  <a:cubicBezTo>
                    <a:pt x="288" y="86"/>
                    <a:pt x="286" y="84"/>
                    <a:pt x="285" y="82"/>
                  </a:cubicBezTo>
                  <a:cubicBezTo>
                    <a:pt x="283" y="82"/>
                    <a:pt x="281" y="82"/>
                    <a:pt x="278" y="83"/>
                  </a:cubicBezTo>
                  <a:cubicBezTo>
                    <a:pt x="276" y="83"/>
                    <a:pt x="273" y="83"/>
                    <a:pt x="271" y="84"/>
                  </a:cubicBezTo>
                  <a:cubicBezTo>
                    <a:pt x="270" y="84"/>
                    <a:pt x="270" y="84"/>
                    <a:pt x="270" y="84"/>
                  </a:cubicBezTo>
                  <a:cubicBezTo>
                    <a:pt x="270" y="83"/>
                    <a:pt x="270" y="83"/>
                    <a:pt x="270" y="83"/>
                  </a:cubicBezTo>
                  <a:cubicBezTo>
                    <a:pt x="268" y="80"/>
                    <a:pt x="266" y="76"/>
                    <a:pt x="264" y="73"/>
                  </a:cubicBezTo>
                  <a:cubicBezTo>
                    <a:pt x="263" y="72"/>
                    <a:pt x="263" y="72"/>
                    <a:pt x="263" y="72"/>
                  </a:cubicBezTo>
                  <a:cubicBezTo>
                    <a:pt x="264" y="72"/>
                    <a:pt x="264" y="72"/>
                    <a:pt x="264" y="72"/>
                  </a:cubicBezTo>
                  <a:cubicBezTo>
                    <a:pt x="265" y="70"/>
                    <a:pt x="266" y="68"/>
                    <a:pt x="268" y="66"/>
                  </a:cubicBezTo>
                  <a:cubicBezTo>
                    <a:pt x="269" y="64"/>
                    <a:pt x="270" y="62"/>
                    <a:pt x="271" y="60"/>
                  </a:cubicBezTo>
                  <a:cubicBezTo>
                    <a:pt x="270" y="58"/>
                    <a:pt x="268" y="56"/>
                    <a:pt x="267" y="54"/>
                  </a:cubicBezTo>
                  <a:cubicBezTo>
                    <a:pt x="264" y="54"/>
                    <a:pt x="262" y="55"/>
                    <a:pt x="260" y="56"/>
                  </a:cubicBezTo>
                  <a:cubicBezTo>
                    <a:pt x="258" y="57"/>
                    <a:pt x="255" y="58"/>
                    <a:pt x="253" y="59"/>
                  </a:cubicBezTo>
                  <a:cubicBezTo>
                    <a:pt x="252" y="59"/>
                    <a:pt x="252" y="59"/>
                    <a:pt x="252" y="59"/>
                  </a:cubicBezTo>
                  <a:cubicBezTo>
                    <a:pt x="252" y="58"/>
                    <a:pt x="252" y="58"/>
                    <a:pt x="252" y="58"/>
                  </a:cubicBezTo>
                  <a:cubicBezTo>
                    <a:pt x="249" y="55"/>
                    <a:pt x="246" y="53"/>
                    <a:pt x="243" y="50"/>
                  </a:cubicBezTo>
                  <a:cubicBezTo>
                    <a:pt x="243" y="49"/>
                    <a:pt x="243" y="49"/>
                    <a:pt x="243" y="49"/>
                  </a:cubicBezTo>
                  <a:cubicBezTo>
                    <a:pt x="243" y="49"/>
                    <a:pt x="243" y="49"/>
                    <a:pt x="243" y="49"/>
                  </a:cubicBezTo>
                  <a:cubicBezTo>
                    <a:pt x="244" y="47"/>
                    <a:pt x="245" y="44"/>
                    <a:pt x="246" y="42"/>
                  </a:cubicBezTo>
                  <a:cubicBezTo>
                    <a:pt x="247" y="40"/>
                    <a:pt x="247" y="37"/>
                    <a:pt x="248" y="35"/>
                  </a:cubicBezTo>
                  <a:cubicBezTo>
                    <a:pt x="246" y="33"/>
                    <a:pt x="244" y="32"/>
                    <a:pt x="242" y="30"/>
                  </a:cubicBezTo>
                  <a:cubicBezTo>
                    <a:pt x="240" y="31"/>
                    <a:pt x="238" y="33"/>
                    <a:pt x="236" y="34"/>
                  </a:cubicBezTo>
                  <a:cubicBezTo>
                    <a:pt x="234" y="36"/>
                    <a:pt x="232" y="37"/>
                    <a:pt x="230" y="38"/>
                  </a:cubicBezTo>
                  <a:cubicBezTo>
                    <a:pt x="229" y="39"/>
                    <a:pt x="229" y="39"/>
                    <a:pt x="229" y="39"/>
                  </a:cubicBezTo>
                  <a:cubicBezTo>
                    <a:pt x="228" y="38"/>
                    <a:pt x="228" y="38"/>
                    <a:pt x="228" y="38"/>
                  </a:cubicBezTo>
                  <a:cubicBezTo>
                    <a:pt x="225" y="36"/>
                    <a:pt x="222" y="34"/>
                    <a:pt x="219" y="32"/>
                  </a:cubicBezTo>
                  <a:cubicBezTo>
                    <a:pt x="218" y="32"/>
                    <a:pt x="218" y="32"/>
                    <a:pt x="218" y="32"/>
                  </a:cubicBezTo>
                  <a:cubicBezTo>
                    <a:pt x="218" y="31"/>
                    <a:pt x="218" y="31"/>
                    <a:pt x="218" y="31"/>
                  </a:cubicBezTo>
                  <a:cubicBezTo>
                    <a:pt x="218" y="28"/>
                    <a:pt x="219" y="26"/>
                    <a:pt x="219" y="23"/>
                  </a:cubicBezTo>
                  <a:cubicBezTo>
                    <a:pt x="219" y="21"/>
                    <a:pt x="220" y="19"/>
                    <a:pt x="220" y="16"/>
                  </a:cubicBezTo>
                  <a:cubicBezTo>
                    <a:pt x="218" y="15"/>
                    <a:pt x="215" y="14"/>
                    <a:pt x="213" y="13"/>
                  </a:cubicBezTo>
                  <a:cubicBezTo>
                    <a:pt x="211" y="15"/>
                    <a:pt x="210" y="16"/>
                    <a:pt x="208" y="18"/>
                  </a:cubicBezTo>
                  <a:cubicBezTo>
                    <a:pt x="206" y="20"/>
                    <a:pt x="205" y="22"/>
                    <a:pt x="203" y="23"/>
                  </a:cubicBezTo>
                  <a:cubicBezTo>
                    <a:pt x="202" y="24"/>
                    <a:pt x="202" y="24"/>
                    <a:pt x="202" y="24"/>
                  </a:cubicBezTo>
                  <a:cubicBezTo>
                    <a:pt x="202" y="24"/>
                    <a:pt x="202" y="24"/>
                    <a:pt x="202" y="24"/>
                  </a:cubicBezTo>
                  <a:cubicBezTo>
                    <a:pt x="198" y="22"/>
                    <a:pt x="194" y="21"/>
                    <a:pt x="191" y="20"/>
                  </a:cubicBezTo>
                  <a:cubicBezTo>
                    <a:pt x="190" y="20"/>
                    <a:pt x="190" y="20"/>
                    <a:pt x="190" y="20"/>
                  </a:cubicBezTo>
                  <a:cubicBezTo>
                    <a:pt x="190" y="19"/>
                    <a:pt x="190" y="19"/>
                    <a:pt x="190" y="19"/>
                  </a:cubicBezTo>
                  <a:cubicBezTo>
                    <a:pt x="189" y="17"/>
                    <a:pt x="189" y="14"/>
                    <a:pt x="189" y="12"/>
                  </a:cubicBezTo>
                  <a:cubicBezTo>
                    <a:pt x="189" y="9"/>
                    <a:pt x="189" y="7"/>
                    <a:pt x="188" y="4"/>
                  </a:cubicBezTo>
                  <a:cubicBezTo>
                    <a:pt x="186" y="4"/>
                    <a:pt x="183" y="3"/>
                    <a:pt x="181" y="3"/>
                  </a:cubicBezTo>
                  <a:cubicBezTo>
                    <a:pt x="180" y="4"/>
                    <a:pt x="178" y="7"/>
                    <a:pt x="177" y="9"/>
                  </a:cubicBezTo>
                  <a:cubicBezTo>
                    <a:pt x="176" y="11"/>
                    <a:pt x="175" y="13"/>
                    <a:pt x="173" y="15"/>
                  </a:cubicBezTo>
                  <a:cubicBezTo>
                    <a:pt x="173" y="16"/>
                    <a:pt x="173" y="16"/>
                    <a:pt x="173" y="16"/>
                  </a:cubicBezTo>
                  <a:cubicBezTo>
                    <a:pt x="172" y="16"/>
                    <a:pt x="172" y="16"/>
                    <a:pt x="172" y="16"/>
                  </a:cubicBezTo>
                  <a:cubicBezTo>
                    <a:pt x="168" y="15"/>
                    <a:pt x="165" y="15"/>
                    <a:pt x="161" y="14"/>
                  </a:cubicBezTo>
                  <a:cubicBezTo>
                    <a:pt x="160" y="14"/>
                    <a:pt x="160" y="14"/>
                    <a:pt x="160" y="14"/>
                  </a:cubicBezTo>
                  <a:cubicBezTo>
                    <a:pt x="159" y="14"/>
                    <a:pt x="159" y="14"/>
                    <a:pt x="159" y="14"/>
                  </a:cubicBezTo>
                  <a:cubicBezTo>
                    <a:pt x="159" y="11"/>
                    <a:pt x="158" y="9"/>
                    <a:pt x="157" y="7"/>
                  </a:cubicBezTo>
                  <a:cubicBezTo>
                    <a:pt x="156" y="4"/>
                    <a:pt x="156" y="2"/>
                    <a:pt x="155" y="0"/>
                  </a:cubicBezTo>
                  <a:cubicBezTo>
                    <a:pt x="155" y="0"/>
                    <a:pt x="155" y="0"/>
                    <a:pt x="155" y="0"/>
                  </a:cubicBezTo>
                  <a:cubicBezTo>
                    <a:pt x="152" y="0"/>
                    <a:pt x="150" y="0"/>
                    <a:pt x="147" y="0"/>
                  </a:cubicBezTo>
                  <a:cubicBezTo>
                    <a:pt x="147" y="0"/>
                    <a:pt x="147" y="0"/>
                    <a:pt x="147" y="0"/>
                  </a:cubicBezTo>
                  <a:cubicBezTo>
                    <a:pt x="146" y="2"/>
                    <a:pt x="145" y="4"/>
                    <a:pt x="145" y="7"/>
                  </a:cubicBezTo>
                  <a:cubicBezTo>
                    <a:pt x="144" y="9"/>
                    <a:pt x="143" y="11"/>
                    <a:pt x="142" y="14"/>
                  </a:cubicBezTo>
                  <a:cubicBezTo>
                    <a:pt x="142" y="14"/>
                    <a:pt x="142" y="14"/>
                    <a:pt x="142" y="14"/>
                  </a:cubicBezTo>
                  <a:cubicBezTo>
                    <a:pt x="141" y="14"/>
                    <a:pt x="141" y="14"/>
                    <a:pt x="141" y="14"/>
                  </a:cubicBezTo>
                  <a:cubicBezTo>
                    <a:pt x="137" y="15"/>
                    <a:pt x="133" y="15"/>
                    <a:pt x="130" y="16"/>
                  </a:cubicBezTo>
                  <a:cubicBezTo>
                    <a:pt x="129" y="16"/>
                    <a:pt x="129" y="16"/>
                    <a:pt x="129" y="16"/>
                  </a:cubicBezTo>
                  <a:cubicBezTo>
                    <a:pt x="129" y="15"/>
                    <a:pt x="129" y="15"/>
                    <a:pt x="129" y="15"/>
                  </a:cubicBezTo>
                  <a:cubicBezTo>
                    <a:pt x="127" y="13"/>
                    <a:pt x="126" y="11"/>
                    <a:pt x="125" y="9"/>
                  </a:cubicBezTo>
                  <a:cubicBezTo>
                    <a:pt x="123" y="7"/>
                    <a:pt x="122" y="4"/>
                    <a:pt x="121" y="3"/>
                  </a:cubicBezTo>
                  <a:cubicBezTo>
                    <a:pt x="118" y="3"/>
                    <a:pt x="116" y="4"/>
                    <a:pt x="113" y="4"/>
                  </a:cubicBezTo>
                  <a:cubicBezTo>
                    <a:pt x="113" y="7"/>
                    <a:pt x="113" y="9"/>
                    <a:pt x="113" y="12"/>
                  </a:cubicBezTo>
                  <a:cubicBezTo>
                    <a:pt x="113" y="14"/>
                    <a:pt x="112" y="17"/>
                    <a:pt x="112" y="19"/>
                  </a:cubicBezTo>
                  <a:cubicBezTo>
                    <a:pt x="112" y="20"/>
                    <a:pt x="112" y="20"/>
                    <a:pt x="112" y="20"/>
                  </a:cubicBezTo>
                  <a:cubicBezTo>
                    <a:pt x="111" y="20"/>
                    <a:pt x="111" y="20"/>
                    <a:pt x="111" y="20"/>
                  </a:cubicBezTo>
                  <a:cubicBezTo>
                    <a:pt x="108" y="21"/>
                    <a:pt x="104" y="22"/>
                    <a:pt x="100" y="24"/>
                  </a:cubicBezTo>
                  <a:cubicBezTo>
                    <a:pt x="100" y="24"/>
                    <a:pt x="100" y="24"/>
                    <a:pt x="100" y="24"/>
                  </a:cubicBezTo>
                  <a:cubicBezTo>
                    <a:pt x="99" y="23"/>
                    <a:pt x="99" y="23"/>
                    <a:pt x="99" y="23"/>
                  </a:cubicBezTo>
                  <a:cubicBezTo>
                    <a:pt x="97" y="22"/>
                    <a:pt x="96" y="20"/>
                    <a:pt x="94" y="18"/>
                  </a:cubicBezTo>
                  <a:cubicBezTo>
                    <a:pt x="92" y="16"/>
                    <a:pt x="90" y="15"/>
                    <a:pt x="89" y="13"/>
                  </a:cubicBezTo>
                  <a:cubicBezTo>
                    <a:pt x="86" y="14"/>
                    <a:pt x="84" y="15"/>
                    <a:pt x="82" y="16"/>
                  </a:cubicBezTo>
                  <a:cubicBezTo>
                    <a:pt x="82" y="19"/>
                    <a:pt x="82" y="21"/>
                    <a:pt x="83" y="23"/>
                  </a:cubicBezTo>
                  <a:cubicBezTo>
                    <a:pt x="83" y="26"/>
                    <a:pt x="83" y="28"/>
                    <a:pt x="84" y="31"/>
                  </a:cubicBezTo>
                  <a:cubicBezTo>
                    <a:pt x="84" y="32"/>
                    <a:pt x="84" y="32"/>
                    <a:pt x="84" y="32"/>
                  </a:cubicBezTo>
                  <a:cubicBezTo>
                    <a:pt x="83" y="32"/>
                    <a:pt x="83" y="32"/>
                    <a:pt x="83" y="32"/>
                  </a:cubicBezTo>
                  <a:cubicBezTo>
                    <a:pt x="80" y="34"/>
                    <a:pt x="76" y="36"/>
                    <a:pt x="73" y="38"/>
                  </a:cubicBezTo>
                  <a:cubicBezTo>
                    <a:pt x="73" y="39"/>
                    <a:pt x="73" y="39"/>
                    <a:pt x="73" y="39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0" y="37"/>
                    <a:pt x="68" y="36"/>
                    <a:pt x="66" y="34"/>
                  </a:cubicBezTo>
                  <a:cubicBezTo>
                    <a:pt x="64" y="33"/>
                    <a:pt x="62" y="31"/>
                    <a:pt x="60" y="30"/>
                  </a:cubicBezTo>
                  <a:cubicBezTo>
                    <a:pt x="58" y="32"/>
                    <a:pt x="56" y="33"/>
                    <a:pt x="54" y="35"/>
                  </a:cubicBezTo>
                  <a:cubicBezTo>
                    <a:pt x="54" y="37"/>
                    <a:pt x="55" y="40"/>
                    <a:pt x="56" y="42"/>
                  </a:cubicBezTo>
                  <a:cubicBezTo>
                    <a:pt x="57" y="44"/>
                    <a:pt x="58" y="47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8" y="50"/>
                    <a:pt x="58" y="50"/>
                    <a:pt x="58" y="50"/>
                  </a:cubicBezTo>
                  <a:cubicBezTo>
                    <a:pt x="56" y="53"/>
                    <a:pt x="53" y="55"/>
                    <a:pt x="50" y="58"/>
                  </a:cubicBezTo>
                  <a:cubicBezTo>
                    <a:pt x="50" y="59"/>
                    <a:pt x="50" y="59"/>
                    <a:pt x="50" y="59"/>
                  </a:cubicBezTo>
                  <a:cubicBezTo>
                    <a:pt x="49" y="59"/>
                    <a:pt x="49" y="59"/>
                    <a:pt x="49" y="59"/>
                  </a:cubicBezTo>
                  <a:cubicBezTo>
                    <a:pt x="47" y="58"/>
                    <a:pt x="44" y="57"/>
                    <a:pt x="42" y="56"/>
                  </a:cubicBezTo>
                  <a:cubicBezTo>
                    <a:pt x="40" y="55"/>
                    <a:pt x="37" y="54"/>
                    <a:pt x="35" y="54"/>
                  </a:cubicBezTo>
                  <a:cubicBezTo>
                    <a:pt x="33" y="56"/>
                    <a:pt x="32" y="58"/>
                    <a:pt x="30" y="60"/>
                  </a:cubicBezTo>
                  <a:cubicBezTo>
                    <a:pt x="32" y="62"/>
                    <a:pt x="33" y="64"/>
                    <a:pt x="34" y="66"/>
                  </a:cubicBezTo>
                  <a:cubicBezTo>
                    <a:pt x="36" y="68"/>
                    <a:pt x="37" y="70"/>
                    <a:pt x="38" y="72"/>
                  </a:cubicBezTo>
                  <a:cubicBezTo>
                    <a:pt x="39" y="72"/>
                    <a:pt x="39" y="72"/>
                    <a:pt x="39" y="72"/>
                  </a:cubicBezTo>
                  <a:cubicBezTo>
                    <a:pt x="38" y="73"/>
                    <a:pt x="38" y="73"/>
                    <a:pt x="38" y="73"/>
                  </a:cubicBezTo>
                  <a:cubicBezTo>
                    <a:pt x="36" y="76"/>
                    <a:pt x="34" y="80"/>
                    <a:pt x="32" y="83"/>
                  </a:cubicBezTo>
                  <a:cubicBezTo>
                    <a:pt x="32" y="84"/>
                    <a:pt x="32" y="84"/>
                    <a:pt x="32" y="84"/>
                  </a:cubicBezTo>
                  <a:cubicBezTo>
                    <a:pt x="31" y="84"/>
                    <a:pt x="31" y="84"/>
                    <a:pt x="31" y="84"/>
                  </a:cubicBezTo>
                  <a:cubicBezTo>
                    <a:pt x="29" y="83"/>
                    <a:pt x="26" y="83"/>
                    <a:pt x="24" y="83"/>
                  </a:cubicBezTo>
                  <a:cubicBezTo>
                    <a:pt x="21" y="82"/>
                    <a:pt x="19" y="82"/>
                    <a:pt x="17" y="82"/>
                  </a:cubicBezTo>
                  <a:cubicBezTo>
                    <a:pt x="15" y="84"/>
                    <a:pt x="14" y="86"/>
                    <a:pt x="13" y="89"/>
                  </a:cubicBezTo>
                  <a:cubicBezTo>
                    <a:pt x="15" y="90"/>
                    <a:pt x="16" y="92"/>
                    <a:pt x="18" y="94"/>
                  </a:cubicBezTo>
                  <a:cubicBezTo>
                    <a:pt x="20" y="95"/>
                    <a:pt x="22" y="97"/>
                    <a:pt x="24" y="99"/>
                  </a:cubicBezTo>
                  <a:cubicBezTo>
                    <a:pt x="24" y="99"/>
                    <a:pt x="24" y="99"/>
                    <a:pt x="24" y="99"/>
                  </a:cubicBezTo>
                  <a:cubicBezTo>
                    <a:pt x="24" y="100"/>
                    <a:pt x="24" y="100"/>
                    <a:pt x="24" y="100"/>
                  </a:cubicBezTo>
                  <a:cubicBezTo>
                    <a:pt x="22" y="104"/>
                    <a:pt x="21" y="108"/>
                    <a:pt x="20" y="111"/>
                  </a:cubicBezTo>
                  <a:cubicBezTo>
                    <a:pt x="20" y="112"/>
                    <a:pt x="20" y="112"/>
                    <a:pt x="20" y="112"/>
                  </a:cubicBezTo>
                  <a:cubicBezTo>
                    <a:pt x="19" y="112"/>
                    <a:pt x="19" y="112"/>
                    <a:pt x="19" y="112"/>
                  </a:cubicBezTo>
                  <a:cubicBezTo>
                    <a:pt x="17" y="112"/>
                    <a:pt x="14" y="112"/>
                    <a:pt x="12" y="113"/>
                  </a:cubicBezTo>
                  <a:cubicBezTo>
                    <a:pt x="9" y="113"/>
                    <a:pt x="7" y="113"/>
                    <a:pt x="4" y="113"/>
                  </a:cubicBezTo>
                  <a:cubicBezTo>
                    <a:pt x="4" y="116"/>
                    <a:pt x="3" y="118"/>
                    <a:pt x="3" y="121"/>
                  </a:cubicBezTo>
                  <a:cubicBezTo>
                    <a:pt x="5" y="122"/>
                    <a:pt x="7" y="123"/>
                    <a:pt x="9" y="125"/>
                  </a:cubicBezTo>
                  <a:cubicBezTo>
                    <a:pt x="11" y="126"/>
                    <a:pt x="13" y="127"/>
                    <a:pt x="15" y="128"/>
                  </a:cubicBezTo>
                  <a:cubicBezTo>
                    <a:pt x="16" y="129"/>
                    <a:pt x="16" y="129"/>
                    <a:pt x="16" y="129"/>
                  </a:cubicBezTo>
                  <a:cubicBezTo>
                    <a:pt x="16" y="130"/>
                    <a:pt x="16" y="130"/>
                    <a:pt x="16" y="130"/>
                  </a:cubicBezTo>
                  <a:cubicBezTo>
                    <a:pt x="15" y="133"/>
                    <a:pt x="15" y="137"/>
                    <a:pt x="15" y="141"/>
                  </a:cubicBezTo>
                  <a:cubicBezTo>
                    <a:pt x="14" y="142"/>
                    <a:pt x="14" y="142"/>
                    <a:pt x="14" y="142"/>
                  </a:cubicBezTo>
                  <a:cubicBezTo>
                    <a:pt x="14" y="142"/>
                    <a:pt x="14" y="142"/>
                    <a:pt x="14" y="142"/>
                  </a:cubicBezTo>
                  <a:cubicBezTo>
                    <a:pt x="12" y="143"/>
                    <a:pt x="9" y="144"/>
                    <a:pt x="7" y="145"/>
                  </a:cubicBezTo>
                  <a:cubicBezTo>
                    <a:pt x="4" y="145"/>
                    <a:pt x="2" y="146"/>
                    <a:pt x="0" y="147"/>
                  </a:cubicBezTo>
                  <a:cubicBezTo>
                    <a:pt x="0" y="147"/>
                    <a:pt x="0" y="147"/>
                    <a:pt x="0" y="147"/>
                  </a:cubicBezTo>
                  <a:cubicBezTo>
                    <a:pt x="0" y="148"/>
                    <a:pt x="0" y="150"/>
                    <a:pt x="0" y="151"/>
                  </a:cubicBezTo>
                  <a:cubicBezTo>
                    <a:pt x="0" y="152"/>
                    <a:pt x="0" y="153"/>
                    <a:pt x="0" y="155"/>
                  </a:cubicBezTo>
                  <a:cubicBezTo>
                    <a:pt x="0" y="155"/>
                    <a:pt x="0" y="155"/>
                    <a:pt x="0" y="155"/>
                  </a:cubicBezTo>
                  <a:cubicBezTo>
                    <a:pt x="2" y="156"/>
                    <a:pt x="4" y="156"/>
                    <a:pt x="7" y="157"/>
                  </a:cubicBezTo>
                  <a:cubicBezTo>
                    <a:pt x="9" y="158"/>
                    <a:pt x="12" y="158"/>
                    <a:pt x="14" y="159"/>
                  </a:cubicBezTo>
                  <a:cubicBezTo>
                    <a:pt x="14" y="160"/>
                    <a:pt x="14" y="160"/>
                    <a:pt x="14" y="160"/>
                  </a:cubicBezTo>
                  <a:cubicBezTo>
                    <a:pt x="15" y="160"/>
                    <a:pt x="15" y="160"/>
                    <a:pt x="15" y="160"/>
                  </a:cubicBezTo>
                  <a:cubicBezTo>
                    <a:pt x="15" y="165"/>
                    <a:pt x="15" y="168"/>
                    <a:pt x="16" y="172"/>
                  </a:cubicBezTo>
                  <a:cubicBezTo>
                    <a:pt x="16" y="173"/>
                    <a:pt x="16" y="173"/>
                    <a:pt x="16" y="173"/>
                  </a:cubicBezTo>
                  <a:cubicBezTo>
                    <a:pt x="15" y="173"/>
                    <a:pt x="15" y="173"/>
                    <a:pt x="15" y="173"/>
                  </a:cubicBezTo>
                  <a:cubicBezTo>
                    <a:pt x="13" y="174"/>
                    <a:pt x="11" y="176"/>
                    <a:pt x="9" y="177"/>
                  </a:cubicBezTo>
                  <a:cubicBezTo>
                    <a:pt x="7" y="178"/>
                    <a:pt x="5" y="179"/>
                    <a:pt x="3" y="181"/>
                  </a:cubicBezTo>
                  <a:cubicBezTo>
                    <a:pt x="3" y="183"/>
                    <a:pt x="4" y="186"/>
                    <a:pt x="4" y="188"/>
                  </a:cubicBezTo>
                  <a:cubicBezTo>
                    <a:pt x="7" y="189"/>
                    <a:pt x="9" y="189"/>
                    <a:pt x="12" y="189"/>
                  </a:cubicBezTo>
                  <a:cubicBezTo>
                    <a:pt x="14" y="189"/>
                    <a:pt x="17" y="189"/>
                    <a:pt x="19" y="190"/>
                  </a:cubicBezTo>
                  <a:cubicBezTo>
                    <a:pt x="20" y="190"/>
                    <a:pt x="20" y="190"/>
                    <a:pt x="20" y="190"/>
                  </a:cubicBezTo>
                  <a:cubicBezTo>
                    <a:pt x="20" y="190"/>
                    <a:pt x="20" y="190"/>
                    <a:pt x="20" y="190"/>
                  </a:cubicBezTo>
                  <a:cubicBezTo>
                    <a:pt x="21" y="194"/>
                    <a:pt x="22" y="198"/>
                    <a:pt x="24" y="201"/>
                  </a:cubicBezTo>
                  <a:cubicBezTo>
                    <a:pt x="24" y="202"/>
                    <a:pt x="24" y="202"/>
                    <a:pt x="24" y="202"/>
                  </a:cubicBezTo>
                  <a:cubicBezTo>
                    <a:pt x="24" y="203"/>
                    <a:pt x="24" y="203"/>
                    <a:pt x="24" y="203"/>
                  </a:cubicBezTo>
                  <a:cubicBezTo>
                    <a:pt x="22" y="204"/>
                    <a:pt x="20" y="206"/>
                    <a:pt x="18" y="208"/>
                  </a:cubicBezTo>
                  <a:cubicBezTo>
                    <a:pt x="16" y="210"/>
                    <a:pt x="15" y="211"/>
                    <a:pt x="13" y="213"/>
                  </a:cubicBezTo>
                  <a:cubicBezTo>
                    <a:pt x="14" y="215"/>
                    <a:pt x="15" y="218"/>
                    <a:pt x="17" y="220"/>
                  </a:cubicBezTo>
                  <a:cubicBezTo>
                    <a:pt x="19" y="220"/>
                    <a:pt x="21" y="219"/>
                    <a:pt x="24" y="219"/>
                  </a:cubicBezTo>
                  <a:cubicBezTo>
                    <a:pt x="26" y="219"/>
                    <a:pt x="29" y="218"/>
                    <a:pt x="31" y="218"/>
                  </a:cubicBezTo>
                  <a:cubicBezTo>
                    <a:pt x="32" y="218"/>
                    <a:pt x="32" y="218"/>
                    <a:pt x="32" y="218"/>
                  </a:cubicBezTo>
                  <a:cubicBezTo>
                    <a:pt x="32" y="219"/>
                    <a:pt x="32" y="219"/>
                    <a:pt x="32" y="219"/>
                  </a:cubicBezTo>
                  <a:cubicBezTo>
                    <a:pt x="34" y="222"/>
                    <a:pt x="36" y="225"/>
                    <a:pt x="38" y="228"/>
                  </a:cubicBezTo>
                  <a:cubicBezTo>
                    <a:pt x="39" y="229"/>
                    <a:pt x="39" y="229"/>
                    <a:pt x="39" y="229"/>
                  </a:cubicBezTo>
                  <a:cubicBezTo>
                    <a:pt x="38" y="230"/>
                    <a:pt x="38" y="230"/>
                    <a:pt x="38" y="230"/>
                  </a:cubicBezTo>
                  <a:cubicBezTo>
                    <a:pt x="37" y="232"/>
                    <a:pt x="36" y="234"/>
                    <a:pt x="34" y="236"/>
                  </a:cubicBezTo>
                  <a:cubicBezTo>
                    <a:pt x="33" y="238"/>
                    <a:pt x="32" y="240"/>
                    <a:pt x="30" y="242"/>
                  </a:cubicBezTo>
                  <a:cubicBezTo>
                    <a:pt x="32" y="244"/>
                    <a:pt x="33" y="246"/>
                    <a:pt x="35" y="248"/>
                  </a:cubicBezTo>
                  <a:cubicBezTo>
                    <a:pt x="37" y="247"/>
                    <a:pt x="40" y="246"/>
                    <a:pt x="42" y="246"/>
                  </a:cubicBezTo>
                  <a:cubicBezTo>
                    <a:pt x="44" y="245"/>
                    <a:pt x="47" y="244"/>
                    <a:pt x="49" y="243"/>
                  </a:cubicBezTo>
                  <a:cubicBezTo>
                    <a:pt x="50" y="243"/>
                    <a:pt x="50" y="243"/>
                    <a:pt x="50" y="243"/>
                  </a:cubicBezTo>
                  <a:cubicBezTo>
                    <a:pt x="50" y="243"/>
                    <a:pt x="50" y="243"/>
                    <a:pt x="50" y="243"/>
                  </a:cubicBezTo>
                  <a:cubicBezTo>
                    <a:pt x="53" y="246"/>
                    <a:pt x="56" y="249"/>
                    <a:pt x="58" y="251"/>
                  </a:cubicBezTo>
                  <a:cubicBezTo>
                    <a:pt x="59" y="252"/>
                    <a:pt x="59" y="252"/>
                    <a:pt x="59" y="252"/>
                  </a:cubicBezTo>
                  <a:cubicBezTo>
                    <a:pt x="59" y="253"/>
                    <a:pt x="59" y="253"/>
                    <a:pt x="59" y="253"/>
                  </a:cubicBezTo>
                  <a:cubicBezTo>
                    <a:pt x="58" y="255"/>
                    <a:pt x="57" y="257"/>
                    <a:pt x="56" y="260"/>
                  </a:cubicBezTo>
                  <a:cubicBezTo>
                    <a:pt x="55" y="262"/>
                    <a:pt x="54" y="264"/>
                    <a:pt x="54" y="266"/>
                  </a:cubicBezTo>
                  <a:cubicBezTo>
                    <a:pt x="56" y="268"/>
                    <a:pt x="58" y="270"/>
                    <a:pt x="60" y="271"/>
                  </a:cubicBezTo>
                  <a:cubicBezTo>
                    <a:pt x="62" y="270"/>
                    <a:pt x="64" y="269"/>
                    <a:pt x="66" y="267"/>
                  </a:cubicBezTo>
                  <a:cubicBezTo>
                    <a:pt x="68" y="266"/>
                    <a:pt x="70" y="265"/>
                    <a:pt x="72" y="263"/>
                  </a:cubicBezTo>
                  <a:cubicBezTo>
                    <a:pt x="73" y="263"/>
                    <a:pt x="73" y="263"/>
                    <a:pt x="73" y="263"/>
                  </a:cubicBezTo>
                  <a:cubicBezTo>
                    <a:pt x="73" y="263"/>
                    <a:pt x="73" y="263"/>
                    <a:pt x="73" y="263"/>
                  </a:cubicBezTo>
                  <a:cubicBezTo>
                    <a:pt x="76" y="266"/>
                    <a:pt x="80" y="268"/>
                    <a:pt x="83" y="270"/>
                  </a:cubicBezTo>
                  <a:cubicBezTo>
                    <a:pt x="84" y="270"/>
                    <a:pt x="84" y="270"/>
                    <a:pt x="84" y="270"/>
                  </a:cubicBezTo>
                  <a:cubicBezTo>
                    <a:pt x="84" y="271"/>
                    <a:pt x="84" y="271"/>
                    <a:pt x="84" y="271"/>
                  </a:cubicBezTo>
                  <a:cubicBezTo>
                    <a:pt x="83" y="273"/>
                    <a:pt x="83" y="276"/>
                    <a:pt x="83" y="278"/>
                  </a:cubicBezTo>
                  <a:cubicBezTo>
                    <a:pt x="82" y="280"/>
                    <a:pt x="82" y="283"/>
                    <a:pt x="82" y="285"/>
                  </a:cubicBezTo>
                  <a:cubicBezTo>
                    <a:pt x="84" y="286"/>
                    <a:pt x="86" y="287"/>
                    <a:pt x="89" y="289"/>
                  </a:cubicBezTo>
                  <a:cubicBezTo>
                    <a:pt x="90" y="287"/>
                    <a:pt x="92" y="285"/>
                    <a:pt x="94" y="283"/>
                  </a:cubicBezTo>
                  <a:cubicBezTo>
                    <a:pt x="96" y="282"/>
                    <a:pt x="97" y="280"/>
                    <a:pt x="99" y="278"/>
                  </a:cubicBezTo>
                  <a:cubicBezTo>
                    <a:pt x="100" y="278"/>
                    <a:pt x="100" y="278"/>
                    <a:pt x="100" y="278"/>
                  </a:cubicBezTo>
                  <a:cubicBezTo>
                    <a:pt x="100" y="278"/>
                    <a:pt x="100" y="278"/>
                    <a:pt x="100" y="278"/>
                  </a:cubicBezTo>
                  <a:cubicBezTo>
                    <a:pt x="104" y="279"/>
                    <a:pt x="108" y="281"/>
                    <a:pt x="111" y="282"/>
                  </a:cubicBezTo>
                  <a:cubicBezTo>
                    <a:pt x="112" y="282"/>
                    <a:pt x="112" y="282"/>
                    <a:pt x="112" y="282"/>
                  </a:cubicBezTo>
                  <a:cubicBezTo>
                    <a:pt x="112" y="283"/>
                    <a:pt x="112" y="283"/>
                    <a:pt x="112" y="283"/>
                  </a:cubicBezTo>
                  <a:cubicBezTo>
                    <a:pt x="112" y="285"/>
                    <a:pt x="113" y="288"/>
                    <a:pt x="113" y="290"/>
                  </a:cubicBezTo>
                  <a:cubicBezTo>
                    <a:pt x="113" y="292"/>
                    <a:pt x="113" y="295"/>
                    <a:pt x="113" y="297"/>
                  </a:cubicBezTo>
                  <a:cubicBezTo>
                    <a:pt x="116" y="298"/>
                    <a:pt x="118" y="298"/>
                    <a:pt x="121" y="299"/>
                  </a:cubicBezTo>
                  <a:cubicBezTo>
                    <a:pt x="122" y="297"/>
                    <a:pt x="124" y="295"/>
                    <a:pt x="125" y="293"/>
                  </a:cubicBezTo>
                  <a:cubicBezTo>
                    <a:pt x="126" y="291"/>
                    <a:pt x="127" y="288"/>
                    <a:pt x="129" y="287"/>
                  </a:cubicBezTo>
                  <a:cubicBezTo>
                    <a:pt x="129" y="286"/>
                    <a:pt x="129" y="286"/>
                    <a:pt x="129" y="286"/>
                  </a:cubicBezTo>
                  <a:cubicBezTo>
                    <a:pt x="130" y="286"/>
                    <a:pt x="130" y="286"/>
                    <a:pt x="130" y="286"/>
                  </a:cubicBezTo>
                  <a:cubicBezTo>
                    <a:pt x="133" y="286"/>
                    <a:pt x="137" y="287"/>
                    <a:pt x="141" y="287"/>
                  </a:cubicBezTo>
                  <a:cubicBezTo>
                    <a:pt x="142" y="287"/>
                    <a:pt x="142" y="287"/>
                    <a:pt x="142" y="287"/>
                  </a:cubicBezTo>
                  <a:cubicBezTo>
                    <a:pt x="142" y="288"/>
                    <a:pt x="142" y="288"/>
                    <a:pt x="142" y="288"/>
                  </a:cubicBezTo>
                  <a:cubicBezTo>
                    <a:pt x="143" y="290"/>
                    <a:pt x="144" y="293"/>
                    <a:pt x="145" y="295"/>
                  </a:cubicBezTo>
                  <a:cubicBezTo>
                    <a:pt x="145" y="297"/>
                    <a:pt x="146" y="300"/>
                    <a:pt x="147" y="302"/>
                  </a:cubicBezTo>
                  <a:cubicBezTo>
                    <a:pt x="147" y="302"/>
                    <a:pt x="147" y="302"/>
                    <a:pt x="147" y="302"/>
                  </a:cubicBezTo>
                  <a:cubicBezTo>
                    <a:pt x="150" y="302"/>
                    <a:pt x="152" y="302"/>
                    <a:pt x="155" y="302"/>
                  </a:cubicBezTo>
                  <a:cubicBezTo>
                    <a:pt x="155" y="302"/>
                    <a:pt x="155" y="302"/>
                    <a:pt x="155" y="302"/>
                  </a:cubicBezTo>
                  <a:cubicBezTo>
                    <a:pt x="156" y="300"/>
                    <a:pt x="156" y="297"/>
                    <a:pt x="157" y="295"/>
                  </a:cubicBezTo>
                  <a:cubicBezTo>
                    <a:pt x="158" y="293"/>
                    <a:pt x="159" y="290"/>
                    <a:pt x="159" y="288"/>
                  </a:cubicBezTo>
                  <a:cubicBezTo>
                    <a:pt x="160" y="287"/>
                    <a:pt x="160" y="287"/>
                    <a:pt x="160" y="287"/>
                  </a:cubicBezTo>
                  <a:cubicBezTo>
                    <a:pt x="161" y="287"/>
                    <a:pt x="161" y="287"/>
                    <a:pt x="161" y="287"/>
                  </a:cubicBezTo>
                  <a:cubicBezTo>
                    <a:pt x="165" y="287"/>
                    <a:pt x="168" y="286"/>
                    <a:pt x="172" y="286"/>
                  </a:cubicBezTo>
                  <a:cubicBezTo>
                    <a:pt x="173" y="286"/>
                    <a:pt x="173" y="286"/>
                    <a:pt x="173" y="286"/>
                  </a:cubicBezTo>
                  <a:cubicBezTo>
                    <a:pt x="173" y="287"/>
                    <a:pt x="173" y="287"/>
                    <a:pt x="173" y="287"/>
                  </a:cubicBezTo>
                  <a:cubicBezTo>
                    <a:pt x="175" y="288"/>
                    <a:pt x="176" y="291"/>
                    <a:pt x="177" y="293"/>
                  </a:cubicBezTo>
                  <a:cubicBezTo>
                    <a:pt x="178" y="295"/>
                    <a:pt x="180" y="297"/>
                    <a:pt x="181" y="299"/>
                  </a:cubicBezTo>
                  <a:cubicBezTo>
                    <a:pt x="183" y="298"/>
                    <a:pt x="186" y="298"/>
                    <a:pt x="188" y="297"/>
                  </a:cubicBezTo>
                  <a:cubicBezTo>
                    <a:pt x="189" y="295"/>
                    <a:pt x="189" y="292"/>
                    <a:pt x="189" y="290"/>
                  </a:cubicBezTo>
                  <a:cubicBezTo>
                    <a:pt x="189" y="288"/>
                    <a:pt x="189" y="285"/>
                    <a:pt x="190" y="283"/>
                  </a:cubicBezTo>
                  <a:cubicBezTo>
                    <a:pt x="190" y="282"/>
                    <a:pt x="190" y="282"/>
                    <a:pt x="190" y="282"/>
                  </a:cubicBezTo>
                  <a:cubicBezTo>
                    <a:pt x="191" y="282"/>
                    <a:pt x="191" y="282"/>
                    <a:pt x="191" y="282"/>
                  </a:cubicBezTo>
                  <a:cubicBezTo>
                    <a:pt x="194" y="281"/>
                    <a:pt x="198" y="279"/>
                    <a:pt x="202" y="278"/>
                  </a:cubicBezTo>
                  <a:cubicBezTo>
                    <a:pt x="202" y="278"/>
                    <a:pt x="202" y="278"/>
                    <a:pt x="202" y="278"/>
                  </a:cubicBezTo>
                  <a:cubicBezTo>
                    <a:pt x="203" y="278"/>
                    <a:pt x="203" y="278"/>
                    <a:pt x="203" y="278"/>
                  </a:cubicBezTo>
                  <a:cubicBezTo>
                    <a:pt x="205" y="280"/>
                    <a:pt x="206" y="282"/>
                    <a:pt x="208" y="283"/>
                  </a:cubicBezTo>
                  <a:cubicBezTo>
                    <a:pt x="210" y="285"/>
                    <a:pt x="211" y="287"/>
                    <a:pt x="213" y="289"/>
                  </a:cubicBezTo>
                  <a:cubicBezTo>
                    <a:pt x="215" y="288"/>
                    <a:pt x="218" y="286"/>
                    <a:pt x="220" y="285"/>
                  </a:cubicBezTo>
                  <a:cubicBezTo>
                    <a:pt x="220" y="283"/>
                    <a:pt x="219" y="280"/>
                    <a:pt x="219" y="278"/>
                  </a:cubicBezTo>
                  <a:cubicBezTo>
                    <a:pt x="219" y="276"/>
                    <a:pt x="218" y="273"/>
                    <a:pt x="218" y="271"/>
                  </a:cubicBezTo>
                  <a:cubicBezTo>
                    <a:pt x="218" y="270"/>
                    <a:pt x="218" y="270"/>
                    <a:pt x="218" y="270"/>
                  </a:cubicBezTo>
                  <a:cubicBezTo>
                    <a:pt x="219" y="270"/>
                    <a:pt x="219" y="270"/>
                    <a:pt x="219" y="270"/>
                  </a:cubicBezTo>
                  <a:cubicBezTo>
                    <a:pt x="222" y="268"/>
                    <a:pt x="225" y="266"/>
                    <a:pt x="228" y="263"/>
                  </a:cubicBezTo>
                  <a:cubicBezTo>
                    <a:pt x="229" y="263"/>
                    <a:pt x="229" y="263"/>
                    <a:pt x="229" y="263"/>
                  </a:cubicBezTo>
                  <a:cubicBezTo>
                    <a:pt x="230" y="263"/>
                    <a:pt x="230" y="263"/>
                    <a:pt x="230" y="263"/>
                  </a:cubicBezTo>
                  <a:cubicBezTo>
                    <a:pt x="232" y="265"/>
                    <a:pt x="234" y="266"/>
                    <a:pt x="236" y="267"/>
                  </a:cubicBezTo>
                  <a:cubicBezTo>
                    <a:pt x="238" y="269"/>
                    <a:pt x="240" y="270"/>
                    <a:pt x="242" y="271"/>
                  </a:cubicBezTo>
                  <a:cubicBezTo>
                    <a:pt x="244" y="270"/>
                    <a:pt x="246" y="268"/>
                    <a:pt x="248" y="266"/>
                  </a:cubicBezTo>
                  <a:cubicBezTo>
                    <a:pt x="247" y="264"/>
                    <a:pt x="247" y="262"/>
                    <a:pt x="246" y="260"/>
                  </a:cubicBezTo>
                  <a:cubicBezTo>
                    <a:pt x="245" y="257"/>
                    <a:pt x="244" y="255"/>
                    <a:pt x="243" y="253"/>
                  </a:cubicBezTo>
                  <a:cubicBezTo>
                    <a:pt x="243" y="252"/>
                    <a:pt x="243" y="252"/>
                    <a:pt x="243" y="252"/>
                  </a:cubicBezTo>
                  <a:cubicBezTo>
                    <a:pt x="243" y="251"/>
                    <a:pt x="243" y="251"/>
                    <a:pt x="243" y="251"/>
                  </a:cubicBezTo>
                  <a:cubicBezTo>
                    <a:pt x="246" y="249"/>
                    <a:pt x="249" y="246"/>
                    <a:pt x="252" y="243"/>
                  </a:cubicBezTo>
                  <a:cubicBezTo>
                    <a:pt x="252" y="243"/>
                    <a:pt x="252" y="243"/>
                    <a:pt x="252" y="243"/>
                  </a:cubicBezTo>
                  <a:cubicBezTo>
                    <a:pt x="253" y="243"/>
                    <a:pt x="253" y="243"/>
                    <a:pt x="253" y="243"/>
                  </a:cubicBezTo>
                  <a:cubicBezTo>
                    <a:pt x="255" y="244"/>
                    <a:pt x="258" y="245"/>
                    <a:pt x="260" y="246"/>
                  </a:cubicBezTo>
                  <a:cubicBezTo>
                    <a:pt x="262" y="246"/>
                    <a:pt x="264" y="247"/>
                    <a:pt x="267" y="248"/>
                  </a:cubicBezTo>
                  <a:cubicBezTo>
                    <a:pt x="268" y="246"/>
                    <a:pt x="270" y="244"/>
                    <a:pt x="271" y="242"/>
                  </a:cubicBezTo>
                  <a:cubicBezTo>
                    <a:pt x="270" y="240"/>
                    <a:pt x="269" y="238"/>
                    <a:pt x="268" y="236"/>
                  </a:cubicBezTo>
                  <a:cubicBezTo>
                    <a:pt x="266" y="234"/>
                    <a:pt x="265" y="232"/>
                    <a:pt x="264" y="230"/>
                  </a:cubicBezTo>
                  <a:cubicBezTo>
                    <a:pt x="263" y="229"/>
                    <a:pt x="263" y="229"/>
                    <a:pt x="263" y="229"/>
                  </a:cubicBezTo>
                  <a:cubicBezTo>
                    <a:pt x="264" y="228"/>
                    <a:pt x="264" y="228"/>
                    <a:pt x="264" y="228"/>
                  </a:cubicBezTo>
                  <a:cubicBezTo>
                    <a:pt x="266" y="225"/>
                    <a:pt x="268" y="222"/>
                    <a:pt x="270" y="219"/>
                  </a:cubicBezTo>
                  <a:cubicBezTo>
                    <a:pt x="270" y="218"/>
                    <a:pt x="270" y="218"/>
                    <a:pt x="270" y="218"/>
                  </a:cubicBezTo>
                  <a:cubicBezTo>
                    <a:pt x="271" y="218"/>
                    <a:pt x="271" y="218"/>
                    <a:pt x="271" y="218"/>
                  </a:cubicBezTo>
                  <a:cubicBezTo>
                    <a:pt x="273" y="218"/>
                    <a:pt x="276" y="219"/>
                    <a:pt x="278" y="219"/>
                  </a:cubicBezTo>
                  <a:cubicBezTo>
                    <a:pt x="281" y="219"/>
                    <a:pt x="283" y="220"/>
                    <a:pt x="285" y="220"/>
                  </a:cubicBezTo>
                  <a:cubicBezTo>
                    <a:pt x="286" y="218"/>
                    <a:pt x="288" y="215"/>
                    <a:pt x="289" y="213"/>
                  </a:cubicBezTo>
                  <a:cubicBezTo>
                    <a:pt x="287" y="211"/>
                    <a:pt x="285" y="210"/>
                    <a:pt x="284" y="208"/>
                  </a:cubicBezTo>
                  <a:cubicBezTo>
                    <a:pt x="282" y="206"/>
                    <a:pt x="280" y="204"/>
                    <a:pt x="278" y="203"/>
                  </a:cubicBezTo>
                  <a:cubicBezTo>
                    <a:pt x="278" y="202"/>
                    <a:pt x="278" y="202"/>
                    <a:pt x="278" y="202"/>
                  </a:cubicBezTo>
                  <a:cubicBezTo>
                    <a:pt x="278" y="201"/>
                    <a:pt x="278" y="201"/>
                    <a:pt x="278" y="201"/>
                  </a:cubicBezTo>
                  <a:cubicBezTo>
                    <a:pt x="279" y="198"/>
                    <a:pt x="281" y="194"/>
                    <a:pt x="282" y="190"/>
                  </a:cubicBezTo>
                  <a:cubicBezTo>
                    <a:pt x="282" y="190"/>
                    <a:pt x="282" y="190"/>
                    <a:pt x="282" y="190"/>
                  </a:cubicBezTo>
                  <a:cubicBezTo>
                    <a:pt x="283" y="190"/>
                    <a:pt x="283" y="190"/>
                    <a:pt x="283" y="190"/>
                  </a:cubicBezTo>
                  <a:cubicBezTo>
                    <a:pt x="285" y="189"/>
                    <a:pt x="288" y="189"/>
                    <a:pt x="290" y="189"/>
                  </a:cubicBezTo>
                  <a:cubicBezTo>
                    <a:pt x="293" y="189"/>
                    <a:pt x="295" y="189"/>
                    <a:pt x="297" y="188"/>
                  </a:cubicBezTo>
                  <a:cubicBezTo>
                    <a:pt x="298" y="186"/>
                    <a:pt x="299" y="183"/>
                    <a:pt x="299" y="181"/>
                  </a:cubicBezTo>
                  <a:cubicBezTo>
                    <a:pt x="297" y="179"/>
                    <a:pt x="295" y="178"/>
                    <a:pt x="293" y="177"/>
                  </a:cubicBezTo>
                  <a:cubicBezTo>
                    <a:pt x="291" y="176"/>
                    <a:pt x="289" y="174"/>
                    <a:pt x="287" y="173"/>
                  </a:cubicBezTo>
                  <a:cubicBezTo>
                    <a:pt x="286" y="173"/>
                    <a:pt x="286" y="173"/>
                    <a:pt x="286" y="173"/>
                  </a:cubicBezTo>
                  <a:cubicBezTo>
                    <a:pt x="286" y="172"/>
                    <a:pt x="286" y="172"/>
                    <a:pt x="286" y="172"/>
                  </a:cubicBezTo>
                  <a:cubicBezTo>
                    <a:pt x="287" y="168"/>
                    <a:pt x="287" y="165"/>
                    <a:pt x="287" y="160"/>
                  </a:cubicBezTo>
                  <a:cubicBezTo>
                    <a:pt x="287" y="160"/>
                    <a:pt x="287" y="160"/>
                    <a:pt x="287" y="160"/>
                  </a:cubicBezTo>
                  <a:cubicBezTo>
                    <a:pt x="288" y="159"/>
                    <a:pt x="288" y="159"/>
                    <a:pt x="288" y="159"/>
                  </a:cubicBezTo>
                  <a:cubicBezTo>
                    <a:pt x="290" y="159"/>
                    <a:pt x="293" y="158"/>
                    <a:pt x="295" y="157"/>
                  </a:cubicBezTo>
                  <a:cubicBezTo>
                    <a:pt x="297" y="156"/>
                    <a:pt x="300" y="156"/>
                    <a:pt x="302" y="155"/>
                  </a:cubicBezTo>
                  <a:cubicBezTo>
                    <a:pt x="302" y="155"/>
                    <a:pt x="302" y="155"/>
                    <a:pt x="302" y="155"/>
                  </a:cubicBezTo>
                  <a:cubicBezTo>
                    <a:pt x="302" y="153"/>
                    <a:pt x="302" y="152"/>
                    <a:pt x="302" y="151"/>
                  </a:cubicBezTo>
                  <a:cubicBezTo>
                    <a:pt x="302" y="149"/>
                    <a:pt x="302" y="148"/>
                    <a:pt x="302" y="147"/>
                  </a:cubicBezTo>
                  <a:close/>
                  <a:moveTo>
                    <a:pt x="159" y="110"/>
                  </a:moveTo>
                  <a:cubicBezTo>
                    <a:pt x="161" y="93"/>
                    <a:pt x="164" y="76"/>
                    <a:pt x="169" y="59"/>
                  </a:cubicBezTo>
                  <a:cubicBezTo>
                    <a:pt x="169" y="58"/>
                    <a:pt x="169" y="58"/>
                    <a:pt x="169" y="58"/>
                  </a:cubicBezTo>
                  <a:cubicBezTo>
                    <a:pt x="170" y="59"/>
                    <a:pt x="170" y="59"/>
                    <a:pt x="170" y="59"/>
                  </a:cubicBezTo>
                  <a:cubicBezTo>
                    <a:pt x="182" y="61"/>
                    <a:pt x="193" y="66"/>
                    <a:pt x="203" y="72"/>
                  </a:cubicBezTo>
                  <a:cubicBezTo>
                    <a:pt x="204" y="73"/>
                    <a:pt x="204" y="73"/>
                    <a:pt x="204" y="73"/>
                  </a:cubicBezTo>
                  <a:cubicBezTo>
                    <a:pt x="203" y="74"/>
                    <a:pt x="203" y="74"/>
                    <a:pt x="203" y="74"/>
                  </a:cubicBezTo>
                  <a:cubicBezTo>
                    <a:pt x="195" y="90"/>
                    <a:pt x="185" y="104"/>
                    <a:pt x="174" y="116"/>
                  </a:cubicBezTo>
                  <a:cubicBezTo>
                    <a:pt x="173" y="117"/>
                    <a:pt x="173" y="117"/>
                    <a:pt x="173" y="117"/>
                  </a:cubicBezTo>
                  <a:cubicBezTo>
                    <a:pt x="172" y="117"/>
                    <a:pt x="172" y="117"/>
                    <a:pt x="172" y="117"/>
                  </a:cubicBezTo>
                  <a:cubicBezTo>
                    <a:pt x="169" y="114"/>
                    <a:pt x="165" y="112"/>
                    <a:pt x="160" y="111"/>
                  </a:cubicBezTo>
                  <a:cubicBezTo>
                    <a:pt x="159" y="111"/>
                    <a:pt x="159" y="111"/>
                    <a:pt x="159" y="111"/>
                  </a:cubicBezTo>
                  <a:lnTo>
                    <a:pt x="159" y="110"/>
                  </a:lnTo>
                  <a:close/>
                  <a:moveTo>
                    <a:pt x="99" y="72"/>
                  </a:moveTo>
                  <a:cubicBezTo>
                    <a:pt x="109" y="65"/>
                    <a:pt x="120" y="61"/>
                    <a:pt x="132" y="58"/>
                  </a:cubicBezTo>
                  <a:cubicBezTo>
                    <a:pt x="133" y="58"/>
                    <a:pt x="133" y="58"/>
                    <a:pt x="133" y="58"/>
                  </a:cubicBezTo>
                  <a:cubicBezTo>
                    <a:pt x="134" y="59"/>
                    <a:pt x="134" y="59"/>
                    <a:pt x="134" y="59"/>
                  </a:cubicBezTo>
                  <a:cubicBezTo>
                    <a:pt x="139" y="76"/>
                    <a:pt x="142" y="93"/>
                    <a:pt x="143" y="110"/>
                  </a:cubicBezTo>
                  <a:cubicBezTo>
                    <a:pt x="143" y="111"/>
                    <a:pt x="143" y="111"/>
                    <a:pt x="143" y="111"/>
                  </a:cubicBezTo>
                  <a:cubicBezTo>
                    <a:pt x="142" y="111"/>
                    <a:pt x="142" y="111"/>
                    <a:pt x="142" y="111"/>
                  </a:cubicBezTo>
                  <a:cubicBezTo>
                    <a:pt x="138" y="112"/>
                    <a:pt x="134" y="114"/>
                    <a:pt x="130" y="116"/>
                  </a:cubicBezTo>
                  <a:cubicBezTo>
                    <a:pt x="129" y="117"/>
                    <a:pt x="129" y="117"/>
                    <a:pt x="129" y="117"/>
                  </a:cubicBezTo>
                  <a:cubicBezTo>
                    <a:pt x="128" y="116"/>
                    <a:pt x="128" y="116"/>
                    <a:pt x="128" y="116"/>
                  </a:cubicBezTo>
                  <a:cubicBezTo>
                    <a:pt x="117" y="103"/>
                    <a:pt x="107" y="89"/>
                    <a:pt x="99" y="74"/>
                  </a:cubicBezTo>
                  <a:cubicBezTo>
                    <a:pt x="98" y="73"/>
                    <a:pt x="98" y="73"/>
                    <a:pt x="98" y="73"/>
                  </a:cubicBezTo>
                  <a:lnTo>
                    <a:pt x="99" y="72"/>
                  </a:lnTo>
                  <a:close/>
                  <a:moveTo>
                    <a:pt x="59" y="132"/>
                  </a:moveTo>
                  <a:cubicBezTo>
                    <a:pt x="61" y="120"/>
                    <a:pt x="66" y="109"/>
                    <a:pt x="72" y="99"/>
                  </a:cubicBezTo>
                  <a:cubicBezTo>
                    <a:pt x="73" y="98"/>
                    <a:pt x="73" y="98"/>
                    <a:pt x="73" y="98"/>
                  </a:cubicBezTo>
                  <a:cubicBezTo>
                    <a:pt x="74" y="98"/>
                    <a:pt x="74" y="98"/>
                    <a:pt x="74" y="98"/>
                  </a:cubicBezTo>
                  <a:cubicBezTo>
                    <a:pt x="90" y="107"/>
                    <a:pt x="104" y="116"/>
                    <a:pt x="116" y="128"/>
                  </a:cubicBezTo>
                  <a:cubicBezTo>
                    <a:pt x="117" y="128"/>
                    <a:pt x="117" y="128"/>
                    <a:pt x="117" y="128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4" y="133"/>
                    <a:pt x="113" y="137"/>
                    <a:pt x="112" y="141"/>
                  </a:cubicBezTo>
                  <a:cubicBezTo>
                    <a:pt x="111" y="143"/>
                    <a:pt x="111" y="143"/>
                    <a:pt x="111" y="143"/>
                  </a:cubicBezTo>
                  <a:cubicBezTo>
                    <a:pt x="110" y="142"/>
                    <a:pt x="110" y="142"/>
                    <a:pt x="110" y="142"/>
                  </a:cubicBezTo>
                  <a:cubicBezTo>
                    <a:pt x="93" y="141"/>
                    <a:pt x="76" y="138"/>
                    <a:pt x="60" y="133"/>
                  </a:cubicBezTo>
                  <a:cubicBezTo>
                    <a:pt x="58" y="133"/>
                    <a:pt x="58" y="133"/>
                    <a:pt x="58" y="133"/>
                  </a:cubicBezTo>
                  <a:lnTo>
                    <a:pt x="59" y="132"/>
                  </a:lnTo>
                  <a:close/>
                  <a:moveTo>
                    <a:pt x="74" y="203"/>
                  </a:moveTo>
                  <a:cubicBezTo>
                    <a:pt x="73" y="203"/>
                    <a:pt x="73" y="203"/>
                    <a:pt x="73" y="203"/>
                  </a:cubicBezTo>
                  <a:cubicBezTo>
                    <a:pt x="72" y="202"/>
                    <a:pt x="72" y="202"/>
                    <a:pt x="72" y="202"/>
                  </a:cubicBezTo>
                  <a:cubicBezTo>
                    <a:pt x="66" y="192"/>
                    <a:pt x="61" y="181"/>
                    <a:pt x="59" y="170"/>
                  </a:cubicBezTo>
                  <a:cubicBezTo>
                    <a:pt x="58" y="168"/>
                    <a:pt x="58" y="168"/>
                    <a:pt x="58" y="168"/>
                  </a:cubicBezTo>
                  <a:cubicBezTo>
                    <a:pt x="60" y="168"/>
                    <a:pt x="60" y="168"/>
                    <a:pt x="60" y="168"/>
                  </a:cubicBezTo>
                  <a:cubicBezTo>
                    <a:pt x="76" y="163"/>
                    <a:pt x="93" y="160"/>
                    <a:pt x="110" y="159"/>
                  </a:cubicBezTo>
                  <a:cubicBezTo>
                    <a:pt x="111" y="159"/>
                    <a:pt x="111" y="159"/>
                    <a:pt x="111" y="159"/>
                  </a:cubicBezTo>
                  <a:cubicBezTo>
                    <a:pt x="111" y="160"/>
                    <a:pt x="111" y="160"/>
                    <a:pt x="111" y="160"/>
                  </a:cubicBezTo>
                  <a:cubicBezTo>
                    <a:pt x="112" y="164"/>
                    <a:pt x="114" y="168"/>
                    <a:pt x="116" y="172"/>
                  </a:cubicBezTo>
                  <a:cubicBezTo>
                    <a:pt x="117" y="173"/>
                    <a:pt x="117" y="173"/>
                    <a:pt x="117" y="173"/>
                  </a:cubicBezTo>
                  <a:cubicBezTo>
                    <a:pt x="116" y="174"/>
                    <a:pt x="116" y="174"/>
                    <a:pt x="116" y="174"/>
                  </a:cubicBezTo>
                  <a:cubicBezTo>
                    <a:pt x="103" y="185"/>
                    <a:pt x="89" y="194"/>
                    <a:pt x="74" y="203"/>
                  </a:cubicBezTo>
                  <a:close/>
                  <a:moveTo>
                    <a:pt x="143" y="191"/>
                  </a:moveTo>
                  <a:cubicBezTo>
                    <a:pt x="141" y="208"/>
                    <a:pt x="138" y="225"/>
                    <a:pt x="133" y="242"/>
                  </a:cubicBezTo>
                  <a:cubicBezTo>
                    <a:pt x="133" y="243"/>
                    <a:pt x="133" y="243"/>
                    <a:pt x="133" y="243"/>
                  </a:cubicBezTo>
                  <a:cubicBezTo>
                    <a:pt x="132" y="243"/>
                    <a:pt x="132" y="243"/>
                    <a:pt x="132" y="243"/>
                  </a:cubicBezTo>
                  <a:cubicBezTo>
                    <a:pt x="120" y="241"/>
                    <a:pt x="109" y="236"/>
                    <a:pt x="99" y="229"/>
                  </a:cubicBezTo>
                  <a:cubicBezTo>
                    <a:pt x="98" y="229"/>
                    <a:pt x="98" y="229"/>
                    <a:pt x="98" y="229"/>
                  </a:cubicBezTo>
                  <a:cubicBezTo>
                    <a:pt x="98" y="228"/>
                    <a:pt x="98" y="228"/>
                    <a:pt x="98" y="228"/>
                  </a:cubicBezTo>
                  <a:cubicBezTo>
                    <a:pt x="107" y="212"/>
                    <a:pt x="117" y="198"/>
                    <a:pt x="128" y="185"/>
                  </a:cubicBezTo>
                  <a:cubicBezTo>
                    <a:pt x="128" y="184"/>
                    <a:pt x="128" y="184"/>
                    <a:pt x="128" y="184"/>
                  </a:cubicBezTo>
                  <a:cubicBezTo>
                    <a:pt x="129" y="185"/>
                    <a:pt x="129" y="185"/>
                    <a:pt x="129" y="185"/>
                  </a:cubicBezTo>
                  <a:cubicBezTo>
                    <a:pt x="133" y="187"/>
                    <a:pt x="137" y="189"/>
                    <a:pt x="142" y="190"/>
                  </a:cubicBezTo>
                  <a:cubicBezTo>
                    <a:pt x="143" y="190"/>
                    <a:pt x="143" y="190"/>
                    <a:pt x="143" y="190"/>
                  </a:cubicBezTo>
                  <a:lnTo>
                    <a:pt x="143" y="191"/>
                  </a:lnTo>
                  <a:close/>
                  <a:moveTo>
                    <a:pt x="151" y="180"/>
                  </a:moveTo>
                  <a:cubicBezTo>
                    <a:pt x="143" y="180"/>
                    <a:pt x="136" y="177"/>
                    <a:pt x="130" y="171"/>
                  </a:cubicBezTo>
                  <a:cubicBezTo>
                    <a:pt x="125" y="166"/>
                    <a:pt x="122" y="159"/>
                    <a:pt x="122" y="151"/>
                  </a:cubicBezTo>
                  <a:cubicBezTo>
                    <a:pt x="122" y="143"/>
                    <a:pt x="125" y="136"/>
                    <a:pt x="130" y="130"/>
                  </a:cubicBezTo>
                  <a:cubicBezTo>
                    <a:pt x="136" y="125"/>
                    <a:pt x="143" y="122"/>
                    <a:pt x="151" y="122"/>
                  </a:cubicBezTo>
                  <a:cubicBezTo>
                    <a:pt x="159" y="122"/>
                    <a:pt x="166" y="125"/>
                    <a:pt x="172" y="130"/>
                  </a:cubicBezTo>
                  <a:cubicBezTo>
                    <a:pt x="183" y="142"/>
                    <a:pt x="183" y="160"/>
                    <a:pt x="172" y="171"/>
                  </a:cubicBezTo>
                  <a:cubicBezTo>
                    <a:pt x="166" y="177"/>
                    <a:pt x="159" y="180"/>
                    <a:pt x="151" y="180"/>
                  </a:cubicBezTo>
                  <a:close/>
                  <a:moveTo>
                    <a:pt x="203" y="229"/>
                  </a:moveTo>
                  <a:cubicBezTo>
                    <a:pt x="192" y="236"/>
                    <a:pt x="181" y="241"/>
                    <a:pt x="170" y="243"/>
                  </a:cubicBezTo>
                  <a:cubicBezTo>
                    <a:pt x="168" y="243"/>
                    <a:pt x="168" y="243"/>
                    <a:pt x="168" y="243"/>
                  </a:cubicBezTo>
                  <a:cubicBezTo>
                    <a:pt x="168" y="242"/>
                    <a:pt x="168" y="242"/>
                    <a:pt x="168" y="242"/>
                  </a:cubicBezTo>
                  <a:cubicBezTo>
                    <a:pt x="163" y="225"/>
                    <a:pt x="160" y="208"/>
                    <a:pt x="159" y="192"/>
                  </a:cubicBezTo>
                  <a:cubicBezTo>
                    <a:pt x="159" y="190"/>
                    <a:pt x="159" y="190"/>
                    <a:pt x="159" y="190"/>
                  </a:cubicBezTo>
                  <a:cubicBezTo>
                    <a:pt x="160" y="190"/>
                    <a:pt x="160" y="190"/>
                    <a:pt x="160" y="190"/>
                  </a:cubicBezTo>
                  <a:cubicBezTo>
                    <a:pt x="164" y="189"/>
                    <a:pt x="168" y="188"/>
                    <a:pt x="172" y="185"/>
                  </a:cubicBezTo>
                  <a:cubicBezTo>
                    <a:pt x="173" y="185"/>
                    <a:pt x="173" y="185"/>
                    <a:pt x="173" y="185"/>
                  </a:cubicBezTo>
                  <a:cubicBezTo>
                    <a:pt x="174" y="185"/>
                    <a:pt x="174" y="185"/>
                    <a:pt x="174" y="185"/>
                  </a:cubicBezTo>
                  <a:cubicBezTo>
                    <a:pt x="185" y="199"/>
                    <a:pt x="195" y="213"/>
                    <a:pt x="203" y="228"/>
                  </a:cubicBezTo>
                  <a:cubicBezTo>
                    <a:pt x="204" y="229"/>
                    <a:pt x="204" y="229"/>
                    <a:pt x="204" y="229"/>
                  </a:cubicBezTo>
                  <a:lnTo>
                    <a:pt x="203" y="229"/>
                  </a:lnTo>
                  <a:close/>
                  <a:moveTo>
                    <a:pt x="243" y="170"/>
                  </a:moveTo>
                  <a:cubicBezTo>
                    <a:pt x="241" y="182"/>
                    <a:pt x="236" y="193"/>
                    <a:pt x="229" y="203"/>
                  </a:cubicBezTo>
                  <a:cubicBezTo>
                    <a:pt x="229" y="204"/>
                    <a:pt x="229" y="204"/>
                    <a:pt x="229" y="204"/>
                  </a:cubicBezTo>
                  <a:cubicBezTo>
                    <a:pt x="228" y="203"/>
                    <a:pt x="228" y="203"/>
                    <a:pt x="228" y="203"/>
                  </a:cubicBezTo>
                  <a:cubicBezTo>
                    <a:pt x="212" y="195"/>
                    <a:pt x="198" y="185"/>
                    <a:pt x="185" y="174"/>
                  </a:cubicBezTo>
                  <a:cubicBezTo>
                    <a:pt x="185" y="173"/>
                    <a:pt x="185" y="173"/>
                    <a:pt x="185" y="173"/>
                  </a:cubicBezTo>
                  <a:cubicBezTo>
                    <a:pt x="185" y="172"/>
                    <a:pt x="185" y="172"/>
                    <a:pt x="185" y="172"/>
                  </a:cubicBezTo>
                  <a:cubicBezTo>
                    <a:pt x="188" y="169"/>
                    <a:pt x="189" y="164"/>
                    <a:pt x="190" y="160"/>
                  </a:cubicBezTo>
                  <a:cubicBezTo>
                    <a:pt x="191" y="159"/>
                    <a:pt x="191" y="159"/>
                    <a:pt x="191" y="159"/>
                  </a:cubicBezTo>
                  <a:cubicBezTo>
                    <a:pt x="192" y="159"/>
                    <a:pt x="192" y="159"/>
                    <a:pt x="192" y="159"/>
                  </a:cubicBezTo>
                  <a:cubicBezTo>
                    <a:pt x="208" y="161"/>
                    <a:pt x="225" y="164"/>
                    <a:pt x="242" y="168"/>
                  </a:cubicBezTo>
                  <a:cubicBezTo>
                    <a:pt x="243" y="169"/>
                    <a:pt x="243" y="169"/>
                    <a:pt x="243" y="169"/>
                  </a:cubicBezTo>
                  <a:lnTo>
                    <a:pt x="243" y="170"/>
                  </a:lnTo>
                  <a:close/>
                  <a:moveTo>
                    <a:pt x="242" y="134"/>
                  </a:moveTo>
                  <a:cubicBezTo>
                    <a:pt x="225" y="139"/>
                    <a:pt x="208" y="142"/>
                    <a:pt x="192" y="143"/>
                  </a:cubicBezTo>
                  <a:cubicBezTo>
                    <a:pt x="191" y="143"/>
                    <a:pt x="191" y="143"/>
                    <a:pt x="191" y="143"/>
                  </a:cubicBezTo>
                  <a:cubicBezTo>
                    <a:pt x="190" y="142"/>
                    <a:pt x="190" y="142"/>
                    <a:pt x="190" y="142"/>
                  </a:cubicBezTo>
                  <a:cubicBezTo>
                    <a:pt x="189" y="137"/>
                    <a:pt x="188" y="133"/>
                    <a:pt x="185" y="130"/>
                  </a:cubicBezTo>
                  <a:cubicBezTo>
                    <a:pt x="185" y="129"/>
                    <a:pt x="185" y="129"/>
                    <a:pt x="185" y="129"/>
                  </a:cubicBezTo>
                  <a:cubicBezTo>
                    <a:pt x="186" y="128"/>
                    <a:pt x="186" y="128"/>
                    <a:pt x="186" y="128"/>
                  </a:cubicBezTo>
                  <a:cubicBezTo>
                    <a:pt x="199" y="117"/>
                    <a:pt x="213" y="107"/>
                    <a:pt x="228" y="99"/>
                  </a:cubicBezTo>
                  <a:cubicBezTo>
                    <a:pt x="229" y="98"/>
                    <a:pt x="229" y="98"/>
                    <a:pt x="229" y="98"/>
                  </a:cubicBezTo>
                  <a:cubicBezTo>
                    <a:pt x="230" y="99"/>
                    <a:pt x="230" y="99"/>
                    <a:pt x="230" y="99"/>
                  </a:cubicBezTo>
                  <a:cubicBezTo>
                    <a:pt x="236" y="109"/>
                    <a:pt x="241" y="120"/>
                    <a:pt x="243" y="132"/>
                  </a:cubicBezTo>
                  <a:cubicBezTo>
                    <a:pt x="243" y="133"/>
                    <a:pt x="243" y="133"/>
                    <a:pt x="243" y="133"/>
                  </a:cubicBezTo>
                  <a:lnTo>
                    <a:pt x="242" y="134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24" name="Group 123"/>
          <p:cNvGrpSpPr/>
          <p:nvPr/>
        </p:nvGrpSpPr>
        <p:grpSpPr>
          <a:xfrm>
            <a:off x="18268211" y="7194335"/>
            <a:ext cx="4789664" cy="1538883"/>
            <a:chOff x="14190224" y="3062525"/>
            <a:chExt cx="4789664" cy="1538883"/>
          </a:xfrm>
        </p:grpSpPr>
        <p:grpSp>
          <p:nvGrpSpPr>
            <p:cNvPr id="125" name="Group 124"/>
            <p:cNvGrpSpPr/>
            <p:nvPr/>
          </p:nvGrpSpPr>
          <p:grpSpPr>
            <a:xfrm>
              <a:off x="15095276" y="3062525"/>
              <a:ext cx="3884612" cy="1538883"/>
              <a:chOff x="3894839" y="10606073"/>
              <a:chExt cx="3884612" cy="1538883"/>
            </a:xfrm>
          </p:grpSpPr>
          <p:sp>
            <p:nvSpPr>
              <p:cNvPr id="127" name="TextBox 126"/>
              <p:cNvSpPr txBox="1"/>
              <p:nvPr/>
            </p:nvSpPr>
            <p:spPr>
              <a:xfrm>
                <a:off x="3894839" y="10606073"/>
                <a:ext cx="3884612" cy="52322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fa-IR" sz="2800" b="1" dirty="0">
                    <a:solidFill>
                      <a:schemeClr val="accent1">
                        <a:lumMod val="50000"/>
                      </a:schemeClr>
                    </a:solidFill>
                    <a:effectLst>
                      <a:glow>
                        <a:srgbClr val="FF3399">
                          <a:alpha val="24000"/>
                        </a:srgbClr>
                      </a:glow>
                    </a:effectLst>
                    <a:latin typeface="Shabnam" panose="020B0603030804020204" pitchFamily="34" charset="-78"/>
                    <a:cs typeface="Shabnam" panose="020B0603030804020204" pitchFamily="34" charset="-78"/>
                  </a:rPr>
                  <a:t>تیتر عنوان را بنویسید</a:t>
                </a:r>
                <a:endParaRPr lang="en-US" sz="2800" b="1" dirty="0">
                  <a:solidFill>
                    <a:schemeClr val="accent1">
                      <a:lumMod val="50000"/>
                    </a:schemeClr>
                  </a:solidFill>
                  <a:effectLst>
                    <a:glow>
                      <a:srgbClr val="FF3399">
                        <a:alpha val="24000"/>
                      </a:srgbClr>
                    </a:glow>
                  </a:effectLst>
                  <a:latin typeface="Shabnam" panose="020B0603030804020204" pitchFamily="34" charset="-78"/>
                  <a:cs typeface="Shabnam" panose="020B0603030804020204" pitchFamily="34" charset="-78"/>
                </a:endParaRPr>
              </a:p>
            </p:txBody>
          </p:sp>
          <p:sp>
            <p:nvSpPr>
              <p:cNvPr id="128" name="TextBox 127"/>
              <p:cNvSpPr txBox="1"/>
              <p:nvPr/>
            </p:nvSpPr>
            <p:spPr>
              <a:xfrm>
                <a:off x="3894839" y="11129293"/>
                <a:ext cx="3724479" cy="101566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 rtl="1">
                  <a:lnSpc>
                    <a:spcPct val="150000"/>
                  </a:lnSpc>
                </a:pPr>
                <a:r>
                  <a:rPr lang="fa-IR" sz="2000" dirty="0">
                    <a:solidFill>
                      <a:srgbClr val="16191F"/>
                    </a:solidFill>
                    <a:latin typeface="Vazir" panose="020B0603030804020204" pitchFamily="34" charset="-78"/>
                    <a:cs typeface="Vazir" panose="020B0603030804020204" pitchFamily="34" charset="-78"/>
                  </a:rPr>
                  <a:t>فروشگاه مینارو ارائه دهنده انواع فایل های کاربردی</a:t>
                </a:r>
                <a:endParaRPr lang="en-US" sz="1800" b="1" dirty="0">
                  <a:solidFill>
                    <a:schemeClr val="bg1">
                      <a:lumMod val="65000"/>
                    </a:schemeClr>
                  </a:solidFill>
                  <a:effectLst>
                    <a:glow>
                      <a:srgbClr val="FF3399">
                        <a:alpha val="24000"/>
                      </a:srgbClr>
                    </a:glow>
                  </a:effectLst>
                  <a:latin typeface="Lato" panose="020F0502020204030203" pitchFamily="34" charset="0"/>
                </a:endParaRPr>
              </a:p>
            </p:txBody>
          </p:sp>
        </p:grpSp>
        <p:sp>
          <p:nvSpPr>
            <p:cNvPr id="126" name="Freeform 125"/>
            <p:cNvSpPr>
              <a:spLocks noEditPoints="1"/>
            </p:cNvSpPr>
            <p:nvPr/>
          </p:nvSpPr>
          <p:spPr bwMode="auto">
            <a:xfrm>
              <a:off x="14190224" y="3119675"/>
              <a:ext cx="702444" cy="701581"/>
            </a:xfrm>
            <a:custGeom>
              <a:avLst/>
              <a:gdLst>
                <a:gd name="T0" fmla="*/ 286 w 302"/>
                <a:gd name="T1" fmla="*/ 129 h 302"/>
                <a:gd name="T2" fmla="*/ 282 w 302"/>
                <a:gd name="T3" fmla="*/ 112 h 302"/>
                <a:gd name="T4" fmla="*/ 285 w 302"/>
                <a:gd name="T5" fmla="*/ 82 h 302"/>
                <a:gd name="T6" fmla="*/ 264 w 302"/>
                <a:gd name="T7" fmla="*/ 72 h 302"/>
                <a:gd name="T8" fmla="*/ 252 w 302"/>
                <a:gd name="T9" fmla="*/ 58 h 302"/>
                <a:gd name="T10" fmla="*/ 236 w 302"/>
                <a:gd name="T11" fmla="*/ 34 h 302"/>
                <a:gd name="T12" fmla="*/ 219 w 302"/>
                <a:gd name="T13" fmla="*/ 23 h 302"/>
                <a:gd name="T14" fmla="*/ 191 w 302"/>
                <a:gd name="T15" fmla="*/ 20 h 302"/>
                <a:gd name="T16" fmla="*/ 173 w 302"/>
                <a:gd name="T17" fmla="*/ 15 h 302"/>
                <a:gd name="T18" fmla="*/ 155 w 302"/>
                <a:gd name="T19" fmla="*/ 0 h 302"/>
                <a:gd name="T20" fmla="*/ 141 w 302"/>
                <a:gd name="T21" fmla="*/ 14 h 302"/>
                <a:gd name="T22" fmla="*/ 113 w 302"/>
                <a:gd name="T23" fmla="*/ 12 h 302"/>
                <a:gd name="T24" fmla="*/ 94 w 302"/>
                <a:gd name="T25" fmla="*/ 18 h 302"/>
                <a:gd name="T26" fmla="*/ 73 w 302"/>
                <a:gd name="T27" fmla="*/ 38 h 302"/>
                <a:gd name="T28" fmla="*/ 59 w 302"/>
                <a:gd name="T29" fmla="*/ 49 h 302"/>
                <a:gd name="T30" fmla="*/ 35 w 302"/>
                <a:gd name="T31" fmla="*/ 54 h 302"/>
                <a:gd name="T32" fmla="*/ 32 w 302"/>
                <a:gd name="T33" fmla="*/ 84 h 302"/>
                <a:gd name="T34" fmla="*/ 24 w 302"/>
                <a:gd name="T35" fmla="*/ 99 h 302"/>
                <a:gd name="T36" fmla="*/ 3 w 302"/>
                <a:gd name="T37" fmla="*/ 121 h 302"/>
                <a:gd name="T38" fmla="*/ 14 w 302"/>
                <a:gd name="T39" fmla="*/ 142 h 302"/>
                <a:gd name="T40" fmla="*/ 7 w 302"/>
                <a:gd name="T41" fmla="*/ 157 h 302"/>
                <a:gd name="T42" fmla="*/ 9 w 302"/>
                <a:gd name="T43" fmla="*/ 177 h 302"/>
                <a:gd name="T44" fmla="*/ 24 w 302"/>
                <a:gd name="T45" fmla="*/ 201 h 302"/>
                <a:gd name="T46" fmla="*/ 31 w 302"/>
                <a:gd name="T47" fmla="*/ 218 h 302"/>
                <a:gd name="T48" fmla="*/ 30 w 302"/>
                <a:gd name="T49" fmla="*/ 242 h 302"/>
                <a:gd name="T50" fmla="*/ 59 w 302"/>
                <a:gd name="T51" fmla="*/ 252 h 302"/>
                <a:gd name="T52" fmla="*/ 73 w 302"/>
                <a:gd name="T53" fmla="*/ 263 h 302"/>
                <a:gd name="T54" fmla="*/ 89 w 302"/>
                <a:gd name="T55" fmla="*/ 289 h 302"/>
                <a:gd name="T56" fmla="*/ 112 w 302"/>
                <a:gd name="T57" fmla="*/ 283 h 302"/>
                <a:gd name="T58" fmla="*/ 130 w 302"/>
                <a:gd name="T59" fmla="*/ 286 h 302"/>
                <a:gd name="T60" fmla="*/ 155 w 302"/>
                <a:gd name="T61" fmla="*/ 302 h 302"/>
                <a:gd name="T62" fmla="*/ 173 w 302"/>
                <a:gd name="T63" fmla="*/ 286 h 302"/>
                <a:gd name="T64" fmla="*/ 190 w 302"/>
                <a:gd name="T65" fmla="*/ 282 h 302"/>
                <a:gd name="T66" fmla="*/ 220 w 302"/>
                <a:gd name="T67" fmla="*/ 285 h 302"/>
                <a:gd name="T68" fmla="*/ 230 w 302"/>
                <a:gd name="T69" fmla="*/ 263 h 302"/>
                <a:gd name="T70" fmla="*/ 243 w 302"/>
                <a:gd name="T71" fmla="*/ 251 h 302"/>
                <a:gd name="T72" fmla="*/ 268 w 302"/>
                <a:gd name="T73" fmla="*/ 236 h 302"/>
                <a:gd name="T74" fmla="*/ 278 w 302"/>
                <a:gd name="T75" fmla="*/ 219 h 302"/>
                <a:gd name="T76" fmla="*/ 282 w 302"/>
                <a:gd name="T77" fmla="*/ 190 h 302"/>
                <a:gd name="T78" fmla="*/ 287 w 302"/>
                <a:gd name="T79" fmla="*/ 173 h 302"/>
                <a:gd name="T80" fmla="*/ 302 w 302"/>
                <a:gd name="T81" fmla="*/ 155 h 302"/>
                <a:gd name="T82" fmla="*/ 170 w 302"/>
                <a:gd name="T83" fmla="*/ 59 h 302"/>
                <a:gd name="T84" fmla="*/ 160 w 302"/>
                <a:gd name="T85" fmla="*/ 111 h 302"/>
                <a:gd name="T86" fmla="*/ 143 w 302"/>
                <a:gd name="T87" fmla="*/ 110 h 302"/>
                <a:gd name="T88" fmla="*/ 98 w 302"/>
                <a:gd name="T89" fmla="*/ 73 h 302"/>
                <a:gd name="T90" fmla="*/ 117 w 302"/>
                <a:gd name="T91" fmla="*/ 128 h 302"/>
                <a:gd name="T92" fmla="*/ 59 w 302"/>
                <a:gd name="T93" fmla="*/ 132 h 302"/>
                <a:gd name="T94" fmla="*/ 110 w 302"/>
                <a:gd name="T95" fmla="*/ 159 h 302"/>
                <a:gd name="T96" fmla="*/ 143 w 302"/>
                <a:gd name="T97" fmla="*/ 191 h 302"/>
                <a:gd name="T98" fmla="*/ 128 w 302"/>
                <a:gd name="T99" fmla="*/ 185 h 302"/>
                <a:gd name="T100" fmla="*/ 130 w 302"/>
                <a:gd name="T101" fmla="*/ 171 h 302"/>
                <a:gd name="T102" fmla="*/ 203 w 302"/>
                <a:gd name="T103" fmla="*/ 229 h 302"/>
                <a:gd name="T104" fmla="*/ 172 w 302"/>
                <a:gd name="T105" fmla="*/ 185 h 302"/>
                <a:gd name="T106" fmla="*/ 229 w 302"/>
                <a:gd name="T107" fmla="*/ 203 h 302"/>
                <a:gd name="T108" fmla="*/ 191 w 302"/>
                <a:gd name="T109" fmla="*/ 159 h 302"/>
                <a:gd name="T110" fmla="*/ 191 w 302"/>
                <a:gd name="T111" fmla="*/ 143 h 302"/>
                <a:gd name="T112" fmla="*/ 230 w 302"/>
                <a:gd name="T113" fmla="*/ 99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02" h="302">
                  <a:moveTo>
                    <a:pt x="302" y="147"/>
                  </a:moveTo>
                  <a:cubicBezTo>
                    <a:pt x="300" y="146"/>
                    <a:pt x="297" y="145"/>
                    <a:pt x="295" y="145"/>
                  </a:cubicBezTo>
                  <a:cubicBezTo>
                    <a:pt x="293" y="144"/>
                    <a:pt x="290" y="143"/>
                    <a:pt x="288" y="142"/>
                  </a:cubicBezTo>
                  <a:cubicBezTo>
                    <a:pt x="287" y="142"/>
                    <a:pt x="287" y="142"/>
                    <a:pt x="287" y="142"/>
                  </a:cubicBezTo>
                  <a:cubicBezTo>
                    <a:pt x="287" y="141"/>
                    <a:pt x="287" y="141"/>
                    <a:pt x="287" y="141"/>
                  </a:cubicBezTo>
                  <a:cubicBezTo>
                    <a:pt x="287" y="137"/>
                    <a:pt x="287" y="133"/>
                    <a:pt x="286" y="130"/>
                  </a:cubicBezTo>
                  <a:cubicBezTo>
                    <a:pt x="286" y="129"/>
                    <a:pt x="286" y="129"/>
                    <a:pt x="286" y="129"/>
                  </a:cubicBezTo>
                  <a:cubicBezTo>
                    <a:pt x="287" y="128"/>
                    <a:pt x="287" y="128"/>
                    <a:pt x="287" y="128"/>
                  </a:cubicBezTo>
                  <a:cubicBezTo>
                    <a:pt x="289" y="127"/>
                    <a:pt x="291" y="126"/>
                    <a:pt x="293" y="125"/>
                  </a:cubicBezTo>
                  <a:cubicBezTo>
                    <a:pt x="295" y="123"/>
                    <a:pt x="297" y="122"/>
                    <a:pt x="299" y="121"/>
                  </a:cubicBezTo>
                  <a:cubicBezTo>
                    <a:pt x="299" y="118"/>
                    <a:pt x="298" y="116"/>
                    <a:pt x="297" y="113"/>
                  </a:cubicBezTo>
                  <a:cubicBezTo>
                    <a:pt x="295" y="113"/>
                    <a:pt x="293" y="113"/>
                    <a:pt x="290" y="113"/>
                  </a:cubicBezTo>
                  <a:cubicBezTo>
                    <a:pt x="288" y="112"/>
                    <a:pt x="285" y="112"/>
                    <a:pt x="283" y="112"/>
                  </a:cubicBezTo>
                  <a:cubicBezTo>
                    <a:pt x="282" y="112"/>
                    <a:pt x="282" y="112"/>
                    <a:pt x="282" y="112"/>
                  </a:cubicBezTo>
                  <a:cubicBezTo>
                    <a:pt x="282" y="111"/>
                    <a:pt x="282" y="111"/>
                    <a:pt x="282" y="111"/>
                  </a:cubicBezTo>
                  <a:cubicBezTo>
                    <a:pt x="281" y="108"/>
                    <a:pt x="279" y="104"/>
                    <a:pt x="278" y="100"/>
                  </a:cubicBezTo>
                  <a:cubicBezTo>
                    <a:pt x="278" y="99"/>
                    <a:pt x="278" y="99"/>
                    <a:pt x="278" y="99"/>
                  </a:cubicBezTo>
                  <a:cubicBezTo>
                    <a:pt x="278" y="99"/>
                    <a:pt x="278" y="99"/>
                    <a:pt x="278" y="99"/>
                  </a:cubicBezTo>
                  <a:cubicBezTo>
                    <a:pt x="280" y="97"/>
                    <a:pt x="282" y="95"/>
                    <a:pt x="284" y="94"/>
                  </a:cubicBezTo>
                  <a:cubicBezTo>
                    <a:pt x="285" y="92"/>
                    <a:pt x="287" y="90"/>
                    <a:pt x="289" y="89"/>
                  </a:cubicBezTo>
                  <a:cubicBezTo>
                    <a:pt x="288" y="86"/>
                    <a:pt x="286" y="84"/>
                    <a:pt x="285" y="82"/>
                  </a:cubicBezTo>
                  <a:cubicBezTo>
                    <a:pt x="283" y="82"/>
                    <a:pt x="281" y="82"/>
                    <a:pt x="278" y="83"/>
                  </a:cubicBezTo>
                  <a:cubicBezTo>
                    <a:pt x="276" y="83"/>
                    <a:pt x="273" y="83"/>
                    <a:pt x="271" y="84"/>
                  </a:cubicBezTo>
                  <a:cubicBezTo>
                    <a:pt x="270" y="84"/>
                    <a:pt x="270" y="84"/>
                    <a:pt x="270" y="84"/>
                  </a:cubicBezTo>
                  <a:cubicBezTo>
                    <a:pt x="270" y="83"/>
                    <a:pt x="270" y="83"/>
                    <a:pt x="270" y="83"/>
                  </a:cubicBezTo>
                  <a:cubicBezTo>
                    <a:pt x="268" y="80"/>
                    <a:pt x="266" y="76"/>
                    <a:pt x="264" y="73"/>
                  </a:cubicBezTo>
                  <a:cubicBezTo>
                    <a:pt x="263" y="72"/>
                    <a:pt x="263" y="72"/>
                    <a:pt x="263" y="72"/>
                  </a:cubicBezTo>
                  <a:cubicBezTo>
                    <a:pt x="264" y="72"/>
                    <a:pt x="264" y="72"/>
                    <a:pt x="264" y="72"/>
                  </a:cubicBezTo>
                  <a:cubicBezTo>
                    <a:pt x="265" y="70"/>
                    <a:pt x="266" y="68"/>
                    <a:pt x="268" y="66"/>
                  </a:cubicBezTo>
                  <a:cubicBezTo>
                    <a:pt x="269" y="64"/>
                    <a:pt x="270" y="62"/>
                    <a:pt x="271" y="60"/>
                  </a:cubicBezTo>
                  <a:cubicBezTo>
                    <a:pt x="270" y="58"/>
                    <a:pt x="268" y="56"/>
                    <a:pt x="267" y="54"/>
                  </a:cubicBezTo>
                  <a:cubicBezTo>
                    <a:pt x="264" y="54"/>
                    <a:pt x="262" y="55"/>
                    <a:pt x="260" y="56"/>
                  </a:cubicBezTo>
                  <a:cubicBezTo>
                    <a:pt x="258" y="57"/>
                    <a:pt x="255" y="58"/>
                    <a:pt x="253" y="59"/>
                  </a:cubicBezTo>
                  <a:cubicBezTo>
                    <a:pt x="252" y="59"/>
                    <a:pt x="252" y="59"/>
                    <a:pt x="252" y="59"/>
                  </a:cubicBezTo>
                  <a:cubicBezTo>
                    <a:pt x="252" y="58"/>
                    <a:pt x="252" y="58"/>
                    <a:pt x="252" y="58"/>
                  </a:cubicBezTo>
                  <a:cubicBezTo>
                    <a:pt x="249" y="55"/>
                    <a:pt x="246" y="53"/>
                    <a:pt x="243" y="50"/>
                  </a:cubicBezTo>
                  <a:cubicBezTo>
                    <a:pt x="243" y="49"/>
                    <a:pt x="243" y="49"/>
                    <a:pt x="243" y="49"/>
                  </a:cubicBezTo>
                  <a:cubicBezTo>
                    <a:pt x="243" y="49"/>
                    <a:pt x="243" y="49"/>
                    <a:pt x="243" y="49"/>
                  </a:cubicBezTo>
                  <a:cubicBezTo>
                    <a:pt x="244" y="47"/>
                    <a:pt x="245" y="44"/>
                    <a:pt x="246" y="42"/>
                  </a:cubicBezTo>
                  <a:cubicBezTo>
                    <a:pt x="247" y="40"/>
                    <a:pt x="247" y="37"/>
                    <a:pt x="248" y="35"/>
                  </a:cubicBezTo>
                  <a:cubicBezTo>
                    <a:pt x="246" y="33"/>
                    <a:pt x="244" y="32"/>
                    <a:pt x="242" y="30"/>
                  </a:cubicBezTo>
                  <a:cubicBezTo>
                    <a:pt x="240" y="31"/>
                    <a:pt x="238" y="33"/>
                    <a:pt x="236" y="34"/>
                  </a:cubicBezTo>
                  <a:cubicBezTo>
                    <a:pt x="234" y="36"/>
                    <a:pt x="232" y="37"/>
                    <a:pt x="230" y="38"/>
                  </a:cubicBezTo>
                  <a:cubicBezTo>
                    <a:pt x="229" y="39"/>
                    <a:pt x="229" y="39"/>
                    <a:pt x="229" y="39"/>
                  </a:cubicBezTo>
                  <a:cubicBezTo>
                    <a:pt x="228" y="38"/>
                    <a:pt x="228" y="38"/>
                    <a:pt x="228" y="38"/>
                  </a:cubicBezTo>
                  <a:cubicBezTo>
                    <a:pt x="225" y="36"/>
                    <a:pt x="222" y="34"/>
                    <a:pt x="219" y="32"/>
                  </a:cubicBezTo>
                  <a:cubicBezTo>
                    <a:pt x="218" y="32"/>
                    <a:pt x="218" y="32"/>
                    <a:pt x="218" y="32"/>
                  </a:cubicBezTo>
                  <a:cubicBezTo>
                    <a:pt x="218" y="31"/>
                    <a:pt x="218" y="31"/>
                    <a:pt x="218" y="31"/>
                  </a:cubicBezTo>
                  <a:cubicBezTo>
                    <a:pt x="218" y="28"/>
                    <a:pt x="219" y="26"/>
                    <a:pt x="219" y="23"/>
                  </a:cubicBezTo>
                  <a:cubicBezTo>
                    <a:pt x="219" y="21"/>
                    <a:pt x="220" y="19"/>
                    <a:pt x="220" y="16"/>
                  </a:cubicBezTo>
                  <a:cubicBezTo>
                    <a:pt x="218" y="15"/>
                    <a:pt x="215" y="14"/>
                    <a:pt x="213" y="13"/>
                  </a:cubicBezTo>
                  <a:cubicBezTo>
                    <a:pt x="211" y="15"/>
                    <a:pt x="210" y="16"/>
                    <a:pt x="208" y="18"/>
                  </a:cubicBezTo>
                  <a:cubicBezTo>
                    <a:pt x="206" y="20"/>
                    <a:pt x="205" y="22"/>
                    <a:pt x="203" y="23"/>
                  </a:cubicBezTo>
                  <a:cubicBezTo>
                    <a:pt x="202" y="24"/>
                    <a:pt x="202" y="24"/>
                    <a:pt x="202" y="24"/>
                  </a:cubicBezTo>
                  <a:cubicBezTo>
                    <a:pt x="202" y="24"/>
                    <a:pt x="202" y="24"/>
                    <a:pt x="202" y="24"/>
                  </a:cubicBezTo>
                  <a:cubicBezTo>
                    <a:pt x="198" y="22"/>
                    <a:pt x="194" y="21"/>
                    <a:pt x="191" y="20"/>
                  </a:cubicBezTo>
                  <a:cubicBezTo>
                    <a:pt x="190" y="20"/>
                    <a:pt x="190" y="20"/>
                    <a:pt x="190" y="20"/>
                  </a:cubicBezTo>
                  <a:cubicBezTo>
                    <a:pt x="190" y="19"/>
                    <a:pt x="190" y="19"/>
                    <a:pt x="190" y="19"/>
                  </a:cubicBezTo>
                  <a:cubicBezTo>
                    <a:pt x="189" y="17"/>
                    <a:pt x="189" y="14"/>
                    <a:pt x="189" y="12"/>
                  </a:cubicBezTo>
                  <a:cubicBezTo>
                    <a:pt x="189" y="9"/>
                    <a:pt x="189" y="7"/>
                    <a:pt x="188" y="4"/>
                  </a:cubicBezTo>
                  <a:cubicBezTo>
                    <a:pt x="186" y="4"/>
                    <a:pt x="183" y="3"/>
                    <a:pt x="181" y="3"/>
                  </a:cubicBezTo>
                  <a:cubicBezTo>
                    <a:pt x="180" y="4"/>
                    <a:pt x="178" y="7"/>
                    <a:pt x="177" y="9"/>
                  </a:cubicBezTo>
                  <a:cubicBezTo>
                    <a:pt x="176" y="11"/>
                    <a:pt x="175" y="13"/>
                    <a:pt x="173" y="15"/>
                  </a:cubicBezTo>
                  <a:cubicBezTo>
                    <a:pt x="173" y="16"/>
                    <a:pt x="173" y="16"/>
                    <a:pt x="173" y="16"/>
                  </a:cubicBezTo>
                  <a:cubicBezTo>
                    <a:pt x="172" y="16"/>
                    <a:pt x="172" y="16"/>
                    <a:pt x="172" y="16"/>
                  </a:cubicBezTo>
                  <a:cubicBezTo>
                    <a:pt x="168" y="15"/>
                    <a:pt x="165" y="15"/>
                    <a:pt x="161" y="14"/>
                  </a:cubicBezTo>
                  <a:cubicBezTo>
                    <a:pt x="160" y="14"/>
                    <a:pt x="160" y="14"/>
                    <a:pt x="160" y="14"/>
                  </a:cubicBezTo>
                  <a:cubicBezTo>
                    <a:pt x="159" y="14"/>
                    <a:pt x="159" y="14"/>
                    <a:pt x="159" y="14"/>
                  </a:cubicBezTo>
                  <a:cubicBezTo>
                    <a:pt x="159" y="11"/>
                    <a:pt x="158" y="9"/>
                    <a:pt x="157" y="7"/>
                  </a:cubicBezTo>
                  <a:cubicBezTo>
                    <a:pt x="156" y="4"/>
                    <a:pt x="156" y="2"/>
                    <a:pt x="155" y="0"/>
                  </a:cubicBezTo>
                  <a:cubicBezTo>
                    <a:pt x="155" y="0"/>
                    <a:pt x="155" y="0"/>
                    <a:pt x="155" y="0"/>
                  </a:cubicBezTo>
                  <a:cubicBezTo>
                    <a:pt x="152" y="0"/>
                    <a:pt x="150" y="0"/>
                    <a:pt x="147" y="0"/>
                  </a:cubicBezTo>
                  <a:cubicBezTo>
                    <a:pt x="147" y="0"/>
                    <a:pt x="147" y="0"/>
                    <a:pt x="147" y="0"/>
                  </a:cubicBezTo>
                  <a:cubicBezTo>
                    <a:pt x="146" y="2"/>
                    <a:pt x="145" y="4"/>
                    <a:pt x="145" y="7"/>
                  </a:cubicBezTo>
                  <a:cubicBezTo>
                    <a:pt x="144" y="9"/>
                    <a:pt x="143" y="11"/>
                    <a:pt x="142" y="14"/>
                  </a:cubicBezTo>
                  <a:cubicBezTo>
                    <a:pt x="142" y="14"/>
                    <a:pt x="142" y="14"/>
                    <a:pt x="142" y="14"/>
                  </a:cubicBezTo>
                  <a:cubicBezTo>
                    <a:pt x="141" y="14"/>
                    <a:pt x="141" y="14"/>
                    <a:pt x="141" y="14"/>
                  </a:cubicBezTo>
                  <a:cubicBezTo>
                    <a:pt x="137" y="15"/>
                    <a:pt x="133" y="15"/>
                    <a:pt x="130" y="16"/>
                  </a:cubicBezTo>
                  <a:cubicBezTo>
                    <a:pt x="129" y="16"/>
                    <a:pt x="129" y="16"/>
                    <a:pt x="129" y="16"/>
                  </a:cubicBezTo>
                  <a:cubicBezTo>
                    <a:pt x="129" y="15"/>
                    <a:pt x="129" y="15"/>
                    <a:pt x="129" y="15"/>
                  </a:cubicBezTo>
                  <a:cubicBezTo>
                    <a:pt x="127" y="13"/>
                    <a:pt x="126" y="11"/>
                    <a:pt x="125" y="9"/>
                  </a:cubicBezTo>
                  <a:cubicBezTo>
                    <a:pt x="123" y="7"/>
                    <a:pt x="122" y="4"/>
                    <a:pt x="121" y="3"/>
                  </a:cubicBezTo>
                  <a:cubicBezTo>
                    <a:pt x="118" y="3"/>
                    <a:pt x="116" y="4"/>
                    <a:pt x="113" y="4"/>
                  </a:cubicBezTo>
                  <a:cubicBezTo>
                    <a:pt x="113" y="7"/>
                    <a:pt x="113" y="9"/>
                    <a:pt x="113" y="12"/>
                  </a:cubicBezTo>
                  <a:cubicBezTo>
                    <a:pt x="113" y="14"/>
                    <a:pt x="112" y="17"/>
                    <a:pt x="112" y="19"/>
                  </a:cubicBezTo>
                  <a:cubicBezTo>
                    <a:pt x="112" y="20"/>
                    <a:pt x="112" y="20"/>
                    <a:pt x="112" y="20"/>
                  </a:cubicBezTo>
                  <a:cubicBezTo>
                    <a:pt x="111" y="20"/>
                    <a:pt x="111" y="20"/>
                    <a:pt x="111" y="20"/>
                  </a:cubicBezTo>
                  <a:cubicBezTo>
                    <a:pt x="108" y="21"/>
                    <a:pt x="104" y="22"/>
                    <a:pt x="100" y="24"/>
                  </a:cubicBezTo>
                  <a:cubicBezTo>
                    <a:pt x="100" y="24"/>
                    <a:pt x="100" y="24"/>
                    <a:pt x="100" y="24"/>
                  </a:cubicBezTo>
                  <a:cubicBezTo>
                    <a:pt x="99" y="23"/>
                    <a:pt x="99" y="23"/>
                    <a:pt x="99" y="23"/>
                  </a:cubicBezTo>
                  <a:cubicBezTo>
                    <a:pt x="97" y="22"/>
                    <a:pt x="96" y="20"/>
                    <a:pt x="94" y="18"/>
                  </a:cubicBezTo>
                  <a:cubicBezTo>
                    <a:pt x="92" y="16"/>
                    <a:pt x="90" y="15"/>
                    <a:pt x="89" y="13"/>
                  </a:cubicBezTo>
                  <a:cubicBezTo>
                    <a:pt x="86" y="14"/>
                    <a:pt x="84" y="15"/>
                    <a:pt x="82" y="16"/>
                  </a:cubicBezTo>
                  <a:cubicBezTo>
                    <a:pt x="82" y="19"/>
                    <a:pt x="82" y="21"/>
                    <a:pt x="83" y="23"/>
                  </a:cubicBezTo>
                  <a:cubicBezTo>
                    <a:pt x="83" y="26"/>
                    <a:pt x="83" y="28"/>
                    <a:pt x="84" y="31"/>
                  </a:cubicBezTo>
                  <a:cubicBezTo>
                    <a:pt x="84" y="32"/>
                    <a:pt x="84" y="32"/>
                    <a:pt x="84" y="32"/>
                  </a:cubicBezTo>
                  <a:cubicBezTo>
                    <a:pt x="83" y="32"/>
                    <a:pt x="83" y="32"/>
                    <a:pt x="83" y="32"/>
                  </a:cubicBezTo>
                  <a:cubicBezTo>
                    <a:pt x="80" y="34"/>
                    <a:pt x="76" y="36"/>
                    <a:pt x="73" y="38"/>
                  </a:cubicBezTo>
                  <a:cubicBezTo>
                    <a:pt x="73" y="39"/>
                    <a:pt x="73" y="39"/>
                    <a:pt x="73" y="39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0" y="37"/>
                    <a:pt x="68" y="36"/>
                    <a:pt x="66" y="34"/>
                  </a:cubicBezTo>
                  <a:cubicBezTo>
                    <a:pt x="64" y="33"/>
                    <a:pt x="62" y="31"/>
                    <a:pt x="60" y="30"/>
                  </a:cubicBezTo>
                  <a:cubicBezTo>
                    <a:pt x="58" y="32"/>
                    <a:pt x="56" y="33"/>
                    <a:pt x="54" y="35"/>
                  </a:cubicBezTo>
                  <a:cubicBezTo>
                    <a:pt x="54" y="37"/>
                    <a:pt x="55" y="40"/>
                    <a:pt x="56" y="42"/>
                  </a:cubicBezTo>
                  <a:cubicBezTo>
                    <a:pt x="57" y="44"/>
                    <a:pt x="58" y="47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8" y="50"/>
                    <a:pt x="58" y="50"/>
                    <a:pt x="58" y="50"/>
                  </a:cubicBezTo>
                  <a:cubicBezTo>
                    <a:pt x="56" y="53"/>
                    <a:pt x="53" y="55"/>
                    <a:pt x="50" y="58"/>
                  </a:cubicBezTo>
                  <a:cubicBezTo>
                    <a:pt x="50" y="59"/>
                    <a:pt x="50" y="59"/>
                    <a:pt x="50" y="59"/>
                  </a:cubicBezTo>
                  <a:cubicBezTo>
                    <a:pt x="49" y="59"/>
                    <a:pt x="49" y="59"/>
                    <a:pt x="49" y="59"/>
                  </a:cubicBezTo>
                  <a:cubicBezTo>
                    <a:pt x="47" y="58"/>
                    <a:pt x="44" y="57"/>
                    <a:pt x="42" y="56"/>
                  </a:cubicBezTo>
                  <a:cubicBezTo>
                    <a:pt x="40" y="55"/>
                    <a:pt x="37" y="54"/>
                    <a:pt x="35" y="54"/>
                  </a:cubicBezTo>
                  <a:cubicBezTo>
                    <a:pt x="33" y="56"/>
                    <a:pt x="32" y="58"/>
                    <a:pt x="30" y="60"/>
                  </a:cubicBezTo>
                  <a:cubicBezTo>
                    <a:pt x="32" y="62"/>
                    <a:pt x="33" y="64"/>
                    <a:pt x="34" y="66"/>
                  </a:cubicBezTo>
                  <a:cubicBezTo>
                    <a:pt x="36" y="68"/>
                    <a:pt x="37" y="70"/>
                    <a:pt x="38" y="72"/>
                  </a:cubicBezTo>
                  <a:cubicBezTo>
                    <a:pt x="39" y="72"/>
                    <a:pt x="39" y="72"/>
                    <a:pt x="39" y="72"/>
                  </a:cubicBezTo>
                  <a:cubicBezTo>
                    <a:pt x="38" y="73"/>
                    <a:pt x="38" y="73"/>
                    <a:pt x="38" y="73"/>
                  </a:cubicBezTo>
                  <a:cubicBezTo>
                    <a:pt x="36" y="76"/>
                    <a:pt x="34" y="80"/>
                    <a:pt x="32" y="83"/>
                  </a:cubicBezTo>
                  <a:cubicBezTo>
                    <a:pt x="32" y="84"/>
                    <a:pt x="32" y="84"/>
                    <a:pt x="32" y="84"/>
                  </a:cubicBezTo>
                  <a:cubicBezTo>
                    <a:pt x="31" y="84"/>
                    <a:pt x="31" y="84"/>
                    <a:pt x="31" y="84"/>
                  </a:cubicBezTo>
                  <a:cubicBezTo>
                    <a:pt x="29" y="83"/>
                    <a:pt x="26" y="83"/>
                    <a:pt x="24" y="83"/>
                  </a:cubicBezTo>
                  <a:cubicBezTo>
                    <a:pt x="21" y="82"/>
                    <a:pt x="19" y="82"/>
                    <a:pt x="17" y="82"/>
                  </a:cubicBezTo>
                  <a:cubicBezTo>
                    <a:pt x="15" y="84"/>
                    <a:pt x="14" y="86"/>
                    <a:pt x="13" y="89"/>
                  </a:cubicBezTo>
                  <a:cubicBezTo>
                    <a:pt x="15" y="90"/>
                    <a:pt x="16" y="92"/>
                    <a:pt x="18" y="94"/>
                  </a:cubicBezTo>
                  <a:cubicBezTo>
                    <a:pt x="20" y="95"/>
                    <a:pt x="22" y="97"/>
                    <a:pt x="24" y="99"/>
                  </a:cubicBezTo>
                  <a:cubicBezTo>
                    <a:pt x="24" y="99"/>
                    <a:pt x="24" y="99"/>
                    <a:pt x="24" y="99"/>
                  </a:cubicBezTo>
                  <a:cubicBezTo>
                    <a:pt x="24" y="100"/>
                    <a:pt x="24" y="100"/>
                    <a:pt x="24" y="100"/>
                  </a:cubicBezTo>
                  <a:cubicBezTo>
                    <a:pt x="22" y="104"/>
                    <a:pt x="21" y="108"/>
                    <a:pt x="20" y="111"/>
                  </a:cubicBezTo>
                  <a:cubicBezTo>
                    <a:pt x="20" y="112"/>
                    <a:pt x="20" y="112"/>
                    <a:pt x="20" y="112"/>
                  </a:cubicBezTo>
                  <a:cubicBezTo>
                    <a:pt x="19" y="112"/>
                    <a:pt x="19" y="112"/>
                    <a:pt x="19" y="112"/>
                  </a:cubicBezTo>
                  <a:cubicBezTo>
                    <a:pt x="17" y="112"/>
                    <a:pt x="14" y="112"/>
                    <a:pt x="12" y="113"/>
                  </a:cubicBezTo>
                  <a:cubicBezTo>
                    <a:pt x="9" y="113"/>
                    <a:pt x="7" y="113"/>
                    <a:pt x="4" y="113"/>
                  </a:cubicBezTo>
                  <a:cubicBezTo>
                    <a:pt x="4" y="116"/>
                    <a:pt x="3" y="118"/>
                    <a:pt x="3" y="121"/>
                  </a:cubicBezTo>
                  <a:cubicBezTo>
                    <a:pt x="5" y="122"/>
                    <a:pt x="7" y="123"/>
                    <a:pt x="9" y="125"/>
                  </a:cubicBezTo>
                  <a:cubicBezTo>
                    <a:pt x="11" y="126"/>
                    <a:pt x="13" y="127"/>
                    <a:pt x="15" y="128"/>
                  </a:cubicBezTo>
                  <a:cubicBezTo>
                    <a:pt x="16" y="129"/>
                    <a:pt x="16" y="129"/>
                    <a:pt x="16" y="129"/>
                  </a:cubicBezTo>
                  <a:cubicBezTo>
                    <a:pt x="16" y="130"/>
                    <a:pt x="16" y="130"/>
                    <a:pt x="16" y="130"/>
                  </a:cubicBezTo>
                  <a:cubicBezTo>
                    <a:pt x="15" y="133"/>
                    <a:pt x="15" y="137"/>
                    <a:pt x="15" y="141"/>
                  </a:cubicBezTo>
                  <a:cubicBezTo>
                    <a:pt x="14" y="142"/>
                    <a:pt x="14" y="142"/>
                    <a:pt x="14" y="142"/>
                  </a:cubicBezTo>
                  <a:cubicBezTo>
                    <a:pt x="14" y="142"/>
                    <a:pt x="14" y="142"/>
                    <a:pt x="14" y="142"/>
                  </a:cubicBezTo>
                  <a:cubicBezTo>
                    <a:pt x="12" y="143"/>
                    <a:pt x="9" y="144"/>
                    <a:pt x="7" y="145"/>
                  </a:cubicBezTo>
                  <a:cubicBezTo>
                    <a:pt x="4" y="145"/>
                    <a:pt x="2" y="146"/>
                    <a:pt x="0" y="147"/>
                  </a:cubicBezTo>
                  <a:cubicBezTo>
                    <a:pt x="0" y="147"/>
                    <a:pt x="0" y="147"/>
                    <a:pt x="0" y="147"/>
                  </a:cubicBezTo>
                  <a:cubicBezTo>
                    <a:pt x="0" y="148"/>
                    <a:pt x="0" y="150"/>
                    <a:pt x="0" y="151"/>
                  </a:cubicBezTo>
                  <a:cubicBezTo>
                    <a:pt x="0" y="152"/>
                    <a:pt x="0" y="153"/>
                    <a:pt x="0" y="155"/>
                  </a:cubicBezTo>
                  <a:cubicBezTo>
                    <a:pt x="0" y="155"/>
                    <a:pt x="0" y="155"/>
                    <a:pt x="0" y="155"/>
                  </a:cubicBezTo>
                  <a:cubicBezTo>
                    <a:pt x="2" y="156"/>
                    <a:pt x="4" y="156"/>
                    <a:pt x="7" y="157"/>
                  </a:cubicBezTo>
                  <a:cubicBezTo>
                    <a:pt x="9" y="158"/>
                    <a:pt x="12" y="158"/>
                    <a:pt x="14" y="159"/>
                  </a:cubicBezTo>
                  <a:cubicBezTo>
                    <a:pt x="14" y="160"/>
                    <a:pt x="14" y="160"/>
                    <a:pt x="14" y="160"/>
                  </a:cubicBezTo>
                  <a:cubicBezTo>
                    <a:pt x="15" y="160"/>
                    <a:pt x="15" y="160"/>
                    <a:pt x="15" y="160"/>
                  </a:cubicBezTo>
                  <a:cubicBezTo>
                    <a:pt x="15" y="165"/>
                    <a:pt x="15" y="168"/>
                    <a:pt x="16" y="172"/>
                  </a:cubicBezTo>
                  <a:cubicBezTo>
                    <a:pt x="16" y="173"/>
                    <a:pt x="16" y="173"/>
                    <a:pt x="16" y="173"/>
                  </a:cubicBezTo>
                  <a:cubicBezTo>
                    <a:pt x="15" y="173"/>
                    <a:pt x="15" y="173"/>
                    <a:pt x="15" y="173"/>
                  </a:cubicBezTo>
                  <a:cubicBezTo>
                    <a:pt x="13" y="174"/>
                    <a:pt x="11" y="176"/>
                    <a:pt x="9" y="177"/>
                  </a:cubicBezTo>
                  <a:cubicBezTo>
                    <a:pt x="7" y="178"/>
                    <a:pt x="5" y="179"/>
                    <a:pt x="3" y="181"/>
                  </a:cubicBezTo>
                  <a:cubicBezTo>
                    <a:pt x="3" y="183"/>
                    <a:pt x="4" y="186"/>
                    <a:pt x="4" y="188"/>
                  </a:cubicBezTo>
                  <a:cubicBezTo>
                    <a:pt x="7" y="189"/>
                    <a:pt x="9" y="189"/>
                    <a:pt x="12" y="189"/>
                  </a:cubicBezTo>
                  <a:cubicBezTo>
                    <a:pt x="14" y="189"/>
                    <a:pt x="17" y="189"/>
                    <a:pt x="19" y="190"/>
                  </a:cubicBezTo>
                  <a:cubicBezTo>
                    <a:pt x="20" y="190"/>
                    <a:pt x="20" y="190"/>
                    <a:pt x="20" y="190"/>
                  </a:cubicBezTo>
                  <a:cubicBezTo>
                    <a:pt x="20" y="190"/>
                    <a:pt x="20" y="190"/>
                    <a:pt x="20" y="190"/>
                  </a:cubicBezTo>
                  <a:cubicBezTo>
                    <a:pt x="21" y="194"/>
                    <a:pt x="22" y="198"/>
                    <a:pt x="24" y="201"/>
                  </a:cubicBezTo>
                  <a:cubicBezTo>
                    <a:pt x="24" y="202"/>
                    <a:pt x="24" y="202"/>
                    <a:pt x="24" y="202"/>
                  </a:cubicBezTo>
                  <a:cubicBezTo>
                    <a:pt x="24" y="203"/>
                    <a:pt x="24" y="203"/>
                    <a:pt x="24" y="203"/>
                  </a:cubicBezTo>
                  <a:cubicBezTo>
                    <a:pt x="22" y="204"/>
                    <a:pt x="20" y="206"/>
                    <a:pt x="18" y="208"/>
                  </a:cubicBezTo>
                  <a:cubicBezTo>
                    <a:pt x="16" y="210"/>
                    <a:pt x="15" y="211"/>
                    <a:pt x="13" y="213"/>
                  </a:cubicBezTo>
                  <a:cubicBezTo>
                    <a:pt x="14" y="215"/>
                    <a:pt x="15" y="218"/>
                    <a:pt x="17" y="220"/>
                  </a:cubicBezTo>
                  <a:cubicBezTo>
                    <a:pt x="19" y="220"/>
                    <a:pt x="21" y="219"/>
                    <a:pt x="24" y="219"/>
                  </a:cubicBezTo>
                  <a:cubicBezTo>
                    <a:pt x="26" y="219"/>
                    <a:pt x="29" y="218"/>
                    <a:pt x="31" y="218"/>
                  </a:cubicBezTo>
                  <a:cubicBezTo>
                    <a:pt x="32" y="218"/>
                    <a:pt x="32" y="218"/>
                    <a:pt x="32" y="218"/>
                  </a:cubicBezTo>
                  <a:cubicBezTo>
                    <a:pt x="32" y="219"/>
                    <a:pt x="32" y="219"/>
                    <a:pt x="32" y="219"/>
                  </a:cubicBezTo>
                  <a:cubicBezTo>
                    <a:pt x="34" y="222"/>
                    <a:pt x="36" y="225"/>
                    <a:pt x="38" y="228"/>
                  </a:cubicBezTo>
                  <a:cubicBezTo>
                    <a:pt x="39" y="229"/>
                    <a:pt x="39" y="229"/>
                    <a:pt x="39" y="229"/>
                  </a:cubicBezTo>
                  <a:cubicBezTo>
                    <a:pt x="38" y="230"/>
                    <a:pt x="38" y="230"/>
                    <a:pt x="38" y="230"/>
                  </a:cubicBezTo>
                  <a:cubicBezTo>
                    <a:pt x="37" y="232"/>
                    <a:pt x="36" y="234"/>
                    <a:pt x="34" y="236"/>
                  </a:cubicBezTo>
                  <a:cubicBezTo>
                    <a:pt x="33" y="238"/>
                    <a:pt x="32" y="240"/>
                    <a:pt x="30" y="242"/>
                  </a:cubicBezTo>
                  <a:cubicBezTo>
                    <a:pt x="32" y="244"/>
                    <a:pt x="33" y="246"/>
                    <a:pt x="35" y="248"/>
                  </a:cubicBezTo>
                  <a:cubicBezTo>
                    <a:pt x="37" y="247"/>
                    <a:pt x="40" y="246"/>
                    <a:pt x="42" y="246"/>
                  </a:cubicBezTo>
                  <a:cubicBezTo>
                    <a:pt x="44" y="245"/>
                    <a:pt x="47" y="244"/>
                    <a:pt x="49" y="243"/>
                  </a:cubicBezTo>
                  <a:cubicBezTo>
                    <a:pt x="50" y="243"/>
                    <a:pt x="50" y="243"/>
                    <a:pt x="50" y="243"/>
                  </a:cubicBezTo>
                  <a:cubicBezTo>
                    <a:pt x="50" y="243"/>
                    <a:pt x="50" y="243"/>
                    <a:pt x="50" y="243"/>
                  </a:cubicBezTo>
                  <a:cubicBezTo>
                    <a:pt x="53" y="246"/>
                    <a:pt x="56" y="249"/>
                    <a:pt x="58" y="251"/>
                  </a:cubicBezTo>
                  <a:cubicBezTo>
                    <a:pt x="59" y="252"/>
                    <a:pt x="59" y="252"/>
                    <a:pt x="59" y="252"/>
                  </a:cubicBezTo>
                  <a:cubicBezTo>
                    <a:pt x="59" y="253"/>
                    <a:pt x="59" y="253"/>
                    <a:pt x="59" y="253"/>
                  </a:cubicBezTo>
                  <a:cubicBezTo>
                    <a:pt x="58" y="255"/>
                    <a:pt x="57" y="257"/>
                    <a:pt x="56" y="260"/>
                  </a:cubicBezTo>
                  <a:cubicBezTo>
                    <a:pt x="55" y="262"/>
                    <a:pt x="54" y="264"/>
                    <a:pt x="54" y="266"/>
                  </a:cubicBezTo>
                  <a:cubicBezTo>
                    <a:pt x="56" y="268"/>
                    <a:pt x="58" y="270"/>
                    <a:pt x="60" y="271"/>
                  </a:cubicBezTo>
                  <a:cubicBezTo>
                    <a:pt x="62" y="270"/>
                    <a:pt x="64" y="269"/>
                    <a:pt x="66" y="267"/>
                  </a:cubicBezTo>
                  <a:cubicBezTo>
                    <a:pt x="68" y="266"/>
                    <a:pt x="70" y="265"/>
                    <a:pt x="72" y="263"/>
                  </a:cubicBezTo>
                  <a:cubicBezTo>
                    <a:pt x="73" y="263"/>
                    <a:pt x="73" y="263"/>
                    <a:pt x="73" y="263"/>
                  </a:cubicBezTo>
                  <a:cubicBezTo>
                    <a:pt x="73" y="263"/>
                    <a:pt x="73" y="263"/>
                    <a:pt x="73" y="263"/>
                  </a:cubicBezTo>
                  <a:cubicBezTo>
                    <a:pt x="76" y="266"/>
                    <a:pt x="80" y="268"/>
                    <a:pt x="83" y="270"/>
                  </a:cubicBezTo>
                  <a:cubicBezTo>
                    <a:pt x="84" y="270"/>
                    <a:pt x="84" y="270"/>
                    <a:pt x="84" y="270"/>
                  </a:cubicBezTo>
                  <a:cubicBezTo>
                    <a:pt x="84" y="271"/>
                    <a:pt x="84" y="271"/>
                    <a:pt x="84" y="271"/>
                  </a:cubicBezTo>
                  <a:cubicBezTo>
                    <a:pt x="83" y="273"/>
                    <a:pt x="83" y="276"/>
                    <a:pt x="83" y="278"/>
                  </a:cubicBezTo>
                  <a:cubicBezTo>
                    <a:pt x="82" y="280"/>
                    <a:pt x="82" y="283"/>
                    <a:pt x="82" y="285"/>
                  </a:cubicBezTo>
                  <a:cubicBezTo>
                    <a:pt x="84" y="286"/>
                    <a:pt x="86" y="287"/>
                    <a:pt x="89" y="289"/>
                  </a:cubicBezTo>
                  <a:cubicBezTo>
                    <a:pt x="90" y="287"/>
                    <a:pt x="92" y="285"/>
                    <a:pt x="94" y="283"/>
                  </a:cubicBezTo>
                  <a:cubicBezTo>
                    <a:pt x="96" y="282"/>
                    <a:pt x="97" y="280"/>
                    <a:pt x="99" y="278"/>
                  </a:cubicBezTo>
                  <a:cubicBezTo>
                    <a:pt x="100" y="278"/>
                    <a:pt x="100" y="278"/>
                    <a:pt x="100" y="278"/>
                  </a:cubicBezTo>
                  <a:cubicBezTo>
                    <a:pt x="100" y="278"/>
                    <a:pt x="100" y="278"/>
                    <a:pt x="100" y="278"/>
                  </a:cubicBezTo>
                  <a:cubicBezTo>
                    <a:pt x="104" y="279"/>
                    <a:pt x="108" y="281"/>
                    <a:pt x="111" y="282"/>
                  </a:cubicBezTo>
                  <a:cubicBezTo>
                    <a:pt x="112" y="282"/>
                    <a:pt x="112" y="282"/>
                    <a:pt x="112" y="282"/>
                  </a:cubicBezTo>
                  <a:cubicBezTo>
                    <a:pt x="112" y="283"/>
                    <a:pt x="112" y="283"/>
                    <a:pt x="112" y="283"/>
                  </a:cubicBezTo>
                  <a:cubicBezTo>
                    <a:pt x="112" y="285"/>
                    <a:pt x="113" y="288"/>
                    <a:pt x="113" y="290"/>
                  </a:cubicBezTo>
                  <a:cubicBezTo>
                    <a:pt x="113" y="292"/>
                    <a:pt x="113" y="295"/>
                    <a:pt x="113" y="297"/>
                  </a:cubicBezTo>
                  <a:cubicBezTo>
                    <a:pt x="116" y="298"/>
                    <a:pt x="118" y="298"/>
                    <a:pt x="121" y="299"/>
                  </a:cubicBezTo>
                  <a:cubicBezTo>
                    <a:pt x="122" y="297"/>
                    <a:pt x="124" y="295"/>
                    <a:pt x="125" y="293"/>
                  </a:cubicBezTo>
                  <a:cubicBezTo>
                    <a:pt x="126" y="291"/>
                    <a:pt x="127" y="288"/>
                    <a:pt x="129" y="287"/>
                  </a:cubicBezTo>
                  <a:cubicBezTo>
                    <a:pt x="129" y="286"/>
                    <a:pt x="129" y="286"/>
                    <a:pt x="129" y="286"/>
                  </a:cubicBezTo>
                  <a:cubicBezTo>
                    <a:pt x="130" y="286"/>
                    <a:pt x="130" y="286"/>
                    <a:pt x="130" y="286"/>
                  </a:cubicBezTo>
                  <a:cubicBezTo>
                    <a:pt x="133" y="286"/>
                    <a:pt x="137" y="287"/>
                    <a:pt x="141" y="287"/>
                  </a:cubicBezTo>
                  <a:cubicBezTo>
                    <a:pt x="142" y="287"/>
                    <a:pt x="142" y="287"/>
                    <a:pt x="142" y="287"/>
                  </a:cubicBezTo>
                  <a:cubicBezTo>
                    <a:pt x="142" y="288"/>
                    <a:pt x="142" y="288"/>
                    <a:pt x="142" y="288"/>
                  </a:cubicBezTo>
                  <a:cubicBezTo>
                    <a:pt x="143" y="290"/>
                    <a:pt x="144" y="293"/>
                    <a:pt x="145" y="295"/>
                  </a:cubicBezTo>
                  <a:cubicBezTo>
                    <a:pt x="145" y="297"/>
                    <a:pt x="146" y="300"/>
                    <a:pt x="147" y="302"/>
                  </a:cubicBezTo>
                  <a:cubicBezTo>
                    <a:pt x="147" y="302"/>
                    <a:pt x="147" y="302"/>
                    <a:pt x="147" y="302"/>
                  </a:cubicBezTo>
                  <a:cubicBezTo>
                    <a:pt x="150" y="302"/>
                    <a:pt x="152" y="302"/>
                    <a:pt x="155" y="302"/>
                  </a:cubicBezTo>
                  <a:cubicBezTo>
                    <a:pt x="155" y="302"/>
                    <a:pt x="155" y="302"/>
                    <a:pt x="155" y="302"/>
                  </a:cubicBezTo>
                  <a:cubicBezTo>
                    <a:pt x="156" y="300"/>
                    <a:pt x="156" y="297"/>
                    <a:pt x="157" y="295"/>
                  </a:cubicBezTo>
                  <a:cubicBezTo>
                    <a:pt x="158" y="293"/>
                    <a:pt x="159" y="290"/>
                    <a:pt x="159" y="288"/>
                  </a:cubicBezTo>
                  <a:cubicBezTo>
                    <a:pt x="160" y="287"/>
                    <a:pt x="160" y="287"/>
                    <a:pt x="160" y="287"/>
                  </a:cubicBezTo>
                  <a:cubicBezTo>
                    <a:pt x="161" y="287"/>
                    <a:pt x="161" y="287"/>
                    <a:pt x="161" y="287"/>
                  </a:cubicBezTo>
                  <a:cubicBezTo>
                    <a:pt x="165" y="287"/>
                    <a:pt x="168" y="286"/>
                    <a:pt x="172" y="286"/>
                  </a:cubicBezTo>
                  <a:cubicBezTo>
                    <a:pt x="173" y="286"/>
                    <a:pt x="173" y="286"/>
                    <a:pt x="173" y="286"/>
                  </a:cubicBezTo>
                  <a:cubicBezTo>
                    <a:pt x="173" y="287"/>
                    <a:pt x="173" y="287"/>
                    <a:pt x="173" y="287"/>
                  </a:cubicBezTo>
                  <a:cubicBezTo>
                    <a:pt x="175" y="288"/>
                    <a:pt x="176" y="291"/>
                    <a:pt x="177" y="293"/>
                  </a:cubicBezTo>
                  <a:cubicBezTo>
                    <a:pt x="178" y="295"/>
                    <a:pt x="180" y="297"/>
                    <a:pt x="181" y="299"/>
                  </a:cubicBezTo>
                  <a:cubicBezTo>
                    <a:pt x="183" y="298"/>
                    <a:pt x="186" y="298"/>
                    <a:pt x="188" y="297"/>
                  </a:cubicBezTo>
                  <a:cubicBezTo>
                    <a:pt x="189" y="295"/>
                    <a:pt x="189" y="292"/>
                    <a:pt x="189" y="290"/>
                  </a:cubicBezTo>
                  <a:cubicBezTo>
                    <a:pt x="189" y="288"/>
                    <a:pt x="189" y="285"/>
                    <a:pt x="190" y="283"/>
                  </a:cubicBezTo>
                  <a:cubicBezTo>
                    <a:pt x="190" y="282"/>
                    <a:pt x="190" y="282"/>
                    <a:pt x="190" y="282"/>
                  </a:cubicBezTo>
                  <a:cubicBezTo>
                    <a:pt x="191" y="282"/>
                    <a:pt x="191" y="282"/>
                    <a:pt x="191" y="282"/>
                  </a:cubicBezTo>
                  <a:cubicBezTo>
                    <a:pt x="194" y="281"/>
                    <a:pt x="198" y="279"/>
                    <a:pt x="202" y="278"/>
                  </a:cubicBezTo>
                  <a:cubicBezTo>
                    <a:pt x="202" y="278"/>
                    <a:pt x="202" y="278"/>
                    <a:pt x="202" y="278"/>
                  </a:cubicBezTo>
                  <a:cubicBezTo>
                    <a:pt x="203" y="278"/>
                    <a:pt x="203" y="278"/>
                    <a:pt x="203" y="278"/>
                  </a:cubicBezTo>
                  <a:cubicBezTo>
                    <a:pt x="205" y="280"/>
                    <a:pt x="206" y="282"/>
                    <a:pt x="208" y="283"/>
                  </a:cubicBezTo>
                  <a:cubicBezTo>
                    <a:pt x="210" y="285"/>
                    <a:pt x="211" y="287"/>
                    <a:pt x="213" y="289"/>
                  </a:cubicBezTo>
                  <a:cubicBezTo>
                    <a:pt x="215" y="288"/>
                    <a:pt x="218" y="286"/>
                    <a:pt x="220" y="285"/>
                  </a:cubicBezTo>
                  <a:cubicBezTo>
                    <a:pt x="220" y="283"/>
                    <a:pt x="219" y="280"/>
                    <a:pt x="219" y="278"/>
                  </a:cubicBezTo>
                  <a:cubicBezTo>
                    <a:pt x="219" y="276"/>
                    <a:pt x="218" y="273"/>
                    <a:pt x="218" y="271"/>
                  </a:cubicBezTo>
                  <a:cubicBezTo>
                    <a:pt x="218" y="270"/>
                    <a:pt x="218" y="270"/>
                    <a:pt x="218" y="270"/>
                  </a:cubicBezTo>
                  <a:cubicBezTo>
                    <a:pt x="219" y="270"/>
                    <a:pt x="219" y="270"/>
                    <a:pt x="219" y="270"/>
                  </a:cubicBezTo>
                  <a:cubicBezTo>
                    <a:pt x="222" y="268"/>
                    <a:pt x="225" y="266"/>
                    <a:pt x="228" y="263"/>
                  </a:cubicBezTo>
                  <a:cubicBezTo>
                    <a:pt x="229" y="263"/>
                    <a:pt x="229" y="263"/>
                    <a:pt x="229" y="263"/>
                  </a:cubicBezTo>
                  <a:cubicBezTo>
                    <a:pt x="230" y="263"/>
                    <a:pt x="230" y="263"/>
                    <a:pt x="230" y="263"/>
                  </a:cubicBezTo>
                  <a:cubicBezTo>
                    <a:pt x="232" y="265"/>
                    <a:pt x="234" y="266"/>
                    <a:pt x="236" y="267"/>
                  </a:cubicBezTo>
                  <a:cubicBezTo>
                    <a:pt x="238" y="269"/>
                    <a:pt x="240" y="270"/>
                    <a:pt x="242" y="271"/>
                  </a:cubicBezTo>
                  <a:cubicBezTo>
                    <a:pt x="244" y="270"/>
                    <a:pt x="246" y="268"/>
                    <a:pt x="248" y="266"/>
                  </a:cubicBezTo>
                  <a:cubicBezTo>
                    <a:pt x="247" y="264"/>
                    <a:pt x="247" y="262"/>
                    <a:pt x="246" y="260"/>
                  </a:cubicBezTo>
                  <a:cubicBezTo>
                    <a:pt x="245" y="257"/>
                    <a:pt x="244" y="255"/>
                    <a:pt x="243" y="253"/>
                  </a:cubicBezTo>
                  <a:cubicBezTo>
                    <a:pt x="243" y="252"/>
                    <a:pt x="243" y="252"/>
                    <a:pt x="243" y="252"/>
                  </a:cubicBezTo>
                  <a:cubicBezTo>
                    <a:pt x="243" y="251"/>
                    <a:pt x="243" y="251"/>
                    <a:pt x="243" y="251"/>
                  </a:cubicBezTo>
                  <a:cubicBezTo>
                    <a:pt x="246" y="249"/>
                    <a:pt x="249" y="246"/>
                    <a:pt x="252" y="243"/>
                  </a:cubicBezTo>
                  <a:cubicBezTo>
                    <a:pt x="252" y="243"/>
                    <a:pt x="252" y="243"/>
                    <a:pt x="252" y="243"/>
                  </a:cubicBezTo>
                  <a:cubicBezTo>
                    <a:pt x="253" y="243"/>
                    <a:pt x="253" y="243"/>
                    <a:pt x="253" y="243"/>
                  </a:cubicBezTo>
                  <a:cubicBezTo>
                    <a:pt x="255" y="244"/>
                    <a:pt x="258" y="245"/>
                    <a:pt x="260" y="246"/>
                  </a:cubicBezTo>
                  <a:cubicBezTo>
                    <a:pt x="262" y="246"/>
                    <a:pt x="264" y="247"/>
                    <a:pt x="267" y="248"/>
                  </a:cubicBezTo>
                  <a:cubicBezTo>
                    <a:pt x="268" y="246"/>
                    <a:pt x="270" y="244"/>
                    <a:pt x="271" y="242"/>
                  </a:cubicBezTo>
                  <a:cubicBezTo>
                    <a:pt x="270" y="240"/>
                    <a:pt x="269" y="238"/>
                    <a:pt x="268" y="236"/>
                  </a:cubicBezTo>
                  <a:cubicBezTo>
                    <a:pt x="266" y="234"/>
                    <a:pt x="265" y="232"/>
                    <a:pt x="264" y="230"/>
                  </a:cubicBezTo>
                  <a:cubicBezTo>
                    <a:pt x="263" y="229"/>
                    <a:pt x="263" y="229"/>
                    <a:pt x="263" y="229"/>
                  </a:cubicBezTo>
                  <a:cubicBezTo>
                    <a:pt x="264" y="228"/>
                    <a:pt x="264" y="228"/>
                    <a:pt x="264" y="228"/>
                  </a:cubicBezTo>
                  <a:cubicBezTo>
                    <a:pt x="266" y="225"/>
                    <a:pt x="268" y="222"/>
                    <a:pt x="270" y="219"/>
                  </a:cubicBezTo>
                  <a:cubicBezTo>
                    <a:pt x="270" y="218"/>
                    <a:pt x="270" y="218"/>
                    <a:pt x="270" y="218"/>
                  </a:cubicBezTo>
                  <a:cubicBezTo>
                    <a:pt x="271" y="218"/>
                    <a:pt x="271" y="218"/>
                    <a:pt x="271" y="218"/>
                  </a:cubicBezTo>
                  <a:cubicBezTo>
                    <a:pt x="273" y="218"/>
                    <a:pt x="276" y="219"/>
                    <a:pt x="278" y="219"/>
                  </a:cubicBezTo>
                  <a:cubicBezTo>
                    <a:pt x="281" y="219"/>
                    <a:pt x="283" y="220"/>
                    <a:pt x="285" y="220"/>
                  </a:cubicBezTo>
                  <a:cubicBezTo>
                    <a:pt x="286" y="218"/>
                    <a:pt x="288" y="215"/>
                    <a:pt x="289" y="213"/>
                  </a:cubicBezTo>
                  <a:cubicBezTo>
                    <a:pt x="287" y="211"/>
                    <a:pt x="285" y="210"/>
                    <a:pt x="284" y="208"/>
                  </a:cubicBezTo>
                  <a:cubicBezTo>
                    <a:pt x="282" y="206"/>
                    <a:pt x="280" y="204"/>
                    <a:pt x="278" y="203"/>
                  </a:cubicBezTo>
                  <a:cubicBezTo>
                    <a:pt x="278" y="202"/>
                    <a:pt x="278" y="202"/>
                    <a:pt x="278" y="202"/>
                  </a:cubicBezTo>
                  <a:cubicBezTo>
                    <a:pt x="278" y="201"/>
                    <a:pt x="278" y="201"/>
                    <a:pt x="278" y="201"/>
                  </a:cubicBezTo>
                  <a:cubicBezTo>
                    <a:pt x="279" y="198"/>
                    <a:pt x="281" y="194"/>
                    <a:pt x="282" y="190"/>
                  </a:cubicBezTo>
                  <a:cubicBezTo>
                    <a:pt x="282" y="190"/>
                    <a:pt x="282" y="190"/>
                    <a:pt x="282" y="190"/>
                  </a:cubicBezTo>
                  <a:cubicBezTo>
                    <a:pt x="283" y="190"/>
                    <a:pt x="283" y="190"/>
                    <a:pt x="283" y="190"/>
                  </a:cubicBezTo>
                  <a:cubicBezTo>
                    <a:pt x="285" y="189"/>
                    <a:pt x="288" y="189"/>
                    <a:pt x="290" y="189"/>
                  </a:cubicBezTo>
                  <a:cubicBezTo>
                    <a:pt x="293" y="189"/>
                    <a:pt x="295" y="189"/>
                    <a:pt x="297" y="188"/>
                  </a:cubicBezTo>
                  <a:cubicBezTo>
                    <a:pt x="298" y="186"/>
                    <a:pt x="299" y="183"/>
                    <a:pt x="299" y="181"/>
                  </a:cubicBezTo>
                  <a:cubicBezTo>
                    <a:pt x="297" y="179"/>
                    <a:pt x="295" y="178"/>
                    <a:pt x="293" y="177"/>
                  </a:cubicBezTo>
                  <a:cubicBezTo>
                    <a:pt x="291" y="176"/>
                    <a:pt x="289" y="174"/>
                    <a:pt x="287" y="173"/>
                  </a:cubicBezTo>
                  <a:cubicBezTo>
                    <a:pt x="286" y="173"/>
                    <a:pt x="286" y="173"/>
                    <a:pt x="286" y="173"/>
                  </a:cubicBezTo>
                  <a:cubicBezTo>
                    <a:pt x="286" y="172"/>
                    <a:pt x="286" y="172"/>
                    <a:pt x="286" y="172"/>
                  </a:cubicBezTo>
                  <a:cubicBezTo>
                    <a:pt x="287" y="168"/>
                    <a:pt x="287" y="165"/>
                    <a:pt x="287" y="160"/>
                  </a:cubicBezTo>
                  <a:cubicBezTo>
                    <a:pt x="287" y="160"/>
                    <a:pt x="287" y="160"/>
                    <a:pt x="287" y="160"/>
                  </a:cubicBezTo>
                  <a:cubicBezTo>
                    <a:pt x="288" y="159"/>
                    <a:pt x="288" y="159"/>
                    <a:pt x="288" y="159"/>
                  </a:cubicBezTo>
                  <a:cubicBezTo>
                    <a:pt x="290" y="159"/>
                    <a:pt x="293" y="158"/>
                    <a:pt x="295" y="157"/>
                  </a:cubicBezTo>
                  <a:cubicBezTo>
                    <a:pt x="297" y="156"/>
                    <a:pt x="300" y="156"/>
                    <a:pt x="302" y="155"/>
                  </a:cubicBezTo>
                  <a:cubicBezTo>
                    <a:pt x="302" y="155"/>
                    <a:pt x="302" y="155"/>
                    <a:pt x="302" y="155"/>
                  </a:cubicBezTo>
                  <a:cubicBezTo>
                    <a:pt x="302" y="153"/>
                    <a:pt x="302" y="152"/>
                    <a:pt x="302" y="151"/>
                  </a:cubicBezTo>
                  <a:cubicBezTo>
                    <a:pt x="302" y="149"/>
                    <a:pt x="302" y="148"/>
                    <a:pt x="302" y="147"/>
                  </a:cubicBezTo>
                  <a:close/>
                  <a:moveTo>
                    <a:pt x="159" y="110"/>
                  </a:moveTo>
                  <a:cubicBezTo>
                    <a:pt x="161" y="93"/>
                    <a:pt x="164" y="76"/>
                    <a:pt x="169" y="59"/>
                  </a:cubicBezTo>
                  <a:cubicBezTo>
                    <a:pt x="169" y="58"/>
                    <a:pt x="169" y="58"/>
                    <a:pt x="169" y="58"/>
                  </a:cubicBezTo>
                  <a:cubicBezTo>
                    <a:pt x="170" y="59"/>
                    <a:pt x="170" y="59"/>
                    <a:pt x="170" y="59"/>
                  </a:cubicBezTo>
                  <a:cubicBezTo>
                    <a:pt x="182" y="61"/>
                    <a:pt x="193" y="66"/>
                    <a:pt x="203" y="72"/>
                  </a:cubicBezTo>
                  <a:cubicBezTo>
                    <a:pt x="204" y="73"/>
                    <a:pt x="204" y="73"/>
                    <a:pt x="204" y="73"/>
                  </a:cubicBezTo>
                  <a:cubicBezTo>
                    <a:pt x="203" y="74"/>
                    <a:pt x="203" y="74"/>
                    <a:pt x="203" y="74"/>
                  </a:cubicBezTo>
                  <a:cubicBezTo>
                    <a:pt x="195" y="90"/>
                    <a:pt x="185" y="104"/>
                    <a:pt x="174" y="116"/>
                  </a:cubicBezTo>
                  <a:cubicBezTo>
                    <a:pt x="173" y="117"/>
                    <a:pt x="173" y="117"/>
                    <a:pt x="173" y="117"/>
                  </a:cubicBezTo>
                  <a:cubicBezTo>
                    <a:pt x="172" y="117"/>
                    <a:pt x="172" y="117"/>
                    <a:pt x="172" y="117"/>
                  </a:cubicBezTo>
                  <a:cubicBezTo>
                    <a:pt x="169" y="114"/>
                    <a:pt x="165" y="112"/>
                    <a:pt x="160" y="111"/>
                  </a:cubicBezTo>
                  <a:cubicBezTo>
                    <a:pt x="159" y="111"/>
                    <a:pt x="159" y="111"/>
                    <a:pt x="159" y="111"/>
                  </a:cubicBezTo>
                  <a:lnTo>
                    <a:pt x="159" y="110"/>
                  </a:lnTo>
                  <a:close/>
                  <a:moveTo>
                    <a:pt x="99" y="72"/>
                  </a:moveTo>
                  <a:cubicBezTo>
                    <a:pt x="109" y="65"/>
                    <a:pt x="120" y="61"/>
                    <a:pt x="132" y="58"/>
                  </a:cubicBezTo>
                  <a:cubicBezTo>
                    <a:pt x="133" y="58"/>
                    <a:pt x="133" y="58"/>
                    <a:pt x="133" y="58"/>
                  </a:cubicBezTo>
                  <a:cubicBezTo>
                    <a:pt x="134" y="59"/>
                    <a:pt x="134" y="59"/>
                    <a:pt x="134" y="59"/>
                  </a:cubicBezTo>
                  <a:cubicBezTo>
                    <a:pt x="139" y="76"/>
                    <a:pt x="142" y="93"/>
                    <a:pt x="143" y="110"/>
                  </a:cubicBezTo>
                  <a:cubicBezTo>
                    <a:pt x="143" y="111"/>
                    <a:pt x="143" y="111"/>
                    <a:pt x="143" y="111"/>
                  </a:cubicBezTo>
                  <a:cubicBezTo>
                    <a:pt x="142" y="111"/>
                    <a:pt x="142" y="111"/>
                    <a:pt x="142" y="111"/>
                  </a:cubicBezTo>
                  <a:cubicBezTo>
                    <a:pt x="138" y="112"/>
                    <a:pt x="134" y="114"/>
                    <a:pt x="130" y="116"/>
                  </a:cubicBezTo>
                  <a:cubicBezTo>
                    <a:pt x="129" y="117"/>
                    <a:pt x="129" y="117"/>
                    <a:pt x="129" y="117"/>
                  </a:cubicBezTo>
                  <a:cubicBezTo>
                    <a:pt x="128" y="116"/>
                    <a:pt x="128" y="116"/>
                    <a:pt x="128" y="116"/>
                  </a:cubicBezTo>
                  <a:cubicBezTo>
                    <a:pt x="117" y="103"/>
                    <a:pt x="107" y="89"/>
                    <a:pt x="99" y="74"/>
                  </a:cubicBezTo>
                  <a:cubicBezTo>
                    <a:pt x="98" y="73"/>
                    <a:pt x="98" y="73"/>
                    <a:pt x="98" y="73"/>
                  </a:cubicBezTo>
                  <a:lnTo>
                    <a:pt x="99" y="72"/>
                  </a:lnTo>
                  <a:close/>
                  <a:moveTo>
                    <a:pt x="59" y="132"/>
                  </a:moveTo>
                  <a:cubicBezTo>
                    <a:pt x="61" y="120"/>
                    <a:pt x="66" y="109"/>
                    <a:pt x="72" y="99"/>
                  </a:cubicBezTo>
                  <a:cubicBezTo>
                    <a:pt x="73" y="98"/>
                    <a:pt x="73" y="98"/>
                    <a:pt x="73" y="98"/>
                  </a:cubicBezTo>
                  <a:cubicBezTo>
                    <a:pt x="74" y="98"/>
                    <a:pt x="74" y="98"/>
                    <a:pt x="74" y="98"/>
                  </a:cubicBezTo>
                  <a:cubicBezTo>
                    <a:pt x="90" y="107"/>
                    <a:pt x="104" y="116"/>
                    <a:pt x="116" y="128"/>
                  </a:cubicBezTo>
                  <a:cubicBezTo>
                    <a:pt x="117" y="128"/>
                    <a:pt x="117" y="128"/>
                    <a:pt x="117" y="128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4" y="133"/>
                    <a:pt x="113" y="137"/>
                    <a:pt x="112" y="141"/>
                  </a:cubicBezTo>
                  <a:cubicBezTo>
                    <a:pt x="111" y="143"/>
                    <a:pt x="111" y="143"/>
                    <a:pt x="111" y="143"/>
                  </a:cubicBezTo>
                  <a:cubicBezTo>
                    <a:pt x="110" y="142"/>
                    <a:pt x="110" y="142"/>
                    <a:pt x="110" y="142"/>
                  </a:cubicBezTo>
                  <a:cubicBezTo>
                    <a:pt x="93" y="141"/>
                    <a:pt x="76" y="138"/>
                    <a:pt x="60" y="133"/>
                  </a:cubicBezTo>
                  <a:cubicBezTo>
                    <a:pt x="58" y="133"/>
                    <a:pt x="58" y="133"/>
                    <a:pt x="58" y="133"/>
                  </a:cubicBezTo>
                  <a:lnTo>
                    <a:pt x="59" y="132"/>
                  </a:lnTo>
                  <a:close/>
                  <a:moveTo>
                    <a:pt x="74" y="203"/>
                  </a:moveTo>
                  <a:cubicBezTo>
                    <a:pt x="73" y="203"/>
                    <a:pt x="73" y="203"/>
                    <a:pt x="73" y="203"/>
                  </a:cubicBezTo>
                  <a:cubicBezTo>
                    <a:pt x="72" y="202"/>
                    <a:pt x="72" y="202"/>
                    <a:pt x="72" y="202"/>
                  </a:cubicBezTo>
                  <a:cubicBezTo>
                    <a:pt x="66" y="192"/>
                    <a:pt x="61" y="181"/>
                    <a:pt x="59" y="170"/>
                  </a:cubicBezTo>
                  <a:cubicBezTo>
                    <a:pt x="58" y="168"/>
                    <a:pt x="58" y="168"/>
                    <a:pt x="58" y="168"/>
                  </a:cubicBezTo>
                  <a:cubicBezTo>
                    <a:pt x="60" y="168"/>
                    <a:pt x="60" y="168"/>
                    <a:pt x="60" y="168"/>
                  </a:cubicBezTo>
                  <a:cubicBezTo>
                    <a:pt x="76" y="163"/>
                    <a:pt x="93" y="160"/>
                    <a:pt x="110" y="159"/>
                  </a:cubicBezTo>
                  <a:cubicBezTo>
                    <a:pt x="111" y="159"/>
                    <a:pt x="111" y="159"/>
                    <a:pt x="111" y="159"/>
                  </a:cubicBezTo>
                  <a:cubicBezTo>
                    <a:pt x="111" y="160"/>
                    <a:pt x="111" y="160"/>
                    <a:pt x="111" y="160"/>
                  </a:cubicBezTo>
                  <a:cubicBezTo>
                    <a:pt x="112" y="164"/>
                    <a:pt x="114" y="168"/>
                    <a:pt x="116" y="172"/>
                  </a:cubicBezTo>
                  <a:cubicBezTo>
                    <a:pt x="117" y="173"/>
                    <a:pt x="117" y="173"/>
                    <a:pt x="117" y="173"/>
                  </a:cubicBezTo>
                  <a:cubicBezTo>
                    <a:pt x="116" y="174"/>
                    <a:pt x="116" y="174"/>
                    <a:pt x="116" y="174"/>
                  </a:cubicBezTo>
                  <a:cubicBezTo>
                    <a:pt x="103" y="185"/>
                    <a:pt x="89" y="194"/>
                    <a:pt x="74" y="203"/>
                  </a:cubicBezTo>
                  <a:close/>
                  <a:moveTo>
                    <a:pt x="143" y="191"/>
                  </a:moveTo>
                  <a:cubicBezTo>
                    <a:pt x="141" y="208"/>
                    <a:pt x="138" y="225"/>
                    <a:pt x="133" y="242"/>
                  </a:cubicBezTo>
                  <a:cubicBezTo>
                    <a:pt x="133" y="243"/>
                    <a:pt x="133" y="243"/>
                    <a:pt x="133" y="243"/>
                  </a:cubicBezTo>
                  <a:cubicBezTo>
                    <a:pt x="132" y="243"/>
                    <a:pt x="132" y="243"/>
                    <a:pt x="132" y="243"/>
                  </a:cubicBezTo>
                  <a:cubicBezTo>
                    <a:pt x="120" y="241"/>
                    <a:pt x="109" y="236"/>
                    <a:pt x="99" y="229"/>
                  </a:cubicBezTo>
                  <a:cubicBezTo>
                    <a:pt x="98" y="229"/>
                    <a:pt x="98" y="229"/>
                    <a:pt x="98" y="229"/>
                  </a:cubicBezTo>
                  <a:cubicBezTo>
                    <a:pt x="98" y="228"/>
                    <a:pt x="98" y="228"/>
                    <a:pt x="98" y="228"/>
                  </a:cubicBezTo>
                  <a:cubicBezTo>
                    <a:pt x="107" y="212"/>
                    <a:pt x="117" y="198"/>
                    <a:pt x="128" y="185"/>
                  </a:cubicBezTo>
                  <a:cubicBezTo>
                    <a:pt x="128" y="184"/>
                    <a:pt x="128" y="184"/>
                    <a:pt x="128" y="184"/>
                  </a:cubicBezTo>
                  <a:cubicBezTo>
                    <a:pt x="129" y="185"/>
                    <a:pt x="129" y="185"/>
                    <a:pt x="129" y="185"/>
                  </a:cubicBezTo>
                  <a:cubicBezTo>
                    <a:pt x="133" y="187"/>
                    <a:pt x="137" y="189"/>
                    <a:pt x="142" y="190"/>
                  </a:cubicBezTo>
                  <a:cubicBezTo>
                    <a:pt x="143" y="190"/>
                    <a:pt x="143" y="190"/>
                    <a:pt x="143" y="190"/>
                  </a:cubicBezTo>
                  <a:lnTo>
                    <a:pt x="143" y="191"/>
                  </a:lnTo>
                  <a:close/>
                  <a:moveTo>
                    <a:pt x="151" y="180"/>
                  </a:moveTo>
                  <a:cubicBezTo>
                    <a:pt x="143" y="180"/>
                    <a:pt x="136" y="177"/>
                    <a:pt x="130" y="171"/>
                  </a:cubicBezTo>
                  <a:cubicBezTo>
                    <a:pt x="125" y="166"/>
                    <a:pt x="122" y="159"/>
                    <a:pt x="122" y="151"/>
                  </a:cubicBezTo>
                  <a:cubicBezTo>
                    <a:pt x="122" y="143"/>
                    <a:pt x="125" y="136"/>
                    <a:pt x="130" y="130"/>
                  </a:cubicBezTo>
                  <a:cubicBezTo>
                    <a:pt x="136" y="125"/>
                    <a:pt x="143" y="122"/>
                    <a:pt x="151" y="122"/>
                  </a:cubicBezTo>
                  <a:cubicBezTo>
                    <a:pt x="159" y="122"/>
                    <a:pt x="166" y="125"/>
                    <a:pt x="172" y="130"/>
                  </a:cubicBezTo>
                  <a:cubicBezTo>
                    <a:pt x="183" y="142"/>
                    <a:pt x="183" y="160"/>
                    <a:pt x="172" y="171"/>
                  </a:cubicBezTo>
                  <a:cubicBezTo>
                    <a:pt x="166" y="177"/>
                    <a:pt x="159" y="180"/>
                    <a:pt x="151" y="180"/>
                  </a:cubicBezTo>
                  <a:close/>
                  <a:moveTo>
                    <a:pt x="203" y="229"/>
                  </a:moveTo>
                  <a:cubicBezTo>
                    <a:pt x="192" y="236"/>
                    <a:pt x="181" y="241"/>
                    <a:pt x="170" y="243"/>
                  </a:cubicBezTo>
                  <a:cubicBezTo>
                    <a:pt x="168" y="243"/>
                    <a:pt x="168" y="243"/>
                    <a:pt x="168" y="243"/>
                  </a:cubicBezTo>
                  <a:cubicBezTo>
                    <a:pt x="168" y="242"/>
                    <a:pt x="168" y="242"/>
                    <a:pt x="168" y="242"/>
                  </a:cubicBezTo>
                  <a:cubicBezTo>
                    <a:pt x="163" y="225"/>
                    <a:pt x="160" y="208"/>
                    <a:pt x="159" y="192"/>
                  </a:cubicBezTo>
                  <a:cubicBezTo>
                    <a:pt x="159" y="190"/>
                    <a:pt x="159" y="190"/>
                    <a:pt x="159" y="190"/>
                  </a:cubicBezTo>
                  <a:cubicBezTo>
                    <a:pt x="160" y="190"/>
                    <a:pt x="160" y="190"/>
                    <a:pt x="160" y="190"/>
                  </a:cubicBezTo>
                  <a:cubicBezTo>
                    <a:pt x="164" y="189"/>
                    <a:pt x="168" y="188"/>
                    <a:pt x="172" y="185"/>
                  </a:cubicBezTo>
                  <a:cubicBezTo>
                    <a:pt x="173" y="185"/>
                    <a:pt x="173" y="185"/>
                    <a:pt x="173" y="185"/>
                  </a:cubicBezTo>
                  <a:cubicBezTo>
                    <a:pt x="174" y="185"/>
                    <a:pt x="174" y="185"/>
                    <a:pt x="174" y="185"/>
                  </a:cubicBezTo>
                  <a:cubicBezTo>
                    <a:pt x="185" y="199"/>
                    <a:pt x="195" y="213"/>
                    <a:pt x="203" y="228"/>
                  </a:cubicBezTo>
                  <a:cubicBezTo>
                    <a:pt x="204" y="229"/>
                    <a:pt x="204" y="229"/>
                    <a:pt x="204" y="229"/>
                  </a:cubicBezTo>
                  <a:lnTo>
                    <a:pt x="203" y="229"/>
                  </a:lnTo>
                  <a:close/>
                  <a:moveTo>
                    <a:pt x="243" y="170"/>
                  </a:moveTo>
                  <a:cubicBezTo>
                    <a:pt x="241" y="182"/>
                    <a:pt x="236" y="193"/>
                    <a:pt x="229" y="203"/>
                  </a:cubicBezTo>
                  <a:cubicBezTo>
                    <a:pt x="229" y="204"/>
                    <a:pt x="229" y="204"/>
                    <a:pt x="229" y="204"/>
                  </a:cubicBezTo>
                  <a:cubicBezTo>
                    <a:pt x="228" y="203"/>
                    <a:pt x="228" y="203"/>
                    <a:pt x="228" y="203"/>
                  </a:cubicBezTo>
                  <a:cubicBezTo>
                    <a:pt x="212" y="195"/>
                    <a:pt x="198" y="185"/>
                    <a:pt x="185" y="174"/>
                  </a:cubicBezTo>
                  <a:cubicBezTo>
                    <a:pt x="185" y="173"/>
                    <a:pt x="185" y="173"/>
                    <a:pt x="185" y="173"/>
                  </a:cubicBezTo>
                  <a:cubicBezTo>
                    <a:pt x="185" y="172"/>
                    <a:pt x="185" y="172"/>
                    <a:pt x="185" y="172"/>
                  </a:cubicBezTo>
                  <a:cubicBezTo>
                    <a:pt x="188" y="169"/>
                    <a:pt x="189" y="164"/>
                    <a:pt x="190" y="160"/>
                  </a:cubicBezTo>
                  <a:cubicBezTo>
                    <a:pt x="191" y="159"/>
                    <a:pt x="191" y="159"/>
                    <a:pt x="191" y="159"/>
                  </a:cubicBezTo>
                  <a:cubicBezTo>
                    <a:pt x="192" y="159"/>
                    <a:pt x="192" y="159"/>
                    <a:pt x="192" y="159"/>
                  </a:cubicBezTo>
                  <a:cubicBezTo>
                    <a:pt x="208" y="161"/>
                    <a:pt x="225" y="164"/>
                    <a:pt x="242" y="168"/>
                  </a:cubicBezTo>
                  <a:cubicBezTo>
                    <a:pt x="243" y="169"/>
                    <a:pt x="243" y="169"/>
                    <a:pt x="243" y="169"/>
                  </a:cubicBezTo>
                  <a:lnTo>
                    <a:pt x="243" y="170"/>
                  </a:lnTo>
                  <a:close/>
                  <a:moveTo>
                    <a:pt x="242" y="134"/>
                  </a:moveTo>
                  <a:cubicBezTo>
                    <a:pt x="225" y="139"/>
                    <a:pt x="208" y="142"/>
                    <a:pt x="192" y="143"/>
                  </a:cubicBezTo>
                  <a:cubicBezTo>
                    <a:pt x="191" y="143"/>
                    <a:pt x="191" y="143"/>
                    <a:pt x="191" y="143"/>
                  </a:cubicBezTo>
                  <a:cubicBezTo>
                    <a:pt x="190" y="142"/>
                    <a:pt x="190" y="142"/>
                    <a:pt x="190" y="142"/>
                  </a:cubicBezTo>
                  <a:cubicBezTo>
                    <a:pt x="189" y="137"/>
                    <a:pt x="188" y="133"/>
                    <a:pt x="185" y="130"/>
                  </a:cubicBezTo>
                  <a:cubicBezTo>
                    <a:pt x="185" y="129"/>
                    <a:pt x="185" y="129"/>
                    <a:pt x="185" y="129"/>
                  </a:cubicBezTo>
                  <a:cubicBezTo>
                    <a:pt x="186" y="128"/>
                    <a:pt x="186" y="128"/>
                    <a:pt x="186" y="128"/>
                  </a:cubicBezTo>
                  <a:cubicBezTo>
                    <a:pt x="199" y="117"/>
                    <a:pt x="213" y="107"/>
                    <a:pt x="228" y="99"/>
                  </a:cubicBezTo>
                  <a:cubicBezTo>
                    <a:pt x="229" y="98"/>
                    <a:pt x="229" y="98"/>
                    <a:pt x="229" y="98"/>
                  </a:cubicBezTo>
                  <a:cubicBezTo>
                    <a:pt x="230" y="99"/>
                    <a:pt x="230" y="99"/>
                    <a:pt x="230" y="99"/>
                  </a:cubicBezTo>
                  <a:cubicBezTo>
                    <a:pt x="236" y="109"/>
                    <a:pt x="241" y="120"/>
                    <a:pt x="243" y="132"/>
                  </a:cubicBezTo>
                  <a:cubicBezTo>
                    <a:pt x="243" y="133"/>
                    <a:pt x="243" y="133"/>
                    <a:pt x="243" y="133"/>
                  </a:cubicBezTo>
                  <a:lnTo>
                    <a:pt x="242" y="134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29" name="Group 128"/>
          <p:cNvGrpSpPr/>
          <p:nvPr/>
        </p:nvGrpSpPr>
        <p:grpSpPr>
          <a:xfrm>
            <a:off x="13066798" y="9356511"/>
            <a:ext cx="4789664" cy="1538883"/>
            <a:chOff x="14190224" y="3062525"/>
            <a:chExt cx="4789664" cy="1538883"/>
          </a:xfrm>
        </p:grpSpPr>
        <p:grpSp>
          <p:nvGrpSpPr>
            <p:cNvPr id="130" name="Group 129"/>
            <p:cNvGrpSpPr/>
            <p:nvPr/>
          </p:nvGrpSpPr>
          <p:grpSpPr>
            <a:xfrm>
              <a:off x="15095276" y="3062525"/>
              <a:ext cx="3884612" cy="1538883"/>
              <a:chOff x="3894839" y="10606073"/>
              <a:chExt cx="3884612" cy="1538883"/>
            </a:xfrm>
          </p:grpSpPr>
          <p:sp>
            <p:nvSpPr>
              <p:cNvPr id="132" name="TextBox 131"/>
              <p:cNvSpPr txBox="1"/>
              <p:nvPr/>
            </p:nvSpPr>
            <p:spPr>
              <a:xfrm>
                <a:off x="3894839" y="10606073"/>
                <a:ext cx="3884612" cy="52322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fa-IR" sz="2800" b="1" dirty="0">
                    <a:solidFill>
                      <a:schemeClr val="accent1">
                        <a:lumMod val="50000"/>
                      </a:schemeClr>
                    </a:solidFill>
                    <a:effectLst>
                      <a:glow>
                        <a:srgbClr val="FF3399">
                          <a:alpha val="24000"/>
                        </a:srgbClr>
                      </a:glow>
                    </a:effectLst>
                    <a:latin typeface="Shabnam" panose="020B0603030804020204" pitchFamily="34" charset="-78"/>
                    <a:cs typeface="Shabnam" panose="020B0603030804020204" pitchFamily="34" charset="-78"/>
                  </a:rPr>
                  <a:t>تیتر عنوان را بنویسید</a:t>
                </a:r>
                <a:endParaRPr lang="en-US" sz="2800" b="1" dirty="0">
                  <a:solidFill>
                    <a:schemeClr val="accent1">
                      <a:lumMod val="50000"/>
                    </a:schemeClr>
                  </a:solidFill>
                  <a:effectLst>
                    <a:glow>
                      <a:srgbClr val="FF3399">
                        <a:alpha val="24000"/>
                      </a:srgbClr>
                    </a:glow>
                  </a:effectLst>
                  <a:latin typeface="Shabnam" panose="020B0603030804020204" pitchFamily="34" charset="-78"/>
                  <a:cs typeface="Shabnam" panose="020B0603030804020204" pitchFamily="34" charset="-78"/>
                </a:endParaRPr>
              </a:p>
            </p:txBody>
          </p:sp>
          <p:sp>
            <p:nvSpPr>
              <p:cNvPr id="133" name="TextBox 132"/>
              <p:cNvSpPr txBox="1"/>
              <p:nvPr/>
            </p:nvSpPr>
            <p:spPr>
              <a:xfrm>
                <a:off x="3894839" y="11129293"/>
                <a:ext cx="3724479" cy="101566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 rtl="1">
                  <a:lnSpc>
                    <a:spcPct val="150000"/>
                  </a:lnSpc>
                </a:pPr>
                <a:r>
                  <a:rPr lang="fa-IR" sz="2000" dirty="0">
                    <a:solidFill>
                      <a:srgbClr val="16191F"/>
                    </a:solidFill>
                    <a:latin typeface="Vazir" panose="020B0603030804020204" pitchFamily="34" charset="-78"/>
                    <a:cs typeface="Vazir" panose="020B0603030804020204" pitchFamily="34" charset="-78"/>
                  </a:rPr>
                  <a:t>فروشگاه مینارو ارائه دهنده انواع فایل های کاربردی</a:t>
                </a:r>
                <a:endParaRPr lang="en-US" sz="1800" b="1" dirty="0">
                  <a:solidFill>
                    <a:schemeClr val="bg1">
                      <a:lumMod val="65000"/>
                    </a:schemeClr>
                  </a:solidFill>
                  <a:effectLst>
                    <a:glow>
                      <a:srgbClr val="FF3399">
                        <a:alpha val="24000"/>
                      </a:srgbClr>
                    </a:glow>
                  </a:effectLst>
                  <a:latin typeface="Lato" panose="020F0502020204030203" pitchFamily="34" charset="0"/>
                </a:endParaRPr>
              </a:p>
            </p:txBody>
          </p:sp>
        </p:grpSp>
        <p:sp>
          <p:nvSpPr>
            <p:cNvPr id="131" name="Freeform 130"/>
            <p:cNvSpPr>
              <a:spLocks noEditPoints="1"/>
            </p:cNvSpPr>
            <p:nvPr/>
          </p:nvSpPr>
          <p:spPr bwMode="auto">
            <a:xfrm>
              <a:off x="14190224" y="3119675"/>
              <a:ext cx="702444" cy="701581"/>
            </a:xfrm>
            <a:custGeom>
              <a:avLst/>
              <a:gdLst>
                <a:gd name="T0" fmla="*/ 286 w 302"/>
                <a:gd name="T1" fmla="*/ 129 h 302"/>
                <a:gd name="T2" fmla="*/ 282 w 302"/>
                <a:gd name="T3" fmla="*/ 112 h 302"/>
                <a:gd name="T4" fmla="*/ 285 w 302"/>
                <a:gd name="T5" fmla="*/ 82 h 302"/>
                <a:gd name="T6" fmla="*/ 264 w 302"/>
                <a:gd name="T7" fmla="*/ 72 h 302"/>
                <a:gd name="T8" fmla="*/ 252 w 302"/>
                <a:gd name="T9" fmla="*/ 58 h 302"/>
                <a:gd name="T10" fmla="*/ 236 w 302"/>
                <a:gd name="T11" fmla="*/ 34 h 302"/>
                <a:gd name="T12" fmla="*/ 219 w 302"/>
                <a:gd name="T13" fmla="*/ 23 h 302"/>
                <a:gd name="T14" fmla="*/ 191 w 302"/>
                <a:gd name="T15" fmla="*/ 20 h 302"/>
                <a:gd name="T16" fmla="*/ 173 w 302"/>
                <a:gd name="T17" fmla="*/ 15 h 302"/>
                <a:gd name="T18" fmla="*/ 155 w 302"/>
                <a:gd name="T19" fmla="*/ 0 h 302"/>
                <a:gd name="T20" fmla="*/ 141 w 302"/>
                <a:gd name="T21" fmla="*/ 14 h 302"/>
                <a:gd name="T22" fmla="*/ 113 w 302"/>
                <a:gd name="T23" fmla="*/ 12 h 302"/>
                <a:gd name="T24" fmla="*/ 94 w 302"/>
                <a:gd name="T25" fmla="*/ 18 h 302"/>
                <a:gd name="T26" fmla="*/ 73 w 302"/>
                <a:gd name="T27" fmla="*/ 38 h 302"/>
                <a:gd name="T28" fmla="*/ 59 w 302"/>
                <a:gd name="T29" fmla="*/ 49 h 302"/>
                <a:gd name="T30" fmla="*/ 35 w 302"/>
                <a:gd name="T31" fmla="*/ 54 h 302"/>
                <a:gd name="T32" fmla="*/ 32 w 302"/>
                <a:gd name="T33" fmla="*/ 84 h 302"/>
                <a:gd name="T34" fmla="*/ 24 w 302"/>
                <a:gd name="T35" fmla="*/ 99 h 302"/>
                <a:gd name="T36" fmla="*/ 3 w 302"/>
                <a:gd name="T37" fmla="*/ 121 h 302"/>
                <a:gd name="T38" fmla="*/ 14 w 302"/>
                <a:gd name="T39" fmla="*/ 142 h 302"/>
                <a:gd name="T40" fmla="*/ 7 w 302"/>
                <a:gd name="T41" fmla="*/ 157 h 302"/>
                <a:gd name="T42" fmla="*/ 9 w 302"/>
                <a:gd name="T43" fmla="*/ 177 h 302"/>
                <a:gd name="T44" fmla="*/ 24 w 302"/>
                <a:gd name="T45" fmla="*/ 201 h 302"/>
                <a:gd name="T46" fmla="*/ 31 w 302"/>
                <a:gd name="T47" fmla="*/ 218 h 302"/>
                <a:gd name="T48" fmla="*/ 30 w 302"/>
                <a:gd name="T49" fmla="*/ 242 h 302"/>
                <a:gd name="T50" fmla="*/ 59 w 302"/>
                <a:gd name="T51" fmla="*/ 252 h 302"/>
                <a:gd name="T52" fmla="*/ 73 w 302"/>
                <a:gd name="T53" fmla="*/ 263 h 302"/>
                <a:gd name="T54" fmla="*/ 89 w 302"/>
                <a:gd name="T55" fmla="*/ 289 h 302"/>
                <a:gd name="T56" fmla="*/ 112 w 302"/>
                <a:gd name="T57" fmla="*/ 283 h 302"/>
                <a:gd name="T58" fmla="*/ 130 w 302"/>
                <a:gd name="T59" fmla="*/ 286 h 302"/>
                <a:gd name="T60" fmla="*/ 155 w 302"/>
                <a:gd name="T61" fmla="*/ 302 h 302"/>
                <a:gd name="T62" fmla="*/ 173 w 302"/>
                <a:gd name="T63" fmla="*/ 286 h 302"/>
                <a:gd name="T64" fmla="*/ 190 w 302"/>
                <a:gd name="T65" fmla="*/ 282 h 302"/>
                <a:gd name="T66" fmla="*/ 220 w 302"/>
                <a:gd name="T67" fmla="*/ 285 h 302"/>
                <a:gd name="T68" fmla="*/ 230 w 302"/>
                <a:gd name="T69" fmla="*/ 263 h 302"/>
                <a:gd name="T70" fmla="*/ 243 w 302"/>
                <a:gd name="T71" fmla="*/ 251 h 302"/>
                <a:gd name="T72" fmla="*/ 268 w 302"/>
                <a:gd name="T73" fmla="*/ 236 h 302"/>
                <a:gd name="T74" fmla="*/ 278 w 302"/>
                <a:gd name="T75" fmla="*/ 219 h 302"/>
                <a:gd name="T76" fmla="*/ 282 w 302"/>
                <a:gd name="T77" fmla="*/ 190 h 302"/>
                <a:gd name="T78" fmla="*/ 287 w 302"/>
                <a:gd name="T79" fmla="*/ 173 h 302"/>
                <a:gd name="T80" fmla="*/ 302 w 302"/>
                <a:gd name="T81" fmla="*/ 155 h 302"/>
                <a:gd name="T82" fmla="*/ 170 w 302"/>
                <a:gd name="T83" fmla="*/ 59 h 302"/>
                <a:gd name="T84" fmla="*/ 160 w 302"/>
                <a:gd name="T85" fmla="*/ 111 h 302"/>
                <a:gd name="T86" fmla="*/ 143 w 302"/>
                <a:gd name="T87" fmla="*/ 110 h 302"/>
                <a:gd name="T88" fmla="*/ 98 w 302"/>
                <a:gd name="T89" fmla="*/ 73 h 302"/>
                <a:gd name="T90" fmla="*/ 117 w 302"/>
                <a:gd name="T91" fmla="*/ 128 h 302"/>
                <a:gd name="T92" fmla="*/ 59 w 302"/>
                <a:gd name="T93" fmla="*/ 132 h 302"/>
                <a:gd name="T94" fmla="*/ 110 w 302"/>
                <a:gd name="T95" fmla="*/ 159 h 302"/>
                <a:gd name="T96" fmla="*/ 143 w 302"/>
                <a:gd name="T97" fmla="*/ 191 h 302"/>
                <a:gd name="T98" fmla="*/ 128 w 302"/>
                <a:gd name="T99" fmla="*/ 185 h 302"/>
                <a:gd name="T100" fmla="*/ 130 w 302"/>
                <a:gd name="T101" fmla="*/ 171 h 302"/>
                <a:gd name="T102" fmla="*/ 203 w 302"/>
                <a:gd name="T103" fmla="*/ 229 h 302"/>
                <a:gd name="T104" fmla="*/ 172 w 302"/>
                <a:gd name="T105" fmla="*/ 185 h 302"/>
                <a:gd name="T106" fmla="*/ 229 w 302"/>
                <a:gd name="T107" fmla="*/ 203 h 302"/>
                <a:gd name="T108" fmla="*/ 191 w 302"/>
                <a:gd name="T109" fmla="*/ 159 h 302"/>
                <a:gd name="T110" fmla="*/ 191 w 302"/>
                <a:gd name="T111" fmla="*/ 143 h 302"/>
                <a:gd name="T112" fmla="*/ 230 w 302"/>
                <a:gd name="T113" fmla="*/ 99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02" h="302">
                  <a:moveTo>
                    <a:pt x="302" y="147"/>
                  </a:moveTo>
                  <a:cubicBezTo>
                    <a:pt x="300" y="146"/>
                    <a:pt x="297" y="145"/>
                    <a:pt x="295" y="145"/>
                  </a:cubicBezTo>
                  <a:cubicBezTo>
                    <a:pt x="293" y="144"/>
                    <a:pt x="290" y="143"/>
                    <a:pt x="288" y="142"/>
                  </a:cubicBezTo>
                  <a:cubicBezTo>
                    <a:pt x="287" y="142"/>
                    <a:pt x="287" y="142"/>
                    <a:pt x="287" y="142"/>
                  </a:cubicBezTo>
                  <a:cubicBezTo>
                    <a:pt x="287" y="141"/>
                    <a:pt x="287" y="141"/>
                    <a:pt x="287" y="141"/>
                  </a:cubicBezTo>
                  <a:cubicBezTo>
                    <a:pt x="287" y="137"/>
                    <a:pt x="287" y="133"/>
                    <a:pt x="286" y="130"/>
                  </a:cubicBezTo>
                  <a:cubicBezTo>
                    <a:pt x="286" y="129"/>
                    <a:pt x="286" y="129"/>
                    <a:pt x="286" y="129"/>
                  </a:cubicBezTo>
                  <a:cubicBezTo>
                    <a:pt x="287" y="128"/>
                    <a:pt x="287" y="128"/>
                    <a:pt x="287" y="128"/>
                  </a:cubicBezTo>
                  <a:cubicBezTo>
                    <a:pt x="289" y="127"/>
                    <a:pt x="291" y="126"/>
                    <a:pt x="293" y="125"/>
                  </a:cubicBezTo>
                  <a:cubicBezTo>
                    <a:pt x="295" y="123"/>
                    <a:pt x="297" y="122"/>
                    <a:pt x="299" y="121"/>
                  </a:cubicBezTo>
                  <a:cubicBezTo>
                    <a:pt x="299" y="118"/>
                    <a:pt x="298" y="116"/>
                    <a:pt x="297" y="113"/>
                  </a:cubicBezTo>
                  <a:cubicBezTo>
                    <a:pt x="295" y="113"/>
                    <a:pt x="293" y="113"/>
                    <a:pt x="290" y="113"/>
                  </a:cubicBezTo>
                  <a:cubicBezTo>
                    <a:pt x="288" y="112"/>
                    <a:pt x="285" y="112"/>
                    <a:pt x="283" y="112"/>
                  </a:cubicBezTo>
                  <a:cubicBezTo>
                    <a:pt x="282" y="112"/>
                    <a:pt x="282" y="112"/>
                    <a:pt x="282" y="112"/>
                  </a:cubicBezTo>
                  <a:cubicBezTo>
                    <a:pt x="282" y="111"/>
                    <a:pt x="282" y="111"/>
                    <a:pt x="282" y="111"/>
                  </a:cubicBezTo>
                  <a:cubicBezTo>
                    <a:pt x="281" y="108"/>
                    <a:pt x="279" y="104"/>
                    <a:pt x="278" y="100"/>
                  </a:cubicBezTo>
                  <a:cubicBezTo>
                    <a:pt x="278" y="99"/>
                    <a:pt x="278" y="99"/>
                    <a:pt x="278" y="99"/>
                  </a:cubicBezTo>
                  <a:cubicBezTo>
                    <a:pt x="278" y="99"/>
                    <a:pt x="278" y="99"/>
                    <a:pt x="278" y="99"/>
                  </a:cubicBezTo>
                  <a:cubicBezTo>
                    <a:pt x="280" y="97"/>
                    <a:pt x="282" y="95"/>
                    <a:pt x="284" y="94"/>
                  </a:cubicBezTo>
                  <a:cubicBezTo>
                    <a:pt x="285" y="92"/>
                    <a:pt x="287" y="90"/>
                    <a:pt x="289" y="89"/>
                  </a:cubicBezTo>
                  <a:cubicBezTo>
                    <a:pt x="288" y="86"/>
                    <a:pt x="286" y="84"/>
                    <a:pt x="285" y="82"/>
                  </a:cubicBezTo>
                  <a:cubicBezTo>
                    <a:pt x="283" y="82"/>
                    <a:pt x="281" y="82"/>
                    <a:pt x="278" y="83"/>
                  </a:cubicBezTo>
                  <a:cubicBezTo>
                    <a:pt x="276" y="83"/>
                    <a:pt x="273" y="83"/>
                    <a:pt x="271" y="84"/>
                  </a:cubicBezTo>
                  <a:cubicBezTo>
                    <a:pt x="270" y="84"/>
                    <a:pt x="270" y="84"/>
                    <a:pt x="270" y="84"/>
                  </a:cubicBezTo>
                  <a:cubicBezTo>
                    <a:pt x="270" y="83"/>
                    <a:pt x="270" y="83"/>
                    <a:pt x="270" y="83"/>
                  </a:cubicBezTo>
                  <a:cubicBezTo>
                    <a:pt x="268" y="80"/>
                    <a:pt x="266" y="76"/>
                    <a:pt x="264" y="73"/>
                  </a:cubicBezTo>
                  <a:cubicBezTo>
                    <a:pt x="263" y="72"/>
                    <a:pt x="263" y="72"/>
                    <a:pt x="263" y="72"/>
                  </a:cubicBezTo>
                  <a:cubicBezTo>
                    <a:pt x="264" y="72"/>
                    <a:pt x="264" y="72"/>
                    <a:pt x="264" y="72"/>
                  </a:cubicBezTo>
                  <a:cubicBezTo>
                    <a:pt x="265" y="70"/>
                    <a:pt x="266" y="68"/>
                    <a:pt x="268" y="66"/>
                  </a:cubicBezTo>
                  <a:cubicBezTo>
                    <a:pt x="269" y="64"/>
                    <a:pt x="270" y="62"/>
                    <a:pt x="271" y="60"/>
                  </a:cubicBezTo>
                  <a:cubicBezTo>
                    <a:pt x="270" y="58"/>
                    <a:pt x="268" y="56"/>
                    <a:pt x="267" y="54"/>
                  </a:cubicBezTo>
                  <a:cubicBezTo>
                    <a:pt x="264" y="54"/>
                    <a:pt x="262" y="55"/>
                    <a:pt x="260" y="56"/>
                  </a:cubicBezTo>
                  <a:cubicBezTo>
                    <a:pt x="258" y="57"/>
                    <a:pt x="255" y="58"/>
                    <a:pt x="253" y="59"/>
                  </a:cubicBezTo>
                  <a:cubicBezTo>
                    <a:pt x="252" y="59"/>
                    <a:pt x="252" y="59"/>
                    <a:pt x="252" y="59"/>
                  </a:cubicBezTo>
                  <a:cubicBezTo>
                    <a:pt x="252" y="58"/>
                    <a:pt x="252" y="58"/>
                    <a:pt x="252" y="58"/>
                  </a:cubicBezTo>
                  <a:cubicBezTo>
                    <a:pt x="249" y="55"/>
                    <a:pt x="246" y="53"/>
                    <a:pt x="243" y="50"/>
                  </a:cubicBezTo>
                  <a:cubicBezTo>
                    <a:pt x="243" y="49"/>
                    <a:pt x="243" y="49"/>
                    <a:pt x="243" y="49"/>
                  </a:cubicBezTo>
                  <a:cubicBezTo>
                    <a:pt x="243" y="49"/>
                    <a:pt x="243" y="49"/>
                    <a:pt x="243" y="49"/>
                  </a:cubicBezTo>
                  <a:cubicBezTo>
                    <a:pt x="244" y="47"/>
                    <a:pt x="245" y="44"/>
                    <a:pt x="246" y="42"/>
                  </a:cubicBezTo>
                  <a:cubicBezTo>
                    <a:pt x="247" y="40"/>
                    <a:pt x="247" y="37"/>
                    <a:pt x="248" y="35"/>
                  </a:cubicBezTo>
                  <a:cubicBezTo>
                    <a:pt x="246" y="33"/>
                    <a:pt x="244" y="32"/>
                    <a:pt x="242" y="30"/>
                  </a:cubicBezTo>
                  <a:cubicBezTo>
                    <a:pt x="240" y="31"/>
                    <a:pt x="238" y="33"/>
                    <a:pt x="236" y="34"/>
                  </a:cubicBezTo>
                  <a:cubicBezTo>
                    <a:pt x="234" y="36"/>
                    <a:pt x="232" y="37"/>
                    <a:pt x="230" y="38"/>
                  </a:cubicBezTo>
                  <a:cubicBezTo>
                    <a:pt x="229" y="39"/>
                    <a:pt x="229" y="39"/>
                    <a:pt x="229" y="39"/>
                  </a:cubicBezTo>
                  <a:cubicBezTo>
                    <a:pt x="228" y="38"/>
                    <a:pt x="228" y="38"/>
                    <a:pt x="228" y="38"/>
                  </a:cubicBezTo>
                  <a:cubicBezTo>
                    <a:pt x="225" y="36"/>
                    <a:pt x="222" y="34"/>
                    <a:pt x="219" y="32"/>
                  </a:cubicBezTo>
                  <a:cubicBezTo>
                    <a:pt x="218" y="32"/>
                    <a:pt x="218" y="32"/>
                    <a:pt x="218" y="32"/>
                  </a:cubicBezTo>
                  <a:cubicBezTo>
                    <a:pt x="218" y="31"/>
                    <a:pt x="218" y="31"/>
                    <a:pt x="218" y="31"/>
                  </a:cubicBezTo>
                  <a:cubicBezTo>
                    <a:pt x="218" y="28"/>
                    <a:pt x="219" y="26"/>
                    <a:pt x="219" y="23"/>
                  </a:cubicBezTo>
                  <a:cubicBezTo>
                    <a:pt x="219" y="21"/>
                    <a:pt x="220" y="19"/>
                    <a:pt x="220" y="16"/>
                  </a:cubicBezTo>
                  <a:cubicBezTo>
                    <a:pt x="218" y="15"/>
                    <a:pt x="215" y="14"/>
                    <a:pt x="213" y="13"/>
                  </a:cubicBezTo>
                  <a:cubicBezTo>
                    <a:pt x="211" y="15"/>
                    <a:pt x="210" y="16"/>
                    <a:pt x="208" y="18"/>
                  </a:cubicBezTo>
                  <a:cubicBezTo>
                    <a:pt x="206" y="20"/>
                    <a:pt x="205" y="22"/>
                    <a:pt x="203" y="23"/>
                  </a:cubicBezTo>
                  <a:cubicBezTo>
                    <a:pt x="202" y="24"/>
                    <a:pt x="202" y="24"/>
                    <a:pt x="202" y="24"/>
                  </a:cubicBezTo>
                  <a:cubicBezTo>
                    <a:pt x="202" y="24"/>
                    <a:pt x="202" y="24"/>
                    <a:pt x="202" y="24"/>
                  </a:cubicBezTo>
                  <a:cubicBezTo>
                    <a:pt x="198" y="22"/>
                    <a:pt x="194" y="21"/>
                    <a:pt x="191" y="20"/>
                  </a:cubicBezTo>
                  <a:cubicBezTo>
                    <a:pt x="190" y="20"/>
                    <a:pt x="190" y="20"/>
                    <a:pt x="190" y="20"/>
                  </a:cubicBezTo>
                  <a:cubicBezTo>
                    <a:pt x="190" y="19"/>
                    <a:pt x="190" y="19"/>
                    <a:pt x="190" y="19"/>
                  </a:cubicBezTo>
                  <a:cubicBezTo>
                    <a:pt x="189" y="17"/>
                    <a:pt x="189" y="14"/>
                    <a:pt x="189" y="12"/>
                  </a:cubicBezTo>
                  <a:cubicBezTo>
                    <a:pt x="189" y="9"/>
                    <a:pt x="189" y="7"/>
                    <a:pt x="188" y="4"/>
                  </a:cubicBezTo>
                  <a:cubicBezTo>
                    <a:pt x="186" y="4"/>
                    <a:pt x="183" y="3"/>
                    <a:pt x="181" y="3"/>
                  </a:cubicBezTo>
                  <a:cubicBezTo>
                    <a:pt x="180" y="4"/>
                    <a:pt x="178" y="7"/>
                    <a:pt x="177" y="9"/>
                  </a:cubicBezTo>
                  <a:cubicBezTo>
                    <a:pt x="176" y="11"/>
                    <a:pt x="175" y="13"/>
                    <a:pt x="173" y="15"/>
                  </a:cubicBezTo>
                  <a:cubicBezTo>
                    <a:pt x="173" y="16"/>
                    <a:pt x="173" y="16"/>
                    <a:pt x="173" y="16"/>
                  </a:cubicBezTo>
                  <a:cubicBezTo>
                    <a:pt x="172" y="16"/>
                    <a:pt x="172" y="16"/>
                    <a:pt x="172" y="16"/>
                  </a:cubicBezTo>
                  <a:cubicBezTo>
                    <a:pt x="168" y="15"/>
                    <a:pt x="165" y="15"/>
                    <a:pt x="161" y="14"/>
                  </a:cubicBezTo>
                  <a:cubicBezTo>
                    <a:pt x="160" y="14"/>
                    <a:pt x="160" y="14"/>
                    <a:pt x="160" y="14"/>
                  </a:cubicBezTo>
                  <a:cubicBezTo>
                    <a:pt x="159" y="14"/>
                    <a:pt x="159" y="14"/>
                    <a:pt x="159" y="14"/>
                  </a:cubicBezTo>
                  <a:cubicBezTo>
                    <a:pt x="159" y="11"/>
                    <a:pt x="158" y="9"/>
                    <a:pt x="157" y="7"/>
                  </a:cubicBezTo>
                  <a:cubicBezTo>
                    <a:pt x="156" y="4"/>
                    <a:pt x="156" y="2"/>
                    <a:pt x="155" y="0"/>
                  </a:cubicBezTo>
                  <a:cubicBezTo>
                    <a:pt x="155" y="0"/>
                    <a:pt x="155" y="0"/>
                    <a:pt x="155" y="0"/>
                  </a:cubicBezTo>
                  <a:cubicBezTo>
                    <a:pt x="152" y="0"/>
                    <a:pt x="150" y="0"/>
                    <a:pt x="147" y="0"/>
                  </a:cubicBezTo>
                  <a:cubicBezTo>
                    <a:pt x="147" y="0"/>
                    <a:pt x="147" y="0"/>
                    <a:pt x="147" y="0"/>
                  </a:cubicBezTo>
                  <a:cubicBezTo>
                    <a:pt x="146" y="2"/>
                    <a:pt x="145" y="4"/>
                    <a:pt x="145" y="7"/>
                  </a:cubicBezTo>
                  <a:cubicBezTo>
                    <a:pt x="144" y="9"/>
                    <a:pt x="143" y="11"/>
                    <a:pt x="142" y="14"/>
                  </a:cubicBezTo>
                  <a:cubicBezTo>
                    <a:pt x="142" y="14"/>
                    <a:pt x="142" y="14"/>
                    <a:pt x="142" y="14"/>
                  </a:cubicBezTo>
                  <a:cubicBezTo>
                    <a:pt x="141" y="14"/>
                    <a:pt x="141" y="14"/>
                    <a:pt x="141" y="14"/>
                  </a:cubicBezTo>
                  <a:cubicBezTo>
                    <a:pt x="137" y="15"/>
                    <a:pt x="133" y="15"/>
                    <a:pt x="130" y="16"/>
                  </a:cubicBezTo>
                  <a:cubicBezTo>
                    <a:pt x="129" y="16"/>
                    <a:pt x="129" y="16"/>
                    <a:pt x="129" y="16"/>
                  </a:cubicBezTo>
                  <a:cubicBezTo>
                    <a:pt x="129" y="15"/>
                    <a:pt x="129" y="15"/>
                    <a:pt x="129" y="15"/>
                  </a:cubicBezTo>
                  <a:cubicBezTo>
                    <a:pt x="127" y="13"/>
                    <a:pt x="126" y="11"/>
                    <a:pt x="125" y="9"/>
                  </a:cubicBezTo>
                  <a:cubicBezTo>
                    <a:pt x="123" y="7"/>
                    <a:pt x="122" y="4"/>
                    <a:pt x="121" y="3"/>
                  </a:cubicBezTo>
                  <a:cubicBezTo>
                    <a:pt x="118" y="3"/>
                    <a:pt x="116" y="4"/>
                    <a:pt x="113" y="4"/>
                  </a:cubicBezTo>
                  <a:cubicBezTo>
                    <a:pt x="113" y="7"/>
                    <a:pt x="113" y="9"/>
                    <a:pt x="113" y="12"/>
                  </a:cubicBezTo>
                  <a:cubicBezTo>
                    <a:pt x="113" y="14"/>
                    <a:pt x="112" y="17"/>
                    <a:pt x="112" y="19"/>
                  </a:cubicBezTo>
                  <a:cubicBezTo>
                    <a:pt x="112" y="20"/>
                    <a:pt x="112" y="20"/>
                    <a:pt x="112" y="20"/>
                  </a:cubicBezTo>
                  <a:cubicBezTo>
                    <a:pt x="111" y="20"/>
                    <a:pt x="111" y="20"/>
                    <a:pt x="111" y="20"/>
                  </a:cubicBezTo>
                  <a:cubicBezTo>
                    <a:pt x="108" y="21"/>
                    <a:pt x="104" y="22"/>
                    <a:pt x="100" y="24"/>
                  </a:cubicBezTo>
                  <a:cubicBezTo>
                    <a:pt x="100" y="24"/>
                    <a:pt x="100" y="24"/>
                    <a:pt x="100" y="24"/>
                  </a:cubicBezTo>
                  <a:cubicBezTo>
                    <a:pt x="99" y="23"/>
                    <a:pt x="99" y="23"/>
                    <a:pt x="99" y="23"/>
                  </a:cubicBezTo>
                  <a:cubicBezTo>
                    <a:pt x="97" y="22"/>
                    <a:pt x="96" y="20"/>
                    <a:pt x="94" y="18"/>
                  </a:cubicBezTo>
                  <a:cubicBezTo>
                    <a:pt x="92" y="16"/>
                    <a:pt x="90" y="15"/>
                    <a:pt x="89" y="13"/>
                  </a:cubicBezTo>
                  <a:cubicBezTo>
                    <a:pt x="86" y="14"/>
                    <a:pt x="84" y="15"/>
                    <a:pt x="82" y="16"/>
                  </a:cubicBezTo>
                  <a:cubicBezTo>
                    <a:pt x="82" y="19"/>
                    <a:pt x="82" y="21"/>
                    <a:pt x="83" y="23"/>
                  </a:cubicBezTo>
                  <a:cubicBezTo>
                    <a:pt x="83" y="26"/>
                    <a:pt x="83" y="28"/>
                    <a:pt x="84" y="31"/>
                  </a:cubicBezTo>
                  <a:cubicBezTo>
                    <a:pt x="84" y="32"/>
                    <a:pt x="84" y="32"/>
                    <a:pt x="84" y="32"/>
                  </a:cubicBezTo>
                  <a:cubicBezTo>
                    <a:pt x="83" y="32"/>
                    <a:pt x="83" y="32"/>
                    <a:pt x="83" y="32"/>
                  </a:cubicBezTo>
                  <a:cubicBezTo>
                    <a:pt x="80" y="34"/>
                    <a:pt x="76" y="36"/>
                    <a:pt x="73" y="38"/>
                  </a:cubicBezTo>
                  <a:cubicBezTo>
                    <a:pt x="73" y="39"/>
                    <a:pt x="73" y="39"/>
                    <a:pt x="73" y="39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0" y="37"/>
                    <a:pt x="68" y="36"/>
                    <a:pt x="66" y="34"/>
                  </a:cubicBezTo>
                  <a:cubicBezTo>
                    <a:pt x="64" y="33"/>
                    <a:pt x="62" y="31"/>
                    <a:pt x="60" y="30"/>
                  </a:cubicBezTo>
                  <a:cubicBezTo>
                    <a:pt x="58" y="32"/>
                    <a:pt x="56" y="33"/>
                    <a:pt x="54" y="35"/>
                  </a:cubicBezTo>
                  <a:cubicBezTo>
                    <a:pt x="54" y="37"/>
                    <a:pt x="55" y="40"/>
                    <a:pt x="56" y="42"/>
                  </a:cubicBezTo>
                  <a:cubicBezTo>
                    <a:pt x="57" y="44"/>
                    <a:pt x="58" y="47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8" y="50"/>
                    <a:pt x="58" y="50"/>
                    <a:pt x="58" y="50"/>
                  </a:cubicBezTo>
                  <a:cubicBezTo>
                    <a:pt x="56" y="53"/>
                    <a:pt x="53" y="55"/>
                    <a:pt x="50" y="58"/>
                  </a:cubicBezTo>
                  <a:cubicBezTo>
                    <a:pt x="50" y="59"/>
                    <a:pt x="50" y="59"/>
                    <a:pt x="50" y="59"/>
                  </a:cubicBezTo>
                  <a:cubicBezTo>
                    <a:pt x="49" y="59"/>
                    <a:pt x="49" y="59"/>
                    <a:pt x="49" y="59"/>
                  </a:cubicBezTo>
                  <a:cubicBezTo>
                    <a:pt x="47" y="58"/>
                    <a:pt x="44" y="57"/>
                    <a:pt x="42" y="56"/>
                  </a:cubicBezTo>
                  <a:cubicBezTo>
                    <a:pt x="40" y="55"/>
                    <a:pt x="37" y="54"/>
                    <a:pt x="35" y="54"/>
                  </a:cubicBezTo>
                  <a:cubicBezTo>
                    <a:pt x="33" y="56"/>
                    <a:pt x="32" y="58"/>
                    <a:pt x="30" y="60"/>
                  </a:cubicBezTo>
                  <a:cubicBezTo>
                    <a:pt x="32" y="62"/>
                    <a:pt x="33" y="64"/>
                    <a:pt x="34" y="66"/>
                  </a:cubicBezTo>
                  <a:cubicBezTo>
                    <a:pt x="36" y="68"/>
                    <a:pt x="37" y="70"/>
                    <a:pt x="38" y="72"/>
                  </a:cubicBezTo>
                  <a:cubicBezTo>
                    <a:pt x="39" y="72"/>
                    <a:pt x="39" y="72"/>
                    <a:pt x="39" y="72"/>
                  </a:cubicBezTo>
                  <a:cubicBezTo>
                    <a:pt x="38" y="73"/>
                    <a:pt x="38" y="73"/>
                    <a:pt x="38" y="73"/>
                  </a:cubicBezTo>
                  <a:cubicBezTo>
                    <a:pt x="36" y="76"/>
                    <a:pt x="34" y="80"/>
                    <a:pt x="32" y="83"/>
                  </a:cubicBezTo>
                  <a:cubicBezTo>
                    <a:pt x="32" y="84"/>
                    <a:pt x="32" y="84"/>
                    <a:pt x="32" y="84"/>
                  </a:cubicBezTo>
                  <a:cubicBezTo>
                    <a:pt x="31" y="84"/>
                    <a:pt x="31" y="84"/>
                    <a:pt x="31" y="84"/>
                  </a:cubicBezTo>
                  <a:cubicBezTo>
                    <a:pt x="29" y="83"/>
                    <a:pt x="26" y="83"/>
                    <a:pt x="24" y="83"/>
                  </a:cubicBezTo>
                  <a:cubicBezTo>
                    <a:pt x="21" y="82"/>
                    <a:pt x="19" y="82"/>
                    <a:pt x="17" y="82"/>
                  </a:cubicBezTo>
                  <a:cubicBezTo>
                    <a:pt x="15" y="84"/>
                    <a:pt x="14" y="86"/>
                    <a:pt x="13" y="89"/>
                  </a:cubicBezTo>
                  <a:cubicBezTo>
                    <a:pt x="15" y="90"/>
                    <a:pt x="16" y="92"/>
                    <a:pt x="18" y="94"/>
                  </a:cubicBezTo>
                  <a:cubicBezTo>
                    <a:pt x="20" y="95"/>
                    <a:pt x="22" y="97"/>
                    <a:pt x="24" y="99"/>
                  </a:cubicBezTo>
                  <a:cubicBezTo>
                    <a:pt x="24" y="99"/>
                    <a:pt x="24" y="99"/>
                    <a:pt x="24" y="99"/>
                  </a:cubicBezTo>
                  <a:cubicBezTo>
                    <a:pt x="24" y="100"/>
                    <a:pt x="24" y="100"/>
                    <a:pt x="24" y="100"/>
                  </a:cubicBezTo>
                  <a:cubicBezTo>
                    <a:pt x="22" y="104"/>
                    <a:pt x="21" y="108"/>
                    <a:pt x="20" y="111"/>
                  </a:cubicBezTo>
                  <a:cubicBezTo>
                    <a:pt x="20" y="112"/>
                    <a:pt x="20" y="112"/>
                    <a:pt x="20" y="112"/>
                  </a:cubicBezTo>
                  <a:cubicBezTo>
                    <a:pt x="19" y="112"/>
                    <a:pt x="19" y="112"/>
                    <a:pt x="19" y="112"/>
                  </a:cubicBezTo>
                  <a:cubicBezTo>
                    <a:pt x="17" y="112"/>
                    <a:pt x="14" y="112"/>
                    <a:pt x="12" y="113"/>
                  </a:cubicBezTo>
                  <a:cubicBezTo>
                    <a:pt x="9" y="113"/>
                    <a:pt x="7" y="113"/>
                    <a:pt x="4" y="113"/>
                  </a:cubicBezTo>
                  <a:cubicBezTo>
                    <a:pt x="4" y="116"/>
                    <a:pt x="3" y="118"/>
                    <a:pt x="3" y="121"/>
                  </a:cubicBezTo>
                  <a:cubicBezTo>
                    <a:pt x="5" y="122"/>
                    <a:pt x="7" y="123"/>
                    <a:pt x="9" y="125"/>
                  </a:cubicBezTo>
                  <a:cubicBezTo>
                    <a:pt x="11" y="126"/>
                    <a:pt x="13" y="127"/>
                    <a:pt x="15" y="128"/>
                  </a:cubicBezTo>
                  <a:cubicBezTo>
                    <a:pt x="16" y="129"/>
                    <a:pt x="16" y="129"/>
                    <a:pt x="16" y="129"/>
                  </a:cubicBezTo>
                  <a:cubicBezTo>
                    <a:pt x="16" y="130"/>
                    <a:pt x="16" y="130"/>
                    <a:pt x="16" y="130"/>
                  </a:cubicBezTo>
                  <a:cubicBezTo>
                    <a:pt x="15" y="133"/>
                    <a:pt x="15" y="137"/>
                    <a:pt x="15" y="141"/>
                  </a:cubicBezTo>
                  <a:cubicBezTo>
                    <a:pt x="14" y="142"/>
                    <a:pt x="14" y="142"/>
                    <a:pt x="14" y="142"/>
                  </a:cubicBezTo>
                  <a:cubicBezTo>
                    <a:pt x="14" y="142"/>
                    <a:pt x="14" y="142"/>
                    <a:pt x="14" y="142"/>
                  </a:cubicBezTo>
                  <a:cubicBezTo>
                    <a:pt x="12" y="143"/>
                    <a:pt x="9" y="144"/>
                    <a:pt x="7" y="145"/>
                  </a:cubicBezTo>
                  <a:cubicBezTo>
                    <a:pt x="4" y="145"/>
                    <a:pt x="2" y="146"/>
                    <a:pt x="0" y="147"/>
                  </a:cubicBezTo>
                  <a:cubicBezTo>
                    <a:pt x="0" y="147"/>
                    <a:pt x="0" y="147"/>
                    <a:pt x="0" y="147"/>
                  </a:cubicBezTo>
                  <a:cubicBezTo>
                    <a:pt x="0" y="148"/>
                    <a:pt x="0" y="150"/>
                    <a:pt x="0" y="151"/>
                  </a:cubicBezTo>
                  <a:cubicBezTo>
                    <a:pt x="0" y="152"/>
                    <a:pt x="0" y="153"/>
                    <a:pt x="0" y="155"/>
                  </a:cubicBezTo>
                  <a:cubicBezTo>
                    <a:pt x="0" y="155"/>
                    <a:pt x="0" y="155"/>
                    <a:pt x="0" y="155"/>
                  </a:cubicBezTo>
                  <a:cubicBezTo>
                    <a:pt x="2" y="156"/>
                    <a:pt x="4" y="156"/>
                    <a:pt x="7" y="157"/>
                  </a:cubicBezTo>
                  <a:cubicBezTo>
                    <a:pt x="9" y="158"/>
                    <a:pt x="12" y="158"/>
                    <a:pt x="14" y="159"/>
                  </a:cubicBezTo>
                  <a:cubicBezTo>
                    <a:pt x="14" y="160"/>
                    <a:pt x="14" y="160"/>
                    <a:pt x="14" y="160"/>
                  </a:cubicBezTo>
                  <a:cubicBezTo>
                    <a:pt x="15" y="160"/>
                    <a:pt x="15" y="160"/>
                    <a:pt x="15" y="160"/>
                  </a:cubicBezTo>
                  <a:cubicBezTo>
                    <a:pt x="15" y="165"/>
                    <a:pt x="15" y="168"/>
                    <a:pt x="16" y="172"/>
                  </a:cubicBezTo>
                  <a:cubicBezTo>
                    <a:pt x="16" y="173"/>
                    <a:pt x="16" y="173"/>
                    <a:pt x="16" y="173"/>
                  </a:cubicBezTo>
                  <a:cubicBezTo>
                    <a:pt x="15" y="173"/>
                    <a:pt x="15" y="173"/>
                    <a:pt x="15" y="173"/>
                  </a:cubicBezTo>
                  <a:cubicBezTo>
                    <a:pt x="13" y="174"/>
                    <a:pt x="11" y="176"/>
                    <a:pt x="9" y="177"/>
                  </a:cubicBezTo>
                  <a:cubicBezTo>
                    <a:pt x="7" y="178"/>
                    <a:pt x="5" y="179"/>
                    <a:pt x="3" y="181"/>
                  </a:cubicBezTo>
                  <a:cubicBezTo>
                    <a:pt x="3" y="183"/>
                    <a:pt x="4" y="186"/>
                    <a:pt x="4" y="188"/>
                  </a:cubicBezTo>
                  <a:cubicBezTo>
                    <a:pt x="7" y="189"/>
                    <a:pt x="9" y="189"/>
                    <a:pt x="12" y="189"/>
                  </a:cubicBezTo>
                  <a:cubicBezTo>
                    <a:pt x="14" y="189"/>
                    <a:pt x="17" y="189"/>
                    <a:pt x="19" y="190"/>
                  </a:cubicBezTo>
                  <a:cubicBezTo>
                    <a:pt x="20" y="190"/>
                    <a:pt x="20" y="190"/>
                    <a:pt x="20" y="190"/>
                  </a:cubicBezTo>
                  <a:cubicBezTo>
                    <a:pt x="20" y="190"/>
                    <a:pt x="20" y="190"/>
                    <a:pt x="20" y="190"/>
                  </a:cubicBezTo>
                  <a:cubicBezTo>
                    <a:pt x="21" y="194"/>
                    <a:pt x="22" y="198"/>
                    <a:pt x="24" y="201"/>
                  </a:cubicBezTo>
                  <a:cubicBezTo>
                    <a:pt x="24" y="202"/>
                    <a:pt x="24" y="202"/>
                    <a:pt x="24" y="202"/>
                  </a:cubicBezTo>
                  <a:cubicBezTo>
                    <a:pt x="24" y="203"/>
                    <a:pt x="24" y="203"/>
                    <a:pt x="24" y="203"/>
                  </a:cubicBezTo>
                  <a:cubicBezTo>
                    <a:pt x="22" y="204"/>
                    <a:pt x="20" y="206"/>
                    <a:pt x="18" y="208"/>
                  </a:cubicBezTo>
                  <a:cubicBezTo>
                    <a:pt x="16" y="210"/>
                    <a:pt x="15" y="211"/>
                    <a:pt x="13" y="213"/>
                  </a:cubicBezTo>
                  <a:cubicBezTo>
                    <a:pt x="14" y="215"/>
                    <a:pt x="15" y="218"/>
                    <a:pt x="17" y="220"/>
                  </a:cubicBezTo>
                  <a:cubicBezTo>
                    <a:pt x="19" y="220"/>
                    <a:pt x="21" y="219"/>
                    <a:pt x="24" y="219"/>
                  </a:cubicBezTo>
                  <a:cubicBezTo>
                    <a:pt x="26" y="219"/>
                    <a:pt x="29" y="218"/>
                    <a:pt x="31" y="218"/>
                  </a:cubicBezTo>
                  <a:cubicBezTo>
                    <a:pt x="32" y="218"/>
                    <a:pt x="32" y="218"/>
                    <a:pt x="32" y="218"/>
                  </a:cubicBezTo>
                  <a:cubicBezTo>
                    <a:pt x="32" y="219"/>
                    <a:pt x="32" y="219"/>
                    <a:pt x="32" y="219"/>
                  </a:cubicBezTo>
                  <a:cubicBezTo>
                    <a:pt x="34" y="222"/>
                    <a:pt x="36" y="225"/>
                    <a:pt x="38" y="228"/>
                  </a:cubicBezTo>
                  <a:cubicBezTo>
                    <a:pt x="39" y="229"/>
                    <a:pt x="39" y="229"/>
                    <a:pt x="39" y="229"/>
                  </a:cubicBezTo>
                  <a:cubicBezTo>
                    <a:pt x="38" y="230"/>
                    <a:pt x="38" y="230"/>
                    <a:pt x="38" y="230"/>
                  </a:cubicBezTo>
                  <a:cubicBezTo>
                    <a:pt x="37" y="232"/>
                    <a:pt x="36" y="234"/>
                    <a:pt x="34" y="236"/>
                  </a:cubicBezTo>
                  <a:cubicBezTo>
                    <a:pt x="33" y="238"/>
                    <a:pt x="32" y="240"/>
                    <a:pt x="30" y="242"/>
                  </a:cubicBezTo>
                  <a:cubicBezTo>
                    <a:pt x="32" y="244"/>
                    <a:pt x="33" y="246"/>
                    <a:pt x="35" y="248"/>
                  </a:cubicBezTo>
                  <a:cubicBezTo>
                    <a:pt x="37" y="247"/>
                    <a:pt x="40" y="246"/>
                    <a:pt x="42" y="246"/>
                  </a:cubicBezTo>
                  <a:cubicBezTo>
                    <a:pt x="44" y="245"/>
                    <a:pt x="47" y="244"/>
                    <a:pt x="49" y="243"/>
                  </a:cubicBezTo>
                  <a:cubicBezTo>
                    <a:pt x="50" y="243"/>
                    <a:pt x="50" y="243"/>
                    <a:pt x="50" y="243"/>
                  </a:cubicBezTo>
                  <a:cubicBezTo>
                    <a:pt x="50" y="243"/>
                    <a:pt x="50" y="243"/>
                    <a:pt x="50" y="243"/>
                  </a:cubicBezTo>
                  <a:cubicBezTo>
                    <a:pt x="53" y="246"/>
                    <a:pt x="56" y="249"/>
                    <a:pt x="58" y="251"/>
                  </a:cubicBezTo>
                  <a:cubicBezTo>
                    <a:pt x="59" y="252"/>
                    <a:pt x="59" y="252"/>
                    <a:pt x="59" y="252"/>
                  </a:cubicBezTo>
                  <a:cubicBezTo>
                    <a:pt x="59" y="253"/>
                    <a:pt x="59" y="253"/>
                    <a:pt x="59" y="253"/>
                  </a:cubicBezTo>
                  <a:cubicBezTo>
                    <a:pt x="58" y="255"/>
                    <a:pt x="57" y="257"/>
                    <a:pt x="56" y="260"/>
                  </a:cubicBezTo>
                  <a:cubicBezTo>
                    <a:pt x="55" y="262"/>
                    <a:pt x="54" y="264"/>
                    <a:pt x="54" y="266"/>
                  </a:cubicBezTo>
                  <a:cubicBezTo>
                    <a:pt x="56" y="268"/>
                    <a:pt x="58" y="270"/>
                    <a:pt x="60" y="271"/>
                  </a:cubicBezTo>
                  <a:cubicBezTo>
                    <a:pt x="62" y="270"/>
                    <a:pt x="64" y="269"/>
                    <a:pt x="66" y="267"/>
                  </a:cubicBezTo>
                  <a:cubicBezTo>
                    <a:pt x="68" y="266"/>
                    <a:pt x="70" y="265"/>
                    <a:pt x="72" y="263"/>
                  </a:cubicBezTo>
                  <a:cubicBezTo>
                    <a:pt x="73" y="263"/>
                    <a:pt x="73" y="263"/>
                    <a:pt x="73" y="263"/>
                  </a:cubicBezTo>
                  <a:cubicBezTo>
                    <a:pt x="73" y="263"/>
                    <a:pt x="73" y="263"/>
                    <a:pt x="73" y="263"/>
                  </a:cubicBezTo>
                  <a:cubicBezTo>
                    <a:pt x="76" y="266"/>
                    <a:pt x="80" y="268"/>
                    <a:pt x="83" y="270"/>
                  </a:cubicBezTo>
                  <a:cubicBezTo>
                    <a:pt x="84" y="270"/>
                    <a:pt x="84" y="270"/>
                    <a:pt x="84" y="270"/>
                  </a:cubicBezTo>
                  <a:cubicBezTo>
                    <a:pt x="84" y="271"/>
                    <a:pt x="84" y="271"/>
                    <a:pt x="84" y="271"/>
                  </a:cubicBezTo>
                  <a:cubicBezTo>
                    <a:pt x="83" y="273"/>
                    <a:pt x="83" y="276"/>
                    <a:pt x="83" y="278"/>
                  </a:cubicBezTo>
                  <a:cubicBezTo>
                    <a:pt x="82" y="280"/>
                    <a:pt x="82" y="283"/>
                    <a:pt x="82" y="285"/>
                  </a:cubicBezTo>
                  <a:cubicBezTo>
                    <a:pt x="84" y="286"/>
                    <a:pt x="86" y="287"/>
                    <a:pt x="89" y="289"/>
                  </a:cubicBezTo>
                  <a:cubicBezTo>
                    <a:pt x="90" y="287"/>
                    <a:pt x="92" y="285"/>
                    <a:pt x="94" y="283"/>
                  </a:cubicBezTo>
                  <a:cubicBezTo>
                    <a:pt x="96" y="282"/>
                    <a:pt x="97" y="280"/>
                    <a:pt x="99" y="278"/>
                  </a:cubicBezTo>
                  <a:cubicBezTo>
                    <a:pt x="100" y="278"/>
                    <a:pt x="100" y="278"/>
                    <a:pt x="100" y="278"/>
                  </a:cubicBezTo>
                  <a:cubicBezTo>
                    <a:pt x="100" y="278"/>
                    <a:pt x="100" y="278"/>
                    <a:pt x="100" y="278"/>
                  </a:cubicBezTo>
                  <a:cubicBezTo>
                    <a:pt x="104" y="279"/>
                    <a:pt x="108" y="281"/>
                    <a:pt x="111" y="282"/>
                  </a:cubicBezTo>
                  <a:cubicBezTo>
                    <a:pt x="112" y="282"/>
                    <a:pt x="112" y="282"/>
                    <a:pt x="112" y="282"/>
                  </a:cubicBezTo>
                  <a:cubicBezTo>
                    <a:pt x="112" y="283"/>
                    <a:pt x="112" y="283"/>
                    <a:pt x="112" y="283"/>
                  </a:cubicBezTo>
                  <a:cubicBezTo>
                    <a:pt x="112" y="285"/>
                    <a:pt x="113" y="288"/>
                    <a:pt x="113" y="290"/>
                  </a:cubicBezTo>
                  <a:cubicBezTo>
                    <a:pt x="113" y="292"/>
                    <a:pt x="113" y="295"/>
                    <a:pt x="113" y="297"/>
                  </a:cubicBezTo>
                  <a:cubicBezTo>
                    <a:pt x="116" y="298"/>
                    <a:pt x="118" y="298"/>
                    <a:pt x="121" y="299"/>
                  </a:cubicBezTo>
                  <a:cubicBezTo>
                    <a:pt x="122" y="297"/>
                    <a:pt x="124" y="295"/>
                    <a:pt x="125" y="293"/>
                  </a:cubicBezTo>
                  <a:cubicBezTo>
                    <a:pt x="126" y="291"/>
                    <a:pt x="127" y="288"/>
                    <a:pt x="129" y="287"/>
                  </a:cubicBezTo>
                  <a:cubicBezTo>
                    <a:pt x="129" y="286"/>
                    <a:pt x="129" y="286"/>
                    <a:pt x="129" y="286"/>
                  </a:cubicBezTo>
                  <a:cubicBezTo>
                    <a:pt x="130" y="286"/>
                    <a:pt x="130" y="286"/>
                    <a:pt x="130" y="286"/>
                  </a:cubicBezTo>
                  <a:cubicBezTo>
                    <a:pt x="133" y="286"/>
                    <a:pt x="137" y="287"/>
                    <a:pt x="141" y="287"/>
                  </a:cubicBezTo>
                  <a:cubicBezTo>
                    <a:pt x="142" y="287"/>
                    <a:pt x="142" y="287"/>
                    <a:pt x="142" y="287"/>
                  </a:cubicBezTo>
                  <a:cubicBezTo>
                    <a:pt x="142" y="288"/>
                    <a:pt x="142" y="288"/>
                    <a:pt x="142" y="288"/>
                  </a:cubicBezTo>
                  <a:cubicBezTo>
                    <a:pt x="143" y="290"/>
                    <a:pt x="144" y="293"/>
                    <a:pt x="145" y="295"/>
                  </a:cubicBezTo>
                  <a:cubicBezTo>
                    <a:pt x="145" y="297"/>
                    <a:pt x="146" y="300"/>
                    <a:pt x="147" y="302"/>
                  </a:cubicBezTo>
                  <a:cubicBezTo>
                    <a:pt x="147" y="302"/>
                    <a:pt x="147" y="302"/>
                    <a:pt x="147" y="302"/>
                  </a:cubicBezTo>
                  <a:cubicBezTo>
                    <a:pt x="150" y="302"/>
                    <a:pt x="152" y="302"/>
                    <a:pt x="155" y="302"/>
                  </a:cubicBezTo>
                  <a:cubicBezTo>
                    <a:pt x="155" y="302"/>
                    <a:pt x="155" y="302"/>
                    <a:pt x="155" y="302"/>
                  </a:cubicBezTo>
                  <a:cubicBezTo>
                    <a:pt x="156" y="300"/>
                    <a:pt x="156" y="297"/>
                    <a:pt x="157" y="295"/>
                  </a:cubicBezTo>
                  <a:cubicBezTo>
                    <a:pt x="158" y="293"/>
                    <a:pt x="159" y="290"/>
                    <a:pt x="159" y="288"/>
                  </a:cubicBezTo>
                  <a:cubicBezTo>
                    <a:pt x="160" y="287"/>
                    <a:pt x="160" y="287"/>
                    <a:pt x="160" y="287"/>
                  </a:cubicBezTo>
                  <a:cubicBezTo>
                    <a:pt x="161" y="287"/>
                    <a:pt x="161" y="287"/>
                    <a:pt x="161" y="287"/>
                  </a:cubicBezTo>
                  <a:cubicBezTo>
                    <a:pt x="165" y="287"/>
                    <a:pt x="168" y="286"/>
                    <a:pt x="172" y="286"/>
                  </a:cubicBezTo>
                  <a:cubicBezTo>
                    <a:pt x="173" y="286"/>
                    <a:pt x="173" y="286"/>
                    <a:pt x="173" y="286"/>
                  </a:cubicBezTo>
                  <a:cubicBezTo>
                    <a:pt x="173" y="287"/>
                    <a:pt x="173" y="287"/>
                    <a:pt x="173" y="287"/>
                  </a:cubicBezTo>
                  <a:cubicBezTo>
                    <a:pt x="175" y="288"/>
                    <a:pt x="176" y="291"/>
                    <a:pt x="177" y="293"/>
                  </a:cubicBezTo>
                  <a:cubicBezTo>
                    <a:pt x="178" y="295"/>
                    <a:pt x="180" y="297"/>
                    <a:pt x="181" y="299"/>
                  </a:cubicBezTo>
                  <a:cubicBezTo>
                    <a:pt x="183" y="298"/>
                    <a:pt x="186" y="298"/>
                    <a:pt x="188" y="297"/>
                  </a:cubicBezTo>
                  <a:cubicBezTo>
                    <a:pt x="189" y="295"/>
                    <a:pt x="189" y="292"/>
                    <a:pt x="189" y="290"/>
                  </a:cubicBezTo>
                  <a:cubicBezTo>
                    <a:pt x="189" y="288"/>
                    <a:pt x="189" y="285"/>
                    <a:pt x="190" y="283"/>
                  </a:cubicBezTo>
                  <a:cubicBezTo>
                    <a:pt x="190" y="282"/>
                    <a:pt x="190" y="282"/>
                    <a:pt x="190" y="282"/>
                  </a:cubicBezTo>
                  <a:cubicBezTo>
                    <a:pt x="191" y="282"/>
                    <a:pt x="191" y="282"/>
                    <a:pt x="191" y="282"/>
                  </a:cubicBezTo>
                  <a:cubicBezTo>
                    <a:pt x="194" y="281"/>
                    <a:pt x="198" y="279"/>
                    <a:pt x="202" y="278"/>
                  </a:cubicBezTo>
                  <a:cubicBezTo>
                    <a:pt x="202" y="278"/>
                    <a:pt x="202" y="278"/>
                    <a:pt x="202" y="278"/>
                  </a:cubicBezTo>
                  <a:cubicBezTo>
                    <a:pt x="203" y="278"/>
                    <a:pt x="203" y="278"/>
                    <a:pt x="203" y="278"/>
                  </a:cubicBezTo>
                  <a:cubicBezTo>
                    <a:pt x="205" y="280"/>
                    <a:pt x="206" y="282"/>
                    <a:pt x="208" y="283"/>
                  </a:cubicBezTo>
                  <a:cubicBezTo>
                    <a:pt x="210" y="285"/>
                    <a:pt x="211" y="287"/>
                    <a:pt x="213" y="289"/>
                  </a:cubicBezTo>
                  <a:cubicBezTo>
                    <a:pt x="215" y="288"/>
                    <a:pt x="218" y="286"/>
                    <a:pt x="220" y="285"/>
                  </a:cubicBezTo>
                  <a:cubicBezTo>
                    <a:pt x="220" y="283"/>
                    <a:pt x="219" y="280"/>
                    <a:pt x="219" y="278"/>
                  </a:cubicBezTo>
                  <a:cubicBezTo>
                    <a:pt x="219" y="276"/>
                    <a:pt x="218" y="273"/>
                    <a:pt x="218" y="271"/>
                  </a:cubicBezTo>
                  <a:cubicBezTo>
                    <a:pt x="218" y="270"/>
                    <a:pt x="218" y="270"/>
                    <a:pt x="218" y="270"/>
                  </a:cubicBezTo>
                  <a:cubicBezTo>
                    <a:pt x="219" y="270"/>
                    <a:pt x="219" y="270"/>
                    <a:pt x="219" y="270"/>
                  </a:cubicBezTo>
                  <a:cubicBezTo>
                    <a:pt x="222" y="268"/>
                    <a:pt x="225" y="266"/>
                    <a:pt x="228" y="263"/>
                  </a:cubicBezTo>
                  <a:cubicBezTo>
                    <a:pt x="229" y="263"/>
                    <a:pt x="229" y="263"/>
                    <a:pt x="229" y="263"/>
                  </a:cubicBezTo>
                  <a:cubicBezTo>
                    <a:pt x="230" y="263"/>
                    <a:pt x="230" y="263"/>
                    <a:pt x="230" y="263"/>
                  </a:cubicBezTo>
                  <a:cubicBezTo>
                    <a:pt x="232" y="265"/>
                    <a:pt x="234" y="266"/>
                    <a:pt x="236" y="267"/>
                  </a:cubicBezTo>
                  <a:cubicBezTo>
                    <a:pt x="238" y="269"/>
                    <a:pt x="240" y="270"/>
                    <a:pt x="242" y="271"/>
                  </a:cubicBezTo>
                  <a:cubicBezTo>
                    <a:pt x="244" y="270"/>
                    <a:pt x="246" y="268"/>
                    <a:pt x="248" y="266"/>
                  </a:cubicBezTo>
                  <a:cubicBezTo>
                    <a:pt x="247" y="264"/>
                    <a:pt x="247" y="262"/>
                    <a:pt x="246" y="260"/>
                  </a:cubicBezTo>
                  <a:cubicBezTo>
                    <a:pt x="245" y="257"/>
                    <a:pt x="244" y="255"/>
                    <a:pt x="243" y="253"/>
                  </a:cubicBezTo>
                  <a:cubicBezTo>
                    <a:pt x="243" y="252"/>
                    <a:pt x="243" y="252"/>
                    <a:pt x="243" y="252"/>
                  </a:cubicBezTo>
                  <a:cubicBezTo>
                    <a:pt x="243" y="251"/>
                    <a:pt x="243" y="251"/>
                    <a:pt x="243" y="251"/>
                  </a:cubicBezTo>
                  <a:cubicBezTo>
                    <a:pt x="246" y="249"/>
                    <a:pt x="249" y="246"/>
                    <a:pt x="252" y="243"/>
                  </a:cubicBezTo>
                  <a:cubicBezTo>
                    <a:pt x="252" y="243"/>
                    <a:pt x="252" y="243"/>
                    <a:pt x="252" y="243"/>
                  </a:cubicBezTo>
                  <a:cubicBezTo>
                    <a:pt x="253" y="243"/>
                    <a:pt x="253" y="243"/>
                    <a:pt x="253" y="243"/>
                  </a:cubicBezTo>
                  <a:cubicBezTo>
                    <a:pt x="255" y="244"/>
                    <a:pt x="258" y="245"/>
                    <a:pt x="260" y="246"/>
                  </a:cubicBezTo>
                  <a:cubicBezTo>
                    <a:pt x="262" y="246"/>
                    <a:pt x="264" y="247"/>
                    <a:pt x="267" y="248"/>
                  </a:cubicBezTo>
                  <a:cubicBezTo>
                    <a:pt x="268" y="246"/>
                    <a:pt x="270" y="244"/>
                    <a:pt x="271" y="242"/>
                  </a:cubicBezTo>
                  <a:cubicBezTo>
                    <a:pt x="270" y="240"/>
                    <a:pt x="269" y="238"/>
                    <a:pt x="268" y="236"/>
                  </a:cubicBezTo>
                  <a:cubicBezTo>
                    <a:pt x="266" y="234"/>
                    <a:pt x="265" y="232"/>
                    <a:pt x="264" y="230"/>
                  </a:cubicBezTo>
                  <a:cubicBezTo>
                    <a:pt x="263" y="229"/>
                    <a:pt x="263" y="229"/>
                    <a:pt x="263" y="229"/>
                  </a:cubicBezTo>
                  <a:cubicBezTo>
                    <a:pt x="264" y="228"/>
                    <a:pt x="264" y="228"/>
                    <a:pt x="264" y="228"/>
                  </a:cubicBezTo>
                  <a:cubicBezTo>
                    <a:pt x="266" y="225"/>
                    <a:pt x="268" y="222"/>
                    <a:pt x="270" y="219"/>
                  </a:cubicBezTo>
                  <a:cubicBezTo>
                    <a:pt x="270" y="218"/>
                    <a:pt x="270" y="218"/>
                    <a:pt x="270" y="218"/>
                  </a:cubicBezTo>
                  <a:cubicBezTo>
                    <a:pt x="271" y="218"/>
                    <a:pt x="271" y="218"/>
                    <a:pt x="271" y="218"/>
                  </a:cubicBezTo>
                  <a:cubicBezTo>
                    <a:pt x="273" y="218"/>
                    <a:pt x="276" y="219"/>
                    <a:pt x="278" y="219"/>
                  </a:cubicBezTo>
                  <a:cubicBezTo>
                    <a:pt x="281" y="219"/>
                    <a:pt x="283" y="220"/>
                    <a:pt x="285" y="220"/>
                  </a:cubicBezTo>
                  <a:cubicBezTo>
                    <a:pt x="286" y="218"/>
                    <a:pt x="288" y="215"/>
                    <a:pt x="289" y="213"/>
                  </a:cubicBezTo>
                  <a:cubicBezTo>
                    <a:pt x="287" y="211"/>
                    <a:pt x="285" y="210"/>
                    <a:pt x="284" y="208"/>
                  </a:cubicBezTo>
                  <a:cubicBezTo>
                    <a:pt x="282" y="206"/>
                    <a:pt x="280" y="204"/>
                    <a:pt x="278" y="203"/>
                  </a:cubicBezTo>
                  <a:cubicBezTo>
                    <a:pt x="278" y="202"/>
                    <a:pt x="278" y="202"/>
                    <a:pt x="278" y="202"/>
                  </a:cubicBezTo>
                  <a:cubicBezTo>
                    <a:pt x="278" y="201"/>
                    <a:pt x="278" y="201"/>
                    <a:pt x="278" y="201"/>
                  </a:cubicBezTo>
                  <a:cubicBezTo>
                    <a:pt x="279" y="198"/>
                    <a:pt x="281" y="194"/>
                    <a:pt x="282" y="190"/>
                  </a:cubicBezTo>
                  <a:cubicBezTo>
                    <a:pt x="282" y="190"/>
                    <a:pt x="282" y="190"/>
                    <a:pt x="282" y="190"/>
                  </a:cubicBezTo>
                  <a:cubicBezTo>
                    <a:pt x="283" y="190"/>
                    <a:pt x="283" y="190"/>
                    <a:pt x="283" y="190"/>
                  </a:cubicBezTo>
                  <a:cubicBezTo>
                    <a:pt x="285" y="189"/>
                    <a:pt x="288" y="189"/>
                    <a:pt x="290" y="189"/>
                  </a:cubicBezTo>
                  <a:cubicBezTo>
                    <a:pt x="293" y="189"/>
                    <a:pt x="295" y="189"/>
                    <a:pt x="297" y="188"/>
                  </a:cubicBezTo>
                  <a:cubicBezTo>
                    <a:pt x="298" y="186"/>
                    <a:pt x="299" y="183"/>
                    <a:pt x="299" y="181"/>
                  </a:cubicBezTo>
                  <a:cubicBezTo>
                    <a:pt x="297" y="179"/>
                    <a:pt x="295" y="178"/>
                    <a:pt x="293" y="177"/>
                  </a:cubicBezTo>
                  <a:cubicBezTo>
                    <a:pt x="291" y="176"/>
                    <a:pt x="289" y="174"/>
                    <a:pt x="287" y="173"/>
                  </a:cubicBezTo>
                  <a:cubicBezTo>
                    <a:pt x="286" y="173"/>
                    <a:pt x="286" y="173"/>
                    <a:pt x="286" y="173"/>
                  </a:cubicBezTo>
                  <a:cubicBezTo>
                    <a:pt x="286" y="172"/>
                    <a:pt x="286" y="172"/>
                    <a:pt x="286" y="172"/>
                  </a:cubicBezTo>
                  <a:cubicBezTo>
                    <a:pt x="287" y="168"/>
                    <a:pt x="287" y="165"/>
                    <a:pt x="287" y="160"/>
                  </a:cubicBezTo>
                  <a:cubicBezTo>
                    <a:pt x="287" y="160"/>
                    <a:pt x="287" y="160"/>
                    <a:pt x="287" y="160"/>
                  </a:cubicBezTo>
                  <a:cubicBezTo>
                    <a:pt x="288" y="159"/>
                    <a:pt x="288" y="159"/>
                    <a:pt x="288" y="159"/>
                  </a:cubicBezTo>
                  <a:cubicBezTo>
                    <a:pt x="290" y="159"/>
                    <a:pt x="293" y="158"/>
                    <a:pt x="295" y="157"/>
                  </a:cubicBezTo>
                  <a:cubicBezTo>
                    <a:pt x="297" y="156"/>
                    <a:pt x="300" y="156"/>
                    <a:pt x="302" y="155"/>
                  </a:cubicBezTo>
                  <a:cubicBezTo>
                    <a:pt x="302" y="155"/>
                    <a:pt x="302" y="155"/>
                    <a:pt x="302" y="155"/>
                  </a:cubicBezTo>
                  <a:cubicBezTo>
                    <a:pt x="302" y="153"/>
                    <a:pt x="302" y="152"/>
                    <a:pt x="302" y="151"/>
                  </a:cubicBezTo>
                  <a:cubicBezTo>
                    <a:pt x="302" y="149"/>
                    <a:pt x="302" y="148"/>
                    <a:pt x="302" y="147"/>
                  </a:cubicBezTo>
                  <a:close/>
                  <a:moveTo>
                    <a:pt x="159" y="110"/>
                  </a:moveTo>
                  <a:cubicBezTo>
                    <a:pt x="161" y="93"/>
                    <a:pt x="164" y="76"/>
                    <a:pt x="169" y="59"/>
                  </a:cubicBezTo>
                  <a:cubicBezTo>
                    <a:pt x="169" y="58"/>
                    <a:pt x="169" y="58"/>
                    <a:pt x="169" y="58"/>
                  </a:cubicBezTo>
                  <a:cubicBezTo>
                    <a:pt x="170" y="59"/>
                    <a:pt x="170" y="59"/>
                    <a:pt x="170" y="59"/>
                  </a:cubicBezTo>
                  <a:cubicBezTo>
                    <a:pt x="182" y="61"/>
                    <a:pt x="193" y="66"/>
                    <a:pt x="203" y="72"/>
                  </a:cubicBezTo>
                  <a:cubicBezTo>
                    <a:pt x="204" y="73"/>
                    <a:pt x="204" y="73"/>
                    <a:pt x="204" y="73"/>
                  </a:cubicBezTo>
                  <a:cubicBezTo>
                    <a:pt x="203" y="74"/>
                    <a:pt x="203" y="74"/>
                    <a:pt x="203" y="74"/>
                  </a:cubicBezTo>
                  <a:cubicBezTo>
                    <a:pt x="195" y="90"/>
                    <a:pt x="185" y="104"/>
                    <a:pt x="174" y="116"/>
                  </a:cubicBezTo>
                  <a:cubicBezTo>
                    <a:pt x="173" y="117"/>
                    <a:pt x="173" y="117"/>
                    <a:pt x="173" y="117"/>
                  </a:cubicBezTo>
                  <a:cubicBezTo>
                    <a:pt x="172" y="117"/>
                    <a:pt x="172" y="117"/>
                    <a:pt x="172" y="117"/>
                  </a:cubicBezTo>
                  <a:cubicBezTo>
                    <a:pt x="169" y="114"/>
                    <a:pt x="165" y="112"/>
                    <a:pt x="160" y="111"/>
                  </a:cubicBezTo>
                  <a:cubicBezTo>
                    <a:pt x="159" y="111"/>
                    <a:pt x="159" y="111"/>
                    <a:pt x="159" y="111"/>
                  </a:cubicBezTo>
                  <a:lnTo>
                    <a:pt x="159" y="110"/>
                  </a:lnTo>
                  <a:close/>
                  <a:moveTo>
                    <a:pt x="99" y="72"/>
                  </a:moveTo>
                  <a:cubicBezTo>
                    <a:pt x="109" y="65"/>
                    <a:pt x="120" y="61"/>
                    <a:pt x="132" y="58"/>
                  </a:cubicBezTo>
                  <a:cubicBezTo>
                    <a:pt x="133" y="58"/>
                    <a:pt x="133" y="58"/>
                    <a:pt x="133" y="58"/>
                  </a:cubicBezTo>
                  <a:cubicBezTo>
                    <a:pt x="134" y="59"/>
                    <a:pt x="134" y="59"/>
                    <a:pt x="134" y="59"/>
                  </a:cubicBezTo>
                  <a:cubicBezTo>
                    <a:pt x="139" y="76"/>
                    <a:pt x="142" y="93"/>
                    <a:pt x="143" y="110"/>
                  </a:cubicBezTo>
                  <a:cubicBezTo>
                    <a:pt x="143" y="111"/>
                    <a:pt x="143" y="111"/>
                    <a:pt x="143" y="111"/>
                  </a:cubicBezTo>
                  <a:cubicBezTo>
                    <a:pt x="142" y="111"/>
                    <a:pt x="142" y="111"/>
                    <a:pt x="142" y="111"/>
                  </a:cubicBezTo>
                  <a:cubicBezTo>
                    <a:pt x="138" y="112"/>
                    <a:pt x="134" y="114"/>
                    <a:pt x="130" y="116"/>
                  </a:cubicBezTo>
                  <a:cubicBezTo>
                    <a:pt x="129" y="117"/>
                    <a:pt x="129" y="117"/>
                    <a:pt x="129" y="117"/>
                  </a:cubicBezTo>
                  <a:cubicBezTo>
                    <a:pt x="128" y="116"/>
                    <a:pt x="128" y="116"/>
                    <a:pt x="128" y="116"/>
                  </a:cubicBezTo>
                  <a:cubicBezTo>
                    <a:pt x="117" y="103"/>
                    <a:pt x="107" y="89"/>
                    <a:pt x="99" y="74"/>
                  </a:cubicBezTo>
                  <a:cubicBezTo>
                    <a:pt x="98" y="73"/>
                    <a:pt x="98" y="73"/>
                    <a:pt x="98" y="73"/>
                  </a:cubicBezTo>
                  <a:lnTo>
                    <a:pt x="99" y="72"/>
                  </a:lnTo>
                  <a:close/>
                  <a:moveTo>
                    <a:pt x="59" y="132"/>
                  </a:moveTo>
                  <a:cubicBezTo>
                    <a:pt x="61" y="120"/>
                    <a:pt x="66" y="109"/>
                    <a:pt x="72" y="99"/>
                  </a:cubicBezTo>
                  <a:cubicBezTo>
                    <a:pt x="73" y="98"/>
                    <a:pt x="73" y="98"/>
                    <a:pt x="73" y="98"/>
                  </a:cubicBezTo>
                  <a:cubicBezTo>
                    <a:pt x="74" y="98"/>
                    <a:pt x="74" y="98"/>
                    <a:pt x="74" y="98"/>
                  </a:cubicBezTo>
                  <a:cubicBezTo>
                    <a:pt x="90" y="107"/>
                    <a:pt x="104" y="116"/>
                    <a:pt x="116" y="128"/>
                  </a:cubicBezTo>
                  <a:cubicBezTo>
                    <a:pt x="117" y="128"/>
                    <a:pt x="117" y="128"/>
                    <a:pt x="117" y="128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4" y="133"/>
                    <a:pt x="113" y="137"/>
                    <a:pt x="112" y="141"/>
                  </a:cubicBezTo>
                  <a:cubicBezTo>
                    <a:pt x="111" y="143"/>
                    <a:pt x="111" y="143"/>
                    <a:pt x="111" y="143"/>
                  </a:cubicBezTo>
                  <a:cubicBezTo>
                    <a:pt x="110" y="142"/>
                    <a:pt x="110" y="142"/>
                    <a:pt x="110" y="142"/>
                  </a:cubicBezTo>
                  <a:cubicBezTo>
                    <a:pt x="93" y="141"/>
                    <a:pt x="76" y="138"/>
                    <a:pt x="60" y="133"/>
                  </a:cubicBezTo>
                  <a:cubicBezTo>
                    <a:pt x="58" y="133"/>
                    <a:pt x="58" y="133"/>
                    <a:pt x="58" y="133"/>
                  </a:cubicBezTo>
                  <a:lnTo>
                    <a:pt x="59" y="132"/>
                  </a:lnTo>
                  <a:close/>
                  <a:moveTo>
                    <a:pt x="74" y="203"/>
                  </a:moveTo>
                  <a:cubicBezTo>
                    <a:pt x="73" y="203"/>
                    <a:pt x="73" y="203"/>
                    <a:pt x="73" y="203"/>
                  </a:cubicBezTo>
                  <a:cubicBezTo>
                    <a:pt x="72" y="202"/>
                    <a:pt x="72" y="202"/>
                    <a:pt x="72" y="202"/>
                  </a:cubicBezTo>
                  <a:cubicBezTo>
                    <a:pt x="66" y="192"/>
                    <a:pt x="61" y="181"/>
                    <a:pt x="59" y="170"/>
                  </a:cubicBezTo>
                  <a:cubicBezTo>
                    <a:pt x="58" y="168"/>
                    <a:pt x="58" y="168"/>
                    <a:pt x="58" y="168"/>
                  </a:cubicBezTo>
                  <a:cubicBezTo>
                    <a:pt x="60" y="168"/>
                    <a:pt x="60" y="168"/>
                    <a:pt x="60" y="168"/>
                  </a:cubicBezTo>
                  <a:cubicBezTo>
                    <a:pt x="76" y="163"/>
                    <a:pt x="93" y="160"/>
                    <a:pt x="110" y="159"/>
                  </a:cubicBezTo>
                  <a:cubicBezTo>
                    <a:pt x="111" y="159"/>
                    <a:pt x="111" y="159"/>
                    <a:pt x="111" y="159"/>
                  </a:cubicBezTo>
                  <a:cubicBezTo>
                    <a:pt x="111" y="160"/>
                    <a:pt x="111" y="160"/>
                    <a:pt x="111" y="160"/>
                  </a:cubicBezTo>
                  <a:cubicBezTo>
                    <a:pt x="112" y="164"/>
                    <a:pt x="114" y="168"/>
                    <a:pt x="116" y="172"/>
                  </a:cubicBezTo>
                  <a:cubicBezTo>
                    <a:pt x="117" y="173"/>
                    <a:pt x="117" y="173"/>
                    <a:pt x="117" y="173"/>
                  </a:cubicBezTo>
                  <a:cubicBezTo>
                    <a:pt x="116" y="174"/>
                    <a:pt x="116" y="174"/>
                    <a:pt x="116" y="174"/>
                  </a:cubicBezTo>
                  <a:cubicBezTo>
                    <a:pt x="103" y="185"/>
                    <a:pt x="89" y="194"/>
                    <a:pt x="74" y="203"/>
                  </a:cubicBezTo>
                  <a:close/>
                  <a:moveTo>
                    <a:pt x="143" y="191"/>
                  </a:moveTo>
                  <a:cubicBezTo>
                    <a:pt x="141" y="208"/>
                    <a:pt x="138" y="225"/>
                    <a:pt x="133" y="242"/>
                  </a:cubicBezTo>
                  <a:cubicBezTo>
                    <a:pt x="133" y="243"/>
                    <a:pt x="133" y="243"/>
                    <a:pt x="133" y="243"/>
                  </a:cubicBezTo>
                  <a:cubicBezTo>
                    <a:pt x="132" y="243"/>
                    <a:pt x="132" y="243"/>
                    <a:pt x="132" y="243"/>
                  </a:cubicBezTo>
                  <a:cubicBezTo>
                    <a:pt x="120" y="241"/>
                    <a:pt x="109" y="236"/>
                    <a:pt x="99" y="229"/>
                  </a:cubicBezTo>
                  <a:cubicBezTo>
                    <a:pt x="98" y="229"/>
                    <a:pt x="98" y="229"/>
                    <a:pt x="98" y="229"/>
                  </a:cubicBezTo>
                  <a:cubicBezTo>
                    <a:pt x="98" y="228"/>
                    <a:pt x="98" y="228"/>
                    <a:pt x="98" y="228"/>
                  </a:cubicBezTo>
                  <a:cubicBezTo>
                    <a:pt x="107" y="212"/>
                    <a:pt x="117" y="198"/>
                    <a:pt x="128" y="185"/>
                  </a:cubicBezTo>
                  <a:cubicBezTo>
                    <a:pt x="128" y="184"/>
                    <a:pt x="128" y="184"/>
                    <a:pt x="128" y="184"/>
                  </a:cubicBezTo>
                  <a:cubicBezTo>
                    <a:pt x="129" y="185"/>
                    <a:pt x="129" y="185"/>
                    <a:pt x="129" y="185"/>
                  </a:cubicBezTo>
                  <a:cubicBezTo>
                    <a:pt x="133" y="187"/>
                    <a:pt x="137" y="189"/>
                    <a:pt x="142" y="190"/>
                  </a:cubicBezTo>
                  <a:cubicBezTo>
                    <a:pt x="143" y="190"/>
                    <a:pt x="143" y="190"/>
                    <a:pt x="143" y="190"/>
                  </a:cubicBezTo>
                  <a:lnTo>
                    <a:pt x="143" y="191"/>
                  </a:lnTo>
                  <a:close/>
                  <a:moveTo>
                    <a:pt x="151" y="180"/>
                  </a:moveTo>
                  <a:cubicBezTo>
                    <a:pt x="143" y="180"/>
                    <a:pt x="136" y="177"/>
                    <a:pt x="130" y="171"/>
                  </a:cubicBezTo>
                  <a:cubicBezTo>
                    <a:pt x="125" y="166"/>
                    <a:pt x="122" y="159"/>
                    <a:pt x="122" y="151"/>
                  </a:cubicBezTo>
                  <a:cubicBezTo>
                    <a:pt x="122" y="143"/>
                    <a:pt x="125" y="136"/>
                    <a:pt x="130" y="130"/>
                  </a:cubicBezTo>
                  <a:cubicBezTo>
                    <a:pt x="136" y="125"/>
                    <a:pt x="143" y="122"/>
                    <a:pt x="151" y="122"/>
                  </a:cubicBezTo>
                  <a:cubicBezTo>
                    <a:pt x="159" y="122"/>
                    <a:pt x="166" y="125"/>
                    <a:pt x="172" y="130"/>
                  </a:cubicBezTo>
                  <a:cubicBezTo>
                    <a:pt x="183" y="142"/>
                    <a:pt x="183" y="160"/>
                    <a:pt x="172" y="171"/>
                  </a:cubicBezTo>
                  <a:cubicBezTo>
                    <a:pt x="166" y="177"/>
                    <a:pt x="159" y="180"/>
                    <a:pt x="151" y="180"/>
                  </a:cubicBezTo>
                  <a:close/>
                  <a:moveTo>
                    <a:pt x="203" y="229"/>
                  </a:moveTo>
                  <a:cubicBezTo>
                    <a:pt x="192" y="236"/>
                    <a:pt x="181" y="241"/>
                    <a:pt x="170" y="243"/>
                  </a:cubicBezTo>
                  <a:cubicBezTo>
                    <a:pt x="168" y="243"/>
                    <a:pt x="168" y="243"/>
                    <a:pt x="168" y="243"/>
                  </a:cubicBezTo>
                  <a:cubicBezTo>
                    <a:pt x="168" y="242"/>
                    <a:pt x="168" y="242"/>
                    <a:pt x="168" y="242"/>
                  </a:cubicBezTo>
                  <a:cubicBezTo>
                    <a:pt x="163" y="225"/>
                    <a:pt x="160" y="208"/>
                    <a:pt x="159" y="192"/>
                  </a:cubicBezTo>
                  <a:cubicBezTo>
                    <a:pt x="159" y="190"/>
                    <a:pt x="159" y="190"/>
                    <a:pt x="159" y="190"/>
                  </a:cubicBezTo>
                  <a:cubicBezTo>
                    <a:pt x="160" y="190"/>
                    <a:pt x="160" y="190"/>
                    <a:pt x="160" y="190"/>
                  </a:cubicBezTo>
                  <a:cubicBezTo>
                    <a:pt x="164" y="189"/>
                    <a:pt x="168" y="188"/>
                    <a:pt x="172" y="185"/>
                  </a:cubicBezTo>
                  <a:cubicBezTo>
                    <a:pt x="173" y="185"/>
                    <a:pt x="173" y="185"/>
                    <a:pt x="173" y="185"/>
                  </a:cubicBezTo>
                  <a:cubicBezTo>
                    <a:pt x="174" y="185"/>
                    <a:pt x="174" y="185"/>
                    <a:pt x="174" y="185"/>
                  </a:cubicBezTo>
                  <a:cubicBezTo>
                    <a:pt x="185" y="199"/>
                    <a:pt x="195" y="213"/>
                    <a:pt x="203" y="228"/>
                  </a:cubicBezTo>
                  <a:cubicBezTo>
                    <a:pt x="204" y="229"/>
                    <a:pt x="204" y="229"/>
                    <a:pt x="204" y="229"/>
                  </a:cubicBezTo>
                  <a:lnTo>
                    <a:pt x="203" y="229"/>
                  </a:lnTo>
                  <a:close/>
                  <a:moveTo>
                    <a:pt x="243" y="170"/>
                  </a:moveTo>
                  <a:cubicBezTo>
                    <a:pt x="241" y="182"/>
                    <a:pt x="236" y="193"/>
                    <a:pt x="229" y="203"/>
                  </a:cubicBezTo>
                  <a:cubicBezTo>
                    <a:pt x="229" y="204"/>
                    <a:pt x="229" y="204"/>
                    <a:pt x="229" y="204"/>
                  </a:cubicBezTo>
                  <a:cubicBezTo>
                    <a:pt x="228" y="203"/>
                    <a:pt x="228" y="203"/>
                    <a:pt x="228" y="203"/>
                  </a:cubicBezTo>
                  <a:cubicBezTo>
                    <a:pt x="212" y="195"/>
                    <a:pt x="198" y="185"/>
                    <a:pt x="185" y="174"/>
                  </a:cubicBezTo>
                  <a:cubicBezTo>
                    <a:pt x="185" y="173"/>
                    <a:pt x="185" y="173"/>
                    <a:pt x="185" y="173"/>
                  </a:cubicBezTo>
                  <a:cubicBezTo>
                    <a:pt x="185" y="172"/>
                    <a:pt x="185" y="172"/>
                    <a:pt x="185" y="172"/>
                  </a:cubicBezTo>
                  <a:cubicBezTo>
                    <a:pt x="188" y="169"/>
                    <a:pt x="189" y="164"/>
                    <a:pt x="190" y="160"/>
                  </a:cubicBezTo>
                  <a:cubicBezTo>
                    <a:pt x="191" y="159"/>
                    <a:pt x="191" y="159"/>
                    <a:pt x="191" y="159"/>
                  </a:cubicBezTo>
                  <a:cubicBezTo>
                    <a:pt x="192" y="159"/>
                    <a:pt x="192" y="159"/>
                    <a:pt x="192" y="159"/>
                  </a:cubicBezTo>
                  <a:cubicBezTo>
                    <a:pt x="208" y="161"/>
                    <a:pt x="225" y="164"/>
                    <a:pt x="242" y="168"/>
                  </a:cubicBezTo>
                  <a:cubicBezTo>
                    <a:pt x="243" y="169"/>
                    <a:pt x="243" y="169"/>
                    <a:pt x="243" y="169"/>
                  </a:cubicBezTo>
                  <a:lnTo>
                    <a:pt x="243" y="170"/>
                  </a:lnTo>
                  <a:close/>
                  <a:moveTo>
                    <a:pt x="242" y="134"/>
                  </a:moveTo>
                  <a:cubicBezTo>
                    <a:pt x="225" y="139"/>
                    <a:pt x="208" y="142"/>
                    <a:pt x="192" y="143"/>
                  </a:cubicBezTo>
                  <a:cubicBezTo>
                    <a:pt x="191" y="143"/>
                    <a:pt x="191" y="143"/>
                    <a:pt x="191" y="143"/>
                  </a:cubicBezTo>
                  <a:cubicBezTo>
                    <a:pt x="190" y="142"/>
                    <a:pt x="190" y="142"/>
                    <a:pt x="190" y="142"/>
                  </a:cubicBezTo>
                  <a:cubicBezTo>
                    <a:pt x="189" y="137"/>
                    <a:pt x="188" y="133"/>
                    <a:pt x="185" y="130"/>
                  </a:cubicBezTo>
                  <a:cubicBezTo>
                    <a:pt x="185" y="129"/>
                    <a:pt x="185" y="129"/>
                    <a:pt x="185" y="129"/>
                  </a:cubicBezTo>
                  <a:cubicBezTo>
                    <a:pt x="186" y="128"/>
                    <a:pt x="186" y="128"/>
                    <a:pt x="186" y="128"/>
                  </a:cubicBezTo>
                  <a:cubicBezTo>
                    <a:pt x="199" y="117"/>
                    <a:pt x="213" y="107"/>
                    <a:pt x="228" y="99"/>
                  </a:cubicBezTo>
                  <a:cubicBezTo>
                    <a:pt x="229" y="98"/>
                    <a:pt x="229" y="98"/>
                    <a:pt x="229" y="98"/>
                  </a:cubicBezTo>
                  <a:cubicBezTo>
                    <a:pt x="230" y="99"/>
                    <a:pt x="230" y="99"/>
                    <a:pt x="230" y="99"/>
                  </a:cubicBezTo>
                  <a:cubicBezTo>
                    <a:pt x="236" y="109"/>
                    <a:pt x="241" y="120"/>
                    <a:pt x="243" y="132"/>
                  </a:cubicBezTo>
                  <a:cubicBezTo>
                    <a:pt x="243" y="133"/>
                    <a:pt x="243" y="133"/>
                    <a:pt x="243" y="133"/>
                  </a:cubicBezTo>
                  <a:lnTo>
                    <a:pt x="242" y="13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34" name="Group 133"/>
          <p:cNvGrpSpPr/>
          <p:nvPr/>
        </p:nvGrpSpPr>
        <p:grpSpPr>
          <a:xfrm>
            <a:off x="18268211" y="9356511"/>
            <a:ext cx="4789664" cy="1538883"/>
            <a:chOff x="14190224" y="3062525"/>
            <a:chExt cx="4789664" cy="1538883"/>
          </a:xfrm>
        </p:grpSpPr>
        <p:grpSp>
          <p:nvGrpSpPr>
            <p:cNvPr id="135" name="Group 134"/>
            <p:cNvGrpSpPr/>
            <p:nvPr/>
          </p:nvGrpSpPr>
          <p:grpSpPr>
            <a:xfrm>
              <a:off x="15095276" y="3062525"/>
              <a:ext cx="3884612" cy="1538883"/>
              <a:chOff x="3894839" y="10606073"/>
              <a:chExt cx="3884612" cy="1538883"/>
            </a:xfrm>
          </p:grpSpPr>
          <p:sp>
            <p:nvSpPr>
              <p:cNvPr id="137" name="TextBox 136"/>
              <p:cNvSpPr txBox="1"/>
              <p:nvPr/>
            </p:nvSpPr>
            <p:spPr>
              <a:xfrm>
                <a:off x="3894839" y="10606073"/>
                <a:ext cx="3884612" cy="52322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fa-IR" sz="2800" b="1" dirty="0">
                    <a:solidFill>
                      <a:schemeClr val="accent1">
                        <a:lumMod val="50000"/>
                      </a:schemeClr>
                    </a:solidFill>
                    <a:effectLst>
                      <a:glow>
                        <a:srgbClr val="FF3399">
                          <a:alpha val="24000"/>
                        </a:srgbClr>
                      </a:glow>
                    </a:effectLst>
                    <a:latin typeface="Shabnam" panose="020B0603030804020204" pitchFamily="34" charset="-78"/>
                    <a:cs typeface="Shabnam" panose="020B0603030804020204" pitchFamily="34" charset="-78"/>
                  </a:rPr>
                  <a:t>تیتر عنوان را بنویسید</a:t>
                </a:r>
                <a:endParaRPr lang="en-US" sz="2800" b="1" dirty="0">
                  <a:solidFill>
                    <a:schemeClr val="accent1">
                      <a:lumMod val="50000"/>
                    </a:schemeClr>
                  </a:solidFill>
                  <a:effectLst>
                    <a:glow>
                      <a:srgbClr val="FF3399">
                        <a:alpha val="24000"/>
                      </a:srgbClr>
                    </a:glow>
                  </a:effectLst>
                  <a:latin typeface="Shabnam" panose="020B0603030804020204" pitchFamily="34" charset="-78"/>
                  <a:cs typeface="Shabnam" panose="020B0603030804020204" pitchFamily="34" charset="-78"/>
                </a:endParaRPr>
              </a:p>
            </p:txBody>
          </p:sp>
          <p:sp>
            <p:nvSpPr>
              <p:cNvPr id="138" name="TextBox 137"/>
              <p:cNvSpPr txBox="1"/>
              <p:nvPr/>
            </p:nvSpPr>
            <p:spPr>
              <a:xfrm>
                <a:off x="3894839" y="11129293"/>
                <a:ext cx="3724479" cy="101566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 rtl="1">
                  <a:lnSpc>
                    <a:spcPct val="150000"/>
                  </a:lnSpc>
                </a:pPr>
                <a:r>
                  <a:rPr lang="fa-IR" sz="2000" dirty="0">
                    <a:solidFill>
                      <a:srgbClr val="16191F"/>
                    </a:solidFill>
                    <a:latin typeface="Vazir" panose="020B0603030804020204" pitchFamily="34" charset="-78"/>
                    <a:cs typeface="Vazir" panose="020B0603030804020204" pitchFamily="34" charset="-78"/>
                  </a:rPr>
                  <a:t>فروشگاه مینارو ارائه دهنده انواع فایل های کاربردی</a:t>
                </a:r>
                <a:endParaRPr lang="en-US" sz="1800" b="1" dirty="0">
                  <a:solidFill>
                    <a:schemeClr val="bg1">
                      <a:lumMod val="65000"/>
                    </a:schemeClr>
                  </a:solidFill>
                  <a:effectLst>
                    <a:glow>
                      <a:srgbClr val="FF3399">
                        <a:alpha val="24000"/>
                      </a:srgbClr>
                    </a:glow>
                  </a:effectLst>
                  <a:latin typeface="Lato" panose="020F0502020204030203" pitchFamily="34" charset="0"/>
                </a:endParaRPr>
              </a:p>
            </p:txBody>
          </p:sp>
        </p:grpSp>
        <p:sp>
          <p:nvSpPr>
            <p:cNvPr id="136" name="Freeform 135"/>
            <p:cNvSpPr>
              <a:spLocks noEditPoints="1"/>
            </p:cNvSpPr>
            <p:nvPr/>
          </p:nvSpPr>
          <p:spPr bwMode="auto">
            <a:xfrm>
              <a:off x="14190224" y="3119675"/>
              <a:ext cx="702444" cy="701581"/>
            </a:xfrm>
            <a:custGeom>
              <a:avLst/>
              <a:gdLst>
                <a:gd name="T0" fmla="*/ 286 w 302"/>
                <a:gd name="T1" fmla="*/ 129 h 302"/>
                <a:gd name="T2" fmla="*/ 282 w 302"/>
                <a:gd name="T3" fmla="*/ 112 h 302"/>
                <a:gd name="T4" fmla="*/ 285 w 302"/>
                <a:gd name="T5" fmla="*/ 82 h 302"/>
                <a:gd name="T6" fmla="*/ 264 w 302"/>
                <a:gd name="T7" fmla="*/ 72 h 302"/>
                <a:gd name="T8" fmla="*/ 252 w 302"/>
                <a:gd name="T9" fmla="*/ 58 h 302"/>
                <a:gd name="T10" fmla="*/ 236 w 302"/>
                <a:gd name="T11" fmla="*/ 34 h 302"/>
                <a:gd name="T12" fmla="*/ 219 w 302"/>
                <a:gd name="T13" fmla="*/ 23 h 302"/>
                <a:gd name="T14" fmla="*/ 191 w 302"/>
                <a:gd name="T15" fmla="*/ 20 h 302"/>
                <a:gd name="T16" fmla="*/ 173 w 302"/>
                <a:gd name="T17" fmla="*/ 15 h 302"/>
                <a:gd name="T18" fmla="*/ 155 w 302"/>
                <a:gd name="T19" fmla="*/ 0 h 302"/>
                <a:gd name="T20" fmla="*/ 141 w 302"/>
                <a:gd name="T21" fmla="*/ 14 h 302"/>
                <a:gd name="T22" fmla="*/ 113 w 302"/>
                <a:gd name="T23" fmla="*/ 12 h 302"/>
                <a:gd name="T24" fmla="*/ 94 w 302"/>
                <a:gd name="T25" fmla="*/ 18 h 302"/>
                <a:gd name="T26" fmla="*/ 73 w 302"/>
                <a:gd name="T27" fmla="*/ 38 h 302"/>
                <a:gd name="T28" fmla="*/ 59 w 302"/>
                <a:gd name="T29" fmla="*/ 49 h 302"/>
                <a:gd name="T30" fmla="*/ 35 w 302"/>
                <a:gd name="T31" fmla="*/ 54 h 302"/>
                <a:gd name="T32" fmla="*/ 32 w 302"/>
                <a:gd name="T33" fmla="*/ 84 h 302"/>
                <a:gd name="T34" fmla="*/ 24 w 302"/>
                <a:gd name="T35" fmla="*/ 99 h 302"/>
                <a:gd name="T36" fmla="*/ 3 w 302"/>
                <a:gd name="T37" fmla="*/ 121 h 302"/>
                <a:gd name="T38" fmla="*/ 14 w 302"/>
                <a:gd name="T39" fmla="*/ 142 h 302"/>
                <a:gd name="T40" fmla="*/ 7 w 302"/>
                <a:gd name="T41" fmla="*/ 157 h 302"/>
                <a:gd name="T42" fmla="*/ 9 w 302"/>
                <a:gd name="T43" fmla="*/ 177 h 302"/>
                <a:gd name="T44" fmla="*/ 24 w 302"/>
                <a:gd name="T45" fmla="*/ 201 h 302"/>
                <a:gd name="T46" fmla="*/ 31 w 302"/>
                <a:gd name="T47" fmla="*/ 218 h 302"/>
                <a:gd name="T48" fmla="*/ 30 w 302"/>
                <a:gd name="T49" fmla="*/ 242 h 302"/>
                <a:gd name="T50" fmla="*/ 59 w 302"/>
                <a:gd name="T51" fmla="*/ 252 h 302"/>
                <a:gd name="T52" fmla="*/ 73 w 302"/>
                <a:gd name="T53" fmla="*/ 263 h 302"/>
                <a:gd name="T54" fmla="*/ 89 w 302"/>
                <a:gd name="T55" fmla="*/ 289 h 302"/>
                <a:gd name="T56" fmla="*/ 112 w 302"/>
                <a:gd name="T57" fmla="*/ 283 h 302"/>
                <a:gd name="T58" fmla="*/ 130 w 302"/>
                <a:gd name="T59" fmla="*/ 286 h 302"/>
                <a:gd name="T60" fmla="*/ 155 w 302"/>
                <a:gd name="T61" fmla="*/ 302 h 302"/>
                <a:gd name="T62" fmla="*/ 173 w 302"/>
                <a:gd name="T63" fmla="*/ 286 h 302"/>
                <a:gd name="T64" fmla="*/ 190 w 302"/>
                <a:gd name="T65" fmla="*/ 282 h 302"/>
                <a:gd name="T66" fmla="*/ 220 w 302"/>
                <a:gd name="T67" fmla="*/ 285 h 302"/>
                <a:gd name="T68" fmla="*/ 230 w 302"/>
                <a:gd name="T69" fmla="*/ 263 h 302"/>
                <a:gd name="T70" fmla="*/ 243 w 302"/>
                <a:gd name="T71" fmla="*/ 251 h 302"/>
                <a:gd name="T72" fmla="*/ 268 w 302"/>
                <a:gd name="T73" fmla="*/ 236 h 302"/>
                <a:gd name="T74" fmla="*/ 278 w 302"/>
                <a:gd name="T75" fmla="*/ 219 h 302"/>
                <a:gd name="T76" fmla="*/ 282 w 302"/>
                <a:gd name="T77" fmla="*/ 190 h 302"/>
                <a:gd name="T78" fmla="*/ 287 w 302"/>
                <a:gd name="T79" fmla="*/ 173 h 302"/>
                <a:gd name="T80" fmla="*/ 302 w 302"/>
                <a:gd name="T81" fmla="*/ 155 h 302"/>
                <a:gd name="T82" fmla="*/ 170 w 302"/>
                <a:gd name="T83" fmla="*/ 59 h 302"/>
                <a:gd name="T84" fmla="*/ 160 w 302"/>
                <a:gd name="T85" fmla="*/ 111 h 302"/>
                <a:gd name="T86" fmla="*/ 143 w 302"/>
                <a:gd name="T87" fmla="*/ 110 h 302"/>
                <a:gd name="T88" fmla="*/ 98 w 302"/>
                <a:gd name="T89" fmla="*/ 73 h 302"/>
                <a:gd name="T90" fmla="*/ 117 w 302"/>
                <a:gd name="T91" fmla="*/ 128 h 302"/>
                <a:gd name="T92" fmla="*/ 59 w 302"/>
                <a:gd name="T93" fmla="*/ 132 h 302"/>
                <a:gd name="T94" fmla="*/ 110 w 302"/>
                <a:gd name="T95" fmla="*/ 159 h 302"/>
                <a:gd name="T96" fmla="*/ 143 w 302"/>
                <a:gd name="T97" fmla="*/ 191 h 302"/>
                <a:gd name="T98" fmla="*/ 128 w 302"/>
                <a:gd name="T99" fmla="*/ 185 h 302"/>
                <a:gd name="T100" fmla="*/ 130 w 302"/>
                <a:gd name="T101" fmla="*/ 171 h 302"/>
                <a:gd name="T102" fmla="*/ 203 w 302"/>
                <a:gd name="T103" fmla="*/ 229 h 302"/>
                <a:gd name="T104" fmla="*/ 172 w 302"/>
                <a:gd name="T105" fmla="*/ 185 h 302"/>
                <a:gd name="T106" fmla="*/ 229 w 302"/>
                <a:gd name="T107" fmla="*/ 203 h 302"/>
                <a:gd name="T108" fmla="*/ 191 w 302"/>
                <a:gd name="T109" fmla="*/ 159 h 302"/>
                <a:gd name="T110" fmla="*/ 191 w 302"/>
                <a:gd name="T111" fmla="*/ 143 h 302"/>
                <a:gd name="T112" fmla="*/ 230 w 302"/>
                <a:gd name="T113" fmla="*/ 99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02" h="302">
                  <a:moveTo>
                    <a:pt x="302" y="147"/>
                  </a:moveTo>
                  <a:cubicBezTo>
                    <a:pt x="300" y="146"/>
                    <a:pt x="297" y="145"/>
                    <a:pt x="295" y="145"/>
                  </a:cubicBezTo>
                  <a:cubicBezTo>
                    <a:pt x="293" y="144"/>
                    <a:pt x="290" y="143"/>
                    <a:pt x="288" y="142"/>
                  </a:cubicBezTo>
                  <a:cubicBezTo>
                    <a:pt x="287" y="142"/>
                    <a:pt x="287" y="142"/>
                    <a:pt x="287" y="142"/>
                  </a:cubicBezTo>
                  <a:cubicBezTo>
                    <a:pt x="287" y="141"/>
                    <a:pt x="287" y="141"/>
                    <a:pt x="287" y="141"/>
                  </a:cubicBezTo>
                  <a:cubicBezTo>
                    <a:pt x="287" y="137"/>
                    <a:pt x="287" y="133"/>
                    <a:pt x="286" y="130"/>
                  </a:cubicBezTo>
                  <a:cubicBezTo>
                    <a:pt x="286" y="129"/>
                    <a:pt x="286" y="129"/>
                    <a:pt x="286" y="129"/>
                  </a:cubicBezTo>
                  <a:cubicBezTo>
                    <a:pt x="287" y="128"/>
                    <a:pt x="287" y="128"/>
                    <a:pt x="287" y="128"/>
                  </a:cubicBezTo>
                  <a:cubicBezTo>
                    <a:pt x="289" y="127"/>
                    <a:pt x="291" y="126"/>
                    <a:pt x="293" y="125"/>
                  </a:cubicBezTo>
                  <a:cubicBezTo>
                    <a:pt x="295" y="123"/>
                    <a:pt x="297" y="122"/>
                    <a:pt x="299" y="121"/>
                  </a:cubicBezTo>
                  <a:cubicBezTo>
                    <a:pt x="299" y="118"/>
                    <a:pt x="298" y="116"/>
                    <a:pt x="297" y="113"/>
                  </a:cubicBezTo>
                  <a:cubicBezTo>
                    <a:pt x="295" y="113"/>
                    <a:pt x="293" y="113"/>
                    <a:pt x="290" y="113"/>
                  </a:cubicBezTo>
                  <a:cubicBezTo>
                    <a:pt x="288" y="112"/>
                    <a:pt x="285" y="112"/>
                    <a:pt x="283" y="112"/>
                  </a:cubicBezTo>
                  <a:cubicBezTo>
                    <a:pt x="282" y="112"/>
                    <a:pt x="282" y="112"/>
                    <a:pt x="282" y="112"/>
                  </a:cubicBezTo>
                  <a:cubicBezTo>
                    <a:pt x="282" y="111"/>
                    <a:pt x="282" y="111"/>
                    <a:pt x="282" y="111"/>
                  </a:cubicBezTo>
                  <a:cubicBezTo>
                    <a:pt x="281" y="108"/>
                    <a:pt x="279" y="104"/>
                    <a:pt x="278" y="100"/>
                  </a:cubicBezTo>
                  <a:cubicBezTo>
                    <a:pt x="278" y="99"/>
                    <a:pt x="278" y="99"/>
                    <a:pt x="278" y="99"/>
                  </a:cubicBezTo>
                  <a:cubicBezTo>
                    <a:pt x="278" y="99"/>
                    <a:pt x="278" y="99"/>
                    <a:pt x="278" y="99"/>
                  </a:cubicBezTo>
                  <a:cubicBezTo>
                    <a:pt x="280" y="97"/>
                    <a:pt x="282" y="95"/>
                    <a:pt x="284" y="94"/>
                  </a:cubicBezTo>
                  <a:cubicBezTo>
                    <a:pt x="285" y="92"/>
                    <a:pt x="287" y="90"/>
                    <a:pt x="289" y="89"/>
                  </a:cubicBezTo>
                  <a:cubicBezTo>
                    <a:pt x="288" y="86"/>
                    <a:pt x="286" y="84"/>
                    <a:pt x="285" y="82"/>
                  </a:cubicBezTo>
                  <a:cubicBezTo>
                    <a:pt x="283" y="82"/>
                    <a:pt x="281" y="82"/>
                    <a:pt x="278" y="83"/>
                  </a:cubicBezTo>
                  <a:cubicBezTo>
                    <a:pt x="276" y="83"/>
                    <a:pt x="273" y="83"/>
                    <a:pt x="271" y="84"/>
                  </a:cubicBezTo>
                  <a:cubicBezTo>
                    <a:pt x="270" y="84"/>
                    <a:pt x="270" y="84"/>
                    <a:pt x="270" y="84"/>
                  </a:cubicBezTo>
                  <a:cubicBezTo>
                    <a:pt x="270" y="83"/>
                    <a:pt x="270" y="83"/>
                    <a:pt x="270" y="83"/>
                  </a:cubicBezTo>
                  <a:cubicBezTo>
                    <a:pt x="268" y="80"/>
                    <a:pt x="266" y="76"/>
                    <a:pt x="264" y="73"/>
                  </a:cubicBezTo>
                  <a:cubicBezTo>
                    <a:pt x="263" y="72"/>
                    <a:pt x="263" y="72"/>
                    <a:pt x="263" y="72"/>
                  </a:cubicBezTo>
                  <a:cubicBezTo>
                    <a:pt x="264" y="72"/>
                    <a:pt x="264" y="72"/>
                    <a:pt x="264" y="72"/>
                  </a:cubicBezTo>
                  <a:cubicBezTo>
                    <a:pt x="265" y="70"/>
                    <a:pt x="266" y="68"/>
                    <a:pt x="268" y="66"/>
                  </a:cubicBezTo>
                  <a:cubicBezTo>
                    <a:pt x="269" y="64"/>
                    <a:pt x="270" y="62"/>
                    <a:pt x="271" y="60"/>
                  </a:cubicBezTo>
                  <a:cubicBezTo>
                    <a:pt x="270" y="58"/>
                    <a:pt x="268" y="56"/>
                    <a:pt x="267" y="54"/>
                  </a:cubicBezTo>
                  <a:cubicBezTo>
                    <a:pt x="264" y="54"/>
                    <a:pt x="262" y="55"/>
                    <a:pt x="260" y="56"/>
                  </a:cubicBezTo>
                  <a:cubicBezTo>
                    <a:pt x="258" y="57"/>
                    <a:pt x="255" y="58"/>
                    <a:pt x="253" y="59"/>
                  </a:cubicBezTo>
                  <a:cubicBezTo>
                    <a:pt x="252" y="59"/>
                    <a:pt x="252" y="59"/>
                    <a:pt x="252" y="59"/>
                  </a:cubicBezTo>
                  <a:cubicBezTo>
                    <a:pt x="252" y="58"/>
                    <a:pt x="252" y="58"/>
                    <a:pt x="252" y="58"/>
                  </a:cubicBezTo>
                  <a:cubicBezTo>
                    <a:pt x="249" y="55"/>
                    <a:pt x="246" y="53"/>
                    <a:pt x="243" y="50"/>
                  </a:cubicBezTo>
                  <a:cubicBezTo>
                    <a:pt x="243" y="49"/>
                    <a:pt x="243" y="49"/>
                    <a:pt x="243" y="49"/>
                  </a:cubicBezTo>
                  <a:cubicBezTo>
                    <a:pt x="243" y="49"/>
                    <a:pt x="243" y="49"/>
                    <a:pt x="243" y="49"/>
                  </a:cubicBezTo>
                  <a:cubicBezTo>
                    <a:pt x="244" y="47"/>
                    <a:pt x="245" y="44"/>
                    <a:pt x="246" y="42"/>
                  </a:cubicBezTo>
                  <a:cubicBezTo>
                    <a:pt x="247" y="40"/>
                    <a:pt x="247" y="37"/>
                    <a:pt x="248" y="35"/>
                  </a:cubicBezTo>
                  <a:cubicBezTo>
                    <a:pt x="246" y="33"/>
                    <a:pt x="244" y="32"/>
                    <a:pt x="242" y="30"/>
                  </a:cubicBezTo>
                  <a:cubicBezTo>
                    <a:pt x="240" y="31"/>
                    <a:pt x="238" y="33"/>
                    <a:pt x="236" y="34"/>
                  </a:cubicBezTo>
                  <a:cubicBezTo>
                    <a:pt x="234" y="36"/>
                    <a:pt x="232" y="37"/>
                    <a:pt x="230" y="38"/>
                  </a:cubicBezTo>
                  <a:cubicBezTo>
                    <a:pt x="229" y="39"/>
                    <a:pt x="229" y="39"/>
                    <a:pt x="229" y="39"/>
                  </a:cubicBezTo>
                  <a:cubicBezTo>
                    <a:pt x="228" y="38"/>
                    <a:pt x="228" y="38"/>
                    <a:pt x="228" y="38"/>
                  </a:cubicBezTo>
                  <a:cubicBezTo>
                    <a:pt x="225" y="36"/>
                    <a:pt x="222" y="34"/>
                    <a:pt x="219" y="32"/>
                  </a:cubicBezTo>
                  <a:cubicBezTo>
                    <a:pt x="218" y="32"/>
                    <a:pt x="218" y="32"/>
                    <a:pt x="218" y="32"/>
                  </a:cubicBezTo>
                  <a:cubicBezTo>
                    <a:pt x="218" y="31"/>
                    <a:pt x="218" y="31"/>
                    <a:pt x="218" y="31"/>
                  </a:cubicBezTo>
                  <a:cubicBezTo>
                    <a:pt x="218" y="28"/>
                    <a:pt x="219" y="26"/>
                    <a:pt x="219" y="23"/>
                  </a:cubicBezTo>
                  <a:cubicBezTo>
                    <a:pt x="219" y="21"/>
                    <a:pt x="220" y="19"/>
                    <a:pt x="220" y="16"/>
                  </a:cubicBezTo>
                  <a:cubicBezTo>
                    <a:pt x="218" y="15"/>
                    <a:pt x="215" y="14"/>
                    <a:pt x="213" y="13"/>
                  </a:cubicBezTo>
                  <a:cubicBezTo>
                    <a:pt x="211" y="15"/>
                    <a:pt x="210" y="16"/>
                    <a:pt x="208" y="18"/>
                  </a:cubicBezTo>
                  <a:cubicBezTo>
                    <a:pt x="206" y="20"/>
                    <a:pt x="205" y="22"/>
                    <a:pt x="203" y="23"/>
                  </a:cubicBezTo>
                  <a:cubicBezTo>
                    <a:pt x="202" y="24"/>
                    <a:pt x="202" y="24"/>
                    <a:pt x="202" y="24"/>
                  </a:cubicBezTo>
                  <a:cubicBezTo>
                    <a:pt x="202" y="24"/>
                    <a:pt x="202" y="24"/>
                    <a:pt x="202" y="24"/>
                  </a:cubicBezTo>
                  <a:cubicBezTo>
                    <a:pt x="198" y="22"/>
                    <a:pt x="194" y="21"/>
                    <a:pt x="191" y="20"/>
                  </a:cubicBezTo>
                  <a:cubicBezTo>
                    <a:pt x="190" y="20"/>
                    <a:pt x="190" y="20"/>
                    <a:pt x="190" y="20"/>
                  </a:cubicBezTo>
                  <a:cubicBezTo>
                    <a:pt x="190" y="19"/>
                    <a:pt x="190" y="19"/>
                    <a:pt x="190" y="19"/>
                  </a:cubicBezTo>
                  <a:cubicBezTo>
                    <a:pt x="189" y="17"/>
                    <a:pt x="189" y="14"/>
                    <a:pt x="189" y="12"/>
                  </a:cubicBezTo>
                  <a:cubicBezTo>
                    <a:pt x="189" y="9"/>
                    <a:pt x="189" y="7"/>
                    <a:pt x="188" y="4"/>
                  </a:cubicBezTo>
                  <a:cubicBezTo>
                    <a:pt x="186" y="4"/>
                    <a:pt x="183" y="3"/>
                    <a:pt x="181" y="3"/>
                  </a:cubicBezTo>
                  <a:cubicBezTo>
                    <a:pt x="180" y="4"/>
                    <a:pt x="178" y="7"/>
                    <a:pt x="177" y="9"/>
                  </a:cubicBezTo>
                  <a:cubicBezTo>
                    <a:pt x="176" y="11"/>
                    <a:pt x="175" y="13"/>
                    <a:pt x="173" y="15"/>
                  </a:cubicBezTo>
                  <a:cubicBezTo>
                    <a:pt x="173" y="16"/>
                    <a:pt x="173" y="16"/>
                    <a:pt x="173" y="16"/>
                  </a:cubicBezTo>
                  <a:cubicBezTo>
                    <a:pt x="172" y="16"/>
                    <a:pt x="172" y="16"/>
                    <a:pt x="172" y="16"/>
                  </a:cubicBezTo>
                  <a:cubicBezTo>
                    <a:pt x="168" y="15"/>
                    <a:pt x="165" y="15"/>
                    <a:pt x="161" y="14"/>
                  </a:cubicBezTo>
                  <a:cubicBezTo>
                    <a:pt x="160" y="14"/>
                    <a:pt x="160" y="14"/>
                    <a:pt x="160" y="14"/>
                  </a:cubicBezTo>
                  <a:cubicBezTo>
                    <a:pt x="159" y="14"/>
                    <a:pt x="159" y="14"/>
                    <a:pt x="159" y="14"/>
                  </a:cubicBezTo>
                  <a:cubicBezTo>
                    <a:pt x="159" y="11"/>
                    <a:pt x="158" y="9"/>
                    <a:pt x="157" y="7"/>
                  </a:cubicBezTo>
                  <a:cubicBezTo>
                    <a:pt x="156" y="4"/>
                    <a:pt x="156" y="2"/>
                    <a:pt x="155" y="0"/>
                  </a:cubicBezTo>
                  <a:cubicBezTo>
                    <a:pt x="155" y="0"/>
                    <a:pt x="155" y="0"/>
                    <a:pt x="155" y="0"/>
                  </a:cubicBezTo>
                  <a:cubicBezTo>
                    <a:pt x="152" y="0"/>
                    <a:pt x="150" y="0"/>
                    <a:pt x="147" y="0"/>
                  </a:cubicBezTo>
                  <a:cubicBezTo>
                    <a:pt x="147" y="0"/>
                    <a:pt x="147" y="0"/>
                    <a:pt x="147" y="0"/>
                  </a:cubicBezTo>
                  <a:cubicBezTo>
                    <a:pt x="146" y="2"/>
                    <a:pt x="145" y="4"/>
                    <a:pt x="145" y="7"/>
                  </a:cubicBezTo>
                  <a:cubicBezTo>
                    <a:pt x="144" y="9"/>
                    <a:pt x="143" y="11"/>
                    <a:pt x="142" y="14"/>
                  </a:cubicBezTo>
                  <a:cubicBezTo>
                    <a:pt x="142" y="14"/>
                    <a:pt x="142" y="14"/>
                    <a:pt x="142" y="14"/>
                  </a:cubicBezTo>
                  <a:cubicBezTo>
                    <a:pt x="141" y="14"/>
                    <a:pt x="141" y="14"/>
                    <a:pt x="141" y="14"/>
                  </a:cubicBezTo>
                  <a:cubicBezTo>
                    <a:pt x="137" y="15"/>
                    <a:pt x="133" y="15"/>
                    <a:pt x="130" y="16"/>
                  </a:cubicBezTo>
                  <a:cubicBezTo>
                    <a:pt x="129" y="16"/>
                    <a:pt x="129" y="16"/>
                    <a:pt x="129" y="16"/>
                  </a:cubicBezTo>
                  <a:cubicBezTo>
                    <a:pt x="129" y="15"/>
                    <a:pt x="129" y="15"/>
                    <a:pt x="129" y="15"/>
                  </a:cubicBezTo>
                  <a:cubicBezTo>
                    <a:pt x="127" y="13"/>
                    <a:pt x="126" y="11"/>
                    <a:pt x="125" y="9"/>
                  </a:cubicBezTo>
                  <a:cubicBezTo>
                    <a:pt x="123" y="7"/>
                    <a:pt x="122" y="4"/>
                    <a:pt x="121" y="3"/>
                  </a:cubicBezTo>
                  <a:cubicBezTo>
                    <a:pt x="118" y="3"/>
                    <a:pt x="116" y="4"/>
                    <a:pt x="113" y="4"/>
                  </a:cubicBezTo>
                  <a:cubicBezTo>
                    <a:pt x="113" y="7"/>
                    <a:pt x="113" y="9"/>
                    <a:pt x="113" y="12"/>
                  </a:cubicBezTo>
                  <a:cubicBezTo>
                    <a:pt x="113" y="14"/>
                    <a:pt x="112" y="17"/>
                    <a:pt x="112" y="19"/>
                  </a:cubicBezTo>
                  <a:cubicBezTo>
                    <a:pt x="112" y="20"/>
                    <a:pt x="112" y="20"/>
                    <a:pt x="112" y="20"/>
                  </a:cubicBezTo>
                  <a:cubicBezTo>
                    <a:pt x="111" y="20"/>
                    <a:pt x="111" y="20"/>
                    <a:pt x="111" y="20"/>
                  </a:cubicBezTo>
                  <a:cubicBezTo>
                    <a:pt x="108" y="21"/>
                    <a:pt x="104" y="22"/>
                    <a:pt x="100" y="24"/>
                  </a:cubicBezTo>
                  <a:cubicBezTo>
                    <a:pt x="100" y="24"/>
                    <a:pt x="100" y="24"/>
                    <a:pt x="100" y="24"/>
                  </a:cubicBezTo>
                  <a:cubicBezTo>
                    <a:pt x="99" y="23"/>
                    <a:pt x="99" y="23"/>
                    <a:pt x="99" y="23"/>
                  </a:cubicBezTo>
                  <a:cubicBezTo>
                    <a:pt x="97" y="22"/>
                    <a:pt x="96" y="20"/>
                    <a:pt x="94" y="18"/>
                  </a:cubicBezTo>
                  <a:cubicBezTo>
                    <a:pt x="92" y="16"/>
                    <a:pt x="90" y="15"/>
                    <a:pt x="89" y="13"/>
                  </a:cubicBezTo>
                  <a:cubicBezTo>
                    <a:pt x="86" y="14"/>
                    <a:pt x="84" y="15"/>
                    <a:pt x="82" y="16"/>
                  </a:cubicBezTo>
                  <a:cubicBezTo>
                    <a:pt x="82" y="19"/>
                    <a:pt x="82" y="21"/>
                    <a:pt x="83" y="23"/>
                  </a:cubicBezTo>
                  <a:cubicBezTo>
                    <a:pt x="83" y="26"/>
                    <a:pt x="83" y="28"/>
                    <a:pt x="84" y="31"/>
                  </a:cubicBezTo>
                  <a:cubicBezTo>
                    <a:pt x="84" y="32"/>
                    <a:pt x="84" y="32"/>
                    <a:pt x="84" y="32"/>
                  </a:cubicBezTo>
                  <a:cubicBezTo>
                    <a:pt x="83" y="32"/>
                    <a:pt x="83" y="32"/>
                    <a:pt x="83" y="32"/>
                  </a:cubicBezTo>
                  <a:cubicBezTo>
                    <a:pt x="80" y="34"/>
                    <a:pt x="76" y="36"/>
                    <a:pt x="73" y="38"/>
                  </a:cubicBezTo>
                  <a:cubicBezTo>
                    <a:pt x="73" y="39"/>
                    <a:pt x="73" y="39"/>
                    <a:pt x="73" y="39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0" y="37"/>
                    <a:pt x="68" y="36"/>
                    <a:pt x="66" y="34"/>
                  </a:cubicBezTo>
                  <a:cubicBezTo>
                    <a:pt x="64" y="33"/>
                    <a:pt x="62" y="31"/>
                    <a:pt x="60" y="30"/>
                  </a:cubicBezTo>
                  <a:cubicBezTo>
                    <a:pt x="58" y="32"/>
                    <a:pt x="56" y="33"/>
                    <a:pt x="54" y="35"/>
                  </a:cubicBezTo>
                  <a:cubicBezTo>
                    <a:pt x="54" y="37"/>
                    <a:pt x="55" y="40"/>
                    <a:pt x="56" y="42"/>
                  </a:cubicBezTo>
                  <a:cubicBezTo>
                    <a:pt x="57" y="44"/>
                    <a:pt x="58" y="47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8" y="50"/>
                    <a:pt x="58" y="50"/>
                    <a:pt x="58" y="50"/>
                  </a:cubicBezTo>
                  <a:cubicBezTo>
                    <a:pt x="56" y="53"/>
                    <a:pt x="53" y="55"/>
                    <a:pt x="50" y="58"/>
                  </a:cubicBezTo>
                  <a:cubicBezTo>
                    <a:pt x="50" y="59"/>
                    <a:pt x="50" y="59"/>
                    <a:pt x="50" y="59"/>
                  </a:cubicBezTo>
                  <a:cubicBezTo>
                    <a:pt x="49" y="59"/>
                    <a:pt x="49" y="59"/>
                    <a:pt x="49" y="59"/>
                  </a:cubicBezTo>
                  <a:cubicBezTo>
                    <a:pt x="47" y="58"/>
                    <a:pt x="44" y="57"/>
                    <a:pt x="42" y="56"/>
                  </a:cubicBezTo>
                  <a:cubicBezTo>
                    <a:pt x="40" y="55"/>
                    <a:pt x="37" y="54"/>
                    <a:pt x="35" y="54"/>
                  </a:cubicBezTo>
                  <a:cubicBezTo>
                    <a:pt x="33" y="56"/>
                    <a:pt x="32" y="58"/>
                    <a:pt x="30" y="60"/>
                  </a:cubicBezTo>
                  <a:cubicBezTo>
                    <a:pt x="32" y="62"/>
                    <a:pt x="33" y="64"/>
                    <a:pt x="34" y="66"/>
                  </a:cubicBezTo>
                  <a:cubicBezTo>
                    <a:pt x="36" y="68"/>
                    <a:pt x="37" y="70"/>
                    <a:pt x="38" y="72"/>
                  </a:cubicBezTo>
                  <a:cubicBezTo>
                    <a:pt x="39" y="72"/>
                    <a:pt x="39" y="72"/>
                    <a:pt x="39" y="72"/>
                  </a:cubicBezTo>
                  <a:cubicBezTo>
                    <a:pt x="38" y="73"/>
                    <a:pt x="38" y="73"/>
                    <a:pt x="38" y="73"/>
                  </a:cubicBezTo>
                  <a:cubicBezTo>
                    <a:pt x="36" y="76"/>
                    <a:pt x="34" y="80"/>
                    <a:pt x="32" y="83"/>
                  </a:cubicBezTo>
                  <a:cubicBezTo>
                    <a:pt x="32" y="84"/>
                    <a:pt x="32" y="84"/>
                    <a:pt x="32" y="84"/>
                  </a:cubicBezTo>
                  <a:cubicBezTo>
                    <a:pt x="31" y="84"/>
                    <a:pt x="31" y="84"/>
                    <a:pt x="31" y="84"/>
                  </a:cubicBezTo>
                  <a:cubicBezTo>
                    <a:pt x="29" y="83"/>
                    <a:pt x="26" y="83"/>
                    <a:pt x="24" y="83"/>
                  </a:cubicBezTo>
                  <a:cubicBezTo>
                    <a:pt x="21" y="82"/>
                    <a:pt x="19" y="82"/>
                    <a:pt x="17" y="82"/>
                  </a:cubicBezTo>
                  <a:cubicBezTo>
                    <a:pt x="15" y="84"/>
                    <a:pt x="14" y="86"/>
                    <a:pt x="13" y="89"/>
                  </a:cubicBezTo>
                  <a:cubicBezTo>
                    <a:pt x="15" y="90"/>
                    <a:pt x="16" y="92"/>
                    <a:pt x="18" y="94"/>
                  </a:cubicBezTo>
                  <a:cubicBezTo>
                    <a:pt x="20" y="95"/>
                    <a:pt x="22" y="97"/>
                    <a:pt x="24" y="99"/>
                  </a:cubicBezTo>
                  <a:cubicBezTo>
                    <a:pt x="24" y="99"/>
                    <a:pt x="24" y="99"/>
                    <a:pt x="24" y="99"/>
                  </a:cubicBezTo>
                  <a:cubicBezTo>
                    <a:pt x="24" y="100"/>
                    <a:pt x="24" y="100"/>
                    <a:pt x="24" y="100"/>
                  </a:cubicBezTo>
                  <a:cubicBezTo>
                    <a:pt x="22" y="104"/>
                    <a:pt x="21" y="108"/>
                    <a:pt x="20" y="111"/>
                  </a:cubicBezTo>
                  <a:cubicBezTo>
                    <a:pt x="20" y="112"/>
                    <a:pt x="20" y="112"/>
                    <a:pt x="20" y="112"/>
                  </a:cubicBezTo>
                  <a:cubicBezTo>
                    <a:pt x="19" y="112"/>
                    <a:pt x="19" y="112"/>
                    <a:pt x="19" y="112"/>
                  </a:cubicBezTo>
                  <a:cubicBezTo>
                    <a:pt x="17" y="112"/>
                    <a:pt x="14" y="112"/>
                    <a:pt x="12" y="113"/>
                  </a:cubicBezTo>
                  <a:cubicBezTo>
                    <a:pt x="9" y="113"/>
                    <a:pt x="7" y="113"/>
                    <a:pt x="4" y="113"/>
                  </a:cubicBezTo>
                  <a:cubicBezTo>
                    <a:pt x="4" y="116"/>
                    <a:pt x="3" y="118"/>
                    <a:pt x="3" y="121"/>
                  </a:cubicBezTo>
                  <a:cubicBezTo>
                    <a:pt x="5" y="122"/>
                    <a:pt x="7" y="123"/>
                    <a:pt x="9" y="125"/>
                  </a:cubicBezTo>
                  <a:cubicBezTo>
                    <a:pt x="11" y="126"/>
                    <a:pt x="13" y="127"/>
                    <a:pt x="15" y="128"/>
                  </a:cubicBezTo>
                  <a:cubicBezTo>
                    <a:pt x="16" y="129"/>
                    <a:pt x="16" y="129"/>
                    <a:pt x="16" y="129"/>
                  </a:cubicBezTo>
                  <a:cubicBezTo>
                    <a:pt x="16" y="130"/>
                    <a:pt x="16" y="130"/>
                    <a:pt x="16" y="130"/>
                  </a:cubicBezTo>
                  <a:cubicBezTo>
                    <a:pt x="15" y="133"/>
                    <a:pt x="15" y="137"/>
                    <a:pt x="15" y="141"/>
                  </a:cubicBezTo>
                  <a:cubicBezTo>
                    <a:pt x="14" y="142"/>
                    <a:pt x="14" y="142"/>
                    <a:pt x="14" y="142"/>
                  </a:cubicBezTo>
                  <a:cubicBezTo>
                    <a:pt x="14" y="142"/>
                    <a:pt x="14" y="142"/>
                    <a:pt x="14" y="142"/>
                  </a:cubicBezTo>
                  <a:cubicBezTo>
                    <a:pt x="12" y="143"/>
                    <a:pt x="9" y="144"/>
                    <a:pt x="7" y="145"/>
                  </a:cubicBezTo>
                  <a:cubicBezTo>
                    <a:pt x="4" y="145"/>
                    <a:pt x="2" y="146"/>
                    <a:pt x="0" y="147"/>
                  </a:cubicBezTo>
                  <a:cubicBezTo>
                    <a:pt x="0" y="147"/>
                    <a:pt x="0" y="147"/>
                    <a:pt x="0" y="147"/>
                  </a:cubicBezTo>
                  <a:cubicBezTo>
                    <a:pt x="0" y="148"/>
                    <a:pt x="0" y="150"/>
                    <a:pt x="0" y="151"/>
                  </a:cubicBezTo>
                  <a:cubicBezTo>
                    <a:pt x="0" y="152"/>
                    <a:pt x="0" y="153"/>
                    <a:pt x="0" y="155"/>
                  </a:cubicBezTo>
                  <a:cubicBezTo>
                    <a:pt x="0" y="155"/>
                    <a:pt x="0" y="155"/>
                    <a:pt x="0" y="155"/>
                  </a:cubicBezTo>
                  <a:cubicBezTo>
                    <a:pt x="2" y="156"/>
                    <a:pt x="4" y="156"/>
                    <a:pt x="7" y="157"/>
                  </a:cubicBezTo>
                  <a:cubicBezTo>
                    <a:pt x="9" y="158"/>
                    <a:pt x="12" y="158"/>
                    <a:pt x="14" y="159"/>
                  </a:cubicBezTo>
                  <a:cubicBezTo>
                    <a:pt x="14" y="160"/>
                    <a:pt x="14" y="160"/>
                    <a:pt x="14" y="160"/>
                  </a:cubicBezTo>
                  <a:cubicBezTo>
                    <a:pt x="15" y="160"/>
                    <a:pt x="15" y="160"/>
                    <a:pt x="15" y="160"/>
                  </a:cubicBezTo>
                  <a:cubicBezTo>
                    <a:pt x="15" y="165"/>
                    <a:pt x="15" y="168"/>
                    <a:pt x="16" y="172"/>
                  </a:cubicBezTo>
                  <a:cubicBezTo>
                    <a:pt x="16" y="173"/>
                    <a:pt x="16" y="173"/>
                    <a:pt x="16" y="173"/>
                  </a:cubicBezTo>
                  <a:cubicBezTo>
                    <a:pt x="15" y="173"/>
                    <a:pt x="15" y="173"/>
                    <a:pt x="15" y="173"/>
                  </a:cubicBezTo>
                  <a:cubicBezTo>
                    <a:pt x="13" y="174"/>
                    <a:pt x="11" y="176"/>
                    <a:pt x="9" y="177"/>
                  </a:cubicBezTo>
                  <a:cubicBezTo>
                    <a:pt x="7" y="178"/>
                    <a:pt x="5" y="179"/>
                    <a:pt x="3" y="181"/>
                  </a:cubicBezTo>
                  <a:cubicBezTo>
                    <a:pt x="3" y="183"/>
                    <a:pt x="4" y="186"/>
                    <a:pt x="4" y="188"/>
                  </a:cubicBezTo>
                  <a:cubicBezTo>
                    <a:pt x="7" y="189"/>
                    <a:pt x="9" y="189"/>
                    <a:pt x="12" y="189"/>
                  </a:cubicBezTo>
                  <a:cubicBezTo>
                    <a:pt x="14" y="189"/>
                    <a:pt x="17" y="189"/>
                    <a:pt x="19" y="190"/>
                  </a:cubicBezTo>
                  <a:cubicBezTo>
                    <a:pt x="20" y="190"/>
                    <a:pt x="20" y="190"/>
                    <a:pt x="20" y="190"/>
                  </a:cubicBezTo>
                  <a:cubicBezTo>
                    <a:pt x="20" y="190"/>
                    <a:pt x="20" y="190"/>
                    <a:pt x="20" y="190"/>
                  </a:cubicBezTo>
                  <a:cubicBezTo>
                    <a:pt x="21" y="194"/>
                    <a:pt x="22" y="198"/>
                    <a:pt x="24" y="201"/>
                  </a:cubicBezTo>
                  <a:cubicBezTo>
                    <a:pt x="24" y="202"/>
                    <a:pt x="24" y="202"/>
                    <a:pt x="24" y="202"/>
                  </a:cubicBezTo>
                  <a:cubicBezTo>
                    <a:pt x="24" y="203"/>
                    <a:pt x="24" y="203"/>
                    <a:pt x="24" y="203"/>
                  </a:cubicBezTo>
                  <a:cubicBezTo>
                    <a:pt x="22" y="204"/>
                    <a:pt x="20" y="206"/>
                    <a:pt x="18" y="208"/>
                  </a:cubicBezTo>
                  <a:cubicBezTo>
                    <a:pt x="16" y="210"/>
                    <a:pt x="15" y="211"/>
                    <a:pt x="13" y="213"/>
                  </a:cubicBezTo>
                  <a:cubicBezTo>
                    <a:pt x="14" y="215"/>
                    <a:pt x="15" y="218"/>
                    <a:pt x="17" y="220"/>
                  </a:cubicBezTo>
                  <a:cubicBezTo>
                    <a:pt x="19" y="220"/>
                    <a:pt x="21" y="219"/>
                    <a:pt x="24" y="219"/>
                  </a:cubicBezTo>
                  <a:cubicBezTo>
                    <a:pt x="26" y="219"/>
                    <a:pt x="29" y="218"/>
                    <a:pt x="31" y="218"/>
                  </a:cubicBezTo>
                  <a:cubicBezTo>
                    <a:pt x="32" y="218"/>
                    <a:pt x="32" y="218"/>
                    <a:pt x="32" y="218"/>
                  </a:cubicBezTo>
                  <a:cubicBezTo>
                    <a:pt x="32" y="219"/>
                    <a:pt x="32" y="219"/>
                    <a:pt x="32" y="219"/>
                  </a:cubicBezTo>
                  <a:cubicBezTo>
                    <a:pt x="34" y="222"/>
                    <a:pt x="36" y="225"/>
                    <a:pt x="38" y="228"/>
                  </a:cubicBezTo>
                  <a:cubicBezTo>
                    <a:pt x="39" y="229"/>
                    <a:pt x="39" y="229"/>
                    <a:pt x="39" y="229"/>
                  </a:cubicBezTo>
                  <a:cubicBezTo>
                    <a:pt x="38" y="230"/>
                    <a:pt x="38" y="230"/>
                    <a:pt x="38" y="230"/>
                  </a:cubicBezTo>
                  <a:cubicBezTo>
                    <a:pt x="37" y="232"/>
                    <a:pt x="36" y="234"/>
                    <a:pt x="34" y="236"/>
                  </a:cubicBezTo>
                  <a:cubicBezTo>
                    <a:pt x="33" y="238"/>
                    <a:pt x="32" y="240"/>
                    <a:pt x="30" y="242"/>
                  </a:cubicBezTo>
                  <a:cubicBezTo>
                    <a:pt x="32" y="244"/>
                    <a:pt x="33" y="246"/>
                    <a:pt x="35" y="248"/>
                  </a:cubicBezTo>
                  <a:cubicBezTo>
                    <a:pt x="37" y="247"/>
                    <a:pt x="40" y="246"/>
                    <a:pt x="42" y="246"/>
                  </a:cubicBezTo>
                  <a:cubicBezTo>
                    <a:pt x="44" y="245"/>
                    <a:pt x="47" y="244"/>
                    <a:pt x="49" y="243"/>
                  </a:cubicBezTo>
                  <a:cubicBezTo>
                    <a:pt x="50" y="243"/>
                    <a:pt x="50" y="243"/>
                    <a:pt x="50" y="243"/>
                  </a:cubicBezTo>
                  <a:cubicBezTo>
                    <a:pt x="50" y="243"/>
                    <a:pt x="50" y="243"/>
                    <a:pt x="50" y="243"/>
                  </a:cubicBezTo>
                  <a:cubicBezTo>
                    <a:pt x="53" y="246"/>
                    <a:pt x="56" y="249"/>
                    <a:pt x="58" y="251"/>
                  </a:cubicBezTo>
                  <a:cubicBezTo>
                    <a:pt x="59" y="252"/>
                    <a:pt x="59" y="252"/>
                    <a:pt x="59" y="252"/>
                  </a:cubicBezTo>
                  <a:cubicBezTo>
                    <a:pt x="59" y="253"/>
                    <a:pt x="59" y="253"/>
                    <a:pt x="59" y="253"/>
                  </a:cubicBezTo>
                  <a:cubicBezTo>
                    <a:pt x="58" y="255"/>
                    <a:pt x="57" y="257"/>
                    <a:pt x="56" y="260"/>
                  </a:cubicBezTo>
                  <a:cubicBezTo>
                    <a:pt x="55" y="262"/>
                    <a:pt x="54" y="264"/>
                    <a:pt x="54" y="266"/>
                  </a:cubicBezTo>
                  <a:cubicBezTo>
                    <a:pt x="56" y="268"/>
                    <a:pt x="58" y="270"/>
                    <a:pt x="60" y="271"/>
                  </a:cubicBezTo>
                  <a:cubicBezTo>
                    <a:pt x="62" y="270"/>
                    <a:pt x="64" y="269"/>
                    <a:pt x="66" y="267"/>
                  </a:cubicBezTo>
                  <a:cubicBezTo>
                    <a:pt x="68" y="266"/>
                    <a:pt x="70" y="265"/>
                    <a:pt x="72" y="263"/>
                  </a:cubicBezTo>
                  <a:cubicBezTo>
                    <a:pt x="73" y="263"/>
                    <a:pt x="73" y="263"/>
                    <a:pt x="73" y="263"/>
                  </a:cubicBezTo>
                  <a:cubicBezTo>
                    <a:pt x="73" y="263"/>
                    <a:pt x="73" y="263"/>
                    <a:pt x="73" y="263"/>
                  </a:cubicBezTo>
                  <a:cubicBezTo>
                    <a:pt x="76" y="266"/>
                    <a:pt x="80" y="268"/>
                    <a:pt x="83" y="270"/>
                  </a:cubicBezTo>
                  <a:cubicBezTo>
                    <a:pt x="84" y="270"/>
                    <a:pt x="84" y="270"/>
                    <a:pt x="84" y="270"/>
                  </a:cubicBezTo>
                  <a:cubicBezTo>
                    <a:pt x="84" y="271"/>
                    <a:pt x="84" y="271"/>
                    <a:pt x="84" y="271"/>
                  </a:cubicBezTo>
                  <a:cubicBezTo>
                    <a:pt x="83" y="273"/>
                    <a:pt x="83" y="276"/>
                    <a:pt x="83" y="278"/>
                  </a:cubicBezTo>
                  <a:cubicBezTo>
                    <a:pt x="82" y="280"/>
                    <a:pt x="82" y="283"/>
                    <a:pt x="82" y="285"/>
                  </a:cubicBezTo>
                  <a:cubicBezTo>
                    <a:pt x="84" y="286"/>
                    <a:pt x="86" y="287"/>
                    <a:pt x="89" y="289"/>
                  </a:cubicBezTo>
                  <a:cubicBezTo>
                    <a:pt x="90" y="287"/>
                    <a:pt x="92" y="285"/>
                    <a:pt x="94" y="283"/>
                  </a:cubicBezTo>
                  <a:cubicBezTo>
                    <a:pt x="96" y="282"/>
                    <a:pt x="97" y="280"/>
                    <a:pt x="99" y="278"/>
                  </a:cubicBezTo>
                  <a:cubicBezTo>
                    <a:pt x="100" y="278"/>
                    <a:pt x="100" y="278"/>
                    <a:pt x="100" y="278"/>
                  </a:cubicBezTo>
                  <a:cubicBezTo>
                    <a:pt x="100" y="278"/>
                    <a:pt x="100" y="278"/>
                    <a:pt x="100" y="278"/>
                  </a:cubicBezTo>
                  <a:cubicBezTo>
                    <a:pt x="104" y="279"/>
                    <a:pt x="108" y="281"/>
                    <a:pt x="111" y="282"/>
                  </a:cubicBezTo>
                  <a:cubicBezTo>
                    <a:pt x="112" y="282"/>
                    <a:pt x="112" y="282"/>
                    <a:pt x="112" y="282"/>
                  </a:cubicBezTo>
                  <a:cubicBezTo>
                    <a:pt x="112" y="283"/>
                    <a:pt x="112" y="283"/>
                    <a:pt x="112" y="283"/>
                  </a:cubicBezTo>
                  <a:cubicBezTo>
                    <a:pt x="112" y="285"/>
                    <a:pt x="113" y="288"/>
                    <a:pt x="113" y="290"/>
                  </a:cubicBezTo>
                  <a:cubicBezTo>
                    <a:pt x="113" y="292"/>
                    <a:pt x="113" y="295"/>
                    <a:pt x="113" y="297"/>
                  </a:cubicBezTo>
                  <a:cubicBezTo>
                    <a:pt x="116" y="298"/>
                    <a:pt x="118" y="298"/>
                    <a:pt x="121" y="299"/>
                  </a:cubicBezTo>
                  <a:cubicBezTo>
                    <a:pt x="122" y="297"/>
                    <a:pt x="124" y="295"/>
                    <a:pt x="125" y="293"/>
                  </a:cubicBezTo>
                  <a:cubicBezTo>
                    <a:pt x="126" y="291"/>
                    <a:pt x="127" y="288"/>
                    <a:pt x="129" y="287"/>
                  </a:cubicBezTo>
                  <a:cubicBezTo>
                    <a:pt x="129" y="286"/>
                    <a:pt x="129" y="286"/>
                    <a:pt x="129" y="286"/>
                  </a:cubicBezTo>
                  <a:cubicBezTo>
                    <a:pt x="130" y="286"/>
                    <a:pt x="130" y="286"/>
                    <a:pt x="130" y="286"/>
                  </a:cubicBezTo>
                  <a:cubicBezTo>
                    <a:pt x="133" y="286"/>
                    <a:pt x="137" y="287"/>
                    <a:pt x="141" y="287"/>
                  </a:cubicBezTo>
                  <a:cubicBezTo>
                    <a:pt x="142" y="287"/>
                    <a:pt x="142" y="287"/>
                    <a:pt x="142" y="287"/>
                  </a:cubicBezTo>
                  <a:cubicBezTo>
                    <a:pt x="142" y="288"/>
                    <a:pt x="142" y="288"/>
                    <a:pt x="142" y="288"/>
                  </a:cubicBezTo>
                  <a:cubicBezTo>
                    <a:pt x="143" y="290"/>
                    <a:pt x="144" y="293"/>
                    <a:pt x="145" y="295"/>
                  </a:cubicBezTo>
                  <a:cubicBezTo>
                    <a:pt x="145" y="297"/>
                    <a:pt x="146" y="300"/>
                    <a:pt x="147" y="302"/>
                  </a:cubicBezTo>
                  <a:cubicBezTo>
                    <a:pt x="147" y="302"/>
                    <a:pt x="147" y="302"/>
                    <a:pt x="147" y="302"/>
                  </a:cubicBezTo>
                  <a:cubicBezTo>
                    <a:pt x="150" y="302"/>
                    <a:pt x="152" y="302"/>
                    <a:pt x="155" y="302"/>
                  </a:cubicBezTo>
                  <a:cubicBezTo>
                    <a:pt x="155" y="302"/>
                    <a:pt x="155" y="302"/>
                    <a:pt x="155" y="302"/>
                  </a:cubicBezTo>
                  <a:cubicBezTo>
                    <a:pt x="156" y="300"/>
                    <a:pt x="156" y="297"/>
                    <a:pt x="157" y="295"/>
                  </a:cubicBezTo>
                  <a:cubicBezTo>
                    <a:pt x="158" y="293"/>
                    <a:pt x="159" y="290"/>
                    <a:pt x="159" y="288"/>
                  </a:cubicBezTo>
                  <a:cubicBezTo>
                    <a:pt x="160" y="287"/>
                    <a:pt x="160" y="287"/>
                    <a:pt x="160" y="287"/>
                  </a:cubicBezTo>
                  <a:cubicBezTo>
                    <a:pt x="161" y="287"/>
                    <a:pt x="161" y="287"/>
                    <a:pt x="161" y="287"/>
                  </a:cubicBezTo>
                  <a:cubicBezTo>
                    <a:pt x="165" y="287"/>
                    <a:pt x="168" y="286"/>
                    <a:pt x="172" y="286"/>
                  </a:cubicBezTo>
                  <a:cubicBezTo>
                    <a:pt x="173" y="286"/>
                    <a:pt x="173" y="286"/>
                    <a:pt x="173" y="286"/>
                  </a:cubicBezTo>
                  <a:cubicBezTo>
                    <a:pt x="173" y="287"/>
                    <a:pt x="173" y="287"/>
                    <a:pt x="173" y="287"/>
                  </a:cubicBezTo>
                  <a:cubicBezTo>
                    <a:pt x="175" y="288"/>
                    <a:pt x="176" y="291"/>
                    <a:pt x="177" y="293"/>
                  </a:cubicBezTo>
                  <a:cubicBezTo>
                    <a:pt x="178" y="295"/>
                    <a:pt x="180" y="297"/>
                    <a:pt x="181" y="299"/>
                  </a:cubicBezTo>
                  <a:cubicBezTo>
                    <a:pt x="183" y="298"/>
                    <a:pt x="186" y="298"/>
                    <a:pt x="188" y="297"/>
                  </a:cubicBezTo>
                  <a:cubicBezTo>
                    <a:pt x="189" y="295"/>
                    <a:pt x="189" y="292"/>
                    <a:pt x="189" y="290"/>
                  </a:cubicBezTo>
                  <a:cubicBezTo>
                    <a:pt x="189" y="288"/>
                    <a:pt x="189" y="285"/>
                    <a:pt x="190" y="283"/>
                  </a:cubicBezTo>
                  <a:cubicBezTo>
                    <a:pt x="190" y="282"/>
                    <a:pt x="190" y="282"/>
                    <a:pt x="190" y="282"/>
                  </a:cubicBezTo>
                  <a:cubicBezTo>
                    <a:pt x="191" y="282"/>
                    <a:pt x="191" y="282"/>
                    <a:pt x="191" y="282"/>
                  </a:cubicBezTo>
                  <a:cubicBezTo>
                    <a:pt x="194" y="281"/>
                    <a:pt x="198" y="279"/>
                    <a:pt x="202" y="278"/>
                  </a:cubicBezTo>
                  <a:cubicBezTo>
                    <a:pt x="202" y="278"/>
                    <a:pt x="202" y="278"/>
                    <a:pt x="202" y="278"/>
                  </a:cubicBezTo>
                  <a:cubicBezTo>
                    <a:pt x="203" y="278"/>
                    <a:pt x="203" y="278"/>
                    <a:pt x="203" y="278"/>
                  </a:cubicBezTo>
                  <a:cubicBezTo>
                    <a:pt x="205" y="280"/>
                    <a:pt x="206" y="282"/>
                    <a:pt x="208" y="283"/>
                  </a:cubicBezTo>
                  <a:cubicBezTo>
                    <a:pt x="210" y="285"/>
                    <a:pt x="211" y="287"/>
                    <a:pt x="213" y="289"/>
                  </a:cubicBezTo>
                  <a:cubicBezTo>
                    <a:pt x="215" y="288"/>
                    <a:pt x="218" y="286"/>
                    <a:pt x="220" y="285"/>
                  </a:cubicBezTo>
                  <a:cubicBezTo>
                    <a:pt x="220" y="283"/>
                    <a:pt x="219" y="280"/>
                    <a:pt x="219" y="278"/>
                  </a:cubicBezTo>
                  <a:cubicBezTo>
                    <a:pt x="219" y="276"/>
                    <a:pt x="218" y="273"/>
                    <a:pt x="218" y="271"/>
                  </a:cubicBezTo>
                  <a:cubicBezTo>
                    <a:pt x="218" y="270"/>
                    <a:pt x="218" y="270"/>
                    <a:pt x="218" y="270"/>
                  </a:cubicBezTo>
                  <a:cubicBezTo>
                    <a:pt x="219" y="270"/>
                    <a:pt x="219" y="270"/>
                    <a:pt x="219" y="270"/>
                  </a:cubicBezTo>
                  <a:cubicBezTo>
                    <a:pt x="222" y="268"/>
                    <a:pt x="225" y="266"/>
                    <a:pt x="228" y="263"/>
                  </a:cubicBezTo>
                  <a:cubicBezTo>
                    <a:pt x="229" y="263"/>
                    <a:pt x="229" y="263"/>
                    <a:pt x="229" y="263"/>
                  </a:cubicBezTo>
                  <a:cubicBezTo>
                    <a:pt x="230" y="263"/>
                    <a:pt x="230" y="263"/>
                    <a:pt x="230" y="263"/>
                  </a:cubicBezTo>
                  <a:cubicBezTo>
                    <a:pt x="232" y="265"/>
                    <a:pt x="234" y="266"/>
                    <a:pt x="236" y="267"/>
                  </a:cubicBezTo>
                  <a:cubicBezTo>
                    <a:pt x="238" y="269"/>
                    <a:pt x="240" y="270"/>
                    <a:pt x="242" y="271"/>
                  </a:cubicBezTo>
                  <a:cubicBezTo>
                    <a:pt x="244" y="270"/>
                    <a:pt x="246" y="268"/>
                    <a:pt x="248" y="266"/>
                  </a:cubicBezTo>
                  <a:cubicBezTo>
                    <a:pt x="247" y="264"/>
                    <a:pt x="247" y="262"/>
                    <a:pt x="246" y="260"/>
                  </a:cubicBezTo>
                  <a:cubicBezTo>
                    <a:pt x="245" y="257"/>
                    <a:pt x="244" y="255"/>
                    <a:pt x="243" y="253"/>
                  </a:cubicBezTo>
                  <a:cubicBezTo>
                    <a:pt x="243" y="252"/>
                    <a:pt x="243" y="252"/>
                    <a:pt x="243" y="252"/>
                  </a:cubicBezTo>
                  <a:cubicBezTo>
                    <a:pt x="243" y="251"/>
                    <a:pt x="243" y="251"/>
                    <a:pt x="243" y="251"/>
                  </a:cubicBezTo>
                  <a:cubicBezTo>
                    <a:pt x="246" y="249"/>
                    <a:pt x="249" y="246"/>
                    <a:pt x="252" y="243"/>
                  </a:cubicBezTo>
                  <a:cubicBezTo>
                    <a:pt x="252" y="243"/>
                    <a:pt x="252" y="243"/>
                    <a:pt x="252" y="243"/>
                  </a:cubicBezTo>
                  <a:cubicBezTo>
                    <a:pt x="253" y="243"/>
                    <a:pt x="253" y="243"/>
                    <a:pt x="253" y="243"/>
                  </a:cubicBezTo>
                  <a:cubicBezTo>
                    <a:pt x="255" y="244"/>
                    <a:pt x="258" y="245"/>
                    <a:pt x="260" y="246"/>
                  </a:cubicBezTo>
                  <a:cubicBezTo>
                    <a:pt x="262" y="246"/>
                    <a:pt x="264" y="247"/>
                    <a:pt x="267" y="248"/>
                  </a:cubicBezTo>
                  <a:cubicBezTo>
                    <a:pt x="268" y="246"/>
                    <a:pt x="270" y="244"/>
                    <a:pt x="271" y="242"/>
                  </a:cubicBezTo>
                  <a:cubicBezTo>
                    <a:pt x="270" y="240"/>
                    <a:pt x="269" y="238"/>
                    <a:pt x="268" y="236"/>
                  </a:cubicBezTo>
                  <a:cubicBezTo>
                    <a:pt x="266" y="234"/>
                    <a:pt x="265" y="232"/>
                    <a:pt x="264" y="230"/>
                  </a:cubicBezTo>
                  <a:cubicBezTo>
                    <a:pt x="263" y="229"/>
                    <a:pt x="263" y="229"/>
                    <a:pt x="263" y="229"/>
                  </a:cubicBezTo>
                  <a:cubicBezTo>
                    <a:pt x="264" y="228"/>
                    <a:pt x="264" y="228"/>
                    <a:pt x="264" y="228"/>
                  </a:cubicBezTo>
                  <a:cubicBezTo>
                    <a:pt x="266" y="225"/>
                    <a:pt x="268" y="222"/>
                    <a:pt x="270" y="219"/>
                  </a:cubicBezTo>
                  <a:cubicBezTo>
                    <a:pt x="270" y="218"/>
                    <a:pt x="270" y="218"/>
                    <a:pt x="270" y="218"/>
                  </a:cubicBezTo>
                  <a:cubicBezTo>
                    <a:pt x="271" y="218"/>
                    <a:pt x="271" y="218"/>
                    <a:pt x="271" y="218"/>
                  </a:cubicBezTo>
                  <a:cubicBezTo>
                    <a:pt x="273" y="218"/>
                    <a:pt x="276" y="219"/>
                    <a:pt x="278" y="219"/>
                  </a:cubicBezTo>
                  <a:cubicBezTo>
                    <a:pt x="281" y="219"/>
                    <a:pt x="283" y="220"/>
                    <a:pt x="285" y="220"/>
                  </a:cubicBezTo>
                  <a:cubicBezTo>
                    <a:pt x="286" y="218"/>
                    <a:pt x="288" y="215"/>
                    <a:pt x="289" y="213"/>
                  </a:cubicBezTo>
                  <a:cubicBezTo>
                    <a:pt x="287" y="211"/>
                    <a:pt x="285" y="210"/>
                    <a:pt x="284" y="208"/>
                  </a:cubicBezTo>
                  <a:cubicBezTo>
                    <a:pt x="282" y="206"/>
                    <a:pt x="280" y="204"/>
                    <a:pt x="278" y="203"/>
                  </a:cubicBezTo>
                  <a:cubicBezTo>
                    <a:pt x="278" y="202"/>
                    <a:pt x="278" y="202"/>
                    <a:pt x="278" y="202"/>
                  </a:cubicBezTo>
                  <a:cubicBezTo>
                    <a:pt x="278" y="201"/>
                    <a:pt x="278" y="201"/>
                    <a:pt x="278" y="201"/>
                  </a:cubicBezTo>
                  <a:cubicBezTo>
                    <a:pt x="279" y="198"/>
                    <a:pt x="281" y="194"/>
                    <a:pt x="282" y="190"/>
                  </a:cubicBezTo>
                  <a:cubicBezTo>
                    <a:pt x="282" y="190"/>
                    <a:pt x="282" y="190"/>
                    <a:pt x="282" y="190"/>
                  </a:cubicBezTo>
                  <a:cubicBezTo>
                    <a:pt x="283" y="190"/>
                    <a:pt x="283" y="190"/>
                    <a:pt x="283" y="190"/>
                  </a:cubicBezTo>
                  <a:cubicBezTo>
                    <a:pt x="285" y="189"/>
                    <a:pt x="288" y="189"/>
                    <a:pt x="290" y="189"/>
                  </a:cubicBezTo>
                  <a:cubicBezTo>
                    <a:pt x="293" y="189"/>
                    <a:pt x="295" y="189"/>
                    <a:pt x="297" y="188"/>
                  </a:cubicBezTo>
                  <a:cubicBezTo>
                    <a:pt x="298" y="186"/>
                    <a:pt x="299" y="183"/>
                    <a:pt x="299" y="181"/>
                  </a:cubicBezTo>
                  <a:cubicBezTo>
                    <a:pt x="297" y="179"/>
                    <a:pt x="295" y="178"/>
                    <a:pt x="293" y="177"/>
                  </a:cubicBezTo>
                  <a:cubicBezTo>
                    <a:pt x="291" y="176"/>
                    <a:pt x="289" y="174"/>
                    <a:pt x="287" y="173"/>
                  </a:cubicBezTo>
                  <a:cubicBezTo>
                    <a:pt x="286" y="173"/>
                    <a:pt x="286" y="173"/>
                    <a:pt x="286" y="173"/>
                  </a:cubicBezTo>
                  <a:cubicBezTo>
                    <a:pt x="286" y="172"/>
                    <a:pt x="286" y="172"/>
                    <a:pt x="286" y="172"/>
                  </a:cubicBezTo>
                  <a:cubicBezTo>
                    <a:pt x="287" y="168"/>
                    <a:pt x="287" y="165"/>
                    <a:pt x="287" y="160"/>
                  </a:cubicBezTo>
                  <a:cubicBezTo>
                    <a:pt x="287" y="160"/>
                    <a:pt x="287" y="160"/>
                    <a:pt x="287" y="160"/>
                  </a:cubicBezTo>
                  <a:cubicBezTo>
                    <a:pt x="288" y="159"/>
                    <a:pt x="288" y="159"/>
                    <a:pt x="288" y="159"/>
                  </a:cubicBezTo>
                  <a:cubicBezTo>
                    <a:pt x="290" y="159"/>
                    <a:pt x="293" y="158"/>
                    <a:pt x="295" y="157"/>
                  </a:cubicBezTo>
                  <a:cubicBezTo>
                    <a:pt x="297" y="156"/>
                    <a:pt x="300" y="156"/>
                    <a:pt x="302" y="155"/>
                  </a:cubicBezTo>
                  <a:cubicBezTo>
                    <a:pt x="302" y="155"/>
                    <a:pt x="302" y="155"/>
                    <a:pt x="302" y="155"/>
                  </a:cubicBezTo>
                  <a:cubicBezTo>
                    <a:pt x="302" y="153"/>
                    <a:pt x="302" y="152"/>
                    <a:pt x="302" y="151"/>
                  </a:cubicBezTo>
                  <a:cubicBezTo>
                    <a:pt x="302" y="149"/>
                    <a:pt x="302" y="148"/>
                    <a:pt x="302" y="147"/>
                  </a:cubicBezTo>
                  <a:close/>
                  <a:moveTo>
                    <a:pt x="159" y="110"/>
                  </a:moveTo>
                  <a:cubicBezTo>
                    <a:pt x="161" y="93"/>
                    <a:pt x="164" y="76"/>
                    <a:pt x="169" y="59"/>
                  </a:cubicBezTo>
                  <a:cubicBezTo>
                    <a:pt x="169" y="58"/>
                    <a:pt x="169" y="58"/>
                    <a:pt x="169" y="58"/>
                  </a:cubicBezTo>
                  <a:cubicBezTo>
                    <a:pt x="170" y="59"/>
                    <a:pt x="170" y="59"/>
                    <a:pt x="170" y="59"/>
                  </a:cubicBezTo>
                  <a:cubicBezTo>
                    <a:pt x="182" y="61"/>
                    <a:pt x="193" y="66"/>
                    <a:pt x="203" y="72"/>
                  </a:cubicBezTo>
                  <a:cubicBezTo>
                    <a:pt x="204" y="73"/>
                    <a:pt x="204" y="73"/>
                    <a:pt x="204" y="73"/>
                  </a:cubicBezTo>
                  <a:cubicBezTo>
                    <a:pt x="203" y="74"/>
                    <a:pt x="203" y="74"/>
                    <a:pt x="203" y="74"/>
                  </a:cubicBezTo>
                  <a:cubicBezTo>
                    <a:pt x="195" y="90"/>
                    <a:pt x="185" y="104"/>
                    <a:pt x="174" y="116"/>
                  </a:cubicBezTo>
                  <a:cubicBezTo>
                    <a:pt x="173" y="117"/>
                    <a:pt x="173" y="117"/>
                    <a:pt x="173" y="117"/>
                  </a:cubicBezTo>
                  <a:cubicBezTo>
                    <a:pt x="172" y="117"/>
                    <a:pt x="172" y="117"/>
                    <a:pt x="172" y="117"/>
                  </a:cubicBezTo>
                  <a:cubicBezTo>
                    <a:pt x="169" y="114"/>
                    <a:pt x="165" y="112"/>
                    <a:pt x="160" y="111"/>
                  </a:cubicBezTo>
                  <a:cubicBezTo>
                    <a:pt x="159" y="111"/>
                    <a:pt x="159" y="111"/>
                    <a:pt x="159" y="111"/>
                  </a:cubicBezTo>
                  <a:lnTo>
                    <a:pt x="159" y="110"/>
                  </a:lnTo>
                  <a:close/>
                  <a:moveTo>
                    <a:pt x="99" y="72"/>
                  </a:moveTo>
                  <a:cubicBezTo>
                    <a:pt x="109" y="65"/>
                    <a:pt x="120" y="61"/>
                    <a:pt x="132" y="58"/>
                  </a:cubicBezTo>
                  <a:cubicBezTo>
                    <a:pt x="133" y="58"/>
                    <a:pt x="133" y="58"/>
                    <a:pt x="133" y="58"/>
                  </a:cubicBezTo>
                  <a:cubicBezTo>
                    <a:pt x="134" y="59"/>
                    <a:pt x="134" y="59"/>
                    <a:pt x="134" y="59"/>
                  </a:cubicBezTo>
                  <a:cubicBezTo>
                    <a:pt x="139" y="76"/>
                    <a:pt x="142" y="93"/>
                    <a:pt x="143" y="110"/>
                  </a:cubicBezTo>
                  <a:cubicBezTo>
                    <a:pt x="143" y="111"/>
                    <a:pt x="143" y="111"/>
                    <a:pt x="143" y="111"/>
                  </a:cubicBezTo>
                  <a:cubicBezTo>
                    <a:pt x="142" y="111"/>
                    <a:pt x="142" y="111"/>
                    <a:pt x="142" y="111"/>
                  </a:cubicBezTo>
                  <a:cubicBezTo>
                    <a:pt x="138" y="112"/>
                    <a:pt x="134" y="114"/>
                    <a:pt x="130" y="116"/>
                  </a:cubicBezTo>
                  <a:cubicBezTo>
                    <a:pt x="129" y="117"/>
                    <a:pt x="129" y="117"/>
                    <a:pt x="129" y="117"/>
                  </a:cubicBezTo>
                  <a:cubicBezTo>
                    <a:pt x="128" y="116"/>
                    <a:pt x="128" y="116"/>
                    <a:pt x="128" y="116"/>
                  </a:cubicBezTo>
                  <a:cubicBezTo>
                    <a:pt x="117" y="103"/>
                    <a:pt x="107" y="89"/>
                    <a:pt x="99" y="74"/>
                  </a:cubicBezTo>
                  <a:cubicBezTo>
                    <a:pt x="98" y="73"/>
                    <a:pt x="98" y="73"/>
                    <a:pt x="98" y="73"/>
                  </a:cubicBezTo>
                  <a:lnTo>
                    <a:pt x="99" y="72"/>
                  </a:lnTo>
                  <a:close/>
                  <a:moveTo>
                    <a:pt x="59" y="132"/>
                  </a:moveTo>
                  <a:cubicBezTo>
                    <a:pt x="61" y="120"/>
                    <a:pt x="66" y="109"/>
                    <a:pt x="72" y="99"/>
                  </a:cubicBezTo>
                  <a:cubicBezTo>
                    <a:pt x="73" y="98"/>
                    <a:pt x="73" y="98"/>
                    <a:pt x="73" y="98"/>
                  </a:cubicBezTo>
                  <a:cubicBezTo>
                    <a:pt x="74" y="98"/>
                    <a:pt x="74" y="98"/>
                    <a:pt x="74" y="98"/>
                  </a:cubicBezTo>
                  <a:cubicBezTo>
                    <a:pt x="90" y="107"/>
                    <a:pt x="104" y="116"/>
                    <a:pt x="116" y="128"/>
                  </a:cubicBezTo>
                  <a:cubicBezTo>
                    <a:pt x="117" y="128"/>
                    <a:pt x="117" y="128"/>
                    <a:pt x="117" y="128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4" y="133"/>
                    <a:pt x="113" y="137"/>
                    <a:pt x="112" y="141"/>
                  </a:cubicBezTo>
                  <a:cubicBezTo>
                    <a:pt x="111" y="143"/>
                    <a:pt x="111" y="143"/>
                    <a:pt x="111" y="143"/>
                  </a:cubicBezTo>
                  <a:cubicBezTo>
                    <a:pt x="110" y="142"/>
                    <a:pt x="110" y="142"/>
                    <a:pt x="110" y="142"/>
                  </a:cubicBezTo>
                  <a:cubicBezTo>
                    <a:pt x="93" y="141"/>
                    <a:pt x="76" y="138"/>
                    <a:pt x="60" y="133"/>
                  </a:cubicBezTo>
                  <a:cubicBezTo>
                    <a:pt x="58" y="133"/>
                    <a:pt x="58" y="133"/>
                    <a:pt x="58" y="133"/>
                  </a:cubicBezTo>
                  <a:lnTo>
                    <a:pt x="59" y="132"/>
                  </a:lnTo>
                  <a:close/>
                  <a:moveTo>
                    <a:pt x="74" y="203"/>
                  </a:moveTo>
                  <a:cubicBezTo>
                    <a:pt x="73" y="203"/>
                    <a:pt x="73" y="203"/>
                    <a:pt x="73" y="203"/>
                  </a:cubicBezTo>
                  <a:cubicBezTo>
                    <a:pt x="72" y="202"/>
                    <a:pt x="72" y="202"/>
                    <a:pt x="72" y="202"/>
                  </a:cubicBezTo>
                  <a:cubicBezTo>
                    <a:pt x="66" y="192"/>
                    <a:pt x="61" y="181"/>
                    <a:pt x="59" y="170"/>
                  </a:cubicBezTo>
                  <a:cubicBezTo>
                    <a:pt x="58" y="168"/>
                    <a:pt x="58" y="168"/>
                    <a:pt x="58" y="168"/>
                  </a:cubicBezTo>
                  <a:cubicBezTo>
                    <a:pt x="60" y="168"/>
                    <a:pt x="60" y="168"/>
                    <a:pt x="60" y="168"/>
                  </a:cubicBezTo>
                  <a:cubicBezTo>
                    <a:pt x="76" y="163"/>
                    <a:pt x="93" y="160"/>
                    <a:pt x="110" y="159"/>
                  </a:cubicBezTo>
                  <a:cubicBezTo>
                    <a:pt x="111" y="159"/>
                    <a:pt x="111" y="159"/>
                    <a:pt x="111" y="159"/>
                  </a:cubicBezTo>
                  <a:cubicBezTo>
                    <a:pt x="111" y="160"/>
                    <a:pt x="111" y="160"/>
                    <a:pt x="111" y="160"/>
                  </a:cubicBezTo>
                  <a:cubicBezTo>
                    <a:pt x="112" y="164"/>
                    <a:pt x="114" y="168"/>
                    <a:pt x="116" y="172"/>
                  </a:cubicBezTo>
                  <a:cubicBezTo>
                    <a:pt x="117" y="173"/>
                    <a:pt x="117" y="173"/>
                    <a:pt x="117" y="173"/>
                  </a:cubicBezTo>
                  <a:cubicBezTo>
                    <a:pt x="116" y="174"/>
                    <a:pt x="116" y="174"/>
                    <a:pt x="116" y="174"/>
                  </a:cubicBezTo>
                  <a:cubicBezTo>
                    <a:pt x="103" y="185"/>
                    <a:pt x="89" y="194"/>
                    <a:pt x="74" y="203"/>
                  </a:cubicBezTo>
                  <a:close/>
                  <a:moveTo>
                    <a:pt x="143" y="191"/>
                  </a:moveTo>
                  <a:cubicBezTo>
                    <a:pt x="141" y="208"/>
                    <a:pt x="138" y="225"/>
                    <a:pt x="133" y="242"/>
                  </a:cubicBezTo>
                  <a:cubicBezTo>
                    <a:pt x="133" y="243"/>
                    <a:pt x="133" y="243"/>
                    <a:pt x="133" y="243"/>
                  </a:cubicBezTo>
                  <a:cubicBezTo>
                    <a:pt x="132" y="243"/>
                    <a:pt x="132" y="243"/>
                    <a:pt x="132" y="243"/>
                  </a:cubicBezTo>
                  <a:cubicBezTo>
                    <a:pt x="120" y="241"/>
                    <a:pt x="109" y="236"/>
                    <a:pt x="99" y="229"/>
                  </a:cubicBezTo>
                  <a:cubicBezTo>
                    <a:pt x="98" y="229"/>
                    <a:pt x="98" y="229"/>
                    <a:pt x="98" y="229"/>
                  </a:cubicBezTo>
                  <a:cubicBezTo>
                    <a:pt x="98" y="228"/>
                    <a:pt x="98" y="228"/>
                    <a:pt x="98" y="228"/>
                  </a:cubicBezTo>
                  <a:cubicBezTo>
                    <a:pt x="107" y="212"/>
                    <a:pt x="117" y="198"/>
                    <a:pt x="128" y="185"/>
                  </a:cubicBezTo>
                  <a:cubicBezTo>
                    <a:pt x="128" y="184"/>
                    <a:pt x="128" y="184"/>
                    <a:pt x="128" y="184"/>
                  </a:cubicBezTo>
                  <a:cubicBezTo>
                    <a:pt x="129" y="185"/>
                    <a:pt x="129" y="185"/>
                    <a:pt x="129" y="185"/>
                  </a:cubicBezTo>
                  <a:cubicBezTo>
                    <a:pt x="133" y="187"/>
                    <a:pt x="137" y="189"/>
                    <a:pt x="142" y="190"/>
                  </a:cubicBezTo>
                  <a:cubicBezTo>
                    <a:pt x="143" y="190"/>
                    <a:pt x="143" y="190"/>
                    <a:pt x="143" y="190"/>
                  </a:cubicBezTo>
                  <a:lnTo>
                    <a:pt x="143" y="191"/>
                  </a:lnTo>
                  <a:close/>
                  <a:moveTo>
                    <a:pt x="151" y="180"/>
                  </a:moveTo>
                  <a:cubicBezTo>
                    <a:pt x="143" y="180"/>
                    <a:pt x="136" y="177"/>
                    <a:pt x="130" y="171"/>
                  </a:cubicBezTo>
                  <a:cubicBezTo>
                    <a:pt x="125" y="166"/>
                    <a:pt x="122" y="159"/>
                    <a:pt x="122" y="151"/>
                  </a:cubicBezTo>
                  <a:cubicBezTo>
                    <a:pt x="122" y="143"/>
                    <a:pt x="125" y="136"/>
                    <a:pt x="130" y="130"/>
                  </a:cubicBezTo>
                  <a:cubicBezTo>
                    <a:pt x="136" y="125"/>
                    <a:pt x="143" y="122"/>
                    <a:pt x="151" y="122"/>
                  </a:cubicBezTo>
                  <a:cubicBezTo>
                    <a:pt x="159" y="122"/>
                    <a:pt x="166" y="125"/>
                    <a:pt x="172" y="130"/>
                  </a:cubicBezTo>
                  <a:cubicBezTo>
                    <a:pt x="183" y="142"/>
                    <a:pt x="183" y="160"/>
                    <a:pt x="172" y="171"/>
                  </a:cubicBezTo>
                  <a:cubicBezTo>
                    <a:pt x="166" y="177"/>
                    <a:pt x="159" y="180"/>
                    <a:pt x="151" y="180"/>
                  </a:cubicBezTo>
                  <a:close/>
                  <a:moveTo>
                    <a:pt x="203" y="229"/>
                  </a:moveTo>
                  <a:cubicBezTo>
                    <a:pt x="192" y="236"/>
                    <a:pt x="181" y="241"/>
                    <a:pt x="170" y="243"/>
                  </a:cubicBezTo>
                  <a:cubicBezTo>
                    <a:pt x="168" y="243"/>
                    <a:pt x="168" y="243"/>
                    <a:pt x="168" y="243"/>
                  </a:cubicBezTo>
                  <a:cubicBezTo>
                    <a:pt x="168" y="242"/>
                    <a:pt x="168" y="242"/>
                    <a:pt x="168" y="242"/>
                  </a:cubicBezTo>
                  <a:cubicBezTo>
                    <a:pt x="163" y="225"/>
                    <a:pt x="160" y="208"/>
                    <a:pt x="159" y="192"/>
                  </a:cubicBezTo>
                  <a:cubicBezTo>
                    <a:pt x="159" y="190"/>
                    <a:pt x="159" y="190"/>
                    <a:pt x="159" y="190"/>
                  </a:cubicBezTo>
                  <a:cubicBezTo>
                    <a:pt x="160" y="190"/>
                    <a:pt x="160" y="190"/>
                    <a:pt x="160" y="190"/>
                  </a:cubicBezTo>
                  <a:cubicBezTo>
                    <a:pt x="164" y="189"/>
                    <a:pt x="168" y="188"/>
                    <a:pt x="172" y="185"/>
                  </a:cubicBezTo>
                  <a:cubicBezTo>
                    <a:pt x="173" y="185"/>
                    <a:pt x="173" y="185"/>
                    <a:pt x="173" y="185"/>
                  </a:cubicBezTo>
                  <a:cubicBezTo>
                    <a:pt x="174" y="185"/>
                    <a:pt x="174" y="185"/>
                    <a:pt x="174" y="185"/>
                  </a:cubicBezTo>
                  <a:cubicBezTo>
                    <a:pt x="185" y="199"/>
                    <a:pt x="195" y="213"/>
                    <a:pt x="203" y="228"/>
                  </a:cubicBezTo>
                  <a:cubicBezTo>
                    <a:pt x="204" y="229"/>
                    <a:pt x="204" y="229"/>
                    <a:pt x="204" y="229"/>
                  </a:cubicBezTo>
                  <a:lnTo>
                    <a:pt x="203" y="229"/>
                  </a:lnTo>
                  <a:close/>
                  <a:moveTo>
                    <a:pt x="243" y="170"/>
                  </a:moveTo>
                  <a:cubicBezTo>
                    <a:pt x="241" y="182"/>
                    <a:pt x="236" y="193"/>
                    <a:pt x="229" y="203"/>
                  </a:cubicBezTo>
                  <a:cubicBezTo>
                    <a:pt x="229" y="204"/>
                    <a:pt x="229" y="204"/>
                    <a:pt x="229" y="204"/>
                  </a:cubicBezTo>
                  <a:cubicBezTo>
                    <a:pt x="228" y="203"/>
                    <a:pt x="228" y="203"/>
                    <a:pt x="228" y="203"/>
                  </a:cubicBezTo>
                  <a:cubicBezTo>
                    <a:pt x="212" y="195"/>
                    <a:pt x="198" y="185"/>
                    <a:pt x="185" y="174"/>
                  </a:cubicBezTo>
                  <a:cubicBezTo>
                    <a:pt x="185" y="173"/>
                    <a:pt x="185" y="173"/>
                    <a:pt x="185" y="173"/>
                  </a:cubicBezTo>
                  <a:cubicBezTo>
                    <a:pt x="185" y="172"/>
                    <a:pt x="185" y="172"/>
                    <a:pt x="185" y="172"/>
                  </a:cubicBezTo>
                  <a:cubicBezTo>
                    <a:pt x="188" y="169"/>
                    <a:pt x="189" y="164"/>
                    <a:pt x="190" y="160"/>
                  </a:cubicBezTo>
                  <a:cubicBezTo>
                    <a:pt x="191" y="159"/>
                    <a:pt x="191" y="159"/>
                    <a:pt x="191" y="159"/>
                  </a:cubicBezTo>
                  <a:cubicBezTo>
                    <a:pt x="192" y="159"/>
                    <a:pt x="192" y="159"/>
                    <a:pt x="192" y="159"/>
                  </a:cubicBezTo>
                  <a:cubicBezTo>
                    <a:pt x="208" y="161"/>
                    <a:pt x="225" y="164"/>
                    <a:pt x="242" y="168"/>
                  </a:cubicBezTo>
                  <a:cubicBezTo>
                    <a:pt x="243" y="169"/>
                    <a:pt x="243" y="169"/>
                    <a:pt x="243" y="169"/>
                  </a:cubicBezTo>
                  <a:lnTo>
                    <a:pt x="243" y="170"/>
                  </a:lnTo>
                  <a:close/>
                  <a:moveTo>
                    <a:pt x="242" y="134"/>
                  </a:moveTo>
                  <a:cubicBezTo>
                    <a:pt x="225" y="139"/>
                    <a:pt x="208" y="142"/>
                    <a:pt x="192" y="143"/>
                  </a:cubicBezTo>
                  <a:cubicBezTo>
                    <a:pt x="191" y="143"/>
                    <a:pt x="191" y="143"/>
                    <a:pt x="191" y="143"/>
                  </a:cubicBezTo>
                  <a:cubicBezTo>
                    <a:pt x="190" y="142"/>
                    <a:pt x="190" y="142"/>
                    <a:pt x="190" y="142"/>
                  </a:cubicBezTo>
                  <a:cubicBezTo>
                    <a:pt x="189" y="137"/>
                    <a:pt x="188" y="133"/>
                    <a:pt x="185" y="130"/>
                  </a:cubicBezTo>
                  <a:cubicBezTo>
                    <a:pt x="185" y="129"/>
                    <a:pt x="185" y="129"/>
                    <a:pt x="185" y="129"/>
                  </a:cubicBezTo>
                  <a:cubicBezTo>
                    <a:pt x="186" y="128"/>
                    <a:pt x="186" y="128"/>
                    <a:pt x="186" y="128"/>
                  </a:cubicBezTo>
                  <a:cubicBezTo>
                    <a:pt x="199" y="117"/>
                    <a:pt x="213" y="107"/>
                    <a:pt x="228" y="99"/>
                  </a:cubicBezTo>
                  <a:cubicBezTo>
                    <a:pt x="229" y="98"/>
                    <a:pt x="229" y="98"/>
                    <a:pt x="229" y="98"/>
                  </a:cubicBezTo>
                  <a:cubicBezTo>
                    <a:pt x="230" y="99"/>
                    <a:pt x="230" y="99"/>
                    <a:pt x="230" y="99"/>
                  </a:cubicBezTo>
                  <a:cubicBezTo>
                    <a:pt x="236" y="109"/>
                    <a:pt x="241" y="120"/>
                    <a:pt x="243" y="132"/>
                  </a:cubicBezTo>
                  <a:cubicBezTo>
                    <a:pt x="243" y="133"/>
                    <a:pt x="243" y="133"/>
                    <a:pt x="243" y="133"/>
                  </a:cubicBezTo>
                  <a:lnTo>
                    <a:pt x="242" y="134"/>
                  </a:ln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44" name="Group 143"/>
          <p:cNvGrpSpPr/>
          <p:nvPr/>
        </p:nvGrpSpPr>
        <p:grpSpPr>
          <a:xfrm>
            <a:off x="15473607" y="11518689"/>
            <a:ext cx="4789664" cy="1538883"/>
            <a:chOff x="14190224" y="3062525"/>
            <a:chExt cx="4789664" cy="1538883"/>
          </a:xfrm>
        </p:grpSpPr>
        <p:grpSp>
          <p:nvGrpSpPr>
            <p:cNvPr id="145" name="Group 144"/>
            <p:cNvGrpSpPr/>
            <p:nvPr/>
          </p:nvGrpSpPr>
          <p:grpSpPr>
            <a:xfrm>
              <a:off x="15095276" y="3062525"/>
              <a:ext cx="3884612" cy="1538883"/>
              <a:chOff x="3894839" y="10606073"/>
              <a:chExt cx="3884612" cy="1538883"/>
            </a:xfrm>
          </p:grpSpPr>
          <p:sp>
            <p:nvSpPr>
              <p:cNvPr id="147" name="TextBox 146"/>
              <p:cNvSpPr txBox="1"/>
              <p:nvPr/>
            </p:nvSpPr>
            <p:spPr>
              <a:xfrm>
                <a:off x="3894839" y="10606073"/>
                <a:ext cx="3884612" cy="52322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fa-IR" sz="2800" b="1" dirty="0">
                    <a:solidFill>
                      <a:schemeClr val="accent1">
                        <a:lumMod val="50000"/>
                      </a:schemeClr>
                    </a:solidFill>
                    <a:effectLst>
                      <a:glow>
                        <a:srgbClr val="FF3399">
                          <a:alpha val="24000"/>
                        </a:srgbClr>
                      </a:glow>
                    </a:effectLst>
                    <a:latin typeface="Shabnam" panose="020B0603030804020204" pitchFamily="34" charset="-78"/>
                    <a:cs typeface="Shabnam" panose="020B0603030804020204" pitchFamily="34" charset="-78"/>
                  </a:rPr>
                  <a:t>تیتر عنوان را بنویسید</a:t>
                </a:r>
                <a:endParaRPr lang="en-US" sz="2800" b="1" dirty="0">
                  <a:solidFill>
                    <a:schemeClr val="accent1">
                      <a:lumMod val="50000"/>
                    </a:schemeClr>
                  </a:solidFill>
                  <a:effectLst>
                    <a:glow>
                      <a:srgbClr val="FF3399">
                        <a:alpha val="24000"/>
                      </a:srgbClr>
                    </a:glow>
                  </a:effectLst>
                  <a:latin typeface="Shabnam" panose="020B0603030804020204" pitchFamily="34" charset="-78"/>
                  <a:cs typeface="Shabnam" panose="020B0603030804020204" pitchFamily="34" charset="-78"/>
                </a:endParaRPr>
              </a:p>
            </p:txBody>
          </p:sp>
          <p:sp>
            <p:nvSpPr>
              <p:cNvPr id="148" name="TextBox 147"/>
              <p:cNvSpPr txBox="1"/>
              <p:nvPr/>
            </p:nvSpPr>
            <p:spPr>
              <a:xfrm>
                <a:off x="3894839" y="11129293"/>
                <a:ext cx="3720212" cy="101566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 rtl="1">
                  <a:lnSpc>
                    <a:spcPct val="150000"/>
                  </a:lnSpc>
                </a:pPr>
                <a:r>
                  <a:rPr lang="fa-IR" sz="2000" dirty="0">
                    <a:solidFill>
                      <a:srgbClr val="16191F"/>
                    </a:solidFill>
                    <a:latin typeface="Vazir" panose="020B0603030804020204" pitchFamily="34" charset="-78"/>
                    <a:cs typeface="Vazir" panose="020B0603030804020204" pitchFamily="34" charset="-78"/>
                  </a:rPr>
                  <a:t>فروشگاه مینارو ارائه دهنده انواع فایل های کاربردی</a:t>
                </a:r>
                <a:endParaRPr lang="en-US" sz="1800" b="1" dirty="0">
                  <a:solidFill>
                    <a:schemeClr val="bg1">
                      <a:lumMod val="65000"/>
                    </a:schemeClr>
                  </a:solidFill>
                  <a:effectLst>
                    <a:glow>
                      <a:srgbClr val="FF3399">
                        <a:alpha val="24000"/>
                      </a:srgbClr>
                    </a:glow>
                  </a:effectLst>
                  <a:latin typeface="Lato" panose="020F0502020204030203" pitchFamily="34" charset="0"/>
                </a:endParaRPr>
              </a:p>
            </p:txBody>
          </p:sp>
        </p:grpSp>
        <p:sp>
          <p:nvSpPr>
            <p:cNvPr id="146" name="Freeform 145"/>
            <p:cNvSpPr>
              <a:spLocks noEditPoints="1"/>
            </p:cNvSpPr>
            <p:nvPr/>
          </p:nvSpPr>
          <p:spPr bwMode="auto">
            <a:xfrm>
              <a:off x="14190224" y="3119675"/>
              <a:ext cx="702444" cy="701581"/>
            </a:xfrm>
            <a:custGeom>
              <a:avLst/>
              <a:gdLst>
                <a:gd name="T0" fmla="*/ 286 w 302"/>
                <a:gd name="T1" fmla="*/ 129 h 302"/>
                <a:gd name="T2" fmla="*/ 282 w 302"/>
                <a:gd name="T3" fmla="*/ 112 h 302"/>
                <a:gd name="T4" fmla="*/ 285 w 302"/>
                <a:gd name="T5" fmla="*/ 82 h 302"/>
                <a:gd name="T6" fmla="*/ 264 w 302"/>
                <a:gd name="T7" fmla="*/ 72 h 302"/>
                <a:gd name="T8" fmla="*/ 252 w 302"/>
                <a:gd name="T9" fmla="*/ 58 h 302"/>
                <a:gd name="T10" fmla="*/ 236 w 302"/>
                <a:gd name="T11" fmla="*/ 34 h 302"/>
                <a:gd name="T12" fmla="*/ 219 w 302"/>
                <a:gd name="T13" fmla="*/ 23 h 302"/>
                <a:gd name="T14" fmla="*/ 191 w 302"/>
                <a:gd name="T15" fmla="*/ 20 h 302"/>
                <a:gd name="T16" fmla="*/ 173 w 302"/>
                <a:gd name="T17" fmla="*/ 15 h 302"/>
                <a:gd name="T18" fmla="*/ 155 w 302"/>
                <a:gd name="T19" fmla="*/ 0 h 302"/>
                <a:gd name="T20" fmla="*/ 141 w 302"/>
                <a:gd name="T21" fmla="*/ 14 h 302"/>
                <a:gd name="T22" fmla="*/ 113 w 302"/>
                <a:gd name="T23" fmla="*/ 12 h 302"/>
                <a:gd name="T24" fmla="*/ 94 w 302"/>
                <a:gd name="T25" fmla="*/ 18 h 302"/>
                <a:gd name="T26" fmla="*/ 73 w 302"/>
                <a:gd name="T27" fmla="*/ 38 h 302"/>
                <a:gd name="T28" fmla="*/ 59 w 302"/>
                <a:gd name="T29" fmla="*/ 49 h 302"/>
                <a:gd name="T30" fmla="*/ 35 w 302"/>
                <a:gd name="T31" fmla="*/ 54 h 302"/>
                <a:gd name="T32" fmla="*/ 32 w 302"/>
                <a:gd name="T33" fmla="*/ 84 h 302"/>
                <a:gd name="T34" fmla="*/ 24 w 302"/>
                <a:gd name="T35" fmla="*/ 99 h 302"/>
                <a:gd name="T36" fmla="*/ 3 w 302"/>
                <a:gd name="T37" fmla="*/ 121 h 302"/>
                <a:gd name="T38" fmla="*/ 14 w 302"/>
                <a:gd name="T39" fmla="*/ 142 h 302"/>
                <a:gd name="T40" fmla="*/ 7 w 302"/>
                <a:gd name="T41" fmla="*/ 157 h 302"/>
                <a:gd name="T42" fmla="*/ 9 w 302"/>
                <a:gd name="T43" fmla="*/ 177 h 302"/>
                <a:gd name="T44" fmla="*/ 24 w 302"/>
                <a:gd name="T45" fmla="*/ 201 h 302"/>
                <a:gd name="T46" fmla="*/ 31 w 302"/>
                <a:gd name="T47" fmla="*/ 218 h 302"/>
                <a:gd name="T48" fmla="*/ 30 w 302"/>
                <a:gd name="T49" fmla="*/ 242 h 302"/>
                <a:gd name="T50" fmla="*/ 59 w 302"/>
                <a:gd name="T51" fmla="*/ 252 h 302"/>
                <a:gd name="T52" fmla="*/ 73 w 302"/>
                <a:gd name="T53" fmla="*/ 263 h 302"/>
                <a:gd name="T54" fmla="*/ 89 w 302"/>
                <a:gd name="T55" fmla="*/ 289 h 302"/>
                <a:gd name="T56" fmla="*/ 112 w 302"/>
                <a:gd name="T57" fmla="*/ 283 h 302"/>
                <a:gd name="T58" fmla="*/ 130 w 302"/>
                <a:gd name="T59" fmla="*/ 286 h 302"/>
                <a:gd name="T60" fmla="*/ 155 w 302"/>
                <a:gd name="T61" fmla="*/ 302 h 302"/>
                <a:gd name="T62" fmla="*/ 173 w 302"/>
                <a:gd name="T63" fmla="*/ 286 h 302"/>
                <a:gd name="T64" fmla="*/ 190 w 302"/>
                <a:gd name="T65" fmla="*/ 282 h 302"/>
                <a:gd name="T66" fmla="*/ 220 w 302"/>
                <a:gd name="T67" fmla="*/ 285 h 302"/>
                <a:gd name="T68" fmla="*/ 230 w 302"/>
                <a:gd name="T69" fmla="*/ 263 h 302"/>
                <a:gd name="T70" fmla="*/ 243 w 302"/>
                <a:gd name="T71" fmla="*/ 251 h 302"/>
                <a:gd name="T72" fmla="*/ 268 w 302"/>
                <a:gd name="T73" fmla="*/ 236 h 302"/>
                <a:gd name="T74" fmla="*/ 278 w 302"/>
                <a:gd name="T75" fmla="*/ 219 h 302"/>
                <a:gd name="T76" fmla="*/ 282 w 302"/>
                <a:gd name="T77" fmla="*/ 190 h 302"/>
                <a:gd name="T78" fmla="*/ 287 w 302"/>
                <a:gd name="T79" fmla="*/ 173 h 302"/>
                <a:gd name="T80" fmla="*/ 302 w 302"/>
                <a:gd name="T81" fmla="*/ 155 h 302"/>
                <a:gd name="T82" fmla="*/ 170 w 302"/>
                <a:gd name="T83" fmla="*/ 59 h 302"/>
                <a:gd name="T84" fmla="*/ 160 w 302"/>
                <a:gd name="T85" fmla="*/ 111 h 302"/>
                <a:gd name="T86" fmla="*/ 143 w 302"/>
                <a:gd name="T87" fmla="*/ 110 h 302"/>
                <a:gd name="T88" fmla="*/ 98 w 302"/>
                <a:gd name="T89" fmla="*/ 73 h 302"/>
                <a:gd name="T90" fmla="*/ 117 w 302"/>
                <a:gd name="T91" fmla="*/ 128 h 302"/>
                <a:gd name="T92" fmla="*/ 59 w 302"/>
                <a:gd name="T93" fmla="*/ 132 h 302"/>
                <a:gd name="T94" fmla="*/ 110 w 302"/>
                <a:gd name="T95" fmla="*/ 159 h 302"/>
                <a:gd name="T96" fmla="*/ 143 w 302"/>
                <a:gd name="T97" fmla="*/ 191 h 302"/>
                <a:gd name="T98" fmla="*/ 128 w 302"/>
                <a:gd name="T99" fmla="*/ 185 h 302"/>
                <a:gd name="T100" fmla="*/ 130 w 302"/>
                <a:gd name="T101" fmla="*/ 171 h 302"/>
                <a:gd name="T102" fmla="*/ 203 w 302"/>
                <a:gd name="T103" fmla="*/ 229 h 302"/>
                <a:gd name="T104" fmla="*/ 172 w 302"/>
                <a:gd name="T105" fmla="*/ 185 h 302"/>
                <a:gd name="T106" fmla="*/ 229 w 302"/>
                <a:gd name="T107" fmla="*/ 203 h 302"/>
                <a:gd name="T108" fmla="*/ 191 w 302"/>
                <a:gd name="T109" fmla="*/ 159 h 302"/>
                <a:gd name="T110" fmla="*/ 191 w 302"/>
                <a:gd name="T111" fmla="*/ 143 h 302"/>
                <a:gd name="T112" fmla="*/ 230 w 302"/>
                <a:gd name="T113" fmla="*/ 99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02" h="302">
                  <a:moveTo>
                    <a:pt x="302" y="147"/>
                  </a:moveTo>
                  <a:cubicBezTo>
                    <a:pt x="300" y="146"/>
                    <a:pt x="297" y="145"/>
                    <a:pt x="295" y="145"/>
                  </a:cubicBezTo>
                  <a:cubicBezTo>
                    <a:pt x="293" y="144"/>
                    <a:pt x="290" y="143"/>
                    <a:pt x="288" y="142"/>
                  </a:cubicBezTo>
                  <a:cubicBezTo>
                    <a:pt x="287" y="142"/>
                    <a:pt x="287" y="142"/>
                    <a:pt x="287" y="142"/>
                  </a:cubicBezTo>
                  <a:cubicBezTo>
                    <a:pt x="287" y="141"/>
                    <a:pt x="287" y="141"/>
                    <a:pt x="287" y="141"/>
                  </a:cubicBezTo>
                  <a:cubicBezTo>
                    <a:pt x="287" y="137"/>
                    <a:pt x="287" y="133"/>
                    <a:pt x="286" y="130"/>
                  </a:cubicBezTo>
                  <a:cubicBezTo>
                    <a:pt x="286" y="129"/>
                    <a:pt x="286" y="129"/>
                    <a:pt x="286" y="129"/>
                  </a:cubicBezTo>
                  <a:cubicBezTo>
                    <a:pt x="287" y="128"/>
                    <a:pt x="287" y="128"/>
                    <a:pt x="287" y="128"/>
                  </a:cubicBezTo>
                  <a:cubicBezTo>
                    <a:pt x="289" y="127"/>
                    <a:pt x="291" y="126"/>
                    <a:pt x="293" y="125"/>
                  </a:cubicBezTo>
                  <a:cubicBezTo>
                    <a:pt x="295" y="123"/>
                    <a:pt x="297" y="122"/>
                    <a:pt x="299" y="121"/>
                  </a:cubicBezTo>
                  <a:cubicBezTo>
                    <a:pt x="299" y="118"/>
                    <a:pt x="298" y="116"/>
                    <a:pt x="297" y="113"/>
                  </a:cubicBezTo>
                  <a:cubicBezTo>
                    <a:pt x="295" y="113"/>
                    <a:pt x="293" y="113"/>
                    <a:pt x="290" y="113"/>
                  </a:cubicBezTo>
                  <a:cubicBezTo>
                    <a:pt x="288" y="112"/>
                    <a:pt x="285" y="112"/>
                    <a:pt x="283" y="112"/>
                  </a:cubicBezTo>
                  <a:cubicBezTo>
                    <a:pt x="282" y="112"/>
                    <a:pt x="282" y="112"/>
                    <a:pt x="282" y="112"/>
                  </a:cubicBezTo>
                  <a:cubicBezTo>
                    <a:pt x="282" y="111"/>
                    <a:pt x="282" y="111"/>
                    <a:pt x="282" y="111"/>
                  </a:cubicBezTo>
                  <a:cubicBezTo>
                    <a:pt x="281" y="108"/>
                    <a:pt x="279" y="104"/>
                    <a:pt x="278" y="100"/>
                  </a:cubicBezTo>
                  <a:cubicBezTo>
                    <a:pt x="278" y="99"/>
                    <a:pt x="278" y="99"/>
                    <a:pt x="278" y="99"/>
                  </a:cubicBezTo>
                  <a:cubicBezTo>
                    <a:pt x="278" y="99"/>
                    <a:pt x="278" y="99"/>
                    <a:pt x="278" y="99"/>
                  </a:cubicBezTo>
                  <a:cubicBezTo>
                    <a:pt x="280" y="97"/>
                    <a:pt x="282" y="95"/>
                    <a:pt x="284" y="94"/>
                  </a:cubicBezTo>
                  <a:cubicBezTo>
                    <a:pt x="285" y="92"/>
                    <a:pt x="287" y="90"/>
                    <a:pt x="289" y="89"/>
                  </a:cubicBezTo>
                  <a:cubicBezTo>
                    <a:pt x="288" y="86"/>
                    <a:pt x="286" y="84"/>
                    <a:pt x="285" y="82"/>
                  </a:cubicBezTo>
                  <a:cubicBezTo>
                    <a:pt x="283" y="82"/>
                    <a:pt x="281" y="82"/>
                    <a:pt x="278" y="83"/>
                  </a:cubicBezTo>
                  <a:cubicBezTo>
                    <a:pt x="276" y="83"/>
                    <a:pt x="273" y="83"/>
                    <a:pt x="271" y="84"/>
                  </a:cubicBezTo>
                  <a:cubicBezTo>
                    <a:pt x="270" y="84"/>
                    <a:pt x="270" y="84"/>
                    <a:pt x="270" y="84"/>
                  </a:cubicBezTo>
                  <a:cubicBezTo>
                    <a:pt x="270" y="83"/>
                    <a:pt x="270" y="83"/>
                    <a:pt x="270" y="83"/>
                  </a:cubicBezTo>
                  <a:cubicBezTo>
                    <a:pt x="268" y="80"/>
                    <a:pt x="266" y="76"/>
                    <a:pt x="264" y="73"/>
                  </a:cubicBezTo>
                  <a:cubicBezTo>
                    <a:pt x="263" y="72"/>
                    <a:pt x="263" y="72"/>
                    <a:pt x="263" y="72"/>
                  </a:cubicBezTo>
                  <a:cubicBezTo>
                    <a:pt x="264" y="72"/>
                    <a:pt x="264" y="72"/>
                    <a:pt x="264" y="72"/>
                  </a:cubicBezTo>
                  <a:cubicBezTo>
                    <a:pt x="265" y="70"/>
                    <a:pt x="266" y="68"/>
                    <a:pt x="268" y="66"/>
                  </a:cubicBezTo>
                  <a:cubicBezTo>
                    <a:pt x="269" y="64"/>
                    <a:pt x="270" y="62"/>
                    <a:pt x="271" y="60"/>
                  </a:cubicBezTo>
                  <a:cubicBezTo>
                    <a:pt x="270" y="58"/>
                    <a:pt x="268" y="56"/>
                    <a:pt x="267" y="54"/>
                  </a:cubicBezTo>
                  <a:cubicBezTo>
                    <a:pt x="264" y="54"/>
                    <a:pt x="262" y="55"/>
                    <a:pt x="260" y="56"/>
                  </a:cubicBezTo>
                  <a:cubicBezTo>
                    <a:pt x="258" y="57"/>
                    <a:pt x="255" y="58"/>
                    <a:pt x="253" y="59"/>
                  </a:cubicBezTo>
                  <a:cubicBezTo>
                    <a:pt x="252" y="59"/>
                    <a:pt x="252" y="59"/>
                    <a:pt x="252" y="59"/>
                  </a:cubicBezTo>
                  <a:cubicBezTo>
                    <a:pt x="252" y="58"/>
                    <a:pt x="252" y="58"/>
                    <a:pt x="252" y="58"/>
                  </a:cubicBezTo>
                  <a:cubicBezTo>
                    <a:pt x="249" y="55"/>
                    <a:pt x="246" y="53"/>
                    <a:pt x="243" y="50"/>
                  </a:cubicBezTo>
                  <a:cubicBezTo>
                    <a:pt x="243" y="49"/>
                    <a:pt x="243" y="49"/>
                    <a:pt x="243" y="49"/>
                  </a:cubicBezTo>
                  <a:cubicBezTo>
                    <a:pt x="243" y="49"/>
                    <a:pt x="243" y="49"/>
                    <a:pt x="243" y="49"/>
                  </a:cubicBezTo>
                  <a:cubicBezTo>
                    <a:pt x="244" y="47"/>
                    <a:pt x="245" y="44"/>
                    <a:pt x="246" y="42"/>
                  </a:cubicBezTo>
                  <a:cubicBezTo>
                    <a:pt x="247" y="40"/>
                    <a:pt x="247" y="37"/>
                    <a:pt x="248" y="35"/>
                  </a:cubicBezTo>
                  <a:cubicBezTo>
                    <a:pt x="246" y="33"/>
                    <a:pt x="244" y="32"/>
                    <a:pt x="242" y="30"/>
                  </a:cubicBezTo>
                  <a:cubicBezTo>
                    <a:pt x="240" y="31"/>
                    <a:pt x="238" y="33"/>
                    <a:pt x="236" y="34"/>
                  </a:cubicBezTo>
                  <a:cubicBezTo>
                    <a:pt x="234" y="36"/>
                    <a:pt x="232" y="37"/>
                    <a:pt x="230" y="38"/>
                  </a:cubicBezTo>
                  <a:cubicBezTo>
                    <a:pt x="229" y="39"/>
                    <a:pt x="229" y="39"/>
                    <a:pt x="229" y="39"/>
                  </a:cubicBezTo>
                  <a:cubicBezTo>
                    <a:pt x="228" y="38"/>
                    <a:pt x="228" y="38"/>
                    <a:pt x="228" y="38"/>
                  </a:cubicBezTo>
                  <a:cubicBezTo>
                    <a:pt x="225" y="36"/>
                    <a:pt x="222" y="34"/>
                    <a:pt x="219" y="32"/>
                  </a:cubicBezTo>
                  <a:cubicBezTo>
                    <a:pt x="218" y="32"/>
                    <a:pt x="218" y="32"/>
                    <a:pt x="218" y="32"/>
                  </a:cubicBezTo>
                  <a:cubicBezTo>
                    <a:pt x="218" y="31"/>
                    <a:pt x="218" y="31"/>
                    <a:pt x="218" y="31"/>
                  </a:cubicBezTo>
                  <a:cubicBezTo>
                    <a:pt x="218" y="28"/>
                    <a:pt x="219" y="26"/>
                    <a:pt x="219" y="23"/>
                  </a:cubicBezTo>
                  <a:cubicBezTo>
                    <a:pt x="219" y="21"/>
                    <a:pt x="220" y="19"/>
                    <a:pt x="220" y="16"/>
                  </a:cubicBezTo>
                  <a:cubicBezTo>
                    <a:pt x="218" y="15"/>
                    <a:pt x="215" y="14"/>
                    <a:pt x="213" y="13"/>
                  </a:cubicBezTo>
                  <a:cubicBezTo>
                    <a:pt x="211" y="15"/>
                    <a:pt x="210" y="16"/>
                    <a:pt x="208" y="18"/>
                  </a:cubicBezTo>
                  <a:cubicBezTo>
                    <a:pt x="206" y="20"/>
                    <a:pt x="205" y="22"/>
                    <a:pt x="203" y="23"/>
                  </a:cubicBezTo>
                  <a:cubicBezTo>
                    <a:pt x="202" y="24"/>
                    <a:pt x="202" y="24"/>
                    <a:pt x="202" y="24"/>
                  </a:cubicBezTo>
                  <a:cubicBezTo>
                    <a:pt x="202" y="24"/>
                    <a:pt x="202" y="24"/>
                    <a:pt x="202" y="24"/>
                  </a:cubicBezTo>
                  <a:cubicBezTo>
                    <a:pt x="198" y="22"/>
                    <a:pt x="194" y="21"/>
                    <a:pt x="191" y="20"/>
                  </a:cubicBezTo>
                  <a:cubicBezTo>
                    <a:pt x="190" y="20"/>
                    <a:pt x="190" y="20"/>
                    <a:pt x="190" y="20"/>
                  </a:cubicBezTo>
                  <a:cubicBezTo>
                    <a:pt x="190" y="19"/>
                    <a:pt x="190" y="19"/>
                    <a:pt x="190" y="19"/>
                  </a:cubicBezTo>
                  <a:cubicBezTo>
                    <a:pt x="189" y="17"/>
                    <a:pt x="189" y="14"/>
                    <a:pt x="189" y="12"/>
                  </a:cubicBezTo>
                  <a:cubicBezTo>
                    <a:pt x="189" y="9"/>
                    <a:pt x="189" y="7"/>
                    <a:pt x="188" y="4"/>
                  </a:cubicBezTo>
                  <a:cubicBezTo>
                    <a:pt x="186" y="4"/>
                    <a:pt x="183" y="3"/>
                    <a:pt x="181" y="3"/>
                  </a:cubicBezTo>
                  <a:cubicBezTo>
                    <a:pt x="180" y="4"/>
                    <a:pt x="178" y="7"/>
                    <a:pt x="177" y="9"/>
                  </a:cubicBezTo>
                  <a:cubicBezTo>
                    <a:pt x="176" y="11"/>
                    <a:pt x="175" y="13"/>
                    <a:pt x="173" y="15"/>
                  </a:cubicBezTo>
                  <a:cubicBezTo>
                    <a:pt x="173" y="16"/>
                    <a:pt x="173" y="16"/>
                    <a:pt x="173" y="16"/>
                  </a:cubicBezTo>
                  <a:cubicBezTo>
                    <a:pt x="172" y="16"/>
                    <a:pt x="172" y="16"/>
                    <a:pt x="172" y="16"/>
                  </a:cubicBezTo>
                  <a:cubicBezTo>
                    <a:pt x="168" y="15"/>
                    <a:pt x="165" y="15"/>
                    <a:pt x="161" y="14"/>
                  </a:cubicBezTo>
                  <a:cubicBezTo>
                    <a:pt x="160" y="14"/>
                    <a:pt x="160" y="14"/>
                    <a:pt x="160" y="14"/>
                  </a:cubicBezTo>
                  <a:cubicBezTo>
                    <a:pt x="159" y="14"/>
                    <a:pt x="159" y="14"/>
                    <a:pt x="159" y="14"/>
                  </a:cubicBezTo>
                  <a:cubicBezTo>
                    <a:pt x="159" y="11"/>
                    <a:pt x="158" y="9"/>
                    <a:pt x="157" y="7"/>
                  </a:cubicBezTo>
                  <a:cubicBezTo>
                    <a:pt x="156" y="4"/>
                    <a:pt x="156" y="2"/>
                    <a:pt x="155" y="0"/>
                  </a:cubicBezTo>
                  <a:cubicBezTo>
                    <a:pt x="155" y="0"/>
                    <a:pt x="155" y="0"/>
                    <a:pt x="155" y="0"/>
                  </a:cubicBezTo>
                  <a:cubicBezTo>
                    <a:pt x="152" y="0"/>
                    <a:pt x="150" y="0"/>
                    <a:pt x="147" y="0"/>
                  </a:cubicBezTo>
                  <a:cubicBezTo>
                    <a:pt x="147" y="0"/>
                    <a:pt x="147" y="0"/>
                    <a:pt x="147" y="0"/>
                  </a:cubicBezTo>
                  <a:cubicBezTo>
                    <a:pt x="146" y="2"/>
                    <a:pt x="145" y="4"/>
                    <a:pt x="145" y="7"/>
                  </a:cubicBezTo>
                  <a:cubicBezTo>
                    <a:pt x="144" y="9"/>
                    <a:pt x="143" y="11"/>
                    <a:pt x="142" y="14"/>
                  </a:cubicBezTo>
                  <a:cubicBezTo>
                    <a:pt x="142" y="14"/>
                    <a:pt x="142" y="14"/>
                    <a:pt x="142" y="14"/>
                  </a:cubicBezTo>
                  <a:cubicBezTo>
                    <a:pt x="141" y="14"/>
                    <a:pt x="141" y="14"/>
                    <a:pt x="141" y="14"/>
                  </a:cubicBezTo>
                  <a:cubicBezTo>
                    <a:pt x="137" y="15"/>
                    <a:pt x="133" y="15"/>
                    <a:pt x="130" y="16"/>
                  </a:cubicBezTo>
                  <a:cubicBezTo>
                    <a:pt x="129" y="16"/>
                    <a:pt x="129" y="16"/>
                    <a:pt x="129" y="16"/>
                  </a:cubicBezTo>
                  <a:cubicBezTo>
                    <a:pt x="129" y="15"/>
                    <a:pt x="129" y="15"/>
                    <a:pt x="129" y="15"/>
                  </a:cubicBezTo>
                  <a:cubicBezTo>
                    <a:pt x="127" y="13"/>
                    <a:pt x="126" y="11"/>
                    <a:pt x="125" y="9"/>
                  </a:cubicBezTo>
                  <a:cubicBezTo>
                    <a:pt x="123" y="7"/>
                    <a:pt x="122" y="4"/>
                    <a:pt x="121" y="3"/>
                  </a:cubicBezTo>
                  <a:cubicBezTo>
                    <a:pt x="118" y="3"/>
                    <a:pt x="116" y="4"/>
                    <a:pt x="113" y="4"/>
                  </a:cubicBezTo>
                  <a:cubicBezTo>
                    <a:pt x="113" y="7"/>
                    <a:pt x="113" y="9"/>
                    <a:pt x="113" y="12"/>
                  </a:cubicBezTo>
                  <a:cubicBezTo>
                    <a:pt x="113" y="14"/>
                    <a:pt x="112" y="17"/>
                    <a:pt x="112" y="19"/>
                  </a:cubicBezTo>
                  <a:cubicBezTo>
                    <a:pt x="112" y="20"/>
                    <a:pt x="112" y="20"/>
                    <a:pt x="112" y="20"/>
                  </a:cubicBezTo>
                  <a:cubicBezTo>
                    <a:pt x="111" y="20"/>
                    <a:pt x="111" y="20"/>
                    <a:pt x="111" y="20"/>
                  </a:cubicBezTo>
                  <a:cubicBezTo>
                    <a:pt x="108" y="21"/>
                    <a:pt x="104" y="22"/>
                    <a:pt x="100" y="24"/>
                  </a:cubicBezTo>
                  <a:cubicBezTo>
                    <a:pt x="100" y="24"/>
                    <a:pt x="100" y="24"/>
                    <a:pt x="100" y="24"/>
                  </a:cubicBezTo>
                  <a:cubicBezTo>
                    <a:pt x="99" y="23"/>
                    <a:pt x="99" y="23"/>
                    <a:pt x="99" y="23"/>
                  </a:cubicBezTo>
                  <a:cubicBezTo>
                    <a:pt x="97" y="22"/>
                    <a:pt x="96" y="20"/>
                    <a:pt x="94" y="18"/>
                  </a:cubicBezTo>
                  <a:cubicBezTo>
                    <a:pt x="92" y="16"/>
                    <a:pt x="90" y="15"/>
                    <a:pt x="89" y="13"/>
                  </a:cubicBezTo>
                  <a:cubicBezTo>
                    <a:pt x="86" y="14"/>
                    <a:pt x="84" y="15"/>
                    <a:pt x="82" y="16"/>
                  </a:cubicBezTo>
                  <a:cubicBezTo>
                    <a:pt x="82" y="19"/>
                    <a:pt x="82" y="21"/>
                    <a:pt x="83" y="23"/>
                  </a:cubicBezTo>
                  <a:cubicBezTo>
                    <a:pt x="83" y="26"/>
                    <a:pt x="83" y="28"/>
                    <a:pt x="84" y="31"/>
                  </a:cubicBezTo>
                  <a:cubicBezTo>
                    <a:pt x="84" y="32"/>
                    <a:pt x="84" y="32"/>
                    <a:pt x="84" y="32"/>
                  </a:cubicBezTo>
                  <a:cubicBezTo>
                    <a:pt x="83" y="32"/>
                    <a:pt x="83" y="32"/>
                    <a:pt x="83" y="32"/>
                  </a:cubicBezTo>
                  <a:cubicBezTo>
                    <a:pt x="80" y="34"/>
                    <a:pt x="76" y="36"/>
                    <a:pt x="73" y="38"/>
                  </a:cubicBezTo>
                  <a:cubicBezTo>
                    <a:pt x="73" y="39"/>
                    <a:pt x="73" y="39"/>
                    <a:pt x="73" y="39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0" y="37"/>
                    <a:pt x="68" y="36"/>
                    <a:pt x="66" y="34"/>
                  </a:cubicBezTo>
                  <a:cubicBezTo>
                    <a:pt x="64" y="33"/>
                    <a:pt x="62" y="31"/>
                    <a:pt x="60" y="30"/>
                  </a:cubicBezTo>
                  <a:cubicBezTo>
                    <a:pt x="58" y="32"/>
                    <a:pt x="56" y="33"/>
                    <a:pt x="54" y="35"/>
                  </a:cubicBezTo>
                  <a:cubicBezTo>
                    <a:pt x="54" y="37"/>
                    <a:pt x="55" y="40"/>
                    <a:pt x="56" y="42"/>
                  </a:cubicBezTo>
                  <a:cubicBezTo>
                    <a:pt x="57" y="44"/>
                    <a:pt x="58" y="47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8" y="50"/>
                    <a:pt x="58" y="50"/>
                    <a:pt x="58" y="50"/>
                  </a:cubicBezTo>
                  <a:cubicBezTo>
                    <a:pt x="56" y="53"/>
                    <a:pt x="53" y="55"/>
                    <a:pt x="50" y="58"/>
                  </a:cubicBezTo>
                  <a:cubicBezTo>
                    <a:pt x="50" y="59"/>
                    <a:pt x="50" y="59"/>
                    <a:pt x="50" y="59"/>
                  </a:cubicBezTo>
                  <a:cubicBezTo>
                    <a:pt x="49" y="59"/>
                    <a:pt x="49" y="59"/>
                    <a:pt x="49" y="59"/>
                  </a:cubicBezTo>
                  <a:cubicBezTo>
                    <a:pt x="47" y="58"/>
                    <a:pt x="44" y="57"/>
                    <a:pt x="42" y="56"/>
                  </a:cubicBezTo>
                  <a:cubicBezTo>
                    <a:pt x="40" y="55"/>
                    <a:pt x="37" y="54"/>
                    <a:pt x="35" y="54"/>
                  </a:cubicBezTo>
                  <a:cubicBezTo>
                    <a:pt x="33" y="56"/>
                    <a:pt x="32" y="58"/>
                    <a:pt x="30" y="60"/>
                  </a:cubicBezTo>
                  <a:cubicBezTo>
                    <a:pt x="32" y="62"/>
                    <a:pt x="33" y="64"/>
                    <a:pt x="34" y="66"/>
                  </a:cubicBezTo>
                  <a:cubicBezTo>
                    <a:pt x="36" y="68"/>
                    <a:pt x="37" y="70"/>
                    <a:pt x="38" y="72"/>
                  </a:cubicBezTo>
                  <a:cubicBezTo>
                    <a:pt x="39" y="72"/>
                    <a:pt x="39" y="72"/>
                    <a:pt x="39" y="72"/>
                  </a:cubicBezTo>
                  <a:cubicBezTo>
                    <a:pt x="38" y="73"/>
                    <a:pt x="38" y="73"/>
                    <a:pt x="38" y="73"/>
                  </a:cubicBezTo>
                  <a:cubicBezTo>
                    <a:pt x="36" y="76"/>
                    <a:pt x="34" y="80"/>
                    <a:pt x="32" y="83"/>
                  </a:cubicBezTo>
                  <a:cubicBezTo>
                    <a:pt x="32" y="84"/>
                    <a:pt x="32" y="84"/>
                    <a:pt x="32" y="84"/>
                  </a:cubicBezTo>
                  <a:cubicBezTo>
                    <a:pt x="31" y="84"/>
                    <a:pt x="31" y="84"/>
                    <a:pt x="31" y="84"/>
                  </a:cubicBezTo>
                  <a:cubicBezTo>
                    <a:pt x="29" y="83"/>
                    <a:pt x="26" y="83"/>
                    <a:pt x="24" y="83"/>
                  </a:cubicBezTo>
                  <a:cubicBezTo>
                    <a:pt x="21" y="82"/>
                    <a:pt x="19" y="82"/>
                    <a:pt x="17" y="82"/>
                  </a:cubicBezTo>
                  <a:cubicBezTo>
                    <a:pt x="15" y="84"/>
                    <a:pt x="14" y="86"/>
                    <a:pt x="13" y="89"/>
                  </a:cubicBezTo>
                  <a:cubicBezTo>
                    <a:pt x="15" y="90"/>
                    <a:pt x="16" y="92"/>
                    <a:pt x="18" y="94"/>
                  </a:cubicBezTo>
                  <a:cubicBezTo>
                    <a:pt x="20" y="95"/>
                    <a:pt x="22" y="97"/>
                    <a:pt x="24" y="99"/>
                  </a:cubicBezTo>
                  <a:cubicBezTo>
                    <a:pt x="24" y="99"/>
                    <a:pt x="24" y="99"/>
                    <a:pt x="24" y="99"/>
                  </a:cubicBezTo>
                  <a:cubicBezTo>
                    <a:pt x="24" y="100"/>
                    <a:pt x="24" y="100"/>
                    <a:pt x="24" y="100"/>
                  </a:cubicBezTo>
                  <a:cubicBezTo>
                    <a:pt x="22" y="104"/>
                    <a:pt x="21" y="108"/>
                    <a:pt x="20" y="111"/>
                  </a:cubicBezTo>
                  <a:cubicBezTo>
                    <a:pt x="20" y="112"/>
                    <a:pt x="20" y="112"/>
                    <a:pt x="20" y="112"/>
                  </a:cubicBezTo>
                  <a:cubicBezTo>
                    <a:pt x="19" y="112"/>
                    <a:pt x="19" y="112"/>
                    <a:pt x="19" y="112"/>
                  </a:cubicBezTo>
                  <a:cubicBezTo>
                    <a:pt x="17" y="112"/>
                    <a:pt x="14" y="112"/>
                    <a:pt x="12" y="113"/>
                  </a:cubicBezTo>
                  <a:cubicBezTo>
                    <a:pt x="9" y="113"/>
                    <a:pt x="7" y="113"/>
                    <a:pt x="4" y="113"/>
                  </a:cubicBezTo>
                  <a:cubicBezTo>
                    <a:pt x="4" y="116"/>
                    <a:pt x="3" y="118"/>
                    <a:pt x="3" y="121"/>
                  </a:cubicBezTo>
                  <a:cubicBezTo>
                    <a:pt x="5" y="122"/>
                    <a:pt x="7" y="123"/>
                    <a:pt x="9" y="125"/>
                  </a:cubicBezTo>
                  <a:cubicBezTo>
                    <a:pt x="11" y="126"/>
                    <a:pt x="13" y="127"/>
                    <a:pt x="15" y="128"/>
                  </a:cubicBezTo>
                  <a:cubicBezTo>
                    <a:pt x="16" y="129"/>
                    <a:pt x="16" y="129"/>
                    <a:pt x="16" y="129"/>
                  </a:cubicBezTo>
                  <a:cubicBezTo>
                    <a:pt x="16" y="130"/>
                    <a:pt x="16" y="130"/>
                    <a:pt x="16" y="130"/>
                  </a:cubicBezTo>
                  <a:cubicBezTo>
                    <a:pt x="15" y="133"/>
                    <a:pt x="15" y="137"/>
                    <a:pt x="15" y="141"/>
                  </a:cubicBezTo>
                  <a:cubicBezTo>
                    <a:pt x="14" y="142"/>
                    <a:pt x="14" y="142"/>
                    <a:pt x="14" y="142"/>
                  </a:cubicBezTo>
                  <a:cubicBezTo>
                    <a:pt x="14" y="142"/>
                    <a:pt x="14" y="142"/>
                    <a:pt x="14" y="142"/>
                  </a:cubicBezTo>
                  <a:cubicBezTo>
                    <a:pt x="12" y="143"/>
                    <a:pt x="9" y="144"/>
                    <a:pt x="7" y="145"/>
                  </a:cubicBezTo>
                  <a:cubicBezTo>
                    <a:pt x="4" y="145"/>
                    <a:pt x="2" y="146"/>
                    <a:pt x="0" y="147"/>
                  </a:cubicBezTo>
                  <a:cubicBezTo>
                    <a:pt x="0" y="147"/>
                    <a:pt x="0" y="147"/>
                    <a:pt x="0" y="147"/>
                  </a:cubicBezTo>
                  <a:cubicBezTo>
                    <a:pt x="0" y="148"/>
                    <a:pt x="0" y="150"/>
                    <a:pt x="0" y="151"/>
                  </a:cubicBezTo>
                  <a:cubicBezTo>
                    <a:pt x="0" y="152"/>
                    <a:pt x="0" y="153"/>
                    <a:pt x="0" y="155"/>
                  </a:cubicBezTo>
                  <a:cubicBezTo>
                    <a:pt x="0" y="155"/>
                    <a:pt x="0" y="155"/>
                    <a:pt x="0" y="155"/>
                  </a:cubicBezTo>
                  <a:cubicBezTo>
                    <a:pt x="2" y="156"/>
                    <a:pt x="4" y="156"/>
                    <a:pt x="7" y="157"/>
                  </a:cubicBezTo>
                  <a:cubicBezTo>
                    <a:pt x="9" y="158"/>
                    <a:pt x="12" y="158"/>
                    <a:pt x="14" y="159"/>
                  </a:cubicBezTo>
                  <a:cubicBezTo>
                    <a:pt x="14" y="160"/>
                    <a:pt x="14" y="160"/>
                    <a:pt x="14" y="160"/>
                  </a:cubicBezTo>
                  <a:cubicBezTo>
                    <a:pt x="15" y="160"/>
                    <a:pt x="15" y="160"/>
                    <a:pt x="15" y="160"/>
                  </a:cubicBezTo>
                  <a:cubicBezTo>
                    <a:pt x="15" y="165"/>
                    <a:pt x="15" y="168"/>
                    <a:pt x="16" y="172"/>
                  </a:cubicBezTo>
                  <a:cubicBezTo>
                    <a:pt x="16" y="173"/>
                    <a:pt x="16" y="173"/>
                    <a:pt x="16" y="173"/>
                  </a:cubicBezTo>
                  <a:cubicBezTo>
                    <a:pt x="15" y="173"/>
                    <a:pt x="15" y="173"/>
                    <a:pt x="15" y="173"/>
                  </a:cubicBezTo>
                  <a:cubicBezTo>
                    <a:pt x="13" y="174"/>
                    <a:pt x="11" y="176"/>
                    <a:pt x="9" y="177"/>
                  </a:cubicBezTo>
                  <a:cubicBezTo>
                    <a:pt x="7" y="178"/>
                    <a:pt x="5" y="179"/>
                    <a:pt x="3" y="181"/>
                  </a:cubicBezTo>
                  <a:cubicBezTo>
                    <a:pt x="3" y="183"/>
                    <a:pt x="4" y="186"/>
                    <a:pt x="4" y="188"/>
                  </a:cubicBezTo>
                  <a:cubicBezTo>
                    <a:pt x="7" y="189"/>
                    <a:pt x="9" y="189"/>
                    <a:pt x="12" y="189"/>
                  </a:cubicBezTo>
                  <a:cubicBezTo>
                    <a:pt x="14" y="189"/>
                    <a:pt x="17" y="189"/>
                    <a:pt x="19" y="190"/>
                  </a:cubicBezTo>
                  <a:cubicBezTo>
                    <a:pt x="20" y="190"/>
                    <a:pt x="20" y="190"/>
                    <a:pt x="20" y="190"/>
                  </a:cubicBezTo>
                  <a:cubicBezTo>
                    <a:pt x="20" y="190"/>
                    <a:pt x="20" y="190"/>
                    <a:pt x="20" y="190"/>
                  </a:cubicBezTo>
                  <a:cubicBezTo>
                    <a:pt x="21" y="194"/>
                    <a:pt x="22" y="198"/>
                    <a:pt x="24" y="201"/>
                  </a:cubicBezTo>
                  <a:cubicBezTo>
                    <a:pt x="24" y="202"/>
                    <a:pt x="24" y="202"/>
                    <a:pt x="24" y="202"/>
                  </a:cubicBezTo>
                  <a:cubicBezTo>
                    <a:pt x="24" y="203"/>
                    <a:pt x="24" y="203"/>
                    <a:pt x="24" y="203"/>
                  </a:cubicBezTo>
                  <a:cubicBezTo>
                    <a:pt x="22" y="204"/>
                    <a:pt x="20" y="206"/>
                    <a:pt x="18" y="208"/>
                  </a:cubicBezTo>
                  <a:cubicBezTo>
                    <a:pt x="16" y="210"/>
                    <a:pt x="15" y="211"/>
                    <a:pt x="13" y="213"/>
                  </a:cubicBezTo>
                  <a:cubicBezTo>
                    <a:pt x="14" y="215"/>
                    <a:pt x="15" y="218"/>
                    <a:pt x="17" y="220"/>
                  </a:cubicBezTo>
                  <a:cubicBezTo>
                    <a:pt x="19" y="220"/>
                    <a:pt x="21" y="219"/>
                    <a:pt x="24" y="219"/>
                  </a:cubicBezTo>
                  <a:cubicBezTo>
                    <a:pt x="26" y="219"/>
                    <a:pt x="29" y="218"/>
                    <a:pt x="31" y="218"/>
                  </a:cubicBezTo>
                  <a:cubicBezTo>
                    <a:pt x="32" y="218"/>
                    <a:pt x="32" y="218"/>
                    <a:pt x="32" y="218"/>
                  </a:cubicBezTo>
                  <a:cubicBezTo>
                    <a:pt x="32" y="219"/>
                    <a:pt x="32" y="219"/>
                    <a:pt x="32" y="219"/>
                  </a:cubicBezTo>
                  <a:cubicBezTo>
                    <a:pt x="34" y="222"/>
                    <a:pt x="36" y="225"/>
                    <a:pt x="38" y="228"/>
                  </a:cubicBezTo>
                  <a:cubicBezTo>
                    <a:pt x="39" y="229"/>
                    <a:pt x="39" y="229"/>
                    <a:pt x="39" y="229"/>
                  </a:cubicBezTo>
                  <a:cubicBezTo>
                    <a:pt x="38" y="230"/>
                    <a:pt x="38" y="230"/>
                    <a:pt x="38" y="230"/>
                  </a:cubicBezTo>
                  <a:cubicBezTo>
                    <a:pt x="37" y="232"/>
                    <a:pt x="36" y="234"/>
                    <a:pt x="34" y="236"/>
                  </a:cubicBezTo>
                  <a:cubicBezTo>
                    <a:pt x="33" y="238"/>
                    <a:pt x="32" y="240"/>
                    <a:pt x="30" y="242"/>
                  </a:cubicBezTo>
                  <a:cubicBezTo>
                    <a:pt x="32" y="244"/>
                    <a:pt x="33" y="246"/>
                    <a:pt x="35" y="248"/>
                  </a:cubicBezTo>
                  <a:cubicBezTo>
                    <a:pt x="37" y="247"/>
                    <a:pt x="40" y="246"/>
                    <a:pt x="42" y="246"/>
                  </a:cubicBezTo>
                  <a:cubicBezTo>
                    <a:pt x="44" y="245"/>
                    <a:pt x="47" y="244"/>
                    <a:pt x="49" y="243"/>
                  </a:cubicBezTo>
                  <a:cubicBezTo>
                    <a:pt x="50" y="243"/>
                    <a:pt x="50" y="243"/>
                    <a:pt x="50" y="243"/>
                  </a:cubicBezTo>
                  <a:cubicBezTo>
                    <a:pt x="50" y="243"/>
                    <a:pt x="50" y="243"/>
                    <a:pt x="50" y="243"/>
                  </a:cubicBezTo>
                  <a:cubicBezTo>
                    <a:pt x="53" y="246"/>
                    <a:pt x="56" y="249"/>
                    <a:pt x="58" y="251"/>
                  </a:cubicBezTo>
                  <a:cubicBezTo>
                    <a:pt x="59" y="252"/>
                    <a:pt x="59" y="252"/>
                    <a:pt x="59" y="252"/>
                  </a:cubicBezTo>
                  <a:cubicBezTo>
                    <a:pt x="59" y="253"/>
                    <a:pt x="59" y="253"/>
                    <a:pt x="59" y="253"/>
                  </a:cubicBezTo>
                  <a:cubicBezTo>
                    <a:pt x="58" y="255"/>
                    <a:pt x="57" y="257"/>
                    <a:pt x="56" y="260"/>
                  </a:cubicBezTo>
                  <a:cubicBezTo>
                    <a:pt x="55" y="262"/>
                    <a:pt x="54" y="264"/>
                    <a:pt x="54" y="266"/>
                  </a:cubicBezTo>
                  <a:cubicBezTo>
                    <a:pt x="56" y="268"/>
                    <a:pt x="58" y="270"/>
                    <a:pt x="60" y="271"/>
                  </a:cubicBezTo>
                  <a:cubicBezTo>
                    <a:pt x="62" y="270"/>
                    <a:pt x="64" y="269"/>
                    <a:pt x="66" y="267"/>
                  </a:cubicBezTo>
                  <a:cubicBezTo>
                    <a:pt x="68" y="266"/>
                    <a:pt x="70" y="265"/>
                    <a:pt x="72" y="263"/>
                  </a:cubicBezTo>
                  <a:cubicBezTo>
                    <a:pt x="73" y="263"/>
                    <a:pt x="73" y="263"/>
                    <a:pt x="73" y="263"/>
                  </a:cubicBezTo>
                  <a:cubicBezTo>
                    <a:pt x="73" y="263"/>
                    <a:pt x="73" y="263"/>
                    <a:pt x="73" y="263"/>
                  </a:cubicBezTo>
                  <a:cubicBezTo>
                    <a:pt x="76" y="266"/>
                    <a:pt x="80" y="268"/>
                    <a:pt x="83" y="270"/>
                  </a:cubicBezTo>
                  <a:cubicBezTo>
                    <a:pt x="84" y="270"/>
                    <a:pt x="84" y="270"/>
                    <a:pt x="84" y="270"/>
                  </a:cubicBezTo>
                  <a:cubicBezTo>
                    <a:pt x="84" y="271"/>
                    <a:pt x="84" y="271"/>
                    <a:pt x="84" y="271"/>
                  </a:cubicBezTo>
                  <a:cubicBezTo>
                    <a:pt x="83" y="273"/>
                    <a:pt x="83" y="276"/>
                    <a:pt x="83" y="278"/>
                  </a:cubicBezTo>
                  <a:cubicBezTo>
                    <a:pt x="82" y="280"/>
                    <a:pt x="82" y="283"/>
                    <a:pt x="82" y="285"/>
                  </a:cubicBezTo>
                  <a:cubicBezTo>
                    <a:pt x="84" y="286"/>
                    <a:pt x="86" y="287"/>
                    <a:pt x="89" y="289"/>
                  </a:cubicBezTo>
                  <a:cubicBezTo>
                    <a:pt x="90" y="287"/>
                    <a:pt x="92" y="285"/>
                    <a:pt x="94" y="283"/>
                  </a:cubicBezTo>
                  <a:cubicBezTo>
                    <a:pt x="96" y="282"/>
                    <a:pt x="97" y="280"/>
                    <a:pt x="99" y="278"/>
                  </a:cubicBezTo>
                  <a:cubicBezTo>
                    <a:pt x="100" y="278"/>
                    <a:pt x="100" y="278"/>
                    <a:pt x="100" y="278"/>
                  </a:cubicBezTo>
                  <a:cubicBezTo>
                    <a:pt x="100" y="278"/>
                    <a:pt x="100" y="278"/>
                    <a:pt x="100" y="278"/>
                  </a:cubicBezTo>
                  <a:cubicBezTo>
                    <a:pt x="104" y="279"/>
                    <a:pt x="108" y="281"/>
                    <a:pt x="111" y="282"/>
                  </a:cubicBezTo>
                  <a:cubicBezTo>
                    <a:pt x="112" y="282"/>
                    <a:pt x="112" y="282"/>
                    <a:pt x="112" y="282"/>
                  </a:cubicBezTo>
                  <a:cubicBezTo>
                    <a:pt x="112" y="283"/>
                    <a:pt x="112" y="283"/>
                    <a:pt x="112" y="283"/>
                  </a:cubicBezTo>
                  <a:cubicBezTo>
                    <a:pt x="112" y="285"/>
                    <a:pt x="113" y="288"/>
                    <a:pt x="113" y="290"/>
                  </a:cubicBezTo>
                  <a:cubicBezTo>
                    <a:pt x="113" y="292"/>
                    <a:pt x="113" y="295"/>
                    <a:pt x="113" y="297"/>
                  </a:cubicBezTo>
                  <a:cubicBezTo>
                    <a:pt x="116" y="298"/>
                    <a:pt x="118" y="298"/>
                    <a:pt x="121" y="299"/>
                  </a:cubicBezTo>
                  <a:cubicBezTo>
                    <a:pt x="122" y="297"/>
                    <a:pt x="124" y="295"/>
                    <a:pt x="125" y="293"/>
                  </a:cubicBezTo>
                  <a:cubicBezTo>
                    <a:pt x="126" y="291"/>
                    <a:pt x="127" y="288"/>
                    <a:pt x="129" y="287"/>
                  </a:cubicBezTo>
                  <a:cubicBezTo>
                    <a:pt x="129" y="286"/>
                    <a:pt x="129" y="286"/>
                    <a:pt x="129" y="286"/>
                  </a:cubicBezTo>
                  <a:cubicBezTo>
                    <a:pt x="130" y="286"/>
                    <a:pt x="130" y="286"/>
                    <a:pt x="130" y="286"/>
                  </a:cubicBezTo>
                  <a:cubicBezTo>
                    <a:pt x="133" y="286"/>
                    <a:pt x="137" y="287"/>
                    <a:pt x="141" y="287"/>
                  </a:cubicBezTo>
                  <a:cubicBezTo>
                    <a:pt x="142" y="287"/>
                    <a:pt x="142" y="287"/>
                    <a:pt x="142" y="287"/>
                  </a:cubicBezTo>
                  <a:cubicBezTo>
                    <a:pt x="142" y="288"/>
                    <a:pt x="142" y="288"/>
                    <a:pt x="142" y="288"/>
                  </a:cubicBezTo>
                  <a:cubicBezTo>
                    <a:pt x="143" y="290"/>
                    <a:pt x="144" y="293"/>
                    <a:pt x="145" y="295"/>
                  </a:cubicBezTo>
                  <a:cubicBezTo>
                    <a:pt x="145" y="297"/>
                    <a:pt x="146" y="300"/>
                    <a:pt x="147" y="302"/>
                  </a:cubicBezTo>
                  <a:cubicBezTo>
                    <a:pt x="147" y="302"/>
                    <a:pt x="147" y="302"/>
                    <a:pt x="147" y="302"/>
                  </a:cubicBezTo>
                  <a:cubicBezTo>
                    <a:pt x="150" y="302"/>
                    <a:pt x="152" y="302"/>
                    <a:pt x="155" y="302"/>
                  </a:cubicBezTo>
                  <a:cubicBezTo>
                    <a:pt x="155" y="302"/>
                    <a:pt x="155" y="302"/>
                    <a:pt x="155" y="302"/>
                  </a:cubicBezTo>
                  <a:cubicBezTo>
                    <a:pt x="156" y="300"/>
                    <a:pt x="156" y="297"/>
                    <a:pt x="157" y="295"/>
                  </a:cubicBezTo>
                  <a:cubicBezTo>
                    <a:pt x="158" y="293"/>
                    <a:pt x="159" y="290"/>
                    <a:pt x="159" y="288"/>
                  </a:cubicBezTo>
                  <a:cubicBezTo>
                    <a:pt x="160" y="287"/>
                    <a:pt x="160" y="287"/>
                    <a:pt x="160" y="287"/>
                  </a:cubicBezTo>
                  <a:cubicBezTo>
                    <a:pt x="161" y="287"/>
                    <a:pt x="161" y="287"/>
                    <a:pt x="161" y="287"/>
                  </a:cubicBezTo>
                  <a:cubicBezTo>
                    <a:pt x="165" y="287"/>
                    <a:pt x="168" y="286"/>
                    <a:pt x="172" y="286"/>
                  </a:cubicBezTo>
                  <a:cubicBezTo>
                    <a:pt x="173" y="286"/>
                    <a:pt x="173" y="286"/>
                    <a:pt x="173" y="286"/>
                  </a:cubicBezTo>
                  <a:cubicBezTo>
                    <a:pt x="173" y="287"/>
                    <a:pt x="173" y="287"/>
                    <a:pt x="173" y="287"/>
                  </a:cubicBezTo>
                  <a:cubicBezTo>
                    <a:pt x="175" y="288"/>
                    <a:pt x="176" y="291"/>
                    <a:pt x="177" y="293"/>
                  </a:cubicBezTo>
                  <a:cubicBezTo>
                    <a:pt x="178" y="295"/>
                    <a:pt x="180" y="297"/>
                    <a:pt x="181" y="299"/>
                  </a:cubicBezTo>
                  <a:cubicBezTo>
                    <a:pt x="183" y="298"/>
                    <a:pt x="186" y="298"/>
                    <a:pt x="188" y="297"/>
                  </a:cubicBezTo>
                  <a:cubicBezTo>
                    <a:pt x="189" y="295"/>
                    <a:pt x="189" y="292"/>
                    <a:pt x="189" y="290"/>
                  </a:cubicBezTo>
                  <a:cubicBezTo>
                    <a:pt x="189" y="288"/>
                    <a:pt x="189" y="285"/>
                    <a:pt x="190" y="283"/>
                  </a:cubicBezTo>
                  <a:cubicBezTo>
                    <a:pt x="190" y="282"/>
                    <a:pt x="190" y="282"/>
                    <a:pt x="190" y="282"/>
                  </a:cubicBezTo>
                  <a:cubicBezTo>
                    <a:pt x="191" y="282"/>
                    <a:pt x="191" y="282"/>
                    <a:pt x="191" y="282"/>
                  </a:cubicBezTo>
                  <a:cubicBezTo>
                    <a:pt x="194" y="281"/>
                    <a:pt x="198" y="279"/>
                    <a:pt x="202" y="278"/>
                  </a:cubicBezTo>
                  <a:cubicBezTo>
                    <a:pt x="202" y="278"/>
                    <a:pt x="202" y="278"/>
                    <a:pt x="202" y="278"/>
                  </a:cubicBezTo>
                  <a:cubicBezTo>
                    <a:pt x="203" y="278"/>
                    <a:pt x="203" y="278"/>
                    <a:pt x="203" y="278"/>
                  </a:cubicBezTo>
                  <a:cubicBezTo>
                    <a:pt x="205" y="280"/>
                    <a:pt x="206" y="282"/>
                    <a:pt x="208" y="283"/>
                  </a:cubicBezTo>
                  <a:cubicBezTo>
                    <a:pt x="210" y="285"/>
                    <a:pt x="211" y="287"/>
                    <a:pt x="213" y="289"/>
                  </a:cubicBezTo>
                  <a:cubicBezTo>
                    <a:pt x="215" y="288"/>
                    <a:pt x="218" y="286"/>
                    <a:pt x="220" y="285"/>
                  </a:cubicBezTo>
                  <a:cubicBezTo>
                    <a:pt x="220" y="283"/>
                    <a:pt x="219" y="280"/>
                    <a:pt x="219" y="278"/>
                  </a:cubicBezTo>
                  <a:cubicBezTo>
                    <a:pt x="219" y="276"/>
                    <a:pt x="218" y="273"/>
                    <a:pt x="218" y="271"/>
                  </a:cubicBezTo>
                  <a:cubicBezTo>
                    <a:pt x="218" y="270"/>
                    <a:pt x="218" y="270"/>
                    <a:pt x="218" y="270"/>
                  </a:cubicBezTo>
                  <a:cubicBezTo>
                    <a:pt x="219" y="270"/>
                    <a:pt x="219" y="270"/>
                    <a:pt x="219" y="270"/>
                  </a:cubicBezTo>
                  <a:cubicBezTo>
                    <a:pt x="222" y="268"/>
                    <a:pt x="225" y="266"/>
                    <a:pt x="228" y="263"/>
                  </a:cubicBezTo>
                  <a:cubicBezTo>
                    <a:pt x="229" y="263"/>
                    <a:pt x="229" y="263"/>
                    <a:pt x="229" y="263"/>
                  </a:cubicBezTo>
                  <a:cubicBezTo>
                    <a:pt x="230" y="263"/>
                    <a:pt x="230" y="263"/>
                    <a:pt x="230" y="263"/>
                  </a:cubicBezTo>
                  <a:cubicBezTo>
                    <a:pt x="232" y="265"/>
                    <a:pt x="234" y="266"/>
                    <a:pt x="236" y="267"/>
                  </a:cubicBezTo>
                  <a:cubicBezTo>
                    <a:pt x="238" y="269"/>
                    <a:pt x="240" y="270"/>
                    <a:pt x="242" y="271"/>
                  </a:cubicBezTo>
                  <a:cubicBezTo>
                    <a:pt x="244" y="270"/>
                    <a:pt x="246" y="268"/>
                    <a:pt x="248" y="266"/>
                  </a:cubicBezTo>
                  <a:cubicBezTo>
                    <a:pt x="247" y="264"/>
                    <a:pt x="247" y="262"/>
                    <a:pt x="246" y="260"/>
                  </a:cubicBezTo>
                  <a:cubicBezTo>
                    <a:pt x="245" y="257"/>
                    <a:pt x="244" y="255"/>
                    <a:pt x="243" y="253"/>
                  </a:cubicBezTo>
                  <a:cubicBezTo>
                    <a:pt x="243" y="252"/>
                    <a:pt x="243" y="252"/>
                    <a:pt x="243" y="252"/>
                  </a:cubicBezTo>
                  <a:cubicBezTo>
                    <a:pt x="243" y="251"/>
                    <a:pt x="243" y="251"/>
                    <a:pt x="243" y="251"/>
                  </a:cubicBezTo>
                  <a:cubicBezTo>
                    <a:pt x="246" y="249"/>
                    <a:pt x="249" y="246"/>
                    <a:pt x="252" y="243"/>
                  </a:cubicBezTo>
                  <a:cubicBezTo>
                    <a:pt x="252" y="243"/>
                    <a:pt x="252" y="243"/>
                    <a:pt x="252" y="243"/>
                  </a:cubicBezTo>
                  <a:cubicBezTo>
                    <a:pt x="253" y="243"/>
                    <a:pt x="253" y="243"/>
                    <a:pt x="253" y="243"/>
                  </a:cubicBezTo>
                  <a:cubicBezTo>
                    <a:pt x="255" y="244"/>
                    <a:pt x="258" y="245"/>
                    <a:pt x="260" y="246"/>
                  </a:cubicBezTo>
                  <a:cubicBezTo>
                    <a:pt x="262" y="246"/>
                    <a:pt x="264" y="247"/>
                    <a:pt x="267" y="248"/>
                  </a:cubicBezTo>
                  <a:cubicBezTo>
                    <a:pt x="268" y="246"/>
                    <a:pt x="270" y="244"/>
                    <a:pt x="271" y="242"/>
                  </a:cubicBezTo>
                  <a:cubicBezTo>
                    <a:pt x="270" y="240"/>
                    <a:pt x="269" y="238"/>
                    <a:pt x="268" y="236"/>
                  </a:cubicBezTo>
                  <a:cubicBezTo>
                    <a:pt x="266" y="234"/>
                    <a:pt x="265" y="232"/>
                    <a:pt x="264" y="230"/>
                  </a:cubicBezTo>
                  <a:cubicBezTo>
                    <a:pt x="263" y="229"/>
                    <a:pt x="263" y="229"/>
                    <a:pt x="263" y="229"/>
                  </a:cubicBezTo>
                  <a:cubicBezTo>
                    <a:pt x="264" y="228"/>
                    <a:pt x="264" y="228"/>
                    <a:pt x="264" y="228"/>
                  </a:cubicBezTo>
                  <a:cubicBezTo>
                    <a:pt x="266" y="225"/>
                    <a:pt x="268" y="222"/>
                    <a:pt x="270" y="219"/>
                  </a:cubicBezTo>
                  <a:cubicBezTo>
                    <a:pt x="270" y="218"/>
                    <a:pt x="270" y="218"/>
                    <a:pt x="270" y="218"/>
                  </a:cubicBezTo>
                  <a:cubicBezTo>
                    <a:pt x="271" y="218"/>
                    <a:pt x="271" y="218"/>
                    <a:pt x="271" y="218"/>
                  </a:cubicBezTo>
                  <a:cubicBezTo>
                    <a:pt x="273" y="218"/>
                    <a:pt x="276" y="219"/>
                    <a:pt x="278" y="219"/>
                  </a:cubicBezTo>
                  <a:cubicBezTo>
                    <a:pt x="281" y="219"/>
                    <a:pt x="283" y="220"/>
                    <a:pt x="285" y="220"/>
                  </a:cubicBezTo>
                  <a:cubicBezTo>
                    <a:pt x="286" y="218"/>
                    <a:pt x="288" y="215"/>
                    <a:pt x="289" y="213"/>
                  </a:cubicBezTo>
                  <a:cubicBezTo>
                    <a:pt x="287" y="211"/>
                    <a:pt x="285" y="210"/>
                    <a:pt x="284" y="208"/>
                  </a:cubicBezTo>
                  <a:cubicBezTo>
                    <a:pt x="282" y="206"/>
                    <a:pt x="280" y="204"/>
                    <a:pt x="278" y="203"/>
                  </a:cubicBezTo>
                  <a:cubicBezTo>
                    <a:pt x="278" y="202"/>
                    <a:pt x="278" y="202"/>
                    <a:pt x="278" y="202"/>
                  </a:cubicBezTo>
                  <a:cubicBezTo>
                    <a:pt x="278" y="201"/>
                    <a:pt x="278" y="201"/>
                    <a:pt x="278" y="201"/>
                  </a:cubicBezTo>
                  <a:cubicBezTo>
                    <a:pt x="279" y="198"/>
                    <a:pt x="281" y="194"/>
                    <a:pt x="282" y="190"/>
                  </a:cubicBezTo>
                  <a:cubicBezTo>
                    <a:pt x="282" y="190"/>
                    <a:pt x="282" y="190"/>
                    <a:pt x="282" y="190"/>
                  </a:cubicBezTo>
                  <a:cubicBezTo>
                    <a:pt x="283" y="190"/>
                    <a:pt x="283" y="190"/>
                    <a:pt x="283" y="190"/>
                  </a:cubicBezTo>
                  <a:cubicBezTo>
                    <a:pt x="285" y="189"/>
                    <a:pt x="288" y="189"/>
                    <a:pt x="290" y="189"/>
                  </a:cubicBezTo>
                  <a:cubicBezTo>
                    <a:pt x="293" y="189"/>
                    <a:pt x="295" y="189"/>
                    <a:pt x="297" y="188"/>
                  </a:cubicBezTo>
                  <a:cubicBezTo>
                    <a:pt x="298" y="186"/>
                    <a:pt x="299" y="183"/>
                    <a:pt x="299" y="181"/>
                  </a:cubicBezTo>
                  <a:cubicBezTo>
                    <a:pt x="297" y="179"/>
                    <a:pt x="295" y="178"/>
                    <a:pt x="293" y="177"/>
                  </a:cubicBezTo>
                  <a:cubicBezTo>
                    <a:pt x="291" y="176"/>
                    <a:pt x="289" y="174"/>
                    <a:pt x="287" y="173"/>
                  </a:cubicBezTo>
                  <a:cubicBezTo>
                    <a:pt x="286" y="173"/>
                    <a:pt x="286" y="173"/>
                    <a:pt x="286" y="173"/>
                  </a:cubicBezTo>
                  <a:cubicBezTo>
                    <a:pt x="286" y="172"/>
                    <a:pt x="286" y="172"/>
                    <a:pt x="286" y="172"/>
                  </a:cubicBezTo>
                  <a:cubicBezTo>
                    <a:pt x="287" y="168"/>
                    <a:pt x="287" y="165"/>
                    <a:pt x="287" y="160"/>
                  </a:cubicBezTo>
                  <a:cubicBezTo>
                    <a:pt x="287" y="160"/>
                    <a:pt x="287" y="160"/>
                    <a:pt x="287" y="160"/>
                  </a:cubicBezTo>
                  <a:cubicBezTo>
                    <a:pt x="288" y="159"/>
                    <a:pt x="288" y="159"/>
                    <a:pt x="288" y="159"/>
                  </a:cubicBezTo>
                  <a:cubicBezTo>
                    <a:pt x="290" y="159"/>
                    <a:pt x="293" y="158"/>
                    <a:pt x="295" y="157"/>
                  </a:cubicBezTo>
                  <a:cubicBezTo>
                    <a:pt x="297" y="156"/>
                    <a:pt x="300" y="156"/>
                    <a:pt x="302" y="155"/>
                  </a:cubicBezTo>
                  <a:cubicBezTo>
                    <a:pt x="302" y="155"/>
                    <a:pt x="302" y="155"/>
                    <a:pt x="302" y="155"/>
                  </a:cubicBezTo>
                  <a:cubicBezTo>
                    <a:pt x="302" y="153"/>
                    <a:pt x="302" y="152"/>
                    <a:pt x="302" y="151"/>
                  </a:cubicBezTo>
                  <a:cubicBezTo>
                    <a:pt x="302" y="149"/>
                    <a:pt x="302" y="148"/>
                    <a:pt x="302" y="147"/>
                  </a:cubicBezTo>
                  <a:close/>
                  <a:moveTo>
                    <a:pt x="159" y="110"/>
                  </a:moveTo>
                  <a:cubicBezTo>
                    <a:pt x="161" y="93"/>
                    <a:pt x="164" y="76"/>
                    <a:pt x="169" y="59"/>
                  </a:cubicBezTo>
                  <a:cubicBezTo>
                    <a:pt x="169" y="58"/>
                    <a:pt x="169" y="58"/>
                    <a:pt x="169" y="58"/>
                  </a:cubicBezTo>
                  <a:cubicBezTo>
                    <a:pt x="170" y="59"/>
                    <a:pt x="170" y="59"/>
                    <a:pt x="170" y="59"/>
                  </a:cubicBezTo>
                  <a:cubicBezTo>
                    <a:pt x="182" y="61"/>
                    <a:pt x="193" y="66"/>
                    <a:pt x="203" y="72"/>
                  </a:cubicBezTo>
                  <a:cubicBezTo>
                    <a:pt x="204" y="73"/>
                    <a:pt x="204" y="73"/>
                    <a:pt x="204" y="73"/>
                  </a:cubicBezTo>
                  <a:cubicBezTo>
                    <a:pt x="203" y="74"/>
                    <a:pt x="203" y="74"/>
                    <a:pt x="203" y="74"/>
                  </a:cubicBezTo>
                  <a:cubicBezTo>
                    <a:pt x="195" y="90"/>
                    <a:pt x="185" y="104"/>
                    <a:pt x="174" y="116"/>
                  </a:cubicBezTo>
                  <a:cubicBezTo>
                    <a:pt x="173" y="117"/>
                    <a:pt x="173" y="117"/>
                    <a:pt x="173" y="117"/>
                  </a:cubicBezTo>
                  <a:cubicBezTo>
                    <a:pt x="172" y="117"/>
                    <a:pt x="172" y="117"/>
                    <a:pt x="172" y="117"/>
                  </a:cubicBezTo>
                  <a:cubicBezTo>
                    <a:pt x="169" y="114"/>
                    <a:pt x="165" y="112"/>
                    <a:pt x="160" y="111"/>
                  </a:cubicBezTo>
                  <a:cubicBezTo>
                    <a:pt x="159" y="111"/>
                    <a:pt x="159" y="111"/>
                    <a:pt x="159" y="111"/>
                  </a:cubicBezTo>
                  <a:lnTo>
                    <a:pt x="159" y="110"/>
                  </a:lnTo>
                  <a:close/>
                  <a:moveTo>
                    <a:pt x="99" y="72"/>
                  </a:moveTo>
                  <a:cubicBezTo>
                    <a:pt x="109" y="65"/>
                    <a:pt x="120" y="61"/>
                    <a:pt x="132" y="58"/>
                  </a:cubicBezTo>
                  <a:cubicBezTo>
                    <a:pt x="133" y="58"/>
                    <a:pt x="133" y="58"/>
                    <a:pt x="133" y="58"/>
                  </a:cubicBezTo>
                  <a:cubicBezTo>
                    <a:pt x="134" y="59"/>
                    <a:pt x="134" y="59"/>
                    <a:pt x="134" y="59"/>
                  </a:cubicBezTo>
                  <a:cubicBezTo>
                    <a:pt x="139" y="76"/>
                    <a:pt x="142" y="93"/>
                    <a:pt x="143" y="110"/>
                  </a:cubicBezTo>
                  <a:cubicBezTo>
                    <a:pt x="143" y="111"/>
                    <a:pt x="143" y="111"/>
                    <a:pt x="143" y="111"/>
                  </a:cubicBezTo>
                  <a:cubicBezTo>
                    <a:pt x="142" y="111"/>
                    <a:pt x="142" y="111"/>
                    <a:pt x="142" y="111"/>
                  </a:cubicBezTo>
                  <a:cubicBezTo>
                    <a:pt x="138" y="112"/>
                    <a:pt x="134" y="114"/>
                    <a:pt x="130" y="116"/>
                  </a:cubicBezTo>
                  <a:cubicBezTo>
                    <a:pt x="129" y="117"/>
                    <a:pt x="129" y="117"/>
                    <a:pt x="129" y="117"/>
                  </a:cubicBezTo>
                  <a:cubicBezTo>
                    <a:pt x="128" y="116"/>
                    <a:pt x="128" y="116"/>
                    <a:pt x="128" y="116"/>
                  </a:cubicBezTo>
                  <a:cubicBezTo>
                    <a:pt x="117" y="103"/>
                    <a:pt x="107" y="89"/>
                    <a:pt x="99" y="74"/>
                  </a:cubicBezTo>
                  <a:cubicBezTo>
                    <a:pt x="98" y="73"/>
                    <a:pt x="98" y="73"/>
                    <a:pt x="98" y="73"/>
                  </a:cubicBezTo>
                  <a:lnTo>
                    <a:pt x="99" y="72"/>
                  </a:lnTo>
                  <a:close/>
                  <a:moveTo>
                    <a:pt x="59" y="132"/>
                  </a:moveTo>
                  <a:cubicBezTo>
                    <a:pt x="61" y="120"/>
                    <a:pt x="66" y="109"/>
                    <a:pt x="72" y="99"/>
                  </a:cubicBezTo>
                  <a:cubicBezTo>
                    <a:pt x="73" y="98"/>
                    <a:pt x="73" y="98"/>
                    <a:pt x="73" y="98"/>
                  </a:cubicBezTo>
                  <a:cubicBezTo>
                    <a:pt x="74" y="98"/>
                    <a:pt x="74" y="98"/>
                    <a:pt x="74" y="98"/>
                  </a:cubicBezTo>
                  <a:cubicBezTo>
                    <a:pt x="90" y="107"/>
                    <a:pt x="104" y="116"/>
                    <a:pt x="116" y="128"/>
                  </a:cubicBezTo>
                  <a:cubicBezTo>
                    <a:pt x="117" y="128"/>
                    <a:pt x="117" y="128"/>
                    <a:pt x="117" y="128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4" y="133"/>
                    <a:pt x="113" y="137"/>
                    <a:pt x="112" y="141"/>
                  </a:cubicBezTo>
                  <a:cubicBezTo>
                    <a:pt x="111" y="143"/>
                    <a:pt x="111" y="143"/>
                    <a:pt x="111" y="143"/>
                  </a:cubicBezTo>
                  <a:cubicBezTo>
                    <a:pt x="110" y="142"/>
                    <a:pt x="110" y="142"/>
                    <a:pt x="110" y="142"/>
                  </a:cubicBezTo>
                  <a:cubicBezTo>
                    <a:pt x="93" y="141"/>
                    <a:pt x="76" y="138"/>
                    <a:pt x="60" y="133"/>
                  </a:cubicBezTo>
                  <a:cubicBezTo>
                    <a:pt x="58" y="133"/>
                    <a:pt x="58" y="133"/>
                    <a:pt x="58" y="133"/>
                  </a:cubicBezTo>
                  <a:lnTo>
                    <a:pt x="59" y="132"/>
                  </a:lnTo>
                  <a:close/>
                  <a:moveTo>
                    <a:pt x="74" y="203"/>
                  </a:moveTo>
                  <a:cubicBezTo>
                    <a:pt x="73" y="203"/>
                    <a:pt x="73" y="203"/>
                    <a:pt x="73" y="203"/>
                  </a:cubicBezTo>
                  <a:cubicBezTo>
                    <a:pt x="72" y="202"/>
                    <a:pt x="72" y="202"/>
                    <a:pt x="72" y="202"/>
                  </a:cubicBezTo>
                  <a:cubicBezTo>
                    <a:pt x="66" y="192"/>
                    <a:pt x="61" y="181"/>
                    <a:pt x="59" y="170"/>
                  </a:cubicBezTo>
                  <a:cubicBezTo>
                    <a:pt x="58" y="168"/>
                    <a:pt x="58" y="168"/>
                    <a:pt x="58" y="168"/>
                  </a:cubicBezTo>
                  <a:cubicBezTo>
                    <a:pt x="60" y="168"/>
                    <a:pt x="60" y="168"/>
                    <a:pt x="60" y="168"/>
                  </a:cubicBezTo>
                  <a:cubicBezTo>
                    <a:pt x="76" y="163"/>
                    <a:pt x="93" y="160"/>
                    <a:pt x="110" y="159"/>
                  </a:cubicBezTo>
                  <a:cubicBezTo>
                    <a:pt x="111" y="159"/>
                    <a:pt x="111" y="159"/>
                    <a:pt x="111" y="159"/>
                  </a:cubicBezTo>
                  <a:cubicBezTo>
                    <a:pt x="111" y="160"/>
                    <a:pt x="111" y="160"/>
                    <a:pt x="111" y="160"/>
                  </a:cubicBezTo>
                  <a:cubicBezTo>
                    <a:pt x="112" y="164"/>
                    <a:pt x="114" y="168"/>
                    <a:pt x="116" y="172"/>
                  </a:cubicBezTo>
                  <a:cubicBezTo>
                    <a:pt x="117" y="173"/>
                    <a:pt x="117" y="173"/>
                    <a:pt x="117" y="173"/>
                  </a:cubicBezTo>
                  <a:cubicBezTo>
                    <a:pt x="116" y="174"/>
                    <a:pt x="116" y="174"/>
                    <a:pt x="116" y="174"/>
                  </a:cubicBezTo>
                  <a:cubicBezTo>
                    <a:pt x="103" y="185"/>
                    <a:pt x="89" y="194"/>
                    <a:pt x="74" y="203"/>
                  </a:cubicBezTo>
                  <a:close/>
                  <a:moveTo>
                    <a:pt x="143" y="191"/>
                  </a:moveTo>
                  <a:cubicBezTo>
                    <a:pt x="141" y="208"/>
                    <a:pt x="138" y="225"/>
                    <a:pt x="133" y="242"/>
                  </a:cubicBezTo>
                  <a:cubicBezTo>
                    <a:pt x="133" y="243"/>
                    <a:pt x="133" y="243"/>
                    <a:pt x="133" y="243"/>
                  </a:cubicBezTo>
                  <a:cubicBezTo>
                    <a:pt x="132" y="243"/>
                    <a:pt x="132" y="243"/>
                    <a:pt x="132" y="243"/>
                  </a:cubicBezTo>
                  <a:cubicBezTo>
                    <a:pt x="120" y="241"/>
                    <a:pt x="109" y="236"/>
                    <a:pt x="99" y="229"/>
                  </a:cubicBezTo>
                  <a:cubicBezTo>
                    <a:pt x="98" y="229"/>
                    <a:pt x="98" y="229"/>
                    <a:pt x="98" y="229"/>
                  </a:cubicBezTo>
                  <a:cubicBezTo>
                    <a:pt x="98" y="228"/>
                    <a:pt x="98" y="228"/>
                    <a:pt x="98" y="228"/>
                  </a:cubicBezTo>
                  <a:cubicBezTo>
                    <a:pt x="107" y="212"/>
                    <a:pt x="117" y="198"/>
                    <a:pt x="128" y="185"/>
                  </a:cubicBezTo>
                  <a:cubicBezTo>
                    <a:pt x="128" y="184"/>
                    <a:pt x="128" y="184"/>
                    <a:pt x="128" y="184"/>
                  </a:cubicBezTo>
                  <a:cubicBezTo>
                    <a:pt x="129" y="185"/>
                    <a:pt x="129" y="185"/>
                    <a:pt x="129" y="185"/>
                  </a:cubicBezTo>
                  <a:cubicBezTo>
                    <a:pt x="133" y="187"/>
                    <a:pt x="137" y="189"/>
                    <a:pt x="142" y="190"/>
                  </a:cubicBezTo>
                  <a:cubicBezTo>
                    <a:pt x="143" y="190"/>
                    <a:pt x="143" y="190"/>
                    <a:pt x="143" y="190"/>
                  </a:cubicBezTo>
                  <a:lnTo>
                    <a:pt x="143" y="191"/>
                  </a:lnTo>
                  <a:close/>
                  <a:moveTo>
                    <a:pt x="151" y="180"/>
                  </a:moveTo>
                  <a:cubicBezTo>
                    <a:pt x="143" y="180"/>
                    <a:pt x="136" y="177"/>
                    <a:pt x="130" y="171"/>
                  </a:cubicBezTo>
                  <a:cubicBezTo>
                    <a:pt x="125" y="166"/>
                    <a:pt x="122" y="159"/>
                    <a:pt x="122" y="151"/>
                  </a:cubicBezTo>
                  <a:cubicBezTo>
                    <a:pt x="122" y="143"/>
                    <a:pt x="125" y="136"/>
                    <a:pt x="130" y="130"/>
                  </a:cubicBezTo>
                  <a:cubicBezTo>
                    <a:pt x="136" y="125"/>
                    <a:pt x="143" y="122"/>
                    <a:pt x="151" y="122"/>
                  </a:cubicBezTo>
                  <a:cubicBezTo>
                    <a:pt x="159" y="122"/>
                    <a:pt x="166" y="125"/>
                    <a:pt x="172" y="130"/>
                  </a:cubicBezTo>
                  <a:cubicBezTo>
                    <a:pt x="183" y="142"/>
                    <a:pt x="183" y="160"/>
                    <a:pt x="172" y="171"/>
                  </a:cubicBezTo>
                  <a:cubicBezTo>
                    <a:pt x="166" y="177"/>
                    <a:pt x="159" y="180"/>
                    <a:pt x="151" y="180"/>
                  </a:cubicBezTo>
                  <a:close/>
                  <a:moveTo>
                    <a:pt x="203" y="229"/>
                  </a:moveTo>
                  <a:cubicBezTo>
                    <a:pt x="192" y="236"/>
                    <a:pt x="181" y="241"/>
                    <a:pt x="170" y="243"/>
                  </a:cubicBezTo>
                  <a:cubicBezTo>
                    <a:pt x="168" y="243"/>
                    <a:pt x="168" y="243"/>
                    <a:pt x="168" y="243"/>
                  </a:cubicBezTo>
                  <a:cubicBezTo>
                    <a:pt x="168" y="242"/>
                    <a:pt x="168" y="242"/>
                    <a:pt x="168" y="242"/>
                  </a:cubicBezTo>
                  <a:cubicBezTo>
                    <a:pt x="163" y="225"/>
                    <a:pt x="160" y="208"/>
                    <a:pt x="159" y="192"/>
                  </a:cubicBezTo>
                  <a:cubicBezTo>
                    <a:pt x="159" y="190"/>
                    <a:pt x="159" y="190"/>
                    <a:pt x="159" y="190"/>
                  </a:cubicBezTo>
                  <a:cubicBezTo>
                    <a:pt x="160" y="190"/>
                    <a:pt x="160" y="190"/>
                    <a:pt x="160" y="190"/>
                  </a:cubicBezTo>
                  <a:cubicBezTo>
                    <a:pt x="164" y="189"/>
                    <a:pt x="168" y="188"/>
                    <a:pt x="172" y="185"/>
                  </a:cubicBezTo>
                  <a:cubicBezTo>
                    <a:pt x="173" y="185"/>
                    <a:pt x="173" y="185"/>
                    <a:pt x="173" y="185"/>
                  </a:cubicBezTo>
                  <a:cubicBezTo>
                    <a:pt x="174" y="185"/>
                    <a:pt x="174" y="185"/>
                    <a:pt x="174" y="185"/>
                  </a:cubicBezTo>
                  <a:cubicBezTo>
                    <a:pt x="185" y="199"/>
                    <a:pt x="195" y="213"/>
                    <a:pt x="203" y="228"/>
                  </a:cubicBezTo>
                  <a:cubicBezTo>
                    <a:pt x="204" y="229"/>
                    <a:pt x="204" y="229"/>
                    <a:pt x="204" y="229"/>
                  </a:cubicBezTo>
                  <a:lnTo>
                    <a:pt x="203" y="229"/>
                  </a:lnTo>
                  <a:close/>
                  <a:moveTo>
                    <a:pt x="243" y="170"/>
                  </a:moveTo>
                  <a:cubicBezTo>
                    <a:pt x="241" y="182"/>
                    <a:pt x="236" y="193"/>
                    <a:pt x="229" y="203"/>
                  </a:cubicBezTo>
                  <a:cubicBezTo>
                    <a:pt x="229" y="204"/>
                    <a:pt x="229" y="204"/>
                    <a:pt x="229" y="204"/>
                  </a:cubicBezTo>
                  <a:cubicBezTo>
                    <a:pt x="228" y="203"/>
                    <a:pt x="228" y="203"/>
                    <a:pt x="228" y="203"/>
                  </a:cubicBezTo>
                  <a:cubicBezTo>
                    <a:pt x="212" y="195"/>
                    <a:pt x="198" y="185"/>
                    <a:pt x="185" y="174"/>
                  </a:cubicBezTo>
                  <a:cubicBezTo>
                    <a:pt x="185" y="173"/>
                    <a:pt x="185" y="173"/>
                    <a:pt x="185" y="173"/>
                  </a:cubicBezTo>
                  <a:cubicBezTo>
                    <a:pt x="185" y="172"/>
                    <a:pt x="185" y="172"/>
                    <a:pt x="185" y="172"/>
                  </a:cubicBezTo>
                  <a:cubicBezTo>
                    <a:pt x="188" y="169"/>
                    <a:pt x="189" y="164"/>
                    <a:pt x="190" y="160"/>
                  </a:cubicBezTo>
                  <a:cubicBezTo>
                    <a:pt x="191" y="159"/>
                    <a:pt x="191" y="159"/>
                    <a:pt x="191" y="159"/>
                  </a:cubicBezTo>
                  <a:cubicBezTo>
                    <a:pt x="192" y="159"/>
                    <a:pt x="192" y="159"/>
                    <a:pt x="192" y="159"/>
                  </a:cubicBezTo>
                  <a:cubicBezTo>
                    <a:pt x="208" y="161"/>
                    <a:pt x="225" y="164"/>
                    <a:pt x="242" y="168"/>
                  </a:cubicBezTo>
                  <a:cubicBezTo>
                    <a:pt x="243" y="169"/>
                    <a:pt x="243" y="169"/>
                    <a:pt x="243" y="169"/>
                  </a:cubicBezTo>
                  <a:lnTo>
                    <a:pt x="243" y="170"/>
                  </a:lnTo>
                  <a:close/>
                  <a:moveTo>
                    <a:pt x="242" y="134"/>
                  </a:moveTo>
                  <a:cubicBezTo>
                    <a:pt x="225" y="139"/>
                    <a:pt x="208" y="142"/>
                    <a:pt x="192" y="143"/>
                  </a:cubicBezTo>
                  <a:cubicBezTo>
                    <a:pt x="191" y="143"/>
                    <a:pt x="191" y="143"/>
                    <a:pt x="191" y="143"/>
                  </a:cubicBezTo>
                  <a:cubicBezTo>
                    <a:pt x="190" y="142"/>
                    <a:pt x="190" y="142"/>
                    <a:pt x="190" y="142"/>
                  </a:cubicBezTo>
                  <a:cubicBezTo>
                    <a:pt x="189" y="137"/>
                    <a:pt x="188" y="133"/>
                    <a:pt x="185" y="130"/>
                  </a:cubicBezTo>
                  <a:cubicBezTo>
                    <a:pt x="185" y="129"/>
                    <a:pt x="185" y="129"/>
                    <a:pt x="185" y="129"/>
                  </a:cubicBezTo>
                  <a:cubicBezTo>
                    <a:pt x="186" y="128"/>
                    <a:pt x="186" y="128"/>
                    <a:pt x="186" y="128"/>
                  </a:cubicBezTo>
                  <a:cubicBezTo>
                    <a:pt x="199" y="117"/>
                    <a:pt x="213" y="107"/>
                    <a:pt x="228" y="99"/>
                  </a:cubicBezTo>
                  <a:cubicBezTo>
                    <a:pt x="229" y="98"/>
                    <a:pt x="229" y="98"/>
                    <a:pt x="229" y="98"/>
                  </a:cubicBezTo>
                  <a:cubicBezTo>
                    <a:pt x="230" y="99"/>
                    <a:pt x="230" y="99"/>
                    <a:pt x="230" y="99"/>
                  </a:cubicBezTo>
                  <a:cubicBezTo>
                    <a:pt x="236" y="109"/>
                    <a:pt x="241" y="120"/>
                    <a:pt x="243" y="132"/>
                  </a:cubicBezTo>
                  <a:cubicBezTo>
                    <a:pt x="243" y="133"/>
                    <a:pt x="243" y="133"/>
                    <a:pt x="243" y="133"/>
                  </a:cubicBezTo>
                  <a:lnTo>
                    <a:pt x="242" y="134"/>
                  </a:lnTo>
                  <a:close/>
                </a:path>
              </a:pathLst>
            </a:custGeom>
            <a:solidFill>
              <a:srgbClr val="A6A6A6"/>
            </a:solidFill>
            <a:ln>
              <a:noFill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64" name="Freeform 63"/>
          <p:cNvSpPr/>
          <p:nvPr/>
        </p:nvSpPr>
        <p:spPr>
          <a:xfrm>
            <a:off x="9423253" y="6709799"/>
            <a:ext cx="451012" cy="410868"/>
          </a:xfrm>
          <a:custGeom>
            <a:avLst/>
            <a:gdLst/>
            <a:ahLst/>
            <a:cxnLst/>
            <a:rect l="l" t="t" r="r" b="b"/>
            <a:pathLst>
              <a:path w="170557" h="155376">
                <a:moveTo>
                  <a:pt x="61615" y="0"/>
                </a:moveTo>
                <a:lnTo>
                  <a:pt x="72331" y="10715"/>
                </a:lnTo>
                <a:lnTo>
                  <a:pt x="27236" y="55364"/>
                </a:lnTo>
                <a:lnTo>
                  <a:pt x="120551" y="55364"/>
                </a:lnTo>
                <a:cubicBezTo>
                  <a:pt x="134243" y="55364"/>
                  <a:pt x="146001" y="60275"/>
                  <a:pt x="155823" y="70098"/>
                </a:cubicBezTo>
                <a:cubicBezTo>
                  <a:pt x="165646" y="79921"/>
                  <a:pt x="170557" y="91678"/>
                  <a:pt x="170557" y="105370"/>
                </a:cubicBezTo>
                <a:lnTo>
                  <a:pt x="170557" y="155376"/>
                </a:lnTo>
                <a:lnTo>
                  <a:pt x="156270" y="155376"/>
                </a:lnTo>
                <a:lnTo>
                  <a:pt x="156270" y="105370"/>
                </a:lnTo>
                <a:cubicBezTo>
                  <a:pt x="156270" y="95547"/>
                  <a:pt x="152772" y="87139"/>
                  <a:pt x="145777" y="80144"/>
                </a:cubicBezTo>
                <a:cubicBezTo>
                  <a:pt x="138782" y="73149"/>
                  <a:pt x="130374" y="69651"/>
                  <a:pt x="120551" y="69651"/>
                </a:cubicBezTo>
                <a:lnTo>
                  <a:pt x="27236" y="69651"/>
                </a:lnTo>
                <a:lnTo>
                  <a:pt x="72331" y="114300"/>
                </a:lnTo>
                <a:lnTo>
                  <a:pt x="61615" y="125015"/>
                </a:lnTo>
                <a:lnTo>
                  <a:pt x="4465" y="67865"/>
                </a:lnTo>
                <a:lnTo>
                  <a:pt x="0" y="62508"/>
                </a:lnTo>
                <a:lnTo>
                  <a:pt x="4465" y="5715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endParaRPr lang="en-US" dirty="0"/>
          </a:p>
        </p:txBody>
      </p:sp>
      <p:sp>
        <p:nvSpPr>
          <p:cNvPr id="65" name="Freeform 64"/>
          <p:cNvSpPr/>
          <p:nvPr/>
        </p:nvSpPr>
        <p:spPr>
          <a:xfrm>
            <a:off x="6525059" y="4159702"/>
            <a:ext cx="491156" cy="491156"/>
          </a:xfrm>
          <a:custGeom>
            <a:avLst/>
            <a:gdLst/>
            <a:ahLst/>
            <a:cxnLst/>
            <a:rect l="l" t="t" r="r" b="b"/>
            <a:pathLst>
              <a:path w="185738" h="185738">
                <a:moveTo>
                  <a:pt x="85725" y="150019"/>
                </a:moveTo>
                <a:lnTo>
                  <a:pt x="100013" y="150019"/>
                </a:lnTo>
                <a:lnTo>
                  <a:pt x="100013" y="185738"/>
                </a:lnTo>
                <a:lnTo>
                  <a:pt x="85725" y="185738"/>
                </a:lnTo>
                <a:close/>
                <a:moveTo>
                  <a:pt x="138411" y="128142"/>
                </a:moveTo>
                <a:lnTo>
                  <a:pt x="163414" y="153591"/>
                </a:lnTo>
                <a:lnTo>
                  <a:pt x="153591" y="163414"/>
                </a:lnTo>
                <a:lnTo>
                  <a:pt x="128142" y="138411"/>
                </a:lnTo>
                <a:close/>
                <a:moveTo>
                  <a:pt x="47328" y="128142"/>
                </a:moveTo>
                <a:lnTo>
                  <a:pt x="57597" y="138411"/>
                </a:lnTo>
                <a:lnTo>
                  <a:pt x="32147" y="163414"/>
                </a:lnTo>
                <a:lnTo>
                  <a:pt x="22325" y="153591"/>
                </a:lnTo>
                <a:close/>
                <a:moveTo>
                  <a:pt x="150019" y="85725"/>
                </a:moveTo>
                <a:lnTo>
                  <a:pt x="185738" y="85725"/>
                </a:lnTo>
                <a:lnTo>
                  <a:pt x="185738" y="100013"/>
                </a:lnTo>
                <a:lnTo>
                  <a:pt x="150019" y="100013"/>
                </a:lnTo>
                <a:close/>
                <a:moveTo>
                  <a:pt x="0" y="85725"/>
                </a:moveTo>
                <a:lnTo>
                  <a:pt x="35719" y="85725"/>
                </a:lnTo>
                <a:lnTo>
                  <a:pt x="35719" y="100013"/>
                </a:lnTo>
                <a:lnTo>
                  <a:pt x="0" y="100013"/>
                </a:lnTo>
                <a:close/>
                <a:moveTo>
                  <a:pt x="92869" y="57150"/>
                </a:moveTo>
                <a:cubicBezTo>
                  <a:pt x="83047" y="57150"/>
                  <a:pt x="74638" y="60648"/>
                  <a:pt x="67643" y="67643"/>
                </a:cubicBezTo>
                <a:cubicBezTo>
                  <a:pt x="60648" y="74638"/>
                  <a:pt x="57150" y="83047"/>
                  <a:pt x="57150" y="92869"/>
                </a:cubicBezTo>
                <a:cubicBezTo>
                  <a:pt x="57150" y="102692"/>
                  <a:pt x="60648" y="111101"/>
                  <a:pt x="67643" y="118096"/>
                </a:cubicBezTo>
                <a:cubicBezTo>
                  <a:pt x="74638" y="125091"/>
                  <a:pt x="83047" y="128588"/>
                  <a:pt x="92869" y="128588"/>
                </a:cubicBezTo>
                <a:cubicBezTo>
                  <a:pt x="102692" y="128588"/>
                  <a:pt x="111101" y="125091"/>
                  <a:pt x="118096" y="118096"/>
                </a:cubicBezTo>
                <a:cubicBezTo>
                  <a:pt x="125091" y="111101"/>
                  <a:pt x="128588" y="102692"/>
                  <a:pt x="128588" y="92869"/>
                </a:cubicBezTo>
                <a:cubicBezTo>
                  <a:pt x="128588" y="83047"/>
                  <a:pt x="125091" y="74638"/>
                  <a:pt x="118096" y="67643"/>
                </a:cubicBezTo>
                <a:cubicBezTo>
                  <a:pt x="111101" y="60648"/>
                  <a:pt x="102692" y="57150"/>
                  <a:pt x="92869" y="57150"/>
                </a:cubicBezTo>
                <a:close/>
                <a:moveTo>
                  <a:pt x="92869" y="42863"/>
                </a:moveTo>
                <a:cubicBezTo>
                  <a:pt x="106561" y="42863"/>
                  <a:pt x="118319" y="47774"/>
                  <a:pt x="128142" y="57597"/>
                </a:cubicBezTo>
                <a:cubicBezTo>
                  <a:pt x="137964" y="67420"/>
                  <a:pt x="142875" y="79177"/>
                  <a:pt x="142875" y="92869"/>
                </a:cubicBezTo>
                <a:cubicBezTo>
                  <a:pt x="142875" y="106561"/>
                  <a:pt x="137964" y="118319"/>
                  <a:pt x="128142" y="128142"/>
                </a:cubicBezTo>
                <a:cubicBezTo>
                  <a:pt x="118319" y="137964"/>
                  <a:pt x="106561" y="142875"/>
                  <a:pt x="92869" y="142875"/>
                </a:cubicBezTo>
                <a:cubicBezTo>
                  <a:pt x="79177" y="142875"/>
                  <a:pt x="67420" y="137964"/>
                  <a:pt x="57597" y="128142"/>
                </a:cubicBezTo>
                <a:cubicBezTo>
                  <a:pt x="47774" y="118319"/>
                  <a:pt x="42863" y="106561"/>
                  <a:pt x="42863" y="92869"/>
                </a:cubicBezTo>
                <a:cubicBezTo>
                  <a:pt x="42863" y="79177"/>
                  <a:pt x="47774" y="67420"/>
                  <a:pt x="57597" y="57597"/>
                </a:cubicBezTo>
                <a:cubicBezTo>
                  <a:pt x="67420" y="47774"/>
                  <a:pt x="79177" y="42863"/>
                  <a:pt x="92869" y="42863"/>
                </a:cubicBezTo>
                <a:close/>
                <a:moveTo>
                  <a:pt x="153591" y="22325"/>
                </a:moveTo>
                <a:lnTo>
                  <a:pt x="163414" y="32147"/>
                </a:lnTo>
                <a:lnTo>
                  <a:pt x="138411" y="57597"/>
                </a:lnTo>
                <a:lnTo>
                  <a:pt x="128142" y="47328"/>
                </a:lnTo>
                <a:close/>
                <a:moveTo>
                  <a:pt x="32147" y="22325"/>
                </a:moveTo>
                <a:lnTo>
                  <a:pt x="57597" y="47328"/>
                </a:lnTo>
                <a:lnTo>
                  <a:pt x="47328" y="57597"/>
                </a:lnTo>
                <a:lnTo>
                  <a:pt x="22325" y="32147"/>
                </a:lnTo>
                <a:close/>
                <a:moveTo>
                  <a:pt x="85725" y="0"/>
                </a:moveTo>
                <a:lnTo>
                  <a:pt x="100013" y="0"/>
                </a:lnTo>
                <a:lnTo>
                  <a:pt x="100013" y="35719"/>
                </a:lnTo>
                <a:lnTo>
                  <a:pt x="85725" y="3571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endParaRPr lang="en-US" dirty="0"/>
          </a:p>
        </p:txBody>
      </p:sp>
      <p:sp>
        <p:nvSpPr>
          <p:cNvPr id="66" name="Freeform 65"/>
          <p:cNvSpPr/>
          <p:nvPr/>
        </p:nvSpPr>
        <p:spPr>
          <a:xfrm>
            <a:off x="3588451" y="6730896"/>
            <a:ext cx="453373" cy="453374"/>
          </a:xfrm>
          <a:custGeom>
            <a:avLst/>
            <a:gdLst/>
            <a:ahLst/>
            <a:cxnLst/>
            <a:rect l="l" t="t" r="r" b="b"/>
            <a:pathLst>
              <a:path w="171450" h="171450">
                <a:moveTo>
                  <a:pt x="78581" y="134839"/>
                </a:moveTo>
                <a:lnTo>
                  <a:pt x="78581" y="156716"/>
                </a:lnTo>
                <a:cubicBezTo>
                  <a:pt x="81558" y="157014"/>
                  <a:pt x="83939" y="157163"/>
                  <a:pt x="85725" y="157163"/>
                </a:cubicBezTo>
                <a:cubicBezTo>
                  <a:pt x="87511" y="157163"/>
                  <a:pt x="89892" y="157014"/>
                  <a:pt x="92869" y="156716"/>
                </a:cubicBezTo>
                <a:lnTo>
                  <a:pt x="92869" y="134839"/>
                </a:lnTo>
                <a:cubicBezTo>
                  <a:pt x="89892" y="135434"/>
                  <a:pt x="87511" y="135731"/>
                  <a:pt x="85725" y="135731"/>
                </a:cubicBezTo>
                <a:cubicBezTo>
                  <a:pt x="83939" y="135731"/>
                  <a:pt x="81558" y="135434"/>
                  <a:pt x="78581" y="134839"/>
                </a:cubicBezTo>
                <a:close/>
                <a:moveTo>
                  <a:pt x="130820" y="107156"/>
                </a:moveTo>
                <a:cubicBezTo>
                  <a:pt x="125760" y="117872"/>
                  <a:pt x="117872" y="125760"/>
                  <a:pt x="107156" y="130820"/>
                </a:cubicBezTo>
                <a:lnTo>
                  <a:pt x="107156" y="154037"/>
                </a:lnTo>
                <a:cubicBezTo>
                  <a:pt x="118170" y="150465"/>
                  <a:pt x="127843" y="144512"/>
                  <a:pt x="136178" y="136178"/>
                </a:cubicBezTo>
                <a:cubicBezTo>
                  <a:pt x="144512" y="127844"/>
                  <a:pt x="150465" y="118170"/>
                  <a:pt x="154037" y="107156"/>
                </a:cubicBezTo>
                <a:close/>
                <a:moveTo>
                  <a:pt x="17413" y="107156"/>
                </a:moveTo>
                <a:cubicBezTo>
                  <a:pt x="20985" y="118170"/>
                  <a:pt x="26938" y="127844"/>
                  <a:pt x="35272" y="136178"/>
                </a:cubicBezTo>
                <a:cubicBezTo>
                  <a:pt x="43607" y="144512"/>
                  <a:pt x="53280" y="150465"/>
                  <a:pt x="64294" y="154037"/>
                </a:cubicBezTo>
                <a:lnTo>
                  <a:pt x="64294" y="130820"/>
                </a:lnTo>
                <a:cubicBezTo>
                  <a:pt x="53578" y="125760"/>
                  <a:pt x="45690" y="117872"/>
                  <a:pt x="40630" y="107156"/>
                </a:cubicBezTo>
                <a:close/>
                <a:moveTo>
                  <a:pt x="134838" y="78581"/>
                </a:moveTo>
                <a:cubicBezTo>
                  <a:pt x="135434" y="81558"/>
                  <a:pt x="135731" y="83939"/>
                  <a:pt x="135731" y="85725"/>
                </a:cubicBezTo>
                <a:cubicBezTo>
                  <a:pt x="135731" y="87511"/>
                  <a:pt x="135434" y="89892"/>
                  <a:pt x="134838" y="92869"/>
                </a:cubicBezTo>
                <a:lnTo>
                  <a:pt x="156716" y="92869"/>
                </a:lnTo>
                <a:cubicBezTo>
                  <a:pt x="157014" y="89892"/>
                  <a:pt x="157162" y="87511"/>
                  <a:pt x="157162" y="85725"/>
                </a:cubicBezTo>
                <a:cubicBezTo>
                  <a:pt x="157162" y="83939"/>
                  <a:pt x="157014" y="81558"/>
                  <a:pt x="156716" y="78581"/>
                </a:cubicBezTo>
                <a:close/>
                <a:moveTo>
                  <a:pt x="14734" y="78581"/>
                </a:moveTo>
                <a:cubicBezTo>
                  <a:pt x="14436" y="81558"/>
                  <a:pt x="14288" y="83939"/>
                  <a:pt x="14288" y="85725"/>
                </a:cubicBezTo>
                <a:cubicBezTo>
                  <a:pt x="14288" y="87511"/>
                  <a:pt x="14436" y="89892"/>
                  <a:pt x="14734" y="92869"/>
                </a:cubicBezTo>
                <a:lnTo>
                  <a:pt x="36612" y="92869"/>
                </a:lnTo>
                <a:cubicBezTo>
                  <a:pt x="36016" y="89892"/>
                  <a:pt x="35719" y="87511"/>
                  <a:pt x="35719" y="85725"/>
                </a:cubicBezTo>
                <a:cubicBezTo>
                  <a:pt x="35719" y="83046"/>
                  <a:pt x="35868" y="80665"/>
                  <a:pt x="36165" y="78581"/>
                </a:cubicBezTo>
                <a:close/>
                <a:moveTo>
                  <a:pt x="85725" y="50006"/>
                </a:moveTo>
                <a:cubicBezTo>
                  <a:pt x="75902" y="50006"/>
                  <a:pt x="67494" y="53504"/>
                  <a:pt x="60499" y="60499"/>
                </a:cubicBezTo>
                <a:cubicBezTo>
                  <a:pt x="53504" y="67494"/>
                  <a:pt x="50006" y="75903"/>
                  <a:pt x="50006" y="85725"/>
                </a:cubicBezTo>
                <a:cubicBezTo>
                  <a:pt x="50006" y="95548"/>
                  <a:pt x="53504" y="103957"/>
                  <a:pt x="60499" y="110952"/>
                </a:cubicBezTo>
                <a:cubicBezTo>
                  <a:pt x="67494" y="117947"/>
                  <a:pt x="75902" y="121444"/>
                  <a:pt x="85725" y="121444"/>
                </a:cubicBezTo>
                <a:cubicBezTo>
                  <a:pt x="95548" y="121444"/>
                  <a:pt x="103956" y="117947"/>
                  <a:pt x="110951" y="110952"/>
                </a:cubicBezTo>
                <a:cubicBezTo>
                  <a:pt x="117946" y="103957"/>
                  <a:pt x="121444" y="95548"/>
                  <a:pt x="121444" y="85725"/>
                </a:cubicBezTo>
                <a:cubicBezTo>
                  <a:pt x="121444" y="75903"/>
                  <a:pt x="117946" y="67494"/>
                  <a:pt x="110951" y="60499"/>
                </a:cubicBezTo>
                <a:cubicBezTo>
                  <a:pt x="103956" y="53504"/>
                  <a:pt x="95548" y="50006"/>
                  <a:pt x="85725" y="50006"/>
                </a:cubicBezTo>
                <a:close/>
                <a:moveTo>
                  <a:pt x="107156" y="17413"/>
                </a:moveTo>
                <a:lnTo>
                  <a:pt x="107156" y="40630"/>
                </a:lnTo>
                <a:cubicBezTo>
                  <a:pt x="117872" y="45690"/>
                  <a:pt x="125760" y="53578"/>
                  <a:pt x="130820" y="64294"/>
                </a:cubicBezTo>
                <a:lnTo>
                  <a:pt x="154037" y="64294"/>
                </a:lnTo>
                <a:cubicBezTo>
                  <a:pt x="150465" y="53281"/>
                  <a:pt x="144512" y="43607"/>
                  <a:pt x="136178" y="35273"/>
                </a:cubicBezTo>
                <a:cubicBezTo>
                  <a:pt x="127843" y="26938"/>
                  <a:pt x="118170" y="20985"/>
                  <a:pt x="107156" y="17413"/>
                </a:cubicBezTo>
                <a:close/>
                <a:moveTo>
                  <a:pt x="64294" y="17413"/>
                </a:moveTo>
                <a:cubicBezTo>
                  <a:pt x="53280" y="20985"/>
                  <a:pt x="43607" y="26864"/>
                  <a:pt x="35272" y="35049"/>
                </a:cubicBezTo>
                <a:cubicBezTo>
                  <a:pt x="26938" y="43235"/>
                  <a:pt x="21134" y="52983"/>
                  <a:pt x="17859" y="64294"/>
                </a:cubicBezTo>
                <a:lnTo>
                  <a:pt x="40630" y="64294"/>
                </a:lnTo>
                <a:cubicBezTo>
                  <a:pt x="45690" y="53578"/>
                  <a:pt x="53578" y="45690"/>
                  <a:pt x="64294" y="40630"/>
                </a:cubicBezTo>
                <a:close/>
                <a:moveTo>
                  <a:pt x="85725" y="14288"/>
                </a:moveTo>
                <a:cubicBezTo>
                  <a:pt x="83939" y="14288"/>
                  <a:pt x="81558" y="14437"/>
                  <a:pt x="78581" y="14734"/>
                </a:cubicBezTo>
                <a:lnTo>
                  <a:pt x="78581" y="36612"/>
                </a:lnTo>
                <a:cubicBezTo>
                  <a:pt x="81558" y="36017"/>
                  <a:pt x="83939" y="35719"/>
                  <a:pt x="85725" y="35719"/>
                </a:cubicBezTo>
                <a:cubicBezTo>
                  <a:pt x="87511" y="35719"/>
                  <a:pt x="89892" y="36017"/>
                  <a:pt x="92869" y="36612"/>
                </a:cubicBezTo>
                <a:lnTo>
                  <a:pt x="92869" y="14734"/>
                </a:lnTo>
                <a:cubicBezTo>
                  <a:pt x="89892" y="14437"/>
                  <a:pt x="87511" y="14288"/>
                  <a:pt x="85725" y="14288"/>
                </a:cubicBezTo>
                <a:close/>
                <a:moveTo>
                  <a:pt x="85725" y="0"/>
                </a:moveTo>
                <a:cubicBezTo>
                  <a:pt x="109240" y="0"/>
                  <a:pt x="129406" y="8409"/>
                  <a:pt x="146224" y="25227"/>
                </a:cubicBezTo>
                <a:cubicBezTo>
                  <a:pt x="163041" y="42044"/>
                  <a:pt x="171450" y="62210"/>
                  <a:pt x="171450" y="85725"/>
                </a:cubicBezTo>
                <a:cubicBezTo>
                  <a:pt x="171450" y="109240"/>
                  <a:pt x="163041" y="129406"/>
                  <a:pt x="146224" y="146224"/>
                </a:cubicBezTo>
                <a:cubicBezTo>
                  <a:pt x="129406" y="163041"/>
                  <a:pt x="109240" y="171450"/>
                  <a:pt x="85725" y="171450"/>
                </a:cubicBezTo>
                <a:cubicBezTo>
                  <a:pt x="62210" y="171450"/>
                  <a:pt x="42044" y="163041"/>
                  <a:pt x="25226" y="146224"/>
                </a:cubicBezTo>
                <a:cubicBezTo>
                  <a:pt x="8409" y="129406"/>
                  <a:pt x="0" y="109240"/>
                  <a:pt x="0" y="85725"/>
                </a:cubicBezTo>
                <a:cubicBezTo>
                  <a:pt x="0" y="62210"/>
                  <a:pt x="8409" y="42044"/>
                  <a:pt x="25226" y="25227"/>
                </a:cubicBezTo>
                <a:cubicBezTo>
                  <a:pt x="42044" y="8409"/>
                  <a:pt x="62210" y="0"/>
                  <a:pt x="85725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endParaRPr lang="en-US" dirty="0"/>
          </a:p>
        </p:txBody>
      </p:sp>
      <p:sp>
        <p:nvSpPr>
          <p:cNvPr id="67" name="Freeform 66"/>
          <p:cNvSpPr/>
          <p:nvPr/>
        </p:nvSpPr>
        <p:spPr>
          <a:xfrm>
            <a:off x="3958983" y="8762571"/>
            <a:ext cx="453373" cy="377811"/>
          </a:xfrm>
          <a:custGeom>
            <a:avLst/>
            <a:gdLst/>
            <a:ahLst/>
            <a:cxnLst/>
            <a:rect l="l" t="t" r="r" b="b"/>
            <a:pathLst>
              <a:path w="171450" h="142875">
                <a:moveTo>
                  <a:pt x="135285" y="107156"/>
                </a:moveTo>
                <a:cubicBezTo>
                  <a:pt x="137369" y="107156"/>
                  <a:pt x="139080" y="107826"/>
                  <a:pt x="140420" y="109165"/>
                </a:cubicBezTo>
                <a:cubicBezTo>
                  <a:pt x="141759" y="110505"/>
                  <a:pt x="142429" y="112216"/>
                  <a:pt x="142429" y="114300"/>
                </a:cubicBezTo>
                <a:cubicBezTo>
                  <a:pt x="142429" y="116383"/>
                  <a:pt x="141759" y="118095"/>
                  <a:pt x="140420" y="119434"/>
                </a:cubicBezTo>
                <a:cubicBezTo>
                  <a:pt x="139080" y="120774"/>
                  <a:pt x="137369" y="121443"/>
                  <a:pt x="135285" y="121443"/>
                </a:cubicBezTo>
                <a:cubicBezTo>
                  <a:pt x="133201" y="121443"/>
                  <a:pt x="131490" y="120774"/>
                  <a:pt x="130150" y="119434"/>
                </a:cubicBezTo>
                <a:cubicBezTo>
                  <a:pt x="128811" y="118095"/>
                  <a:pt x="128141" y="116383"/>
                  <a:pt x="128141" y="114300"/>
                </a:cubicBezTo>
                <a:cubicBezTo>
                  <a:pt x="128141" y="112216"/>
                  <a:pt x="128811" y="110505"/>
                  <a:pt x="130150" y="109165"/>
                </a:cubicBezTo>
                <a:cubicBezTo>
                  <a:pt x="131490" y="107826"/>
                  <a:pt x="133201" y="107156"/>
                  <a:pt x="135285" y="107156"/>
                </a:cubicBezTo>
                <a:close/>
                <a:moveTo>
                  <a:pt x="36165" y="107156"/>
                </a:moveTo>
                <a:cubicBezTo>
                  <a:pt x="38249" y="107156"/>
                  <a:pt x="39961" y="107826"/>
                  <a:pt x="41300" y="109165"/>
                </a:cubicBezTo>
                <a:cubicBezTo>
                  <a:pt x="42640" y="110505"/>
                  <a:pt x="43309" y="112216"/>
                  <a:pt x="43309" y="114300"/>
                </a:cubicBezTo>
                <a:cubicBezTo>
                  <a:pt x="43309" y="116383"/>
                  <a:pt x="42640" y="118095"/>
                  <a:pt x="41300" y="119434"/>
                </a:cubicBezTo>
                <a:cubicBezTo>
                  <a:pt x="39961" y="120774"/>
                  <a:pt x="38249" y="121443"/>
                  <a:pt x="36165" y="121443"/>
                </a:cubicBezTo>
                <a:cubicBezTo>
                  <a:pt x="34082" y="121443"/>
                  <a:pt x="32370" y="120774"/>
                  <a:pt x="31031" y="119434"/>
                </a:cubicBezTo>
                <a:cubicBezTo>
                  <a:pt x="29691" y="118095"/>
                  <a:pt x="29022" y="116383"/>
                  <a:pt x="29022" y="114300"/>
                </a:cubicBezTo>
                <a:cubicBezTo>
                  <a:pt x="29022" y="112216"/>
                  <a:pt x="29691" y="110505"/>
                  <a:pt x="31031" y="109165"/>
                </a:cubicBezTo>
                <a:cubicBezTo>
                  <a:pt x="32370" y="107826"/>
                  <a:pt x="34082" y="107156"/>
                  <a:pt x="36165" y="107156"/>
                </a:cubicBezTo>
                <a:close/>
                <a:moveTo>
                  <a:pt x="142875" y="78581"/>
                </a:moveTo>
                <a:cubicBezTo>
                  <a:pt x="144959" y="78581"/>
                  <a:pt x="146670" y="79251"/>
                  <a:pt x="148010" y="80590"/>
                </a:cubicBezTo>
                <a:cubicBezTo>
                  <a:pt x="149349" y="81930"/>
                  <a:pt x="150019" y="83641"/>
                  <a:pt x="150019" y="85725"/>
                </a:cubicBezTo>
                <a:cubicBezTo>
                  <a:pt x="150019" y="87808"/>
                  <a:pt x="149349" y="89520"/>
                  <a:pt x="148010" y="90859"/>
                </a:cubicBezTo>
                <a:cubicBezTo>
                  <a:pt x="146670" y="92199"/>
                  <a:pt x="144959" y="92868"/>
                  <a:pt x="142875" y="92868"/>
                </a:cubicBezTo>
                <a:cubicBezTo>
                  <a:pt x="140792" y="92868"/>
                  <a:pt x="139080" y="92199"/>
                  <a:pt x="137741" y="90859"/>
                </a:cubicBezTo>
                <a:cubicBezTo>
                  <a:pt x="136401" y="89520"/>
                  <a:pt x="135731" y="87808"/>
                  <a:pt x="135731" y="85725"/>
                </a:cubicBezTo>
                <a:cubicBezTo>
                  <a:pt x="135731" y="83641"/>
                  <a:pt x="136401" y="81930"/>
                  <a:pt x="137741" y="80590"/>
                </a:cubicBezTo>
                <a:cubicBezTo>
                  <a:pt x="139080" y="79251"/>
                  <a:pt x="140792" y="78581"/>
                  <a:pt x="142875" y="78581"/>
                </a:cubicBezTo>
                <a:close/>
                <a:moveTo>
                  <a:pt x="28575" y="78581"/>
                </a:moveTo>
                <a:cubicBezTo>
                  <a:pt x="30659" y="78581"/>
                  <a:pt x="32370" y="79251"/>
                  <a:pt x="33710" y="80590"/>
                </a:cubicBezTo>
                <a:cubicBezTo>
                  <a:pt x="35049" y="81930"/>
                  <a:pt x="35719" y="83641"/>
                  <a:pt x="35719" y="85725"/>
                </a:cubicBezTo>
                <a:cubicBezTo>
                  <a:pt x="35719" y="87808"/>
                  <a:pt x="35049" y="89520"/>
                  <a:pt x="33710" y="90859"/>
                </a:cubicBezTo>
                <a:cubicBezTo>
                  <a:pt x="32370" y="92199"/>
                  <a:pt x="30659" y="92868"/>
                  <a:pt x="28575" y="92868"/>
                </a:cubicBezTo>
                <a:cubicBezTo>
                  <a:pt x="26492" y="92868"/>
                  <a:pt x="24780" y="92199"/>
                  <a:pt x="23441" y="90859"/>
                </a:cubicBezTo>
                <a:cubicBezTo>
                  <a:pt x="22101" y="89520"/>
                  <a:pt x="21431" y="87808"/>
                  <a:pt x="21431" y="85725"/>
                </a:cubicBezTo>
                <a:cubicBezTo>
                  <a:pt x="21431" y="83641"/>
                  <a:pt x="22101" y="81930"/>
                  <a:pt x="23441" y="80590"/>
                </a:cubicBezTo>
                <a:cubicBezTo>
                  <a:pt x="24780" y="79251"/>
                  <a:pt x="26492" y="78581"/>
                  <a:pt x="28575" y="78581"/>
                </a:cubicBezTo>
                <a:close/>
                <a:moveTo>
                  <a:pt x="133053" y="50006"/>
                </a:moveTo>
                <a:lnTo>
                  <a:pt x="140196" y="62508"/>
                </a:lnTo>
                <a:lnTo>
                  <a:pt x="100013" y="85725"/>
                </a:lnTo>
                <a:cubicBezTo>
                  <a:pt x="100013" y="89892"/>
                  <a:pt x="98599" y="93315"/>
                  <a:pt x="95771" y="95994"/>
                </a:cubicBezTo>
                <a:cubicBezTo>
                  <a:pt x="92943" y="98673"/>
                  <a:pt x="89595" y="100012"/>
                  <a:pt x="85725" y="100012"/>
                </a:cubicBezTo>
                <a:cubicBezTo>
                  <a:pt x="81856" y="100012"/>
                  <a:pt x="78507" y="98598"/>
                  <a:pt x="75679" y="95771"/>
                </a:cubicBezTo>
                <a:cubicBezTo>
                  <a:pt x="72852" y="92943"/>
                  <a:pt x="71438" y="89594"/>
                  <a:pt x="71438" y="85725"/>
                </a:cubicBezTo>
                <a:cubicBezTo>
                  <a:pt x="71438" y="81855"/>
                  <a:pt x="72852" y="78507"/>
                  <a:pt x="75679" y="75679"/>
                </a:cubicBezTo>
                <a:cubicBezTo>
                  <a:pt x="78507" y="72851"/>
                  <a:pt x="81856" y="71437"/>
                  <a:pt x="85725" y="71437"/>
                </a:cubicBezTo>
                <a:cubicBezTo>
                  <a:pt x="88106" y="71437"/>
                  <a:pt x="90488" y="72033"/>
                  <a:pt x="92869" y="73223"/>
                </a:cubicBezTo>
                <a:close/>
                <a:moveTo>
                  <a:pt x="36165" y="50006"/>
                </a:moveTo>
                <a:cubicBezTo>
                  <a:pt x="38249" y="50006"/>
                  <a:pt x="39961" y="50676"/>
                  <a:pt x="41300" y="52015"/>
                </a:cubicBezTo>
                <a:cubicBezTo>
                  <a:pt x="42640" y="53355"/>
                  <a:pt x="43309" y="55066"/>
                  <a:pt x="43309" y="57150"/>
                </a:cubicBezTo>
                <a:cubicBezTo>
                  <a:pt x="43309" y="59233"/>
                  <a:pt x="42640" y="60945"/>
                  <a:pt x="41300" y="62284"/>
                </a:cubicBezTo>
                <a:cubicBezTo>
                  <a:pt x="39961" y="63624"/>
                  <a:pt x="38249" y="64293"/>
                  <a:pt x="36165" y="64293"/>
                </a:cubicBezTo>
                <a:cubicBezTo>
                  <a:pt x="34082" y="64293"/>
                  <a:pt x="32370" y="63624"/>
                  <a:pt x="31031" y="62284"/>
                </a:cubicBezTo>
                <a:cubicBezTo>
                  <a:pt x="29691" y="60945"/>
                  <a:pt x="29022" y="59233"/>
                  <a:pt x="29022" y="57150"/>
                </a:cubicBezTo>
                <a:cubicBezTo>
                  <a:pt x="29022" y="55066"/>
                  <a:pt x="29691" y="53355"/>
                  <a:pt x="31031" y="52015"/>
                </a:cubicBezTo>
                <a:cubicBezTo>
                  <a:pt x="32370" y="50676"/>
                  <a:pt x="34082" y="50006"/>
                  <a:pt x="36165" y="50006"/>
                </a:cubicBezTo>
                <a:close/>
                <a:moveTo>
                  <a:pt x="114300" y="29021"/>
                </a:moveTo>
                <a:cubicBezTo>
                  <a:pt x="116384" y="29021"/>
                  <a:pt x="118095" y="29691"/>
                  <a:pt x="119435" y="31030"/>
                </a:cubicBezTo>
                <a:cubicBezTo>
                  <a:pt x="120774" y="32370"/>
                  <a:pt x="121444" y="34081"/>
                  <a:pt x="121444" y="36165"/>
                </a:cubicBezTo>
                <a:cubicBezTo>
                  <a:pt x="121444" y="38249"/>
                  <a:pt x="120774" y="39960"/>
                  <a:pt x="119435" y="41300"/>
                </a:cubicBezTo>
                <a:cubicBezTo>
                  <a:pt x="118095" y="42639"/>
                  <a:pt x="116384" y="43309"/>
                  <a:pt x="114300" y="43309"/>
                </a:cubicBezTo>
                <a:cubicBezTo>
                  <a:pt x="112217" y="43309"/>
                  <a:pt x="110505" y="42639"/>
                  <a:pt x="109166" y="41300"/>
                </a:cubicBezTo>
                <a:cubicBezTo>
                  <a:pt x="107826" y="39960"/>
                  <a:pt x="107156" y="38249"/>
                  <a:pt x="107156" y="36165"/>
                </a:cubicBezTo>
                <a:cubicBezTo>
                  <a:pt x="107156" y="34081"/>
                  <a:pt x="107826" y="32370"/>
                  <a:pt x="109166" y="31030"/>
                </a:cubicBezTo>
                <a:cubicBezTo>
                  <a:pt x="110505" y="29691"/>
                  <a:pt x="112217" y="29021"/>
                  <a:pt x="114300" y="29021"/>
                </a:cubicBezTo>
                <a:close/>
                <a:moveTo>
                  <a:pt x="57150" y="29021"/>
                </a:moveTo>
                <a:cubicBezTo>
                  <a:pt x="59234" y="29021"/>
                  <a:pt x="60945" y="29691"/>
                  <a:pt x="62285" y="31030"/>
                </a:cubicBezTo>
                <a:cubicBezTo>
                  <a:pt x="63624" y="32370"/>
                  <a:pt x="64294" y="34081"/>
                  <a:pt x="64294" y="36165"/>
                </a:cubicBezTo>
                <a:cubicBezTo>
                  <a:pt x="64294" y="38249"/>
                  <a:pt x="63624" y="39960"/>
                  <a:pt x="62285" y="41300"/>
                </a:cubicBezTo>
                <a:cubicBezTo>
                  <a:pt x="60945" y="42639"/>
                  <a:pt x="59234" y="43309"/>
                  <a:pt x="57150" y="43309"/>
                </a:cubicBezTo>
                <a:cubicBezTo>
                  <a:pt x="55067" y="43309"/>
                  <a:pt x="53355" y="42639"/>
                  <a:pt x="52016" y="41300"/>
                </a:cubicBezTo>
                <a:cubicBezTo>
                  <a:pt x="50676" y="39960"/>
                  <a:pt x="50006" y="38249"/>
                  <a:pt x="50006" y="36165"/>
                </a:cubicBezTo>
                <a:cubicBezTo>
                  <a:pt x="50006" y="34081"/>
                  <a:pt x="50676" y="32370"/>
                  <a:pt x="52016" y="31030"/>
                </a:cubicBezTo>
                <a:cubicBezTo>
                  <a:pt x="53355" y="29691"/>
                  <a:pt x="55067" y="29021"/>
                  <a:pt x="57150" y="29021"/>
                </a:cubicBezTo>
                <a:close/>
                <a:moveTo>
                  <a:pt x="85725" y="21431"/>
                </a:moveTo>
                <a:cubicBezTo>
                  <a:pt x="87809" y="21431"/>
                  <a:pt x="89520" y="22101"/>
                  <a:pt x="90860" y="23440"/>
                </a:cubicBezTo>
                <a:cubicBezTo>
                  <a:pt x="92199" y="24780"/>
                  <a:pt x="92869" y="26491"/>
                  <a:pt x="92869" y="28575"/>
                </a:cubicBezTo>
                <a:cubicBezTo>
                  <a:pt x="92869" y="30658"/>
                  <a:pt x="92199" y="32370"/>
                  <a:pt x="90860" y="33709"/>
                </a:cubicBezTo>
                <a:cubicBezTo>
                  <a:pt x="89520" y="35049"/>
                  <a:pt x="87809" y="35718"/>
                  <a:pt x="85725" y="35718"/>
                </a:cubicBezTo>
                <a:cubicBezTo>
                  <a:pt x="83642" y="35718"/>
                  <a:pt x="81930" y="35049"/>
                  <a:pt x="80591" y="33709"/>
                </a:cubicBezTo>
                <a:cubicBezTo>
                  <a:pt x="79251" y="32370"/>
                  <a:pt x="78581" y="30658"/>
                  <a:pt x="78581" y="28575"/>
                </a:cubicBezTo>
                <a:cubicBezTo>
                  <a:pt x="78581" y="26491"/>
                  <a:pt x="79251" y="24780"/>
                  <a:pt x="80591" y="23440"/>
                </a:cubicBezTo>
                <a:cubicBezTo>
                  <a:pt x="81930" y="22101"/>
                  <a:pt x="83642" y="21431"/>
                  <a:pt x="85725" y="21431"/>
                </a:cubicBezTo>
                <a:close/>
                <a:moveTo>
                  <a:pt x="85725" y="14287"/>
                </a:moveTo>
                <a:cubicBezTo>
                  <a:pt x="66080" y="14287"/>
                  <a:pt x="49262" y="21282"/>
                  <a:pt x="35273" y="35272"/>
                </a:cubicBezTo>
                <a:cubicBezTo>
                  <a:pt x="21283" y="49262"/>
                  <a:pt x="14288" y="66079"/>
                  <a:pt x="14288" y="85725"/>
                </a:cubicBezTo>
                <a:cubicBezTo>
                  <a:pt x="14288" y="101203"/>
                  <a:pt x="19199" y="115490"/>
                  <a:pt x="29022" y="128587"/>
                </a:cubicBezTo>
                <a:lnTo>
                  <a:pt x="142429" y="128587"/>
                </a:lnTo>
                <a:cubicBezTo>
                  <a:pt x="152251" y="115490"/>
                  <a:pt x="157163" y="101203"/>
                  <a:pt x="157163" y="85725"/>
                </a:cubicBezTo>
                <a:cubicBezTo>
                  <a:pt x="157163" y="66079"/>
                  <a:pt x="150168" y="49262"/>
                  <a:pt x="136178" y="35272"/>
                </a:cubicBezTo>
                <a:cubicBezTo>
                  <a:pt x="122188" y="21282"/>
                  <a:pt x="105371" y="14287"/>
                  <a:pt x="85725" y="14287"/>
                </a:cubicBezTo>
                <a:close/>
                <a:moveTo>
                  <a:pt x="85725" y="0"/>
                </a:moveTo>
                <a:cubicBezTo>
                  <a:pt x="109240" y="0"/>
                  <a:pt x="129406" y="8409"/>
                  <a:pt x="146224" y="25226"/>
                </a:cubicBezTo>
                <a:cubicBezTo>
                  <a:pt x="163041" y="42044"/>
                  <a:pt x="171450" y="62210"/>
                  <a:pt x="171450" y="85725"/>
                </a:cubicBezTo>
                <a:cubicBezTo>
                  <a:pt x="171450" y="106263"/>
                  <a:pt x="164902" y="124420"/>
                  <a:pt x="151805" y="140196"/>
                </a:cubicBezTo>
                <a:lnTo>
                  <a:pt x="150019" y="142875"/>
                </a:lnTo>
                <a:lnTo>
                  <a:pt x="146447" y="142875"/>
                </a:lnTo>
                <a:lnTo>
                  <a:pt x="25003" y="142875"/>
                </a:lnTo>
                <a:lnTo>
                  <a:pt x="21431" y="142875"/>
                </a:lnTo>
                <a:lnTo>
                  <a:pt x="19646" y="140196"/>
                </a:lnTo>
                <a:cubicBezTo>
                  <a:pt x="6549" y="124420"/>
                  <a:pt x="0" y="106263"/>
                  <a:pt x="0" y="85725"/>
                </a:cubicBezTo>
                <a:cubicBezTo>
                  <a:pt x="0" y="62210"/>
                  <a:pt x="8409" y="42044"/>
                  <a:pt x="25227" y="25226"/>
                </a:cubicBezTo>
                <a:cubicBezTo>
                  <a:pt x="42044" y="8409"/>
                  <a:pt x="62210" y="0"/>
                  <a:pt x="85725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endParaRPr lang="en-US" dirty="0"/>
          </a:p>
        </p:txBody>
      </p:sp>
      <p:sp>
        <p:nvSpPr>
          <p:cNvPr id="68" name="Freeform 67"/>
          <p:cNvSpPr/>
          <p:nvPr/>
        </p:nvSpPr>
        <p:spPr>
          <a:xfrm>
            <a:off x="5519536" y="10013113"/>
            <a:ext cx="491156" cy="453374"/>
          </a:xfrm>
          <a:custGeom>
            <a:avLst/>
            <a:gdLst/>
            <a:ahLst/>
            <a:cxnLst/>
            <a:rect l="l" t="t" r="r" b="b"/>
            <a:pathLst>
              <a:path w="185738" h="171450">
                <a:moveTo>
                  <a:pt x="78582" y="150019"/>
                </a:moveTo>
                <a:cubicBezTo>
                  <a:pt x="74117" y="150019"/>
                  <a:pt x="70396" y="152400"/>
                  <a:pt x="67420" y="157163"/>
                </a:cubicBezTo>
                <a:lnTo>
                  <a:pt x="118319" y="157163"/>
                </a:lnTo>
                <a:cubicBezTo>
                  <a:pt x="115342" y="152400"/>
                  <a:pt x="111621" y="150019"/>
                  <a:pt x="107157" y="150019"/>
                </a:cubicBezTo>
                <a:close/>
                <a:moveTo>
                  <a:pt x="85725" y="42863"/>
                </a:moveTo>
                <a:lnTo>
                  <a:pt x="100013" y="42863"/>
                </a:lnTo>
                <a:lnTo>
                  <a:pt x="100013" y="78581"/>
                </a:lnTo>
                <a:lnTo>
                  <a:pt x="85725" y="78581"/>
                </a:lnTo>
                <a:close/>
                <a:moveTo>
                  <a:pt x="50900" y="21431"/>
                </a:moveTo>
                <a:cubicBezTo>
                  <a:pt x="52090" y="44946"/>
                  <a:pt x="57002" y="67866"/>
                  <a:pt x="65634" y="90190"/>
                </a:cubicBezTo>
                <a:cubicBezTo>
                  <a:pt x="70396" y="102096"/>
                  <a:pt x="75456" y="111621"/>
                  <a:pt x="80814" y="118765"/>
                </a:cubicBezTo>
                <a:cubicBezTo>
                  <a:pt x="85577" y="125314"/>
                  <a:pt x="89595" y="128588"/>
                  <a:pt x="92869" y="128588"/>
                </a:cubicBezTo>
                <a:cubicBezTo>
                  <a:pt x="95846" y="128588"/>
                  <a:pt x="99715" y="125314"/>
                  <a:pt x="104478" y="118765"/>
                </a:cubicBezTo>
                <a:cubicBezTo>
                  <a:pt x="109836" y="111919"/>
                  <a:pt x="114896" y="102394"/>
                  <a:pt x="119658" y="90190"/>
                </a:cubicBezTo>
                <a:cubicBezTo>
                  <a:pt x="128588" y="67568"/>
                  <a:pt x="133648" y="44649"/>
                  <a:pt x="134839" y="21431"/>
                </a:cubicBezTo>
                <a:close/>
                <a:moveTo>
                  <a:pt x="157163" y="14288"/>
                </a:moveTo>
                <a:cubicBezTo>
                  <a:pt x="154782" y="14288"/>
                  <a:pt x="152400" y="14883"/>
                  <a:pt x="150019" y="16074"/>
                </a:cubicBezTo>
                <a:cubicBezTo>
                  <a:pt x="149721" y="30361"/>
                  <a:pt x="147340" y="46435"/>
                  <a:pt x="142875" y="64294"/>
                </a:cubicBezTo>
                <a:cubicBezTo>
                  <a:pt x="145852" y="60424"/>
                  <a:pt x="150317" y="55811"/>
                  <a:pt x="156270" y="50453"/>
                </a:cubicBezTo>
                <a:cubicBezTo>
                  <a:pt x="161925" y="45393"/>
                  <a:pt x="165646" y="41672"/>
                  <a:pt x="167432" y="39291"/>
                </a:cubicBezTo>
                <a:cubicBezTo>
                  <a:pt x="170111" y="35719"/>
                  <a:pt x="171450" y="32147"/>
                  <a:pt x="171450" y="28575"/>
                </a:cubicBezTo>
                <a:cubicBezTo>
                  <a:pt x="171450" y="24408"/>
                  <a:pt x="169962" y="20836"/>
                  <a:pt x="166986" y="17860"/>
                </a:cubicBezTo>
                <a:cubicBezTo>
                  <a:pt x="164009" y="15478"/>
                  <a:pt x="160735" y="14288"/>
                  <a:pt x="157163" y="14288"/>
                </a:cubicBezTo>
                <a:close/>
                <a:moveTo>
                  <a:pt x="28575" y="14288"/>
                </a:moveTo>
                <a:cubicBezTo>
                  <a:pt x="25004" y="14288"/>
                  <a:pt x="21729" y="15478"/>
                  <a:pt x="18753" y="17860"/>
                </a:cubicBezTo>
                <a:cubicBezTo>
                  <a:pt x="15776" y="20836"/>
                  <a:pt x="14288" y="24408"/>
                  <a:pt x="14288" y="28575"/>
                </a:cubicBezTo>
                <a:cubicBezTo>
                  <a:pt x="14288" y="32147"/>
                  <a:pt x="15627" y="35719"/>
                  <a:pt x="18306" y="39291"/>
                </a:cubicBezTo>
                <a:cubicBezTo>
                  <a:pt x="20092" y="41672"/>
                  <a:pt x="23813" y="45393"/>
                  <a:pt x="29468" y="50453"/>
                </a:cubicBezTo>
                <a:cubicBezTo>
                  <a:pt x="35719" y="55811"/>
                  <a:pt x="40035" y="60127"/>
                  <a:pt x="42416" y="63401"/>
                </a:cubicBezTo>
                <a:cubicBezTo>
                  <a:pt x="38249" y="46137"/>
                  <a:pt x="36017" y="30361"/>
                  <a:pt x="35719" y="16074"/>
                </a:cubicBezTo>
                <a:cubicBezTo>
                  <a:pt x="33338" y="14883"/>
                  <a:pt x="30957" y="14288"/>
                  <a:pt x="28575" y="14288"/>
                </a:cubicBezTo>
                <a:close/>
                <a:moveTo>
                  <a:pt x="28575" y="0"/>
                </a:moveTo>
                <a:cubicBezTo>
                  <a:pt x="35719" y="0"/>
                  <a:pt x="41970" y="2381"/>
                  <a:pt x="47328" y="7144"/>
                </a:cubicBezTo>
                <a:lnTo>
                  <a:pt x="138411" y="7144"/>
                </a:lnTo>
                <a:cubicBezTo>
                  <a:pt x="143768" y="2381"/>
                  <a:pt x="150019" y="0"/>
                  <a:pt x="157163" y="0"/>
                </a:cubicBezTo>
                <a:cubicBezTo>
                  <a:pt x="164307" y="0"/>
                  <a:pt x="170706" y="2381"/>
                  <a:pt x="176362" y="7144"/>
                </a:cubicBezTo>
                <a:cubicBezTo>
                  <a:pt x="182613" y="12799"/>
                  <a:pt x="185738" y="19943"/>
                  <a:pt x="185738" y="28575"/>
                </a:cubicBezTo>
                <a:cubicBezTo>
                  <a:pt x="185738" y="35124"/>
                  <a:pt x="183357" y="41523"/>
                  <a:pt x="178594" y="47774"/>
                </a:cubicBezTo>
                <a:cubicBezTo>
                  <a:pt x="176511" y="50453"/>
                  <a:pt x="172046" y="54769"/>
                  <a:pt x="165200" y="60722"/>
                </a:cubicBezTo>
                <a:cubicBezTo>
                  <a:pt x="160139" y="65782"/>
                  <a:pt x="156344" y="70024"/>
                  <a:pt x="153814" y="73447"/>
                </a:cubicBezTo>
                <a:cubicBezTo>
                  <a:pt x="151284" y="76870"/>
                  <a:pt x="150019" y="80963"/>
                  <a:pt x="150019" y="85725"/>
                </a:cubicBezTo>
                <a:cubicBezTo>
                  <a:pt x="150019" y="87214"/>
                  <a:pt x="150912" y="89148"/>
                  <a:pt x="152698" y="91530"/>
                </a:cubicBezTo>
                <a:lnTo>
                  <a:pt x="155377" y="94655"/>
                </a:lnTo>
                <a:lnTo>
                  <a:pt x="144661" y="104924"/>
                </a:lnTo>
                <a:cubicBezTo>
                  <a:pt x="143173" y="103436"/>
                  <a:pt x="141685" y="101501"/>
                  <a:pt x="140196" y="99120"/>
                </a:cubicBezTo>
                <a:cubicBezTo>
                  <a:pt x="137815" y="95250"/>
                  <a:pt x="136327" y="91381"/>
                  <a:pt x="135732" y="87511"/>
                </a:cubicBezTo>
                <a:cubicBezTo>
                  <a:pt x="134541" y="91381"/>
                  <a:pt x="133648" y="93911"/>
                  <a:pt x="133053" y="95101"/>
                </a:cubicBezTo>
                <a:cubicBezTo>
                  <a:pt x="127695" y="109091"/>
                  <a:pt x="122039" y="119956"/>
                  <a:pt x="116086" y="127695"/>
                </a:cubicBezTo>
                <a:cubicBezTo>
                  <a:pt x="114003" y="130671"/>
                  <a:pt x="111621" y="133350"/>
                  <a:pt x="108943" y="135731"/>
                </a:cubicBezTo>
                <a:cubicBezTo>
                  <a:pt x="116384" y="136327"/>
                  <a:pt x="122709" y="139378"/>
                  <a:pt x="127918" y="144884"/>
                </a:cubicBezTo>
                <a:cubicBezTo>
                  <a:pt x="133127" y="150391"/>
                  <a:pt x="135732" y="156865"/>
                  <a:pt x="135732" y="164306"/>
                </a:cubicBezTo>
                <a:lnTo>
                  <a:pt x="135732" y="171450"/>
                </a:lnTo>
                <a:lnTo>
                  <a:pt x="128588" y="171450"/>
                </a:lnTo>
                <a:lnTo>
                  <a:pt x="57150" y="171450"/>
                </a:lnTo>
                <a:lnTo>
                  <a:pt x="50007" y="171450"/>
                </a:lnTo>
                <a:lnTo>
                  <a:pt x="50007" y="164306"/>
                </a:lnTo>
                <a:cubicBezTo>
                  <a:pt x="50007" y="156865"/>
                  <a:pt x="52611" y="150391"/>
                  <a:pt x="57820" y="144884"/>
                </a:cubicBezTo>
                <a:cubicBezTo>
                  <a:pt x="63029" y="139378"/>
                  <a:pt x="69354" y="136327"/>
                  <a:pt x="76796" y="135731"/>
                </a:cubicBezTo>
                <a:cubicBezTo>
                  <a:pt x="74117" y="133648"/>
                  <a:pt x="71587" y="130969"/>
                  <a:pt x="69205" y="127695"/>
                </a:cubicBezTo>
                <a:cubicBezTo>
                  <a:pt x="63252" y="119658"/>
                  <a:pt x="57597" y="108794"/>
                  <a:pt x="52239" y="95101"/>
                </a:cubicBezTo>
                <a:cubicBezTo>
                  <a:pt x="52239" y="94804"/>
                  <a:pt x="51495" y="92571"/>
                  <a:pt x="50007" y="88404"/>
                </a:cubicBezTo>
                <a:cubicBezTo>
                  <a:pt x="49411" y="91976"/>
                  <a:pt x="47923" y="95548"/>
                  <a:pt x="45542" y="99120"/>
                </a:cubicBezTo>
                <a:lnTo>
                  <a:pt x="41077" y="104924"/>
                </a:lnTo>
                <a:lnTo>
                  <a:pt x="30361" y="94655"/>
                </a:lnTo>
                <a:cubicBezTo>
                  <a:pt x="31254" y="94060"/>
                  <a:pt x="32147" y="93018"/>
                  <a:pt x="33040" y="91530"/>
                </a:cubicBezTo>
                <a:cubicBezTo>
                  <a:pt x="34826" y="89148"/>
                  <a:pt x="35719" y="87214"/>
                  <a:pt x="35719" y="85725"/>
                </a:cubicBezTo>
                <a:cubicBezTo>
                  <a:pt x="35719" y="80963"/>
                  <a:pt x="34454" y="76870"/>
                  <a:pt x="31924" y="73447"/>
                </a:cubicBezTo>
                <a:cubicBezTo>
                  <a:pt x="29394" y="70024"/>
                  <a:pt x="25599" y="65782"/>
                  <a:pt x="20539" y="60722"/>
                </a:cubicBezTo>
                <a:cubicBezTo>
                  <a:pt x="13693" y="54769"/>
                  <a:pt x="9228" y="50453"/>
                  <a:pt x="7144" y="47774"/>
                </a:cubicBezTo>
                <a:cubicBezTo>
                  <a:pt x="2382" y="41523"/>
                  <a:pt x="0" y="35124"/>
                  <a:pt x="0" y="28575"/>
                </a:cubicBezTo>
                <a:cubicBezTo>
                  <a:pt x="0" y="19943"/>
                  <a:pt x="3126" y="12799"/>
                  <a:pt x="9377" y="7144"/>
                </a:cubicBezTo>
                <a:cubicBezTo>
                  <a:pt x="15032" y="2381"/>
                  <a:pt x="21432" y="0"/>
                  <a:pt x="28575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endParaRPr lang="en-US" dirty="0"/>
          </a:p>
        </p:txBody>
      </p:sp>
      <p:sp>
        <p:nvSpPr>
          <p:cNvPr id="69" name="Freeform 68"/>
          <p:cNvSpPr/>
          <p:nvPr/>
        </p:nvSpPr>
        <p:spPr>
          <a:xfrm>
            <a:off x="8415175" y="4869247"/>
            <a:ext cx="528935" cy="528936"/>
          </a:xfrm>
          <a:custGeom>
            <a:avLst/>
            <a:gdLst/>
            <a:ahLst/>
            <a:cxnLst/>
            <a:rect l="l" t="t" r="r" b="b"/>
            <a:pathLst>
              <a:path w="200025" h="200025">
                <a:moveTo>
                  <a:pt x="126801" y="116086"/>
                </a:moveTo>
                <a:lnTo>
                  <a:pt x="142875" y="132606"/>
                </a:lnTo>
                <a:lnTo>
                  <a:pt x="158948" y="116086"/>
                </a:lnTo>
                <a:lnTo>
                  <a:pt x="169664" y="126801"/>
                </a:lnTo>
                <a:lnTo>
                  <a:pt x="153144" y="142875"/>
                </a:lnTo>
                <a:lnTo>
                  <a:pt x="169664" y="158948"/>
                </a:lnTo>
                <a:lnTo>
                  <a:pt x="158948" y="169664"/>
                </a:lnTo>
                <a:lnTo>
                  <a:pt x="142875" y="153144"/>
                </a:lnTo>
                <a:lnTo>
                  <a:pt x="126801" y="169664"/>
                </a:lnTo>
                <a:lnTo>
                  <a:pt x="116086" y="158948"/>
                </a:lnTo>
                <a:lnTo>
                  <a:pt x="132606" y="142875"/>
                </a:lnTo>
                <a:lnTo>
                  <a:pt x="116086" y="126801"/>
                </a:lnTo>
                <a:close/>
                <a:moveTo>
                  <a:pt x="142875" y="100012"/>
                </a:moveTo>
                <a:cubicBezTo>
                  <a:pt x="130968" y="100012"/>
                  <a:pt x="120848" y="104179"/>
                  <a:pt x="112514" y="112514"/>
                </a:cubicBezTo>
                <a:cubicBezTo>
                  <a:pt x="104179" y="120848"/>
                  <a:pt x="100012" y="130968"/>
                  <a:pt x="100012" y="142875"/>
                </a:cubicBezTo>
                <a:cubicBezTo>
                  <a:pt x="100012" y="154781"/>
                  <a:pt x="104179" y="164901"/>
                  <a:pt x="112514" y="173236"/>
                </a:cubicBezTo>
                <a:cubicBezTo>
                  <a:pt x="120848" y="181570"/>
                  <a:pt x="130968" y="185737"/>
                  <a:pt x="142875" y="185737"/>
                </a:cubicBezTo>
                <a:cubicBezTo>
                  <a:pt x="154781" y="185737"/>
                  <a:pt x="164901" y="181570"/>
                  <a:pt x="173236" y="173236"/>
                </a:cubicBezTo>
                <a:cubicBezTo>
                  <a:pt x="181570" y="164901"/>
                  <a:pt x="185737" y="154781"/>
                  <a:pt x="185737" y="142875"/>
                </a:cubicBezTo>
                <a:cubicBezTo>
                  <a:pt x="185737" y="130968"/>
                  <a:pt x="181570" y="120848"/>
                  <a:pt x="173236" y="112514"/>
                </a:cubicBezTo>
                <a:cubicBezTo>
                  <a:pt x="164901" y="104179"/>
                  <a:pt x="154781" y="100012"/>
                  <a:pt x="142875" y="100012"/>
                </a:cubicBezTo>
                <a:close/>
                <a:moveTo>
                  <a:pt x="71437" y="14287"/>
                </a:moveTo>
                <a:cubicBezTo>
                  <a:pt x="61615" y="14287"/>
                  <a:pt x="53206" y="17785"/>
                  <a:pt x="46211" y="24780"/>
                </a:cubicBezTo>
                <a:cubicBezTo>
                  <a:pt x="39216" y="31775"/>
                  <a:pt x="35718" y="40183"/>
                  <a:pt x="35718" y="50006"/>
                </a:cubicBezTo>
                <a:cubicBezTo>
                  <a:pt x="35718" y="59829"/>
                  <a:pt x="39216" y="68237"/>
                  <a:pt x="46211" y="75232"/>
                </a:cubicBezTo>
                <a:cubicBezTo>
                  <a:pt x="53206" y="82227"/>
                  <a:pt x="61615" y="85725"/>
                  <a:pt x="71437" y="85725"/>
                </a:cubicBezTo>
                <a:cubicBezTo>
                  <a:pt x="81260" y="85725"/>
                  <a:pt x="89669" y="82227"/>
                  <a:pt x="96664" y="75232"/>
                </a:cubicBezTo>
                <a:cubicBezTo>
                  <a:pt x="103659" y="68237"/>
                  <a:pt x="107156" y="59829"/>
                  <a:pt x="107156" y="50006"/>
                </a:cubicBezTo>
                <a:cubicBezTo>
                  <a:pt x="107156" y="40183"/>
                  <a:pt x="103659" y="31775"/>
                  <a:pt x="96664" y="24780"/>
                </a:cubicBezTo>
                <a:cubicBezTo>
                  <a:pt x="89669" y="17785"/>
                  <a:pt x="81260" y="14287"/>
                  <a:pt x="71437" y="14287"/>
                </a:cubicBezTo>
                <a:close/>
                <a:moveTo>
                  <a:pt x="71437" y="0"/>
                </a:moveTo>
                <a:cubicBezTo>
                  <a:pt x="85129" y="0"/>
                  <a:pt x="96887" y="4911"/>
                  <a:pt x="106710" y="14734"/>
                </a:cubicBezTo>
                <a:cubicBezTo>
                  <a:pt x="116532" y="24556"/>
                  <a:pt x="121443" y="36314"/>
                  <a:pt x="121443" y="50006"/>
                </a:cubicBezTo>
                <a:cubicBezTo>
                  <a:pt x="121443" y="58340"/>
                  <a:pt x="119434" y="66228"/>
                  <a:pt x="115416" y="73670"/>
                </a:cubicBezTo>
                <a:cubicBezTo>
                  <a:pt x="111398" y="81111"/>
                  <a:pt x="105965" y="87064"/>
                  <a:pt x="99119" y="91529"/>
                </a:cubicBezTo>
                <a:cubicBezTo>
                  <a:pt x="103286" y="93315"/>
                  <a:pt x="106710" y="94952"/>
                  <a:pt x="109388" y="96440"/>
                </a:cubicBezTo>
                <a:cubicBezTo>
                  <a:pt x="119509" y="89297"/>
                  <a:pt x="130671" y="85725"/>
                  <a:pt x="142875" y="85725"/>
                </a:cubicBezTo>
                <a:cubicBezTo>
                  <a:pt x="158651" y="85725"/>
                  <a:pt x="172119" y="91306"/>
                  <a:pt x="183282" y="102468"/>
                </a:cubicBezTo>
                <a:cubicBezTo>
                  <a:pt x="194444" y="113630"/>
                  <a:pt x="200025" y="127099"/>
                  <a:pt x="200025" y="142875"/>
                </a:cubicBezTo>
                <a:cubicBezTo>
                  <a:pt x="200025" y="158651"/>
                  <a:pt x="194444" y="172119"/>
                  <a:pt x="183282" y="183282"/>
                </a:cubicBezTo>
                <a:cubicBezTo>
                  <a:pt x="172119" y="194444"/>
                  <a:pt x="158651" y="200025"/>
                  <a:pt x="142875" y="200025"/>
                </a:cubicBezTo>
                <a:cubicBezTo>
                  <a:pt x="127099" y="200025"/>
                  <a:pt x="113630" y="194444"/>
                  <a:pt x="102468" y="183282"/>
                </a:cubicBezTo>
                <a:cubicBezTo>
                  <a:pt x="91306" y="172119"/>
                  <a:pt x="85725" y="158651"/>
                  <a:pt x="85725" y="142875"/>
                </a:cubicBezTo>
                <a:cubicBezTo>
                  <a:pt x="85725" y="129480"/>
                  <a:pt x="89892" y="117574"/>
                  <a:pt x="98226" y="107156"/>
                </a:cubicBezTo>
                <a:cubicBezTo>
                  <a:pt x="89892" y="102393"/>
                  <a:pt x="80962" y="100012"/>
                  <a:pt x="71437" y="100012"/>
                </a:cubicBezTo>
                <a:cubicBezTo>
                  <a:pt x="55661" y="100012"/>
                  <a:pt x="42193" y="105593"/>
                  <a:pt x="31030" y="116755"/>
                </a:cubicBezTo>
                <a:cubicBezTo>
                  <a:pt x="19868" y="127918"/>
                  <a:pt x="14287" y="141386"/>
                  <a:pt x="14287" y="157162"/>
                </a:cubicBezTo>
                <a:lnTo>
                  <a:pt x="0" y="157162"/>
                </a:lnTo>
                <a:cubicBezTo>
                  <a:pt x="0" y="142577"/>
                  <a:pt x="4018" y="129406"/>
                  <a:pt x="12055" y="117648"/>
                </a:cubicBezTo>
                <a:cubicBezTo>
                  <a:pt x="20092" y="105891"/>
                  <a:pt x="30658" y="97185"/>
                  <a:pt x="43755" y="91529"/>
                </a:cubicBezTo>
                <a:cubicBezTo>
                  <a:pt x="36909" y="87064"/>
                  <a:pt x="31477" y="81111"/>
                  <a:pt x="27459" y="73670"/>
                </a:cubicBezTo>
                <a:cubicBezTo>
                  <a:pt x="23440" y="66228"/>
                  <a:pt x="21431" y="58340"/>
                  <a:pt x="21431" y="50006"/>
                </a:cubicBezTo>
                <a:cubicBezTo>
                  <a:pt x="21431" y="36314"/>
                  <a:pt x="26342" y="24556"/>
                  <a:pt x="36165" y="14734"/>
                </a:cubicBezTo>
                <a:cubicBezTo>
                  <a:pt x="45988" y="4911"/>
                  <a:pt x="57745" y="0"/>
                  <a:pt x="7143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endParaRPr lang="en-US" dirty="0"/>
          </a:p>
        </p:txBody>
      </p:sp>
      <p:sp>
        <p:nvSpPr>
          <p:cNvPr id="70" name="Freeform 69"/>
          <p:cNvSpPr/>
          <p:nvPr/>
        </p:nvSpPr>
        <p:spPr>
          <a:xfrm>
            <a:off x="4656937" y="5021480"/>
            <a:ext cx="528935" cy="302249"/>
          </a:xfrm>
          <a:custGeom>
            <a:avLst/>
            <a:gdLst/>
            <a:ahLst/>
            <a:cxnLst/>
            <a:rect l="l" t="t" r="r" b="b"/>
            <a:pathLst>
              <a:path w="200025" h="114300">
                <a:moveTo>
                  <a:pt x="185737" y="25896"/>
                </a:moveTo>
                <a:lnTo>
                  <a:pt x="157162" y="40184"/>
                </a:lnTo>
                <a:lnTo>
                  <a:pt x="157162" y="74117"/>
                </a:lnTo>
                <a:lnTo>
                  <a:pt x="185737" y="88404"/>
                </a:lnTo>
                <a:close/>
                <a:moveTo>
                  <a:pt x="14287" y="14288"/>
                </a:moveTo>
                <a:lnTo>
                  <a:pt x="14287" y="100013"/>
                </a:lnTo>
                <a:lnTo>
                  <a:pt x="142875" y="100013"/>
                </a:lnTo>
                <a:lnTo>
                  <a:pt x="142875" y="83046"/>
                </a:lnTo>
                <a:lnTo>
                  <a:pt x="142875" y="78581"/>
                </a:lnTo>
                <a:lnTo>
                  <a:pt x="142875" y="35719"/>
                </a:lnTo>
                <a:lnTo>
                  <a:pt x="142875" y="31254"/>
                </a:lnTo>
                <a:lnTo>
                  <a:pt x="142875" y="14288"/>
                </a:lnTo>
                <a:close/>
                <a:moveTo>
                  <a:pt x="0" y="0"/>
                </a:moveTo>
                <a:lnTo>
                  <a:pt x="7143" y="0"/>
                </a:lnTo>
                <a:lnTo>
                  <a:pt x="150018" y="0"/>
                </a:lnTo>
                <a:lnTo>
                  <a:pt x="157162" y="0"/>
                </a:lnTo>
                <a:lnTo>
                  <a:pt x="157162" y="7144"/>
                </a:lnTo>
                <a:lnTo>
                  <a:pt x="157162" y="24110"/>
                </a:lnTo>
                <a:lnTo>
                  <a:pt x="189756" y="8037"/>
                </a:lnTo>
                <a:lnTo>
                  <a:pt x="200025" y="2679"/>
                </a:lnTo>
                <a:lnTo>
                  <a:pt x="200025" y="14288"/>
                </a:lnTo>
                <a:lnTo>
                  <a:pt x="200025" y="100013"/>
                </a:lnTo>
                <a:lnTo>
                  <a:pt x="200025" y="111621"/>
                </a:lnTo>
                <a:lnTo>
                  <a:pt x="189756" y="106264"/>
                </a:lnTo>
                <a:lnTo>
                  <a:pt x="157162" y="90190"/>
                </a:lnTo>
                <a:lnTo>
                  <a:pt x="157162" y="107156"/>
                </a:lnTo>
                <a:lnTo>
                  <a:pt x="157162" y="114300"/>
                </a:lnTo>
                <a:lnTo>
                  <a:pt x="150018" y="114300"/>
                </a:lnTo>
                <a:lnTo>
                  <a:pt x="7143" y="114300"/>
                </a:lnTo>
                <a:lnTo>
                  <a:pt x="0" y="114300"/>
                </a:lnTo>
                <a:lnTo>
                  <a:pt x="0" y="107156"/>
                </a:lnTo>
                <a:lnTo>
                  <a:pt x="0" y="714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endParaRPr lang="en-US" dirty="0"/>
          </a:p>
        </p:txBody>
      </p:sp>
      <p:sp>
        <p:nvSpPr>
          <p:cNvPr id="71" name="Freeform 70"/>
          <p:cNvSpPr/>
          <p:nvPr/>
        </p:nvSpPr>
        <p:spPr>
          <a:xfrm>
            <a:off x="9117646" y="8679190"/>
            <a:ext cx="439205" cy="429760"/>
          </a:xfrm>
          <a:custGeom>
            <a:avLst/>
            <a:gdLst/>
            <a:ahLst/>
            <a:cxnLst/>
            <a:rect l="l" t="t" r="r" b="b"/>
            <a:pathLst>
              <a:path w="166092" h="162520">
                <a:moveTo>
                  <a:pt x="116086" y="50899"/>
                </a:moveTo>
                <a:lnTo>
                  <a:pt x="135731" y="70991"/>
                </a:lnTo>
                <a:lnTo>
                  <a:pt x="155377" y="50899"/>
                </a:lnTo>
                <a:lnTo>
                  <a:pt x="166092" y="61615"/>
                </a:lnTo>
                <a:lnTo>
                  <a:pt x="146001" y="81260"/>
                </a:lnTo>
                <a:lnTo>
                  <a:pt x="166092" y="100906"/>
                </a:lnTo>
                <a:lnTo>
                  <a:pt x="155377" y="111621"/>
                </a:lnTo>
                <a:lnTo>
                  <a:pt x="135731" y="91529"/>
                </a:lnTo>
                <a:lnTo>
                  <a:pt x="116086" y="111621"/>
                </a:lnTo>
                <a:lnTo>
                  <a:pt x="105371" y="100906"/>
                </a:lnTo>
                <a:lnTo>
                  <a:pt x="125462" y="81260"/>
                </a:lnTo>
                <a:lnTo>
                  <a:pt x="105371" y="61615"/>
                </a:lnTo>
                <a:close/>
                <a:moveTo>
                  <a:pt x="64294" y="34379"/>
                </a:moveTo>
                <a:lnTo>
                  <a:pt x="41077" y="58043"/>
                </a:lnTo>
                <a:lnTo>
                  <a:pt x="38398" y="59829"/>
                </a:lnTo>
                <a:lnTo>
                  <a:pt x="35719" y="59829"/>
                </a:lnTo>
                <a:lnTo>
                  <a:pt x="14288" y="59829"/>
                </a:lnTo>
                <a:lnTo>
                  <a:pt x="14288" y="102691"/>
                </a:lnTo>
                <a:lnTo>
                  <a:pt x="35719" y="102691"/>
                </a:lnTo>
                <a:lnTo>
                  <a:pt x="38398" y="102691"/>
                </a:lnTo>
                <a:lnTo>
                  <a:pt x="41077" y="104477"/>
                </a:lnTo>
                <a:lnTo>
                  <a:pt x="64294" y="128141"/>
                </a:lnTo>
                <a:close/>
                <a:moveTo>
                  <a:pt x="78581" y="0"/>
                </a:moveTo>
                <a:lnTo>
                  <a:pt x="78581" y="16966"/>
                </a:lnTo>
                <a:lnTo>
                  <a:pt x="78581" y="145554"/>
                </a:lnTo>
                <a:lnTo>
                  <a:pt x="78581" y="162520"/>
                </a:lnTo>
                <a:lnTo>
                  <a:pt x="66080" y="150912"/>
                </a:lnTo>
                <a:lnTo>
                  <a:pt x="32594" y="116979"/>
                </a:lnTo>
                <a:lnTo>
                  <a:pt x="7144" y="116979"/>
                </a:lnTo>
                <a:lnTo>
                  <a:pt x="0" y="116979"/>
                </a:lnTo>
                <a:lnTo>
                  <a:pt x="0" y="109835"/>
                </a:lnTo>
                <a:lnTo>
                  <a:pt x="0" y="52685"/>
                </a:lnTo>
                <a:lnTo>
                  <a:pt x="0" y="45541"/>
                </a:lnTo>
                <a:lnTo>
                  <a:pt x="7144" y="45541"/>
                </a:lnTo>
                <a:lnTo>
                  <a:pt x="32594" y="45541"/>
                </a:lnTo>
                <a:lnTo>
                  <a:pt x="66080" y="1160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endParaRPr lang="en-US" dirty="0"/>
          </a:p>
        </p:txBody>
      </p:sp>
      <p:sp>
        <p:nvSpPr>
          <p:cNvPr id="73" name="Freeform 72"/>
          <p:cNvSpPr/>
          <p:nvPr/>
        </p:nvSpPr>
        <p:spPr>
          <a:xfrm>
            <a:off x="7621925" y="9927412"/>
            <a:ext cx="491156" cy="491156"/>
          </a:xfrm>
          <a:custGeom>
            <a:avLst/>
            <a:gdLst/>
            <a:ahLst/>
            <a:cxnLst/>
            <a:rect l="l" t="t" r="r" b="b"/>
            <a:pathLst>
              <a:path w="185738" h="185738">
                <a:moveTo>
                  <a:pt x="128588" y="14288"/>
                </a:moveTo>
                <a:cubicBezTo>
                  <a:pt x="116682" y="14288"/>
                  <a:pt x="106561" y="18455"/>
                  <a:pt x="98227" y="26790"/>
                </a:cubicBezTo>
                <a:cubicBezTo>
                  <a:pt x="89893" y="35124"/>
                  <a:pt x="85725" y="45244"/>
                  <a:pt x="85725" y="57150"/>
                </a:cubicBezTo>
                <a:cubicBezTo>
                  <a:pt x="85725" y="60722"/>
                  <a:pt x="85874" y="63104"/>
                  <a:pt x="86172" y="64294"/>
                </a:cubicBezTo>
                <a:lnTo>
                  <a:pt x="87511" y="67866"/>
                </a:lnTo>
                <a:lnTo>
                  <a:pt x="84386" y="70545"/>
                </a:lnTo>
                <a:lnTo>
                  <a:pt x="20539" y="134392"/>
                </a:lnTo>
                <a:cubicBezTo>
                  <a:pt x="16371" y="138857"/>
                  <a:pt x="14288" y="143917"/>
                  <a:pt x="14288" y="149573"/>
                </a:cubicBezTo>
                <a:cubicBezTo>
                  <a:pt x="14288" y="155228"/>
                  <a:pt x="16371" y="160288"/>
                  <a:pt x="20539" y="164753"/>
                </a:cubicBezTo>
                <a:lnTo>
                  <a:pt x="20539" y="165200"/>
                </a:lnTo>
                <a:cubicBezTo>
                  <a:pt x="25004" y="169367"/>
                  <a:pt x="30138" y="171450"/>
                  <a:pt x="35942" y="171450"/>
                </a:cubicBezTo>
                <a:cubicBezTo>
                  <a:pt x="41747" y="171450"/>
                  <a:pt x="46881" y="169367"/>
                  <a:pt x="51346" y="165200"/>
                </a:cubicBezTo>
                <a:lnTo>
                  <a:pt x="115193" y="101352"/>
                </a:lnTo>
                <a:lnTo>
                  <a:pt x="117872" y="98227"/>
                </a:lnTo>
                <a:lnTo>
                  <a:pt x="121444" y="99567"/>
                </a:lnTo>
                <a:cubicBezTo>
                  <a:pt x="122635" y="99864"/>
                  <a:pt x="125016" y="100013"/>
                  <a:pt x="128588" y="100013"/>
                </a:cubicBezTo>
                <a:cubicBezTo>
                  <a:pt x="140494" y="100013"/>
                  <a:pt x="150614" y="95846"/>
                  <a:pt x="158949" y="87511"/>
                </a:cubicBezTo>
                <a:cubicBezTo>
                  <a:pt x="167283" y="79177"/>
                  <a:pt x="171450" y="69057"/>
                  <a:pt x="171450" y="57150"/>
                </a:cubicBezTo>
                <a:cubicBezTo>
                  <a:pt x="171450" y="56258"/>
                  <a:pt x="171302" y="55290"/>
                  <a:pt x="171004" y="54248"/>
                </a:cubicBezTo>
                <a:cubicBezTo>
                  <a:pt x="170706" y="53207"/>
                  <a:pt x="170409" y="52090"/>
                  <a:pt x="170111" y="50900"/>
                </a:cubicBezTo>
                <a:cubicBezTo>
                  <a:pt x="169813" y="49709"/>
                  <a:pt x="169516" y="48816"/>
                  <a:pt x="169218" y="48221"/>
                </a:cubicBezTo>
                <a:lnTo>
                  <a:pt x="141982" y="75010"/>
                </a:lnTo>
                <a:lnTo>
                  <a:pt x="137071" y="80368"/>
                </a:lnTo>
                <a:lnTo>
                  <a:pt x="132160" y="75010"/>
                </a:lnTo>
                <a:lnTo>
                  <a:pt x="110729" y="53579"/>
                </a:lnTo>
                <a:lnTo>
                  <a:pt x="105371" y="48667"/>
                </a:lnTo>
                <a:lnTo>
                  <a:pt x="110729" y="43756"/>
                </a:lnTo>
                <a:lnTo>
                  <a:pt x="137518" y="16520"/>
                </a:lnTo>
                <a:cubicBezTo>
                  <a:pt x="137518" y="16520"/>
                  <a:pt x="136401" y="16148"/>
                  <a:pt x="134169" y="15404"/>
                </a:cubicBezTo>
                <a:cubicBezTo>
                  <a:pt x="131937" y="14660"/>
                  <a:pt x="130076" y="14288"/>
                  <a:pt x="128588" y="14288"/>
                </a:cubicBezTo>
                <a:close/>
                <a:moveTo>
                  <a:pt x="128588" y="0"/>
                </a:moveTo>
                <a:cubicBezTo>
                  <a:pt x="138113" y="0"/>
                  <a:pt x="146894" y="2233"/>
                  <a:pt x="154930" y="6698"/>
                </a:cubicBezTo>
                <a:lnTo>
                  <a:pt x="163414" y="11163"/>
                </a:lnTo>
                <a:lnTo>
                  <a:pt x="156270" y="17860"/>
                </a:lnTo>
                <a:lnTo>
                  <a:pt x="125909" y="48667"/>
                </a:lnTo>
                <a:lnTo>
                  <a:pt x="137071" y="59829"/>
                </a:lnTo>
                <a:lnTo>
                  <a:pt x="167879" y="29468"/>
                </a:lnTo>
                <a:lnTo>
                  <a:pt x="174576" y="22325"/>
                </a:lnTo>
                <a:lnTo>
                  <a:pt x="179041" y="30808"/>
                </a:lnTo>
                <a:cubicBezTo>
                  <a:pt x="183505" y="38845"/>
                  <a:pt x="185738" y="47625"/>
                  <a:pt x="185738" y="57150"/>
                </a:cubicBezTo>
                <a:cubicBezTo>
                  <a:pt x="185738" y="72926"/>
                  <a:pt x="180157" y="86395"/>
                  <a:pt x="168995" y="97557"/>
                </a:cubicBezTo>
                <a:cubicBezTo>
                  <a:pt x="157833" y="108719"/>
                  <a:pt x="144364" y="114300"/>
                  <a:pt x="128588" y="114300"/>
                </a:cubicBezTo>
                <a:cubicBezTo>
                  <a:pt x="127993" y="114300"/>
                  <a:pt x="125909" y="114152"/>
                  <a:pt x="122337" y="113854"/>
                </a:cubicBezTo>
                <a:lnTo>
                  <a:pt x="61615" y="175022"/>
                </a:lnTo>
                <a:cubicBezTo>
                  <a:pt x="54471" y="182166"/>
                  <a:pt x="45988" y="185738"/>
                  <a:pt x="36166" y="185738"/>
                </a:cubicBezTo>
                <a:cubicBezTo>
                  <a:pt x="26343" y="185738"/>
                  <a:pt x="17860" y="182166"/>
                  <a:pt x="10716" y="175022"/>
                </a:cubicBezTo>
                <a:cubicBezTo>
                  <a:pt x="3572" y="167879"/>
                  <a:pt x="0" y="159395"/>
                  <a:pt x="0" y="149573"/>
                </a:cubicBezTo>
                <a:cubicBezTo>
                  <a:pt x="0" y="139750"/>
                  <a:pt x="3572" y="131267"/>
                  <a:pt x="10716" y="124123"/>
                </a:cubicBezTo>
                <a:lnTo>
                  <a:pt x="71884" y="63401"/>
                </a:lnTo>
                <a:cubicBezTo>
                  <a:pt x="71587" y="59829"/>
                  <a:pt x="71438" y="57746"/>
                  <a:pt x="71438" y="57150"/>
                </a:cubicBezTo>
                <a:cubicBezTo>
                  <a:pt x="71438" y="41375"/>
                  <a:pt x="77019" y="27906"/>
                  <a:pt x="88181" y="16744"/>
                </a:cubicBezTo>
                <a:cubicBezTo>
                  <a:pt x="99343" y="5582"/>
                  <a:pt x="112812" y="0"/>
                  <a:pt x="128588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377558174"/>
      </p:ext>
    </p:extLst>
  </p:cSld>
  <p:clrMapOvr>
    <a:masterClrMapping/>
  </p:clrMapOvr>
  <p:transition spd="med">
    <p:pull dir="u"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grpId="0" nodeType="withEffect" p14:presetBounceEnd="83000">
                                      <p:stCondLst>
                                        <p:cond delay="0"/>
                                      </p:stCondLst>
                                      <p:iterate type="wd">
                                        <p:tmPct val="4000"/>
                                      </p:iterate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83000">
                                          <p:cBhvr additive="base">
                                            <p:cTn id="7" dur="1750" fill="hold"/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83000">
                                          <p:cBhvr additive="base">
                                            <p:cTn id="8" dur="1750" fill="hold"/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1" dur="500"/>
                                            <p:tgtEl>
                                              <p:spTgt spid="2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" presetID="10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4" dur="500"/>
                                            <p:tgtEl>
                                              <p:spTgt spid="9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7" dur="500"/>
                                            <p:tgtEl>
                                              <p:spTgt spid="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" presetID="10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0" dur="500"/>
                                            <p:tgtEl>
                                              <p:spTgt spid="10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1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3" dur="500"/>
                                            <p:tgtEl>
                                              <p:spTgt spid="2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4" presetID="10" presetClass="entr" presetSubtype="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6" dur="500"/>
                                            <p:tgtEl>
                                              <p:spTgt spid="10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" presetID="10" presetClass="entr" presetSubtype="0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9" dur="500"/>
                                            <p:tgtEl>
                                              <p:spTgt spid="1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0" presetID="10" presetClass="entr" presetSubtype="0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2" dur="500"/>
                                            <p:tgtEl>
                                              <p:spTgt spid="11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3" presetID="10" presetClass="entr" presetSubtype="0" fill="hold" grpId="0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5" dur="500"/>
                                            <p:tgtEl>
                                              <p:spTgt spid="2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6" presetID="10" presetClass="entr" presetSubtype="0" fill="hold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8" dur="500"/>
                                            <p:tgtEl>
                                              <p:spTgt spid="11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9" presetID="10" presetClass="entr" presetSubtype="0" fill="hold" grpId="0" nodeType="withEffect">
                                      <p:stCondLst>
                                        <p:cond delay="2500"/>
                                      </p:stCondLst>
                                      <p:childTnLst>
                                        <p:set>
                                          <p:cBhvr>
                                            <p:cTn id="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1" dur="500"/>
                                            <p:tgtEl>
                                              <p:spTgt spid="1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2" presetID="10" presetClass="entr" presetSubtype="0" fill="hold" nodeType="withEffect">
                                      <p:stCondLst>
                                        <p:cond delay="2500"/>
                                      </p:stCondLst>
                                      <p:childTnLst>
                                        <p:set>
                                          <p:cBhvr>
                                            <p:cTn id="4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4" dur="500"/>
                                            <p:tgtEl>
                                              <p:spTgt spid="12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5" presetID="10" presetClass="entr" presetSubtype="0" fill="hold" grpId="0" nodeType="withEffect">
                                      <p:stCondLst>
                                        <p:cond delay="300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7" dur="500"/>
                                            <p:tgtEl>
                                              <p:spTgt spid="2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8" presetID="10" presetClass="entr" presetSubtype="0" fill="hold" nodeType="withEffect">
                                      <p:stCondLst>
                                        <p:cond delay="3000"/>
                                      </p:stCondLst>
                                      <p:childTnLst>
                                        <p:set>
                                          <p:cBhvr>
                                            <p:cTn id="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0" dur="500"/>
                                            <p:tgtEl>
                                              <p:spTgt spid="12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1" presetID="10" presetClass="entr" presetSubtype="0" fill="hold" grpId="0" nodeType="withEffect">
                                      <p:stCondLst>
                                        <p:cond delay="3500"/>
                                      </p:stCondLst>
                                      <p:childTnLst>
                                        <p:set>
                                          <p:cBhvr>
                                            <p:cTn id="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3" dur="500"/>
                                            <p:tgtEl>
                                              <p:spTgt spid="1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4" presetID="10" presetClass="entr" presetSubtype="0" fill="hold" nodeType="withEffect">
                                      <p:stCondLst>
                                        <p:cond delay="3500"/>
                                      </p:stCondLst>
                                      <p:childTnLst>
                                        <p:set>
                                          <p:cBhvr>
                                            <p:cTn id="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6" dur="500"/>
                                            <p:tgtEl>
                                              <p:spTgt spid="13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7" presetID="10" presetClass="entr" presetSubtype="0" fill="hold" grpId="0" nodeType="withEffect">
                                      <p:stCondLst>
                                        <p:cond delay="400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9" dur="500"/>
                                            <p:tgtEl>
                                              <p:spTgt spid="2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0" presetID="10" presetClass="entr" presetSubtype="0" fill="hold" nodeType="withEffect">
                                      <p:stCondLst>
                                        <p:cond delay="4000"/>
                                      </p:stCondLst>
                                      <p:childTnLst>
                                        <p:set>
                                          <p:cBhvr>
                                            <p:cTn id="6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2" dur="500"/>
                                            <p:tgtEl>
                                              <p:spTgt spid="14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55" grpId="0"/>
          <p:bldP spid="17" grpId="0" animBg="1"/>
          <p:bldP spid="18" grpId="0" animBg="1"/>
          <p:bldP spid="19" grpId="0" animBg="1"/>
          <p:bldP spid="20" grpId="0" animBg="1"/>
          <p:bldP spid="21" grpId="0" animBg="1"/>
          <p:bldP spid="22" grpId="0" animBg="1"/>
          <p:bldP spid="23" grpId="0" animBg="1"/>
          <p:bldP spid="25" grpId="0" animBg="1"/>
          <p:bldP spid="26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iterate type="wd">
                                        <p:tmPct val="4000"/>
                                      </p:iterate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750" fill="hold"/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750" fill="hold"/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1" dur="500"/>
                                            <p:tgtEl>
                                              <p:spTgt spid="2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" presetID="10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4" dur="500"/>
                                            <p:tgtEl>
                                              <p:spTgt spid="9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7" dur="500"/>
                                            <p:tgtEl>
                                              <p:spTgt spid="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" presetID="10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0" dur="500"/>
                                            <p:tgtEl>
                                              <p:spTgt spid="10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1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3" dur="500"/>
                                            <p:tgtEl>
                                              <p:spTgt spid="2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4" presetID="10" presetClass="entr" presetSubtype="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6" dur="500"/>
                                            <p:tgtEl>
                                              <p:spTgt spid="10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" presetID="10" presetClass="entr" presetSubtype="0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9" dur="500"/>
                                            <p:tgtEl>
                                              <p:spTgt spid="1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0" presetID="10" presetClass="entr" presetSubtype="0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2" dur="500"/>
                                            <p:tgtEl>
                                              <p:spTgt spid="11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3" presetID="10" presetClass="entr" presetSubtype="0" fill="hold" grpId="0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5" dur="500"/>
                                            <p:tgtEl>
                                              <p:spTgt spid="2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6" presetID="10" presetClass="entr" presetSubtype="0" fill="hold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8" dur="500"/>
                                            <p:tgtEl>
                                              <p:spTgt spid="11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9" presetID="10" presetClass="entr" presetSubtype="0" fill="hold" grpId="0" nodeType="withEffect">
                                      <p:stCondLst>
                                        <p:cond delay="2500"/>
                                      </p:stCondLst>
                                      <p:childTnLst>
                                        <p:set>
                                          <p:cBhvr>
                                            <p:cTn id="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1" dur="500"/>
                                            <p:tgtEl>
                                              <p:spTgt spid="1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2" presetID="10" presetClass="entr" presetSubtype="0" fill="hold" nodeType="withEffect">
                                      <p:stCondLst>
                                        <p:cond delay="2500"/>
                                      </p:stCondLst>
                                      <p:childTnLst>
                                        <p:set>
                                          <p:cBhvr>
                                            <p:cTn id="4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4" dur="500"/>
                                            <p:tgtEl>
                                              <p:spTgt spid="12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5" presetID="10" presetClass="entr" presetSubtype="0" fill="hold" grpId="0" nodeType="withEffect">
                                      <p:stCondLst>
                                        <p:cond delay="300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7" dur="500"/>
                                            <p:tgtEl>
                                              <p:spTgt spid="2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8" presetID="10" presetClass="entr" presetSubtype="0" fill="hold" nodeType="withEffect">
                                      <p:stCondLst>
                                        <p:cond delay="3000"/>
                                      </p:stCondLst>
                                      <p:childTnLst>
                                        <p:set>
                                          <p:cBhvr>
                                            <p:cTn id="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0" dur="500"/>
                                            <p:tgtEl>
                                              <p:spTgt spid="12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1" presetID="10" presetClass="entr" presetSubtype="0" fill="hold" grpId="0" nodeType="withEffect">
                                      <p:stCondLst>
                                        <p:cond delay="3500"/>
                                      </p:stCondLst>
                                      <p:childTnLst>
                                        <p:set>
                                          <p:cBhvr>
                                            <p:cTn id="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3" dur="500"/>
                                            <p:tgtEl>
                                              <p:spTgt spid="1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4" presetID="10" presetClass="entr" presetSubtype="0" fill="hold" nodeType="withEffect">
                                      <p:stCondLst>
                                        <p:cond delay="3500"/>
                                      </p:stCondLst>
                                      <p:childTnLst>
                                        <p:set>
                                          <p:cBhvr>
                                            <p:cTn id="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6" dur="500"/>
                                            <p:tgtEl>
                                              <p:spTgt spid="13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7" presetID="10" presetClass="entr" presetSubtype="0" fill="hold" grpId="0" nodeType="withEffect">
                                      <p:stCondLst>
                                        <p:cond delay="400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9" dur="500"/>
                                            <p:tgtEl>
                                              <p:spTgt spid="2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0" presetID="10" presetClass="entr" presetSubtype="0" fill="hold" nodeType="withEffect">
                                      <p:stCondLst>
                                        <p:cond delay="4000"/>
                                      </p:stCondLst>
                                      <p:childTnLst>
                                        <p:set>
                                          <p:cBhvr>
                                            <p:cTn id="6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2" dur="500"/>
                                            <p:tgtEl>
                                              <p:spTgt spid="14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55" grpId="0"/>
          <p:bldP spid="17" grpId="0" animBg="1"/>
          <p:bldP spid="18" grpId="0" animBg="1"/>
          <p:bldP spid="19" grpId="0" animBg="1"/>
          <p:bldP spid="20" grpId="0" animBg="1"/>
          <p:bldP spid="21" grpId="0" animBg="1"/>
          <p:bldP spid="22" grpId="0" animBg="1"/>
          <p:bldP spid="23" grpId="0" animBg="1"/>
          <p:bldP spid="25" grpId="0" animBg="1"/>
          <p:bldP spid="26" grpId="0" animBg="1"/>
        </p:bldLst>
      </p:timing>
    </mc:Fallback>
  </mc:AlternateContent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" name="Oval 40"/>
          <p:cNvSpPr/>
          <p:nvPr/>
        </p:nvSpPr>
        <p:spPr>
          <a:xfrm rot="19149409">
            <a:off x="16301484" y="4795398"/>
            <a:ext cx="5412587" cy="5412587"/>
          </a:xfrm>
          <a:prstGeom prst="ellipse">
            <a:avLst/>
          </a:prstGeom>
          <a:gradFill>
            <a:gsLst>
              <a:gs pos="0">
                <a:schemeClr val="bg1"/>
              </a:gs>
              <a:gs pos="100000">
                <a:srgbClr val="F4F8FA"/>
              </a:gs>
            </a:gsLst>
            <a:lin ang="10800000" scaled="1"/>
          </a:gradFill>
          <a:ln>
            <a:noFill/>
          </a:ln>
          <a:effectLst>
            <a:outerShdw blurRad="571500" dist="723900" dir="2700000" algn="tl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0" name="Oval 39"/>
          <p:cNvSpPr/>
          <p:nvPr/>
        </p:nvSpPr>
        <p:spPr>
          <a:xfrm rot="19149409">
            <a:off x="12041247" y="5484292"/>
            <a:ext cx="5412587" cy="5412587"/>
          </a:xfrm>
          <a:prstGeom prst="ellipse">
            <a:avLst/>
          </a:prstGeom>
          <a:gradFill>
            <a:gsLst>
              <a:gs pos="0">
                <a:schemeClr val="bg1"/>
              </a:gs>
              <a:gs pos="100000">
                <a:srgbClr val="F4F8FA"/>
              </a:gs>
            </a:gsLst>
            <a:lin ang="10800000" scaled="1"/>
          </a:gradFill>
          <a:ln>
            <a:noFill/>
          </a:ln>
          <a:effectLst>
            <a:outerShdw blurRad="571500" dist="723900" dir="2700000" algn="tl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Oval 14"/>
          <p:cNvSpPr/>
          <p:nvPr/>
        </p:nvSpPr>
        <p:spPr>
          <a:xfrm rot="19149409">
            <a:off x="3644114" y="5354250"/>
            <a:ext cx="5412587" cy="5412587"/>
          </a:xfrm>
          <a:prstGeom prst="ellipse">
            <a:avLst/>
          </a:prstGeom>
          <a:gradFill>
            <a:gsLst>
              <a:gs pos="0">
                <a:schemeClr val="bg1"/>
              </a:gs>
              <a:gs pos="100000">
                <a:srgbClr val="F4F8FA"/>
              </a:gs>
            </a:gsLst>
            <a:lin ang="10800000" scaled="1"/>
          </a:gradFill>
          <a:ln>
            <a:noFill/>
          </a:ln>
          <a:effectLst>
            <a:outerShdw blurRad="571500" dist="723900" dir="2700000" algn="tl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Oval 15"/>
          <p:cNvSpPr/>
          <p:nvPr/>
        </p:nvSpPr>
        <p:spPr>
          <a:xfrm rot="19149409">
            <a:off x="7883341" y="4592965"/>
            <a:ext cx="5412587" cy="5412587"/>
          </a:xfrm>
          <a:prstGeom prst="ellipse">
            <a:avLst/>
          </a:prstGeom>
          <a:gradFill>
            <a:gsLst>
              <a:gs pos="0">
                <a:schemeClr val="bg1"/>
              </a:gs>
              <a:gs pos="100000">
                <a:srgbClr val="F4F8FA"/>
              </a:gs>
            </a:gsLst>
            <a:lin ang="10800000" scaled="1"/>
          </a:gradFill>
          <a:ln>
            <a:noFill/>
          </a:ln>
          <a:effectLst>
            <a:outerShdw blurRad="571500" dist="723900" dir="2700000" algn="tl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Freeform 5"/>
          <p:cNvSpPr>
            <a:spLocks noEditPoints="1"/>
          </p:cNvSpPr>
          <p:nvPr/>
        </p:nvSpPr>
        <p:spPr bwMode="auto">
          <a:xfrm>
            <a:off x="4064409" y="5776367"/>
            <a:ext cx="4572000" cy="4568355"/>
          </a:xfrm>
          <a:custGeom>
            <a:avLst/>
            <a:gdLst>
              <a:gd name="T0" fmla="*/ 467 w 467"/>
              <a:gd name="T1" fmla="*/ 232 h 467"/>
              <a:gd name="T2" fmla="*/ 425 w 467"/>
              <a:gd name="T3" fmla="*/ 195 h 467"/>
              <a:gd name="T4" fmla="*/ 449 w 467"/>
              <a:gd name="T5" fmla="*/ 144 h 467"/>
              <a:gd name="T6" fmla="*/ 396 w 467"/>
              <a:gd name="T7" fmla="*/ 126 h 467"/>
              <a:gd name="T8" fmla="*/ 397 w 467"/>
              <a:gd name="T9" fmla="*/ 67 h 467"/>
              <a:gd name="T10" fmla="*/ 341 w 467"/>
              <a:gd name="T11" fmla="*/ 71 h 467"/>
              <a:gd name="T12" fmla="*/ 323 w 467"/>
              <a:gd name="T13" fmla="*/ 18 h 467"/>
              <a:gd name="T14" fmla="*/ 272 w 467"/>
              <a:gd name="T15" fmla="*/ 42 h 467"/>
              <a:gd name="T16" fmla="*/ 232 w 467"/>
              <a:gd name="T17" fmla="*/ 0 h 467"/>
              <a:gd name="T18" fmla="*/ 195 w 467"/>
              <a:gd name="T19" fmla="*/ 42 h 467"/>
              <a:gd name="T20" fmla="*/ 144 w 467"/>
              <a:gd name="T21" fmla="*/ 17 h 467"/>
              <a:gd name="T22" fmla="*/ 126 w 467"/>
              <a:gd name="T23" fmla="*/ 71 h 467"/>
              <a:gd name="T24" fmla="*/ 68 w 467"/>
              <a:gd name="T25" fmla="*/ 69 h 467"/>
              <a:gd name="T26" fmla="*/ 71 w 467"/>
              <a:gd name="T27" fmla="*/ 125 h 467"/>
              <a:gd name="T28" fmla="*/ 18 w 467"/>
              <a:gd name="T29" fmla="*/ 144 h 467"/>
              <a:gd name="T30" fmla="*/ 42 w 467"/>
              <a:gd name="T31" fmla="*/ 194 h 467"/>
              <a:gd name="T32" fmla="*/ 0 w 467"/>
              <a:gd name="T33" fmla="*/ 235 h 467"/>
              <a:gd name="T34" fmla="*/ 42 w 467"/>
              <a:gd name="T35" fmla="*/ 272 h 467"/>
              <a:gd name="T36" fmla="*/ 17 w 467"/>
              <a:gd name="T37" fmla="*/ 323 h 467"/>
              <a:gd name="T38" fmla="*/ 71 w 467"/>
              <a:gd name="T39" fmla="*/ 341 h 467"/>
              <a:gd name="T40" fmla="*/ 70 w 467"/>
              <a:gd name="T41" fmla="*/ 399 h 467"/>
              <a:gd name="T42" fmla="*/ 126 w 467"/>
              <a:gd name="T43" fmla="*/ 396 h 467"/>
              <a:gd name="T44" fmla="*/ 144 w 467"/>
              <a:gd name="T45" fmla="*/ 449 h 467"/>
              <a:gd name="T46" fmla="*/ 195 w 467"/>
              <a:gd name="T47" fmla="*/ 424 h 467"/>
              <a:gd name="T48" fmla="*/ 235 w 467"/>
              <a:gd name="T49" fmla="*/ 467 h 467"/>
              <a:gd name="T50" fmla="*/ 272 w 467"/>
              <a:gd name="T51" fmla="*/ 424 h 467"/>
              <a:gd name="T52" fmla="*/ 323 w 467"/>
              <a:gd name="T53" fmla="*/ 449 h 467"/>
              <a:gd name="T54" fmla="*/ 341 w 467"/>
              <a:gd name="T55" fmla="*/ 396 h 467"/>
              <a:gd name="T56" fmla="*/ 399 w 467"/>
              <a:gd name="T57" fmla="*/ 397 h 467"/>
              <a:gd name="T58" fmla="*/ 396 w 467"/>
              <a:gd name="T59" fmla="*/ 341 h 467"/>
              <a:gd name="T60" fmla="*/ 449 w 467"/>
              <a:gd name="T61" fmla="*/ 323 h 467"/>
              <a:gd name="T62" fmla="*/ 425 w 467"/>
              <a:gd name="T63" fmla="*/ 272 h 467"/>
              <a:gd name="T64" fmla="*/ 233 w 467"/>
              <a:gd name="T65" fmla="*/ 383 h 467"/>
              <a:gd name="T66" fmla="*/ 233 w 467"/>
              <a:gd name="T67" fmla="*/ 83 h 467"/>
              <a:gd name="T68" fmla="*/ 233 w 467"/>
              <a:gd name="T69" fmla="*/ 383 h 4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467" h="467">
                <a:moveTo>
                  <a:pt x="428" y="245"/>
                </a:moveTo>
                <a:cubicBezTo>
                  <a:pt x="467" y="232"/>
                  <a:pt x="467" y="232"/>
                  <a:pt x="467" y="232"/>
                </a:cubicBezTo>
                <a:cubicBezTo>
                  <a:pt x="465" y="202"/>
                  <a:pt x="465" y="202"/>
                  <a:pt x="465" y="202"/>
                </a:cubicBezTo>
                <a:cubicBezTo>
                  <a:pt x="425" y="195"/>
                  <a:pt x="425" y="195"/>
                  <a:pt x="425" y="195"/>
                </a:cubicBezTo>
                <a:cubicBezTo>
                  <a:pt x="423" y="187"/>
                  <a:pt x="421" y="179"/>
                  <a:pt x="418" y="171"/>
                </a:cubicBezTo>
                <a:cubicBezTo>
                  <a:pt x="449" y="144"/>
                  <a:pt x="449" y="144"/>
                  <a:pt x="449" y="144"/>
                </a:cubicBezTo>
                <a:cubicBezTo>
                  <a:pt x="436" y="117"/>
                  <a:pt x="436" y="117"/>
                  <a:pt x="436" y="117"/>
                </a:cubicBezTo>
                <a:cubicBezTo>
                  <a:pt x="396" y="126"/>
                  <a:pt x="396" y="126"/>
                  <a:pt x="396" y="126"/>
                </a:cubicBezTo>
                <a:cubicBezTo>
                  <a:pt x="391" y="118"/>
                  <a:pt x="385" y="111"/>
                  <a:pt x="379" y="104"/>
                </a:cubicBezTo>
                <a:cubicBezTo>
                  <a:pt x="397" y="67"/>
                  <a:pt x="397" y="67"/>
                  <a:pt x="397" y="67"/>
                </a:cubicBezTo>
                <a:cubicBezTo>
                  <a:pt x="375" y="48"/>
                  <a:pt x="375" y="48"/>
                  <a:pt x="375" y="48"/>
                </a:cubicBezTo>
                <a:cubicBezTo>
                  <a:pt x="341" y="71"/>
                  <a:pt x="341" y="71"/>
                  <a:pt x="341" y="71"/>
                </a:cubicBezTo>
                <a:cubicBezTo>
                  <a:pt x="334" y="66"/>
                  <a:pt x="327" y="62"/>
                  <a:pt x="320" y="58"/>
                </a:cubicBezTo>
                <a:cubicBezTo>
                  <a:pt x="323" y="18"/>
                  <a:pt x="323" y="18"/>
                  <a:pt x="323" y="18"/>
                </a:cubicBezTo>
                <a:cubicBezTo>
                  <a:pt x="295" y="8"/>
                  <a:pt x="295" y="8"/>
                  <a:pt x="295" y="8"/>
                </a:cubicBezTo>
                <a:cubicBezTo>
                  <a:pt x="272" y="42"/>
                  <a:pt x="272" y="42"/>
                  <a:pt x="272" y="42"/>
                </a:cubicBezTo>
                <a:cubicBezTo>
                  <a:pt x="263" y="40"/>
                  <a:pt x="254" y="39"/>
                  <a:pt x="245" y="39"/>
                </a:cubicBezTo>
                <a:cubicBezTo>
                  <a:pt x="232" y="0"/>
                  <a:pt x="232" y="0"/>
                  <a:pt x="232" y="0"/>
                </a:cubicBezTo>
                <a:cubicBezTo>
                  <a:pt x="203" y="2"/>
                  <a:pt x="203" y="2"/>
                  <a:pt x="203" y="2"/>
                </a:cubicBezTo>
                <a:cubicBezTo>
                  <a:pt x="195" y="42"/>
                  <a:pt x="195" y="42"/>
                  <a:pt x="195" y="42"/>
                </a:cubicBezTo>
                <a:cubicBezTo>
                  <a:pt x="187" y="44"/>
                  <a:pt x="179" y="46"/>
                  <a:pt x="171" y="49"/>
                </a:cubicBezTo>
                <a:cubicBezTo>
                  <a:pt x="144" y="17"/>
                  <a:pt x="144" y="17"/>
                  <a:pt x="144" y="17"/>
                </a:cubicBezTo>
                <a:cubicBezTo>
                  <a:pt x="117" y="30"/>
                  <a:pt x="117" y="30"/>
                  <a:pt x="117" y="30"/>
                </a:cubicBezTo>
                <a:cubicBezTo>
                  <a:pt x="126" y="71"/>
                  <a:pt x="126" y="71"/>
                  <a:pt x="126" y="71"/>
                </a:cubicBezTo>
                <a:cubicBezTo>
                  <a:pt x="118" y="76"/>
                  <a:pt x="111" y="81"/>
                  <a:pt x="104" y="87"/>
                </a:cubicBezTo>
                <a:cubicBezTo>
                  <a:pt x="68" y="69"/>
                  <a:pt x="68" y="69"/>
                  <a:pt x="68" y="69"/>
                </a:cubicBezTo>
                <a:cubicBezTo>
                  <a:pt x="48" y="92"/>
                  <a:pt x="48" y="92"/>
                  <a:pt x="48" y="92"/>
                </a:cubicBezTo>
                <a:cubicBezTo>
                  <a:pt x="71" y="125"/>
                  <a:pt x="71" y="125"/>
                  <a:pt x="71" y="125"/>
                </a:cubicBezTo>
                <a:cubicBezTo>
                  <a:pt x="67" y="132"/>
                  <a:pt x="62" y="139"/>
                  <a:pt x="59" y="147"/>
                </a:cubicBezTo>
                <a:cubicBezTo>
                  <a:pt x="18" y="144"/>
                  <a:pt x="18" y="144"/>
                  <a:pt x="18" y="144"/>
                </a:cubicBezTo>
                <a:cubicBezTo>
                  <a:pt x="8" y="172"/>
                  <a:pt x="8" y="172"/>
                  <a:pt x="8" y="172"/>
                </a:cubicBezTo>
                <a:cubicBezTo>
                  <a:pt x="42" y="194"/>
                  <a:pt x="42" y="194"/>
                  <a:pt x="42" y="194"/>
                </a:cubicBezTo>
                <a:cubicBezTo>
                  <a:pt x="41" y="203"/>
                  <a:pt x="39" y="212"/>
                  <a:pt x="39" y="222"/>
                </a:cubicBezTo>
                <a:cubicBezTo>
                  <a:pt x="0" y="235"/>
                  <a:pt x="0" y="235"/>
                  <a:pt x="0" y="235"/>
                </a:cubicBezTo>
                <a:cubicBezTo>
                  <a:pt x="2" y="264"/>
                  <a:pt x="2" y="264"/>
                  <a:pt x="2" y="264"/>
                </a:cubicBezTo>
                <a:cubicBezTo>
                  <a:pt x="42" y="272"/>
                  <a:pt x="42" y="272"/>
                  <a:pt x="42" y="272"/>
                </a:cubicBezTo>
                <a:cubicBezTo>
                  <a:pt x="44" y="280"/>
                  <a:pt x="46" y="288"/>
                  <a:pt x="49" y="296"/>
                </a:cubicBezTo>
                <a:cubicBezTo>
                  <a:pt x="17" y="323"/>
                  <a:pt x="17" y="323"/>
                  <a:pt x="17" y="323"/>
                </a:cubicBezTo>
                <a:cubicBezTo>
                  <a:pt x="31" y="349"/>
                  <a:pt x="31" y="349"/>
                  <a:pt x="31" y="349"/>
                </a:cubicBezTo>
                <a:cubicBezTo>
                  <a:pt x="71" y="341"/>
                  <a:pt x="71" y="341"/>
                  <a:pt x="71" y="341"/>
                </a:cubicBezTo>
                <a:cubicBezTo>
                  <a:pt x="76" y="349"/>
                  <a:pt x="82" y="356"/>
                  <a:pt x="88" y="363"/>
                </a:cubicBezTo>
                <a:cubicBezTo>
                  <a:pt x="70" y="399"/>
                  <a:pt x="70" y="399"/>
                  <a:pt x="70" y="399"/>
                </a:cubicBezTo>
                <a:cubicBezTo>
                  <a:pt x="92" y="419"/>
                  <a:pt x="92" y="419"/>
                  <a:pt x="92" y="419"/>
                </a:cubicBezTo>
                <a:cubicBezTo>
                  <a:pt x="126" y="396"/>
                  <a:pt x="126" y="396"/>
                  <a:pt x="126" y="396"/>
                </a:cubicBezTo>
                <a:cubicBezTo>
                  <a:pt x="133" y="400"/>
                  <a:pt x="140" y="404"/>
                  <a:pt x="147" y="408"/>
                </a:cubicBezTo>
                <a:cubicBezTo>
                  <a:pt x="144" y="449"/>
                  <a:pt x="144" y="449"/>
                  <a:pt x="144" y="449"/>
                </a:cubicBezTo>
                <a:cubicBezTo>
                  <a:pt x="172" y="458"/>
                  <a:pt x="172" y="458"/>
                  <a:pt x="172" y="458"/>
                </a:cubicBezTo>
                <a:cubicBezTo>
                  <a:pt x="195" y="424"/>
                  <a:pt x="195" y="424"/>
                  <a:pt x="195" y="424"/>
                </a:cubicBezTo>
                <a:cubicBezTo>
                  <a:pt x="204" y="426"/>
                  <a:pt x="213" y="427"/>
                  <a:pt x="222" y="428"/>
                </a:cubicBezTo>
                <a:cubicBezTo>
                  <a:pt x="235" y="467"/>
                  <a:pt x="235" y="467"/>
                  <a:pt x="235" y="467"/>
                </a:cubicBezTo>
                <a:cubicBezTo>
                  <a:pt x="264" y="464"/>
                  <a:pt x="264" y="464"/>
                  <a:pt x="264" y="464"/>
                </a:cubicBezTo>
                <a:cubicBezTo>
                  <a:pt x="272" y="424"/>
                  <a:pt x="272" y="424"/>
                  <a:pt x="272" y="424"/>
                </a:cubicBezTo>
                <a:cubicBezTo>
                  <a:pt x="280" y="423"/>
                  <a:pt x="288" y="421"/>
                  <a:pt x="296" y="418"/>
                </a:cubicBezTo>
                <a:cubicBezTo>
                  <a:pt x="323" y="449"/>
                  <a:pt x="323" y="449"/>
                  <a:pt x="323" y="449"/>
                </a:cubicBezTo>
                <a:cubicBezTo>
                  <a:pt x="349" y="436"/>
                  <a:pt x="349" y="436"/>
                  <a:pt x="349" y="436"/>
                </a:cubicBezTo>
                <a:cubicBezTo>
                  <a:pt x="341" y="396"/>
                  <a:pt x="341" y="396"/>
                  <a:pt x="341" y="396"/>
                </a:cubicBezTo>
                <a:cubicBezTo>
                  <a:pt x="349" y="391"/>
                  <a:pt x="356" y="385"/>
                  <a:pt x="363" y="379"/>
                </a:cubicBezTo>
                <a:cubicBezTo>
                  <a:pt x="399" y="397"/>
                  <a:pt x="399" y="397"/>
                  <a:pt x="399" y="397"/>
                </a:cubicBezTo>
                <a:cubicBezTo>
                  <a:pt x="419" y="375"/>
                  <a:pt x="419" y="375"/>
                  <a:pt x="419" y="375"/>
                </a:cubicBezTo>
                <a:cubicBezTo>
                  <a:pt x="396" y="341"/>
                  <a:pt x="396" y="341"/>
                  <a:pt x="396" y="341"/>
                </a:cubicBezTo>
                <a:cubicBezTo>
                  <a:pt x="400" y="334"/>
                  <a:pt x="405" y="327"/>
                  <a:pt x="408" y="320"/>
                </a:cubicBezTo>
                <a:cubicBezTo>
                  <a:pt x="449" y="323"/>
                  <a:pt x="449" y="323"/>
                  <a:pt x="449" y="323"/>
                </a:cubicBezTo>
                <a:cubicBezTo>
                  <a:pt x="459" y="295"/>
                  <a:pt x="459" y="295"/>
                  <a:pt x="459" y="295"/>
                </a:cubicBezTo>
                <a:cubicBezTo>
                  <a:pt x="425" y="272"/>
                  <a:pt x="425" y="272"/>
                  <a:pt x="425" y="272"/>
                </a:cubicBezTo>
                <a:cubicBezTo>
                  <a:pt x="426" y="263"/>
                  <a:pt x="428" y="254"/>
                  <a:pt x="428" y="245"/>
                </a:cubicBezTo>
                <a:close/>
                <a:moveTo>
                  <a:pt x="233" y="383"/>
                </a:moveTo>
                <a:cubicBezTo>
                  <a:pt x="151" y="383"/>
                  <a:pt x="84" y="316"/>
                  <a:pt x="84" y="233"/>
                </a:cubicBezTo>
                <a:cubicBezTo>
                  <a:pt x="84" y="150"/>
                  <a:pt x="151" y="83"/>
                  <a:pt x="233" y="83"/>
                </a:cubicBezTo>
                <a:cubicBezTo>
                  <a:pt x="316" y="83"/>
                  <a:pt x="383" y="150"/>
                  <a:pt x="383" y="233"/>
                </a:cubicBezTo>
                <a:cubicBezTo>
                  <a:pt x="383" y="316"/>
                  <a:pt x="316" y="383"/>
                  <a:pt x="233" y="38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>
            <a:outerShdw blurRad="228600" dist="76200" dir="2700000" algn="tl" rotWithShape="0">
              <a:prstClr val="black">
                <a:alpha val="30000"/>
              </a:prst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" name="Oval 7"/>
          <p:cNvSpPr/>
          <p:nvPr/>
        </p:nvSpPr>
        <p:spPr>
          <a:xfrm>
            <a:off x="4809438" y="6519573"/>
            <a:ext cx="3081943" cy="3081943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571500" dist="723900" dir="2700000" algn="tl" rotWithShape="0">
              <a:prstClr val="black">
                <a:alpha val="3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Oval 8"/>
          <p:cNvSpPr/>
          <p:nvPr/>
        </p:nvSpPr>
        <p:spPr>
          <a:xfrm>
            <a:off x="4898193" y="6608328"/>
            <a:ext cx="2904431" cy="2904431"/>
          </a:xfrm>
          <a:prstGeom prst="ellipse">
            <a:avLst/>
          </a:prstGeom>
          <a:gradFill flip="none" rotWithShape="1">
            <a:gsLst>
              <a:gs pos="0">
                <a:schemeClr val="bg1">
                  <a:lumMod val="85000"/>
                </a:schemeClr>
              </a:gs>
              <a:gs pos="24000">
                <a:schemeClr val="bg1">
                  <a:lumMod val="95000"/>
                </a:schemeClr>
              </a:gs>
            </a:gsLst>
            <a:lin ang="13500000" scaled="1"/>
            <a:tileRect/>
          </a:gradFill>
          <a:ln>
            <a:noFill/>
          </a:ln>
          <a:effectLst>
            <a:outerShdw blurRad="571500" dist="723900" dir="2700000" algn="tl" rotWithShape="0">
              <a:prstClr val="black">
                <a:alpha val="3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Freeform 5"/>
          <p:cNvSpPr>
            <a:spLocks noEditPoints="1"/>
          </p:cNvSpPr>
          <p:nvPr/>
        </p:nvSpPr>
        <p:spPr bwMode="auto">
          <a:xfrm>
            <a:off x="8303635" y="5015083"/>
            <a:ext cx="4572000" cy="4568355"/>
          </a:xfrm>
          <a:custGeom>
            <a:avLst/>
            <a:gdLst>
              <a:gd name="T0" fmla="*/ 467 w 467"/>
              <a:gd name="T1" fmla="*/ 232 h 467"/>
              <a:gd name="T2" fmla="*/ 425 w 467"/>
              <a:gd name="T3" fmla="*/ 195 h 467"/>
              <a:gd name="T4" fmla="*/ 449 w 467"/>
              <a:gd name="T5" fmla="*/ 144 h 467"/>
              <a:gd name="T6" fmla="*/ 396 w 467"/>
              <a:gd name="T7" fmla="*/ 126 h 467"/>
              <a:gd name="T8" fmla="*/ 397 w 467"/>
              <a:gd name="T9" fmla="*/ 67 h 467"/>
              <a:gd name="T10" fmla="*/ 341 w 467"/>
              <a:gd name="T11" fmla="*/ 71 h 467"/>
              <a:gd name="T12" fmla="*/ 323 w 467"/>
              <a:gd name="T13" fmla="*/ 18 h 467"/>
              <a:gd name="T14" fmla="*/ 272 w 467"/>
              <a:gd name="T15" fmla="*/ 42 h 467"/>
              <a:gd name="T16" fmla="*/ 232 w 467"/>
              <a:gd name="T17" fmla="*/ 0 h 467"/>
              <a:gd name="T18" fmla="*/ 195 w 467"/>
              <a:gd name="T19" fmla="*/ 42 h 467"/>
              <a:gd name="T20" fmla="*/ 144 w 467"/>
              <a:gd name="T21" fmla="*/ 17 h 467"/>
              <a:gd name="T22" fmla="*/ 126 w 467"/>
              <a:gd name="T23" fmla="*/ 71 h 467"/>
              <a:gd name="T24" fmla="*/ 68 w 467"/>
              <a:gd name="T25" fmla="*/ 69 h 467"/>
              <a:gd name="T26" fmla="*/ 71 w 467"/>
              <a:gd name="T27" fmla="*/ 125 h 467"/>
              <a:gd name="T28" fmla="*/ 18 w 467"/>
              <a:gd name="T29" fmla="*/ 144 h 467"/>
              <a:gd name="T30" fmla="*/ 42 w 467"/>
              <a:gd name="T31" fmla="*/ 194 h 467"/>
              <a:gd name="T32" fmla="*/ 0 w 467"/>
              <a:gd name="T33" fmla="*/ 235 h 467"/>
              <a:gd name="T34" fmla="*/ 42 w 467"/>
              <a:gd name="T35" fmla="*/ 272 h 467"/>
              <a:gd name="T36" fmla="*/ 17 w 467"/>
              <a:gd name="T37" fmla="*/ 323 h 467"/>
              <a:gd name="T38" fmla="*/ 71 w 467"/>
              <a:gd name="T39" fmla="*/ 341 h 467"/>
              <a:gd name="T40" fmla="*/ 70 w 467"/>
              <a:gd name="T41" fmla="*/ 399 h 467"/>
              <a:gd name="T42" fmla="*/ 126 w 467"/>
              <a:gd name="T43" fmla="*/ 396 h 467"/>
              <a:gd name="T44" fmla="*/ 144 w 467"/>
              <a:gd name="T45" fmla="*/ 449 h 467"/>
              <a:gd name="T46" fmla="*/ 195 w 467"/>
              <a:gd name="T47" fmla="*/ 424 h 467"/>
              <a:gd name="T48" fmla="*/ 235 w 467"/>
              <a:gd name="T49" fmla="*/ 467 h 467"/>
              <a:gd name="T50" fmla="*/ 272 w 467"/>
              <a:gd name="T51" fmla="*/ 424 h 467"/>
              <a:gd name="T52" fmla="*/ 323 w 467"/>
              <a:gd name="T53" fmla="*/ 449 h 467"/>
              <a:gd name="T54" fmla="*/ 341 w 467"/>
              <a:gd name="T55" fmla="*/ 396 h 467"/>
              <a:gd name="T56" fmla="*/ 399 w 467"/>
              <a:gd name="T57" fmla="*/ 397 h 467"/>
              <a:gd name="T58" fmla="*/ 396 w 467"/>
              <a:gd name="T59" fmla="*/ 341 h 467"/>
              <a:gd name="T60" fmla="*/ 449 w 467"/>
              <a:gd name="T61" fmla="*/ 323 h 467"/>
              <a:gd name="T62" fmla="*/ 425 w 467"/>
              <a:gd name="T63" fmla="*/ 272 h 467"/>
              <a:gd name="T64" fmla="*/ 233 w 467"/>
              <a:gd name="T65" fmla="*/ 383 h 467"/>
              <a:gd name="T66" fmla="*/ 233 w 467"/>
              <a:gd name="T67" fmla="*/ 83 h 467"/>
              <a:gd name="T68" fmla="*/ 233 w 467"/>
              <a:gd name="T69" fmla="*/ 383 h 4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467" h="467">
                <a:moveTo>
                  <a:pt x="428" y="245"/>
                </a:moveTo>
                <a:cubicBezTo>
                  <a:pt x="467" y="232"/>
                  <a:pt x="467" y="232"/>
                  <a:pt x="467" y="232"/>
                </a:cubicBezTo>
                <a:cubicBezTo>
                  <a:pt x="465" y="202"/>
                  <a:pt x="465" y="202"/>
                  <a:pt x="465" y="202"/>
                </a:cubicBezTo>
                <a:cubicBezTo>
                  <a:pt x="425" y="195"/>
                  <a:pt x="425" y="195"/>
                  <a:pt x="425" y="195"/>
                </a:cubicBezTo>
                <a:cubicBezTo>
                  <a:pt x="423" y="187"/>
                  <a:pt x="421" y="179"/>
                  <a:pt x="418" y="171"/>
                </a:cubicBezTo>
                <a:cubicBezTo>
                  <a:pt x="449" y="144"/>
                  <a:pt x="449" y="144"/>
                  <a:pt x="449" y="144"/>
                </a:cubicBezTo>
                <a:cubicBezTo>
                  <a:pt x="436" y="117"/>
                  <a:pt x="436" y="117"/>
                  <a:pt x="436" y="117"/>
                </a:cubicBezTo>
                <a:cubicBezTo>
                  <a:pt x="396" y="126"/>
                  <a:pt x="396" y="126"/>
                  <a:pt x="396" y="126"/>
                </a:cubicBezTo>
                <a:cubicBezTo>
                  <a:pt x="391" y="118"/>
                  <a:pt x="385" y="111"/>
                  <a:pt x="379" y="104"/>
                </a:cubicBezTo>
                <a:cubicBezTo>
                  <a:pt x="397" y="67"/>
                  <a:pt x="397" y="67"/>
                  <a:pt x="397" y="67"/>
                </a:cubicBezTo>
                <a:cubicBezTo>
                  <a:pt x="375" y="48"/>
                  <a:pt x="375" y="48"/>
                  <a:pt x="375" y="48"/>
                </a:cubicBezTo>
                <a:cubicBezTo>
                  <a:pt x="341" y="71"/>
                  <a:pt x="341" y="71"/>
                  <a:pt x="341" y="71"/>
                </a:cubicBezTo>
                <a:cubicBezTo>
                  <a:pt x="334" y="66"/>
                  <a:pt x="327" y="62"/>
                  <a:pt x="320" y="58"/>
                </a:cubicBezTo>
                <a:cubicBezTo>
                  <a:pt x="323" y="18"/>
                  <a:pt x="323" y="18"/>
                  <a:pt x="323" y="18"/>
                </a:cubicBezTo>
                <a:cubicBezTo>
                  <a:pt x="295" y="8"/>
                  <a:pt x="295" y="8"/>
                  <a:pt x="295" y="8"/>
                </a:cubicBezTo>
                <a:cubicBezTo>
                  <a:pt x="272" y="42"/>
                  <a:pt x="272" y="42"/>
                  <a:pt x="272" y="42"/>
                </a:cubicBezTo>
                <a:cubicBezTo>
                  <a:pt x="263" y="40"/>
                  <a:pt x="254" y="39"/>
                  <a:pt x="245" y="39"/>
                </a:cubicBezTo>
                <a:cubicBezTo>
                  <a:pt x="232" y="0"/>
                  <a:pt x="232" y="0"/>
                  <a:pt x="232" y="0"/>
                </a:cubicBezTo>
                <a:cubicBezTo>
                  <a:pt x="203" y="2"/>
                  <a:pt x="203" y="2"/>
                  <a:pt x="203" y="2"/>
                </a:cubicBezTo>
                <a:cubicBezTo>
                  <a:pt x="195" y="42"/>
                  <a:pt x="195" y="42"/>
                  <a:pt x="195" y="42"/>
                </a:cubicBezTo>
                <a:cubicBezTo>
                  <a:pt x="187" y="44"/>
                  <a:pt x="179" y="46"/>
                  <a:pt x="171" y="49"/>
                </a:cubicBezTo>
                <a:cubicBezTo>
                  <a:pt x="144" y="17"/>
                  <a:pt x="144" y="17"/>
                  <a:pt x="144" y="17"/>
                </a:cubicBezTo>
                <a:cubicBezTo>
                  <a:pt x="117" y="30"/>
                  <a:pt x="117" y="30"/>
                  <a:pt x="117" y="30"/>
                </a:cubicBezTo>
                <a:cubicBezTo>
                  <a:pt x="126" y="71"/>
                  <a:pt x="126" y="71"/>
                  <a:pt x="126" y="71"/>
                </a:cubicBezTo>
                <a:cubicBezTo>
                  <a:pt x="118" y="76"/>
                  <a:pt x="111" y="81"/>
                  <a:pt x="104" y="87"/>
                </a:cubicBezTo>
                <a:cubicBezTo>
                  <a:pt x="68" y="69"/>
                  <a:pt x="68" y="69"/>
                  <a:pt x="68" y="69"/>
                </a:cubicBezTo>
                <a:cubicBezTo>
                  <a:pt x="48" y="92"/>
                  <a:pt x="48" y="92"/>
                  <a:pt x="48" y="92"/>
                </a:cubicBezTo>
                <a:cubicBezTo>
                  <a:pt x="71" y="125"/>
                  <a:pt x="71" y="125"/>
                  <a:pt x="71" y="125"/>
                </a:cubicBezTo>
                <a:cubicBezTo>
                  <a:pt x="67" y="132"/>
                  <a:pt x="62" y="139"/>
                  <a:pt x="59" y="147"/>
                </a:cubicBezTo>
                <a:cubicBezTo>
                  <a:pt x="18" y="144"/>
                  <a:pt x="18" y="144"/>
                  <a:pt x="18" y="144"/>
                </a:cubicBezTo>
                <a:cubicBezTo>
                  <a:pt x="8" y="172"/>
                  <a:pt x="8" y="172"/>
                  <a:pt x="8" y="172"/>
                </a:cubicBezTo>
                <a:cubicBezTo>
                  <a:pt x="42" y="194"/>
                  <a:pt x="42" y="194"/>
                  <a:pt x="42" y="194"/>
                </a:cubicBezTo>
                <a:cubicBezTo>
                  <a:pt x="41" y="203"/>
                  <a:pt x="39" y="212"/>
                  <a:pt x="39" y="222"/>
                </a:cubicBezTo>
                <a:cubicBezTo>
                  <a:pt x="0" y="235"/>
                  <a:pt x="0" y="235"/>
                  <a:pt x="0" y="235"/>
                </a:cubicBezTo>
                <a:cubicBezTo>
                  <a:pt x="2" y="264"/>
                  <a:pt x="2" y="264"/>
                  <a:pt x="2" y="264"/>
                </a:cubicBezTo>
                <a:cubicBezTo>
                  <a:pt x="42" y="272"/>
                  <a:pt x="42" y="272"/>
                  <a:pt x="42" y="272"/>
                </a:cubicBezTo>
                <a:cubicBezTo>
                  <a:pt x="44" y="280"/>
                  <a:pt x="46" y="288"/>
                  <a:pt x="49" y="296"/>
                </a:cubicBezTo>
                <a:cubicBezTo>
                  <a:pt x="17" y="323"/>
                  <a:pt x="17" y="323"/>
                  <a:pt x="17" y="323"/>
                </a:cubicBezTo>
                <a:cubicBezTo>
                  <a:pt x="31" y="349"/>
                  <a:pt x="31" y="349"/>
                  <a:pt x="31" y="349"/>
                </a:cubicBezTo>
                <a:cubicBezTo>
                  <a:pt x="71" y="341"/>
                  <a:pt x="71" y="341"/>
                  <a:pt x="71" y="341"/>
                </a:cubicBezTo>
                <a:cubicBezTo>
                  <a:pt x="76" y="349"/>
                  <a:pt x="82" y="356"/>
                  <a:pt x="88" y="363"/>
                </a:cubicBezTo>
                <a:cubicBezTo>
                  <a:pt x="70" y="399"/>
                  <a:pt x="70" y="399"/>
                  <a:pt x="70" y="399"/>
                </a:cubicBezTo>
                <a:cubicBezTo>
                  <a:pt x="92" y="419"/>
                  <a:pt x="92" y="419"/>
                  <a:pt x="92" y="419"/>
                </a:cubicBezTo>
                <a:cubicBezTo>
                  <a:pt x="126" y="396"/>
                  <a:pt x="126" y="396"/>
                  <a:pt x="126" y="396"/>
                </a:cubicBezTo>
                <a:cubicBezTo>
                  <a:pt x="133" y="400"/>
                  <a:pt x="140" y="404"/>
                  <a:pt x="147" y="408"/>
                </a:cubicBezTo>
                <a:cubicBezTo>
                  <a:pt x="144" y="449"/>
                  <a:pt x="144" y="449"/>
                  <a:pt x="144" y="449"/>
                </a:cubicBezTo>
                <a:cubicBezTo>
                  <a:pt x="172" y="458"/>
                  <a:pt x="172" y="458"/>
                  <a:pt x="172" y="458"/>
                </a:cubicBezTo>
                <a:cubicBezTo>
                  <a:pt x="195" y="424"/>
                  <a:pt x="195" y="424"/>
                  <a:pt x="195" y="424"/>
                </a:cubicBezTo>
                <a:cubicBezTo>
                  <a:pt x="204" y="426"/>
                  <a:pt x="213" y="427"/>
                  <a:pt x="222" y="428"/>
                </a:cubicBezTo>
                <a:cubicBezTo>
                  <a:pt x="235" y="467"/>
                  <a:pt x="235" y="467"/>
                  <a:pt x="235" y="467"/>
                </a:cubicBezTo>
                <a:cubicBezTo>
                  <a:pt x="264" y="464"/>
                  <a:pt x="264" y="464"/>
                  <a:pt x="264" y="464"/>
                </a:cubicBezTo>
                <a:cubicBezTo>
                  <a:pt x="272" y="424"/>
                  <a:pt x="272" y="424"/>
                  <a:pt x="272" y="424"/>
                </a:cubicBezTo>
                <a:cubicBezTo>
                  <a:pt x="280" y="423"/>
                  <a:pt x="288" y="421"/>
                  <a:pt x="296" y="418"/>
                </a:cubicBezTo>
                <a:cubicBezTo>
                  <a:pt x="323" y="449"/>
                  <a:pt x="323" y="449"/>
                  <a:pt x="323" y="449"/>
                </a:cubicBezTo>
                <a:cubicBezTo>
                  <a:pt x="349" y="436"/>
                  <a:pt x="349" y="436"/>
                  <a:pt x="349" y="436"/>
                </a:cubicBezTo>
                <a:cubicBezTo>
                  <a:pt x="341" y="396"/>
                  <a:pt x="341" y="396"/>
                  <a:pt x="341" y="396"/>
                </a:cubicBezTo>
                <a:cubicBezTo>
                  <a:pt x="349" y="391"/>
                  <a:pt x="356" y="385"/>
                  <a:pt x="363" y="379"/>
                </a:cubicBezTo>
                <a:cubicBezTo>
                  <a:pt x="399" y="397"/>
                  <a:pt x="399" y="397"/>
                  <a:pt x="399" y="397"/>
                </a:cubicBezTo>
                <a:cubicBezTo>
                  <a:pt x="419" y="375"/>
                  <a:pt x="419" y="375"/>
                  <a:pt x="419" y="375"/>
                </a:cubicBezTo>
                <a:cubicBezTo>
                  <a:pt x="396" y="341"/>
                  <a:pt x="396" y="341"/>
                  <a:pt x="396" y="341"/>
                </a:cubicBezTo>
                <a:cubicBezTo>
                  <a:pt x="400" y="334"/>
                  <a:pt x="405" y="327"/>
                  <a:pt x="408" y="320"/>
                </a:cubicBezTo>
                <a:cubicBezTo>
                  <a:pt x="449" y="323"/>
                  <a:pt x="449" y="323"/>
                  <a:pt x="449" y="323"/>
                </a:cubicBezTo>
                <a:cubicBezTo>
                  <a:pt x="459" y="295"/>
                  <a:pt x="459" y="295"/>
                  <a:pt x="459" y="295"/>
                </a:cubicBezTo>
                <a:cubicBezTo>
                  <a:pt x="425" y="272"/>
                  <a:pt x="425" y="272"/>
                  <a:pt x="425" y="272"/>
                </a:cubicBezTo>
                <a:cubicBezTo>
                  <a:pt x="426" y="263"/>
                  <a:pt x="428" y="254"/>
                  <a:pt x="428" y="245"/>
                </a:cubicBezTo>
                <a:close/>
                <a:moveTo>
                  <a:pt x="233" y="383"/>
                </a:moveTo>
                <a:cubicBezTo>
                  <a:pt x="151" y="383"/>
                  <a:pt x="84" y="316"/>
                  <a:pt x="84" y="233"/>
                </a:cubicBezTo>
                <a:cubicBezTo>
                  <a:pt x="84" y="150"/>
                  <a:pt x="151" y="83"/>
                  <a:pt x="233" y="83"/>
                </a:cubicBezTo>
                <a:cubicBezTo>
                  <a:pt x="316" y="83"/>
                  <a:pt x="383" y="150"/>
                  <a:pt x="383" y="233"/>
                </a:cubicBezTo>
                <a:cubicBezTo>
                  <a:pt x="383" y="316"/>
                  <a:pt x="316" y="383"/>
                  <a:pt x="233" y="383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ffectLst>
            <a:outerShdw blurRad="228600" dist="76200" dir="2700000" algn="tl" rotWithShape="0">
              <a:prstClr val="black">
                <a:alpha val="30000"/>
              </a:prst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" name="Oval 12"/>
          <p:cNvSpPr/>
          <p:nvPr/>
        </p:nvSpPr>
        <p:spPr>
          <a:xfrm>
            <a:off x="9048664" y="5758289"/>
            <a:ext cx="3081943" cy="3081943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571500" dist="723900" dir="2700000" algn="tl" rotWithShape="0">
              <a:prstClr val="black">
                <a:alpha val="3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Oval 13"/>
          <p:cNvSpPr/>
          <p:nvPr/>
        </p:nvSpPr>
        <p:spPr>
          <a:xfrm>
            <a:off x="9137419" y="5847044"/>
            <a:ext cx="2904431" cy="2904431"/>
          </a:xfrm>
          <a:prstGeom prst="ellipse">
            <a:avLst/>
          </a:prstGeom>
          <a:gradFill flip="none" rotWithShape="1">
            <a:gsLst>
              <a:gs pos="0">
                <a:schemeClr val="bg1">
                  <a:lumMod val="85000"/>
                </a:schemeClr>
              </a:gs>
              <a:gs pos="24000">
                <a:schemeClr val="bg1">
                  <a:lumMod val="95000"/>
                </a:schemeClr>
              </a:gs>
            </a:gsLst>
            <a:lin ang="13500000" scaled="1"/>
            <a:tileRect/>
          </a:gradFill>
          <a:ln>
            <a:noFill/>
          </a:ln>
          <a:effectLst>
            <a:outerShdw blurRad="571500" dist="723900" dir="2700000" algn="tl" rotWithShape="0">
              <a:prstClr val="black">
                <a:alpha val="3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TextBox 16"/>
          <p:cNvSpPr txBox="1"/>
          <p:nvPr/>
        </p:nvSpPr>
        <p:spPr>
          <a:xfrm>
            <a:off x="-1" y="508608"/>
            <a:ext cx="24387175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a-IR" sz="9600" b="1" dirty="0">
                <a:effectLst>
                  <a:glow>
                    <a:srgbClr val="FF3399">
                      <a:alpha val="24000"/>
                    </a:srgbClr>
                  </a:glow>
                </a:effectLst>
                <a:latin typeface="Shabnam" panose="020B0603030804020204" pitchFamily="34" charset="-78"/>
                <a:cs typeface="Shabnam" panose="020B0603030804020204" pitchFamily="34" charset="-78"/>
              </a:rPr>
              <a:t>تیتر عنوان خود را وارد نمایید</a:t>
            </a:r>
            <a:endParaRPr lang="en-US" sz="9600" b="1" dirty="0">
              <a:solidFill>
                <a:srgbClr val="FF3399"/>
              </a:solidFill>
              <a:effectLst>
                <a:glow>
                  <a:srgbClr val="FF3399">
                    <a:alpha val="24000"/>
                  </a:srgbClr>
                </a:glow>
              </a:effectLst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0" y="1912391"/>
            <a:ext cx="2438717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a-IR" sz="2400" dirty="0">
                <a:solidFill>
                  <a:srgbClr val="100F3D"/>
                </a:solidFill>
                <a:effectLst>
                  <a:glow>
                    <a:srgbClr val="FF3399">
                      <a:alpha val="24000"/>
                    </a:srgbClr>
                  </a:glow>
                </a:effectLst>
                <a:latin typeface="Vazir" panose="020B0603030804020204" pitchFamily="34" charset="-78"/>
                <a:cs typeface="Vazir" panose="020B0603030804020204" pitchFamily="34" charset="-78"/>
              </a:rPr>
              <a:t>زیر عنوان خود را در این قسمت بنویسید</a:t>
            </a:r>
            <a:endParaRPr lang="en-US" sz="2400" dirty="0">
              <a:solidFill>
                <a:srgbClr val="100F3D"/>
              </a:solidFill>
              <a:effectLst>
                <a:glow>
                  <a:srgbClr val="FF3399">
                    <a:alpha val="24000"/>
                  </a:srgbClr>
                </a:glow>
              </a:effectLst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  <p:grpSp>
        <p:nvGrpSpPr>
          <p:cNvPr id="19" name="Group 18"/>
          <p:cNvGrpSpPr/>
          <p:nvPr/>
        </p:nvGrpSpPr>
        <p:grpSpPr>
          <a:xfrm>
            <a:off x="18271399" y="6975551"/>
            <a:ext cx="5717159" cy="5675121"/>
            <a:chOff x="11816557" y="7756415"/>
            <a:chExt cx="5717159" cy="5675121"/>
          </a:xfrm>
        </p:grpSpPr>
        <p:grpSp>
          <p:nvGrpSpPr>
            <p:cNvPr id="20" name="Group 19"/>
            <p:cNvGrpSpPr/>
            <p:nvPr/>
          </p:nvGrpSpPr>
          <p:grpSpPr>
            <a:xfrm flipH="1">
              <a:off x="11816557" y="7756415"/>
              <a:ext cx="4085157" cy="4054242"/>
              <a:chOff x="3059082" y="5908837"/>
              <a:chExt cx="4085157" cy="4054242"/>
            </a:xfrm>
          </p:grpSpPr>
          <p:sp>
            <p:nvSpPr>
              <p:cNvPr id="24" name="Arc 23"/>
              <p:cNvSpPr/>
              <p:nvPr/>
            </p:nvSpPr>
            <p:spPr>
              <a:xfrm flipV="1">
                <a:off x="3059082" y="5908837"/>
                <a:ext cx="4085157" cy="4019550"/>
              </a:xfrm>
              <a:prstGeom prst="arc">
                <a:avLst>
                  <a:gd name="adj1" fmla="val 17143018"/>
                  <a:gd name="adj2" fmla="val 20231147"/>
                </a:avLst>
              </a:prstGeom>
              <a:ln>
                <a:solidFill>
                  <a:schemeClr val="bg1">
                    <a:lumMod val="75000"/>
                  </a:schemeClr>
                </a:solidFill>
                <a:prstDash val="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5" name="Oval 24"/>
              <p:cNvSpPr/>
              <p:nvPr/>
            </p:nvSpPr>
            <p:spPr>
              <a:xfrm>
                <a:off x="5523918" y="9748418"/>
                <a:ext cx="214661" cy="214661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1" name="Group 20"/>
            <p:cNvGrpSpPr/>
            <p:nvPr/>
          </p:nvGrpSpPr>
          <p:grpSpPr>
            <a:xfrm>
              <a:off x="13607671" y="11469461"/>
              <a:ext cx="3926045" cy="1962075"/>
              <a:chOff x="3894838" y="10606073"/>
              <a:chExt cx="3926045" cy="1962075"/>
            </a:xfrm>
          </p:grpSpPr>
          <p:sp>
            <p:nvSpPr>
              <p:cNvPr id="22" name="TextBox 21"/>
              <p:cNvSpPr txBox="1"/>
              <p:nvPr/>
            </p:nvSpPr>
            <p:spPr>
              <a:xfrm>
                <a:off x="3894839" y="10606073"/>
                <a:ext cx="3874782" cy="52322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/>
                <a:r>
                  <a:rPr lang="fa-IR" sz="2800" b="1" dirty="0">
                    <a:solidFill>
                      <a:schemeClr val="accent1">
                        <a:lumMod val="50000"/>
                      </a:schemeClr>
                    </a:solidFill>
                    <a:effectLst>
                      <a:glow>
                        <a:srgbClr val="FF3399">
                          <a:alpha val="24000"/>
                        </a:srgbClr>
                      </a:glow>
                    </a:effectLst>
                    <a:latin typeface="Shabnam" panose="020B0603030804020204" pitchFamily="34" charset="-78"/>
                    <a:cs typeface="Shabnam" panose="020B0603030804020204" pitchFamily="34" charset="-78"/>
                  </a:rPr>
                  <a:t>تیتر عنوان را بنویسید</a:t>
                </a:r>
                <a:endParaRPr lang="en-US" sz="2800" b="1" dirty="0">
                  <a:solidFill>
                    <a:schemeClr val="accent1">
                      <a:lumMod val="50000"/>
                    </a:schemeClr>
                  </a:solidFill>
                  <a:effectLst>
                    <a:glow>
                      <a:srgbClr val="FF3399">
                        <a:alpha val="24000"/>
                      </a:srgbClr>
                    </a:glow>
                  </a:effectLst>
                  <a:latin typeface="Shabnam" panose="020B0603030804020204" pitchFamily="34" charset="-78"/>
                  <a:cs typeface="Shabnam" panose="020B0603030804020204" pitchFamily="34" charset="-78"/>
                </a:endParaRPr>
              </a:p>
            </p:txBody>
          </p:sp>
          <p:sp>
            <p:nvSpPr>
              <p:cNvPr id="23" name="TextBox 22"/>
              <p:cNvSpPr txBox="1"/>
              <p:nvPr/>
            </p:nvSpPr>
            <p:spPr>
              <a:xfrm>
                <a:off x="3894838" y="11129293"/>
                <a:ext cx="3926045" cy="143885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justLow" rtl="1">
                  <a:lnSpc>
                    <a:spcPct val="150000"/>
                  </a:lnSpc>
                </a:pPr>
                <a:r>
                  <a:rPr lang="fa-IR" sz="2000" dirty="0">
                    <a:solidFill>
                      <a:srgbClr val="16191F"/>
                    </a:solidFill>
                    <a:latin typeface="Vazir" panose="020B0603030804020204" pitchFamily="34" charset="-78"/>
                    <a:cs typeface="Vazir" panose="020B0603030804020204" pitchFamily="34" charset="-78"/>
                  </a:rPr>
                  <a:t>فروشگاه مینارو ارائه دهنده انواع فایل های کاربردی با بهترین کیفیت این متن تست می باشد</a:t>
                </a:r>
                <a:endParaRPr lang="en-US" sz="1800" b="1" dirty="0">
                  <a:solidFill>
                    <a:schemeClr val="bg1">
                      <a:lumMod val="65000"/>
                    </a:schemeClr>
                  </a:solidFill>
                  <a:effectLst>
                    <a:glow>
                      <a:srgbClr val="FF3399">
                        <a:alpha val="24000"/>
                      </a:srgbClr>
                    </a:glow>
                  </a:effectLst>
                  <a:latin typeface="Lato" panose="020F0502020204030203" pitchFamily="34" charset="0"/>
                </a:endParaRPr>
              </a:p>
            </p:txBody>
          </p:sp>
        </p:grpSp>
      </p:grpSp>
      <p:sp>
        <p:nvSpPr>
          <p:cNvPr id="37" name="Freeform 5"/>
          <p:cNvSpPr>
            <a:spLocks noEditPoints="1"/>
          </p:cNvSpPr>
          <p:nvPr/>
        </p:nvSpPr>
        <p:spPr bwMode="auto">
          <a:xfrm>
            <a:off x="12481857" y="5923797"/>
            <a:ext cx="4572000" cy="4568355"/>
          </a:xfrm>
          <a:custGeom>
            <a:avLst/>
            <a:gdLst>
              <a:gd name="T0" fmla="*/ 467 w 467"/>
              <a:gd name="T1" fmla="*/ 232 h 467"/>
              <a:gd name="T2" fmla="*/ 425 w 467"/>
              <a:gd name="T3" fmla="*/ 195 h 467"/>
              <a:gd name="T4" fmla="*/ 449 w 467"/>
              <a:gd name="T5" fmla="*/ 144 h 467"/>
              <a:gd name="T6" fmla="*/ 396 w 467"/>
              <a:gd name="T7" fmla="*/ 126 h 467"/>
              <a:gd name="T8" fmla="*/ 397 w 467"/>
              <a:gd name="T9" fmla="*/ 67 h 467"/>
              <a:gd name="T10" fmla="*/ 341 w 467"/>
              <a:gd name="T11" fmla="*/ 71 h 467"/>
              <a:gd name="T12" fmla="*/ 323 w 467"/>
              <a:gd name="T13" fmla="*/ 18 h 467"/>
              <a:gd name="T14" fmla="*/ 272 w 467"/>
              <a:gd name="T15" fmla="*/ 42 h 467"/>
              <a:gd name="T16" fmla="*/ 232 w 467"/>
              <a:gd name="T17" fmla="*/ 0 h 467"/>
              <a:gd name="T18" fmla="*/ 195 w 467"/>
              <a:gd name="T19" fmla="*/ 42 h 467"/>
              <a:gd name="T20" fmla="*/ 144 w 467"/>
              <a:gd name="T21" fmla="*/ 17 h 467"/>
              <a:gd name="T22" fmla="*/ 126 w 467"/>
              <a:gd name="T23" fmla="*/ 71 h 467"/>
              <a:gd name="T24" fmla="*/ 68 w 467"/>
              <a:gd name="T25" fmla="*/ 69 h 467"/>
              <a:gd name="T26" fmla="*/ 71 w 467"/>
              <a:gd name="T27" fmla="*/ 125 h 467"/>
              <a:gd name="T28" fmla="*/ 18 w 467"/>
              <a:gd name="T29" fmla="*/ 144 h 467"/>
              <a:gd name="T30" fmla="*/ 42 w 467"/>
              <a:gd name="T31" fmla="*/ 194 h 467"/>
              <a:gd name="T32" fmla="*/ 0 w 467"/>
              <a:gd name="T33" fmla="*/ 235 h 467"/>
              <a:gd name="T34" fmla="*/ 42 w 467"/>
              <a:gd name="T35" fmla="*/ 272 h 467"/>
              <a:gd name="T36" fmla="*/ 17 w 467"/>
              <a:gd name="T37" fmla="*/ 323 h 467"/>
              <a:gd name="T38" fmla="*/ 71 w 467"/>
              <a:gd name="T39" fmla="*/ 341 h 467"/>
              <a:gd name="T40" fmla="*/ 70 w 467"/>
              <a:gd name="T41" fmla="*/ 399 h 467"/>
              <a:gd name="T42" fmla="*/ 126 w 467"/>
              <a:gd name="T43" fmla="*/ 396 h 467"/>
              <a:gd name="T44" fmla="*/ 144 w 467"/>
              <a:gd name="T45" fmla="*/ 449 h 467"/>
              <a:gd name="T46" fmla="*/ 195 w 467"/>
              <a:gd name="T47" fmla="*/ 424 h 467"/>
              <a:gd name="T48" fmla="*/ 235 w 467"/>
              <a:gd name="T49" fmla="*/ 467 h 467"/>
              <a:gd name="T50" fmla="*/ 272 w 467"/>
              <a:gd name="T51" fmla="*/ 424 h 467"/>
              <a:gd name="T52" fmla="*/ 323 w 467"/>
              <a:gd name="T53" fmla="*/ 449 h 467"/>
              <a:gd name="T54" fmla="*/ 341 w 467"/>
              <a:gd name="T55" fmla="*/ 396 h 467"/>
              <a:gd name="T56" fmla="*/ 399 w 467"/>
              <a:gd name="T57" fmla="*/ 397 h 467"/>
              <a:gd name="T58" fmla="*/ 396 w 467"/>
              <a:gd name="T59" fmla="*/ 341 h 467"/>
              <a:gd name="T60" fmla="*/ 449 w 467"/>
              <a:gd name="T61" fmla="*/ 323 h 467"/>
              <a:gd name="T62" fmla="*/ 425 w 467"/>
              <a:gd name="T63" fmla="*/ 272 h 467"/>
              <a:gd name="T64" fmla="*/ 233 w 467"/>
              <a:gd name="T65" fmla="*/ 383 h 467"/>
              <a:gd name="T66" fmla="*/ 233 w 467"/>
              <a:gd name="T67" fmla="*/ 83 h 467"/>
              <a:gd name="T68" fmla="*/ 233 w 467"/>
              <a:gd name="T69" fmla="*/ 383 h 4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467" h="467">
                <a:moveTo>
                  <a:pt x="428" y="245"/>
                </a:moveTo>
                <a:cubicBezTo>
                  <a:pt x="467" y="232"/>
                  <a:pt x="467" y="232"/>
                  <a:pt x="467" y="232"/>
                </a:cubicBezTo>
                <a:cubicBezTo>
                  <a:pt x="465" y="202"/>
                  <a:pt x="465" y="202"/>
                  <a:pt x="465" y="202"/>
                </a:cubicBezTo>
                <a:cubicBezTo>
                  <a:pt x="425" y="195"/>
                  <a:pt x="425" y="195"/>
                  <a:pt x="425" y="195"/>
                </a:cubicBezTo>
                <a:cubicBezTo>
                  <a:pt x="423" y="187"/>
                  <a:pt x="421" y="179"/>
                  <a:pt x="418" y="171"/>
                </a:cubicBezTo>
                <a:cubicBezTo>
                  <a:pt x="449" y="144"/>
                  <a:pt x="449" y="144"/>
                  <a:pt x="449" y="144"/>
                </a:cubicBezTo>
                <a:cubicBezTo>
                  <a:pt x="436" y="117"/>
                  <a:pt x="436" y="117"/>
                  <a:pt x="436" y="117"/>
                </a:cubicBezTo>
                <a:cubicBezTo>
                  <a:pt x="396" y="126"/>
                  <a:pt x="396" y="126"/>
                  <a:pt x="396" y="126"/>
                </a:cubicBezTo>
                <a:cubicBezTo>
                  <a:pt x="391" y="118"/>
                  <a:pt x="385" y="111"/>
                  <a:pt x="379" y="104"/>
                </a:cubicBezTo>
                <a:cubicBezTo>
                  <a:pt x="397" y="67"/>
                  <a:pt x="397" y="67"/>
                  <a:pt x="397" y="67"/>
                </a:cubicBezTo>
                <a:cubicBezTo>
                  <a:pt x="375" y="48"/>
                  <a:pt x="375" y="48"/>
                  <a:pt x="375" y="48"/>
                </a:cubicBezTo>
                <a:cubicBezTo>
                  <a:pt x="341" y="71"/>
                  <a:pt x="341" y="71"/>
                  <a:pt x="341" y="71"/>
                </a:cubicBezTo>
                <a:cubicBezTo>
                  <a:pt x="334" y="66"/>
                  <a:pt x="327" y="62"/>
                  <a:pt x="320" y="58"/>
                </a:cubicBezTo>
                <a:cubicBezTo>
                  <a:pt x="323" y="18"/>
                  <a:pt x="323" y="18"/>
                  <a:pt x="323" y="18"/>
                </a:cubicBezTo>
                <a:cubicBezTo>
                  <a:pt x="295" y="8"/>
                  <a:pt x="295" y="8"/>
                  <a:pt x="295" y="8"/>
                </a:cubicBezTo>
                <a:cubicBezTo>
                  <a:pt x="272" y="42"/>
                  <a:pt x="272" y="42"/>
                  <a:pt x="272" y="42"/>
                </a:cubicBezTo>
                <a:cubicBezTo>
                  <a:pt x="263" y="40"/>
                  <a:pt x="254" y="39"/>
                  <a:pt x="245" y="39"/>
                </a:cubicBezTo>
                <a:cubicBezTo>
                  <a:pt x="232" y="0"/>
                  <a:pt x="232" y="0"/>
                  <a:pt x="232" y="0"/>
                </a:cubicBezTo>
                <a:cubicBezTo>
                  <a:pt x="203" y="2"/>
                  <a:pt x="203" y="2"/>
                  <a:pt x="203" y="2"/>
                </a:cubicBezTo>
                <a:cubicBezTo>
                  <a:pt x="195" y="42"/>
                  <a:pt x="195" y="42"/>
                  <a:pt x="195" y="42"/>
                </a:cubicBezTo>
                <a:cubicBezTo>
                  <a:pt x="187" y="44"/>
                  <a:pt x="179" y="46"/>
                  <a:pt x="171" y="49"/>
                </a:cubicBezTo>
                <a:cubicBezTo>
                  <a:pt x="144" y="17"/>
                  <a:pt x="144" y="17"/>
                  <a:pt x="144" y="17"/>
                </a:cubicBezTo>
                <a:cubicBezTo>
                  <a:pt x="117" y="30"/>
                  <a:pt x="117" y="30"/>
                  <a:pt x="117" y="30"/>
                </a:cubicBezTo>
                <a:cubicBezTo>
                  <a:pt x="126" y="71"/>
                  <a:pt x="126" y="71"/>
                  <a:pt x="126" y="71"/>
                </a:cubicBezTo>
                <a:cubicBezTo>
                  <a:pt x="118" y="76"/>
                  <a:pt x="111" y="81"/>
                  <a:pt x="104" y="87"/>
                </a:cubicBezTo>
                <a:cubicBezTo>
                  <a:pt x="68" y="69"/>
                  <a:pt x="68" y="69"/>
                  <a:pt x="68" y="69"/>
                </a:cubicBezTo>
                <a:cubicBezTo>
                  <a:pt x="48" y="92"/>
                  <a:pt x="48" y="92"/>
                  <a:pt x="48" y="92"/>
                </a:cubicBezTo>
                <a:cubicBezTo>
                  <a:pt x="71" y="125"/>
                  <a:pt x="71" y="125"/>
                  <a:pt x="71" y="125"/>
                </a:cubicBezTo>
                <a:cubicBezTo>
                  <a:pt x="67" y="132"/>
                  <a:pt x="62" y="139"/>
                  <a:pt x="59" y="147"/>
                </a:cubicBezTo>
                <a:cubicBezTo>
                  <a:pt x="18" y="144"/>
                  <a:pt x="18" y="144"/>
                  <a:pt x="18" y="144"/>
                </a:cubicBezTo>
                <a:cubicBezTo>
                  <a:pt x="8" y="172"/>
                  <a:pt x="8" y="172"/>
                  <a:pt x="8" y="172"/>
                </a:cubicBezTo>
                <a:cubicBezTo>
                  <a:pt x="42" y="194"/>
                  <a:pt x="42" y="194"/>
                  <a:pt x="42" y="194"/>
                </a:cubicBezTo>
                <a:cubicBezTo>
                  <a:pt x="41" y="203"/>
                  <a:pt x="39" y="212"/>
                  <a:pt x="39" y="222"/>
                </a:cubicBezTo>
                <a:cubicBezTo>
                  <a:pt x="0" y="235"/>
                  <a:pt x="0" y="235"/>
                  <a:pt x="0" y="235"/>
                </a:cubicBezTo>
                <a:cubicBezTo>
                  <a:pt x="2" y="264"/>
                  <a:pt x="2" y="264"/>
                  <a:pt x="2" y="264"/>
                </a:cubicBezTo>
                <a:cubicBezTo>
                  <a:pt x="42" y="272"/>
                  <a:pt x="42" y="272"/>
                  <a:pt x="42" y="272"/>
                </a:cubicBezTo>
                <a:cubicBezTo>
                  <a:pt x="44" y="280"/>
                  <a:pt x="46" y="288"/>
                  <a:pt x="49" y="296"/>
                </a:cubicBezTo>
                <a:cubicBezTo>
                  <a:pt x="17" y="323"/>
                  <a:pt x="17" y="323"/>
                  <a:pt x="17" y="323"/>
                </a:cubicBezTo>
                <a:cubicBezTo>
                  <a:pt x="31" y="349"/>
                  <a:pt x="31" y="349"/>
                  <a:pt x="31" y="349"/>
                </a:cubicBezTo>
                <a:cubicBezTo>
                  <a:pt x="71" y="341"/>
                  <a:pt x="71" y="341"/>
                  <a:pt x="71" y="341"/>
                </a:cubicBezTo>
                <a:cubicBezTo>
                  <a:pt x="76" y="349"/>
                  <a:pt x="82" y="356"/>
                  <a:pt x="88" y="363"/>
                </a:cubicBezTo>
                <a:cubicBezTo>
                  <a:pt x="70" y="399"/>
                  <a:pt x="70" y="399"/>
                  <a:pt x="70" y="399"/>
                </a:cubicBezTo>
                <a:cubicBezTo>
                  <a:pt x="92" y="419"/>
                  <a:pt x="92" y="419"/>
                  <a:pt x="92" y="419"/>
                </a:cubicBezTo>
                <a:cubicBezTo>
                  <a:pt x="126" y="396"/>
                  <a:pt x="126" y="396"/>
                  <a:pt x="126" y="396"/>
                </a:cubicBezTo>
                <a:cubicBezTo>
                  <a:pt x="133" y="400"/>
                  <a:pt x="140" y="404"/>
                  <a:pt x="147" y="408"/>
                </a:cubicBezTo>
                <a:cubicBezTo>
                  <a:pt x="144" y="449"/>
                  <a:pt x="144" y="449"/>
                  <a:pt x="144" y="449"/>
                </a:cubicBezTo>
                <a:cubicBezTo>
                  <a:pt x="172" y="458"/>
                  <a:pt x="172" y="458"/>
                  <a:pt x="172" y="458"/>
                </a:cubicBezTo>
                <a:cubicBezTo>
                  <a:pt x="195" y="424"/>
                  <a:pt x="195" y="424"/>
                  <a:pt x="195" y="424"/>
                </a:cubicBezTo>
                <a:cubicBezTo>
                  <a:pt x="204" y="426"/>
                  <a:pt x="213" y="427"/>
                  <a:pt x="222" y="428"/>
                </a:cubicBezTo>
                <a:cubicBezTo>
                  <a:pt x="235" y="467"/>
                  <a:pt x="235" y="467"/>
                  <a:pt x="235" y="467"/>
                </a:cubicBezTo>
                <a:cubicBezTo>
                  <a:pt x="264" y="464"/>
                  <a:pt x="264" y="464"/>
                  <a:pt x="264" y="464"/>
                </a:cubicBezTo>
                <a:cubicBezTo>
                  <a:pt x="272" y="424"/>
                  <a:pt x="272" y="424"/>
                  <a:pt x="272" y="424"/>
                </a:cubicBezTo>
                <a:cubicBezTo>
                  <a:pt x="280" y="423"/>
                  <a:pt x="288" y="421"/>
                  <a:pt x="296" y="418"/>
                </a:cubicBezTo>
                <a:cubicBezTo>
                  <a:pt x="323" y="449"/>
                  <a:pt x="323" y="449"/>
                  <a:pt x="323" y="449"/>
                </a:cubicBezTo>
                <a:cubicBezTo>
                  <a:pt x="349" y="436"/>
                  <a:pt x="349" y="436"/>
                  <a:pt x="349" y="436"/>
                </a:cubicBezTo>
                <a:cubicBezTo>
                  <a:pt x="341" y="396"/>
                  <a:pt x="341" y="396"/>
                  <a:pt x="341" y="396"/>
                </a:cubicBezTo>
                <a:cubicBezTo>
                  <a:pt x="349" y="391"/>
                  <a:pt x="356" y="385"/>
                  <a:pt x="363" y="379"/>
                </a:cubicBezTo>
                <a:cubicBezTo>
                  <a:pt x="399" y="397"/>
                  <a:pt x="399" y="397"/>
                  <a:pt x="399" y="397"/>
                </a:cubicBezTo>
                <a:cubicBezTo>
                  <a:pt x="419" y="375"/>
                  <a:pt x="419" y="375"/>
                  <a:pt x="419" y="375"/>
                </a:cubicBezTo>
                <a:cubicBezTo>
                  <a:pt x="396" y="341"/>
                  <a:pt x="396" y="341"/>
                  <a:pt x="396" y="341"/>
                </a:cubicBezTo>
                <a:cubicBezTo>
                  <a:pt x="400" y="334"/>
                  <a:pt x="405" y="327"/>
                  <a:pt x="408" y="320"/>
                </a:cubicBezTo>
                <a:cubicBezTo>
                  <a:pt x="449" y="323"/>
                  <a:pt x="449" y="323"/>
                  <a:pt x="449" y="323"/>
                </a:cubicBezTo>
                <a:cubicBezTo>
                  <a:pt x="459" y="295"/>
                  <a:pt x="459" y="295"/>
                  <a:pt x="459" y="295"/>
                </a:cubicBezTo>
                <a:cubicBezTo>
                  <a:pt x="425" y="272"/>
                  <a:pt x="425" y="272"/>
                  <a:pt x="425" y="272"/>
                </a:cubicBezTo>
                <a:cubicBezTo>
                  <a:pt x="426" y="263"/>
                  <a:pt x="428" y="254"/>
                  <a:pt x="428" y="245"/>
                </a:cubicBezTo>
                <a:close/>
                <a:moveTo>
                  <a:pt x="233" y="383"/>
                </a:moveTo>
                <a:cubicBezTo>
                  <a:pt x="151" y="383"/>
                  <a:pt x="84" y="316"/>
                  <a:pt x="84" y="233"/>
                </a:cubicBezTo>
                <a:cubicBezTo>
                  <a:pt x="84" y="150"/>
                  <a:pt x="151" y="83"/>
                  <a:pt x="233" y="83"/>
                </a:cubicBezTo>
                <a:cubicBezTo>
                  <a:pt x="316" y="83"/>
                  <a:pt x="383" y="150"/>
                  <a:pt x="383" y="233"/>
                </a:cubicBezTo>
                <a:cubicBezTo>
                  <a:pt x="383" y="316"/>
                  <a:pt x="316" y="383"/>
                  <a:pt x="233" y="383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  <a:effectLst>
            <a:outerShdw blurRad="228600" dist="76200" dir="2700000" algn="tl" rotWithShape="0">
              <a:prstClr val="black">
                <a:alpha val="30000"/>
              </a:prst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8" name="Oval 37"/>
          <p:cNvSpPr/>
          <p:nvPr/>
        </p:nvSpPr>
        <p:spPr>
          <a:xfrm>
            <a:off x="13226886" y="6687323"/>
            <a:ext cx="3081943" cy="3081943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571500" dist="723900" dir="2700000" algn="tl" rotWithShape="0">
              <a:prstClr val="black">
                <a:alpha val="3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9" name="Oval 38"/>
          <p:cNvSpPr/>
          <p:nvPr/>
        </p:nvSpPr>
        <p:spPr>
          <a:xfrm>
            <a:off x="13315641" y="6776078"/>
            <a:ext cx="2904431" cy="2904431"/>
          </a:xfrm>
          <a:prstGeom prst="ellipse">
            <a:avLst/>
          </a:prstGeom>
          <a:gradFill flip="none" rotWithShape="1">
            <a:gsLst>
              <a:gs pos="0">
                <a:schemeClr val="bg1">
                  <a:lumMod val="85000"/>
                </a:schemeClr>
              </a:gs>
              <a:gs pos="24000">
                <a:schemeClr val="bg1">
                  <a:lumMod val="95000"/>
                </a:schemeClr>
              </a:gs>
            </a:gsLst>
            <a:lin ang="13500000" scaled="1"/>
            <a:tileRect/>
          </a:gradFill>
          <a:ln>
            <a:noFill/>
          </a:ln>
          <a:effectLst>
            <a:outerShdw blurRad="571500" dist="723900" dir="2700000" algn="tl" rotWithShape="0">
              <a:prstClr val="black">
                <a:alpha val="3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55" name="Group 54"/>
          <p:cNvGrpSpPr/>
          <p:nvPr/>
        </p:nvGrpSpPr>
        <p:grpSpPr>
          <a:xfrm flipH="1" flipV="1">
            <a:off x="550648" y="3044504"/>
            <a:ext cx="5882541" cy="5540009"/>
            <a:chOff x="11816557" y="7756415"/>
            <a:chExt cx="5882541" cy="5540009"/>
          </a:xfrm>
        </p:grpSpPr>
        <p:grpSp>
          <p:nvGrpSpPr>
            <p:cNvPr id="56" name="Group 55"/>
            <p:cNvGrpSpPr/>
            <p:nvPr/>
          </p:nvGrpSpPr>
          <p:grpSpPr>
            <a:xfrm flipH="1">
              <a:off x="11816557" y="7756415"/>
              <a:ext cx="4085157" cy="4019550"/>
              <a:chOff x="3059082" y="5908837"/>
              <a:chExt cx="4085157" cy="4019550"/>
            </a:xfrm>
          </p:grpSpPr>
          <p:sp>
            <p:nvSpPr>
              <p:cNvPr id="60" name="Arc 59"/>
              <p:cNvSpPr/>
              <p:nvPr/>
            </p:nvSpPr>
            <p:spPr>
              <a:xfrm flipV="1">
                <a:off x="3059082" y="5908837"/>
                <a:ext cx="4085157" cy="4019550"/>
              </a:xfrm>
              <a:prstGeom prst="arc">
                <a:avLst>
                  <a:gd name="adj1" fmla="val 18207354"/>
                  <a:gd name="adj2" fmla="val 20231147"/>
                </a:avLst>
              </a:prstGeom>
              <a:ln>
                <a:solidFill>
                  <a:schemeClr val="bg1">
                    <a:lumMod val="75000"/>
                  </a:schemeClr>
                </a:solidFill>
                <a:prstDash val="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1" name="Oval 60"/>
              <p:cNvSpPr/>
              <p:nvPr/>
            </p:nvSpPr>
            <p:spPr>
              <a:xfrm>
                <a:off x="6020576" y="9516547"/>
                <a:ext cx="214661" cy="214661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57" name="Group 56"/>
            <p:cNvGrpSpPr/>
            <p:nvPr/>
          </p:nvGrpSpPr>
          <p:grpSpPr>
            <a:xfrm>
              <a:off x="13111014" y="11237590"/>
              <a:ext cx="4588084" cy="2058834"/>
              <a:chOff x="3398181" y="10374202"/>
              <a:chExt cx="4588084" cy="2058834"/>
            </a:xfrm>
          </p:grpSpPr>
          <p:sp>
            <p:nvSpPr>
              <p:cNvPr id="58" name="TextBox 57"/>
              <p:cNvSpPr txBox="1"/>
              <p:nvPr/>
            </p:nvSpPr>
            <p:spPr>
              <a:xfrm flipV="1">
                <a:off x="3398181" y="10374202"/>
                <a:ext cx="4588084" cy="52322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/>
                <a:r>
                  <a:rPr lang="fa-IR" sz="2800" b="1" dirty="0">
                    <a:solidFill>
                      <a:schemeClr val="accent1">
                        <a:lumMod val="50000"/>
                      </a:schemeClr>
                    </a:solidFill>
                    <a:effectLst>
                      <a:glow>
                        <a:srgbClr val="FF3399">
                          <a:alpha val="24000"/>
                        </a:srgbClr>
                      </a:glow>
                    </a:effectLst>
                    <a:latin typeface="Shabnam" panose="020B0603030804020204" pitchFamily="34" charset="-78"/>
                    <a:cs typeface="Shabnam" panose="020B0603030804020204" pitchFamily="34" charset="-78"/>
                  </a:rPr>
                  <a:t>تیتر عنوان را بنویسید</a:t>
                </a:r>
                <a:endParaRPr lang="en-US" sz="2800" b="1" dirty="0">
                  <a:solidFill>
                    <a:schemeClr val="accent1">
                      <a:lumMod val="50000"/>
                    </a:schemeClr>
                  </a:solidFill>
                  <a:effectLst>
                    <a:glow>
                      <a:srgbClr val="FF3399">
                        <a:alpha val="24000"/>
                      </a:srgbClr>
                    </a:glow>
                  </a:effectLst>
                  <a:latin typeface="Shabnam" panose="020B0603030804020204" pitchFamily="34" charset="-78"/>
                  <a:cs typeface="Shabnam" panose="020B0603030804020204" pitchFamily="34" charset="-78"/>
                </a:endParaRPr>
              </a:p>
            </p:txBody>
          </p:sp>
          <p:sp>
            <p:nvSpPr>
              <p:cNvPr id="59" name="TextBox 58"/>
              <p:cNvSpPr txBox="1"/>
              <p:nvPr/>
            </p:nvSpPr>
            <p:spPr>
              <a:xfrm flipV="1">
                <a:off x="3398181" y="10994181"/>
                <a:ext cx="3884612" cy="143885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justLow" rtl="1">
                  <a:lnSpc>
                    <a:spcPct val="150000"/>
                  </a:lnSpc>
                </a:pPr>
                <a:r>
                  <a:rPr lang="fa-IR" sz="2000" dirty="0">
                    <a:solidFill>
                      <a:srgbClr val="16191F"/>
                    </a:solidFill>
                    <a:latin typeface="Vazir" panose="020B0603030804020204" pitchFamily="34" charset="-78"/>
                    <a:cs typeface="Vazir" panose="020B0603030804020204" pitchFamily="34" charset="-78"/>
                  </a:rPr>
                  <a:t>فروشگاه مینارو ارائه دهنده انواع فایل های کاربردی با بهترین کیفیت این متن تست می باشد</a:t>
                </a:r>
                <a:endParaRPr lang="en-US" sz="1800" b="1" dirty="0">
                  <a:solidFill>
                    <a:schemeClr val="bg1">
                      <a:lumMod val="65000"/>
                    </a:schemeClr>
                  </a:solidFill>
                  <a:effectLst>
                    <a:glow>
                      <a:srgbClr val="FF3399">
                        <a:alpha val="24000"/>
                      </a:srgbClr>
                    </a:glow>
                  </a:effectLst>
                  <a:latin typeface="Lato" panose="020F0502020204030203" pitchFamily="34" charset="0"/>
                </a:endParaRPr>
              </a:p>
            </p:txBody>
          </p:sp>
        </p:grpSp>
      </p:grpSp>
      <p:sp>
        <p:nvSpPr>
          <p:cNvPr id="43" name="Freeform 5"/>
          <p:cNvSpPr>
            <a:spLocks noEditPoints="1"/>
          </p:cNvSpPr>
          <p:nvPr/>
        </p:nvSpPr>
        <p:spPr bwMode="auto">
          <a:xfrm>
            <a:off x="16779575" y="5195023"/>
            <a:ext cx="4572000" cy="4568355"/>
          </a:xfrm>
          <a:custGeom>
            <a:avLst/>
            <a:gdLst>
              <a:gd name="T0" fmla="*/ 467 w 467"/>
              <a:gd name="T1" fmla="*/ 232 h 467"/>
              <a:gd name="T2" fmla="*/ 425 w 467"/>
              <a:gd name="T3" fmla="*/ 195 h 467"/>
              <a:gd name="T4" fmla="*/ 449 w 467"/>
              <a:gd name="T5" fmla="*/ 144 h 467"/>
              <a:gd name="T6" fmla="*/ 396 w 467"/>
              <a:gd name="T7" fmla="*/ 126 h 467"/>
              <a:gd name="T8" fmla="*/ 397 w 467"/>
              <a:gd name="T9" fmla="*/ 67 h 467"/>
              <a:gd name="T10" fmla="*/ 341 w 467"/>
              <a:gd name="T11" fmla="*/ 71 h 467"/>
              <a:gd name="T12" fmla="*/ 323 w 467"/>
              <a:gd name="T13" fmla="*/ 18 h 467"/>
              <a:gd name="T14" fmla="*/ 272 w 467"/>
              <a:gd name="T15" fmla="*/ 42 h 467"/>
              <a:gd name="T16" fmla="*/ 232 w 467"/>
              <a:gd name="T17" fmla="*/ 0 h 467"/>
              <a:gd name="T18" fmla="*/ 195 w 467"/>
              <a:gd name="T19" fmla="*/ 42 h 467"/>
              <a:gd name="T20" fmla="*/ 144 w 467"/>
              <a:gd name="T21" fmla="*/ 17 h 467"/>
              <a:gd name="T22" fmla="*/ 126 w 467"/>
              <a:gd name="T23" fmla="*/ 71 h 467"/>
              <a:gd name="T24" fmla="*/ 68 w 467"/>
              <a:gd name="T25" fmla="*/ 69 h 467"/>
              <a:gd name="T26" fmla="*/ 71 w 467"/>
              <a:gd name="T27" fmla="*/ 125 h 467"/>
              <a:gd name="T28" fmla="*/ 18 w 467"/>
              <a:gd name="T29" fmla="*/ 144 h 467"/>
              <a:gd name="T30" fmla="*/ 42 w 467"/>
              <a:gd name="T31" fmla="*/ 194 h 467"/>
              <a:gd name="T32" fmla="*/ 0 w 467"/>
              <a:gd name="T33" fmla="*/ 235 h 467"/>
              <a:gd name="T34" fmla="*/ 42 w 467"/>
              <a:gd name="T35" fmla="*/ 272 h 467"/>
              <a:gd name="T36" fmla="*/ 17 w 467"/>
              <a:gd name="T37" fmla="*/ 323 h 467"/>
              <a:gd name="T38" fmla="*/ 71 w 467"/>
              <a:gd name="T39" fmla="*/ 341 h 467"/>
              <a:gd name="T40" fmla="*/ 70 w 467"/>
              <a:gd name="T41" fmla="*/ 399 h 467"/>
              <a:gd name="T42" fmla="*/ 126 w 467"/>
              <a:gd name="T43" fmla="*/ 396 h 467"/>
              <a:gd name="T44" fmla="*/ 144 w 467"/>
              <a:gd name="T45" fmla="*/ 449 h 467"/>
              <a:gd name="T46" fmla="*/ 195 w 467"/>
              <a:gd name="T47" fmla="*/ 424 h 467"/>
              <a:gd name="T48" fmla="*/ 235 w 467"/>
              <a:gd name="T49" fmla="*/ 467 h 467"/>
              <a:gd name="T50" fmla="*/ 272 w 467"/>
              <a:gd name="T51" fmla="*/ 424 h 467"/>
              <a:gd name="T52" fmla="*/ 323 w 467"/>
              <a:gd name="T53" fmla="*/ 449 h 467"/>
              <a:gd name="T54" fmla="*/ 341 w 467"/>
              <a:gd name="T55" fmla="*/ 396 h 467"/>
              <a:gd name="T56" fmla="*/ 399 w 467"/>
              <a:gd name="T57" fmla="*/ 397 h 467"/>
              <a:gd name="T58" fmla="*/ 396 w 467"/>
              <a:gd name="T59" fmla="*/ 341 h 467"/>
              <a:gd name="T60" fmla="*/ 449 w 467"/>
              <a:gd name="T61" fmla="*/ 323 h 467"/>
              <a:gd name="T62" fmla="*/ 425 w 467"/>
              <a:gd name="T63" fmla="*/ 272 h 467"/>
              <a:gd name="T64" fmla="*/ 233 w 467"/>
              <a:gd name="T65" fmla="*/ 383 h 467"/>
              <a:gd name="T66" fmla="*/ 233 w 467"/>
              <a:gd name="T67" fmla="*/ 83 h 467"/>
              <a:gd name="T68" fmla="*/ 233 w 467"/>
              <a:gd name="T69" fmla="*/ 383 h 4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467" h="467">
                <a:moveTo>
                  <a:pt x="428" y="245"/>
                </a:moveTo>
                <a:cubicBezTo>
                  <a:pt x="467" y="232"/>
                  <a:pt x="467" y="232"/>
                  <a:pt x="467" y="232"/>
                </a:cubicBezTo>
                <a:cubicBezTo>
                  <a:pt x="465" y="202"/>
                  <a:pt x="465" y="202"/>
                  <a:pt x="465" y="202"/>
                </a:cubicBezTo>
                <a:cubicBezTo>
                  <a:pt x="425" y="195"/>
                  <a:pt x="425" y="195"/>
                  <a:pt x="425" y="195"/>
                </a:cubicBezTo>
                <a:cubicBezTo>
                  <a:pt x="423" y="187"/>
                  <a:pt x="421" y="179"/>
                  <a:pt x="418" y="171"/>
                </a:cubicBezTo>
                <a:cubicBezTo>
                  <a:pt x="449" y="144"/>
                  <a:pt x="449" y="144"/>
                  <a:pt x="449" y="144"/>
                </a:cubicBezTo>
                <a:cubicBezTo>
                  <a:pt x="436" y="117"/>
                  <a:pt x="436" y="117"/>
                  <a:pt x="436" y="117"/>
                </a:cubicBezTo>
                <a:cubicBezTo>
                  <a:pt x="396" y="126"/>
                  <a:pt x="396" y="126"/>
                  <a:pt x="396" y="126"/>
                </a:cubicBezTo>
                <a:cubicBezTo>
                  <a:pt x="391" y="118"/>
                  <a:pt x="385" y="111"/>
                  <a:pt x="379" y="104"/>
                </a:cubicBezTo>
                <a:cubicBezTo>
                  <a:pt x="397" y="67"/>
                  <a:pt x="397" y="67"/>
                  <a:pt x="397" y="67"/>
                </a:cubicBezTo>
                <a:cubicBezTo>
                  <a:pt x="375" y="48"/>
                  <a:pt x="375" y="48"/>
                  <a:pt x="375" y="48"/>
                </a:cubicBezTo>
                <a:cubicBezTo>
                  <a:pt x="341" y="71"/>
                  <a:pt x="341" y="71"/>
                  <a:pt x="341" y="71"/>
                </a:cubicBezTo>
                <a:cubicBezTo>
                  <a:pt x="334" y="66"/>
                  <a:pt x="327" y="62"/>
                  <a:pt x="320" y="58"/>
                </a:cubicBezTo>
                <a:cubicBezTo>
                  <a:pt x="323" y="18"/>
                  <a:pt x="323" y="18"/>
                  <a:pt x="323" y="18"/>
                </a:cubicBezTo>
                <a:cubicBezTo>
                  <a:pt x="295" y="8"/>
                  <a:pt x="295" y="8"/>
                  <a:pt x="295" y="8"/>
                </a:cubicBezTo>
                <a:cubicBezTo>
                  <a:pt x="272" y="42"/>
                  <a:pt x="272" y="42"/>
                  <a:pt x="272" y="42"/>
                </a:cubicBezTo>
                <a:cubicBezTo>
                  <a:pt x="263" y="40"/>
                  <a:pt x="254" y="39"/>
                  <a:pt x="245" y="39"/>
                </a:cubicBezTo>
                <a:cubicBezTo>
                  <a:pt x="232" y="0"/>
                  <a:pt x="232" y="0"/>
                  <a:pt x="232" y="0"/>
                </a:cubicBezTo>
                <a:cubicBezTo>
                  <a:pt x="203" y="2"/>
                  <a:pt x="203" y="2"/>
                  <a:pt x="203" y="2"/>
                </a:cubicBezTo>
                <a:cubicBezTo>
                  <a:pt x="195" y="42"/>
                  <a:pt x="195" y="42"/>
                  <a:pt x="195" y="42"/>
                </a:cubicBezTo>
                <a:cubicBezTo>
                  <a:pt x="187" y="44"/>
                  <a:pt x="179" y="46"/>
                  <a:pt x="171" y="49"/>
                </a:cubicBezTo>
                <a:cubicBezTo>
                  <a:pt x="144" y="17"/>
                  <a:pt x="144" y="17"/>
                  <a:pt x="144" y="17"/>
                </a:cubicBezTo>
                <a:cubicBezTo>
                  <a:pt x="117" y="30"/>
                  <a:pt x="117" y="30"/>
                  <a:pt x="117" y="30"/>
                </a:cubicBezTo>
                <a:cubicBezTo>
                  <a:pt x="126" y="71"/>
                  <a:pt x="126" y="71"/>
                  <a:pt x="126" y="71"/>
                </a:cubicBezTo>
                <a:cubicBezTo>
                  <a:pt x="118" y="76"/>
                  <a:pt x="111" y="81"/>
                  <a:pt x="104" y="87"/>
                </a:cubicBezTo>
                <a:cubicBezTo>
                  <a:pt x="68" y="69"/>
                  <a:pt x="68" y="69"/>
                  <a:pt x="68" y="69"/>
                </a:cubicBezTo>
                <a:cubicBezTo>
                  <a:pt x="48" y="92"/>
                  <a:pt x="48" y="92"/>
                  <a:pt x="48" y="92"/>
                </a:cubicBezTo>
                <a:cubicBezTo>
                  <a:pt x="71" y="125"/>
                  <a:pt x="71" y="125"/>
                  <a:pt x="71" y="125"/>
                </a:cubicBezTo>
                <a:cubicBezTo>
                  <a:pt x="67" y="132"/>
                  <a:pt x="62" y="139"/>
                  <a:pt x="59" y="147"/>
                </a:cubicBezTo>
                <a:cubicBezTo>
                  <a:pt x="18" y="144"/>
                  <a:pt x="18" y="144"/>
                  <a:pt x="18" y="144"/>
                </a:cubicBezTo>
                <a:cubicBezTo>
                  <a:pt x="8" y="172"/>
                  <a:pt x="8" y="172"/>
                  <a:pt x="8" y="172"/>
                </a:cubicBezTo>
                <a:cubicBezTo>
                  <a:pt x="42" y="194"/>
                  <a:pt x="42" y="194"/>
                  <a:pt x="42" y="194"/>
                </a:cubicBezTo>
                <a:cubicBezTo>
                  <a:pt x="41" y="203"/>
                  <a:pt x="39" y="212"/>
                  <a:pt x="39" y="222"/>
                </a:cubicBezTo>
                <a:cubicBezTo>
                  <a:pt x="0" y="235"/>
                  <a:pt x="0" y="235"/>
                  <a:pt x="0" y="235"/>
                </a:cubicBezTo>
                <a:cubicBezTo>
                  <a:pt x="2" y="264"/>
                  <a:pt x="2" y="264"/>
                  <a:pt x="2" y="264"/>
                </a:cubicBezTo>
                <a:cubicBezTo>
                  <a:pt x="42" y="272"/>
                  <a:pt x="42" y="272"/>
                  <a:pt x="42" y="272"/>
                </a:cubicBezTo>
                <a:cubicBezTo>
                  <a:pt x="44" y="280"/>
                  <a:pt x="46" y="288"/>
                  <a:pt x="49" y="296"/>
                </a:cubicBezTo>
                <a:cubicBezTo>
                  <a:pt x="17" y="323"/>
                  <a:pt x="17" y="323"/>
                  <a:pt x="17" y="323"/>
                </a:cubicBezTo>
                <a:cubicBezTo>
                  <a:pt x="31" y="349"/>
                  <a:pt x="31" y="349"/>
                  <a:pt x="31" y="349"/>
                </a:cubicBezTo>
                <a:cubicBezTo>
                  <a:pt x="71" y="341"/>
                  <a:pt x="71" y="341"/>
                  <a:pt x="71" y="341"/>
                </a:cubicBezTo>
                <a:cubicBezTo>
                  <a:pt x="76" y="349"/>
                  <a:pt x="82" y="356"/>
                  <a:pt x="88" y="363"/>
                </a:cubicBezTo>
                <a:cubicBezTo>
                  <a:pt x="70" y="399"/>
                  <a:pt x="70" y="399"/>
                  <a:pt x="70" y="399"/>
                </a:cubicBezTo>
                <a:cubicBezTo>
                  <a:pt x="92" y="419"/>
                  <a:pt x="92" y="419"/>
                  <a:pt x="92" y="419"/>
                </a:cubicBezTo>
                <a:cubicBezTo>
                  <a:pt x="126" y="396"/>
                  <a:pt x="126" y="396"/>
                  <a:pt x="126" y="396"/>
                </a:cubicBezTo>
                <a:cubicBezTo>
                  <a:pt x="133" y="400"/>
                  <a:pt x="140" y="404"/>
                  <a:pt x="147" y="408"/>
                </a:cubicBezTo>
                <a:cubicBezTo>
                  <a:pt x="144" y="449"/>
                  <a:pt x="144" y="449"/>
                  <a:pt x="144" y="449"/>
                </a:cubicBezTo>
                <a:cubicBezTo>
                  <a:pt x="172" y="458"/>
                  <a:pt x="172" y="458"/>
                  <a:pt x="172" y="458"/>
                </a:cubicBezTo>
                <a:cubicBezTo>
                  <a:pt x="195" y="424"/>
                  <a:pt x="195" y="424"/>
                  <a:pt x="195" y="424"/>
                </a:cubicBezTo>
                <a:cubicBezTo>
                  <a:pt x="204" y="426"/>
                  <a:pt x="213" y="427"/>
                  <a:pt x="222" y="428"/>
                </a:cubicBezTo>
                <a:cubicBezTo>
                  <a:pt x="235" y="467"/>
                  <a:pt x="235" y="467"/>
                  <a:pt x="235" y="467"/>
                </a:cubicBezTo>
                <a:cubicBezTo>
                  <a:pt x="264" y="464"/>
                  <a:pt x="264" y="464"/>
                  <a:pt x="264" y="464"/>
                </a:cubicBezTo>
                <a:cubicBezTo>
                  <a:pt x="272" y="424"/>
                  <a:pt x="272" y="424"/>
                  <a:pt x="272" y="424"/>
                </a:cubicBezTo>
                <a:cubicBezTo>
                  <a:pt x="280" y="423"/>
                  <a:pt x="288" y="421"/>
                  <a:pt x="296" y="418"/>
                </a:cubicBezTo>
                <a:cubicBezTo>
                  <a:pt x="323" y="449"/>
                  <a:pt x="323" y="449"/>
                  <a:pt x="323" y="449"/>
                </a:cubicBezTo>
                <a:cubicBezTo>
                  <a:pt x="349" y="436"/>
                  <a:pt x="349" y="436"/>
                  <a:pt x="349" y="436"/>
                </a:cubicBezTo>
                <a:cubicBezTo>
                  <a:pt x="341" y="396"/>
                  <a:pt x="341" y="396"/>
                  <a:pt x="341" y="396"/>
                </a:cubicBezTo>
                <a:cubicBezTo>
                  <a:pt x="349" y="391"/>
                  <a:pt x="356" y="385"/>
                  <a:pt x="363" y="379"/>
                </a:cubicBezTo>
                <a:cubicBezTo>
                  <a:pt x="399" y="397"/>
                  <a:pt x="399" y="397"/>
                  <a:pt x="399" y="397"/>
                </a:cubicBezTo>
                <a:cubicBezTo>
                  <a:pt x="419" y="375"/>
                  <a:pt x="419" y="375"/>
                  <a:pt x="419" y="375"/>
                </a:cubicBezTo>
                <a:cubicBezTo>
                  <a:pt x="396" y="341"/>
                  <a:pt x="396" y="341"/>
                  <a:pt x="396" y="341"/>
                </a:cubicBezTo>
                <a:cubicBezTo>
                  <a:pt x="400" y="334"/>
                  <a:pt x="405" y="327"/>
                  <a:pt x="408" y="320"/>
                </a:cubicBezTo>
                <a:cubicBezTo>
                  <a:pt x="449" y="323"/>
                  <a:pt x="449" y="323"/>
                  <a:pt x="449" y="323"/>
                </a:cubicBezTo>
                <a:cubicBezTo>
                  <a:pt x="459" y="295"/>
                  <a:pt x="459" y="295"/>
                  <a:pt x="459" y="295"/>
                </a:cubicBezTo>
                <a:cubicBezTo>
                  <a:pt x="425" y="272"/>
                  <a:pt x="425" y="272"/>
                  <a:pt x="425" y="272"/>
                </a:cubicBezTo>
                <a:cubicBezTo>
                  <a:pt x="426" y="263"/>
                  <a:pt x="428" y="254"/>
                  <a:pt x="428" y="245"/>
                </a:cubicBezTo>
                <a:close/>
                <a:moveTo>
                  <a:pt x="233" y="383"/>
                </a:moveTo>
                <a:cubicBezTo>
                  <a:pt x="151" y="383"/>
                  <a:pt x="84" y="316"/>
                  <a:pt x="84" y="233"/>
                </a:cubicBezTo>
                <a:cubicBezTo>
                  <a:pt x="84" y="150"/>
                  <a:pt x="151" y="83"/>
                  <a:pt x="233" y="83"/>
                </a:cubicBezTo>
                <a:cubicBezTo>
                  <a:pt x="316" y="83"/>
                  <a:pt x="383" y="150"/>
                  <a:pt x="383" y="233"/>
                </a:cubicBezTo>
                <a:cubicBezTo>
                  <a:pt x="383" y="316"/>
                  <a:pt x="316" y="383"/>
                  <a:pt x="233" y="383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  <a:effectLst>
            <a:outerShdw blurRad="228600" dist="76200" dir="2700000" algn="tl" rotWithShape="0">
              <a:prstClr val="black">
                <a:alpha val="30000"/>
              </a:prst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4" name="Oval 43"/>
          <p:cNvSpPr/>
          <p:nvPr/>
        </p:nvSpPr>
        <p:spPr>
          <a:xfrm>
            <a:off x="17524604" y="5958549"/>
            <a:ext cx="3081943" cy="3081943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571500" dist="723900" dir="2700000" algn="tl" rotWithShape="0">
              <a:prstClr val="black">
                <a:alpha val="3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5" name="Oval 44"/>
          <p:cNvSpPr/>
          <p:nvPr/>
        </p:nvSpPr>
        <p:spPr>
          <a:xfrm>
            <a:off x="17613359" y="6047304"/>
            <a:ext cx="2904431" cy="2904431"/>
          </a:xfrm>
          <a:prstGeom prst="ellipse">
            <a:avLst/>
          </a:prstGeom>
          <a:gradFill flip="none" rotWithShape="1">
            <a:gsLst>
              <a:gs pos="0">
                <a:schemeClr val="bg1">
                  <a:lumMod val="85000"/>
                </a:schemeClr>
              </a:gs>
              <a:gs pos="24000">
                <a:schemeClr val="bg1">
                  <a:lumMod val="95000"/>
                </a:schemeClr>
              </a:gs>
            </a:gsLst>
            <a:lin ang="13500000" scaled="1"/>
            <a:tileRect/>
          </a:gradFill>
          <a:ln>
            <a:noFill/>
          </a:ln>
          <a:effectLst>
            <a:outerShdw blurRad="571500" dist="723900" dir="2700000" algn="tl" rotWithShape="0">
              <a:prstClr val="black">
                <a:alpha val="3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46" name="Group 45"/>
          <p:cNvGrpSpPr/>
          <p:nvPr/>
        </p:nvGrpSpPr>
        <p:grpSpPr>
          <a:xfrm flipV="1">
            <a:off x="10334067" y="2740332"/>
            <a:ext cx="6175341" cy="5098214"/>
            <a:chOff x="11816557" y="7756415"/>
            <a:chExt cx="6175341" cy="5098214"/>
          </a:xfrm>
        </p:grpSpPr>
        <p:grpSp>
          <p:nvGrpSpPr>
            <p:cNvPr id="47" name="Group 46"/>
            <p:cNvGrpSpPr/>
            <p:nvPr/>
          </p:nvGrpSpPr>
          <p:grpSpPr>
            <a:xfrm flipH="1">
              <a:off x="11816557" y="7756415"/>
              <a:ext cx="4085157" cy="4019550"/>
              <a:chOff x="3059082" y="5908837"/>
              <a:chExt cx="4085157" cy="4019550"/>
            </a:xfrm>
          </p:grpSpPr>
          <p:sp>
            <p:nvSpPr>
              <p:cNvPr id="65" name="Arc 64"/>
              <p:cNvSpPr/>
              <p:nvPr/>
            </p:nvSpPr>
            <p:spPr>
              <a:xfrm flipV="1">
                <a:off x="3059082" y="5908837"/>
                <a:ext cx="4085157" cy="4019550"/>
              </a:xfrm>
              <a:prstGeom prst="arc">
                <a:avLst>
                  <a:gd name="adj1" fmla="val 18169231"/>
                  <a:gd name="adj2" fmla="val 20231147"/>
                </a:avLst>
              </a:prstGeom>
              <a:ln>
                <a:solidFill>
                  <a:schemeClr val="bg1">
                    <a:lumMod val="75000"/>
                  </a:schemeClr>
                </a:solidFill>
                <a:prstDash val="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6" name="Oval 65"/>
              <p:cNvSpPr/>
              <p:nvPr/>
            </p:nvSpPr>
            <p:spPr>
              <a:xfrm>
                <a:off x="5898570" y="9594703"/>
                <a:ext cx="214661" cy="214661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62" name="Group 61"/>
            <p:cNvGrpSpPr/>
            <p:nvPr/>
          </p:nvGrpSpPr>
          <p:grpSpPr>
            <a:xfrm>
              <a:off x="13233020" y="11315746"/>
              <a:ext cx="4758878" cy="1538883"/>
              <a:chOff x="3520187" y="10452358"/>
              <a:chExt cx="4758878" cy="1538883"/>
            </a:xfrm>
          </p:grpSpPr>
          <p:sp>
            <p:nvSpPr>
              <p:cNvPr id="63" name="TextBox 62"/>
              <p:cNvSpPr txBox="1"/>
              <p:nvPr/>
            </p:nvSpPr>
            <p:spPr>
              <a:xfrm flipV="1">
                <a:off x="3520187" y="10452358"/>
                <a:ext cx="4588084" cy="52322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/>
                <a:r>
                  <a:rPr lang="fa-IR" sz="2800" b="1" dirty="0">
                    <a:solidFill>
                      <a:schemeClr val="accent1">
                        <a:lumMod val="50000"/>
                      </a:schemeClr>
                    </a:solidFill>
                    <a:effectLst>
                      <a:glow>
                        <a:srgbClr val="FF3399">
                          <a:alpha val="24000"/>
                        </a:srgbClr>
                      </a:glow>
                    </a:effectLst>
                    <a:latin typeface="Shabnam" panose="020B0603030804020204" pitchFamily="34" charset="-78"/>
                    <a:cs typeface="Shabnam" panose="020B0603030804020204" pitchFamily="34" charset="-78"/>
                  </a:rPr>
                  <a:t>تیتر عنوان را بنویسید</a:t>
                </a:r>
                <a:endParaRPr lang="en-US" sz="2800" b="1" dirty="0">
                  <a:solidFill>
                    <a:schemeClr val="accent1">
                      <a:lumMod val="50000"/>
                    </a:schemeClr>
                  </a:solidFill>
                  <a:effectLst>
                    <a:glow>
                      <a:srgbClr val="FF3399">
                        <a:alpha val="24000"/>
                      </a:srgbClr>
                    </a:glow>
                  </a:effectLst>
                  <a:latin typeface="Shabnam" panose="020B0603030804020204" pitchFamily="34" charset="-78"/>
                  <a:cs typeface="Shabnam" panose="020B0603030804020204" pitchFamily="34" charset="-78"/>
                </a:endParaRPr>
              </a:p>
            </p:txBody>
          </p:sp>
          <p:sp>
            <p:nvSpPr>
              <p:cNvPr id="64" name="TextBox 63"/>
              <p:cNvSpPr txBox="1"/>
              <p:nvPr/>
            </p:nvSpPr>
            <p:spPr>
              <a:xfrm flipV="1">
                <a:off x="3520187" y="11014050"/>
                <a:ext cx="4758878" cy="97719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justLow" rtl="1">
                  <a:lnSpc>
                    <a:spcPct val="150000"/>
                  </a:lnSpc>
                </a:pPr>
                <a:r>
                  <a:rPr lang="fa-IR" sz="2000" dirty="0">
                    <a:solidFill>
                      <a:srgbClr val="16191F"/>
                    </a:solidFill>
                    <a:latin typeface="Vazir" panose="020B0603030804020204" pitchFamily="34" charset="-78"/>
                    <a:cs typeface="Vazir" panose="020B0603030804020204" pitchFamily="34" charset="-78"/>
                  </a:rPr>
                  <a:t>فروشگاه مینارو ارائه دهنده انواع فایل های کاربردی با بهترین کیفیت</a:t>
                </a:r>
                <a:endParaRPr lang="en-US" sz="1800" b="1" dirty="0">
                  <a:solidFill>
                    <a:schemeClr val="bg1">
                      <a:lumMod val="65000"/>
                    </a:schemeClr>
                  </a:solidFill>
                  <a:effectLst>
                    <a:glow>
                      <a:srgbClr val="FF3399">
                        <a:alpha val="24000"/>
                      </a:srgbClr>
                    </a:glow>
                  </a:effectLst>
                  <a:latin typeface="Lato" panose="020F0502020204030203" pitchFamily="34" charset="0"/>
                </a:endParaRPr>
              </a:p>
            </p:txBody>
          </p:sp>
        </p:grpSp>
      </p:grpSp>
      <p:grpSp>
        <p:nvGrpSpPr>
          <p:cNvPr id="67" name="Group 66"/>
          <p:cNvGrpSpPr/>
          <p:nvPr/>
        </p:nvGrpSpPr>
        <p:grpSpPr>
          <a:xfrm flipH="1">
            <a:off x="9104720" y="7684900"/>
            <a:ext cx="5993776" cy="5525614"/>
            <a:chOff x="11816557" y="7756415"/>
            <a:chExt cx="5993776" cy="5525614"/>
          </a:xfrm>
        </p:grpSpPr>
        <p:grpSp>
          <p:nvGrpSpPr>
            <p:cNvPr id="68" name="Group 67"/>
            <p:cNvGrpSpPr/>
            <p:nvPr/>
          </p:nvGrpSpPr>
          <p:grpSpPr>
            <a:xfrm flipH="1">
              <a:off x="11816557" y="7756415"/>
              <a:ext cx="4085157" cy="4019550"/>
              <a:chOff x="3059082" y="5908837"/>
              <a:chExt cx="4085157" cy="4019550"/>
            </a:xfrm>
          </p:grpSpPr>
          <p:sp>
            <p:nvSpPr>
              <p:cNvPr id="72" name="Arc 71"/>
              <p:cNvSpPr/>
              <p:nvPr/>
            </p:nvSpPr>
            <p:spPr>
              <a:xfrm flipV="1">
                <a:off x="3059082" y="5908837"/>
                <a:ext cx="4085157" cy="4019550"/>
              </a:xfrm>
              <a:prstGeom prst="arc">
                <a:avLst>
                  <a:gd name="adj1" fmla="val 17918405"/>
                  <a:gd name="adj2" fmla="val 20231147"/>
                </a:avLst>
              </a:prstGeom>
              <a:ln>
                <a:solidFill>
                  <a:schemeClr val="bg1">
                    <a:lumMod val="75000"/>
                  </a:schemeClr>
                </a:solidFill>
                <a:prstDash val="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3" name="Oval 72"/>
              <p:cNvSpPr/>
              <p:nvPr/>
            </p:nvSpPr>
            <p:spPr>
              <a:xfrm>
                <a:off x="5909341" y="9598911"/>
                <a:ext cx="214661" cy="214661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69" name="Group 68"/>
            <p:cNvGrpSpPr/>
            <p:nvPr/>
          </p:nvGrpSpPr>
          <p:grpSpPr>
            <a:xfrm>
              <a:off x="13222249" y="11319954"/>
              <a:ext cx="4588084" cy="1962075"/>
              <a:chOff x="3509416" y="10456566"/>
              <a:chExt cx="4588084" cy="1962075"/>
            </a:xfrm>
          </p:grpSpPr>
          <p:sp>
            <p:nvSpPr>
              <p:cNvPr id="70" name="TextBox 69"/>
              <p:cNvSpPr txBox="1"/>
              <p:nvPr/>
            </p:nvSpPr>
            <p:spPr>
              <a:xfrm>
                <a:off x="3509416" y="10456566"/>
                <a:ext cx="4588084" cy="52322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/>
                <a:r>
                  <a:rPr lang="fa-IR" sz="2800" b="1" dirty="0">
                    <a:solidFill>
                      <a:schemeClr val="accent1">
                        <a:lumMod val="50000"/>
                      </a:schemeClr>
                    </a:solidFill>
                    <a:effectLst>
                      <a:glow>
                        <a:srgbClr val="FF3399">
                          <a:alpha val="24000"/>
                        </a:srgbClr>
                      </a:glow>
                    </a:effectLst>
                    <a:latin typeface="Shabnam" panose="020B0603030804020204" pitchFamily="34" charset="-78"/>
                    <a:cs typeface="Shabnam" panose="020B0603030804020204" pitchFamily="34" charset="-78"/>
                  </a:rPr>
                  <a:t>تیتر عنوان را بنویسید</a:t>
                </a:r>
                <a:endParaRPr lang="en-US" sz="2800" b="1" dirty="0">
                  <a:solidFill>
                    <a:schemeClr val="accent1">
                      <a:lumMod val="50000"/>
                    </a:schemeClr>
                  </a:solidFill>
                  <a:effectLst>
                    <a:glow>
                      <a:srgbClr val="FF3399">
                        <a:alpha val="24000"/>
                      </a:srgbClr>
                    </a:glow>
                  </a:effectLst>
                  <a:latin typeface="Shabnam" panose="020B0603030804020204" pitchFamily="34" charset="-78"/>
                  <a:cs typeface="Shabnam" panose="020B0603030804020204" pitchFamily="34" charset="-78"/>
                </a:endParaRPr>
              </a:p>
            </p:txBody>
          </p:sp>
          <p:sp>
            <p:nvSpPr>
              <p:cNvPr id="71" name="TextBox 70"/>
              <p:cNvSpPr txBox="1"/>
              <p:nvPr/>
            </p:nvSpPr>
            <p:spPr>
              <a:xfrm>
                <a:off x="3509416" y="10979786"/>
                <a:ext cx="3884612" cy="143885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justLow" rtl="1">
                  <a:lnSpc>
                    <a:spcPct val="150000"/>
                  </a:lnSpc>
                </a:pPr>
                <a:r>
                  <a:rPr lang="fa-IR" sz="2000" dirty="0">
                    <a:solidFill>
                      <a:srgbClr val="16191F"/>
                    </a:solidFill>
                    <a:latin typeface="Vazir" panose="020B0603030804020204" pitchFamily="34" charset="-78"/>
                    <a:cs typeface="Vazir" panose="020B0603030804020204" pitchFamily="34" charset="-78"/>
                  </a:rPr>
                  <a:t>فروشگاه مینارو ارائه دهنده انواع فایل های کاربردی با بهترین کیفیت این متن تست می باشد</a:t>
                </a:r>
                <a:endParaRPr lang="en-US" sz="1800" b="1" dirty="0">
                  <a:solidFill>
                    <a:schemeClr val="bg1">
                      <a:lumMod val="65000"/>
                    </a:schemeClr>
                  </a:solidFill>
                  <a:effectLst>
                    <a:glow>
                      <a:srgbClr val="FF3399">
                        <a:alpha val="24000"/>
                      </a:srgbClr>
                    </a:glow>
                  </a:effectLst>
                  <a:latin typeface="Lato" panose="020F0502020204030203" pitchFamily="34" charset="0"/>
                </a:endParaRPr>
              </a:p>
            </p:txBody>
          </p:sp>
        </p:grpSp>
      </p:grpSp>
      <p:sp>
        <p:nvSpPr>
          <p:cNvPr id="75" name="Oval 74"/>
          <p:cNvSpPr/>
          <p:nvPr/>
        </p:nvSpPr>
        <p:spPr>
          <a:xfrm>
            <a:off x="5119768" y="6846081"/>
            <a:ext cx="2438839" cy="2438839"/>
          </a:xfrm>
          <a:prstGeom prst="ellipse">
            <a:avLst/>
          </a:prstGeom>
          <a:gradFill flip="none" rotWithShape="1">
            <a:gsLst>
              <a:gs pos="0">
                <a:schemeClr val="bg1">
                  <a:lumMod val="85000"/>
                </a:schemeClr>
              </a:gs>
              <a:gs pos="24000">
                <a:schemeClr val="bg1">
                  <a:lumMod val="95000"/>
                </a:schemeClr>
              </a:gs>
            </a:gsLst>
            <a:lin ang="13500000" scaled="1"/>
            <a:tileRect/>
          </a:gradFill>
          <a:ln>
            <a:noFill/>
          </a:ln>
          <a:effectLst>
            <a:outerShdw blurRad="571500" dist="723900" dir="2700000" algn="tl" rotWithShape="0">
              <a:prstClr val="black">
                <a:alpha val="3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6" name="Oval 75"/>
          <p:cNvSpPr/>
          <p:nvPr/>
        </p:nvSpPr>
        <p:spPr>
          <a:xfrm>
            <a:off x="9370214" y="6079838"/>
            <a:ext cx="2438839" cy="2438839"/>
          </a:xfrm>
          <a:prstGeom prst="ellipse">
            <a:avLst/>
          </a:prstGeom>
          <a:gradFill flip="none" rotWithShape="1">
            <a:gsLst>
              <a:gs pos="0">
                <a:schemeClr val="bg1">
                  <a:lumMod val="85000"/>
                </a:schemeClr>
              </a:gs>
              <a:gs pos="24000">
                <a:schemeClr val="bg1">
                  <a:lumMod val="95000"/>
                </a:schemeClr>
              </a:gs>
            </a:gsLst>
            <a:lin ang="13500000" scaled="1"/>
            <a:tileRect/>
          </a:gradFill>
          <a:ln>
            <a:noFill/>
          </a:ln>
          <a:effectLst>
            <a:outerShdw blurRad="571500" dist="723900" dir="2700000" algn="tl" rotWithShape="0">
              <a:prstClr val="black">
                <a:alpha val="3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7" name="Oval 76"/>
          <p:cNvSpPr/>
          <p:nvPr/>
        </p:nvSpPr>
        <p:spPr>
          <a:xfrm>
            <a:off x="13544639" y="7008873"/>
            <a:ext cx="2438839" cy="2438839"/>
          </a:xfrm>
          <a:prstGeom prst="ellipse">
            <a:avLst/>
          </a:prstGeom>
          <a:gradFill flip="none" rotWithShape="1">
            <a:gsLst>
              <a:gs pos="0">
                <a:schemeClr val="bg1">
                  <a:lumMod val="85000"/>
                </a:schemeClr>
              </a:gs>
              <a:gs pos="24000">
                <a:schemeClr val="bg1">
                  <a:lumMod val="95000"/>
                </a:schemeClr>
              </a:gs>
            </a:gsLst>
            <a:lin ang="13500000" scaled="1"/>
            <a:tileRect/>
          </a:gradFill>
          <a:ln>
            <a:noFill/>
          </a:ln>
          <a:effectLst>
            <a:outerShdw blurRad="571500" dist="723900" dir="2700000" algn="tl" rotWithShape="0">
              <a:prstClr val="black">
                <a:alpha val="3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8" name="Oval 77"/>
          <p:cNvSpPr/>
          <p:nvPr/>
        </p:nvSpPr>
        <p:spPr>
          <a:xfrm>
            <a:off x="17861600" y="6269994"/>
            <a:ext cx="2438839" cy="2438839"/>
          </a:xfrm>
          <a:prstGeom prst="ellipse">
            <a:avLst/>
          </a:prstGeom>
          <a:gradFill flip="none" rotWithShape="1">
            <a:gsLst>
              <a:gs pos="0">
                <a:schemeClr val="bg1">
                  <a:lumMod val="85000"/>
                </a:schemeClr>
              </a:gs>
              <a:gs pos="24000">
                <a:schemeClr val="bg1">
                  <a:lumMod val="95000"/>
                </a:schemeClr>
              </a:gs>
            </a:gsLst>
            <a:lin ang="13500000" scaled="1"/>
            <a:tileRect/>
          </a:gradFill>
          <a:ln>
            <a:noFill/>
          </a:ln>
          <a:effectLst>
            <a:outerShdw blurRad="571500" dist="723900" dir="2700000" algn="tl" rotWithShape="0">
              <a:prstClr val="black">
                <a:alpha val="3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9" name="TextBox 78"/>
          <p:cNvSpPr txBox="1">
            <a:spLocks/>
          </p:cNvSpPr>
          <p:nvPr/>
        </p:nvSpPr>
        <p:spPr>
          <a:xfrm>
            <a:off x="18611690" y="7016414"/>
            <a:ext cx="798303" cy="766372"/>
          </a:xfrm>
          <a:custGeom>
            <a:avLst/>
            <a:gdLst/>
            <a:ahLst/>
            <a:cxnLst/>
            <a:rect l="l" t="t" r="r" b="b"/>
            <a:pathLst>
              <a:path w="450736" h="432707">
                <a:moveTo>
                  <a:pt x="54088" y="324530"/>
                </a:moveTo>
                <a:cubicBezTo>
                  <a:pt x="49017" y="324530"/>
                  <a:pt x="44745" y="326314"/>
                  <a:pt x="41270" y="329883"/>
                </a:cubicBezTo>
                <a:cubicBezTo>
                  <a:pt x="37796" y="333451"/>
                  <a:pt x="36059" y="337677"/>
                  <a:pt x="36059" y="342560"/>
                </a:cubicBezTo>
                <a:cubicBezTo>
                  <a:pt x="36059" y="347630"/>
                  <a:pt x="37796" y="351903"/>
                  <a:pt x="41270" y="355377"/>
                </a:cubicBezTo>
                <a:cubicBezTo>
                  <a:pt x="44745" y="358852"/>
                  <a:pt x="49017" y="360589"/>
                  <a:pt x="54088" y="360589"/>
                </a:cubicBezTo>
                <a:cubicBezTo>
                  <a:pt x="58971" y="360589"/>
                  <a:pt x="63197" y="358852"/>
                  <a:pt x="66765" y="355377"/>
                </a:cubicBezTo>
                <a:cubicBezTo>
                  <a:pt x="70333" y="351903"/>
                  <a:pt x="72117" y="347630"/>
                  <a:pt x="72117" y="342560"/>
                </a:cubicBezTo>
                <a:cubicBezTo>
                  <a:pt x="72117" y="337677"/>
                  <a:pt x="70333" y="333451"/>
                  <a:pt x="66765" y="329883"/>
                </a:cubicBezTo>
                <a:cubicBezTo>
                  <a:pt x="63197" y="326314"/>
                  <a:pt x="58971" y="324530"/>
                  <a:pt x="54088" y="324530"/>
                </a:cubicBezTo>
                <a:close/>
                <a:moveTo>
                  <a:pt x="18029" y="180294"/>
                </a:moveTo>
                <a:lnTo>
                  <a:pt x="99162" y="180294"/>
                </a:lnTo>
                <a:cubicBezTo>
                  <a:pt x="104045" y="180294"/>
                  <a:pt x="108270" y="182079"/>
                  <a:pt x="111839" y="185647"/>
                </a:cubicBezTo>
                <a:cubicBezTo>
                  <a:pt x="115407" y="189215"/>
                  <a:pt x="117191" y="193441"/>
                  <a:pt x="117191" y="198324"/>
                </a:cubicBezTo>
                <a:lnTo>
                  <a:pt x="117191" y="378619"/>
                </a:lnTo>
                <a:cubicBezTo>
                  <a:pt x="117191" y="383501"/>
                  <a:pt x="115407" y="387727"/>
                  <a:pt x="111839" y="391295"/>
                </a:cubicBezTo>
                <a:cubicBezTo>
                  <a:pt x="108270" y="394864"/>
                  <a:pt x="104045" y="396648"/>
                  <a:pt x="99162" y="396648"/>
                </a:cubicBezTo>
                <a:lnTo>
                  <a:pt x="18029" y="396648"/>
                </a:lnTo>
                <a:cubicBezTo>
                  <a:pt x="13146" y="396648"/>
                  <a:pt x="8920" y="394864"/>
                  <a:pt x="5352" y="391295"/>
                </a:cubicBezTo>
                <a:cubicBezTo>
                  <a:pt x="1784" y="387727"/>
                  <a:pt x="0" y="383501"/>
                  <a:pt x="0" y="378619"/>
                </a:cubicBezTo>
                <a:lnTo>
                  <a:pt x="0" y="198324"/>
                </a:lnTo>
                <a:cubicBezTo>
                  <a:pt x="0" y="193441"/>
                  <a:pt x="1784" y="189215"/>
                  <a:pt x="5352" y="185647"/>
                </a:cubicBezTo>
                <a:cubicBezTo>
                  <a:pt x="8920" y="182079"/>
                  <a:pt x="13146" y="180294"/>
                  <a:pt x="18029" y="180294"/>
                </a:cubicBezTo>
                <a:close/>
                <a:moveTo>
                  <a:pt x="279456" y="0"/>
                </a:moveTo>
                <a:cubicBezTo>
                  <a:pt x="288095" y="0"/>
                  <a:pt x="295842" y="986"/>
                  <a:pt x="302697" y="2958"/>
                </a:cubicBezTo>
                <a:cubicBezTo>
                  <a:pt x="309552" y="4930"/>
                  <a:pt x="315187" y="7371"/>
                  <a:pt x="319600" y="10282"/>
                </a:cubicBezTo>
                <a:cubicBezTo>
                  <a:pt x="324013" y="13193"/>
                  <a:pt x="327770" y="16996"/>
                  <a:pt x="330868" y="21691"/>
                </a:cubicBezTo>
                <a:cubicBezTo>
                  <a:pt x="333967" y="26387"/>
                  <a:pt x="336221" y="30612"/>
                  <a:pt x="337630" y="34368"/>
                </a:cubicBezTo>
                <a:cubicBezTo>
                  <a:pt x="339038" y="38125"/>
                  <a:pt x="340165" y="42820"/>
                  <a:pt x="341010" y="48454"/>
                </a:cubicBezTo>
                <a:cubicBezTo>
                  <a:pt x="341855" y="54088"/>
                  <a:pt x="342325" y="58314"/>
                  <a:pt x="342419" y="61131"/>
                </a:cubicBezTo>
                <a:cubicBezTo>
                  <a:pt x="342512" y="63948"/>
                  <a:pt x="342559" y="67610"/>
                  <a:pt x="342559" y="72118"/>
                </a:cubicBezTo>
                <a:cubicBezTo>
                  <a:pt x="342559" y="79254"/>
                  <a:pt x="341667" y="86391"/>
                  <a:pt x="339883" y="93528"/>
                </a:cubicBezTo>
                <a:cubicBezTo>
                  <a:pt x="338099" y="100664"/>
                  <a:pt x="336315" y="106299"/>
                  <a:pt x="334531" y="110430"/>
                </a:cubicBezTo>
                <a:cubicBezTo>
                  <a:pt x="332747" y="114562"/>
                  <a:pt x="330164" y="119821"/>
                  <a:pt x="326784" y="126206"/>
                </a:cubicBezTo>
                <a:cubicBezTo>
                  <a:pt x="326220" y="127333"/>
                  <a:pt x="325281" y="129023"/>
                  <a:pt x="323967" y="131277"/>
                </a:cubicBezTo>
                <a:cubicBezTo>
                  <a:pt x="322652" y="133531"/>
                  <a:pt x="321619" y="135596"/>
                  <a:pt x="320868" y="137474"/>
                </a:cubicBezTo>
                <a:cubicBezTo>
                  <a:pt x="320117" y="139353"/>
                  <a:pt x="319365" y="141606"/>
                  <a:pt x="318614" y="144235"/>
                </a:cubicBezTo>
                <a:lnTo>
                  <a:pt x="396648" y="144235"/>
                </a:lnTo>
                <a:cubicBezTo>
                  <a:pt x="411297" y="144235"/>
                  <a:pt x="423974" y="149588"/>
                  <a:pt x="434679" y="160293"/>
                </a:cubicBezTo>
                <a:cubicBezTo>
                  <a:pt x="445384" y="170998"/>
                  <a:pt x="450736" y="183675"/>
                  <a:pt x="450736" y="198324"/>
                </a:cubicBezTo>
                <a:cubicBezTo>
                  <a:pt x="450736" y="214475"/>
                  <a:pt x="445571" y="228467"/>
                  <a:pt x="435242" y="240299"/>
                </a:cubicBezTo>
                <a:cubicBezTo>
                  <a:pt x="438059" y="248562"/>
                  <a:pt x="439468" y="255699"/>
                  <a:pt x="439468" y="261709"/>
                </a:cubicBezTo>
                <a:cubicBezTo>
                  <a:pt x="440031" y="275982"/>
                  <a:pt x="435993" y="288847"/>
                  <a:pt x="427354" y="300303"/>
                </a:cubicBezTo>
                <a:cubicBezTo>
                  <a:pt x="430547" y="310820"/>
                  <a:pt x="430547" y="321807"/>
                  <a:pt x="427354" y="333263"/>
                </a:cubicBezTo>
                <a:cubicBezTo>
                  <a:pt x="424537" y="343968"/>
                  <a:pt x="419466" y="352795"/>
                  <a:pt x="412142" y="359744"/>
                </a:cubicBezTo>
                <a:cubicBezTo>
                  <a:pt x="413832" y="380778"/>
                  <a:pt x="409231" y="397775"/>
                  <a:pt x="398338" y="410734"/>
                </a:cubicBezTo>
                <a:cubicBezTo>
                  <a:pt x="386318" y="425007"/>
                  <a:pt x="367819" y="432331"/>
                  <a:pt x="342841" y="432707"/>
                </a:cubicBezTo>
                <a:lnTo>
                  <a:pt x="332700" y="432707"/>
                </a:lnTo>
                <a:lnTo>
                  <a:pt x="311290" y="432707"/>
                </a:lnTo>
                <a:lnTo>
                  <a:pt x="306500" y="432707"/>
                </a:lnTo>
                <a:cubicBezTo>
                  <a:pt x="294105" y="432707"/>
                  <a:pt x="280583" y="431251"/>
                  <a:pt x="265934" y="428340"/>
                </a:cubicBezTo>
                <a:cubicBezTo>
                  <a:pt x="251285" y="425429"/>
                  <a:pt x="239876" y="422706"/>
                  <a:pt x="231706" y="420171"/>
                </a:cubicBezTo>
                <a:cubicBezTo>
                  <a:pt x="223537" y="417635"/>
                  <a:pt x="212221" y="413926"/>
                  <a:pt x="197760" y="409043"/>
                </a:cubicBezTo>
                <a:cubicBezTo>
                  <a:pt x="174660" y="400968"/>
                  <a:pt x="159823" y="396836"/>
                  <a:pt x="153250" y="396648"/>
                </a:cubicBezTo>
                <a:cubicBezTo>
                  <a:pt x="148367" y="396460"/>
                  <a:pt x="144141" y="394629"/>
                  <a:pt x="140573" y="391155"/>
                </a:cubicBezTo>
                <a:cubicBezTo>
                  <a:pt x="137005" y="387680"/>
                  <a:pt x="135221" y="383501"/>
                  <a:pt x="135221" y="378619"/>
                </a:cubicBezTo>
                <a:lnTo>
                  <a:pt x="135221" y="198042"/>
                </a:lnTo>
                <a:cubicBezTo>
                  <a:pt x="135221" y="193347"/>
                  <a:pt x="136911" y="189262"/>
                  <a:pt x="140291" y="185788"/>
                </a:cubicBezTo>
                <a:cubicBezTo>
                  <a:pt x="143672" y="182313"/>
                  <a:pt x="147710" y="180388"/>
                  <a:pt x="152405" y="180013"/>
                </a:cubicBezTo>
                <a:cubicBezTo>
                  <a:pt x="156912" y="179637"/>
                  <a:pt x="164049" y="174097"/>
                  <a:pt x="173815" y="163392"/>
                </a:cubicBezTo>
                <a:cubicBezTo>
                  <a:pt x="183581" y="152687"/>
                  <a:pt x="193065" y="141325"/>
                  <a:pt x="202268" y="129305"/>
                </a:cubicBezTo>
                <a:cubicBezTo>
                  <a:pt x="215039" y="112966"/>
                  <a:pt x="224523" y="101697"/>
                  <a:pt x="230720" y="95500"/>
                </a:cubicBezTo>
                <a:cubicBezTo>
                  <a:pt x="234101" y="92119"/>
                  <a:pt x="237012" y="87612"/>
                  <a:pt x="239453" y="81977"/>
                </a:cubicBezTo>
                <a:cubicBezTo>
                  <a:pt x="241895" y="76343"/>
                  <a:pt x="243538" y="71789"/>
                  <a:pt x="244383" y="68315"/>
                </a:cubicBezTo>
                <a:cubicBezTo>
                  <a:pt x="245228" y="64840"/>
                  <a:pt x="246496" y="59159"/>
                  <a:pt x="248186" y="51271"/>
                </a:cubicBezTo>
                <a:cubicBezTo>
                  <a:pt x="249501" y="43947"/>
                  <a:pt x="250675" y="38219"/>
                  <a:pt x="251708" y="34087"/>
                </a:cubicBezTo>
                <a:cubicBezTo>
                  <a:pt x="252741" y="29955"/>
                  <a:pt x="254572" y="25072"/>
                  <a:pt x="257201" y="19438"/>
                </a:cubicBezTo>
                <a:cubicBezTo>
                  <a:pt x="259830" y="13804"/>
                  <a:pt x="263023" y="9108"/>
                  <a:pt x="266779" y="5352"/>
                </a:cubicBezTo>
                <a:cubicBezTo>
                  <a:pt x="270348" y="1784"/>
                  <a:pt x="274573" y="0"/>
                  <a:pt x="279456" y="0"/>
                </a:cubicBezTo>
                <a:close/>
              </a:path>
            </a:pathLst>
          </a:custGeom>
          <a:solidFill>
            <a:srgbClr val="333333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spcBef>
                <a:spcPct val="0"/>
              </a:spcBef>
            </a:pPr>
            <a:endParaRPr lang="en-US" sz="4400" b="1" dirty="0">
              <a:latin typeface="FontAwesome" pitchFamily="50" charset="0"/>
              <a:ea typeface="+mj-ea"/>
              <a:cs typeface="+mj-cs"/>
            </a:endParaRPr>
          </a:p>
        </p:txBody>
      </p:sp>
      <p:sp>
        <p:nvSpPr>
          <p:cNvPr id="80" name="TextBox 79"/>
          <p:cNvSpPr txBox="1">
            <a:spLocks/>
          </p:cNvSpPr>
          <p:nvPr/>
        </p:nvSpPr>
        <p:spPr>
          <a:xfrm>
            <a:off x="10149932" y="6923615"/>
            <a:ext cx="865302" cy="704749"/>
          </a:xfrm>
          <a:custGeom>
            <a:avLst/>
            <a:gdLst/>
            <a:ahLst/>
            <a:cxnLst/>
            <a:rect l="l" t="t" r="r" b="b"/>
            <a:pathLst>
              <a:path w="576942" h="469893">
                <a:moveTo>
                  <a:pt x="459469" y="234946"/>
                </a:moveTo>
                <a:cubicBezTo>
                  <a:pt x="454398" y="234946"/>
                  <a:pt x="449750" y="237059"/>
                  <a:pt x="445525" y="241285"/>
                </a:cubicBezTo>
                <a:cubicBezTo>
                  <a:pt x="441299" y="245510"/>
                  <a:pt x="439186" y="250159"/>
                  <a:pt x="439186" y="255230"/>
                </a:cubicBezTo>
                <a:cubicBezTo>
                  <a:pt x="439186" y="260488"/>
                  <a:pt x="441299" y="265230"/>
                  <a:pt x="445525" y="269456"/>
                </a:cubicBezTo>
                <a:cubicBezTo>
                  <a:pt x="449750" y="273682"/>
                  <a:pt x="454398" y="275794"/>
                  <a:pt x="459469" y="275794"/>
                </a:cubicBezTo>
                <a:cubicBezTo>
                  <a:pt x="466794" y="275794"/>
                  <a:pt x="472897" y="273728"/>
                  <a:pt x="477780" y="269597"/>
                </a:cubicBezTo>
                <a:cubicBezTo>
                  <a:pt x="482663" y="265465"/>
                  <a:pt x="485105" y="260676"/>
                  <a:pt x="485105" y="255230"/>
                </a:cubicBezTo>
                <a:cubicBezTo>
                  <a:pt x="485105" y="249971"/>
                  <a:pt x="482663" y="245276"/>
                  <a:pt x="477780" y="241144"/>
                </a:cubicBezTo>
                <a:cubicBezTo>
                  <a:pt x="472897" y="237012"/>
                  <a:pt x="466794" y="234946"/>
                  <a:pt x="459469" y="234946"/>
                </a:cubicBezTo>
                <a:close/>
                <a:moveTo>
                  <a:pt x="347067" y="234946"/>
                </a:moveTo>
                <a:cubicBezTo>
                  <a:pt x="341996" y="234946"/>
                  <a:pt x="337348" y="237059"/>
                  <a:pt x="333122" y="241285"/>
                </a:cubicBezTo>
                <a:cubicBezTo>
                  <a:pt x="328896" y="245510"/>
                  <a:pt x="326784" y="250159"/>
                  <a:pt x="326784" y="255230"/>
                </a:cubicBezTo>
                <a:cubicBezTo>
                  <a:pt x="326784" y="260488"/>
                  <a:pt x="328896" y="265230"/>
                  <a:pt x="333122" y="269456"/>
                </a:cubicBezTo>
                <a:cubicBezTo>
                  <a:pt x="337348" y="273682"/>
                  <a:pt x="341996" y="275794"/>
                  <a:pt x="347067" y="275794"/>
                </a:cubicBezTo>
                <a:cubicBezTo>
                  <a:pt x="354579" y="275794"/>
                  <a:pt x="360730" y="273728"/>
                  <a:pt x="365519" y="269597"/>
                </a:cubicBezTo>
                <a:cubicBezTo>
                  <a:pt x="370308" y="265465"/>
                  <a:pt x="372702" y="260676"/>
                  <a:pt x="372702" y="255230"/>
                </a:cubicBezTo>
                <a:cubicBezTo>
                  <a:pt x="372702" y="249971"/>
                  <a:pt x="370308" y="245276"/>
                  <a:pt x="365519" y="241144"/>
                </a:cubicBezTo>
                <a:cubicBezTo>
                  <a:pt x="360730" y="237012"/>
                  <a:pt x="354579" y="234946"/>
                  <a:pt x="347067" y="234946"/>
                </a:cubicBezTo>
                <a:close/>
                <a:moveTo>
                  <a:pt x="403409" y="153250"/>
                </a:moveTo>
                <a:cubicBezTo>
                  <a:pt x="433646" y="153250"/>
                  <a:pt x="462099" y="159871"/>
                  <a:pt x="488767" y="173111"/>
                </a:cubicBezTo>
                <a:cubicBezTo>
                  <a:pt x="515436" y="186351"/>
                  <a:pt x="536799" y="204381"/>
                  <a:pt x="552856" y="227199"/>
                </a:cubicBezTo>
                <a:cubicBezTo>
                  <a:pt x="568914" y="250018"/>
                  <a:pt x="576942" y="274761"/>
                  <a:pt x="576942" y="301430"/>
                </a:cubicBezTo>
                <a:cubicBezTo>
                  <a:pt x="576942" y="323403"/>
                  <a:pt x="570510" y="344391"/>
                  <a:pt x="557645" y="364392"/>
                </a:cubicBezTo>
                <a:cubicBezTo>
                  <a:pt x="544780" y="384394"/>
                  <a:pt x="527361" y="402564"/>
                  <a:pt x="505388" y="418903"/>
                </a:cubicBezTo>
                <a:lnTo>
                  <a:pt x="520882" y="469893"/>
                </a:lnTo>
                <a:lnTo>
                  <a:pt x="464822" y="439186"/>
                </a:lnTo>
                <a:cubicBezTo>
                  <a:pt x="436651" y="446135"/>
                  <a:pt x="416180" y="449610"/>
                  <a:pt x="403409" y="449610"/>
                </a:cubicBezTo>
                <a:cubicBezTo>
                  <a:pt x="371669" y="449610"/>
                  <a:pt x="342466" y="442989"/>
                  <a:pt x="315797" y="429749"/>
                </a:cubicBezTo>
                <a:cubicBezTo>
                  <a:pt x="289128" y="416509"/>
                  <a:pt x="268141" y="398526"/>
                  <a:pt x="252835" y="375802"/>
                </a:cubicBezTo>
                <a:cubicBezTo>
                  <a:pt x="237528" y="353077"/>
                  <a:pt x="229875" y="328286"/>
                  <a:pt x="229875" y="301430"/>
                </a:cubicBezTo>
                <a:cubicBezTo>
                  <a:pt x="229875" y="274574"/>
                  <a:pt x="237528" y="249783"/>
                  <a:pt x="252835" y="227058"/>
                </a:cubicBezTo>
                <a:cubicBezTo>
                  <a:pt x="268141" y="204334"/>
                  <a:pt x="289128" y="186351"/>
                  <a:pt x="315797" y="173111"/>
                </a:cubicBezTo>
                <a:cubicBezTo>
                  <a:pt x="342466" y="159871"/>
                  <a:pt x="371669" y="153250"/>
                  <a:pt x="403409" y="153250"/>
                </a:cubicBezTo>
                <a:close/>
                <a:moveTo>
                  <a:pt x="280865" y="86767"/>
                </a:moveTo>
                <a:cubicBezTo>
                  <a:pt x="272789" y="86767"/>
                  <a:pt x="265652" y="89161"/>
                  <a:pt x="259455" y="93950"/>
                </a:cubicBezTo>
                <a:cubicBezTo>
                  <a:pt x="253257" y="98739"/>
                  <a:pt x="250158" y="104890"/>
                  <a:pt x="250158" y="112402"/>
                </a:cubicBezTo>
                <a:cubicBezTo>
                  <a:pt x="250158" y="119727"/>
                  <a:pt x="253257" y="125784"/>
                  <a:pt x="259455" y="130573"/>
                </a:cubicBezTo>
                <a:cubicBezTo>
                  <a:pt x="265652" y="135362"/>
                  <a:pt x="272789" y="137756"/>
                  <a:pt x="280865" y="137756"/>
                </a:cubicBezTo>
                <a:cubicBezTo>
                  <a:pt x="288565" y="137756"/>
                  <a:pt x="294716" y="135456"/>
                  <a:pt x="299317" y="130854"/>
                </a:cubicBezTo>
                <a:cubicBezTo>
                  <a:pt x="303918" y="126253"/>
                  <a:pt x="306219" y="120102"/>
                  <a:pt x="306219" y="112402"/>
                </a:cubicBezTo>
                <a:cubicBezTo>
                  <a:pt x="306219" y="104702"/>
                  <a:pt x="303918" y="98505"/>
                  <a:pt x="299317" y="93809"/>
                </a:cubicBezTo>
                <a:cubicBezTo>
                  <a:pt x="294716" y="89114"/>
                  <a:pt x="288565" y="86767"/>
                  <a:pt x="280865" y="86767"/>
                </a:cubicBezTo>
                <a:close/>
                <a:moveTo>
                  <a:pt x="137756" y="86767"/>
                </a:moveTo>
                <a:cubicBezTo>
                  <a:pt x="129680" y="86767"/>
                  <a:pt x="122544" y="89161"/>
                  <a:pt x="116346" y="93950"/>
                </a:cubicBezTo>
                <a:cubicBezTo>
                  <a:pt x="110148" y="98739"/>
                  <a:pt x="107050" y="104890"/>
                  <a:pt x="107050" y="112402"/>
                </a:cubicBezTo>
                <a:cubicBezTo>
                  <a:pt x="107050" y="119727"/>
                  <a:pt x="110148" y="125784"/>
                  <a:pt x="116346" y="130573"/>
                </a:cubicBezTo>
                <a:cubicBezTo>
                  <a:pt x="122544" y="135362"/>
                  <a:pt x="129680" y="137756"/>
                  <a:pt x="137756" y="137756"/>
                </a:cubicBezTo>
                <a:cubicBezTo>
                  <a:pt x="145456" y="137756"/>
                  <a:pt x="151654" y="135456"/>
                  <a:pt x="156349" y="130854"/>
                </a:cubicBezTo>
                <a:cubicBezTo>
                  <a:pt x="161044" y="126253"/>
                  <a:pt x="163392" y="120102"/>
                  <a:pt x="163392" y="112402"/>
                </a:cubicBezTo>
                <a:cubicBezTo>
                  <a:pt x="163392" y="104702"/>
                  <a:pt x="161044" y="98505"/>
                  <a:pt x="156349" y="93809"/>
                </a:cubicBezTo>
                <a:cubicBezTo>
                  <a:pt x="151654" y="89114"/>
                  <a:pt x="145456" y="86767"/>
                  <a:pt x="137756" y="86767"/>
                </a:cubicBezTo>
                <a:close/>
                <a:moveTo>
                  <a:pt x="204240" y="0"/>
                </a:moveTo>
                <a:cubicBezTo>
                  <a:pt x="237294" y="0"/>
                  <a:pt x="268517" y="6198"/>
                  <a:pt x="297908" y="18593"/>
                </a:cubicBezTo>
                <a:cubicBezTo>
                  <a:pt x="327300" y="30988"/>
                  <a:pt x="351903" y="48125"/>
                  <a:pt x="371716" y="70005"/>
                </a:cubicBezTo>
                <a:cubicBezTo>
                  <a:pt x="391530" y="91884"/>
                  <a:pt x="404348" y="116346"/>
                  <a:pt x="410170" y="143390"/>
                </a:cubicBezTo>
                <a:cubicBezTo>
                  <a:pt x="404348" y="142639"/>
                  <a:pt x="397775" y="142264"/>
                  <a:pt x="390450" y="142264"/>
                </a:cubicBezTo>
                <a:cubicBezTo>
                  <a:pt x="358711" y="142264"/>
                  <a:pt x="329507" y="149494"/>
                  <a:pt x="302838" y="163955"/>
                </a:cubicBezTo>
                <a:cubicBezTo>
                  <a:pt x="276170" y="178416"/>
                  <a:pt x="255182" y="197995"/>
                  <a:pt x="239876" y="222692"/>
                </a:cubicBezTo>
                <a:cubicBezTo>
                  <a:pt x="224570" y="247389"/>
                  <a:pt x="216917" y="274386"/>
                  <a:pt x="216917" y="303684"/>
                </a:cubicBezTo>
                <a:cubicBezTo>
                  <a:pt x="216917" y="318333"/>
                  <a:pt x="219076" y="332606"/>
                  <a:pt x="223396" y="346504"/>
                </a:cubicBezTo>
                <a:cubicBezTo>
                  <a:pt x="216823" y="347067"/>
                  <a:pt x="210437" y="347349"/>
                  <a:pt x="204240" y="347349"/>
                </a:cubicBezTo>
                <a:cubicBezTo>
                  <a:pt x="199357" y="347349"/>
                  <a:pt x="194661" y="347208"/>
                  <a:pt x="190154" y="346926"/>
                </a:cubicBezTo>
                <a:cubicBezTo>
                  <a:pt x="185647" y="346645"/>
                  <a:pt x="180482" y="346034"/>
                  <a:pt x="174660" y="345095"/>
                </a:cubicBezTo>
                <a:cubicBezTo>
                  <a:pt x="168838" y="344156"/>
                  <a:pt x="164659" y="343499"/>
                  <a:pt x="162124" y="343123"/>
                </a:cubicBezTo>
                <a:cubicBezTo>
                  <a:pt x="159589" y="342748"/>
                  <a:pt x="154471" y="341762"/>
                  <a:pt x="146771" y="340165"/>
                </a:cubicBezTo>
                <a:cubicBezTo>
                  <a:pt x="139071" y="338569"/>
                  <a:pt x="134375" y="337583"/>
                  <a:pt x="132685" y="337207"/>
                </a:cubicBezTo>
                <a:lnTo>
                  <a:pt x="61412" y="372984"/>
                </a:lnTo>
                <a:lnTo>
                  <a:pt x="81696" y="311572"/>
                </a:lnTo>
                <a:cubicBezTo>
                  <a:pt x="27232" y="273447"/>
                  <a:pt x="0" y="227434"/>
                  <a:pt x="0" y="173534"/>
                </a:cubicBezTo>
                <a:cubicBezTo>
                  <a:pt x="0" y="141794"/>
                  <a:pt x="9155" y="112590"/>
                  <a:pt x="27466" y="85922"/>
                </a:cubicBezTo>
                <a:cubicBezTo>
                  <a:pt x="45777" y="59253"/>
                  <a:pt x="70568" y="38266"/>
                  <a:pt x="101838" y="22959"/>
                </a:cubicBezTo>
                <a:cubicBezTo>
                  <a:pt x="133108" y="7653"/>
                  <a:pt x="167242" y="0"/>
                  <a:pt x="204240" y="0"/>
                </a:cubicBezTo>
                <a:close/>
              </a:path>
            </a:pathLst>
          </a:custGeom>
          <a:solidFill>
            <a:srgbClr val="333333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spcBef>
                <a:spcPct val="0"/>
              </a:spcBef>
            </a:pPr>
            <a:endParaRPr lang="en-US" sz="4400" b="1" dirty="0">
              <a:latin typeface="FontAwesome" pitchFamily="50" charset="0"/>
              <a:ea typeface="+mj-ea"/>
              <a:cs typeface="+mj-cs"/>
            </a:endParaRPr>
          </a:p>
        </p:txBody>
      </p:sp>
      <p:sp>
        <p:nvSpPr>
          <p:cNvPr id="81" name="TextBox 80"/>
          <p:cNvSpPr txBox="1">
            <a:spLocks/>
          </p:cNvSpPr>
          <p:nvPr/>
        </p:nvSpPr>
        <p:spPr>
          <a:xfrm>
            <a:off x="5873965" y="7628364"/>
            <a:ext cx="725674" cy="725674"/>
          </a:xfrm>
          <a:custGeom>
            <a:avLst/>
            <a:gdLst/>
            <a:ahLst/>
            <a:cxnLst/>
            <a:rect l="l" t="t" r="r" b="b"/>
            <a:pathLst>
              <a:path w="432707" h="432707">
                <a:moveTo>
                  <a:pt x="342560" y="0"/>
                </a:moveTo>
                <a:cubicBezTo>
                  <a:pt x="367538" y="0"/>
                  <a:pt x="388807" y="8780"/>
                  <a:pt x="406367" y="26340"/>
                </a:cubicBezTo>
                <a:cubicBezTo>
                  <a:pt x="423927" y="43900"/>
                  <a:pt x="432707" y="65169"/>
                  <a:pt x="432707" y="90147"/>
                </a:cubicBezTo>
                <a:cubicBezTo>
                  <a:pt x="432707" y="115125"/>
                  <a:pt x="423927" y="136395"/>
                  <a:pt x="406367" y="153955"/>
                </a:cubicBezTo>
                <a:cubicBezTo>
                  <a:pt x="388807" y="171514"/>
                  <a:pt x="367538" y="180294"/>
                  <a:pt x="342560" y="180294"/>
                </a:cubicBezTo>
                <a:cubicBezTo>
                  <a:pt x="318896" y="180294"/>
                  <a:pt x="298425" y="172219"/>
                  <a:pt x="281147" y="156067"/>
                </a:cubicBezTo>
                <a:lnTo>
                  <a:pt x="179731" y="206775"/>
                </a:lnTo>
                <a:cubicBezTo>
                  <a:pt x="180107" y="210907"/>
                  <a:pt x="180294" y="214100"/>
                  <a:pt x="180294" y="216353"/>
                </a:cubicBezTo>
                <a:cubicBezTo>
                  <a:pt x="180294" y="218607"/>
                  <a:pt x="180107" y="221800"/>
                  <a:pt x="179731" y="225931"/>
                </a:cubicBezTo>
                <a:lnTo>
                  <a:pt x="281147" y="276639"/>
                </a:lnTo>
                <a:cubicBezTo>
                  <a:pt x="298425" y="260488"/>
                  <a:pt x="318896" y="252412"/>
                  <a:pt x="342560" y="252412"/>
                </a:cubicBezTo>
                <a:cubicBezTo>
                  <a:pt x="367538" y="252412"/>
                  <a:pt x="388807" y="261192"/>
                  <a:pt x="406367" y="278752"/>
                </a:cubicBezTo>
                <a:cubicBezTo>
                  <a:pt x="423927" y="296312"/>
                  <a:pt x="432707" y="317581"/>
                  <a:pt x="432707" y="342560"/>
                </a:cubicBezTo>
                <a:cubicBezTo>
                  <a:pt x="432707" y="367538"/>
                  <a:pt x="423927" y="388807"/>
                  <a:pt x="406367" y="406367"/>
                </a:cubicBezTo>
                <a:cubicBezTo>
                  <a:pt x="388807" y="423927"/>
                  <a:pt x="367538" y="432707"/>
                  <a:pt x="342560" y="432707"/>
                </a:cubicBezTo>
                <a:cubicBezTo>
                  <a:pt x="317581" y="432707"/>
                  <a:pt x="296312" y="423927"/>
                  <a:pt x="278752" y="406367"/>
                </a:cubicBezTo>
                <a:cubicBezTo>
                  <a:pt x="261192" y="388807"/>
                  <a:pt x="252412" y="367538"/>
                  <a:pt x="252412" y="342560"/>
                </a:cubicBezTo>
                <a:cubicBezTo>
                  <a:pt x="252412" y="340306"/>
                  <a:pt x="252600" y="337113"/>
                  <a:pt x="252976" y="332981"/>
                </a:cubicBezTo>
                <a:lnTo>
                  <a:pt x="151560" y="282274"/>
                </a:lnTo>
                <a:cubicBezTo>
                  <a:pt x="134282" y="298425"/>
                  <a:pt x="113811" y="306501"/>
                  <a:pt x="90147" y="306501"/>
                </a:cubicBezTo>
                <a:cubicBezTo>
                  <a:pt x="65169" y="306501"/>
                  <a:pt x="43900" y="297721"/>
                  <a:pt x="26340" y="280161"/>
                </a:cubicBezTo>
                <a:cubicBezTo>
                  <a:pt x="8780" y="262601"/>
                  <a:pt x="0" y="241332"/>
                  <a:pt x="0" y="216353"/>
                </a:cubicBezTo>
                <a:cubicBezTo>
                  <a:pt x="0" y="191375"/>
                  <a:pt x="8780" y="170106"/>
                  <a:pt x="26340" y="152546"/>
                </a:cubicBezTo>
                <a:cubicBezTo>
                  <a:pt x="43900" y="134986"/>
                  <a:pt x="65169" y="126206"/>
                  <a:pt x="90147" y="126206"/>
                </a:cubicBezTo>
                <a:cubicBezTo>
                  <a:pt x="113811" y="126206"/>
                  <a:pt x="134282" y="134282"/>
                  <a:pt x="151560" y="150433"/>
                </a:cubicBezTo>
                <a:lnTo>
                  <a:pt x="252976" y="99725"/>
                </a:lnTo>
                <a:cubicBezTo>
                  <a:pt x="252600" y="95594"/>
                  <a:pt x="252412" y="92401"/>
                  <a:pt x="252412" y="90147"/>
                </a:cubicBezTo>
                <a:cubicBezTo>
                  <a:pt x="252412" y="65169"/>
                  <a:pt x="261192" y="43900"/>
                  <a:pt x="278752" y="26340"/>
                </a:cubicBezTo>
                <a:cubicBezTo>
                  <a:pt x="296312" y="8780"/>
                  <a:pt x="317581" y="0"/>
                  <a:pt x="342560" y="0"/>
                </a:cubicBezTo>
                <a:close/>
              </a:path>
            </a:pathLst>
          </a:custGeom>
          <a:solidFill>
            <a:srgbClr val="333333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spcBef>
                <a:spcPct val="0"/>
              </a:spcBef>
            </a:pPr>
            <a:endParaRPr lang="en-US" sz="4400" b="1" dirty="0">
              <a:latin typeface="FontAwesome" pitchFamily="50" charset="0"/>
              <a:ea typeface="+mj-ea"/>
              <a:cs typeface="+mj-cs"/>
            </a:endParaRPr>
          </a:p>
        </p:txBody>
      </p:sp>
      <p:sp>
        <p:nvSpPr>
          <p:cNvPr id="82" name="TextBox 81"/>
          <p:cNvSpPr txBox="1">
            <a:spLocks/>
          </p:cNvSpPr>
          <p:nvPr/>
        </p:nvSpPr>
        <p:spPr>
          <a:xfrm>
            <a:off x="14433154" y="7892724"/>
            <a:ext cx="649879" cy="595722"/>
          </a:xfrm>
          <a:custGeom>
            <a:avLst/>
            <a:gdLst/>
            <a:ahLst/>
            <a:cxnLst/>
            <a:rect l="l" t="t" r="r" b="b"/>
            <a:pathLst>
              <a:path w="432707" h="396648">
                <a:moveTo>
                  <a:pt x="225368" y="324530"/>
                </a:moveTo>
                <a:lnTo>
                  <a:pt x="432707" y="324530"/>
                </a:lnTo>
                <a:lnTo>
                  <a:pt x="432707" y="360589"/>
                </a:lnTo>
                <a:lnTo>
                  <a:pt x="225368" y="360589"/>
                </a:lnTo>
                <a:close/>
                <a:moveTo>
                  <a:pt x="0" y="324530"/>
                </a:moveTo>
                <a:lnTo>
                  <a:pt x="99162" y="324530"/>
                </a:lnTo>
                <a:lnTo>
                  <a:pt x="99162" y="360589"/>
                </a:lnTo>
                <a:lnTo>
                  <a:pt x="0" y="360589"/>
                </a:lnTo>
                <a:close/>
                <a:moveTo>
                  <a:pt x="126206" y="288471"/>
                </a:moveTo>
                <a:lnTo>
                  <a:pt x="198324" y="288471"/>
                </a:lnTo>
                <a:cubicBezTo>
                  <a:pt x="203207" y="288471"/>
                  <a:pt x="207432" y="290255"/>
                  <a:pt x="211001" y="293824"/>
                </a:cubicBezTo>
                <a:cubicBezTo>
                  <a:pt x="214569" y="297392"/>
                  <a:pt x="216353" y="301618"/>
                  <a:pt x="216353" y="306501"/>
                </a:cubicBezTo>
                <a:lnTo>
                  <a:pt x="216353" y="378618"/>
                </a:lnTo>
                <a:cubicBezTo>
                  <a:pt x="216353" y="383501"/>
                  <a:pt x="214569" y="387727"/>
                  <a:pt x="211001" y="391295"/>
                </a:cubicBezTo>
                <a:cubicBezTo>
                  <a:pt x="207432" y="394864"/>
                  <a:pt x="203207" y="396648"/>
                  <a:pt x="198324" y="396648"/>
                </a:cubicBezTo>
                <a:lnTo>
                  <a:pt x="126206" y="396648"/>
                </a:lnTo>
                <a:cubicBezTo>
                  <a:pt x="121323" y="396648"/>
                  <a:pt x="117097" y="394864"/>
                  <a:pt x="113529" y="391295"/>
                </a:cubicBezTo>
                <a:cubicBezTo>
                  <a:pt x="109961" y="387727"/>
                  <a:pt x="108176" y="383501"/>
                  <a:pt x="108176" y="378618"/>
                </a:cubicBezTo>
                <a:lnTo>
                  <a:pt x="108176" y="306501"/>
                </a:lnTo>
                <a:cubicBezTo>
                  <a:pt x="108176" y="301618"/>
                  <a:pt x="109961" y="297392"/>
                  <a:pt x="113529" y="293824"/>
                </a:cubicBezTo>
                <a:cubicBezTo>
                  <a:pt x="117097" y="290255"/>
                  <a:pt x="121323" y="288471"/>
                  <a:pt x="126206" y="288471"/>
                </a:cubicBezTo>
                <a:close/>
                <a:moveTo>
                  <a:pt x="369604" y="180294"/>
                </a:moveTo>
                <a:lnTo>
                  <a:pt x="432707" y="180294"/>
                </a:lnTo>
                <a:lnTo>
                  <a:pt x="432707" y="216353"/>
                </a:lnTo>
                <a:lnTo>
                  <a:pt x="369604" y="216353"/>
                </a:lnTo>
                <a:close/>
                <a:moveTo>
                  <a:pt x="0" y="180294"/>
                </a:moveTo>
                <a:lnTo>
                  <a:pt x="243397" y="180294"/>
                </a:lnTo>
                <a:lnTo>
                  <a:pt x="243397" y="216353"/>
                </a:lnTo>
                <a:lnTo>
                  <a:pt x="0" y="216353"/>
                </a:lnTo>
                <a:close/>
                <a:moveTo>
                  <a:pt x="270442" y="144235"/>
                </a:moveTo>
                <a:lnTo>
                  <a:pt x="342559" y="144235"/>
                </a:lnTo>
                <a:cubicBezTo>
                  <a:pt x="347442" y="144235"/>
                  <a:pt x="351668" y="146020"/>
                  <a:pt x="355236" y="149588"/>
                </a:cubicBezTo>
                <a:cubicBezTo>
                  <a:pt x="358805" y="153156"/>
                  <a:pt x="360589" y="157382"/>
                  <a:pt x="360589" y="162265"/>
                </a:cubicBezTo>
                <a:lnTo>
                  <a:pt x="360589" y="234383"/>
                </a:lnTo>
                <a:cubicBezTo>
                  <a:pt x="360589" y="239266"/>
                  <a:pt x="358805" y="243491"/>
                  <a:pt x="355236" y="247060"/>
                </a:cubicBezTo>
                <a:cubicBezTo>
                  <a:pt x="351668" y="250628"/>
                  <a:pt x="347442" y="252412"/>
                  <a:pt x="342559" y="252412"/>
                </a:cubicBezTo>
                <a:lnTo>
                  <a:pt x="270442" y="252412"/>
                </a:lnTo>
                <a:cubicBezTo>
                  <a:pt x="265559" y="252412"/>
                  <a:pt x="261333" y="250628"/>
                  <a:pt x="257765" y="247060"/>
                </a:cubicBezTo>
                <a:cubicBezTo>
                  <a:pt x="254196" y="243491"/>
                  <a:pt x="252412" y="239266"/>
                  <a:pt x="252412" y="234383"/>
                </a:cubicBezTo>
                <a:lnTo>
                  <a:pt x="252412" y="162265"/>
                </a:lnTo>
                <a:cubicBezTo>
                  <a:pt x="252412" y="157382"/>
                  <a:pt x="254196" y="153156"/>
                  <a:pt x="257765" y="149588"/>
                </a:cubicBezTo>
                <a:cubicBezTo>
                  <a:pt x="261333" y="146020"/>
                  <a:pt x="265559" y="144235"/>
                  <a:pt x="270442" y="144235"/>
                </a:cubicBezTo>
                <a:close/>
                <a:moveTo>
                  <a:pt x="189309" y="36059"/>
                </a:moveTo>
                <a:lnTo>
                  <a:pt x="432707" y="36059"/>
                </a:lnTo>
                <a:lnTo>
                  <a:pt x="432707" y="72118"/>
                </a:lnTo>
                <a:lnTo>
                  <a:pt x="189309" y="72118"/>
                </a:lnTo>
                <a:close/>
                <a:moveTo>
                  <a:pt x="0" y="36059"/>
                </a:moveTo>
                <a:lnTo>
                  <a:pt x="63103" y="36059"/>
                </a:lnTo>
                <a:lnTo>
                  <a:pt x="63103" y="72118"/>
                </a:lnTo>
                <a:lnTo>
                  <a:pt x="0" y="72118"/>
                </a:lnTo>
                <a:close/>
                <a:moveTo>
                  <a:pt x="90147" y="0"/>
                </a:moveTo>
                <a:lnTo>
                  <a:pt x="162265" y="0"/>
                </a:lnTo>
                <a:cubicBezTo>
                  <a:pt x="167148" y="0"/>
                  <a:pt x="171373" y="1784"/>
                  <a:pt x="174942" y="5352"/>
                </a:cubicBezTo>
                <a:cubicBezTo>
                  <a:pt x="178510" y="8921"/>
                  <a:pt x="180294" y="13146"/>
                  <a:pt x="180294" y="18029"/>
                </a:cubicBezTo>
                <a:lnTo>
                  <a:pt x="180294" y="90147"/>
                </a:lnTo>
                <a:cubicBezTo>
                  <a:pt x="180294" y="95030"/>
                  <a:pt x="178510" y="99256"/>
                  <a:pt x="174942" y="102824"/>
                </a:cubicBezTo>
                <a:cubicBezTo>
                  <a:pt x="171373" y="106392"/>
                  <a:pt x="167148" y="108176"/>
                  <a:pt x="162265" y="108176"/>
                </a:cubicBezTo>
                <a:lnTo>
                  <a:pt x="90147" y="108176"/>
                </a:lnTo>
                <a:cubicBezTo>
                  <a:pt x="85264" y="108176"/>
                  <a:pt x="81038" y="106392"/>
                  <a:pt x="77470" y="102824"/>
                </a:cubicBezTo>
                <a:cubicBezTo>
                  <a:pt x="73902" y="99256"/>
                  <a:pt x="72117" y="95030"/>
                  <a:pt x="72117" y="90147"/>
                </a:cubicBezTo>
                <a:lnTo>
                  <a:pt x="72117" y="18029"/>
                </a:lnTo>
                <a:cubicBezTo>
                  <a:pt x="72117" y="13146"/>
                  <a:pt x="73902" y="8921"/>
                  <a:pt x="77470" y="5352"/>
                </a:cubicBezTo>
                <a:cubicBezTo>
                  <a:pt x="81038" y="1784"/>
                  <a:pt x="85264" y="0"/>
                  <a:pt x="90147" y="0"/>
                </a:cubicBezTo>
                <a:close/>
              </a:path>
            </a:pathLst>
          </a:custGeom>
          <a:solidFill>
            <a:srgbClr val="333333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spcBef>
                <a:spcPct val="0"/>
              </a:spcBef>
            </a:pPr>
            <a:endParaRPr lang="en-US" sz="4400" b="1" dirty="0">
              <a:latin typeface="FontAwesome" pitchFamily="50" charset="0"/>
              <a:ea typeface="+mj-ea"/>
              <a:cs typeface="+mj-cs"/>
            </a:endParaRPr>
          </a:p>
        </p:txBody>
      </p:sp>
    </p:spTree>
    <p:extLst>
      <p:ext uri="{BB962C8B-B14F-4D97-AF65-F5344CB8AC3E}">
        <p14:creationId xmlns:p14="http://schemas.microsoft.com/office/powerpoint/2010/main" val="3626613352"/>
      </p:ext>
    </p:extLst>
  </p:cSld>
  <p:clrMapOvr>
    <a:masterClrMapping/>
  </p:clrMapOvr>
  <p:transition spd="med">
    <p:pull dir="u"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grpId="0" nodeType="withEffect" p14:presetBounceEnd="83000">
                                      <p:stCondLst>
                                        <p:cond delay="0"/>
                                      </p:stCondLst>
                                      <p:iterate type="wd">
                                        <p:tmPct val="4000"/>
                                      </p:iterate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83000">
                                          <p:cBhvr additive="base">
                                            <p:cTn id="7" dur="175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83000">
                                          <p:cBhvr additive="base">
                                            <p:cTn id="8" dur="175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10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1" dur="500"/>
                                            <p:tgtEl>
                                              <p:spTgt spid="5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" presetID="10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4" dur="500"/>
                                            <p:tgtEl>
                                              <p:spTgt spid="4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" presetID="10" presetClass="entr" presetSubtype="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7" dur="500"/>
                                            <p:tgtEl>
                                              <p:spTgt spid="6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" presetID="10" presetClass="entr" presetSubtype="0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0" dur="500"/>
                                            <p:tgtEl>
                                              <p:spTgt spid="1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1" presetID="8" presetClass="emph" presetSubtype="0" accel="48000" decel="52000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Rot by="21600000">
                                          <p:cBhvr>
                                            <p:cTn id="22" dur="20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3" presetID="8" presetClass="emph" presetSubtype="0" accel="48000" decel="52000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Rot by="-21600000">
                                          <p:cBhvr>
                                            <p:cTn id="24" dur="20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5" presetID="8" presetClass="emph" presetSubtype="0" accel="48000" decel="52000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Rot by="21600000">
                                          <p:cBhvr>
                                            <p:cTn id="26" dur="20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7" presetID="8" presetClass="emph" presetSubtype="0" accel="48000" decel="52000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Rot by="-21600000">
                                          <p:cBhvr>
                                            <p:cTn id="28" dur="2000" fill="hold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7" grpId="0" animBg="1"/>
          <p:bldP spid="12" grpId="0" animBg="1"/>
          <p:bldP spid="17" grpId="0"/>
          <p:bldP spid="37" grpId="0" animBg="1"/>
          <p:bldP spid="43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iterate type="wd">
                                        <p:tmPct val="4000"/>
                                      </p:iterate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75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75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10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1" dur="500"/>
                                            <p:tgtEl>
                                              <p:spTgt spid="5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" presetID="10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4" dur="500"/>
                                            <p:tgtEl>
                                              <p:spTgt spid="4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" presetID="10" presetClass="entr" presetSubtype="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7" dur="500"/>
                                            <p:tgtEl>
                                              <p:spTgt spid="6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" presetID="10" presetClass="entr" presetSubtype="0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0" dur="500"/>
                                            <p:tgtEl>
                                              <p:spTgt spid="1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1" presetID="8" presetClass="emph" presetSubtype="0" accel="48000" decel="52000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Rot by="21600000">
                                          <p:cBhvr>
                                            <p:cTn id="22" dur="20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3" presetID="8" presetClass="emph" presetSubtype="0" accel="48000" decel="52000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Rot by="-21600000">
                                          <p:cBhvr>
                                            <p:cTn id="24" dur="20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5" presetID="8" presetClass="emph" presetSubtype="0" accel="48000" decel="52000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Rot by="21600000">
                                          <p:cBhvr>
                                            <p:cTn id="26" dur="20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7" presetID="8" presetClass="emph" presetSubtype="0" accel="48000" decel="52000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Rot by="-21600000">
                                          <p:cBhvr>
                                            <p:cTn id="28" dur="2000" fill="hold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7" grpId="0" animBg="1"/>
          <p:bldP spid="12" grpId="0" animBg="1"/>
          <p:bldP spid="17" grpId="0"/>
          <p:bldP spid="37" grpId="0" animBg="1"/>
          <p:bldP spid="43" grpId="0" animBg="1"/>
        </p:bldLst>
      </p:timing>
    </mc:Fallback>
  </mc:AlternateContent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" name="Freeform 53"/>
          <p:cNvSpPr>
            <a:spLocks noEditPoints="1"/>
          </p:cNvSpPr>
          <p:nvPr/>
        </p:nvSpPr>
        <p:spPr bwMode="auto">
          <a:xfrm>
            <a:off x="-187115" y="508608"/>
            <a:ext cx="13915505" cy="13904412"/>
          </a:xfrm>
          <a:custGeom>
            <a:avLst/>
            <a:gdLst>
              <a:gd name="T0" fmla="*/ 467 w 467"/>
              <a:gd name="T1" fmla="*/ 232 h 467"/>
              <a:gd name="T2" fmla="*/ 425 w 467"/>
              <a:gd name="T3" fmla="*/ 195 h 467"/>
              <a:gd name="T4" fmla="*/ 449 w 467"/>
              <a:gd name="T5" fmla="*/ 144 h 467"/>
              <a:gd name="T6" fmla="*/ 396 w 467"/>
              <a:gd name="T7" fmla="*/ 126 h 467"/>
              <a:gd name="T8" fmla="*/ 397 w 467"/>
              <a:gd name="T9" fmla="*/ 67 h 467"/>
              <a:gd name="T10" fmla="*/ 341 w 467"/>
              <a:gd name="T11" fmla="*/ 71 h 467"/>
              <a:gd name="T12" fmla="*/ 323 w 467"/>
              <a:gd name="T13" fmla="*/ 18 h 467"/>
              <a:gd name="T14" fmla="*/ 272 w 467"/>
              <a:gd name="T15" fmla="*/ 42 h 467"/>
              <a:gd name="T16" fmla="*/ 232 w 467"/>
              <a:gd name="T17" fmla="*/ 0 h 467"/>
              <a:gd name="T18" fmla="*/ 195 w 467"/>
              <a:gd name="T19" fmla="*/ 42 h 467"/>
              <a:gd name="T20" fmla="*/ 144 w 467"/>
              <a:gd name="T21" fmla="*/ 17 h 467"/>
              <a:gd name="T22" fmla="*/ 126 w 467"/>
              <a:gd name="T23" fmla="*/ 71 h 467"/>
              <a:gd name="T24" fmla="*/ 68 w 467"/>
              <a:gd name="T25" fmla="*/ 69 h 467"/>
              <a:gd name="T26" fmla="*/ 71 w 467"/>
              <a:gd name="T27" fmla="*/ 125 h 467"/>
              <a:gd name="T28" fmla="*/ 18 w 467"/>
              <a:gd name="T29" fmla="*/ 144 h 467"/>
              <a:gd name="T30" fmla="*/ 42 w 467"/>
              <a:gd name="T31" fmla="*/ 194 h 467"/>
              <a:gd name="T32" fmla="*/ 0 w 467"/>
              <a:gd name="T33" fmla="*/ 235 h 467"/>
              <a:gd name="T34" fmla="*/ 42 w 467"/>
              <a:gd name="T35" fmla="*/ 272 h 467"/>
              <a:gd name="T36" fmla="*/ 17 w 467"/>
              <a:gd name="T37" fmla="*/ 323 h 467"/>
              <a:gd name="T38" fmla="*/ 71 w 467"/>
              <a:gd name="T39" fmla="*/ 341 h 467"/>
              <a:gd name="T40" fmla="*/ 70 w 467"/>
              <a:gd name="T41" fmla="*/ 399 h 467"/>
              <a:gd name="T42" fmla="*/ 126 w 467"/>
              <a:gd name="T43" fmla="*/ 396 h 467"/>
              <a:gd name="T44" fmla="*/ 144 w 467"/>
              <a:gd name="T45" fmla="*/ 449 h 467"/>
              <a:gd name="T46" fmla="*/ 195 w 467"/>
              <a:gd name="T47" fmla="*/ 424 h 467"/>
              <a:gd name="T48" fmla="*/ 235 w 467"/>
              <a:gd name="T49" fmla="*/ 467 h 467"/>
              <a:gd name="T50" fmla="*/ 272 w 467"/>
              <a:gd name="T51" fmla="*/ 424 h 467"/>
              <a:gd name="T52" fmla="*/ 323 w 467"/>
              <a:gd name="T53" fmla="*/ 449 h 467"/>
              <a:gd name="T54" fmla="*/ 341 w 467"/>
              <a:gd name="T55" fmla="*/ 396 h 467"/>
              <a:gd name="T56" fmla="*/ 399 w 467"/>
              <a:gd name="T57" fmla="*/ 397 h 467"/>
              <a:gd name="T58" fmla="*/ 396 w 467"/>
              <a:gd name="T59" fmla="*/ 341 h 467"/>
              <a:gd name="T60" fmla="*/ 449 w 467"/>
              <a:gd name="T61" fmla="*/ 323 h 467"/>
              <a:gd name="T62" fmla="*/ 425 w 467"/>
              <a:gd name="T63" fmla="*/ 272 h 467"/>
              <a:gd name="T64" fmla="*/ 233 w 467"/>
              <a:gd name="T65" fmla="*/ 383 h 467"/>
              <a:gd name="T66" fmla="*/ 233 w 467"/>
              <a:gd name="T67" fmla="*/ 83 h 467"/>
              <a:gd name="T68" fmla="*/ 233 w 467"/>
              <a:gd name="T69" fmla="*/ 383 h 4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467" h="467">
                <a:moveTo>
                  <a:pt x="428" y="245"/>
                </a:moveTo>
                <a:cubicBezTo>
                  <a:pt x="467" y="232"/>
                  <a:pt x="467" y="232"/>
                  <a:pt x="467" y="232"/>
                </a:cubicBezTo>
                <a:cubicBezTo>
                  <a:pt x="465" y="202"/>
                  <a:pt x="465" y="202"/>
                  <a:pt x="465" y="202"/>
                </a:cubicBezTo>
                <a:cubicBezTo>
                  <a:pt x="425" y="195"/>
                  <a:pt x="425" y="195"/>
                  <a:pt x="425" y="195"/>
                </a:cubicBezTo>
                <a:cubicBezTo>
                  <a:pt x="423" y="187"/>
                  <a:pt x="421" y="179"/>
                  <a:pt x="418" y="171"/>
                </a:cubicBezTo>
                <a:cubicBezTo>
                  <a:pt x="449" y="144"/>
                  <a:pt x="449" y="144"/>
                  <a:pt x="449" y="144"/>
                </a:cubicBezTo>
                <a:cubicBezTo>
                  <a:pt x="436" y="117"/>
                  <a:pt x="436" y="117"/>
                  <a:pt x="436" y="117"/>
                </a:cubicBezTo>
                <a:cubicBezTo>
                  <a:pt x="396" y="126"/>
                  <a:pt x="396" y="126"/>
                  <a:pt x="396" y="126"/>
                </a:cubicBezTo>
                <a:cubicBezTo>
                  <a:pt x="391" y="118"/>
                  <a:pt x="385" y="111"/>
                  <a:pt x="379" y="104"/>
                </a:cubicBezTo>
                <a:cubicBezTo>
                  <a:pt x="397" y="67"/>
                  <a:pt x="397" y="67"/>
                  <a:pt x="397" y="67"/>
                </a:cubicBezTo>
                <a:cubicBezTo>
                  <a:pt x="375" y="48"/>
                  <a:pt x="375" y="48"/>
                  <a:pt x="375" y="48"/>
                </a:cubicBezTo>
                <a:cubicBezTo>
                  <a:pt x="341" y="71"/>
                  <a:pt x="341" y="71"/>
                  <a:pt x="341" y="71"/>
                </a:cubicBezTo>
                <a:cubicBezTo>
                  <a:pt x="334" y="66"/>
                  <a:pt x="327" y="62"/>
                  <a:pt x="320" y="58"/>
                </a:cubicBezTo>
                <a:cubicBezTo>
                  <a:pt x="323" y="18"/>
                  <a:pt x="323" y="18"/>
                  <a:pt x="323" y="18"/>
                </a:cubicBezTo>
                <a:cubicBezTo>
                  <a:pt x="295" y="8"/>
                  <a:pt x="295" y="8"/>
                  <a:pt x="295" y="8"/>
                </a:cubicBezTo>
                <a:cubicBezTo>
                  <a:pt x="272" y="42"/>
                  <a:pt x="272" y="42"/>
                  <a:pt x="272" y="42"/>
                </a:cubicBezTo>
                <a:cubicBezTo>
                  <a:pt x="263" y="40"/>
                  <a:pt x="254" y="39"/>
                  <a:pt x="245" y="39"/>
                </a:cubicBezTo>
                <a:cubicBezTo>
                  <a:pt x="232" y="0"/>
                  <a:pt x="232" y="0"/>
                  <a:pt x="232" y="0"/>
                </a:cubicBezTo>
                <a:cubicBezTo>
                  <a:pt x="203" y="2"/>
                  <a:pt x="203" y="2"/>
                  <a:pt x="203" y="2"/>
                </a:cubicBezTo>
                <a:cubicBezTo>
                  <a:pt x="195" y="42"/>
                  <a:pt x="195" y="42"/>
                  <a:pt x="195" y="42"/>
                </a:cubicBezTo>
                <a:cubicBezTo>
                  <a:pt x="187" y="44"/>
                  <a:pt x="179" y="46"/>
                  <a:pt x="171" y="49"/>
                </a:cubicBezTo>
                <a:cubicBezTo>
                  <a:pt x="144" y="17"/>
                  <a:pt x="144" y="17"/>
                  <a:pt x="144" y="17"/>
                </a:cubicBezTo>
                <a:cubicBezTo>
                  <a:pt x="117" y="30"/>
                  <a:pt x="117" y="30"/>
                  <a:pt x="117" y="30"/>
                </a:cubicBezTo>
                <a:cubicBezTo>
                  <a:pt x="126" y="71"/>
                  <a:pt x="126" y="71"/>
                  <a:pt x="126" y="71"/>
                </a:cubicBezTo>
                <a:cubicBezTo>
                  <a:pt x="118" y="76"/>
                  <a:pt x="111" y="81"/>
                  <a:pt x="104" y="87"/>
                </a:cubicBezTo>
                <a:cubicBezTo>
                  <a:pt x="68" y="69"/>
                  <a:pt x="68" y="69"/>
                  <a:pt x="68" y="69"/>
                </a:cubicBezTo>
                <a:cubicBezTo>
                  <a:pt x="48" y="92"/>
                  <a:pt x="48" y="92"/>
                  <a:pt x="48" y="92"/>
                </a:cubicBezTo>
                <a:cubicBezTo>
                  <a:pt x="71" y="125"/>
                  <a:pt x="71" y="125"/>
                  <a:pt x="71" y="125"/>
                </a:cubicBezTo>
                <a:cubicBezTo>
                  <a:pt x="67" y="132"/>
                  <a:pt x="62" y="139"/>
                  <a:pt x="59" y="147"/>
                </a:cubicBezTo>
                <a:cubicBezTo>
                  <a:pt x="18" y="144"/>
                  <a:pt x="18" y="144"/>
                  <a:pt x="18" y="144"/>
                </a:cubicBezTo>
                <a:cubicBezTo>
                  <a:pt x="8" y="172"/>
                  <a:pt x="8" y="172"/>
                  <a:pt x="8" y="172"/>
                </a:cubicBezTo>
                <a:cubicBezTo>
                  <a:pt x="42" y="194"/>
                  <a:pt x="42" y="194"/>
                  <a:pt x="42" y="194"/>
                </a:cubicBezTo>
                <a:cubicBezTo>
                  <a:pt x="41" y="203"/>
                  <a:pt x="39" y="212"/>
                  <a:pt x="39" y="222"/>
                </a:cubicBezTo>
                <a:cubicBezTo>
                  <a:pt x="0" y="235"/>
                  <a:pt x="0" y="235"/>
                  <a:pt x="0" y="235"/>
                </a:cubicBezTo>
                <a:cubicBezTo>
                  <a:pt x="2" y="264"/>
                  <a:pt x="2" y="264"/>
                  <a:pt x="2" y="264"/>
                </a:cubicBezTo>
                <a:cubicBezTo>
                  <a:pt x="42" y="272"/>
                  <a:pt x="42" y="272"/>
                  <a:pt x="42" y="272"/>
                </a:cubicBezTo>
                <a:cubicBezTo>
                  <a:pt x="44" y="280"/>
                  <a:pt x="46" y="288"/>
                  <a:pt x="49" y="296"/>
                </a:cubicBezTo>
                <a:cubicBezTo>
                  <a:pt x="17" y="323"/>
                  <a:pt x="17" y="323"/>
                  <a:pt x="17" y="323"/>
                </a:cubicBezTo>
                <a:cubicBezTo>
                  <a:pt x="31" y="349"/>
                  <a:pt x="31" y="349"/>
                  <a:pt x="31" y="349"/>
                </a:cubicBezTo>
                <a:cubicBezTo>
                  <a:pt x="71" y="341"/>
                  <a:pt x="71" y="341"/>
                  <a:pt x="71" y="341"/>
                </a:cubicBezTo>
                <a:cubicBezTo>
                  <a:pt x="76" y="349"/>
                  <a:pt x="82" y="356"/>
                  <a:pt x="88" y="363"/>
                </a:cubicBezTo>
                <a:cubicBezTo>
                  <a:pt x="70" y="399"/>
                  <a:pt x="70" y="399"/>
                  <a:pt x="70" y="399"/>
                </a:cubicBezTo>
                <a:cubicBezTo>
                  <a:pt x="92" y="419"/>
                  <a:pt x="92" y="419"/>
                  <a:pt x="92" y="419"/>
                </a:cubicBezTo>
                <a:cubicBezTo>
                  <a:pt x="126" y="396"/>
                  <a:pt x="126" y="396"/>
                  <a:pt x="126" y="396"/>
                </a:cubicBezTo>
                <a:cubicBezTo>
                  <a:pt x="133" y="400"/>
                  <a:pt x="140" y="404"/>
                  <a:pt x="147" y="408"/>
                </a:cubicBezTo>
                <a:cubicBezTo>
                  <a:pt x="144" y="449"/>
                  <a:pt x="144" y="449"/>
                  <a:pt x="144" y="449"/>
                </a:cubicBezTo>
                <a:cubicBezTo>
                  <a:pt x="172" y="458"/>
                  <a:pt x="172" y="458"/>
                  <a:pt x="172" y="458"/>
                </a:cubicBezTo>
                <a:cubicBezTo>
                  <a:pt x="195" y="424"/>
                  <a:pt x="195" y="424"/>
                  <a:pt x="195" y="424"/>
                </a:cubicBezTo>
                <a:cubicBezTo>
                  <a:pt x="204" y="426"/>
                  <a:pt x="213" y="427"/>
                  <a:pt x="222" y="428"/>
                </a:cubicBezTo>
                <a:cubicBezTo>
                  <a:pt x="235" y="467"/>
                  <a:pt x="235" y="467"/>
                  <a:pt x="235" y="467"/>
                </a:cubicBezTo>
                <a:cubicBezTo>
                  <a:pt x="264" y="464"/>
                  <a:pt x="264" y="464"/>
                  <a:pt x="264" y="464"/>
                </a:cubicBezTo>
                <a:cubicBezTo>
                  <a:pt x="272" y="424"/>
                  <a:pt x="272" y="424"/>
                  <a:pt x="272" y="424"/>
                </a:cubicBezTo>
                <a:cubicBezTo>
                  <a:pt x="280" y="423"/>
                  <a:pt x="288" y="421"/>
                  <a:pt x="296" y="418"/>
                </a:cubicBezTo>
                <a:cubicBezTo>
                  <a:pt x="323" y="449"/>
                  <a:pt x="323" y="449"/>
                  <a:pt x="323" y="449"/>
                </a:cubicBezTo>
                <a:cubicBezTo>
                  <a:pt x="349" y="436"/>
                  <a:pt x="349" y="436"/>
                  <a:pt x="349" y="436"/>
                </a:cubicBezTo>
                <a:cubicBezTo>
                  <a:pt x="341" y="396"/>
                  <a:pt x="341" y="396"/>
                  <a:pt x="341" y="396"/>
                </a:cubicBezTo>
                <a:cubicBezTo>
                  <a:pt x="349" y="391"/>
                  <a:pt x="356" y="385"/>
                  <a:pt x="363" y="379"/>
                </a:cubicBezTo>
                <a:cubicBezTo>
                  <a:pt x="399" y="397"/>
                  <a:pt x="399" y="397"/>
                  <a:pt x="399" y="397"/>
                </a:cubicBezTo>
                <a:cubicBezTo>
                  <a:pt x="419" y="375"/>
                  <a:pt x="419" y="375"/>
                  <a:pt x="419" y="375"/>
                </a:cubicBezTo>
                <a:cubicBezTo>
                  <a:pt x="396" y="341"/>
                  <a:pt x="396" y="341"/>
                  <a:pt x="396" y="341"/>
                </a:cubicBezTo>
                <a:cubicBezTo>
                  <a:pt x="400" y="334"/>
                  <a:pt x="405" y="327"/>
                  <a:pt x="408" y="320"/>
                </a:cubicBezTo>
                <a:cubicBezTo>
                  <a:pt x="449" y="323"/>
                  <a:pt x="449" y="323"/>
                  <a:pt x="449" y="323"/>
                </a:cubicBezTo>
                <a:cubicBezTo>
                  <a:pt x="459" y="295"/>
                  <a:pt x="459" y="295"/>
                  <a:pt x="459" y="295"/>
                </a:cubicBezTo>
                <a:cubicBezTo>
                  <a:pt x="425" y="272"/>
                  <a:pt x="425" y="272"/>
                  <a:pt x="425" y="272"/>
                </a:cubicBezTo>
                <a:cubicBezTo>
                  <a:pt x="426" y="263"/>
                  <a:pt x="428" y="254"/>
                  <a:pt x="428" y="245"/>
                </a:cubicBezTo>
                <a:close/>
                <a:moveTo>
                  <a:pt x="233" y="383"/>
                </a:moveTo>
                <a:cubicBezTo>
                  <a:pt x="151" y="383"/>
                  <a:pt x="84" y="316"/>
                  <a:pt x="84" y="233"/>
                </a:cubicBezTo>
                <a:cubicBezTo>
                  <a:pt x="84" y="150"/>
                  <a:pt x="151" y="83"/>
                  <a:pt x="233" y="83"/>
                </a:cubicBezTo>
                <a:cubicBezTo>
                  <a:pt x="316" y="83"/>
                  <a:pt x="383" y="150"/>
                  <a:pt x="383" y="233"/>
                </a:cubicBezTo>
                <a:cubicBezTo>
                  <a:pt x="383" y="316"/>
                  <a:pt x="316" y="383"/>
                  <a:pt x="233" y="38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>
            <a:outerShdw blurRad="342900" dist="342900" dir="8100000" algn="tr" rotWithShape="0">
              <a:prstClr val="black">
                <a:alpha val="4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11" name="Group 10"/>
          <p:cNvGrpSpPr/>
          <p:nvPr/>
        </p:nvGrpSpPr>
        <p:grpSpPr>
          <a:xfrm>
            <a:off x="4760517" y="5487781"/>
            <a:ext cx="3944043" cy="3944043"/>
            <a:chOff x="8273278" y="5753464"/>
            <a:chExt cx="3461776" cy="3461776"/>
          </a:xfrm>
        </p:grpSpPr>
        <p:sp>
          <p:nvSpPr>
            <p:cNvPr id="12" name="Oval 11"/>
            <p:cNvSpPr/>
            <p:nvPr/>
          </p:nvSpPr>
          <p:spPr>
            <a:xfrm>
              <a:off x="8273278" y="5753464"/>
              <a:ext cx="3461776" cy="34617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ffectLst>
              <a:outerShdw blurRad="444500" dist="266700" dir="2700000" sx="97000" sy="97000" algn="tl" rotWithShape="0">
                <a:schemeClr val="tx1">
                  <a:alpha val="70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" name="Oval 12"/>
            <p:cNvSpPr/>
            <p:nvPr/>
          </p:nvSpPr>
          <p:spPr>
            <a:xfrm>
              <a:off x="8501325" y="5979165"/>
              <a:ext cx="3045591" cy="3045591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ffectLst>
              <a:outerShdw blurRad="444500" dist="266700" dir="2700000" sx="97000" sy="97000" algn="tl" rotWithShape="0">
                <a:schemeClr val="tx1">
                  <a:alpha val="70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" name="Rounded Rectangle 13"/>
            <p:cNvSpPr/>
            <p:nvPr/>
          </p:nvSpPr>
          <p:spPr>
            <a:xfrm>
              <a:off x="8734880" y="7165069"/>
              <a:ext cx="2570162" cy="623499"/>
            </a:xfrm>
            <a:prstGeom prst="roundRect">
              <a:avLst>
                <a:gd name="adj" fmla="val 50000"/>
              </a:avLst>
            </a:prstGeom>
            <a:solidFill>
              <a:schemeClr val="accent5"/>
            </a:solidFill>
            <a:ln>
              <a:noFill/>
            </a:ln>
            <a:effectLst>
              <a:outerShdw blurRad="444500" dist="114300" dir="5400000" algn="t" rotWithShape="0">
                <a:schemeClr val="accent5">
                  <a:alpha val="71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fa-IR" sz="2400" b="1" dirty="0">
                  <a:latin typeface="Shabnam" panose="020B0603030804020204" pitchFamily="34" charset="-78"/>
                  <a:cs typeface="Shabnam" panose="020B0603030804020204" pitchFamily="34" charset="-78"/>
                </a:rPr>
                <a:t>تیتر عنوان نمودار</a:t>
              </a:r>
              <a:endParaRPr lang="en-US" sz="2400" b="1" dirty="0">
                <a:latin typeface="Shabnam" panose="020B0603030804020204" pitchFamily="34" charset="-78"/>
                <a:cs typeface="Shabnam" panose="020B0603030804020204" pitchFamily="34" charset="-78"/>
              </a:endParaRPr>
            </a:p>
          </p:txBody>
        </p:sp>
      </p:grpSp>
      <p:sp>
        <p:nvSpPr>
          <p:cNvPr id="55" name="TextBox 54"/>
          <p:cNvSpPr txBox="1"/>
          <p:nvPr/>
        </p:nvSpPr>
        <p:spPr>
          <a:xfrm>
            <a:off x="-1" y="508608"/>
            <a:ext cx="24387175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a-IR" sz="9600" b="1" dirty="0">
                <a:effectLst>
                  <a:glow>
                    <a:srgbClr val="FF3399">
                      <a:alpha val="24000"/>
                    </a:srgbClr>
                  </a:glow>
                </a:effectLst>
                <a:latin typeface="Shabnam" panose="020B0603030804020204" pitchFamily="34" charset="-78"/>
                <a:cs typeface="Shabnam" panose="020B0603030804020204" pitchFamily="34" charset="-78"/>
              </a:rPr>
              <a:t>تیتر عنوان خود را وارد نمایید</a:t>
            </a:r>
            <a:endParaRPr lang="en-US" sz="9600" b="1" dirty="0">
              <a:solidFill>
                <a:srgbClr val="FF3399"/>
              </a:solidFill>
              <a:effectLst>
                <a:glow>
                  <a:srgbClr val="FF3399">
                    <a:alpha val="24000"/>
                  </a:srgbClr>
                </a:glow>
              </a:effectLst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56" name="TextBox 55"/>
          <p:cNvSpPr txBox="1"/>
          <p:nvPr/>
        </p:nvSpPr>
        <p:spPr>
          <a:xfrm>
            <a:off x="0" y="1912391"/>
            <a:ext cx="2438717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a-IR" sz="2400" dirty="0">
                <a:solidFill>
                  <a:srgbClr val="100F3D"/>
                </a:solidFill>
                <a:effectLst>
                  <a:glow>
                    <a:srgbClr val="FF3399">
                      <a:alpha val="24000"/>
                    </a:srgbClr>
                  </a:glow>
                </a:effectLst>
                <a:latin typeface="Vazir" panose="020B0603030804020204" pitchFamily="34" charset="-78"/>
                <a:cs typeface="Vazir" panose="020B0603030804020204" pitchFamily="34" charset="-78"/>
              </a:rPr>
              <a:t>زیر عنوان خود را در این قسمت بنویسید</a:t>
            </a:r>
            <a:endParaRPr lang="en-US" sz="2400" dirty="0">
              <a:solidFill>
                <a:srgbClr val="100F3D"/>
              </a:solidFill>
              <a:effectLst>
                <a:glow>
                  <a:srgbClr val="FF3399">
                    <a:alpha val="24000"/>
                  </a:srgbClr>
                </a:glow>
              </a:effectLst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  <p:grpSp>
        <p:nvGrpSpPr>
          <p:cNvPr id="57" name="Group 56"/>
          <p:cNvGrpSpPr/>
          <p:nvPr/>
        </p:nvGrpSpPr>
        <p:grpSpPr>
          <a:xfrm>
            <a:off x="13066798" y="2869983"/>
            <a:ext cx="4789664" cy="1538883"/>
            <a:chOff x="14190224" y="3062525"/>
            <a:chExt cx="4789664" cy="1538883"/>
          </a:xfrm>
        </p:grpSpPr>
        <p:grpSp>
          <p:nvGrpSpPr>
            <p:cNvPr id="58" name="Group 57"/>
            <p:cNvGrpSpPr/>
            <p:nvPr/>
          </p:nvGrpSpPr>
          <p:grpSpPr>
            <a:xfrm>
              <a:off x="15095276" y="3062525"/>
              <a:ext cx="3884612" cy="1538883"/>
              <a:chOff x="3894839" y="10606073"/>
              <a:chExt cx="3884612" cy="1538883"/>
            </a:xfrm>
          </p:grpSpPr>
          <p:sp>
            <p:nvSpPr>
              <p:cNvPr id="60" name="TextBox 59"/>
              <p:cNvSpPr txBox="1"/>
              <p:nvPr/>
            </p:nvSpPr>
            <p:spPr>
              <a:xfrm>
                <a:off x="3894839" y="10606073"/>
                <a:ext cx="3884612" cy="52322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fa-IR" sz="2800" b="1" dirty="0">
                    <a:solidFill>
                      <a:schemeClr val="accent1">
                        <a:lumMod val="50000"/>
                      </a:schemeClr>
                    </a:solidFill>
                    <a:effectLst>
                      <a:glow>
                        <a:srgbClr val="FF3399">
                          <a:alpha val="24000"/>
                        </a:srgbClr>
                      </a:glow>
                    </a:effectLst>
                    <a:latin typeface="Shabnam" panose="020B0603030804020204" pitchFamily="34" charset="-78"/>
                    <a:cs typeface="Shabnam" panose="020B0603030804020204" pitchFamily="34" charset="-78"/>
                  </a:rPr>
                  <a:t>تیتر عنوان را بنویسید</a:t>
                </a:r>
                <a:endParaRPr lang="en-US" sz="2800" b="1" dirty="0">
                  <a:solidFill>
                    <a:schemeClr val="accent1">
                      <a:lumMod val="50000"/>
                    </a:schemeClr>
                  </a:solidFill>
                  <a:effectLst>
                    <a:glow>
                      <a:srgbClr val="FF3399">
                        <a:alpha val="24000"/>
                      </a:srgbClr>
                    </a:glow>
                  </a:effectLst>
                  <a:latin typeface="Shabnam" panose="020B0603030804020204" pitchFamily="34" charset="-78"/>
                  <a:cs typeface="Shabnam" panose="020B0603030804020204" pitchFamily="34" charset="-78"/>
                </a:endParaRPr>
              </a:p>
            </p:txBody>
          </p:sp>
          <p:sp>
            <p:nvSpPr>
              <p:cNvPr id="61" name="TextBox 60"/>
              <p:cNvSpPr txBox="1"/>
              <p:nvPr/>
            </p:nvSpPr>
            <p:spPr>
              <a:xfrm>
                <a:off x="3894839" y="11129293"/>
                <a:ext cx="3632949" cy="101566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 rtl="1">
                  <a:lnSpc>
                    <a:spcPct val="150000"/>
                  </a:lnSpc>
                </a:pPr>
                <a:r>
                  <a:rPr lang="fa-IR" sz="2000" dirty="0">
                    <a:solidFill>
                      <a:srgbClr val="16191F"/>
                    </a:solidFill>
                    <a:latin typeface="Vazir" panose="020B0603030804020204" pitchFamily="34" charset="-78"/>
                    <a:cs typeface="Vazir" panose="020B0603030804020204" pitchFamily="34" charset="-78"/>
                  </a:rPr>
                  <a:t>فروشگاه مینارو ارائه دهنده انواع فایل های کاربردی</a:t>
                </a:r>
                <a:endParaRPr lang="en-US" sz="1800" b="1" dirty="0">
                  <a:solidFill>
                    <a:schemeClr val="bg1">
                      <a:lumMod val="65000"/>
                    </a:schemeClr>
                  </a:solidFill>
                  <a:effectLst>
                    <a:glow>
                      <a:srgbClr val="FF3399">
                        <a:alpha val="24000"/>
                      </a:srgbClr>
                    </a:glow>
                  </a:effectLst>
                  <a:latin typeface="Lato" panose="020F0502020204030203" pitchFamily="34" charset="0"/>
                </a:endParaRPr>
              </a:p>
            </p:txBody>
          </p:sp>
        </p:grpSp>
        <p:sp>
          <p:nvSpPr>
            <p:cNvPr id="59" name="Freeform 58"/>
            <p:cNvSpPr>
              <a:spLocks noEditPoints="1"/>
            </p:cNvSpPr>
            <p:nvPr/>
          </p:nvSpPr>
          <p:spPr bwMode="auto">
            <a:xfrm>
              <a:off x="14190224" y="3119675"/>
              <a:ext cx="702444" cy="701581"/>
            </a:xfrm>
            <a:custGeom>
              <a:avLst/>
              <a:gdLst>
                <a:gd name="T0" fmla="*/ 286 w 302"/>
                <a:gd name="T1" fmla="*/ 129 h 302"/>
                <a:gd name="T2" fmla="*/ 282 w 302"/>
                <a:gd name="T3" fmla="*/ 112 h 302"/>
                <a:gd name="T4" fmla="*/ 285 w 302"/>
                <a:gd name="T5" fmla="*/ 82 h 302"/>
                <a:gd name="T6" fmla="*/ 264 w 302"/>
                <a:gd name="T7" fmla="*/ 72 h 302"/>
                <a:gd name="T8" fmla="*/ 252 w 302"/>
                <a:gd name="T9" fmla="*/ 58 h 302"/>
                <a:gd name="T10" fmla="*/ 236 w 302"/>
                <a:gd name="T11" fmla="*/ 34 h 302"/>
                <a:gd name="T12" fmla="*/ 219 w 302"/>
                <a:gd name="T13" fmla="*/ 23 h 302"/>
                <a:gd name="T14" fmla="*/ 191 w 302"/>
                <a:gd name="T15" fmla="*/ 20 h 302"/>
                <a:gd name="T16" fmla="*/ 173 w 302"/>
                <a:gd name="T17" fmla="*/ 15 h 302"/>
                <a:gd name="T18" fmla="*/ 155 w 302"/>
                <a:gd name="T19" fmla="*/ 0 h 302"/>
                <a:gd name="T20" fmla="*/ 141 w 302"/>
                <a:gd name="T21" fmla="*/ 14 h 302"/>
                <a:gd name="T22" fmla="*/ 113 w 302"/>
                <a:gd name="T23" fmla="*/ 12 h 302"/>
                <a:gd name="T24" fmla="*/ 94 w 302"/>
                <a:gd name="T25" fmla="*/ 18 h 302"/>
                <a:gd name="T26" fmla="*/ 73 w 302"/>
                <a:gd name="T27" fmla="*/ 38 h 302"/>
                <a:gd name="T28" fmla="*/ 59 w 302"/>
                <a:gd name="T29" fmla="*/ 49 h 302"/>
                <a:gd name="T30" fmla="*/ 35 w 302"/>
                <a:gd name="T31" fmla="*/ 54 h 302"/>
                <a:gd name="T32" fmla="*/ 32 w 302"/>
                <a:gd name="T33" fmla="*/ 84 h 302"/>
                <a:gd name="T34" fmla="*/ 24 w 302"/>
                <a:gd name="T35" fmla="*/ 99 h 302"/>
                <a:gd name="T36" fmla="*/ 3 w 302"/>
                <a:gd name="T37" fmla="*/ 121 h 302"/>
                <a:gd name="T38" fmla="*/ 14 w 302"/>
                <a:gd name="T39" fmla="*/ 142 h 302"/>
                <a:gd name="T40" fmla="*/ 7 w 302"/>
                <a:gd name="T41" fmla="*/ 157 h 302"/>
                <a:gd name="T42" fmla="*/ 9 w 302"/>
                <a:gd name="T43" fmla="*/ 177 h 302"/>
                <a:gd name="T44" fmla="*/ 24 w 302"/>
                <a:gd name="T45" fmla="*/ 201 h 302"/>
                <a:gd name="T46" fmla="*/ 31 w 302"/>
                <a:gd name="T47" fmla="*/ 218 h 302"/>
                <a:gd name="T48" fmla="*/ 30 w 302"/>
                <a:gd name="T49" fmla="*/ 242 h 302"/>
                <a:gd name="T50" fmla="*/ 59 w 302"/>
                <a:gd name="T51" fmla="*/ 252 h 302"/>
                <a:gd name="T52" fmla="*/ 73 w 302"/>
                <a:gd name="T53" fmla="*/ 263 h 302"/>
                <a:gd name="T54" fmla="*/ 89 w 302"/>
                <a:gd name="T55" fmla="*/ 289 h 302"/>
                <a:gd name="T56" fmla="*/ 112 w 302"/>
                <a:gd name="T57" fmla="*/ 283 h 302"/>
                <a:gd name="T58" fmla="*/ 130 w 302"/>
                <a:gd name="T59" fmla="*/ 286 h 302"/>
                <a:gd name="T60" fmla="*/ 155 w 302"/>
                <a:gd name="T61" fmla="*/ 302 h 302"/>
                <a:gd name="T62" fmla="*/ 173 w 302"/>
                <a:gd name="T63" fmla="*/ 286 h 302"/>
                <a:gd name="T64" fmla="*/ 190 w 302"/>
                <a:gd name="T65" fmla="*/ 282 h 302"/>
                <a:gd name="T66" fmla="*/ 220 w 302"/>
                <a:gd name="T67" fmla="*/ 285 h 302"/>
                <a:gd name="T68" fmla="*/ 230 w 302"/>
                <a:gd name="T69" fmla="*/ 263 h 302"/>
                <a:gd name="T70" fmla="*/ 243 w 302"/>
                <a:gd name="T71" fmla="*/ 251 h 302"/>
                <a:gd name="T72" fmla="*/ 268 w 302"/>
                <a:gd name="T73" fmla="*/ 236 h 302"/>
                <a:gd name="T74" fmla="*/ 278 w 302"/>
                <a:gd name="T75" fmla="*/ 219 h 302"/>
                <a:gd name="T76" fmla="*/ 282 w 302"/>
                <a:gd name="T77" fmla="*/ 190 h 302"/>
                <a:gd name="T78" fmla="*/ 287 w 302"/>
                <a:gd name="T79" fmla="*/ 173 h 302"/>
                <a:gd name="T80" fmla="*/ 302 w 302"/>
                <a:gd name="T81" fmla="*/ 155 h 302"/>
                <a:gd name="T82" fmla="*/ 170 w 302"/>
                <a:gd name="T83" fmla="*/ 59 h 302"/>
                <a:gd name="T84" fmla="*/ 160 w 302"/>
                <a:gd name="T85" fmla="*/ 111 h 302"/>
                <a:gd name="T86" fmla="*/ 143 w 302"/>
                <a:gd name="T87" fmla="*/ 110 h 302"/>
                <a:gd name="T88" fmla="*/ 98 w 302"/>
                <a:gd name="T89" fmla="*/ 73 h 302"/>
                <a:gd name="T90" fmla="*/ 117 w 302"/>
                <a:gd name="T91" fmla="*/ 128 h 302"/>
                <a:gd name="T92" fmla="*/ 59 w 302"/>
                <a:gd name="T93" fmla="*/ 132 h 302"/>
                <a:gd name="T94" fmla="*/ 110 w 302"/>
                <a:gd name="T95" fmla="*/ 159 h 302"/>
                <a:gd name="T96" fmla="*/ 143 w 302"/>
                <a:gd name="T97" fmla="*/ 191 h 302"/>
                <a:gd name="T98" fmla="*/ 128 w 302"/>
                <a:gd name="T99" fmla="*/ 185 h 302"/>
                <a:gd name="T100" fmla="*/ 130 w 302"/>
                <a:gd name="T101" fmla="*/ 171 h 302"/>
                <a:gd name="T102" fmla="*/ 203 w 302"/>
                <a:gd name="T103" fmla="*/ 229 h 302"/>
                <a:gd name="T104" fmla="*/ 172 w 302"/>
                <a:gd name="T105" fmla="*/ 185 h 302"/>
                <a:gd name="T106" fmla="*/ 229 w 302"/>
                <a:gd name="T107" fmla="*/ 203 h 302"/>
                <a:gd name="T108" fmla="*/ 191 w 302"/>
                <a:gd name="T109" fmla="*/ 159 h 302"/>
                <a:gd name="T110" fmla="*/ 191 w 302"/>
                <a:gd name="T111" fmla="*/ 143 h 302"/>
                <a:gd name="T112" fmla="*/ 230 w 302"/>
                <a:gd name="T113" fmla="*/ 99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02" h="302">
                  <a:moveTo>
                    <a:pt x="302" y="147"/>
                  </a:moveTo>
                  <a:cubicBezTo>
                    <a:pt x="300" y="146"/>
                    <a:pt x="297" y="145"/>
                    <a:pt x="295" y="145"/>
                  </a:cubicBezTo>
                  <a:cubicBezTo>
                    <a:pt x="293" y="144"/>
                    <a:pt x="290" y="143"/>
                    <a:pt x="288" y="142"/>
                  </a:cubicBezTo>
                  <a:cubicBezTo>
                    <a:pt x="287" y="142"/>
                    <a:pt x="287" y="142"/>
                    <a:pt x="287" y="142"/>
                  </a:cubicBezTo>
                  <a:cubicBezTo>
                    <a:pt x="287" y="141"/>
                    <a:pt x="287" y="141"/>
                    <a:pt x="287" y="141"/>
                  </a:cubicBezTo>
                  <a:cubicBezTo>
                    <a:pt x="287" y="137"/>
                    <a:pt x="287" y="133"/>
                    <a:pt x="286" y="130"/>
                  </a:cubicBezTo>
                  <a:cubicBezTo>
                    <a:pt x="286" y="129"/>
                    <a:pt x="286" y="129"/>
                    <a:pt x="286" y="129"/>
                  </a:cubicBezTo>
                  <a:cubicBezTo>
                    <a:pt x="287" y="128"/>
                    <a:pt x="287" y="128"/>
                    <a:pt x="287" y="128"/>
                  </a:cubicBezTo>
                  <a:cubicBezTo>
                    <a:pt x="289" y="127"/>
                    <a:pt x="291" y="126"/>
                    <a:pt x="293" y="125"/>
                  </a:cubicBezTo>
                  <a:cubicBezTo>
                    <a:pt x="295" y="123"/>
                    <a:pt x="297" y="122"/>
                    <a:pt x="299" y="121"/>
                  </a:cubicBezTo>
                  <a:cubicBezTo>
                    <a:pt x="299" y="118"/>
                    <a:pt x="298" y="116"/>
                    <a:pt x="297" y="113"/>
                  </a:cubicBezTo>
                  <a:cubicBezTo>
                    <a:pt x="295" y="113"/>
                    <a:pt x="293" y="113"/>
                    <a:pt x="290" y="113"/>
                  </a:cubicBezTo>
                  <a:cubicBezTo>
                    <a:pt x="288" y="112"/>
                    <a:pt x="285" y="112"/>
                    <a:pt x="283" y="112"/>
                  </a:cubicBezTo>
                  <a:cubicBezTo>
                    <a:pt x="282" y="112"/>
                    <a:pt x="282" y="112"/>
                    <a:pt x="282" y="112"/>
                  </a:cubicBezTo>
                  <a:cubicBezTo>
                    <a:pt x="282" y="111"/>
                    <a:pt x="282" y="111"/>
                    <a:pt x="282" y="111"/>
                  </a:cubicBezTo>
                  <a:cubicBezTo>
                    <a:pt x="281" y="108"/>
                    <a:pt x="279" y="104"/>
                    <a:pt x="278" y="100"/>
                  </a:cubicBezTo>
                  <a:cubicBezTo>
                    <a:pt x="278" y="99"/>
                    <a:pt x="278" y="99"/>
                    <a:pt x="278" y="99"/>
                  </a:cubicBezTo>
                  <a:cubicBezTo>
                    <a:pt x="278" y="99"/>
                    <a:pt x="278" y="99"/>
                    <a:pt x="278" y="99"/>
                  </a:cubicBezTo>
                  <a:cubicBezTo>
                    <a:pt x="280" y="97"/>
                    <a:pt x="282" y="95"/>
                    <a:pt x="284" y="94"/>
                  </a:cubicBezTo>
                  <a:cubicBezTo>
                    <a:pt x="285" y="92"/>
                    <a:pt x="287" y="90"/>
                    <a:pt x="289" y="89"/>
                  </a:cubicBezTo>
                  <a:cubicBezTo>
                    <a:pt x="288" y="86"/>
                    <a:pt x="286" y="84"/>
                    <a:pt x="285" y="82"/>
                  </a:cubicBezTo>
                  <a:cubicBezTo>
                    <a:pt x="283" y="82"/>
                    <a:pt x="281" y="82"/>
                    <a:pt x="278" y="83"/>
                  </a:cubicBezTo>
                  <a:cubicBezTo>
                    <a:pt x="276" y="83"/>
                    <a:pt x="273" y="83"/>
                    <a:pt x="271" y="84"/>
                  </a:cubicBezTo>
                  <a:cubicBezTo>
                    <a:pt x="270" y="84"/>
                    <a:pt x="270" y="84"/>
                    <a:pt x="270" y="84"/>
                  </a:cubicBezTo>
                  <a:cubicBezTo>
                    <a:pt x="270" y="83"/>
                    <a:pt x="270" y="83"/>
                    <a:pt x="270" y="83"/>
                  </a:cubicBezTo>
                  <a:cubicBezTo>
                    <a:pt x="268" y="80"/>
                    <a:pt x="266" y="76"/>
                    <a:pt x="264" y="73"/>
                  </a:cubicBezTo>
                  <a:cubicBezTo>
                    <a:pt x="263" y="72"/>
                    <a:pt x="263" y="72"/>
                    <a:pt x="263" y="72"/>
                  </a:cubicBezTo>
                  <a:cubicBezTo>
                    <a:pt x="264" y="72"/>
                    <a:pt x="264" y="72"/>
                    <a:pt x="264" y="72"/>
                  </a:cubicBezTo>
                  <a:cubicBezTo>
                    <a:pt x="265" y="70"/>
                    <a:pt x="266" y="68"/>
                    <a:pt x="268" y="66"/>
                  </a:cubicBezTo>
                  <a:cubicBezTo>
                    <a:pt x="269" y="64"/>
                    <a:pt x="270" y="62"/>
                    <a:pt x="271" y="60"/>
                  </a:cubicBezTo>
                  <a:cubicBezTo>
                    <a:pt x="270" y="58"/>
                    <a:pt x="268" y="56"/>
                    <a:pt x="267" y="54"/>
                  </a:cubicBezTo>
                  <a:cubicBezTo>
                    <a:pt x="264" y="54"/>
                    <a:pt x="262" y="55"/>
                    <a:pt x="260" y="56"/>
                  </a:cubicBezTo>
                  <a:cubicBezTo>
                    <a:pt x="258" y="57"/>
                    <a:pt x="255" y="58"/>
                    <a:pt x="253" y="59"/>
                  </a:cubicBezTo>
                  <a:cubicBezTo>
                    <a:pt x="252" y="59"/>
                    <a:pt x="252" y="59"/>
                    <a:pt x="252" y="59"/>
                  </a:cubicBezTo>
                  <a:cubicBezTo>
                    <a:pt x="252" y="58"/>
                    <a:pt x="252" y="58"/>
                    <a:pt x="252" y="58"/>
                  </a:cubicBezTo>
                  <a:cubicBezTo>
                    <a:pt x="249" y="55"/>
                    <a:pt x="246" y="53"/>
                    <a:pt x="243" y="50"/>
                  </a:cubicBezTo>
                  <a:cubicBezTo>
                    <a:pt x="243" y="49"/>
                    <a:pt x="243" y="49"/>
                    <a:pt x="243" y="49"/>
                  </a:cubicBezTo>
                  <a:cubicBezTo>
                    <a:pt x="243" y="49"/>
                    <a:pt x="243" y="49"/>
                    <a:pt x="243" y="49"/>
                  </a:cubicBezTo>
                  <a:cubicBezTo>
                    <a:pt x="244" y="47"/>
                    <a:pt x="245" y="44"/>
                    <a:pt x="246" y="42"/>
                  </a:cubicBezTo>
                  <a:cubicBezTo>
                    <a:pt x="247" y="40"/>
                    <a:pt x="247" y="37"/>
                    <a:pt x="248" y="35"/>
                  </a:cubicBezTo>
                  <a:cubicBezTo>
                    <a:pt x="246" y="33"/>
                    <a:pt x="244" y="32"/>
                    <a:pt x="242" y="30"/>
                  </a:cubicBezTo>
                  <a:cubicBezTo>
                    <a:pt x="240" y="31"/>
                    <a:pt x="238" y="33"/>
                    <a:pt x="236" y="34"/>
                  </a:cubicBezTo>
                  <a:cubicBezTo>
                    <a:pt x="234" y="36"/>
                    <a:pt x="232" y="37"/>
                    <a:pt x="230" y="38"/>
                  </a:cubicBezTo>
                  <a:cubicBezTo>
                    <a:pt x="229" y="39"/>
                    <a:pt x="229" y="39"/>
                    <a:pt x="229" y="39"/>
                  </a:cubicBezTo>
                  <a:cubicBezTo>
                    <a:pt x="228" y="38"/>
                    <a:pt x="228" y="38"/>
                    <a:pt x="228" y="38"/>
                  </a:cubicBezTo>
                  <a:cubicBezTo>
                    <a:pt x="225" y="36"/>
                    <a:pt x="222" y="34"/>
                    <a:pt x="219" y="32"/>
                  </a:cubicBezTo>
                  <a:cubicBezTo>
                    <a:pt x="218" y="32"/>
                    <a:pt x="218" y="32"/>
                    <a:pt x="218" y="32"/>
                  </a:cubicBezTo>
                  <a:cubicBezTo>
                    <a:pt x="218" y="31"/>
                    <a:pt x="218" y="31"/>
                    <a:pt x="218" y="31"/>
                  </a:cubicBezTo>
                  <a:cubicBezTo>
                    <a:pt x="218" y="28"/>
                    <a:pt x="219" y="26"/>
                    <a:pt x="219" y="23"/>
                  </a:cubicBezTo>
                  <a:cubicBezTo>
                    <a:pt x="219" y="21"/>
                    <a:pt x="220" y="19"/>
                    <a:pt x="220" y="16"/>
                  </a:cubicBezTo>
                  <a:cubicBezTo>
                    <a:pt x="218" y="15"/>
                    <a:pt x="215" y="14"/>
                    <a:pt x="213" y="13"/>
                  </a:cubicBezTo>
                  <a:cubicBezTo>
                    <a:pt x="211" y="15"/>
                    <a:pt x="210" y="16"/>
                    <a:pt x="208" y="18"/>
                  </a:cubicBezTo>
                  <a:cubicBezTo>
                    <a:pt x="206" y="20"/>
                    <a:pt x="205" y="22"/>
                    <a:pt x="203" y="23"/>
                  </a:cubicBezTo>
                  <a:cubicBezTo>
                    <a:pt x="202" y="24"/>
                    <a:pt x="202" y="24"/>
                    <a:pt x="202" y="24"/>
                  </a:cubicBezTo>
                  <a:cubicBezTo>
                    <a:pt x="202" y="24"/>
                    <a:pt x="202" y="24"/>
                    <a:pt x="202" y="24"/>
                  </a:cubicBezTo>
                  <a:cubicBezTo>
                    <a:pt x="198" y="22"/>
                    <a:pt x="194" y="21"/>
                    <a:pt x="191" y="20"/>
                  </a:cubicBezTo>
                  <a:cubicBezTo>
                    <a:pt x="190" y="20"/>
                    <a:pt x="190" y="20"/>
                    <a:pt x="190" y="20"/>
                  </a:cubicBezTo>
                  <a:cubicBezTo>
                    <a:pt x="190" y="19"/>
                    <a:pt x="190" y="19"/>
                    <a:pt x="190" y="19"/>
                  </a:cubicBezTo>
                  <a:cubicBezTo>
                    <a:pt x="189" y="17"/>
                    <a:pt x="189" y="14"/>
                    <a:pt x="189" y="12"/>
                  </a:cubicBezTo>
                  <a:cubicBezTo>
                    <a:pt x="189" y="9"/>
                    <a:pt x="189" y="7"/>
                    <a:pt x="188" y="4"/>
                  </a:cubicBezTo>
                  <a:cubicBezTo>
                    <a:pt x="186" y="4"/>
                    <a:pt x="183" y="3"/>
                    <a:pt x="181" y="3"/>
                  </a:cubicBezTo>
                  <a:cubicBezTo>
                    <a:pt x="180" y="4"/>
                    <a:pt x="178" y="7"/>
                    <a:pt x="177" y="9"/>
                  </a:cubicBezTo>
                  <a:cubicBezTo>
                    <a:pt x="176" y="11"/>
                    <a:pt x="175" y="13"/>
                    <a:pt x="173" y="15"/>
                  </a:cubicBezTo>
                  <a:cubicBezTo>
                    <a:pt x="173" y="16"/>
                    <a:pt x="173" y="16"/>
                    <a:pt x="173" y="16"/>
                  </a:cubicBezTo>
                  <a:cubicBezTo>
                    <a:pt x="172" y="16"/>
                    <a:pt x="172" y="16"/>
                    <a:pt x="172" y="16"/>
                  </a:cubicBezTo>
                  <a:cubicBezTo>
                    <a:pt x="168" y="15"/>
                    <a:pt x="165" y="15"/>
                    <a:pt x="161" y="14"/>
                  </a:cubicBezTo>
                  <a:cubicBezTo>
                    <a:pt x="160" y="14"/>
                    <a:pt x="160" y="14"/>
                    <a:pt x="160" y="14"/>
                  </a:cubicBezTo>
                  <a:cubicBezTo>
                    <a:pt x="159" y="14"/>
                    <a:pt x="159" y="14"/>
                    <a:pt x="159" y="14"/>
                  </a:cubicBezTo>
                  <a:cubicBezTo>
                    <a:pt x="159" y="11"/>
                    <a:pt x="158" y="9"/>
                    <a:pt x="157" y="7"/>
                  </a:cubicBezTo>
                  <a:cubicBezTo>
                    <a:pt x="156" y="4"/>
                    <a:pt x="156" y="2"/>
                    <a:pt x="155" y="0"/>
                  </a:cubicBezTo>
                  <a:cubicBezTo>
                    <a:pt x="155" y="0"/>
                    <a:pt x="155" y="0"/>
                    <a:pt x="155" y="0"/>
                  </a:cubicBezTo>
                  <a:cubicBezTo>
                    <a:pt x="152" y="0"/>
                    <a:pt x="150" y="0"/>
                    <a:pt x="147" y="0"/>
                  </a:cubicBezTo>
                  <a:cubicBezTo>
                    <a:pt x="147" y="0"/>
                    <a:pt x="147" y="0"/>
                    <a:pt x="147" y="0"/>
                  </a:cubicBezTo>
                  <a:cubicBezTo>
                    <a:pt x="146" y="2"/>
                    <a:pt x="145" y="4"/>
                    <a:pt x="145" y="7"/>
                  </a:cubicBezTo>
                  <a:cubicBezTo>
                    <a:pt x="144" y="9"/>
                    <a:pt x="143" y="11"/>
                    <a:pt x="142" y="14"/>
                  </a:cubicBezTo>
                  <a:cubicBezTo>
                    <a:pt x="142" y="14"/>
                    <a:pt x="142" y="14"/>
                    <a:pt x="142" y="14"/>
                  </a:cubicBezTo>
                  <a:cubicBezTo>
                    <a:pt x="141" y="14"/>
                    <a:pt x="141" y="14"/>
                    <a:pt x="141" y="14"/>
                  </a:cubicBezTo>
                  <a:cubicBezTo>
                    <a:pt x="137" y="15"/>
                    <a:pt x="133" y="15"/>
                    <a:pt x="130" y="16"/>
                  </a:cubicBezTo>
                  <a:cubicBezTo>
                    <a:pt x="129" y="16"/>
                    <a:pt x="129" y="16"/>
                    <a:pt x="129" y="16"/>
                  </a:cubicBezTo>
                  <a:cubicBezTo>
                    <a:pt x="129" y="15"/>
                    <a:pt x="129" y="15"/>
                    <a:pt x="129" y="15"/>
                  </a:cubicBezTo>
                  <a:cubicBezTo>
                    <a:pt x="127" y="13"/>
                    <a:pt x="126" y="11"/>
                    <a:pt x="125" y="9"/>
                  </a:cubicBezTo>
                  <a:cubicBezTo>
                    <a:pt x="123" y="7"/>
                    <a:pt x="122" y="4"/>
                    <a:pt x="121" y="3"/>
                  </a:cubicBezTo>
                  <a:cubicBezTo>
                    <a:pt x="118" y="3"/>
                    <a:pt x="116" y="4"/>
                    <a:pt x="113" y="4"/>
                  </a:cubicBezTo>
                  <a:cubicBezTo>
                    <a:pt x="113" y="7"/>
                    <a:pt x="113" y="9"/>
                    <a:pt x="113" y="12"/>
                  </a:cubicBezTo>
                  <a:cubicBezTo>
                    <a:pt x="113" y="14"/>
                    <a:pt x="112" y="17"/>
                    <a:pt x="112" y="19"/>
                  </a:cubicBezTo>
                  <a:cubicBezTo>
                    <a:pt x="112" y="20"/>
                    <a:pt x="112" y="20"/>
                    <a:pt x="112" y="20"/>
                  </a:cubicBezTo>
                  <a:cubicBezTo>
                    <a:pt x="111" y="20"/>
                    <a:pt x="111" y="20"/>
                    <a:pt x="111" y="20"/>
                  </a:cubicBezTo>
                  <a:cubicBezTo>
                    <a:pt x="108" y="21"/>
                    <a:pt x="104" y="22"/>
                    <a:pt x="100" y="24"/>
                  </a:cubicBezTo>
                  <a:cubicBezTo>
                    <a:pt x="100" y="24"/>
                    <a:pt x="100" y="24"/>
                    <a:pt x="100" y="24"/>
                  </a:cubicBezTo>
                  <a:cubicBezTo>
                    <a:pt x="99" y="23"/>
                    <a:pt x="99" y="23"/>
                    <a:pt x="99" y="23"/>
                  </a:cubicBezTo>
                  <a:cubicBezTo>
                    <a:pt x="97" y="22"/>
                    <a:pt x="96" y="20"/>
                    <a:pt x="94" y="18"/>
                  </a:cubicBezTo>
                  <a:cubicBezTo>
                    <a:pt x="92" y="16"/>
                    <a:pt x="90" y="15"/>
                    <a:pt x="89" y="13"/>
                  </a:cubicBezTo>
                  <a:cubicBezTo>
                    <a:pt x="86" y="14"/>
                    <a:pt x="84" y="15"/>
                    <a:pt x="82" y="16"/>
                  </a:cubicBezTo>
                  <a:cubicBezTo>
                    <a:pt x="82" y="19"/>
                    <a:pt x="82" y="21"/>
                    <a:pt x="83" y="23"/>
                  </a:cubicBezTo>
                  <a:cubicBezTo>
                    <a:pt x="83" y="26"/>
                    <a:pt x="83" y="28"/>
                    <a:pt x="84" y="31"/>
                  </a:cubicBezTo>
                  <a:cubicBezTo>
                    <a:pt x="84" y="32"/>
                    <a:pt x="84" y="32"/>
                    <a:pt x="84" y="32"/>
                  </a:cubicBezTo>
                  <a:cubicBezTo>
                    <a:pt x="83" y="32"/>
                    <a:pt x="83" y="32"/>
                    <a:pt x="83" y="32"/>
                  </a:cubicBezTo>
                  <a:cubicBezTo>
                    <a:pt x="80" y="34"/>
                    <a:pt x="76" y="36"/>
                    <a:pt x="73" y="38"/>
                  </a:cubicBezTo>
                  <a:cubicBezTo>
                    <a:pt x="73" y="39"/>
                    <a:pt x="73" y="39"/>
                    <a:pt x="73" y="39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0" y="37"/>
                    <a:pt x="68" y="36"/>
                    <a:pt x="66" y="34"/>
                  </a:cubicBezTo>
                  <a:cubicBezTo>
                    <a:pt x="64" y="33"/>
                    <a:pt x="62" y="31"/>
                    <a:pt x="60" y="30"/>
                  </a:cubicBezTo>
                  <a:cubicBezTo>
                    <a:pt x="58" y="32"/>
                    <a:pt x="56" y="33"/>
                    <a:pt x="54" y="35"/>
                  </a:cubicBezTo>
                  <a:cubicBezTo>
                    <a:pt x="54" y="37"/>
                    <a:pt x="55" y="40"/>
                    <a:pt x="56" y="42"/>
                  </a:cubicBezTo>
                  <a:cubicBezTo>
                    <a:pt x="57" y="44"/>
                    <a:pt x="58" y="47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8" y="50"/>
                    <a:pt x="58" y="50"/>
                    <a:pt x="58" y="50"/>
                  </a:cubicBezTo>
                  <a:cubicBezTo>
                    <a:pt x="56" y="53"/>
                    <a:pt x="53" y="55"/>
                    <a:pt x="50" y="58"/>
                  </a:cubicBezTo>
                  <a:cubicBezTo>
                    <a:pt x="50" y="59"/>
                    <a:pt x="50" y="59"/>
                    <a:pt x="50" y="59"/>
                  </a:cubicBezTo>
                  <a:cubicBezTo>
                    <a:pt x="49" y="59"/>
                    <a:pt x="49" y="59"/>
                    <a:pt x="49" y="59"/>
                  </a:cubicBezTo>
                  <a:cubicBezTo>
                    <a:pt x="47" y="58"/>
                    <a:pt x="44" y="57"/>
                    <a:pt x="42" y="56"/>
                  </a:cubicBezTo>
                  <a:cubicBezTo>
                    <a:pt x="40" y="55"/>
                    <a:pt x="37" y="54"/>
                    <a:pt x="35" y="54"/>
                  </a:cubicBezTo>
                  <a:cubicBezTo>
                    <a:pt x="33" y="56"/>
                    <a:pt x="32" y="58"/>
                    <a:pt x="30" y="60"/>
                  </a:cubicBezTo>
                  <a:cubicBezTo>
                    <a:pt x="32" y="62"/>
                    <a:pt x="33" y="64"/>
                    <a:pt x="34" y="66"/>
                  </a:cubicBezTo>
                  <a:cubicBezTo>
                    <a:pt x="36" y="68"/>
                    <a:pt x="37" y="70"/>
                    <a:pt x="38" y="72"/>
                  </a:cubicBezTo>
                  <a:cubicBezTo>
                    <a:pt x="39" y="72"/>
                    <a:pt x="39" y="72"/>
                    <a:pt x="39" y="72"/>
                  </a:cubicBezTo>
                  <a:cubicBezTo>
                    <a:pt x="38" y="73"/>
                    <a:pt x="38" y="73"/>
                    <a:pt x="38" y="73"/>
                  </a:cubicBezTo>
                  <a:cubicBezTo>
                    <a:pt x="36" y="76"/>
                    <a:pt x="34" y="80"/>
                    <a:pt x="32" y="83"/>
                  </a:cubicBezTo>
                  <a:cubicBezTo>
                    <a:pt x="32" y="84"/>
                    <a:pt x="32" y="84"/>
                    <a:pt x="32" y="84"/>
                  </a:cubicBezTo>
                  <a:cubicBezTo>
                    <a:pt x="31" y="84"/>
                    <a:pt x="31" y="84"/>
                    <a:pt x="31" y="84"/>
                  </a:cubicBezTo>
                  <a:cubicBezTo>
                    <a:pt x="29" y="83"/>
                    <a:pt x="26" y="83"/>
                    <a:pt x="24" y="83"/>
                  </a:cubicBezTo>
                  <a:cubicBezTo>
                    <a:pt x="21" y="82"/>
                    <a:pt x="19" y="82"/>
                    <a:pt x="17" y="82"/>
                  </a:cubicBezTo>
                  <a:cubicBezTo>
                    <a:pt x="15" y="84"/>
                    <a:pt x="14" y="86"/>
                    <a:pt x="13" y="89"/>
                  </a:cubicBezTo>
                  <a:cubicBezTo>
                    <a:pt x="15" y="90"/>
                    <a:pt x="16" y="92"/>
                    <a:pt x="18" y="94"/>
                  </a:cubicBezTo>
                  <a:cubicBezTo>
                    <a:pt x="20" y="95"/>
                    <a:pt x="22" y="97"/>
                    <a:pt x="24" y="99"/>
                  </a:cubicBezTo>
                  <a:cubicBezTo>
                    <a:pt x="24" y="99"/>
                    <a:pt x="24" y="99"/>
                    <a:pt x="24" y="99"/>
                  </a:cubicBezTo>
                  <a:cubicBezTo>
                    <a:pt x="24" y="100"/>
                    <a:pt x="24" y="100"/>
                    <a:pt x="24" y="100"/>
                  </a:cubicBezTo>
                  <a:cubicBezTo>
                    <a:pt x="22" y="104"/>
                    <a:pt x="21" y="108"/>
                    <a:pt x="20" y="111"/>
                  </a:cubicBezTo>
                  <a:cubicBezTo>
                    <a:pt x="20" y="112"/>
                    <a:pt x="20" y="112"/>
                    <a:pt x="20" y="112"/>
                  </a:cubicBezTo>
                  <a:cubicBezTo>
                    <a:pt x="19" y="112"/>
                    <a:pt x="19" y="112"/>
                    <a:pt x="19" y="112"/>
                  </a:cubicBezTo>
                  <a:cubicBezTo>
                    <a:pt x="17" y="112"/>
                    <a:pt x="14" y="112"/>
                    <a:pt x="12" y="113"/>
                  </a:cubicBezTo>
                  <a:cubicBezTo>
                    <a:pt x="9" y="113"/>
                    <a:pt x="7" y="113"/>
                    <a:pt x="4" y="113"/>
                  </a:cubicBezTo>
                  <a:cubicBezTo>
                    <a:pt x="4" y="116"/>
                    <a:pt x="3" y="118"/>
                    <a:pt x="3" y="121"/>
                  </a:cubicBezTo>
                  <a:cubicBezTo>
                    <a:pt x="5" y="122"/>
                    <a:pt x="7" y="123"/>
                    <a:pt x="9" y="125"/>
                  </a:cubicBezTo>
                  <a:cubicBezTo>
                    <a:pt x="11" y="126"/>
                    <a:pt x="13" y="127"/>
                    <a:pt x="15" y="128"/>
                  </a:cubicBezTo>
                  <a:cubicBezTo>
                    <a:pt x="16" y="129"/>
                    <a:pt x="16" y="129"/>
                    <a:pt x="16" y="129"/>
                  </a:cubicBezTo>
                  <a:cubicBezTo>
                    <a:pt x="16" y="130"/>
                    <a:pt x="16" y="130"/>
                    <a:pt x="16" y="130"/>
                  </a:cubicBezTo>
                  <a:cubicBezTo>
                    <a:pt x="15" y="133"/>
                    <a:pt x="15" y="137"/>
                    <a:pt x="15" y="141"/>
                  </a:cubicBezTo>
                  <a:cubicBezTo>
                    <a:pt x="14" y="142"/>
                    <a:pt x="14" y="142"/>
                    <a:pt x="14" y="142"/>
                  </a:cubicBezTo>
                  <a:cubicBezTo>
                    <a:pt x="14" y="142"/>
                    <a:pt x="14" y="142"/>
                    <a:pt x="14" y="142"/>
                  </a:cubicBezTo>
                  <a:cubicBezTo>
                    <a:pt x="12" y="143"/>
                    <a:pt x="9" y="144"/>
                    <a:pt x="7" y="145"/>
                  </a:cubicBezTo>
                  <a:cubicBezTo>
                    <a:pt x="4" y="145"/>
                    <a:pt x="2" y="146"/>
                    <a:pt x="0" y="147"/>
                  </a:cubicBezTo>
                  <a:cubicBezTo>
                    <a:pt x="0" y="147"/>
                    <a:pt x="0" y="147"/>
                    <a:pt x="0" y="147"/>
                  </a:cubicBezTo>
                  <a:cubicBezTo>
                    <a:pt x="0" y="148"/>
                    <a:pt x="0" y="150"/>
                    <a:pt x="0" y="151"/>
                  </a:cubicBezTo>
                  <a:cubicBezTo>
                    <a:pt x="0" y="152"/>
                    <a:pt x="0" y="153"/>
                    <a:pt x="0" y="155"/>
                  </a:cubicBezTo>
                  <a:cubicBezTo>
                    <a:pt x="0" y="155"/>
                    <a:pt x="0" y="155"/>
                    <a:pt x="0" y="155"/>
                  </a:cubicBezTo>
                  <a:cubicBezTo>
                    <a:pt x="2" y="156"/>
                    <a:pt x="4" y="156"/>
                    <a:pt x="7" y="157"/>
                  </a:cubicBezTo>
                  <a:cubicBezTo>
                    <a:pt x="9" y="158"/>
                    <a:pt x="12" y="158"/>
                    <a:pt x="14" y="159"/>
                  </a:cubicBezTo>
                  <a:cubicBezTo>
                    <a:pt x="14" y="160"/>
                    <a:pt x="14" y="160"/>
                    <a:pt x="14" y="160"/>
                  </a:cubicBezTo>
                  <a:cubicBezTo>
                    <a:pt x="15" y="160"/>
                    <a:pt x="15" y="160"/>
                    <a:pt x="15" y="160"/>
                  </a:cubicBezTo>
                  <a:cubicBezTo>
                    <a:pt x="15" y="165"/>
                    <a:pt x="15" y="168"/>
                    <a:pt x="16" y="172"/>
                  </a:cubicBezTo>
                  <a:cubicBezTo>
                    <a:pt x="16" y="173"/>
                    <a:pt x="16" y="173"/>
                    <a:pt x="16" y="173"/>
                  </a:cubicBezTo>
                  <a:cubicBezTo>
                    <a:pt x="15" y="173"/>
                    <a:pt x="15" y="173"/>
                    <a:pt x="15" y="173"/>
                  </a:cubicBezTo>
                  <a:cubicBezTo>
                    <a:pt x="13" y="174"/>
                    <a:pt x="11" y="176"/>
                    <a:pt x="9" y="177"/>
                  </a:cubicBezTo>
                  <a:cubicBezTo>
                    <a:pt x="7" y="178"/>
                    <a:pt x="5" y="179"/>
                    <a:pt x="3" y="181"/>
                  </a:cubicBezTo>
                  <a:cubicBezTo>
                    <a:pt x="3" y="183"/>
                    <a:pt x="4" y="186"/>
                    <a:pt x="4" y="188"/>
                  </a:cubicBezTo>
                  <a:cubicBezTo>
                    <a:pt x="7" y="189"/>
                    <a:pt x="9" y="189"/>
                    <a:pt x="12" y="189"/>
                  </a:cubicBezTo>
                  <a:cubicBezTo>
                    <a:pt x="14" y="189"/>
                    <a:pt x="17" y="189"/>
                    <a:pt x="19" y="190"/>
                  </a:cubicBezTo>
                  <a:cubicBezTo>
                    <a:pt x="20" y="190"/>
                    <a:pt x="20" y="190"/>
                    <a:pt x="20" y="190"/>
                  </a:cubicBezTo>
                  <a:cubicBezTo>
                    <a:pt x="20" y="190"/>
                    <a:pt x="20" y="190"/>
                    <a:pt x="20" y="190"/>
                  </a:cubicBezTo>
                  <a:cubicBezTo>
                    <a:pt x="21" y="194"/>
                    <a:pt x="22" y="198"/>
                    <a:pt x="24" y="201"/>
                  </a:cubicBezTo>
                  <a:cubicBezTo>
                    <a:pt x="24" y="202"/>
                    <a:pt x="24" y="202"/>
                    <a:pt x="24" y="202"/>
                  </a:cubicBezTo>
                  <a:cubicBezTo>
                    <a:pt x="24" y="203"/>
                    <a:pt x="24" y="203"/>
                    <a:pt x="24" y="203"/>
                  </a:cubicBezTo>
                  <a:cubicBezTo>
                    <a:pt x="22" y="204"/>
                    <a:pt x="20" y="206"/>
                    <a:pt x="18" y="208"/>
                  </a:cubicBezTo>
                  <a:cubicBezTo>
                    <a:pt x="16" y="210"/>
                    <a:pt x="15" y="211"/>
                    <a:pt x="13" y="213"/>
                  </a:cubicBezTo>
                  <a:cubicBezTo>
                    <a:pt x="14" y="215"/>
                    <a:pt x="15" y="218"/>
                    <a:pt x="17" y="220"/>
                  </a:cubicBezTo>
                  <a:cubicBezTo>
                    <a:pt x="19" y="220"/>
                    <a:pt x="21" y="219"/>
                    <a:pt x="24" y="219"/>
                  </a:cubicBezTo>
                  <a:cubicBezTo>
                    <a:pt x="26" y="219"/>
                    <a:pt x="29" y="218"/>
                    <a:pt x="31" y="218"/>
                  </a:cubicBezTo>
                  <a:cubicBezTo>
                    <a:pt x="32" y="218"/>
                    <a:pt x="32" y="218"/>
                    <a:pt x="32" y="218"/>
                  </a:cubicBezTo>
                  <a:cubicBezTo>
                    <a:pt x="32" y="219"/>
                    <a:pt x="32" y="219"/>
                    <a:pt x="32" y="219"/>
                  </a:cubicBezTo>
                  <a:cubicBezTo>
                    <a:pt x="34" y="222"/>
                    <a:pt x="36" y="225"/>
                    <a:pt x="38" y="228"/>
                  </a:cubicBezTo>
                  <a:cubicBezTo>
                    <a:pt x="39" y="229"/>
                    <a:pt x="39" y="229"/>
                    <a:pt x="39" y="229"/>
                  </a:cubicBezTo>
                  <a:cubicBezTo>
                    <a:pt x="38" y="230"/>
                    <a:pt x="38" y="230"/>
                    <a:pt x="38" y="230"/>
                  </a:cubicBezTo>
                  <a:cubicBezTo>
                    <a:pt x="37" y="232"/>
                    <a:pt x="36" y="234"/>
                    <a:pt x="34" y="236"/>
                  </a:cubicBezTo>
                  <a:cubicBezTo>
                    <a:pt x="33" y="238"/>
                    <a:pt x="32" y="240"/>
                    <a:pt x="30" y="242"/>
                  </a:cubicBezTo>
                  <a:cubicBezTo>
                    <a:pt x="32" y="244"/>
                    <a:pt x="33" y="246"/>
                    <a:pt x="35" y="248"/>
                  </a:cubicBezTo>
                  <a:cubicBezTo>
                    <a:pt x="37" y="247"/>
                    <a:pt x="40" y="246"/>
                    <a:pt x="42" y="246"/>
                  </a:cubicBezTo>
                  <a:cubicBezTo>
                    <a:pt x="44" y="245"/>
                    <a:pt x="47" y="244"/>
                    <a:pt x="49" y="243"/>
                  </a:cubicBezTo>
                  <a:cubicBezTo>
                    <a:pt x="50" y="243"/>
                    <a:pt x="50" y="243"/>
                    <a:pt x="50" y="243"/>
                  </a:cubicBezTo>
                  <a:cubicBezTo>
                    <a:pt x="50" y="243"/>
                    <a:pt x="50" y="243"/>
                    <a:pt x="50" y="243"/>
                  </a:cubicBezTo>
                  <a:cubicBezTo>
                    <a:pt x="53" y="246"/>
                    <a:pt x="56" y="249"/>
                    <a:pt x="58" y="251"/>
                  </a:cubicBezTo>
                  <a:cubicBezTo>
                    <a:pt x="59" y="252"/>
                    <a:pt x="59" y="252"/>
                    <a:pt x="59" y="252"/>
                  </a:cubicBezTo>
                  <a:cubicBezTo>
                    <a:pt x="59" y="253"/>
                    <a:pt x="59" y="253"/>
                    <a:pt x="59" y="253"/>
                  </a:cubicBezTo>
                  <a:cubicBezTo>
                    <a:pt x="58" y="255"/>
                    <a:pt x="57" y="257"/>
                    <a:pt x="56" y="260"/>
                  </a:cubicBezTo>
                  <a:cubicBezTo>
                    <a:pt x="55" y="262"/>
                    <a:pt x="54" y="264"/>
                    <a:pt x="54" y="266"/>
                  </a:cubicBezTo>
                  <a:cubicBezTo>
                    <a:pt x="56" y="268"/>
                    <a:pt x="58" y="270"/>
                    <a:pt x="60" y="271"/>
                  </a:cubicBezTo>
                  <a:cubicBezTo>
                    <a:pt x="62" y="270"/>
                    <a:pt x="64" y="269"/>
                    <a:pt x="66" y="267"/>
                  </a:cubicBezTo>
                  <a:cubicBezTo>
                    <a:pt x="68" y="266"/>
                    <a:pt x="70" y="265"/>
                    <a:pt x="72" y="263"/>
                  </a:cubicBezTo>
                  <a:cubicBezTo>
                    <a:pt x="73" y="263"/>
                    <a:pt x="73" y="263"/>
                    <a:pt x="73" y="263"/>
                  </a:cubicBezTo>
                  <a:cubicBezTo>
                    <a:pt x="73" y="263"/>
                    <a:pt x="73" y="263"/>
                    <a:pt x="73" y="263"/>
                  </a:cubicBezTo>
                  <a:cubicBezTo>
                    <a:pt x="76" y="266"/>
                    <a:pt x="80" y="268"/>
                    <a:pt x="83" y="270"/>
                  </a:cubicBezTo>
                  <a:cubicBezTo>
                    <a:pt x="84" y="270"/>
                    <a:pt x="84" y="270"/>
                    <a:pt x="84" y="270"/>
                  </a:cubicBezTo>
                  <a:cubicBezTo>
                    <a:pt x="84" y="271"/>
                    <a:pt x="84" y="271"/>
                    <a:pt x="84" y="271"/>
                  </a:cubicBezTo>
                  <a:cubicBezTo>
                    <a:pt x="83" y="273"/>
                    <a:pt x="83" y="276"/>
                    <a:pt x="83" y="278"/>
                  </a:cubicBezTo>
                  <a:cubicBezTo>
                    <a:pt x="82" y="280"/>
                    <a:pt x="82" y="283"/>
                    <a:pt x="82" y="285"/>
                  </a:cubicBezTo>
                  <a:cubicBezTo>
                    <a:pt x="84" y="286"/>
                    <a:pt x="86" y="287"/>
                    <a:pt x="89" y="289"/>
                  </a:cubicBezTo>
                  <a:cubicBezTo>
                    <a:pt x="90" y="287"/>
                    <a:pt x="92" y="285"/>
                    <a:pt x="94" y="283"/>
                  </a:cubicBezTo>
                  <a:cubicBezTo>
                    <a:pt x="96" y="282"/>
                    <a:pt x="97" y="280"/>
                    <a:pt x="99" y="278"/>
                  </a:cubicBezTo>
                  <a:cubicBezTo>
                    <a:pt x="100" y="278"/>
                    <a:pt x="100" y="278"/>
                    <a:pt x="100" y="278"/>
                  </a:cubicBezTo>
                  <a:cubicBezTo>
                    <a:pt x="100" y="278"/>
                    <a:pt x="100" y="278"/>
                    <a:pt x="100" y="278"/>
                  </a:cubicBezTo>
                  <a:cubicBezTo>
                    <a:pt x="104" y="279"/>
                    <a:pt x="108" y="281"/>
                    <a:pt x="111" y="282"/>
                  </a:cubicBezTo>
                  <a:cubicBezTo>
                    <a:pt x="112" y="282"/>
                    <a:pt x="112" y="282"/>
                    <a:pt x="112" y="282"/>
                  </a:cubicBezTo>
                  <a:cubicBezTo>
                    <a:pt x="112" y="283"/>
                    <a:pt x="112" y="283"/>
                    <a:pt x="112" y="283"/>
                  </a:cubicBezTo>
                  <a:cubicBezTo>
                    <a:pt x="112" y="285"/>
                    <a:pt x="113" y="288"/>
                    <a:pt x="113" y="290"/>
                  </a:cubicBezTo>
                  <a:cubicBezTo>
                    <a:pt x="113" y="292"/>
                    <a:pt x="113" y="295"/>
                    <a:pt x="113" y="297"/>
                  </a:cubicBezTo>
                  <a:cubicBezTo>
                    <a:pt x="116" y="298"/>
                    <a:pt x="118" y="298"/>
                    <a:pt x="121" y="299"/>
                  </a:cubicBezTo>
                  <a:cubicBezTo>
                    <a:pt x="122" y="297"/>
                    <a:pt x="124" y="295"/>
                    <a:pt x="125" y="293"/>
                  </a:cubicBezTo>
                  <a:cubicBezTo>
                    <a:pt x="126" y="291"/>
                    <a:pt x="127" y="288"/>
                    <a:pt x="129" y="287"/>
                  </a:cubicBezTo>
                  <a:cubicBezTo>
                    <a:pt x="129" y="286"/>
                    <a:pt x="129" y="286"/>
                    <a:pt x="129" y="286"/>
                  </a:cubicBezTo>
                  <a:cubicBezTo>
                    <a:pt x="130" y="286"/>
                    <a:pt x="130" y="286"/>
                    <a:pt x="130" y="286"/>
                  </a:cubicBezTo>
                  <a:cubicBezTo>
                    <a:pt x="133" y="286"/>
                    <a:pt x="137" y="287"/>
                    <a:pt x="141" y="287"/>
                  </a:cubicBezTo>
                  <a:cubicBezTo>
                    <a:pt x="142" y="287"/>
                    <a:pt x="142" y="287"/>
                    <a:pt x="142" y="287"/>
                  </a:cubicBezTo>
                  <a:cubicBezTo>
                    <a:pt x="142" y="288"/>
                    <a:pt x="142" y="288"/>
                    <a:pt x="142" y="288"/>
                  </a:cubicBezTo>
                  <a:cubicBezTo>
                    <a:pt x="143" y="290"/>
                    <a:pt x="144" y="293"/>
                    <a:pt x="145" y="295"/>
                  </a:cubicBezTo>
                  <a:cubicBezTo>
                    <a:pt x="145" y="297"/>
                    <a:pt x="146" y="300"/>
                    <a:pt x="147" y="302"/>
                  </a:cubicBezTo>
                  <a:cubicBezTo>
                    <a:pt x="147" y="302"/>
                    <a:pt x="147" y="302"/>
                    <a:pt x="147" y="302"/>
                  </a:cubicBezTo>
                  <a:cubicBezTo>
                    <a:pt x="150" y="302"/>
                    <a:pt x="152" y="302"/>
                    <a:pt x="155" y="302"/>
                  </a:cubicBezTo>
                  <a:cubicBezTo>
                    <a:pt x="155" y="302"/>
                    <a:pt x="155" y="302"/>
                    <a:pt x="155" y="302"/>
                  </a:cubicBezTo>
                  <a:cubicBezTo>
                    <a:pt x="156" y="300"/>
                    <a:pt x="156" y="297"/>
                    <a:pt x="157" y="295"/>
                  </a:cubicBezTo>
                  <a:cubicBezTo>
                    <a:pt x="158" y="293"/>
                    <a:pt x="159" y="290"/>
                    <a:pt x="159" y="288"/>
                  </a:cubicBezTo>
                  <a:cubicBezTo>
                    <a:pt x="160" y="287"/>
                    <a:pt x="160" y="287"/>
                    <a:pt x="160" y="287"/>
                  </a:cubicBezTo>
                  <a:cubicBezTo>
                    <a:pt x="161" y="287"/>
                    <a:pt x="161" y="287"/>
                    <a:pt x="161" y="287"/>
                  </a:cubicBezTo>
                  <a:cubicBezTo>
                    <a:pt x="165" y="287"/>
                    <a:pt x="168" y="286"/>
                    <a:pt x="172" y="286"/>
                  </a:cubicBezTo>
                  <a:cubicBezTo>
                    <a:pt x="173" y="286"/>
                    <a:pt x="173" y="286"/>
                    <a:pt x="173" y="286"/>
                  </a:cubicBezTo>
                  <a:cubicBezTo>
                    <a:pt x="173" y="287"/>
                    <a:pt x="173" y="287"/>
                    <a:pt x="173" y="287"/>
                  </a:cubicBezTo>
                  <a:cubicBezTo>
                    <a:pt x="175" y="288"/>
                    <a:pt x="176" y="291"/>
                    <a:pt x="177" y="293"/>
                  </a:cubicBezTo>
                  <a:cubicBezTo>
                    <a:pt x="178" y="295"/>
                    <a:pt x="180" y="297"/>
                    <a:pt x="181" y="299"/>
                  </a:cubicBezTo>
                  <a:cubicBezTo>
                    <a:pt x="183" y="298"/>
                    <a:pt x="186" y="298"/>
                    <a:pt x="188" y="297"/>
                  </a:cubicBezTo>
                  <a:cubicBezTo>
                    <a:pt x="189" y="295"/>
                    <a:pt x="189" y="292"/>
                    <a:pt x="189" y="290"/>
                  </a:cubicBezTo>
                  <a:cubicBezTo>
                    <a:pt x="189" y="288"/>
                    <a:pt x="189" y="285"/>
                    <a:pt x="190" y="283"/>
                  </a:cubicBezTo>
                  <a:cubicBezTo>
                    <a:pt x="190" y="282"/>
                    <a:pt x="190" y="282"/>
                    <a:pt x="190" y="282"/>
                  </a:cubicBezTo>
                  <a:cubicBezTo>
                    <a:pt x="191" y="282"/>
                    <a:pt x="191" y="282"/>
                    <a:pt x="191" y="282"/>
                  </a:cubicBezTo>
                  <a:cubicBezTo>
                    <a:pt x="194" y="281"/>
                    <a:pt x="198" y="279"/>
                    <a:pt x="202" y="278"/>
                  </a:cubicBezTo>
                  <a:cubicBezTo>
                    <a:pt x="202" y="278"/>
                    <a:pt x="202" y="278"/>
                    <a:pt x="202" y="278"/>
                  </a:cubicBezTo>
                  <a:cubicBezTo>
                    <a:pt x="203" y="278"/>
                    <a:pt x="203" y="278"/>
                    <a:pt x="203" y="278"/>
                  </a:cubicBezTo>
                  <a:cubicBezTo>
                    <a:pt x="205" y="280"/>
                    <a:pt x="206" y="282"/>
                    <a:pt x="208" y="283"/>
                  </a:cubicBezTo>
                  <a:cubicBezTo>
                    <a:pt x="210" y="285"/>
                    <a:pt x="211" y="287"/>
                    <a:pt x="213" y="289"/>
                  </a:cubicBezTo>
                  <a:cubicBezTo>
                    <a:pt x="215" y="288"/>
                    <a:pt x="218" y="286"/>
                    <a:pt x="220" y="285"/>
                  </a:cubicBezTo>
                  <a:cubicBezTo>
                    <a:pt x="220" y="283"/>
                    <a:pt x="219" y="280"/>
                    <a:pt x="219" y="278"/>
                  </a:cubicBezTo>
                  <a:cubicBezTo>
                    <a:pt x="219" y="276"/>
                    <a:pt x="218" y="273"/>
                    <a:pt x="218" y="271"/>
                  </a:cubicBezTo>
                  <a:cubicBezTo>
                    <a:pt x="218" y="270"/>
                    <a:pt x="218" y="270"/>
                    <a:pt x="218" y="270"/>
                  </a:cubicBezTo>
                  <a:cubicBezTo>
                    <a:pt x="219" y="270"/>
                    <a:pt x="219" y="270"/>
                    <a:pt x="219" y="270"/>
                  </a:cubicBezTo>
                  <a:cubicBezTo>
                    <a:pt x="222" y="268"/>
                    <a:pt x="225" y="266"/>
                    <a:pt x="228" y="263"/>
                  </a:cubicBezTo>
                  <a:cubicBezTo>
                    <a:pt x="229" y="263"/>
                    <a:pt x="229" y="263"/>
                    <a:pt x="229" y="263"/>
                  </a:cubicBezTo>
                  <a:cubicBezTo>
                    <a:pt x="230" y="263"/>
                    <a:pt x="230" y="263"/>
                    <a:pt x="230" y="263"/>
                  </a:cubicBezTo>
                  <a:cubicBezTo>
                    <a:pt x="232" y="265"/>
                    <a:pt x="234" y="266"/>
                    <a:pt x="236" y="267"/>
                  </a:cubicBezTo>
                  <a:cubicBezTo>
                    <a:pt x="238" y="269"/>
                    <a:pt x="240" y="270"/>
                    <a:pt x="242" y="271"/>
                  </a:cubicBezTo>
                  <a:cubicBezTo>
                    <a:pt x="244" y="270"/>
                    <a:pt x="246" y="268"/>
                    <a:pt x="248" y="266"/>
                  </a:cubicBezTo>
                  <a:cubicBezTo>
                    <a:pt x="247" y="264"/>
                    <a:pt x="247" y="262"/>
                    <a:pt x="246" y="260"/>
                  </a:cubicBezTo>
                  <a:cubicBezTo>
                    <a:pt x="245" y="257"/>
                    <a:pt x="244" y="255"/>
                    <a:pt x="243" y="253"/>
                  </a:cubicBezTo>
                  <a:cubicBezTo>
                    <a:pt x="243" y="252"/>
                    <a:pt x="243" y="252"/>
                    <a:pt x="243" y="252"/>
                  </a:cubicBezTo>
                  <a:cubicBezTo>
                    <a:pt x="243" y="251"/>
                    <a:pt x="243" y="251"/>
                    <a:pt x="243" y="251"/>
                  </a:cubicBezTo>
                  <a:cubicBezTo>
                    <a:pt x="246" y="249"/>
                    <a:pt x="249" y="246"/>
                    <a:pt x="252" y="243"/>
                  </a:cubicBezTo>
                  <a:cubicBezTo>
                    <a:pt x="252" y="243"/>
                    <a:pt x="252" y="243"/>
                    <a:pt x="252" y="243"/>
                  </a:cubicBezTo>
                  <a:cubicBezTo>
                    <a:pt x="253" y="243"/>
                    <a:pt x="253" y="243"/>
                    <a:pt x="253" y="243"/>
                  </a:cubicBezTo>
                  <a:cubicBezTo>
                    <a:pt x="255" y="244"/>
                    <a:pt x="258" y="245"/>
                    <a:pt x="260" y="246"/>
                  </a:cubicBezTo>
                  <a:cubicBezTo>
                    <a:pt x="262" y="246"/>
                    <a:pt x="264" y="247"/>
                    <a:pt x="267" y="248"/>
                  </a:cubicBezTo>
                  <a:cubicBezTo>
                    <a:pt x="268" y="246"/>
                    <a:pt x="270" y="244"/>
                    <a:pt x="271" y="242"/>
                  </a:cubicBezTo>
                  <a:cubicBezTo>
                    <a:pt x="270" y="240"/>
                    <a:pt x="269" y="238"/>
                    <a:pt x="268" y="236"/>
                  </a:cubicBezTo>
                  <a:cubicBezTo>
                    <a:pt x="266" y="234"/>
                    <a:pt x="265" y="232"/>
                    <a:pt x="264" y="230"/>
                  </a:cubicBezTo>
                  <a:cubicBezTo>
                    <a:pt x="263" y="229"/>
                    <a:pt x="263" y="229"/>
                    <a:pt x="263" y="229"/>
                  </a:cubicBezTo>
                  <a:cubicBezTo>
                    <a:pt x="264" y="228"/>
                    <a:pt x="264" y="228"/>
                    <a:pt x="264" y="228"/>
                  </a:cubicBezTo>
                  <a:cubicBezTo>
                    <a:pt x="266" y="225"/>
                    <a:pt x="268" y="222"/>
                    <a:pt x="270" y="219"/>
                  </a:cubicBezTo>
                  <a:cubicBezTo>
                    <a:pt x="270" y="218"/>
                    <a:pt x="270" y="218"/>
                    <a:pt x="270" y="218"/>
                  </a:cubicBezTo>
                  <a:cubicBezTo>
                    <a:pt x="271" y="218"/>
                    <a:pt x="271" y="218"/>
                    <a:pt x="271" y="218"/>
                  </a:cubicBezTo>
                  <a:cubicBezTo>
                    <a:pt x="273" y="218"/>
                    <a:pt x="276" y="219"/>
                    <a:pt x="278" y="219"/>
                  </a:cubicBezTo>
                  <a:cubicBezTo>
                    <a:pt x="281" y="219"/>
                    <a:pt x="283" y="220"/>
                    <a:pt x="285" y="220"/>
                  </a:cubicBezTo>
                  <a:cubicBezTo>
                    <a:pt x="286" y="218"/>
                    <a:pt x="288" y="215"/>
                    <a:pt x="289" y="213"/>
                  </a:cubicBezTo>
                  <a:cubicBezTo>
                    <a:pt x="287" y="211"/>
                    <a:pt x="285" y="210"/>
                    <a:pt x="284" y="208"/>
                  </a:cubicBezTo>
                  <a:cubicBezTo>
                    <a:pt x="282" y="206"/>
                    <a:pt x="280" y="204"/>
                    <a:pt x="278" y="203"/>
                  </a:cubicBezTo>
                  <a:cubicBezTo>
                    <a:pt x="278" y="202"/>
                    <a:pt x="278" y="202"/>
                    <a:pt x="278" y="202"/>
                  </a:cubicBezTo>
                  <a:cubicBezTo>
                    <a:pt x="278" y="201"/>
                    <a:pt x="278" y="201"/>
                    <a:pt x="278" y="201"/>
                  </a:cubicBezTo>
                  <a:cubicBezTo>
                    <a:pt x="279" y="198"/>
                    <a:pt x="281" y="194"/>
                    <a:pt x="282" y="190"/>
                  </a:cubicBezTo>
                  <a:cubicBezTo>
                    <a:pt x="282" y="190"/>
                    <a:pt x="282" y="190"/>
                    <a:pt x="282" y="190"/>
                  </a:cubicBezTo>
                  <a:cubicBezTo>
                    <a:pt x="283" y="190"/>
                    <a:pt x="283" y="190"/>
                    <a:pt x="283" y="190"/>
                  </a:cubicBezTo>
                  <a:cubicBezTo>
                    <a:pt x="285" y="189"/>
                    <a:pt x="288" y="189"/>
                    <a:pt x="290" y="189"/>
                  </a:cubicBezTo>
                  <a:cubicBezTo>
                    <a:pt x="293" y="189"/>
                    <a:pt x="295" y="189"/>
                    <a:pt x="297" y="188"/>
                  </a:cubicBezTo>
                  <a:cubicBezTo>
                    <a:pt x="298" y="186"/>
                    <a:pt x="299" y="183"/>
                    <a:pt x="299" y="181"/>
                  </a:cubicBezTo>
                  <a:cubicBezTo>
                    <a:pt x="297" y="179"/>
                    <a:pt x="295" y="178"/>
                    <a:pt x="293" y="177"/>
                  </a:cubicBezTo>
                  <a:cubicBezTo>
                    <a:pt x="291" y="176"/>
                    <a:pt x="289" y="174"/>
                    <a:pt x="287" y="173"/>
                  </a:cubicBezTo>
                  <a:cubicBezTo>
                    <a:pt x="286" y="173"/>
                    <a:pt x="286" y="173"/>
                    <a:pt x="286" y="173"/>
                  </a:cubicBezTo>
                  <a:cubicBezTo>
                    <a:pt x="286" y="172"/>
                    <a:pt x="286" y="172"/>
                    <a:pt x="286" y="172"/>
                  </a:cubicBezTo>
                  <a:cubicBezTo>
                    <a:pt x="287" y="168"/>
                    <a:pt x="287" y="165"/>
                    <a:pt x="287" y="160"/>
                  </a:cubicBezTo>
                  <a:cubicBezTo>
                    <a:pt x="287" y="160"/>
                    <a:pt x="287" y="160"/>
                    <a:pt x="287" y="160"/>
                  </a:cubicBezTo>
                  <a:cubicBezTo>
                    <a:pt x="288" y="159"/>
                    <a:pt x="288" y="159"/>
                    <a:pt x="288" y="159"/>
                  </a:cubicBezTo>
                  <a:cubicBezTo>
                    <a:pt x="290" y="159"/>
                    <a:pt x="293" y="158"/>
                    <a:pt x="295" y="157"/>
                  </a:cubicBezTo>
                  <a:cubicBezTo>
                    <a:pt x="297" y="156"/>
                    <a:pt x="300" y="156"/>
                    <a:pt x="302" y="155"/>
                  </a:cubicBezTo>
                  <a:cubicBezTo>
                    <a:pt x="302" y="155"/>
                    <a:pt x="302" y="155"/>
                    <a:pt x="302" y="155"/>
                  </a:cubicBezTo>
                  <a:cubicBezTo>
                    <a:pt x="302" y="153"/>
                    <a:pt x="302" y="152"/>
                    <a:pt x="302" y="151"/>
                  </a:cubicBezTo>
                  <a:cubicBezTo>
                    <a:pt x="302" y="149"/>
                    <a:pt x="302" y="148"/>
                    <a:pt x="302" y="147"/>
                  </a:cubicBezTo>
                  <a:close/>
                  <a:moveTo>
                    <a:pt x="159" y="110"/>
                  </a:moveTo>
                  <a:cubicBezTo>
                    <a:pt x="161" y="93"/>
                    <a:pt x="164" y="76"/>
                    <a:pt x="169" y="59"/>
                  </a:cubicBezTo>
                  <a:cubicBezTo>
                    <a:pt x="169" y="58"/>
                    <a:pt x="169" y="58"/>
                    <a:pt x="169" y="58"/>
                  </a:cubicBezTo>
                  <a:cubicBezTo>
                    <a:pt x="170" y="59"/>
                    <a:pt x="170" y="59"/>
                    <a:pt x="170" y="59"/>
                  </a:cubicBezTo>
                  <a:cubicBezTo>
                    <a:pt x="182" y="61"/>
                    <a:pt x="193" y="66"/>
                    <a:pt x="203" y="72"/>
                  </a:cubicBezTo>
                  <a:cubicBezTo>
                    <a:pt x="204" y="73"/>
                    <a:pt x="204" y="73"/>
                    <a:pt x="204" y="73"/>
                  </a:cubicBezTo>
                  <a:cubicBezTo>
                    <a:pt x="203" y="74"/>
                    <a:pt x="203" y="74"/>
                    <a:pt x="203" y="74"/>
                  </a:cubicBezTo>
                  <a:cubicBezTo>
                    <a:pt x="195" y="90"/>
                    <a:pt x="185" y="104"/>
                    <a:pt x="174" y="116"/>
                  </a:cubicBezTo>
                  <a:cubicBezTo>
                    <a:pt x="173" y="117"/>
                    <a:pt x="173" y="117"/>
                    <a:pt x="173" y="117"/>
                  </a:cubicBezTo>
                  <a:cubicBezTo>
                    <a:pt x="172" y="117"/>
                    <a:pt x="172" y="117"/>
                    <a:pt x="172" y="117"/>
                  </a:cubicBezTo>
                  <a:cubicBezTo>
                    <a:pt x="169" y="114"/>
                    <a:pt x="165" y="112"/>
                    <a:pt x="160" y="111"/>
                  </a:cubicBezTo>
                  <a:cubicBezTo>
                    <a:pt x="159" y="111"/>
                    <a:pt x="159" y="111"/>
                    <a:pt x="159" y="111"/>
                  </a:cubicBezTo>
                  <a:lnTo>
                    <a:pt x="159" y="110"/>
                  </a:lnTo>
                  <a:close/>
                  <a:moveTo>
                    <a:pt x="99" y="72"/>
                  </a:moveTo>
                  <a:cubicBezTo>
                    <a:pt x="109" y="65"/>
                    <a:pt x="120" y="61"/>
                    <a:pt x="132" y="58"/>
                  </a:cubicBezTo>
                  <a:cubicBezTo>
                    <a:pt x="133" y="58"/>
                    <a:pt x="133" y="58"/>
                    <a:pt x="133" y="58"/>
                  </a:cubicBezTo>
                  <a:cubicBezTo>
                    <a:pt x="134" y="59"/>
                    <a:pt x="134" y="59"/>
                    <a:pt x="134" y="59"/>
                  </a:cubicBezTo>
                  <a:cubicBezTo>
                    <a:pt x="139" y="76"/>
                    <a:pt x="142" y="93"/>
                    <a:pt x="143" y="110"/>
                  </a:cubicBezTo>
                  <a:cubicBezTo>
                    <a:pt x="143" y="111"/>
                    <a:pt x="143" y="111"/>
                    <a:pt x="143" y="111"/>
                  </a:cubicBezTo>
                  <a:cubicBezTo>
                    <a:pt x="142" y="111"/>
                    <a:pt x="142" y="111"/>
                    <a:pt x="142" y="111"/>
                  </a:cubicBezTo>
                  <a:cubicBezTo>
                    <a:pt x="138" y="112"/>
                    <a:pt x="134" y="114"/>
                    <a:pt x="130" y="116"/>
                  </a:cubicBezTo>
                  <a:cubicBezTo>
                    <a:pt x="129" y="117"/>
                    <a:pt x="129" y="117"/>
                    <a:pt x="129" y="117"/>
                  </a:cubicBezTo>
                  <a:cubicBezTo>
                    <a:pt x="128" y="116"/>
                    <a:pt x="128" y="116"/>
                    <a:pt x="128" y="116"/>
                  </a:cubicBezTo>
                  <a:cubicBezTo>
                    <a:pt x="117" y="103"/>
                    <a:pt x="107" y="89"/>
                    <a:pt x="99" y="74"/>
                  </a:cubicBezTo>
                  <a:cubicBezTo>
                    <a:pt x="98" y="73"/>
                    <a:pt x="98" y="73"/>
                    <a:pt x="98" y="73"/>
                  </a:cubicBezTo>
                  <a:lnTo>
                    <a:pt x="99" y="72"/>
                  </a:lnTo>
                  <a:close/>
                  <a:moveTo>
                    <a:pt x="59" y="132"/>
                  </a:moveTo>
                  <a:cubicBezTo>
                    <a:pt x="61" y="120"/>
                    <a:pt x="66" y="109"/>
                    <a:pt x="72" y="99"/>
                  </a:cubicBezTo>
                  <a:cubicBezTo>
                    <a:pt x="73" y="98"/>
                    <a:pt x="73" y="98"/>
                    <a:pt x="73" y="98"/>
                  </a:cubicBezTo>
                  <a:cubicBezTo>
                    <a:pt x="74" y="98"/>
                    <a:pt x="74" y="98"/>
                    <a:pt x="74" y="98"/>
                  </a:cubicBezTo>
                  <a:cubicBezTo>
                    <a:pt x="90" y="107"/>
                    <a:pt x="104" y="116"/>
                    <a:pt x="116" y="128"/>
                  </a:cubicBezTo>
                  <a:cubicBezTo>
                    <a:pt x="117" y="128"/>
                    <a:pt x="117" y="128"/>
                    <a:pt x="117" y="128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4" y="133"/>
                    <a:pt x="113" y="137"/>
                    <a:pt x="112" y="141"/>
                  </a:cubicBezTo>
                  <a:cubicBezTo>
                    <a:pt x="111" y="143"/>
                    <a:pt x="111" y="143"/>
                    <a:pt x="111" y="143"/>
                  </a:cubicBezTo>
                  <a:cubicBezTo>
                    <a:pt x="110" y="142"/>
                    <a:pt x="110" y="142"/>
                    <a:pt x="110" y="142"/>
                  </a:cubicBezTo>
                  <a:cubicBezTo>
                    <a:pt x="93" y="141"/>
                    <a:pt x="76" y="138"/>
                    <a:pt x="60" y="133"/>
                  </a:cubicBezTo>
                  <a:cubicBezTo>
                    <a:pt x="58" y="133"/>
                    <a:pt x="58" y="133"/>
                    <a:pt x="58" y="133"/>
                  </a:cubicBezTo>
                  <a:lnTo>
                    <a:pt x="59" y="132"/>
                  </a:lnTo>
                  <a:close/>
                  <a:moveTo>
                    <a:pt x="74" y="203"/>
                  </a:moveTo>
                  <a:cubicBezTo>
                    <a:pt x="73" y="203"/>
                    <a:pt x="73" y="203"/>
                    <a:pt x="73" y="203"/>
                  </a:cubicBezTo>
                  <a:cubicBezTo>
                    <a:pt x="72" y="202"/>
                    <a:pt x="72" y="202"/>
                    <a:pt x="72" y="202"/>
                  </a:cubicBezTo>
                  <a:cubicBezTo>
                    <a:pt x="66" y="192"/>
                    <a:pt x="61" y="181"/>
                    <a:pt x="59" y="170"/>
                  </a:cubicBezTo>
                  <a:cubicBezTo>
                    <a:pt x="58" y="168"/>
                    <a:pt x="58" y="168"/>
                    <a:pt x="58" y="168"/>
                  </a:cubicBezTo>
                  <a:cubicBezTo>
                    <a:pt x="60" y="168"/>
                    <a:pt x="60" y="168"/>
                    <a:pt x="60" y="168"/>
                  </a:cubicBezTo>
                  <a:cubicBezTo>
                    <a:pt x="76" y="163"/>
                    <a:pt x="93" y="160"/>
                    <a:pt x="110" y="159"/>
                  </a:cubicBezTo>
                  <a:cubicBezTo>
                    <a:pt x="111" y="159"/>
                    <a:pt x="111" y="159"/>
                    <a:pt x="111" y="159"/>
                  </a:cubicBezTo>
                  <a:cubicBezTo>
                    <a:pt x="111" y="160"/>
                    <a:pt x="111" y="160"/>
                    <a:pt x="111" y="160"/>
                  </a:cubicBezTo>
                  <a:cubicBezTo>
                    <a:pt x="112" y="164"/>
                    <a:pt x="114" y="168"/>
                    <a:pt x="116" y="172"/>
                  </a:cubicBezTo>
                  <a:cubicBezTo>
                    <a:pt x="117" y="173"/>
                    <a:pt x="117" y="173"/>
                    <a:pt x="117" y="173"/>
                  </a:cubicBezTo>
                  <a:cubicBezTo>
                    <a:pt x="116" y="174"/>
                    <a:pt x="116" y="174"/>
                    <a:pt x="116" y="174"/>
                  </a:cubicBezTo>
                  <a:cubicBezTo>
                    <a:pt x="103" y="185"/>
                    <a:pt x="89" y="194"/>
                    <a:pt x="74" y="203"/>
                  </a:cubicBezTo>
                  <a:close/>
                  <a:moveTo>
                    <a:pt x="143" y="191"/>
                  </a:moveTo>
                  <a:cubicBezTo>
                    <a:pt x="141" y="208"/>
                    <a:pt x="138" y="225"/>
                    <a:pt x="133" y="242"/>
                  </a:cubicBezTo>
                  <a:cubicBezTo>
                    <a:pt x="133" y="243"/>
                    <a:pt x="133" y="243"/>
                    <a:pt x="133" y="243"/>
                  </a:cubicBezTo>
                  <a:cubicBezTo>
                    <a:pt x="132" y="243"/>
                    <a:pt x="132" y="243"/>
                    <a:pt x="132" y="243"/>
                  </a:cubicBezTo>
                  <a:cubicBezTo>
                    <a:pt x="120" y="241"/>
                    <a:pt x="109" y="236"/>
                    <a:pt x="99" y="229"/>
                  </a:cubicBezTo>
                  <a:cubicBezTo>
                    <a:pt x="98" y="229"/>
                    <a:pt x="98" y="229"/>
                    <a:pt x="98" y="229"/>
                  </a:cubicBezTo>
                  <a:cubicBezTo>
                    <a:pt x="98" y="228"/>
                    <a:pt x="98" y="228"/>
                    <a:pt x="98" y="228"/>
                  </a:cubicBezTo>
                  <a:cubicBezTo>
                    <a:pt x="107" y="212"/>
                    <a:pt x="117" y="198"/>
                    <a:pt x="128" y="185"/>
                  </a:cubicBezTo>
                  <a:cubicBezTo>
                    <a:pt x="128" y="184"/>
                    <a:pt x="128" y="184"/>
                    <a:pt x="128" y="184"/>
                  </a:cubicBezTo>
                  <a:cubicBezTo>
                    <a:pt x="129" y="185"/>
                    <a:pt x="129" y="185"/>
                    <a:pt x="129" y="185"/>
                  </a:cubicBezTo>
                  <a:cubicBezTo>
                    <a:pt x="133" y="187"/>
                    <a:pt x="137" y="189"/>
                    <a:pt x="142" y="190"/>
                  </a:cubicBezTo>
                  <a:cubicBezTo>
                    <a:pt x="143" y="190"/>
                    <a:pt x="143" y="190"/>
                    <a:pt x="143" y="190"/>
                  </a:cubicBezTo>
                  <a:lnTo>
                    <a:pt x="143" y="191"/>
                  </a:lnTo>
                  <a:close/>
                  <a:moveTo>
                    <a:pt x="151" y="180"/>
                  </a:moveTo>
                  <a:cubicBezTo>
                    <a:pt x="143" y="180"/>
                    <a:pt x="136" y="177"/>
                    <a:pt x="130" y="171"/>
                  </a:cubicBezTo>
                  <a:cubicBezTo>
                    <a:pt x="125" y="166"/>
                    <a:pt x="122" y="159"/>
                    <a:pt x="122" y="151"/>
                  </a:cubicBezTo>
                  <a:cubicBezTo>
                    <a:pt x="122" y="143"/>
                    <a:pt x="125" y="136"/>
                    <a:pt x="130" y="130"/>
                  </a:cubicBezTo>
                  <a:cubicBezTo>
                    <a:pt x="136" y="125"/>
                    <a:pt x="143" y="122"/>
                    <a:pt x="151" y="122"/>
                  </a:cubicBezTo>
                  <a:cubicBezTo>
                    <a:pt x="159" y="122"/>
                    <a:pt x="166" y="125"/>
                    <a:pt x="172" y="130"/>
                  </a:cubicBezTo>
                  <a:cubicBezTo>
                    <a:pt x="183" y="142"/>
                    <a:pt x="183" y="160"/>
                    <a:pt x="172" y="171"/>
                  </a:cubicBezTo>
                  <a:cubicBezTo>
                    <a:pt x="166" y="177"/>
                    <a:pt x="159" y="180"/>
                    <a:pt x="151" y="180"/>
                  </a:cubicBezTo>
                  <a:close/>
                  <a:moveTo>
                    <a:pt x="203" y="229"/>
                  </a:moveTo>
                  <a:cubicBezTo>
                    <a:pt x="192" y="236"/>
                    <a:pt x="181" y="241"/>
                    <a:pt x="170" y="243"/>
                  </a:cubicBezTo>
                  <a:cubicBezTo>
                    <a:pt x="168" y="243"/>
                    <a:pt x="168" y="243"/>
                    <a:pt x="168" y="243"/>
                  </a:cubicBezTo>
                  <a:cubicBezTo>
                    <a:pt x="168" y="242"/>
                    <a:pt x="168" y="242"/>
                    <a:pt x="168" y="242"/>
                  </a:cubicBezTo>
                  <a:cubicBezTo>
                    <a:pt x="163" y="225"/>
                    <a:pt x="160" y="208"/>
                    <a:pt x="159" y="192"/>
                  </a:cubicBezTo>
                  <a:cubicBezTo>
                    <a:pt x="159" y="190"/>
                    <a:pt x="159" y="190"/>
                    <a:pt x="159" y="190"/>
                  </a:cubicBezTo>
                  <a:cubicBezTo>
                    <a:pt x="160" y="190"/>
                    <a:pt x="160" y="190"/>
                    <a:pt x="160" y="190"/>
                  </a:cubicBezTo>
                  <a:cubicBezTo>
                    <a:pt x="164" y="189"/>
                    <a:pt x="168" y="188"/>
                    <a:pt x="172" y="185"/>
                  </a:cubicBezTo>
                  <a:cubicBezTo>
                    <a:pt x="173" y="185"/>
                    <a:pt x="173" y="185"/>
                    <a:pt x="173" y="185"/>
                  </a:cubicBezTo>
                  <a:cubicBezTo>
                    <a:pt x="174" y="185"/>
                    <a:pt x="174" y="185"/>
                    <a:pt x="174" y="185"/>
                  </a:cubicBezTo>
                  <a:cubicBezTo>
                    <a:pt x="185" y="199"/>
                    <a:pt x="195" y="213"/>
                    <a:pt x="203" y="228"/>
                  </a:cubicBezTo>
                  <a:cubicBezTo>
                    <a:pt x="204" y="229"/>
                    <a:pt x="204" y="229"/>
                    <a:pt x="204" y="229"/>
                  </a:cubicBezTo>
                  <a:lnTo>
                    <a:pt x="203" y="229"/>
                  </a:lnTo>
                  <a:close/>
                  <a:moveTo>
                    <a:pt x="243" y="170"/>
                  </a:moveTo>
                  <a:cubicBezTo>
                    <a:pt x="241" y="182"/>
                    <a:pt x="236" y="193"/>
                    <a:pt x="229" y="203"/>
                  </a:cubicBezTo>
                  <a:cubicBezTo>
                    <a:pt x="229" y="204"/>
                    <a:pt x="229" y="204"/>
                    <a:pt x="229" y="204"/>
                  </a:cubicBezTo>
                  <a:cubicBezTo>
                    <a:pt x="228" y="203"/>
                    <a:pt x="228" y="203"/>
                    <a:pt x="228" y="203"/>
                  </a:cubicBezTo>
                  <a:cubicBezTo>
                    <a:pt x="212" y="195"/>
                    <a:pt x="198" y="185"/>
                    <a:pt x="185" y="174"/>
                  </a:cubicBezTo>
                  <a:cubicBezTo>
                    <a:pt x="185" y="173"/>
                    <a:pt x="185" y="173"/>
                    <a:pt x="185" y="173"/>
                  </a:cubicBezTo>
                  <a:cubicBezTo>
                    <a:pt x="185" y="172"/>
                    <a:pt x="185" y="172"/>
                    <a:pt x="185" y="172"/>
                  </a:cubicBezTo>
                  <a:cubicBezTo>
                    <a:pt x="188" y="169"/>
                    <a:pt x="189" y="164"/>
                    <a:pt x="190" y="160"/>
                  </a:cubicBezTo>
                  <a:cubicBezTo>
                    <a:pt x="191" y="159"/>
                    <a:pt x="191" y="159"/>
                    <a:pt x="191" y="159"/>
                  </a:cubicBezTo>
                  <a:cubicBezTo>
                    <a:pt x="192" y="159"/>
                    <a:pt x="192" y="159"/>
                    <a:pt x="192" y="159"/>
                  </a:cubicBezTo>
                  <a:cubicBezTo>
                    <a:pt x="208" y="161"/>
                    <a:pt x="225" y="164"/>
                    <a:pt x="242" y="168"/>
                  </a:cubicBezTo>
                  <a:cubicBezTo>
                    <a:pt x="243" y="169"/>
                    <a:pt x="243" y="169"/>
                    <a:pt x="243" y="169"/>
                  </a:cubicBezTo>
                  <a:lnTo>
                    <a:pt x="243" y="170"/>
                  </a:lnTo>
                  <a:close/>
                  <a:moveTo>
                    <a:pt x="242" y="134"/>
                  </a:moveTo>
                  <a:cubicBezTo>
                    <a:pt x="225" y="139"/>
                    <a:pt x="208" y="142"/>
                    <a:pt x="192" y="143"/>
                  </a:cubicBezTo>
                  <a:cubicBezTo>
                    <a:pt x="191" y="143"/>
                    <a:pt x="191" y="143"/>
                    <a:pt x="191" y="143"/>
                  </a:cubicBezTo>
                  <a:cubicBezTo>
                    <a:pt x="190" y="142"/>
                    <a:pt x="190" y="142"/>
                    <a:pt x="190" y="142"/>
                  </a:cubicBezTo>
                  <a:cubicBezTo>
                    <a:pt x="189" y="137"/>
                    <a:pt x="188" y="133"/>
                    <a:pt x="185" y="130"/>
                  </a:cubicBezTo>
                  <a:cubicBezTo>
                    <a:pt x="185" y="129"/>
                    <a:pt x="185" y="129"/>
                    <a:pt x="185" y="129"/>
                  </a:cubicBezTo>
                  <a:cubicBezTo>
                    <a:pt x="186" y="128"/>
                    <a:pt x="186" y="128"/>
                    <a:pt x="186" y="128"/>
                  </a:cubicBezTo>
                  <a:cubicBezTo>
                    <a:pt x="199" y="117"/>
                    <a:pt x="213" y="107"/>
                    <a:pt x="228" y="99"/>
                  </a:cubicBezTo>
                  <a:cubicBezTo>
                    <a:pt x="229" y="98"/>
                    <a:pt x="229" y="98"/>
                    <a:pt x="229" y="98"/>
                  </a:cubicBezTo>
                  <a:cubicBezTo>
                    <a:pt x="230" y="99"/>
                    <a:pt x="230" y="99"/>
                    <a:pt x="230" y="99"/>
                  </a:cubicBezTo>
                  <a:cubicBezTo>
                    <a:pt x="236" y="109"/>
                    <a:pt x="241" y="120"/>
                    <a:pt x="243" y="132"/>
                  </a:cubicBezTo>
                  <a:cubicBezTo>
                    <a:pt x="243" y="133"/>
                    <a:pt x="243" y="133"/>
                    <a:pt x="243" y="133"/>
                  </a:cubicBezTo>
                  <a:lnTo>
                    <a:pt x="242" y="13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62" name="Group 61"/>
          <p:cNvGrpSpPr/>
          <p:nvPr/>
        </p:nvGrpSpPr>
        <p:grpSpPr>
          <a:xfrm>
            <a:off x="18268211" y="2869983"/>
            <a:ext cx="4789664" cy="1538883"/>
            <a:chOff x="14190224" y="3062525"/>
            <a:chExt cx="4789664" cy="1538883"/>
          </a:xfrm>
        </p:grpSpPr>
        <p:grpSp>
          <p:nvGrpSpPr>
            <p:cNvPr id="63" name="Group 62"/>
            <p:cNvGrpSpPr/>
            <p:nvPr/>
          </p:nvGrpSpPr>
          <p:grpSpPr>
            <a:xfrm>
              <a:off x="15095276" y="3062525"/>
              <a:ext cx="3884612" cy="1538883"/>
              <a:chOff x="3894839" y="10606073"/>
              <a:chExt cx="3884612" cy="1538883"/>
            </a:xfrm>
          </p:grpSpPr>
          <p:sp>
            <p:nvSpPr>
              <p:cNvPr id="65" name="TextBox 64"/>
              <p:cNvSpPr txBox="1"/>
              <p:nvPr/>
            </p:nvSpPr>
            <p:spPr>
              <a:xfrm>
                <a:off x="3894839" y="10606073"/>
                <a:ext cx="3884612" cy="52322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fa-IR" sz="2800" b="1" dirty="0">
                    <a:solidFill>
                      <a:schemeClr val="accent1">
                        <a:lumMod val="50000"/>
                      </a:schemeClr>
                    </a:solidFill>
                    <a:effectLst>
                      <a:glow>
                        <a:srgbClr val="FF3399">
                          <a:alpha val="24000"/>
                        </a:srgbClr>
                      </a:glow>
                    </a:effectLst>
                    <a:latin typeface="Shabnam" panose="020B0603030804020204" pitchFamily="34" charset="-78"/>
                    <a:cs typeface="Shabnam" panose="020B0603030804020204" pitchFamily="34" charset="-78"/>
                  </a:rPr>
                  <a:t>تیتر عنوان را بنویسید</a:t>
                </a:r>
                <a:endParaRPr lang="en-US" sz="2800" b="1" dirty="0">
                  <a:solidFill>
                    <a:schemeClr val="accent1">
                      <a:lumMod val="50000"/>
                    </a:schemeClr>
                  </a:solidFill>
                  <a:effectLst>
                    <a:glow>
                      <a:srgbClr val="FF3399">
                        <a:alpha val="24000"/>
                      </a:srgbClr>
                    </a:glow>
                  </a:effectLst>
                  <a:latin typeface="Shabnam" panose="020B0603030804020204" pitchFamily="34" charset="-78"/>
                  <a:cs typeface="Shabnam" panose="020B0603030804020204" pitchFamily="34" charset="-78"/>
                </a:endParaRPr>
              </a:p>
            </p:txBody>
          </p:sp>
          <p:sp>
            <p:nvSpPr>
              <p:cNvPr id="66" name="TextBox 65"/>
              <p:cNvSpPr txBox="1"/>
              <p:nvPr/>
            </p:nvSpPr>
            <p:spPr>
              <a:xfrm>
                <a:off x="3894839" y="11129293"/>
                <a:ext cx="3632949" cy="101566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 rtl="1">
                  <a:lnSpc>
                    <a:spcPct val="150000"/>
                  </a:lnSpc>
                </a:pPr>
                <a:r>
                  <a:rPr lang="fa-IR" sz="2000" dirty="0">
                    <a:solidFill>
                      <a:srgbClr val="16191F"/>
                    </a:solidFill>
                    <a:latin typeface="Vazir" panose="020B0603030804020204" pitchFamily="34" charset="-78"/>
                    <a:cs typeface="Vazir" panose="020B0603030804020204" pitchFamily="34" charset="-78"/>
                  </a:rPr>
                  <a:t>فروشگاه مینارو ارائه دهنده انواع فایل های کاربردی</a:t>
                </a:r>
                <a:endParaRPr lang="en-US" sz="1800" b="1" dirty="0">
                  <a:solidFill>
                    <a:schemeClr val="bg1">
                      <a:lumMod val="65000"/>
                    </a:schemeClr>
                  </a:solidFill>
                  <a:effectLst>
                    <a:glow>
                      <a:srgbClr val="FF3399">
                        <a:alpha val="24000"/>
                      </a:srgbClr>
                    </a:glow>
                  </a:effectLst>
                  <a:latin typeface="Lato" panose="020F0502020204030203" pitchFamily="34" charset="0"/>
                </a:endParaRPr>
              </a:p>
            </p:txBody>
          </p:sp>
        </p:grpSp>
        <p:sp>
          <p:nvSpPr>
            <p:cNvPr id="64" name="Freeform 63"/>
            <p:cNvSpPr>
              <a:spLocks noEditPoints="1"/>
            </p:cNvSpPr>
            <p:nvPr/>
          </p:nvSpPr>
          <p:spPr bwMode="auto">
            <a:xfrm>
              <a:off x="14190224" y="3119675"/>
              <a:ext cx="702444" cy="701581"/>
            </a:xfrm>
            <a:custGeom>
              <a:avLst/>
              <a:gdLst>
                <a:gd name="T0" fmla="*/ 286 w 302"/>
                <a:gd name="T1" fmla="*/ 129 h 302"/>
                <a:gd name="T2" fmla="*/ 282 w 302"/>
                <a:gd name="T3" fmla="*/ 112 h 302"/>
                <a:gd name="T4" fmla="*/ 285 w 302"/>
                <a:gd name="T5" fmla="*/ 82 h 302"/>
                <a:gd name="T6" fmla="*/ 264 w 302"/>
                <a:gd name="T7" fmla="*/ 72 h 302"/>
                <a:gd name="T8" fmla="*/ 252 w 302"/>
                <a:gd name="T9" fmla="*/ 58 h 302"/>
                <a:gd name="T10" fmla="*/ 236 w 302"/>
                <a:gd name="T11" fmla="*/ 34 h 302"/>
                <a:gd name="T12" fmla="*/ 219 w 302"/>
                <a:gd name="T13" fmla="*/ 23 h 302"/>
                <a:gd name="T14" fmla="*/ 191 w 302"/>
                <a:gd name="T15" fmla="*/ 20 h 302"/>
                <a:gd name="T16" fmla="*/ 173 w 302"/>
                <a:gd name="T17" fmla="*/ 15 h 302"/>
                <a:gd name="T18" fmla="*/ 155 w 302"/>
                <a:gd name="T19" fmla="*/ 0 h 302"/>
                <a:gd name="T20" fmla="*/ 141 w 302"/>
                <a:gd name="T21" fmla="*/ 14 h 302"/>
                <a:gd name="T22" fmla="*/ 113 w 302"/>
                <a:gd name="T23" fmla="*/ 12 h 302"/>
                <a:gd name="T24" fmla="*/ 94 w 302"/>
                <a:gd name="T25" fmla="*/ 18 h 302"/>
                <a:gd name="T26" fmla="*/ 73 w 302"/>
                <a:gd name="T27" fmla="*/ 38 h 302"/>
                <a:gd name="T28" fmla="*/ 59 w 302"/>
                <a:gd name="T29" fmla="*/ 49 h 302"/>
                <a:gd name="T30" fmla="*/ 35 w 302"/>
                <a:gd name="T31" fmla="*/ 54 h 302"/>
                <a:gd name="T32" fmla="*/ 32 w 302"/>
                <a:gd name="T33" fmla="*/ 84 h 302"/>
                <a:gd name="T34" fmla="*/ 24 w 302"/>
                <a:gd name="T35" fmla="*/ 99 h 302"/>
                <a:gd name="T36" fmla="*/ 3 w 302"/>
                <a:gd name="T37" fmla="*/ 121 h 302"/>
                <a:gd name="T38" fmla="*/ 14 w 302"/>
                <a:gd name="T39" fmla="*/ 142 h 302"/>
                <a:gd name="T40" fmla="*/ 7 w 302"/>
                <a:gd name="T41" fmla="*/ 157 h 302"/>
                <a:gd name="T42" fmla="*/ 9 w 302"/>
                <a:gd name="T43" fmla="*/ 177 h 302"/>
                <a:gd name="T44" fmla="*/ 24 w 302"/>
                <a:gd name="T45" fmla="*/ 201 h 302"/>
                <a:gd name="T46" fmla="*/ 31 w 302"/>
                <a:gd name="T47" fmla="*/ 218 h 302"/>
                <a:gd name="T48" fmla="*/ 30 w 302"/>
                <a:gd name="T49" fmla="*/ 242 h 302"/>
                <a:gd name="T50" fmla="*/ 59 w 302"/>
                <a:gd name="T51" fmla="*/ 252 h 302"/>
                <a:gd name="T52" fmla="*/ 73 w 302"/>
                <a:gd name="T53" fmla="*/ 263 h 302"/>
                <a:gd name="T54" fmla="*/ 89 w 302"/>
                <a:gd name="T55" fmla="*/ 289 h 302"/>
                <a:gd name="T56" fmla="*/ 112 w 302"/>
                <a:gd name="T57" fmla="*/ 283 h 302"/>
                <a:gd name="T58" fmla="*/ 130 w 302"/>
                <a:gd name="T59" fmla="*/ 286 h 302"/>
                <a:gd name="T60" fmla="*/ 155 w 302"/>
                <a:gd name="T61" fmla="*/ 302 h 302"/>
                <a:gd name="T62" fmla="*/ 173 w 302"/>
                <a:gd name="T63" fmla="*/ 286 h 302"/>
                <a:gd name="T64" fmla="*/ 190 w 302"/>
                <a:gd name="T65" fmla="*/ 282 h 302"/>
                <a:gd name="T66" fmla="*/ 220 w 302"/>
                <a:gd name="T67" fmla="*/ 285 h 302"/>
                <a:gd name="T68" fmla="*/ 230 w 302"/>
                <a:gd name="T69" fmla="*/ 263 h 302"/>
                <a:gd name="T70" fmla="*/ 243 w 302"/>
                <a:gd name="T71" fmla="*/ 251 h 302"/>
                <a:gd name="T72" fmla="*/ 268 w 302"/>
                <a:gd name="T73" fmla="*/ 236 h 302"/>
                <a:gd name="T74" fmla="*/ 278 w 302"/>
                <a:gd name="T75" fmla="*/ 219 h 302"/>
                <a:gd name="T76" fmla="*/ 282 w 302"/>
                <a:gd name="T77" fmla="*/ 190 h 302"/>
                <a:gd name="T78" fmla="*/ 287 w 302"/>
                <a:gd name="T79" fmla="*/ 173 h 302"/>
                <a:gd name="T80" fmla="*/ 302 w 302"/>
                <a:gd name="T81" fmla="*/ 155 h 302"/>
                <a:gd name="T82" fmla="*/ 170 w 302"/>
                <a:gd name="T83" fmla="*/ 59 h 302"/>
                <a:gd name="T84" fmla="*/ 160 w 302"/>
                <a:gd name="T85" fmla="*/ 111 h 302"/>
                <a:gd name="T86" fmla="*/ 143 w 302"/>
                <a:gd name="T87" fmla="*/ 110 h 302"/>
                <a:gd name="T88" fmla="*/ 98 w 302"/>
                <a:gd name="T89" fmla="*/ 73 h 302"/>
                <a:gd name="T90" fmla="*/ 117 w 302"/>
                <a:gd name="T91" fmla="*/ 128 h 302"/>
                <a:gd name="T92" fmla="*/ 59 w 302"/>
                <a:gd name="T93" fmla="*/ 132 h 302"/>
                <a:gd name="T94" fmla="*/ 110 w 302"/>
                <a:gd name="T95" fmla="*/ 159 h 302"/>
                <a:gd name="T96" fmla="*/ 143 w 302"/>
                <a:gd name="T97" fmla="*/ 191 h 302"/>
                <a:gd name="T98" fmla="*/ 128 w 302"/>
                <a:gd name="T99" fmla="*/ 185 h 302"/>
                <a:gd name="T100" fmla="*/ 130 w 302"/>
                <a:gd name="T101" fmla="*/ 171 h 302"/>
                <a:gd name="T102" fmla="*/ 203 w 302"/>
                <a:gd name="T103" fmla="*/ 229 h 302"/>
                <a:gd name="T104" fmla="*/ 172 w 302"/>
                <a:gd name="T105" fmla="*/ 185 h 302"/>
                <a:gd name="T106" fmla="*/ 229 w 302"/>
                <a:gd name="T107" fmla="*/ 203 h 302"/>
                <a:gd name="T108" fmla="*/ 191 w 302"/>
                <a:gd name="T109" fmla="*/ 159 h 302"/>
                <a:gd name="T110" fmla="*/ 191 w 302"/>
                <a:gd name="T111" fmla="*/ 143 h 302"/>
                <a:gd name="T112" fmla="*/ 230 w 302"/>
                <a:gd name="T113" fmla="*/ 99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02" h="302">
                  <a:moveTo>
                    <a:pt x="302" y="147"/>
                  </a:moveTo>
                  <a:cubicBezTo>
                    <a:pt x="300" y="146"/>
                    <a:pt x="297" y="145"/>
                    <a:pt x="295" y="145"/>
                  </a:cubicBezTo>
                  <a:cubicBezTo>
                    <a:pt x="293" y="144"/>
                    <a:pt x="290" y="143"/>
                    <a:pt x="288" y="142"/>
                  </a:cubicBezTo>
                  <a:cubicBezTo>
                    <a:pt x="287" y="142"/>
                    <a:pt x="287" y="142"/>
                    <a:pt x="287" y="142"/>
                  </a:cubicBezTo>
                  <a:cubicBezTo>
                    <a:pt x="287" y="141"/>
                    <a:pt x="287" y="141"/>
                    <a:pt x="287" y="141"/>
                  </a:cubicBezTo>
                  <a:cubicBezTo>
                    <a:pt x="287" y="137"/>
                    <a:pt x="287" y="133"/>
                    <a:pt x="286" y="130"/>
                  </a:cubicBezTo>
                  <a:cubicBezTo>
                    <a:pt x="286" y="129"/>
                    <a:pt x="286" y="129"/>
                    <a:pt x="286" y="129"/>
                  </a:cubicBezTo>
                  <a:cubicBezTo>
                    <a:pt x="287" y="128"/>
                    <a:pt x="287" y="128"/>
                    <a:pt x="287" y="128"/>
                  </a:cubicBezTo>
                  <a:cubicBezTo>
                    <a:pt x="289" y="127"/>
                    <a:pt x="291" y="126"/>
                    <a:pt x="293" y="125"/>
                  </a:cubicBezTo>
                  <a:cubicBezTo>
                    <a:pt x="295" y="123"/>
                    <a:pt x="297" y="122"/>
                    <a:pt x="299" y="121"/>
                  </a:cubicBezTo>
                  <a:cubicBezTo>
                    <a:pt x="299" y="118"/>
                    <a:pt x="298" y="116"/>
                    <a:pt x="297" y="113"/>
                  </a:cubicBezTo>
                  <a:cubicBezTo>
                    <a:pt x="295" y="113"/>
                    <a:pt x="293" y="113"/>
                    <a:pt x="290" y="113"/>
                  </a:cubicBezTo>
                  <a:cubicBezTo>
                    <a:pt x="288" y="112"/>
                    <a:pt x="285" y="112"/>
                    <a:pt x="283" y="112"/>
                  </a:cubicBezTo>
                  <a:cubicBezTo>
                    <a:pt x="282" y="112"/>
                    <a:pt x="282" y="112"/>
                    <a:pt x="282" y="112"/>
                  </a:cubicBezTo>
                  <a:cubicBezTo>
                    <a:pt x="282" y="111"/>
                    <a:pt x="282" y="111"/>
                    <a:pt x="282" y="111"/>
                  </a:cubicBezTo>
                  <a:cubicBezTo>
                    <a:pt x="281" y="108"/>
                    <a:pt x="279" y="104"/>
                    <a:pt x="278" y="100"/>
                  </a:cubicBezTo>
                  <a:cubicBezTo>
                    <a:pt x="278" y="99"/>
                    <a:pt x="278" y="99"/>
                    <a:pt x="278" y="99"/>
                  </a:cubicBezTo>
                  <a:cubicBezTo>
                    <a:pt x="278" y="99"/>
                    <a:pt x="278" y="99"/>
                    <a:pt x="278" y="99"/>
                  </a:cubicBezTo>
                  <a:cubicBezTo>
                    <a:pt x="280" y="97"/>
                    <a:pt x="282" y="95"/>
                    <a:pt x="284" y="94"/>
                  </a:cubicBezTo>
                  <a:cubicBezTo>
                    <a:pt x="285" y="92"/>
                    <a:pt x="287" y="90"/>
                    <a:pt x="289" y="89"/>
                  </a:cubicBezTo>
                  <a:cubicBezTo>
                    <a:pt x="288" y="86"/>
                    <a:pt x="286" y="84"/>
                    <a:pt x="285" y="82"/>
                  </a:cubicBezTo>
                  <a:cubicBezTo>
                    <a:pt x="283" y="82"/>
                    <a:pt x="281" y="82"/>
                    <a:pt x="278" y="83"/>
                  </a:cubicBezTo>
                  <a:cubicBezTo>
                    <a:pt x="276" y="83"/>
                    <a:pt x="273" y="83"/>
                    <a:pt x="271" y="84"/>
                  </a:cubicBezTo>
                  <a:cubicBezTo>
                    <a:pt x="270" y="84"/>
                    <a:pt x="270" y="84"/>
                    <a:pt x="270" y="84"/>
                  </a:cubicBezTo>
                  <a:cubicBezTo>
                    <a:pt x="270" y="83"/>
                    <a:pt x="270" y="83"/>
                    <a:pt x="270" y="83"/>
                  </a:cubicBezTo>
                  <a:cubicBezTo>
                    <a:pt x="268" y="80"/>
                    <a:pt x="266" y="76"/>
                    <a:pt x="264" y="73"/>
                  </a:cubicBezTo>
                  <a:cubicBezTo>
                    <a:pt x="263" y="72"/>
                    <a:pt x="263" y="72"/>
                    <a:pt x="263" y="72"/>
                  </a:cubicBezTo>
                  <a:cubicBezTo>
                    <a:pt x="264" y="72"/>
                    <a:pt x="264" y="72"/>
                    <a:pt x="264" y="72"/>
                  </a:cubicBezTo>
                  <a:cubicBezTo>
                    <a:pt x="265" y="70"/>
                    <a:pt x="266" y="68"/>
                    <a:pt x="268" y="66"/>
                  </a:cubicBezTo>
                  <a:cubicBezTo>
                    <a:pt x="269" y="64"/>
                    <a:pt x="270" y="62"/>
                    <a:pt x="271" y="60"/>
                  </a:cubicBezTo>
                  <a:cubicBezTo>
                    <a:pt x="270" y="58"/>
                    <a:pt x="268" y="56"/>
                    <a:pt x="267" y="54"/>
                  </a:cubicBezTo>
                  <a:cubicBezTo>
                    <a:pt x="264" y="54"/>
                    <a:pt x="262" y="55"/>
                    <a:pt x="260" y="56"/>
                  </a:cubicBezTo>
                  <a:cubicBezTo>
                    <a:pt x="258" y="57"/>
                    <a:pt x="255" y="58"/>
                    <a:pt x="253" y="59"/>
                  </a:cubicBezTo>
                  <a:cubicBezTo>
                    <a:pt x="252" y="59"/>
                    <a:pt x="252" y="59"/>
                    <a:pt x="252" y="59"/>
                  </a:cubicBezTo>
                  <a:cubicBezTo>
                    <a:pt x="252" y="58"/>
                    <a:pt x="252" y="58"/>
                    <a:pt x="252" y="58"/>
                  </a:cubicBezTo>
                  <a:cubicBezTo>
                    <a:pt x="249" y="55"/>
                    <a:pt x="246" y="53"/>
                    <a:pt x="243" y="50"/>
                  </a:cubicBezTo>
                  <a:cubicBezTo>
                    <a:pt x="243" y="49"/>
                    <a:pt x="243" y="49"/>
                    <a:pt x="243" y="49"/>
                  </a:cubicBezTo>
                  <a:cubicBezTo>
                    <a:pt x="243" y="49"/>
                    <a:pt x="243" y="49"/>
                    <a:pt x="243" y="49"/>
                  </a:cubicBezTo>
                  <a:cubicBezTo>
                    <a:pt x="244" y="47"/>
                    <a:pt x="245" y="44"/>
                    <a:pt x="246" y="42"/>
                  </a:cubicBezTo>
                  <a:cubicBezTo>
                    <a:pt x="247" y="40"/>
                    <a:pt x="247" y="37"/>
                    <a:pt x="248" y="35"/>
                  </a:cubicBezTo>
                  <a:cubicBezTo>
                    <a:pt x="246" y="33"/>
                    <a:pt x="244" y="32"/>
                    <a:pt x="242" y="30"/>
                  </a:cubicBezTo>
                  <a:cubicBezTo>
                    <a:pt x="240" y="31"/>
                    <a:pt x="238" y="33"/>
                    <a:pt x="236" y="34"/>
                  </a:cubicBezTo>
                  <a:cubicBezTo>
                    <a:pt x="234" y="36"/>
                    <a:pt x="232" y="37"/>
                    <a:pt x="230" y="38"/>
                  </a:cubicBezTo>
                  <a:cubicBezTo>
                    <a:pt x="229" y="39"/>
                    <a:pt x="229" y="39"/>
                    <a:pt x="229" y="39"/>
                  </a:cubicBezTo>
                  <a:cubicBezTo>
                    <a:pt x="228" y="38"/>
                    <a:pt x="228" y="38"/>
                    <a:pt x="228" y="38"/>
                  </a:cubicBezTo>
                  <a:cubicBezTo>
                    <a:pt x="225" y="36"/>
                    <a:pt x="222" y="34"/>
                    <a:pt x="219" y="32"/>
                  </a:cubicBezTo>
                  <a:cubicBezTo>
                    <a:pt x="218" y="32"/>
                    <a:pt x="218" y="32"/>
                    <a:pt x="218" y="32"/>
                  </a:cubicBezTo>
                  <a:cubicBezTo>
                    <a:pt x="218" y="31"/>
                    <a:pt x="218" y="31"/>
                    <a:pt x="218" y="31"/>
                  </a:cubicBezTo>
                  <a:cubicBezTo>
                    <a:pt x="218" y="28"/>
                    <a:pt x="219" y="26"/>
                    <a:pt x="219" y="23"/>
                  </a:cubicBezTo>
                  <a:cubicBezTo>
                    <a:pt x="219" y="21"/>
                    <a:pt x="220" y="19"/>
                    <a:pt x="220" y="16"/>
                  </a:cubicBezTo>
                  <a:cubicBezTo>
                    <a:pt x="218" y="15"/>
                    <a:pt x="215" y="14"/>
                    <a:pt x="213" y="13"/>
                  </a:cubicBezTo>
                  <a:cubicBezTo>
                    <a:pt x="211" y="15"/>
                    <a:pt x="210" y="16"/>
                    <a:pt x="208" y="18"/>
                  </a:cubicBezTo>
                  <a:cubicBezTo>
                    <a:pt x="206" y="20"/>
                    <a:pt x="205" y="22"/>
                    <a:pt x="203" y="23"/>
                  </a:cubicBezTo>
                  <a:cubicBezTo>
                    <a:pt x="202" y="24"/>
                    <a:pt x="202" y="24"/>
                    <a:pt x="202" y="24"/>
                  </a:cubicBezTo>
                  <a:cubicBezTo>
                    <a:pt x="202" y="24"/>
                    <a:pt x="202" y="24"/>
                    <a:pt x="202" y="24"/>
                  </a:cubicBezTo>
                  <a:cubicBezTo>
                    <a:pt x="198" y="22"/>
                    <a:pt x="194" y="21"/>
                    <a:pt x="191" y="20"/>
                  </a:cubicBezTo>
                  <a:cubicBezTo>
                    <a:pt x="190" y="20"/>
                    <a:pt x="190" y="20"/>
                    <a:pt x="190" y="20"/>
                  </a:cubicBezTo>
                  <a:cubicBezTo>
                    <a:pt x="190" y="19"/>
                    <a:pt x="190" y="19"/>
                    <a:pt x="190" y="19"/>
                  </a:cubicBezTo>
                  <a:cubicBezTo>
                    <a:pt x="189" y="17"/>
                    <a:pt x="189" y="14"/>
                    <a:pt x="189" y="12"/>
                  </a:cubicBezTo>
                  <a:cubicBezTo>
                    <a:pt x="189" y="9"/>
                    <a:pt x="189" y="7"/>
                    <a:pt x="188" y="4"/>
                  </a:cubicBezTo>
                  <a:cubicBezTo>
                    <a:pt x="186" y="4"/>
                    <a:pt x="183" y="3"/>
                    <a:pt x="181" y="3"/>
                  </a:cubicBezTo>
                  <a:cubicBezTo>
                    <a:pt x="180" y="4"/>
                    <a:pt x="178" y="7"/>
                    <a:pt x="177" y="9"/>
                  </a:cubicBezTo>
                  <a:cubicBezTo>
                    <a:pt x="176" y="11"/>
                    <a:pt x="175" y="13"/>
                    <a:pt x="173" y="15"/>
                  </a:cubicBezTo>
                  <a:cubicBezTo>
                    <a:pt x="173" y="16"/>
                    <a:pt x="173" y="16"/>
                    <a:pt x="173" y="16"/>
                  </a:cubicBezTo>
                  <a:cubicBezTo>
                    <a:pt x="172" y="16"/>
                    <a:pt x="172" y="16"/>
                    <a:pt x="172" y="16"/>
                  </a:cubicBezTo>
                  <a:cubicBezTo>
                    <a:pt x="168" y="15"/>
                    <a:pt x="165" y="15"/>
                    <a:pt x="161" y="14"/>
                  </a:cubicBezTo>
                  <a:cubicBezTo>
                    <a:pt x="160" y="14"/>
                    <a:pt x="160" y="14"/>
                    <a:pt x="160" y="14"/>
                  </a:cubicBezTo>
                  <a:cubicBezTo>
                    <a:pt x="159" y="14"/>
                    <a:pt x="159" y="14"/>
                    <a:pt x="159" y="14"/>
                  </a:cubicBezTo>
                  <a:cubicBezTo>
                    <a:pt x="159" y="11"/>
                    <a:pt x="158" y="9"/>
                    <a:pt x="157" y="7"/>
                  </a:cubicBezTo>
                  <a:cubicBezTo>
                    <a:pt x="156" y="4"/>
                    <a:pt x="156" y="2"/>
                    <a:pt x="155" y="0"/>
                  </a:cubicBezTo>
                  <a:cubicBezTo>
                    <a:pt x="155" y="0"/>
                    <a:pt x="155" y="0"/>
                    <a:pt x="155" y="0"/>
                  </a:cubicBezTo>
                  <a:cubicBezTo>
                    <a:pt x="152" y="0"/>
                    <a:pt x="150" y="0"/>
                    <a:pt x="147" y="0"/>
                  </a:cubicBezTo>
                  <a:cubicBezTo>
                    <a:pt x="147" y="0"/>
                    <a:pt x="147" y="0"/>
                    <a:pt x="147" y="0"/>
                  </a:cubicBezTo>
                  <a:cubicBezTo>
                    <a:pt x="146" y="2"/>
                    <a:pt x="145" y="4"/>
                    <a:pt x="145" y="7"/>
                  </a:cubicBezTo>
                  <a:cubicBezTo>
                    <a:pt x="144" y="9"/>
                    <a:pt x="143" y="11"/>
                    <a:pt x="142" y="14"/>
                  </a:cubicBezTo>
                  <a:cubicBezTo>
                    <a:pt x="142" y="14"/>
                    <a:pt x="142" y="14"/>
                    <a:pt x="142" y="14"/>
                  </a:cubicBezTo>
                  <a:cubicBezTo>
                    <a:pt x="141" y="14"/>
                    <a:pt x="141" y="14"/>
                    <a:pt x="141" y="14"/>
                  </a:cubicBezTo>
                  <a:cubicBezTo>
                    <a:pt x="137" y="15"/>
                    <a:pt x="133" y="15"/>
                    <a:pt x="130" y="16"/>
                  </a:cubicBezTo>
                  <a:cubicBezTo>
                    <a:pt x="129" y="16"/>
                    <a:pt x="129" y="16"/>
                    <a:pt x="129" y="16"/>
                  </a:cubicBezTo>
                  <a:cubicBezTo>
                    <a:pt x="129" y="15"/>
                    <a:pt x="129" y="15"/>
                    <a:pt x="129" y="15"/>
                  </a:cubicBezTo>
                  <a:cubicBezTo>
                    <a:pt x="127" y="13"/>
                    <a:pt x="126" y="11"/>
                    <a:pt x="125" y="9"/>
                  </a:cubicBezTo>
                  <a:cubicBezTo>
                    <a:pt x="123" y="7"/>
                    <a:pt x="122" y="4"/>
                    <a:pt x="121" y="3"/>
                  </a:cubicBezTo>
                  <a:cubicBezTo>
                    <a:pt x="118" y="3"/>
                    <a:pt x="116" y="4"/>
                    <a:pt x="113" y="4"/>
                  </a:cubicBezTo>
                  <a:cubicBezTo>
                    <a:pt x="113" y="7"/>
                    <a:pt x="113" y="9"/>
                    <a:pt x="113" y="12"/>
                  </a:cubicBezTo>
                  <a:cubicBezTo>
                    <a:pt x="113" y="14"/>
                    <a:pt x="112" y="17"/>
                    <a:pt x="112" y="19"/>
                  </a:cubicBezTo>
                  <a:cubicBezTo>
                    <a:pt x="112" y="20"/>
                    <a:pt x="112" y="20"/>
                    <a:pt x="112" y="20"/>
                  </a:cubicBezTo>
                  <a:cubicBezTo>
                    <a:pt x="111" y="20"/>
                    <a:pt x="111" y="20"/>
                    <a:pt x="111" y="20"/>
                  </a:cubicBezTo>
                  <a:cubicBezTo>
                    <a:pt x="108" y="21"/>
                    <a:pt x="104" y="22"/>
                    <a:pt x="100" y="24"/>
                  </a:cubicBezTo>
                  <a:cubicBezTo>
                    <a:pt x="100" y="24"/>
                    <a:pt x="100" y="24"/>
                    <a:pt x="100" y="24"/>
                  </a:cubicBezTo>
                  <a:cubicBezTo>
                    <a:pt x="99" y="23"/>
                    <a:pt x="99" y="23"/>
                    <a:pt x="99" y="23"/>
                  </a:cubicBezTo>
                  <a:cubicBezTo>
                    <a:pt x="97" y="22"/>
                    <a:pt x="96" y="20"/>
                    <a:pt x="94" y="18"/>
                  </a:cubicBezTo>
                  <a:cubicBezTo>
                    <a:pt x="92" y="16"/>
                    <a:pt x="90" y="15"/>
                    <a:pt x="89" y="13"/>
                  </a:cubicBezTo>
                  <a:cubicBezTo>
                    <a:pt x="86" y="14"/>
                    <a:pt x="84" y="15"/>
                    <a:pt x="82" y="16"/>
                  </a:cubicBezTo>
                  <a:cubicBezTo>
                    <a:pt x="82" y="19"/>
                    <a:pt x="82" y="21"/>
                    <a:pt x="83" y="23"/>
                  </a:cubicBezTo>
                  <a:cubicBezTo>
                    <a:pt x="83" y="26"/>
                    <a:pt x="83" y="28"/>
                    <a:pt x="84" y="31"/>
                  </a:cubicBezTo>
                  <a:cubicBezTo>
                    <a:pt x="84" y="32"/>
                    <a:pt x="84" y="32"/>
                    <a:pt x="84" y="32"/>
                  </a:cubicBezTo>
                  <a:cubicBezTo>
                    <a:pt x="83" y="32"/>
                    <a:pt x="83" y="32"/>
                    <a:pt x="83" y="32"/>
                  </a:cubicBezTo>
                  <a:cubicBezTo>
                    <a:pt x="80" y="34"/>
                    <a:pt x="76" y="36"/>
                    <a:pt x="73" y="38"/>
                  </a:cubicBezTo>
                  <a:cubicBezTo>
                    <a:pt x="73" y="39"/>
                    <a:pt x="73" y="39"/>
                    <a:pt x="73" y="39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0" y="37"/>
                    <a:pt x="68" y="36"/>
                    <a:pt x="66" y="34"/>
                  </a:cubicBezTo>
                  <a:cubicBezTo>
                    <a:pt x="64" y="33"/>
                    <a:pt x="62" y="31"/>
                    <a:pt x="60" y="30"/>
                  </a:cubicBezTo>
                  <a:cubicBezTo>
                    <a:pt x="58" y="32"/>
                    <a:pt x="56" y="33"/>
                    <a:pt x="54" y="35"/>
                  </a:cubicBezTo>
                  <a:cubicBezTo>
                    <a:pt x="54" y="37"/>
                    <a:pt x="55" y="40"/>
                    <a:pt x="56" y="42"/>
                  </a:cubicBezTo>
                  <a:cubicBezTo>
                    <a:pt x="57" y="44"/>
                    <a:pt x="58" y="47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8" y="50"/>
                    <a:pt x="58" y="50"/>
                    <a:pt x="58" y="50"/>
                  </a:cubicBezTo>
                  <a:cubicBezTo>
                    <a:pt x="56" y="53"/>
                    <a:pt x="53" y="55"/>
                    <a:pt x="50" y="58"/>
                  </a:cubicBezTo>
                  <a:cubicBezTo>
                    <a:pt x="50" y="59"/>
                    <a:pt x="50" y="59"/>
                    <a:pt x="50" y="59"/>
                  </a:cubicBezTo>
                  <a:cubicBezTo>
                    <a:pt x="49" y="59"/>
                    <a:pt x="49" y="59"/>
                    <a:pt x="49" y="59"/>
                  </a:cubicBezTo>
                  <a:cubicBezTo>
                    <a:pt x="47" y="58"/>
                    <a:pt x="44" y="57"/>
                    <a:pt x="42" y="56"/>
                  </a:cubicBezTo>
                  <a:cubicBezTo>
                    <a:pt x="40" y="55"/>
                    <a:pt x="37" y="54"/>
                    <a:pt x="35" y="54"/>
                  </a:cubicBezTo>
                  <a:cubicBezTo>
                    <a:pt x="33" y="56"/>
                    <a:pt x="32" y="58"/>
                    <a:pt x="30" y="60"/>
                  </a:cubicBezTo>
                  <a:cubicBezTo>
                    <a:pt x="32" y="62"/>
                    <a:pt x="33" y="64"/>
                    <a:pt x="34" y="66"/>
                  </a:cubicBezTo>
                  <a:cubicBezTo>
                    <a:pt x="36" y="68"/>
                    <a:pt x="37" y="70"/>
                    <a:pt x="38" y="72"/>
                  </a:cubicBezTo>
                  <a:cubicBezTo>
                    <a:pt x="39" y="72"/>
                    <a:pt x="39" y="72"/>
                    <a:pt x="39" y="72"/>
                  </a:cubicBezTo>
                  <a:cubicBezTo>
                    <a:pt x="38" y="73"/>
                    <a:pt x="38" y="73"/>
                    <a:pt x="38" y="73"/>
                  </a:cubicBezTo>
                  <a:cubicBezTo>
                    <a:pt x="36" y="76"/>
                    <a:pt x="34" y="80"/>
                    <a:pt x="32" y="83"/>
                  </a:cubicBezTo>
                  <a:cubicBezTo>
                    <a:pt x="32" y="84"/>
                    <a:pt x="32" y="84"/>
                    <a:pt x="32" y="84"/>
                  </a:cubicBezTo>
                  <a:cubicBezTo>
                    <a:pt x="31" y="84"/>
                    <a:pt x="31" y="84"/>
                    <a:pt x="31" y="84"/>
                  </a:cubicBezTo>
                  <a:cubicBezTo>
                    <a:pt x="29" y="83"/>
                    <a:pt x="26" y="83"/>
                    <a:pt x="24" y="83"/>
                  </a:cubicBezTo>
                  <a:cubicBezTo>
                    <a:pt x="21" y="82"/>
                    <a:pt x="19" y="82"/>
                    <a:pt x="17" y="82"/>
                  </a:cubicBezTo>
                  <a:cubicBezTo>
                    <a:pt x="15" y="84"/>
                    <a:pt x="14" y="86"/>
                    <a:pt x="13" y="89"/>
                  </a:cubicBezTo>
                  <a:cubicBezTo>
                    <a:pt x="15" y="90"/>
                    <a:pt x="16" y="92"/>
                    <a:pt x="18" y="94"/>
                  </a:cubicBezTo>
                  <a:cubicBezTo>
                    <a:pt x="20" y="95"/>
                    <a:pt x="22" y="97"/>
                    <a:pt x="24" y="99"/>
                  </a:cubicBezTo>
                  <a:cubicBezTo>
                    <a:pt x="24" y="99"/>
                    <a:pt x="24" y="99"/>
                    <a:pt x="24" y="99"/>
                  </a:cubicBezTo>
                  <a:cubicBezTo>
                    <a:pt x="24" y="100"/>
                    <a:pt x="24" y="100"/>
                    <a:pt x="24" y="100"/>
                  </a:cubicBezTo>
                  <a:cubicBezTo>
                    <a:pt x="22" y="104"/>
                    <a:pt x="21" y="108"/>
                    <a:pt x="20" y="111"/>
                  </a:cubicBezTo>
                  <a:cubicBezTo>
                    <a:pt x="20" y="112"/>
                    <a:pt x="20" y="112"/>
                    <a:pt x="20" y="112"/>
                  </a:cubicBezTo>
                  <a:cubicBezTo>
                    <a:pt x="19" y="112"/>
                    <a:pt x="19" y="112"/>
                    <a:pt x="19" y="112"/>
                  </a:cubicBezTo>
                  <a:cubicBezTo>
                    <a:pt x="17" y="112"/>
                    <a:pt x="14" y="112"/>
                    <a:pt x="12" y="113"/>
                  </a:cubicBezTo>
                  <a:cubicBezTo>
                    <a:pt x="9" y="113"/>
                    <a:pt x="7" y="113"/>
                    <a:pt x="4" y="113"/>
                  </a:cubicBezTo>
                  <a:cubicBezTo>
                    <a:pt x="4" y="116"/>
                    <a:pt x="3" y="118"/>
                    <a:pt x="3" y="121"/>
                  </a:cubicBezTo>
                  <a:cubicBezTo>
                    <a:pt x="5" y="122"/>
                    <a:pt x="7" y="123"/>
                    <a:pt x="9" y="125"/>
                  </a:cubicBezTo>
                  <a:cubicBezTo>
                    <a:pt x="11" y="126"/>
                    <a:pt x="13" y="127"/>
                    <a:pt x="15" y="128"/>
                  </a:cubicBezTo>
                  <a:cubicBezTo>
                    <a:pt x="16" y="129"/>
                    <a:pt x="16" y="129"/>
                    <a:pt x="16" y="129"/>
                  </a:cubicBezTo>
                  <a:cubicBezTo>
                    <a:pt x="16" y="130"/>
                    <a:pt x="16" y="130"/>
                    <a:pt x="16" y="130"/>
                  </a:cubicBezTo>
                  <a:cubicBezTo>
                    <a:pt x="15" y="133"/>
                    <a:pt x="15" y="137"/>
                    <a:pt x="15" y="141"/>
                  </a:cubicBezTo>
                  <a:cubicBezTo>
                    <a:pt x="14" y="142"/>
                    <a:pt x="14" y="142"/>
                    <a:pt x="14" y="142"/>
                  </a:cubicBezTo>
                  <a:cubicBezTo>
                    <a:pt x="14" y="142"/>
                    <a:pt x="14" y="142"/>
                    <a:pt x="14" y="142"/>
                  </a:cubicBezTo>
                  <a:cubicBezTo>
                    <a:pt x="12" y="143"/>
                    <a:pt x="9" y="144"/>
                    <a:pt x="7" y="145"/>
                  </a:cubicBezTo>
                  <a:cubicBezTo>
                    <a:pt x="4" y="145"/>
                    <a:pt x="2" y="146"/>
                    <a:pt x="0" y="147"/>
                  </a:cubicBezTo>
                  <a:cubicBezTo>
                    <a:pt x="0" y="147"/>
                    <a:pt x="0" y="147"/>
                    <a:pt x="0" y="147"/>
                  </a:cubicBezTo>
                  <a:cubicBezTo>
                    <a:pt x="0" y="148"/>
                    <a:pt x="0" y="150"/>
                    <a:pt x="0" y="151"/>
                  </a:cubicBezTo>
                  <a:cubicBezTo>
                    <a:pt x="0" y="152"/>
                    <a:pt x="0" y="153"/>
                    <a:pt x="0" y="155"/>
                  </a:cubicBezTo>
                  <a:cubicBezTo>
                    <a:pt x="0" y="155"/>
                    <a:pt x="0" y="155"/>
                    <a:pt x="0" y="155"/>
                  </a:cubicBezTo>
                  <a:cubicBezTo>
                    <a:pt x="2" y="156"/>
                    <a:pt x="4" y="156"/>
                    <a:pt x="7" y="157"/>
                  </a:cubicBezTo>
                  <a:cubicBezTo>
                    <a:pt x="9" y="158"/>
                    <a:pt x="12" y="158"/>
                    <a:pt x="14" y="159"/>
                  </a:cubicBezTo>
                  <a:cubicBezTo>
                    <a:pt x="14" y="160"/>
                    <a:pt x="14" y="160"/>
                    <a:pt x="14" y="160"/>
                  </a:cubicBezTo>
                  <a:cubicBezTo>
                    <a:pt x="15" y="160"/>
                    <a:pt x="15" y="160"/>
                    <a:pt x="15" y="160"/>
                  </a:cubicBezTo>
                  <a:cubicBezTo>
                    <a:pt x="15" y="165"/>
                    <a:pt x="15" y="168"/>
                    <a:pt x="16" y="172"/>
                  </a:cubicBezTo>
                  <a:cubicBezTo>
                    <a:pt x="16" y="173"/>
                    <a:pt x="16" y="173"/>
                    <a:pt x="16" y="173"/>
                  </a:cubicBezTo>
                  <a:cubicBezTo>
                    <a:pt x="15" y="173"/>
                    <a:pt x="15" y="173"/>
                    <a:pt x="15" y="173"/>
                  </a:cubicBezTo>
                  <a:cubicBezTo>
                    <a:pt x="13" y="174"/>
                    <a:pt x="11" y="176"/>
                    <a:pt x="9" y="177"/>
                  </a:cubicBezTo>
                  <a:cubicBezTo>
                    <a:pt x="7" y="178"/>
                    <a:pt x="5" y="179"/>
                    <a:pt x="3" y="181"/>
                  </a:cubicBezTo>
                  <a:cubicBezTo>
                    <a:pt x="3" y="183"/>
                    <a:pt x="4" y="186"/>
                    <a:pt x="4" y="188"/>
                  </a:cubicBezTo>
                  <a:cubicBezTo>
                    <a:pt x="7" y="189"/>
                    <a:pt x="9" y="189"/>
                    <a:pt x="12" y="189"/>
                  </a:cubicBezTo>
                  <a:cubicBezTo>
                    <a:pt x="14" y="189"/>
                    <a:pt x="17" y="189"/>
                    <a:pt x="19" y="190"/>
                  </a:cubicBezTo>
                  <a:cubicBezTo>
                    <a:pt x="20" y="190"/>
                    <a:pt x="20" y="190"/>
                    <a:pt x="20" y="190"/>
                  </a:cubicBezTo>
                  <a:cubicBezTo>
                    <a:pt x="20" y="190"/>
                    <a:pt x="20" y="190"/>
                    <a:pt x="20" y="190"/>
                  </a:cubicBezTo>
                  <a:cubicBezTo>
                    <a:pt x="21" y="194"/>
                    <a:pt x="22" y="198"/>
                    <a:pt x="24" y="201"/>
                  </a:cubicBezTo>
                  <a:cubicBezTo>
                    <a:pt x="24" y="202"/>
                    <a:pt x="24" y="202"/>
                    <a:pt x="24" y="202"/>
                  </a:cubicBezTo>
                  <a:cubicBezTo>
                    <a:pt x="24" y="203"/>
                    <a:pt x="24" y="203"/>
                    <a:pt x="24" y="203"/>
                  </a:cubicBezTo>
                  <a:cubicBezTo>
                    <a:pt x="22" y="204"/>
                    <a:pt x="20" y="206"/>
                    <a:pt x="18" y="208"/>
                  </a:cubicBezTo>
                  <a:cubicBezTo>
                    <a:pt x="16" y="210"/>
                    <a:pt x="15" y="211"/>
                    <a:pt x="13" y="213"/>
                  </a:cubicBezTo>
                  <a:cubicBezTo>
                    <a:pt x="14" y="215"/>
                    <a:pt x="15" y="218"/>
                    <a:pt x="17" y="220"/>
                  </a:cubicBezTo>
                  <a:cubicBezTo>
                    <a:pt x="19" y="220"/>
                    <a:pt x="21" y="219"/>
                    <a:pt x="24" y="219"/>
                  </a:cubicBezTo>
                  <a:cubicBezTo>
                    <a:pt x="26" y="219"/>
                    <a:pt x="29" y="218"/>
                    <a:pt x="31" y="218"/>
                  </a:cubicBezTo>
                  <a:cubicBezTo>
                    <a:pt x="32" y="218"/>
                    <a:pt x="32" y="218"/>
                    <a:pt x="32" y="218"/>
                  </a:cubicBezTo>
                  <a:cubicBezTo>
                    <a:pt x="32" y="219"/>
                    <a:pt x="32" y="219"/>
                    <a:pt x="32" y="219"/>
                  </a:cubicBezTo>
                  <a:cubicBezTo>
                    <a:pt x="34" y="222"/>
                    <a:pt x="36" y="225"/>
                    <a:pt x="38" y="228"/>
                  </a:cubicBezTo>
                  <a:cubicBezTo>
                    <a:pt x="39" y="229"/>
                    <a:pt x="39" y="229"/>
                    <a:pt x="39" y="229"/>
                  </a:cubicBezTo>
                  <a:cubicBezTo>
                    <a:pt x="38" y="230"/>
                    <a:pt x="38" y="230"/>
                    <a:pt x="38" y="230"/>
                  </a:cubicBezTo>
                  <a:cubicBezTo>
                    <a:pt x="37" y="232"/>
                    <a:pt x="36" y="234"/>
                    <a:pt x="34" y="236"/>
                  </a:cubicBezTo>
                  <a:cubicBezTo>
                    <a:pt x="33" y="238"/>
                    <a:pt x="32" y="240"/>
                    <a:pt x="30" y="242"/>
                  </a:cubicBezTo>
                  <a:cubicBezTo>
                    <a:pt x="32" y="244"/>
                    <a:pt x="33" y="246"/>
                    <a:pt x="35" y="248"/>
                  </a:cubicBezTo>
                  <a:cubicBezTo>
                    <a:pt x="37" y="247"/>
                    <a:pt x="40" y="246"/>
                    <a:pt x="42" y="246"/>
                  </a:cubicBezTo>
                  <a:cubicBezTo>
                    <a:pt x="44" y="245"/>
                    <a:pt x="47" y="244"/>
                    <a:pt x="49" y="243"/>
                  </a:cubicBezTo>
                  <a:cubicBezTo>
                    <a:pt x="50" y="243"/>
                    <a:pt x="50" y="243"/>
                    <a:pt x="50" y="243"/>
                  </a:cubicBezTo>
                  <a:cubicBezTo>
                    <a:pt x="50" y="243"/>
                    <a:pt x="50" y="243"/>
                    <a:pt x="50" y="243"/>
                  </a:cubicBezTo>
                  <a:cubicBezTo>
                    <a:pt x="53" y="246"/>
                    <a:pt x="56" y="249"/>
                    <a:pt x="58" y="251"/>
                  </a:cubicBezTo>
                  <a:cubicBezTo>
                    <a:pt x="59" y="252"/>
                    <a:pt x="59" y="252"/>
                    <a:pt x="59" y="252"/>
                  </a:cubicBezTo>
                  <a:cubicBezTo>
                    <a:pt x="59" y="253"/>
                    <a:pt x="59" y="253"/>
                    <a:pt x="59" y="253"/>
                  </a:cubicBezTo>
                  <a:cubicBezTo>
                    <a:pt x="58" y="255"/>
                    <a:pt x="57" y="257"/>
                    <a:pt x="56" y="260"/>
                  </a:cubicBezTo>
                  <a:cubicBezTo>
                    <a:pt x="55" y="262"/>
                    <a:pt x="54" y="264"/>
                    <a:pt x="54" y="266"/>
                  </a:cubicBezTo>
                  <a:cubicBezTo>
                    <a:pt x="56" y="268"/>
                    <a:pt x="58" y="270"/>
                    <a:pt x="60" y="271"/>
                  </a:cubicBezTo>
                  <a:cubicBezTo>
                    <a:pt x="62" y="270"/>
                    <a:pt x="64" y="269"/>
                    <a:pt x="66" y="267"/>
                  </a:cubicBezTo>
                  <a:cubicBezTo>
                    <a:pt x="68" y="266"/>
                    <a:pt x="70" y="265"/>
                    <a:pt x="72" y="263"/>
                  </a:cubicBezTo>
                  <a:cubicBezTo>
                    <a:pt x="73" y="263"/>
                    <a:pt x="73" y="263"/>
                    <a:pt x="73" y="263"/>
                  </a:cubicBezTo>
                  <a:cubicBezTo>
                    <a:pt x="73" y="263"/>
                    <a:pt x="73" y="263"/>
                    <a:pt x="73" y="263"/>
                  </a:cubicBezTo>
                  <a:cubicBezTo>
                    <a:pt x="76" y="266"/>
                    <a:pt x="80" y="268"/>
                    <a:pt x="83" y="270"/>
                  </a:cubicBezTo>
                  <a:cubicBezTo>
                    <a:pt x="84" y="270"/>
                    <a:pt x="84" y="270"/>
                    <a:pt x="84" y="270"/>
                  </a:cubicBezTo>
                  <a:cubicBezTo>
                    <a:pt x="84" y="271"/>
                    <a:pt x="84" y="271"/>
                    <a:pt x="84" y="271"/>
                  </a:cubicBezTo>
                  <a:cubicBezTo>
                    <a:pt x="83" y="273"/>
                    <a:pt x="83" y="276"/>
                    <a:pt x="83" y="278"/>
                  </a:cubicBezTo>
                  <a:cubicBezTo>
                    <a:pt x="82" y="280"/>
                    <a:pt x="82" y="283"/>
                    <a:pt x="82" y="285"/>
                  </a:cubicBezTo>
                  <a:cubicBezTo>
                    <a:pt x="84" y="286"/>
                    <a:pt x="86" y="287"/>
                    <a:pt x="89" y="289"/>
                  </a:cubicBezTo>
                  <a:cubicBezTo>
                    <a:pt x="90" y="287"/>
                    <a:pt x="92" y="285"/>
                    <a:pt x="94" y="283"/>
                  </a:cubicBezTo>
                  <a:cubicBezTo>
                    <a:pt x="96" y="282"/>
                    <a:pt x="97" y="280"/>
                    <a:pt x="99" y="278"/>
                  </a:cubicBezTo>
                  <a:cubicBezTo>
                    <a:pt x="100" y="278"/>
                    <a:pt x="100" y="278"/>
                    <a:pt x="100" y="278"/>
                  </a:cubicBezTo>
                  <a:cubicBezTo>
                    <a:pt x="100" y="278"/>
                    <a:pt x="100" y="278"/>
                    <a:pt x="100" y="278"/>
                  </a:cubicBezTo>
                  <a:cubicBezTo>
                    <a:pt x="104" y="279"/>
                    <a:pt x="108" y="281"/>
                    <a:pt x="111" y="282"/>
                  </a:cubicBezTo>
                  <a:cubicBezTo>
                    <a:pt x="112" y="282"/>
                    <a:pt x="112" y="282"/>
                    <a:pt x="112" y="282"/>
                  </a:cubicBezTo>
                  <a:cubicBezTo>
                    <a:pt x="112" y="283"/>
                    <a:pt x="112" y="283"/>
                    <a:pt x="112" y="283"/>
                  </a:cubicBezTo>
                  <a:cubicBezTo>
                    <a:pt x="112" y="285"/>
                    <a:pt x="113" y="288"/>
                    <a:pt x="113" y="290"/>
                  </a:cubicBezTo>
                  <a:cubicBezTo>
                    <a:pt x="113" y="292"/>
                    <a:pt x="113" y="295"/>
                    <a:pt x="113" y="297"/>
                  </a:cubicBezTo>
                  <a:cubicBezTo>
                    <a:pt x="116" y="298"/>
                    <a:pt x="118" y="298"/>
                    <a:pt x="121" y="299"/>
                  </a:cubicBezTo>
                  <a:cubicBezTo>
                    <a:pt x="122" y="297"/>
                    <a:pt x="124" y="295"/>
                    <a:pt x="125" y="293"/>
                  </a:cubicBezTo>
                  <a:cubicBezTo>
                    <a:pt x="126" y="291"/>
                    <a:pt x="127" y="288"/>
                    <a:pt x="129" y="287"/>
                  </a:cubicBezTo>
                  <a:cubicBezTo>
                    <a:pt x="129" y="286"/>
                    <a:pt x="129" y="286"/>
                    <a:pt x="129" y="286"/>
                  </a:cubicBezTo>
                  <a:cubicBezTo>
                    <a:pt x="130" y="286"/>
                    <a:pt x="130" y="286"/>
                    <a:pt x="130" y="286"/>
                  </a:cubicBezTo>
                  <a:cubicBezTo>
                    <a:pt x="133" y="286"/>
                    <a:pt x="137" y="287"/>
                    <a:pt x="141" y="287"/>
                  </a:cubicBezTo>
                  <a:cubicBezTo>
                    <a:pt x="142" y="287"/>
                    <a:pt x="142" y="287"/>
                    <a:pt x="142" y="287"/>
                  </a:cubicBezTo>
                  <a:cubicBezTo>
                    <a:pt x="142" y="288"/>
                    <a:pt x="142" y="288"/>
                    <a:pt x="142" y="288"/>
                  </a:cubicBezTo>
                  <a:cubicBezTo>
                    <a:pt x="143" y="290"/>
                    <a:pt x="144" y="293"/>
                    <a:pt x="145" y="295"/>
                  </a:cubicBezTo>
                  <a:cubicBezTo>
                    <a:pt x="145" y="297"/>
                    <a:pt x="146" y="300"/>
                    <a:pt x="147" y="302"/>
                  </a:cubicBezTo>
                  <a:cubicBezTo>
                    <a:pt x="147" y="302"/>
                    <a:pt x="147" y="302"/>
                    <a:pt x="147" y="302"/>
                  </a:cubicBezTo>
                  <a:cubicBezTo>
                    <a:pt x="150" y="302"/>
                    <a:pt x="152" y="302"/>
                    <a:pt x="155" y="302"/>
                  </a:cubicBezTo>
                  <a:cubicBezTo>
                    <a:pt x="155" y="302"/>
                    <a:pt x="155" y="302"/>
                    <a:pt x="155" y="302"/>
                  </a:cubicBezTo>
                  <a:cubicBezTo>
                    <a:pt x="156" y="300"/>
                    <a:pt x="156" y="297"/>
                    <a:pt x="157" y="295"/>
                  </a:cubicBezTo>
                  <a:cubicBezTo>
                    <a:pt x="158" y="293"/>
                    <a:pt x="159" y="290"/>
                    <a:pt x="159" y="288"/>
                  </a:cubicBezTo>
                  <a:cubicBezTo>
                    <a:pt x="160" y="287"/>
                    <a:pt x="160" y="287"/>
                    <a:pt x="160" y="287"/>
                  </a:cubicBezTo>
                  <a:cubicBezTo>
                    <a:pt x="161" y="287"/>
                    <a:pt x="161" y="287"/>
                    <a:pt x="161" y="287"/>
                  </a:cubicBezTo>
                  <a:cubicBezTo>
                    <a:pt x="165" y="287"/>
                    <a:pt x="168" y="286"/>
                    <a:pt x="172" y="286"/>
                  </a:cubicBezTo>
                  <a:cubicBezTo>
                    <a:pt x="173" y="286"/>
                    <a:pt x="173" y="286"/>
                    <a:pt x="173" y="286"/>
                  </a:cubicBezTo>
                  <a:cubicBezTo>
                    <a:pt x="173" y="287"/>
                    <a:pt x="173" y="287"/>
                    <a:pt x="173" y="287"/>
                  </a:cubicBezTo>
                  <a:cubicBezTo>
                    <a:pt x="175" y="288"/>
                    <a:pt x="176" y="291"/>
                    <a:pt x="177" y="293"/>
                  </a:cubicBezTo>
                  <a:cubicBezTo>
                    <a:pt x="178" y="295"/>
                    <a:pt x="180" y="297"/>
                    <a:pt x="181" y="299"/>
                  </a:cubicBezTo>
                  <a:cubicBezTo>
                    <a:pt x="183" y="298"/>
                    <a:pt x="186" y="298"/>
                    <a:pt x="188" y="297"/>
                  </a:cubicBezTo>
                  <a:cubicBezTo>
                    <a:pt x="189" y="295"/>
                    <a:pt x="189" y="292"/>
                    <a:pt x="189" y="290"/>
                  </a:cubicBezTo>
                  <a:cubicBezTo>
                    <a:pt x="189" y="288"/>
                    <a:pt x="189" y="285"/>
                    <a:pt x="190" y="283"/>
                  </a:cubicBezTo>
                  <a:cubicBezTo>
                    <a:pt x="190" y="282"/>
                    <a:pt x="190" y="282"/>
                    <a:pt x="190" y="282"/>
                  </a:cubicBezTo>
                  <a:cubicBezTo>
                    <a:pt x="191" y="282"/>
                    <a:pt x="191" y="282"/>
                    <a:pt x="191" y="282"/>
                  </a:cubicBezTo>
                  <a:cubicBezTo>
                    <a:pt x="194" y="281"/>
                    <a:pt x="198" y="279"/>
                    <a:pt x="202" y="278"/>
                  </a:cubicBezTo>
                  <a:cubicBezTo>
                    <a:pt x="202" y="278"/>
                    <a:pt x="202" y="278"/>
                    <a:pt x="202" y="278"/>
                  </a:cubicBezTo>
                  <a:cubicBezTo>
                    <a:pt x="203" y="278"/>
                    <a:pt x="203" y="278"/>
                    <a:pt x="203" y="278"/>
                  </a:cubicBezTo>
                  <a:cubicBezTo>
                    <a:pt x="205" y="280"/>
                    <a:pt x="206" y="282"/>
                    <a:pt x="208" y="283"/>
                  </a:cubicBezTo>
                  <a:cubicBezTo>
                    <a:pt x="210" y="285"/>
                    <a:pt x="211" y="287"/>
                    <a:pt x="213" y="289"/>
                  </a:cubicBezTo>
                  <a:cubicBezTo>
                    <a:pt x="215" y="288"/>
                    <a:pt x="218" y="286"/>
                    <a:pt x="220" y="285"/>
                  </a:cubicBezTo>
                  <a:cubicBezTo>
                    <a:pt x="220" y="283"/>
                    <a:pt x="219" y="280"/>
                    <a:pt x="219" y="278"/>
                  </a:cubicBezTo>
                  <a:cubicBezTo>
                    <a:pt x="219" y="276"/>
                    <a:pt x="218" y="273"/>
                    <a:pt x="218" y="271"/>
                  </a:cubicBezTo>
                  <a:cubicBezTo>
                    <a:pt x="218" y="270"/>
                    <a:pt x="218" y="270"/>
                    <a:pt x="218" y="270"/>
                  </a:cubicBezTo>
                  <a:cubicBezTo>
                    <a:pt x="219" y="270"/>
                    <a:pt x="219" y="270"/>
                    <a:pt x="219" y="270"/>
                  </a:cubicBezTo>
                  <a:cubicBezTo>
                    <a:pt x="222" y="268"/>
                    <a:pt x="225" y="266"/>
                    <a:pt x="228" y="263"/>
                  </a:cubicBezTo>
                  <a:cubicBezTo>
                    <a:pt x="229" y="263"/>
                    <a:pt x="229" y="263"/>
                    <a:pt x="229" y="263"/>
                  </a:cubicBezTo>
                  <a:cubicBezTo>
                    <a:pt x="230" y="263"/>
                    <a:pt x="230" y="263"/>
                    <a:pt x="230" y="263"/>
                  </a:cubicBezTo>
                  <a:cubicBezTo>
                    <a:pt x="232" y="265"/>
                    <a:pt x="234" y="266"/>
                    <a:pt x="236" y="267"/>
                  </a:cubicBezTo>
                  <a:cubicBezTo>
                    <a:pt x="238" y="269"/>
                    <a:pt x="240" y="270"/>
                    <a:pt x="242" y="271"/>
                  </a:cubicBezTo>
                  <a:cubicBezTo>
                    <a:pt x="244" y="270"/>
                    <a:pt x="246" y="268"/>
                    <a:pt x="248" y="266"/>
                  </a:cubicBezTo>
                  <a:cubicBezTo>
                    <a:pt x="247" y="264"/>
                    <a:pt x="247" y="262"/>
                    <a:pt x="246" y="260"/>
                  </a:cubicBezTo>
                  <a:cubicBezTo>
                    <a:pt x="245" y="257"/>
                    <a:pt x="244" y="255"/>
                    <a:pt x="243" y="253"/>
                  </a:cubicBezTo>
                  <a:cubicBezTo>
                    <a:pt x="243" y="252"/>
                    <a:pt x="243" y="252"/>
                    <a:pt x="243" y="252"/>
                  </a:cubicBezTo>
                  <a:cubicBezTo>
                    <a:pt x="243" y="251"/>
                    <a:pt x="243" y="251"/>
                    <a:pt x="243" y="251"/>
                  </a:cubicBezTo>
                  <a:cubicBezTo>
                    <a:pt x="246" y="249"/>
                    <a:pt x="249" y="246"/>
                    <a:pt x="252" y="243"/>
                  </a:cubicBezTo>
                  <a:cubicBezTo>
                    <a:pt x="252" y="243"/>
                    <a:pt x="252" y="243"/>
                    <a:pt x="252" y="243"/>
                  </a:cubicBezTo>
                  <a:cubicBezTo>
                    <a:pt x="253" y="243"/>
                    <a:pt x="253" y="243"/>
                    <a:pt x="253" y="243"/>
                  </a:cubicBezTo>
                  <a:cubicBezTo>
                    <a:pt x="255" y="244"/>
                    <a:pt x="258" y="245"/>
                    <a:pt x="260" y="246"/>
                  </a:cubicBezTo>
                  <a:cubicBezTo>
                    <a:pt x="262" y="246"/>
                    <a:pt x="264" y="247"/>
                    <a:pt x="267" y="248"/>
                  </a:cubicBezTo>
                  <a:cubicBezTo>
                    <a:pt x="268" y="246"/>
                    <a:pt x="270" y="244"/>
                    <a:pt x="271" y="242"/>
                  </a:cubicBezTo>
                  <a:cubicBezTo>
                    <a:pt x="270" y="240"/>
                    <a:pt x="269" y="238"/>
                    <a:pt x="268" y="236"/>
                  </a:cubicBezTo>
                  <a:cubicBezTo>
                    <a:pt x="266" y="234"/>
                    <a:pt x="265" y="232"/>
                    <a:pt x="264" y="230"/>
                  </a:cubicBezTo>
                  <a:cubicBezTo>
                    <a:pt x="263" y="229"/>
                    <a:pt x="263" y="229"/>
                    <a:pt x="263" y="229"/>
                  </a:cubicBezTo>
                  <a:cubicBezTo>
                    <a:pt x="264" y="228"/>
                    <a:pt x="264" y="228"/>
                    <a:pt x="264" y="228"/>
                  </a:cubicBezTo>
                  <a:cubicBezTo>
                    <a:pt x="266" y="225"/>
                    <a:pt x="268" y="222"/>
                    <a:pt x="270" y="219"/>
                  </a:cubicBezTo>
                  <a:cubicBezTo>
                    <a:pt x="270" y="218"/>
                    <a:pt x="270" y="218"/>
                    <a:pt x="270" y="218"/>
                  </a:cubicBezTo>
                  <a:cubicBezTo>
                    <a:pt x="271" y="218"/>
                    <a:pt x="271" y="218"/>
                    <a:pt x="271" y="218"/>
                  </a:cubicBezTo>
                  <a:cubicBezTo>
                    <a:pt x="273" y="218"/>
                    <a:pt x="276" y="219"/>
                    <a:pt x="278" y="219"/>
                  </a:cubicBezTo>
                  <a:cubicBezTo>
                    <a:pt x="281" y="219"/>
                    <a:pt x="283" y="220"/>
                    <a:pt x="285" y="220"/>
                  </a:cubicBezTo>
                  <a:cubicBezTo>
                    <a:pt x="286" y="218"/>
                    <a:pt x="288" y="215"/>
                    <a:pt x="289" y="213"/>
                  </a:cubicBezTo>
                  <a:cubicBezTo>
                    <a:pt x="287" y="211"/>
                    <a:pt x="285" y="210"/>
                    <a:pt x="284" y="208"/>
                  </a:cubicBezTo>
                  <a:cubicBezTo>
                    <a:pt x="282" y="206"/>
                    <a:pt x="280" y="204"/>
                    <a:pt x="278" y="203"/>
                  </a:cubicBezTo>
                  <a:cubicBezTo>
                    <a:pt x="278" y="202"/>
                    <a:pt x="278" y="202"/>
                    <a:pt x="278" y="202"/>
                  </a:cubicBezTo>
                  <a:cubicBezTo>
                    <a:pt x="278" y="201"/>
                    <a:pt x="278" y="201"/>
                    <a:pt x="278" y="201"/>
                  </a:cubicBezTo>
                  <a:cubicBezTo>
                    <a:pt x="279" y="198"/>
                    <a:pt x="281" y="194"/>
                    <a:pt x="282" y="190"/>
                  </a:cubicBezTo>
                  <a:cubicBezTo>
                    <a:pt x="282" y="190"/>
                    <a:pt x="282" y="190"/>
                    <a:pt x="282" y="190"/>
                  </a:cubicBezTo>
                  <a:cubicBezTo>
                    <a:pt x="283" y="190"/>
                    <a:pt x="283" y="190"/>
                    <a:pt x="283" y="190"/>
                  </a:cubicBezTo>
                  <a:cubicBezTo>
                    <a:pt x="285" y="189"/>
                    <a:pt x="288" y="189"/>
                    <a:pt x="290" y="189"/>
                  </a:cubicBezTo>
                  <a:cubicBezTo>
                    <a:pt x="293" y="189"/>
                    <a:pt x="295" y="189"/>
                    <a:pt x="297" y="188"/>
                  </a:cubicBezTo>
                  <a:cubicBezTo>
                    <a:pt x="298" y="186"/>
                    <a:pt x="299" y="183"/>
                    <a:pt x="299" y="181"/>
                  </a:cubicBezTo>
                  <a:cubicBezTo>
                    <a:pt x="297" y="179"/>
                    <a:pt x="295" y="178"/>
                    <a:pt x="293" y="177"/>
                  </a:cubicBezTo>
                  <a:cubicBezTo>
                    <a:pt x="291" y="176"/>
                    <a:pt x="289" y="174"/>
                    <a:pt x="287" y="173"/>
                  </a:cubicBezTo>
                  <a:cubicBezTo>
                    <a:pt x="286" y="173"/>
                    <a:pt x="286" y="173"/>
                    <a:pt x="286" y="173"/>
                  </a:cubicBezTo>
                  <a:cubicBezTo>
                    <a:pt x="286" y="172"/>
                    <a:pt x="286" y="172"/>
                    <a:pt x="286" y="172"/>
                  </a:cubicBezTo>
                  <a:cubicBezTo>
                    <a:pt x="287" y="168"/>
                    <a:pt x="287" y="165"/>
                    <a:pt x="287" y="160"/>
                  </a:cubicBezTo>
                  <a:cubicBezTo>
                    <a:pt x="287" y="160"/>
                    <a:pt x="287" y="160"/>
                    <a:pt x="287" y="160"/>
                  </a:cubicBezTo>
                  <a:cubicBezTo>
                    <a:pt x="288" y="159"/>
                    <a:pt x="288" y="159"/>
                    <a:pt x="288" y="159"/>
                  </a:cubicBezTo>
                  <a:cubicBezTo>
                    <a:pt x="290" y="159"/>
                    <a:pt x="293" y="158"/>
                    <a:pt x="295" y="157"/>
                  </a:cubicBezTo>
                  <a:cubicBezTo>
                    <a:pt x="297" y="156"/>
                    <a:pt x="300" y="156"/>
                    <a:pt x="302" y="155"/>
                  </a:cubicBezTo>
                  <a:cubicBezTo>
                    <a:pt x="302" y="155"/>
                    <a:pt x="302" y="155"/>
                    <a:pt x="302" y="155"/>
                  </a:cubicBezTo>
                  <a:cubicBezTo>
                    <a:pt x="302" y="153"/>
                    <a:pt x="302" y="152"/>
                    <a:pt x="302" y="151"/>
                  </a:cubicBezTo>
                  <a:cubicBezTo>
                    <a:pt x="302" y="149"/>
                    <a:pt x="302" y="148"/>
                    <a:pt x="302" y="147"/>
                  </a:cubicBezTo>
                  <a:close/>
                  <a:moveTo>
                    <a:pt x="159" y="110"/>
                  </a:moveTo>
                  <a:cubicBezTo>
                    <a:pt x="161" y="93"/>
                    <a:pt x="164" y="76"/>
                    <a:pt x="169" y="59"/>
                  </a:cubicBezTo>
                  <a:cubicBezTo>
                    <a:pt x="169" y="58"/>
                    <a:pt x="169" y="58"/>
                    <a:pt x="169" y="58"/>
                  </a:cubicBezTo>
                  <a:cubicBezTo>
                    <a:pt x="170" y="59"/>
                    <a:pt x="170" y="59"/>
                    <a:pt x="170" y="59"/>
                  </a:cubicBezTo>
                  <a:cubicBezTo>
                    <a:pt x="182" y="61"/>
                    <a:pt x="193" y="66"/>
                    <a:pt x="203" y="72"/>
                  </a:cubicBezTo>
                  <a:cubicBezTo>
                    <a:pt x="204" y="73"/>
                    <a:pt x="204" y="73"/>
                    <a:pt x="204" y="73"/>
                  </a:cubicBezTo>
                  <a:cubicBezTo>
                    <a:pt x="203" y="74"/>
                    <a:pt x="203" y="74"/>
                    <a:pt x="203" y="74"/>
                  </a:cubicBezTo>
                  <a:cubicBezTo>
                    <a:pt x="195" y="90"/>
                    <a:pt x="185" y="104"/>
                    <a:pt x="174" y="116"/>
                  </a:cubicBezTo>
                  <a:cubicBezTo>
                    <a:pt x="173" y="117"/>
                    <a:pt x="173" y="117"/>
                    <a:pt x="173" y="117"/>
                  </a:cubicBezTo>
                  <a:cubicBezTo>
                    <a:pt x="172" y="117"/>
                    <a:pt x="172" y="117"/>
                    <a:pt x="172" y="117"/>
                  </a:cubicBezTo>
                  <a:cubicBezTo>
                    <a:pt x="169" y="114"/>
                    <a:pt x="165" y="112"/>
                    <a:pt x="160" y="111"/>
                  </a:cubicBezTo>
                  <a:cubicBezTo>
                    <a:pt x="159" y="111"/>
                    <a:pt x="159" y="111"/>
                    <a:pt x="159" y="111"/>
                  </a:cubicBezTo>
                  <a:lnTo>
                    <a:pt x="159" y="110"/>
                  </a:lnTo>
                  <a:close/>
                  <a:moveTo>
                    <a:pt x="99" y="72"/>
                  </a:moveTo>
                  <a:cubicBezTo>
                    <a:pt x="109" y="65"/>
                    <a:pt x="120" y="61"/>
                    <a:pt x="132" y="58"/>
                  </a:cubicBezTo>
                  <a:cubicBezTo>
                    <a:pt x="133" y="58"/>
                    <a:pt x="133" y="58"/>
                    <a:pt x="133" y="58"/>
                  </a:cubicBezTo>
                  <a:cubicBezTo>
                    <a:pt x="134" y="59"/>
                    <a:pt x="134" y="59"/>
                    <a:pt x="134" y="59"/>
                  </a:cubicBezTo>
                  <a:cubicBezTo>
                    <a:pt x="139" y="76"/>
                    <a:pt x="142" y="93"/>
                    <a:pt x="143" y="110"/>
                  </a:cubicBezTo>
                  <a:cubicBezTo>
                    <a:pt x="143" y="111"/>
                    <a:pt x="143" y="111"/>
                    <a:pt x="143" y="111"/>
                  </a:cubicBezTo>
                  <a:cubicBezTo>
                    <a:pt x="142" y="111"/>
                    <a:pt x="142" y="111"/>
                    <a:pt x="142" y="111"/>
                  </a:cubicBezTo>
                  <a:cubicBezTo>
                    <a:pt x="138" y="112"/>
                    <a:pt x="134" y="114"/>
                    <a:pt x="130" y="116"/>
                  </a:cubicBezTo>
                  <a:cubicBezTo>
                    <a:pt x="129" y="117"/>
                    <a:pt x="129" y="117"/>
                    <a:pt x="129" y="117"/>
                  </a:cubicBezTo>
                  <a:cubicBezTo>
                    <a:pt x="128" y="116"/>
                    <a:pt x="128" y="116"/>
                    <a:pt x="128" y="116"/>
                  </a:cubicBezTo>
                  <a:cubicBezTo>
                    <a:pt x="117" y="103"/>
                    <a:pt x="107" y="89"/>
                    <a:pt x="99" y="74"/>
                  </a:cubicBezTo>
                  <a:cubicBezTo>
                    <a:pt x="98" y="73"/>
                    <a:pt x="98" y="73"/>
                    <a:pt x="98" y="73"/>
                  </a:cubicBezTo>
                  <a:lnTo>
                    <a:pt x="99" y="72"/>
                  </a:lnTo>
                  <a:close/>
                  <a:moveTo>
                    <a:pt x="59" y="132"/>
                  </a:moveTo>
                  <a:cubicBezTo>
                    <a:pt x="61" y="120"/>
                    <a:pt x="66" y="109"/>
                    <a:pt x="72" y="99"/>
                  </a:cubicBezTo>
                  <a:cubicBezTo>
                    <a:pt x="73" y="98"/>
                    <a:pt x="73" y="98"/>
                    <a:pt x="73" y="98"/>
                  </a:cubicBezTo>
                  <a:cubicBezTo>
                    <a:pt x="74" y="98"/>
                    <a:pt x="74" y="98"/>
                    <a:pt x="74" y="98"/>
                  </a:cubicBezTo>
                  <a:cubicBezTo>
                    <a:pt x="90" y="107"/>
                    <a:pt x="104" y="116"/>
                    <a:pt x="116" y="128"/>
                  </a:cubicBezTo>
                  <a:cubicBezTo>
                    <a:pt x="117" y="128"/>
                    <a:pt x="117" y="128"/>
                    <a:pt x="117" y="128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4" y="133"/>
                    <a:pt x="113" y="137"/>
                    <a:pt x="112" y="141"/>
                  </a:cubicBezTo>
                  <a:cubicBezTo>
                    <a:pt x="111" y="143"/>
                    <a:pt x="111" y="143"/>
                    <a:pt x="111" y="143"/>
                  </a:cubicBezTo>
                  <a:cubicBezTo>
                    <a:pt x="110" y="142"/>
                    <a:pt x="110" y="142"/>
                    <a:pt x="110" y="142"/>
                  </a:cubicBezTo>
                  <a:cubicBezTo>
                    <a:pt x="93" y="141"/>
                    <a:pt x="76" y="138"/>
                    <a:pt x="60" y="133"/>
                  </a:cubicBezTo>
                  <a:cubicBezTo>
                    <a:pt x="58" y="133"/>
                    <a:pt x="58" y="133"/>
                    <a:pt x="58" y="133"/>
                  </a:cubicBezTo>
                  <a:lnTo>
                    <a:pt x="59" y="132"/>
                  </a:lnTo>
                  <a:close/>
                  <a:moveTo>
                    <a:pt x="74" y="203"/>
                  </a:moveTo>
                  <a:cubicBezTo>
                    <a:pt x="73" y="203"/>
                    <a:pt x="73" y="203"/>
                    <a:pt x="73" y="203"/>
                  </a:cubicBezTo>
                  <a:cubicBezTo>
                    <a:pt x="72" y="202"/>
                    <a:pt x="72" y="202"/>
                    <a:pt x="72" y="202"/>
                  </a:cubicBezTo>
                  <a:cubicBezTo>
                    <a:pt x="66" y="192"/>
                    <a:pt x="61" y="181"/>
                    <a:pt x="59" y="170"/>
                  </a:cubicBezTo>
                  <a:cubicBezTo>
                    <a:pt x="58" y="168"/>
                    <a:pt x="58" y="168"/>
                    <a:pt x="58" y="168"/>
                  </a:cubicBezTo>
                  <a:cubicBezTo>
                    <a:pt x="60" y="168"/>
                    <a:pt x="60" y="168"/>
                    <a:pt x="60" y="168"/>
                  </a:cubicBezTo>
                  <a:cubicBezTo>
                    <a:pt x="76" y="163"/>
                    <a:pt x="93" y="160"/>
                    <a:pt x="110" y="159"/>
                  </a:cubicBezTo>
                  <a:cubicBezTo>
                    <a:pt x="111" y="159"/>
                    <a:pt x="111" y="159"/>
                    <a:pt x="111" y="159"/>
                  </a:cubicBezTo>
                  <a:cubicBezTo>
                    <a:pt x="111" y="160"/>
                    <a:pt x="111" y="160"/>
                    <a:pt x="111" y="160"/>
                  </a:cubicBezTo>
                  <a:cubicBezTo>
                    <a:pt x="112" y="164"/>
                    <a:pt x="114" y="168"/>
                    <a:pt x="116" y="172"/>
                  </a:cubicBezTo>
                  <a:cubicBezTo>
                    <a:pt x="117" y="173"/>
                    <a:pt x="117" y="173"/>
                    <a:pt x="117" y="173"/>
                  </a:cubicBezTo>
                  <a:cubicBezTo>
                    <a:pt x="116" y="174"/>
                    <a:pt x="116" y="174"/>
                    <a:pt x="116" y="174"/>
                  </a:cubicBezTo>
                  <a:cubicBezTo>
                    <a:pt x="103" y="185"/>
                    <a:pt x="89" y="194"/>
                    <a:pt x="74" y="203"/>
                  </a:cubicBezTo>
                  <a:close/>
                  <a:moveTo>
                    <a:pt x="143" y="191"/>
                  </a:moveTo>
                  <a:cubicBezTo>
                    <a:pt x="141" y="208"/>
                    <a:pt x="138" y="225"/>
                    <a:pt x="133" y="242"/>
                  </a:cubicBezTo>
                  <a:cubicBezTo>
                    <a:pt x="133" y="243"/>
                    <a:pt x="133" y="243"/>
                    <a:pt x="133" y="243"/>
                  </a:cubicBezTo>
                  <a:cubicBezTo>
                    <a:pt x="132" y="243"/>
                    <a:pt x="132" y="243"/>
                    <a:pt x="132" y="243"/>
                  </a:cubicBezTo>
                  <a:cubicBezTo>
                    <a:pt x="120" y="241"/>
                    <a:pt x="109" y="236"/>
                    <a:pt x="99" y="229"/>
                  </a:cubicBezTo>
                  <a:cubicBezTo>
                    <a:pt x="98" y="229"/>
                    <a:pt x="98" y="229"/>
                    <a:pt x="98" y="229"/>
                  </a:cubicBezTo>
                  <a:cubicBezTo>
                    <a:pt x="98" y="228"/>
                    <a:pt x="98" y="228"/>
                    <a:pt x="98" y="228"/>
                  </a:cubicBezTo>
                  <a:cubicBezTo>
                    <a:pt x="107" y="212"/>
                    <a:pt x="117" y="198"/>
                    <a:pt x="128" y="185"/>
                  </a:cubicBezTo>
                  <a:cubicBezTo>
                    <a:pt x="128" y="184"/>
                    <a:pt x="128" y="184"/>
                    <a:pt x="128" y="184"/>
                  </a:cubicBezTo>
                  <a:cubicBezTo>
                    <a:pt x="129" y="185"/>
                    <a:pt x="129" y="185"/>
                    <a:pt x="129" y="185"/>
                  </a:cubicBezTo>
                  <a:cubicBezTo>
                    <a:pt x="133" y="187"/>
                    <a:pt x="137" y="189"/>
                    <a:pt x="142" y="190"/>
                  </a:cubicBezTo>
                  <a:cubicBezTo>
                    <a:pt x="143" y="190"/>
                    <a:pt x="143" y="190"/>
                    <a:pt x="143" y="190"/>
                  </a:cubicBezTo>
                  <a:lnTo>
                    <a:pt x="143" y="191"/>
                  </a:lnTo>
                  <a:close/>
                  <a:moveTo>
                    <a:pt x="151" y="180"/>
                  </a:moveTo>
                  <a:cubicBezTo>
                    <a:pt x="143" y="180"/>
                    <a:pt x="136" y="177"/>
                    <a:pt x="130" y="171"/>
                  </a:cubicBezTo>
                  <a:cubicBezTo>
                    <a:pt x="125" y="166"/>
                    <a:pt x="122" y="159"/>
                    <a:pt x="122" y="151"/>
                  </a:cubicBezTo>
                  <a:cubicBezTo>
                    <a:pt x="122" y="143"/>
                    <a:pt x="125" y="136"/>
                    <a:pt x="130" y="130"/>
                  </a:cubicBezTo>
                  <a:cubicBezTo>
                    <a:pt x="136" y="125"/>
                    <a:pt x="143" y="122"/>
                    <a:pt x="151" y="122"/>
                  </a:cubicBezTo>
                  <a:cubicBezTo>
                    <a:pt x="159" y="122"/>
                    <a:pt x="166" y="125"/>
                    <a:pt x="172" y="130"/>
                  </a:cubicBezTo>
                  <a:cubicBezTo>
                    <a:pt x="183" y="142"/>
                    <a:pt x="183" y="160"/>
                    <a:pt x="172" y="171"/>
                  </a:cubicBezTo>
                  <a:cubicBezTo>
                    <a:pt x="166" y="177"/>
                    <a:pt x="159" y="180"/>
                    <a:pt x="151" y="180"/>
                  </a:cubicBezTo>
                  <a:close/>
                  <a:moveTo>
                    <a:pt x="203" y="229"/>
                  </a:moveTo>
                  <a:cubicBezTo>
                    <a:pt x="192" y="236"/>
                    <a:pt x="181" y="241"/>
                    <a:pt x="170" y="243"/>
                  </a:cubicBezTo>
                  <a:cubicBezTo>
                    <a:pt x="168" y="243"/>
                    <a:pt x="168" y="243"/>
                    <a:pt x="168" y="243"/>
                  </a:cubicBezTo>
                  <a:cubicBezTo>
                    <a:pt x="168" y="242"/>
                    <a:pt x="168" y="242"/>
                    <a:pt x="168" y="242"/>
                  </a:cubicBezTo>
                  <a:cubicBezTo>
                    <a:pt x="163" y="225"/>
                    <a:pt x="160" y="208"/>
                    <a:pt x="159" y="192"/>
                  </a:cubicBezTo>
                  <a:cubicBezTo>
                    <a:pt x="159" y="190"/>
                    <a:pt x="159" y="190"/>
                    <a:pt x="159" y="190"/>
                  </a:cubicBezTo>
                  <a:cubicBezTo>
                    <a:pt x="160" y="190"/>
                    <a:pt x="160" y="190"/>
                    <a:pt x="160" y="190"/>
                  </a:cubicBezTo>
                  <a:cubicBezTo>
                    <a:pt x="164" y="189"/>
                    <a:pt x="168" y="188"/>
                    <a:pt x="172" y="185"/>
                  </a:cubicBezTo>
                  <a:cubicBezTo>
                    <a:pt x="173" y="185"/>
                    <a:pt x="173" y="185"/>
                    <a:pt x="173" y="185"/>
                  </a:cubicBezTo>
                  <a:cubicBezTo>
                    <a:pt x="174" y="185"/>
                    <a:pt x="174" y="185"/>
                    <a:pt x="174" y="185"/>
                  </a:cubicBezTo>
                  <a:cubicBezTo>
                    <a:pt x="185" y="199"/>
                    <a:pt x="195" y="213"/>
                    <a:pt x="203" y="228"/>
                  </a:cubicBezTo>
                  <a:cubicBezTo>
                    <a:pt x="204" y="229"/>
                    <a:pt x="204" y="229"/>
                    <a:pt x="204" y="229"/>
                  </a:cubicBezTo>
                  <a:lnTo>
                    <a:pt x="203" y="229"/>
                  </a:lnTo>
                  <a:close/>
                  <a:moveTo>
                    <a:pt x="243" y="170"/>
                  </a:moveTo>
                  <a:cubicBezTo>
                    <a:pt x="241" y="182"/>
                    <a:pt x="236" y="193"/>
                    <a:pt x="229" y="203"/>
                  </a:cubicBezTo>
                  <a:cubicBezTo>
                    <a:pt x="229" y="204"/>
                    <a:pt x="229" y="204"/>
                    <a:pt x="229" y="204"/>
                  </a:cubicBezTo>
                  <a:cubicBezTo>
                    <a:pt x="228" y="203"/>
                    <a:pt x="228" y="203"/>
                    <a:pt x="228" y="203"/>
                  </a:cubicBezTo>
                  <a:cubicBezTo>
                    <a:pt x="212" y="195"/>
                    <a:pt x="198" y="185"/>
                    <a:pt x="185" y="174"/>
                  </a:cubicBezTo>
                  <a:cubicBezTo>
                    <a:pt x="185" y="173"/>
                    <a:pt x="185" y="173"/>
                    <a:pt x="185" y="173"/>
                  </a:cubicBezTo>
                  <a:cubicBezTo>
                    <a:pt x="185" y="172"/>
                    <a:pt x="185" y="172"/>
                    <a:pt x="185" y="172"/>
                  </a:cubicBezTo>
                  <a:cubicBezTo>
                    <a:pt x="188" y="169"/>
                    <a:pt x="189" y="164"/>
                    <a:pt x="190" y="160"/>
                  </a:cubicBezTo>
                  <a:cubicBezTo>
                    <a:pt x="191" y="159"/>
                    <a:pt x="191" y="159"/>
                    <a:pt x="191" y="159"/>
                  </a:cubicBezTo>
                  <a:cubicBezTo>
                    <a:pt x="192" y="159"/>
                    <a:pt x="192" y="159"/>
                    <a:pt x="192" y="159"/>
                  </a:cubicBezTo>
                  <a:cubicBezTo>
                    <a:pt x="208" y="161"/>
                    <a:pt x="225" y="164"/>
                    <a:pt x="242" y="168"/>
                  </a:cubicBezTo>
                  <a:cubicBezTo>
                    <a:pt x="243" y="169"/>
                    <a:pt x="243" y="169"/>
                    <a:pt x="243" y="169"/>
                  </a:cubicBezTo>
                  <a:lnTo>
                    <a:pt x="243" y="170"/>
                  </a:lnTo>
                  <a:close/>
                  <a:moveTo>
                    <a:pt x="242" y="134"/>
                  </a:moveTo>
                  <a:cubicBezTo>
                    <a:pt x="225" y="139"/>
                    <a:pt x="208" y="142"/>
                    <a:pt x="192" y="143"/>
                  </a:cubicBezTo>
                  <a:cubicBezTo>
                    <a:pt x="191" y="143"/>
                    <a:pt x="191" y="143"/>
                    <a:pt x="191" y="143"/>
                  </a:cubicBezTo>
                  <a:cubicBezTo>
                    <a:pt x="190" y="142"/>
                    <a:pt x="190" y="142"/>
                    <a:pt x="190" y="142"/>
                  </a:cubicBezTo>
                  <a:cubicBezTo>
                    <a:pt x="189" y="137"/>
                    <a:pt x="188" y="133"/>
                    <a:pt x="185" y="130"/>
                  </a:cubicBezTo>
                  <a:cubicBezTo>
                    <a:pt x="185" y="129"/>
                    <a:pt x="185" y="129"/>
                    <a:pt x="185" y="129"/>
                  </a:cubicBezTo>
                  <a:cubicBezTo>
                    <a:pt x="186" y="128"/>
                    <a:pt x="186" y="128"/>
                    <a:pt x="186" y="128"/>
                  </a:cubicBezTo>
                  <a:cubicBezTo>
                    <a:pt x="199" y="117"/>
                    <a:pt x="213" y="107"/>
                    <a:pt x="228" y="99"/>
                  </a:cubicBezTo>
                  <a:cubicBezTo>
                    <a:pt x="229" y="98"/>
                    <a:pt x="229" y="98"/>
                    <a:pt x="229" y="98"/>
                  </a:cubicBezTo>
                  <a:cubicBezTo>
                    <a:pt x="230" y="99"/>
                    <a:pt x="230" y="99"/>
                    <a:pt x="230" y="99"/>
                  </a:cubicBezTo>
                  <a:cubicBezTo>
                    <a:pt x="236" y="109"/>
                    <a:pt x="241" y="120"/>
                    <a:pt x="243" y="132"/>
                  </a:cubicBezTo>
                  <a:cubicBezTo>
                    <a:pt x="243" y="133"/>
                    <a:pt x="243" y="133"/>
                    <a:pt x="243" y="133"/>
                  </a:cubicBezTo>
                  <a:lnTo>
                    <a:pt x="242" y="134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67" name="Group 66"/>
          <p:cNvGrpSpPr/>
          <p:nvPr/>
        </p:nvGrpSpPr>
        <p:grpSpPr>
          <a:xfrm>
            <a:off x="13048644" y="5032159"/>
            <a:ext cx="4789664" cy="1538883"/>
            <a:chOff x="14190224" y="3062525"/>
            <a:chExt cx="4789664" cy="1538883"/>
          </a:xfrm>
        </p:grpSpPr>
        <p:grpSp>
          <p:nvGrpSpPr>
            <p:cNvPr id="68" name="Group 67"/>
            <p:cNvGrpSpPr/>
            <p:nvPr/>
          </p:nvGrpSpPr>
          <p:grpSpPr>
            <a:xfrm>
              <a:off x="15095276" y="3062525"/>
              <a:ext cx="3884612" cy="1538883"/>
              <a:chOff x="3894839" y="10606073"/>
              <a:chExt cx="3884612" cy="1538883"/>
            </a:xfrm>
          </p:grpSpPr>
          <p:sp>
            <p:nvSpPr>
              <p:cNvPr id="70" name="TextBox 69"/>
              <p:cNvSpPr txBox="1"/>
              <p:nvPr/>
            </p:nvSpPr>
            <p:spPr>
              <a:xfrm>
                <a:off x="3894839" y="10606073"/>
                <a:ext cx="3884612" cy="52322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fa-IR" sz="2800" b="1" dirty="0">
                    <a:solidFill>
                      <a:schemeClr val="accent1">
                        <a:lumMod val="50000"/>
                      </a:schemeClr>
                    </a:solidFill>
                    <a:effectLst>
                      <a:glow>
                        <a:srgbClr val="FF3399">
                          <a:alpha val="24000"/>
                        </a:srgbClr>
                      </a:glow>
                    </a:effectLst>
                    <a:latin typeface="Shabnam" panose="020B0603030804020204" pitchFamily="34" charset="-78"/>
                    <a:cs typeface="Shabnam" panose="020B0603030804020204" pitchFamily="34" charset="-78"/>
                  </a:rPr>
                  <a:t>تیتر عنوان را بنویسید</a:t>
                </a:r>
                <a:endParaRPr lang="en-US" sz="2800" b="1" dirty="0">
                  <a:solidFill>
                    <a:schemeClr val="accent1">
                      <a:lumMod val="50000"/>
                    </a:schemeClr>
                  </a:solidFill>
                  <a:effectLst>
                    <a:glow>
                      <a:srgbClr val="FF3399">
                        <a:alpha val="24000"/>
                      </a:srgbClr>
                    </a:glow>
                  </a:effectLst>
                  <a:latin typeface="Shabnam" panose="020B0603030804020204" pitchFamily="34" charset="-78"/>
                  <a:cs typeface="Shabnam" panose="020B0603030804020204" pitchFamily="34" charset="-78"/>
                </a:endParaRPr>
              </a:p>
            </p:txBody>
          </p:sp>
          <p:sp>
            <p:nvSpPr>
              <p:cNvPr id="71" name="TextBox 70"/>
              <p:cNvSpPr txBox="1"/>
              <p:nvPr/>
            </p:nvSpPr>
            <p:spPr>
              <a:xfrm>
                <a:off x="3894839" y="11129293"/>
                <a:ext cx="3651103" cy="101566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 rtl="1">
                  <a:lnSpc>
                    <a:spcPct val="150000"/>
                  </a:lnSpc>
                </a:pPr>
                <a:r>
                  <a:rPr lang="fa-IR" sz="2000" dirty="0">
                    <a:solidFill>
                      <a:srgbClr val="16191F"/>
                    </a:solidFill>
                    <a:latin typeface="Vazir" panose="020B0603030804020204" pitchFamily="34" charset="-78"/>
                    <a:cs typeface="Vazir" panose="020B0603030804020204" pitchFamily="34" charset="-78"/>
                  </a:rPr>
                  <a:t>فروشگاه مینارو ارائه دهنده انواع فایل های کاربردی</a:t>
                </a:r>
                <a:endParaRPr lang="en-US" sz="1800" b="1" dirty="0">
                  <a:solidFill>
                    <a:schemeClr val="bg1">
                      <a:lumMod val="65000"/>
                    </a:schemeClr>
                  </a:solidFill>
                  <a:effectLst>
                    <a:glow>
                      <a:srgbClr val="FF3399">
                        <a:alpha val="24000"/>
                      </a:srgbClr>
                    </a:glow>
                  </a:effectLst>
                  <a:latin typeface="Lato" panose="020F0502020204030203" pitchFamily="34" charset="0"/>
                </a:endParaRPr>
              </a:p>
            </p:txBody>
          </p:sp>
        </p:grpSp>
        <p:sp>
          <p:nvSpPr>
            <p:cNvPr id="69" name="Freeform 68"/>
            <p:cNvSpPr>
              <a:spLocks noEditPoints="1"/>
            </p:cNvSpPr>
            <p:nvPr/>
          </p:nvSpPr>
          <p:spPr bwMode="auto">
            <a:xfrm>
              <a:off x="14190224" y="3119675"/>
              <a:ext cx="702444" cy="701581"/>
            </a:xfrm>
            <a:custGeom>
              <a:avLst/>
              <a:gdLst>
                <a:gd name="T0" fmla="*/ 286 w 302"/>
                <a:gd name="T1" fmla="*/ 129 h 302"/>
                <a:gd name="T2" fmla="*/ 282 w 302"/>
                <a:gd name="T3" fmla="*/ 112 h 302"/>
                <a:gd name="T4" fmla="*/ 285 w 302"/>
                <a:gd name="T5" fmla="*/ 82 h 302"/>
                <a:gd name="T6" fmla="*/ 264 w 302"/>
                <a:gd name="T7" fmla="*/ 72 h 302"/>
                <a:gd name="T8" fmla="*/ 252 w 302"/>
                <a:gd name="T9" fmla="*/ 58 h 302"/>
                <a:gd name="T10" fmla="*/ 236 w 302"/>
                <a:gd name="T11" fmla="*/ 34 h 302"/>
                <a:gd name="T12" fmla="*/ 219 w 302"/>
                <a:gd name="T13" fmla="*/ 23 h 302"/>
                <a:gd name="T14" fmla="*/ 191 w 302"/>
                <a:gd name="T15" fmla="*/ 20 h 302"/>
                <a:gd name="T16" fmla="*/ 173 w 302"/>
                <a:gd name="T17" fmla="*/ 15 h 302"/>
                <a:gd name="T18" fmla="*/ 155 w 302"/>
                <a:gd name="T19" fmla="*/ 0 h 302"/>
                <a:gd name="T20" fmla="*/ 141 w 302"/>
                <a:gd name="T21" fmla="*/ 14 h 302"/>
                <a:gd name="T22" fmla="*/ 113 w 302"/>
                <a:gd name="T23" fmla="*/ 12 h 302"/>
                <a:gd name="T24" fmla="*/ 94 w 302"/>
                <a:gd name="T25" fmla="*/ 18 h 302"/>
                <a:gd name="T26" fmla="*/ 73 w 302"/>
                <a:gd name="T27" fmla="*/ 38 h 302"/>
                <a:gd name="T28" fmla="*/ 59 w 302"/>
                <a:gd name="T29" fmla="*/ 49 h 302"/>
                <a:gd name="T30" fmla="*/ 35 w 302"/>
                <a:gd name="T31" fmla="*/ 54 h 302"/>
                <a:gd name="T32" fmla="*/ 32 w 302"/>
                <a:gd name="T33" fmla="*/ 84 h 302"/>
                <a:gd name="T34" fmla="*/ 24 w 302"/>
                <a:gd name="T35" fmla="*/ 99 h 302"/>
                <a:gd name="T36" fmla="*/ 3 w 302"/>
                <a:gd name="T37" fmla="*/ 121 h 302"/>
                <a:gd name="T38" fmla="*/ 14 w 302"/>
                <a:gd name="T39" fmla="*/ 142 h 302"/>
                <a:gd name="T40" fmla="*/ 7 w 302"/>
                <a:gd name="T41" fmla="*/ 157 h 302"/>
                <a:gd name="T42" fmla="*/ 9 w 302"/>
                <a:gd name="T43" fmla="*/ 177 h 302"/>
                <a:gd name="T44" fmla="*/ 24 w 302"/>
                <a:gd name="T45" fmla="*/ 201 h 302"/>
                <a:gd name="T46" fmla="*/ 31 w 302"/>
                <a:gd name="T47" fmla="*/ 218 h 302"/>
                <a:gd name="T48" fmla="*/ 30 w 302"/>
                <a:gd name="T49" fmla="*/ 242 h 302"/>
                <a:gd name="T50" fmla="*/ 59 w 302"/>
                <a:gd name="T51" fmla="*/ 252 h 302"/>
                <a:gd name="T52" fmla="*/ 73 w 302"/>
                <a:gd name="T53" fmla="*/ 263 h 302"/>
                <a:gd name="T54" fmla="*/ 89 w 302"/>
                <a:gd name="T55" fmla="*/ 289 h 302"/>
                <a:gd name="T56" fmla="*/ 112 w 302"/>
                <a:gd name="T57" fmla="*/ 283 h 302"/>
                <a:gd name="T58" fmla="*/ 130 w 302"/>
                <a:gd name="T59" fmla="*/ 286 h 302"/>
                <a:gd name="T60" fmla="*/ 155 w 302"/>
                <a:gd name="T61" fmla="*/ 302 h 302"/>
                <a:gd name="T62" fmla="*/ 173 w 302"/>
                <a:gd name="T63" fmla="*/ 286 h 302"/>
                <a:gd name="T64" fmla="*/ 190 w 302"/>
                <a:gd name="T65" fmla="*/ 282 h 302"/>
                <a:gd name="T66" fmla="*/ 220 w 302"/>
                <a:gd name="T67" fmla="*/ 285 h 302"/>
                <a:gd name="T68" fmla="*/ 230 w 302"/>
                <a:gd name="T69" fmla="*/ 263 h 302"/>
                <a:gd name="T70" fmla="*/ 243 w 302"/>
                <a:gd name="T71" fmla="*/ 251 h 302"/>
                <a:gd name="T72" fmla="*/ 268 w 302"/>
                <a:gd name="T73" fmla="*/ 236 h 302"/>
                <a:gd name="T74" fmla="*/ 278 w 302"/>
                <a:gd name="T75" fmla="*/ 219 h 302"/>
                <a:gd name="T76" fmla="*/ 282 w 302"/>
                <a:gd name="T77" fmla="*/ 190 h 302"/>
                <a:gd name="T78" fmla="*/ 287 w 302"/>
                <a:gd name="T79" fmla="*/ 173 h 302"/>
                <a:gd name="T80" fmla="*/ 302 w 302"/>
                <a:gd name="T81" fmla="*/ 155 h 302"/>
                <a:gd name="T82" fmla="*/ 170 w 302"/>
                <a:gd name="T83" fmla="*/ 59 h 302"/>
                <a:gd name="T84" fmla="*/ 160 w 302"/>
                <a:gd name="T85" fmla="*/ 111 h 302"/>
                <a:gd name="T86" fmla="*/ 143 w 302"/>
                <a:gd name="T87" fmla="*/ 110 h 302"/>
                <a:gd name="T88" fmla="*/ 98 w 302"/>
                <a:gd name="T89" fmla="*/ 73 h 302"/>
                <a:gd name="T90" fmla="*/ 117 w 302"/>
                <a:gd name="T91" fmla="*/ 128 h 302"/>
                <a:gd name="T92" fmla="*/ 59 w 302"/>
                <a:gd name="T93" fmla="*/ 132 h 302"/>
                <a:gd name="T94" fmla="*/ 110 w 302"/>
                <a:gd name="T95" fmla="*/ 159 h 302"/>
                <a:gd name="T96" fmla="*/ 143 w 302"/>
                <a:gd name="T97" fmla="*/ 191 h 302"/>
                <a:gd name="T98" fmla="*/ 128 w 302"/>
                <a:gd name="T99" fmla="*/ 185 h 302"/>
                <a:gd name="T100" fmla="*/ 130 w 302"/>
                <a:gd name="T101" fmla="*/ 171 h 302"/>
                <a:gd name="T102" fmla="*/ 203 w 302"/>
                <a:gd name="T103" fmla="*/ 229 h 302"/>
                <a:gd name="T104" fmla="*/ 172 w 302"/>
                <a:gd name="T105" fmla="*/ 185 h 302"/>
                <a:gd name="T106" fmla="*/ 229 w 302"/>
                <a:gd name="T107" fmla="*/ 203 h 302"/>
                <a:gd name="T108" fmla="*/ 191 w 302"/>
                <a:gd name="T109" fmla="*/ 159 h 302"/>
                <a:gd name="T110" fmla="*/ 191 w 302"/>
                <a:gd name="T111" fmla="*/ 143 h 302"/>
                <a:gd name="T112" fmla="*/ 230 w 302"/>
                <a:gd name="T113" fmla="*/ 99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02" h="302">
                  <a:moveTo>
                    <a:pt x="302" y="147"/>
                  </a:moveTo>
                  <a:cubicBezTo>
                    <a:pt x="300" y="146"/>
                    <a:pt x="297" y="145"/>
                    <a:pt x="295" y="145"/>
                  </a:cubicBezTo>
                  <a:cubicBezTo>
                    <a:pt x="293" y="144"/>
                    <a:pt x="290" y="143"/>
                    <a:pt x="288" y="142"/>
                  </a:cubicBezTo>
                  <a:cubicBezTo>
                    <a:pt x="287" y="142"/>
                    <a:pt x="287" y="142"/>
                    <a:pt x="287" y="142"/>
                  </a:cubicBezTo>
                  <a:cubicBezTo>
                    <a:pt x="287" y="141"/>
                    <a:pt x="287" y="141"/>
                    <a:pt x="287" y="141"/>
                  </a:cubicBezTo>
                  <a:cubicBezTo>
                    <a:pt x="287" y="137"/>
                    <a:pt x="287" y="133"/>
                    <a:pt x="286" y="130"/>
                  </a:cubicBezTo>
                  <a:cubicBezTo>
                    <a:pt x="286" y="129"/>
                    <a:pt x="286" y="129"/>
                    <a:pt x="286" y="129"/>
                  </a:cubicBezTo>
                  <a:cubicBezTo>
                    <a:pt x="287" y="128"/>
                    <a:pt x="287" y="128"/>
                    <a:pt x="287" y="128"/>
                  </a:cubicBezTo>
                  <a:cubicBezTo>
                    <a:pt x="289" y="127"/>
                    <a:pt x="291" y="126"/>
                    <a:pt x="293" y="125"/>
                  </a:cubicBezTo>
                  <a:cubicBezTo>
                    <a:pt x="295" y="123"/>
                    <a:pt x="297" y="122"/>
                    <a:pt x="299" y="121"/>
                  </a:cubicBezTo>
                  <a:cubicBezTo>
                    <a:pt x="299" y="118"/>
                    <a:pt x="298" y="116"/>
                    <a:pt x="297" y="113"/>
                  </a:cubicBezTo>
                  <a:cubicBezTo>
                    <a:pt x="295" y="113"/>
                    <a:pt x="293" y="113"/>
                    <a:pt x="290" y="113"/>
                  </a:cubicBezTo>
                  <a:cubicBezTo>
                    <a:pt x="288" y="112"/>
                    <a:pt x="285" y="112"/>
                    <a:pt x="283" y="112"/>
                  </a:cubicBezTo>
                  <a:cubicBezTo>
                    <a:pt x="282" y="112"/>
                    <a:pt x="282" y="112"/>
                    <a:pt x="282" y="112"/>
                  </a:cubicBezTo>
                  <a:cubicBezTo>
                    <a:pt x="282" y="111"/>
                    <a:pt x="282" y="111"/>
                    <a:pt x="282" y="111"/>
                  </a:cubicBezTo>
                  <a:cubicBezTo>
                    <a:pt x="281" y="108"/>
                    <a:pt x="279" y="104"/>
                    <a:pt x="278" y="100"/>
                  </a:cubicBezTo>
                  <a:cubicBezTo>
                    <a:pt x="278" y="99"/>
                    <a:pt x="278" y="99"/>
                    <a:pt x="278" y="99"/>
                  </a:cubicBezTo>
                  <a:cubicBezTo>
                    <a:pt x="278" y="99"/>
                    <a:pt x="278" y="99"/>
                    <a:pt x="278" y="99"/>
                  </a:cubicBezTo>
                  <a:cubicBezTo>
                    <a:pt x="280" y="97"/>
                    <a:pt x="282" y="95"/>
                    <a:pt x="284" y="94"/>
                  </a:cubicBezTo>
                  <a:cubicBezTo>
                    <a:pt x="285" y="92"/>
                    <a:pt x="287" y="90"/>
                    <a:pt x="289" y="89"/>
                  </a:cubicBezTo>
                  <a:cubicBezTo>
                    <a:pt x="288" y="86"/>
                    <a:pt x="286" y="84"/>
                    <a:pt x="285" y="82"/>
                  </a:cubicBezTo>
                  <a:cubicBezTo>
                    <a:pt x="283" y="82"/>
                    <a:pt x="281" y="82"/>
                    <a:pt x="278" y="83"/>
                  </a:cubicBezTo>
                  <a:cubicBezTo>
                    <a:pt x="276" y="83"/>
                    <a:pt x="273" y="83"/>
                    <a:pt x="271" y="84"/>
                  </a:cubicBezTo>
                  <a:cubicBezTo>
                    <a:pt x="270" y="84"/>
                    <a:pt x="270" y="84"/>
                    <a:pt x="270" y="84"/>
                  </a:cubicBezTo>
                  <a:cubicBezTo>
                    <a:pt x="270" y="83"/>
                    <a:pt x="270" y="83"/>
                    <a:pt x="270" y="83"/>
                  </a:cubicBezTo>
                  <a:cubicBezTo>
                    <a:pt x="268" y="80"/>
                    <a:pt x="266" y="76"/>
                    <a:pt x="264" y="73"/>
                  </a:cubicBezTo>
                  <a:cubicBezTo>
                    <a:pt x="263" y="72"/>
                    <a:pt x="263" y="72"/>
                    <a:pt x="263" y="72"/>
                  </a:cubicBezTo>
                  <a:cubicBezTo>
                    <a:pt x="264" y="72"/>
                    <a:pt x="264" y="72"/>
                    <a:pt x="264" y="72"/>
                  </a:cubicBezTo>
                  <a:cubicBezTo>
                    <a:pt x="265" y="70"/>
                    <a:pt x="266" y="68"/>
                    <a:pt x="268" y="66"/>
                  </a:cubicBezTo>
                  <a:cubicBezTo>
                    <a:pt x="269" y="64"/>
                    <a:pt x="270" y="62"/>
                    <a:pt x="271" y="60"/>
                  </a:cubicBezTo>
                  <a:cubicBezTo>
                    <a:pt x="270" y="58"/>
                    <a:pt x="268" y="56"/>
                    <a:pt x="267" y="54"/>
                  </a:cubicBezTo>
                  <a:cubicBezTo>
                    <a:pt x="264" y="54"/>
                    <a:pt x="262" y="55"/>
                    <a:pt x="260" y="56"/>
                  </a:cubicBezTo>
                  <a:cubicBezTo>
                    <a:pt x="258" y="57"/>
                    <a:pt x="255" y="58"/>
                    <a:pt x="253" y="59"/>
                  </a:cubicBezTo>
                  <a:cubicBezTo>
                    <a:pt x="252" y="59"/>
                    <a:pt x="252" y="59"/>
                    <a:pt x="252" y="59"/>
                  </a:cubicBezTo>
                  <a:cubicBezTo>
                    <a:pt x="252" y="58"/>
                    <a:pt x="252" y="58"/>
                    <a:pt x="252" y="58"/>
                  </a:cubicBezTo>
                  <a:cubicBezTo>
                    <a:pt x="249" y="55"/>
                    <a:pt x="246" y="53"/>
                    <a:pt x="243" y="50"/>
                  </a:cubicBezTo>
                  <a:cubicBezTo>
                    <a:pt x="243" y="49"/>
                    <a:pt x="243" y="49"/>
                    <a:pt x="243" y="49"/>
                  </a:cubicBezTo>
                  <a:cubicBezTo>
                    <a:pt x="243" y="49"/>
                    <a:pt x="243" y="49"/>
                    <a:pt x="243" y="49"/>
                  </a:cubicBezTo>
                  <a:cubicBezTo>
                    <a:pt x="244" y="47"/>
                    <a:pt x="245" y="44"/>
                    <a:pt x="246" y="42"/>
                  </a:cubicBezTo>
                  <a:cubicBezTo>
                    <a:pt x="247" y="40"/>
                    <a:pt x="247" y="37"/>
                    <a:pt x="248" y="35"/>
                  </a:cubicBezTo>
                  <a:cubicBezTo>
                    <a:pt x="246" y="33"/>
                    <a:pt x="244" y="32"/>
                    <a:pt x="242" y="30"/>
                  </a:cubicBezTo>
                  <a:cubicBezTo>
                    <a:pt x="240" y="31"/>
                    <a:pt x="238" y="33"/>
                    <a:pt x="236" y="34"/>
                  </a:cubicBezTo>
                  <a:cubicBezTo>
                    <a:pt x="234" y="36"/>
                    <a:pt x="232" y="37"/>
                    <a:pt x="230" y="38"/>
                  </a:cubicBezTo>
                  <a:cubicBezTo>
                    <a:pt x="229" y="39"/>
                    <a:pt x="229" y="39"/>
                    <a:pt x="229" y="39"/>
                  </a:cubicBezTo>
                  <a:cubicBezTo>
                    <a:pt x="228" y="38"/>
                    <a:pt x="228" y="38"/>
                    <a:pt x="228" y="38"/>
                  </a:cubicBezTo>
                  <a:cubicBezTo>
                    <a:pt x="225" y="36"/>
                    <a:pt x="222" y="34"/>
                    <a:pt x="219" y="32"/>
                  </a:cubicBezTo>
                  <a:cubicBezTo>
                    <a:pt x="218" y="32"/>
                    <a:pt x="218" y="32"/>
                    <a:pt x="218" y="32"/>
                  </a:cubicBezTo>
                  <a:cubicBezTo>
                    <a:pt x="218" y="31"/>
                    <a:pt x="218" y="31"/>
                    <a:pt x="218" y="31"/>
                  </a:cubicBezTo>
                  <a:cubicBezTo>
                    <a:pt x="218" y="28"/>
                    <a:pt x="219" y="26"/>
                    <a:pt x="219" y="23"/>
                  </a:cubicBezTo>
                  <a:cubicBezTo>
                    <a:pt x="219" y="21"/>
                    <a:pt x="220" y="19"/>
                    <a:pt x="220" y="16"/>
                  </a:cubicBezTo>
                  <a:cubicBezTo>
                    <a:pt x="218" y="15"/>
                    <a:pt x="215" y="14"/>
                    <a:pt x="213" y="13"/>
                  </a:cubicBezTo>
                  <a:cubicBezTo>
                    <a:pt x="211" y="15"/>
                    <a:pt x="210" y="16"/>
                    <a:pt x="208" y="18"/>
                  </a:cubicBezTo>
                  <a:cubicBezTo>
                    <a:pt x="206" y="20"/>
                    <a:pt x="205" y="22"/>
                    <a:pt x="203" y="23"/>
                  </a:cubicBezTo>
                  <a:cubicBezTo>
                    <a:pt x="202" y="24"/>
                    <a:pt x="202" y="24"/>
                    <a:pt x="202" y="24"/>
                  </a:cubicBezTo>
                  <a:cubicBezTo>
                    <a:pt x="202" y="24"/>
                    <a:pt x="202" y="24"/>
                    <a:pt x="202" y="24"/>
                  </a:cubicBezTo>
                  <a:cubicBezTo>
                    <a:pt x="198" y="22"/>
                    <a:pt x="194" y="21"/>
                    <a:pt x="191" y="20"/>
                  </a:cubicBezTo>
                  <a:cubicBezTo>
                    <a:pt x="190" y="20"/>
                    <a:pt x="190" y="20"/>
                    <a:pt x="190" y="20"/>
                  </a:cubicBezTo>
                  <a:cubicBezTo>
                    <a:pt x="190" y="19"/>
                    <a:pt x="190" y="19"/>
                    <a:pt x="190" y="19"/>
                  </a:cubicBezTo>
                  <a:cubicBezTo>
                    <a:pt x="189" y="17"/>
                    <a:pt x="189" y="14"/>
                    <a:pt x="189" y="12"/>
                  </a:cubicBezTo>
                  <a:cubicBezTo>
                    <a:pt x="189" y="9"/>
                    <a:pt x="189" y="7"/>
                    <a:pt x="188" y="4"/>
                  </a:cubicBezTo>
                  <a:cubicBezTo>
                    <a:pt x="186" y="4"/>
                    <a:pt x="183" y="3"/>
                    <a:pt x="181" y="3"/>
                  </a:cubicBezTo>
                  <a:cubicBezTo>
                    <a:pt x="180" y="4"/>
                    <a:pt x="178" y="7"/>
                    <a:pt x="177" y="9"/>
                  </a:cubicBezTo>
                  <a:cubicBezTo>
                    <a:pt x="176" y="11"/>
                    <a:pt x="175" y="13"/>
                    <a:pt x="173" y="15"/>
                  </a:cubicBezTo>
                  <a:cubicBezTo>
                    <a:pt x="173" y="16"/>
                    <a:pt x="173" y="16"/>
                    <a:pt x="173" y="16"/>
                  </a:cubicBezTo>
                  <a:cubicBezTo>
                    <a:pt x="172" y="16"/>
                    <a:pt x="172" y="16"/>
                    <a:pt x="172" y="16"/>
                  </a:cubicBezTo>
                  <a:cubicBezTo>
                    <a:pt x="168" y="15"/>
                    <a:pt x="165" y="15"/>
                    <a:pt x="161" y="14"/>
                  </a:cubicBezTo>
                  <a:cubicBezTo>
                    <a:pt x="160" y="14"/>
                    <a:pt x="160" y="14"/>
                    <a:pt x="160" y="14"/>
                  </a:cubicBezTo>
                  <a:cubicBezTo>
                    <a:pt x="159" y="14"/>
                    <a:pt x="159" y="14"/>
                    <a:pt x="159" y="14"/>
                  </a:cubicBezTo>
                  <a:cubicBezTo>
                    <a:pt x="159" y="11"/>
                    <a:pt x="158" y="9"/>
                    <a:pt x="157" y="7"/>
                  </a:cubicBezTo>
                  <a:cubicBezTo>
                    <a:pt x="156" y="4"/>
                    <a:pt x="156" y="2"/>
                    <a:pt x="155" y="0"/>
                  </a:cubicBezTo>
                  <a:cubicBezTo>
                    <a:pt x="155" y="0"/>
                    <a:pt x="155" y="0"/>
                    <a:pt x="155" y="0"/>
                  </a:cubicBezTo>
                  <a:cubicBezTo>
                    <a:pt x="152" y="0"/>
                    <a:pt x="150" y="0"/>
                    <a:pt x="147" y="0"/>
                  </a:cubicBezTo>
                  <a:cubicBezTo>
                    <a:pt x="147" y="0"/>
                    <a:pt x="147" y="0"/>
                    <a:pt x="147" y="0"/>
                  </a:cubicBezTo>
                  <a:cubicBezTo>
                    <a:pt x="146" y="2"/>
                    <a:pt x="145" y="4"/>
                    <a:pt x="145" y="7"/>
                  </a:cubicBezTo>
                  <a:cubicBezTo>
                    <a:pt x="144" y="9"/>
                    <a:pt x="143" y="11"/>
                    <a:pt x="142" y="14"/>
                  </a:cubicBezTo>
                  <a:cubicBezTo>
                    <a:pt x="142" y="14"/>
                    <a:pt x="142" y="14"/>
                    <a:pt x="142" y="14"/>
                  </a:cubicBezTo>
                  <a:cubicBezTo>
                    <a:pt x="141" y="14"/>
                    <a:pt x="141" y="14"/>
                    <a:pt x="141" y="14"/>
                  </a:cubicBezTo>
                  <a:cubicBezTo>
                    <a:pt x="137" y="15"/>
                    <a:pt x="133" y="15"/>
                    <a:pt x="130" y="16"/>
                  </a:cubicBezTo>
                  <a:cubicBezTo>
                    <a:pt x="129" y="16"/>
                    <a:pt x="129" y="16"/>
                    <a:pt x="129" y="16"/>
                  </a:cubicBezTo>
                  <a:cubicBezTo>
                    <a:pt x="129" y="15"/>
                    <a:pt x="129" y="15"/>
                    <a:pt x="129" y="15"/>
                  </a:cubicBezTo>
                  <a:cubicBezTo>
                    <a:pt x="127" y="13"/>
                    <a:pt x="126" y="11"/>
                    <a:pt x="125" y="9"/>
                  </a:cubicBezTo>
                  <a:cubicBezTo>
                    <a:pt x="123" y="7"/>
                    <a:pt x="122" y="4"/>
                    <a:pt x="121" y="3"/>
                  </a:cubicBezTo>
                  <a:cubicBezTo>
                    <a:pt x="118" y="3"/>
                    <a:pt x="116" y="4"/>
                    <a:pt x="113" y="4"/>
                  </a:cubicBezTo>
                  <a:cubicBezTo>
                    <a:pt x="113" y="7"/>
                    <a:pt x="113" y="9"/>
                    <a:pt x="113" y="12"/>
                  </a:cubicBezTo>
                  <a:cubicBezTo>
                    <a:pt x="113" y="14"/>
                    <a:pt x="112" y="17"/>
                    <a:pt x="112" y="19"/>
                  </a:cubicBezTo>
                  <a:cubicBezTo>
                    <a:pt x="112" y="20"/>
                    <a:pt x="112" y="20"/>
                    <a:pt x="112" y="20"/>
                  </a:cubicBezTo>
                  <a:cubicBezTo>
                    <a:pt x="111" y="20"/>
                    <a:pt x="111" y="20"/>
                    <a:pt x="111" y="20"/>
                  </a:cubicBezTo>
                  <a:cubicBezTo>
                    <a:pt x="108" y="21"/>
                    <a:pt x="104" y="22"/>
                    <a:pt x="100" y="24"/>
                  </a:cubicBezTo>
                  <a:cubicBezTo>
                    <a:pt x="100" y="24"/>
                    <a:pt x="100" y="24"/>
                    <a:pt x="100" y="24"/>
                  </a:cubicBezTo>
                  <a:cubicBezTo>
                    <a:pt x="99" y="23"/>
                    <a:pt x="99" y="23"/>
                    <a:pt x="99" y="23"/>
                  </a:cubicBezTo>
                  <a:cubicBezTo>
                    <a:pt x="97" y="22"/>
                    <a:pt x="96" y="20"/>
                    <a:pt x="94" y="18"/>
                  </a:cubicBezTo>
                  <a:cubicBezTo>
                    <a:pt x="92" y="16"/>
                    <a:pt x="90" y="15"/>
                    <a:pt x="89" y="13"/>
                  </a:cubicBezTo>
                  <a:cubicBezTo>
                    <a:pt x="86" y="14"/>
                    <a:pt x="84" y="15"/>
                    <a:pt x="82" y="16"/>
                  </a:cubicBezTo>
                  <a:cubicBezTo>
                    <a:pt x="82" y="19"/>
                    <a:pt x="82" y="21"/>
                    <a:pt x="83" y="23"/>
                  </a:cubicBezTo>
                  <a:cubicBezTo>
                    <a:pt x="83" y="26"/>
                    <a:pt x="83" y="28"/>
                    <a:pt x="84" y="31"/>
                  </a:cubicBezTo>
                  <a:cubicBezTo>
                    <a:pt x="84" y="32"/>
                    <a:pt x="84" y="32"/>
                    <a:pt x="84" y="32"/>
                  </a:cubicBezTo>
                  <a:cubicBezTo>
                    <a:pt x="83" y="32"/>
                    <a:pt x="83" y="32"/>
                    <a:pt x="83" y="32"/>
                  </a:cubicBezTo>
                  <a:cubicBezTo>
                    <a:pt x="80" y="34"/>
                    <a:pt x="76" y="36"/>
                    <a:pt x="73" y="38"/>
                  </a:cubicBezTo>
                  <a:cubicBezTo>
                    <a:pt x="73" y="39"/>
                    <a:pt x="73" y="39"/>
                    <a:pt x="73" y="39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0" y="37"/>
                    <a:pt x="68" y="36"/>
                    <a:pt x="66" y="34"/>
                  </a:cubicBezTo>
                  <a:cubicBezTo>
                    <a:pt x="64" y="33"/>
                    <a:pt x="62" y="31"/>
                    <a:pt x="60" y="30"/>
                  </a:cubicBezTo>
                  <a:cubicBezTo>
                    <a:pt x="58" y="32"/>
                    <a:pt x="56" y="33"/>
                    <a:pt x="54" y="35"/>
                  </a:cubicBezTo>
                  <a:cubicBezTo>
                    <a:pt x="54" y="37"/>
                    <a:pt x="55" y="40"/>
                    <a:pt x="56" y="42"/>
                  </a:cubicBezTo>
                  <a:cubicBezTo>
                    <a:pt x="57" y="44"/>
                    <a:pt x="58" y="47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8" y="50"/>
                    <a:pt x="58" y="50"/>
                    <a:pt x="58" y="50"/>
                  </a:cubicBezTo>
                  <a:cubicBezTo>
                    <a:pt x="56" y="53"/>
                    <a:pt x="53" y="55"/>
                    <a:pt x="50" y="58"/>
                  </a:cubicBezTo>
                  <a:cubicBezTo>
                    <a:pt x="50" y="59"/>
                    <a:pt x="50" y="59"/>
                    <a:pt x="50" y="59"/>
                  </a:cubicBezTo>
                  <a:cubicBezTo>
                    <a:pt x="49" y="59"/>
                    <a:pt x="49" y="59"/>
                    <a:pt x="49" y="59"/>
                  </a:cubicBezTo>
                  <a:cubicBezTo>
                    <a:pt x="47" y="58"/>
                    <a:pt x="44" y="57"/>
                    <a:pt x="42" y="56"/>
                  </a:cubicBezTo>
                  <a:cubicBezTo>
                    <a:pt x="40" y="55"/>
                    <a:pt x="37" y="54"/>
                    <a:pt x="35" y="54"/>
                  </a:cubicBezTo>
                  <a:cubicBezTo>
                    <a:pt x="33" y="56"/>
                    <a:pt x="32" y="58"/>
                    <a:pt x="30" y="60"/>
                  </a:cubicBezTo>
                  <a:cubicBezTo>
                    <a:pt x="32" y="62"/>
                    <a:pt x="33" y="64"/>
                    <a:pt x="34" y="66"/>
                  </a:cubicBezTo>
                  <a:cubicBezTo>
                    <a:pt x="36" y="68"/>
                    <a:pt x="37" y="70"/>
                    <a:pt x="38" y="72"/>
                  </a:cubicBezTo>
                  <a:cubicBezTo>
                    <a:pt x="39" y="72"/>
                    <a:pt x="39" y="72"/>
                    <a:pt x="39" y="72"/>
                  </a:cubicBezTo>
                  <a:cubicBezTo>
                    <a:pt x="38" y="73"/>
                    <a:pt x="38" y="73"/>
                    <a:pt x="38" y="73"/>
                  </a:cubicBezTo>
                  <a:cubicBezTo>
                    <a:pt x="36" y="76"/>
                    <a:pt x="34" y="80"/>
                    <a:pt x="32" y="83"/>
                  </a:cubicBezTo>
                  <a:cubicBezTo>
                    <a:pt x="32" y="84"/>
                    <a:pt x="32" y="84"/>
                    <a:pt x="32" y="84"/>
                  </a:cubicBezTo>
                  <a:cubicBezTo>
                    <a:pt x="31" y="84"/>
                    <a:pt x="31" y="84"/>
                    <a:pt x="31" y="84"/>
                  </a:cubicBezTo>
                  <a:cubicBezTo>
                    <a:pt x="29" y="83"/>
                    <a:pt x="26" y="83"/>
                    <a:pt x="24" y="83"/>
                  </a:cubicBezTo>
                  <a:cubicBezTo>
                    <a:pt x="21" y="82"/>
                    <a:pt x="19" y="82"/>
                    <a:pt x="17" y="82"/>
                  </a:cubicBezTo>
                  <a:cubicBezTo>
                    <a:pt x="15" y="84"/>
                    <a:pt x="14" y="86"/>
                    <a:pt x="13" y="89"/>
                  </a:cubicBezTo>
                  <a:cubicBezTo>
                    <a:pt x="15" y="90"/>
                    <a:pt x="16" y="92"/>
                    <a:pt x="18" y="94"/>
                  </a:cubicBezTo>
                  <a:cubicBezTo>
                    <a:pt x="20" y="95"/>
                    <a:pt x="22" y="97"/>
                    <a:pt x="24" y="99"/>
                  </a:cubicBezTo>
                  <a:cubicBezTo>
                    <a:pt x="24" y="99"/>
                    <a:pt x="24" y="99"/>
                    <a:pt x="24" y="99"/>
                  </a:cubicBezTo>
                  <a:cubicBezTo>
                    <a:pt x="24" y="100"/>
                    <a:pt x="24" y="100"/>
                    <a:pt x="24" y="100"/>
                  </a:cubicBezTo>
                  <a:cubicBezTo>
                    <a:pt x="22" y="104"/>
                    <a:pt x="21" y="108"/>
                    <a:pt x="20" y="111"/>
                  </a:cubicBezTo>
                  <a:cubicBezTo>
                    <a:pt x="20" y="112"/>
                    <a:pt x="20" y="112"/>
                    <a:pt x="20" y="112"/>
                  </a:cubicBezTo>
                  <a:cubicBezTo>
                    <a:pt x="19" y="112"/>
                    <a:pt x="19" y="112"/>
                    <a:pt x="19" y="112"/>
                  </a:cubicBezTo>
                  <a:cubicBezTo>
                    <a:pt x="17" y="112"/>
                    <a:pt x="14" y="112"/>
                    <a:pt x="12" y="113"/>
                  </a:cubicBezTo>
                  <a:cubicBezTo>
                    <a:pt x="9" y="113"/>
                    <a:pt x="7" y="113"/>
                    <a:pt x="4" y="113"/>
                  </a:cubicBezTo>
                  <a:cubicBezTo>
                    <a:pt x="4" y="116"/>
                    <a:pt x="3" y="118"/>
                    <a:pt x="3" y="121"/>
                  </a:cubicBezTo>
                  <a:cubicBezTo>
                    <a:pt x="5" y="122"/>
                    <a:pt x="7" y="123"/>
                    <a:pt x="9" y="125"/>
                  </a:cubicBezTo>
                  <a:cubicBezTo>
                    <a:pt x="11" y="126"/>
                    <a:pt x="13" y="127"/>
                    <a:pt x="15" y="128"/>
                  </a:cubicBezTo>
                  <a:cubicBezTo>
                    <a:pt x="16" y="129"/>
                    <a:pt x="16" y="129"/>
                    <a:pt x="16" y="129"/>
                  </a:cubicBezTo>
                  <a:cubicBezTo>
                    <a:pt x="16" y="130"/>
                    <a:pt x="16" y="130"/>
                    <a:pt x="16" y="130"/>
                  </a:cubicBezTo>
                  <a:cubicBezTo>
                    <a:pt x="15" y="133"/>
                    <a:pt x="15" y="137"/>
                    <a:pt x="15" y="141"/>
                  </a:cubicBezTo>
                  <a:cubicBezTo>
                    <a:pt x="14" y="142"/>
                    <a:pt x="14" y="142"/>
                    <a:pt x="14" y="142"/>
                  </a:cubicBezTo>
                  <a:cubicBezTo>
                    <a:pt x="14" y="142"/>
                    <a:pt x="14" y="142"/>
                    <a:pt x="14" y="142"/>
                  </a:cubicBezTo>
                  <a:cubicBezTo>
                    <a:pt x="12" y="143"/>
                    <a:pt x="9" y="144"/>
                    <a:pt x="7" y="145"/>
                  </a:cubicBezTo>
                  <a:cubicBezTo>
                    <a:pt x="4" y="145"/>
                    <a:pt x="2" y="146"/>
                    <a:pt x="0" y="147"/>
                  </a:cubicBezTo>
                  <a:cubicBezTo>
                    <a:pt x="0" y="147"/>
                    <a:pt x="0" y="147"/>
                    <a:pt x="0" y="147"/>
                  </a:cubicBezTo>
                  <a:cubicBezTo>
                    <a:pt x="0" y="148"/>
                    <a:pt x="0" y="150"/>
                    <a:pt x="0" y="151"/>
                  </a:cubicBezTo>
                  <a:cubicBezTo>
                    <a:pt x="0" y="152"/>
                    <a:pt x="0" y="153"/>
                    <a:pt x="0" y="155"/>
                  </a:cubicBezTo>
                  <a:cubicBezTo>
                    <a:pt x="0" y="155"/>
                    <a:pt x="0" y="155"/>
                    <a:pt x="0" y="155"/>
                  </a:cubicBezTo>
                  <a:cubicBezTo>
                    <a:pt x="2" y="156"/>
                    <a:pt x="4" y="156"/>
                    <a:pt x="7" y="157"/>
                  </a:cubicBezTo>
                  <a:cubicBezTo>
                    <a:pt x="9" y="158"/>
                    <a:pt x="12" y="158"/>
                    <a:pt x="14" y="159"/>
                  </a:cubicBezTo>
                  <a:cubicBezTo>
                    <a:pt x="14" y="160"/>
                    <a:pt x="14" y="160"/>
                    <a:pt x="14" y="160"/>
                  </a:cubicBezTo>
                  <a:cubicBezTo>
                    <a:pt x="15" y="160"/>
                    <a:pt x="15" y="160"/>
                    <a:pt x="15" y="160"/>
                  </a:cubicBezTo>
                  <a:cubicBezTo>
                    <a:pt x="15" y="165"/>
                    <a:pt x="15" y="168"/>
                    <a:pt x="16" y="172"/>
                  </a:cubicBezTo>
                  <a:cubicBezTo>
                    <a:pt x="16" y="173"/>
                    <a:pt x="16" y="173"/>
                    <a:pt x="16" y="173"/>
                  </a:cubicBezTo>
                  <a:cubicBezTo>
                    <a:pt x="15" y="173"/>
                    <a:pt x="15" y="173"/>
                    <a:pt x="15" y="173"/>
                  </a:cubicBezTo>
                  <a:cubicBezTo>
                    <a:pt x="13" y="174"/>
                    <a:pt x="11" y="176"/>
                    <a:pt x="9" y="177"/>
                  </a:cubicBezTo>
                  <a:cubicBezTo>
                    <a:pt x="7" y="178"/>
                    <a:pt x="5" y="179"/>
                    <a:pt x="3" y="181"/>
                  </a:cubicBezTo>
                  <a:cubicBezTo>
                    <a:pt x="3" y="183"/>
                    <a:pt x="4" y="186"/>
                    <a:pt x="4" y="188"/>
                  </a:cubicBezTo>
                  <a:cubicBezTo>
                    <a:pt x="7" y="189"/>
                    <a:pt x="9" y="189"/>
                    <a:pt x="12" y="189"/>
                  </a:cubicBezTo>
                  <a:cubicBezTo>
                    <a:pt x="14" y="189"/>
                    <a:pt x="17" y="189"/>
                    <a:pt x="19" y="190"/>
                  </a:cubicBezTo>
                  <a:cubicBezTo>
                    <a:pt x="20" y="190"/>
                    <a:pt x="20" y="190"/>
                    <a:pt x="20" y="190"/>
                  </a:cubicBezTo>
                  <a:cubicBezTo>
                    <a:pt x="20" y="190"/>
                    <a:pt x="20" y="190"/>
                    <a:pt x="20" y="190"/>
                  </a:cubicBezTo>
                  <a:cubicBezTo>
                    <a:pt x="21" y="194"/>
                    <a:pt x="22" y="198"/>
                    <a:pt x="24" y="201"/>
                  </a:cubicBezTo>
                  <a:cubicBezTo>
                    <a:pt x="24" y="202"/>
                    <a:pt x="24" y="202"/>
                    <a:pt x="24" y="202"/>
                  </a:cubicBezTo>
                  <a:cubicBezTo>
                    <a:pt x="24" y="203"/>
                    <a:pt x="24" y="203"/>
                    <a:pt x="24" y="203"/>
                  </a:cubicBezTo>
                  <a:cubicBezTo>
                    <a:pt x="22" y="204"/>
                    <a:pt x="20" y="206"/>
                    <a:pt x="18" y="208"/>
                  </a:cubicBezTo>
                  <a:cubicBezTo>
                    <a:pt x="16" y="210"/>
                    <a:pt x="15" y="211"/>
                    <a:pt x="13" y="213"/>
                  </a:cubicBezTo>
                  <a:cubicBezTo>
                    <a:pt x="14" y="215"/>
                    <a:pt x="15" y="218"/>
                    <a:pt x="17" y="220"/>
                  </a:cubicBezTo>
                  <a:cubicBezTo>
                    <a:pt x="19" y="220"/>
                    <a:pt x="21" y="219"/>
                    <a:pt x="24" y="219"/>
                  </a:cubicBezTo>
                  <a:cubicBezTo>
                    <a:pt x="26" y="219"/>
                    <a:pt x="29" y="218"/>
                    <a:pt x="31" y="218"/>
                  </a:cubicBezTo>
                  <a:cubicBezTo>
                    <a:pt x="32" y="218"/>
                    <a:pt x="32" y="218"/>
                    <a:pt x="32" y="218"/>
                  </a:cubicBezTo>
                  <a:cubicBezTo>
                    <a:pt x="32" y="219"/>
                    <a:pt x="32" y="219"/>
                    <a:pt x="32" y="219"/>
                  </a:cubicBezTo>
                  <a:cubicBezTo>
                    <a:pt x="34" y="222"/>
                    <a:pt x="36" y="225"/>
                    <a:pt x="38" y="228"/>
                  </a:cubicBezTo>
                  <a:cubicBezTo>
                    <a:pt x="39" y="229"/>
                    <a:pt x="39" y="229"/>
                    <a:pt x="39" y="229"/>
                  </a:cubicBezTo>
                  <a:cubicBezTo>
                    <a:pt x="38" y="230"/>
                    <a:pt x="38" y="230"/>
                    <a:pt x="38" y="230"/>
                  </a:cubicBezTo>
                  <a:cubicBezTo>
                    <a:pt x="37" y="232"/>
                    <a:pt x="36" y="234"/>
                    <a:pt x="34" y="236"/>
                  </a:cubicBezTo>
                  <a:cubicBezTo>
                    <a:pt x="33" y="238"/>
                    <a:pt x="32" y="240"/>
                    <a:pt x="30" y="242"/>
                  </a:cubicBezTo>
                  <a:cubicBezTo>
                    <a:pt x="32" y="244"/>
                    <a:pt x="33" y="246"/>
                    <a:pt x="35" y="248"/>
                  </a:cubicBezTo>
                  <a:cubicBezTo>
                    <a:pt x="37" y="247"/>
                    <a:pt x="40" y="246"/>
                    <a:pt x="42" y="246"/>
                  </a:cubicBezTo>
                  <a:cubicBezTo>
                    <a:pt x="44" y="245"/>
                    <a:pt x="47" y="244"/>
                    <a:pt x="49" y="243"/>
                  </a:cubicBezTo>
                  <a:cubicBezTo>
                    <a:pt x="50" y="243"/>
                    <a:pt x="50" y="243"/>
                    <a:pt x="50" y="243"/>
                  </a:cubicBezTo>
                  <a:cubicBezTo>
                    <a:pt x="50" y="243"/>
                    <a:pt x="50" y="243"/>
                    <a:pt x="50" y="243"/>
                  </a:cubicBezTo>
                  <a:cubicBezTo>
                    <a:pt x="53" y="246"/>
                    <a:pt x="56" y="249"/>
                    <a:pt x="58" y="251"/>
                  </a:cubicBezTo>
                  <a:cubicBezTo>
                    <a:pt x="59" y="252"/>
                    <a:pt x="59" y="252"/>
                    <a:pt x="59" y="252"/>
                  </a:cubicBezTo>
                  <a:cubicBezTo>
                    <a:pt x="59" y="253"/>
                    <a:pt x="59" y="253"/>
                    <a:pt x="59" y="253"/>
                  </a:cubicBezTo>
                  <a:cubicBezTo>
                    <a:pt x="58" y="255"/>
                    <a:pt x="57" y="257"/>
                    <a:pt x="56" y="260"/>
                  </a:cubicBezTo>
                  <a:cubicBezTo>
                    <a:pt x="55" y="262"/>
                    <a:pt x="54" y="264"/>
                    <a:pt x="54" y="266"/>
                  </a:cubicBezTo>
                  <a:cubicBezTo>
                    <a:pt x="56" y="268"/>
                    <a:pt x="58" y="270"/>
                    <a:pt x="60" y="271"/>
                  </a:cubicBezTo>
                  <a:cubicBezTo>
                    <a:pt x="62" y="270"/>
                    <a:pt x="64" y="269"/>
                    <a:pt x="66" y="267"/>
                  </a:cubicBezTo>
                  <a:cubicBezTo>
                    <a:pt x="68" y="266"/>
                    <a:pt x="70" y="265"/>
                    <a:pt x="72" y="263"/>
                  </a:cubicBezTo>
                  <a:cubicBezTo>
                    <a:pt x="73" y="263"/>
                    <a:pt x="73" y="263"/>
                    <a:pt x="73" y="263"/>
                  </a:cubicBezTo>
                  <a:cubicBezTo>
                    <a:pt x="73" y="263"/>
                    <a:pt x="73" y="263"/>
                    <a:pt x="73" y="263"/>
                  </a:cubicBezTo>
                  <a:cubicBezTo>
                    <a:pt x="76" y="266"/>
                    <a:pt x="80" y="268"/>
                    <a:pt x="83" y="270"/>
                  </a:cubicBezTo>
                  <a:cubicBezTo>
                    <a:pt x="84" y="270"/>
                    <a:pt x="84" y="270"/>
                    <a:pt x="84" y="270"/>
                  </a:cubicBezTo>
                  <a:cubicBezTo>
                    <a:pt x="84" y="271"/>
                    <a:pt x="84" y="271"/>
                    <a:pt x="84" y="271"/>
                  </a:cubicBezTo>
                  <a:cubicBezTo>
                    <a:pt x="83" y="273"/>
                    <a:pt x="83" y="276"/>
                    <a:pt x="83" y="278"/>
                  </a:cubicBezTo>
                  <a:cubicBezTo>
                    <a:pt x="82" y="280"/>
                    <a:pt x="82" y="283"/>
                    <a:pt x="82" y="285"/>
                  </a:cubicBezTo>
                  <a:cubicBezTo>
                    <a:pt x="84" y="286"/>
                    <a:pt x="86" y="287"/>
                    <a:pt x="89" y="289"/>
                  </a:cubicBezTo>
                  <a:cubicBezTo>
                    <a:pt x="90" y="287"/>
                    <a:pt x="92" y="285"/>
                    <a:pt x="94" y="283"/>
                  </a:cubicBezTo>
                  <a:cubicBezTo>
                    <a:pt x="96" y="282"/>
                    <a:pt x="97" y="280"/>
                    <a:pt x="99" y="278"/>
                  </a:cubicBezTo>
                  <a:cubicBezTo>
                    <a:pt x="100" y="278"/>
                    <a:pt x="100" y="278"/>
                    <a:pt x="100" y="278"/>
                  </a:cubicBezTo>
                  <a:cubicBezTo>
                    <a:pt x="100" y="278"/>
                    <a:pt x="100" y="278"/>
                    <a:pt x="100" y="278"/>
                  </a:cubicBezTo>
                  <a:cubicBezTo>
                    <a:pt x="104" y="279"/>
                    <a:pt x="108" y="281"/>
                    <a:pt x="111" y="282"/>
                  </a:cubicBezTo>
                  <a:cubicBezTo>
                    <a:pt x="112" y="282"/>
                    <a:pt x="112" y="282"/>
                    <a:pt x="112" y="282"/>
                  </a:cubicBezTo>
                  <a:cubicBezTo>
                    <a:pt x="112" y="283"/>
                    <a:pt x="112" y="283"/>
                    <a:pt x="112" y="283"/>
                  </a:cubicBezTo>
                  <a:cubicBezTo>
                    <a:pt x="112" y="285"/>
                    <a:pt x="113" y="288"/>
                    <a:pt x="113" y="290"/>
                  </a:cubicBezTo>
                  <a:cubicBezTo>
                    <a:pt x="113" y="292"/>
                    <a:pt x="113" y="295"/>
                    <a:pt x="113" y="297"/>
                  </a:cubicBezTo>
                  <a:cubicBezTo>
                    <a:pt x="116" y="298"/>
                    <a:pt x="118" y="298"/>
                    <a:pt x="121" y="299"/>
                  </a:cubicBezTo>
                  <a:cubicBezTo>
                    <a:pt x="122" y="297"/>
                    <a:pt x="124" y="295"/>
                    <a:pt x="125" y="293"/>
                  </a:cubicBezTo>
                  <a:cubicBezTo>
                    <a:pt x="126" y="291"/>
                    <a:pt x="127" y="288"/>
                    <a:pt x="129" y="287"/>
                  </a:cubicBezTo>
                  <a:cubicBezTo>
                    <a:pt x="129" y="286"/>
                    <a:pt x="129" y="286"/>
                    <a:pt x="129" y="286"/>
                  </a:cubicBezTo>
                  <a:cubicBezTo>
                    <a:pt x="130" y="286"/>
                    <a:pt x="130" y="286"/>
                    <a:pt x="130" y="286"/>
                  </a:cubicBezTo>
                  <a:cubicBezTo>
                    <a:pt x="133" y="286"/>
                    <a:pt x="137" y="287"/>
                    <a:pt x="141" y="287"/>
                  </a:cubicBezTo>
                  <a:cubicBezTo>
                    <a:pt x="142" y="287"/>
                    <a:pt x="142" y="287"/>
                    <a:pt x="142" y="287"/>
                  </a:cubicBezTo>
                  <a:cubicBezTo>
                    <a:pt x="142" y="288"/>
                    <a:pt x="142" y="288"/>
                    <a:pt x="142" y="288"/>
                  </a:cubicBezTo>
                  <a:cubicBezTo>
                    <a:pt x="143" y="290"/>
                    <a:pt x="144" y="293"/>
                    <a:pt x="145" y="295"/>
                  </a:cubicBezTo>
                  <a:cubicBezTo>
                    <a:pt x="145" y="297"/>
                    <a:pt x="146" y="300"/>
                    <a:pt x="147" y="302"/>
                  </a:cubicBezTo>
                  <a:cubicBezTo>
                    <a:pt x="147" y="302"/>
                    <a:pt x="147" y="302"/>
                    <a:pt x="147" y="302"/>
                  </a:cubicBezTo>
                  <a:cubicBezTo>
                    <a:pt x="150" y="302"/>
                    <a:pt x="152" y="302"/>
                    <a:pt x="155" y="302"/>
                  </a:cubicBezTo>
                  <a:cubicBezTo>
                    <a:pt x="155" y="302"/>
                    <a:pt x="155" y="302"/>
                    <a:pt x="155" y="302"/>
                  </a:cubicBezTo>
                  <a:cubicBezTo>
                    <a:pt x="156" y="300"/>
                    <a:pt x="156" y="297"/>
                    <a:pt x="157" y="295"/>
                  </a:cubicBezTo>
                  <a:cubicBezTo>
                    <a:pt x="158" y="293"/>
                    <a:pt x="159" y="290"/>
                    <a:pt x="159" y="288"/>
                  </a:cubicBezTo>
                  <a:cubicBezTo>
                    <a:pt x="160" y="287"/>
                    <a:pt x="160" y="287"/>
                    <a:pt x="160" y="287"/>
                  </a:cubicBezTo>
                  <a:cubicBezTo>
                    <a:pt x="161" y="287"/>
                    <a:pt x="161" y="287"/>
                    <a:pt x="161" y="287"/>
                  </a:cubicBezTo>
                  <a:cubicBezTo>
                    <a:pt x="165" y="287"/>
                    <a:pt x="168" y="286"/>
                    <a:pt x="172" y="286"/>
                  </a:cubicBezTo>
                  <a:cubicBezTo>
                    <a:pt x="173" y="286"/>
                    <a:pt x="173" y="286"/>
                    <a:pt x="173" y="286"/>
                  </a:cubicBezTo>
                  <a:cubicBezTo>
                    <a:pt x="173" y="287"/>
                    <a:pt x="173" y="287"/>
                    <a:pt x="173" y="287"/>
                  </a:cubicBezTo>
                  <a:cubicBezTo>
                    <a:pt x="175" y="288"/>
                    <a:pt x="176" y="291"/>
                    <a:pt x="177" y="293"/>
                  </a:cubicBezTo>
                  <a:cubicBezTo>
                    <a:pt x="178" y="295"/>
                    <a:pt x="180" y="297"/>
                    <a:pt x="181" y="299"/>
                  </a:cubicBezTo>
                  <a:cubicBezTo>
                    <a:pt x="183" y="298"/>
                    <a:pt x="186" y="298"/>
                    <a:pt x="188" y="297"/>
                  </a:cubicBezTo>
                  <a:cubicBezTo>
                    <a:pt x="189" y="295"/>
                    <a:pt x="189" y="292"/>
                    <a:pt x="189" y="290"/>
                  </a:cubicBezTo>
                  <a:cubicBezTo>
                    <a:pt x="189" y="288"/>
                    <a:pt x="189" y="285"/>
                    <a:pt x="190" y="283"/>
                  </a:cubicBezTo>
                  <a:cubicBezTo>
                    <a:pt x="190" y="282"/>
                    <a:pt x="190" y="282"/>
                    <a:pt x="190" y="282"/>
                  </a:cubicBezTo>
                  <a:cubicBezTo>
                    <a:pt x="191" y="282"/>
                    <a:pt x="191" y="282"/>
                    <a:pt x="191" y="282"/>
                  </a:cubicBezTo>
                  <a:cubicBezTo>
                    <a:pt x="194" y="281"/>
                    <a:pt x="198" y="279"/>
                    <a:pt x="202" y="278"/>
                  </a:cubicBezTo>
                  <a:cubicBezTo>
                    <a:pt x="202" y="278"/>
                    <a:pt x="202" y="278"/>
                    <a:pt x="202" y="278"/>
                  </a:cubicBezTo>
                  <a:cubicBezTo>
                    <a:pt x="203" y="278"/>
                    <a:pt x="203" y="278"/>
                    <a:pt x="203" y="278"/>
                  </a:cubicBezTo>
                  <a:cubicBezTo>
                    <a:pt x="205" y="280"/>
                    <a:pt x="206" y="282"/>
                    <a:pt x="208" y="283"/>
                  </a:cubicBezTo>
                  <a:cubicBezTo>
                    <a:pt x="210" y="285"/>
                    <a:pt x="211" y="287"/>
                    <a:pt x="213" y="289"/>
                  </a:cubicBezTo>
                  <a:cubicBezTo>
                    <a:pt x="215" y="288"/>
                    <a:pt x="218" y="286"/>
                    <a:pt x="220" y="285"/>
                  </a:cubicBezTo>
                  <a:cubicBezTo>
                    <a:pt x="220" y="283"/>
                    <a:pt x="219" y="280"/>
                    <a:pt x="219" y="278"/>
                  </a:cubicBezTo>
                  <a:cubicBezTo>
                    <a:pt x="219" y="276"/>
                    <a:pt x="218" y="273"/>
                    <a:pt x="218" y="271"/>
                  </a:cubicBezTo>
                  <a:cubicBezTo>
                    <a:pt x="218" y="270"/>
                    <a:pt x="218" y="270"/>
                    <a:pt x="218" y="270"/>
                  </a:cubicBezTo>
                  <a:cubicBezTo>
                    <a:pt x="219" y="270"/>
                    <a:pt x="219" y="270"/>
                    <a:pt x="219" y="270"/>
                  </a:cubicBezTo>
                  <a:cubicBezTo>
                    <a:pt x="222" y="268"/>
                    <a:pt x="225" y="266"/>
                    <a:pt x="228" y="263"/>
                  </a:cubicBezTo>
                  <a:cubicBezTo>
                    <a:pt x="229" y="263"/>
                    <a:pt x="229" y="263"/>
                    <a:pt x="229" y="263"/>
                  </a:cubicBezTo>
                  <a:cubicBezTo>
                    <a:pt x="230" y="263"/>
                    <a:pt x="230" y="263"/>
                    <a:pt x="230" y="263"/>
                  </a:cubicBezTo>
                  <a:cubicBezTo>
                    <a:pt x="232" y="265"/>
                    <a:pt x="234" y="266"/>
                    <a:pt x="236" y="267"/>
                  </a:cubicBezTo>
                  <a:cubicBezTo>
                    <a:pt x="238" y="269"/>
                    <a:pt x="240" y="270"/>
                    <a:pt x="242" y="271"/>
                  </a:cubicBezTo>
                  <a:cubicBezTo>
                    <a:pt x="244" y="270"/>
                    <a:pt x="246" y="268"/>
                    <a:pt x="248" y="266"/>
                  </a:cubicBezTo>
                  <a:cubicBezTo>
                    <a:pt x="247" y="264"/>
                    <a:pt x="247" y="262"/>
                    <a:pt x="246" y="260"/>
                  </a:cubicBezTo>
                  <a:cubicBezTo>
                    <a:pt x="245" y="257"/>
                    <a:pt x="244" y="255"/>
                    <a:pt x="243" y="253"/>
                  </a:cubicBezTo>
                  <a:cubicBezTo>
                    <a:pt x="243" y="252"/>
                    <a:pt x="243" y="252"/>
                    <a:pt x="243" y="252"/>
                  </a:cubicBezTo>
                  <a:cubicBezTo>
                    <a:pt x="243" y="251"/>
                    <a:pt x="243" y="251"/>
                    <a:pt x="243" y="251"/>
                  </a:cubicBezTo>
                  <a:cubicBezTo>
                    <a:pt x="246" y="249"/>
                    <a:pt x="249" y="246"/>
                    <a:pt x="252" y="243"/>
                  </a:cubicBezTo>
                  <a:cubicBezTo>
                    <a:pt x="252" y="243"/>
                    <a:pt x="252" y="243"/>
                    <a:pt x="252" y="243"/>
                  </a:cubicBezTo>
                  <a:cubicBezTo>
                    <a:pt x="253" y="243"/>
                    <a:pt x="253" y="243"/>
                    <a:pt x="253" y="243"/>
                  </a:cubicBezTo>
                  <a:cubicBezTo>
                    <a:pt x="255" y="244"/>
                    <a:pt x="258" y="245"/>
                    <a:pt x="260" y="246"/>
                  </a:cubicBezTo>
                  <a:cubicBezTo>
                    <a:pt x="262" y="246"/>
                    <a:pt x="264" y="247"/>
                    <a:pt x="267" y="248"/>
                  </a:cubicBezTo>
                  <a:cubicBezTo>
                    <a:pt x="268" y="246"/>
                    <a:pt x="270" y="244"/>
                    <a:pt x="271" y="242"/>
                  </a:cubicBezTo>
                  <a:cubicBezTo>
                    <a:pt x="270" y="240"/>
                    <a:pt x="269" y="238"/>
                    <a:pt x="268" y="236"/>
                  </a:cubicBezTo>
                  <a:cubicBezTo>
                    <a:pt x="266" y="234"/>
                    <a:pt x="265" y="232"/>
                    <a:pt x="264" y="230"/>
                  </a:cubicBezTo>
                  <a:cubicBezTo>
                    <a:pt x="263" y="229"/>
                    <a:pt x="263" y="229"/>
                    <a:pt x="263" y="229"/>
                  </a:cubicBezTo>
                  <a:cubicBezTo>
                    <a:pt x="264" y="228"/>
                    <a:pt x="264" y="228"/>
                    <a:pt x="264" y="228"/>
                  </a:cubicBezTo>
                  <a:cubicBezTo>
                    <a:pt x="266" y="225"/>
                    <a:pt x="268" y="222"/>
                    <a:pt x="270" y="219"/>
                  </a:cubicBezTo>
                  <a:cubicBezTo>
                    <a:pt x="270" y="218"/>
                    <a:pt x="270" y="218"/>
                    <a:pt x="270" y="218"/>
                  </a:cubicBezTo>
                  <a:cubicBezTo>
                    <a:pt x="271" y="218"/>
                    <a:pt x="271" y="218"/>
                    <a:pt x="271" y="218"/>
                  </a:cubicBezTo>
                  <a:cubicBezTo>
                    <a:pt x="273" y="218"/>
                    <a:pt x="276" y="219"/>
                    <a:pt x="278" y="219"/>
                  </a:cubicBezTo>
                  <a:cubicBezTo>
                    <a:pt x="281" y="219"/>
                    <a:pt x="283" y="220"/>
                    <a:pt x="285" y="220"/>
                  </a:cubicBezTo>
                  <a:cubicBezTo>
                    <a:pt x="286" y="218"/>
                    <a:pt x="288" y="215"/>
                    <a:pt x="289" y="213"/>
                  </a:cubicBezTo>
                  <a:cubicBezTo>
                    <a:pt x="287" y="211"/>
                    <a:pt x="285" y="210"/>
                    <a:pt x="284" y="208"/>
                  </a:cubicBezTo>
                  <a:cubicBezTo>
                    <a:pt x="282" y="206"/>
                    <a:pt x="280" y="204"/>
                    <a:pt x="278" y="203"/>
                  </a:cubicBezTo>
                  <a:cubicBezTo>
                    <a:pt x="278" y="202"/>
                    <a:pt x="278" y="202"/>
                    <a:pt x="278" y="202"/>
                  </a:cubicBezTo>
                  <a:cubicBezTo>
                    <a:pt x="278" y="201"/>
                    <a:pt x="278" y="201"/>
                    <a:pt x="278" y="201"/>
                  </a:cubicBezTo>
                  <a:cubicBezTo>
                    <a:pt x="279" y="198"/>
                    <a:pt x="281" y="194"/>
                    <a:pt x="282" y="190"/>
                  </a:cubicBezTo>
                  <a:cubicBezTo>
                    <a:pt x="282" y="190"/>
                    <a:pt x="282" y="190"/>
                    <a:pt x="282" y="190"/>
                  </a:cubicBezTo>
                  <a:cubicBezTo>
                    <a:pt x="283" y="190"/>
                    <a:pt x="283" y="190"/>
                    <a:pt x="283" y="190"/>
                  </a:cubicBezTo>
                  <a:cubicBezTo>
                    <a:pt x="285" y="189"/>
                    <a:pt x="288" y="189"/>
                    <a:pt x="290" y="189"/>
                  </a:cubicBezTo>
                  <a:cubicBezTo>
                    <a:pt x="293" y="189"/>
                    <a:pt x="295" y="189"/>
                    <a:pt x="297" y="188"/>
                  </a:cubicBezTo>
                  <a:cubicBezTo>
                    <a:pt x="298" y="186"/>
                    <a:pt x="299" y="183"/>
                    <a:pt x="299" y="181"/>
                  </a:cubicBezTo>
                  <a:cubicBezTo>
                    <a:pt x="297" y="179"/>
                    <a:pt x="295" y="178"/>
                    <a:pt x="293" y="177"/>
                  </a:cubicBezTo>
                  <a:cubicBezTo>
                    <a:pt x="291" y="176"/>
                    <a:pt x="289" y="174"/>
                    <a:pt x="287" y="173"/>
                  </a:cubicBezTo>
                  <a:cubicBezTo>
                    <a:pt x="286" y="173"/>
                    <a:pt x="286" y="173"/>
                    <a:pt x="286" y="173"/>
                  </a:cubicBezTo>
                  <a:cubicBezTo>
                    <a:pt x="286" y="172"/>
                    <a:pt x="286" y="172"/>
                    <a:pt x="286" y="172"/>
                  </a:cubicBezTo>
                  <a:cubicBezTo>
                    <a:pt x="287" y="168"/>
                    <a:pt x="287" y="165"/>
                    <a:pt x="287" y="160"/>
                  </a:cubicBezTo>
                  <a:cubicBezTo>
                    <a:pt x="287" y="160"/>
                    <a:pt x="287" y="160"/>
                    <a:pt x="287" y="160"/>
                  </a:cubicBezTo>
                  <a:cubicBezTo>
                    <a:pt x="288" y="159"/>
                    <a:pt x="288" y="159"/>
                    <a:pt x="288" y="159"/>
                  </a:cubicBezTo>
                  <a:cubicBezTo>
                    <a:pt x="290" y="159"/>
                    <a:pt x="293" y="158"/>
                    <a:pt x="295" y="157"/>
                  </a:cubicBezTo>
                  <a:cubicBezTo>
                    <a:pt x="297" y="156"/>
                    <a:pt x="300" y="156"/>
                    <a:pt x="302" y="155"/>
                  </a:cubicBezTo>
                  <a:cubicBezTo>
                    <a:pt x="302" y="155"/>
                    <a:pt x="302" y="155"/>
                    <a:pt x="302" y="155"/>
                  </a:cubicBezTo>
                  <a:cubicBezTo>
                    <a:pt x="302" y="153"/>
                    <a:pt x="302" y="152"/>
                    <a:pt x="302" y="151"/>
                  </a:cubicBezTo>
                  <a:cubicBezTo>
                    <a:pt x="302" y="149"/>
                    <a:pt x="302" y="148"/>
                    <a:pt x="302" y="147"/>
                  </a:cubicBezTo>
                  <a:close/>
                  <a:moveTo>
                    <a:pt x="159" y="110"/>
                  </a:moveTo>
                  <a:cubicBezTo>
                    <a:pt x="161" y="93"/>
                    <a:pt x="164" y="76"/>
                    <a:pt x="169" y="59"/>
                  </a:cubicBezTo>
                  <a:cubicBezTo>
                    <a:pt x="169" y="58"/>
                    <a:pt x="169" y="58"/>
                    <a:pt x="169" y="58"/>
                  </a:cubicBezTo>
                  <a:cubicBezTo>
                    <a:pt x="170" y="59"/>
                    <a:pt x="170" y="59"/>
                    <a:pt x="170" y="59"/>
                  </a:cubicBezTo>
                  <a:cubicBezTo>
                    <a:pt x="182" y="61"/>
                    <a:pt x="193" y="66"/>
                    <a:pt x="203" y="72"/>
                  </a:cubicBezTo>
                  <a:cubicBezTo>
                    <a:pt x="204" y="73"/>
                    <a:pt x="204" y="73"/>
                    <a:pt x="204" y="73"/>
                  </a:cubicBezTo>
                  <a:cubicBezTo>
                    <a:pt x="203" y="74"/>
                    <a:pt x="203" y="74"/>
                    <a:pt x="203" y="74"/>
                  </a:cubicBezTo>
                  <a:cubicBezTo>
                    <a:pt x="195" y="90"/>
                    <a:pt x="185" y="104"/>
                    <a:pt x="174" y="116"/>
                  </a:cubicBezTo>
                  <a:cubicBezTo>
                    <a:pt x="173" y="117"/>
                    <a:pt x="173" y="117"/>
                    <a:pt x="173" y="117"/>
                  </a:cubicBezTo>
                  <a:cubicBezTo>
                    <a:pt x="172" y="117"/>
                    <a:pt x="172" y="117"/>
                    <a:pt x="172" y="117"/>
                  </a:cubicBezTo>
                  <a:cubicBezTo>
                    <a:pt x="169" y="114"/>
                    <a:pt x="165" y="112"/>
                    <a:pt x="160" y="111"/>
                  </a:cubicBezTo>
                  <a:cubicBezTo>
                    <a:pt x="159" y="111"/>
                    <a:pt x="159" y="111"/>
                    <a:pt x="159" y="111"/>
                  </a:cubicBezTo>
                  <a:lnTo>
                    <a:pt x="159" y="110"/>
                  </a:lnTo>
                  <a:close/>
                  <a:moveTo>
                    <a:pt x="99" y="72"/>
                  </a:moveTo>
                  <a:cubicBezTo>
                    <a:pt x="109" y="65"/>
                    <a:pt x="120" y="61"/>
                    <a:pt x="132" y="58"/>
                  </a:cubicBezTo>
                  <a:cubicBezTo>
                    <a:pt x="133" y="58"/>
                    <a:pt x="133" y="58"/>
                    <a:pt x="133" y="58"/>
                  </a:cubicBezTo>
                  <a:cubicBezTo>
                    <a:pt x="134" y="59"/>
                    <a:pt x="134" y="59"/>
                    <a:pt x="134" y="59"/>
                  </a:cubicBezTo>
                  <a:cubicBezTo>
                    <a:pt x="139" y="76"/>
                    <a:pt x="142" y="93"/>
                    <a:pt x="143" y="110"/>
                  </a:cubicBezTo>
                  <a:cubicBezTo>
                    <a:pt x="143" y="111"/>
                    <a:pt x="143" y="111"/>
                    <a:pt x="143" y="111"/>
                  </a:cubicBezTo>
                  <a:cubicBezTo>
                    <a:pt x="142" y="111"/>
                    <a:pt x="142" y="111"/>
                    <a:pt x="142" y="111"/>
                  </a:cubicBezTo>
                  <a:cubicBezTo>
                    <a:pt x="138" y="112"/>
                    <a:pt x="134" y="114"/>
                    <a:pt x="130" y="116"/>
                  </a:cubicBezTo>
                  <a:cubicBezTo>
                    <a:pt x="129" y="117"/>
                    <a:pt x="129" y="117"/>
                    <a:pt x="129" y="117"/>
                  </a:cubicBezTo>
                  <a:cubicBezTo>
                    <a:pt x="128" y="116"/>
                    <a:pt x="128" y="116"/>
                    <a:pt x="128" y="116"/>
                  </a:cubicBezTo>
                  <a:cubicBezTo>
                    <a:pt x="117" y="103"/>
                    <a:pt x="107" y="89"/>
                    <a:pt x="99" y="74"/>
                  </a:cubicBezTo>
                  <a:cubicBezTo>
                    <a:pt x="98" y="73"/>
                    <a:pt x="98" y="73"/>
                    <a:pt x="98" y="73"/>
                  </a:cubicBezTo>
                  <a:lnTo>
                    <a:pt x="99" y="72"/>
                  </a:lnTo>
                  <a:close/>
                  <a:moveTo>
                    <a:pt x="59" y="132"/>
                  </a:moveTo>
                  <a:cubicBezTo>
                    <a:pt x="61" y="120"/>
                    <a:pt x="66" y="109"/>
                    <a:pt x="72" y="99"/>
                  </a:cubicBezTo>
                  <a:cubicBezTo>
                    <a:pt x="73" y="98"/>
                    <a:pt x="73" y="98"/>
                    <a:pt x="73" y="98"/>
                  </a:cubicBezTo>
                  <a:cubicBezTo>
                    <a:pt x="74" y="98"/>
                    <a:pt x="74" y="98"/>
                    <a:pt x="74" y="98"/>
                  </a:cubicBezTo>
                  <a:cubicBezTo>
                    <a:pt x="90" y="107"/>
                    <a:pt x="104" y="116"/>
                    <a:pt x="116" y="128"/>
                  </a:cubicBezTo>
                  <a:cubicBezTo>
                    <a:pt x="117" y="128"/>
                    <a:pt x="117" y="128"/>
                    <a:pt x="117" y="128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4" y="133"/>
                    <a:pt x="113" y="137"/>
                    <a:pt x="112" y="141"/>
                  </a:cubicBezTo>
                  <a:cubicBezTo>
                    <a:pt x="111" y="143"/>
                    <a:pt x="111" y="143"/>
                    <a:pt x="111" y="143"/>
                  </a:cubicBezTo>
                  <a:cubicBezTo>
                    <a:pt x="110" y="142"/>
                    <a:pt x="110" y="142"/>
                    <a:pt x="110" y="142"/>
                  </a:cubicBezTo>
                  <a:cubicBezTo>
                    <a:pt x="93" y="141"/>
                    <a:pt x="76" y="138"/>
                    <a:pt x="60" y="133"/>
                  </a:cubicBezTo>
                  <a:cubicBezTo>
                    <a:pt x="58" y="133"/>
                    <a:pt x="58" y="133"/>
                    <a:pt x="58" y="133"/>
                  </a:cubicBezTo>
                  <a:lnTo>
                    <a:pt x="59" y="132"/>
                  </a:lnTo>
                  <a:close/>
                  <a:moveTo>
                    <a:pt x="74" y="203"/>
                  </a:moveTo>
                  <a:cubicBezTo>
                    <a:pt x="73" y="203"/>
                    <a:pt x="73" y="203"/>
                    <a:pt x="73" y="203"/>
                  </a:cubicBezTo>
                  <a:cubicBezTo>
                    <a:pt x="72" y="202"/>
                    <a:pt x="72" y="202"/>
                    <a:pt x="72" y="202"/>
                  </a:cubicBezTo>
                  <a:cubicBezTo>
                    <a:pt x="66" y="192"/>
                    <a:pt x="61" y="181"/>
                    <a:pt x="59" y="170"/>
                  </a:cubicBezTo>
                  <a:cubicBezTo>
                    <a:pt x="58" y="168"/>
                    <a:pt x="58" y="168"/>
                    <a:pt x="58" y="168"/>
                  </a:cubicBezTo>
                  <a:cubicBezTo>
                    <a:pt x="60" y="168"/>
                    <a:pt x="60" y="168"/>
                    <a:pt x="60" y="168"/>
                  </a:cubicBezTo>
                  <a:cubicBezTo>
                    <a:pt x="76" y="163"/>
                    <a:pt x="93" y="160"/>
                    <a:pt x="110" y="159"/>
                  </a:cubicBezTo>
                  <a:cubicBezTo>
                    <a:pt x="111" y="159"/>
                    <a:pt x="111" y="159"/>
                    <a:pt x="111" y="159"/>
                  </a:cubicBezTo>
                  <a:cubicBezTo>
                    <a:pt x="111" y="160"/>
                    <a:pt x="111" y="160"/>
                    <a:pt x="111" y="160"/>
                  </a:cubicBezTo>
                  <a:cubicBezTo>
                    <a:pt x="112" y="164"/>
                    <a:pt x="114" y="168"/>
                    <a:pt x="116" y="172"/>
                  </a:cubicBezTo>
                  <a:cubicBezTo>
                    <a:pt x="117" y="173"/>
                    <a:pt x="117" y="173"/>
                    <a:pt x="117" y="173"/>
                  </a:cubicBezTo>
                  <a:cubicBezTo>
                    <a:pt x="116" y="174"/>
                    <a:pt x="116" y="174"/>
                    <a:pt x="116" y="174"/>
                  </a:cubicBezTo>
                  <a:cubicBezTo>
                    <a:pt x="103" y="185"/>
                    <a:pt x="89" y="194"/>
                    <a:pt x="74" y="203"/>
                  </a:cubicBezTo>
                  <a:close/>
                  <a:moveTo>
                    <a:pt x="143" y="191"/>
                  </a:moveTo>
                  <a:cubicBezTo>
                    <a:pt x="141" y="208"/>
                    <a:pt x="138" y="225"/>
                    <a:pt x="133" y="242"/>
                  </a:cubicBezTo>
                  <a:cubicBezTo>
                    <a:pt x="133" y="243"/>
                    <a:pt x="133" y="243"/>
                    <a:pt x="133" y="243"/>
                  </a:cubicBezTo>
                  <a:cubicBezTo>
                    <a:pt x="132" y="243"/>
                    <a:pt x="132" y="243"/>
                    <a:pt x="132" y="243"/>
                  </a:cubicBezTo>
                  <a:cubicBezTo>
                    <a:pt x="120" y="241"/>
                    <a:pt x="109" y="236"/>
                    <a:pt x="99" y="229"/>
                  </a:cubicBezTo>
                  <a:cubicBezTo>
                    <a:pt x="98" y="229"/>
                    <a:pt x="98" y="229"/>
                    <a:pt x="98" y="229"/>
                  </a:cubicBezTo>
                  <a:cubicBezTo>
                    <a:pt x="98" y="228"/>
                    <a:pt x="98" y="228"/>
                    <a:pt x="98" y="228"/>
                  </a:cubicBezTo>
                  <a:cubicBezTo>
                    <a:pt x="107" y="212"/>
                    <a:pt x="117" y="198"/>
                    <a:pt x="128" y="185"/>
                  </a:cubicBezTo>
                  <a:cubicBezTo>
                    <a:pt x="128" y="184"/>
                    <a:pt x="128" y="184"/>
                    <a:pt x="128" y="184"/>
                  </a:cubicBezTo>
                  <a:cubicBezTo>
                    <a:pt x="129" y="185"/>
                    <a:pt x="129" y="185"/>
                    <a:pt x="129" y="185"/>
                  </a:cubicBezTo>
                  <a:cubicBezTo>
                    <a:pt x="133" y="187"/>
                    <a:pt x="137" y="189"/>
                    <a:pt x="142" y="190"/>
                  </a:cubicBezTo>
                  <a:cubicBezTo>
                    <a:pt x="143" y="190"/>
                    <a:pt x="143" y="190"/>
                    <a:pt x="143" y="190"/>
                  </a:cubicBezTo>
                  <a:lnTo>
                    <a:pt x="143" y="191"/>
                  </a:lnTo>
                  <a:close/>
                  <a:moveTo>
                    <a:pt x="151" y="180"/>
                  </a:moveTo>
                  <a:cubicBezTo>
                    <a:pt x="143" y="180"/>
                    <a:pt x="136" y="177"/>
                    <a:pt x="130" y="171"/>
                  </a:cubicBezTo>
                  <a:cubicBezTo>
                    <a:pt x="125" y="166"/>
                    <a:pt x="122" y="159"/>
                    <a:pt x="122" y="151"/>
                  </a:cubicBezTo>
                  <a:cubicBezTo>
                    <a:pt x="122" y="143"/>
                    <a:pt x="125" y="136"/>
                    <a:pt x="130" y="130"/>
                  </a:cubicBezTo>
                  <a:cubicBezTo>
                    <a:pt x="136" y="125"/>
                    <a:pt x="143" y="122"/>
                    <a:pt x="151" y="122"/>
                  </a:cubicBezTo>
                  <a:cubicBezTo>
                    <a:pt x="159" y="122"/>
                    <a:pt x="166" y="125"/>
                    <a:pt x="172" y="130"/>
                  </a:cubicBezTo>
                  <a:cubicBezTo>
                    <a:pt x="183" y="142"/>
                    <a:pt x="183" y="160"/>
                    <a:pt x="172" y="171"/>
                  </a:cubicBezTo>
                  <a:cubicBezTo>
                    <a:pt x="166" y="177"/>
                    <a:pt x="159" y="180"/>
                    <a:pt x="151" y="180"/>
                  </a:cubicBezTo>
                  <a:close/>
                  <a:moveTo>
                    <a:pt x="203" y="229"/>
                  </a:moveTo>
                  <a:cubicBezTo>
                    <a:pt x="192" y="236"/>
                    <a:pt x="181" y="241"/>
                    <a:pt x="170" y="243"/>
                  </a:cubicBezTo>
                  <a:cubicBezTo>
                    <a:pt x="168" y="243"/>
                    <a:pt x="168" y="243"/>
                    <a:pt x="168" y="243"/>
                  </a:cubicBezTo>
                  <a:cubicBezTo>
                    <a:pt x="168" y="242"/>
                    <a:pt x="168" y="242"/>
                    <a:pt x="168" y="242"/>
                  </a:cubicBezTo>
                  <a:cubicBezTo>
                    <a:pt x="163" y="225"/>
                    <a:pt x="160" y="208"/>
                    <a:pt x="159" y="192"/>
                  </a:cubicBezTo>
                  <a:cubicBezTo>
                    <a:pt x="159" y="190"/>
                    <a:pt x="159" y="190"/>
                    <a:pt x="159" y="190"/>
                  </a:cubicBezTo>
                  <a:cubicBezTo>
                    <a:pt x="160" y="190"/>
                    <a:pt x="160" y="190"/>
                    <a:pt x="160" y="190"/>
                  </a:cubicBezTo>
                  <a:cubicBezTo>
                    <a:pt x="164" y="189"/>
                    <a:pt x="168" y="188"/>
                    <a:pt x="172" y="185"/>
                  </a:cubicBezTo>
                  <a:cubicBezTo>
                    <a:pt x="173" y="185"/>
                    <a:pt x="173" y="185"/>
                    <a:pt x="173" y="185"/>
                  </a:cubicBezTo>
                  <a:cubicBezTo>
                    <a:pt x="174" y="185"/>
                    <a:pt x="174" y="185"/>
                    <a:pt x="174" y="185"/>
                  </a:cubicBezTo>
                  <a:cubicBezTo>
                    <a:pt x="185" y="199"/>
                    <a:pt x="195" y="213"/>
                    <a:pt x="203" y="228"/>
                  </a:cubicBezTo>
                  <a:cubicBezTo>
                    <a:pt x="204" y="229"/>
                    <a:pt x="204" y="229"/>
                    <a:pt x="204" y="229"/>
                  </a:cubicBezTo>
                  <a:lnTo>
                    <a:pt x="203" y="229"/>
                  </a:lnTo>
                  <a:close/>
                  <a:moveTo>
                    <a:pt x="243" y="170"/>
                  </a:moveTo>
                  <a:cubicBezTo>
                    <a:pt x="241" y="182"/>
                    <a:pt x="236" y="193"/>
                    <a:pt x="229" y="203"/>
                  </a:cubicBezTo>
                  <a:cubicBezTo>
                    <a:pt x="229" y="204"/>
                    <a:pt x="229" y="204"/>
                    <a:pt x="229" y="204"/>
                  </a:cubicBezTo>
                  <a:cubicBezTo>
                    <a:pt x="228" y="203"/>
                    <a:pt x="228" y="203"/>
                    <a:pt x="228" y="203"/>
                  </a:cubicBezTo>
                  <a:cubicBezTo>
                    <a:pt x="212" y="195"/>
                    <a:pt x="198" y="185"/>
                    <a:pt x="185" y="174"/>
                  </a:cubicBezTo>
                  <a:cubicBezTo>
                    <a:pt x="185" y="173"/>
                    <a:pt x="185" y="173"/>
                    <a:pt x="185" y="173"/>
                  </a:cubicBezTo>
                  <a:cubicBezTo>
                    <a:pt x="185" y="172"/>
                    <a:pt x="185" y="172"/>
                    <a:pt x="185" y="172"/>
                  </a:cubicBezTo>
                  <a:cubicBezTo>
                    <a:pt x="188" y="169"/>
                    <a:pt x="189" y="164"/>
                    <a:pt x="190" y="160"/>
                  </a:cubicBezTo>
                  <a:cubicBezTo>
                    <a:pt x="191" y="159"/>
                    <a:pt x="191" y="159"/>
                    <a:pt x="191" y="159"/>
                  </a:cubicBezTo>
                  <a:cubicBezTo>
                    <a:pt x="192" y="159"/>
                    <a:pt x="192" y="159"/>
                    <a:pt x="192" y="159"/>
                  </a:cubicBezTo>
                  <a:cubicBezTo>
                    <a:pt x="208" y="161"/>
                    <a:pt x="225" y="164"/>
                    <a:pt x="242" y="168"/>
                  </a:cubicBezTo>
                  <a:cubicBezTo>
                    <a:pt x="243" y="169"/>
                    <a:pt x="243" y="169"/>
                    <a:pt x="243" y="169"/>
                  </a:cubicBezTo>
                  <a:lnTo>
                    <a:pt x="243" y="170"/>
                  </a:lnTo>
                  <a:close/>
                  <a:moveTo>
                    <a:pt x="242" y="134"/>
                  </a:moveTo>
                  <a:cubicBezTo>
                    <a:pt x="225" y="139"/>
                    <a:pt x="208" y="142"/>
                    <a:pt x="192" y="143"/>
                  </a:cubicBezTo>
                  <a:cubicBezTo>
                    <a:pt x="191" y="143"/>
                    <a:pt x="191" y="143"/>
                    <a:pt x="191" y="143"/>
                  </a:cubicBezTo>
                  <a:cubicBezTo>
                    <a:pt x="190" y="142"/>
                    <a:pt x="190" y="142"/>
                    <a:pt x="190" y="142"/>
                  </a:cubicBezTo>
                  <a:cubicBezTo>
                    <a:pt x="189" y="137"/>
                    <a:pt x="188" y="133"/>
                    <a:pt x="185" y="130"/>
                  </a:cubicBezTo>
                  <a:cubicBezTo>
                    <a:pt x="185" y="129"/>
                    <a:pt x="185" y="129"/>
                    <a:pt x="185" y="129"/>
                  </a:cubicBezTo>
                  <a:cubicBezTo>
                    <a:pt x="186" y="128"/>
                    <a:pt x="186" y="128"/>
                    <a:pt x="186" y="128"/>
                  </a:cubicBezTo>
                  <a:cubicBezTo>
                    <a:pt x="199" y="117"/>
                    <a:pt x="213" y="107"/>
                    <a:pt x="228" y="99"/>
                  </a:cubicBezTo>
                  <a:cubicBezTo>
                    <a:pt x="229" y="98"/>
                    <a:pt x="229" y="98"/>
                    <a:pt x="229" y="98"/>
                  </a:cubicBezTo>
                  <a:cubicBezTo>
                    <a:pt x="230" y="99"/>
                    <a:pt x="230" y="99"/>
                    <a:pt x="230" y="99"/>
                  </a:cubicBezTo>
                  <a:cubicBezTo>
                    <a:pt x="236" y="109"/>
                    <a:pt x="241" y="120"/>
                    <a:pt x="243" y="132"/>
                  </a:cubicBezTo>
                  <a:cubicBezTo>
                    <a:pt x="243" y="133"/>
                    <a:pt x="243" y="133"/>
                    <a:pt x="243" y="133"/>
                  </a:cubicBezTo>
                  <a:lnTo>
                    <a:pt x="242" y="134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72" name="Group 71"/>
          <p:cNvGrpSpPr/>
          <p:nvPr/>
        </p:nvGrpSpPr>
        <p:grpSpPr>
          <a:xfrm>
            <a:off x="18250057" y="5032159"/>
            <a:ext cx="4789664" cy="1500411"/>
            <a:chOff x="14190224" y="3062525"/>
            <a:chExt cx="4789664" cy="1500411"/>
          </a:xfrm>
        </p:grpSpPr>
        <p:grpSp>
          <p:nvGrpSpPr>
            <p:cNvPr id="73" name="Group 72"/>
            <p:cNvGrpSpPr/>
            <p:nvPr/>
          </p:nvGrpSpPr>
          <p:grpSpPr>
            <a:xfrm>
              <a:off x="15095276" y="3062525"/>
              <a:ext cx="3884612" cy="1500411"/>
              <a:chOff x="3894839" y="10606073"/>
              <a:chExt cx="3884612" cy="1500411"/>
            </a:xfrm>
          </p:grpSpPr>
          <p:sp>
            <p:nvSpPr>
              <p:cNvPr id="75" name="TextBox 74"/>
              <p:cNvSpPr txBox="1"/>
              <p:nvPr/>
            </p:nvSpPr>
            <p:spPr>
              <a:xfrm>
                <a:off x="3894839" y="10606073"/>
                <a:ext cx="3884612" cy="52322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fa-IR" sz="2800" b="1" dirty="0">
                    <a:solidFill>
                      <a:schemeClr val="accent1">
                        <a:lumMod val="50000"/>
                      </a:schemeClr>
                    </a:solidFill>
                    <a:effectLst>
                      <a:glow>
                        <a:srgbClr val="FF3399">
                          <a:alpha val="24000"/>
                        </a:srgbClr>
                      </a:glow>
                    </a:effectLst>
                    <a:latin typeface="Shabnam" panose="020B0603030804020204" pitchFamily="34" charset="-78"/>
                    <a:cs typeface="Shabnam" panose="020B0603030804020204" pitchFamily="34" charset="-78"/>
                  </a:rPr>
                  <a:t>تیتر عنوان را بنویسید</a:t>
                </a:r>
                <a:endParaRPr lang="en-US" sz="2800" b="1" dirty="0">
                  <a:solidFill>
                    <a:schemeClr val="accent1">
                      <a:lumMod val="50000"/>
                    </a:schemeClr>
                  </a:solidFill>
                  <a:effectLst>
                    <a:glow>
                      <a:srgbClr val="FF3399">
                        <a:alpha val="24000"/>
                      </a:srgbClr>
                    </a:glow>
                  </a:effectLst>
                  <a:latin typeface="Shabnam" panose="020B0603030804020204" pitchFamily="34" charset="-78"/>
                  <a:cs typeface="Shabnam" panose="020B0603030804020204" pitchFamily="34" charset="-78"/>
                </a:endParaRPr>
              </a:p>
            </p:txBody>
          </p:sp>
          <p:sp>
            <p:nvSpPr>
              <p:cNvPr id="76" name="TextBox 75"/>
              <p:cNvSpPr txBox="1"/>
              <p:nvPr/>
            </p:nvSpPr>
            <p:spPr>
              <a:xfrm>
                <a:off x="3894839" y="11129293"/>
                <a:ext cx="3632949" cy="97719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 rtl="1">
                  <a:lnSpc>
                    <a:spcPct val="150000"/>
                  </a:lnSpc>
                </a:pPr>
                <a:r>
                  <a:rPr lang="fa-IR" sz="2000" dirty="0">
                    <a:solidFill>
                      <a:srgbClr val="16191F"/>
                    </a:solidFill>
                    <a:latin typeface="Vazir" panose="020B0603030804020204" pitchFamily="34" charset="-78"/>
                    <a:cs typeface="Vazir" panose="020B0603030804020204" pitchFamily="34" charset="-78"/>
                  </a:rPr>
                  <a:t>فروشگاه مینارو ارائه دهنده انواع فایل های کاربردی</a:t>
                </a:r>
                <a:endParaRPr lang="en-US" sz="1800" b="1" dirty="0">
                  <a:solidFill>
                    <a:schemeClr val="bg1">
                      <a:lumMod val="65000"/>
                    </a:schemeClr>
                  </a:solidFill>
                  <a:effectLst>
                    <a:glow>
                      <a:srgbClr val="FF3399">
                        <a:alpha val="24000"/>
                      </a:srgbClr>
                    </a:glow>
                  </a:effectLst>
                  <a:latin typeface="Lato" panose="020F0502020204030203" pitchFamily="34" charset="0"/>
                </a:endParaRPr>
              </a:p>
            </p:txBody>
          </p:sp>
        </p:grpSp>
        <p:sp>
          <p:nvSpPr>
            <p:cNvPr id="74" name="Freeform 73"/>
            <p:cNvSpPr>
              <a:spLocks noEditPoints="1"/>
            </p:cNvSpPr>
            <p:nvPr/>
          </p:nvSpPr>
          <p:spPr bwMode="auto">
            <a:xfrm>
              <a:off x="14190224" y="3119675"/>
              <a:ext cx="702444" cy="701581"/>
            </a:xfrm>
            <a:custGeom>
              <a:avLst/>
              <a:gdLst>
                <a:gd name="T0" fmla="*/ 286 w 302"/>
                <a:gd name="T1" fmla="*/ 129 h 302"/>
                <a:gd name="T2" fmla="*/ 282 w 302"/>
                <a:gd name="T3" fmla="*/ 112 h 302"/>
                <a:gd name="T4" fmla="*/ 285 w 302"/>
                <a:gd name="T5" fmla="*/ 82 h 302"/>
                <a:gd name="T6" fmla="*/ 264 w 302"/>
                <a:gd name="T7" fmla="*/ 72 h 302"/>
                <a:gd name="T8" fmla="*/ 252 w 302"/>
                <a:gd name="T9" fmla="*/ 58 h 302"/>
                <a:gd name="T10" fmla="*/ 236 w 302"/>
                <a:gd name="T11" fmla="*/ 34 h 302"/>
                <a:gd name="T12" fmla="*/ 219 w 302"/>
                <a:gd name="T13" fmla="*/ 23 h 302"/>
                <a:gd name="T14" fmla="*/ 191 w 302"/>
                <a:gd name="T15" fmla="*/ 20 h 302"/>
                <a:gd name="T16" fmla="*/ 173 w 302"/>
                <a:gd name="T17" fmla="*/ 15 h 302"/>
                <a:gd name="T18" fmla="*/ 155 w 302"/>
                <a:gd name="T19" fmla="*/ 0 h 302"/>
                <a:gd name="T20" fmla="*/ 141 w 302"/>
                <a:gd name="T21" fmla="*/ 14 h 302"/>
                <a:gd name="T22" fmla="*/ 113 w 302"/>
                <a:gd name="T23" fmla="*/ 12 h 302"/>
                <a:gd name="T24" fmla="*/ 94 w 302"/>
                <a:gd name="T25" fmla="*/ 18 h 302"/>
                <a:gd name="T26" fmla="*/ 73 w 302"/>
                <a:gd name="T27" fmla="*/ 38 h 302"/>
                <a:gd name="T28" fmla="*/ 59 w 302"/>
                <a:gd name="T29" fmla="*/ 49 h 302"/>
                <a:gd name="T30" fmla="*/ 35 w 302"/>
                <a:gd name="T31" fmla="*/ 54 h 302"/>
                <a:gd name="T32" fmla="*/ 32 w 302"/>
                <a:gd name="T33" fmla="*/ 84 h 302"/>
                <a:gd name="T34" fmla="*/ 24 w 302"/>
                <a:gd name="T35" fmla="*/ 99 h 302"/>
                <a:gd name="T36" fmla="*/ 3 w 302"/>
                <a:gd name="T37" fmla="*/ 121 h 302"/>
                <a:gd name="T38" fmla="*/ 14 w 302"/>
                <a:gd name="T39" fmla="*/ 142 h 302"/>
                <a:gd name="T40" fmla="*/ 7 w 302"/>
                <a:gd name="T41" fmla="*/ 157 h 302"/>
                <a:gd name="T42" fmla="*/ 9 w 302"/>
                <a:gd name="T43" fmla="*/ 177 h 302"/>
                <a:gd name="T44" fmla="*/ 24 w 302"/>
                <a:gd name="T45" fmla="*/ 201 h 302"/>
                <a:gd name="T46" fmla="*/ 31 w 302"/>
                <a:gd name="T47" fmla="*/ 218 h 302"/>
                <a:gd name="T48" fmla="*/ 30 w 302"/>
                <a:gd name="T49" fmla="*/ 242 h 302"/>
                <a:gd name="T50" fmla="*/ 59 w 302"/>
                <a:gd name="T51" fmla="*/ 252 h 302"/>
                <a:gd name="T52" fmla="*/ 73 w 302"/>
                <a:gd name="T53" fmla="*/ 263 h 302"/>
                <a:gd name="T54" fmla="*/ 89 w 302"/>
                <a:gd name="T55" fmla="*/ 289 h 302"/>
                <a:gd name="T56" fmla="*/ 112 w 302"/>
                <a:gd name="T57" fmla="*/ 283 h 302"/>
                <a:gd name="T58" fmla="*/ 130 w 302"/>
                <a:gd name="T59" fmla="*/ 286 h 302"/>
                <a:gd name="T60" fmla="*/ 155 w 302"/>
                <a:gd name="T61" fmla="*/ 302 h 302"/>
                <a:gd name="T62" fmla="*/ 173 w 302"/>
                <a:gd name="T63" fmla="*/ 286 h 302"/>
                <a:gd name="T64" fmla="*/ 190 w 302"/>
                <a:gd name="T65" fmla="*/ 282 h 302"/>
                <a:gd name="T66" fmla="*/ 220 w 302"/>
                <a:gd name="T67" fmla="*/ 285 h 302"/>
                <a:gd name="T68" fmla="*/ 230 w 302"/>
                <a:gd name="T69" fmla="*/ 263 h 302"/>
                <a:gd name="T70" fmla="*/ 243 w 302"/>
                <a:gd name="T71" fmla="*/ 251 h 302"/>
                <a:gd name="T72" fmla="*/ 268 w 302"/>
                <a:gd name="T73" fmla="*/ 236 h 302"/>
                <a:gd name="T74" fmla="*/ 278 w 302"/>
                <a:gd name="T75" fmla="*/ 219 h 302"/>
                <a:gd name="T76" fmla="*/ 282 w 302"/>
                <a:gd name="T77" fmla="*/ 190 h 302"/>
                <a:gd name="T78" fmla="*/ 287 w 302"/>
                <a:gd name="T79" fmla="*/ 173 h 302"/>
                <a:gd name="T80" fmla="*/ 302 w 302"/>
                <a:gd name="T81" fmla="*/ 155 h 302"/>
                <a:gd name="T82" fmla="*/ 170 w 302"/>
                <a:gd name="T83" fmla="*/ 59 h 302"/>
                <a:gd name="T84" fmla="*/ 160 w 302"/>
                <a:gd name="T85" fmla="*/ 111 h 302"/>
                <a:gd name="T86" fmla="*/ 143 w 302"/>
                <a:gd name="T87" fmla="*/ 110 h 302"/>
                <a:gd name="T88" fmla="*/ 98 w 302"/>
                <a:gd name="T89" fmla="*/ 73 h 302"/>
                <a:gd name="T90" fmla="*/ 117 w 302"/>
                <a:gd name="T91" fmla="*/ 128 h 302"/>
                <a:gd name="T92" fmla="*/ 59 w 302"/>
                <a:gd name="T93" fmla="*/ 132 h 302"/>
                <a:gd name="T94" fmla="*/ 110 w 302"/>
                <a:gd name="T95" fmla="*/ 159 h 302"/>
                <a:gd name="T96" fmla="*/ 143 w 302"/>
                <a:gd name="T97" fmla="*/ 191 h 302"/>
                <a:gd name="T98" fmla="*/ 128 w 302"/>
                <a:gd name="T99" fmla="*/ 185 h 302"/>
                <a:gd name="T100" fmla="*/ 130 w 302"/>
                <a:gd name="T101" fmla="*/ 171 h 302"/>
                <a:gd name="T102" fmla="*/ 203 w 302"/>
                <a:gd name="T103" fmla="*/ 229 h 302"/>
                <a:gd name="T104" fmla="*/ 172 w 302"/>
                <a:gd name="T105" fmla="*/ 185 h 302"/>
                <a:gd name="T106" fmla="*/ 229 w 302"/>
                <a:gd name="T107" fmla="*/ 203 h 302"/>
                <a:gd name="T108" fmla="*/ 191 w 302"/>
                <a:gd name="T109" fmla="*/ 159 h 302"/>
                <a:gd name="T110" fmla="*/ 191 w 302"/>
                <a:gd name="T111" fmla="*/ 143 h 302"/>
                <a:gd name="T112" fmla="*/ 230 w 302"/>
                <a:gd name="T113" fmla="*/ 99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02" h="302">
                  <a:moveTo>
                    <a:pt x="302" y="147"/>
                  </a:moveTo>
                  <a:cubicBezTo>
                    <a:pt x="300" y="146"/>
                    <a:pt x="297" y="145"/>
                    <a:pt x="295" y="145"/>
                  </a:cubicBezTo>
                  <a:cubicBezTo>
                    <a:pt x="293" y="144"/>
                    <a:pt x="290" y="143"/>
                    <a:pt x="288" y="142"/>
                  </a:cubicBezTo>
                  <a:cubicBezTo>
                    <a:pt x="287" y="142"/>
                    <a:pt x="287" y="142"/>
                    <a:pt x="287" y="142"/>
                  </a:cubicBezTo>
                  <a:cubicBezTo>
                    <a:pt x="287" y="141"/>
                    <a:pt x="287" y="141"/>
                    <a:pt x="287" y="141"/>
                  </a:cubicBezTo>
                  <a:cubicBezTo>
                    <a:pt x="287" y="137"/>
                    <a:pt x="287" y="133"/>
                    <a:pt x="286" y="130"/>
                  </a:cubicBezTo>
                  <a:cubicBezTo>
                    <a:pt x="286" y="129"/>
                    <a:pt x="286" y="129"/>
                    <a:pt x="286" y="129"/>
                  </a:cubicBezTo>
                  <a:cubicBezTo>
                    <a:pt x="287" y="128"/>
                    <a:pt x="287" y="128"/>
                    <a:pt x="287" y="128"/>
                  </a:cubicBezTo>
                  <a:cubicBezTo>
                    <a:pt x="289" y="127"/>
                    <a:pt x="291" y="126"/>
                    <a:pt x="293" y="125"/>
                  </a:cubicBezTo>
                  <a:cubicBezTo>
                    <a:pt x="295" y="123"/>
                    <a:pt x="297" y="122"/>
                    <a:pt x="299" y="121"/>
                  </a:cubicBezTo>
                  <a:cubicBezTo>
                    <a:pt x="299" y="118"/>
                    <a:pt x="298" y="116"/>
                    <a:pt x="297" y="113"/>
                  </a:cubicBezTo>
                  <a:cubicBezTo>
                    <a:pt x="295" y="113"/>
                    <a:pt x="293" y="113"/>
                    <a:pt x="290" y="113"/>
                  </a:cubicBezTo>
                  <a:cubicBezTo>
                    <a:pt x="288" y="112"/>
                    <a:pt x="285" y="112"/>
                    <a:pt x="283" y="112"/>
                  </a:cubicBezTo>
                  <a:cubicBezTo>
                    <a:pt x="282" y="112"/>
                    <a:pt x="282" y="112"/>
                    <a:pt x="282" y="112"/>
                  </a:cubicBezTo>
                  <a:cubicBezTo>
                    <a:pt x="282" y="111"/>
                    <a:pt x="282" y="111"/>
                    <a:pt x="282" y="111"/>
                  </a:cubicBezTo>
                  <a:cubicBezTo>
                    <a:pt x="281" y="108"/>
                    <a:pt x="279" y="104"/>
                    <a:pt x="278" y="100"/>
                  </a:cubicBezTo>
                  <a:cubicBezTo>
                    <a:pt x="278" y="99"/>
                    <a:pt x="278" y="99"/>
                    <a:pt x="278" y="99"/>
                  </a:cubicBezTo>
                  <a:cubicBezTo>
                    <a:pt x="278" y="99"/>
                    <a:pt x="278" y="99"/>
                    <a:pt x="278" y="99"/>
                  </a:cubicBezTo>
                  <a:cubicBezTo>
                    <a:pt x="280" y="97"/>
                    <a:pt x="282" y="95"/>
                    <a:pt x="284" y="94"/>
                  </a:cubicBezTo>
                  <a:cubicBezTo>
                    <a:pt x="285" y="92"/>
                    <a:pt x="287" y="90"/>
                    <a:pt x="289" y="89"/>
                  </a:cubicBezTo>
                  <a:cubicBezTo>
                    <a:pt x="288" y="86"/>
                    <a:pt x="286" y="84"/>
                    <a:pt x="285" y="82"/>
                  </a:cubicBezTo>
                  <a:cubicBezTo>
                    <a:pt x="283" y="82"/>
                    <a:pt x="281" y="82"/>
                    <a:pt x="278" y="83"/>
                  </a:cubicBezTo>
                  <a:cubicBezTo>
                    <a:pt x="276" y="83"/>
                    <a:pt x="273" y="83"/>
                    <a:pt x="271" y="84"/>
                  </a:cubicBezTo>
                  <a:cubicBezTo>
                    <a:pt x="270" y="84"/>
                    <a:pt x="270" y="84"/>
                    <a:pt x="270" y="84"/>
                  </a:cubicBezTo>
                  <a:cubicBezTo>
                    <a:pt x="270" y="83"/>
                    <a:pt x="270" y="83"/>
                    <a:pt x="270" y="83"/>
                  </a:cubicBezTo>
                  <a:cubicBezTo>
                    <a:pt x="268" y="80"/>
                    <a:pt x="266" y="76"/>
                    <a:pt x="264" y="73"/>
                  </a:cubicBezTo>
                  <a:cubicBezTo>
                    <a:pt x="263" y="72"/>
                    <a:pt x="263" y="72"/>
                    <a:pt x="263" y="72"/>
                  </a:cubicBezTo>
                  <a:cubicBezTo>
                    <a:pt x="264" y="72"/>
                    <a:pt x="264" y="72"/>
                    <a:pt x="264" y="72"/>
                  </a:cubicBezTo>
                  <a:cubicBezTo>
                    <a:pt x="265" y="70"/>
                    <a:pt x="266" y="68"/>
                    <a:pt x="268" y="66"/>
                  </a:cubicBezTo>
                  <a:cubicBezTo>
                    <a:pt x="269" y="64"/>
                    <a:pt x="270" y="62"/>
                    <a:pt x="271" y="60"/>
                  </a:cubicBezTo>
                  <a:cubicBezTo>
                    <a:pt x="270" y="58"/>
                    <a:pt x="268" y="56"/>
                    <a:pt x="267" y="54"/>
                  </a:cubicBezTo>
                  <a:cubicBezTo>
                    <a:pt x="264" y="54"/>
                    <a:pt x="262" y="55"/>
                    <a:pt x="260" y="56"/>
                  </a:cubicBezTo>
                  <a:cubicBezTo>
                    <a:pt x="258" y="57"/>
                    <a:pt x="255" y="58"/>
                    <a:pt x="253" y="59"/>
                  </a:cubicBezTo>
                  <a:cubicBezTo>
                    <a:pt x="252" y="59"/>
                    <a:pt x="252" y="59"/>
                    <a:pt x="252" y="59"/>
                  </a:cubicBezTo>
                  <a:cubicBezTo>
                    <a:pt x="252" y="58"/>
                    <a:pt x="252" y="58"/>
                    <a:pt x="252" y="58"/>
                  </a:cubicBezTo>
                  <a:cubicBezTo>
                    <a:pt x="249" y="55"/>
                    <a:pt x="246" y="53"/>
                    <a:pt x="243" y="50"/>
                  </a:cubicBezTo>
                  <a:cubicBezTo>
                    <a:pt x="243" y="49"/>
                    <a:pt x="243" y="49"/>
                    <a:pt x="243" y="49"/>
                  </a:cubicBezTo>
                  <a:cubicBezTo>
                    <a:pt x="243" y="49"/>
                    <a:pt x="243" y="49"/>
                    <a:pt x="243" y="49"/>
                  </a:cubicBezTo>
                  <a:cubicBezTo>
                    <a:pt x="244" y="47"/>
                    <a:pt x="245" y="44"/>
                    <a:pt x="246" y="42"/>
                  </a:cubicBezTo>
                  <a:cubicBezTo>
                    <a:pt x="247" y="40"/>
                    <a:pt x="247" y="37"/>
                    <a:pt x="248" y="35"/>
                  </a:cubicBezTo>
                  <a:cubicBezTo>
                    <a:pt x="246" y="33"/>
                    <a:pt x="244" y="32"/>
                    <a:pt x="242" y="30"/>
                  </a:cubicBezTo>
                  <a:cubicBezTo>
                    <a:pt x="240" y="31"/>
                    <a:pt x="238" y="33"/>
                    <a:pt x="236" y="34"/>
                  </a:cubicBezTo>
                  <a:cubicBezTo>
                    <a:pt x="234" y="36"/>
                    <a:pt x="232" y="37"/>
                    <a:pt x="230" y="38"/>
                  </a:cubicBezTo>
                  <a:cubicBezTo>
                    <a:pt x="229" y="39"/>
                    <a:pt x="229" y="39"/>
                    <a:pt x="229" y="39"/>
                  </a:cubicBezTo>
                  <a:cubicBezTo>
                    <a:pt x="228" y="38"/>
                    <a:pt x="228" y="38"/>
                    <a:pt x="228" y="38"/>
                  </a:cubicBezTo>
                  <a:cubicBezTo>
                    <a:pt x="225" y="36"/>
                    <a:pt x="222" y="34"/>
                    <a:pt x="219" y="32"/>
                  </a:cubicBezTo>
                  <a:cubicBezTo>
                    <a:pt x="218" y="32"/>
                    <a:pt x="218" y="32"/>
                    <a:pt x="218" y="32"/>
                  </a:cubicBezTo>
                  <a:cubicBezTo>
                    <a:pt x="218" y="31"/>
                    <a:pt x="218" y="31"/>
                    <a:pt x="218" y="31"/>
                  </a:cubicBezTo>
                  <a:cubicBezTo>
                    <a:pt x="218" y="28"/>
                    <a:pt x="219" y="26"/>
                    <a:pt x="219" y="23"/>
                  </a:cubicBezTo>
                  <a:cubicBezTo>
                    <a:pt x="219" y="21"/>
                    <a:pt x="220" y="19"/>
                    <a:pt x="220" y="16"/>
                  </a:cubicBezTo>
                  <a:cubicBezTo>
                    <a:pt x="218" y="15"/>
                    <a:pt x="215" y="14"/>
                    <a:pt x="213" y="13"/>
                  </a:cubicBezTo>
                  <a:cubicBezTo>
                    <a:pt x="211" y="15"/>
                    <a:pt x="210" y="16"/>
                    <a:pt x="208" y="18"/>
                  </a:cubicBezTo>
                  <a:cubicBezTo>
                    <a:pt x="206" y="20"/>
                    <a:pt x="205" y="22"/>
                    <a:pt x="203" y="23"/>
                  </a:cubicBezTo>
                  <a:cubicBezTo>
                    <a:pt x="202" y="24"/>
                    <a:pt x="202" y="24"/>
                    <a:pt x="202" y="24"/>
                  </a:cubicBezTo>
                  <a:cubicBezTo>
                    <a:pt x="202" y="24"/>
                    <a:pt x="202" y="24"/>
                    <a:pt x="202" y="24"/>
                  </a:cubicBezTo>
                  <a:cubicBezTo>
                    <a:pt x="198" y="22"/>
                    <a:pt x="194" y="21"/>
                    <a:pt x="191" y="20"/>
                  </a:cubicBezTo>
                  <a:cubicBezTo>
                    <a:pt x="190" y="20"/>
                    <a:pt x="190" y="20"/>
                    <a:pt x="190" y="20"/>
                  </a:cubicBezTo>
                  <a:cubicBezTo>
                    <a:pt x="190" y="19"/>
                    <a:pt x="190" y="19"/>
                    <a:pt x="190" y="19"/>
                  </a:cubicBezTo>
                  <a:cubicBezTo>
                    <a:pt x="189" y="17"/>
                    <a:pt x="189" y="14"/>
                    <a:pt x="189" y="12"/>
                  </a:cubicBezTo>
                  <a:cubicBezTo>
                    <a:pt x="189" y="9"/>
                    <a:pt x="189" y="7"/>
                    <a:pt x="188" y="4"/>
                  </a:cubicBezTo>
                  <a:cubicBezTo>
                    <a:pt x="186" y="4"/>
                    <a:pt x="183" y="3"/>
                    <a:pt x="181" y="3"/>
                  </a:cubicBezTo>
                  <a:cubicBezTo>
                    <a:pt x="180" y="4"/>
                    <a:pt x="178" y="7"/>
                    <a:pt x="177" y="9"/>
                  </a:cubicBezTo>
                  <a:cubicBezTo>
                    <a:pt x="176" y="11"/>
                    <a:pt x="175" y="13"/>
                    <a:pt x="173" y="15"/>
                  </a:cubicBezTo>
                  <a:cubicBezTo>
                    <a:pt x="173" y="16"/>
                    <a:pt x="173" y="16"/>
                    <a:pt x="173" y="16"/>
                  </a:cubicBezTo>
                  <a:cubicBezTo>
                    <a:pt x="172" y="16"/>
                    <a:pt x="172" y="16"/>
                    <a:pt x="172" y="16"/>
                  </a:cubicBezTo>
                  <a:cubicBezTo>
                    <a:pt x="168" y="15"/>
                    <a:pt x="165" y="15"/>
                    <a:pt x="161" y="14"/>
                  </a:cubicBezTo>
                  <a:cubicBezTo>
                    <a:pt x="160" y="14"/>
                    <a:pt x="160" y="14"/>
                    <a:pt x="160" y="14"/>
                  </a:cubicBezTo>
                  <a:cubicBezTo>
                    <a:pt x="159" y="14"/>
                    <a:pt x="159" y="14"/>
                    <a:pt x="159" y="14"/>
                  </a:cubicBezTo>
                  <a:cubicBezTo>
                    <a:pt x="159" y="11"/>
                    <a:pt x="158" y="9"/>
                    <a:pt x="157" y="7"/>
                  </a:cubicBezTo>
                  <a:cubicBezTo>
                    <a:pt x="156" y="4"/>
                    <a:pt x="156" y="2"/>
                    <a:pt x="155" y="0"/>
                  </a:cubicBezTo>
                  <a:cubicBezTo>
                    <a:pt x="155" y="0"/>
                    <a:pt x="155" y="0"/>
                    <a:pt x="155" y="0"/>
                  </a:cubicBezTo>
                  <a:cubicBezTo>
                    <a:pt x="152" y="0"/>
                    <a:pt x="150" y="0"/>
                    <a:pt x="147" y="0"/>
                  </a:cubicBezTo>
                  <a:cubicBezTo>
                    <a:pt x="147" y="0"/>
                    <a:pt x="147" y="0"/>
                    <a:pt x="147" y="0"/>
                  </a:cubicBezTo>
                  <a:cubicBezTo>
                    <a:pt x="146" y="2"/>
                    <a:pt x="145" y="4"/>
                    <a:pt x="145" y="7"/>
                  </a:cubicBezTo>
                  <a:cubicBezTo>
                    <a:pt x="144" y="9"/>
                    <a:pt x="143" y="11"/>
                    <a:pt x="142" y="14"/>
                  </a:cubicBezTo>
                  <a:cubicBezTo>
                    <a:pt x="142" y="14"/>
                    <a:pt x="142" y="14"/>
                    <a:pt x="142" y="14"/>
                  </a:cubicBezTo>
                  <a:cubicBezTo>
                    <a:pt x="141" y="14"/>
                    <a:pt x="141" y="14"/>
                    <a:pt x="141" y="14"/>
                  </a:cubicBezTo>
                  <a:cubicBezTo>
                    <a:pt x="137" y="15"/>
                    <a:pt x="133" y="15"/>
                    <a:pt x="130" y="16"/>
                  </a:cubicBezTo>
                  <a:cubicBezTo>
                    <a:pt x="129" y="16"/>
                    <a:pt x="129" y="16"/>
                    <a:pt x="129" y="16"/>
                  </a:cubicBezTo>
                  <a:cubicBezTo>
                    <a:pt x="129" y="15"/>
                    <a:pt x="129" y="15"/>
                    <a:pt x="129" y="15"/>
                  </a:cubicBezTo>
                  <a:cubicBezTo>
                    <a:pt x="127" y="13"/>
                    <a:pt x="126" y="11"/>
                    <a:pt x="125" y="9"/>
                  </a:cubicBezTo>
                  <a:cubicBezTo>
                    <a:pt x="123" y="7"/>
                    <a:pt x="122" y="4"/>
                    <a:pt x="121" y="3"/>
                  </a:cubicBezTo>
                  <a:cubicBezTo>
                    <a:pt x="118" y="3"/>
                    <a:pt x="116" y="4"/>
                    <a:pt x="113" y="4"/>
                  </a:cubicBezTo>
                  <a:cubicBezTo>
                    <a:pt x="113" y="7"/>
                    <a:pt x="113" y="9"/>
                    <a:pt x="113" y="12"/>
                  </a:cubicBezTo>
                  <a:cubicBezTo>
                    <a:pt x="113" y="14"/>
                    <a:pt x="112" y="17"/>
                    <a:pt x="112" y="19"/>
                  </a:cubicBezTo>
                  <a:cubicBezTo>
                    <a:pt x="112" y="20"/>
                    <a:pt x="112" y="20"/>
                    <a:pt x="112" y="20"/>
                  </a:cubicBezTo>
                  <a:cubicBezTo>
                    <a:pt x="111" y="20"/>
                    <a:pt x="111" y="20"/>
                    <a:pt x="111" y="20"/>
                  </a:cubicBezTo>
                  <a:cubicBezTo>
                    <a:pt x="108" y="21"/>
                    <a:pt x="104" y="22"/>
                    <a:pt x="100" y="24"/>
                  </a:cubicBezTo>
                  <a:cubicBezTo>
                    <a:pt x="100" y="24"/>
                    <a:pt x="100" y="24"/>
                    <a:pt x="100" y="24"/>
                  </a:cubicBezTo>
                  <a:cubicBezTo>
                    <a:pt x="99" y="23"/>
                    <a:pt x="99" y="23"/>
                    <a:pt x="99" y="23"/>
                  </a:cubicBezTo>
                  <a:cubicBezTo>
                    <a:pt x="97" y="22"/>
                    <a:pt x="96" y="20"/>
                    <a:pt x="94" y="18"/>
                  </a:cubicBezTo>
                  <a:cubicBezTo>
                    <a:pt x="92" y="16"/>
                    <a:pt x="90" y="15"/>
                    <a:pt x="89" y="13"/>
                  </a:cubicBezTo>
                  <a:cubicBezTo>
                    <a:pt x="86" y="14"/>
                    <a:pt x="84" y="15"/>
                    <a:pt x="82" y="16"/>
                  </a:cubicBezTo>
                  <a:cubicBezTo>
                    <a:pt x="82" y="19"/>
                    <a:pt x="82" y="21"/>
                    <a:pt x="83" y="23"/>
                  </a:cubicBezTo>
                  <a:cubicBezTo>
                    <a:pt x="83" y="26"/>
                    <a:pt x="83" y="28"/>
                    <a:pt x="84" y="31"/>
                  </a:cubicBezTo>
                  <a:cubicBezTo>
                    <a:pt x="84" y="32"/>
                    <a:pt x="84" y="32"/>
                    <a:pt x="84" y="32"/>
                  </a:cubicBezTo>
                  <a:cubicBezTo>
                    <a:pt x="83" y="32"/>
                    <a:pt x="83" y="32"/>
                    <a:pt x="83" y="32"/>
                  </a:cubicBezTo>
                  <a:cubicBezTo>
                    <a:pt x="80" y="34"/>
                    <a:pt x="76" y="36"/>
                    <a:pt x="73" y="38"/>
                  </a:cubicBezTo>
                  <a:cubicBezTo>
                    <a:pt x="73" y="39"/>
                    <a:pt x="73" y="39"/>
                    <a:pt x="73" y="39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0" y="37"/>
                    <a:pt x="68" y="36"/>
                    <a:pt x="66" y="34"/>
                  </a:cubicBezTo>
                  <a:cubicBezTo>
                    <a:pt x="64" y="33"/>
                    <a:pt x="62" y="31"/>
                    <a:pt x="60" y="30"/>
                  </a:cubicBezTo>
                  <a:cubicBezTo>
                    <a:pt x="58" y="32"/>
                    <a:pt x="56" y="33"/>
                    <a:pt x="54" y="35"/>
                  </a:cubicBezTo>
                  <a:cubicBezTo>
                    <a:pt x="54" y="37"/>
                    <a:pt x="55" y="40"/>
                    <a:pt x="56" y="42"/>
                  </a:cubicBezTo>
                  <a:cubicBezTo>
                    <a:pt x="57" y="44"/>
                    <a:pt x="58" y="47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8" y="50"/>
                    <a:pt x="58" y="50"/>
                    <a:pt x="58" y="50"/>
                  </a:cubicBezTo>
                  <a:cubicBezTo>
                    <a:pt x="56" y="53"/>
                    <a:pt x="53" y="55"/>
                    <a:pt x="50" y="58"/>
                  </a:cubicBezTo>
                  <a:cubicBezTo>
                    <a:pt x="50" y="59"/>
                    <a:pt x="50" y="59"/>
                    <a:pt x="50" y="59"/>
                  </a:cubicBezTo>
                  <a:cubicBezTo>
                    <a:pt x="49" y="59"/>
                    <a:pt x="49" y="59"/>
                    <a:pt x="49" y="59"/>
                  </a:cubicBezTo>
                  <a:cubicBezTo>
                    <a:pt x="47" y="58"/>
                    <a:pt x="44" y="57"/>
                    <a:pt x="42" y="56"/>
                  </a:cubicBezTo>
                  <a:cubicBezTo>
                    <a:pt x="40" y="55"/>
                    <a:pt x="37" y="54"/>
                    <a:pt x="35" y="54"/>
                  </a:cubicBezTo>
                  <a:cubicBezTo>
                    <a:pt x="33" y="56"/>
                    <a:pt x="32" y="58"/>
                    <a:pt x="30" y="60"/>
                  </a:cubicBezTo>
                  <a:cubicBezTo>
                    <a:pt x="32" y="62"/>
                    <a:pt x="33" y="64"/>
                    <a:pt x="34" y="66"/>
                  </a:cubicBezTo>
                  <a:cubicBezTo>
                    <a:pt x="36" y="68"/>
                    <a:pt x="37" y="70"/>
                    <a:pt x="38" y="72"/>
                  </a:cubicBezTo>
                  <a:cubicBezTo>
                    <a:pt x="39" y="72"/>
                    <a:pt x="39" y="72"/>
                    <a:pt x="39" y="72"/>
                  </a:cubicBezTo>
                  <a:cubicBezTo>
                    <a:pt x="38" y="73"/>
                    <a:pt x="38" y="73"/>
                    <a:pt x="38" y="73"/>
                  </a:cubicBezTo>
                  <a:cubicBezTo>
                    <a:pt x="36" y="76"/>
                    <a:pt x="34" y="80"/>
                    <a:pt x="32" y="83"/>
                  </a:cubicBezTo>
                  <a:cubicBezTo>
                    <a:pt x="32" y="84"/>
                    <a:pt x="32" y="84"/>
                    <a:pt x="32" y="84"/>
                  </a:cubicBezTo>
                  <a:cubicBezTo>
                    <a:pt x="31" y="84"/>
                    <a:pt x="31" y="84"/>
                    <a:pt x="31" y="84"/>
                  </a:cubicBezTo>
                  <a:cubicBezTo>
                    <a:pt x="29" y="83"/>
                    <a:pt x="26" y="83"/>
                    <a:pt x="24" y="83"/>
                  </a:cubicBezTo>
                  <a:cubicBezTo>
                    <a:pt x="21" y="82"/>
                    <a:pt x="19" y="82"/>
                    <a:pt x="17" y="82"/>
                  </a:cubicBezTo>
                  <a:cubicBezTo>
                    <a:pt x="15" y="84"/>
                    <a:pt x="14" y="86"/>
                    <a:pt x="13" y="89"/>
                  </a:cubicBezTo>
                  <a:cubicBezTo>
                    <a:pt x="15" y="90"/>
                    <a:pt x="16" y="92"/>
                    <a:pt x="18" y="94"/>
                  </a:cubicBezTo>
                  <a:cubicBezTo>
                    <a:pt x="20" y="95"/>
                    <a:pt x="22" y="97"/>
                    <a:pt x="24" y="99"/>
                  </a:cubicBezTo>
                  <a:cubicBezTo>
                    <a:pt x="24" y="99"/>
                    <a:pt x="24" y="99"/>
                    <a:pt x="24" y="99"/>
                  </a:cubicBezTo>
                  <a:cubicBezTo>
                    <a:pt x="24" y="100"/>
                    <a:pt x="24" y="100"/>
                    <a:pt x="24" y="100"/>
                  </a:cubicBezTo>
                  <a:cubicBezTo>
                    <a:pt x="22" y="104"/>
                    <a:pt x="21" y="108"/>
                    <a:pt x="20" y="111"/>
                  </a:cubicBezTo>
                  <a:cubicBezTo>
                    <a:pt x="20" y="112"/>
                    <a:pt x="20" y="112"/>
                    <a:pt x="20" y="112"/>
                  </a:cubicBezTo>
                  <a:cubicBezTo>
                    <a:pt x="19" y="112"/>
                    <a:pt x="19" y="112"/>
                    <a:pt x="19" y="112"/>
                  </a:cubicBezTo>
                  <a:cubicBezTo>
                    <a:pt x="17" y="112"/>
                    <a:pt x="14" y="112"/>
                    <a:pt x="12" y="113"/>
                  </a:cubicBezTo>
                  <a:cubicBezTo>
                    <a:pt x="9" y="113"/>
                    <a:pt x="7" y="113"/>
                    <a:pt x="4" y="113"/>
                  </a:cubicBezTo>
                  <a:cubicBezTo>
                    <a:pt x="4" y="116"/>
                    <a:pt x="3" y="118"/>
                    <a:pt x="3" y="121"/>
                  </a:cubicBezTo>
                  <a:cubicBezTo>
                    <a:pt x="5" y="122"/>
                    <a:pt x="7" y="123"/>
                    <a:pt x="9" y="125"/>
                  </a:cubicBezTo>
                  <a:cubicBezTo>
                    <a:pt x="11" y="126"/>
                    <a:pt x="13" y="127"/>
                    <a:pt x="15" y="128"/>
                  </a:cubicBezTo>
                  <a:cubicBezTo>
                    <a:pt x="16" y="129"/>
                    <a:pt x="16" y="129"/>
                    <a:pt x="16" y="129"/>
                  </a:cubicBezTo>
                  <a:cubicBezTo>
                    <a:pt x="16" y="130"/>
                    <a:pt x="16" y="130"/>
                    <a:pt x="16" y="130"/>
                  </a:cubicBezTo>
                  <a:cubicBezTo>
                    <a:pt x="15" y="133"/>
                    <a:pt x="15" y="137"/>
                    <a:pt x="15" y="141"/>
                  </a:cubicBezTo>
                  <a:cubicBezTo>
                    <a:pt x="14" y="142"/>
                    <a:pt x="14" y="142"/>
                    <a:pt x="14" y="142"/>
                  </a:cubicBezTo>
                  <a:cubicBezTo>
                    <a:pt x="14" y="142"/>
                    <a:pt x="14" y="142"/>
                    <a:pt x="14" y="142"/>
                  </a:cubicBezTo>
                  <a:cubicBezTo>
                    <a:pt x="12" y="143"/>
                    <a:pt x="9" y="144"/>
                    <a:pt x="7" y="145"/>
                  </a:cubicBezTo>
                  <a:cubicBezTo>
                    <a:pt x="4" y="145"/>
                    <a:pt x="2" y="146"/>
                    <a:pt x="0" y="147"/>
                  </a:cubicBezTo>
                  <a:cubicBezTo>
                    <a:pt x="0" y="147"/>
                    <a:pt x="0" y="147"/>
                    <a:pt x="0" y="147"/>
                  </a:cubicBezTo>
                  <a:cubicBezTo>
                    <a:pt x="0" y="148"/>
                    <a:pt x="0" y="150"/>
                    <a:pt x="0" y="151"/>
                  </a:cubicBezTo>
                  <a:cubicBezTo>
                    <a:pt x="0" y="152"/>
                    <a:pt x="0" y="153"/>
                    <a:pt x="0" y="155"/>
                  </a:cubicBezTo>
                  <a:cubicBezTo>
                    <a:pt x="0" y="155"/>
                    <a:pt x="0" y="155"/>
                    <a:pt x="0" y="155"/>
                  </a:cubicBezTo>
                  <a:cubicBezTo>
                    <a:pt x="2" y="156"/>
                    <a:pt x="4" y="156"/>
                    <a:pt x="7" y="157"/>
                  </a:cubicBezTo>
                  <a:cubicBezTo>
                    <a:pt x="9" y="158"/>
                    <a:pt x="12" y="158"/>
                    <a:pt x="14" y="159"/>
                  </a:cubicBezTo>
                  <a:cubicBezTo>
                    <a:pt x="14" y="160"/>
                    <a:pt x="14" y="160"/>
                    <a:pt x="14" y="160"/>
                  </a:cubicBezTo>
                  <a:cubicBezTo>
                    <a:pt x="15" y="160"/>
                    <a:pt x="15" y="160"/>
                    <a:pt x="15" y="160"/>
                  </a:cubicBezTo>
                  <a:cubicBezTo>
                    <a:pt x="15" y="165"/>
                    <a:pt x="15" y="168"/>
                    <a:pt x="16" y="172"/>
                  </a:cubicBezTo>
                  <a:cubicBezTo>
                    <a:pt x="16" y="173"/>
                    <a:pt x="16" y="173"/>
                    <a:pt x="16" y="173"/>
                  </a:cubicBezTo>
                  <a:cubicBezTo>
                    <a:pt x="15" y="173"/>
                    <a:pt x="15" y="173"/>
                    <a:pt x="15" y="173"/>
                  </a:cubicBezTo>
                  <a:cubicBezTo>
                    <a:pt x="13" y="174"/>
                    <a:pt x="11" y="176"/>
                    <a:pt x="9" y="177"/>
                  </a:cubicBezTo>
                  <a:cubicBezTo>
                    <a:pt x="7" y="178"/>
                    <a:pt x="5" y="179"/>
                    <a:pt x="3" y="181"/>
                  </a:cubicBezTo>
                  <a:cubicBezTo>
                    <a:pt x="3" y="183"/>
                    <a:pt x="4" y="186"/>
                    <a:pt x="4" y="188"/>
                  </a:cubicBezTo>
                  <a:cubicBezTo>
                    <a:pt x="7" y="189"/>
                    <a:pt x="9" y="189"/>
                    <a:pt x="12" y="189"/>
                  </a:cubicBezTo>
                  <a:cubicBezTo>
                    <a:pt x="14" y="189"/>
                    <a:pt x="17" y="189"/>
                    <a:pt x="19" y="190"/>
                  </a:cubicBezTo>
                  <a:cubicBezTo>
                    <a:pt x="20" y="190"/>
                    <a:pt x="20" y="190"/>
                    <a:pt x="20" y="190"/>
                  </a:cubicBezTo>
                  <a:cubicBezTo>
                    <a:pt x="20" y="190"/>
                    <a:pt x="20" y="190"/>
                    <a:pt x="20" y="190"/>
                  </a:cubicBezTo>
                  <a:cubicBezTo>
                    <a:pt x="21" y="194"/>
                    <a:pt x="22" y="198"/>
                    <a:pt x="24" y="201"/>
                  </a:cubicBezTo>
                  <a:cubicBezTo>
                    <a:pt x="24" y="202"/>
                    <a:pt x="24" y="202"/>
                    <a:pt x="24" y="202"/>
                  </a:cubicBezTo>
                  <a:cubicBezTo>
                    <a:pt x="24" y="203"/>
                    <a:pt x="24" y="203"/>
                    <a:pt x="24" y="203"/>
                  </a:cubicBezTo>
                  <a:cubicBezTo>
                    <a:pt x="22" y="204"/>
                    <a:pt x="20" y="206"/>
                    <a:pt x="18" y="208"/>
                  </a:cubicBezTo>
                  <a:cubicBezTo>
                    <a:pt x="16" y="210"/>
                    <a:pt x="15" y="211"/>
                    <a:pt x="13" y="213"/>
                  </a:cubicBezTo>
                  <a:cubicBezTo>
                    <a:pt x="14" y="215"/>
                    <a:pt x="15" y="218"/>
                    <a:pt x="17" y="220"/>
                  </a:cubicBezTo>
                  <a:cubicBezTo>
                    <a:pt x="19" y="220"/>
                    <a:pt x="21" y="219"/>
                    <a:pt x="24" y="219"/>
                  </a:cubicBezTo>
                  <a:cubicBezTo>
                    <a:pt x="26" y="219"/>
                    <a:pt x="29" y="218"/>
                    <a:pt x="31" y="218"/>
                  </a:cubicBezTo>
                  <a:cubicBezTo>
                    <a:pt x="32" y="218"/>
                    <a:pt x="32" y="218"/>
                    <a:pt x="32" y="218"/>
                  </a:cubicBezTo>
                  <a:cubicBezTo>
                    <a:pt x="32" y="219"/>
                    <a:pt x="32" y="219"/>
                    <a:pt x="32" y="219"/>
                  </a:cubicBezTo>
                  <a:cubicBezTo>
                    <a:pt x="34" y="222"/>
                    <a:pt x="36" y="225"/>
                    <a:pt x="38" y="228"/>
                  </a:cubicBezTo>
                  <a:cubicBezTo>
                    <a:pt x="39" y="229"/>
                    <a:pt x="39" y="229"/>
                    <a:pt x="39" y="229"/>
                  </a:cubicBezTo>
                  <a:cubicBezTo>
                    <a:pt x="38" y="230"/>
                    <a:pt x="38" y="230"/>
                    <a:pt x="38" y="230"/>
                  </a:cubicBezTo>
                  <a:cubicBezTo>
                    <a:pt x="37" y="232"/>
                    <a:pt x="36" y="234"/>
                    <a:pt x="34" y="236"/>
                  </a:cubicBezTo>
                  <a:cubicBezTo>
                    <a:pt x="33" y="238"/>
                    <a:pt x="32" y="240"/>
                    <a:pt x="30" y="242"/>
                  </a:cubicBezTo>
                  <a:cubicBezTo>
                    <a:pt x="32" y="244"/>
                    <a:pt x="33" y="246"/>
                    <a:pt x="35" y="248"/>
                  </a:cubicBezTo>
                  <a:cubicBezTo>
                    <a:pt x="37" y="247"/>
                    <a:pt x="40" y="246"/>
                    <a:pt x="42" y="246"/>
                  </a:cubicBezTo>
                  <a:cubicBezTo>
                    <a:pt x="44" y="245"/>
                    <a:pt x="47" y="244"/>
                    <a:pt x="49" y="243"/>
                  </a:cubicBezTo>
                  <a:cubicBezTo>
                    <a:pt x="50" y="243"/>
                    <a:pt x="50" y="243"/>
                    <a:pt x="50" y="243"/>
                  </a:cubicBezTo>
                  <a:cubicBezTo>
                    <a:pt x="50" y="243"/>
                    <a:pt x="50" y="243"/>
                    <a:pt x="50" y="243"/>
                  </a:cubicBezTo>
                  <a:cubicBezTo>
                    <a:pt x="53" y="246"/>
                    <a:pt x="56" y="249"/>
                    <a:pt x="58" y="251"/>
                  </a:cubicBezTo>
                  <a:cubicBezTo>
                    <a:pt x="59" y="252"/>
                    <a:pt x="59" y="252"/>
                    <a:pt x="59" y="252"/>
                  </a:cubicBezTo>
                  <a:cubicBezTo>
                    <a:pt x="59" y="253"/>
                    <a:pt x="59" y="253"/>
                    <a:pt x="59" y="253"/>
                  </a:cubicBezTo>
                  <a:cubicBezTo>
                    <a:pt x="58" y="255"/>
                    <a:pt x="57" y="257"/>
                    <a:pt x="56" y="260"/>
                  </a:cubicBezTo>
                  <a:cubicBezTo>
                    <a:pt x="55" y="262"/>
                    <a:pt x="54" y="264"/>
                    <a:pt x="54" y="266"/>
                  </a:cubicBezTo>
                  <a:cubicBezTo>
                    <a:pt x="56" y="268"/>
                    <a:pt x="58" y="270"/>
                    <a:pt x="60" y="271"/>
                  </a:cubicBezTo>
                  <a:cubicBezTo>
                    <a:pt x="62" y="270"/>
                    <a:pt x="64" y="269"/>
                    <a:pt x="66" y="267"/>
                  </a:cubicBezTo>
                  <a:cubicBezTo>
                    <a:pt x="68" y="266"/>
                    <a:pt x="70" y="265"/>
                    <a:pt x="72" y="263"/>
                  </a:cubicBezTo>
                  <a:cubicBezTo>
                    <a:pt x="73" y="263"/>
                    <a:pt x="73" y="263"/>
                    <a:pt x="73" y="263"/>
                  </a:cubicBezTo>
                  <a:cubicBezTo>
                    <a:pt x="73" y="263"/>
                    <a:pt x="73" y="263"/>
                    <a:pt x="73" y="263"/>
                  </a:cubicBezTo>
                  <a:cubicBezTo>
                    <a:pt x="76" y="266"/>
                    <a:pt x="80" y="268"/>
                    <a:pt x="83" y="270"/>
                  </a:cubicBezTo>
                  <a:cubicBezTo>
                    <a:pt x="84" y="270"/>
                    <a:pt x="84" y="270"/>
                    <a:pt x="84" y="270"/>
                  </a:cubicBezTo>
                  <a:cubicBezTo>
                    <a:pt x="84" y="271"/>
                    <a:pt x="84" y="271"/>
                    <a:pt x="84" y="271"/>
                  </a:cubicBezTo>
                  <a:cubicBezTo>
                    <a:pt x="83" y="273"/>
                    <a:pt x="83" y="276"/>
                    <a:pt x="83" y="278"/>
                  </a:cubicBezTo>
                  <a:cubicBezTo>
                    <a:pt x="82" y="280"/>
                    <a:pt x="82" y="283"/>
                    <a:pt x="82" y="285"/>
                  </a:cubicBezTo>
                  <a:cubicBezTo>
                    <a:pt x="84" y="286"/>
                    <a:pt x="86" y="287"/>
                    <a:pt x="89" y="289"/>
                  </a:cubicBezTo>
                  <a:cubicBezTo>
                    <a:pt x="90" y="287"/>
                    <a:pt x="92" y="285"/>
                    <a:pt x="94" y="283"/>
                  </a:cubicBezTo>
                  <a:cubicBezTo>
                    <a:pt x="96" y="282"/>
                    <a:pt x="97" y="280"/>
                    <a:pt x="99" y="278"/>
                  </a:cubicBezTo>
                  <a:cubicBezTo>
                    <a:pt x="100" y="278"/>
                    <a:pt x="100" y="278"/>
                    <a:pt x="100" y="278"/>
                  </a:cubicBezTo>
                  <a:cubicBezTo>
                    <a:pt x="100" y="278"/>
                    <a:pt x="100" y="278"/>
                    <a:pt x="100" y="278"/>
                  </a:cubicBezTo>
                  <a:cubicBezTo>
                    <a:pt x="104" y="279"/>
                    <a:pt x="108" y="281"/>
                    <a:pt x="111" y="282"/>
                  </a:cubicBezTo>
                  <a:cubicBezTo>
                    <a:pt x="112" y="282"/>
                    <a:pt x="112" y="282"/>
                    <a:pt x="112" y="282"/>
                  </a:cubicBezTo>
                  <a:cubicBezTo>
                    <a:pt x="112" y="283"/>
                    <a:pt x="112" y="283"/>
                    <a:pt x="112" y="283"/>
                  </a:cubicBezTo>
                  <a:cubicBezTo>
                    <a:pt x="112" y="285"/>
                    <a:pt x="113" y="288"/>
                    <a:pt x="113" y="290"/>
                  </a:cubicBezTo>
                  <a:cubicBezTo>
                    <a:pt x="113" y="292"/>
                    <a:pt x="113" y="295"/>
                    <a:pt x="113" y="297"/>
                  </a:cubicBezTo>
                  <a:cubicBezTo>
                    <a:pt x="116" y="298"/>
                    <a:pt x="118" y="298"/>
                    <a:pt x="121" y="299"/>
                  </a:cubicBezTo>
                  <a:cubicBezTo>
                    <a:pt x="122" y="297"/>
                    <a:pt x="124" y="295"/>
                    <a:pt x="125" y="293"/>
                  </a:cubicBezTo>
                  <a:cubicBezTo>
                    <a:pt x="126" y="291"/>
                    <a:pt x="127" y="288"/>
                    <a:pt x="129" y="287"/>
                  </a:cubicBezTo>
                  <a:cubicBezTo>
                    <a:pt x="129" y="286"/>
                    <a:pt x="129" y="286"/>
                    <a:pt x="129" y="286"/>
                  </a:cubicBezTo>
                  <a:cubicBezTo>
                    <a:pt x="130" y="286"/>
                    <a:pt x="130" y="286"/>
                    <a:pt x="130" y="286"/>
                  </a:cubicBezTo>
                  <a:cubicBezTo>
                    <a:pt x="133" y="286"/>
                    <a:pt x="137" y="287"/>
                    <a:pt x="141" y="287"/>
                  </a:cubicBezTo>
                  <a:cubicBezTo>
                    <a:pt x="142" y="287"/>
                    <a:pt x="142" y="287"/>
                    <a:pt x="142" y="287"/>
                  </a:cubicBezTo>
                  <a:cubicBezTo>
                    <a:pt x="142" y="288"/>
                    <a:pt x="142" y="288"/>
                    <a:pt x="142" y="288"/>
                  </a:cubicBezTo>
                  <a:cubicBezTo>
                    <a:pt x="143" y="290"/>
                    <a:pt x="144" y="293"/>
                    <a:pt x="145" y="295"/>
                  </a:cubicBezTo>
                  <a:cubicBezTo>
                    <a:pt x="145" y="297"/>
                    <a:pt x="146" y="300"/>
                    <a:pt x="147" y="302"/>
                  </a:cubicBezTo>
                  <a:cubicBezTo>
                    <a:pt x="147" y="302"/>
                    <a:pt x="147" y="302"/>
                    <a:pt x="147" y="302"/>
                  </a:cubicBezTo>
                  <a:cubicBezTo>
                    <a:pt x="150" y="302"/>
                    <a:pt x="152" y="302"/>
                    <a:pt x="155" y="302"/>
                  </a:cubicBezTo>
                  <a:cubicBezTo>
                    <a:pt x="155" y="302"/>
                    <a:pt x="155" y="302"/>
                    <a:pt x="155" y="302"/>
                  </a:cubicBezTo>
                  <a:cubicBezTo>
                    <a:pt x="156" y="300"/>
                    <a:pt x="156" y="297"/>
                    <a:pt x="157" y="295"/>
                  </a:cubicBezTo>
                  <a:cubicBezTo>
                    <a:pt x="158" y="293"/>
                    <a:pt x="159" y="290"/>
                    <a:pt x="159" y="288"/>
                  </a:cubicBezTo>
                  <a:cubicBezTo>
                    <a:pt x="160" y="287"/>
                    <a:pt x="160" y="287"/>
                    <a:pt x="160" y="287"/>
                  </a:cubicBezTo>
                  <a:cubicBezTo>
                    <a:pt x="161" y="287"/>
                    <a:pt x="161" y="287"/>
                    <a:pt x="161" y="287"/>
                  </a:cubicBezTo>
                  <a:cubicBezTo>
                    <a:pt x="165" y="287"/>
                    <a:pt x="168" y="286"/>
                    <a:pt x="172" y="286"/>
                  </a:cubicBezTo>
                  <a:cubicBezTo>
                    <a:pt x="173" y="286"/>
                    <a:pt x="173" y="286"/>
                    <a:pt x="173" y="286"/>
                  </a:cubicBezTo>
                  <a:cubicBezTo>
                    <a:pt x="173" y="287"/>
                    <a:pt x="173" y="287"/>
                    <a:pt x="173" y="287"/>
                  </a:cubicBezTo>
                  <a:cubicBezTo>
                    <a:pt x="175" y="288"/>
                    <a:pt x="176" y="291"/>
                    <a:pt x="177" y="293"/>
                  </a:cubicBezTo>
                  <a:cubicBezTo>
                    <a:pt x="178" y="295"/>
                    <a:pt x="180" y="297"/>
                    <a:pt x="181" y="299"/>
                  </a:cubicBezTo>
                  <a:cubicBezTo>
                    <a:pt x="183" y="298"/>
                    <a:pt x="186" y="298"/>
                    <a:pt x="188" y="297"/>
                  </a:cubicBezTo>
                  <a:cubicBezTo>
                    <a:pt x="189" y="295"/>
                    <a:pt x="189" y="292"/>
                    <a:pt x="189" y="290"/>
                  </a:cubicBezTo>
                  <a:cubicBezTo>
                    <a:pt x="189" y="288"/>
                    <a:pt x="189" y="285"/>
                    <a:pt x="190" y="283"/>
                  </a:cubicBezTo>
                  <a:cubicBezTo>
                    <a:pt x="190" y="282"/>
                    <a:pt x="190" y="282"/>
                    <a:pt x="190" y="282"/>
                  </a:cubicBezTo>
                  <a:cubicBezTo>
                    <a:pt x="191" y="282"/>
                    <a:pt x="191" y="282"/>
                    <a:pt x="191" y="282"/>
                  </a:cubicBezTo>
                  <a:cubicBezTo>
                    <a:pt x="194" y="281"/>
                    <a:pt x="198" y="279"/>
                    <a:pt x="202" y="278"/>
                  </a:cubicBezTo>
                  <a:cubicBezTo>
                    <a:pt x="202" y="278"/>
                    <a:pt x="202" y="278"/>
                    <a:pt x="202" y="278"/>
                  </a:cubicBezTo>
                  <a:cubicBezTo>
                    <a:pt x="203" y="278"/>
                    <a:pt x="203" y="278"/>
                    <a:pt x="203" y="278"/>
                  </a:cubicBezTo>
                  <a:cubicBezTo>
                    <a:pt x="205" y="280"/>
                    <a:pt x="206" y="282"/>
                    <a:pt x="208" y="283"/>
                  </a:cubicBezTo>
                  <a:cubicBezTo>
                    <a:pt x="210" y="285"/>
                    <a:pt x="211" y="287"/>
                    <a:pt x="213" y="289"/>
                  </a:cubicBezTo>
                  <a:cubicBezTo>
                    <a:pt x="215" y="288"/>
                    <a:pt x="218" y="286"/>
                    <a:pt x="220" y="285"/>
                  </a:cubicBezTo>
                  <a:cubicBezTo>
                    <a:pt x="220" y="283"/>
                    <a:pt x="219" y="280"/>
                    <a:pt x="219" y="278"/>
                  </a:cubicBezTo>
                  <a:cubicBezTo>
                    <a:pt x="219" y="276"/>
                    <a:pt x="218" y="273"/>
                    <a:pt x="218" y="271"/>
                  </a:cubicBezTo>
                  <a:cubicBezTo>
                    <a:pt x="218" y="270"/>
                    <a:pt x="218" y="270"/>
                    <a:pt x="218" y="270"/>
                  </a:cubicBezTo>
                  <a:cubicBezTo>
                    <a:pt x="219" y="270"/>
                    <a:pt x="219" y="270"/>
                    <a:pt x="219" y="270"/>
                  </a:cubicBezTo>
                  <a:cubicBezTo>
                    <a:pt x="222" y="268"/>
                    <a:pt x="225" y="266"/>
                    <a:pt x="228" y="263"/>
                  </a:cubicBezTo>
                  <a:cubicBezTo>
                    <a:pt x="229" y="263"/>
                    <a:pt x="229" y="263"/>
                    <a:pt x="229" y="263"/>
                  </a:cubicBezTo>
                  <a:cubicBezTo>
                    <a:pt x="230" y="263"/>
                    <a:pt x="230" y="263"/>
                    <a:pt x="230" y="263"/>
                  </a:cubicBezTo>
                  <a:cubicBezTo>
                    <a:pt x="232" y="265"/>
                    <a:pt x="234" y="266"/>
                    <a:pt x="236" y="267"/>
                  </a:cubicBezTo>
                  <a:cubicBezTo>
                    <a:pt x="238" y="269"/>
                    <a:pt x="240" y="270"/>
                    <a:pt x="242" y="271"/>
                  </a:cubicBezTo>
                  <a:cubicBezTo>
                    <a:pt x="244" y="270"/>
                    <a:pt x="246" y="268"/>
                    <a:pt x="248" y="266"/>
                  </a:cubicBezTo>
                  <a:cubicBezTo>
                    <a:pt x="247" y="264"/>
                    <a:pt x="247" y="262"/>
                    <a:pt x="246" y="260"/>
                  </a:cubicBezTo>
                  <a:cubicBezTo>
                    <a:pt x="245" y="257"/>
                    <a:pt x="244" y="255"/>
                    <a:pt x="243" y="253"/>
                  </a:cubicBezTo>
                  <a:cubicBezTo>
                    <a:pt x="243" y="252"/>
                    <a:pt x="243" y="252"/>
                    <a:pt x="243" y="252"/>
                  </a:cubicBezTo>
                  <a:cubicBezTo>
                    <a:pt x="243" y="251"/>
                    <a:pt x="243" y="251"/>
                    <a:pt x="243" y="251"/>
                  </a:cubicBezTo>
                  <a:cubicBezTo>
                    <a:pt x="246" y="249"/>
                    <a:pt x="249" y="246"/>
                    <a:pt x="252" y="243"/>
                  </a:cubicBezTo>
                  <a:cubicBezTo>
                    <a:pt x="252" y="243"/>
                    <a:pt x="252" y="243"/>
                    <a:pt x="252" y="243"/>
                  </a:cubicBezTo>
                  <a:cubicBezTo>
                    <a:pt x="253" y="243"/>
                    <a:pt x="253" y="243"/>
                    <a:pt x="253" y="243"/>
                  </a:cubicBezTo>
                  <a:cubicBezTo>
                    <a:pt x="255" y="244"/>
                    <a:pt x="258" y="245"/>
                    <a:pt x="260" y="246"/>
                  </a:cubicBezTo>
                  <a:cubicBezTo>
                    <a:pt x="262" y="246"/>
                    <a:pt x="264" y="247"/>
                    <a:pt x="267" y="248"/>
                  </a:cubicBezTo>
                  <a:cubicBezTo>
                    <a:pt x="268" y="246"/>
                    <a:pt x="270" y="244"/>
                    <a:pt x="271" y="242"/>
                  </a:cubicBezTo>
                  <a:cubicBezTo>
                    <a:pt x="270" y="240"/>
                    <a:pt x="269" y="238"/>
                    <a:pt x="268" y="236"/>
                  </a:cubicBezTo>
                  <a:cubicBezTo>
                    <a:pt x="266" y="234"/>
                    <a:pt x="265" y="232"/>
                    <a:pt x="264" y="230"/>
                  </a:cubicBezTo>
                  <a:cubicBezTo>
                    <a:pt x="263" y="229"/>
                    <a:pt x="263" y="229"/>
                    <a:pt x="263" y="229"/>
                  </a:cubicBezTo>
                  <a:cubicBezTo>
                    <a:pt x="264" y="228"/>
                    <a:pt x="264" y="228"/>
                    <a:pt x="264" y="228"/>
                  </a:cubicBezTo>
                  <a:cubicBezTo>
                    <a:pt x="266" y="225"/>
                    <a:pt x="268" y="222"/>
                    <a:pt x="270" y="219"/>
                  </a:cubicBezTo>
                  <a:cubicBezTo>
                    <a:pt x="270" y="218"/>
                    <a:pt x="270" y="218"/>
                    <a:pt x="270" y="218"/>
                  </a:cubicBezTo>
                  <a:cubicBezTo>
                    <a:pt x="271" y="218"/>
                    <a:pt x="271" y="218"/>
                    <a:pt x="271" y="218"/>
                  </a:cubicBezTo>
                  <a:cubicBezTo>
                    <a:pt x="273" y="218"/>
                    <a:pt x="276" y="219"/>
                    <a:pt x="278" y="219"/>
                  </a:cubicBezTo>
                  <a:cubicBezTo>
                    <a:pt x="281" y="219"/>
                    <a:pt x="283" y="220"/>
                    <a:pt x="285" y="220"/>
                  </a:cubicBezTo>
                  <a:cubicBezTo>
                    <a:pt x="286" y="218"/>
                    <a:pt x="288" y="215"/>
                    <a:pt x="289" y="213"/>
                  </a:cubicBezTo>
                  <a:cubicBezTo>
                    <a:pt x="287" y="211"/>
                    <a:pt x="285" y="210"/>
                    <a:pt x="284" y="208"/>
                  </a:cubicBezTo>
                  <a:cubicBezTo>
                    <a:pt x="282" y="206"/>
                    <a:pt x="280" y="204"/>
                    <a:pt x="278" y="203"/>
                  </a:cubicBezTo>
                  <a:cubicBezTo>
                    <a:pt x="278" y="202"/>
                    <a:pt x="278" y="202"/>
                    <a:pt x="278" y="202"/>
                  </a:cubicBezTo>
                  <a:cubicBezTo>
                    <a:pt x="278" y="201"/>
                    <a:pt x="278" y="201"/>
                    <a:pt x="278" y="201"/>
                  </a:cubicBezTo>
                  <a:cubicBezTo>
                    <a:pt x="279" y="198"/>
                    <a:pt x="281" y="194"/>
                    <a:pt x="282" y="190"/>
                  </a:cubicBezTo>
                  <a:cubicBezTo>
                    <a:pt x="282" y="190"/>
                    <a:pt x="282" y="190"/>
                    <a:pt x="282" y="190"/>
                  </a:cubicBezTo>
                  <a:cubicBezTo>
                    <a:pt x="283" y="190"/>
                    <a:pt x="283" y="190"/>
                    <a:pt x="283" y="190"/>
                  </a:cubicBezTo>
                  <a:cubicBezTo>
                    <a:pt x="285" y="189"/>
                    <a:pt x="288" y="189"/>
                    <a:pt x="290" y="189"/>
                  </a:cubicBezTo>
                  <a:cubicBezTo>
                    <a:pt x="293" y="189"/>
                    <a:pt x="295" y="189"/>
                    <a:pt x="297" y="188"/>
                  </a:cubicBezTo>
                  <a:cubicBezTo>
                    <a:pt x="298" y="186"/>
                    <a:pt x="299" y="183"/>
                    <a:pt x="299" y="181"/>
                  </a:cubicBezTo>
                  <a:cubicBezTo>
                    <a:pt x="297" y="179"/>
                    <a:pt x="295" y="178"/>
                    <a:pt x="293" y="177"/>
                  </a:cubicBezTo>
                  <a:cubicBezTo>
                    <a:pt x="291" y="176"/>
                    <a:pt x="289" y="174"/>
                    <a:pt x="287" y="173"/>
                  </a:cubicBezTo>
                  <a:cubicBezTo>
                    <a:pt x="286" y="173"/>
                    <a:pt x="286" y="173"/>
                    <a:pt x="286" y="173"/>
                  </a:cubicBezTo>
                  <a:cubicBezTo>
                    <a:pt x="286" y="172"/>
                    <a:pt x="286" y="172"/>
                    <a:pt x="286" y="172"/>
                  </a:cubicBezTo>
                  <a:cubicBezTo>
                    <a:pt x="287" y="168"/>
                    <a:pt x="287" y="165"/>
                    <a:pt x="287" y="160"/>
                  </a:cubicBezTo>
                  <a:cubicBezTo>
                    <a:pt x="287" y="160"/>
                    <a:pt x="287" y="160"/>
                    <a:pt x="287" y="160"/>
                  </a:cubicBezTo>
                  <a:cubicBezTo>
                    <a:pt x="288" y="159"/>
                    <a:pt x="288" y="159"/>
                    <a:pt x="288" y="159"/>
                  </a:cubicBezTo>
                  <a:cubicBezTo>
                    <a:pt x="290" y="159"/>
                    <a:pt x="293" y="158"/>
                    <a:pt x="295" y="157"/>
                  </a:cubicBezTo>
                  <a:cubicBezTo>
                    <a:pt x="297" y="156"/>
                    <a:pt x="300" y="156"/>
                    <a:pt x="302" y="155"/>
                  </a:cubicBezTo>
                  <a:cubicBezTo>
                    <a:pt x="302" y="155"/>
                    <a:pt x="302" y="155"/>
                    <a:pt x="302" y="155"/>
                  </a:cubicBezTo>
                  <a:cubicBezTo>
                    <a:pt x="302" y="153"/>
                    <a:pt x="302" y="152"/>
                    <a:pt x="302" y="151"/>
                  </a:cubicBezTo>
                  <a:cubicBezTo>
                    <a:pt x="302" y="149"/>
                    <a:pt x="302" y="148"/>
                    <a:pt x="302" y="147"/>
                  </a:cubicBezTo>
                  <a:close/>
                  <a:moveTo>
                    <a:pt x="159" y="110"/>
                  </a:moveTo>
                  <a:cubicBezTo>
                    <a:pt x="161" y="93"/>
                    <a:pt x="164" y="76"/>
                    <a:pt x="169" y="59"/>
                  </a:cubicBezTo>
                  <a:cubicBezTo>
                    <a:pt x="169" y="58"/>
                    <a:pt x="169" y="58"/>
                    <a:pt x="169" y="58"/>
                  </a:cubicBezTo>
                  <a:cubicBezTo>
                    <a:pt x="170" y="59"/>
                    <a:pt x="170" y="59"/>
                    <a:pt x="170" y="59"/>
                  </a:cubicBezTo>
                  <a:cubicBezTo>
                    <a:pt x="182" y="61"/>
                    <a:pt x="193" y="66"/>
                    <a:pt x="203" y="72"/>
                  </a:cubicBezTo>
                  <a:cubicBezTo>
                    <a:pt x="204" y="73"/>
                    <a:pt x="204" y="73"/>
                    <a:pt x="204" y="73"/>
                  </a:cubicBezTo>
                  <a:cubicBezTo>
                    <a:pt x="203" y="74"/>
                    <a:pt x="203" y="74"/>
                    <a:pt x="203" y="74"/>
                  </a:cubicBezTo>
                  <a:cubicBezTo>
                    <a:pt x="195" y="90"/>
                    <a:pt x="185" y="104"/>
                    <a:pt x="174" y="116"/>
                  </a:cubicBezTo>
                  <a:cubicBezTo>
                    <a:pt x="173" y="117"/>
                    <a:pt x="173" y="117"/>
                    <a:pt x="173" y="117"/>
                  </a:cubicBezTo>
                  <a:cubicBezTo>
                    <a:pt x="172" y="117"/>
                    <a:pt x="172" y="117"/>
                    <a:pt x="172" y="117"/>
                  </a:cubicBezTo>
                  <a:cubicBezTo>
                    <a:pt x="169" y="114"/>
                    <a:pt x="165" y="112"/>
                    <a:pt x="160" y="111"/>
                  </a:cubicBezTo>
                  <a:cubicBezTo>
                    <a:pt x="159" y="111"/>
                    <a:pt x="159" y="111"/>
                    <a:pt x="159" y="111"/>
                  </a:cubicBezTo>
                  <a:lnTo>
                    <a:pt x="159" y="110"/>
                  </a:lnTo>
                  <a:close/>
                  <a:moveTo>
                    <a:pt x="99" y="72"/>
                  </a:moveTo>
                  <a:cubicBezTo>
                    <a:pt x="109" y="65"/>
                    <a:pt x="120" y="61"/>
                    <a:pt x="132" y="58"/>
                  </a:cubicBezTo>
                  <a:cubicBezTo>
                    <a:pt x="133" y="58"/>
                    <a:pt x="133" y="58"/>
                    <a:pt x="133" y="58"/>
                  </a:cubicBezTo>
                  <a:cubicBezTo>
                    <a:pt x="134" y="59"/>
                    <a:pt x="134" y="59"/>
                    <a:pt x="134" y="59"/>
                  </a:cubicBezTo>
                  <a:cubicBezTo>
                    <a:pt x="139" y="76"/>
                    <a:pt x="142" y="93"/>
                    <a:pt x="143" y="110"/>
                  </a:cubicBezTo>
                  <a:cubicBezTo>
                    <a:pt x="143" y="111"/>
                    <a:pt x="143" y="111"/>
                    <a:pt x="143" y="111"/>
                  </a:cubicBezTo>
                  <a:cubicBezTo>
                    <a:pt x="142" y="111"/>
                    <a:pt x="142" y="111"/>
                    <a:pt x="142" y="111"/>
                  </a:cubicBezTo>
                  <a:cubicBezTo>
                    <a:pt x="138" y="112"/>
                    <a:pt x="134" y="114"/>
                    <a:pt x="130" y="116"/>
                  </a:cubicBezTo>
                  <a:cubicBezTo>
                    <a:pt x="129" y="117"/>
                    <a:pt x="129" y="117"/>
                    <a:pt x="129" y="117"/>
                  </a:cubicBezTo>
                  <a:cubicBezTo>
                    <a:pt x="128" y="116"/>
                    <a:pt x="128" y="116"/>
                    <a:pt x="128" y="116"/>
                  </a:cubicBezTo>
                  <a:cubicBezTo>
                    <a:pt x="117" y="103"/>
                    <a:pt x="107" y="89"/>
                    <a:pt x="99" y="74"/>
                  </a:cubicBezTo>
                  <a:cubicBezTo>
                    <a:pt x="98" y="73"/>
                    <a:pt x="98" y="73"/>
                    <a:pt x="98" y="73"/>
                  </a:cubicBezTo>
                  <a:lnTo>
                    <a:pt x="99" y="72"/>
                  </a:lnTo>
                  <a:close/>
                  <a:moveTo>
                    <a:pt x="59" y="132"/>
                  </a:moveTo>
                  <a:cubicBezTo>
                    <a:pt x="61" y="120"/>
                    <a:pt x="66" y="109"/>
                    <a:pt x="72" y="99"/>
                  </a:cubicBezTo>
                  <a:cubicBezTo>
                    <a:pt x="73" y="98"/>
                    <a:pt x="73" y="98"/>
                    <a:pt x="73" y="98"/>
                  </a:cubicBezTo>
                  <a:cubicBezTo>
                    <a:pt x="74" y="98"/>
                    <a:pt x="74" y="98"/>
                    <a:pt x="74" y="98"/>
                  </a:cubicBezTo>
                  <a:cubicBezTo>
                    <a:pt x="90" y="107"/>
                    <a:pt x="104" y="116"/>
                    <a:pt x="116" y="128"/>
                  </a:cubicBezTo>
                  <a:cubicBezTo>
                    <a:pt x="117" y="128"/>
                    <a:pt x="117" y="128"/>
                    <a:pt x="117" y="128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4" y="133"/>
                    <a:pt x="113" y="137"/>
                    <a:pt x="112" y="141"/>
                  </a:cubicBezTo>
                  <a:cubicBezTo>
                    <a:pt x="111" y="143"/>
                    <a:pt x="111" y="143"/>
                    <a:pt x="111" y="143"/>
                  </a:cubicBezTo>
                  <a:cubicBezTo>
                    <a:pt x="110" y="142"/>
                    <a:pt x="110" y="142"/>
                    <a:pt x="110" y="142"/>
                  </a:cubicBezTo>
                  <a:cubicBezTo>
                    <a:pt x="93" y="141"/>
                    <a:pt x="76" y="138"/>
                    <a:pt x="60" y="133"/>
                  </a:cubicBezTo>
                  <a:cubicBezTo>
                    <a:pt x="58" y="133"/>
                    <a:pt x="58" y="133"/>
                    <a:pt x="58" y="133"/>
                  </a:cubicBezTo>
                  <a:lnTo>
                    <a:pt x="59" y="132"/>
                  </a:lnTo>
                  <a:close/>
                  <a:moveTo>
                    <a:pt x="74" y="203"/>
                  </a:moveTo>
                  <a:cubicBezTo>
                    <a:pt x="73" y="203"/>
                    <a:pt x="73" y="203"/>
                    <a:pt x="73" y="203"/>
                  </a:cubicBezTo>
                  <a:cubicBezTo>
                    <a:pt x="72" y="202"/>
                    <a:pt x="72" y="202"/>
                    <a:pt x="72" y="202"/>
                  </a:cubicBezTo>
                  <a:cubicBezTo>
                    <a:pt x="66" y="192"/>
                    <a:pt x="61" y="181"/>
                    <a:pt x="59" y="170"/>
                  </a:cubicBezTo>
                  <a:cubicBezTo>
                    <a:pt x="58" y="168"/>
                    <a:pt x="58" y="168"/>
                    <a:pt x="58" y="168"/>
                  </a:cubicBezTo>
                  <a:cubicBezTo>
                    <a:pt x="60" y="168"/>
                    <a:pt x="60" y="168"/>
                    <a:pt x="60" y="168"/>
                  </a:cubicBezTo>
                  <a:cubicBezTo>
                    <a:pt x="76" y="163"/>
                    <a:pt x="93" y="160"/>
                    <a:pt x="110" y="159"/>
                  </a:cubicBezTo>
                  <a:cubicBezTo>
                    <a:pt x="111" y="159"/>
                    <a:pt x="111" y="159"/>
                    <a:pt x="111" y="159"/>
                  </a:cubicBezTo>
                  <a:cubicBezTo>
                    <a:pt x="111" y="160"/>
                    <a:pt x="111" y="160"/>
                    <a:pt x="111" y="160"/>
                  </a:cubicBezTo>
                  <a:cubicBezTo>
                    <a:pt x="112" y="164"/>
                    <a:pt x="114" y="168"/>
                    <a:pt x="116" y="172"/>
                  </a:cubicBezTo>
                  <a:cubicBezTo>
                    <a:pt x="117" y="173"/>
                    <a:pt x="117" y="173"/>
                    <a:pt x="117" y="173"/>
                  </a:cubicBezTo>
                  <a:cubicBezTo>
                    <a:pt x="116" y="174"/>
                    <a:pt x="116" y="174"/>
                    <a:pt x="116" y="174"/>
                  </a:cubicBezTo>
                  <a:cubicBezTo>
                    <a:pt x="103" y="185"/>
                    <a:pt x="89" y="194"/>
                    <a:pt x="74" y="203"/>
                  </a:cubicBezTo>
                  <a:close/>
                  <a:moveTo>
                    <a:pt x="143" y="191"/>
                  </a:moveTo>
                  <a:cubicBezTo>
                    <a:pt x="141" y="208"/>
                    <a:pt x="138" y="225"/>
                    <a:pt x="133" y="242"/>
                  </a:cubicBezTo>
                  <a:cubicBezTo>
                    <a:pt x="133" y="243"/>
                    <a:pt x="133" y="243"/>
                    <a:pt x="133" y="243"/>
                  </a:cubicBezTo>
                  <a:cubicBezTo>
                    <a:pt x="132" y="243"/>
                    <a:pt x="132" y="243"/>
                    <a:pt x="132" y="243"/>
                  </a:cubicBezTo>
                  <a:cubicBezTo>
                    <a:pt x="120" y="241"/>
                    <a:pt x="109" y="236"/>
                    <a:pt x="99" y="229"/>
                  </a:cubicBezTo>
                  <a:cubicBezTo>
                    <a:pt x="98" y="229"/>
                    <a:pt x="98" y="229"/>
                    <a:pt x="98" y="229"/>
                  </a:cubicBezTo>
                  <a:cubicBezTo>
                    <a:pt x="98" y="228"/>
                    <a:pt x="98" y="228"/>
                    <a:pt x="98" y="228"/>
                  </a:cubicBezTo>
                  <a:cubicBezTo>
                    <a:pt x="107" y="212"/>
                    <a:pt x="117" y="198"/>
                    <a:pt x="128" y="185"/>
                  </a:cubicBezTo>
                  <a:cubicBezTo>
                    <a:pt x="128" y="184"/>
                    <a:pt x="128" y="184"/>
                    <a:pt x="128" y="184"/>
                  </a:cubicBezTo>
                  <a:cubicBezTo>
                    <a:pt x="129" y="185"/>
                    <a:pt x="129" y="185"/>
                    <a:pt x="129" y="185"/>
                  </a:cubicBezTo>
                  <a:cubicBezTo>
                    <a:pt x="133" y="187"/>
                    <a:pt x="137" y="189"/>
                    <a:pt x="142" y="190"/>
                  </a:cubicBezTo>
                  <a:cubicBezTo>
                    <a:pt x="143" y="190"/>
                    <a:pt x="143" y="190"/>
                    <a:pt x="143" y="190"/>
                  </a:cubicBezTo>
                  <a:lnTo>
                    <a:pt x="143" y="191"/>
                  </a:lnTo>
                  <a:close/>
                  <a:moveTo>
                    <a:pt x="151" y="180"/>
                  </a:moveTo>
                  <a:cubicBezTo>
                    <a:pt x="143" y="180"/>
                    <a:pt x="136" y="177"/>
                    <a:pt x="130" y="171"/>
                  </a:cubicBezTo>
                  <a:cubicBezTo>
                    <a:pt x="125" y="166"/>
                    <a:pt x="122" y="159"/>
                    <a:pt x="122" y="151"/>
                  </a:cubicBezTo>
                  <a:cubicBezTo>
                    <a:pt x="122" y="143"/>
                    <a:pt x="125" y="136"/>
                    <a:pt x="130" y="130"/>
                  </a:cubicBezTo>
                  <a:cubicBezTo>
                    <a:pt x="136" y="125"/>
                    <a:pt x="143" y="122"/>
                    <a:pt x="151" y="122"/>
                  </a:cubicBezTo>
                  <a:cubicBezTo>
                    <a:pt x="159" y="122"/>
                    <a:pt x="166" y="125"/>
                    <a:pt x="172" y="130"/>
                  </a:cubicBezTo>
                  <a:cubicBezTo>
                    <a:pt x="183" y="142"/>
                    <a:pt x="183" y="160"/>
                    <a:pt x="172" y="171"/>
                  </a:cubicBezTo>
                  <a:cubicBezTo>
                    <a:pt x="166" y="177"/>
                    <a:pt x="159" y="180"/>
                    <a:pt x="151" y="180"/>
                  </a:cubicBezTo>
                  <a:close/>
                  <a:moveTo>
                    <a:pt x="203" y="229"/>
                  </a:moveTo>
                  <a:cubicBezTo>
                    <a:pt x="192" y="236"/>
                    <a:pt x="181" y="241"/>
                    <a:pt x="170" y="243"/>
                  </a:cubicBezTo>
                  <a:cubicBezTo>
                    <a:pt x="168" y="243"/>
                    <a:pt x="168" y="243"/>
                    <a:pt x="168" y="243"/>
                  </a:cubicBezTo>
                  <a:cubicBezTo>
                    <a:pt x="168" y="242"/>
                    <a:pt x="168" y="242"/>
                    <a:pt x="168" y="242"/>
                  </a:cubicBezTo>
                  <a:cubicBezTo>
                    <a:pt x="163" y="225"/>
                    <a:pt x="160" y="208"/>
                    <a:pt x="159" y="192"/>
                  </a:cubicBezTo>
                  <a:cubicBezTo>
                    <a:pt x="159" y="190"/>
                    <a:pt x="159" y="190"/>
                    <a:pt x="159" y="190"/>
                  </a:cubicBezTo>
                  <a:cubicBezTo>
                    <a:pt x="160" y="190"/>
                    <a:pt x="160" y="190"/>
                    <a:pt x="160" y="190"/>
                  </a:cubicBezTo>
                  <a:cubicBezTo>
                    <a:pt x="164" y="189"/>
                    <a:pt x="168" y="188"/>
                    <a:pt x="172" y="185"/>
                  </a:cubicBezTo>
                  <a:cubicBezTo>
                    <a:pt x="173" y="185"/>
                    <a:pt x="173" y="185"/>
                    <a:pt x="173" y="185"/>
                  </a:cubicBezTo>
                  <a:cubicBezTo>
                    <a:pt x="174" y="185"/>
                    <a:pt x="174" y="185"/>
                    <a:pt x="174" y="185"/>
                  </a:cubicBezTo>
                  <a:cubicBezTo>
                    <a:pt x="185" y="199"/>
                    <a:pt x="195" y="213"/>
                    <a:pt x="203" y="228"/>
                  </a:cubicBezTo>
                  <a:cubicBezTo>
                    <a:pt x="204" y="229"/>
                    <a:pt x="204" y="229"/>
                    <a:pt x="204" y="229"/>
                  </a:cubicBezTo>
                  <a:lnTo>
                    <a:pt x="203" y="229"/>
                  </a:lnTo>
                  <a:close/>
                  <a:moveTo>
                    <a:pt x="243" y="170"/>
                  </a:moveTo>
                  <a:cubicBezTo>
                    <a:pt x="241" y="182"/>
                    <a:pt x="236" y="193"/>
                    <a:pt x="229" y="203"/>
                  </a:cubicBezTo>
                  <a:cubicBezTo>
                    <a:pt x="229" y="204"/>
                    <a:pt x="229" y="204"/>
                    <a:pt x="229" y="204"/>
                  </a:cubicBezTo>
                  <a:cubicBezTo>
                    <a:pt x="228" y="203"/>
                    <a:pt x="228" y="203"/>
                    <a:pt x="228" y="203"/>
                  </a:cubicBezTo>
                  <a:cubicBezTo>
                    <a:pt x="212" y="195"/>
                    <a:pt x="198" y="185"/>
                    <a:pt x="185" y="174"/>
                  </a:cubicBezTo>
                  <a:cubicBezTo>
                    <a:pt x="185" y="173"/>
                    <a:pt x="185" y="173"/>
                    <a:pt x="185" y="173"/>
                  </a:cubicBezTo>
                  <a:cubicBezTo>
                    <a:pt x="185" y="172"/>
                    <a:pt x="185" y="172"/>
                    <a:pt x="185" y="172"/>
                  </a:cubicBezTo>
                  <a:cubicBezTo>
                    <a:pt x="188" y="169"/>
                    <a:pt x="189" y="164"/>
                    <a:pt x="190" y="160"/>
                  </a:cubicBezTo>
                  <a:cubicBezTo>
                    <a:pt x="191" y="159"/>
                    <a:pt x="191" y="159"/>
                    <a:pt x="191" y="159"/>
                  </a:cubicBezTo>
                  <a:cubicBezTo>
                    <a:pt x="192" y="159"/>
                    <a:pt x="192" y="159"/>
                    <a:pt x="192" y="159"/>
                  </a:cubicBezTo>
                  <a:cubicBezTo>
                    <a:pt x="208" y="161"/>
                    <a:pt x="225" y="164"/>
                    <a:pt x="242" y="168"/>
                  </a:cubicBezTo>
                  <a:cubicBezTo>
                    <a:pt x="243" y="169"/>
                    <a:pt x="243" y="169"/>
                    <a:pt x="243" y="169"/>
                  </a:cubicBezTo>
                  <a:lnTo>
                    <a:pt x="243" y="170"/>
                  </a:lnTo>
                  <a:close/>
                  <a:moveTo>
                    <a:pt x="242" y="134"/>
                  </a:moveTo>
                  <a:cubicBezTo>
                    <a:pt x="225" y="139"/>
                    <a:pt x="208" y="142"/>
                    <a:pt x="192" y="143"/>
                  </a:cubicBezTo>
                  <a:cubicBezTo>
                    <a:pt x="191" y="143"/>
                    <a:pt x="191" y="143"/>
                    <a:pt x="191" y="143"/>
                  </a:cubicBezTo>
                  <a:cubicBezTo>
                    <a:pt x="190" y="142"/>
                    <a:pt x="190" y="142"/>
                    <a:pt x="190" y="142"/>
                  </a:cubicBezTo>
                  <a:cubicBezTo>
                    <a:pt x="189" y="137"/>
                    <a:pt x="188" y="133"/>
                    <a:pt x="185" y="130"/>
                  </a:cubicBezTo>
                  <a:cubicBezTo>
                    <a:pt x="185" y="129"/>
                    <a:pt x="185" y="129"/>
                    <a:pt x="185" y="129"/>
                  </a:cubicBezTo>
                  <a:cubicBezTo>
                    <a:pt x="186" y="128"/>
                    <a:pt x="186" y="128"/>
                    <a:pt x="186" y="128"/>
                  </a:cubicBezTo>
                  <a:cubicBezTo>
                    <a:pt x="199" y="117"/>
                    <a:pt x="213" y="107"/>
                    <a:pt x="228" y="99"/>
                  </a:cubicBezTo>
                  <a:cubicBezTo>
                    <a:pt x="229" y="98"/>
                    <a:pt x="229" y="98"/>
                    <a:pt x="229" y="98"/>
                  </a:cubicBezTo>
                  <a:cubicBezTo>
                    <a:pt x="230" y="99"/>
                    <a:pt x="230" y="99"/>
                    <a:pt x="230" y="99"/>
                  </a:cubicBezTo>
                  <a:cubicBezTo>
                    <a:pt x="236" y="109"/>
                    <a:pt x="241" y="120"/>
                    <a:pt x="243" y="132"/>
                  </a:cubicBezTo>
                  <a:cubicBezTo>
                    <a:pt x="243" y="133"/>
                    <a:pt x="243" y="133"/>
                    <a:pt x="243" y="133"/>
                  </a:cubicBezTo>
                  <a:lnTo>
                    <a:pt x="242" y="134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77" name="Group 76"/>
          <p:cNvGrpSpPr/>
          <p:nvPr/>
        </p:nvGrpSpPr>
        <p:grpSpPr>
          <a:xfrm>
            <a:off x="13048644" y="7194335"/>
            <a:ext cx="4789664" cy="1538883"/>
            <a:chOff x="14190224" y="3062525"/>
            <a:chExt cx="4789664" cy="1538883"/>
          </a:xfrm>
        </p:grpSpPr>
        <p:grpSp>
          <p:nvGrpSpPr>
            <p:cNvPr id="78" name="Group 77"/>
            <p:cNvGrpSpPr/>
            <p:nvPr/>
          </p:nvGrpSpPr>
          <p:grpSpPr>
            <a:xfrm>
              <a:off x="15095276" y="3062525"/>
              <a:ext cx="3884612" cy="1538883"/>
              <a:chOff x="3894839" y="10606073"/>
              <a:chExt cx="3884612" cy="1538883"/>
            </a:xfrm>
          </p:grpSpPr>
          <p:sp>
            <p:nvSpPr>
              <p:cNvPr id="80" name="TextBox 79"/>
              <p:cNvSpPr txBox="1"/>
              <p:nvPr/>
            </p:nvSpPr>
            <p:spPr>
              <a:xfrm>
                <a:off x="3894839" y="10606073"/>
                <a:ext cx="3884612" cy="52322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fa-IR" sz="2800" b="1" dirty="0">
                    <a:solidFill>
                      <a:schemeClr val="accent1">
                        <a:lumMod val="50000"/>
                      </a:schemeClr>
                    </a:solidFill>
                    <a:effectLst>
                      <a:glow>
                        <a:srgbClr val="FF3399">
                          <a:alpha val="24000"/>
                        </a:srgbClr>
                      </a:glow>
                    </a:effectLst>
                    <a:latin typeface="Shabnam" panose="020B0603030804020204" pitchFamily="34" charset="-78"/>
                    <a:cs typeface="Shabnam" panose="020B0603030804020204" pitchFamily="34" charset="-78"/>
                  </a:rPr>
                  <a:t>تیتر عنوان را بنویسید</a:t>
                </a:r>
                <a:endParaRPr lang="en-US" sz="2800" b="1" dirty="0">
                  <a:solidFill>
                    <a:schemeClr val="accent1">
                      <a:lumMod val="50000"/>
                    </a:schemeClr>
                  </a:solidFill>
                  <a:effectLst>
                    <a:glow>
                      <a:srgbClr val="FF3399">
                        <a:alpha val="24000"/>
                      </a:srgbClr>
                    </a:glow>
                  </a:effectLst>
                  <a:latin typeface="Shabnam" panose="020B0603030804020204" pitchFamily="34" charset="-78"/>
                  <a:cs typeface="Shabnam" panose="020B0603030804020204" pitchFamily="34" charset="-78"/>
                </a:endParaRPr>
              </a:p>
            </p:txBody>
          </p:sp>
          <p:sp>
            <p:nvSpPr>
              <p:cNvPr id="81" name="TextBox 80"/>
              <p:cNvSpPr txBox="1"/>
              <p:nvPr/>
            </p:nvSpPr>
            <p:spPr>
              <a:xfrm>
                <a:off x="3894839" y="11129293"/>
                <a:ext cx="3632949" cy="101566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 rtl="1">
                  <a:lnSpc>
                    <a:spcPct val="150000"/>
                  </a:lnSpc>
                </a:pPr>
                <a:r>
                  <a:rPr lang="fa-IR" sz="2000" dirty="0">
                    <a:solidFill>
                      <a:srgbClr val="16191F"/>
                    </a:solidFill>
                    <a:latin typeface="Vazir" panose="020B0603030804020204" pitchFamily="34" charset="-78"/>
                    <a:cs typeface="Vazir" panose="020B0603030804020204" pitchFamily="34" charset="-78"/>
                  </a:rPr>
                  <a:t>فروشگاه مینارو ارائه دهنده انواع فایل های کاربردی</a:t>
                </a:r>
                <a:endParaRPr lang="en-US" sz="1800" b="1" dirty="0">
                  <a:solidFill>
                    <a:schemeClr val="bg1">
                      <a:lumMod val="65000"/>
                    </a:schemeClr>
                  </a:solidFill>
                  <a:effectLst>
                    <a:glow>
                      <a:srgbClr val="FF3399">
                        <a:alpha val="24000"/>
                      </a:srgbClr>
                    </a:glow>
                  </a:effectLst>
                  <a:latin typeface="Lato" panose="020F0502020204030203" pitchFamily="34" charset="0"/>
                </a:endParaRPr>
              </a:p>
            </p:txBody>
          </p:sp>
        </p:grpSp>
        <p:sp>
          <p:nvSpPr>
            <p:cNvPr id="79" name="Freeform 78"/>
            <p:cNvSpPr>
              <a:spLocks noEditPoints="1"/>
            </p:cNvSpPr>
            <p:nvPr/>
          </p:nvSpPr>
          <p:spPr bwMode="auto">
            <a:xfrm>
              <a:off x="14190224" y="3119675"/>
              <a:ext cx="702444" cy="701581"/>
            </a:xfrm>
            <a:custGeom>
              <a:avLst/>
              <a:gdLst>
                <a:gd name="T0" fmla="*/ 286 w 302"/>
                <a:gd name="T1" fmla="*/ 129 h 302"/>
                <a:gd name="T2" fmla="*/ 282 w 302"/>
                <a:gd name="T3" fmla="*/ 112 h 302"/>
                <a:gd name="T4" fmla="*/ 285 w 302"/>
                <a:gd name="T5" fmla="*/ 82 h 302"/>
                <a:gd name="T6" fmla="*/ 264 w 302"/>
                <a:gd name="T7" fmla="*/ 72 h 302"/>
                <a:gd name="T8" fmla="*/ 252 w 302"/>
                <a:gd name="T9" fmla="*/ 58 h 302"/>
                <a:gd name="T10" fmla="*/ 236 w 302"/>
                <a:gd name="T11" fmla="*/ 34 h 302"/>
                <a:gd name="T12" fmla="*/ 219 w 302"/>
                <a:gd name="T13" fmla="*/ 23 h 302"/>
                <a:gd name="T14" fmla="*/ 191 w 302"/>
                <a:gd name="T15" fmla="*/ 20 h 302"/>
                <a:gd name="T16" fmla="*/ 173 w 302"/>
                <a:gd name="T17" fmla="*/ 15 h 302"/>
                <a:gd name="T18" fmla="*/ 155 w 302"/>
                <a:gd name="T19" fmla="*/ 0 h 302"/>
                <a:gd name="T20" fmla="*/ 141 w 302"/>
                <a:gd name="T21" fmla="*/ 14 h 302"/>
                <a:gd name="T22" fmla="*/ 113 w 302"/>
                <a:gd name="T23" fmla="*/ 12 h 302"/>
                <a:gd name="T24" fmla="*/ 94 w 302"/>
                <a:gd name="T25" fmla="*/ 18 h 302"/>
                <a:gd name="T26" fmla="*/ 73 w 302"/>
                <a:gd name="T27" fmla="*/ 38 h 302"/>
                <a:gd name="T28" fmla="*/ 59 w 302"/>
                <a:gd name="T29" fmla="*/ 49 h 302"/>
                <a:gd name="T30" fmla="*/ 35 w 302"/>
                <a:gd name="T31" fmla="*/ 54 h 302"/>
                <a:gd name="T32" fmla="*/ 32 w 302"/>
                <a:gd name="T33" fmla="*/ 84 h 302"/>
                <a:gd name="T34" fmla="*/ 24 w 302"/>
                <a:gd name="T35" fmla="*/ 99 h 302"/>
                <a:gd name="T36" fmla="*/ 3 w 302"/>
                <a:gd name="T37" fmla="*/ 121 h 302"/>
                <a:gd name="T38" fmla="*/ 14 w 302"/>
                <a:gd name="T39" fmla="*/ 142 h 302"/>
                <a:gd name="T40" fmla="*/ 7 w 302"/>
                <a:gd name="T41" fmla="*/ 157 h 302"/>
                <a:gd name="T42" fmla="*/ 9 w 302"/>
                <a:gd name="T43" fmla="*/ 177 h 302"/>
                <a:gd name="T44" fmla="*/ 24 w 302"/>
                <a:gd name="T45" fmla="*/ 201 h 302"/>
                <a:gd name="T46" fmla="*/ 31 w 302"/>
                <a:gd name="T47" fmla="*/ 218 h 302"/>
                <a:gd name="T48" fmla="*/ 30 w 302"/>
                <a:gd name="T49" fmla="*/ 242 h 302"/>
                <a:gd name="T50" fmla="*/ 59 w 302"/>
                <a:gd name="T51" fmla="*/ 252 h 302"/>
                <a:gd name="T52" fmla="*/ 73 w 302"/>
                <a:gd name="T53" fmla="*/ 263 h 302"/>
                <a:gd name="T54" fmla="*/ 89 w 302"/>
                <a:gd name="T55" fmla="*/ 289 h 302"/>
                <a:gd name="T56" fmla="*/ 112 w 302"/>
                <a:gd name="T57" fmla="*/ 283 h 302"/>
                <a:gd name="T58" fmla="*/ 130 w 302"/>
                <a:gd name="T59" fmla="*/ 286 h 302"/>
                <a:gd name="T60" fmla="*/ 155 w 302"/>
                <a:gd name="T61" fmla="*/ 302 h 302"/>
                <a:gd name="T62" fmla="*/ 173 w 302"/>
                <a:gd name="T63" fmla="*/ 286 h 302"/>
                <a:gd name="T64" fmla="*/ 190 w 302"/>
                <a:gd name="T65" fmla="*/ 282 h 302"/>
                <a:gd name="T66" fmla="*/ 220 w 302"/>
                <a:gd name="T67" fmla="*/ 285 h 302"/>
                <a:gd name="T68" fmla="*/ 230 w 302"/>
                <a:gd name="T69" fmla="*/ 263 h 302"/>
                <a:gd name="T70" fmla="*/ 243 w 302"/>
                <a:gd name="T71" fmla="*/ 251 h 302"/>
                <a:gd name="T72" fmla="*/ 268 w 302"/>
                <a:gd name="T73" fmla="*/ 236 h 302"/>
                <a:gd name="T74" fmla="*/ 278 w 302"/>
                <a:gd name="T75" fmla="*/ 219 h 302"/>
                <a:gd name="T76" fmla="*/ 282 w 302"/>
                <a:gd name="T77" fmla="*/ 190 h 302"/>
                <a:gd name="T78" fmla="*/ 287 w 302"/>
                <a:gd name="T79" fmla="*/ 173 h 302"/>
                <a:gd name="T80" fmla="*/ 302 w 302"/>
                <a:gd name="T81" fmla="*/ 155 h 302"/>
                <a:gd name="T82" fmla="*/ 170 w 302"/>
                <a:gd name="T83" fmla="*/ 59 h 302"/>
                <a:gd name="T84" fmla="*/ 160 w 302"/>
                <a:gd name="T85" fmla="*/ 111 h 302"/>
                <a:gd name="T86" fmla="*/ 143 w 302"/>
                <a:gd name="T87" fmla="*/ 110 h 302"/>
                <a:gd name="T88" fmla="*/ 98 w 302"/>
                <a:gd name="T89" fmla="*/ 73 h 302"/>
                <a:gd name="T90" fmla="*/ 117 w 302"/>
                <a:gd name="T91" fmla="*/ 128 h 302"/>
                <a:gd name="T92" fmla="*/ 59 w 302"/>
                <a:gd name="T93" fmla="*/ 132 h 302"/>
                <a:gd name="T94" fmla="*/ 110 w 302"/>
                <a:gd name="T95" fmla="*/ 159 h 302"/>
                <a:gd name="T96" fmla="*/ 143 w 302"/>
                <a:gd name="T97" fmla="*/ 191 h 302"/>
                <a:gd name="T98" fmla="*/ 128 w 302"/>
                <a:gd name="T99" fmla="*/ 185 h 302"/>
                <a:gd name="T100" fmla="*/ 130 w 302"/>
                <a:gd name="T101" fmla="*/ 171 h 302"/>
                <a:gd name="T102" fmla="*/ 203 w 302"/>
                <a:gd name="T103" fmla="*/ 229 h 302"/>
                <a:gd name="T104" fmla="*/ 172 w 302"/>
                <a:gd name="T105" fmla="*/ 185 h 302"/>
                <a:gd name="T106" fmla="*/ 229 w 302"/>
                <a:gd name="T107" fmla="*/ 203 h 302"/>
                <a:gd name="T108" fmla="*/ 191 w 302"/>
                <a:gd name="T109" fmla="*/ 159 h 302"/>
                <a:gd name="T110" fmla="*/ 191 w 302"/>
                <a:gd name="T111" fmla="*/ 143 h 302"/>
                <a:gd name="T112" fmla="*/ 230 w 302"/>
                <a:gd name="T113" fmla="*/ 99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02" h="302">
                  <a:moveTo>
                    <a:pt x="302" y="147"/>
                  </a:moveTo>
                  <a:cubicBezTo>
                    <a:pt x="300" y="146"/>
                    <a:pt x="297" y="145"/>
                    <a:pt x="295" y="145"/>
                  </a:cubicBezTo>
                  <a:cubicBezTo>
                    <a:pt x="293" y="144"/>
                    <a:pt x="290" y="143"/>
                    <a:pt x="288" y="142"/>
                  </a:cubicBezTo>
                  <a:cubicBezTo>
                    <a:pt x="287" y="142"/>
                    <a:pt x="287" y="142"/>
                    <a:pt x="287" y="142"/>
                  </a:cubicBezTo>
                  <a:cubicBezTo>
                    <a:pt x="287" y="141"/>
                    <a:pt x="287" y="141"/>
                    <a:pt x="287" y="141"/>
                  </a:cubicBezTo>
                  <a:cubicBezTo>
                    <a:pt x="287" y="137"/>
                    <a:pt x="287" y="133"/>
                    <a:pt x="286" y="130"/>
                  </a:cubicBezTo>
                  <a:cubicBezTo>
                    <a:pt x="286" y="129"/>
                    <a:pt x="286" y="129"/>
                    <a:pt x="286" y="129"/>
                  </a:cubicBezTo>
                  <a:cubicBezTo>
                    <a:pt x="287" y="128"/>
                    <a:pt x="287" y="128"/>
                    <a:pt x="287" y="128"/>
                  </a:cubicBezTo>
                  <a:cubicBezTo>
                    <a:pt x="289" y="127"/>
                    <a:pt x="291" y="126"/>
                    <a:pt x="293" y="125"/>
                  </a:cubicBezTo>
                  <a:cubicBezTo>
                    <a:pt x="295" y="123"/>
                    <a:pt x="297" y="122"/>
                    <a:pt x="299" y="121"/>
                  </a:cubicBezTo>
                  <a:cubicBezTo>
                    <a:pt x="299" y="118"/>
                    <a:pt x="298" y="116"/>
                    <a:pt x="297" y="113"/>
                  </a:cubicBezTo>
                  <a:cubicBezTo>
                    <a:pt x="295" y="113"/>
                    <a:pt x="293" y="113"/>
                    <a:pt x="290" y="113"/>
                  </a:cubicBezTo>
                  <a:cubicBezTo>
                    <a:pt x="288" y="112"/>
                    <a:pt x="285" y="112"/>
                    <a:pt x="283" y="112"/>
                  </a:cubicBezTo>
                  <a:cubicBezTo>
                    <a:pt x="282" y="112"/>
                    <a:pt x="282" y="112"/>
                    <a:pt x="282" y="112"/>
                  </a:cubicBezTo>
                  <a:cubicBezTo>
                    <a:pt x="282" y="111"/>
                    <a:pt x="282" y="111"/>
                    <a:pt x="282" y="111"/>
                  </a:cubicBezTo>
                  <a:cubicBezTo>
                    <a:pt x="281" y="108"/>
                    <a:pt x="279" y="104"/>
                    <a:pt x="278" y="100"/>
                  </a:cubicBezTo>
                  <a:cubicBezTo>
                    <a:pt x="278" y="99"/>
                    <a:pt x="278" y="99"/>
                    <a:pt x="278" y="99"/>
                  </a:cubicBezTo>
                  <a:cubicBezTo>
                    <a:pt x="278" y="99"/>
                    <a:pt x="278" y="99"/>
                    <a:pt x="278" y="99"/>
                  </a:cubicBezTo>
                  <a:cubicBezTo>
                    <a:pt x="280" y="97"/>
                    <a:pt x="282" y="95"/>
                    <a:pt x="284" y="94"/>
                  </a:cubicBezTo>
                  <a:cubicBezTo>
                    <a:pt x="285" y="92"/>
                    <a:pt x="287" y="90"/>
                    <a:pt x="289" y="89"/>
                  </a:cubicBezTo>
                  <a:cubicBezTo>
                    <a:pt x="288" y="86"/>
                    <a:pt x="286" y="84"/>
                    <a:pt x="285" y="82"/>
                  </a:cubicBezTo>
                  <a:cubicBezTo>
                    <a:pt x="283" y="82"/>
                    <a:pt x="281" y="82"/>
                    <a:pt x="278" y="83"/>
                  </a:cubicBezTo>
                  <a:cubicBezTo>
                    <a:pt x="276" y="83"/>
                    <a:pt x="273" y="83"/>
                    <a:pt x="271" y="84"/>
                  </a:cubicBezTo>
                  <a:cubicBezTo>
                    <a:pt x="270" y="84"/>
                    <a:pt x="270" y="84"/>
                    <a:pt x="270" y="84"/>
                  </a:cubicBezTo>
                  <a:cubicBezTo>
                    <a:pt x="270" y="83"/>
                    <a:pt x="270" y="83"/>
                    <a:pt x="270" y="83"/>
                  </a:cubicBezTo>
                  <a:cubicBezTo>
                    <a:pt x="268" y="80"/>
                    <a:pt x="266" y="76"/>
                    <a:pt x="264" y="73"/>
                  </a:cubicBezTo>
                  <a:cubicBezTo>
                    <a:pt x="263" y="72"/>
                    <a:pt x="263" y="72"/>
                    <a:pt x="263" y="72"/>
                  </a:cubicBezTo>
                  <a:cubicBezTo>
                    <a:pt x="264" y="72"/>
                    <a:pt x="264" y="72"/>
                    <a:pt x="264" y="72"/>
                  </a:cubicBezTo>
                  <a:cubicBezTo>
                    <a:pt x="265" y="70"/>
                    <a:pt x="266" y="68"/>
                    <a:pt x="268" y="66"/>
                  </a:cubicBezTo>
                  <a:cubicBezTo>
                    <a:pt x="269" y="64"/>
                    <a:pt x="270" y="62"/>
                    <a:pt x="271" y="60"/>
                  </a:cubicBezTo>
                  <a:cubicBezTo>
                    <a:pt x="270" y="58"/>
                    <a:pt x="268" y="56"/>
                    <a:pt x="267" y="54"/>
                  </a:cubicBezTo>
                  <a:cubicBezTo>
                    <a:pt x="264" y="54"/>
                    <a:pt x="262" y="55"/>
                    <a:pt x="260" y="56"/>
                  </a:cubicBezTo>
                  <a:cubicBezTo>
                    <a:pt x="258" y="57"/>
                    <a:pt x="255" y="58"/>
                    <a:pt x="253" y="59"/>
                  </a:cubicBezTo>
                  <a:cubicBezTo>
                    <a:pt x="252" y="59"/>
                    <a:pt x="252" y="59"/>
                    <a:pt x="252" y="59"/>
                  </a:cubicBezTo>
                  <a:cubicBezTo>
                    <a:pt x="252" y="58"/>
                    <a:pt x="252" y="58"/>
                    <a:pt x="252" y="58"/>
                  </a:cubicBezTo>
                  <a:cubicBezTo>
                    <a:pt x="249" y="55"/>
                    <a:pt x="246" y="53"/>
                    <a:pt x="243" y="50"/>
                  </a:cubicBezTo>
                  <a:cubicBezTo>
                    <a:pt x="243" y="49"/>
                    <a:pt x="243" y="49"/>
                    <a:pt x="243" y="49"/>
                  </a:cubicBezTo>
                  <a:cubicBezTo>
                    <a:pt x="243" y="49"/>
                    <a:pt x="243" y="49"/>
                    <a:pt x="243" y="49"/>
                  </a:cubicBezTo>
                  <a:cubicBezTo>
                    <a:pt x="244" y="47"/>
                    <a:pt x="245" y="44"/>
                    <a:pt x="246" y="42"/>
                  </a:cubicBezTo>
                  <a:cubicBezTo>
                    <a:pt x="247" y="40"/>
                    <a:pt x="247" y="37"/>
                    <a:pt x="248" y="35"/>
                  </a:cubicBezTo>
                  <a:cubicBezTo>
                    <a:pt x="246" y="33"/>
                    <a:pt x="244" y="32"/>
                    <a:pt x="242" y="30"/>
                  </a:cubicBezTo>
                  <a:cubicBezTo>
                    <a:pt x="240" y="31"/>
                    <a:pt x="238" y="33"/>
                    <a:pt x="236" y="34"/>
                  </a:cubicBezTo>
                  <a:cubicBezTo>
                    <a:pt x="234" y="36"/>
                    <a:pt x="232" y="37"/>
                    <a:pt x="230" y="38"/>
                  </a:cubicBezTo>
                  <a:cubicBezTo>
                    <a:pt x="229" y="39"/>
                    <a:pt x="229" y="39"/>
                    <a:pt x="229" y="39"/>
                  </a:cubicBezTo>
                  <a:cubicBezTo>
                    <a:pt x="228" y="38"/>
                    <a:pt x="228" y="38"/>
                    <a:pt x="228" y="38"/>
                  </a:cubicBezTo>
                  <a:cubicBezTo>
                    <a:pt x="225" y="36"/>
                    <a:pt x="222" y="34"/>
                    <a:pt x="219" y="32"/>
                  </a:cubicBezTo>
                  <a:cubicBezTo>
                    <a:pt x="218" y="32"/>
                    <a:pt x="218" y="32"/>
                    <a:pt x="218" y="32"/>
                  </a:cubicBezTo>
                  <a:cubicBezTo>
                    <a:pt x="218" y="31"/>
                    <a:pt x="218" y="31"/>
                    <a:pt x="218" y="31"/>
                  </a:cubicBezTo>
                  <a:cubicBezTo>
                    <a:pt x="218" y="28"/>
                    <a:pt x="219" y="26"/>
                    <a:pt x="219" y="23"/>
                  </a:cubicBezTo>
                  <a:cubicBezTo>
                    <a:pt x="219" y="21"/>
                    <a:pt x="220" y="19"/>
                    <a:pt x="220" y="16"/>
                  </a:cubicBezTo>
                  <a:cubicBezTo>
                    <a:pt x="218" y="15"/>
                    <a:pt x="215" y="14"/>
                    <a:pt x="213" y="13"/>
                  </a:cubicBezTo>
                  <a:cubicBezTo>
                    <a:pt x="211" y="15"/>
                    <a:pt x="210" y="16"/>
                    <a:pt x="208" y="18"/>
                  </a:cubicBezTo>
                  <a:cubicBezTo>
                    <a:pt x="206" y="20"/>
                    <a:pt x="205" y="22"/>
                    <a:pt x="203" y="23"/>
                  </a:cubicBezTo>
                  <a:cubicBezTo>
                    <a:pt x="202" y="24"/>
                    <a:pt x="202" y="24"/>
                    <a:pt x="202" y="24"/>
                  </a:cubicBezTo>
                  <a:cubicBezTo>
                    <a:pt x="202" y="24"/>
                    <a:pt x="202" y="24"/>
                    <a:pt x="202" y="24"/>
                  </a:cubicBezTo>
                  <a:cubicBezTo>
                    <a:pt x="198" y="22"/>
                    <a:pt x="194" y="21"/>
                    <a:pt x="191" y="20"/>
                  </a:cubicBezTo>
                  <a:cubicBezTo>
                    <a:pt x="190" y="20"/>
                    <a:pt x="190" y="20"/>
                    <a:pt x="190" y="20"/>
                  </a:cubicBezTo>
                  <a:cubicBezTo>
                    <a:pt x="190" y="19"/>
                    <a:pt x="190" y="19"/>
                    <a:pt x="190" y="19"/>
                  </a:cubicBezTo>
                  <a:cubicBezTo>
                    <a:pt x="189" y="17"/>
                    <a:pt x="189" y="14"/>
                    <a:pt x="189" y="12"/>
                  </a:cubicBezTo>
                  <a:cubicBezTo>
                    <a:pt x="189" y="9"/>
                    <a:pt x="189" y="7"/>
                    <a:pt x="188" y="4"/>
                  </a:cubicBezTo>
                  <a:cubicBezTo>
                    <a:pt x="186" y="4"/>
                    <a:pt x="183" y="3"/>
                    <a:pt x="181" y="3"/>
                  </a:cubicBezTo>
                  <a:cubicBezTo>
                    <a:pt x="180" y="4"/>
                    <a:pt x="178" y="7"/>
                    <a:pt x="177" y="9"/>
                  </a:cubicBezTo>
                  <a:cubicBezTo>
                    <a:pt x="176" y="11"/>
                    <a:pt x="175" y="13"/>
                    <a:pt x="173" y="15"/>
                  </a:cubicBezTo>
                  <a:cubicBezTo>
                    <a:pt x="173" y="16"/>
                    <a:pt x="173" y="16"/>
                    <a:pt x="173" y="16"/>
                  </a:cubicBezTo>
                  <a:cubicBezTo>
                    <a:pt x="172" y="16"/>
                    <a:pt x="172" y="16"/>
                    <a:pt x="172" y="16"/>
                  </a:cubicBezTo>
                  <a:cubicBezTo>
                    <a:pt x="168" y="15"/>
                    <a:pt x="165" y="15"/>
                    <a:pt x="161" y="14"/>
                  </a:cubicBezTo>
                  <a:cubicBezTo>
                    <a:pt x="160" y="14"/>
                    <a:pt x="160" y="14"/>
                    <a:pt x="160" y="14"/>
                  </a:cubicBezTo>
                  <a:cubicBezTo>
                    <a:pt x="159" y="14"/>
                    <a:pt x="159" y="14"/>
                    <a:pt x="159" y="14"/>
                  </a:cubicBezTo>
                  <a:cubicBezTo>
                    <a:pt x="159" y="11"/>
                    <a:pt x="158" y="9"/>
                    <a:pt x="157" y="7"/>
                  </a:cubicBezTo>
                  <a:cubicBezTo>
                    <a:pt x="156" y="4"/>
                    <a:pt x="156" y="2"/>
                    <a:pt x="155" y="0"/>
                  </a:cubicBezTo>
                  <a:cubicBezTo>
                    <a:pt x="155" y="0"/>
                    <a:pt x="155" y="0"/>
                    <a:pt x="155" y="0"/>
                  </a:cubicBezTo>
                  <a:cubicBezTo>
                    <a:pt x="152" y="0"/>
                    <a:pt x="150" y="0"/>
                    <a:pt x="147" y="0"/>
                  </a:cubicBezTo>
                  <a:cubicBezTo>
                    <a:pt x="147" y="0"/>
                    <a:pt x="147" y="0"/>
                    <a:pt x="147" y="0"/>
                  </a:cubicBezTo>
                  <a:cubicBezTo>
                    <a:pt x="146" y="2"/>
                    <a:pt x="145" y="4"/>
                    <a:pt x="145" y="7"/>
                  </a:cubicBezTo>
                  <a:cubicBezTo>
                    <a:pt x="144" y="9"/>
                    <a:pt x="143" y="11"/>
                    <a:pt x="142" y="14"/>
                  </a:cubicBezTo>
                  <a:cubicBezTo>
                    <a:pt x="142" y="14"/>
                    <a:pt x="142" y="14"/>
                    <a:pt x="142" y="14"/>
                  </a:cubicBezTo>
                  <a:cubicBezTo>
                    <a:pt x="141" y="14"/>
                    <a:pt x="141" y="14"/>
                    <a:pt x="141" y="14"/>
                  </a:cubicBezTo>
                  <a:cubicBezTo>
                    <a:pt x="137" y="15"/>
                    <a:pt x="133" y="15"/>
                    <a:pt x="130" y="16"/>
                  </a:cubicBezTo>
                  <a:cubicBezTo>
                    <a:pt x="129" y="16"/>
                    <a:pt x="129" y="16"/>
                    <a:pt x="129" y="16"/>
                  </a:cubicBezTo>
                  <a:cubicBezTo>
                    <a:pt x="129" y="15"/>
                    <a:pt x="129" y="15"/>
                    <a:pt x="129" y="15"/>
                  </a:cubicBezTo>
                  <a:cubicBezTo>
                    <a:pt x="127" y="13"/>
                    <a:pt x="126" y="11"/>
                    <a:pt x="125" y="9"/>
                  </a:cubicBezTo>
                  <a:cubicBezTo>
                    <a:pt x="123" y="7"/>
                    <a:pt x="122" y="4"/>
                    <a:pt x="121" y="3"/>
                  </a:cubicBezTo>
                  <a:cubicBezTo>
                    <a:pt x="118" y="3"/>
                    <a:pt x="116" y="4"/>
                    <a:pt x="113" y="4"/>
                  </a:cubicBezTo>
                  <a:cubicBezTo>
                    <a:pt x="113" y="7"/>
                    <a:pt x="113" y="9"/>
                    <a:pt x="113" y="12"/>
                  </a:cubicBezTo>
                  <a:cubicBezTo>
                    <a:pt x="113" y="14"/>
                    <a:pt x="112" y="17"/>
                    <a:pt x="112" y="19"/>
                  </a:cubicBezTo>
                  <a:cubicBezTo>
                    <a:pt x="112" y="20"/>
                    <a:pt x="112" y="20"/>
                    <a:pt x="112" y="20"/>
                  </a:cubicBezTo>
                  <a:cubicBezTo>
                    <a:pt x="111" y="20"/>
                    <a:pt x="111" y="20"/>
                    <a:pt x="111" y="20"/>
                  </a:cubicBezTo>
                  <a:cubicBezTo>
                    <a:pt x="108" y="21"/>
                    <a:pt x="104" y="22"/>
                    <a:pt x="100" y="24"/>
                  </a:cubicBezTo>
                  <a:cubicBezTo>
                    <a:pt x="100" y="24"/>
                    <a:pt x="100" y="24"/>
                    <a:pt x="100" y="24"/>
                  </a:cubicBezTo>
                  <a:cubicBezTo>
                    <a:pt x="99" y="23"/>
                    <a:pt x="99" y="23"/>
                    <a:pt x="99" y="23"/>
                  </a:cubicBezTo>
                  <a:cubicBezTo>
                    <a:pt x="97" y="22"/>
                    <a:pt x="96" y="20"/>
                    <a:pt x="94" y="18"/>
                  </a:cubicBezTo>
                  <a:cubicBezTo>
                    <a:pt x="92" y="16"/>
                    <a:pt x="90" y="15"/>
                    <a:pt x="89" y="13"/>
                  </a:cubicBezTo>
                  <a:cubicBezTo>
                    <a:pt x="86" y="14"/>
                    <a:pt x="84" y="15"/>
                    <a:pt x="82" y="16"/>
                  </a:cubicBezTo>
                  <a:cubicBezTo>
                    <a:pt x="82" y="19"/>
                    <a:pt x="82" y="21"/>
                    <a:pt x="83" y="23"/>
                  </a:cubicBezTo>
                  <a:cubicBezTo>
                    <a:pt x="83" y="26"/>
                    <a:pt x="83" y="28"/>
                    <a:pt x="84" y="31"/>
                  </a:cubicBezTo>
                  <a:cubicBezTo>
                    <a:pt x="84" y="32"/>
                    <a:pt x="84" y="32"/>
                    <a:pt x="84" y="32"/>
                  </a:cubicBezTo>
                  <a:cubicBezTo>
                    <a:pt x="83" y="32"/>
                    <a:pt x="83" y="32"/>
                    <a:pt x="83" y="32"/>
                  </a:cubicBezTo>
                  <a:cubicBezTo>
                    <a:pt x="80" y="34"/>
                    <a:pt x="76" y="36"/>
                    <a:pt x="73" y="38"/>
                  </a:cubicBezTo>
                  <a:cubicBezTo>
                    <a:pt x="73" y="39"/>
                    <a:pt x="73" y="39"/>
                    <a:pt x="73" y="39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0" y="37"/>
                    <a:pt x="68" y="36"/>
                    <a:pt x="66" y="34"/>
                  </a:cubicBezTo>
                  <a:cubicBezTo>
                    <a:pt x="64" y="33"/>
                    <a:pt x="62" y="31"/>
                    <a:pt x="60" y="30"/>
                  </a:cubicBezTo>
                  <a:cubicBezTo>
                    <a:pt x="58" y="32"/>
                    <a:pt x="56" y="33"/>
                    <a:pt x="54" y="35"/>
                  </a:cubicBezTo>
                  <a:cubicBezTo>
                    <a:pt x="54" y="37"/>
                    <a:pt x="55" y="40"/>
                    <a:pt x="56" y="42"/>
                  </a:cubicBezTo>
                  <a:cubicBezTo>
                    <a:pt x="57" y="44"/>
                    <a:pt x="58" y="47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8" y="50"/>
                    <a:pt x="58" y="50"/>
                    <a:pt x="58" y="50"/>
                  </a:cubicBezTo>
                  <a:cubicBezTo>
                    <a:pt x="56" y="53"/>
                    <a:pt x="53" y="55"/>
                    <a:pt x="50" y="58"/>
                  </a:cubicBezTo>
                  <a:cubicBezTo>
                    <a:pt x="50" y="59"/>
                    <a:pt x="50" y="59"/>
                    <a:pt x="50" y="59"/>
                  </a:cubicBezTo>
                  <a:cubicBezTo>
                    <a:pt x="49" y="59"/>
                    <a:pt x="49" y="59"/>
                    <a:pt x="49" y="59"/>
                  </a:cubicBezTo>
                  <a:cubicBezTo>
                    <a:pt x="47" y="58"/>
                    <a:pt x="44" y="57"/>
                    <a:pt x="42" y="56"/>
                  </a:cubicBezTo>
                  <a:cubicBezTo>
                    <a:pt x="40" y="55"/>
                    <a:pt x="37" y="54"/>
                    <a:pt x="35" y="54"/>
                  </a:cubicBezTo>
                  <a:cubicBezTo>
                    <a:pt x="33" y="56"/>
                    <a:pt x="32" y="58"/>
                    <a:pt x="30" y="60"/>
                  </a:cubicBezTo>
                  <a:cubicBezTo>
                    <a:pt x="32" y="62"/>
                    <a:pt x="33" y="64"/>
                    <a:pt x="34" y="66"/>
                  </a:cubicBezTo>
                  <a:cubicBezTo>
                    <a:pt x="36" y="68"/>
                    <a:pt x="37" y="70"/>
                    <a:pt x="38" y="72"/>
                  </a:cubicBezTo>
                  <a:cubicBezTo>
                    <a:pt x="39" y="72"/>
                    <a:pt x="39" y="72"/>
                    <a:pt x="39" y="72"/>
                  </a:cubicBezTo>
                  <a:cubicBezTo>
                    <a:pt x="38" y="73"/>
                    <a:pt x="38" y="73"/>
                    <a:pt x="38" y="73"/>
                  </a:cubicBezTo>
                  <a:cubicBezTo>
                    <a:pt x="36" y="76"/>
                    <a:pt x="34" y="80"/>
                    <a:pt x="32" y="83"/>
                  </a:cubicBezTo>
                  <a:cubicBezTo>
                    <a:pt x="32" y="84"/>
                    <a:pt x="32" y="84"/>
                    <a:pt x="32" y="84"/>
                  </a:cubicBezTo>
                  <a:cubicBezTo>
                    <a:pt x="31" y="84"/>
                    <a:pt x="31" y="84"/>
                    <a:pt x="31" y="84"/>
                  </a:cubicBezTo>
                  <a:cubicBezTo>
                    <a:pt x="29" y="83"/>
                    <a:pt x="26" y="83"/>
                    <a:pt x="24" y="83"/>
                  </a:cubicBezTo>
                  <a:cubicBezTo>
                    <a:pt x="21" y="82"/>
                    <a:pt x="19" y="82"/>
                    <a:pt x="17" y="82"/>
                  </a:cubicBezTo>
                  <a:cubicBezTo>
                    <a:pt x="15" y="84"/>
                    <a:pt x="14" y="86"/>
                    <a:pt x="13" y="89"/>
                  </a:cubicBezTo>
                  <a:cubicBezTo>
                    <a:pt x="15" y="90"/>
                    <a:pt x="16" y="92"/>
                    <a:pt x="18" y="94"/>
                  </a:cubicBezTo>
                  <a:cubicBezTo>
                    <a:pt x="20" y="95"/>
                    <a:pt x="22" y="97"/>
                    <a:pt x="24" y="99"/>
                  </a:cubicBezTo>
                  <a:cubicBezTo>
                    <a:pt x="24" y="99"/>
                    <a:pt x="24" y="99"/>
                    <a:pt x="24" y="99"/>
                  </a:cubicBezTo>
                  <a:cubicBezTo>
                    <a:pt x="24" y="100"/>
                    <a:pt x="24" y="100"/>
                    <a:pt x="24" y="100"/>
                  </a:cubicBezTo>
                  <a:cubicBezTo>
                    <a:pt x="22" y="104"/>
                    <a:pt x="21" y="108"/>
                    <a:pt x="20" y="111"/>
                  </a:cubicBezTo>
                  <a:cubicBezTo>
                    <a:pt x="20" y="112"/>
                    <a:pt x="20" y="112"/>
                    <a:pt x="20" y="112"/>
                  </a:cubicBezTo>
                  <a:cubicBezTo>
                    <a:pt x="19" y="112"/>
                    <a:pt x="19" y="112"/>
                    <a:pt x="19" y="112"/>
                  </a:cubicBezTo>
                  <a:cubicBezTo>
                    <a:pt x="17" y="112"/>
                    <a:pt x="14" y="112"/>
                    <a:pt x="12" y="113"/>
                  </a:cubicBezTo>
                  <a:cubicBezTo>
                    <a:pt x="9" y="113"/>
                    <a:pt x="7" y="113"/>
                    <a:pt x="4" y="113"/>
                  </a:cubicBezTo>
                  <a:cubicBezTo>
                    <a:pt x="4" y="116"/>
                    <a:pt x="3" y="118"/>
                    <a:pt x="3" y="121"/>
                  </a:cubicBezTo>
                  <a:cubicBezTo>
                    <a:pt x="5" y="122"/>
                    <a:pt x="7" y="123"/>
                    <a:pt x="9" y="125"/>
                  </a:cubicBezTo>
                  <a:cubicBezTo>
                    <a:pt x="11" y="126"/>
                    <a:pt x="13" y="127"/>
                    <a:pt x="15" y="128"/>
                  </a:cubicBezTo>
                  <a:cubicBezTo>
                    <a:pt x="16" y="129"/>
                    <a:pt x="16" y="129"/>
                    <a:pt x="16" y="129"/>
                  </a:cubicBezTo>
                  <a:cubicBezTo>
                    <a:pt x="16" y="130"/>
                    <a:pt x="16" y="130"/>
                    <a:pt x="16" y="130"/>
                  </a:cubicBezTo>
                  <a:cubicBezTo>
                    <a:pt x="15" y="133"/>
                    <a:pt x="15" y="137"/>
                    <a:pt x="15" y="141"/>
                  </a:cubicBezTo>
                  <a:cubicBezTo>
                    <a:pt x="14" y="142"/>
                    <a:pt x="14" y="142"/>
                    <a:pt x="14" y="142"/>
                  </a:cubicBezTo>
                  <a:cubicBezTo>
                    <a:pt x="14" y="142"/>
                    <a:pt x="14" y="142"/>
                    <a:pt x="14" y="142"/>
                  </a:cubicBezTo>
                  <a:cubicBezTo>
                    <a:pt x="12" y="143"/>
                    <a:pt x="9" y="144"/>
                    <a:pt x="7" y="145"/>
                  </a:cubicBezTo>
                  <a:cubicBezTo>
                    <a:pt x="4" y="145"/>
                    <a:pt x="2" y="146"/>
                    <a:pt x="0" y="147"/>
                  </a:cubicBezTo>
                  <a:cubicBezTo>
                    <a:pt x="0" y="147"/>
                    <a:pt x="0" y="147"/>
                    <a:pt x="0" y="147"/>
                  </a:cubicBezTo>
                  <a:cubicBezTo>
                    <a:pt x="0" y="148"/>
                    <a:pt x="0" y="150"/>
                    <a:pt x="0" y="151"/>
                  </a:cubicBezTo>
                  <a:cubicBezTo>
                    <a:pt x="0" y="152"/>
                    <a:pt x="0" y="153"/>
                    <a:pt x="0" y="155"/>
                  </a:cubicBezTo>
                  <a:cubicBezTo>
                    <a:pt x="0" y="155"/>
                    <a:pt x="0" y="155"/>
                    <a:pt x="0" y="155"/>
                  </a:cubicBezTo>
                  <a:cubicBezTo>
                    <a:pt x="2" y="156"/>
                    <a:pt x="4" y="156"/>
                    <a:pt x="7" y="157"/>
                  </a:cubicBezTo>
                  <a:cubicBezTo>
                    <a:pt x="9" y="158"/>
                    <a:pt x="12" y="158"/>
                    <a:pt x="14" y="159"/>
                  </a:cubicBezTo>
                  <a:cubicBezTo>
                    <a:pt x="14" y="160"/>
                    <a:pt x="14" y="160"/>
                    <a:pt x="14" y="160"/>
                  </a:cubicBezTo>
                  <a:cubicBezTo>
                    <a:pt x="15" y="160"/>
                    <a:pt x="15" y="160"/>
                    <a:pt x="15" y="160"/>
                  </a:cubicBezTo>
                  <a:cubicBezTo>
                    <a:pt x="15" y="165"/>
                    <a:pt x="15" y="168"/>
                    <a:pt x="16" y="172"/>
                  </a:cubicBezTo>
                  <a:cubicBezTo>
                    <a:pt x="16" y="173"/>
                    <a:pt x="16" y="173"/>
                    <a:pt x="16" y="173"/>
                  </a:cubicBezTo>
                  <a:cubicBezTo>
                    <a:pt x="15" y="173"/>
                    <a:pt x="15" y="173"/>
                    <a:pt x="15" y="173"/>
                  </a:cubicBezTo>
                  <a:cubicBezTo>
                    <a:pt x="13" y="174"/>
                    <a:pt x="11" y="176"/>
                    <a:pt x="9" y="177"/>
                  </a:cubicBezTo>
                  <a:cubicBezTo>
                    <a:pt x="7" y="178"/>
                    <a:pt x="5" y="179"/>
                    <a:pt x="3" y="181"/>
                  </a:cubicBezTo>
                  <a:cubicBezTo>
                    <a:pt x="3" y="183"/>
                    <a:pt x="4" y="186"/>
                    <a:pt x="4" y="188"/>
                  </a:cubicBezTo>
                  <a:cubicBezTo>
                    <a:pt x="7" y="189"/>
                    <a:pt x="9" y="189"/>
                    <a:pt x="12" y="189"/>
                  </a:cubicBezTo>
                  <a:cubicBezTo>
                    <a:pt x="14" y="189"/>
                    <a:pt x="17" y="189"/>
                    <a:pt x="19" y="190"/>
                  </a:cubicBezTo>
                  <a:cubicBezTo>
                    <a:pt x="20" y="190"/>
                    <a:pt x="20" y="190"/>
                    <a:pt x="20" y="190"/>
                  </a:cubicBezTo>
                  <a:cubicBezTo>
                    <a:pt x="20" y="190"/>
                    <a:pt x="20" y="190"/>
                    <a:pt x="20" y="190"/>
                  </a:cubicBezTo>
                  <a:cubicBezTo>
                    <a:pt x="21" y="194"/>
                    <a:pt x="22" y="198"/>
                    <a:pt x="24" y="201"/>
                  </a:cubicBezTo>
                  <a:cubicBezTo>
                    <a:pt x="24" y="202"/>
                    <a:pt x="24" y="202"/>
                    <a:pt x="24" y="202"/>
                  </a:cubicBezTo>
                  <a:cubicBezTo>
                    <a:pt x="24" y="203"/>
                    <a:pt x="24" y="203"/>
                    <a:pt x="24" y="203"/>
                  </a:cubicBezTo>
                  <a:cubicBezTo>
                    <a:pt x="22" y="204"/>
                    <a:pt x="20" y="206"/>
                    <a:pt x="18" y="208"/>
                  </a:cubicBezTo>
                  <a:cubicBezTo>
                    <a:pt x="16" y="210"/>
                    <a:pt x="15" y="211"/>
                    <a:pt x="13" y="213"/>
                  </a:cubicBezTo>
                  <a:cubicBezTo>
                    <a:pt x="14" y="215"/>
                    <a:pt x="15" y="218"/>
                    <a:pt x="17" y="220"/>
                  </a:cubicBezTo>
                  <a:cubicBezTo>
                    <a:pt x="19" y="220"/>
                    <a:pt x="21" y="219"/>
                    <a:pt x="24" y="219"/>
                  </a:cubicBezTo>
                  <a:cubicBezTo>
                    <a:pt x="26" y="219"/>
                    <a:pt x="29" y="218"/>
                    <a:pt x="31" y="218"/>
                  </a:cubicBezTo>
                  <a:cubicBezTo>
                    <a:pt x="32" y="218"/>
                    <a:pt x="32" y="218"/>
                    <a:pt x="32" y="218"/>
                  </a:cubicBezTo>
                  <a:cubicBezTo>
                    <a:pt x="32" y="219"/>
                    <a:pt x="32" y="219"/>
                    <a:pt x="32" y="219"/>
                  </a:cubicBezTo>
                  <a:cubicBezTo>
                    <a:pt x="34" y="222"/>
                    <a:pt x="36" y="225"/>
                    <a:pt x="38" y="228"/>
                  </a:cubicBezTo>
                  <a:cubicBezTo>
                    <a:pt x="39" y="229"/>
                    <a:pt x="39" y="229"/>
                    <a:pt x="39" y="229"/>
                  </a:cubicBezTo>
                  <a:cubicBezTo>
                    <a:pt x="38" y="230"/>
                    <a:pt x="38" y="230"/>
                    <a:pt x="38" y="230"/>
                  </a:cubicBezTo>
                  <a:cubicBezTo>
                    <a:pt x="37" y="232"/>
                    <a:pt x="36" y="234"/>
                    <a:pt x="34" y="236"/>
                  </a:cubicBezTo>
                  <a:cubicBezTo>
                    <a:pt x="33" y="238"/>
                    <a:pt x="32" y="240"/>
                    <a:pt x="30" y="242"/>
                  </a:cubicBezTo>
                  <a:cubicBezTo>
                    <a:pt x="32" y="244"/>
                    <a:pt x="33" y="246"/>
                    <a:pt x="35" y="248"/>
                  </a:cubicBezTo>
                  <a:cubicBezTo>
                    <a:pt x="37" y="247"/>
                    <a:pt x="40" y="246"/>
                    <a:pt x="42" y="246"/>
                  </a:cubicBezTo>
                  <a:cubicBezTo>
                    <a:pt x="44" y="245"/>
                    <a:pt x="47" y="244"/>
                    <a:pt x="49" y="243"/>
                  </a:cubicBezTo>
                  <a:cubicBezTo>
                    <a:pt x="50" y="243"/>
                    <a:pt x="50" y="243"/>
                    <a:pt x="50" y="243"/>
                  </a:cubicBezTo>
                  <a:cubicBezTo>
                    <a:pt x="50" y="243"/>
                    <a:pt x="50" y="243"/>
                    <a:pt x="50" y="243"/>
                  </a:cubicBezTo>
                  <a:cubicBezTo>
                    <a:pt x="53" y="246"/>
                    <a:pt x="56" y="249"/>
                    <a:pt x="58" y="251"/>
                  </a:cubicBezTo>
                  <a:cubicBezTo>
                    <a:pt x="59" y="252"/>
                    <a:pt x="59" y="252"/>
                    <a:pt x="59" y="252"/>
                  </a:cubicBezTo>
                  <a:cubicBezTo>
                    <a:pt x="59" y="253"/>
                    <a:pt x="59" y="253"/>
                    <a:pt x="59" y="253"/>
                  </a:cubicBezTo>
                  <a:cubicBezTo>
                    <a:pt x="58" y="255"/>
                    <a:pt x="57" y="257"/>
                    <a:pt x="56" y="260"/>
                  </a:cubicBezTo>
                  <a:cubicBezTo>
                    <a:pt x="55" y="262"/>
                    <a:pt x="54" y="264"/>
                    <a:pt x="54" y="266"/>
                  </a:cubicBezTo>
                  <a:cubicBezTo>
                    <a:pt x="56" y="268"/>
                    <a:pt x="58" y="270"/>
                    <a:pt x="60" y="271"/>
                  </a:cubicBezTo>
                  <a:cubicBezTo>
                    <a:pt x="62" y="270"/>
                    <a:pt x="64" y="269"/>
                    <a:pt x="66" y="267"/>
                  </a:cubicBezTo>
                  <a:cubicBezTo>
                    <a:pt x="68" y="266"/>
                    <a:pt x="70" y="265"/>
                    <a:pt x="72" y="263"/>
                  </a:cubicBezTo>
                  <a:cubicBezTo>
                    <a:pt x="73" y="263"/>
                    <a:pt x="73" y="263"/>
                    <a:pt x="73" y="263"/>
                  </a:cubicBezTo>
                  <a:cubicBezTo>
                    <a:pt x="73" y="263"/>
                    <a:pt x="73" y="263"/>
                    <a:pt x="73" y="263"/>
                  </a:cubicBezTo>
                  <a:cubicBezTo>
                    <a:pt x="76" y="266"/>
                    <a:pt x="80" y="268"/>
                    <a:pt x="83" y="270"/>
                  </a:cubicBezTo>
                  <a:cubicBezTo>
                    <a:pt x="84" y="270"/>
                    <a:pt x="84" y="270"/>
                    <a:pt x="84" y="270"/>
                  </a:cubicBezTo>
                  <a:cubicBezTo>
                    <a:pt x="84" y="271"/>
                    <a:pt x="84" y="271"/>
                    <a:pt x="84" y="271"/>
                  </a:cubicBezTo>
                  <a:cubicBezTo>
                    <a:pt x="83" y="273"/>
                    <a:pt x="83" y="276"/>
                    <a:pt x="83" y="278"/>
                  </a:cubicBezTo>
                  <a:cubicBezTo>
                    <a:pt x="82" y="280"/>
                    <a:pt x="82" y="283"/>
                    <a:pt x="82" y="285"/>
                  </a:cubicBezTo>
                  <a:cubicBezTo>
                    <a:pt x="84" y="286"/>
                    <a:pt x="86" y="287"/>
                    <a:pt x="89" y="289"/>
                  </a:cubicBezTo>
                  <a:cubicBezTo>
                    <a:pt x="90" y="287"/>
                    <a:pt x="92" y="285"/>
                    <a:pt x="94" y="283"/>
                  </a:cubicBezTo>
                  <a:cubicBezTo>
                    <a:pt x="96" y="282"/>
                    <a:pt x="97" y="280"/>
                    <a:pt x="99" y="278"/>
                  </a:cubicBezTo>
                  <a:cubicBezTo>
                    <a:pt x="100" y="278"/>
                    <a:pt x="100" y="278"/>
                    <a:pt x="100" y="278"/>
                  </a:cubicBezTo>
                  <a:cubicBezTo>
                    <a:pt x="100" y="278"/>
                    <a:pt x="100" y="278"/>
                    <a:pt x="100" y="278"/>
                  </a:cubicBezTo>
                  <a:cubicBezTo>
                    <a:pt x="104" y="279"/>
                    <a:pt x="108" y="281"/>
                    <a:pt x="111" y="282"/>
                  </a:cubicBezTo>
                  <a:cubicBezTo>
                    <a:pt x="112" y="282"/>
                    <a:pt x="112" y="282"/>
                    <a:pt x="112" y="282"/>
                  </a:cubicBezTo>
                  <a:cubicBezTo>
                    <a:pt x="112" y="283"/>
                    <a:pt x="112" y="283"/>
                    <a:pt x="112" y="283"/>
                  </a:cubicBezTo>
                  <a:cubicBezTo>
                    <a:pt x="112" y="285"/>
                    <a:pt x="113" y="288"/>
                    <a:pt x="113" y="290"/>
                  </a:cubicBezTo>
                  <a:cubicBezTo>
                    <a:pt x="113" y="292"/>
                    <a:pt x="113" y="295"/>
                    <a:pt x="113" y="297"/>
                  </a:cubicBezTo>
                  <a:cubicBezTo>
                    <a:pt x="116" y="298"/>
                    <a:pt x="118" y="298"/>
                    <a:pt x="121" y="299"/>
                  </a:cubicBezTo>
                  <a:cubicBezTo>
                    <a:pt x="122" y="297"/>
                    <a:pt x="124" y="295"/>
                    <a:pt x="125" y="293"/>
                  </a:cubicBezTo>
                  <a:cubicBezTo>
                    <a:pt x="126" y="291"/>
                    <a:pt x="127" y="288"/>
                    <a:pt x="129" y="287"/>
                  </a:cubicBezTo>
                  <a:cubicBezTo>
                    <a:pt x="129" y="286"/>
                    <a:pt x="129" y="286"/>
                    <a:pt x="129" y="286"/>
                  </a:cubicBezTo>
                  <a:cubicBezTo>
                    <a:pt x="130" y="286"/>
                    <a:pt x="130" y="286"/>
                    <a:pt x="130" y="286"/>
                  </a:cubicBezTo>
                  <a:cubicBezTo>
                    <a:pt x="133" y="286"/>
                    <a:pt x="137" y="287"/>
                    <a:pt x="141" y="287"/>
                  </a:cubicBezTo>
                  <a:cubicBezTo>
                    <a:pt x="142" y="287"/>
                    <a:pt x="142" y="287"/>
                    <a:pt x="142" y="287"/>
                  </a:cubicBezTo>
                  <a:cubicBezTo>
                    <a:pt x="142" y="288"/>
                    <a:pt x="142" y="288"/>
                    <a:pt x="142" y="288"/>
                  </a:cubicBezTo>
                  <a:cubicBezTo>
                    <a:pt x="143" y="290"/>
                    <a:pt x="144" y="293"/>
                    <a:pt x="145" y="295"/>
                  </a:cubicBezTo>
                  <a:cubicBezTo>
                    <a:pt x="145" y="297"/>
                    <a:pt x="146" y="300"/>
                    <a:pt x="147" y="302"/>
                  </a:cubicBezTo>
                  <a:cubicBezTo>
                    <a:pt x="147" y="302"/>
                    <a:pt x="147" y="302"/>
                    <a:pt x="147" y="302"/>
                  </a:cubicBezTo>
                  <a:cubicBezTo>
                    <a:pt x="150" y="302"/>
                    <a:pt x="152" y="302"/>
                    <a:pt x="155" y="302"/>
                  </a:cubicBezTo>
                  <a:cubicBezTo>
                    <a:pt x="155" y="302"/>
                    <a:pt x="155" y="302"/>
                    <a:pt x="155" y="302"/>
                  </a:cubicBezTo>
                  <a:cubicBezTo>
                    <a:pt x="156" y="300"/>
                    <a:pt x="156" y="297"/>
                    <a:pt x="157" y="295"/>
                  </a:cubicBezTo>
                  <a:cubicBezTo>
                    <a:pt x="158" y="293"/>
                    <a:pt x="159" y="290"/>
                    <a:pt x="159" y="288"/>
                  </a:cubicBezTo>
                  <a:cubicBezTo>
                    <a:pt x="160" y="287"/>
                    <a:pt x="160" y="287"/>
                    <a:pt x="160" y="287"/>
                  </a:cubicBezTo>
                  <a:cubicBezTo>
                    <a:pt x="161" y="287"/>
                    <a:pt x="161" y="287"/>
                    <a:pt x="161" y="287"/>
                  </a:cubicBezTo>
                  <a:cubicBezTo>
                    <a:pt x="165" y="287"/>
                    <a:pt x="168" y="286"/>
                    <a:pt x="172" y="286"/>
                  </a:cubicBezTo>
                  <a:cubicBezTo>
                    <a:pt x="173" y="286"/>
                    <a:pt x="173" y="286"/>
                    <a:pt x="173" y="286"/>
                  </a:cubicBezTo>
                  <a:cubicBezTo>
                    <a:pt x="173" y="287"/>
                    <a:pt x="173" y="287"/>
                    <a:pt x="173" y="287"/>
                  </a:cubicBezTo>
                  <a:cubicBezTo>
                    <a:pt x="175" y="288"/>
                    <a:pt x="176" y="291"/>
                    <a:pt x="177" y="293"/>
                  </a:cubicBezTo>
                  <a:cubicBezTo>
                    <a:pt x="178" y="295"/>
                    <a:pt x="180" y="297"/>
                    <a:pt x="181" y="299"/>
                  </a:cubicBezTo>
                  <a:cubicBezTo>
                    <a:pt x="183" y="298"/>
                    <a:pt x="186" y="298"/>
                    <a:pt x="188" y="297"/>
                  </a:cubicBezTo>
                  <a:cubicBezTo>
                    <a:pt x="189" y="295"/>
                    <a:pt x="189" y="292"/>
                    <a:pt x="189" y="290"/>
                  </a:cubicBezTo>
                  <a:cubicBezTo>
                    <a:pt x="189" y="288"/>
                    <a:pt x="189" y="285"/>
                    <a:pt x="190" y="283"/>
                  </a:cubicBezTo>
                  <a:cubicBezTo>
                    <a:pt x="190" y="282"/>
                    <a:pt x="190" y="282"/>
                    <a:pt x="190" y="282"/>
                  </a:cubicBezTo>
                  <a:cubicBezTo>
                    <a:pt x="191" y="282"/>
                    <a:pt x="191" y="282"/>
                    <a:pt x="191" y="282"/>
                  </a:cubicBezTo>
                  <a:cubicBezTo>
                    <a:pt x="194" y="281"/>
                    <a:pt x="198" y="279"/>
                    <a:pt x="202" y="278"/>
                  </a:cubicBezTo>
                  <a:cubicBezTo>
                    <a:pt x="202" y="278"/>
                    <a:pt x="202" y="278"/>
                    <a:pt x="202" y="278"/>
                  </a:cubicBezTo>
                  <a:cubicBezTo>
                    <a:pt x="203" y="278"/>
                    <a:pt x="203" y="278"/>
                    <a:pt x="203" y="278"/>
                  </a:cubicBezTo>
                  <a:cubicBezTo>
                    <a:pt x="205" y="280"/>
                    <a:pt x="206" y="282"/>
                    <a:pt x="208" y="283"/>
                  </a:cubicBezTo>
                  <a:cubicBezTo>
                    <a:pt x="210" y="285"/>
                    <a:pt x="211" y="287"/>
                    <a:pt x="213" y="289"/>
                  </a:cubicBezTo>
                  <a:cubicBezTo>
                    <a:pt x="215" y="288"/>
                    <a:pt x="218" y="286"/>
                    <a:pt x="220" y="285"/>
                  </a:cubicBezTo>
                  <a:cubicBezTo>
                    <a:pt x="220" y="283"/>
                    <a:pt x="219" y="280"/>
                    <a:pt x="219" y="278"/>
                  </a:cubicBezTo>
                  <a:cubicBezTo>
                    <a:pt x="219" y="276"/>
                    <a:pt x="218" y="273"/>
                    <a:pt x="218" y="271"/>
                  </a:cubicBezTo>
                  <a:cubicBezTo>
                    <a:pt x="218" y="270"/>
                    <a:pt x="218" y="270"/>
                    <a:pt x="218" y="270"/>
                  </a:cubicBezTo>
                  <a:cubicBezTo>
                    <a:pt x="219" y="270"/>
                    <a:pt x="219" y="270"/>
                    <a:pt x="219" y="270"/>
                  </a:cubicBezTo>
                  <a:cubicBezTo>
                    <a:pt x="222" y="268"/>
                    <a:pt x="225" y="266"/>
                    <a:pt x="228" y="263"/>
                  </a:cubicBezTo>
                  <a:cubicBezTo>
                    <a:pt x="229" y="263"/>
                    <a:pt x="229" y="263"/>
                    <a:pt x="229" y="263"/>
                  </a:cubicBezTo>
                  <a:cubicBezTo>
                    <a:pt x="230" y="263"/>
                    <a:pt x="230" y="263"/>
                    <a:pt x="230" y="263"/>
                  </a:cubicBezTo>
                  <a:cubicBezTo>
                    <a:pt x="232" y="265"/>
                    <a:pt x="234" y="266"/>
                    <a:pt x="236" y="267"/>
                  </a:cubicBezTo>
                  <a:cubicBezTo>
                    <a:pt x="238" y="269"/>
                    <a:pt x="240" y="270"/>
                    <a:pt x="242" y="271"/>
                  </a:cubicBezTo>
                  <a:cubicBezTo>
                    <a:pt x="244" y="270"/>
                    <a:pt x="246" y="268"/>
                    <a:pt x="248" y="266"/>
                  </a:cubicBezTo>
                  <a:cubicBezTo>
                    <a:pt x="247" y="264"/>
                    <a:pt x="247" y="262"/>
                    <a:pt x="246" y="260"/>
                  </a:cubicBezTo>
                  <a:cubicBezTo>
                    <a:pt x="245" y="257"/>
                    <a:pt x="244" y="255"/>
                    <a:pt x="243" y="253"/>
                  </a:cubicBezTo>
                  <a:cubicBezTo>
                    <a:pt x="243" y="252"/>
                    <a:pt x="243" y="252"/>
                    <a:pt x="243" y="252"/>
                  </a:cubicBezTo>
                  <a:cubicBezTo>
                    <a:pt x="243" y="251"/>
                    <a:pt x="243" y="251"/>
                    <a:pt x="243" y="251"/>
                  </a:cubicBezTo>
                  <a:cubicBezTo>
                    <a:pt x="246" y="249"/>
                    <a:pt x="249" y="246"/>
                    <a:pt x="252" y="243"/>
                  </a:cubicBezTo>
                  <a:cubicBezTo>
                    <a:pt x="252" y="243"/>
                    <a:pt x="252" y="243"/>
                    <a:pt x="252" y="243"/>
                  </a:cubicBezTo>
                  <a:cubicBezTo>
                    <a:pt x="253" y="243"/>
                    <a:pt x="253" y="243"/>
                    <a:pt x="253" y="243"/>
                  </a:cubicBezTo>
                  <a:cubicBezTo>
                    <a:pt x="255" y="244"/>
                    <a:pt x="258" y="245"/>
                    <a:pt x="260" y="246"/>
                  </a:cubicBezTo>
                  <a:cubicBezTo>
                    <a:pt x="262" y="246"/>
                    <a:pt x="264" y="247"/>
                    <a:pt x="267" y="248"/>
                  </a:cubicBezTo>
                  <a:cubicBezTo>
                    <a:pt x="268" y="246"/>
                    <a:pt x="270" y="244"/>
                    <a:pt x="271" y="242"/>
                  </a:cubicBezTo>
                  <a:cubicBezTo>
                    <a:pt x="270" y="240"/>
                    <a:pt x="269" y="238"/>
                    <a:pt x="268" y="236"/>
                  </a:cubicBezTo>
                  <a:cubicBezTo>
                    <a:pt x="266" y="234"/>
                    <a:pt x="265" y="232"/>
                    <a:pt x="264" y="230"/>
                  </a:cubicBezTo>
                  <a:cubicBezTo>
                    <a:pt x="263" y="229"/>
                    <a:pt x="263" y="229"/>
                    <a:pt x="263" y="229"/>
                  </a:cubicBezTo>
                  <a:cubicBezTo>
                    <a:pt x="264" y="228"/>
                    <a:pt x="264" y="228"/>
                    <a:pt x="264" y="228"/>
                  </a:cubicBezTo>
                  <a:cubicBezTo>
                    <a:pt x="266" y="225"/>
                    <a:pt x="268" y="222"/>
                    <a:pt x="270" y="219"/>
                  </a:cubicBezTo>
                  <a:cubicBezTo>
                    <a:pt x="270" y="218"/>
                    <a:pt x="270" y="218"/>
                    <a:pt x="270" y="218"/>
                  </a:cubicBezTo>
                  <a:cubicBezTo>
                    <a:pt x="271" y="218"/>
                    <a:pt x="271" y="218"/>
                    <a:pt x="271" y="218"/>
                  </a:cubicBezTo>
                  <a:cubicBezTo>
                    <a:pt x="273" y="218"/>
                    <a:pt x="276" y="219"/>
                    <a:pt x="278" y="219"/>
                  </a:cubicBezTo>
                  <a:cubicBezTo>
                    <a:pt x="281" y="219"/>
                    <a:pt x="283" y="220"/>
                    <a:pt x="285" y="220"/>
                  </a:cubicBezTo>
                  <a:cubicBezTo>
                    <a:pt x="286" y="218"/>
                    <a:pt x="288" y="215"/>
                    <a:pt x="289" y="213"/>
                  </a:cubicBezTo>
                  <a:cubicBezTo>
                    <a:pt x="287" y="211"/>
                    <a:pt x="285" y="210"/>
                    <a:pt x="284" y="208"/>
                  </a:cubicBezTo>
                  <a:cubicBezTo>
                    <a:pt x="282" y="206"/>
                    <a:pt x="280" y="204"/>
                    <a:pt x="278" y="203"/>
                  </a:cubicBezTo>
                  <a:cubicBezTo>
                    <a:pt x="278" y="202"/>
                    <a:pt x="278" y="202"/>
                    <a:pt x="278" y="202"/>
                  </a:cubicBezTo>
                  <a:cubicBezTo>
                    <a:pt x="278" y="201"/>
                    <a:pt x="278" y="201"/>
                    <a:pt x="278" y="201"/>
                  </a:cubicBezTo>
                  <a:cubicBezTo>
                    <a:pt x="279" y="198"/>
                    <a:pt x="281" y="194"/>
                    <a:pt x="282" y="190"/>
                  </a:cubicBezTo>
                  <a:cubicBezTo>
                    <a:pt x="282" y="190"/>
                    <a:pt x="282" y="190"/>
                    <a:pt x="282" y="190"/>
                  </a:cubicBezTo>
                  <a:cubicBezTo>
                    <a:pt x="283" y="190"/>
                    <a:pt x="283" y="190"/>
                    <a:pt x="283" y="190"/>
                  </a:cubicBezTo>
                  <a:cubicBezTo>
                    <a:pt x="285" y="189"/>
                    <a:pt x="288" y="189"/>
                    <a:pt x="290" y="189"/>
                  </a:cubicBezTo>
                  <a:cubicBezTo>
                    <a:pt x="293" y="189"/>
                    <a:pt x="295" y="189"/>
                    <a:pt x="297" y="188"/>
                  </a:cubicBezTo>
                  <a:cubicBezTo>
                    <a:pt x="298" y="186"/>
                    <a:pt x="299" y="183"/>
                    <a:pt x="299" y="181"/>
                  </a:cubicBezTo>
                  <a:cubicBezTo>
                    <a:pt x="297" y="179"/>
                    <a:pt x="295" y="178"/>
                    <a:pt x="293" y="177"/>
                  </a:cubicBezTo>
                  <a:cubicBezTo>
                    <a:pt x="291" y="176"/>
                    <a:pt x="289" y="174"/>
                    <a:pt x="287" y="173"/>
                  </a:cubicBezTo>
                  <a:cubicBezTo>
                    <a:pt x="286" y="173"/>
                    <a:pt x="286" y="173"/>
                    <a:pt x="286" y="173"/>
                  </a:cubicBezTo>
                  <a:cubicBezTo>
                    <a:pt x="286" y="172"/>
                    <a:pt x="286" y="172"/>
                    <a:pt x="286" y="172"/>
                  </a:cubicBezTo>
                  <a:cubicBezTo>
                    <a:pt x="287" y="168"/>
                    <a:pt x="287" y="165"/>
                    <a:pt x="287" y="160"/>
                  </a:cubicBezTo>
                  <a:cubicBezTo>
                    <a:pt x="287" y="160"/>
                    <a:pt x="287" y="160"/>
                    <a:pt x="287" y="160"/>
                  </a:cubicBezTo>
                  <a:cubicBezTo>
                    <a:pt x="288" y="159"/>
                    <a:pt x="288" y="159"/>
                    <a:pt x="288" y="159"/>
                  </a:cubicBezTo>
                  <a:cubicBezTo>
                    <a:pt x="290" y="159"/>
                    <a:pt x="293" y="158"/>
                    <a:pt x="295" y="157"/>
                  </a:cubicBezTo>
                  <a:cubicBezTo>
                    <a:pt x="297" y="156"/>
                    <a:pt x="300" y="156"/>
                    <a:pt x="302" y="155"/>
                  </a:cubicBezTo>
                  <a:cubicBezTo>
                    <a:pt x="302" y="155"/>
                    <a:pt x="302" y="155"/>
                    <a:pt x="302" y="155"/>
                  </a:cubicBezTo>
                  <a:cubicBezTo>
                    <a:pt x="302" y="153"/>
                    <a:pt x="302" y="152"/>
                    <a:pt x="302" y="151"/>
                  </a:cubicBezTo>
                  <a:cubicBezTo>
                    <a:pt x="302" y="149"/>
                    <a:pt x="302" y="148"/>
                    <a:pt x="302" y="147"/>
                  </a:cubicBezTo>
                  <a:close/>
                  <a:moveTo>
                    <a:pt x="159" y="110"/>
                  </a:moveTo>
                  <a:cubicBezTo>
                    <a:pt x="161" y="93"/>
                    <a:pt x="164" y="76"/>
                    <a:pt x="169" y="59"/>
                  </a:cubicBezTo>
                  <a:cubicBezTo>
                    <a:pt x="169" y="58"/>
                    <a:pt x="169" y="58"/>
                    <a:pt x="169" y="58"/>
                  </a:cubicBezTo>
                  <a:cubicBezTo>
                    <a:pt x="170" y="59"/>
                    <a:pt x="170" y="59"/>
                    <a:pt x="170" y="59"/>
                  </a:cubicBezTo>
                  <a:cubicBezTo>
                    <a:pt x="182" y="61"/>
                    <a:pt x="193" y="66"/>
                    <a:pt x="203" y="72"/>
                  </a:cubicBezTo>
                  <a:cubicBezTo>
                    <a:pt x="204" y="73"/>
                    <a:pt x="204" y="73"/>
                    <a:pt x="204" y="73"/>
                  </a:cubicBezTo>
                  <a:cubicBezTo>
                    <a:pt x="203" y="74"/>
                    <a:pt x="203" y="74"/>
                    <a:pt x="203" y="74"/>
                  </a:cubicBezTo>
                  <a:cubicBezTo>
                    <a:pt x="195" y="90"/>
                    <a:pt x="185" y="104"/>
                    <a:pt x="174" y="116"/>
                  </a:cubicBezTo>
                  <a:cubicBezTo>
                    <a:pt x="173" y="117"/>
                    <a:pt x="173" y="117"/>
                    <a:pt x="173" y="117"/>
                  </a:cubicBezTo>
                  <a:cubicBezTo>
                    <a:pt x="172" y="117"/>
                    <a:pt x="172" y="117"/>
                    <a:pt x="172" y="117"/>
                  </a:cubicBezTo>
                  <a:cubicBezTo>
                    <a:pt x="169" y="114"/>
                    <a:pt x="165" y="112"/>
                    <a:pt x="160" y="111"/>
                  </a:cubicBezTo>
                  <a:cubicBezTo>
                    <a:pt x="159" y="111"/>
                    <a:pt x="159" y="111"/>
                    <a:pt x="159" y="111"/>
                  </a:cubicBezTo>
                  <a:lnTo>
                    <a:pt x="159" y="110"/>
                  </a:lnTo>
                  <a:close/>
                  <a:moveTo>
                    <a:pt x="99" y="72"/>
                  </a:moveTo>
                  <a:cubicBezTo>
                    <a:pt x="109" y="65"/>
                    <a:pt x="120" y="61"/>
                    <a:pt x="132" y="58"/>
                  </a:cubicBezTo>
                  <a:cubicBezTo>
                    <a:pt x="133" y="58"/>
                    <a:pt x="133" y="58"/>
                    <a:pt x="133" y="58"/>
                  </a:cubicBezTo>
                  <a:cubicBezTo>
                    <a:pt x="134" y="59"/>
                    <a:pt x="134" y="59"/>
                    <a:pt x="134" y="59"/>
                  </a:cubicBezTo>
                  <a:cubicBezTo>
                    <a:pt x="139" y="76"/>
                    <a:pt x="142" y="93"/>
                    <a:pt x="143" y="110"/>
                  </a:cubicBezTo>
                  <a:cubicBezTo>
                    <a:pt x="143" y="111"/>
                    <a:pt x="143" y="111"/>
                    <a:pt x="143" y="111"/>
                  </a:cubicBezTo>
                  <a:cubicBezTo>
                    <a:pt x="142" y="111"/>
                    <a:pt x="142" y="111"/>
                    <a:pt x="142" y="111"/>
                  </a:cubicBezTo>
                  <a:cubicBezTo>
                    <a:pt x="138" y="112"/>
                    <a:pt x="134" y="114"/>
                    <a:pt x="130" y="116"/>
                  </a:cubicBezTo>
                  <a:cubicBezTo>
                    <a:pt x="129" y="117"/>
                    <a:pt x="129" y="117"/>
                    <a:pt x="129" y="117"/>
                  </a:cubicBezTo>
                  <a:cubicBezTo>
                    <a:pt x="128" y="116"/>
                    <a:pt x="128" y="116"/>
                    <a:pt x="128" y="116"/>
                  </a:cubicBezTo>
                  <a:cubicBezTo>
                    <a:pt x="117" y="103"/>
                    <a:pt x="107" y="89"/>
                    <a:pt x="99" y="74"/>
                  </a:cubicBezTo>
                  <a:cubicBezTo>
                    <a:pt x="98" y="73"/>
                    <a:pt x="98" y="73"/>
                    <a:pt x="98" y="73"/>
                  </a:cubicBezTo>
                  <a:lnTo>
                    <a:pt x="99" y="72"/>
                  </a:lnTo>
                  <a:close/>
                  <a:moveTo>
                    <a:pt x="59" y="132"/>
                  </a:moveTo>
                  <a:cubicBezTo>
                    <a:pt x="61" y="120"/>
                    <a:pt x="66" y="109"/>
                    <a:pt x="72" y="99"/>
                  </a:cubicBezTo>
                  <a:cubicBezTo>
                    <a:pt x="73" y="98"/>
                    <a:pt x="73" y="98"/>
                    <a:pt x="73" y="98"/>
                  </a:cubicBezTo>
                  <a:cubicBezTo>
                    <a:pt x="74" y="98"/>
                    <a:pt x="74" y="98"/>
                    <a:pt x="74" y="98"/>
                  </a:cubicBezTo>
                  <a:cubicBezTo>
                    <a:pt x="90" y="107"/>
                    <a:pt x="104" y="116"/>
                    <a:pt x="116" y="128"/>
                  </a:cubicBezTo>
                  <a:cubicBezTo>
                    <a:pt x="117" y="128"/>
                    <a:pt x="117" y="128"/>
                    <a:pt x="117" y="128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4" y="133"/>
                    <a:pt x="113" y="137"/>
                    <a:pt x="112" y="141"/>
                  </a:cubicBezTo>
                  <a:cubicBezTo>
                    <a:pt x="111" y="143"/>
                    <a:pt x="111" y="143"/>
                    <a:pt x="111" y="143"/>
                  </a:cubicBezTo>
                  <a:cubicBezTo>
                    <a:pt x="110" y="142"/>
                    <a:pt x="110" y="142"/>
                    <a:pt x="110" y="142"/>
                  </a:cubicBezTo>
                  <a:cubicBezTo>
                    <a:pt x="93" y="141"/>
                    <a:pt x="76" y="138"/>
                    <a:pt x="60" y="133"/>
                  </a:cubicBezTo>
                  <a:cubicBezTo>
                    <a:pt x="58" y="133"/>
                    <a:pt x="58" y="133"/>
                    <a:pt x="58" y="133"/>
                  </a:cubicBezTo>
                  <a:lnTo>
                    <a:pt x="59" y="132"/>
                  </a:lnTo>
                  <a:close/>
                  <a:moveTo>
                    <a:pt x="74" y="203"/>
                  </a:moveTo>
                  <a:cubicBezTo>
                    <a:pt x="73" y="203"/>
                    <a:pt x="73" y="203"/>
                    <a:pt x="73" y="203"/>
                  </a:cubicBezTo>
                  <a:cubicBezTo>
                    <a:pt x="72" y="202"/>
                    <a:pt x="72" y="202"/>
                    <a:pt x="72" y="202"/>
                  </a:cubicBezTo>
                  <a:cubicBezTo>
                    <a:pt x="66" y="192"/>
                    <a:pt x="61" y="181"/>
                    <a:pt x="59" y="170"/>
                  </a:cubicBezTo>
                  <a:cubicBezTo>
                    <a:pt x="58" y="168"/>
                    <a:pt x="58" y="168"/>
                    <a:pt x="58" y="168"/>
                  </a:cubicBezTo>
                  <a:cubicBezTo>
                    <a:pt x="60" y="168"/>
                    <a:pt x="60" y="168"/>
                    <a:pt x="60" y="168"/>
                  </a:cubicBezTo>
                  <a:cubicBezTo>
                    <a:pt x="76" y="163"/>
                    <a:pt x="93" y="160"/>
                    <a:pt x="110" y="159"/>
                  </a:cubicBezTo>
                  <a:cubicBezTo>
                    <a:pt x="111" y="159"/>
                    <a:pt x="111" y="159"/>
                    <a:pt x="111" y="159"/>
                  </a:cubicBezTo>
                  <a:cubicBezTo>
                    <a:pt x="111" y="160"/>
                    <a:pt x="111" y="160"/>
                    <a:pt x="111" y="160"/>
                  </a:cubicBezTo>
                  <a:cubicBezTo>
                    <a:pt x="112" y="164"/>
                    <a:pt x="114" y="168"/>
                    <a:pt x="116" y="172"/>
                  </a:cubicBezTo>
                  <a:cubicBezTo>
                    <a:pt x="117" y="173"/>
                    <a:pt x="117" y="173"/>
                    <a:pt x="117" y="173"/>
                  </a:cubicBezTo>
                  <a:cubicBezTo>
                    <a:pt x="116" y="174"/>
                    <a:pt x="116" y="174"/>
                    <a:pt x="116" y="174"/>
                  </a:cubicBezTo>
                  <a:cubicBezTo>
                    <a:pt x="103" y="185"/>
                    <a:pt x="89" y="194"/>
                    <a:pt x="74" y="203"/>
                  </a:cubicBezTo>
                  <a:close/>
                  <a:moveTo>
                    <a:pt x="143" y="191"/>
                  </a:moveTo>
                  <a:cubicBezTo>
                    <a:pt x="141" y="208"/>
                    <a:pt x="138" y="225"/>
                    <a:pt x="133" y="242"/>
                  </a:cubicBezTo>
                  <a:cubicBezTo>
                    <a:pt x="133" y="243"/>
                    <a:pt x="133" y="243"/>
                    <a:pt x="133" y="243"/>
                  </a:cubicBezTo>
                  <a:cubicBezTo>
                    <a:pt x="132" y="243"/>
                    <a:pt x="132" y="243"/>
                    <a:pt x="132" y="243"/>
                  </a:cubicBezTo>
                  <a:cubicBezTo>
                    <a:pt x="120" y="241"/>
                    <a:pt x="109" y="236"/>
                    <a:pt x="99" y="229"/>
                  </a:cubicBezTo>
                  <a:cubicBezTo>
                    <a:pt x="98" y="229"/>
                    <a:pt x="98" y="229"/>
                    <a:pt x="98" y="229"/>
                  </a:cubicBezTo>
                  <a:cubicBezTo>
                    <a:pt x="98" y="228"/>
                    <a:pt x="98" y="228"/>
                    <a:pt x="98" y="228"/>
                  </a:cubicBezTo>
                  <a:cubicBezTo>
                    <a:pt x="107" y="212"/>
                    <a:pt x="117" y="198"/>
                    <a:pt x="128" y="185"/>
                  </a:cubicBezTo>
                  <a:cubicBezTo>
                    <a:pt x="128" y="184"/>
                    <a:pt x="128" y="184"/>
                    <a:pt x="128" y="184"/>
                  </a:cubicBezTo>
                  <a:cubicBezTo>
                    <a:pt x="129" y="185"/>
                    <a:pt x="129" y="185"/>
                    <a:pt x="129" y="185"/>
                  </a:cubicBezTo>
                  <a:cubicBezTo>
                    <a:pt x="133" y="187"/>
                    <a:pt x="137" y="189"/>
                    <a:pt x="142" y="190"/>
                  </a:cubicBezTo>
                  <a:cubicBezTo>
                    <a:pt x="143" y="190"/>
                    <a:pt x="143" y="190"/>
                    <a:pt x="143" y="190"/>
                  </a:cubicBezTo>
                  <a:lnTo>
                    <a:pt x="143" y="191"/>
                  </a:lnTo>
                  <a:close/>
                  <a:moveTo>
                    <a:pt x="151" y="180"/>
                  </a:moveTo>
                  <a:cubicBezTo>
                    <a:pt x="143" y="180"/>
                    <a:pt x="136" y="177"/>
                    <a:pt x="130" y="171"/>
                  </a:cubicBezTo>
                  <a:cubicBezTo>
                    <a:pt x="125" y="166"/>
                    <a:pt x="122" y="159"/>
                    <a:pt x="122" y="151"/>
                  </a:cubicBezTo>
                  <a:cubicBezTo>
                    <a:pt x="122" y="143"/>
                    <a:pt x="125" y="136"/>
                    <a:pt x="130" y="130"/>
                  </a:cubicBezTo>
                  <a:cubicBezTo>
                    <a:pt x="136" y="125"/>
                    <a:pt x="143" y="122"/>
                    <a:pt x="151" y="122"/>
                  </a:cubicBezTo>
                  <a:cubicBezTo>
                    <a:pt x="159" y="122"/>
                    <a:pt x="166" y="125"/>
                    <a:pt x="172" y="130"/>
                  </a:cubicBezTo>
                  <a:cubicBezTo>
                    <a:pt x="183" y="142"/>
                    <a:pt x="183" y="160"/>
                    <a:pt x="172" y="171"/>
                  </a:cubicBezTo>
                  <a:cubicBezTo>
                    <a:pt x="166" y="177"/>
                    <a:pt x="159" y="180"/>
                    <a:pt x="151" y="180"/>
                  </a:cubicBezTo>
                  <a:close/>
                  <a:moveTo>
                    <a:pt x="203" y="229"/>
                  </a:moveTo>
                  <a:cubicBezTo>
                    <a:pt x="192" y="236"/>
                    <a:pt x="181" y="241"/>
                    <a:pt x="170" y="243"/>
                  </a:cubicBezTo>
                  <a:cubicBezTo>
                    <a:pt x="168" y="243"/>
                    <a:pt x="168" y="243"/>
                    <a:pt x="168" y="243"/>
                  </a:cubicBezTo>
                  <a:cubicBezTo>
                    <a:pt x="168" y="242"/>
                    <a:pt x="168" y="242"/>
                    <a:pt x="168" y="242"/>
                  </a:cubicBezTo>
                  <a:cubicBezTo>
                    <a:pt x="163" y="225"/>
                    <a:pt x="160" y="208"/>
                    <a:pt x="159" y="192"/>
                  </a:cubicBezTo>
                  <a:cubicBezTo>
                    <a:pt x="159" y="190"/>
                    <a:pt x="159" y="190"/>
                    <a:pt x="159" y="190"/>
                  </a:cubicBezTo>
                  <a:cubicBezTo>
                    <a:pt x="160" y="190"/>
                    <a:pt x="160" y="190"/>
                    <a:pt x="160" y="190"/>
                  </a:cubicBezTo>
                  <a:cubicBezTo>
                    <a:pt x="164" y="189"/>
                    <a:pt x="168" y="188"/>
                    <a:pt x="172" y="185"/>
                  </a:cubicBezTo>
                  <a:cubicBezTo>
                    <a:pt x="173" y="185"/>
                    <a:pt x="173" y="185"/>
                    <a:pt x="173" y="185"/>
                  </a:cubicBezTo>
                  <a:cubicBezTo>
                    <a:pt x="174" y="185"/>
                    <a:pt x="174" y="185"/>
                    <a:pt x="174" y="185"/>
                  </a:cubicBezTo>
                  <a:cubicBezTo>
                    <a:pt x="185" y="199"/>
                    <a:pt x="195" y="213"/>
                    <a:pt x="203" y="228"/>
                  </a:cubicBezTo>
                  <a:cubicBezTo>
                    <a:pt x="204" y="229"/>
                    <a:pt x="204" y="229"/>
                    <a:pt x="204" y="229"/>
                  </a:cubicBezTo>
                  <a:lnTo>
                    <a:pt x="203" y="229"/>
                  </a:lnTo>
                  <a:close/>
                  <a:moveTo>
                    <a:pt x="243" y="170"/>
                  </a:moveTo>
                  <a:cubicBezTo>
                    <a:pt x="241" y="182"/>
                    <a:pt x="236" y="193"/>
                    <a:pt x="229" y="203"/>
                  </a:cubicBezTo>
                  <a:cubicBezTo>
                    <a:pt x="229" y="204"/>
                    <a:pt x="229" y="204"/>
                    <a:pt x="229" y="204"/>
                  </a:cubicBezTo>
                  <a:cubicBezTo>
                    <a:pt x="228" y="203"/>
                    <a:pt x="228" y="203"/>
                    <a:pt x="228" y="203"/>
                  </a:cubicBezTo>
                  <a:cubicBezTo>
                    <a:pt x="212" y="195"/>
                    <a:pt x="198" y="185"/>
                    <a:pt x="185" y="174"/>
                  </a:cubicBezTo>
                  <a:cubicBezTo>
                    <a:pt x="185" y="173"/>
                    <a:pt x="185" y="173"/>
                    <a:pt x="185" y="173"/>
                  </a:cubicBezTo>
                  <a:cubicBezTo>
                    <a:pt x="185" y="172"/>
                    <a:pt x="185" y="172"/>
                    <a:pt x="185" y="172"/>
                  </a:cubicBezTo>
                  <a:cubicBezTo>
                    <a:pt x="188" y="169"/>
                    <a:pt x="189" y="164"/>
                    <a:pt x="190" y="160"/>
                  </a:cubicBezTo>
                  <a:cubicBezTo>
                    <a:pt x="191" y="159"/>
                    <a:pt x="191" y="159"/>
                    <a:pt x="191" y="159"/>
                  </a:cubicBezTo>
                  <a:cubicBezTo>
                    <a:pt x="192" y="159"/>
                    <a:pt x="192" y="159"/>
                    <a:pt x="192" y="159"/>
                  </a:cubicBezTo>
                  <a:cubicBezTo>
                    <a:pt x="208" y="161"/>
                    <a:pt x="225" y="164"/>
                    <a:pt x="242" y="168"/>
                  </a:cubicBezTo>
                  <a:cubicBezTo>
                    <a:pt x="243" y="169"/>
                    <a:pt x="243" y="169"/>
                    <a:pt x="243" y="169"/>
                  </a:cubicBezTo>
                  <a:lnTo>
                    <a:pt x="243" y="170"/>
                  </a:lnTo>
                  <a:close/>
                  <a:moveTo>
                    <a:pt x="242" y="134"/>
                  </a:moveTo>
                  <a:cubicBezTo>
                    <a:pt x="225" y="139"/>
                    <a:pt x="208" y="142"/>
                    <a:pt x="192" y="143"/>
                  </a:cubicBezTo>
                  <a:cubicBezTo>
                    <a:pt x="191" y="143"/>
                    <a:pt x="191" y="143"/>
                    <a:pt x="191" y="143"/>
                  </a:cubicBezTo>
                  <a:cubicBezTo>
                    <a:pt x="190" y="142"/>
                    <a:pt x="190" y="142"/>
                    <a:pt x="190" y="142"/>
                  </a:cubicBezTo>
                  <a:cubicBezTo>
                    <a:pt x="189" y="137"/>
                    <a:pt x="188" y="133"/>
                    <a:pt x="185" y="130"/>
                  </a:cubicBezTo>
                  <a:cubicBezTo>
                    <a:pt x="185" y="129"/>
                    <a:pt x="185" y="129"/>
                    <a:pt x="185" y="129"/>
                  </a:cubicBezTo>
                  <a:cubicBezTo>
                    <a:pt x="186" y="128"/>
                    <a:pt x="186" y="128"/>
                    <a:pt x="186" y="128"/>
                  </a:cubicBezTo>
                  <a:cubicBezTo>
                    <a:pt x="199" y="117"/>
                    <a:pt x="213" y="107"/>
                    <a:pt x="228" y="99"/>
                  </a:cubicBezTo>
                  <a:cubicBezTo>
                    <a:pt x="229" y="98"/>
                    <a:pt x="229" y="98"/>
                    <a:pt x="229" y="98"/>
                  </a:cubicBezTo>
                  <a:cubicBezTo>
                    <a:pt x="230" y="99"/>
                    <a:pt x="230" y="99"/>
                    <a:pt x="230" y="99"/>
                  </a:cubicBezTo>
                  <a:cubicBezTo>
                    <a:pt x="236" y="109"/>
                    <a:pt x="241" y="120"/>
                    <a:pt x="243" y="132"/>
                  </a:cubicBezTo>
                  <a:cubicBezTo>
                    <a:pt x="243" y="133"/>
                    <a:pt x="243" y="133"/>
                    <a:pt x="243" y="133"/>
                  </a:cubicBezTo>
                  <a:lnTo>
                    <a:pt x="242" y="134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1" name="Group 50"/>
          <p:cNvGrpSpPr/>
          <p:nvPr/>
        </p:nvGrpSpPr>
        <p:grpSpPr>
          <a:xfrm>
            <a:off x="18268211" y="7194335"/>
            <a:ext cx="4789664" cy="1538883"/>
            <a:chOff x="14190224" y="3062525"/>
            <a:chExt cx="4789664" cy="1538883"/>
          </a:xfrm>
        </p:grpSpPr>
        <p:grpSp>
          <p:nvGrpSpPr>
            <p:cNvPr id="52" name="Group 51"/>
            <p:cNvGrpSpPr/>
            <p:nvPr/>
          </p:nvGrpSpPr>
          <p:grpSpPr>
            <a:xfrm>
              <a:off x="15095276" y="3062525"/>
              <a:ext cx="3884612" cy="1538883"/>
              <a:chOff x="3894839" y="10606073"/>
              <a:chExt cx="3884612" cy="1538883"/>
            </a:xfrm>
          </p:grpSpPr>
          <p:sp>
            <p:nvSpPr>
              <p:cNvPr id="82" name="TextBox 81"/>
              <p:cNvSpPr txBox="1"/>
              <p:nvPr/>
            </p:nvSpPr>
            <p:spPr>
              <a:xfrm>
                <a:off x="3894839" y="10606073"/>
                <a:ext cx="3884612" cy="52322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fa-IR" sz="2800" b="1" dirty="0">
                    <a:solidFill>
                      <a:schemeClr val="accent1">
                        <a:lumMod val="50000"/>
                      </a:schemeClr>
                    </a:solidFill>
                    <a:effectLst>
                      <a:glow>
                        <a:srgbClr val="FF3399">
                          <a:alpha val="24000"/>
                        </a:srgbClr>
                      </a:glow>
                    </a:effectLst>
                    <a:latin typeface="Shabnam" panose="020B0603030804020204" pitchFamily="34" charset="-78"/>
                    <a:cs typeface="Shabnam" panose="020B0603030804020204" pitchFamily="34" charset="-78"/>
                  </a:rPr>
                  <a:t>تیتر عنوان را بنویسید</a:t>
                </a:r>
                <a:endParaRPr lang="en-US" sz="2800" b="1" dirty="0">
                  <a:solidFill>
                    <a:schemeClr val="accent1">
                      <a:lumMod val="50000"/>
                    </a:schemeClr>
                  </a:solidFill>
                  <a:effectLst>
                    <a:glow>
                      <a:srgbClr val="FF3399">
                        <a:alpha val="24000"/>
                      </a:srgbClr>
                    </a:glow>
                  </a:effectLst>
                  <a:latin typeface="Shabnam" panose="020B0603030804020204" pitchFamily="34" charset="-78"/>
                  <a:cs typeface="Shabnam" panose="020B0603030804020204" pitchFamily="34" charset="-78"/>
                </a:endParaRPr>
              </a:p>
            </p:txBody>
          </p:sp>
          <p:sp>
            <p:nvSpPr>
              <p:cNvPr id="83" name="TextBox 82"/>
              <p:cNvSpPr txBox="1"/>
              <p:nvPr/>
            </p:nvSpPr>
            <p:spPr>
              <a:xfrm>
                <a:off x="3894839" y="11129293"/>
                <a:ext cx="3632949" cy="101566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 rtl="1">
                  <a:lnSpc>
                    <a:spcPct val="150000"/>
                  </a:lnSpc>
                </a:pPr>
                <a:r>
                  <a:rPr lang="fa-IR" sz="2000" dirty="0">
                    <a:solidFill>
                      <a:srgbClr val="16191F"/>
                    </a:solidFill>
                    <a:latin typeface="Vazir" panose="020B0603030804020204" pitchFamily="34" charset="-78"/>
                    <a:cs typeface="Vazir" panose="020B0603030804020204" pitchFamily="34" charset="-78"/>
                  </a:rPr>
                  <a:t>فروشگاه مینارو ارائه دهنده انواع فایل های کاربردی</a:t>
                </a:r>
                <a:endParaRPr lang="en-US" sz="1800" b="1" dirty="0">
                  <a:solidFill>
                    <a:schemeClr val="bg1">
                      <a:lumMod val="65000"/>
                    </a:schemeClr>
                  </a:solidFill>
                  <a:effectLst>
                    <a:glow>
                      <a:srgbClr val="FF3399">
                        <a:alpha val="24000"/>
                      </a:srgbClr>
                    </a:glow>
                  </a:effectLst>
                  <a:latin typeface="Lato" panose="020F0502020204030203" pitchFamily="34" charset="0"/>
                </a:endParaRPr>
              </a:p>
            </p:txBody>
          </p:sp>
        </p:grpSp>
        <p:sp>
          <p:nvSpPr>
            <p:cNvPr id="53" name="Freeform 52"/>
            <p:cNvSpPr>
              <a:spLocks noEditPoints="1"/>
            </p:cNvSpPr>
            <p:nvPr/>
          </p:nvSpPr>
          <p:spPr bwMode="auto">
            <a:xfrm>
              <a:off x="14190224" y="3119675"/>
              <a:ext cx="702444" cy="701581"/>
            </a:xfrm>
            <a:custGeom>
              <a:avLst/>
              <a:gdLst>
                <a:gd name="T0" fmla="*/ 286 w 302"/>
                <a:gd name="T1" fmla="*/ 129 h 302"/>
                <a:gd name="T2" fmla="*/ 282 w 302"/>
                <a:gd name="T3" fmla="*/ 112 h 302"/>
                <a:gd name="T4" fmla="*/ 285 w 302"/>
                <a:gd name="T5" fmla="*/ 82 h 302"/>
                <a:gd name="T6" fmla="*/ 264 w 302"/>
                <a:gd name="T7" fmla="*/ 72 h 302"/>
                <a:gd name="T8" fmla="*/ 252 w 302"/>
                <a:gd name="T9" fmla="*/ 58 h 302"/>
                <a:gd name="T10" fmla="*/ 236 w 302"/>
                <a:gd name="T11" fmla="*/ 34 h 302"/>
                <a:gd name="T12" fmla="*/ 219 w 302"/>
                <a:gd name="T13" fmla="*/ 23 h 302"/>
                <a:gd name="T14" fmla="*/ 191 w 302"/>
                <a:gd name="T15" fmla="*/ 20 h 302"/>
                <a:gd name="T16" fmla="*/ 173 w 302"/>
                <a:gd name="T17" fmla="*/ 15 h 302"/>
                <a:gd name="T18" fmla="*/ 155 w 302"/>
                <a:gd name="T19" fmla="*/ 0 h 302"/>
                <a:gd name="T20" fmla="*/ 141 w 302"/>
                <a:gd name="T21" fmla="*/ 14 h 302"/>
                <a:gd name="T22" fmla="*/ 113 w 302"/>
                <a:gd name="T23" fmla="*/ 12 h 302"/>
                <a:gd name="T24" fmla="*/ 94 w 302"/>
                <a:gd name="T25" fmla="*/ 18 h 302"/>
                <a:gd name="T26" fmla="*/ 73 w 302"/>
                <a:gd name="T27" fmla="*/ 38 h 302"/>
                <a:gd name="T28" fmla="*/ 59 w 302"/>
                <a:gd name="T29" fmla="*/ 49 h 302"/>
                <a:gd name="T30" fmla="*/ 35 w 302"/>
                <a:gd name="T31" fmla="*/ 54 h 302"/>
                <a:gd name="T32" fmla="*/ 32 w 302"/>
                <a:gd name="T33" fmla="*/ 84 h 302"/>
                <a:gd name="T34" fmla="*/ 24 w 302"/>
                <a:gd name="T35" fmla="*/ 99 h 302"/>
                <a:gd name="T36" fmla="*/ 3 w 302"/>
                <a:gd name="T37" fmla="*/ 121 h 302"/>
                <a:gd name="T38" fmla="*/ 14 w 302"/>
                <a:gd name="T39" fmla="*/ 142 h 302"/>
                <a:gd name="T40" fmla="*/ 7 w 302"/>
                <a:gd name="T41" fmla="*/ 157 h 302"/>
                <a:gd name="T42" fmla="*/ 9 w 302"/>
                <a:gd name="T43" fmla="*/ 177 h 302"/>
                <a:gd name="T44" fmla="*/ 24 w 302"/>
                <a:gd name="T45" fmla="*/ 201 h 302"/>
                <a:gd name="T46" fmla="*/ 31 w 302"/>
                <a:gd name="T47" fmla="*/ 218 h 302"/>
                <a:gd name="T48" fmla="*/ 30 w 302"/>
                <a:gd name="T49" fmla="*/ 242 h 302"/>
                <a:gd name="T50" fmla="*/ 59 w 302"/>
                <a:gd name="T51" fmla="*/ 252 h 302"/>
                <a:gd name="T52" fmla="*/ 73 w 302"/>
                <a:gd name="T53" fmla="*/ 263 h 302"/>
                <a:gd name="T54" fmla="*/ 89 w 302"/>
                <a:gd name="T55" fmla="*/ 289 h 302"/>
                <a:gd name="T56" fmla="*/ 112 w 302"/>
                <a:gd name="T57" fmla="*/ 283 h 302"/>
                <a:gd name="T58" fmla="*/ 130 w 302"/>
                <a:gd name="T59" fmla="*/ 286 h 302"/>
                <a:gd name="T60" fmla="*/ 155 w 302"/>
                <a:gd name="T61" fmla="*/ 302 h 302"/>
                <a:gd name="T62" fmla="*/ 173 w 302"/>
                <a:gd name="T63" fmla="*/ 286 h 302"/>
                <a:gd name="T64" fmla="*/ 190 w 302"/>
                <a:gd name="T65" fmla="*/ 282 h 302"/>
                <a:gd name="T66" fmla="*/ 220 w 302"/>
                <a:gd name="T67" fmla="*/ 285 h 302"/>
                <a:gd name="T68" fmla="*/ 230 w 302"/>
                <a:gd name="T69" fmla="*/ 263 h 302"/>
                <a:gd name="T70" fmla="*/ 243 w 302"/>
                <a:gd name="T71" fmla="*/ 251 h 302"/>
                <a:gd name="T72" fmla="*/ 268 w 302"/>
                <a:gd name="T73" fmla="*/ 236 h 302"/>
                <a:gd name="T74" fmla="*/ 278 w 302"/>
                <a:gd name="T75" fmla="*/ 219 h 302"/>
                <a:gd name="T76" fmla="*/ 282 w 302"/>
                <a:gd name="T77" fmla="*/ 190 h 302"/>
                <a:gd name="T78" fmla="*/ 287 w 302"/>
                <a:gd name="T79" fmla="*/ 173 h 302"/>
                <a:gd name="T80" fmla="*/ 302 w 302"/>
                <a:gd name="T81" fmla="*/ 155 h 302"/>
                <a:gd name="T82" fmla="*/ 170 w 302"/>
                <a:gd name="T83" fmla="*/ 59 h 302"/>
                <a:gd name="T84" fmla="*/ 160 w 302"/>
                <a:gd name="T85" fmla="*/ 111 h 302"/>
                <a:gd name="T86" fmla="*/ 143 w 302"/>
                <a:gd name="T87" fmla="*/ 110 h 302"/>
                <a:gd name="T88" fmla="*/ 98 w 302"/>
                <a:gd name="T89" fmla="*/ 73 h 302"/>
                <a:gd name="T90" fmla="*/ 117 w 302"/>
                <a:gd name="T91" fmla="*/ 128 h 302"/>
                <a:gd name="T92" fmla="*/ 59 w 302"/>
                <a:gd name="T93" fmla="*/ 132 h 302"/>
                <a:gd name="T94" fmla="*/ 110 w 302"/>
                <a:gd name="T95" fmla="*/ 159 h 302"/>
                <a:gd name="T96" fmla="*/ 143 w 302"/>
                <a:gd name="T97" fmla="*/ 191 h 302"/>
                <a:gd name="T98" fmla="*/ 128 w 302"/>
                <a:gd name="T99" fmla="*/ 185 h 302"/>
                <a:gd name="T100" fmla="*/ 130 w 302"/>
                <a:gd name="T101" fmla="*/ 171 h 302"/>
                <a:gd name="T102" fmla="*/ 203 w 302"/>
                <a:gd name="T103" fmla="*/ 229 h 302"/>
                <a:gd name="T104" fmla="*/ 172 w 302"/>
                <a:gd name="T105" fmla="*/ 185 h 302"/>
                <a:gd name="T106" fmla="*/ 229 w 302"/>
                <a:gd name="T107" fmla="*/ 203 h 302"/>
                <a:gd name="T108" fmla="*/ 191 w 302"/>
                <a:gd name="T109" fmla="*/ 159 h 302"/>
                <a:gd name="T110" fmla="*/ 191 w 302"/>
                <a:gd name="T111" fmla="*/ 143 h 302"/>
                <a:gd name="T112" fmla="*/ 230 w 302"/>
                <a:gd name="T113" fmla="*/ 99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02" h="302">
                  <a:moveTo>
                    <a:pt x="302" y="147"/>
                  </a:moveTo>
                  <a:cubicBezTo>
                    <a:pt x="300" y="146"/>
                    <a:pt x="297" y="145"/>
                    <a:pt x="295" y="145"/>
                  </a:cubicBezTo>
                  <a:cubicBezTo>
                    <a:pt x="293" y="144"/>
                    <a:pt x="290" y="143"/>
                    <a:pt x="288" y="142"/>
                  </a:cubicBezTo>
                  <a:cubicBezTo>
                    <a:pt x="287" y="142"/>
                    <a:pt x="287" y="142"/>
                    <a:pt x="287" y="142"/>
                  </a:cubicBezTo>
                  <a:cubicBezTo>
                    <a:pt x="287" y="141"/>
                    <a:pt x="287" y="141"/>
                    <a:pt x="287" y="141"/>
                  </a:cubicBezTo>
                  <a:cubicBezTo>
                    <a:pt x="287" y="137"/>
                    <a:pt x="287" y="133"/>
                    <a:pt x="286" y="130"/>
                  </a:cubicBezTo>
                  <a:cubicBezTo>
                    <a:pt x="286" y="129"/>
                    <a:pt x="286" y="129"/>
                    <a:pt x="286" y="129"/>
                  </a:cubicBezTo>
                  <a:cubicBezTo>
                    <a:pt x="287" y="128"/>
                    <a:pt x="287" y="128"/>
                    <a:pt x="287" y="128"/>
                  </a:cubicBezTo>
                  <a:cubicBezTo>
                    <a:pt x="289" y="127"/>
                    <a:pt x="291" y="126"/>
                    <a:pt x="293" y="125"/>
                  </a:cubicBezTo>
                  <a:cubicBezTo>
                    <a:pt x="295" y="123"/>
                    <a:pt x="297" y="122"/>
                    <a:pt x="299" y="121"/>
                  </a:cubicBezTo>
                  <a:cubicBezTo>
                    <a:pt x="299" y="118"/>
                    <a:pt x="298" y="116"/>
                    <a:pt x="297" y="113"/>
                  </a:cubicBezTo>
                  <a:cubicBezTo>
                    <a:pt x="295" y="113"/>
                    <a:pt x="293" y="113"/>
                    <a:pt x="290" y="113"/>
                  </a:cubicBezTo>
                  <a:cubicBezTo>
                    <a:pt x="288" y="112"/>
                    <a:pt x="285" y="112"/>
                    <a:pt x="283" y="112"/>
                  </a:cubicBezTo>
                  <a:cubicBezTo>
                    <a:pt x="282" y="112"/>
                    <a:pt x="282" y="112"/>
                    <a:pt x="282" y="112"/>
                  </a:cubicBezTo>
                  <a:cubicBezTo>
                    <a:pt x="282" y="111"/>
                    <a:pt x="282" y="111"/>
                    <a:pt x="282" y="111"/>
                  </a:cubicBezTo>
                  <a:cubicBezTo>
                    <a:pt x="281" y="108"/>
                    <a:pt x="279" y="104"/>
                    <a:pt x="278" y="100"/>
                  </a:cubicBezTo>
                  <a:cubicBezTo>
                    <a:pt x="278" y="99"/>
                    <a:pt x="278" y="99"/>
                    <a:pt x="278" y="99"/>
                  </a:cubicBezTo>
                  <a:cubicBezTo>
                    <a:pt x="278" y="99"/>
                    <a:pt x="278" y="99"/>
                    <a:pt x="278" y="99"/>
                  </a:cubicBezTo>
                  <a:cubicBezTo>
                    <a:pt x="280" y="97"/>
                    <a:pt x="282" y="95"/>
                    <a:pt x="284" y="94"/>
                  </a:cubicBezTo>
                  <a:cubicBezTo>
                    <a:pt x="285" y="92"/>
                    <a:pt x="287" y="90"/>
                    <a:pt x="289" y="89"/>
                  </a:cubicBezTo>
                  <a:cubicBezTo>
                    <a:pt x="288" y="86"/>
                    <a:pt x="286" y="84"/>
                    <a:pt x="285" y="82"/>
                  </a:cubicBezTo>
                  <a:cubicBezTo>
                    <a:pt x="283" y="82"/>
                    <a:pt x="281" y="82"/>
                    <a:pt x="278" y="83"/>
                  </a:cubicBezTo>
                  <a:cubicBezTo>
                    <a:pt x="276" y="83"/>
                    <a:pt x="273" y="83"/>
                    <a:pt x="271" y="84"/>
                  </a:cubicBezTo>
                  <a:cubicBezTo>
                    <a:pt x="270" y="84"/>
                    <a:pt x="270" y="84"/>
                    <a:pt x="270" y="84"/>
                  </a:cubicBezTo>
                  <a:cubicBezTo>
                    <a:pt x="270" y="83"/>
                    <a:pt x="270" y="83"/>
                    <a:pt x="270" y="83"/>
                  </a:cubicBezTo>
                  <a:cubicBezTo>
                    <a:pt x="268" y="80"/>
                    <a:pt x="266" y="76"/>
                    <a:pt x="264" y="73"/>
                  </a:cubicBezTo>
                  <a:cubicBezTo>
                    <a:pt x="263" y="72"/>
                    <a:pt x="263" y="72"/>
                    <a:pt x="263" y="72"/>
                  </a:cubicBezTo>
                  <a:cubicBezTo>
                    <a:pt x="264" y="72"/>
                    <a:pt x="264" y="72"/>
                    <a:pt x="264" y="72"/>
                  </a:cubicBezTo>
                  <a:cubicBezTo>
                    <a:pt x="265" y="70"/>
                    <a:pt x="266" y="68"/>
                    <a:pt x="268" y="66"/>
                  </a:cubicBezTo>
                  <a:cubicBezTo>
                    <a:pt x="269" y="64"/>
                    <a:pt x="270" y="62"/>
                    <a:pt x="271" y="60"/>
                  </a:cubicBezTo>
                  <a:cubicBezTo>
                    <a:pt x="270" y="58"/>
                    <a:pt x="268" y="56"/>
                    <a:pt x="267" y="54"/>
                  </a:cubicBezTo>
                  <a:cubicBezTo>
                    <a:pt x="264" y="54"/>
                    <a:pt x="262" y="55"/>
                    <a:pt x="260" y="56"/>
                  </a:cubicBezTo>
                  <a:cubicBezTo>
                    <a:pt x="258" y="57"/>
                    <a:pt x="255" y="58"/>
                    <a:pt x="253" y="59"/>
                  </a:cubicBezTo>
                  <a:cubicBezTo>
                    <a:pt x="252" y="59"/>
                    <a:pt x="252" y="59"/>
                    <a:pt x="252" y="59"/>
                  </a:cubicBezTo>
                  <a:cubicBezTo>
                    <a:pt x="252" y="58"/>
                    <a:pt x="252" y="58"/>
                    <a:pt x="252" y="58"/>
                  </a:cubicBezTo>
                  <a:cubicBezTo>
                    <a:pt x="249" y="55"/>
                    <a:pt x="246" y="53"/>
                    <a:pt x="243" y="50"/>
                  </a:cubicBezTo>
                  <a:cubicBezTo>
                    <a:pt x="243" y="49"/>
                    <a:pt x="243" y="49"/>
                    <a:pt x="243" y="49"/>
                  </a:cubicBezTo>
                  <a:cubicBezTo>
                    <a:pt x="243" y="49"/>
                    <a:pt x="243" y="49"/>
                    <a:pt x="243" y="49"/>
                  </a:cubicBezTo>
                  <a:cubicBezTo>
                    <a:pt x="244" y="47"/>
                    <a:pt x="245" y="44"/>
                    <a:pt x="246" y="42"/>
                  </a:cubicBezTo>
                  <a:cubicBezTo>
                    <a:pt x="247" y="40"/>
                    <a:pt x="247" y="37"/>
                    <a:pt x="248" y="35"/>
                  </a:cubicBezTo>
                  <a:cubicBezTo>
                    <a:pt x="246" y="33"/>
                    <a:pt x="244" y="32"/>
                    <a:pt x="242" y="30"/>
                  </a:cubicBezTo>
                  <a:cubicBezTo>
                    <a:pt x="240" y="31"/>
                    <a:pt x="238" y="33"/>
                    <a:pt x="236" y="34"/>
                  </a:cubicBezTo>
                  <a:cubicBezTo>
                    <a:pt x="234" y="36"/>
                    <a:pt x="232" y="37"/>
                    <a:pt x="230" y="38"/>
                  </a:cubicBezTo>
                  <a:cubicBezTo>
                    <a:pt x="229" y="39"/>
                    <a:pt x="229" y="39"/>
                    <a:pt x="229" y="39"/>
                  </a:cubicBezTo>
                  <a:cubicBezTo>
                    <a:pt x="228" y="38"/>
                    <a:pt x="228" y="38"/>
                    <a:pt x="228" y="38"/>
                  </a:cubicBezTo>
                  <a:cubicBezTo>
                    <a:pt x="225" y="36"/>
                    <a:pt x="222" y="34"/>
                    <a:pt x="219" y="32"/>
                  </a:cubicBezTo>
                  <a:cubicBezTo>
                    <a:pt x="218" y="32"/>
                    <a:pt x="218" y="32"/>
                    <a:pt x="218" y="32"/>
                  </a:cubicBezTo>
                  <a:cubicBezTo>
                    <a:pt x="218" y="31"/>
                    <a:pt x="218" y="31"/>
                    <a:pt x="218" y="31"/>
                  </a:cubicBezTo>
                  <a:cubicBezTo>
                    <a:pt x="218" y="28"/>
                    <a:pt x="219" y="26"/>
                    <a:pt x="219" y="23"/>
                  </a:cubicBezTo>
                  <a:cubicBezTo>
                    <a:pt x="219" y="21"/>
                    <a:pt x="220" y="19"/>
                    <a:pt x="220" y="16"/>
                  </a:cubicBezTo>
                  <a:cubicBezTo>
                    <a:pt x="218" y="15"/>
                    <a:pt x="215" y="14"/>
                    <a:pt x="213" y="13"/>
                  </a:cubicBezTo>
                  <a:cubicBezTo>
                    <a:pt x="211" y="15"/>
                    <a:pt x="210" y="16"/>
                    <a:pt x="208" y="18"/>
                  </a:cubicBezTo>
                  <a:cubicBezTo>
                    <a:pt x="206" y="20"/>
                    <a:pt x="205" y="22"/>
                    <a:pt x="203" y="23"/>
                  </a:cubicBezTo>
                  <a:cubicBezTo>
                    <a:pt x="202" y="24"/>
                    <a:pt x="202" y="24"/>
                    <a:pt x="202" y="24"/>
                  </a:cubicBezTo>
                  <a:cubicBezTo>
                    <a:pt x="202" y="24"/>
                    <a:pt x="202" y="24"/>
                    <a:pt x="202" y="24"/>
                  </a:cubicBezTo>
                  <a:cubicBezTo>
                    <a:pt x="198" y="22"/>
                    <a:pt x="194" y="21"/>
                    <a:pt x="191" y="20"/>
                  </a:cubicBezTo>
                  <a:cubicBezTo>
                    <a:pt x="190" y="20"/>
                    <a:pt x="190" y="20"/>
                    <a:pt x="190" y="20"/>
                  </a:cubicBezTo>
                  <a:cubicBezTo>
                    <a:pt x="190" y="19"/>
                    <a:pt x="190" y="19"/>
                    <a:pt x="190" y="19"/>
                  </a:cubicBezTo>
                  <a:cubicBezTo>
                    <a:pt x="189" y="17"/>
                    <a:pt x="189" y="14"/>
                    <a:pt x="189" y="12"/>
                  </a:cubicBezTo>
                  <a:cubicBezTo>
                    <a:pt x="189" y="9"/>
                    <a:pt x="189" y="7"/>
                    <a:pt x="188" y="4"/>
                  </a:cubicBezTo>
                  <a:cubicBezTo>
                    <a:pt x="186" y="4"/>
                    <a:pt x="183" y="3"/>
                    <a:pt x="181" y="3"/>
                  </a:cubicBezTo>
                  <a:cubicBezTo>
                    <a:pt x="180" y="4"/>
                    <a:pt x="178" y="7"/>
                    <a:pt x="177" y="9"/>
                  </a:cubicBezTo>
                  <a:cubicBezTo>
                    <a:pt x="176" y="11"/>
                    <a:pt x="175" y="13"/>
                    <a:pt x="173" y="15"/>
                  </a:cubicBezTo>
                  <a:cubicBezTo>
                    <a:pt x="173" y="16"/>
                    <a:pt x="173" y="16"/>
                    <a:pt x="173" y="16"/>
                  </a:cubicBezTo>
                  <a:cubicBezTo>
                    <a:pt x="172" y="16"/>
                    <a:pt x="172" y="16"/>
                    <a:pt x="172" y="16"/>
                  </a:cubicBezTo>
                  <a:cubicBezTo>
                    <a:pt x="168" y="15"/>
                    <a:pt x="165" y="15"/>
                    <a:pt x="161" y="14"/>
                  </a:cubicBezTo>
                  <a:cubicBezTo>
                    <a:pt x="160" y="14"/>
                    <a:pt x="160" y="14"/>
                    <a:pt x="160" y="14"/>
                  </a:cubicBezTo>
                  <a:cubicBezTo>
                    <a:pt x="159" y="14"/>
                    <a:pt x="159" y="14"/>
                    <a:pt x="159" y="14"/>
                  </a:cubicBezTo>
                  <a:cubicBezTo>
                    <a:pt x="159" y="11"/>
                    <a:pt x="158" y="9"/>
                    <a:pt x="157" y="7"/>
                  </a:cubicBezTo>
                  <a:cubicBezTo>
                    <a:pt x="156" y="4"/>
                    <a:pt x="156" y="2"/>
                    <a:pt x="155" y="0"/>
                  </a:cubicBezTo>
                  <a:cubicBezTo>
                    <a:pt x="155" y="0"/>
                    <a:pt x="155" y="0"/>
                    <a:pt x="155" y="0"/>
                  </a:cubicBezTo>
                  <a:cubicBezTo>
                    <a:pt x="152" y="0"/>
                    <a:pt x="150" y="0"/>
                    <a:pt x="147" y="0"/>
                  </a:cubicBezTo>
                  <a:cubicBezTo>
                    <a:pt x="147" y="0"/>
                    <a:pt x="147" y="0"/>
                    <a:pt x="147" y="0"/>
                  </a:cubicBezTo>
                  <a:cubicBezTo>
                    <a:pt x="146" y="2"/>
                    <a:pt x="145" y="4"/>
                    <a:pt x="145" y="7"/>
                  </a:cubicBezTo>
                  <a:cubicBezTo>
                    <a:pt x="144" y="9"/>
                    <a:pt x="143" y="11"/>
                    <a:pt x="142" y="14"/>
                  </a:cubicBezTo>
                  <a:cubicBezTo>
                    <a:pt x="142" y="14"/>
                    <a:pt x="142" y="14"/>
                    <a:pt x="142" y="14"/>
                  </a:cubicBezTo>
                  <a:cubicBezTo>
                    <a:pt x="141" y="14"/>
                    <a:pt x="141" y="14"/>
                    <a:pt x="141" y="14"/>
                  </a:cubicBezTo>
                  <a:cubicBezTo>
                    <a:pt x="137" y="15"/>
                    <a:pt x="133" y="15"/>
                    <a:pt x="130" y="16"/>
                  </a:cubicBezTo>
                  <a:cubicBezTo>
                    <a:pt x="129" y="16"/>
                    <a:pt x="129" y="16"/>
                    <a:pt x="129" y="16"/>
                  </a:cubicBezTo>
                  <a:cubicBezTo>
                    <a:pt x="129" y="15"/>
                    <a:pt x="129" y="15"/>
                    <a:pt x="129" y="15"/>
                  </a:cubicBezTo>
                  <a:cubicBezTo>
                    <a:pt x="127" y="13"/>
                    <a:pt x="126" y="11"/>
                    <a:pt x="125" y="9"/>
                  </a:cubicBezTo>
                  <a:cubicBezTo>
                    <a:pt x="123" y="7"/>
                    <a:pt x="122" y="4"/>
                    <a:pt x="121" y="3"/>
                  </a:cubicBezTo>
                  <a:cubicBezTo>
                    <a:pt x="118" y="3"/>
                    <a:pt x="116" y="4"/>
                    <a:pt x="113" y="4"/>
                  </a:cubicBezTo>
                  <a:cubicBezTo>
                    <a:pt x="113" y="7"/>
                    <a:pt x="113" y="9"/>
                    <a:pt x="113" y="12"/>
                  </a:cubicBezTo>
                  <a:cubicBezTo>
                    <a:pt x="113" y="14"/>
                    <a:pt x="112" y="17"/>
                    <a:pt x="112" y="19"/>
                  </a:cubicBezTo>
                  <a:cubicBezTo>
                    <a:pt x="112" y="20"/>
                    <a:pt x="112" y="20"/>
                    <a:pt x="112" y="20"/>
                  </a:cubicBezTo>
                  <a:cubicBezTo>
                    <a:pt x="111" y="20"/>
                    <a:pt x="111" y="20"/>
                    <a:pt x="111" y="20"/>
                  </a:cubicBezTo>
                  <a:cubicBezTo>
                    <a:pt x="108" y="21"/>
                    <a:pt x="104" y="22"/>
                    <a:pt x="100" y="24"/>
                  </a:cubicBezTo>
                  <a:cubicBezTo>
                    <a:pt x="100" y="24"/>
                    <a:pt x="100" y="24"/>
                    <a:pt x="100" y="24"/>
                  </a:cubicBezTo>
                  <a:cubicBezTo>
                    <a:pt x="99" y="23"/>
                    <a:pt x="99" y="23"/>
                    <a:pt x="99" y="23"/>
                  </a:cubicBezTo>
                  <a:cubicBezTo>
                    <a:pt x="97" y="22"/>
                    <a:pt x="96" y="20"/>
                    <a:pt x="94" y="18"/>
                  </a:cubicBezTo>
                  <a:cubicBezTo>
                    <a:pt x="92" y="16"/>
                    <a:pt x="90" y="15"/>
                    <a:pt x="89" y="13"/>
                  </a:cubicBezTo>
                  <a:cubicBezTo>
                    <a:pt x="86" y="14"/>
                    <a:pt x="84" y="15"/>
                    <a:pt x="82" y="16"/>
                  </a:cubicBezTo>
                  <a:cubicBezTo>
                    <a:pt x="82" y="19"/>
                    <a:pt x="82" y="21"/>
                    <a:pt x="83" y="23"/>
                  </a:cubicBezTo>
                  <a:cubicBezTo>
                    <a:pt x="83" y="26"/>
                    <a:pt x="83" y="28"/>
                    <a:pt x="84" y="31"/>
                  </a:cubicBezTo>
                  <a:cubicBezTo>
                    <a:pt x="84" y="32"/>
                    <a:pt x="84" y="32"/>
                    <a:pt x="84" y="32"/>
                  </a:cubicBezTo>
                  <a:cubicBezTo>
                    <a:pt x="83" y="32"/>
                    <a:pt x="83" y="32"/>
                    <a:pt x="83" y="32"/>
                  </a:cubicBezTo>
                  <a:cubicBezTo>
                    <a:pt x="80" y="34"/>
                    <a:pt x="76" y="36"/>
                    <a:pt x="73" y="38"/>
                  </a:cubicBezTo>
                  <a:cubicBezTo>
                    <a:pt x="73" y="39"/>
                    <a:pt x="73" y="39"/>
                    <a:pt x="73" y="39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0" y="37"/>
                    <a:pt x="68" y="36"/>
                    <a:pt x="66" y="34"/>
                  </a:cubicBezTo>
                  <a:cubicBezTo>
                    <a:pt x="64" y="33"/>
                    <a:pt x="62" y="31"/>
                    <a:pt x="60" y="30"/>
                  </a:cubicBezTo>
                  <a:cubicBezTo>
                    <a:pt x="58" y="32"/>
                    <a:pt x="56" y="33"/>
                    <a:pt x="54" y="35"/>
                  </a:cubicBezTo>
                  <a:cubicBezTo>
                    <a:pt x="54" y="37"/>
                    <a:pt x="55" y="40"/>
                    <a:pt x="56" y="42"/>
                  </a:cubicBezTo>
                  <a:cubicBezTo>
                    <a:pt x="57" y="44"/>
                    <a:pt x="58" y="47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8" y="50"/>
                    <a:pt x="58" y="50"/>
                    <a:pt x="58" y="50"/>
                  </a:cubicBezTo>
                  <a:cubicBezTo>
                    <a:pt x="56" y="53"/>
                    <a:pt x="53" y="55"/>
                    <a:pt x="50" y="58"/>
                  </a:cubicBezTo>
                  <a:cubicBezTo>
                    <a:pt x="50" y="59"/>
                    <a:pt x="50" y="59"/>
                    <a:pt x="50" y="59"/>
                  </a:cubicBezTo>
                  <a:cubicBezTo>
                    <a:pt x="49" y="59"/>
                    <a:pt x="49" y="59"/>
                    <a:pt x="49" y="59"/>
                  </a:cubicBezTo>
                  <a:cubicBezTo>
                    <a:pt x="47" y="58"/>
                    <a:pt x="44" y="57"/>
                    <a:pt x="42" y="56"/>
                  </a:cubicBezTo>
                  <a:cubicBezTo>
                    <a:pt x="40" y="55"/>
                    <a:pt x="37" y="54"/>
                    <a:pt x="35" y="54"/>
                  </a:cubicBezTo>
                  <a:cubicBezTo>
                    <a:pt x="33" y="56"/>
                    <a:pt x="32" y="58"/>
                    <a:pt x="30" y="60"/>
                  </a:cubicBezTo>
                  <a:cubicBezTo>
                    <a:pt x="32" y="62"/>
                    <a:pt x="33" y="64"/>
                    <a:pt x="34" y="66"/>
                  </a:cubicBezTo>
                  <a:cubicBezTo>
                    <a:pt x="36" y="68"/>
                    <a:pt x="37" y="70"/>
                    <a:pt x="38" y="72"/>
                  </a:cubicBezTo>
                  <a:cubicBezTo>
                    <a:pt x="39" y="72"/>
                    <a:pt x="39" y="72"/>
                    <a:pt x="39" y="72"/>
                  </a:cubicBezTo>
                  <a:cubicBezTo>
                    <a:pt x="38" y="73"/>
                    <a:pt x="38" y="73"/>
                    <a:pt x="38" y="73"/>
                  </a:cubicBezTo>
                  <a:cubicBezTo>
                    <a:pt x="36" y="76"/>
                    <a:pt x="34" y="80"/>
                    <a:pt x="32" y="83"/>
                  </a:cubicBezTo>
                  <a:cubicBezTo>
                    <a:pt x="32" y="84"/>
                    <a:pt x="32" y="84"/>
                    <a:pt x="32" y="84"/>
                  </a:cubicBezTo>
                  <a:cubicBezTo>
                    <a:pt x="31" y="84"/>
                    <a:pt x="31" y="84"/>
                    <a:pt x="31" y="84"/>
                  </a:cubicBezTo>
                  <a:cubicBezTo>
                    <a:pt x="29" y="83"/>
                    <a:pt x="26" y="83"/>
                    <a:pt x="24" y="83"/>
                  </a:cubicBezTo>
                  <a:cubicBezTo>
                    <a:pt x="21" y="82"/>
                    <a:pt x="19" y="82"/>
                    <a:pt x="17" y="82"/>
                  </a:cubicBezTo>
                  <a:cubicBezTo>
                    <a:pt x="15" y="84"/>
                    <a:pt x="14" y="86"/>
                    <a:pt x="13" y="89"/>
                  </a:cubicBezTo>
                  <a:cubicBezTo>
                    <a:pt x="15" y="90"/>
                    <a:pt x="16" y="92"/>
                    <a:pt x="18" y="94"/>
                  </a:cubicBezTo>
                  <a:cubicBezTo>
                    <a:pt x="20" y="95"/>
                    <a:pt x="22" y="97"/>
                    <a:pt x="24" y="99"/>
                  </a:cubicBezTo>
                  <a:cubicBezTo>
                    <a:pt x="24" y="99"/>
                    <a:pt x="24" y="99"/>
                    <a:pt x="24" y="99"/>
                  </a:cubicBezTo>
                  <a:cubicBezTo>
                    <a:pt x="24" y="100"/>
                    <a:pt x="24" y="100"/>
                    <a:pt x="24" y="100"/>
                  </a:cubicBezTo>
                  <a:cubicBezTo>
                    <a:pt x="22" y="104"/>
                    <a:pt x="21" y="108"/>
                    <a:pt x="20" y="111"/>
                  </a:cubicBezTo>
                  <a:cubicBezTo>
                    <a:pt x="20" y="112"/>
                    <a:pt x="20" y="112"/>
                    <a:pt x="20" y="112"/>
                  </a:cubicBezTo>
                  <a:cubicBezTo>
                    <a:pt x="19" y="112"/>
                    <a:pt x="19" y="112"/>
                    <a:pt x="19" y="112"/>
                  </a:cubicBezTo>
                  <a:cubicBezTo>
                    <a:pt x="17" y="112"/>
                    <a:pt x="14" y="112"/>
                    <a:pt x="12" y="113"/>
                  </a:cubicBezTo>
                  <a:cubicBezTo>
                    <a:pt x="9" y="113"/>
                    <a:pt x="7" y="113"/>
                    <a:pt x="4" y="113"/>
                  </a:cubicBezTo>
                  <a:cubicBezTo>
                    <a:pt x="4" y="116"/>
                    <a:pt x="3" y="118"/>
                    <a:pt x="3" y="121"/>
                  </a:cubicBezTo>
                  <a:cubicBezTo>
                    <a:pt x="5" y="122"/>
                    <a:pt x="7" y="123"/>
                    <a:pt x="9" y="125"/>
                  </a:cubicBezTo>
                  <a:cubicBezTo>
                    <a:pt x="11" y="126"/>
                    <a:pt x="13" y="127"/>
                    <a:pt x="15" y="128"/>
                  </a:cubicBezTo>
                  <a:cubicBezTo>
                    <a:pt x="16" y="129"/>
                    <a:pt x="16" y="129"/>
                    <a:pt x="16" y="129"/>
                  </a:cubicBezTo>
                  <a:cubicBezTo>
                    <a:pt x="16" y="130"/>
                    <a:pt x="16" y="130"/>
                    <a:pt x="16" y="130"/>
                  </a:cubicBezTo>
                  <a:cubicBezTo>
                    <a:pt x="15" y="133"/>
                    <a:pt x="15" y="137"/>
                    <a:pt x="15" y="141"/>
                  </a:cubicBezTo>
                  <a:cubicBezTo>
                    <a:pt x="14" y="142"/>
                    <a:pt x="14" y="142"/>
                    <a:pt x="14" y="142"/>
                  </a:cubicBezTo>
                  <a:cubicBezTo>
                    <a:pt x="14" y="142"/>
                    <a:pt x="14" y="142"/>
                    <a:pt x="14" y="142"/>
                  </a:cubicBezTo>
                  <a:cubicBezTo>
                    <a:pt x="12" y="143"/>
                    <a:pt x="9" y="144"/>
                    <a:pt x="7" y="145"/>
                  </a:cubicBezTo>
                  <a:cubicBezTo>
                    <a:pt x="4" y="145"/>
                    <a:pt x="2" y="146"/>
                    <a:pt x="0" y="147"/>
                  </a:cubicBezTo>
                  <a:cubicBezTo>
                    <a:pt x="0" y="147"/>
                    <a:pt x="0" y="147"/>
                    <a:pt x="0" y="147"/>
                  </a:cubicBezTo>
                  <a:cubicBezTo>
                    <a:pt x="0" y="148"/>
                    <a:pt x="0" y="150"/>
                    <a:pt x="0" y="151"/>
                  </a:cubicBezTo>
                  <a:cubicBezTo>
                    <a:pt x="0" y="152"/>
                    <a:pt x="0" y="153"/>
                    <a:pt x="0" y="155"/>
                  </a:cubicBezTo>
                  <a:cubicBezTo>
                    <a:pt x="0" y="155"/>
                    <a:pt x="0" y="155"/>
                    <a:pt x="0" y="155"/>
                  </a:cubicBezTo>
                  <a:cubicBezTo>
                    <a:pt x="2" y="156"/>
                    <a:pt x="4" y="156"/>
                    <a:pt x="7" y="157"/>
                  </a:cubicBezTo>
                  <a:cubicBezTo>
                    <a:pt x="9" y="158"/>
                    <a:pt x="12" y="158"/>
                    <a:pt x="14" y="159"/>
                  </a:cubicBezTo>
                  <a:cubicBezTo>
                    <a:pt x="14" y="160"/>
                    <a:pt x="14" y="160"/>
                    <a:pt x="14" y="160"/>
                  </a:cubicBezTo>
                  <a:cubicBezTo>
                    <a:pt x="15" y="160"/>
                    <a:pt x="15" y="160"/>
                    <a:pt x="15" y="160"/>
                  </a:cubicBezTo>
                  <a:cubicBezTo>
                    <a:pt x="15" y="165"/>
                    <a:pt x="15" y="168"/>
                    <a:pt x="16" y="172"/>
                  </a:cubicBezTo>
                  <a:cubicBezTo>
                    <a:pt x="16" y="173"/>
                    <a:pt x="16" y="173"/>
                    <a:pt x="16" y="173"/>
                  </a:cubicBezTo>
                  <a:cubicBezTo>
                    <a:pt x="15" y="173"/>
                    <a:pt x="15" y="173"/>
                    <a:pt x="15" y="173"/>
                  </a:cubicBezTo>
                  <a:cubicBezTo>
                    <a:pt x="13" y="174"/>
                    <a:pt x="11" y="176"/>
                    <a:pt x="9" y="177"/>
                  </a:cubicBezTo>
                  <a:cubicBezTo>
                    <a:pt x="7" y="178"/>
                    <a:pt x="5" y="179"/>
                    <a:pt x="3" y="181"/>
                  </a:cubicBezTo>
                  <a:cubicBezTo>
                    <a:pt x="3" y="183"/>
                    <a:pt x="4" y="186"/>
                    <a:pt x="4" y="188"/>
                  </a:cubicBezTo>
                  <a:cubicBezTo>
                    <a:pt x="7" y="189"/>
                    <a:pt x="9" y="189"/>
                    <a:pt x="12" y="189"/>
                  </a:cubicBezTo>
                  <a:cubicBezTo>
                    <a:pt x="14" y="189"/>
                    <a:pt x="17" y="189"/>
                    <a:pt x="19" y="190"/>
                  </a:cubicBezTo>
                  <a:cubicBezTo>
                    <a:pt x="20" y="190"/>
                    <a:pt x="20" y="190"/>
                    <a:pt x="20" y="190"/>
                  </a:cubicBezTo>
                  <a:cubicBezTo>
                    <a:pt x="20" y="190"/>
                    <a:pt x="20" y="190"/>
                    <a:pt x="20" y="190"/>
                  </a:cubicBezTo>
                  <a:cubicBezTo>
                    <a:pt x="21" y="194"/>
                    <a:pt x="22" y="198"/>
                    <a:pt x="24" y="201"/>
                  </a:cubicBezTo>
                  <a:cubicBezTo>
                    <a:pt x="24" y="202"/>
                    <a:pt x="24" y="202"/>
                    <a:pt x="24" y="202"/>
                  </a:cubicBezTo>
                  <a:cubicBezTo>
                    <a:pt x="24" y="203"/>
                    <a:pt x="24" y="203"/>
                    <a:pt x="24" y="203"/>
                  </a:cubicBezTo>
                  <a:cubicBezTo>
                    <a:pt x="22" y="204"/>
                    <a:pt x="20" y="206"/>
                    <a:pt x="18" y="208"/>
                  </a:cubicBezTo>
                  <a:cubicBezTo>
                    <a:pt x="16" y="210"/>
                    <a:pt x="15" y="211"/>
                    <a:pt x="13" y="213"/>
                  </a:cubicBezTo>
                  <a:cubicBezTo>
                    <a:pt x="14" y="215"/>
                    <a:pt x="15" y="218"/>
                    <a:pt x="17" y="220"/>
                  </a:cubicBezTo>
                  <a:cubicBezTo>
                    <a:pt x="19" y="220"/>
                    <a:pt x="21" y="219"/>
                    <a:pt x="24" y="219"/>
                  </a:cubicBezTo>
                  <a:cubicBezTo>
                    <a:pt x="26" y="219"/>
                    <a:pt x="29" y="218"/>
                    <a:pt x="31" y="218"/>
                  </a:cubicBezTo>
                  <a:cubicBezTo>
                    <a:pt x="32" y="218"/>
                    <a:pt x="32" y="218"/>
                    <a:pt x="32" y="218"/>
                  </a:cubicBezTo>
                  <a:cubicBezTo>
                    <a:pt x="32" y="219"/>
                    <a:pt x="32" y="219"/>
                    <a:pt x="32" y="219"/>
                  </a:cubicBezTo>
                  <a:cubicBezTo>
                    <a:pt x="34" y="222"/>
                    <a:pt x="36" y="225"/>
                    <a:pt x="38" y="228"/>
                  </a:cubicBezTo>
                  <a:cubicBezTo>
                    <a:pt x="39" y="229"/>
                    <a:pt x="39" y="229"/>
                    <a:pt x="39" y="229"/>
                  </a:cubicBezTo>
                  <a:cubicBezTo>
                    <a:pt x="38" y="230"/>
                    <a:pt x="38" y="230"/>
                    <a:pt x="38" y="230"/>
                  </a:cubicBezTo>
                  <a:cubicBezTo>
                    <a:pt x="37" y="232"/>
                    <a:pt x="36" y="234"/>
                    <a:pt x="34" y="236"/>
                  </a:cubicBezTo>
                  <a:cubicBezTo>
                    <a:pt x="33" y="238"/>
                    <a:pt x="32" y="240"/>
                    <a:pt x="30" y="242"/>
                  </a:cubicBezTo>
                  <a:cubicBezTo>
                    <a:pt x="32" y="244"/>
                    <a:pt x="33" y="246"/>
                    <a:pt x="35" y="248"/>
                  </a:cubicBezTo>
                  <a:cubicBezTo>
                    <a:pt x="37" y="247"/>
                    <a:pt x="40" y="246"/>
                    <a:pt x="42" y="246"/>
                  </a:cubicBezTo>
                  <a:cubicBezTo>
                    <a:pt x="44" y="245"/>
                    <a:pt x="47" y="244"/>
                    <a:pt x="49" y="243"/>
                  </a:cubicBezTo>
                  <a:cubicBezTo>
                    <a:pt x="50" y="243"/>
                    <a:pt x="50" y="243"/>
                    <a:pt x="50" y="243"/>
                  </a:cubicBezTo>
                  <a:cubicBezTo>
                    <a:pt x="50" y="243"/>
                    <a:pt x="50" y="243"/>
                    <a:pt x="50" y="243"/>
                  </a:cubicBezTo>
                  <a:cubicBezTo>
                    <a:pt x="53" y="246"/>
                    <a:pt x="56" y="249"/>
                    <a:pt x="58" y="251"/>
                  </a:cubicBezTo>
                  <a:cubicBezTo>
                    <a:pt x="59" y="252"/>
                    <a:pt x="59" y="252"/>
                    <a:pt x="59" y="252"/>
                  </a:cubicBezTo>
                  <a:cubicBezTo>
                    <a:pt x="59" y="253"/>
                    <a:pt x="59" y="253"/>
                    <a:pt x="59" y="253"/>
                  </a:cubicBezTo>
                  <a:cubicBezTo>
                    <a:pt x="58" y="255"/>
                    <a:pt x="57" y="257"/>
                    <a:pt x="56" y="260"/>
                  </a:cubicBezTo>
                  <a:cubicBezTo>
                    <a:pt x="55" y="262"/>
                    <a:pt x="54" y="264"/>
                    <a:pt x="54" y="266"/>
                  </a:cubicBezTo>
                  <a:cubicBezTo>
                    <a:pt x="56" y="268"/>
                    <a:pt x="58" y="270"/>
                    <a:pt x="60" y="271"/>
                  </a:cubicBezTo>
                  <a:cubicBezTo>
                    <a:pt x="62" y="270"/>
                    <a:pt x="64" y="269"/>
                    <a:pt x="66" y="267"/>
                  </a:cubicBezTo>
                  <a:cubicBezTo>
                    <a:pt x="68" y="266"/>
                    <a:pt x="70" y="265"/>
                    <a:pt x="72" y="263"/>
                  </a:cubicBezTo>
                  <a:cubicBezTo>
                    <a:pt x="73" y="263"/>
                    <a:pt x="73" y="263"/>
                    <a:pt x="73" y="263"/>
                  </a:cubicBezTo>
                  <a:cubicBezTo>
                    <a:pt x="73" y="263"/>
                    <a:pt x="73" y="263"/>
                    <a:pt x="73" y="263"/>
                  </a:cubicBezTo>
                  <a:cubicBezTo>
                    <a:pt x="76" y="266"/>
                    <a:pt x="80" y="268"/>
                    <a:pt x="83" y="270"/>
                  </a:cubicBezTo>
                  <a:cubicBezTo>
                    <a:pt x="84" y="270"/>
                    <a:pt x="84" y="270"/>
                    <a:pt x="84" y="270"/>
                  </a:cubicBezTo>
                  <a:cubicBezTo>
                    <a:pt x="84" y="271"/>
                    <a:pt x="84" y="271"/>
                    <a:pt x="84" y="271"/>
                  </a:cubicBezTo>
                  <a:cubicBezTo>
                    <a:pt x="83" y="273"/>
                    <a:pt x="83" y="276"/>
                    <a:pt x="83" y="278"/>
                  </a:cubicBezTo>
                  <a:cubicBezTo>
                    <a:pt x="82" y="280"/>
                    <a:pt x="82" y="283"/>
                    <a:pt x="82" y="285"/>
                  </a:cubicBezTo>
                  <a:cubicBezTo>
                    <a:pt x="84" y="286"/>
                    <a:pt x="86" y="287"/>
                    <a:pt x="89" y="289"/>
                  </a:cubicBezTo>
                  <a:cubicBezTo>
                    <a:pt x="90" y="287"/>
                    <a:pt x="92" y="285"/>
                    <a:pt x="94" y="283"/>
                  </a:cubicBezTo>
                  <a:cubicBezTo>
                    <a:pt x="96" y="282"/>
                    <a:pt x="97" y="280"/>
                    <a:pt x="99" y="278"/>
                  </a:cubicBezTo>
                  <a:cubicBezTo>
                    <a:pt x="100" y="278"/>
                    <a:pt x="100" y="278"/>
                    <a:pt x="100" y="278"/>
                  </a:cubicBezTo>
                  <a:cubicBezTo>
                    <a:pt x="100" y="278"/>
                    <a:pt x="100" y="278"/>
                    <a:pt x="100" y="278"/>
                  </a:cubicBezTo>
                  <a:cubicBezTo>
                    <a:pt x="104" y="279"/>
                    <a:pt x="108" y="281"/>
                    <a:pt x="111" y="282"/>
                  </a:cubicBezTo>
                  <a:cubicBezTo>
                    <a:pt x="112" y="282"/>
                    <a:pt x="112" y="282"/>
                    <a:pt x="112" y="282"/>
                  </a:cubicBezTo>
                  <a:cubicBezTo>
                    <a:pt x="112" y="283"/>
                    <a:pt x="112" y="283"/>
                    <a:pt x="112" y="283"/>
                  </a:cubicBezTo>
                  <a:cubicBezTo>
                    <a:pt x="112" y="285"/>
                    <a:pt x="113" y="288"/>
                    <a:pt x="113" y="290"/>
                  </a:cubicBezTo>
                  <a:cubicBezTo>
                    <a:pt x="113" y="292"/>
                    <a:pt x="113" y="295"/>
                    <a:pt x="113" y="297"/>
                  </a:cubicBezTo>
                  <a:cubicBezTo>
                    <a:pt x="116" y="298"/>
                    <a:pt x="118" y="298"/>
                    <a:pt x="121" y="299"/>
                  </a:cubicBezTo>
                  <a:cubicBezTo>
                    <a:pt x="122" y="297"/>
                    <a:pt x="124" y="295"/>
                    <a:pt x="125" y="293"/>
                  </a:cubicBezTo>
                  <a:cubicBezTo>
                    <a:pt x="126" y="291"/>
                    <a:pt x="127" y="288"/>
                    <a:pt x="129" y="287"/>
                  </a:cubicBezTo>
                  <a:cubicBezTo>
                    <a:pt x="129" y="286"/>
                    <a:pt x="129" y="286"/>
                    <a:pt x="129" y="286"/>
                  </a:cubicBezTo>
                  <a:cubicBezTo>
                    <a:pt x="130" y="286"/>
                    <a:pt x="130" y="286"/>
                    <a:pt x="130" y="286"/>
                  </a:cubicBezTo>
                  <a:cubicBezTo>
                    <a:pt x="133" y="286"/>
                    <a:pt x="137" y="287"/>
                    <a:pt x="141" y="287"/>
                  </a:cubicBezTo>
                  <a:cubicBezTo>
                    <a:pt x="142" y="287"/>
                    <a:pt x="142" y="287"/>
                    <a:pt x="142" y="287"/>
                  </a:cubicBezTo>
                  <a:cubicBezTo>
                    <a:pt x="142" y="288"/>
                    <a:pt x="142" y="288"/>
                    <a:pt x="142" y="288"/>
                  </a:cubicBezTo>
                  <a:cubicBezTo>
                    <a:pt x="143" y="290"/>
                    <a:pt x="144" y="293"/>
                    <a:pt x="145" y="295"/>
                  </a:cubicBezTo>
                  <a:cubicBezTo>
                    <a:pt x="145" y="297"/>
                    <a:pt x="146" y="300"/>
                    <a:pt x="147" y="302"/>
                  </a:cubicBezTo>
                  <a:cubicBezTo>
                    <a:pt x="147" y="302"/>
                    <a:pt x="147" y="302"/>
                    <a:pt x="147" y="302"/>
                  </a:cubicBezTo>
                  <a:cubicBezTo>
                    <a:pt x="150" y="302"/>
                    <a:pt x="152" y="302"/>
                    <a:pt x="155" y="302"/>
                  </a:cubicBezTo>
                  <a:cubicBezTo>
                    <a:pt x="155" y="302"/>
                    <a:pt x="155" y="302"/>
                    <a:pt x="155" y="302"/>
                  </a:cubicBezTo>
                  <a:cubicBezTo>
                    <a:pt x="156" y="300"/>
                    <a:pt x="156" y="297"/>
                    <a:pt x="157" y="295"/>
                  </a:cubicBezTo>
                  <a:cubicBezTo>
                    <a:pt x="158" y="293"/>
                    <a:pt x="159" y="290"/>
                    <a:pt x="159" y="288"/>
                  </a:cubicBezTo>
                  <a:cubicBezTo>
                    <a:pt x="160" y="287"/>
                    <a:pt x="160" y="287"/>
                    <a:pt x="160" y="287"/>
                  </a:cubicBezTo>
                  <a:cubicBezTo>
                    <a:pt x="161" y="287"/>
                    <a:pt x="161" y="287"/>
                    <a:pt x="161" y="287"/>
                  </a:cubicBezTo>
                  <a:cubicBezTo>
                    <a:pt x="165" y="287"/>
                    <a:pt x="168" y="286"/>
                    <a:pt x="172" y="286"/>
                  </a:cubicBezTo>
                  <a:cubicBezTo>
                    <a:pt x="173" y="286"/>
                    <a:pt x="173" y="286"/>
                    <a:pt x="173" y="286"/>
                  </a:cubicBezTo>
                  <a:cubicBezTo>
                    <a:pt x="173" y="287"/>
                    <a:pt x="173" y="287"/>
                    <a:pt x="173" y="287"/>
                  </a:cubicBezTo>
                  <a:cubicBezTo>
                    <a:pt x="175" y="288"/>
                    <a:pt x="176" y="291"/>
                    <a:pt x="177" y="293"/>
                  </a:cubicBezTo>
                  <a:cubicBezTo>
                    <a:pt x="178" y="295"/>
                    <a:pt x="180" y="297"/>
                    <a:pt x="181" y="299"/>
                  </a:cubicBezTo>
                  <a:cubicBezTo>
                    <a:pt x="183" y="298"/>
                    <a:pt x="186" y="298"/>
                    <a:pt x="188" y="297"/>
                  </a:cubicBezTo>
                  <a:cubicBezTo>
                    <a:pt x="189" y="295"/>
                    <a:pt x="189" y="292"/>
                    <a:pt x="189" y="290"/>
                  </a:cubicBezTo>
                  <a:cubicBezTo>
                    <a:pt x="189" y="288"/>
                    <a:pt x="189" y="285"/>
                    <a:pt x="190" y="283"/>
                  </a:cubicBezTo>
                  <a:cubicBezTo>
                    <a:pt x="190" y="282"/>
                    <a:pt x="190" y="282"/>
                    <a:pt x="190" y="282"/>
                  </a:cubicBezTo>
                  <a:cubicBezTo>
                    <a:pt x="191" y="282"/>
                    <a:pt x="191" y="282"/>
                    <a:pt x="191" y="282"/>
                  </a:cubicBezTo>
                  <a:cubicBezTo>
                    <a:pt x="194" y="281"/>
                    <a:pt x="198" y="279"/>
                    <a:pt x="202" y="278"/>
                  </a:cubicBezTo>
                  <a:cubicBezTo>
                    <a:pt x="202" y="278"/>
                    <a:pt x="202" y="278"/>
                    <a:pt x="202" y="278"/>
                  </a:cubicBezTo>
                  <a:cubicBezTo>
                    <a:pt x="203" y="278"/>
                    <a:pt x="203" y="278"/>
                    <a:pt x="203" y="278"/>
                  </a:cubicBezTo>
                  <a:cubicBezTo>
                    <a:pt x="205" y="280"/>
                    <a:pt x="206" y="282"/>
                    <a:pt x="208" y="283"/>
                  </a:cubicBezTo>
                  <a:cubicBezTo>
                    <a:pt x="210" y="285"/>
                    <a:pt x="211" y="287"/>
                    <a:pt x="213" y="289"/>
                  </a:cubicBezTo>
                  <a:cubicBezTo>
                    <a:pt x="215" y="288"/>
                    <a:pt x="218" y="286"/>
                    <a:pt x="220" y="285"/>
                  </a:cubicBezTo>
                  <a:cubicBezTo>
                    <a:pt x="220" y="283"/>
                    <a:pt x="219" y="280"/>
                    <a:pt x="219" y="278"/>
                  </a:cubicBezTo>
                  <a:cubicBezTo>
                    <a:pt x="219" y="276"/>
                    <a:pt x="218" y="273"/>
                    <a:pt x="218" y="271"/>
                  </a:cubicBezTo>
                  <a:cubicBezTo>
                    <a:pt x="218" y="270"/>
                    <a:pt x="218" y="270"/>
                    <a:pt x="218" y="270"/>
                  </a:cubicBezTo>
                  <a:cubicBezTo>
                    <a:pt x="219" y="270"/>
                    <a:pt x="219" y="270"/>
                    <a:pt x="219" y="270"/>
                  </a:cubicBezTo>
                  <a:cubicBezTo>
                    <a:pt x="222" y="268"/>
                    <a:pt x="225" y="266"/>
                    <a:pt x="228" y="263"/>
                  </a:cubicBezTo>
                  <a:cubicBezTo>
                    <a:pt x="229" y="263"/>
                    <a:pt x="229" y="263"/>
                    <a:pt x="229" y="263"/>
                  </a:cubicBezTo>
                  <a:cubicBezTo>
                    <a:pt x="230" y="263"/>
                    <a:pt x="230" y="263"/>
                    <a:pt x="230" y="263"/>
                  </a:cubicBezTo>
                  <a:cubicBezTo>
                    <a:pt x="232" y="265"/>
                    <a:pt x="234" y="266"/>
                    <a:pt x="236" y="267"/>
                  </a:cubicBezTo>
                  <a:cubicBezTo>
                    <a:pt x="238" y="269"/>
                    <a:pt x="240" y="270"/>
                    <a:pt x="242" y="271"/>
                  </a:cubicBezTo>
                  <a:cubicBezTo>
                    <a:pt x="244" y="270"/>
                    <a:pt x="246" y="268"/>
                    <a:pt x="248" y="266"/>
                  </a:cubicBezTo>
                  <a:cubicBezTo>
                    <a:pt x="247" y="264"/>
                    <a:pt x="247" y="262"/>
                    <a:pt x="246" y="260"/>
                  </a:cubicBezTo>
                  <a:cubicBezTo>
                    <a:pt x="245" y="257"/>
                    <a:pt x="244" y="255"/>
                    <a:pt x="243" y="253"/>
                  </a:cubicBezTo>
                  <a:cubicBezTo>
                    <a:pt x="243" y="252"/>
                    <a:pt x="243" y="252"/>
                    <a:pt x="243" y="252"/>
                  </a:cubicBezTo>
                  <a:cubicBezTo>
                    <a:pt x="243" y="251"/>
                    <a:pt x="243" y="251"/>
                    <a:pt x="243" y="251"/>
                  </a:cubicBezTo>
                  <a:cubicBezTo>
                    <a:pt x="246" y="249"/>
                    <a:pt x="249" y="246"/>
                    <a:pt x="252" y="243"/>
                  </a:cubicBezTo>
                  <a:cubicBezTo>
                    <a:pt x="252" y="243"/>
                    <a:pt x="252" y="243"/>
                    <a:pt x="252" y="243"/>
                  </a:cubicBezTo>
                  <a:cubicBezTo>
                    <a:pt x="253" y="243"/>
                    <a:pt x="253" y="243"/>
                    <a:pt x="253" y="243"/>
                  </a:cubicBezTo>
                  <a:cubicBezTo>
                    <a:pt x="255" y="244"/>
                    <a:pt x="258" y="245"/>
                    <a:pt x="260" y="246"/>
                  </a:cubicBezTo>
                  <a:cubicBezTo>
                    <a:pt x="262" y="246"/>
                    <a:pt x="264" y="247"/>
                    <a:pt x="267" y="248"/>
                  </a:cubicBezTo>
                  <a:cubicBezTo>
                    <a:pt x="268" y="246"/>
                    <a:pt x="270" y="244"/>
                    <a:pt x="271" y="242"/>
                  </a:cubicBezTo>
                  <a:cubicBezTo>
                    <a:pt x="270" y="240"/>
                    <a:pt x="269" y="238"/>
                    <a:pt x="268" y="236"/>
                  </a:cubicBezTo>
                  <a:cubicBezTo>
                    <a:pt x="266" y="234"/>
                    <a:pt x="265" y="232"/>
                    <a:pt x="264" y="230"/>
                  </a:cubicBezTo>
                  <a:cubicBezTo>
                    <a:pt x="263" y="229"/>
                    <a:pt x="263" y="229"/>
                    <a:pt x="263" y="229"/>
                  </a:cubicBezTo>
                  <a:cubicBezTo>
                    <a:pt x="264" y="228"/>
                    <a:pt x="264" y="228"/>
                    <a:pt x="264" y="228"/>
                  </a:cubicBezTo>
                  <a:cubicBezTo>
                    <a:pt x="266" y="225"/>
                    <a:pt x="268" y="222"/>
                    <a:pt x="270" y="219"/>
                  </a:cubicBezTo>
                  <a:cubicBezTo>
                    <a:pt x="270" y="218"/>
                    <a:pt x="270" y="218"/>
                    <a:pt x="270" y="218"/>
                  </a:cubicBezTo>
                  <a:cubicBezTo>
                    <a:pt x="271" y="218"/>
                    <a:pt x="271" y="218"/>
                    <a:pt x="271" y="218"/>
                  </a:cubicBezTo>
                  <a:cubicBezTo>
                    <a:pt x="273" y="218"/>
                    <a:pt x="276" y="219"/>
                    <a:pt x="278" y="219"/>
                  </a:cubicBezTo>
                  <a:cubicBezTo>
                    <a:pt x="281" y="219"/>
                    <a:pt x="283" y="220"/>
                    <a:pt x="285" y="220"/>
                  </a:cubicBezTo>
                  <a:cubicBezTo>
                    <a:pt x="286" y="218"/>
                    <a:pt x="288" y="215"/>
                    <a:pt x="289" y="213"/>
                  </a:cubicBezTo>
                  <a:cubicBezTo>
                    <a:pt x="287" y="211"/>
                    <a:pt x="285" y="210"/>
                    <a:pt x="284" y="208"/>
                  </a:cubicBezTo>
                  <a:cubicBezTo>
                    <a:pt x="282" y="206"/>
                    <a:pt x="280" y="204"/>
                    <a:pt x="278" y="203"/>
                  </a:cubicBezTo>
                  <a:cubicBezTo>
                    <a:pt x="278" y="202"/>
                    <a:pt x="278" y="202"/>
                    <a:pt x="278" y="202"/>
                  </a:cubicBezTo>
                  <a:cubicBezTo>
                    <a:pt x="278" y="201"/>
                    <a:pt x="278" y="201"/>
                    <a:pt x="278" y="201"/>
                  </a:cubicBezTo>
                  <a:cubicBezTo>
                    <a:pt x="279" y="198"/>
                    <a:pt x="281" y="194"/>
                    <a:pt x="282" y="190"/>
                  </a:cubicBezTo>
                  <a:cubicBezTo>
                    <a:pt x="282" y="190"/>
                    <a:pt x="282" y="190"/>
                    <a:pt x="282" y="190"/>
                  </a:cubicBezTo>
                  <a:cubicBezTo>
                    <a:pt x="283" y="190"/>
                    <a:pt x="283" y="190"/>
                    <a:pt x="283" y="190"/>
                  </a:cubicBezTo>
                  <a:cubicBezTo>
                    <a:pt x="285" y="189"/>
                    <a:pt x="288" y="189"/>
                    <a:pt x="290" y="189"/>
                  </a:cubicBezTo>
                  <a:cubicBezTo>
                    <a:pt x="293" y="189"/>
                    <a:pt x="295" y="189"/>
                    <a:pt x="297" y="188"/>
                  </a:cubicBezTo>
                  <a:cubicBezTo>
                    <a:pt x="298" y="186"/>
                    <a:pt x="299" y="183"/>
                    <a:pt x="299" y="181"/>
                  </a:cubicBezTo>
                  <a:cubicBezTo>
                    <a:pt x="297" y="179"/>
                    <a:pt x="295" y="178"/>
                    <a:pt x="293" y="177"/>
                  </a:cubicBezTo>
                  <a:cubicBezTo>
                    <a:pt x="291" y="176"/>
                    <a:pt x="289" y="174"/>
                    <a:pt x="287" y="173"/>
                  </a:cubicBezTo>
                  <a:cubicBezTo>
                    <a:pt x="286" y="173"/>
                    <a:pt x="286" y="173"/>
                    <a:pt x="286" y="173"/>
                  </a:cubicBezTo>
                  <a:cubicBezTo>
                    <a:pt x="286" y="172"/>
                    <a:pt x="286" y="172"/>
                    <a:pt x="286" y="172"/>
                  </a:cubicBezTo>
                  <a:cubicBezTo>
                    <a:pt x="287" y="168"/>
                    <a:pt x="287" y="165"/>
                    <a:pt x="287" y="160"/>
                  </a:cubicBezTo>
                  <a:cubicBezTo>
                    <a:pt x="287" y="160"/>
                    <a:pt x="287" y="160"/>
                    <a:pt x="287" y="160"/>
                  </a:cubicBezTo>
                  <a:cubicBezTo>
                    <a:pt x="288" y="159"/>
                    <a:pt x="288" y="159"/>
                    <a:pt x="288" y="159"/>
                  </a:cubicBezTo>
                  <a:cubicBezTo>
                    <a:pt x="290" y="159"/>
                    <a:pt x="293" y="158"/>
                    <a:pt x="295" y="157"/>
                  </a:cubicBezTo>
                  <a:cubicBezTo>
                    <a:pt x="297" y="156"/>
                    <a:pt x="300" y="156"/>
                    <a:pt x="302" y="155"/>
                  </a:cubicBezTo>
                  <a:cubicBezTo>
                    <a:pt x="302" y="155"/>
                    <a:pt x="302" y="155"/>
                    <a:pt x="302" y="155"/>
                  </a:cubicBezTo>
                  <a:cubicBezTo>
                    <a:pt x="302" y="153"/>
                    <a:pt x="302" y="152"/>
                    <a:pt x="302" y="151"/>
                  </a:cubicBezTo>
                  <a:cubicBezTo>
                    <a:pt x="302" y="149"/>
                    <a:pt x="302" y="148"/>
                    <a:pt x="302" y="147"/>
                  </a:cubicBezTo>
                  <a:close/>
                  <a:moveTo>
                    <a:pt x="159" y="110"/>
                  </a:moveTo>
                  <a:cubicBezTo>
                    <a:pt x="161" y="93"/>
                    <a:pt x="164" y="76"/>
                    <a:pt x="169" y="59"/>
                  </a:cubicBezTo>
                  <a:cubicBezTo>
                    <a:pt x="169" y="58"/>
                    <a:pt x="169" y="58"/>
                    <a:pt x="169" y="58"/>
                  </a:cubicBezTo>
                  <a:cubicBezTo>
                    <a:pt x="170" y="59"/>
                    <a:pt x="170" y="59"/>
                    <a:pt x="170" y="59"/>
                  </a:cubicBezTo>
                  <a:cubicBezTo>
                    <a:pt x="182" y="61"/>
                    <a:pt x="193" y="66"/>
                    <a:pt x="203" y="72"/>
                  </a:cubicBezTo>
                  <a:cubicBezTo>
                    <a:pt x="204" y="73"/>
                    <a:pt x="204" y="73"/>
                    <a:pt x="204" y="73"/>
                  </a:cubicBezTo>
                  <a:cubicBezTo>
                    <a:pt x="203" y="74"/>
                    <a:pt x="203" y="74"/>
                    <a:pt x="203" y="74"/>
                  </a:cubicBezTo>
                  <a:cubicBezTo>
                    <a:pt x="195" y="90"/>
                    <a:pt x="185" y="104"/>
                    <a:pt x="174" y="116"/>
                  </a:cubicBezTo>
                  <a:cubicBezTo>
                    <a:pt x="173" y="117"/>
                    <a:pt x="173" y="117"/>
                    <a:pt x="173" y="117"/>
                  </a:cubicBezTo>
                  <a:cubicBezTo>
                    <a:pt x="172" y="117"/>
                    <a:pt x="172" y="117"/>
                    <a:pt x="172" y="117"/>
                  </a:cubicBezTo>
                  <a:cubicBezTo>
                    <a:pt x="169" y="114"/>
                    <a:pt x="165" y="112"/>
                    <a:pt x="160" y="111"/>
                  </a:cubicBezTo>
                  <a:cubicBezTo>
                    <a:pt x="159" y="111"/>
                    <a:pt x="159" y="111"/>
                    <a:pt x="159" y="111"/>
                  </a:cubicBezTo>
                  <a:lnTo>
                    <a:pt x="159" y="110"/>
                  </a:lnTo>
                  <a:close/>
                  <a:moveTo>
                    <a:pt x="99" y="72"/>
                  </a:moveTo>
                  <a:cubicBezTo>
                    <a:pt x="109" y="65"/>
                    <a:pt x="120" y="61"/>
                    <a:pt x="132" y="58"/>
                  </a:cubicBezTo>
                  <a:cubicBezTo>
                    <a:pt x="133" y="58"/>
                    <a:pt x="133" y="58"/>
                    <a:pt x="133" y="58"/>
                  </a:cubicBezTo>
                  <a:cubicBezTo>
                    <a:pt x="134" y="59"/>
                    <a:pt x="134" y="59"/>
                    <a:pt x="134" y="59"/>
                  </a:cubicBezTo>
                  <a:cubicBezTo>
                    <a:pt x="139" y="76"/>
                    <a:pt x="142" y="93"/>
                    <a:pt x="143" y="110"/>
                  </a:cubicBezTo>
                  <a:cubicBezTo>
                    <a:pt x="143" y="111"/>
                    <a:pt x="143" y="111"/>
                    <a:pt x="143" y="111"/>
                  </a:cubicBezTo>
                  <a:cubicBezTo>
                    <a:pt x="142" y="111"/>
                    <a:pt x="142" y="111"/>
                    <a:pt x="142" y="111"/>
                  </a:cubicBezTo>
                  <a:cubicBezTo>
                    <a:pt x="138" y="112"/>
                    <a:pt x="134" y="114"/>
                    <a:pt x="130" y="116"/>
                  </a:cubicBezTo>
                  <a:cubicBezTo>
                    <a:pt x="129" y="117"/>
                    <a:pt x="129" y="117"/>
                    <a:pt x="129" y="117"/>
                  </a:cubicBezTo>
                  <a:cubicBezTo>
                    <a:pt x="128" y="116"/>
                    <a:pt x="128" y="116"/>
                    <a:pt x="128" y="116"/>
                  </a:cubicBezTo>
                  <a:cubicBezTo>
                    <a:pt x="117" y="103"/>
                    <a:pt x="107" y="89"/>
                    <a:pt x="99" y="74"/>
                  </a:cubicBezTo>
                  <a:cubicBezTo>
                    <a:pt x="98" y="73"/>
                    <a:pt x="98" y="73"/>
                    <a:pt x="98" y="73"/>
                  </a:cubicBezTo>
                  <a:lnTo>
                    <a:pt x="99" y="72"/>
                  </a:lnTo>
                  <a:close/>
                  <a:moveTo>
                    <a:pt x="59" y="132"/>
                  </a:moveTo>
                  <a:cubicBezTo>
                    <a:pt x="61" y="120"/>
                    <a:pt x="66" y="109"/>
                    <a:pt x="72" y="99"/>
                  </a:cubicBezTo>
                  <a:cubicBezTo>
                    <a:pt x="73" y="98"/>
                    <a:pt x="73" y="98"/>
                    <a:pt x="73" y="98"/>
                  </a:cubicBezTo>
                  <a:cubicBezTo>
                    <a:pt x="74" y="98"/>
                    <a:pt x="74" y="98"/>
                    <a:pt x="74" y="98"/>
                  </a:cubicBezTo>
                  <a:cubicBezTo>
                    <a:pt x="90" y="107"/>
                    <a:pt x="104" y="116"/>
                    <a:pt x="116" y="128"/>
                  </a:cubicBezTo>
                  <a:cubicBezTo>
                    <a:pt x="117" y="128"/>
                    <a:pt x="117" y="128"/>
                    <a:pt x="117" y="128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4" y="133"/>
                    <a:pt x="113" y="137"/>
                    <a:pt x="112" y="141"/>
                  </a:cubicBezTo>
                  <a:cubicBezTo>
                    <a:pt x="111" y="143"/>
                    <a:pt x="111" y="143"/>
                    <a:pt x="111" y="143"/>
                  </a:cubicBezTo>
                  <a:cubicBezTo>
                    <a:pt x="110" y="142"/>
                    <a:pt x="110" y="142"/>
                    <a:pt x="110" y="142"/>
                  </a:cubicBezTo>
                  <a:cubicBezTo>
                    <a:pt x="93" y="141"/>
                    <a:pt x="76" y="138"/>
                    <a:pt x="60" y="133"/>
                  </a:cubicBezTo>
                  <a:cubicBezTo>
                    <a:pt x="58" y="133"/>
                    <a:pt x="58" y="133"/>
                    <a:pt x="58" y="133"/>
                  </a:cubicBezTo>
                  <a:lnTo>
                    <a:pt x="59" y="132"/>
                  </a:lnTo>
                  <a:close/>
                  <a:moveTo>
                    <a:pt x="74" y="203"/>
                  </a:moveTo>
                  <a:cubicBezTo>
                    <a:pt x="73" y="203"/>
                    <a:pt x="73" y="203"/>
                    <a:pt x="73" y="203"/>
                  </a:cubicBezTo>
                  <a:cubicBezTo>
                    <a:pt x="72" y="202"/>
                    <a:pt x="72" y="202"/>
                    <a:pt x="72" y="202"/>
                  </a:cubicBezTo>
                  <a:cubicBezTo>
                    <a:pt x="66" y="192"/>
                    <a:pt x="61" y="181"/>
                    <a:pt x="59" y="170"/>
                  </a:cubicBezTo>
                  <a:cubicBezTo>
                    <a:pt x="58" y="168"/>
                    <a:pt x="58" y="168"/>
                    <a:pt x="58" y="168"/>
                  </a:cubicBezTo>
                  <a:cubicBezTo>
                    <a:pt x="60" y="168"/>
                    <a:pt x="60" y="168"/>
                    <a:pt x="60" y="168"/>
                  </a:cubicBezTo>
                  <a:cubicBezTo>
                    <a:pt x="76" y="163"/>
                    <a:pt x="93" y="160"/>
                    <a:pt x="110" y="159"/>
                  </a:cubicBezTo>
                  <a:cubicBezTo>
                    <a:pt x="111" y="159"/>
                    <a:pt x="111" y="159"/>
                    <a:pt x="111" y="159"/>
                  </a:cubicBezTo>
                  <a:cubicBezTo>
                    <a:pt x="111" y="160"/>
                    <a:pt x="111" y="160"/>
                    <a:pt x="111" y="160"/>
                  </a:cubicBezTo>
                  <a:cubicBezTo>
                    <a:pt x="112" y="164"/>
                    <a:pt x="114" y="168"/>
                    <a:pt x="116" y="172"/>
                  </a:cubicBezTo>
                  <a:cubicBezTo>
                    <a:pt x="117" y="173"/>
                    <a:pt x="117" y="173"/>
                    <a:pt x="117" y="173"/>
                  </a:cubicBezTo>
                  <a:cubicBezTo>
                    <a:pt x="116" y="174"/>
                    <a:pt x="116" y="174"/>
                    <a:pt x="116" y="174"/>
                  </a:cubicBezTo>
                  <a:cubicBezTo>
                    <a:pt x="103" y="185"/>
                    <a:pt x="89" y="194"/>
                    <a:pt x="74" y="203"/>
                  </a:cubicBezTo>
                  <a:close/>
                  <a:moveTo>
                    <a:pt x="143" y="191"/>
                  </a:moveTo>
                  <a:cubicBezTo>
                    <a:pt x="141" y="208"/>
                    <a:pt x="138" y="225"/>
                    <a:pt x="133" y="242"/>
                  </a:cubicBezTo>
                  <a:cubicBezTo>
                    <a:pt x="133" y="243"/>
                    <a:pt x="133" y="243"/>
                    <a:pt x="133" y="243"/>
                  </a:cubicBezTo>
                  <a:cubicBezTo>
                    <a:pt x="132" y="243"/>
                    <a:pt x="132" y="243"/>
                    <a:pt x="132" y="243"/>
                  </a:cubicBezTo>
                  <a:cubicBezTo>
                    <a:pt x="120" y="241"/>
                    <a:pt x="109" y="236"/>
                    <a:pt x="99" y="229"/>
                  </a:cubicBezTo>
                  <a:cubicBezTo>
                    <a:pt x="98" y="229"/>
                    <a:pt x="98" y="229"/>
                    <a:pt x="98" y="229"/>
                  </a:cubicBezTo>
                  <a:cubicBezTo>
                    <a:pt x="98" y="228"/>
                    <a:pt x="98" y="228"/>
                    <a:pt x="98" y="228"/>
                  </a:cubicBezTo>
                  <a:cubicBezTo>
                    <a:pt x="107" y="212"/>
                    <a:pt x="117" y="198"/>
                    <a:pt x="128" y="185"/>
                  </a:cubicBezTo>
                  <a:cubicBezTo>
                    <a:pt x="128" y="184"/>
                    <a:pt x="128" y="184"/>
                    <a:pt x="128" y="184"/>
                  </a:cubicBezTo>
                  <a:cubicBezTo>
                    <a:pt x="129" y="185"/>
                    <a:pt x="129" y="185"/>
                    <a:pt x="129" y="185"/>
                  </a:cubicBezTo>
                  <a:cubicBezTo>
                    <a:pt x="133" y="187"/>
                    <a:pt x="137" y="189"/>
                    <a:pt x="142" y="190"/>
                  </a:cubicBezTo>
                  <a:cubicBezTo>
                    <a:pt x="143" y="190"/>
                    <a:pt x="143" y="190"/>
                    <a:pt x="143" y="190"/>
                  </a:cubicBezTo>
                  <a:lnTo>
                    <a:pt x="143" y="191"/>
                  </a:lnTo>
                  <a:close/>
                  <a:moveTo>
                    <a:pt x="151" y="180"/>
                  </a:moveTo>
                  <a:cubicBezTo>
                    <a:pt x="143" y="180"/>
                    <a:pt x="136" y="177"/>
                    <a:pt x="130" y="171"/>
                  </a:cubicBezTo>
                  <a:cubicBezTo>
                    <a:pt x="125" y="166"/>
                    <a:pt x="122" y="159"/>
                    <a:pt x="122" y="151"/>
                  </a:cubicBezTo>
                  <a:cubicBezTo>
                    <a:pt x="122" y="143"/>
                    <a:pt x="125" y="136"/>
                    <a:pt x="130" y="130"/>
                  </a:cubicBezTo>
                  <a:cubicBezTo>
                    <a:pt x="136" y="125"/>
                    <a:pt x="143" y="122"/>
                    <a:pt x="151" y="122"/>
                  </a:cubicBezTo>
                  <a:cubicBezTo>
                    <a:pt x="159" y="122"/>
                    <a:pt x="166" y="125"/>
                    <a:pt x="172" y="130"/>
                  </a:cubicBezTo>
                  <a:cubicBezTo>
                    <a:pt x="183" y="142"/>
                    <a:pt x="183" y="160"/>
                    <a:pt x="172" y="171"/>
                  </a:cubicBezTo>
                  <a:cubicBezTo>
                    <a:pt x="166" y="177"/>
                    <a:pt x="159" y="180"/>
                    <a:pt x="151" y="180"/>
                  </a:cubicBezTo>
                  <a:close/>
                  <a:moveTo>
                    <a:pt x="203" y="229"/>
                  </a:moveTo>
                  <a:cubicBezTo>
                    <a:pt x="192" y="236"/>
                    <a:pt x="181" y="241"/>
                    <a:pt x="170" y="243"/>
                  </a:cubicBezTo>
                  <a:cubicBezTo>
                    <a:pt x="168" y="243"/>
                    <a:pt x="168" y="243"/>
                    <a:pt x="168" y="243"/>
                  </a:cubicBezTo>
                  <a:cubicBezTo>
                    <a:pt x="168" y="242"/>
                    <a:pt x="168" y="242"/>
                    <a:pt x="168" y="242"/>
                  </a:cubicBezTo>
                  <a:cubicBezTo>
                    <a:pt x="163" y="225"/>
                    <a:pt x="160" y="208"/>
                    <a:pt x="159" y="192"/>
                  </a:cubicBezTo>
                  <a:cubicBezTo>
                    <a:pt x="159" y="190"/>
                    <a:pt x="159" y="190"/>
                    <a:pt x="159" y="190"/>
                  </a:cubicBezTo>
                  <a:cubicBezTo>
                    <a:pt x="160" y="190"/>
                    <a:pt x="160" y="190"/>
                    <a:pt x="160" y="190"/>
                  </a:cubicBezTo>
                  <a:cubicBezTo>
                    <a:pt x="164" y="189"/>
                    <a:pt x="168" y="188"/>
                    <a:pt x="172" y="185"/>
                  </a:cubicBezTo>
                  <a:cubicBezTo>
                    <a:pt x="173" y="185"/>
                    <a:pt x="173" y="185"/>
                    <a:pt x="173" y="185"/>
                  </a:cubicBezTo>
                  <a:cubicBezTo>
                    <a:pt x="174" y="185"/>
                    <a:pt x="174" y="185"/>
                    <a:pt x="174" y="185"/>
                  </a:cubicBezTo>
                  <a:cubicBezTo>
                    <a:pt x="185" y="199"/>
                    <a:pt x="195" y="213"/>
                    <a:pt x="203" y="228"/>
                  </a:cubicBezTo>
                  <a:cubicBezTo>
                    <a:pt x="204" y="229"/>
                    <a:pt x="204" y="229"/>
                    <a:pt x="204" y="229"/>
                  </a:cubicBezTo>
                  <a:lnTo>
                    <a:pt x="203" y="229"/>
                  </a:lnTo>
                  <a:close/>
                  <a:moveTo>
                    <a:pt x="243" y="170"/>
                  </a:moveTo>
                  <a:cubicBezTo>
                    <a:pt x="241" y="182"/>
                    <a:pt x="236" y="193"/>
                    <a:pt x="229" y="203"/>
                  </a:cubicBezTo>
                  <a:cubicBezTo>
                    <a:pt x="229" y="204"/>
                    <a:pt x="229" y="204"/>
                    <a:pt x="229" y="204"/>
                  </a:cubicBezTo>
                  <a:cubicBezTo>
                    <a:pt x="228" y="203"/>
                    <a:pt x="228" y="203"/>
                    <a:pt x="228" y="203"/>
                  </a:cubicBezTo>
                  <a:cubicBezTo>
                    <a:pt x="212" y="195"/>
                    <a:pt x="198" y="185"/>
                    <a:pt x="185" y="174"/>
                  </a:cubicBezTo>
                  <a:cubicBezTo>
                    <a:pt x="185" y="173"/>
                    <a:pt x="185" y="173"/>
                    <a:pt x="185" y="173"/>
                  </a:cubicBezTo>
                  <a:cubicBezTo>
                    <a:pt x="185" y="172"/>
                    <a:pt x="185" y="172"/>
                    <a:pt x="185" y="172"/>
                  </a:cubicBezTo>
                  <a:cubicBezTo>
                    <a:pt x="188" y="169"/>
                    <a:pt x="189" y="164"/>
                    <a:pt x="190" y="160"/>
                  </a:cubicBezTo>
                  <a:cubicBezTo>
                    <a:pt x="191" y="159"/>
                    <a:pt x="191" y="159"/>
                    <a:pt x="191" y="159"/>
                  </a:cubicBezTo>
                  <a:cubicBezTo>
                    <a:pt x="192" y="159"/>
                    <a:pt x="192" y="159"/>
                    <a:pt x="192" y="159"/>
                  </a:cubicBezTo>
                  <a:cubicBezTo>
                    <a:pt x="208" y="161"/>
                    <a:pt x="225" y="164"/>
                    <a:pt x="242" y="168"/>
                  </a:cubicBezTo>
                  <a:cubicBezTo>
                    <a:pt x="243" y="169"/>
                    <a:pt x="243" y="169"/>
                    <a:pt x="243" y="169"/>
                  </a:cubicBezTo>
                  <a:lnTo>
                    <a:pt x="243" y="170"/>
                  </a:lnTo>
                  <a:close/>
                  <a:moveTo>
                    <a:pt x="242" y="134"/>
                  </a:moveTo>
                  <a:cubicBezTo>
                    <a:pt x="225" y="139"/>
                    <a:pt x="208" y="142"/>
                    <a:pt x="192" y="143"/>
                  </a:cubicBezTo>
                  <a:cubicBezTo>
                    <a:pt x="191" y="143"/>
                    <a:pt x="191" y="143"/>
                    <a:pt x="191" y="143"/>
                  </a:cubicBezTo>
                  <a:cubicBezTo>
                    <a:pt x="190" y="142"/>
                    <a:pt x="190" y="142"/>
                    <a:pt x="190" y="142"/>
                  </a:cubicBezTo>
                  <a:cubicBezTo>
                    <a:pt x="189" y="137"/>
                    <a:pt x="188" y="133"/>
                    <a:pt x="185" y="130"/>
                  </a:cubicBezTo>
                  <a:cubicBezTo>
                    <a:pt x="185" y="129"/>
                    <a:pt x="185" y="129"/>
                    <a:pt x="185" y="129"/>
                  </a:cubicBezTo>
                  <a:cubicBezTo>
                    <a:pt x="186" y="128"/>
                    <a:pt x="186" y="128"/>
                    <a:pt x="186" y="128"/>
                  </a:cubicBezTo>
                  <a:cubicBezTo>
                    <a:pt x="199" y="117"/>
                    <a:pt x="213" y="107"/>
                    <a:pt x="228" y="99"/>
                  </a:cubicBezTo>
                  <a:cubicBezTo>
                    <a:pt x="229" y="98"/>
                    <a:pt x="229" y="98"/>
                    <a:pt x="229" y="98"/>
                  </a:cubicBezTo>
                  <a:cubicBezTo>
                    <a:pt x="230" y="99"/>
                    <a:pt x="230" y="99"/>
                    <a:pt x="230" y="99"/>
                  </a:cubicBezTo>
                  <a:cubicBezTo>
                    <a:pt x="236" y="109"/>
                    <a:pt x="241" y="120"/>
                    <a:pt x="243" y="132"/>
                  </a:cubicBezTo>
                  <a:cubicBezTo>
                    <a:pt x="243" y="133"/>
                    <a:pt x="243" y="133"/>
                    <a:pt x="243" y="133"/>
                  </a:cubicBezTo>
                  <a:lnTo>
                    <a:pt x="242" y="134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84" name="Group 83"/>
          <p:cNvGrpSpPr/>
          <p:nvPr/>
        </p:nvGrpSpPr>
        <p:grpSpPr>
          <a:xfrm>
            <a:off x="13066798" y="9356511"/>
            <a:ext cx="4789664" cy="1538883"/>
            <a:chOff x="14190224" y="3062525"/>
            <a:chExt cx="4789664" cy="1538883"/>
          </a:xfrm>
        </p:grpSpPr>
        <p:grpSp>
          <p:nvGrpSpPr>
            <p:cNvPr id="85" name="Group 84"/>
            <p:cNvGrpSpPr/>
            <p:nvPr/>
          </p:nvGrpSpPr>
          <p:grpSpPr>
            <a:xfrm>
              <a:off x="15095276" y="3062525"/>
              <a:ext cx="3884612" cy="1538883"/>
              <a:chOff x="3894839" y="10606073"/>
              <a:chExt cx="3884612" cy="1538883"/>
            </a:xfrm>
          </p:grpSpPr>
          <p:sp>
            <p:nvSpPr>
              <p:cNvPr id="87" name="TextBox 86"/>
              <p:cNvSpPr txBox="1"/>
              <p:nvPr/>
            </p:nvSpPr>
            <p:spPr>
              <a:xfrm>
                <a:off x="3894839" y="10606073"/>
                <a:ext cx="3884612" cy="52322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fa-IR" sz="2800" b="1" dirty="0">
                    <a:solidFill>
                      <a:schemeClr val="accent1">
                        <a:lumMod val="50000"/>
                      </a:schemeClr>
                    </a:solidFill>
                    <a:effectLst>
                      <a:glow>
                        <a:srgbClr val="FF3399">
                          <a:alpha val="24000"/>
                        </a:srgbClr>
                      </a:glow>
                    </a:effectLst>
                    <a:latin typeface="Shabnam" panose="020B0603030804020204" pitchFamily="34" charset="-78"/>
                    <a:cs typeface="Shabnam" panose="020B0603030804020204" pitchFamily="34" charset="-78"/>
                  </a:rPr>
                  <a:t>تیتر عنوان را بنویسید</a:t>
                </a:r>
                <a:endParaRPr lang="en-US" sz="2800" b="1" dirty="0">
                  <a:solidFill>
                    <a:schemeClr val="accent1">
                      <a:lumMod val="50000"/>
                    </a:schemeClr>
                  </a:solidFill>
                  <a:effectLst>
                    <a:glow>
                      <a:srgbClr val="FF3399">
                        <a:alpha val="24000"/>
                      </a:srgbClr>
                    </a:glow>
                  </a:effectLst>
                  <a:latin typeface="Shabnam" panose="020B0603030804020204" pitchFamily="34" charset="-78"/>
                  <a:cs typeface="Shabnam" panose="020B0603030804020204" pitchFamily="34" charset="-78"/>
                </a:endParaRPr>
              </a:p>
            </p:txBody>
          </p:sp>
          <p:sp>
            <p:nvSpPr>
              <p:cNvPr id="88" name="TextBox 87"/>
              <p:cNvSpPr txBox="1"/>
              <p:nvPr/>
            </p:nvSpPr>
            <p:spPr>
              <a:xfrm>
                <a:off x="3894839" y="11129293"/>
                <a:ext cx="3614795" cy="101566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 rtl="1">
                  <a:lnSpc>
                    <a:spcPct val="150000"/>
                  </a:lnSpc>
                </a:pPr>
                <a:r>
                  <a:rPr lang="fa-IR" sz="2000" dirty="0">
                    <a:solidFill>
                      <a:srgbClr val="16191F"/>
                    </a:solidFill>
                    <a:latin typeface="Vazir" panose="020B0603030804020204" pitchFamily="34" charset="-78"/>
                    <a:cs typeface="Vazir" panose="020B0603030804020204" pitchFamily="34" charset="-78"/>
                  </a:rPr>
                  <a:t>فروشگاه مینارو ارائه دهنده انواع فایل های کاربردی</a:t>
                </a:r>
                <a:endParaRPr lang="en-US" sz="1800" b="1" dirty="0">
                  <a:solidFill>
                    <a:schemeClr val="bg1">
                      <a:lumMod val="65000"/>
                    </a:schemeClr>
                  </a:solidFill>
                  <a:effectLst>
                    <a:glow>
                      <a:srgbClr val="FF3399">
                        <a:alpha val="24000"/>
                      </a:srgbClr>
                    </a:glow>
                  </a:effectLst>
                  <a:latin typeface="Lato" panose="020F0502020204030203" pitchFamily="34" charset="0"/>
                </a:endParaRPr>
              </a:p>
            </p:txBody>
          </p:sp>
        </p:grpSp>
        <p:sp>
          <p:nvSpPr>
            <p:cNvPr id="86" name="Freeform 85"/>
            <p:cNvSpPr>
              <a:spLocks noEditPoints="1"/>
            </p:cNvSpPr>
            <p:nvPr/>
          </p:nvSpPr>
          <p:spPr bwMode="auto">
            <a:xfrm>
              <a:off x="14190224" y="3119675"/>
              <a:ext cx="702444" cy="701581"/>
            </a:xfrm>
            <a:custGeom>
              <a:avLst/>
              <a:gdLst>
                <a:gd name="T0" fmla="*/ 286 w 302"/>
                <a:gd name="T1" fmla="*/ 129 h 302"/>
                <a:gd name="T2" fmla="*/ 282 w 302"/>
                <a:gd name="T3" fmla="*/ 112 h 302"/>
                <a:gd name="T4" fmla="*/ 285 w 302"/>
                <a:gd name="T5" fmla="*/ 82 h 302"/>
                <a:gd name="T6" fmla="*/ 264 w 302"/>
                <a:gd name="T7" fmla="*/ 72 h 302"/>
                <a:gd name="T8" fmla="*/ 252 w 302"/>
                <a:gd name="T9" fmla="*/ 58 h 302"/>
                <a:gd name="T10" fmla="*/ 236 w 302"/>
                <a:gd name="T11" fmla="*/ 34 h 302"/>
                <a:gd name="T12" fmla="*/ 219 w 302"/>
                <a:gd name="T13" fmla="*/ 23 h 302"/>
                <a:gd name="T14" fmla="*/ 191 w 302"/>
                <a:gd name="T15" fmla="*/ 20 h 302"/>
                <a:gd name="T16" fmla="*/ 173 w 302"/>
                <a:gd name="T17" fmla="*/ 15 h 302"/>
                <a:gd name="T18" fmla="*/ 155 w 302"/>
                <a:gd name="T19" fmla="*/ 0 h 302"/>
                <a:gd name="T20" fmla="*/ 141 w 302"/>
                <a:gd name="T21" fmla="*/ 14 h 302"/>
                <a:gd name="T22" fmla="*/ 113 w 302"/>
                <a:gd name="T23" fmla="*/ 12 h 302"/>
                <a:gd name="T24" fmla="*/ 94 w 302"/>
                <a:gd name="T25" fmla="*/ 18 h 302"/>
                <a:gd name="T26" fmla="*/ 73 w 302"/>
                <a:gd name="T27" fmla="*/ 38 h 302"/>
                <a:gd name="T28" fmla="*/ 59 w 302"/>
                <a:gd name="T29" fmla="*/ 49 h 302"/>
                <a:gd name="T30" fmla="*/ 35 w 302"/>
                <a:gd name="T31" fmla="*/ 54 h 302"/>
                <a:gd name="T32" fmla="*/ 32 w 302"/>
                <a:gd name="T33" fmla="*/ 84 h 302"/>
                <a:gd name="T34" fmla="*/ 24 w 302"/>
                <a:gd name="T35" fmla="*/ 99 h 302"/>
                <a:gd name="T36" fmla="*/ 3 w 302"/>
                <a:gd name="T37" fmla="*/ 121 h 302"/>
                <a:gd name="T38" fmla="*/ 14 w 302"/>
                <a:gd name="T39" fmla="*/ 142 h 302"/>
                <a:gd name="T40" fmla="*/ 7 w 302"/>
                <a:gd name="T41" fmla="*/ 157 h 302"/>
                <a:gd name="T42" fmla="*/ 9 w 302"/>
                <a:gd name="T43" fmla="*/ 177 h 302"/>
                <a:gd name="T44" fmla="*/ 24 w 302"/>
                <a:gd name="T45" fmla="*/ 201 h 302"/>
                <a:gd name="T46" fmla="*/ 31 w 302"/>
                <a:gd name="T47" fmla="*/ 218 h 302"/>
                <a:gd name="T48" fmla="*/ 30 w 302"/>
                <a:gd name="T49" fmla="*/ 242 h 302"/>
                <a:gd name="T50" fmla="*/ 59 w 302"/>
                <a:gd name="T51" fmla="*/ 252 h 302"/>
                <a:gd name="T52" fmla="*/ 73 w 302"/>
                <a:gd name="T53" fmla="*/ 263 h 302"/>
                <a:gd name="T54" fmla="*/ 89 w 302"/>
                <a:gd name="T55" fmla="*/ 289 h 302"/>
                <a:gd name="T56" fmla="*/ 112 w 302"/>
                <a:gd name="T57" fmla="*/ 283 h 302"/>
                <a:gd name="T58" fmla="*/ 130 w 302"/>
                <a:gd name="T59" fmla="*/ 286 h 302"/>
                <a:gd name="T60" fmla="*/ 155 w 302"/>
                <a:gd name="T61" fmla="*/ 302 h 302"/>
                <a:gd name="T62" fmla="*/ 173 w 302"/>
                <a:gd name="T63" fmla="*/ 286 h 302"/>
                <a:gd name="T64" fmla="*/ 190 w 302"/>
                <a:gd name="T65" fmla="*/ 282 h 302"/>
                <a:gd name="T66" fmla="*/ 220 w 302"/>
                <a:gd name="T67" fmla="*/ 285 h 302"/>
                <a:gd name="T68" fmla="*/ 230 w 302"/>
                <a:gd name="T69" fmla="*/ 263 h 302"/>
                <a:gd name="T70" fmla="*/ 243 w 302"/>
                <a:gd name="T71" fmla="*/ 251 h 302"/>
                <a:gd name="T72" fmla="*/ 268 w 302"/>
                <a:gd name="T73" fmla="*/ 236 h 302"/>
                <a:gd name="T74" fmla="*/ 278 w 302"/>
                <a:gd name="T75" fmla="*/ 219 h 302"/>
                <a:gd name="T76" fmla="*/ 282 w 302"/>
                <a:gd name="T77" fmla="*/ 190 h 302"/>
                <a:gd name="T78" fmla="*/ 287 w 302"/>
                <a:gd name="T79" fmla="*/ 173 h 302"/>
                <a:gd name="T80" fmla="*/ 302 w 302"/>
                <a:gd name="T81" fmla="*/ 155 h 302"/>
                <a:gd name="T82" fmla="*/ 170 w 302"/>
                <a:gd name="T83" fmla="*/ 59 h 302"/>
                <a:gd name="T84" fmla="*/ 160 w 302"/>
                <a:gd name="T85" fmla="*/ 111 h 302"/>
                <a:gd name="T86" fmla="*/ 143 w 302"/>
                <a:gd name="T87" fmla="*/ 110 h 302"/>
                <a:gd name="T88" fmla="*/ 98 w 302"/>
                <a:gd name="T89" fmla="*/ 73 h 302"/>
                <a:gd name="T90" fmla="*/ 117 w 302"/>
                <a:gd name="T91" fmla="*/ 128 h 302"/>
                <a:gd name="T92" fmla="*/ 59 w 302"/>
                <a:gd name="T93" fmla="*/ 132 h 302"/>
                <a:gd name="T94" fmla="*/ 110 w 302"/>
                <a:gd name="T95" fmla="*/ 159 h 302"/>
                <a:gd name="T96" fmla="*/ 143 w 302"/>
                <a:gd name="T97" fmla="*/ 191 h 302"/>
                <a:gd name="T98" fmla="*/ 128 w 302"/>
                <a:gd name="T99" fmla="*/ 185 h 302"/>
                <a:gd name="T100" fmla="*/ 130 w 302"/>
                <a:gd name="T101" fmla="*/ 171 h 302"/>
                <a:gd name="T102" fmla="*/ 203 w 302"/>
                <a:gd name="T103" fmla="*/ 229 h 302"/>
                <a:gd name="T104" fmla="*/ 172 w 302"/>
                <a:gd name="T105" fmla="*/ 185 h 302"/>
                <a:gd name="T106" fmla="*/ 229 w 302"/>
                <a:gd name="T107" fmla="*/ 203 h 302"/>
                <a:gd name="T108" fmla="*/ 191 w 302"/>
                <a:gd name="T109" fmla="*/ 159 h 302"/>
                <a:gd name="T110" fmla="*/ 191 w 302"/>
                <a:gd name="T111" fmla="*/ 143 h 302"/>
                <a:gd name="T112" fmla="*/ 230 w 302"/>
                <a:gd name="T113" fmla="*/ 99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02" h="302">
                  <a:moveTo>
                    <a:pt x="302" y="147"/>
                  </a:moveTo>
                  <a:cubicBezTo>
                    <a:pt x="300" y="146"/>
                    <a:pt x="297" y="145"/>
                    <a:pt x="295" y="145"/>
                  </a:cubicBezTo>
                  <a:cubicBezTo>
                    <a:pt x="293" y="144"/>
                    <a:pt x="290" y="143"/>
                    <a:pt x="288" y="142"/>
                  </a:cubicBezTo>
                  <a:cubicBezTo>
                    <a:pt x="287" y="142"/>
                    <a:pt x="287" y="142"/>
                    <a:pt x="287" y="142"/>
                  </a:cubicBezTo>
                  <a:cubicBezTo>
                    <a:pt x="287" y="141"/>
                    <a:pt x="287" y="141"/>
                    <a:pt x="287" y="141"/>
                  </a:cubicBezTo>
                  <a:cubicBezTo>
                    <a:pt x="287" y="137"/>
                    <a:pt x="287" y="133"/>
                    <a:pt x="286" y="130"/>
                  </a:cubicBezTo>
                  <a:cubicBezTo>
                    <a:pt x="286" y="129"/>
                    <a:pt x="286" y="129"/>
                    <a:pt x="286" y="129"/>
                  </a:cubicBezTo>
                  <a:cubicBezTo>
                    <a:pt x="287" y="128"/>
                    <a:pt x="287" y="128"/>
                    <a:pt x="287" y="128"/>
                  </a:cubicBezTo>
                  <a:cubicBezTo>
                    <a:pt x="289" y="127"/>
                    <a:pt x="291" y="126"/>
                    <a:pt x="293" y="125"/>
                  </a:cubicBezTo>
                  <a:cubicBezTo>
                    <a:pt x="295" y="123"/>
                    <a:pt x="297" y="122"/>
                    <a:pt x="299" y="121"/>
                  </a:cubicBezTo>
                  <a:cubicBezTo>
                    <a:pt x="299" y="118"/>
                    <a:pt x="298" y="116"/>
                    <a:pt x="297" y="113"/>
                  </a:cubicBezTo>
                  <a:cubicBezTo>
                    <a:pt x="295" y="113"/>
                    <a:pt x="293" y="113"/>
                    <a:pt x="290" y="113"/>
                  </a:cubicBezTo>
                  <a:cubicBezTo>
                    <a:pt x="288" y="112"/>
                    <a:pt x="285" y="112"/>
                    <a:pt x="283" y="112"/>
                  </a:cubicBezTo>
                  <a:cubicBezTo>
                    <a:pt x="282" y="112"/>
                    <a:pt x="282" y="112"/>
                    <a:pt x="282" y="112"/>
                  </a:cubicBezTo>
                  <a:cubicBezTo>
                    <a:pt x="282" y="111"/>
                    <a:pt x="282" y="111"/>
                    <a:pt x="282" y="111"/>
                  </a:cubicBezTo>
                  <a:cubicBezTo>
                    <a:pt x="281" y="108"/>
                    <a:pt x="279" y="104"/>
                    <a:pt x="278" y="100"/>
                  </a:cubicBezTo>
                  <a:cubicBezTo>
                    <a:pt x="278" y="99"/>
                    <a:pt x="278" y="99"/>
                    <a:pt x="278" y="99"/>
                  </a:cubicBezTo>
                  <a:cubicBezTo>
                    <a:pt x="278" y="99"/>
                    <a:pt x="278" y="99"/>
                    <a:pt x="278" y="99"/>
                  </a:cubicBezTo>
                  <a:cubicBezTo>
                    <a:pt x="280" y="97"/>
                    <a:pt x="282" y="95"/>
                    <a:pt x="284" y="94"/>
                  </a:cubicBezTo>
                  <a:cubicBezTo>
                    <a:pt x="285" y="92"/>
                    <a:pt x="287" y="90"/>
                    <a:pt x="289" y="89"/>
                  </a:cubicBezTo>
                  <a:cubicBezTo>
                    <a:pt x="288" y="86"/>
                    <a:pt x="286" y="84"/>
                    <a:pt x="285" y="82"/>
                  </a:cubicBezTo>
                  <a:cubicBezTo>
                    <a:pt x="283" y="82"/>
                    <a:pt x="281" y="82"/>
                    <a:pt x="278" y="83"/>
                  </a:cubicBezTo>
                  <a:cubicBezTo>
                    <a:pt x="276" y="83"/>
                    <a:pt x="273" y="83"/>
                    <a:pt x="271" y="84"/>
                  </a:cubicBezTo>
                  <a:cubicBezTo>
                    <a:pt x="270" y="84"/>
                    <a:pt x="270" y="84"/>
                    <a:pt x="270" y="84"/>
                  </a:cubicBezTo>
                  <a:cubicBezTo>
                    <a:pt x="270" y="83"/>
                    <a:pt x="270" y="83"/>
                    <a:pt x="270" y="83"/>
                  </a:cubicBezTo>
                  <a:cubicBezTo>
                    <a:pt x="268" y="80"/>
                    <a:pt x="266" y="76"/>
                    <a:pt x="264" y="73"/>
                  </a:cubicBezTo>
                  <a:cubicBezTo>
                    <a:pt x="263" y="72"/>
                    <a:pt x="263" y="72"/>
                    <a:pt x="263" y="72"/>
                  </a:cubicBezTo>
                  <a:cubicBezTo>
                    <a:pt x="264" y="72"/>
                    <a:pt x="264" y="72"/>
                    <a:pt x="264" y="72"/>
                  </a:cubicBezTo>
                  <a:cubicBezTo>
                    <a:pt x="265" y="70"/>
                    <a:pt x="266" y="68"/>
                    <a:pt x="268" y="66"/>
                  </a:cubicBezTo>
                  <a:cubicBezTo>
                    <a:pt x="269" y="64"/>
                    <a:pt x="270" y="62"/>
                    <a:pt x="271" y="60"/>
                  </a:cubicBezTo>
                  <a:cubicBezTo>
                    <a:pt x="270" y="58"/>
                    <a:pt x="268" y="56"/>
                    <a:pt x="267" y="54"/>
                  </a:cubicBezTo>
                  <a:cubicBezTo>
                    <a:pt x="264" y="54"/>
                    <a:pt x="262" y="55"/>
                    <a:pt x="260" y="56"/>
                  </a:cubicBezTo>
                  <a:cubicBezTo>
                    <a:pt x="258" y="57"/>
                    <a:pt x="255" y="58"/>
                    <a:pt x="253" y="59"/>
                  </a:cubicBezTo>
                  <a:cubicBezTo>
                    <a:pt x="252" y="59"/>
                    <a:pt x="252" y="59"/>
                    <a:pt x="252" y="59"/>
                  </a:cubicBezTo>
                  <a:cubicBezTo>
                    <a:pt x="252" y="58"/>
                    <a:pt x="252" y="58"/>
                    <a:pt x="252" y="58"/>
                  </a:cubicBezTo>
                  <a:cubicBezTo>
                    <a:pt x="249" y="55"/>
                    <a:pt x="246" y="53"/>
                    <a:pt x="243" y="50"/>
                  </a:cubicBezTo>
                  <a:cubicBezTo>
                    <a:pt x="243" y="49"/>
                    <a:pt x="243" y="49"/>
                    <a:pt x="243" y="49"/>
                  </a:cubicBezTo>
                  <a:cubicBezTo>
                    <a:pt x="243" y="49"/>
                    <a:pt x="243" y="49"/>
                    <a:pt x="243" y="49"/>
                  </a:cubicBezTo>
                  <a:cubicBezTo>
                    <a:pt x="244" y="47"/>
                    <a:pt x="245" y="44"/>
                    <a:pt x="246" y="42"/>
                  </a:cubicBezTo>
                  <a:cubicBezTo>
                    <a:pt x="247" y="40"/>
                    <a:pt x="247" y="37"/>
                    <a:pt x="248" y="35"/>
                  </a:cubicBezTo>
                  <a:cubicBezTo>
                    <a:pt x="246" y="33"/>
                    <a:pt x="244" y="32"/>
                    <a:pt x="242" y="30"/>
                  </a:cubicBezTo>
                  <a:cubicBezTo>
                    <a:pt x="240" y="31"/>
                    <a:pt x="238" y="33"/>
                    <a:pt x="236" y="34"/>
                  </a:cubicBezTo>
                  <a:cubicBezTo>
                    <a:pt x="234" y="36"/>
                    <a:pt x="232" y="37"/>
                    <a:pt x="230" y="38"/>
                  </a:cubicBezTo>
                  <a:cubicBezTo>
                    <a:pt x="229" y="39"/>
                    <a:pt x="229" y="39"/>
                    <a:pt x="229" y="39"/>
                  </a:cubicBezTo>
                  <a:cubicBezTo>
                    <a:pt x="228" y="38"/>
                    <a:pt x="228" y="38"/>
                    <a:pt x="228" y="38"/>
                  </a:cubicBezTo>
                  <a:cubicBezTo>
                    <a:pt x="225" y="36"/>
                    <a:pt x="222" y="34"/>
                    <a:pt x="219" y="32"/>
                  </a:cubicBezTo>
                  <a:cubicBezTo>
                    <a:pt x="218" y="32"/>
                    <a:pt x="218" y="32"/>
                    <a:pt x="218" y="32"/>
                  </a:cubicBezTo>
                  <a:cubicBezTo>
                    <a:pt x="218" y="31"/>
                    <a:pt x="218" y="31"/>
                    <a:pt x="218" y="31"/>
                  </a:cubicBezTo>
                  <a:cubicBezTo>
                    <a:pt x="218" y="28"/>
                    <a:pt x="219" y="26"/>
                    <a:pt x="219" y="23"/>
                  </a:cubicBezTo>
                  <a:cubicBezTo>
                    <a:pt x="219" y="21"/>
                    <a:pt x="220" y="19"/>
                    <a:pt x="220" y="16"/>
                  </a:cubicBezTo>
                  <a:cubicBezTo>
                    <a:pt x="218" y="15"/>
                    <a:pt x="215" y="14"/>
                    <a:pt x="213" y="13"/>
                  </a:cubicBezTo>
                  <a:cubicBezTo>
                    <a:pt x="211" y="15"/>
                    <a:pt x="210" y="16"/>
                    <a:pt x="208" y="18"/>
                  </a:cubicBezTo>
                  <a:cubicBezTo>
                    <a:pt x="206" y="20"/>
                    <a:pt x="205" y="22"/>
                    <a:pt x="203" y="23"/>
                  </a:cubicBezTo>
                  <a:cubicBezTo>
                    <a:pt x="202" y="24"/>
                    <a:pt x="202" y="24"/>
                    <a:pt x="202" y="24"/>
                  </a:cubicBezTo>
                  <a:cubicBezTo>
                    <a:pt x="202" y="24"/>
                    <a:pt x="202" y="24"/>
                    <a:pt x="202" y="24"/>
                  </a:cubicBezTo>
                  <a:cubicBezTo>
                    <a:pt x="198" y="22"/>
                    <a:pt x="194" y="21"/>
                    <a:pt x="191" y="20"/>
                  </a:cubicBezTo>
                  <a:cubicBezTo>
                    <a:pt x="190" y="20"/>
                    <a:pt x="190" y="20"/>
                    <a:pt x="190" y="20"/>
                  </a:cubicBezTo>
                  <a:cubicBezTo>
                    <a:pt x="190" y="19"/>
                    <a:pt x="190" y="19"/>
                    <a:pt x="190" y="19"/>
                  </a:cubicBezTo>
                  <a:cubicBezTo>
                    <a:pt x="189" y="17"/>
                    <a:pt x="189" y="14"/>
                    <a:pt x="189" y="12"/>
                  </a:cubicBezTo>
                  <a:cubicBezTo>
                    <a:pt x="189" y="9"/>
                    <a:pt x="189" y="7"/>
                    <a:pt x="188" y="4"/>
                  </a:cubicBezTo>
                  <a:cubicBezTo>
                    <a:pt x="186" y="4"/>
                    <a:pt x="183" y="3"/>
                    <a:pt x="181" y="3"/>
                  </a:cubicBezTo>
                  <a:cubicBezTo>
                    <a:pt x="180" y="4"/>
                    <a:pt x="178" y="7"/>
                    <a:pt x="177" y="9"/>
                  </a:cubicBezTo>
                  <a:cubicBezTo>
                    <a:pt x="176" y="11"/>
                    <a:pt x="175" y="13"/>
                    <a:pt x="173" y="15"/>
                  </a:cubicBezTo>
                  <a:cubicBezTo>
                    <a:pt x="173" y="16"/>
                    <a:pt x="173" y="16"/>
                    <a:pt x="173" y="16"/>
                  </a:cubicBezTo>
                  <a:cubicBezTo>
                    <a:pt x="172" y="16"/>
                    <a:pt x="172" y="16"/>
                    <a:pt x="172" y="16"/>
                  </a:cubicBezTo>
                  <a:cubicBezTo>
                    <a:pt x="168" y="15"/>
                    <a:pt x="165" y="15"/>
                    <a:pt x="161" y="14"/>
                  </a:cubicBezTo>
                  <a:cubicBezTo>
                    <a:pt x="160" y="14"/>
                    <a:pt x="160" y="14"/>
                    <a:pt x="160" y="14"/>
                  </a:cubicBezTo>
                  <a:cubicBezTo>
                    <a:pt x="159" y="14"/>
                    <a:pt x="159" y="14"/>
                    <a:pt x="159" y="14"/>
                  </a:cubicBezTo>
                  <a:cubicBezTo>
                    <a:pt x="159" y="11"/>
                    <a:pt x="158" y="9"/>
                    <a:pt x="157" y="7"/>
                  </a:cubicBezTo>
                  <a:cubicBezTo>
                    <a:pt x="156" y="4"/>
                    <a:pt x="156" y="2"/>
                    <a:pt x="155" y="0"/>
                  </a:cubicBezTo>
                  <a:cubicBezTo>
                    <a:pt x="155" y="0"/>
                    <a:pt x="155" y="0"/>
                    <a:pt x="155" y="0"/>
                  </a:cubicBezTo>
                  <a:cubicBezTo>
                    <a:pt x="152" y="0"/>
                    <a:pt x="150" y="0"/>
                    <a:pt x="147" y="0"/>
                  </a:cubicBezTo>
                  <a:cubicBezTo>
                    <a:pt x="147" y="0"/>
                    <a:pt x="147" y="0"/>
                    <a:pt x="147" y="0"/>
                  </a:cubicBezTo>
                  <a:cubicBezTo>
                    <a:pt x="146" y="2"/>
                    <a:pt x="145" y="4"/>
                    <a:pt x="145" y="7"/>
                  </a:cubicBezTo>
                  <a:cubicBezTo>
                    <a:pt x="144" y="9"/>
                    <a:pt x="143" y="11"/>
                    <a:pt x="142" y="14"/>
                  </a:cubicBezTo>
                  <a:cubicBezTo>
                    <a:pt x="142" y="14"/>
                    <a:pt x="142" y="14"/>
                    <a:pt x="142" y="14"/>
                  </a:cubicBezTo>
                  <a:cubicBezTo>
                    <a:pt x="141" y="14"/>
                    <a:pt x="141" y="14"/>
                    <a:pt x="141" y="14"/>
                  </a:cubicBezTo>
                  <a:cubicBezTo>
                    <a:pt x="137" y="15"/>
                    <a:pt x="133" y="15"/>
                    <a:pt x="130" y="16"/>
                  </a:cubicBezTo>
                  <a:cubicBezTo>
                    <a:pt x="129" y="16"/>
                    <a:pt x="129" y="16"/>
                    <a:pt x="129" y="16"/>
                  </a:cubicBezTo>
                  <a:cubicBezTo>
                    <a:pt x="129" y="15"/>
                    <a:pt x="129" y="15"/>
                    <a:pt x="129" y="15"/>
                  </a:cubicBezTo>
                  <a:cubicBezTo>
                    <a:pt x="127" y="13"/>
                    <a:pt x="126" y="11"/>
                    <a:pt x="125" y="9"/>
                  </a:cubicBezTo>
                  <a:cubicBezTo>
                    <a:pt x="123" y="7"/>
                    <a:pt x="122" y="4"/>
                    <a:pt x="121" y="3"/>
                  </a:cubicBezTo>
                  <a:cubicBezTo>
                    <a:pt x="118" y="3"/>
                    <a:pt x="116" y="4"/>
                    <a:pt x="113" y="4"/>
                  </a:cubicBezTo>
                  <a:cubicBezTo>
                    <a:pt x="113" y="7"/>
                    <a:pt x="113" y="9"/>
                    <a:pt x="113" y="12"/>
                  </a:cubicBezTo>
                  <a:cubicBezTo>
                    <a:pt x="113" y="14"/>
                    <a:pt x="112" y="17"/>
                    <a:pt x="112" y="19"/>
                  </a:cubicBezTo>
                  <a:cubicBezTo>
                    <a:pt x="112" y="20"/>
                    <a:pt x="112" y="20"/>
                    <a:pt x="112" y="20"/>
                  </a:cubicBezTo>
                  <a:cubicBezTo>
                    <a:pt x="111" y="20"/>
                    <a:pt x="111" y="20"/>
                    <a:pt x="111" y="20"/>
                  </a:cubicBezTo>
                  <a:cubicBezTo>
                    <a:pt x="108" y="21"/>
                    <a:pt x="104" y="22"/>
                    <a:pt x="100" y="24"/>
                  </a:cubicBezTo>
                  <a:cubicBezTo>
                    <a:pt x="100" y="24"/>
                    <a:pt x="100" y="24"/>
                    <a:pt x="100" y="24"/>
                  </a:cubicBezTo>
                  <a:cubicBezTo>
                    <a:pt x="99" y="23"/>
                    <a:pt x="99" y="23"/>
                    <a:pt x="99" y="23"/>
                  </a:cubicBezTo>
                  <a:cubicBezTo>
                    <a:pt x="97" y="22"/>
                    <a:pt x="96" y="20"/>
                    <a:pt x="94" y="18"/>
                  </a:cubicBezTo>
                  <a:cubicBezTo>
                    <a:pt x="92" y="16"/>
                    <a:pt x="90" y="15"/>
                    <a:pt x="89" y="13"/>
                  </a:cubicBezTo>
                  <a:cubicBezTo>
                    <a:pt x="86" y="14"/>
                    <a:pt x="84" y="15"/>
                    <a:pt x="82" y="16"/>
                  </a:cubicBezTo>
                  <a:cubicBezTo>
                    <a:pt x="82" y="19"/>
                    <a:pt x="82" y="21"/>
                    <a:pt x="83" y="23"/>
                  </a:cubicBezTo>
                  <a:cubicBezTo>
                    <a:pt x="83" y="26"/>
                    <a:pt x="83" y="28"/>
                    <a:pt x="84" y="31"/>
                  </a:cubicBezTo>
                  <a:cubicBezTo>
                    <a:pt x="84" y="32"/>
                    <a:pt x="84" y="32"/>
                    <a:pt x="84" y="32"/>
                  </a:cubicBezTo>
                  <a:cubicBezTo>
                    <a:pt x="83" y="32"/>
                    <a:pt x="83" y="32"/>
                    <a:pt x="83" y="32"/>
                  </a:cubicBezTo>
                  <a:cubicBezTo>
                    <a:pt x="80" y="34"/>
                    <a:pt x="76" y="36"/>
                    <a:pt x="73" y="38"/>
                  </a:cubicBezTo>
                  <a:cubicBezTo>
                    <a:pt x="73" y="39"/>
                    <a:pt x="73" y="39"/>
                    <a:pt x="73" y="39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0" y="37"/>
                    <a:pt x="68" y="36"/>
                    <a:pt x="66" y="34"/>
                  </a:cubicBezTo>
                  <a:cubicBezTo>
                    <a:pt x="64" y="33"/>
                    <a:pt x="62" y="31"/>
                    <a:pt x="60" y="30"/>
                  </a:cubicBezTo>
                  <a:cubicBezTo>
                    <a:pt x="58" y="32"/>
                    <a:pt x="56" y="33"/>
                    <a:pt x="54" y="35"/>
                  </a:cubicBezTo>
                  <a:cubicBezTo>
                    <a:pt x="54" y="37"/>
                    <a:pt x="55" y="40"/>
                    <a:pt x="56" y="42"/>
                  </a:cubicBezTo>
                  <a:cubicBezTo>
                    <a:pt x="57" y="44"/>
                    <a:pt x="58" y="47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8" y="50"/>
                    <a:pt x="58" y="50"/>
                    <a:pt x="58" y="50"/>
                  </a:cubicBezTo>
                  <a:cubicBezTo>
                    <a:pt x="56" y="53"/>
                    <a:pt x="53" y="55"/>
                    <a:pt x="50" y="58"/>
                  </a:cubicBezTo>
                  <a:cubicBezTo>
                    <a:pt x="50" y="59"/>
                    <a:pt x="50" y="59"/>
                    <a:pt x="50" y="59"/>
                  </a:cubicBezTo>
                  <a:cubicBezTo>
                    <a:pt x="49" y="59"/>
                    <a:pt x="49" y="59"/>
                    <a:pt x="49" y="59"/>
                  </a:cubicBezTo>
                  <a:cubicBezTo>
                    <a:pt x="47" y="58"/>
                    <a:pt x="44" y="57"/>
                    <a:pt x="42" y="56"/>
                  </a:cubicBezTo>
                  <a:cubicBezTo>
                    <a:pt x="40" y="55"/>
                    <a:pt x="37" y="54"/>
                    <a:pt x="35" y="54"/>
                  </a:cubicBezTo>
                  <a:cubicBezTo>
                    <a:pt x="33" y="56"/>
                    <a:pt x="32" y="58"/>
                    <a:pt x="30" y="60"/>
                  </a:cubicBezTo>
                  <a:cubicBezTo>
                    <a:pt x="32" y="62"/>
                    <a:pt x="33" y="64"/>
                    <a:pt x="34" y="66"/>
                  </a:cubicBezTo>
                  <a:cubicBezTo>
                    <a:pt x="36" y="68"/>
                    <a:pt x="37" y="70"/>
                    <a:pt x="38" y="72"/>
                  </a:cubicBezTo>
                  <a:cubicBezTo>
                    <a:pt x="39" y="72"/>
                    <a:pt x="39" y="72"/>
                    <a:pt x="39" y="72"/>
                  </a:cubicBezTo>
                  <a:cubicBezTo>
                    <a:pt x="38" y="73"/>
                    <a:pt x="38" y="73"/>
                    <a:pt x="38" y="73"/>
                  </a:cubicBezTo>
                  <a:cubicBezTo>
                    <a:pt x="36" y="76"/>
                    <a:pt x="34" y="80"/>
                    <a:pt x="32" y="83"/>
                  </a:cubicBezTo>
                  <a:cubicBezTo>
                    <a:pt x="32" y="84"/>
                    <a:pt x="32" y="84"/>
                    <a:pt x="32" y="84"/>
                  </a:cubicBezTo>
                  <a:cubicBezTo>
                    <a:pt x="31" y="84"/>
                    <a:pt x="31" y="84"/>
                    <a:pt x="31" y="84"/>
                  </a:cubicBezTo>
                  <a:cubicBezTo>
                    <a:pt x="29" y="83"/>
                    <a:pt x="26" y="83"/>
                    <a:pt x="24" y="83"/>
                  </a:cubicBezTo>
                  <a:cubicBezTo>
                    <a:pt x="21" y="82"/>
                    <a:pt x="19" y="82"/>
                    <a:pt x="17" y="82"/>
                  </a:cubicBezTo>
                  <a:cubicBezTo>
                    <a:pt x="15" y="84"/>
                    <a:pt x="14" y="86"/>
                    <a:pt x="13" y="89"/>
                  </a:cubicBezTo>
                  <a:cubicBezTo>
                    <a:pt x="15" y="90"/>
                    <a:pt x="16" y="92"/>
                    <a:pt x="18" y="94"/>
                  </a:cubicBezTo>
                  <a:cubicBezTo>
                    <a:pt x="20" y="95"/>
                    <a:pt x="22" y="97"/>
                    <a:pt x="24" y="99"/>
                  </a:cubicBezTo>
                  <a:cubicBezTo>
                    <a:pt x="24" y="99"/>
                    <a:pt x="24" y="99"/>
                    <a:pt x="24" y="99"/>
                  </a:cubicBezTo>
                  <a:cubicBezTo>
                    <a:pt x="24" y="100"/>
                    <a:pt x="24" y="100"/>
                    <a:pt x="24" y="100"/>
                  </a:cubicBezTo>
                  <a:cubicBezTo>
                    <a:pt x="22" y="104"/>
                    <a:pt x="21" y="108"/>
                    <a:pt x="20" y="111"/>
                  </a:cubicBezTo>
                  <a:cubicBezTo>
                    <a:pt x="20" y="112"/>
                    <a:pt x="20" y="112"/>
                    <a:pt x="20" y="112"/>
                  </a:cubicBezTo>
                  <a:cubicBezTo>
                    <a:pt x="19" y="112"/>
                    <a:pt x="19" y="112"/>
                    <a:pt x="19" y="112"/>
                  </a:cubicBezTo>
                  <a:cubicBezTo>
                    <a:pt x="17" y="112"/>
                    <a:pt x="14" y="112"/>
                    <a:pt x="12" y="113"/>
                  </a:cubicBezTo>
                  <a:cubicBezTo>
                    <a:pt x="9" y="113"/>
                    <a:pt x="7" y="113"/>
                    <a:pt x="4" y="113"/>
                  </a:cubicBezTo>
                  <a:cubicBezTo>
                    <a:pt x="4" y="116"/>
                    <a:pt x="3" y="118"/>
                    <a:pt x="3" y="121"/>
                  </a:cubicBezTo>
                  <a:cubicBezTo>
                    <a:pt x="5" y="122"/>
                    <a:pt x="7" y="123"/>
                    <a:pt x="9" y="125"/>
                  </a:cubicBezTo>
                  <a:cubicBezTo>
                    <a:pt x="11" y="126"/>
                    <a:pt x="13" y="127"/>
                    <a:pt x="15" y="128"/>
                  </a:cubicBezTo>
                  <a:cubicBezTo>
                    <a:pt x="16" y="129"/>
                    <a:pt x="16" y="129"/>
                    <a:pt x="16" y="129"/>
                  </a:cubicBezTo>
                  <a:cubicBezTo>
                    <a:pt x="16" y="130"/>
                    <a:pt x="16" y="130"/>
                    <a:pt x="16" y="130"/>
                  </a:cubicBezTo>
                  <a:cubicBezTo>
                    <a:pt x="15" y="133"/>
                    <a:pt x="15" y="137"/>
                    <a:pt x="15" y="141"/>
                  </a:cubicBezTo>
                  <a:cubicBezTo>
                    <a:pt x="14" y="142"/>
                    <a:pt x="14" y="142"/>
                    <a:pt x="14" y="142"/>
                  </a:cubicBezTo>
                  <a:cubicBezTo>
                    <a:pt x="14" y="142"/>
                    <a:pt x="14" y="142"/>
                    <a:pt x="14" y="142"/>
                  </a:cubicBezTo>
                  <a:cubicBezTo>
                    <a:pt x="12" y="143"/>
                    <a:pt x="9" y="144"/>
                    <a:pt x="7" y="145"/>
                  </a:cubicBezTo>
                  <a:cubicBezTo>
                    <a:pt x="4" y="145"/>
                    <a:pt x="2" y="146"/>
                    <a:pt x="0" y="147"/>
                  </a:cubicBezTo>
                  <a:cubicBezTo>
                    <a:pt x="0" y="147"/>
                    <a:pt x="0" y="147"/>
                    <a:pt x="0" y="147"/>
                  </a:cubicBezTo>
                  <a:cubicBezTo>
                    <a:pt x="0" y="148"/>
                    <a:pt x="0" y="150"/>
                    <a:pt x="0" y="151"/>
                  </a:cubicBezTo>
                  <a:cubicBezTo>
                    <a:pt x="0" y="152"/>
                    <a:pt x="0" y="153"/>
                    <a:pt x="0" y="155"/>
                  </a:cubicBezTo>
                  <a:cubicBezTo>
                    <a:pt x="0" y="155"/>
                    <a:pt x="0" y="155"/>
                    <a:pt x="0" y="155"/>
                  </a:cubicBezTo>
                  <a:cubicBezTo>
                    <a:pt x="2" y="156"/>
                    <a:pt x="4" y="156"/>
                    <a:pt x="7" y="157"/>
                  </a:cubicBezTo>
                  <a:cubicBezTo>
                    <a:pt x="9" y="158"/>
                    <a:pt x="12" y="158"/>
                    <a:pt x="14" y="159"/>
                  </a:cubicBezTo>
                  <a:cubicBezTo>
                    <a:pt x="14" y="160"/>
                    <a:pt x="14" y="160"/>
                    <a:pt x="14" y="160"/>
                  </a:cubicBezTo>
                  <a:cubicBezTo>
                    <a:pt x="15" y="160"/>
                    <a:pt x="15" y="160"/>
                    <a:pt x="15" y="160"/>
                  </a:cubicBezTo>
                  <a:cubicBezTo>
                    <a:pt x="15" y="165"/>
                    <a:pt x="15" y="168"/>
                    <a:pt x="16" y="172"/>
                  </a:cubicBezTo>
                  <a:cubicBezTo>
                    <a:pt x="16" y="173"/>
                    <a:pt x="16" y="173"/>
                    <a:pt x="16" y="173"/>
                  </a:cubicBezTo>
                  <a:cubicBezTo>
                    <a:pt x="15" y="173"/>
                    <a:pt x="15" y="173"/>
                    <a:pt x="15" y="173"/>
                  </a:cubicBezTo>
                  <a:cubicBezTo>
                    <a:pt x="13" y="174"/>
                    <a:pt x="11" y="176"/>
                    <a:pt x="9" y="177"/>
                  </a:cubicBezTo>
                  <a:cubicBezTo>
                    <a:pt x="7" y="178"/>
                    <a:pt x="5" y="179"/>
                    <a:pt x="3" y="181"/>
                  </a:cubicBezTo>
                  <a:cubicBezTo>
                    <a:pt x="3" y="183"/>
                    <a:pt x="4" y="186"/>
                    <a:pt x="4" y="188"/>
                  </a:cubicBezTo>
                  <a:cubicBezTo>
                    <a:pt x="7" y="189"/>
                    <a:pt x="9" y="189"/>
                    <a:pt x="12" y="189"/>
                  </a:cubicBezTo>
                  <a:cubicBezTo>
                    <a:pt x="14" y="189"/>
                    <a:pt x="17" y="189"/>
                    <a:pt x="19" y="190"/>
                  </a:cubicBezTo>
                  <a:cubicBezTo>
                    <a:pt x="20" y="190"/>
                    <a:pt x="20" y="190"/>
                    <a:pt x="20" y="190"/>
                  </a:cubicBezTo>
                  <a:cubicBezTo>
                    <a:pt x="20" y="190"/>
                    <a:pt x="20" y="190"/>
                    <a:pt x="20" y="190"/>
                  </a:cubicBezTo>
                  <a:cubicBezTo>
                    <a:pt x="21" y="194"/>
                    <a:pt x="22" y="198"/>
                    <a:pt x="24" y="201"/>
                  </a:cubicBezTo>
                  <a:cubicBezTo>
                    <a:pt x="24" y="202"/>
                    <a:pt x="24" y="202"/>
                    <a:pt x="24" y="202"/>
                  </a:cubicBezTo>
                  <a:cubicBezTo>
                    <a:pt x="24" y="203"/>
                    <a:pt x="24" y="203"/>
                    <a:pt x="24" y="203"/>
                  </a:cubicBezTo>
                  <a:cubicBezTo>
                    <a:pt x="22" y="204"/>
                    <a:pt x="20" y="206"/>
                    <a:pt x="18" y="208"/>
                  </a:cubicBezTo>
                  <a:cubicBezTo>
                    <a:pt x="16" y="210"/>
                    <a:pt x="15" y="211"/>
                    <a:pt x="13" y="213"/>
                  </a:cubicBezTo>
                  <a:cubicBezTo>
                    <a:pt x="14" y="215"/>
                    <a:pt x="15" y="218"/>
                    <a:pt x="17" y="220"/>
                  </a:cubicBezTo>
                  <a:cubicBezTo>
                    <a:pt x="19" y="220"/>
                    <a:pt x="21" y="219"/>
                    <a:pt x="24" y="219"/>
                  </a:cubicBezTo>
                  <a:cubicBezTo>
                    <a:pt x="26" y="219"/>
                    <a:pt x="29" y="218"/>
                    <a:pt x="31" y="218"/>
                  </a:cubicBezTo>
                  <a:cubicBezTo>
                    <a:pt x="32" y="218"/>
                    <a:pt x="32" y="218"/>
                    <a:pt x="32" y="218"/>
                  </a:cubicBezTo>
                  <a:cubicBezTo>
                    <a:pt x="32" y="219"/>
                    <a:pt x="32" y="219"/>
                    <a:pt x="32" y="219"/>
                  </a:cubicBezTo>
                  <a:cubicBezTo>
                    <a:pt x="34" y="222"/>
                    <a:pt x="36" y="225"/>
                    <a:pt x="38" y="228"/>
                  </a:cubicBezTo>
                  <a:cubicBezTo>
                    <a:pt x="39" y="229"/>
                    <a:pt x="39" y="229"/>
                    <a:pt x="39" y="229"/>
                  </a:cubicBezTo>
                  <a:cubicBezTo>
                    <a:pt x="38" y="230"/>
                    <a:pt x="38" y="230"/>
                    <a:pt x="38" y="230"/>
                  </a:cubicBezTo>
                  <a:cubicBezTo>
                    <a:pt x="37" y="232"/>
                    <a:pt x="36" y="234"/>
                    <a:pt x="34" y="236"/>
                  </a:cubicBezTo>
                  <a:cubicBezTo>
                    <a:pt x="33" y="238"/>
                    <a:pt x="32" y="240"/>
                    <a:pt x="30" y="242"/>
                  </a:cubicBezTo>
                  <a:cubicBezTo>
                    <a:pt x="32" y="244"/>
                    <a:pt x="33" y="246"/>
                    <a:pt x="35" y="248"/>
                  </a:cubicBezTo>
                  <a:cubicBezTo>
                    <a:pt x="37" y="247"/>
                    <a:pt x="40" y="246"/>
                    <a:pt x="42" y="246"/>
                  </a:cubicBezTo>
                  <a:cubicBezTo>
                    <a:pt x="44" y="245"/>
                    <a:pt x="47" y="244"/>
                    <a:pt x="49" y="243"/>
                  </a:cubicBezTo>
                  <a:cubicBezTo>
                    <a:pt x="50" y="243"/>
                    <a:pt x="50" y="243"/>
                    <a:pt x="50" y="243"/>
                  </a:cubicBezTo>
                  <a:cubicBezTo>
                    <a:pt x="50" y="243"/>
                    <a:pt x="50" y="243"/>
                    <a:pt x="50" y="243"/>
                  </a:cubicBezTo>
                  <a:cubicBezTo>
                    <a:pt x="53" y="246"/>
                    <a:pt x="56" y="249"/>
                    <a:pt x="58" y="251"/>
                  </a:cubicBezTo>
                  <a:cubicBezTo>
                    <a:pt x="59" y="252"/>
                    <a:pt x="59" y="252"/>
                    <a:pt x="59" y="252"/>
                  </a:cubicBezTo>
                  <a:cubicBezTo>
                    <a:pt x="59" y="253"/>
                    <a:pt x="59" y="253"/>
                    <a:pt x="59" y="253"/>
                  </a:cubicBezTo>
                  <a:cubicBezTo>
                    <a:pt x="58" y="255"/>
                    <a:pt x="57" y="257"/>
                    <a:pt x="56" y="260"/>
                  </a:cubicBezTo>
                  <a:cubicBezTo>
                    <a:pt x="55" y="262"/>
                    <a:pt x="54" y="264"/>
                    <a:pt x="54" y="266"/>
                  </a:cubicBezTo>
                  <a:cubicBezTo>
                    <a:pt x="56" y="268"/>
                    <a:pt x="58" y="270"/>
                    <a:pt x="60" y="271"/>
                  </a:cubicBezTo>
                  <a:cubicBezTo>
                    <a:pt x="62" y="270"/>
                    <a:pt x="64" y="269"/>
                    <a:pt x="66" y="267"/>
                  </a:cubicBezTo>
                  <a:cubicBezTo>
                    <a:pt x="68" y="266"/>
                    <a:pt x="70" y="265"/>
                    <a:pt x="72" y="263"/>
                  </a:cubicBezTo>
                  <a:cubicBezTo>
                    <a:pt x="73" y="263"/>
                    <a:pt x="73" y="263"/>
                    <a:pt x="73" y="263"/>
                  </a:cubicBezTo>
                  <a:cubicBezTo>
                    <a:pt x="73" y="263"/>
                    <a:pt x="73" y="263"/>
                    <a:pt x="73" y="263"/>
                  </a:cubicBezTo>
                  <a:cubicBezTo>
                    <a:pt x="76" y="266"/>
                    <a:pt x="80" y="268"/>
                    <a:pt x="83" y="270"/>
                  </a:cubicBezTo>
                  <a:cubicBezTo>
                    <a:pt x="84" y="270"/>
                    <a:pt x="84" y="270"/>
                    <a:pt x="84" y="270"/>
                  </a:cubicBezTo>
                  <a:cubicBezTo>
                    <a:pt x="84" y="271"/>
                    <a:pt x="84" y="271"/>
                    <a:pt x="84" y="271"/>
                  </a:cubicBezTo>
                  <a:cubicBezTo>
                    <a:pt x="83" y="273"/>
                    <a:pt x="83" y="276"/>
                    <a:pt x="83" y="278"/>
                  </a:cubicBezTo>
                  <a:cubicBezTo>
                    <a:pt x="82" y="280"/>
                    <a:pt x="82" y="283"/>
                    <a:pt x="82" y="285"/>
                  </a:cubicBezTo>
                  <a:cubicBezTo>
                    <a:pt x="84" y="286"/>
                    <a:pt x="86" y="287"/>
                    <a:pt x="89" y="289"/>
                  </a:cubicBezTo>
                  <a:cubicBezTo>
                    <a:pt x="90" y="287"/>
                    <a:pt x="92" y="285"/>
                    <a:pt x="94" y="283"/>
                  </a:cubicBezTo>
                  <a:cubicBezTo>
                    <a:pt x="96" y="282"/>
                    <a:pt x="97" y="280"/>
                    <a:pt x="99" y="278"/>
                  </a:cubicBezTo>
                  <a:cubicBezTo>
                    <a:pt x="100" y="278"/>
                    <a:pt x="100" y="278"/>
                    <a:pt x="100" y="278"/>
                  </a:cubicBezTo>
                  <a:cubicBezTo>
                    <a:pt x="100" y="278"/>
                    <a:pt x="100" y="278"/>
                    <a:pt x="100" y="278"/>
                  </a:cubicBezTo>
                  <a:cubicBezTo>
                    <a:pt x="104" y="279"/>
                    <a:pt x="108" y="281"/>
                    <a:pt x="111" y="282"/>
                  </a:cubicBezTo>
                  <a:cubicBezTo>
                    <a:pt x="112" y="282"/>
                    <a:pt x="112" y="282"/>
                    <a:pt x="112" y="282"/>
                  </a:cubicBezTo>
                  <a:cubicBezTo>
                    <a:pt x="112" y="283"/>
                    <a:pt x="112" y="283"/>
                    <a:pt x="112" y="283"/>
                  </a:cubicBezTo>
                  <a:cubicBezTo>
                    <a:pt x="112" y="285"/>
                    <a:pt x="113" y="288"/>
                    <a:pt x="113" y="290"/>
                  </a:cubicBezTo>
                  <a:cubicBezTo>
                    <a:pt x="113" y="292"/>
                    <a:pt x="113" y="295"/>
                    <a:pt x="113" y="297"/>
                  </a:cubicBezTo>
                  <a:cubicBezTo>
                    <a:pt x="116" y="298"/>
                    <a:pt x="118" y="298"/>
                    <a:pt x="121" y="299"/>
                  </a:cubicBezTo>
                  <a:cubicBezTo>
                    <a:pt x="122" y="297"/>
                    <a:pt x="124" y="295"/>
                    <a:pt x="125" y="293"/>
                  </a:cubicBezTo>
                  <a:cubicBezTo>
                    <a:pt x="126" y="291"/>
                    <a:pt x="127" y="288"/>
                    <a:pt x="129" y="287"/>
                  </a:cubicBezTo>
                  <a:cubicBezTo>
                    <a:pt x="129" y="286"/>
                    <a:pt x="129" y="286"/>
                    <a:pt x="129" y="286"/>
                  </a:cubicBezTo>
                  <a:cubicBezTo>
                    <a:pt x="130" y="286"/>
                    <a:pt x="130" y="286"/>
                    <a:pt x="130" y="286"/>
                  </a:cubicBezTo>
                  <a:cubicBezTo>
                    <a:pt x="133" y="286"/>
                    <a:pt x="137" y="287"/>
                    <a:pt x="141" y="287"/>
                  </a:cubicBezTo>
                  <a:cubicBezTo>
                    <a:pt x="142" y="287"/>
                    <a:pt x="142" y="287"/>
                    <a:pt x="142" y="287"/>
                  </a:cubicBezTo>
                  <a:cubicBezTo>
                    <a:pt x="142" y="288"/>
                    <a:pt x="142" y="288"/>
                    <a:pt x="142" y="288"/>
                  </a:cubicBezTo>
                  <a:cubicBezTo>
                    <a:pt x="143" y="290"/>
                    <a:pt x="144" y="293"/>
                    <a:pt x="145" y="295"/>
                  </a:cubicBezTo>
                  <a:cubicBezTo>
                    <a:pt x="145" y="297"/>
                    <a:pt x="146" y="300"/>
                    <a:pt x="147" y="302"/>
                  </a:cubicBezTo>
                  <a:cubicBezTo>
                    <a:pt x="147" y="302"/>
                    <a:pt x="147" y="302"/>
                    <a:pt x="147" y="302"/>
                  </a:cubicBezTo>
                  <a:cubicBezTo>
                    <a:pt x="150" y="302"/>
                    <a:pt x="152" y="302"/>
                    <a:pt x="155" y="302"/>
                  </a:cubicBezTo>
                  <a:cubicBezTo>
                    <a:pt x="155" y="302"/>
                    <a:pt x="155" y="302"/>
                    <a:pt x="155" y="302"/>
                  </a:cubicBezTo>
                  <a:cubicBezTo>
                    <a:pt x="156" y="300"/>
                    <a:pt x="156" y="297"/>
                    <a:pt x="157" y="295"/>
                  </a:cubicBezTo>
                  <a:cubicBezTo>
                    <a:pt x="158" y="293"/>
                    <a:pt x="159" y="290"/>
                    <a:pt x="159" y="288"/>
                  </a:cubicBezTo>
                  <a:cubicBezTo>
                    <a:pt x="160" y="287"/>
                    <a:pt x="160" y="287"/>
                    <a:pt x="160" y="287"/>
                  </a:cubicBezTo>
                  <a:cubicBezTo>
                    <a:pt x="161" y="287"/>
                    <a:pt x="161" y="287"/>
                    <a:pt x="161" y="287"/>
                  </a:cubicBezTo>
                  <a:cubicBezTo>
                    <a:pt x="165" y="287"/>
                    <a:pt x="168" y="286"/>
                    <a:pt x="172" y="286"/>
                  </a:cubicBezTo>
                  <a:cubicBezTo>
                    <a:pt x="173" y="286"/>
                    <a:pt x="173" y="286"/>
                    <a:pt x="173" y="286"/>
                  </a:cubicBezTo>
                  <a:cubicBezTo>
                    <a:pt x="173" y="287"/>
                    <a:pt x="173" y="287"/>
                    <a:pt x="173" y="287"/>
                  </a:cubicBezTo>
                  <a:cubicBezTo>
                    <a:pt x="175" y="288"/>
                    <a:pt x="176" y="291"/>
                    <a:pt x="177" y="293"/>
                  </a:cubicBezTo>
                  <a:cubicBezTo>
                    <a:pt x="178" y="295"/>
                    <a:pt x="180" y="297"/>
                    <a:pt x="181" y="299"/>
                  </a:cubicBezTo>
                  <a:cubicBezTo>
                    <a:pt x="183" y="298"/>
                    <a:pt x="186" y="298"/>
                    <a:pt x="188" y="297"/>
                  </a:cubicBezTo>
                  <a:cubicBezTo>
                    <a:pt x="189" y="295"/>
                    <a:pt x="189" y="292"/>
                    <a:pt x="189" y="290"/>
                  </a:cubicBezTo>
                  <a:cubicBezTo>
                    <a:pt x="189" y="288"/>
                    <a:pt x="189" y="285"/>
                    <a:pt x="190" y="283"/>
                  </a:cubicBezTo>
                  <a:cubicBezTo>
                    <a:pt x="190" y="282"/>
                    <a:pt x="190" y="282"/>
                    <a:pt x="190" y="282"/>
                  </a:cubicBezTo>
                  <a:cubicBezTo>
                    <a:pt x="191" y="282"/>
                    <a:pt x="191" y="282"/>
                    <a:pt x="191" y="282"/>
                  </a:cubicBezTo>
                  <a:cubicBezTo>
                    <a:pt x="194" y="281"/>
                    <a:pt x="198" y="279"/>
                    <a:pt x="202" y="278"/>
                  </a:cubicBezTo>
                  <a:cubicBezTo>
                    <a:pt x="202" y="278"/>
                    <a:pt x="202" y="278"/>
                    <a:pt x="202" y="278"/>
                  </a:cubicBezTo>
                  <a:cubicBezTo>
                    <a:pt x="203" y="278"/>
                    <a:pt x="203" y="278"/>
                    <a:pt x="203" y="278"/>
                  </a:cubicBezTo>
                  <a:cubicBezTo>
                    <a:pt x="205" y="280"/>
                    <a:pt x="206" y="282"/>
                    <a:pt x="208" y="283"/>
                  </a:cubicBezTo>
                  <a:cubicBezTo>
                    <a:pt x="210" y="285"/>
                    <a:pt x="211" y="287"/>
                    <a:pt x="213" y="289"/>
                  </a:cubicBezTo>
                  <a:cubicBezTo>
                    <a:pt x="215" y="288"/>
                    <a:pt x="218" y="286"/>
                    <a:pt x="220" y="285"/>
                  </a:cubicBezTo>
                  <a:cubicBezTo>
                    <a:pt x="220" y="283"/>
                    <a:pt x="219" y="280"/>
                    <a:pt x="219" y="278"/>
                  </a:cubicBezTo>
                  <a:cubicBezTo>
                    <a:pt x="219" y="276"/>
                    <a:pt x="218" y="273"/>
                    <a:pt x="218" y="271"/>
                  </a:cubicBezTo>
                  <a:cubicBezTo>
                    <a:pt x="218" y="270"/>
                    <a:pt x="218" y="270"/>
                    <a:pt x="218" y="270"/>
                  </a:cubicBezTo>
                  <a:cubicBezTo>
                    <a:pt x="219" y="270"/>
                    <a:pt x="219" y="270"/>
                    <a:pt x="219" y="270"/>
                  </a:cubicBezTo>
                  <a:cubicBezTo>
                    <a:pt x="222" y="268"/>
                    <a:pt x="225" y="266"/>
                    <a:pt x="228" y="263"/>
                  </a:cubicBezTo>
                  <a:cubicBezTo>
                    <a:pt x="229" y="263"/>
                    <a:pt x="229" y="263"/>
                    <a:pt x="229" y="263"/>
                  </a:cubicBezTo>
                  <a:cubicBezTo>
                    <a:pt x="230" y="263"/>
                    <a:pt x="230" y="263"/>
                    <a:pt x="230" y="263"/>
                  </a:cubicBezTo>
                  <a:cubicBezTo>
                    <a:pt x="232" y="265"/>
                    <a:pt x="234" y="266"/>
                    <a:pt x="236" y="267"/>
                  </a:cubicBezTo>
                  <a:cubicBezTo>
                    <a:pt x="238" y="269"/>
                    <a:pt x="240" y="270"/>
                    <a:pt x="242" y="271"/>
                  </a:cubicBezTo>
                  <a:cubicBezTo>
                    <a:pt x="244" y="270"/>
                    <a:pt x="246" y="268"/>
                    <a:pt x="248" y="266"/>
                  </a:cubicBezTo>
                  <a:cubicBezTo>
                    <a:pt x="247" y="264"/>
                    <a:pt x="247" y="262"/>
                    <a:pt x="246" y="260"/>
                  </a:cubicBezTo>
                  <a:cubicBezTo>
                    <a:pt x="245" y="257"/>
                    <a:pt x="244" y="255"/>
                    <a:pt x="243" y="253"/>
                  </a:cubicBezTo>
                  <a:cubicBezTo>
                    <a:pt x="243" y="252"/>
                    <a:pt x="243" y="252"/>
                    <a:pt x="243" y="252"/>
                  </a:cubicBezTo>
                  <a:cubicBezTo>
                    <a:pt x="243" y="251"/>
                    <a:pt x="243" y="251"/>
                    <a:pt x="243" y="251"/>
                  </a:cubicBezTo>
                  <a:cubicBezTo>
                    <a:pt x="246" y="249"/>
                    <a:pt x="249" y="246"/>
                    <a:pt x="252" y="243"/>
                  </a:cubicBezTo>
                  <a:cubicBezTo>
                    <a:pt x="252" y="243"/>
                    <a:pt x="252" y="243"/>
                    <a:pt x="252" y="243"/>
                  </a:cubicBezTo>
                  <a:cubicBezTo>
                    <a:pt x="253" y="243"/>
                    <a:pt x="253" y="243"/>
                    <a:pt x="253" y="243"/>
                  </a:cubicBezTo>
                  <a:cubicBezTo>
                    <a:pt x="255" y="244"/>
                    <a:pt x="258" y="245"/>
                    <a:pt x="260" y="246"/>
                  </a:cubicBezTo>
                  <a:cubicBezTo>
                    <a:pt x="262" y="246"/>
                    <a:pt x="264" y="247"/>
                    <a:pt x="267" y="248"/>
                  </a:cubicBezTo>
                  <a:cubicBezTo>
                    <a:pt x="268" y="246"/>
                    <a:pt x="270" y="244"/>
                    <a:pt x="271" y="242"/>
                  </a:cubicBezTo>
                  <a:cubicBezTo>
                    <a:pt x="270" y="240"/>
                    <a:pt x="269" y="238"/>
                    <a:pt x="268" y="236"/>
                  </a:cubicBezTo>
                  <a:cubicBezTo>
                    <a:pt x="266" y="234"/>
                    <a:pt x="265" y="232"/>
                    <a:pt x="264" y="230"/>
                  </a:cubicBezTo>
                  <a:cubicBezTo>
                    <a:pt x="263" y="229"/>
                    <a:pt x="263" y="229"/>
                    <a:pt x="263" y="229"/>
                  </a:cubicBezTo>
                  <a:cubicBezTo>
                    <a:pt x="264" y="228"/>
                    <a:pt x="264" y="228"/>
                    <a:pt x="264" y="228"/>
                  </a:cubicBezTo>
                  <a:cubicBezTo>
                    <a:pt x="266" y="225"/>
                    <a:pt x="268" y="222"/>
                    <a:pt x="270" y="219"/>
                  </a:cubicBezTo>
                  <a:cubicBezTo>
                    <a:pt x="270" y="218"/>
                    <a:pt x="270" y="218"/>
                    <a:pt x="270" y="218"/>
                  </a:cubicBezTo>
                  <a:cubicBezTo>
                    <a:pt x="271" y="218"/>
                    <a:pt x="271" y="218"/>
                    <a:pt x="271" y="218"/>
                  </a:cubicBezTo>
                  <a:cubicBezTo>
                    <a:pt x="273" y="218"/>
                    <a:pt x="276" y="219"/>
                    <a:pt x="278" y="219"/>
                  </a:cubicBezTo>
                  <a:cubicBezTo>
                    <a:pt x="281" y="219"/>
                    <a:pt x="283" y="220"/>
                    <a:pt x="285" y="220"/>
                  </a:cubicBezTo>
                  <a:cubicBezTo>
                    <a:pt x="286" y="218"/>
                    <a:pt x="288" y="215"/>
                    <a:pt x="289" y="213"/>
                  </a:cubicBezTo>
                  <a:cubicBezTo>
                    <a:pt x="287" y="211"/>
                    <a:pt x="285" y="210"/>
                    <a:pt x="284" y="208"/>
                  </a:cubicBezTo>
                  <a:cubicBezTo>
                    <a:pt x="282" y="206"/>
                    <a:pt x="280" y="204"/>
                    <a:pt x="278" y="203"/>
                  </a:cubicBezTo>
                  <a:cubicBezTo>
                    <a:pt x="278" y="202"/>
                    <a:pt x="278" y="202"/>
                    <a:pt x="278" y="202"/>
                  </a:cubicBezTo>
                  <a:cubicBezTo>
                    <a:pt x="278" y="201"/>
                    <a:pt x="278" y="201"/>
                    <a:pt x="278" y="201"/>
                  </a:cubicBezTo>
                  <a:cubicBezTo>
                    <a:pt x="279" y="198"/>
                    <a:pt x="281" y="194"/>
                    <a:pt x="282" y="190"/>
                  </a:cubicBezTo>
                  <a:cubicBezTo>
                    <a:pt x="282" y="190"/>
                    <a:pt x="282" y="190"/>
                    <a:pt x="282" y="190"/>
                  </a:cubicBezTo>
                  <a:cubicBezTo>
                    <a:pt x="283" y="190"/>
                    <a:pt x="283" y="190"/>
                    <a:pt x="283" y="190"/>
                  </a:cubicBezTo>
                  <a:cubicBezTo>
                    <a:pt x="285" y="189"/>
                    <a:pt x="288" y="189"/>
                    <a:pt x="290" y="189"/>
                  </a:cubicBezTo>
                  <a:cubicBezTo>
                    <a:pt x="293" y="189"/>
                    <a:pt x="295" y="189"/>
                    <a:pt x="297" y="188"/>
                  </a:cubicBezTo>
                  <a:cubicBezTo>
                    <a:pt x="298" y="186"/>
                    <a:pt x="299" y="183"/>
                    <a:pt x="299" y="181"/>
                  </a:cubicBezTo>
                  <a:cubicBezTo>
                    <a:pt x="297" y="179"/>
                    <a:pt x="295" y="178"/>
                    <a:pt x="293" y="177"/>
                  </a:cubicBezTo>
                  <a:cubicBezTo>
                    <a:pt x="291" y="176"/>
                    <a:pt x="289" y="174"/>
                    <a:pt x="287" y="173"/>
                  </a:cubicBezTo>
                  <a:cubicBezTo>
                    <a:pt x="286" y="173"/>
                    <a:pt x="286" y="173"/>
                    <a:pt x="286" y="173"/>
                  </a:cubicBezTo>
                  <a:cubicBezTo>
                    <a:pt x="286" y="172"/>
                    <a:pt x="286" y="172"/>
                    <a:pt x="286" y="172"/>
                  </a:cubicBezTo>
                  <a:cubicBezTo>
                    <a:pt x="287" y="168"/>
                    <a:pt x="287" y="165"/>
                    <a:pt x="287" y="160"/>
                  </a:cubicBezTo>
                  <a:cubicBezTo>
                    <a:pt x="287" y="160"/>
                    <a:pt x="287" y="160"/>
                    <a:pt x="287" y="160"/>
                  </a:cubicBezTo>
                  <a:cubicBezTo>
                    <a:pt x="288" y="159"/>
                    <a:pt x="288" y="159"/>
                    <a:pt x="288" y="159"/>
                  </a:cubicBezTo>
                  <a:cubicBezTo>
                    <a:pt x="290" y="159"/>
                    <a:pt x="293" y="158"/>
                    <a:pt x="295" y="157"/>
                  </a:cubicBezTo>
                  <a:cubicBezTo>
                    <a:pt x="297" y="156"/>
                    <a:pt x="300" y="156"/>
                    <a:pt x="302" y="155"/>
                  </a:cubicBezTo>
                  <a:cubicBezTo>
                    <a:pt x="302" y="155"/>
                    <a:pt x="302" y="155"/>
                    <a:pt x="302" y="155"/>
                  </a:cubicBezTo>
                  <a:cubicBezTo>
                    <a:pt x="302" y="153"/>
                    <a:pt x="302" y="152"/>
                    <a:pt x="302" y="151"/>
                  </a:cubicBezTo>
                  <a:cubicBezTo>
                    <a:pt x="302" y="149"/>
                    <a:pt x="302" y="148"/>
                    <a:pt x="302" y="147"/>
                  </a:cubicBezTo>
                  <a:close/>
                  <a:moveTo>
                    <a:pt x="159" y="110"/>
                  </a:moveTo>
                  <a:cubicBezTo>
                    <a:pt x="161" y="93"/>
                    <a:pt x="164" y="76"/>
                    <a:pt x="169" y="59"/>
                  </a:cubicBezTo>
                  <a:cubicBezTo>
                    <a:pt x="169" y="58"/>
                    <a:pt x="169" y="58"/>
                    <a:pt x="169" y="58"/>
                  </a:cubicBezTo>
                  <a:cubicBezTo>
                    <a:pt x="170" y="59"/>
                    <a:pt x="170" y="59"/>
                    <a:pt x="170" y="59"/>
                  </a:cubicBezTo>
                  <a:cubicBezTo>
                    <a:pt x="182" y="61"/>
                    <a:pt x="193" y="66"/>
                    <a:pt x="203" y="72"/>
                  </a:cubicBezTo>
                  <a:cubicBezTo>
                    <a:pt x="204" y="73"/>
                    <a:pt x="204" y="73"/>
                    <a:pt x="204" y="73"/>
                  </a:cubicBezTo>
                  <a:cubicBezTo>
                    <a:pt x="203" y="74"/>
                    <a:pt x="203" y="74"/>
                    <a:pt x="203" y="74"/>
                  </a:cubicBezTo>
                  <a:cubicBezTo>
                    <a:pt x="195" y="90"/>
                    <a:pt x="185" y="104"/>
                    <a:pt x="174" y="116"/>
                  </a:cubicBezTo>
                  <a:cubicBezTo>
                    <a:pt x="173" y="117"/>
                    <a:pt x="173" y="117"/>
                    <a:pt x="173" y="117"/>
                  </a:cubicBezTo>
                  <a:cubicBezTo>
                    <a:pt x="172" y="117"/>
                    <a:pt x="172" y="117"/>
                    <a:pt x="172" y="117"/>
                  </a:cubicBezTo>
                  <a:cubicBezTo>
                    <a:pt x="169" y="114"/>
                    <a:pt x="165" y="112"/>
                    <a:pt x="160" y="111"/>
                  </a:cubicBezTo>
                  <a:cubicBezTo>
                    <a:pt x="159" y="111"/>
                    <a:pt x="159" y="111"/>
                    <a:pt x="159" y="111"/>
                  </a:cubicBezTo>
                  <a:lnTo>
                    <a:pt x="159" y="110"/>
                  </a:lnTo>
                  <a:close/>
                  <a:moveTo>
                    <a:pt x="99" y="72"/>
                  </a:moveTo>
                  <a:cubicBezTo>
                    <a:pt x="109" y="65"/>
                    <a:pt x="120" y="61"/>
                    <a:pt x="132" y="58"/>
                  </a:cubicBezTo>
                  <a:cubicBezTo>
                    <a:pt x="133" y="58"/>
                    <a:pt x="133" y="58"/>
                    <a:pt x="133" y="58"/>
                  </a:cubicBezTo>
                  <a:cubicBezTo>
                    <a:pt x="134" y="59"/>
                    <a:pt x="134" y="59"/>
                    <a:pt x="134" y="59"/>
                  </a:cubicBezTo>
                  <a:cubicBezTo>
                    <a:pt x="139" y="76"/>
                    <a:pt x="142" y="93"/>
                    <a:pt x="143" y="110"/>
                  </a:cubicBezTo>
                  <a:cubicBezTo>
                    <a:pt x="143" y="111"/>
                    <a:pt x="143" y="111"/>
                    <a:pt x="143" y="111"/>
                  </a:cubicBezTo>
                  <a:cubicBezTo>
                    <a:pt x="142" y="111"/>
                    <a:pt x="142" y="111"/>
                    <a:pt x="142" y="111"/>
                  </a:cubicBezTo>
                  <a:cubicBezTo>
                    <a:pt x="138" y="112"/>
                    <a:pt x="134" y="114"/>
                    <a:pt x="130" y="116"/>
                  </a:cubicBezTo>
                  <a:cubicBezTo>
                    <a:pt x="129" y="117"/>
                    <a:pt x="129" y="117"/>
                    <a:pt x="129" y="117"/>
                  </a:cubicBezTo>
                  <a:cubicBezTo>
                    <a:pt x="128" y="116"/>
                    <a:pt x="128" y="116"/>
                    <a:pt x="128" y="116"/>
                  </a:cubicBezTo>
                  <a:cubicBezTo>
                    <a:pt x="117" y="103"/>
                    <a:pt x="107" y="89"/>
                    <a:pt x="99" y="74"/>
                  </a:cubicBezTo>
                  <a:cubicBezTo>
                    <a:pt x="98" y="73"/>
                    <a:pt x="98" y="73"/>
                    <a:pt x="98" y="73"/>
                  </a:cubicBezTo>
                  <a:lnTo>
                    <a:pt x="99" y="72"/>
                  </a:lnTo>
                  <a:close/>
                  <a:moveTo>
                    <a:pt x="59" y="132"/>
                  </a:moveTo>
                  <a:cubicBezTo>
                    <a:pt x="61" y="120"/>
                    <a:pt x="66" y="109"/>
                    <a:pt x="72" y="99"/>
                  </a:cubicBezTo>
                  <a:cubicBezTo>
                    <a:pt x="73" y="98"/>
                    <a:pt x="73" y="98"/>
                    <a:pt x="73" y="98"/>
                  </a:cubicBezTo>
                  <a:cubicBezTo>
                    <a:pt x="74" y="98"/>
                    <a:pt x="74" y="98"/>
                    <a:pt x="74" y="98"/>
                  </a:cubicBezTo>
                  <a:cubicBezTo>
                    <a:pt x="90" y="107"/>
                    <a:pt x="104" y="116"/>
                    <a:pt x="116" y="128"/>
                  </a:cubicBezTo>
                  <a:cubicBezTo>
                    <a:pt x="117" y="128"/>
                    <a:pt x="117" y="128"/>
                    <a:pt x="117" y="128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4" y="133"/>
                    <a:pt x="113" y="137"/>
                    <a:pt x="112" y="141"/>
                  </a:cubicBezTo>
                  <a:cubicBezTo>
                    <a:pt x="111" y="143"/>
                    <a:pt x="111" y="143"/>
                    <a:pt x="111" y="143"/>
                  </a:cubicBezTo>
                  <a:cubicBezTo>
                    <a:pt x="110" y="142"/>
                    <a:pt x="110" y="142"/>
                    <a:pt x="110" y="142"/>
                  </a:cubicBezTo>
                  <a:cubicBezTo>
                    <a:pt x="93" y="141"/>
                    <a:pt x="76" y="138"/>
                    <a:pt x="60" y="133"/>
                  </a:cubicBezTo>
                  <a:cubicBezTo>
                    <a:pt x="58" y="133"/>
                    <a:pt x="58" y="133"/>
                    <a:pt x="58" y="133"/>
                  </a:cubicBezTo>
                  <a:lnTo>
                    <a:pt x="59" y="132"/>
                  </a:lnTo>
                  <a:close/>
                  <a:moveTo>
                    <a:pt x="74" y="203"/>
                  </a:moveTo>
                  <a:cubicBezTo>
                    <a:pt x="73" y="203"/>
                    <a:pt x="73" y="203"/>
                    <a:pt x="73" y="203"/>
                  </a:cubicBezTo>
                  <a:cubicBezTo>
                    <a:pt x="72" y="202"/>
                    <a:pt x="72" y="202"/>
                    <a:pt x="72" y="202"/>
                  </a:cubicBezTo>
                  <a:cubicBezTo>
                    <a:pt x="66" y="192"/>
                    <a:pt x="61" y="181"/>
                    <a:pt x="59" y="170"/>
                  </a:cubicBezTo>
                  <a:cubicBezTo>
                    <a:pt x="58" y="168"/>
                    <a:pt x="58" y="168"/>
                    <a:pt x="58" y="168"/>
                  </a:cubicBezTo>
                  <a:cubicBezTo>
                    <a:pt x="60" y="168"/>
                    <a:pt x="60" y="168"/>
                    <a:pt x="60" y="168"/>
                  </a:cubicBezTo>
                  <a:cubicBezTo>
                    <a:pt x="76" y="163"/>
                    <a:pt x="93" y="160"/>
                    <a:pt x="110" y="159"/>
                  </a:cubicBezTo>
                  <a:cubicBezTo>
                    <a:pt x="111" y="159"/>
                    <a:pt x="111" y="159"/>
                    <a:pt x="111" y="159"/>
                  </a:cubicBezTo>
                  <a:cubicBezTo>
                    <a:pt x="111" y="160"/>
                    <a:pt x="111" y="160"/>
                    <a:pt x="111" y="160"/>
                  </a:cubicBezTo>
                  <a:cubicBezTo>
                    <a:pt x="112" y="164"/>
                    <a:pt x="114" y="168"/>
                    <a:pt x="116" y="172"/>
                  </a:cubicBezTo>
                  <a:cubicBezTo>
                    <a:pt x="117" y="173"/>
                    <a:pt x="117" y="173"/>
                    <a:pt x="117" y="173"/>
                  </a:cubicBezTo>
                  <a:cubicBezTo>
                    <a:pt x="116" y="174"/>
                    <a:pt x="116" y="174"/>
                    <a:pt x="116" y="174"/>
                  </a:cubicBezTo>
                  <a:cubicBezTo>
                    <a:pt x="103" y="185"/>
                    <a:pt x="89" y="194"/>
                    <a:pt x="74" y="203"/>
                  </a:cubicBezTo>
                  <a:close/>
                  <a:moveTo>
                    <a:pt x="143" y="191"/>
                  </a:moveTo>
                  <a:cubicBezTo>
                    <a:pt x="141" y="208"/>
                    <a:pt x="138" y="225"/>
                    <a:pt x="133" y="242"/>
                  </a:cubicBezTo>
                  <a:cubicBezTo>
                    <a:pt x="133" y="243"/>
                    <a:pt x="133" y="243"/>
                    <a:pt x="133" y="243"/>
                  </a:cubicBezTo>
                  <a:cubicBezTo>
                    <a:pt x="132" y="243"/>
                    <a:pt x="132" y="243"/>
                    <a:pt x="132" y="243"/>
                  </a:cubicBezTo>
                  <a:cubicBezTo>
                    <a:pt x="120" y="241"/>
                    <a:pt x="109" y="236"/>
                    <a:pt x="99" y="229"/>
                  </a:cubicBezTo>
                  <a:cubicBezTo>
                    <a:pt x="98" y="229"/>
                    <a:pt x="98" y="229"/>
                    <a:pt x="98" y="229"/>
                  </a:cubicBezTo>
                  <a:cubicBezTo>
                    <a:pt x="98" y="228"/>
                    <a:pt x="98" y="228"/>
                    <a:pt x="98" y="228"/>
                  </a:cubicBezTo>
                  <a:cubicBezTo>
                    <a:pt x="107" y="212"/>
                    <a:pt x="117" y="198"/>
                    <a:pt x="128" y="185"/>
                  </a:cubicBezTo>
                  <a:cubicBezTo>
                    <a:pt x="128" y="184"/>
                    <a:pt x="128" y="184"/>
                    <a:pt x="128" y="184"/>
                  </a:cubicBezTo>
                  <a:cubicBezTo>
                    <a:pt x="129" y="185"/>
                    <a:pt x="129" y="185"/>
                    <a:pt x="129" y="185"/>
                  </a:cubicBezTo>
                  <a:cubicBezTo>
                    <a:pt x="133" y="187"/>
                    <a:pt x="137" y="189"/>
                    <a:pt x="142" y="190"/>
                  </a:cubicBezTo>
                  <a:cubicBezTo>
                    <a:pt x="143" y="190"/>
                    <a:pt x="143" y="190"/>
                    <a:pt x="143" y="190"/>
                  </a:cubicBezTo>
                  <a:lnTo>
                    <a:pt x="143" y="191"/>
                  </a:lnTo>
                  <a:close/>
                  <a:moveTo>
                    <a:pt x="151" y="180"/>
                  </a:moveTo>
                  <a:cubicBezTo>
                    <a:pt x="143" y="180"/>
                    <a:pt x="136" y="177"/>
                    <a:pt x="130" y="171"/>
                  </a:cubicBezTo>
                  <a:cubicBezTo>
                    <a:pt x="125" y="166"/>
                    <a:pt x="122" y="159"/>
                    <a:pt x="122" y="151"/>
                  </a:cubicBezTo>
                  <a:cubicBezTo>
                    <a:pt x="122" y="143"/>
                    <a:pt x="125" y="136"/>
                    <a:pt x="130" y="130"/>
                  </a:cubicBezTo>
                  <a:cubicBezTo>
                    <a:pt x="136" y="125"/>
                    <a:pt x="143" y="122"/>
                    <a:pt x="151" y="122"/>
                  </a:cubicBezTo>
                  <a:cubicBezTo>
                    <a:pt x="159" y="122"/>
                    <a:pt x="166" y="125"/>
                    <a:pt x="172" y="130"/>
                  </a:cubicBezTo>
                  <a:cubicBezTo>
                    <a:pt x="183" y="142"/>
                    <a:pt x="183" y="160"/>
                    <a:pt x="172" y="171"/>
                  </a:cubicBezTo>
                  <a:cubicBezTo>
                    <a:pt x="166" y="177"/>
                    <a:pt x="159" y="180"/>
                    <a:pt x="151" y="180"/>
                  </a:cubicBezTo>
                  <a:close/>
                  <a:moveTo>
                    <a:pt x="203" y="229"/>
                  </a:moveTo>
                  <a:cubicBezTo>
                    <a:pt x="192" y="236"/>
                    <a:pt x="181" y="241"/>
                    <a:pt x="170" y="243"/>
                  </a:cubicBezTo>
                  <a:cubicBezTo>
                    <a:pt x="168" y="243"/>
                    <a:pt x="168" y="243"/>
                    <a:pt x="168" y="243"/>
                  </a:cubicBezTo>
                  <a:cubicBezTo>
                    <a:pt x="168" y="242"/>
                    <a:pt x="168" y="242"/>
                    <a:pt x="168" y="242"/>
                  </a:cubicBezTo>
                  <a:cubicBezTo>
                    <a:pt x="163" y="225"/>
                    <a:pt x="160" y="208"/>
                    <a:pt x="159" y="192"/>
                  </a:cubicBezTo>
                  <a:cubicBezTo>
                    <a:pt x="159" y="190"/>
                    <a:pt x="159" y="190"/>
                    <a:pt x="159" y="190"/>
                  </a:cubicBezTo>
                  <a:cubicBezTo>
                    <a:pt x="160" y="190"/>
                    <a:pt x="160" y="190"/>
                    <a:pt x="160" y="190"/>
                  </a:cubicBezTo>
                  <a:cubicBezTo>
                    <a:pt x="164" y="189"/>
                    <a:pt x="168" y="188"/>
                    <a:pt x="172" y="185"/>
                  </a:cubicBezTo>
                  <a:cubicBezTo>
                    <a:pt x="173" y="185"/>
                    <a:pt x="173" y="185"/>
                    <a:pt x="173" y="185"/>
                  </a:cubicBezTo>
                  <a:cubicBezTo>
                    <a:pt x="174" y="185"/>
                    <a:pt x="174" y="185"/>
                    <a:pt x="174" y="185"/>
                  </a:cubicBezTo>
                  <a:cubicBezTo>
                    <a:pt x="185" y="199"/>
                    <a:pt x="195" y="213"/>
                    <a:pt x="203" y="228"/>
                  </a:cubicBezTo>
                  <a:cubicBezTo>
                    <a:pt x="204" y="229"/>
                    <a:pt x="204" y="229"/>
                    <a:pt x="204" y="229"/>
                  </a:cubicBezTo>
                  <a:lnTo>
                    <a:pt x="203" y="229"/>
                  </a:lnTo>
                  <a:close/>
                  <a:moveTo>
                    <a:pt x="243" y="170"/>
                  </a:moveTo>
                  <a:cubicBezTo>
                    <a:pt x="241" y="182"/>
                    <a:pt x="236" y="193"/>
                    <a:pt x="229" y="203"/>
                  </a:cubicBezTo>
                  <a:cubicBezTo>
                    <a:pt x="229" y="204"/>
                    <a:pt x="229" y="204"/>
                    <a:pt x="229" y="204"/>
                  </a:cubicBezTo>
                  <a:cubicBezTo>
                    <a:pt x="228" y="203"/>
                    <a:pt x="228" y="203"/>
                    <a:pt x="228" y="203"/>
                  </a:cubicBezTo>
                  <a:cubicBezTo>
                    <a:pt x="212" y="195"/>
                    <a:pt x="198" y="185"/>
                    <a:pt x="185" y="174"/>
                  </a:cubicBezTo>
                  <a:cubicBezTo>
                    <a:pt x="185" y="173"/>
                    <a:pt x="185" y="173"/>
                    <a:pt x="185" y="173"/>
                  </a:cubicBezTo>
                  <a:cubicBezTo>
                    <a:pt x="185" y="172"/>
                    <a:pt x="185" y="172"/>
                    <a:pt x="185" y="172"/>
                  </a:cubicBezTo>
                  <a:cubicBezTo>
                    <a:pt x="188" y="169"/>
                    <a:pt x="189" y="164"/>
                    <a:pt x="190" y="160"/>
                  </a:cubicBezTo>
                  <a:cubicBezTo>
                    <a:pt x="191" y="159"/>
                    <a:pt x="191" y="159"/>
                    <a:pt x="191" y="159"/>
                  </a:cubicBezTo>
                  <a:cubicBezTo>
                    <a:pt x="192" y="159"/>
                    <a:pt x="192" y="159"/>
                    <a:pt x="192" y="159"/>
                  </a:cubicBezTo>
                  <a:cubicBezTo>
                    <a:pt x="208" y="161"/>
                    <a:pt x="225" y="164"/>
                    <a:pt x="242" y="168"/>
                  </a:cubicBezTo>
                  <a:cubicBezTo>
                    <a:pt x="243" y="169"/>
                    <a:pt x="243" y="169"/>
                    <a:pt x="243" y="169"/>
                  </a:cubicBezTo>
                  <a:lnTo>
                    <a:pt x="243" y="170"/>
                  </a:lnTo>
                  <a:close/>
                  <a:moveTo>
                    <a:pt x="242" y="134"/>
                  </a:moveTo>
                  <a:cubicBezTo>
                    <a:pt x="225" y="139"/>
                    <a:pt x="208" y="142"/>
                    <a:pt x="192" y="143"/>
                  </a:cubicBezTo>
                  <a:cubicBezTo>
                    <a:pt x="191" y="143"/>
                    <a:pt x="191" y="143"/>
                    <a:pt x="191" y="143"/>
                  </a:cubicBezTo>
                  <a:cubicBezTo>
                    <a:pt x="190" y="142"/>
                    <a:pt x="190" y="142"/>
                    <a:pt x="190" y="142"/>
                  </a:cubicBezTo>
                  <a:cubicBezTo>
                    <a:pt x="189" y="137"/>
                    <a:pt x="188" y="133"/>
                    <a:pt x="185" y="130"/>
                  </a:cubicBezTo>
                  <a:cubicBezTo>
                    <a:pt x="185" y="129"/>
                    <a:pt x="185" y="129"/>
                    <a:pt x="185" y="129"/>
                  </a:cubicBezTo>
                  <a:cubicBezTo>
                    <a:pt x="186" y="128"/>
                    <a:pt x="186" y="128"/>
                    <a:pt x="186" y="128"/>
                  </a:cubicBezTo>
                  <a:cubicBezTo>
                    <a:pt x="199" y="117"/>
                    <a:pt x="213" y="107"/>
                    <a:pt x="228" y="99"/>
                  </a:cubicBezTo>
                  <a:cubicBezTo>
                    <a:pt x="229" y="98"/>
                    <a:pt x="229" y="98"/>
                    <a:pt x="229" y="98"/>
                  </a:cubicBezTo>
                  <a:cubicBezTo>
                    <a:pt x="230" y="99"/>
                    <a:pt x="230" y="99"/>
                    <a:pt x="230" y="99"/>
                  </a:cubicBezTo>
                  <a:cubicBezTo>
                    <a:pt x="236" y="109"/>
                    <a:pt x="241" y="120"/>
                    <a:pt x="243" y="132"/>
                  </a:cubicBezTo>
                  <a:cubicBezTo>
                    <a:pt x="243" y="133"/>
                    <a:pt x="243" y="133"/>
                    <a:pt x="243" y="133"/>
                  </a:cubicBezTo>
                  <a:lnTo>
                    <a:pt x="242" y="13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89" name="Group 88"/>
          <p:cNvGrpSpPr/>
          <p:nvPr/>
        </p:nvGrpSpPr>
        <p:grpSpPr>
          <a:xfrm>
            <a:off x="18268211" y="9356511"/>
            <a:ext cx="4789664" cy="1538883"/>
            <a:chOff x="14190224" y="3062525"/>
            <a:chExt cx="4789664" cy="1538883"/>
          </a:xfrm>
        </p:grpSpPr>
        <p:grpSp>
          <p:nvGrpSpPr>
            <p:cNvPr id="90" name="Group 89"/>
            <p:cNvGrpSpPr/>
            <p:nvPr/>
          </p:nvGrpSpPr>
          <p:grpSpPr>
            <a:xfrm>
              <a:off x="15095276" y="3062525"/>
              <a:ext cx="3884612" cy="1538883"/>
              <a:chOff x="3894839" y="10606073"/>
              <a:chExt cx="3884612" cy="1538883"/>
            </a:xfrm>
          </p:grpSpPr>
          <p:sp>
            <p:nvSpPr>
              <p:cNvPr id="92" name="TextBox 91"/>
              <p:cNvSpPr txBox="1"/>
              <p:nvPr/>
            </p:nvSpPr>
            <p:spPr>
              <a:xfrm>
                <a:off x="3894839" y="10606073"/>
                <a:ext cx="3884612" cy="52322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fa-IR" sz="2800" b="1" dirty="0">
                    <a:solidFill>
                      <a:schemeClr val="accent1">
                        <a:lumMod val="50000"/>
                      </a:schemeClr>
                    </a:solidFill>
                    <a:effectLst>
                      <a:glow>
                        <a:srgbClr val="FF3399">
                          <a:alpha val="24000"/>
                        </a:srgbClr>
                      </a:glow>
                    </a:effectLst>
                    <a:latin typeface="Shabnam" panose="020B0603030804020204" pitchFamily="34" charset="-78"/>
                    <a:cs typeface="Shabnam" panose="020B0603030804020204" pitchFamily="34" charset="-78"/>
                  </a:rPr>
                  <a:t>تیتر عنوان را بنویسید</a:t>
                </a:r>
                <a:endParaRPr lang="en-US" sz="2800" b="1" dirty="0">
                  <a:solidFill>
                    <a:schemeClr val="accent1">
                      <a:lumMod val="50000"/>
                    </a:schemeClr>
                  </a:solidFill>
                  <a:effectLst>
                    <a:glow>
                      <a:srgbClr val="FF3399">
                        <a:alpha val="24000"/>
                      </a:srgbClr>
                    </a:glow>
                  </a:effectLst>
                  <a:latin typeface="Shabnam" panose="020B0603030804020204" pitchFamily="34" charset="-78"/>
                  <a:cs typeface="Shabnam" panose="020B0603030804020204" pitchFamily="34" charset="-78"/>
                </a:endParaRPr>
              </a:p>
            </p:txBody>
          </p:sp>
          <p:sp>
            <p:nvSpPr>
              <p:cNvPr id="93" name="TextBox 92"/>
              <p:cNvSpPr txBox="1"/>
              <p:nvPr/>
            </p:nvSpPr>
            <p:spPr>
              <a:xfrm>
                <a:off x="3894839" y="11129293"/>
                <a:ext cx="3632949" cy="101566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 rtl="1">
                  <a:lnSpc>
                    <a:spcPct val="150000"/>
                  </a:lnSpc>
                </a:pPr>
                <a:r>
                  <a:rPr lang="fa-IR" sz="2000" dirty="0">
                    <a:solidFill>
                      <a:srgbClr val="16191F"/>
                    </a:solidFill>
                    <a:latin typeface="Vazir" panose="020B0603030804020204" pitchFamily="34" charset="-78"/>
                    <a:cs typeface="Vazir" panose="020B0603030804020204" pitchFamily="34" charset="-78"/>
                  </a:rPr>
                  <a:t>فروشگاه مینارو ارائه دهنده انواع فایل های کاربردی</a:t>
                </a:r>
                <a:endParaRPr lang="en-US" sz="1800" b="1" dirty="0">
                  <a:solidFill>
                    <a:schemeClr val="bg1">
                      <a:lumMod val="65000"/>
                    </a:schemeClr>
                  </a:solidFill>
                  <a:effectLst>
                    <a:glow>
                      <a:srgbClr val="FF3399">
                        <a:alpha val="24000"/>
                      </a:srgbClr>
                    </a:glow>
                  </a:effectLst>
                  <a:latin typeface="Lato" panose="020F0502020204030203" pitchFamily="34" charset="0"/>
                </a:endParaRPr>
              </a:p>
            </p:txBody>
          </p:sp>
        </p:grpSp>
        <p:sp>
          <p:nvSpPr>
            <p:cNvPr id="91" name="Freeform 90"/>
            <p:cNvSpPr>
              <a:spLocks noEditPoints="1"/>
            </p:cNvSpPr>
            <p:nvPr/>
          </p:nvSpPr>
          <p:spPr bwMode="auto">
            <a:xfrm>
              <a:off x="14190224" y="3119675"/>
              <a:ext cx="702444" cy="701581"/>
            </a:xfrm>
            <a:custGeom>
              <a:avLst/>
              <a:gdLst>
                <a:gd name="T0" fmla="*/ 286 w 302"/>
                <a:gd name="T1" fmla="*/ 129 h 302"/>
                <a:gd name="T2" fmla="*/ 282 w 302"/>
                <a:gd name="T3" fmla="*/ 112 h 302"/>
                <a:gd name="T4" fmla="*/ 285 w 302"/>
                <a:gd name="T5" fmla="*/ 82 h 302"/>
                <a:gd name="T6" fmla="*/ 264 w 302"/>
                <a:gd name="T7" fmla="*/ 72 h 302"/>
                <a:gd name="T8" fmla="*/ 252 w 302"/>
                <a:gd name="T9" fmla="*/ 58 h 302"/>
                <a:gd name="T10" fmla="*/ 236 w 302"/>
                <a:gd name="T11" fmla="*/ 34 h 302"/>
                <a:gd name="T12" fmla="*/ 219 w 302"/>
                <a:gd name="T13" fmla="*/ 23 h 302"/>
                <a:gd name="T14" fmla="*/ 191 w 302"/>
                <a:gd name="T15" fmla="*/ 20 h 302"/>
                <a:gd name="T16" fmla="*/ 173 w 302"/>
                <a:gd name="T17" fmla="*/ 15 h 302"/>
                <a:gd name="T18" fmla="*/ 155 w 302"/>
                <a:gd name="T19" fmla="*/ 0 h 302"/>
                <a:gd name="T20" fmla="*/ 141 w 302"/>
                <a:gd name="T21" fmla="*/ 14 h 302"/>
                <a:gd name="T22" fmla="*/ 113 w 302"/>
                <a:gd name="T23" fmla="*/ 12 h 302"/>
                <a:gd name="T24" fmla="*/ 94 w 302"/>
                <a:gd name="T25" fmla="*/ 18 h 302"/>
                <a:gd name="T26" fmla="*/ 73 w 302"/>
                <a:gd name="T27" fmla="*/ 38 h 302"/>
                <a:gd name="T28" fmla="*/ 59 w 302"/>
                <a:gd name="T29" fmla="*/ 49 h 302"/>
                <a:gd name="T30" fmla="*/ 35 w 302"/>
                <a:gd name="T31" fmla="*/ 54 h 302"/>
                <a:gd name="T32" fmla="*/ 32 w 302"/>
                <a:gd name="T33" fmla="*/ 84 h 302"/>
                <a:gd name="T34" fmla="*/ 24 w 302"/>
                <a:gd name="T35" fmla="*/ 99 h 302"/>
                <a:gd name="T36" fmla="*/ 3 w 302"/>
                <a:gd name="T37" fmla="*/ 121 h 302"/>
                <a:gd name="T38" fmla="*/ 14 w 302"/>
                <a:gd name="T39" fmla="*/ 142 h 302"/>
                <a:gd name="T40" fmla="*/ 7 w 302"/>
                <a:gd name="T41" fmla="*/ 157 h 302"/>
                <a:gd name="T42" fmla="*/ 9 w 302"/>
                <a:gd name="T43" fmla="*/ 177 h 302"/>
                <a:gd name="T44" fmla="*/ 24 w 302"/>
                <a:gd name="T45" fmla="*/ 201 h 302"/>
                <a:gd name="T46" fmla="*/ 31 w 302"/>
                <a:gd name="T47" fmla="*/ 218 h 302"/>
                <a:gd name="T48" fmla="*/ 30 w 302"/>
                <a:gd name="T49" fmla="*/ 242 h 302"/>
                <a:gd name="T50" fmla="*/ 59 w 302"/>
                <a:gd name="T51" fmla="*/ 252 h 302"/>
                <a:gd name="T52" fmla="*/ 73 w 302"/>
                <a:gd name="T53" fmla="*/ 263 h 302"/>
                <a:gd name="T54" fmla="*/ 89 w 302"/>
                <a:gd name="T55" fmla="*/ 289 h 302"/>
                <a:gd name="T56" fmla="*/ 112 w 302"/>
                <a:gd name="T57" fmla="*/ 283 h 302"/>
                <a:gd name="T58" fmla="*/ 130 w 302"/>
                <a:gd name="T59" fmla="*/ 286 h 302"/>
                <a:gd name="T60" fmla="*/ 155 w 302"/>
                <a:gd name="T61" fmla="*/ 302 h 302"/>
                <a:gd name="T62" fmla="*/ 173 w 302"/>
                <a:gd name="T63" fmla="*/ 286 h 302"/>
                <a:gd name="T64" fmla="*/ 190 w 302"/>
                <a:gd name="T65" fmla="*/ 282 h 302"/>
                <a:gd name="T66" fmla="*/ 220 w 302"/>
                <a:gd name="T67" fmla="*/ 285 h 302"/>
                <a:gd name="T68" fmla="*/ 230 w 302"/>
                <a:gd name="T69" fmla="*/ 263 h 302"/>
                <a:gd name="T70" fmla="*/ 243 w 302"/>
                <a:gd name="T71" fmla="*/ 251 h 302"/>
                <a:gd name="T72" fmla="*/ 268 w 302"/>
                <a:gd name="T73" fmla="*/ 236 h 302"/>
                <a:gd name="T74" fmla="*/ 278 w 302"/>
                <a:gd name="T75" fmla="*/ 219 h 302"/>
                <a:gd name="T76" fmla="*/ 282 w 302"/>
                <a:gd name="T77" fmla="*/ 190 h 302"/>
                <a:gd name="T78" fmla="*/ 287 w 302"/>
                <a:gd name="T79" fmla="*/ 173 h 302"/>
                <a:gd name="T80" fmla="*/ 302 w 302"/>
                <a:gd name="T81" fmla="*/ 155 h 302"/>
                <a:gd name="T82" fmla="*/ 170 w 302"/>
                <a:gd name="T83" fmla="*/ 59 h 302"/>
                <a:gd name="T84" fmla="*/ 160 w 302"/>
                <a:gd name="T85" fmla="*/ 111 h 302"/>
                <a:gd name="T86" fmla="*/ 143 w 302"/>
                <a:gd name="T87" fmla="*/ 110 h 302"/>
                <a:gd name="T88" fmla="*/ 98 w 302"/>
                <a:gd name="T89" fmla="*/ 73 h 302"/>
                <a:gd name="T90" fmla="*/ 117 w 302"/>
                <a:gd name="T91" fmla="*/ 128 h 302"/>
                <a:gd name="T92" fmla="*/ 59 w 302"/>
                <a:gd name="T93" fmla="*/ 132 h 302"/>
                <a:gd name="T94" fmla="*/ 110 w 302"/>
                <a:gd name="T95" fmla="*/ 159 h 302"/>
                <a:gd name="T96" fmla="*/ 143 w 302"/>
                <a:gd name="T97" fmla="*/ 191 h 302"/>
                <a:gd name="T98" fmla="*/ 128 w 302"/>
                <a:gd name="T99" fmla="*/ 185 h 302"/>
                <a:gd name="T100" fmla="*/ 130 w 302"/>
                <a:gd name="T101" fmla="*/ 171 h 302"/>
                <a:gd name="T102" fmla="*/ 203 w 302"/>
                <a:gd name="T103" fmla="*/ 229 h 302"/>
                <a:gd name="T104" fmla="*/ 172 w 302"/>
                <a:gd name="T105" fmla="*/ 185 h 302"/>
                <a:gd name="T106" fmla="*/ 229 w 302"/>
                <a:gd name="T107" fmla="*/ 203 h 302"/>
                <a:gd name="T108" fmla="*/ 191 w 302"/>
                <a:gd name="T109" fmla="*/ 159 h 302"/>
                <a:gd name="T110" fmla="*/ 191 w 302"/>
                <a:gd name="T111" fmla="*/ 143 h 302"/>
                <a:gd name="T112" fmla="*/ 230 w 302"/>
                <a:gd name="T113" fmla="*/ 99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02" h="302">
                  <a:moveTo>
                    <a:pt x="302" y="147"/>
                  </a:moveTo>
                  <a:cubicBezTo>
                    <a:pt x="300" y="146"/>
                    <a:pt x="297" y="145"/>
                    <a:pt x="295" y="145"/>
                  </a:cubicBezTo>
                  <a:cubicBezTo>
                    <a:pt x="293" y="144"/>
                    <a:pt x="290" y="143"/>
                    <a:pt x="288" y="142"/>
                  </a:cubicBezTo>
                  <a:cubicBezTo>
                    <a:pt x="287" y="142"/>
                    <a:pt x="287" y="142"/>
                    <a:pt x="287" y="142"/>
                  </a:cubicBezTo>
                  <a:cubicBezTo>
                    <a:pt x="287" y="141"/>
                    <a:pt x="287" y="141"/>
                    <a:pt x="287" y="141"/>
                  </a:cubicBezTo>
                  <a:cubicBezTo>
                    <a:pt x="287" y="137"/>
                    <a:pt x="287" y="133"/>
                    <a:pt x="286" y="130"/>
                  </a:cubicBezTo>
                  <a:cubicBezTo>
                    <a:pt x="286" y="129"/>
                    <a:pt x="286" y="129"/>
                    <a:pt x="286" y="129"/>
                  </a:cubicBezTo>
                  <a:cubicBezTo>
                    <a:pt x="287" y="128"/>
                    <a:pt x="287" y="128"/>
                    <a:pt x="287" y="128"/>
                  </a:cubicBezTo>
                  <a:cubicBezTo>
                    <a:pt x="289" y="127"/>
                    <a:pt x="291" y="126"/>
                    <a:pt x="293" y="125"/>
                  </a:cubicBezTo>
                  <a:cubicBezTo>
                    <a:pt x="295" y="123"/>
                    <a:pt x="297" y="122"/>
                    <a:pt x="299" y="121"/>
                  </a:cubicBezTo>
                  <a:cubicBezTo>
                    <a:pt x="299" y="118"/>
                    <a:pt x="298" y="116"/>
                    <a:pt x="297" y="113"/>
                  </a:cubicBezTo>
                  <a:cubicBezTo>
                    <a:pt x="295" y="113"/>
                    <a:pt x="293" y="113"/>
                    <a:pt x="290" y="113"/>
                  </a:cubicBezTo>
                  <a:cubicBezTo>
                    <a:pt x="288" y="112"/>
                    <a:pt x="285" y="112"/>
                    <a:pt x="283" y="112"/>
                  </a:cubicBezTo>
                  <a:cubicBezTo>
                    <a:pt x="282" y="112"/>
                    <a:pt x="282" y="112"/>
                    <a:pt x="282" y="112"/>
                  </a:cubicBezTo>
                  <a:cubicBezTo>
                    <a:pt x="282" y="111"/>
                    <a:pt x="282" y="111"/>
                    <a:pt x="282" y="111"/>
                  </a:cubicBezTo>
                  <a:cubicBezTo>
                    <a:pt x="281" y="108"/>
                    <a:pt x="279" y="104"/>
                    <a:pt x="278" y="100"/>
                  </a:cubicBezTo>
                  <a:cubicBezTo>
                    <a:pt x="278" y="99"/>
                    <a:pt x="278" y="99"/>
                    <a:pt x="278" y="99"/>
                  </a:cubicBezTo>
                  <a:cubicBezTo>
                    <a:pt x="278" y="99"/>
                    <a:pt x="278" y="99"/>
                    <a:pt x="278" y="99"/>
                  </a:cubicBezTo>
                  <a:cubicBezTo>
                    <a:pt x="280" y="97"/>
                    <a:pt x="282" y="95"/>
                    <a:pt x="284" y="94"/>
                  </a:cubicBezTo>
                  <a:cubicBezTo>
                    <a:pt x="285" y="92"/>
                    <a:pt x="287" y="90"/>
                    <a:pt x="289" y="89"/>
                  </a:cubicBezTo>
                  <a:cubicBezTo>
                    <a:pt x="288" y="86"/>
                    <a:pt x="286" y="84"/>
                    <a:pt x="285" y="82"/>
                  </a:cubicBezTo>
                  <a:cubicBezTo>
                    <a:pt x="283" y="82"/>
                    <a:pt x="281" y="82"/>
                    <a:pt x="278" y="83"/>
                  </a:cubicBezTo>
                  <a:cubicBezTo>
                    <a:pt x="276" y="83"/>
                    <a:pt x="273" y="83"/>
                    <a:pt x="271" y="84"/>
                  </a:cubicBezTo>
                  <a:cubicBezTo>
                    <a:pt x="270" y="84"/>
                    <a:pt x="270" y="84"/>
                    <a:pt x="270" y="84"/>
                  </a:cubicBezTo>
                  <a:cubicBezTo>
                    <a:pt x="270" y="83"/>
                    <a:pt x="270" y="83"/>
                    <a:pt x="270" y="83"/>
                  </a:cubicBezTo>
                  <a:cubicBezTo>
                    <a:pt x="268" y="80"/>
                    <a:pt x="266" y="76"/>
                    <a:pt x="264" y="73"/>
                  </a:cubicBezTo>
                  <a:cubicBezTo>
                    <a:pt x="263" y="72"/>
                    <a:pt x="263" y="72"/>
                    <a:pt x="263" y="72"/>
                  </a:cubicBezTo>
                  <a:cubicBezTo>
                    <a:pt x="264" y="72"/>
                    <a:pt x="264" y="72"/>
                    <a:pt x="264" y="72"/>
                  </a:cubicBezTo>
                  <a:cubicBezTo>
                    <a:pt x="265" y="70"/>
                    <a:pt x="266" y="68"/>
                    <a:pt x="268" y="66"/>
                  </a:cubicBezTo>
                  <a:cubicBezTo>
                    <a:pt x="269" y="64"/>
                    <a:pt x="270" y="62"/>
                    <a:pt x="271" y="60"/>
                  </a:cubicBezTo>
                  <a:cubicBezTo>
                    <a:pt x="270" y="58"/>
                    <a:pt x="268" y="56"/>
                    <a:pt x="267" y="54"/>
                  </a:cubicBezTo>
                  <a:cubicBezTo>
                    <a:pt x="264" y="54"/>
                    <a:pt x="262" y="55"/>
                    <a:pt x="260" y="56"/>
                  </a:cubicBezTo>
                  <a:cubicBezTo>
                    <a:pt x="258" y="57"/>
                    <a:pt x="255" y="58"/>
                    <a:pt x="253" y="59"/>
                  </a:cubicBezTo>
                  <a:cubicBezTo>
                    <a:pt x="252" y="59"/>
                    <a:pt x="252" y="59"/>
                    <a:pt x="252" y="59"/>
                  </a:cubicBezTo>
                  <a:cubicBezTo>
                    <a:pt x="252" y="58"/>
                    <a:pt x="252" y="58"/>
                    <a:pt x="252" y="58"/>
                  </a:cubicBezTo>
                  <a:cubicBezTo>
                    <a:pt x="249" y="55"/>
                    <a:pt x="246" y="53"/>
                    <a:pt x="243" y="50"/>
                  </a:cubicBezTo>
                  <a:cubicBezTo>
                    <a:pt x="243" y="49"/>
                    <a:pt x="243" y="49"/>
                    <a:pt x="243" y="49"/>
                  </a:cubicBezTo>
                  <a:cubicBezTo>
                    <a:pt x="243" y="49"/>
                    <a:pt x="243" y="49"/>
                    <a:pt x="243" y="49"/>
                  </a:cubicBezTo>
                  <a:cubicBezTo>
                    <a:pt x="244" y="47"/>
                    <a:pt x="245" y="44"/>
                    <a:pt x="246" y="42"/>
                  </a:cubicBezTo>
                  <a:cubicBezTo>
                    <a:pt x="247" y="40"/>
                    <a:pt x="247" y="37"/>
                    <a:pt x="248" y="35"/>
                  </a:cubicBezTo>
                  <a:cubicBezTo>
                    <a:pt x="246" y="33"/>
                    <a:pt x="244" y="32"/>
                    <a:pt x="242" y="30"/>
                  </a:cubicBezTo>
                  <a:cubicBezTo>
                    <a:pt x="240" y="31"/>
                    <a:pt x="238" y="33"/>
                    <a:pt x="236" y="34"/>
                  </a:cubicBezTo>
                  <a:cubicBezTo>
                    <a:pt x="234" y="36"/>
                    <a:pt x="232" y="37"/>
                    <a:pt x="230" y="38"/>
                  </a:cubicBezTo>
                  <a:cubicBezTo>
                    <a:pt x="229" y="39"/>
                    <a:pt x="229" y="39"/>
                    <a:pt x="229" y="39"/>
                  </a:cubicBezTo>
                  <a:cubicBezTo>
                    <a:pt x="228" y="38"/>
                    <a:pt x="228" y="38"/>
                    <a:pt x="228" y="38"/>
                  </a:cubicBezTo>
                  <a:cubicBezTo>
                    <a:pt x="225" y="36"/>
                    <a:pt x="222" y="34"/>
                    <a:pt x="219" y="32"/>
                  </a:cubicBezTo>
                  <a:cubicBezTo>
                    <a:pt x="218" y="32"/>
                    <a:pt x="218" y="32"/>
                    <a:pt x="218" y="32"/>
                  </a:cubicBezTo>
                  <a:cubicBezTo>
                    <a:pt x="218" y="31"/>
                    <a:pt x="218" y="31"/>
                    <a:pt x="218" y="31"/>
                  </a:cubicBezTo>
                  <a:cubicBezTo>
                    <a:pt x="218" y="28"/>
                    <a:pt x="219" y="26"/>
                    <a:pt x="219" y="23"/>
                  </a:cubicBezTo>
                  <a:cubicBezTo>
                    <a:pt x="219" y="21"/>
                    <a:pt x="220" y="19"/>
                    <a:pt x="220" y="16"/>
                  </a:cubicBezTo>
                  <a:cubicBezTo>
                    <a:pt x="218" y="15"/>
                    <a:pt x="215" y="14"/>
                    <a:pt x="213" y="13"/>
                  </a:cubicBezTo>
                  <a:cubicBezTo>
                    <a:pt x="211" y="15"/>
                    <a:pt x="210" y="16"/>
                    <a:pt x="208" y="18"/>
                  </a:cubicBezTo>
                  <a:cubicBezTo>
                    <a:pt x="206" y="20"/>
                    <a:pt x="205" y="22"/>
                    <a:pt x="203" y="23"/>
                  </a:cubicBezTo>
                  <a:cubicBezTo>
                    <a:pt x="202" y="24"/>
                    <a:pt x="202" y="24"/>
                    <a:pt x="202" y="24"/>
                  </a:cubicBezTo>
                  <a:cubicBezTo>
                    <a:pt x="202" y="24"/>
                    <a:pt x="202" y="24"/>
                    <a:pt x="202" y="24"/>
                  </a:cubicBezTo>
                  <a:cubicBezTo>
                    <a:pt x="198" y="22"/>
                    <a:pt x="194" y="21"/>
                    <a:pt x="191" y="20"/>
                  </a:cubicBezTo>
                  <a:cubicBezTo>
                    <a:pt x="190" y="20"/>
                    <a:pt x="190" y="20"/>
                    <a:pt x="190" y="20"/>
                  </a:cubicBezTo>
                  <a:cubicBezTo>
                    <a:pt x="190" y="19"/>
                    <a:pt x="190" y="19"/>
                    <a:pt x="190" y="19"/>
                  </a:cubicBezTo>
                  <a:cubicBezTo>
                    <a:pt x="189" y="17"/>
                    <a:pt x="189" y="14"/>
                    <a:pt x="189" y="12"/>
                  </a:cubicBezTo>
                  <a:cubicBezTo>
                    <a:pt x="189" y="9"/>
                    <a:pt x="189" y="7"/>
                    <a:pt x="188" y="4"/>
                  </a:cubicBezTo>
                  <a:cubicBezTo>
                    <a:pt x="186" y="4"/>
                    <a:pt x="183" y="3"/>
                    <a:pt x="181" y="3"/>
                  </a:cubicBezTo>
                  <a:cubicBezTo>
                    <a:pt x="180" y="4"/>
                    <a:pt x="178" y="7"/>
                    <a:pt x="177" y="9"/>
                  </a:cubicBezTo>
                  <a:cubicBezTo>
                    <a:pt x="176" y="11"/>
                    <a:pt x="175" y="13"/>
                    <a:pt x="173" y="15"/>
                  </a:cubicBezTo>
                  <a:cubicBezTo>
                    <a:pt x="173" y="16"/>
                    <a:pt x="173" y="16"/>
                    <a:pt x="173" y="16"/>
                  </a:cubicBezTo>
                  <a:cubicBezTo>
                    <a:pt x="172" y="16"/>
                    <a:pt x="172" y="16"/>
                    <a:pt x="172" y="16"/>
                  </a:cubicBezTo>
                  <a:cubicBezTo>
                    <a:pt x="168" y="15"/>
                    <a:pt x="165" y="15"/>
                    <a:pt x="161" y="14"/>
                  </a:cubicBezTo>
                  <a:cubicBezTo>
                    <a:pt x="160" y="14"/>
                    <a:pt x="160" y="14"/>
                    <a:pt x="160" y="14"/>
                  </a:cubicBezTo>
                  <a:cubicBezTo>
                    <a:pt x="159" y="14"/>
                    <a:pt x="159" y="14"/>
                    <a:pt x="159" y="14"/>
                  </a:cubicBezTo>
                  <a:cubicBezTo>
                    <a:pt x="159" y="11"/>
                    <a:pt x="158" y="9"/>
                    <a:pt x="157" y="7"/>
                  </a:cubicBezTo>
                  <a:cubicBezTo>
                    <a:pt x="156" y="4"/>
                    <a:pt x="156" y="2"/>
                    <a:pt x="155" y="0"/>
                  </a:cubicBezTo>
                  <a:cubicBezTo>
                    <a:pt x="155" y="0"/>
                    <a:pt x="155" y="0"/>
                    <a:pt x="155" y="0"/>
                  </a:cubicBezTo>
                  <a:cubicBezTo>
                    <a:pt x="152" y="0"/>
                    <a:pt x="150" y="0"/>
                    <a:pt x="147" y="0"/>
                  </a:cubicBezTo>
                  <a:cubicBezTo>
                    <a:pt x="147" y="0"/>
                    <a:pt x="147" y="0"/>
                    <a:pt x="147" y="0"/>
                  </a:cubicBezTo>
                  <a:cubicBezTo>
                    <a:pt x="146" y="2"/>
                    <a:pt x="145" y="4"/>
                    <a:pt x="145" y="7"/>
                  </a:cubicBezTo>
                  <a:cubicBezTo>
                    <a:pt x="144" y="9"/>
                    <a:pt x="143" y="11"/>
                    <a:pt x="142" y="14"/>
                  </a:cubicBezTo>
                  <a:cubicBezTo>
                    <a:pt x="142" y="14"/>
                    <a:pt x="142" y="14"/>
                    <a:pt x="142" y="14"/>
                  </a:cubicBezTo>
                  <a:cubicBezTo>
                    <a:pt x="141" y="14"/>
                    <a:pt x="141" y="14"/>
                    <a:pt x="141" y="14"/>
                  </a:cubicBezTo>
                  <a:cubicBezTo>
                    <a:pt x="137" y="15"/>
                    <a:pt x="133" y="15"/>
                    <a:pt x="130" y="16"/>
                  </a:cubicBezTo>
                  <a:cubicBezTo>
                    <a:pt x="129" y="16"/>
                    <a:pt x="129" y="16"/>
                    <a:pt x="129" y="16"/>
                  </a:cubicBezTo>
                  <a:cubicBezTo>
                    <a:pt x="129" y="15"/>
                    <a:pt x="129" y="15"/>
                    <a:pt x="129" y="15"/>
                  </a:cubicBezTo>
                  <a:cubicBezTo>
                    <a:pt x="127" y="13"/>
                    <a:pt x="126" y="11"/>
                    <a:pt x="125" y="9"/>
                  </a:cubicBezTo>
                  <a:cubicBezTo>
                    <a:pt x="123" y="7"/>
                    <a:pt x="122" y="4"/>
                    <a:pt x="121" y="3"/>
                  </a:cubicBezTo>
                  <a:cubicBezTo>
                    <a:pt x="118" y="3"/>
                    <a:pt x="116" y="4"/>
                    <a:pt x="113" y="4"/>
                  </a:cubicBezTo>
                  <a:cubicBezTo>
                    <a:pt x="113" y="7"/>
                    <a:pt x="113" y="9"/>
                    <a:pt x="113" y="12"/>
                  </a:cubicBezTo>
                  <a:cubicBezTo>
                    <a:pt x="113" y="14"/>
                    <a:pt x="112" y="17"/>
                    <a:pt x="112" y="19"/>
                  </a:cubicBezTo>
                  <a:cubicBezTo>
                    <a:pt x="112" y="20"/>
                    <a:pt x="112" y="20"/>
                    <a:pt x="112" y="20"/>
                  </a:cubicBezTo>
                  <a:cubicBezTo>
                    <a:pt x="111" y="20"/>
                    <a:pt x="111" y="20"/>
                    <a:pt x="111" y="20"/>
                  </a:cubicBezTo>
                  <a:cubicBezTo>
                    <a:pt x="108" y="21"/>
                    <a:pt x="104" y="22"/>
                    <a:pt x="100" y="24"/>
                  </a:cubicBezTo>
                  <a:cubicBezTo>
                    <a:pt x="100" y="24"/>
                    <a:pt x="100" y="24"/>
                    <a:pt x="100" y="24"/>
                  </a:cubicBezTo>
                  <a:cubicBezTo>
                    <a:pt x="99" y="23"/>
                    <a:pt x="99" y="23"/>
                    <a:pt x="99" y="23"/>
                  </a:cubicBezTo>
                  <a:cubicBezTo>
                    <a:pt x="97" y="22"/>
                    <a:pt x="96" y="20"/>
                    <a:pt x="94" y="18"/>
                  </a:cubicBezTo>
                  <a:cubicBezTo>
                    <a:pt x="92" y="16"/>
                    <a:pt x="90" y="15"/>
                    <a:pt x="89" y="13"/>
                  </a:cubicBezTo>
                  <a:cubicBezTo>
                    <a:pt x="86" y="14"/>
                    <a:pt x="84" y="15"/>
                    <a:pt x="82" y="16"/>
                  </a:cubicBezTo>
                  <a:cubicBezTo>
                    <a:pt x="82" y="19"/>
                    <a:pt x="82" y="21"/>
                    <a:pt x="83" y="23"/>
                  </a:cubicBezTo>
                  <a:cubicBezTo>
                    <a:pt x="83" y="26"/>
                    <a:pt x="83" y="28"/>
                    <a:pt x="84" y="31"/>
                  </a:cubicBezTo>
                  <a:cubicBezTo>
                    <a:pt x="84" y="32"/>
                    <a:pt x="84" y="32"/>
                    <a:pt x="84" y="32"/>
                  </a:cubicBezTo>
                  <a:cubicBezTo>
                    <a:pt x="83" y="32"/>
                    <a:pt x="83" y="32"/>
                    <a:pt x="83" y="32"/>
                  </a:cubicBezTo>
                  <a:cubicBezTo>
                    <a:pt x="80" y="34"/>
                    <a:pt x="76" y="36"/>
                    <a:pt x="73" y="38"/>
                  </a:cubicBezTo>
                  <a:cubicBezTo>
                    <a:pt x="73" y="39"/>
                    <a:pt x="73" y="39"/>
                    <a:pt x="73" y="39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0" y="37"/>
                    <a:pt x="68" y="36"/>
                    <a:pt x="66" y="34"/>
                  </a:cubicBezTo>
                  <a:cubicBezTo>
                    <a:pt x="64" y="33"/>
                    <a:pt x="62" y="31"/>
                    <a:pt x="60" y="30"/>
                  </a:cubicBezTo>
                  <a:cubicBezTo>
                    <a:pt x="58" y="32"/>
                    <a:pt x="56" y="33"/>
                    <a:pt x="54" y="35"/>
                  </a:cubicBezTo>
                  <a:cubicBezTo>
                    <a:pt x="54" y="37"/>
                    <a:pt x="55" y="40"/>
                    <a:pt x="56" y="42"/>
                  </a:cubicBezTo>
                  <a:cubicBezTo>
                    <a:pt x="57" y="44"/>
                    <a:pt x="58" y="47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8" y="50"/>
                    <a:pt x="58" y="50"/>
                    <a:pt x="58" y="50"/>
                  </a:cubicBezTo>
                  <a:cubicBezTo>
                    <a:pt x="56" y="53"/>
                    <a:pt x="53" y="55"/>
                    <a:pt x="50" y="58"/>
                  </a:cubicBezTo>
                  <a:cubicBezTo>
                    <a:pt x="50" y="59"/>
                    <a:pt x="50" y="59"/>
                    <a:pt x="50" y="59"/>
                  </a:cubicBezTo>
                  <a:cubicBezTo>
                    <a:pt x="49" y="59"/>
                    <a:pt x="49" y="59"/>
                    <a:pt x="49" y="59"/>
                  </a:cubicBezTo>
                  <a:cubicBezTo>
                    <a:pt x="47" y="58"/>
                    <a:pt x="44" y="57"/>
                    <a:pt x="42" y="56"/>
                  </a:cubicBezTo>
                  <a:cubicBezTo>
                    <a:pt x="40" y="55"/>
                    <a:pt x="37" y="54"/>
                    <a:pt x="35" y="54"/>
                  </a:cubicBezTo>
                  <a:cubicBezTo>
                    <a:pt x="33" y="56"/>
                    <a:pt x="32" y="58"/>
                    <a:pt x="30" y="60"/>
                  </a:cubicBezTo>
                  <a:cubicBezTo>
                    <a:pt x="32" y="62"/>
                    <a:pt x="33" y="64"/>
                    <a:pt x="34" y="66"/>
                  </a:cubicBezTo>
                  <a:cubicBezTo>
                    <a:pt x="36" y="68"/>
                    <a:pt x="37" y="70"/>
                    <a:pt x="38" y="72"/>
                  </a:cubicBezTo>
                  <a:cubicBezTo>
                    <a:pt x="39" y="72"/>
                    <a:pt x="39" y="72"/>
                    <a:pt x="39" y="72"/>
                  </a:cubicBezTo>
                  <a:cubicBezTo>
                    <a:pt x="38" y="73"/>
                    <a:pt x="38" y="73"/>
                    <a:pt x="38" y="73"/>
                  </a:cubicBezTo>
                  <a:cubicBezTo>
                    <a:pt x="36" y="76"/>
                    <a:pt x="34" y="80"/>
                    <a:pt x="32" y="83"/>
                  </a:cubicBezTo>
                  <a:cubicBezTo>
                    <a:pt x="32" y="84"/>
                    <a:pt x="32" y="84"/>
                    <a:pt x="32" y="84"/>
                  </a:cubicBezTo>
                  <a:cubicBezTo>
                    <a:pt x="31" y="84"/>
                    <a:pt x="31" y="84"/>
                    <a:pt x="31" y="84"/>
                  </a:cubicBezTo>
                  <a:cubicBezTo>
                    <a:pt x="29" y="83"/>
                    <a:pt x="26" y="83"/>
                    <a:pt x="24" y="83"/>
                  </a:cubicBezTo>
                  <a:cubicBezTo>
                    <a:pt x="21" y="82"/>
                    <a:pt x="19" y="82"/>
                    <a:pt x="17" y="82"/>
                  </a:cubicBezTo>
                  <a:cubicBezTo>
                    <a:pt x="15" y="84"/>
                    <a:pt x="14" y="86"/>
                    <a:pt x="13" y="89"/>
                  </a:cubicBezTo>
                  <a:cubicBezTo>
                    <a:pt x="15" y="90"/>
                    <a:pt x="16" y="92"/>
                    <a:pt x="18" y="94"/>
                  </a:cubicBezTo>
                  <a:cubicBezTo>
                    <a:pt x="20" y="95"/>
                    <a:pt x="22" y="97"/>
                    <a:pt x="24" y="99"/>
                  </a:cubicBezTo>
                  <a:cubicBezTo>
                    <a:pt x="24" y="99"/>
                    <a:pt x="24" y="99"/>
                    <a:pt x="24" y="99"/>
                  </a:cubicBezTo>
                  <a:cubicBezTo>
                    <a:pt x="24" y="100"/>
                    <a:pt x="24" y="100"/>
                    <a:pt x="24" y="100"/>
                  </a:cubicBezTo>
                  <a:cubicBezTo>
                    <a:pt x="22" y="104"/>
                    <a:pt x="21" y="108"/>
                    <a:pt x="20" y="111"/>
                  </a:cubicBezTo>
                  <a:cubicBezTo>
                    <a:pt x="20" y="112"/>
                    <a:pt x="20" y="112"/>
                    <a:pt x="20" y="112"/>
                  </a:cubicBezTo>
                  <a:cubicBezTo>
                    <a:pt x="19" y="112"/>
                    <a:pt x="19" y="112"/>
                    <a:pt x="19" y="112"/>
                  </a:cubicBezTo>
                  <a:cubicBezTo>
                    <a:pt x="17" y="112"/>
                    <a:pt x="14" y="112"/>
                    <a:pt x="12" y="113"/>
                  </a:cubicBezTo>
                  <a:cubicBezTo>
                    <a:pt x="9" y="113"/>
                    <a:pt x="7" y="113"/>
                    <a:pt x="4" y="113"/>
                  </a:cubicBezTo>
                  <a:cubicBezTo>
                    <a:pt x="4" y="116"/>
                    <a:pt x="3" y="118"/>
                    <a:pt x="3" y="121"/>
                  </a:cubicBezTo>
                  <a:cubicBezTo>
                    <a:pt x="5" y="122"/>
                    <a:pt x="7" y="123"/>
                    <a:pt x="9" y="125"/>
                  </a:cubicBezTo>
                  <a:cubicBezTo>
                    <a:pt x="11" y="126"/>
                    <a:pt x="13" y="127"/>
                    <a:pt x="15" y="128"/>
                  </a:cubicBezTo>
                  <a:cubicBezTo>
                    <a:pt x="16" y="129"/>
                    <a:pt x="16" y="129"/>
                    <a:pt x="16" y="129"/>
                  </a:cubicBezTo>
                  <a:cubicBezTo>
                    <a:pt x="16" y="130"/>
                    <a:pt x="16" y="130"/>
                    <a:pt x="16" y="130"/>
                  </a:cubicBezTo>
                  <a:cubicBezTo>
                    <a:pt x="15" y="133"/>
                    <a:pt x="15" y="137"/>
                    <a:pt x="15" y="141"/>
                  </a:cubicBezTo>
                  <a:cubicBezTo>
                    <a:pt x="14" y="142"/>
                    <a:pt x="14" y="142"/>
                    <a:pt x="14" y="142"/>
                  </a:cubicBezTo>
                  <a:cubicBezTo>
                    <a:pt x="14" y="142"/>
                    <a:pt x="14" y="142"/>
                    <a:pt x="14" y="142"/>
                  </a:cubicBezTo>
                  <a:cubicBezTo>
                    <a:pt x="12" y="143"/>
                    <a:pt x="9" y="144"/>
                    <a:pt x="7" y="145"/>
                  </a:cubicBezTo>
                  <a:cubicBezTo>
                    <a:pt x="4" y="145"/>
                    <a:pt x="2" y="146"/>
                    <a:pt x="0" y="147"/>
                  </a:cubicBezTo>
                  <a:cubicBezTo>
                    <a:pt x="0" y="147"/>
                    <a:pt x="0" y="147"/>
                    <a:pt x="0" y="147"/>
                  </a:cubicBezTo>
                  <a:cubicBezTo>
                    <a:pt x="0" y="148"/>
                    <a:pt x="0" y="150"/>
                    <a:pt x="0" y="151"/>
                  </a:cubicBezTo>
                  <a:cubicBezTo>
                    <a:pt x="0" y="152"/>
                    <a:pt x="0" y="153"/>
                    <a:pt x="0" y="155"/>
                  </a:cubicBezTo>
                  <a:cubicBezTo>
                    <a:pt x="0" y="155"/>
                    <a:pt x="0" y="155"/>
                    <a:pt x="0" y="155"/>
                  </a:cubicBezTo>
                  <a:cubicBezTo>
                    <a:pt x="2" y="156"/>
                    <a:pt x="4" y="156"/>
                    <a:pt x="7" y="157"/>
                  </a:cubicBezTo>
                  <a:cubicBezTo>
                    <a:pt x="9" y="158"/>
                    <a:pt x="12" y="158"/>
                    <a:pt x="14" y="159"/>
                  </a:cubicBezTo>
                  <a:cubicBezTo>
                    <a:pt x="14" y="160"/>
                    <a:pt x="14" y="160"/>
                    <a:pt x="14" y="160"/>
                  </a:cubicBezTo>
                  <a:cubicBezTo>
                    <a:pt x="15" y="160"/>
                    <a:pt x="15" y="160"/>
                    <a:pt x="15" y="160"/>
                  </a:cubicBezTo>
                  <a:cubicBezTo>
                    <a:pt x="15" y="165"/>
                    <a:pt x="15" y="168"/>
                    <a:pt x="16" y="172"/>
                  </a:cubicBezTo>
                  <a:cubicBezTo>
                    <a:pt x="16" y="173"/>
                    <a:pt x="16" y="173"/>
                    <a:pt x="16" y="173"/>
                  </a:cubicBezTo>
                  <a:cubicBezTo>
                    <a:pt x="15" y="173"/>
                    <a:pt x="15" y="173"/>
                    <a:pt x="15" y="173"/>
                  </a:cubicBezTo>
                  <a:cubicBezTo>
                    <a:pt x="13" y="174"/>
                    <a:pt x="11" y="176"/>
                    <a:pt x="9" y="177"/>
                  </a:cubicBezTo>
                  <a:cubicBezTo>
                    <a:pt x="7" y="178"/>
                    <a:pt x="5" y="179"/>
                    <a:pt x="3" y="181"/>
                  </a:cubicBezTo>
                  <a:cubicBezTo>
                    <a:pt x="3" y="183"/>
                    <a:pt x="4" y="186"/>
                    <a:pt x="4" y="188"/>
                  </a:cubicBezTo>
                  <a:cubicBezTo>
                    <a:pt x="7" y="189"/>
                    <a:pt x="9" y="189"/>
                    <a:pt x="12" y="189"/>
                  </a:cubicBezTo>
                  <a:cubicBezTo>
                    <a:pt x="14" y="189"/>
                    <a:pt x="17" y="189"/>
                    <a:pt x="19" y="190"/>
                  </a:cubicBezTo>
                  <a:cubicBezTo>
                    <a:pt x="20" y="190"/>
                    <a:pt x="20" y="190"/>
                    <a:pt x="20" y="190"/>
                  </a:cubicBezTo>
                  <a:cubicBezTo>
                    <a:pt x="20" y="190"/>
                    <a:pt x="20" y="190"/>
                    <a:pt x="20" y="190"/>
                  </a:cubicBezTo>
                  <a:cubicBezTo>
                    <a:pt x="21" y="194"/>
                    <a:pt x="22" y="198"/>
                    <a:pt x="24" y="201"/>
                  </a:cubicBezTo>
                  <a:cubicBezTo>
                    <a:pt x="24" y="202"/>
                    <a:pt x="24" y="202"/>
                    <a:pt x="24" y="202"/>
                  </a:cubicBezTo>
                  <a:cubicBezTo>
                    <a:pt x="24" y="203"/>
                    <a:pt x="24" y="203"/>
                    <a:pt x="24" y="203"/>
                  </a:cubicBezTo>
                  <a:cubicBezTo>
                    <a:pt x="22" y="204"/>
                    <a:pt x="20" y="206"/>
                    <a:pt x="18" y="208"/>
                  </a:cubicBezTo>
                  <a:cubicBezTo>
                    <a:pt x="16" y="210"/>
                    <a:pt x="15" y="211"/>
                    <a:pt x="13" y="213"/>
                  </a:cubicBezTo>
                  <a:cubicBezTo>
                    <a:pt x="14" y="215"/>
                    <a:pt x="15" y="218"/>
                    <a:pt x="17" y="220"/>
                  </a:cubicBezTo>
                  <a:cubicBezTo>
                    <a:pt x="19" y="220"/>
                    <a:pt x="21" y="219"/>
                    <a:pt x="24" y="219"/>
                  </a:cubicBezTo>
                  <a:cubicBezTo>
                    <a:pt x="26" y="219"/>
                    <a:pt x="29" y="218"/>
                    <a:pt x="31" y="218"/>
                  </a:cubicBezTo>
                  <a:cubicBezTo>
                    <a:pt x="32" y="218"/>
                    <a:pt x="32" y="218"/>
                    <a:pt x="32" y="218"/>
                  </a:cubicBezTo>
                  <a:cubicBezTo>
                    <a:pt x="32" y="219"/>
                    <a:pt x="32" y="219"/>
                    <a:pt x="32" y="219"/>
                  </a:cubicBezTo>
                  <a:cubicBezTo>
                    <a:pt x="34" y="222"/>
                    <a:pt x="36" y="225"/>
                    <a:pt x="38" y="228"/>
                  </a:cubicBezTo>
                  <a:cubicBezTo>
                    <a:pt x="39" y="229"/>
                    <a:pt x="39" y="229"/>
                    <a:pt x="39" y="229"/>
                  </a:cubicBezTo>
                  <a:cubicBezTo>
                    <a:pt x="38" y="230"/>
                    <a:pt x="38" y="230"/>
                    <a:pt x="38" y="230"/>
                  </a:cubicBezTo>
                  <a:cubicBezTo>
                    <a:pt x="37" y="232"/>
                    <a:pt x="36" y="234"/>
                    <a:pt x="34" y="236"/>
                  </a:cubicBezTo>
                  <a:cubicBezTo>
                    <a:pt x="33" y="238"/>
                    <a:pt x="32" y="240"/>
                    <a:pt x="30" y="242"/>
                  </a:cubicBezTo>
                  <a:cubicBezTo>
                    <a:pt x="32" y="244"/>
                    <a:pt x="33" y="246"/>
                    <a:pt x="35" y="248"/>
                  </a:cubicBezTo>
                  <a:cubicBezTo>
                    <a:pt x="37" y="247"/>
                    <a:pt x="40" y="246"/>
                    <a:pt x="42" y="246"/>
                  </a:cubicBezTo>
                  <a:cubicBezTo>
                    <a:pt x="44" y="245"/>
                    <a:pt x="47" y="244"/>
                    <a:pt x="49" y="243"/>
                  </a:cubicBezTo>
                  <a:cubicBezTo>
                    <a:pt x="50" y="243"/>
                    <a:pt x="50" y="243"/>
                    <a:pt x="50" y="243"/>
                  </a:cubicBezTo>
                  <a:cubicBezTo>
                    <a:pt x="50" y="243"/>
                    <a:pt x="50" y="243"/>
                    <a:pt x="50" y="243"/>
                  </a:cubicBezTo>
                  <a:cubicBezTo>
                    <a:pt x="53" y="246"/>
                    <a:pt x="56" y="249"/>
                    <a:pt x="58" y="251"/>
                  </a:cubicBezTo>
                  <a:cubicBezTo>
                    <a:pt x="59" y="252"/>
                    <a:pt x="59" y="252"/>
                    <a:pt x="59" y="252"/>
                  </a:cubicBezTo>
                  <a:cubicBezTo>
                    <a:pt x="59" y="253"/>
                    <a:pt x="59" y="253"/>
                    <a:pt x="59" y="253"/>
                  </a:cubicBezTo>
                  <a:cubicBezTo>
                    <a:pt x="58" y="255"/>
                    <a:pt x="57" y="257"/>
                    <a:pt x="56" y="260"/>
                  </a:cubicBezTo>
                  <a:cubicBezTo>
                    <a:pt x="55" y="262"/>
                    <a:pt x="54" y="264"/>
                    <a:pt x="54" y="266"/>
                  </a:cubicBezTo>
                  <a:cubicBezTo>
                    <a:pt x="56" y="268"/>
                    <a:pt x="58" y="270"/>
                    <a:pt x="60" y="271"/>
                  </a:cubicBezTo>
                  <a:cubicBezTo>
                    <a:pt x="62" y="270"/>
                    <a:pt x="64" y="269"/>
                    <a:pt x="66" y="267"/>
                  </a:cubicBezTo>
                  <a:cubicBezTo>
                    <a:pt x="68" y="266"/>
                    <a:pt x="70" y="265"/>
                    <a:pt x="72" y="263"/>
                  </a:cubicBezTo>
                  <a:cubicBezTo>
                    <a:pt x="73" y="263"/>
                    <a:pt x="73" y="263"/>
                    <a:pt x="73" y="263"/>
                  </a:cubicBezTo>
                  <a:cubicBezTo>
                    <a:pt x="73" y="263"/>
                    <a:pt x="73" y="263"/>
                    <a:pt x="73" y="263"/>
                  </a:cubicBezTo>
                  <a:cubicBezTo>
                    <a:pt x="76" y="266"/>
                    <a:pt x="80" y="268"/>
                    <a:pt x="83" y="270"/>
                  </a:cubicBezTo>
                  <a:cubicBezTo>
                    <a:pt x="84" y="270"/>
                    <a:pt x="84" y="270"/>
                    <a:pt x="84" y="270"/>
                  </a:cubicBezTo>
                  <a:cubicBezTo>
                    <a:pt x="84" y="271"/>
                    <a:pt x="84" y="271"/>
                    <a:pt x="84" y="271"/>
                  </a:cubicBezTo>
                  <a:cubicBezTo>
                    <a:pt x="83" y="273"/>
                    <a:pt x="83" y="276"/>
                    <a:pt x="83" y="278"/>
                  </a:cubicBezTo>
                  <a:cubicBezTo>
                    <a:pt x="82" y="280"/>
                    <a:pt x="82" y="283"/>
                    <a:pt x="82" y="285"/>
                  </a:cubicBezTo>
                  <a:cubicBezTo>
                    <a:pt x="84" y="286"/>
                    <a:pt x="86" y="287"/>
                    <a:pt x="89" y="289"/>
                  </a:cubicBezTo>
                  <a:cubicBezTo>
                    <a:pt x="90" y="287"/>
                    <a:pt x="92" y="285"/>
                    <a:pt x="94" y="283"/>
                  </a:cubicBezTo>
                  <a:cubicBezTo>
                    <a:pt x="96" y="282"/>
                    <a:pt x="97" y="280"/>
                    <a:pt x="99" y="278"/>
                  </a:cubicBezTo>
                  <a:cubicBezTo>
                    <a:pt x="100" y="278"/>
                    <a:pt x="100" y="278"/>
                    <a:pt x="100" y="278"/>
                  </a:cubicBezTo>
                  <a:cubicBezTo>
                    <a:pt x="100" y="278"/>
                    <a:pt x="100" y="278"/>
                    <a:pt x="100" y="278"/>
                  </a:cubicBezTo>
                  <a:cubicBezTo>
                    <a:pt x="104" y="279"/>
                    <a:pt x="108" y="281"/>
                    <a:pt x="111" y="282"/>
                  </a:cubicBezTo>
                  <a:cubicBezTo>
                    <a:pt x="112" y="282"/>
                    <a:pt x="112" y="282"/>
                    <a:pt x="112" y="282"/>
                  </a:cubicBezTo>
                  <a:cubicBezTo>
                    <a:pt x="112" y="283"/>
                    <a:pt x="112" y="283"/>
                    <a:pt x="112" y="283"/>
                  </a:cubicBezTo>
                  <a:cubicBezTo>
                    <a:pt x="112" y="285"/>
                    <a:pt x="113" y="288"/>
                    <a:pt x="113" y="290"/>
                  </a:cubicBezTo>
                  <a:cubicBezTo>
                    <a:pt x="113" y="292"/>
                    <a:pt x="113" y="295"/>
                    <a:pt x="113" y="297"/>
                  </a:cubicBezTo>
                  <a:cubicBezTo>
                    <a:pt x="116" y="298"/>
                    <a:pt x="118" y="298"/>
                    <a:pt x="121" y="299"/>
                  </a:cubicBezTo>
                  <a:cubicBezTo>
                    <a:pt x="122" y="297"/>
                    <a:pt x="124" y="295"/>
                    <a:pt x="125" y="293"/>
                  </a:cubicBezTo>
                  <a:cubicBezTo>
                    <a:pt x="126" y="291"/>
                    <a:pt x="127" y="288"/>
                    <a:pt x="129" y="287"/>
                  </a:cubicBezTo>
                  <a:cubicBezTo>
                    <a:pt x="129" y="286"/>
                    <a:pt x="129" y="286"/>
                    <a:pt x="129" y="286"/>
                  </a:cubicBezTo>
                  <a:cubicBezTo>
                    <a:pt x="130" y="286"/>
                    <a:pt x="130" y="286"/>
                    <a:pt x="130" y="286"/>
                  </a:cubicBezTo>
                  <a:cubicBezTo>
                    <a:pt x="133" y="286"/>
                    <a:pt x="137" y="287"/>
                    <a:pt x="141" y="287"/>
                  </a:cubicBezTo>
                  <a:cubicBezTo>
                    <a:pt x="142" y="287"/>
                    <a:pt x="142" y="287"/>
                    <a:pt x="142" y="287"/>
                  </a:cubicBezTo>
                  <a:cubicBezTo>
                    <a:pt x="142" y="288"/>
                    <a:pt x="142" y="288"/>
                    <a:pt x="142" y="288"/>
                  </a:cubicBezTo>
                  <a:cubicBezTo>
                    <a:pt x="143" y="290"/>
                    <a:pt x="144" y="293"/>
                    <a:pt x="145" y="295"/>
                  </a:cubicBezTo>
                  <a:cubicBezTo>
                    <a:pt x="145" y="297"/>
                    <a:pt x="146" y="300"/>
                    <a:pt x="147" y="302"/>
                  </a:cubicBezTo>
                  <a:cubicBezTo>
                    <a:pt x="147" y="302"/>
                    <a:pt x="147" y="302"/>
                    <a:pt x="147" y="302"/>
                  </a:cubicBezTo>
                  <a:cubicBezTo>
                    <a:pt x="150" y="302"/>
                    <a:pt x="152" y="302"/>
                    <a:pt x="155" y="302"/>
                  </a:cubicBezTo>
                  <a:cubicBezTo>
                    <a:pt x="155" y="302"/>
                    <a:pt x="155" y="302"/>
                    <a:pt x="155" y="302"/>
                  </a:cubicBezTo>
                  <a:cubicBezTo>
                    <a:pt x="156" y="300"/>
                    <a:pt x="156" y="297"/>
                    <a:pt x="157" y="295"/>
                  </a:cubicBezTo>
                  <a:cubicBezTo>
                    <a:pt x="158" y="293"/>
                    <a:pt x="159" y="290"/>
                    <a:pt x="159" y="288"/>
                  </a:cubicBezTo>
                  <a:cubicBezTo>
                    <a:pt x="160" y="287"/>
                    <a:pt x="160" y="287"/>
                    <a:pt x="160" y="287"/>
                  </a:cubicBezTo>
                  <a:cubicBezTo>
                    <a:pt x="161" y="287"/>
                    <a:pt x="161" y="287"/>
                    <a:pt x="161" y="287"/>
                  </a:cubicBezTo>
                  <a:cubicBezTo>
                    <a:pt x="165" y="287"/>
                    <a:pt x="168" y="286"/>
                    <a:pt x="172" y="286"/>
                  </a:cubicBezTo>
                  <a:cubicBezTo>
                    <a:pt x="173" y="286"/>
                    <a:pt x="173" y="286"/>
                    <a:pt x="173" y="286"/>
                  </a:cubicBezTo>
                  <a:cubicBezTo>
                    <a:pt x="173" y="287"/>
                    <a:pt x="173" y="287"/>
                    <a:pt x="173" y="287"/>
                  </a:cubicBezTo>
                  <a:cubicBezTo>
                    <a:pt x="175" y="288"/>
                    <a:pt x="176" y="291"/>
                    <a:pt x="177" y="293"/>
                  </a:cubicBezTo>
                  <a:cubicBezTo>
                    <a:pt x="178" y="295"/>
                    <a:pt x="180" y="297"/>
                    <a:pt x="181" y="299"/>
                  </a:cubicBezTo>
                  <a:cubicBezTo>
                    <a:pt x="183" y="298"/>
                    <a:pt x="186" y="298"/>
                    <a:pt x="188" y="297"/>
                  </a:cubicBezTo>
                  <a:cubicBezTo>
                    <a:pt x="189" y="295"/>
                    <a:pt x="189" y="292"/>
                    <a:pt x="189" y="290"/>
                  </a:cubicBezTo>
                  <a:cubicBezTo>
                    <a:pt x="189" y="288"/>
                    <a:pt x="189" y="285"/>
                    <a:pt x="190" y="283"/>
                  </a:cubicBezTo>
                  <a:cubicBezTo>
                    <a:pt x="190" y="282"/>
                    <a:pt x="190" y="282"/>
                    <a:pt x="190" y="282"/>
                  </a:cubicBezTo>
                  <a:cubicBezTo>
                    <a:pt x="191" y="282"/>
                    <a:pt x="191" y="282"/>
                    <a:pt x="191" y="282"/>
                  </a:cubicBezTo>
                  <a:cubicBezTo>
                    <a:pt x="194" y="281"/>
                    <a:pt x="198" y="279"/>
                    <a:pt x="202" y="278"/>
                  </a:cubicBezTo>
                  <a:cubicBezTo>
                    <a:pt x="202" y="278"/>
                    <a:pt x="202" y="278"/>
                    <a:pt x="202" y="278"/>
                  </a:cubicBezTo>
                  <a:cubicBezTo>
                    <a:pt x="203" y="278"/>
                    <a:pt x="203" y="278"/>
                    <a:pt x="203" y="278"/>
                  </a:cubicBezTo>
                  <a:cubicBezTo>
                    <a:pt x="205" y="280"/>
                    <a:pt x="206" y="282"/>
                    <a:pt x="208" y="283"/>
                  </a:cubicBezTo>
                  <a:cubicBezTo>
                    <a:pt x="210" y="285"/>
                    <a:pt x="211" y="287"/>
                    <a:pt x="213" y="289"/>
                  </a:cubicBezTo>
                  <a:cubicBezTo>
                    <a:pt x="215" y="288"/>
                    <a:pt x="218" y="286"/>
                    <a:pt x="220" y="285"/>
                  </a:cubicBezTo>
                  <a:cubicBezTo>
                    <a:pt x="220" y="283"/>
                    <a:pt x="219" y="280"/>
                    <a:pt x="219" y="278"/>
                  </a:cubicBezTo>
                  <a:cubicBezTo>
                    <a:pt x="219" y="276"/>
                    <a:pt x="218" y="273"/>
                    <a:pt x="218" y="271"/>
                  </a:cubicBezTo>
                  <a:cubicBezTo>
                    <a:pt x="218" y="270"/>
                    <a:pt x="218" y="270"/>
                    <a:pt x="218" y="270"/>
                  </a:cubicBezTo>
                  <a:cubicBezTo>
                    <a:pt x="219" y="270"/>
                    <a:pt x="219" y="270"/>
                    <a:pt x="219" y="270"/>
                  </a:cubicBezTo>
                  <a:cubicBezTo>
                    <a:pt x="222" y="268"/>
                    <a:pt x="225" y="266"/>
                    <a:pt x="228" y="263"/>
                  </a:cubicBezTo>
                  <a:cubicBezTo>
                    <a:pt x="229" y="263"/>
                    <a:pt x="229" y="263"/>
                    <a:pt x="229" y="263"/>
                  </a:cubicBezTo>
                  <a:cubicBezTo>
                    <a:pt x="230" y="263"/>
                    <a:pt x="230" y="263"/>
                    <a:pt x="230" y="263"/>
                  </a:cubicBezTo>
                  <a:cubicBezTo>
                    <a:pt x="232" y="265"/>
                    <a:pt x="234" y="266"/>
                    <a:pt x="236" y="267"/>
                  </a:cubicBezTo>
                  <a:cubicBezTo>
                    <a:pt x="238" y="269"/>
                    <a:pt x="240" y="270"/>
                    <a:pt x="242" y="271"/>
                  </a:cubicBezTo>
                  <a:cubicBezTo>
                    <a:pt x="244" y="270"/>
                    <a:pt x="246" y="268"/>
                    <a:pt x="248" y="266"/>
                  </a:cubicBezTo>
                  <a:cubicBezTo>
                    <a:pt x="247" y="264"/>
                    <a:pt x="247" y="262"/>
                    <a:pt x="246" y="260"/>
                  </a:cubicBezTo>
                  <a:cubicBezTo>
                    <a:pt x="245" y="257"/>
                    <a:pt x="244" y="255"/>
                    <a:pt x="243" y="253"/>
                  </a:cubicBezTo>
                  <a:cubicBezTo>
                    <a:pt x="243" y="252"/>
                    <a:pt x="243" y="252"/>
                    <a:pt x="243" y="252"/>
                  </a:cubicBezTo>
                  <a:cubicBezTo>
                    <a:pt x="243" y="251"/>
                    <a:pt x="243" y="251"/>
                    <a:pt x="243" y="251"/>
                  </a:cubicBezTo>
                  <a:cubicBezTo>
                    <a:pt x="246" y="249"/>
                    <a:pt x="249" y="246"/>
                    <a:pt x="252" y="243"/>
                  </a:cubicBezTo>
                  <a:cubicBezTo>
                    <a:pt x="252" y="243"/>
                    <a:pt x="252" y="243"/>
                    <a:pt x="252" y="243"/>
                  </a:cubicBezTo>
                  <a:cubicBezTo>
                    <a:pt x="253" y="243"/>
                    <a:pt x="253" y="243"/>
                    <a:pt x="253" y="243"/>
                  </a:cubicBezTo>
                  <a:cubicBezTo>
                    <a:pt x="255" y="244"/>
                    <a:pt x="258" y="245"/>
                    <a:pt x="260" y="246"/>
                  </a:cubicBezTo>
                  <a:cubicBezTo>
                    <a:pt x="262" y="246"/>
                    <a:pt x="264" y="247"/>
                    <a:pt x="267" y="248"/>
                  </a:cubicBezTo>
                  <a:cubicBezTo>
                    <a:pt x="268" y="246"/>
                    <a:pt x="270" y="244"/>
                    <a:pt x="271" y="242"/>
                  </a:cubicBezTo>
                  <a:cubicBezTo>
                    <a:pt x="270" y="240"/>
                    <a:pt x="269" y="238"/>
                    <a:pt x="268" y="236"/>
                  </a:cubicBezTo>
                  <a:cubicBezTo>
                    <a:pt x="266" y="234"/>
                    <a:pt x="265" y="232"/>
                    <a:pt x="264" y="230"/>
                  </a:cubicBezTo>
                  <a:cubicBezTo>
                    <a:pt x="263" y="229"/>
                    <a:pt x="263" y="229"/>
                    <a:pt x="263" y="229"/>
                  </a:cubicBezTo>
                  <a:cubicBezTo>
                    <a:pt x="264" y="228"/>
                    <a:pt x="264" y="228"/>
                    <a:pt x="264" y="228"/>
                  </a:cubicBezTo>
                  <a:cubicBezTo>
                    <a:pt x="266" y="225"/>
                    <a:pt x="268" y="222"/>
                    <a:pt x="270" y="219"/>
                  </a:cubicBezTo>
                  <a:cubicBezTo>
                    <a:pt x="270" y="218"/>
                    <a:pt x="270" y="218"/>
                    <a:pt x="270" y="218"/>
                  </a:cubicBezTo>
                  <a:cubicBezTo>
                    <a:pt x="271" y="218"/>
                    <a:pt x="271" y="218"/>
                    <a:pt x="271" y="218"/>
                  </a:cubicBezTo>
                  <a:cubicBezTo>
                    <a:pt x="273" y="218"/>
                    <a:pt x="276" y="219"/>
                    <a:pt x="278" y="219"/>
                  </a:cubicBezTo>
                  <a:cubicBezTo>
                    <a:pt x="281" y="219"/>
                    <a:pt x="283" y="220"/>
                    <a:pt x="285" y="220"/>
                  </a:cubicBezTo>
                  <a:cubicBezTo>
                    <a:pt x="286" y="218"/>
                    <a:pt x="288" y="215"/>
                    <a:pt x="289" y="213"/>
                  </a:cubicBezTo>
                  <a:cubicBezTo>
                    <a:pt x="287" y="211"/>
                    <a:pt x="285" y="210"/>
                    <a:pt x="284" y="208"/>
                  </a:cubicBezTo>
                  <a:cubicBezTo>
                    <a:pt x="282" y="206"/>
                    <a:pt x="280" y="204"/>
                    <a:pt x="278" y="203"/>
                  </a:cubicBezTo>
                  <a:cubicBezTo>
                    <a:pt x="278" y="202"/>
                    <a:pt x="278" y="202"/>
                    <a:pt x="278" y="202"/>
                  </a:cubicBezTo>
                  <a:cubicBezTo>
                    <a:pt x="278" y="201"/>
                    <a:pt x="278" y="201"/>
                    <a:pt x="278" y="201"/>
                  </a:cubicBezTo>
                  <a:cubicBezTo>
                    <a:pt x="279" y="198"/>
                    <a:pt x="281" y="194"/>
                    <a:pt x="282" y="190"/>
                  </a:cubicBezTo>
                  <a:cubicBezTo>
                    <a:pt x="282" y="190"/>
                    <a:pt x="282" y="190"/>
                    <a:pt x="282" y="190"/>
                  </a:cubicBezTo>
                  <a:cubicBezTo>
                    <a:pt x="283" y="190"/>
                    <a:pt x="283" y="190"/>
                    <a:pt x="283" y="190"/>
                  </a:cubicBezTo>
                  <a:cubicBezTo>
                    <a:pt x="285" y="189"/>
                    <a:pt x="288" y="189"/>
                    <a:pt x="290" y="189"/>
                  </a:cubicBezTo>
                  <a:cubicBezTo>
                    <a:pt x="293" y="189"/>
                    <a:pt x="295" y="189"/>
                    <a:pt x="297" y="188"/>
                  </a:cubicBezTo>
                  <a:cubicBezTo>
                    <a:pt x="298" y="186"/>
                    <a:pt x="299" y="183"/>
                    <a:pt x="299" y="181"/>
                  </a:cubicBezTo>
                  <a:cubicBezTo>
                    <a:pt x="297" y="179"/>
                    <a:pt x="295" y="178"/>
                    <a:pt x="293" y="177"/>
                  </a:cubicBezTo>
                  <a:cubicBezTo>
                    <a:pt x="291" y="176"/>
                    <a:pt x="289" y="174"/>
                    <a:pt x="287" y="173"/>
                  </a:cubicBezTo>
                  <a:cubicBezTo>
                    <a:pt x="286" y="173"/>
                    <a:pt x="286" y="173"/>
                    <a:pt x="286" y="173"/>
                  </a:cubicBezTo>
                  <a:cubicBezTo>
                    <a:pt x="286" y="172"/>
                    <a:pt x="286" y="172"/>
                    <a:pt x="286" y="172"/>
                  </a:cubicBezTo>
                  <a:cubicBezTo>
                    <a:pt x="287" y="168"/>
                    <a:pt x="287" y="165"/>
                    <a:pt x="287" y="160"/>
                  </a:cubicBezTo>
                  <a:cubicBezTo>
                    <a:pt x="287" y="160"/>
                    <a:pt x="287" y="160"/>
                    <a:pt x="287" y="160"/>
                  </a:cubicBezTo>
                  <a:cubicBezTo>
                    <a:pt x="288" y="159"/>
                    <a:pt x="288" y="159"/>
                    <a:pt x="288" y="159"/>
                  </a:cubicBezTo>
                  <a:cubicBezTo>
                    <a:pt x="290" y="159"/>
                    <a:pt x="293" y="158"/>
                    <a:pt x="295" y="157"/>
                  </a:cubicBezTo>
                  <a:cubicBezTo>
                    <a:pt x="297" y="156"/>
                    <a:pt x="300" y="156"/>
                    <a:pt x="302" y="155"/>
                  </a:cubicBezTo>
                  <a:cubicBezTo>
                    <a:pt x="302" y="155"/>
                    <a:pt x="302" y="155"/>
                    <a:pt x="302" y="155"/>
                  </a:cubicBezTo>
                  <a:cubicBezTo>
                    <a:pt x="302" y="153"/>
                    <a:pt x="302" y="152"/>
                    <a:pt x="302" y="151"/>
                  </a:cubicBezTo>
                  <a:cubicBezTo>
                    <a:pt x="302" y="149"/>
                    <a:pt x="302" y="148"/>
                    <a:pt x="302" y="147"/>
                  </a:cubicBezTo>
                  <a:close/>
                  <a:moveTo>
                    <a:pt x="159" y="110"/>
                  </a:moveTo>
                  <a:cubicBezTo>
                    <a:pt x="161" y="93"/>
                    <a:pt x="164" y="76"/>
                    <a:pt x="169" y="59"/>
                  </a:cubicBezTo>
                  <a:cubicBezTo>
                    <a:pt x="169" y="58"/>
                    <a:pt x="169" y="58"/>
                    <a:pt x="169" y="58"/>
                  </a:cubicBezTo>
                  <a:cubicBezTo>
                    <a:pt x="170" y="59"/>
                    <a:pt x="170" y="59"/>
                    <a:pt x="170" y="59"/>
                  </a:cubicBezTo>
                  <a:cubicBezTo>
                    <a:pt x="182" y="61"/>
                    <a:pt x="193" y="66"/>
                    <a:pt x="203" y="72"/>
                  </a:cubicBezTo>
                  <a:cubicBezTo>
                    <a:pt x="204" y="73"/>
                    <a:pt x="204" y="73"/>
                    <a:pt x="204" y="73"/>
                  </a:cubicBezTo>
                  <a:cubicBezTo>
                    <a:pt x="203" y="74"/>
                    <a:pt x="203" y="74"/>
                    <a:pt x="203" y="74"/>
                  </a:cubicBezTo>
                  <a:cubicBezTo>
                    <a:pt x="195" y="90"/>
                    <a:pt x="185" y="104"/>
                    <a:pt x="174" y="116"/>
                  </a:cubicBezTo>
                  <a:cubicBezTo>
                    <a:pt x="173" y="117"/>
                    <a:pt x="173" y="117"/>
                    <a:pt x="173" y="117"/>
                  </a:cubicBezTo>
                  <a:cubicBezTo>
                    <a:pt x="172" y="117"/>
                    <a:pt x="172" y="117"/>
                    <a:pt x="172" y="117"/>
                  </a:cubicBezTo>
                  <a:cubicBezTo>
                    <a:pt x="169" y="114"/>
                    <a:pt x="165" y="112"/>
                    <a:pt x="160" y="111"/>
                  </a:cubicBezTo>
                  <a:cubicBezTo>
                    <a:pt x="159" y="111"/>
                    <a:pt x="159" y="111"/>
                    <a:pt x="159" y="111"/>
                  </a:cubicBezTo>
                  <a:lnTo>
                    <a:pt x="159" y="110"/>
                  </a:lnTo>
                  <a:close/>
                  <a:moveTo>
                    <a:pt x="99" y="72"/>
                  </a:moveTo>
                  <a:cubicBezTo>
                    <a:pt x="109" y="65"/>
                    <a:pt x="120" y="61"/>
                    <a:pt x="132" y="58"/>
                  </a:cubicBezTo>
                  <a:cubicBezTo>
                    <a:pt x="133" y="58"/>
                    <a:pt x="133" y="58"/>
                    <a:pt x="133" y="58"/>
                  </a:cubicBezTo>
                  <a:cubicBezTo>
                    <a:pt x="134" y="59"/>
                    <a:pt x="134" y="59"/>
                    <a:pt x="134" y="59"/>
                  </a:cubicBezTo>
                  <a:cubicBezTo>
                    <a:pt x="139" y="76"/>
                    <a:pt x="142" y="93"/>
                    <a:pt x="143" y="110"/>
                  </a:cubicBezTo>
                  <a:cubicBezTo>
                    <a:pt x="143" y="111"/>
                    <a:pt x="143" y="111"/>
                    <a:pt x="143" y="111"/>
                  </a:cubicBezTo>
                  <a:cubicBezTo>
                    <a:pt x="142" y="111"/>
                    <a:pt x="142" y="111"/>
                    <a:pt x="142" y="111"/>
                  </a:cubicBezTo>
                  <a:cubicBezTo>
                    <a:pt x="138" y="112"/>
                    <a:pt x="134" y="114"/>
                    <a:pt x="130" y="116"/>
                  </a:cubicBezTo>
                  <a:cubicBezTo>
                    <a:pt x="129" y="117"/>
                    <a:pt x="129" y="117"/>
                    <a:pt x="129" y="117"/>
                  </a:cubicBezTo>
                  <a:cubicBezTo>
                    <a:pt x="128" y="116"/>
                    <a:pt x="128" y="116"/>
                    <a:pt x="128" y="116"/>
                  </a:cubicBezTo>
                  <a:cubicBezTo>
                    <a:pt x="117" y="103"/>
                    <a:pt x="107" y="89"/>
                    <a:pt x="99" y="74"/>
                  </a:cubicBezTo>
                  <a:cubicBezTo>
                    <a:pt x="98" y="73"/>
                    <a:pt x="98" y="73"/>
                    <a:pt x="98" y="73"/>
                  </a:cubicBezTo>
                  <a:lnTo>
                    <a:pt x="99" y="72"/>
                  </a:lnTo>
                  <a:close/>
                  <a:moveTo>
                    <a:pt x="59" y="132"/>
                  </a:moveTo>
                  <a:cubicBezTo>
                    <a:pt x="61" y="120"/>
                    <a:pt x="66" y="109"/>
                    <a:pt x="72" y="99"/>
                  </a:cubicBezTo>
                  <a:cubicBezTo>
                    <a:pt x="73" y="98"/>
                    <a:pt x="73" y="98"/>
                    <a:pt x="73" y="98"/>
                  </a:cubicBezTo>
                  <a:cubicBezTo>
                    <a:pt x="74" y="98"/>
                    <a:pt x="74" y="98"/>
                    <a:pt x="74" y="98"/>
                  </a:cubicBezTo>
                  <a:cubicBezTo>
                    <a:pt x="90" y="107"/>
                    <a:pt x="104" y="116"/>
                    <a:pt x="116" y="128"/>
                  </a:cubicBezTo>
                  <a:cubicBezTo>
                    <a:pt x="117" y="128"/>
                    <a:pt x="117" y="128"/>
                    <a:pt x="117" y="128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4" y="133"/>
                    <a:pt x="113" y="137"/>
                    <a:pt x="112" y="141"/>
                  </a:cubicBezTo>
                  <a:cubicBezTo>
                    <a:pt x="111" y="143"/>
                    <a:pt x="111" y="143"/>
                    <a:pt x="111" y="143"/>
                  </a:cubicBezTo>
                  <a:cubicBezTo>
                    <a:pt x="110" y="142"/>
                    <a:pt x="110" y="142"/>
                    <a:pt x="110" y="142"/>
                  </a:cubicBezTo>
                  <a:cubicBezTo>
                    <a:pt x="93" y="141"/>
                    <a:pt x="76" y="138"/>
                    <a:pt x="60" y="133"/>
                  </a:cubicBezTo>
                  <a:cubicBezTo>
                    <a:pt x="58" y="133"/>
                    <a:pt x="58" y="133"/>
                    <a:pt x="58" y="133"/>
                  </a:cubicBezTo>
                  <a:lnTo>
                    <a:pt x="59" y="132"/>
                  </a:lnTo>
                  <a:close/>
                  <a:moveTo>
                    <a:pt x="74" y="203"/>
                  </a:moveTo>
                  <a:cubicBezTo>
                    <a:pt x="73" y="203"/>
                    <a:pt x="73" y="203"/>
                    <a:pt x="73" y="203"/>
                  </a:cubicBezTo>
                  <a:cubicBezTo>
                    <a:pt x="72" y="202"/>
                    <a:pt x="72" y="202"/>
                    <a:pt x="72" y="202"/>
                  </a:cubicBezTo>
                  <a:cubicBezTo>
                    <a:pt x="66" y="192"/>
                    <a:pt x="61" y="181"/>
                    <a:pt x="59" y="170"/>
                  </a:cubicBezTo>
                  <a:cubicBezTo>
                    <a:pt x="58" y="168"/>
                    <a:pt x="58" y="168"/>
                    <a:pt x="58" y="168"/>
                  </a:cubicBezTo>
                  <a:cubicBezTo>
                    <a:pt x="60" y="168"/>
                    <a:pt x="60" y="168"/>
                    <a:pt x="60" y="168"/>
                  </a:cubicBezTo>
                  <a:cubicBezTo>
                    <a:pt x="76" y="163"/>
                    <a:pt x="93" y="160"/>
                    <a:pt x="110" y="159"/>
                  </a:cubicBezTo>
                  <a:cubicBezTo>
                    <a:pt x="111" y="159"/>
                    <a:pt x="111" y="159"/>
                    <a:pt x="111" y="159"/>
                  </a:cubicBezTo>
                  <a:cubicBezTo>
                    <a:pt x="111" y="160"/>
                    <a:pt x="111" y="160"/>
                    <a:pt x="111" y="160"/>
                  </a:cubicBezTo>
                  <a:cubicBezTo>
                    <a:pt x="112" y="164"/>
                    <a:pt x="114" y="168"/>
                    <a:pt x="116" y="172"/>
                  </a:cubicBezTo>
                  <a:cubicBezTo>
                    <a:pt x="117" y="173"/>
                    <a:pt x="117" y="173"/>
                    <a:pt x="117" y="173"/>
                  </a:cubicBezTo>
                  <a:cubicBezTo>
                    <a:pt x="116" y="174"/>
                    <a:pt x="116" y="174"/>
                    <a:pt x="116" y="174"/>
                  </a:cubicBezTo>
                  <a:cubicBezTo>
                    <a:pt x="103" y="185"/>
                    <a:pt x="89" y="194"/>
                    <a:pt x="74" y="203"/>
                  </a:cubicBezTo>
                  <a:close/>
                  <a:moveTo>
                    <a:pt x="143" y="191"/>
                  </a:moveTo>
                  <a:cubicBezTo>
                    <a:pt x="141" y="208"/>
                    <a:pt x="138" y="225"/>
                    <a:pt x="133" y="242"/>
                  </a:cubicBezTo>
                  <a:cubicBezTo>
                    <a:pt x="133" y="243"/>
                    <a:pt x="133" y="243"/>
                    <a:pt x="133" y="243"/>
                  </a:cubicBezTo>
                  <a:cubicBezTo>
                    <a:pt x="132" y="243"/>
                    <a:pt x="132" y="243"/>
                    <a:pt x="132" y="243"/>
                  </a:cubicBezTo>
                  <a:cubicBezTo>
                    <a:pt x="120" y="241"/>
                    <a:pt x="109" y="236"/>
                    <a:pt x="99" y="229"/>
                  </a:cubicBezTo>
                  <a:cubicBezTo>
                    <a:pt x="98" y="229"/>
                    <a:pt x="98" y="229"/>
                    <a:pt x="98" y="229"/>
                  </a:cubicBezTo>
                  <a:cubicBezTo>
                    <a:pt x="98" y="228"/>
                    <a:pt x="98" y="228"/>
                    <a:pt x="98" y="228"/>
                  </a:cubicBezTo>
                  <a:cubicBezTo>
                    <a:pt x="107" y="212"/>
                    <a:pt x="117" y="198"/>
                    <a:pt x="128" y="185"/>
                  </a:cubicBezTo>
                  <a:cubicBezTo>
                    <a:pt x="128" y="184"/>
                    <a:pt x="128" y="184"/>
                    <a:pt x="128" y="184"/>
                  </a:cubicBezTo>
                  <a:cubicBezTo>
                    <a:pt x="129" y="185"/>
                    <a:pt x="129" y="185"/>
                    <a:pt x="129" y="185"/>
                  </a:cubicBezTo>
                  <a:cubicBezTo>
                    <a:pt x="133" y="187"/>
                    <a:pt x="137" y="189"/>
                    <a:pt x="142" y="190"/>
                  </a:cubicBezTo>
                  <a:cubicBezTo>
                    <a:pt x="143" y="190"/>
                    <a:pt x="143" y="190"/>
                    <a:pt x="143" y="190"/>
                  </a:cubicBezTo>
                  <a:lnTo>
                    <a:pt x="143" y="191"/>
                  </a:lnTo>
                  <a:close/>
                  <a:moveTo>
                    <a:pt x="151" y="180"/>
                  </a:moveTo>
                  <a:cubicBezTo>
                    <a:pt x="143" y="180"/>
                    <a:pt x="136" y="177"/>
                    <a:pt x="130" y="171"/>
                  </a:cubicBezTo>
                  <a:cubicBezTo>
                    <a:pt x="125" y="166"/>
                    <a:pt x="122" y="159"/>
                    <a:pt x="122" y="151"/>
                  </a:cubicBezTo>
                  <a:cubicBezTo>
                    <a:pt x="122" y="143"/>
                    <a:pt x="125" y="136"/>
                    <a:pt x="130" y="130"/>
                  </a:cubicBezTo>
                  <a:cubicBezTo>
                    <a:pt x="136" y="125"/>
                    <a:pt x="143" y="122"/>
                    <a:pt x="151" y="122"/>
                  </a:cubicBezTo>
                  <a:cubicBezTo>
                    <a:pt x="159" y="122"/>
                    <a:pt x="166" y="125"/>
                    <a:pt x="172" y="130"/>
                  </a:cubicBezTo>
                  <a:cubicBezTo>
                    <a:pt x="183" y="142"/>
                    <a:pt x="183" y="160"/>
                    <a:pt x="172" y="171"/>
                  </a:cubicBezTo>
                  <a:cubicBezTo>
                    <a:pt x="166" y="177"/>
                    <a:pt x="159" y="180"/>
                    <a:pt x="151" y="180"/>
                  </a:cubicBezTo>
                  <a:close/>
                  <a:moveTo>
                    <a:pt x="203" y="229"/>
                  </a:moveTo>
                  <a:cubicBezTo>
                    <a:pt x="192" y="236"/>
                    <a:pt x="181" y="241"/>
                    <a:pt x="170" y="243"/>
                  </a:cubicBezTo>
                  <a:cubicBezTo>
                    <a:pt x="168" y="243"/>
                    <a:pt x="168" y="243"/>
                    <a:pt x="168" y="243"/>
                  </a:cubicBezTo>
                  <a:cubicBezTo>
                    <a:pt x="168" y="242"/>
                    <a:pt x="168" y="242"/>
                    <a:pt x="168" y="242"/>
                  </a:cubicBezTo>
                  <a:cubicBezTo>
                    <a:pt x="163" y="225"/>
                    <a:pt x="160" y="208"/>
                    <a:pt x="159" y="192"/>
                  </a:cubicBezTo>
                  <a:cubicBezTo>
                    <a:pt x="159" y="190"/>
                    <a:pt x="159" y="190"/>
                    <a:pt x="159" y="190"/>
                  </a:cubicBezTo>
                  <a:cubicBezTo>
                    <a:pt x="160" y="190"/>
                    <a:pt x="160" y="190"/>
                    <a:pt x="160" y="190"/>
                  </a:cubicBezTo>
                  <a:cubicBezTo>
                    <a:pt x="164" y="189"/>
                    <a:pt x="168" y="188"/>
                    <a:pt x="172" y="185"/>
                  </a:cubicBezTo>
                  <a:cubicBezTo>
                    <a:pt x="173" y="185"/>
                    <a:pt x="173" y="185"/>
                    <a:pt x="173" y="185"/>
                  </a:cubicBezTo>
                  <a:cubicBezTo>
                    <a:pt x="174" y="185"/>
                    <a:pt x="174" y="185"/>
                    <a:pt x="174" y="185"/>
                  </a:cubicBezTo>
                  <a:cubicBezTo>
                    <a:pt x="185" y="199"/>
                    <a:pt x="195" y="213"/>
                    <a:pt x="203" y="228"/>
                  </a:cubicBezTo>
                  <a:cubicBezTo>
                    <a:pt x="204" y="229"/>
                    <a:pt x="204" y="229"/>
                    <a:pt x="204" y="229"/>
                  </a:cubicBezTo>
                  <a:lnTo>
                    <a:pt x="203" y="229"/>
                  </a:lnTo>
                  <a:close/>
                  <a:moveTo>
                    <a:pt x="243" y="170"/>
                  </a:moveTo>
                  <a:cubicBezTo>
                    <a:pt x="241" y="182"/>
                    <a:pt x="236" y="193"/>
                    <a:pt x="229" y="203"/>
                  </a:cubicBezTo>
                  <a:cubicBezTo>
                    <a:pt x="229" y="204"/>
                    <a:pt x="229" y="204"/>
                    <a:pt x="229" y="204"/>
                  </a:cubicBezTo>
                  <a:cubicBezTo>
                    <a:pt x="228" y="203"/>
                    <a:pt x="228" y="203"/>
                    <a:pt x="228" y="203"/>
                  </a:cubicBezTo>
                  <a:cubicBezTo>
                    <a:pt x="212" y="195"/>
                    <a:pt x="198" y="185"/>
                    <a:pt x="185" y="174"/>
                  </a:cubicBezTo>
                  <a:cubicBezTo>
                    <a:pt x="185" y="173"/>
                    <a:pt x="185" y="173"/>
                    <a:pt x="185" y="173"/>
                  </a:cubicBezTo>
                  <a:cubicBezTo>
                    <a:pt x="185" y="172"/>
                    <a:pt x="185" y="172"/>
                    <a:pt x="185" y="172"/>
                  </a:cubicBezTo>
                  <a:cubicBezTo>
                    <a:pt x="188" y="169"/>
                    <a:pt x="189" y="164"/>
                    <a:pt x="190" y="160"/>
                  </a:cubicBezTo>
                  <a:cubicBezTo>
                    <a:pt x="191" y="159"/>
                    <a:pt x="191" y="159"/>
                    <a:pt x="191" y="159"/>
                  </a:cubicBezTo>
                  <a:cubicBezTo>
                    <a:pt x="192" y="159"/>
                    <a:pt x="192" y="159"/>
                    <a:pt x="192" y="159"/>
                  </a:cubicBezTo>
                  <a:cubicBezTo>
                    <a:pt x="208" y="161"/>
                    <a:pt x="225" y="164"/>
                    <a:pt x="242" y="168"/>
                  </a:cubicBezTo>
                  <a:cubicBezTo>
                    <a:pt x="243" y="169"/>
                    <a:pt x="243" y="169"/>
                    <a:pt x="243" y="169"/>
                  </a:cubicBezTo>
                  <a:lnTo>
                    <a:pt x="243" y="170"/>
                  </a:lnTo>
                  <a:close/>
                  <a:moveTo>
                    <a:pt x="242" y="134"/>
                  </a:moveTo>
                  <a:cubicBezTo>
                    <a:pt x="225" y="139"/>
                    <a:pt x="208" y="142"/>
                    <a:pt x="192" y="143"/>
                  </a:cubicBezTo>
                  <a:cubicBezTo>
                    <a:pt x="191" y="143"/>
                    <a:pt x="191" y="143"/>
                    <a:pt x="191" y="143"/>
                  </a:cubicBezTo>
                  <a:cubicBezTo>
                    <a:pt x="190" y="142"/>
                    <a:pt x="190" y="142"/>
                    <a:pt x="190" y="142"/>
                  </a:cubicBezTo>
                  <a:cubicBezTo>
                    <a:pt x="189" y="137"/>
                    <a:pt x="188" y="133"/>
                    <a:pt x="185" y="130"/>
                  </a:cubicBezTo>
                  <a:cubicBezTo>
                    <a:pt x="185" y="129"/>
                    <a:pt x="185" y="129"/>
                    <a:pt x="185" y="129"/>
                  </a:cubicBezTo>
                  <a:cubicBezTo>
                    <a:pt x="186" y="128"/>
                    <a:pt x="186" y="128"/>
                    <a:pt x="186" y="128"/>
                  </a:cubicBezTo>
                  <a:cubicBezTo>
                    <a:pt x="199" y="117"/>
                    <a:pt x="213" y="107"/>
                    <a:pt x="228" y="99"/>
                  </a:cubicBezTo>
                  <a:cubicBezTo>
                    <a:pt x="229" y="98"/>
                    <a:pt x="229" y="98"/>
                    <a:pt x="229" y="98"/>
                  </a:cubicBezTo>
                  <a:cubicBezTo>
                    <a:pt x="230" y="99"/>
                    <a:pt x="230" y="99"/>
                    <a:pt x="230" y="99"/>
                  </a:cubicBezTo>
                  <a:cubicBezTo>
                    <a:pt x="236" y="109"/>
                    <a:pt x="241" y="120"/>
                    <a:pt x="243" y="132"/>
                  </a:cubicBezTo>
                  <a:cubicBezTo>
                    <a:pt x="243" y="133"/>
                    <a:pt x="243" y="133"/>
                    <a:pt x="243" y="133"/>
                  </a:cubicBezTo>
                  <a:lnTo>
                    <a:pt x="242" y="134"/>
                  </a:lnTo>
                  <a:close/>
                </a:path>
              </a:pathLst>
            </a:custGeom>
            <a:solidFill>
              <a:srgbClr val="595959"/>
            </a:solidFill>
            <a:ln>
              <a:noFill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94" name="Group 93"/>
          <p:cNvGrpSpPr/>
          <p:nvPr/>
        </p:nvGrpSpPr>
        <p:grpSpPr>
          <a:xfrm>
            <a:off x="13048644" y="11518689"/>
            <a:ext cx="4789664" cy="1538883"/>
            <a:chOff x="14190224" y="3062525"/>
            <a:chExt cx="4789664" cy="1538883"/>
          </a:xfrm>
        </p:grpSpPr>
        <p:grpSp>
          <p:nvGrpSpPr>
            <p:cNvPr id="95" name="Group 94"/>
            <p:cNvGrpSpPr/>
            <p:nvPr/>
          </p:nvGrpSpPr>
          <p:grpSpPr>
            <a:xfrm>
              <a:off x="15095276" y="3062525"/>
              <a:ext cx="3884612" cy="1538883"/>
              <a:chOff x="3894839" y="10606073"/>
              <a:chExt cx="3884612" cy="1538883"/>
            </a:xfrm>
          </p:grpSpPr>
          <p:sp>
            <p:nvSpPr>
              <p:cNvPr id="97" name="TextBox 96"/>
              <p:cNvSpPr txBox="1"/>
              <p:nvPr/>
            </p:nvSpPr>
            <p:spPr>
              <a:xfrm>
                <a:off x="3894839" y="10606073"/>
                <a:ext cx="3884612" cy="52322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fa-IR" sz="2800" b="1" dirty="0">
                    <a:solidFill>
                      <a:schemeClr val="accent1">
                        <a:lumMod val="50000"/>
                      </a:schemeClr>
                    </a:solidFill>
                    <a:effectLst>
                      <a:glow>
                        <a:srgbClr val="FF3399">
                          <a:alpha val="24000"/>
                        </a:srgbClr>
                      </a:glow>
                    </a:effectLst>
                    <a:latin typeface="Shabnam" panose="020B0603030804020204" pitchFamily="34" charset="-78"/>
                    <a:cs typeface="Shabnam" panose="020B0603030804020204" pitchFamily="34" charset="-78"/>
                  </a:rPr>
                  <a:t>تیتر عنوان را بنویسید</a:t>
                </a:r>
                <a:endParaRPr lang="en-US" sz="2800" b="1" dirty="0">
                  <a:solidFill>
                    <a:schemeClr val="accent1">
                      <a:lumMod val="50000"/>
                    </a:schemeClr>
                  </a:solidFill>
                  <a:effectLst>
                    <a:glow>
                      <a:srgbClr val="FF3399">
                        <a:alpha val="24000"/>
                      </a:srgbClr>
                    </a:glow>
                  </a:effectLst>
                  <a:latin typeface="Shabnam" panose="020B0603030804020204" pitchFamily="34" charset="-78"/>
                  <a:cs typeface="Shabnam" panose="020B0603030804020204" pitchFamily="34" charset="-78"/>
                </a:endParaRPr>
              </a:p>
            </p:txBody>
          </p:sp>
          <p:sp>
            <p:nvSpPr>
              <p:cNvPr id="98" name="TextBox 97"/>
              <p:cNvSpPr txBox="1"/>
              <p:nvPr/>
            </p:nvSpPr>
            <p:spPr>
              <a:xfrm>
                <a:off x="3894839" y="11129293"/>
                <a:ext cx="3884612" cy="101566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 rtl="1">
                  <a:lnSpc>
                    <a:spcPct val="150000"/>
                  </a:lnSpc>
                </a:pPr>
                <a:r>
                  <a:rPr lang="fa-IR" sz="2000" dirty="0">
                    <a:solidFill>
                      <a:srgbClr val="16191F"/>
                    </a:solidFill>
                    <a:latin typeface="Vazir" panose="020B0603030804020204" pitchFamily="34" charset="-78"/>
                    <a:cs typeface="Vazir" panose="020B0603030804020204" pitchFamily="34" charset="-78"/>
                  </a:rPr>
                  <a:t>فروشگاه مینارو ارائه دهنده انواع فایل های کاربردی</a:t>
                </a:r>
                <a:endParaRPr lang="en-US" sz="1800" b="1" dirty="0">
                  <a:solidFill>
                    <a:schemeClr val="bg1">
                      <a:lumMod val="65000"/>
                    </a:schemeClr>
                  </a:solidFill>
                  <a:effectLst>
                    <a:glow>
                      <a:srgbClr val="FF3399">
                        <a:alpha val="24000"/>
                      </a:srgbClr>
                    </a:glow>
                  </a:effectLst>
                  <a:latin typeface="Lato" panose="020F0502020204030203" pitchFamily="34" charset="0"/>
                </a:endParaRPr>
              </a:p>
            </p:txBody>
          </p:sp>
        </p:grpSp>
        <p:sp>
          <p:nvSpPr>
            <p:cNvPr id="96" name="Freeform 95"/>
            <p:cNvSpPr>
              <a:spLocks noEditPoints="1"/>
            </p:cNvSpPr>
            <p:nvPr/>
          </p:nvSpPr>
          <p:spPr bwMode="auto">
            <a:xfrm>
              <a:off x="14190224" y="3119675"/>
              <a:ext cx="702444" cy="701581"/>
            </a:xfrm>
            <a:custGeom>
              <a:avLst/>
              <a:gdLst>
                <a:gd name="T0" fmla="*/ 286 w 302"/>
                <a:gd name="T1" fmla="*/ 129 h 302"/>
                <a:gd name="T2" fmla="*/ 282 w 302"/>
                <a:gd name="T3" fmla="*/ 112 h 302"/>
                <a:gd name="T4" fmla="*/ 285 w 302"/>
                <a:gd name="T5" fmla="*/ 82 h 302"/>
                <a:gd name="T6" fmla="*/ 264 w 302"/>
                <a:gd name="T7" fmla="*/ 72 h 302"/>
                <a:gd name="T8" fmla="*/ 252 w 302"/>
                <a:gd name="T9" fmla="*/ 58 h 302"/>
                <a:gd name="T10" fmla="*/ 236 w 302"/>
                <a:gd name="T11" fmla="*/ 34 h 302"/>
                <a:gd name="T12" fmla="*/ 219 w 302"/>
                <a:gd name="T13" fmla="*/ 23 h 302"/>
                <a:gd name="T14" fmla="*/ 191 w 302"/>
                <a:gd name="T15" fmla="*/ 20 h 302"/>
                <a:gd name="T16" fmla="*/ 173 w 302"/>
                <a:gd name="T17" fmla="*/ 15 h 302"/>
                <a:gd name="T18" fmla="*/ 155 w 302"/>
                <a:gd name="T19" fmla="*/ 0 h 302"/>
                <a:gd name="T20" fmla="*/ 141 w 302"/>
                <a:gd name="T21" fmla="*/ 14 h 302"/>
                <a:gd name="T22" fmla="*/ 113 w 302"/>
                <a:gd name="T23" fmla="*/ 12 h 302"/>
                <a:gd name="T24" fmla="*/ 94 w 302"/>
                <a:gd name="T25" fmla="*/ 18 h 302"/>
                <a:gd name="T26" fmla="*/ 73 w 302"/>
                <a:gd name="T27" fmla="*/ 38 h 302"/>
                <a:gd name="T28" fmla="*/ 59 w 302"/>
                <a:gd name="T29" fmla="*/ 49 h 302"/>
                <a:gd name="T30" fmla="*/ 35 w 302"/>
                <a:gd name="T31" fmla="*/ 54 h 302"/>
                <a:gd name="T32" fmla="*/ 32 w 302"/>
                <a:gd name="T33" fmla="*/ 84 h 302"/>
                <a:gd name="T34" fmla="*/ 24 w 302"/>
                <a:gd name="T35" fmla="*/ 99 h 302"/>
                <a:gd name="T36" fmla="*/ 3 w 302"/>
                <a:gd name="T37" fmla="*/ 121 h 302"/>
                <a:gd name="T38" fmla="*/ 14 w 302"/>
                <a:gd name="T39" fmla="*/ 142 h 302"/>
                <a:gd name="T40" fmla="*/ 7 w 302"/>
                <a:gd name="T41" fmla="*/ 157 h 302"/>
                <a:gd name="T42" fmla="*/ 9 w 302"/>
                <a:gd name="T43" fmla="*/ 177 h 302"/>
                <a:gd name="T44" fmla="*/ 24 w 302"/>
                <a:gd name="T45" fmla="*/ 201 h 302"/>
                <a:gd name="T46" fmla="*/ 31 w 302"/>
                <a:gd name="T47" fmla="*/ 218 h 302"/>
                <a:gd name="T48" fmla="*/ 30 w 302"/>
                <a:gd name="T49" fmla="*/ 242 h 302"/>
                <a:gd name="T50" fmla="*/ 59 w 302"/>
                <a:gd name="T51" fmla="*/ 252 h 302"/>
                <a:gd name="T52" fmla="*/ 73 w 302"/>
                <a:gd name="T53" fmla="*/ 263 h 302"/>
                <a:gd name="T54" fmla="*/ 89 w 302"/>
                <a:gd name="T55" fmla="*/ 289 h 302"/>
                <a:gd name="T56" fmla="*/ 112 w 302"/>
                <a:gd name="T57" fmla="*/ 283 h 302"/>
                <a:gd name="T58" fmla="*/ 130 w 302"/>
                <a:gd name="T59" fmla="*/ 286 h 302"/>
                <a:gd name="T60" fmla="*/ 155 w 302"/>
                <a:gd name="T61" fmla="*/ 302 h 302"/>
                <a:gd name="T62" fmla="*/ 173 w 302"/>
                <a:gd name="T63" fmla="*/ 286 h 302"/>
                <a:gd name="T64" fmla="*/ 190 w 302"/>
                <a:gd name="T65" fmla="*/ 282 h 302"/>
                <a:gd name="T66" fmla="*/ 220 w 302"/>
                <a:gd name="T67" fmla="*/ 285 h 302"/>
                <a:gd name="T68" fmla="*/ 230 w 302"/>
                <a:gd name="T69" fmla="*/ 263 h 302"/>
                <a:gd name="T70" fmla="*/ 243 w 302"/>
                <a:gd name="T71" fmla="*/ 251 h 302"/>
                <a:gd name="T72" fmla="*/ 268 w 302"/>
                <a:gd name="T73" fmla="*/ 236 h 302"/>
                <a:gd name="T74" fmla="*/ 278 w 302"/>
                <a:gd name="T75" fmla="*/ 219 h 302"/>
                <a:gd name="T76" fmla="*/ 282 w 302"/>
                <a:gd name="T77" fmla="*/ 190 h 302"/>
                <a:gd name="T78" fmla="*/ 287 w 302"/>
                <a:gd name="T79" fmla="*/ 173 h 302"/>
                <a:gd name="T80" fmla="*/ 302 w 302"/>
                <a:gd name="T81" fmla="*/ 155 h 302"/>
                <a:gd name="T82" fmla="*/ 170 w 302"/>
                <a:gd name="T83" fmla="*/ 59 h 302"/>
                <a:gd name="T84" fmla="*/ 160 w 302"/>
                <a:gd name="T85" fmla="*/ 111 h 302"/>
                <a:gd name="T86" fmla="*/ 143 w 302"/>
                <a:gd name="T87" fmla="*/ 110 h 302"/>
                <a:gd name="T88" fmla="*/ 98 w 302"/>
                <a:gd name="T89" fmla="*/ 73 h 302"/>
                <a:gd name="T90" fmla="*/ 117 w 302"/>
                <a:gd name="T91" fmla="*/ 128 h 302"/>
                <a:gd name="T92" fmla="*/ 59 w 302"/>
                <a:gd name="T93" fmla="*/ 132 h 302"/>
                <a:gd name="T94" fmla="*/ 110 w 302"/>
                <a:gd name="T95" fmla="*/ 159 h 302"/>
                <a:gd name="T96" fmla="*/ 143 w 302"/>
                <a:gd name="T97" fmla="*/ 191 h 302"/>
                <a:gd name="T98" fmla="*/ 128 w 302"/>
                <a:gd name="T99" fmla="*/ 185 h 302"/>
                <a:gd name="T100" fmla="*/ 130 w 302"/>
                <a:gd name="T101" fmla="*/ 171 h 302"/>
                <a:gd name="T102" fmla="*/ 203 w 302"/>
                <a:gd name="T103" fmla="*/ 229 h 302"/>
                <a:gd name="T104" fmla="*/ 172 w 302"/>
                <a:gd name="T105" fmla="*/ 185 h 302"/>
                <a:gd name="T106" fmla="*/ 229 w 302"/>
                <a:gd name="T107" fmla="*/ 203 h 302"/>
                <a:gd name="T108" fmla="*/ 191 w 302"/>
                <a:gd name="T109" fmla="*/ 159 h 302"/>
                <a:gd name="T110" fmla="*/ 191 w 302"/>
                <a:gd name="T111" fmla="*/ 143 h 302"/>
                <a:gd name="T112" fmla="*/ 230 w 302"/>
                <a:gd name="T113" fmla="*/ 99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02" h="302">
                  <a:moveTo>
                    <a:pt x="302" y="147"/>
                  </a:moveTo>
                  <a:cubicBezTo>
                    <a:pt x="300" y="146"/>
                    <a:pt x="297" y="145"/>
                    <a:pt x="295" y="145"/>
                  </a:cubicBezTo>
                  <a:cubicBezTo>
                    <a:pt x="293" y="144"/>
                    <a:pt x="290" y="143"/>
                    <a:pt x="288" y="142"/>
                  </a:cubicBezTo>
                  <a:cubicBezTo>
                    <a:pt x="287" y="142"/>
                    <a:pt x="287" y="142"/>
                    <a:pt x="287" y="142"/>
                  </a:cubicBezTo>
                  <a:cubicBezTo>
                    <a:pt x="287" y="141"/>
                    <a:pt x="287" y="141"/>
                    <a:pt x="287" y="141"/>
                  </a:cubicBezTo>
                  <a:cubicBezTo>
                    <a:pt x="287" y="137"/>
                    <a:pt x="287" y="133"/>
                    <a:pt x="286" y="130"/>
                  </a:cubicBezTo>
                  <a:cubicBezTo>
                    <a:pt x="286" y="129"/>
                    <a:pt x="286" y="129"/>
                    <a:pt x="286" y="129"/>
                  </a:cubicBezTo>
                  <a:cubicBezTo>
                    <a:pt x="287" y="128"/>
                    <a:pt x="287" y="128"/>
                    <a:pt x="287" y="128"/>
                  </a:cubicBezTo>
                  <a:cubicBezTo>
                    <a:pt x="289" y="127"/>
                    <a:pt x="291" y="126"/>
                    <a:pt x="293" y="125"/>
                  </a:cubicBezTo>
                  <a:cubicBezTo>
                    <a:pt x="295" y="123"/>
                    <a:pt x="297" y="122"/>
                    <a:pt x="299" y="121"/>
                  </a:cubicBezTo>
                  <a:cubicBezTo>
                    <a:pt x="299" y="118"/>
                    <a:pt x="298" y="116"/>
                    <a:pt x="297" y="113"/>
                  </a:cubicBezTo>
                  <a:cubicBezTo>
                    <a:pt x="295" y="113"/>
                    <a:pt x="293" y="113"/>
                    <a:pt x="290" y="113"/>
                  </a:cubicBezTo>
                  <a:cubicBezTo>
                    <a:pt x="288" y="112"/>
                    <a:pt x="285" y="112"/>
                    <a:pt x="283" y="112"/>
                  </a:cubicBezTo>
                  <a:cubicBezTo>
                    <a:pt x="282" y="112"/>
                    <a:pt x="282" y="112"/>
                    <a:pt x="282" y="112"/>
                  </a:cubicBezTo>
                  <a:cubicBezTo>
                    <a:pt x="282" y="111"/>
                    <a:pt x="282" y="111"/>
                    <a:pt x="282" y="111"/>
                  </a:cubicBezTo>
                  <a:cubicBezTo>
                    <a:pt x="281" y="108"/>
                    <a:pt x="279" y="104"/>
                    <a:pt x="278" y="100"/>
                  </a:cubicBezTo>
                  <a:cubicBezTo>
                    <a:pt x="278" y="99"/>
                    <a:pt x="278" y="99"/>
                    <a:pt x="278" y="99"/>
                  </a:cubicBezTo>
                  <a:cubicBezTo>
                    <a:pt x="278" y="99"/>
                    <a:pt x="278" y="99"/>
                    <a:pt x="278" y="99"/>
                  </a:cubicBezTo>
                  <a:cubicBezTo>
                    <a:pt x="280" y="97"/>
                    <a:pt x="282" y="95"/>
                    <a:pt x="284" y="94"/>
                  </a:cubicBezTo>
                  <a:cubicBezTo>
                    <a:pt x="285" y="92"/>
                    <a:pt x="287" y="90"/>
                    <a:pt x="289" y="89"/>
                  </a:cubicBezTo>
                  <a:cubicBezTo>
                    <a:pt x="288" y="86"/>
                    <a:pt x="286" y="84"/>
                    <a:pt x="285" y="82"/>
                  </a:cubicBezTo>
                  <a:cubicBezTo>
                    <a:pt x="283" y="82"/>
                    <a:pt x="281" y="82"/>
                    <a:pt x="278" y="83"/>
                  </a:cubicBezTo>
                  <a:cubicBezTo>
                    <a:pt x="276" y="83"/>
                    <a:pt x="273" y="83"/>
                    <a:pt x="271" y="84"/>
                  </a:cubicBezTo>
                  <a:cubicBezTo>
                    <a:pt x="270" y="84"/>
                    <a:pt x="270" y="84"/>
                    <a:pt x="270" y="84"/>
                  </a:cubicBezTo>
                  <a:cubicBezTo>
                    <a:pt x="270" y="83"/>
                    <a:pt x="270" y="83"/>
                    <a:pt x="270" y="83"/>
                  </a:cubicBezTo>
                  <a:cubicBezTo>
                    <a:pt x="268" y="80"/>
                    <a:pt x="266" y="76"/>
                    <a:pt x="264" y="73"/>
                  </a:cubicBezTo>
                  <a:cubicBezTo>
                    <a:pt x="263" y="72"/>
                    <a:pt x="263" y="72"/>
                    <a:pt x="263" y="72"/>
                  </a:cubicBezTo>
                  <a:cubicBezTo>
                    <a:pt x="264" y="72"/>
                    <a:pt x="264" y="72"/>
                    <a:pt x="264" y="72"/>
                  </a:cubicBezTo>
                  <a:cubicBezTo>
                    <a:pt x="265" y="70"/>
                    <a:pt x="266" y="68"/>
                    <a:pt x="268" y="66"/>
                  </a:cubicBezTo>
                  <a:cubicBezTo>
                    <a:pt x="269" y="64"/>
                    <a:pt x="270" y="62"/>
                    <a:pt x="271" y="60"/>
                  </a:cubicBezTo>
                  <a:cubicBezTo>
                    <a:pt x="270" y="58"/>
                    <a:pt x="268" y="56"/>
                    <a:pt x="267" y="54"/>
                  </a:cubicBezTo>
                  <a:cubicBezTo>
                    <a:pt x="264" y="54"/>
                    <a:pt x="262" y="55"/>
                    <a:pt x="260" y="56"/>
                  </a:cubicBezTo>
                  <a:cubicBezTo>
                    <a:pt x="258" y="57"/>
                    <a:pt x="255" y="58"/>
                    <a:pt x="253" y="59"/>
                  </a:cubicBezTo>
                  <a:cubicBezTo>
                    <a:pt x="252" y="59"/>
                    <a:pt x="252" y="59"/>
                    <a:pt x="252" y="59"/>
                  </a:cubicBezTo>
                  <a:cubicBezTo>
                    <a:pt x="252" y="58"/>
                    <a:pt x="252" y="58"/>
                    <a:pt x="252" y="58"/>
                  </a:cubicBezTo>
                  <a:cubicBezTo>
                    <a:pt x="249" y="55"/>
                    <a:pt x="246" y="53"/>
                    <a:pt x="243" y="50"/>
                  </a:cubicBezTo>
                  <a:cubicBezTo>
                    <a:pt x="243" y="49"/>
                    <a:pt x="243" y="49"/>
                    <a:pt x="243" y="49"/>
                  </a:cubicBezTo>
                  <a:cubicBezTo>
                    <a:pt x="243" y="49"/>
                    <a:pt x="243" y="49"/>
                    <a:pt x="243" y="49"/>
                  </a:cubicBezTo>
                  <a:cubicBezTo>
                    <a:pt x="244" y="47"/>
                    <a:pt x="245" y="44"/>
                    <a:pt x="246" y="42"/>
                  </a:cubicBezTo>
                  <a:cubicBezTo>
                    <a:pt x="247" y="40"/>
                    <a:pt x="247" y="37"/>
                    <a:pt x="248" y="35"/>
                  </a:cubicBezTo>
                  <a:cubicBezTo>
                    <a:pt x="246" y="33"/>
                    <a:pt x="244" y="32"/>
                    <a:pt x="242" y="30"/>
                  </a:cubicBezTo>
                  <a:cubicBezTo>
                    <a:pt x="240" y="31"/>
                    <a:pt x="238" y="33"/>
                    <a:pt x="236" y="34"/>
                  </a:cubicBezTo>
                  <a:cubicBezTo>
                    <a:pt x="234" y="36"/>
                    <a:pt x="232" y="37"/>
                    <a:pt x="230" y="38"/>
                  </a:cubicBezTo>
                  <a:cubicBezTo>
                    <a:pt x="229" y="39"/>
                    <a:pt x="229" y="39"/>
                    <a:pt x="229" y="39"/>
                  </a:cubicBezTo>
                  <a:cubicBezTo>
                    <a:pt x="228" y="38"/>
                    <a:pt x="228" y="38"/>
                    <a:pt x="228" y="38"/>
                  </a:cubicBezTo>
                  <a:cubicBezTo>
                    <a:pt x="225" y="36"/>
                    <a:pt x="222" y="34"/>
                    <a:pt x="219" y="32"/>
                  </a:cubicBezTo>
                  <a:cubicBezTo>
                    <a:pt x="218" y="32"/>
                    <a:pt x="218" y="32"/>
                    <a:pt x="218" y="32"/>
                  </a:cubicBezTo>
                  <a:cubicBezTo>
                    <a:pt x="218" y="31"/>
                    <a:pt x="218" y="31"/>
                    <a:pt x="218" y="31"/>
                  </a:cubicBezTo>
                  <a:cubicBezTo>
                    <a:pt x="218" y="28"/>
                    <a:pt x="219" y="26"/>
                    <a:pt x="219" y="23"/>
                  </a:cubicBezTo>
                  <a:cubicBezTo>
                    <a:pt x="219" y="21"/>
                    <a:pt x="220" y="19"/>
                    <a:pt x="220" y="16"/>
                  </a:cubicBezTo>
                  <a:cubicBezTo>
                    <a:pt x="218" y="15"/>
                    <a:pt x="215" y="14"/>
                    <a:pt x="213" y="13"/>
                  </a:cubicBezTo>
                  <a:cubicBezTo>
                    <a:pt x="211" y="15"/>
                    <a:pt x="210" y="16"/>
                    <a:pt x="208" y="18"/>
                  </a:cubicBezTo>
                  <a:cubicBezTo>
                    <a:pt x="206" y="20"/>
                    <a:pt x="205" y="22"/>
                    <a:pt x="203" y="23"/>
                  </a:cubicBezTo>
                  <a:cubicBezTo>
                    <a:pt x="202" y="24"/>
                    <a:pt x="202" y="24"/>
                    <a:pt x="202" y="24"/>
                  </a:cubicBezTo>
                  <a:cubicBezTo>
                    <a:pt x="202" y="24"/>
                    <a:pt x="202" y="24"/>
                    <a:pt x="202" y="24"/>
                  </a:cubicBezTo>
                  <a:cubicBezTo>
                    <a:pt x="198" y="22"/>
                    <a:pt x="194" y="21"/>
                    <a:pt x="191" y="20"/>
                  </a:cubicBezTo>
                  <a:cubicBezTo>
                    <a:pt x="190" y="20"/>
                    <a:pt x="190" y="20"/>
                    <a:pt x="190" y="20"/>
                  </a:cubicBezTo>
                  <a:cubicBezTo>
                    <a:pt x="190" y="19"/>
                    <a:pt x="190" y="19"/>
                    <a:pt x="190" y="19"/>
                  </a:cubicBezTo>
                  <a:cubicBezTo>
                    <a:pt x="189" y="17"/>
                    <a:pt x="189" y="14"/>
                    <a:pt x="189" y="12"/>
                  </a:cubicBezTo>
                  <a:cubicBezTo>
                    <a:pt x="189" y="9"/>
                    <a:pt x="189" y="7"/>
                    <a:pt x="188" y="4"/>
                  </a:cubicBezTo>
                  <a:cubicBezTo>
                    <a:pt x="186" y="4"/>
                    <a:pt x="183" y="3"/>
                    <a:pt x="181" y="3"/>
                  </a:cubicBezTo>
                  <a:cubicBezTo>
                    <a:pt x="180" y="4"/>
                    <a:pt x="178" y="7"/>
                    <a:pt x="177" y="9"/>
                  </a:cubicBezTo>
                  <a:cubicBezTo>
                    <a:pt x="176" y="11"/>
                    <a:pt x="175" y="13"/>
                    <a:pt x="173" y="15"/>
                  </a:cubicBezTo>
                  <a:cubicBezTo>
                    <a:pt x="173" y="16"/>
                    <a:pt x="173" y="16"/>
                    <a:pt x="173" y="16"/>
                  </a:cubicBezTo>
                  <a:cubicBezTo>
                    <a:pt x="172" y="16"/>
                    <a:pt x="172" y="16"/>
                    <a:pt x="172" y="16"/>
                  </a:cubicBezTo>
                  <a:cubicBezTo>
                    <a:pt x="168" y="15"/>
                    <a:pt x="165" y="15"/>
                    <a:pt x="161" y="14"/>
                  </a:cubicBezTo>
                  <a:cubicBezTo>
                    <a:pt x="160" y="14"/>
                    <a:pt x="160" y="14"/>
                    <a:pt x="160" y="14"/>
                  </a:cubicBezTo>
                  <a:cubicBezTo>
                    <a:pt x="159" y="14"/>
                    <a:pt x="159" y="14"/>
                    <a:pt x="159" y="14"/>
                  </a:cubicBezTo>
                  <a:cubicBezTo>
                    <a:pt x="159" y="11"/>
                    <a:pt x="158" y="9"/>
                    <a:pt x="157" y="7"/>
                  </a:cubicBezTo>
                  <a:cubicBezTo>
                    <a:pt x="156" y="4"/>
                    <a:pt x="156" y="2"/>
                    <a:pt x="155" y="0"/>
                  </a:cubicBezTo>
                  <a:cubicBezTo>
                    <a:pt x="155" y="0"/>
                    <a:pt x="155" y="0"/>
                    <a:pt x="155" y="0"/>
                  </a:cubicBezTo>
                  <a:cubicBezTo>
                    <a:pt x="152" y="0"/>
                    <a:pt x="150" y="0"/>
                    <a:pt x="147" y="0"/>
                  </a:cubicBezTo>
                  <a:cubicBezTo>
                    <a:pt x="147" y="0"/>
                    <a:pt x="147" y="0"/>
                    <a:pt x="147" y="0"/>
                  </a:cubicBezTo>
                  <a:cubicBezTo>
                    <a:pt x="146" y="2"/>
                    <a:pt x="145" y="4"/>
                    <a:pt x="145" y="7"/>
                  </a:cubicBezTo>
                  <a:cubicBezTo>
                    <a:pt x="144" y="9"/>
                    <a:pt x="143" y="11"/>
                    <a:pt x="142" y="14"/>
                  </a:cubicBezTo>
                  <a:cubicBezTo>
                    <a:pt x="142" y="14"/>
                    <a:pt x="142" y="14"/>
                    <a:pt x="142" y="14"/>
                  </a:cubicBezTo>
                  <a:cubicBezTo>
                    <a:pt x="141" y="14"/>
                    <a:pt x="141" y="14"/>
                    <a:pt x="141" y="14"/>
                  </a:cubicBezTo>
                  <a:cubicBezTo>
                    <a:pt x="137" y="15"/>
                    <a:pt x="133" y="15"/>
                    <a:pt x="130" y="16"/>
                  </a:cubicBezTo>
                  <a:cubicBezTo>
                    <a:pt x="129" y="16"/>
                    <a:pt x="129" y="16"/>
                    <a:pt x="129" y="16"/>
                  </a:cubicBezTo>
                  <a:cubicBezTo>
                    <a:pt x="129" y="15"/>
                    <a:pt x="129" y="15"/>
                    <a:pt x="129" y="15"/>
                  </a:cubicBezTo>
                  <a:cubicBezTo>
                    <a:pt x="127" y="13"/>
                    <a:pt x="126" y="11"/>
                    <a:pt x="125" y="9"/>
                  </a:cubicBezTo>
                  <a:cubicBezTo>
                    <a:pt x="123" y="7"/>
                    <a:pt x="122" y="4"/>
                    <a:pt x="121" y="3"/>
                  </a:cubicBezTo>
                  <a:cubicBezTo>
                    <a:pt x="118" y="3"/>
                    <a:pt x="116" y="4"/>
                    <a:pt x="113" y="4"/>
                  </a:cubicBezTo>
                  <a:cubicBezTo>
                    <a:pt x="113" y="7"/>
                    <a:pt x="113" y="9"/>
                    <a:pt x="113" y="12"/>
                  </a:cubicBezTo>
                  <a:cubicBezTo>
                    <a:pt x="113" y="14"/>
                    <a:pt x="112" y="17"/>
                    <a:pt x="112" y="19"/>
                  </a:cubicBezTo>
                  <a:cubicBezTo>
                    <a:pt x="112" y="20"/>
                    <a:pt x="112" y="20"/>
                    <a:pt x="112" y="20"/>
                  </a:cubicBezTo>
                  <a:cubicBezTo>
                    <a:pt x="111" y="20"/>
                    <a:pt x="111" y="20"/>
                    <a:pt x="111" y="20"/>
                  </a:cubicBezTo>
                  <a:cubicBezTo>
                    <a:pt x="108" y="21"/>
                    <a:pt x="104" y="22"/>
                    <a:pt x="100" y="24"/>
                  </a:cubicBezTo>
                  <a:cubicBezTo>
                    <a:pt x="100" y="24"/>
                    <a:pt x="100" y="24"/>
                    <a:pt x="100" y="24"/>
                  </a:cubicBezTo>
                  <a:cubicBezTo>
                    <a:pt x="99" y="23"/>
                    <a:pt x="99" y="23"/>
                    <a:pt x="99" y="23"/>
                  </a:cubicBezTo>
                  <a:cubicBezTo>
                    <a:pt x="97" y="22"/>
                    <a:pt x="96" y="20"/>
                    <a:pt x="94" y="18"/>
                  </a:cubicBezTo>
                  <a:cubicBezTo>
                    <a:pt x="92" y="16"/>
                    <a:pt x="90" y="15"/>
                    <a:pt x="89" y="13"/>
                  </a:cubicBezTo>
                  <a:cubicBezTo>
                    <a:pt x="86" y="14"/>
                    <a:pt x="84" y="15"/>
                    <a:pt x="82" y="16"/>
                  </a:cubicBezTo>
                  <a:cubicBezTo>
                    <a:pt x="82" y="19"/>
                    <a:pt x="82" y="21"/>
                    <a:pt x="83" y="23"/>
                  </a:cubicBezTo>
                  <a:cubicBezTo>
                    <a:pt x="83" y="26"/>
                    <a:pt x="83" y="28"/>
                    <a:pt x="84" y="31"/>
                  </a:cubicBezTo>
                  <a:cubicBezTo>
                    <a:pt x="84" y="32"/>
                    <a:pt x="84" y="32"/>
                    <a:pt x="84" y="32"/>
                  </a:cubicBezTo>
                  <a:cubicBezTo>
                    <a:pt x="83" y="32"/>
                    <a:pt x="83" y="32"/>
                    <a:pt x="83" y="32"/>
                  </a:cubicBezTo>
                  <a:cubicBezTo>
                    <a:pt x="80" y="34"/>
                    <a:pt x="76" y="36"/>
                    <a:pt x="73" y="38"/>
                  </a:cubicBezTo>
                  <a:cubicBezTo>
                    <a:pt x="73" y="39"/>
                    <a:pt x="73" y="39"/>
                    <a:pt x="73" y="39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0" y="37"/>
                    <a:pt x="68" y="36"/>
                    <a:pt x="66" y="34"/>
                  </a:cubicBezTo>
                  <a:cubicBezTo>
                    <a:pt x="64" y="33"/>
                    <a:pt x="62" y="31"/>
                    <a:pt x="60" y="30"/>
                  </a:cubicBezTo>
                  <a:cubicBezTo>
                    <a:pt x="58" y="32"/>
                    <a:pt x="56" y="33"/>
                    <a:pt x="54" y="35"/>
                  </a:cubicBezTo>
                  <a:cubicBezTo>
                    <a:pt x="54" y="37"/>
                    <a:pt x="55" y="40"/>
                    <a:pt x="56" y="42"/>
                  </a:cubicBezTo>
                  <a:cubicBezTo>
                    <a:pt x="57" y="44"/>
                    <a:pt x="58" y="47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8" y="50"/>
                    <a:pt x="58" y="50"/>
                    <a:pt x="58" y="50"/>
                  </a:cubicBezTo>
                  <a:cubicBezTo>
                    <a:pt x="56" y="53"/>
                    <a:pt x="53" y="55"/>
                    <a:pt x="50" y="58"/>
                  </a:cubicBezTo>
                  <a:cubicBezTo>
                    <a:pt x="50" y="59"/>
                    <a:pt x="50" y="59"/>
                    <a:pt x="50" y="59"/>
                  </a:cubicBezTo>
                  <a:cubicBezTo>
                    <a:pt x="49" y="59"/>
                    <a:pt x="49" y="59"/>
                    <a:pt x="49" y="59"/>
                  </a:cubicBezTo>
                  <a:cubicBezTo>
                    <a:pt x="47" y="58"/>
                    <a:pt x="44" y="57"/>
                    <a:pt x="42" y="56"/>
                  </a:cubicBezTo>
                  <a:cubicBezTo>
                    <a:pt x="40" y="55"/>
                    <a:pt x="37" y="54"/>
                    <a:pt x="35" y="54"/>
                  </a:cubicBezTo>
                  <a:cubicBezTo>
                    <a:pt x="33" y="56"/>
                    <a:pt x="32" y="58"/>
                    <a:pt x="30" y="60"/>
                  </a:cubicBezTo>
                  <a:cubicBezTo>
                    <a:pt x="32" y="62"/>
                    <a:pt x="33" y="64"/>
                    <a:pt x="34" y="66"/>
                  </a:cubicBezTo>
                  <a:cubicBezTo>
                    <a:pt x="36" y="68"/>
                    <a:pt x="37" y="70"/>
                    <a:pt x="38" y="72"/>
                  </a:cubicBezTo>
                  <a:cubicBezTo>
                    <a:pt x="39" y="72"/>
                    <a:pt x="39" y="72"/>
                    <a:pt x="39" y="72"/>
                  </a:cubicBezTo>
                  <a:cubicBezTo>
                    <a:pt x="38" y="73"/>
                    <a:pt x="38" y="73"/>
                    <a:pt x="38" y="73"/>
                  </a:cubicBezTo>
                  <a:cubicBezTo>
                    <a:pt x="36" y="76"/>
                    <a:pt x="34" y="80"/>
                    <a:pt x="32" y="83"/>
                  </a:cubicBezTo>
                  <a:cubicBezTo>
                    <a:pt x="32" y="84"/>
                    <a:pt x="32" y="84"/>
                    <a:pt x="32" y="84"/>
                  </a:cubicBezTo>
                  <a:cubicBezTo>
                    <a:pt x="31" y="84"/>
                    <a:pt x="31" y="84"/>
                    <a:pt x="31" y="84"/>
                  </a:cubicBezTo>
                  <a:cubicBezTo>
                    <a:pt x="29" y="83"/>
                    <a:pt x="26" y="83"/>
                    <a:pt x="24" y="83"/>
                  </a:cubicBezTo>
                  <a:cubicBezTo>
                    <a:pt x="21" y="82"/>
                    <a:pt x="19" y="82"/>
                    <a:pt x="17" y="82"/>
                  </a:cubicBezTo>
                  <a:cubicBezTo>
                    <a:pt x="15" y="84"/>
                    <a:pt x="14" y="86"/>
                    <a:pt x="13" y="89"/>
                  </a:cubicBezTo>
                  <a:cubicBezTo>
                    <a:pt x="15" y="90"/>
                    <a:pt x="16" y="92"/>
                    <a:pt x="18" y="94"/>
                  </a:cubicBezTo>
                  <a:cubicBezTo>
                    <a:pt x="20" y="95"/>
                    <a:pt x="22" y="97"/>
                    <a:pt x="24" y="99"/>
                  </a:cubicBezTo>
                  <a:cubicBezTo>
                    <a:pt x="24" y="99"/>
                    <a:pt x="24" y="99"/>
                    <a:pt x="24" y="99"/>
                  </a:cubicBezTo>
                  <a:cubicBezTo>
                    <a:pt x="24" y="100"/>
                    <a:pt x="24" y="100"/>
                    <a:pt x="24" y="100"/>
                  </a:cubicBezTo>
                  <a:cubicBezTo>
                    <a:pt x="22" y="104"/>
                    <a:pt x="21" y="108"/>
                    <a:pt x="20" y="111"/>
                  </a:cubicBezTo>
                  <a:cubicBezTo>
                    <a:pt x="20" y="112"/>
                    <a:pt x="20" y="112"/>
                    <a:pt x="20" y="112"/>
                  </a:cubicBezTo>
                  <a:cubicBezTo>
                    <a:pt x="19" y="112"/>
                    <a:pt x="19" y="112"/>
                    <a:pt x="19" y="112"/>
                  </a:cubicBezTo>
                  <a:cubicBezTo>
                    <a:pt x="17" y="112"/>
                    <a:pt x="14" y="112"/>
                    <a:pt x="12" y="113"/>
                  </a:cubicBezTo>
                  <a:cubicBezTo>
                    <a:pt x="9" y="113"/>
                    <a:pt x="7" y="113"/>
                    <a:pt x="4" y="113"/>
                  </a:cubicBezTo>
                  <a:cubicBezTo>
                    <a:pt x="4" y="116"/>
                    <a:pt x="3" y="118"/>
                    <a:pt x="3" y="121"/>
                  </a:cubicBezTo>
                  <a:cubicBezTo>
                    <a:pt x="5" y="122"/>
                    <a:pt x="7" y="123"/>
                    <a:pt x="9" y="125"/>
                  </a:cubicBezTo>
                  <a:cubicBezTo>
                    <a:pt x="11" y="126"/>
                    <a:pt x="13" y="127"/>
                    <a:pt x="15" y="128"/>
                  </a:cubicBezTo>
                  <a:cubicBezTo>
                    <a:pt x="16" y="129"/>
                    <a:pt x="16" y="129"/>
                    <a:pt x="16" y="129"/>
                  </a:cubicBezTo>
                  <a:cubicBezTo>
                    <a:pt x="16" y="130"/>
                    <a:pt x="16" y="130"/>
                    <a:pt x="16" y="130"/>
                  </a:cubicBezTo>
                  <a:cubicBezTo>
                    <a:pt x="15" y="133"/>
                    <a:pt x="15" y="137"/>
                    <a:pt x="15" y="141"/>
                  </a:cubicBezTo>
                  <a:cubicBezTo>
                    <a:pt x="14" y="142"/>
                    <a:pt x="14" y="142"/>
                    <a:pt x="14" y="142"/>
                  </a:cubicBezTo>
                  <a:cubicBezTo>
                    <a:pt x="14" y="142"/>
                    <a:pt x="14" y="142"/>
                    <a:pt x="14" y="142"/>
                  </a:cubicBezTo>
                  <a:cubicBezTo>
                    <a:pt x="12" y="143"/>
                    <a:pt x="9" y="144"/>
                    <a:pt x="7" y="145"/>
                  </a:cubicBezTo>
                  <a:cubicBezTo>
                    <a:pt x="4" y="145"/>
                    <a:pt x="2" y="146"/>
                    <a:pt x="0" y="147"/>
                  </a:cubicBezTo>
                  <a:cubicBezTo>
                    <a:pt x="0" y="147"/>
                    <a:pt x="0" y="147"/>
                    <a:pt x="0" y="147"/>
                  </a:cubicBezTo>
                  <a:cubicBezTo>
                    <a:pt x="0" y="148"/>
                    <a:pt x="0" y="150"/>
                    <a:pt x="0" y="151"/>
                  </a:cubicBezTo>
                  <a:cubicBezTo>
                    <a:pt x="0" y="152"/>
                    <a:pt x="0" y="153"/>
                    <a:pt x="0" y="155"/>
                  </a:cubicBezTo>
                  <a:cubicBezTo>
                    <a:pt x="0" y="155"/>
                    <a:pt x="0" y="155"/>
                    <a:pt x="0" y="155"/>
                  </a:cubicBezTo>
                  <a:cubicBezTo>
                    <a:pt x="2" y="156"/>
                    <a:pt x="4" y="156"/>
                    <a:pt x="7" y="157"/>
                  </a:cubicBezTo>
                  <a:cubicBezTo>
                    <a:pt x="9" y="158"/>
                    <a:pt x="12" y="158"/>
                    <a:pt x="14" y="159"/>
                  </a:cubicBezTo>
                  <a:cubicBezTo>
                    <a:pt x="14" y="160"/>
                    <a:pt x="14" y="160"/>
                    <a:pt x="14" y="160"/>
                  </a:cubicBezTo>
                  <a:cubicBezTo>
                    <a:pt x="15" y="160"/>
                    <a:pt x="15" y="160"/>
                    <a:pt x="15" y="160"/>
                  </a:cubicBezTo>
                  <a:cubicBezTo>
                    <a:pt x="15" y="165"/>
                    <a:pt x="15" y="168"/>
                    <a:pt x="16" y="172"/>
                  </a:cubicBezTo>
                  <a:cubicBezTo>
                    <a:pt x="16" y="173"/>
                    <a:pt x="16" y="173"/>
                    <a:pt x="16" y="173"/>
                  </a:cubicBezTo>
                  <a:cubicBezTo>
                    <a:pt x="15" y="173"/>
                    <a:pt x="15" y="173"/>
                    <a:pt x="15" y="173"/>
                  </a:cubicBezTo>
                  <a:cubicBezTo>
                    <a:pt x="13" y="174"/>
                    <a:pt x="11" y="176"/>
                    <a:pt x="9" y="177"/>
                  </a:cubicBezTo>
                  <a:cubicBezTo>
                    <a:pt x="7" y="178"/>
                    <a:pt x="5" y="179"/>
                    <a:pt x="3" y="181"/>
                  </a:cubicBezTo>
                  <a:cubicBezTo>
                    <a:pt x="3" y="183"/>
                    <a:pt x="4" y="186"/>
                    <a:pt x="4" y="188"/>
                  </a:cubicBezTo>
                  <a:cubicBezTo>
                    <a:pt x="7" y="189"/>
                    <a:pt x="9" y="189"/>
                    <a:pt x="12" y="189"/>
                  </a:cubicBezTo>
                  <a:cubicBezTo>
                    <a:pt x="14" y="189"/>
                    <a:pt x="17" y="189"/>
                    <a:pt x="19" y="190"/>
                  </a:cubicBezTo>
                  <a:cubicBezTo>
                    <a:pt x="20" y="190"/>
                    <a:pt x="20" y="190"/>
                    <a:pt x="20" y="190"/>
                  </a:cubicBezTo>
                  <a:cubicBezTo>
                    <a:pt x="20" y="190"/>
                    <a:pt x="20" y="190"/>
                    <a:pt x="20" y="190"/>
                  </a:cubicBezTo>
                  <a:cubicBezTo>
                    <a:pt x="21" y="194"/>
                    <a:pt x="22" y="198"/>
                    <a:pt x="24" y="201"/>
                  </a:cubicBezTo>
                  <a:cubicBezTo>
                    <a:pt x="24" y="202"/>
                    <a:pt x="24" y="202"/>
                    <a:pt x="24" y="202"/>
                  </a:cubicBezTo>
                  <a:cubicBezTo>
                    <a:pt x="24" y="203"/>
                    <a:pt x="24" y="203"/>
                    <a:pt x="24" y="203"/>
                  </a:cubicBezTo>
                  <a:cubicBezTo>
                    <a:pt x="22" y="204"/>
                    <a:pt x="20" y="206"/>
                    <a:pt x="18" y="208"/>
                  </a:cubicBezTo>
                  <a:cubicBezTo>
                    <a:pt x="16" y="210"/>
                    <a:pt x="15" y="211"/>
                    <a:pt x="13" y="213"/>
                  </a:cubicBezTo>
                  <a:cubicBezTo>
                    <a:pt x="14" y="215"/>
                    <a:pt x="15" y="218"/>
                    <a:pt x="17" y="220"/>
                  </a:cubicBezTo>
                  <a:cubicBezTo>
                    <a:pt x="19" y="220"/>
                    <a:pt x="21" y="219"/>
                    <a:pt x="24" y="219"/>
                  </a:cubicBezTo>
                  <a:cubicBezTo>
                    <a:pt x="26" y="219"/>
                    <a:pt x="29" y="218"/>
                    <a:pt x="31" y="218"/>
                  </a:cubicBezTo>
                  <a:cubicBezTo>
                    <a:pt x="32" y="218"/>
                    <a:pt x="32" y="218"/>
                    <a:pt x="32" y="218"/>
                  </a:cubicBezTo>
                  <a:cubicBezTo>
                    <a:pt x="32" y="219"/>
                    <a:pt x="32" y="219"/>
                    <a:pt x="32" y="219"/>
                  </a:cubicBezTo>
                  <a:cubicBezTo>
                    <a:pt x="34" y="222"/>
                    <a:pt x="36" y="225"/>
                    <a:pt x="38" y="228"/>
                  </a:cubicBezTo>
                  <a:cubicBezTo>
                    <a:pt x="39" y="229"/>
                    <a:pt x="39" y="229"/>
                    <a:pt x="39" y="229"/>
                  </a:cubicBezTo>
                  <a:cubicBezTo>
                    <a:pt x="38" y="230"/>
                    <a:pt x="38" y="230"/>
                    <a:pt x="38" y="230"/>
                  </a:cubicBezTo>
                  <a:cubicBezTo>
                    <a:pt x="37" y="232"/>
                    <a:pt x="36" y="234"/>
                    <a:pt x="34" y="236"/>
                  </a:cubicBezTo>
                  <a:cubicBezTo>
                    <a:pt x="33" y="238"/>
                    <a:pt x="32" y="240"/>
                    <a:pt x="30" y="242"/>
                  </a:cubicBezTo>
                  <a:cubicBezTo>
                    <a:pt x="32" y="244"/>
                    <a:pt x="33" y="246"/>
                    <a:pt x="35" y="248"/>
                  </a:cubicBezTo>
                  <a:cubicBezTo>
                    <a:pt x="37" y="247"/>
                    <a:pt x="40" y="246"/>
                    <a:pt x="42" y="246"/>
                  </a:cubicBezTo>
                  <a:cubicBezTo>
                    <a:pt x="44" y="245"/>
                    <a:pt x="47" y="244"/>
                    <a:pt x="49" y="243"/>
                  </a:cubicBezTo>
                  <a:cubicBezTo>
                    <a:pt x="50" y="243"/>
                    <a:pt x="50" y="243"/>
                    <a:pt x="50" y="243"/>
                  </a:cubicBezTo>
                  <a:cubicBezTo>
                    <a:pt x="50" y="243"/>
                    <a:pt x="50" y="243"/>
                    <a:pt x="50" y="243"/>
                  </a:cubicBezTo>
                  <a:cubicBezTo>
                    <a:pt x="53" y="246"/>
                    <a:pt x="56" y="249"/>
                    <a:pt x="58" y="251"/>
                  </a:cubicBezTo>
                  <a:cubicBezTo>
                    <a:pt x="59" y="252"/>
                    <a:pt x="59" y="252"/>
                    <a:pt x="59" y="252"/>
                  </a:cubicBezTo>
                  <a:cubicBezTo>
                    <a:pt x="59" y="253"/>
                    <a:pt x="59" y="253"/>
                    <a:pt x="59" y="253"/>
                  </a:cubicBezTo>
                  <a:cubicBezTo>
                    <a:pt x="58" y="255"/>
                    <a:pt x="57" y="257"/>
                    <a:pt x="56" y="260"/>
                  </a:cubicBezTo>
                  <a:cubicBezTo>
                    <a:pt x="55" y="262"/>
                    <a:pt x="54" y="264"/>
                    <a:pt x="54" y="266"/>
                  </a:cubicBezTo>
                  <a:cubicBezTo>
                    <a:pt x="56" y="268"/>
                    <a:pt x="58" y="270"/>
                    <a:pt x="60" y="271"/>
                  </a:cubicBezTo>
                  <a:cubicBezTo>
                    <a:pt x="62" y="270"/>
                    <a:pt x="64" y="269"/>
                    <a:pt x="66" y="267"/>
                  </a:cubicBezTo>
                  <a:cubicBezTo>
                    <a:pt x="68" y="266"/>
                    <a:pt x="70" y="265"/>
                    <a:pt x="72" y="263"/>
                  </a:cubicBezTo>
                  <a:cubicBezTo>
                    <a:pt x="73" y="263"/>
                    <a:pt x="73" y="263"/>
                    <a:pt x="73" y="263"/>
                  </a:cubicBezTo>
                  <a:cubicBezTo>
                    <a:pt x="73" y="263"/>
                    <a:pt x="73" y="263"/>
                    <a:pt x="73" y="263"/>
                  </a:cubicBezTo>
                  <a:cubicBezTo>
                    <a:pt x="76" y="266"/>
                    <a:pt x="80" y="268"/>
                    <a:pt x="83" y="270"/>
                  </a:cubicBezTo>
                  <a:cubicBezTo>
                    <a:pt x="84" y="270"/>
                    <a:pt x="84" y="270"/>
                    <a:pt x="84" y="270"/>
                  </a:cubicBezTo>
                  <a:cubicBezTo>
                    <a:pt x="84" y="271"/>
                    <a:pt x="84" y="271"/>
                    <a:pt x="84" y="271"/>
                  </a:cubicBezTo>
                  <a:cubicBezTo>
                    <a:pt x="83" y="273"/>
                    <a:pt x="83" y="276"/>
                    <a:pt x="83" y="278"/>
                  </a:cubicBezTo>
                  <a:cubicBezTo>
                    <a:pt x="82" y="280"/>
                    <a:pt x="82" y="283"/>
                    <a:pt x="82" y="285"/>
                  </a:cubicBezTo>
                  <a:cubicBezTo>
                    <a:pt x="84" y="286"/>
                    <a:pt x="86" y="287"/>
                    <a:pt x="89" y="289"/>
                  </a:cubicBezTo>
                  <a:cubicBezTo>
                    <a:pt x="90" y="287"/>
                    <a:pt x="92" y="285"/>
                    <a:pt x="94" y="283"/>
                  </a:cubicBezTo>
                  <a:cubicBezTo>
                    <a:pt x="96" y="282"/>
                    <a:pt x="97" y="280"/>
                    <a:pt x="99" y="278"/>
                  </a:cubicBezTo>
                  <a:cubicBezTo>
                    <a:pt x="100" y="278"/>
                    <a:pt x="100" y="278"/>
                    <a:pt x="100" y="278"/>
                  </a:cubicBezTo>
                  <a:cubicBezTo>
                    <a:pt x="100" y="278"/>
                    <a:pt x="100" y="278"/>
                    <a:pt x="100" y="278"/>
                  </a:cubicBezTo>
                  <a:cubicBezTo>
                    <a:pt x="104" y="279"/>
                    <a:pt x="108" y="281"/>
                    <a:pt x="111" y="282"/>
                  </a:cubicBezTo>
                  <a:cubicBezTo>
                    <a:pt x="112" y="282"/>
                    <a:pt x="112" y="282"/>
                    <a:pt x="112" y="282"/>
                  </a:cubicBezTo>
                  <a:cubicBezTo>
                    <a:pt x="112" y="283"/>
                    <a:pt x="112" y="283"/>
                    <a:pt x="112" y="283"/>
                  </a:cubicBezTo>
                  <a:cubicBezTo>
                    <a:pt x="112" y="285"/>
                    <a:pt x="113" y="288"/>
                    <a:pt x="113" y="290"/>
                  </a:cubicBezTo>
                  <a:cubicBezTo>
                    <a:pt x="113" y="292"/>
                    <a:pt x="113" y="295"/>
                    <a:pt x="113" y="297"/>
                  </a:cubicBezTo>
                  <a:cubicBezTo>
                    <a:pt x="116" y="298"/>
                    <a:pt x="118" y="298"/>
                    <a:pt x="121" y="299"/>
                  </a:cubicBezTo>
                  <a:cubicBezTo>
                    <a:pt x="122" y="297"/>
                    <a:pt x="124" y="295"/>
                    <a:pt x="125" y="293"/>
                  </a:cubicBezTo>
                  <a:cubicBezTo>
                    <a:pt x="126" y="291"/>
                    <a:pt x="127" y="288"/>
                    <a:pt x="129" y="287"/>
                  </a:cubicBezTo>
                  <a:cubicBezTo>
                    <a:pt x="129" y="286"/>
                    <a:pt x="129" y="286"/>
                    <a:pt x="129" y="286"/>
                  </a:cubicBezTo>
                  <a:cubicBezTo>
                    <a:pt x="130" y="286"/>
                    <a:pt x="130" y="286"/>
                    <a:pt x="130" y="286"/>
                  </a:cubicBezTo>
                  <a:cubicBezTo>
                    <a:pt x="133" y="286"/>
                    <a:pt x="137" y="287"/>
                    <a:pt x="141" y="287"/>
                  </a:cubicBezTo>
                  <a:cubicBezTo>
                    <a:pt x="142" y="287"/>
                    <a:pt x="142" y="287"/>
                    <a:pt x="142" y="287"/>
                  </a:cubicBezTo>
                  <a:cubicBezTo>
                    <a:pt x="142" y="288"/>
                    <a:pt x="142" y="288"/>
                    <a:pt x="142" y="288"/>
                  </a:cubicBezTo>
                  <a:cubicBezTo>
                    <a:pt x="143" y="290"/>
                    <a:pt x="144" y="293"/>
                    <a:pt x="145" y="295"/>
                  </a:cubicBezTo>
                  <a:cubicBezTo>
                    <a:pt x="145" y="297"/>
                    <a:pt x="146" y="300"/>
                    <a:pt x="147" y="302"/>
                  </a:cubicBezTo>
                  <a:cubicBezTo>
                    <a:pt x="147" y="302"/>
                    <a:pt x="147" y="302"/>
                    <a:pt x="147" y="302"/>
                  </a:cubicBezTo>
                  <a:cubicBezTo>
                    <a:pt x="150" y="302"/>
                    <a:pt x="152" y="302"/>
                    <a:pt x="155" y="302"/>
                  </a:cubicBezTo>
                  <a:cubicBezTo>
                    <a:pt x="155" y="302"/>
                    <a:pt x="155" y="302"/>
                    <a:pt x="155" y="302"/>
                  </a:cubicBezTo>
                  <a:cubicBezTo>
                    <a:pt x="156" y="300"/>
                    <a:pt x="156" y="297"/>
                    <a:pt x="157" y="295"/>
                  </a:cubicBezTo>
                  <a:cubicBezTo>
                    <a:pt x="158" y="293"/>
                    <a:pt x="159" y="290"/>
                    <a:pt x="159" y="288"/>
                  </a:cubicBezTo>
                  <a:cubicBezTo>
                    <a:pt x="160" y="287"/>
                    <a:pt x="160" y="287"/>
                    <a:pt x="160" y="287"/>
                  </a:cubicBezTo>
                  <a:cubicBezTo>
                    <a:pt x="161" y="287"/>
                    <a:pt x="161" y="287"/>
                    <a:pt x="161" y="287"/>
                  </a:cubicBezTo>
                  <a:cubicBezTo>
                    <a:pt x="165" y="287"/>
                    <a:pt x="168" y="286"/>
                    <a:pt x="172" y="286"/>
                  </a:cubicBezTo>
                  <a:cubicBezTo>
                    <a:pt x="173" y="286"/>
                    <a:pt x="173" y="286"/>
                    <a:pt x="173" y="286"/>
                  </a:cubicBezTo>
                  <a:cubicBezTo>
                    <a:pt x="173" y="287"/>
                    <a:pt x="173" y="287"/>
                    <a:pt x="173" y="287"/>
                  </a:cubicBezTo>
                  <a:cubicBezTo>
                    <a:pt x="175" y="288"/>
                    <a:pt x="176" y="291"/>
                    <a:pt x="177" y="293"/>
                  </a:cubicBezTo>
                  <a:cubicBezTo>
                    <a:pt x="178" y="295"/>
                    <a:pt x="180" y="297"/>
                    <a:pt x="181" y="299"/>
                  </a:cubicBezTo>
                  <a:cubicBezTo>
                    <a:pt x="183" y="298"/>
                    <a:pt x="186" y="298"/>
                    <a:pt x="188" y="297"/>
                  </a:cubicBezTo>
                  <a:cubicBezTo>
                    <a:pt x="189" y="295"/>
                    <a:pt x="189" y="292"/>
                    <a:pt x="189" y="290"/>
                  </a:cubicBezTo>
                  <a:cubicBezTo>
                    <a:pt x="189" y="288"/>
                    <a:pt x="189" y="285"/>
                    <a:pt x="190" y="283"/>
                  </a:cubicBezTo>
                  <a:cubicBezTo>
                    <a:pt x="190" y="282"/>
                    <a:pt x="190" y="282"/>
                    <a:pt x="190" y="282"/>
                  </a:cubicBezTo>
                  <a:cubicBezTo>
                    <a:pt x="191" y="282"/>
                    <a:pt x="191" y="282"/>
                    <a:pt x="191" y="282"/>
                  </a:cubicBezTo>
                  <a:cubicBezTo>
                    <a:pt x="194" y="281"/>
                    <a:pt x="198" y="279"/>
                    <a:pt x="202" y="278"/>
                  </a:cubicBezTo>
                  <a:cubicBezTo>
                    <a:pt x="202" y="278"/>
                    <a:pt x="202" y="278"/>
                    <a:pt x="202" y="278"/>
                  </a:cubicBezTo>
                  <a:cubicBezTo>
                    <a:pt x="203" y="278"/>
                    <a:pt x="203" y="278"/>
                    <a:pt x="203" y="278"/>
                  </a:cubicBezTo>
                  <a:cubicBezTo>
                    <a:pt x="205" y="280"/>
                    <a:pt x="206" y="282"/>
                    <a:pt x="208" y="283"/>
                  </a:cubicBezTo>
                  <a:cubicBezTo>
                    <a:pt x="210" y="285"/>
                    <a:pt x="211" y="287"/>
                    <a:pt x="213" y="289"/>
                  </a:cubicBezTo>
                  <a:cubicBezTo>
                    <a:pt x="215" y="288"/>
                    <a:pt x="218" y="286"/>
                    <a:pt x="220" y="285"/>
                  </a:cubicBezTo>
                  <a:cubicBezTo>
                    <a:pt x="220" y="283"/>
                    <a:pt x="219" y="280"/>
                    <a:pt x="219" y="278"/>
                  </a:cubicBezTo>
                  <a:cubicBezTo>
                    <a:pt x="219" y="276"/>
                    <a:pt x="218" y="273"/>
                    <a:pt x="218" y="271"/>
                  </a:cubicBezTo>
                  <a:cubicBezTo>
                    <a:pt x="218" y="270"/>
                    <a:pt x="218" y="270"/>
                    <a:pt x="218" y="270"/>
                  </a:cubicBezTo>
                  <a:cubicBezTo>
                    <a:pt x="219" y="270"/>
                    <a:pt x="219" y="270"/>
                    <a:pt x="219" y="270"/>
                  </a:cubicBezTo>
                  <a:cubicBezTo>
                    <a:pt x="222" y="268"/>
                    <a:pt x="225" y="266"/>
                    <a:pt x="228" y="263"/>
                  </a:cubicBezTo>
                  <a:cubicBezTo>
                    <a:pt x="229" y="263"/>
                    <a:pt x="229" y="263"/>
                    <a:pt x="229" y="263"/>
                  </a:cubicBezTo>
                  <a:cubicBezTo>
                    <a:pt x="230" y="263"/>
                    <a:pt x="230" y="263"/>
                    <a:pt x="230" y="263"/>
                  </a:cubicBezTo>
                  <a:cubicBezTo>
                    <a:pt x="232" y="265"/>
                    <a:pt x="234" y="266"/>
                    <a:pt x="236" y="267"/>
                  </a:cubicBezTo>
                  <a:cubicBezTo>
                    <a:pt x="238" y="269"/>
                    <a:pt x="240" y="270"/>
                    <a:pt x="242" y="271"/>
                  </a:cubicBezTo>
                  <a:cubicBezTo>
                    <a:pt x="244" y="270"/>
                    <a:pt x="246" y="268"/>
                    <a:pt x="248" y="266"/>
                  </a:cubicBezTo>
                  <a:cubicBezTo>
                    <a:pt x="247" y="264"/>
                    <a:pt x="247" y="262"/>
                    <a:pt x="246" y="260"/>
                  </a:cubicBezTo>
                  <a:cubicBezTo>
                    <a:pt x="245" y="257"/>
                    <a:pt x="244" y="255"/>
                    <a:pt x="243" y="253"/>
                  </a:cubicBezTo>
                  <a:cubicBezTo>
                    <a:pt x="243" y="252"/>
                    <a:pt x="243" y="252"/>
                    <a:pt x="243" y="252"/>
                  </a:cubicBezTo>
                  <a:cubicBezTo>
                    <a:pt x="243" y="251"/>
                    <a:pt x="243" y="251"/>
                    <a:pt x="243" y="251"/>
                  </a:cubicBezTo>
                  <a:cubicBezTo>
                    <a:pt x="246" y="249"/>
                    <a:pt x="249" y="246"/>
                    <a:pt x="252" y="243"/>
                  </a:cubicBezTo>
                  <a:cubicBezTo>
                    <a:pt x="252" y="243"/>
                    <a:pt x="252" y="243"/>
                    <a:pt x="252" y="243"/>
                  </a:cubicBezTo>
                  <a:cubicBezTo>
                    <a:pt x="253" y="243"/>
                    <a:pt x="253" y="243"/>
                    <a:pt x="253" y="243"/>
                  </a:cubicBezTo>
                  <a:cubicBezTo>
                    <a:pt x="255" y="244"/>
                    <a:pt x="258" y="245"/>
                    <a:pt x="260" y="246"/>
                  </a:cubicBezTo>
                  <a:cubicBezTo>
                    <a:pt x="262" y="246"/>
                    <a:pt x="264" y="247"/>
                    <a:pt x="267" y="248"/>
                  </a:cubicBezTo>
                  <a:cubicBezTo>
                    <a:pt x="268" y="246"/>
                    <a:pt x="270" y="244"/>
                    <a:pt x="271" y="242"/>
                  </a:cubicBezTo>
                  <a:cubicBezTo>
                    <a:pt x="270" y="240"/>
                    <a:pt x="269" y="238"/>
                    <a:pt x="268" y="236"/>
                  </a:cubicBezTo>
                  <a:cubicBezTo>
                    <a:pt x="266" y="234"/>
                    <a:pt x="265" y="232"/>
                    <a:pt x="264" y="230"/>
                  </a:cubicBezTo>
                  <a:cubicBezTo>
                    <a:pt x="263" y="229"/>
                    <a:pt x="263" y="229"/>
                    <a:pt x="263" y="229"/>
                  </a:cubicBezTo>
                  <a:cubicBezTo>
                    <a:pt x="264" y="228"/>
                    <a:pt x="264" y="228"/>
                    <a:pt x="264" y="228"/>
                  </a:cubicBezTo>
                  <a:cubicBezTo>
                    <a:pt x="266" y="225"/>
                    <a:pt x="268" y="222"/>
                    <a:pt x="270" y="219"/>
                  </a:cubicBezTo>
                  <a:cubicBezTo>
                    <a:pt x="270" y="218"/>
                    <a:pt x="270" y="218"/>
                    <a:pt x="270" y="218"/>
                  </a:cubicBezTo>
                  <a:cubicBezTo>
                    <a:pt x="271" y="218"/>
                    <a:pt x="271" y="218"/>
                    <a:pt x="271" y="218"/>
                  </a:cubicBezTo>
                  <a:cubicBezTo>
                    <a:pt x="273" y="218"/>
                    <a:pt x="276" y="219"/>
                    <a:pt x="278" y="219"/>
                  </a:cubicBezTo>
                  <a:cubicBezTo>
                    <a:pt x="281" y="219"/>
                    <a:pt x="283" y="220"/>
                    <a:pt x="285" y="220"/>
                  </a:cubicBezTo>
                  <a:cubicBezTo>
                    <a:pt x="286" y="218"/>
                    <a:pt x="288" y="215"/>
                    <a:pt x="289" y="213"/>
                  </a:cubicBezTo>
                  <a:cubicBezTo>
                    <a:pt x="287" y="211"/>
                    <a:pt x="285" y="210"/>
                    <a:pt x="284" y="208"/>
                  </a:cubicBezTo>
                  <a:cubicBezTo>
                    <a:pt x="282" y="206"/>
                    <a:pt x="280" y="204"/>
                    <a:pt x="278" y="203"/>
                  </a:cubicBezTo>
                  <a:cubicBezTo>
                    <a:pt x="278" y="202"/>
                    <a:pt x="278" y="202"/>
                    <a:pt x="278" y="202"/>
                  </a:cubicBezTo>
                  <a:cubicBezTo>
                    <a:pt x="278" y="201"/>
                    <a:pt x="278" y="201"/>
                    <a:pt x="278" y="201"/>
                  </a:cubicBezTo>
                  <a:cubicBezTo>
                    <a:pt x="279" y="198"/>
                    <a:pt x="281" y="194"/>
                    <a:pt x="282" y="190"/>
                  </a:cubicBezTo>
                  <a:cubicBezTo>
                    <a:pt x="282" y="190"/>
                    <a:pt x="282" y="190"/>
                    <a:pt x="282" y="190"/>
                  </a:cubicBezTo>
                  <a:cubicBezTo>
                    <a:pt x="283" y="190"/>
                    <a:pt x="283" y="190"/>
                    <a:pt x="283" y="190"/>
                  </a:cubicBezTo>
                  <a:cubicBezTo>
                    <a:pt x="285" y="189"/>
                    <a:pt x="288" y="189"/>
                    <a:pt x="290" y="189"/>
                  </a:cubicBezTo>
                  <a:cubicBezTo>
                    <a:pt x="293" y="189"/>
                    <a:pt x="295" y="189"/>
                    <a:pt x="297" y="188"/>
                  </a:cubicBezTo>
                  <a:cubicBezTo>
                    <a:pt x="298" y="186"/>
                    <a:pt x="299" y="183"/>
                    <a:pt x="299" y="181"/>
                  </a:cubicBezTo>
                  <a:cubicBezTo>
                    <a:pt x="297" y="179"/>
                    <a:pt x="295" y="178"/>
                    <a:pt x="293" y="177"/>
                  </a:cubicBezTo>
                  <a:cubicBezTo>
                    <a:pt x="291" y="176"/>
                    <a:pt x="289" y="174"/>
                    <a:pt x="287" y="173"/>
                  </a:cubicBezTo>
                  <a:cubicBezTo>
                    <a:pt x="286" y="173"/>
                    <a:pt x="286" y="173"/>
                    <a:pt x="286" y="173"/>
                  </a:cubicBezTo>
                  <a:cubicBezTo>
                    <a:pt x="286" y="172"/>
                    <a:pt x="286" y="172"/>
                    <a:pt x="286" y="172"/>
                  </a:cubicBezTo>
                  <a:cubicBezTo>
                    <a:pt x="287" y="168"/>
                    <a:pt x="287" y="165"/>
                    <a:pt x="287" y="160"/>
                  </a:cubicBezTo>
                  <a:cubicBezTo>
                    <a:pt x="287" y="160"/>
                    <a:pt x="287" y="160"/>
                    <a:pt x="287" y="160"/>
                  </a:cubicBezTo>
                  <a:cubicBezTo>
                    <a:pt x="288" y="159"/>
                    <a:pt x="288" y="159"/>
                    <a:pt x="288" y="159"/>
                  </a:cubicBezTo>
                  <a:cubicBezTo>
                    <a:pt x="290" y="159"/>
                    <a:pt x="293" y="158"/>
                    <a:pt x="295" y="157"/>
                  </a:cubicBezTo>
                  <a:cubicBezTo>
                    <a:pt x="297" y="156"/>
                    <a:pt x="300" y="156"/>
                    <a:pt x="302" y="155"/>
                  </a:cubicBezTo>
                  <a:cubicBezTo>
                    <a:pt x="302" y="155"/>
                    <a:pt x="302" y="155"/>
                    <a:pt x="302" y="155"/>
                  </a:cubicBezTo>
                  <a:cubicBezTo>
                    <a:pt x="302" y="153"/>
                    <a:pt x="302" y="152"/>
                    <a:pt x="302" y="151"/>
                  </a:cubicBezTo>
                  <a:cubicBezTo>
                    <a:pt x="302" y="149"/>
                    <a:pt x="302" y="148"/>
                    <a:pt x="302" y="147"/>
                  </a:cubicBezTo>
                  <a:close/>
                  <a:moveTo>
                    <a:pt x="159" y="110"/>
                  </a:moveTo>
                  <a:cubicBezTo>
                    <a:pt x="161" y="93"/>
                    <a:pt x="164" y="76"/>
                    <a:pt x="169" y="59"/>
                  </a:cubicBezTo>
                  <a:cubicBezTo>
                    <a:pt x="169" y="58"/>
                    <a:pt x="169" y="58"/>
                    <a:pt x="169" y="58"/>
                  </a:cubicBezTo>
                  <a:cubicBezTo>
                    <a:pt x="170" y="59"/>
                    <a:pt x="170" y="59"/>
                    <a:pt x="170" y="59"/>
                  </a:cubicBezTo>
                  <a:cubicBezTo>
                    <a:pt x="182" y="61"/>
                    <a:pt x="193" y="66"/>
                    <a:pt x="203" y="72"/>
                  </a:cubicBezTo>
                  <a:cubicBezTo>
                    <a:pt x="204" y="73"/>
                    <a:pt x="204" y="73"/>
                    <a:pt x="204" y="73"/>
                  </a:cubicBezTo>
                  <a:cubicBezTo>
                    <a:pt x="203" y="74"/>
                    <a:pt x="203" y="74"/>
                    <a:pt x="203" y="74"/>
                  </a:cubicBezTo>
                  <a:cubicBezTo>
                    <a:pt x="195" y="90"/>
                    <a:pt x="185" y="104"/>
                    <a:pt x="174" y="116"/>
                  </a:cubicBezTo>
                  <a:cubicBezTo>
                    <a:pt x="173" y="117"/>
                    <a:pt x="173" y="117"/>
                    <a:pt x="173" y="117"/>
                  </a:cubicBezTo>
                  <a:cubicBezTo>
                    <a:pt x="172" y="117"/>
                    <a:pt x="172" y="117"/>
                    <a:pt x="172" y="117"/>
                  </a:cubicBezTo>
                  <a:cubicBezTo>
                    <a:pt x="169" y="114"/>
                    <a:pt x="165" y="112"/>
                    <a:pt x="160" y="111"/>
                  </a:cubicBezTo>
                  <a:cubicBezTo>
                    <a:pt x="159" y="111"/>
                    <a:pt x="159" y="111"/>
                    <a:pt x="159" y="111"/>
                  </a:cubicBezTo>
                  <a:lnTo>
                    <a:pt x="159" y="110"/>
                  </a:lnTo>
                  <a:close/>
                  <a:moveTo>
                    <a:pt x="99" y="72"/>
                  </a:moveTo>
                  <a:cubicBezTo>
                    <a:pt x="109" y="65"/>
                    <a:pt x="120" y="61"/>
                    <a:pt x="132" y="58"/>
                  </a:cubicBezTo>
                  <a:cubicBezTo>
                    <a:pt x="133" y="58"/>
                    <a:pt x="133" y="58"/>
                    <a:pt x="133" y="58"/>
                  </a:cubicBezTo>
                  <a:cubicBezTo>
                    <a:pt x="134" y="59"/>
                    <a:pt x="134" y="59"/>
                    <a:pt x="134" y="59"/>
                  </a:cubicBezTo>
                  <a:cubicBezTo>
                    <a:pt x="139" y="76"/>
                    <a:pt x="142" y="93"/>
                    <a:pt x="143" y="110"/>
                  </a:cubicBezTo>
                  <a:cubicBezTo>
                    <a:pt x="143" y="111"/>
                    <a:pt x="143" y="111"/>
                    <a:pt x="143" y="111"/>
                  </a:cubicBezTo>
                  <a:cubicBezTo>
                    <a:pt x="142" y="111"/>
                    <a:pt x="142" y="111"/>
                    <a:pt x="142" y="111"/>
                  </a:cubicBezTo>
                  <a:cubicBezTo>
                    <a:pt x="138" y="112"/>
                    <a:pt x="134" y="114"/>
                    <a:pt x="130" y="116"/>
                  </a:cubicBezTo>
                  <a:cubicBezTo>
                    <a:pt x="129" y="117"/>
                    <a:pt x="129" y="117"/>
                    <a:pt x="129" y="117"/>
                  </a:cubicBezTo>
                  <a:cubicBezTo>
                    <a:pt x="128" y="116"/>
                    <a:pt x="128" y="116"/>
                    <a:pt x="128" y="116"/>
                  </a:cubicBezTo>
                  <a:cubicBezTo>
                    <a:pt x="117" y="103"/>
                    <a:pt x="107" y="89"/>
                    <a:pt x="99" y="74"/>
                  </a:cubicBezTo>
                  <a:cubicBezTo>
                    <a:pt x="98" y="73"/>
                    <a:pt x="98" y="73"/>
                    <a:pt x="98" y="73"/>
                  </a:cubicBezTo>
                  <a:lnTo>
                    <a:pt x="99" y="72"/>
                  </a:lnTo>
                  <a:close/>
                  <a:moveTo>
                    <a:pt x="59" y="132"/>
                  </a:moveTo>
                  <a:cubicBezTo>
                    <a:pt x="61" y="120"/>
                    <a:pt x="66" y="109"/>
                    <a:pt x="72" y="99"/>
                  </a:cubicBezTo>
                  <a:cubicBezTo>
                    <a:pt x="73" y="98"/>
                    <a:pt x="73" y="98"/>
                    <a:pt x="73" y="98"/>
                  </a:cubicBezTo>
                  <a:cubicBezTo>
                    <a:pt x="74" y="98"/>
                    <a:pt x="74" y="98"/>
                    <a:pt x="74" y="98"/>
                  </a:cubicBezTo>
                  <a:cubicBezTo>
                    <a:pt x="90" y="107"/>
                    <a:pt x="104" y="116"/>
                    <a:pt x="116" y="128"/>
                  </a:cubicBezTo>
                  <a:cubicBezTo>
                    <a:pt x="117" y="128"/>
                    <a:pt x="117" y="128"/>
                    <a:pt x="117" y="128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4" y="133"/>
                    <a:pt x="113" y="137"/>
                    <a:pt x="112" y="141"/>
                  </a:cubicBezTo>
                  <a:cubicBezTo>
                    <a:pt x="111" y="143"/>
                    <a:pt x="111" y="143"/>
                    <a:pt x="111" y="143"/>
                  </a:cubicBezTo>
                  <a:cubicBezTo>
                    <a:pt x="110" y="142"/>
                    <a:pt x="110" y="142"/>
                    <a:pt x="110" y="142"/>
                  </a:cubicBezTo>
                  <a:cubicBezTo>
                    <a:pt x="93" y="141"/>
                    <a:pt x="76" y="138"/>
                    <a:pt x="60" y="133"/>
                  </a:cubicBezTo>
                  <a:cubicBezTo>
                    <a:pt x="58" y="133"/>
                    <a:pt x="58" y="133"/>
                    <a:pt x="58" y="133"/>
                  </a:cubicBezTo>
                  <a:lnTo>
                    <a:pt x="59" y="132"/>
                  </a:lnTo>
                  <a:close/>
                  <a:moveTo>
                    <a:pt x="74" y="203"/>
                  </a:moveTo>
                  <a:cubicBezTo>
                    <a:pt x="73" y="203"/>
                    <a:pt x="73" y="203"/>
                    <a:pt x="73" y="203"/>
                  </a:cubicBezTo>
                  <a:cubicBezTo>
                    <a:pt x="72" y="202"/>
                    <a:pt x="72" y="202"/>
                    <a:pt x="72" y="202"/>
                  </a:cubicBezTo>
                  <a:cubicBezTo>
                    <a:pt x="66" y="192"/>
                    <a:pt x="61" y="181"/>
                    <a:pt x="59" y="170"/>
                  </a:cubicBezTo>
                  <a:cubicBezTo>
                    <a:pt x="58" y="168"/>
                    <a:pt x="58" y="168"/>
                    <a:pt x="58" y="168"/>
                  </a:cubicBezTo>
                  <a:cubicBezTo>
                    <a:pt x="60" y="168"/>
                    <a:pt x="60" y="168"/>
                    <a:pt x="60" y="168"/>
                  </a:cubicBezTo>
                  <a:cubicBezTo>
                    <a:pt x="76" y="163"/>
                    <a:pt x="93" y="160"/>
                    <a:pt x="110" y="159"/>
                  </a:cubicBezTo>
                  <a:cubicBezTo>
                    <a:pt x="111" y="159"/>
                    <a:pt x="111" y="159"/>
                    <a:pt x="111" y="159"/>
                  </a:cubicBezTo>
                  <a:cubicBezTo>
                    <a:pt x="111" y="160"/>
                    <a:pt x="111" y="160"/>
                    <a:pt x="111" y="160"/>
                  </a:cubicBezTo>
                  <a:cubicBezTo>
                    <a:pt x="112" y="164"/>
                    <a:pt x="114" y="168"/>
                    <a:pt x="116" y="172"/>
                  </a:cubicBezTo>
                  <a:cubicBezTo>
                    <a:pt x="117" y="173"/>
                    <a:pt x="117" y="173"/>
                    <a:pt x="117" y="173"/>
                  </a:cubicBezTo>
                  <a:cubicBezTo>
                    <a:pt x="116" y="174"/>
                    <a:pt x="116" y="174"/>
                    <a:pt x="116" y="174"/>
                  </a:cubicBezTo>
                  <a:cubicBezTo>
                    <a:pt x="103" y="185"/>
                    <a:pt x="89" y="194"/>
                    <a:pt x="74" y="203"/>
                  </a:cubicBezTo>
                  <a:close/>
                  <a:moveTo>
                    <a:pt x="143" y="191"/>
                  </a:moveTo>
                  <a:cubicBezTo>
                    <a:pt x="141" y="208"/>
                    <a:pt x="138" y="225"/>
                    <a:pt x="133" y="242"/>
                  </a:cubicBezTo>
                  <a:cubicBezTo>
                    <a:pt x="133" y="243"/>
                    <a:pt x="133" y="243"/>
                    <a:pt x="133" y="243"/>
                  </a:cubicBezTo>
                  <a:cubicBezTo>
                    <a:pt x="132" y="243"/>
                    <a:pt x="132" y="243"/>
                    <a:pt x="132" y="243"/>
                  </a:cubicBezTo>
                  <a:cubicBezTo>
                    <a:pt x="120" y="241"/>
                    <a:pt x="109" y="236"/>
                    <a:pt x="99" y="229"/>
                  </a:cubicBezTo>
                  <a:cubicBezTo>
                    <a:pt x="98" y="229"/>
                    <a:pt x="98" y="229"/>
                    <a:pt x="98" y="229"/>
                  </a:cubicBezTo>
                  <a:cubicBezTo>
                    <a:pt x="98" y="228"/>
                    <a:pt x="98" y="228"/>
                    <a:pt x="98" y="228"/>
                  </a:cubicBezTo>
                  <a:cubicBezTo>
                    <a:pt x="107" y="212"/>
                    <a:pt x="117" y="198"/>
                    <a:pt x="128" y="185"/>
                  </a:cubicBezTo>
                  <a:cubicBezTo>
                    <a:pt x="128" y="184"/>
                    <a:pt x="128" y="184"/>
                    <a:pt x="128" y="184"/>
                  </a:cubicBezTo>
                  <a:cubicBezTo>
                    <a:pt x="129" y="185"/>
                    <a:pt x="129" y="185"/>
                    <a:pt x="129" y="185"/>
                  </a:cubicBezTo>
                  <a:cubicBezTo>
                    <a:pt x="133" y="187"/>
                    <a:pt x="137" y="189"/>
                    <a:pt x="142" y="190"/>
                  </a:cubicBezTo>
                  <a:cubicBezTo>
                    <a:pt x="143" y="190"/>
                    <a:pt x="143" y="190"/>
                    <a:pt x="143" y="190"/>
                  </a:cubicBezTo>
                  <a:lnTo>
                    <a:pt x="143" y="191"/>
                  </a:lnTo>
                  <a:close/>
                  <a:moveTo>
                    <a:pt x="151" y="180"/>
                  </a:moveTo>
                  <a:cubicBezTo>
                    <a:pt x="143" y="180"/>
                    <a:pt x="136" y="177"/>
                    <a:pt x="130" y="171"/>
                  </a:cubicBezTo>
                  <a:cubicBezTo>
                    <a:pt x="125" y="166"/>
                    <a:pt x="122" y="159"/>
                    <a:pt x="122" y="151"/>
                  </a:cubicBezTo>
                  <a:cubicBezTo>
                    <a:pt x="122" y="143"/>
                    <a:pt x="125" y="136"/>
                    <a:pt x="130" y="130"/>
                  </a:cubicBezTo>
                  <a:cubicBezTo>
                    <a:pt x="136" y="125"/>
                    <a:pt x="143" y="122"/>
                    <a:pt x="151" y="122"/>
                  </a:cubicBezTo>
                  <a:cubicBezTo>
                    <a:pt x="159" y="122"/>
                    <a:pt x="166" y="125"/>
                    <a:pt x="172" y="130"/>
                  </a:cubicBezTo>
                  <a:cubicBezTo>
                    <a:pt x="183" y="142"/>
                    <a:pt x="183" y="160"/>
                    <a:pt x="172" y="171"/>
                  </a:cubicBezTo>
                  <a:cubicBezTo>
                    <a:pt x="166" y="177"/>
                    <a:pt x="159" y="180"/>
                    <a:pt x="151" y="180"/>
                  </a:cubicBezTo>
                  <a:close/>
                  <a:moveTo>
                    <a:pt x="203" y="229"/>
                  </a:moveTo>
                  <a:cubicBezTo>
                    <a:pt x="192" y="236"/>
                    <a:pt x="181" y="241"/>
                    <a:pt x="170" y="243"/>
                  </a:cubicBezTo>
                  <a:cubicBezTo>
                    <a:pt x="168" y="243"/>
                    <a:pt x="168" y="243"/>
                    <a:pt x="168" y="243"/>
                  </a:cubicBezTo>
                  <a:cubicBezTo>
                    <a:pt x="168" y="242"/>
                    <a:pt x="168" y="242"/>
                    <a:pt x="168" y="242"/>
                  </a:cubicBezTo>
                  <a:cubicBezTo>
                    <a:pt x="163" y="225"/>
                    <a:pt x="160" y="208"/>
                    <a:pt x="159" y="192"/>
                  </a:cubicBezTo>
                  <a:cubicBezTo>
                    <a:pt x="159" y="190"/>
                    <a:pt x="159" y="190"/>
                    <a:pt x="159" y="190"/>
                  </a:cubicBezTo>
                  <a:cubicBezTo>
                    <a:pt x="160" y="190"/>
                    <a:pt x="160" y="190"/>
                    <a:pt x="160" y="190"/>
                  </a:cubicBezTo>
                  <a:cubicBezTo>
                    <a:pt x="164" y="189"/>
                    <a:pt x="168" y="188"/>
                    <a:pt x="172" y="185"/>
                  </a:cubicBezTo>
                  <a:cubicBezTo>
                    <a:pt x="173" y="185"/>
                    <a:pt x="173" y="185"/>
                    <a:pt x="173" y="185"/>
                  </a:cubicBezTo>
                  <a:cubicBezTo>
                    <a:pt x="174" y="185"/>
                    <a:pt x="174" y="185"/>
                    <a:pt x="174" y="185"/>
                  </a:cubicBezTo>
                  <a:cubicBezTo>
                    <a:pt x="185" y="199"/>
                    <a:pt x="195" y="213"/>
                    <a:pt x="203" y="228"/>
                  </a:cubicBezTo>
                  <a:cubicBezTo>
                    <a:pt x="204" y="229"/>
                    <a:pt x="204" y="229"/>
                    <a:pt x="204" y="229"/>
                  </a:cubicBezTo>
                  <a:lnTo>
                    <a:pt x="203" y="229"/>
                  </a:lnTo>
                  <a:close/>
                  <a:moveTo>
                    <a:pt x="243" y="170"/>
                  </a:moveTo>
                  <a:cubicBezTo>
                    <a:pt x="241" y="182"/>
                    <a:pt x="236" y="193"/>
                    <a:pt x="229" y="203"/>
                  </a:cubicBezTo>
                  <a:cubicBezTo>
                    <a:pt x="229" y="204"/>
                    <a:pt x="229" y="204"/>
                    <a:pt x="229" y="204"/>
                  </a:cubicBezTo>
                  <a:cubicBezTo>
                    <a:pt x="228" y="203"/>
                    <a:pt x="228" y="203"/>
                    <a:pt x="228" y="203"/>
                  </a:cubicBezTo>
                  <a:cubicBezTo>
                    <a:pt x="212" y="195"/>
                    <a:pt x="198" y="185"/>
                    <a:pt x="185" y="174"/>
                  </a:cubicBezTo>
                  <a:cubicBezTo>
                    <a:pt x="185" y="173"/>
                    <a:pt x="185" y="173"/>
                    <a:pt x="185" y="173"/>
                  </a:cubicBezTo>
                  <a:cubicBezTo>
                    <a:pt x="185" y="172"/>
                    <a:pt x="185" y="172"/>
                    <a:pt x="185" y="172"/>
                  </a:cubicBezTo>
                  <a:cubicBezTo>
                    <a:pt x="188" y="169"/>
                    <a:pt x="189" y="164"/>
                    <a:pt x="190" y="160"/>
                  </a:cubicBezTo>
                  <a:cubicBezTo>
                    <a:pt x="191" y="159"/>
                    <a:pt x="191" y="159"/>
                    <a:pt x="191" y="159"/>
                  </a:cubicBezTo>
                  <a:cubicBezTo>
                    <a:pt x="192" y="159"/>
                    <a:pt x="192" y="159"/>
                    <a:pt x="192" y="159"/>
                  </a:cubicBezTo>
                  <a:cubicBezTo>
                    <a:pt x="208" y="161"/>
                    <a:pt x="225" y="164"/>
                    <a:pt x="242" y="168"/>
                  </a:cubicBezTo>
                  <a:cubicBezTo>
                    <a:pt x="243" y="169"/>
                    <a:pt x="243" y="169"/>
                    <a:pt x="243" y="169"/>
                  </a:cubicBezTo>
                  <a:lnTo>
                    <a:pt x="243" y="170"/>
                  </a:lnTo>
                  <a:close/>
                  <a:moveTo>
                    <a:pt x="242" y="134"/>
                  </a:moveTo>
                  <a:cubicBezTo>
                    <a:pt x="225" y="139"/>
                    <a:pt x="208" y="142"/>
                    <a:pt x="192" y="143"/>
                  </a:cubicBezTo>
                  <a:cubicBezTo>
                    <a:pt x="191" y="143"/>
                    <a:pt x="191" y="143"/>
                    <a:pt x="191" y="143"/>
                  </a:cubicBezTo>
                  <a:cubicBezTo>
                    <a:pt x="190" y="142"/>
                    <a:pt x="190" y="142"/>
                    <a:pt x="190" y="142"/>
                  </a:cubicBezTo>
                  <a:cubicBezTo>
                    <a:pt x="189" y="137"/>
                    <a:pt x="188" y="133"/>
                    <a:pt x="185" y="130"/>
                  </a:cubicBezTo>
                  <a:cubicBezTo>
                    <a:pt x="185" y="129"/>
                    <a:pt x="185" y="129"/>
                    <a:pt x="185" y="129"/>
                  </a:cubicBezTo>
                  <a:cubicBezTo>
                    <a:pt x="186" y="128"/>
                    <a:pt x="186" y="128"/>
                    <a:pt x="186" y="128"/>
                  </a:cubicBezTo>
                  <a:cubicBezTo>
                    <a:pt x="199" y="117"/>
                    <a:pt x="213" y="107"/>
                    <a:pt x="228" y="99"/>
                  </a:cubicBezTo>
                  <a:cubicBezTo>
                    <a:pt x="229" y="98"/>
                    <a:pt x="229" y="98"/>
                    <a:pt x="229" y="98"/>
                  </a:cubicBezTo>
                  <a:cubicBezTo>
                    <a:pt x="230" y="99"/>
                    <a:pt x="230" y="99"/>
                    <a:pt x="230" y="99"/>
                  </a:cubicBezTo>
                  <a:cubicBezTo>
                    <a:pt x="236" y="109"/>
                    <a:pt x="241" y="120"/>
                    <a:pt x="243" y="132"/>
                  </a:cubicBezTo>
                  <a:cubicBezTo>
                    <a:pt x="243" y="133"/>
                    <a:pt x="243" y="133"/>
                    <a:pt x="243" y="133"/>
                  </a:cubicBezTo>
                  <a:lnTo>
                    <a:pt x="242" y="134"/>
                  </a:ln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6" name="Freeform 5"/>
          <p:cNvSpPr>
            <a:spLocks/>
          </p:cNvSpPr>
          <p:nvPr/>
        </p:nvSpPr>
        <p:spPr bwMode="auto">
          <a:xfrm>
            <a:off x="5889626" y="3848100"/>
            <a:ext cx="1789113" cy="1598613"/>
          </a:xfrm>
          <a:custGeom>
            <a:avLst/>
            <a:gdLst>
              <a:gd name="T0" fmla="*/ 369 w 422"/>
              <a:gd name="T1" fmla="*/ 147 h 377"/>
              <a:gd name="T2" fmla="*/ 369 w 422"/>
              <a:gd name="T3" fmla="*/ 48 h 377"/>
              <a:gd name="T4" fmla="*/ 321 w 422"/>
              <a:gd name="T5" fmla="*/ 0 h 377"/>
              <a:gd name="T6" fmla="*/ 104 w 422"/>
              <a:gd name="T7" fmla="*/ 0 h 377"/>
              <a:gd name="T8" fmla="*/ 56 w 422"/>
              <a:gd name="T9" fmla="*/ 48 h 377"/>
              <a:gd name="T10" fmla="*/ 56 w 422"/>
              <a:gd name="T11" fmla="*/ 144 h 377"/>
              <a:gd name="T12" fmla="*/ 0 w 422"/>
              <a:gd name="T13" fmla="*/ 158 h 377"/>
              <a:gd name="T14" fmla="*/ 77 w 422"/>
              <a:gd name="T15" fmla="*/ 369 h 377"/>
              <a:gd name="T16" fmla="*/ 205 w 422"/>
              <a:gd name="T17" fmla="*/ 352 h 377"/>
              <a:gd name="T18" fmla="*/ 360 w 422"/>
              <a:gd name="T19" fmla="*/ 377 h 377"/>
              <a:gd name="T20" fmla="*/ 422 w 422"/>
              <a:gd name="T21" fmla="*/ 161 h 377"/>
              <a:gd name="T22" fmla="*/ 369 w 422"/>
              <a:gd name="T23" fmla="*/ 147 h 3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422" h="377">
                <a:moveTo>
                  <a:pt x="369" y="147"/>
                </a:moveTo>
                <a:cubicBezTo>
                  <a:pt x="369" y="48"/>
                  <a:pt x="369" y="48"/>
                  <a:pt x="369" y="48"/>
                </a:cubicBezTo>
                <a:cubicBezTo>
                  <a:pt x="369" y="21"/>
                  <a:pt x="347" y="0"/>
                  <a:pt x="321" y="0"/>
                </a:cubicBezTo>
                <a:cubicBezTo>
                  <a:pt x="104" y="0"/>
                  <a:pt x="104" y="0"/>
                  <a:pt x="104" y="0"/>
                </a:cubicBezTo>
                <a:cubicBezTo>
                  <a:pt x="77" y="0"/>
                  <a:pt x="56" y="21"/>
                  <a:pt x="56" y="48"/>
                </a:cubicBezTo>
                <a:cubicBezTo>
                  <a:pt x="56" y="144"/>
                  <a:pt x="56" y="144"/>
                  <a:pt x="56" y="144"/>
                </a:cubicBezTo>
                <a:cubicBezTo>
                  <a:pt x="37" y="148"/>
                  <a:pt x="18" y="153"/>
                  <a:pt x="0" y="158"/>
                </a:cubicBezTo>
                <a:cubicBezTo>
                  <a:pt x="77" y="369"/>
                  <a:pt x="77" y="369"/>
                  <a:pt x="77" y="369"/>
                </a:cubicBezTo>
                <a:cubicBezTo>
                  <a:pt x="118" y="358"/>
                  <a:pt x="161" y="352"/>
                  <a:pt x="205" y="352"/>
                </a:cubicBezTo>
                <a:cubicBezTo>
                  <a:pt x="259" y="352"/>
                  <a:pt x="311" y="361"/>
                  <a:pt x="360" y="377"/>
                </a:cubicBezTo>
                <a:cubicBezTo>
                  <a:pt x="422" y="161"/>
                  <a:pt x="422" y="161"/>
                  <a:pt x="422" y="161"/>
                </a:cubicBezTo>
                <a:cubicBezTo>
                  <a:pt x="404" y="156"/>
                  <a:pt x="387" y="151"/>
                  <a:pt x="369" y="14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" name="Freeform 6"/>
          <p:cNvSpPr>
            <a:spLocks/>
          </p:cNvSpPr>
          <p:nvPr/>
        </p:nvSpPr>
        <p:spPr bwMode="auto">
          <a:xfrm>
            <a:off x="4173538" y="4187825"/>
            <a:ext cx="1927225" cy="1938338"/>
          </a:xfrm>
          <a:custGeom>
            <a:avLst/>
            <a:gdLst>
              <a:gd name="T0" fmla="*/ 379 w 455"/>
              <a:gd name="T1" fmla="*/ 86 h 457"/>
              <a:gd name="T2" fmla="*/ 327 w 455"/>
              <a:gd name="T3" fmla="*/ 106 h 457"/>
              <a:gd name="T4" fmla="*/ 269 w 455"/>
              <a:gd name="T5" fmla="*/ 26 h 457"/>
              <a:gd name="T6" fmla="*/ 202 w 455"/>
              <a:gd name="T7" fmla="*/ 15 h 457"/>
              <a:gd name="T8" fmla="*/ 26 w 455"/>
              <a:gd name="T9" fmla="*/ 143 h 457"/>
              <a:gd name="T10" fmla="*/ 16 w 455"/>
              <a:gd name="T11" fmla="*/ 210 h 457"/>
              <a:gd name="T12" fmla="*/ 72 w 455"/>
              <a:gd name="T13" fmla="*/ 288 h 457"/>
              <a:gd name="T14" fmla="*/ 36 w 455"/>
              <a:gd name="T15" fmla="*/ 332 h 457"/>
              <a:gd name="T16" fmla="*/ 222 w 455"/>
              <a:gd name="T17" fmla="*/ 457 h 457"/>
              <a:gd name="T18" fmla="*/ 455 w 455"/>
              <a:gd name="T19" fmla="*/ 297 h 457"/>
              <a:gd name="T20" fmla="*/ 379 w 455"/>
              <a:gd name="T21" fmla="*/ 86 h 4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455" h="457">
                <a:moveTo>
                  <a:pt x="379" y="86"/>
                </a:moveTo>
                <a:cubicBezTo>
                  <a:pt x="361" y="92"/>
                  <a:pt x="344" y="99"/>
                  <a:pt x="327" y="106"/>
                </a:cubicBezTo>
                <a:cubicBezTo>
                  <a:pt x="269" y="26"/>
                  <a:pt x="269" y="26"/>
                  <a:pt x="269" y="26"/>
                </a:cubicBezTo>
                <a:cubicBezTo>
                  <a:pt x="253" y="4"/>
                  <a:pt x="223" y="0"/>
                  <a:pt x="202" y="15"/>
                </a:cubicBezTo>
                <a:cubicBezTo>
                  <a:pt x="26" y="143"/>
                  <a:pt x="26" y="143"/>
                  <a:pt x="26" y="143"/>
                </a:cubicBezTo>
                <a:cubicBezTo>
                  <a:pt x="5" y="158"/>
                  <a:pt x="0" y="188"/>
                  <a:pt x="16" y="210"/>
                </a:cubicBezTo>
                <a:cubicBezTo>
                  <a:pt x="72" y="288"/>
                  <a:pt x="72" y="288"/>
                  <a:pt x="72" y="288"/>
                </a:cubicBezTo>
                <a:cubicBezTo>
                  <a:pt x="60" y="302"/>
                  <a:pt x="47" y="317"/>
                  <a:pt x="36" y="332"/>
                </a:cubicBezTo>
                <a:cubicBezTo>
                  <a:pt x="222" y="457"/>
                  <a:pt x="222" y="457"/>
                  <a:pt x="222" y="457"/>
                </a:cubicBezTo>
                <a:cubicBezTo>
                  <a:pt x="282" y="384"/>
                  <a:pt x="363" y="327"/>
                  <a:pt x="455" y="297"/>
                </a:cubicBezTo>
                <a:lnTo>
                  <a:pt x="379" y="86"/>
                </a:lnTo>
                <a:close/>
              </a:path>
            </a:pathLst>
          </a:custGeom>
          <a:solidFill>
            <a:schemeClr val="bg1">
              <a:lumMod val="6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" name="Freeform 7"/>
          <p:cNvSpPr>
            <a:spLocks/>
          </p:cNvSpPr>
          <p:nvPr/>
        </p:nvSpPr>
        <p:spPr bwMode="auto">
          <a:xfrm>
            <a:off x="7526338" y="4221163"/>
            <a:ext cx="1868488" cy="1997075"/>
          </a:xfrm>
          <a:custGeom>
            <a:avLst/>
            <a:gdLst>
              <a:gd name="T0" fmla="*/ 415 w 441"/>
              <a:gd name="T1" fmla="*/ 143 h 471"/>
              <a:gd name="T2" fmla="*/ 239 w 441"/>
              <a:gd name="T3" fmla="*/ 15 h 471"/>
              <a:gd name="T4" fmla="*/ 172 w 441"/>
              <a:gd name="T5" fmla="*/ 26 h 471"/>
              <a:gd name="T6" fmla="*/ 115 w 441"/>
              <a:gd name="T7" fmla="*/ 104 h 471"/>
              <a:gd name="T8" fmla="*/ 62 w 441"/>
              <a:gd name="T9" fmla="*/ 82 h 471"/>
              <a:gd name="T10" fmla="*/ 0 w 441"/>
              <a:gd name="T11" fmla="*/ 298 h 471"/>
              <a:gd name="T12" fmla="*/ 225 w 441"/>
              <a:gd name="T13" fmla="*/ 471 h 471"/>
              <a:gd name="T14" fmla="*/ 401 w 441"/>
              <a:gd name="T15" fmla="*/ 333 h 471"/>
              <a:gd name="T16" fmla="*/ 367 w 441"/>
              <a:gd name="T17" fmla="*/ 290 h 471"/>
              <a:gd name="T18" fmla="*/ 425 w 441"/>
              <a:gd name="T19" fmla="*/ 210 h 471"/>
              <a:gd name="T20" fmla="*/ 415 w 441"/>
              <a:gd name="T21" fmla="*/ 143 h 4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441" h="471">
                <a:moveTo>
                  <a:pt x="415" y="143"/>
                </a:moveTo>
                <a:cubicBezTo>
                  <a:pt x="239" y="15"/>
                  <a:pt x="239" y="15"/>
                  <a:pt x="239" y="15"/>
                </a:cubicBezTo>
                <a:cubicBezTo>
                  <a:pt x="218" y="0"/>
                  <a:pt x="187" y="4"/>
                  <a:pt x="172" y="26"/>
                </a:cubicBezTo>
                <a:cubicBezTo>
                  <a:pt x="115" y="104"/>
                  <a:pt x="115" y="104"/>
                  <a:pt x="115" y="104"/>
                </a:cubicBezTo>
                <a:cubicBezTo>
                  <a:pt x="98" y="96"/>
                  <a:pt x="80" y="89"/>
                  <a:pt x="62" y="82"/>
                </a:cubicBezTo>
                <a:cubicBezTo>
                  <a:pt x="0" y="298"/>
                  <a:pt x="0" y="298"/>
                  <a:pt x="0" y="298"/>
                </a:cubicBezTo>
                <a:cubicBezTo>
                  <a:pt x="91" y="333"/>
                  <a:pt x="168" y="394"/>
                  <a:pt x="225" y="471"/>
                </a:cubicBezTo>
                <a:cubicBezTo>
                  <a:pt x="401" y="333"/>
                  <a:pt x="401" y="333"/>
                  <a:pt x="401" y="333"/>
                </a:cubicBezTo>
                <a:cubicBezTo>
                  <a:pt x="390" y="318"/>
                  <a:pt x="379" y="304"/>
                  <a:pt x="367" y="290"/>
                </a:cubicBezTo>
                <a:cubicBezTo>
                  <a:pt x="425" y="210"/>
                  <a:pt x="425" y="210"/>
                  <a:pt x="425" y="210"/>
                </a:cubicBezTo>
                <a:cubicBezTo>
                  <a:pt x="441" y="188"/>
                  <a:pt x="436" y="158"/>
                  <a:pt x="415" y="143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" name="Freeform 8"/>
          <p:cNvSpPr>
            <a:spLocks/>
          </p:cNvSpPr>
          <p:nvPr/>
        </p:nvSpPr>
        <p:spPr bwMode="auto">
          <a:xfrm>
            <a:off x="8542338" y="5730875"/>
            <a:ext cx="1844675" cy="1735138"/>
          </a:xfrm>
          <a:custGeom>
            <a:avLst/>
            <a:gdLst>
              <a:gd name="T0" fmla="*/ 427 w 435"/>
              <a:gd name="T1" fmla="*/ 255 h 409"/>
              <a:gd name="T2" fmla="*/ 360 w 435"/>
              <a:gd name="T3" fmla="*/ 49 h 409"/>
              <a:gd name="T4" fmla="*/ 300 w 435"/>
              <a:gd name="T5" fmla="*/ 18 h 409"/>
              <a:gd name="T6" fmla="*/ 208 w 435"/>
              <a:gd name="T7" fmla="*/ 48 h 409"/>
              <a:gd name="T8" fmla="*/ 177 w 435"/>
              <a:gd name="T9" fmla="*/ 0 h 409"/>
              <a:gd name="T10" fmla="*/ 0 w 435"/>
              <a:gd name="T11" fmla="*/ 138 h 409"/>
              <a:gd name="T12" fmla="*/ 81 w 435"/>
              <a:gd name="T13" fmla="*/ 409 h 409"/>
              <a:gd name="T14" fmla="*/ 305 w 435"/>
              <a:gd name="T15" fmla="*/ 401 h 409"/>
              <a:gd name="T16" fmla="*/ 302 w 435"/>
              <a:gd name="T17" fmla="*/ 347 h 409"/>
              <a:gd name="T18" fmla="*/ 396 w 435"/>
              <a:gd name="T19" fmla="*/ 316 h 409"/>
              <a:gd name="T20" fmla="*/ 427 w 435"/>
              <a:gd name="T21" fmla="*/ 255 h 4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435" h="409">
                <a:moveTo>
                  <a:pt x="427" y="255"/>
                </a:moveTo>
                <a:cubicBezTo>
                  <a:pt x="360" y="49"/>
                  <a:pt x="360" y="49"/>
                  <a:pt x="360" y="49"/>
                </a:cubicBezTo>
                <a:cubicBezTo>
                  <a:pt x="352" y="24"/>
                  <a:pt x="325" y="10"/>
                  <a:pt x="300" y="18"/>
                </a:cubicBezTo>
                <a:cubicBezTo>
                  <a:pt x="208" y="48"/>
                  <a:pt x="208" y="48"/>
                  <a:pt x="208" y="48"/>
                </a:cubicBezTo>
                <a:cubicBezTo>
                  <a:pt x="198" y="31"/>
                  <a:pt x="188" y="15"/>
                  <a:pt x="177" y="0"/>
                </a:cubicBezTo>
                <a:cubicBezTo>
                  <a:pt x="0" y="138"/>
                  <a:pt x="0" y="138"/>
                  <a:pt x="0" y="138"/>
                </a:cubicBezTo>
                <a:cubicBezTo>
                  <a:pt x="51" y="216"/>
                  <a:pt x="81" y="309"/>
                  <a:pt x="81" y="409"/>
                </a:cubicBezTo>
                <a:cubicBezTo>
                  <a:pt x="305" y="401"/>
                  <a:pt x="305" y="401"/>
                  <a:pt x="305" y="401"/>
                </a:cubicBezTo>
                <a:cubicBezTo>
                  <a:pt x="304" y="383"/>
                  <a:pt x="304" y="365"/>
                  <a:pt x="302" y="347"/>
                </a:cubicBezTo>
                <a:cubicBezTo>
                  <a:pt x="396" y="316"/>
                  <a:pt x="396" y="316"/>
                  <a:pt x="396" y="316"/>
                </a:cubicBezTo>
                <a:cubicBezTo>
                  <a:pt x="421" y="308"/>
                  <a:pt x="435" y="280"/>
                  <a:pt x="427" y="255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" name="Freeform 9"/>
          <p:cNvSpPr>
            <a:spLocks/>
          </p:cNvSpPr>
          <p:nvPr/>
        </p:nvSpPr>
        <p:spPr bwMode="auto">
          <a:xfrm>
            <a:off x="8478838" y="7550150"/>
            <a:ext cx="1890713" cy="1697038"/>
          </a:xfrm>
          <a:custGeom>
            <a:avLst/>
            <a:gdLst>
              <a:gd name="T0" fmla="*/ 407 w 446"/>
              <a:gd name="T1" fmla="*/ 87 h 400"/>
              <a:gd name="T2" fmla="*/ 316 w 446"/>
              <a:gd name="T3" fmla="*/ 57 h 400"/>
              <a:gd name="T4" fmla="*/ 319 w 446"/>
              <a:gd name="T5" fmla="*/ 0 h 400"/>
              <a:gd name="T6" fmla="*/ 95 w 446"/>
              <a:gd name="T7" fmla="*/ 8 h 400"/>
              <a:gd name="T8" fmla="*/ 0 w 446"/>
              <a:gd name="T9" fmla="*/ 275 h 400"/>
              <a:gd name="T10" fmla="*/ 186 w 446"/>
              <a:gd name="T11" fmla="*/ 400 h 400"/>
              <a:gd name="T12" fmla="*/ 216 w 446"/>
              <a:gd name="T13" fmla="*/ 354 h 400"/>
              <a:gd name="T14" fmla="*/ 310 w 446"/>
              <a:gd name="T15" fmla="*/ 385 h 400"/>
              <a:gd name="T16" fmla="*/ 371 w 446"/>
              <a:gd name="T17" fmla="*/ 354 h 400"/>
              <a:gd name="T18" fmla="*/ 438 w 446"/>
              <a:gd name="T19" fmla="*/ 148 h 400"/>
              <a:gd name="T20" fmla="*/ 407 w 446"/>
              <a:gd name="T21" fmla="*/ 87 h 4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446" h="400">
                <a:moveTo>
                  <a:pt x="407" y="87"/>
                </a:moveTo>
                <a:cubicBezTo>
                  <a:pt x="316" y="57"/>
                  <a:pt x="316" y="57"/>
                  <a:pt x="316" y="57"/>
                </a:cubicBezTo>
                <a:cubicBezTo>
                  <a:pt x="318" y="39"/>
                  <a:pt x="319" y="19"/>
                  <a:pt x="319" y="0"/>
                </a:cubicBezTo>
                <a:cubicBezTo>
                  <a:pt x="95" y="8"/>
                  <a:pt x="95" y="8"/>
                  <a:pt x="95" y="8"/>
                </a:cubicBezTo>
                <a:cubicBezTo>
                  <a:pt x="90" y="107"/>
                  <a:pt x="55" y="199"/>
                  <a:pt x="0" y="275"/>
                </a:cubicBezTo>
                <a:cubicBezTo>
                  <a:pt x="186" y="400"/>
                  <a:pt x="186" y="400"/>
                  <a:pt x="186" y="400"/>
                </a:cubicBezTo>
                <a:cubicBezTo>
                  <a:pt x="196" y="385"/>
                  <a:pt x="206" y="370"/>
                  <a:pt x="216" y="354"/>
                </a:cubicBezTo>
                <a:cubicBezTo>
                  <a:pt x="310" y="385"/>
                  <a:pt x="310" y="385"/>
                  <a:pt x="310" y="385"/>
                </a:cubicBezTo>
                <a:cubicBezTo>
                  <a:pt x="335" y="393"/>
                  <a:pt x="363" y="379"/>
                  <a:pt x="371" y="354"/>
                </a:cubicBezTo>
                <a:cubicBezTo>
                  <a:pt x="438" y="148"/>
                  <a:pt x="438" y="148"/>
                  <a:pt x="438" y="148"/>
                </a:cubicBezTo>
                <a:cubicBezTo>
                  <a:pt x="446" y="123"/>
                  <a:pt x="432" y="95"/>
                  <a:pt x="407" y="87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" name="Freeform 10"/>
          <p:cNvSpPr>
            <a:spLocks/>
          </p:cNvSpPr>
          <p:nvPr/>
        </p:nvSpPr>
        <p:spPr bwMode="auto">
          <a:xfrm>
            <a:off x="7419976" y="8810625"/>
            <a:ext cx="1928813" cy="1941513"/>
          </a:xfrm>
          <a:custGeom>
            <a:avLst/>
            <a:gdLst>
              <a:gd name="T0" fmla="*/ 439 w 455"/>
              <a:gd name="T1" fmla="*/ 247 h 458"/>
              <a:gd name="T2" fmla="*/ 382 w 455"/>
              <a:gd name="T3" fmla="*/ 169 h 458"/>
              <a:gd name="T4" fmla="*/ 419 w 455"/>
              <a:gd name="T5" fmla="*/ 125 h 458"/>
              <a:gd name="T6" fmla="*/ 233 w 455"/>
              <a:gd name="T7" fmla="*/ 0 h 458"/>
              <a:gd name="T8" fmla="*/ 0 w 455"/>
              <a:gd name="T9" fmla="*/ 160 h 458"/>
              <a:gd name="T10" fmla="*/ 76 w 455"/>
              <a:gd name="T11" fmla="*/ 371 h 458"/>
              <a:gd name="T12" fmla="*/ 128 w 455"/>
              <a:gd name="T13" fmla="*/ 351 h 458"/>
              <a:gd name="T14" fmla="*/ 186 w 455"/>
              <a:gd name="T15" fmla="*/ 431 h 458"/>
              <a:gd name="T16" fmla="*/ 253 w 455"/>
              <a:gd name="T17" fmla="*/ 442 h 458"/>
              <a:gd name="T18" fmla="*/ 429 w 455"/>
              <a:gd name="T19" fmla="*/ 315 h 458"/>
              <a:gd name="T20" fmla="*/ 439 w 455"/>
              <a:gd name="T21" fmla="*/ 247 h 4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455" h="458">
                <a:moveTo>
                  <a:pt x="439" y="247"/>
                </a:moveTo>
                <a:cubicBezTo>
                  <a:pt x="382" y="169"/>
                  <a:pt x="382" y="169"/>
                  <a:pt x="382" y="169"/>
                </a:cubicBezTo>
                <a:cubicBezTo>
                  <a:pt x="395" y="155"/>
                  <a:pt x="408" y="141"/>
                  <a:pt x="419" y="125"/>
                </a:cubicBezTo>
                <a:cubicBezTo>
                  <a:pt x="233" y="0"/>
                  <a:pt x="233" y="0"/>
                  <a:pt x="233" y="0"/>
                </a:cubicBezTo>
                <a:cubicBezTo>
                  <a:pt x="173" y="74"/>
                  <a:pt x="92" y="130"/>
                  <a:pt x="0" y="160"/>
                </a:cubicBezTo>
                <a:cubicBezTo>
                  <a:pt x="76" y="371"/>
                  <a:pt x="76" y="371"/>
                  <a:pt x="76" y="371"/>
                </a:cubicBezTo>
                <a:cubicBezTo>
                  <a:pt x="94" y="365"/>
                  <a:pt x="111" y="358"/>
                  <a:pt x="128" y="351"/>
                </a:cubicBezTo>
                <a:cubicBezTo>
                  <a:pt x="186" y="431"/>
                  <a:pt x="186" y="431"/>
                  <a:pt x="186" y="431"/>
                </a:cubicBezTo>
                <a:cubicBezTo>
                  <a:pt x="202" y="453"/>
                  <a:pt x="232" y="458"/>
                  <a:pt x="253" y="442"/>
                </a:cubicBezTo>
                <a:cubicBezTo>
                  <a:pt x="429" y="315"/>
                  <a:pt x="429" y="315"/>
                  <a:pt x="429" y="315"/>
                </a:cubicBezTo>
                <a:cubicBezTo>
                  <a:pt x="450" y="299"/>
                  <a:pt x="455" y="269"/>
                  <a:pt x="439" y="247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" name="Freeform 11"/>
          <p:cNvSpPr>
            <a:spLocks/>
          </p:cNvSpPr>
          <p:nvPr/>
        </p:nvSpPr>
        <p:spPr bwMode="auto">
          <a:xfrm>
            <a:off x="4125913" y="8716963"/>
            <a:ext cx="1870075" cy="2001838"/>
          </a:xfrm>
          <a:custGeom>
            <a:avLst/>
            <a:gdLst>
              <a:gd name="T0" fmla="*/ 441 w 441"/>
              <a:gd name="T1" fmla="*/ 173 h 472"/>
              <a:gd name="T2" fmla="*/ 216 w 441"/>
              <a:gd name="T3" fmla="*/ 0 h 472"/>
              <a:gd name="T4" fmla="*/ 40 w 441"/>
              <a:gd name="T5" fmla="*/ 138 h 472"/>
              <a:gd name="T6" fmla="*/ 74 w 441"/>
              <a:gd name="T7" fmla="*/ 181 h 472"/>
              <a:gd name="T8" fmla="*/ 16 w 441"/>
              <a:gd name="T9" fmla="*/ 261 h 472"/>
              <a:gd name="T10" fmla="*/ 26 w 441"/>
              <a:gd name="T11" fmla="*/ 329 h 472"/>
              <a:gd name="T12" fmla="*/ 202 w 441"/>
              <a:gd name="T13" fmla="*/ 456 h 472"/>
              <a:gd name="T14" fmla="*/ 269 w 441"/>
              <a:gd name="T15" fmla="*/ 445 h 472"/>
              <a:gd name="T16" fmla="*/ 326 w 441"/>
              <a:gd name="T17" fmla="*/ 368 h 472"/>
              <a:gd name="T18" fmla="*/ 379 w 441"/>
              <a:gd name="T19" fmla="*/ 389 h 472"/>
              <a:gd name="T20" fmla="*/ 441 w 441"/>
              <a:gd name="T21" fmla="*/ 173 h 4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441" h="472">
                <a:moveTo>
                  <a:pt x="441" y="173"/>
                </a:moveTo>
                <a:cubicBezTo>
                  <a:pt x="350" y="138"/>
                  <a:pt x="273" y="77"/>
                  <a:pt x="216" y="0"/>
                </a:cubicBezTo>
                <a:cubicBezTo>
                  <a:pt x="40" y="138"/>
                  <a:pt x="40" y="138"/>
                  <a:pt x="40" y="138"/>
                </a:cubicBezTo>
                <a:cubicBezTo>
                  <a:pt x="51" y="153"/>
                  <a:pt x="62" y="167"/>
                  <a:pt x="74" y="181"/>
                </a:cubicBezTo>
                <a:cubicBezTo>
                  <a:pt x="16" y="261"/>
                  <a:pt x="16" y="261"/>
                  <a:pt x="16" y="261"/>
                </a:cubicBezTo>
                <a:cubicBezTo>
                  <a:pt x="0" y="283"/>
                  <a:pt x="5" y="313"/>
                  <a:pt x="26" y="329"/>
                </a:cubicBezTo>
                <a:cubicBezTo>
                  <a:pt x="202" y="456"/>
                  <a:pt x="202" y="456"/>
                  <a:pt x="202" y="456"/>
                </a:cubicBezTo>
                <a:cubicBezTo>
                  <a:pt x="223" y="472"/>
                  <a:pt x="253" y="467"/>
                  <a:pt x="269" y="445"/>
                </a:cubicBezTo>
                <a:cubicBezTo>
                  <a:pt x="326" y="368"/>
                  <a:pt x="326" y="368"/>
                  <a:pt x="326" y="368"/>
                </a:cubicBezTo>
                <a:cubicBezTo>
                  <a:pt x="343" y="375"/>
                  <a:pt x="361" y="383"/>
                  <a:pt x="379" y="389"/>
                </a:cubicBezTo>
                <a:lnTo>
                  <a:pt x="441" y="173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" name="Freeform 12"/>
          <p:cNvSpPr>
            <a:spLocks/>
          </p:cNvSpPr>
          <p:nvPr/>
        </p:nvSpPr>
        <p:spPr bwMode="auto">
          <a:xfrm>
            <a:off x="5843588" y="9488488"/>
            <a:ext cx="1787525" cy="1598613"/>
          </a:xfrm>
          <a:custGeom>
            <a:avLst/>
            <a:gdLst>
              <a:gd name="T0" fmla="*/ 422 w 422"/>
              <a:gd name="T1" fmla="*/ 219 h 377"/>
              <a:gd name="T2" fmla="*/ 345 w 422"/>
              <a:gd name="T3" fmla="*/ 8 h 377"/>
              <a:gd name="T4" fmla="*/ 216 w 422"/>
              <a:gd name="T5" fmla="*/ 25 h 377"/>
              <a:gd name="T6" fmla="*/ 62 w 422"/>
              <a:gd name="T7" fmla="*/ 0 h 377"/>
              <a:gd name="T8" fmla="*/ 0 w 422"/>
              <a:gd name="T9" fmla="*/ 216 h 377"/>
              <a:gd name="T10" fmla="*/ 53 w 422"/>
              <a:gd name="T11" fmla="*/ 230 h 377"/>
              <a:gd name="T12" fmla="*/ 53 w 422"/>
              <a:gd name="T13" fmla="*/ 329 h 377"/>
              <a:gd name="T14" fmla="*/ 101 w 422"/>
              <a:gd name="T15" fmla="*/ 377 h 377"/>
              <a:gd name="T16" fmla="*/ 318 w 422"/>
              <a:gd name="T17" fmla="*/ 377 h 377"/>
              <a:gd name="T18" fmla="*/ 366 w 422"/>
              <a:gd name="T19" fmla="*/ 329 h 377"/>
              <a:gd name="T20" fmla="*/ 366 w 422"/>
              <a:gd name="T21" fmla="*/ 233 h 377"/>
              <a:gd name="T22" fmla="*/ 422 w 422"/>
              <a:gd name="T23" fmla="*/ 219 h 3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422" h="377">
                <a:moveTo>
                  <a:pt x="422" y="219"/>
                </a:moveTo>
                <a:cubicBezTo>
                  <a:pt x="345" y="8"/>
                  <a:pt x="345" y="8"/>
                  <a:pt x="345" y="8"/>
                </a:cubicBezTo>
                <a:cubicBezTo>
                  <a:pt x="304" y="19"/>
                  <a:pt x="261" y="25"/>
                  <a:pt x="216" y="25"/>
                </a:cubicBezTo>
                <a:cubicBezTo>
                  <a:pt x="163" y="25"/>
                  <a:pt x="111" y="16"/>
                  <a:pt x="62" y="0"/>
                </a:cubicBezTo>
                <a:cubicBezTo>
                  <a:pt x="0" y="216"/>
                  <a:pt x="0" y="216"/>
                  <a:pt x="0" y="216"/>
                </a:cubicBezTo>
                <a:cubicBezTo>
                  <a:pt x="18" y="221"/>
                  <a:pt x="35" y="226"/>
                  <a:pt x="53" y="230"/>
                </a:cubicBezTo>
                <a:cubicBezTo>
                  <a:pt x="53" y="329"/>
                  <a:pt x="53" y="329"/>
                  <a:pt x="53" y="329"/>
                </a:cubicBezTo>
                <a:cubicBezTo>
                  <a:pt x="53" y="356"/>
                  <a:pt x="75" y="377"/>
                  <a:pt x="101" y="377"/>
                </a:cubicBezTo>
                <a:cubicBezTo>
                  <a:pt x="318" y="377"/>
                  <a:pt x="318" y="377"/>
                  <a:pt x="318" y="377"/>
                </a:cubicBezTo>
                <a:cubicBezTo>
                  <a:pt x="345" y="377"/>
                  <a:pt x="366" y="356"/>
                  <a:pt x="366" y="329"/>
                </a:cubicBezTo>
                <a:cubicBezTo>
                  <a:pt x="366" y="233"/>
                  <a:pt x="366" y="233"/>
                  <a:pt x="366" y="233"/>
                </a:cubicBezTo>
                <a:cubicBezTo>
                  <a:pt x="385" y="229"/>
                  <a:pt x="404" y="225"/>
                  <a:pt x="422" y="219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7" name="Freeform 13"/>
          <p:cNvSpPr>
            <a:spLocks/>
          </p:cNvSpPr>
          <p:nvPr/>
        </p:nvSpPr>
        <p:spPr bwMode="auto">
          <a:xfrm>
            <a:off x="3133726" y="7469188"/>
            <a:ext cx="1844675" cy="1739900"/>
          </a:xfrm>
          <a:custGeom>
            <a:avLst/>
            <a:gdLst>
              <a:gd name="T0" fmla="*/ 435 w 435"/>
              <a:gd name="T1" fmla="*/ 271 h 410"/>
              <a:gd name="T2" fmla="*/ 354 w 435"/>
              <a:gd name="T3" fmla="*/ 0 h 410"/>
              <a:gd name="T4" fmla="*/ 130 w 435"/>
              <a:gd name="T5" fmla="*/ 8 h 410"/>
              <a:gd name="T6" fmla="*/ 133 w 435"/>
              <a:gd name="T7" fmla="*/ 63 h 410"/>
              <a:gd name="T8" fmla="*/ 39 w 435"/>
              <a:gd name="T9" fmla="*/ 93 h 410"/>
              <a:gd name="T10" fmla="*/ 8 w 435"/>
              <a:gd name="T11" fmla="*/ 154 h 410"/>
              <a:gd name="T12" fmla="*/ 75 w 435"/>
              <a:gd name="T13" fmla="*/ 360 h 410"/>
              <a:gd name="T14" fmla="*/ 135 w 435"/>
              <a:gd name="T15" fmla="*/ 391 h 410"/>
              <a:gd name="T16" fmla="*/ 227 w 435"/>
              <a:gd name="T17" fmla="*/ 361 h 410"/>
              <a:gd name="T18" fmla="*/ 258 w 435"/>
              <a:gd name="T19" fmla="*/ 410 h 410"/>
              <a:gd name="T20" fmla="*/ 435 w 435"/>
              <a:gd name="T21" fmla="*/ 271 h 4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435" h="410">
                <a:moveTo>
                  <a:pt x="435" y="271"/>
                </a:moveTo>
                <a:cubicBezTo>
                  <a:pt x="384" y="193"/>
                  <a:pt x="354" y="100"/>
                  <a:pt x="354" y="0"/>
                </a:cubicBezTo>
                <a:cubicBezTo>
                  <a:pt x="130" y="8"/>
                  <a:pt x="130" y="8"/>
                  <a:pt x="130" y="8"/>
                </a:cubicBezTo>
                <a:cubicBezTo>
                  <a:pt x="131" y="26"/>
                  <a:pt x="131" y="45"/>
                  <a:pt x="133" y="63"/>
                </a:cubicBezTo>
                <a:cubicBezTo>
                  <a:pt x="39" y="93"/>
                  <a:pt x="39" y="93"/>
                  <a:pt x="39" y="93"/>
                </a:cubicBezTo>
                <a:cubicBezTo>
                  <a:pt x="14" y="101"/>
                  <a:pt x="0" y="129"/>
                  <a:pt x="8" y="154"/>
                </a:cubicBezTo>
                <a:cubicBezTo>
                  <a:pt x="75" y="360"/>
                  <a:pt x="75" y="360"/>
                  <a:pt x="75" y="360"/>
                </a:cubicBezTo>
                <a:cubicBezTo>
                  <a:pt x="83" y="385"/>
                  <a:pt x="110" y="399"/>
                  <a:pt x="135" y="391"/>
                </a:cubicBezTo>
                <a:cubicBezTo>
                  <a:pt x="227" y="361"/>
                  <a:pt x="227" y="361"/>
                  <a:pt x="227" y="361"/>
                </a:cubicBezTo>
                <a:cubicBezTo>
                  <a:pt x="237" y="378"/>
                  <a:pt x="247" y="394"/>
                  <a:pt x="258" y="410"/>
                </a:cubicBezTo>
                <a:lnTo>
                  <a:pt x="435" y="271"/>
                </a:ln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" name="Freeform 14"/>
          <p:cNvSpPr>
            <a:spLocks/>
          </p:cNvSpPr>
          <p:nvPr/>
        </p:nvSpPr>
        <p:spPr bwMode="auto">
          <a:xfrm>
            <a:off x="3151188" y="5688013"/>
            <a:ext cx="1890713" cy="1697038"/>
          </a:xfrm>
          <a:custGeom>
            <a:avLst/>
            <a:gdLst>
              <a:gd name="T0" fmla="*/ 260 w 446"/>
              <a:gd name="T1" fmla="*/ 0 h 400"/>
              <a:gd name="T2" fmla="*/ 230 w 446"/>
              <a:gd name="T3" fmla="*/ 46 h 400"/>
              <a:gd name="T4" fmla="*/ 136 w 446"/>
              <a:gd name="T5" fmla="*/ 15 h 400"/>
              <a:gd name="T6" fmla="*/ 75 w 446"/>
              <a:gd name="T7" fmla="*/ 46 h 400"/>
              <a:gd name="T8" fmla="*/ 8 w 446"/>
              <a:gd name="T9" fmla="*/ 252 h 400"/>
              <a:gd name="T10" fmla="*/ 39 w 446"/>
              <a:gd name="T11" fmla="*/ 313 h 400"/>
              <a:gd name="T12" fmla="*/ 130 w 446"/>
              <a:gd name="T13" fmla="*/ 343 h 400"/>
              <a:gd name="T14" fmla="*/ 127 w 446"/>
              <a:gd name="T15" fmla="*/ 400 h 400"/>
              <a:gd name="T16" fmla="*/ 351 w 446"/>
              <a:gd name="T17" fmla="*/ 392 h 400"/>
              <a:gd name="T18" fmla="*/ 446 w 446"/>
              <a:gd name="T19" fmla="*/ 125 h 400"/>
              <a:gd name="T20" fmla="*/ 260 w 446"/>
              <a:gd name="T21" fmla="*/ 0 h 4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446" h="400">
                <a:moveTo>
                  <a:pt x="260" y="0"/>
                </a:moveTo>
                <a:cubicBezTo>
                  <a:pt x="250" y="15"/>
                  <a:pt x="240" y="30"/>
                  <a:pt x="230" y="46"/>
                </a:cubicBezTo>
                <a:cubicBezTo>
                  <a:pt x="136" y="15"/>
                  <a:pt x="136" y="15"/>
                  <a:pt x="136" y="15"/>
                </a:cubicBezTo>
                <a:cubicBezTo>
                  <a:pt x="110" y="7"/>
                  <a:pt x="83" y="21"/>
                  <a:pt x="75" y="46"/>
                </a:cubicBezTo>
                <a:cubicBezTo>
                  <a:pt x="8" y="252"/>
                  <a:pt x="8" y="252"/>
                  <a:pt x="8" y="252"/>
                </a:cubicBezTo>
                <a:cubicBezTo>
                  <a:pt x="0" y="278"/>
                  <a:pt x="14" y="305"/>
                  <a:pt x="39" y="313"/>
                </a:cubicBezTo>
                <a:cubicBezTo>
                  <a:pt x="130" y="343"/>
                  <a:pt x="130" y="343"/>
                  <a:pt x="130" y="343"/>
                </a:cubicBezTo>
                <a:cubicBezTo>
                  <a:pt x="128" y="362"/>
                  <a:pt x="127" y="381"/>
                  <a:pt x="127" y="400"/>
                </a:cubicBezTo>
                <a:cubicBezTo>
                  <a:pt x="351" y="392"/>
                  <a:pt x="351" y="392"/>
                  <a:pt x="351" y="392"/>
                </a:cubicBezTo>
                <a:cubicBezTo>
                  <a:pt x="356" y="293"/>
                  <a:pt x="391" y="201"/>
                  <a:pt x="446" y="125"/>
                </a:cubicBezTo>
                <a:lnTo>
                  <a:pt x="260" y="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99" name="Group 98"/>
          <p:cNvGrpSpPr/>
          <p:nvPr/>
        </p:nvGrpSpPr>
        <p:grpSpPr>
          <a:xfrm>
            <a:off x="18250057" y="11518689"/>
            <a:ext cx="4789664" cy="1538883"/>
            <a:chOff x="14190224" y="3062525"/>
            <a:chExt cx="4789664" cy="1538883"/>
          </a:xfrm>
        </p:grpSpPr>
        <p:grpSp>
          <p:nvGrpSpPr>
            <p:cNvPr id="100" name="Group 99"/>
            <p:cNvGrpSpPr/>
            <p:nvPr/>
          </p:nvGrpSpPr>
          <p:grpSpPr>
            <a:xfrm>
              <a:off x="15095276" y="3062525"/>
              <a:ext cx="3884612" cy="1538883"/>
              <a:chOff x="3894839" y="10606073"/>
              <a:chExt cx="3884612" cy="1538883"/>
            </a:xfrm>
          </p:grpSpPr>
          <p:sp>
            <p:nvSpPr>
              <p:cNvPr id="102" name="TextBox 101"/>
              <p:cNvSpPr txBox="1"/>
              <p:nvPr/>
            </p:nvSpPr>
            <p:spPr>
              <a:xfrm>
                <a:off x="3894839" y="10606073"/>
                <a:ext cx="3884612" cy="52322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fa-IR" sz="2800" b="1" dirty="0">
                    <a:solidFill>
                      <a:schemeClr val="accent1">
                        <a:lumMod val="50000"/>
                      </a:schemeClr>
                    </a:solidFill>
                    <a:effectLst>
                      <a:glow>
                        <a:srgbClr val="FF3399">
                          <a:alpha val="24000"/>
                        </a:srgbClr>
                      </a:glow>
                    </a:effectLst>
                    <a:latin typeface="Shabnam" panose="020B0603030804020204" pitchFamily="34" charset="-78"/>
                    <a:cs typeface="Shabnam" panose="020B0603030804020204" pitchFamily="34" charset="-78"/>
                  </a:rPr>
                  <a:t>تیتر عنوان را بنویسید</a:t>
                </a:r>
                <a:endParaRPr lang="en-US" sz="2800" b="1" dirty="0">
                  <a:solidFill>
                    <a:schemeClr val="accent1">
                      <a:lumMod val="50000"/>
                    </a:schemeClr>
                  </a:solidFill>
                  <a:effectLst>
                    <a:glow>
                      <a:srgbClr val="FF3399">
                        <a:alpha val="24000"/>
                      </a:srgbClr>
                    </a:glow>
                  </a:effectLst>
                  <a:latin typeface="Shabnam" panose="020B0603030804020204" pitchFamily="34" charset="-78"/>
                  <a:cs typeface="Shabnam" panose="020B0603030804020204" pitchFamily="34" charset="-78"/>
                </a:endParaRPr>
              </a:p>
            </p:txBody>
          </p:sp>
          <p:sp>
            <p:nvSpPr>
              <p:cNvPr id="103" name="TextBox 102"/>
              <p:cNvSpPr txBox="1"/>
              <p:nvPr/>
            </p:nvSpPr>
            <p:spPr>
              <a:xfrm>
                <a:off x="3894839" y="11129293"/>
                <a:ext cx="3651103" cy="101566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 rtl="1">
                  <a:lnSpc>
                    <a:spcPct val="150000"/>
                  </a:lnSpc>
                </a:pPr>
                <a:r>
                  <a:rPr lang="fa-IR" sz="2000" dirty="0">
                    <a:solidFill>
                      <a:srgbClr val="16191F"/>
                    </a:solidFill>
                    <a:latin typeface="Vazir" panose="020B0603030804020204" pitchFamily="34" charset="-78"/>
                    <a:cs typeface="Vazir" panose="020B0603030804020204" pitchFamily="34" charset="-78"/>
                  </a:rPr>
                  <a:t>فروشگاه مینارو ارائه دهنده انواع فایل های کاربردی</a:t>
                </a:r>
                <a:endParaRPr lang="en-US" sz="1800" b="1" dirty="0">
                  <a:solidFill>
                    <a:schemeClr val="bg1">
                      <a:lumMod val="65000"/>
                    </a:schemeClr>
                  </a:solidFill>
                  <a:effectLst>
                    <a:glow>
                      <a:srgbClr val="FF3399">
                        <a:alpha val="24000"/>
                      </a:srgbClr>
                    </a:glow>
                  </a:effectLst>
                  <a:latin typeface="Lato" panose="020F0502020204030203" pitchFamily="34" charset="0"/>
                </a:endParaRPr>
              </a:p>
            </p:txBody>
          </p:sp>
        </p:grpSp>
        <p:sp>
          <p:nvSpPr>
            <p:cNvPr id="101" name="Freeform 100"/>
            <p:cNvSpPr>
              <a:spLocks noEditPoints="1"/>
            </p:cNvSpPr>
            <p:nvPr/>
          </p:nvSpPr>
          <p:spPr bwMode="auto">
            <a:xfrm>
              <a:off x="14190224" y="3119675"/>
              <a:ext cx="702444" cy="701581"/>
            </a:xfrm>
            <a:custGeom>
              <a:avLst/>
              <a:gdLst>
                <a:gd name="T0" fmla="*/ 286 w 302"/>
                <a:gd name="T1" fmla="*/ 129 h 302"/>
                <a:gd name="T2" fmla="*/ 282 w 302"/>
                <a:gd name="T3" fmla="*/ 112 h 302"/>
                <a:gd name="T4" fmla="*/ 285 w 302"/>
                <a:gd name="T5" fmla="*/ 82 h 302"/>
                <a:gd name="T6" fmla="*/ 264 w 302"/>
                <a:gd name="T7" fmla="*/ 72 h 302"/>
                <a:gd name="T8" fmla="*/ 252 w 302"/>
                <a:gd name="T9" fmla="*/ 58 h 302"/>
                <a:gd name="T10" fmla="*/ 236 w 302"/>
                <a:gd name="T11" fmla="*/ 34 h 302"/>
                <a:gd name="T12" fmla="*/ 219 w 302"/>
                <a:gd name="T13" fmla="*/ 23 h 302"/>
                <a:gd name="T14" fmla="*/ 191 w 302"/>
                <a:gd name="T15" fmla="*/ 20 h 302"/>
                <a:gd name="T16" fmla="*/ 173 w 302"/>
                <a:gd name="T17" fmla="*/ 15 h 302"/>
                <a:gd name="T18" fmla="*/ 155 w 302"/>
                <a:gd name="T19" fmla="*/ 0 h 302"/>
                <a:gd name="T20" fmla="*/ 141 w 302"/>
                <a:gd name="T21" fmla="*/ 14 h 302"/>
                <a:gd name="T22" fmla="*/ 113 w 302"/>
                <a:gd name="T23" fmla="*/ 12 h 302"/>
                <a:gd name="T24" fmla="*/ 94 w 302"/>
                <a:gd name="T25" fmla="*/ 18 h 302"/>
                <a:gd name="T26" fmla="*/ 73 w 302"/>
                <a:gd name="T27" fmla="*/ 38 h 302"/>
                <a:gd name="T28" fmla="*/ 59 w 302"/>
                <a:gd name="T29" fmla="*/ 49 h 302"/>
                <a:gd name="T30" fmla="*/ 35 w 302"/>
                <a:gd name="T31" fmla="*/ 54 h 302"/>
                <a:gd name="T32" fmla="*/ 32 w 302"/>
                <a:gd name="T33" fmla="*/ 84 h 302"/>
                <a:gd name="T34" fmla="*/ 24 w 302"/>
                <a:gd name="T35" fmla="*/ 99 h 302"/>
                <a:gd name="T36" fmla="*/ 3 w 302"/>
                <a:gd name="T37" fmla="*/ 121 h 302"/>
                <a:gd name="T38" fmla="*/ 14 w 302"/>
                <a:gd name="T39" fmla="*/ 142 h 302"/>
                <a:gd name="T40" fmla="*/ 7 w 302"/>
                <a:gd name="T41" fmla="*/ 157 h 302"/>
                <a:gd name="T42" fmla="*/ 9 w 302"/>
                <a:gd name="T43" fmla="*/ 177 h 302"/>
                <a:gd name="T44" fmla="*/ 24 w 302"/>
                <a:gd name="T45" fmla="*/ 201 h 302"/>
                <a:gd name="T46" fmla="*/ 31 w 302"/>
                <a:gd name="T47" fmla="*/ 218 h 302"/>
                <a:gd name="T48" fmla="*/ 30 w 302"/>
                <a:gd name="T49" fmla="*/ 242 h 302"/>
                <a:gd name="T50" fmla="*/ 59 w 302"/>
                <a:gd name="T51" fmla="*/ 252 h 302"/>
                <a:gd name="T52" fmla="*/ 73 w 302"/>
                <a:gd name="T53" fmla="*/ 263 h 302"/>
                <a:gd name="T54" fmla="*/ 89 w 302"/>
                <a:gd name="T55" fmla="*/ 289 h 302"/>
                <a:gd name="T56" fmla="*/ 112 w 302"/>
                <a:gd name="T57" fmla="*/ 283 h 302"/>
                <a:gd name="T58" fmla="*/ 130 w 302"/>
                <a:gd name="T59" fmla="*/ 286 h 302"/>
                <a:gd name="T60" fmla="*/ 155 w 302"/>
                <a:gd name="T61" fmla="*/ 302 h 302"/>
                <a:gd name="T62" fmla="*/ 173 w 302"/>
                <a:gd name="T63" fmla="*/ 286 h 302"/>
                <a:gd name="T64" fmla="*/ 190 w 302"/>
                <a:gd name="T65" fmla="*/ 282 h 302"/>
                <a:gd name="T66" fmla="*/ 220 w 302"/>
                <a:gd name="T67" fmla="*/ 285 h 302"/>
                <a:gd name="T68" fmla="*/ 230 w 302"/>
                <a:gd name="T69" fmla="*/ 263 h 302"/>
                <a:gd name="T70" fmla="*/ 243 w 302"/>
                <a:gd name="T71" fmla="*/ 251 h 302"/>
                <a:gd name="T72" fmla="*/ 268 w 302"/>
                <a:gd name="T73" fmla="*/ 236 h 302"/>
                <a:gd name="T74" fmla="*/ 278 w 302"/>
                <a:gd name="T75" fmla="*/ 219 h 302"/>
                <a:gd name="T76" fmla="*/ 282 w 302"/>
                <a:gd name="T77" fmla="*/ 190 h 302"/>
                <a:gd name="T78" fmla="*/ 287 w 302"/>
                <a:gd name="T79" fmla="*/ 173 h 302"/>
                <a:gd name="T80" fmla="*/ 302 w 302"/>
                <a:gd name="T81" fmla="*/ 155 h 302"/>
                <a:gd name="T82" fmla="*/ 170 w 302"/>
                <a:gd name="T83" fmla="*/ 59 h 302"/>
                <a:gd name="T84" fmla="*/ 160 w 302"/>
                <a:gd name="T85" fmla="*/ 111 h 302"/>
                <a:gd name="T86" fmla="*/ 143 w 302"/>
                <a:gd name="T87" fmla="*/ 110 h 302"/>
                <a:gd name="T88" fmla="*/ 98 w 302"/>
                <a:gd name="T89" fmla="*/ 73 h 302"/>
                <a:gd name="T90" fmla="*/ 117 w 302"/>
                <a:gd name="T91" fmla="*/ 128 h 302"/>
                <a:gd name="T92" fmla="*/ 59 w 302"/>
                <a:gd name="T93" fmla="*/ 132 h 302"/>
                <a:gd name="T94" fmla="*/ 110 w 302"/>
                <a:gd name="T95" fmla="*/ 159 h 302"/>
                <a:gd name="T96" fmla="*/ 143 w 302"/>
                <a:gd name="T97" fmla="*/ 191 h 302"/>
                <a:gd name="T98" fmla="*/ 128 w 302"/>
                <a:gd name="T99" fmla="*/ 185 h 302"/>
                <a:gd name="T100" fmla="*/ 130 w 302"/>
                <a:gd name="T101" fmla="*/ 171 h 302"/>
                <a:gd name="T102" fmla="*/ 203 w 302"/>
                <a:gd name="T103" fmla="*/ 229 h 302"/>
                <a:gd name="T104" fmla="*/ 172 w 302"/>
                <a:gd name="T105" fmla="*/ 185 h 302"/>
                <a:gd name="T106" fmla="*/ 229 w 302"/>
                <a:gd name="T107" fmla="*/ 203 h 302"/>
                <a:gd name="T108" fmla="*/ 191 w 302"/>
                <a:gd name="T109" fmla="*/ 159 h 302"/>
                <a:gd name="T110" fmla="*/ 191 w 302"/>
                <a:gd name="T111" fmla="*/ 143 h 302"/>
                <a:gd name="T112" fmla="*/ 230 w 302"/>
                <a:gd name="T113" fmla="*/ 99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02" h="302">
                  <a:moveTo>
                    <a:pt x="302" y="147"/>
                  </a:moveTo>
                  <a:cubicBezTo>
                    <a:pt x="300" y="146"/>
                    <a:pt x="297" y="145"/>
                    <a:pt x="295" y="145"/>
                  </a:cubicBezTo>
                  <a:cubicBezTo>
                    <a:pt x="293" y="144"/>
                    <a:pt x="290" y="143"/>
                    <a:pt x="288" y="142"/>
                  </a:cubicBezTo>
                  <a:cubicBezTo>
                    <a:pt x="287" y="142"/>
                    <a:pt x="287" y="142"/>
                    <a:pt x="287" y="142"/>
                  </a:cubicBezTo>
                  <a:cubicBezTo>
                    <a:pt x="287" y="141"/>
                    <a:pt x="287" y="141"/>
                    <a:pt x="287" y="141"/>
                  </a:cubicBezTo>
                  <a:cubicBezTo>
                    <a:pt x="287" y="137"/>
                    <a:pt x="287" y="133"/>
                    <a:pt x="286" y="130"/>
                  </a:cubicBezTo>
                  <a:cubicBezTo>
                    <a:pt x="286" y="129"/>
                    <a:pt x="286" y="129"/>
                    <a:pt x="286" y="129"/>
                  </a:cubicBezTo>
                  <a:cubicBezTo>
                    <a:pt x="287" y="128"/>
                    <a:pt x="287" y="128"/>
                    <a:pt x="287" y="128"/>
                  </a:cubicBezTo>
                  <a:cubicBezTo>
                    <a:pt x="289" y="127"/>
                    <a:pt x="291" y="126"/>
                    <a:pt x="293" y="125"/>
                  </a:cubicBezTo>
                  <a:cubicBezTo>
                    <a:pt x="295" y="123"/>
                    <a:pt x="297" y="122"/>
                    <a:pt x="299" y="121"/>
                  </a:cubicBezTo>
                  <a:cubicBezTo>
                    <a:pt x="299" y="118"/>
                    <a:pt x="298" y="116"/>
                    <a:pt x="297" y="113"/>
                  </a:cubicBezTo>
                  <a:cubicBezTo>
                    <a:pt x="295" y="113"/>
                    <a:pt x="293" y="113"/>
                    <a:pt x="290" y="113"/>
                  </a:cubicBezTo>
                  <a:cubicBezTo>
                    <a:pt x="288" y="112"/>
                    <a:pt x="285" y="112"/>
                    <a:pt x="283" y="112"/>
                  </a:cubicBezTo>
                  <a:cubicBezTo>
                    <a:pt x="282" y="112"/>
                    <a:pt x="282" y="112"/>
                    <a:pt x="282" y="112"/>
                  </a:cubicBezTo>
                  <a:cubicBezTo>
                    <a:pt x="282" y="111"/>
                    <a:pt x="282" y="111"/>
                    <a:pt x="282" y="111"/>
                  </a:cubicBezTo>
                  <a:cubicBezTo>
                    <a:pt x="281" y="108"/>
                    <a:pt x="279" y="104"/>
                    <a:pt x="278" y="100"/>
                  </a:cubicBezTo>
                  <a:cubicBezTo>
                    <a:pt x="278" y="99"/>
                    <a:pt x="278" y="99"/>
                    <a:pt x="278" y="99"/>
                  </a:cubicBezTo>
                  <a:cubicBezTo>
                    <a:pt x="278" y="99"/>
                    <a:pt x="278" y="99"/>
                    <a:pt x="278" y="99"/>
                  </a:cubicBezTo>
                  <a:cubicBezTo>
                    <a:pt x="280" y="97"/>
                    <a:pt x="282" y="95"/>
                    <a:pt x="284" y="94"/>
                  </a:cubicBezTo>
                  <a:cubicBezTo>
                    <a:pt x="285" y="92"/>
                    <a:pt x="287" y="90"/>
                    <a:pt x="289" y="89"/>
                  </a:cubicBezTo>
                  <a:cubicBezTo>
                    <a:pt x="288" y="86"/>
                    <a:pt x="286" y="84"/>
                    <a:pt x="285" y="82"/>
                  </a:cubicBezTo>
                  <a:cubicBezTo>
                    <a:pt x="283" y="82"/>
                    <a:pt x="281" y="82"/>
                    <a:pt x="278" y="83"/>
                  </a:cubicBezTo>
                  <a:cubicBezTo>
                    <a:pt x="276" y="83"/>
                    <a:pt x="273" y="83"/>
                    <a:pt x="271" y="84"/>
                  </a:cubicBezTo>
                  <a:cubicBezTo>
                    <a:pt x="270" y="84"/>
                    <a:pt x="270" y="84"/>
                    <a:pt x="270" y="84"/>
                  </a:cubicBezTo>
                  <a:cubicBezTo>
                    <a:pt x="270" y="83"/>
                    <a:pt x="270" y="83"/>
                    <a:pt x="270" y="83"/>
                  </a:cubicBezTo>
                  <a:cubicBezTo>
                    <a:pt x="268" y="80"/>
                    <a:pt x="266" y="76"/>
                    <a:pt x="264" y="73"/>
                  </a:cubicBezTo>
                  <a:cubicBezTo>
                    <a:pt x="263" y="72"/>
                    <a:pt x="263" y="72"/>
                    <a:pt x="263" y="72"/>
                  </a:cubicBezTo>
                  <a:cubicBezTo>
                    <a:pt x="264" y="72"/>
                    <a:pt x="264" y="72"/>
                    <a:pt x="264" y="72"/>
                  </a:cubicBezTo>
                  <a:cubicBezTo>
                    <a:pt x="265" y="70"/>
                    <a:pt x="266" y="68"/>
                    <a:pt x="268" y="66"/>
                  </a:cubicBezTo>
                  <a:cubicBezTo>
                    <a:pt x="269" y="64"/>
                    <a:pt x="270" y="62"/>
                    <a:pt x="271" y="60"/>
                  </a:cubicBezTo>
                  <a:cubicBezTo>
                    <a:pt x="270" y="58"/>
                    <a:pt x="268" y="56"/>
                    <a:pt x="267" y="54"/>
                  </a:cubicBezTo>
                  <a:cubicBezTo>
                    <a:pt x="264" y="54"/>
                    <a:pt x="262" y="55"/>
                    <a:pt x="260" y="56"/>
                  </a:cubicBezTo>
                  <a:cubicBezTo>
                    <a:pt x="258" y="57"/>
                    <a:pt x="255" y="58"/>
                    <a:pt x="253" y="59"/>
                  </a:cubicBezTo>
                  <a:cubicBezTo>
                    <a:pt x="252" y="59"/>
                    <a:pt x="252" y="59"/>
                    <a:pt x="252" y="59"/>
                  </a:cubicBezTo>
                  <a:cubicBezTo>
                    <a:pt x="252" y="58"/>
                    <a:pt x="252" y="58"/>
                    <a:pt x="252" y="58"/>
                  </a:cubicBezTo>
                  <a:cubicBezTo>
                    <a:pt x="249" y="55"/>
                    <a:pt x="246" y="53"/>
                    <a:pt x="243" y="50"/>
                  </a:cubicBezTo>
                  <a:cubicBezTo>
                    <a:pt x="243" y="49"/>
                    <a:pt x="243" y="49"/>
                    <a:pt x="243" y="49"/>
                  </a:cubicBezTo>
                  <a:cubicBezTo>
                    <a:pt x="243" y="49"/>
                    <a:pt x="243" y="49"/>
                    <a:pt x="243" y="49"/>
                  </a:cubicBezTo>
                  <a:cubicBezTo>
                    <a:pt x="244" y="47"/>
                    <a:pt x="245" y="44"/>
                    <a:pt x="246" y="42"/>
                  </a:cubicBezTo>
                  <a:cubicBezTo>
                    <a:pt x="247" y="40"/>
                    <a:pt x="247" y="37"/>
                    <a:pt x="248" y="35"/>
                  </a:cubicBezTo>
                  <a:cubicBezTo>
                    <a:pt x="246" y="33"/>
                    <a:pt x="244" y="32"/>
                    <a:pt x="242" y="30"/>
                  </a:cubicBezTo>
                  <a:cubicBezTo>
                    <a:pt x="240" y="31"/>
                    <a:pt x="238" y="33"/>
                    <a:pt x="236" y="34"/>
                  </a:cubicBezTo>
                  <a:cubicBezTo>
                    <a:pt x="234" y="36"/>
                    <a:pt x="232" y="37"/>
                    <a:pt x="230" y="38"/>
                  </a:cubicBezTo>
                  <a:cubicBezTo>
                    <a:pt x="229" y="39"/>
                    <a:pt x="229" y="39"/>
                    <a:pt x="229" y="39"/>
                  </a:cubicBezTo>
                  <a:cubicBezTo>
                    <a:pt x="228" y="38"/>
                    <a:pt x="228" y="38"/>
                    <a:pt x="228" y="38"/>
                  </a:cubicBezTo>
                  <a:cubicBezTo>
                    <a:pt x="225" y="36"/>
                    <a:pt x="222" y="34"/>
                    <a:pt x="219" y="32"/>
                  </a:cubicBezTo>
                  <a:cubicBezTo>
                    <a:pt x="218" y="32"/>
                    <a:pt x="218" y="32"/>
                    <a:pt x="218" y="32"/>
                  </a:cubicBezTo>
                  <a:cubicBezTo>
                    <a:pt x="218" y="31"/>
                    <a:pt x="218" y="31"/>
                    <a:pt x="218" y="31"/>
                  </a:cubicBezTo>
                  <a:cubicBezTo>
                    <a:pt x="218" y="28"/>
                    <a:pt x="219" y="26"/>
                    <a:pt x="219" y="23"/>
                  </a:cubicBezTo>
                  <a:cubicBezTo>
                    <a:pt x="219" y="21"/>
                    <a:pt x="220" y="19"/>
                    <a:pt x="220" y="16"/>
                  </a:cubicBezTo>
                  <a:cubicBezTo>
                    <a:pt x="218" y="15"/>
                    <a:pt x="215" y="14"/>
                    <a:pt x="213" y="13"/>
                  </a:cubicBezTo>
                  <a:cubicBezTo>
                    <a:pt x="211" y="15"/>
                    <a:pt x="210" y="16"/>
                    <a:pt x="208" y="18"/>
                  </a:cubicBezTo>
                  <a:cubicBezTo>
                    <a:pt x="206" y="20"/>
                    <a:pt x="205" y="22"/>
                    <a:pt x="203" y="23"/>
                  </a:cubicBezTo>
                  <a:cubicBezTo>
                    <a:pt x="202" y="24"/>
                    <a:pt x="202" y="24"/>
                    <a:pt x="202" y="24"/>
                  </a:cubicBezTo>
                  <a:cubicBezTo>
                    <a:pt x="202" y="24"/>
                    <a:pt x="202" y="24"/>
                    <a:pt x="202" y="24"/>
                  </a:cubicBezTo>
                  <a:cubicBezTo>
                    <a:pt x="198" y="22"/>
                    <a:pt x="194" y="21"/>
                    <a:pt x="191" y="20"/>
                  </a:cubicBezTo>
                  <a:cubicBezTo>
                    <a:pt x="190" y="20"/>
                    <a:pt x="190" y="20"/>
                    <a:pt x="190" y="20"/>
                  </a:cubicBezTo>
                  <a:cubicBezTo>
                    <a:pt x="190" y="19"/>
                    <a:pt x="190" y="19"/>
                    <a:pt x="190" y="19"/>
                  </a:cubicBezTo>
                  <a:cubicBezTo>
                    <a:pt x="189" y="17"/>
                    <a:pt x="189" y="14"/>
                    <a:pt x="189" y="12"/>
                  </a:cubicBezTo>
                  <a:cubicBezTo>
                    <a:pt x="189" y="9"/>
                    <a:pt x="189" y="7"/>
                    <a:pt x="188" y="4"/>
                  </a:cubicBezTo>
                  <a:cubicBezTo>
                    <a:pt x="186" y="4"/>
                    <a:pt x="183" y="3"/>
                    <a:pt x="181" y="3"/>
                  </a:cubicBezTo>
                  <a:cubicBezTo>
                    <a:pt x="180" y="4"/>
                    <a:pt x="178" y="7"/>
                    <a:pt x="177" y="9"/>
                  </a:cubicBezTo>
                  <a:cubicBezTo>
                    <a:pt x="176" y="11"/>
                    <a:pt x="175" y="13"/>
                    <a:pt x="173" y="15"/>
                  </a:cubicBezTo>
                  <a:cubicBezTo>
                    <a:pt x="173" y="16"/>
                    <a:pt x="173" y="16"/>
                    <a:pt x="173" y="16"/>
                  </a:cubicBezTo>
                  <a:cubicBezTo>
                    <a:pt x="172" y="16"/>
                    <a:pt x="172" y="16"/>
                    <a:pt x="172" y="16"/>
                  </a:cubicBezTo>
                  <a:cubicBezTo>
                    <a:pt x="168" y="15"/>
                    <a:pt x="165" y="15"/>
                    <a:pt x="161" y="14"/>
                  </a:cubicBezTo>
                  <a:cubicBezTo>
                    <a:pt x="160" y="14"/>
                    <a:pt x="160" y="14"/>
                    <a:pt x="160" y="14"/>
                  </a:cubicBezTo>
                  <a:cubicBezTo>
                    <a:pt x="159" y="14"/>
                    <a:pt x="159" y="14"/>
                    <a:pt x="159" y="14"/>
                  </a:cubicBezTo>
                  <a:cubicBezTo>
                    <a:pt x="159" y="11"/>
                    <a:pt x="158" y="9"/>
                    <a:pt x="157" y="7"/>
                  </a:cubicBezTo>
                  <a:cubicBezTo>
                    <a:pt x="156" y="4"/>
                    <a:pt x="156" y="2"/>
                    <a:pt x="155" y="0"/>
                  </a:cubicBezTo>
                  <a:cubicBezTo>
                    <a:pt x="155" y="0"/>
                    <a:pt x="155" y="0"/>
                    <a:pt x="155" y="0"/>
                  </a:cubicBezTo>
                  <a:cubicBezTo>
                    <a:pt x="152" y="0"/>
                    <a:pt x="150" y="0"/>
                    <a:pt x="147" y="0"/>
                  </a:cubicBezTo>
                  <a:cubicBezTo>
                    <a:pt x="147" y="0"/>
                    <a:pt x="147" y="0"/>
                    <a:pt x="147" y="0"/>
                  </a:cubicBezTo>
                  <a:cubicBezTo>
                    <a:pt x="146" y="2"/>
                    <a:pt x="145" y="4"/>
                    <a:pt x="145" y="7"/>
                  </a:cubicBezTo>
                  <a:cubicBezTo>
                    <a:pt x="144" y="9"/>
                    <a:pt x="143" y="11"/>
                    <a:pt x="142" y="14"/>
                  </a:cubicBezTo>
                  <a:cubicBezTo>
                    <a:pt x="142" y="14"/>
                    <a:pt x="142" y="14"/>
                    <a:pt x="142" y="14"/>
                  </a:cubicBezTo>
                  <a:cubicBezTo>
                    <a:pt x="141" y="14"/>
                    <a:pt x="141" y="14"/>
                    <a:pt x="141" y="14"/>
                  </a:cubicBezTo>
                  <a:cubicBezTo>
                    <a:pt x="137" y="15"/>
                    <a:pt x="133" y="15"/>
                    <a:pt x="130" y="16"/>
                  </a:cubicBezTo>
                  <a:cubicBezTo>
                    <a:pt x="129" y="16"/>
                    <a:pt x="129" y="16"/>
                    <a:pt x="129" y="16"/>
                  </a:cubicBezTo>
                  <a:cubicBezTo>
                    <a:pt x="129" y="15"/>
                    <a:pt x="129" y="15"/>
                    <a:pt x="129" y="15"/>
                  </a:cubicBezTo>
                  <a:cubicBezTo>
                    <a:pt x="127" y="13"/>
                    <a:pt x="126" y="11"/>
                    <a:pt x="125" y="9"/>
                  </a:cubicBezTo>
                  <a:cubicBezTo>
                    <a:pt x="123" y="7"/>
                    <a:pt x="122" y="4"/>
                    <a:pt x="121" y="3"/>
                  </a:cubicBezTo>
                  <a:cubicBezTo>
                    <a:pt x="118" y="3"/>
                    <a:pt x="116" y="4"/>
                    <a:pt x="113" y="4"/>
                  </a:cubicBezTo>
                  <a:cubicBezTo>
                    <a:pt x="113" y="7"/>
                    <a:pt x="113" y="9"/>
                    <a:pt x="113" y="12"/>
                  </a:cubicBezTo>
                  <a:cubicBezTo>
                    <a:pt x="113" y="14"/>
                    <a:pt x="112" y="17"/>
                    <a:pt x="112" y="19"/>
                  </a:cubicBezTo>
                  <a:cubicBezTo>
                    <a:pt x="112" y="20"/>
                    <a:pt x="112" y="20"/>
                    <a:pt x="112" y="20"/>
                  </a:cubicBezTo>
                  <a:cubicBezTo>
                    <a:pt x="111" y="20"/>
                    <a:pt x="111" y="20"/>
                    <a:pt x="111" y="20"/>
                  </a:cubicBezTo>
                  <a:cubicBezTo>
                    <a:pt x="108" y="21"/>
                    <a:pt x="104" y="22"/>
                    <a:pt x="100" y="24"/>
                  </a:cubicBezTo>
                  <a:cubicBezTo>
                    <a:pt x="100" y="24"/>
                    <a:pt x="100" y="24"/>
                    <a:pt x="100" y="24"/>
                  </a:cubicBezTo>
                  <a:cubicBezTo>
                    <a:pt x="99" y="23"/>
                    <a:pt x="99" y="23"/>
                    <a:pt x="99" y="23"/>
                  </a:cubicBezTo>
                  <a:cubicBezTo>
                    <a:pt x="97" y="22"/>
                    <a:pt x="96" y="20"/>
                    <a:pt x="94" y="18"/>
                  </a:cubicBezTo>
                  <a:cubicBezTo>
                    <a:pt x="92" y="16"/>
                    <a:pt x="90" y="15"/>
                    <a:pt x="89" y="13"/>
                  </a:cubicBezTo>
                  <a:cubicBezTo>
                    <a:pt x="86" y="14"/>
                    <a:pt x="84" y="15"/>
                    <a:pt x="82" y="16"/>
                  </a:cubicBezTo>
                  <a:cubicBezTo>
                    <a:pt x="82" y="19"/>
                    <a:pt x="82" y="21"/>
                    <a:pt x="83" y="23"/>
                  </a:cubicBezTo>
                  <a:cubicBezTo>
                    <a:pt x="83" y="26"/>
                    <a:pt x="83" y="28"/>
                    <a:pt x="84" y="31"/>
                  </a:cubicBezTo>
                  <a:cubicBezTo>
                    <a:pt x="84" y="32"/>
                    <a:pt x="84" y="32"/>
                    <a:pt x="84" y="32"/>
                  </a:cubicBezTo>
                  <a:cubicBezTo>
                    <a:pt x="83" y="32"/>
                    <a:pt x="83" y="32"/>
                    <a:pt x="83" y="32"/>
                  </a:cubicBezTo>
                  <a:cubicBezTo>
                    <a:pt x="80" y="34"/>
                    <a:pt x="76" y="36"/>
                    <a:pt x="73" y="38"/>
                  </a:cubicBezTo>
                  <a:cubicBezTo>
                    <a:pt x="73" y="39"/>
                    <a:pt x="73" y="39"/>
                    <a:pt x="73" y="39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0" y="37"/>
                    <a:pt x="68" y="36"/>
                    <a:pt x="66" y="34"/>
                  </a:cubicBezTo>
                  <a:cubicBezTo>
                    <a:pt x="64" y="33"/>
                    <a:pt x="62" y="31"/>
                    <a:pt x="60" y="30"/>
                  </a:cubicBezTo>
                  <a:cubicBezTo>
                    <a:pt x="58" y="32"/>
                    <a:pt x="56" y="33"/>
                    <a:pt x="54" y="35"/>
                  </a:cubicBezTo>
                  <a:cubicBezTo>
                    <a:pt x="54" y="37"/>
                    <a:pt x="55" y="40"/>
                    <a:pt x="56" y="42"/>
                  </a:cubicBezTo>
                  <a:cubicBezTo>
                    <a:pt x="57" y="44"/>
                    <a:pt x="58" y="47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8" y="50"/>
                    <a:pt x="58" y="50"/>
                    <a:pt x="58" y="50"/>
                  </a:cubicBezTo>
                  <a:cubicBezTo>
                    <a:pt x="56" y="53"/>
                    <a:pt x="53" y="55"/>
                    <a:pt x="50" y="58"/>
                  </a:cubicBezTo>
                  <a:cubicBezTo>
                    <a:pt x="50" y="59"/>
                    <a:pt x="50" y="59"/>
                    <a:pt x="50" y="59"/>
                  </a:cubicBezTo>
                  <a:cubicBezTo>
                    <a:pt x="49" y="59"/>
                    <a:pt x="49" y="59"/>
                    <a:pt x="49" y="59"/>
                  </a:cubicBezTo>
                  <a:cubicBezTo>
                    <a:pt x="47" y="58"/>
                    <a:pt x="44" y="57"/>
                    <a:pt x="42" y="56"/>
                  </a:cubicBezTo>
                  <a:cubicBezTo>
                    <a:pt x="40" y="55"/>
                    <a:pt x="37" y="54"/>
                    <a:pt x="35" y="54"/>
                  </a:cubicBezTo>
                  <a:cubicBezTo>
                    <a:pt x="33" y="56"/>
                    <a:pt x="32" y="58"/>
                    <a:pt x="30" y="60"/>
                  </a:cubicBezTo>
                  <a:cubicBezTo>
                    <a:pt x="32" y="62"/>
                    <a:pt x="33" y="64"/>
                    <a:pt x="34" y="66"/>
                  </a:cubicBezTo>
                  <a:cubicBezTo>
                    <a:pt x="36" y="68"/>
                    <a:pt x="37" y="70"/>
                    <a:pt x="38" y="72"/>
                  </a:cubicBezTo>
                  <a:cubicBezTo>
                    <a:pt x="39" y="72"/>
                    <a:pt x="39" y="72"/>
                    <a:pt x="39" y="72"/>
                  </a:cubicBezTo>
                  <a:cubicBezTo>
                    <a:pt x="38" y="73"/>
                    <a:pt x="38" y="73"/>
                    <a:pt x="38" y="73"/>
                  </a:cubicBezTo>
                  <a:cubicBezTo>
                    <a:pt x="36" y="76"/>
                    <a:pt x="34" y="80"/>
                    <a:pt x="32" y="83"/>
                  </a:cubicBezTo>
                  <a:cubicBezTo>
                    <a:pt x="32" y="84"/>
                    <a:pt x="32" y="84"/>
                    <a:pt x="32" y="84"/>
                  </a:cubicBezTo>
                  <a:cubicBezTo>
                    <a:pt x="31" y="84"/>
                    <a:pt x="31" y="84"/>
                    <a:pt x="31" y="84"/>
                  </a:cubicBezTo>
                  <a:cubicBezTo>
                    <a:pt x="29" y="83"/>
                    <a:pt x="26" y="83"/>
                    <a:pt x="24" y="83"/>
                  </a:cubicBezTo>
                  <a:cubicBezTo>
                    <a:pt x="21" y="82"/>
                    <a:pt x="19" y="82"/>
                    <a:pt x="17" y="82"/>
                  </a:cubicBezTo>
                  <a:cubicBezTo>
                    <a:pt x="15" y="84"/>
                    <a:pt x="14" y="86"/>
                    <a:pt x="13" y="89"/>
                  </a:cubicBezTo>
                  <a:cubicBezTo>
                    <a:pt x="15" y="90"/>
                    <a:pt x="16" y="92"/>
                    <a:pt x="18" y="94"/>
                  </a:cubicBezTo>
                  <a:cubicBezTo>
                    <a:pt x="20" y="95"/>
                    <a:pt x="22" y="97"/>
                    <a:pt x="24" y="99"/>
                  </a:cubicBezTo>
                  <a:cubicBezTo>
                    <a:pt x="24" y="99"/>
                    <a:pt x="24" y="99"/>
                    <a:pt x="24" y="99"/>
                  </a:cubicBezTo>
                  <a:cubicBezTo>
                    <a:pt x="24" y="100"/>
                    <a:pt x="24" y="100"/>
                    <a:pt x="24" y="100"/>
                  </a:cubicBezTo>
                  <a:cubicBezTo>
                    <a:pt x="22" y="104"/>
                    <a:pt x="21" y="108"/>
                    <a:pt x="20" y="111"/>
                  </a:cubicBezTo>
                  <a:cubicBezTo>
                    <a:pt x="20" y="112"/>
                    <a:pt x="20" y="112"/>
                    <a:pt x="20" y="112"/>
                  </a:cubicBezTo>
                  <a:cubicBezTo>
                    <a:pt x="19" y="112"/>
                    <a:pt x="19" y="112"/>
                    <a:pt x="19" y="112"/>
                  </a:cubicBezTo>
                  <a:cubicBezTo>
                    <a:pt x="17" y="112"/>
                    <a:pt x="14" y="112"/>
                    <a:pt x="12" y="113"/>
                  </a:cubicBezTo>
                  <a:cubicBezTo>
                    <a:pt x="9" y="113"/>
                    <a:pt x="7" y="113"/>
                    <a:pt x="4" y="113"/>
                  </a:cubicBezTo>
                  <a:cubicBezTo>
                    <a:pt x="4" y="116"/>
                    <a:pt x="3" y="118"/>
                    <a:pt x="3" y="121"/>
                  </a:cubicBezTo>
                  <a:cubicBezTo>
                    <a:pt x="5" y="122"/>
                    <a:pt x="7" y="123"/>
                    <a:pt x="9" y="125"/>
                  </a:cubicBezTo>
                  <a:cubicBezTo>
                    <a:pt x="11" y="126"/>
                    <a:pt x="13" y="127"/>
                    <a:pt x="15" y="128"/>
                  </a:cubicBezTo>
                  <a:cubicBezTo>
                    <a:pt x="16" y="129"/>
                    <a:pt x="16" y="129"/>
                    <a:pt x="16" y="129"/>
                  </a:cubicBezTo>
                  <a:cubicBezTo>
                    <a:pt x="16" y="130"/>
                    <a:pt x="16" y="130"/>
                    <a:pt x="16" y="130"/>
                  </a:cubicBezTo>
                  <a:cubicBezTo>
                    <a:pt x="15" y="133"/>
                    <a:pt x="15" y="137"/>
                    <a:pt x="15" y="141"/>
                  </a:cubicBezTo>
                  <a:cubicBezTo>
                    <a:pt x="14" y="142"/>
                    <a:pt x="14" y="142"/>
                    <a:pt x="14" y="142"/>
                  </a:cubicBezTo>
                  <a:cubicBezTo>
                    <a:pt x="14" y="142"/>
                    <a:pt x="14" y="142"/>
                    <a:pt x="14" y="142"/>
                  </a:cubicBezTo>
                  <a:cubicBezTo>
                    <a:pt x="12" y="143"/>
                    <a:pt x="9" y="144"/>
                    <a:pt x="7" y="145"/>
                  </a:cubicBezTo>
                  <a:cubicBezTo>
                    <a:pt x="4" y="145"/>
                    <a:pt x="2" y="146"/>
                    <a:pt x="0" y="147"/>
                  </a:cubicBezTo>
                  <a:cubicBezTo>
                    <a:pt x="0" y="147"/>
                    <a:pt x="0" y="147"/>
                    <a:pt x="0" y="147"/>
                  </a:cubicBezTo>
                  <a:cubicBezTo>
                    <a:pt x="0" y="148"/>
                    <a:pt x="0" y="150"/>
                    <a:pt x="0" y="151"/>
                  </a:cubicBezTo>
                  <a:cubicBezTo>
                    <a:pt x="0" y="152"/>
                    <a:pt x="0" y="153"/>
                    <a:pt x="0" y="155"/>
                  </a:cubicBezTo>
                  <a:cubicBezTo>
                    <a:pt x="0" y="155"/>
                    <a:pt x="0" y="155"/>
                    <a:pt x="0" y="155"/>
                  </a:cubicBezTo>
                  <a:cubicBezTo>
                    <a:pt x="2" y="156"/>
                    <a:pt x="4" y="156"/>
                    <a:pt x="7" y="157"/>
                  </a:cubicBezTo>
                  <a:cubicBezTo>
                    <a:pt x="9" y="158"/>
                    <a:pt x="12" y="158"/>
                    <a:pt x="14" y="159"/>
                  </a:cubicBezTo>
                  <a:cubicBezTo>
                    <a:pt x="14" y="160"/>
                    <a:pt x="14" y="160"/>
                    <a:pt x="14" y="160"/>
                  </a:cubicBezTo>
                  <a:cubicBezTo>
                    <a:pt x="15" y="160"/>
                    <a:pt x="15" y="160"/>
                    <a:pt x="15" y="160"/>
                  </a:cubicBezTo>
                  <a:cubicBezTo>
                    <a:pt x="15" y="165"/>
                    <a:pt x="15" y="168"/>
                    <a:pt x="16" y="172"/>
                  </a:cubicBezTo>
                  <a:cubicBezTo>
                    <a:pt x="16" y="173"/>
                    <a:pt x="16" y="173"/>
                    <a:pt x="16" y="173"/>
                  </a:cubicBezTo>
                  <a:cubicBezTo>
                    <a:pt x="15" y="173"/>
                    <a:pt x="15" y="173"/>
                    <a:pt x="15" y="173"/>
                  </a:cubicBezTo>
                  <a:cubicBezTo>
                    <a:pt x="13" y="174"/>
                    <a:pt x="11" y="176"/>
                    <a:pt x="9" y="177"/>
                  </a:cubicBezTo>
                  <a:cubicBezTo>
                    <a:pt x="7" y="178"/>
                    <a:pt x="5" y="179"/>
                    <a:pt x="3" y="181"/>
                  </a:cubicBezTo>
                  <a:cubicBezTo>
                    <a:pt x="3" y="183"/>
                    <a:pt x="4" y="186"/>
                    <a:pt x="4" y="188"/>
                  </a:cubicBezTo>
                  <a:cubicBezTo>
                    <a:pt x="7" y="189"/>
                    <a:pt x="9" y="189"/>
                    <a:pt x="12" y="189"/>
                  </a:cubicBezTo>
                  <a:cubicBezTo>
                    <a:pt x="14" y="189"/>
                    <a:pt x="17" y="189"/>
                    <a:pt x="19" y="190"/>
                  </a:cubicBezTo>
                  <a:cubicBezTo>
                    <a:pt x="20" y="190"/>
                    <a:pt x="20" y="190"/>
                    <a:pt x="20" y="190"/>
                  </a:cubicBezTo>
                  <a:cubicBezTo>
                    <a:pt x="20" y="190"/>
                    <a:pt x="20" y="190"/>
                    <a:pt x="20" y="190"/>
                  </a:cubicBezTo>
                  <a:cubicBezTo>
                    <a:pt x="21" y="194"/>
                    <a:pt x="22" y="198"/>
                    <a:pt x="24" y="201"/>
                  </a:cubicBezTo>
                  <a:cubicBezTo>
                    <a:pt x="24" y="202"/>
                    <a:pt x="24" y="202"/>
                    <a:pt x="24" y="202"/>
                  </a:cubicBezTo>
                  <a:cubicBezTo>
                    <a:pt x="24" y="203"/>
                    <a:pt x="24" y="203"/>
                    <a:pt x="24" y="203"/>
                  </a:cubicBezTo>
                  <a:cubicBezTo>
                    <a:pt x="22" y="204"/>
                    <a:pt x="20" y="206"/>
                    <a:pt x="18" y="208"/>
                  </a:cubicBezTo>
                  <a:cubicBezTo>
                    <a:pt x="16" y="210"/>
                    <a:pt x="15" y="211"/>
                    <a:pt x="13" y="213"/>
                  </a:cubicBezTo>
                  <a:cubicBezTo>
                    <a:pt x="14" y="215"/>
                    <a:pt x="15" y="218"/>
                    <a:pt x="17" y="220"/>
                  </a:cubicBezTo>
                  <a:cubicBezTo>
                    <a:pt x="19" y="220"/>
                    <a:pt x="21" y="219"/>
                    <a:pt x="24" y="219"/>
                  </a:cubicBezTo>
                  <a:cubicBezTo>
                    <a:pt x="26" y="219"/>
                    <a:pt x="29" y="218"/>
                    <a:pt x="31" y="218"/>
                  </a:cubicBezTo>
                  <a:cubicBezTo>
                    <a:pt x="32" y="218"/>
                    <a:pt x="32" y="218"/>
                    <a:pt x="32" y="218"/>
                  </a:cubicBezTo>
                  <a:cubicBezTo>
                    <a:pt x="32" y="219"/>
                    <a:pt x="32" y="219"/>
                    <a:pt x="32" y="219"/>
                  </a:cubicBezTo>
                  <a:cubicBezTo>
                    <a:pt x="34" y="222"/>
                    <a:pt x="36" y="225"/>
                    <a:pt x="38" y="228"/>
                  </a:cubicBezTo>
                  <a:cubicBezTo>
                    <a:pt x="39" y="229"/>
                    <a:pt x="39" y="229"/>
                    <a:pt x="39" y="229"/>
                  </a:cubicBezTo>
                  <a:cubicBezTo>
                    <a:pt x="38" y="230"/>
                    <a:pt x="38" y="230"/>
                    <a:pt x="38" y="230"/>
                  </a:cubicBezTo>
                  <a:cubicBezTo>
                    <a:pt x="37" y="232"/>
                    <a:pt x="36" y="234"/>
                    <a:pt x="34" y="236"/>
                  </a:cubicBezTo>
                  <a:cubicBezTo>
                    <a:pt x="33" y="238"/>
                    <a:pt x="32" y="240"/>
                    <a:pt x="30" y="242"/>
                  </a:cubicBezTo>
                  <a:cubicBezTo>
                    <a:pt x="32" y="244"/>
                    <a:pt x="33" y="246"/>
                    <a:pt x="35" y="248"/>
                  </a:cubicBezTo>
                  <a:cubicBezTo>
                    <a:pt x="37" y="247"/>
                    <a:pt x="40" y="246"/>
                    <a:pt x="42" y="246"/>
                  </a:cubicBezTo>
                  <a:cubicBezTo>
                    <a:pt x="44" y="245"/>
                    <a:pt x="47" y="244"/>
                    <a:pt x="49" y="243"/>
                  </a:cubicBezTo>
                  <a:cubicBezTo>
                    <a:pt x="50" y="243"/>
                    <a:pt x="50" y="243"/>
                    <a:pt x="50" y="243"/>
                  </a:cubicBezTo>
                  <a:cubicBezTo>
                    <a:pt x="50" y="243"/>
                    <a:pt x="50" y="243"/>
                    <a:pt x="50" y="243"/>
                  </a:cubicBezTo>
                  <a:cubicBezTo>
                    <a:pt x="53" y="246"/>
                    <a:pt x="56" y="249"/>
                    <a:pt x="58" y="251"/>
                  </a:cubicBezTo>
                  <a:cubicBezTo>
                    <a:pt x="59" y="252"/>
                    <a:pt x="59" y="252"/>
                    <a:pt x="59" y="252"/>
                  </a:cubicBezTo>
                  <a:cubicBezTo>
                    <a:pt x="59" y="253"/>
                    <a:pt x="59" y="253"/>
                    <a:pt x="59" y="253"/>
                  </a:cubicBezTo>
                  <a:cubicBezTo>
                    <a:pt x="58" y="255"/>
                    <a:pt x="57" y="257"/>
                    <a:pt x="56" y="260"/>
                  </a:cubicBezTo>
                  <a:cubicBezTo>
                    <a:pt x="55" y="262"/>
                    <a:pt x="54" y="264"/>
                    <a:pt x="54" y="266"/>
                  </a:cubicBezTo>
                  <a:cubicBezTo>
                    <a:pt x="56" y="268"/>
                    <a:pt x="58" y="270"/>
                    <a:pt x="60" y="271"/>
                  </a:cubicBezTo>
                  <a:cubicBezTo>
                    <a:pt x="62" y="270"/>
                    <a:pt x="64" y="269"/>
                    <a:pt x="66" y="267"/>
                  </a:cubicBezTo>
                  <a:cubicBezTo>
                    <a:pt x="68" y="266"/>
                    <a:pt x="70" y="265"/>
                    <a:pt x="72" y="263"/>
                  </a:cubicBezTo>
                  <a:cubicBezTo>
                    <a:pt x="73" y="263"/>
                    <a:pt x="73" y="263"/>
                    <a:pt x="73" y="263"/>
                  </a:cubicBezTo>
                  <a:cubicBezTo>
                    <a:pt x="73" y="263"/>
                    <a:pt x="73" y="263"/>
                    <a:pt x="73" y="263"/>
                  </a:cubicBezTo>
                  <a:cubicBezTo>
                    <a:pt x="76" y="266"/>
                    <a:pt x="80" y="268"/>
                    <a:pt x="83" y="270"/>
                  </a:cubicBezTo>
                  <a:cubicBezTo>
                    <a:pt x="84" y="270"/>
                    <a:pt x="84" y="270"/>
                    <a:pt x="84" y="270"/>
                  </a:cubicBezTo>
                  <a:cubicBezTo>
                    <a:pt x="84" y="271"/>
                    <a:pt x="84" y="271"/>
                    <a:pt x="84" y="271"/>
                  </a:cubicBezTo>
                  <a:cubicBezTo>
                    <a:pt x="83" y="273"/>
                    <a:pt x="83" y="276"/>
                    <a:pt x="83" y="278"/>
                  </a:cubicBezTo>
                  <a:cubicBezTo>
                    <a:pt x="82" y="280"/>
                    <a:pt x="82" y="283"/>
                    <a:pt x="82" y="285"/>
                  </a:cubicBezTo>
                  <a:cubicBezTo>
                    <a:pt x="84" y="286"/>
                    <a:pt x="86" y="287"/>
                    <a:pt x="89" y="289"/>
                  </a:cubicBezTo>
                  <a:cubicBezTo>
                    <a:pt x="90" y="287"/>
                    <a:pt x="92" y="285"/>
                    <a:pt x="94" y="283"/>
                  </a:cubicBezTo>
                  <a:cubicBezTo>
                    <a:pt x="96" y="282"/>
                    <a:pt x="97" y="280"/>
                    <a:pt x="99" y="278"/>
                  </a:cubicBezTo>
                  <a:cubicBezTo>
                    <a:pt x="100" y="278"/>
                    <a:pt x="100" y="278"/>
                    <a:pt x="100" y="278"/>
                  </a:cubicBezTo>
                  <a:cubicBezTo>
                    <a:pt x="100" y="278"/>
                    <a:pt x="100" y="278"/>
                    <a:pt x="100" y="278"/>
                  </a:cubicBezTo>
                  <a:cubicBezTo>
                    <a:pt x="104" y="279"/>
                    <a:pt x="108" y="281"/>
                    <a:pt x="111" y="282"/>
                  </a:cubicBezTo>
                  <a:cubicBezTo>
                    <a:pt x="112" y="282"/>
                    <a:pt x="112" y="282"/>
                    <a:pt x="112" y="282"/>
                  </a:cubicBezTo>
                  <a:cubicBezTo>
                    <a:pt x="112" y="283"/>
                    <a:pt x="112" y="283"/>
                    <a:pt x="112" y="283"/>
                  </a:cubicBezTo>
                  <a:cubicBezTo>
                    <a:pt x="112" y="285"/>
                    <a:pt x="113" y="288"/>
                    <a:pt x="113" y="290"/>
                  </a:cubicBezTo>
                  <a:cubicBezTo>
                    <a:pt x="113" y="292"/>
                    <a:pt x="113" y="295"/>
                    <a:pt x="113" y="297"/>
                  </a:cubicBezTo>
                  <a:cubicBezTo>
                    <a:pt x="116" y="298"/>
                    <a:pt x="118" y="298"/>
                    <a:pt x="121" y="299"/>
                  </a:cubicBezTo>
                  <a:cubicBezTo>
                    <a:pt x="122" y="297"/>
                    <a:pt x="124" y="295"/>
                    <a:pt x="125" y="293"/>
                  </a:cubicBezTo>
                  <a:cubicBezTo>
                    <a:pt x="126" y="291"/>
                    <a:pt x="127" y="288"/>
                    <a:pt x="129" y="287"/>
                  </a:cubicBezTo>
                  <a:cubicBezTo>
                    <a:pt x="129" y="286"/>
                    <a:pt x="129" y="286"/>
                    <a:pt x="129" y="286"/>
                  </a:cubicBezTo>
                  <a:cubicBezTo>
                    <a:pt x="130" y="286"/>
                    <a:pt x="130" y="286"/>
                    <a:pt x="130" y="286"/>
                  </a:cubicBezTo>
                  <a:cubicBezTo>
                    <a:pt x="133" y="286"/>
                    <a:pt x="137" y="287"/>
                    <a:pt x="141" y="287"/>
                  </a:cubicBezTo>
                  <a:cubicBezTo>
                    <a:pt x="142" y="287"/>
                    <a:pt x="142" y="287"/>
                    <a:pt x="142" y="287"/>
                  </a:cubicBezTo>
                  <a:cubicBezTo>
                    <a:pt x="142" y="288"/>
                    <a:pt x="142" y="288"/>
                    <a:pt x="142" y="288"/>
                  </a:cubicBezTo>
                  <a:cubicBezTo>
                    <a:pt x="143" y="290"/>
                    <a:pt x="144" y="293"/>
                    <a:pt x="145" y="295"/>
                  </a:cubicBezTo>
                  <a:cubicBezTo>
                    <a:pt x="145" y="297"/>
                    <a:pt x="146" y="300"/>
                    <a:pt x="147" y="302"/>
                  </a:cubicBezTo>
                  <a:cubicBezTo>
                    <a:pt x="147" y="302"/>
                    <a:pt x="147" y="302"/>
                    <a:pt x="147" y="302"/>
                  </a:cubicBezTo>
                  <a:cubicBezTo>
                    <a:pt x="150" y="302"/>
                    <a:pt x="152" y="302"/>
                    <a:pt x="155" y="302"/>
                  </a:cubicBezTo>
                  <a:cubicBezTo>
                    <a:pt x="155" y="302"/>
                    <a:pt x="155" y="302"/>
                    <a:pt x="155" y="302"/>
                  </a:cubicBezTo>
                  <a:cubicBezTo>
                    <a:pt x="156" y="300"/>
                    <a:pt x="156" y="297"/>
                    <a:pt x="157" y="295"/>
                  </a:cubicBezTo>
                  <a:cubicBezTo>
                    <a:pt x="158" y="293"/>
                    <a:pt x="159" y="290"/>
                    <a:pt x="159" y="288"/>
                  </a:cubicBezTo>
                  <a:cubicBezTo>
                    <a:pt x="160" y="287"/>
                    <a:pt x="160" y="287"/>
                    <a:pt x="160" y="287"/>
                  </a:cubicBezTo>
                  <a:cubicBezTo>
                    <a:pt x="161" y="287"/>
                    <a:pt x="161" y="287"/>
                    <a:pt x="161" y="287"/>
                  </a:cubicBezTo>
                  <a:cubicBezTo>
                    <a:pt x="165" y="287"/>
                    <a:pt x="168" y="286"/>
                    <a:pt x="172" y="286"/>
                  </a:cubicBezTo>
                  <a:cubicBezTo>
                    <a:pt x="173" y="286"/>
                    <a:pt x="173" y="286"/>
                    <a:pt x="173" y="286"/>
                  </a:cubicBezTo>
                  <a:cubicBezTo>
                    <a:pt x="173" y="287"/>
                    <a:pt x="173" y="287"/>
                    <a:pt x="173" y="287"/>
                  </a:cubicBezTo>
                  <a:cubicBezTo>
                    <a:pt x="175" y="288"/>
                    <a:pt x="176" y="291"/>
                    <a:pt x="177" y="293"/>
                  </a:cubicBezTo>
                  <a:cubicBezTo>
                    <a:pt x="178" y="295"/>
                    <a:pt x="180" y="297"/>
                    <a:pt x="181" y="299"/>
                  </a:cubicBezTo>
                  <a:cubicBezTo>
                    <a:pt x="183" y="298"/>
                    <a:pt x="186" y="298"/>
                    <a:pt x="188" y="297"/>
                  </a:cubicBezTo>
                  <a:cubicBezTo>
                    <a:pt x="189" y="295"/>
                    <a:pt x="189" y="292"/>
                    <a:pt x="189" y="290"/>
                  </a:cubicBezTo>
                  <a:cubicBezTo>
                    <a:pt x="189" y="288"/>
                    <a:pt x="189" y="285"/>
                    <a:pt x="190" y="283"/>
                  </a:cubicBezTo>
                  <a:cubicBezTo>
                    <a:pt x="190" y="282"/>
                    <a:pt x="190" y="282"/>
                    <a:pt x="190" y="282"/>
                  </a:cubicBezTo>
                  <a:cubicBezTo>
                    <a:pt x="191" y="282"/>
                    <a:pt x="191" y="282"/>
                    <a:pt x="191" y="282"/>
                  </a:cubicBezTo>
                  <a:cubicBezTo>
                    <a:pt x="194" y="281"/>
                    <a:pt x="198" y="279"/>
                    <a:pt x="202" y="278"/>
                  </a:cubicBezTo>
                  <a:cubicBezTo>
                    <a:pt x="202" y="278"/>
                    <a:pt x="202" y="278"/>
                    <a:pt x="202" y="278"/>
                  </a:cubicBezTo>
                  <a:cubicBezTo>
                    <a:pt x="203" y="278"/>
                    <a:pt x="203" y="278"/>
                    <a:pt x="203" y="278"/>
                  </a:cubicBezTo>
                  <a:cubicBezTo>
                    <a:pt x="205" y="280"/>
                    <a:pt x="206" y="282"/>
                    <a:pt x="208" y="283"/>
                  </a:cubicBezTo>
                  <a:cubicBezTo>
                    <a:pt x="210" y="285"/>
                    <a:pt x="211" y="287"/>
                    <a:pt x="213" y="289"/>
                  </a:cubicBezTo>
                  <a:cubicBezTo>
                    <a:pt x="215" y="288"/>
                    <a:pt x="218" y="286"/>
                    <a:pt x="220" y="285"/>
                  </a:cubicBezTo>
                  <a:cubicBezTo>
                    <a:pt x="220" y="283"/>
                    <a:pt x="219" y="280"/>
                    <a:pt x="219" y="278"/>
                  </a:cubicBezTo>
                  <a:cubicBezTo>
                    <a:pt x="219" y="276"/>
                    <a:pt x="218" y="273"/>
                    <a:pt x="218" y="271"/>
                  </a:cubicBezTo>
                  <a:cubicBezTo>
                    <a:pt x="218" y="270"/>
                    <a:pt x="218" y="270"/>
                    <a:pt x="218" y="270"/>
                  </a:cubicBezTo>
                  <a:cubicBezTo>
                    <a:pt x="219" y="270"/>
                    <a:pt x="219" y="270"/>
                    <a:pt x="219" y="270"/>
                  </a:cubicBezTo>
                  <a:cubicBezTo>
                    <a:pt x="222" y="268"/>
                    <a:pt x="225" y="266"/>
                    <a:pt x="228" y="263"/>
                  </a:cubicBezTo>
                  <a:cubicBezTo>
                    <a:pt x="229" y="263"/>
                    <a:pt x="229" y="263"/>
                    <a:pt x="229" y="263"/>
                  </a:cubicBezTo>
                  <a:cubicBezTo>
                    <a:pt x="230" y="263"/>
                    <a:pt x="230" y="263"/>
                    <a:pt x="230" y="263"/>
                  </a:cubicBezTo>
                  <a:cubicBezTo>
                    <a:pt x="232" y="265"/>
                    <a:pt x="234" y="266"/>
                    <a:pt x="236" y="267"/>
                  </a:cubicBezTo>
                  <a:cubicBezTo>
                    <a:pt x="238" y="269"/>
                    <a:pt x="240" y="270"/>
                    <a:pt x="242" y="271"/>
                  </a:cubicBezTo>
                  <a:cubicBezTo>
                    <a:pt x="244" y="270"/>
                    <a:pt x="246" y="268"/>
                    <a:pt x="248" y="266"/>
                  </a:cubicBezTo>
                  <a:cubicBezTo>
                    <a:pt x="247" y="264"/>
                    <a:pt x="247" y="262"/>
                    <a:pt x="246" y="260"/>
                  </a:cubicBezTo>
                  <a:cubicBezTo>
                    <a:pt x="245" y="257"/>
                    <a:pt x="244" y="255"/>
                    <a:pt x="243" y="253"/>
                  </a:cubicBezTo>
                  <a:cubicBezTo>
                    <a:pt x="243" y="252"/>
                    <a:pt x="243" y="252"/>
                    <a:pt x="243" y="252"/>
                  </a:cubicBezTo>
                  <a:cubicBezTo>
                    <a:pt x="243" y="251"/>
                    <a:pt x="243" y="251"/>
                    <a:pt x="243" y="251"/>
                  </a:cubicBezTo>
                  <a:cubicBezTo>
                    <a:pt x="246" y="249"/>
                    <a:pt x="249" y="246"/>
                    <a:pt x="252" y="243"/>
                  </a:cubicBezTo>
                  <a:cubicBezTo>
                    <a:pt x="252" y="243"/>
                    <a:pt x="252" y="243"/>
                    <a:pt x="252" y="243"/>
                  </a:cubicBezTo>
                  <a:cubicBezTo>
                    <a:pt x="253" y="243"/>
                    <a:pt x="253" y="243"/>
                    <a:pt x="253" y="243"/>
                  </a:cubicBezTo>
                  <a:cubicBezTo>
                    <a:pt x="255" y="244"/>
                    <a:pt x="258" y="245"/>
                    <a:pt x="260" y="246"/>
                  </a:cubicBezTo>
                  <a:cubicBezTo>
                    <a:pt x="262" y="246"/>
                    <a:pt x="264" y="247"/>
                    <a:pt x="267" y="248"/>
                  </a:cubicBezTo>
                  <a:cubicBezTo>
                    <a:pt x="268" y="246"/>
                    <a:pt x="270" y="244"/>
                    <a:pt x="271" y="242"/>
                  </a:cubicBezTo>
                  <a:cubicBezTo>
                    <a:pt x="270" y="240"/>
                    <a:pt x="269" y="238"/>
                    <a:pt x="268" y="236"/>
                  </a:cubicBezTo>
                  <a:cubicBezTo>
                    <a:pt x="266" y="234"/>
                    <a:pt x="265" y="232"/>
                    <a:pt x="264" y="230"/>
                  </a:cubicBezTo>
                  <a:cubicBezTo>
                    <a:pt x="263" y="229"/>
                    <a:pt x="263" y="229"/>
                    <a:pt x="263" y="229"/>
                  </a:cubicBezTo>
                  <a:cubicBezTo>
                    <a:pt x="264" y="228"/>
                    <a:pt x="264" y="228"/>
                    <a:pt x="264" y="228"/>
                  </a:cubicBezTo>
                  <a:cubicBezTo>
                    <a:pt x="266" y="225"/>
                    <a:pt x="268" y="222"/>
                    <a:pt x="270" y="219"/>
                  </a:cubicBezTo>
                  <a:cubicBezTo>
                    <a:pt x="270" y="218"/>
                    <a:pt x="270" y="218"/>
                    <a:pt x="270" y="218"/>
                  </a:cubicBezTo>
                  <a:cubicBezTo>
                    <a:pt x="271" y="218"/>
                    <a:pt x="271" y="218"/>
                    <a:pt x="271" y="218"/>
                  </a:cubicBezTo>
                  <a:cubicBezTo>
                    <a:pt x="273" y="218"/>
                    <a:pt x="276" y="219"/>
                    <a:pt x="278" y="219"/>
                  </a:cubicBezTo>
                  <a:cubicBezTo>
                    <a:pt x="281" y="219"/>
                    <a:pt x="283" y="220"/>
                    <a:pt x="285" y="220"/>
                  </a:cubicBezTo>
                  <a:cubicBezTo>
                    <a:pt x="286" y="218"/>
                    <a:pt x="288" y="215"/>
                    <a:pt x="289" y="213"/>
                  </a:cubicBezTo>
                  <a:cubicBezTo>
                    <a:pt x="287" y="211"/>
                    <a:pt x="285" y="210"/>
                    <a:pt x="284" y="208"/>
                  </a:cubicBezTo>
                  <a:cubicBezTo>
                    <a:pt x="282" y="206"/>
                    <a:pt x="280" y="204"/>
                    <a:pt x="278" y="203"/>
                  </a:cubicBezTo>
                  <a:cubicBezTo>
                    <a:pt x="278" y="202"/>
                    <a:pt x="278" y="202"/>
                    <a:pt x="278" y="202"/>
                  </a:cubicBezTo>
                  <a:cubicBezTo>
                    <a:pt x="278" y="201"/>
                    <a:pt x="278" y="201"/>
                    <a:pt x="278" y="201"/>
                  </a:cubicBezTo>
                  <a:cubicBezTo>
                    <a:pt x="279" y="198"/>
                    <a:pt x="281" y="194"/>
                    <a:pt x="282" y="190"/>
                  </a:cubicBezTo>
                  <a:cubicBezTo>
                    <a:pt x="282" y="190"/>
                    <a:pt x="282" y="190"/>
                    <a:pt x="282" y="190"/>
                  </a:cubicBezTo>
                  <a:cubicBezTo>
                    <a:pt x="283" y="190"/>
                    <a:pt x="283" y="190"/>
                    <a:pt x="283" y="190"/>
                  </a:cubicBezTo>
                  <a:cubicBezTo>
                    <a:pt x="285" y="189"/>
                    <a:pt x="288" y="189"/>
                    <a:pt x="290" y="189"/>
                  </a:cubicBezTo>
                  <a:cubicBezTo>
                    <a:pt x="293" y="189"/>
                    <a:pt x="295" y="189"/>
                    <a:pt x="297" y="188"/>
                  </a:cubicBezTo>
                  <a:cubicBezTo>
                    <a:pt x="298" y="186"/>
                    <a:pt x="299" y="183"/>
                    <a:pt x="299" y="181"/>
                  </a:cubicBezTo>
                  <a:cubicBezTo>
                    <a:pt x="297" y="179"/>
                    <a:pt x="295" y="178"/>
                    <a:pt x="293" y="177"/>
                  </a:cubicBezTo>
                  <a:cubicBezTo>
                    <a:pt x="291" y="176"/>
                    <a:pt x="289" y="174"/>
                    <a:pt x="287" y="173"/>
                  </a:cubicBezTo>
                  <a:cubicBezTo>
                    <a:pt x="286" y="173"/>
                    <a:pt x="286" y="173"/>
                    <a:pt x="286" y="173"/>
                  </a:cubicBezTo>
                  <a:cubicBezTo>
                    <a:pt x="286" y="172"/>
                    <a:pt x="286" y="172"/>
                    <a:pt x="286" y="172"/>
                  </a:cubicBezTo>
                  <a:cubicBezTo>
                    <a:pt x="287" y="168"/>
                    <a:pt x="287" y="165"/>
                    <a:pt x="287" y="160"/>
                  </a:cubicBezTo>
                  <a:cubicBezTo>
                    <a:pt x="287" y="160"/>
                    <a:pt x="287" y="160"/>
                    <a:pt x="287" y="160"/>
                  </a:cubicBezTo>
                  <a:cubicBezTo>
                    <a:pt x="288" y="159"/>
                    <a:pt x="288" y="159"/>
                    <a:pt x="288" y="159"/>
                  </a:cubicBezTo>
                  <a:cubicBezTo>
                    <a:pt x="290" y="159"/>
                    <a:pt x="293" y="158"/>
                    <a:pt x="295" y="157"/>
                  </a:cubicBezTo>
                  <a:cubicBezTo>
                    <a:pt x="297" y="156"/>
                    <a:pt x="300" y="156"/>
                    <a:pt x="302" y="155"/>
                  </a:cubicBezTo>
                  <a:cubicBezTo>
                    <a:pt x="302" y="155"/>
                    <a:pt x="302" y="155"/>
                    <a:pt x="302" y="155"/>
                  </a:cubicBezTo>
                  <a:cubicBezTo>
                    <a:pt x="302" y="153"/>
                    <a:pt x="302" y="152"/>
                    <a:pt x="302" y="151"/>
                  </a:cubicBezTo>
                  <a:cubicBezTo>
                    <a:pt x="302" y="149"/>
                    <a:pt x="302" y="148"/>
                    <a:pt x="302" y="147"/>
                  </a:cubicBezTo>
                  <a:close/>
                  <a:moveTo>
                    <a:pt x="159" y="110"/>
                  </a:moveTo>
                  <a:cubicBezTo>
                    <a:pt x="161" y="93"/>
                    <a:pt x="164" y="76"/>
                    <a:pt x="169" y="59"/>
                  </a:cubicBezTo>
                  <a:cubicBezTo>
                    <a:pt x="169" y="58"/>
                    <a:pt x="169" y="58"/>
                    <a:pt x="169" y="58"/>
                  </a:cubicBezTo>
                  <a:cubicBezTo>
                    <a:pt x="170" y="59"/>
                    <a:pt x="170" y="59"/>
                    <a:pt x="170" y="59"/>
                  </a:cubicBezTo>
                  <a:cubicBezTo>
                    <a:pt x="182" y="61"/>
                    <a:pt x="193" y="66"/>
                    <a:pt x="203" y="72"/>
                  </a:cubicBezTo>
                  <a:cubicBezTo>
                    <a:pt x="204" y="73"/>
                    <a:pt x="204" y="73"/>
                    <a:pt x="204" y="73"/>
                  </a:cubicBezTo>
                  <a:cubicBezTo>
                    <a:pt x="203" y="74"/>
                    <a:pt x="203" y="74"/>
                    <a:pt x="203" y="74"/>
                  </a:cubicBezTo>
                  <a:cubicBezTo>
                    <a:pt x="195" y="90"/>
                    <a:pt x="185" y="104"/>
                    <a:pt x="174" y="116"/>
                  </a:cubicBezTo>
                  <a:cubicBezTo>
                    <a:pt x="173" y="117"/>
                    <a:pt x="173" y="117"/>
                    <a:pt x="173" y="117"/>
                  </a:cubicBezTo>
                  <a:cubicBezTo>
                    <a:pt x="172" y="117"/>
                    <a:pt x="172" y="117"/>
                    <a:pt x="172" y="117"/>
                  </a:cubicBezTo>
                  <a:cubicBezTo>
                    <a:pt x="169" y="114"/>
                    <a:pt x="165" y="112"/>
                    <a:pt x="160" y="111"/>
                  </a:cubicBezTo>
                  <a:cubicBezTo>
                    <a:pt x="159" y="111"/>
                    <a:pt x="159" y="111"/>
                    <a:pt x="159" y="111"/>
                  </a:cubicBezTo>
                  <a:lnTo>
                    <a:pt x="159" y="110"/>
                  </a:lnTo>
                  <a:close/>
                  <a:moveTo>
                    <a:pt x="99" y="72"/>
                  </a:moveTo>
                  <a:cubicBezTo>
                    <a:pt x="109" y="65"/>
                    <a:pt x="120" y="61"/>
                    <a:pt x="132" y="58"/>
                  </a:cubicBezTo>
                  <a:cubicBezTo>
                    <a:pt x="133" y="58"/>
                    <a:pt x="133" y="58"/>
                    <a:pt x="133" y="58"/>
                  </a:cubicBezTo>
                  <a:cubicBezTo>
                    <a:pt x="134" y="59"/>
                    <a:pt x="134" y="59"/>
                    <a:pt x="134" y="59"/>
                  </a:cubicBezTo>
                  <a:cubicBezTo>
                    <a:pt x="139" y="76"/>
                    <a:pt x="142" y="93"/>
                    <a:pt x="143" y="110"/>
                  </a:cubicBezTo>
                  <a:cubicBezTo>
                    <a:pt x="143" y="111"/>
                    <a:pt x="143" y="111"/>
                    <a:pt x="143" y="111"/>
                  </a:cubicBezTo>
                  <a:cubicBezTo>
                    <a:pt x="142" y="111"/>
                    <a:pt x="142" y="111"/>
                    <a:pt x="142" y="111"/>
                  </a:cubicBezTo>
                  <a:cubicBezTo>
                    <a:pt x="138" y="112"/>
                    <a:pt x="134" y="114"/>
                    <a:pt x="130" y="116"/>
                  </a:cubicBezTo>
                  <a:cubicBezTo>
                    <a:pt x="129" y="117"/>
                    <a:pt x="129" y="117"/>
                    <a:pt x="129" y="117"/>
                  </a:cubicBezTo>
                  <a:cubicBezTo>
                    <a:pt x="128" y="116"/>
                    <a:pt x="128" y="116"/>
                    <a:pt x="128" y="116"/>
                  </a:cubicBezTo>
                  <a:cubicBezTo>
                    <a:pt x="117" y="103"/>
                    <a:pt x="107" y="89"/>
                    <a:pt x="99" y="74"/>
                  </a:cubicBezTo>
                  <a:cubicBezTo>
                    <a:pt x="98" y="73"/>
                    <a:pt x="98" y="73"/>
                    <a:pt x="98" y="73"/>
                  </a:cubicBezTo>
                  <a:lnTo>
                    <a:pt x="99" y="72"/>
                  </a:lnTo>
                  <a:close/>
                  <a:moveTo>
                    <a:pt x="59" y="132"/>
                  </a:moveTo>
                  <a:cubicBezTo>
                    <a:pt x="61" y="120"/>
                    <a:pt x="66" y="109"/>
                    <a:pt x="72" y="99"/>
                  </a:cubicBezTo>
                  <a:cubicBezTo>
                    <a:pt x="73" y="98"/>
                    <a:pt x="73" y="98"/>
                    <a:pt x="73" y="98"/>
                  </a:cubicBezTo>
                  <a:cubicBezTo>
                    <a:pt x="74" y="98"/>
                    <a:pt x="74" y="98"/>
                    <a:pt x="74" y="98"/>
                  </a:cubicBezTo>
                  <a:cubicBezTo>
                    <a:pt x="90" y="107"/>
                    <a:pt x="104" y="116"/>
                    <a:pt x="116" y="128"/>
                  </a:cubicBezTo>
                  <a:cubicBezTo>
                    <a:pt x="117" y="128"/>
                    <a:pt x="117" y="128"/>
                    <a:pt x="117" y="128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4" y="133"/>
                    <a:pt x="113" y="137"/>
                    <a:pt x="112" y="141"/>
                  </a:cubicBezTo>
                  <a:cubicBezTo>
                    <a:pt x="111" y="143"/>
                    <a:pt x="111" y="143"/>
                    <a:pt x="111" y="143"/>
                  </a:cubicBezTo>
                  <a:cubicBezTo>
                    <a:pt x="110" y="142"/>
                    <a:pt x="110" y="142"/>
                    <a:pt x="110" y="142"/>
                  </a:cubicBezTo>
                  <a:cubicBezTo>
                    <a:pt x="93" y="141"/>
                    <a:pt x="76" y="138"/>
                    <a:pt x="60" y="133"/>
                  </a:cubicBezTo>
                  <a:cubicBezTo>
                    <a:pt x="58" y="133"/>
                    <a:pt x="58" y="133"/>
                    <a:pt x="58" y="133"/>
                  </a:cubicBezTo>
                  <a:lnTo>
                    <a:pt x="59" y="132"/>
                  </a:lnTo>
                  <a:close/>
                  <a:moveTo>
                    <a:pt x="74" y="203"/>
                  </a:moveTo>
                  <a:cubicBezTo>
                    <a:pt x="73" y="203"/>
                    <a:pt x="73" y="203"/>
                    <a:pt x="73" y="203"/>
                  </a:cubicBezTo>
                  <a:cubicBezTo>
                    <a:pt x="72" y="202"/>
                    <a:pt x="72" y="202"/>
                    <a:pt x="72" y="202"/>
                  </a:cubicBezTo>
                  <a:cubicBezTo>
                    <a:pt x="66" y="192"/>
                    <a:pt x="61" y="181"/>
                    <a:pt x="59" y="170"/>
                  </a:cubicBezTo>
                  <a:cubicBezTo>
                    <a:pt x="58" y="168"/>
                    <a:pt x="58" y="168"/>
                    <a:pt x="58" y="168"/>
                  </a:cubicBezTo>
                  <a:cubicBezTo>
                    <a:pt x="60" y="168"/>
                    <a:pt x="60" y="168"/>
                    <a:pt x="60" y="168"/>
                  </a:cubicBezTo>
                  <a:cubicBezTo>
                    <a:pt x="76" y="163"/>
                    <a:pt x="93" y="160"/>
                    <a:pt x="110" y="159"/>
                  </a:cubicBezTo>
                  <a:cubicBezTo>
                    <a:pt x="111" y="159"/>
                    <a:pt x="111" y="159"/>
                    <a:pt x="111" y="159"/>
                  </a:cubicBezTo>
                  <a:cubicBezTo>
                    <a:pt x="111" y="160"/>
                    <a:pt x="111" y="160"/>
                    <a:pt x="111" y="160"/>
                  </a:cubicBezTo>
                  <a:cubicBezTo>
                    <a:pt x="112" y="164"/>
                    <a:pt x="114" y="168"/>
                    <a:pt x="116" y="172"/>
                  </a:cubicBezTo>
                  <a:cubicBezTo>
                    <a:pt x="117" y="173"/>
                    <a:pt x="117" y="173"/>
                    <a:pt x="117" y="173"/>
                  </a:cubicBezTo>
                  <a:cubicBezTo>
                    <a:pt x="116" y="174"/>
                    <a:pt x="116" y="174"/>
                    <a:pt x="116" y="174"/>
                  </a:cubicBezTo>
                  <a:cubicBezTo>
                    <a:pt x="103" y="185"/>
                    <a:pt x="89" y="194"/>
                    <a:pt x="74" y="203"/>
                  </a:cubicBezTo>
                  <a:close/>
                  <a:moveTo>
                    <a:pt x="143" y="191"/>
                  </a:moveTo>
                  <a:cubicBezTo>
                    <a:pt x="141" y="208"/>
                    <a:pt x="138" y="225"/>
                    <a:pt x="133" y="242"/>
                  </a:cubicBezTo>
                  <a:cubicBezTo>
                    <a:pt x="133" y="243"/>
                    <a:pt x="133" y="243"/>
                    <a:pt x="133" y="243"/>
                  </a:cubicBezTo>
                  <a:cubicBezTo>
                    <a:pt x="132" y="243"/>
                    <a:pt x="132" y="243"/>
                    <a:pt x="132" y="243"/>
                  </a:cubicBezTo>
                  <a:cubicBezTo>
                    <a:pt x="120" y="241"/>
                    <a:pt x="109" y="236"/>
                    <a:pt x="99" y="229"/>
                  </a:cubicBezTo>
                  <a:cubicBezTo>
                    <a:pt x="98" y="229"/>
                    <a:pt x="98" y="229"/>
                    <a:pt x="98" y="229"/>
                  </a:cubicBezTo>
                  <a:cubicBezTo>
                    <a:pt x="98" y="228"/>
                    <a:pt x="98" y="228"/>
                    <a:pt x="98" y="228"/>
                  </a:cubicBezTo>
                  <a:cubicBezTo>
                    <a:pt x="107" y="212"/>
                    <a:pt x="117" y="198"/>
                    <a:pt x="128" y="185"/>
                  </a:cubicBezTo>
                  <a:cubicBezTo>
                    <a:pt x="128" y="184"/>
                    <a:pt x="128" y="184"/>
                    <a:pt x="128" y="184"/>
                  </a:cubicBezTo>
                  <a:cubicBezTo>
                    <a:pt x="129" y="185"/>
                    <a:pt x="129" y="185"/>
                    <a:pt x="129" y="185"/>
                  </a:cubicBezTo>
                  <a:cubicBezTo>
                    <a:pt x="133" y="187"/>
                    <a:pt x="137" y="189"/>
                    <a:pt x="142" y="190"/>
                  </a:cubicBezTo>
                  <a:cubicBezTo>
                    <a:pt x="143" y="190"/>
                    <a:pt x="143" y="190"/>
                    <a:pt x="143" y="190"/>
                  </a:cubicBezTo>
                  <a:lnTo>
                    <a:pt x="143" y="191"/>
                  </a:lnTo>
                  <a:close/>
                  <a:moveTo>
                    <a:pt x="151" y="180"/>
                  </a:moveTo>
                  <a:cubicBezTo>
                    <a:pt x="143" y="180"/>
                    <a:pt x="136" y="177"/>
                    <a:pt x="130" y="171"/>
                  </a:cubicBezTo>
                  <a:cubicBezTo>
                    <a:pt x="125" y="166"/>
                    <a:pt x="122" y="159"/>
                    <a:pt x="122" y="151"/>
                  </a:cubicBezTo>
                  <a:cubicBezTo>
                    <a:pt x="122" y="143"/>
                    <a:pt x="125" y="136"/>
                    <a:pt x="130" y="130"/>
                  </a:cubicBezTo>
                  <a:cubicBezTo>
                    <a:pt x="136" y="125"/>
                    <a:pt x="143" y="122"/>
                    <a:pt x="151" y="122"/>
                  </a:cubicBezTo>
                  <a:cubicBezTo>
                    <a:pt x="159" y="122"/>
                    <a:pt x="166" y="125"/>
                    <a:pt x="172" y="130"/>
                  </a:cubicBezTo>
                  <a:cubicBezTo>
                    <a:pt x="183" y="142"/>
                    <a:pt x="183" y="160"/>
                    <a:pt x="172" y="171"/>
                  </a:cubicBezTo>
                  <a:cubicBezTo>
                    <a:pt x="166" y="177"/>
                    <a:pt x="159" y="180"/>
                    <a:pt x="151" y="180"/>
                  </a:cubicBezTo>
                  <a:close/>
                  <a:moveTo>
                    <a:pt x="203" y="229"/>
                  </a:moveTo>
                  <a:cubicBezTo>
                    <a:pt x="192" y="236"/>
                    <a:pt x="181" y="241"/>
                    <a:pt x="170" y="243"/>
                  </a:cubicBezTo>
                  <a:cubicBezTo>
                    <a:pt x="168" y="243"/>
                    <a:pt x="168" y="243"/>
                    <a:pt x="168" y="243"/>
                  </a:cubicBezTo>
                  <a:cubicBezTo>
                    <a:pt x="168" y="242"/>
                    <a:pt x="168" y="242"/>
                    <a:pt x="168" y="242"/>
                  </a:cubicBezTo>
                  <a:cubicBezTo>
                    <a:pt x="163" y="225"/>
                    <a:pt x="160" y="208"/>
                    <a:pt x="159" y="192"/>
                  </a:cubicBezTo>
                  <a:cubicBezTo>
                    <a:pt x="159" y="190"/>
                    <a:pt x="159" y="190"/>
                    <a:pt x="159" y="190"/>
                  </a:cubicBezTo>
                  <a:cubicBezTo>
                    <a:pt x="160" y="190"/>
                    <a:pt x="160" y="190"/>
                    <a:pt x="160" y="190"/>
                  </a:cubicBezTo>
                  <a:cubicBezTo>
                    <a:pt x="164" y="189"/>
                    <a:pt x="168" y="188"/>
                    <a:pt x="172" y="185"/>
                  </a:cubicBezTo>
                  <a:cubicBezTo>
                    <a:pt x="173" y="185"/>
                    <a:pt x="173" y="185"/>
                    <a:pt x="173" y="185"/>
                  </a:cubicBezTo>
                  <a:cubicBezTo>
                    <a:pt x="174" y="185"/>
                    <a:pt x="174" y="185"/>
                    <a:pt x="174" y="185"/>
                  </a:cubicBezTo>
                  <a:cubicBezTo>
                    <a:pt x="185" y="199"/>
                    <a:pt x="195" y="213"/>
                    <a:pt x="203" y="228"/>
                  </a:cubicBezTo>
                  <a:cubicBezTo>
                    <a:pt x="204" y="229"/>
                    <a:pt x="204" y="229"/>
                    <a:pt x="204" y="229"/>
                  </a:cubicBezTo>
                  <a:lnTo>
                    <a:pt x="203" y="229"/>
                  </a:lnTo>
                  <a:close/>
                  <a:moveTo>
                    <a:pt x="243" y="170"/>
                  </a:moveTo>
                  <a:cubicBezTo>
                    <a:pt x="241" y="182"/>
                    <a:pt x="236" y="193"/>
                    <a:pt x="229" y="203"/>
                  </a:cubicBezTo>
                  <a:cubicBezTo>
                    <a:pt x="229" y="204"/>
                    <a:pt x="229" y="204"/>
                    <a:pt x="229" y="204"/>
                  </a:cubicBezTo>
                  <a:cubicBezTo>
                    <a:pt x="228" y="203"/>
                    <a:pt x="228" y="203"/>
                    <a:pt x="228" y="203"/>
                  </a:cubicBezTo>
                  <a:cubicBezTo>
                    <a:pt x="212" y="195"/>
                    <a:pt x="198" y="185"/>
                    <a:pt x="185" y="174"/>
                  </a:cubicBezTo>
                  <a:cubicBezTo>
                    <a:pt x="185" y="173"/>
                    <a:pt x="185" y="173"/>
                    <a:pt x="185" y="173"/>
                  </a:cubicBezTo>
                  <a:cubicBezTo>
                    <a:pt x="185" y="172"/>
                    <a:pt x="185" y="172"/>
                    <a:pt x="185" y="172"/>
                  </a:cubicBezTo>
                  <a:cubicBezTo>
                    <a:pt x="188" y="169"/>
                    <a:pt x="189" y="164"/>
                    <a:pt x="190" y="160"/>
                  </a:cubicBezTo>
                  <a:cubicBezTo>
                    <a:pt x="191" y="159"/>
                    <a:pt x="191" y="159"/>
                    <a:pt x="191" y="159"/>
                  </a:cubicBezTo>
                  <a:cubicBezTo>
                    <a:pt x="192" y="159"/>
                    <a:pt x="192" y="159"/>
                    <a:pt x="192" y="159"/>
                  </a:cubicBezTo>
                  <a:cubicBezTo>
                    <a:pt x="208" y="161"/>
                    <a:pt x="225" y="164"/>
                    <a:pt x="242" y="168"/>
                  </a:cubicBezTo>
                  <a:cubicBezTo>
                    <a:pt x="243" y="169"/>
                    <a:pt x="243" y="169"/>
                    <a:pt x="243" y="169"/>
                  </a:cubicBezTo>
                  <a:lnTo>
                    <a:pt x="243" y="170"/>
                  </a:lnTo>
                  <a:close/>
                  <a:moveTo>
                    <a:pt x="242" y="134"/>
                  </a:moveTo>
                  <a:cubicBezTo>
                    <a:pt x="225" y="139"/>
                    <a:pt x="208" y="142"/>
                    <a:pt x="192" y="143"/>
                  </a:cubicBezTo>
                  <a:cubicBezTo>
                    <a:pt x="191" y="143"/>
                    <a:pt x="191" y="143"/>
                    <a:pt x="191" y="143"/>
                  </a:cubicBezTo>
                  <a:cubicBezTo>
                    <a:pt x="190" y="142"/>
                    <a:pt x="190" y="142"/>
                    <a:pt x="190" y="142"/>
                  </a:cubicBezTo>
                  <a:cubicBezTo>
                    <a:pt x="189" y="137"/>
                    <a:pt x="188" y="133"/>
                    <a:pt x="185" y="130"/>
                  </a:cubicBezTo>
                  <a:cubicBezTo>
                    <a:pt x="185" y="129"/>
                    <a:pt x="185" y="129"/>
                    <a:pt x="185" y="129"/>
                  </a:cubicBezTo>
                  <a:cubicBezTo>
                    <a:pt x="186" y="128"/>
                    <a:pt x="186" y="128"/>
                    <a:pt x="186" y="128"/>
                  </a:cubicBezTo>
                  <a:cubicBezTo>
                    <a:pt x="199" y="117"/>
                    <a:pt x="213" y="107"/>
                    <a:pt x="228" y="99"/>
                  </a:cubicBezTo>
                  <a:cubicBezTo>
                    <a:pt x="229" y="98"/>
                    <a:pt x="229" y="98"/>
                    <a:pt x="229" y="98"/>
                  </a:cubicBezTo>
                  <a:cubicBezTo>
                    <a:pt x="230" y="99"/>
                    <a:pt x="230" y="99"/>
                    <a:pt x="230" y="99"/>
                  </a:cubicBezTo>
                  <a:cubicBezTo>
                    <a:pt x="236" y="109"/>
                    <a:pt x="241" y="120"/>
                    <a:pt x="243" y="132"/>
                  </a:cubicBezTo>
                  <a:cubicBezTo>
                    <a:pt x="243" y="133"/>
                    <a:pt x="243" y="133"/>
                    <a:pt x="243" y="133"/>
                  </a:cubicBezTo>
                  <a:lnTo>
                    <a:pt x="242" y="134"/>
                  </a:lnTo>
                  <a:close/>
                </a:path>
              </a:pathLst>
            </a:custGeom>
            <a:solidFill>
              <a:srgbClr val="A6A6A6"/>
            </a:solidFill>
            <a:ln>
              <a:noFill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04" name="Freeform 103"/>
          <p:cNvSpPr/>
          <p:nvPr/>
        </p:nvSpPr>
        <p:spPr>
          <a:xfrm>
            <a:off x="9385742" y="6365608"/>
            <a:ext cx="451012" cy="410868"/>
          </a:xfrm>
          <a:custGeom>
            <a:avLst/>
            <a:gdLst/>
            <a:ahLst/>
            <a:cxnLst/>
            <a:rect l="l" t="t" r="r" b="b"/>
            <a:pathLst>
              <a:path w="170557" h="155376">
                <a:moveTo>
                  <a:pt x="61615" y="0"/>
                </a:moveTo>
                <a:lnTo>
                  <a:pt x="72331" y="10715"/>
                </a:lnTo>
                <a:lnTo>
                  <a:pt x="27236" y="55364"/>
                </a:lnTo>
                <a:lnTo>
                  <a:pt x="120551" y="55364"/>
                </a:lnTo>
                <a:cubicBezTo>
                  <a:pt x="134243" y="55364"/>
                  <a:pt x="146001" y="60275"/>
                  <a:pt x="155823" y="70098"/>
                </a:cubicBezTo>
                <a:cubicBezTo>
                  <a:pt x="165646" y="79921"/>
                  <a:pt x="170557" y="91678"/>
                  <a:pt x="170557" y="105370"/>
                </a:cubicBezTo>
                <a:lnTo>
                  <a:pt x="170557" y="155376"/>
                </a:lnTo>
                <a:lnTo>
                  <a:pt x="156270" y="155376"/>
                </a:lnTo>
                <a:lnTo>
                  <a:pt x="156270" y="105370"/>
                </a:lnTo>
                <a:cubicBezTo>
                  <a:pt x="156270" y="95547"/>
                  <a:pt x="152772" y="87139"/>
                  <a:pt x="145777" y="80144"/>
                </a:cubicBezTo>
                <a:cubicBezTo>
                  <a:pt x="138782" y="73149"/>
                  <a:pt x="130374" y="69651"/>
                  <a:pt x="120551" y="69651"/>
                </a:cubicBezTo>
                <a:lnTo>
                  <a:pt x="27236" y="69651"/>
                </a:lnTo>
                <a:lnTo>
                  <a:pt x="72331" y="114300"/>
                </a:lnTo>
                <a:lnTo>
                  <a:pt x="61615" y="125015"/>
                </a:lnTo>
                <a:lnTo>
                  <a:pt x="4465" y="67865"/>
                </a:lnTo>
                <a:lnTo>
                  <a:pt x="0" y="62508"/>
                </a:lnTo>
                <a:lnTo>
                  <a:pt x="4465" y="5715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endParaRPr lang="en-US" dirty="0"/>
          </a:p>
        </p:txBody>
      </p:sp>
      <p:sp>
        <p:nvSpPr>
          <p:cNvPr id="105" name="Freeform 104"/>
          <p:cNvSpPr/>
          <p:nvPr/>
        </p:nvSpPr>
        <p:spPr>
          <a:xfrm>
            <a:off x="6534151" y="4182991"/>
            <a:ext cx="491156" cy="491156"/>
          </a:xfrm>
          <a:custGeom>
            <a:avLst/>
            <a:gdLst/>
            <a:ahLst/>
            <a:cxnLst/>
            <a:rect l="l" t="t" r="r" b="b"/>
            <a:pathLst>
              <a:path w="185738" h="185738">
                <a:moveTo>
                  <a:pt x="85725" y="150019"/>
                </a:moveTo>
                <a:lnTo>
                  <a:pt x="100013" y="150019"/>
                </a:lnTo>
                <a:lnTo>
                  <a:pt x="100013" y="185738"/>
                </a:lnTo>
                <a:lnTo>
                  <a:pt x="85725" y="185738"/>
                </a:lnTo>
                <a:close/>
                <a:moveTo>
                  <a:pt x="138411" y="128142"/>
                </a:moveTo>
                <a:lnTo>
                  <a:pt x="163414" y="153591"/>
                </a:lnTo>
                <a:lnTo>
                  <a:pt x="153591" y="163414"/>
                </a:lnTo>
                <a:lnTo>
                  <a:pt x="128142" y="138411"/>
                </a:lnTo>
                <a:close/>
                <a:moveTo>
                  <a:pt x="47328" y="128142"/>
                </a:moveTo>
                <a:lnTo>
                  <a:pt x="57597" y="138411"/>
                </a:lnTo>
                <a:lnTo>
                  <a:pt x="32147" y="163414"/>
                </a:lnTo>
                <a:lnTo>
                  <a:pt x="22325" y="153591"/>
                </a:lnTo>
                <a:close/>
                <a:moveTo>
                  <a:pt x="150019" y="85725"/>
                </a:moveTo>
                <a:lnTo>
                  <a:pt x="185738" y="85725"/>
                </a:lnTo>
                <a:lnTo>
                  <a:pt x="185738" y="100013"/>
                </a:lnTo>
                <a:lnTo>
                  <a:pt x="150019" y="100013"/>
                </a:lnTo>
                <a:close/>
                <a:moveTo>
                  <a:pt x="0" y="85725"/>
                </a:moveTo>
                <a:lnTo>
                  <a:pt x="35719" y="85725"/>
                </a:lnTo>
                <a:lnTo>
                  <a:pt x="35719" y="100013"/>
                </a:lnTo>
                <a:lnTo>
                  <a:pt x="0" y="100013"/>
                </a:lnTo>
                <a:close/>
                <a:moveTo>
                  <a:pt x="92869" y="57150"/>
                </a:moveTo>
                <a:cubicBezTo>
                  <a:pt x="83047" y="57150"/>
                  <a:pt x="74638" y="60648"/>
                  <a:pt x="67643" y="67643"/>
                </a:cubicBezTo>
                <a:cubicBezTo>
                  <a:pt x="60648" y="74638"/>
                  <a:pt x="57150" y="83047"/>
                  <a:pt x="57150" y="92869"/>
                </a:cubicBezTo>
                <a:cubicBezTo>
                  <a:pt x="57150" y="102692"/>
                  <a:pt x="60648" y="111101"/>
                  <a:pt x="67643" y="118096"/>
                </a:cubicBezTo>
                <a:cubicBezTo>
                  <a:pt x="74638" y="125091"/>
                  <a:pt x="83047" y="128588"/>
                  <a:pt x="92869" y="128588"/>
                </a:cubicBezTo>
                <a:cubicBezTo>
                  <a:pt x="102692" y="128588"/>
                  <a:pt x="111101" y="125091"/>
                  <a:pt x="118096" y="118096"/>
                </a:cubicBezTo>
                <a:cubicBezTo>
                  <a:pt x="125091" y="111101"/>
                  <a:pt x="128588" y="102692"/>
                  <a:pt x="128588" y="92869"/>
                </a:cubicBezTo>
                <a:cubicBezTo>
                  <a:pt x="128588" y="83047"/>
                  <a:pt x="125091" y="74638"/>
                  <a:pt x="118096" y="67643"/>
                </a:cubicBezTo>
                <a:cubicBezTo>
                  <a:pt x="111101" y="60648"/>
                  <a:pt x="102692" y="57150"/>
                  <a:pt x="92869" y="57150"/>
                </a:cubicBezTo>
                <a:close/>
                <a:moveTo>
                  <a:pt x="92869" y="42863"/>
                </a:moveTo>
                <a:cubicBezTo>
                  <a:pt x="106561" y="42863"/>
                  <a:pt x="118319" y="47774"/>
                  <a:pt x="128142" y="57597"/>
                </a:cubicBezTo>
                <a:cubicBezTo>
                  <a:pt x="137964" y="67420"/>
                  <a:pt x="142875" y="79177"/>
                  <a:pt x="142875" y="92869"/>
                </a:cubicBezTo>
                <a:cubicBezTo>
                  <a:pt x="142875" y="106561"/>
                  <a:pt x="137964" y="118319"/>
                  <a:pt x="128142" y="128142"/>
                </a:cubicBezTo>
                <a:cubicBezTo>
                  <a:pt x="118319" y="137964"/>
                  <a:pt x="106561" y="142875"/>
                  <a:pt x="92869" y="142875"/>
                </a:cubicBezTo>
                <a:cubicBezTo>
                  <a:pt x="79177" y="142875"/>
                  <a:pt x="67420" y="137964"/>
                  <a:pt x="57597" y="128142"/>
                </a:cubicBezTo>
                <a:cubicBezTo>
                  <a:pt x="47774" y="118319"/>
                  <a:pt x="42863" y="106561"/>
                  <a:pt x="42863" y="92869"/>
                </a:cubicBezTo>
                <a:cubicBezTo>
                  <a:pt x="42863" y="79177"/>
                  <a:pt x="47774" y="67420"/>
                  <a:pt x="57597" y="57597"/>
                </a:cubicBezTo>
                <a:cubicBezTo>
                  <a:pt x="67420" y="47774"/>
                  <a:pt x="79177" y="42863"/>
                  <a:pt x="92869" y="42863"/>
                </a:cubicBezTo>
                <a:close/>
                <a:moveTo>
                  <a:pt x="153591" y="22325"/>
                </a:moveTo>
                <a:lnTo>
                  <a:pt x="163414" y="32147"/>
                </a:lnTo>
                <a:lnTo>
                  <a:pt x="138411" y="57597"/>
                </a:lnTo>
                <a:lnTo>
                  <a:pt x="128142" y="47328"/>
                </a:lnTo>
                <a:close/>
                <a:moveTo>
                  <a:pt x="32147" y="22325"/>
                </a:moveTo>
                <a:lnTo>
                  <a:pt x="57597" y="47328"/>
                </a:lnTo>
                <a:lnTo>
                  <a:pt x="47328" y="57597"/>
                </a:lnTo>
                <a:lnTo>
                  <a:pt x="22325" y="32147"/>
                </a:lnTo>
                <a:close/>
                <a:moveTo>
                  <a:pt x="85725" y="0"/>
                </a:moveTo>
                <a:lnTo>
                  <a:pt x="100013" y="0"/>
                </a:lnTo>
                <a:lnTo>
                  <a:pt x="100013" y="35719"/>
                </a:lnTo>
                <a:lnTo>
                  <a:pt x="85725" y="3571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endParaRPr lang="en-US" dirty="0"/>
          </a:p>
        </p:txBody>
      </p:sp>
      <p:sp>
        <p:nvSpPr>
          <p:cNvPr id="106" name="Freeform 105"/>
          <p:cNvSpPr/>
          <p:nvPr/>
        </p:nvSpPr>
        <p:spPr>
          <a:xfrm>
            <a:off x="3662915" y="8112451"/>
            <a:ext cx="453373" cy="453374"/>
          </a:xfrm>
          <a:custGeom>
            <a:avLst/>
            <a:gdLst/>
            <a:ahLst/>
            <a:cxnLst/>
            <a:rect l="l" t="t" r="r" b="b"/>
            <a:pathLst>
              <a:path w="171450" h="171450">
                <a:moveTo>
                  <a:pt x="78581" y="134839"/>
                </a:moveTo>
                <a:lnTo>
                  <a:pt x="78581" y="156716"/>
                </a:lnTo>
                <a:cubicBezTo>
                  <a:pt x="81558" y="157014"/>
                  <a:pt x="83939" y="157163"/>
                  <a:pt x="85725" y="157163"/>
                </a:cubicBezTo>
                <a:cubicBezTo>
                  <a:pt x="87511" y="157163"/>
                  <a:pt x="89892" y="157014"/>
                  <a:pt x="92869" y="156716"/>
                </a:cubicBezTo>
                <a:lnTo>
                  <a:pt x="92869" y="134839"/>
                </a:lnTo>
                <a:cubicBezTo>
                  <a:pt x="89892" y="135434"/>
                  <a:pt x="87511" y="135731"/>
                  <a:pt x="85725" y="135731"/>
                </a:cubicBezTo>
                <a:cubicBezTo>
                  <a:pt x="83939" y="135731"/>
                  <a:pt x="81558" y="135434"/>
                  <a:pt x="78581" y="134839"/>
                </a:cubicBezTo>
                <a:close/>
                <a:moveTo>
                  <a:pt x="130820" y="107156"/>
                </a:moveTo>
                <a:cubicBezTo>
                  <a:pt x="125760" y="117872"/>
                  <a:pt x="117872" y="125760"/>
                  <a:pt x="107156" y="130820"/>
                </a:cubicBezTo>
                <a:lnTo>
                  <a:pt x="107156" y="154037"/>
                </a:lnTo>
                <a:cubicBezTo>
                  <a:pt x="118170" y="150465"/>
                  <a:pt x="127843" y="144512"/>
                  <a:pt x="136178" y="136178"/>
                </a:cubicBezTo>
                <a:cubicBezTo>
                  <a:pt x="144512" y="127844"/>
                  <a:pt x="150465" y="118170"/>
                  <a:pt x="154037" y="107156"/>
                </a:cubicBezTo>
                <a:close/>
                <a:moveTo>
                  <a:pt x="17413" y="107156"/>
                </a:moveTo>
                <a:cubicBezTo>
                  <a:pt x="20985" y="118170"/>
                  <a:pt x="26938" y="127844"/>
                  <a:pt x="35272" y="136178"/>
                </a:cubicBezTo>
                <a:cubicBezTo>
                  <a:pt x="43607" y="144512"/>
                  <a:pt x="53280" y="150465"/>
                  <a:pt x="64294" y="154037"/>
                </a:cubicBezTo>
                <a:lnTo>
                  <a:pt x="64294" y="130820"/>
                </a:lnTo>
                <a:cubicBezTo>
                  <a:pt x="53578" y="125760"/>
                  <a:pt x="45690" y="117872"/>
                  <a:pt x="40630" y="107156"/>
                </a:cubicBezTo>
                <a:close/>
                <a:moveTo>
                  <a:pt x="134838" y="78581"/>
                </a:moveTo>
                <a:cubicBezTo>
                  <a:pt x="135434" y="81558"/>
                  <a:pt x="135731" y="83939"/>
                  <a:pt x="135731" y="85725"/>
                </a:cubicBezTo>
                <a:cubicBezTo>
                  <a:pt x="135731" y="87511"/>
                  <a:pt x="135434" y="89892"/>
                  <a:pt x="134838" y="92869"/>
                </a:cubicBezTo>
                <a:lnTo>
                  <a:pt x="156716" y="92869"/>
                </a:lnTo>
                <a:cubicBezTo>
                  <a:pt x="157014" y="89892"/>
                  <a:pt x="157162" y="87511"/>
                  <a:pt x="157162" y="85725"/>
                </a:cubicBezTo>
                <a:cubicBezTo>
                  <a:pt x="157162" y="83939"/>
                  <a:pt x="157014" y="81558"/>
                  <a:pt x="156716" y="78581"/>
                </a:cubicBezTo>
                <a:close/>
                <a:moveTo>
                  <a:pt x="14734" y="78581"/>
                </a:moveTo>
                <a:cubicBezTo>
                  <a:pt x="14436" y="81558"/>
                  <a:pt x="14288" y="83939"/>
                  <a:pt x="14288" y="85725"/>
                </a:cubicBezTo>
                <a:cubicBezTo>
                  <a:pt x="14288" y="87511"/>
                  <a:pt x="14436" y="89892"/>
                  <a:pt x="14734" y="92869"/>
                </a:cubicBezTo>
                <a:lnTo>
                  <a:pt x="36612" y="92869"/>
                </a:lnTo>
                <a:cubicBezTo>
                  <a:pt x="36016" y="89892"/>
                  <a:pt x="35719" y="87511"/>
                  <a:pt x="35719" y="85725"/>
                </a:cubicBezTo>
                <a:cubicBezTo>
                  <a:pt x="35719" y="83046"/>
                  <a:pt x="35868" y="80665"/>
                  <a:pt x="36165" y="78581"/>
                </a:cubicBezTo>
                <a:close/>
                <a:moveTo>
                  <a:pt x="85725" y="50006"/>
                </a:moveTo>
                <a:cubicBezTo>
                  <a:pt x="75902" y="50006"/>
                  <a:pt x="67494" y="53504"/>
                  <a:pt x="60499" y="60499"/>
                </a:cubicBezTo>
                <a:cubicBezTo>
                  <a:pt x="53504" y="67494"/>
                  <a:pt x="50006" y="75903"/>
                  <a:pt x="50006" y="85725"/>
                </a:cubicBezTo>
                <a:cubicBezTo>
                  <a:pt x="50006" y="95548"/>
                  <a:pt x="53504" y="103957"/>
                  <a:pt x="60499" y="110952"/>
                </a:cubicBezTo>
                <a:cubicBezTo>
                  <a:pt x="67494" y="117947"/>
                  <a:pt x="75902" y="121444"/>
                  <a:pt x="85725" y="121444"/>
                </a:cubicBezTo>
                <a:cubicBezTo>
                  <a:pt x="95548" y="121444"/>
                  <a:pt x="103956" y="117947"/>
                  <a:pt x="110951" y="110952"/>
                </a:cubicBezTo>
                <a:cubicBezTo>
                  <a:pt x="117946" y="103957"/>
                  <a:pt x="121444" y="95548"/>
                  <a:pt x="121444" y="85725"/>
                </a:cubicBezTo>
                <a:cubicBezTo>
                  <a:pt x="121444" y="75903"/>
                  <a:pt x="117946" y="67494"/>
                  <a:pt x="110951" y="60499"/>
                </a:cubicBezTo>
                <a:cubicBezTo>
                  <a:pt x="103956" y="53504"/>
                  <a:pt x="95548" y="50006"/>
                  <a:pt x="85725" y="50006"/>
                </a:cubicBezTo>
                <a:close/>
                <a:moveTo>
                  <a:pt x="107156" y="17413"/>
                </a:moveTo>
                <a:lnTo>
                  <a:pt x="107156" y="40630"/>
                </a:lnTo>
                <a:cubicBezTo>
                  <a:pt x="117872" y="45690"/>
                  <a:pt x="125760" y="53578"/>
                  <a:pt x="130820" y="64294"/>
                </a:cubicBezTo>
                <a:lnTo>
                  <a:pt x="154037" y="64294"/>
                </a:lnTo>
                <a:cubicBezTo>
                  <a:pt x="150465" y="53281"/>
                  <a:pt x="144512" y="43607"/>
                  <a:pt x="136178" y="35273"/>
                </a:cubicBezTo>
                <a:cubicBezTo>
                  <a:pt x="127843" y="26938"/>
                  <a:pt x="118170" y="20985"/>
                  <a:pt x="107156" y="17413"/>
                </a:cubicBezTo>
                <a:close/>
                <a:moveTo>
                  <a:pt x="64294" y="17413"/>
                </a:moveTo>
                <a:cubicBezTo>
                  <a:pt x="53280" y="20985"/>
                  <a:pt x="43607" y="26864"/>
                  <a:pt x="35272" y="35049"/>
                </a:cubicBezTo>
                <a:cubicBezTo>
                  <a:pt x="26938" y="43235"/>
                  <a:pt x="21134" y="52983"/>
                  <a:pt x="17859" y="64294"/>
                </a:cubicBezTo>
                <a:lnTo>
                  <a:pt x="40630" y="64294"/>
                </a:lnTo>
                <a:cubicBezTo>
                  <a:pt x="45690" y="53578"/>
                  <a:pt x="53578" y="45690"/>
                  <a:pt x="64294" y="40630"/>
                </a:cubicBezTo>
                <a:close/>
                <a:moveTo>
                  <a:pt x="85725" y="14288"/>
                </a:moveTo>
                <a:cubicBezTo>
                  <a:pt x="83939" y="14288"/>
                  <a:pt x="81558" y="14437"/>
                  <a:pt x="78581" y="14734"/>
                </a:cubicBezTo>
                <a:lnTo>
                  <a:pt x="78581" y="36612"/>
                </a:lnTo>
                <a:cubicBezTo>
                  <a:pt x="81558" y="36017"/>
                  <a:pt x="83939" y="35719"/>
                  <a:pt x="85725" y="35719"/>
                </a:cubicBezTo>
                <a:cubicBezTo>
                  <a:pt x="87511" y="35719"/>
                  <a:pt x="89892" y="36017"/>
                  <a:pt x="92869" y="36612"/>
                </a:cubicBezTo>
                <a:lnTo>
                  <a:pt x="92869" y="14734"/>
                </a:lnTo>
                <a:cubicBezTo>
                  <a:pt x="89892" y="14437"/>
                  <a:pt x="87511" y="14288"/>
                  <a:pt x="85725" y="14288"/>
                </a:cubicBezTo>
                <a:close/>
                <a:moveTo>
                  <a:pt x="85725" y="0"/>
                </a:moveTo>
                <a:cubicBezTo>
                  <a:pt x="109240" y="0"/>
                  <a:pt x="129406" y="8409"/>
                  <a:pt x="146224" y="25227"/>
                </a:cubicBezTo>
                <a:cubicBezTo>
                  <a:pt x="163041" y="42044"/>
                  <a:pt x="171450" y="62210"/>
                  <a:pt x="171450" y="85725"/>
                </a:cubicBezTo>
                <a:cubicBezTo>
                  <a:pt x="171450" y="109240"/>
                  <a:pt x="163041" y="129406"/>
                  <a:pt x="146224" y="146224"/>
                </a:cubicBezTo>
                <a:cubicBezTo>
                  <a:pt x="129406" y="163041"/>
                  <a:pt x="109240" y="171450"/>
                  <a:pt x="85725" y="171450"/>
                </a:cubicBezTo>
                <a:cubicBezTo>
                  <a:pt x="62210" y="171450"/>
                  <a:pt x="42044" y="163041"/>
                  <a:pt x="25226" y="146224"/>
                </a:cubicBezTo>
                <a:cubicBezTo>
                  <a:pt x="8409" y="129406"/>
                  <a:pt x="0" y="109240"/>
                  <a:pt x="0" y="85725"/>
                </a:cubicBezTo>
                <a:cubicBezTo>
                  <a:pt x="0" y="62210"/>
                  <a:pt x="8409" y="42044"/>
                  <a:pt x="25226" y="25227"/>
                </a:cubicBezTo>
                <a:cubicBezTo>
                  <a:pt x="42044" y="8409"/>
                  <a:pt x="62210" y="0"/>
                  <a:pt x="85725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endParaRPr lang="en-US" dirty="0"/>
          </a:p>
        </p:txBody>
      </p:sp>
      <p:sp>
        <p:nvSpPr>
          <p:cNvPr id="107" name="Freeform 106"/>
          <p:cNvSpPr/>
          <p:nvPr/>
        </p:nvSpPr>
        <p:spPr>
          <a:xfrm>
            <a:off x="6481295" y="10287794"/>
            <a:ext cx="453373" cy="377811"/>
          </a:xfrm>
          <a:custGeom>
            <a:avLst/>
            <a:gdLst/>
            <a:ahLst/>
            <a:cxnLst/>
            <a:rect l="l" t="t" r="r" b="b"/>
            <a:pathLst>
              <a:path w="171450" h="142875">
                <a:moveTo>
                  <a:pt x="135285" y="107156"/>
                </a:moveTo>
                <a:cubicBezTo>
                  <a:pt x="137369" y="107156"/>
                  <a:pt x="139080" y="107826"/>
                  <a:pt x="140420" y="109165"/>
                </a:cubicBezTo>
                <a:cubicBezTo>
                  <a:pt x="141759" y="110505"/>
                  <a:pt x="142429" y="112216"/>
                  <a:pt x="142429" y="114300"/>
                </a:cubicBezTo>
                <a:cubicBezTo>
                  <a:pt x="142429" y="116383"/>
                  <a:pt x="141759" y="118095"/>
                  <a:pt x="140420" y="119434"/>
                </a:cubicBezTo>
                <a:cubicBezTo>
                  <a:pt x="139080" y="120774"/>
                  <a:pt x="137369" y="121443"/>
                  <a:pt x="135285" y="121443"/>
                </a:cubicBezTo>
                <a:cubicBezTo>
                  <a:pt x="133201" y="121443"/>
                  <a:pt x="131490" y="120774"/>
                  <a:pt x="130150" y="119434"/>
                </a:cubicBezTo>
                <a:cubicBezTo>
                  <a:pt x="128811" y="118095"/>
                  <a:pt x="128141" y="116383"/>
                  <a:pt x="128141" y="114300"/>
                </a:cubicBezTo>
                <a:cubicBezTo>
                  <a:pt x="128141" y="112216"/>
                  <a:pt x="128811" y="110505"/>
                  <a:pt x="130150" y="109165"/>
                </a:cubicBezTo>
                <a:cubicBezTo>
                  <a:pt x="131490" y="107826"/>
                  <a:pt x="133201" y="107156"/>
                  <a:pt x="135285" y="107156"/>
                </a:cubicBezTo>
                <a:close/>
                <a:moveTo>
                  <a:pt x="36165" y="107156"/>
                </a:moveTo>
                <a:cubicBezTo>
                  <a:pt x="38249" y="107156"/>
                  <a:pt x="39961" y="107826"/>
                  <a:pt x="41300" y="109165"/>
                </a:cubicBezTo>
                <a:cubicBezTo>
                  <a:pt x="42640" y="110505"/>
                  <a:pt x="43309" y="112216"/>
                  <a:pt x="43309" y="114300"/>
                </a:cubicBezTo>
                <a:cubicBezTo>
                  <a:pt x="43309" y="116383"/>
                  <a:pt x="42640" y="118095"/>
                  <a:pt x="41300" y="119434"/>
                </a:cubicBezTo>
                <a:cubicBezTo>
                  <a:pt x="39961" y="120774"/>
                  <a:pt x="38249" y="121443"/>
                  <a:pt x="36165" y="121443"/>
                </a:cubicBezTo>
                <a:cubicBezTo>
                  <a:pt x="34082" y="121443"/>
                  <a:pt x="32370" y="120774"/>
                  <a:pt x="31031" y="119434"/>
                </a:cubicBezTo>
                <a:cubicBezTo>
                  <a:pt x="29691" y="118095"/>
                  <a:pt x="29022" y="116383"/>
                  <a:pt x="29022" y="114300"/>
                </a:cubicBezTo>
                <a:cubicBezTo>
                  <a:pt x="29022" y="112216"/>
                  <a:pt x="29691" y="110505"/>
                  <a:pt x="31031" y="109165"/>
                </a:cubicBezTo>
                <a:cubicBezTo>
                  <a:pt x="32370" y="107826"/>
                  <a:pt x="34082" y="107156"/>
                  <a:pt x="36165" y="107156"/>
                </a:cubicBezTo>
                <a:close/>
                <a:moveTo>
                  <a:pt x="142875" y="78581"/>
                </a:moveTo>
                <a:cubicBezTo>
                  <a:pt x="144959" y="78581"/>
                  <a:pt x="146670" y="79251"/>
                  <a:pt x="148010" y="80590"/>
                </a:cubicBezTo>
                <a:cubicBezTo>
                  <a:pt x="149349" y="81930"/>
                  <a:pt x="150019" y="83641"/>
                  <a:pt x="150019" y="85725"/>
                </a:cubicBezTo>
                <a:cubicBezTo>
                  <a:pt x="150019" y="87808"/>
                  <a:pt x="149349" y="89520"/>
                  <a:pt x="148010" y="90859"/>
                </a:cubicBezTo>
                <a:cubicBezTo>
                  <a:pt x="146670" y="92199"/>
                  <a:pt x="144959" y="92868"/>
                  <a:pt x="142875" y="92868"/>
                </a:cubicBezTo>
                <a:cubicBezTo>
                  <a:pt x="140792" y="92868"/>
                  <a:pt x="139080" y="92199"/>
                  <a:pt x="137741" y="90859"/>
                </a:cubicBezTo>
                <a:cubicBezTo>
                  <a:pt x="136401" y="89520"/>
                  <a:pt x="135731" y="87808"/>
                  <a:pt x="135731" y="85725"/>
                </a:cubicBezTo>
                <a:cubicBezTo>
                  <a:pt x="135731" y="83641"/>
                  <a:pt x="136401" y="81930"/>
                  <a:pt x="137741" y="80590"/>
                </a:cubicBezTo>
                <a:cubicBezTo>
                  <a:pt x="139080" y="79251"/>
                  <a:pt x="140792" y="78581"/>
                  <a:pt x="142875" y="78581"/>
                </a:cubicBezTo>
                <a:close/>
                <a:moveTo>
                  <a:pt x="28575" y="78581"/>
                </a:moveTo>
                <a:cubicBezTo>
                  <a:pt x="30659" y="78581"/>
                  <a:pt x="32370" y="79251"/>
                  <a:pt x="33710" y="80590"/>
                </a:cubicBezTo>
                <a:cubicBezTo>
                  <a:pt x="35049" y="81930"/>
                  <a:pt x="35719" y="83641"/>
                  <a:pt x="35719" y="85725"/>
                </a:cubicBezTo>
                <a:cubicBezTo>
                  <a:pt x="35719" y="87808"/>
                  <a:pt x="35049" y="89520"/>
                  <a:pt x="33710" y="90859"/>
                </a:cubicBezTo>
                <a:cubicBezTo>
                  <a:pt x="32370" y="92199"/>
                  <a:pt x="30659" y="92868"/>
                  <a:pt x="28575" y="92868"/>
                </a:cubicBezTo>
                <a:cubicBezTo>
                  <a:pt x="26492" y="92868"/>
                  <a:pt x="24780" y="92199"/>
                  <a:pt x="23441" y="90859"/>
                </a:cubicBezTo>
                <a:cubicBezTo>
                  <a:pt x="22101" y="89520"/>
                  <a:pt x="21431" y="87808"/>
                  <a:pt x="21431" y="85725"/>
                </a:cubicBezTo>
                <a:cubicBezTo>
                  <a:pt x="21431" y="83641"/>
                  <a:pt x="22101" y="81930"/>
                  <a:pt x="23441" y="80590"/>
                </a:cubicBezTo>
                <a:cubicBezTo>
                  <a:pt x="24780" y="79251"/>
                  <a:pt x="26492" y="78581"/>
                  <a:pt x="28575" y="78581"/>
                </a:cubicBezTo>
                <a:close/>
                <a:moveTo>
                  <a:pt x="133053" y="50006"/>
                </a:moveTo>
                <a:lnTo>
                  <a:pt x="140196" y="62508"/>
                </a:lnTo>
                <a:lnTo>
                  <a:pt x="100013" y="85725"/>
                </a:lnTo>
                <a:cubicBezTo>
                  <a:pt x="100013" y="89892"/>
                  <a:pt x="98599" y="93315"/>
                  <a:pt x="95771" y="95994"/>
                </a:cubicBezTo>
                <a:cubicBezTo>
                  <a:pt x="92943" y="98673"/>
                  <a:pt x="89595" y="100012"/>
                  <a:pt x="85725" y="100012"/>
                </a:cubicBezTo>
                <a:cubicBezTo>
                  <a:pt x="81856" y="100012"/>
                  <a:pt x="78507" y="98598"/>
                  <a:pt x="75679" y="95771"/>
                </a:cubicBezTo>
                <a:cubicBezTo>
                  <a:pt x="72852" y="92943"/>
                  <a:pt x="71438" y="89594"/>
                  <a:pt x="71438" y="85725"/>
                </a:cubicBezTo>
                <a:cubicBezTo>
                  <a:pt x="71438" y="81855"/>
                  <a:pt x="72852" y="78507"/>
                  <a:pt x="75679" y="75679"/>
                </a:cubicBezTo>
                <a:cubicBezTo>
                  <a:pt x="78507" y="72851"/>
                  <a:pt x="81856" y="71437"/>
                  <a:pt x="85725" y="71437"/>
                </a:cubicBezTo>
                <a:cubicBezTo>
                  <a:pt x="88106" y="71437"/>
                  <a:pt x="90488" y="72033"/>
                  <a:pt x="92869" y="73223"/>
                </a:cubicBezTo>
                <a:close/>
                <a:moveTo>
                  <a:pt x="36165" y="50006"/>
                </a:moveTo>
                <a:cubicBezTo>
                  <a:pt x="38249" y="50006"/>
                  <a:pt x="39961" y="50676"/>
                  <a:pt x="41300" y="52015"/>
                </a:cubicBezTo>
                <a:cubicBezTo>
                  <a:pt x="42640" y="53355"/>
                  <a:pt x="43309" y="55066"/>
                  <a:pt x="43309" y="57150"/>
                </a:cubicBezTo>
                <a:cubicBezTo>
                  <a:pt x="43309" y="59233"/>
                  <a:pt x="42640" y="60945"/>
                  <a:pt x="41300" y="62284"/>
                </a:cubicBezTo>
                <a:cubicBezTo>
                  <a:pt x="39961" y="63624"/>
                  <a:pt x="38249" y="64293"/>
                  <a:pt x="36165" y="64293"/>
                </a:cubicBezTo>
                <a:cubicBezTo>
                  <a:pt x="34082" y="64293"/>
                  <a:pt x="32370" y="63624"/>
                  <a:pt x="31031" y="62284"/>
                </a:cubicBezTo>
                <a:cubicBezTo>
                  <a:pt x="29691" y="60945"/>
                  <a:pt x="29022" y="59233"/>
                  <a:pt x="29022" y="57150"/>
                </a:cubicBezTo>
                <a:cubicBezTo>
                  <a:pt x="29022" y="55066"/>
                  <a:pt x="29691" y="53355"/>
                  <a:pt x="31031" y="52015"/>
                </a:cubicBezTo>
                <a:cubicBezTo>
                  <a:pt x="32370" y="50676"/>
                  <a:pt x="34082" y="50006"/>
                  <a:pt x="36165" y="50006"/>
                </a:cubicBezTo>
                <a:close/>
                <a:moveTo>
                  <a:pt x="114300" y="29021"/>
                </a:moveTo>
                <a:cubicBezTo>
                  <a:pt x="116384" y="29021"/>
                  <a:pt x="118095" y="29691"/>
                  <a:pt x="119435" y="31030"/>
                </a:cubicBezTo>
                <a:cubicBezTo>
                  <a:pt x="120774" y="32370"/>
                  <a:pt x="121444" y="34081"/>
                  <a:pt x="121444" y="36165"/>
                </a:cubicBezTo>
                <a:cubicBezTo>
                  <a:pt x="121444" y="38249"/>
                  <a:pt x="120774" y="39960"/>
                  <a:pt x="119435" y="41300"/>
                </a:cubicBezTo>
                <a:cubicBezTo>
                  <a:pt x="118095" y="42639"/>
                  <a:pt x="116384" y="43309"/>
                  <a:pt x="114300" y="43309"/>
                </a:cubicBezTo>
                <a:cubicBezTo>
                  <a:pt x="112217" y="43309"/>
                  <a:pt x="110505" y="42639"/>
                  <a:pt x="109166" y="41300"/>
                </a:cubicBezTo>
                <a:cubicBezTo>
                  <a:pt x="107826" y="39960"/>
                  <a:pt x="107156" y="38249"/>
                  <a:pt x="107156" y="36165"/>
                </a:cubicBezTo>
                <a:cubicBezTo>
                  <a:pt x="107156" y="34081"/>
                  <a:pt x="107826" y="32370"/>
                  <a:pt x="109166" y="31030"/>
                </a:cubicBezTo>
                <a:cubicBezTo>
                  <a:pt x="110505" y="29691"/>
                  <a:pt x="112217" y="29021"/>
                  <a:pt x="114300" y="29021"/>
                </a:cubicBezTo>
                <a:close/>
                <a:moveTo>
                  <a:pt x="57150" y="29021"/>
                </a:moveTo>
                <a:cubicBezTo>
                  <a:pt x="59234" y="29021"/>
                  <a:pt x="60945" y="29691"/>
                  <a:pt x="62285" y="31030"/>
                </a:cubicBezTo>
                <a:cubicBezTo>
                  <a:pt x="63624" y="32370"/>
                  <a:pt x="64294" y="34081"/>
                  <a:pt x="64294" y="36165"/>
                </a:cubicBezTo>
                <a:cubicBezTo>
                  <a:pt x="64294" y="38249"/>
                  <a:pt x="63624" y="39960"/>
                  <a:pt x="62285" y="41300"/>
                </a:cubicBezTo>
                <a:cubicBezTo>
                  <a:pt x="60945" y="42639"/>
                  <a:pt x="59234" y="43309"/>
                  <a:pt x="57150" y="43309"/>
                </a:cubicBezTo>
                <a:cubicBezTo>
                  <a:pt x="55067" y="43309"/>
                  <a:pt x="53355" y="42639"/>
                  <a:pt x="52016" y="41300"/>
                </a:cubicBezTo>
                <a:cubicBezTo>
                  <a:pt x="50676" y="39960"/>
                  <a:pt x="50006" y="38249"/>
                  <a:pt x="50006" y="36165"/>
                </a:cubicBezTo>
                <a:cubicBezTo>
                  <a:pt x="50006" y="34081"/>
                  <a:pt x="50676" y="32370"/>
                  <a:pt x="52016" y="31030"/>
                </a:cubicBezTo>
                <a:cubicBezTo>
                  <a:pt x="53355" y="29691"/>
                  <a:pt x="55067" y="29021"/>
                  <a:pt x="57150" y="29021"/>
                </a:cubicBezTo>
                <a:close/>
                <a:moveTo>
                  <a:pt x="85725" y="21431"/>
                </a:moveTo>
                <a:cubicBezTo>
                  <a:pt x="87809" y="21431"/>
                  <a:pt x="89520" y="22101"/>
                  <a:pt x="90860" y="23440"/>
                </a:cubicBezTo>
                <a:cubicBezTo>
                  <a:pt x="92199" y="24780"/>
                  <a:pt x="92869" y="26491"/>
                  <a:pt x="92869" y="28575"/>
                </a:cubicBezTo>
                <a:cubicBezTo>
                  <a:pt x="92869" y="30658"/>
                  <a:pt x="92199" y="32370"/>
                  <a:pt x="90860" y="33709"/>
                </a:cubicBezTo>
                <a:cubicBezTo>
                  <a:pt x="89520" y="35049"/>
                  <a:pt x="87809" y="35718"/>
                  <a:pt x="85725" y="35718"/>
                </a:cubicBezTo>
                <a:cubicBezTo>
                  <a:pt x="83642" y="35718"/>
                  <a:pt x="81930" y="35049"/>
                  <a:pt x="80591" y="33709"/>
                </a:cubicBezTo>
                <a:cubicBezTo>
                  <a:pt x="79251" y="32370"/>
                  <a:pt x="78581" y="30658"/>
                  <a:pt x="78581" y="28575"/>
                </a:cubicBezTo>
                <a:cubicBezTo>
                  <a:pt x="78581" y="26491"/>
                  <a:pt x="79251" y="24780"/>
                  <a:pt x="80591" y="23440"/>
                </a:cubicBezTo>
                <a:cubicBezTo>
                  <a:pt x="81930" y="22101"/>
                  <a:pt x="83642" y="21431"/>
                  <a:pt x="85725" y="21431"/>
                </a:cubicBezTo>
                <a:close/>
                <a:moveTo>
                  <a:pt x="85725" y="14287"/>
                </a:moveTo>
                <a:cubicBezTo>
                  <a:pt x="66080" y="14287"/>
                  <a:pt x="49262" y="21282"/>
                  <a:pt x="35273" y="35272"/>
                </a:cubicBezTo>
                <a:cubicBezTo>
                  <a:pt x="21283" y="49262"/>
                  <a:pt x="14288" y="66079"/>
                  <a:pt x="14288" y="85725"/>
                </a:cubicBezTo>
                <a:cubicBezTo>
                  <a:pt x="14288" y="101203"/>
                  <a:pt x="19199" y="115490"/>
                  <a:pt x="29022" y="128587"/>
                </a:cubicBezTo>
                <a:lnTo>
                  <a:pt x="142429" y="128587"/>
                </a:lnTo>
                <a:cubicBezTo>
                  <a:pt x="152251" y="115490"/>
                  <a:pt x="157163" y="101203"/>
                  <a:pt x="157163" y="85725"/>
                </a:cubicBezTo>
                <a:cubicBezTo>
                  <a:pt x="157163" y="66079"/>
                  <a:pt x="150168" y="49262"/>
                  <a:pt x="136178" y="35272"/>
                </a:cubicBezTo>
                <a:cubicBezTo>
                  <a:pt x="122188" y="21282"/>
                  <a:pt x="105371" y="14287"/>
                  <a:pt x="85725" y="14287"/>
                </a:cubicBezTo>
                <a:close/>
                <a:moveTo>
                  <a:pt x="85725" y="0"/>
                </a:moveTo>
                <a:cubicBezTo>
                  <a:pt x="109240" y="0"/>
                  <a:pt x="129406" y="8409"/>
                  <a:pt x="146224" y="25226"/>
                </a:cubicBezTo>
                <a:cubicBezTo>
                  <a:pt x="163041" y="42044"/>
                  <a:pt x="171450" y="62210"/>
                  <a:pt x="171450" y="85725"/>
                </a:cubicBezTo>
                <a:cubicBezTo>
                  <a:pt x="171450" y="106263"/>
                  <a:pt x="164902" y="124420"/>
                  <a:pt x="151805" y="140196"/>
                </a:cubicBezTo>
                <a:lnTo>
                  <a:pt x="150019" y="142875"/>
                </a:lnTo>
                <a:lnTo>
                  <a:pt x="146447" y="142875"/>
                </a:lnTo>
                <a:lnTo>
                  <a:pt x="25003" y="142875"/>
                </a:lnTo>
                <a:lnTo>
                  <a:pt x="21431" y="142875"/>
                </a:lnTo>
                <a:lnTo>
                  <a:pt x="19646" y="140196"/>
                </a:lnTo>
                <a:cubicBezTo>
                  <a:pt x="6549" y="124420"/>
                  <a:pt x="0" y="106263"/>
                  <a:pt x="0" y="85725"/>
                </a:cubicBezTo>
                <a:cubicBezTo>
                  <a:pt x="0" y="62210"/>
                  <a:pt x="8409" y="42044"/>
                  <a:pt x="25227" y="25226"/>
                </a:cubicBezTo>
                <a:cubicBezTo>
                  <a:pt x="42044" y="8409"/>
                  <a:pt x="62210" y="0"/>
                  <a:pt x="85725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endParaRPr lang="en-US" dirty="0"/>
          </a:p>
        </p:txBody>
      </p:sp>
      <p:sp>
        <p:nvSpPr>
          <p:cNvPr id="108" name="Freeform 107"/>
          <p:cNvSpPr/>
          <p:nvPr/>
        </p:nvSpPr>
        <p:spPr>
          <a:xfrm>
            <a:off x="4717109" y="9746104"/>
            <a:ext cx="491156" cy="453374"/>
          </a:xfrm>
          <a:custGeom>
            <a:avLst/>
            <a:gdLst/>
            <a:ahLst/>
            <a:cxnLst/>
            <a:rect l="l" t="t" r="r" b="b"/>
            <a:pathLst>
              <a:path w="185738" h="171450">
                <a:moveTo>
                  <a:pt x="78582" y="150019"/>
                </a:moveTo>
                <a:cubicBezTo>
                  <a:pt x="74117" y="150019"/>
                  <a:pt x="70396" y="152400"/>
                  <a:pt x="67420" y="157163"/>
                </a:cubicBezTo>
                <a:lnTo>
                  <a:pt x="118319" y="157163"/>
                </a:lnTo>
                <a:cubicBezTo>
                  <a:pt x="115342" y="152400"/>
                  <a:pt x="111621" y="150019"/>
                  <a:pt x="107157" y="150019"/>
                </a:cubicBezTo>
                <a:close/>
                <a:moveTo>
                  <a:pt x="85725" y="42863"/>
                </a:moveTo>
                <a:lnTo>
                  <a:pt x="100013" y="42863"/>
                </a:lnTo>
                <a:lnTo>
                  <a:pt x="100013" y="78581"/>
                </a:lnTo>
                <a:lnTo>
                  <a:pt x="85725" y="78581"/>
                </a:lnTo>
                <a:close/>
                <a:moveTo>
                  <a:pt x="50900" y="21431"/>
                </a:moveTo>
                <a:cubicBezTo>
                  <a:pt x="52090" y="44946"/>
                  <a:pt x="57002" y="67866"/>
                  <a:pt x="65634" y="90190"/>
                </a:cubicBezTo>
                <a:cubicBezTo>
                  <a:pt x="70396" y="102096"/>
                  <a:pt x="75456" y="111621"/>
                  <a:pt x="80814" y="118765"/>
                </a:cubicBezTo>
                <a:cubicBezTo>
                  <a:pt x="85577" y="125314"/>
                  <a:pt x="89595" y="128588"/>
                  <a:pt x="92869" y="128588"/>
                </a:cubicBezTo>
                <a:cubicBezTo>
                  <a:pt x="95846" y="128588"/>
                  <a:pt x="99715" y="125314"/>
                  <a:pt x="104478" y="118765"/>
                </a:cubicBezTo>
                <a:cubicBezTo>
                  <a:pt x="109836" y="111919"/>
                  <a:pt x="114896" y="102394"/>
                  <a:pt x="119658" y="90190"/>
                </a:cubicBezTo>
                <a:cubicBezTo>
                  <a:pt x="128588" y="67568"/>
                  <a:pt x="133648" y="44649"/>
                  <a:pt x="134839" y="21431"/>
                </a:cubicBezTo>
                <a:close/>
                <a:moveTo>
                  <a:pt x="157163" y="14288"/>
                </a:moveTo>
                <a:cubicBezTo>
                  <a:pt x="154782" y="14288"/>
                  <a:pt x="152400" y="14883"/>
                  <a:pt x="150019" y="16074"/>
                </a:cubicBezTo>
                <a:cubicBezTo>
                  <a:pt x="149721" y="30361"/>
                  <a:pt x="147340" y="46435"/>
                  <a:pt x="142875" y="64294"/>
                </a:cubicBezTo>
                <a:cubicBezTo>
                  <a:pt x="145852" y="60424"/>
                  <a:pt x="150317" y="55811"/>
                  <a:pt x="156270" y="50453"/>
                </a:cubicBezTo>
                <a:cubicBezTo>
                  <a:pt x="161925" y="45393"/>
                  <a:pt x="165646" y="41672"/>
                  <a:pt x="167432" y="39291"/>
                </a:cubicBezTo>
                <a:cubicBezTo>
                  <a:pt x="170111" y="35719"/>
                  <a:pt x="171450" y="32147"/>
                  <a:pt x="171450" y="28575"/>
                </a:cubicBezTo>
                <a:cubicBezTo>
                  <a:pt x="171450" y="24408"/>
                  <a:pt x="169962" y="20836"/>
                  <a:pt x="166986" y="17860"/>
                </a:cubicBezTo>
                <a:cubicBezTo>
                  <a:pt x="164009" y="15478"/>
                  <a:pt x="160735" y="14288"/>
                  <a:pt x="157163" y="14288"/>
                </a:cubicBezTo>
                <a:close/>
                <a:moveTo>
                  <a:pt x="28575" y="14288"/>
                </a:moveTo>
                <a:cubicBezTo>
                  <a:pt x="25004" y="14288"/>
                  <a:pt x="21729" y="15478"/>
                  <a:pt x="18753" y="17860"/>
                </a:cubicBezTo>
                <a:cubicBezTo>
                  <a:pt x="15776" y="20836"/>
                  <a:pt x="14288" y="24408"/>
                  <a:pt x="14288" y="28575"/>
                </a:cubicBezTo>
                <a:cubicBezTo>
                  <a:pt x="14288" y="32147"/>
                  <a:pt x="15627" y="35719"/>
                  <a:pt x="18306" y="39291"/>
                </a:cubicBezTo>
                <a:cubicBezTo>
                  <a:pt x="20092" y="41672"/>
                  <a:pt x="23813" y="45393"/>
                  <a:pt x="29468" y="50453"/>
                </a:cubicBezTo>
                <a:cubicBezTo>
                  <a:pt x="35719" y="55811"/>
                  <a:pt x="40035" y="60127"/>
                  <a:pt x="42416" y="63401"/>
                </a:cubicBezTo>
                <a:cubicBezTo>
                  <a:pt x="38249" y="46137"/>
                  <a:pt x="36017" y="30361"/>
                  <a:pt x="35719" y="16074"/>
                </a:cubicBezTo>
                <a:cubicBezTo>
                  <a:pt x="33338" y="14883"/>
                  <a:pt x="30957" y="14288"/>
                  <a:pt x="28575" y="14288"/>
                </a:cubicBezTo>
                <a:close/>
                <a:moveTo>
                  <a:pt x="28575" y="0"/>
                </a:moveTo>
                <a:cubicBezTo>
                  <a:pt x="35719" y="0"/>
                  <a:pt x="41970" y="2381"/>
                  <a:pt x="47328" y="7144"/>
                </a:cubicBezTo>
                <a:lnTo>
                  <a:pt x="138411" y="7144"/>
                </a:lnTo>
                <a:cubicBezTo>
                  <a:pt x="143768" y="2381"/>
                  <a:pt x="150019" y="0"/>
                  <a:pt x="157163" y="0"/>
                </a:cubicBezTo>
                <a:cubicBezTo>
                  <a:pt x="164307" y="0"/>
                  <a:pt x="170706" y="2381"/>
                  <a:pt x="176362" y="7144"/>
                </a:cubicBezTo>
                <a:cubicBezTo>
                  <a:pt x="182613" y="12799"/>
                  <a:pt x="185738" y="19943"/>
                  <a:pt x="185738" y="28575"/>
                </a:cubicBezTo>
                <a:cubicBezTo>
                  <a:pt x="185738" y="35124"/>
                  <a:pt x="183357" y="41523"/>
                  <a:pt x="178594" y="47774"/>
                </a:cubicBezTo>
                <a:cubicBezTo>
                  <a:pt x="176511" y="50453"/>
                  <a:pt x="172046" y="54769"/>
                  <a:pt x="165200" y="60722"/>
                </a:cubicBezTo>
                <a:cubicBezTo>
                  <a:pt x="160139" y="65782"/>
                  <a:pt x="156344" y="70024"/>
                  <a:pt x="153814" y="73447"/>
                </a:cubicBezTo>
                <a:cubicBezTo>
                  <a:pt x="151284" y="76870"/>
                  <a:pt x="150019" y="80963"/>
                  <a:pt x="150019" y="85725"/>
                </a:cubicBezTo>
                <a:cubicBezTo>
                  <a:pt x="150019" y="87214"/>
                  <a:pt x="150912" y="89148"/>
                  <a:pt x="152698" y="91530"/>
                </a:cubicBezTo>
                <a:lnTo>
                  <a:pt x="155377" y="94655"/>
                </a:lnTo>
                <a:lnTo>
                  <a:pt x="144661" y="104924"/>
                </a:lnTo>
                <a:cubicBezTo>
                  <a:pt x="143173" y="103436"/>
                  <a:pt x="141685" y="101501"/>
                  <a:pt x="140196" y="99120"/>
                </a:cubicBezTo>
                <a:cubicBezTo>
                  <a:pt x="137815" y="95250"/>
                  <a:pt x="136327" y="91381"/>
                  <a:pt x="135732" y="87511"/>
                </a:cubicBezTo>
                <a:cubicBezTo>
                  <a:pt x="134541" y="91381"/>
                  <a:pt x="133648" y="93911"/>
                  <a:pt x="133053" y="95101"/>
                </a:cubicBezTo>
                <a:cubicBezTo>
                  <a:pt x="127695" y="109091"/>
                  <a:pt x="122039" y="119956"/>
                  <a:pt x="116086" y="127695"/>
                </a:cubicBezTo>
                <a:cubicBezTo>
                  <a:pt x="114003" y="130671"/>
                  <a:pt x="111621" y="133350"/>
                  <a:pt x="108943" y="135731"/>
                </a:cubicBezTo>
                <a:cubicBezTo>
                  <a:pt x="116384" y="136327"/>
                  <a:pt x="122709" y="139378"/>
                  <a:pt x="127918" y="144884"/>
                </a:cubicBezTo>
                <a:cubicBezTo>
                  <a:pt x="133127" y="150391"/>
                  <a:pt x="135732" y="156865"/>
                  <a:pt x="135732" y="164306"/>
                </a:cubicBezTo>
                <a:lnTo>
                  <a:pt x="135732" y="171450"/>
                </a:lnTo>
                <a:lnTo>
                  <a:pt x="128588" y="171450"/>
                </a:lnTo>
                <a:lnTo>
                  <a:pt x="57150" y="171450"/>
                </a:lnTo>
                <a:lnTo>
                  <a:pt x="50007" y="171450"/>
                </a:lnTo>
                <a:lnTo>
                  <a:pt x="50007" y="164306"/>
                </a:lnTo>
                <a:cubicBezTo>
                  <a:pt x="50007" y="156865"/>
                  <a:pt x="52611" y="150391"/>
                  <a:pt x="57820" y="144884"/>
                </a:cubicBezTo>
                <a:cubicBezTo>
                  <a:pt x="63029" y="139378"/>
                  <a:pt x="69354" y="136327"/>
                  <a:pt x="76796" y="135731"/>
                </a:cubicBezTo>
                <a:cubicBezTo>
                  <a:pt x="74117" y="133648"/>
                  <a:pt x="71587" y="130969"/>
                  <a:pt x="69205" y="127695"/>
                </a:cubicBezTo>
                <a:cubicBezTo>
                  <a:pt x="63252" y="119658"/>
                  <a:pt x="57597" y="108794"/>
                  <a:pt x="52239" y="95101"/>
                </a:cubicBezTo>
                <a:cubicBezTo>
                  <a:pt x="52239" y="94804"/>
                  <a:pt x="51495" y="92571"/>
                  <a:pt x="50007" y="88404"/>
                </a:cubicBezTo>
                <a:cubicBezTo>
                  <a:pt x="49411" y="91976"/>
                  <a:pt x="47923" y="95548"/>
                  <a:pt x="45542" y="99120"/>
                </a:cubicBezTo>
                <a:lnTo>
                  <a:pt x="41077" y="104924"/>
                </a:lnTo>
                <a:lnTo>
                  <a:pt x="30361" y="94655"/>
                </a:lnTo>
                <a:cubicBezTo>
                  <a:pt x="31254" y="94060"/>
                  <a:pt x="32147" y="93018"/>
                  <a:pt x="33040" y="91530"/>
                </a:cubicBezTo>
                <a:cubicBezTo>
                  <a:pt x="34826" y="89148"/>
                  <a:pt x="35719" y="87214"/>
                  <a:pt x="35719" y="85725"/>
                </a:cubicBezTo>
                <a:cubicBezTo>
                  <a:pt x="35719" y="80963"/>
                  <a:pt x="34454" y="76870"/>
                  <a:pt x="31924" y="73447"/>
                </a:cubicBezTo>
                <a:cubicBezTo>
                  <a:pt x="29394" y="70024"/>
                  <a:pt x="25599" y="65782"/>
                  <a:pt x="20539" y="60722"/>
                </a:cubicBezTo>
                <a:cubicBezTo>
                  <a:pt x="13693" y="54769"/>
                  <a:pt x="9228" y="50453"/>
                  <a:pt x="7144" y="47774"/>
                </a:cubicBezTo>
                <a:cubicBezTo>
                  <a:pt x="2382" y="41523"/>
                  <a:pt x="0" y="35124"/>
                  <a:pt x="0" y="28575"/>
                </a:cubicBezTo>
                <a:cubicBezTo>
                  <a:pt x="0" y="19943"/>
                  <a:pt x="3126" y="12799"/>
                  <a:pt x="9377" y="7144"/>
                </a:cubicBezTo>
                <a:cubicBezTo>
                  <a:pt x="15032" y="2381"/>
                  <a:pt x="21432" y="0"/>
                  <a:pt x="28575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endParaRPr lang="en-US" dirty="0"/>
          </a:p>
        </p:txBody>
      </p:sp>
      <p:sp>
        <p:nvSpPr>
          <p:cNvPr id="109" name="Freeform 108"/>
          <p:cNvSpPr/>
          <p:nvPr/>
        </p:nvSpPr>
        <p:spPr>
          <a:xfrm>
            <a:off x="8328754" y="4758367"/>
            <a:ext cx="528935" cy="528936"/>
          </a:xfrm>
          <a:custGeom>
            <a:avLst/>
            <a:gdLst/>
            <a:ahLst/>
            <a:cxnLst/>
            <a:rect l="l" t="t" r="r" b="b"/>
            <a:pathLst>
              <a:path w="200025" h="200025">
                <a:moveTo>
                  <a:pt x="126801" y="116086"/>
                </a:moveTo>
                <a:lnTo>
                  <a:pt x="142875" y="132606"/>
                </a:lnTo>
                <a:lnTo>
                  <a:pt x="158948" y="116086"/>
                </a:lnTo>
                <a:lnTo>
                  <a:pt x="169664" y="126801"/>
                </a:lnTo>
                <a:lnTo>
                  <a:pt x="153144" y="142875"/>
                </a:lnTo>
                <a:lnTo>
                  <a:pt x="169664" y="158948"/>
                </a:lnTo>
                <a:lnTo>
                  <a:pt x="158948" y="169664"/>
                </a:lnTo>
                <a:lnTo>
                  <a:pt x="142875" y="153144"/>
                </a:lnTo>
                <a:lnTo>
                  <a:pt x="126801" y="169664"/>
                </a:lnTo>
                <a:lnTo>
                  <a:pt x="116086" y="158948"/>
                </a:lnTo>
                <a:lnTo>
                  <a:pt x="132606" y="142875"/>
                </a:lnTo>
                <a:lnTo>
                  <a:pt x="116086" y="126801"/>
                </a:lnTo>
                <a:close/>
                <a:moveTo>
                  <a:pt x="142875" y="100012"/>
                </a:moveTo>
                <a:cubicBezTo>
                  <a:pt x="130968" y="100012"/>
                  <a:pt x="120848" y="104179"/>
                  <a:pt x="112514" y="112514"/>
                </a:cubicBezTo>
                <a:cubicBezTo>
                  <a:pt x="104179" y="120848"/>
                  <a:pt x="100012" y="130968"/>
                  <a:pt x="100012" y="142875"/>
                </a:cubicBezTo>
                <a:cubicBezTo>
                  <a:pt x="100012" y="154781"/>
                  <a:pt x="104179" y="164901"/>
                  <a:pt x="112514" y="173236"/>
                </a:cubicBezTo>
                <a:cubicBezTo>
                  <a:pt x="120848" y="181570"/>
                  <a:pt x="130968" y="185737"/>
                  <a:pt x="142875" y="185737"/>
                </a:cubicBezTo>
                <a:cubicBezTo>
                  <a:pt x="154781" y="185737"/>
                  <a:pt x="164901" y="181570"/>
                  <a:pt x="173236" y="173236"/>
                </a:cubicBezTo>
                <a:cubicBezTo>
                  <a:pt x="181570" y="164901"/>
                  <a:pt x="185737" y="154781"/>
                  <a:pt x="185737" y="142875"/>
                </a:cubicBezTo>
                <a:cubicBezTo>
                  <a:pt x="185737" y="130968"/>
                  <a:pt x="181570" y="120848"/>
                  <a:pt x="173236" y="112514"/>
                </a:cubicBezTo>
                <a:cubicBezTo>
                  <a:pt x="164901" y="104179"/>
                  <a:pt x="154781" y="100012"/>
                  <a:pt x="142875" y="100012"/>
                </a:cubicBezTo>
                <a:close/>
                <a:moveTo>
                  <a:pt x="71437" y="14287"/>
                </a:moveTo>
                <a:cubicBezTo>
                  <a:pt x="61615" y="14287"/>
                  <a:pt x="53206" y="17785"/>
                  <a:pt x="46211" y="24780"/>
                </a:cubicBezTo>
                <a:cubicBezTo>
                  <a:pt x="39216" y="31775"/>
                  <a:pt x="35718" y="40183"/>
                  <a:pt x="35718" y="50006"/>
                </a:cubicBezTo>
                <a:cubicBezTo>
                  <a:pt x="35718" y="59829"/>
                  <a:pt x="39216" y="68237"/>
                  <a:pt x="46211" y="75232"/>
                </a:cubicBezTo>
                <a:cubicBezTo>
                  <a:pt x="53206" y="82227"/>
                  <a:pt x="61615" y="85725"/>
                  <a:pt x="71437" y="85725"/>
                </a:cubicBezTo>
                <a:cubicBezTo>
                  <a:pt x="81260" y="85725"/>
                  <a:pt x="89669" y="82227"/>
                  <a:pt x="96664" y="75232"/>
                </a:cubicBezTo>
                <a:cubicBezTo>
                  <a:pt x="103659" y="68237"/>
                  <a:pt x="107156" y="59829"/>
                  <a:pt x="107156" y="50006"/>
                </a:cubicBezTo>
                <a:cubicBezTo>
                  <a:pt x="107156" y="40183"/>
                  <a:pt x="103659" y="31775"/>
                  <a:pt x="96664" y="24780"/>
                </a:cubicBezTo>
                <a:cubicBezTo>
                  <a:pt x="89669" y="17785"/>
                  <a:pt x="81260" y="14287"/>
                  <a:pt x="71437" y="14287"/>
                </a:cubicBezTo>
                <a:close/>
                <a:moveTo>
                  <a:pt x="71437" y="0"/>
                </a:moveTo>
                <a:cubicBezTo>
                  <a:pt x="85129" y="0"/>
                  <a:pt x="96887" y="4911"/>
                  <a:pt x="106710" y="14734"/>
                </a:cubicBezTo>
                <a:cubicBezTo>
                  <a:pt x="116532" y="24556"/>
                  <a:pt x="121443" y="36314"/>
                  <a:pt x="121443" y="50006"/>
                </a:cubicBezTo>
                <a:cubicBezTo>
                  <a:pt x="121443" y="58340"/>
                  <a:pt x="119434" y="66228"/>
                  <a:pt x="115416" y="73670"/>
                </a:cubicBezTo>
                <a:cubicBezTo>
                  <a:pt x="111398" y="81111"/>
                  <a:pt x="105965" y="87064"/>
                  <a:pt x="99119" y="91529"/>
                </a:cubicBezTo>
                <a:cubicBezTo>
                  <a:pt x="103286" y="93315"/>
                  <a:pt x="106710" y="94952"/>
                  <a:pt x="109388" y="96440"/>
                </a:cubicBezTo>
                <a:cubicBezTo>
                  <a:pt x="119509" y="89297"/>
                  <a:pt x="130671" y="85725"/>
                  <a:pt x="142875" y="85725"/>
                </a:cubicBezTo>
                <a:cubicBezTo>
                  <a:pt x="158651" y="85725"/>
                  <a:pt x="172119" y="91306"/>
                  <a:pt x="183282" y="102468"/>
                </a:cubicBezTo>
                <a:cubicBezTo>
                  <a:pt x="194444" y="113630"/>
                  <a:pt x="200025" y="127099"/>
                  <a:pt x="200025" y="142875"/>
                </a:cubicBezTo>
                <a:cubicBezTo>
                  <a:pt x="200025" y="158651"/>
                  <a:pt x="194444" y="172119"/>
                  <a:pt x="183282" y="183282"/>
                </a:cubicBezTo>
                <a:cubicBezTo>
                  <a:pt x="172119" y="194444"/>
                  <a:pt x="158651" y="200025"/>
                  <a:pt x="142875" y="200025"/>
                </a:cubicBezTo>
                <a:cubicBezTo>
                  <a:pt x="127099" y="200025"/>
                  <a:pt x="113630" y="194444"/>
                  <a:pt x="102468" y="183282"/>
                </a:cubicBezTo>
                <a:cubicBezTo>
                  <a:pt x="91306" y="172119"/>
                  <a:pt x="85725" y="158651"/>
                  <a:pt x="85725" y="142875"/>
                </a:cubicBezTo>
                <a:cubicBezTo>
                  <a:pt x="85725" y="129480"/>
                  <a:pt x="89892" y="117574"/>
                  <a:pt x="98226" y="107156"/>
                </a:cubicBezTo>
                <a:cubicBezTo>
                  <a:pt x="89892" y="102393"/>
                  <a:pt x="80962" y="100012"/>
                  <a:pt x="71437" y="100012"/>
                </a:cubicBezTo>
                <a:cubicBezTo>
                  <a:pt x="55661" y="100012"/>
                  <a:pt x="42193" y="105593"/>
                  <a:pt x="31030" y="116755"/>
                </a:cubicBezTo>
                <a:cubicBezTo>
                  <a:pt x="19868" y="127918"/>
                  <a:pt x="14287" y="141386"/>
                  <a:pt x="14287" y="157162"/>
                </a:cubicBezTo>
                <a:lnTo>
                  <a:pt x="0" y="157162"/>
                </a:lnTo>
                <a:cubicBezTo>
                  <a:pt x="0" y="142577"/>
                  <a:pt x="4018" y="129406"/>
                  <a:pt x="12055" y="117648"/>
                </a:cubicBezTo>
                <a:cubicBezTo>
                  <a:pt x="20092" y="105891"/>
                  <a:pt x="30658" y="97185"/>
                  <a:pt x="43755" y="91529"/>
                </a:cubicBezTo>
                <a:cubicBezTo>
                  <a:pt x="36909" y="87064"/>
                  <a:pt x="31477" y="81111"/>
                  <a:pt x="27459" y="73670"/>
                </a:cubicBezTo>
                <a:cubicBezTo>
                  <a:pt x="23440" y="66228"/>
                  <a:pt x="21431" y="58340"/>
                  <a:pt x="21431" y="50006"/>
                </a:cubicBezTo>
                <a:cubicBezTo>
                  <a:pt x="21431" y="36314"/>
                  <a:pt x="26342" y="24556"/>
                  <a:pt x="36165" y="14734"/>
                </a:cubicBezTo>
                <a:cubicBezTo>
                  <a:pt x="45988" y="4911"/>
                  <a:pt x="57745" y="0"/>
                  <a:pt x="7143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endParaRPr lang="en-US" dirty="0"/>
          </a:p>
        </p:txBody>
      </p:sp>
      <p:sp>
        <p:nvSpPr>
          <p:cNvPr id="110" name="Freeform 109"/>
          <p:cNvSpPr/>
          <p:nvPr/>
        </p:nvSpPr>
        <p:spPr>
          <a:xfrm>
            <a:off x="3659776" y="6347734"/>
            <a:ext cx="528935" cy="302249"/>
          </a:xfrm>
          <a:custGeom>
            <a:avLst/>
            <a:gdLst/>
            <a:ahLst/>
            <a:cxnLst/>
            <a:rect l="l" t="t" r="r" b="b"/>
            <a:pathLst>
              <a:path w="200025" h="114300">
                <a:moveTo>
                  <a:pt x="185737" y="25896"/>
                </a:moveTo>
                <a:lnTo>
                  <a:pt x="157162" y="40184"/>
                </a:lnTo>
                <a:lnTo>
                  <a:pt x="157162" y="74117"/>
                </a:lnTo>
                <a:lnTo>
                  <a:pt x="185737" y="88404"/>
                </a:lnTo>
                <a:close/>
                <a:moveTo>
                  <a:pt x="14287" y="14288"/>
                </a:moveTo>
                <a:lnTo>
                  <a:pt x="14287" y="100013"/>
                </a:lnTo>
                <a:lnTo>
                  <a:pt x="142875" y="100013"/>
                </a:lnTo>
                <a:lnTo>
                  <a:pt x="142875" y="83046"/>
                </a:lnTo>
                <a:lnTo>
                  <a:pt x="142875" y="78581"/>
                </a:lnTo>
                <a:lnTo>
                  <a:pt x="142875" y="35719"/>
                </a:lnTo>
                <a:lnTo>
                  <a:pt x="142875" y="31254"/>
                </a:lnTo>
                <a:lnTo>
                  <a:pt x="142875" y="14288"/>
                </a:lnTo>
                <a:close/>
                <a:moveTo>
                  <a:pt x="0" y="0"/>
                </a:moveTo>
                <a:lnTo>
                  <a:pt x="7143" y="0"/>
                </a:lnTo>
                <a:lnTo>
                  <a:pt x="150018" y="0"/>
                </a:lnTo>
                <a:lnTo>
                  <a:pt x="157162" y="0"/>
                </a:lnTo>
                <a:lnTo>
                  <a:pt x="157162" y="7144"/>
                </a:lnTo>
                <a:lnTo>
                  <a:pt x="157162" y="24110"/>
                </a:lnTo>
                <a:lnTo>
                  <a:pt x="189756" y="8037"/>
                </a:lnTo>
                <a:lnTo>
                  <a:pt x="200025" y="2679"/>
                </a:lnTo>
                <a:lnTo>
                  <a:pt x="200025" y="14288"/>
                </a:lnTo>
                <a:lnTo>
                  <a:pt x="200025" y="100013"/>
                </a:lnTo>
                <a:lnTo>
                  <a:pt x="200025" y="111621"/>
                </a:lnTo>
                <a:lnTo>
                  <a:pt x="189756" y="106264"/>
                </a:lnTo>
                <a:lnTo>
                  <a:pt x="157162" y="90190"/>
                </a:lnTo>
                <a:lnTo>
                  <a:pt x="157162" y="107156"/>
                </a:lnTo>
                <a:lnTo>
                  <a:pt x="157162" y="114300"/>
                </a:lnTo>
                <a:lnTo>
                  <a:pt x="150018" y="114300"/>
                </a:lnTo>
                <a:lnTo>
                  <a:pt x="7143" y="114300"/>
                </a:lnTo>
                <a:lnTo>
                  <a:pt x="0" y="114300"/>
                </a:lnTo>
                <a:lnTo>
                  <a:pt x="0" y="107156"/>
                </a:lnTo>
                <a:lnTo>
                  <a:pt x="0" y="714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endParaRPr lang="en-US" dirty="0"/>
          </a:p>
        </p:txBody>
      </p:sp>
      <p:sp>
        <p:nvSpPr>
          <p:cNvPr id="111" name="Freeform 110"/>
          <p:cNvSpPr/>
          <p:nvPr/>
        </p:nvSpPr>
        <p:spPr>
          <a:xfrm>
            <a:off x="9430619" y="8224137"/>
            <a:ext cx="439205" cy="429760"/>
          </a:xfrm>
          <a:custGeom>
            <a:avLst/>
            <a:gdLst/>
            <a:ahLst/>
            <a:cxnLst/>
            <a:rect l="l" t="t" r="r" b="b"/>
            <a:pathLst>
              <a:path w="166092" h="162520">
                <a:moveTo>
                  <a:pt x="116086" y="50899"/>
                </a:moveTo>
                <a:lnTo>
                  <a:pt x="135731" y="70991"/>
                </a:lnTo>
                <a:lnTo>
                  <a:pt x="155377" y="50899"/>
                </a:lnTo>
                <a:lnTo>
                  <a:pt x="166092" y="61615"/>
                </a:lnTo>
                <a:lnTo>
                  <a:pt x="146001" y="81260"/>
                </a:lnTo>
                <a:lnTo>
                  <a:pt x="166092" y="100906"/>
                </a:lnTo>
                <a:lnTo>
                  <a:pt x="155377" y="111621"/>
                </a:lnTo>
                <a:lnTo>
                  <a:pt x="135731" y="91529"/>
                </a:lnTo>
                <a:lnTo>
                  <a:pt x="116086" y="111621"/>
                </a:lnTo>
                <a:lnTo>
                  <a:pt x="105371" y="100906"/>
                </a:lnTo>
                <a:lnTo>
                  <a:pt x="125462" y="81260"/>
                </a:lnTo>
                <a:lnTo>
                  <a:pt x="105371" y="61615"/>
                </a:lnTo>
                <a:close/>
                <a:moveTo>
                  <a:pt x="64294" y="34379"/>
                </a:moveTo>
                <a:lnTo>
                  <a:pt x="41077" y="58043"/>
                </a:lnTo>
                <a:lnTo>
                  <a:pt x="38398" y="59829"/>
                </a:lnTo>
                <a:lnTo>
                  <a:pt x="35719" y="59829"/>
                </a:lnTo>
                <a:lnTo>
                  <a:pt x="14288" y="59829"/>
                </a:lnTo>
                <a:lnTo>
                  <a:pt x="14288" y="102691"/>
                </a:lnTo>
                <a:lnTo>
                  <a:pt x="35719" y="102691"/>
                </a:lnTo>
                <a:lnTo>
                  <a:pt x="38398" y="102691"/>
                </a:lnTo>
                <a:lnTo>
                  <a:pt x="41077" y="104477"/>
                </a:lnTo>
                <a:lnTo>
                  <a:pt x="64294" y="128141"/>
                </a:lnTo>
                <a:close/>
                <a:moveTo>
                  <a:pt x="78581" y="0"/>
                </a:moveTo>
                <a:lnTo>
                  <a:pt x="78581" y="16966"/>
                </a:lnTo>
                <a:lnTo>
                  <a:pt x="78581" y="145554"/>
                </a:lnTo>
                <a:lnTo>
                  <a:pt x="78581" y="162520"/>
                </a:lnTo>
                <a:lnTo>
                  <a:pt x="66080" y="150912"/>
                </a:lnTo>
                <a:lnTo>
                  <a:pt x="32594" y="116979"/>
                </a:lnTo>
                <a:lnTo>
                  <a:pt x="7144" y="116979"/>
                </a:lnTo>
                <a:lnTo>
                  <a:pt x="0" y="116979"/>
                </a:lnTo>
                <a:lnTo>
                  <a:pt x="0" y="109835"/>
                </a:lnTo>
                <a:lnTo>
                  <a:pt x="0" y="52685"/>
                </a:lnTo>
                <a:lnTo>
                  <a:pt x="0" y="45541"/>
                </a:lnTo>
                <a:lnTo>
                  <a:pt x="7144" y="45541"/>
                </a:lnTo>
                <a:lnTo>
                  <a:pt x="32594" y="45541"/>
                </a:lnTo>
                <a:lnTo>
                  <a:pt x="66080" y="1160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endParaRPr lang="en-US" dirty="0"/>
          </a:p>
        </p:txBody>
      </p:sp>
      <p:sp>
        <p:nvSpPr>
          <p:cNvPr id="112" name="Freeform 111"/>
          <p:cNvSpPr/>
          <p:nvPr/>
        </p:nvSpPr>
        <p:spPr>
          <a:xfrm>
            <a:off x="4799865" y="4788893"/>
            <a:ext cx="484071" cy="344754"/>
          </a:xfrm>
          <a:custGeom>
            <a:avLst/>
            <a:gdLst/>
            <a:ahLst/>
            <a:cxnLst/>
            <a:rect l="l" t="t" r="r" b="b"/>
            <a:pathLst>
              <a:path w="183059" h="130374">
                <a:moveTo>
                  <a:pt x="91529" y="107157"/>
                </a:moveTo>
                <a:cubicBezTo>
                  <a:pt x="97780" y="107157"/>
                  <a:pt x="103138" y="109538"/>
                  <a:pt x="107603" y="114300"/>
                </a:cubicBezTo>
                <a:lnTo>
                  <a:pt x="91529" y="130374"/>
                </a:lnTo>
                <a:lnTo>
                  <a:pt x="75456" y="114300"/>
                </a:lnTo>
                <a:cubicBezTo>
                  <a:pt x="79921" y="109538"/>
                  <a:pt x="85278" y="107157"/>
                  <a:pt x="91529" y="107157"/>
                </a:cubicBezTo>
                <a:close/>
                <a:moveTo>
                  <a:pt x="91529" y="71438"/>
                </a:moveTo>
                <a:cubicBezTo>
                  <a:pt x="107603" y="71438"/>
                  <a:pt x="121295" y="77391"/>
                  <a:pt x="132606" y="89297"/>
                </a:cubicBezTo>
                <a:lnTo>
                  <a:pt x="122783" y="99120"/>
                </a:lnTo>
                <a:cubicBezTo>
                  <a:pt x="114151" y="90190"/>
                  <a:pt x="103733" y="85725"/>
                  <a:pt x="91529" y="85725"/>
                </a:cubicBezTo>
                <a:cubicBezTo>
                  <a:pt x="79325" y="85725"/>
                  <a:pt x="68907" y="90190"/>
                  <a:pt x="60275" y="99120"/>
                </a:cubicBezTo>
                <a:lnTo>
                  <a:pt x="50453" y="89297"/>
                </a:lnTo>
                <a:cubicBezTo>
                  <a:pt x="61764" y="77391"/>
                  <a:pt x="75456" y="71438"/>
                  <a:pt x="91529" y="71438"/>
                </a:cubicBezTo>
                <a:close/>
                <a:moveTo>
                  <a:pt x="91529" y="35719"/>
                </a:moveTo>
                <a:cubicBezTo>
                  <a:pt x="117425" y="35719"/>
                  <a:pt x="139452" y="45095"/>
                  <a:pt x="157609" y="63848"/>
                </a:cubicBezTo>
                <a:lnTo>
                  <a:pt x="147786" y="74117"/>
                </a:lnTo>
                <a:cubicBezTo>
                  <a:pt x="132308" y="58043"/>
                  <a:pt x="113556" y="50007"/>
                  <a:pt x="91529" y="50007"/>
                </a:cubicBezTo>
                <a:cubicBezTo>
                  <a:pt x="69503" y="50007"/>
                  <a:pt x="50750" y="58043"/>
                  <a:pt x="35272" y="74117"/>
                </a:cubicBezTo>
                <a:lnTo>
                  <a:pt x="25450" y="63848"/>
                </a:lnTo>
                <a:cubicBezTo>
                  <a:pt x="43607" y="45095"/>
                  <a:pt x="65633" y="35719"/>
                  <a:pt x="91529" y="35719"/>
                </a:cubicBezTo>
                <a:close/>
                <a:moveTo>
                  <a:pt x="91529" y="0"/>
                </a:moveTo>
                <a:cubicBezTo>
                  <a:pt x="127248" y="0"/>
                  <a:pt x="157758" y="12800"/>
                  <a:pt x="183059" y="38398"/>
                </a:cubicBezTo>
                <a:lnTo>
                  <a:pt x="172789" y="48667"/>
                </a:lnTo>
                <a:cubicBezTo>
                  <a:pt x="150465" y="25748"/>
                  <a:pt x="123378" y="14288"/>
                  <a:pt x="91529" y="14288"/>
                </a:cubicBezTo>
                <a:cubicBezTo>
                  <a:pt x="59680" y="14288"/>
                  <a:pt x="32593" y="25748"/>
                  <a:pt x="10269" y="48667"/>
                </a:cubicBezTo>
                <a:lnTo>
                  <a:pt x="0" y="38398"/>
                </a:lnTo>
                <a:cubicBezTo>
                  <a:pt x="25301" y="12800"/>
                  <a:pt x="55810" y="0"/>
                  <a:pt x="91529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endParaRPr lang="en-US" dirty="0"/>
          </a:p>
        </p:txBody>
      </p:sp>
      <p:sp>
        <p:nvSpPr>
          <p:cNvPr id="113" name="Freeform 112"/>
          <p:cNvSpPr/>
          <p:nvPr/>
        </p:nvSpPr>
        <p:spPr>
          <a:xfrm>
            <a:off x="8277384" y="9678702"/>
            <a:ext cx="491156" cy="491156"/>
          </a:xfrm>
          <a:custGeom>
            <a:avLst/>
            <a:gdLst/>
            <a:ahLst/>
            <a:cxnLst/>
            <a:rect l="l" t="t" r="r" b="b"/>
            <a:pathLst>
              <a:path w="185738" h="185738">
                <a:moveTo>
                  <a:pt x="128588" y="14288"/>
                </a:moveTo>
                <a:cubicBezTo>
                  <a:pt x="116682" y="14288"/>
                  <a:pt x="106561" y="18455"/>
                  <a:pt x="98227" y="26790"/>
                </a:cubicBezTo>
                <a:cubicBezTo>
                  <a:pt x="89893" y="35124"/>
                  <a:pt x="85725" y="45244"/>
                  <a:pt x="85725" y="57150"/>
                </a:cubicBezTo>
                <a:cubicBezTo>
                  <a:pt x="85725" y="60722"/>
                  <a:pt x="85874" y="63104"/>
                  <a:pt x="86172" y="64294"/>
                </a:cubicBezTo>
                <a:lnTo>
                  <a:pt x="87511" y="67866"/>
                </a:lnTo>
                <a:lnTo>
                  <a:pt x="84386" y="70545"/>
                </a:lnTo>
                <a:lnTo>
                  <a:pt x="20539" y="134392"/>
                </a:lnTo>
                <a:cubicBezTo>
                  <a:pt x="16371" y="138857"/>
                  <a:pt x="14288" y="143917"/>
                  <a:pt x="14288" y="149573"/>
                </a:cubicBezTo>
                <a:cubicBezTo>
                  <a:pt x="14288" y="155228"/>
                  <a:pt x="16371" y="160288"/>
                  <a:pt x="20539" y="164753"/>
                </a:cubicBezTo>
                <a:lnTo>
                  <a:pt x="20539" y="165200"/>
                </a:lnTo>
                <a:cubicBezTo>
                  <a:pt x="25004" y="169367"/>
                  <a:pt x="30138" y="171450"/>
                  <a:pt x="35942" y="171450"/>
                </a:cubicBezTo>
                <a:cubicBezTo>
                  <a:pt x="41747" y="171450"/>
                  <a:pt x="46881" y="169367"/>
                  <a:pt x="51346" y="165200"/>
                </a:cubicBezTo>
                <a:lnTo>
                  <a:pt x="115193" y="101352"/>
                </a:lnTo>
                <a:lnTo>
                  <a:pt x="117872" y="98227"/>
                </a:lnTo>
                <a:lnTo>
                  <a:pt x="121444" y="99567"/>
                </a:lnTo>
                <a:cubicBezTo>
                  <a:pt x="122635" y="99864"/>
                  <a:pt x="125016" y="100013"/>
                  <a:pt x="128588" y="100013"/>
                </a:cubicBezTo>
                <a:cubicBezTo>
                  <a:pt x="140494" y="100013"/>
                  <a:pt x="150614" y="95846"/>
                  <a:pt x="158949" y="87511"/>
                </a:cubicBezTo>
                <a:cubicBezTo>
                  <a:pt x="167283" y="79177"/>
                  <a:pt x="171450" y="69057"/>
                  <a:pt x="171450" y="57150"/>
                </a:cubicBezTo>
                <a:cubicBezTo>
                  <a:pt x="171450" y="56258"/>
                  <a:pt x="171302" y="55290"/>
                  <a:pt x="171004" y="54248"/>
                </a:cubicBezTo>
                <a:cubicBezTo>
                  <a:pt x="170706" y="53207"/>
                  <a:pt x="170409" y="52090"/>
                  <a:pt x="170111" y="50900"/>
                </a:cubicBezTo>
                <a:cubicBezTo>
                  <a:pt x="169813" y="49709"/>
                  <a:pt x="169516" y="48816"/>
                  <a:pt x="169218" y="48221"/>
                </a:cubicBezTo>
                <a:lnTo>
                  <a:pt x="141982" y="75010"/>
                </a:lnTo>
                <a:lnTo>
                  <a:pt x="137071" y="80368"/>
                </a:lnTo>
                <a:lnTo>
                  <a:pt x="132160" y="75010"/>
                </a:lnTo>
                <a:lnTo>
                  <a:pt x="110729" y="53579"/>
                </a:lnTo>
                <a:lnTo>
                  <a:pt x="105371" y="48667"/>
                </a:lnTo>
                <a:lnTo>
                  <a:pt x="110729" y="43756"/>
                </a:lnTo>
                <a:lnTo>
                  <a:pt x="137518" y="16520"/>
                </a:lnTo>
                <a:cubicBezTo>
                  <a:pt x="137518" y="16520"/>
                  <a:pt x="136401" y="16148"/>
                  <a:pt x="134169" y="15404"/>
                </a:cubicBezTo>
                <a:cubicBezTo>
                  <a:pt x="131937" y="14660"/>
                  <a:pt x="130076" y="14288"/>
                  <a:pt x="128588" y="14288"/>
                </a:cubicBezTo>
                <a:close/>
                <a:moveTo>
                  <a:pt x="128588" y="0"/>
                </a:moveTo>
                <a:cubicBezTo>
                  <a:pt x="138113" y="0"/>
                  <a:pt x="146894" y="2233"/>
                  <a:pt x="154930" y="6698"/>
                </a:cubicBezTo>
                <a:lnTo>
                  <a:pt x="163414" y="11163"/>
                </a:lnTo>
                <a:lnTo>
                  <a:pt x="156270" y="17860"/>
                </a:lnTo>
                <a:lnTo>
                  <a:pt x="125909" y="48667"/>
                </a:lnTo>
                <a:lnTo>
                  <a:pt x="137071" y="59829"/>
                </a:lnTo>
                <a:lnTo>
                  <a:pt x="167879" y="29468"/>
                </a:lnTo>
                <a:lnTo>
                  <a:pt x="174576" y="22325"/>
                </a:lnTo>
                <a:lnTo>
                  <a:pt x="179041" y="30808"/>
                </a:lnTo>
                <a:cubicBezTo>
                  <a:pt x="183505" y="38845"/>
                  <a:pt x="185738" y="47625"/>
                  <a:pt x="185738" y="57150"/>
                </a:cubicBezTo>
                <a:cubicBezTo>
                  <a:pt x="185738" y="72926"/>
                  <a:pt x="180157" y="86395"/>
                  <a:pt x="168995" y="97557"/>
                </a:cubicBezTo>
                <a:cubicBezTo>
                  <a:pt x="157833" y="108719"/>
                  <a:pt x="144364" y="114300"/>
                  <a:pt x="128588" y="114300"/>
                </a:cubicBezTo>
                <a:cubicBezTo>
                  <a:pt x="127993" y="114300"/>
                  <a:pt x="125909" y="114152"/>
                  <a:pt x="122337" y="113854"/>
                </a:cubicBezTo>
                <a:lnTo>
                  <a:pt x="61615" y="175022"/>
                </a:lnTo>
                <a:cubicBezTo>
                  <a:pt x="54471" y="182166"/>
                  <a:pt x="45988" y="185738"/>
                  <a:pt x="36166" y="185738"/>
                </a:cubicBezTo>
                <a:cubicBezTo>
                  <a:pt x="26343" y="185738"/>
                  <a:pt x="17860" y="182166"/>
                  <a:pt x="10716" y="175022"/>
                </a:cubicBezTo>
                <a:cubicBezTo>
                  <a:pt x="3572" y="167879"/>
                  <a:pt x="0" y="159395"/>
                  <a:pt x="0" y="149573"/>
                </a:cubicBezTo>
                <a:cubicBezTo>
                  <a:pt x="0" y="139750"/>
                  <a:pt x="3572" y="131267"/>
                  <a:pt x="10716" y="124123"/>
                </a:cubicBezTo>
                <a:lnTo>
                  <a:pt x="71884" y="63401"/>
                </a:lnTo>
                <a:cubicBezTo>
                  <a:pt x="71587" y="59829"/>
                  <a:pt x="71438" y="57746"/>
                  <a:pt x="71438" y="57150"/>
                </a:cubicBezTo>
                <a:cubicBezTo>
                  <a:pt x="71438" y="41375"/>
                  <a:pt x="77019" y="27906"/>
                  <a:pt x="88181" y="16744"/>
                </a:cubicBezTo>
                <a:cubicBezTo>
                  <a:pt x="99343" y="5582"/>
                  <a:pt x="112812" y="0"/>
                  <a:pt x="128588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696512587"/>
      </p:ext>
    </p:extLst>
  </p:cSld>
  <p:clrMapOvr>
    <a:masterClrMapping/>
  </p:clrMapOvr>
  <p:transition spd="med">
    <p:pull dir="u"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grpId="0" nodeType="withEffect" p14:presetBounceEnd="83000">
                                      <p:stCondLst>
                                        <p:cond delay="0"/>
                                      </p:stCondLst>
                                      <p:iterate type="wd">
                                        <p:tmPct val="4000"/>
                                      </p:iterate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83000">
                                          <p:cBhvr additive="base">
                                            <p:cTn id="7" dur="1750" fill="hold"/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83000">
                                          <p:cBhvr additive="base">
                                            <p:cTn id="8" dur="1750" fill="hold"/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1" dur="500"/>
                                            <p:tgtEl>
                                              <p:spTgt spid="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" presetID="10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4" dur="500"/>
                                            <p:tgtEl>
                                              <p:spTgt spid="5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7" dur="500"/>
                                            <p:tgtEl>
                                              <p:spTgt spid="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" presetID="10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0" dur="500"/>
                                            <p:tgtEl>
                                              <p:spTgt spid="6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1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3" dur="500"/>
                                            <p:tgtEl>
                                              <p:spTgt spid="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4" presetID="10" presetClass="entr" presetSubtype="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6" dur="500"/>
                                            <p:tgtEl>
                                              <p:spTgt spid="6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" presetID="10" presetClass="entr" presetSubtype="0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9" dur="500"/>
                                            <p:tgtEl>
                                              <p:spTgt spid="1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0" presetID="10" presetClass="entr" presetSubtype="0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2" dur="500"/>
                                            <p:tgtEl>
                                              <p:spTgt spid="7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3" presetID="10" presetClass="entr" presetSubtype="0" fill="hold" grpId="0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5" dur="500"/>
                                            <p:tgtEl>
                                              <p:spTgt spid="1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6" presetID="10" presetClass="entr" presetSubtype="0" fill="hold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8" dur="500"/>
                                            <p:tgtEl>
                                              <p:spTgt spid="7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9" presetID="10" presetClass="entr" presetSubtype="0" fill="hold" grpId="0" nodeType="withEffect">
                                      <p:stCondLst>
                                        <p:cond delay="2500"/>
                                      </p:stCondLst>
                                      <p:childTnLst>
                                        <p:set>
                                          <p:cBhvr>
                                            <p:cTn id="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1" dur="500"/>
                                            <p:tgtEl>
                                              <p:spTgt spid="2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2" presetID="10" presetClass="entr" presetSubtype="0" fill="hold" nodeType="withEffect">
                                      <p:stCondLst>
                                        <p:cond delay="2500"/>
                                      </p:stCondLst>
                                      <p:childTnLst>
                                        <p:set>
                                          <p:cBhvr>
                                            <p:cTn id="4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4" dur="500"/>
                                            <p:tgtEl>
                                              <p:spTgt spid="5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5" presetID="10" presetClass="entr" presetSubtype="0" fill="hold" grpId="0" nodeType="withEffect">
                                      <p:stCondLst>
                                        <p:cond delay="300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7" dur="500"/>
                                            <p:tgtEl>
                                              <p:spTgt spid="1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8" presetID="10" presetClass="entr" presetSubtype="0" fill="hold" nodeType="withEffect">
                                      <p:stCondLst>
                                        <p:cond delay="3000"/>
                                      </p:stCondLst>
                                      <p:childTnLst>
                                        <p:set>
                                          <p:cBhvr>
                                            <p:cTn id="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0" dur="500"/>
                                            <p:tgtEl>
                                              <p:spTgt spid="8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1" presetID="10" presetClass="entr" presetSubtype="0" fill="hold" grpId="0" nodeType="withEffect">
                                      <p:stCondLst>
                                        <p:cond delay="3500"/>
                                      </p:stCondLst>
                                      <p:childTnLst>
                                        <p:set>
                                          <p:cBhvr>
                                            <p:cTn id="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3" dur="500"/>
                                            <p:tgtEl>
                                              <p:spTgt spid="2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4" presetID="10" presetClass="entr" presetSubtype="0" fill="hold" nodeType="withEffect">
                                      <p:stCondLst>
                                        <p:cond delay="3500"/>
                                      </p:stCondLst>
                                      <p:childTnLst>
                                        <p:set>
                                          <p:cBhvr>
                                            <p:cTn id="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6" dur="500"/>
                                            <p:tgtEl>
                                              <p:spTgt spid="8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7" presetID="10" presetClass="entr" presetSubtype="0" fill="hold" grpId="0" nodeType="withEffect">
                                      <p:stCondLst>
                                        <p:cond delay="400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9" dur="500"/>
                                            <p:tgtEl>
                                              <p:spTgt spid="2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0" presetID="10" presetClass="entr" presetSubtype="0" fill="hold" nodeType="withEffect">
                                      <p:stCondLst>
                                        <p:cond delay="4000"/>
                                      </p:stCondLst>
                                      <p:childTnLst>
                                        <p:set>
                                          <p:cBhvr>
                                            <p:cTn id="6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2" dur="500"/>
                                            <p:tgtEl>
                                              <p:spTgt spid="9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3" presetID="10" presetClass="entr" presetSubtype="0" fill="hold" grpId="0" nodeType="withEffect">
                                      <p:stCondLst>
                                        <p:cond delay="4500"/>
                                      </p:stCondLst>
                                      <p:childTnLst>
                                        <p:set>
                                          <p:cBhvr>
                                            <p:cTn id="6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5" dur="500"/>
                                            <p:tgtEl>
                                              <p:spTgt spid="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6" presetID="10" presetClass="entr" presetSubtype="0" fill="hold" nodeType="withEffect">
                                      <p:stCondLst>
                                        <p:cond delay="4500"/>
                                      </p:stCondLst>
                                      <p:childTnLst>
                                        <p:set>
                                          <p:cBhvr>
                                            <p:cTn id="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8" dur="500"/>
                                            <p:tgtEl>
                                              <p:spTgt spid="9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55" grpId="0"/>
          <p:bldP spid="6" grpId="0" animBg="1"/>
          <p:bldP spid="7" grpId="0" animBg="1"/>
          <p:bldP spid="8" grpId="0" animBg="1"/>
          <p:bldP spid="9" grpId="0" animBg="1"/>
          <p:bldP spid="10" grpId="0" animBg="1"/>
          <p:bldP spid="15" grpId="0" animBg="1"/>
          <p:bldP spid="16" grpId="0" animBg="1"/>
          <p:bldP spid="24" grpId="0" animBg="1"/>
          <p:bldP spid="27" grpId="0" animBg="1"/>
          <p:bldP spid="28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iterate type="wd">
                                        <p:tmPct val="4000"/>
                                      </p:iterate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750" fill="hold"/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750" fill="hold"/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1" dur="500"/>
                                            <p:tgtEl>
                                              <p:spTgt spid="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" presetID="10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4" dur="500"/>
                                            <p:tgtEl>
                                              <p:spTgt spid="5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7" dur="500"/>
                                            <p:tgtEl>
                                              <p:spTgt spid="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" presetID="10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0" dur="500"/>
                                            <p:tgtEl>
                                              <p:spTgt spid="6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1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3" dur="500"/>
                                            <p:tgtEl>
                                              <p:spTgt spid="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4" presetID="10" presetClass="entr" presetSubtype="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6" dur="500"/>
                                            <p:tgtEl>
                                              <p:spTgt spid="6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" presetID="10" presetClass="entr" presetSubtype="0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9" dur="500"/>
                                            <p:tgtEl>
                                              <p:spTgt spid="1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0" presetID="10" presetClass="entr" presetSubtype="0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2" dur="500"/>
                                            <p:tgtEl>
                                              <p:spTgt spid="7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3" presetID="10" presetClass="entr" presetSubtype="0" fill="hold" grpId="0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5" dur="500"/>
                                            <p:tgtEl>
                                              <p:spTgt spid="1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6" presetID="10" presetClass="entr" presetSubtype="0" fill="hold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8" dur="500"/>
                                            <p:tgtEl>
                                              <p:spTgt spid="7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9" presetID="10" presetClass="entr" presetSubtype="0" fill="hold" grpId="0" nodeType="withEffect">
                                      <p:stCondLst>
                                        <p:cond delay="2500"/>
                                      </p:stCondLst>
                                      <p:childTnLst>
                                        <p:set>
                                          <p:cBhvr>
                                            <p:cTn id="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1" dur="500"/>
                                            <p:tgtEl>
                                              <p:spTgt spid="2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2" presetID="10" presetClass="entr" presetSubtype="0" fill="hold" nodeType="withEffect">
                                      <p:stCondLst>
                                        <p:cond delay="2500"/>
                                      </p:stCondLst>
                                      <p:childTnLst>
                                        <p:set>
                                          <p:cBhvr>
                                            <p:cTn id="4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4" dur="500"/>
                                            <p:tgtEl>
                                              <p:spTgt spid="5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5" presetID="10" presetClass="entr" presetSubtype="0" fill="hold" grpId="0" nodeType="withEffect">
                                      <p:stCondLst>
                                        <p:cond delay="300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7" dur="500"/>
                                            <p:tgtEl>
                                              <p:spTgt spid="1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8" presetID="10" presetClass="entr" presetSubtype="0" fill="hold" nodeType="withEffect">
                                      <p:stCondLst>
                                        <p:cond delay="3000"/>
                                      </p:stCondLst>
                                      <p:childTnLst>
                                        <p:set>
                                          <p:cBhvr>
                                            <p:cTn id="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0" dur="500"/>
                                            <p:tgtEl>
                                              <p:spTgt spid="8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1" presetID="10" presetClass="entr" presetSubtype="0" fill="hold" grpId="0" nodeType="withEffect">
                                      <p:stCondLst>
                                        <p:cond delay="3500"/>
                                      </p:stCondLst>
                                      <p:childTnLst>
                                        <p:set>
                                          <p:cBhvr>
                                            <p:cTn id="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3" dur="500"/>
                                            <p:tgtEl>
                                              <p:spTgt spid="2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4" presetID="10" presetClass="entr" presetSubtype="0" fill="hold" nodeType="withEffect">
                                      <p:stCondLst>
                                        <p:cond delay="3500"/>
                                      </p:stCondLst>
                                      <p:childTnLst>
                                        <p:set>
                                          <p:cBhvr>
                                            <p:cTn id="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6" dur="500"/>
                                            <p:tgtEl>
                                              <p:spTgt spid="8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7" presetID="10" presetClass="entr" presetSubtype="0" fill="hold" grpId="0" nodeType="withEffect">
                                      <p:stCondLst>
                                        <p:cond delay="400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9" dur="500"/>
                                            <p:tgtEl>
                                              <p:spTgt spid="2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0" presetID="10" presetClass="entr" presetSubtype="0" fill="hold" nodeType="withEffect">
                                      <p:stCondLst>
                                        <p:cond delay="4000"/>
                                      </p:stCondLst>
                                      <p:childTnLst>
                                        <p:set>
                                          <p:cBhvr>
                                            <p:cTn id="6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2" dur="500"/>
                                            <p:tgtEl>
                                              <p:spTgt spid="9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3" presetID="10" presetClass="entr" presetSubtype="0" fill="hold" grpId="0" nodeType="withEffect">
                                      <p:stCondLst>
                                        <p:cond delay="4500"/>
                                      </p:stCondLst>
                                      <p:childTnLst>
                                        <p:set>
                                          <p:cBhvr>
                                            <p:cTn id="6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5" dur="500"/>
                                            <p:tgtEl>
                                              <p:spTgt spid="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6" presetID="10" presetClass="entr" presetSubtype="0" fill="hold" nodeType="withEffect">
                                      <p:stCondLst>
                                        <p:cond delay="4500"/>
                                      </p:stCondLst>
                                      <p:childTnLst>
                                        <p:set>
                                          <p:cBhvr>
                                            <p:cTn id="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8" dur="500"/>
                                            <p:tgtEl>
                                              <p:spTgt spid="9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55" grpId="0"/>
          <p:bldP spid="6" grpId="0" animBg="1"/>
          <p:bldP spid="7" grpId="0" animBg="1"/>
          <p:bldP spid="8" grpId="0" animBg="1"/>
          <p:bldP spid="9" grpId="0" animBg="1"/>
          <p:bldP spid="10" grpId="0" animBg="1"/>
          <p:bldP spid="15" grpId="0" animBg="1"/>
          <p:bldP spid="16" grpId="0" animBg="1"/>
          <p:bldP spid="24" grpId="0" animBg="1"/>
          <p:bldP spid="27" grpId="0" animBg="1"/>
          <p:bldP spid="28" grpId="0" animBg="1"/>
        </p:bldLst>
      </p:timing>
    </mc:Fallback>
  </mc:AlternateContent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Freeform 11"/>
          <p:cNvSpPr>
            <a:spLocks noEditPoints="1"/>
          </p:cNvSpPr>
          <p:nvPr/>
        </p:nvSpPr>
        <p:spPr bwMode="auto">
          <a:xfrm>
            <a:off x="2332931" y="-2447552"/>
            <a:ext cx="17934039" cy="17919743"/>
          </a:xfrm>
          <a:custGeom>
            <a:avLst/>
            <a:gdLst>
              <a:gd name="T0" fmla="*/ 467 w 467"/>
              <a:gd name="T1" fmla="*/ 232 h 467"/>
              <a:gd name="T2" fmla="*/ 425 w 467"/>
              <a:gd name="T3" fmla="*/ 195 h 467"/>
              <a:gd name="T4" fmla="*/ 449 w 467"/>
              <a:gd name="T5" fmla="*/ 144 h 467"/>
              <a:gd name="T6" fmla="*/ 396 w 467"/>
              <a:gd name="T7" fmla="*/ 126 h 467"/>
              <a:gd name="T8" fmla="*/ 397 w 467"/>
              <a:gd name="T9" fmla="*/ 67 h 467"/>
              <a:gd name="T10" fmla="*/ 341 w 467"/>
              <a:gd name="T11" fmla="*/ 71 h 467"/>
              <a:gd name="T12" fmla="*/ 323 w 467"/>
              <a:gd name="T13" fmla="*/ 18 h 467"/>
              <a:gd name="T14" fmla="*/ 272 w 467"/>
              <a:gd name="T15" fmla="*/ 42 h 467"/>
              <a:gd name="T16" fmla="*/ 232 w 467"/>
              <a:gd name="T17" fmla="*/ 0 h 467"/>
              <a:gd name="T18" fmla="*/ 195 w 467"/>
              <a:gd name="T19" fmla="*/ 42 h 467"/>
              <a:gd name="T20" fmla="*/ 144 w 467"/>
              <a:gd name="T21" fmla="*/ 17 h 467"/>
              <a:gd name="T22" fmla="*/ 126 w 467"/>
              <a:gd name="T23" fmla="*/ 71 h 467"/>
              <a:gd name="T24" fmla="*/ 68 w 467"/>
              <a:gd name="T25" fmla="*/ 69 h 467"/>
              <a:gd name="T26" fmla="*/ 71 w 467"/>
              <a:gd name="T27" fmla="*/ 125 h 467"/>
              <a:gd name="T28" fmla="*/ 18 w 467"/>
              <a:gd name="T29" fmla="*/ 144 h 467"/>
              <a:gd name="T30" fmla="*/ 42 w 467"/>
              <a:gd name="T31" fmla="*/ 194 h 467"/>
              <a:gd name="T32" fmla="*/ 0 w 467"/>
              <a:gd name="T33" fmla="*/ 235 h 467"/>
              <a:gd name="T34" fmla="*/ 42 w 467"/>
              <a:gd name="T35" fmla="*/ 272 h 467"/>
              <a:gd name="T36" fmla="*/ 17 w 467"/>
              <a:gd name="T37" fmla="*/ 323 h 467"/>
              <a:gd name="T38" fmla="*/ 71 w 467"/>
              <a:gd name="T39" fmla="*/ 341 h 467"/>
              <a:gd name="T40" fmla="*/ 70 w 467"/>
              <a:gd name="T41" fmla="*/ 399 h 467"/>
              <a:gd name="T42" fmla="*/ 126 w 467"/>
              <a:gd name="T43" fmla="*/ 396 h 467"/>
              <a:gd name="T44" fmla="*/ 144 w 467"/>
              <a:gd name="T45" fmla="*/ 449 h 467"/>
              <a:gd name="T46" fmla="*/ 195 w 467"/>
              <a:gd name="T47" fmla="*/ 424 h 467"/>
              <a:gd name="T48" fmla="*/ 235 w 467"/>
              <a:gd name="T49" fmla="*/ 467 h 467"/>
              <a:gd name="T50" fmla="*/ 272 w 467"/>
              <a:gd name="T51" fmla="*/ 424 h 467"/>
              <a:gd name="T52" fmla="*/ 323 w 467"/>
              <a:gd name="T53" fmla="*/ 449 h 467"/>
              <a:gd name="T54" fmla="*/ 341 w 467"/>
              <a:gd name="T55" fmla="*/ 396 h 467"/>
              <a:gd name="T56" fmla="*/ 399 w 467"/>
              <a:gd name="T57" fmla="*/ 397 h 467"/>
              <a:gd name="T58" fmla="*/ 396 w 467"/>
              <a:gd name="T59" fmla="*/ 341 h 467"/>
              <a:gd name="T60" fmla="*/ 449 w 467"/>
              <a:gd name="T61" fmla="*/ 323 h 467"/>
              <a:gd name="T62" fmla="*/ 425 w 467"/>
              <a:gd name="T63" fmla="*/ 272 h 467"/>
              <a:gd name="T64" fmla="*/ 233 w 467"/>
              <a:gd name="T65" fmla="*/ 383 h 467"/>
              <a:gd name="T66" fmla="*/ 233 w 467"/>
              <a:gd name="T67" fmla="*/ 83 h 467"/>
              <a:gd name="T68" fmla="*/ 233 w 467"/>
              <a:gd name="T69" fmla="*/ 383 h 4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467" h="467">
                <a:moveTo>
                  <a:pt x="428" y="245"/>
                </a:moveTo>
                <a:cubicBezTo>
                  <a:pt x="467" y="232"/>
                  <a:pt x="467" y="232"/>
                  <a:pt x="467" y="232"/>
                </a:cubicBezTo>
                <a:cubicBezTo>
                  <a:pt x="465" y="202"/>
                  <a:pt x="465" y="202"/>
                  <a:pt x="465" y="202"/>
                </a:cubicBezTo>
                <a:cubicBezTo>
                  <a:pt x="425" y="195"/>
                  <a:pt x="425" y="195"/>
                  <a:pt x="425" y="195"/>
                </a:cubicBezTo>
                <a:cubicBezTo>
                  <a:pt x="423" y="187"/>
                  <a:pt x="421" y="179"/>
                  <a:pt x="418" y="171"/>
                </a:cubicBezTo>
                <a:cubicBezTo>
                  <a:pt x="449" y="144"/>
                  <a:pt x="449" y="144"/>
                  <a:pt x="449" y="144"/>
                </a:cubicBezTo>
                <a:cubicBezTo>
                  <a:pt x="436" y="117"/>
                  <a:pt x="436" y="117"/>
                  <a:pt x="436" y="117"/>
                </a:cubicBezTo>
                <a:cubicBezTo>
                  <a:pt x="396" y="126"/>
                  <a:pt x="396" y="126"/>
                  <a:pt x="396" y="126"/>
                </a:cubicBezTo>
                <a:cubicBezTo>
                  <a:pt x="391" y="118"/>
                  <a:pt x="385" y="111"/>
                  <a:pt x="379" y="104"/>
                </a:cubicBezTo>
                <a:cubicBezTo>
                  <a:pt x="397" y="67"/>
                  <a:pt x="397" y="67"/>
                  <a:pt x="397" y="67"/>
                </a:cubicBezTo>
                <a:cubicBezTo>
                  <a:pt x="375" y="48"/>
                  <a:pt x="375" y="48"/>
                  <a:pt x="375" y="48"/>
                </a:cubicBezTo>
                <a:cubicBezTo>
                  <a:pt x="341" y="71"/>
                  <a:pt x="341" y="71"/>
                  <a:pt x="341" y="71"/>
                </a:cubicBezTo>
                <a:cubicBezTo>
                  <a:pt x="334" y="66"/>
                  <a:pt x="327" y="62"/>
                  <a:pt x="320" y="58"/>
                </a:cubicBezTo>
                <a:cubicBezTo>
                  <a:pt x="323" y="18"/>
                  <a:pt x="323" y="18"/>
                  <a:pt x="323" y="18"/>
                </a:cubicBezTo>
                <a:cubicBezTo>
                  <a:pt x="295" y="8"/>
                  <a:pt x="295" y="8"/>
                  <a:pt x="295" y="8"/>
                </a:cubicBezTo>
                <a:cubicBezTo>
                  <a:pt x="272" y="42"/>
                  <a:pt x="272" y="42"/>
                  <a:pt x="272" y="42"/>
                </a:cubicBezTo>
                <a:cubicBezTo>
                  <a:pt x="263" y="40"/>
                  <a:pt x="254" y="39"/>
                  <a:pt x="245" y="39"/>
                </a:cubicBezTo>
                <a:cubicBezTo>
                  <a:pt x="232" y="0"/>
                  <a:pt x="232" y="0"/>
                  <a:pt x="232" y="0"/>
                </a:cubicBezTo>
                <a:cubicBezTo>
                  <a:pt x="203" y="2"/>
                  <a:pt x="203" y="2"/>
                  <a:pt x="203" y="2"/>
                </a:cubicBezTo>
                <a:cubicBezTo>
                  <a:pt x="195" y="42"/>
                  <a:pt x="195" y="42"/>
                  <a:pt x="195" y="42"/>
                </a:cubicBezTo>
                <a:cubicBezTo>
                  <a:pt x="187" y="44"/>
                  <a:pt x="179" y="46"/>
                  <a:pt x="171" y="49"/>
                </a:cubicBezTo>
                <a:cubicBezTo>
                  <a:pt x="144" y="17"/>
                  <a:pt x="144" y="17"/>
                  <a:pt x="144" y="17"/>
                </a:cubicBezTo>
                <a:cubicBezTo>
                  <a:pt x="117" y="30"/>
                  <a:pt x="117" y="30"/>
                  <a:pt x="117" y="30"/>
                </a:cubicBezTo>
                <a:cubicBezTo>
                  <a:pt x="126" y="71"/>
                  <a:pt x="126" y="71"/>
                  <a:pt x="126" y="71"/>
                </a:cubicBezTo>
                <a:cubicBezTo>
                  <a:pt x="118" y="76"/>
                  <a:pt x="111" y="81"/>
                  <a:pt x="104" y="87"/>
                </a:cubicBezTo>
                <a:cubicBezTo>
                  <a:pt x="68" y="69"/>
                  <a:pt x="68" y="69"/>
                  <a:pt x="68" y="69"/>
                </a:cubicBezTo>
                <a:cubicBezTo>
                  <a:pt x="48" y="92"/>
                  <a:pt x="48" y="92"/>
                  <a:pt x="48" y="92"/>
                </a:cubicBezTo>
                <a:cubicBezTo>
                  <a:pt x="71" y="125"/>
                  <a:pt x="71" y="125"/>
                  <a:pt x="71" y="125"/>
                </a:cubicBezTo>
                <a:cubicBezTo>
                  <a:pt x="67" y="132"/>
                  <a:pt x="62" y="139"/>
                  <a:pt x="59" y="147"/>
                </a:cubicBezTo>
                <a:cubicBezTo>
                  <a:pt x="18" y="144"/>
                  <a:pt x="18" y="144"/>
                  <a:pt x="18" y="144"/>
                </a:cubicBezTo>
                <a:cubicBezTo>
                  <a:pt x="8" y="172"/>
                  <a:pt x="8" y="172"/>
                  <a:pt x="8" y="172"/>
                </a:cubicBezTo>
                <a:cubicBezTo>
                  <a:pt x="42" y="194"/>
                  <a:pt x="42" y="194"/>
                  <a:pt x="42" y="194"/>
                </a:cubicBezTo>
                <a:cubicBezTo>
                  <a:pt x="41" y="203"/>
                  <a:pt x="39" y="212"/>
                  <a:pt x="39" y="222"/>
                </a:cubicBezTo>
                <a:cubicBezTo>
                  <a:pt x="0" y="235"/>
                  <a:pt x="0" y="235"/>
                  <a:pt x="0" y="235"/>
                </a:cubicBezTo>
                <a:cubicBezTo>
                  <a:pt x="2" y="264"/>
                  <a:pt x="2" y="264"/>
                  <a:pt x="2" y="264"/>
                </a:cubicBezTo>
                <a:cubicBezTo>
                  <a:pt x="42" y="272"/>
                  <a:pt x="42" y="272"/>
                  <a:pt x="42" y="272"/>
                </a:cubicBezTo>
                <a:cubicBezTo>
                  <a:pt x="44" y="280"/>
                  <a:pt x="46" y="288"/>
                  <a:pt x="49" y="296"/>
                </a:cubicBezTo>
                <a:cubicBezTo>
                  <a:pt x="17" y="323"/>
                  <a:pt x="17" y="323"/>
                  <a:pt x="17" y="323"/>
                </a:cubicBezTo>
                <a:cubicBezTo>
                  <a:pt x="31" y="349"/>
                  <a:pt x="31" y="349"/>
                  <a:pt x="31" y="349"/>
                </a:cubicBezTo>
                <a:cubicBezTo>
                  <a:pt x="71" y="341"/>
                  <a:pt x="71" y="341"/>
                  <a:pt x="71" y="341"/>
                </a:cubicBezTo>
                <a:cubicBezTo>
                  <a:pt x="76" y="349"/>
                  <a:pt x="82" y="356"/>
                  <a:pt x="88" y="363"/>
                </a:cubicBezTo>
                <a:cubicBezTo>
                  <a:pt x="70" y="399"/>
                  <a:pt x="70" y="399"/>
                  <a:pt x="70" y="399"/>
                </a:cubicBezTo>
                <a:cubicBezTo>
                  <a:pt x="92" y="419"/>
                  <a:pt x="92" y="419"/>
                  <a:pt x="92" y="419"/>
                </a:cubicBezTo>
                <a:cubicBezTo>
                  <a:pt x="126" y="396"/>
                  <a:pt x="126" y="396"/>
                  <a:pt x="126" y="396"/>
                </a:cubicBezTo>
                <a:cubicBezTo>
                  <a:pt x="133" y="400"/>
                  <a:pt x="140" y="404"/>
                  <a:pt x="147" y="408"/>
                </a:cubicBezTo>
                <a:cubicBezTo>
                  <a:pt x="144" y="449"/>
                  <a:pt x="144" y="449"/>
                  <a:pt x="144" y="449"/>
                </a:cubicBezTo>
                <a:cubicBezTo>
                  <a:pt x="172" y="458"/>
                  <a:pt x="172" y="458"/>
                  <a:pt x="172" y="458"/>
                </a:cubicBezTo>
                <a:cubicBezTo>
                  <a:pt x="195" y="424"/>
                  <a:pt x="195" y="424"/>
                  <a:pt x="195" y="424"/>
                </a:cubicBezTo>
                <a:cubicBezTo>
                  <a:pt x="204" y="426"/>
                  <a:pt x="213" y="427"/>
                  <a:pt x="222" y="428"/>
                </a:cubicBezTo>
                <a:cubicBezTo>
                  <a:pt x="235" y="467"/>
                  <a:pt x="235" y="467"/>
                  <a:pt x="235" y="467"/>
                </a:cubicBezTo>
                <a:cubicBezTo>
                  <a:pt x="264" y="464"/>
                  <a:pt x="264" y="464"/>
                  <a:pt x="264" y="464"/>
                </a:cubicBezTo>
                <a:cubicBezTo>
                  <a:pt x="272" y="424"/>
                  <a:pt x="272" y="424"/>
                  <a:pt x="272" y="424"/>
                </a:cubicBezTo>
                <a:cubicBezTo>
                  <a:pt x="280" y="423"/>
                  <a:pt x="288" y="421"/>
                  <a:pt x="296" y="418"/>
                </a:cubicBezTo>
                <a:cubicBezTo>
                  <a:pt x="323" y="449"/>
                  <a:pt x="323" y="449"/>
                  <a:pt x="323" y="449"/>
                </a:cubicBezTo>
                <a:cubicBezTo>
                  <a:pt x="349" y="436"/>
                  <a:pt x="349" y="436"/>
                  <a:pt x="349" y="436"/>
                </a:cubicBezTo>
                <a:cubicBezTo>
                  <a:pt x="341" y="396"/>
                  <a:pt x="341" y="396"/>
                  <a:pt x="341" y="396"/>
                </a:cubicBezTo>
                <a:cubicBezTo>
                  <a:pt x="349" y="391"/>
                  <a:pt x="356" y="385"/>
                  <a:pt x="363" y="379"/>
                </a:cubicBezTo>
                <a:cubicBezTo>
                  <a:pt x="399" y="397"/>
                  <a:pt x="399" y="397"/>
                  <a:pt x="399" y="397"/>
                </a:cubicBezTo>
                <a:cubicBezTo>
                  <a:pt x="419" y="375"/>
                  <a:pt x="419" y="375"/>
                  <a:pt x="419" y="375"/>
                </a:cubicBezTo>
                <a:cubicBezTo>
                  <a:pt x="396" y="341"/>
                  <a:pt x="396" y="341"/>
                  <a:pt x="396" y="341"/>
                </a:cubicBezTo>
                <a:cubicBezTo>
                  <a:pt x="400" y="334"/>
                  <a:pt x="405" y="327"/>
                  <a:pt x="408" y="320"/>
                </a:cubicBezTo>
                <a:cubicBezTo>
                  <a:pt x="449" y="323"/>
                  <a:pt x="449" y="323"/>
                  <a:pt x="449" y="323"/>
                </a:cubicBezTo>
                <a:cubicBezTo>
                  <a:pt x="459" y="295"/>
                  <a:pt x="459" y="295"/>
                  <a:pt x="459" y="295"/>
                </a:cubicBezTo>
                <a:cubicBezTo>
                  <a:pt x="425" y="272"/>
                  <a:pt x="425" y="272"/>
                  <a:pt x="425" y="272"/>
                </a:cubicBezTo>
                <a:cubicBezTo>
                  <a:pt x="426" y="263"/>
                  <a:pt x="428" y="254"/>
                  <a:pt x="428" y="245"/>
                </a:cubicBezTo>
                <a:close/>
                <a:moveTo>
                  <a:pt x="233" y="383"/>
                </a:moveTo>
                <a:cubicBezTo>
                  <a:pt x="151" y="383"/>
                  <a:pt x="84" y="316"/>
                  <a:pt x="84" y="233"/>
                </a:cubicBezTo>
                <a:cubicBezTo>
                  <a:pt x="84" y="150"/>
                  <a:pt x="151" y="83"/>
                  <a:pt x="233" y="83"/>
                </a:cubicBezTo>
                <a:cubicBezTo>
                  <a:pt x="316" y="83"/>
                  <a:pt x="383" y="150"/>
                  <a:pt x="383" y="233"/>
                </a:cubicBezTo>
                <a:cubicBezTo>
                  <a:pt x="383" y="316"/>
                  <a:pt x="316" y="383"/>
                  <a:pt x="233" y="38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>
            <a:outerShdw blurRad="342900" dist="342900" dir="8100000" algn="tr" rotWithShape="0">
              <a:prstClr val="black">
                <a:alpha val="4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" name="Freeform 4"/>
          <p:cNvSpPr>
            <a:spLocks noChangeArrowheads="1"/>
          </p:cNvSpPr>
          <p:nvPr/>
        </p:nvSpPr>
        <p:spPr bwMode="auto">
          <a:xfrm flipH="1">
            <a:off x="6693384" y="1637074"/>
            <a:ext cx="9673574" cy="12078926"/>
          </a:xfrm>
          <a:custGeom>
            <a:avLst/>
            <a:gdLst>
              <a:gd name="connsiteX0" fmla="*/ 4334691 w 8100433"/>
              <a:gd name="connsiteY0" fmla="*/ 219 h 10114621"/>
              <a:gd name="connsiteX1" fmla="*/ 1918743 w 8100433"/>
              <a:gd name="connsiteY1" fmla="*/ 638854 h 10114621"/>
              <a:gd name="connsiteX2" fmla="*/ 762804 w 8100433"/>
              <a:gd name="connsiteY2" fmla="*/ 4452126 h 10114621"/>
              <a:gd name="connsiteX3" fmla="*/ 87336 w 8100433"/>
              <a:gd name="connsiteY3" fmla="*/ 6039133 h 10114621"/>
              <a:gd name="connsiteX4" fmla="*/ 272973 w 8100433"/>
              <a:gd name="connsiteY4" fmla="*/ 6594413 h 10114621"/>
              <a:gd name="connsiteX5" fmla="*/ 439890 w 8100433"/>
              <a:gd name="connsiteY5" fmla="*/ 6925183 h 10114621"/>
              <a:gd name="connsiteX6" fmla="*/ 711325 w 8100433"/>
              <a:gd name="connsiteY6" fmla="*/ 7123987 h 10114621"/>
              <a:gd name="connsiteX7" fmla="*/ 552208 w 8100433"/>
              <a:gd name="connsiteY7" fmla="*/ 7341643 h 10114621"/>
              <a:gd name="connsiteX8" fmla="*/ 800243 w 8100433"/>
              <a:gd name="connsiteY8" fmla="*/ 7655275 h 10114621"/>
              <a:gd name="connsiteX9" fmla="*/ 953121 w 8100433"/>
              <a:gd name="connsiteY9" fmla="*/ 8457347 h 10114621"/>
              <a:gd name="connsiteX10" fmla="*/ 2263497 w 8100433"/>
              <a:gd name="connsiteY10" fmla="*/ 8498479 h 10114621"/>
              <a:gd name="connsiteX11" fmla="*/ 3194800 w 8100433"/>
              <a:gd name="connsiteY11" fmla="*/ 9987798 h 10114621"/>
              <a:gd name="connsiteX12" fmla="*/ 3194800 w 8100433"/>
              <a:gd name="connsiteY12" fmla="*/ 10114621 h 10114621"/>
              <a:gd name="connsiteX13" fmla="*/ 6686018 w 8100433"/>
              <a:gd name="connsiteY13" fmla="*/ 10114621 h 10114621"/>
              <a:gd name="connsiteX14" fmla="*/ 6625178 w 8100433"/>
              <a:gd name="connsiteY14" fmla="*/ 7250811 h 10114621"/>
              <a:gd name="connsiteX15" fmla="*/ 7977674 w 8100433"/>
              <a:gd name="connsiteY15" fmla="*/ 2621755 h 10114621"/>
              <a:gd name="connsiteX16" fmla="*/ 4334691 w 8100433"/>
              <a:gd name="connsiteY16" fmla="*/ 219 h 101146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8100433" h="10114621">
                <a:moveTo>
                  <a:pt x="4334691" y="219"/>
                </a:moveTo>
                <a:cubicBezTo>
                  <a:pt x="3481180" y="-7899"/>
                  <a:pt x="2620145" y="209968"/>
                  <a:pt x="1918743" y="638854"/>
                </a:cubicBezTo>
                <a:cubicBezTo>
                  <a:pt x="-120140" y="1888236"/>
                  <a:pt x="697285" y="4069941"/>
                  <a:pt x="762804" y="4452126"/>
                </a:cubicBezTo>
                <a:cubicBezTo>
                  <a:pt x="826763" y="4832596"/>
                  <a:pt x="258933" y="5722074"/>
                  <a:pt x="87336" y="6039133"/>
                </a:cubicBezTo>
                <a:cubicBezTo>
                  <a:pt x="-79580" y="6352763"/>
                  <a:pt x="-1582" y="6467591"/>
                  <a:pt x="272973" y="6594413"/>
                </a:cubicBezTo>
                <a:cubicBezTo>
                  <a:pt x="547528" y="6721237"/>
                  <a:pt x="428970" y="6733234"/>
                  <a:pt x="439890" y="6925183"/>
                </a:cubicBezTo>
                <a:cubicBezTo>
                  <a:pt x="447690" y="7117132"/>
                  <a:pt x="711325" y="7123987"/>
                  <a:pt x="711325" y="7123987"/>
                </a:cubicBezTo>
                <a:cubicBezTo>
                  <a:pt x="711325" y="7123987"/>
                  <a:pt x="552208" y="7165119"/>
                  <a:pt x="552208" y="7341643"/>
                </a:cubicBezTo>
                <a:cubicBezTo>
                  <a:pt x="555328" y="7516455"/>
                  <a:pt x="800243" y="7655275"/>
                  <a:pt x="800243" y="7655275"/>
                </a:cubicBezTo>
                <a:cubicBezTo>
                  <a:pt x="956241" y="7826658"/>
                  <a:pt x="719125" y="8054597"/>
                  <a:pt x="953121" y="8457347"/>
                </a:cubicBezTo>
                <a:cubicBezTo>
                  <a:pt x="1190236" y="8861811"/>
                  <a:pt x="1282275" y="8544753"/>
                  <a:pt x="2263497" y="8498479"/>
                </a:cubicBezTo>
                <a:cubicBezTo>
                  <a:pt x="3243160" y="8457347"/>
                  <a:pt x="3194800" y="9987798"/>
                  <a:pt x="3194800" y="9987798"/>
                </a:cubicBezTo>
                <a:lnTo>
                  <a:pt x="3194800" y="10114621"/>
                </a:lnTo>
                <a:cubicBezTo>
                  <a:pt x="3194800" y="10114621"/>
                  <a:pt x="3194800" y="10114621"/>
                  <a:pt x="6686018" y="10114621"/>
                </a:cubicBezTo>
                <a:cubicBezTo>
                  <a:pt x="5801514" y="8950930"/>
                  <a:pt x="6625178" y="7250811"/>
                  <a:pt x="6625178" y="7250811"/>
                </a:cubicBezTo>
                <a:cubicBezTo>
                  <a:pt x="6625178" y="7250811"/>
                  <a:pt x="8604783" y="5314183"/>
                  <a:pt x="7977674" y="2621755"/>
                </a:cubicBezTo>
                <a:cubicBezTo>
                  <a:pt x="7566134" y="854850"/>
                  <a:pt x="5964122" y="15717"/>
                  <a:pt x="4334691" y="219"/>
                </a:cubicBezTo>
                <a:close/>
              </a:path>
            </a:pathLst>
          </a:custGeom>
          <a:solidFill>
            <a:schemeClr val="tx1">
              <a:lumMod val="95000"/>
              <a:lumOff val="5000"/>
            </a:schemeClr>
          </a:solidFill>
          <a:ln>
            <a:noFill/>
          </a:ln>
          <a:effectLst/>
        </p:spPr>
        <p:txBody>
          <a:bodyPr wrap="square" anchor="ctr">
            <a:noAutofit/>
          </a:bodyPr>
          <a:lstStyle/>
          <a:p>
            <a:endParaRPr lang="en-US" sz="7197"/>
          </a:p>
        </p:txBody>
      </p:sp>
      <p:sp>
        <p:nvSpPr>
          <p:cNvPr id="10" name="Freeform 5"/>
          <p:cNvSpPr>
            <a:spLocks noEditPoints="1"/>
          </p:cNvSpPr>
          <p:nvPr/>
        </p:nvSpPr>
        <p:spPr bwMode="auto">
          <a:xfrm>
            <a:off x="10693726" y="2227786"/>
            <a:ext cx="3669974" cy="3641000"/>
          </a:xfrm>
          <a:custGeom>
            <a:avLst/>
            <a:gdLst>
              <a:gd name="T0" fmla="*/ 258 w 282"/>
              <a:gd name="T1" fmla="*/ 118 h 280"/>
              <a:gd name="T2" fmla="*/ 252 w 282"/>
              <a:gd name="T3" fmla="*/ 96 h 280"/>
              <a:gd name="T4" fmla="*/ 256 w 282"/>
              <a:gd name="T5" fmla="*/ 75 h 280"/>
              <a:gd name="T6" fmla="*/ 234 w 282"/>
              <a:gd name="T7" fmla="*/ 66 h 280"/>
              <a:gd name="T8" fmla="*/ 230 w 282"/>
              <a:gd name="T9" fmla="*/ 31 h 280"/>
              <a:gd name="T10" fmla="*/ 201 w 282"/>
              <a:gd name="T11" fmla="*/ 37 h 280"/>
              <a:gd name="T12" fmla="*/ 180 w 282"/>
              <a:gd name="T13" fmla="*/ 27 h 280"/>
              <a:gd name="T14" fmla="*/ 167 w 282"/>
              <a:gd name="T15" fmla="*/ 11 h 280"/>
              <a:gd name="T16" fmla="*/ 146 w 282"/>
              <a:gd name="T17" fmla="*/ 21 h 280"/>
              <a:gd name="T18" fmla="*/ 117 w 282"/>
              <a:gd name="T19" fmla="*/ 1 h 280"/>
              <a:gd name="T20" fmla="*/ 102 w 282"/>
              <a:gd name="T21" fmla="*/ 27 h 280"/>
              <a:gd name="T22" fmla="*/ 81 w 282"/>
              <a:gd name="T23" fmla="*/ 36 h 280"/>
              <a:gd name="T24" fmla="*/ 60 w 282"/>
              <a:gd name="T25" fmla="*/ 36 h 280"/>
              <a:gd name="T26" fmla="*/ 54 w 282"/>
              <a:gd name="T27" fmla="*/ 58 h 280"/>
              <a:gd name="T28" fmla="*/ 20 w 282"/>
              <a:gd name="T29" fmla="*/ 68 h 280"/>
              <a:gd name="T30" fmla="*/ 30 w 282"/>
              <a:gd name="T31" fmla="*/ 96 h 280"/>
              <a:gd name="T32" fmla="*/ 23 w 282"/>
              <a:gd name="T33" fmla="*/ 117 h 280"/>
              <a:gd name="T34" fmla="*/ 9 w 282"/>
              <a:gd name="T35" fmla="*/ 133 h 280"/>
              <a:gd name="T36" fmla="*/ 22 w 282"/>
              <a:gd name="T37" fmla="*/ 152 h 280"/>
              <a:gd name="T38" fmla="*/ 5 w 282"/>
              <a:gd name="T39" fmla="*/ 176 h 280"/>
              <a:gd name="T40" fmla="*/ 34 w 282"/>
              <a:gd name="T41" fmla="*/ 194 h 280"/>
              <a:gd name="T42" fmla="*/ 34 w 282"/>
              <a:gd name="T43" fmla="*/ 217 h 280"/>
              <a:gd name="T44" fmla="*/ 54 w 282"/>
              <a:gd name="T45" fmla="*/ 223 h 280"/>
              <a:gd name="T46" fmla="*/ 72 w 282"/>
              <a:gd name="T47" fmla="*/ 238 h 280"/>
              <a:gd name="T48" fmla="*/ 78 w 282"/>
              <a:gd name="T49" fmla="*/ 266 h 280"/>
              <a:gd name="T50" fmla="*/ 112 w 282"/>
              <a:gd name="T51" fmla="*/ 256 h 280"/>
              <a:gd name="T52" fmla="*/ 129 w 282"/>
              <a:gd name="T53" fmla="*/ 272 h 280"/>
              <a:gd name="T54" fmla="*/ 147 w 282"/>
              <a:gd name="T55" fmla="*/ 260 h 280"/>
              <a:gd name="T56" fmla="*/ 169 w 282"/>
              <a:gd name="T57" fmla="*/ 256 h 280"/>
              <a:gd name="T58" fmla="*/ 195 w 282"/>
              <a:gd name="T59" fmla="*/ 270 h 280"/>
              <a:gd name="T60" fmla="*/ 209 w 282"/>
              <a:gd name="T61" fmla="*/ 238 h 280"/>
              <a:gd name="T62" fmla="*/ 233 w 282"/>
              <a:gd name="T63" fmla="*/ 235 h 280"/>
              <a:gd name="T64" fmla="*/ 235 w 282"/>
              <a:gd name="T65" fmla="*/ 214 h 280"/>
              <a:gd name="T66" fmla="*/ 247 w 282"/>
              <a:gd name="T67" fmla="*/ 195 h 280"/>
              <a:gd name="T68" fmla="*/ 275 w 282"/>
              <a:gd name="T69" fmla="*/ 184 h 280"/>
              <a:gd name="T70" fmla="*/ 260 w 282"/>
              <a:gd name="T71" fmla="*/ 153 h 280"/>
              <a:gd name="T72" fmla="*/ 282 w 282"/>
              <a:gd name="T73" fmla="*/ 136 h 280"/>
              <a:gd name="T74" fmla="*/ 218 w 282"/>
              <a:gd name="T75" fmla="*/ 72 h 280"/>
              <a:gd name="T76" fmla="*/ 137 w 282"/>
              <a:gd name="T77" fmla="*/ 103 h 280"/>
              <a:gd name="T78" fmla="*/ 141 w 282"/>
              <a:gd name="T79" fmla="*/ 158 h 280"/>
              <a:gd name="T80" fmla="*/ 100 w 282"/>
              <a:gd name="T81" fmla="*/ 47 h 280"/>
              <a:gd name="T82" fmla="*/ 145 w 282"/>
              <a:gd name="T83" fmla="*/ 40 h 280"/>
              <a:gd name="T84" fmla="*/ 110 w 282"/>
              <a:gd name="T85" fmla="*/ 116 h 280"/>
              <a:gd name="T86" fmla="*/ 106 w 282"/>
              <a:gd name="T87" fmla="*/ 126 h 280"/>
              <a:gd name="T88" fmla="*/ 103 w 282"/>
              <a:gd name="T89" fmla="*/ 145 h 280"/>
              <a:gd name="T90" fmla="*/ 47 w 282"/>
              <a:gd name="T91" fmla="*/ 181 h 280"/>
              <a:gd name="T92" fmla="*/ 107 w 282"/>
              <a:gd name="T93" fmla="*/ 155 h 280"/>
              <a:gd name="T94" fmla="*/ 47 w 282"/>
              <a:gd name="T95" fmla="*/ 181 h 280"/>
              <a:gd name="T96" fmla="*/ 66 w 282"/>
              <a:gd name="T97" fmla="*/ 208 h 280"/>
              <a:gd name="T98" fmla="*/ 146 w 282"/>
              <a:gd name="T99" fmla="*/ 178 h 280"/>
              <a:gd name="T100" fmla="*/ 137 w 282"/>
              <a:gd name="T101" fmla="*/ 243 h 280"/>
              <a:gd name="T102" fmla="*/ 169 w 282"/>
              <a:gd name="T103" fmla="*/ 164 h 280"/>
              <a:gd name="T104" fmla="*/ 209 w 282"/>
              <a:gd name="T105" fmla="*/ 217 h 280"/>
              <a:gd name="T106" fmla="*/ 178 w 282"/>
              <a:gd name="T107" fmla="*/ 137 h 280"/>
              <a:gd name="T108" fmla="*/ 243 w 282"/>
              <a:gd name="T109" fmla="*/ 146 h 280"/>
              <a:gd name="T110" fmla="*/ 163 w 282"/>
              <a:gd name="T111" fmla="*/ 111 h 280"/>
              <a:gd name="T112" fmla="*/ 243 w 282"/>
              <a:gd name="T113" fmla="*/ 140 h 2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282" h="280">
                <a:moveTo>
                  <a:pt x="272" y="133"/>
                </a:moveTo>
                <a:cubicBezTo>
                  <a:pt x="268" y="132"/>
                  <a:pt x="264" y="130"/>
                  <a:pt x="260" y="129"/>
                </a:cubicBezTo>
                <a:cubicBezTo>
                  <a:pt x="260" y="129"/>
                  <a:pt x="260" y="129"/>
                  <a:pt x="260" y="129"/>
                </a:cubicBezTo>
                <a:cubicBezTo>
                  <a:pt x="260" y="128"/>
                  <a:pt x="260" y="128"/>
                  <a:pt x="260" y="128"/>
                </a:cubicBezTo>
                <a:cubicBezTo>
                  <a:pt x="259" y="125"/>
                  <a:pt x="259" y="122"/>
                  <a:pt x="258" y="118"/>
                </a:cubicBezTo>
                <a:cubicBezTo>
                  <a:pt x="258" y="118"/>
                  <a:pt x="258" y="118"/>
                  <a:pt x="258" y="118"/>
                </a:cubicBezTo>
                <a:cubicBezTo>
                  <a:pt x="259" y="117"/>
                  <a:pt x="259" y="117"/>
                  <a:pt x="259" y="117"/>
                </a:cubicBezTo>
                <a:cubicBezTo>
                  <a:pt x="262" y="115"/>
                  <a:pt x="266" y="112"/>
                  <a:pt x="269" y="110"/>
                </a:cubicBezTo>
                <a:cubicBezTo>
                  <a:pt x="272" y="108"/>
                  <a:pt x="275" y="106"/>
                  <a:pt x="277" y="105"/>
                </a:cubicBezTo>
                <a:cubicBezTo>
                  <a:pt x="277" y="102"/>
                  <a:pt x="276" y="99"/>
                  <a:pt x="275" y="96"/>
                </a:cubicBezTo>
                <a:cubicBezTo>
                  <a:pt x="272" y="96"/>
                  <a:pt x="268" y="96"/>
                  <a:pt x="265" y="96"/>
                </a:cubicBezTo>
                <a:cubicBezTo>
                  <a:pt x="261" y="96"/>
                  <a:pt x="256" y="96"/>
                  <a:pt x="252" y="96"/>
                </a:cubicBezTo>
                <a:cubicBezTo>
                  <a:pt x="252" y="96"/>
                  <a:pt x="252" y="96"/>
                  <a:pt x="252" y="96"/>
                </a:cubicBezTo>
                <a:cubicBezTo>
                  <a:pt x="251" y="95"/>
                  <a:pt x="251" y="95"/>
                  <a:pt x="251" y="95"/>
                </a:cubicBezTo>
                <a:cubicBezTo>
                  <a:pt x="250" y="92"/>
                  <a:pt x="249" y="89"/>
                  <a:pt x="247" y="86"/>
                </a:cubicBezTo>
                <a:cubicBezTo>
                  <a:pt x="247" y="86"/>
                  <a:pt x="247" y="86"/>
                  <a:pt x="247" y="86"/>
                </a:cubicBezTo>
                <a:cubicBezTo>
                  <a:pt x="248" y="85"/>
                  <a:pt x="248" y="85"/>
                  <a:pt x="248" y="85"/>
                </a:cubicBezTo>
                <a:cubicBezTo>
                  <a:pt x="250" y="82"/>
                  <a:pt x="253" y="79"/>
                  <a:pt x="256" y="75"/>
                </a:cubicBezTo>
                <a:cubicBezTo>
                  <a:pt x="258" y="73"/>
                  <a:pt x="260" y="70"/>
                  <a:pt x="262" y="68"/>
                </a:cubicBezTo>
                <a:cubicBezTo>
                  <a:pt x="260" y="65"/>
                  <a:pt x="259" y="63"/>
                  <a:pt x="257" y="60"/>
                </a:cubicBezTo>
                <a:cubicBezTo>
                  <a:pt x="254" y="61"/>
                  <a:pt x="251" y="62"/>
                  <a:pt x="248" y="63"/>
                </a:cubicBezTo>
                <a:cubicBezTo>
                  <a:pt x="243" y="64"/>
                  <a:pt x="239" y="65"/>
                  <a:pt x="235" y="66"/>
                </a:cubicBezTo>
                <a:cubicBezTo>
                  <a:pt x="235" y="66"/>
                  <a:pt x="235" y="66"/>
                  <a:pt x="235" y="66"/>
                </a:cubicBezTo>
                <a:cubicBezTo>
                  <a:pt x="234" y="66"/>
                  <a:pt x="234" y="66"/>
                  <a:pt x="234" y="66"/>
                </a:cubicBezTo>
                <a:cubicBezTo>
                  <a:pt x="232" y="63"/>
                  <a:pt x="230" y="61"/>
                  <a:pt x="228" y="58"/>
                </a:cubicBezTo>
                <a:cubicBezTo>
                  <a:pt x="228" y="58"/>
                  <a:pt x="228" y="58"/>
                  <a:pt x="228" y="58"/>
                </a:cubicBezTo>
                <a:cubicBezTo>
                  <a:pt x="228" y="57"/>
                  <a:pt x="228" y="57"/>
                  <a:pt x="228" y="57"/>
                </a:cubicBezTo>
                <a:cubicBezTo>
                  <a:pt x="229" y="54"/>
                  <a:pt x="231" y="50"/>
                  <a:pt x="233" y="45"/>
                </a:cubicBezTo>
                <a:cubicBezTo>
                  <a:pt x="234" y="42"/>
                  <a:pt x="235" y="39"/>
                  <a:pt x="236" y="37"/>
                </a:cubicBezTo>
                <a:cubicBezTo>
                  <a:pt x="234" y="35"/>
                  <a:pt x="232" y="33"/>
                  <a:pt x="230" y="31"/>
                </a:cubicBezTo>
                <a:cubicBezTo>
                  <a:pt x="227" y="32"/>
                  <a:pt x="224" y="34"/>
                  <a:pt x="222" y="36"/>
                </a:cubicBezTo>
                <a:cubicBezTo>
                  <a:pt x="218" y="38"/>
                  <a:pt x="214" y="41"/>
                  <a:pt x="211" y="42"/>
                </a:cubicBezTo>
                <a:cubicBezTo>
                  <a:pt x="210" y="43"/>
                  <a:pt x="210" y="43"/>
                  <a:pt x="210" y="43"/>
                </a:cubicBezTo>
                <a:cubicBezTo>
                  <a:pt x="209" y="42"/>
                  <a:pt x="209" y="42"/>
                  <a:pt x="209" y="42"/>
                </a:cubicBezTo>
                <a:cubicBezTo>
                  <a:pt x="207" y="41"/>
                  <a:pt x="204" y="39"/>
                  <a:pt x="201" y="37"/>
                </a:cubicBezTo>
                <a:cubicBezTo>
                  <a:pt x="201" y="37"/>
                  <a:pt x="201" y="37"/>
                  <a:pt x="201" y="37"/>
                </a:cubicBezTo>
                <a:cubicBezTo>
                  <a:pt x="201" y="36"/>
                  <a:pt x="201" y="36"/>
                  <a:pt x="201" y="36"/>
                </a:cubicBezTo>
                <a:cubicBezTo>
                  <a:pt x="201" y="33"/>
                  <a:pt x="202" y="28"/>
                  <a:pt x="202" y="24"/>
                </a:cubicBezTo>
                <a:cubicBezTo>
                  <a:pt x="203" y="20"/>
                  <a:pt x="203" y="17"/>
                  <a:pt x="203" y="14"/>
                </a:cubicBezTo>
                <a:cubicBezTo>
                  <a:pt x="201" y="13"/>
                  <a:pt x="198" y="11"/>
                  <a:pt x="195" y="10"/>
                </a:cubicBezTo>
                <a:cubicBezTo>
                  <a:pt x="193" y="12"/>
                  <a:pt x="191" y="15"/>
                  <a:pt x="189" y="17"/>
                </a:cubicBezTo>
                <a:cubicBezTo>
                  <a:pt x="186" y="21"/>
                  <a:pt x="183" y="24"/>
                  <a:pt x="180" y="27"/>
                </a:cubicBezTo>
                <a:cubicBezTo>
                  <a:pt x="180" y="27"/>
                  <a:pt x="180" y="27"/>
                  <a:pt x="180" y="27"/>
                </a:cubicBezTo>
                <a:cubicBezTo>
                  <a:pt x="179" y="27"/>
                  <a:pt x="179" y="27"/>
                  <a:pt x="179" y="27"/>
                </a:cubicBezTo>
                <a:cubicBezTo>
                  <a:pt x="176" y="26"/>
                  <a:pt x="173" y="25"/>
                  <a:pt x="170" y="24"/>
                </a:cubicBezTo>
                <a:cubicBezTo>
                  <a:pt x="169" y="24"/>
                  <a:pt x="169" y="24"/>
                  <a:pt x="169" y="24"/>
                </a:cubicBezTo>
                <a:cubicBezTo>
                  <a:pt x="169" y="23"/>
                  <a:pt x="169" y="23"/>
                  <a:pt x="169" y="23"/>
                </a:cubicBezTo>
                <a:cubicBezTo>
                  <a:pt x="168" y="20"/>
                  <a:pt x="168" y="15"/>
                  <a:pt x="167" y="11"/>
                </a:cubicBezTo>
                <a:cubicBezTo>
                  <a:pt x="166" y="8"/>
                  <a:pt x="166" y="4"/>
                  <a:pt x="165" y="1"/>
                </a:cubicBezTo>
                <a:cubicBezTo>
                  <a:pt x="162" y="1"/>
                  <a:pt x="159" y="1"/>
                  <a:pt x="157" y="0"/>
                </a:cubicBezTo>
                <a:cubicBezTo>
                  <a:pt x="155" y="3"/>
                  <a:pt x="154" y="6"/>
                  <a:pt x="153" y="9"/>
                </a:cubicBezTo>
                <a:cubicBezTo>
                  <a:pt x="151" y="13"/>
                  <a:pt x="149" y="17"/>
                  <a:pt x="147" y="20"/>
                </a:cubicBezTo>
                <a:cubicBezTo>
                  <a:pt x="146" y="21"/>
                  <a:pt x="146" y="21"/>
                  <a:pt x="146" y="21"/>
                </a:cubicBezTo>
                <a:cubicBezTo>
                  <a:pt x="146" y="21"/>
                  <a:pt x="146" y="21"/>
                  <a:pt x="146" y="21"/>
                </a:cubicBezTo>
                <a:cubicBezTo>
                  <a:pt x="142" y="21"/>
                  <a:pt x="139" y="21"/>
                  <a:pt x="136" y="21"/>
                </a:cubicBezTo>
                <a:cubicBezTo>
                  <a:pt x="135" y="21"/>
                  <a:pt x="135" y="21"/>
                  <a:pt x="135" y="21"/>
                </a:cubicBezTo>
                <a:cubicBezTo>
                  <a:pt x="135" y="20"/>
                  <a:pt x="135" y="20"/>
                  <a:pt x="135" y="20"/>
                </a:cubicBezTo>
                <a:cubicBezTo>
                  <a:pt x="133" y="17"/>
                  <a:pt x="131" y="13"/>
                  <a:pt x="129" y="9"/>
                </a:cubicBezTo>
                <a:cubicBezTo>
                  <a:pt x="128" y="6"/>
                  <a:pt x="126" y="3"/>
                  <a:pt x="125" y="0"/>
                </a:cubicBezTo>
                <a:cubicBezTo>
                  <a:pt x="122" y="1"/>
                  <a:pt x="120" y="1"/>
                  <a:pt x="117" y="1"/>
                </a:cubicBezTo>
                <a:cubicBezTo>
                  <a:pt x="116" y="4"/>
                  <a:pt x="115" y="8"/>
                  <a:pt x="115" y="11"/>
                </a:cubicBezTo>
                <a:cubicBezTo>
                  <a:pt x="114" y="15"/>
                  <a:pt x="114" y="20"/>
                  <a:pt x="113" y="23"/>
                </a:cubicBezTo>
                <a:cubicBezTo>
                  <a:pt x="112" y="24"/>
                  <a:pt x="112" y="24"/>
                  <a:pt x="112" y="24"/>
                </a:cubicBezTo>
                <a:cubicBezTo>
                  <a:pt x="112" y="24"/>
                  <a:pt x="112" y="24"/>
                  <a:pt x="112" y="24"/>
                </a:cubicBezTo>
                <a:cubicBezTo>
                  <a:pt x="109" y="25"/>
                  <a:pt x="106" y="26"/>
                  <a:pt x="103" y="27"/>
                </a:cubicBezTo>
                <a:cubicBezTo>
                  <a:pt x="102" y="27"/>
                  <a:pt x="102" y="27"/>
                  <a:pt x="102" y="27"/>
                </a:cubicBezTo>
                <a:cubicBezTo>
                  <a:pt x="102" y="27"/>
                  <a:pt x="102" y="27"/>
                  <a:pt x="102" y="27"/>
                </a:cubicBezTo>
                <a:cubicBezTo>
                  <a:pt x="99" y="24"/>
                  <a:pt x="96" y="21"/>
                  <a:pt x="93" y="17"/>
                </a:cubicBezTo>
                <a:cubicBezTo>
                  <a:pt x="91" y="15"/>
                  <a:pt x="88" y="12"/>
                  <a:pt x="86" y="10"/>
                </a:cubicBezTo>
                <a:cubicBezTo>
                  <a:pt x="84" y="11"/>
                  <a:pt x="81" y="13"/>
                  <a:pt x="78" y="14"/>
                </a:cubicBezTo>
                <a:cubicBezTo>
                  <a:pt x="79" y="17"/>
                  <a:pt x="79" y="20"/>
                  <a:pt x="80" y="24"/>
                </a:cubicBezTo>
                <a:cubicBezTo>
                  <a:pt x="80" y="28"/>
                  <a:pt x="81" y="33"/>
                  <a:pt x="81" y="36"/>
                </a:cubicBezTo>
                <a:cubicBezTo>
                  <a:pt x="81" y="37"/>
                  <a:pt x="81" y="37"/>
                  <a:pt x="81" y="37"/>
                </a:cubicBezTo>
                <a:cubicBezTo>
                  <a:pt x="80" y="37"/>
                  <a:pt x="80" y="37"/>
                  <a:pt x="80" y="37"/>
                </a:cubicBezTo>
                <a:cubicBezTo>
                  <a:pt x="78" y="39"/>
                  <a:pt x="75" y="41"/>
                  <a:pt x="72" y="42"/>
                </a:cubicBezTo>
                <a:cubicBezTo>
                  <a:pt x="72" y="43"/>
                  <a:pt x="72" y="43"/>
                  <a:pt x="72" y="43"/>
                </a:cubicBezTo>
                <a:cubicBezTo>
                  <a:pt x="71" y="42"/>
                  <a:pt x="71" y="42"/>
                  <a:pt x="71" y="42"/>
                </a:cubicBezTo>
                <a:cubicBezTo>
                  <a:pt x="68" y="41"/>
                  <a:pt x="64" y="38"/>
                  <a:pt x="60" y="36"/>
                </a:cubicBezTo>
                <a:cubicBezTo>
                  <a:pt x="57" y="34"/>
                  <a:pt x="54" y="32"/>
                  <a:pt x="52" y="31"/>
                </a:cubicBezTo>
                <a:cubicBezTo>
                  <a:pt x="50" y="33"/>
                  <a:pt x="48" y="35"/>
                  <a:pt x="45" y="37"/>
                </a:cubicBezTo>
                <a:cubicBezTo>
                  <a:pt x="46" y="39"/>
                  <a:pt x="48" y="42"/>
                  <a:pt x="49" y="45"/>
                </a:cubicBezTo>
                <a:cubicBezTo>
                  <a:pt x="51" y="50"/>
                  <a:pt x="53" y="54"/>
                  <a:pt x="54" y="57"/>
                </a:cubicBezTo>
                <a:cubicBezTo>
                  <a:pt x="54" y="58"/>
                  <a:pt x="54" y="58"/>
                  <a:pt x="54" y="58"/>
                </a:cubicBezTo>
                <a:cubicBezTo>
                  <a:pt x="54" y="58"/>
                  <a:pt x="54" y="58"/>
                  <a:pt x="54" y="58"/>
                </a:cubicBezTo>
                <a:cubicBezTo>
                  <a:pt x="52" y="61"/>
                  <a:pt x="50" y="63"/>
                  <a:pt x="48" y="66"/>
                </a:cubicBezTo>
                <a:cubicBezTo>
                  <a:pt x="47" y="66"/>
                  <a:pt x="47" y="66"/>
                  <a:pt x="47" y="66"/>
                </a:cubicBezTo>
                <a:cubicBezTo>
                  <a:pt x="46" y="66"/>
                  <a:pt x="46" y="66"/>
                  <a:pt x="46" y="66"/>
                </a:cubicBezTo>
                <a:cubicBezTo>
                  <a:pt x="43" y="65"/>
                  <a:pt x="38" y="64"/>
                  <a:pt x="34" y="63"/>
                </a:cubicBezTo>
                <a:cubicBezTo>
                  <a:pt x="31" y="62"/>
                  <a:pt x="28" y="61"/>
                  <a:pt x="25" y="60"/>
                </a:cubicBezTo>
                <a:cubicBezTo>
                  <a:pt x="23" y="63"/>
                  <a:pt x="22" y="65"/>
                  <a:pt x="20" y="68"/>
                </a:cubicBezTo>
                <a:cubicBezTo>
                  <a:pt x="22" y="70"/>
                  <a:pt x="24" y="73"/>
                  <a:pt x="26" y="75"/>
                </a:cubicBezTo>
                <a:cubicBezTo>
                  <a:pt x="29" y="79"/>
                  <a:pt x="32" y="82"/>
                  <a:pt x="34" y="85"/>
                </a:cubicBezTo>
                <a:cubicBezTo>
                  <a:pt x="35" y="86"/>
                  <a:pt x="35" y="86"/>
                  <a:pt x="35" y="86"/>
                </a:cubicBezTo>
                <a:cubicBezTo>
                  <a:pt x="34" y="86"/>
                  <a:pt x="34" y="86"/>
                  <a:pt x="34" y="86"/>
                </a:cubicBezTo>
                <a:cubicBezTo>
                  <a:pt x="33" y="89"/>
                  <a:pt x="31" y="92"/>
                  <a:pt x="30" y="95"/>
                </a:cubicBezTo>
                <a:cubicBezTo>
                  <a:pt x="30" y="96"/>
                  <a:pt x="30" y="96"/>
                  <a:pt x="30" y="96"/>
                </a:cubicBezTo>
                <a:cubicBezTo>
                  <a:pt x="29" y="96"/>
                  <a:pt x="29" y="96"/>
                  <a:pt x="29" y="96"/>
                </a:cubicBezTo>
                <a:cubicBezTo>
                  <a:pt x="26" y="96"/>
                  <a:pt x="21" y="96"/>
                  <a:pt x="17" y="96"/>
                </a:cubicBezTo>
                <a:cubicBezTo>
                  <a:pt x="13" y="96"/>
                  <a:pt x="10" y="96"/>
                  <a:pt x="7" y="96"/>
                </a:cubicBezTo>
                <a:cubicBezTo>
                  <a:pt x="6" y="99"/>
                  <a:pt x="5" y="102"/>
                  <a:pt x="5" y="105"/>
                </a:cubicBezTo>
                <a:cubicBezTo>
                  <a:pt x="7" y="106"/>
                  <a:pt x="10" y="108"/>
                  <a:pt x="12" y="110"/>
                </a:cubicBezTo>
                <a:cubicBezTo>
                  <a:pt x="16" y="112"/>
                  <a:pt x="20" y="115"/>
                  <a:pt x="23" y="117"/>
                </a:cubicBezTo>
                <a:cubicBezTo>
                  <a:pt x="24" y="118"/>
                  <a:pt x="24" y="118"/>
                  <a:pt x="24" y="118"/>
                </a:cubicBezTo>
                <a:cubicBezTo>
                  <a:pt x="23" y="118"/>
                  <a:pt x="23" y="118"/>
                  <a:pt x="23" y="118"/>
                </a:cubicBezTo>
                <a:cubicBezTo>
                  <a:pt x="23" y="122"/>
                  <a:pt x="22" y="125"/>
                  <a:pt x="22" y="128"/>
                </a:cubicBezTo>
                <a:cubicBezTo>
                  <a:pt x="22" y="129"/>
                  <a:pt x="22" y="129"/>
                  <a:pt x="22" y="129"/>
                </a:cubicBezTo>
                <a:cubicBezTo>
                  <a:pt x="21" y="129"/>
                  <a:pt x="21" y="129"/>
                  <a:pt x="21" y="129"/>
                </a:cubicBezTo>
                <a:cubicBezTo>
                  <a:pt x="18" y="130"/>
                  <a:pt x="14" y="132"/>
                  <a:pt x="9" y="133"/>
                </a:cubicBezTo>
                <a:cubicBezTo>
                  <a:pt x="6" y="134"/>
                  <a:pt x="3" y="135"/>
                  <a:pt x="0" y="136"/>
                </a:cubicBezTo>
                <a:cubicBezTo>
                  <a:pt x="0" y="137"/>
                  <a:pt x="0" y="139"/>
                  <a:pt x="0" y="140"/>
                </a:cubicBezTo>
                <a:cubicBezTo>
                  <a:pt x="0" y="142"/>
                  <a:pt x="0" y="143"/>
                  <a:pt x="0" y="145"/>
                </a:cubicBezTo>
                <a:cubicBezTo>
                  <a:pt x="3" y="146"/>
                  <a:pt x="6" y="147"/>
                  <a:pt x="9" y="148"/>
                </a:cubicBezTo>
                <a:cubicBezTo>
                  <a:pt x="14" y="149"/>
                  <a:pt x="18" y="150"/>
                  <a:pt x="21" y="152"/>
                </a:cubicBezTo>
                <a:cubicBezTo>
                  <a:pt x="22" y="152"/>
                  <a:pt x="22" y="152"/>
                  <a:pt x="22" y="152"/>
                </a:cubicBezTo>
                <a:cubicBezTo>
                  <a:pt x="22" y="153"/>
                  <a:pt x="22" y="153"/>
                  <a:pt x="22" y="153"/>
                </a:cubicBezTo>
                <a:cubicBezTo>
                  <a:pt x="22" y="155"/>
                  <a:pt x="23" y="159"/>
                  <a:pt x="23" y="162"/>
                </a:cubicBezTo>
                <a:cubicBezTo>
                  <a:pt x="24" y="163"/>
                  <a:pt x="24" y="163"/>
                  <a:pt x="24" y="163"/>
                </a:cubicBezTo>
                <a:cubicBezTo>
                  <a:pt x="23" y="163"/>
                  <a:pt x="23" y="163"/>
                  <a:pt x="23" y="163"/>
                </a:cubicBezTo>
                <a:cubicBezTo>
                  <a:pt x="20" y="165"/>
                  <a:pt x="16" y="168"/>
                  <a:pt x="12" y="170"/>
                </a:cubicBezTo>
                <a:cubicBezTo>
                  <a:pt x="10" y="172"/>
                  <a:pt x="7" y="174"/>
                  <a:pt x="5" y="176"/>
                </a:cubicBezTo>
                <a:cubicBezTo>
                  <a:pt x="5" y="178"/>
                  <a:pt x="6" y="181"/>
                  <a:pt x="7" y="184"/>
                </a:cubicBezTo>
                <a:cubicBezTo>
                  <a:pt x="10" y="184"/>
                  <a:pt x="13" y="184"/>
                  <a:pt x="17" y="184"/>
                </a:cubicBezTo>
                <a:cubicBezTo>
                  <a:pt x="21" y="184"/>
                  <a:pt x="26" y="184"/>
                  <a:pt x="29" y="185"/>
                </a:cubicBezTo>
                <a:cubicBezTo>
                  <a:pt x="30" y="185"/>
                  <a:pt x="30" y="185"/>
                  <a:pt x="30" y="185"/>
                </a:cubicBezTo>
                <a:cubicBezTo>
                  <a:pt x="30" y="185"/>
                  <a:pt x="30" y="185"/>
                  <a:pt x="30" y="185"/>
                </a:cubicBezTo>
                <a:cubicBezTo>
                  <a:pt x="31" y="188"/>
                  <a:pt x="33" y="191"/>
                  <a:pt x="34" y="194"/>
                </a:cubicBezTo>
                <a:cubicBezTo>
                  <a:pt x="35" y="195"/>
                  <a:pt x="35" y="195"/>
                  <a:pt x="35" y="195"/>
                </a:cubicBezTo>
                <a:cubicBezTo>
                  <a:pt x="34" y="195"/>
                  <a:pt x="34" y="195"/>
                  <a:pt x="34" y="195"/>
                </a:cubicBezTo>
                <a:cubicBezTo>
                  <a:pt x="32" y="198"/>
                  <a:pt x="29" y="202"/>
                  <a:pt x="26" y="205"/>
                </a:cubicBezTo>
                <a:cubicBezTo>
                  <a:pt x="24" y="208"/>
                  <a:pt x="22" y="210"/>
                  <a:pt x="20" y="213"/>
                </a:cubicBezTo>
                <a:cubicBezTo>
                  <a:pt x="22" y="215"/>
                  <a:pt x="23" y="218"/>
                  <a:pt x="25" y="220"/>
                </a:cubicBezTo>
                <a:cubicBezTo>
                  <a:pt x="28" y="219"/>
                  <a:pt x="31" y="218"/>
                  <a:pt x="34" y="217"/>
                </a:cubicBezTo>
                <a:cubicBezTo>
                  <a:pt x="38" y="216"/>
                  <a:pt x="43" y="215"/>
                  <a:pt x="46" y="214"/>
                </a:cubicBezTo>
                <a:cubicBezTo>
                  <a:pt x="47" y="214"/>
                  <a:pt x="47" y="214"/>
                  <a:pt x="47" y="214"/>
                </a:cubicBezTo>
                <a:cubicBezTo>
                  <a:pt x="48" y="215"/>
                  <a:pt x="48" y="215"/>
                  <a:pt x="48" y="215"/>
                </a:cubicBezTo>
                <a:cubicBezTo>
                  <a:pt x="50" y="217"/>
                  <a:pt x="52" y="220"/>
                  <a:pt x="54" y="222"/>
                </a:cubicBezTo>
                <a:cubicBezTo>
                  <a:pt x="54" y="222"/>
                  <a:pt x="54" y="222"/>
                  <a:pt x="54" y="222"/>
                </a:cubicBezTo>
                <a:cubicBezTo>
                  <a:pt x="54" y="223"/>
                  <a:pt x="54" y="223"/>
                  <a:pt x="54" y="223"/>
                </a:cubicBezTo>
                <a:cubicBezTo>
                  <a:pt x="53" y="227"/>
                  <a:pt x="51" y="231"/>
                  <a:pt x="49" y="235"/>
                </a:cubicBezTo>
                <a:cubicBezTo>
                  <a:pt x="48" y="238"/>
                  <a:pt x="46" y="241"/>
                  <a:pt x="45" y="244"/>
                </a:cubicBezTo>
                <a:cubicBezTo>
                  <a:pt x="48" y="246"/>
                  <a:pt x="50" y="248"/>
                  <a:pt x="52" y="249"/>
                </a:cubicBezTo>
                <a:cubicBezTo>
                  <a:pt x="54" y="248"/>
                  <a:pt x="57" y="246"/>
                  <a:pt x="60" y="244"/>
                </a:cubicBezTo>
                <a:cubicBezTo>
                  <a:pt x="64" y="242"/>
                  <a:pt x="68" y="239"/>
                  <a:pt x="71" y="238"/>
                </a:cubicBezTo>
                <a:cubicBezTo>
                  <a:pt x="72" y="238"/>
                  <a:pt x="72" y="238"/>
                  <a:pt x="72" y="238"/>
                </a:cubicBezTo>
                <a:cubicBezTo>
                  <a:pt x="72" y="238"/>
                  <a:pt x="72" y="238"/>
                  <a:pt x="72" y="238"/>
                </a:cubicBezTo>
                <a:cubicBezTo>
                  <a:pt x="75" y="240"/>
                  <a:pt x="78" y="242"/>
                  <a:pt x="80" y="243"/>
                </a:cubicBezTo>
                <a:cubicBezTo>
                  <a:pt x="81" y="244"/>
                  <a:pt x="81" y="244"/>
                  <a:pt x="81" y="244"/>
                </a:cubicBezTo>
                <a:cubicBezTo>
                  <a:pt x="81" y="244"/>
                  <a:pt x="81" y="244"/>
                  <a:pt x="81" y="244"/>
                </a:cubicBezTo>
                <a:cubicBezTo>
                  <a:pt x="81" y="248"/>
                  <a:pt x="80" y="252"/>
                  <a:pt x="80" y="257"/>
                </a:cubicBezTo>
                <a:cubicBezTo>
                  <a:pt x="79" y="260"/>
                  <a:pt x="79" y="264"/>
                  <a:pt x="78" y="266"/>
                </a:cubicBezTo>
                <a:cubicBezTo>
                  <a:pt x="81" y="268"/>
                  <a:pt x="84" y="269"/>
                  <a:pt x="86" y="270"/>
                </a:cubicBezTo>
                <a:cubicBezTo>
                  <a:pt x="88" y="268"/>
                  <a:pt x="91" y="265"/>
                  <a:pt x="93" y="263"/>
                </a:cubicBezTo>
                <a:cubicBezTo>
                  <a:pt x="96" y="260"/>
                  <a:pt x="99" y="256"/>
                  <a:pt x="102" y="254"/>
                </a:cubicBezTo>
                <a:cubicBezTo>
                  <a:pt x="102" y="253"/>
                  <a:pt x="102" y="253"/>
                  <a:pt x="102" y="253"/>
                </a:cubicBezTo>
                <a:cubicBezTo>
                  <a:pt x="103" y="253"/>
                  <a:pt x="103" y="253"/>
                  <a:pt x="103" y="253"/>
                </a:cubicBezTo>
                <a:cubicBezTo>
                  <a:pt x="106" y="254"/>
                  <a:pt x="109" y="255"/>
                  <a:pt x="112" y="256"/>
                </a:cubicBezTo>
                <a:cubicBezTo>
                  <a:pt x="112" y="256"/>
                  <a:pt x="112" y="256"/>
                  <a:pt x="112" y="256"/>
                </a:cubicBezTo>
                <a:cubicBezTo>
                  <a:pt x="113" y="257"/>
                  <a:pt x="113" y="257"/>
                  <a:pt x="113" y="257"/>
                </a:cubicBezTo>
                <a:cubicBezTo>
                  <a:pt x="114" y="260"/>
                  <a:pt x="114" y="265"/>
                  <a:pt x="115" y="269"/>
                </a:cubicBezTo>
                <a:cubicBezTo>
                  <a:pt x="115" y="273"/>
                  <a:pt x="116" y="276"/>
                  <a:pt x="117" y="279"/>
                </a:cubicBezTo>
                <a:cubicBezTo>
                  <a:pt x="120" y="279"/>
                  <a:pt x="122" y="280"/>
                  <a:pt x="125" y="280"/>
                </a:cubicBezTo>
                <a:cubicBezTo>
                  <a:pt x="126" y="278"/>
                  <a:pt x="128" y="275"/>
                  <a:pt x="129" y="272"/>
                </a:cubicBezTo>
                <a:cubicBezTo>
                  <a:pt x="131" y="268"/>
                  <a:pt x="133" y="263"/>
                  <a:pt x="135" y="260"/>
                </a:cubicBezTo>
                <a:cubicBezTo>
                  <a:pt x="135" y="259"/>
                  <a:pt x="135" y="259"/>
                  <a:pt x="135" y="259"/>
                </a:cubicBezTo>
                <a:cubicBezTo>
                  <a:pt x="136" y="260"/>
                  <a:pt x="136" y="260"/>
                  <a:pt x="136" y="260"/>
                </a:cubicBezTo>
                <a:cubicBezTo>
                  <a:pt x="139" y="260"/>
                  <a:pt x="142" y="260"/>
                  <a:pt x="146" y="260"/>
                </a:cubicBezTo>
                <a:cubicBezTo>
                  <a:pt x="146" y="259"/>
                  <a:pt x="146" y="259"/>
                  <a:pt x="146" y="259"/>
                </a:cubicBezTo>
                <a:cubicBezTo>
                  <a:pt x="147" y="260"/>
                  <a:pt x="147" y="260"/>
                  <a:pt x="147" y="260"/>
                </a:cubicBezTo>
                <a:cubicBezTo>
                  <a:pt x="149" y="263"/>
                  <a:pt x="151" y="268"/>
                  <a:pt x="153" y="272"/>
                </a:cubicBezTo>
                <a:cubicBezTo>
                  <a:pt x="154" y="275"/>
                  <a:pt x="155" y="278"/>
                  <a:pt x="157" y="280"/>
                </a:cubicBezTo>
                <a:cubicBezTo>
                  <a:pt x="159" y="280"/>
                  <a:pt x="162" y="279"/>
                  <a:pt x="165" y="279"/>
                </a:cubicBezTo>
                <a:cubicBezTo>
                  <a:pt x="166" y="276"/>
                  <a:pt x="166" y="273"/>
                  <a:pt x="167" y="269"/>
                </a:cubicBezTo>
                <a:cubicBezTo>
                  <a:pt x="168" y="265"/>
                  <a:pt x="168" y="260"/>
                  <a:pt x="169" y="257"/>
                </a:cubicBezTo>
                <a:cubicBezTo>
                  <a:pt x="169" y="256"/>
                  <a:pt x="169" y="256"/>
                  <a:pt x="169" y="256"/>
                </a:cubicBezTo>
                <a:cubicBezTo>
                  <a:pt x="170" y="256"/>
                  <a:pt x="170" y="256"/>
                  <a:pt x="170" y="256"/>
                </a:cubicBezTo>
                <a:cubicBezTo>
                  <a:pt x="173" y="255"/>
                  <a:pt x="176" y="254"/>
                  <a:pt x="179" y="253"/>
                </a:cubicBezTo>
                <a:cubicBezTo>
                  <a:pt x="180" y="253"/>
                  <a:pt x="180" y="253"/>
                  <a:pt x="180" y="253"/>
                </a:cubicBezTo>
                <a:cubicBezTo>
                  <a:pt x="180" y="254"/>
                  <a:pt x="180" y="254"/>
                  <a:pt x="180" y="254"/>
                </a:cubicBezTo>
                <a:cubicBezTo>
                  <a:pt x="183" y="256"/>
                  <a:pt x="186" y="260"/>
                  <a:pt x="189" y="263"/>
                </a:cubicBezTo>
                <a:cubicBezTo>
                  <a:pt x="191" y="265"/>
                  <a:pt x="193" y="268"/>
                  <a:pt x="195" y="270"/>
                </a:cubicBezTo>
                <a:cubicBezTo>
                  <a:pt x="198" y="269"/>
                  <a:pt x="201" y="268"/>
                  <a:pt x="203" y="266"/>
                </a:cubicBezTo>
                <a:cubicBezTo>
                  <a:pt x="203" y="264"/>
                  <a:pt x="203" y="260"/>
                  <a:pt x="202" y="257"/>
                </a:cubicBezTo>
                <a:cubicBezTo>
                  <a:pt x="202" y="252"/>
                  <a:pt x="201" y="248"/>
                  <a:pt x="201" y="244"/>
                </a:cubicBezTo>
                <a:cubicBezTo>
                  <a:pt x="201" y="244"/>
                  <a:pt x="201" y="244"/>
                  <a:pt x="201" y="244"/>
                </a:cubicBezTo>
                <a:cubicBezTo>
                  <a:pt x="201" y="243"/>
                  <a:pt x="201" y="243"/>
                  <a:pt x="201" y="243"/>
                </a:cubicBezTo>
                <a:cubicBezTo>
                  <a:pt x="204" y="242"/>
                  <a:pt x="207" y="240"/>
                  <a:pt x="209" y="238"/>
                </a:cubicBezTo>
                <a:cubicBezTo>
                  <a:pt x="210" y="238"/>
                  <a:pt x="210" y="238"/>
                  <a:pt x="210" y="238"/>
                </a:cubicBezTo>
                <a:cubicBezTo>
                  <a:pt x="211" y="238"/>
                  <a:pt x="211" y="238"/>
                  <a:pt x="211" y="238"/>
                </a:cubicBezTo>
                <a:cubicBezTo>
                  <a:pt x="214" y="240"/>
                  <a:pt x="218" y="242"/>
                  <a:pt x="222" y="244"/>
                </a:cubicBezTo>
                <a:cubicBezTo>
                  <a:pt x="224" y="246"/>
                  <a:pt x="227" y="248"/>
                  <a:pt x="230" y="249"/>
                </a:cubicBezTo>
                <a:cubicBezTo>
                  <a:pt x="232" y="248"/>
                  <a:pt x="234" y="246"/>
                  <a:pt x="236" y="244"/>
                </a:cubicBezTo>
                <a:cubicBezTo>
                  <a:pt x="235" y="241"/>
                  <a:pt x="234" y="238"/>
                  <a:pt x="233" y="235"/>
                </a:cubicBezTo>
                <a:cubicBezTo>
                  <a:pt x="231" y="231"/>
                  <a:pt x="229" y="227"/>
                  <a:pt x="228" y="223"/>
                </a:cubicBezTo>
                <a:cubicBezTo>
                  <a:pt x="227" y="222"/>
                  <a:pt x="227" y="222"/>
                  <a:pt x="227" y="222"/>
                </a:cubicBezTo>
                <a:cubicBezTo>
                  <a:pt x="228" y="222"/>
                  <a:pt x="228" y="222"/>
                  <a:pt x="228" y="222"/>
                </a:cubicBezTo>
                <a:cubicBezTo>
                  <a:pt x="230" y="220"/>
                  <a:pt x="232" y="217"/>
                  <a:pt x="234" y="215"/>
                </a:cubicBezTo>
                <a:cubicBezTo>
                  <a:pt x="235" y="214"/>
                  <a:pt x="235" y="214"/>
                  <a:pt x="235" y="214"/>
                </a:cubicBezTo>
                <a:cubicBezTo>
                  <a:pt x="235" y="214"/>
                  <a:pt x="235" y="214"/>
                  <a:pt x="235" y="214"/>
                </a:cubicBezTo>
                <a:cubicBezTo>
                  <a:pt x="239" y="215"/>
                  <a:pt x="243" y="216"/>
                  <a:pt x="248" y="217"/>
                </a:cubicBezTo>
                <a:cubicBezTo>
                  <a:pt x="251" y="218"/>
                  <a:pt x="254" y="219"/>
                  <a:pt x="257" y="220"/>
                </a:cubicBezTo>
                <a:cubicBezTo>
                  <a:pt x="259" y="218"/>
                  <a:pt x="260" y="215"/>
                  <a:pt x="262" y="213"/>
                </a:cubicBezTo>
                <a:cubicBezTo>
                  <a:pt x="260" y="210"/>
                  <a:pt x="258" y="208"/>
                  <a:pt x="256" y="205"/>
                </a:cubicBezTo>
                <a:cubicBezTo>
                  <a:pt x="253" y="202"/>
                  <a:pt x="250" y="198"/>
                  <a:pt x="248" y="195"/>
                </a:cubicBezTo>
                <a:cubicBezTo>
                  <a:pt x="247" y="195"/>
                  <a:pt x="247" y="195"/>
                  <a:pt x="247" y="195"/>
                </a:cubicBezTo>
                <a:cubicBezTo>
                  <a:pt x="247" y="194"/>
                  <a:pt x="247" y="194"/>
                  <a:pt x="247" y="194"/>
                </a:cubicBezTo>
                <a:cubicBezTo>
                  <a:pt x="249" y="191"/>
                  <a:pt x="250" y="188"/>
                  <a:pt x="251" y="185"/>
                </a:cubicBezTo>
                <a:cubicBezTo>
                  <a:pt x="252" y="185"/>
                  <a:pt x="252" y="185"/>
                  <a:pt x="252" y="185"/>
                </a:cubicBezTo>
                <a:cubicBezTo>
                  <a:pt x="252" y="185"/>
                  <a:pt x="252" y="185"/>
                  <a:pt x="252" y="185"/>
                </a:cubicBezTo>
                <a:cubicBezTo>
                  <a:pt x="256" y="184"/>
                  <a:pt x="261" y="184"/>
                  <a:pt x="265" y="184"/>
                </a:cubicBezTo>
                <a:cubicBezTo>
                  <a:pt x="268" y="184"/>
                  <a:pt x="272" y="184"/>
                  <a:pt x="275" y="184"/>
                </a:cubicBezTo>
                <a:cubicBezTo>
                  <a:pt x="276" y="181"/>
                  <a:pt x="277" y="178"/>
                  <a:pt x="277" y="176"/>
                </a:cubicBezTo>
                <a:cubicBezTo>
                  <a:pt x="275" y="174"/>
                  <a:pt x="272" y="172"/>
                  <a:pt x="269" y="170"/>
                </a:cubicBezTo>
                <a:cubicBezTo>
                  <a:pt x="266" y="168"/>
                  <a:pt x="262" y="165"/>
                  <a:pt x="259" y="163"/>
                </a:cubicBezTo>
                <a:cubicBezTo>
                  <a:pt x="258" y="163"/>
                  <a:pt x="258" y="163"/>
                  <a:pt x="258" y="163"/>
                </a:cubicBezTo>
                <a:cubicBezTo>
                  <a:pt x="258" y="162"/>
                  <a:pt x="258" y="162"/>
                  <a:pt x="258" y="162"/>
                </a:cubicBezTo>
                <a:cubicBezTo>
                  <a:pt x="259" y="159"/>
                  <a:pt x="259" y="155"/>
                  <a:pt x="260" y="153"/>
                </a:cubicBezTo>
                <a:cubicBezTo>
                  <a:pt x="260" y="152"/>
                  <a:pt x="260" y="152"/>
                  <a:pt x="260" y="152"/>
                </a:cubicBezTo>
                <a:cubicBezTo>
                  <a:pt x="260" y="152"/>
                  <a:pt x="260" y="152"/>
                  <a:pt x="260" y="152"/>
                </a:cubicBezTo>
                <a:cubicBezTo>
                  <a:pt x="264" y="150"/>
                  <a:pt x="268" y="149"/>
                  <a:pt x="272" y="148"/>
                </a:cubicBezTo>
                <a:cubicBezTo>
                  <a:pt x="276" y="147"/>
                  <a:pt x="279" y="146"/>
                  <a:pt x="282" y="145"/>
                </a:cubicBezTo>
                <a:cubicBezTo>
                  <a:pt x="282" y="143"/>
                  <a:pt x="282" y="142"/>
                  <a:pt x="282" y="140"/>
                </a:cubicBezTo>
                <a:cubicBezTo>
                  <a:pt x="282" y="139"/>
                  <a:pt x="282" y="137"/>
                  <a:pt x="282" y="136"/>
                </a:cubicBezTo>
                <a:cubicBezTo>
                  <a:pt x="279" y="135"/>
                  <a:pt x="276" y="134"/>
                  <a:pt x="272" y="133"/>
                </a:cubicBezTo>
                <a:close/>
                <a:moveTo>
                  <a:pt x="178" y="45"/>
                </a:moveTo>
                <a:cubicBezTo>
                  <a:pt x="178" y="45"/>
                  <a:pt x="178" y="45"/>
                  <a:pt x="178" y="45"/>
                </a:cubicBezTo>
                <a:cubicBezTo>
                  <a:pt x="179" y="45"/>
                  <a:pt x="179" y="45"/>
                  <a:pt x="179" y="45"/>
                </a:cubicBezTo>
                <a:cubicBezTo>
                  <a:pt x="193" y="50"/>
                  <a:pt x="206" y="59"/>
                  <a:pt x="216" y="70"/>
                </a:cubicBezTo>
                <a:cubicBezTo>
                  <a:pt x="218" y="72"/>
                  <a:pt x="218" y="72"/>
                  <a:pt x="218" y="72"/>
                </a:cubicBezTo>
                <a:cubicBezTo>
                  <a:pt x="215" y="72"/>
                  <a:pt x="215" y="72"/>
                  <a:pt x="215" y="72"/>
                </a:cubicBezTo>
                <a:cubicBezTo>
                  <a:pt x="196" y="75"/>
                  <a:pt x="170" y="91"/>
                  <a:pt x="155" y="105"/>
                </a:cubicBezTo>
                <a:cubicBezTo>
                  <a:pt x="154" y="106"/>
                  <a:pt x="154" y="106"/>
                  <a:pt x="154" y="106"/>
                </a:cubicBezTo>
                <a:cubicBezTo>
                  <a:pt x="153" y="105"/>
                  <a:pt x="153" y="105"/>
                  <a:pt x="153" y="105"/>
                </a:cubicBezTo>
                <a:cubicBezTo>
                  <a:pt x="149" y="104"/>
                  <a:pt x="145" y="103"/>
                  <a:pt x="141" y="103"/>
                </a:cubicBezTo>
                <a:cubicBezTo>
                  <a:pt x="140" y="103"/>
                  <a:pt x="139" y="103"/>
                  <a:pt x="137" y="103"/>
                </a:cubicBezTo>
                <a:cubicBezTo>
                  <a:pt x="136" y="104"/>
                  <a:pt x="136" y="104"/>
                  <a:pt x="136" y="104"/>
                </a:cubicBezTo>
                <a:cubicBezTo>
                  <a:pt x="136" y="102"/>
                  <a:pt x="136" y="102"/>
                  <a:pt x="136" y="102"/>
                </a:cubicBezTo>
                <a:cubicBezTo>
                  <a:pt x="142" y="75"/>
                  <a:pt x="162" y="53"/>
                  <a:pt x="178" y="45"/>
                </a:cubicBezTo>
                <a:close/>
                <a:moveTo>
                  <a:pt x="159" y="140"/>
                </a:moveTo>
                <a:cubicBezTo>
                  <a:pt x="159" y="145"/>
                  <a:pt x="157" y="149"/>
                  <a:pt x="154" y="153"/>
                </a:cubicBezTo>
                <a:cubicBezTo>
                  <a:pt x="150" y="156"/>
                  <a:pt x="146" y="158"/>
                  <a:pt x="141" y="158"/>
                </a:cubicBezTo>
                <a:cubicBezTo>
                  <a:pt x="136" y="158"/>
                  <a:pt x="132" y="156"/>
                  <a:pt x="128" y="153"/>
                </a:cubicBezTo>
                <a:cubicBezTo>
                  <a:pt x="121" y="146"/>
                  <a:pt x="121" y="135"/>
                  <a:pt x="128" y="128"/>
                </a:cubicBezTo>
                <a:cubicBezTo>
                  <a:pt x="132" y="124"/>
                  <a:pt x="136" y="122"/>
                  <a:pt x="141" y="122"/>
                </a:cubicBezTo>
                <a:cubicBezTo>
                  <a:pt x="146" y="122"/>
                  <a:pt x="150" y="124"/>
                  <a:pt x="154" y="128"/>
                </a:cubicBezTo>
                <a:cubicBezTo>
                  <a:pt x="157" y="131"/>
                  <a:pt x="159" y="135"/>
                  <a:pt x="159" y="140"/>
                </a:cubicBezTo>
                <a:close/>
                <a:moveTo>
                  <a:pt x="100" y="47"/>
                </a:moveTo>
                <a:cubicBezTo>
                  <a:pt x="100" y="46"/>
                  <a:pt x="100" y="46"/>
                  <a:pt x="100" y="46"/>
                </a:cubicBezTo>
                <a:cubicBezTo>
                  <a:pt x="100" y="46"/>
                  <a:pt x="100" y="46"/>
                  <a:pt x="100" y="46"/>
                </a:cubicBezTo>
                <a:cubicBezTo>
                  <a:pt x="113" y="40"/>
                  <a:pt x="127" y="38"/>
                  <a:pt x="141" y="38"/>
                </a:cubicBezTo>
                <a:cubicBezTo>
                  <a:pt x="142" y="38"/>
                  <a:pt x="143" y="38"/>
                  <a:pt x="145" y="38"/>
                </a:cubicBezTo>
                <a:cubicBezTo>
                  <a:pt x="147" y="38"/>
                  <a:pt x="147" y="38"/>
                  <a:pt x="147" y="38"/>
                </a:cubicBezTo>
                <a:cubicBezTo>
                  <a:pt x="145" y="40"/>
                  <a:pt x="145" y="40"/>
                  <a:pt x="145" y="40"/>
                </a:cubicBezTo>
                <a:cubicBezTo>
                  <a:pt x="134" y="55"/>
                  <a:pt x="126" y="85"/>
                  <a:pt x="126" y="106"/>
                </a:cubicBezTo>
                <a:cubicBezTo>
                  <a:pt x="126" y="106"/>
                  <a:pt x="126" y="106"/>
                  <a:pt x="126" y="106"/>
                </a:cubicBezTo>
                <a:cubicBezTo>
                  <a:pt x="125" y="107"/>
                  <a:pt x="125" y="107"/>
                  <a:pt x="125" y="107"/>
                </a:cubicBezTo>
                <a:cubicBezTo>
                  <a:pt x="120" y="109"/>
                  <a:pt x="116" y="112"/>
                  <a:pt x="112" y="117"/>
                </a:cubicBezTo>
                <a:cubicBezTo>
                  <a:pt x="111" y="118"/>
                  <a:pt x="111" y="118"/>
                  <a:pt x="111" y="118"/>
                </a:cubicBezTo>
                <a:cubicBezTo>
                  <a:pt x="110" y="116"/>
                  <a:pt x="110" y="116"/>
                  <a:pt x="110" y="116"/>
                </a:cubicBezTo>
                <a:cubicBezTo>
                  <a:pt x="96" y="93"/>
                  <a:pt x="94" y="63"/>
                  <a:pt x="100" y="47"/>
                </a:cubicBezTo>
                <a:close/>
                <a:moveTo>
                  <a:pt x="46" y="102"/>
                </a:moveTo>
                <a:cubicBezTo>
                  <a:pt x="51" y="88"/>
                  <a:pt x="60" y="75"/>
                  <a:pt x="71" y="65"/>
                </a:cubicBezTo>
                <a:cubicBezTo>
                  <a:pt x="73" y="64"/>
                  <a:pt x="73" y="64"/>
                  <a:pt x="73" y="64"/>
                </a:cubicBezTo>
                <a:cubicBezTo>
                  <a:pt x="73" y="66"/>
                  <a:pt x="73" y="66"/>
                  <a:pt x="73" y="66"/>
                </a:cubicBezTo>
                <a:cubicBezTo>
                  <a:pt x="76" y="85"/>
                  <a:pt x="92" y="111"/>
                  <a:pt x="106" y="126"/>
                </a:cubicBezTo>
                <a:cubicBezTo>
                  <a:pt x="106" y="127"/>
                  <a:pt x="106" y="127"/>
                  <a:pt x="106" y="127"/>
                </a:cubicBezTo>
                <a:cubicBezTo>
                  <a:pt x="106" y="128"/>
                  <a:pt x="106" y="128"/>
                  <a:pt x="106" y="128"/>
                </a:cubicBezTo>
                <a:cubicBezTo>
                  <a:pt x="105" y="132"/>
                  <a:pt x="104" y="136"/>
                  <a:pt x="104" y="140"/>
                </a:cubicBezTo>
                <a:cubicBezTo>
                  <a:pt x="104" y="141"/>
                  <a:pt x="104" y="142"/>
                  <a:pt x="104" y="144"/>
                </a:cubicBezTo>
                <a:cubicBezTo>
                  <a:pt x="104" y="145"/>
                  <a:pt x="104" y="145"/>
                  <a:pt x="104" y="145"/>
                </a:cubicBezTo>
                <a:cubicBezTo>
                  <a:pt x="103" y="145"/>
                  <a:pt x="103" y="145"/>
                  <a:pt x="103" y="145"/>
                </a:cubicBezTo>
                <a:cubicBezTo>
                  <a:pt x="75" y="139"/>
                  <a:pt x="53" y="119"/>
                  <a:pt x="46" y="103"/>
                </a:cubicBezTo>
                <a:cubicBezTo>
                  <a:pt x="45" y="103"/>
                  <a:pt x="45" y="103"/>
                  <a:pt x="45" y="103"/>
                </a:cubicBezTo>
                <a:lnTo>
                  <a:pt x="46" y="102"/>
                </a:lnTo>
                <a:close/>
                <a:moveTo>
                  <a:pt x="47" y="181"/>
                </a:moveTo>
                <a:cubicBezTo>
                  <a:pt x="47" y="181"/>
                  <a:pt x="47" y="181"/>
                  <a:pt x="47" y="181"/>
                </a:cubicBezTo>
                <a:cubicBezTo>
                  <a:pt x="47" y="181"/>
                  <a:pt x="47" y="181"/>
                  <a:pt x="47" y="181"/>
                </a:cubicBezTo>
                <a:cubicBezTo>
                  <a:pt x="41" y="168"/>
                  <a:pt x="38" y="154"/>
                  <a:pt x="38" y="140"/>
                </a:cubicBezTo>
                <a:cubicBezTo>
                  <a:pt x="38" y="139"/>
                  <a:pt x="38" y="138"/>
                  <a:pt x="38" y="137"/>
                </a:cubicBezTo>
                <a:cubicBezTo>
                  <a:pt x="38" y="134"/>
                  <a:pt x="38" y="134"/>
                  <a:pt x="38" y="134"/>
                </a:cubicBezTo>
                <a:cubicBezTo>
                  <a:pt x="40" y="136"/>
                  <a:pt x="40" y="136"/>
                  <a:pt x="40" y="136"/>
                </a:cubicBezTo>
                <a:cubicBezTo>
                  <a:pt x="55" y="147"/>
                  <a:pt x="86" y="155"/>
                  <a:pt x="106" y="155"/>
                </a:cubicBezTo>
                <a:cubicBezTo>
                  <a:pt x="107" y="155"/>
                  <a:pt x="107" y="155"/>
                  <a:pt x="107" y="155"/>
                </a:cubicBezTo>
                <a:cubicBezTo>
                  <a:pt x="107" y="156"/>
                  <a:pt x="107" y="156"/>
                  <a:pt x="107" y="156"/>
                </a:cubicBezTo>
                <a:cubicBezTo>
                  <a:pt x="110" y="161"/>
                  <a:pt x="113" y="165"/>
                  <a:pt x="117" y="169"/>
                </a:cubicBezTo>
                <a:cubicBezTo>
                  <a:pt x="119" y="170"/>
                  <a:pt x="119" y="170"/>
                  <a:pt x="119" y="170"/>
                </a:cubicBezTo>
                <a:cubicBezTo>
                  <a:pt x="117" y="171"/>
                  <a:pt x="117" y="171"/>
                  <a:pt x="117" y="171"/>
                </a:cubicBezTo>
                <a:cubicBezTo>
                  <a:pt x="103" y="179"/>
                  <a:pt x="85" y="185"/>
                  <a:pt x="68" y="185"/>
                </a:cubicBezTo>
                <a:cubicBezTo>
                  <a:pt x="60" y="185"/>
                  <a:pt x="53" y="183"/>
                  <a:pt x="47" y="181"/>
                </a:cubicBezTo>
                <a:close/>
                <a:moveTo>
                  <a:pt x="104" y="235"/>
                </a:moveTo>
                <a:cubicBezTo>
                  <a:pt x="103" y="236"/>
                  <a:pt x="103" y="236"/>
                  <a:pt x="103" y="236"/>
                </a:cubicBezTo>
                <a:cubicBezTo>
                  <a:pt x="103" y="236"/>
                  <a:pt x="103" y="236"/>
                  <a:pt x="103" y="236"/>
                </a:cubicBezTo>
                <a:cubicBezTo>
                  <a:pt x="89" y="230"/>
                  <a:pt x="76" y="221"/>
                  <a:pt x="66" y="210"/>
                </a:cubicBezTo>
                <a:cubicBezTo>
                  <a:pt x="64" y="208"/>
                  <a:pt x="64" y="208"/>
                  <a:pt x="64" y="208"/>
                </a:cubicBezTo>
                <a:cubicBezTo>
                  <a:pt x="66" y="208"/>
                  <a:pt x="66" y="208"/>
                  <a:pt x="66" y="208"/>
                </a:cubicBezTo>
                <a:cubicBezTo>
                  <a:pt x="85" y="206"/>
                  <a:pt x="112" y="189"/>
                  <a:pt x="127" y="175"/>
                </a:cubicBezTo>
                <a:cubicBezTo>
                  <a:pt x="128" y="175"/>
                  <a:pt x="128" y="175"/>
                  <a:pt x="128" y="175"/>
                </a:cubicBezTo>
                <a:cubicBezTo>
                  <a:pt x="128" y="175"/>
                  <a:pt x="128" y="175"/>
                  <a:pt x="128" y="175"/>
                </a:cubicBezTo>
                <a:cubicBezTo>
                  <a:pt x="133" y="177"/>
                  <a:pt x="139" y="177"/>
                  <a:pt x="144" y="177"/>
                </a:cubicBezTo>
                <a:cubicBezTo>
                  <a:pt x="146" y="177"/>
                  <a:pt x="146" y="177"/>
                  <a:pt x="146" y="177"/>
                </a:cubicBezTo>
                <a:cubicBezTo>
                  <a:pt x="146" y="178"/>
                  <a:pt x="146" y="178"/>
                  <a:pt x="146" y="178"/>
                </a:cubicBezTo>
                <a:cubicBezTo>
                  <a:pt x="139" y="206"/>
                  <a:pt x="120" y="228"/>
                  <a:pt x="104" y="235"/>
                </a:cubicBezTo>
                <a:close/>
                <a:moveTo>
                  <a:pt x="182" y="234"/>
                </a:moveTo>
                <a:cubicBezTo>
                  <a:pt x="182" y="234"/>
                  <a:pt x="182" y="234"/>
                  <a:pt x="182" y="234"/>
                </a:cubicBezTo>
                <a:cubicBezTo>
                  <a:pt x="181" y="234"/>
                  <a:pt x="181" y="234"/>
                  <a:pt x="181" y="234"/>
                </a:cubicBezTo>
                <a:cubicBezTo>
                  <a:pt x="169" y="240"/>
                  <a:pt x="155" y="243"/>
                  <a:pt x="141" y="243"/>
                </a:cubicBezTo>
                <a:cubicBezTo>
                  <a:pt x="140" y="243"/>
                  <a:pt x="139" y="243"/>
                  <a:pt x="137" y="243"/>
                </a:cubicBezTo>
                <a:cubicBezTo>
                  <a:pt x="135" y="243"/>
                  <a:pt x="135" y="243"/>
                  <a:pt x="135" y="243"/>
                </a:cubicBezTo>
                <a:cubicBezTo>
                  <a:pt x="136" y="241"/>
                  <a:pt x="136" y="241"/>
                  <a:pt x="136" y="241"/>
                </a:cubicBezTo>
                <a:cubicBezTo>
                  <a:pt x="148" y="226"/>
                  <a:pt x="155" y="195"/>
                  <a:pt x="156" y="175"/>
                </a:cubicBezTo>
                <a:cubicBezTo>
                  <a:pt x="156" y="174"/>
                  <a:pt x="156" y="174"/>
                  <a:pt x="156" y="174"/>
                </a:cubicBezTo>
                <a:cubicBezTo>
                  <a:pt x="157" y="174"/>
                  <a:pt x="157" y="174"/>
                  <a:pt x="157" y="174"/>
                </a:cubicBezTo>
                <a:cubicBezTo>
                  <a:pt x="161" y="171"/>
                  <a:pt x="166" y="168"/>
                  <a:pt x="169" y="164"/>
                </a:cubicBezTo>
                <a:cubicBezTo>
                  <a:pt x="170" y="163"/>
                  <a:pt x="170" y="163"/>
                  <a:pt x="170" y="163"/>
                </a:cubicBezTo>
                <a:cubicBezTo>
                  <a:pt x="171" y="164"/>
                  <a:pt x="171" y="164"/>
                  <a:pt x="171" y="164"/>
                </a:cubicBezTo>
                <a:cubicBezTo>
                  <a:pt x="186" y="188"/>
                  <a:pt x="188" y="217"/>
                  <a:pt x="182" y="234"/>
                </a:cubicBezTo>
                <a:close/>
                <a:moveTo>
                  <a:pt x="236" y="178"/>
                </a:moveTo>
                <a:cubicBezTo>
                  <a:pt x="231" y="192"/>
                  <a:pt x="222" y="205"/>
                  <a:pt x="211" y="215"/>
                </a:cubicBezTo>
                <a:cubicBezTo>
                  <a:pt x="209" y="217"/>
                  <a:pt x="209" y="217"/>
                  <a:pt x="209" y="217"/>
                </a:cubicBezTo>
                <a:cubicBezTo>
                  <a:pt x="209" y="215"/>
                  <a:pt x="209" y="215"/>
                  <a:pt x="209" y="215"/>
                </a:cubicBezTo>
                <a:cubicBezTo>
                  <a:pt x="206" y="196"/>
                  <a:pt x="190" y="169"/>
                  <a:pt x="176" y="154"/>
                </a:cubicBezTo>
                <a:cubicBezTo>
                  <a:pt x="175" y="154"/>
                  <a:pt x="175" y="154"/>
                  <a:pt x="175" y="154"/>
                </a:cubicBezTo>
                <a:cubicBezTo>
                  <a:pt x="176" y="153"/>
                  <a:pt x="176" y="153"/>
                  <a:pt x="176" y="153"/>
                </a:cubicBezTo>
                <a:cubicBezTo>
                  <a:pt x="177" y="149"/>
                  <a:pt x="178" y="144"/>
                  <a:pt x="178" y="140"/>
                </a:cubicBezTo>
                <a:cubicBezTo>
                  <a:pt x="178" y="139"/>
                  <a:pt x="178" y="138"/>
                  <a:pt x="178" y="137"/>
                </a:cubicBezTo>
                <a:cubicBezTo>
                  <a:pt x="178" y="135"/>
                  <a:pt x="178" y="135"/>
                  <a:pt x="178" y="135"/>
                </a:cubicBezTo>
                <a:cubicBezTo>
                  <a:pt x="179" y="135"/>
                  <a:pt x="179" y="135"/>
                  <a:pt x="179" y="135"/>
                </a:cubicBezTo>
                <a:cubicBezTo>
                  <a:pt x="206" y="142"/>
                  <a:pt x="228" y="161"/>
                  <a:pt x="236" y="177"/>
                </a:cubicBezTo>
                <a:cubicBezTo>
                  <a:pt x="236" y="178"/>
                  <a:pt x="236" y="178"/>
                  <a:pt x="236" y="178"/>
                </a:cubicBezTo>
                <a:close/>
                <a:moveTo>
                  <a:pt x="243" y="143"/>
                </a:moveTo>
                <a:cubicBezTo>
                  <a:pt x="243" y="146"/>
                  <a:pt x="243" y="146"/>
                  <a:pt x="243" y="146"/>
                </a:cubicBezTo>
                <a:cubicBezTo>
                  <a:pt x="241" y="145"/>
                  <a:pt x="241" y="145"/>
                  <a:pt x="241" y="145"/>
                </a:cubicBezTo>
                <a:cubicBezTo>
                  <a:pt x="226" y="133"/>
                  <a:pt x="196" y="126"/>
                  <a:pt x="175" y="125"/>
                </a:cubicBezTo>
                <a:cubicBezTo>
                  <a:pt x="175" y="125"/>
                  <a:pt x="175" y="125"/>
                  <a:pt x="175" y="125"/>
                </a:cubicBezTo>
                <a:cubicBezTo>
                  <a:pt x="174" y="125"/>
                  <a:pt x="174" y="125"/>
                  <a:pt x="174" y="125"/>
                </a:cubicBezTo>
                <a:cubicBezTo>
                  <a:pt x="172" y="120"/>
                  <a:pt x="169" y="115"/>
                  <a:pt x="164" y="112"/>
                </a:cubicBezTo>
                <a:cubicBezTo>
                  <a:pt x="163" y="111"/>
                  <a:pt x="163" y="111"/>
                  <a:pt x="163" y="111"/>
                </a:cubicBezTo>
                <a:cubicBezTo>
                  <a:pt x="165" y="110"/>
                  <a:pt x="165" y="110"/>
                  <a:pt x="165" y="110"/>
                </a:cubicBezTo>
                <a:cubicBezTo>
                  <a:pt x="179" y="101"/>
                  <a:pt x="197" y="96"/>
                  <a:pt x="214" y="96"/>
                </a:cubicBezTo>
                <a:cubicBezTo>
                  <a:pt x="221" y="96"/>
                  <a:pt x="229" y="97"/>
                  <a:pt x="234" y="99"/>
                </a:cubicBezTo>
                <a:cubicBezTo>
                  <a:pt x="235" y="99"/>
                  <a:pt x="235" y="99"/>
                  <a:pt x="235" y="99"/>
                </a:cubicBezTo>
                <a:cubicBezTo>
                  <a:pt x="235" y="100"/>
                  <a:pt x="235" y="100"/>
                  <a:pt x="235" y="100"/>
                </a:cubicBezTo>
                <a:cubicBezTo>
                  <a:pt x="241" y="112"/>
                  <a:pt x="243" y="126"/>
                  <a:pt x="243" y="140"/>
                </a:cubicBezTo>
                <a:cubicBezTo>
                  <a:pt x="243" y="141"/>
                  <a:pt x="243" y="142"/>
                  <a:pt x="243" y="14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" name="Freeform 5"/>
          <p:cNvSpPr>
            <a:spLocks noEditPoints="1"/>
          </p:cNvSpPr>
          <p:nvPr/>
        </p:nvSpPr>
        <p:spPr bwMode="auto">
          <a:xfrm>
            <a:off x="7423057" y="4313234"/>
            <a:ext cx="4096058" cy="4063721"/>
          </a:xfrm>
          <a:custGeom>
            <a:avLst/>
            <a:gdLst>
              <a:gd name="T0" fmla="*/ 258 w 282"/>
              <a:gd name="T1" fmla="*/ 118 h 280"/>
              <a:gd name="T2" fmla="*/ 252 w 282"/>
              <a:gd name="T3" fmla="*/ 96 h 280"/>
              <a:gd name="T4" fmla="*/ 256 w 282"/>
              <a:gd name="T5" fmla="*/ 75 h 280"/>
              <a:gd name="T6" fmla="*/ 234 w 282"/>
              <a:gd name="T7" fmla="*/ 66 h 280"/>
              <a:gd name="T8" fmla="*/ 230 w 282"/>
              <a:gd name="T9" fmla="*/ 31 h 280"/>
              <a:gd name="T10" fmla="*/ 201 w 282"/>
              <a:gd name="T11" fmla="*/ 37 h 280"/>
              <a:gd name="T12" fmla="*/ 180 w 282"/>
              <a:gd name="T13" fmla="*/ 27 h 280"/>
              <a:gd name="T14" fmla="*/ 167 w 282"/>
              <a:gd name="T15" fmla="*/ 11 h 280"/>
              <a:gd name="T16" fmla="*/ 146 w 282"/>
              <a:gd name="T17" fmla="*/ 21 h 280"/>
              <a:gd name="T18" fmla="*/ 117 w 282"/>
              <a:gd name="T19" fmla="*/ 1 h 280"/>
              <a:gd name="T20" fmla="*/ 102 w 282"/>
              <a:gd name="T21" fmla="*/ 27 h 280"/>
              <a:gd name="T22" fmla="*/ 81 w 282"/>
              <a:gd name="T23" fmla="*/ 36 h 280"/>
              <a:gd name="T24" fmla="*/ 60 w 282"/>
              <a:gd name="T25" fmla="*/ 36 h 280"/>
              <a:gd name="T26" fmla="*/ 54 w 282"/>
              <a:gd name="T27" fmla="*/ 58 h 280"/>
              <a:gd name="T28" fmla="*/ 20 w 282"/>
              <a:gd name="T29" fmla="*/ 68 h 280"/>
              <a:gd name="T30" fmla="*/ 30 w 282"/>
              <a:gd name="T31" fmla="*/ 96 h 280"/>
              <a:gd name="T32" fmla="*/ 23 w 282"/>
              <a:gd name="T33" fmla="*/ 117 h 280"/>
              <a:gd name="T34" fmla="*/ 9 w 282"/>
              <a:gd name="T35" fmla="*/ 133 h 280"/>
              <a:gd name="T36" fmla="*/ 22 w 282"/>
              <a:gd name="T37" fmla="*/ 152 h 280"/>
              <a:gd name="T38" fmla="*/ 5 w 282"/>
              <a:gd name="T39" fmla="*/ 176 h 280"/>
              <a:gd name="T40" fmla="*/ 34 w 282"/>
              <a:gd name="T41" fmla="*/ 194 h 280"/>
              <a:gd name="T42" fmla="*/ 34 w 282"/>
              <a:gd name="T43" fmla="*/ 217 h 280"/>
              <a:gd name="T44" fmla="*/ 54 w 282"/>
              <a:gd name="T45" fmla="*/ 223 h 280"/>
              <a:gd name="T46" fmla="*/ 72 w 282"/>
              <a:gd name="T47" fmla="*/ 238 h 280"/>
              <a:gd name="T48" fmla="*/ 78 w 282"/>
              <a:gd name="T49" fmla="*/ 266 h 280"/>
              <a:gd name="T50" fmla="*/ 112 w 282"/>
              <a:gd name="T51" fmla="*/ 256 h 280"/>
              <a:gd name="T52" fmla="*/ 129 w 282"/>
              <a:gd name="T53" fmla="*/ 272 h 280"/>
              <a:gd name="T54" fmla="*/ 147 w 282"/>
              <a:gd name="T55" fmla="*/ 260 h 280"/>
              <a:gd name="T56" fmla="*/ 169 w 282"/>
              <a:gd name="T57" fmla="*/ 256 h 280"/>
              <a:gd name="T58" fmla="*/ 195 w 282"/>
              <a:gd name="T59" fmla="*/ 270 h 280"/>
              <a:gd name="T60" fmla="*/ 209 w 282"/>
              <a:gd name="T61" fmla="*/ 238 h 280"/>
              <a:gd name="T62" fmla="*/ 233 w 282"/>
              <a:gd name="T63" fmla="*/ 235 h 280"/>
              <a:gd name="T64" fmla="*/ 235 w 282"/>
              <a:gd name="T65" fmla="*/ 214 h 280"/>
              <a:gd name="T66" fmla="*/ 247 w 282"/>
              <a:gd name="T67" fmla="*/ 195 h 280"/>
              <a:gd name="T68" fmla="*/ 275 w 282"/>
              <a:gd name="T69" fmla="*/ 184 h 280"/>
              <a:gd name="T70" fmla="*/ 260 w 282"/>
              <a:gd name="T71" fmla="*/ 153 h 280"/>
              <a:gd name="T72" fmla="*/ 282 w 282"/>
              <a:gd name="T73" fmla="*/ 136 h 280"/>
              <a:gd name="T74" fmla="*/ 218 w 282"/>
              <a:gd name="T75" fmla="*/ 72 h 280"/>
              <a:gd name="T76" fmla="*/ 137 w 282"/>
              <a:gd name="T77" fmla="*/ 103 h 280"/>
              <a:gd name="T78" fmla="*/ 141 w 282"/>
              <a:gd name="T79" fmla="*/ 158 h 280"/>
              <a:gd name="T80" fmla="*/ 100 w 282"/>
              <a:gd name="T81" fmla="*/ 47 h 280"/>
              <a:gd name="T82" fmla="*/ 145 w 282"/>
              <a:gd name="T83" fmla="*/ 40 h 280"/>
              <a:gd name="T84" fmla="*/ 110 w 282"/>
              <a:gd name="T85" fmla="*/ 116 h 280"/>
              <a:gd name="T86" fmla="*/ 106 w 282"/>
              <a:gd name="T87" fmla="*/ 126 h 280"/>
              <a:gd name="T88" fmla="*/ 103 w 282"/>
              <a:gd name="T89" fmla="*/ 145 h 280"/>
              <a:gd name="T90" fmla="*/ 47 w 282"/>
              <a:gd name="T91" fmla="*/ 181 h 280"/>
              <a:gd name="T92" fmla="*/ 107 w 282"/>
              <a:gd name="T93" fmla="*/ 155 h 280"/>
              <a:gd name="T94" fmla="*/ 47 w 282"/>
              <a:gd name="T95" fmla="*/ 181 h 280"/>
              <a:gd name="T96" fmla="*/ 66 w 282"/>
              <a:gd name="T97" fmla="*/ 208 h 280"/>
              <a:gd name="T98" fmla="*/ 146 w 282"/>
              <a:gd name="T99" fmla="*/ 178 h 280"/>
              <a:gd name="T100" fmla="*/ 137 w 282"/>
              <a:gd name="T101" fmla="*/ 243 h 280"/>
              <a:gd name="T102" fmla="*/ 169 w 282"/>
              <a:gd name="T103" fmla="*/ 164 h 280"/>
              <a:gd name="T104" fmla="*/ 209 w 282"/>
              <a:gd name="T105" fmla="*/ 217 h 280"/>
              <a:gd name="T106" fmla="*/ 178 w 282"/>
              <a:gd name="T107" fmla="*/ 137 h 280"/>
              <a:gd name="T108" fmla="*/ 243 w 282"/>
              <a:gd name="T109" fmla="*/ 146 h 280"/>
              <a:gd name="T110" fmla="*/ 163 w 282"/>
              <a:gd name="T111" fmla="*/ 111 h 280"/>
              <a:gd name="T112" fmla="*/ 243 w 282"/>
              <a:gd name="T113" fmla="*/ 140 h 2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282" h="280">
                <a:moveTo>
                  <a:pt x="272" y="133"/>
                </a:moveTo>
                <a:cubicBezTo>
                  <a:pt x="268" y="132"/>
                  <a:pt x="264" y="130"/>
                  <a:pt x="260" y="129"/>
                </a:cubicBezTo>
                <a:cubicBezTo>
                  <a:pt x="260" y="129"/>
                  <a:pt x="260" y="129"/>
                  <a:pt x="260" y="129"/>
                </a:cubicBezTo>
                <a:cubicBezTo>
                  <a:pt x="260" y="128"/>
                  <a:pt x="260" y="128"/>
                  <a:pt x="260" y="128"/>
                </a:cubicBezTo>
                <a:cubicBezTo>
                  <a:pt x="259" y="125"/>
                  <a:pt x="259" y="122"/>
                  <a:pt x="258" y="118"/>
                </a:cubicBezTo>
                <a:cubicBezTo>
                  <a:pt x="258" y="118"/>
                  <a:pt x="258" y="118"/>
                  <a:pt x="258" y="118"/>
                </a:cubicBezTo>
                <a:cubicBezTo>
                  <a:pt x="259" y="117"/>
                  <a:pt x="259" y="117"/>
                  <a:pt x="259" y="117"/>
                </a:cubicBezTo>
                <a:cubicBezTo>
                  <a:pt x="262" y="115"/>
                  <a:pt x="266" y="112"/>
                  <a:pt x="269" y="110"/>
                </a:cubicBezTo>
                <a:cubicBezTo>
                  <a:pt x="272" y="108"/>
                  <a:pt x="275" y="106"/>
                  <a:pt x="277" y="105"/>
                </a:cubicBezTo>
                <a:cubicBezTo>
                  <a:pt x="277" y="102"/>
                  <a:pt x="276" y="99"/>
                  <a:pt x="275" y="96"/>
                </a:cubicBezTo>
                <a:cubicBezTo>
                  <a:pt x="272" y="96"/>
                  <a:pt x="268" y="96"/>
                  <a:pt x="265" y="96"/>
                </a:cubicBezTo>
                <a:cubicBezTo>
                  <a:pt x="261" y="96"/>
                  <a:pt x="256" y="96"/>
                  <a:pt x="252" y="96"/>
                </a:cubicBezTo>
                <a:cubicBezTo>
                  <a:pt x="252" y="96"/>
                  <a:pt x="252" y="96"/>
                  <a:pt x="252" y="96"/>
                </a:cubicBezTo>
                <a:cubicBezTo>
                  <a:pt x="251" y="95"/>
                  <a:pt x="251" y="95"/>
                  <a:pt x="251" y="95"/>
                </a:cubicBezTo>
                <a:cubicBezTo>
                  <a:pt x="250" y="92"/>
                  <a:pt x="249" y="89"/>
                  <a:pt x="247" y="86"/>
                </a:cubicBezTo>
                <a:cubicBezTo>
                  <a:pt x="247" y="86"/>
                  <a:pt x="247" y="86"/>
                  <a:pt x="247" y="86"/>
                </a:cubicBezTo>
                <a:cubicBezTo>
                  <a:pt x="248" y="85"/>
                  <a:pt x="248" y="85"/>
                  <a:pt x="248" y="85"/>
                </a:cubicBezTo>
                <a:cubicBezTo>
                  <a:pt x="250" y="82"/>
                  <a:pt x="253" y="79"/>
                  <a:pt x="256" y="75"/>
                </a:cubicBezTo>
                <a:cubicBezTo>
                  <a:pt x="258" y="73"/>
                  <a:pt x="260" y="70"/>
                  <a:pt x="262" y="68"/>
                </a:cubicBezTo>
                <a:cubicBezTo>
                  <a:pt x="260" y="65"/>
                  <a:pt x="259" y="63"/>
                  <a:pt x="257" y="60"/>
                </a:cubicBezTo>
                <a:cubicBezTo>
                  <a:pt x="254" y="61"/>
                  <a:pt x="251" y="62"/>
                  <a:pt x="248" y="63"/>
                </a:cubicBezTo>
                <a:cubicBezTo>
                  <a:pt x="243" y="64"/>
                  <a:pt x="239" y="65"/>
                  <a:pt x="235" y="66"/>
                </a:cubicBezTo>
                <a:cubicBezTo>
                  <a:pt x="235" y="66"/>
                  <a:pt x="235" y="66"/>
                  <a:pt x="235" y="66"/>
                </a:cubicBezTo>
                <a:cubicBezTo>
                  <a:pt x="234" y="66"/>
                  <a:pt x="234" y="66"/>
                  <a:pt x="234" y="66"/>
                </a:cubicBezTo>
                <a:cubicBezTo>
                  <a:pt x="232" y="63"/>
                  <a:pt x="230" y="61"/>
                  <a:pt x="228" y="58"/>
                </a:cubicBezTo>
                <a:cubicBezTo>
                  <a:pt x="228" y="58"/>
                  <a:pt x="228" y="58"/>
                  <a:pt x="228" y="58"/>
                </a:cubicBezTo>
                <a:cubicBezTo>
                  <a:pt x="228" y="57"/>
                  <a:pt x="228" y="57"/>
                  <a:pt x="228" y="57"/>
                </a:cubicBezTo>
                <a:cubicBezTo>
                  <a:pt x="229" y="54"/>
                  <a:pt x="231" y="50"/>
                  <a:pt x="233" y="45"/>
                </a:cubicBezTo>
                <a:cubicBezTo>
                  <a:pt x="234" y="42"/>
                  <a:pt x="235" y="39"/>
                  <a:pt x="236" y="37"/>
                </a:cubicBezTo>
                <a:cubicBezTo>
                  <a:pt x="234" y="35"/>
                  <a:pt x="232" y="33"/>
                  <a:pt x="230" y="31"/>
                </a:cubicBezTo>
                <a:cubicBezTo>
                  <a:pt x="227" y="32"/>
                  <a:pt x="224" y="34"/>
                  <a:pt x="222" y="36"/>
                </a:cubicBezTo>
                <a:cubicBezTo>
                  <a:pt x="218" y="38"/>
                  <a:pt x="214" y="41"/>
                  <a:pt x="211" y="42"/>
                </a:cubicBezTo>
                <a:cubicBezTo>
                  <a:pt x="210" y="43"/>
                  <a:pt x="210" y="43"/>
                  <a:pt x="210" y="43"/>
                </a:cubicBezTo>
                <a:cubicBezTo>
                  <a:pt x="209" y="42"/>
                  <a:pt x="209" y="42"/>
                  <a:pt x="209" y="42"/>
                </a:cubicBezTo>
                <a:cubicBezTo>
                  <a:pt x="207" y="41"/>
                  <a:pt x="204" y="39"/>
                  <a:pt x="201" y="37"/>
                </a:cubicBezTo>
                <a:cubicBezTo>
                  <a:pt x="201" y="37"/>
                  <a:pt x="201" y="37"/>
                  <a:pt x="201" y="37"/>
                </a:cubicBezTo>
                <a:cubicBezTo>
                  <a:pt x="201" y="36"/>
                  <a:pt x="201" y="36"/>
                  <a:pt x="201" y="36"/>
                </a:cubicBezTo>
                <a:cubicBezTo>
                  <a:pt x="201" y="33"/>
                  <a:pt x="202" y="28"/>
                  <a:pt x="202" y="24"/>
                </a:cubicBezTo>
                <a:cubicBezTo>
                  <a:pt x="203" y="20"/>
                  <a:pt x="203" y="17"/>
                  <a:pt x="203" y="14"/>
                </a:cubicBezTo>
                <a:cubicBezTo>
                  <a:pt x="201" y="13"/>
                  <a:pt x="198" y="11"/>
                  <a:pt x="195" y="10"/>
                </a:cubicBezTo>
                <a:cubicBezTo>
                  <a:pt x="193" y="12"/>
                  <a:pt x="191" y="15"/>
                  <a:pt x="189" y="17"/>
                </a:cubicBezTo>
                <a:cubicBezTo>
                  <a:pt x="186" y="21"/>
                  <a:pt x="183" y="24"/>
                  <a:pt x="180" y="27"/>
                </a:cubicBezTo>
                <a:cubicBezTo>
                  <a:pt x="180" y="27"/>
                  <a:pt x="180" y="27"/>
                  <a:pt x="180" y="27"/>
                </a:cubicBezTo>
                <a:cubicBezTo>
                  <a:pt x="179" y="27"/>
                  <a:pt x="179" y="27"/>
                  <a:pt x="179" y="27"/>
                </a:cubicBezTo>
                <a:cubicBezTo>
                  <a:pt x="176" y="26"/>
                  <a:pt x="173" y="25"/>
                  <a:pt x="170" y="24"/>
                </a:cubicBezTo>
                <a:cubicBezTo>
                  <a:pt x="169" y="24"/>
                  <a:pt x="169" y="24"/>
                  <a:pt x="169" y="24"/>
                </a:cubicBezTo>
                <a:cubicBezTo>
                  <a:pt x="169" y="23"/>
                  <a:pt x="169" y="23"/>
                  <a:pt x="169" y="23"/>
                </a:cubicBezTo>
                <a:cubicBezTo>
                  <a:pt x="168" y="20"/>
                  <a:pt x="168" y="15"/>
                  <a:pt x="167" y="11"/>
                </a:cubicBezTo>
                <a:cubicBezTo>
                  <a:pt x="166" y="8"/>
                  <a:pt x="166" y="4"/>
                  <a:pt x="165" y="1"/>
                </a:cubicBezTo>
                <a:cubicBezTo>
                  <a:pt x="162" y="1"/>
                  <a:pt x="159" y="1"/>
                  <a:pt x="157" y="0"/>
                </a:cubicBezTo>
                <a:cubicBezTo>
                  <a:pt x="155" y="3"/>
                  <a:pt x="154" y="6"/>
                  <a:pt x="153" y="9"/>
                </a:cubicBezTo>
                <a:cubicBezTo>
                  <a:pt x="151" y="13"/>
                  <a:pt x="149" y="17"/>
                  <a:pt x="147" y="20"/>
                </a:cubicBezTo>
                <a:cubicBezTo>
                  <a:pt x="146" y="21"/>
                  <a:pt x="146" y="21"/>
                  <a:pt x="146" y="21"/>
                </a:cubicBezTo>
                <a:cubicBezTo>
                  <a:pt x="146" y="21"/>
                  <a:pt x="146" y="21"/>
                  <a:pt x="146" y="21"/>
                </a:cubicBezTo>
                <a:cubicBezTo>
                  <a:pt x="142" y="21"/>
                  <a:pt x="139" y="21"/>
                  <a:pt x="136" y="21"/>
                </a:cubicBezTo>
                <a:cubicBezTo>
                  <a:pt x="135" y="21"/>
                  <a:pt x="135" y="21"/>
                  <a:pt x="135" y="21"/>
                </a:cubicBezTo>
                <a:cubicBezTo>
                  <a:pt x="135" y="20"/>
                  <a:pt x="135" y="20"/>
                  <a:pt x="135" y="20"/>
                </a:cubicBezTo>
                <a:cubicBezTo>
                  <a:pt x="133" y="17"/>
                  <a:pt x="131" y="13"/>
                  <a:pt x="129" y="9"/>
                </a:cubicBezTo>
                <a:cubicBezTo>
                  <a:pt x="128" y="6"/>
                  <a:pt x="126" y="3"/>
                  <a:pt x="125" y="0"/>
                </a:cubicBezTo>
                <a:cubicBezTo>
                  <a:pt x="122" y="1"/>
                  <a:pt x="120" y="1"/>
                  <a:pt x="117" y="1"/>
                </a:cubicBezTo>
                <a:cubicBezTo>
                  <a:pt x="116" y="4"/>
                  <a:pt x="115" y="8"/>
                  <a:pt x="115" y="11"/>
                </a:cubicBezTo>
                <a:cubicBezTo>
                  <a:pt x="114" y="15"/>
                  <a:pt x="114" y="20"/>
                  <a:pt x="113" y="23"/>
                </a:cubicBezTo>
                <a:cubicBezTo>
                  <a:pt x="112" y="24"/>
                  <a:pt x="112" y="24"/>
                  <a:pt x="112" y="24"/>
                </a:cubicBezTo>
                <a:cubicBezTo>
                  <a:pt x="112" y="24"/>
                  <a:pt x="112" y="24"/>
                  <a:pt x="112" y="24"/>
                </a:cubicBezTo>
                <a:cubicBezTo>
                  <a:pt x="109" y="25"/>
                  <a:pt x="106" y="26"/>
                  <a:pt x="103" y="27"/>
                </a:cubicBezTo>
                <a:cubicBezTo>
                  <a:pt x="102" y="27"/>
                  <a:pt x="102" y="27"/>
                  <a:pt x="102" y="27"/>
                </a:cubicBezTo>
                <a:cubicBezTo>
                  <a:pt x="102" y="27"/>
                  <a:pt x="102" y="27"/>
                  <a:pt x="102" y="27"/>
                </a:cubicBezTo>
                <a:cubicBezTo>
                  <a:pt x="99" y="24"/>
                  <a:pt x="96" y="21"/>
                  <a:pt x="93" y="17"/>
                </a:cubicBezTo>
                <a:cubicBezTo>
                  <a:pt x="91" y="15"/>
                  <a:pt x="88" y="12"/>
                  <a:pt x="86" y="10"/>
                </a:cubicBezTo>
                <a:cubicBezTo>
                  <a:pt x="84" y="11"/>
                  <a:pt x="81" y="13"/>
                  <a:pt x="78" y="14"/>
                </a:cubicBezTo>
                <a:cubicBezTo>
                  <a:pt x="79" y="17"/>
                  <a:pt x="79" y="20"/>
                  <a:pt x="80" y="24"/>
                </a:cubicBezTo>
                <a:cubicBezTo>
                  <a:pt x="80" y="28"/>
                  <a:pt x="81" y="33"/>
                  <a:pt x="81" y="36"/>
                </a:cubicBezTo>
                <a:cubicBezTo>
                  <a:pt x="81" y="37"/>
                  <a:pt x="81" y="37"/>
                  <a:pt x="81" y="37"/>
                </a:cubicBezTo>
                <a:cubicBezTo>
                  <a:pt x="80" y="37"/>
                  <a:pt x="80" y="37"/>
                  <a:pt x="80" y="37"/>
                </a:cubicBezTo>
                <a:cubicBezTo>
                  <a:pt x="78" y="39"/>
                  <a:pt x="75" y="41"/>
                  <a:pt x="72" y="42"/>
                </a:cubicBezTo>
                <a:cubicBezTo>
                  <a:pt x="72" y="43"/>
                  <a:pt x="72" y="43"/>
                  <a:pt x="72" y="43"/>
                </a:cubicBezTo>
                <a:cubicBezTo>
                  <a:pt x="71" y="42"/>
                  <a:pt x="71" y="42"/>
                  <a:pt x="71" y="42"/>
                </a:cubicBezTo>
                <a:cubicBezTo>
                  <a:pt x="68" y="41"/>
                  <a:pt x="64" y="38"/>
                  <a:pt x="60" y="36"/>
                </a:cubicBezTo>
                <a:cubicBezTo>
                  <a:pt x="57" y="34"/>
                  <a:pt x="54" y="32"/>
                  <a:pt x="52" y="31"/>
                </a:cubicBezTo>
                <a:cubicBezTo>
                  <a:pt x="50" y="33"/>
                  <a:pt x="48" y="35"/>
                  <a:pt x="45" y="37"/>
                </a:cubicBezTo>
                <a:cubicBezTo>
                  <a:pt x="46" y="39"/>
                  <a:pt x="48" y="42"/>
                  <a:pt x="49" y="45"/>
                </a:cubicBezTo>
                <a:cubicBezTo>
                  <a:pt x="51" y="50"/>
                  <a:pt x="53" y="54"/>
                  <a:pt x="54" y="57"/>
                </a:cubicBezTo>
                <a:cubicBezTo>
                  <a:pt x="54" y="58"/>
                  <a:pt x="54" y="58"/>
                  <a:pt x="54" y="58"/>
                </a:cubicBezTo>
                <a:cubicBezTo>
                  <a:pt x="54" y="58"/>
                  <a:pt x="54" y="58"/>
                  <a:pt x="54" y="58"/>
                </a:cubicBezTo>
                <a:cubicBezTo>
                  <a:pt x="52" y="61"/>
                  <a:pt x="50" y="63"/>
                  <a:pt x="48" y="66"/>
                </a:cubicBezTo>
                <a:cubicBezTo>
                  <a:pt x="47" y="66"/>
                  <a:pt x="47" y="66"/>
                  <a:pt x="47" y="66"/>
                </a:cubicBezTo>
                <a:cubicBezTo>
                  <a:pt x="46" y="66"/>
                  <a:pt x="46" y="66"/>
                  <a:pt x="46" y="66"/>
                </a:cubicBezTo>
                <a:cubicBezTo>
                  <a:pt x="43" y="65"/>
                  <a:pt x="38" y="64"/>
                  <a:pt x="34" y="63"/>
                </a:cubicBezTo>
                <a:cubicBezTo>
                  <a:pt x="31" y="62"/>
                  <a:pt x="28" y="61"/>
                  <a:pt x="25" y="60"/>
                </a:cubicBezTo>
                <a:cubicBezTo>
                  <a:pt x="23" y="63"/>
                  <a:pt x="22" y="65"/>
                  <a:pt x="20" y="68"/>
                </a:cubicBezTo>
                <a:cubicBezTo>
                  <a:pt x="22" y="70"/>
                  <a:pt x="24" y="73"/>
                  <a:pt x="26" y="75"/>
                </a:cubicBezTo>
                <a:cubicBezTo>
                  <a:pt x="29" y="79"/>
                  <a:pt x="32" y="82"/>
                  <a:pt x="34" y="85"/>
                </a:cubicBezTo>
                <a:cubicBezTo>
                  <a:pt x="35" y="86"/>
                  <a:pt x="35" y="86"/>
                  <a:pt x="35" y="86"/>
                </a:cubicBezTo>
                <a:cubicBezTo>
                  <a:pt x="34" y="86"/>
                  <a:pt x="34" y="86"/>
                  <a:pt x="34" y="86"/>
                </a:cubicBezTo>
                <a:cubicBezTo>
                  <a:pt x="33" y="89"/>
                  <a:pt x="31" y="92"/>
                  <a:pt x="30" y="95"/>
                </a:cubicBezTo>
                <a:cubicBezTo>
                  <a:pt x="30" y="96"/>
                  <a:pt x="30" y="96"/>
                  <a:pt x="30" y="96"/>
                </a:cubicBezTo>
                <a:cubicBezTo>
                  <a:pt x="29" y="96"/>
                  <a:pt x="29" y="96"/>
                  <a:pt x="29" y="96"/>
                </a:cubicBezTo>
                <a:cubicBezTo>
                  <a:pt x="26" y="96"/>
                  <a:pt x="21" y="96"/>
                  <a:pt x="17" y="96"/>
                </a:cubicBezTo>
                <a:cubicBezTo>
                  <a:pt x="13" y="96"/>
                  <a:pt x="10" y="96"/>
                  <a:pt x="7" y="96"/>
                </a:cubicBezTo>
                <a:cubicBezTo>
                  <a:pt x="6" y="99"/>
                  <a:pt x="5" y="102"/>
                  <a:pt x="5" y="105"/>
                </a:cubicBezTo>
                <a:cubicBezTo>
                  <a:pt x="7" y="106"/>
                  <a:pt x="10" y="108"/>
                  <a:pt x="12" y="110"/>
                </a:cubicBezTo>
                <a:cubicBezTo>
                  <a:pt x="16" y="112"/>
                  <a:pt x="20" y="115"/>
                  <a:pt x="23" y="117"/>
                </a:cubicBezTo>
                <a:cubicBezTo>
                  <a:pt x="24" y="118"/>
                  <a:pt x="24" y="118"/>
                  <a:pt x="24" y="118"/>
                </a:cubicBezTo>
                <a:cubicBezTo>
                  <a:pt x="23" y="118"/>
                  <a:pt x="23" y="118"/>
                  <a:pt x="23" y="118"/>
                </a:cubicBezTo>
                <a:cubicBezTo>
                  <a:pt x="23" y="122"/>
                  <a:pt x="22" y="125"/>
                  <a:pt x="22" y="128"/>
                </a:cubicBezTo>
                <a:cubicBezTo>
                  <a:pt x="22" y="129"/>
                  <a:pt x="22" y="129"/>
                  <a:pt x="22" y="129"/>
                </a:cubicBezTo>
                <a:cubicBezTo>
                  <a:pt x="21" y="129"/>
                  <a:pt x="21" y="129"/>
                  <a:pt x="21" y="129"/>
                </a:cubicBezTo>
                <a:cubicBezTo>
                  <a:pt x="18" y="130"/>
                  <a:pt x="14" y="132"/>
                  <a:pt x="9" y="133"/>
                </a:cubicBezTo>
                <a:cubicBezTo>
                  <a:pt x="6" y="134"/>
                  <a:pt x="3" y="135"/>
                  <a:pt x="0" y="136"/>
                </a:cubicBezTo>
                <a:cubicBezTo>
                  <a:pt x="0" y="137"/>
                  <a:pt x="0" y="139"/>
                  <a:pt x="0" y="140"/>
                </a:cubicBezTo>
                <a:cubicBezTo>
                  <a:pt x="0" y="142"/>
                  <a:pt x="0" y="143"/>
                  <a:pt x="0" y="145"/>
                </a:cubicBezTo>
                <a:cubicBezTo>
                  <a:pt x="3" y="146"/>
                  <a:pt x="6" y="147"/>
                  <a:pt x="9" y="148"/>
                </a:cubicBezTo>
                <a:cubicBezTo>
                  <a:pt x="14" y="149"/>
                  <a:pt x="18" y="150"/>
                  <a:pt x="21" y="152"/>
                </a:cubicBezTo>
                <a:cubicBezTo>
                  <a:pt x="22" y="152"/>
                  <a:pt x="22" y="152"/>
                  <a:pt x="22" y="152"/>
                </a:cubicBezTo>
                <a:cubicBezTo>
                  <a:pt x="22" y="153"/>
                  <a:pt x="22" y="153"/>
                  <a:pt x="22" y="153"/>
                </a:cubicBezTo>
                <a:cubicBezTo>
                  <a:pt x="22" y="155"/>
                  <a:pt x="23" y="159"/>
                  <a:pt x="23" y="162"/>
                </a:cubicBezTo>
                <a:cubicBezTo>
                  <a:pt x="24" y="163"/>
                  <a:pt x="24" y="163"/>
                  <a:pt x="24" y="163"/>
                </a:cubicBezTo>
                <a:cubicBezTo>
                  <a:pt x="23" y="163"/>
                  <a:pt x="23" y="163"/>
                  <a:pt x="23" y="163"/>
                </a:cubicBezTo>
                <a:cubicBezTo>
                  <a:pt x="20" y="165"/>
                  <a:pt x="16" y="168"/>
                  <a:pt x="12" y="170"/>
                </a:cubicBezTo>
                <a:cubicBezTo>
                  <a:pt x="10" y="172"/>
                  <a:pt x="7" y="174"/>
                  <a:pt x="5" y="176"/>
                </a:cubicBezTo>
                <a:cubicBezTo>
                  <a:pt x="5" y="178"/>
                  <a:pt x="6" y="181"/>
                  <a:pt x="7" y="184"/>
                </a:cubicBezTo>
                <a:cubicBezTo>
                  <a:pt x="10" y="184"/>
                  <a:pt x="13" y="184"/>
                  <a:pt x="17" y="184"/>
                </a:cubicBezTo>
                <a:cubicBezTo>
                  <a:pt x="21" y="184"/>
                  <a:pt x="26" y="184"/>
                  <a:pt x="29" y="185"/>
                </a:cubicBezTo>
                <a:cubicBezTo>
                  <a:pt x="30" y="185"/>
                  <a:pt x="30" y="185"/>
                  <a:pt x="30" y="185"/>
                </a:cubicBezTo>
                <a:cubicBezTo>
                  <a:pt x="30" y="185"/>
                  <a:pt x="30" y="185"/>
                  <a:pt x="30" y="185"/>
                </a:cubicBezTo>
                <a:cubicBezTo>
                  <a:pt x="31" y="188"/>
                  <a:pt x="33" y="191"/>
                  <a:pt x="34" y="194"/>
                </a:cubicBezTo>
                <a:cubicBezTo>
                  <a:pt x="35" y="195"/>
                  <a:pt x="35" y="195"/>
                  <a:pt x="35" y="195"/>
                </a:cubicBezTo>
                <a:cubicBezTo>
                  <a:pt x="34" y="195"/>
                  <a:pt x="34" y="195"/>
                  <a:pt x="34" y="195"/>
                </a:cubicBezTo>
                <a:cubicBezTo>
                  <a:pt x="32" y="198"/>
                  <a:pt x="29" y="202"/>
                  <a:pt x="26" y="205"/>
                </a:cubicBezTo>
                <a:cubicBezTo>
                  <a:pt x="24" y="208"/>
                  <a:pt x="22" y="210"/>
                  <a:pt x="20" y="213"/>
                </a:cubicBezTo>
                <a:cubicBezTo>
                  <a:pt x="22" y="215"/>
                  <a:pt x="23" y="218"/>
                  <a:pt x="25" y="220"/>
                </a:cubicBezTo>
                <a:cubicBezTo>
                  <a:pt x="28" y="219"/>
                  <a:pt x="31" y="218"/>
                  <a:pt x="34" y="217"/>
                </a:cubicBezTo>
                <a:cubicBezTo>
                  <a:pt x="38" y="216"/>
                  <a:pt x="43" y="215"/>
                  <a:pt x="46" y="214"/>
                </a:cubicBezTo>
                <a:cubicBezTo>
                  <a:pt x="47" y="214"/>
                  <a:pt x="47" y="214"/>
                  <a:pt x="47" y="214"/>
                </a:cubicBezTo>
                <a:cubicBezTo>
                  <a:pt x="48" y="215"/>
                  <a:pt x="48" y="215"/>
                  <a:pt x="48" y="215"/>
                </a:cubicBezTo>
                <a:cubicBezTo>
                  <a:pt x="50" y="217"/>
                  <a:pt x="52" y="220"/>
                  <a:pt x="54" y="222"/>
                </a:cubicBezTo>
                <a:cubicBezTo>
                  <a:pt x="54" y="222"/>
                  <a:pt x="54" y="222"/>
                  <a:pt x="54" y="222"/>
                </a:cubicBezTo>
                <a:cubicBezTo>
                  <a:pt x="54" y="223"/>
                  <a:pt x="54" y="223"/>
                  <a:pt x="54" y="223"/>
                </a:cubicBezTo>
                <a:cubicBezTo>
                  <a:pt x="53" y="227"/>
                  <a:pt x="51" y="231"/>
                  <a:pt x="49" y="235"/>
                </a:cubicBezTo>
                <a:cubicBezTo>
                  <a:pt x="48" y="238"/>
                  <a:pt x="46" y="241"/>
                  <a:pt x="45" y="244"/>
                </a:cubicBezTo>
                <a:cubicBezTo>
                  <a:pt x="48" y="246"/>
                  <a:pt x="50" y="248"/>
                  <a:pt x="52" y="249"/>
                </a:cubicBezTo>
                <a:cubicBezTo>
                  <a:pt x="54" y="248"/>
                  <a:pt x="57" y="246"/>
                  <a:pt x="60" y="244"/>
                </a:cubicBezTo>
                <a:cubicBezTo>
                  <a:pt x="64" y="242"/>
                  <a:pt x="68" y="239"/>
                  <a:pt x="71" y="238"/>
                </a:cubicBezTo>
                <a:cubicBezTo>
                  <a:pt x="72" y="238"/>
                  <a:pt x="72" y="238"/>
                  <a:pt x="72" y="238"/>
                </a:cubicBezTo>
                <a:cubicBezTo>
                  <a:pt x="72" y="238"/>
                  <a:pt x="72" y="238"/>
                  <a:pt x="72" y="238"/>
                </a:cubicBezTo>
                <a:cubicBezTo>
                  <a:pt x="75" y="240"/>
                  <a:pt x="78" y="242"/>
                  <a:pt x="80" y="243"/>
                </a:cubicBezTo>
                <a:cubicBezTo>
                  <a:pt x="81" y="244"/>
                  <a:pt x="81" y="244"/>
                  <a:pt x="81" y="244"/>
                </a:cubicBezTo>
                <a:cubicBezTo>
                  <a:pt x="81" y="244"/>
                  <a:pt x="81" y="244"/>
                  <a:pt x="81" y="244"/>
                </a:cubicBezTo>
                <a:cubicBezTo>
                  <a:pt x="81" y="248"/>
                  <a:pt x="80" y="252"/>
                  <a:pt x="80" y="257"/>
                </a:cubicBezTo>
                <a:cubicBezTo>
                  <a:pt x="79" y="260"/>
                  <a:pt x="79" y="264"/>
                  <a:pt x="78" y="266"/>
                </a:cubicBezTo>
                <a:cubicBezTo>
                  <a:pt x="81" y="268"/>
                  <a:pt x="84" y="269"/>
                  <a:pt x="86" y="270"/>
                </a:cubicBezTo>
                <a:cubicBezTo>
                  <a:pt x="88" y="268"/>
                  <a:pt x="91" y="265"/>
                  <a:pt x="93" y="263"/>
                </a:cubicBezTo>
                <a:cubicBezTo>
                  <a:pt x="96" y="260"/>
                  <a:pt x="99" y="256"/>
                  <a:pt x="102" y="254"/>
                </a:cubicBezTo>
                <a:cubicBezTo>
                  <a:pt x="102" y="253"/>
                  <a:pt x="102" y="253"/>
                  <a:pt x="102" y="253"/>
                </a:cubicBezTo>
                <a:cubicBezTo>
                  <a:pt x="103" y="253"/>
                  <a:pt x="103" y="253"/>
                  <a:pt x="103" y="253"/>
                </a:cubicBezTo>
                <a:cubicBezTo>
                  <a:pt x="106" y="254"/>
                  <a:pt x="109" y="255"/>
                  <a:pt x="112" y="256"/>
                </a:cubicBezTo>
                <a:cubicBezTo>
                  <a:pt x="112" y="256"/>
                  <a:pt x="112" y="256"/>
                  <a:pt x="112" y="256"/>
                </a:cubicBezTo>
                <a:cubicBezTo>
                  <a:pt x="113" y="257"/>
                  <a:pt x="113" y="257"/>
                  <a:pt x="113" y="257"/>
                </a:cubicBezTo>
                <a:cubicBezTo>
                  <a:pt x="114" y="260"/>
                  <a:pt x="114" y="265"/>
                  <a:pt x="115" y="269"/>
                </a:cubicBezTo>
                <a:cubicBezTo>
                  <a:pt x="115" y="273"/>
                  <a:pt x="116" y="276"/>
                  <a:pt x="117" y="279"/>
                </a:cubicBezTo>
                <a:cubicBezTo>
                  <a:pt x="120" y="279"/>
                  <a:pt x="122" y="280"/>
                  <a:pt x="125" y="280"/>
                </a:cubicBezTo>
                <a:cubicBezTo>
                  <a:pt x="126" y="278"/>
                  <a:pt x="128" y="275"/>
                  <a:pt x="129" y="272"/>
                </a:cubicBezTo>
                <a:cubicBezTo>
                  <a:pt x="131" y="268"/>
                  <a:pt x="133" y="263"/>
                  <a:pt x="135" y="260"/>
                </a:cubicBezTo>
                <a:cubicBezTo>
                  <a:pt x="135" y="259"/>
                  <a:pt x="135" y="259"/>
                  <a:pt x="135" y="259"/>
                </a:cubicBezTo>
                <a:cubicBezTo>
                  <a:pt x="136" y="260"/>
                  <a:pt x="136" y="260"/>
                  <a:pt x="136" y="260"/>
                </a:cubicBezTo>
                <a:cubicBezTo>
                  <a:pt x="139" y="260"/>
                  <a:pt x="142" y="260"/>
                  <a:pt x="146" y="260"/>
                </a:cubicBezTo>
                <a:cubicBezTo>
                  <a:pt x="146" y="259"/>
                  <a:pt x="146" y="259"/>
                  <a:pt x="146" y="259"/>
                </a:cubicBezTo>
                <a:cubicBezTo>
                  <a:pt x="147" y="260"/>
                  <a:pt x="147" y="260"/>
                  <a:pt x="147" y="260"/>
                </a:cubicBezTo>
                <a:cubicBezTo>
                  <a:pt x="149" y="263"/>
                  <a:pt x="151" y="268"/>
                  <a:pt x="153" y="272"/>
                </a:cubicBezTo>
                <a:cubicBezTo>
                  <a:pt x="154" y="275"/>
                  <a:pt x="155" y="278"/>
                  <a:pt x="157" y="280"/>
                </a:cubicBezTo>
                <a:cubicBezTo>
                  <a:pt x="159" y="280"/>
                  <a:pt x="162" y="279"/>
                  <a:pt x="165" y="279"/>
                </a:cubicBezTo>
                <a:cubicBezTo>
                  <a:pt x="166" y="276"/>
                  <a:pt x="166" y="273"/>
                  <a:pt x="167" y="269"/>
                </a:cubicBezTo>
                <a:cubicBezTo>
                  <a:pt x="168" y="265"/>
                  <a:pt x="168" y="260"/>
                  <a:pt x="169" y="257"/>
                </a:cubicBezTo>
                <a:cubicBezTo>
                  <a:pt x="169" y="256"/>
                  <a:pt x="169" y="256"/>
                  <a:pt x="169" y="256"/>
                </a:cubicBezTo>
                <a:cubicBezTo>
                  <a:pt x="170" y="256"/>
                  <a:pt x="170" y="256"/>
                  <a:pt x="170" y="256"/>
                </a:cubicBezTo>
                <a:cubicBezTo>
                  <a:pt x="173" y="255"/>
                  <a:pt x="176" y="254"/>
                  <a:pt x="179" y="253"/>
                </a:cubicBezTo>
                <a:cubicBezTo>
                  <a:pt x="180" y="253"/>
                  <a:pt x="180" y="253"/>
                  <a:pt x="180" y="253"/>
                </a:cubicBezTo>
                <a:cubicBezTo>
                  <a:pt x="180" y="254"/>
                  <a:pt x="180" y="254"/>
                  <a:pt x="180" y="254"/>
                </a:cubicBezTo>
                <a:cubicBezTo>
                  <a:pt x="183" y="256"/>
                  <a:pt x="186" y="260"/>
                  <a:pt x="189" y="263"/>
                </a:cubicBezTo>
                <a:cubicBezTo>
                  <a:pt x="191" y="265"/>
                  <a:pt x="193" y="268"/>
                  <a:pt x="195" y="270"/>
                </a:cubicBezTo>
                <a:cubicBezTo>
                  <a:pt x="198" y="269"/>
                  <a:pt x="201" y="268"/>
                  <a:pt x="203" y="266"/>
                </a:cubicBezTo>
                <a:cubicBezTo>
                  <a:pt x="203" y="264"/>
                  <a:pt x="203" y="260"/>
                  <a:pt x="202" y="257"/>
                </a:cubicBezTo>
                <a:cubicBezTo>
                  <a:pt x="202" y="252"/>
                  <a:pt x="201" y="248"/>
                  <a:pt x="201" y="244"/>
                </a:cubicBezTo>
                <a:cubicBezTo>
                  <a:pt x="201" y="244"/>
                  <a:pt x="201" y="244"/>
                  <a:pt x="201" y="244"/>
                </a:cubicBezTo>
                <a:cubicBezTo>
                  <a:pt x="201" y="243"/>
                  <a:pt x="201" y="243"/>
                  <a:pt x="201" y="243"/>
                </a:cubicBezTo>
                <a:cubicBezTo>
                  <a:pt x="204" y="242"/>
                  <a:pt x="207" y="240"/>
                  <a:pt x="209" y="238"/>
                </a:cubicBezTo>
                <a:cubicBezTo>
                  <a:pt x="210" y="238"/>
                  <a:pt x="210" y="238"/>
                  <a:pt x="210" y="238"/>
                </a:cubicBezTo>
                <a:cubicBezTo>
                  <a:pt x="211" y="238"/>
                  <a:pt x="211" y="238"/>
                  <a:pt x="211" y="238"/>
                </a:cubicBezTo>
                <a:cubicBezTo>
                  <a:pt x="214" y="240"/>
                  <a:pt x="218" y="242"/>
                  <a:pt x="222" y="244"/>
                </a:cubicBezTo>
                <a:cubicBezTo>
                  <a:pt x="224" y="246"/>
                  <a:pt x="227" y="248"/>
                  <a:pt x="230" y="249"/>
                </a:cubicBezTo>
                <a:cubicBezTo>
                  <a:pt x="232" y="248"/>
                  <a:pt x="234" y="246"/>
                  <a:pt x="236" y="244"/>
                </a:cubicBezTo>
                <a:cubicBezTo>
                  <a:pt x="235" y="241"/>
                  <a:pt x="234" y="238"/>
                  <a:pt x="233" y="235"/>
                </a:cubicBezTo>
                <a:cubicBezTo>
                  <a:pt x="231" y="231"/>
                  <a:pt x="229" y="227"/>
                  <a:pt x="228" y="223"/>
                </a:cubicBezTo>
                <a:cubicBezTo>
                  <a:pt x="227" y="222"/>
                  <a:pt x="227" y="222"/>
                  <a:pt x="227" y="222"/>
                </a:cubicBezTo>
                <a:cubicBezTo>
                  <a:pt x="228" y="222"/>
                  <a:pt x="228" y="222"/>
                  <a:pt x="228" y="222"/>
                </a:cubicBezTo>
                <a:cubicBezTo>
                  <a:pt x="230" y="220"/>
                  <a:pt x="232" y="217"/>
                  <a:pt x="234" y="215"/>
                </a:cubicBezTo>
                <a:cubicBezTo>
                  <a:pt x="235" y="214"/>
                  <a:pt x="235" y="214"/>
                  <a:pt x="235" y="214"/>
                </a:cubicBezTo>
                <a:cubicBezTo>
                  <a:pt x="235" y="214"/>
                  <a:pt x="235" y="214"/>
                  <a:pt x="235" y="214"/>
                </a:cubicBezTo>
                <a:cubicBezTo>
                  <a:pt x="239" y="215"/>
                  <a:pt x="243" y="216"/>
                  <a:pt x="248" y="217"/>
                </a:cubicBezTo>
                <a:cubicBezTo>
                  <a:pt x="251" y="218"/>
                  <a:pt x="254" y="219"/>
                  <a:pt x="257" y="220"/>
                </a:cubicBezTo>
                <a:cubicBezTo>
                  <a:pt x="259" y="218"/>
                  <a:pt x="260" y="215"/>
                  <a:pt x="262" y="213"/>
                </a:cubicBezTo>
                <a:cubicBezTo>
                  <a:pt x="260" y="210"/>
                  <a:pt x="258" y="208"/>
                  <a:pt x="256" y="205"/>
                </a:cubicBezTo>
                <a:cubicBezTo>
                  <a:pt x="253" y="202"/>
                  <a:pt x="250" y="198"/>
                  <a:pt x="248" y="195"/>
                </a:cubicBezTo>
                <a:cubicBezTo>
                  <a:pt x="247" y="195"/>
                  <a:pt x="247" y="195"/>
                  <a:pt x="247" y="195"/>
                </a:cubicBezTo>
                <a:cubicBezTo>
                  <a:pt x="247" y="194"/>
                  <a:pt x="247" y="194"/>
                  <a:pt x="247" y="194"/>
                </a:cubicBezTo>
                <a:cubicBezTo>
                  <a:pt x="249" y="191"/>
                  <a:pt x="250" y="188"/>
                  <a:pt x="251" y="185"/>
                </a:cubicBezTo>
                <a:cubicBezTo>
                  <a:pt x="252" y="185"/>
                  <a:pt x="252" y="185"/>
                  <a:pt x="252" y="185"/>
                </a:cubicBezTo>
                <a:cubicBezTo>
                  <a:pt x="252" y="185"/>
                  <a:pt x="252" y="185"/>
                  <a:pt x="252" y="185"/>
                </a:cubicBezTo>
                <a:cubicBezTo>
                  <a:pt x="256" y="184"/>
                  <a:pt x="261" y="184"/>
                  <a:pt x="265" y="184"/>
                </a:cubicBezTo>
                <a:cubicBezTo>
                  <a:pt x="268" y="184"/>
                  <a:pt x="272" y="184"/>
                  <a:pt x="275" y="184"/>
                </a:cubicBezTo>
                <a:cubicBezTo>
                  <a:pt x="276" y="181"/>
                  <a:pt x="277" y="178"/>
                  <a:pt x="277" y="176"/>
                </a:cubicBezTo>
                <a:cubicBezTo>
                  <a:pt x="275" y="174"/>
                  <a:pt x="272" y="172"/>
                  <a:pt x="269" y="170"/>
                </a:cubicBezTo>
                <a:cubicBezTo>
                  <a:pt x="266" y="168"/>
                  <a:pt x="262" y="165"/>
                  <a:pt x="259" y="163"/>
                </a:cubicBezTo>
                <a:cubicBezTo>
                  <a:pt x="258" y="163"/>
                  <a:pt x="258" y="163"/>
                  <a:pt x="258" y="163"/>
                </a:cubicBezTo>
                <a:cubicBezTo>
                  <a:pt x="258" y="162"/>
                  <a:pt x="258" y="162"/>
                  <a:pt x="258" y="162"/>
                </a:cubicBezTo>
                <a:cubicBezTo>
                  <a:pt x="259" y="159"/>
                  <a:pt x="259" y="155"/>
                  <a:pt x="260" y="153"/>
                </a:cubicBezTo>
                <a:cubicBezTo>
                  <a:pt x="260" y="152"/>
                  <a:pt x="260" y="152"/>
                  <a:pt x="260" y="152"/>
                </a:cubicBezTo>
                <a:cubicBezTo>
                  <a:pt x="260" y="152"/>
                  <a:pt x="260" y="152"/>
                  <a:pt x="260" y="152"/>
                </a:cubicBezTo>
                <a:cubicBezTo>
                  <a:pt x="264" y="150"/>
                  <a:pt x="268" y="149"/>
                  <a:pt x="272" y="148"/>
                </a:cubicBezTo>
                <a:cubicBezTo>
                  <a:pt x="276" y="147"/>
                  <a:pt x="279" y="146"/>
                  <a:pt x="282" y="145"/>
                </a:cubicBezTo>
                <a:cubicBezTo>
                  <a:pt x="282" y="143"/>
                  <a:pt x="282" y="142"/>
                  <a:pt x="282" y="140"/>
                </a:cubicBezTo>
                <a:cubicBezTo>
                  <a:pt x="282" y="139"/>
                  <a:pt x="282" y="137"/>
                  <a:pt x="282" y="136"/>
                </a:cubicBezTo>
                <a:cubicBezTo>
                  <a:pt x="279" y="135"/>
                  <a:pt x="276" y="134"/>
                  <a:pt x="272" y="133"/>
                </a:cubicBezTo>
                <a:close/>
                <a:moveTo>
                  <a:pt x="178" y="45"/>
                </a:moveTo>
                <a:cubicBezTo>
                  <a:pt x="178" y="45"/>
                  <a:pt x="178" y="45"/>
                  <a:pt x="178" y="45"/>
                </a:cubicBezTo>
                <a:cubicBezTo>
                  <a:pt x="179" y="45"/>
                  <a:pt x="179" y="45"/>
                  <a:pt x="179" y="45"/>
                </a:cubicBezTo>
                <a:cubicBezTo>
                  <a:pt x="193" y="50"/>
                  <a:pt x="206" y="59"/>
                  <a:pt x="216" y="70"/>
                </a:cubicBezTo>
                <a:cubicBezTo>
                  <a:pt x="218" y="72"/>
                  <a:pt x="218" y="72"/>
                  <a:pt x="218" y="72"/>
                </a:cubicBezTo>
                <a:cubicBezTo>
                  <a:pt x="215" y="72"/>
                  <a:pt x="215" y="72"/>
                  <a:pt x="215" y="72"/>
                </a:cubicBezTo>
                <a:cubicBezTo>
                  <a:pt x="196" y="75"/>
                  <a:pt x="170" y="91"/>
                  <a:pt x="155" y="105"/>
                </a:cubicBezTo>
                <a:cubicBezTo>
                  <a:pt x="154" y="106"/>
                  <a:pt x="154" y="106"/>
                  <a:pt x="154" y="106"/>
                </a:cubicBezTo>
                <a:cubicBezTo>
                  <a:pt x="153" y="105"/>
                  <a:pt x="153" y="105"/>
                  <a:pt x="153" y="105"/>
                </a:cubicBezTo>
                <a:cubicBezTo>
                  <a:pt x="149" y="104"/>
                  <a:pt x="145" y="103"/>
                  <a:pt x="141" y="103"/>
                </a:cubicBezTo>
                <a:cubicBezTo>
                  <a:pt x="140" y="103"/>
                  <a:pt x="139" y="103"/>
                  <a:pt x="137" y="103"/>
                </a:cubicBezTo>
                <a:cubicBezTo>
                  <a:pt x="136" y="104"/>
                  <a:pt x="136" y="104"/>
                  <a:pt x="136" y="104"/>
                </a:cubicBezTo>
                <a:cubicBezTo>
                  <a:pt x="136" y="102"/>
                  <a:pt x="136" y="102"/>
                  <a:pt x="136" y="102"/>
                </a:cubicBezTo>
                <a:cubicBezTo>
                  <a:pt x="142" y="75"/>
                  <a:pt x="162" y="53"/>
                  <a:pt x="178" y="45"/>
                </a:cubicBezTo>
                <a:close/>
                <a:moveTo>
                  <a:pt x="159" y="140"/>
                </a:moveTo>
                <a:cubicBezTo>
                  <a:pt x="159" y="145"/>
                  <a:pt x="157" y="149"/>
                  <a:pt x="154" y="153"/>
                </a:cubicBezTo>
                <a:cubicBezTo>
                  <a:pt x="150" y="156"/>
                  <a:pt x="146" y="158"/>
                  <a:pt x="141" y="158"/>
                </a:cubicBezTo>
                <a:cubicBezTo>
                  <a:pt x="136" y="158"/>
                  <a:pt x="132" y="156"/>
                  <a:pt x="128" y="153"/>
                </a:cubicBezTo>
                <a:cubicBezTo>
                  <a:pt x="121" y="146"/>
                  <a:pt x="121" y="135"/>
                  <a:pt x="128" y="128"/>
                </a:cubicBezTo>
                <a:cubicBezTo>
                  <a:pt x="132" y="124"/>
                  <a:pt x="136" y="122"/>
                  <a:pt x="141" y="122"/>
                </a:cubicBezTo>
                <a:cubicBezTo>
                  <a:pt x="146" y="122"/>
                  <a:pt x="150" y="124"/>
                  <a:pt x="154" y="128"/>
                </a:cubicBezTo>
                <a:cubicBezTo>
                  <a:pt x="157" y="131"/>
                  <a:pt x="159" y="135"/>
                  <a:pt x="159" y="140"/>
                </a:cubicBezTo>
                <a:close/>
                <a:moveTo>
                  <a:pt x="100" y="47"/>
                </a:moveTo>
                <a:cubicBezTo>
                  <a:pt x="100" y="46"/>
                  <a:pt x="100" y="46"/>
                  <a:pt x="100" y="46"/>
                </a:cubicBezTo>
                <a:cubicBezTo>
                  <a:pt x="100" y="46"/>
                  <a:pt x="100" y="46"/>
                  <a:pt x="100" y="46"/>
                </a:cubicBezTo>
                <a:cubicBezTo>
                  <a:pt x="113" y="40"/>
                  <a:pt x="127" y="38"/>
                  <a:pt x="141" y="38"/>
                </a:cubicBezTo>
                <a:cubicBezTo>
                  <a:pt x="142" y="38"/>
                  <a:pt x="143" y="38"/>
                  <a:pt x="145" y="38"/>
                </a:cubicBezTo>
                <a:cubicBezTo>
                  <a:pt x="147" y="38"/>
                  <a:pt x="147" y="38"/>
                  <a:pt x="147" y="38"/>
                </a:cubicBezTo>
                <a:cubicBezTo>
                  <a:pt x="145" y="40"/>
                  <a:pt x="145" y="40"/>
                  <a:pt x="145" y="40"/>
                </a:cubicBezTo>
                <a:cubicBezTo>
                  <a:pt x="134" y="55"/>
                  <a:pt x="126" y="85"/>
                  <a:pt x="126" y="106"/>
                </a:cubicBezTo>
                <a:cubicBezTo>
                  <a:pt x="126" y="106"/>
                  <a:pt x="126" y="106"/>
                  <a:pt x="126" y="106"/>
                </a:cubicBezTo>
                <a:cubicBezTo>
                  <a:pt x="125" y="107"/>
                  <a:pt x="125" y="107"/>
                  <a:pt x="125" y="107"/>
                </a:cubicBezTo>
                <a:cubicBezTo>
                  <a:pt x="120" y="109"/>
                  <a:pt x="116" y="112"/>
                  <a:pt x="112" y="117"/>
                </a:cubicBezTo>
                <a:cubicBezTo>
                  <a:pt x="111" y="118"/>
                  <a:pt x="111" y="118"/>
                  <a:pt x="111" y="118"/>
                </a:cubicBezTo>
                <a:cubicBezTo>
                  <a:pt x="110" y="116"/>
                  <a:pt x="110" y="116"/>
                  <a:pt x="110" y="116"/>
                </a:cubicBezTo>
                <a:cubicBezTo>
                  <a:pt x="96" y="93"/>
                  <a:pt x="94" y="63"/>
                  <a:pt x="100" y="47"/>
                </a:cubicBezTo>
                <a:close/>
                <a:moveTo>
                  <a:pt x="46" y="102"/>
                </a:moveTo>
                <a:cubicBezTo>
                  <a:pt x="51" y="88"/>
                  <a:pt x="60" y="75"/>
                  <a:pt x="71" y="65"/>
                </a:cubicBezTo>
                <a:cubicBezTo>
                  <a:pt x="73" y="64"/>
                  <a:pt x="73" y="64"/>
                  <a:pt x="73" y="64"/>
                </a:cubicBezTo>
                <a:cubicBezTo>
                  <a:pt x="73" y="66"/>
                  <a:pt x="73" y="66"/>
                  <a:pt x="73" y="66"/>
                </a:cubicBezTo>
                <a:cubicBezTo>
                  <a:pt x="76" y="85"/>
                  <a:pt x="92" y="111"/>
                  <a:pt x="106" y="126"/>
                </a:cubicBezTo>
                <a:cubicBezTo>
                  <a:pt x="106" y="127"/>
                  <a:pt x="106" y="127"/>
                  <a:pt x="106" y="127"/>
                </a:cubicBezTo>
                <a:cubicBezTo>
                  <a:pt x="106" y="128"/>
                  <a:pt x="106" y="128"/>
                  <a:pt x="106" y="128"/>
                </a:cubicBezTo>
                <a:cubicBezTo>
                  <a:pt x="105" y="132"/>
                  <a:pt x="104" y="136"/>
                  <a:pt x="104" y="140"/>
                </a:cubicBezTo>
                <a:cubicBezTo>
                  <a:pt x="104" y="141"/>
                  <a:pt x="104" y="142"/>
                  <a:pt x="104" y="144"/>
                </a:cubicBezTo>
                <a:cubicBezTo>
                  <a:pt x="104" y="145"/>
                  <a:pt x="104" y="145"/>
                  <a:pt x="104" y="145"/>
                </a:cubicBezTo>
                <a:cubicBezTo>
                  <a:pt x="103" y="145"/>
                  <a:pt x="103" y="145"/>
                  <a:pt x="103" y="145"/>
                </a:cubicBezTo>
                <a:cubicBezTo>
                  <a:pt x="75" y="139"/>
                  <a:pt x="53" y="119"/>
                  <a:pt x="46" y="103"/>
                </a:cubicBezTo>
                <a:cubicBezTo>
                  <a:pt x="45" y="103"/>
                  <a:pt x="45" y="103"/>
                  <a:pt x="45" y="103"/>
                </a:cubicBezTo>
                <a:lnTo>
                  <a:pt x="46" y="102"/>
                </a:lnTo>
                <a:close/>
                <a:moveTo>
                  <a:pt x="47" y="181"/>
                </a:moveTo>
                <a:cubicBezTo>
                  <a:pt x="47" y="181"/>
                  <a:pt x="47" y="181"/>
                  <a:pt x="47" y="181"/>
                </a:cubicBezTo>
                <a:cubicBezTo>
                  <a:pt x="47" y="181"/>
                  <a:pt x="47" y="181"/>
                  <a:pt x="47" y="181"/>
                </a:cubicBezTo>
                <a:cubicBezTo>
                  <a:pt x="41" y="168"/>
                  <a:pt x="38" y="154"/>
                  <a:pt x="38" y="140"/>
                </a:cubicBezTo>
                <a:cubicBezTo>
                  <a:pt x="38" y="139"/>
                  <a:pt x="38" y="138"/>
                  <a:pt x="38" y="137"/>
                </a:cubicBezTo>
                <a:cubicBezTo>
                  <a:pt x="38" y="134"/>
                  <a:pt x="38" y="134"/>
                  <a:pt x="38" y="134"/>
                </a:cubicBezTo>
                <a:cubicBezTo>
                  <a:pt x="40" y="136"/>
                  <a:pt x="40" y="136"/>
                  <a:pt x="40" y="136"/>
                </a:cubicBezTo>
                <a:cubicBezTo>
                  <a:pt x="55" y="147"/>
                  <a:pt x="86" y="155"/>
                  <a:pt x="106" y="155"/>
                </a:cubicBezTo>
                <a:cubicBezTo>
                  <a:pt x="107" y="155"/>
                  <a:pt x="107" y="155"/>
                  <a:pt x="107" y="155"/>
                </a:cubicBezTo>
                <a:cubicBezTo>
                  <a:pt x="107" y="156"/>
                  <a:pt x="107" y="156"/>
                  <a:pt x="107" y="156"/>
                </a:cubicBezTo>
                <a:cubicBezTo>
                  <a:pt x="110" y="161"/>
                  <a:pt x="113" y="165"/>
                  <a:pt x="117" y="169"/>
                </a:cubicBezTo>
                <a:cubicBezTo>
                  <a:pt x="119" y="170"/>
                  <a:pt x="119" y="170"/>
                  <a:pt x="119" y="170"/>
                </a:cubicBezTo>
                <a:cubicBezTo>
                  <a:pt x="117" y="171"/>
                  <a:pt x="117" y="171"/>
                  <a:pt x="117" y="171"/>
                </a:cubicBezTo>
                <a:cubicBezTo>
                  <a:pt x="103" y="179"/>
                  <a:pt x="85" y="185"/>
                  <a:pt x="68" y="185"/>
                </a:cubicBezTo>
                <a:cubicBezTo>
                  <a:pt x="60" y="185"/>
                  <a:pt x="53" y="183"/>
                  <a:pt x="47" y="181"/>
                </a:cubicBezTo>
                <a:close/>
                <a:moveTo>
                  <a:pt x="104" y="235"/>
                </a:moveTo>
                <a:cubicBezTo>
                  <a:pt x="103" y="236"/>
                  <a:pt x="103" y="236"/>
                  <a:pt x="103" y="236"/>
                </a:cubicBezTo>
                <a:cubicBezTo>
                  <a:pt x="103" y="236"/>
                  <a:pt x="103" y="236"/>
                  <a:pt x="103" y="236"/>
                </a:cubicBezTo>
                <a:cubicBezTo>
                  <a:pt x="89" y="230"/>
                  <a:pt x="76" y="221"/>
                  <a:pt x="66" y="210"/>
                </a:cubicBezTo>
                <a:cubicBezTo>
                  <a:pt x="64" y="208"/>
                  <a:pt x="64" y="208"/>
                  <a:pt x="64" y="208"/>
                </a:cubicBezTo>
                <a:cubicBezTo>
                  <a:pt x="66" y="208"/>
                  <a:pt x="66" y="208"/>
                  <a:pt x="66" y="208"/>
                </a:cubicBezTo>
                <a:cubicBezTo>
                  <a:pt x="85" y="206"/>
                  <a:pt x="112" y="189"/>
                  <a:pt x="127" y="175"/>
                </a:cubicBezTo>
                <a:cubicBezTo>
                  <a:pt x="128" y="175"/>
                  <a:pt x="128" y="175"/>
                  <a:pt x="128" y="175"/>
                </a:cubicBezTo>
                <a:cubicBezTo>
                  <a:pt x="128" y="175"/>
                  <a:pt x="128" y="175"/>
                  <a:pt x="128" y="175"/>
                </a:cubicBezTo>
                <a:cubicBezTo>
                  <a:pt x="133" y="177"/>
                  <a:pt x="139" y="177"/>
                  <a:pt x="144" y="177"/>
                </a:cubicBezTo>
                <a:cubicBezTo>
                  <a:pt x="146" y="177"/>
                  <a:pt x="146" y="177"/>
                  <a:pt x="146" y="177"/>
                </a:cubicBezTo>
                <a:cubicBezTo>
                  <a:pt x="146" y="178"/>
                  <a:pt x="146" y="178"/>
                  <a:pt x="146" y="178"/>
                </a:cubicBezTo>
                <a:cubicBezTo>
                  <a:pt x="139" y="206"/>
                  <a:pt x="120" y="228"/>
                  <a:pt x="104" y="235"/>
                </a:cubicBezTo>
                <a:close/>
                <a:moveTo>
                  <a:pt x="182" y="234"/>
                </a:moveTo>
                <a:cubicBezTo>
                  <a:pt x="182" y="234"/>
                  <a:pt x="182" y="234"/>
                  <a:pt x="182" y="234"/>
                </a:cubicBezTo>
                <a:cubicBezTo>
                  <a:pt x="181" y="234"/>
                  <a:pt x="181" y="234"/>
                  <a:pt x="181" y="234"/>
                </a:cubicBezTo>
                <a:cubicBezTo>
                  <a:pt x="169" y="240"/>
                  <a:pt x="155" y="243"/>
                  <a:pt x="141" y="243"/>
                </a:cubicBezTo>
                <a:cubicBezTo>
                  <a:pt x="140" y="243"/>
                  <a:pt x="139" y="243"/>
                  <a:pt x="137" y="243"/>
                </a:cubicBezTo>
                <a:cubicBezTo>
                  <a:pt x="135" y="243"/>
                  <a:pt x="135" y="243"/>
                  <a:pt x="135" y="243"/>
                </a:cubicBezTo>
                <a:cubicBezTo>
                  <a:pt x="136" y="241"/>
                  <a:pt x="136" y="241"/>
                  <a:pt x="136" y="241"/>
                </a:cubicBezTo>
                <a:cubicBezTo>
                  <a:pt x="148" y="226"/>
                  <a:pt x="155" y="195"/>
                  <a:pt x="156" y="175"/>
                </a:cubicBezTo>
                <a:cubicBezTo>
                  <a:pt x="156" y="174"/>
                  <a:pt x="156" y="174"/>
                  <a:pt x="156" y="174"/>
                </a:cubicBezTo>
                <a:cubicBezTo>
                  <a:pt x="157" y="174"/>
                  <a:pt x="157" y="174"/>
                  <a:pt x="157" y="174"/>
                </a:cubicBezTo>
                <a:cubicBezTo>
                  <a:pt x="161" y="171"/>
                  <a:pt x="166" y="168"/>
                  <a:pt x="169" y="164"/>
                </a:cubicBezTo>
                <a:cubicBezTo>
                  <a:pt x="170" y="163"/>
                  <a:pt x="170" y="163"/>
                  <a:pt x="170" y="163"/>
                </a:cubicBezTo>
                <a:cubicBezTo>
                  <a:pt x="171" y="164"/>
                  <a:pt x="171" y="164"/>
                  <a:pt x="171" y="164"/>
                </a:cubicBezTo>
                <a:cubicBezTo>
                  <a:pt x="186" y="188"/>
                  <a:pt x="188" y="217"/>
                  <a:pt x="182" y="234"/>
                </a:cubicBezTo>
                <a:close/>
                <a:moveTo>
                  <a:pt x="236" y="178"/>
                </a:moveTo>
                <a:cubicBezTo>
                  <a:pt x="231" y="192"/>
                  <a:pt x="222" y="205"/>
                  <a:pt x="211" y="215"/>
                </a:cubicBezTo>
                <a:cubicBezTo>
                  <a:pt x="209" y="217"/>
                  <a:pt x="209" y="217"/>
                  <a:pt x="209" y="217"/>
                </a:cubicBezTo>
                <a:cubicBezTo>
                  <a:pt x="209" y="215"/>
                  <a:pt x="209" y="215"/>
                  <a:pt x="209" y="215"/>
                </a:cubicBezTo>
                <a:cubicBezTo>
                  <a:pt x="206" y="196"/>
                  <a:pt x="190" y="169"/>
                  <a:pt x="176" y="154"/>
                </a:cubicBezTo>
                <a:cubicBezTo>
                  <a:pt x="175" y="154"/>
                  <a:pt x="175" y="154"/>
                  <a:pt x="175" y="154"/>
                </a:cubicBezTo>
                <a:cubicBezTo>
                  <a:pt x="176" y="153"/>
                  <a:pt x="176" y="153"/>
                  <a:pt x="176" y="153"/>
                </a:cubicBezTo>
                <a:cubicBezTo>
                  <a:pt x="177" y="149"/>
                  <a:pt x="178" y="144"/>
                  <a:pt x="178" y="140"/>
                </a:cubicBezTo>
                <a:cubicBezTo>
                  <a:pt x="178" y="139"/>
                  <a:pt x="178" y="138"/>
                  <a:pt x="178" y="137"/>
                </a:cubicBezTo>
                <a:cubicBezTo>
                  <a:pt x="178" y="135"/>
                  <a:pt x="178" y="135"/>
                  <a:pt x="178" y="135"/>
                </a:cubicBezTo>
                <a:cubicBezTo>
                  <a:pt x="179" y="135"/>
                  <a:pt x="179" y="135"/>
                  <a:pt x="179" y="135"/>
                </a:cubicBezTo>
                <a:cubicBezTo>
                  <a:pt x="206" y="142"/>
                  <a:pt x="228" y="161"/>
                  <a:pt x="236" y="177"/>
                </a:cubicBezTo>
                <a:cubicBezTo>
                  <a:pt x="236" y="178"/>
                  <a:pt x="236" y="178"/>
                  <a:pt x="236" y="178"/>
                </a:cubicBezTo>
                <a:close/>
                <a:moveTo>
                  <a:pt x="243" y="143"/>
                </a:moveTo>
                <a:cubicBezTo>
                  <a:pt x="243" y="146"/>
                  <a:pt x="243" y="146"/>
                  <a:pt x="243" y="146"/>
                </a:cubicBezTo>
                <a:cubicBezTo>
                  <a:pt x="241" y="145"/>
                  <a:pt x="241" y="145"/>
                  <a:pt x="241" y="145"/>
                </a:cubicBezTo>
                <a:cubicBezTo>
                  <a:pt x="226" y="133"/>
                  <a:pt x="196" y="126"/>
                  <a:pt x="175" y="125"/>
                </a:cubicBezTo>
                <a:cubicBezTo>
                  <a:pt x="175" y="125"/>
                  <a:pt x="175" y="125"/>
                  <a:pt x="175" y="125"/>
                </a:cubicBezTo>
                <a:cubicBezTo>
                  <a:pt x="174" y="125"/>
                  <a:pt x="174" y="125"/>
                  <a:pt x="174" y="125"/>
                </a:cubicBezTo>
                <a:cubicBezTo>
                  <a:pt x="172" y="120"/>
                  <a:pt x="169" y="115"/>
                  <a:pt x="164" y="112"/>
                </a:cubicBezTo>
                <a:cubicBezTo>
                  <a:pt x="163" y="111"/>
                  <a:pt x="163" y="111"/>
                  <a:pt x="163" y="111"/>
                </a:cubicBezTo>
                <a:cubicBezTo>
                  <a:pt x="165" y="110"/>
                  <a:pt x="165" y="110"/>
                  <a:pt x="165" y="110"/>
                </a:cubicBezTo>
                <a:cubicBezTo>
                  <a:pt x="179" y="101"/>
                  <a:pt x="197" y="96"/>
                  <a:pt x="214" y="96"/>
                </a:cubicBezTo>
                <a:cubicBezTo>
                  <a:pt x="221" y="96"/>
                  <a:pt x="229" y="97"/>
                  <a:pt x="234" y="99"/>
                </a:cubicBezTo>
                <a:cubicBezTo>
                  <a:pt x="235" y="99"/>
                  <a:pt x="235" y="99"/>
                  <a:pt x="235" y="99"/>
                </a:cubicBezTo>
                <a:cubicBezTo>
                  <a:pt x="235" y="100"/>
                  <a:pt x="235" y="100"/>
                  <a:pt x="235" y="100"/>
                </a:cubicBezTo>
                <a:cubicBezTo>
                  <a:pt x="241" y="112"/>
                  <a:pt x="243" y="126"/>
                  <a:pt x="243" y="140"/>
                </a:cubicBezTo>
                <a:cubicBezTo>
                  <a:pt x="243" y="141"/>
                  <a:pt x="243" y="142"/>
                  <a:pt x="243" y="143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13" name="Group 12"/>
          <p:cNvGrpSpPr/>
          <p:nvPr/>
        </p:nvGrpSpPr>
        <p:grpSpPr>
          <a:xfrm>
            <a:off x="16043685" y="3148039"/>
            <a:ext cx="5645578" cy="1800493"/>
            <a:chOff x="9049869" y="4141346"/>
            <a:chExt cx="5645578" cy="1800493"/>
          </a:xfrm>
        </p:grpSpPr>
        <p:grpSp>
          <p:nvGrpSpPr>
            <p:cNvPr id="14" name="Group 13"/>
            <p:cNvGrpSpPr/>
            <p:nvPr/>
          </p:nvGrpSpPr>
          <p:grpSpPr>
            <a:xfrm flipH="1">
              <a:off x="10810835" y="4356605"/>
              <a:ext cx="3884612" cy="1585234"/>
              <a:chOff x="5476936" y="10606073"/>
              <a:chExt cx="3884612" cy="1585234"/>
            </a:xfrm>
          </p:grpSpPr>
          <p:sp>
            <p:nvSpPr>
              <p:cNvPr id="16" name="TextBox 15"/>
              <p:cNvSpPr txBox="1"/>
              <p:nvPr/>
            </p:nvSpPr>
            <p:spPr>
              <a:xfrm>
                <a:off x="5476936" y="10606073"/>
                <a:ext cx="3884612" cy="52322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fa-IR" sz="2800" b="1" dirty="0">
                    <a:solidFill>
                      <a:schemeClr val="accent1">
                        <a:lumMod val="50000"/>
                      </a:schemeClr>
                    </a:solidFill>
                    <a:effectLst>
                      <a:glow>
                        <a:srgbClr val="FF3399">
                          <a:alpha val="24000"/>
                        </a:srgbClr>
                      </a:glow>
                    </a:effectLst>
                    <a:latin typeface="Shabnam" panose="020B0603030804020204" pitchFamily="34" charset="-78"/>
                    <a:cs typeface="Shabnam" panose="020B0603030804020204" pitchFamily="34" charset="-78"/>
                  </a:rPr>
                  <a:t>تیتر عنوان را بنویسید</a:t>
                </a:r>
                <a:endParaRPr lang="en-US" sz="2800" b="1" dirty="0">
                  <a:solidFill>
                    <a:schemeClr val="accent1">
                      <a:lumMod val="50000"/>
                    </a:schemeClr>
                  </a:solidFill>
                  <a:effectLst>
                    <a:glow>
                      <a:srgbClr val="FF3399">
                        <a:alpha val="24000"/>
                      </a:srgbClr>
                    </a:glow>
                  </a:effectLst>
                  <a:latin typeface="Shabnam" panose="020B0603030804020204" pitchFamily="34" charset="-78"/>
                  <a:cs typeface="Shabnam" panose="020B0603030804020204" pitchFamily="34" charset="-78"/>
                </a:endParaRPr>
              </a:p>
            </p:txBody>
          </p:sp>
          <p:sp>
            <p:nvSpPr>
              <p:cNvPr id="17" name="TextBox 16"/>
              <p:cNvSpPr txBox="1"/>
              <p:nvPr/>
            </p:nvSpPr>
            <p:spPr>
              <a:xfrm>
                <a:off x="5476936" y="11175644"/>
                <a:ext cx="3884612" cy="101566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 rtl="1">
                  <a:lnSpc>
                    <a:spcPct val="150000"/>
                  </a:lnSpc>
                </a:pPr>
                <a:r>
                  <a:rPr lang="fa-IR" sz="2000" dirty="0">
                    <a:solidFill>
                      <a:srgbClr val="16191F"/>
                    </a:solidFill>
                    <a:latin typeface="Vazir" panose="020B0603030804020204" pitchFamily="34" charset="-78"/>
                    <a:cs typeface="Vazir" panose="020B0603030804020204" pitchFamily="34" charset="-78"/>
                  </a:rPr>
                  <a:t>فروشگاه مینارو ارائه دهنده انواع فایل های کاربردی</a:t>
                </a:r>
                <a:endParaRPr lang="en-US" sz="1800" b="1" dirty="0">
                  <a:solidFill>
                    <a:schemeClr val="bg1">
                      <a:lumMod val="65000"/>
                    </a:schemeClr>
                  </a:solidFill>
                  <a:effectLst>
                    <a:glow>
                      <a:srgbClr val="FF3399">
                        <a:alpha val="24000"/>
                      </a:srgbClr>
                    </a:glow>
                  </a:effectLst>
                  <a:latin typeface="Lato" panose="020F0502020204030203" pitchFamily="34" charset="0"/>
                </a:endParaRPr>
              </a:p>
            </p:txBody>
          </p:sp>
        </p:grpSp>
        <p:sp>
          <p:nvSpPr>
            <p:cNvPr id="15" name="TextBox 14"/>
            <p:cNvSpPr txBox="1"/>
            <p:nvPr/>
          </p:nvSpPr>
          <p:spPr>
            <a:xfrm>
              <a:off x="9049869" y="4141346"/>
              <a:ext cx="1795127" cy="15696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9600" dirty="0">
                  <a:solidFill>
                    <a:schemeClr val="accent1"/>
                  </a:solidFill>
                  <a:effectLst>
                    <a:glow>
                      <a:srgbClr val="FF3399">
                        <a:alpha val="24000"/>
                      </a:srgbClr>
                    </a:glow>
                  </a:effectLst>
                  <a:latin typeface="Lato Black" panose="020F0A02020204030203" pitchFamily="34" charset="0"/>
                </a:rPr>
                <a:t>01</a:t>
              </a:r>
            </a:p>
          </p:txBody>
        </p:sp>
      </p:grpSp>
      <p:grpSp>
        <p:nvGrpSpPr>
          <p:cNvPr id="18" name="Group 17"/>
          <p:cNvGrpSpPr/>
          <p:nvPr/>
        </p:nvGrpSpPr>
        <p:grpSpPr>
          <a:xfrm>
            <a:off x="944571" y="6129836"/>
            <a:ext cx="5976161" cy="1800493"/>
            <a:chOff x="8912874" y="4009242"/>
            <a:chExt cx="5976161" cy="1800493"/>
          </a:xfrm>
        </p:grpSpPr>
        <p:grpSp>
          <p:nvGrpSpPr>
            <p:cNvPr id="19" name="Group 18"/>
            <p:cNvGrpSpPr/>
            <p:nvPr/>
          </p:nvGrpSpPr>
          <p:grpSpPr>
            <a:xfrm flipH="1">
              <a:off x="8912874" y="4224501"/>
              <a:ext cx="3884612" cy="1585234"/>
              <a:chOff x="7374897" y="10473969"/>
              <a:chExt cx="3884612" cy="1585234"/>
            </a:xfrm>
          </p:grpSpPr>
          <p:sp>
            <p:nvSpPr>
              <p:cNvPr id="21" name="TextBox 20"/>
              <p:cNvSpPr txBox="1"/>
              <p:nvPr/>
            </p:nvSpPr>
            <p:spPr>
              <a:xfrm>
                <a:off x="7374897" y="10473969"/>
                <a:ext cx="3884612" cy="52322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fa-IR" sz="2800" b="1" dirty="0">
                    <a:solidFill>
                      <a:schemeClr val="accent1">
                        <a:lumMod val="50000"/>
                      </a:schemeClr>
                    </a:solidFill>
                    <a:effectLst>
                      <a:glow>
                        <a:srgbClr val="FF3399">
                          <a:alpha val="24000"/>
                        </a:srgbClr>
                      </a:glow>
                    </a:effectLst>
                    <a:latin typeface="Shabnam" panose="020B0603030804020204" pitchFamily="34" charset="-78"/>
                    <a:cs typeface="Shabnam" panose="020B0603030804020204" pitchFamily="34" charset="-78"/>
                  </a:rPr>
                  <a:t>تیتر عنوان را بنویسید</a:t>
                </a:r>
                <a:endParaRPr lang="en-US" sz="2800" b="1" dirty="0">
                  <a:solidFill>
                    <a:schemeClr val="accent1">
                      <a:lumMod val="50000"/>
                    </a:schemeClr>
                  </a:solidFill>
                  <a:effectLst>
                    <a:glow>
                      <a:srgbClr val="FF3399">
                        <a:alpha val="24000"/>
                      </a:srgbClr>
                    </a:glow>
                  </a:effectLst>
                  <a:latin typeface="Shabnam" panose="020B0603030804020204" pitchFamily="34" charset="-78"/>
                  <a:cs typeface="Shabnam" panose="020B0603030804020204" pitchFamily="34" charset="-78"/>
                </a:endParaRPr>
              </a:p>
            </p:txBody>
          </p:sp>
          <p:sp>
            <p:nvSpPr>
              <p:cNvPr id="22" name="TextBox 21"/>
              <p:cNvSpPr txBox="1"/>
              <p:nvPr/>
            </p:nvSpPr>
            <p:spPr>
              <a:xfrm>
                <a:off x="7374897" y="11043540"/>
                <a:ext cx="3884612" cy="101566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 rtl="1">
                  <a:lnSpc>
                    <a:spcPct val="150000"/>
                  </a:lnSpc>
                </a:pPr>
                <a:r>
                  <a:rPr lang="fa-IR" sz="2000" dirty="0">
                    <a:solidFill>
                      <a:srgbClr val="16191F"/>
                    </a:solidFill>
                    <a:latin typeface="Vazir" panose="020B0603030804020204" pitchFamily="34" charset="-78"/>
                    <a:cs typeface="Vazir" panose="020B0603030804020204" pitchFamily="34" charset="-78"/>
                  </a:rPr>
                  <a:t>فروشگاه مینارو ارائه دهنده انواع فایل های کاربردی</a:t>
                </a:r>
                <a:endParaRPr lang="en-US" sz="1800" b="1" dirty="0">
                  <a:solidFill>
                    <a:schemeClr val="bg1">
                      <a:lumMod val="65000"/>
                    </a:schemeClr>
                  </a:solidFill>
                  <a:effectLst>
                    <a:glow>
                      <a:srgbClr val="FF3399">
                        <a:alpha val="24000"/>
                      </a:srgbClr>
                    </a:glow>
                  </a:effectLst>
                  <a:latin typeface="Lato" panose="020F0502020204030203" pitchFamily="34" charset="0"/>
                </a:endParaRPr>
              </a:p>
            </p:txBody>
          </p:sp>
        </p:grpSp>
        <p:sp>
          <p:nvSpPr>
            <p:cNvPr id="20" name="TextBox 19"/>
            <p:cNvSpPr txBox="1"/>
            <p:nvPr/>
          </p:nvSpPr>
          <p:spPr>
            <a:xfrm>
              <a:off x="13093908" y="4009242"/>
              <a:ext cx="1795127" cy="15696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9600" dirty="0">
                  <a:solidFill>
                    <a:schemeClr val="accent2"/>
                  </a:solidFill>
                  <a:effectLst>
                    <a:glow>
                      <a:srgbClr val="FF3399">
                        <a:alpha val="24000"/>
                      </a:srgbClr>
                    </a:glow>
                  </a:effectLst>
                  <a:latin typeface="Lato Black" panose="020F0A02020204030203" pitchFamily="34" charset="0"/>
                </a:rPr>
                <a:t>02</a:t>
              </a:r>
            </a:p>
          </p:txBody>
        </p:sp>
      </p:grpSp>
      <p:sp>
        <p:nvSpPr>
          <p:cNvPr id="23" name="TextBox 22"/>
          <p:cNvSpPr txBox="1"/>
          <p:nvPr/>
        </p:nvSpPr>
        <p:spPr>
          <a:xfrm>
            <a:off x="16578971" y="9075429"/>
            <a:ext cx="6875462" cy="255454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fa-IR" sz="8000" b="1" dirty="0">
                <a:effectLst>
                  <a:glow>
                    <a:srgbClr val="FF3399">
                      <a:alpha val="24000"/>
                    </a:srgbClr>
                  </a:glow>
                </a:effectLst>
                <a:latin typeface="Shabnam" panose="020B0603030804020204" pitchFamily="34" charset="-78"/>
                <a:cs typeface="Shabnam" panose="020B0603030804020204" pitchFamily="34" charset="-78"/>
              </a:rPr>
              <a:t>تیتر عنوان خود را وارد نمایید</a:t>
            </a:r>
            <a:endParaRPr lang="en-US" sz="8000" b="1" dirty="0">
              <a:solidFill>
                <a:srgbClr val="FF3399"/>
              </a:solidFill>
              <a:effectLst>
                <a:glow>
                  <a:srgbClr val="FF3399">
                    <a:alpha val="24000"/>
                  </a:srgbClr>
                </a:glow>
              </a:effectLst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7301994" y="8326325"/>
            <a:ext cx="5429417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fa-IR" sz="2400" dirty="0">
                <a:solidFill>
                  <a:srgbClr val="100F3D"/>
                </a:solidFill>
                <a:effectLst>
                  <a:glow>
                    <a:srgbClr val="FF3399">
                      <a:alpha val="24000"/>
                    </a:srgbClr>
                  </a:glow>
                </a:effectLst>
                <a:latin typeface="Vazir" panose="020B0603030804020204" pitchFamily="34" charset="-78"/>
                <a:cs typeface="Vazir" panose="020B0603030804020204" pitchFamily="34" charset="-78"/>
              </a:rPr>
              <a:t>زیر عنوان خود را در این قسمت بنویسید</a:t>
            </a:r>
            <a:endParaRPr lang="en-US" sz="2400" dirty="0">
              <a:solidFill>
                <a:srgbClr val="100F3D"/>
              </a:solidFill>
              <a:effectLst>
                <a:glow>
                  <a:srgbClr val="FF3399">
                    <a:alpha val="24000"/>
                  </a:srgbClr>
                </a:glow>
              </a:effectLst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  <p:sp>
        <p:nvSpPr>
          <p:cNvPr id="25" name="Rounded Rectangle 24"/>
          <p:cNvSpPr/>
          <p:nvPr/>
        </p:nvSpPr>
        <p:spPr>
          <a:xfrm>
            <a:off x="17282944" y="12063116"/>
            <a:ext cx="2570162" cy="623499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16AFF0"/>
              </a:gs>
              <a:gs pos="100000">
                <a:schemeClr val="accent3"/>
              </a:gs>
            </a:gsLst>
            <a:lin ang="10800000" scaled="1"/>
          </a:gradFill>
          <a:ln>
            <a:noFill/>
          </a:ln>
          <a:effectLst>
            <a:outerShdw blurRad="444500" dist="114300" dir="5400000" algn="t" rotWithShape="0">
              <a:schemeClr val="accent3">
                <a:alpha val="71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a-IR" sz="2400" dirty="0">
                <a:latin typeface="Shabnam" panose="020B0603030804020204" pitchFamily="34" charset="-78"/>
                <a:cs typeface="Shabnam" panose="020B0603030804020204" pitchFamily="34" charset="-78"/>
              </a:rPr>
              <a:t>اطلاعات بیشتر</a:t>
            </a:r>
            <a:endParaRPr lang="en-US" sz="2400" dirty="0"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429625497"/>
      </p:ext>
    </p:extLst>
  </p:cSld>
  <p:clrMapOvr>
    <a:masterClrMapping/>
  </p:clrMapOvr>
  <p:transition spd="med">
    <p:pull dir="u"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2" fill="hold" nodeType="withEffect" p14:presetBounceEnd="69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9000">
                                          <p:cBhvr additive="base">
                                            <p:cTn id="7" dur="75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9000">
                                          <p:cBhvr additive="base">
                                            <p:cTn id="8" dur="75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31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" dur="10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" dur="10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" dur="10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" dur="1000"/>
                                            <p:tgtEl>
                                              <p:spTgt spid="1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" presetID="2" presetClass="entr" presetSubtype="8" fill="hold" nodeType="withEffect" p14:presetBounceEnd="69000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9000">
                                          <p:cBhvr additive="base">
                                            <p:cTn id="17" dur="75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9000">
                                          <p:cBhvr additive="base">
                                            <p:cTn id="18" dur="75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9" presetID="31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1" dur="10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" dur="10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3" dur="10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4" dur="1000"/>
                                            <p:tgtEl>
                                              <p:spTgt spid="1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5" presetID="8" presetClass="emph" presetSubtype="0" repeatCount="indefinite" fill="hold" grpId="1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animRot by="21600000">
                                          <p:cBhvr>
                                            <p:cTn id="26" dur="20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7" presetID="8" presetClass="emph" presetSubtype="0" repeatCount="indefinite" fill="hold" grpId="1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animRot by="-21600000">
                                          <p:cBhvr>
                                            <p:cTn id="28" dur="20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8" fill="hold" grpId="0" nodeType="withEffect" p14:presetBounceEnd="83000">
                                      <p:stCondLst>
                                        <p:cond delay="0"/>
                                      </p:stCondLst>
                                      <p:iterate type="wd">
                                        <p:tmPct val="4000"/>
                                      </p:iterate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83000">
                                          <p:cBhvr additive="base">
                                            <p:cTn id="31" dur="175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83000">
                                          <p:cBhvr additive="base">
                                            <p:cTn id="32" dur="175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4" fill="hold" grpId="0" nodeType="withEffect" p14:presetBounceEnd="86000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86000">
                                          <p:cBhvr additive="base">
                                            <p:cTn id="35" dur="125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86000">
                                          <p:cBhvr additive="base">
                                            <p:cTn id="36" dur="125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0" grpId="0" animBg="1"/>
          <p:bldP spid="10" grpId="1" animBg="1"/>
          <p:bldP spid="11" grpId="0" animBg="1"/>
          <p:bldP spid="11" grpId="1" animBg="1"/>
          <p:bldP spid="23" grpId="0"/>
          <p:bldP spid="25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2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75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75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31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" dur="10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" dur="10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" dur="10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" dur="1000"/>
                                            <p:tgtEl>
                                              <p:spTgt spid="1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" presetID="2" presetClass="entr" presetSubtype="8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7" dur="75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8" dur="75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9" presetID="31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1" dur="10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" dur="10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3" dur="10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4" dur="1000"/>
                                            <p:tgtEl>
                                              <p:spTgt spid="1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5" presetID="8" presetClass="emph" presetSubtype="0" repeatCount="indefinite" fill="hold" grpId="1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animRot by="21600000">
                                          <p:cBhvr>
                                            <p:cTn id="26" dur="20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7" presetID="8" presetClass="emph" presetSubtype="0" repeatCount="indefinite" fill="hold" grpId="1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animRot by="-21600000">
                                          <p:cBhvr>
                                            <p:cTn id="28" dur="20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iterate type="wd">
                                        <p:tmPct val="4000"/>
                                      </p:iterate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175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175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4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125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125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0" grpId="0" animBg="1"/>
          <p:bldP spid="10" grpId="1" animBg="1"/>
          <p:bldP spid="11" grpId="0" animBg="1"/>
          <p:bldP spid="11" grpId="1" animBg="1"/>
          <p:bldP spid="23" grpId="0"/>
          <p:bldP spid="25" grpId="0" animBg="1"/>
        </p:bldLst>
      </p:timing>
    </mc:Fallback>
  </mc:AlternateContent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Freeform 11"/>
          <p:cNvSpPr>
            <a:spLocks noEditPoints="1"/>
          </p:cNvSpPr>
          <p:nvPr/>
        </p:nvSpPr>
        <p:spPr bwMode="auto">
          <a:xfrm>
            <a:off x="2332931" y="-2447552"/>
            <a:ext cx="17934039" cy="17919743"/>
          </a:xfrm>
          <a:custGeom>
            <a:avLst/>
            <a:gdLst>
              <a:gd name="T0" fmla="*/ 467 w 467"/>
              <a:gd name="T1" fmla="*/ 232 h 467"/>
              <a:gd name="T2" fmla="*/ 425 w 467"/>
              <a:gd name="T3" fmla="*/ 195 h 467"/>
              <a:gd name="T4" fmla="*/ 449 w 467"/>
              <a:gd name="T5" fmla="*/ 144 h 467"/>
              <a:gd name="T6" fmla="*/ 396 w 467"/>
              <a:gd name="T7" fmla="*/ 126 h 467"/>
              <a:gd name="T8" fmla="*/ 397 w 467"/>
              <a:gd name="T9" fmla="*/ 67 h 467"/>
              <a:gd name="T10" fmla="*/ 341 w 467"/>
              <a:gd name="T11" fmla="*/ 71 h 467"/>
              <a:gd name="T12" fmla="*/ 323 w 467"/>
              <a:gd name="T13" fmla="*/ 18 h 467"/>
              <a:gd name="T14" fmla="*/ 272 w 467"/>
              <a:gd name="T15" fmla="*/ 42 h 467"/>
              <a:gd name="T16" fmla="*/ 232 w 467"/>
              <a:gd name="T17" fmla="*/ 0 h 467"/>
              <a:gd name="T18" fmla="*/ 195 w 467"/>
              <a:gd name="T19" fmla="*/ 42 h 467"/>
              <a:gd name="T20" fmla="*/ 144 w 467"/>
              <a:gd name="T21" fmla="*/ 17 h 467"/>
              <a:gd name="T22" fmla="*/ 126 w 467"/>
              <a:gd name="T23" fmla="*/ 71 h 467"/>
              <a:gd name="T24" fmla="*/ 68 w 467"/>
              <a:gd name="T25" fmla="*/ 69 h 467"/>
              <a:gd name="T26" fmla="*/ 71 w 467"/>
              <a:gd name="T27" fmla="*/ 125 h 467"/>
              <a:gd name="T28" fmla="*/ 18 w 467"/>
              <a:gd name="T29" fmla="*/ 144 h 467"/>
              <a:gd name="T30" fmla="*/ 42 w 467"/>
              <a:gd name="T31" fmla="*/ 194 h 467"/>
              <a:gd name="T32" fmla="*/ 0 w 467"/>
              <a:gd name="T33" fmla="*/ 235 h 467"/>
              <a:gd name="T34" fmla="*/ 42 w 467"/>
              <a:gd name="T35" fmla="*/ 272 h 467"/>
              <a:gd name="T36" fmla="*/ 17 w 467"/>
              <a:gd name="T37" fmla="*/ 323 h 467"/>
              <a:gd name="T38" fmla="*/ 71 w 467"/>
              <a:gd name="T39" fmla="*/ 341 h 467"/>
              <a:gd name="T40" fmla="*/ 70 w 467"/>
              <a:gd name="T41" fmla="*/ 399 h 467"/>
              <a:gd name="T42" fmla="*/ 126 w 467"/>
              <a:gd name="T43" fmla="*/ 396 h 467"/>
              <a:gd name="T44" fmla="*/ 144 w 467"/>
              <a:gd name="T45" fmla="*/ 449 h 467"/>
              <a:gd name="T46" fmla="*/ 195 w 467"/>
              <a:gd name="T47" fmla="*/ 424 h 467"/>
              <a:gd name="T48" fmla="*/ 235 w 467"/>
              <a:gd name="T49" fmla="*/ 467 h 467"/>
              <a:gd name="T50" fmla="*/ 272 w 467"/>
              <a:gd name="T51" fmla="*/ 424 h 467"/>
              <a:gd name="T52" fmla="*/ 323 w 467"/>
              <a:gd name="T53" fmla="*/ 449 h 467"/>
              <a:gd name="T54" fmla="*/ 341 w 467"/>
              <a:gd name="T55" fmla="*/ 396 h 467"/>
              <a:gd name="T56" fmla="*/ 399 w 467"/>
              <a:gd name="T57" fmla="*/ 397 h 467"/>
              <a:gd name="T58" fmla="*/ 396 w 467"/>
              <a:gd name="T59" fmla="*/ 341 h 467"/>
              <a:gd name="T60" fmla="*/ 449 w 467"/>
              <a:gd name="T61" fmla="*/ 323 h 467"/>
              <a:gd name="T62" fmla="*/ 425 w 467"/>
              <a:gd name="T63" fmla="*/ 272 h 467"/>
              <a:gd name="T64" fmla="*/ 233 w 467"/>
              <a:gd name="T65" fmla="*/ 383 h 467"/>
              <a:gd name="T66" fmla="*/ 233 w 467"/>
              <a:gd name="T67" fmla="*/ 83 h 467"/>
              <a:gd name="T68" fmla="*/ 233 w 467"/>
              <a:gd name="T69" fmla="*/ 383 h 4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467" h="467">
                <a:moveTo>
                  <a:pt x="428" y="245"/>
                </a:moveTo>
                <a:cubicBezTo>
                  <a:pt x="467" y="232"/>
                  <a:pt x="467" y="232"/>
                  <a:pt x="467" y="232"/>
                </a:cubicBezTo>
                <a:cubicBezTo>
                  <a:pt x="465" y="202"/>
                  <a:pt x="465" y="202"/>
                  <a:pt x="465" y="202"/>
                </a:cubicBezTo>
                <a:cubicBezTo>
                  <a:pt x="425" y="195"/>
                  <a:pt x="425" y="195"/>
                  <a:pt x="425" y="195"/>
                </a:cubicBezTo>
                <a:cubicBezTo>
                  <a:pt x="423" y="187"/>
                  <a:pt x="421" y="179"/>
                  <a:pt x="418" y="171"/>
                </a:cubicBezTo>
                <a:cubicBezTo>
                  <a:pt x="449" y="144"/>
                  <a:pt x="449" y="144"/>
                  <a:pt x="449" y="144"/>
                </a:cubicBezTo>
                <a:cubicBezTo>
                  <a:pt x="436" y="117"/>
                  <a:pt x="436" y="117"/>
                  <a:pt x="436" y="117"/>
                </a:cubicBezTo>
                <a:cubicBezTo>
                  <a:pt x="396" y="126"/>
                  <a:pt x="396" y="126"/>
                  <a:pt x="396" y="126"/>
                </a:cubicBezTo>
                <a:cubicBezTo>
                  <a:pt x="391" y="118"/>
                  <a:pt x="385" y="111"/>
                  <a:pt x="379" y="104"/>
                </a:cubicBezTo>
                <a:cubicBezTo>
                  <a:pt x="397" y="67"/>
                  <a:pt x="397" y="67"/>
                  <a:pt x="397" y="67"/>
                </a:cubicBezTo>
                <a:cubicBezTo>
                  <a:pt x="375" y="48"/>
                  <a:pt x="375" y="48"/>
                  <a:pt x="375" y="48"/>
                </a:cubicBezTo>
                <a:cubicBezTo>
                  <a:pt x="341" y="71"/>
                  <a:pt x="341" y="71"/>
                  <a:pt x="341" y="71"/>
                </a:cubicBezTo>
                <a:cubicBezTo>
                  <a:pt x="334" y="66"/>
                  <a:pt x="327" y="62"/>
                  <a:pt x="320" y="58"/>
                </a:cubicBezTo>
                <a:cubicBezTo>
                  <a:pt x="323" y="18"/>
                  <a:pt x="323" y="18"/>
                  <a:pt x="323" y="18"/>
                </a:cubicBezTo>
                <a:cubicBezTo>
                  <a:pt x="295" y="8"/>
                  <a:pt x="295" y="8"/>
                  <a:pt x="295" y="8"/>
                </a:cubicBezTo>
                <a:cubicBezTo>
                  <a:pt x="272" y="42"/>
                  <a:pt x="272" y="42"/>
                  <a:pt x="272" y="42"/>
                </a:cubicBezTo>
                <a:cubicBezTo>
                  <a:pt x="263" y="40"/>
                  <a:pt x="254" y="39"/>
                  <a:pt x="245" y="39"/>
                </a:cubicBezTo>
                <a:cubicBezTo>
                  <a:pt x="232" y="0"/>
                  <a:pt x="232" y="0"/>
                  <a:pt x="232" y="0"/>
                </a:cubicBezTo>
                <a:cubicBezTo>
                  <a:pt x="203" y="2"/>
                  <a:pt x="203" y="2"/>
                  <a:pt x="203" y="2"/>
                </a:cubicBezTo>
                <a:cubicBezTo>
                  <a:pt x="195" y="42"/>
                  <a:pt x="195" y="42"/>
                  <a:pt x="195" y="42"/>
                </a:cubicBezTo>
                <a:cubicBezTo>
                  <a:pt x="187" y="44"/>
                  <a:pt x="179" y="46"/>
                  <a:pt x="171" y="49"/>
                </a:cubicBezTo>
                <a:cubicBezTo>
                  <a:pt x="144" y="17"/>
                  <a:pt x="144" y="17"/>
                  <a:pt x="144" y="17"/>
                </a:cubicBezTo>
                <a:cubicBezTo>
                  <a:pt x="117" y="30"/>
                  <a:pt x="117" y="30"/>
                  <a:pt x="117" y="30"/>
                </a:cubicBezTo>
                <a:cubicBezTo>
                  <a:pt x="126" y="71"/>
                  <a:pt x="126" y="71"/>
                  <a:pt x="126" y="71"/>
                </a:cubicBezTo>
                <a:cubicBezTo>
                  <a:pt x="118" y="76"/>
                  <a:pt x="111" y="81"/>
                  <a:pt x="104" y="87"/>
                </a:cubicBezTo>
                <a:cubicBezTo>
                  <a:pt x="68" y="69"/>
                  <a:pt x="68" y="69"/>
                  <a:pt x="68" y="69"/>
                </a:cubicBezTo>
                <a:cubicBezTo>
                  <a:pt x="48" y="92"/>
                  <a:pt x="48" y="92"/>
                  <a:pt x="48" y="92"/>
                </a:cubicBezTo>
                <a:cubicBezTo>
                  <a:pt x="71" y="125"/>
                  <a:pt x="71" y="125"/>
                  <a:pt x="71" y="125"/>
                </a:cubicBezTo>
                <a:cubicBezTo>
                  <a:pt x="67" y="132"/>
                  <a:pt x="62" y="139"/>
                  <a:pt x="59" y="147"/>
                </a:cubicBezTo>
                <a:cubicBezTo>
                  <a:pt x="18" y="144"/>
                  <a:pt x="18" y="144"/>
                  <a:pt x="18" y="144"/>
                </a:cubicBezTo>
                <a:cubicBezTo>
                  <a:pt x="8" y="172"/>
                  <a:pt x="8" y="172"/>
                  <a:pt x="8" y="172"/>
                </a:cubicBezTo>
                <a:cubicBezTo>
                  <a:pt x="42" y="194"/>
                  <a:pt x="42" y="194"/>
                  <a:pt x="42" y="194"/>
                </a:cubicBezTo>
                <a:cubicBezTo>
                  <a:pt x="41" y="203"/>
                  <a:pt x="39" y="212"/>
                  <a:pt x="39" y="222"/>
                </a:cubicBezTo>
                <a:cubicBezTo>
                  <a:pt x="0" y="235"/>
                  <a:pt x="0" y="235"/>
                  <a:pt x="0" y="235"/>
                </a:cubicBezTo>
                <a:cubicBezTo>
                  <a:pt x="2" y="264"/>
                  <a:pt x="2" y="264"/>
                  <a:pt x="2" y="264"/>
                </a:cubicBezTo>
                <a:cubicBezTo>
                  <a:pt x="42" y="272"/>
                  <a:pt x="42" y="272"/>
                  <a:pt x="42" y="272"/>
                </a:cubicBezTo>
                <a:cubicBezTo>
                  <a:pt x="44" y="280"/>
                  <a:pt x="46" y="288"/>
                  <a:pt x="49" y="296"/>
                </a:cubicBezTo>
                <a:cubicBezTo>
                  <a:pt x="17" y="323"/>
                  <a:pt x="17" y="323"/>
                  <a:pt x="17" y="323"/>
                </a:cubicBezTo>
                <a:cubicBezTo>
                  <a:pt x="31" y="349"/>
                  <a:pt x="31" y="349"/>
                  <a:pt x="31" y="349"/>
                </a:cubicBezTo>
                <a:cubicBezTo>
                  <a:pt x="71" y="341"/>
                  <a:pt x="71" y="341"/>
                  <a:pt x="71" y="341"/>
                </a:cubicBezTo>
                <a:cubicBezTo>
                  <a:pt x="76" y="349"/>
                  <a:pt x="82" y="356"/>
                  <a:pt x="88" y="363"/>
                </a:cubicBezTo>
                <a:cubicBezTo>
                  <a:pt x="70" y="399"/>
                  <a:pt x="70" y="399"/>
                  <a:pt x="70" y="399"/>
                </a:cubicBezTo>
                <a:cubicBezTo>
                  <a:pt x="92" y="419"/>
                  <a:pt x="92" y="419"/>
                  <a:pt x="92" y="419"/>
                </a:cubicBezTo>
                <a:cubicBezTo>
                  <a:pt x="126" y="396"/>
                  <a:pt x="126" y="396"/>
                  <a:pt x="126" y="396"/>
                </a:cubicBezTo>
                <a:cubicBezTo>
                  <a:pt x="133" y="400"/>
                  <a:pt x="140" y="404"/>
                  <a:pt x="147" y="408"/>
                </a:cubicBezTo>
                <a:cubicBezTo>
                  <a:pt x="144" y="449"/>
                  <a:pt x="144" y="449"/>
                  <a:pt x="144" y="449"/>
                </a:cubicBezTo>
                <a:cubicBezTo>
                  <a:pt x="172" y="458"/>
                  <a:pt x="172" y="458"/>
                  <a:pt x="172" y="458"/>
                </a:cubicBezTo>
                <a:cubicBezTo>
                  <a:pt x="195" y="424"/>
                  <a:pt x="195" y="424"/>
                  <a:pt x="195" y="424"/>
                </a:cubicBezTo>
                <a:cubicBezTo>
                  <a:pt x="204" y="426"/>
                  <a:pt x="213" y="427"/>
                  <a:pt x="222" y="428"/>
                </a:cubicBezTo>
                <a:cubicBezTo>
                  <a:pt x="235" y="467"/>
                  <a:pt x="235" y="467"/>
                  <a:pt x="235" y="467"/>
                </a:cubicBezTo>
                <a:cubicBezTo>
                  <a:pt x="264" y="464"/>
                  <a:pt x="264" y="464"/>
                  <a:pt x="264" y="464"/>
                </a:cubicBezTo>
                <a:cubicBezTo>
                  <a:pt x="272" y="424"/>
                  <a:pt x="272" y="424"/>
                  <a:pt x="272" y="424"/>
                </a:cubicBezTo>
                <a:cubicBezTo>
                  <a:pt x="280" y="423"/>
                  <a:pt x="288" y="421"/>
                  <a:pt x="296" y="418"/>
                </a:cubicBezTo>
                <a:cubicBezTo>
                  <a:pt x="323" y="449"/>
                  <a:pt x="323" y="449"/>
                  <a:pt x="323" y="449"/>
                </a:cubicBezTo>
                <a:cubicBezTo>
                  <a:pt x="349" y="436"/>
                  <a:pt x="349" y="436"/>
                  <a:pt x="349" y="436"/>
                </a:cubicBezTo>
                <a:cubicBezTo>
                  <a:pt x="341" y="396"/>
                  <a:pt x="341" y="396"/>
                  <a:pt x="341" y="396"/>
                </a:cubicBezTo>
                <a:cubicBezTo>
                  <a:pt x="349" y="391"/>
                  <a:pt x="356" y="385"/>
                  <a:pt x="363" y="379"/>
                </a:cubicBezTo>
                <a:cubicBezTo>
                  <a:pt x="399" y="397"/>
                  <a:pt x="399" y="397"/>
                  <a:pt x="399" y="397"/>
                </a:cubicBezTo>
                <a:cubicBezTo>
                  <a:pt x="419" y="375"/>
                  <a:pt x="419" y="375"/>
                  <a:pt x="419" y="375"/>
                </a:cubicBezTo>
                <a:cubicBezTo>
                  <a:pt x="396" y="341"/>
                  <a:pt x="396" y="341"/>
                  <a:pt x="396" y="341"/>
                </a:cubicBezTo>
                <a:cubicBezTo>
                  <a:pt x="400" y="334"/>
                  <a:pt x="405" y="327"/>
                  <a:pt x="408" y="320"/>
                </a:cubicBezTo>
                <a:cubicBezTo>
                  <a:pt x="449" y="323"/>
                  <a:pt x="449" y="323"/>
                  <a:pt x="449" y="323"/>
                </a:cubicBezTo>
                <a:cubicBezTo>
                  <a:pt x="459" y="295"/>
                  <a:pt x="459" y="295"/>
                  <a:pt x="459" y="295"/>
                </a:cubicBezTo>
                <a:cubicBezTo>
                  <a:pt x="425" y="272"/>
                  <a:pt x="425" y="272"/>
                  <a:pt x="425" y="272"/>
                </a:cubicBezTo>
                <a:cubicBezTo>
                  <a:pt x="426" y="263"/>
                  <a:pt x="428" y="254"/>
                  <a:pt x="428" y="245"/>
                </a:cubicBezTo>
                <a:close/>
                <a:moveTo>
                  <a:pt x="233" y="383"/>
                </a:moveTo>
                <a:cubicBezTo>
                  <a:pt x="151" y="383"/>
                  <a:pt x="84" y="316"/>
                  <a:pt x="84" y="233"/>
                </a:cubicBezTo>
                <a:cubicBezTo>
                  <a:pt x="84" y="150"/>
                  <a:pt x="151" y="83"/>
                  <a:pt x="233" y="83"/>
                </a:cubicBezTo>
                <a:cubicBezTo>
                  <a:pt x="316" y="83"/>
                  <a:pt x="383" y="150"/>
                  <a:pt x="383" y="233"/>
                </a:cubicBezTo>
                <a:cubicBezTo>
                  <a:pt x="383" y="316"/>
                  <a:pt x="316" y="383"/>
                  <a:pt x="233" y="38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>
            <a:outerShdw blurRad="342900" dist="342900" dir="8100000" algn="tr" rotWithShape="0">
              <a:prstClr val="black">
                <a:alpha val="4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" name="Freeform 4"/>
          <p:cNvSpPr>
            <a:spLocks noChangeArrowheads="1"/>
          </p:cNvSpPr>
          <p:nvPr/>
        </p:nvSpPr>
        <p:spPr bwMode="auto">
          <a:xfrm flipH="1">
            <a:off x="6693384" y="1637074"/>
            <a:ext cx="9673574" cy="12078926"/>
          </a:xfrm>
          <a:custGeom>
            <a:avLst/>
            <a:gdLst>
              <a:gd name="connsiteX0" fmla="*/ 4334691 w 8100433"/>
              <a:gd name="connsiteY0" fmla="*/ 219 h 10114621"/>
              <a:gd name="connsiteX1" fmla="*/ 1918743 w 8100433"/>
              <a:gd name="connsiteY1" fmla="*/ 638854 h 10114621"/>
              <a:gd name="connsiteX2" fmla="*/ 762804 w 8100433"/>
              <a:gd name="connsiteY2" fmla="*/ 4452126 h 10114621"/>
              <a:gd name="connsiteX3" fmla="*/ 87336 w 8100433"/>
              <a:gd name="connsiteY3" fmla="*/ 6039133 h 10114621"/>
              <a:gd name="connsiteX4" fmla="*/ 272973 w 8100433"/>
              <a:gd name="connsiteY4" fmla="*/ 6594413 h 10114621"/>
              <a:gd name="connsiteX5" fmla="*/ 439890 w 8100433"/>
              <a:gd name="connsiteY5" fmla="*/ 6925183 h 10114621"/>
              <a:gd name="connsiteX6" fmla="*/ 711325 w 8100433"/>
              <a:gd name="connsiteY6" fmla="*/ 7123987 h 10114621"/>
              <a:gd name="connsiteX7" fmla="*/ 552208 w 8100433"/>
              <a:gd name="connsiteY7" fmla="*/ 7341643 h 10114621"/>
              <a:gd name="connsiteX8" fmla="*/ 800243 w 8100433"/>
              <a:gd name="connsiteY8" fmla="*/ 7655275 h 10114621"/>
              <a:gd name="connsiteX9" fmla="*/ 953121 w 8100433"/>
              <a:gd name="connsiteY9" fmla="*/ 8457347 h 10114621"/>
              <a:gd name="connsiteX10" fmla="*/ 2263497 w 8100433"/>
              <a:gd name="connsiteY10" fmla="*/ 8498479 h 10114621"/>
              <a:gd name="connsiteX11" fmla="*/ 3194800 w 8100433"/>
              <a:gd name="connsiteY11" fmla="*/ 9987798 h 10114621"/>
              <a:gd name="connsiteX12" fmla="*/ 3194800 w 8100433"/>
              <a:gd name="connsiteY12" fmla="*/ 10114621 h 10114621"/>
              <a:gd name="connsiteX13" fmla="*/ 6686018 w 8100433"/>
              <a:gd name="connsiteY13" fmla="*/ 10114621 h 10114621"/>
              <a:gd name="connsiteX14" fmla="*/ 6625178 w 8100433"/>
              <a:gd name="connsiteY14" fmla="*/ 7250811 h 10114621"/>
              <a:gd name="connsiteX15" fmla="*/ 7977674 w 8100433"/>
              <a:gd name="connsiteY15" fmla="*/ 2621755 h 10114621"/>
              <a:gd name="connsiteX16" fmla="*/ 4334691 w 8100433"/>
              <a:gd name="connsiteY16" fmla="*/ 219 h 101146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8100433" h="10114621">
                <a:moveTo>
                  <a:pt x="4334691" y="219"/>
                </a:moveTo>
                <a:cubicBezTo>
                  <a:pt x="3481180" y="-7899"/>
                  <a:pt x="2620145" y="209968"/>
                  <a:pt x="1918743" y="638854"/>
                </a:cubicBezTo>
                <a:cubicBezTo>
                  <a:pt x="-120140" y="1888236"/>
                  <a:pt x="697285" y="4069941"/>
                  <a:pt x="762804" y="4452126"/>
                </a:cubicBezTo>
                <a:cubicBezTo>
                  <a:pt x="826763" y="4832596"/>
                  <a:pt x="258933" y="5722074"/>
                  <a:pt x="87336" y="6039133"/>
                </a:cubicBezTo>
                <a:cubicBezTo>
                  <a:pt x="-79580" y="6352763"/>
                  <a:pt x="-1582" y="6467591"/>
                  <a:pt x="272973" y="6594413"/>
                </a:cubicBezTo>
                <a:cubicBezTo>
                  <a:pt x="547528" y="6721237"/>
                  <a:pt x="428970" y="6733234"/>
                  <a:pt x="439890" y="6925183"/>
                </a:cubicBezTo>
                <a:cubicBezTo>
                  <a:pt x="447690" y="7117132"/>
                  <a:pt x="711325" y="7123987"/>
                  <a:pt x="711325" y="7123987"/>
                </a:cubicBezTo>
                <a:cubicBezTo>
                  <a:pt x="711325" y="7123987"/>
                  <a:pt x="552208" y="7165119"/>
                  <a:pt x="552208" y="7341643"/>
                </a:cubicBezTo>
                <a:cubicBezTo>
                  <a:pt x="555328" y="7516455"/>
                  <a:pt x="800243" y="7655275"/>
                  <a:pt x="800243" y="7655275"/>
                </a:cubicBezTo>
                <a:cubicBezTo>
                  <a:pt x="956241" y="7826658"/>
                  <a:pt x="719125" y="8054597"/>
                  <a:pt x="953121" y="8457347"/>
                </a:cubicBezTo>
                <a:cubicBezTo>
                  <a:pt x="1190236" y="8861811"/>
                  <a:pt x="1282275" y="8544753"/>
                  <a:pt x="2263497" y="8498479"/>
                </a:cubicBezTo>
                <a:cubicBezTo>
                  <a:pt x="3243160" y="8457347"/>
                  <a:pt x="3194800" y="9987798"/>
                  <a:pt x="3194800" y="9987798"/>
                </a:cubicBezTo>
                <a:lnTo>
                  <a:pt x="3194800" y="10114621"/>
                </a:lnTo>
                <a:cubicBezTo>
                  <a:pt x="3194800" y="10114621"/>
                  <a:pt x="3194800" y="10114621"/>
                  <a:pt x="6686018" y="10114621"/>
                </a:cubicBezTo>
                <a:cubicBezTo>
                  <a:pt x="5801514" y="8950930"/>
                  <a:pt x="6625178" y="7250811"/>
                  <a:pt x="6625178" y="7250811"/>
                </a:cubicBezTo>
                <a:cubicBezTo>
                  <a:pt x="6625178" y="7250811"/>
                  <a:pt x="8604783" y="5314183"/>
                  <a:pt x="7977674" y="2621755"/>
                </a:cubicBezTo>
                <a:cubicBezTo>
                  <a:pt x="7566134" y="854850"/>
                  <a:pt x="5964122" y="15717"/>
                  <a:pt x="4334691" y="219"/>
                </a:cubicBezTo>
                <a:close/>
              </a:path>
            </a:pathLst>
          </a:custGeom>
          <a:solidFill>
            <a:schemeClr val="tx1">
              <a:lumMod val="95000"/>
              <a:lumOff val="5000"/>
            </a:schemeClr>
          </a:solidFill>
          <a:ln>
            <a:noFill/>
          </a:ln>
          <a:effectLst/>
        </p:spPr>
        <p:txBody>
          <a:bodyPr wrap="square" anchor="ctr">
            <a:noAutofit/>
          </a:bodyPr>
          <a:lstStyle/>
          <a:p>
            <a:endParaRPr lang="en-US" sz="7197"/>
          </a:p>
        </p:txBody>
      </p:sp>
      <p:sp>
        <p:nvSpPr>
          <p:cNvPr id="10" name="Freeform 5"/>
          <p:cNvSpPr>
            <a:spLocks noEditPoints="1"/>
          </p:cNvSpPr>
          <p:nvPr/>
        </p:nvSpPr>
        <p:spPr bwMode="auto">
          <a:xfrm>
            <a:off x="10693726" y="2227786"/>
            <a:ext cx="3669974" cy="3641000"/>
          </a:xfrm>
          <a:custGeom>
            <a:avLst/>
            <a:gdLst>
              <a:gd name="T0" fmla="*/ 258 w 282"/>
              <a:gd name="T1" fmla="*/ 118 h 280"/>
              <a:gd name="T2" fmla="*/ 252 w 282"/>
              <a:gd name="T3" fmla="*/ 96 h 280"/>
              <a:gd name="T4" fmla="*/ 256 w 282"/>
              <a:gd name="T5" fmla="*/ 75 h 280"/>
              <a:gd name="T6" fmla="*/ 234 w 282"/>
              <a:gd name="T7" fmla="*/ 66 h 280"/>
              <a:gd name="T8" fmla="*/ 230 w 282"/>
              <a:gd name="T9" fmla="*/ 31 h 280"/>
              <a:gd name="T10" fmla="*/ 201 w 282"/>
              <a:gd name="T11" fmla="*/ 37 h 280"/>
              <a:gd name="T12" fmla="*/ 180 w 282"/>
              <a:gd name="T13" fmla="*/ 27 h 280"/>
              <a:gd name="T14" fmla="*/ 167 w 282"/>
              <a:gd name="T15" fmla="*/ 11 h 280"/>
              <a:gd name="T16" fmla="*/ 146 w 282"/>
              <a:gd name="T17" fmla="*/ 21 h 280"/>
              <a:gd name="T18" fmla="*/ 117 w 282"/>
              <a:gd name="T19" fmla="*/ 1 h 280"/>
              <a:gd name="T20" fmla="*/ 102 w 282"/>
              <a:gd name="T21" fmla="*/ 27 h 280"/>
              <a:gd name="T22" fmla="*/ 81 w 282"/>
              <a:gd name="T23" fmla="*/ 36 h 280"/>
              <a:gd name="T24" fmla="*/ 60 w 282"/>
              <a:gd name="T25" fmla="*/ 36 h 280"/>
              <a:gd name="T26" fmla="*/ 54 w 282"/>
              <a:gd name="T27" fmla="*/ 58 h 280"/>
              <a:gd name="T28" fmla="*/ 20 w 282"/>
              <a:gd name="T29" fmla="*/ 68 h 280"/>
              <a:gd name="T30" fmla="*/ 30 w 282"/>
              <a:gd name="T31" fmla="*/ 96 h 280"/>
              <a:gd name="T32" fmla="*/ 23 w 282"/>
              <a:gd name="T33" fmla="*/ 117 h 280"/>
              <a:gd name="T34" fmla="*/ 9 w 282"/>
              <a:gd name="T35" fmla="*/ 133 h 280"/>
              <a:gd name="T36" fmla="*/ 22 w 282"/>
              <a:gd name="T37" fmla="*/ 152 h 280"/>
              <a:gd name="T38" fmla="*/ 5 w 282"/>
              <a:gd name="T39" fmla="*/ 176 h 280"/>
              <a:gd name="T40" fmla="*/ 34 w 282"/>
              <a:gd name="T41" fmla="*/ 194 h 280"/>
              <a:gd name="T42" fmla="*/ 34 w 282"/>
              <a:gd name="T43" fmla="*/ 217 h 280"/>
              <a:gd name="T44" fmla="*/ 54 w 282"/>
              <a:gd name="T45" fmla="*/ 223 h 280"/>
              <a:gd name="T46" fmla="*/ 72 w 282"/>
              <a:gd name="T47" fmla="*/ 238 h 280"/>
              <a:gd name="T48" fmla="*/ 78 w 282"/>
              <a:gd name="T49" fmla="*/ 266 h 280"/>
              <a:gd name="T50" fmla="*/ 112 w 282"/>
              <a:gd name="T51" fmla="*/ 256 h 280"/>
              <a:gd name="T52" fmla="*/ 129 w 282"/>
              <a:gd name="T53" fmla="*/ 272 h 280"/>
              <a:gd name="T54" fmla="*/ 147 w 282"/>
              <a:gd name="T55" fmla="*/ 260 h 280"/>
              <a:gd name="T56" fmla="*/ 169 w 282"/>
              <a:gd name="T57" fmla="*/ 256 h 280"/>
              <a:gd name="T58" fmla="*/ 195 w 282"/>
              <a:gd name="T59" fmla="*/ 270 h 280"/>
              <a:gd name="T60" fmla="*/ 209 w 282"/>
              <a:gd name="T61" fmla="*/ 238 h 280"/>
              <a:gd name="T62" fmla="*/ 233 w 282"/>
              <a:gd name="T63" fmla="*/ 235 h 280"/>
              <a:gd name="T64" fmla="*/ 235 w 282"/>
              <a:gd name="T65" fmla="*/ 214 h 280"/>
              <a:gd name="T66" fmla="*/ 247 w 282"/>
              <a:gd name="T67" fmla="*/ 195 h 280"/>
              <a:gd name="T68" fmla="*/ 275 w 282"/>
              <a:gd name="T69" fmla="*/ 184 h 280"/>
              <a:gd name="T70" fmla="*/ 260 w 282"/>
              <a:gd name="T71" fmla="*/ 153 h 280"/>
              <a:gd name="T72" fmla="*/ 282 w 282"/>
              <a:gd name="T73" fmla="*/ 136 h 280"/>
              <a:gd name="T74" fmla="*/ 218 w 282"/>
              <a:gd name="T75" fmla="*/ 72 h 280"/>
              <a:gd name="T76" fmla="*/ 137 w 282"/>
              <a:gd name="T77" fmla="*/ 103 h 280"/>
              <a:gd name="T78" fmla="*/ 141 w 282"/>
              <a:gd name="T79" fmla="*/ 158 h 280"/>
              <a:gd name="T80" fmla="*/ 100 w 282"/>
              <a:gd name="T81" fmla="*/ 47 h 280"/>
              <a:gd name="T82" fmla="*/ 145 w 282"/>
              <a:gd name="T83" fmla="*/ 40 h 280"/>
              <a:gd name="T84" fmla="*/ 110 w 282"/>
              <a:gd name="T85" fmla="*/ 116 h 280"/>
              <a:gd name="T86" fmla="*/ 106 w 282"/>
              <a:gd name="T87" fmla="*/ 126 h 280"/>
              <a:gd name="T88" fmla="*/ 103 w 282"/>
              <a:gd name="T89" fmla="*/ 145 h 280"/>
              <a:gd name="T90" fmla="*/ 47 w 282"/>
              <a:gd name="T91" fmla="*/ 181 h 280"/>
              <a:gd name="T92" fmla="*/ 107 w 282"/>
              <a:gd name="T93" fmla="*/ 155 h 280"/>
              <a:gd name="T94" fmla="*/ 47 w 282"/>
              <a:gd name="T95" fmla="*/ 181 h 280"/>
              <a:gd name="T96" fmla="*/ 66 w 282"/>
              <a:gd name="T97" fmla="*/ 208 h 280"/>
              <a:gd name="T98" fmla="*/ 146 w 282"/>
              <a:gd name="T99" fmla="*/ 178 h 280"/>
              <a:gd name="T100" fmla="*/ 137 w 282"/>
              <a:gd name="T101" fmla="*/ 243 h 280"/>
              <a:gd name="T102" fmla="*/ 169 w 282"/>
              <a:gd name="T103" fmla="*/ 164 h 280"/>
              <a:gd name="T104" fmla="*/ 209 w 282"/>
              <a:gd name="T105" fmla="*/ 217 h 280"/>
              <a:gd name="T106" fmla="*/ 178 w 282"/>
              <a:gd name="T107" fmla="*/ 137 h 280"/>
              <a:gd name="T108" fmla="*/ 243 w 282"/>
              <a:gd name="T109" fmla="*/ 146 h 280"/>
              <a:gd name="T110" fmla="*/ 163 w 282"/>
              <a:gd name="T111" fmla="*/ 111 h 280"/>
              <a:gd name="T112" fmla="*/ 243 w 282"/>
              <a:gd name="T113" fmla="*/ 140 h 2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282" h="280">
                <a:moveTo>
                  <a:pt x="272" y="133"/>
                </a:moveTo>
                <a:cubicBezTo>
                  <a:pt x="268" y="132"/>
                  <a:pt x="264" y="130"/>
                  <a:pt x="260" y="129"/>
                </a:cubicBezTo>
                <a:cubicBezTo>
                  <a:pt x="260" y="129"/>
                  <a:pt x="260" y="129"/>
                  <a:pt x="260" y="129"/>
                </a:cubicBezTo>
                <a:cubicBezTo>
                  <a:pt x="260" y="128"/>
                  <a:pt x="260" y="128"/>
                  <a:pt x="260" y="128"/>
                </a:cubicBezTo>
                <a:cubicBezTo>
                  <a:pt x="259" y="125"/>
                  <a:pt x="259" y="122"/>
                  <a:pt x="258" y="118"/>
                </a:cubicBezTo>
                <a:cubicBezTo>
                  <a:pt x="258" y="118"/>
                  <a:pt x="258" y="118"/>
                  <a:pt x="258" y="118"/>
                </a:cubicBezTo>
                <a:cubicBezTo>
                  <a:pt x="259" y="117"/>
                  <a:pt x="259" y="117"/>
                  <a:pt x="259" y="117"/>
                </a:cubicBezTo>
                <a:cubicBezTo>
                  <a:pt x="262" y="115"/>
                  <a:pt x="266" y="112"/>
                  <a:pt x="269" y="110"/>
                </a:cubicBezTo>
                <a:cubicBezTo>
                  <a:pt x="272" y="108"/>
                  <a:pt x="275" y="106"/>
                  <a:pt x="277" y="105"/>
                </a:cubicBezTo>
                <a:cubicBezTo>
                  <a:pt x="277" y="102"/>
                  <a:pt x="276" y="99"/>
                  <a:pt x="275" y="96"/>
                </a:cubicBezTo>
                <a:cubicBezTo>
                  <a:pt x="272" y="96"/>
                  <a:pt x="268" y="96"/>
                  <a:pt x="265" y="96"/>
                </a:cubicBezTo>
                <a:cubicBezTo>
                  <a:pt x="261" y="96"/>
                  <a:pt x="256" y="96"/>
                  <a:pt x="252" y="96"/>
                </a:cubicBezTo>
                <a:cubicBezTo>
                  <a:pt x="252" y="96"/>
                  <a:pt x="252" y="96"/>
                  <a:pt x="252" y="96"/>
                </a:cubicBezTo>
                <a:cubicBezTo>
                  <a:pt x="251" y="95"/>
                  <a:pt x="251" y="95"/>
                  <a:pt x="251" y="95"/>
                </a:cubicBezTo>
                <a:cubicBezTo>
                  <a:pt x="250" y="92"/>
                  <a:pt x="249" y="89"/>
                  <a:pt x="247" y="86"/>
                </a:cubicBezTo>
                <a:cubicBezTo>
                  <a:pt x="247" y="86"/>
                  <a:pt x="247" y="86"/>
                  <a:pt x="247" y="86"/>
                </a:cubicBezTo>
                <a:cubicBezTo>
                  <a:pt x="248" y="85"/>
                  <a:pt x="248" y="85"/>
                  <a:pt x="248" y="85"/>
                </a:cubicBezTo>
                <a:cubicBezTo>
                  <a:pt x="250" y="82"/>
                  <a:pt x="253" y="79"/>
                  <a:pt x="256" y="75"/>
                </a:cubicBezTo>
                <a:cubicBezTo>
                  <a:pt x="258" y="73"/>
                  <a:pt x="260" y="70"/>
                  <a:pt x="262" y="68"/>
                </a:cubicBezTo>
                <a:cubicBezTo>
                  <a:pt x="260" y="65"/>
                  <a:pt x="259" y="63"/>
                  <a:pt x="257" y="60"/>
                </a:cubicBezTo>
                <a:cubicBezTo>
                  <a:pt x="254" y="61"/>
                  <a:pt x="251" y="62"/>
                  <a:pt x="248" y="63"/>
                </a:cubicBezTo>
                <a:cubicBezTo>
                  <a:pt x="243" y="64"/>
                  <a:pt x="239" y="65"/>
                  <a:pt x="235" y="66"/>
                </a:cubicBezTo>
                <a:cubicBezTo>
                  <a:pt x="235" y="66"/>
                  <a:pt x="235" y="66"/>
                  <a:pt x="235" y="66"/>
                </a:cubicBezTo>
                <a:cubicBezTo>
                  <a:pt x="234" y="66"/>
                  <a:pt x="234" y="66"/>
                  <a:pt x="234" y="66"/>
                </a:cubicBezTo>
                <a:cubicBezTo>
                  <a:pt x="232" y="63"/>
                  <a:pt x="230" y="61"/>
                  <a:pt x="228" y="58"/>
                </a:cubicBezTo>
                <a:cubicBezTo>
                  <a:pt x="228" y="58"/>
                  <a:pt x="228" y="58"/>
                  <a:pt x="228" y="58"/>
                </a:cubicBezTo>
                <a:cubicBezTo>
                  <a:pt x="228" y="57"/>
                  <a:pt x="228" y="57"/>
                  <a:pt x="228" y="57"/>
                </a:cubicBezTo>
                <a:cubicBezTo>
                  <a:pt x="229" y="54"/>
                  <a:pt x="231" y="50"/>
                  <a:pt x="233" y="45"/>
                </a:cubicBezTo>
                <a:cubicBezTo>
                  <a:pt x="234" y="42"/>
                  <a:pt x="235" y="39"/>
                  <a:pt x="236" y="37"/>
                </a:cubicBezTo>
                <a:cubicBezTo>
                  <a:pt x="234" y="35"/>
                  <a:pt x="232" y="33"/>
                  <a:pt x="230" y="31"/>
                </a:cubicBezTo>
                <a:cubicBezTo>
                  <a:pt x="227" y="32"/>
                  <a:pt x="224" y="34"/>
                  <a:pt x="222" y="36"/>
                </a:cubicBezTo>
                <a:cubicBezTo>
                  <a:pt x="218" y="38"/>
                  <a:pt x="214" y="41"/>
                  <a:pt x="211" y="42"/>
                </a:cubicBezTo>
                <a:cubicBezTo>
                  <a:pt x="210" y="43"/>
                  <a:pt x="210" y="43"/>
                  <a:pt x="210" y="43"/>
                </a:cubicBezTo>
                <a:cubicBezTo>
                  <a:pt x="209" y="42"/>
                  <a:pt x="209" y="42"/>
                  <a:pt x="209" y="42"/>
                </a:cubicBezTo>
                <a:cubicBezTo>
                  <a:pt x="207" y="41"/>
                  <a:pt x="204" y="39"/>
                  <a:pt x="201" y="37"/>
                </a:cubicBezTo>
                <a:cubicBezTo>
                  <a:pt x="201" y="37"/>
                  <a:pt x="201" y="37"/>
                  <a:pt x="201" y="37"/>
                </a:cubicBezTo>
                <a:cubicBezTo>
                  <a:pt x="201" y="36"/>
                  <a:pt x="201" y="36"/>
                  <a:pt x="201" y="36"/>
                </a:cubicBezTo>
                <a:cubicBezTo>
                  <a:pt x="201" y="33"/>
                  <a:pt x="202" y="28"/>
                  <a:pt x="202" y="24"/>
                </a:cubicBezTo>
                <a:cubicBezTo>
                  <a:pt x="203" y="20"/>
                  <a:pt x="203" y="17"/>
                  <a:pt x="203" y="14"/>
                </a:cubicBezTo>
                <a:cubicBezTo>
                  <a:pt x="201" y="13"/>
                  <a:pt x="198" y="11"/>
                  <a:pt x="195" y="10"/>
                </a:cubicBezTo>
                <a:cubicBezTo>
                  <a:pt x="193" y="12"/>
                  <a:pt x="191" y="15"/>
                  <a:pt x="189" y="17"/>
                </a:cubicBezTo>
                <a:cubicBezTo>
                  <a:pt x="186" y="21"/>
                  <a:pt x="183" y="24"/>
                  <a:pt x="180" y="27"/>
                </a:cubicBezTo>
                <a:cubicBezTo>
                  <a:pt x="180" y="27"/>
                  <a:pt x="180" y="27"/>
                  <a:pt x="180" y="27"/>
                </a:cubicBezTo>
                <a:cubicBezTo>
                  <a:pt x="179" y="27"/>
                  <a:pt x="179" y="27"/>
                  <a:pt x="179" y="27"/>
                </a:cubicBezTo>
                <a:cubicBezTo>
                  <a:pt x="176" y="26"/>
                  <a:pt x="173" y="25"/>
                  <a:pt x="170" y="24"/>
                </a:cubicBezTo>
                <a:cubicBezTo>
                  <a:pt x="169" y="24"/>
                  <a:pt x="169" y="24"/>
                  <a:pt x="169" y="24"/>
                </a:cubicBezTo>
                <a:cubicBezTo>
                  <a:pt x="169" y="23"/>
                  <a:pt x="169" y="23"/>
                  <a:pt x="169" y="23"/>
                </a:cubicBezTo>
                <a:cubicBezTo>
                  <a:pt x="168" y="20"/>
                  <a:pt x="168" y="15"/>
                  <a:pt x="167" y="11"/>
                </a:cubicBezTo>
                <a:cubicBezTo>
                  <a:pt x="166" y="8"/>
                  <a:pt x="166" y="4"/>
                  <a:pt x="165" y="1"/>
                </a:cubicBezTo>
                <a:cubicBezTo>
                  <a:pt x="162" y="1"/>
                  <a:pt x="159" y="1"/>
                  <a:pt x="157" y="0"/>
                </a:cubicBezTo>
                <a:cubicBezTo>
                  <a:pt x="155" y="3"/>
                  <a:pt x="154" y="6"/>
                  <a:pt x="153" y="9"/>
                </a:cubicBezTo>
                <a:cubicBezTo>
                  <a:pt x="151" y="13"/>
                  <a:pt x="149" y="17"/>
                  <a:pt x="147" y="20"/>
                </a:cubicBezTo>
                <a:cubicBezTo>
                  <a:pt x="146" y="21"/>
                  <a:pt x="146" y="21"/>
                  <a:pt x="146" y="21"/>
                </a:cubicBezTo>
                <a:cubicBezTo>
                  <a:pt x="146" y="21"/>
                  <a:pt x="146" y="21"/>
                  <a:pt x="146" y="21"/>
                </a:cubicBezTo>
                <a:cubicBezTo>
                  <a:pt x="142" y="21"/>
                  <a:pt x="139" y="21"/>
                  <a:pt x="136" y="21"/>
                </a:cubicBezTo>
                <a:cubicBezTo>
                  <a:pt x="135" y="21"/>
                  <a:pt x="135" y="21"/>
                  <a:pt x="135" y="21"/>
                </a:cubicBezTo>
                <a:cubicBezTo>
                  <a:pt x="135" y="20"/>
                  <a:pt x="135" y="20"/>
                  <a:pt x="135" y="20"/>
                </a:cubicBezTo>
                <a:cubicBezTo>
                  <a:pt x="133" y="17"/>
                  <a:pt x="131" y="13"/>
                  <a:pt x="129" y="9"/>
                </a:cubicBezTo>
                <a:cubicBezTo>
                  <a:pt x="128" y="6"/>
                  <a:pt x="126" y="3"/>
                  <a:pt x="125" y="0"/>
                </a:cubicBezTo>
                <a:cubicBezTo>
                  <a:pt x="122" y="1"/>
                  <a:pt x="120" y="1"/>
                  <a:pt x="117" y="1"/>
                </a:cubicBezTo>
                <a:cubicBezTo>
                  <a:pt x="116" y="4"/>
                  <a:pt x="115" y="8"/>
                  <a:pt x="115" y="11"/>
                </a:cubicBezTo>
                <a:cubicBezTo>
                  <a:pt x="114" y="15"/>
                  <a:pt x="114" y="20"/>
                  <a:pt x="113" y="23"/>
                </a:cubicBezTo>
                <a:cubicBezTo>
                  <a:pt x="112" y="24"/>
                  <a:pt x="112" y="24"/>
                  <a:pt x="112" y="24"/>
                </a:cubicBezTo>
                <a:cubicBezTo>
                  <a:pt x="112" y="24"/>
                  <a:pt x="112" y="24"/>
                  <a:pt x="112" y="24"/>
                </a:cubicBezTo>
                <a:cubicBezTo>
                  <a:pt x="109" y="25"/>
                  <a:pt x="106" y="26"/>
                  <a:pt x="103" y="27"/>
                </a:cubicBezTo>
                <a:cubicBezTo>
                  <a:pt x="102" y="27"/>
                  <a:pt x="102" y="27"/>
                  <a:pt x="102" y="27"/>
                </a:cubicBezTo>
                <a:cubicBezTo>
                  <a:pt x="102" y="27"/>
                  <a:pt x="102" y="27"/>
                  <a:pt x="102" y="27"/>
                </a:cubicBezTo>
                <a:cubicBezTo>
                  <a:pt x="99" y="24"/>
                  <a:pt x="96" y="21"/>
                  <a:pt x="93" y="17"/>
                </a:cubicBezTo>
                <a:cubicBezTo>
                  <a:pt x="91" y="15"/>
                  <a:pt x="88" y="12"/>
                  <a:pt x="86" y="10"/>
                </a:cubicBezTo>
                <a:cubicBezTo>
                  <a:pt x="84" y="11"/>
                  <a:pt x="81" y="13"/>
                  <a:pt x="78" y="14"/>
                </a:cubicBezTo>
                <a:cubicBezTo>
                  <a:pt x="79" y="17"/>
                  <a:pt x="79" y="20"/>
                  <a:pt x="80" y="24"/>
                </a:cubicBezTo>
                <a:cubicBezTo>
                  <a:pt x="80" y="28"/>
                  <a:pt x="81" y="33"/>
                  <a:pt x="81" y="36"/>
                </a:cubicBezTo>
                <a:cubicBezTo>
                  <a:pt x="81" y="37"/>
                  <a:pt x="81" y="37"/>
                  <a:pt x="81" y="37"/>
                </a:cubicBezTo>
                <a:cubicBezTo>
                  <a:pt x="80" y="37"/>
                  <a:pt x="80" y="37"/>
                  <a:pt x="80" y="37"/>
                </a:cubicBezTo>
                <a:cubicBezTo>
                  <a:pt x="78" y="39"/>
                  <a:pt x="75" y="41"/>
                  <a:pt x="72" y="42"/>
                </a:cubicBezTo>
                <a:cubicBezTo>
                  <a:pt x="72" y="43"/>
                  <a:pt x="72" y="43"/>
                  <a:pt x="72" y="43"/>
                </a:cubicBezTo>
                <a:cubicBezTo>
                  <a:pt x="71" y="42"/>
                  <a:pt x="71" y="42"/>
                  <a:pt x="71" y="42"/>
                </a:cubicBezTo>
                <a:cubicBezTo>
                  <a:pt x="68" y="41"/>
                  <a:pt x="64" y="38"/>
                  <a:pt x="60" y="36"/>
                </a:cubicBezTo>
                <a:cubicBezTo>
                  <a:pt x="57" y="34"/>
                  <a:pt x="54" y="32"/>
                  <a:pt x="52" y="31"/>
                </a:cubicBezTo>
                <a:cubicBezTo>
                  <a:pt x="50" y="33"/>
                  <a:pt x="48" y="35"/>
                  <a:pt x="45" y="37"/>
                </a:cubicBezTo>
                <a:cubicBezTo>
                  <a:pt x="46" y="39"/>
                  <a:pt x="48" y="42"/>
                  <a:pt x="49" y="45"/>
                </a:cubicBezTo>
                <a:cubicBezTo>
                  <a:pt x="51" y="50"/>
                  <a:pt x="53" y="54"/>
                  <a:pt x="54" y="57"/>
                </a:cubicBezTo>
                <a:cubicBezTo>
                  <a:pt x="54" y="58"/>
                  <a:pt x="54" y="58"/>
                  <a:pt x="54" y="58"/>
                </a:cubicBezTo>
                <a:cubicBezTo>
                  <a:pt x="54" y="58"/>
                  <a:pt x="54" y="58"/>
                  <a:pt x="54" y="58"/>
                </a:cubicBezTo>
                <a:cubicBezTo>
                  <a:pt x="52" y="61"/>
                  <a:pt x="50" y="63"/>
                  <a:pt x="48" y="66"/>
                </a:cubicBezTo>
                <a:cubicBezTo>
                  <a:pt x="47" y="66"/>
                  <a:pt x="47" y="66"/>
                  <a:pt x="47" y="66"/>
                </a:cubicBezTo>
                <a:cubicBezTo>
                  <a:pt x="46" y="66"/>
                  <a:pt x="46" y="66"/>
                  <a:pt x="46" y="66"/>
                </a:cubicBezTo>
                <a:cubicBezTo>
                  <a:pt x="43" y="65"/>
                  <a:pt x="38" y="64"/>
                  <a:pt x="34" y="63"/>
                </a:cubicBezTo>
                <a:cubicBezTo>
                  <a:pt x="31" y="62"/>
                  <a:pt x="28" y="61"/>
                  <a:pt x="25" y="60"/>
                </a:cubicBezTo>
                <a:cubicBezTo>
                  <a:pt x="23" y="63"/>
                  <a:pt x="22" y="65"/>
                  <a:pt x="20" y="68"/>
                </a:cubicBezTo>
                <a:cubicBezTo>
                  <a:pt x="22" y="70"/>
                  <a:pt x="24" y="73"/>
                  <a:pt x="26" y="75"/>
                </a:cubicBezTo>
                <a:cubicBezTo>
                  <a:pt x="29" y="79"/>
                  <a:pt x="32" y="82"/>
                  <a:pt x="34" y="85"/>
                </a:cubicBezTo>
                <a:cubicBezTo>
                  <a:pt x="35" y="86"/>
                  <a:pt x="35" y="86"/>
                  <a:pt x="35" y="86"/>
                </a:cubicBezTo>
                <a:cubicBezTo>
                  <a:pt x="34" y="86"/>
                  <a:pt x="34" y="86"/>
                  <a:pt x="34" y="86"/>
                </a:cubicBezTo>
                <a:cubicBezTo>
                  <a:pt x="33" y="89"/>
                  <a:pt x="31" y="92"/>
                  <a:pt x="30" y="95"/>
                </a:cubicBezTo>
                <a:cubicBezTo>
                  <a:pt x="30" y="96"/>
                  <a:pt x="30" y="96"/>
                  <a:pt x="30" y="96"/>
                </a:cubicBezTo>
                <a:cubicBezTo>
                  <a:pt x="29" y="96"/>
                  <a:pt x="29" y="96"/>
                  <a:pt x="29" y="96"/>
                </a:cubicBezTo>
                <a:cubicBezTo>
                  <a:pt x="26" y="96"/>
                  <a:pt x="21" y="96"/>
                  <a:pt x="17" y="96"/>
                </a:cubicBezTo>
                <a:cubicBezTo>
                  <a:pt x="13" y="96"/>
                  <a:pt x="10" y="96"/>
                  <a:pt x="7" y="96"/>
                </a:cubicBezTo>
                <a:cubicBezTo>
                  <a:pt x="6" y="99"/>
                  <a:pt x="5" y="102"/>
                  <a:pt x="5" y="105"/>
                </a:cubicBezTo>
                <a:cubicBezTo>
                  <a:pt x="7" y="106"/>
                  <a:pt x="10" y="108"/>
                  <a:pt x="12" y="110"/>
                </a:cubicBezTo>
                <a:cubicBezTo>
                  <a:pt x="16" y="112"/>
                  <a:pt x="20" y="115"/>
                  <a:pt x="23" y="117"/>
                </a:cubicBezTo>
                <a:cubicBezTo>
                  <a:pt x="24" y="118"/>
                  <a:pt x="24" y="118"/>
                  <a:pt x="24" y="118"/>
                </a:cubicBezTo>
                <a:cubicBezTo>
                  <a:pt x="23" y="118"/>
                  <a:pt x="23" y="118"/>
                  <a:pt x="23" y="118"/>
                </a:cubicBezTo>
                <a:cubicBezTo>
                  <a:pt x="23" y="122"/>
                  <a:pt x="22" y="125"/>
                  <a:pt x="22" y="128"/>
                </a:cubicBezTo>
                <a:cubicBezTo>
                  <a:pt x="22" y="129"/>
                  <a:pt x="22" y="129"/>
                  <a:pt x="22" y="129"/>
                </a:cubicBezTo>
                <a:cubicBezTo>
                  <a:pt x="21" y="129"/>
                  <a:pt x="21" y="129"/>
                  <a:pt x="21" y="129"/>
                </a:cubicBezTo>
                <a:cubicBezTo>
                  <a:pt x="18" y="130"/>
                  <a:pt x="14" y="132"/>
                  <a:pt x="9" y="133"/>
                </a:cubicBezTo>
                <a:cubicBezTo>
                  <a:pt x="6" y="134"/>
                  <a:pt x="3" y="135"/>
                  <a:pt x="0" y="136"/>
                </a:cubicBezTo>
                <a:cubicBezTo>
                  <a:pt x="0" y="137"/>
                  <a:pt x="0" y="139"/>
                  <a:pt x="0" y="140"/>
                </a:cubicBezTo>
                <a:cubicBezTo>
                  <a:pt x="0" y="142"/>
                  <a:pt x="0" y="143"/>
                  <a:pt x="0" y="145"/>
                </a:cubicBezTo>
                <a:cubicBezTo>
                  <a:pt x="3" y="146"/>
                  <a:pt x="6" y="147"/>
                  <a:pt x="9" y="148"/>
                </a:cubicBezTo>
                <a:cubicBezTo>
                  <a:pt x="14" y="149"/>
                  <a:pt x="18" y="150"/>
                  <a:pt x="21" y="152"/>
                </a:cubicBezTo>
                <a:cubicBezTo>
                  <a:pt x="22" y="152"/>
                  <a:pt x="22" y="152"/>
                  <a:pt x="22" y="152"/>
                </a:cubicBezTo>
                <a:cubicBezTo>
                  <a:pt x="22" y="153"/>
                  <a:pt x="22" y="153"/>
                  <a:pt x="22" y="153"/>
                </a:cubicBezTo>
                <a:cubicBezTo>
                  <a:pt x="22" y="155"/>
                  <a:pt x="23" y="159"/>
                  <a:pt x="23" y="162"/>
                </a:cubicBezTo>
                <a:cubicBezTo>
                  <a:pt x="24" y="163"/>
                  <a:pt x="24" y="163"/>
                  <a:pt x="24" y="163"/>
                </a:cubicBezTo>
                <a:cubicBezTo>
                  <a:pt x="23" y="163"/>
                  <a:pt x="23" y="163"/>
                  <a:pt x="23" y="163"/>
                </a:cubicBezTo>
                <a:cubicBezTo>
                  <a:pt x="20" y="165"/>
                  <a:pt x="16" y="168"/>
                  <a:pt x="12" y="170"/>
                </a:cubicBezTo>
                <a:cubicBezTo>
                  <a:pt x="10" y="172"/>
                  <a:pt x="7" y="174"/>
                  <a:pt x="5" y="176"/>
                </a:cubicBezTo>
                <a:cubicBezTo>
                  <a:pt x="5" y="178"/>
                  <a:pt x="6" y="181"/>
                  <a:pt x="7" y="184"/>
                </a:cubicBezTo>
                <a:cubicBezTo>
                  <a:pt x="10" y="184"/>
                  <a:pt x="13" y="184"/>
                  <a:pt x="17" y="184"/>
                </a:cubicBezTo>
                <a:cubicBezTo>
                  <a:pt x="21" y="184"/>
                  <a:pt x="26" y="184"/>
                  <a:pt x="29" y="185"/>
                </a:cubicBezTo>
                <a:cubicBezTo>
                  <a:pt x="30" y="185"/>
                  <a:pt x="30" y="185"/>
                  <a:pt x="30" y="185"/>
                </a:cubicBezTo>
                <a:cubicBezTo>
                  <a:pt x="30" y="185"/>
                  <a:pt x="30" y="185"/>
                  <a:pt x="30" y="185"/>
                </a:cubicBezTo>
                <a:cubicBezTo>
                  <a:pt x="31" y="188"/>
                  <a:pt x="33" y="191"/>
                  <a:pt x="34" y="194"/>
                </a:cubicBezTo>
                <a:cubicBezTo>
                  <a:pt x="35" y="195"/>
                  <a:pt x="35" y="195"/>
                  <a:pt x="35" y="195"/>
                </a:cubicBezTo>
                <a:cubicBezTo>
                  <a:pt x="34" y="195"/>
                  <a:pt x="34" y="195"/>
                  <a:pt x="34" y="195"/>
                </a:cubicBezTo>
                <a:cubicBezTo>
                  <a:pt x="32" y="198"/>
                  <a:pt x="29" y="202"/>
                  <a:pt x="26" y="205"/>
                </a:cubicBezTo>
                <a:cubicBezTo>
                  <a:pt x="24" y="208"/>
                  <a:pt x="22" y="210"/>
                  <a:pt x="20" y="213"/>
                </a:cubicBezTo>
                <a:cubicBezTo>
                  <a:pt x="22" y="215"/>
                  <a:pt x="23" y="218"/>
                  <a:pt x="25" y="220"/>
                </a:cubicBezTo>
                <a:cubicBezTo>
                  <a:pt x="28" y="219"/>
                  <a:pt x="31" y="218"/>
                  <a:pt x="34" y="217"/>
                </a:cubicBezTo>
                <a:cubicBezTo>
                  <a:pt x="38" y="216"/>
                  <a:pt x="43" y="215"/>
                  <a:pt x="46" y="214"/>
                </a:cubicBezTo>
                <a:cubicBezTo>
                  <a:pt x="47" y="214"/>
                  <a:pt x="47" y="214"/>
                  <a:pt x="47" y="214"/>
                </a:cubicBezTo>
                <a:cubicBezTo>
                  <a:pt x="48" y="215"/>
                  <a:pt x="48" y="215"/>
                  <a:pt x="48" y="215"/>
                </a:cubicBezTo>
                <a:cubicBezTo>
                  <a:pt x="50" y="217"/>
                  <a:pt x="52" y="220"/>
                  <a:pt x="54" y="222"/>
                </a:cubicBezTo>
                <a:cubicBezTo>
                  <a:pt x="54" y="222"/>
                  <a:pt x="54" y="222"/>
                  <a:pt x="54" y="222"/>
                </a:cubicBezTo>
                <a:cubicBezTo>
                  <a:pt x="54" y="223"/>
                  <a:pt x="54" y="223"/>
                  <a:pt x="54" y="223"/>
                </a:cubicBezTo>
                <a:cubicBezTo>
                  <a:pt x="53" y="227"/>
                  <a:pt x="51" y="231"/>
                  <a:pt x="49" y="235"/>
                </a:cubicBezTo>
                <a:cubicBezTo>
                  <a:pt x="48" y="238"/>
                  <a:pt x="46" y="241"/>
                  <a:pt x="45" y="244"/>
                </a:cubicBezTo>
                <a:cubicBezTo>
                  <a:pt x="48" y="246"/>
                  <a:pt x="50" y="248"/>
                  <a:pt x="52" y="249"/>
                </a:cubicBezTo>
                <a:cubicBezTo>
                  <a:pt x="54" y="248"/>
                  <a:pt x="57" y="246"/>
                  <a:pt x="60" y="244"/>
                </a:cubicBezTo>
                <a:cubicBezTo>
                  <a:pt x="64" y="242"/>
                  <a:pt x="68" y="239"/>
                  <a:pt x="71" y="238"/>
                </a:cubicBezTo>
                <a:cubicBezTo>
                  <a:pt x="72" y="238"/>
                  <a:pt x="72" y="238"/>
                  <a:pt x="72" y="238"/>
                </a:cubicBezTo>
                <a:cubicBezTo>
                  <a:pt x="72" y="238"/>
                  <a:pt x="72" y="238"/>
                  <a:pt x="72" y="238"/>
                </a:cubicBezTo>
                <a:cubicBezTo>
                  <a:pt x="75" y="240"/>
                  <a:pt x="78" y="242"/>
                  <a:pt x="80" y="243"/>
                </a:cubicBezTo>
                <a:cubicBezTo>
                  <a:pt x="81" y="244"/>
                  <a:pt x="81" y="244"/>
                  <a:pt x="81" y="244"/>
                </a:cubicBezTo>
                <a:cubicBezTo>
                  <a:pt x="81" y="244"/>
                  <a:pt x="81" y="244"/>
                  <a:pt x="81" y="244"/>
                </a:cubicBezTo>
                <a:cubicBezTo>
                  <a:pt x="81" y="248"/>
                  <a:pt x="80" y="252"/>
                  <a:pt x="80" y="257"/>
                </a:cubicBezTo>
                <a:cubicBezTo>
                  <a:pt x="79" y="260"/>
                  <a:pt x="79" y="264"/>
                  <a:pt x="78" y="266"/>
                </a:cubicBezTo>
                <a:cubicBezTo>
                  <a:pt x="81" y="268"/>
                  <a:pt x="84" y="269"/>
                  <a:pt x="86" y="270"/>
                </a:cubicBezTo>
                <a:cubicBezTo>
                  <a:pt x="88" y="268"/>
                  <a:pt x="91" y="265"/>
                  <a:pt x="93" y="263"/>
                </a:cubicBezTo>
                <a:cubicBezTo>
                  <a:pt x="96" y="260"/>
                  <a:pt x="99" y="256"/>
                  <a:pt x="102" y="254"/>
                </a:cubicBezTo>
                <a:cubicBezTo>
                  <a:pt x="102" y="253"/>
                  <a:pt x="102" y="253"/>
                  <a:pt x="102" y="253"/>
                </a:cubicBezTo>
                <a:cubicBezTo>
                  <a:pt x="103" y="253"/>
                  <a:pt x="103" y="253"/>
                  <a:pt x="103" y="253"/>
                </a:cubicBezTo>
                <a:cubicBezTo>
                  <a:pt x="106" y="254"/>
                  <a:pt x="109" y="255"/>
                  <a:pt x="112" y="256"/>
                </a:cubicBezTo>
                <a:cubicBezTo>
                  <a:pt x="112" y="256"/>
                  <a:pt x="112" y="256"/>
                  <a:pt x="112" y="256"/>
                </a:cubicBezTo>
                <a:cubicBezTo>
                  <a:pt x="113" y="257"/>
                  <a:pt x="113" y="257"/>
                  <a:pt x="113" y="257"/>
                </a:cubicBezTo>
                <a:cubicBezTo>
                  <a:pt x="114" y="260"/>
                  <a:pt x="114" y="265"/>
                  <a:pt x="115" y="269"/>
                </a:cubicBezTo>
                <a:cubicBezTo>
                  <a:pt x="115" y="273"/>
                  <a:pt x="116" y="276"/>
                  <a:pt x="117" y="279"/>
                </a:cubicBezTo>
                <a:cubicBezTo>
                  <a:pt x="120" y="279"/>
                  <a:pt x="122" y="280"/>
                  <a:pt x="125" y="280"/>
                </a:cubicBezTo>
                <a:cubicBezTo>
                  <a:pt x="126" y="278"/>
                  <a:pt x="128" y="275"/>
                  <a:pt x="129" y="272"/>
                </a:cubicBezTo>
                <a:cubicBezTo>
                  <a:pt x="131" y="268"/>
                  <a:pt x="133" y="263"/>
                  <a:pt x="135" y="260"/>
                </a:cubicBezTo>
                <a:cubicBezTo>
                  <a:pt x="135" y="259"/>
                  <a:pt x="135" y="259"/>
                  <a:pt x="135" y="259"/>
                </a:cubicBezTo>
                <a:cubicBezTo>
                  <a:pt x="136" y="260"/>
                  <a:pt x="136" y="260"/>
                  <a:pt x="136" y="260"/>
                </a:cubicBezTo>
                <a:cubicBezTo>
                  <a:pt x="139" y="260"/>
                  <a:pt x="142" y="260"/>
                  <a:pt x="146" y="260"/>
                </a:cubicBezTo>
                <a:cubicBezTo>
                  <a:pt x="146" y="259"/>
                  <a:pt x="146" y="259"/>
                  <a:pt x="146" y="259"/>
                </a:cubicBezTo>
                <a:cubicBezTo>
                  <a:pt x="147" y="260"/>
                  <a:pt x="147" y="260"/>
                  <a:pt x="147" y="260"/>
                </a:cubicBezTo>
                <a:cubicBezTo>
                  <a:pt x="149" y="263"/>
                  <a:pt x="151" y="268"/>
                  <a:pt x="153" y="272"/>
                </a:cubicBezTo>
                <a:cubicBezTo>
                  <a:pt x="154" y="275"/>
                  <a:pt x="155" y="278"/>
                  <a:pt x="157" y="280"/>
                </a:cubicBezTo>
                <a:cubicBezTo>
                  <a:pt x="159" y="280"/>
                  <a:pt x="162" y="279"/>
                  <a:pt x="165" y="279"/>
                </a:cubicBezTo>
                <a:cubicBezTo>
                  <a:pt x="166" y="276"/>
                  <a:pt x="166" y="273"/>
                  <a:pt x="167" y="269"/>
                </a:cubicBezTo>
                <a:cubicBezTo>
                  <a:pt x="168" y="265"/>
                  <a:pt x="168" y="260"/>
                  <a:pt x="169" y="257"/>
                </a:cubicBezTo>
                <a:cubicBezTo>
                  <a:pt x="169" y="256"/>
                  <a:pt x="169" y="256"/>
                  <a:pt x="169" y="256"/>
                </a:cubicBezTo>
                <a:cubicBezTo>
                  <a:pt x="170" y="256"/>
                  <a:pt x="170" y="256"/>
                  <a:pt x="170" y="256"/>
                </a:cubicBezTo>
                <a:cubicBezTo>
                  <a:pt x="173" y="255"/>
                  <a:pt x="176" y="254"/>
                  <a:pt x="179" y="253"/>
                </a:cubicBezTo>
                <a:cubicBezTo>
                  <a:pt x="180" y="253"/>
                  <a:pt x="180" y="253"/>
                  <a:pt x="180" y="253"/>
                </a:cubicBezTo>
                <a:cubicBezTo>
                  <a:pt x="180" y="254"/>
                  <a:pt x="180" y="254"/>
                  <a:pt x="180" y="254"/>
                </a:cubicBezTo>
                <a:cubicBezTo>
                  <a:pt x="183" y="256"/>
                  <a:pt x="186" y="260"/>
                  <a:pt x="189" y="263"/>
                </a:cubicBezTo>
                <a:cubicBezTo>
                  <a:pt x="191" y="265"/>
                  <a:pt x="193" y="268"/>
                  <a:pt x="195" y="270"/>
                </a:cubicBezTo>
                <a:cubicBezTo>
                  <a:pt x="198" y="269"/>
                  <a:pt x="201" y="268"/>
                  <a:pt x="203" y="266"/>
                </a:cubicBezTo>
                <a:cubicBezTo>
                  <a:pt x="203" y="264"/>
                  <a:pt x="203" y="260"/>
                  <a:pt x="202" y="257"/>
                </a:cubicBezTo>
                <a:cubicBezTo>
                  <a:pt x="202" y="252"/>
                  <a:pt x="201" y="248"/>
                  <a:pt x="201" y="244"/>
                </a:cubicBezTo>
                <a:cubicBezTo>
                  <a:pt x="201" y="244"/>
                  <a:pt x="201" y="244"/>
                  <a:pt x="201" y="244"/>
                </a:cubicBezTo>
                <a:cubicBezTo>
                  <a:pt x="201" y="243"/>
                  <a:pt x="201" y="243"/>
                  <a:pt x="201" y="243"/>
                </a:cubicBezTo>
                <a:cubicBezTo>
                  <a:pt x="204" y="242"/>
                  <a:pt x="207" y="240"/>
                  <a:pt x="209" y="238"/>
                </a:cubicBezTo>
                <a:cubicBezTo>
                  <a:pt x="210" y="238"/>
                  <a:pt x="210" y="238"/>
                  <a:pt x="210" y="238"/>
                </a:cubicBezTo>
                <a:cubicBezTo>
                  <a:pt x="211" y="238"/>
                  <a:pt x="211" y="238"/>
                  <a:pt x="211" y="238"/>
                </a:cubicBezTo>
                <a:cubicBezTo>
                  <a:pt x="214" y="240"/>
                  <a:pt x="218" y="242"/>
                  <a:pt x="222" y="244"/>
                </a:cubicBezTo>
                <a:cubicBezTo>
                  <a:pt x="224" y="246"/>
                  <a:pt x="227" y="248"/>
                  <a:pt x="230" y="249"/>
                </a:cubicBezTo>
                <a:cubicBezTo>
                  <a:pt x="232" y="248"/>
                  <a:pt x="234" y="246"/>
                  <a:pt x="236" y="244"/>
                </a:cubicBezTo>
                <a:cubicBezTo>
                  <a:pt x="235" y="241"/>
                  <a:pt x="234" y="238"/>
                  <a:pt x="233" y="235"/>
                </a:cubicBezTo>
                <a:cubicBezTo>
                  <a:pt x="231" y="231"/>
                  <a:pt x="229" y="227"/>
                  <a:pt x="228" y="223"/>
                </a:cubicBezTo>
                <a:cubicBezTo>
                  <a:pt x="227" y="222"/>
                  <a:pt x="227" y="222"/>
                  <a:pt x="227" y="222"/>
                </a:cubicBezTo>
                <a:cubicBezTo>
                  <a:pt x="228" y="222"/>
                  <a:pt x="228" y="222"/>
                  <a:pt x="228" y="222"/>
                </a:cubicBezTo>
                <a:cubicBezTo>
                  <a:pt x="230" y="220"/>
                  <a:pt x="232" y="217"/>
                  <a:pt x="234" y="215"/>
                </a:cubicBezTo>
                <a:cubicBezTo>
                  <a:pt x="235" y="214"/>
                  <a:pt x="235" y="214"/>
                  <a:pt x="235" y="214"/>
                </a:cubicBezTo>
                <a:cubicBezTo>
                  <a:pt x="235" y="214"/>
                  <a:pt x="235" y="214"/>
                  <a:pt x="235" y="214"/>
                </a:cubicBezTo>
                <a:cubicBezTo>
                  <a:pt x="239" y="215"/>
                  <a:pt x="243" y="216"/>
                  <a:pt x="248" y="217"/>
                </a:cubicBezTo>
                <a:cubicBezTo>
                  <a:pt x="251" y="218"/>
                  <a:pt x="254" y="219"/>
                  <a:pt x="257" y="220"/>
                </a:cubicBezTo>
                <a:cubicBezTo>
                  <a:pt x="259" y="218"/>
                  <a:pt x="260" y="215"/>
                  <a:pt x="262" y="213"/>
                </a:cubicBezTo>
                <a:cubicBezTo>
                  <a:pt x="260" y="210"/>
                  <a:pt x="258" y="208"/>
                  <a:pt x="256" y="205"/>
                </a:cubicBezTo>
                <a:cubicBezTo>
                  <a:pt x="253" y="202"/>
                  <a:pt x="250" y="198"/>
                  <a:pt x="248" y="195"/>
                </a:cubicBezTo>
                <a:cubicBezTo>
                  <a:pt x="247" y="195"/>
                  <a:pt x="247" y="195"/>
                  <a:pt x="247" y="195"/>
                </a:cubicBezTo>
                <a:cubicBezTo>
                  <a:pt x="247" y="194"/>
                  <a:pt x="247" y="194"/>
                  <a:pt x="247" y="194"/>
                </a:cubicBezTo>
                <a:cubicBezTo>
                  <a:pt x="249" y="191"/>
                  <a:pt x="250" y="188"/>
                  <a:pt x="251" y="185"/>
                </a:cubicBezTo>
                <a:cubicBezTo>
                  <a:pt x="252" y="185"/>
                  <a:pt x="252" y="185"/>
                  <a:pt x="252" y="185"/>
                </a:cubicBezTo>
                <a:cubicBezTo>
                  <a:pt x="252" y="185"/>
                  <a:pt x="252" y="185"/>
                  <a:pt x="252" y="185"/>
                </a:cubicBezTo>
                <a:cubicBezTo>
                  <a:pt x="256" y="184"/>
                  <a:pt x="261" y="184"/>
                  <a:pt x="265" y="184"/>
                </a:cubicBezTo>
                <a:cubicBezTo>
                  <a:pt x="268" y="184"/>
                  <a:pt x="272" y="184"/>
                  <a:pt x="275" y="184"/>
                </a:cubicBezTo>
                <a:cubicBezTo>
                  <a:pt x="276" y="181"/>
                  <a:pt x="277" y="178"/>
                  <a:pt x="277" y="176"/>
                </a:cubicBezTo>
                <a:cubicBezTo>
                  <a:pt x="275" y="174"/>
                  <a:pt x="272" y="172"/>
                  <a:pt x="269" y="170"/>
                </a:cubicBezTo>
                <a:cubicBezTo>
                  <a:pt x="266" y="168"/>
                  <a:pt x="262" y="165"/>
                  <a:pt x="259" y="163"/>
                </a:cubicBezTo>
                <a:cubicBezTo>
                  <a:pt x="258" y="163"/>
                  <a:pt x="258" y="163"/>
                  <a:pt x="258" y="163"/>
                </a:cubicBezTo>
                <a:cubicBezTo>
                  <a:pt x="258" y="162"/>
                  <a:pt x="258" y="162"/>
                  <a:pt x="258" y="162"/>
                </a:cubicBezTo>
                <a:cubicBezTo>
                  <a:pt x="259" y="159"/>
                  <a:pt x="259" y="155"/>
                  <a:pt x="260" y="153"/>
                </a:cubicBezTo>
                <a:cubicBezTo>
                  <a:pt x="260" y="152"/>
                  <a:pt x="260" y="152"/>
                  <a:pt x="260" y="152"/>
                </a:cubicBezTo>
                <a:cubicBezTo>
                  <a:pt x="260" y="152"/>
                  <a:pt x="260" y="152"/>
                  <a:pt x="260" y="152"/>
                </a:cubicBezTo>
                <a:cubicBezTo>
                  <a:pt x="264" y="150"/>
                  <a:pt x="268" y="149"/>
                  <a:pt x="272" y="148"/>
                </a:cubicBezTo>
                <a:cubicBezTo>
                  <a:pt x="276" y="147"/>
                  <a:pt x="279" y="146"/>
                  <a:pt x="282" y="145"/>
                </a:cubicBezTo>
                <a:cubicBezTo>
                  <a:pt x="282" y="143"/>
                  <a:pt x="282" y="142"/>
                  <a:pt x="282" y="140"/>
                </a:cubicBezTo>
                <a:cubicBezTo>
                  <a:pt x="282" y="139"/>
                  <a:pt x="282" y="137"/>
                  <a:pt x="282" y="136"/>
                </a:cubicBezTo>
                <a:cubicBezTo>
                  <a:pt x="279" y="135"/>
                  <a:pt x="276" y="134"/>
                  <a:pt x="272" y="133"/>
                </a:cubicBezTo>
                <a:close/>
                <a:moveTo>
                  <a:pt x="178" y="45"/>
                </a:moveTo>
                <a:cubicBezTo>
                  <a:pt x="178" y="45"/>
                  <a:pt x="178" y="45"/>
                  <a:pt x="178" y="45"/>
                </a:cubicBezTo>
                <a:cubicBezTo>
                  <a:pt x="179" y="45"/>
                  <a:pt x="179" y="45"/>
                  <a:pt x="179" y="45"/>
                </a:cubicBezTo>
                <a:cubicBezTo>
                  <a:pt x="193" y="50"/>
                  <a:pt x="206" y="59"/>
                  <a:pt x="216" y="70"/>
                </a:cubicBezTo>
                <a:cubicBezTo>
                  <a:pt x="218" y="72"/>
                  <a:pt x="218" y="72"/>
                  <a:pt x="218" y="72"/>
                </a:cubicBezTo>
                <a:cubicBezTo>
                  <a:pt x="215" y="72"/>
                  <a:pt x="215" y="72"/>
                  <a:pt x="215" y="72"/>
                </a:cubicBezTo>
                <a:cubicBezTo>
                  <a:pt x="196" y="75"/>
                  <a:pt x="170" y="91"/>
                  <a:pt x="155" y="105"/>
                </a:cubicBezTo>
                <a:cubicBezTo>
                  <a:pt x="154" y="106"/>
                  <a:pt x="154" y="106"/>
                  <a:pt x="154" y="106"/>
                </a:cubicBezTo>
                <a:cubicBezTo>
                  <a:pt x="153" y="105"/>
                  <a:pt x="153" y="105"/>
                  <a:pt x="153" y="105"/>
                </a:cubicBezTo>
                <a:cubicBezTo>
                  <a:pt x="149" y="104"/>
                  <a:pt x="145" y="103"/>
                  <a:pt x="141" y="103"/>
                </a:cubicBezTo>
                <a:cubicBezTo>
                  <a:pt x="140" y="103"/>
                  <a:pt x="139" y="103"/>
                  <a:pt x="137" y="103"/>
                </a:cubicBezTo>
                <a:cubicBezTo>
                  <a:pt x="136" y="104"/>
                  <a:pt x="136" y="104"/>
                  <a:pt x="136" y="104"/>
                </a:cubicBezTo>
                <a:cubicBezTo>
                  <a:pt x="136" y="102"/>
                  <a:pt x="136" y="102"/>
                  <a:pt x="136" y="102"/>
                </a:cubicBezTo>
                <a:cubicBezTo>
                  <a:pt x="142" y="75"/>
                  <a:pt x="162" y="53"/>
                  <a:pt x="178" y="45"/>
                </a:cubicBezTo>
                <a:close/>
                <a:moveTo>
                  <a:pt x="159" y="140"/>
                </a:moveTo>
                <a:cubicBezTo>
                  <a:pt x="159" y="145"/>
                  <a:pt x="157" y="149"/>
                  <a:pt x="154" y="153"/>
                </a:cubicBezTo>
                <a:cubicBezTo>
                  <a:pt x="150" y="156"/>
                  <a:pt x="146" y="158"/>
                  <a:pt x="141" y="158"/>
                </a:cubicBezTo>
                <a:cubicBezTo>
                  <a:pt x="136" y="158"/>
                  <a:pt x="132" y="156"/>
                  <a:pt x="128" y="153"/>
                </a:cubicBezTo>
                <a:cubicBezTo>
                  <a:pt x="121" y="146"/>
                  <a:pt x="121" y="135"/>
                  <a:pt x="128" y="128"/>
                </a:cubicBezTo>
                <a:cubicBezTo>
                  <a:pt x="132" y="124"/>
                  <a:pt x="136" y="122"/>
                  <a:pt x="141" y="122"/>
                </a:cubicBezTo>
                <a:cubicBezTo>
                  <a:pt x="146" y="122"/>
                  <a:pt x="150" y="124"/>
                  <a:pt x="154" y="128"/>
                </a:cubicBezTo>
                <a:cubicBezTo>
                  <a:pt x="157" y="131"/>
                  <a:pt x="159" y="135"/>
                  <a:pt x="159" y="140"/>
                </a:cubicBezTo>
                <a:close/>
                <a:moveTo>
                  <a:pt x="100" y="47"/>
                </a:moveTo>
                <a:cubicBezTo>
                  <a:pt x="100" y="46"/>
                  <a:pt x="100" y="46"/>
                  <a:pt x="100" y="46"/>
                </a:cubicBezTo>
                <a:cubicBezTo>
                  <a:pt x="100" y="46"/>
                  <a:pt x="100" y="46"/>
                  <a:pt x="100" y="46"/>
                </a:cubicBezTo>
                <a:cubicBezTo>
                  <a:pt x="113" y="40"/>
                  <a:pt x="127" y="38"/>
                  <a:pt x="141" y="38"/>
                </a:cubicBezTo>
                <a:cubicBezTo>
                  <a:pt x="142" y="38"/>
                  <a:pt x="143" y="38"/>
                  <a:pt x="145" y="38"/>
                </a:cubicBezTo>
                <a:cubicBezTo>
                  <a:pt x="147" y="38"/>
                  <a:pt x="147" y="38"/>
                  <a:pt x="147" y="38"/>
                </a:cubicBezTo>
                <a:cubicBezTo>
                  <a:pt x="145" y="40"/>
                  <a:pt x="145" y="40"/>
                  <a:pt x="145" y="40"/>
                </a:cubicBezTo>
                <a:cubicBezTo>
                  <a:pt x="134" y="55"/>
                  <a:pt x="126" y="85"/>
                  <a:pt x="126" y="106"/>
                </a:cubicBezTo>
                <a:cubicBezTo>
                  <a:pt x="126" y="106"/>
                  <a:pt x="126" y="106"/>
                  <a:pt x="126" y="106"/>
                </a:cubicBezTo>
                <a:cubicBezTo>
                  <a:pt x="125" y="107"/>
                  <a:pt x="125" y="107"/>
                  <a:pt x="125" y="107"/>
                </a:cubicBezTo>
                <a:cubicBezTo>
                  <a:pt x="120" y="109"/>
                  <a:pt x="116" y="112"/>
                  <a:pt x="112" y="117"/>
                </a:cubicBezTo>
                <a:cubicBezTo>
                  <a:pt x="111" y="118"/>
                  <a:pt x="111" y="118"/>
                  <a:pt x="111" y="118"/>
                </a:cubicBezTo>
                <a:cubicBezTo>
                  <a:pt x="110" y="116"/>
                  <a:pt x="110" y="116"/>
                  <a:pt x="110" y="116"/>
                </a:cubicBezTo>
                <a:cubicBezTo>
                  <a:pt x="96" y="93"/>
                  <a:pt x="94" y="63"/>
                  <a:pt x="100" y="47"/>
                </a:cubicBezTo>
                <a:close/>
                <a:moveTo>
                  <a:pt x="46" y="102"/>
                </a:moveTo>
                <a:cubicBezTo>
                  <a:pt x="51" y="88"/>
                  <a:pt x="60" y="75"/>
                  <a:pt x="71" y="65"/>
                </a:cubicBezTo>
                <a:cubicBezTo>
                  <a:pt x="73" y="64"/>
                  <a:pt x="73" y="64"/>
                  <a:pt x="73" y="64"/>
                </a:cubicBezTo>
                <a:cubicBezTo>
                  <a:pt x="73" y="66"/>
                  <a:pt x="73" y="66"/>
                  <a:pt x="73" y="66"/>
                </a:cubicBezTo>
                <a:cubicBezTo>
                  <a:pt x="76" y="85"/>
                  <a:pt x="92" y="111"/>
                  <a:pt x="106" y="126"/>
                </a:cubicBezTo>
                <a:cubicBezTo>
                  <a:pt x="106" y="127"/>
                  <a:pt x="106" y="127"/>
                  <a:pt x="106" y="127"/>
                </a:cubicBezTo>
                <a:cubicBezTo>
                  <a:pt x="106" y="128"/>
                  <a:pt x="106" y="128"/>
                  <a:pt x="106" y="128"/>
                </a:cubicBezTo>
                <a:cubicBezTo>
                  <a:pt x="105" y="132"/>
                  <a:pt x="104" y="136"/>
                  <a:pt x="104" y="140"/>
                </a:cubicBezTo>
                <a:cubicBezTo>
                  <a:pt x="104" y="141"/>
                  <a:pt x="104" y="142"/>
                  <a:pt x="104" y="144"/>
                </a:cubicBezTo>
                <a:cubicBezTo>
                  <a:pt x="104" y="145"/>
                  <a:pt x="104" y="145"/>
                  <a:pt x="104" y="145"/>
                </a:cubicBezTo>
                <a:cubicBezTo>
                  <a:pt x="103" y="145"/>
                  <a:pt x="103" y="145"/>
                  <a:pt x="103" y="145"/>
                </a:cubicBezTo>
                <a:cubicBezTo>
                  <a:pt x="75" y="139"/>
                  <a:pt x="53" y="119"/>
                  <a:pt x="46" y="103"/>
                </a:cubicBezTo>
                <a:cubicBezTo>
                  <a:pt x="45" y="103"/>
                  <a:pt x="45" y="103"/>
                  <a:pt x="45" y="103"/>
                </a:cubicBezTo>
                <a:lnTo>
                  <a:pt x="46" y="102"/>
                </a:lnTo>
                <a:close/>
                <a:moveTo>
                  <a:pt x="47" y="181"/>
                </a:moveTo>
                <a:cubicBezTo>
                  <a:pt x="47" y="181"/>
                  <a:pt x="47" y="181"/>
                  <a:pt x="47" y="181"/>
                </a:cubicBezTo>
                <a:cubicBezTo>
                  <a:pt x="47" y="181"/>
                  <a:pt x="47" y="181"/>
                  <a:pt x="47" y="181"/>
                </a:cubicBezTo>
                <a:cubicBezTo>
                  <a:pt x="41" y="168"/>
                  <a:pt x="38" y="154"/>
                  <a:pt x="38" y="140"/>
                </a:cubicBezTo>
                <a:cubicBezTo>
                  <a:pt x="38" y="139"/>
                  <a:pt x="38" y="138"/>
                  <a:pt x="38" y="137"/>
                </a:cubicBezTo>
                <a:cubicBezTo>
                  <a:pt x="38" y="134"/>
                  <a:pt x="38" y="134"/>
                  <a:pt x="38" y="134"/>
                </a:cubicBezTo>
                <a:cubicBezTo>
                  <a:pt x="40" y="136"/>
                  <a:pt x="40" y="136"/>
                  <a:pt x="40" y="136"/>
                </a:cubicBezTo>
                <a:cubicBezTo>
                  <a:pt x="55" y="147"/>
                  <a:pt x="86" y="155"/>
                  <a:pt x="106" y="155"/>
                </a:cubicBezTo>
                <a:cubicBezTo>
                  <a:pt x="107" y="155"/>
                  <a:pt x="107" y="155"/>
                  <a:pt x="107" y="155"/>
                </a:cubicBezTo>
                <a:cubicBezTo>
                  <a:pt x="107" y="156"/>
                  <a:pt x="107" y="156"/>
                  <a:pt x="107" y="156"/>
                </a:cubicBezTo>
                <a:cubicBezTo>
                  <a:pt x="110" y="161"/>
                  <a:pt x="113" y="165"/>
                  <a:pt x="117" y="169"/>
                </a:cubicBezTo>
                <a:cubicBezTo>
                  <a:pt x="119" y="170"/>
                  <a:pt x="119" y="170"/>
                  <a:pt x="119" y="170"/>
                </a:cubicBezTo>
                <a:cubicBezTo>
                  <a:pt x="117" y="171"/>
                  <a:pt x="117" y="171"/>
                  <a:pt x="117" y="171"/>
                </a:cubicBezTo>
                <a:cubicBezTo>
                  <a:pt x="103" y="179"/>
                  <a:pt x="85" y="185"/>
                  <a:pt x="68" y="185"/>
                </a:cubicBezTo>
                <a:cubicBezTo>
                  <a:pt x="60" y="185"/>
                  <a:pt x="53" y="183"/>
                  <a:pt x="47" y="181"/>
                </a:cubicBezTo>
                <a:close/>
                <a:moveTo>
                  <a:pt x="104" y="235"/>
                </a:moveTo>
                <a:cubicBezTo>
                  <a:pt x="103" y="236"/>
                  <a:pt x="103" y="236"/>
                  <a:pt x="103" y="236"/>
                </a:cubicBezTo>
                <a:cubicBezTo>
                  <a:pt x="103" y="236"/>
                  <a:pt x="103" y="236"/>
                  <a:pt x="103" y="236"/>
                </a:cubicBezTo>
                <a:cubicBezTo>
                  <a:pt x="89" y="230"/>
                  <a:pt x="76" y="221"/>
                  <a:pt x="66" y="210"/>
                </a:cubicBezTo>
                <a:cubicBezTo>
                  <a:pt x="64" y="208"/>
                  <a:pt x="64" y="208"/>
                  <a:pt x="64" y="208"/>
                </a:cubicBezTo>
                <a:cubicBezTo>
                  <a:pt x="66" y="208"/>
                  <a:pt x="66" y="208"/>
                  <a:pt x="66" y="208"/>
                </a:cubicBezTo>
                <a:cubicBezTo>
                  <a:pt x="85" y="206"/>
                  <a:pt x="112" y="189"/>
                  <a:pt x="127" y="175"/>
                </a:cubicBezTo>
                <a:cubicBezTo>
                  <a:pt x="128" y="175"/>
                  <a:pt x="128" y="175"/>
                  <a:pt x="128" y="175"/>
                </a:cubicBezTo>
                <a:cubicBezTo>
                  <a:pt x="128" y="175"/>
                  <a:pt x="128" y="175"/>
                  <a:pt x="128" y="175"/>
                </a:cubicBezTo>
                <a:cubicBezTo>
                  <a:pt x="133" y="177"/>
                  <a:pt x="139" y="177"/>
                  <a:pt x="144" y="177"/>
                </a:cubicBezTo>
                <a:cubicBezTo>
                  <a:pt x="146" y="177"/>
                  <a:pt x="146" y="177"/>
                  <a:pt x="146" y="177"/>
                </a:cubicBezTo>
                <a:cubicBezTo>
                  <a:pt x="146" y="178"/>
                  <a:pt x="146" y="178"/>
                  <a:pt x="146" y="178"/>
                </a:cubicBezTo>
                <a:cubicBezTo>
                  <a:pt x="139" y="206"/>
                  <a:pt x="120" y="228"/>
                  <a:pt x="104" y="235"/>
                </a:cubicBezTo>
                <a:close/>
                <a:moveTo>
                  <a:pt x="182" y="234"/>
                </a:moveTo>
                <a:cubicBezTo>
                  <a:pt x="182" y="234"/>
                  <a:pt x="182" y="234"/>
                  <a:pt x="182" y="234"/>
                </a:cubicBezTo>
                <a:cubicBezTo>
                  <a:pt x="181" y="234"/>
                  <a:pt x="181" y="234"/>
                  <a:pt x="181" y="234"/>
                </a:cubicBezTo>
                <a:cubicBezTo>
                  <a:pt x="169" y="240"/>
                  <a:pt x="155" y="243"/>
                  <a:pt x="141" y="243"/>
                </a:cubicBezTo>
                <a:cubicBezTo>
                  <a:pt x="140" y="243"/>
                  <a:pt x="139" y="243"/>
                  <a:pt x="137" y="243"/>
                </a:cubicBezTo>
                <a:cubicBezTo>
                  <a:pt x="135" y="243"/>
                  <a:pt x="135" y="243"/>
                  <a:pt x="135" y="243"/>
                </a:cubicBezTo>
                <a:cubicBezTo>
                  <a:pt x="136" y="241"/>
                  <a:pt x="136" y="241"/>
                  <a:pt x="136" y="241"/>
                </a:cubicBezTo>
                <a:cubicBezTo>
                  <a:pt x="148" y="226"/>
                  <a:pt x="155" y="195"/>
                  <a:pt x="156" y="175"/>
                </a:cubicBezTo>
                <a:cubicBezTo>
                  <a:pt x="156" y="174"/>
                  <a:pt x="156" y="174"/>
                  <a:pt x="156" y="174"/>
                </a:cubicBezTo>
                <a:cubicBezTo>
                  <a:pt x="157" y="174"/>
                  <a:pt x="157" y="174"/>
                  <a:pt x="157" y="174"/>
                </a:cubicBezTo>
                <a:cubicBezTo>
                  <a:pt x="161" y="171"/>
                  <a:pt x="166" y="168"/>
                  <a:pt x="169" y="164"/>
                </a:cubicBezTo>
                <a:cubicBezTo>
                  <a:pt x="170" y="163"/>
                  <a:pt x="170" y="163"/>
                  <a:pt x="170" y="163"/>
                </a:cubicBezTo>
                <a:cubicBezTo>
                  <a:pt x="171" y="164"/>
                  <a:pt x="171" y="164"/>
                  <a:pt x="171" y="164"/>
                </a:cubicBezTo>
                <a:cubicBezTo>
                  <a:pt x="186" y="188"/>
                  <a:pt x="188" y="217"/>
                  <a:pt x="182" y="234"/>
                </a:cubicBezTo>
                <a:close/>
                <a:moveTo>
                  <a:pt x="236" y="178"/>
                </a:moveTo>
                <a:cubicBezTo>
                  <a:pt x="231" y="192"/>
                  <a:pt x="222" y="205"/>
                  <a:pt x="211" y="215"/>
                </a:cubicBezTo>
                <a:cubicBezTo>
                  <a:pt x="209" y="217"/>
                  <a:pt x="209" y="217"/>
                  <a:pt x="209" y="217"/>
                </a:cubicBezTo>
                <a:cubicBezTo>
                  <a:pt x="209" y="215"/>
                  <a:pt x="209" y="215"/>
                  <a:pt x="209" y="215"/>
                </a:cubicBezTo>
                <a:cubicBezTo>
                  <a:pt x="206" y="196"/>
                  <a:pt x="190" y="169"/>
                  <a:pt x="176" y="154"/>
                </a:cubicBezTo>
                <a:cubicBezTo>
                  <a:pt x="175" y="154"/>
                  <a:pt x="175" y="154"/>
                  <a:pt x="175" y="154"/>
                </a:cubicBezTo>
                <a:cubicBezTo>
                  <a:pt x="176" y="153"/>
                  <a:pt x="176" y="153"/>
                  <a:pt x="176" y="153"/>
                </a:cubicBezTo>
                <a:cubicBezTo>
                  <a:pt x="177" y="149"/>
                  <a:pt x="178" y="144"/>
                  <a:pt x="178" y="140"/>
                </a:cubicBezTo>
                <a:cubicBezTo>
                  <a:pt x="178" y="139"/>
                  <a:pt x="178" y="138"/>
                  <a:pt x="178" y="137"/>
                </a:cubicBezTo>
                <a:cubicBezTo>
                  <a:pt x="178" y="135"/>
                  <a:pt x="178" y="135"/>
                  <a:pt x="178" y="135"/>
                </a:cubicBezTo>
                <a:cubicBezTo>
                  <a:pt x="179" y="135"/>
                  <a:pt x="179" y="135"/>
                  <a:pt x="179" y="135"/>
                </a:cubicBezTo>
                <a:cubicBezTo>
                  <a:pt x="206" y="142"/>
                  <a:pt x="228" y="161"/>
                  <a:pt x="236" y="177"/>
                </a:cubicBezTo>
                <a:cubicBezTo>
                  <a:pt x="236" y="178"/>
                  <a:pt x="236" y="178"/>
                  <a:pt x="236" y="178"/>
                </a:cubicBezTo>
                <a:close/>
                <a:moveTo>
                  <a:pt x="243" y="143"/>
                </a:moveTo>
                <a:cubicBezTo>
                  <a:pt x="243" y="146"/>
                  <a:pt x="243" y="146"/>
                  <a:pt x="243" y="146"/>
                </a:cubicBezTo>
                <a:cubicBezTo>
                  <a:pt x="241" y="145"/>
                  <a:pt x="241" y="145"/>
                  <a:pt x="241" y="145"/>
                </a:cubicBezTo>
                <a:cubicBezTo>
                  <a:pt x="226" y="133"/>
                  <a:pt x="196" y="126"/>
                  <a:pt x="175" y="125"/>
                </a:cubicBezTo>
                <a:cubicBezTo>
                  <a:pt x="175" y="125"/>
                  <a:pt x="175" y="125"/>
                  <a:pt x="175" y="125"/>
                </a:cubicBezTo>
                <a:cubicBezTo>
                  <a:pt x="174" y="125"/>
                  <a:pt x="174" y="125"/>
                  <a:pt x="174" y="125"/>
                </a:cubicBezTo>
                <a:cubicBezTo>
                  <a:pt x="172" y="120"/>
                  <a:pt x="169" y="115"/>
                  <a:pt x="164" y="112"/>
                </a:cubicBezTo>
                <a:cubicBezTo>
                  <a:pt x="163" y="111"/>
                  <a:pt x="163" y="111"/>
                  <a:pt x="163" y="111"/>
                </a:cubicBezTo>
                <a:cubicBezTo>
                  <a:pt x="165" y="110"/>
                  <a:pt x="165" y="110"/>
                  <a:pt x="165" y="110"/>
                </a:cubicBezTo>
                <a:cubicBezTo>
                  <a:pt x="179" y="101"/>
                  <a:pt x="197" y="96"/>
                  <a:pt x="214" y="96"/>
                </a:cubicBezTo>
                <a:cubicBezTo>
                  <a:pt x="221" y="96"/>
                  <a:pt x="229" y="97"/>
                  <a:pt x="234" y="99"/>
                </a:cubicBezTo>
                <a:cubicBezTo>
                  <a:pt x="235" y="99"/>
                  <a:pt x="235" y="99"/>
                  <a:pt x="235" y="99"/>
                </a:cubicBezTo>
                <a:cubicBezTo>
                  <a:pt x="235" y="100"/>
                  <a:pt x="235" y="100"/>
                  <a:pt x="235" y="100"/>
                </a:cubicBezTo>
                <a:cubicBezTo>
                  <a:pt x="241" y="112"/>
                  <a:pt x="243" y="126"/>
                  <a:pt x="243" y="140"/>
                </a:cubicBezTo>
                <a:cubicBezTo>
                  <a:pt x="243" y="141"/>
                  <a:pt x="243" y="142"/>
                  <a:pt x="243" y="14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" name="Freeform 5"/>
          <p:cNvSpPr>
            <a:spLocks noEditPoints="1"/>
          </p:cNvSpPr>
          <p:nvPr/>
        </p:nvSpPr>
        <p:spPr bwMode="auto">
          <a:xfrm>
            <a:off x="7423057" y="4313234"/>
            <a:ext cx="4096058" cy="4063721"/>
          </a:xfrm>
          <a:custGeom>
            <a:avLst/>
            <a:gdLst>
              <a:gd name="T0" fmla="*/ 258 w 282"/>
              <a:gd name="T1" fmla="*/ 118 h 280"/>
              <a:gd name="T2" fmla="*/ 252 w 282"/>
              <a:gd name="T3" fmla="*/ 96 h 280"/>
              <a:gd name="T4" fmla="*/ 256 w 282"/>
              <a:gd name="T5" fmla="*/ 75 h 280"/>
              <a:gd name="T6" fmla="*/ 234 w 282"/>
              <a:gd name="T7" fmla="*/ 66 h 280"/>
              <a:gd name="T8" fmla="*/ 230 w 282"/>
              <a:gd name="T9" fmla="*/ 31 h 280"/>
              <a:gd name="T10" fmla="*/ 201 w 282"/>
              <a:gd name="T11" fmla="*/ 37 h 280"/>
              <a:gd name="T12" fmla="*/ 180 w 282"/>
              <a:gd name="T13" fmla="*/ 27 h 280"/>
              <a:gd name="T14" fmla="*/ 167 w 282"/>
              <a:gd name="T15" fmla="*/ 11 h 280"/>
              <a:gd name="T16" fmla="*/ 146 w 282"/>
              <a:gd name="T17" fmla="*/ 21 h 280"/>
              <a:gd name="T18" fmla="*/ 117 w 282"/>
              <a:gd name="T19" fmla="*/ 1 h 280"/>
              <a:gd name="T20" fmla="*/ 102 w 282"/>
              <a:gd name="T21" fmla="*/ 27 h 280"/>
              <a:gd name="T22" fmla="*/ 81 w 282"/>
              <a:gd name="T23" fmla="*/ 36 h 280"/>
              <a:gd name="T24" fmla="*/ 60 w 282"/>
              <a:gd name="T25" fmla="*/ 36 h 280"/>
              <a:gd name="T26" fmla="*/ 54 w 282"/>
              <a:gd name="T27" fmla="*/ 58 h 280"/>
              <a:gd name="T28" fmla="*/ 20 w 282"/>
              <a:gd name="T29" fmla="*/ 68 h 280"/>
              <a:gd name="T30" fmla="*/ 30 w 282"/>
              <a:gd name="T31" fmla="*/ 96 h 280"/>
              <a:gd name="T32" fmla="*/ 23 w 282"/>
              <a:gd name="T33" fmla="*/ 117 h 280"/>
              <a:gd name="T34" fmla="*/ 9 w 282"/>
              <a:gd name="T35" fmla="*/ 133 h 280"/>
              <a:gd name="T36" fmla="*/ 22 w 282"/>
              <a:gd name="T37" fmla="*/ 152 h 280"/>
              <a:gd name="T38" fmla="*/ 5 w 282"/>
              <a:gd name="T39" fmla="*/ 176 h 280"/>
              <a:gd name="T40" fmla="*/ 34 w 282"/>
              <a:gd name="T41" fmla="*/ 194 h 280"/>
              <a:gd name="T42" fmla="*/ 34 w 282"/>
              <a:gd name="T43" fmla="*/ 217 h 280"/>
              <a:gd name="T44" fmla="*/ 54 w 282"/>
              <a:gd name="T45" fmla="*/ 223 h 280"/>
              <a:gd name="T46" fmla="*/ 72 w 282"/>
              <a:gd name="T47" fmla="*/ 238 h 280"/>
              <a:gd name="T48" fmla="*/ 78 w 282"/>
              <a:gd name="T49" fmla="*/ 266 h 280"/>
              <a:gd name="T50" fmla="*/ 112 w 282"/>
              <a:gd name="T51" fmla="*/ 256 h 280"/>
              <a:gd name="T52" fmla="*/ 129 w 282"/>
              <a:gd name="T53" fmla="*/ 272 h 280"/>
              <a:gd name="T54" fmla="*/ 147 w 282"/>
              <a:gd name="T55" fmla="*/ 260 h 280"/>
              <a:gd name="T56" fmla="*/ 169 w 282"/>
              <a:gd name="T57" fmla="*/ 256 h 280"/>
              <a:gd name="T58" fmla="*/ 195 w 282"/>
              <a:gd name="T59" fmla="*/ 270 h 280"/>
              <a:gd name="T60" fmla="*/ 209 w 282"/>
              <a:gd name="T61" fmla="*/ 238 h 280"/>
              <a:gd name="T62" fmla="*/ 233 w 282"/>
              <a:gd name="T63" fmla="*/ 235 h 280"/>
              <a:gd name="T64" fmla="*/ 235 w 282"/>
              <a:gd name="T65" fmla="*/ 214 h 280"/>
              <a:gd name="T66" fmla="*/ 247 w 282"/>
              <a:gd name="T67" fmla="*/ 195 h 280"/>
              <a:gd name="T68" fmla="*/ 275 w 282"/>
              <a:gd name="T69" fmla="*/ 184 h 280"/>
              <a:gd name="T70" fmla="*/ 260 w 282"/>
              <a:gd name="T71" fmla="*/ 153 h 280"/>
              <a:gd name="T72" fmla="*/ 282 w 282"/>
              <a:gd name="T73" fmla="*/ 136 h 280"/>
              <a:gd name="T74" fmla="*/ 218 w 282"/>
              <a:gd name="T75" fmla="*/ 72 h 280"/>
              <a:gd name="T76" fmla="*/ 137 w 282"/>
              <a:gd name="T77" fmla="*/ 103 h 280"/>
              <a:gd name="T78" fmla="*/ 141 w 282"/>
              <a:gd name="T79" fmla="*/ 158 h 280"/>
              <a:gd name="T80" fmla="*/ 100 w 282"/>
              <a:gd name="T81" fmla="*/ 47 h 280"/>
              <a:gd name="T82" fmla="*/ 145 w 282"/>
              <a:gd name="T83" fmla="*/ 40 h 280"/>
              <a:gd name="T84" fmla="*/ 110 w 282"/>
              <a:gd name="T85" fmla="*/ 116 h 280"/>
              <a:gd name="T86" fmla="*/ 106 w 282"/>
              <a:gd name="T87" fmla="*/ 126 h 280"/>
              <a:gd name="T88" fmla="*/ 103 w 282"/>
              <a:gd name="T89" fmla="*/ 145 h 280"/>
              <a:gd name="T90" fmla="*/ 47 w 282"/>
              <a:gd name="T91" fmla="*/ 181 h 280"/>
              <a:gd name="T92" fmla="*/ 107 w 282"/>
              <a:gd name="T93" fmla="*/ 155 h 280"/>
              <a:gd name="T94" fmla="*/ 47 w 282"/>
              <a:gd name="T95" fmla="*/ 181 h 280"/>
              <a:gd name="T96" fmla="*/ 66 w 282"/>
              <a:gd name="T97" fmla="*/ 208 h 280"/>
              <a:gd name="T98" fmla="*/ 146 w 282"/>
              <a:gd name="T99" fmla="*/ 178 h 280"/>
              <a:gd name="T100" fmla="*/ 137 w 282"/>
              <a:gd name="T101" fmla="*/ 243 h 280"/>
              <a:gd name="T102" fmla="*/ 169 w 282"/>
              <a:gd name="T103" fmla="*/ 164 h 280"/>
              <a:gd name="T104" fmla="*/ 209 w 282"/>
              <a:gd name="T105" fmla="*/ 217 h 280"/>
              <a:gd name="T106" fmla="*/ 178 w 282"/>
              <a:gd name="T107" fmla="*/ 137 h 280"/>
              <a:gd name="T108" fmla="*/ 243 w 282"/>
              <a:gd name="T109" fmla="*/ 146 h 280"/>
              <a:gd name="T110" fmla="*/ 163 w 282"/>
              <a:gd name="T111" fmla="*/ 111 h 280"/>
              <a:gd name="T112" fmla="*/ 243 w 282"/>
              <a:gd name="T113" fmla="*/ 140 h 2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282" h="280">
                <a:moveTo>
                  <a:pt x="272" y="133"/>
                </a:moveTo>
                <a:cubicBezTo>
                  <a:pt x="268" y="132"/>
                  <a:pt x="264" y="130"/>
                  <a:pt x="260" y="129"/>
                </a:cubicBezTo>
                <a:cubicBezTo>
                  <a:pt x="260" y="129"/>
                  <a:pt x="260" y="129"/>
                  <a:pt x="260" y="129"/>
                </a:cubicBezTo>
                <a:cubicBezTo>
                  <a:pt x="260" y="128"/>
                  <a:pt x="260" y="128"/>
                  <a:pt x="260" y="128"/>
                </a:cubicBezTo>
                <a:cubicBezTo>
                  <a:pt x="259" y="125"/>
                  <a:pt x="259" y="122"/>
                  <a:pt x="258" y="118"/>
                </a:cubicBezTo>
                <a:cubicBezTo>
                  <a:pt x="258" y="118"/>
                  <a:pt x="258" y="118"/>
                  <a:pt x="258" y="118"/>
                </a:cubicBezTo>
                <a:cubicBezTo>
                  <a:pt x="259" y="117"/>
                  <a:pt x="259" y="117"/>
                  <a:pt x="259" y="117"/>
                </a:cubicBezTo>
                <a:cubicBezTo>
                  <a:pt x="262" y="115"/>
                  <a:pt x="266" y="112"/>
                  <a:pt x="269" y="110"/>
                </a:cubicBezTo>
                <a:cubicBezTo>
                  <a:pt x="272" y="108"/>
                  <a:pt x="275" y="106"/>
                  <a:pt x="277" y="105"/>
                </a:cubicBezTo>
                <a:cubicBezTo>
                  <a:pt x="277" y="102"/>
                  <a:pt x="276" y="99"/>
                  <a:pt x="275" y="96"/>
                </a:cubicBezTo>
                <a:cubicBezTo>
                  <a:pt x="272" y="96"/>
                  <a:pt x="268" y="96"/>
                  <a:pt x="265" y="96"/>
                </a:cubicBezTo>
                <a:cubicBezTo>
                  <a:pt x="261" y="96"/>
                  <a:pt x="256" y="96"/>
                  <a:pt x="252" y="96"/>
                </a:cubicBezTo>
                <a:cubicBezTo>
                  <a:pt x="252" y="96"/>
                  <a:pt x="252" y="96"/>
                  <a:pt x="252" y="96"/>
                </a:cubicBezTo>
                <a:cubicBezTo>
                  <a:pt x="251" y="95"/>
                  <a:pt x="251" y="95"/>
                  <a:pt x="251" y="95"/>
                </a:cubicBezTo>
                <a:cubicBezTo>
                  <a:pt x="250" y="92"/>
                  <a:pt x="249" y="89"/>
                  <a:pt x="247" y="86"/>
                </a:cubicBezTo>
                <a:cubicBezTo>
                  <a:pt x="247" y="86"/>
                  <a:pt x="247" y="86"/>
                  <a:pt x="247" y="86"/>
                </a:cubicBezTo>
                <a:cubicBezTo>
                  <a:pt x="248" y="85"/>
                  <a:pt x="248" y="85"/>
                  <a:pt x="248" y="85"/>
                </a:cubicBezTo>
                <a:cubicBezTo>
                  <a:pt x="250" y="82"/>
                  <a:pt x="253" y="79"/>
                  <a:pt x="256" y="75"/>
                </a:cubicBezTo>
                <a:cubicBezTo>
                  <a:pt x="258" y="73"/>
                  <a:pt x="260" y="70"/>
                  <a:pt x="262" y="68"/>
                </a:cubicBezTo>
                <a:cubicBezTo>
                  <a:pt x="260" y="65"/>
                  <a:pt x="259" y="63"/>
                  <a:pt x="257" y="60"/>
                </a:cubicBezTo>
                <a:cubicBezTo>
                  <a:pt x="254" y="61"/>
                  <a:pt x="251" y="62"/>
                  <a:pt x="248" y="63"/>
                </a:cubicBezTo>
                <a:cubicBezTo>
                  <a:pt x="243" y="64"/>
                  <a:pt x="239" y="65"/>
                  <a:pt x="235" y="66"/>
                </a:cubicBezTo>
                <a:cubicBezTo>
                  <a:pt x="235" y="66"/>
                  <a:pt x="235" y="66"/>
                  <a:pt x="235" y="66"/>
                </a:cubicBezTo>
                <a:cubicBezTo>
                  <a:pt x="234" y="66"/>
                  <a:pt x="234" y="66"/>
                  <a:pt x="234" y="66"/>
                </a:cubicBezTo>
                <a:cubicBezTo>
                  <a:pt x="232" y="63"/>
                  <a:pt x="230" y="61"/>
                  <a:pt x="228" y="58"/>
                </a:cubicBezTo>
                <a:cubicBezTo>
                  <a:pt x="228" y="58"/>
                  <a:pt x="228" y="58"/>
                  <a:pt x="228" y="58"/>
                </a:cubicBezTo>
                <a:cubicBezTo>
                  <a:pt x="228" y="57"/>
                  <a:pt x="228" y="57"/>
                  <a:pt x="228" y="57"/>
                </a:cubicBezTo>
                <a:cubicBezTo>
                  <a:pt x="229" y="54"/>
                  <a:pt x="231" y="50"/>
                  <a:pt x="233" y="45"/>
                </a:cubicBezTo>
                <a:cubicBezTo>
                  <a:pt x="234" y="42"/>
                  <a:pt x="235" y="39"/>
                  <a:pt x="236" y="37"/>
                </a:cubicBezTo>
                <a:cubicBezTo>
                  <a:pt x="234" y="35"/>
                  <a:pt x="232" y="33"/>
                  <a:pt x="230" y="31"/>
                </a:cubicBezTo>
                <a:cubicBezTo>
                  <a:pt x="227" y="32"/>
                  <a:pt x="224" y="34"/>
                  <a:pt x="222" y="36"/>
                </a:cubicBezTo>
                <a:cubicBezTo>
                  <a:pt x="218" y="38"/>
                  <a:pt x="214" y="41"/>
                  <a:pt x="211" y="42"/>
                </a:cubicBezTo>
                <a:cubicBezTo>
                  <a:pt x="210" y="43"/>
                  <a:pt x="210" y="43"/>
                  <a:pt x="210" y="43"/>
                </a:cubicBezTo>
                <a:cubicBezTo>
                  <a:pt x="209" y="42"/>
                  <a:pt x="209" y="42"/>
                  <a:pt x="209" y="42"/>
                </a:cubicBezTo>
                <a:cubicBezTo>
                  <a:pt x="207" y="41"/>
                  <a:pt x="204" y="39"/>
                  <a:pt x="201" y="37"/>
                </a:cubicBezTo>
                <a:cubicBezTo>
                  <a:pt x="201" y="37"/>
                  <a:pt x="201" y="37"/>
                  <a:pt x="201" y="37"/>
                </a:cubicBezTo>
                <a:cubicBezTo>
                  <a:pt x="201" y="36"/>
                  <a:pt x="201" y="36"/>
                  <a:pt x="201" y="36"/>
                </a:cubicBezTo>
                <a:cubicBezTo>
                  <a:pt x="201" y="33"/>
                  <a:pt x="202" y="28"/>
                  <a:pt x="202" y="24"/>
                </a:cubicBezTo>
                <a:cubicBezTo>
                  <a:pt x="203" y="20"/>
                  <a:pt x="203" y="17"/>
                  <a:pt x="203" y="14"/>
                </a:cubicBezTo>
                <a:cubicBezTo>
                  <a:pt x="201" y="13"/>
                  <a:pt x="198" y="11"/>
                  <a:pt x="195" y="10"/>
                </a:cubicBezTo>
                <a:cubicBezTo>
                  <a:pt x="193" y="12"/>
                  <a:pt x="191" y="15"/>
                  <a:pt x="189" y="17"/>
                </a:cubicBezTo>
                <a:cubicBezTo>
                  <a:pt x="186" y="21"/>
                  <a:pt x="183" y="24"/>
                  <a:pt x="180" y="27"/>
                </a:cubicBezTo>
                <a:cubicBezTo>
                  <a:pt x="180" y="27"/>
                  <a:pt x="180" y="27"/>
                  <a:pt x="180" y="27"/>
                </a:cubicBezTo>
                <a:cubicBezTo>
                  <a:pt x="179" y="27"/>
                  <a:pt x="179" y="27"/>
                  <a:pt x="179" y="27"/>
                </a:cubicBezTo>
                <a:cubicBezTo>
                  <a:pt x="176" y="26"/>
                  <a:pt x="173" y="25"/>
                  <a:pt x="170" y="24"/>
                </a:cubicBezTo>
                <a:cubicBezTo>
                  <a:pt x="169" y="24"/>
                  <a:pt x="169" y="24"/>
                  <a:pt x="169" y="24"/>
                </a:cubicBezTo>
                <a:cubicBezTo>
                  <a:pt x="169" y="23"/>
                  <a:pt x="169" y="23"/>
                  <a:pt x="169" y="23"/>
                </a:cubicBezTo>
                <a:cubicBezTo>
                  <a:pt x="168" y="20"/>
                  <a:pt x="168" y="15"/>
                  <a:pt x="167" y="11"/>
                </a:cubicBezTo>
                <a:cubicBezTo>
                  <a:pt x="166" y="8"/>
                  <a:pt x="166" y="4"/>
                  <a:pt x="165" y="1"/>
                </a:cubicBezTo>
                <a:cubicBezTo>
                  <a:pt x="162" y="1"/>
                  <a:pt x="159" y="1"/>
                  <a:pt x="157" y="0"/>
                </a:cubicBezTo>
                <a:cubicBezTo>
                  <a:pt x="155" y="3"/>
                  <a:pt x="154" y="6"/>
                  <a:pt x="153" y="9"/>
                </a:cubicBezTo>
                <a:cubicBezTo>
                  <a:pt x="151" y="13"/>
                  <a:pt x="149" y="17"/>
                  <a:pt x="147" y="20"/>
                </a:cubicBezTo>
                <a:cubicBezTo>
                  <a:pt x="146" y="21"/>
                  <a:pt x="146" y="21"/>
                  <a:pt x="146" y="21"/>
                </a:cubicBezTo>
                <a:cubicBezTo>
                  <a:pt x="146" y="21"/>
                  <a:pt x="146" y="21"/>
                  <a:pt x="146" y="21"/>
                </a:cubicBezTo>
                <a:cubicBezTo>
                  <a:pt x="142" y="21"/>
                  <a:pt x="139" y="21"/>
                  <a:pt x="136" y="21"/>
                </a:cubicBezTo>
                <a:cubicBezTo>
                  <a:pt x="135" y="21"/>
                  <a:pt x="135" y="21"/>
                  <a:pt x="135" y="21"/>
                </a:cubicBezTo>
                <a:cubicBezTo>
                  <a:pt x="135" y="20"/>
                  <a:pt x="135" y="20"/>
                  <a:pt x="135" y="20"/>
                </a:cubicBezTo>
                <a:cubicBezTo>
                  <a:pt x="133" y="17"/>
                  <a:pt x="131" y="13"/>
                  <a:pt x="129" y="9"/>
                </a:cubicBezTo>
                <a:cubicBezTo>
                  <a:pt x="128" y="6"/>
                  <a:pt x="126" y="3"/>
                  <a:pt x="125" y="0"/>
                </a:cubicBezTo>
                <a:cubicBezTo>
                  <a:pt x="122" y="1"/>
                  <a:pt x="120" y="1"/>
                  <a:pt x="117" y="1"/>
                </a:cubicBezTo>
                <a:cubicBezTo>
                  <a:pt x="116" y="4"/>
                  <a:pt x="115" y="8"/>
                  <a:pt x="115" y="11"/>
                </a:cubicBezTo>
                <a:cubicBezTo>
                  <a:pt x="114" y="15"/>
                  <a:pt x="114" y="20"/>
                  <a:pt x="113" y="23"/>
                </a:cubicBezTo>
                <a:cubicBezTo>
                  <a:pt x="112" y="24"/>
                  <a:pt x="112" y="24"/>
                  <a:pt x="112" y="24"/>
                </a:cubicBezTo>
                <a:cubicBezTo>
                  <a:pt x="112" y="24"/>
                  <a:pt x="112" y="24"/>
                  <a:pt x="112" y="24"/>
                </a:cubicBezTo>
                <a:cubicBezTo>
                  <a:pt x="109" y="25"/>
                  <a:pt x="106" y="26"/>
                  <a:pt x="103" y="27"/>
                </a:cubicBezTo>
                <a:cubicBezTo>
                  <a:pt x="102" y="27"/>
                  <a:pt x="102" y="27"/>
                  <a:pt x="102" y="27"/>
                </a:cubicBezTo>
                <a:cubicBezTo>
                  <a:pt x="102" y="27"/>
                  <a:pt x="102" y="27"/>
                  <a:pt x="102" y="27"/>
                </a:cubicBezTo>
                <a:cubicBezTo>
                  <a:pt x="99" y="24"/>
                  <a:pt x="96" y="21"/>
                  <a:pt x="93" y="17"/>
                </a:cubicBezTo>
                <a:cubicBezTo>
                  <a:pt x="91" y="15"/>
                  <a:pt x="88" y="12"/>
                  <a:pt x="86" y="10"/>
                </a:cubicBezTo>
                <a:cubicBezTo>
                  <a:pt x="84" y="11"/>
                  <a:pt x="81" y="13"/>
                  <a:pt x="78" y="14"/>
                </a:cubicBezTo>
                <a:cubicBezTo>
                  <a:pt x="79" y="17"/>
                  <a:pt x="79" y="20"/>
                  <a:pt x="80" y="24"/>
                </a:cubicBezTo>
                <a:cubicBezTo>
                  <a:pt x="80" y="28"/>
                  <a:pt x="81" y="33"/>
                  <a:pt x="81" y="36"/>
                </a:cubicBezTo>
                <a:cubicBezTo>
                  <a:pt x="81" y="37"/>
                  <a:pt x="81" y="37"/>
                  <a:pt x="81" y="37"/>
                </a:cubicBezTo>
                <a:cubicBezTo>
                  <a:pt x="80" y="37"/>
                  <a:pt x="80" y="37"/>
                  <a:pt x="80" y="37"/>
                </a:cubicBezTo>
                <a:cubicBezTo>
                  <a:pt x="78" y="39"/>
                  <a:pt x="75" y="41"/>
                  <a:pt x="72" y="42"/>
                </a:cubicBezTo>
                <a:cubicBezTo>
                  <a:pt x="72" y="43"/>
                  <a:pt x="72" y="43"/>
                  <a:pt x="72" y="43"/>
                </a:cubicBezTo>
                <a:cubicBezTo>
                  <a:pt x="71" y="42"/>
                  <a:pt x="71" y="42"/>
                  <a:pt x="71" y="42"/>
                </a:cubicBezTo>
                <a:cubicBezTo>
                  <a:pt x="68" y="41"/>
                  <a:pt x="64" y="38"/>
                  <a:pt x="60" y="36"/>
                </a:cubicBezTo>
                <a:cubicBezTo>
                  <a:pt x="57" y="34"/>
                  <a:pt x="54" y="32"/>
                  <a:pt x="52" y="31"/>
                </a:cubicBezTo>
                <a:cubicBezTo>
                  <a:pt x="50" y="33"/>
                  <a:pt x="48" y="35"/>
                  <a:pt x="45" y="37"/>
                </a:cubicBezTo>
                <a:cubicBezTo>
                  <a:pt x="46" y="39"/>
                  <a:pt x="48" y="42"/>
                  <a:pt x="49" y="45"/>
                </a:cubicBezTo>
                <a:cubicBezTo>
                  <a:pt x="51" y="50"/>
                  <a:pt x="53" y="54"/>
                  <a:pt x="54" y="57"/>
                </a:cubicBezTo>
                <a:cubicBezTo>
                  <a:pt x="54" y="58"/>
                  <a:pt x="54" y="58"/>
                  <a:pt x="54" y="58"/>
                </a:cubicBezTo>
                <a:cubicBezTo>
                  <a:pt x="54" y="58"/>
                  <a:pt x="54" y="58"/>
                  <a:pt x="54" y="58"/>
                </a:cubicBezTo>
                <a:cubicBezTo>
                  <a:pt x="52" y="61"/>
                  <a:pt x="50" y="63"/>
                  <a:pt x="48" y="66"/>
                </a:cubicBezTo>
                <a:cubicBezTo>
                  <a:pt x="47" y="66"/>
                  <a:pt x="47" y="66"/>
                  <a:pt x="47" y="66"/>
                </a:cubicBezTo>
                <a:cubicBezTo>
                  <a:pt x="46" y="66"/>
                  <a:pt x="46" y="66"/>
                  <a:pt x="46" y="66"/>
                </a:cubicBezTo>
                <a:cubicBezTo>
                  <a:pt x="43" y="65"/>
                  <a:pt x="38" y="64"/>
                  <a:pt x="34" y="63"/>
                </a:cubicBezTo>
                <a:cubicBezTo>
                  <a:pt x="31" y="62"/>
                  <a:pt x="28" y="61"/>
                  <a:pt x="25" y="60"/>
                </a:cubicBezTo>
                <a:cubicBezTo>
                  <a:pt x="23" y="63"/>
                  <a:pt x="22" y="65"/>
                  <a:pt x="20" y="68"/>
                </a:cubicBezTo>
                <a:cubicBezTo>
                  <a:pt x="22" y="70"/>
                  <a:pt x="24" y="73"/>
                  <a:pt x="26" y="75"/>
                </a:cubicBezTo>
                <a:cubicBezTo>
                  <a:pt x="29" y="79"/>
                  <a:pt x="32" y="82"/>
                  <a:pt x="34" y="85"/>
                </a:cubicBezTo>
                <a:cubicBezTo>
                  <a:pt x="35" y="86"/>
                  <a:pt x="35" y="86"/>
                  <a:pt x="35" y="86"/>
                </a:cubicBezTo>
                <a:cubicBezTo>
                  <a:pt x="34" y="86"/>
                  <a:pt x="34" y="86"/>
                  <a:pt x="34" y="86"/>
                </a:cubicBezTo>
                <a:cubicBezTo>
                  <a:pt x="33" y="89"/>
                  <a:pt x="31" y="92"/>
                  <a:pt x="30" y="95"/>
                </a:cubicBezTo>
                <a:cubicBezTo>
                  <a:pt x="30" y="96"/>
                  <a:pt x="30" y="96"/>
                  <a:pt x="30" y="96"/>
                </a:cubicBezTo>
                <a:cubicBezTo>
                  <a:pt x="29" y="96"/>
                  <a:pt x="29" y="96"/>
                  <a:pt x="29" y="96"/>
                </a:cubicBezTo>
                <a:cubicBezTo>
                  <a:pt x="26" y="96"/>
                  <a:pt x="21" y="96"/>
                  <a:pt x="17" y="96"/>
                </a:cubicBezTo>
                <a:cubicBezTo>
                  <a:pt x="13" y="96"/>
                  <a:pt x="10" y="96"/>
                  <a:pt x="7" y="96"/>
                </a:cubicBezTo>
                <a:cubicBezTo>
                  <a:pt x="6" y="99"/>
                  <a:pt x="5" y="102"/>
                  <a:pt x="5" y="105"/>
                </a:cubicBezTo>
                <a:cubicBezTo>
                  <a:pt x="7" y="106"/>
                  <a:pt x="10" y="108"/>
                  <a:pt x="12" y="110"/>
                </a:cubicBezTo>
                <a:cubicBezTo>
                  <a:pt x="16" y="112"/>
                  <a:pt x="20" y="115"/>
                  <a:pt x="23" y="117"/>
                </a:cubicBezTo>
                <a:cubicBezTo>
                  <a:pt x="24" y="118"/>
                  <a:pt x="24" y="118"/>
                  <a:pt x="24" y="118"/>
                </a:cubicBezTo>
                <a:cubicBezTo>
                  <a:pt x="23" y="118"/>
                  <a:pt x="23" y="118"/>
                  <a:pt x="23" y="118"/>
                </a:cubicBezTo>
                <a:cubicBezTo>
                  <a:pt x="23" y="122"/>
                  <a:pt x="22" y="125"/>
                  <a:pt x="22" y="128"/>
                </a:cubicBezTo>
                <a:cubicBezTo>
                  <a:pt x="22" y="129"/>
                  <a:pt x="22" y="129"/>
                  <a:pt x="22" y="129"/>
                </a:cubicBezTo>
                <a:cubicBezTo>
                  <a:pt x="21" y="129"/>
                  <a:pt x="21" y="129"/>
                  <a:pt x="21" y="129"/>
                </a:cubicBezTo>
                <a:cubicBezTo>
                  <a:pt x="18" y="130"/>
                  <a:pt x="14" y="132"/>
                  <a:pt x="9" y="133"/>
                </a:cubicBezTo>
                <a:cubicBezTo>
                  <a:pt x="6" y="134"/>
                  <a:pt x="3" y="135"/>
                  <a:pt x="0" y="136"/>
                </a:cubicBezTo>
                <a:cubicBezTo>
                  <a:pt x="0" y="137"/>
                  <a:pt x="0" y="139"/>
                  <a:pt x="0" y="140"/>
                </a:cubicBezTo>
                <a:cubicBezTo>
                  <a:pt x="0" y="142"/>
                  <a:pt x="0" y="143"/>
                  <a:pt x="0" y="145"/>
                </a:cubicBezTo>
                <a:cubicBezTo>
                  <a:pt x="3" y="146"/>
                  <a:pt x="6" y="147"/>
                  <a:pt x="9" y="148"/>
                </a:cubicBezTo>
                <a:cubicBezTo>
                  <a:pt x="14" y="149"/>
                  <a:pt x="18" y="150"/>
                  <a:pt x="21" y="152"/>
                </a:cubicBezTo>
                <a:cubicBezTo>
                  <a:pt x="22" y="152"/>
                  <a:pt x="22" y="152"/>
                  <a:pt x="22" y="152"/>
                </a:cubicBezTo>
                <a:cubicBezTo>
                  <a:pt x="22" y="153"/>
                  <a:pt x="22" y="153"/>
                  <a:pt x="22" y="153"/>
                </a:cubicBezTo>
                <a:cubicBezTo>
                  <a:pt x="22" y="155"/>
                  <a:pt x="23" y="159"/>
                  <a:pt x="23" y="162"/>
                </a:cubicBezTo>
                <a:cubicBezTo>
                  <a:pt x="24" y="163"/>
                  <a:pt x="24" y="163"/>
                  <a:pt x="24" y="163"/>
                </a:cubicBezTo>
                <a:cubicBezTo>
                  <a:pt x="23" y="163"/>
                  <a:pt x="23" y="163"/>
                  <a:pt x="23" y="163"/>
                </a:cubicBezTo>
                <a:cubicBezTo>
                  <a:pt x="20" y="165"/>
                  <a:pt x="16" y="168"/>
                  <a:pt x="12" y="170"/>
                </a:cubicBezTo>
                <a:cubicBezTo>
                  <a:pt x="10" y="172"/>
                  <a:pt x="7" y="174"/>
                  <a:pt x="5" y="176"/>
                </a:cubicBezTo>
                <a:cubicBezTo>
                  <a:pt x="5" y="178"/>
                  <a:pt x="6" y="181"/>
                  <a:pt x="7" y="184"/>
                </a:cubicBezTo>
                <a:cubicBezTo>
                  <a:pt x="10" y="184"/>
                  <a:pt x="13" y="184"/>
                  <a:pt x="17" y="184"/>
                </a:cubicBezTo>
                <a:cubicBezTo>
                  <a:pt x="21" y="184"/>
                  <a:pt x="26" y="184"/>
                  <a:pt x="29" y="185"/>
                </a:cubicBezTo>
                <a:cubicBezTo>
                  <a:pt x="30" y="185"/>
                  <a:pt x="30" y="185"/>
                  <a:pt x="30" y="185"/>
                </a:cubicBezTo>
                <a:cubicBezTo>
                  <a:pt x="30" y="185"/>
                  <a:pt x="30" y="185"/>
                  <a:pt x="30" y="185"/>
                </a:cubicBezTo>
                <a:cubicBezTo>
                  <a:pt x="31" y="188"/>
                  <a:pt x="33" y="191"/>
                  <a:pt x="34" y="194"/>
                </a:cubicBezTo>
                <a:cubicBezTo>
                  <a:pt x="35" y="195"/>
                  <a:pt x="35" y="195"/>
                  <a:pt x="35" y="195"/>
                </a:cubicBezTo>
                <a:cubicBezTo>
                  <a:pt x="34" y="195"/>
                  <a:pt x="34" y="195"/>
                  <a:pt x="34" y="195"/>
                </a:cubicBezTo>
                <a:cubicBezTo>
                  <a:pt x="32" y="198"/>
                  <a:pt x="29" y="202"/>
                  <a:pt x="26" y="205"/>
                </a:cubicBezTo>
                <a:cubicBezTo>
                  <a:pt x="24" y="208"/>
                  <a:pt x="22" y="210"/>
                  <a:pt x="20" y="213"/>
                </a:cubicBezTo>
                <a:cubicBezTo>
                  <a:pt x="22" y="215"/>
                  <a:pt x="23" y="218"/>
                  <a:pt x="25" y="220"/>
                </a:cubicBezTo>
                <a:cubicBezTo>
                  <a:pt x="28" y="219"/>
                  <a:pt x="31" y="218"/>
                  <a:pt x="34" y="217"/>
                </a:cubicBezTo>
                <a:cubicBezTo>
                  <a:pt x="38" y="216"/>
                  <a:pt x="43" y="215"/>
                  <a:pt x="46" y="214"/>
                </a:cubicBezTo>
                <a:cubicBezTo>
                  <a:pt x="47" y="214"/>
                  <a:pt x="47" y="214"/>
                  <a:pt x="47" y="214"/>
                </a:cubicBezTo>
                <a:cubicBezTo>
                  <a:pt x="48" y="215"/>
                  <a:pt x="48" y="215"/>
                  <a:pt x="48" y="215"/>
                </a:cubicBezTo>
                <a:cubicBezTo>
                  <a:pt x="50" y="217"/>
                  <a:pt x="52" y="220"/>
                  <a:pt x="54" y="222"/>
                </a:cubicBezTo>
                <a:cubicBezTo>
                  <a:pt x="54" y="222"/>
                  <a:pt x="54" y="222"/>
                  <a:pt x="54" y="222"/>
                </a:cubicBezTo>
                <a:cubicBezTo>
                  <a:pt x="54" y="223"/>
                  <a:pt x="54" y="223"/>
                  <a:pt x="54" y="223"/>
                </a:cubicBezTo>
                <a:cubicBezTo>
                  <a:pt x="53" y="227"/>
                  <a:pt x="51" y="231"/>
                  <a:pt x="49" y="235"/>
                </a:cubicBezTo>
                <a:cubicBezTo>
                  <a:pt x="48" y="238"/>
                  <a:pt x="46" y="241"/>
                  <a:pt x="45" y="244"/>
                </a:cubicBezTo>
                <a:cubicBezTo>
                  <a:pt x="48" y="246"/>
                  <a:pt x="50" y="248"/>
                  <a:pt x="52" y="249"/>
                </a:cubicBezTo>
                <a:cubicBezTo>
                  <a:pt x="54" y="248"/>
                  <a:pt x="57" y="246"/>
                  <a:pt x="60" y="244"/>
                </a:cubicBezTo>
                <a:cubicBezTo>
                  <a:pt x="64" y="242"/>
                  <a:pt x="68" y="239"/>
                  <a:pt x="71" y="238"/>
                </a:cubicBezTo>
                <a:cubicBezTo>
                  <a:pt x="72" y="238"/>
                  <a:pt x="72" y="238"/>
                  <a:pt x="72" y="238"/>
                </a:cubicBezTo>
                <a:cubicBezTo>
                  <a:pt x="72" y="238"/>
                  <a:pt x="72" y="238"/>
                  <a:pt x="72" y="238"/>
                </a:cubicBezTo>
                <a:cubicBezTo>
                  <a:pt x="75" y="240"/>
                  <a:pt x="78" y="242"/>
                  <a:pt x="80" y="243"/>
                </a:cubicBezTo>
                <a:cubicBezTo>
                  <a:pt x="81" y="244"/>
                  <a:pt x="81" y="244"/>
                  <a:pt x="81" y="244"/>
                </a:cubicBezTo>
                <a:cubicBezTo>
                  <a:pt x="81" y="244"/>
                  <a:pt x="81" y="244"/>
                  <a:pt x="81" y="244"/>
                </a:cubicBezTo>
                <a:cubicBezTo>
                  <a:pt x="81" y="248"/>
                  <a:pt x="80" y="252"/>
                  <a:pt x="80" y="257"/>
                </a:cubicBezTo>
                <a:cubicBezTo>
                  <a:pt x="79" y="260"/>
                  <a:pt x="79" y="264"/>
                  <a:pt x="78" y="266"/>
                </a:cubicBezTo>
                <a:cubicBezTo>
                  <a:pt x="81" y="268"/>
                  <a:pt x="84" y="269"/>
                  <a:pt x="86" y="270"/>
                </a:cubicBezTo>
                <a:cubicBezTo>
                  <a:pt x="88" y="268"/>
                  <a:pt x="91" y="265"/>
                  <a:pt x="93" y="263"/>
                </a:cubicBezTo>
                <a:cubicBezTo>
                  <a:pt x="96" y="260"/>
                  <a:pt x="99" y="256"/>
                  <a:pt x="102" y="254"/>
                </a:cubicBezTo>
                <a:cubicBezTo>
                  <a:pt x="102" y="253"/>
                  <a:pt x="102" y="253"/>
                  <a:pt x="102" y="253"/>
                </a:cubicBezTo>
                <a:cubicBezTo>
                  <a:pt x="103" y="253"/>
                  <a:pt x="103" y="253"/>
                  <a:pt x="103" y="253"/>
                </a:cubicBezTo>
                <a:cubicBezTo>
                  <a:pt x="106" y="254"/>
                  <a:pt x="109" y="255"/>
                  <a:pt x="112" y="256"/>
                </a:cubicBezTo>
                <a:cubicBezTo>
                  <a:pt x="112" y="256"/>
                  <a:pt x="112" y="256"/>
                  <a:pt x="112" y="256"/>
                </a:cubicBezTo>
                <a:cubicBezTo>
                  <a:pt x="113" y="257"/>
                  <a:pt x="113" y="257"/>
                  <a:pt x="113" y="257"/>
                </a:cubicBezTo>
                <a:cubicBezTo>
                  <a:pt x="114" y="260"/>
                  <a:pt x="114" y="265"/>
                  <a:pt x="115" y="269"/>
                </a:cubicBezTo>
                <a:cubicBezTo>
                  <a:pt x="115" y="273"/>
                  <a:pt x="116" y="276"/>
                  <a:pt x="117" y="279"/>
                </a:cubicBezTo>
                <a:cubicBezTo>
                  <a:pt x="120" y="279"/>
                  <a:pt x="122" y="280"/>
                  <a:pt x="125" y="280"/>
                </a:cubicBezTo>
                <a:cubicBezTo>
                  <a:pt x="126" y="278"/>
                  <a:pt x="128" y="275"/>
                  <a:pt x="129" y="272"/>
                </a:cubicBezTo>
                <a:cubicBezTo>
                  <a:pt x="131" y="268"/>
                  <a:pt x="133" y="263"/>
                  <a:pt x="135" y="260"/>
                </a:cubicBezTo>
                <a:cubicBezTo>
                  <a:pt x="135" y="259"/>
                  <a:pt x="135" y="259"/>
                  <a:pt x="135" y="259"/>
                </a:cubicBezTo>
                <a:cubicBezTo>
                  <a:pt x="136" y="260"/>
                  <a:pt x="136" y="260"/>
                  <a:pt x="136" y="260"/>
                </a:cubicBezTo>
                <a:cubicBezTo>
                  <a:pt x="139" y="260"/>
                  <a:pt x="142" y="260"/>
                  <a:pt x="146" y="260"/>
                </a:cubicBezTo>
                <a:cubicBezTo>
                  <a:pt x="146" y="259"/>
                  <a:pt x="146" y="259"/>
                  <a:pt x="146" y="259"/>
                </a:cubicBezTo>
                <a:cubicBezTo>
                  <a:pt x="147" y="260"/>
                  <a:pt x="147" y="260"/>
                  <a:pt x="147" y="260"/>
                </a:cubicBezTo>
                <a:cubicBezTo>
                  <a:pt x="149" y="263"/>
                  <a:pt x="151" y="268"/>
                  <a:pt x="153" y="272"/>
                </a:cubicBezTo>
                <a:cubicBezTo>
                  <a:pt x="154" y="275"/>
                  <a:pt x="155" y="278"/>
                  <a:pt x="157" y="280"/>
                </a:cubicBezTo>
                <a:cubicBezTo>
                  <a:pt x="159" y="280"/>
                  <a:pt x="162" y="279"/>
                  <a:pt x="165" y="279"/>
                </a:cubicBezTo>
                <a:cubicBezTo>
                  <a:pt x="166" y="276"/>
                  <a:pt x="166" y="273"/>
                  <a:pt x="167" y="269"/>
                </a:cubicBezTo>
                <a:cubicBezTo>
                  <a:pt x="168" y="265"/>
                  <a:pt x="168" y="260"/>
                  <a:pt x="169" y="257"/>
                </a:cubicBezTo>
                <a:cubicBezTo>
                  <a:pt x="169" y="256"/>
                  <a:pt x="169" y="256"/>
                  <a:pt x="169" y="256"/>
                </a:cubicBezTo>
                <a:cubicBezTo>
                  <a:pt x="170" y="256"/>
                  <a:pt x="170" y="256"/>
                  <a:pt x="170" y="256"/>
                </a:cubicBezTo>
                <a:cubicBezTo>
                  <a:pt x="173" y="255"/>
                  <a:pt x="176" y="254"/>
                  <a:pt x="179" y="253"/>
                </a:cubicBezTo>
                <a:cubicBezTo>
                  <a:pt x="180" y="253"/>
                  <a:pt x="180" y="253"/>
                  <a:pt x="180" y="253"/>
                </a:cubicBezTo>
                <a:cubicBezTo>
                  <a:pt x="180" y="254"/>
                  <a:pt x="180" y="254"/>
                  <a:pt x="180" y="254"/>
                </a:cubicBezTo>
                <a:cubicBezTo>
                  <a:pt x="183" y="256"/>
                  <a:pt x="186" y="260"/>
                  <a:pt x="189" y="263"/>
                </a:cubicBezTo>
                <a:cubicBezTo>
                  <a:pt x="191" y="265"/>
                  <a:pt x="193" y="268"/>
                  <a:pt x="195" y="270"/>
                </a:cubicBezTo>
                <a:cubicBezTo>
                  <a:pt x="198" y="269"/>
                  <a:pt x="201" y="268"/>
                  <a:pt x="203" y="266"/>
                </a:cubicBezTo>
                <a:cubicBezTo>
                  <a:pt x="203" y="264"/>
                  <a:pt x="203" y="260"/>
                  <a:pt x="202" y="257"/>
                </a:cubicBezTo>
                <a:cubicBezTo>
                  <a:pt x="202" y="252"/>
                  <a:pt x="201" y="248"/>
                  <a:pt x="201" y="244"/>
                </a:cubicBezTo>
                <a:cubicBezTo>
                  <a:pt x="201" y="244"/>
                  <a:pt x="201" y="244"/>
                  <a:pt x="201" y="244"/>
                </a:cubicBezTo>
                <a:cubicBezTo>
                  <a:pt x="201" y="243"/>
                  <a:pt x="201" y="243"/>
                  <a:pt x="201" y="243"/>
                </a:cubicBezTo>
                <a:cubicBezTo>
                  <a:pt x="204" y="242"/>
                  <a:pt x="207" y="240"/>
                  <a:pt x="209" y="238"/>
                </a:cubicBezTo>
                <a:cubicBezTo>
                  <a:pt x="210" y="238"/>
                  <a:pt x="210" y="238"/>
                  <a:pt x="210" y="238"/>
                </a:cubicBezTo>
                <a:cubicBezTo>
                  <a:pt x="211" y="238"/>
                  <a:pt x="211" y="238"/>
                  <a:pt x="211" y="238"/>
                </a:cubicBezTo>
                <a:cubicBezTo>
                  <a:pt x="214" y="240"/>
                  <a:pt x="218" y="242"/>
                  <a:pt x="222" y="244"/>
                </a:cubicBezTo>
                <a:cubicBezTo>
                  <a:pt x="224" y="246"/>
                  <a:pt x="227" y="248"/>
                  <a:pt x="230" y="249"/>
                </a:cubicBezTo>
                <a:cubicBezTo>
                  <a:pt x="232" y="248"/>
                  <a:pt x="234" y="246"/>
                  <a:pt x="236" y="244"/>
                </a:cubicBezTo>
                <a:cubicBezTo>
                  <a:pt x="235" y="241"/>
                  <a:pt x="234" y="238"/>
                  <a:pt x="233" y="235"/>
                </a:cubicBezTo>
                <a:cubicBezTo>
                  <a:pt x="231" y="231"/>
                  <a:pt x="229" y="227"/>
                  <a:pt x="228" y="223"/>
                </a:cubicBezTo>
                <a:cubicBezTo>
                  <a:pt x="227" y="222"/>
                  <a:pt x="227" y="222"/>
                  <a:pt x="227" y="222"/>
                </a:cubicBezTo>
                <a:cubicBezTo>
                  <a:pt x="228" y="222"/>
                  <a:pt x="228" y="222"/>
                  <a:pt x="228" y="222"/>
                </a:cubicBezTo>
                <a:cubicBezTo>
                  <a:pt x="230" y="220"/>
                  <a:pt x="232" y="217"/>
                  <a:pt x="234" y="215"/>
                </a:cubicBezTo>
                <a:cubicBezTo>
                  <a:pt x="235" y="214"/>
                  <a:pt x="235" y="214"/>
                  <a:pt x="235" y="214"/>
                </a:cubicBezTo>
                <a:cubicBezTo>
                  <a:pt x="235" y="214"/>
                  <a:pt x="235" y="214"/>
                  <a:pt x="235" y="214"/>
                </a:cubicBezTo>
                <a:cubicBezTo>
                  <a:pt x="239" y="215"/>
                  <a:pt x="243" y="216"/>
                  <a:pt x="248" y="217"/>
                </a:cubicBezTo>
                <a:cubicBezTo>
                  <a:pt x="251" y="218"/>
                  <a:pt x="254" y="219"/>
                  <a:pt x="257" y="220"/>
                </a:cubicBezTo>
                <a:cubicBezTo>
                  <a:pt x="259" y="218"/>
                  <a:pt x="260" y="215"/>
                  <a:pt x="262" y="213"/>
                </a:cubicBezTo>
                <a:cubicBezTo>
                  <a:pt x="260" y="210"/>
                  <a:pt x="258" y="208"/>
                  <a:pt x="256" y="205"/>
                </a:cubicBezTo>
                <a:cubicBezTo>
                  <a:pt x="253" y="202"/>
                  <a:pt x="250" y="198"/>
                  <a:pt x="248" y="195"/>
                </a:cubicBezTo>
                <a:cubicBezTo>
                  <a:pt x="247" y="195"/>
                  <a:pt x="247" y="195"/>
                  <a:pt x="247" y="195"/>
                </a:cubicBezTo>
                <a:cubicBezTo>
                  <a:pt x="247" y="194"/>
                  <a:pt x="247" y="194"/>
                  <a:pt x="247" y="194"/>
                </a:cubicBezTo>
                <a:cubicBezTo>
                  <a:pt x="249" y="191"/>
                  <a:pt x="250" y="188"/>
                  <a:pt x="251" y="185"/>
                </a:cubicBezTo>
                <a:cubicBezTo>
                  <a:pt x="252" y="185"/>
                  <a:pt x="252" y="185"/>
                  <a:pt x="252" y="185"/>
                </a:cubicBezTo>
                <a:cubicBezTo>
                  <a:pt x="252" y="185"/>
                  <a:pt x="252" y="185"/>
                  <a:pt x="252" y="185"/>
                </a:cubicBezTo>
                <a:cubicBezTo>
                  <a:pt x="256" y="184"/>
                  <a:pt x="261" y="184"/>
                  <a:pt x="265" y="184"/>
                </a:cubicBezTo>
                <a:cubicBezTo>
                  <a:pt x="268" y="184"/>
                  <a:pt x="272" y="184"/>
                  <a:pt x="275" y="184"/>
                </a:cubicBezTo>
                <a:cubicBezTo>
                  <a:pt x="276" y="181"/>
                  <a:pt x="277" y="178"/>
                  <a:pt x="277" y="176"/>
                </a:cubicBezTo>
                <a:cubicBezTo>
                  <a:pt x="275" y="174"/>
                  <a:pt x="272" y="172"/>
                  <a:pt x="269" y="170"/>
                </a:cubicBezTo>
                <a:cubicBezTo>
                  <a:pt x="266" y="168"/>
                  <a:pt x="262" y="165"/>
                  <a:pt x="259" y="163"/>
                </a:cubicBezTo>
                <a:cubicBezTo>
                  <a:pt x="258" y="163"/>
                  <a:pt x="258" y="163"/>
                  <a:pt x="258" y="163"/>
                </a:cubicBezTo>
                <a:cubicBezTo>
                  <a:pt x="258" y="162"/>
                  <a:pt x="258" y="162"/>
                  <a:pt x="258" y="162"/>
                </a:cubicBezTo>
                <a:cubicBezTo>
                  <a:pt x="259" y="159"/>
                  <a:pt x="259" y="155"/>
                  <a:pt x="260" y="153"/>
                </a:cubicBezTo>
                <a:cubicBezTo>
                  <a:pt x="260" y="152"/>
                  <a:pt x="260" y="152"/>
                  <a:pt x="260" y="152"/>
                </a:cubicBezTo>
                <a:cubicBezTo>
                  <a:pt x="260" y="152"/>
                  <a:pt x="260" y="152"/>
                  <a:pt x="260" y="152"/>
                </a:cubicBezTo>
                <a:cubicBezTo>
                  <a:pt x="264" y="150"/>
                  <a:pt x="268" y="149"/>
                  <a:pt x="272" y="148"/>
                </a:cubicBezTo>
                <a:cubicBezTo>
                  <a:pt x="276" y="147"/>
                  <a:pt x="279" y="146"/>
                  <a:pt x="282" y="145"/>
                </a:cubicBezTo>
                <a:cubicBezTo>
                  <a:pt x="282" y="143"/>
                  <a:pt x="282" y="142"/>
                  <a:pt x="282" y="140"/>
                </a:cubicBezTo>
                <a:cubicBezTo>
                  <a:pt x="282" y="139"/>
                  <a:pt x="282" y="137"/>
                  <a:pt x="282" y="136"/>
                </a:cubicBezTo>
                <a:cubicBezTo>
                  <a:pt x="279" y="135"/>
                  <a:pt x="276" y="134"/>
                  <a:pt x="272" y="133"/>
                </a:cubicBezTo>
                <a:close/>
                <a:moveTo>
                  <a:pt x="178" y="45"/>
                </a:moveTo>
                <a:cubicBezTo>
                  <a:pt x="178" y="45"/>
                  <a:pt x="178" y="45"/>
                  <a:pt x="178" y="45"/>
                </a:cubicBezTo>
                <a:cubicBezTo>
                  <a:pt x="179" y="45"/>
                  <a:pt x="179" y="45"/>
                  <a:pt x="179" y="45"/>
                </a:cubicBezTo>
                <a:cubicBezTo>
                  <a:pt x="193" y="50"/>
                  <a:pt x="206" y="59"/>
                  <a:pt x="216" y="70"/>
                </a:cubicBezTo>
                <a:cubicBezTo>
                  <a:pt x="218" y="72"/>
                  <a:pt x="218" y="72"/>
                  <a:pt x="218" y="72"/>
                </a:cubicBezTo>
                <a:cubicBezTo>
                  <a:pt x="215" y="72"/>
                  <a:pt x="215" y="72"/>
                  <a:pt x="215" y="72"/>
                </a:cubicBezTo>
                <a:cubicBezTo>
                  <a:pt x="196" y="75"/>
                  <a:pt x="170" y="91"/>
                  <a:pt x="155" y="105"/>
                </a:cubicBezTo>
                <a:cubicBezTo>
                  <a:pt x="154" y="106"/>
                  <a:pt x="154" y="106"/>
                  <a:pt x="154" y="106"/>
                </a:cubicBezTo>
                <a:cubicBezTo>
                  <a:pt x="153" y="105"/>
                  <a:pt x="153" y="105"/>
                  <a:pt x="153" y="105"/>
                </a:cubicBezTo>
                <a:cubicBezTo>
                  <a:pt x="149" y="104"/>
                  <a:pt x="145" y="103"/>
                  <a:pt x="141" y="103"/>
                </a:cubicBezTo>
                <a:cubicBezTo>
                  <a:pt x="140" y="103"/>
                  <a:pt x="139" y="103"/>
                  <a:pt x="137" y="103"/>
                </a:cubicBezTo>
                <a:cubicBezTo>
                  <a:pt x="136" y="104"/>
                  <a:pt x="136" y="104"/>
                  <a:pt x="136" y="104"/>
                </a:cubicBezTo>
                <a:cubicBezTo>
                  <a:pt x="136" y="102"/>
                  <a:pt x="136" y="102"/>
                  <a:pt x="136" y="102"/>
                </a:cubicBezTo>
                <a:cubicBezTo>
                  <a:pt x="142" y="75"/>
                  <a:pt x="162" y="53"/>
                  <a:pt x="178" y="45"/>
                </a:cubicBezTo>
                <a:close/>
                <a:moveTo>
                  <a:pt x="159" y="140"/>
                </a:moveTo>
                <a:cubicBezTo>
                  <a:pt x="159" y="145"/>
                  <a:pt x="157" y="149"/>
                  <a:pt x="154" y="153"/>
                </a:cubicBezTo>
                <a:cubicBezTo>
                  <a:pt x="150" y="156"/>
                  <a:pt x="146" y="158"/>
                  <a:pt x="141" y="158"/>
                </a:cubicBezTo>
                <a:cubicBezTo>
                  <a:pt x="136" y="158"/>
                  <a:pt x="132" y="156"/>
                  <a:pt x="128" y="153"/>
                </a:cubicBezTo>
                <a:cubicBezTo>
                  <a:pt x="121" y="146"/>
                  <a:pt x="121" y="135"/>
                  <a:pt x="128" y="128"/>
                </a:cubicBezTo>
                <a:cubicBezTo>
                  <a:pt x="132" y="124"/>
                  <a:pt x="136" y="122"/>
                  <a:pt x="141" y="122"/>
                </a:cubicBezTo>
                <a:cubicBezTo>
                  <a:pt x="146" y="122"/>
                  <a:pt x="150" y="124"/>
                  <a:pt x="154" y="128"/>
                </a:cubicBezTo>
                <a:cubicBezTo>
                  <a:pt x="157" y="131"/>
                  <a:pt x="159" y="135"/>
                  <a:pt x="159" y="140"/>
                </a:cubicBezTo>
                <a:close/>
                <a:moveTo>
                  <a:pt x="100" y="47"/>
                </a:moveTo>
                <a:cubicBezTo>
                  <a:pt x="100" y="46"/>
                  <a:pt x="100" y="46"/>
                  <a:pt x="100" y="46"/>
                </a:cubicBezTo>
                <a:cubicBezTo>
                  <a:pt x="100" y="46"/>
                  <a:pt x="100" y="46"/>
                  <a:pt x="100" y="46"/>
                </a:cubicBezTo>
                <a:cubicBezTo>
                  <a:pt x="113" y="40"/>
                  <a:pt x="127" y="38"/>
                  <a:pt x="141" y="38"/>
                </a:cubicBezTo>
                <a:cubicBezTo>
                  <a:pt x="142" y="38"/>
                  <a:pt x="143" y="38"/>
                  <a:pt x="145" y="38"/>
                </a:cubicBezTo>
                <a:cubicBezTo>
                  <a:pt x="147" y="38"/>
                  <a:pt x="147" y="38"/>
                  <a:pt x="147" y="38"/>
                </a:cubicBezTo>
                <a:cubicBezTo>
                  <a:pt x="145" y="40"/>
                  <a:pt x="145" y="40"/>
                  <a:pt x="145" y="40"/>
                </a:cubicBezTo>
                <a:cubicBezTo>
                  <a:pt x="134" y="55"/>
                  <a:pt x="126" y="85"/>
                  <a:pt x="126" y="106"/>
                </a:cubicBezTo>
                <a:cubicBezTo>
                  <a:pt x="126" y="106"/>
                  <a:pt x="126" y="106"/>
                  <a:pt x="126" y="106"/>
                </a:cubicBezTo>
                <a:cubicBezTo>
                  <a:pt x="125" y="107"/>
                  <a:pt x="125" y="107"/>
                  <a:pt x="125" y="107"/>
                </a:cubicBezTo>
                <a:cubicBezTo>
                  <a:pt x="120" y="109"/>
                  <a:pt x="116" y="112"/>
                  <a:pt x="112" y="117"/>
                </a:cubicBezTo>
                <a:cubicBezTo>
                  <a:pt x="111" y="118"/>
                  <a:pt x="111" y="118"/>
                  <a:pt x="111" y="118"/>
                </a:cubicBezTo>
                <a:cubicBezTo>
                  <a:pt x="110" y="116"/>
                  <a:pt x="110" y="116"/>
                  <a:pt x="110" y="116"/>
                </a:cubicBezTo>
                <a:cubicBezTo>
                  <a:pt x="96" y="93"/>
                  <a:pt x="94" y="63"/>
                  <a:pt x="100" y="47"/>
                </a:cubicBezTo>
                <a:close/>
                <a:moveTo>
                  <a:pt x="46" y="102"/>
                </a:moveTo>
                <a:cubicBezTo>
                  <a:pt x="51" y="88"/>
                  <a:pt x="60" y="75"/>
                  <a:pt x="71" y="65"/>
                </a:cubicBezTo>
                <a:cubicBezTo>
                  <a:pt x="73" y="64"/>
                  <a:pt x="73" y="64"/>
                  <a:pt x="73" y="64"/>
                </a:cubicBezTo>
                <a:cubicBezTo>
                  <a:pt x="73" y="66"/>
                  <a:pt x="73" y="66"/>
                  <a:pt x="73" y="66"/>
                </a:cubicBezTo>
                <a:cubicBezTo>
                  <a:pt x="76" y="85"/>
                  <a:pt x="92" y="111"/>
                  <a:pt x="106" y="126"/>
                </a:cubicBezTo>
                <a:cubicBezTo>
                  <a:pt x="106" y="127"/>
                  <a:pt x="106" y="127"/>
                  <a:pt x="106" y="127"/>
                </a:cubicBezTo>
                <a:cubicBezTo>
                  <a:pt x="106" y="128"/>
                  <a:pt x="106" y="128"/>
                  <a:pt x="106" y="128"/>
                </a:cubicBezTo>
                <a:cubicBezTo>
                  <a:pt x="105" y="132"/>
                  <a:pt x="104" y="136"/>
                  <a:pt x="104" y="140"/>
                </a:cubicBezTo>
                <a:cubicBezTo>
                  <a:pt x="104" y="141"/>
                  <a:pt x="104" y="142"/>
                  <a:pt x="104" y="144"/>
                </a:cubicBezTo>
                <a:cubicBezTo>
                  <a:pt x="104" y="145"/>
                  <a:pt x="104" y="145"/>
                  <a:pt x="104" y="145"/>
                </a:cubicBezTo>
                <a:cubicBezTo>
                  <a:pt x="103" y="145"/>
                  <a:pt x="103" y="145"/>
                  <a:pt x="103" y="145"/>
                </a:cubicBezTo>
                <a:cubicBezTo>
                  <a:pt x="75" y="139"/>
                  <a:pt x="53" y="119"/>
                  <a:pt x="46" y="103"/>
                </a:cubicBezTo>
                <a:cubicBezTo>
                  <a:pt x="45" y="103"/>
                  <a:pt x="45" y="103"/>
                  <a:pt x="45" y="103"/>
                </a:cubicBezTo>
                <a:lnTo>
                  <a:pt x="46" y="102"/>
                </a:lnTo>
                <a:close/>
                <a:moveTo>
                  <a:pt x="47" y="181"/>
                </a:moveTo>
                <a:cubicBezTo>
                  <a:pt x="47" y="181"/>
                  <a:pt x="47" y="181"/>
                  <a:pt x="47" y="181"/>
                </a:cubicBezTo>
                <a:cubicBezTo>
                  <a:pt x="47" y="181"/>
                  <a:pt x="47" y="181"/>
                  <a:pt x="47" y="181"/>
                </a:cubicBezTo>
                <a:cubicBezTo>
                  <a:pt x="41" y="168"/>
                  <a:pt x="38" y="154"/>
                  <a:pt x="38" y="140"/>
                </a:cubicBezTo>
                <a:cubicBezTo>
                  <a:pt x="38" y="139"/>
                  <a:pt x="38" y="138"/>
                  <a:pt x="38" y="137"/>
                </a:cubicBezTo>
                <a:cubicBezTo>
                  <a:pt x="38" y="134"/>
                  <a:pt x="38" y="134"/>
                  <a:pt x="38" y="134"/>
                </a:cubicBezTo>
                <a:cubicBezTo>
                  <a:pt x="40" y="136"/>
                  <a:pt x="40" y="136"/>
                  <a:pt x="40" y="136"/>
                </a:cubicBezTo>
                <a:cubicBezTo>
                  <a:pt x="55" y="147"/>
                  <a:pt x="86" y="155"/>
                  <a:pt x="106" y="155"/>
                </a:cubicBezTo>
                <a:cubicBezTo>
                  <a:pt x="107" y="155"/>
                  <a:pt x="107" y="155"/>
                  <a:pt x="107" y="155"/>
                </a:cubicBezTo>
                <a:cubicBezTo>
                  <a:pt x="107" y="156"/>
                  <a:pt x="107" y="156"/>
                  <a:pt x="107" y="156"/>
                </a:cubicBezTo>
                <a:cubicBezTo>
                  <a:pt x="110" y="161"/>
                  <a:pt x="113" y="165"/>
                  <a:pt x="117" y="169"/>
                </a:cubicBezTo>
                <a:cubicBezTo>
                  <a:pt x="119" y="170"/>
                  <a:pt x="119" y="170"/>
                  <a:pt x="119" y="170"/>
                </a:cubicBezTo>
                <a:cubicBezTo>
                  <a:pt x="117" y="171"/>
                  <a:pt x="117" y="171"/>
                  <a:pt x="117" y="171"/>
                </a:cubicBezTo>
                <a:cubicBezTo>
                  <a:pt x="103" y="179"/>
                  <a:pt x="85" y="185"/>
                  <a:pt x="68" y="185"/>
                </a:cubicBezTo>
                <a:cubicBezTo>
                  <a:pt x="60" y="185"/>
                  <a:pt x="53" y="183"/>
                  <a:pt x="47" y="181"/>
                </a:cubicBezTo>
                <a:close/>
                <a:moveTo>
                  <a:pt x="104" y="235"/>
                </a:moveTo>
                <a:cubicBezTo>
                  <a:pt x="103" y="236"/>
                  <a:pt x="103" y="236"/>
                  <a:pt x="103" y="236"/>
                </a:cubicBezTo>
                <a:cubicBezTo>
                  <a:pt x="103" y="236"/>
                  <a:pt x="103" y="236"/>
                  <a:pt x="103" y="236"/>
                </a:cubicBezTo>
                <a:cubicBezTo>
                  <a:pt x="89" y="230"/>
                  <a:pt x="76" y="221"/>
                  <a:pt x="66" y="210"/>
                </a:cubicBezTo>
                <a:cubicBezTo>
                  <a:pt x="64" y="208"/>
                  <a:pt x="64" y="208"/>
                  <a:pt x="64" y="208"/>
                </a:cubicBezTo>
                <a:cubicBezTo>
                  <a:pt x="66" y="208"/>
                  <a:pt x="66" y="208"/>
                  <a:pt x="66" y="208"/>
                </a:cubicBezTo>
                <a:cubicBezTo>
                  <a:pt x="85" y="206"/>
                  <a:pt x="112" y="189"/>
                  <a:pt x="127" y="175"/>
                </a:cubicBezTo>
                <a:cubicBezTo>
                  <a:pt x="128" y="175"/>
                  <a:pt x="128" y="175"/>
                  <a:pt x="128" y="175"/>
                </a:cubicBezTo>
                <a:cubicBezTo>
                  <a:pt x="128" y="175"/>
                  <a:pt x="128" y="175"/>
                  <a:pt x="128" y="175"/>
                </a:cubicBezTo>
                <a:cubicBezTo>
                  <a:pt x="133" y="177"/>
                  <a:pt x="139" y="177"/>
                  <a:pt x="144" y="177"/>
                </a:cubicBezTo>
                <a:cubicBezTo>
                  <a:pt x="146" y="177"/>
                  <a:pt x="146" y="177"/>
                  <a:pt x="146" y="177"/>
                </a:cubicBezTo>
                <a:cubicBezTo>
                  <a:pt x="146" y="178"/>
                  <a:pt x="146" y="178"/>
                  <a:pt x="146" y="178"/>
                </a:cubicBezTo>
                <a:cubicBezTo>
                  <a:pt x="139" y="206"/>
                  <a:pt x="120" y="228"/>
                  <a:pt x="104" y="235"/>
                </a:cubicBezTo>
                <a:close/>
                <a:moveTo>
                  <a:pt x="182" y="234"/>
                </a:moveTo>
                <a:cubicBezTo>
                  <a:pt x="182" y="234"/>
                  <a:pt x="182" y="234"/>
                  <a:pt x="182" y="234"/>
                </a:cubicBezTo>
                <a:cubicBezTo>
                  <a:pt x="181" y="234"/>
                  <a:pt x="181" y="234"/>
                  <a:pt x="181" y="234"/>
                </a:cubicBezTo>
                <a:cubicBezTo>
                  <a:pt x="169" y="240"/>
                  <a:pt x="155" y="243"/>
                  <a:pt x="141" y="243"/>
                </a:cubicBezTo>
                <a:cubicBezTo>
                  <a:pt x="140" y="243"/>
                  <a:pt x="139" y="243"/>
                  <a:pt x="137" y="243"/>
                </a:cubicBezTo>
                <a:cubicBezTo>
                  <a:pt x="135" y="243"/>
                  <a:pt x="135" y="243"/>
                  <a:pt x="135" y="243"/>
                </a:cubicBezTo>
                <a:cubicBezTo>
                  <a:pt x="136" y="241"/>
                  <a:pt x="136" y="241"/>
                  <a:pt x="136" y="241"/>
                </a:cubicBezTo>
                <a:cubicBezTo>
                  <a:pt x="148" y="226"/>
                  <a:pt x="155" y="195"/>
                  <a:pt x="156" y="175"/>
                </a:cubicBezTo>
                <a:cubicBezTo>
                  <a:pt x="156" y="174"/>
                  <a:pt x="156" y="174"/>
                  <a:pt x="156" y="174"/>
                </a:cubicBezTo>
                <a:cubicBezTo>
                  <a:pt x="157" y="174"/>
                  <a:pt x="157" y="174"/>
                  <a:pt x="157" y="174"/>
                </a:cubicBezTo>
                <a:cubicBezTo>
                  <a:pt x="161" y="171"/>
                  <a:pt x="166" y="168"/>
                  <a:pt x="169" y="164"/>
                </a:cubicBezTo>
                <a:cubicBezTo>
                  <a:pt x="170" y="163"/>
                  <a:pt x="170" y="163"/>
                  <a:pt x="170" y="163"/>
                </a:cubicBezTo>
                <a:cubicBezTo>
                  <a:pt x="171" y="164"/>
                  <a:pt x="171" y="164"/>
                  <a:pt x="171" y="164"/>
                </a:cubicBezTo>
                <a:cubicBezTo>
                  <a:pt x="186" y="188"/>
                  <a:pt x="188" y="217"/>
                  <a:pt x="182" y="234"/>
                </a:cubicBezTo>
                <a:close/>
                <a:moveTo>
                  <a:pt x="236" y="178"/>
                </a:moveTo>
                <a:cubicBezTo>
                  <a:pt x="231" y="192"/>
                  <a:pt x="222" y="205"/>
                  <a:pt x="211" y="215"/>
                </a:cubicBezTo>
                <a:cubicBezTo>
                  <a:pt x="209" y="217"/>
                  <a:pt x="209" y="217"/>
                  <a:pt x="209" y="217"/>
                </a:cubicBezTo>
                <a:cubicBezTo>
                  <a:pt x="209" y="215"/>
                  <a:pt x="209" y="215"/>
                  <a:pt x="209" y="215"/>
                </a:cubicBezTo>
                <a:cubicBezTo>
                  <a:pt x="206" y="196"/>
                  <a:pt x="190" y="169"/>
                  <a:pt x="176" y="154"/>
                </a:cubicBezTo>
                <a:cubicBezTo>
                  <a:pt x="175" y="154"/>
                  <a:pt x="175" y="154"/>
                  <a:pt x="175" y="154"/>
                </a:cubicBezTo>
                <a:cubicBezTo>
                  <a:pt x="176" y="153"/>
                  <a:pt x="176" y="153"/>
                  <a:pt x="176" y="153"/>
                </a:cubicBezTo>
                <a:cubicBezTo>
                  <a:pt x="177" y="149"/>
                  <a:pt x="178" y="144"/>
                  <a:pt x="178" y="140"/>
                </a:cubicBezTo>
                <a:cubicBezTo>
                  <a:pt x="178" y="139"/>
                  <a:pt x="178" y="138"/>
                  <a:pt x="178" y="137"/>
                </a:cubicBezTo>
                <a:cubicBezTo>
                  <a:pt x="178" y="135"/>
                  <a:pt x="178" y="135"/>
                  <a:pt x="178" y="135"/>
                </a:cubicBezTo>
                <a:cubicBezTo>
                  <a:pt x="179" y="135"/>
                  <a:pt x="179" y="135"/>
                  <a:pt x="179" y="135"/>
                </a:cubicBezTo>
                <a:cubicBezTo>
                  <a:pt x="206" y="142"/>
                  <a:pt x="228" y="161"/>
                  <a:pt x="236" y="177"/>
                </a:cubicBezTo>
                <a:cubicBezTo>
                  <a:pt x="236" y="178"/>
                  <a:pt x="236" y="178"/>
                  <a:pt x="236" y="178"/>
                </a:cubicBezTo>
                <a:close/>
                <a:moveTo>
                  <a:pt x="243" y="143"/>
                </a:moveTo>
                <a:cubicBezTo>
                  <a:pt x="243" y="146"/>
                  <a:pt x="243" y="146"/>
                  <a:pt x="243" y="146"/>
                </a:cubicBezTo>
                <a:cubicBezTo>
                  <a:pt x="241" y="145"/>
                  <a:pt x="241" y="145"/>
                  <a:pt x="241" y="145"/>
                </a:cubicBezTo>
                <a:cubicBezTo>
                  <a:pt x="226" y="133"/>
                  <a:pt x="196" y="126"/>
                  <a:pt x="175" y="125"/>
                </a:cubicBezTo>
                <a:cubicBezTo>
                  <a:pt x="175" y="125"/>
                  <a:pt x="175" y="125"/>
                  <a:pt x="175" y="125"/>
                </a:cubicBezTo>
                <a:cubicBezTo>
                  <a:pt x="174" y="125"/>
                  <a:pt x="174" y="125"/>
                  <a:pt x="174" y="125"/>
                </a:cubicBezTo>
                <a:cubicBezTo>
                  <a:pt x="172" y="120"/>
                  <a:pt x="169" y="115"/>
                  <a:pt x="164" y="112"/>
                </a:cubicBezTo>
                <a:cubicBezTo>
                  <a:pt x="163" y="111"/>
                  <a:pt x="163" y="111"/>
                  <a:pt x="163" y="111"/>
                </a:cubicBezTo>
                <a:cubicBezTo>
                  <a:pt x="165" y="110"/>
                  <a:pt x="165" y="110"/>
                  <a:pt x="165" y="110"/>
                </a:cubicBezTo>
                <a:cubicBezTo>
                  <a:pt x="179" y="101"/>
                  <a:pt x="197" y="96"/>
                  <a:pt x="214" y="96"/>
                </a:cubicBezTo>
                <a:cubicBezTo>
                  <a:pt x="221" y="96"/>
                  <a:pt x="229" y="97"/>
                  <a:pt x="234" y="99"/>
                </a:cubicBezTo>
                <a:cubicBezTo>
                  <a:pt x="235" y="99"/>
                  <a:pt x="235" y="99"/>
                  <a:pt x="235" y="99"/>
                </a:cubicBezTo>
                <a:cubicBezTo>
                  <a:pt x="235" y="100"/>
                  <a:pt x="235" y="100"/>
                  <a:pt x="235" y="100"/>
                </a:cubicBezTo>
                <a:cubicBezTo>
                  <a:pt x="241" y="112"/>
                  <a:pt x="243" y="126"/>
                  <a:pt x="243" y="140"/>
                </a:cubicBezTo>
                <a:cubicBezTo>
                  <a:pt x="243" y="141"/>
                  <a:pt x="243" y="142"/>
                  <a:pt x="243" y="143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13" name="Group 12"/>
          <p:cNvGrpSpPr/>
          <p:nvPr/>
        </p:nvGrpSpPr>
        <p:grpSpPr>
          <a:xfrm>
            <a:off x="16043685" y="3148039"/>
            <a:ext cx="5645578" cy="1800493"/>
            <a:chOff x="9049869" y="4141346"/>
            <a:chExt cx="5645578" cy="1800493"/>
          </a:xfrm>
        </p:grpSpPr>
        <p:grpSp>
          <p:nvGrpSpPr>
            <p:cNvPr id="14" name="Group 13"/>
            <p:cNvGrpSpPr/>
            <p:nvPr/>
          </p:nvGrpSpPr>
          <p:grpSpPr>
            <a:xfrm flipH="1">
              <a:off x="10810835" y="4356605"/>
              <a:ext cx="3884612" cy="1585234"/>
              <a:chOff x="5476936" y="10606073"/>
              <a:chExt cx="3884612" cy="1585234"/>
            </a:xfrm>
          </p:grpSpPr>
          <p:sp>
            <p:nvSpPr>
              <p:cNvPr id="16" name="TextBox 15"/>
              <p:cNvSpPr txBox="1"/>
              <p:nvPr/>
            </p:nvSpPr>
            <p:spPr>
              <a:xfrm>
                <a:off x="5476936" y="10606073"/>
                <a:ext cx="3884612" cy="52322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2800" b="1" dirty="0">
                    <a:solidFill>
                      <a:schemeClr val="accent1">
                        <a:lumMod val="50000"/>
                      </a:schemeClr>
                    </a:solidFill>
                    <a:effectLst>
                      <a:glow>
                        <a:srgbClr val="FF3399">
                          <a:alpha val="24000"/>
                        </a:srgbClr>
                      </a:glow>
                    </a:effectLst>
                    <a:latin typeface="Lato" panose="020F0502020204030203" pitchFamily="34" charset="0"/>
                  </a:rPr>
                  <a:t>Your title goes here</a:t>
                </a:r>
              </a:p>
            </p:txBody>
          </p:sp>
          <p:sp>
            <p:nvSpPr>
              <p:cNvPr id="17" name="TextBox 16"/>
              <p:cNvSpPr txBox="1"/>
              <p:nvPr/>
            </p:nvSpPr>
            <p:spPr>
              <a:xfrm>
                <a:off x="5476936" y="11175644"/>
                <a:ext cx="3884612" cy="101566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 rtl="1">
                  <a:lnSpc>
                    <a:spcPct val="150000"/>
                  </a:lnSpc>
                </a:pPr>
                <a:r>
                  <a:rPr lang="fa-IR" sz="2000" dirty="0">
                    <a:solidFill>
                      <a:srgbClr val="16191F"/>
                    </a:solidFill>
                    <a:latin typeface="Vazir" panose="020B0603030804020204" pitchFamily="34" charset="-78"/>
                    <a:cs typeface="Vazir" panose="020B0603030804020204" pitchFamily="34" charset="-78"/>
                  </a:rPr>
                  <a:t>فروشگاه مینارو ارائه دهنده انواع فایل های کاربردی</a:t>
                </a:r>
                <a:endParaRPr lang="en-US" sz="1800" b="1" dirty="0">
                  <a:solidFill>
                    <a:schemeClr val="bg1">
                      <a:lumMod val="65000"/>
                    </a:schemeClr>
                  </a:solidFill>
                  <a:effectLst>
                    <a:glow>
                      <a:srgbClr val="FF3399">
                        <a:alpha val="24000"/>
                      </a:srgbClr>
                    </a:glow>
                  </a:effectLst>
                  <a:latin typeface="Lato" panose="020F0502020204030203" pitchFamily="34" charset="0"/>
                </a:endParaRPr>
              </a:p>
            </p:txBody>
          </p:sp>
        </p:grpSp>
        <p:sp>
          <p:nvSpPr>
            <p:cNvPr id="15" name="TextBox 14"/>
            <p:cNvSpPr txBox="1"/>
            <p:nvPr/>
          </p:nvSpPr>
          <p:spPr>
            <a:xfrm>
              <a:off x="9049869" y="4141346"/>
              <a:ext cx="1795127" cy="15696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9600" dirty="0">
                  <a:solidFill>
                    <a:schemeClr val="accent1"/>
                  </a:solidFill>
                  <a:effectLst>
                    <a:glow>
                      <a:srgbClr val="FF3399">
                        <a:alpha val="24000"/>
                      </a:srgbClr>
                    </a:glow>
                  </a:effectLst>
                  <a:latin typeface="Lato Black" panose="020F0A02020204030203" pitchFamily="34" charset="0"/>
                </a:rPr>
                <a:t>01</a:t>
              </a:r>
            </a:p>
          </p:txBody>
        </p:sp>
      </p:grpSp>
      <p:grpSp>
        <p:nvGrpSpPr>
          <p:cNvPr id="18" name="Group 17"/>
          <p:cNvGrpSpPr/>
          <p:nvPr/>
        </p:nvGrpSpPr>
        <p:grpSpPr>
          <a:xfrm>
            <a:off x="944571" y="6129836"/>
            <a:ext cx="5976161" cy="1800493"/>
            <a:chOff x="8912874" y="4009242"/>
            <a:chExt cx="5976161" cy="1800493"/>
          </a:xfrm>
        </p:grpSpPr>
        <p:grpSp>
          <p:nvGrpSpPr>
            <p:cNvPr id="19" name="Group 18"/>
            <p:cNvGrpSpPr/>
            <p:nvPr/>
          </p:nvGrpSpPr>
          <p:grpSpPr>
            <a:xfrm flipH="1">
              <a:off x="8912874" y="4224501"/>
              <a:ext cx="3884612" cy="1585234"/>
              <a:chOff x="7374897" y="10473969"/>
              <a:chExt cx="3884612" cy="1585234"/>
            </a:xfrm>
          </p:grpSpPr>
          <p:sp>
            <p:nvSpPr>
              <p:cNvPr id="21" name="TextBox 20"/>
              <p:cNvSpPr txBox="1"/>
              <p:nvPr/>
            </p:nvSpPr>
            <p:spPr>
              <a:xfrm>
                <a:off x="7374897" y="10473969"/>
                <a:ext cx="3884612" cy="52322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/>
                <a:r>
                  <a:rPr lang="en-US" sz="2800" b="1" dirty="0">
                    <a:solidFill>
                      <a:schemeClr val="accent1">
                        <a:lumMod val="50000"/>
                      </a:schemeClr>
                    </a:solidFill>
                    <a:effectLst>
                      <a:glow>
                        <a:srgbClr val="FF3399">
                          <a:alpha val="24000"/>
                        </a:srgbClr>
                      </a:glow>
                    </a:effectLst>
                    <a:latin typeface="Lato" panose="020F0502020204030203" pitchFamily="34" charset="0"/>
                  </a:rPr>
                  <a:t>Your title goes here</a:t>
                </a:r>
              </a:p>
            </p:txBody>
          </p:sp>
          <p:sp>
            <p:nvSpPr>
              <p:cNvPr id="22" name="TextBox 21"/>
              <p:cNvSpPr txBox="1"/>
              <p:nvPr/>
            </p:nvSpPr>
            <p:spPr>
              <a:xfrm>
                <a:off x="7374897" y="11043540"/>
                <a:ext cx="3884612" cy="101566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 rtl="1">
                  <a:lnSpc>
                    <a:spcPct val="150000"/>
                  </a:lnSpc>
                </a:pPr>
                <a:r>
                  <a:rPr lang="fa-IR" sz="2000" dirty="0">
                    <a:solidFill>
                      <a:srgbClr val="16191F"/>
                    </a:solidFill>
                    <a:latin typeface="Vazir" panose="020B0603030804020204" pitchFamily="34" charset="-78"/>
                    <a:cs typeface="Vazir" panose="020B0603030804020204" pitchFamily="34" charset="-78"/>
                  </a:rPr>
                  <a:t>فروشگاه مینارو ارائه دهنده انواع فایل های کاربردی</a:t>
                </a:r>
                <a:endParaRPr lang="en-US" sz="1800" b="1" dirty="0">
                  <a:solidFill>
                    <a:schemeClr val="bg1">
                      <a:lumMod val="65000"/>
                    </a:schemeClr>
                  </a:solidFill>
                  <a:effectLst>
                    <a:glow>
                      <a:srgbClr val="FF3399">
                        <a:alpha val="24000"/>
                      </a:srgbClr>
                    </a:glow>
                  </a:effectLst>
                  <a:latin typeface="Lato" panose="020F0502020204030203" pitchFamily="34" charset="0"/>
                </a:endParaRPr>
              </a:p>
            </p:txBody>
          </p:sp>
        </p:grpSp>
        <p:sp>
          <p:nvSpPr>
            <p:cNvPr id="20" name="TextBox 19"/>
            <p:cNvSpPr txBox="1"/>
            <p:nvPr/>
          </p:nvSpPr>
          <p:spPr>
            <a:xfrm>
              <a:off x="13093908" y="4009242"/>
              <a:ext cx="1795127" cy="15696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9600" dirty="0">
                  <a:solidFill>
                    <a:schemeClr val="accent2"/>
                  </a:solidFill>
                  <a:effectLst>
                    <a:glow>
                      <a:srgbClr val="FF3399">
                        <a:alpha val="24000"/>
                      </a:srgbClr>
                    </a:glow>
                  </a:effectLst>
                  <a:latin typeface="Lato Black" panose="020F0A02020204030203" pitchFamily="34" charset="0"/>
                </a:rPr>
                <a:t>02</a:t>
              </a:r>
            </a:p>
          </p:txBody>
        </p:sp>
      </p:grpSp>
      <p:sp>
        <p:nvSpPr>
          <p:cNvPr id="26" name="Freeform 5"/>
          <p:cNvSpPr>
            <a:spLocks noEditPoints="1"/>
          </p:cNvSpPr>
          <p:nvPr/>
        </p:nvSpPr>
        <p:spPr bwMode="auto">
          <a:xfrm>
            <a:off x="10875932" y="6167936"/>
            <a:ext cx="4063086" cy="4031008"/>
          </a:xfrm>
          <a:custGeom>
            <a:avLst/>
            <a:gdLst>
              <a:gd name="T0" fmla="*/ 258 w 282"/>
              <a:gd name="T1" fmla="*/ 118 h 280"/>
              <a:gd name="T2" fmla="*/ 252 w 282"/>
              <a:gd name="T3" fmla="*/ 96 h 280"/>
              <a:gd name="T4" fmla="*/ 256 w 282"/>
              <a:gd name="T5" fmla="*/ 75 h 280"/>
              <a:gd name="T6" fmla="*/ 234 w 282"/>
              <a:gd name="T7" fmla="*/ 66 h 280"/>
              <a:gd name="T8" fmla="*/ 230 w 282"/>
              <a:gd name="T9" fmla="*/ 31 h 280"/>
              <a:gd name="T10" fmla="*/ 201 w 282"/>
              <a:gd name="T11" fmla="*/ 37 h 280"/>
              <a:gd name="T12" fmla="*/ 180 w 282"/>
              <a:gd name="T13" fmla="*/ 27 h 280"/>
              <a:gd name="T14" fmla="*/ 167 w 282"/>
              <a:gd name="T15" fmla="*/ 11 h 280"/>
              <a:gd name="T16" fmla="*/ 146 w 282"/>
              <a:gd name="T17" fmla="*/ 21 h 280"/>
              <a:gd name="T18" fmla="*/ 117 w 282"/>
              <a:gd name="T19" fmla="*/ 1 h 280"/>
              <a:gd name="T20" fmla="*/ 102 w 282"/>
              <a:gd name="T21" fmla="*/ 27 h 280"/>
              <a:gd name="T22" fmla="*/ 81 w 282"/>
              <a:gd name="T23" fmla="*/ 36 h 280"/>
              <a:gd name="T24" fmla="*/ 60 w 282"/>
              <a:gd name="T25" fmla="*/ 36 h 280"/>
              <a:gd name="T26" fmla="*/ 54 w 282"/>
              <a:gd name="T27" fmla="*/ 58 h 280"/>
              <a:gd name="T28" fmla="*/ 20 w 282"/>
              <a:gd name="T29" fmla="*/ 68 h 280"/>
              <a:gd name="T30" fmla="*/ 30 w 282"/>
              <a:gd name="T31" fmla="*/ 96 h 280"/>
              <a:gd name="T32" fmla="*/ 23 w 282"/>
              <a:gd name="T33" fmla="*/ 117 h 280"/>
              <a:gd name="T34" fmla="*/ 9 w 282"/>
              <a:gd name="T35" fmla="*/ 133 h 280"/>
              <a:gd name="T36" fmla="*/ 22 w 282"/>
              <a:gd name="T37" fmla="*/ 152 h 280"/>
              <a:gd name="T38" fmla="*/ 5 w 282"/>
              <a:gd name="T39" fmla="*/ 176 h 280"/>
              <a:gd name="T40" fmla="*/ 34 w 282"/>
              <a:gd name="T41" fmla="*/ 194 h 280"/>
              <a:gd name="T42" fmla="*/ 34 w 282"/>
              <a:gd name="T43" fmla="*/ 217 h 280"/>
              <a:gd name="T44" fmla="*/ 54 w 282"/>
              <a:gd name="T45" fmla="*/ 223 h 280"/>
              <a:gd name="T46" fmla="*/ 72 w 282"/>
              <a:gd name="T47" fmla="*/ 238 h 280"/>
              <a:gd name="T48" fmla="*/ 78 w 282"/>
              <a:gd name="T49" fmla="*/ 266 h 280"/>
              <a:gd name="T50" fmla="*/ 112 w 282"/>
              <a:gd name="T51" fmla="*/ 256 h 280"/>
              <a:gd name="T52" fmla="*/ 129 w 282"/>
              <a:gd name="T53" fmla="*/ 272 h 280"/>
              <a:gd name="T54" fmla="*/ 147 w 282"/>
              <a:gd name="T55" fmla="*/ 260 h 280"/>
              <a:gd name="T56" fmla="*/ 169 w 282"/>
              <a:gd name="T57" fmla="*/ 256 h 280"/>
              <a:gd name="T58" fmla="*/ 195 w 282"/>
              <a:gd name="T59" fmla="*/ 270 h 280"/>
              <a:gd name="T60" fmla="*/ 209 w 282"/>
              <a:gd name="T61" fmla="*/ 238 h 280"/>
              <a:gd name="T62" fmla="*/ 233 w 282"/>
              <a:gd name="T63" fmla="*/ 235 h 280"/>
              <a:gd name="T64" fmla="*/ 235 w 282"/>
              <a:gd name="T65" fmla="*/ 214 h 280"/>
              <a:gd name="T66" fmla="*/ 247 w 282"/>
              <a:gd name="T67" fmla="*/ 195 h 280"/>
              <a:gd name="T68" fmla="*/ 275 w 282"/>
              <a:gd name="T69" fmla="*/ 184 h 280"/>
              <a:gd name="T70" fmla="*/ 260 w 282"/>
              <a:gd name="T71" fmla="*/ 153 h 280"/>
              <a:gd name="T72" fmla="*/ 282 w 282"/>
              <a:gd name="T73" fmla="*/ 136 h 280"/>
              <a:gd name="T74" fmla="*/ 218 w 282"/>
              <a:gd name="T75" fmla="*/ 72 h 280"/>
              <a:gd name="T76" fmla="*/ 137 w 282"/>
              <a:gd name="T77" fmla="*/ 103 h 280"/>
              <a:gd name="T78" fmla="*/ 141 w 282"/>
              <a:gd name="T79" fmla="*/ 158 h 280"/>
              <a:gd name="T80" fmla="*/ 100 w 282"/>
              <a:gd name="T81" fmla="*/ 47 h 280"/>
              <a:gd name="T82" fmla="*/ 145 w 282"/>
              <a:gd name="T83" fmla="*/ 40 h 280"/>
              <a:gd name="T84" fmla="*/ 110 w 282"/>
              <a:gd name="T85" fmla="*/ 116 h 280"/>
              <a:gd name="T86" fmla="*/ 106 w 282"/>
              <a:gd name="T87" fmla="*/ 126 h 280"/>
              <a:gd name="T88" fmla="*/ 103 w 282"/>
              <a:gd name="T89" fmla="*/ 145 h 280"/>
              <a:gd name="T90" fmla="*/ 47 w 282"/>
              <a:gd name="T91" fmla="*/ 181 h 280"/>
              <a:gd name="T92" fmla="*/ 107 w 282"/>
              <a:gd name="T93" fmla="*/ 155 h 280"/>
              <a:gd name="T94" fmla="*/ 47 w 282"/>
              <a:gd name="T95" fmla="*/ 181 h 280"/>
              <a:gd name="T96" fmla="*/ 66 w 282"/>
              <a:gd name="T97" fmla="*/ 208 h 280"/>
              <a:gd name="T98" fmla="*/ 146 w 282"/>
              <a:gd name="T99" fmla="*/ 178 h 280"/>
              <a:gd name="T100" fmla="*/ 137 w 282"/>
              <a:gd name="T101" fmla="*/ 243 h 280"/>
              <a:gd name="T102" fmla="*/ 169 w 282"/>
              <a:gd name="T103" fmla="*/ 164 h 280"/>
              <a:gd name="T104" fmla="*/ 209 w 282"/>
              <a:gd name="T105" fmla="*/ 217 h 280"/>
              <a:gd name="T106" fmla="*/ 178 w 282"/>
              <a:gd name="T107" fmla="*/ 137 h 280"/>
              <a:gd name="T108" fmla="*/ 243 w 282"/>
              <a:gd name="T109" fmla="*/ 146 h 280"/>
              <a:gd name="T110" fmla="*/ 163 w 282"/>
              <a:gd name="T111" fmla="*/ 111 h 280"/>
              <a:gd name="T112" fmla="*/ 243 w 282"/>
              <a:gd name="T113" fmla="*/ 140 h 2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282" h="280">
                <a:moveTo>
                  <a:pt x="272" y="133"/>
                </a:moveTo>
                <a:cubicBezTo>
                  <a:pt x="268" y="132"/>
                  <a:pt x="264" y="130"/>
                  <a:pt x="260" y="129"/>
                </a:cubicBezTo>
                <a:cubicBezTo>
                  <a:pt x="260" y="129"/>
                  <a:pt x="260" y="129"/>
                  <a:pt x="260" y="129"/>
                </a:cubicBezTo>
                <a:cubicBezTo>
                  <a:pt x="260" y="128"/>
                  <a:pt x="260" y="128"/>
                  <a:pt x="260" y="128"/>
                </a:cubicBezTo>
                <a:cubicBezTo>
                  <a:pt x="259" y="125"/>
                  <a:pt x="259" y="122"/>
                  <a:pt x="258" y="118"/>
                </a:cubicBezTo>
                <a:cubicBezTo>
                  <a:pt x="258" y="118"/>
                  <a:pt x="258" y="118"/>
                  <a:pt x="258" y="118"/>
                </a:cubicBezTo>
                <a:cubicBezTo>
                  <a:pt x="259" y="117"/>
                  <a:pt x="259" y="117"/>
                  <a:pt x="259" y="117"/>
                </a:cubicBezTo>
                <a:cubicBezTo>
                  <a:pt x="262" y="115"/>
                  <a:pt x="266" y="112"/>
                  <a:pt x="269" y="110"/>
                </a:cubicBezTo>
                <a:cubicBezTo>
                  <a:pt x="272" y="108"/>
                  <a:pt x="275" y="106"/>
                  <a:pt x="277" y="105"/>
                </a:cubicBezTo>
                <a:cubicBezTo>
                  <a:pt x="277" y="102"/>
                  <a:pt x="276" y="99"/>
                  <a:pt x="275" y="96"/>
                </a:cubicBezTo>
                <a:cubicBezTo>
                  <a:pt x="272" y="96"/>
                  <a:pt x="268" y="96"/>
                  <a:pt x="265" y="96"/>
                </a:cubicBezTo>
                <a:cubicBezTo>
                  <a:pt x="261" y="96"/>
                  <a:pt x="256" y="96"/>
                  <a:pt x="252" y="96"/>
                </a:cubicBezTo>
                <a:cubicBezTo>
                  <a:pt x="252" y="96"/>
                  <a:pt x="252" y="96"/>
                  <a:pt x="252" y="96"/>
                </a:cubicBezTo>
                <a:cubicBezTo>
                  <a:pt x="251" y="95"/>
                  <a:pt x="251" y="95"/>
                  <a:pt x="251" y="95"/>
                </a:cubicBezTo>
                <a:cubicBezTo>
                  <a:pt x="250" y="92"/>
                  <a:pt x="249" y="89"/>
                  <a:pt x="247" y="86"/>
                </a:cubicBezTo>
                <a:cubicBezTo>
                  <a:pt x="247" y="86"/>
                  <a:pt x="247" y="86"/>
                  <a:pt x="247" y="86"/>
                </a:cubicBezTo>
                <a:cubicBezTo>
                  <a:pt x="248" y="85"/>
                  <a:pt x="248" y="85"/>
                  <a:pt x="248" y="85"/>
                </a:cubicBezTo>
                <a:cubicBezTo>
                  <a:pt x="250" y="82"/>
                  <a:pt x="253" y="79"/>
                  <a:pt x="256" y="75"/>
                </a:cubicBezTo>
                <a:cubicBezTo>
                  <a:pt x="258" y="73"/>
                  <a:pt x="260" y="70"/>
                  <a:pt x="262" y="68"/>
                </a:cubicBezTo>
                <a:cubicBezTo>
                  <a:pt x="260" y="65"/>
                  <a:pt x="259" y="63"/>
                  <a:pt x="257" y="60"/>
                </a:cubicBezTo>
                <a:cubicBezTo>
                  <a:pt x="254" y="61"/>
                  <a:pt x="251" y="62"/>
                  <a:pt x="248" y="63"/>
                </a:cubicBezTo>
                <a:cubicBezTo>
                  <a:pt x="243" y="64"/>
                  <a:pt x="239" y="65"/>
                  <a:pt x="235" y="66"/>
                </a:cubicBezTo>
                <a:cubicBezTo>
                  <a:pt x="235" y="66"/>
                  <a:pt x="235" y="66"/>
                  <a:pt x="235" y="66"/>
                </a:cubicBezTo>
                <a:cubicBezTo>
                  <a:pt x="234" y="66"/>
                  <a:pt x="234" y="66"/>
                  <a:pt x="234" y="66"/>
                </a:cubicBezTo>
                <a:cubicBezTo>
                  <a:pt x="232" y="63"/>
                  <a:pt x="230" y="61"/>
                  <a:pt x="228" y="58"/>
                </a:cubicBezTo>
                <a:cubicBezTo>
                  <a:pt x="228" y="58"/>
                  <a:pt x="228" y="58"/>
                  <a:pt x="228" y="58"/>
                </a:cubicBezTo>
                <a:cubicBezTo>
                  <a:pt x="228" y="57"/>
                  <a:pt x="228" y="57"/>
                  <a:pt x="228" y="57"/>
                </a:cubicBezTo>
                <a:cubicBezTo>
                  <a:pt x="229" y="54"/>
                  <a:pt x="231" y="50"/>
                  <a:pt x="233" y="45"/>
                </a:cubicBezTo>
                <a:cubicBezTo>
                  <a:pt x="234" y="42"/>
                  <a:pt x="235" y="39"/>
                  <a:pt x="236" y="37"/>
                </a:cubicBezTo>
                <a:cubicBezTo>
                  <a:pt x="234" y="35"/>
                  <a:pt x="232" y="33"/>
                  <a:pt x="230" y="31"/>
                </a:cubicBezTo>
                <a:cubicBezTo>
                  <a:pt x="227" y="32"/>
                  <a:pt x="224" y="34"/>
                  <a:pt x="222" y="36"/>
                </a:cubicBezTo>
                <a:cubicBezTo>
                  <a:pt x="218" y="38"/>
                  <a:pt x="214" y="41"/>
                  <a:pt x="211" y="42"/>
                </a:cubicBezTo>
                <a:cubicBezTo>
                  <a:pt x="210" y="43"/>
                  <a:pt x="210" y="43"/>
                  <a:pt x="210" y="43"/>
                </a:cubicBezTo>
                <a:cubicBezTo>
                  <a:pt x="209" y="42"/>
                  <a:pt x="209" y="42"/>
                  <a:pt x="209" y="42"/>
                </a:cubicBezTo>
                <a:cubicBezTo>
                  <a:pt x="207" y="41"/>
                  <a:pt x="204" y="39"/>
                  <a:pt x="201" y="37"/>
                </a:cubicBezTo>
                <a:cubicBezTo>
                  <a:pt x="201" y="37"/>
                  <a:pt x="201" y="37"/>
                  <a:pt x="201" y="37"/>
                </a:cubicBezTo>
                <a:cubicBezTo>
                  <a:pt x="201" y="36"/>
                  <a:pt x="201" y="36"/>
                  <a:pt x="201" y="36"/>
                </a:cubicBezTo>
                <a:cubicBezTo>
                  <a:pt x="201" y="33"/>
                  <a:pt x="202" y="28"/>
                  <a:pt x="202" y="24"/>
                </a:cubicBezTo>
                <a:cubicBezTo>
                  <a:pt x="203" y="20"/>
                  <a:pt x="203" y="17"/>
                  <a:pt x="203" y="14"/>
                </a:cubicBezTo>
                <a:cubicBezTo>
                  <a:pt x="201" y="13"/>
                  <a:pt x="198" y="11"/>
                  <a:pt x="195" y="10"/>
                </a:cubicBezTo>
                <a:cubicBezTo>
                  <a:pt x="193" y="12"/>
                  <a:pt x="191" y="15"/>
                  <a:pt x="189" y="17"/>
                </a:cubicBezTo>
                <a:cubicBezTo>
                  <a:pt x="186" y="21"/>
                  <a:pt x="183" y="24"/>
                  <a:pt x="180" y="27"/>
                </a:cubicBezTo>
                <a:cubicBezTo>
                  <a:pt x="180" y="27"/>
                  <a:pt x="180" y="27"/>
                  <a:pt x="180" y="27"/>
                </a:cubicBezTo>
                <a:cubicBezTo>
                  <a:pt x="179" y="27"/>
                  <a:pt x="179" y="27"/>
                  <a:pt x="179" y="27"/>
                </a:cubicBezTo>
                <a:cubicBezTo>
                  <a:pt x="176" y="26"/>
                  <a:pt x="173" y="25"/>
                  <a:pt x="170" y="24"/>
                </a:cubicBezTo>
                <a:cubicBezTo>
                  <a:pt x="169" y="24"/>
                  <a:pt x="169" y="24"/>
                  <a:pt x="169" y="24"/>
                </a:cubicBezTo>
                <a:cubicBezTo>
                  <a:pt x="169" y="23"/>
                  <a:pt x="169" y="23"/>
                  <a:pt x="169" y="23"/>
                </a:cubicBezTo>
                <a:cubicBezTo>
                  <a:pt x="168" y="20"/>
                  <a:pt x="168" y="15"/>
                  <a:pt x="167" y="11"/>
                </a:cubicBezTo>
                <a:cubicBezTo>
                  <a:pt x="166" y="8"/>
                  <a:pt x="166" y="4"/>
                  <a:pt x="165" y="1"/>
                </a:cubicBezTo>
                <a:cubicBezTo>
                  <a:pt x="162" y="1"/>
                  <a:pt x="159" y="1"/>
                  <a:pt x="157" y="0"/>
                </a:cubicBezTo>
                <a:cubicBezTo>
                  <a:pt x="155" y="3"/>
                  <a:pt x="154" y="6"/>
                  <a:pt x="153" y="9"/>
                </a:cubicBezTo>
                <a:cubicBezTo>
                  <a:pt x="151" y="13"/>
                  <a:pt x="149" y="17"/>
                  <a:pt x="147" y="20"/>
                </a:cubicBezTo>
                <a:cubicBezTo>
                  <a:pt x="146" y="21"/>
                  <a:pt x="146" y="21"/>
                  <a:pt x="146" y="21"/>
                </a:cubicBezTo>
                <a:cubicBezTo>
                  <a:pt x="146" y="21"/>
                  <a:pt x="146" y="21"/>
                  <a:pt x="146" y="21"/>
                </a:cubicBezTo>
                <a:cubicBezTo>
                  <a:pt x="142" y="21"/>
                  <a:pt x="139" y="21"/>
                  <a:pt x="136" y="21"/>
                </a:cubicBezTo>
                <a:cubicBezTo>
                  <a:pt x="135" y="21"/>
                  <a:pt x="135" y="21"/>
                  <a:pt x="135" y="21"/>
                </a:cubicBezTo>
                <a:cubicBezTo>
                  <a:pt x="135" y="20"/>
                  <a:pt x="135" y="20"/>
                  <a:pt x="135" y="20"/>
                </a:cubicBezTo>
                <a:cubicBezTo>
                  <a:pt x="133" y="17"/>
                  <a:pt x="131" y="13"/>
                  <a:pt x="129" y="9"/>
                </a:cubicBezTo>
                <a:cubicBezTo>
                  <a:pt x="128" y="6"/>
                  <a:pt x="126" y="3"/>
                  <a:pt x="125" y="0"/>
                </a:cubicBezTo>
                <a:cubicBezTo>
                  <a:pt x="122" y="1"/>
                  <a:pt x="120" y="1"/>
                  <a:pt x="117" y="1"/>
                </a:cubicBezTo>
                <a:cubicBezTo>
                  <a:pt x="116" y="4"/>
                  <a:pt x="115" y="8"/>
                  <a:pt x="115" y="11"/>
                </a:cubicBezTo>
                <a:cubicBezTo>
                  <a:pt x="114" y="15"/>
                  <a:pt x="114" y="20"/>
                  <a:pt x="113" y="23"/>
                </a:cubicBezTo>
                <a:cubicBezTo>
                  <a:pt x="112" y="24"/>
                  <a:pt x="112" y="24"/>
                  <a:pt x="112" y="24"/>
                </a:cubicBezTo>
                <a:cubicBezTo>
                  <a:pt x="112" y="24"/>
                  <a:pt x="112" y="24"/>
                  <a:pt x="112" y="24"/>
                </a:cubicBezTo>
                <a:cubicBezTo>
                  <a:pt x="109" y="25"/>
                  <a:pt x="106" y="26"/>
                  <a:pt x="103" y="27"/>
                </a:cubicBezTo>
                <a:cubicBezTo>
                  <a:pt x="102" y="27"/>
                  <a:pt x="102" y="27"/>
                  <a:pt x="102" y="27"/>
                </a:cubicBezTo>
                <a:cubicBezTo>
                  <a:pt x="102" y="27"/>
                  <a:pt x="102" y="27"/>
                  <a:pt x="102" y="27"/>
                </a:cubicBezTo>
                <a:cubicBezTo>
                  <a:pt x="99" y="24"/>
                  <a:pt x="96" y="21"/>
                  <a:pt x="93" y="17"/>
                </a:cubicBezTo>
                <a:cubicBezTo>
                  <a:pt x="91" y="15"/>
                  <a:pt x="88" y="12"/>
                  <a:pt x="86" y="10"/>
                </a:cubicBezTo>
                <a:cubicBezTo>
                  <a:pt x="84" y="11"/>
                  <a:pt x="81" y="13"/>
                  <a:pt x="78" y="14"/>
                </a:cubicBezTo>
                <a:cubicBezTo>
                  <a:pt x="79" y="17"/>
                  <a:pt x="79" y="20"/>
                  <a:pt x="80" y="24"/>
                </a:cubicBezTo>
                <a:cubicBezTo>
                  <a:pt x="80" y="28"/>
                  <a:pt x="81" y="33"/>
                  <a:pt x="81" y="36"/>
                </a:cubicBezTo>
                <a:cubicBezTo>
                  <a:pt x="81" y="37"/>
                  <a:pt x="81" y="37"/>
                  <a:pt x="81" y="37"/>
                </a:cubicBezTo>
                <a:cubicBezTo>
                  <a:pt x="80" y="37"/>
                  <a:pt x="80" y="37"/>
                  <a:pt x="80" y="37"/>
                </a:cubicBezTo>
                <a:cubicBezTo>
                  <a:pt x="78" y="39"/>
                  <a:pt x="75" y="41"/>
                  <a:pt x="72" y="42"/>
                </a:cubicBezTo>
                <a:cubicBezTo>
                  <a:pt x="72" y="43"/>
                  <a:pt x="72" y="43"/>
                  <a:pt x="72" y="43"/>
                </a:cubicBezTo>
                <a:cubicBezTo>
                  <a:pt x="71" y="42"/>
                  <a:pt x="71" y="42"/>
                  <a:pt x="71" y="42"/>
                </a:cubicBezTo>
                <a:cubicBezTo>
                  <a:pt x="68" y="41"/>
                  <a:pt x="64" y="38"/>
                  <a:pt x="60" y="36"/>
                </a:cubicBezTo>
                <a:cubicBezTo>
                  <a:pt x="57" y="34"/>
                  <a:pt x="54" y="32"/>
                  <a:pt x="52" y="31"/>
                </a:cubicBezTo>
                <a:cubicBezTo>
                  <a:pt x="50" y="33"/>
                  <a:pt x="48" y="35"/>
                  <a:pt x="45" y="37"/>
                </a:cubicBezTo>
                <a:cubicBezTo>
                  <a:pt x="46" y="39"/>
                  <a:pt x="48" y="42"/>
                  <a:pt x="49" y="45"/>
                </a:cubicBezTo>
                <a:cubicBezTo>
                  <a:pt x="51" y="50"/>
                  <a:pt x="53" y="54"/>
                  <a:pt x="54" y="57"/>
                </a:cubicBezTo>
                <a:cubicBezTo>
                  <a:pt x="54" y="58"/>
                  <a:pt x="54" y="58"/>
                  <a:pt x="54" y="58"/>
                </a:cubicBezTo>
                <a:cubicBezTo>
                  <a:pt x="54" y="58"/>
                  <a:pt x="54" y="58"/>
                  <a:pt x="54" y="58"/>
                </a:cubicBezTo>
                <a:cubicBezTo>
                  <a:pt x="52" y="61"/>
                  <a:pt x="50" y="63"/>
                  <a:pt x="48" y="66"/>
                </a:cubicBezTo>
                <a:cubicBezTo>
                  <a:pt x="47" y="66"/>
                  <a:pt x="47" y="66"/>
                  <a:pt x="47" y="66"/>
                </a:cubicBezTo>
                <a:cubicBezTo>
                  <a:pt x="46" y="66"/>
                  <a:pt x="46" y="66"/>
                  <a:pt x="46" y="66"/>
                </a:cubicBezTo>
                <a:cubicBezTo>
                  <a:pt x="43" y="65"/>
                  <a:pt x="38" y="64"/>
                  <a:pt x="34" y="63"/>
                </a:cubicBezTo>
                <a:cubicBezTo>
                  <a:pt x="31" y="62"/>
                  <a:pt x="28" y="61"/>
                  <a:pt x="25" y="60"/>
                </a:cubicBezTo>
                <a:cubicBezTo>
                  <a:pt x="23" y="63"/>
                  <a:pt x="22" y="65"/>
                  <a:pt x="20" y="68"/>
                </a:cubicBezTo>
                <a:cubicBezTo>
                  <a:pt x="22" y="70"/>
                  <a:pt x="24" y="73"/>
                  <a:pt x="26" y="75"/>
                </a:cubicBezTo>
                <a:cubicBezTo>
                  <a:pt x="29" y="79"/>
                  <a:pt x="32" y="82"/>
                  <a:pt x="34" y="85"/>
                </a:cubicBezTo>
                <a:cubicBezTo>
                  <a:pt x="35" y="86"/>
                  <a:pt x="35" y="86"/>
                  <a:pt x="35" y="86"/>
                </a:cubicBezTo>
                <a:cubicBezTo>
                  <a:pt x="34" y="86"/>
                  <a:pt x="34" y="86"/>
                  <a:pt x="34" y="86"/>
                </a:cubicBezTo>
                <a:cubicBezTo>
                  <a:pt x="33" y="89"/>
                  <a:pt x="31" y="92"/>
                  <a:pt x="30" y="95"/>
                </a:cubicBezTo>
                <a:cubicBezTo>
                  <a:pt x="30" y="96"/>
                  <a:pt x="30" y="96"/>
                  <a:pt x="30" y="96"/>
                </a:cubicBezTo>
                <a:cubicBezTo>
                  <a:pt x="29" y="96"/>
                  <a:pt x="29" y="96"/>
                  <a:pt x="29" y="96"/>
                </a:cubicBezTo>
                <a:cubicBezTo>
                  <a:pt x="26" y="96"/>
                  <a:pt x="21" y="96"/>
                  <a:pt x="17" y="96"/>
                </a:cubicBezTo>
                <a:cubicBezTo>
                  <a:pt x="13" y="96"/>
                  <a:pt x="10" y="96"/>
                  <a:pt x="7" y="96"/>
                </a:cubicBezTo>
                <a:cubicBezTo>
                  <a:pt x="6" y="99"/>
                  <a:pt x="5" y="102"/>
                  <a:pt x="5" y="105"/>
                </a:cubicBezTo>
                <a:cubicBezTo>
                  <a:pt x="7" y="106"/>
                  <a:pt x="10" y="108"/>
                  <a:pt x="12" y="110"/>
                </a:cubicBezTo>
                <a:cubicBezTo>
                  <a:pt x="16" y="112"/>
                  <a:pt x="20" y="115"/>
                  <a:pt x="23" y="117"/>
                </a:cubicBezTo>
                <a:cubicBezTo>
                  <a:pt x="24" y="118"/>
                  <a:pt x="24" y="118"/>
                  <a:pt x="24" y="118"/>
                </a:cubicBezTo>
                <a:cubicBezTo>
                  <a:pt x="23" y="118"/>
                  <a:pt x="23" y="118"/>
                  <a:pt x="23" y="118"/>
                </a:cubicBezTo>
                <a:cubicBezTo>
                  <a:pt x="23" y="122"/>
                  <a:pt x="22" y="125"/>
                  <a:pt x="22" y="128"/>
                </a:cubicBezTo>
                <a:cubicBezTo>
                  <a:pt x="22" y="129"/>
                  <a:pt x="22" y="129"/>
                  <a:pt x="22" y="129"/>
                </a:cubicBezTo>
                <a:cubicBezTo>
                  <a:pt x="21" y="129"/>
                  <a:pt x="21" y="129"/>
                  <a:pt x="21" y="129"/>
                </a:cubicBezTo>
                <a:cubicBezTo>
                  <a:pt x="18" y="130"/>
                  <a:pt x="14" y="132"/>
                  <a:pt x="9" y="133"/>
                </a:cubicBezTo>
                <a:cubicBezTo>
                  <a:pt x="6" y="134"/>
                  <a:pt x="3" y="135"/>
                  <a:pt x="0" y="136"/>
                </a:cubicBezTo>
                <a:cubicBezTo>
                  <a:pt x="0" y="137"/>
                  <a:pt x="0" y="139"/>
                  <a:pt x="0" y="140"/>
                </a:cubicBezTo>
                <a:cubicBezTo>
                  <a:pt x="0" y="142"/>
                  <a:pt x="0" y="143"/>
                  <a:pt x="0" y="145"/>
                </a:cubicBezTo>
                <a:cubicBezTo>
                  <a:pt x="3" y="146"/>
                  <a:pt x="6" y="147"/>
                  <a:pt x="9" y="148"/>
                </a:cubicBezTo>
                <a:cubicBezTo>
                  <a:pt x="14" y="149"/>
                  <a:pt x="18" y="150"/>
                  <a:pt x="21" y="152"/>
                </a:cubicBezTo>
                <a:cubicBezTo>
                  <a:pt x="22" y="152"/>
                  <a:pt x="22" y="152"/>
                  <a:pt x="22" y="152"/>
                </a:cubicBezTo>
                <a:cubicBezTo>
                  <a:pt x="22" y="153"/>
                  <a:pt x="22" y="153"/>
                  <a:pt x="22" y="153"/>
                </a:cubicBezTo>
                <a:cubicBezTo>
                  <a:pt x="22" y="155"/>
                  <a:pt x="23" y="159"/>
                  <a:pt x="23" y="162"/>
                </a:cubicBezTo>
                <a:cubicBezTo>
                  <a:pt x="24" y="163"/>
                  <a:pt x="24" y="163"/>
                  <a:pt x="24" y="163"/>
                </a:cubicBezTo>
                <a:cubicBezTo>
                  <a:pt x="23" y="163"/>
                  <a:pt x="23" y="163"/>
                  <a:pt x="23" y="163"/>
                </a:cubicBezTo>
                <a:cubicBezTo>
                  <a:pt x="20" y="165"/>
                  <a:pt x="16" y="168"/>
                  <a:pt x="12" y="170"/>
                </a:cubicBezTo>
                <a:cubicBezTo>
                  <a:pt x="10" y="172"/>
                  <a:pt x="7" y="174"/>
                  <a:pt x="5" y="176"/>
                </a:cubicBezTo>
                <a:cubicBezTo>
                  <a:pt x="5" y="178"/>
                  <a:pt x="6" y="181"/>
                  <a:pt x="7" y="184"/>
                </a:cubicBezTo>
                <a:cubicBezTo>
                  <a:pt x="10" y="184"/>
                  <a:pt x="13" y="184"/>
                  <a:pt x="17" y="184"/>
                </a:cubicBezTo>
                <a:cubicBezTo>
                  <a:pt x="21" y="184"/>
                  <a:pt x="26" y="184"/>
                  <a:pt x="29" y="185"/>
                </a:cubicBezTo>
                <a:cubicBezTo>
                  <a:pt x="30" y="185"/>
                  <a:pt x="30" y="185"/>
                  <a:pt x="30" y="185"/>
                </a:cubicBezTo>
                <a:cubicBezTo>
                  <a:pt x="30" y="185"/>
                  <a:pt x="30" y="185"/>
                  <a:pt x="30" y="185"/>
                </a:cubicBezTo>
                <a:cubicBezTo>
                  <a:pt x="31" y="188"/>
                  <a:pt x="33" y="191"/>
                  <a:pt x="34" y="194"/>
                </a:cubicBezTo>
                <a:cubicBezTo>
                  <a:pt x="35" y="195"/>
                  <a:pt x="35" y="195"/>
                  <a:pt x="35" y="195"/>
                </a:cubicBezTo>
                <a:cubicBezTo>
                  <a:pt x="34" y="195"/>
                  <a:pt x="34" y="195"/>
                  <a:pt x="34" y="195"/>
                </a:cubicBezTo>
                <a:cubicBezTo>
                  <a:pt x="32" y="198"/>
                  <a:pt x="29" y="202"/>
                  <a:pt x="26" y="205"/>
                </a:cubicBezTo>
                <a:cubicBezTo>
                  <a:pt x="24" y="208"/>
                  <a:pt x="22" y="210"/>
                  <a:pt x="20" y="213"/>
                </a:cubicBezTo>
                <a:cubicBezTo>
                  <a:pt x="22" y="215"/>
                  <a:pt x="23" y="218"/>
                  <a:pt x="25" y="220"/>
                </a:cubicBezTo>
                <a:cubicBezTo>
                  <a:pt x="28" y="219"/>
                  <a:pt x="31" y="218"/>
                  <a:pt x="34" y="217"/>
                </a:cubicBezTo>
                <a:cubicBezTo>
                  <a:pt x="38" y="216"/>
                  <a:pt x="43" y="215"/>
                  <a:pt x="46" y="214"/>
                </a:cubicBezTo>
                <a:cubicBezTo>
                  <a:pt x="47" y="214"/>
                  <a:pt x="47" y="214"/>
                  <a:pt x="47" y="214"/>
                </a:cubicBezTo>
                <a:cubicBezTo>
                  <a:pt x="48" y="215"/>
                  <a:pt x="48" y="215"/>
                  <a:pt x="48" y="215"/>
                </a:cubicBezTo>
                <a:cubicBezTo>
                  <a:pt x="50" y="217"/>
                  <a:pt x="52" y="220"/>
                  <a:pt x="54" y="222"/>
                </a:cubicBezTo>
                <a:cubicBezTo>
                  <a:pt x="54" y="222"/>
                  <a:pt x="54" y="222"/>
                  <a:pt x="54" y="222"/>
                </a:cubicBezTo>
                <a:cubicBezTo>
                  <a:pt x="54" y="223"/>
                  <a:pt x="54" y="223"/>
                  <a:pt x="54" y="223"/>
                </a:cubicBezTo>
                <a:cubicBezTo>
                  <a:pt x="53" y="227"/>
                  <a:pt x="51" y="231"/>
                  <a:pt x="49" y="235"/>
                </a:cubicBezTo>
                <a:cubicBezTo>
                  <a:pt x="48" y="238"/>
                  <a:pt x="46" y="241"/>
                  <a:pt x="45" y="244"/>
                </a:cubicBezTo>
                <a:cubicBezTo>
                  <a:pt x="48" y="246"/>
                  <a:pt x="50" y="248"/>
                  <a:pt x="52" y="249"/>
                </a:cubicBezTo>
                <a:cubicBezTo>
                  <a:pt x="54" y="248"/>
                  <a:pt x="57" y="246"/>
                  <a:pt x="60" y="244"/>
                </a:cubicBezTo>
                <a:cubicBezTo>
                  <a:pt x="64" y="242"/>
                  <a:pt x="68" y="239"/>
                  <a:pt x="71" y="238"/>
                </a:cubicBezTo>
                <a:cubicBezTo>
                  <a:pt x="72" y="238"/>
                  <a:pt x="72" y="238"/>
                  <a:pt x="72" y="238"/>
                </a:cubicBezTo>
                <a:cubicBezTo>
                  <a:pt x="72" y="238"/>
                  <a:pt x="72" y="238"/>
                  <a:pt x="72" y="238"/>
                </a:cubicBezTo>
                <a:cubicBezTo>
                  <a:pt x="75" y="240"/>
                  <a:pt x="78" y="242"/>
                  <a:pt x="80" y="243"/>
                </a:cubicBezTo>
                <a:cubicBezTo>
                  <a:pt x="81" y="244"/>
                  <a:pt x="81" y="244"/>
                  <a:pt x="81" y="244"/>
                </a:cubicBezTo>
                <a:cubicBezTo>
                  <a:pt x="81" y="244"/>
                  <a:pt x="81" y="244"/>
                  <a:pt x="81" y="244"/>
                </a:cubicBezTo>
                <a:cubicBezTo>
                  <a:pt x="81" y="248"/>
                  <a:pt x="80" y="252"/>
                  <a:pt x="80" y="257"/>
                </a:cubicBezTo>
                <a:cubicBezTo>
                  <a:pt x="79" y="260"/>
                  <a:pt x="79" y="264"/>
                  <a:pt x="78" y="266"/>
                </a:cubicBezTo>
                <a:cubicBezTo>
                  <a:pt x="81" y="268"/>
                  <a:pt x="84" y="269"/>
                  <a:pt x="86" y="270"/>
                </a:cubicBezTo>
                <a:cubicBezTo>
                  <a:pt x="88" y="268"/>
                  <a:pt x="91" y="265"/>
                  <a:pt x="93" y="263"/>
                </a:cubicBezTo>
                <a:cubicBezTo>
                  <a:pt x="96" y="260"/>
                  <a:pt x="99" y="256"/>
                  <a:pt x="102" y="254"/>
                </a:cubicBezTo>
                <a:cubicBezTo>
                  <a:pt x="102" y="253"/>
                  <a:pt x="102" y="253"/>
                  <a:pt x="102" y="253"/>
                </a:cubicBezTo>
                <a:cubicBezTo>
                  <a:pt x="103" y="253"/>
                  <a:pt x="103" y="253"/>
                  <a:pt x="103" y="253"/>
                </a:cubicBezTo>
                <a:cubicBezTo>
                  <a:pt x="106" y="254"/>
                  <a:pt x="109" y="255"/>
                  <a:pt x="112" y="256"/>
                </a:cubicBezTo>
                <a:cubicBezTo>
                  <a:pt x="112" y="256"/>
                  <a:pt x="112" y="256"/>
                  <a:pt x="112" y="256"/>
                </a:cubicBezTo>
                <a:cubicBezTo>
                  <a:pt x="113" y="257"/>
                  <a:pt x="113" y="257"/>
                  <a:pt x="113" y="257"/>
                </a:cubicBezTo>
                <a:cubicBezTo>
                  <a:pt x="114" y="260"/>
                  <a:pt x="114" y="265"/>
                  <a:pt x="115" y="269"/>
                </a:cubicBezTo>
                <a:cubicBezTo>
                  <a:pt x="115" y="273"/>
                  <a:pt x="116" y="276"/>
                  <a:pt x="117" y="279"/>
                </a:cubicBezTo>
                <a:cubicBezTo>
                  <a:pt x="120" y="279"/>
                  <a:pt x="122" y="280"/>
                  <a:pt x="125" y="280"/>
                </a:cubicBezTo>
                <a:cubicBezTo>
                  <a:pt x="126" y="278"/>
                  <a:pt x="128" y="275"/>
                  <a:pt x="129" y="272"/>
                </a:cubicBezTo>
                <a:cubicBezTo>
                  <a:pt x="131" y="268"/>
                  <a:pt x="133" y="263"/>
                  <a:pt x="135" y="260"/>
                </a:cubicBezTo>
                <a:cubicBezTo>
                  <a:pt x="135" y="259"/>
                  <a:pt x="135" y="259"/>
                  <a:pt x="135" y="259"/>
                </a:cubicBezTo>
                <a:cubicBezTo>
                  <a:pt x="136" y="260"/>
                  <a:pt x="136" y="260"/>
                  <a:pt x="136" y="260"/>
                </a:cubicBezTo>
                <a:cubicBezTo>
                  <a:pt x="139" y="260"/>
                  <a:pt x="142" y="260"/>
                  <a:pt x="146" y="260"/>
                </a:cubicBezTo>
                <a:cubicBezTo>
                  <a:pt x="146" y="259"/>
                  <a:pt x="146" y="259"/>
                  <a:pt x="146" y="259"/>
                </a:cubicBezTo>
                <a:cubicBezTo>
                  <a:pt x="147" y="260"/>
                  <a:pt x="147" y="260"/>
                  <a:pt x="147" y="260"/>
                </a:cubicBezTo>
                <a:cubicBezTo>
                  <a:pt x="149" y="263"/>
                  <a:pt x="151" y="268"/>
                  <a:pt x="153" y="272"/>
                </a:cubicBezTo>
                <a:cubicBezTo>
                  <a:pt x="154" y="275"/>
                  <a:pt x="155" y="278"/>
                  <a:pt x="157" y="280"/>
                </a:cubicBezTo>
                <a:cubicBezTo>
                  <a:pt x="159" y="280"/>
                  <a:pt x="162" y="279"/>
                  <a:pt x="165" y="279"/>
                </a:cubicBezTo>
                <a:cubicBezTo>
                  <a:pt x="166" y="276"/>
                  <a:pt x="166" y="273"/>
                  <a:pt x="167" y="269"/>
                </a:cubicBezTo>
                <a:cubicBezTo>
                  <a:pt x="168" y="265"/>
                  <a:pt x="168" y="260"/>
                  <a:pt x="169" y="257"/>
                </a:cubicBezTo>
                <a:cubicBezTo>
                  <a:pt x="169" y="256"/>
                  <a:pt x="169" y="256"/>
                  <a:pt x="169" y="256"/>
                </a:cubicBezTo>
                <a:cubicBezTo>
                  <a:pt x="170" y="256"/>
                  <a:pt x="170" y="256"/>
                  <a:pt x="170" y="256"/>
                </a:cubicBezTo>
                <a:cubicBezTo>
                  <a:pt x="173" y="255"/>
                  <a:pt x="176" y="254"/>
                  <a:pt x="179" y="253"/>
                </a:cubicBezTo>
                <a:cubicBezTo>
                  <a:pt x="180" y="253"/>
                  <a:pt x="180" y="253"/>
                  <a:pt x="180" y="253"/>
                </a:cubicBezTo>
                <a:cubicBezTo>
                  <a:pt x="180" y="254"/>
                  <a:pt x="180" y="254"/>
                  <a:pt x="180" y="254"/>
                </a:cubicBezTo>
                <a:cubicBezTo>
                  <a:pt x="183" y="256"/>
                  <a:pt x="186" y="260"/>
                  <a:pt x="189" y="263"/>
                </a:cubicBezTo>
                <a:cubicBezTo>
                  <a:pt x="191" y="265"/>
                  <a:pt x="193" y="268"/>
                  <a:pt x="195" y="270"/>
                </a:cubicBezTo>
                <a:cubicBezTo>
                  <a:pt x="198" y="269"/>
                  <a:pt x="201" y="268"/>
                  <a:pt x="203" y="266"/>
                </a:cubicBezTo>
                <a:cubicBezTo>
                  <a:pt x="203" y="264"/>
                  <a:pt x="203" y="260"/>
                  <a:pt x="202" y="257"/>
                </a:cubicBezTo>
                <a:cubicBezTo>
                  <a:pt x="202" y="252"/>
                  <a:pt x="201" y="248"/>
                  <a:pt x="201" y="244"/>
                </a:cubicBezTo>
                <a:cubicBezTo>
                  <a:pt x="201" y="244"/>
                  <a:pt x="201" y="244"/>
                  <a:pt x="201" y="244"/>
                </a:cubicBezTo>
                <a:cubicBezTo>
                  <a:pt x="201" y="243"/>
                  <a:pt x="201" y="243"/>
                  <a:pt x="201" y="243"/>
                </a:cubicBezTo>
                <a:cubicBezTo>
                  <a:pt x="204" y="242"/>
                  <a:pt x="207" y="240"/>
                  <a:pt x="209" y="238"/>
                </a:cubicBezTo>
                <a:cubicBezTo>
                  <a:pt x="210" y="238"/>
                  <a:pt x="210" y="238"/>
                  <a:pt x="210" y="238"/>
                </a:cubicBezTo>
                <a:cubicBezTo>
                  <a:pt x="211" y="238"/>
                  <a:pt x="211" y="238"/>
                  <a:pt x="211" y="238"/>
                </a:cubicBezTo>
                <a:cubicBezTo>
                  <a:pt x="214" y="240"/>
                  <a:pt x="218" y="242"/>
                  <a:pt x="222" y="244"/>
                </a:cubicBezTo>
                <a:cubicBezTo>
                  <a:pt x="224" y="246"/>
                  <a:pt x="227" y="248"/>
                  <a:pt x="230" y="249"/>
                </a:cubicBezTo>
                <a:cubicBezTo>
                  <a:pt x="232" y="248"/>
                  <a:pt x="234" y="246"/>
                  <a:pt x="236" y="244"/>
                </a:cubicBezTo>
                <a:cubicBezTo>
                  <a:pt x="235" y="241"/>
                  <a:pt x="234" y="238"/>
                  <a:pt x="233" y="235"/>
                </a:cubicBezTo>
                <a:cubicBezTo>
                  <a:pt x="231" y="231"/>
                  <a:pt x="229" y="227"/>
                  <a:pt x="228" y="223"/>
                </a:cubicBezTo>
                <a:cubicBezTo>
                  <a:pt x="227" y="222"/>
                  <a:pt x="227" y="222"/>
                  <a:pt x="227" y="222"/>
                </a:cubicBezTo>
                <a:cubicBezTo>
                  <a:pt x="228" y="222"/>
                  <a:pt x="228" y="222"/>
                  <a:pt x="228" y="222"/>
                </a:cubicBezTo>
                <a:cubicBezTo>
                  <a:pt x="230" y="220"/>
                  <a:pt x="232" y="217"/>
                  <a:pt x="234" y="215"/>
                </a:cubicBezTo>
                <a:cubicBezTo>
                  <a:pt x="235" y="214"/>
                  <a:pt x="235" y="214"/>
                  <a:pt x="235" y="214"/>
                </a:cubicBezTo>
                <a:cubicBezTo>
                  <a:pt x="235" y="214"/>
                  <a:pt x="235" y="214"/>
                  <a:pt x="235" y="214"/>
                </a:cubicBezTo>
                <a:cubicBezTo>
                  <a:pt x="239" y="215"/>
                  <a:pt x="243" y="216"/>
                  <a:pt x="248" y="217"/>
                </a:cubicBezTo>
                <a:cubicBezTo>
                  <a:pt x="251" y="218"/>
                  <a:pt x="254" y="219"/>
                  <a:pt x="257" y="220"/>
                </a:cubicBezTo>
                <a:cubicBezTo>
                  <a:pt x="259" y="218"/>
                  <a:pt x="260" y="215"/>
                  <a:pt x="262" y="213"/>
                </a:cubicBezTo>
                <a:cubicBezTo>
                  <a:pt x="260" y="210"/>
                  <a:pt x="258" y="208"/>
                  <a:pt x="256" y="205"/>
                </a:cubicBezTo>
                <a:cubicBezTo>
                  <a:pt x="253" y="202"/>
                  <a:pt x="250" y="198"/>
                  <a:pt x="248" y="195"/>
                </a:cubicBezTo>
                <a:cubicBezTo>
                  <a:pt x="247" y="195"/>
                  <a:pt x="247" y="195"/>
                  <a:pt x="247" y="195"/>
                </a:cubicBezTo>
                <a:cubicBezTo>
                  <a:pt x="247" y="194"/>
                  <a:pt x="247" y="194"/>
                  <a:pt x="247" y="194"/>
                </a:cubicBezTo>
                <a:cubicBezTo>
                  <a:pt x="249" y="191"/>
                  <a:pt x="250" y="188"/>
                  <a:pt x="251" y="185"/>
                </a:cubicBezTo>
                <a:cubicBezTo>
                  <a:pt x="252" y="185"/>
                  <a:pt x="252" y="185"/>
                  <a:pt x="252" y="185"/>
                </a:cubicBezTo>
                <a:cubicBezTo>
                  <a:pt x="252" y="185"/>
                  <a:pt x="252" y="185"/>
                  <a:pt x="252" y="185"/>
                </a:cubicBezTo>
                <a:cubicBezTo>
                  <a:pt x="256" y="184"/>
                  <a:pt x="261" y="184"/>
                  <a:pt x="265" y="184"/>
                </a:cubicBezTo>
                <a:cubicBezTo>
                  <a:pt x="268" y="184"/>
                  <a:pt x="272" y="184"/>
                  <a:pt x="275" y="184"/>
                </a:cubicBezTo>
                <a:cubicBezTo>
                  <a:pt x="276" y="181"/>
                  <a:pt x="277" y="178"/>
                  <a:pt x="277" y="176"/>
                </a:cubicBezTo>
                <a:cubicBezTo>
                  <a:pt x="275" y="174"/>
                  <a:pt x="272" y="172"/>
                  <a:pt x="269" y="170"/>
                </a:cubicBezTo>
                <a:cubicBezTo>
                  <a:pt x="266" y="168"/>
                  <a:pt x="262" y="165"/>
                  <a:pt x="259" y="163"/>
                </a:cubicBezTo>
                <a:cubicBezTo>
                  <a:pt x="258" y="163"/>
                  <a:pt x="258" y="163"/>
                  <a:pt x="258" y="163"/>
                </a:cubicBezTo>
                <a:cubicBezTo>
                  <a:pt x="258" y="162"/>
                  <a:pt x="258" y="162"/>
                  <a:pt x="258" y="162"/>
                </a:cubicBezTo>
                <a:cubicBezTo>
                  <a:pt x="259" y="159"/>
                  <a:pt x="259" y="155"/>
                  <a:pt x="260" y="153"/>
                </a:cubicBezTo>
                <a:cubicBezTo>
                  <a:pt x="260" y="152"/>
                  <a:pt x="260" y="152"/>
                  <a:pt x="260" y="152"/>
                </a:cubicBezTo>
                <a:cubicBezTo>
                  <a:pt x="260" y="152"/>
                  <a:pt x="260" y="152"/>
                  <a:pt x="260" y="152"/>
                </a:cubicBezTo>
                <a:cubicBezTo>
                  <a:pt x="264" y="150"/>
                  <a:pt x="268" y="149"/>
                  <a:pt x="272" y="148"/>
                </a:cubicBezTo>
                <a:cubicBezTo>
                  <a:pt x="276" y="147"/>
                  <a:pt x="279" y="146"/>
                  <a:pt x="282" y="145"/>
                </a:cubicBezTo>
                <a:cubicBezTo>
                  <a:pt x="282" y="143"/>
                  <a:pt x="282" y="142"/>
                  <a:pt x="282" y="140"/>
                </a:cubicBezTo>
                <a:cubicBezTo>
                  <a:pt x="282" y="139"/>
                  <a:pt x="282" y="137"/>
                  <a:pt x="282" y="136"/>
                </a:cubicBezTo>
                <a:cubicBezTo>
                  <a:pt x="279" y="135"/>
                  <a:pt x="276" y="134"/>
                  <a:pt x="272" y="133"/>
                </a:cubicBezTo>
                <a:close/>
                <a:moveTo>
                  <a:pt x="178" y="45"/>
                </a:moveTo>
                <a:cubicBezTo>
                  <a:pt x="178" y="45"/>
                  <a:pt x="178" y="45"/>
                  <a:pt x="178" y="45"/>
                </a:cubicBezTo>
                <a:cubicBezTo>
                  <a:pt x="179" y="45"/>
                  <a:pt x="179" y="45"/>
                  <a:pt x="179" y="45"/>
                </a:cubicBezTo>
                <a:cubicBezTo>
                  <a:pt x="193" y="50"/>
                  <a:pt x="206" y="59"/>
                  <a:pt x="216" y="70"/>
                </a:cubicBezTo>
                <a:cubicBezTo>
                  <a:pt x="218" y="72"/>
                  <a:pt x="218" y="72"/>
                  <a:pt x="218" y="72"/>
                </a:cubicBezTo>
                <a:cubicBezTo>
                  <a:pt x="215" y="72"/>
                  <a:pt x="215" y="72"/>
                  <a:pt x="215" y="72"/>
                </a:cubicBezTo>
                <a:cubicBezTo>
                  <a:pt x="196" y="75"/>
                  <a:pt x="170" y="91"/>
                  <a:pt x="155" y="105"/>
                </a:cubicBezTo>
                <a:cubicBezTo>
                  <a:pt x="154" y="106"/>
                  <a:pt x="154" y="106"/>
                  <a:pt x="154" y="106"/>
                </a:cubicBezTo>
                <a:cubicBezTo>
                  <a:pt x="153" y="105"/>
                  <a:pt x="153" y="105"/>
                  <a:pt x="153" y="105"/>
                </a:cubicBezTo>
                <a:cubicBezTo>
                  <a:pt x="149" y="104"/>
                  <a:pt x="145" y="103"/>
                  <a:pt x="141" y="103"/>
                </a:cubicBezTo>
                <a:cubicBezTo>
                  <a:pt x="140" y="103"/>
                  <a:pt x="139" y="103"/>
                  <a:pt x="137" y="103"/>
                </a:cubicBezTo>
                <a:cubicBezTo>
                  <a:pt x="136" y="104"/>
                  <a:pt x="136" y="104"/>
                  <a:pt x="136" y="104"/>
                </a:cubicBezTo>
                <a:cubicBezTo>
                  <a:pt x="136" y="102"/>
                  <a:pt x="136" y="102"/>
                  <a:pt x="136" y="102"/>
                </a:cubicBezTo>
                <a:cubicBezTo>
                  <a:pt x="142" y="75"/>
                  <a:pt x="162" y="53"/>
                  <a:pt x="178" y="45"/>
                </a:cubicBezTo>
                <a:close/>
                <a:moveTo>
                  <a:pt x="159" y="140"/>
                </a:moveTo>
                <a:cubicBezTo>
                  <a:pt x="159" y="145"/>
                  <a:pt x="157" y="149"/>
                  <a:pt x="154" y="153"/>
                </a:cubicBezTo>
                <a:cubicBezTo>
                  <a:pt x="150" y="156"/>
                  <a:pt x="146" y="158"/>
                  <a:pt x="141" y="158"/>
                </a:cubicBezTo>
                <a:cubicBezTo>
                  <a:pt x="136" y="158"/>
                  <a:pt x="132" y="156"/>
                  <a:pt x="128" y="153"/>
                </a:cubicBezTo>
                <a:cubicBezTo>
                  <a:pt x="121" y="146"/>
                  <a:pt x="121" y="135"/>
                  <a:pt x="128" y="128"/>
                </a:cubicBezTo>
                <a:cubicBezTo>
                  <a:pt x="132" y="124"/>
                  <a:pt x="136" y="122"/>
                  <a:pt x="141" y="122"/>
                </a:cubicBezTo>
                <a:cubicBezTo>
                  <a:pt x="146" y="122"/>
                  <a:pt x="150" y="124"/>
                  <a:pt x="154" y="128"/>
                </a:cubicBezTo>
                <a:cubicBezTo>
                  <a:pt x="157" y="131"/>
                  <a:pt x="159" y="135"/>
                  <a:pt x="159" y="140"/>
                </a:cubicBezTo>
                <a:close/>
                <a:moveTo>
                  <a:pt x="100" y="47"/>
                </a:moveTo>
                <a:cubicBezTo>
                  <a:pt x="100" y="46"/>
                  <a:pt x="100" y="46"/>
                  <a:pt x="100" y="46"/>
                </a:cubicBezTo>
                <a:cubicBezTo>
                  <a:pt x="100" y="46"/>
                  <a:pt x="100" y="46"/>
                  <a:pt x="100" y="46"/>
                </a:cubicBezTo>
                <a:cubicBezTo>
                  <a:pt x="113" y="40"/>
                  <a:pt x="127" y="38"/>
                  <a:pt x="141" y="38"/>
                </a:cubicBezTo>
                <a:cubicBezTo>
                  <a:pt x="142" y="38"/>
                  <a:pt x="143" y="38"/>
                  <a:pt x="145" y="38"/>
                </a:cubicBezTo>
                <a:cubicBezTo>
                  <a:pt x="147" y="38"/>
                  <a:pt x="147" y="38"/>
                  <a:pt x="147" y="38"/>
                </a:cubicBezTo>
                <a:cubicBezTo>
                  <a:pt x="145" y="40"/>
                  <a:pt x="145" y="40"/>
                  <a:pt x="145" y="40"/>
                </a:cubicBezTo>
                <a:cubicBezTo>
                  <a:pt x="134" y="55"/>
                  <a:pt x="126" y="85"/>
                  <a:pt x="126" y="106"/>
                </a:cubicBezTo>
                <a:cubicBezTo>
                  <a:pt x="126" y="106"/>
                  <a:pt x="126" y="106"/>
                  <a:pt x="126" y="106"/>
                </a:cubicBezTo>
                <a:cubicBezTo>
                  <a:pt x="125" y="107"/>
                  <a:pt x="125" y="107"/>
                  <a:pt x="125" y="107"/>
                </a:cubicBezTo>
                <a:cubicBezTo>
                  <a:pt x="120" y="109"/>
                  <a:pt x="116" y="112"/>
                  <a:pt x="112" y="117"/>
                </a:cubicBezTo>
                <a:cubicBezTo>
                  <a:pt x="111" y="118"/>
                  <a:pt x="111" y="118"/>
                  <a:pt x="111" y="118"/>
                </a:cubicBezTo>
                <a:cubicBezTo>
                  <a:pt x="110" y="116"/>
                  <a:pt x="110" y="116"/>
                  <a:pt x="110" y="116"/>
                </a:cubicBezTo>
                <a:cubicBezTo>
                  <a:pt x="96" y="93"/>
                  <a:pt x="94" y="63"/>
                  <a:pt x="100" y="47"/>
                </a:cubicBezTo>
                <a:close/>
                <a:moveTo>
                  <a:pt x="46" y="102"/>
                </a:moveTo>
                <a:cubicBezTo>
                  <a:pt x="51" y="88"/>
                  <a:pt x="60" y="75"/>
                  <a:pt x="71" y="65"/>
                </a:cubicBezTo>
                <a:cubicBezTo>
                  <a:pt x="73" y="64"/>
                  <a:pt x="73" y="64"/>
                  <a:pt x="73" y="64"/>
                </a:cubicBezTo>
                <a:cubicBezTo>
                  <a:pt x="73" y="66"/>
                  <a:pt x="73" y="66"/>
                  <a:pt x="73" y="66"/>
                </a:cubicBezTo>
                <a:cubicBezTo>
                  <a:pt x="76" y="85"/>
                  <a:pt x="92" y="111"/>
                  <a:pt x="106" y="126"/>
                </a:cubicBezTo>
                <a:cubicBezTo>
                  <a:pt x="106" y="127"/>
                  <a:pt x="106" y="127"/>
                  <a:pt x="106" y="127"/>
                </a:cubicBezTo>
                <a:cubicBezTo>
                  <a:pt x="106" y="128"/>
                  <a:pt x="106" y="128"/>
                  <a:pt x="106" y="128"/>
                </a:cubicBezTo>
                <a:cubicBezTo>
                  <a:pt x="105" y="132"/>
                  <a:pt x="104" y="136"/>
                  <a:pt x="104" y="140"/>
                </a:cubicBezTo>
                <a:cubicBezTo>
                  <a:pt x="104" y="141"/>
                  <a:pt x="104" y="142"/>
                  <a:pt x="104" y="144"/>
                </a:cubicBezTo>
                <a:cubicBezTo>
                  <a:pt x="104" y="145"/>
                  <a:pt x="104" y="145"/>
                  <a:pt x="104" y="145"/>
                </a:cubicBezTo>
                <a:cubicBezTo>
                  <a:pt x="103" y="145"/>
                  <a:pt x="103" y="145"/>
                  <a:pt x="103" y="145"/>
                </a:cubicBezTo>
                <a:cubicBezTo>
                  <a:pt x="75" y="139"/>
                  <a:pt x="53" y="119"/>
                  <a:pt x="46" y="103"/>
                </a:cubicBezTo>
                <a:cubicBezTo>
                  <a:pt x="45" y="103"/>
                  <a:pt x="45" y="103"/>
                  <a:pt x="45" y="103"/>
                </a:cubicBezTo>
                <a:lnTo>
                  <a:pt x="46" y="102"/>
                </a:lnTo>
                <a:close/>
                <a:moveTo>
                  <a:pt x="47" y="181"/>
                </a:moveTo>
                <a:cubicBezTo>
                  <a:pt x="47" y="181"/>
                  <a:pt x="47" y="181"/>
                  <a:pt x="47" y="181"/>
                </a:cubicBezTo>
                <a:cubicBezTo>
                  <a:pt x="47" y="181"/>
                  <a:pt x="47" y="181"/>
                  <a:pt x="47" y="181"/>
                </a:cubicBezTo>
                <a:cubicBezTo>
                  <a:pt x="41" y="168"/>
                  <a:pt x="38" y="154"/>
                  <a:pt x="38" y="140"/>
                </a:cubicBezTo>
                <a:cubicBezTo>
                  <a:pt x="38" y="139"/>
                  <a:pt x="38" y="138"/>
                  <a:pt x="38" y="137"/>
                </a:cubicBezTo>
                <a:cubicBezTo>
                  <a:pt x="38" y="134"/>
                  <a:pt x="38" y="134"/>
                  <a:pt x="38" y="134"/>
                </a:cubicBezTo>
                <a:cubicBezTo>
                  <a:pt x="40" y="136"/>
                  <a:pt x="40" y="136"/>
                  <a:pt x="40" y="136"/>
                </a:cubicBezTo>
                <a:cubicBezTo>
                  <a:pt x="55" y="147"/>
                  <a:pt x="86" y="155"/>
                  <a:pt x="106" y="155"/>
                </a:cubicBezTo>
                <a:cubicBezTo>
                  <a:pt x="107" y="155"/>
                  <a:pt x="107" y="155"/>
                  <a:pt x="107" y="155"/>
                </a:cubicBezTo>
                <a:cubicBezTo>
                  <a:pt x="107" y="156"/>
                  <a:pt x="107" y="156"/>
                  <a:pt x="107" y="156"/>
                </a:cubicBezTo>
                <a:cubicBezTo>
                  <a:pt x="110" y="161"/>
                  <a:pt x="113" y="165"/>
                  <a:pt x="117" y="169"/>
                </a:cubicBezTo>
                <a:cubicBezTo>
                  <a:pt x="119" y="170"/>
                  <a:pt x="119" y="170"/>
                  <a:pt x="119" y="170"/>
                </a:cubicBezTo>
                <a:cubicBezTo>
                  <a:pt x="117" y="171"/>
                  <a:pt x="117" y="171"/>
                  <a:pt x="117" y="171"/>
                </a:cubicBezTo>
                <a:cubicBezTo>
                  <a:pt x="103" y="179"/>
                  <a:pt x="85" y="185"/>
                  <a:pt x="68" y="185"/>
                </a:cubicBezTo>
                <a:cubicBezTo>
                  <a:pt x="60" y="185"/>
                  <a:pt x="53" y="183"/>
                  <a:pt x="47" y="181"/>
                </a:cubicBezTo>
                <a:close/>
                <a:moveTo>
                  <a:pt x="104" y="235"/>
                </a:moveTo>
                <a:cubicBezTo>
                  <a:pt x="103" y="236"/>
                  <a:pt x="103" y="236"/>
                  <a:pt x="103" y="236"/>
                </a:cubicBezTo>
                <a:cubicBezTo>
                  <a:pt x="103" y="236"/>
                  <a:pt x="103" y="236"/>
                  <a:pt x="103" y="236"/>
                </a:cubicBezTo>
                <a:cubicBezTo>
                  <a:pt x="89" y="230"/>
                  <a:pt x="76" y="221"/>
                  <a:pt x="66" y="210"/>
                </a:cubicBezTo>
                <a:cubicBezTo>
                  <a:pt x="64" y="208"/>
                  <a:pt x="64" y="208"/>
                  <a:pt x="64" y="208"/>
                </a:cubicBezTo>
                <a:cubicBezTo>
                  <a:pt x="66" y="208"/>
                  <a:pt x="66" y="208"/>
                  <a:pt x="66" y="208"/>
                </a:cubicBezTo>
                <a:cubicBezTo>
                  <a:pt x="85" y="206"/>
                  <a:pt x="112" y="189"/>
                  <a:pt x="127" y="175"/>
                </a:cubicBezTo>
                <a:cubicBezTo>
                  <a:pt x="128" y="175"/>
                  <a:pt x="128" y="175"/>
                  <a:pt x="128" y="175"/>
                </a:cubicBezTo>
                <a:cubicBezTo>
                  <a:pt x="128" y="175"/>
                  <a:pt x="128" y="175"/>
                  <a:pt x="128" y="175"/>
                </a:cubicBezTo>
                <a:cubicBezTo>
                  <a:pt x="133" y="177"/>
                  <a:pt x="139" y="177"/>
                  <a:pt x="144" y="177"/>
                </a:cubicBezTo>
                <a:cubicBezTo>
                  <a:pt x="146" y="177"/>
                  <a:pt x="146" y="177"/>
                  <a:pt x="146" y="177"/>
                </a:cubicBezTo>
                <a:cubicBezTo>
                  <a:pt x="146" y="178"/>
                  <a:pt x="146" y="178"/>
                  <a:pt x="146" y="178"/>
                </a:cubicBezTo>
                <a:cubicBezTo>
                  <a:pt x="139" y="206"/>
                  <a:pt x="120" y="228"/>
                  <a:pt x="104" y="235"/>
                </a:cubicBezTo>
                <a:close/>
                <a:moveTo>
                  <a:pt x="182" y="234"/>
                </a:moveTo>
                <a:cubicBezTo>
                  <a:pt x="182" y="234"/>
                  <a:pt x="182" y="234"/>
                  <a:pt x="182" y="234"/>
                </a:cubicBezTo>
                <a:cubicBezTo>
                  <a:pt x="181" y="234"/>
                  <a:pt x="181" y="234"/>
                  <a:pt x="181" y="234"/>
                </a:cubicBezTo>
                <a:cubicBezTo>
                  <a:pt x="169" y="240"/>
                  <a:pt x="155" y="243"/>
                  <a:pt x="141" y="243"/>
                </a:cubicBezTo>
                <a:cubicBezTo>
                  <a:pt x="140" y="243"/>
                  <a:pt x="139" y="243"/>
                  <a:pt x="137" y="243"/>
                </a:cubicBezTo>
                <a:cubicBezTo>
                  <a:pt x="135" y="243"/>
                  <a:pt x="135" y="243"/>
                  <a:pt x="135" y="243"/>
                </a:cubicBezTo>
                <a:cubicBezTo>
                  <a:pt x="136" y="241"/>
                  <a:pt x="136" y="241"/>
                  <a:pt x="136" y="241"/>
                </a:cubicBezTo>
                <a:cubicBezTo>
                  <a:pt x="148" y="226"/>
                  <a:pt x="155" y="195"/>
                  <a:pt x="156" y="175"/>
                </a:cubicBezTo>
                <a:cubicBezTo>
                  <a:pt x="156" y="174"/>
                  <a:pt x="156" y="174"/>
                  <a:pt x="156" y="174"/>
                </a:cubicBezTo>
                <a:cubicBezTo>
                  <a:pt x="157" y="174"/>
                  <a:pt x="157" y="174"/>
                  <a:pt x="157" y="174"/>
                </a:cubicBezTo>
                <a:cubicBezTo>
                  <a:pt x="161" y="171"/>
                  <a:pt x="166" y="168"/>
                  <a:pt x="169" y="164"/>
                </a:cubicBezTo>
                <a:cubicBezTo>
                  <a:pt x="170" y="163"/>
                  <a:pt x="170" y="163"/>
                  <a:pt x="170" y="163"/>
                </a:cubicBezTo>
                <a:cubicBezTo>
                  <a:pt x="171" y="164"/>
                  <a:pt x="171" y="164"/>
                  <a:pt x="171" y="164"/>
                </a:cubicBezTo>
                <a:cubicBezTo>
                  <a:pt x="186" y="188"/>
                  <a:pt x="188" y="217"/>
                  <a:pt x="182" y="234"/>
                </a:cubicBezTo>
                <a:close/>
                <a:moveTo>
                  <a:pt x="236" y="178"/>
                </a:moveTo>
                <a:cubicBezTo>
                  <a:pt x="231" y="192"/>
                  <a:pt x="222" y="205"/>
                  <a:pt x="211" y="215"/>
                </a:cubicBezTo>
                <a:cubicBezTo>
                  <a:pt x="209" y="217"/>
                  <a:pt x="209" y="217"/>
                  <a:pt x="209" y="217"/>
                </a:cubicBezTo>
                <a:cubicBezTo>
                  <a:pt x="209" y="215"/>
                  <a:pt x="209" y="215"/>
                  <a:pt x="209" y="215"/>
                </a:cubicBezTo>
                <a:cubicBezTo>
                  <a:pt x="206" y="196"/>
                  <a:pt x="190" y="169"/>
                  <a:pt x="176" y="154"/>
                </a:cubicBezTo>
                <a:cubicBezTo>
                  <a:pt x="175" y="154"/>
                  <a:pt x="175" y="154"/>
                  <a:pt x="175" y="154"/>
                </a:cubicBezTo>
                <a:cubicBezTo>
                  <a:pt x="176" y="153"/>
                  <a:pt x="176" y="153"/>
                  <a:pt x="176" y="153"/>
                </a:cubicBezTo>
                <a:cubicBezTo>
                  <a:pt x="177" y="149"/>
                  <a:pt x="178" y="144"/>
                  <a:pt x="178" y="140"/>
                </a:cubicBezTo>
                <a:cubicBezTo>
                  <a:pt x="178" y="139"/>
                  <a:pt x="178" y="138"/>
                  <a:pt x="178" y="137"/>
                </a:cubicBezTo>
                <a:cubicBezTo>
                  <a:pt x="178" y="135"/>
                  <a:pt x="178" y="135"/>
                  <a:pt x="178" y="135"/>
                </a:cubicBezTo>
                <a:cubicBezTo>
                  <a:pt x="179" y="135"/>
                  <a:pt x="179" y="135"/>
                  <a:pt x="179" y="135"/>
                </a:cubicBezTo>
                <a:cubicBezTo>
                  <a:pt x="206" y="142"/>
                  <a:pt x="228" y="161"/>
                  <a:pt x="236" y="177"/>
                </a:cubicBezTo>
                <a:cubicBezTo>
                  <a:pt x="236" y="178"/>
                  <a:pt x="236" y="178"/>
                  <a:pt x="236" y="178"/>
                </a:cubicBezTo>
                <a:close/>
                <a:moveTo>
                  <a:pt x="243" y="143"/>
                </a:moveTo>
                <a:cubicBezTo>
                  <a:pt x="243" y="146"/>
                  <a:pt x="243" y="146"/>
                  <a:pt x="243" y="146"/>
                </a:cubicBezTo>
                <a:cubicBezTo>
                  <a:pt x="241" y="145"/>
                  <a:pt x="241" y="145"/>
                  <a:pt x="241" y="145"/>
                </a:cubicBezTo>
                <a:cubicBezTo>
                  <a:pt x="226" y="133"/>
                  <a:pt x="196" y="126"/>
                  <a:pt x="175" y="125"/>
                </a:cubicBezTo>
                <a:cubicBezTo>
                  <a:pt x="175" y="125"/>
                  <a:pt x="175" y="125"/>
                  <a:pt x="175" y="125"/>
                </a:cubicBezTo>
                <a:cubicBezTo>
                  <a:pt x="174" y="125"/>
                  <a:pt x="174" y="125"/>
                  <a:pt x="174" y="125"/>
                </a:cubicBezTo>
                <a:cubicBezTo>
                  <a:pt x="172" y="120"/>
                  <a:pt x="169" y="115"/>
                  <a:pt x="164" y="112"/>
                </a:cubicBezTo>
                <a:cubicBezTo>
                  <a:pt x="163" y="111"/>
                  <a:pt x="163" y="111"/>
                  <a:pt x="163" y="111"/>
                </a:cubicBezTo>
                <a:cubicBezTo>
                  <a:pt x="165" y="110"/>
                  <a:pt x="165" y="110"/>
                  <a:pt x="165" y="110"/>
                </a:cubicBezTo>
                <a:cubicBezTo>
                  <a:pt x="179" y="101"/>
                  <a:pt x="197" y="96"/>
                  <a:pt x="214" y="96"/>
                </a:cubicBezTo>
                <a:cubicBezTo>
                  <a:pt x="221" y="96"/>
                  <a:pt x="229" y="97"/>
                  <a:pt x="234" y="99"/>
                </a:cubicBezTo>
                <a:cubicBezTo>
                  <a:pt x="235" y="99"/>
                  <a:pt x="235" y="99"/>
                  <a:pt x="235" y="99"/>
                </a:cubicBezTo>
                <a:cubicBezTo>
                  <a:pt x="235" y="100"/>
                  <a:pt x="235" y="100"/>
                  <a:pt x="235" y="100"/>
                </a:cubicBezTo>
                <a:cubicBezTo>
                  <a:pt x="241" y="112"/>
                  <a:pt x="243" y="126"/>
                  <a:pt x="243" y="140"/>
                </a:cubicBezTo>
                <a:cubicBezTo>
                  <a:pt x="243" y="141"/>
                  <a:pt x="243" y="142"/>
                  <a:pt x="243" y="143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27" name="Group 26"/>
          <p:cNvGrpSpPr/>
          <p:nvPr/>
        </p:nvGrpSpPr>
        <p:grpSpPr>
          <a:xfrm>
            <a:off x="16571398" y="7676537"/>
            <a:ext cx="5645578" cy="1800493"/>
            <a:chOff x="9049869" y="4141346"/>
            <a:chExt cx="5645578" cy="1800493"/>
          </a:xfrm>
        </p:grpSpPr>
        <p:grpSp>
          <p:nvGrpSpPr>
            <p:cNvPr id="28" name="Group 27"/>
            <p:cNvGrpSpPr/>
            <p:nvPr/>
          </p:nvGrpSpPr>
          <p:grpSpPr>
            <a:xfrm flipH="1">
              <a:off x="10810835" y="4356605"/>
              <a:ext cx="3884612" cy="1585234"/>
              <a:chOff x="5476936" y="10606073"/>
              <a:chExt cx="3884612" cy="1585234"/>
            </a:xfrm>
          </p:grpSpPr>
          <p:sp>
            <p:nvSpPr>
              <p:cNvPr id="30" name="TextBox 29"/>
              <p:cNvSpPr txBox="1"/>
              <p:nvPr/>
            </p:nvSpPr>
            <p:spPr>
              <a:xfrm>
                <a:off x="5476936" y="10606073"/>
                <a:ext cx="3884612" cy="52322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2800" b="1" dirty="0">
                    <a:solidFill>
                      <a:schemeClr val="accent1">
                        <a:lumMod val="50000"/>
                      </a:schemeClr>
                    </a:solidFill>
                    <a:effectLst>
                      <a:glow>
                        <a:srgbClr val="FF3399">
                          <a:alpha val="24000"/>
                        </a:srgbClr>
                      </a:glow>
                    </a:effectLst>
                    <a:latin typeface="Lato" panose="020F0502020204030203" pitchFamily="34" charset="0"/>
                  </a:rPr>
                  <a:t>Your title goes here</a:t>
                </a:r>
              </a:p>
            </p:txBody>
          </p:sp>
          <p:sp>
            <p:nvSpPr>
              <p:cNvPr id="31" name="TextBox 30"/>
              <p:cNvSpPr txBox="1"/>
              <p:nvPr/>
            </p:nvSpPr>
            <p:spPr>
              <a:xfrm>
                <a:off x="5476936" y="11175644"/>
                <a:ext cx="3884612" cy="101566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 rtl="1">
                  <a:lnSpc>
                    <a:spcPct val="150000"/>
                  </a:lnSpc>
                </a:pPr>
                <a:r>
                  <a:rPr lang="fa-IR" sz="2000" dirty="0">
                    <a:solidFill>
                      <a:srgbClr val="16191F"/>
                    </a:solidFill>
                    <a:latin typeface="Vazir" panose="020B0603030804020204" pitchFamily="34" charset="-78"/>
                    <a:cs typeface="Vazir" panose="020B0603030804020204" pitchFamily="34" charset="-78"/>
                  </a:rPr>
                  <a:t>فروشگاه مینارو ارائه دهنده انواع فایل های کاربردی</a:t>
                </a:r>
                <a:endParaRPr lang="en-US" sz="1800" b="1" dirty="0">
                  <a:solidFill>
                    <a:schemeClr val="bg1">
                      <a:lumMod val="65000"/>
                    </a:schemeClr>
                  </a:solidFill>
                  <a:effectLst>
                    <a:glow>
                      <a:srgbClr val="FF3399">
                        <a:alpha val="24000"/>
                      </a:srgbClr>
                    </a:glow>
                  </a:effectLst>
                  <a:latin typeface="Lato" panose="020F0502020204030203" pitchFamily="34" charset="0"/>
                </a:endParaRPr>
              </a:p>
            </p:txBody>
          </p:sp>
        </p:grpSp>
        <p:sp>
          <p:nvSpPr>
            <p:cNvPr id="29" name="TextBox 28"/>
            <p:cNvSpPr txBox="1"/>
            <p:nvPr/>
          </p:nvSpPr>
          <p:spPr>
            <a:xfrm>
              <a:off x="9049869" y="4141346"/>
              <a:ext cx="1795127" cy="15696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9600" dirty="0">
                  <a:solidFill>
                    <a:schemeClr val="accent3"/>
                  </a:solidFill>
                  <a:effectLst>
                    <a:glow>
                      <a:srgbClr val="FF3399">
                        <a:alpha val="24000"/>
                      </a:srgbClr>
                    </a:glow>
                  </a:effectLst>
                  <a:latin typeface="Lato Black" panose="020F0A02020204030203" pitchFamily="34" charset="0"/>
                </a:rPr>
                <a:t>03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006554084"/>
      </p:ext>
    </p:extLst>
  </p:cSld>
  <p:clrMapOvr>
    <a:masterClrMapping/>
  </p:clrMapOvr>
  <p:transition spd="med">
    <p:pull dir="u"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2" fill="hold" nodeType="withEffect" p14:presetBounceEnd="69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9000">
                                          <p:cBhvr additive="base">
                                            <p:cTn id="7" dur="10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9000">
                                          <p:cBhvr additive="base">
                                            <p:cTn id="8" dur="10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31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" dur="10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" dur="10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" dur="10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" dur="1000"/>
                                            <p:tgtEl>
                                              <p:spTgt spid="1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" presetID="2" presetClass="entr" presetSubtype="8" fill="hold" nodeType="withEffect" p14:presetBounceEnd="69000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9000">
                                          <p:cBhvr additive="base">
                                            <p:cTn id="17" dur="10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9000">
                                          <p:cBhvr additive="base">
                                            <p:cTn id="18" dur="10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9" presetID="31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1" dur="10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" dur="10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3" dur="10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4" dur="1000"/>
                                            <p:tgtEl>
                                              <p:spTgt spid="1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2" fill="hold" nodeType="withEffect" p14:presetBounceEnd="69000">
                                      <p:stCondLst>
                                        <p:cond delay="175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9000">
                                          <p:cBhvr additive="base">
                                            <p:cTn id="27" dur="10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9000">
                                          <p:cBhvr additive="base">
                                            <p:cTn id="28" dur="10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31" presetClass="entr" presetSubtype="0" fill="hold" grpId="0" nodeType="withEffect">
                                      <p:stCondLst>
                                        <p:cond delay="175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1" dur="10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2" dur="10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3" dur="10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4" dur="1000"/>
                                            <p:tgtEl>
                                              <p:spTgt spid="2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5" presetID="8" presetClass="emph" presetSubtype="0" repeatCount="indefinite" fill="hold" grpId="1" nodeType="withEffect">
                                      <p:stCondLst>
                                        <p:cond delay="1750"/>
                                      </p:stCondLst>
                                      <p:childTnLst>
                                        <p:animRot by="21600000">
                                          <p:cBhvr>
                                            <p:cTn id="36" dur="20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7" presetID="8" presetClass="emph" presetSubtype="0" repeatCount="indefinite" fill="hold" grpId="1" nodeType="withEffect">
                                      <p:stCondLst>
                                        <p:cond delay="1750"/>
                                      </p:stCondLst>
                                      <p:childTnLst>
                                        <p:animRot by="-21600000">
                                          <p:cBhvr>
                                            <p:cTn id="38" dur="20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9" presetID="8" presetClass="emph" presetSubtype="0" repeatCount="indefinite" fill="hold" grpId="1" nodeType="withEffect">
                                      <p:stCondLst>
                                        <p:cond delay="1750"/>
                                      </p:stCondLst>
                                      <p:childTnLst>
                                        <p:animRot by="21600000">
                                          <p:cBhvr>
                                            <p:cTn id="40" dur="20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0" grpId="0" animBg="1"/>
          <p:bldP spid="10" grpId="1" animBg="1"/>
          <p:bldP spid="11" grpId="0" animBg="1"/>
          <p:bldP spid="11" grpId="1" animBg="1"/>
          <p:bldP spid="26" grpId="0" animBg="1"/>
          <p:bldP spid="26" grpId="1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2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0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0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31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" dur="10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" dur="10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" dur="10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" dur="1000"/>
                                            <p:tgtEl>
                                              <p:spTgt spid="1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" presetID="2" presetClass="entr" presetSubtype="8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7" dur="10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8" dur="10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9" presetID="31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1" dur="10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" dur="10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3" dur="10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4" dur="1000"/>
                                            <p:tgtEl>
                                              <p:spTgt spid="1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2" fill="hold" nodeType="withEffect">
                                      <p:stCondLst>
                                        <p:cond delay="175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10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10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31" presetClass="entr" presetSubtype="0" fill="hold" grpId="0" nodeType="withEffect">
                                      <p:stCondLst>
                                        <p:cond delay="175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1" dur="10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2" dur="10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3" dur="10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4" dur="1000"/>
                                            <p:tgtEl>
                                              <p:spTgt spid="2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5" presetID="8" presetClass="emph" presetSubtype="0" repeatCount="indefinite" fill="hold" grpId="1" nodeType="withEffect">
                                      <p:stCondLst>
                                        <p:cond delay="1750"/>
                                      </p:stCondLst>
                                      <p:childTnLst>
                                        <p:animRot by="21600000">
                                          <p:cBhvr>
                                            <p:cTn id="36" dur="20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7" presetID="8" presetClass="emph" presetSubtype="0" repeatCount="indefinite" fill="hold" grpId="1" nodeType="withEffect">
                                      <p:stCondLst>
                                        <p:cond delay="1750"/>
                                      </p:stCondLst>
                                      <p:childTnLst>
                                        <p:animRot by="-21600000">
                                          <p:cBhvr>
                                            <p:cTn id="38" dur="20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9" presetID="8" presetClass="emph" presetSubtype="0" repeatCount="indefinite" fill="hold" grpId="1" nodeType="withEffect">
                                      <p:stCondLst>
                                        <p:cond delay="1750"/>
                                      </p:stCondLst>
                                      <p:childTnLst>
                                        <p:animRot by="21600000">
                                          <p:cBhvr>
                                            <p:cTn id="40" dur="20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0" grpId="0" animBg="1"/>
          <p:bldP spid="10" grpId="1" animBg="1"/>
          <p:bldP spid="11" grpId="0" animBg="1"/>
          <p:bldP spid="11" grpId="1" animBg="1"/>
          <p:bldP spid="26" grpId="0" animBg="1"/>
          <p:bldP spid="26" grpId="1" animBg="1"/>
        </p:bldLst>
      </p:timing>
    </mc:Fallback>
  </mc:AlternateContent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Freeform 11"/>
          <p:cNvSpPr>
            <a:spLocks noEditPoints="1"/>
          </p:cNvSpPr>
          <p:nvPr/>
        </p:nvSpPr>
        <p:spPr bwMode="auto">
          <a:xfrm>
            <a:off x="3895031" y="-2447552"/>
            <a:ext cx="17934039" cy="17919743"/>
          </a:xfrm>
          <a:custGeom>
            <a:avLst/>
            <a:gdLst>
              <a:gd name="T0" fmla="*/ 467 w 467"/>
              <a:gd name="T1" fmla="*/ 232 h 467"/>
              <a:gd name="T2" fmla="*/ 425 w 467"/>
              <a:gd name="T3" fmla="*/ 195 h 467"/>
              <a:gd name="T4" fmla="*/ 449 w 467"/>
              <a:gd name="T5" fmla="*/ 144 h 467"/>
              <a:gd name="T6" fmla="*/ 396 w 467"/>
              <a:gd name="T7" fmla="*/ 126 h 467"/>
              <a:gd name="T8" fmla="*/ 397 w 467"/>
              <a:gd name="T9" fmla="*/ 67 h 467"/>
              <a:gd name="T10" fmla="*/ 341 w 467"/>
              <a:gd name="T11" fmla="*/ 71 h 467"/>
              <a:gd name="T12" fmla="*/ 323 w 467"/>
              <a:gd name="T13" fmla="*/ 18 h 467"/>
              <a:gd name="T14" fmla="*/ 272 w 467"/>
              <a:gd name="T15" fmla="*/ 42 h 467"/>
              <a:gd name="T16" fmla="*/ 232 w 467"/>
              <a:gd name="T17" fmla="*/ 0 h 467"/>
              <a:gd name="T18" fmla="*/ 195 w 467"/>
              <a:gd name="T19" fmla="*/ 42 h 467"/>
              <a:gd name="T20" fmla="*/ 144 w 467"/>
              <a:gd name="T21" fmla="*/ 17 h 467"/>
              <a:gd name="T22" fmla="*/ 126 w 467"/>
              <a:gd name="T23" fmla="*/ 71 h 467"/>
              <a:gd name="T24" fmla="*/ 68 w 467"/>
              <a:gd name="T25" fmla="*/ 69 h 467"/>
              <a:gd name="T26" fmla="*/ 71 w 467"/>
              <a:gd name="T27" fmla="*/ 125 h 467"/>
              <a:gd name="T28" fmla="*/ 18 w 467"/>
              <a:gd name="T29" fmla="*/ 144 h 467"/>
              <a:gd name="T30" fmla="*/ 42 w 467"/>
              <a:gd name="T31" fmla="*/ 194 h 467"/>
              <a:gd name="T32" fmla="*/ 0 w 467"/>
              <a:gd name="T33" fmla="*/ 235 h 467"/>
              <a:gd name="T34" fmla="*/ 42 w 467"/>
              <a:gd name="T35" fmla="*/ 272 h 467"/>
              <a:gd name="T36" fmla="*/ 17 w 467"/>
              <a:gd name="T37" fmla="*/ 323 h 467"/>
              <a:gd name="T38" fmla="*/ 71 w 467"/>
              <a:gd name="T39" fmla="*/ 341 h 467"/>
              <a:gd name="T40" fmla="*/ 70 w 467"/>
              <a:gd name="T41" fmla="*/ 399 h 467"/>
              <a:gd name="T42" fmla="*/ 126 w 467"/>
              <a:gd name="T43" fmla="*/ 396 h 467"/>
              <a:gd name="T44" fmla="*/ 144 w 467"/>
              <a:gd name="T45" fmla="*/ 449 h 467"/>
              <a:gd name="T46" fmla="*/ 195 w 467"/>
              <a:gd name="T47" fmla="*/ 424 h 467"/>
              <a:gd name="T48" fmla="*/ 235 w 467"/>
              <a:gd name="T49" fmla="*/ 467 h 467"/>
              <a:gd name="T50" fmla="*/ 272 w 467"/>
              <a:gd name="T51" fmla="*/ 424 h 467"/>
              <a:gd name="T52" fmla="*/ 323 w 467"/>
              <a:gd name="T53" fmla="*/ 449 h 467"/>
              <a:gd name="T54" fmla="*/ 341 w 467"/>
              <a:gd name="T55" fmla="*/ 396 h 467"/>
              <a:gd name="T56" fmla="*/ 399 w 467"/>
              <a:gd name="T57" fmla="*/ 397 h 467"/>
              <a:gd name="T58" fmla="*/ 396 w 467"/>
              <a:gd name="T59" fmla="*/ 341 h 467"/>
              <a:gd name="T60" fmla="*/ 449 w 467"/>
              <a:gd name="T61" fmla="*/ 323 h 467"/>
              <a:gd name="T62" fmla="*/ 425 w 467"/>
              <a:gd name="T63" fmla="*/ 272 h 467"/>
              <a:gd name="T64" fmla="*/ 233 w 467"/>
              <a:gd name="T65" fmla="*/ 383 h 467"/>
              <a:gd name="T66" fmla="*/ 233 w 467"/>
              <a:gd name="T67" fmla="*/ 83 h 467"/>
              <a:gd name="T68" fmla="*/ 233 w 467"/>
              <a:gd name="T69" fmla="*/ 383 h 4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467" h="467">
                <a:moveTo>
                  <a:pt x="428" y="245"/>
                </a:moveTo>
                <a:cubicBezTo>
                  <a:pt x="467" y="232"/>
                  <a:pt x="467" y="232"/>
                  <a:pt x="467" y="232"/>
                </a:cubicBezTo>
                <a:cubicBezTo>
                  <a:pt x="465" y="202"/>
                  <a:pt x="465" y="202"/>
                  <a:pt x="465" y="202"/>
                </a:cubicBezTo>
                <a:cubicBezTo>
                  <a:pt x="425" y="195"/>
                  <a:pt x="425" y="195"/>
                  <a:pt x="425" y="195"/>
                </a:cubicBezTo>
                <a:cubicBezTo>
                  <a:pt x="423" y="187"/>
                  <a:pt x="421" y="179"/>
                  <a:pt x="418" y="171"/>
                </a:cubicBezTo>
                <a:cubicBezTo>
                  <a:pt x="449" y="144"/>
                  <a:pt x="449" y="144"/>
                  <a:pt x="449" y="144"/>
                </a:cubicBezTo>
                <a:cubicBezTo>
                  <a:pt x="436" y="117"/>
                  <a:pt x="436" y="117"/>
                  <a:pt x="436" y="117"/>
                </a:cubicBezTo>
                <a:cubicBezTo>
                  <a:pt x="396" y="126"/>
                  <a:pt x="396" y="126"/>
                  <a:pt x="396" y="126"/>
                </a:cubicBezTo>
                <a:cubicBezTo>
                  <a:pt x="391" y="118"/>
                  <a:pt x="385" y="111"/>
                  <a:pt x="379" y="104"/>
                </a:cubicBezTo>
                <a:cubicBezTo>
                  <a:pt x="397" y="67"/>
                  <a:pt x="397" y="67"/>
                  <a:pt x="397" y="67"/>
                </a:cubicBezTo>
                <a:cubicBezTo>
                  <a:pt x="375" y="48"/>
                  <a:pt x="375" y="48"/>
                  <a:pt x="375" y="48"/>
                </a:cubicBezTo>
                <a:cubicBezTo>
                  <a:pt x="341" y="71"/>
                  <a:pt x="341" y="71"/>
                  <a:pt x="341" y="71"/>
                </a:cubicBezTo>
                <a:cubicBezTo>
                  <a:pt x="334" y="66"/>
                  <a:pt x="327" y="62"/>
                  <a:pt x="320" y="58"/>
                </a:cubicBezTo>
                <a:cubicBezTo>
                  <a:pt x="323" y="18"/>
                  <a:pt x="323" y="18"/>
                  <a:pt x="323" y="18"/>
                </a:cubicBezTo>
                <a:cubicBezTo>
                  <a:pt x="295" y="8"/>
                  <a:pt x="295" y="8"/>
                  <a:pt x="295" y="8"/>
                </a:cubicBezTo>
                <a:cubicBezTo>
                  <a:pt x="272" y="42"/>
                  <a:pt x="272" y="42"/>
                  <a:pt x="272" y="42"/>
                </a:cubicBezTo>
                <a:cubicBezTo>
                  <a:pt x="263" y="40"/>
                  <a:pt x="254" y="39"/>
                  <a:pt x="245" y="39"/>
                </a:cubicBezTo>
                <a:cubicBezTo>
                  <a:pt x="232" y="0"/>
                  <a:pt x="232" y="0"/>
                  <a:pt x="232" y="0"/>
                </a:cubicBezTo>
                <a:cubicBezTo>
                  <a:pt x="203" y="2"/>
                  <a:pt x="203" y="2"/>
                  <a:pt x="203" y="2"/>
                </a:cubicBezTo>
                <a:cubicBezTo>
                  <a:pt x="195" y="42"/>
                  <a:pt x="195" y="42"/>
                  <a:pt x="195" y="42"/>
                </a:cubicBezTo>
                <a:cubicBezTo>
                  <a:pt x="187" y="44"/>
                  <a:pt x="179" y="46"/>
                  <a:pt x="171" y="49"/>
                </a:cubicBezTo>
                <a:cubicBezTo>
                  <a:pt x="144" y="17"/>
                  <a:pt x="144" y="17"/>
                  <a:pt x="144" y="17"/>
                </a:cubicBezTo>
                <a:cubicBezTo>
                  <a:pt x="117" y="30"/>
                  <a:pt x="117" y="30"/>
                  <a:pt x="117" y="30"/>
                </a:cubicBezTo>
                <a:cubicBezTo>
                  <a:pt x="126" y="71"/>
                  <a:pt x="126" y="71"/>
                  <a:pt x="126" y="71"/>
                </a:cubicBezTo>
                <a:cubicBezTo>
                  <a:pt x="118" y="76"/>
                  <a:pt x="111" y="81"/>
                  <a:pt x="104" y="87"/>
                </a:cubicBezTo>
                <a:cubicBezTo>
                  <a:pt x="68" y="69"/>
                  <a:pt x="68" y="69"/>
                  <a:pt x="68" y="69"/>
                </a:cubicBezTo>
                <a:cubicBezTo>
                  <a:pt x="48" y="92"/>
                  <a:pt x="48" y="92"/>
                  <a:pt x="48" y="92"/>
                </a:cubicBezTo>
                <a:cubicBezTo>
                  <a:pt x="71" y="125"/>
                  <a:pt x="71" y="125"/>
                  <a:pt x="71" y="125"/>
                </a:cubicBezTo>
                <a:cubicBezTo>
                  <a:pt x="67" y="132"/>
                  <a:pt x="62" y="139"/>
                  <a:pt x="59" y="147"/>
                </a:cubicBezTo>
                <a:cubicBezTo>
                  <a:pt x="18" y="144"/>
                  <a:pt x="18" y="144"/>
                  <a:pt x="18" y="144"/>
                </a:cubicBezTo>
                <a:cubicBezTo>
                  <a:pt x="8" y="172"/>
                  <a:pt x="8" y="172"/>
                  <a:pt x="8" y="172"/>
                </a:cubicBezTo>
                <a:cubicBezTo>
                  <a:pt x="42" y="194"/>
                  <a:pt x="42" y="194"/>
                  <a:pt x="42" y="194"/>
                </a:cubicBezTo>
                <a:cubicBezTo>
                  <a:pt x="41" y="203"/>
                  <a:pt x="39" y="212"/>
                  <a:pt x="39" y="222"/>
                </a:cubicBezTo>
                <a:cubicBezTo>
                  <a:pt x="0" y="235"/>
                  <a:pt x="0" y="235"/>
                  <a:pt x="0" y="235"/>
                </a:cubicBezTo>
                <a:cubicBezTo>
                  <a:pt x="2" y="264"/>
                  <a:pt x="2" y="264"/>
                  <a:pt x="2" y="264"/>
                </a:cubicBezTo>
                <a:cubicBezTo>
                  <a:pt x="42" y="272"/>
                  <a:pt x="42" y="272"/>
                  <a:pt x="42" y="272"/>
                </a:cubicBezTo>
                <a:cubicBezTo>
                  <a:pt x="44" y="280"/>
                  <a:pt x="46" y="288"/>
                  <a:pt x="49" y="296"/>
                </a:cubicBezTo>
                <a:cubicBezTo>
                  <a:pt x="17" y="323"/>
                  <a:pt x="17" y="323"/>
                  <a:pt x="17" y="323"/>
                </a:cubicBezTo>
                <a:cubicBezTo>
                  <a:pt x="31" y="349"/>
                  <a:pt x="31" y="349"/>
                  <a:pt x="31" y="349"/>
                </a:cubicBezTo>
                <a:cubicBezTo>
                  <a:pt x="71" y="341"/>
                  <a:pt x="71" y="341"/>
                  <a:pt x="71" y="341"/>
                </a:cubicBezTo>
                <a:cubicBezTo>
                  <a:pt x="76" y="349"/>
                  <a:pt x="82" y="356"/>
                  <a:pt x="88" y="363"/>
                </a:cubicBezTo>
                <a:cubicBezTo>
                  <a:pt x="70" y="399"/>
                  <a:pt x="70" y="399"/>
                  <a:pt x="70" y="399"/>
                </a:cubicBezTo>
                <a:cubicBezTo>
                  <a:pt x="92" y="419"/>
                  <a:pt x="92" y="419"/>
                  <a:pt x="92" y="419"/>
                </a:cubicBezTo>
                <a:cubicBezTo>
                  <a:pt x="126" y="396"/>
                  <a:pt x="126" y="396"/>
                  <a:pt x="126" y="396"/>
                </a:cubicBezTo>
                <a:cubicBezTo>
                  <a:pt x="133" y="400"/>
                  <a:pt x="140" y="404"/>
                  <a:pt x="147" y="408"/>
                </a:cubicBezTo>
                <a:cubicBezTo>
                  <a:pt x="144" y="449"/>
                  <a:pt x="144" y="449"/>
                  <a:pt x="144" y="449"/>
                </a:cubicBezTo>
                <a:cubicBezTo>
                  <a:pt x="172" y="458"/>
                  <a:pt x="172" y="458"/>
                  <a:pt x="172" y="458"/>
                </a:cubicBezTo>
                <a:cubicBezTo>
                  <a:pt x="195" y="424"/>
                  <a:pt x="195" y="424"/>
                  <a:pt x="195" y="424"/>
                </a:cubicBezTo>
                <a:cubicBezTo>
                  <a:pt x="204" y="426"/>
                  <a:pt x="213" y="427"/>
                  <a:pt x="222" y="428"/>
                </a:cubicBezTo>
                <a:cubicBezTo>
                  <a:pt x="235" y="467"/>
                  <a:pt x="235" y="467"/>
                  <a:pt x="235" y="467"/>
                </a:cubicBezTo>
                <a:cubicBezTo>
                  <a:pt x="264" y="464"/>
                  <a:pt x="264" y="464"/>
                  <a:pt x="264" y="464"/>
                </a:cubicBezTo>
                <a:cubicBezTo>
                  <a:pt x="272" y="424"/>
                  <a:pt x="272" y="424"/>
                  <a:pt x="272" y="424"/>
                </a:cubicBezTo>
                <a:cubicBezTo>
                  <a:pt x="280" y="423"/>
                  <a:pt x="288" y="421"/>
                  <a:pt x="296" y="418"/>
                </a:cubicBezTo>
                <a:cubicBezTo>
                  <a:pt x="323" y="449"/>
                  <a:pt x="323" y="449"/>
                  <a:pt x="323" y="449"/>
                </a:cubicBezTo>
                <a:cubicBezTo>
                  <a:pt x="349" y="436"/>
                  <a:pt x="349" y="436"/>
                  <a:pt x="349" y="436"/>
                </a:cubicBezTo>
                <a:cubicBezTo>
                  <a:pt x="341" y="396"/>
                  <a:pt x="341" y="396"/>
                  <a:pt x="341" y="396"/>
                </a:cubicBezTo>
                <a:cubicBezTo>
                  <a:pt x="349" y="391"/>
                  <a:pt x="356" y="385"/>
                  <a:pt x="363" y="379"/>
                </a:cubicBezTo>
                <a:cubicBezTo>
                  <a:pt x="399" y="397"/>
                  <a:pt x="399" y="397"/>
                  <a:pt x="399" y="397"/>
                </a:cubicBezTo>
                <a:cubicBezTo>
                  <a:pt x="419" y="375"/>
                  <a:pt x="419" y="375"/>
                  <a:pt x="419" y="375"/>
                </a:cubicBezTo>
                <a:cubicBezTo>
                  <a:pt x="396" y="341"/>
                  <a:pt x="396" y="341"/>
                  <a:pt x="396" y="341"/>
                </a:cubicBezTo>
                <a:cubicBezTo>
                  <a:pt x="400" y="334"/>
                  <a:pt x="405" y="327"/>
                  <a:pt x="408" y="320"/>
                </a:cubicBezTo>
                <a:cubicBezTo>
                  <a:pt x="449" y="323"/>
                  <a:pt x="449" y="323"/>
                  <a:pt x="449" y="323"/>
                </a:cubicBezTo>
                <a:cubicBezTo>
                  <a:pt x="459" y="295"/>
                  <a:pt x="459" y="295"/>
                  <a:pt x="459" y="295"/>
                </a:cubicBezTo>
                <a:cubicBezTo>
                  <a:pt x="425" y="272"/>
                  <a:pt x="425" y="272"/>
                  <a:pt x="425" y="272"/>
                </a:cubicBezTo>
                <a:cubicBezTo>
                  <a:pt x="426" y="263"/>
                  <a:pt x="428" y="254"/>
                  <a:pt x="428" y="245"/>
                </a:cubicBezTo>
                <a:close/>
                <a:moveTo>
                  <a:pt x="233" y="383"/>
                </a:moveTo>
                <a:cubicBezTo>
                  <a:pt x="151" y="383"/>
                  <a:pt x="84" y="316"/>
                  <a:pt x="84" y="233"/>
                </a:cubicBezTo>
                <a:cubicBezTo>
                  <a:pt x="84" y="150"/>
                  <a:pt x="151" y="83"/>
                  <a:pt x="233" y="83"/>
                </a:cubicBezTo>
                <a:cubicBezTo>
                  <a:pt x="316" y="83"/>
                  <a:pt x="383" y="150"/>
                  <a:pt x="383" y="233"/>
                </a:cubicBezTo>
                <a:cubicBezTo>
                  <a:pt x="383" y="316"/>
                  <a:pt x="316" y="383"/>
                  <a:pt x="233" y="38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>
            <a:outerShdw blurRad="342900" dist="342900" dir="8100000" algn="tr" rotWithShape="0">
              <a:prstClr val="black">
                <a:alpha val="4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" name="Freeform 4"/>
          <p:cNvSpPr>
            <a:spLocks noChangeArrowheads="1"/>
          </p:cNvSpPr>
          <p:nvPr/>
        </p:nvSpPr>
        <p:spPr bwMode="auto">
          <a:xfrm flipH="1">
            <a:off x="8255484" y="1637074"/>
            <a:ext cx="9673574" cy="12078926"/>
          </a:xfrm>
          <a:custGeom>
            <a:avLst/>
            <a:gdLst>
              <a:gd name="connsiteX0" fmla="*/ 4334691 w 8100433"/>
              <a:gd name="connsiteY0" fmla="*/ 219 h 10114621"/>
              <a:gd name="connsiteX1" fmla="*/ 1918743 w 8100433"/>
              <a:gd name="connsiteY1" fmla="*/ 638854 h 10114621"/>
              <a:gd name="connsiteX2" fmla="*/ 762804 w 8100433"/>
              <a:gd name="connsiteY2" fmla="*/ 4452126 h 10114621"/>
              <a:gd name="connsiteX3" fmla="*/ 87336 w 8100433"/>
              <a:gd name="connsiteY3" fmla="*/ 6039133 h 10114621"/>
              <a:gd name="connsiteX4" fmla="*/ 272973 w 8100433"/>
              <a:gd name="connsiteY4" fmla="*/ 6594413 h 10114621"/>
              <a:gd name="connsiteX5" fmla="*/ 439890 w 8100433"/>
              <a:gd name="connsiteY5" fmla="*/ 6925183 h 10114621"/>
              <a:gd name="connsiteX6" fmla="*/ 711325 w 8100433"/>
              <a:gd name="connsiteY6" fmla="*/ 7123987 h 10114621"/>
              <a:gd name="connsiteX7" fmla="*/ 552208 w 8100433"/>
              <a:gd name="connsiteY7" fmla="*/ 7341643 h 10114621"/>
              <a:gd name="connsiteX8" fmla="*/ 800243 w 8100433"/>
              <a:gd name="connsiteY8" fmla="*/ 7655275 h 10114621"/>
              <a:gd name="connsiteX9" fmla="*/ 953121 w 8100433"/>
              <a:gd name="connsiteY9" fmla="*/ 8457347 h 10114621"/>
              <a:gd name="connsiteX10" fmla="*/ 2263497 w 8100433"/>
              <a:gd name="connsiteY10" fmla="*/ 8498479 h 10114621"/>
              <a:gd name="connsiteX11" fmla="*/ 3194800 w 8100433"/>
              <a:gd name="connsiteY11" fmla="*/ 9987798 h 10114621"/>
              <a:gd name="connsiteX12" fmla="*/ 3194800 w 8100433"/>
              <a:gd name="connsiteY12" fmla="*/ 10114621 h 10114621"/>
              <a:gd name="connsiteX13" fmla="*/ 6686018 w 8100433"/>
              <a:gd name="connsiteY13" fmla="*/ 10114621 h 10114621"/>
              <a:gd name="connsiteX14" fmla="*/ 6625178 w 8100433"/>
              <a:gd name="connsiteY14" fmla="*/ 7250811 h 10114621"/>
              <a:gd name="connsiteX15" fmla="*/ 7977674 w 8100433"/>
              <a:gd name="connsiteY15" fmla="*/ 2621755 h 10114621"/>
              <a:gd name="connsiteX16" fmla="*/ 4334691 w 8100433"/>
              <a:gd name="connsiteY16" fmla="*/ 219 h 101146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8100433" h="10114621">
                <a:moveTo>
                  <a:pt x="4334691" y="219"/>
                </a:moveTo>
                <a:cubicBezTo>
                  <a:pt x="3481180" y="-7899"/>
                  <a:pt x="2620145" y="209968"/>
                  <a:pt x="1918743" y="638854"/>
                </a:cubicBezTo>
                <a:cubicBezTo>
                  <a:pt x="-120140" y="1888236"/>
                  <a:pt x="697285" y="4069941"/>
                  <a:pt x="762804" y="4452126"/>
                </a:cubicBezTo>
                <a:cubicBezTo>
                  <a:pt x="826763" y="4832596"/>
                  <a:pt x="258933" y="5722074"/>
                  <a:pt x="87336" y="6039133"/>
                </a:cubicBezTo>
                <a:cubicBezTo>
                  <a:pt x="-79580" y="6352763"/>
                  <a:pt x="-1582" y="6467591"/>
                  <a:pt x="272973" y="6594413"/>
                </a:cubicBezTo>
                <a:cubicBezTo>
                  <a:pt x="547528" y="6721237"/>
                  <a:pt x="428970" y="6733234"/>
                  <a:pt x="439890" y="6925183"/>
                </a:cubicBezTo>
                <a:cubicBezTo>
                  <a:pt x="447690" y="7117132"/>
                  <a:pt x="711325" y="7123987"/>
                  <a:pt x="711325" y="7123987"/>
                </a:cubicBezTo>
                <a:cubicBezTo>
                  <a:pt x="711325" y="7123987"/>
                  <a:pt x="552208" y="7165119"/>
                  <a:pt x="552208" y="7341643"/>
                </a:cubicBezTo>
                <a:cubicBezTo>
                  <a:pt x="555328" y="7516455"/>
                  <a:pt x="800243" y="7655275"/>
                  <a:pt x="800243" y="7655275"/>
                </a:cubicBezTo>
                <a:cubicBezTo>
                  <a:pt x="956241" y="7826658"/>
                  <a:pt x="719125" y="8054597"/>
                  <a:pt x="953121" y="8457347"/>
                </a:cubicBezTo>
                <a:cubicBezTo>
                  <a:pt x="1190236" y="8861811"/>
                  <a:pt x="1282275" y="8544753"/>
                  <a:pt x="2263497" y="8498479"/>
                </a:cubicBezTo>
                <a:cubicBezTo>
                  <a:pt x="3243160" y="8457347"/>
                  <a:pt x="3194800" y="9987798"/>
                  <a:pt x="3194800" y="9987798"/>
                </a:cubicBezTo>
                <a:lnTo>
                  <a:pt x="3194800" y="10114621"/>
                </a:lnTo>
                <a:cubicBezTo>
                  <a:pt x="3194800" y="10114621"/>
                  <a:pt x="3194800" y="10114621"/>
                  <a:pt x="6686018" y="10114621"/>
                </a:cubicBezTo>
                <a:cubicBezTo>
                  <a:pt x="5801514" y="8950930"/>
                  <a:pt x="6625178" y="7250811"/>
                  <a:pt x="6625178" y="7250811"/>
                </a:cubicBezTo>
                <a:cubicBezTo>
                  <a:pt x="6625178" y="7250811"/>
                  <a:pt x="8604783" y="5314183"/>
                  <a:pt x="7977674" y="2621755"/>
                </a:cubicBezTo>
                <a:cubicBezTo>
                  <a:pt x="7566134" y="854850"/>
                  <a:pt x="5964122" y="15717"/>
                  <a:pt x="4334691" y="219"/>
                </a:cubicBezTo>
                <a:close/>
              </a:path>
            </a:pathLst>
          </a:custGeom>
          <a:solidFill>
            <a:schemeClr val="tx1">
              <a:lumMod val="95000"/>
              <a:lumOff val="5000"/>
            </a:schemeClr>
          </a:solidFill>
          <a:ln>
            <a:noFill/>
          </a:ln>
          <a:effectLst/>
        </p:spPr>
        <p:txBody>
          <a:bodyPr wrap="square" anchor="ctr">
            <a:noAutofit/>
          </a:bodyPr>
          <a:lstStyle/>
          <a:p>
            <a:endParaRPr lang="en-US" sz="7197"/>
          </a:p>
        </p:txBody>
      </p:sp>
      <p:sp>
        <p:nvSpPr>
          <p:cNvPr id="10" name="Freeform 5"/>
          <p:cNvSpPr>
            <a:spLocks noEditPoints="1"/>
          </p:cNvSpPr>
          <p:nvPr/>
        </p:nvSpPr>
        <p:spPr bwMode="auto">
          <a:xfrm>
            <a:off x="12233592" y="2501339"/>
            <a:ext cx="3169336" cy="3144314"/>
          </a:xfrm>
          <a:custGeom>
            <a:avLst/>
            <a:gdLst>
              <a:gd name="T0" fmla="*/ 258 w 282"/>
              <a:gd name="T1" fmla="*/ 118 h 280"/>
              <a:gd name="T2" fmla="*/ 252 w 282"/>
              <a:gd name="T3" fmla="*/ 96 h 280"/>
              <a:gd name="T4" fmla="*/ 256 w 282"/>
              <a:gd name="T5" fmla="*/ 75 h 280"/>
              <a:gd name="T6" fmla="*/ 234 w 282"/>
              <a:gd name="T7" fmla="*/ 66 h 280"/>
              <a:gd name="T8" fmla="*/ 230 w 282"/>
              <a:gd name="T9" fmla="*/ 31 h 280"/>
              <a:gd name="T10" fmla="*/ 201 w 282"/>
              <a:gd name="T11" fmla="*/ 37 h 280"/>
              <a:gd name="T12" fmla="*/ 180 w 282"/>
              <a:gd name="T13" fmla="*/ 27 h 280"/>
              <a:gd name="T14" fmla="*/ 167 w 282"/>
              <a:gd name="T15" fmla="*/ 11 h 280"/>
              <a:gd name="T16" fmla="*/ 146 w 282"/>
              <a:gd name="T17" fmla="*/ 21 h 280"/>
              <a:gd name="T18" fmla="*/ 117 w 282"/>
              <a:gd name="T19" fmla="*/ 1 h 280"/>
              <a:gd name="T20" fmla="*/ 102 w 282"/>
              <a:gd name="T21" fmla="*/ 27 h 280"/>
              <a:gd name="T22" fmla="*/ 81 w 282"/>
              <a:gd name="T23" fmla="*/ 36 h 280"/>
              <a:gd name="T24" fmla="*/ 60 w 282"/>
              <a:gd name="T25" fmla="*/ 36 h 280"/>
              <a:gd name="T26" fmla="*/ 54 w 282"/>
              <a:gd name="T27" fmla="*/ 58 h 280"/>
              <a:gd name="T28" fmla="*/ 20 w 282"/>
              <a:gd name="T29" fmla="*/ 68 h 280"/>
              <a:gd name="T30" fmla="*/ 30 w 282"/>
              <a:gd name="T31" fmla="*/ 96 h 280"/>
              <a:gd name="T32" fmla="*/ 23 w 282"/>
              <a:gd name="T33" fmla="*/ 117 h 280"/>
              <a:gd name="T34" fmla="*/ 9 w 282"/>
              <a:gd name="T35" fmla="*/ 133 h 280"/>
              <a:gd name="T36" fmla="*/ 22 w 282"/>
              <a:gd name="T37" fmla="*/ 152 h 280"/>
              <a:gd name="T38" fmla="*/ 5 w 282"/>
              <a:gd name="T39" fmla="*/ 176 h 280"/>
              <a:gd name="T40" fmla="*/ 34 w 282"/>
              <a:gd name="T41" fmla="*/ 194 h 280"/>
              <a:gd name="T42" fmla="*/ 34 w 282"/>
              <a:gd name="T43" fmla="*/ 217 h 280"/>
              <a:gd name="T44" fmla="*/ 54 w 282"/>
              <a:gd name="T45" fmla="*/ 223 h 280"/>
              <a:gd name="T46" fmla="*/ 72 w 282"/>
              <a:gd name="T47" fmla="*/ 238 h 280"/>
              <a:gd name="T48" fmla="*/ 78 w 282"/>
              <a:gd name="T49" fmla="*/ 266 h 280"/>
              <a:gd name="T50" fmla="*/ 112 w 282"/>
              <a:gd name="T51" fmla="*/ 256 h 280"/>
              <a:gd name="T52" fmla="*/ 129 w 282"/>
              <a:gd name="T53" fmla="*/ 272 h 280"/>
              <a:gd name="T54" fmla="*/ 147 w 282"/>
              <a:gd name="T55" fmla="*/ 260 h 280"/>
              <a:gd name="T56" fmla="*/ 169 w 282"/>
              <a:gd name="T57" fmla="*/ 256 h 280"/>
              <a:gd name="T58" fmla="*/ 195 w 282"/>
              <a:gd name="T59" fmla="*/ 270 h 280"/>
              <a:gd name="T60" fmla="*/ 209 w 282"/>
              <a:gd name="T61" fmla="*/ 238 h 280"/>
              <a:gd name="T62" fmla="*/ 233 w 282"/>
              <a:gd name="T63" fmla="*/ 235 h 280"/>
              <a:gd name="T64" fmla="*/ 235 w 282"/>
              <a:gd name="T65" fmla="*/ 214 h 280"/>
              <a:gd name="T66" fmla="*/ 247 w 282"/>
              <a:gd name="T67" fmla="*/ 195 h 280"/>
              <a:gd name="T68" fmla="*/ 275 w 282"/>
              <a:gd name="T69" fmla="*/ 184 h 280"/>
              <a:gd name="T70" fmla="*/ 260 w 282"/>
              <a:gd name="T71" fmla="*/ 153 h 280"/>
              <a:gd name="T72" fmla="*/ 282 w 282"/>
              <a:gd name="T73" fmla="*/ 136 h 280"/>
              <a:gd name="T74" fmla="*/ 218 w 282"/>
              <a:gd name="T75" fmla="*/ 72 h 280"/>
              <a:gd name="T76" fmla="*/ 137 w 282"/>
              <a:gd name="T77" fmla="*/ 103 h 280"/>
              <a:gd name="T78" fmla="*/ 141 w 282"/>
              <a:gd name="T79" fmla="*/ 158 h 280"/>
              <a:gd name="T80" fmla="*/ 100 w 282"/>
              <a:gd name="T81" fmla="*/ 47 h 280"/>
              <a:gd name="T82" fmla="*/ 145 w 282"/>
              <a:gd name="T83" fmla="*/ 40 h 280"/>
              <a:gd name="T84" fmla="*/ 110 w 282"/>
              <a:gd name="T85" fmla="*/ 116 h 280"/>
              <a:gd name="T86" fmla="*/ 106 w 282"/>
              <a:gd name="T87" fmla="*/ 126 h 280"/>
              <a:gd name="T88" fmla="*/ 103 w 282"/>
              <a:gd name="T89" fmla="*/ 145 h 280"/>
              <a:gd name="T90" fmla="*/ 47 w 282"/>
              <a:gd name="T91" fmla="*/ 181 h 280"/>
              <a:gd name="T92" fmla="*/ 107 w 282"/>
              <a:gd name="T93" fmla="*/ 155 h 280"/>
              <a:gd name="T94" fmla="*/ 47 w 282"/>
              <a:gd name="T95" fmla="*/ 181 h 280"/>
              <a:gd name="T96" fmla="*/ 66 w 282"/>
              <a:gd name="T97" fmla="*/ 208 h 280"/>
              <a:gd name="T98" fmla="*/ 146 w 282"/>
              <a:gd name="T99" fmla="*/ 178 h 280"/>
              <a:gd name="T100" fmla="*/ 137 w 282"/>
              <a:gd name="T101" fmla="*/ 243 h 280"/>
              <a:gd name="T102" fmla="*/ 169 w 282"/>
              <a:gd name="T103" fmla="*/ 164 h 280"/>
              <a:gd name="T104" fmla="*/ 209 w 282"/>
              <a:gd name="T105" fmla="*/ 217 h 280"/>
              <a:gd name="T106" fmla="*/ 178 w 282"/>
              <a:gd name="T107" fmla="*/ 137 h 280"/>
              <a:gd name="T108" fmla="*/ 243 w 282"/>
              <a:gd name="T109" fmla="*/ 146 h 280"/>
              <a:gd name="T110" fmla="*/ 163 w 282"/>
              <a:gd name="T111" fmla="*/ 111 h 280"/>
              <a:gd name="T112" fmla="*/ 243 w 282"/>
              <a:gd name="T113" fmla="*/ 140 h 2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282" h="280">
                <a:moveTo>
                  <a:pt x="272" y="133"/>
                </a:moveTo>
                <a:cubicBezTo>
                  <a:pt x="268" y="132"/>
                  <a:pt x="264" y="130"/>
                  <a:pt x="260" y="129"/>
                </a:cubicBezTo>
                <a:cubicBezTo>
                  <a:pt x="260" y="129"/>
                  <a:pt x="260" y="129"/>
                  <a:pt x="260" y="129"/>
                </a:cubicBezTo>
                <a:cubicBezTo>
                  <a:pt x="260" y="128"/>
                  <a:pt x="260" y="128"/>
                  <a:pt x="260" y="128"/>
                </a:cubicBezTo>
                <a:cubicBezTo>
                  <a:pt x="259" y="125"/>
                  <a:pt x="259" y="122"/>
                  <a:pt x="258" y="118"/>
                </a:cubicBezTo>
                <a:cubicBezTo>
                  <a:pt x="258" y="118"/>
                  <a:pt x="258" y="118"/>
                  <a:pt x="258" y="118"/>
                </a:cubicBezTo>
                <a:cubicBezTo>
                  <a:pt x="259" y="117"/>
                  <a:pt x="259" y="117"/>
                  <a:pt x="259" y="117"/>
                </a:cubicBezTo>
                <a:cubicBezTo>
                  <a:pt x="262" y="115"/>
                  <a:pt x="266" y="112"/>
                  <a:pt x="269" y="110"/>
                </a:cubicBezTo>
                <a:cubicBezTo>
                  <a:pt x="272" y="108"/>
                  <a:pt x="275" y="106"/>
                  <a:pt x="277" y="105"/>
                </a:cubicBezTo>
                <a:cubicBezTo>
                  <a:pt x="277" y="102"/>
                  <a:pt x="276" y="99"/>
                  <a:pt x="275" y="96"/>
                </a:cubicBezTo>
                <a:cubicBezTo>
                  <a:pt x="272" y="96"/>
                  <a:pt x="268" y="96"/>
                  <a:pt x="265" y="96"/>
                </a:cubicBezTo>
                <a:cubicBezTo>
                  <a:pt x="261" y="96"/>
                  <a:pt x="256" y="96"/>
                  <a:pt x="252" y="96"/>
                </a:cubicBezTo>
                <a:cubicBezTo>
                  <a:pt x="252" y="96"/>
                  <a:pt x="252" y="96"/>
                  <a:pt x="252" y="96"/>
                </a:cubicBezTo>
                <a:cubicBezTo>
                  <a:pt x="251" y="95"/>
                  <a:pt x="251" y="95"/>
                  <a:pt x="251" y="95"/>
                </a:cubicBezTo>
                <a:cubicBezTo>
                  <a:pt x="250" y="92"/>
                  <a:pt x="249" y="89"/>
                  <a:pt x="247" y="86"/>
                </a:cubicBezTo>
                <a:cubicBezTo>
                  <a:pt x="247" y="86"/>
                  <a:pt x="247" y="86"/>
                  <a:pt x="247" y="86"/>
                </a:cubicBezTo>
                <a:cubicBezTo>
                  <a:pt x="248" y="85"/>
                  <a:pt x="248" y="85"/>
                  <a:pt x="248" y="85"/>
                </a:cubicBezTo>
                <a:cubicBezTo>
                  <a:pt x="250" y="82"/>
                  <a:pt x="253" y="79"/>
                  <a:pt x="256" y="75"/>
                </a:cubicBezTo>
                <a:cubicBezTo>
                  <a:pt x="258" y="73"/>
                  <a:pt x="260" y="70"/>
                  <a:pt x="262" y="68"/>
                </a:cubicBezTo>
                <a:cubicBezTo>
                  <a:pt x="260" y="65"/>
                  <a:pt x="259" y="63"/>
                  <a:pt x="257" y="60"/>
                </a:cubicBezTo>
                <a:cubicBezTo>
                  <a:pt x="254" y="61"/>
                  <a:pt x="251" y="62"/>
                  <a:pt x="248" y="63"/>
                </a:cubicBezTo>
                <a:cubicBezTo>
                  <a:pt x="243" y="64"/>
                  <a:pt x="239" y="65"/>
                  <a:pt x="235" y="66"/>
                </a:cubicBezTo>
                <a:cubicBezTo>
                  <a:pt x="235" y="66"/>
                  <a:pt x="235" y="66"/>
                  <a:pt x="235" y="66"/>
                </a:cubicBezTo>
                <a:cubicBezTo>
                  <a:pt x="234" y="66"/>
                  <a:pt x="234" y="66"/>
                  <a:pt x="234" y="66"/>
                </a:cubicBezTo>
                <a:cubicBezTo>
                  <a:pt x="232" y="63"/>
                  <a:pt x="230" y="61"/>
                  <a:pt x="228" y="58"/>
                </a:cubicBezTo>
                <a:cubicBezTo>
                  <a:pt x="228" y="58"/>
                  <a:pt x="228" y="58"/>
                  <a:pt x="228" y="58"/>
                </a:cubicBezTo>
                <a:cubicBezTo>
                  <a:pt x="228" y="57"/>
                  <a:pt x="228" y="57"/>
                  <a:pt x="228" y="57"/>
                </a:cubicBezTo>
                <a:cubicBezTo>
                  <a:pt x="229" y="54"/>
                  <a:pt x="231" y="50"/>
                  <a:pt x="233" y="45"/>
                </a:cubicBezTo>
                <a:cubicBezTo>
                  <a:pt x="234" y="42"/>
                  <a:pt x="235" y="39"/>
                  <a:pt x="236" y="37"/>
                </a:cubicBezTo>
                <a:cubicBezTo>
                  <a:pt x="234" y="35"/>
                  <a:pt x="232" y="33"/>
                  <a:pt x="230" y="31"/>
                </a:cubicBezTo>
                <a:cubicBezTo>
                  <a:pt x="227" y="32"/>
                  <a:pt x="224" y="34"/>
                  <a:pt x="222" y="36"/>
                </a:cubicBezTo>
                <a:cubicBezTo>
                  <a:pt x="218" y="38"/>
                  <a:pt x="214" y="41"/>
                  <a:pt x="211" y="42"/>
                </a:cubicBezTo>
                <a:cubicBezTo>
                  <a:pt x="210" y="43"/>
                  <a:pt x="210" y="43"/>
                  <a:pt x="210" y="43"/>
                </a:cubicBezTo>
                <a:cubicBezTo>
                  <a:pt x="209" y="42"/>
                  <a:pt x="209" y="42"/>
                  <a:pt x="209" y="42"/>
                </a:cubicBezTo>
                <a:cubicBezTo>
                  <a:pt x="207" y="41"/>
                  <a:pt x="204" y="39"/>
                  <a:pt x="201" y="37"/>
                </a:cubicBezTo>
                <a:cubicBezTo>
                  <a:pt x="201" y="37"/>
                  <a:pt x="201" y="37"/>
                  <a:pt x="201" y="37"/>
                </a:cubicBezTo>
                <a:cubicBezTo>
                  <a:pt x="201" y="36"/>
                  <a:pt x="201" y="36"/>
                  <a:pt x="201" y="36"/>
                </a:cubicBezTo>
                <a:cubicBezTo>
                  <a:pt x="201" y="33"/>
                  <a:pt x="202" y="28"/>
                  <a:pt x="202" y="24"/>
                </a:cubicBezTo>
                <a:cubicBezTo>
                  <a:pt x="203" y="20"/>
                  <a:pt x="203" y="17"/>
                  <a:pt x="203" y="14"/>
                </a:cubicBezTo>
                <a:cubicBezTo>
                  <a:pt x="201" y="13"/>
                  <a:pt x="198" y="11"/>
                  <a:pt x="195" y="10"/>
                </a:cubicBezTo>
                <a:cubicBezTo>
                  <a:pt x="193" y="12"/>
                  <a:pt x="191" y="15"/>
                  <a:pt x="189" y="17"/>
                </a:cubicBezTo>
                <a:cubicBezTo>
                  <a:pt x="186" y="21"/>
                  <a:pt x="183" y="24"/>
                  <a:pt x="180" y="27"/>
                </a:cubicBezTo>
                <a:cubicBezTo>
                  <a:pt x="180" y="27"/>
                  <a:pt x="180" y="27"/>
                  <a:pt x="180" y="27"/>
                </a:cubicBezTo>
                <a:cubicBezTo>
                  <a:pt x="179" y="27"/>
                  <a:pt x="179" y="27"/>
                  <a:pt x="179" y="27"/>
                </a:cubicBezTo>
                <a:cubicBezTo>
                  <a:pt x="176" y="26"/>
                  <a:pt x="173" y="25"/>
                  <a:pt x="170" y="24"/>
                </a:cubicBezTo>
                <a:cubicBezTo>
                  <a:pt x="169" y="24"/>
                  <a:pt x="169" y="24"/>
                  <a:pt x="169" y="24"/>
                </a:cubicBezTo>
                <a:cubicBezTo>
                  <a:pt x="169" y="23"/>
                  <a:pt x="169" y="23"/>
                  <a:pt x="169" y="23"/>
                </a:cubicBezTo>
                <a:cubicBezTo>
                  <a:pt x="168" y="20"/>
                  <a:pt x="168" y="15"/>
                  <a:pt x="167" y="11"/>
                </a:cubicBezTo>
                <a:cubicBezTo>
                  <a:pt x="166" y="8"/>
                  <a:pt x="166" y="4"/>
                  <a:pt x="165" y="1"/>
                </a:cubicBezTo>
                <a:cubicBezTo>
                  <a:pt x="162" y="1"/>
                  <a:pt x="159" y="1"/>
                  <a:pt x="157" y="0"/>
                </a:cubicBezTo>
                <a:cubicBezTo>
                  <a:pt x="155" y="3"/>
                  <a:pt x="154" y="6"/>
                  <a:pt x="153" y="9"/>
                </a:cubicBezTo>
                <a:cubicBezTo>
                  <a:pt x="151" y="13"/>
                  <a:pt x="149" y="17"/>
                  <a:pt x="147" y="20"/>
                </a:cubicBezTo>
                <a:cubicBezTo>
                  <a:pt x="146" y="21"/>
                  <a:pt x="146" y="21"/>
                  <a:pt x="146" y="21"/>
                </a:cubicBezTo>
                <a:cubicBezTo>
                  <a:pt x="146" y="21"/>
                  <a:pt x="146" y="21"/>
                  <a:pt x="146" y="21"/>
                </a:cubicBezTo>
                <a:cubicBezTo>
                  <a:pt x="142" y="21"/>
                  <a:pt x="139" y="21"/>
                  <a:pt x="136" y="21"/>
                </a:cubicBezTo>
                <a:cubicBezTo>
                  <a:pt x="135" y="21"/>
                  <a:pt x="135" y="21"/>
                  <a:pt x="135" y="21"/>
                </a:cubicBezTo>
                <a:cubicBezTo>
                  <a:pt x="135" y="20"/>
                  <a:pt x="135" y="20"/>
                  <a:pt x="135" y="20"/>
                </a:cubicBezTo>
                <a:cubicBezTo>
                  <a:pt x="133" y="17"/>
                  <a:pt x="131" y="13"/>
                  <a:pt x="129" y="9"/>
                </a:cubicBezTo>
                <a:cubicBezTo>
                  <a:pt x="128" y="6"/>
                  <a:pt x="126" y="3"/>
                  <a:pt x="125" y="0"/>
                </a:cubicBezTo>
                <a:cubicBezTo>
                  <a:pt x="122" y="1"/>
                  <a:pt x="120" y="1"/>
                  <a:pt x="117" y="1"/>
                </a:cubicBezTo>
                <a:cubicBezTo>
                  <a:pt x="116" y="4"/>
                  <a:pt x="115" y="8"/>
                  <a:pt x="115" y="11"/>
                </a:cubicBezTo>
                <a:cubicBezTo>
                  <a:pt x="114" y="15"/>
                  <a:pt x="114" y="20"/>
                  <a:pt x="113" y="23"/>
                </a:cubicBezTo>
                <a:cubicBezTo>
                  <a:pt x="112" y="24"/>
                  <a:pt x="112" y="24"/>
                  <a:pt x="112" y="24"/>
                </a:cubicBezTo>
                <a:cubicBezTo>
                  <a:pt x="112" y="24"/>
                  <a:pt x="112" y="24"/>
                  <a:pt x="112" y="24"/>
                </a:cubicBezTo>
                <a:cubicBezTo>
                  <a:pt x="109" y="25"/>
                  <a:pt x="106" y="26"/>
                  <a:pt x="103" y="27"/>
                </a:cubicBezTo>
                <a:cubicBezTo>
                  <a:pt x="102" y="27"/>
                  <a:pt x="102" y="27"/>
                  <a:pt x="102" y="27"/>
                </a:cubicBezTo>
                <a:cubicBezTo>
                  <a:pt x="102" y="27"/>
                  <a:pt x="102" y="27"/>
                  <a:pt x="102" y="27"/>
                </a:cubicBezTo>
                <a:cubicBezTo>
                  <a:pt x="99" y="24"/>
                  <a:pt x="96" y="21"/>
                  <a:pt x="93" y="17"/>
                </a:cubicBezTo>
                <a:cubicBezTo>
                  <a:pt x="91" y="15"/>
                  <a:pt x="88" y="12"/>
                  <a:pt x="86" y="10"/>
                </a:cubicBezTo>
                <a:cubicBezTo>
                  <a:pt x="84" y="11"/>
                  <a:pt x="81" y="13"/>
                  <a:pt x="78" y="14"/>
                </a:cubicBezTo>
                <a:cubicBezTo>
                  <a:pt x="79" y="17"/>
                  <a:pt x="79" y="20"/>
                  <a:pt x="80" y="24"/>
                </a:cubicBezTo>
                <a:cubicBezTo>
                  <a:pt x="80" y="28"/>
                  <a:pt x="81" y="33"/>
                  <a:pt x="81" y="36"/>
                </a:cubicBezTo>
                <a:cubicBezTo>
                  <a:pt x="81" y="37"/>
                  <a:pt x="81" y="37"/>
                  <a:pt x="81" y="37"/>
                </a:cubicBezTo>
                <a:cubicBezTo>
                  <a:pt x="80" y="37"/>
                  <a:pt x="80" y="37"/>
                  <a:pt x="80" y="37"/>
                </a:cubicBezTo>
                <a:cubicBezTo>
                  <a:pt x="78" y="39"/>
                  <a:pt x="75" y="41"/>
                  <a:pt x="72" y="42"/>
                </a:cubicBezTo>
                <a:cubicBezTo>
                  <a:pt x="72" y="43"/>
                  <a:pt x="72" y="43"/>
                  <a:pt x="72" y="43"/>
                </a:cubicBezTo>
                <a:cubicBezTo>
                  <a:pt x="71" y="42"/>
                  <a:pt x="71" y="42"/>
                  <a:pt x="71" y="42"/>
                </a:cubicBezTo>
                <a:cubicBezTo>
                  <a:pt x="68" y="41"/>
                  <a:pt x="64" y="38"/>
                  <a:pt x="60" y="36"/>
                </a:cubicBezTo>
                <a:cubicBezTo>
                  <a:pt x="57" y="34"/>
                  <a:pt x="54" y="32"/>
                  <a:pt x="52" y="31"/>
                </a:cubicBezTo>
                <a:cubicBezTo>
                  <a:pt x="50" y="33"/>
                  <a:pt x="48" y="35"/>
                  <a:pt x="45" y="37"/>
                </a:cubicBezTo>
                <a:cubicBezTo>
                  <a:pt x="46" y="39"/>
                  <a:pt x="48" y="42"/>
                  <a:pt x="49" y="45"/>
                </a:cubicBezTo>
                <a:cubicBezTo>
                  <a:pt x="51" y="50"/>
                  <a:pt x="53" y="54"/>
                  <a:pt x="54" y="57"/>
                </a:cubicBezTo>
                <a:cubicBezTo>
                  <a:pt x="54" y="58"/>
                  <a:pt x="54" y="58"/>
                  <a:pt x="54" y="58"/>
                </a:cubicBezTo>
                <a:cubicBezTo>
                  <a:pt x="54" y="58"/>
                  <a:pt x="54" y="58"/>
                  <a:pt x="54" y="58"/>
                </a:cubicBezTo>
                <a:cubicBezTo>
                  <a:pt x="52" y="61"/>
                  <a:pt x="50" y="63"/>
                  <a:pt x="48" y="66"/>
                </a:cubicBezTo>
                <a:cubicBezTo>
                  <a:pt x="47" y="66"/>
                  <a:pt x="47" y="66"/>
                  <a:pt x="47" y="66"/>
                </a:cubicBezTo>
                <a:cubicBezTo>
                  <a:pt x="46" y="66"/>
                  <a:pt x="46" y="66"/>
                  <a:pt x="46" y="66"/>
                </a:cubicBezTo>
                <a:cubicBezTo>
                  <a:pt x="43" y="65"/>
                  <a:pt x="38" y="64"/>
                  <a:pt x="34" y="63"/>
                </a:cubicBezTo>
                <a:cubicBezTo>
                  <a:pt x="31" y="62"/>
                  <a:pt x="28" y="61"/>
                  <a:pt x="25" y="60"/>
                </a:cubicBezTo>
                <a:cubicBezTo>
                  <a:pt x="23" y="63"/>
                  <a:pt x="22" y="65"/>
                  <a:pt x="20" y="68"/>
                </a:cubicBezTo>
                <a:cubicBezTo>
                  <a:pt x="22" y="70"/>
                  <a:pt x="24" y="73"/>
                  <a:pt x="26" y="75"/>
                </a:cubicBezTo>
                <a:cubicBezTo>
                  <a:pt x="29" y="79"/>
                  <a:pt x="32" y="82"/>
                  <a:pt x="34" y="85"/>
                </a:cubicBezTo>
                <a:cubicBezTo>
                  <a:pt x="35" y="86"/>
                  <a:pt x="35" y="86"/>
                  <a:pt x="35" y="86"/>
                </a:cubicBezTo>
                <a:cubicBezTo>
                  <a:pt x="34" y="86"/>
                  <a:pt x="34" y="86"/>
                  <a:pt x="34" y="86"/>
                </a:cubicBezTo>
                <a:cubicBezTo>
                  <a:pt x="33" y="89"/>
                  <a:pt x="31" y="92"/>
                  <a:pt x="30" y="95"/>
                </a:cubicBezTo>
                <a:cubicBezTo>
                  <a:pt x="30" y="96"/>
                  <a:pt x="30" y="96"/>
                  <a:pt x="30" y="96"/>
                </a:cubicBezTo>
                <a:cubicBezTo>
                  <a:pt x="29" y="96"/>
                  <a:pt x="29" y="96"/>
                  <a:pt x="29" y="96"/>
                </a:cubicBezTo>
                <a:cubicBezTo>
                  <a:pt x="26" y="96"/>
                  <a:pt x="21" y="96"/>
                  <a:pt x="17" y="96"/>
                </a:cubicBezTo>
                <a:cubicBezTo>
                  <a:pt x="13" y="96"/>
                  <a:pt x="10" y="96"/>
                  <a:pt x="7" y="96"/>
                </a:cubicBezTo>
                <a:cubicBezTo>
                  <a:pt x="6" y="99"/>
                  <a:pt x="5" y="102"/>
                  <a:pt x="5" y="105"/>
                </a:cubicBezTo>
                <a:cubicBezTo>
                  <a:pt x="7" y="106"/>
                  <a:pt x="10" y="108"/>
                  <a:pt x="12" y="110"/>
                </a:cubicBezTo>
                <a:cubicBezTo>
                  <a:pt x="16" y="112"/>
                  <a:pt x="20" y="115"/>
                  <a:pt x="23" y="117"/>
                </a:cubicBezTo>
                <a:cubicBezTo>
                  <a:pt x="24" y="118"/>
                  <a:pt x="24" y="118"/>
                  <a:pt x="24" y="118"/>
                </a:cubicBezTo>
                <a:cubicBezTo>
                  <a:pt x="23" y="118"/>
                  <a:pt x="23" y="118"/>
                  <a:pt x="23" y="118"/>
                </a:cubicBezTo>
                <a:cubicBezTo>
                  <a:pt x="23" y="122"/>
                  <a:pt x="22" y="125"/>
                  <a:pt x="22" y="128"/>
                </a:cubicBezTo>
                <a:cubicBezTo>
                  <a:pt x="22" y="129"/>
                  <a:pt x="22" y="129"/>
                  <a:pt x="22" y="129"/>
                </a:cubicBezTo>
                <a:cubicBezTo>
                  <a:pt x="21" y="129"/>
                  <a:pt x="21" y="129"/>
                  <a:pt x="21" y="129"/>
                </a:cubicBezTo>
                <a:cubicBezTo>
                  <a:pt x="18" y="130"/>
                  <a:pt x="14" y="132"/>
                  <a:pt x="9" y="133"/>
                </a:cubicBezTo>
                <a:cubicBezTo>
                  <a:pt x="6" y="134"/>
                  <a:pt x="3" y="135"/>
                  <a:pt x="0" y="136"/>
                </a:cubicBezTo>
                <a:cubicBezTo>
                  <a:pt x="0" y="137"/>
                  <a:pt x="0" y="139"/>
                  <a:pt x="0" y="140"/>
                </a:cubicBezTo>
                <a:cubicBezTo>
                  <a:pt x="0" y="142"/>
                  <a:pt x="0" y="143"/>
                  <a:pt x="0" y="145"/>
                </a:cubicBezTo>
                <a:cubicBezTo>
                  <a:pt x="3" y="146"/>
                  <a:pt x="6" y="147"/>
                  <a:pt x="9" y="148"/>
                </a:cubicBezTo>
                <a:cubicBezTo>
                  <a:pt x="14" y="149"/>
                  <a:pt x="18" y="150"/>
                  <a:pt x="21" y="152"/>
                </a:cubicBezTo>
                <a:cubicBezTo>
                  <a:pt x="22" y="152"/>
                  <a:pt x="22" y="152"/>
                  <a:pt x="22" y="152"/>
                </a:cubicBezTo>
                <a:cubicBezTo>
                  <a:pt x="22" y="153"/>
                  <a:pt x="22" y="153"/>
                  <a:pt x="22" y="153"/>
                </a:cubicBezTo>
                <a:cubicBezTo>
                  <a:pt x="22" y="155"/>
                  <a:pt x="23" y="159"/>
                  <a:pt x="23" y="162"/>
                </a:cubicBezTo>
                <a:cubicBezTo>
                  <a:pt x="24" y="163"/>
                  <a:pt x="24" y="163"/>
                  <a:pt x="24" y="163"/>
                </a:cubicBezTo>
                <a:cubicBezTo>
                  <a:pt x="23" y="163"/>
                  <a:pt x="23" y="163"/>
                  <a:pt x="23" y="163"/>
                </a:cubicBezTo>
                <a:cubicBezTo>
                  <a:pt x="20" y="165"/>
                  <a:pt x="16" y="168"/>
                  <a:pt x="12" y="170"/>
                </a:cubicBezTo>
                <a:cubicBezTo>
                  <a:pt x="10" y="172"/>
                  <a:pt x="7" y="174"/>
                  <a:pt x="5" y="176"/>
                </a:cubicBezTo>
                <a:cubicBezTo>
                  <a:pt x="5" y="178"/>
                  <a:pt x="6" y="181"/>
                  <a:pt x="7" y="184"/>
                </a:cubicBezTo>
                <a:cubicBezTo>
                  <a:pt x="10" y="184"/>
                  <a:pt x="13" y="184"/>
                  <a:pt x="17" y="184"/>
                </a:cubicBezTo>
                <a:cubicBezTo>
                  <a:pt x="21" y="184"/>
                  <a:pt x="26" y="184"/>
                  <a:pt x="29" y="185"/>
                </a:cubicBezTo>
                <a:cubicBezTo>
                  <a:pt x="30" y="185"/>
                  <a:pt x="30" y="185"/>
                  <a:pt x="30" y="185"/>
                </a:cubicBezTo>
                <a:cubicBezTo>
                  <a:pt x="30" y="185"/>
                  <a:pt x="30" y="185"/>
                  <a:pt x="30" y="185"/>
                </a:cubicBezTo>
                <a:cubicBezTo>
                  <a:pt x="31" y="188"/>
                  <a:pt x="33" y="191"/>
                  <a:pt x="34" y="194"/>
                </a:cubicBezTo>
                <a:cubicBezTo>
                  <a:pt x="35" y="195"/>
                  <a:pt x="35" y="195"/>
                  <a:pt x="35" y="195"/>
                </a:cubicBezTo>
                <a:cubicBezTo>
                  <a:pt x="34" y="195"/>
                  <a:pt x="34" y="195"/>
                  <a:pt x="34" y="195"/>
                </a:cubicBezTo>
                <a:cubicBezTo>
                  <a:pt x="32" y="198"/>
                  <a:pt x="29" y="202"/>
                  <a:pt x="26" y="205"/>
                </a:cubicBezTo>
                <a:cubicBezTo>
                  <a:pt x="24" y="208"/>
                  <a:pt x="22" y="210"/>
                  <a:pt x="20" y="213"/>
                </a:cubicBezTo>
                <a:cubicBezTo>
                  <a:pt x="22" y="215"/>
                  <a:pt x="23" y="218"/>
                  <a:pt x="25" y="220"/>
                </a:cubicBezTo>
                <a:cubicBezTo>
                  <a:pt x="28" y="219"/>
                  <a:pt x="31" y="218"/>
                  <a:pt x="34" y="217"/>
                </a:cubicBezTo>
                <a:cubicBezTo>
                  <a:pt x="38" y="216"/>
                  <a:pt x="43" y="215"/>
                  <a:pt x="46" y="214"/>
                </a:cubicBezTo>
                <a:cubicBezTo>
                  <a:pt x="47" y="214"/>
                  <a:pt x="47" y="214"/>
                  <a:pt x="47" y="214"/>
                </a:cubicBezTo>
                <a:cubicBezTo>
                  <a:pt x="48" y="215"/>
                  <a:pt x="48" y="215"/>
                  <a:pt x="48" y="215"/>
                </a:cubicBezTo>
                <a:cubicBezTo>
                  <a:pt x="50" y="217"/>
                  <a:pt x="52" y="220"/>
                  <a:pt x="54" y="222"/>
                </a:cubicBezTo>
                <a:cubicBezTo>
                  <a:pt x="54" y="222"/>
                  <a:pt x="54" y="222"/>
                  <a:pt x="54" y="222"/>
                </a:cubicBezTo>
                <a:cubicBezTo>
                  <a:pt x="54" y="223"/>
                  <a:pt x="54" y="223"/>
                  <a:pt x="54" y="223"/>
                </a:cubicBezTo>
                <a:cubicBezTo>
                  <a:pt x="53" y="227"/>
                  <a:pt x="51" y="231"/>
                  <a:pt x="49" y="235"/>
                </a:cubicBezTo>
                <a:cubicBezTo>
                  <a:pt x="48" y="238"/>
                  <a:pt x="46" y="241"/>
                  <a:pt x="45" y="244"/>
                </a:cubicBezTo>
                <a:cubicBezTo>
                  <a:pt x="48" y="246"/>
                  <a:pt x="50" y="248"/>
                  <a:pt x="52" y="249"/>
                </a:cubicBezTo>
                <a:cubicBezTo>
                  <a:pt x="54" y="248"/>
                  <a:pt x="57" y="246"/>
                  <a:pt x="60" y="244"/>
                </a:cubicBezTo>
                <a:cubicBezTo>
                  <a:pt x="64" y="242"/>
                  <a:pt x="68" y="239"/>
                  <a:pt x="71" y="238"/>
                </a:cubicBezTo>
                <a:cubicBezTo>
                  <a:pt x="72" y="238"/>
                  <a:pt x="72" y="238"/>
                  <a:pt x="72" y="238"/>
                </a:cubicBezTo>
                <a:cubicBezTo>
                  <a:pt x="72" y="238"/>
                  <a:pt x="72" y="238"/>
                  <a:pt x="72" y="238"/>
                </a:cubicBezTo>
                <a:cubicBezTo>
                  <a:pt x="75" y="240"/>
                  <a:pt x="78" y="242"/>
                  <a:pt x="80" y="243"/>
                </a:cubicBezTo>
                <a:cubicBezTo>
                  <a:pt x="81" y="244"/>
                  <a:pt x="81" y="244"/>
                  <a:pt x="81" y="244"/>
                </a:cubicBezTo>
                <a:cubicBezTo>
                  <a:pt x="81" y="244"/>
                  <a:pt x="81" y="244"/>
                  <a:pt x="81" y="244"/>
                </a:cubicBezTo>
                <a:cubicBezTo>
                  <a:pt x="81" y="248"/>
                  <a:pt x="80" y="252"/>
                  <a:pt x="80" y="257"/>
                </a:cubicBezTo>
                <a:cubicBezTo>
                  <a:pt x="79" y="260"/>
                  <a:pt x="79" y="264"/>
                  <a:pt x="78" y="266"/>
                </a:cubicBezTo>
                <a:cubicBezTo>
                  <a:pt x="81" y="268"/>
                  <a:pt x="84" y="269"/>
                  <a:pt x="86" y="270"/>
                </a:cubicBezTo>
                <a:cubicBezTo>
                  <a:pt x="88" y="268"/>
                  <a:pt x="91" y="265"/>
                  <a:pt x="93" y="263"/>
                </a:cubicBezTo>
                <a:cubicBezTo>
                  <a:pt x="96" y="260"/>
                  <a:pt x="99" y="256"/>
                  <a:pt x="102" y="254"/>
                </a:cubicBezTo>
                <a:cubicBezTo>
                  <a:pt x="102" y="253"/>
                  <a:pt x="102" y="253"/>
                  <a:pt x="102" y="253"/>
                </a:cubicBezTo>
                <a:cubicBezTo>
                  <a:pt x="103" y="253"/>
                  <a:pt x="103" y="253"/>
                  <a:pt x="103" y="253"/>
                </a:cubicBezTo>
                <a:cubicBezTo>
                  <a:pt x="106" y="254"/>
                  <a:pt x="109" y="255"/>
                  <a:pt x="112" y="256"/>
                </a:cubicBezTo>
                <a:cubicBezTo>
                  <a:pt x="112" y="256"/>
                  <a:pt x="112" y="256"/>
                  <a:pt x="112" y="256"/>
                </a:cubicBezTo>
                <a:cubicBezTo>
                  <a:pt x="113" y="257"/>
                  <a:pt x="113" y="257"/>
                  <a:pt x="113" y="257"/>
                </a:cubicBezTo>
                <a:cubicBezTo>
                  <a:pt x="114" y="260"/>
                  <a:pt x="114" y="265"/>
                  <a:pt x="115" y="269"/>
                </a:cubicBezTo>
                <a:cubicBezTo>
                  <a:pt x="115" y="273"/>
                  <a:pt x="116" y="276"/>
                  <a:pt x="117" y="279"/>
                </a:cubicBezTo>
                <a:cubicBezTo>
                  <a:pt x="120" y="279"/>
                  <a:pt x="122" y="280"/>
                  <a:pt x="125" y="280"/>
                </a:cubicBezTo>
                <a:cubicBezTo>
                  <a:pt x="126" y="278"/>
                  <a:pt x="128" y="275"/>
                  <a:pt x="129" y="272"/>
                </a:cubicBezTo>
                <a:cubicBezTo>
                  <a:pt x="131" y="268"/>
                  <a:pt x="133" y="263"/>
                  <a:pt x="135" y="260"/>
                </a:cubicBezTo>
                <a:cubicBezTo>
                  <a:pt x="135" y="259"/>
                  <a:pt x="135" y="259"/>
                  <a:pt x="135" y="259"/>
                </a:cubicBezTo>
                <a:cubicBezTo>
                  <a:pt x="136" y="260"/>
                  <a:pt x="136" y="260"/>
                  <a:pt x="136" y="260"/>
                </a:cubicBezTo>
                <a:cubicBezTo>
                  <a:pt x="139" y="260"/>
                  <a:pt x="142" y="260"/>
                  <a:pt x="146" y="260"/>
                </a:cubicBezTo>
                <a:cubicBezTo>
                  <a:pt x="146" y="259"/>
                  <a:pt x="146" y="259"/>
                  <a:pt x="146" y="259"/>
                </a:cubicBezTo>
                <a:cubicBezTo>
                  <a:pt x="147" y="260"/>
                  <a:pt x="147" y="260"/>
                  <a:pt x="147" y="260"/>
                </a:cubicBezTo>
                <a:cubicBezTo>
                  <a:pt x="149" y="263"/>
                  <a:pt x="151" y="268"/>
                  <a:pt x="153" y="272"/>
                </a:cubicBezTo>
                <a:cubicBezTo>
                  <a:pt x="154" y="275"/>
                  <a:pt x="155" y="278"/>
                  <a:pt x="157" y="280"/>
                </a:cubicBezTo>
                <a:cubicBezTo>
                  <a:pt x="159" y="280"/>
                  <a:pt x="162" y="279"/>
                  <a:pt x="165" y="279"/>
                </a:cubicBezTo>
                <a:cubicBezTo>
                  <a:pt x="166" y="276"/>
                  <a:pt x="166" y="273"/>
                  <a:pt x="167" y="269"/>
                </a:cubicBezTo>
                <a:cubicBezTo>
                  <a:pt x="168" y="265"/>
                  <a:pt x="168" y="260"/>
                  <a:pt x="169" y="257"/>
                </a:cubicBezTo>
                <a:cubicBezTo>
                  <a:pt x="169" y="256"/>
                  <a:pt x="169" y="256"/>
                  <a:pt x="169" y="256"/>
                </a:cubicBezTo>
                <a:cubicBezTo>
                  <a:pt x="170" y="256"/>
                  <a:pt x="170" y="256"/>
                  <a:pt x="170" y="256"/>
                </a:cubicBezTo>
                <a:cubicBezTo>
                  <a:pt x="173" y="255"/>
                  <a:pt x="176" y="254"/>
                  <a:pt x="179" y="253"/>
                </a:cubicBezTo>
                <a:cubicBezTo>
                  <a:pt x="180" y="253"/>
                  <a:pt x="180" y="253"/>
                  <a:pt x="180" y="253"/>
                </a:cubicBezTo>
                <a:cubicBezTo>
                  <a:pt x="180" y="254"/>
                  <a:pt x="180" y="254"/>
                  <a:pt x="180" y="254"/>
                </a:cubicBezTo>
                <a:cubicBezTo>
                  <a:pt x="183" y="256"/>
                  <a:pt x="186" y="260"/>
                  <a:pt x="189" y="263"/>
                </a:cubicBezTo>
                <a:cubicBezTo>
                  <a:pt x="191" y="265"/>
                  <a:pt x="193" y="268"/>
                  <a:pt x="195" y="270"/>
                </a:cubicBezTo>
                <a:cubicBezTo>
                  <a:pt x="198" y="269"/>
                  <a:pt x="201" y="268"/>
                  <a:pt x="203" y="266"/>
                </a:cubicBezTo>
                <a:cubicBezTo>
                  <a:pt x="203" y="264"/>
                  <a:pt x="203" y="260"/>
                  <a:pt x="202" y="257"/>
                </a:cubicBezTo>
                <a:cubicBezTo>
                  <a:pt x="202" y="252"/>
                  <a:pt x="201" y="248"/>
                  <a:pt x="201" y="244"/>
                </a:cubicBezTo>
                <a:cubicBezTo>
                  <a:pt x="201" y="244"/>
                  <a:pt x="201" y="244"/>
                  <a:pt x="201" y="244"/>
                </a:cubicBezTo>
                <a:cubicBezTo>
                  <a:pt x="201" y="243"/>
                  <a:pt x="201" y="243"/>
                  <a:pt x="201" y="243"/>
                </a:cubicBezTo>
                <a:cubicBezTo>
                  <a:pt x="204" y="242"/>
                  <a:pt x="207" y="240"/>
                  <a:pt x="209" y="238"/>
                </a:cubicBezTo>
                <a:cubicBezTo>
                  <a:pt x="210" y="238"/>
                  <a:pt x="210" y="238"/>
                  <a:pt x="210" y="238"/>
                </a:cubicBezTo>
                <a:cubicBezTo>
                  <a:pt x="211" y="238"/>
                  <a:pt x="211" y="238"/>
                  <a:pt x="211" y="238"/>
                </a:cubicBezTo>
                <a:cubicBezTo>
                  <a:pt x="214" y="240"/>
                  <a:pt x="218" y="242"/>
                  <a:pt x="222" y="244"/>
                </a:cubicBezTo>
                <a:cubicBezTo>
                  <a:pt x="224" y="246"/>
                  <a:pt x="227" y="248"/>
                  <a:pt x="230" y="249"/>
                </a:cubicBezTo>
                <a:cubicBezTo>
                  <a:pt x="232" y="248"/>
                  <a:pt x="234" y="246"/>
                  <a:pt x="236" y="244"/>
                </a:cubicBezTo>
                <a:cubicBezTo>
                  <a:pt x="235" y="241"/>
                  <a:pt x="234" y="238"/>
                  <a:pt x="233" y="235"/>
                </a:cubicBezTo>
                <a:cubicBezTo>
                  <a:pt x="231" y="231"/>
                  <a:pt x="229" y="227"/>
                  <a:pt x="228" y="223"/>
                </a:cubicBezTo>
                <a:cubicBezTo>
                  <a:pt x="227" y="222"/>
                  <a:pt x="227" y="222"/>
                  <a:pt x="227" y="222"/>
                </a:cubicBezTo>
                <a:cubicBezTo>
                  <a:pt x="228" y="222"/>
                  <a:pt x="228" y="222"/>
                  <a:pt x="228" y="222"/>
                </a:cubicBezTo>
                <a:cubicBezTo>
                  <a:pt x="230" y="220"/>
                  <a:pt x="232" y="217"/>
                  <a:pt x="234" y="215"/>
                </a:cubicBezTo>
                <a:cubicBezTo>
                  <a:pt x="235" y="214"/>
                  <a:pt x="235" y="214"/>
                  <a:pt x="235" y="214"/>
                </a:cubicBezTo>
                <a:cubicBezTo>
                  <a:pt x="235" y="214"/>
                  <a:pt x="235" y="214"/>
                  <a:pt x="235" y="214"/>
                </a:cubicBezTo>
                <a:cubicBezTo>
                  <a:pt x="239" y="215"/>
                  <a:pt x="243" y="216"/>
                  <a:pt x="248" y="217"/>
                </a:cubicBezTo>
                <a:cubicBezTo>
                  <a:pt x="251" y="218"/>
                  <a:pt x="254" y="219"/>
                  <a:pt x="257" y="220"/>
                </a:cubicBezTo>
                <a:cubicBezTo>
                  <a:pt x="259" y="218"/>
                  <a:pt x="260" y="215"/>
                  <a:pt x="262" y="213"/>
                </a:cubicBezTo>
                <a:cubicBezTo>
                  <a:pt x="260" y="210"/>
                  <a:pt x="258" y="208"/>
                  <a:pt x="256" y="205"/>
                </a:cubicBezTo>
                <a:cubicBezTo>
                  <a:pt x="253" y="202"/>
                  <a:pt x="250" y="198"/>
                  <a:pt x="248" y="195"/>
                </a:cubicBezTo>
                <a:cubicBezTo>
                  <a:pt x="247" y="195"/>
                  <a:pt x="247" y="195"/>
                  <a:pt x="247" y="195"/>
                </a:cubicBezTo>
                <a:cubicBezTo>
                  <a:pt x="247" y="194"/>
                  <a:pt x="247" y="194"/>
                  <a:pt x="247" y="194"/>
                </a:cubicBezTo>
                <a:cubicBezTo>
                  <a:pt x="249" y="191"/>
                  <a:pt x="250" y="188"/>
                  <a:pt x="251" y="185"/>
                </a:cubicBezTo>
                <a:cubicBezTo>
                  <a:pt x="252" y="185"/>
                  <a:pt x="252" y="185"/>
                  <a:pt x="252" y="185"/>
                </a:cubicBezTo>
                <a:cubicBezTo>
                  <a:pt x="252" y="185"/>
                  <a:pt x="252" y="185"/>
                  <a:pt x="252" y="185"/>
                </a:cubicBezTo>
                <a:cubicBezTo>
                  <a:pt x="256" y="184"/>
                  <a:pt x="261" y="184"/>
                  <a:pt x="265" y="184"/>
                </a:cubicBezTo>
                <a:cubicBezTo>
                  <a:pt x="268" y="184"/>
                  <a:pt x="272" y="184"/>
                  <a:pt x="275" y="184"/>
                </a:cubicBezTo>
                <a:cubicBezTo>
                  <a:pt x="276" y="181"/>
                  <a:pt x="277" y="178"/>
                  <a:pt x="277" y="176"/>
                </a:cubicBezTo>
                <a:cubicBezTo>
                  <a:pt x="275" y="174"/>
                  <a:pt x="272" y="172"/>
                  <a:pt x="269" y="170"/>
                </a:cubicBezTo>
                <a:cubicBezTo>
                  <a:pt x="266" y="168"/>
                  <a:pt x="262" y="165"/>
                  <a:pt x="259" y="163"/>
                </a:cubicBezTo>
                <a:cubicBezTo>
                  <a:pt x="258" y="163"/>
                  <a:pt x="258" y="163"/>
                  <a:pt x="258" y="163"/>
                </a:cubicBezTo>
                <a:cubicBezTo>
                  <a:pt x="258" y="162"/>
                  <a:pt x="258" y="162"/>
                  <a:pt x="258" y="162"/>
                </a:cubicBezTo>
                <a:cubicBezTo>
                  <a:pt x="259" y="159"/>
                  <a:pt x="259" y="155"/>
                  <a:pt x="260" y="153"/>
                </a:cubicBezTo>
                <a:cubicBezTo>
                  <a:pt x="260" y="152"/>
                  <a:pt x="260" y="152"/>
                  <a:pt x="260" y="152"/>
                </a:cubicBezTo>
                <a:cubicBezTo>
                  <a:pt x="260" y="152"/>
                  <a:pt x="260" y="152"/>
                  <a:pt x="260" y="152"/>
                </a:cubicBezTo>
                <a:cubicBezTo>
                  <a:pt x="264" y="150"/>
                  <a:pt x="268" y="149"/>
                  <a:pt x="272" y="148"/>
                </a:cubicBezTo>
                <a:cubicBezTo>
                  <a:pt x="276" y="147"/>
                  <a:pt x="279" y="146"/>
                  <a:pt x="282" y="145"/>
                </a:cubicBezTo>
                <a:cubicBezTo>
                  <a:pt x="282" y="143"/>
                  <a:pt x="282" y="142"/>
                  <a:pt x="282" y="140"/>
                </a:cubicBezTo>
                <a:cubicBezTo>
                  <a:pt x="282" y="139"/>
                  <a:pt x="282" y="137"/>
                  <a:pt x="282" y="136"/>
                </a:cubicBezTo>
                <a:cubicBezTo>
                  <a:pt x="279" y="135"/>
                  <a:pt x="276" y="134"/>
                  <a:pt x="272" y="133"/>
                </a:cubicBezTo>
                <a:close/>
                <a:moveTo>
                  <a:pt x="178" y="45"/>
                </a:moveTo>
                <a:cubicBezTo>
                  <a:pt x="178" y="45"/>
                  <a:pt x="178" y="45"/>
                  <a:pt x="178" y="45"/>
                </a:cubicBezTo>
                <a:cubicBezTo>
                  <a:pt x="179" y="45"/>
                  <a:pt x="179" y="45"/>
                  <a:pt x="179" y="45"/>
                </a:cubicBezTo>
                <a:cubicBezTo>
                  <a:pt x="193" y="50"/>
                  <a:pt x="206" y="59"/>
                  <a:pt x="216" y="70"/>
                </a:cubicBezTo>
                <a:cubicBezTo>
                  <a:pt x="218" y="72"/>
                  <a:pt x="218" y="72"/>
                  <a:pt x="218" y="72"/>
                </a:cubicBezTo>
                <a:cubicBezTo>
                  <a:pt x="215" y="72"/>
                  <a:pt x="215" y="72"/>
                  <a:pt x="215" y="72"/>
                </a:cubicBezTo>
                <a:cubicBezTo>
                  <a:pt x="196" y="75"/>
                  <a:pt x="170" y="91"/>
                  <a:pt x="155" y="105"/>
                </a:cubicBezTo>
                <a:cubicBezTo>
                  <a:pt x="154" y="106"/>
                  <a:pt x="154" y="106"/>
                  <a:pt x="154" y="106"/>
                </a:cubicBezTo>
                <a:cubicBezTo>
                  <a:pt x="153" y="105"/>
                  <a:pt x="153" y="105"/>
                  <a:pt x="153" y="105"/>
                </a:cubicBezTo>
                <a:cubicBezTo>
                  <a:pt x="149" y="104"/>
                  <a:pt x="145" y="103"/>
                  <a:pt x="141" y="103"/>
                </a:cubicBezTo>
                <a:cubicBezTo>
                  <a:pt x="140" y="103"/>
                  <a:pt x="139" y="103"/>
                  <a:pt x="137" y="103"/>
                </a:cubicBezTo>
                <a:cubicBezTo>
                  <a:pt x="136" y="104"/>
                  <a:pt x="136" y="104"/>
                  <a:pt x="136" y="104"/>
                </a:cubicBezTo>
                <a:cubicBezTo>
                  <a:pt x="136" y="102"/>
                  <a:pt x="136" y="102"/>
                  <a:pt x="136" y="102"/>
                </a:cubicBezTo>
                <a:cubicBezTo>
                  <a:pt x="142" y="75"/>
                  <a:pt x="162" y="53"/>
                  <a:pt x="178" y="45"/>
                </a:cubicBezTo>
                <a:close/>
                <a:moveTo>
                  <a:pt x="159" y="140"/>
                </a:moveTo>
                <a:cubicBezTo>
                  <a:pt x="159" y="145"/>
                  <a:pt x="157" y="149"/>
                  <a:pt x="154" y="153"/>
                </a:cubicBezTo>
                <a:cubicBezTo>
                  <a:pt x="150" y="156"/>
                  <a:pt x="146" y="158"/>
                  <a:pt x="141" y="158"/>
                </a:cubicBezTo>
                <a:cubicBezTo>
                  <a:pt x="136" y="158"/>
                  <a:pt x="132" y="156"/>
                  <a:pt x="128" y="153"/>
                </a:cubicBezTo>
                <a:cubicBezTo>
                  <a:pt x="121" y="146"/>
                  <a:pt x="121" y="135"/>
                  <a:pt x="128" y="128"/>
                </a:cubicBezTo>
                <a:cubicBezTo>
                  <a:pt x="132" y="124"/>
                  <a:pt x="136" y="122"/>
                  <a:pt x="141" y="122"/>
                </a:cubicBezTo>
                <a:cubicBezTo>
                  <a:pt x="146" y="122"/>
                  <a:pt x="150" y="124"/>
                  <a:pt x="154" y="128"/>
                </a:cubicBezTo>
                <a:cubicBezTo>
                  <a:pt x="157" y="131"/>
                  <a:pt x="159" y="135"/>
                  <a:pt x="159" y="140"/>
                </a:cubicBezTo>
                <a:close/>
                <a:moveTo>
                  <a:pt x="100" y="47"/>
                </a:moveTo>
                <a:cubicBezTo>
                  <a:pt x="100" y="46"/>
                  <a:pt x="100" y="46"/>
                  <a:pt x="100" y="46"/>
                </a:cubicBezTo>
                <a:cubicBezTo>
                  <a:pt x="100" y="46"/>
                  <a:pt x="100" y="46"/>
                  <a:pt x="100" y="46"/>
                </a:cubicBezTo>
                <a:cubicBezTo>
                  <a:pt x="113" y="40"/>
                  <a:pt x="127" y="38"/>
                  <a:pt x="141" y="38"/>
                </a:cubicBezTo>
                <a:cubicBezTo>
                  <a:pt x="142" y="38"/>
                  <a:pt x="143" y="38"/>
                  <a:pt x="145" y="38"/>
                </a:cubicBezTo>
                <a:cubicBezTo>
                  <a:pt x="147" y="38"/>
                  <a:pt x="147" y="38"/>
                  <a:pt x="147" y="38"/>
                </a:cubicBezTo>
                <a:cubicBezTo>
                  <a:pt x="145" y="40"/>
                  <a:pt x="145" y="40"/>
                  <a:pt x="145" y="40"/>
                </a:cubicBezTo>
                <a:cubicBezTo>
                  <a:pt x="134" y="55"/>
                  <a:pt x="126" y="85"/>
                  <a:pt x="126" y="106"/>
                </a:cubicBezTo>
                <a:cubicBezTo>
                  <a:pt x="126" y="106"/>
                  <a:pt x="126" y="106"/>
                  <a:pt x="126" y="106"/>
                </a:cubicBezTo>
                <a:cubicBezTo>
                  <a:pt x="125" y="107"/>
                  <a:pt x="125" y="107"/>
                  <a:pt x="125" y="107"/>
                </a:cubicBezTo>
                <a:cubicBezTo>
                  <a:pt x="120" y="109"/>
                  <a:pt x="116" y="112"/>
                  <a:pt x="112" y="117"/>
                </a:cubicBezTo>
                <a:cubicBezTo>
                  <a:pt x="111" y="118"/>
                  <a:pt x="111" y="118"/>
                  <a:pt x="111" y="118"/>
                </a:cubicBezTo>
                <a:cubicBezTo>
                  <a:pt x="110" y="116"/>
                  <a:pt x="110" y="116"/>
                  <a:pt x="110" y="116"/>
                </a:cubicBezTo>
                <a:cubicBezTo>
                  <a:pt x="96" y="93"/>
                  <a:pt x="94" y="63"/>
                  <a:pt x="100" y="47"/>
                </a:cubicBezTo>
                <a:close/>
                <a:moveTo>
                  <a:pt x="46" y="102"/>
                </a:moveTo>
                <a:cubicBezTo>
                  <a:pt x="51" y="88"/>
                  <a:pt x="60" y="75"/>
                  <a:pt x="71" y="65"/>
                </a:cubicBezTo>
                <a:cubicBezTo>
                  <a:pt x="73" y="64"/>
                  <a:pt x="73" y="64"/>
                  <a:pt x="73" y="64"/>
                </a:cubicBezTo>
                <a:cubicBezTo>
                  <a:pt x="73" y="66"/>
                  <a:pt x="73" y="66"/>
                  <a:pt x="73" y="66"/>
                </a:cubicBezTo>
                <a:cubicBezTo>
                  <a:pt x="76" y="85"/>
                  <a:pt x="92" y="111"/>
                  <a:pt x="106" y="126"/>
                </a:cubicBezTo>
                <a:cubicBezTo>
                  <a:pt x="106" y="127"/>
                  <a:pt x="106" y="127"/>
                  <a:pt x="106" y="127"/>
                </a:cubicBezTo>
                <a:cubicBezTo>
                  <a:pt x="106" y="128"/>
                  <a:pt x="106" y="128"/>
                  <a:pt x="106" y="128"/>
                </a:cubicBezTo>
                <a:cubicBezTo>
                  <a:pt x="105" y="132"/>
                  <a:pt x="104" y="136"/>
                  <a:pt x="104" y="140"/>
                </a:cubicBezTo>
                <a:cubicBezTo>
                  <a:pt x="104" y="141"/>
                  <a:pt x="104" y="142"/>
                  <a:pt x="104" y="144"/>
                </a:cubicBezTo>
                <a:cubicBezTo>
                  <a:pt x="104" y="145"/>
                  <a:pt x="104" y="145"/>
                  <a:pt x="104" y="145"/>
                </a:cubicBezTo>
                <a:cubicBezTo>
                  <a:pt x="103" y="145"/>
                  <a:pt x="103" y="145"/>
                  <a:pt x="103" y="145"/>
                </a:cubicBezTo>
                <a:cubicBezTo>
                  <a:pt x="75" y="139"/>
                  <a:pt x="53" y="119"/>
                  <a:pt x="46" y="103"/>
                </a:cubicBezTo>
                <a:cubicBezTo>
                  <a:pt x="45" y="103"/>
                  <a:pt x="45" y="103"/>
                  <a:pt x="45" y="103"/>
                </a:cubicBezTo>
                <a:lnTo>
                  <a:pt x="46" y="102"/>
                </a:lnTo>
                <a:close/>
                <a:moveTo>
                  <a:pt x="47" y="181"/>
                </a:moveTo>
                <a:cubicBezTo>
                  <a:pt x="47" y="181"/>
                  <a:pt x="47" y="181"/>
                  <a:pt x="47" y="181"/>
                </a:cubicBezTo>
                <a:cubicBezTo>
                  <a:pt x="47" y="181"/>
                  <a:pt x="47" y="181"/>
                  <a:pt x="47" y="181"/>
                </a:cubicBezTo>
                <a:cubicBezTo>
                  <a:pt x="41" y="168"/>
                  <a:pt x="38" y="154"/>
                  <a:pt x="38" y="140"/>
                </a:cubicBezTo>
                <a:cubicBezTo>
                  <a:pt x="38" y="139"/>
                  <a:pt x="38" y="138"/>
                  <a:pt x="38" y="137"/>
                </a:cubicBezTo>
                <a:cubicBezTo>
                  <a:pt x="38" y="134"/>
                  <a:pt x="38" y="134"/>
                  <a:pt x="38" y="134"/>
                </a:cubicBezTo>
                <a:cubicBezTo>
                  <a:pt x="40" y="136"/>
                  <a:pt x="40" y="136"/>
                  <a:pt x="40" y="136"/>
                </a:cubicBezTo>
                <a:cubicBezTo>
                  <a:pt x="55" y="147"/>
                  <a:pt x="86" y="155"/>
                  <a:pt x="106" y="155"/>
                </a:cubicBezTo>
                <a:cubicBezTo>
                  <a:pt x="107" y="155"/>
                  <a:pt x="107" y="155"/>
                  <a:pt x="107" y="155"/>
                </a:cubicBezTo>
                <a:cubicBezTo>
                  <a:pt x="107" y="156"/>
                  <a:pt x="107" y="156"/>
                  <a:pt x="107" y="156"/>
                </a:cubicBezTo>
                <a:cubicBezTo>
                  <a:pt x="110" y="161"/>
                  <a:pt x="113" y="165"/>
                  <a:pt x="117" y="169"/>
                </a:cubicBezTo>
                <a:cubicBezTo>
                  <a:pt x="119" y="170"/>
                  <a:pt x="119" y="170"/>
                  <a:pt x="119" y="170"/>
                </a:cubicBezTo>
                <a:cubicBezTo>
                  <a:pt x="117" y="171"/>
                  <a:pt x="117" y="171"/>
                  <a:pt x="117" y="171"/>
                </a:cubicBezTo>
                <a:cubicBezTo>
                  <a:pt x="103" y="179"/>
                  <a:pt x="85" y="185"/>
                  <a:pt x="68" y="185"/>
                </a:cubicBezTo>
                <a:cubicBezTo>
                  <a:pt x="60" y="185"/>
                  <a:pt x="53" y="183"/>
                  <a:pt x="47" y="181"/>
                </a:cubicBezTo>
                <a:close/>
                <a:moveTo>
                  <a:pt x="104" y="235"/>
                </a:moveTo>
                <a:cubicBezTo>
                  <a:pt x="103" y="236"/>
                  <a:pt x="103" y="236"/>
                  <a:pt x="103" y="236"/>
                </a:cubicBezTo>
                <a:cubicBezTo>
                  <a:pt x="103" y="236"/>
                  <a:pt x="103" y="236"/>
                  <a:pt x="103" y="236"/>
                </a:cubicBezTo>
                <a:cubicBezTo>
                  <a:pt x="89" y="230"/>
                  <a:pt x="76" y="221"/>
                  <a:pt x="66" y="210"/>
                </a:cubicBezTo>
                <a:cubicBezTo>
                  <a:pt x="64" y="208"/>
                  <a:pt x="64" y="208"/>
                  <a:pt x="64" y="208"/>
                </a:cubicBezTo>
                <a:cubicBezTo>
                  <a:pt x="66" y="208"/>
                  <a:pt x="66" y="208"/>
                  <a:pt x="66" y="208"/>
                </a:cubicBezTo>
                <a:cubicBezTo>
                  <a:pt x="85" y="206"/>
                  <a:pt x="112" y="189"/>
                  <a:pt x="127" y="175"/>
                </a:cubicBezTo>
                <a:cubicBezTo>
                  <a:pt x="128" y="175"/>
                  <a:pt x="128" y="175"/>
                  <a:pt x="128" y="175"/>
                </a:cubicBezTo>
                <a:cubicBezTo>
                  <a:pt x="128" y="175"/>
                  <a:pt x="128" y="175"/>
                  <a:pt x="128" y="175"/>
                </a:cubicBezTo>
                <a:cubicBezTo>
                  <a:pt x="133" y="177"/>
                  <a:pt x="139" y="177"/>
                  <a:pt x="144" y="177"/>
                </a:cubicBezTo>
                <a:cubicBezTo>
                  <a:pt x="146" y="177"/>
                  <a:pt x="146" y="177"/>
                  <a:pt x="146" y="177"/>
                </a:cubicBezTo>
                <a:cubicBezTo>
                  <a:pt x="146" y="178"/>
                  <a:pt x="146" y="178"/>
                  <a:pt x="146" y="178"/>
                </a:cubicBezTo>
                <a:cubicBezTo>
                  <a:pt x="139" y="206"/>
                  <a:pt x="120" y="228"/>
                  <a:pt x="104" y="235"/>
                </a:cubicBezTo>
                <a:close/>
                <a:moveTo>
                  <a:pt x="182" y="234"/>
                </a:moveTo>
                <a:cubicBezTo>
                  <a:pt x="182" y="234"/>
                  <a:pt x="182" y="234"/>
                  <a:pt x="182" y="234"/>
                </a:cubicBezTo>
                <a:cubicBezTo>
                  <a:pt x="181" y="234"/>
                  <a:pt x="181" y="234"/>
                  <a:pt x="181" y="234"/>
                </a:cubicBezTo>
                <a:cubicBezTo>
                  <a:pt x="169" y="240"/>
                  <a:pt x="155" y="243"/>
                  <a:pt x="141" y="243"/>
                </a:cubicBezTo>
                <a:cubicBezTo>
                  <a:pt x="140" y="243"/>
                  <a:pt x="139" y="243"/>
                  <a:pt x="137" y="243"/>
                </a:cubicBezTo>
                <a:cubicBezTo>
                  <a:pt x="135" y="243"/>
                  <a:pt x="135" y="243"/>
                  <a:pt x="135" y="243"/>
                </a:cubicBezTo>
                <a:cubicBezTo>
                  <a:pt x="136" y="241"/>
                  <a:pt x="136" y="241"/>
                  <a:pt x="136" y="241"/>
                </a:cubicBezTo>
                <a:cubicBezTo>
                  <a:pt x="148" y="226"/>
                  <a:pt x="155" y="195"/>
                  <a:pt x="156" y="175"/>
                </a:cubicBezTo>
                <a:cubicBezTo>
                  <a:pt x="156" y="174"/>
                  <a:pt x="156" y="174"/>
                  <a:pt x="156" y="174"/>
                </a:cubicBezTo>
                <a:cubicBezTo>
                  <a:pt x="157" y="174"/>
                  <a:pt x="157" y="174"/>
                  <a:pt x="157" y="174"/>
                </a:cubicBezTo>
                <a:cubicBezTo>
                  <a:pt x="161" y="171"/>
                  <a:pt x="166" y="168"/>
                  <a:pt x="169" y="164"/>
                </a:cubicBezTo>
                <a:cubicBezTo>
                  <a:pt x="170" y="163"/>
                  <a:pt x="170" y="163"/>
                  <a:pt x="170" y="163"/>
                </a:cubicBezTo>
                <a:cubicBezTo>
                  <a:pt x="171" y="164"/>
                  <a:pt x="171" y="164"/>
                  <a:pt x="171" y="164"/>
                </a:cubicBezTo>
                <a:cubicBezTo>
                  <a:pt x="186" y="188"/>
                  <a:pt x="188" y="217"/>
                  <a:pt x="182" y="234"/>
                </a:cubicBezTo>
                <a:close/>
                <a:moveTo>
                  <a:pt x="236" y="178"/>
                </a:moveTo>
                <a:cubicBezTo>
                  <a:pt x="231" y="192"/>
                  <a:pt x="222" y="205"/>
                  <a:pt x="211" y="215"/>
                </a:cubicBezTo>
                <a:cubicBezTo>
                  <a:pt x="209" y="217"/>
                  <a:pt x="209" y="217"/>
                  <a:pt x="209" y="217"/>
                </a:cubicBezTo>
                <a:cubicBezTo>
                  <a:pt x="209" y="215"/>
                  <a:pt x="209" y="215"/>
                  <a:pt x="209" y="215"/>
                </a:cubicBezTo>
                <a:cubicBezTo>
                  <a:pt x="206" y="196"/>
                  <a:pt x="190" y="169"/>
                  <a:pt x="176" y="154"/>
                </a:cubicBezTo>
                <a:cubicBezTo>
                  <a:pt x="175" y="154"/>
                  <a:pt x="175" y="154"/>
                  <a:pt x="175" y="154"/>
                </a:cubicBezTo>
                <a:cubicBezTo>
                  <a:pt x="176" y="153"/>
                  <a:pt x="176" y="153"/>
                  <a:pt x="176" y="153"/>
                </a:cubicBezTo>
                <a:cubicBezTo>
                  <a:pt x="177" y="149"/>
                  <a:pt x="178" y="144"/>
                  <a:pt x="178" y="140"/>
                </a:cubicBezTo>
                <a:cubicBezTo>
                  <a:pt x="178" y="139"/>
                  <a:pt x="178" y="138"/>
                  <a:pt x="178" y="137"/>
                </a:cubicBezTo>
                <a:cubicBezTo>
                  <a:pt x="178" y="135"/>
                  <a:pt x="178" y="135"/>
                  <a:pt x="178" y="135"/>
                </a:cubicBezTo>
                <a:cubicBezTo>
                  <a:pt x="179" y="135"/>
                  <a:pt x="179" y="135"/>
                  <a:pt x="179" y="135"/>
                </a:cubicBezTo>
                <a:cubicBezTo>
                  <a:pt x="206" y="142"/>
                  <a:pt x="228" y="161"/>
                  <a:pt x="236" y="177"/>
                </a:cubicBezTo>
                <a:cubicBezTo>
                  <a:pt x="236" y="178"/>
                  <a:pt x="236" y="178"/>
                  <a:pt x="236" y="178"/>
                </a:cubicBezTo>
                <a:close/>
                <a:moveTo>
                  <a:pt x="243" y="143"/>
                </a:moveTo>
                <a:cubicBezTo>
                  <a:pt x="243" y="146"/>
                  <a:pt x="243" y="146"/>
                  <a:pt x="243" y="146"/>
                </a:cubicBezTo>
                <a:cubicBezTo>
                  <a:pt x="241" y="145"/>
                  <a:pt x="241" y="145"/>
                  <a:pt x="241" y="145"/>
                </a:cubicBezTo>
                <a:cubicBezTo>
                  <a:pt x="226" y="133"/>
                  <a:pt x="196" y="126"/>
                  <a:pt x="175" y="125"/>
                </a:cubicBezTo>
                <a:cubicBezTo>
                  <a:pt x="175" y="125"/>
                  <a:pt x="175" y="125"/>
                  <a:pt x="175" y="125"/>
                </a:cubicBezTo>
                <a:cubicBezTo>
                  <a:pt x="174" y="125"/>
                  <a:pt x="174" y="125"/>
                  <a:pt x="174" y="125"/>
                </a:cubicBezTo>
                <a:cubicBezTo>
                  <a:pt x="172" y="120"/>
                  <a:pt x="169" y="115"/>
                  <a:pt x="164" y="112"/>
                </a:cubicBezTo>
                <a:cubicBezTo>
                  <a:pt x="163" y="111"/>
                  <a:pt x="163" y="111"/>
                  <a:pt x="163" y="111"/>
                </a:cubicBezTo>
                <a:cubicBezTo>
                  <a:pt x="165" y="110"/>
                  <a:pt x="165" y="110"/>
                  <a:pt x="165" y="110"/>
                </a:cubicBezTo>
                <a:cubicBezTo>
                  <a:pt x="179" y="101"/>
                  <a:pt x="197" y="96"/>
                  <a:pt x="214" y="96"/>
                </a:cubicBezTo>
                <a:cubicBezTo>
                  <a:pt x="221" y="96"/>
                  <a:pt x="229" y="97"/>
                  <a:pt x="234" y="99"/>
                </a:cubicBezTo>
                <a:cubicBezTo>
                  <a:pt x="235" y="99"/>
                  <a:pt x="235" y="99"/>
                  <a:pt x="235" y="99"/>
                </a:cubicBezTo>
                <a:cubicBezTo>
                  <a:pt x="235" y="100"/>
                  <a:pt x="235" y="100"/>
                  <a:pt x="235" y="100"/>
                </a:cubicBezTo>
                <a:cubicBezTo>
                  <a:pt x="241" y="112"/>
                  <a:pt x="243" y="126"/>
                  <a:pt x="243" y="140"/>
                </a:cubicBezTo>
                <a:cubicBezTo>
                  <a:pt x="243" y="141"/>
                  <a:pt x="243" y="142"/>
                  <a:pt x="243" y="14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" name="Freeform 5"/>
          <p:cNvSpPr>
            <a:spLocks noEditPoints="1"/>
          </p:cNvSpPr>
          <p:nvPr/>
        </p:nvSpPr>
        <p:spPr bwMode="auto">
          <a:xfrm>
            <a:off x="9661089" y="3980967"/>
            <a:ext cx="3025854" cy="3001966"/>
          </a:xfrm>
          <a:custGeom>
            <a:avLst/>
            <a:gdLst>
              <a:gd name="T0" fmla="*/ 258 w 282"/>
              <a:gd name="T1" fmla="*/ 118 h 280"/>
              <a:gd name="T2" fmla="*/ 252 w 282"/>
              <a:gd name="T3" fmla="*/ 96 h 280"/>
              <a:gd name="T4" fmla="*/ 256 w 282"/>
              <a:gd name="T5" fmla="*/ 75 h 280"/>
              <a:gd name="T6" fmla="*/ 234 w 282"/>
              <a:gd name="T7" fmla="*/ 66 h 280"/>
              <a:gd name="T8" fmla="*/ 230 w 282"/>
              <a:gd name="T9" fmla="*/ 31 h 280"/>
              <a:gd name="T10" fmla="*/ 201 w 282"/>
              <a:gd name="T11" fmla="*/ 37 h 280"/>
              <a:gd name="T12" fmla="*/ 180 w 282"/>
              <a:gd name="T13" fmla="*/ 27 h 280"/>
              <a:gd name="T14" fmla="*/ 167 w 282"/>
              <a:gd name="T15" fmla="*/ 11 h 280"/>
              <a:gd name="T16" fmla="*/ 146 w 282"/>
              <a:gd name="T17" fmla="*/ 21 h 280"/>
              <a:gd name="T18" fmla="*/ 117 w 282"/>
              <a:gd name="T19" fmla="*/ 1 h 280"/>
              <a:gd name="T20" fmla="*/ 102 w 282"/>
              <a:gd name="T21" fmla="*/ 27 h 280"/>
              <a:gd name="T22" fmla="*/ 81 w 282"/>
              <a:gd name="T23" fmla="*/ 36 h 280"/>
              <a:gd name="T24" fmla="*/ 60 w 282"/>
              <a:gd name="T25" fmla="*/ 36 h 280"/>
              <a:gd name="T26" fmla="*/ 54 w 282"/>
              <a:gd name="T27" fmla="*/ 58 h 280"/>
              <a:gd name="T28" fmla="*/ 20 w 282"/>
              <a:gd name="T29" fmla="*/ 68 h 280"/>
              <a:gd name="T30" fmla="*/ 30 w 282"/>
              <a:gd name="T31" fmla="*/ 96 h 280"/>
              <a:gd name="T32" fmla="*/ 23 w 282"/>
              <a:gd name="T33" fmla="*/ 117 h 280"/>
              <a:gd name="T34" fmla="*/ 9 w 282"/>
              <a:gd name="T35" fmla="*/ 133 h 280"/>
              <a:gd name="T36" fmla="*/ 22 w 282"/>
              <a:gd name="T37" fmla="*/ 152 h 280"/>
              <a:gd name="T38" fmla="*/ 5 w 282"/>
              <a:gd name="T39" fmla="*/ 176 h 280"/>
              <a:gd name="T40" fmla="*/ 34 w 282"/>
              <a:gd name="T41" fmla="*/ 194 h 280"/>
              <a:gd name="T42" fmla="*/ 34 w 282"/>
              <a:gd name="T43" fmla="*/ 217 h 280"/>
              <a:gd name="T44" fmla="*/ 54 w 282"/>
              <a:gd name="T45" fmla="*/ 223 h 280"/>
              <a:gd name="T46" fmla="*/ 72 w 282"/>
              <a:gd name="T47" fmla="*/ 238 h 280"/>
              <a:gd name="T48" fmla="*/ 78 w 282"/>
              <a:gd name="T49" fmla="*/ 266 h 280"/>
              <a:gd name="T50" fmla="*/ 112 w 282"/>
              <a:gd name="T51" fmla="*/ 256 h 280"/>
              <a:gd name="T52" fmla="*/ 129 w 282"/>
              <a:gd name="T53" fmla="*/ 272 h 280"/>
              <a:gd name="T54" fmla="*/ 147 w 282"/>
              <a:gd name="T55" fmla="*/ 260 h 280"/>
              <a:gd name="T56" fmla="*/ 169 w 282"/>
              <a:gd name="T57" fmla="*/ 256 h 280"/>
              <a:gd name="T58" fmla="*/ 195 w 282"/>
              <a:gd name="T59" fmla="*/ 270 h 280"/>
              <a:gd name="T60" fmla="*/ 209 w 282"/>
              <a:gd name="T61" fmla="*/ 238 h 280"/>
              <a:gd name="T62" fmla="*/ 233 w 282"/>
              <a:gd name="T63" fmla="*/ 235 h 280"/>
              <a:gd name="T64" fmla="*/ 235 w 282"/>
              <a:gd name="T65" fmla="*/ 214 h 280"/>
              <a:gd name="T66" fmla="*/ 247 w 282"/>
              <a:gd name="T67" fmla="*/ 195 h 280"/>
              <a:gd name="T68" fmla="*/ 275 w 282"/>
              <a:gd name="T69" fmla="*/ 184 h 280"/>
              <a:gd name="T70" fmla="*/ 260 w 282"/>
              <a:gd name="T71" fmla="*/ 153 h 280"/>
              <a:gd name="T72" fmla="*/ 282 w 282"/>
              <a:gd name="T73" fmla="*/ 136 h 280"/>
              <a:gd name="T74" fmla="*/ 218 w 282"/>
              <a:gd name="T75" fmla="*/ 72 h 280"/>
              <a:gd name="T76" fmla="*/ 137 w 282"/>
              <a:gd name="T77" fmla="*/ 103 h 280"/>
              <a:gd name="T78" fmla="*/ 141 w 282"/>
              <a:gd name="T79" fmla="*/ 158 h 280"/>
              <a:gd name="T80" fmla="*/ 100 w 282"/>
              <a:gd name="T81" fmla="*/ 47 h 280"/>
              <a:gd name="T82" fmla="*/ 145 w 282"/>
              <a:gd name="T83" fmla="*/ 40 h 280"/>
              <a:gd name="T84" fmla="*/ 110 w 282"/>
              <a:gd name="T85" fmla="*/ 116 h 280"/>
              <a:gd name="T86" fmla="*/ 106 w 282"/>
              <a:gd name="T87" fmla="*/ 126 h 280"/>
              <a:gd name="T88" fmla="*/ 103 w 282"/>
              <a:gd name="T89" fmla="*/ 145 h 280"/>
              <a:gd name="T90" fmla="*/ 47 w 282"/>
              <a:gd name="T91" fmla="*/ 181 h 280"/>
              <a:gd name="T92" fmla="*/ 107 w 282"/>
              <a:gd name="T93" fmla="*/ 155 h 280"/>
              <a:gd name="T94" fmla="*/ 47 w 282"/>
              <a:gd name="T95" fmla="*/ 181 h 280"/>
              <a:gd name="T96" fmla="*/ 66 w 282"/>
              <a:gd name="T97" fmla="*/ 208 h 280"/>
              <a:gd name="T98" fmla="*/ 146 w 282"/>
              <a:gd name="T99" fmla="*/ 178 h 280"/>
              <a:gd name="T100" fmla="*/ 137 w 282"/>
              <a:gd name="T101" fmla="*/ 243 h 280"/>
              <a:gd name="T102" fmla="*/ 169 w 282"/>
              <a:gd name="T103" fmla="*/ 164 h 280"/>
              <a:gd name="T104" fmla="*/ 209 w 282"/>
              <a:gd name="T105" fmla="*/ 217 h 280"/>
              <a:gd name="T106" fmla="*/ 178 w 282"/>
              <a:gd name="T107" fmla="*/ 137 h 280"/>
              <a:gd name="T108" fmla="*/ 243 w 282"/>
              <a:gd name="T109" fmla="*/ 146 h 280"/>
              <a:gd name="T110" fmla="*/ 163 w 282"/>
              <a:gd name="T111" fmla="*/ 111 h 280"/>
              <a:gd name="T112" fmla="*/ 243 w 282"/>
              <a:gd name="T113" fmla="*/ 140 h 2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282" h="280">
                <a:moveTo>
                  <a:pt x="272" y="133"/>
                </a:moveTo>
                <a:cubicBezTo>
                  <a:pt x="268" y="132"/>
                  <a:pt x="264" y="130"/>
                  <a:pt x="260" y="129"/>
                </a:cubicBezTo>
                <a:cubicBezTo>
                  <a:pt x="260" y="129"/>
                  <a:pt x="260" y="129"/>
                  <a:pt x="260" y="129"/>
                </a:cubicBezTo>
                <a:cubicBezTo>
                  <a:pt x="260" y="128"/>
                  <a:pt x="260" y="128"/>
                  <a:pt x="260" y="128"/>
                </a:cubicBezTo>
                <a:cubicBezTo>
                  <a:pt x="259" y="125"/>
                  <a:pt x="259" y="122"/>
                  <a:pt x="258" y="118"/>
                </a:cubicBezTo>
                <a:cubicBezTo>
                  <a:pt x="258" y="118"/>
                  <a:pt x="258" y="118"/>
                  <a:pt x="258" y="118"/>
                </a:cubicBezTo>
                <a:cubicBezTo>
                  <a:pt x="259" y="117"/>
                  <a:pt x="259" y="117"/>
                  <a:pt x="259" y="117"/>
                </a:cubicBezTo>
                <a:cubicBezTo>
                  <a:pt x="262" y="115"/>
                  <a:pt x="266" y="112"/>
                  <a:pt x="269" y="110"/>
                </a:cubicBezTo>
                <a:cubicBezTo>
                  <a:pt x="272" y="108"/>
                  <a:pt x="275" y="106"/>
                  <a:pt x="277" y="105"/>
                </a:cubicBezTo>
                <a:cubicBezTo>
                  <a:pt x="277" y="102"/>
                  <a:pt x="276" y="99"/>
                  <a:pt x="275" y="96"/>
                </a:cubicBezTo>
                <a:cubicBezTo>
                  <a:pt x="272" y="96"/>
                  <a:pt x="268" y="96"/>
                  <a:pt x="265" y="96"/>
                </a:cubicBezTo>
                <a:cubicBezTo>
                  <a:pt x="261" y="96"/>
                  <a:pt x="256" y="96"/>
                  <a:pt x="252" y="96"/>
                </a:cubicBezTo>
                <a:cubicBezTo>
                  <a:pt x="252" y="96"/>
                  <a:pt x="252" y="96"/>
                  <a:pt x="252" y="96"/>
                </a:cubicBezTo>
                <a:cubicBezTo>
                  <a:pt x="251" y="95"/>
                  <a:pt x="251" y="95"/>
                  <a:pt x="251" y="95"/>
                </a:cubicBezTo>
                <a:cubicBezTo>
                  <a:pt x="250" y="92"/>
                  <a:pt x="249" y="89"/>
                  <a:pt x="247" y="86"/>
                </a:cubicBezTo>
                <a:cubicBezTo>
                  <a:pt x="247" y="86"/>
                  <a:pt x="247" y="86"/>
                  <a:pt x="247" y="86"/>
                </a:cubicBezTo>
                <a:cubicBezTo>
                  <a:pt x="248" y="85"/>
                  <a:pt x="248" y="85"/>
                  <a:pt x="248" y="85"/>
                </a:cubicBezTo>
                <a:cubicBezTo>
                  <a:pt x="250" y="82"/>
                  <a:pt x="253" y="79"/>
                  <a:pt x="256" y="75"/>
                </a:cubicBezTo>
                <a:cubicBezTo>
                  <a:pt x="258" y="73"/>
                  <a:pt x="260" y="70"/>
                  <a:pt x="262" y="68"/>
                </a:cubicBezTo>
                <a:cubicBezTo>
                  <a:pt x="260" y="65"/>
                  <a:pt x="259" y="63"/>
                  <a:pt x="257" y="60"/>
                </a:cubicBezTo>
                <a:cubicBezTo>
                  <a:pt x="254" y="61"/>
                  <a:pt x="251" y="62"/>
                  <a:pt x="248" y="63"/>
                </a:cubicBezTo>
                <a:cubicBezTo>
                  <a:pt x="243" y="64"/>
                  <a:pt x="239" y="65"/>
                  <a:pt x="235" y="66"/>
                </a:cubicBezTo>
                <a:cubicBezTo>
                  <a:pt x="235" y="66"/>
                  <a:pt x="235" y="66"/>
                  <a:pt x="235" y="66"/>
                </a:cubicBezTo>
                <a:cubicBezTo>
                  <a:pt x="234" y="66"/>
                  <a:pt x="234" y="66"/>
                  <a:pt x="234" y="66"/>
                </a:cubicBezTo>
                <a:cubicBezTo>
                  <a:pt x="232" y="63"/>
                  <a:pt x="230" y="61"/>
                  <a:pt x="228" y="58"/>
                </a:cubicBezTo>
                <a:cubicBezTo>
                  <a:pt x="228" y="58"/>
                  <a:pt x="228" y="58"/>
                  <a:pt x="228" y="58"/>
                </a:cubicBezTo>
                <a:cubicBezTo>
                  <a:pt x="228" y="57"/>
                  <a:pt x="228" y="57"/>
                  <a:pt x="228" y="57"/>
                </a:cubicBezTo>
                <a:cubicBezTo>
                  <a:pt x="229" y="54"/>
                  <a:pt x="231" y="50"/>
                  <a:pt x="233" y="45"/>
                </a:cubicBezTo>
                <a:cubicBezTo>
                  <a:pt x="234" y="42"/>
                  <a:pt x="235" y="39"/>
                  <a:pt x="236" y="37"/>
                </a:cubicBezTo>
                <a:cubicBezTo>
                  <a:pt x="234" y="35"/>
                  <a:pt x="232" y="33"/>
                  <a:pt x="230" y="31"/>
                </a:cubicBezTo>
                <a:cubicBezTo>
                  <a:pt x="227" y="32"/>
                  <a:pt x="224" y="34"/>
                  <a:pt x="222" y="36"/>
                </a:cubicBezTo>
                <a:cubicBezTo>
                  <a:pt x="218" y="38"/>
                  <a:pt x="214" y="41"/>
                  <a:pt x="211" y="42"/>
                </a:cubicBezTo>
                <a:cubicBezTo>
                  <a:pt x="210" y="43"/>
                  <a:pt x="210" y="43"/>
                  <a:pt x="210" y="43"/>
                </a:cubicBezTo>
                <a:cubicBezTo>
                  <a:pt x="209" y="42"/>
                  <a:pt x="209" y="42"/>
                  <a:pt x="209" y="42"/>
                </a:cubicBezTo>
                <a:cubicBezTo>
                  <a:pt x="207" y="41"/>
                  <a:pt x="204" y="39"/>
                  <a:pt x="201" y="37"/>
                </a:cubicBezTo>
                <a:cubicBezTo>
                  <a:pt x="201" y="37"/>
                  <a:pt x="201" y="37"/>
                  <a:pt x="201" y="37"/>
                </a:cubicBezTo>
                <a:cubicBezTo>
                  <a:pt x="201" y="36"/>
                  <a:pt x="201" y="36"/>
                  <a:pt x="201" y="36"/>
                </a:cubicBezTo>
                <a:cubicBezTo>
                  <a:pt x="201" y="33"/>
                  <a:pt x="202" y="28"/>
                  <a:pt x="202" y="24"/>
                </a:cubicBezTo>
                <a:cubicBezTo>
                  <a:pt x="203" y="20"/>
                  <a:pt x="203" y="17"/>
                  <a:pt x="203" y="14"/>
                </a:cubicBezTo>
                <a:cubicBezTo>
                  <a:pt x="201" y="13"/>
                  <a:pt x="198" y="11"/>
                  <a:pt x="195" y="10"/>
                </a:cubicBezTo>
                <a:cubicBezTo>
                  <a:pt x="193" y="12"/>
                  <a:pt x="191" y="15"/>
                  <a:pt x="189" y="17"/>
                </a:cubicBezTo>
                <a:cubicBezTo>
                  <a:pt x="186" y="21"/>
                  <a:pt x="183" y="24"/>
                  <a:pt x="180" y="27"/>
                </a:cubicBezTo>
                <a:cubicBezTo>
                  <a:pt x="180" y="27"/>
                  <a:pt x="180" y="27"/>
                  <a:pt x="180" y="27"/>
                </a:cubicBezTo>
                <a:cubicBezTo>
                  <a:pt x="179" y="27"/>
                  <a:pt x="179" y="27"/>
                  <a:pt x="179" y="27"/>
                </a:cubicBezTo>
                <a:cubicBezTo>
                  <a:pt x="176" y="26"/>
                  <a:pt x="173" y="25"/>
                  <a:pt x="170" y="24"/>
                </a:cubicBezTo>
                <a:cubicBezTo>
                  <a:pt x="169" y="24"/>
                  <a:pt x="169" y="24"/>
                  <a:pt x="169" y="24"/>
                </a:cubicBezTo>
                <a:cubicBezTo>
                  <a:pt x="169" y="23"/>
                  <a:pt x="169" y="23"/>
                  <a:pt x="169" y="23"/>
                </a:cubicBezTo>
                <a:cubicBezTo>
                  <a:pt x="168" y="20"/>
                  <a:pt x="168" y="15"/>
                  <a:pt x="167" y="11"/>
                </a:cubicBezTo>
                <a:cubicBezTo>
                  <a:pt x="166" y="8"/>
                  <a:pt x="166" y="4"/>
                  <a:pt x="165" y="1"/>
                </a:cubicBezTo>
                <a:cubicBezTo>
                  <a:pt x="162" y="1"/>
                  <a:pt x="159" y="1"/>
                  <a:pt x="157" y="0"/>
                </a:cubicBezTo>
                <a:cubicBezTo>
                  <a:pt x="155" y="3"/>
                  <a:pt x="154" y="6"/>
                  <a:pt x="153" y="9"/>
                </a:cubicBezTo>
                <a:cubicBezTo>
                  <a:pt x="151" y="13"/>
                  <a:pt x="149" y="17"/>
                  <a:pt x="147" y="20"/>
                </a:cubicBezTo>
                <a:cubicBezTo>
                  <a:pt x="146" y="21"/>
                  <a:pt x="146" y="21"/>
                  <a:pt x="146" y="21"/>
                </a:cubicBezTo>
                <a:cubicBezTo>
                  <a:pt x="146" y="21"/>
                  <a:pt x="146" y="21"/>
                  <a:pt x="146" y="21"/>
                </a:cubicBezTo>
                <a:cubicBezTo>
                  <a:pt x="142" y="21"/>
                  <a:pt x="139" y="21"/>
                  <a:pt x="136" y="21"/>
                </a:cubicBezTo>
                <a:cubicBezTo>
                  <a:pt x="135" y="21"/>
                  <a:pt x="135" y="21"/>
                  <a:pt x="135" y="21"/>
                </a:cubicBezTo>
                <a:cubicBezTo>
                  <a:pt x="135" y="20"/>
                  <a:pt x="135" y="20"/>
                  <a:pt x="135" y="20"/>
                </a:cubicBezTo>
                <a:cubicBezTo>
                  <a:pt x="133" y="17"/>
                  <a:pt x="131" y="13"/>
                  <a:pt x="129" y="9"/>
                </a:cubicBezTo>
                <a:cubicBezTo>
                  <a:pt x="128" y="6"/>
                  <a:pt x="126" y="3"/>
                  <a:pt x="125" y="0"/>
                </a:cubicBezTo>
                <a:cubicBezTo>
                  <a:pt x="122" y="1"/>
                  <a:pt x="120" y="1"/>
                  <a:pt x="117" y="1"/>
                </a:cubicBezTo>
                <a:cubicBezTo>
                  <a:pt x="116" y="4"/>
                  <a:pt x="115" y="8"/>
                  <a:pt x="115" y="11"/>
                </a:cubicBezTo>
                <a:cubicBezTo>
                  <a:pt x="114" y="15"/>
                  <a:pt x="114" y="20"/>
                  <a:pt x="113" y="23"/>
                </a:cubicBezTo>
                <a:cubicBezTo>
                  <a:pt x="112" y="24"/>
                  <a:pt x="112" y="24"/>
                  <a:pt x="112" y="24"/>
                </a:cubicBezTo>
                <a:cubicBezTo>
                  <a:pt x="112" y="24"/>
                  <a:pt x="112" y="24"/>
                  <a:pt x="112" y="24"/>
                </a:cubicBezTo>
                <a:cubicBezTo>
                  <a:pt x="109" y="25"/>
                  <a:pt x="106" y="26"/>
                  <a:pt x="103" y="27"/>
                </a:cubicBezTo>
                <a:cubicBezTo>
                  <a:pt x="102" y="27"/>
                  <a:pt x="102" y="27"/>
                  <a:pt x="102" y="27"/>
                </a:cubicBezTo>
                <a:cubicBezTo>
                  <a:pt x="102" y="27"/>
                  <a:pt x="102" y="27"/>
                  <a:pt x="102" y="27"/>
                </a:cubicBezTo>
                <a:cubicBezTo>
                  <a:pt x="99" y="24"/>
                  <a:pt x="96" y="21"/>
                  <a:pt x="93" y="17"/>
                </a:cubicBezTo>
                <a:cubicBezTo>
                  <a:pt x="91" y="15"/>
                  <a:pt x="88" y="12"/>
                  <a:pt x="86" y="10"/>
                </a:cubicBezTo>
                <a:cubicBezTo>
                  <a:pt x="84" y="11"/>
                  <a:pt x="81" y="13"/>
                  <a:pt x="78" y="14"/>
                </a:cubicBezTo>
                <a:cubicBezTo>
                  <a:pt x="79" y="17"/>
                  <a:pt x="79" y="20"/>
                  <a:pt x="80" y="24"/>
                </a:cubicBezTo>
                <a:cubicBezTo>
                  <a:pt x="80" y="28"/>
                  <a:pt x="81" y="33"/>
                  <a:pt x="81" y="36"/>
                </a:cubicBezTo>
                <a:cubicBezTo>
                  <a:pt x="81" y="37"/>
                  <a:pt x="81" y="37"/>
                  <a:pt x="81" y="37"/>
                </a:cubicBezTo>
                <a:cubicBezTo>
                  <a:pt x="80" y="37"/>
                  <a:pt x="80" y="37"/>
                  <a:pt x="80" y="37"/>
                </a:cubicBezTo>
                <a:cubicBezTo>
                  <a:pt x="78" y="39"/>
                  <a:pt x="75" y="41"/>
                  <a:pt x="72" y="42"/>
                </a:cubicBezTo>
                <a:cubicBezTo>
                  <a:pt x="72" y="43"/>
                  <a:pt x="72" y="43"/>
                  <a:pt x="72" y="43"/>
                </a:cubicBezTo>
                <a:cubicBezTo>
                  <a:pt x="71" y="42"/>
                  <a:pt x="71" y="42"/>
                  <a:pt x="71" y="42"/>
                </a:cubicBezTo>
                <a:cubicBezTo>
                  <a:pt x="68" y="41"/>
                  <a:pt x="64" y="38"/>
                  <a:pt x="60" y="36"/>
                </a:cubicBezTo>
                <a:cubicBezTo>
                  <a:pt x="57" y="34"/>
                  <a:pt x="54" y="32"/>
                  <a:pt x="52" y="31"/>
                </a:cubicBezTo>
                <a:cubicBezTo>
                  <a:pt x="50" y="33"/>
                  <a:pt x="48" y="35"/>
                  <a:pt x="45" y="37"/>
                </a:cubicBezTo>
                <a:cubicBezTo>
                  <a:pt x="46" y="39"/>
                  <a:pt x="48" y="42"/>
                  <a:pt x="49" y="45"/>
                </a:cubicBezTo>
                <a:cubicBezTo>
                  <a:pt x="51" y="50"/>
                  <a:pt x="53" y="54"/>
                  <a:pt x="54" y="57"/>
                </a:cubicBezTo>
                <a:cubicBezTo>
                  <a:pt x="54" y="58"/>
                  <a:pt x="54" y="58"/>
                  <a:pt x="54" y="58"/>
                </a:cubicBezTo>
                <a:cubicBezTo>
                  <a:pt x="54" y="58"/>
                  <a:pt x="54" y="58"/>
                  <a:pt x="54" y="58"/>
                </a:cubicBezTo>
                <a:cubicBezTo>
                  <a:pt x="52" y="61"/>
                  <a:pt x="50" y="63"/>
                  <a:pt x="48" y="66"/>
                </a:cubicBezTo>
                <a:cubicBezTo>
                  <a:pt x="47" y="66"/>
                  <a:pt x="47" y="66"/>
                  <a:pt x="47" y="66"/>
                </a:cubicBezTo>
                <a:cubicBezTo>
                  <a:pt x="46" y="66"/>
                  <a:pt x="46" y="66"/>
                  <a:pt x="46" y="66"/>
                </a:cubicBezTo>
                <a:cubicBezTo>
                  <a:pt x="43" y="65"/>
                  <a:pt x="38" y="64"/>
                  <a:pt x="34" y="63"/>
                </a:cubicBezTo>
                <a:cubicBezTo>
                  <a:pt x="31" y="62"/>
                  <a:pt x="28" y="61"/>
                  <a:pt x="25" y="60"/>
                </a:cubicBezTo>
                <a:cubicBezTo>
                  <a:pt x="23" y="63"/>
                  <a:pt x="22" y="65"/>
                  <a:pt x="20" y="68"/>
                </a:cubicBezTo>
                <a:cubicBezTo>
                  <a:pt x="22" y="70"/>
                  <a:pt x="24" y="73"/>
                  <a:pt x="26" y="75"/>
                </a:cubicBezTo>
                <a:cubicBezTo>
                  <a:pt x="29" y="79"/>
                  <a:pt x="32" y="82"/>
                  <a:pt x="34" y="85"/>
                </a:cubicBezTo>
                <a:cubicBezTo>
                  <a:pt x="35" y="86"/>
                  <a:pt x="35" y="86"/>
                  <a:pt x="35" y="86"/>
                </a:cubicBezTo>
                <a:cubicBezTo>
                  <a:pt x="34" y="86"/>
                  <a:pt x="34" y="86"/>
                  <a:pt x="34" y="86"/>
                </a:cubicBezTo>
                <a:cubicBezTo>
                  <a:pt x="33" y="89"/>
                  <a:pt x="31" y="92"/>
                  <a:pt x="30" y="95"/>
                </a:cubicBezTo>
                <a:cubicBezTo>
                  <a:pt x="30" y="96"/>
                  <a:pt x="30" y="96"/>
                  <a:pt x="30" y="96"/>
                </a:cubicBezTo>
                <a:cubicBezTo>
                  <a:pt x="29" y="96"/>
                  <a:pt x="29" y="96"/>
                  <a:pt x="29" y="96"/>
                </a:cubicBezTo>
                <a:cubicBezTo>
                  <a:pt x="26" y="96"/>
                  <a:pt x="21" y="96"/>
                  <a:pt x="17" y="96"/>
                </a:cubicBezTo>
                <a:cubicBezTo>
                  <a:pt x="13" y="96"/>
                  <a:pt x="10" y="96"/>
                  <a:pt x="7" y="96"/>
                </a:cubicBezTo>
                <a:cubicBezTo>
                  <a:pt x="6" y="99"/>
                  <a:pt x="5" y="102"/>
                  <a:pt x="5" y="105"/>
                </a:cubicBezTo>
                <a:cubicBezTo>
                  <a:pt x="7" y="106"/>
                  <a:pt x="10" y="108"/>
                  <a:pt x="12" y="110"/>
                </a:cubicBezTo>
                <a:cubicBezTo>
                  <a:pt x="16" y="112"/>
                  <a:pt x="20" y="115"/>
                  <a:pt x="23" y="117"/>
                </a:cubicBezTo>
                <a:cubicBezTo>
                  <a:pt x="24" y="118"/>
                  <a:pt x="24" y="118"/>
                  <a:pt x="24" y="118"/>
                </a:cubicBezTo>
                <a:cubicBezTo>
                  <a:pt x="23" y="118"/>
                  <a:pt x="23" y="118"/>
                  <a:pt x="23" y="118"/>
                </a:cubicBezTo>
                <a:cubicBezTo>
                  <a:pt x="23" y="122"/>
                  <a:pt x="22" y="125"/>
                  <a:pt x="22" y="128"/>
                </a:cubicBezTo>
                <a:cubicBezTo>
                  <a:pt x="22" y="129"/>
                  <a:pt x="22" y="129"/>
                  <a:pt x="22" y="129"/>
                </a:cubicBezTo>
                <a:cubicBezTo>
                  <a:pt x="21" y="129"/>
                  <a:pt x="21" y="129"/>
                  <a:pt x="21" y="129"/>
                </a:cubicBezTo>
                <a:cubicBezTo>
                  <a:pt x="18" y="130"/>
                  <a:pt x="14" y="132"/>
                  <a:pt x="9" y="133"/>
                </a:cubicBezTo>
                <a:cubicBezTo>
                  <a:pt x="6" y="134"/>
                  <a:pt x="3" y="135"/>
                  <a:pt x="0" y="136"/>
                </a:cubicBezTo>
                <a:cubicBezTo>
                  <a:pt x="0" y="137"/>
                  <a:pt x="0" y="139"/>
                  <a:pt x="0" y="140"/>
                </a:cubicBezTo>
                <a:cubicBezTo>
                  <a:pt x="0" y="142"/>
                  <a:pt x="0" y="143"/>
                  <a:pt x="0" y="145"/>
                </a:cubicBezTo>
                <a:cubicBezTo>
                  <a:pt x="3" y="146"/>
                  <a:pt x="6" y="147"/>
                  <a:pt x="9" y="148"/>
                </a:cubicBezTo>
                <a:cubicBezTo>
                  <a:pt x="14" y="149"/>
                  <a:pt x="18" y="150"/>
                  <a:pt x="21" y="152"/>
                </a:cubicBezTo>
                <a:cubicBezTo>
                  <a:pt x="22" y="152"/>
                  <a:pt x="22" y="152"/>
                  <a:pt x="22" y="152"/>
                </a:cubicBezTo>
                <a:cubicBezTo>
                  <a:pt x="22" y="153"/>
                  <a:pt x="22" y="153"/>
                  <a:pt x="22" y="153"/>
                </a:cubicBezTo>
                <a:cubicBezTo>
                  <a:pt x="22" y="155"/>
                  <a:pt x="23" y="159"/>
                  <a:pt x="23" y="162"/>
                </a:cubicBezTo>
                <a:cubicBezTo>
                  <a:pt x="24" y="163"/>
                  <a:pt x="24" y="163"/>
                  <a:pt x="24" y="163"/>
                </a:cubicBezTo>
                <a:cubicBezTo>
                  <a:pt x="23" y="163"/>
                  <a:pt x="23" y="163"/>
                  <a:pt x="23" y="163"/>
                </a:cubicBezTo>
                <a:cubicBezTo>
                  <a:pt x="20" y="165"/>
                  <a:pt x="16" y="168"/>
                  <a:pt x="12" y="170"/>
                </a:cubicBezTo>
                <a:cubicBezTo>
                  <a:pt x="10" y="172"/>
                  <a:pt x="7" y="174"/>
                  <a:pt x="5" y="176"/>
                </a:cubicBezTo>
                <a:cubicBezTo>
                  <a:pt x="5" y="178"/>
                  <a:pt x="6" y="181"/>
                  <a:pt x="7" y="184"/>
                </a:cubicBezTo>
                <a:cubicBezTo>
                  <a:pt x="10" y="184"/>
                  <a:pt x="13" y="184"/>
                  <a:pt x="17" y="184"/>
                </a:cubicBezTo>
                <a:cubicBezTo>
                  <a:pt x="21" y="184"/>
                  <a:pt x="26" y="184"/>
                  <a:pt x="29" y="185"/>
                </a:cubicBezTo>
                <a:cubicBezTo>
                  <a:pt x="30" y="185"/>
                  <a:pt x="30" y="185"/>
                  <a:pt x="30" y="185"/>
                </a:cubicBezTo>
                <a:cubicBezTo>
                  <a:pt x="30" y="185"/>
                  <a:pt x="30" y="185"/>
                  <a:pt x="30" y="185"/>
                </a:cubicBezTo>
                <a:cubicBezTo>
                  <a:pt x="31" y="188"/>
                  <a:pt x="33" y="191"/>
                  <a:pt x="34" y="194"/>
                </a:cubicBezTo>
                <a:cubicBezTo>
                  <a:pt x="35" y="195"/>
                  <a:pt x="35" y="195"/>
                  <a:pt x="35" y="195"/>
                </a:cubicBezTo>
                <a:cubicBezTo>
                  <a:pt x="34" y="195"/>
                  <a:pt x="34" y="195"/>
                  <a:pt x="34" y="195"/>
                </a:cubicBezTo>
                <a:cubicBezTo>
                  <a:pt x="32" y="198"/>
                  <a:pt x="29" y="202"/>
                  <a:pt x="26" y="205"/>
                </a:cubicBezTo>
                <a:cubicBezTo>
                  <a:pt x="24" y="208"/>
                  <a:pt x="22" y="210"/>
                  <a:pt x="20" y="213"/>
                </a:cubicBezTo>
                <a:cubicBezTo>
                  <a:pt x="22" y="215"/>
                  <a:pt x="23" y="218"/>
                  <a:pt x="25" y="220"/>
                </a:cubicBezTo>
                <a:cubicBezTo>
                  <a:pt x="28" y="219"/>
                  <a:pt x="31" y="218"/>
                  <a:pt x="34" y="217"/>
                </a:cubicBezTo>
                <a:cubicBezTo>
                  <a:pt x="38" y="216"/>
                  <a:pt x="43" y="215"/>
                  <a:pt x="46" y="214"/>
                </a:cubicBezTo>
                <a:cubicBezTo>
                  <a:pt x="47" y="214"/>
                  <a:pt x="47" y="214"/>
                  <a:pt x="47" y="214"/>
                </a:cubicBezTo>
                <a:cubicBezTo>
                  <a:pt x="48" y="215"/>
                  <a:pt x="48" y="215"/>
                  <a:pt x="48" y="215"/>
                </a:cubicBezTo>
                <a:cubicBezTo>
                  <a:pt x="50" y="217"/>
                  <a:pt x="52" y="220"/>
                  <a:pt x="54" y="222"/>
                </a:cubicBezTo>
                <a:cubicBezTo>
                  <a:pt x="54" y="222"/>
                  <a:pt x="54" y="222"/>
                  <a:pt x="54" y="222"/>
                </a:cubicBezTo>
                <a:cubicBezTo>
                  <a:pt x="54" y="223"/>
                  <a:pt x="54" y="223"/>
                  <a:pt x="54" y="223"/>
                </a:cubicBezTo>
                <a:cubicBezTo>
                  <a:pt x="53" y="227"/>
                  <a:pt x="51" y="231"/>
                  <a:pt x="49" y="235"/>
                </a:cubicBezTo>
                <a:cubicBezTo>
                  <a:pt x="48" y="238"/>
                  <a:pt x="46" y="241"/>
                  <a:pt x="45" y="244"/>
                </a:cubicBezTo>
                <a:cubicBezTo>
                  <a:pt x="48" y="246"/>
                  <a:pt x="50" y="248"/>
                  <a:pt x="52" y="249"/>
                </a:cubicBezTo>
                <a:cubicBezTo>
                  <a:pt x="54" y="248"/>
                  <a:pt x="57" y="246"/>
                  <a:pt x="60" y="244"/>
                </a:cubicBezTo>
                <a:cubicBezTo>
                  <a:pt x="64" y="242"/>
                  <a:pt x="68" y="239"/>
                  <a:pt x="71" y="238"/>
                </a:cubicBezTo>
                <a:cubicBezTo>
                  <a:pt x="72" y="238"/>
                  <a:pt x="72" y="238"/>
                  <a:pt x="72" y="238"/>
                </a:cubicBezTo>
                <a:cubicBezTo>
                  <a:pt x="72" y="238"/>
                  <a:pt x="72" y="238"/>
                  <a:pt x="72" y="238"/>
                </a:cubicBezTo>
                <a:cubicBezTo>
                  <a:pt x="75" y="240"/>
                  <a:pt x="78" y="242"/>
                  <a:pt x="80" y="243"/>
                </a:cubicBezTo>
                <a:cubicBezTo>
                  <a:pt x="81" y="244"/>
                  <a:pt x="81" y="244"/>
                  <a:pt x="81" y="244"/>
                </a:cubicBezTo>
                <a:cubicBezTo>
                  <a:pt x="81" y="244"/>
                  <a:pt x="81" y="244"/>
                  <a:pt x="81" y="244"/>
                </a:cubicBezTo>
                <a:cubicBezTo>
                  <a:pt x="81" y="248"/>
                  <a:pt x="80" y="252"/>
                  <a:pt x="80" y="257"/>
                </a:cubicBezTo>
                <a:cubicBezTo>
                  <a:pt x="79" y="260"/>
                  <a:pt x="79" y="264"/>
                  <a:pt x="78" y="266"/>
                </a:cubicBezTo>
                <a:cubicBezTo>
                  <a:pt x="81" y="268"/>
                  <a:pt x="84" y="269"/>
                  <a:pt x="86" y="270"/>
                </a:cubicBezTo>
                <a:cubicBezTo>
                  <a:pt x="88" y="268"/>
                  <a:pt x="91" y="265"/>
                  <a:pt x="93" y="263"/>
                </a:cubicBezTo>
                <a:cubicBezTo>
                  <a:pt x="96" y="260"/>
                  <a:pt x="99" y="256"/>
                  <a:pt x="102" y="254"/>
                </a:cubicBezTo>
                <a:cubicBezTo>
                  <a:pt x="102" y="253"/>
                  <a:pt x="102" y="253"/>
                  <a:pt x="102" y="253"/>
                </a:cubicBezTo>
                <a:cubicBezTo>
                  <a:pt x="103" y="253"/>
                  <a:pt x="103" y="253"/>
                  <a:pt x="103" y="253"/>
                </a:cubicBezTo>
                <a:cubicBezTo>
                  <a:pt x="106" y="254"/>
                  <a:pt x="109" y="255"/>
                  <a:pt x="112" y="256"/>
                </a:cubicBezTo>
                <a:cubicBezTo>
                  <a:pt x="112" y="256"/>
                  <a:pt x="112" y="256"/>
                  <a:pt x="112" y="256"/>
                </a:cubicBezTo>
                <a:cubicBezTo>
                  <a:pt x="113" y="257"/>
                  <a:pt x="113" y="257"/>
                  <a:pt x="113" y="257"/>
                </a:cubicBezTo>
                <a:cubicBezTo>
                  <a:pt x="114" y="260"/>
                  <a:pt x="114" y="265"/>
                  <a:pt x="115" y="269"/>
                </a:cubicBezTo>
                <a:cubicBezTo>
                  <a:pt x="115" y="273"/>
                  <a:pt x="116" y="276"/>
                  <a:pt x="117" y="279"/>
                </a:cubicBezTo>
                <a:cubicBezTo>
                  <a:pt x="120" y="279"/>
                  <a:pt x="122" y="280"/>
                  <a:pt x="125" y="280"/>
                </a:cubicBezTo>
                <a:cubicBezTo>
                  <a:pt x="126" y="278"/>
                  <a:pt x="128" y="275"/>
                  <a:pt x="129" y="272"/>
                </a:cubicBezTo>
                <a:cubicBezTo>
                  <a:pt x="131" y="268"/>
                  <a:pt x="133" y="263"/>
                  <a:pt x="135" y="260"/>
                </a:cubicBezTo>
                <a:cubicBezTo>
                  <a:pt x="135" y="259"/>
                  <a:pt x="135" y="259"/>
                  <a:pt x="135" y="259"/>
                </a:cubicBezTo>
                <a:cubicBezTo>
                  <a:pt x="136" y="260"/>
                  <a:pt x="136" y="260"/>
                  <a:pt x="136" y="260"/>
                </a:cubicBezTo>
                <a:cubicBezTo>
                  <a:pt x="139" y="260"/>
                  <a:pt x="142" y="260"/>
                  <a:pt x="146" y="260"/>
                </a:cubicBezTo>
                <a:cubicBezTo>
                  <a:pt x="146" y="259"/>
                  <a:pt x="146" y="259"/>
                  <a:pt x="146" y="259"/>
                </a:cubicBezTo>
                <a:cubicBezTo>
                  <a:pt x="147" y="260"/>
                  <a:pt x="147" y="260"/>
                  <a:pt x="147" y="260"/>
                </a:cubicBezTo>
                <a:cubicBezTo>
                  <a:pt x="149" y="263"/>
                  <a:pt x="151" y="268"/>
                  <a:pt x="153" y="272"/>
                </a:cubicBezTo>
                <a:cubicBezTo>
                  <a:pt x="154" y="275"/>
                  <a:pt x="155" y="278"/>
                  <a:pt x="157" y="280"/>
                </a:cubicBezTo>
                <a:cubicBezTo>
                  <a:pt x="159" y="280"/>
                  <a:pt x="162" y="279"/>
                  <a:pt x="165" y="279"/>
                </a:cubicBezTo>
                <a:cubicBezTo>
                  <a:pt x="166" y="276"/>
                  <a:pt x="166" y="273"/>
                  <a:pt x="167" y="269"/>
                </a:cubicBezTo>
                <a:cubicBezTo>
                  <a:pt x="168" y="265"/>
                  <a:pt x="168" y="260"/>
                  <a:pt x="169" y="257"/>
                </a:cubicBezTo>
                <a:cubicBezTo>
                  <a:pt x="169" y="256"/>
                  <a:pt x="169" y="256"/>
                  <a:pt x="169" y="256"/>
                </a:cubicBezTo>
                <a:cubicBezTo>
                  <a:pt x="170" y="256"/>
                  <a:pt x="170" y="256"/>
                  <a:pt x="170" y="256"/>
                </a:cubicBezTo>
                <a:cubicBezTo>
                  <a:pt x="173" y="255"/>
                  <a:pt x="176" y="254"/>
                  <a:pt x="179" y="253"/>
                </a:cubicBezTo>
                <a:cubicBezTo>
                  <a:pt x="180" y="253"/>
                  <a:pt x="180" y="253"/>
                  <a:pt x="180" y="253"/>
                </a:cubicBezTo>
                <a:cubicBezTo>
                  <a:pt x="180" y="254"/>
                  <a:pt x="180" y="254"/>
                  <a:pt x="180" y="254"/>
                </a:cubicBezTo>
                <a:cubicBezTo>
                  <a:pt x="183" y="256"/>
                  <a:pt x="186" y="260"/>
                  <a:pt x="189" y="263"/>
                </a:cubicBezTo>
                <a:cubicBezTo>
                  <a:pt x="191" y="265"/>
                  <a:pt x="193" y="268"/>
                  <a:pt x="195" y="270"/>
                </a:cubicBezTo>
                <a:cubicBezTo>
                  <a:pt x="198" y="269"/>
                  <a:pt x="201" y="268"/>
                  <a:pt x="203" y="266"/>
                </a:cubicBezTo>
                <a:cubicBezTo>
                  <a:pt x="203" y="264"/>
                  <a:pt x="203" y="260"/>
                  <a:pt x="202" y="257"/>
                </a:cubicBezTo>
                <a:cubicBezTo>
                  <a:pt x="202" y="252"/>
                  <a:pt x="201" y="248"/>
                  <a:pt x="201" y="244"/>
                </a:cubicBezTo>
                <a:cubicBezTo>
                  <a:pt x="201" y="244"/>
                  <a:pt x="201" y="244"/>
                  <a:pt x="201" y="244"/>
                </a:cubicBezTo>
                <a:cubicBezTo>
                  <a:pt x="201" y="243"/>
                  <a:pt x="201" y="243"/>
                  <a:pt x="201" y="243"/>
                </a:cubicBezTo>
                <a:cubicBezTo>
                  <a:pt x="204" y="242"/>
                  <a:pt x="207" y="240"/>
                  <a:pt x="209" y="238"/>
                </a:cubicBezTo>
                <a:cubicBezTo>
                  <a:pt x="210" y="238"/>
                  <a:pt x="210" y="238"/>
                  <a:pt x="210" y="238"/>
                </a:cubicBezTo>
                <a:cubicBezTo>
                  <a:pt x="211" y="238"/>
                  <a:pt x="211" y="238"/>
                  <a:pt x="211" y="238"/>
                </a:cubicBezTo>
                <a:cubicBezTo>
                  <a:pt x="214" y="240"/>
                  <a:pt x="218" y="242"/>
                  <a:pt x="222" y="244"/>
                </a:cubicBezTo>
                <a:cubicBezTo>
                  <a:pt x="224" y="246"/>
                  <a:pt x="227" y="248"/>
                  <a:pt x="230" y="249"/>
                </a:cubicBezTo>
                <a:cubicBezTo>
                  <a:pt x="232" y="248"/>
                  <a:pt x="234" y="246"/>
                  <a:pt x="236" y="244"/>
                </a:cubicBezTo>
                <a:cubicBezTo>
                  <a:pt x="235" y="241"/>
                  <a:pt x="234" y="238"/>
                  <a:pt x="233" y="235"/>
                </a:cubicBezTo>
                <a:cubicBezTo>
                  <a:pt x="231" y="231"/>
                  <a:pt x="229" y="227"/>
                  <a:pt x="228" y="223"/>
                </a:cubicBezTo>
                <a:cubicBezTo>
                  <a:pt x="227" y="222"/>
                  <a:pt x="227" y="222"/>
                  <a:pt x="227" y="222"/>
                </a:cubicBezTo>
                <a:cubicBezTo>
                  <a:pt x="228" y="222"/>
                  <a:pt x="228" y="222"/>
                  <a:pt x="228" y="222"/>
                </a:cubicBezTo>
                <a:cubicBezTo>
                  <a:pt x="230" y="220"/>
                  <a:pt x="232" y="217"/>
                  <a:pt x="234" y="215"/>
                </a:cubicBezTo>
                <a:cubicBezTo>
                  <a:pt x="235" y="214"/>
                  <a:pt x="235" y="214"/>
                  <a:pt x="235" y="214"/>
                </a:cubicBezTo>
                <a:cubicBezTo>
                  <a:pt x="235" y="214"/>
                  <a:pt x="235" y="214"/>
                  <a:pt x="235" y="214"/>
                </a:cubicBezTo>
                <a:cubicBezTo>
                  <a:pt x="239" y="215"/>
                  <a:pt x="243" y="216"/>
                  <a:pt x="248" y="217"/>
                </a:cubicBezTo>
                <a:cubicBezTo>
                  <a:pt x="251" y="218"/>
                  <a:pt x="254" y="219"/>
                  <a:pt x="257" y="220"/>
                </a:cubicBezTo>
                <a:cubicBezTo>
                  <a:pt x="259" y="218"/>
                  <a:pt x="260" y="215"/>
                  <a:pt x="262" y="213"/>
                </a:cubicBezTo>
                <a:cubicBezTo>
                  <a:pt x="260" y="210"/>
                  <a:pt x="258" y="208"/>
                  <a:pt x="256" y="205"/>
                </a:cubicBezTo>
                <a:cubicBezTo>
                  <a:pt x="253" y="202"/>
                  <a:pt x="250" y="198"/>
                  <a:pt x="248" y="195"/>
                </a:cubicBezTo>
                <a:cubicBezTo>
                  <a:pt x="247" y="195"/>
                  <a:pt x="247" y="195"/>
                  <a:pt x="247" y="195"/>
                </a:cubicBezTo>
                <a:cubicBezTo>
                  <a:pt x="247" y="194"/>
                  <a:pt x="247" y="194"/>
                  <a:pt x="247" y="194"/>
                </a:cubicBezTo>
                <a:cubicBezTo>
                  <a:pt x="249" y="191"/>
                  <a:pt x="250" y="188"/>
                  <a:pt x="251" y="185"/>
                </a:cubicBezTo>
                <a:cubicBezTo>
                  <a:pt x="252" y="185"/>
                  <a:pt x="252" y="185"/>
                  <a:pt x="252" y="185"/>
                </a:cubicBezTo>
                <a:cubicBezTo>
                  <a:pt x="252" y="185"/>
                  <a:pt x="252" y="185"/>
                  <a:pt x="252" y="185"/>
                </a:cubicBezTo>
                <a:cubicBezTo>
                  <a:pt x="256" y="184"/>
                  <a:pt x="261" y="184"/>
                  <a:pt x="265" y="184"/>
                </a:cubicBezTo>
                <a:cubicBezTo>
                  <a:pt x="268" y="184"/>
                  <a:pt x="272" y="184"/>
                  <a:pt x="275" y="184"/>
                </a:cubicBezTo>
                <a:cubicBezTo>
                  <a:pt x="276" y="181"/>
                  <a:pt x="277" y="178"/>
                  <a:pt x="277" y="176"/>
                </a:cubicBezTo>
                <a:cubicBezTo>
                  <a:pt x="275" y="174"/>
                  <a:pt x="272" y="172"/>
                  <a:pt x="269" y="170"/>
                </a:cubicBezTo>
                <a:cubicBezTo>
                  <a:pt x="266" y="168"/>
                  <a:pt x="262" y="165"/>
                  <a:pt x="259" y="163"/>
                </a:cubicBezTo>
                <a:cubicBezTo>
                  <a:pt x="258" y="163"/>
                  <a:pt x="258" y="163"/>
                  <a:pt x="258" y="163"/>
                </a:cubicBezTo>
                <a:cubicBezTo>
                  <a:pt x="258" y="162"/>
                  <a:pt x="258" y="162"/>
                  <a:pt x="258" y="162"/>
                </a:cubicBezTo>
                <a:cubicBezTo>
                  <a:pt x="259" y="159"/>
                  <a:pt x="259" y="155"/>
                  <a:pt x="260" y="153"/>
                </a:cubicBezTo>
                <a:cubicBezTo>
                  <a:pt x="260" y="152"/>
                  <a:pt x="260" y="152"/>
                  <a:pt x="260" y="152"/>
                </a:cubicBezTo>
                <a:cubicBezTo>
                  <a:pt x="260" y="152"/>
                  <a:pt x="260" y="152"/>
                  <a:pt x="260" y="152"/>
                </a:cubicBezTo>
                <a:cubicBezTo>
                  <a:pt x="264" y="150"/>
                  <a:pt x="268" y="149"/>
                  <a:pt x="272" y="148"/>
                </a:cubicBezTo>
                <a:cubicBezTo>
                  <a:pt x="276" y="147"/>
                  <a:pt x="279" y="146"/>
                  <a:pt x="282" y="145"/>
                </a:cubicBezTo>
                <a:cubicBezTo>
                  <a:pt x="282" y="143"/>
                  <a:pt x="282" y="142"/>
                  <a:pt x="282" y="140"/>
                </a:cubicBezTo>
                <a:cubicBezTo>
                  <a:pt x="282" y="139"/>
                  <a:pt x="282" y="137"/>
                  <a:pt x="282" y="136"/>
                </a:cubicBezTo>
                <a:cubicBezTo>
                  <a:pt x="279" y="135"/>
                  <a:pt x="276" y="134"/>
                  <a:pt x="272" y="133"/>
                </a:cubicBezTo>
                <a:close/>
                <a:moveTo>
                  <a:pt x="178" y="45"/>
                </a:moveTo>
                <a:cubicBezTo>
                  <a:pt x="178" y="45"/>
                  <a:pt x="178" y="45"/>
                  <a:pt x="178" y="45"/>
                </a:cubicBezTo>
                <a:cubicBezTo>
                  <a:pt x="179" y="45"/>
                  <a:pt x="179" y="45"/>
                  <a:pt x="179" y="45"/>
                </a:cubicBezTo>
                <a:cubicBezTo>
                  <a:pt x="193" y="50"/>
                  <a:pt x="206" y="59"/>
                  <a:pt x="216" y="70"/>
                </a:cubicBezTo>
                <a:cubicBezTo>
                  <a:pt x="218" y="72"/>
                  <a:pt x="218" y="72"/>
                  <a:pt x="218" y="72"/>
                </a:cubicBezTo>
                <a:cubicBezTo>
                  <a:pt x="215" y="72"/>
                  <a:pt x="215" y="72"/>
                  <a:pt x="215" y="72"/>
                </a:cubicBezTo>
                <a:cubicBezTo>
                  <a:pt x="196" y="75"/>
                  <a:pt x="170" y="91"/>
                  <a:pt x="155" y="105"/>
                </a:cubicBezTo>
                <a:cubicBezTo>
                  <a:pt x="154" y="106"/>
                  <a:pt x="154" y="106"/>
                  <a:pt x="154" y="106"/>
                </a:cubicBezTo>
                <a:cubicBezTo>
                  <a:pt x="153" y="105"/>
                  <a:pt x="153" y="105"/>
                  <a:pt x="153" y="105"/>
                </a:cubicBezTo>
                <a:cubicBezTo>
                  <a:pt x="149" y="104"/>
                  <a:pt x="145" y="103"/>
                  <a:pt x="141" y="103"/>
                </a:cubicBezTo>
                <a:cubicBezTo>
                  <a:pt x="140" y="103"/>
                  <a:pt x="139" y="103"/>
                  <a:pt x="137" y="103"/>
                </a:cubicBezTo>
                <a:cubicBezTo>
                  <a:pt x="136" y="104"/>
                  <a:pt x="136" y="104"/>
                  <a:pt x="136" y="104"/>
                </a:cubicBezTo>
                <a:cubicBezTo>
                  <a:pt x="136" y="102"/>
                  <a:pt x="136" y="102"/>
                  <a:pt x="136" y="102"/>
                </a:cubicBezTo>
                <a:cubicBezTo>
                  <a:pt x="142" y="75"/>
                  <a:pt x="162" y="53"/>
                  <a:pt x="178" y="45"/>
                </a:cubicBezTo>
                <a:close/>
                <a:moveTo>
                  <a:pt x="159" y="140"/>
                </a:moveTo>
                <a:cubicBezTo>
                  <a:pt x="159" y="145"/>
                  <a:pt x="157" y="149"/>
                  <a:pt x="154" y="153"/>
                </a:cubicBezTo>
                <a:cubicBezTo>
                  <a:pt x="150" y="156"/>
                  <a:pt x="146" y="158"/>
                  <a:pt x="141" y="158"/>
                </a:cubicBezTo>
                <a:cubicBezTo>
                  <a:pt x="136" y="158"/>
                  <a:pt x="132" y="156"/>
                  <a:pt x="128" y="153"/>
                </a:cubicBezTo>
                <a:cubicBezTo>
                  <a:pt x="121" y="146"/>
                  <a:pt x="121" y="135"/>
                  <a:pt x="128" y="128"/>
                </a:cubicBezTo>
                <a:cubicBezTo>
                  <a:pt x="132" y="124"/>
                  <a:pt x="136" y="122"/>
                  <a:pt x="141" y="122"/>
                </a:cubicBezTo>
                <a:cubicBezTo>
                  <a:pt x="146" y="122"/>
                  <a:pt x="150" y="124"/>
                  <a:pt x="154" y="128"/>
                </a:cubicBezTo>
                <a:cubicBezTo>
                  <a:pt x="157" y="131"/>
                  <a:pt x="159" y="135"/>
                  <a:pt x="159" y="140"/>
                </a:cubicBezTo>
                <a:close/>
                <a:moveTo>
                  <a:pt x="100" y="47"/>
                </a:moveTo>
                <a:cubicBezTo>
                  <a:pt x="100" y="46"/>
                  <a:pt x="100" y="46"/>
                  <a:pt x="100" y="46"/>
                </a:cubicBezTo>
                <a:cubicBezTo>
                  <a:pt x="100" y="46"/>
                  <a:pt x="100" y="46"/>
                  <a:pt x="100" y="46"/>
                </a:cubicBezTo>
                <a:cubicBezTo>
                  <a:pt x="113" y="40"/>
                  <a:pt x="127" y="38"/>
                  <a:pt x="141" y="38"/>
                </a:cubicBezTo>
                <a:cubicBezTo>
                  <a:pt x="142" y="38"/>
                  <a:pt x="143" y="38"/>
                  <a:pt x="145" y="38"/>
                </a:cubicBezTo>
                <a:cubicBezTo>
                  <a:pt x="147" y="38"/>
                  <a:pt x="147" y="38"/>
                  <a:pt x="147" y="38"/>
                </a:cubicBezTo>
                <a:cubicBezTo>
                  <a:pt x="145" y="40"/>
                  <a:pt x="145" y="40"/>
                  <a:pt x="145" y="40"/>
                </a:cubicBezTo>
                <a:cubicBezTo>
                  <a:pt x="134" y="55"/>
                  <a:pt x="126" y="85"/>
                  <a:pt x="126" y="106"/>
                </a:cubicBezTo>
                <a:cubicBezTo>
                  <a:pt x="126" y="106"/>
                  <a:pt x="126" y="106"/>
                  <a:pt x="126" y="106"/>
                </a:cubicBezTo>
                <a:cubicBezTo>
                  <a:pt x="125" y="107"/>
                  <a:pt x="125" y="107"/>
                  <a:pt x="125" y="107"/>
                </a:cubicBezTo>
                <a:cubicBezTo>
                  <a:pt x="120" y="109"/>
                  <a:pt x="116" y="112"/>
                  <a:pt x="112" y="117"/>
                </a:cubicBezTo>
                <a:cubicBezTo>
                  <a:pt x="111" y="118"/>
                  <a:pt x="111" y="118"/>
                  <a:pt x="111" y="118"/>
                </a:cubicBezTo>
                <a:cubicBezTo>
                  <a:pt x="110" y="116"/>
                  <a:pt x="110" y="116"/>
                  <a:pt x="110" y="116"/>
                </a:cubicBezTo>
                <a:cubicBezTo>
                  <a:pt x="96" y="93"/>
                  <a:pt x="94" y="63"/>
                  <a:pt x="100" y="47"/>
                </a:cubicBezTo>
                <a:close/>
                <a:moveTo>
                  <a:pt x="46" y="102"/>
                </a:moveTo>
                <a:cubicBezTo>
                  <a:pt x="51" y="88"/>
                  <a:pt x="60" y="75"/>
                  <a:pt x="71" y="65"/>
                </a:cubicBezTo>
                <a:cubicBezTo>
                  <a:pt x="73" y="64"/>
                  <a:pt x="73" y="64"/>
                  <a:pt x="73" y="64"/>
                </a:cubicBezTo>
                <a:cubicBezTo>
                  <a:pt x="73" y="66"/>
                  <a:pt x="73" y="66"/>
                  <a:pt x="73" y="66"/>
                </a:cubicBezTo>
                <a:cubicBezTo>
                  <a:pt x="76" y="85"/>
                  <a:pt x="92" y="111"/>
                  <a:pt x="106" y="126"/>
                </a:cubicBezTo>
                <a:cubicBezTo>
                  <a:pt x="106" y="127"/>
                  <a:pt x="106" y="127"/>
                  <a:pt x="106" y="127"/>
                </a:cubicBezTo>
                <a:cubicBezTo>
                  <a:pt x="106" y="128"/>
                  <a:pt x="106" y="128"/>
                  <a:pt x="106" y="128"/>
                </a:cubicBezTo>
                <a:cubicBezTo>
                  <a:pt x="105" y="132"/>
                  <a:pt x="104" y="136"/>
                  <a:pt x="104" y="140"/>
                </a:cubicBezTo>
                <a:cubicBezTo>
                  <a:pt x="104" y="141"/>
                  <a:pt x="104" y="142"/>
                  <a:pt x="104" y="144"/>
                </a:cubicBezTo>
                <a:cubicBezTo>
                  <a:pt x="104" y="145"/>
                  <a:pt x="104" y="145"/>
                  <a:pt x="104" y="145"/>
                </a:cubicBezTo>
                <a:cubicBezTo>
                  <a:pt x="103" y="145"/>
                  <a:pt x="103" y="145"/>
                  <a:pt x="103" y="145"/>
                </a:cubicBezTo>
                <a:cubicBezTo>
                  <a:pt x="75" y="139"/>
                  <a:pt x="53" y="119"/>
                  <a:pt x="46" y="103"/>
                </a:cubicBezTo>
                <a:cubicBezTo>
                  <a:pt x="45" y="103"/>
                  <a:pt x="45" y="103"/>
                  <a:pt x="45" y="103"/>
                </a:cubicBezTo>
                <a:lnTo>
                  <a:pt x="46" y="102"/>
                </a:lnTo>
                <a:close/>
                <a:moveTo>
                  <a:pt x="47" y="181"/>
                </a:moveTo>
                <a:cubicBezTo>
                  <a:pt x="47" y="181"/>
                  <a:pt x="47" y="181"/>
                  <a:pt x="47" y="181"/>
                </a:cubicBezTo>
                <a:cubicBezTo>
                  <a:pt x="47" y="181"/>
                  <a:pt x="47" y="181"/>
                  <a:pt x="47" y="181"/>
                </a:cubicBezTo>
                <a:cubicBezTo>
                  <a:pt x="41" y="168"/>
                  <a:pt x="38" y="154"/>
                  <a:pt x="38" y="140"/>
                </a:cubicBezTo>
                <a:cubicBezTo>
                  <a:pt x="38" y="139"/>
                  <a:pt x="38" y="138"/>
                  <a:pt x="38" y="137"/>
                </a:cubicBezTo>
                <a:cubicBezTo>
                  <a:pt x="38" y="134"/>
                  <a:pt x="38" y="134"/>
                  <a:pt x="38" y="134"/>
                </a:cubicBezTo>
                <a:cubicBezTo>
                  <a:pt x="40" y="136"/>
                  <a:pt x="40" y="136"/>
                  <a:pt x="40" y="136"/>
                </a:cubicBezTo>
                <a:cubicBezTo>
                  <a:pt x="55" y="147"/>
                  <a:pt x="86" y="155"/>
                  <a:pt x="106" y="155"/>
                </a:cubicBezTo>
                <a:cubicBezTo>
                  <a:pt x="107" y="155"/>
                  <a:pt x="107" y="155"/>
                  <a:pt x="107" y="155"/>
                </a:cubicBezTo>
                <a:cubicBezTo>
                  <a:pt x="107" y="156"/>
                  <a:pt x="107" y="156"/>
                  <a:pt x="107" y="156"/>
                </a:cubicBezTo>
                <a:cubicBezTo>
                  <a:pt x="110" y="161"/>
                  <a:pt x="113" y="165"/>
                  <a:pt x="117" y="169"/>
                </a:cubicBezTo>
                <a:cubicBezTo>
                  <a:pt x="119" y="170"/>
                  <a:pt x="119" y="170"/>
                  <a:pt x="119" y="170"/>
                </a:cubicBezTo>
                <a:cubicBezTo>
                  <a:pt x="117" y="171"/>
                  <a:pt x="117" y="171"/>
                  <a:pt x="117" y="171"/>
                </a:cubicBezTo>
                <a:cubicBezTo>
                  <a:pt x="103" y="179"/>
                  <a:pt x="85" y="185"/>
                  <a:pt x="68" y="185"/>
                </a:cubicBezTo>
                <a:cubicBezTo>
                  <a:pt x="60" y="185"/>
                  <a:pt x="53" y="183"/>
                  <a:pt x="47" y="181"/>
                </a:cubicBezTo>
                <a:close/>
                <a:moveTo>
                  <a:pt x="104" y="235"/>
                </a:moveTo>
                <a:cubicBezTo>
                  <a:pt x="103" y="236"/>
                  <a:pt x="103" y="236"/>
                  <a:pt x="103" y="236"/>
                </a:cubicBezTo>
                <a:cubicBezTo>
                  <a:pt x="103" y="236"/>
                  <a:pt x="103" y="236"/>
                  <a:pt x="103" y="236"/>
                </a:cubicBezTo>
                <a:cubicBezTo>
                  <a:pt x="89" y="230"/>
                  <a:pt x="76" y="221"/>
                  <a:pt x="66" y="210"/>
                </a:cubicBezTo>
                <a:cubicBezTo>
                  <a:pt x="64" y="208"/>
                  <a:pt x="64" y="208"/>
                  <a:pt x="64" y="208"/>
                </a:cubicBezTo>
                <a:cubicBezTo>
                  <a:pt x="66" y="208"/>
                  <a:pt x="66" y="208"/>
                  <a:pt x="66" y="208"/>
                </a:cubicBezTo>
                <a:cubicBezTo>
                  <a:pt x="85" y="206"/>
                  <a:pt x="112" y="189"/>
                  <a:pt x="127" y="175"/>
                </a:cubicBezTo>
                <a:cubicBezTo>
                  <a:pt x="128" y="175"/>
                  <a:pt x="128" y="175"/>
                  <a:pt x="128" y="175"/>
                </a:cubicBezTo>
                <a:cubicBezTo>
                  <a:pt x="128" y="175"/>
                  <a:pt x="128" y="175"/>
                  <a:pt x="128" y="175"/>
                </a:cubicBezTo>
                <a:cubicBezTo>
                  <a:pt x="133" y="177"/>
                  <a:pt x="139" y="177"/>
                  <a:pt x="144" y="177"/>
                </a:cubicBezTo>
                <a:cubicBezTo>
                  <a:pt x="146" y="177"/>
                  <a:pt x="146" y="177"/>
                  <a:pt x="146" y="177"/>
                </a:cubicBezTo>
                <a:cubicBezTo>
                  <a:pt x="146" y="178"/>
                  <a:pt x="146" y="178"/>
                  <a:pt x="146" y="178"/>
                </a:cubicBezTo>
                <a:cubicBezTo>
                  <a:pt x="139" y="206"/>
                  <a:pt x="120" y="228"/>
                  <a:pt x="104" y="235"/>
                </a:cubicBezTo>
                <a:close/>
                <a:moveTo>
                  <a:pt x="182" y="234"/>
                </a:moveTo>
                <a:cubicBezTo>
                  <a:pt x="182" y="234"/>
                  <a:pt x="182" y="234"/>
                  <a:pt x="182" y="234"/>
                </a:cubicBezTo>
                <a:cubicBezTo>
                  <a:pt x="181" y="234"/>
                  <a:pt x="181" y="234"/>
                  <a:pt x="181" y="234"/>
                </a:cubicBezTo>
                <a:cubicBezTo>
                  <a:pt x="169" y="240"/>
                  <a:pt x="155" y="243"/>
                  <a:pt x="141" y="243"/>
                </a:cubicBezTo>
                <a:cubicBezTo>
                  <a:pt x="140" y="243"/>
                  <a:pt x="139" y="243"/>
                  <a:pt x="137" y="243"/>
                </a:cubicBezTo>
                <a:cubicBezTo>
                  <a:pt x="135" y="243"/>
                  <a:pt x="135" y="243"/>
                  <a:pt x="135" y="243"/>
                </a:cubicBezTo>
                <a:cubicBezTo>
                  <a:pt x="136" y="241"/>
                  <a:pt x="136" y="241"/>
                  <a:pt x="136" y="241"/>
                </a:cubicBezTo>
                <a:cubicBezTo>
                  <a:pt x="148" y="226"/>
                  <a:pt x="155" y="195"/>
                  <a:pt x="156" y="175"/>
                </a:cubicBezTo>
                <a:cubicBezTo>
                  <a:pt x="156" y="174"/>
                  <a:pt x="156" y="174"/>
                  <a:pt x="156" y="174"/>
                </a:cubicBezTo>
                <a:cubicBezTo>
                  <a:pt x="157" y="174"/>
                  <a:pt x="157" y="174"/>
                  <a:pt x="157" y="174"/>
                </a:cubicBezTo>
                <a:cubicBezTo>
                  <a:pt x="161" y="171"/>
                  <a:pt x="166" y="168"/>
                  <a:pt x="169" y="164"/>
                </a:cubicBezTo>
                <a:cubicBezTo>
                  <a:pt x="170" y="163"/>
                  <a:pt x="170" y="163"/>
                  <a:pt x="170" y="163"/>
                </a:cubicBezTo>
                <a:cubicBezTo>
                  <a:pt x="171" y="164"/>
                  <a:pt x="171" y="164"/>
                  <a:pt x="171" y="164"/>
                </a:cubicBezTo>
                <a:cubicBezTo>
                  <a:pt x="186" y="188"/>
                  <a:pt x="188" y="217"/>
                  <a:pt x="182" y="234"/>
                </a:cubicBezTo>
                <a:close/>
                <a:moveTo>
                  <a:pt x="236" y="178"/>
                </a:moveTo>
                <a:cubicBezTo>
                  <a:pt x="231" y="192"/>
                  <a:pt x="222" y="205"/>
                  <a:pt x="211" y="215"/>
                </a:cubicBezTo>
                <a:cubicBezTo>
                  <a:pt x="209" y="217"/>
                  <a:pt x="209" y="217"/>
                  <a:pt x="209" y="217"/>
                </a:cubicBezTo>
                <a:cubicBezTo>
                  <a:pt x="209" y="215"/>
                  <a:pt x="209" y="215"/>
                  <a:pt x="209" y="215"/>
                </a:cubicBezTo>
                <a:cubicBezTo>
                  <a:pt x="206" y="196"/>
                  <a:pt x="190" y="169"/>
                  <a:pt x="176" y="154"/>
                </a:cubicBezTo>
                <a:cubicBezTo>
                  <a:pt x="175" y="154"/>
                  <a:pt x="175" y="154"/>
                  <a:pt x="175" y="154"/>
                </a:cubicBezTo>
                <a:cubicBezTo>
                  <a:pt x="176" y="153"/>
                  <a:pt x="176" y="153"/>
                  <a:pt x="176" y="153"/>
                </a:cubicBezTo>
                <a:cubicBezTo>
                  <a:pt x="177" y="149"/>
                  <a:pt x="178" y="144"/>
                  <a:pt x="178" y="140"/>
                </a:cubicBezTo>
                <a:cubicBezTo>
                  <a:pt x="178" y="139"/>
                  <a:pt x="178" y="138"/>
                  <a:pt x="178" y="137"/>
                </a:cubicBezTo>
                <a:cubicBezTo>
                  <a:pt x="178" y="135"/>
                  <a:pt x="178" y="135"/>
                  <a:pt x="178" y="135"/>
                </a:cubicBezTo>
                <a:cubicBezTo>
                  <a:pt x="179" y="135"/>
                  <a:pt x="179" y="135"/>
                  <a:pt x="179" y="135"/>
                </a:cubicBezTo>
                <a:cubicBezTo>
                  <a:pt x="206" y="142"/>
                  <a:pt x="228" y="161"/>
                  <a:pt x="236" y="177"/>
                </a:cubicBezTo>
                <a:cubicBezTo>
                  <a:pt x="236" y="178"/>
                  <a:pt x="236" y="178"/>
                  <a:pt x="236" y="178"/>
                </a:cubicBezTo>
                <a:close/>
                <a:moveTo>
                  <a:pt x="243" y="143"/>
                </a:moveTo>
                <a:cubicBezTo>
                  <a:pt x="243" y="146"/>
                  <a:pt x="243" y="146"/>
                  <a:pt x="243" y="146"/>
                </a:cubicBezTo>
                <a:cubicBezTo>
                  <a:pt x="241" y="145"/>
                  <a:pt x="241" y="145"/>
                  <a:pt x="241" y="145"/>
                </a:cubicBezTo>
                <a:cubicBezTo>
                  <a:pt x="226" y="133"/>
                  <a:pt x="196" y="126"/>
                  <a:pt x="175" y="125"/>
                </a:cubicBezTo>
                <a:cubicBezTo>
                  <a:pt x="175" y="125"/>
                  <a:pt x="175" y="125"/>
                  <a:pt x="175" y="125"/>
                </a:cubicBezTo>
                <a:cubicBezTo>
                  <a:pt x="174" y="125"/>
                  <a:pt x="174" y="125"/>
                  <a:pt x="174" y="125"/>
                </a:cubicBezTo>
                <a:cubicBezTo>
                  <a:pt x="172" y="120"/>
                  <a:pt x="169" y="115"/>
                  <a:pt x="164" y="112"/>
                </a:cubicBezTo>
                <a:cubicBezTo>
                  <a:pt x="163" y="111"/>
                  <a:pt x="163" y="111"/>
                  <a:pt x="163" y="111"/>
                </a:cubicBezTo>
                <a:cubicBezTo>
                  <a:pt x="165" y="110"/>
                  <a:pt x="165" y="110"/>
                  <a:pt x="165" y="110"/>
                </a:cubicBezTo>
                <a:cubicBezTo>
                  <a:pt x="179" y="101"/>
                  <a:pt x="197" y="96"/>
                  <a:pt x="214" y="96"/>
                </a:cubicBezTo>
                <a:cubicBezTo>
                  <a:pt x="221" y="96"/>
                  <a:pt x="229" y="97"/>
                  <a:pt x="234" y="99"/>
                </a:cubicBezTo>
                <a:cubicBezTo>
                  <a:pt x="235" y="99"/>
                  <a:pt x="235" y="99"/>
                  <a:pt x="235" y="99"/>
                </a:cubicBezTo>
                <a:cubicBezTo>
                  <a:pt x="235" y="100"/>
                  <a:pt x="235" y="100"/>
                  <a:pt x="235" y="100"/>
                </a:cubicBezTo>
                <a:cubicBezTo>
                  <a:pt x="241" y="112"/>
                  <a:pt x="243" y="126"/>
                  <a:pt x="243" y="140"/>
                </a:cubicBezTo>
                <a:cubicBezTo>
                  <a:pt x="243" y="141"/>
                  <a:pt x="243" y="142"/>
                  <a:pt x="243" y="143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13" name="Group 12"/>
          <p:cNvGrpSpPr/>
          <p:nvPr/>
        </p:nvGrpSpPr>
        <p:grpSpPr>
          <a:xfrm>
            <a:off x="17327145" y="2781210"/>
            <a:ext cx="5645578" cy="1800493"/>
            <a:chOff x="9049869" y="4141346"/>
            <a:chExt cx="5645578" cy="1800493"/>
          </a:xfrm>
        </p:grpSpPr>
        <p:grpSp>
          <p:nvGrpSpPr>
            <p:cNvPr id="14" name="Group 13"/>
            <p:cNvGrpSpPr/>
            <p:nvPr/>
          </p:nvGrpSpPr>
          <p:grpSpPr>
            <a:xfrm flipH="1">
              <a:off x="10810835" y="4356605"/>
              <a:ext cx="3884612" cy="1585234"/>
              <a:chOff x="5476936" y="10606073"/>
              <a:chExt cx="3884612" cy="1585234"/>
            </a:xfrm>
          </p:grpSpPr>
          <p:sp>
            <p:nvSpPr>
              <p:cNvPr id="16" name="TextBox 15"/>
              <p:cNvSpPr txBox="1"/>
              <p:nvPr/>
            </p:nvSpPr>
            <p:spPr>
              <a:xfrm>
                <a:off x="5476936" y="10606073"/>
                <a:ext cx="3884612" cy="52322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fa-IR" sz="2800" b="1" dirty="0">
                    <a:solidFill>
                      <a:schemeClr val="accent1">
                        <a:lumMod val="50000"/>
                      </a:schemeClr>
                    </a:solidFill>
                    <a:effectLst>
                      <a:glow>
                        <a:srgbClr val="FF3399">
                          <a:alpha val="24000"/>
                        </a:srgbClr>
                      </a:glow>
                    </a:effectLst>
                    <a:latin typeface="Shabnam" panose="020B0603030804020204" pitchFamily="34" charset="-78"/>
                    <a:cs typeface="Shabnam" panose="020B0603030804020204" pitchFamily="34" charset="-78"/>
                  </a:rPr>
                  <a:t>تیتر عنوان را بنویسید</a:t>
                </a:r>
                <a:endParaRPr lang="en-US" sz="2800" b="1" dirty="0">
                  <a:solidFill>
                    <a:schemeClr val="accent1">
                      <a:lumMod val="50000"/>
                    </a:schemeClr>
                  </a:solidFill>
                  <a:effectLst>
                    <a:glow>
                      <a:srgbClr val="FF3399">
                        <a:alpha val="24000"/>
                      </a:srgbClr>
                    </a:glow>
                  </a:effectLst>
                  <a:latin typeface="Shabnam" panose="020B0603030804020204" pitchFamily="34" charset="-78"/>
                  <a:cs typeface="Shabnam" panose="020B0603030804020204" pitchFamily="34" charset="-78"/>
                </a:endParaRPr>
              </a:p>
            </p:txBody>
          </p:sp>
          <p:sp>
            <p:nvSpPr>
              <p:cNvPr id="17" name="TextBox 16"/>
              <p:cNvSpPr txBox="1"/>
              <p:nvPr/>
            </p:nvSpPr>
            <p:spPr>
              <a:xfrm>
                <a:off x="5804812" y="11175644"/>
                <a:ext cx="3556736" cy="101566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 rtl="1">
                  <a:lnSpc>
                    <a:spcPct val="150000"/>
                  </a:lnSpc>
                </a:pPr>
                <a:r>
                  <a:rPr lang="fa-IR" sz="2000" dirty="0">
                    <a:solidFill>
                      <a:srgbClr val="16191F"/>
                    </a:solidFill>
                    <a:latin typeface="Vazir" panose="020B0603030804020204" pitchFamily="34" charset="-78"/>
                    <a:cs typeface="Vazir" panose="020B0603030804020204" pitchFamily="34" charset="-78"/>
                  </a:rPr>
                  <a:t>فروشگاه مینارو ارائه دهنده انواع فایل های کاربردی</a:t>
                </a:r>
                <a:endParaRPr lang="en-US" sz="1800" b="1" dirty="0">
                  <a:solidFill>
                    <a:schemeClr val="bg1">
                      <a:lumMod val="65000"/>
                    </a:schemeClr>
                  </a:solidFill>
                  <a:effectLst>
                    <a:glow>
                      <a:srgbClr val="FF3399">
                        <a:alpha val="24000"/>
                      </a:srgbClr>
                    </a:glow>
                  </a:effectLst>
                  <a:latin typeface="Lato" panose="020F0502020204030203" pitchFamily="34" charset="0"/>
                </a:endParaRPr>
              </a:p>
            </p:txBody>
          </p:sp>
        </p:grpSp>
        <p:sp>
          <p:nvSpPr>
            <p:cNvPr id="15" name="TextBox 14"/>
            <p:cNvSpPr txBox="1"/>
            <p:nvPr/>
          </p:nvSpPr>
          <p:spPr>
            <a:xfrm>
              <a:off x="9049869" y="4141346"/>
              <a:ext cx="1795127" cy="15696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9600" dirty="0">
                  <a:solidFill>
                    <a:schemeClr val="accent1"/>
                  </a:solidFill>
                  <a:effectLst>
                    <a:glow>
                      <a:srgbClr val="FF3399">
                        <a:alpha val="24000"/>
                      </a:srgbClr>
                    </a:glow>
                  </a:effectLst>
                  <a:latin typeface="Lato Black" panose="020F0A02020204030203" pitchFamily="34" charset="0"/>
                </a:rPr>
                <a:t>01</a:t>
              </a:r>
            </a:p>
          </p:txBody>
        </p:sp>
      </p:grpSp>
      <p:grpSp>
        <p:nvGrpSpPr>
          <p:cNvPr id="18" name="Group 17"/>
          <p:cNvGrpSpPr/>
          <p:nvPr/>
        </p:nvGrpSpPr>
        <p:grpSpPr>
          <a:xfrm>
            <a:off x="2083650" y="4581703"/>
            <a:ext cx="5976161" cy="1800493"/>
            <a:chOff x="8912874" y="4009242"/>
            <a:chExt cx="5976161" cy="1800493"/>
          </a:xfrm>
        </p:grpSpPr>
        <p:grpSp>
          <p:nvGrpSpPr>
            <p:cNvPr id="19" name="Group 18"/>
            <p:cNvGrpSpPr/>
            <p:nvPr/>
          </p:nvGrpSpPr>
          <p:grpSpPr>
            <a:xfrm flipH="1">
              <a:off x="8912874" y="4224501"/>
              <a:ext cx="3884612" cy="1585234"/>
              <a:chOff x="7374897" y="10473969"/>
              <a:chExt cx="3884612" cy="1585234"/>
            </a:xfrm>
          </p:grpSpPr>
          <p:sp>
            <p:nvSpPr>
              <p:cNvPr id="21" name="TextBox 20"/>
              <p:cNvSpPr txBox="1"/>
              <p:nvPr/>
            </p:nvSpPr>
            <p:spPr>
              <a:xfrm>
                <a:off x="7374897" y="10473969"/>
                <a:ext cx="3884612" cy="52322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fa-IR" sz="2800" b="1" dirty="0">
                    <a:solidFill>
                      <a:schemeClr val="accent1">
                        <a:lumMod val="50000"/>
                      </a:schemeClr>
                    </a:solidFill>
                    <a:effectLst>
                      <a:glow>
                        <a:srgbClr val="FF3399">
                          <a:alpha val="24000"/>
                        </a:srgbClr>
                      </a:glow>
                    </a:effectLst>
                    <a:latin typeface="Shabnam" panose="020B0603030804020204" pitchFamily="34" charset="-78"/>
                    <a:cs typeface="Shabnam" panose="020B0603030804020204" pitchFamily="34" charset="-78"/>
                  </a:rPr>
                  <a:t>تیتر عنوان را بنویسید</a:t>
                </a:r>
                <a:endParaRPr lang="en-US" sz="2800" b="1" dirty="0">
                  <a:solidFill>
                    <a:schemeClr val="accent1">
                      <a:lumMod val="50000"/>
                    </a:schemeClr>
                  </a:solidFill>
                  <a:effectLst>
                    <a:glow>
                      <a:srgbClr val="FF3399">
                        <a:alpha val="24000"/>
                      </a:srgbClr>
                    </a:glow>
                  </a:effectLst>
                  <a:latin typeface="Shabnam" panose="020B0603030804020204" pitchFamily="34" charset="-78"/>
                  <a:cs typeface="Shabnam" panose="020B0603030804020204" pitchFamily="34" charset="-78"/>
                </a:endParaRPr>
              </a:p>
            </p:txBody>
          </p:sp>
          <p:sp>
            <p:nvSpPr>
              <p:cNvPr id="22" name="TextBox 21"/>
              <p:cNvSpPr txBox="1"/>
              <p:nvPr/>
            </p:nvSpPr>
            <p:spPr>
              <a:xfrm>
                <a:off x="7654911" y="11043540"/>
                <a:ext cx="3604598" cy="101566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 rtl="1">
                  <a:lnSpc>
                    <a:spcPct val="150000"/>
                  </a:lnSpc>
                </a:pPr>
                <a:r>
                  <a:rPr lang="fa-IR" sz="2000" dirty="0">
                    <a:solidFill>
                      <a:srgbClr val="16191F"/>
                    </a:solidFill>
                    <a:latin typeface="Vazir" panose="020B0603030804020204" pitchFamily="34" charset="-78"/>
                    <a:cs typeface="Vazir" panose="020B0603030804020204" pitchFamily="34" charset="-78"/>
                  </a:rPr>
                  <a:t>فروشگاه مینارو ارائه دهنده انواع فایل های کاربردی</a:t>
                </a:r>
                <a:endParaRPr lang="en-US" sz="1800" b="1" dirty="0">
                  <a:solidFill>
                    <a:schemeClr val="bg1">
                      <a:lumMod val="65000"/>
                    </a:schemeClr>
                  </a:solidFill>
                  <a:effectLst>
                    <a:glow>
                      <a:srgbClr val="FF3399">
                        <a:alpha val="24000"/>
                      </a:srgbClr>
                    </a:glow>
                  </a:effectLst>
                  <a:latin typeface="Lato" panose="020F0502020204030203" pitchFamily="34" charset="0"/>
                </a:endParaRPr>
              </a:p>
            </p:txBody>
          </p:sp>
        </p:grpSp>
        <p:sp>
          <p:nvSpPr>
            <p:cNvPr id="20" name="TextBox 19"/>
            <p:cNvSpPr txBox="1"/>
            <p:nvPr/>
          </p:nvSpPr>
          <p:spPr>
            <a:xfrm>
              <a:off x="13093908" y="4009242"/>
              <a:ext cx="1795127" cy="15696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9600" dirty="0">
                  <a:solidFill>
                    <a:schemeClr val="accent2"/>
                  </a:solidFill>
                  <a:effectLst>
                    <a:glow>
                      <a:srgbClr val="FF3399">
                        <a:alpha val="24000"/>
                      </a:srgbClr>
                    </a:glow>
                  </a:effectLst>
                  <a:latin typeface="Lato Black" panose="020F0A02020204030203" pitchFamily="34" charset="0"/>
                </a:rPr>
                <a:t>02</a:t>
              </a:r>
            </a:p>
          </p:txBody>
        </p:sp>
      </p:grpSp>
      <p:sp>
        <p:nvSpPr>
          <p:cNvPr id="26" name="Freeform 5"/>
          <p:cNvSpPr>
            <a:spLocks noEditPoints="1"/>
          </p:cNvSpPr>
          <p:nvPr/>
        </p:nvSpPr>
        <p:spPr bwMode="auto">
          <a:xfrm>
            <a:off x="11871492" y="5732075"/>
            <a:ext cx="3102757" cy="3078261"/>
          </a:xfrm>
          <a:custGeom>
            <a:avLst/>
            <a:gdLst>
              <a:gd name="T0" fmla="*/ 258 w 282"/>
              <a:gd name="T1" fmla="*/ 118 h 280"/>
              <a:gd name="T2" fmla="*/ 252 w 282"/>
              <a:gd name="T3" fmla="*/ 96 h 280"/>
              <a:gd name="T4" fmla="*/ 256 w 282"/>
              <a:gd name="T5" fmla="*/ 75 h 280"/>
              <a:gd name="T6" fmla="*/ 234 w 282"/>
              <a:gd name="T7" fmla="*/ 66 h 280"/>
              <a:gd name="T8" fmla="*/ 230 w 282"/>
              <a:gd name="T9" fmla="*/ 31 h 280"/>
              <a:gd name="T10" fmla="*/ 201 w 282"/>
              <a:gd name="T11" fmla="*/ 37 h 280"/>
              <a:gd name="T12" fmla="*/ 180 w 282"/>
              <a:gd name="T13" fmla="*/ 27 h 280"/>
              <a:gd name="T14" fmla="*/ 167 w 282"/>
              <a:gd name="T15" fmla="*/ 11 h 280"/>
              <a:gd name="T16" fmla="*/ 146 w 282"/>
              <a:gd name="T17" fmla="*/ 21 h 280"/>
              <a:gd name="T18" fmla="*/ 117 w 282"/>
              <a:gd name="T19" fmla="*/ 1 h 280"/>
              <a:gd name="T20" fmla="*/ 102 w 282"/>
              <a:gd name="T21" fmla="*/ 27 h 280"/>
              <a:gd name="T22" fmla="*/ 81 w 282"/>
              <a:gd name="T23" fmla="*/ 36 h 280"/>
              <a:gd name="T24" fmla="*/ 60 w 282"/>
              <a:gd name="T25" fmla="*/ 36 h 280"/>
              <a:gd name="T26" fmla="*/ 54 w 282"/>
              <a:gd name="T27" fmla="*/ 58 h 280"/>
              <a:gd name="T28" fmla="*/ 20 w 282"/>
              <a:gd name="T29" fmla="*/ 68 h 280"/>
              <a:gd name="T30" fmla="*/ 30 w 282"/>
              <a:gd name="T31" fmla="*/ 96 h 280"/>
              <a:gd name="T32" fmla="*/ 23 w 282"/>
              <a:gd name="T33" fmla="*/ 117 h 280"/>
              <a:gd name="T34" fmla="*/ 9 w 282"/>
              <a:gd name="T35" fmla="*/ 133 h 280"/>
              <a:gd name="T36" fmla="*/ 22 w 282"/>
              <a:gd name="T37" fmla="*/ 152 h 280"/>
              <a:gd name="T38" fmla="*/ 5 w 282"/>
              <a:gd name="T39" fmla="*/ 176 h 280"/>
              <a:gd name="T40" fmla="*/ 34 w 282"/>
              <a:gd name="T41" fmla="*/ 194 h 280"/>
              <a:gd name="T42" fmla="*/ 34 w 282"/>
              <a:gd name="T43" fmla="*/ 217 h 280"/>
              <a:gd name="T44" fmla="*/ 54 w 282"/>
              <a:gd name="T45" fmla="*/ 223 h 280"/>
              <a:gd name="T46" fmla="*/ 72 w 282"/>
              <a:gd name="T47" fmla="*/ 238 h 280"/>
              <a:gd name="T48" fmla="*/ 78 w 282"/>
              <a:gd name="T49" fmla="*/ 266 h 280"/>
              <a:gd name="T50" fmla="*/ 112 w 282"/>
              <a:gd name="T51" fmla="*/ 256 h 280"/>
              <a:gd name="T52" fmla="*/ 129 w 282"/>
              <a:gd name="T53" fmla="*/ 272 h 280"/>
              <a:gd name="T54" fmla="*/ 147 w 282"/>
              <a:gd name="T55" fmla="*/ 260 h 280"/>
              <a:gd name="T56" fmla="*/ 169 w 282"/>
              <a:gd name="T57" fmla="*/ 256 h 280"/>
              <a:gd name="T58" fmla="*/ 195 w 282"/>
              <a:gd name="T59" fmla="*/ 270 h 280"/>
              <a:gd name="T60" fmla="*/ 209 w 282"/>
              <a:gd name="T61" fmla="*/ 238 h 280"/>
              <a:gd name="T62" fmla="*/ 233 w 282"/>
              <a:gd name="T63" fmla="*/ 235 h 280"/>
              <a:gd name="T64" fmla="*/ 235 w 282"/>
              <a:gd name="T65" fmla="*/ 214 h 280"/>
              <a:gd name="T66" fmla="*/ 247 w 282"/>
              <a:gd name="T67" fmla="*/ 195 h 280"/>
              <a:gd name="T68" fmla="*/ 275 w 282"/>
              <a:gd name="T69" fmla="*/ 184 h 280"/>
              <a:gd name="T70" fmla="*/ 260 w 282"/>
              <a:gd name="T71" fmla="*/ 153 h 280"/>
              <a:gd name="T72" fmla="*/ 282 w 282"/>
              <a:gd name="T73" fmla="*/ 136 h 280"/>
              <a:gd name="T74" fmla="*/ 218 w 282"/>
              <a:gd name="T75" fmla="*/ 72 h 280"/>
              <a:gd name="T76" fmla="*/ 137 w 282"/>
              <a:gd name="T77" fmla="*/ 103 h 280"/>
              <a:gd name="T78" fmla="*/ 141 w 282"/>
              <a:gd name="T79" fmla="*/ 158 h 280"/>
              <a:gd name="T80" fmla="*/ 100 w 282"/>
              <a:gd name="T81" fmla="*/ 47 h 280"/>
              <a:gd name="T82" fmla="*/ 145 w 282"/>
              <a:gd name="T83" fmla="*/ 40 h 280"/>
              <a:gd name="T84" fmla="*/ 110 w 282"/>
              <a:gd name="T85" fmla="*/ 116 h 280"/>
              <a:gd name="T86" fmla="*/ 106 w 282"/>
              <a:gd name="T87" fmla="*/ 126 h 280"/>
              <a:gd name="T88" fmla="*/ 103 w 282"/>
              <a:gd name="T89" fmla="*/ 145 h 280"/>
              <a:gd name="T90" fmla="*/ 47 w 282"/>
              <a:gd name="T91" fmla="*/ 181 h 280"/>
              <a:gd name="T92" fmla="*/ 107 w 282"/>
              <a:gd name="T93" fmla="*/ 155 h 280"/>
              <a:gd name="T94" fmla="*/ 47 w 282"/>
              <a:gd name="T95" fmla="*/ 181 h 280"/>
              <a:gd name="T96" fmla="*/ 66 w 282"/>
              <a:gd name="T97" fmla="*/ 208 h 280"/>
              <a:gd name="T98" fmla="*/ 146 w 282"/>
              <a:gd name="T99" fmla="*/ 178 h 280"/>
              <a:gd name="T100" fmla="*/ 137 w 282"/>
              <a:gd name="T101" fmla="*/ 243 h 280"/>
              <a:gd name="T102" fmla="*/ 169 w 282"/>
              <a:gd name="T103" fmla="*/ 164 h 280"/>
              <a:gd name="T104" fmla="*/ 209 w 282"/>
              <a:gd name="T105" fmla="*/ 217 h 280"/>
              <a:gd name="T106" fmla="*/ 178 w 282"/>
              <a:gd name="T107" fmla="*/ 137 h 280"/>
              <a:gd name="T108" fmla="*/ 243 w 282"/>
              <a:gd name="T109" fmla="*/ 146 h 280"/>
              <a:gd name="T110" fmla="*/ 163 w 282"/>
              <a:gd name="T111" fmla="*/ 111 h 280"/>
              <a:gd name="T112" fmla="*/ 243 w 282"/>
              <a:gd name="T113" fmla="*/ 140 h 2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282" h="280">
                <a:moveTo>
                  <a:pt x="272" y="133"/>
                </a:moveTo>
                <a:cubicBezTo>
                  <a:pt x="268" y="132"/>
                  <a:pt x="264" y="130"/>
                  <a:pt x="260" y="129"/>
                </a:cubicBezTo>
                <a:cubicBezTo>
                  <a:pt x="260" y="129"/>
                  <a:pt x="260" y="129"/>
                  <a:pt x="260" y="129"/>
                </a:cubicBezTo>
                <a:cubicBezTo>
                  <a:pt x="260" y="128"/>
                  <a:pt x="260" y="128"/>
                  <a:pt x="260" y="128"/>
                </a:cubicBezTo>
                <a:cubicBezTo>
                  <a:pt x="259" y="125"/>
                  <a:pt x="259" y="122"/>
                  <a:pt x="258" y="118"/>
                </a:cubicBezTo>
                <a:cubicBezTo>
                  <a:pt x="258" y="118"/>
                  <a:pt x="258" y="118"/>
                  <a:pt x="258" y="118"/>
                </a:cubicBezTo>
                <a:cubicBezTo>
                  <a:pt x="259" y="117"/>
                  <a:pt x="259" y="117"/>
                  <a:pt x="259" y="117"/>
                </a:cubicBezTo>
                <a:cubicBezTo>
                  <a:pt x="262" y="115"/>
                  <a:pt x="266" y="112"/>
                  <a:pt x="269" y="110"/>
                </a:cubicBezTo>
                <a:cubicBezTo>
                  <a:pt x="272" y="108"/>
                  <a:pt x="275" y="106"/>
                  <a:pt x="277" y="105"/>
                </a:cubicBezTo>
                <a:cubicBezTo>
                  <a:pt x="277" y="102"/>
                  <a:pt x="276" y="99"/>
                  <a:pt x="275" y="96"/>
                </a:cubicBezTo>
                <a:cubicBezTo>
                  <a:pt x="272" y="96"/>
                  <a:pt x="268" y="96"/>
                  <a:pt x="265" y="96"/>
                </a:cubicBezTo>
                <a:cubicBezTo>
                  <a:pt x="261" y="96"/>
                  <a:pt x="256" y="96"/>
                  <a:pt x="252" y="96"/>
                </a:cubicBezTo>
                <a:cubicBezTo>
                  <a:pt x="252" y="96"/>
                  <a:pt x="252" y="96"/>
                  <a:pt x="252" y="96"/>
                </a:cubicBezTo>
                <a:cubicBezTo>
                  <a:pt x="251" y="95"/>
                  <a:pt x="251" y="95"/>
                  <a:pt x="251" y="95"/>
                </a:cubicBezTo>
                <a:cubicBezTo>
                  <a:pt x="250" y="92"/>
                  <a:pt x="249" y="89"/>
                  <a:pt x="247" y="86"/>
                </a:cubicBezTo>
                <a:cubicBezTo>
                  <a:pt x="247" y="86"/>
                  <a:pt x="247" y="86"/>
                  <a:pt x="247" y="86"/>
                </a:cubicBezTo>
                <a:cubicBezTo>
                  <a:pt x="248" y="85"/>
                  <a:pt x="248" y="85"/>
                  <a:pt x="248" y="85"/>
                </a:cubicBezTo>
                <a:cubicBezTo>
                  <a:pt x="250" y="82"/>
                  <a:pt x="253" y="79"/>
                  <a:pt x="256" y="75"/>
                </a:cubicBezTo>
                <a:cubicBezTo>
                  <a:pt x="258" y="73"/>
                  <a:pt x="260" y="70"/>
                  <a:pt x="262" y="68"/>
                </a:cubicBezTo>
                <a:cubicBezTo>
                  <a:pt x="260" y="65"/>
                  <a:pt x="259" y="63"/>
                  <a:pt x="257" y="60"/>
                </a:cubicBezTo>
                <a:cubicBezTo>
                  <a:pt x="254" y="61"/>
                  <a:pt x="251" y="62"/>
                  <a:pt x="248" y="63"/>
                </a:cubicBezTo>
                <a:cubicBezTo>
                  <a:pt x="243" y="64"/>
                  <a:pt x="239" y="65"/>
                  <a:pt x="235" y="66"/>
                </a:cubicBezTo>
                <a:cubicBezTo>
                  <a:pt x="235" y="66"/>
                  <a:pt x="235" y="66"/>
                  <a:pt x="235" y="66"/>
                </a:cubicBezTo>
                <a:cubicBezTo>
                  <a:pt x="234" y="66"/>
                  <a:pt x="234" y="66"/>
                  <a:pt x="234" y="66"/>
                </a:cubicBezTo>
                <a:cubicBezTo>
                  <a:pt x="232" y="63"/>
                  <a:pt x="230" y="61"/>
                  <a:pt x="228" y="58"/>
                </a:cubicBezTo>
                <a:cubicBezTo>
                  <a:pt x="228" y="58"/>
                  <a:pt x="228" y="58"/>
                  <a:pt x="228" y="58"/>
                </a:cubicBezTo>
                <a:cubicBezTo>
                  <a:pt x="228" y="57"/>
                  <a:pt x="228" y="57"/>
                  <a:pt x="228" y="57"/>
                </a:cubicBezTo>
                <a:cubicBezTo>
                  <a:pt x="229" y="54"/>
                  <a:pt x="231" y="50"/>
                  <a:pt x="233" y="45"/>
                </a:cubicBezTo>
                <a:cubicBezTo>
                  <a:pt x="234" y="42"/>
                  <a:pt x="235" y="39"/>
                  <a:pt x="236" y="37"/>
                </a:cubicBezTo>
                <a:cubicBezTo>
                  <a:pt x="234" y="35"/>
                  <a:pt x="232" y="33"/>
                  <a:pt x="230" y="31"/>
                </a:cubicBezTo>
                <a:cubicBezTo>
                  <a:pt x="227" y="32"/>
                  <a:pt x="224" y="34"/>
                  <a:pt x="222" y="36"/>
                </a:cubicBezTo>
                <a:cubicBezTo>
                  <a:pt x="218" y="38"/>
                  <a:pt x="214" y="41"/>
                  <a:pt x="211" y="42"/>
                </a:cubicBezTo>
                <a:cubicBezTo>
                  <a:pt x="210" y="43"/>
                  <a:pt x="210" y="43"/>
                  <a:pt x="210" y="43"/>
                </a:cubicBezTo>
                <a:cubicBezTo>
                  <a:pt x="209" y="42"/>
                  <a:pt x="209" y="42"/>
                  <a:pt x="209" y="42"/>
                </a:cubicBezTo>
                <a:cubicBezTo>
                  <a:pt x="207" y="41"/>
                  <a:pt x="204" y="39"/>
                  <a:pt x="201" y="37"/>
                </a:cubicBezTo>
                <a:cubicBezTo>
                  <a:pt x="201" y="37"/>
                  <a:pt x="201" y="37"/>
                  <a:pt x="201" y="37"/>
                </a:cubicBezTo>
                <a:cubicBezTo>
                  <a:pt x="201" y="36"/>
                  <a:pt x="201" y="36"/>
                  <a:pt x="201" y="36"/>
                </a:cubicBezTo>
                <a:cubicBezTo>
                  <a:pt x="201" y="33"/>
                  <a:pt x="202" y="28"/>
                  <a:pt x="202" y="24"/>
                </a:cubicBezTo>
                <a:cubicBezTo>
                  <a:pt x="203" y="20"/>
                  <a:pt x="203" y="17"/>
                  <a:pt x="203" y="14"/>
                </a:cubicBezTo>
                <a:cubicBezTo>
                  <a:pt x="201" y="13"/>
                  <a:pt x="198" y="11"/>
                  <a:pt x="195" y="10"/>
                </a:cubicBezTo>
                <a:cubicBezTo>
                  <a:pt x="193" y="12"/>
                  <a:pt x="191" y="15"/>
                  <a:pt x="189" y="17"/>
                </a:cubicBezTo>
                <a:cubicBezTo>
                  <a:pt x="186" y="21"/>
                  <a:pt x="183" y="24"/>
                  <a:pt x="180" y="27"/>
                </a:cubicBezTo>
                <a:cubicBezTo>
                  <a:pt x="180" y="27"/>
                  <a:pt x="180" y="27"/>
                  <a:pt x="180" y="27"/>
                </a:cubicBezTo>
                <a:cubicBezTo>
                  <a:pt x="179" y="27"/>
                  <a:pt x="179" y="27"/>
                  <a:pt x="179" y="27"/>
                </a:cubicBezTo>
                <a:cubicBezTo>
                  <a:pt x="176" y="26"/>
                  <a:pt x="173" y="25"/>
                  <a:pt x="170" y="24"/>
                </a:cubicBezTo>
                <a:cubicBezTo>
                  <a:pt x="169" y="24"/>
                  <a:pt x="169" y="24"/>
                  <a:pt x="169" y="24"/>
                </a:cubicBezTo>
                <a:cubicBezTo>
                  <a:pt x="169" y="23"/>
                  <a:pt x="169" y="23"/>
                  <a:pt x="169" y="23"/>
                </a:cubicBezTo>
                <a:cubicBezTo>
                  <a:pt x="168" y="20"/>
                  <a:pt x="168" y="15"/>
                  <a:pt x="167" y="11"/>
                </a:cubicBezTo>
                <a:cubicBezTo>
                  <a:pt x="166" y="8"/>
                  <a:pt x="166" y="4"/>
                  <a:pt x="165" y="1"/>
                </a:cubicBezTo>
                <a:cubicBezTo>
                  <a:pt x="162" y="1"/>
                  <a:pt x="159" y="1"/>
                  <a:pt x="157" y="0"/>
                </a:cubicBezTo>
                <a:cubicBezTo>
                  <a:pt x="155" y="3"/>
                  <a:pt x="154" y="6"/>
                  <a:pt x="153" y="9"/>
                </a:cubicBezTo>
                <a:cubicBezTo>
                  <a:pt x="151" y="13"/>
                  <a:pt x="149" y="17"/>
                  <a:pt x="147" y="20"/>
                </a:cubicBezTo>
                <a:cubicBezTo>
                  <a:pt x="146" y="21"/>
                  <a:pt x="146" y="21"/>
                  <a:pt x="146" y="21"/>
                </a:cubicBezTo>
                <a:cubicBezTo>
                  <a:pt x="146" y="21"/>
                  <a:pt x="146" y="21"/>
                  <a:pt x="146" y="21"/>
                </a:cubicBezTo>
                <a:cubicBezTo>
                  <a:pt x="142" y="21"/>
                  <a:pt x="139" y="21"/>
                  <a:pt x="136" y="21"/>
                </a:cubicBezTo>
                <a:cubicBezTo>
                  <a:pt x="135" y="21"/>
                  <a:pt x="135" y="21"/>
                  <a:pt x="135" y="21"/>
                </a:cubicBezTo>
                <a:cubicBezTo>
                  <a:pt x="135" y="20"/>
                  <a:pt x="135" y="20"/>
                  <a:pt x="135" y="20"/>
                </a:cubicBezTo>
                <a:cubicBezTo>
                  <a:pt x="133" y="17"/>
                  <a:pt x="131" y="13"/>
                  <a:pt x="129" y="9"/>
                </a:cubicBezTo>
                <a:cubicBezTo>
                  <a:pt x="128" y="6"/>
                  <a:pt x="126" y="3"/>
                  <a:pt x="125" y="0"/>
                </a:cubicBezTo>
                <a:cubicBezTo>
                  <a:pt x="122" y="1"/>
                  <a:pt x="120" y="1"/>
                  <a:pt x="117" y="1"/>
                </a:cubicBezTo>
                <a:cubicBezTo>
                  <a:pt x="116" y="4"/>
                  <a:pt x="115" y="8"/>
                  <a:pt x="115" y="11"/>
                </a:cubicBezTo>
                <a:cubicBezTo>
                  <a:pt x="114" y="15"/>
                  <a:pt x="114" y="20"/>
                  <a:pt x="113" y="23"/>
                </a:cubicBezTo>
                <a:cubicBezTo>
                  <a:pt x="112" y="24"/>
                  <a:pt x="112" y="24"/>
                  <a:pt x="112" y="24"/>
                </a:cubicBezTo>
                <a:cubicBezTo>
                  <a:pt x="112" y="24"/>
                  <a:pt x="112" y="24"/>
                  <a:pt x="112" y="24"/>
                </a:cubicBezTo>
                <a:cubicBezTo>
                  <a:pt x="109" y="25"/>
                  <a:pt x="106" y="26"/>
                  <a:pt x="103" y="27"/>
                </a:cubicBezTo>
                <a:cubicBezTo>
                  <a:pt x="102" y="27"/>
                  <a:pt x="102" y="27"/>
                  <a:pt x="102" y="27"/>
                </a:cubicBezTo>
                <a:cubicBezTo>
                  <a:pt x="102" y="27"/>
                  <a:pt x="102" y="27"/>
                  <a:pt x="102" y="27"/>
                </a:cubicBezTo>
                <a:cubicBezTo>
                  <a:pt x="99" y="24"/>
                  <a:pt x="96" y="21"/>
                  <a:pt x="93" y="17"/>
                </a:cubicBezTo>
                <a:cubicBezTo>
                  <a:pt x="91" y="15"/>
                  <a:pt x="88" y="12"/>
                  <a:pt x="86" y="10"/>
                </a:cubicBezTo>
                <a:cubicBezTo>
                  <a:pt x="84" y="11"/>
                  <a:pt x="81" y="13"/>
                  <a:pt x="78" y="14"/>
                </a:cubicBezTo>
                <a:cubicBezTo>
                  <a:pt x="79" y="17"/>
                  <a:pt x="79" y="20"/>
                  <a:pt x="80" y="24"/>
                </a:cubicBezTo>
                <a:cubicBezTo>
                  <a:pt x="80" y="28"/>
                  <a:pt x="81" y="33"/>
                  <a:pt x="81" y="36"/>
                </a:cubicBezTo>
                <a:cubicBezTo>
                  <a:pt x="81" y="37"/>
                  <a:pt x="81" y="37"/>
                  <a:pt x="81" y="37"/>
                </a:cubicBezTo>
                <a:cubicBezTo>
                  <a:pt x="80" y="37"/>
                  <a:pt x="80" y="37"/>
                  <a:pt x="80" y="37"/>
                </a:cubicBezTo>
                <a:cubicBezTo>
                  <a:pt x="78" y="39"/>
                  <a:pt x="75" y="41"/>
                  <a:pt x="72" y="42"/>
                </a:cubicBezTo>
                <a:cubicBezTo>
                  <a:pt x="72" y="43"/>
                  <a:pt x="72" y="43"/>
                  <a:pt x="72" y="43"/>
                </a:cubicBezTo>
                <a:cubicBezTo>
                  <a:pt x="71" y="42"/>
                  <a:pt x="71" y="42"/>
                  <a:pt x="71" y="42"/>
                </a:cubicBezTo>
                <a:cubicBezTo>
                  <a:pt x="68" y="41"/>
                  <a:pt x="64" y="38"/>
                  <a:pt x="60" y="36"/>
                </a:cubicBezTo>
                <a:cubicBezTo>
                  <a:pt x="57" y="34"/>
                  <a:pt x="54" y="32"/>
                  <a:pt x="52" y="31"/>
                </a:cubicBezTo>
                <a:cubicBezTo>
                  <a:pt x="50" y="33"/>
                  <a:pt x="48" y="35"/>
                  <a:pt x="45" y="37"/>
                </a:cubicBezTo>
                <a:cubicBezTo>
                  <a:pt x="46" y="39"/>
                  <a:pt x="48" y="42"/>
                  <a:pt x="49" y="45"/>
                </a:cubicBezTo>
                <a:cubicBezTo>
                  <a:pt x="51" y="50"/>
                  <a:pt x="53" y="54"/>
                  <a:pt x="54" y="57"/>
                </a:cubicBezTo>
                <a:cubicBezTo>
                  <a:pt x="54" y="58"/>
                  <a:pt x="54" y="58"/>
                  <a:pt x="54" y="58"/>
                </a:cubicBezTo>
                <a:cubicBezTo>
                  <a:pt x="54" y="58"/>
                  <a:pt x="54" y="58"/>
                  <a:pt x="54" y="58"/>
                </a:cubicBezTo>
                <a:cubicBezTo>
                  <a:pt x="52" y="61"/>
                  <a:pt x="50" y="63"/>
                  <a:pt x="48" y="66"/>
                </a:cubicBezTo>
                <a:cubicBezTo>
                  <a:pt x="47" y="66"/>
                  <a:pt x="47" y="66"/>
                  <a:pt x="47" y="66"/>
                </a:cubicBezTo>
                <a:cubicBezTo>
                  <a:pt x="46" y="66"/>
                  <a:pt x="46" y="66"/>
                  <a:pt x="46" y="66"/>
                </a:cubicBezTo>
                <a:cubicBezTo>
                  <a:pt x="43" y="65"/>
                  <a:pt x="38" y="64"/>
                  <a:pt x="34" y="63"/>
                </a:cubicBezTo>
                <a:cubicBezTo>
                  <a:pt x="31" y="62"/>
                  <a:pt x="28" y="61"/>
                  <a:pt x="25" y="60"/>
                </a:cubicBezTo>
                <a:cubicBezTo>
                  <a:pt x="23" y="63"/>
                  <a:pt x="22" y="65"/>
                  <a:pt x="20" y="68"/>
                </a:cubicBezTo>
                <a:cubicBezTo>
                  <a:pt x="22" y="70"/>
                  <a:pt x="24" y="73"/>
                  <a:pt x="26" y="75"/>
                </a:cubicBezTo>
                <a:cubicBezTo>
                  <a:pt x="29" y="79"/>
                  <a:pt x="32" y="82"/>
                  <a:pt x="34" y="85"/>
                </a:cubicBezTo>
                <a:cubicBezTo>
                  <a:pt x="35" y="86"/>
                  <a:pt x="35" y="86"/>
                  <a:pt x="35" y="86"/>
                </a:cubicBezTo>
                <a:cubicBezTo>
                  <a:pt x="34" y="86"/>
                  <a:pt x="34" y="86"/>
                  <a:pt x="34" y="86"/>
                </a:cubicBezTo>
                <a:cubicBezTo>
                  <a:pt x="33" y="89"/>
                  <a:pt x="31" y="92"/>
                  <a:pt x="30" y="95"/>
                </a:cubicBezTo>
                <a:cubicBezTo>
                  <a:pt x="30" y="96"/>
                  <a:pt x="30" y="96"/>
                  <a:pt x="30" y="96"/>
                </a:cubicBezTo>
                <a:cubicBezTo>
                  <a:pt x="29" y="96"/>
                  <a:pt x="29" y="96"/>
                  <a:pt x="29" y="96"/>
                </a:cubicBezTo>
                <a:cubicBezTo>
                  <a:pt x="26" y="96"/>
                  <a:pt x="21" y="96"/>
                  <a:pt x="17" y="96"/>
                </a:cubicBezTo>
                <a:cubicBezTo>
                  <a:pt x="13" y="96"/>
                  <a:pt x="10" y="96"/>
                  <a:pt x="7" y="96"/>
                </a:cubicBezTo>
                <a:cubicBezTo>
                  <a:pt x="6" y="99"/>
                  <a:pt x="5" y="102"/>
                  <a:pt x="5" y="105"/>
                </a:cubicBezTo>
                <a:cubicBezTo>
                  <a:pt x="7" y="106"/>
                  <a:pt x="10" y="108"/>
                  <a:pt x="12" y="110"/>
                </a:cubicBezTo>
                <a:cubicBezTo>
                  <a:pt x="16" y="112"/>
                  <a:pt x="20" y="115"/>
                  <a:pt x="23" y="117"/>
                </a:cubicBezTo>
                <a:cubicBezTo>
                  <a:pt x="24" y="118"/>
                  <a:pt x="24" y="118"/>
                  <a:pt x="24" y="118"/>
                </a:cubicBezTo>
                <a:cubicBezTo>
                  <a:pt x="23" y="118"/>
                  <a:pt x="23" y="118"/>
                  <a:pt x="23" y="118"/>
                </a:cubicBezTo>
                <a:cubicBezTo>
                  <a:pt x="23" y="122"/>
                  <a:pt x="22" y="125"/>
                  <a:pt x="22" y="128"/>
                </a:cubicBezTo>
                <a:cubicBezTo>
                  <a:pt x="22" y="129"/>
                  <a:pt x="22" y="129"/>
                  <a:pt x="22" y="129"/>
                </a:cubicBezTo>
                <a:cubicBezTo>
                  <a:pt x="21" y="129"/>
                  <a:pt x="21" y="129"/>
                  <a:pt x="21" y="129"/>
                </a:cubicBezTo>
                <a:cubicBezTo>
                  <a:pt x="18" y="130"/>
                  <a:pt x="14" y="132"/>
                  <a:pt x="9" y="133"/>
                </a:cubicBezTo>
                <a:cubicBezTo>
                  <a:pt x="6" y="134"/>
                  <a:pt x="3" y="135"/>
                  <a:pt x="0" y="136"/>
                </a:cubicBezTo>
                <a:cubicBezTo>
                  <a:pt x="0" y="137"/>
                  <a:pt x="0" y="139"/>
                  <a:pt x="0" y="140"/>
                </a:cubicBezTo>
                <a:cubicBezTo>
                  <a:pt x="0" y="142"/>
                  <a:pt x="0" y="143"/>
                  <a:pt x="0" y="145"/>
                </a:cubicBezTo>
                <a:cubicBezTo>
                  <a:pt x="3" y="146"/>
                  <a:pt x="6" y="147"/>
                  <a:pt x="9" y="148"/>
                </a:cubicBezTo>
                <a:cubicBezTo>
                  <a:pt x="14" y="149"/>
                  <a:pt x="18" y="150"/>
                  <a:pt x="21" y="152"/>
                </a:cubicBezTo>
                <a:cubicBezTo>
                  <a:pt x="22" y="152"/>
                  <a:pt x="22" y="152"/>
                  <a:pt x="22" y="152"/>
                </a:cubicBezTo>
                <a:cubicBezTo>
                  <a:pt x="22" y="153"/>
                  <a:pt x="22" y="153"/>
                  <a:pt x="22" y="153"/>
                </a:cubicBezTo>
                <a:cubicBezTo>
                  <a:pt x="22" y="155"/>
                  <a:pt x="23" y="159"/>
                  <a:pt x="23" y="162"/>
                </a:cubicBezTo>
                <a:cubicBezTo>
                  <a:pt x="24" y="163"/>
                  <a:pt x="24" y="163"/>
                  <a:pt x="24" y="163"/>
                </a:cubicBezTo>
                <a:cubicBezTo>
                  <a:pt x="23" y="163"/>
                  <a:pt x="23" y="163"/>
                  <a:pt x="23" y="163"/>
                </a:cubicBezTo>
                <a:cubicBezTo>
                  <a:pt x="20" y="165"/>
                  <a:pt x="16" y="168"/>
                  <a:pt x="12" y="170"/>
                </a:cubicBezTo>
                <a:cubicBezTo>
                  <a:pt x="10" y="172"/>
                  <a:pt x="7" y="174"/>
                  <a:pt x="5" y="176"/>
                </a:cubicBezTo>
                <a:cubicBezTo>
                  <a:pt x="5" y="178"/>
                  <a:pt x="6" y="181"/>
                  <a:pt x="7" y="184"/>
                </a:cubicBezTo>
                <a:cubicBezTo>
                  <a:pt x="10" y="184"/>
                  <a:pt x="13" y="184"/>
                  <a:pt x="17" y="184"/>
                </a:cubicBezTo>
                <a:cubicBezTo>
                  <a:pt x="21" y="184"/>
                  <a:pt x="26" y="184"/>
                  <a:pt x="29" y="185"/>
                </a:cubicBezTo>
                <a:cubicBezTo>
                  <a:pt x="30" y="185"/>
                  <a:pt x="30" y="185"/>
                  <a:pt x="30" y="185"/>
                </a:cubicBezTo>
                <a:cubicBezTo>
                  <a:pt x="30" y="185"/>
                  <a:pt x="30" y="185"/>
                  <a:pt x="30" y="185"/>
                </a:cubicBezTo>
                <a:cubicBezTo>
                  <a:pt x="31" y="188"/>
                  <a:pt x="33" y="191"/>
                  <a:pt x="34" y="194"/>
                </a:cubicBezTo>
                <a:cubicBezTo>
                  <a:pt x="35" y="195"/>
                  <a:pt x="35" y="195"/>
                  <a:pt x="35" y="195"/>
                </a:cubicBezTo>
                <a:cubicBezTo>
                  <a:pt x="34" y="195"/>
                  <a:pt x="34" y="195"/>
                  <a:pt x="34" y="195"/>
                </a:cubicBezTo>
                <a:cubicBezTo>
                  <a:pt x="32" y="198"/>
                  <a:pt x="29" y="202"/>
                  <a:pt x="26" y="205"/>
                </a:cubicBezTo>
                <a:cubicBezTo>
                  <a:pt x="24" y="208"/>
                  <a:pt x="22" y="210"/>
                  <a:pt x="20" y="213"/>
                </a:cubicBezTo>
                <a:cubicBezTo>
                  <a:pt x="22" y="215"/>
                  <a:pt x="23" y="218"/>
                  <a:pt x="25" y="220"/>
                </a:cubicBezTo>
                <a:cubicBezTo>
                  <a:pt x="28" y="219"/>
                  <a:pt x="31" y="218"/>
                  <a:pt x="34" y="217"/>
                </a:cubicBezTo>
                <a:cubicBezTo>
                  <a:pt x="38" y="216"/>
                  <a:pt x="43" y="215"/>
                  <a:pt x="46" y="214"/>
                </a:cubicBezTo>
                <a:cubicBezTo>
                  <a:pt x="47" y="214"/>
                  <a:pt x="47" y="214"/>
                  <a:pt x="47" y="214"/>
                </a:cubicBezTo>
                <a:cubicBezTo>
                  <a:pt x="48" y="215"/>
                  <a:pt x="48" y="215"/>
                  <a:pt x="48" y="215"/>
                </a:cubicBezTo>
                <a:cubicBezTo>
                  <a:pt x="50" y="217"/>
                  <a:pt x="52" y="220"/>
                  <a:pt x="54" y="222"/>
                </a:cubicBezTo>
                <a:cubicBezTo>
                  <a:pt x="54" y="222"/>
                  <a:pt x="54" y="222"/>
                  <a:pt x="54" y="222"/>
                </a:cubicBezTo>
                <a:cubicBezTo>
                  <a:pt x="54" y="223"/>
                  <a:pt x="54" y="223"/>
                  <a:pt x="54" y="223"/>
                </a:cubicBezTo>
                <a:cubicBezTo>
                  <a:pt x="53" y="227"/>
                  <a:pt x="51" y="231"/>
                  <a:pt x="49" y="235"/>
                </a:cubicBezTo>
                <a:cubicBezTo>
                  <a:pt x="48" y="238"/>
                  <a:pt x="46" y="241"/>
                  <a:pt x="45" y="244"/>
                </a:cubicBezTo>
                <a:cubicBezTo>
                  <a:pt x="48" y="246"/>
                  <a:pt x="50" y="248"/>
                  <a:pt x="52" y="249"/>
                </a:cubicBezTo>
                <a:cubicBezTo>
                  <a:pt x="54" y="248"/>
                  <a:pt x="57" y="246"/>
                  <a:pt x="60" y="244"/>
                </a:cubicBezTo>
                <a:cubicBezTo>
                  <a:pt x="64" y="242"/>
                  <a:pt x="68" y="239"/>
                  <a:pt x="71" y="238"/>
                </a:cubicBezTo>
                <a:cubicBezTo>
                  <a:pt x="72" y="238"/>
                  <a:pt x="72" y="238"/>
                  <a:pt x="72" y="238"/>
                </a:cubicBezTo>
                <a:cubicBezTo>
                  <a:pt x="72" y="238"/>
                  <a:pt x="72" y="238"/>
                  <a:pt x="72" y="238"/>
                </a:cubicBezTo>
                <a:cubicBezTo>
                  <a:pt x="75" y="240"/>
                  <a:pt x="78" y="242"/>
                  <a:pt x="80" y="243"/>
                </a:cubicBezTo>
                <a:cubicBezTo>
                  <a:pt x="81" y="244"/>
                  <a:pt x="81" y="244"/>
                  <a:pt x="81" y="244"/>
                </a:cubicBezTo>
                <a:cubicBezTo>
                  <a:pt x="81" y="244"/>
                  <a:pt x="81" y="244"/>
                  <a:pt x="81" y="244"/>
                </a:cubicBezTo>
                <a:cubicBezTo>
                  <a:pt x="81" y="248"/>
                  <a:pt x="80" y="252"/>
                  <a:pt x="80" y="257"/>
                </a:cubicBezTo>
                <a:cubicBezTo>
                  <a:pt x="79" y="260"/>
                  <a:pt x="79" y="264"/>
                  <a:pt x="78" y="266"/>
                </a:cubicBezTo>
                <a:cubicBezTo>
                  <a:pt x="81" y="268"/>
                  <a:pt x="84" y="269"/>
                  <a:pt x="86" y="270"/>
                </a:cubicBezTo>
                <a:cubicBezTo>
                  <a:pt x="88" y="268"/>
                  <a:pt x="91" y="265"/>
                  <a:pt x="93" y="263"/>
                </a:cubicBezTo>
                <a:cubicBezTo>
                  <a:pt x="96" y="260"/>
                  <a:pt x="99" y="256"/>
                  <a:pt x="102" y="254"/>
                </a:cubicBezTo>
                <a:cubicBezTo>
                  <a:pt x="102" y="253"/>
                  <a:pt x="102" y="253"/>
                  <a:pt x="102" y="253"/>
                </a:cubicBezTo>
                <a:cubicBezTo>
                  <a:pt x="103" y="253"/>
                  <a:pt x="103" y="253"/>
                  <a:pt x="103" y="253"/>
                </a:cubicBezTo>
                <a:cubicBezTo>
                  <a:pt x="106" y="254"/>
                  <a:pt x="109" y="255"/>
                  <a:pt x="112" y="256"/>
                </a:cubicBezTo>
                <a:cubicBezTo>
                  <a:pt x="112" y="256"/>
                  <a:pt x="112" y="256"/>
                  <a:pt x="112" y="256"/>
                </a:cubicBezTo>
                <a:cubicBezTo>
                  <a:pt x="113" y="257"/>
                  <a:pt x="113" y="257"/>
                  <a:pt x="113" y="257"/>
                </a:cubicBezTo>
                <a:cubicBezTo>
                  <a:pt x="114" y="260"/>
                  <a:pt x="114" y="265"/>
                  <a:pt x="115" y="269"/>
                </a:cubicBezTo>
                <a:cubicBezTo>
                  <a:pt x="115" y="273"/>
                  <a:pt x="116" y="276"/>
                  <a:pt x="117" y="279"/>
                </a:cubicBezTo>
                <a:cubicBezTo>
                  <a:pt x="120" y="279"/>
                  <a:pt x="122" y="280"/>
                  <a:pt x="125" y="280"/>
                </a:cubicBezTo>
                <a:cubicBezTo>
                  <a:pt x="126" y="278"/>
                  <a:pt x="128" y="275"/>
                  <a:pt x="129" y="272"/>
                </a:cubicBezTo>
                <a:cubicBezTo>
                  <a:pt x="131" y="268"/>
                  <a:pt x="133" y="263"/>
                  <a:pt x="135" y="260"/>
                </a:cubicBezTo>
                <a:cubicBezTo>
                  <a:pt x="135" y="259"/>
                  <a:pt x="135" y="259"/>
                  <a:pt x="135" y="259"/>
                </a:cubicBezTo>
                <a:cubicBezTo>
                  <a:pt x="136" y="260"/>
                  <a:pt x="136" y="260"/>
                  <a:pt x="136" y="260"/>
                </a:cubicBezTo>
                <a:cubicBezTo>
                  <a:pt x="139" y="260"/>
                  <a:pt x="142" y="260"/>
                  <a:pt x="146" y="260"/>
                </a:cubicBezTo>
                <a:cubicBezTo>
                  <a:pt x="146" y="259"/>
                  <a:pt x="146" y="259"/>
                  <a:pt x="146" y="259"/>
                </a:cubicBezTo>
                <a:cubicBezTo>
                  <a:pt x="147" y="260"/>
                  <a:pt x="147" y="260"/>
                  <a:pt x="147" y="260"/>
                </a:cubicBezTo>
                <a:cubicBezTo>
                  <a:pt x="149" y="263"/>
                  <a:pt x="151" y="268"/>
                  <a:pt x="153" y="272"/>
                </a:cubicBezTo>
                <a:cubicBezTo>
                  <a:pt x="154" y="275"/>
                  <a:pt x="155" y="278"/>
                  <a:pt x="157" y="280"/>
                </a:cubicBezTo>
                <a:cubicBezTo>
                  <a:pt x="159" y="280"/>
                  <a:pt x="162" y="279"/>
                  <a:pt x="165" y="279"/>
                </a:cubicBezTo>
                <a:cubicBezTo>
                  <a:pt x="166" y="276"/>
                  <a:pt x="166" y="273"/>
                  <a:pt x="167" y="269"/>
                </a:cubicBezTo>
                <a:cubicBezTo>
                  <a:pt x="168" y="265"/>
                  <a:pt x="168" y="260"/>
                  <a:pt x="169" y="257"/>
                </a:cubicBezTo>
                <a:cubicBezTo>
                  <a:pt x="169" y="256"/>
                  <a:pt x="169" y="256"/>
                  <a:pt x="169" y="256"/>
                </a:cubicBezTo>
                <a:cubicBezTo>
                  <a:pt x="170" y="256"/>
                  <a:pt x="170" y="256"/>
                  <a:pt x="170" y="256"/>
                </a:cubicBezTo>
                <a:cubicBezTo>
                  <a:pt x="173" y="255"/>
                  <a:pt x="176" y="254"/>
                  <a:pt x="179" y="253"/>
                </a:cubicBezTo>
                <a:cubicBezTo>
                  <a:pt x="180" y="253"/>
                  <a:pt x="180" y="253"/>
                  <a:pt x="180" y="253"/>
                </a:cubicBezTo>
                <a:cubicBezTo>
                  <a:pt x="180" y="254"/>
                  <a:pt x="180" y="254"/>
                  <a:pt x="180" y="254"/>
                </a:cubicBezTo>
                <a:cubicBezTo>
                  <a:pt x="183" y="256"/>
                  <a:pt x="186" y="260"/>
                  <a:pt x="189" y="263"/>
                </a:cubicBezTo>
                <a:cubicBezTo>
                  <a:pt x="191" y="265"/>
                  <a:pt x="193" y="268"/>
                  <a:pt x="195" y="270"/>
                </a:cubicBezTo>
                <a:cubicBezTo>
                  <a:pt x="198" y="269"/>
                  <a:pt x="201" y="268"/>
                  <a:pt x="203" y="266"/>
                </a:cubicBezTo>
                <a:cubicBezTo>
                  <a:pt x="203" y="264"/>
                  <a:pt x="203" y="260"/>
                  <a:pt x="202" y="257"/>
                </a:cubicBezTo>
                <a:cubicBezTo>
                  <a:pt x="202" y="252"/>
                  <a:pt x="201" y="248"/>
                  <a:pt x="201" y="244"/>
                </a:cubicBezTo>
                <a:cubicBezTo>
                  <a:pt x="201" y="244"/>
                  <a:pt x="201" y="244"/>
                  <a:pt x="201" y="244"/>
                </a:cubicBezTo>
                <a:cubicBezTo>
                  <a:pt x="201" y="243"/>
                  <a:pt x="201" y="243"/>
                  <a:pt x="201" y="243"/>
                </a:cubicBezTo>
                <a:cubicBezTo>
                  <a:pt x="204" y="242"/>
                  <a:pt x="207" y="240"/>
                  <a:pt x="209" y="238"/>
                </a:cubicBezTo>
                <a:cubicBezTo>
                  <a:pt x="210" y="238"/>
                  <a:pt x="210" y="238"/>
                  <a:pt x="210" y="238"/>
                </a:cubicBezTo>
                <a:cubicBezTo>
                  <a:pt x="211" y="238"/>
                  <a:pt x="211" y="238"/>
                  <a:pt x="211" y="238"/>
                </a:cubicBezTo>
                <a:cubicBezTo>
                  <a:pt x="214" y="240"/>
                  <a:pt x="218" y="242"/>
                  <a:pt x="222" y="244"/>
                </a:cubicBezTo>
                <a:cubicBezTo>
                  <a:pt x="224" y="246"/>
                  <a:pt x="227" y="248"/>
                  <a:pt x="230" y="249"/>
                </a:cubicBezTo>
                <a:cubicBezTo>
                  <a:pt x="232" y="248"/>
                  <a:pt x="234" y="246"/>
                  <a:pt x="236" y="244"/>
                </a:cubicBezTo>
                <a:cubicBezTo>
                  <a:pt x="235" y="241"/>
                  <a:pt x="234" y="238"/>
                  <a:pt x="233" y="235"/>
                </a:cubicBezTo>
                <a:cubicBezTo>
                  <a:pt x="231" y="231"/>
                  <a:pt x="229" y="227"/>
                  <a:pt x="228" y="223"/>
                </a:cubicBezTo>
                <a:cubicBezTo>
                  <a:pt x="227" y="222"/>
                  <a:pt x="227" y="222"/>
                  <a:pt x="227" y="222"/>
                </a:cubicBezTo>
                <a:cubicBezTo>
                  <a:pt x="228" y="222"/>
                  <a:pt x="228" y="222"/>
                  <a:pt x="228" y="222"/>
                </a:cubicBezTo>
                <a:cubicBezTo>
                  <a:pt x="230" y="220"/>
                  <a:pt x="232" y="217"/>
                  <a:pt x="234" y="215"/>
                </a:cubicBezTo>
                <a:cubicBezTo>
                  <a:pt x="235" y="214"/>
                  <a:pt x="235" y="214"/>
                  <a:pt x="235" y="214"/>
                </a:cubicBezTo>
                <a:cubicBezTo>
                  <a:pt x="235" y="214"/>
                  <a:pt x="235" y="214"/>
                  <a:pt x="235" y="214"/>
                </a:cubicBezTo>
                <a:cubicBezTo>
                  <a:pt x="239" y="215"/>
                  <a:pt x="243" y="216"/>
                  <a:pt x="248" y="217"/>
                </a:cubicBezTo>
                <a:cubicBezTo>
                  <a:pt x="251" y="218"/>
                  <a:pt x="254" y="219"/>
                  <a:pt x="257" y="220"/>
                </a:cubicBezTo>
                <a:cubicBezTo>
                  <a:pt x="259" y="218"/>
                  <a:pt x="260" y="215"/>
                  <a:pt x="262" y="213"/>
                </a:cubicBezTo>
                <a:cubicBezTo>
                  <a:pt x="260" y="210"/>
                  <a:pt x="258" y="208"/>
                  <a:pt x="256" y="205"/>
                </a:cubicBezTo>
                <a:cubicBezTo>
                  <a:pt x="253" y="202"/>
                  <a:pt x="250" y="198"/>
                  <a:pt x="248" y="195"/>
                </a:cubicBezTo>
                <a:cubicBezTo>
                  <a:pt x="247" y="195"/>
                  <a:pt x="247" y="195"/>
                  <a:pt x="247" y="195"/>
                </a:cubicBezTo>
                <a:cubicBezTo>
                  <a:pt x="247" y="194"/>
                  <a:pt x="247" y="194"/>
                  <a:pt x="247" y="194"/>
                </a:cubicBezTo>
                <a:cubicBezTo>
                  <a:pt x="249" y="191"/>
                  <a:pt x="250" y="188"/>
                  <a:pt x="251" y="185"/>
                </a:cubicBezTo>
                <a:cubicBezTo>
                  <a:pt x="252" y="185"/>
                  <a:pt x="252" y="185"/>
                  <a:pt x="252" y="185"/>
                </a:cubicBezTo>
                <a:cubicBezTo>
                  <a:pt x="252" y="185"/>
                  <a:pt x="252" y="185"/>
                  <a:pt x="252" y="185"/>
                </a:cubicBezTo>
                <a:cubicBezTo>
                  <a:pt x="256" y="184"/>
                  <a:pt x="261" y="184"/>
                  <a:pt x="265" y="184"/>
                </a:cubicBezTo>
                <a:cubicBezTo>
                  <a:pt x="268" y="184"/>
                  <a:pt x="272" y="184"/>
                  <a:pt x="275" y="184"/>
                </a:cubicBezTo>
                <a:cubicBezTo>
                  <a:pt x="276" y="181"/>
                  <a:pt x="277" y="178"/>
                  <a:pt x="277" y="176"/>
                </a:cubicBezTo>
                <a:cubicBezTo>
                  <a:pt x="275" y="174"/>
                  <a:pt x="272" y="172"/>
                  <a:pt x="269" y="170"/>
                </a:cubicBezTo>
                <a:cubicBezTo>
                  <a:pt x="266" y="168"/>
                  <a:pt x="262" y="165"/>
                  <a:pt x="259" y="163"/>
                </a:cubicBezTo>
                <a:cubicBezTo>
                  <a:pt x="258" y="163"/>
                  <a:pt x="258" y="163"/>
                  <a:pt x="258" y="163"/>
                </a:cubicBezTo>
                <a:cubicBezTo>
                  <a:pt x="258" y="162"/>
                  <a:pt x="258" y="162"/>
                  <a:pt x="258" y="162"/>
                </a:cubicBezTo>
                <a:cubicBezTo>
                  <a:pt x="259" y="159"/>
                  <a:pt x="259" y="155"/>
                  <a:pt x="260" y="153"/>
                </a:cubicBezTo>
                <a:cubicBezTo>
                  <a:pt x="260" y="152"/>
                  <a:pt x="260" y="152"/>
                  <a:pt x="260" y="152"/>
                </a:cubicBezTo>
                <a:cubicBezTo>
                  <a:pt x="260" y="152"/>
                  <a:pt x="260" y="152"/>
                  <a:pt x="260" y="152"/>
                </a:cubicBezTo>
                <a:cubicBezTo>
                  <a:pt x="264" y="150"/>
                  <a:pt x="268" y="149"/>
                  <a:pt x="272" y="148"/>
                </a:cubicBezTo>
                <a:cubicBezTo>
                  <a:pt x="276" y="147"/>
                  <a:pt x="279" y="146"/>
                  <a:pt x="282" y="145"/>
                </a:cubicBezTo>
                <a:cubicBezTo>
                  <a:pt x="282" y="143"/>
                  <a:pt x="282" y="142"/>
                  <a:pt x="282" y="140"/>
                </a:cubicBezTo>
                <a:cubicBezTo>
                  <a:pt x="282" y="139"/>
                  <a:pt x="282" y="137"/>
                  <a:pt x="282" y="136"/>
                </a:cubicBezTo>
                <a:cubicBezTo>
                  <a:pt x="279" y="135"/>
                  <a:pt x="276" y="134"/>
                  <a:pt x="272" y="133"/>
                </a:cubicBezTo>
                <a:close/>
                <a:moveTo>
                  <a:pt x="178" y="45"/>
                </a:moveTo>
                <a:cubicBezTo>
                  <a:pt x="178" y="45"/>
                  <a:pt x="178" y="45"/>
                  <a:pt x="178" y="45"/>
                </a:cubicBezTo>
                <a:cubicBezTo>
                  <a:pt x="179" y="45"/>
                  <a:pt x="179" y="45"/>
                  <a:pt x="179" y="45"/>
                </a:cubicBezTo>
                <a:cubicBezTo>
                  <a:pt x="193" y="50"/>
                  <a:pt x="206" y="59"/>
                  <a:pt x="216" y="70"/>
                </a:cubicBezTo>
                <a:cubicBezTo>
                  <a:pt x="218" y="72"/>
                  <a:pt x="218" y="72"/>
                  <a:pt x="218" y="72"/>
                </a:cubicBezTo>
                <a:cubicBezTo>
                  <a:pt x="215" y="72"/>
                  <a:pt x="215" y="72"/>
                  <a:pt x="215" y="72"/>
                </a:cubicBezTo>
                <a:cubicBezTo>
                  <a:pt x="196" y="75"/>
                  <a:pt x="170" y="91"/>
                  <a:pt x="155" y="105"/>
                </a:cubicBezTo>
                <a:cubicBezTo>
                  <a:pt x="154" y="106"/>
                  <a:pt x="154" y="106"/>
                  <a:pt x="154" y="106"/>
                </a:cubicBezTo>
                <a:cubicBezTo>
                  <a:pt x="153" y="105"/>
                  <a:pt x="153" y="105"/>
                  <a:pt x="153" y="105"/>
                </a:cubicBezTo>
                <a:cubicBezTo>
                  <a:pt x="149" y="104"/>
                  <a:pt x="145" y="103"/>
                  <a:pt x="141" y="103"/>
                </a:cubicBezTo>
                <a:cubicBezTo>
                  <a:pt x="140" y="103"/>
                  <a:pt x="139" y="103"/>
                  <a:pt x="137" y="103"/>
                </a:cubicBezTo>
                <a:cubicBezTo>
                  <a:pt x="136" y="104"/>
                  <a:pt x="136" y="104"/>
                  <a:pt x="136" y="104"/>
                </a:cubicBezTo>
                <a:cubicBezTo>
                  <a:pt x="136" y="102"/>
                  <a:pt x="136" y="102"/>
                  <a:pt x="136" y="102"/>
                </a:cubicBezTo>
                <a:cubicBezTo>
                  <a:pt x="142" y="75"/>
                  <a:pt x="162" y="53"/>
                  <a:pt x="178" y="45"/>
                </a:cubicBezTo>
                <a:close/>
                <a:moveTo>
                  <a:pt x="159" y="140"/>
                </a:moveTo>
                <a:cubicBezTo>
                  <a:pt x="159" y="145"/>
                  <a:pt x="157" y="149"/>
                  <a:pt x="154" y="153"/>
                </a:cubicBezTo>
                <a:cubicBezTo>
                  <a:pt x="150" y="156"/>
                  <a:pt x="146" y="158"/>
                  <a:pt x="141" y="158"/>
                </a:cubicBezTo>
                <a:cubicBezTo>
                  <a:pt x="136" y="158"/>
                  <a:pt x="132" y="156"/>
                  <a:pt x="128" y="153"/>
                </a:cubicBezTo>
                <a:cubicBezTo>
                  <a:pt x="121" y="146"/>
                  <a:pt x="121" y="135"/>
                  <a:pt x="128" y="128"/>
                </a:cubicBezTo>
                <a:cubicBezTo>
                  <a:pt x="132" y="124"/>
                  <a:pt x="136" y="122"/>
                  <a:pt x="141" y="122"/>
                </a:cubicBezTo>
                <a:cubicBezTo>
                  <a:pt x="146" y="122"/>
                  <a:pt x="150" y="124"/>
                  <a:pt x="154" y="128"/>
                </a:cubicBezTo>
                <a:cubicBezTo>
                  <a:pt x="157" y="131"/>
                  <a:pt x="159" y="135"/>
                  <a:pt x="159" y="140"/>
                </a:cubicBezTo>
                <a:close/>
                <a:moveTo>
                  <a:pt x="100" y="47"/>
                </a:moveTo>
                <a:cubicBezTo>
                  <a:pt x="100" y="46"/>
                  <a:pt x="100" y="46"/>
                  <a:pt x="100" y="46"/>
                </a:cubicBezTo>
                <a:cubicBezTo>
                  <a:pt x="100" y="46"/>
                  <a:pt x="100" y="46"/>
                  <a:pt x="100" y="46"/>
                </a:cubicBezTo>
                <a:cubicBezTo>
                  <a:pt x="113" y="40"/>
                  <a:pt x="127" y="38"/>
                  <a:pt x="141" y="38"/>
                </a:cubicBezTo>
                <a:cubicBezTo>
                  <a:pt x="142" y="38"/>
                  <a:pt x="143" y="38"/>
                  <a:pt x="145" y="38"/>
                </a:cubicBezTo>
                <a:cubicBezTo>
                  <a:pt x="147" y="38"/>
                  <a:pt x="147" y="38"/>
                  <a:pt x="147" y="38"/>
                </a:cubicBezTo>
                <a:cubicBezTo>
                  <a:pt x="145" y="40"/>
                  <a:pt x="145" y="40"/>
                  <a:pt x="145" y="40"/>
                </a:cubicBezTo>
                <a:cubicBezTo>
                  <a:pt x="134" y="55"/>
                  <a:pt x="126" y="85"/>
                  <a:pt x="126" y="106"/>
                </a:cubicBezTo>
                <a:cubicBezTo>
                  <a:pt x="126" y="106"/>
                  <a:pt x="126" y="106"/>
                  <a:pt x="126" y="106"/>
                </a:cubicBezTo>
                <a:cubicBezTo>
                  <a:pt x="125" y="107"/>
                  <a:pt x="125" y="107"/>
                  <a:pt x="125" y="107"/>
                </a:cubicBezTo>
                <a:cubicBezTo>
                  <a:pt x="120" y="109"/>
                  <a:pt x="116" y="112"/>
                  <a:pt x="112" y="117"/>
                </a:cubicBezTo>
                <a:cubicBezTo>
                  <a:pt x="111" y="118"/>
                  <a:pt x="111" y="118"/>
                  <a:pt x="111" y="118"/>
                </a:cubicBezTo>
                <a:cubicBezTo>
                  <a:pt x="110" y="116"/>
                  <a:pt x="110" y="116"/>
                  <a:pt x="110" y="116"/>
                </a:cubicBezTo>
                <a:cubicBezTo>
                  <a:pt x="96" y="93"/>
                  <a:pt x="94" y="63"/>
                  <a:pt x="100" y="47"/>
                </a:cubicBezTo>
                <a:close/>
                <a:moveTo>
                  <a:pt x="46" y="102"/>
                </a:moveTo>
                <a:cubicBezTo>
                  <a:pt x="51" y="88"/>
                  <a:pt x="60" y="75"/>
                  <a:pt x="71" y="65"/>
                </a:cubicBezTo>
                <a:cubicBezTo>
                  <a:pt x="73" y="64"/>
                  <a:pt x="73" y="64"/>
                  <a:pt x="73" y="64"/>
                </a:cubicBezTo>
                <a:cubicBezTo>
                  <a:pt x="73" y="66"/>
                  <a:pt x="73" y="66"/>
                  <a:pt x="73" y="66"/>
                </a:cubicBezTo>
                <a:cubicBezTo>
                  <a:pt x="76" y="85"/>
                  <a:pt x="92" y="111"/>
                  <a:pt x="106" y="126"/>
                </a:cubicBezTo>
                <a:cubicBezTo>
                  <a:pt x="106" y="127"/>
                  <a:pt x="106" y="127"/>
                  <a:pt x="106" y="127"/>
                </a:cubicBezTo>
                <a:cubicBezTo>
                  <a:pt x="106" y="128"/>
                  <a:pt x="106" y="128"/>
                  <a:pt x="106" y="128"/>
                </a:cubicBezTo>
                <a:cubicBezTo>
                  <a:pt x="105" y="132"/>
                  <a:pt x="104" y="136"/>
                  <a:pt x="104" y="140"/>
                </a:cubicBezTo>
                <a:cubicBezTo>
                  <a:pt x="104" y="141"/>
                  <a:pt x="104" y="142"/>
                  <a:pt x="104" y="144"/>
                </a:cubicBezTo>
                <a:cubicBezTo>
                  <a:pt x="104" y="145"/>
                  <a:pt x="104" y="145"/>
                  <a:pt x="104" y="145"/>
                </a:cubicBezTo>
                <a:cubicBezTo>
                  <a:pt x="103" y="145"/>
                  <a:pt x="103" y="145"/>
                  <a:pt x="103" y="145"/>
                </a:cubicBezTo>
                <a:cubicBezTo>
                  <a:pt x="75" y="139"/>
                  <a:pt x="53" y="119"/>
                  <a:pt x="46" y="103"/>
                </a:cubicBezTo>
                <a:cubicBezTo>
                  <a:pt x="45" y="103"/>
                  <a:pt x="45" y="103"/>
                  <a:pt x="45" y="103"/>
                </a:cubicBezTo>
                <a:lnTo>
                  <a:pt x="46" y="102"/>
                </a:lnTo>
                <a:close/>
                <a:moveTo>
                  <a:pt x="47" y="181"/>
                </a:moveTo>
                <a:cubicBezTo>
                  <a:pt x="47" y="181"/>
                  <a:pt x="47" y="181"/>
                  <a:pt x="47" y="181"/>
                </a:cubicBezTo>
                <a:cubicBezTo>
                  <a:pt x="47" y="181"/>
                  <a:pt x="47" y="181"/>
                  <a:pt x="47" y="181"/>
                </a:cubicBezTo>
                <a:cubicBezTo>
                  <a:pt x="41" y="168"/>
                  <a:pt x="38" y="154"/>
                  <a:pt x="38" y="140"/>
                </a:cubicBezTo>
                <a:cubicBezTo>
                  <a:pt x="38" y="139"/>
                  <a:pt x="38" y="138"/>
                  <a:pt x="38" y="137"/>
                </a:cubicBezTo>
                <a:cubicBezTo>
                  <a:pt x="38" y="134"/>
                  <a:pt x="38" y="134"/>
                  <a:pt x="38" y="134"/>
                </a:cubicBezTo>
                <a:cubicBezTo>
                  <a:pt x="40" y="136"/>
                  <a:pt x="40" y="136"/>
                  <a:pt x="40" y="136"/>
                </a:cubicBezTo>
                <a:cubicBezTo>
                  <a:pt x="55" y="147"/>
                  <a:pt x="86" y="155"/>
                  <a:pt x="106" y="155"/>
                </a:cubicBezTo>
                <a:cubicBezTo>
                  <a:pt x="107" y="155"/>
                  <a:pt x="107" y="155"/>
                  <a:pt x="107" y="155"/>
                </a:cubicBezTo>
                <a:cubicBezTo>
                  <a:pt x="107" y="156"/>
                  <a:pt x="107" y="156"/>
                  <a:pt x="107" y="156"/>
                </a:cubicBezTo>
                <a:cubicBezTo>
                  <a:pt x="110" y="161"/>
                  <a:pt x="113" y="165"/>
                  <a:pt x="117" y="169"/>
                </a:cubicBezTo>
                <a:cubicBezTo>
                  <a:pt x="119" y="170"/>
                  <a:pt x="119" y="170"/>
                  <a:pt x="119" y="170"/>
                </a:cubicBezTo>
                <a:cubicBezTo>
                  <a:pt x="117" y="171"/>
                  <a:pt x="117" y="171"/>
                  <a:pt x="117" y="171"/>
                </a:cubicBezTo>
                <a:cubicBezTo>
                  <a:pt x="103" y="179"/>
                  <a:pt x="85" y="185"/>
                  <a:pt x="68" y="185"/>
                </a:cubicBezTo>
                <a:cubicBezTo>
                  <a:pt x="60" y="185"/>
                  <a:pt x="53" y="183"/>
                  <a:pt x="47" y="181"/>
                </a:cubicBezTo>
                <a:close/>
                <a:moveTo>
                  <a:pt x="104" y="235"/>
                </a:moveTo>
                <a:cubicBezTo>
                  <a:pt x="103" y="236"/>
                  <a:pt x="103" y="236"/>
                  <a:pt x="103" y="236"/>
                </a:cubicBezTo>
                <a:cubicBezTo>
                  <a:pt x="103" y="236"/>
                  <a:pt x="103" y="236"/>
                  <a:pt x="103" y="236"/>
                </a:cubicBezTo>
                <a:cubicBezTo>
                  <a:pt x="89" y="230"/>
                  <a:pt x="76" y="221"/>
                  <a:pt x="66" y="210"/>
                </a:cubicBezTo>
                <a:cubicBezTo>
                  <a:pt x="64" y="208"/>
                  <a:pt x="64" y="208"/>
                  <a:pt x="64" y="208"/>
                </a:cubicBezTo>
                <a:cubicBezTo>
                  <a:pt x="66" y="208"/>
                  <a:pt x="66" y="208"/>
                  <a:pt x="66" y="208"/>
                </a:cubicBezTo>
                <a:cubicBezTo>
                  <a:pt x="85" y="206"/>
                  <a:pt x="112" y="189"/>
                  <a:pt x="127" y="175"/>
                </a:cubicBezTo>
                <a:cubicBezTo>
                  <a:pt x="128" y="175"/>
                  <a:pt x="128" y="175"/>
                  <a:pt x="128" y="175"/>
                </a:cubicBezTo>
                <a:cubicBezTo>
                  <a:pt x="128" y="175"/>
                  <a:pt x="128" y="175"/>
                  <a:pt x="128" y="175"/>
                </a:cubicBezTo>
                <a:cubicBezTo>
                  <a:pt x="133" y="177"/>
                  <a:pt x="139" y="177"/>
                  <a:pt x="144" y="177"/>
                </a:cubicBezTo>
                <a:cubicBezTo>
                  <a:pt x="146" y="177"/>
                  <a:pt x="146" y="177"/>
                  <a:pt x="146" y="177"/>
                </a:cubicBezTo>
                <a:cubicBezTo>
                  <a:pt x="146" y="178"/>
                  <a:pt x="146" y="178"/>
                  <a:pt x="146" y="178"/>
                </a:cubicBezTo>
                <a:cubicBezTo>
                  <a:pt x="139" y="206"/>
                  <a:pt x="120" y="228"/>
                  <a:pt x="104" y="235"/>
                </a:cubicBezTo>
                <a:close/>
                <a:moveTo>
                  <a:pt x="182" y="234"/>
                </a:moveTo>
                <a:cubicBezTo>
                  <a:pt x="182" y="234"/>
                  <a:pt x="182" y="234"/>
                  <a:pt x="182" y="234"/>
                </a:cubicBezTo>
                <a:cubicBezTo>
                  <a:pt x="181" y="234"/>
                  <a:pt x="181" y="234"/>
                  <a:pt x="181" y="234"/>
                </a:cubicBezTo>
                <a:cubicBezTo>
                  <a:pt x="169" y="240"/>
                  <a:pt x="155" y="243"/>
                  <a:pt x="141" y="243"/>
                </a:cubicBezTo>
                <a:cubicBezTo>
                  <a:pt x="140" y="243"/>
                  <a:pt x="139" y="243"/>
                  <a:pt x="137" y="243"/>
                </a:cubicBezTo>
                <a:cubicBezTo>
                  <a:pt x="135" y="243"/>
                  <a:pt x="135" y="243"/>
                  <a:pt x="135" y="243"/>
                </a:cubicBezTo>
                <a:cubicBezTo>
                  <a:pt x="136" y="241"/>
                  <a:pt x="136" y="241"/>
                  <a:pt x="136" y="241"/>
                </a:cubicBezTo>
                <a:cubicBezTo>
                  <a:pt x="148" y="226"/>
                  <a:pt x="155" y="195"/>
                  <a:pt x="156" y="175"/>
                </a:cubicBezTo>
                <a:cubicBezTo>
                  <a:pt x="156" y="174"/>
                  <a:pt x="156" y="174"/>
                  <a:pt x="156" y="174"/>
                </a:cubicBezTo>
                <a:cubicBezTo>
                  <a:pt x="157" y="174"/>
                  <a:pt x="157" y="174"/>
                  <a:pt x="157" y="174"/>
                </a:cubicBezTo>
                <a:cubicBezTo>
                  <a:pt x="161" y="171"/>
                  <a:pt x="166" y="168"/>
                  <a:pt x="169" y="164"/>
                </a:cubicBezTo>
                <a:cubicBezTo>
                  <a:pt x="170" y="163"/>
                  <a:pt x="170" y="163"/>
                  <a:pt x="170" y="163"/>
                </a:cubicBezTo>
                <a:cubicBezTo>
                  <a:pt x="171" y="164"/>
                  <a:pt x="171" y="164"/>
                  <a:pt x="171" y="164"/>
                </a:cubicBezTo>
                <a:cubicBezTo>
                  <a:pt x="186" y="188"/>
                  <a:pt x="188" y="217"/>
                  <a:pt x="182" y="234"/>
                </a:cubicBezTo>
                <a:close/>
                <a:moveTo>
                  <a:pt x="236" y="178"/>
                </a:moveTo>
                <a:cubicBezTo>
                  <a:pt x="231" y="192"/>
                  <a:pt x="222" y="205"/>
                  <a:pt x="211" y="215"/>
                </a:cubicBezTo>
                <a:cubicBezTo>
                  <a:pt x="209" y="217"/>
                  <a:pt x="209" y="217"/>
                  <a:pt x="209" y="217"/>
                </a:cubicBezTo>
                <a:cubicBezTo>
                  <a:pt x="209" y="215"/>
                  <a:pt x="209" y="215"/>
                  <a:pt x="209" y="215"/>
                </a:cubicBezTo>
                <a:cubicBezTo>
                  <a:pt x="206" y="196"/>
                  <a:pt x="190" y="169"/>
                  <a:pt x="176" y="154"/>
                </a:cubicBezTo>
                <a:cubicBezTo>
                  <a:pt x="175" y="154"/>
                  <a:pt x="175" y="154"/>
                  <a:pt x="175" y="154"/>
                </a:cubicBezTo>
                <a:cubicBezTo>
                  <a:pt x="176" y="153"/>
                  <a:pt x="176" y="153"/>
                  <a:pt x="176" y="153"/>
                </a:cubicBezTo>
                <a:cubicBezTo>
                  <a:pt x="177" y="149"/>
                  <a:pt x="178" y="144"/>
                  <a:pt x="178" y="140"/>
                </a:cubicBezTo>
                <a:cubicBezTo>
                  <a:pt x="178" y="139"/>
                  <a:pt x="178" y="138"/>
                  <a:pt x="178" y="137"/>
                </a:cubicBezTo>
                <a:cubicBezTo>
                  <a:pt x="178" y="135"/>
                  <a:pt x="178" y="135"/>
                  <a:pt x="178" y="135"/>
                </a:cubicBezTo>
                <a:cubicBezTo>
                  <a:pt x="179" y="135"/>
                  <a:pt x="179" y="135"/>
                  <a:pt x="179" y="135"/>
                </a:cubicBezTo>
                <a:cubicBezTo>
                  <a:pt x="206" y="142"/>
                  <a:pt x="228" y="161"/>
                  <a:pt x="236" y="177"/>
                </a:cubicBezTo>
                <a:cubicBezTo>
                  <a:pt x="236" y="178"/>
                  <a:pt x="236" y="178"/>
                  <a:pt x="236" y="178"/>
                </a:cubicBezTo>
                <a:close/>
                <a:moveTo>
                  <a:pt x="243" y="143"/>
                </a:moveTo>
                <a:cubicBezTo>
                  <a:pt x="243" y="146"/>
                  <a:pt x="243" y="146"/>
                  <a:pt x="243" y="146"/>
                </a:cubicBezTo>
                <a:cubicBezTo>
                  <a:pt x="241" y="145"/>
                  <a:pt x="241" y="145"/>
                  <a:pt x="241" y="145"/>
                </a:cubicBezTo>
                <a:cubicBezTo>
                  <a:pt x="226" y="133"/>
                  <a:pt x="196" y="126"/>
                  <a:pt x="175" y="125"/>
                </a:cubicBezTo>
                <a:cubicBezTo>
                  <a:pt x="175" y="125"/>
                  <a:pt x="175" y="125"/>
                  <a:pt x="175" y="125"/>
                </a:cubicBezTo>
                <a:cubicBezTo>
                  <a:pt x="174" y="125"/>
                  <a:pt x="174" y="125"/>
                  <a:pt x="174" y="125"/>
                </a:cubicBezTo>
                <a:cubicBezTo>
                  <a:pt x="172" y="120"/>
                  <a:pt x="169" y="115"/>
                  <a:pt x="164" y="112"/>
                </a:cubicBezTo>
                <a:cubicBezTo>
                  <a:pt x="163" y="111"/>
                  <a:pt x="163" y="111"/>
                  <a:pt x="163" y="111"/>
                </a:cubicBezTo>
                <a:cubicBezTo>
                  <a:pt x="165" y="110"/>
                  <a:pt x="165" y="110"/>
                  <a:pt x="165" y="110"/>
                </a:cubicBezTo>
                <a:cubicBezTo>
                  <a:pt x="179" y="101"/>
                  <a:pt x="197" y="96"/>
                  <a:pt x="214" y="96"/>
                </a:cubicBezTo>
                <a:cubicBezTo>
                  <a:pt x="221" y="96"/>
                  <a:pt x="229" y="97"/>
                  <a:pt x="234" y="99"/>
                </a:cubicBezTo>
                <a:cubicBezTo>
                  <a:pt x="235" y="99"/>
                  <a:pt x="235" y="99"/>
                  <a:pt x="235" y="99"/>
                </a:cubicBezTo>
                <a:cubicBezTo>
                  <a:pt x="235" y="100"/>
                  <a:pt x="235" y="100"/>
                  <a:pt x="235" y="100"/>
                </a:cubicBezTo>
                <a:cubicBezTo>
                  <a:pt x="241" y="112"/>
                  <a:pt x="243" y="126"/>
                  <a:pt x="243" y="140"/>
                </a:cubicBezTo>
                <a:cubicBezTo>
                  <a:pt x="243" y="141"/>
                  <a:pt x="243" y="142"/>
                  <a:pt x="243" y="143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27" name="Group 26"/>
          <p:cNvGrpSpPr/>
          <p:nvPr/>
        </p:nvGrpSpPr>
        <p:grpSpPr>
          <a:xfrm>
            <a:off x="17541485" y="6151363"/>
            <a:ext cx="5645578" cy="1800493"/>
            <a:chOff x="9049869" y="4141346"/>
            <a:chExt cx="5645578" cy="1800493"/>
          </a:xfrm>
        </p:grpSpPr>
        <p:grpSp>
          <p:nvGrpSpPr>
            <p:cNvPr id="28" name="Group 27"/>
            <p:cNvGrpSpPr/>
            <p:nvPr/>
          </p:nvGrpSpPr>
          <p:grpSpPr>
            <a:xfrm flipH="1">
              <a:off x="10810835" y="4356605"/>
              <a:ext cx="3884612" cy="1585234"/>
              <a:chOff x="5476936" y="10606073"/>
              <a:chExt cx="3884612" cy="1585234"/>
            </a:xfrm>
          </p:grpSpPr>
          <p:sp>
            <p:nvSpPr>
              <p:cNvPr id="30" name="TextBox 29"/>
              <p:cNvSpPr txBox="1"/>
              <p:nvPr/>
            </p:nvSpPr>
            <p:spPr>
              <a:xfrm>
                <a:off x="5476936" y="10606073"/>
                <a:ext cx="3884612" cy="52322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fa-IR" sz="2800" b="1" dirty="0">
                    <a:solidFill>
                      <a:schemeClr val="accent1">
                        <a:lumMod val="50000"/>
                      </a:schemeClr>
                    </a:solidFill>
                    <a:effectLst>
                      <a:glow>
                        <a:srgbClr val="FF3399">
                          <a:alpha val="24000"/>
                        </a:srgbClr>
                      </a:glow>
                    </a:effectLst>
                    <a:latin typeface="Shabnam" panose="020B0603030804020204" pitchFamily="34" charset="-78"/>
                    <a:cs typeface="Shabnam" panose="020B0603030804020204" pitchFamily="34" charset="-78"/>
                  </a:rPr>
                  <a:t>تیتر عنوان را بنویسید</a:t>
                </a:r>
                <a:endParaRPr lang="en-US" sz="2800" b="1" dirty="0">
                  <a:solidFill>
                    <a:schemeClr val="accent1">
                      <a:lumMod val="50000"/>
                    </a:schemeClr>
                  </a:solidFill>
                  <a:effectLst>
                    <a:glow>
                      <a:srgbClr val="FF3399">
                        <a:alpha val="24000"/>
                      </a:srgbClr>
                    </a:glow>
                  </a:effectLst>
                  <a:latin typeface="Shabnam" panose="020B0603030804020204" pitchFamily="34" charset="-78"/>
                  <a:cs typeface="Shabnam" panose="020B0603030804020204" pitchFamily="34" charset="-78"/>
                </a:endParaRPr>
              </a:p>
            </p:txBody>
          </p:sp>
          <p:sp>
            <p:nvSpPr>
              <p:cNvPr id="31" name="TextBox 30"/>
              <p:cNvSpPr txBox="1"/>
              <p:nvPr/>
            </p:nvSpPr>
            <p:spPr>
              <a:xfrm>
                <a:off x="5767476" y="11175644"/>
                <a:ext cx="3594072" cy="101566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 rtl="1">
                  <a:lnSpc>
                    <a:spcPct val="150000"/>
                  </a:lnSpc>
                </a:pPr>
                <a:r>
                  <a:rPr lang="fa-IR" sz="2000" dirty="0">
                    <a:solidFill>
                      <a:srgbClr val="16191F"/>
                    </a:solidFill>
                    <a:latin typeface="Vazir" panose="020B0603030804020204" pitchFamily="34" charset="-78"/>
                    <a:cs typeface="Vazir" panose="020B0603030804020204" pitchFamily="34" charset="-78"/>
                  </a:rPr>
                  <a:t>فروشگاه مینارو ارائه دهنده انواع فایل های کاربردی</a:t>
                </a:r>
                <a:endParaRPr lang="en-US" sz="1800" b="1" dirty="0">
                  <a:solidFill>
                    <a:schemeClr val="bg1">
                      <a:lumMod val="65000"/>
                    </a:schemeClr>
                  </a:solidFill>
                  <a:effectLst>
                    <a:glow>
                      <a:srgbClr val="FF3399">
                        <a:alpha val="24000"/>
                      </a:srgbClr>
                    </a:glow>
                  </a:effectLst>
                  <a:latin typeface="Lato" panose="020F0502020204030203" pitchFamily="34" charset="0"/>
                </a:endParaRPr>
              </a:p>
            </p:txBody>
          </p:sp>
        </p:grpSp>
        <p:sp>
          <p:nvSpPr>
            <p:cNvPr id="29" name="TextBox 28"/>
            <p:cNvSpPr txBox="1"/>
            <p:nvPr/>
          </p:nvSpPr>
          <p:spPr>
            <a:xfrm>
              <a:off x="9049869" y="4141346"/>
              <a:ext cx="1795127" cy="15696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9600" dirty="0">
                  <a:solidFill>
                    <a:schemeClr val="accent3"/>
                  </a:solidFill>
                  <a:effectLst>
                    <a:glow>
                      <a:srgbClr val="FF3399">
                        <a:alpha val="24000"/>
                      </a:srgbClr>
                    </a:glow>
                  </a:effectLst>
                  <a:latin typeface="Lato Black" panose="020F0A02020204030203" pitchFamily="34" charset="0"/>
                </a:rPr>
                <a:t>03</a:t>
              </a:r>
            </a:p>
          </p:txBody>
        </p:sp>
      </p:grpSp>
      <p:sp>
        <p:nvSpPr>
          <p:cNvPr id="23" name="Freeform 5"/>
          <p:cNvSpPr>
            <a:spLocks noEditPoints="1"/>
          </p:cNvSpPr>
          <p:nvPr/>
        </p:nvSpPr>
        <p:spPr bwMode="auto">
          <a:xfrm>
            <a:off x="10688361" y="8375264"/>
            <a:ext cx="2703732" cy="2682386"/>
          </a:xfrm>
          <a:custGeom>
            <a:avLst/>
            <a:gdLst>
              <a:gd name="T0" fmla="*/ 258 w 282"/>
              <a:gd name="T1" fmla="*/ 118 h 280"/>
              <a:gd name="T2" fmla="*/ 252 w 282"/>
              <a:gd name="T3" fmla="*/ 96 h 280"/>
              <a:gd name="T4" fmla="*/ 256 w 282"/>
              <a:gd name="T5" fmla="*/ 75 h 280"/>
              <a:gd name="T6" fmla="*/ 234 w 282"/>
              <a:gd name="T7" fmla="*/ 66 h 280"/>
              <a:gd name="T8" fmla="*/ 230 w 282"/>
              <a:gd name="T9" fmla="*/ 31 h 280"/>
              <a:gd name="T10" fmla="*/ 201 w 282"/>
              <a:gd name="T11" fmla="*/ 37 h 280"/>
              <a:gd name="T12" fmla="*/ 180 w 282"/>
              <a:gd name="T13" fmla="*/ 27 h 280"/>
              <a:gd name="T14" fmla="*/ 167 w 282"/>
              <a:gd name="T15" fmla="*/ 11 h 280"/>
              <a:gd name="T16" fmla="*/ 146 w 282"/>
              <a:gd name="T17" fmla="*/ 21 h 280"/>
              <a:gd name="T18" fmla="*/ 117 w 282"/>
              <a:gd name="T19" fmla="*/ 1 h 280"/>
              <a:gd name="T20" fmla="*/ 102 w 282"/>
              <a:gd name="T21" fmla="*/ 27 h 280"/>
              <a:gd name="T22" fmla="*/ 81 w 282"/>
              <a:gd name="T23" fmla="*/ 36 h 280"/>
              <a:gd name="T24" fmla="*/ 60 w 282"/>
              <a:gd name="T25" fmla="*/ 36 h 280"/>
              <a:gd name="T26" fmla="*/ 54 w 282"/>
              <a:gd name="T27" fmla="*/ 58 h 280"/>
              <a:gd name="T28" fmla="*/ 20 w 282"/>
              <a:gd name="T29" fmla="*/ 68 h 280"/>
              <a:gd name="T30" fmla="*/ 30 w 282"/>
              <a:gd name="T31" fmla="*/ 96 h 280"/>
              <a:gd name="T32" fmla="*/ 23 w 282"/>
              <a:gd name="T33" fmla="*/ 117 h 280"/>
              <a:gd name="T34" fmla="*/ 9 w 282"/>
              <a:gd name="T35" fmla="*/ 133 h 280"/>
              <a:gd name="T36" fmla="*/ 22 w 282"/>
              <a:gd name="T37" fmla="*/ 152 h 280"/>
              <a:gd name="T38" fmla="*/ 5 w 282"/>
              <a:gd name="T39" fmla="*/ 176 h 280"/>
              <a:gd name="T40" fmla="*/ 34 w 282"/>
              <a:gd name="T41" fmla="*/ 194 h 280"/>
              <a:gd name="T42" fmla="*/ 34 w 282"/>
              <a:gd name="T43" fmla="*/ 217 h 280"/>
              <a:gd name="T44" fmla="*/ 54 w 282"/>
              <a:gd name="T45" fmla="*/ 223 h 280"/>
              <a:gd name="T46" fmla="*/ 72 w 282"/>
              <a:gd name="T47" fmla="*/ 238 h 280"/>
              <a:gd name="T48" fmla="*/ 78 w 282"/>
              <a:gd name="T49" fmla="*/ 266 h 280"/>
              <a:gd name="T50" fmla="*/ 112 w 282"/>
              <a:gd name="T51" fmla="*/ 256 h 280"/>
              <a:gd name="T52" fmla="*/ 129 w 282"/>
              <a:gd name="T53" fmla="*/ 272 h 280"/>
              <a:gd name="T54" fmla="*/ 147 w 282"/>
              <a:gd name="T55" fmla="*/ 260 h 280"/>
              <a:gd name="T56" fmla="*/ 169 w 282"/>
              <a:gd name="T57" fmla="*/ 256 h 280"/>
              <a:gd name="T58" fmla="*/ 195 w 282"/>
              <a:gd name="T59" fmla="*/ 270 h 280"/>
              <a:gd name="T60" fmla="*/ 209 w 282"/>
              <a:gd name="T61" fmla="*/ 238 h 280"/>
              <a:gd name="T62" fmla="*/ 233 w 282"/>
              <a:gd name="T63" fmla="*/ 235 h 280"/>
              <a:gd name="T64" fmla="*/ 235 w 282"/>
              <a:gd name="T65" fmla="*/ 214 h 280"/>
              <a:gd name="T66" fmla="*/ 247 w 282"/>
              <a:gd name="T67" fmla="*/ 195 h 280"/>
              <a:gd name="T68" fmla="*/ 275 w 282"/>
              <a:gd name="T69" fmla="*/ 184 h 280"/>
              <a:gd name="T70" fmla="*/ 260 w 282"/>
              <a:gd name="T71" fmla="*/ 153 h 280"/>
              <a:gd name="T72" fmla="*/ 282 w 282"/>
              <a:gd name="T73" fmla="*/ 136 h 280"/>
              <a:gd name="T74" fmla="*/ 218 w 282"/>
              <a:gd name="T75" fmla="*/ 72 h 280"/>
              <a:gd name="T76" fmla="*/ 137 w 282"/>
              <a:gd name="T77" fmla="*/ 103 h 280"/>
              <a:gd name="T78" fmla="*/ 141 w 282"/>
              <a:gd name="T79" fmla="*/ 158 h 280"/>
              <a:gd name="T80" fmla="*/ 100 w 282"/>
              <a:gd name="T81" fmla="*/ 47 h 280"/>
              <a:gd name="T82" fmla="*/ 145 w 282"/>
              <a:gd name="T83" fmla="*/ 40 h 280"/>
              <a:gd name="T84" fmla="*/ 110 w 282"/>
              <a:gd name="T85" fmla="*/ 116 h 280"/>
              <a:gd name="T86" fmla="*/ 106 w 282"/>
              <a:gd name="T87" fmla="*/ 126 h 280"/>
              <a:gd name="T88" fmla="*/ 103 w 282"/>
              <a:gd name="T89" fmla="*/ 145 h 280"/>
              <a:gd name="T90" fmla="*/ 47 w 282"/>
              <a:gd name="T91" fmla="*/ 181 h 280"/>
              <a:gd name="T92" fmla="*/ 107 w 282"/>
              <a:gd name="T93" fmla="*/ 155 h 280"/>
              <a:gd name="T94" fmla="*/ 47 w 282"/>
              <a:gd name="T95" fmla="*/ 181 h 280"/>
              <a:gd name="T96" fmla="*/ 66 w 282"/>
              <a:gd name="T97" fmla="*/ 208 h 280"/>
              <a:gd name="T98" fmla="*/ 146 w 282"/>
              <a:gd name="T99" fmla="*/ 178 h 280"/>
              <a:gd name="T100" fmla="*/ 137 w 282"/>
              <a:gd name="T101" fmla="*/ 243 h 280"/>
              <a:gd name="T102" fmla="*/ 169 w 282"/>
              <a:gd name="T103" fmla="*/ 164 h 280"/>
              <a:gd name="T104" fmla="*/ 209 w 282"/>
              <a:gd name="T105" fmla="*/ 217 h 280"/>
              <a:gd name="T106" fmla="*/ 178 w 282"/>
              <a:gd name="T107" fmla="*/ 137 h 280"/>
              <a:gd name="T108" fmla="*/ 243 w 282"/>
              <a:gd name="T109" fmla="*/ 146 h 280"/>
              <a:gd name="T110" fmla="*/ 163 w 282"/>
              <a:gd name="T111" fmla="*/ 111 h 280"/>
              <a:gd name="T112" fmla="*/ 243 w 282"/>
              <a:gd name="T113" fmla="*/ 140 h 2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282" h="280">
                <a:moveTo>
                  <a:pt x="272" y="133"/>
                </a:moveTo>
                <a:cubicBezTo>
                  <a:pt x="268" y="132"/>
                  <a:pt x="264" y="130"/>
                  <a:pt x="260" y="129"/>
                </a:cubicBezTo>
                <a:cubicBezTo>
                  <a:pt x="260" y="129"/>
                  <a:pt x="260" y="129"/>
                  <a:pt x="260" y="129"/>
                </a:cubicBezTo>
                <a:cubicBezTo>
                  <a:pt x="260" y="128"/>
                  <a:pt x="260" y="128"/>
                  <a:pt x="260" y="128"/>
                </a:cubicBezTo>
                <a:cubicBezTo>
                  <a:pt x="259" y="125"/>
                  <a:pt x="259" y="122"/>
                  <a:pt x="258" y="118"/>
                </a:cubicBezTo>
                <a:cubicBezTo>
                  <a:pt x="258" y="118"/>
                  <a:pt x="258" y="118"/>
                  <a:pt x="258" y="118"/>
                </a:cubicBezTo>
                <a:cubicBezTo>
                  <a:pt x="259" y="117"/>
                  <a:pt x="259" y="117"/>
                  <a:pt x="259" y="117"/>
                </a:cubicBezTo>
                <a:cubicBezTo>
                  <a:pt x="262" y="115"/>
                  <a:pt x="266" y="112"/>
                  <a:pt x="269" y="110"/>
                </a:cubicBezTo>
                <a:cubicBezTo>
                  <a:pt x="272" y="108"/>
                  <a:pt x="275" y="106"/>
                  <a:pt x="277" y="105"/>
                </a:cubicBezTo>
                <a:cubicBezTo>
                  <a:pt x="277" y="102"/>
                  <a:pt x="276" y="99"/>
                  <a:pt x="275" y="96"/>
                </a:cubicBezTo>
                <a:cubicBezTo>
                  <a:pt x="272" y="96"/>
                  <a:pt x="268" y="96"/>
                  <a:pt x="265" y="96"/>
                </a:cubicBezTo>
                <a:cubicBezTo>
                  <a:pt x="261" y="96"/>
                  <a:pt x="256" y="96"/>
                  <a:pt x="252" y="96"/>
                </a:cubicBezTo>
                <a:cubicBezTo>
                  <a:pt x="252" y="96"/>
                  <a:pt x="252" y="96"/>
                  <a:pt x="252" y="96"/>
                </a:cubicBezTo>
                <a:cubicBezTo>
                  <a:pt x="251" y="95"/>
                  <a:pt x="251" y="95"/>
                  <a:pt x="251" y="95"/>
                </a:cubicBezTo>
                <a:cubicBezTo>
                  <a:pt x="250" y="92"/>
                  <a:pt x="249" y="89"/>
                  <a:pt x="247" y="86"/>
                </a:cubicBezTo>
                <a:cubicBezTo>
                  <a:pt x="247" y="86"/>
                  <a:pt x="247" y="86"/>
                  <a:pt x="247" y="86"/>
                </a:cubicBezTo>
                <a:cubicBezTo>
                  <a:pt x="248" y="85"/>
                  <a:pt x="248" y="85"/>
                  <a:pt x="248" y="85"/>
                </a:cubicBezTo>
                <a:cubicBezTo>
                  <a:pt x="250" y="82"/>
                  <a:pt x="253" y="79"/>
                  <a:pt x="256" y="75"/>
                </a:cubicBezTo>
                <a:cubicBezTo>
                  <a:pt x="258" y="73"/>
                  <a:pt x="260" y="70"/>
                  <a:pt x="262" y="68"/>
                </a:cubicBezTo>
                <a:cubicBezTo>
                  <a:pt x="260" y="65"/>
                  <a:pt x="259" y="63"/>
                  <a:pt x="257" y="60"/>
                </a:cubicBezTo>
                <a:cubicBezTo>
                  <a:pt x="254" y="61"/>
                  <a:pt x="251" y="62"/>
                  <a:pt x="248" y="63"/>
                </a:cubicBezTo>
                <a:cubicBezTo>
                  <a:pt x="243" y="64"/>
                  <a:pt x="239" y="65"/>
                  <a:pt x="235" y="66"/>
                </a:cubicBezTo>
                <a:cubicBezTo>
                  <a:pt x="235" y="66"/>
                  <a:pt x="235" y="66"/>
                  <a:pt x="235" y="66"/>
                </a:cubicBezTo>
                <a:cubicBezTo>
                  <a:pt x="234" y="66"/>
                  <a:pt x="234" y="66"/>
                  <a:pt x="234" y="66"/>
                </a:cubicBezTo>
                <a:cubicBezTo>
                  <a:pt x="232" y="63"/>
                  <a:pt x="230" y="61"/>
                  <a:pt x="228" y="58"/>
                </a:cubicBezTo>
                <a:cubicBezTo>
                  <a:pt x="228" y="58"/>
                  <a:pt x="228" y="58"/>
                  <a:pt x="228" y="58"/>
                </a:cubicBezTo>
                <a:cubicBezTo>
                  <a:pt x="228" y="57"/>
                  <a:pt x="228" y="57"/>
                  <a:pt x="228" y="57"/>
                </a:cubicBezTo>
                <a:cubicBezTo>
                  <a:pt x="229" y="54"/>
                  <a:pt x="231" y="50"/>
                  <a:pt x="233" y="45"/>
                </a:cubicBezTo>
                <a:cubicBezTo>
                  <a:pt x="234" y="42"/>
                  <a:pt x="235" y="39"/>
                  <a:pt x="236" y="37"/>
                </a:cubicBezTo>
                <a:cubicBezTo>
                  <a:pt x="234" y="35"/>
                  <a:pt x="232" y="33"/>
                  <a:pt x="230" y="31"/>
                </a:cubicBezTo>
                <a:cubicBezTo>
                  <a:pt x="227" y="32"/>
                  <a:pt x="224" y="34"/>
                  <a:pt x="222" y="36"/>
                </a:cubicBezTo>
                <a:cubicBezTo>
                  <a:pt x="218" y="38"/>
                  <a:pt x="214" y="41"/>
                  <a:pt x="211" y="42"/>
                </a:cubicBezTo>
                <a:cubicBezTo>
                  <a:pt x="210" y="43"/>
                  <a:pt x="210" y="43"/>
                  <a:pt x="210" y="43"/>
                </a:cubicBezTo>
                <a:cubicBezTo>
                  <a:pt x="209" y="42"/>
                  <a:pt x="209" y="42"/>
                  <a:pt x="209" y="42"/>
                </a:cubicBezTo>
                <a:cubicBezTo>
                  <a:pt x="207" y="41"/>
                  <a:pt x="204" y="39"/>
                  <a:pt x="201" y="37"/>
                </a:cubicBezTo>
                <a:cubicBezTo>
                  <a:pt x="201" y="37"/>
                  <a:pt x="201" y="37"/>
                  <a:pt x="201" y="37"/>
                </a:cubicBezTo>
                <a:cubicBezTo>
                  <a:pt x="201" y="36"/>
                  <a:pt x="201" y="36"/>
                  <a:pt x="201" y="36"/>
                </a:cubicBezTo>
                <a:cubicBezTo>
                  <a:pt x="201" y="33"/>
                  <a:pt x="202" y="28"/>
                  <a:pt x="202" y="24"/>
                </a:cubicBezTo>
                <a:cubicBezTo>
                  <a:pt x="203" y="20"/>
                  <a:pt x="203" y="17"/>
                  <a:pt x="203" y="14"/>
                </a:cubicBezTo>
                <a:cubicBezTo>
                  <a:pt x="201" y="13"/>
                  <a:pt x="198" y="11"/>
                  <a:pt x="195" y="10"/>
                </a:cubicBezTo>
                <a:cubicBezTo>
                  <a:pt x="193" y="12"/>
                  <a:pt x="191" y="15"/>
                  <a:pt x="189" y="17"/>
                </a:cubicBezTo>
                <a:cubicBezTo>
                  <a:pt x="186" y="21"/>
                  <a:pt x="183" y="24"/>
                  <a:pt x="180" y="27"/>
                </a:cubicBezTo>
                <a:cubicBezTo>
                  <a:pt x="180" y="27"/>
                  <a:pt x="180" y="27"/>
                  <a:pt x="180" y="27"/>
                </a:cubicBezTo>
                <a:cubicBezTo>
                  <a:pt x="179" y="27"/>
                  <a:pt x="179" y="27"/>
                  <a:pt x="179" y="27"/>
                </a:cubicBezTo>
                <a:cubicBezTo>
                  <a:pt x="176" y="26"/>
                  <a:pt x="173" y="25"/>
                  <a:pt x="170" y="24"/>
                </a:cubicBezTo>
                <a:cubicBezTo>
                  <a:pt x="169" y="24"/>
                  <a:pt x="169" y="24"/>
                  <a:pt x="169" y="24"/>
                </a:cubicBezTo>
                <a:cubicBezTo>
                  <a:pt x="169" y="23"/>
                  <a:pt x="169" y="23"/>
                  <a:pt x="169" y="23"/>
                </a:cubicBezTo>
                <a:cubicBezTo>
                  <a:pt x="168" y="20"/>
                  <a:pt x="168" y="15"/>
                  <a:pt x="167" y="11"/>
                </a:cubicBezTo>
                <a:cubicBezTo>
                  <a:pt x="166" y="8"/>
                  <a:pt x="166" y="4"/>
                  <a:pt x="165" y="1"/>
                </a:cubicBezTo>
                <a:cubicBezTo>
                  <a:pt x="162" y="1"/>
                  <a:pt x="159" y="1"/>
                  <a:pt x="157" y="0"/>
                </a:cubicBezTo>
                <a:cubicBezTo>
                  <a:pt x="155" y="3"/>
                  <a:pt x="154" y="6"/>
                  <a:pt x="153" y="9"/>
                </a:cubicBezTo>
                <a:cubicBezTo>
                  <a:pt x="151" y="13"/>
                  <a:pt x="149" y="17"/>
                  <a:pt x="147" y="20"/>
                </a:cubicBezTo>
                <a:cubicBezTo>
                  <a:pt x="146" y="21"/>
                  <a:pt x="146" y="21"/>
                  <a:pt x="146" y="21"/>
                </a:cubicBezTo>
                <a:cubicBezTo>
                  <a:pt x="146" y="21"/>
                  <a:pt x="146" y="21"/>
                  <a:pt x="146" y="21"/>
                </a:cubicBezTo>
                <a:cubicBezTo>
                  <a:pt x="142" y="21"/>
                  <a:pt x="139" y="21"/>
                  <a:pt x="136" y="21"/>
                </a:cubicBezTo>
                <a:cubicBezTo>
                  <a:pt x="135" y="21"/>
                  <a:pt x="135" y="21"/>
                  <a:pt x="135" y="21"/>
                </a:cubicBezTo>
                <a:cubicBezTo>
                  <a:pt x="135" y="20"/>
                  <a:pt x="135" y="20"/>
                  <a:pt x="135" y="20"/>
                </a:cubicBezTo>
                <a:cubicBezTo>
                  <a:pt x="133" y="17"/>
                  <a:pt x="131" y="13"/>
                  <a:pt x="129" y="9"/>
                </a:cubicBezTo>
                <a:cubicBezTo>
                  <a:pt x="128" y="6"/>
                  <a:pt x="126" y="3"/>
                  <a:pt x="125" y="0"/>
                </a:cubicBezTo>
                <a:cubicBezTo>
                  <a:pt x="122" y="1"/>
                  <a:pt x="120" y="1"/>
                  <a:pt x="117" y="1"/>
                </a:cubicBezTo>
                <a:cubicBezTo>
                  <a:pt x="116" y="4"/>
                  <a:pt x="115" y="8"/>
                  <a:pt x="115" y="11"/>
                </a:cubicBezTo>
                <a:cubicBezTo>
                  <a:pt x="114" y="15"/>
                  <a:pt x="114" y="20"/>
                  <a:pt x="113" y="23"/>
                </a:cubicBezTo>
                <a:cubicBezTo>
                  <a:pt x="112" y="24"/>
                  <a:pt x="112" y="24"/>
                  <a:pt x="112" y="24"/>
                </a:cubicBezTo>
                <a:cubicBezTo>
                  <a:pt x="112" y="24"/>
                  <a:pt x="112" y="24"/>
                  <a:pt x="112" y="24"/>
                </a:cubicBezTo>
                <a:cubicBezTo>
                  <a:pt x="109" y="25"/>
                  <a:pt x="106" y="26"/>
                  <a:pt x="103" y="27"/>
                </a:cubicBezTo>
                <a:cubicBezTo>
                  <a:pt x="102" y="27"/>
                  <a:pt x="102" y="27"/>
                  <a:pt x="102" y="27"/>
                </a:cubicBezTo>
                <a:cubicBezTo>
                  <a:pt x="102" y="27"/>
                  <a:pt x="102" y="27"/>
                  <a:pt x="102" y="27"/>
                </a:cubicBezTo>
                <a:cubicBezTo>
                  <a:pt x="99" y="24"/>
                  <a:pt x="96" y="21"/>
                  <a:pt x="93" y="17"/>
                </a:cubicBezTo>
                <a:cubicBezTo>
                  <a:pt x="91" y="15"/>
                  <a:pt x="88" y="12"/>
                  <a:pt x="86" y="10"/>
                </a:cubicBezTo>
                <a:cubicBezTo>
                  <a:pt x="84" y="11"/>
                  <a:pt x="81" y="13"/>
                  <a:pt x="78" y="14"/>
                </a:cubicBezTo>
                <a:cubicBezTo>
                  <a:pt x="79" y="17"/>
                  <a:pt x="79" y="20"/>
                  <a:pt x="80" y="24"/>
                </a:cubicBezTo>
                <a:cubicBezTo>
                  <a:pt x="80" y="28"/>
                  <a:pt x="81" y="33"/>
                  <a:pt x="81" y="36"/>
                </a:cubicBezTo>
                <a:cubicBezTo>
                  <a:pt x="81" y="37"/>
                  <a:pt x="81" y="37"/>
                  <a:pt x="81" y="37"/>
                </a:cubicBezTo>
                <a:cubicBezTo>
                  <a:pt x="80" y="37"/>
                  <a:pt x="80" y="37"/>
                  <a:pt x="80" y="37"/>
                </a:cubicBezTo>
                <a:cubicBezTo>
                  <a:pt x="78" y="39"/>
                  <a:pt x="75" y="41"/>
                  <a:pt x="72" y="42"/>
                </a:cubicBezTo>
                <a:cubicBezTo>
                  <a:pt x="72" y="43"/>
                  <a:pt x="72" y="43"/>
                  <a:pt x="72" y="43"/>
                </a:cubicBezTo>
                <a:cubicBezTo>
                  <a:pt x="71" y="42"/>
                  <a:pt x="71" y="42"/>
                  <a:pt x="71" y="42"/>
                </a:cubicBezTo>
                <a:cubicBezTo>
                  <a:pt x="68" y="41"/>
                  <a:pt x="64" y="38"/>
                  <a:pt x="60" y="36"/>
                </a:cubicBezTo>
                <a:cubicBezTo>
                  <a:pt x="57" y="34"/>
                  <a:pt x="54" y="32"/>
                  <a:pt x="52" y="31"/>
                </a:cubicBezTo>
                <a:cubicBezTo>
                  <a:pt x="50" y="33"/>
                  <a:pt x="48" y="35"/>
                  <a:pt x="45" y="37"/>
                </a:cubicBezTo>
                <a:cubicBezTo>
                  <a:pt x="46" y="39"/>
                  <a:pt x="48" y="42"/>
                  <a:pt x="49" y="45"/>
                </a:cubicBezTo>
                <a:cubicBezTo>
                  <a:pt x="51" y="50"/>
                  <a:pt x="53" y="54"/>
                  <a:pt x="54" y="57"/>
                </a:cubicBezTo>
                <a:cubicBezTo>
                  <a:pt x="54" y="58"/>
                  <a:pt x="54" y="58"/>
                  <a:pt x="54" y="58"/>
                </a:cubicBezTo>
                <a:cubicBezTo>
                  <a:pt x="54" y="58"/>
                  <a:pt x="54" y="58"/>
                  <a:pt x="54" y="58"/>
                </a:cubicBezTo>
                <a:cubicBezTo>
                  <a:pt x="52" y="61"/>
                  <a:pt x="50" y="63"/>
                  <a:pt x="48" y="66"/>
                </a:cubicBezTo>
                <a:cubicBezTo>
                  <a:pt x="47" y="66"/>
                  <a:pt x="47" y="66"/>
                  <a:pt x="47" y="66"/>
                </a:cubicBezTo>
                <a:cubicBezTo>
                  <a:pt x="46" y="66"/>
                  <a:pt x="46" y="66"/>
                  <a:pt x="46" y="66"/>
                </a:cubicBezTo>
                <a:cubicBezTo>
                  <a:pt x="43" y="65"/>
                  <a:pt x="38" y="64"/>
                  <a:pt x="34" y="63"/>
                </a:cubicBezTo>
                <a:cubicBezTo>
                  <a:pt x="31" y="62"/>
                  <a:pt x="28" y="61"/>
                  <a:pt x="25" y="60"/>
                </a:cubicBezTo>
                <a:cubicBezTo>
                  <a:pt x="23" y="63"/>
                  <a:pt x="22" y="65"/>
                  <a:pt x="20" y="68"/>
                </a:cubicBezTo>
                <a:cubicBezTo>
                  <a:pt x="22" y="70"/>
                  <a:pt x="24" y="73"/>
                  <a:pt x="26" y="75"/>
                </a:cubicBezTo>
                <a:cubicBezTo>
                  <a:pt x="29" y="79"/>
                  <a:pt x="32" y="82"/>
                  <a:pt x="34" y="85"/>
                </a:cubicBezTo>
                <a:cubicBezTo>
                  <a:pt x="35" y="86"/>
                  <a:pt x="35" y="86"/>
                  <a:pt x="35" y="86"/>
                </a:cubicBezTo>
                <a:cubicBezTo>
                  <a:pt x="34" y="86"/>
                  <a:pt x="34" y="86"/>
                  <a:pt x="34" y="86"/>
                </a:cubicBezTo>
                <a:cubicBezTo>
                  <a:pt x="33" y="89"/>
                  <a:pt x="31" y="92"/>
                  <a:pt x="30" y="95"/>
                </a:cubicBezTo>
                <a:cubicBezTo>
                  <a:pt x="30" y="96"/>
                  <a:pt x="30" y="96"/>
                  <a:pt x="30" y="96"/>
                </a:cubicBezTo>
                <a:cubicBezTo>
                  <a:pt x="29" y="96"/>
                  <a:pt x="29" y="96"/>
                  <a:pt x="29" y="96"/>
                </a:cubicBezTo>
                <a:cubicBezTo>
                  <a:pt x="26" y="96"/>
                  <a:pt x="21" y="96"/>
                  <a:pt x="17" y="96"/>
                </a:cubicBezTo>
                <a:cubicBezTo>
                  <a:pt x="13" y="96"/>
                  <a:pt x="10" y="96"/>
                  <a:pt x="7" y="96"/>
                </a:cubicBezTo>
                <a:cubicBezTo>
                  <a:pt x="6" y="99"/>
                  <a:pt x="5" y="102"/>
                  <a:pt x="5" y="105"/>
                </a:cubicBezTo>
                <a:cubicBezTo>
                  <a:pt x="7" y="106"/>
                  <a:pt x="10" y="108"/>
                  <a:pt x="12" y="110"/>
                </a:cubicBezTo>
                <a:cubicBezTo>
                  <a:pt x="16" y="112"/>
                  <a:pt x="20" y="115"/>
                  <a:pt x="23" y="117"/>
                </a:cubicBezTo>
                <a:cubicBezTo>
                  <a:pt x="24" y="118"/>
                  <a:pt x="24" y="118"/>
                  <a:pt x="24" y="118"/>
                </a:cubicBezTo>
                <a:cubicBezTo>
                  <a:pt x="23" y="118"/>
                  <a:pt x="23" y="118"/>
                  <a:pt x="23" y="118"/>
                </a:cubicBezTo>
                <a:cubicBezTo>
                  <a:pt x="23" y="122"/>
                  <a:pt x="22" y="125"/>
                  <a:pt x="22" y="128"/>
                </a:cubicBezTo>
                <a:cubicBezTo>
                  <a:pt x="22" y="129"/>
                  <a:pt x="22" y="129"/>
                  <a:pt x="22" y="129"/>
                </a:cubicBezTo>
                <a:cubicBezTo>
                  <a:pt x="21" y="129"/>
                  <a:pt x="21" y="129"/>
                  <a:pt x="21" y="129"/>
                </a:cubicBezTo>
                <a:cubicBezTo>
                  <a:pt x="18" y="130"/>
                  <a:pt x="14" y="132"/>
                  <a:pt x="9" y="133"/>
                </a:cubicBezTo>
                <a:cubicBezTo>
                  <a:pt x="6" y="134"/>
                  <a:pt x="3" y="135"/>
                  <a:pt x="0" y="136"/>
                </a:cubicBezTo>
                <a:cubicBezTo>
                  <a:pt x="0" y="137"/>
                  <a:pt x="0" y="139"/>
                  <a:pt x="0" y="140"/>
                </a:cubicBezTo>
                <a:cubicBezTo>
                  <a:pt x="0" y="142"/>
                  <a:pt x="0" y="143"/>
                  <a:pt x="0" y="145"/>
                </a:cubicBezTo>
                <a:cubicBezTo>
                  <a:pt x="3" y="146"/>
                  <a:pt x="6" y="147"/>
                  <a:pt x="9" y="148"/>
                </a:cubicBezTo>
                <a:cubicBezTo>
                  <a:pt x="14" y="149"/>
                  <a:pt x="18" y="150"/>
                  <a:pt x="21" y="152"/>
                </a:cubicBezTo>
                <a:cubicBezTo>
                  <a:pt x="22" y="152"/>
                  <a:pt x="22" y="152"/>
                  <a:pt x="22" y="152"/>
                </a:cubicBezTo>
                <a:cubicBezTo>
                  <a:pt x="22" y="153"/>
                  <a:pt x="22" y="153"/>
                  <a:pt x="22" y="153"/>
                </a:cubicBezTo>
                <a:cubicBezTo>
                  <a:pt x="22" y="155"/>
                  <a:pt x="23" y="159"/>
                  <a:pt x="23" y="162"/>
                </a:cubicBezTo>
                <a:cubicBezTo>
                  <a:pt x="24" y="163"/>
                  <a:pt x="24" y="163"/>
                  <a:pt x="24" y="163"/>
                </a:cubicBezTo>
                <a:cubicBezTo>
                  <a:pt x="23" y="163"/>
                  <a:pt x="23" y="163"/>
                  <a:pt x="23" y="163"/>
                </a:cubicBezTo>
                <a:cubicBezTo>
                  <a:pt x="20" y="165"/>
                  <a:pt x="16" y="168"/>
                  <a:pt x="12" y="170"/>
                </a:cubicBezTo>
                <a:cubicBezTo>
                  <a:pt x="10" y="172"/>
                  <a:pt x="7" y="174"/>
                  <a:pt x="5" y="176"/>
                </a:cubicBezTo>
                <a:cubicBezTo>
                  <a:pt x="5" y="178"/>
                  <a:pt x="6" y="181"/>
                  <a:pt x="7" y="184"/>
                </a:cubicBezTo>
                <a:cubicBezTo>
                  <a:pt x="10" y="184"/>
                  <a:pt x="13" y="184"/>
                  <a:pt x="17" y="184"/>
                </a:cubicBezTo>
                <a:cubicBezTo>
                  <a:pt x="21" y="184"/>
                  <a:pt x="26" y="184"/>
                  <a:pt x="29" y="185"/>
                </a:cubicBezTo>
                <a:cubicBezTo>
                  <a:pt x="30" y="185"/>
                  <a:pt x="30" y="185"/>
                  <a:pt x="30" y="185"/>
                </a:cubicBezTo>
                <a:cubicBezTo>
                  <a:pt x="30" y="185"/>
                  <a:pt x="30" y="185"/>
                  <a:pt x="30" y="185"/>
                </a:cubicBezTo>
                <a:cubicBezTo>
                  <a:pt x="31" y="188"/>
                  <a:pt x="33" y="191"/>
                  <a:pt x="34" y="194"/>
                </a:cubicBezTo>
                <a:cubicBezTo>
                  <a:pt x="35" y="195"/>
                  <a:pt x="35" y="195"/>
                  <a:pt x="35" y="195"/>
                </a:cubicBezTo>
                <a:cubicBezTo>
                  <a:pt x="34" y="195"/>
                  <a:pt x="34" y="195"/>
                  <a:pt x="34" y="195"/>
                </a:cubicBezTo>
                <a:cubicBezTo>
                  <a:pt x="32" y="198"/>
                  <a:pt x="29" y="202"/>
                  <a:pt x="26" y="205"/>
                </a:cubicBezTo>
                <a:cubicBezTo>
                  <a:pt x="24" y="208"/>
                  <a:pt x="22" y="210"/>
                  <a:pt x="20" y="213"/>
                </a:cubicBezTo>
                <a:cubicBezTo>
                  <a:pt x="22" y="215"/>
                  <a:pt x="23" y="218"/>
                  <a:pt x="25" y="220"/>
                </a:cubicBezTo>
                <a:cubicBezTo>
                  <a:pt x="28" y="219"/>
                  <a:pt x="31" y="218"/>
                  <a:pt x="34" y="217"/>
                </a:cubicBezTo>
                <a:cubicBezTo>
                  <a:pt x="38" y="216"/>
                  <a:pt x="43" y="215"/>
                  <a:pt x="46" y="214"/>
                </a:cubicBezTo>
                <a:cubicBezTo>
                  <a:pt x="47" y="214"/>
                  <a:pt x="47" y="214"/>
                  <a:pt x="47" y="214"/>
                </a:cubicBezTo>
                <a:cubicBezTo>
                  <a:pt x="48" y="215"/>
                  <a:pt x="48" y="215"/>
                  <a:pt x="48" y="215"/>
                </a:cubicBezTo>
                <a:cubicBezTo>
                  <a:pt x="50" y="217"/>
                  <a:pt x="52" y="220"/>
                  <a:pt x="54" y="222"/>
                </a:cubicBezTo>
                <a:cubicBezTo>
                  <a:pt x="54" y="222"/>
                  <a:pt x="54" y="222"/>
                  <a:pt x="54" y="222"/>
                </a:cubicBezTo>
                <a:cubicBezTo>
                  <a:pt x="54" y="223"/>
                  <a:pt x="54" y="223"/>
                  <a:pt x="54" y="223"/>
                </a:cubicBezTo>
                <a:cubicBezTo>
                  <a:pt x="53" y="227"/>
                  <a:pt x="51" y="231"/>
                  <a:pt x="49" y="235"/>
                </a:cubicBezTo>
                <a:cubicBezTo>
                  <a:pt x="48" y="238"/>
                  <a:pt x="46" y="241"/>
                  <a:pt x="45" y="244"/>
                </a:cubicBezTo>
                <a:cubicBezTo>
                  <a:pt x="48" y="246"/>
                  <a:pt x="50" y="248"/>
                  <a:pt x="52" y="249"/>
                </a:cubicBezTo>
                <a:cubicBezTo>
                  <a:pt x="54" y="248"/>
                  <a:pt x="57" y="246"/>
                  <a:pt x="60" y="244"/>
                </a:cubicBezTo>
                <a:cubicBezTo>
                  <a:pt x="64" y="242"/>
                  <a:pt x="68" y="239"/>
                  <a:pt x="71" y="238"/>
                </a:cubicBezTo>
                <a:cubicBezTo>
                  <a:pt x="72" y="238"/>
                  <a:pt x="72" y="238"/>
                  <a:pt x="72" y="238"/>
                </a:cubicBezTo>
                <a:cubicBezTo>
                  <a:pt x="72" y="238"/>
                  <a:pt x="72" y="238"/>
                  <a:pt x="72" y="238"/>
                </a:cubicBezTo>
                <a:cubicBezTo>
                  <a:pt x="75" y="240"/>
                  <a:pt x="78" y="242"/>
                  <a:pt x="80" y="243"/>
                </a:cubicBezTo>
                <a:cubicBezTo>
                  <a:pt x="81" y="244"/>
                  <a:pt x="81" y="244"/>
                  <a:pt x="81" y="244"/>
                </a:cubicBezTo>
                <a:cubicBezTo>
                  <a:pt x="81" y="244"/>
                  <a:pt x="81" y="244"/>
                  <a:pt x="81" y="244"/>
                </a:cubicBezTo>
                <a:cubicBezTo>
                  <a:pt x="81" y="248"/>
                  <a:pt x="80" y="252"/>
                  <a:pt x="80" y="257"/>
                </a:cubicBezTo>
                <a:cubicBezTo>
                  <a:pt x="79" y="260"/>
                  <a:pt x="79" y="264"/>
                  <a:pt x="78" y="266"/>
                </a:cubicBezTo>
                <a:cubicBezTo>
                  <a:pt x="81" y="268"/>
                  <a:pt x="84" y="269"/>
                  <a:pt x="86" y="270"/>
                </a:cubicBezTo>
                <a:cubicBezTo>
                  <a:pt x="88" y="268"/>
                  <a:pt x="91" y="265"/>
                  <a:pt x="93" y="263"/>
                </a:cubicBezTo>
                <a:cubicBezTo>
                  <a:pt x="96" y="260"/>
                  <a:pt x="99" y="256"/>
                  <a:pt x="102" y="254"/>
                </a:cubicBezTo>
                <a:cubicBezTo>
                  <a:pt x="102" y="253"/>
                  <a:pt x="102" y="253"/>
                  <a:pt x="102" y="253"/>
                </a:cubicBezTo>
                <a:cubicBezTo>
                  <a:pt x="103" y="253"/>
                  <a:pt x="103" y="253"/>
                  <a:pt x="103" y="253"/>
                </a:cubicBezTo>
                <a:cubicBezTo>
                  <a:pt x="106" y="254"/>
                  <a:pt x="109" y="255"/>
                  <a:pt x="112" y="256"/>
                </a:cubicBezTo>
                <a:cubicBezTo>
                  <a:pt x="112" y="256"/>
                  <a:pt x="112" y="256"/>
                  <a:pt x="112" y="256"/>
                </a:cubicBezTo>
                <a:cubicBezTo>
                  <a:pt x="113" y="257"/>
                  <a:pt x="113" y="257"/>
                  <a:pt x="113" y="257"/>
                </a:cubicBezTo>
                <a:cubicBezTo>
                  <a:pt x="114" y="260"/>
                  <a:pt x="114" y="265"/>
                  <a:pt x="115" y="269"/>
                </a:cubicBezTo>
                <a:cubicBezTo>
                  <a:pt x="115" y="273"/>
                  <a:pt x="116" y="276"/>
                  <a:pt x="117" y="279"/>
                </a:cubicBezTo>
                <a:cubicBezTo>
                  <a:pt x="120" y="279"/>
                  <a:pt x="122" y="280"/>
                  <a:pt x="125" y="280"/>
                </a:cubicBezTo>
                <a:cubicBezTo>
                  <a:pt x="126" y="278"/>
                  <a:pt x="128" y="275"/>
                  <a:pt x="129" y="272"/>
                </a:cubicBezTo>
                <a:cubicBezTo>
                  <a:pt x="131" y="268"/>
                  <a:pt x="133" y="263"/>
                  <a:pt x="135" y="260"/>
                </a:cubicBezTo>
                <a:cubicBezTo>
                  <a:pt x="135" y="259"/>
                  <a:pt x="135" y="259"/>
                  <a:pt x="135" y="259"/>
                </a:cubicBezTo>
                <a:cubicBezTo>
                  <a:pt x="136" y="260"/>
                  <a:pt x="136" y="260"/>
                  <a:pt x="136" y="260"/>
                </a:cubicBezTo>
                <a:cubicBezTo>
                  <a:pt x="139" y="260"/>
                  <a:pt x="142" y="260"/>
                  <a:pt x="146" y="260"/>
                </a:cubicBezTo>
                <a:cubicBezTo>
                  <a:pt x="146" y="259"/>
                  <a:pt x="146" y="259"/>
                  <a:pt x="146" y="259"/>
                </a:cubicBezTo>
                <a:cubicBezTo>
                  <a:pt x="147" y="260"/>
                  <a:pt x="147" y="260"/>
                  <a:pt x="147" y="260"/>
                </a:cubicBezTo>
                <a:cubicBezTo>
                  <a:pt x="149" y="263"/>
                  <a:pt x="151" y="268"/>
                  <a:pt x="153" y="272"/>
                </a:cubicBezTo>
                <a:cubicBezTo>
                  <a:pt x="154" y="275"/>
                  <a:pt x="155" y="278"/>
                  <a:pt x="157" y="280"/>
                </a:cubicBezTo>
                <a:cubicBezTo>
                  <a:pt x="159" y="280"/>
                  <a:pt x="162" y="279"/>
                  <a:pt x="165" y="279"/>
                </a:cubicBezTo>
                <a:cubicBezTo>
                  <a:pt x="166" y="276"/>
                  <a:pt x="166" y="273"/>
                  <a:pt x="167" y="269"/>
                </a:cubicBezTo>
                <a:cubicBezTo>
                  <a:pt x="168" y="265"/>
                  <a:pt x="168" y="260"/>
                  <a:pt x="169" y="257"/>
                </a:cubicBezTo>
                <a:cubicBezTo>
                  <a:pt x="169" y="256"/>
                  <a:pt x="169" y="256"/>
                  <a:pt x="169" y="256"/>
                </a:cubicBezTo>
                <a:cubicBezTo>
                  <a:pt x="170" y="256"/>
                  <a:pt x="170" y="256"/>
                  <a:pt x="170" y="256"/>
                </a:cubicBezTo>
                <a:cubicBezTo>
                  <a:pt x="173" y="255"/>
                  <a:pt x="176" y="254"/>
                  <a:pt x="179" y="253"/>
                </a:cubicBezTo>
                <a:cubicBezTo>
                  <a:pt x="180" y="253"/>
                  <a:pt x="180" y="253"/>
                  <a:pt x="180" y="253"/>
                </a:cubicBezTo>
                <a:cubicBezTo>
                  <a:pt x="180" y="254"/>
                  <a:pt x="180" y="254"/>
                  <a:pt x="180" y="254"/>
                </a:cubicBezTo>
                <a:cubicBezTo>
                  <a:pt x="183" y="256"/>
                  <a:pt x="186" y="260"/>
                  <a:pt x="189" y="263"/>
                </a:cubicBezTo>
                <a:cubicBezTo>
                  <a:pt x="191" y="265"/>
                  <a:pt x="193" y="268"/>
                  <a:pt x="195" y="270"/>
                </a:cubicBezTo>
                <a:cubicBezTo>
                  <a:pt x="198" y="269"/>
                  <a:pt x="201" y="268"/>
                  <a:pt x="203" y="266"/>
                </a:cubicBezTo>
                <a:cubicBezTo>
                  <a:pt x="203" y="264"/>
                  <a:pt x="203" y="260"/>
                  <a:pt x="202" y="257"/>
                </a:cubicBezTo>
                <a:cubicBezTo>
                  <a:pt x="202" y="252"/>
                  <a:pt x="201" y="248"/>
                  <a:pt x="201" y="244"/>
                </a:cubicBezTo>
                <a:cubicBezTo>
                  <a:pt x="201" y="244"/>
                  <a:pt x="201" y="244"/>
                  <a:pt x="201" y="244"/>
                </a:cubicBezTo>
                <a:cubicBezTo>
                  <a:pt x="201" y="243"/>
                  <a:pt x="201" y="243"/>
                  <a:pt x="201" y="243"/>
                </a:cubicBezTo>
                <a:cubicBezTo>
                  <a:pt x="204" y="242"/>
                  <a:pt x="207" y="240"/>
                  <a:pt x="209" y="238"/>
                </a:cubicBezTo>
                <a:cubicBezTo>
                  <a:pt x="210" y="238"/>
                  <a:pt x="210" y="238"/>
                  <a:pt x="210" y="238"/>
                </a:cubicBezTo>
                <a:cubicBezTo>
                  <a:pt x="211" y="238"/>
                  <a:pt x="211" y="238"/>
                  <a:pt x="211" y="238"/>
                </a:cubicBezTo>
                <a:cubicBezTo>
                  <a:pt x="214" y="240"/>
                  <a:pt x="218" y="242"/>
                  <a:pt x="222" y="244"/>
                </a:cubicBezTo>
                <a:cubicBezTo>
                  <a:pt x="224" y="246"/>
                  <a:pt x="227" y="248"/>
                  <a:pt x="230" y="249"/>
                </a:cubicBezTo>
                <a:cubicBezTo>
                  <a:pt x="232" y="248"/>
                  <a:pt x="234" y="246"/>
                  <a:pt x="236" y="244"/>
                </a:cubicBezTo>
                <a:cubicBezTo>
                  <a:pt x="235" y="241"/>
                  <a:pt x="234" y="238"/>
                  <a:pt x="233" y="235"/>
                </a:cubicBezTo>
                <a:cubicBezTo>
                  <a:pt x="231" y="231"/>
                  <a:pt x="229" y="227"/>
                  <a:pt x="228" y="223"/>
                </a:cubicBezTo>
                <a:cubicBezTo>
                  <a:pt x="227" y="222"/>
                  <a:pt x="227" y="222"/>
                  <a:pt x="227" y="222"/>
                </a:cubicBezTo>
                <a:cubicBezTo>
                  <a:pt x="228" y="222"/>
                  <a:pt x="228" y="222"/>
                  <a:pt x="228" y="222"/>
                </a:cubicBezTo>
                <a:cubicBezTo>
                  <a:pt x="230" y="220"/>
                  <a:pt x="232" y="217"/>
                  <a:pt x="234" y="215"/>
                </a:cubicBezTo>
                <a:cubicBezTo>
                  <a:pt x="235" y="214"/>
                  <a:pt x="235" y="214"/>
                  <a:pt x="235" y="214"/>
                </a:cubicBezTo>
                <a:cubicBezTo>
                  <a:pt x="235" y="214"/>
                  <a:pt x="235" y="214"/>
                  <a:pt x="235" y="214"/>
                </a:cubicBezTo>
                <a:cubicBezTo>
                  <a:pt x="239" y="215"/>
                  <a:pt x="243" y="216"/>
                  <a:pt x="248" y="217"/>
                </a:cubicBezTo>
                <a:cubicBezTo>
                  <a:pt x="251" y="218"/>
                  <a:pt x="254" y="219"/>
                  <a:pt x="257" y="220"/>
                </a:cubicBezTo>
                <a:cubicBezTo>
                  <a:pt x="259" y="218"/>
                  <a:pt x="260" y="215"/>
                  <a:pt x="262" y="213"/>
                </a:cubicBezTo>
                <a:cubicBezTo>
                  <a:pt x="260" y="210"/>
                  <a:pt x="258" y="208"/>
                  <a:pt x="256" y="205"/>
                </a:cubicBezTo>
                <a:cubicBezTo>
                  <a:pt x="253" y="202"/>
                  <a:pt x="250" y="198"/>
                  <a:pt x="248" y="195"/>
                </a:cubicBezTo>
                <a:cubicBezTo>
                  <a:pt x="247" y="195"/>
                  <a:pt x="247" y="195"/>
                  <a:pt x="247" y="195"/>
                </a:cubicBezTo>
                <a:cubicBezTo>
                  <a:pt x="247" y="194"/>
                  <a:pt x="247" y="194"/>
                  <a:pt x="247" y="194"/>
                </a:cubicBezTo>
                <a:cubicBezTo>
                  <a:pt x="249" y="191"/>
                  <a:pt x="250" y="188"/>
                  <a:pt x="251" y="185"/>
                </a:cubicBezTo>
                <a:cubicBezTo>
                  <a:pt x="252" y="185"/>
                  <a:pt x="252" y="185"/>
                  <a:pt x="252" y="185"/>
                </a:cubicBezTo>
                <a:cubicBezTo>
                  <a:pt x="252" y="185"/>
                  <a:pt x="252" y="185"/>
                  <a:pt x="252" y="185"/>
                </a:cubicBezTo>
                <a:cubicBezTo>
                  <a:pt x="256" y="184"/>
                  <a:pt x="261" y="184"/>
                  <a:pt x="265" y="184"/>
                </a:cubicBezTo>
                <a:cubicBezTo>
                  <a:pt x="268" y="184"/>
                  <a:pt x="272" y="184"/>
                  <a:pt x="275" y="184"/>
                </a:cubicBezTo>
                <a:cubicBezTo>
                  <a:pt x="276" y="181"/>
                  <a:pt x="277" y="178"/>
                  <a:pt x="277" y="176"/>
                </a:cubicBezTo>
                <a:cubicBezTo>
                  <a:pt x="275" y="174"/>
                  <a:pt x="272" y="172"/>
                  <a:pt x="269" y="170"/>
                </a:cubicBezTo>
                <a:cubicBezTo>
                  <a:pt x="266" y="168"/>
                  <a:pt x="262" y="165"/>
                  <a:pt x="259" y="163"/>
                </a:cubicBezTo>
                <a:cubicBezTo>
                  <a:pt x="258" y="163"/>
                  <a:pt x="258" y="163"/>
                  <a:pt x="258" y="163"/>
                </a:cubicBezTo>
                <a:cubicBezTo>
                  <a:pt x="258" y="162"/>
                  <a:pt x="258" y="162"/>
                  <a:pt x="258" y="162"/>
                </a:cubicBezTo>
                <a:cubicBezTo>
                  <a:pt x="259" y="159"/>
                  <a:pt x="259" y="155"/>
                  <a:pt x="260" y="153"/>
                </a:cubicBezTo>
                <a:cubicBezTo>
                  <a:pt x="260" y="152"/>
                  <a:pt x="260" y="152"/>
                  <a:pt x="260" y="152"/>
                </a:cubicBezTo>
                <a:cubicBezTo>
                  <a:pt x="260" y="152"/>
                  <a:pt x="260" y="152"/>
                  <a:pt x="260" y="152"/>
                </a:cubicBezTo>
                <a:cubicBezTo>
                  <a:pt x="264" y="150"/>
                  <a:pt x="268" y="149"/>
                  <a:pt x="272" y="148"/>
                </a:cubicBezTo>
                <a:cubicBezTo>
                  <a:pt x="276" y="147"/>
                  <a:pt x="279" y="146"/>
                  <a:pt x="282" y="145"/>
                </a:cubicBezTo>
                <a:cubicBezTo>
                  <a:pt x="282" y="143"/>
                  <a:pt x="282" y="142"/>
                  <a:pt x="282" y="140"/>
                </a:cubicBezTo>
                <a:cubicBezTo>
                  <a:pt x="282" y="139"/>
                  <a:pt x="282" y="137"/>
                  <a:pt x="282" y="136"/>
                </a:cubicBezTo>
                <a:cubicBezTo>
                  <a:pt x="279" y="135"/>
                  <a:pt x="276" y="134"/>
                  <a:pt x="272" y="133"/>
                </a:cubicBezTo>
                <a:close/>
                <a:moveTo>
                  <a:pt x="178" y="45"/>
                </a:moveTo>
                <a:cubicBezTo>
                  <a:pt x="178" y="45"/>
                  <a:pt x="178" y="45"/>
                  <a:pt x="178" y="45"/>
                </a:cubicBezTo>
                <a:cubicBezTo>
                  <a:pt x="179" y="45"/>
                  <a:pt x="179" y="45"/>
                  <a:pt x="179" y="45"/>
                </a:cubicBezTo>
                <a:cubicBezTo>
                  <a:pt x="193" y="50"/>
                  <a:pt x="206" y="59"/>
                  <a:pt x="216" y="70"/>
                </a:cubicBezTo>
                <a:cubicBezTo>
                  <a:pt x="218" y="72"/>
                  <a:pt x="218" y="72"/>
                  <a:pt x="218" y="72"/>
                </a:cubicBezTo>
                <a:cubicBezTo>
                  <a:pt x="215" y="72"/>
                  <a:pt x="215" y="72"/>
                  <a:pt x="215" y="72"/>
                </a:cubicBezTo>
                <a:cubicBezTo>
                  <a:pt x="196" y="75"/>
                  <a:pt x="170" y="91"/>
                  <a:pt x="155" y="105"/>
                </a:cubicBezTo>
                <a:cubicBezTo>
                  <a:pt x="154" y="106"/>
                  <a:pt x="154" y="106"/>
                  <a:pt x="154" y="106"/>
                </a:cubicBezTo>
                <a:cubicBezTo>
                  <a:pt x="153" y="105"/>
                  <a:pt x="153" y="105"/>
                  <a:pt x="153" y="105"/>
                </a:cubicBezTo>
                <a:cubicBezTo>
                  <a:pt x="149" y="104"/>
                  <a:pt x="145" y="103"/>
                  <a:pt x="141" y="103"/>
                </a:cubicBezTo>
                <a:cubicBezTo>
                  <a:pt x="140" y="103"/>
                  <a:pt x="139" y="103"/>
                  <a:pt x="137" y="103"/>
                </a:cubicBezTo>
                <a:cubicBezTo>
                  <a:pt x="136" y="104"/>
                  <a:pt x="136" y="104"/>
                  <a:pt x="136" y="104"/>
                </a:cubicBezTo>
                <a:cubicBezTo>
                  <a:pt x="136" y="102"/>
                  <a:pt x="136" y="102"/>
                  <a:pt x="136" y="102"/>
                </a:cubicBezTo>
                <a:cubicBezTo>
                  <a:pt x="142" y="75"/>
                  <a:pt x="162" y="53"/>
                  <a:pt x="178" y="45"/>
                </a:cubicBezTo>
                <a:close/>
                <a:moveTo>
                  <a:pt x="159" y="140"/>
                </a:moveTo>
                <a:cubicBezTo>
                  <a:pt x="159" y="145"/>
                  <a:pt x="157" y="149"/>
                  <a:pt x="154" y="153"/>
                </a:cubicBezTo>
                <a:cubicBezTo>
                  <a:pt x="150" y="156"/>
                  <a:pt x="146" y="158"/>
                  <a:pt x="141" y="158"/>
                </a:cubicBezTo>
                <a:cubicBezTo>
                  <a:pt x="136" y="158"/>
                  <a:pt x="132" y="156"/>
                  <a:pt x="128" y="153"/>
                </a:cubicBezTo>
                <a:cubicBezTo>
                  <a:pt x="121" y="146"/>
                  <a:pt x="121" y="135"/>
                  <a:pt x="128" y="128"/>
                </a:cubicBezTo>
                <a:cubicBezTo>
                  <a:pt x="132" y="124"/>
                  <a:pt x="136" y="122"/>
                  <a:pt x="141" y="122"/>
                </a:cubicBezTo>
                <a:cubicBezTo>
                  <a:pt x="146" y="122"/>
                  <a:pt x="150" y="124"/>
                  <a:pt x="154" y="128"/>
                </a:cubicBezTo>
                <a:cubicBezTo>
                  <a:pt x="157" y="131"/>
                  <a:pt x="159" y="135"/>
                  <a:pt x="159" y="140"/>
                </a:cubicBezTo>
                <a:close/>
                <a:moveTo>
                  <a:pt x="100" y="47"/>
                </a:moveTo>
                <a:cubicBezTo>
                  <a:pt x="100" y="46"/>
                  <a:pt x="100" y="46"/>
                  <a:pt x="100" y="46"/>
                </a:cubicBezTo>
                <a:cubicBezTo>
                  <a:pt x="100" y="46"/>
                  <a:pt x="100" y="46"/>
                  <a:pt x="100" y="46"/>
                </a:cubicBezTo>
                <a:cubicBezTo>
                  <a:pt x="113" y="40"/>
                  <a:pt x="127" y="38"/>
                  <a:pt x="141" y="38"/>
                </a:cubicBezTo>
                <a:cubicBezTo>
                  <a:pt x="142" y="38"/>
                  <a:pt x="143" y="38"/>
                  <a:pt x="145" y="38"/>
                </a:cubicBezTo>
                <a:cubicBezTo>
                  <a:pt x="147" y="38"/>
                  <a:pt x="147" y="38"/>
                  <a:pt x="147" y="38"/>
                </a:cubicBezTo>
                <a:cubicBezTo>
                  <a:pt x="145" y="40"/>
                  <a:pt x="145" y="40"/>
                  <a:pt x="145" y="40"/>
                </a:cubicBezTo>
                <a:cubicBezTo>
                  <a:pt x="134" y="55"/>
                  <a:pt x="126" y="85"/>
                  <a:pt x="126" y="106"/>
                </a:cubicBezTo>
                <a:cubicBezTo>
                  <a:pt x="126" y="106"/>
                  <a:pt x="126" y="106"/>
                  <a:pt x="126" y="106"/>
                </a:cubicBezTo>
                <a:cubicBezTo>
                  <a:pt x="125" y="107"/>
                  <a:pt x="125" y="107"/>
                  <a:pt x="125" y="107"/>
                </a:cubicBezTo>
                <a:cubicBezTo>
                  <a:pt x="120" y="109"/>
                  <a:pt x="116" y="112"/>
                  <a:pt x="112" y="117"/>
                </a:cubicBezTo>
                <a:cubicBezTo>
                  <a:pt x="111" y="118"/>
                  <a:pt x="111" y="118"/>
                  <a:pt x="111" y="118"/>
                </a:cubicBezTo>
                <a:cubicBezTo>
                  <a:pt x="110" y="116"/>
                  <a:pt x="110" y="116"/>
                  <a:pt x="110" y="116"/>
                </a:cubicBezTo>
                <a:cubicBezTo>
                  <a:pt x="96" y="93"/>
                  <a:pt x="94" y="63"/>
                  <a:pt x="100" y="47"/>
                </a:cubicBezTo>
                <a:close/>
                <a:moveTo>
                  <a:pt x="46" y="102"/>
                </a:moveTo>
                <a:cubicBezTo>
                  <a:pt x="51" y="88"/>
                  <a:pt x="60" y="75"/>
                  <a:pt x="71" y="65"/>
                </a:cubicBezTo>
                <a:cubicBezTo>
                  <a:pt x="73" y="64"/>
                  <a:pt x="73" y="64"/>
                  <a:pt x="73" y="64"/>
                </a:cubicBezTo>
                <a:cubicBezTo>
                  <a:pt x="73" y="66"/>
                  <a:pt x="73" y="66"/>
                  <a:pt x="73" y="66"/>
                </a:cubicBezTo>
                <a:cubicBezTo>
                  <a:pt x="76" y="85"/>
                  <a:pt x="92" y="111"/>
                  <a:pt x="106" y="126"/>
                </a:cubicBezTo>
                <a:cubicBezTo>
                  <a:pt x="106" y="127"/>
                  <a:pt x="106" y="127"/>
                  <a:pt x="106" y="127"/>
                </a:cubicBezTo>
                <a:cubicBezTo>
                  <a:pt x="106" y="128"/>
                  <a:pt x="106" y="128"/>
                  <a:pt x="106" y="128"/>
                </a:cubicBezTo>
                <a:cubicBezTo>
                  <a:pt x="105" y="132"/>
                  <a:pt x="104" y="136"/>
                  <a:pt x="104" y="140"/>
                </a:cubicBezTo>
                <a:cubicBezTo>
                  <a:pt x="104" y="141"/>
                  <a:pt x="104" y="142"/>
                  <a:pt x="104" y="144"/>
                </a:cubicBezTo>
                <a:cubicBezTo>
                  <a:pt x="104" y="145"/>
                  <a:pt x="104" y="145"/>
                  <a:pt x="104" y="145"/>
                </a:cubicBezTo>
                <a:cubicBezTo>
                  <a:pt x="103" y="145"/>
                  <a:pt x="103" y="145"/>
                  <a:pt x="103" y="145"/>
                </a:cubicBezTo>
                <a:cubicBezTo>
                  <a:pt x="75" y="139"/>
                  <a:pt x="53" y="119"/>
                  <a:pt x="46" y="103"/>
                </a:cubicBezTo>
                <a:cubicBezTo>
                  <a:pt x="45" y="103"/>
                  <a:pt x="45" y="103"/>
                  <a:pt x="45" y="103"/>
                </a:cubicBezTo>
                <a:lnTo>
                  <a:pt x="46" y="102"/>
                </a:lnTo>
                <a:close/>
                <a:moveTo>
                  <a:pt x="47" y="181"/>
                </a:moveTo>
                <a:cubicBezTo>
                  <a:pt x="47" y="181"/>
                  <a:pt x="47" y="181"/>
                  <a:pt x="47" y="181"/>
                </a:cubicBezTo>
                <a:cubicBezTo>
                  <a:pt x="47" y="181"/>
                  <a:pt x="47" y="181"/>
                  <a:pt x="47" y="181"/>
                </a:cubicBezTo>
                <a:cubicBezTo>
                  <a:pt x="41" y="168"/>
                  <a:pt x="38" y="154"/>
                  <a:pt x="38" y="140"/>
                </a:cubicBezTo>
                <a:cubicBezTo>
                  <a:pt x="38" y="139"/>
                  <a:pt x="38" y="138"/>
                  <a:pt x="38" y="137"/>
                </a:cubicBezTo>
                <a:cubicBezTo>
                  <a:pt x="38" y="134"/>
                  <a:pt x="38" y="134"/>
                  <a:pt x="38" y="134"/>
                </a:cubicBezTo>
                <a:cubicBezTo>
                  <a:pt x="40" y="136"/>
                  <a:pt x="40" y="136"/>
                  <a:pt x="40" y="136"/>
                </a:cubicBezTo>
                <a:cubicBezTo>
                  <a:pt x="55" y="147"/>
                  <a:pt x="86" y="155"/>
                  <a:pt x="106" y="155"/>
                </a:cubicBezTo>
                <a:cubicBezTo>
                  <a:pt x="107" y="155"/>
                  <a:pt x="107" y="155"/>
                  <a:pt x="107" y="155"/>
                </a:cubicBezTo>
                <a:cubicBezTo>
                  <a:pt x="107" y="156"/>
                  <a:pt x="107" y="156"/>
                  <a:pt x="107" y="156"/>
                </a:cubicBezTo>
                <a:cubicBezTo>
                  <a:pt x="110" y="161"/>
                  <a:pt x="113" y="165"/>
                  <a:pt x="117" y="169"/>
                </a:cubicBezTo>
                <a:cubicBezTo>
                  <a:pt x="119" y="170"/>
                  <a:pt x="119" y="170"/>
                  <a:pt x="119" y="170"/>
                </a:cubicBezTo>
                <a:cubicBezTo>
                  <a:pt x="117" y="171"/>
                  <a:pt x="117" y="171"/>
                  <a:pt x="117" y="171"/>
                </a:cubicBezTo>
                <a:cubicBezTo>
                  <a:pt x="103" y="179"/>
                  <a:pt x="85" y="185"/>
                  <a:pt x="68" y="185"/>
                </a:cubicBezTo>
                <a:cubicBezTo>
                  <a:pt x="60" y="185"/>
                  <a:pt x="53" y="183"/>
                  <a:pt x="47" y="181"/>
                </a:cubicBezTo>
                <a:close/>
                <a:moveTo>
                  <a:pt x="104" y="235"/>
                </a:moveTo>
                <a:cubicBezTo>
                  <a:pt x="103" y="236"/>
                  <a:pt x="103" y="236"/>
                  <a:pt x="103" y="236"/>
                </a:cubicBezTo>
                <a:cubicBezTo>
                  <a:pt x="103" y="236"/>
                  <a:pt x="103" y="236"/>
                  <a:pt x="103" y="236"/>
                </a:cubicBezTo>
                <a:cubicBezTo>
                  <a:pt x="89" y="230"/>
                  <a:pt x="76" y="221"/>
                  <a:pt x="66" y="210"/>
                </a:cubicBezTo>
                <a:cubicBezTo>
                  <a:pt x="64" y="208"/>
                  <a:pt x="64" y="208"/>
                  <a:pt x="64" y="208"/>
                </a:cubicBezTo>
                <a:cubicBezTo>
                  <a:pt x="66" y="208"/>
                  <a:pt x="66" y="208"/>
                  <a:pt x="66" y="208"/>
                </a:cubicBezTo>
                <a:cubicBezTo>
                  <a:pt x="85" y="206"/>
                  <a:pt x="112" y="189"/>
                  <a:pt x="127" y="175"/>
                </a:cubicBezTo>
                <a:cubicBezTo>
                  <a:pt x="128" y="175"/>
                  <a:pt x="128" y="175"/>
                  <a:pt x="128" y="175"/>
                </a:cubicBezTo>
                <a:cubicBezTo>
                  <a:pt x="128" y="175"/>
                  <a:pt x="128" y="175"/>
                  <a:pt x="128" y="175"/>
                </a:cubicBezTo>
                <a:cubicBezTo>
                  <a:pt x="133" y="177"/>
                  <a:pt x="139" y="177"/>
                  <a:pt x="144" y="177"/>
                </a:cubicBezTo>
                <a:cubicBezTo>
                  <a:pt x="146" y="177"/>
                  <a:pt x="146" y="177"/>
                  <a:pt x="146" y="177"/>
                </a:cubicBezTo>
                <a:cubicBezTo>
                  <a:pt x="146" y="178"/>
                  <a:pt x="146" y="178"/>
                  <a:pt x="146" y="178"/>
                </a:cubicBezTo>
                <a:cubicBezTo>
                  <a:pt x="139" y="206"/>
                  <a:pt x="120" y="228"/>
                  <a:pt x="104" y="235"/>
                </a:cubicBezTo>
                <a:close/>
                <a:moveTo>
                  <a:pt x="182" y="234"/>
                </a:moveTo>
                <a:cubicBezTo>
                  <a:pt x="182" y="234"/>
                  <a:pt x="182" y="234"/>
                  <a:pt x="182" y="234"/>
                </a:cubicBezTo>
                <a:cubicBezTo>
                  <a:pt x="181" y="234"/>
                  <a:pt x="181" y="234"/>
                  <a:pt x="181" y="234"/>
                </a:cubicBezTo>
                <a:cubicBezTo>
                  <a:pt x="169" y="240"/>
                  <a:pt x="155" y="243"/>
                  <a:pt x="141" y="243"/>
                </a:cubicBezTo>
                <a:cubicBezTo>
                  <a:pt x="140" y="243"/>
                  <a:pt x="139" y="243"/>
                  <a:pt x="137" y="243"/>
                </a:cubicBezTo>
                <a:cubicBezTo>
                  <a:pt x="135" y="243"/>
                  <a:pt x="135" y="243"/>
                  <a:pt x="135" y="243"/>
                </a:cubicBezTo>
                <a:cubicBezTo>
                  <a:pt x="136" y="241"/>
                  <a:pt x="136" y="241"/>
                  <a:pt x="136" y="241"/>
                </a:cubicBezTo>
                <a:cubicBezTo>
                  <a:pt x="148" y="226"/>
                  <a:pt x="155" y="195"/>
                  <a:pt x="156" y="175"/>
                </a:cubicBezTo>
                <a:cubicBezTo>
                  <a:pt x="156" y="174"/>
                  <a:pt x="156" y="174"/>
                  <a:pt x="156" y="174"/>
                </a:cubicBezTo>
                <a:cubicBezTo>
                  <a:pt x="157" y="174"/>
                  <a:pt x="157" y="174"/>
                  <a:pt x="157" y="174"/>
                </a:cubicBezTo>
                <a:cubicBezTo>
                  <a:pt x="161" y="171"/>
                  <a:pt x="166" y="168"/>
                  <a:pt x="169" y="164"/>
                </a:cubicBezTo>
                <a:cubicBezTo>
                  <a:pt x="170" y="163"/>
                  <a:pt x="170" y="163"/>
                  <a:pt x="170" y="163"/>
                </a:cubicBezTo>
                <a:cubicBezTo>
                  <a:pt x="171" y="164"/>
                  <a:pt x="171" y="164"/>
                  <a:pt x="171" y="164"/>
                </a:cubicBezTo>
                <a:cubicBezTo>
                  <a:pt x="186" y="188"/>
                  <a:pt x="188" y="217"/>
                  <a:pt x="182" y="234"/>
                </a:cubicBezTo>
                <a:close/>
                <a:moveTo>
                  <a:pt x="236" y="178"/>
                </a:moveTo>
                <a:cubicBezTo>
                  <a:pt x="231" y="192"/>
                  <a:pt x="222" y="205"/>
                  <a:pt x="211" y="215"/>
                </a:cubicBezTo>
                <a:cubicBezTo>
                  <a:pt x="209" y="217"/>
                  <a:pt x="209" y="217"/>
                  <a:pt x="209" y="217"/>
                </a:cubicBezTo>
                <a:cubicBezTo>
                  <a:pt x="209" y="215"/>
                  <a:pt x="209" y="215"/>
                  <a:pt x="209" y="215"/>
                </a:cubicBezTo>
                <a:cubicBezTo>
                  <a:pt x="206" y="196"/>
                  <a:pt x="190" y="169"/>
                  <a:pt x="176" y="154"/>
                </a:cubicBezTo>
                <a:cubicBezTo>
                  <a:pt x="175" y="154"/>
                  <a:pt x="175" y="154"/>
                  <a:pt x="175" y="154"/>
                </a:cubicBezTo>
                <a:cubicBezTo>
                  <a:pt x="176" y="153"/>
                  <a:pt x="176" y="153"/>
                  <a:pt x="176" y="153"/>
                </a:cubicBezTo>
                <a:cubicBezTo>
                  <a:pt x="177" y="149"/>
                  <a:pt x="178" y="144"/>
                  <a:pt x="178" y="140"/>
                </a:cubicBezTo>
                <a:cubicBezTo>
                  <a:pt x="178" y="139"/>
                  <a:pt x="178" y="138"/>
                  <a:pt x="178" y="137"/>
                </a:cubicBezTo>
                <a:cubicBezTo>
                  <a:pt x="178" y="135"/>
                  <a:pt x="178" y="135"/>
                  <a:pt x="178" y="135"/>
                </a:cubicBezTo>
                <a:cubicBezTo>
                  <a:pt x="179" y="135"/>
                  <a:pt x="179" y="135"/>
                  <a:pt x="179" y="135"/>
                </a:cubicBezTo>
                <a:cubicBezTo>
                  <a:pt x="206" y="142"/>
                  <a:pt x="228" y="161"/>
                  <a:pt x="236" y="177"/>
                </a:cubicBezTo>
                <a:cubicBezTo>
                  <a:pt x="236" y="178"/>
                  <a:pt x="236" y="178"/>
                  <a:pt x="236" y="178"/>
                </a:cubicBezTo>
                <a:close/>
                <a:moveTo>
                  <a:pt x="243" y="143"/>
                </a:moveTo>
                <a:cubicBezTo>
                  <a:pt x="243" y="146"/>
                  <a:pt x="243" y="146"/>
                  <a:pt x="243" y="146"/>
                </a:cubicBezTo>
                <a:cubicBezTo>
                  <a:pt x="241" y="145"/>
                  <a:pt x="241" y="145"/>
                  <a:pt x="241" y="145"/>
                </a:cubicBezTo>
                <a:cubicBezTo>
                  <a:pt x="226" y="133"/>
                  <a:pt x="196" y="126"/>
                  <a:pt x="175" y="125"/>
                </a:cubicBezTo>
                <a:cubicBezTo>
                  <a:pt x="175" y="125"/>
                  <a:pt x="175" y="125"/>
                  <a:pt x="175" y="125"/>
                </a:cubicBezTo>
                <a:cubicBezTo>
                  <a:pt x="174" y="125"/>
                  <a:pt x="174" y="125"/>
                  <a:pt x="174" y="125"/>
                </a:cubicBezTo>
                <a:cubicBezTo>
                  <a:pt x="172" y="120"/>
                  <a:pt x="169" y="115"/>
                  <a:pt x="164" y="112"/>
                </a:cubicBezTo>
                <a:cubicBezTo>
                  <a:pt x="163" y="111"/>
                  <a:pt x="163" y="111"/>
                  <a:pt x="163" y="111"/>
                </a:cubicBezTo>
                <a:cubicBezTo>
                  <a:pt x="165" y="110"/>
                  <a:pt x="165" y="110"/>
                  <a:pt x="165" y="110"/>
                </a:cubicBezTo>
                <a:cubicBezTo>
                  <a:pt x="179" y="101"/>
                  <a:pt x="197" y="96"/>
                  <a:pt x="214" y="96"/>
                </a:cubicBezTo>
                <a:cubicBezTo>
                  <a:pt x="221" y="96"/>
                  <a:pt x="229" y="97"/>
                  <a:pt x="234" y="99"/>
                </a:cubicBezTo>
                <a:cubicBezTo>
                  <a:pt x="235" y="99"/>
                  <a:pt x="235" y="99"/>
                  <a:pt x="235" y="99"/>
                </a:cubicBezTo>
                <a:cubicBezTo>
                  <a:pt x="235" y="100"/>
                  <a:pt x="235" y="100"/>
                  <a:pt x="235" y="100"/>
                </a:cubicBezTo>
                <a:cubicBezTo>
                  <a:pt x="241" y="112"/>
                  <a:pt x="243" y="126"/>
                  <a:pt x="243" y="140"/>
                </a:cubicBezTo>
                <a:cubicBezTo>
                  <a:pt x="243" y="141"/>
                  <a:pt x="243" y="142"/>
                  <a:pt x="243" y="143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24" name="Group 23"/>
          <p:cNvGrpSpPr/>
          <p:nvPr/>
        </p:nvGrpSpPr>
        <p:grpSpPr>
          <a:xfrm>
            <a:off x="2827578" y="9257157"/>
            <a:ext cx="5976161" cy="1800493"/>
            <a:chOff x="8912874" y="4009242"/>
            <a:chExt cx="5976161" cy="1800493"/>
          </a:xfrm>
        </p:grpSpPr>
        <p:grpSp>
          <p:nvGrpSpPr>
            <p:cNvPr id="25" name="Group 24"/>
            <p:cNvGrpSpPr/>
            <p:nvPr/>
          </p:nvGrpSpPr>
          <p:grpSpPr>
            <a:xfrm flipH="1">
              <a:off x="8912874" y="4224501"/>
              <a:ext cx="3884612" cy="1585234"/>
              <a:chOff x="7374897" y="10473969"/>
              <a:chExt cx="3884612" cy="1585234"/>
            </a:xfrm>
          </p:grpSpPr>
          <p:sp>
            <p:nvSpPr>
              <p:cNvPr id="33" name="TextBox 32"/>
              <p:cNvSpPr txBox="1"/>
              <p:nvPr/>
            </p:nvSpPr>
            <p:spPr>
              <a:xfrm>
                <a:off x="7374897" y="10473969"/>
                <a:ext cx="3884612" cy="52322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fa-IR" sz="2800" b="1" dirty="0">
                    <a:solidFill>
                      <a:schemeClr val="accent1">
                        <a:lumMod val="50000"/>
                      </a:schemeClr>
                    </a:solidFill>
                    <a:effectLst>
                      <a:glow>
                        <a:srgbClr val="FF3399">
                          <a:alpha val="24000"/>
                        </a:srgbClr>
                      </a:glow>
                    </a:effectLst>
                    <a:latin typeface="Shabnam" panose="020B0603030804020204" pitchFamily="34" charset="-78"/>
                    <a:cs typeface="Shabnam" panose="020B0603030804020204" pitchFamily="34" charset="-78"/>
                  </a:rPr>
                  <a:t>تیتر عنوان را بنویسید</a:t>
                </a:r>
                <a:endParaRPr lang="en-US" sz="2800" b="1" dirty="0">
                  <a:solidFill>
                    <a:schemeClr val="accent1">
                      <a:lumMod val="50000"/>
                    </a:schemeClr>
                  </a:solidFill>
                  <a:effectLst>
                    <a:glow>
                      <a:srgbClr val="FF3399">
                        <a:alpha val="24000"/>
                      </a:srgbClr>
                    </a:glow>
                  </a:effectLst>
                  <a:latin typeface="Shabnam" panose="020B0603030804020204" pitchFamily="34" charset="-78"/>
                  <a:cs typeface="Shabnam" panose="020B0603030804020204" pitchFamily="34" charset="-78"/>
                </a:endParaRPr>
              </a:p>
            </p:txBody>
          </p:sp>
          <p:sp>
            <p:nvSpPr>
              <p:cNvPr id="34" name="TextBox 33"/>
              <p:cNvSpPr txBox="1"/>
              <p:nvPr/>
            </p:nvSpPr>
            <p:spPr>
              <a:xfrm>
                <a:off x="7668358" y="11043540"/>
                <a:ext cx="3591151" cy="101566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 rtl="1">
                  <a:lnSpc>
                    <a:spcPct val="150000"/>
                  </a:lnSpc>
                </a:pPr>
                <a:r>
                  <a:rPr lang="fa-IR" sz="2000" dirty="0">
                    <a:solidFill>
                      <a:srgbClr val="16191F"/>
                    </a:solidFill>
                    <a:latin typeface="Vazir" panose="020B0603030804020204" pitchFamily="34" charset="-78"/>
                    <a:cs typeface="Vazir" panose="020B0603030804020204" pitchFamily="34" charset="-78"/>
                  </a:rPr>
                  <a:t>فروشگاه مینارو ارائه دهنده انواع فایل های کاربردی</a:t>
                </a:r>
                <a:endParaRPr lang="en-US" sz="1800" b="1" dirty="0">
                  <a:solidFill>
                    <a:schemeClr val="bg1">
                      <a:lumMod val="65000"/>
                    </a:schemeClr>
                  </a:solidFill>
                  <a:effectLst>
                    <a:glow>
                      <a:srgbClr val="FF3399">
                        <a:alpha val="24000"/>
                      </a:srgbClr>
                    </a:glow>
                  </a:effectLst>
                  <a:latin typeface="Lato" panose="020F0502020204030203" pitchFamily="34" charset="0"/>
                </a:endParaRPr>
              </a:p>
            </p:txBody>
          </p:sp>
        </p:grpSp>
        <p:sp>
          <p:nvSpPr>
            <p:cNvPr id="32" name="TextBox 31"/>
            <p:cNvSpPr txBox="1"/>
            <p:nvPr/>
          </p:nvSpPr>
          <p:spPr>
            <a:xfrm>
              <a:off x="13093908" y="4009242"/>
              <a:ext cx="1795127" cy="15696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9600" dirty="0">
                  <a:solidFill>
                    <a:schemeClr val="accent4"/>
                  </a:solidFill>
                  <a:effectLst>
                    <a:glow>
                      <a:srgbClr val="FF3399">
                        <a:alpha val="24000"/>
                      </a:srgbClr>
                    </a:glow>
                  </a:effectLst>
                  <a:latin typeface="Lato Black" panose="020F0A02020204030203" pitchFamily="34" charset="0"/>
                </a:rPr>
                <a:t>04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772411937"/>
      </p:ext>
    </p:extLst>
  </p:cSld>
  <p:clrMapOvr>
    <a:masterClrMapping/>
  </p:clrMapOvr>
  <p:transition spd="med">
    <p:pull dir="u"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2" fill="hold" nodeType="withEffect" p14:presetBounceEnd="69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9000">
                                          <p:cBhvr additive="base">
                                            <p:cTn id="7" dur="10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9000">
                                          <p:cBhvr additive="base">
                                            <p:cTn id="8" dur="10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31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" dur="10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" dur="10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" dur="10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" dur="1000"/>
                                            <p:tgtEl>
                                              <p:spTgt spid="1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" presetID="2" presetClass="entr" presetSubtype="8" fill="hold" nodeType="withEffect" p14:presetBounceEnd="69000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9000">
                                          <p:cBhvr additive="base">
                                            <p:cTn id="17" dur="10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9000">
                                          <p:cBhvr additive="base">
                                            <p:cTn id="18" dur="10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9" presetID="31" presetClass="entr" presetSubtype="0" fill="hold" grpId="0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1" dur="10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" dur="10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3" dur="10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4" dur="1000"/>
                                            <p:tgtEl>
                                              <p:spTgt spid="1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2" fill="hold" nodeType="withEffect" p14:presetBounceEnd="69000">
                                      <p:stCondLst>
                                        <p:cond delay="225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9000">
                                          <p:cBhvr additive="base">
                                            <p:cTn id="27" dur="10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9000">
                                          <p:cBhvr additive="base">
                                            <p:cTn id="28" dur="10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31" presetClass="entr" presetSubtype="0" fill="hold" grpId="0" nodeType="withEffect">
                                      <p:stCondLst>
                                        <p:cond delay="225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1" dur="10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2" dur="10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3" dur="10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4" dur="1000"/>
                                            <p:tgtEl>
                                              <p:spTgt spid="2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5" presetID="2" presetClass="entr" presetSubtype="8" fill="hold" nodeType="withEffect" p14:presetBounceEnd="69000">
                                      <p:stCondLst>
                                        <p:cond delay="3250"/>
                                      </p:stCondLst>
                                      <p:childTnLst>
                                        <p:set>
                                          <p:cBhvr>
                                            <p:cTn id="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9000">
                                          <p:cBhvr additive="base">
                                            <p:cTn id="37" dur="10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9000">
                                          <p:cBhvr additive="base">
                                            <p:cTn id="38" dur="10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9" presetID="31" presetClass="entr" presetSubtype="0" fill="hold" grpId="0" nodeType="withEffect">
                                      <p:stCondLst>
                                        <p:cond delay="3250"/>
                                      </p:stCondLst>
                                      <p:childTnLst>
                                        <p:set>
                                          <p:cBhvr>
                                            <p:cTn id="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1" dur="10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2" dur="10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3" dur="10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4" dur="1000"/>
                                            <p:tgtEl>
                                              <p:spTgt spid="2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5" presetID="8" presetClass="emph" presetSubtype="0" repeatCount="indefinite" fill="hold" grpId="1" nodeType="withEffect">
                                      <p:stCondLst>
                                        <p:cond delay="3250"/>
                                      </p:stCondLst>
                                      <p:childTnLst>
                                        <p:animRot by="21600000">
                                          <p:cBhvr>
                                            <p:cTn id="46" dur="20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7" presetID="8" presetClass="emph" presetSubtype="0" repeatCount="indefinite" fill="hold" grpId="1" nodeType="withEffect">
                                      <p:stCondLst>
                                        <p:cond delay="3250"/>
                                      </p:stCondLst>
                                      <p:childTnLst>
                                        <p:animRot by="-21600000">
                                          <p:cBhvr>
                                            <p:cTn id="48" dur="20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9" presetID="8" presetClass="emph" presetSubtype="0" repeatCount="indefinite" fill="hold" grpId="1" nodeType="withEffect">
                                      <p:stCondLst>
                                        <p:cond delay="3250"/>
                                      </p:stCondLst>
                                      <p:childTnLst>
                                        <p:animRot by="21600000">
                                          <p:cBhvr>
                                            <p:cTn id="50" dur="20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51" presetID="8" presetClass="emph" presetSubtype="0" repeatCount="indefinite" fill="hold" grpId="1" nodeType="withEffect">
                                      <p:stCondLst>
                                        <p:cond delay="3250"/>
                                      </p:stCondLst>
                                      <p:childTnLst>
                                        <p:animRot by="-21600000">
                                          <p:cBhvr>
                                            <p:cTn id="52" dur="20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0" grpId="0" animBg="1"/>
          <p:bldP spid="10" grpId="1" animBg="1"/>
          <p:bldP spid="11" grpId="0" animBg="1"/>
          <p:bldP spid="11" grpId="1" animBg="1"/>
          <p:bldP spid="26" grpId="0" animBg="1"/>
          <p:bldP spid="26" grpId="1" animBg="1"/>
          <p:bldP spid="23" grpId="0" animBg="1"/>
          <p:bldP spid="23" grpId="1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2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0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0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31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" dur="10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" dur="10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" dur="10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" dur="1000"/>
                                            <p:tgtEl>
                                              <p:spTgt spid="1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" presetID="2" presetClass="entr" presetSubtype="8" fill="hold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7" dur="10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8" dur="10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9" presetID="31" presetClass="entr" presetSubtype="0" fill="hold" grpId="0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1" dur="10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" dur="10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3" dur="10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4" dur="1000"/>
                                            <p:tgtEl>
                                              <p:spTgt spid="1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2" fill="hold" nodeType="withEffect">
                                      <p:stCondLst>
                                        <p:cond delay="225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10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10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31" presetClass="entr" presetSubtype="0" fill="hold" grpId="0" nodeType="withEffect">
                                      <p:stCondLst>
                                        <p:cond delay="225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1" dur="10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2" dur="10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3" dur="10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4" dur="1000"/>
                                            <p:tgtEl>
                                              <p:spTgt spid="2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5" presetID="2" presetClass="entr" presetSubtype="8" fill="hold" nodeType="withEffect">
                                      <p:stCondLst>
                                        <p:cond delay="3250"/>
                                      </p:stCondLst>
                                      <p:childTnLst>
                                        <p:set>
                                          <p:cBhvr>
                                            <p:cTn id="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7" dur="10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8" dur="10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9" presetID="31" presetClass="entr" presetSubtype="0" fill="hold" grpId="0" nodeType="withEffect">
                                      <p:stCondLst>
                                        <p:cond delay="3250"/>
                                      </p:stCondLst>
                                      <p:childTnLst>
                                        <p:set>
                                          <p:cBhvr>
                                            <p:cTn id="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1" dur="10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2" dur="10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3" dur="10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4" dur="1000"/>
                                            <p:tgtEl>
                                              <p:spTgt spid="2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5" presetID="8" presetClass="emph" presetSubtype="0" repeatCount="indefinite" fill="hold" grpId="1" nodeType="withEffect">
                                      <p:stCondLst>
                                        <p:cond delay="3250"/>
                                      </p:stCondLst>
                                      <p:childTnLst>
                                        <p:animRot by="21600000">
                                          <p:cBhvr>
                                            <p:cTn id="46" dur="20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7" presetID="8" presetClass="emph" presetSubtype="0" repeatCount="indefinite" fill="hold" grpId="1" nodeType="withEffect">
                                      <p:stCondLst>
                                        <p:cond delay="3250"/>
                                      </p:stCondLst>
                                      <p:childTnLst>
                                        <p:animRot by="-21600000">
                                          <p:cBhvr>
                                            <p:cTn id="48" dur="20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9" presetID="8" presetClass="emph" presetSubtype="0" repeatCount="indefinite" fill="hold" grpId="1" nodeType="withEffect">
                                      <p:stCondLst>
                                        <p:cond delay="3250"/>
                                      </p:stCondLst>
                                      <p:childTnLst>
                                        <p:animRot by="21600000">
                                          <p:cBhvr>
                                            <p:cTn id="50" dur="20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51" presetID="8" presetClass="emph" presetSubtype="0" repeatCount="indefinite" fill="hold" grpId="1" nodeType="withEffect">
                                      <p:stCondLst>
                                        <p:cond delay="3250"/>
                                      </p:stCondLst>
                                      <p:childTnLst>
                                        <p:animRot by="-21600000">
                                          <p:cBhvr>
                                            <p:cTn id="52" dur="20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0" grpId="0" animBg="1"/>
          <p:bldP spid="10" grpId="1" animBg="1"/>
          <p:bldP spid="11" grpId="0" animBg="1"/>
          <p:bldP spid="11" grpId="1" animBg="1"/>
          <p:bldP spid="26" grpId="0" animBg="1"/>
          <p:bldP spid="26" grpId="1" animBg="1"/>
          <p:bldP spid="23" grpId="0" animBg="1"/>
          <p:bldP spid="23" grpId="1" animBg="1"/>
        </p:bldLst>
      </p:timing>
    </mc:Fallback>
  </mc:AlternateContent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Freeform 11"/>
          <p:cNvSpPr>
            <a:spLocks noEditPoints="1"/>
          </p:cNvSpPr>
          <p:nvPr/>
        </p:nvSpPr>
        <p:spPr bwMode="auto">
          <a:xfrm>
            <a:off x="-315019" y="-2447552"/>
            <a:ext cx="17934039" cy="17919743"/>
          </a:xfrm>
          <a:custGeom>
            <a:avLst/>
            <a:gdLst>
              <a:gd name="T0" fmla="*/ 467 w 467"/>
              <a:gd name="T1" fmla="*/ 232 h 467"/>
              <a:gd name="T2" fmla="*/ 425 w 467"/>
              <a:gd name="T3" fmla="*/ 195 h 467"/>
              <a:gd name="T4" fmla="*/ 449 w 467"/>
              <a:gd name="T5" fmla="*/ 144 h 467"/>
              <a:gd name="T6" fmla="*/ 396 w 467"/>
              <a:gd name="T7" fmla="*/ 126 h 467"/>
              <a:gd name="T8" fmla="*/ 397 w 467"/>
              <a:gd name="T9" fmla="*/ 67 h 467"/>
              <a:gd name="T10" fmla="*/ 341 w 467"/>
              <a:gd name="T11" fmla="*/ 71 h 467"/>
              <a:gd name="T12" fmla="*/ 323 w 467"/>
              <a:gd name="T13" fmla="*/ 18 h 467"/>
              <a:gd name="T14" fmla="*/ 272 w 467"/>
              <a:gd name="T15" fmla="*/ 42 h 467"/>
              <a:gd name="T16" fmla="*/ 232 w 467"/>
              <a:gd name="T17" fmla="*/ 0 h 467"/>
              <a:gd name="T18" fmla="*/ 195 w 467"/>
              <a:gd name="T19" fmla="*/ 42 h 467"/>
              <a:gd name="T20" fmla="*/ 144 w 467"/>
              <a:gd name="T21" fmla="*/ 17 h 467"/>
              <a:gd name="T22" fmla="*/ 126 w 467"/>
              <a:gd name="T23" fmla="*/ 71 h 467"/>
              <a:gd name="T24" fmla="*/ 68 w 467"/>
              <a:gd name="T25" fmla="*/ 69 h 467"/>
              <a:gd name="T26" fmla="*/ 71 w 467"/>
              <a:gd name="T27" fmla="*/ 125 h 467"/>
              <a:gd name="T28" fmla="*/ 18 w 467"/>
              <a:gd name="T29" fmla="*/ 144 h 467"/>
              <a:gd name="T30" fmla="*/ 42 w 467"/>
              <a:gd name="T31" fmla="*/ 194 h 467"/>
              <a:gd name="T32" fmla="*/ 0 w 467"/>
              <a:gd name="T33" fmla="*/ 235 h 467"/>
              <a:gd name="T34" fmla="*/ 42 w 467"/>
              <a:gd name="T35" fmla="*/ 272 h 467"/>
              <a:gd name="T36" fmla="*/ 17 w 467"/>
              <a:gd name="T37" fmla="*/ 323 h 467"/>
              <a:gd name="T38" fmla="*/ 71 w 467"/>
              <a:gd name="T39" fmla="*/ 341 h 467"/>
              <a:gd name="T40" fmla="*/ 70 w 467"/>
              <a:gd name="T41" fmla="*/ 399 h 467"/>
              <a:gd name="T42" fmla="*/ 126 w 467"/>
              <a:gd name="T43" fmla="*/ 396 h 467"/>
              <a:gd name="T44" fmla="*/ 144 w 467"/>
              <a:gd name="T45" fmla="*/ 449 h 467"/>
              <a:gd name="T46" fmla="*/ 195 w 467"/>
              <a:gd name="T47" fmla="*/ 424 h 467"/>
              <a:gd name="T48" fmla="*/ 235 w 467"/>
              <a:gd name="T49" fmla="*/ 467 h 467"/>
              <a:gd name="T50" fmla="*/ 272 w 467"/>
              <a:gd name="T51" fmla="*/ 424 h 467"/>
              <a:gd name="T52" fmla="*/ 323 w 467"/>
              <a:gd name="T53" fmla="*/ 449 h 467"/>
              <a:gd name="T54" fmla="*/ 341 w 467"/>
              <a:gd name="T55" fmla="*/ 396 h 467"/>
              <a:gd name="T56" fmla="*/ 399 w 467"/>
              <a:gd name="T57" fmla="*/ 397 h 467"/>
              <a:gd name="T58" fmla="*/ 396 w 467"/>
              <a:gd name="T59" fmla="*/ 341 h 467"/>
              <a:gd name="T60" fmla="*/ 449 w 467"/>
              <a:gd name="T61" fmla="*/ 323 h 467"/>
              <a:gd name="T62" fmla="*/ 425 w 467"/>
              <a:gd name="T63" fmla="*/ 272 h 467"/>
              <a:gd name="T64" fmla="*/ 233 w 467"/>
              <a:gd name="T65" fmla="*/ 383 h 467"/>
              <a:gd name="T66" fmla="*/ 233 w 467"/>
              <a:gd name="T67" fmla="*/ 83 h 467"/>
              <a:gd name="T68" fmla="*/ 233 w 467"/>
              <a:gd name="T69" fmla="*/ 383 h 4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467" h="467">
                <a:moveTo>
                  <a:pt x="428" y="245"/>
                </a:moveTo>
                <a:cubicBezTo>
                  <a:pt x="467" y="232"/>
                  <a:pt x="467" y="232"/>
                  <a:pt x="467" y="232"/>
                </a:cubicBezTo>
                <a:cubicBezTo>
                  <a:pt x="465" y="202"/>
                  <a:pt x="465" y="202"/>
                  <a:pt x="465" y="202"/>
                </a:cubicBezTo>
                <a:cubicBezTo>
                  <a:pt x="425" y="195"/>
                  <a:pt x="425" y="195"/>
                  <a:pt x="425" y="195"/>
                </a:cubicBezTo>
                <a:cubicBezTo>
                  <a:pt x="423" y="187"/>
                  <a:pt x="421" y="179"/>
                  <a:pt x="418" y="171"/>
                </a:cubicBezTo>
                <a:cubicBezTo>
                  <a:pt x="449" y="144"/>
                  <a:pt x="449" y="144"/>
                  <a:pt x="449" y="144"/>
                </a:cubicBezTo>
                <a:cubicBezTo>
                  <a:pt x="436" y="117"/>
                  <a:pt x="436" y="117"/>
                  <a:pt x="436" y="117"/>
                </a:cubicBezTo>
                <a:cubicBezTo>
                  <a:pt x="396" y="126"/>
                  <a:pt x="396" y="126"/>
                  <a:pt x="396" y="126"/>
                </a:cubicBezTo>
                <a:cubicBezTo>
                  <a:pt x="391" y="118"/>
                  <a:pt x="385" y="111"/>
                  <a:pt x="379" y="104"/>
                </a:cubicBezTo>
                <a:cubicBezTo>
                  <a:pt x="397" y="67"/>
                  <a:pt x="397" y="67"/>
                  <a:pt x="397" y="67"/>
                </a:cubicBezTo>
                <a:cubicBezTo>
                  <a:pt x="375" y="48"/>
                  <a:pt x="375" y="48"/>
                  <a:pt x="375" y="48"/>
                </a:cubicBezTo>
                <a:cubicBezTo>
                  <a:pt x="341" y="71"/>
                  <a:pt x="341" y="71"/>
                  <a:pt x="341" y="71"/>
                </a:cubicBezTo>
                <a:cubicBezTo>
                  <a:pt x="334" y="66"/>
                  <a:pt x="327" y="62"/>
                  <a:pt x="320" y="58"/>
                </a:cubicBezTo>
                <a:cubicBezTo>
                  <a:pt x="323" y="18"/>
                  <a:pt x="323" y="18"/>
                  <a:pt x="323" y="18"/>
                </a:cubicBezTo>
                <a:cubicBezTo>
                  <a:pt x="295" y="8"/>
                  <a:pt x="295" y="8"/>
                  <a:pt x="295" y="8"/>
                </a:cubicBezTo>
                <a:cubicBezTo>
                  <a:pt x="272" y="42"/>
                  <a:pt x="272" y="42"/>
                  <a:pt x="272" y="42"/>
                </a:cubicBezTo>
                <a:cubicBezTo>
                  <a:pt x="263" y="40"/>
                  <a:pt x="254" y="39"/>
                  <a:pt x="245" y="39"/>
                </a:cubicBezTo>
                <a:cubicBezTo>
                  <a:pt x="232" y="0"/>
                  <a:pt x="232" y="0"/>
                  <a:pt x="232" y="0"/>
                </a:cubicBezTo>
                <a:cubicBezTo>
                  <a:pt x="203" y="2"/>
                  <a:pt x="203" y="2"/>
                  <a:pt x="203" y="2"/>
                </a:cubicBezTo>
                <a:cubicBezTo>
                  <a:pt x="195" y="42"/>
                  <a:pt x="195" y="42"/>
                  <a:pt x="195" y="42"/>
                </a:cubicBezTo>
                <a:cubicBezTo>
                  <a:pt x="187" y="44"/>
                  <a:pt x="179" y="46"/>
                  <a:pt x="171" y="49"/>
                </a:cubicBezTo>
                <a:cubicBezTo>
                  <a:pt x="144" y="17"/>
                  <a:pt x="144" y="17"/>
                  <a:pt x="144" y="17"/>
                </a:cubicBezTo>
                <a:cubicBezTo>
                  <a:pt x="117" y="30"/>
                  <a:pt x="117" y="30"/>
                  <a:pt x="117" y="30"/>
                </a:cubicBezTo>
                <a:cubicBezTo>
                  <a:pt x="126" y="71"/>
                  <a:pt x="126" y="71"/>
                  <a:pt x="126" y="71"/>
                </a:cubicBezTo>
                <a:cubicBezTo>
                  <a:pt x="118" y="76"/>
                  <a:pt x="111" y="81"/>
                  <a:pt x="104" y="87"/>
                </a:cubicBezTo>
                <a:cubicBezTo>
                  <a:pt x="68" y="69"/>
                  <a:pt x="68" y="69"/>
                  <a:pt x="68" y="69"/>
                </a:cubicBezTo>
                <a:cubicBezTo>
                  <a:pt x="48" y="92"/>
                  <a:pt x="48" y="92"/>
                  <a:pt x="48" y="92"/>
                </a:cubicBezTo>
                <a:cubicBezTo>
                  <a:pt x="71" y="125"/>
                  <a:pt x="71" y="125"/>
                  <a:pt x="71" y="125"/>
                </a:cubicBezTo>
                <a:cubicBezTo>
                  <a:pt x="67" y="132"/>
                  <a:pt x="62" y="139"/>
                  <a:pt x="59" y="147"/>
                </a:cubicBezTo>
                <a:cubicBezTo>
                  <a:pt x="18" y="144"/>
                  <a:pt x="18" y="144"/>
                  <a:pt x="18" y="144"/>
                </a:cubicBezTo>
                <a:cubicBezTo>
                  <a:pt x="8" y="172"/>
                  <a:pt x="8" y="172"/>
                  <a:pt x="8" y="172"/>
                </a:cubicBezTo>
                <a:cubicBezTo>
                  <a:pt x="42" y="194"/>
                  <a:pt x="42" y="194"/>
                  <a:pt x="42" y="194"/>
                </a:cubicBezTo>
                <a:cubicBezTo>
                  <a:pt x="41" y="203"/>
                  <a:pt x="39" y="212"/>
                  <a:pt x="39" y="222"/>
                </a:cubicBezTo>
                <a:cubicBezTo>
                  <a:pt x="0" y="235"/>
                  <a:pt x="0" y="235"/>
                  <a:pt x="0" y="235"/>
                </a:cubicBezTo>
                <a:cubicBezTo>
                  <a:pt x="2" y="264"/>
                  <a:pt x="2" y="264"/>
                  <a:pt x="2" y="264"/>
                </a:cubicBezTo>
                <a:cubicBezTo>
                  <a:pt x="42" y="272"/>
                  <a:pt x="42" y="272"/>
                  <a:pt x="42" y="272"/>
                </a:cubicBezTo>
                <a:cubicBezTo>
                  <a:pt x="44" y="280"/>
                  <a:pt x="46" y="288"/>
                  <a:pt x="49" y="296"/>
                </a:cubicBezTo>
                <a:cubicBezTo>
                  <a:pt x="17" y="323"/>
                  <a:pt x="17" y="323"/>
                  <a:pt x="17" y="323"/>
                </a:cubicBezTo>
                <a:cubicBezTo>
                  <a:pt x="31" y="349"/>
                  <a:pt x="31" y="349"/>
                  <a:pt x="31" y="349"/>
                </a:cubicBezTo>
                <a:cubicBezTo>
                  <a:pt x="71" y="341"/>
                  <a:pt x="71" y="341"/>
                  <a:pt x="71" y="341"/>
                </a:cubicBezTo>
                <a:cubicBezTo>
                  <a:pt x="76" y="349"/>
                  <a:pt x="82" y="356"/>
                  <a:pt x="88" y="363"/>
                </a:cubicBezTo>
                <a:cubicBezTo>
                  <a:pt x="70" y="399"/>
                  <a:pt x="70" y="399"/>
                  <a:pt x="70" y="399"/>
                </a:cubicBezTo>
                <a:cubicBezTo>
                  <a:pt x="92" y="419"/>
                  <a:pt x="92" y="419"/>
                  <a:pt x="92" y="419"/>
                </a:cubicBezTo>
                <a:cubicBezTo>
                  <a:pt x="126" y="396"/>
                  <a:pt x="126" y="396"/>
                  <a:pt x="126" y="396"/>
                </a:cubicBezTo>
                <a:cubicBezTo>
                  <a:pt x="133" y="400"/>
                  <a:pt x="140" y="404"/>
                  <a:pt x="147" y="408"/>
                </a:cubicBezTo>
                <a:cubicBezTo>
                  <a:pt x="144" y="449"/>
                  <a:pt x="144" y="449"/>
                  <a:pt x="144" y="449"/>
                </a:cubicBezTo>
                <a:cubicBezTo>
                  <a:pt x="172" y="458"/>
                  <a:pt x="172" y="458"/>
                  <a:pt x="172" y="458"/>
                </a:cubicBezTo>
                <a:cubicBezTo>
                  <a:pt x="195" y="424"/>
                  <a:pt x="195" y="424"/>
                  <a:pt x="195" y="424"/>
                </a:cubicBezTo>
                <a:cubicBezTo>
                  <a:pt x="204" y="426"/>
                  <a:pt x="213" y="427"/>
                  <a:pt x="222" y="428"/>
                </a:cubicBezTo>
                <a:cubicBezTo>
                  <a:pt x="235" y="467"/>
                  <a:pt x="235" y="467"/>
                  <a:pt x="235" y="467"/>
                </a:cubicBezTo>
                <a:cubicBezTo>
                  <a:pt x="264" y="464"/>
                  <a:pt x="264" y="464"/>
                  <a:pt x="264" y="464"/>
                </a:cubicBezTo>
                <a:cubicBezTo>
                  <a:pt x="272" y="424"/>
                  <a:pt x="272" y="424"/>
                  <a:pt x="272" y="424"/>
                </a:cubicBezTo>
                <a:cubicBezTo>
                  <a:pt x="280" y="423"/>
                  <a:pt x="288" y="421"/>
                  <a:pt x="296" y="418"/>
                </a:cubicBezTo>
                <a:cubicBezTo>
                  <a:pt x="323" y="449"/>
                  <a:pt x="323" y="449"/>
                  <a:pt x="323" y="449"/>
                </a:cubicBezTo>
                <a:cubicBezTo>
                  <a:pt x="349" y="436"/>
                  <a:pt x="349" y="436"/>
                  <a:pt x="349" y="436"/>
                </a:cubicBezTo>
                <a:cubicBezTo>
                  <a:pt x="341" y="396"/>
                  <a:pt x="341" y="396"/>
                  <a:pt x="341" y="396"/>
                </a:cubicBezTo>
                <a:cubicBezTo>
                  <a:pt x="349" y="391"/>
                  <a:pt x="356" y="385"/>
                  <a:pt x="363" y="379"/>
                </a:cubicBezTo>
                <a:cubicBezTo>
                  <a:pt x="399" y="397"/>
                  <a:pt x="399" y="397"/>
                  <a:pt x="399" y="397"/>
                </a:cubicBezTo>
                <a:cubicBezTo>
                  <a:pt x="419" y="375"/>
                  <a:pt x="419" y="375"/>
                  <a:pt x="419" y="375"/>
                </a:cubicBezTo>
                <a:cubicBezTo>
                  <a:pt x="396" y="341"/>
                  <a:pt x="396" y="341"/>
                  <a:pt x="396" y="341"/>
                </a:cubicBezTo>
                <a:cubicBezTo>
                  <a:pt x="400" y="334"/>
                  <a:pt x="405" y="327"/>
                  <a:pt x="408" y="320"/>
                </a:cubicBezTo>
                <a:cubicBezTo>
                  <a:pt x="449" y="323"/>
                  <a:pt x="449" y="323"/>
                  <a:pt x="449" y="323"/>
                </a:cubicBezTo>
                <a:cubicBezTo>
                  <a:pt x="459" y="295"/>
                  <a:pt x="459" y="295"/>
                  <a:pt x="459" y="295"/>
                </a:cubicBezTo>
                <a:cubicBezTo>
                  <a:pt x="425" y="272"/>
                  <a:pt x="425" y="272"/>
                  <a:pt x="425" y="272"/>
                </a:cubicBezTo>
                <a:cubicBezTo>
                  <a:pt x="426" y="263"/>
                  <a:pt x="428" y="254"/>
                  <a:pt x="428" y="245"/>
                </a:cubicBezTo>
                <a:close/>
                <a:moveTo>
                  <a:pt x="233" y="383"/>
                </a:moveTo>
                <a:cubicBezTo>
                  <a:pt x="151" y="383"/>
                  <a:pt x="84" y="316"/>
                  <a:pt x="84" y="233"/>
                </a:cubicBezTo>
                <a:cubicBezTo>
                  <a:pt x="84" y="150"/>
                  <a:pt x="151" y="83"/>
                  <a:pt x="233" y="83"/>
                </a:cubicBezTo>
                <a:cubicBezTo>
                  <a:pt x="316" y="83"/>
                  <a:pt x="383" y="150"/>
                  <a:pt x="383" y="233"/>
                </a:cubicBezTo>
                <a:cubicBezTo>
                  <a:pt x="383" y="316"/>
                  <a:pt x="316" y="383"/>
                  <a:pt x="233" y="38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>
            <a:outerShdw blurRad="342900" dist="342900" dir="8100000" algn="tr" rotWithShape="0">
              <a:prstClr val="black">
                <a:alpha val="4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" name="Freeform 4"/>
          <p:cNvSpPr>
            <a:spLocks noChangeArrowheads="1"/>
          </p:cNvSpPr>
          <p:nvPr/>
        </p:nvSpPr>
        <p:spPr bwMode="auto">
          <a:xfrm flipH="1">
            <a:off x="4045434" y="1637074"/>
            <a:ext cx="9673574" cy="12078926"/>
          </a:xfrm>
          <a:custGeom>
            <a:avLst/>
            <a:gdLst>
              <a:gd name="connsiteX0" fmla="*/ 4334691 w 8100433"/>
              <a:gd name="connsiteY0" fmla="*/ 219 h 10114621"/>
              <a:gd name="connsiteX1" fmla="*/ 1918743 w 8100433"/>
              <a:gd name="connsiteY1" fmla="*/ 638854 h 10114621"/>
              <a:gd name="connsiteX2" fmla="*/ 762804 w 8100433"/>
              <a:gd name="connsiteY2" fmla="*/ 4452126 h 10114621"/>
              <a:gd name="connsiteX3" fmla="*/ 87336 w 8100433"/>
              <a:gd name="connsiteY3" fmla="*/ 6039133 h 10114621"/>
              <a:gd name="connsiteX4" fmla="*/ 272973 w 8100433"/>
              <a:gd name="connsiteY4" fmla="*/ 6594413 h 10114621"/>
              <a:gd name="connsiteX5" fmla="*/ 439890 w 8100433"/>
              <a:gd name="connsiteY5" fmla="*/ 6925183 h 10114621"/>
              <a:gd name="connsiteX6" fmla="*/ 711325 w 8100433"/>
              <a:gd name="connsiteY6" fmla="*/ 7123987 h 10114621"/>
              <a:gd name="connsiteX7" fmla="*/ 552208 w 8100433"/>
              <a:gd name="connsiteY7" fmla="*/ 7341643 h 10114621"/>
              <a:gd name="connsiteX8" fmla="*/ 800243 w 8100433"/>
              <a:gd name="connsiteY8" fmla="*/ 7655275 h 10114621"/>
              <a:gd name="connsiteX9" fmla="*/ 953121 w 8100433"/>
              <a:gd name="connsiteY9" fmla="*/ 8457347 h 10114621"/>
              <a:gd name="connsiteX10" fmla="*/ 2263497 w 8100433"/>
              <a:gd name="connsiteY10" fmla="*/ 8498479 h 10114621"/>
              <a:gd name="connsiteX11" fmla="*/ 3194800 w 8100433"/>
              <a:gd name="connsiteY11" fmla="*/ 9987798 h 10114621"/>
              <a:gd name="connsiteX12" fmla="*/ 3194800 w 8100433"/>
              <a:gd name="connsiteY12" fmla="*/ 10114621 h 10114621"/>
              <a:gd name="connsiteX13" fmla="*/ 6686018 w 8100433"/>
              <a:gd name="connsiteY13" fmla="*/ 10114621 h 10114621"/>
              <a:gd name="connsiteX14" fmla="*/ 6625178 w 8100433"/>
              <a:gd name="connsiteY14" fmla="*/ 7250811 h 10114621"/>
              <a:gd name="connsiteX15" fmla="*/ 7977674 w 8100433"/>
              <a:gd name="connsiteY15" fmla="*/ 2621755 h 10114621"/>
              <a:gd name="connsiteX16" fmla="*/ 4334691 w 8100433"/>
              <a:gd name="connsiteY16" fmla="*/ 219 h 101146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8100433" h="10114621">
                <a:moveTo>
                  <a:pt x="4334691" y="219"/>
                </a:moveTo>
                <a:cubicBezTo>
                  <a:pt x="3481180" y="-7899"/>
                  <a:pt x="2620145" y="209968"/>
                  <a:pt x="1918743" y="638854"/>
                </a:cubicBezTo>
                <a:cubicBezTo>
                  <a:pt x="-120140" y="1888236"/>
                  <a:pt x="697285" y="4069941"/>
                  <a:pt x="762804" y="4452126"/>
                </a:cubicBezTo>
                <a:cubicBezTo>
                  <a:pt x="826763" y="4832596"/>
                  <a:pt x="258933" y="5722074"/>
                  <a:pt x="87336" y="6039133"/>
                </a:cubicBezTo>
                <a:cubicBezTo>
                  <a:pt x="-79580" y="6352763"/>
                  <a:pt x="-1582" y="6467591"/>
                  <a:pt x="272973" y="6594413"/>
                </a:cubicBezTo>
                <a:cubicBezTo>
                  <a:pt x="547528" y="6721237"/>
                  <a:pt x="428970" y="6733234"/>
                  <a:pt x="439890" y="6925183"/>
                </a:cubicBezTo>
                <a:cubicBezTo>
                  <a:pt x="447690" y="7117132"/>
                  <a:pt x="711325" y="7123987"/>
                  <a:pt x="711325" y="7123987"/>
                </a:cubicBezTo>
                <a:cubicBezTo>
                  <a:pt x="711325" y="7123987"/>
                  <a:pt x="552208" y="7165119"/>
                  <a:pt x="552208" y="7341643"/>
                </a:cubicBezTo>
                <a:cubicBezTo>
                  <a:pt x="555328" y="7516455"/>
                  <a:pt x="800243" y="7655275"/>
                  <a:pt x="800243" y="7655275"/>
                </a:cubicBezTo>
                <a:cubicBezTo>
                  <a:pt x="956241" y="7826658"/>
                  <a:pt x="719125" y="8054597"/>
                  <a:pt x="953121" y="8457347"/>
                </a:cubicBezTo>
                <a:cubicBezTo>
                  <a:pt x="1190236" y="8861811"/>
                  <a:pt x="1282275" y="8544753"/>
                  <a:pt x="2263497" y="8498479"/>
                </a:cubicBezTo>
                <a:cubicBezTo>
                  <a:pt x="3243160" y="8457347"/>
                  <a:pt x="3194800" y="9987798"/>
                  <a:pt x="3194800" y="9987798"/>
                </a:cubicBezTo>
                <a:lnTo>
                  <a:pt x="3194800" y="10114621"/>
                </a:lnTo>
                <a:cubicBezTo>
                  <a:pt x="3194800" y="10114621"/>
                  <a:pt x="3194800" y="10114621"/>
                  <a:pt x="6686018" y="10114621"/>
                </a:cubicBezTo>
                <a:cubicBezTo>
                  <a:pt x="5801514" y="8950930"/>
                  <a:pt x="6625178" y="7250811"/>
                  <a:pt x="6625178" y="7250811"/>
                </a:cubicBezTo>
                <a:cubicBezTo>
                  <a:pt x="6625178" y="7250811"/>
                  <a:pt x="8604783" y="5314183"/>
                  <a:pt x="7977674" y="2621755"/>
                </a:cubicBezTo>
                <a:cubicBezTo>
                  <a:pt x="7566134" y="854850"/>
                  <a:pt x="5964122" y="15717"/>
                  <a:pt x="4334691" y="219"/>
                </a:cubicBezTo>
                <a:close/>
              </a:path>
            </a:pathLst>
          </a:custGeom>
          <a:solidFill>
            <a:schemeClr val="tx1">
              <a:lumMod val="95000"/>
              <a:lumOff val="5000"/>
            </a:schemeClr>
          </a:solidFill>
          <a:ln>
            <a:noFill/>
          </a:ln>
          <a:effectLst/>
        </p:spPr>
        <p:txBody>
          <a:bodyPr wrap="square" anchor="ctr">
            <a:noAutofit/>
          </a:bodyPr>
          <a:lstStyle/>
          <a:p>
            <a:endParaRPr lang="en-US" sz="7197"/>
          </a:p>
        </p:txBody>
      </p:sp>
      <p:sp>
        <p:nvSpPr>
          <p:cNvPr id="10" name="Freeform 5"/>
          <p:cNvSpPr>
            <a:spLocks noEditPoints="1"/>
          </p:cNvSpPr>
          <p:nvPr/>
        </p:nvSpPr>
        <p:spPr bwMode="auto">
          <a:xfrm>
            <a:off x="8510415" y="2644097"/>
            <a:ext cx="2684769" cy="2663573"/>
          </a:xfrm>
          <a:custGeom>
            <a:avLst/>
            <a:gdLst>
              <a:gd name="T0" fmla="*/ 258 w 282"/>
              <a:gd name="T1" fmla="*/ 118 h 280"/>
              <a:gd name="T2" fmla="*/ 252 w 282"/>
              <a:gd name="T3" fmla="*/ 96 h 280"/>
              <a:gd name="T4" fmla="*/ 256 w 282"/>
              <a:gd name="T5" fmla="*/ 75 h 280"/>
              <a:gd name="T6" fmla="*/ 234 w 282"/>
              <a:gd name="T7" fmla="*/ 66 h 280"/>
              <a:gd name="T8" fmla="*/ 230 w 282"/>
              <a:gd name="T9" fmla="*/ 31 h 280"/>
              <a:gd name="T10" fmla="*/ 201 w 282"/>
              <a:gd name="T11" fmla="*/ 37 h 280"/>
              <a:gd name="T12" fmla="*/ 180 w 282"/>
              <a:gd name="T13" fmla="*/ 27 h 280"/>
              <a:gd name="T14" fmla="*/ 167 w 282"/>
              <a:gd name="T15" fmla="*/ 11 h 280"/>
              <a:gd name="T16" fmla="*/ 146 w 282"/>
              <a:gd name="T17" fmla="*/ 21 h 280"/>
              <a:gd name="T18" fmla="*/ 117 w 282"/>
              <a:gd name="T19" fmla="*/ 1 h 280"/>
              <a:gd name="T20" fmla="*/ 102 w 282"/>
              <a:gd name="T21" fmla="*/ 27 h 280"/>
              <a:gd name="T22" fmla="*/ 81 w 282"/>
              <a:gd name="T23" fmla="*/ 36 h 280"/>
              <a:gd name="T24" fmla="*/ 60 w 282"/>
              <a:gd name="T25" fmla="*/ 36 h 280"/>
              <a:gd name="T26" fmla="*/ 54 w 282"/>
              <a:gd name="T27" fmla="*/ 58 h 280"/>
              <a:gd name="T28" fmla="*/ 20 w 282"/>
              <a:gd name="T29" fmla="*/ 68 h 280"/>
              <a:gd name="T30" fmla="*/ 30 w 282"/>
              <a:gd name="T31" fmla="*/ 96 h 280"/>
              <a:gd name="T32" fmla="*/ 23 w 282"/>
              <a:gd name="T33" fmla="*/ 117 h 280"/>
              <a:gd name="T34" fmla="*/ 9 w 282"/>
              <a:gd name="T35" fmla="*/ 133 h 280"/>
              <a:gd name="T36" fmla="*/ 22 w 282"/>
              <a:gd name="T37" fmla="*/ 152 h 280"/>
              <a:gd name="T38" fmla="*/ 5 w 282"/>
              <a:gd name="T39" fmla="*/ 176 h 280"/>
              <a:gd name="T40" fmla="*/ 34 w 282"/>
              <a:gd name="T41" fmla="*/ 194 h 280"/>
              <a:gd name="T42" fmla="*/ 34 w 282"/>
              <a:gd name="T43" fmla="*/ 217 h 280"/>
              <a:gd name="T44" fmla="*/ 54 w 282"/>
              <a:gd name="T45" fmla="*/ 223 h 280"/>
              <a:gd name="T46" fmla="*/ 72 w 282"/>
              <a:gd name="T47" fmla="*/ 238 h 280"/>
              <a:gd name="T48" fmla="*/ 78 w 282"/>
              <a:gd name="T49" fmla="*/ 266 h 280"/>
              <a:gd name="T50" fmla="*/ 112 w 282"/>
              <a:gd name="T51" fmla="*/ 256 h 280"/>
              <a:gd name="T52" fmla="*/ 129 w 282"/>
              <a:gd name="T53" fmla="*/ 272 h 280"/>
              <a:gd name="T54" fmla="*/ 147 w 282"/>
              <a:gd name="T55" fmla="*/ 260 h 280"/>
              <a:gd name="T56" fmla="*/ 169 w 282"/>
              <a:gd name="T57" fmla="*/ 256 h 280"/>
              <a:gd name="T58" fmla="*/ 195 w 282"/>
              <a:gd name="T59" fmla="*/ 270 h 280"/>
              <a:gd name="T60" fmla="*/ 209 w 282"/>
              <a:gd name="T61" fmla="*/ 238 h 280"/>
              <a:gd name="T62" fmla="*/ 233 w 282"/>
              <a:gd name="T63" fmla="*/ 235 h 280"/>
              <a:gd name="T64" fmla="*/ 235 w 282"/>
              <a:gd name="T65" fmla="*/ 214 h 280"/>
              <a:gd name="T66" fmla="*/ 247 w 282"/>
              <a:gd name="T67" fmla="*/ 195 h 280"/>
              <a:gd name="T68" fmla="*/ 275 w 282"/>
              <a:gd name="T69" fmla="*/ 184 h 280"/>
              <a:gd name="T70" fmla="*/ 260 w 282"/>
              <a:gd name="T71" fmla="*/ 153 h 280"/>
              <a:gd name="T72" fmla="*/ 282 w 282"/>
              <a:gd name="T73" fmla="*/ 136 h 280"/>
              <a:gd name="T74" fmla="*/ 218 w 282"/>
              <a:gd name="T75" fmla="*/ 72 h 280"/>
              <a:gd name="T76" fmla="*/ 137 w 282"/>
              <a:gd name="T77" fmla="*/ 103 h 280"/>
              <a:gd name="T78" fmla="*/ 141 w 282"/>
              <a:gd name="T79" fmla="*/ 158 h 280"/>
              <a:gd name="T80" fmla="*/ 100 w 282"/>
              <a:gd name="T81" fmla="*/ 47 h 280"/>
              <a:gd name="T82" fmla="*/ 145 w 282"/>
              <a:gd name="T83" fmla="*/ 40 h 280"/>
              <a:gd name="T84" fmla="*/ 110 w 282"/>
              <a:gd name="T85" fmla="*/ 116 h 280"/>
              <a:gd name="T86" fmla="*/ 106 w 282"/>
              <a:gd name="T87" fmla="*/ 126 h 280"/>
              <a:gd name="T88" fmla="*/ 103 w 282"/>
              <a:gd name="T89" fmla="*/ 145 h 280"/>
              <a:gd name="T90" fmla="*/ 47 w 282"/>
              <a:gd name="T91" fmla="*/ 181 h 280"/>
              <a:gd name="T92" fmla="*/ 107 w 282"/>
              <a:gd name="T93" fmla="*/ 155 h 280"/>
              <a:gd name="T94" fmla="*/ 47 w 282"/>
              <a:gd name="T95" fmla="*/ 181 h 280"/>
              <a:gd name="T96" fmla="*/ 66 w 282"/>
              <a:gd name="T97" fmla="*/ 208 h 280"/>
              <a:gd name="T98" fmla="*/ 146 w 282"/>
              <a:gd name="T99" fmla="*/ 178 h 280"/>
              <a:gd name="T100" fmla="*/ 137 w 282"/>
              <a:gd name="T101" fmla="*/ 243 h 280"/>
              <a:gd name="T102" fmla="*/ 169 w 282"/>
              <a:gd name="T103" fmla="*/ 164 h 280"/>
              <a:gd name="T104" fmla="*/ 209 w 282"/>
              <a:gd name="T105" fmla="*/ 217 h 280"/>
              <a:gd name="T106" fmla="*/ 178 w 282"/>
              <a:gd name="T107" fmla="*/ 137 h 280"/>
              <a:gd name="T108" fmla="*/ 243 w 282"/>
              <a:gd name="T109" fmla="*/ 146 h 280"/>
              <a:gd name="T110" fmla="*/ 163 w 282"/>
              <a:gd name="T111" fmla="*/ 111 h 280"/>
              <a:gd name="T112" fmla="*/ 243 w 282"/>
              <a:gd name="T113" fmla="*/ 140 h 2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282" h="280">
                <a:moveTo>
                  <a:pt x="272" y="133"/>
                </a:moveTo>
                <a:cubicBezTo>
                  <a:pt x="268" y="132"/>
                  <a:pt x="264" y="130"/>
                  <a:pt x="260" y="129"/>
                </a:cubicBezTo>
                <a:cubicBezTo>
                  <a:pt x="260" y="129"/>
                  <a:pt x="260" y="129"/>
                  <a:pt x="260" y="129"/>
                </a:cubicBezTo>
                <a:cubicBezTo>
                  <a:pt x="260" y="128"/>
                  <a:pt x="260" y="128"/>
                  <a:pt x="260" y="128"/>
                </a:cubicBezTo>
                <a:cubicBezTo>
                  <a:pt x="259" y="125"/>
                  <a:pt x="259" y="122"/>
                  <a:pt x="258" y="118"/>
                </a:cubicBezTo>
                <a:cubicBezTo>
                  <a:pt x="258" y="118"/>
                  <a:pt x="258" y="118"/>
                  <a:pt x="258" y="118"/>
                </a:cubicBezTo>
                <a:cubicBezTo>
                  <a:pt x="259" y="117"/>
                  <a:pt x="259" y="117"/>
                  <a:pt x="259" y="117"/>
                </a:cubicBezTo>
                <a:cubicBezTo>
                  <a:pt x="262" y="115"/>
                  <a:pt x="266" y="112"/>
                  <a:pt x="269" y="110"/>
                </a:cubicBezTo>
                <a:cubicBezTo>
                  <a:pt x="272" y="108"/>
                  <a:pt x="275" y="106"/>
                  <a:pt x="277" y="105"/>
                </a:cubicBezTo>
                <a:cubicBezTo>
                  <a:pt x="277" y="102"/>
                  <a:pt x="276" y="99"/>
                  <a:pt x="275" y="96"/>
                </a:cubicBezTo>
                <a:cubicBezTo>
                  <a:pt x="272" y="96"/>
                  <a:pt x="268" y="96"/>
                  <a:pt x="265" y="96"/>
                </a:cubicBezTo>
                <a:cubicBezTo>
                  <a:pt x="261" y="96"/>
                  <a:pt x="256" y="96"/>
                  <a:pt x="252" y="96"/>
                </a:cubicBezTo>
                <a:cubicBezTo>
                  <a:pt x="252" y="96"/>
                  <a:pt x="252" y="96"/>
                  <a:pt x="252" y="96"/>
                </a:cubicBezTo>
                <a:cubicBezTo>
                  <a:pt x="251" y="95"/>
                  <a:pt x="251" y="95"/>
                  <a:pt x="251" y="95"/>
                </a:cubicBezTo>
                <a:cubicBezTo>
                  <a:pt x="250" y="92"/>
                  <a:pt x="249" y="89"/>
                  <a:pt x="247" y="86"/>
                </a:cubicBezTo>
                <a:cubicBezTo>
                  <a:pt x="247" y="86"/>
                  <a:pt x="247" y="86"/>
                  <a:pt x="247" y="86"/>
                </a:cubicBezTo>
                <a:cubicBezTo>
                  <a:pt x="248" y="85"/>
                  <a:pt x="248" y="85"/>
                  <a:pt x="248" y="85"/>
                </a:cubicBezTo>
                <a:cubicBezTo>
                  <a:pt x="250" y="82"/>
                  <a:pt x="253" y="79"/>
                  <a:pt x="256" y="75"/>
                </a:cubicBezTo>
                <a:cubicBezTo>
                  <a:pt x="258" y="73"/>
                  <a:pt x="260" y="70"/>
                  <a:pt x="262" y="68"/>
                </a:cubicBezTo>
                <a:cubicBezTo>
                  <a:pt x="260" y="65"/>
                  <a:pt x="259" y="63"/>
                  <a:pt x="257" y="60"/>
                </a:cubicBezTo>
                <a:cubicBezTo>
                  <a:pt x="254" y="61"/>
                  <a:pt x="251" y="62"/>
                  <a:pt x="248" y="63"/>
                </a:cubicBezTo>
                <a:cubicBezTo>
                  <a:pt x="243" y="64"/>
                  <a:pt x="239" y="65"/>
                  <a:pt x="235" y="66"/>
                </a:cubicBezTo>
                <a:cubicBezTo>
                  <a:pt x="235" y="66"/>
                  <a:pt x="235" y="66"/>
                  <a:pt x="235" y="66"/>
                </a:cubicBezTo>
                <a:cubicBezTo>
                  <a:pt x="234" y="66"/>
                  <a:pt x="234" y="66"/>
                  <a:pt x="234" y="66"/>
                </a:cubicBezTo>
                <a:cubicBezTo>
                  <a:pt x="232" y="63"/>
                  <a:pt x="230" y="61"/>
                  <a:pt x="228" y="58"/>
                </a:cubicBezTo>
                <a:cubicBezTo>
                  <a:pt x="228" y="58"/>
                  <a:pt x="228" y="58"/>
                  <a:pt x="228" y="58"/>
                </a:cubicBezTo>
                <a:cubicBezTo>
                  <a:pt x="228" y="57"/>
                  <a:pt x="228" y="57"/>
                  <a:pt x="228" y="57"/>
                </a:cubicBezTo>
                <a:cubicBezTo>
                  <a:pt x="229" y="54"/>
                  <a:pt x="231" y="50"/>
                  <a:pt x="233" y="45"/>
                </a:cubicBezTo>
                <a:cubicBezTo>
                  <a:pt x="234" y="42"/>
                  <a:pt x="235" y="39"/>
                  <a:pt x="236" y="37"/>
                </a:cubicBezTo>
                <a:cubicBezTo>
                  <a:pt x="234" y="35"/>
                  <a:pt x="232" y="33"/>
                  <a:pt x="230" y="31"/>
                </a:cubicBezTo>
                <a:cubicBezTo>
                  <a:pt x="227" y="32"/>
                  <a:pt x="224" y="34"/>
                  <a:pt x="222" y="36"/>
                </a:cubicBezTo>
                <a:cubicBezTo>
                  <a:pt x="218" y="38"/>
                  <a:pt x="214" y="41"/>
                  <a:pt x="211" y="42"/>
                </a:cubicBezTo>
                <a:cubicBezTo>
                  <a:pt x="210" y="43"/>
                  <a:pt x="210" y="43"/>
                  <a:pt x="210" y="43"/>
                </a:cubicBezTo>
                <a:cubicBezTo>
                  <a:pt x="209" y="42"/>
                  <a:pt x="209" y="42"/>
                  <a:pt x="209" y="42"/>
                </a:cubicBezTo>
                <a:cubicBezTo>
                  <a:pt x="207" y="41"/>
                  <a:pt x="204" y="39"/>
                  <a:pt x="201" y="37"/>
                </a:cubicBezTo>
                <a:cubicBezTo>
                  <a:pt x="201" y="37"/>
                  <a:pt x="201" y="37"/>
                  <a:pt x="201" y="37"/>
                </a:cubicBezTo>
                <a:cubicBezTo>
                  <a:pt x="201" y="36"/>
                  <a:pt x="201" y="36"/>
                  <a:pt x="201" y="36"/>
                </a:cubicBezTo>
                <a:cubicBezTo>
                  <a:pt x="201" y="33"/>
                  <a:pt x="202" y="28"/>
                  <a:pt x="202" y="24"/>
                </a:cubicBezTo>
                <a:cubicBezTo>
                  <a:pt x="203" y="20"/>
                  <a:pt x="203" y="17"/>
                  <a:pt x="203" y="14"/>
                </a:cubicBezTo>
                <a:cubicBezTo>
                  <a:pt x="201" y="13"/>
                  <a:pt x="198" y="11"/>
                  <a:pt x="195" y="10"/>
                </a:cubicBezTo>
                <a:cubicBezTo>
                  <a:pt x="193" y="12"/>
                  <a:pt x="191" y="15"/>
                  <a:pt x="189" y="17"/>
                </a:cubicBezTo>
                <a:cubicBezTo>
                  <a:pt x="186" y="21"/>
                  <a:pt x="183" y="24"/>
                  <a:pt x="180" y="27"/>
                </a:cubicBezTo>
                <a:cubicBezTo>
                  <a:pt x="180" y="27"/>
                  <a:pt x="180" y="27"/>
                  <a:pt x="180" y="27"/>
                </a:cubicBezTo>
                <a:cubicBezTo>
                  <a:pt x="179" y="27"/>
                  <a:pt x="179" y="27"/>
                  <a:pt x="179" y="27"/>
                </a:cubicBezTo>
                <a:cubicBezTo>
                  <a:pt x="176" y="26"/>
                  <a:pt x="173" y="25"/>
                  <a:pt x="170" y="24"/>
                </a:cubicBezTo>
                <a:cubicBezTo>
                  <a:pt x="169" y="24"/>
                  <a:pt x="169" y="24"/>
                  <a:pt x="169" y="24"/>
                </a:cubicBezTo>
                <a:cubicBezTo>
                  <a:pt x="169" y="23"/>
                  <a:pt x="169" y="23"/>
                  <a:pt x="169" y="23"/>
                </a:cubicBezTo>
                <a:cubicBezTo>
                  <a:pt x="168" y="20"/>
                  <a:pt x="168" y="15"/>
                  <a:pt x="167" y="11"/>
                </a:cubicBezTo>
                <a:cubicBezTo>
                  <a:pt x="166" y="8"/>
                  <a:pt x="166" y="4"/>
                  <a:pt x="165" y="1"/>
                </a:cubicBezTo>
                <a:cubicBezTo>
                  <a:pt x="162" y="1"/>
                  <a:pt x="159" y="1"/>
                  <a:pt x="157" y="0"/>
                </a:cubicBezTo>
                <a:cubicBezTo>
                  <a:pt x="155" y="3"/>
                  <a:pt x="154" y="6"/>
                  <a:pt x="153" y="9"/>
                </a:cubicBezTo>
                <a:cubicBezTo>
                  <a:pt x="151" y="13"/>
                  <a:pt x="149" y="17"/>
                  <a:pt x="147" y="20"/>
                </a:cubicBezTo>
                <a:cubicBezTo>
                  <a:pt x="146" y="21"/>
                  <a:pt x="146" y="21"/>
                  <a:pt x="146" y="21"/>
                </a:cubicBezTo>
                <a:cubicBezTo>
                  <a:pt x="146" y="21"/>
                  <a:pt x="146" y="21"/>
                  <a:pt x="146" y="21"/>
                </a:cubicBezTo>
                <a:cubicBezTo>
                  <a:pt x="142" y="21"/>
                  <a:pt x="139" y="21"/>
                  <a:pt x="136" y="21"/>
                </a:cubicBezTo>
                <a:cubicBezTo>
                  <a:pt x="135" y="21"/>
                  <a:pt x="135" y="21"/>
                  <a:pt x="135" y="21"/>
                </a:cubicBezTo>
                <a:cubicBezTo>
                  <a:pt x="135" y="20"/>
                  <a:pt x="135" y="20"/>
                  <a:pt x="135" y="20"/>
                </a:cubicBezTo>
                <a:cubicBezTo>
                  <a:pt x="133" y="17"/>
                  <a:pt x="131" y="13"/>
                  <a:pt x="129" y="9"/>
                </a:cubicBezTo>
                <a:cubicBezTo>
                  <a:pt x="128" y="6"/>
                  <a:pt x="126" y="3"/>
                  <a:pt x="125" y="0"/>
                </a:cubicBezTo>
                <a:cubicBezTo>
                  <a:pt x="122" y="1"/>
                  <a:pt x="120" y="1"/>
                  <a:pt x="117" y="1"/>
                </a:cubicBezTo>
                <a:cubicBezTo>
                  <a:pt x="116" y="4"/>
                  <a:pt x="115" y="8"/>
                  <a:pt x="115" y="11"/>
                </a:cubicBezTo>
                <a:cubicBezTo>
                  <a:pt x="114" y="15"/>
                  <a:pt x="114" y="20"/>
                  <a:pt x="113" y="23"/>
                </a:cubicBezTo>
                <a:cubicBezTo>
                  <a:pt x="112" y="24"/>
                  <a:pt x="112" y="24"/>
                  <a:pt x="112" y="24"/>
                </a:cubicBezTo>
                <a:cubicBezTo>
                  <a:pt x="112" y="24"/>
                  <a:pt x="112" y="24"/>
                  <a:pt x="112" y="24"/>
                </a:cubicBezTo>
                <a:cubicBezTo>
                  <a:pt x="109" y="25"/>
                  <a:pt x="106" y="26"/>
                  <a:pt x="103" y="27"/>
                </a:cubicBezTo>
                <a:cubicBezTo>
                  <a:pt x="102" y="27"/>
                  <a:pt x="102" y="27"/>
                  <a:pt x="102" y="27"/>
                </a:cubicBezTo>
                <a:cubicBezTo>
                  <a:pt x="102" y="27"/>
                  <a:pt x="102" y="27"/>
                  <a:pt x="102" y="27"/>
                </a:cubicBezTo>
                <a:cubicBezTo>
                  <a:pt x="99" y="24"/>
                  <a:pt x="96" y="21"/>
                  <a:pt x="93" y="17"/>
                </a:cubicBezTo>
                <a:cubicBezTo>
                  <a:pt x="91" y="15"/>
                  <a:pt x="88" y="12"/>
                  <a:pt x="86" y="10"/>
                </a:cubicBezTo>
                <a:cubicBezTo>
                  <a:pt x="84" y="11"/>
                  <a:pt x="81" y="13"/>
                  <a:pt x="78" y="14"/>
                </a:cubicBezTo>
                <a:cubicBezTo>
                  <a:pt x="79" y="17"/>
                  <a:pt x="79" y="20"/>
                  <a:pt x="80" y="24"/>
                </a:cubicBezTo>
                <a:cubicBezTo>
                  <a:pt x="80" y="28"/>
                  <a:pt x="81" y="33"/>
                  <a:pt x="81" y="36"/>
                </a:cubicBezTo>
                <a:cubicBezTo>
                  <a:pt x="81" y="37"/>
                  <a:pt x="81" y="37"/>
                  <a:pt x="81" y="37"/>
                </a:cubicBezTo>
                <a:cubicBezTo>
                  <a:pt x="80" y="37"/>
                  <a:pt x="80" y="37"/>
                  <a:pt x="80" y="37"/>
                </a:cubicBezTo>
                <a:cubicBezTo>
                  <a:pt x="78" y="39"/>
                  <a:pt x="75" y="41"/>
                  <a:pt x="72" y="42"/>
                </a:cubicBezTo>
                <a:cubicBezTo>
                  <a:pt x="72" y="43"/>
                  <a:pt x="72" y="43"/>
                  <a:pt x="72" y="43"/>
                </a:cubicBezTo>
                <a:cubicBezTo>
                  <a:pt x="71" y="42"/>
                  <a:pt x="71" y="42"/>
                  <a:pt x="71" y="42"/>
                </a:cubicBezTo>
                <a:cubicBezTo>
                  <a:pt x="68" y="41"/>
                  <a:pt x="64" y="38"/>
                  <a:pt x="60" y="36"/>
                </a:cubicBezTo>
                <a:cubicBezTo>
                  <a:pt x="57" y="34"/>
                  <a:pt x="54" y="32"/>
                  <a:pt x="52" y="31"/>
                </a:cubicBezTo>
                <a:cubicBezTo>
                  <a:pt x="50" y="33"/>
                  <a:pt x="48" y="35"/>
                  <a:pt x="45" y="37"/>
                </a:cubicBezTo>
                <a:cubicBezTo>
                  <a:pt x="46" y="39"/>
                  <a:pt x="48" y="42"/>
                  <a:pt x="49" y="45"/>
                </a:cubicBezTo>
                <a:cubicBezTo>
                  <a:pt x="51" y="50"/>
                  <a:pt x="53" y="54"/>
                  <a:pt x="54" y="57"/>
                </a:cubicBezTo>
                <a:cubicBezTo>
                  <a:pt x="54" y="58"/>
                  <a:pt x="54" y="58"/>
                  <a:pt x="54" y="58"/>
                </a:cubicBezTo>
                <a:cubicBezTo>
                  <a:pt x="54" y="58"/>
                  <a:pt x="54" y="58"/>
                  <a:pt x="54" y="58"/>
                </a:cubicBezTo>
                <a:cubicBezTo>
                  <a:pt x="52" y="61"/>
                  <a:pt x="50" y="63"/>
                  <a:pt x="48" y="66"/>
                </a:cubicBezTo>
                <a:cubicBezTo>
                  <a:pt x="47" y="66"/>
                  <a:pt x="47" y="66"/>
                  <a:pt x="47" y="66"/>
                </a:cubicBezTo>
                <a:cubicBezTo>
                  <a:pt x="46" y="66"/>
                  <a:pt x="46" y="66"/>
                  <a:pt x="46" y="66"/>
                </a:cubicBezTo>
                <a:cubicBezTo>
                  <a:pt x="43" y="65"/>
                  <a:pt x="38" y="64"/>
                  <a:pt x="34" y="63"/>
                </a:cubicBezTo>
                <a:cubicBezTo>
                  <a:pt x="31" y="62"/>
                  <a:pt x="28" y="61"/>
                  <a:pt x="25" y="60"/>
                </a:cubicBezTo>
                <a:cubicBezTo>
                  <a:pt x="23" y="63"/>
                  <a:pt x="22" y="65"/>
                  <a:pt x="20" y="68"/>
                </a:cubicBezTo>
                <a:cubicBezTo>
                  <a:pt x="22" y="70"/>
                  <a:pt x="24" y="73"/>
                  <a:pt x="26" y="75"/>
                </a:cubicBezTo>
                <a:cubicBezTo>
                  <a:pt x="29" y="79"/>
                  <a:pt x="32" y="82"/>
                  <a:pt x="34" y="85"/>
                </a:cubicBezTo>
                <a:cubicBezTo>
                  <a:pt x="35" y="86"/>
                  <a:pt x="35" y="86"/>
                  <a:pt x="35" y="86"/>
                </a:cubicBezTo>
                <a:cubicBezTo>
                  <a:pt x="34" y="86"/>
                  <a:pt x="34" y="86"/>
                  <a:pt x="34" y="86"/>
                </a:cubicBezTo>
                <a:cubicBezTo>
                  <a:pt x="33" y="89"/>
                  <a:pt x="31" y="92"/>
                  <a:pt x="30" y="95"/>
                </a:cubicBezTo>
                <a:cubicBezTo>
                  <a:pt x="30" y="96"/>
                  <a:pt x="30" y="96"/>
                  <a:pt x="30" y="96"/>
                </a:cubicBezTo>
                <a:cubicBezTo>
                  <a:pt x="29" y="96"/>
                  <a:pt x="29" y="96"/>
                  <a:pt x="29" y="96"/>
                </a:cubicBezTo>
                <a:cubicBezTo>
                  <a:pt x="26" y="96"/>
                  <a:pt x="21" y="96"/>
                  <a:pt x="17" y="96"/>
                </a:cubicBezTo>
                <a:cubicBezTo>
                  <a:pt x="13" y="96"/>
                  <a:pt x="10" y="96"/>
                  <a:pt x="7" y="96"/>
                </a:cubicBezTo>
                <a:cubicBezTo>
                  <a:pt x="6" y="99"/>
                  <a:pt x="5" y="102"/>
                  <a:pt x="5" y="105"/>
                </a:cubicBezTo>
                <a:cubicBezTo>
                  <a:pt x="7" y="106"/>
                  <a:pt x="10" y="108"/>
                  <a:pt x="12" y="110"/>
                </a:cubicBezTo>
                <a:cubicBezTo>
                  <a:pt x="16" y="112"/>
                  <a:pt x="20" y="115"/>
                  <a:pt x="23" y="117"/>
                </a:cubicBezTo>
                <a:cubicBezTo>
                  <a:pt x="24" y="118"/>
                  <a:pt x="24" y="118"/>
                  <a:pt x="24" y="118"/>
                </a:cubicBezTo>
                <a:cubicBezTo>
                  <a:pt x="23" y="118"/>
                  <a:pt x="23" y="118"/>
                  <a:pt x="23" y="118"/>
                </a:cubicBezTo>
                <a:cubicBezTo>
                  <a:pt x="23" y="122"/>
                  <a:pt x="22" y="125"/>
                  <a:pt x="22" y="128"/>
                </a:cubicBezTo>
                <a:cubicBezTo>
                  <a:pt x="22" y="129"/>
                  <a:pt x="22" y="129"/>
                  <a:pt x="22" y="129"/>
                </a:cubicBezTo>
                <a:cubicBezTo>
                  <a:pt x="21" y="129"/>
                  <a:pt x="21" y="129"/>
                  <a:pt x="21" y="129"/>
                </a:cubicBezTo>
                <a:cubicBezTo>
                  <a:pt x="18" y="130"/>
                  <a:pt x="14" y="132"/>
                  <a:pt x="9" y="133"/>
                </a:cubicBezTo>
                <a:cubicBezTo>
                  <a:pt x="6" y="134"/>
                  <a:pt x="3" y="135"/>
                  <a:pt x="0" y="136"/>
                </a:cubicBezTo>
                <a:cubicBezTo>
                  <a:pt x="0" y="137"/>
                  <a:pt x="0" y="139"/>
                  <a:pt x="0" y="140"/>
                </a:cubicBezTo>
                <a:cubicBezTo>
                  <a:pt x="0" y="142"/>
                  <a:pt x="0" y="143"/>
                  <a:pt x="0" y="145"/>
                </a:cubicBezTo>
                <a:cubicBezTo>
                  <a:pt x="3" y="146"/>
                  <a:pt x="6" y="147"/>
                  <a:pt x="9" y="148"/>
                </a:cubicBezTo>
                <a:cubicBezTo>
                  <a:pt x="14" y="149"/>
                  <a:pt x="18" y="150"/>
                  <a:pt x="21" y="152"/>
                </a:cubicBezTo>
                <a:cubicBezTo>
                  <a:pt x="22" y="152"/>
                  <a:pt x="22" y="152"/>
                  <a:pt x="22" y="152"/>
                </a:cubicBezTo>
                <a:cubicBezTo>
                  <a:pt x="22" y="153"/>
                  <a:pt x="22" y="153"/>
                  <a:pt x="22" y="153"/>
                </a:cubicBezTo>
                <a:cubicBezTo>
                  <a:pt x="22" y="155"/>
                  <a:pt x="23" y="159"/>
                  <a:pt x="23" y="162"/>
                </a:cubicBezTo>
                <a:cubicBezTo>
                  <a:pt x="24" y="163"/>
                  <a:pt x="24" y="163"/>
                  <a:pt x="24" y="163"/>
                </a:cubicBezTo>
                <a:cubicBezTo>
                  <a:pt x="23" y="163"/>
                  <a:pt x="23" y="163"/>
                  <a:pt x="23" y="163"/>
                </a:cubicBezTo>
                <a:cubicBezTo>
                  <a:pt x="20" y="165"/>
                  <a:pt x="16" y="168"/>
                  <a:pt x="12" y="170"/>
                </a:cubicBezTo>
                <a:cubicBezTo>
                  <a:pt x="10" y="172"/>
                  <a:pt x="7" y="174"/>
                  <a:pt x="5" y="176"/>
                </a:cubicBezTo>
                <a:cubicBezTo>
                  <a:pt x="5" y="178"/>
                  <a:pt x="6" y="181"/>
                  <a:pt x="7" y="184"/>
                </a:cubicBezTo>
                <a:cubicBezTo>
                  <a:pt x="10" y="184"/>
                  <a:pt x="13" y="184"/>
                  <a:pt x="17" y="184"/>
                </a:cubicBezTo>
                <a:cubicBezTo>
                  <a:pt x="21" y="184"/>
                  <a:pt x="26" y="184"/>
                  <a:pt x="29" y="185"/>
                </a:cubicBezTo>
                <a:cubicBezTo>
                  <a:pt x="30" y="185"/>
                  <a:pt x="30" y="185"/>
                  <a:pt x="30" y="185"/>
                </a:cubicBezTo>
                <a:cubicBezTo>
                  <a:pt x="30" y="185"/>
                  <a:pt x="30" y="185"/>
                  <a:pt x="30" y="185"/>
                </a:cubicBezTo>
                <a:cubicBezTo>
                  <a:pt x="31" y="188"/>
                  <a:pt x="33" y="191"/>
                  <a:pt x="34" y="194"/>
                </a:cubicBezTo>
                <a:cubicBezTo>
                  <a:pt x="35" y="195"/>
                  <a:pt x="35" y="195"/>
                  <a:pt x="35" y="195"/>
                </a:cubicBezTo>
                <a:cubicBezTo>
                  <a:pt x="34" y="195"/>
                  <a:pt x="34" y="195"/>
                  <a:pt x="34" y="195"/>
                </a:cubicBezTo>
                <a:cubicBezTo>
                  <a:pt x="32" y="198"/>
                  <a:pt x="29" y="202"/>
                  <a:pt x="26" y="205"/>
                </a:cubicBezTo>
                <a:cubicBezTo>
                  <a:pt x="24" y="208"/>
                  <a:pt x="22" y="210"/>
                  <a:pt x="20" y="213"/>
                </a:cubicBezTo>
                <a:cubicBezTo>
                  <a:pt x="22" y="215"/>
                  <a:pt x="23" y="218"/>
                  <a:pt x="25" y="220"/>
                </a:cubicBezTo>
                <a:cubicBezTo>
                  <a:pt x="28" y="219"/>
                  <a:pt x="31" y="218"/>
                  <a:pt x="34" y="217"/>
                </a:cubicBezTo>
                <a:cubicBezTo>
                  <a:pt x="38" y="216"/>
                  <a:pt x="43" y="215"/>
                  <a:pt x="46" y="214"/>
                </a:cubicBezTo>
                <a:cubicBezTo>
                  <a:pt x="47" y="214"/>
                  <a:pt x="47" y="214"/>
                  <a:pt x="47" y="214"/>
                </a:cubicBezTo>
                <a:cubicBezTo>
                  <a:pt x="48" y="215"/>
                  <a:pt x="48" y="215"/>
                  <a:pt x="48" y="215"/>
                </a:cubicBezTo>
                <a:cubicBezTo>
                  <a:pt x="50" y="217"/>
                  <a:pt x="52" y="220"/>
                  <a:pt x="54" y="222"/>
                </a:cubicBezTo>
                <a:cubicBezTo>
                  <a:pt x="54" y="222"/>
                  <a:pt x="54" y="222"/>
                  <a:pt x="54" y="222"/>
                </a:cubicBezTo>
                <a:cubicBezTo>
                  <a:pt x="54" y="223"/>
                  <a:pt x="54" y="223"/>
                  <a:pt x="54" y="223"/>
                </a:cubicBezTo>
                <a:cubicBezTo>
                  <a:pt x="53" y="227"/>
                  <a:pt x="51" y="231"/>
                  <a:pt x="49" y="235"/>
                </a:cubicBezTo>
                <a:cubicBezTo>
                  <a:pt x="48" y="238"/>
                  <a:pt x="46" y="241"/>
                  <a:pt x="45" y="244"/>
                </a:cubicBezTo>
                <a:cubicBezTo>
                  <a:pt x="48" y="246"/>
                  <a:pt x="50" y="248"/>
                  <a:pt x="52" y="249"/>
                </a:cubicBezTo>
                <a:cubicBezTo>
                  <a:pt x="54" y="248"/>
                  <a:pt x="57" y="246"/>
                  <a:pt x="60" y="244"/>
                </a:cubicBezTo>
                <a:cubicBezTo>
                  <a:pt x="64" y="242"/>
                  <a:pt x="68" y="239"/>
                  <a:pt x="71" y="238"/>
                </a:cubicBezTo>
                <a:cubicBezTo>
                  <a:pt x="72" y="238"/>
                  <a:pt x="72" y="238"/>
                  <a:pt x="72" y="238"/>
                </a:cubicBezTo>
                <a:cubicBezTo>
                  <a:pt x="72" y="238"/>
                  <a:pt x="72" y="238"/>
                  <a:pt x="72" y="238"/>
                </a:cubicBezTo>
                <a:cubicBezTo>
                  <a:pt x="75" y="240"/>
                  <a:pt x="78" y="242"/>
                  <a:pt x="80" y="243"/>
                </a:cubicBezTo>
                <a:cubicBezTo>
                  <a:pt x="81" y="244"/>
                  <a:pt x="81" y="244"/>
                  <a:pt x="81" y="244"/>
                </a:cubicBezTo>
                <a:cubicBezTo>
                  <a:pt x="81" y="244"/>
                  <a:pt x="81" y="244"/>
                  <a:pt x="81" y="244"/>
                </a:cubicBezTo>
                <a:cubicBezTo>
                  <a:pt x="81" y="248"/>
                  <a:pt x="80" y="252"/>
                  <a:pt x="80" y="257"/>
                </a:cubicBezTo>
                <a:cubicBezTo>
                  <a:pt x="79" y="260"/>
                  <a:pt x="79" y="264"/>
                  <a:pt x="78" y="266"/>
                </a:cubicBezTo>
                <a:cubicBezTo>
                  <a:pt x="81" y="268"/>
                  <a:pt x="84" y="269"/>
                  <a:pt x="86" y="270"/>
                </a:cubicBezTo>
                <a:cubicBezTo>
                  <a:pt x="88" y="268"/>
                  <a:pt x="91" y="265"/>
                  <a:pt x="93" y="263"/>
                </a:cubicBezTo>
                <a:cubicBezTo>
                  <a:pt x="96" y="260"/>
                  <a:pt x="99" y="256"/>
                  <a:pt x="102" y="254"/>
                </a:cubicBezTo>
                <a:cubicBezTo>
                  <a:pt x="102" y="253"/>
                  <a:pt x="102" y="253"/>
                  <a:pt x="102" y="253"/>
                </a:cubicBezTo>
                <a:cubicBezTo>
                  <a:pt x="103" y="253"/>
                  <a:pt x="103" y="253"/>
                  <a:pt x="103" y="253"/>
                </a:cubicBezTo>
                <a:cubicBezTo>
                  <a:pt x="106" y="254"/>
                  <a:pt x="109" y="255"/>
                  <a:pt x="112" y="256"/>
                </a:cubicBezTo>
                <a:cubicBezTo>
                  <a:pt x="112" y="256"/>
                  <a:pt x="112" y="256"/>
                  <a:pt x="112" y="256"/>
                </a:cubicBezTo>
                <a:cubicBezTo>
                  <a:pt x="113" y="257"/>
                  <a:pt x="113" y="257"/>
                  <a:pt x="113" y="257"/>
                </a:cubicBezTo>
                <a:cubicBezTo>
                  <a:pt x="114" y="260"/>
                  <a:pt x="114" y="265"/>
                  <a:pt x="115" y="269"/>
                </a:cubicBezTo>
                <a:cubicBezTo>
                  <a:pt x="115" y="273"/>
                  <a:pt x="116" y="276"/>
                  <a:pt x="117" y="279"/>
                </a:cubicBezTo>
                <a:cubicBezTo>
                  <a:pt x="120" y="279"/>
                  <a:pt x="122" y="280"/>
                  <a:pt x="125" y="280"/>
                </a:cubicBezTo>
                <a:cubicBezTo>
                  <a:pt x="126" y="278"/>
                  <a:pt x="128" y="275"/>
                  <a:pt x="129" y="272"/>
                </a:cubicBezTo>
                <a:cubicBezTo>
                  <a:pt x="131" y="268"/>
                  <a:pt x="133" y="263"/>
                  <a:pt x="135" y="260"/>
                </a:cubicBezTo>
                <a:cubicBezTo>
                  <a:pt x="135" y="259"/>
                  <a:pt x="135" y="259"/>
                  <a:pt x="135" y="259"/>
                </a:cubicBezTo>
                <a:cubicBezTo>
                  <a:pt x="136" y="260"/>
                  <a:pt x="136" y="260"/>
                  <a:pt x="136" y="260"/>
                </a:cubicBezTo>
                <a:cubicBezTo>
                  <a:pt x="139" y="260"/>
                  <a:pt x="142" y="260"/>
                  <a:pt x="146" y="260"/>
                </a:cubicBezTo>
                <a:cubicBezTo>
                  <a:pt x="146" y="259"/>
                  <a:pt x="146" y="259"/>
                  <a:pt x="146" y="259"/>
                </a:cubicBezTo>
                <a:cubicBezTo>
                  <a:pt x="147" y="260"/>
                  <a:pt x="147" y="260"/>
                  <a:pt x="147" y="260"/>
                </a:cubicBezTo>
                <a:cubicBezTo>
                  <a:pt x="149" y="263"/>
                  <a:pt x="151" y="268"/>
                  <a:pt x="153" y="272"/>
                </a:cubicBezTo>
                <a:cubicBezTo>
                  <a:pt x="154" y="275"/>
                  <a:pt x="155" y="278"/>
                  <a:pt x="157" y="280"/>
                </a:cubicBezTo>
                <a:cubicBezTo>
                  <a:pt x="159" y="280"/>
                  <a:pt x="162" y="279"/>
                  <a:pt x="165" y="279"/>
                </a:cubicBezTo>
                <a:cubicBezTo>
                  <a:pt x="166" y="276"/>
                  <a:pt x="166" y="273"/>
                  <a:pt x="167" y="269"/>
                </a:cubicBezTo>
                <a:cubicBezTo>
                  <a:pt x="168" y="265"/>
                  <a:pt x="168" y="260"/>
                  <a:pt x="169" y="257"/>
                </a:cubicBezTo>
                <a:cubicBezTo>
                  <a:pt x="169" y="256"/>
                  <a:pt x="169" y="256"/>
                  <a:pt x="169" y="256"/>
                </a:cubicBezTo>
                <a:cubicBezTo>
                  <a:pt x="170" y="256"/>
                  <a:pt x="170" y="256"/>
                  <a:pt x="170" y="256"/>
                </a:cubicBezTo>
                <a:cubicBezTo>
                  <a:pt x="173" y="255"/>
                  <a:pt x="176" y="254"/>
                  <a:pt x="179" y="253"/>
                </a:cubicBezTo>
                <a:cubicBezTo>
                  <a:pt x="180" y="253"/>
                  <a:pt x="180" y="253"/>
                  <a:pt x="180" y="253"/>
                </a:cubicBezTo>
                <a:cubicBezTo>
                  <a:pt x="180" y="254"/>
                  <a:pt x="180" y="254"/>
                  <a:pt x="180" y="254"/>
                </a:cubicBezTo>
                <a:cubicBezTo>
                  <a:pt x="183" y="256"/>
                  <a:pt x="186" y="260"/>
                  <a:pt x="189" y="263"/>
                </a:cubicBezTo>
                <a:cubicBezTo>
                  <a:pt x="191" y="265"/>
                  <a:pt x="193" y="268"/>
                  <a:pt x="195" y="270"/>
                </a:cubicBezTo>
                <a:cubicBezTo>
                  <a:pt x="198" y="269"/>
                  <a:pt x="201" y="268"/>
                  <a:pt x="203" y="266"/>
                </a:cubicBezTo>
                <a:cubicBezTo>
                  <a:pt x="203" y="264"/>
                  <a:pt x="203" y="260"/>
                  <a:pt x="202" y="257"/>
                </a:cubicBezTo>
                <a:cubicBezTo>
                  <a:pt x="202" y="252"/>
                  <a:pt x="201" y="248"/>
                  <a:pt x="201" y="244"/>
                </a:cubicBezTo>
                <a:cubicBezTo>
                  <a:pt x="201" y="244"/>
                  <a:pt x="201" y="244"/>
                  <a:pt x="201" y="244"/>
                </a:cubicBezTo>
                <a:cubicBezTo>
                  <a:pt x="201" y="243"/>
                  <a:pt x="201" y="243"/>
                  <a:pt x="201" y="243"/>
                </a:cubicBezTo>
                <a:cubicBezTo>
                  <a:pt x="204" y="242"/>
                  <a:pt x="207" y="240"/>
                  <a:pt x="209" y="238"/>
                </a:cubicBezTo>
                <a:cubicBezTo>
                  <a:pt x="210" y="238"/>
                  <a:pt x="210" y="238"/>
                  <a:pt x="210" y="238"/>
                </a:cubicBezTo>
                <a:cubicBezTo>
                  <a:pt x="211" y="238"/>
                  <a:pt x="211" y="238"/>
                  <a:pt x="211" y="238"/>
                </a:cubicBezTo>
                <a:cubicBezTo>
                  <a:pt x="214" y="240"/>
                  <a:pt x="218" y="242"/>
                  <a:pt x="222" y="244"/>
                </a:cubicBezTo>
                <a:cubicBezTo>
                  <a:pt x="224" y="246"/>
                  <a:pt x="227" y="248"/>
                  <a:pt x="230" y="249"/>
                </a:cubicBezTo>
                <a:cubicBezTo>
                  <a:pt x="232" y="248"/>
                  <a:pt x="234" y="246"/>
                  <a:pt x="236" y="244"/>
                </a:cubicBezTo>
                <a:cubicBezTo>
                  <a:pt x="235" y="241"/>
                  <a:pt x="234" y="238"/>
                  <a:pt x="233" y="235"/>
                </a:cubicBezTo>
                <a:cubicBezTo>
                  <a:pt x="231" y="231"/>
                  <a:pt x="229" y="227"/>
                  <a:pt x="228" y="223"/>
                </a:cubicBezTo>
                <a:cubicBezTo>
                  <a:pt x="227" y="222"/>
                  <a:pt x="227" y="222"/>
                  <a:pt x="227" y="222"/>
                </a:cubicBezTo>
                <a:cubicBezTo>
                  <a:pt x="228" y="222"/>
                  <a:pt x="228" y="222"/>
                  <a:pt x="228" y="222"/>
                </a:cubicBezTo>
                <a:cubicBezTo>
                  <a:pt x="230" y="220"/>
                  <a:pt x="232" y="217"/>
                  <a:pt x="234" y="215"/>
                </a:cubicBezTo>
                <a:cubicBezTo>
                  <a:pt x="235" y="214"/>
                  <a:pt x="235" y="214"/>
                  <a:pt x="235" y="214"/>
                </a:cubicBezTo>
                <a:cubicBezTo>
                  <a:pt x="235" y="214"/>
                  <a:pt x="235" y="214"/>
                  <a:pt x="235" y="214"/>
                </a:cubicBezTo>
                <a:cubicBezTo>
                  <a:pt x="239" y="215"/>
                  <a:pt x="243" y="216"/>
                  <a:pt x="248" y="217"/>
                </a:cubicBezTo>
                <a:cubicBezTo>
                  <a:pt x="251" y="218"/>
                  <a:pt x="254" y="219"/>
                  <a:pt x="257" y="220"/>
                </a:cubicBezTo>
                <a:cubicBezTo>
                  <a:pt x="259" y="218"/>
                  <a:pt x="260" y="215"/>
                  <a:pt x="262" y="213"/>
                </a:cubicBezTo>
                <a:cubicBezTo>
                  <a:pt x="260" y="210"/>
                  <a:pt x="258" y="208"/>
                  <a:pt x="256" y="205"/>
                </a:cubicBezTo>
                <a:cubicBezTo>
                  <a:pt x="253" y="202"/>
                  <a:pt x="250" y="198"/>
                  <a:pt x="248" y="195"/>
                </a:cubicBezTo>
                <a:cubicBezTo>
                  <a:pt x="247" y="195"/>
                  <a:pt x="247" y="195"/>
                  <a:pt x="247" y="195"/>
                </a:cubicBezTo>
                <a:cubicBezTo>
                  <a:pt x="247" y="194"/>
                  <a:pt x="247" y="194"/>
                  <a:pt x="247" y="194"/>
                </a:cubicBezTo>
                <a:cubicBezTo>
                  <a:pt x="249" y="191"/>
                  <a:pt x="250" y="188"/>
                  <a:pt x="251" y="185"/>
                </a:cubicBezTo>
                <a:cubicBezTo>
                  <a:pt x="252" y="185"/>
                  <a:pt x="252" y="185"/>
                  <a:pt x="252" y="185"/>
                </a:cubicBezTo>
                <a:cubicBezTo>
                  <a:pt x="252" y="185"/>
                  <a:pt x="252" y="185"/>
                  <a:pt x="252" y="185"/>
                </a:cubicBezTo>
                <a:cubicBezTo>
                  <a:pt x="256" y="184"/>
                  <a:pt x="261" y="184"/>
                  <a:pt x="265" y="184"/>
                </a:cubicBezTo>
                <a:cubicBezTo>
                  <a:pt x="268" y="184"/>
                  <a:pt x="272" y="184"/>
                  <a:pt x="275" y="184"/>
                </a:cubicBezTo>
                <a:cubicBezTo>
                  <a:pt x="276" y="181"/>
                  <a:pt x="277" y="178"/>
                  <a:pt x="277" y="176"/>
                </a:cubicBezTo>
                <a:cubicBezTo>
                  <a:pt x="275" y="174"/>
                  <a:pt x="272" y="172"/>
                  <a:pt x="269" y="170"/>
                </a:cubicBezTo>
                <a:cubicBezTo>
                  <a:pt x="266" y="168"/>
                  <a:pt x="262" y="165"/>
                  <a:pt x="259" y="163"/>
                </a:cubicBezTo>
                <a:cubicBezTo>
                  <a:pt x="258" y="163"/>
                  <a:pt x="258" y="163"/>
                  <a:pt x="258" y="163"/>
                </a:cubicBezTo>
                <a:cubicBezTo>
                  <a:pt x="258" y="162"/>
                  <a:pt x="258" y="162"/>
                  <a:pt x="258" y="162"/>
                </a:cubicBezTo>
                <a:cubicBezTo>
                  <a:pt x="259" y="159"/>
                  <a:pt x="259" y="155"/>
                  <a:pt x="260" y="153"/>
                </a:cubicBezTo>
                <a:cubicBezTo>
                  <a:pt x="260" y="152"/>
                  <a:pt x="260" y="152"/>
                  <a:pt x="260" y="152"/>
                </a:cubicBezTo>
                <a:cubicBezTo>
                  <a:pt x="260" y="152"/>
                  <a:pt x="260" y="152"/>
                  <a:pt x="260" y="152"/>
                </a:cubicBezTo>
                <a:cubicBezTo>
                  <a:pt x="264" y="150"/>
                  <a:pt x="268" y="149"/>
                  <a:pt x="272" y="148"/>
                </a:cubicBezTo>
                <a:cubicBezTo>
                  <a:pt x="276" y="147"/>
                  <a:pt x="279" y="146"/>
                  <a:pt x="282" y="145"/>
                </a:cubicBezTo>
                <a:cubicBezTo>
                  <a:pt x="282" y="143"/>
                  <a:pt x="282" y="142"/>
                  <a:pt x="282" y="140"/>
                </a:cubicBezTo>
                <a:cubicBezTo>
                  <a:pt x="282" y="139"/>
                  <a:pt x="282" y="137"/>
                  <a:pt x="282" y="136"/>
                </a:cubicBezTo>
                <a:cubicBezTo>
                  <a:pt x="279" y="135"/>
                  <a:pt x="276" y="134"/>
                  <a:pt x="272" y="133"/>
                </a:cubicBezTo>
                <a:close/>
                <a:moveTo>
                  <a:pt x="178" y="45"/>
                </a:moveTo>
                <a:cubicBezTo>
                  <a:pt x="178" y="45"/>
                  <a:pt x="178" y="45"/>
                  <a:pt x="178" y="45"/>
                </a:cubicBezTo>
                <a:cubicBezTo>
                  <a:pt x="179" y="45"/>
                  <a:pt x="179" y="45"/>
                  <a:pt x="179" y="45"/>
                </a:cubicBezTo>
                <a:cubicBezTo>
                  <a:pt x="193" y="50"/>
                  <a:pt x="206" y="59"/>
                  <a:pt x="216" y="70"/>
                </a:cubicBezTo>
                <a:cubicBezTo>
                  <a:pt x="218" y="72"/>
                  <a:pt x="218" y="72"/>
                  <a:pt x="218" y="72"/>
                </a:cubicBezTo>
                <a:cubicBezTo>
                  <a:pt x="215" y="72"/>
                  <a:pt x="215" y="72"/>
                  <a:pt x="215" y="72"/>
                </a:cubicBezTo>
                <a:cubicBezTo>
                  <a:pt x="196" y="75"/>
                  <a:pt x="170" y="91"/>
                  <a:pt x="155" y="105"/>
                </a:cubicBezTo>
                <a:cubicBezTo>
                  <a:pt x="154" y="106"/>
                  <a:pt x="154" y="106"/>
                  <a:pt x="154" y="106"/>
                </a:cubicBezTo>
                <a:cubicBezTo>
                  <a:pt x="153" y="105"/>
                  <a:pt x="153" y="105"/>
                  <a:pt x="153" y="105"/>
                </a:cubicBezTo>
                <a:cubicBezTo>
                  <a:pt x="149" y="104"/>
                  <a:pt x="145" y="103"/>
                  <a:pt x="141" y="103"/>
                </a:cubicBezTo>
                <a:cubicBezTo>
                  <a:pt x="140" y="103"/>
                  <a:pt x="139" y="103"/>
                  <a:pt x="137" y="103"/>
                </a:cubicBezTo>
                <a:cubicBezTo>
                  <a:pt x="136" y="104"/>
                  <a:pt x="136" y="104"/>
                  <a:pt x="136" y="104"/>
                </a:cubicBezTo>
                <a:cubicBezTo>
                  <a:pt x="136" y="102"/>
                  <a:pt x="136" y="102"/>
                  <a:pt x="136" y="102"/>
                </a:cubicBezTo>
                <a:cubicBezTo>
                  <a:pt x="142" y="75"/>
                  <a:pt x="162" y="53"/>
                  <a:pt x="178" y="45"/>
                </a:cubicBezTo>
                <a:close/>
                <a:moveTo>
                  <a:pt x="159" y="140"/>
                </a:moveTo>
                <a:cubicBezTo>
                  <a:pt x="159" y="145"/>
                  <a:pt x="157" y="149"/>
                  <a:pt x="154" y="153"/>
                </a:cubicBezTo>
                <a:cubicBezTo>
                  <a:pt x="150" y="156"/>
                  <a:pt x="146" y="158"/>
                  <a:pt x="141" y="158"/>
                </a:cubicBezTo>
                <a:cubicBezTo>
                  <a:pt x="136" y="158"/>
                  <a:pt x="132" y="156"/>
                  <a:pt x="128" y="153"/>
                </a:cubicBezTo>
                <a:cubicBezTo>
                  <a:pt x="121" y="146"/>
                  <a:pt x="121" y="135"/>
                  <a:pt x="128" y="128"/>
                </a:cubicBezTo>
                <a:cubicBezTo>
                  <a:pt x="132" y="124"/>
                  <a:pt x="136" y="122"/>
                  <a:pt x="141" y="122"/>
                </a:cubicBezTo>
                <a:cubicBezTo>
                  <a:pt x="146" y="122"/>
                  <a:pt x="150" y="124"/>
                  <a:pt x="154" y="128"/>
                </a:cubicBezTo>
                <a:cubicBezTo>
                  <a:pt x="157" y="131"/>
                  <a:pt x="159" y="135"/>
                  <a:pt x="159" y="140"/>
                </a:cubicBezTo>
                <a:close/>
                <a:moveTo>
                  <a:pt x="100" y="47"/>
                </a:moveTo>
                <a:cubicBezTo>
                  <a:pt x="100" y="46"/>
                  <a:pt x="100" y="46"/>
                  <a:pt x="100" y="46"/>
                </a:cubicBezTo>
                <a:cubicBezTo>
                  <a:pt x="100" y="46"/>
                  <a:pt x="100" y="46"/>
                  <a:pt x="100" y="46"/>
                </a:cubicBezTo>
                <a:cubicBezTo>
                  <a:pt x="113" y="40"/>
                  <a:pt x="127" y="38"/>
                  <a:pt x="141" y="38"/>
                </a:cubicBezTo>
                <a:cubicBezTo>
                  <a:pt x="142" y="38"/>
                  <a:pt x="143" y="38"/>
                  <a:pt x="145" y="38"/>
                </a:cubicBezTo>
                <a:cubicBezTo>
                  <a:pt x="147" y="38"/>
                  <a:pt x="147" y="38"/>
                  <a:pt x="147" y="38"/>
                </a:cubicBezTo>
                <a:cubicBezTo>
                  <a:pt x="145" y="40"/>
                  <a:pt x="145" y="40"/>
                  <a:pt x="145" y="40"/>
                </a:cubicBezTo>
                <a:cubicBezTo>
                  <a:pt x="134" y="55"/>
                  <a:pt x="126" y="85"/>
                  <a:pt x="126" y="106"/>
                </a:cubicBezTo>
                <a:cubicBezTo>
                  <a:pt x="126" y="106"/>
                  <a:pt x="126" y="106"/>
                  <a:pt x="126" y="106"/>
                </a:cubicBezTo>
                <a:cubicBezTo>
                  <a:pt x="125" y="107"/>
                  <a:pt x="125" y="107"/>
                  <a:pt x="125" y="107"/>
                </a:cubicBezTo>
                <a:cubicBezTo>
                  <a:pt x="120" y="109"/>
                  <a:pt x="116" y="112"/>
                  <a:pt x="112" y="117"/>
                </a:cubicBezTo>
                <a:cubicBezTo>
                  <a:pt x="111" y="118"/>
                  <a:pt x="111" y="118"/>
                  <a:pt x="111" y="118"/>
                </a:cubicBezTo>
                <a:cubicBezTo>
                  <a:pt x="110" y="116"/>
                  <a:pt x="110" y="116"/>
                  <a:pt x="110" y="116"/>
                </a:cubicBezTo>
                <a:cubicBezTo>
                  <a:pt x="96" y="93"/>
                  <a:pt x="94" y="63"/>
                  <a:pt x="100" y="47"/>
                </a:cubicBezTo>
                <a:close/>
                <a:moveTo>
                  <a:pt x="46" y="102"/>
                </a:moveTo>
                <a:cubicBezTo>
                  <a:pt x="51" y="88"/>
                  <a:pt x="60" y="75"/>
                  <a:pt x="71" y="65"/>
                </a:cubicBezTo>
                <a:cubicBezTo>
                  <a:pt x="73" y="64"/>
                  <a:pt x="73" y="64"/>
                  <a:pt x="73" y="64"/>
                </a:cubicBezTo>
                <a:cubicBezTo>
                  <a:pt x="73" y="66"/>
                  <a:pt x="73" y="66"/>
                  <a:pt x="73" y="66"/>
                </a:cubicBezTo>
                <a:cubicBezTo>
                  <a:pt x="76" y="85"/>
                  <a:pt x="92" y="111"/>
                  <a:pt x="106" y="126"/>
                </a:cubicBezTo>
                <a:cubicBezTo>
                  <a:pt x="106" y="127"/>
                  <a:pt x="106" y="127"/>
                  <a:pt x="106" y="127"/>
                </a:cubicBezTo>
                <a:cubicBezTo>
                  <a:pt x="106" y="128"/>
                  <a:pt x="106" y="128"/>
                  <a:pt x="106" y="128"/>
                </a:cubicBezTo>
                <a:cubicBezTo>
                  <a:pt x="105" y="132"/>
                  <a:pt x="104" y="136"/>
                  <a:pt x="104" y="140"/>
                </a:cubicBezTo>
                <a:cubicBezTo>
                  <a:pt x="104" y="141"/>
                  <a:pt x="104" y="142"/>
                  <a:pt x="104" y="144"/>
                </a:cubicBezTo>
                <a:cubicBezTo>
                  <a:pt x="104" y="145"/>
                  <a:pt x="104" y="145"/>
                  <a:pt x="104" y="145"/>
                </a:cubicBezTo>
                <a:cubicBezTo>
                  <a:pt x="103" y="145"/>
                  <a:pt x="103" y="145"/>
                  <a:pt x="103" y="145"/>
                </a:cubicBezTo>
                <a:cubicBezTo>
                  <a:pt x="75" y="139"/>
                  <a:pt x="53" y="119"/>
                  <a:pt x="46" y="103"/>
                </a:cubicBezTo>
                <a:cubicBezTo>
                  <a:pt x="45" y="103"/>
                  <a:pt x="45" y="103"/>
                  <a:pt x="45" y="103"/>
                </a:cubicBezTo>
                <a:lnTo>
                  <a:pt x="46" y="102"/>
                </a:lnTo>
                <a:close/>
                <a:moveTo>
                  <a:pt x="47" y="181"/>
                </a:moveTo>
                <a:cubicBezTo>
                  <a:pt x="47" y="181"/>
                  <a:pt x="47" y="181"/>
                  <a:pt x="47" y="181"/>
                </a:cubicBezTo>
                <a:cubicBezTo>
                  <a:pt x="47" y="181"/>
                  <a:pt x="47" y="181"/>
                  <a:pt x="47" y="181"/>
                </a:cubicBezTo>
                <a:cubicBezTo>
                  <a:pt x="41" y="168"/>
                  <a:pt x="38" y="154"/>
                  <a:pt x="38" y="140"/>
                </a:cubicBezTo>
                <a:cubicBezTo>
                  <a:pt x="38" y="139"/>
                  <a:pt x="38" y="138"/>
                  <a:pt x="38" y="137"/>
                </a:cubicBezTo>
                <a:cubicBezTo>
                  <a:pt x="38" y="134"/>
                  <a:pt x="38" y="134"/>
                  <a:pt x="38" y="134"/>
                </a:cubicBezTo>
                <a:cubicBezTo>
                  <a:pt x="40" y="136"/>
                  <a:pt x="40" y="136"/>
                  <a:pt x="40" y="136"/>
                </a:cubicBezTo>
                <a:cubicBezTo>
                  <a:pt x="55" y="147"/>
                  <a:pt x="86" y="155"/>
                  <a:pt x="106" y="155"/>
                </a:cubicBezTo>
                <a:cubicBezTo>
                  <a:pt x="107" y="155"/>
                  <a:pt x="107" y="155"/>
                  <a:pt x="107" y="155"/>
                </a:cubicBezTo>
                <a:cubicBezTo>
                  <a:pt x="107" y="156"/>
                  <a:pt x="107" y="156"/>
                  <a:pt x="107" y="156"/>
                </a:cubicBezTo>
                <a:cubicBezTo>
                  <a:pt x="110" y="161"/>
                  <a:pt x="113" y="165"/>
                  <a:pt x="117" y="169"/>
                </a:cubicBezTo>
                <a:cubicBezTo>
                  <a:pt x="119" y="170"/>
                  <a:pt x="119" y="170"/>
                  <a:pt x="119" y="170"/>
                </a:cubicBezTo>
                <a:cubicBezTo>
                  <a:pt x="117" y="171"/>
                  <a:pt x="117" y="171"/>
                  <a:pt x="117" y="171"/>
                </a:cubicBezTo>
                <a:cubicBezTo>
                  <a:pt x="103" y="179"/>
                  <a:pt x="85" y="185"/>
                  <a:pt x="68" y="185"/>
                </a:cubicBezTo>
                <a:cubicBezTo>
                  <a:pt x="60" y="185"/>
                  <a:pt x="53" y="183"/>
                  <a:pt x="47" y="181"/>
                </a:cubicBezTo>
                <a:close/>
                <a:moveTo>
                  <a:pt x="104" y="235"/>
                </a:moveTo>
                <a:cubicBezTo>
                  <a:pt x="103" y="236"/>
                  <a:pt x="103" y="236"/>
                  <a:pt x="103" y="236"/>
                </a:cubicBezTo>
                <a:cubicBezTo>
                  <a:pt x="103" y="236"/>
                  <a:pt x="103" y="236"/>
                  <a:pt x="103" y="236"/>
                </a:cubicBezTo>
                <a:cubicBezTo>
                  <a:pt x="89" y="230"/>
                  <a:pt x="76" y="221"/>
                  <a:pt x="66" y="210"/>
                </a:cubicBezTo>
                <a:cubicBezTo>
                  <a:pt x="64" y="208"/>
                  <a:pt x="64" y="208"/>
                  <a:pt x="64" y="208"/>
                </a:cubicBezTo>
                <a:cubicBezTo>
                  <a:pt x="66" y="208"/>
                  <a:pt x="66" y="208"/>
                  <a:pt x="66" y="208"/>
                </a:cubicBezTo>
                <a:cubicBezTo>
                  <a:pt x="85" y="206"/>
                  <a:pt x="112" y="189"/>
                  <a:pt x="127" y="175"/>
                </a:cubicBezTo>
                <a:cubicBezTo>
                  <a:pt x="128" y="175"/>
                  <a:pt x="128" y="175"/>
                  <a:pt x="128" y="175"/>
                </a:cubicBezTo>
                <a:cubicBezTo>
                  <a:pt x="128" y="175"/>
                  <a:pt x="128" y="175"/>
                  <a:pt x="128" y="175"/>
                </a:cubicBezTo>
                <a:cubicBezTo>
                  <a:pt x="133" y="177"/>
                  <a:pt x="139" y="177"/>
                  <a:pt x="144" y="177"/>
                </a:cubicBezTo>
                <a:cubicBezTo>
                  <a:pt x="146" y="177"/>
                  <a:pt x="146" y="177"/>
                  <a:pt x="146" y="177"/>
                </a:cubicBezTo>
                <a:cubicBezTo>
                  <a:pt x="146" y="178"/>
                  <a:pt x="146" y="178"/>
                  <a:pt x="146" y="178"/>
                </a:cubicBezTo>
                <a:cubicBezTo>
                  <a:pt x="139" y="206"/>
                  <a:pt x="120" y="228"/>
                  <a:pt x="104" y="235"/>
                </a:cubicBezTo>
                <a:close/>
                <a:moveTo>
                  <a:pt x="182" y="234"/>
                </a:moveTo>
                <a:cubicBezTo>
                  <a:pt x="182" y="234"/>
                  <a:pt x="182" y="234"/>
                  <a:pt x="182" y="234"/>
                </a:cubicBezTo>
                <a:cubicBezTo>
                  <a:pt x="181" y="234"/>
                  <a:pt x="181" y="234"/>
                  <a:pt x="181" y="234"/>
                </a:cubicBezTo>
                <a:cubicBezTo>
                  <a:pt x="169" y="240"/>
                  <a:pt x="155" y="243"/>
                  <a:pt x="141" y="243"/>
                </a:cubicBezTo>
                <a:cubicBezTo>
                  <a:pt x="140" y="243"/>
                  <a:pt x="139" y="243"/>
                  <a:pt x="137" y="243"/>
                </a:cubicBezTo>
                <a:cubicBezTo>
                  <a:pt x="135" y="243"/>
                  <a:pt x="135" y="243"/>
                  <a:pt x="135" y="243"/>
                </a:cubicBezTo>
                <a:cubicBezTo>
                  <a:pt x="136" y="241"/>
                  <a:pt x="136" y="241"/>
                  <a:pt x="136" y="241"/>
                </a:cubicBezTo>
                <a:cubicBezTo>
                  <a:pt x="148" y="226"/>
                  <a:pt x="155" y="195"/>
                  <a:pt x="156" y="175"/>
                </a:cubicBezTo>
                <a:cubicBezTo>
                  <a:pt x="156" y="174"/>
                  <a:pt x="156" y="174"/>
                  <a:pt x="156" y="174"/>
                </a:cubicBezTo>
                <a:cubicBezTo>
                  <a:pt x="157" y="174"/>
                  <a:pt x="157" y="174"/>
                  <a:pt x="157" y="174"/>
                </a:cubicBezTo>
                <a:cubicBezTo>
                  <a:pt x="161" y="171"/>
                  <a:pt x="166" y="168"/>
                  <a:pt x="169" y="164"/>
                </a:cubicBezTo>
                <a:cubicBezTo>
                  <a:pt x="170" y="163"/>
                  <a:pt x="170" y="163"/>
                  <a:pt x="170" y="163"/>
                </a:cubicBezTo>
                <a:cubicBezTo>
                  <a:pt x="171" y="164"/>
                  <a:pt x="171" y="164"/>
                  <a:pt x="171" y="164"/>
                </a:cubicBezTo>
                <a:cubicBezTo>
                  <a:pt x="186" y="188"/>
                  <a:pt x="188" y="217"/>
                  <a:pt x="182" y="234"/>
                </a:cubicBezTo>
                <a:close/>
                <a:moveTo>
                  <a:pt x="236" y="178"/>
                </a:moveTo>
                <a:cubicBezTo>
                  <a:pt x="231" y="192"/>
                  <a:pt x="222" y="205"/>
                  <a:pt x="211" y="215"/>
                </a:cubicBezTo>
                <a:cubicBezTo>
                  <a:pt x="209" y="217"/>
                  <a:pt x="209" y="217"/>
                  <a:pt x="209" y="217"/>
                </a:cubicBezTo>
                <a:cubicBezTo>
                  <a:pt x="209" y="215"/>
                  <a:pt x="209" y="215"/>
                  <a:pt x="209" y="215"/>
                </a:cubicBezTo>
                <a:cubicBezTo>
                  <a:pt x="206" y="196"/>
                  <a:pt x="190" y="169"/>
                  <a:pt x="176" y="154"/>
                </a:cubicBezTo>
                <a:cubicBezTo>
                  <a:pt x="175" y="154"/>
                  <a:pt x="175" y="154"/>
                  <a:pt x="175" y="154"/>
                </a:cubicBezTo>
                <a:cubicBezTo>
                  <a:pt x="176" y="153"/>
                  <a:pt x="176" y="153"/>
                  <a:pt x="176" y="153"/>
                </a:cubicBezTo>
                <a:cubicBezTo>
                  <a:pt x="177" y="149"/>
                  <a:pt x="178" y="144"/>
                  <a:pt x="178" y="140"/>
                </a:cubicBezTo>
                <a:cubicBezTo>
                  <a:pt x="178" y="139"/>
                  <a:pt x="178" y="138"/>
                  <a:pt x="178" y="137"/>
                </a:cubicBezTo>
                <a:cubicBezTo>
                  <a:pt x="178" y="135"/>
                  <a:pt x="178" y="135"/>
                  <a:pt x="178" y="135"/>
                </a:cubicBezTo>
                <a:cubicBezTo>
                  <a:pt x="179" y="135"/>
                  <a:pt x="179" y="135"/>
                  <a:pt x="179" y="135"/>
                </a:cubicBezTo>
                <a:cubicBezTo>
                  <a:pt x="206" y="142"/>
                  <a:pt x="228" y="161"/>
                  <a:pt x="236" y="177"/>
                </a:cubicBezTo>
                <a:cubicBezTo>
                  <a:pt x="236" y="178"/>
                  <a:pt x="236" y="178"/>
                  <a:pt x="236" y="178"/>
                </a:cubicBezTo>
                <a:close/>
                <a:moveTo>
                  <a:pt x="243" y="143"/>
                </a:moveTo>
                <a:cubicBezTo>
                  <a:pt x="243" y="146"/>
                  <a:pt x="243" y="146"/>
                  <a:pt x="243" y="146"/>
                </a:cubicBezTo>
                <a:cubicBezTo>
                  <a:pt x="241" y="145"/>
                  <a:pt x="241" y="145"/>
                  <a:pt x="241" y="145"/>
                </a:cubicBezTo>
                <a:cubicBezTo>
                  <a:pt x="226" y="133"/>
                  <a:pt x="196" y="126"/>
                  <a:pt x="175" y="125"/>
                </a:cubicBezTo>
                <a:cubicBezTo>
                  <a:pt x="175" y="125"/>
                  <a:pt x="175" y="125"/>
                  <a:pt x="175" y="125"/>
                </a:cubicBezTo>
                <a:cubicBezTo>
                  <a:pt x="174" y="125"/>
                  <a:pt x="174" y="125"/>
                  <a:pt x="174" y="125"/>
                </a:cubicBezTo>
                <a:cubicBezTo>
                  <a:pt x="172" y="120"/>
                  <a:pt x="169" y="115"/>
                  <a:pt x="164" y="112"/>
                </a:cubicBezTo>
                <a:cubicBezTo>
                  <a:pt x="163" y="111"/>
                  <a:pt x="163" y="111"/>
                  <a:pt x="163" y="111"/>
                </a:cubicBezTo>
                <a:cubicBezTo>
                  <a:pt x="165" y="110"/>
                  <a:pt x="165" y="110"/>
                  <a:pt x="165" y="110"/>
                </a:cubicBezTo>
                <a:cubicBezTo>
                  <a:pt x="179" y="101"/>
                  <a:pt x="197" y="96"/>
                  <a:pt x="214" y="96"/>
                </a:cubicBezTo>
                <a:cubicBezTo>
                  <a:pt x="221" y="96"/>
                  <a:pt x="229" y="97"/>
                  <a:pt x="234" y="99"/>
                </a:cubicBezTo>
                <a:cubicBezTo>
                  <a:pt x="235" y="99"/>
                  <a:pt x="235" y="99"/>
                  <a:pt x="235" y="99"/>
                </a:cubicBezTo>
                <a:cubicBezTo>
                  <a:pt x="235" y="100"/>
                  <a:pt x="235" y="100"/>
                  <a:pt x="235" y="100"/>
                </a:cubicBezTo>
                <a:cubicBezTo>
                  <a:pt x="241" y="112"/>
                  <a:pt x="243" y="126"/>
                  <a:pt x="243" y="140"/>
                </a:cubicBezTo>
                <a:cubicBezTo>
                  <a:pt x="243" y="141"/>
                  <a:pt x="243" y="142"/>
                  <a:pt x="243" y="14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" name="Freeform 5"/>
          <p:cNvSpPr>
            <a:spLocks noEditPoints="1"/>
          </p:cNvSpPr>
          <p:nvPr/>
        </p:nvSpPr>
        <p:spPr bwMode="auto">
          <a:xfrm>
            <a:off x="5571539" y="3062470"/>
            <a:ext cx="3062644" cy="3038465"/>
          </a:xfrm>
          <a:custGeom>
            <a:avLst/>
            <a:gdLst>
              <a:gd name="T0" fmla="*/ 258 w 282"/>
              <a:gd name="T1" fmla="*/ 118 h 280"/>
              <a:gd name="T2" fmla="*/ 252 w 282"/>
              <a:gd name="T3" fmla="*/ 96 h 280"/>
              <a:gd name="T4" fmla="*/ 256 w 282"/>
              <a:gd name="T5" fmla="*/ 75 h 280"/>
              <a:gd name="T6" fmla="*/ 234 w 282"/>
              <a:gd name="T7" fmla="*/ 66 h 280"/>
              <a:gd name="T8" fmla="*/ 230 w 282"/>
              <a:gd name="T9" fmla="*/ 31 h 280"/>
              <a:gd name="T10" fmla="*/ 201 w 282"/>
              <a:gd name="T11" fmla="*/ 37 h 280"/>
              <a:gd name="T12" fmla="*/ 180 w 282"/>
              <a:gd name="T13" fmla="*/ 27 h 280"/>
              <a:gd name="T14" fmla="*/ 167 w 282"/>
              <a:gd name="T15" fmla="*/ 11 h 280"/>
              <a:gd name="T16" fmla="*/ 146 w 282"/>
              <a:gd name="T17" fmla="*/ 21 h 280"/>
              <a:gd name="T18" fmla="*/ 117 w 282"/>
              <a:gd name="T19" fmla="*/ 1 h 280"/>
              <a:gd name="T20" fmla="*/ 102 w 282"/>
              <a:gd name="T21" fmla="*/ 27 h 280"/>
              <a:gd name="T22" fmla="*/ 81 w 282"/>
              <a:gd name="T23" fmla="*/ 36 h 280"/>
              <a:gd name="T24" fmla="*/ 60 w 282"/>
              <a:gd name="T25" fmla="*/ 36 h 280"/>
              <a:gd name="T26" fmla="*/ 54 w 282"/>
              <a:gd name="T27" fmla="*/ 58 h 280"/>
              <a:gd name="T28" fmla="*/ 20 w 282"/>
              <a:gd name="T29" fmla="*/ 68 h 280"/>
              <a:gd name="T30" fmla="*/ 30 w 282"/>
              <a:gd name="T31" fmla="*/ 96 h 280"/>
              <a:gd name="T32" fmla="*/ 23 w 282"/>
              <a:gd name="T33" fmla="*/ 117 h 280"/>
              <a:gd name="T34" fmla="*/ 9 w 282"/>
              <a:gd name="T35" fmla="*/ 133 h 280"/>
              <a:gd name="T36" fmla="*/ 22 w 282"/>
              <a:gd name="T37" fmla="*/ 152 h 280"/>
              <a:gd name="T38" fmla="*/ 5 w 282"/>
              <a:gd name="T39" fmla="*/ 176 h 280"/>
              <a:gd name="T40" fmla="*/ 34 w 282"/>
              <a:gd name="T41" fmla="*/ 194 h 280"/>
              <a:gd name="T42" fmla="*/ 34 w 282"/>
              <a:gd name="T43" fmla="*/ 217 h 280"/>
              <a:gd name="T44" fmla="*/ 54 w 282"/>
              <a:gd name="T45" fmla="*/ 223 h 280"/>
              <a:gd name="T46" fmla="*/ 72 w 282"/>
              <a:gd name="T47" fmla="*/ 238 h 280"/>
              <a:gd name="T48" fmla="*/ 78 w 282"/>
              <a:gd name="T49" fmla="*/ 266 h 280"/>
              <a:gd name="T50" fmla="*/ 112 w 282"/>
              <a:gd name="T51" fmla="*/ 256 h 280"/>
              <a:gd name="T52" fmla="*/ 129 w 282"/>
              <a:gd name="T53" fmla="*/ 272 h 280"/>
              <a:gd name="T54" fmla="*/ 147 w 282"/>
              <a:gd name="T55" fmla="*/ 260 h 280"/>
              <a:gd name="T56" fmla="*/ 169 w 282"/>
              <a:gd name="T57" fmla="*/ 256 h 280"/>
              <a:gd name="T58" fmla="*/ 195 w 282"/>
              <a:gd name="T59" fmla="*/ 270 h 280"/>
              <a:gd name="T60" fmla="*/ 209 w 282"/>
              <a:gd name="T61" fmla="*/ 238 h 280"/>
              <a:gd name="T62" fmla="*/ 233 w 282"/>
              <a:gd name="T63" fmla="*/ 235 h 280"/>
              <a:gd name="T64" fmla="*/ 235 w 282"/>
              <a:gd name="T65" fmla="*/ 214 h 280"/>
              <a:gd name="T66" fmla="*/ 247 w 282"/>
              <a:gd name="T67" fmla="*/ 195 h 280"/>
              <a:gd name="T68" fmla="*/ 275 w 282"/>
              <a:gd name="T69" fmla="*/ 184 h 280"/>
              <a:gd name="T70" fmla="*/ 260 w 282"/>
              <a:gd name="T71" fmla="*/ 153 h 280"/>
              <a:gd name="T72" fmla="*/ 282 w 282"/>
              <a:gd name="T73" fmla="*/ 136 h 280"/>
              <a:gd name="T74" fmla="*/ 218 w 282"/>
              <a:gd name="T75" fmla="*/ 72 h 280"/>
              <a:gd name="T76" fmla="*/ 137 w 282"/>
              <a:gd name="T77" fmla="*/ 103 h 280"/>
              <a:gd name="T78" fmla="*/ 141 w 282"/>
              <a:gd name="T79" fmla="*/ 158 h 280"/>
              <a:gd name="T80" fmla="*/ 100 w 282"/>
              <a:gd name="T81" fmla="*/ 47 h 280"/>
              <a:gd name="T82" fmla="*/ 145 w 282"/>
              <a:gd name="T83" fmla="*/ 40 h 280"/>
              <a:gd name="T84" fmla="*/ 110 w 282"/>
              <a:gd name="T85" fmla="*/ 116 h 280"/>
              <a:gd name="T86" fmla="*/ 106 w 282"/>
              <a:gd name="T87" fmla="*/ 126 h 280"/>
              <a:gd name="T88" fmla="*/ 103 w 282"/>
              <a:gd name="T89" fmla="*/ 145 h 280"/>
              <a:gd name="T90" fmla="*/ 47 w 282"/>
              <a:gd name="T91" fmla="*/ 181 h 280"/>
              <a:gd name="T92" fmla="*/ 107 w 282"/>
              <a:gd name="T93" fmla="*/ 155 h 280"/>
              <a:gd name="T94" fmla="*/ 47 w 282"/>
              <a:gd name="T95" fmla="*/ 181 h 280"/>
              <a:gd name="T96" fmla="*/ 66 w 282"/>
              <a:gd name="T97" fmla="*/ 208 h 280"/>
              <a:gd name="T98" fmla="*/ 146 w 282"/>
              <a:gd name="T99" fmla="*/ 178 h 280"/>
              <a:gd name="T100" fmla="*/ 137 w 282"/>
              <a:gd name="T101" fmla="*/ 243 h 280"/>
              <a:gd name="T102" fmla="*/ 169 w 282"/>
              <a:gd name="T103" fmla="*/ 164 h 280"/>
              <a:gd name="T104" fmla="*/ 209 w 282"/>
              <a:gd name="T105" fmla="*/ 217 h 280"/>
              <a:gd name="T106" fmla="*/ 178 w 282"/>
              <a:gd name="T107" fmla="*/ 137 h 280"/>
              <a:gd name="T108" fmla="*/ 243 w 282"/>
              <a:gd name="T109" fmla="*/ 146 h 280"/>
              <a:gd name="T110" fmla="*/ 163 w 282"/>
              <a:gd name="T111" fmla="*/ 111 h 280"/>
              <a:gd name="T112" fmla="*/ 243 w 282"/>
              <a:gd name="T113" fmla="*/ 140 h 2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282" h="280">
                <a:moveTo>
                  <a:pt x="272" y="133"/>
                </a:moveTo>
                <a:cubicBezTo>
                  <a:pt x="268" y="132"/>
                  <a:pt x="264" y="130"/>
                  <a:pt x="260" y="129"/>
                </a:cubicBezTo>
                <a:cubicBezTo>
                  <a:pt x="260" y="129"/>
                  <a:pt x="260" y="129"/>
                  <a:pt x="260" y="129"/>
                </a:cubicBezTo>
                <a:cubicBezTo>
                  <a:pt x="260" y="128"/>
                  <a:pt x="260" y="128"/>
                  <a:pt x="260" y="128"/>
                </a:cubicBezTo>
                <a:cubicBezTo>
                  <a:pt x="259" y="125"/>
                  <a:pt x="259" y="122"/>
                  <a:pt x="258" y="118"/>
                </a:cubicBezTo>
                <a:cubicBezTo>
                  <a:pt x="258" y="118"/>
                  <a:pt x="258" y="118"/>
                  <a:pt x="258" y="118"/>
                </a:cubicBezTo>
                <a:cubicBezTo>
                  <a:pt x="259" y="117"/>
                  <a:pt x="259" y="117"/>
                  <a:pt x="259" y="117"/>
                </a:cubicBezTo>
                <a:cubicBezTo>
                  <a:pt x="262" y="115"/>
                  <a:pt x="266" y="112"/>
                  <a:pt x="269" y="110"/>
                </a:cubicBezTo>
                <a:cubicBezTo>
                  <a:pt x="272" y="108"/>
                  <a:pt x="275" y="106"/>
                  <a:pt x="277" y="105"/>
                </a:cubicBezTo>
                <a:cubicBezTo>
                  <a:pt x="277" y="102"/>
                  <a:pt x="276" y="99"/>
                  <a:pt x="275" y="96"/>
                </a:cubicBezTo>
                <a:cubicBezTo>
                  <a:pt x="272" y="96"/>
                  <a:pt x="268" y="96"/>
                  <a:pt x="265" y="96"/>
                </a:cubicBezTo>
                <a:cubicBezTo>
                  <a:pt x="261" y="96"/>
                  <a:pt x="256" y="96"/>
                  <a:pt x="252" y="96"/>
                </a:cubicBezTo>
                <a:cubicBezTo>
                  <a:pt x="252" y="96"/>
                  <a:pt x="252" y="96"/>
                  <a:pt x="252" y="96"/>
                </a:cubicBezTo>
                <a:cubicBezTo>
                  <a:pt x="251" y="95"/>
                  <a:pt x="251" y="95"/>
                  <a:pt x="251" y="95"/>
                </a:cubicBezTo>
                <a:cubicBezTo>
                  <a:pt x="250" y="92"/>
                  <a:pt x="249" y="89"/>
                  <a:pt x="247" y="86"/>
                </a:cubicBezTo>
                <a:cubicBezTo>
                  <a:pt x="247" y="86"/>
                  <a:pt x="247" y="86"/>
                  <a:pt x="247" y="86"/>
                </a:cubicBezTo>
                <a:cubicBezTo>
                  <a:pt x="248" y="85"/>
                  <a:pt x="248" y="85"/>
                  <a:pt x="248" y="85"/>
                </a:cubicBezTo>
                <a:cubicBezTo>
                  <a:pt x="250" y="82"/>
                  <a:pt x="253" y="79"/>
                  <a:pt x="256" y="75"/>
                </a:cubicBezTo>
                <a:cubicBezTo>
                  <a:pt x="258" y="73"/>
                  <a:pt x="260" y="70"/>
                  <a:pt x="262" y="68"/>
                </a:cubicBezTo>
                <a:cubicBezTo>
                  <a:pt x="260" y="65"/>
                  <a:pt x="259" y="63"/>
                  <a:pt x="257" y="60"/>
                </a:cubicBezTo>
                <a:cubicBezTo>
                  <a:pt x="254" y="61"/>
                  <a:pt x="251" y="62"/>
                  <a:pt x="248" y="63"/>
                </a:cubicBezTo>
                <a:cubicBezTo>
                  <a:pt x="243" y="64"/>
                  <a:pt x="239" y="65"/>
                  <a:pt x="235" y="66"/>
                </a:cubicBezTo>
                <a:cubicBezTo>
                  <a:pt x="235" y="66"/>
                  <a:pt x="235" y="66"/>
                  <a:pt x="235" y="66"/>
                </a:cubicBezTo>
                <a:cubicBezTo>
                  <a:pt x="234" y="66"/>
                  <a:pt x="234" y="66"/>
                  <a:pt x="234" y="66"/>
                </a:cubicBezTo>
                <a:cubicBezTo>
                  <a:pt x="232" y="63"/>
                  <a:pt x="230" y="61"/>
                  <a:pt x="228" y="58"/>
                </a:cubicBezTo>
                <a:cubicBezTo>
                  <a:pt x="228" y="58"/>
                  <a:pt x="228" y="58"/>
                  <a:pt x="228" y="58"/>
                </a:cubicBezTo>
                <a:cubicBezTo>
                  <a:pt x="228" y="57"/>
                  <a:pt x="228" y="57"/>
                  <a:pt x="228" y="57"/>
                </a:cubicBezTo>
                <a:cubicBezTo>
                  <a:pt x="229" y="54"/>
                  <a:pt x="231" y="50"/>
                  <a:pt x="233" y="45"/>
                </a:cubicBezTo>
                <a:cubicBezTo>
                  <a:pt x="234" y="42"/>
                  <a:pt x="235" y="39"/>
                  <a:pt x="236" y="37"/>
                </a:cubicBezTo>
                <a:cubicBezTo>
                  <a:pt x="234" y="35"/>
                  <a:pt x="232" y="33"/>
                  <a:pt x="230" y="31"/>
                </a:cubicBezTo>
                <a:cubicBezTo>
                  <a:pt x="227" y="32"/>
                  <a:pt x="224" y="34"/>
                  <a:pt x="222" y="36"/>
                </a:cubicBezTo>
                <a:cubicBezTo>
                  <a:pt x="218" y="38"/>
                  <a:pt x="214" y="41"/>
                  <a:pt x="211" y="42"/>
                </a:cubicBezTo>
                <a:cubicBezTo>
                  <a:pt x="210" y="43"/>
                  <a:pt x="210" y="43"/>
                  <a:pt x="210" y="43"/>
                </a:cubicBezTo>
                <a:cubicBezTo>
                  <a:pt x="209" y="42"/>
                  <a:pt x="209" y="42"/>
                  <a:pt x="209" y="42"/>
                </a:cubicBezTo>
                <a:cubicBezTo>
                  <a:pt x="207" y="41"/>
                  <a:pt x="204" y="39"/>
                  <a:pt x="201" y="37"/>
                </a:cubicBezTo>
                <a:cubicBezTo>
                  <a:pt x="201" y="37"/>
                  <a:pt x="201" y="37"/>
                  <a:pt x="201" y="37"/>
                </a:cubicBezTo>
                <a:cubicBezTo>
                  <a:pt x="201" y="36"/>
                  <a:pt x="201" y="36"/>
                  <a:pt x="201" y="36"/>
                </a:cubicBezTo>
                <a:cubicBezTo>
                  <a:pt x="201" y="33"/>
                  <a:pt x="202" y="28"/>
                  <a:pt x="202" y="24"/>
                </a:cubicBezTo>
                <a:cubicBezTo>
                  <a:pt x="203" y="20"/>
                  <a:pt x="203" y="17"/>
                  <a:pt x="203" y="14"/>
                </a:cubicBezTo>
                <a:cubicBezTo>
                  <a:pt x="201" y="13"/>
                  <a:pt x="198" y="11"/>
                  <a:pt x="195" y="10"/>
                </a:cubicBezTo>
                <a:cubicBezTo>
                  <a:pt x="193" y="12"/>
                  <a:pt x="191" y="15"/>
                  <a:pt x="189" y="17"/>
                </a:cubicBezTo>
                <a:cubicBezTo>
                  <a:pt x="186" y="21"/>
                  <a:pt x="183" y="24"/>
                  <a:pt x="180" y="27"/>
                </a:cubicBezTo>
                <a:cubicBezTo>
                  <a:pt x="180" y="27"/>
                  <a:pt x="180" y="27"/>
                  <a:pt x="180" y="27"/>
                </a:cubicBezTo>
                <a:cubicBezTo>
                  <a:pt x="179" y="27"/>
                  <a:pt x="179" y="27"/>
                  <a:pt x="179" y="27"/>
                </a:cubicBezTo>
                <a:cubicBezTo>
                  <a:pt x="176" y="26"/>
                  <a:pt x="173" y="25"/>
                  <a:pt x="170" y="24"/>
                </a:cubicBezTo>
                <a:cubicBezTo>
                  <a:pt x="169" y="24"/>
                  <a:pt x="169" y="24"/>
                  <a:pt x="169" y="24"/>
                </a:cubicBezTo>
                <a:cubicBezTo>
                  <a:pt x="169" y="23"/>
                  <a:pt x="169" y="23"/>
                  <a:pt x="169" y="23"/>
                </a:cubicBezTo>
                <a:cubicBezTo>
                  <a:pt x="168" y="20"/>
                  <a:pt x="168" y="15"/>
                  <a:pt x="167" y="11"/>
                </a:cubicBezTo>
                <a:cubicBezTo>
                  <a:pt x="166" y="8"/>
                  <a:pt x="166" y="4"/>
                  <a:pt x="165" y="1"/>
                </a:cubicBezTo>
                <a:cubicBezTo>
                  <a:pt x="162" y="1"/>
                  <a:pt x="159" y="1"/>
                  <a:pt x="157" y="0"/>
                </a:cubicBezTo>
                <a:cubicBezTo>
                  <a:pt x="155" y="3"/>
                  <a:pt x="154" y="6"/>
                  <a:pt x="153" y="9"/>
                </a:cubicBezTo>
                <a:cubicBezTo>
                  <a:pt x="151" y="13"/>
                  <a:pt x="149" y="17"/>
                  <a:pt x="147" y="20"/>
                </a:cubicBezTo>
                <a:cubicBezTo>
                  <a:pt x="146" y="21"/>
                  <a:pt x="146" y="21"/>
                  <a:pt x="146" y="21"/>
                </a:cubicBezTo>
                <a:cubicBezTo>
                  <a:pt x="146" y="21"/>
                  <a:pt x="146" y="21"/>
                  <a:pt x="146" y="21"/>
                </a:cubicBezTo>
                <a:cubicBezTo>
                  <a:pt x="142" y="21"/>
                  <a:pt x="139" y="21"/>
                  <a:pt x="136" y="21"/>
                </a:cubicBezTo>
                <a:cubicBezTo>
                  <a:pt x="135" y="21"/>
                  <a:pt x="135" y="21"/>
                  <a:pt x="135" y="21"/>
                </a:cubicBezTo>
                <a:cubicBezTo>
                  <a:pt x="135" y="20"/>
                  <a:pt x="135" y="20"/>
                  <a:pt x="135" y="20"/>
                </a:cubicBezTo>
                <a:cubicBezTo>
                  <a:pt x="133" y="17"/>
                  <a:pt x="131" y="13"/>
                  <a:pt x="129" y="9"/>
                </a:cubicBezTo>
                <a:cubicBezTo>
                  <a:pt x="128" y="6"/>
                  <a:pt x="126" y="3"/>
                  <a:pt x="125" y="0"/>
                </a:cubicBezTo>
                <a:cubicBezTo>
                  <a:pt x="122" y="1"/>
                  <a:pt x="120" y="1"/>
                  <a:pt x="117" y="1"/>
                </a:cubicBezTo>
                <a:cubicBezTo>
                  <a:pt x="116" y="4"/>
                  <a:pt x="115" y="8"/>
                  <a:pt x="115" y="11"/>
                </a:cubicBezTo>
                <a:cubicBezTo>
                  <a:pt x="114" y="15"/>
                  <a:pt x="114" y="20"/>
                  <a:pt x="113" y="23"/>
                </a:cubicBezTo>
                <a:cubicBezTo>
                  <a:pt x="112" y="24"/>
                  <a:pt x="112" y="24"/>
                  <a:pt x="112" y="24"/>
                </a:cubicBezTo>
                <a:cubicBezTo>
                  <a:pt x="112" y="24"/>
                  <a:pt x="112" y="24"/>
                  <a:pt x="112" y="24"/>
                </a:cubicBezTo>
                <a:cubicBezTo>
                  <a:pt x="109" y="25"/>
                  <a:pt x="106" y="26"/>
                  <a:pt x="103" y="27"/>
                </a:cubicBezTo>
                <a:cubicBezTo>
                  <a:pt x="102" y="27"/>
                  <a:pt x="102" y="27"/>
                  <a:pt x="102" y="27"/>
                </a:cubicBezTo>
                <a:cubicBezTo>
                  <a:pt x="102" y="27"/>
                  <a:pt x="102" y="27"/>
                  <a:pt x="102" y="27"/>
                </a:cubicBezTo>
                <a:cubicBezTo>
                  <a:pt x="99" y="24"/>
                  <a:pt x="96" y="21"/>
                  <a:pt x="93" y="17"/>
                </a:cubicBezTo>
                <a:cubicBezTo>
                  <a:pt x="91" y="15"/>
                  <a:pt x="88" y="12"/>
                  <a:pt x="86" y="10"/>
                </a:cubicBezTo>
                <a:cubicBezTo>
                  <a:pt x="84" y="11"/>
                  <a:pt x="81" y="13"/>
                  <a:pt x="78" y="14"/>
                </a:cubicBezTo>
                <a:cubicBezTo>
                  <a:pt x="79" y="17"/>
                  <a:pt x="79" y="20"/>
                  <a:pt x="80" y="24"/>
                </a:cubicBezTo>
                <a:cubicBezTo>
                  <a:pt x="80" y="28"/>
                  <a:pt x="81" y="33"/>
                  <a:pt x="81" y="36"/>
                </a:cubicBezTo>
                <a:cubicBezTo>
                  <a:pt x="81" y="37"/>
                  <a:pt x="81" y="37"/>
                  <a:pt x="81" y="37"/>
                </a:cubicBezTo>
                <a:cubicBezTo>
                  <a:pt x="80" y="37"/>
                  <a:pt x="80" y="37"/>
                  <a:pt x="80" y="37"/>
                </a:cubicBezTo>
                <a:cubicBezTo>
                  <a:pt x="78" y="39"/>
                  <a:pt x="75" y="41"/>
                  <a:pt x="72" y="42"/>
                </a:cubicBezTo>
                <a:cubicBezTo>
                  <a:pt x="72" y="43"/>
                  <a:pt x="72" y="43"/>
                  <a:pt x="72" y="43"/>
                </a:cubicBezTo>
                <a:cubicBezTo>
                  <a:pt x="71" y="42"/>
                  <a:pt x="71" y="42"/>
                  <a:pt x="71" y="42"/>
                </a:cubicBezTo>
                <a:cubicBezTo>
                  <a:pt x="68" y="41"/>
                  <a:pt x="64" y="38"/>
                  <a:pt x="60" y="36"/>
                </a:cubicBezTo>
                <a:cubicBezTo>
                  <a:pt x="57" y="34"/>
                  <a:pt x="54" y="32"/>
                  <a:pt x="52" y="31"/>
                </a:cubicBezTo>
                <a:cubicBezTo>
                  <a:pt x="50" y="33"/>
                  <a:pt x="48" y="35"/>
                  <a:pt x="45" y="37"/>
                </a:cubicBezTo>
                <a:cubicBezTo>
                  <a:pt x="46" y="39"/>
                  <a:pt x="48" y="42"/>
                  <a:pt x="49" y="45"/>
                </a:cubicBezTo>
                <a:cubicBezTo>
                  <a:pt x="51" y="50"/>
                  <a:pt x="53" y="54"/>
                  <a:pt x="54" y="57"/>
                </a:cubicBezTo>
                <a:cubicBezTo>
                  <a:pt x="54" y="58"/>
                  <a:pt x="54" y="58"/>
                  <a:pt x="54" y="58"/>
                </a:cubicBezTo>
                <a:cubicBezTo>
                  <a:pt x="54" y="58"/>
                  <a:pt x="54" y="58"/>
                  <a:pt x="54" y="58"/>
                </a:cubicBezTo>
                <a:cubicBezTo>
                  <a:pt x="52" y="61"/>
                  <a:pt x="50" y="63"/>
                  <a:pt x="48" y="66"/>
                </a:cubicBezTo>
                <a:cubicBezTo>
                  <a:pt x="47" y="66"/>
                  <a:pt x="47" y="66"/>
                  <a:pt x="47" y="66"/>
                </a:cubicBezTo>
                <a:cubicBezTo>
                  <a:pt x="46" y="66"/>
                  <a:pt x="46" y="66"/>
                  <a:pt x="46" y="66"/>
                </a:cubicBezTo>
                <a:cubicBezTo>
                  <a:pt x="43" y="65"/>
                  <a:pt x="38" y="64"/>
                  <a:pt x="34" y="63"/>
                </a:cubicBezTo>
                <a:cubicBezTo>
                  <a:pt x="31" y="62"/>
                  <a:pt x="28" y="61"/>
                  <a:pt x="25" y="60"/>
                </a:cubicBezTo>
                <a:cubicBezTo>
                  <a:pt x="23" y="63"/>
                  <a:pt x="22" y="65"/>
                  <a:pt x="20" y="68"/>
                </a:cubicBezTo>
                <a:cubicBezTo>
                  <a:pt x="22" y="70"/>
                  <a:pt x="24" y="73"/>
                  <a:pt x="26" y="75"/>
                </a:cubicBezTo>
                <a:cubicBezTo>
                  <a:pt x="29" y="79"/>
                  <a:pt x="32" y="82"/>
                  <a:pt x="34" y="85"/>
                </a:cubicBezTo>
                <a:cubicBezTo>
                  <a:pt x="35" y="86"/>
                  <a:pt x="35" y="86"/>
                  <a:pt x="35" y="86"/>
                </a:cubicBezTo>
                <a:cubicBezTo>
                  <a:pt x="34" y="86"/>
                  <a:pt x="34" y="86"/>
                  <a:pt x="34" y="86"/>
                </a:cubicBezTo>
                <a:cubicBezTo>
                  <a:pt x="33" y="89"/>
                  <a:pt x="31" y="92"/>
                  <a:pt x="30" y="95"/>
                </a:cubicBezTo>
                <a:cubicBezTo>
                  <a:pt x="30" y="96"/>
                  <a:pt x="30" y="96"/>
                  <a:pt x="30" y="96"/>
                </a:cubicBezTo>
                <a:cubicBezTo>
                  <a:pt x="29" y="96"/>
                  <a:pt x="29" y="96"/>
                  <a:pt x="29" y="96"/>
                </a:cubicBezTo>
                <a:cubicBezTo>
                  <a:pt x="26" y="96"/>
                  <a:pt x="21" y="96"/>
                  <a:pt x="17" y="96"/>
                </a:cubicBezTo>
                <a:cubicBezTo>
                  <a:pt x="13" y="96"/>
                  <a:pt x="10" y="96"/>
                  <a:pt x="7" y="96"/>
                </a:cubicBezTo>
                <a:cubicBezTo>
                  <a:pt x="6" y="99"/>
                  <a:pt x="5" y="102"/>
                  <a:pt x="5" y="105"/>
                </a:cubicBezTo>
                <a:cubicBezTo>
                  <a:pt x="7" y="106"/>
                  <a:pt x="10" y="108"/>
                  <a:pt x="12" y="110"/>
                </a:cubicBezTo>
                <a:cubicBezTo>
                  <a:pt x="16" y="112"/>
                  <a:pt x="20" y="115"/>
                  <a:pt x="23" y="117"/>
                </a:cubicBezTo>
                <a:cubicBezTo>
                  <a:pt x="24" y="118"/>
                  <a:pt x="24" y="118"/>
                  <a:pt x="24" y="118"/>
                </a:cubicBezTo>
                <a:cubicBezTo>
                  <a:pt x="23" y="118"/>
                  <a:pt x="23" y="118"/>
                  <a:pt x="23" y="118"/>
                </a:cubicBezTo>
                <a:cubicBezTo>
                  <a:pt x="23" y="122"/>
                  <a:pt x="22" y="125"/>
                  <a:pt x="22" y="128"/>
                </a:cubicBezTo>
                <a:cubicBezTo>
                  <a:pt x="22" y="129"/>
                  <a:pt x="22" y="129"/>
                  <a:pt x="22" y="129"/>
                </a:cubicBezTo>
                <a:cubicBezTo>
                  <a:pt x="21" y="129"/>
                  <a:pt x="21" y="129"/>
                  <a:pt x="21" y="129"/>
                </a:cubicBezTo>
                <a:cubicBezTo>
                  <a:pt x="18" y="130"/>
                  <a:pt x="14" y="132"/>
                  <a:pt x="9" y="133"/>
                </a:cubicBezTo>
                <a:cubicBezTo>
                  <a:pt x="6" y="134"/>
                  <a:pt x="3" y="135"/>
                  <a:pt x="0" y="136"/>
                </a:cubicBezTo>
                <a:cubicBezTo>
                  <a:pt x="0" y="137"/>
                  <a:pt x="0" y="139"/>
                  <a:pt x="0" y="140"/>
                </a:cubicBezTo>
                <a:cubicBezTo>
                  <a:pt x="0" y="142"/>
                  <a:pt x="0" y="143"/>
                  <a:pt x="0" y="145"/>
                </a:cubicBezTo>
                <a:cubicBezTo>
                  <a:pt x="3" y="146"/>
                  <a:pt x="6" y="147"/>
                  <a:pt x="9" y="148"/>
                </a:cubicBezTo>
                <a:cubicBezTo>
                  <a:pt x="14" y="149"/>
                  <a:pt x="18" y="150"/>
                  <a:pt x="21" y="152"/>
                </a:cubicBezTo>
                <a:cubicBezTo>
                  <a:pt x="22" y="152"/>
                  <a:pt x="22" y="152"/>
                  <a:pt x="22" y="152"/>
                </a:cubicBezTo>
                <a:cubicBezTo>
                  <a:pt x="22" y="153"/>
                  <a:pt x="22" y="153"/>
                  <a:pt x="22" y="153"/>
                </a:cubicBezTo>
                <a:cubicBezTo>
                  <a:pt x="22" y="155"/>
                  <a:pt x="23" y="159"/>
                  <a:pt x="23" y="162"/>
                </a:cubicBezTo>
                <a:cubicBezTo>
                  <a:pt x="24" y="163"/>
                  <a:pt x="24" y="163"/>
                  <a:pt x="24" y="163"/>
                </a:cubicBezTo>
                <a:cubicBezTo>
                  <a:pt x="23" y="163"/>
                  <a:pt x="23" y="163"/>
                  <a:pt x="23" y="163"/>
                </a:cubicBezTo>
                <a:cubicBezTo>
                  <a:pt x="20" y="165"/>
                  <a:pt x="16" y="168"/>
                  <a:pt x="12" y="170"/>
                </a:cubicBezTo>
                <a:cubicBezTo>
                  <a:pt x="10" y="172"/>
                  <a:pt x="7" y="174"/>
                  <a:pt x="5" y="176"/>
                </a:cubicBezTo>
                <a:cubicBezTo>
                  <a:pt x="5" y="178"/>
                  <a:pt x="6" y="181"/>
                  <a:pt x="7" y="184"/>
                </a:cubicBezTo>
                <a:cubicBezTo>
                  <a:pt x="10" y="184"/>
                  <a:pt x="13" y="184"/>
                  <a:pt x="17" y="184"/>
                </a:cubicBezTo>
                <a:cubicBezTo>
                  <a:pt x="21" y="184"/>
                  <a:pt x="26" y="184"/>
                  <a:pt x="29" y="185"/>
                </a:cubicBezTo>
                <a:cubicBezTo>
                  <a:pt x="30" y="185"/>
                  <a:pt x="30" y="185"/>
                  <a:pt x="30" y="185"/>
                </a:cubicBezTo>
                <a:cubicBezTo>
                  <a:pt x="30" y="185"/>
                  <a:pt x="30" y="185"/>
                  <a:pt x="30" y="185"/>
                </a:cubicBezTo>
                <a:cubicBezTo>
                  <a:pt x="31" y="188"/>
                  <a:pt x="33" y="191"/>
                  <a:pt x="34" y="194"/>
                </a:cubicBezTo>
                <a:cubicBezTo>
                  <a:pt x="35" y="195"/>
                  <a:pt x="35" y="195"/>
                  <a:pt x="35" y="195"/>
                </a:cubicBezTo>
                <a:cubicBezTo>
                  <a:pt x="34" y="195"/>
                  <a:pt x="34" y="195"/>
                  <a:pt x="34" y="195"/>
                </a:cubicBezTo>
                <a:cubicBezTo>
                  <a:pt x="32" y="198"/>
                  <a:pt x="29" y="202"/>
                  <a:pt x="26" y="205"/>
                </a:cubicBezTo>
                <a:cubicBezTo>
                  <a:pt x="24" y="208"/>
                  <a:pt x="22" y="210"/>
                  <a:pt x="20" y="213"/>
                </a:cubicBezTo>
                <a:cubicBezTo>
                  <a:pt x="22" y="215"/>
                  <a:pt x="23" y="218"/>
                  <a:pt x="25" y="220"/>
                </a:cubicBezTo>
                <a:cubicBezTo>
                  <a:pt x="28" y="219"/>
                  <a:pt x="31" y="218"/>
                  <a:pt x="34" y="217"/>
                </a:cubicBezTo>
                <a:cubicBezTo>
                  <a:pt x="38" y="216"/>
                  <a:pt x="43" y="215"/>
                  <a:pt x="46" y="214"/>
                </a:cubicBezTo>
                <a:cubicBezTo>
                  <a:pt x="47" y="214"/>
                  <a:pt x="47" y="214"/>
                  <a:pt x="47" y="214"/>
                </a:cubicBezTo>
                <a:cubicBezTo>
                  <a:pt x="48" y="215"/>
                  <a:pt x="48" y="215"/>
                  <a:pt x="48" y="215"/>
                </a:cubicBezTo>
                <a:cubicBezTo>
                  <a:pt x="50" y="217"/>
                  <a:pt x="52" y="220"/>
                  <a:pt x="54" y="222"/>
                </a:cubicBezTo>
                <a:cubicBezTo>
                  <a:pt x="54" y="222"/>
                  <a:pt x="54" y="222"/>
                  <a:pt x="54" y="222"/>
                </a:cubicBezTo>
                <a:cubicBezTo>
                  <a:pt x="54" y="223"/>
                  <a:pt x="54" y="223"/>
                  <a:pt x="54" y="223"/>
                </a:cubicBezTo>
                <a:cubicBezTo>
                  <a:pt x="53" y="227"/>
                  <a:pt x="51" y="231"/>
                  <a:pt x="49" y="235"/>
                </a:cubicBezTo>
                <a:cubicBezTo>
                  <a:pt x="48" y="238"/>
                  <a:pt x="46" y="241"/>
                  <a:pt x="45" y="244"/>
                </a:cubicBezTo>
                <a:cubicBezTo>
                  <a:pt x="48" y="246"/>
                  <a:pt x="50" y="248"/>
                  <a:pt x="52" y="249"/>
                </a:cubicBezTo>
                <a:cubicBezTo>
                  <a:pt x="54" y="248"/>
                  <a:pt x="57" y="246"/>
                  <a:pt x="60" y="244"/>
                </a:cubicBezTo>
                <a:cubicBezTo>
                  <a:pt x="64" y="242"/>
                  <a:pt x="68" y="239"/>
                  <a:pt x="71" y="238"/>
                </a:cubicBezTo>
                <a:cubicBezTo>
                  <a:pt x="72" y="238"/>
                  <a:pt x="72" y="238"/>
                  <a:pt x="72" y="238"/>
                </a:cubicBezTo>
                <a:cubicBezTo>
                  <a:pt x="72" y="238"/>
                  <a:pt x="72" y="238"/>
                  <a:pt x="72" y="238"/>
                </a:cubicBezTo>
                <a:cubicBezTo>
                  <a:pt x="75" y="240"/>
                  <a:pt x="78" y="242"/>
                  <a:pt x="80" y="243"/>
                </a:cubicBezTo>
                <a:cubicBezTo>
                  <a:pt x="81" y="244"/>
                  <a:pt x="81" y="244"/>
                  <a:pt x="81" y="244"/>
                </a:cubicBezTo>
                <a:cubicBezTo>
                  <a:pt x="81" y="244"/>
                  <a:pt x="81" y="244"/>
                  <a:pt x="81" y="244"/>
                </a:cubicBezTo>
                <a:cubicBezTo>
                  <a:pt x="81" y="248"/>
                  <a:pt x="80" y="252"/>
                  <a:pt x="80" y="257"/>
                </a:cubicBezTo>
                <a:cubicBezTo>
                  <a:pt x="79" y="260"/>
                  <a:pt x="79" y="264"/>
                  <a:pt x="78" y="266"/>
                </a:cubicBezTo>
                <a:cubicBezTo>
                  <a:pt x="81" y="268"/>
                  <a:pt x="84" y="269"/>
                  <a:pt x="86" y="270"/>
                </a:cubicBezTo>
                <a:cubicBezTo>
                  <a:pt x="88" y="268"/>
                  <a:pt x="91" y="265"/>
                  <a:pt x="93" y="263"/>
                </a:cubicBezTo>
                <a:cubicBezTo>
                  <a:pt x="96" y="260"/>
                  <a:pt x="99" y="256"/>
                  <a:pt x="102" y="254"/>
                </a:cubicBezTo>
                <a:cubicBezTo>
                  <a:pt x="102" y="253"/>
                  <a:pt x="102" y="253"/>
                  <a:pt x="102" y="253"/>
                </a:cubicBezTo>
                <a:cubicBezTo>
                  <a:pt x="103" y="253"/>
                  <a:pt x="103" y="253"/>
                  <a:pt x="103" y="253"/>
                </a:cubicBezTo>
                <a:cubicBezTo>
                  <a:pt x="106" y="254"/>
                  <a:pt x="109" y="255"/>
                  <a:pt x="112" y="256"/>
                </a:cubicBezTo>
                <a:cubicBezTo>
                  <a:pt x="112" y="256"/>
                  <a:pt x="112" y="256"/>
                  <a:pt x="112" y="256"/>
                </a:cubicBezTo>
                <a:cubicBezTo>
                  <a:pt x="113" y="257"/>
                  <a:pt x="113" y="257"/>
                  <a:pt x="113" y="257"/>
                </a:cubicBezTo>
                <a:cubicBezTo>
                  <a:pt x="114" y="260"/>
                  <a:pt x="114" y="265"/>
                  <a:pt x="115" y="269"/>
                </a:cubicBezTo>
                <a:cubicBezTo>
                  <a:pt x="115" y="273"/>
                  <a:pt x="116" y="276"/>
                  <a:pt x="117" y="279"/>
                </a:cubicBezTo>
                <a:cubicBezTo>
                  <a:pt x="120" y="279"/>
                  <a:pt x="122" y="280"/>
                  <a:pt x="125" y="280"/>
                </a:cubicBezTo>
                <a:cubicBezTo>
                  <a:pt x="126" y="278"/>
                  <a:pt x="128" y="275"/>
                  <a:pt x="129" y="272"/>
                </a:cubicBezTo>
                <a:cubicBezTo>
                  <a:pt x="131" y="268"/>
                  <a:pt x="133" y="263"/>
                  <a:pt x="135" y="260"/>
                </a:cubicBezTo>
                <a:cubicBezTo>
                  <a:pt x="135" y="259"/>
                  <a:pt x="135" y="259"/>
                  <a:pt x="135" y="259"/>
                </a:cubicBezTo>
                <a:cubicBezTo>
                  <a:pt x="136" y="260"/>
                  <a:pt x="136" y="260"/>
                  <a:pt x="136" y="260"/>
                </a:cubicBezTo>
                <a:cubicBezTo>
                  <a:pt x="139" y="260"/>
                  <a:pt x="142" y="260"/>
                  <a:pt x="146" y="260"/>
                </a:cubicBezTo>
                <a:cubicBezTo>
                  <a:pt x="146" y="259"/>
                  <a:pt x="146" y="259"/>
                  <a:pt x="146" y="259"/>
                </a:cubicBezTo>
                <a:cubicBezTo>
                  <a:pt x="147" y="260"/>
                  <a:pt x="147" y="260"/>
                  <a:pt x="147" y="260"/>
                </a:cubicBezTo>
                <a:cubicBezTo>
                  <a:pt x="149" y="263"/>
                  <a:pt x="151" y="268"/>
                  <a:pt x="153" y="272"/>
                </a:cubicBezTo>
                <a:cubicBezTo>
                  <a:pt x="154" y="275"/>
                  <a:pt x="155" y="278"/>
                  <a:pt x="157" y="280"/>
                </a:cubicBezTo>
                <a:cubicBezTo>
                  <a:pt x="159" y="280"/>
                  <a:pt x="162" y="279"/>
                  <a:pt x="165" y="279"/>
                </a:cubicBezTo>
                <a:cubicBezTo>
                  <a:pt x="166" y="276"/>
                  <a:pt x="166" y="273"/>
                  <a:pt x="167" y="269"/>
                </a:cubicBezTo>
                <a:cubicBezTo>
                  <a:pt x="168" y="265"/>
                  <a:pt x="168" y="260"/>
                  <a:pt x="169" y="257"/>
                </a:cubicBezTo>
                <a:cubicBezTo>
                  <a:pt x="169" y="256"/>
                  <a:pt x="169" y="256"/>
                  <a:pt x="169" y="256"/>
                </a:cubicBezTo>
                <a:cubicBezTo>
                  <a:pt x="170" y="256"/>
                  <a:pt x="170" y="256"/>
                  <a:pt x="170" y="256"/>
                </a:cubicBezTo>
                <a:cubicBezTo>
                  <a:pt x="173" y="255"/>
                  <a:pt x="176" y="254"/>
                  <a:pt x="179" y="253"/>
                </a:cubicBezTo>
                <a:cubicBezTo>
                  <a:pt x="180" y="253"/>
                  <a:pt x="180" y="253"/>
                  <a:pt x="180" y="253"/>
                </a:cubicBezTo>
                <a:cubicBezTo>
                  <a:pt x="180" y="254"/>
                  <a:pt x="180" y="254"/>
                  <a:pt x="180" y="254"/>
                </a:cubicBezTo>
                <a:cubicBezTo>
                  <a:pt x="183" y="256"/>
                  <a:pt x="186" y="260"/>
                  <a:pt x="189" y="263"/>
                </a:cubicBezTo>
                <a:cubicBezTo>
                  <a:pt x="191" y="265"/>
                  <a:pt x="193" y="268"/>
                  <a:pt x="195" y="270"/>
                </a:cubicBezTo>
                <a:cubicBezTo>
                  <a:pt x="198" y="269"/>
                  <a:pt x="201" y="268"/>
                  <a:pt x="203" y="266"/>
                </a:cubicBezTo>
                <a:cubicBezTo>
                  <a:pt x="203" y="264"/>
                  <a:pt x="203" y="260"/>
                  <a:pt x="202" y="257"/>
                </a:cubicBezTo>
                <a:cubicBezTo>
                  <a:pt x="202" y="252"/>
                  <a:pt x="201" y="248"/>
                  <a:pt x="201" y="244"/>
                </a:cubicBezTo>
                <a:cubicBezTo>
                  <a:pt x="201" y="244"/>
                  <a:pt x="201" y="244"/>
                  <a:pt x="201" y="244"/>
                </a:cubicBezTo>
                <a:cubicBezTo>
                  <a:pt x="201" y="243"/>
                  <a:pt x="201" y="243"/>
                  <a:pt x="201" y="243"/>
                </a:cubicBezTo>
                <a:cubicBezTo>
                  <a:pt x="204" y="242"/>
                  <a:pt x="207" y="240"/>
                  <a:pt x="209" y="238"/>
                </a:cubicBezTo>
                <a:cubicBezTo>
                  <a:pt x="210" y="238"/>
                  <a:pt x="210" y="238"/>
                  <a:pt x="210" y="238"/>
                </a:cubicBezTo>
                <a:cubicBezTo>
                  <a:pt x="211" y="238"/>
                  <a:pt x="211" y="238"/>
                  <a:pt x="211" y="238"/>
                </a:cubicBezTo>
                <a:cubicBezTo>
                  <a:pt x="214" y="240"/>
                  <a:pt x="218" y="242"/>
                  <a:pt x="222" y="244"/>
                </a:cubicBezTo>
                <a:cubicBezTo>
                  <a:pt x="224" y="246"/>
                  <a:pt x="227" y="248"/>
                  <a:pt x="230" y="249"/>
                </a:cubicBezTo>
                <a:cubicBezTo>
                  <a:pt x="232" y="248"/>
                  <a:pt x="234" y="246"/>
                  <a:pt x="236" y="244"/>
                </a:cubicBezTo>
                <a:cubicBezTo>
                  <a:pt x="235" y="241"/>
                  <a:pt x="234" y="238"/>
                  <a:pt x="233" y="235"/>
                </a:cubicBezTo>
                <a:cubicBezTo>
                  <a:pt x="231" y="231"/>
                  <a:pt x="229" y="227"/>
                  <a:pt x="228" y="223"/>
                </a:cubicBezTo>
                <a:cubicBezTo>
                  <a:pt x="227" y="222"/>
                  <a:pt x="227" y="222"/>
                  <a:pt x="227" y="222"/>
                </a:cubicBezTo>
                <a:cubicBezTo>
                  <a:pt x="228" y="222"/>
                  <a:pt x="228" y="222"/>
                  <a:pt x="228" y="222"/>
                </a:cubicBezTo>
                <a:cubicBezTo>
                  <a:pt x="230" y="220"/>
                  <a:pt x="232" y="217"/>
                  <a:pt x="234" y="215"/>
                </a:cubicBezTo>
                <a:cubicBezTo>
                  <a:pt x="235" y="214"/>
                  <a:pt x="235" y="214"/>
                  <a:pt x="235" y="214"/>
                </a:cubicBezTo>
                <a:cubicBezTo>
                  <a:pt x="235" y="214"/>
                  <a:pt x="235" y="214"/>
                  <a:pt x="235" y="214"/>
                </a:cubicBezTo>
                <a:cubicBezTo>
                  <a:pt x="239" y="215"/>
                  <a:pt x="243" y="216"/>
                  <a:pt x="248" y="217"/>
                </a:cubicBezTo>
                <a:cubicBezTo>
                  <a:pt x="251" y="218"/>
                  <a:pt x="254" y="219"/>
                  <a:pt x="257" y="220"/>
                </a:cubicBezTo>
                <a:cubicBezTo>
                  <a:pt x="259" y="218"/>
                  <a:pt x="260" y="215"/>
                  <a:pt x="262" y="213"/>
                </a:cubicBezTo>
                <a:cubicBezTo>
                  <a:pt x="260" y="210"/>
                  <a:pt x="258" y="208"/>
                  <a:pt x="256" y="205"/>
                </a:cubicBezTo>
                <a:cubicBezTo>
                  <a:pt x="253" y="202"/>
                  <a:pt x="250" y="198"/>
                  <a:pt x="248" y="195"/>
                </a:cubicBezTo>
                <a:cubicBezTo>
                  <a:pt x="247" y="195"/>
                  <a:pt x="247" y="195"/>
                  <a:pt x="247" y="195"/>
                </a:cubicBezTo>
                <a:cubicBezTo>
                  <a:pt x="247" y="194"/>
                  <a:pt x="247" y="194"/>
                  <a:pt x="247" y="194"/>
                </a:cubicBezTo>
                <a:cubicBezTo>
                  <a:pt x="249" y="191"/>
                  <a:pt x="250" y="188"/>
                  <a:pt x="251" y="185"/>
                </a:cubicBezTo>
                <a:cubicBezTo>
                  <a:pt x="252" y="185"/>
                  <a:pt x="252" y="185"/>
                  <a:pt x="252" y="185"/>
                </a:cubicBezTo>
                <a:cubicBezTo>
                  <a:pt x="252" y="185"/>
                  <a:pt x="252" y="185"/>
                  <a:pt x="252" y="185"/>
                </a:cubicBezTo>
                <a:cubicBezTo>
                  <a:pt x="256" y="184"/>
                  <a:pt x="261" y="184"/>
                  <a:pt x="265" y="184"/>
                </a:cubicBezTo>
                <a:cubicBezTo>
                  <a:pt x="268" y="184"/>
                  <a:pt x="272" y="184"/>
                  <a:pt x="275" y="184"/>
                </a:cubicBezTo>
                <a:cubicBezTo>
                  <a:pt x="276" y="181"/>
                  <a:pt x="277" y="178"/>
                  <a:pt x="277" y="176"/>
                </a:cubicBezTo>
                <a:cubicBezTo>
                  <a:pt x="275" y="174"/>
                  <a:pt x="272" y="172"/>
                  <a:pt x="269" y="170"/>
                </a:cubicBezTo>
                <a:cubicBezTo>
                  <a:pt x="266" y="168"/>
                  <a:pt x="262" y="165"/>
                  <a:pt x="259" y="163"/>
                </a:cubicBezTo>
                <a:cubicBezTo>
                  <a:pt x="258" y="163"/>
                  <a:pt x="258" y="163"/>
                  <a:pt x="258" y="163"/>
                </a:cubicBezTo>
                <a:cubicBezTo>
                  <a:pt x="258" y="162"/>
                  <a:pt x="258" y="162"/>
                  <a:pt x="258" y="162"/>
                </a:cubicBezTo>
                <a:cubicBezTo>
                  <a:pt x="259" y="159"/>
                  <a:pt x="259" y="155"/>
                  <a:pt x="260" y="153"/>
                </a:cubicBezTo>
                <a:cubicBezTo>
                  <a:pt x="260" y="152"/>
                  <a:pt x="260" y="152"/>
                  <a:pt x="260" y="152"/>
                </a:cubicBezTo>
                <a:cubicBezTo>
                  <a:pt x="260" y="152"/>
                  <a:pt x="260" y="152"/>
                  <a:pt x="260" y="152"/>
                </a:cubicBezTo>
                <a:cubicBezTo>
                  <a:pt x="264" y="150"/>
                  <a:pt x="268" y="149"/>
                  <a:pt x="272" y="148"/>
                </a:cubicBezTo>
                <a:cubicBezTo>
                  <a:pt x="276" y="147"/>
                  <a:pt x="279" y="146"/>
                  <a:pt x="282" y="145"/>
                </a:cubicBezTo>
                <a:cubicBezTo>
                  <a:pt x="282" y="143"/>
                  <a:pt x="282" y="142"/>
                  <a:pt x="282" y="140"/>
                </a:cubicBezTo>
                <a:cubicBezTo>
                  <a:pt x="282" y="139"/>
                  <a:pt x="282" y="137"/>
                  <a:pt x="282" y="136"/>
                </a:cubicBezTo>
                <a:cubicBezTo>
                  <a:pt x="279" y="135"/>
                  <a:pt x="276" y="134"/>
                  <a:pt x="272" y="133"/>
                </a:cubicBezTo>
                <a:close/>
                <a:moveTo>
                  <a:pt x="178" y="45"/>
                </a:moveTo>
                <a:cubicBezTo>
                  <a:pt x="178" y="45"/>
                  <a:pt x="178" y="45"/>
                  <a:pt x="178" y="45"/>
                </a:cubicBezTo>
                <a:cubicBezTo>
                  <a:pt x="179" y="45"/>
                  <a:pt x="179" y="45"/>
                  <a:pt x="179" y="45"/>
                </a:cubicBezTo>
                <a:cubicBezTo>
                  <a:pt x="193" y="50"/>
                  <a:pt x="206" y="59"/>
                  <a:pt x="216" y="70"/>
                </a:cubicBezTo>
                <a:cubicBezTo>
                  <a:pt x="218" y="72"/>
                  <a:pt x="218" y="72"/>
                  <a:pt x="218" y="72"/>
                </a:cubicBezTo>
                <a:cubicBezTo>
                  <a:pt x="215" y="72"/>
                  <a:pt x="215" y="72"/>
                  <a:pt x="215" y="72"/>
                </a:cubicBezTo>
                <a:cubicBezTo>
                  <a:pt x="196" y="75"/>
                  <a:pt x="170" y="91"/>
                  <a:pt x="155" y="105"/>
                </a:cubicBezTo>
                <a:cubicBezTo>
                  <a:pt x="154" y="106"/>
                  <a:pt x="154" y="106"/>
                  <a:pt x="154" y="106"/>
                </a:cubicBezTo>
                <a:cubicBezTo>
                  <a:pt x="153" y="105"/>
                  <a:pt x="153" y="105"/>
                  <a:pt x="153" y="105"/>
                </a:cubicBezTo>
                <a:cubicBezTo>
                  <a:pt x="149" y="104"/>
                  <a:pt x="145" y="103"/>
                  <a:pt x="141" y="103"/>
                </a:cubicBezTo>
                <a:cubicBezTo>
                  <a:pt x="140" y="103"/>
                  <a:pt x="139" y="103"/>
                  <a:pt x="137" y="103"/>
                </a:cubicBezTo>
                <a:cubicBezTo>
                  <a:pt x="136" y="104"/>
                  <a:pt x="136" y="104"/>
                  <a:pt x="136" y="104"/>
                </a:cubicBezTo>
                <a:cubicBezTo>
                  <a:pt x="136" y="102"/>
                  <a:pt x="136" y="102"/>
                  <a:pt x="136" y="102"/>
                </a:cubicBezTo>
                <a:cubicBezTo>
                  <a:pt x="142" y="75"/>
                  <a:pt x="162" y="53"/>
                  <a:pt x="178" y="45"/>
                </a:cubicBezTo>
                <a:close/>
                <a:moveTo>
                  <a:pt x="159" y="140"/>
                </a:moveTo>
                <a:cubicBezTo>
                  <a:pt x="159" y="145"/>
                  <a:pt x="157" y="149"/>
                  <a:pt x="154" y="153"/>
                </a:cubicBezTo>
                <a:cubicBezTo>
                  <a:pt x="150" y="156"/>
                  <a:pt x="146" y="158"/>
                  <a:pt x="141" y="158"/>
                </a:cubicBezTo>
                <a:cubicBezTo>
                  <a:pt x="136" y="158"/>
                  <a:pt x="132" y="156"/>
                  <a:pt x="128" y="153"/>
                </a:cubicBezTo>
                <a:cubicBezTo>
                  <a:pt x="121" y="146"/>
                  <a:pt x="121" y="135"/>
                  <a:pt x="128" y="128"/>
                </a:cubicBezTo>
                <a:cubicBezTo>
                  <a:pt x="132" y="124"/>
                  <a:pt x="136" y="122"/>
                  <a:pt x="141" y="122"/>
                </a:cubicBezTo>
                <a:cubicBezTo>
                  <a:pt x="146" y="122"/>
                  <a:pt x="150" y="124"/>
                  <a:pt x="154" y="128"/>
                </a:cubicBezTo>
                <a:cubicBezTo>
                  <a:pt x="157" y="131"/>
                  <a:pt x="159" y="135"/>
                  <a:pt x="159" y="140"/>
                </a:cubicBezTo>
                <a:close/>
                <a:moveTo>
                  <a:pt x="100" y="47"/>
                </a:moveTo>
                <a:cubicBezTo>
                  <a:pt x="100" y="46"/>
                  <a:pt x="100" y="46"/>
                  <a:pt x="100" y="46"/>
                </a:cubicBezTo>
                <a:cubicBezTo>
                  <a:pt x="100" y="46"/>
                  <a:pt x="100" y="46"/>
                  <a:pt x="100" y="46"/>
                </a:cubicBezTo>
                <a:cubicBezTo>
                  <a:pt x="113" y="40"/>
                  <a:pt x="127" y="38"/>
                  <a:pt x="141" y="38"/>
                </a:cubicBezTo>
                <a:cubicBezTo>
                  <a:pt x="142" y="38"/>
                  <a:pt x="143" y="38"/>
                  <a:pt x="145" y="38"/>
                </a:cubicBezTo>
                <a:cubicBezTo>
                  <a:pt x="147" y="38"/>
                  <a:pt x="147" y="38"/>
                  <a:pt x="147" y="38"/>
                </a:cubicBezTo>
                <a:cubicBezTo>
                  <a:pt x="145" y="40"/>
                  <a:pt x="145" y="40"/>
                  <a:pt x="145" y="40"/>
                </a:cubicBezTo>
                <a:cubicBezTo>
                  <a:pt x="134" y="55"/>
                  <a:pt x="126" y="85"/>
                  <a:pt x="126" y="106"/>
                </a:cubicBezTo>
                <a:cubicBezTo>
                  <a:pt x="126" y="106"/>
                  <a:pt x="126" y="106"/>
                  <a:pt x="126" y="106"/>
                </a:cubicBezTo>
                <a:cubicBezTo>
                  <a:pt x="125" y="107"/>
                  <a:pt x="125" y="107"/>
                  <a:pt x="125" y="107"/>
                </a:cubicBezTo>
                <a:cubicBezTo>
                  <a:pt x="120" y="109"/>
                  <a:pt x="116" y="112"/>
                  <a:pt x="112" y="117"/>
                </a:cubicBezTo>
                <a:cubicBezTo>
                  <a:pt x="111" y="118"/>
                  <a:pt x="111" y="118"/>
                  <a:pt x="111" y="118"/>
                </a:cubicBezTo>
                <a:cubicBezTo>
                  <a:pt x="110" y="116"/>
                  <a:pt x="110" y="116"/>
                  <a:pt x="110" y="116"/>
                </a:cubicBezTo>
                <a:cubicBezTo>
                  <a:pt x="96" y="93"/>
                  <a:pt x="94" y="63"/>
                  <a:pt x="100" y="47"/>
                </a:cubicBezTo>
                <a:close/>
                <a:moveTo>
                  <a:pt x="46" y="102"/>
                </a:moveTo>
                <a:cubicBezTo>
                  <a:pt x="51" y="88"/>
                  <a:pt x="60" y="75"/>
                  <a:pt x="71" y="65"/>
                </a:cubicBezTo>
                <a:cubicBezTo>
                  <a:pt x="73" y="64"/>
                  <a:pt x="73" y="64"/>
                  <a:pt x="73" y="64"/>
                </a:cubicBezTo>
                <a:cubicBezTo>
                  <a:pt x="73" y="66"/>
                  <a:pt x="73" y="66"/>
                  <a:pt x="73" y="66"/>
                </a:cubicBezTo>
                <a:cubicBezTo>
                  <a:pt x="76" y="85"/>
                  <a:pt x="92" y="111"/>
                  <a:pt x="106" y="126"/>
                </a:cubicBezTo>
                <a:cubicBezTo>
                  <a:pt x="106" y="127"/>
                  <a:pt x="106" y="127"/>
                  <a:pt x="106" y="127"/>
                </a:cubicBezTo>
                <a:cubicBezTo>
                  <a:pt x="106" y="128"/>
                  <a:pt x="106" y="128"/>
                  <a:pt x="106" y="128"/>
                </a:cubicBezTo>
                <a:cubicBezTo>
                  <a:pt x="105" y="132"/>
                  <a:pt x="104" y="136"/>
                  <a:pt x="104" y="140"/>
                </a:cubicBezTo>
                <a:cubicBezTo>
                  <a:pt x="104" y="141"/>
                  <a:pt x="104" y="142"/>
                  <a:pt x="104" y="144"/>
                </a:cubicBezTo>
                <a:cubicBezTo>
                  <a:pt x="104" y="145"/>
                  <a:pt x="104" y="145"/>
                  <a:pt x="104" y="145"/>
                </a:cubicBezTo>
                <a:cubicBezTo>
                  <a:pt x="103" y="145"/>
                  <a:pt x="103" y="145"/>
                  <a:pt x="103" y="145"/>
                </a:cubicBezTo>
                <a:cubicBezTo>
                  <a:pt x="75" y="139"/>
                  <a:pt x="53" y="119"/>
                  <a:pt x="46" y="103"/>
                </a:cubicBezTo>
                <a:cubicBezTo>
                  <a:pt x="45" y="103"/>
                  <a:pt x="45" y="103"/>
                  <a:pt x="45" y="103"/>
                </a:cubicBezTo>
                <a:lnTo>
                  <a:pt x="46" y="102"/>
                </a:lnTo>
                <a:close/>
                <a:moveTo>
                  <a:pt x="47" y="181"/>
                </a:moveTo>
                <a:cubicBezTo>
                  <a:pt x="47" y="181"/>
                  <a:pt x="47" y="181"/>
                  <a:pt x="47" y="181"/>
                </a:cubicBezTo>
                <a:cubicBezTo>
                  <a:pt x="47" y="181"/>
                  <a:pt x="47" y="181"/>
                  <a:pt x="47" y="181"/>
                </a:cubicBezTo>
                <a:cubicBezTo>
                  <a:pt x="41" y="168"/>
                  <a:pt x="38" y="154"/>
                  <a:pt x="38" y="140"/>
                </a:cubicBezTo>
                <a:cubicBezTo>
                  <a:pt x="38" y="139"/>
                  <a:pt x="38" y="138"/>
                  <a:pt x="38" y="137"/>
                </a:cubicBezTo>
                <a:cubicBezTo>
                  <a:pt x="38" y="134"/>
                  <a:pt x="38" y="134"/>
                  <a:pt x="38" y="134"/>
                </a:cubicBezTo>
                <a:cubicBezTo>
                  <a:pt x="40" y="136"/>
                  <a:pt x="40" y="136"/>
                  <a:pt x="40" y="136"/>
                </a:cubicBezTo>
                <a:cubicBezTo>
                  <a:pt x="55" y="147"/>
                  <a:pt x="86" y="155"/>
                  <a:pt x="106" y="155"/>
                </a:cubicBezTo>
                <a:cubicBezTo>
                  <a:pt x="107" y="155"/>
                  <a:pt x="107" y="155"/>
                  <a:pt x="107" y="155"/>
                </a:cubicBezTo>
                <a:cubicBezTo>
                  <a:pt x="107" y="156"/>
                  <a:pt x="107" y="156"/>
                  <a:pt x="107" y="156"/>
                </a:cubicBezTo>
                <a:cubicBezTo>
                  <a:pt x="110" y="161"/>
                  <a:pt x="113" y="165"/>
                  <a:pt x="117" y="169"/>
                </a:cubicBezTo>
                <a:cubicBezTo>
                  <a:pt x="119" y="170"/>
                  <a:pt x="119" y="170"/>
                  <a:pt x="119" y="170"/>
                </a:cubicBezTo>
                <a:cubicBezTo>
                  <a:pt x="117" y="171"/>
                  <a:pt x="117" y="171"/>
                  <a:pt x="117" y="171"/>
                </a:cubicBezTo>
                <a:cubicBezTo>
                  <a:pt x="103" y="179"/>
                  <a:pt x="85" y="185"/>
                  <a:pt x="68" y="185"/>
                </a:cubicBezTo>
                <a:cubicBezTo>
                  <a:pt x="60" y="185"/>
                  <a:pt x="53" y="183"/>
                  <a:pt x="47" y="181"/>
                </a:cubicBezTo>
                <a:close/>
                <a:moveTo>
                  <a:pt x="104" y="235"/>
                </a:moveTo>
                <a:cubicBezTo>
                  <a:pt x="103" y="236"/>
                  <a:pt x="103" y="236"/>
                  <a:pt x="103" y="236"/>
                </a:cubicBezTo>
                <a:cubicBezTo>
                  <a:pt x="103" y="236"/>
                  <a:pt x="103" y="236"/>
                  <a:pt x="103" y="236"/>
                </a:cubicBezTo>
                <a:cubicBezTo>
                  <a:pt x="89" y="230"/>
                  <a:pt x="76" y="221"/>
                  <a:pt x="66" y="210"/>
                </a:cubicBezTo>
                <a:cubicBezTo>
                  <a:pt x="64" y="208"/>
                  <a:pt x="64" y="208"/>
                  <a:pt x="64" y="208"/>
                </a:cubicBezTo>
                <a:cubicBezTo>
                  <a:pt x="66" y="208"/>
                  <a:pt x="66" y="208"/>
                  <a:pt x="66" y="208"/>
                </a:cubicBezTo>
                <a:cubicBezTo>
                  <a:pt x="85" y="206"/>
                  <a:pt x="112" y="189"/>
                  <a:pt x="127" y="175"/>
                </a:cubicBezTo>
                <a:cubicBezTo>
                  <a:pt x="128" y="175"/>
                  <a:pt x="128" y="175"/>
                  <a:pt x="128" y="175"/>
                </a:cubicBezTo>
                <a:cubicBezTo>
                  <a:pt x="128" y="175"/>
                  <a:pt x="128" y="175"/>
                  <a:pt x="128" y="175"/>
                </a:cubicBezTo>
                <a:cubicBezTo>
                  <a:pt x="133" y="177"/>
                  <a:pt x="139" y="177"/>
                  <a:pt x="144" y="177"/>
                </a:cubicBezTo>
                <a:cubicBezTo>
                  <a:pt x="146" y="177"/>
                  <a:pt x="146" y="177"/>
                  <a:pt x="146" y="177"/>
                </a:cubicBezTo>
                <a:cubicBezTo>
                  <a:pt x="146" y="178"/>
                  <a:pt x="146" y="178"/>
                  <a:pt x="146" y="178"/>
                </a:cubicBezTo>
                <a:cubicBezTo>
                  <a:pt x="139" y="206"/>
                  <a:pt x="120" y="228"/>
                  <a:pt x="104" y="235"/>
                </a:cubicBezTo>
                <a:close/>
                <a:moveTo>
                  <a:pt x="182" y="234"/>
                </a:moveTo>
                <a:cubicBezTo>
                  <a:pt x="182" y="234"/>
                  <a:pt x="182" y="234"/>
                  <a:pt x="182" y="234"/>
                </a:cubicBezTo>
                <a:cubicBezTo>
                  <a:pt x="181" y="234"/>
                  <a:pt x="181" y="234"/>
                  <a:pt x="181" y="234"/>
                </a:cubicBezTo>
                <a:cubicBezTo>
                  <a:pt x="169" y="240"/>
                  <a:pt x="155" y="243"/>
                  <a:pt x="141" y="243"/>
                </a:cubicBezTo>
                <a:cubicBezTo>
                  <a:pt x="140" y="243"/>
                  <a:pt x="139" y="243"/>
                  <a:pt x="137" y="243"/>
                </a:cubicBezTo>
                <a:cubicBezTo>
                  <a:pt x="135" y="243"/>
                  <a:pt x="135" y="243"/>
                  <a:pt x="135" y="243"/>
                </a:cubicBezTo>
                <a:cubicBezTo>
                  <a:pt x="136" y="241"/>
                  <a:pt x="136" y="241"/>
                  <a:pt x="136" y="241"/>
                </a:cubicBezTo>
                <a:cubicBezTo>
                  <a:pt x="148" y="226"/>
                  <a:pt x="155" y="195"/>
                  <a:pt x="156" y="175"/>
                </a:cubicBezTo>
                <a:cubicBezTo>
                  <a:pt x="156" y="174"/>
                  <a:pt x="156" y="174"/>
                  <a:pt x="156" y="174"/>
                </a:cubicBezTo>
                <a:cubicBezTo>
                  <a:pt x="157" y="174"/>
                  <a:pt x="157" y="174"/>
                  <a:pt x="157" y="174"/>
                </a:cubicBezTo>
                <a:cubicBezTo>
                  <a:pt x="161" y="171"/>
                  <a:pt x="166" y="168"/>
                  <a:pt x="169" y="164"/>
                </a:cubicBezTo>
                <a:cubicBezTo>
                  <a:pt x="170" y="163"/>
                  <a:pt x="170" y="163"/>
                  <a:pt x="170" y="163"/>
                </a:cubicBezTo>
                <a:cubicBezTo>
                  <a:pt x="171" y="164"/>
                  <a:pt x="171" y="164"/>
                  <a:pt x="171" y="164"/>
                </a:cubicBezTo>
                <a:cubicBezTo>
                  <a:pt x="186" y="188"/>
                  <a:pt x="188" y="217"/>
                  <a:pt x="182" y="234"/>
                </a:cubicBezTo>
                <a:close/>
                <a:moveTo>
                  <a:pt x="236" y="178"/>
                </a:moveTo>
                <a:cubicBezTo>
                  <a:pt x="231" y="192"/>
                  <a:pt x="222" y="205"/>
                  <a:pt x="211" y="215"/>
                </a:cubicBezTo>
                <a:cubicBezTo>
                  <a:pt x="209" y="217"/>
                  <a:pt x="209" y="217"/>
                  <a:pt x="209" y="217"/>
                </a:cubicBezTo>
                <a:cubicBezTo>
                  <a:pt x="209" y="215"/>
                  <a:pt x="209" y="215"/>
                  <a:pt x="209" y="215"/>
                </a:cubicBezTo>
                <a:cubicBezTo>
                  <a:pt x="206" y="196"/>
                  <a:pt x="190" y="169"/>
                  <a:pt x="176" y="154"/>
                </a:cubicBezTo>
                <a:cubicBezTo>
                  <a:pt x="175" y="154"/>
                  <a:pt x="175" y="154"/>
                  <a:pt x="175" y="154"/>
                </a:cubicBezTo>
                <a:cubicBezTo>
                  <a:pt x="176" y="153"/>
                  <a:pt x="176" y="153"/>
                  <a:pt x="176" y="153"/>
                </a:cubicBezTo>
                <a:cubicBezTo>
                  <a:pt x="177" y="149"/>
                  <a:pt x="178" y="144"/>
                  <a:pt x="178" y="140"/>
                </a:cubicBezTo>
                <a:cubicBezTo>
                  <a:pt x="178" y="139"/>
                  <a:pt x="178" y="138"/>
                  <a:pt x="178" y="137"/>
                </a:cubicBezTo>
                <a:cubicBezTo>
                  <a:pt x="178" y="135"/>
                  <a:pt x="178" y="135"/>
                  <a:pt x="178" y="135"/>
                </a:cubicBezTo>
                <a:cubicBezTo>
                  <a:pt x="179" y="135"/>
                  <a:pt x="179" y="135"/>
                  <a:pt x="179" y="135"/>
                </a:cubicBezTo>
                <a:cubicBezTo>
                  <a:pt x="206" y="142"/>
                  <a:pt x="228" y="161"/>
                  <a:pt x="236" y="177"/>
                </a:cubicBezTo>
                <a:cubicBezTo>
                  <a:pt x="236" y="178"/>
                  <a:pt x="236" y="178"/>
                  <a:pt x="236" y="178"/>
                </a:cubicBezTo>
                <a:close/>
                <a:moveTo>
                  <a:pt x="243" y="143"/>
                </a:moveTo>
                <a:cubicBezTo>
                  <a:pt x="243" y="146"/>
                  <a:pt x="243" y="146"/>
                  <a:pt x="243" y="146"/>
                </a:cubicBezTo>
                <a:cubicBezTo>
                  <a:pt x="241" y="145"/>
                  <a:pt x="241" y="145"/>
                  <a:pt x="241" y="145"/>
                </a:cubicBezTo>
                <a:cubicBezTo>
                  <a:pt x="226" y="133"/>
                  <a:pt x="196" y="126"/>
                  <a:pt x="175" y="125"/>
                </a:cubicBezTo>
                <a:cubicBezTo>
                  <a:pt x="175" y="125"/>
                  <a:pt x="175" y="125"/>
                  <a:pt x="175" y="125"/>
                </a:cubicBezTo>
                <a:cubicBezTo>
                  <a:pt x="174" y="125"/>
                  <a:pt x="174" y="125"/>
                  <a:pt x="174" y="125"/>
                </a:cubicBezTo>
                <a:cubicBezTo>
                  <a:pt x="172" y="120"/>
                  <a:pt x="169" y="115"/>
                  <a:pt x="164" y="112"/>
                </a:cubicBezTo>
                <a:cubicBezTo>
                  <a:pt x="163" y="111"/>
                  <a:pt x="163" y="111"/>
                  <a:pt x="163" y="111"/>
                </a:cubicBezTo>
                <a:cubicBezTo>
                  <a:pt x="165" y="110"/>
                  <a:pt x="165" y="110"/>
                  <a:pt x="165" y="110"/>
                </a:cubicBezTo>
                <a:cubicBezTo>
                  <a:pt x="179" y="101"/>
                  <a:pt x="197" y="96"/>
                  <a:pt x="214" y="96"/>
                </a:cubicBezTo>
                <a:cubicBezTo>
                  <a:pt x="221" y="96"/>
                  <a:pt x="229" y="97"/>
                  <a:pt x="234" y="99"/>
                </a:cubicBezTo>
                <a:cubicBezTo>
                  <a:pt x="235" y="99"/>
                  <a:pt x="235" y="99"/>
                  <a:pt x="235" y="99"/>
                </a:cubicBezTo>
                <a:cubicBezTo>
                  <a:pt x="235" y="100"/>
                  <a:pt x="235" y="100"/>
                  <a:pt x="235" y="100"/>
                </a:cubicBezTo>
                <a:cubicBezTo>
                  <a:pt x="241" y="112"/>
                  <a:pt x="243" y="126"/>
                  <a:pt x="243" y="140"/>
                </a:cubicBezTo>
                <a:cubicBezTo>
                  <a:pt x="243" y="141"/>
                  <a:pt x="243" y="142"/>
                  <a:pt x="243" y="143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13" name="Group 12"/>
          <p:cNvGrpSpPr/>
          <p:nvPr/>
        </p:nvGrpSpPr>
        <p:grpSpPr>
          <a:xfrm>
            <a:off x="16124169" y="1629550"/>
            <a:ext cx="5645578" cy="1800493"/>
            <a:chOff x="9049869" y="4141346"/>
            <a:chExt cx="5645578" cy="1800493"/>
          </a:xfrm>
        </p:grpSpPr>
        <p:grpSp>
          <p:nvGrpSpPr>
            <p:cNvPr id="14" name="Group 13"/>
            <p:cNvGrpSpPr/>
            <p:nvPr/>
          </p:nvGrpSpPr>
          <p:grpSpPr>
            <a:xfrm flipH="1">
              <a:off x="10810835" y="4356605"/>
              <a:ext cx="3884612" cy="1585234"/>
              <a:chOff x="5476936" y="10606073"/>
              <a:chExt cx="3884612" cy="1585234"/>
            </a:xfrm>
          </p:grpSpPr>
          <p:sp>
            <p:nvSpPr>
              <p:cNvPr id="16" name="TextBox 15"/>
              <p:cNvSpPr txBox="1"/>
              <p:nvPr/>
            </p:nvSpPr>
            <p:spPr>
              <a:xfrm>
                <a:off x="5476936" y="10606073"/>
                <a:ext cx="3884612" cy="52322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fa-IR" sz="2800" b="1" dirty="0">
                    <a:solidFill>
                      <a:schemeClr val="accent1">
                        <a:lumMod val="50000"/>
                      </a:schemeClr>
                    </a:solidFill>
                    <a:effectLst>
                      <a:glow>
                        <a:srgbClr val="FF3399">
                          <a:alpha val="24000"/>
                        </a:srgbClr>
                      </a:glow>
                    </a:effectLst>
                    <a:latin typeface="Shabnam" panose="020B0603030804020204" pitchFamily="34" charset="-78"/>
                    <a:cs typeface="Shabnam" panose="020B0603030804020204" pitchFamily="34" charset="-78"/>
                  </a:rPr>
                  <a:t>تیتر عنوان را بنویسید</a:t>
                </a:r>
                <a:endParaRPr lang="en-US" sz="2800" b="1" dirty="0">
                  <a:solidFill>
                    <a:schemeClr val="accent1">
                      <a:lumMod val="50000"/>
                    </a:schemeClr>
                  </a:solidFill>
                  <a:effectLst>
                    <a:glow>
                      <a:srgbClr val="FF3399">
                        <a:alpha val="24000"/>
                      </a:srgbClr>
                    </a:glow>
                  </a:effectLst>
                  <a:latin typeface="Shabnam" panose="020B0603030804020204" pitchFamily="34" charset="-78"/>
                  <a:cs typeface="Shabnam" panose="020B0603030804020204" pitchFamily="34" charset="-78"/>
                </a:endParaRPr>
              </a:p>
            </p:txBody>
          </p:sp>
          <p:sp>
            <p:nvSpPr>
              <p:cNvPr id="17" name="TextBox 16"/>
              <p:cNvSpPr txBox="1"/>
              <p:nvPr/>
            </p:nvSpPr>
            <p:spPr>
              <a:xfrm>
                <a:off x="5785177" y="11175644"/>
                <a:ext cx="3576371" cy="101566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 rtl="1">
                  <a:lnSpc>
                    <a:spcPct val="150000"/>
                  </a:lnSpc>
                </a:pPr>
                <a:r>
                  <a:rPr lang="fa-IR" sz="2000" dirty="0">
                    <a:solidFill>
                      <a:srgbClr val="16191F"/>
                    </a:solidFill>
                    <a:latin typeface="Vazir" panose="020B0603030804020204" pitchFamily="34" charset="-78"/>
                    <a:cs typeface="Vazir" panose="020B0603030804020204" pitchFamily="34" charset="-78"/>
                  </a:rPr>
                  <a:t>فروشگاه مینارو ارائه دهنده انواع فایل های کاربردی</a:t>
                </a:r>
                <a:endParaRPr lang="en-US" sz="1800" b="1" dirty="0">
                  <a:solidFill>
                    <a:schemeClr val="bg1">
                      <a:lumMod val="65000"/>
                    </a:schemeClr>
                  </a:solidFill>
                  <a:effectLst>
                    <a:glow>
                      <a:srgbClr val="FF3399">
                        <a:alpha val="24000"/>
                      </a:srgbClr>
                    </a:glow>
                  </a:effectLst>
                  <a:latin typeface="Lato" panose="020F0502020204030203" pitchFamily="34" charset="0"/>
                </a:endParaRPr>
              </a:p>
            </p:txBody>
          </p:sp>
        </p:grpSp>
        <p:sp>
          <p:nvSpPr>
            <p:cNvPr id="15" name="TextBox 14"/>
            <p:cNvSpPr txBox="1"/>
            <p:nvPr/>
          </p:nvSpPr>
          <p:spPr>
            <a:xfrm>
              <a:off x="9049869" y="4141346"/>
              <a:ext cx="1795127" cy="15696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9600" dirty="0">
                  <a:solidFill>
                    <a:schemeClr val="accent1"/>
                  </a:solidFill>
                  <a:effectLst>
                    <a:glow>
                      <a:srgbClr val="FF3399">
                        <a:alpha val="24000"/>
                      </a:srgbClr>
                    </a:glow>
                  </a:effectLst>
                  <a:latin typeface="Lato Black" panose="020F0A02020204030203" pitchFamily="34" charset="0"/>
                </a:rPr>
                <a:t>01</a:t>
              </a:r>
            </a:p>
          </p:txBody>
        </p:sp>
      </p:grpSp>
      <p:sp>
        <p:nvSpPr>
          <p:cNvPr id="26" name="Freeform 5"/>
          <p:cNvSpPr>
            <a:spLocks noEditPoints="1"/>
          </p:cNvSpPr>
          <p:nvPr/>
        </p:nvSpPr>
        <p:spPr bwMode="auto">
          <a:xfrm>
            <a:off x="7773027" y="5224852"/>
            <a:ext cx="2748705" cy="2727004"/>
          </a:xfrm>
          <a:custGeom>
            <a:avLst/>
            <a:gdLst>
              <a:gd name="T0" fmla="*/ 258 w 282"/>
              <a:gd name="T1" fmla="*/ 118 h 280"/>
              <a:gd name="T2" fmla="*/ 252 w 282"/>
              <a:gd name="T3" fmla="*/ 96 h 280"/>
              <a:gd name="T4" fmla="*/ 256 w 282"/>
              <a:gd name="T5" fmla="*/ 75 h 280"/>
              <a:gd name="T6" fmla="*/ 234 w 282"/>
              <a:gd name="T7" fmla="*/ 66 h 280"/>
              <a:gd name="T8" fmla="*/ 230 w 282"/>
              <a:gd name="T9" fmla="*/ 31 h 280"/>
              <a:gd name="T10" fmla="*/ 201 w 282"/>
              <a:gd name="T11" fmla="*/ 37 h 280"/>
              <a:gd name="T12" fmla="*/ 180 w 282"/>
              <a:gd name="T13" fmla="*/ 27 h 280"/>
              <a:gd name="T14" fmla="*/ 167 w 282"/>
              <a:gd name="T15" fmla="*/ 11 h 280"/>
              <a:gd name="T16" fmla="*/ 146 w 282"/>
              <a:gd name="T17" fmla="*/ 21 h 280"/>
              <a:gd name="T18" fmla="*/ 117 w 282"/>
              <a:gd name="T19" fmla="*/ 1 h 280"/>
              <a:gd name="T20" fmla="*/ 102 w 282"/>
              <a:gd name="T21" fmla="*/ 27 h 280"/>
              <a:gd name="T22" fmla="*/ 81 w 282"/>
              <a:gd name="T23" fmla="*/ 36 h 280"/>
              <a:gd name="T24" fmla="*/ 60 w 282"/>
              <a:gd name="T25" fmla="*/ 36 h 280"/>
              <a:gd name="T26" fmla="*/ 54 w 282"/>
              <a:gd name="T27" fmla="*/ 58 h 280"/>
              <a:gd name="T28" fmla="*/ 20 w 282"/>
              <a:gd name="T29" fmla="*/ 68 h 280"/>
              <a:gd name="T30" fmla="*/ 30 w 282"/>
              <a:gd name="T31" fmla="*/ 96 h 280"/>
              <a:gd name="T32" fmla="*/ 23 w 282"/>
              <a:gd name="T33" fmla="*/ 117 h 280"/>
              <a:gd name="T34" fmla="*/ 9 w 282"/>
              <a:gd name="T35" fmla="*/ 133 h 280"/>
              <a:gd name="T36" fmla="*/ 22 w 282"/>
              <a:gd name="T37" fmla="*/ 152 h 280"/>
              <a:gd name="T38" fmla="*/ 5 w 282"/>
              <a:gd name="T39" fmla="*/ 176 h 280"/>
              <a:gd name="T40" fmla="*/ 34 w 282"/>
              <a:gd name="T41" fmla="*/ 194 h 280"/>
              <a:gd name="T42" fmla="*/ 34 w 282"/>
              <a:gd name="T43" fmla="*/ 217 h 280"/>
              <a:gd name="T44" fmla="*/ 54 w 282"/>
              <a:gd name="T45" fmla="*/ 223 h 280"/>
              <a:gd name="T46" fmla="*/ 72 w 282"/>
              <a:gd name="T47" fmla="*/ 238 h 280"/>
              <a:gd name="T48" fmla="*/ 78 w 282"/>
              <a:gd name="T49" fmla="*/ 266 h 280"/>
              <a:gd name="T50" fmla="*/ 112 w 282"/>
              <a:gd name="T51" fmla="*/ 256 h 280"/>
              <a:gd name="T52" fmla="*/ 129 w 282"/>
              <a:gd name="T53" fmla="*/ 272 h 280"/>
              <a:gd name="T54" fmla="*/ 147 w 282"/>
              <a:gd name="T55" fmla="*/ 260 h 280"/>
              <a:gd name="T56" fmla="*/ 169 w 282"/>
              <a:gd name="T57" fmla="*/ 256 h 280"/>
              <a:gd name="T58" fmla="*/ 195 w 282"/>
              <a:gd name="T59" fmla="*/ 270 h 280"/>
              <a:gd name="T60" fmla="*/ 209 w 282"/>
              <a:gd name="T61" fmla="*/ 238 h 280"/>
              <a:gd name="T62" fmla="*/ 233 w 282"/>
              <a:gd name="T63" fmla="*/ 235 h 280"/>
              <a:gd name="T64" fmla="*/ 235 w 282"/>
              <a:gd name="T65" fmla="*/ 214 h 280"/>
              <a:gd name="T66" fmla="*/ 247 w 282"/>
              <a:gd name="T67" fmla="*/ 195 h 280"/>
              <a:gd name="T68" fmla="*/ 275 w 282"/>
              <a:gd name="T69" fmla="*/ 184 h 280"/>
              <a:gd name="T70" fmla="*/ 260 w 282"/>
              <a:gd name="T71" fmla="*/ 153 h 280"/>
              <a:gd name="T72" fmla="*/ 282 w 282"/>
              <a:gd name="T73" fmla="*/ 136 h 280"/>
              <a:gd name="T74" fmla="*/ 218 w 282"/>
              <a:gd name="T75" fmla="*/ 72 h 280"/>
              <a:gd name="T76" fmla="*/ 137 w 282"/>
              <a:gd name="T77" fmla="*/ 103 h 280"/>
              <a:gd name="T78" fmla="*/ 141 w 282"/>
              <a:gd name="T79" fmla="*/ 158 h 280"/>
              <a:gd name="T80" fmla="*/ 100 w 282"/>
              <a:gd name="T81" fmla="*/ 47 h 280"/>
              <a:gd name="T82" fmla="*/ 145 w 282"/>
              <a:gd name="T83" fmla="*/ 40 h 280"/>
              <a:gd name="T84" fmla="*/ 110 w 282"/>
              <a:gd name="T85" fmla="*/ 116 h 280"/>
              <a:gd name="T86" fmla="*/ 106 w 282"/>
              <a:gd name="T87" fmla="*/ 126 h 280"/>
              <a:gd name="T88" fmla="*/ 103 w 282"/>
              <a:gd name="T89" fmla="*/ 145 h 280"/>
              <a:gd name="T90" fmla="*/ 47 w 282"/>
              <a:gd name="T91" fmla="*/ 181 h 280"/>
              <a:gd name="T92" fmla="*/ 107 w 282"/>
              <a:gd name="T93" fmla="*/ 155 h 280"/>
              <a:gd name="T94" fmla="*/ 47 w 282"/>
              <a:gd name="T95" fmla="*/ 181 h 280"/>
              <a:gd name="T96" fmla="*/ 66 w 282"/>
              <a:gd name="T97" fmla="*/ 208 h 280"/>
              <a:gd name="T98" fmla="*/ 146 w 282"/>
              <a:gd name="T99" fmla="*/ 178 h 280"/>
              <a:gd name="T100" fmla="*/ 137 w 282"/>
              <a:gd name="T101" fmla="*/ 243 h 280"/>
              <a:gd name="T102" fmla="*/ 169 w 282"/>
              <a:gd name="T103" fmla="*/ 164 h 280"/>
              <a:gd name="T104" fmla="*/ 209 w 282"/>
              <a:gd name="T105" fmla="*/ 217 h 280"/>
              <a:gd name="T106" fmla="*/ 178 w 282"/>
              <a:gd name="T107" fmla="*/ 137 h 280"/>
              <a:gd name="T108" fmla="*/ 243 w 282"/>
              <a:gd name="T109" fmla="*/ 146 h 280"/>
              <a:gd name="T110" fmla="*/ 163 w 282"/>
              <a:gd name="T111" fmla="*/ 111 h 280"/>
              <a:gd name="T112" fmla="*/ 243 w 282"/>
              <a:gd name="T113" fmla="*/ 140 h 2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282" h="280">
                <a:moveTo>
                  <a:pt x="272" y="133"/>
                </a:moveTo>
                <a:cubicBezTo>
                  <a:pt x="268" y="132"/>
                  <a:pt x="264" y="130"/>
                  <a:pt x="260" y="129"/>
                </a:cubicBezTo>
                <a:cubicBezTo>
                  <a:pt x="260" y="129"/>
                  <a:pt x="260" y="129"/>
                  <a:pt x="260" y="129"/>
                </a:cubicBezTo>
                <a:cubicBezTo>
                  <a:pt x="260" y="128"/>
                  <a:pt x="260" y="128"/>
                  <a:pt x="260" y="128"/>
                </a:cubicBezTo>
                <a:cubicBezTo>
                  <a:pt x="259" y="125"/>
                  <a:pt x="259" y="122"/>
                  <a:pt x="258" y="118"/>
                </a:cubicBezTo>
                <a:cubicBezTo>
                  <a:pt x="258" y="118"/>
                  <a:pt x="258" y="118"/>
                  <a:pt x="258" y="118"/>
                </a:cubicBezTo>
                <a:cubicBezTo>
                  <a:pt x="259" y="117"/>
                  <a:pt x="259" y="117"/>
                  <a:pt x="259" y="117"/>
                </a:cubicBezTo>
                <a:cubicBezTo>
                  <a:pt x="262" y="115"/>
                  <a:pt x="266" y="112"/>
                  <a:pt x="269" y="110"/>
                </a:cubicBezTo>
                <a:cubicBezTo>
                  <a:pt x="272" y="108"/>
                  <a:pt x="275" y="106"/>
                  <a:pt x="277" y="105"/>
                </a:cubicBezTo>
                <a:cubicBezTo>
                  <a:pt x="277" y="102"/>
                  <a:pt x="276" y="99"/>
                  <a:pt x="275" y="96"/>
                </a:cubicBezTo>
                <a:cubicBezTo>
                  <a:pt x="272" y="96"/>
                  <a:pt x="268" y="96"/>
                  <a:pt x="265" y="96"/>
                </a:cubicBezTo>
                <a:cubicBezTo>
                  <a:pt x="261" y="96"/>
                  <a:pt x="256" y="96"/>
                  <a:pt x="252" y="96"/>
                </a:cubicBezTo>
                <a:cubicBezTo>
                  <a:pt x="252" y="96"/>
                  <a:pt x="252" y="96"/>
                  <a:pt x="252" y="96"/>
                </a:cubicBezTo>
                <a:cubicBezTo>
                  <a:pt x="251" y="95"/>
                  <a:pt x="251" y="95"/>
                  <a:pt x="251" y="95"/>
                </a:cubicBezTo>
                <a:cubicBezTo>
                  <a:pt x="250" y="92"/>
                  <a:pt x="249" y="89"/>
                  <a:pt x="247" y="86"/>
                </a:cubicBezTo>
                <a:cubicBezTo>
                  <a:pt x="247" y="86"/>
                  <a:pt x="247" y="86"/>
                  <a:pt x="247" y="86"/>
                </a:cubicBezTo>
                <a:cubicBezTo>
                  <a:pt x="248" y="85"/>
                  <a:pt x="248" y="85"/>
                  <a:pt x="248" y="85"/>
                </a:cubicBezTo>
                <a:cubicBezTo>
                  <a:pt x="250" y="82"/>
                  <a:pt x="253" y="79"/>
                  <a:pt x="256" y="75"/>
                </a:cubicBezTo>
                <a:cubicBezTo>
                  <a:pt x="258" y="73"/>
                  <a:pt x="260" y="70"/>
                  <a:pt x="262" y="68"/>
                </a:cubicBezTo>
                <a:cubicBezTo>
                  <a:pt x="260" y="65"/>
                  <a:pt x="259" y="63"/>
                  <a:pt x="257" y="60"/>
                </a:cubicBezTo>
                <a:cubicBezTo>
                  <a:pt x="254" y="61"/>
                  <a:pt x="251" y="62"/>
                  <a:pt x="248" y="63"/>
                </a:cubicBezTo>
                <a:cubicBezTo>
                  <a:pt x="243" y="64"/>
                  <a:pt x="239" y="65"/>
                  <a:pt x="235" y="66"/>
                </a:cubicBezTo>
                <a:cubicBezTo>
                  <a:pt x="235" y="66"/>
                  <a:pt x="235" y="66"/>
                  <a:pt x="235" y="66"/>
                </a:cubicBezTo>
                <a:cubicBezTo>
                  <a:pt x="234" y="66"/>
                  <a:pt x="234" y="66"/>
                  <a:pt x="234" y="66"/>
                </a:cubicBezTo>
                <a:cubicBezTo>
                  <a:pt x="232" y="63"/>
                  <a:pt x="230" y="61"/>
                  <a:pt x="228" y="58"/>
                </a:cubicBezTo>
                <a:cubicBezTo>
                  <a:pt x="228" y="58"/>
                  <a:pt x="228" y="58"/>
                  <a:pt x="228" y="58"/>
                </a:cubicBezTo>
                <a:cubicBezTo>
                  <a:pt x="228" y="57"/>
                  <a:pt x="228" y="57"/>
                  <a:pt x="228" y="57"/>
                </a:cubicBezTo>
                <a:cubicBezTo>
                  <a:pt x="229" y="54"/>
                  <a:pt x="231" y="50"/>
                  <a:pt x="233" y="45"/>
                </a:cubicBezTo>
                <a:cubicBezTo>
                  <a:pt x="234" y="42"/>
                  <a:pt x="235" y="39"/>
                  <a:pt x="236" y="37"/>
                </a:cubicBezTo>
                <a:cubicBezTo>
                  <a:pt x="234" y="35"/>
                  <a:pt x="232" y="33"/>
                  <a:pt x="230" y="31"/>
                </a:cubicBezTo>
                <a:cubicBezTo>
                  <a:pt x="227" y="32"/>
                  <a:pt x="224" y="34"/>
                  <a:pt x="222" y="36"/>
                </a:cubicBezTo>
                <a:cubicBezTo>
                  <a:pt x="218" y="38"/>
                  <a:pt x="214" y="41"/>
                  <a:pt x="211" y="42"/>
                </a:cubicBezTo>
                <a:cubicBezTo>
                  <a:pt x="210" y="43"/>
                  <a:pt x="210" y="43"/>
                  <a:pt x="210" y="43"/>
                </a:cubicBezTo>
                <a:cubicBezTo>
                  <a:pt x="209" y="42"/>
                  <a:pt x="209" y="42"/>
                  <a:pt x="209" y="42"/>
                </a:cubicBezTo>
                <a:cubicBezTo>
                  <a:pt x="207" y="41"/>
                  <a:pt x="204" y="39"/>
                  <a:pt x="201" y="37"/>
                </a:cubicBezTo>
                <a:cubicBezTo>
                  <a:pt x="201" y="37"/>
                  <a:pt x="201" y="37"/>
                  <a:pt x="201" y="37"/>
                </a:cubicBezTo>
                <a:cubicBezTo>
                  <a:pt x="201" y="36"/>
                  <a:pt x="201" y="36"/>
                  <a:pt x="201" y="36"/>
                </a:cubicBezTo>
                <a:cubicBezTo>
                  <a:pt x="201" y="33"/>
                  <a:pt x="202" y="28"/>
                  <a:pt x="202" y="24"/>
                </a:cubicBezTo>
                <a:cubicBezTo>
                  <a:pt x="203" y="20"/>
                  <a:pt x="203" y="17"/>
                  <a:pt x="203" y="14"/>
                </a:cubicBezTo>
                <a:cubicBezTo>
                  <a:pt x="201" y="13"/>
                  <a:pt x="198" y="11"/>
                  <a:pt x="195" y="10"/>
                </a:cubicBezTo>
                <a:cubicBezTo>
                  <a:pt x="193" y="12"/>
                  <a:pt x="191" y="15"/>
                  <a:pt x="189" y="17"/>
                </a:cubicBezTo>
                <a:cubicBezTo>
                  <a:pt x="186" y="21"/>
                  <a:pt x="183" y="24"/>
                  <a:pt x="180" y="27"/>
                </a:cubicBezTo>
                <a:cubicBezTo>
                  <a:pt x="180" y="27"/>
                  <a:pt x="180" y="27"/>
                  <a:pt x="180" y="27"/>
                </a:cubicBezTo>
                <a:cubicBezTo>
                  <a:pt x="179" y="27"/>
                  <a:pt x="179" y="27"/>
                  <a:pt x="179" y="27"/>
                </a:cubicBezTo>
                <a:cubicBezTo>
                  <a:pt x="176" y="26"/>
                  <a:pt x="173" y="25"/>
                  <a:pt x="170" y="24"/>
                </a:cubicBezTo>
                <a:cubicBezTo>
                  <a:pt x="169" y="24"/>
                  <a:pt x="169" y="24"/>
                  <a:pt x="169" y="24"/>
                </a:cubicBezTo>
                <a:cubicBezTo>
                  <a:pt x="169" y="23"/>
                  <a:pt x="169" y="23"/>
                  <a:pt x="169" y="23"/>
                </a:cubicBezTo>
                <a:cubicBezTo>
                  <a:pt x="168" y="20"/>
                  <a:pt x="168" y="15"/>
                  <a:pt x="167" y="11"/>
                </a:cubicBezTo>
                <a:cubicBezTo>
                  <a:pt x="166" y="8"/>
                  <a:pt x="166" y="4"/>
                  <a:pt x="165" y="1"/>
                </a:cubicBezTo>
                <a:cubicBezTo>
                  <a:pt x="162" y="1"/>
                  <a:pt x="159" y="1"/>
                  <a:pt x="157" y="0"/>
                </a:cubicBezTo>
                <a:cubicBezTo>
                  <a:pt x="155" y="3"/>
                  <a:pt x="154" y="6"/>
                  <a:pt x="153" y="9"/>
                </a:cubicBezTo>
                <a:cubicBezTo>
                  <a:pt x="151" y="13"/>
                  <a:pt x="149" y="17"/>
                  <a:pt x="147" y="20"/>
                </a:cubicBezTo>
                <a:cubicBezTo>
                  <a:pt x="146" y="21"/>
                  <a:pt x="146" y="21"/>
                  <a:pt x="146" y="21"/>
                </a:cubicBezTo>
                <a:cubicBezTo>
                  <a:pt x="146" y="21"/>
                  <a:pt x="146" y="21"/>
                  <a:pt x="146" y="21"/>
                </a:cubicBezTo>
                <a:cubicBezTo>
                  <a:pt x="142" y="21"/>
                  <a:pt x="139" y="21"/>
                  <a:pt x="136" y="21"/>
                </a:cubicBezTo>
                <a:cubicBezTo>
                  <a:pt x="135" y="21"/>
                  <a:pt x="135" y="21"/>
                  <a:pt x="135" y="21"/>
                </a:cubicBezTo>
                <a:cubicBezTo>
                  <a:pt x="135" y="20"/>
                  <a:pt x="135" y="20"/>
                  <a:pt x="135" y="20"/>
                </a:cubicBezTo>
                <a:cubicBezTo>
                  <a:pt x="133" y="17"/>
                  <a:pt x="131" y="13"/>
                  <a:pt x="129" y="9"/>
                </a:cubicBezTo>
                <a:cubicBezTo>
                  <a:pt x="128" y="6"/>
                  <a:pt x="126" y="3"/>
                  <a:pt x="125" y="0"/>
                </a:cubicBezTo>
                <a:cubicBezTo>
                  <a:pt x="122" y="1"/>
                  <a:pt x="120" y="1"/>
                  <a:pt x="117" y="1"/>
                </a:cubicBezTo>
                <a:cubicBezTo>
                  <a:pt x="116" y="4"/>
                  <a:pt x="115" y="8"/>
                  <a:pt x="115" y="11"/>
                </a:cubicBezTo>
                <a:cubicBezTo>
                  <a:pt x="114" y="15"/>
                  <a:pt x="114" y="20"/>
                  <a:pt x="113" y="23"/>
                </a:cubicBezTo>
                <a:cubicBezTo>
                  <a:pt x="112" y="24"/>
                  <a:pt x="112" y="24"/>
                  <a:pt x="112" y="24"/>
                </a:cubicBezTo>
                <a:cubicBezTo>
                  <a:pt x="112" y="24"/>
                  <a:pt x="112" y="24"/>
                  <a:pt x="112" y="24"/>
                </a:cubicBezTo>
                <a:cubicBezTo>
                  <a:pt x="109" y="25"/>
                  <a:pt x="106" y="26"/>
                  <a:pt x="103" y="27"/>
                </a:cubicBezTo>
                <a:cubicBezTo>
                  <a:pt x="102" y="27"/>
                  <a:pt x="102" y="27"/>
                  <a:pt x="102" y="27"/>
                </a:cubicBezTo>
                <a:cubicBezTo>
                  <a:pt x="102" y="27"/>
                  <a:pt x="102" y="27"/>
                  <a:pt x="102" y="27"/>
                </a:cubicBezTo>
                <a:cubicBezTo>
                  <a:pt x="99" y="24"/>
                  <a:pt x="96" y="21"/>
                  <a:pt x="93" y="17"/>
                </a:cubicBezTo>
                <a:cubicBezTo>
                  <a:pt x="91" y="15"/>
                  <a:pt x="88" y="12"/>
                  <a:pt x="86" y="10"/>
                </a:cubicBezTo>
                <a:cubicBezTo>
                  <a:pt x="84" y="11"/>
                  <a:pt x="81" y="13"/>
                  <a:pt x="78" y="14"/>
                </a:cubicBezTo>
                <a:cubicBezTo>
                  <a:pt x="79" y="17"/>
                  <a:pt x="79" y="20"/>
                  <a:pt x="80" y="24"/>
                </a:cubicBezTo>
                <a:cubicBezTo>
                  <a:pt x="80" y="28"/>
                  <a:pt x="81" y="33"/>
                  <a:pt x="81" y="36"/>
                </a:cubicBezTo>
                <a:cubicBezTo>
                  <a:pt x="81" y="37"/>
                  <a:pt x="81" y="37"/>
                  <a:pt x="81" y="37"/>
                </a:cubicBezTo>
                <a:cubicBezTo>
                  <a:pt x="80" y="37"/>
                  <a:pt x="80" y="37"/>
                  <a:pt x="80" y="37"/>
                </a:cubicBezTo>
                <a:cubicBezTo>
                  <a:pt x="78" y="39"/>
                  <a:pt x="75" y="41"/>
                  <a:pt x="72" y="42"/>
                </a:cubicBezTo>
                <a:cubicBezTo>
                  <a:pt x="72" y="43"/>
                  <a:pt x="72" y="43"/>
                  <a:pt x="72" y="43"/>
                </a:cubicBezTo>
                <a:cubicBezTo>
                  <a:pt x="71" y="42"/>
                  <a:pt x="71" y="42"/>
                  <a:pt x="71" y="42"/>
                </a:cubicBezTo>
                <a:cubicBezTo>
                  <a:pt x="68" y="41"/>
                  <a:pt x="64" y="38"/>
                  <a:pt x="60" y="36"/>
                </a:cubicBezTo>
                <a:cubicBezTo>
                  <a:pt x="57" y="34"/>
                  <a:pt x="54" y="32"/>
                  <a:pt x="52" y="31"/>
                </a:cubicBezTo>
                <a:cubicBezTo>
                  <a:pt x="50" y="33"/>
                  <a:pt x="48" y="35"/>
                  <a:pt x="45" y="37"/>
                </a:cubicBezTo>
                <a:cubicBezTo>
                  <a:pt x="46" y="39"/>
                  <a:pt x="48" y="42"/>
                  <a:pt x="49" y="45"/>
                </a:cubicBezTo>
                <a:cubicBezTo>
                  <a:pt x="51" y="50"/>
                  <a:pt x="53" y="54"/>
                  <a:pt x="54" y="57"/>
                </a:cubicBezTo>
                <a:cubicBezTo>
                  <a:pt x="54" y="58"/>
                  <a:pt x="54" y="58"/>
                  <a:pt x="54" y="58"/>
                </a:cubicBezTo>
                <a:cubicBezTo>
                  <a:pt x="54" y="58"/>
                  <a:pt x="54" y="58"/>
                  <a:pt x="54" y="58"/>
                </a:cubicBezTo>
                <a:cubicBezTo>
                  <a:pt x="52" y="61"/>
                  <a:pt x="50" y="63"/>
                  <a:pt x="48" y="66"/>
                </a:cubicBezTo>
                <a:cubicBezTo>
                  <a:pt x="47" y="66"/>
                  <a:pt x="47" y="66"/>
                  <a:pt x="47" y="66"/>
                </a:cubicBezTo>
                <a:cubicBezTo>
                  <a:pt x="46" y="66"/>
                  <a:pt x="46" y="66"/>
                  <a:pt x="46" y="66"/>
                </a:cubicBezTo>
                <a:cubicBezTo>
                  <a:pt x="43" y="65"/>
                  <a:pt x="38" y="64"/>
                  <a:pt x="34" y="63"/>
                </a:cubicBezTo>
                <a:cubicBezTo>
                  <a:pt x="31" y="62"/>
                  <a:pt x="28" y="61"/>
                  <a:pt x="25" y="60"/>
                </a:cubicBezTo>
                <a:cubicBezTo>
                  <a:pt x="23" y="63"/>
                  <a:pt x="22" y="65"/>
                  <a:pt x="20" y="68"/>
                </a:cubicBezTo>
                <a:cubicBezTo>
                  <a:pt x="22" y="70"/>
                  <a:pt x="24" y="73"/>
                  <a:pt x="26" y="75"/>
                </a:cubicBezTo>
                <a:cubicBezTo>
                  <a:pt x="29" y="79"/>
                  <a:pt x="32" y="82"/>
                  <a:pt x="34" y="85"/>
                </a:cubicBezTo>
                <a:cubicBezTo>
                  <a:pt x="35" y="86"/>
                  <a:pt x="35" y="86"/>
                  <a:pt x="35" y="86"/>
                </a:cubicBezTo>
                <a:cubicBezTo>
                  <a:pt x="34" y="86"/>
                  <a:pt x="34" y="86"/>
                  <a:pt x="34" y="86"/>
                </a:cubicBezTo>
                <a:cubicBezTo>
                  <a:pt x="33" y="89"/>
                  <a:pt x="31" y="92"/>
                  <a:pt x="30" y="95"/>
                </a:cubicBezTo>
                <a:cubicBezTo>
                  <a:pt x="30" y="96"/>
                  <a:pt x="30" y="96"/>
                  <a:pt x="30" y="96"/>
                </a:cubicBezTo>
                <a:cubicBezTo>
                  <a:pt x="29" y="96"/>
                  <a:pt x="29" y="96"/>
                  <a:pt x="29" y="96"/>
                </a:cubicBezTo>
                <a:cubicBezTo>
                  <a:pt x="26" y="96"/>
                  <a:pt x="21" y="96"/>
                  <a:pt x="17" y="96"/>
                </a:cubicBezTo>
                <a:cubicBezTo>
                  <a:pt x="13" y="96"/>
                  <a:pt x="10" y="96"/>
                  <a:pt x="7" y="96"/>
                </a:cubicBezTo>
                <a:cubicBezTo>
                  <a:pt x="6" y="99"/>
                  <a:pt x="5" y="102"/>
                  <a:pt x="5" y="105"/>
                </a:cubicBezTo>
                <a:cubicBezTo>
                  <a:pt x="7" y="106"/>
                  <a:pt x="10" y="108"/>
                  <a:pt x="12" y="110"/>
                </a:cubicBezTo>
                <a:cubicBezTo>
                  <a:pt x="16" y="112"/>
                  <a:pt x="20" y="115"/>
                  <a:pt x="23" y="117"/>
                </a:cubicBezTo>
                <a:cubicBezTo>
                  <a:pt x="24" y="118"/>
                  <a:pt x="24" y="118"/>
                  <a:pt x="24" y="118"/>
                </a:cubicBezTo>
                <a:cubicBezTo>
                  <a:pt x="23" y="118"/>
                  <a:pt x="23" y="118"/>
                  <a:pt x="23" y="118"/>
                </a:cubicBezTo>
                <a:cubicBezTo>
                  <a:pt x="23" y="122"/>
                  <a:pt x="22" y="125"/>
                  <a:pt x="22" y="128"/>
                </a:cubicBezTo>
                <a:cubicBezTo>
                  <a:pt x="22" y="129"/>
                  <a:pt x="22" y="129"/>
                  <a:pt x="22" y="129"/>
                </a:cubicBezTo>
                <a:cubicBezTo>
                  <a:pt x="21" y="129"/>
                  <a:pt x="21" y="129"/>
                  <a:pt x="21" y="129"/>
                </a:cubicBezTo>
                <a:cubicBezTo>
                  <a:pt x="18" y="130"/>
                  <a:pt x="14" y="132"/>
                  <a:pt x="9" y="133"/>
                </a:cubicBezTo>
                <a:cubicBezTo>
                  <a:pt x="6" y="134"/>
                  <a:pt x="3" y="135"/>
                  <a:pt x="0" y="136"/>
                </a:cubicBezTo>
                <a:cubicBezTo>
                  <a:pt x="0" y="137"/>
                  <a:pt x="0" y="139"/>
                  <a:pt x="0" y="140"/>
                </a:cubicBezTo>
                <a:cubicBezTo>
                  <a:pt x="0" y="142"/>
                  <a:pt x="0" y="143"/>
                  <a:pt x="0" y="145"/>
                </a:cubicBezTo>
                <a:cubicBezTo>
                  <a:pt x="3" y="146"/>
                  <a:pt x="6" y="147"/>
                  <a:pt x="9" y="148"/>
                </a:cubicBezTo>
                <a:cubicBezTo>
                  <a:pt x="14" y="149"/>
                  <a:pt x="18" y="150"/>
                  <a:pt x="21" y="152"/>
                </a:cubicBezTo>
                <a:cubicBezTo>
                  <a:pt x="22" y="152"/>
                  <a:pt x="22" y="152"/>
                  <a:pt x="22" y="152"/>
                </a:cubicBezTo>
                <a:cubicBezTo>
                  <a:pt x="22" y="153"/>
                  <a:pt x="22" y="153"/>
                  <a:pt x="22" y="153"/>
                </a:cubicBezTo>
                <a:cubicBezTo>
                  <a:pt x="22" y="155"/>
                  <a:pt x="23" y="159"/>
                  <a:pt x="23" y="162"/>
                </a:cubicBezTo>
                <a:cubicBezTo>
                  <a:pt x="24" y="163"/>
                  <a:pt x="24" y="163"/>
                  <a:pt x="24" y="163"/>
                </a:cubicBezTo>
                <a:cubicBezTo>
                  <a:pt x="23" y="163"/>
                  <a:pt x="23" y="163"/>
                  <a:pt x="23" y="163"/>
                </a:cubicBezTo>
                <a:cubicBezTo>
                  <a:pt x="20" y="165"/>
                  <a:pt x="16" y="168"/>
                  <a:pt x="12" y="170"/>
                </a:cubicBezTo>
                <a:cubicBezTo>
                  <a:pt x="10" y="172"/>
                  <a:pt x="7" y="174"/>
                  <a:pt x="5" y="176"/>
                </a:cubicBezTo>
                <a:cubicBezTo>
                  <a:pt x="5" y="178"/>
                  <a:pt x="6" y="181"/>
                  <a:pt x="7" y="184"/>
                </a:cubicBezTo>
                <a:cubicBezTo>
                  <a:pt x="10" y="184"/>
                  <a:pt x="13" y="184"/>
                  <a:pt x="17" y="184"/>
                </a:cubicBezTo>
                <a:cubicBezTo>
                  <a:pt x="21" y="184"/>
                  <a:pt x="26" y="184"/>
                  <a:pt x="29" y="185"/>
                </a:cubicBezTo>
                <a:cubicBezTo>
                  <a:pt x="30" y="185"/>
                  <a:pt x="30" y="185"/>
                  <a:pt x="30" y="185"/>
                </a:cubicBezTo>
                <a:cubicBezTo>
                  <a:pt x="30" y="185"/>
                  <a:pt x="30" y="185"/>
                  <a:pt x="30" y="185"/>
                </a:cubicBezTo>
                <a:cubicBezTo>
                  <a:pt x="31" y="188"/>
                  <a:pt x="33" y="191"/>
                  <a:pt x="34" y="194"/>
                </a:cubicBezTo>
                <a:cubicBezTo>
                  <a:pt x="35" y="195"/>
                  <a:pt x="35" y="195"/>
                  <a:pt x="35" y="195"/>
                </a:cubicBezTo>
                <a:cubicBezTo>
                  <a:pt x="34" y="195"/>
                  <a:pt x="34" y="195"/>
                  <a:pt x="34" y="195"/>
                </a:cubicBezTo>
                <a:cubicBezTo>
                  <a:pt x="32" y="198"/>
                  <a:pt x="29" y="202"/>
                  <a:pt x="26" y="205"/>
                </a:cubicBezTo>
                <a:cubicBezTo>
                  <a:pt x="24" y="208"/>
                  <a:pt x="22" y="210"/>
                  <a:pt x="20" y="213"/>
                </a:cubicBezTo>
                <a:cubicBezTo>
                  <a:pt x="22" y="215"/>
                  <a:pt x="23" y="218"/>
                  <a:pt x="25" y="220"/>
                </a:cubicBezTo>
                <a:cubicBezTo>
                  <a:pt x="28" y="219"/>
                  <a:pt x="31" y="218"/>
                  <a:pt x="34" y="217"/>
                </a:cubicBezTo>
                <a:cubicBezTo>
                  <a:pt x="38" y="216"/>
                  <a:pt x="43" y="215"/>
                  <a:pt x="46" y="214"/>
                </a:cubicBezTo>
                <a:cubicBezTo>
                  <a:pt x="47" y="214"/>
                  <a:pt x="47" y="214"/>
                  <a:pt x="47" y="214"/>
                </a:cubicBezTo>
                <a:cubicBezTo>
                  <a:pt x="48" y="215"/>
                  <a:pt x="48" y="215"/>
                  <a:pt x="48" y="215"/>
                </a:cubicBezTo>
                <a:cubicBezTo>
                  <a:pt x="50" y="217"/>
                  <a:pt x="52" y="220"/>
                  <a:pt x="54" y="222"/>
                </a:cubicBezTo>
                <a:cubicBezTo>
                  <a:pt x="54" y="222"/>
                  <a:pt x="54" y="222"/>
                  <a:pt x="54" y="222"/>
                </a:cubicBezTo>
                <a:cubicBezTo>
                  <a:pt x="54" y="223"/>
                  <a:pt x="54" y="223"/>
                  <a:pt x="54" y="223"/>
                </a:cubicBezTo>
                <a:cubicBezTo>
                  <a:pt x="53" y="227"/>
                  <a:pt x="51" y="231"/>
                  <a:pt x="49" y="235"/>
                </a:cubicBezTo>
                <a:cubicBezTo>
                  <a:pt x="48" y="238"/>
                  <a:pt x="46" y="241"/>
                  <a:pt x="45" y="244"/>
                </a:cubicBezTo>
                <a:cubicBezTo>
                  <a:pt x="48" y="246"/>
                  <a:pt x="50" y="248"/>
                  <a:pt x="52" y="249"/>
                </a:cubicBezTo>
                <a:cubicBezTo>
                  <a:pt x="54" y="248"/>
                  <a:pt x="57" y="246"/>
                  <a:pt x="60" y="244"/>
                </a:cubicBezTo>
                <a:cubicBezTo>
                  <a:pt x="64" y="242"/>
                  <a:pt x="68" y="239"/>
                  <a:pt x="71" y="238"/>
                </a:cubicBezTo>
                <a:cubicBezTo>
                  <a:pt x="72" y="238"/>
                  <a:pt x="72" y="238"/>
                  <a:pt x="72" y="238"/>
                </a:cubicBezTo>
                <a:cubicBezTo>
                  <a:pt x="72" y="238"/>
                  <a:pt x="72" y="238"/>
                  <a:pt x="72" y="238"/>
                </a:cubicBezTo>
                <a:cubicBezTo>
                  <a:pt x="75" y="240"/>
                  <a:pt x="78" y="242"/>
                  <a:pt x="80" y="243"/>
                </a:cubicBezTo>
                <a:cubicBezTo>
                  <a:pt x="81" y="244"/>
                  <a:pt x="81" y="244"/>
                  <a:pt x="81" y="244"/>
                </a:cubicBezTo>
                <a:cubicBezTo>
                  <a:pt x="81" y="244"/>
                  <a:pt x="81" y="244"/>
                  <a:pt x="81" y="244"/>
                </a:cubicBezTo>
                <a:cubicBezTo>
                  <a:pt x="81" y="248"/>
                  <a:pt x="80" y="252"/>
                  <a:pt x="80" y="257"/>
                </a:cubicBezTo>
                <a:cubicBezTo>
                  <a:pt x="79" y="260"/>
                  <a:pt x="79" y="264"/>
                  <a:pt x="78" y="266"/>
                </a:cubicBezTo>
                <a:cubicBezTo>
                  <a:pt x="81" y="268"/>
                  <a:pt x="84" y="269"/>
                  <a:pt x="86" y="270"/>
                </a:cubicBezTo>
                <a:cubicBezTo>
                  <a:pt x="88" y="268"/>
                  <a:pt x="91" y="265"/>
                  <a:pt x="93" y="263"/>
                </a:cubicBezTo>
                <a:cubicBezTo>
                  <a:pt x="96" y="260"/>
                  <a:pt x="99" y="256"/>
                  <a:pt x="102" y="254"/>
                </a:cubicBezTo>
                <a:cubicBezTo>
                  <a:pt x="102" y="253"/>
                  <a:pt x="102" y="253"/>
                  <a:pt x="102" y="253"/>
                </a:cubicBezTo>
                <a:cubicBezTo>
                  <a:pt x="103" y="253"/>
                  <a:pt x="103" y="253"/>
                  <a:pt x="103" y="253"/>
                </a:cubicBezTo>
                <a:cubicBezTo>
                  <a:pt x="106" y="254"/>
                  <a:pt x="109" y="255"/>
                  <a:pt x="112" y="256"/>
                </a:cubicBezTo>
                <a:cubicBezTo>
                  <a:pt x="112" y="256"/>
                  <a:pt x="112" y="256"/>
                  <a:pt x="112" y="256"/>
                </a:cubicBezTo>
                <a:cubicBezTo>
                  <a:pt x="113" y="257"/>
                  <a:pt x="113" y="257"/>
                  <a:pt x="113" y="257"/>
                </a:cubicBezTo>
                <a:cubicBezTo>
                  <a:pt x="114" y="260"/>
                  <a:pt x="114" y="265"/>
                  <a:pt x="115" y="269"/>
                </a:cubicBezTo>
                <a:cubicBezTo>
                  <a:pt x="115" y="273"/>
                  <a:pt x="116" y="276"/>
                  <a:pt x="117" y="279"/>
                </a:cubicBezTo>
                <a:cubicBezTo>
                  <a:pt x="120" y="279"/>
                  <a:pt x="122" y="280"/>
                  <a:pt x="125" y="280"/>
                </a:cubicBezTo>
                <a:cubicBezTo>
                  <a:pt x="126" y="278"/>
                  <a:pt x="128" y="275"/>
                  <a:pt x="129" y="272"/>
                </a:cubicBezTo>
                <a:cubicBezTo>
                  <a:pt x="131" y="268"/>
                  <a:pt x="133" y="263"/>
                  <a:pt x="135" y="260"/>
                </a:cubicBezTo>
                <a:cubicBezTo>
                  <a:pt x="135" y="259"/>
                  <a:pt x="135" y="259"/>
                  <a:pt x="135" y="259"/>
                </a:cubicBezTo>
                <a:cubicBezTo>
                  <a:pt x="136" y="260"/>
                  <a:pt x="136" y="260"/>
                  <a:pt x="136" y="260"/>
                </a:cubicBezTo>
                <a:cubicBezTo>
                  <a:pt x="139" y="260"/>
                  <a:pt x="142" y="260"/>
                  <a:pt x="146" y="260"/>
                </a:cubicBezTo>
                <a:cubicBezTo>
                  <a:pt x="146" y="259"/>
                  <a:pt x="146" y="259"/>
                  <a:pt x="146" y="259"/>
                </a:cubicBezTo>
                <a:cubicBezTo>
                  <a:pt x="147" y="260"/>
                  <a:pt x="147" y="260"/>
                  <a:pt x="147" y="260"/>
                </a:cubicBezTo>
                <a:cubicBezTo>
                  <a:pt x="149" y="263"/>
                  <a:pt x="151" y="268"/>
                  <a:pt x="153" y="272"/>
                </a:cubicBezTo>
                <a:cubicBezTo>
                  <a:pt x="154" y="275"/>
                  <a:pt x="155" y="278"/>
                  <a:pt x="157" y="280"/>
                </a:cubicBezTo>
                <a:cubicBezTo>
                  <a:pt x="159" y="280"/>
                  <a:pt x="162" y="279"/>
                  <a:pt x="165" y="279"/>
                </a:cubicBezTo>
                <a:cubicBezTo>
                  <a:pt x="166" y="276"/>
                  <a:pt x="166" y="273"/>
                  <a:pt x="167" y="269"/>
                </a:cubicBezTo>
                <a:cubicBezTo>
                  <a:pt x="168" y="265"/>
                  <a:pt x="168" y="260"/>
                  <a:pt x="169" y="257"/>
                </a:cubicBezTo>
                <a:cubicBezTo>
                  <a:pt x="169" y="256"/>
                  <a:pt x="169" y="256"/>
                  <a:pt x="169" y="256"/>
                </a:cubicBezTo>
                <a:cubicBezTo>
                  <a:pt x="170" y="256"/>
                  <a:pt x="170" y="256"/>
                  <a:pt x="170" y="256"/>
                </a:cubicBezTo>
                <a:cubicBezTo>
                  <a:pt x="173" y="255"/>
                  <a:pt x="176" y="254"/>
                  <a:pt x="179" y="253"/>
                </a:cubicBezTo>
                <a:cubicBezTo>
                  <a:pt x="180" y="253"/>
                  <a:pt x="180" y="253"/>
                  <a:pt x="180" y="253"/>
                </a:cubicBezTo>
                <a:cubicBezTo>
                  <a:pt x="180" y="254"/>
                  <a:pt x="180" y="254"/>
                  <a:pt x="180" y="254"/>
                </a:cubicBezTo>
                <a:cubicBezTo>
                  <a:pt x="183" y="256"/>
                  <a:pt x="186" y="260"/>
                  <a:pt x="189" y="263"/>
                </a:cubicBezTo>
                <a:cubicBezTo>
                  <a:pt x="191" y="265"/>
                  <a:pt x="193" y="268"/>
                  <a:pt x="195" y="270"/>
                </a:cubicBezTo>
                <a:cubicBezTo>
                  <a:pt x="198" y="269"/>
                  <a:pt x="201" y="268"/>
                  <a:pt x="203" y="266"/>
                </a:cubicBezTo>
                <a:cubicBezTo>
                  <a:pt x="203" y="264"/>
                  <a:pt x="203" y="260"/>
                  <a:pt x="202" y="257"/>
                </a:cubicBezTo>
                <a:cubicBezTo>
                  <a:pt x="202" y="252"/>
                  <a:pt x="201" y="248"/>
                  <a:pt x="201" y="244"/>
                </a:cubicBezTo>
                <a:cubicBezTo>
                  <a:pt x="201" y="244"/>
                  <a:pt x="201" y="244"/>
                  <a:pt x="201" y="244"/>
                </a:cubicBezTo>
                <a:cubicBezTo>
                  <a:pt x="201" y="243"/>
                  <a:pt x="201" y="243"/>
                  <a:pt x="201" y="243"/>
                </a:cubicBezTo>
                <a:cubicBezTo>
                  <a:pt x="204" y="242"/>
                  <a:pt x="207" y="240"/>
                  <a:pt x="209" y="238"/>
                </a:cubicBezTo>
                <a:cubicBezTo>
                  <a:pt x="210" y="238"/>
                  <a:pt x="210" y="238"/>
                  <a:pt x="210" y="238"/>
                </a:cubicBezTo>
                <a:cubicBezTo>
                  <a:pt x="211" y="238"/>
                  <a:pt x="211" y="238"/>
                  <a:pt x="211" y="238"/>
                </a:cubicBezTo>
                <a:cubicBezTo>
                  <a:pt x="214" y="240"/>
                  <a:pt x="218" y="242"/>
                  <a:pt x="222" y="244"/>
                </a:cubicBezTo>
                <a:cubicBezTo>
                  <a:pt x="224" y="246"/>
                  <a:pt x="227" y="248"/>
                  <a:pt x="230" y="249"/>
                </a:cubicBezTo>
                <a:cubicBezTo>
                  <a:pt x="232" y="248"/>
                  <a:pt x="234" y="246"/>
                  <a:pt x="236" y="244"/>
                </a:cubicBezTo>
                <a:cubicBezTo>
                  <a:pt x="235" y="241"/>
                  <a:pt x="234" y="238"/>
                  <a:pt x="233" y="235"/>
                </a:cubicBezTo>
                <a:cubicBezTo>
                  <a:pt x="231" y="231"/>
                  <a:pt x="229" y="227"/>
                  <a:pt x="228" y="223"/>
                </a:cubicBezTo>
                <a:cubicBezTo>
                  <a:pt x="227" y="222"/>
                  <a:pt x="227" y="222"/>
                  <a:pt x="227" y="222"/>
                </a:cubicBezTo>
                <a:cubicBezTo>
                  <a:pt x="228" y="222"/>
                  <a:pt x="228" y="222"/>
                  <a:pt x="228" y="222"/>
                </a:cubicBezTo>
                <a:cubicBezTo>
                  <a:pt x="230" y="220"/>
                  <a:pt x="232" y="217"/>
                  <a:pt x="234" y="215"/>
                </a:cubicBezTo>
                <a:cubicBezTo>
                  <a:pt x="235" y="214"/>
                  <a:pt x="235" y="214"/>
                  <a:pt x="235" y="214"/>
                </a:cubicBezTo>
                <a:cubicBezTo>
                  <a:pt x="235" y="214"/>
                  <a:pt x="235" y="214"/>
                  <a:pt x="235" y="214"/>
                </a:cubicBezTo>
                <a:cubicBezTo>
                  <a:pt x="239" y="215"/>
                  <a:pt x="243" y="216"/>
                  <a:pt x="248" y="217"/>
                </a:cubicBezTo>
                <a:cubicBezTo>
                  <a:pt x="251" y="218"/>
                  <a:pt x="254" y="219"/>
                  <a:pt x="257" y="220"/>
                </a:cubicBezTo>
                <a:cubicBezTo>
                  <a:pt x="259" y="218"/>
                  <a:pt x="260" y="215"/>
                  <a:pt x="262" y="213"/>
                </a:cubicBezTo>
                <a:cubicBezTo>
                  <a:pt x="260" y="210"/>
                  <a:pt x="258" y="208"/>
                  <a:pt x="256" y="205"/>
                </a:cubicBezTo>
                <a:cubicBezTo>
                  <a:pt x="253" y="202"/>
                  <a:pt x="250" y="198"/>
                  <a:pt x="248" y="195"/>
                </a:cubicBezTo>
                <a:cubicBezTo>
                  <a:pt x="247" y="195"/>
                  <a:pt x="247" y="195"/>
                  <a:pt x="247" y="195"/>
                </a:cubicBezTo>
                <a:cubicBezTo>
                  <a:pt x="247" y="194"/>
                  <a:pt x="247" y="194"/>
                  <a:pt x="247" y="194"/>
                </a:cubicBezTo>
                <a:cubicBezTo>
                  <a:pt x="249" y="191"/>
                  <a:pt x="250" y="188"/>
                  <a:pt x="251" y="185"/>
                </a:cubicBezTo>
                <a:cubicBezTo>
                  <a:pt x="252" y="185"/>
                  <a:pt x="252" y="185"/>
                  <a:pt x="252" y="185"/>
                </a:cubicBezTo>
                <a:cubicBezTo>
                  <a:pt x="252" y="185"/>
                  <a:pt x="252" y="185"/>
                  <a:pt x="252" y="185"/>
                </a:cubicBezTo>
                <a:cubicBezTo>
                  <a:pt x="256" y="184"/>
                  <a:pt x="261" y="184"/>
                  <a:pt x="265" y="184"/>
                </a:cubicBezTo>
                <a:cubicBezTo>
                  <a:pt x="268" y="184"/>
                  <a:pt x="272" y="184"/>
                  <a:pt x="275" y="184"/>
                </a:cubicBezTo>
                <a:cubicBezTo>
                  <a:pt x="276" y="181"/>
                  <a:pt x="277" y="178"/>
                  <a:pt x="277" y="176"/>
                </a:cubicBezTo>
                <a:cubicBezTo>
                  <a:pt x="275" y="174"/>
                  <a:pt x="272" y="172"/>
                  <a:pt x="269" y="170"/>
                </a:cubicBezTo>
                <a:cubicBezTo>
                  <a:pt x="266" y="168"/>
                  <a:pt x="262" y="165"/>
                  <a:pt x="259" y="163"/>
                </a:cubicBezTo>
                <a:cubicBezTo>
                  <a:pt x="258" y="163"/>
                  <a:pt x="258" y="163"/>
                  <a:pt x="258" y="163"/>
                </a:cubicBezTo>
                <a:cubicBezTo>
                  <a:pt x="258" y="162"/>
                  <a:pt x="258" y="162"/>
                  <a:pt x="258" y="162"/>
                </a:cubicBezTo>
                <a:cubicBezTo>
                  <a:pt x="259" y="159"/>
                  <a:pt x="259" y="155"/>
                  <a:pt x="260" y="153"/>
                </a:cubicBezTo>
                <a:cubicBezTo>
                  <a:pt x="260" y="152"/>
                  <a:pt x="260" y="152"/>
                  <a:pt x="260" y="152"/>
                </a:cubicBezTo>
                <a:cubicBezTo>
                  <a:pt x="260" y="152"/>
                  <a:pt x="260" y="152"/>
                  <a:pt x="260" y="152"/>
                </a:cubicBezTo>
                <a:cubicBezTo>
                  <a:pt x="264" y="150"/>
                  <a:pt x="268" y="149"/>
                  <a:pt x="272" y="148"/>
                </a:cubicBezTo>
                <a:cubicBezTo>
                  <a:pt x="276" y="147"/>
                  <a:pt x="279" y="146"/>
                  <a:pt x="282" y="145"/>
                </a:cubicBezTo>
                <a:cubicBezTo>
                  <a:pt x="282" y="143"/>
                  <a:pt x="282" y="142"/>
                  <a:pt x="282" y="140"/>
                </a:cubicBezTo>
                <a:cubicBezTo>
                  <a:pt x="282" y="139"/>
                  <a:pt x="282" y="137"/>
                  <a:pt x="282" y="136"/>
                </a:cubicBezTo>
                <a:cubicBezTo>
                  <a:pt x="279" y="135"/>
                  <a:pt x="276" y="134"/>
                  <a:pt x="272" y="133"/>
                </a:cubicBezTo>
                <a:close/>
                <a:moveTo>
                  <a:pt x="178" y="45"/>
                </a:moveTo>
                <a:cubicBezTo>
                  <a:pt x="178" y="45"/>
                  <a:pt x="178" y="45"/>
                  <a:pt x="178" y="45"/>
                </a:cubicBezTo>
                <a:cubicBezTo>
                  <a:pt x="179" y="45"/>
                  <a:pt x="179" y="45"/>
                  <a:pt x="179" y="45"/>
                </a:cubicBezTo>
                <a:cubicBezTo>
                  <a:pt x="193" y="50"/>
                  <a:pt x="206" y="59"/>
                  <a:pt x="216" y="70"/>
                </a:cubicBezTo>
                <a:cubicBezTo>
                  <a:pt x="218" y="72"/>
                  <a:pt x="218" y="72"/>
                  <a:pt x="218" y="72"/>
                </a:cubicBezTo>
                <a:cubicBezTo>
                  <a:pt x="215" y="72"/>
                  <a:pt x="215" y="72"/>
                  <a:pt x="215" y="72"/>
                </a:cubicBezTo>
                <a:cubicBezTo>
                  <a:pt x="196" y="75"/>
                  <a:pt x="170" y="91"/>
                  <a:pt x="155" y="105"/>
                </a:cubicBezTo>
                <a:cubicBezTo>
                  <a:pt x="154" y="106"/>
                  <a:pt x="154" y="106"/>
                  <a:pt x="154" y="106"/>
                </a:cubicBezTo>
                <a:cubicBezTo>
                  <a:pt x="153" y="105"/>
                  <a:pt x="153" y="105"/>
                  <a:pt x="153" y="105"/>
                </a:cubicBezTo>
                <a:cubicBezTo>
                  <a:pt x="149" y="104"/>
                  <a:pt x="145" y="103"/>
                  <a:pt x="141" y="103"/>
                </a:cubicBezTo>
                <a:cubicBezTo>
                  <a:pt x="140" y="103"/>
                  <a:pt x="139" y="103"/>
                  <a:pt x="137" y="103"/>
                </a:cubicBezTo>
                <a:cubicBezTo>
                  <a:pt x="136" y="104"/>
                  <a:pt x="136" y="104"/>
                  <a:pt x="136" y="104"/>
                </a:cubicBezTo>
                <a:cubicBezTo>
                  <a:pt x="136" y="102"/>
                  <a:pt x="136" y="102"/>
                  <a:pt x="136" y="102"/>
                </a:cubicBezTo>
                <a:cubicBezTo>
                  <a:pt x="142" y="75"/>
                  <a:pt x="162" y="53"/>
                  <a:pt x="178" y="45"/>
                </a:cubicBezTo>
                <a:close/>
                <a:moveTo>
                  <a:pt x="159" y="140"/>
                </a:moveTo>
                <a:cubicBezTo>
                  <a:pt x="159" y="145"/>
                  <a:pt x="157" y="149"/>
                  <a:pt x="154" y="153"/>
                </a:cubicBezTo>
                <a:cubicBezTo>
                  <a:pt x="150" y="156"/>
                  <a:pt x="146" y="158"/>
                  <a:pt x="141" y="158"/>
                </a:cubicBezTo>
                <a:cubicBezTo>
                  <a:pt x="136" y="158"/>
                  <a:pt x="132" y="156"/>
                  <a:pt x="128" y="153"/>
                </a:cubicBezTo>
                <a:cubicBezTo>
                  <a:pt x="121" y="146"/>
                  <a:pt x="121" y="135"/>
                  <a:pt x="128" y="128"/>
                </a:cubicBezTo>
                <a:cubicBezTo>
                  <a:pt x="132" y="124"/>
                  <a:pt x="136" y="122"/>
                  <a:pt x="141" y="122"/>
                </a:cubicBezTo>
                <a:cubicBezTo>
                  <a:pt x="146" y="122"/>
                  <a:pt x="150" y="124"/>
                  <a:pt x="154" y="128"/>
                </a:cubicBezTo>
                <a:cubicBezTo>
                  <a:pt x="157" y="131"/>
                  <a:pt x="159" y="135"/>
                  <a:pt x="159" y="140"/>
                </a:cubicBezTo>
                <a:close/>
                <a:moveTo>
                  <a:pt x="100" y="47"/>
                </a:moveTo>
                <a:cubicBezTo>
                  <a:pt x="100" y="46"/>
                  <a:pt x="100" y="46"/>
                  <a:pt x="100" y="46"/>
                </a:cubicBezTo>
                <a:cubicBezTo>
                  <a:pt x="100" y="46"/>
                  <a:pt x="100" y="46"/>
                  <a:pt x="100" y="46"/>
                </a:cubicBezTo>
                <a:cubicBezTo>
                  <a:pt x="113" y="40"/>
                  <a:pt x="127" y="38"/>
                  <a:pt x="141" y="38"/>
                </a:cubicBezTo>
                <a:cubicBezTo>
                  <a:pt x="142" y="38"/>
                  <a:pt x="143" y="38"/>
                  <a:pt x="145" y="38"/>
                </a:cubicBezTo>
                <a:cubicBezTo>
                  <a:pt x="147" y="38"/>
                  <a:pt x="147" y="38"/>
                  <a:pt x="147" y="38"/>
                </a:cubicBezTo>
                <a:cubicBezTo>
                  <a:pt x="145" y="40"/>
                  <a:pt x="145" y="40"/>
                  <a:pt x="145" y="40"/>
                </a:cubicBezTo>
                <a:cubicBezTo>
                  <a:pt x="134" y="55"/>
                  <a:pt x="126" y="85"/>
                  <a:pt x="126" y="106"/>
                </a:cubicBezTo>
                <a:cubicBezTo>
                  <a:pt x="126" y="106"/>
                  <a:pt x="126" y="106"/>
                  <a:pt x="126" y="106"/>
                </a:cubicBezTo>
                <a:cubicBezTo>
                  <a:pt x="125" y="107"/>
                  <a:pt x="125" y="107"/>
                  <a:pt x="125" y="107"/>
                </a:cubicBezTo>
                <a:cubicBezTo>
                  <a:pt x="120" y="109"/>
                  <a:pt x="116" y="112"/>
                  <a:pt x="112" y="117"/>
                </a:cubicBezTo>
                <a:cubicBezTo>
                  <a:pt x="111" y="118"/>
                  <a:pt x="111" y="118"/>
                  <a:pt x="111" y="118"/>
                </a:cubicBezTo>
                <a:cubicBezTo>
                  <a:pt x="110" y="116"/>
                  <a:pt x="110" y="116"/>
                  <a:pt x="110" y="116"/>
                </a:cubicBezTo>
                <a:cubicBezTo>
                  <a:pt x="96" y="93"/>
                  <a:pt x="94" y="63"/>
                  <a:pt x="100" y="47"/>
                </a:cubicBezTo>
                <a:close/>
                <a:moveTo>
                  <a:pt x="46" y="102"/>
                </a:moveTo>
                <a:cubicBezTo>
                  <a:pt x="51" y="88"/>
                  <a:pt x="60" y="75"/>
                  <a:pt x="71" y="65"/>
                </a:cubicBezTo>
                <a:cubicBezTo>
                  <a:pt x="73" y="64"/>
                  <a:pt x="73" y="64"/>
                  <a:pt x="73" y="64"/>
                </a:cubicBezTo>
                <a:cubicBezTo>
                  <a:pt x="73" y="66"/>
                  <a:pt x="73" y="66"/>
                  <a:pt x="73" y="66"/>
                </a:cubicBezTo>
                <a:cubicBezTo>
                  <a:pt x="76" y="85"/>
                  <a:pt x="92" y="111"/>
                  <a:pt x="106" y="126"/>
                </a:cubicBezTo>
                <a:cubicBezTo>
                  <a:pt x="106" y="127"/>
                  <a:pt x="106" y="127"/>
                  <a:pt x="106" y="127"/>
                </a:cubicBezTo>
                <a:cubicBezTo>
                  <a:pt x="106" y="128"/>
                  <a:pt x="106" y="128"/>
                  <a:pt x="106" y="128"/>
                </a:cubicBezTo>
                <a:cubicBezTo>
                  <a:pt x="105" y="132"/>
                  <a:pt x="104" y="136"/>
                  <a:pt x="104" y="140"/>
                </a:cubicBezTo>
                <a:cubicBezTo>
                  <a:pt x="104" y="141"/>
                  <a:pt x="104" y="142"/>
                  <a:pt x="104" y="144"/>
                </a:cubicBezTo>
                <a:cubicBezTo>
                  <a:pt x="104" y="145"/>
                  <a:pt x="104" y="145"/>
                  <a:pt x="104" y="145"/>
                </a:cubicBezTo>
                <a:cubicBezTo>
                  <a:pt x="103" y="145"/>
                  <a:pt x="103" y="145"/>
                  <a:pt x="103" y="145"/>
                </a:cubicBezTo>
                <a:cubicBezTo>
                  <a:pt x="75" y="139"/>
                  <a:pt x="53" y="119"/>
                  <a:pt x="46" y="103"/>
                </a:cubicBezTo>
                <a:cubicBezTo>
                  <a:pt x="45" y="103"/>
                  <a:pt x="45" y="103"/>
                  <a:pt x="45" y="103"/>
                </a:cubicBezTo>
                <a:lnTo>
                  <a:pt x="46" y="102"/>
                </a:lnTo>
                <a:close/>
                <a:moveTo>
                  <a:pt x="47" y="181"/>
                </a:moveTo>
                <a:cubicBezTo>
                  <a:pt x="47" y="181"/>
                  <a:pt x="47" y="181"/>
                  <a:pt x="47" y="181"/>
                </a:cubicBezTo>
                <a:cubicBezTo>
                  <a:pt x="47" y="181"/>
                  <a:pt x="47" y="181"/>
                  <a:pt x="47" y="181"/>
                </a:cubicBezTo>
                <a:cubicBezTo>
                  <a:pt x="41" y="168"/>
                  <a:pt x="38" y="154"/>
                  <a:pt x="38" y="140"/>
                </a:cubicBezTo>
                <a:cubicBezTo>
                  <a:pt x="38" y="139"/>
                  <a:pt x="38" y="138"/>
                  <a:pt x="38" y="137"/>
                </a:cubicBezTo>
                <a:cubicBezTo>
                  <a:pt x="38" y="134"/>
                  <a:pt x="38" y="134"/>
                  <a:pt x="38" y="134"/>
                </a:cubicBezTo>
                <a:cubicBezTo>
                  <a:pt x="40" y="136"/>
                  <a:pt x="40" y="136"/>
                  <a:pt x="40" y="136"/>
                </a:cubicBezTo>
                <a:cubicBezTo>
                  <a:pt x="55" y="147"/>
                  <a:pt x="86" y="155"/>
                  <a:pt x="106" y="155"/>
                </a:cubicBezTo>
                <a:cubicBezTo>
                  <a:pt x="107" y="155"/>
                  <a:pt x="107" y="155"/>
                  <a:pt x="107" y="155"/>
                </a:cubicBezTo>
                <a:cubicBezTo>
                  <a:pt x="107" y="156"/>
                  <a:pt x="107" y="156"/>
                  <a:pt x="107" y="156"/>
                </a:cubicBezTo>
                <a:cubicBezTo>
                  <a:pt x="110" y="161"/>
                  <a:pt x="113" y="165"/>
                  <a:pt x="117" y="169"/>
                </a:cubicBezTo>
                <a:cubicBezTo>
                  <a:pt x="119" y="170"/>
                  <a:pt x="119" y="170"/>
                  <a:pt x="119" y="170"/>
                </a:cubicBezTo>
                <a:cubicBezTo>
                  <a:pt x="117" y="171"/>
                  <a:pt x="117" y="171"/>
                  <a:pt x="117" y="171"/>
                </a:cubicBezTo>
                <a:cubicBezTo>
                  <a:pt x="103" y="179"/>
                  <a:pt x="85" y="185"/>
                  <a:pt x="68" y="185"/>
                </a:cubicBezTo>
                <a:cubicBezTo>
                  <a:pt x="60" y="185"/>
                  <a:pt x="53" y="183"/>
                  <a:pt x="47" y="181"/>
                </a:cubicBezTo>
                <a:close/>
                <a:moveTo>
                  <a:pt x="104" y="235"/>
                </a:moveTo>
                <a:cubicBezTo>
                  <a:pt x="103" y="236"/>
                  <a:pt x="103" y="236"/>
                  <a:pt x="103" y="236"/>
                </a:cubicBezTo>
                <a:cubicBezTo>
                  <a:pt x="103" y="236"/>
                  <a:pt x="103" y="236"/>
                  <a:pt x="103" y="236"/>
                </a:cubicBezTo>
                <a:cubicBezTo>
                  <a:pt x="89" y="230"/>
                  <a:pt x="76" y="221"/>
                  <a:pt x="66" y="210"/>
                </a:cubicBezTo>
                <a:cubicBezTo>
                  <a:pt x="64" y="208"/>
                  <a:pt x="64" y="208"/>
                  <a:pt x="64" y="208"/>
                </a:cubicBezTo>
                <a:cubicBezTo>
                  <a:pt x="66" y="208"/>
                  <a:pt x="66" y="208"/>
                  <a:pt x="66" y="208"/>
                </a:cubicBezTo>
                <a:cubicBezTo>
                  <a:pt x="85" y="206"/>
                  <a:pt x="112" y="189"/>
                  <a:pt x="127" y="175"/>
                </a:cubicBezTo>
                <a:cubicBezTo>
                  <a:pt x="128" y="175"/>
                  <a:pt x="128" y="175"/>
                  <a:pt x="128" y="175"/>
                </a:cubicBezTo>
                <a:cubicBezTo>
                  <a:pt x="128" y="175"/>
                  <a:pt x="128" y="175"/>
                  <a:pt x="128" y="175"/>
                </a:cubicBezTo>
                <a:cubicBezTo>
                  <a:pt x="133" y="177"/>
                  <a:pt x="139" y="177"/>
                  <a:pt x="144" y="177"/>
                </a:cubicBezTo>
                <a:cubicBezTo>
                  <a:pt x="146" y="177"/>
                  <a:pt x="146" y="177"/>
                  <a:pt x="146" y="177"/>
                </a:cubicBezTo>
                <a:cubicBezTo>
                  <a:pt x="146" y="178"/>
                  <a:pt x="146" y="178"/>
                  <a:pt x="146" y="178"/>
                </a:cubicBezTo>
                <a:cubicBezTo>
                  <a:pt x="139" y="206"/>
                  <a:pt x="120" y="228"/>
                  <a:pt x="104" y="235"/>
                </a:cubicBezTo>
                <a:close/>
                <a:moveTo>
                  <a:pt x="182" y="234"/>
                </a:moveTo>
                <a:cubicBezTo>
                  <a:pt x="182" y="234"/>
                  <a:pt x="182" y="234"/>
                  <a:pt x="182" y="234"/>
                </a:cubicBezTo>
                <a:cubicBezTo>
                  <a:pt x="181" y="234"/>
                  <a:pt x="181" y="234"/>
                  <a:pt x="181" y="234"/>
                </a:cubicBezTo>
                <a:cubicBezTo>
                  <a:pt x="169" y="240"/>
                  <a:pt x="155" y="243"/>
                  <a:pt x="141" y="243"/>
                </a:cubicBezTo>
                <a:cubicBezTo>
                  <a:pt x="140" y="243"/>
                  <a:pt x="139" y="243"/>
                  <a:pt x="137" y="243"/>
                </a:cubicBezTo>
                <a:cubicBezTo>
                  <a:pt x="135" y="243"/>
                  <a:pt x="135" y="243"/>
                  <a:pt x="135" y="243"/>
                </a:cubicBezTo>
                <a:cubicBezTo>
                  <a:pt x="136" y="241"/>
                  <a:pt x="136" y="241"/>
                  <a:pt x="136" y="241"/>
                </a:cubicBezTo>
                <a:cubicBezTo>
                  <a:pt x="148" y="226"/>
                  <a:pt x="155" y="195"/>
                  <a:pt x="156" y="175"/>
                </a:cubicBezTo>
                <a:cubicBezTo>
                  <a:pt x="156" y="174"/>
                  <a:pt x="156" y="174"/>
                  <a:pt x="156" y="174"/>
                </a:cubicBezTo>
                <a:cubicBezTo>
                  <a:pt x="157" y="174"/>
                  <a:pt x="157" y="174"/>
                  <a:pt x="157" y="174"/>
                </a:cubicBezTo>
                <a:cubicBezTo>
                  <a:pt x="161" y="171"/>
                  <a:pt x="166" y="168"/>
                  <a:pt x="169" y="164"/>
                </a:cubicBezTo>
                <a:cubicBezTo>
                  <a:pt x="170" y="163"/>
                  <a:pt x="170" y="163"/>
                  <a:pt x="170" y="163"/>
                </a:cubicBezTo>
                <a:cubicBezTo>
                  <a:pt x="171" y="164"/>
                  <a:pt x="171" y="164"/>
                  <a:pt x="171" y="164"/>
                </a:cubicBezTo>
                <a:cubicBezTo>
                  <a:pt x="186" y="188"/>
                  <a:pt x="188" y="217"/>
                  <a:pt x="182" y="234"/>
                </a:cubicBezTo>
                <a:close/>
                <a:moveTo>
                  <a:pt x="236" y="178"/>
                </a:moveTo>
                <a:cubicBezTo>
                  <a:pt x="231" y="192"/>
                  <a:pt x="222" y="205"/>
                  <a:pt x="211" y="215"/>
                </a:cubicBezTo>
                <a:cubicBezTo>
                  <a:pt x="209" y="217"/>
                  <a:pt x="209" y="217"/>
                  <a:pt x="209" y="217"/>
                </a:cubicBezTo>
                <a:cubicBezTo>
                  <a:pt x="209" y="215"/>
                  <a:pt x="209" y="215"/>
                  <a:pt x="209" y="215"/>
                </a:cubicBezTo>
                <a:cubicBezTo>
                  <a:pt x="206" y="196"/>
                  <a:pt x="190" y="169"/>
                  <a:pt x="176" y="154"/>
                </a:cubicBezTo>
                <a:cubicBezTo>
                  <a:pt x="175" y="154"/>
                  <a:pt x="175" y="154"/>
                  <a:pt x="175" y="154"/>
                </a:cubicBezTo>
                <a:cubicBezTo>
                  <a:pt x="176" y="153"/>
                  <a:pt x="176" y="153"/>
                  <a:pt x="176" y="153"/>
                </a:cubicBezTo>
                <a:cubicBezTo>
                  <a:pt x="177" y="149"/>
                  <a:pt x="178" y="144"/>
                  <a:pt x="178" y="140"/>
                </a:cubicBezTo>
                <a:cubicBezTo>
                  <a:pt x="178" y="139"/>
                  <a:pt x="178" y="138"/>
                  <a:pt x="178" y="137"/>
                </a:cubicBezTo>
                <a:cubicBezTo>
                  <a:pt x="178" y="135"/>
                  <a:pt x="178" y="135"/>
                  <a:pt x="178" y="135"/>
                </a:cubicBezTo>
                <a:cubicBezTo>
                  <a:pt x="179" y="135"/>
                  <a:pt x="179" y="135"/>
                  <a:pt x="179" y="135"/>
                </a:cubicBezTo>
                <a:cubicBezTo>
                  <a:pt x="206" y="142"/>
                  <a:pt x="228" y="161"/>
                  <a:pt x="236" y="177"/>
                </a:cubicBezTo>
                <a:cubicBezTo>
                  <a:pt x="236" y="178"/>
                  <a:pt x="236" y="178"/>
                  <a:pt x="236" y="178"/>
                </a:cubicBezTo>
                <a:close/>
                <a:moveTo>
                  <a:pt x="243" y="143"/>
                </a:moveTo>
                <a:cubicBezTo>
                  <a:pt x="243" y="146"/>
                  <a:pt x="243" y="146"/>
                  <a:pt x="243" y="146"/>
                </a:cubicBezTo>
                <a:cubicBezTo>
                  <a:pt x="241" y="145"/>
                  <a:pt x="241" y="145"/>
                  <a:pt x="241" y="145"/>
                </a:cubicBezTo>
                <a:cubicBezTo>
                  <a:pt x="226" y="133"/>
                  <a:pt x="196" y="126"/>
                  <a:pt x="175" y="125"/>
                </a:cubicBezTo>
                <a:cubicBezTo>
                  <a:pt x="175" y="125"/>
                  <a:pt x="175" y="125"/>
                  <a:pt x="175" y="125"/>
                </a:cubicBezTo>
                <a:cubicBezTo>
                  <a:pt x="174" y="125"/>
                  <a:pt x="174" y="125"/>
                  <a:pt x="174" y="125"/>
                </a:cubicBezTo>
                <a:cubicBezTo>
                  <a:pt x="172" y="120"/>
                  <a:pt x="169" y="115"/>
                  <a:pt x="164" y="112"/>
                </a:cubicBezTo>
                <a:cubicBezTo>
                  <a:pt x="163" y="111"/>
                  <a:pt x="163" y="111"/>
                  <a:pt x="163" y="111"/>
                </a:cubicBezTo>
                <a:cubicBezTo>
                  <a:pt x="165" y="110"/>
                  <a:pt x="165" y="110"/>
                  <a:pt x="165" y="110"/>
                </a:cubicBezTo>
                <a:cubicBezTo>
                  <a:pt x="179" y="101"/>
                  <a:pt x="197" y="96"/>
                  <a:pt x="214" y="96"/>
                </a:cubicBezTo>
                <a:cubicBezTo>
                  <a:pt x="221" y="96"/>
                  <a:pt x="229" y="97"/>
                  <a:pt x="234" y="99"/>
                </a:cubicBezTo>
                <a:cubicBezTo>
                  <a:pt x="235" y="99"/>
                  <a:pt x="235" y="99"/>
                  <a:pt x="235" y="99"/>
                </a:cubicBezTo>
                <a:cubicBezTo>
                  <a:pt x="235" y="100"/>
                  <a:pt x="235" y="100"/>
                  <a:pt x="235" y="100"/>
                </a:cubicBezTo>
                <a:cubicBezTo>
                  <a:pt x="241" y="112"/>
                  <a:pt x="243" y="126"/>
                  <a:pt x="243" y="140"/>
                </a:cubicBezTo>
                <a:cubicBezTo>
                  <a:pt x="243" y="141"/>
                  <a:pt x="243" y="142"/>
                  <a:pt x="243" y="143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27" name="Group 26"/>
          <p:cNvGrpSpPr/>
          <p:nvPr/>
        </p:nvGrpSpPr>
        <p:grpSpPr>
          <a:xfrm>
            <a:off x="16124169" y="3832520"/>
            <a:ext cx="5645578" cy="1800493"/>
            <a:chOff x="9049869" y="4141346"/>
            <a:chExt cx="5645578" cy="1800493"/>
          </a:xfrm>
        </p:grpSpPr>
        <p:grpSp>
          <p:nvGrpSpPr>
            <p:cNvPr id="28" name="Group 27"/>
            <p:cNvGrpSpPr/>
            <p:nvPr/>
          </p:nvGrpSpPr>
          <p:grpSpPr>
            <a:xfrm flipH="1">
              <a:off x="10810835" y="4356605"/>
              <a:ext cx="3884612" cy="1585234"/>
              <a:chOff x="5476936" y="10606073"/>
              <a:chExt cx="3884612" cy="1585234"/>
            </a:xfrm>
          </p:grpSpPr>
          <p:sp>
            <p:nvSpPr>
              <p:cNvPr id="30" name="TextBox 29"/>
              <p:cNvSpPr txBox="1"/>
              <p:nvPr/>
            </p:nvSpPr>
            <p:spPr>
              <a:xfrm>
                <a:off x="5476936" y="10606073"/>
                <a:ext cx="3884612" cy="52322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fa-IR" sz="2800" b="1" dirty="0">
                    <a:solidFill>
                      <a:schemeClr val="accent1">
                        <a:lumMod val="50000"/>
                      </a:schemeClr>
                    </a:solidFill>
                    <a:effectLst>
                      <a:glow>
                        <a:srgbClr val="FF3399">
                          <a:alpha val="24000"/>
                        </a:srgbClr>
                      </a:glow>
                    </a:effectLst>
                    <a:latin typeface="Shabnam" panose="020B0603030804020204" pitchFamily="34" charset="-78"/>
                    <a:cs typeface="Shabnam" panose="020B0603030804020204" pitchFamily="34" charset="-78"/>
                  </a:rPr>
                  <a:t>تیتر عنوان را بنویسید</a:t>
                </a:r>
                <a:endParaRPr lang="en-US" sz="2800" b="1" dirty="0">
                  <a:solidFill>
                    <a:schemeClr val="accent1">
                      <a:lumMod val="50000"/>
                    </a:schemeClr>
                  </a:solidFill>
                  <a:effectLst>
                    <a:glow>
                      <a:srgbClr val="FF3399">
                        <a:alpha val="24000"/>
                      </a:srgbClr>
                    </a:glow>
                  </a:effectLst>
                  <a:latin typeface="Shabnam" panose="020B0603030804020204" pitchFamily="34" charset="-78"/>
                  <a:cs typeface="Shabnam" panose="020B0603030804020204" pitchFamily="34" charset="-78"/>
                </a:endParaRPr>
              </a:p>
            </p:txBody>
          </p:sp>
          <p:sp>
            <p:nvSpPr>
              <p:cNvPr id="31" name="TextBox 30"/>
              <p:cNvSpPr txBox="1"/>
              <p:nvPr/>
            </p:nvSpPr>
            <p:spPr>
              <a:xfrm>
                <a:off x="5659671" y="11175644"/>
                <a:ext cx="3701877" cy="101566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 rtl="1">
                  <a:lnSpc>
                    <a:spcPct val="150000"/>
                  </a:lnSpc>
                </a:pPr>
                <a:r>
                  <a:rPr lang="fa-IR" sz="2000" dirty="0">
                    <a:solidFill>
                      <a:srgbClr val="16191F"/>
                    </a:solidFill>
                    <a:latin typeface="Vazir" panose="020B0603030804020204" pitchFamily="34" charset="-78"/>
                    <a:cs typeface="Vazir" panose="020B0603030804020204" pitchFamily="34" charset="-78"/>
                  </a:rPr>
                  <a:t>فروشگاه مینارو ارائه دهنده انواع فایل های کاربردی</a:t>
                </a:r>
                <a:endParaRPr lang="en-US" sz="1800" b="1" dirty="0">
                  <a:solidFill>
                    <a:schemeClr val="bg1">
                      <a:lumMod val="65000"/>
                    </a:schemeClr>
                  </a:solidFill>
                  <a:effectLst>
                    <a:glow>
                      <a:srgbClr val="FF3399">
                        <a:alpha val="24000"/>
                      </a:srgbClr>
                    </a:glow>
                  </a:effectLst>
                  <a:latin typeface="Lato" panose="020F0502020204030203" pitchFamily="34" charset="0"/>
                </a:endParaRPr>
              </a:p>
            </p:txBody>
          </p:sp>
        </p:grpSp>
        <p:sp>
          <p:nvSpPr>
            <p:cNvPr id="29" name="TextBox 28"/>
            <p:cNvSpPr txBox="1"/>
            <p:nvPr/>
          </p:nvSpPr>
          <p:spPr>
            <a:xfrm>
              <a:off x="9049869" y="4141346"/>
              <a:ext cx="1795127" cy="15696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9600" dirty="0">
                  <a:solidFill>
                    <a:schemeClr val="accent2"/>
                  </a:solidFill>
                  <a:effectLst>
                    <a:glow>
                      <a:srgbClr val="FF3399">
                        <a:alpha val="24000"/>
                      </a:srgbClr>
                    </a:glow>
                  </a:effectLst>
                  <a:latin typeface="Lato Black" panose="020F0A02020204030203" pitchFamily="34" charset="0"/>
                </a:rPr>
                <a:t>02</a:t>
              </a:r>
            </a:p>
          </p:txBody>
        </p:sp>
      </p:grpSp>
      <p:sp>
        <p:nvSpPr>
          <p:cNvPr id="23" name="Freeform 5"/>
          <p:cNvSpPr>
            <a:spLocks noEditPoints="1"/>
          </p:cNvSpPr>
          <p:nvPr/>
        </p:nvSpPr>
        <p:spPr bwMode="auto">
          <a:xfrm>
            <a:off x="5515748" y="6224041"/>
            <a:ext cx="2475831" cy="2456284"/>
          </a:xfrm>
          <a:custGeom>
            <a:avLst/>
            <a:gdLst>
              <a:gd name="T0" fmla="*/ 258 w 282"/>
              <a:gd name="T1" fmla="*/ 118 h 280"/>
              <a:gd name="T2" fmla="*/ 252 w 282"/>
              <a:gd name="T3" fmla="*/ 96 h 280"/>
              <a:gd name="T4" fmla="*/ 256 w 282"/>
              <a:gd name="T5" fmla="*/ 75 h 280"/>
              <a:gd name="T6" fmla="*/ 234 w 282"/>
              <a:gd name="T7" fmla="*/ 66 h 280"/>
              <a:gd name="T8" fmla="*/ 230 w 282"/>
              <a:gd name="T9" fmla="*/ 31 h 280"/>
              <a:gd name="T10" fmla="*/ 201 w 282"/>
              <a:gd name="T11" fmla="*/ 37 h 280"/>
              <a:gd name="T12" fmla="*/ 180 w 282"/>
              <a:gd name="T13" fmla="*/ 27 h 280"/>
              <a:gd name="T14" fmla="*/ 167 w 282"/>
              <a:gd name="T15" fmla="*/ 11 h 280"/>
              <a:gd name="T16" fmla="*/ 146 w 282"/>
              <a:gd name="T17" fmla="*/ 21 h 280"/>
              <a:gd name="T18" fmla="*/ 117 w 282"/>
              <a:gd name="T19" fmla="*/ 1 h 280"/>
              <a:gd name="T20" fmla="*/ 102 w 282"/>
              <a:gd name="T21" fmla="*/ 27 h 280"/>
              <a:gd name="T22" fmla="*/ 81 w 282"/>
              <a:gd name="T23" fmla="*/ 36 h 280"/>
              <a:gd name="T24" fmla="*/ 60 w 282"/>
              <a:gd name="T25" fmla="*/ 36 h 280"/>
              <a:gd name="T26" fmla="*/ 54 w 282"/>
              <a:gd name="T27" fmla="*/ 58 h 280"/>
              <a:gd name="T28" fmla="*/ 20 w 282"/>
              <a:gd name="T29" fmla="*/ 68 h 280"/>
              <a:gd name="T30" fmla="*/ 30 w 282"/>
              <a:gd name="T31" fmla="*/ 96 h 280"/>
              <a:gd name="T32" fmla="*/ 23 w 282"/>
              <a:gd name="T33" fmla="*/ 117 h 280"/>
              <a:gd name="T34" fmla="*/ 9 w 282"/>
              <a:gd name="T35" fmla="*/ 133 h 280"/>
              <a:gd name="T36" fmla="*/ 22 w 282"/>
              <a:gd name="T37" fmla="*/ 152 h 280"/>
              <a:gd name="T38" fmla="*/ 5 w 282"/>
              <a:gd name="T39" fmla="*/ 176 h 280"/>
              <a:gd name="T40" fmla="*/ 34 w 282"/>
              <a:gd name="T41" fmla="*/ 194 h 280"/>
              <a:gd name="T42" fmla="*/ 34 w 282"/>
              <a:gd name="T43" fmla="*/ 217 h 280"/>
              <a:gd name="T44" fmla="*/ 54 w 282"/>
              <a:gd name="T45" fmla="*/ 223 h 280"/>
              <a:gd name="T46" fmla="*/ 72 w 282"/>
              <a:gd name="T47" fmla="*/ 238 h 280"/>
              <a:gd name="T48" fmla="*/ 78 w 282"/>
              <a:gd name="T49" fmla="*/ 266 h 280"/>
              <a:gd name="T50" fmla="*/ 112 w 282"/>
              <a:gd name="T51" fmla="*/ 256 h 280"/>
              <a:gd name="T52" fmla="*/ 129 w 282"/>
              <a:gd name="T53" fmla="*/ 272 h 280"/>
              <a:gd name="T54" fmla="*/ 147 w 282"/>
              <a:gd name="T55" fmla="*/ 260 h 280"/>
              <a:gd name="T56" fmla="*/ 169 w 282"/>
              <a:gd name="T57" fmla="*/ 256 h 280"/>
              <a:gd name="T58" fmla="*/ 195 w 282"/>
              <a:gd name="T59" fmla="*/ 270 h 280"/>
              <a:gd name="T60" fmla="*/ 209 w 282"/>
              <a:gd name="T61" fmla="*/ 238 h 280"/>
              <a:gd name="T62" fmla="*/ 233 w 282"/>
              <a:gd name="T63" fmla="*/ 235 h 280"/>
              <a:gd name="T64" fmla="*/ 235 w 282"/>
              <a:gd name="T65" fmla="*/ 214 h 280"/>
              <a:gd name="T66" fmla="*/ 247 w 282"/>
              <a:gd name="T67" fmla="*/ 195 h 280"/>
              <a:gd name="T68" fmla="*/ 275 w 282"/>
              <a:gd name="T69" fmla="*/ 184 h 280"/>
              <a:gd name="T70" fmla="*/ 260 w 282"/>
              <a:gd name="T71" fmla="*/ 153 h 280"/>
              <a:gd name="T72" fmla="*/ 282 w 282"/>
              <a:gd name="T73" fmla="*/ 136 h 280"/>
              <a:gd name="T74" fmla="*/ 218 w 282"/>
              <a:gd name="T75" fmla="*/ 72 h 280"/>
              <a:gd name="T76" fmla="*/ 137 w 282"/>
              <a:gd name="T77" fmla="*/ 103 h 280"/>
              <a:gd name="T78" fmla="*/ 141 w 282"/>
              <a:gd name="T79" fmla="*/ 158 h 280"/>
              <a:gd name="T80" fmla="*/ 100 w 282"/>
              <a:gd name="T81" fmla="*/ 47 h 280"/>
              <a:gd name="T82" fmla="*/ 145 w 282"/>
              <a:gd name="T83" fmla="*/ 40 h 280"/>
              <a:gd name="T84" fmla="*/ 110 w 282"/>
              <a:gd name="T85" fmla="*/ 116 h 280"/>
              <a:gd name="T86" fmla="*/ 106 w 282"/>
              <a:gd name="T87" fmla="*/ 126 h 280"/>
              <a:gd name="T88" fmla="*/ 103 w 282"/>
              <a:gd name="T89" fmla="*/ 145 h 280"/>
              <a:gd name="T90" fmla="*/ 47 w 282"/>
              <a:gd name="T91" fmla="*/ 181 h 280"/>
              <a:gd name="T92" fmla="*/ 107 w 282"/>
              <a:gd name="T93" fmla="*/ 155 h 280"/>
              <a:gd name="T94" fmla="*/ 47 w 282"/>
              <a:gd name="T95" fmla="*/ 181 h 280"/>
              <a:gd name="T96" fmla="*/ 66 w 282"/>
              <a:gd name="T97" fmla="*/ 208 h 280"/>
              <a:gd name="T98" fmla="*/ 146 w 282"/>
              <a:gd name="T99" fmla="*/ 178 h 280"/>
              <a:gd name="T100" fmla="*/ 137 w 282"/>
              <a:gd name="T101" fmla="*/ 243 h 280"/>
              <a:gd name="T102" fmla="*/ 169 w 282"/>
              <a:gd name="T103" fmla="*/ 164 h 280"/>
              <a:gd name="T104" fmla="*/ 209 w 282"/>
              <a:gd name="T105" fmla="*/ 217 h 280"/>
              <a:gd name="T106" fmla="*/ 178 w 282"/>
              <a:gd name="T107" fmla="*/ 137 h 280"/>
              <a:gd name="T108" fmla="*/ 243 w 282"/>
              <a:gd name="T109" fmla="*/ 146 h 280"/>
              <a:gd name="T110" fmla="*/ 163 w 282"/>
              <a:gd name="T111" fmla="*/ 111 h 280"/>
              <a:gd name="T112" fmla="*/ 243 w 282"/>
              <a:gd name="T113" fmla="*/ 140 h 2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282" h="280">
                <a:moveTo>
                  <a:pt x="272" y="133"/>
                </a:moveTo>
                <a:cubicBezTo>
                  <a:pt x="268" y="132"/>
                  <a:pt x="264" y="130"/>
                  <a:pt x="260" y="129"/>
                </a:cubicBezTo>
                <a:cubicBezTo>
                  <a:pt x="260" y="129"/>
                  <a:pt x="260" y="129"/>
                  <a:pt x="260" y="129"/>
                </a:cubicBezTo>
                <a:cubicBezTo>
                  <a:pt x="260" y="128"/>
                  <a:pt x="260" y="128"/>
                  <a:pt x="260" y="128"/>
                </a:cubicBezTo>
                <a:cubicBezTo>
                  <a:pt x="259" y="125"/>
                  <a:pt x="259" y="122"/>
                  <a:pt x="258" y="118"/>
                </a:cubicBezTo>
                <a:cubicBezTo>
                  <a:pt x="258" y="118"/>
                  <a:pt x="258" y="118"/>
                  <a:pt x="258" y="118"/>
                </a:cubicBezTo>
                <a:cubicBezTo>
                  <a:pt x="259" y="117"/>
                  <a:pt x="259" y="117"/>
                  <a:pt x="259" y="117"/>
                </a:cubicBezTo>
                <a:cubicBezTo>
                  <a:pt x="262" y="115"/>
                  <a:pt x="266" y="112"/>
                  <a:pt x="269" y="110"/>
                </a:cubicBezTo>
                <a:cubicBezTo>
                  <a:pt x="272" y="108"/>
                  <a:pt x="275" y="106"/>
                  <a:pt x="277" y="105"/>
                </a:cubicBezTo>
                <a:cubicBezTo>
                  <a:pt x="277" y="102"/>
                  <a:pt x="276" y="99"/>
                  <a:pt x="275" y="96"/>
                </a:cubicBezTo>
                <a:cubicBezTo>
                  <a:pt x="272" y="96"/>
                  <a:pt x="268" y="96"/>
                  <a:pt x="265" y="96"/>
                </a:cubicBezTo>
                <a:cubicBezTo>
                  <a:pt x="261" y="96"/>
                  <a:pt x="256" y="96"/>
                  <a:pt x="252" y="96"/>
                </a:cubicBezTo>
                <a:cubicBezTo>
                  <a:pt x="252" y="96"/>
                  <a:pt x="252" y="96"/>
                  <a:pt x="252" y="96"/>
                </a:cubicBezTo>
                <a:cubicBezTo>
                  <a:pt x="251" y="95"/>
                  <a:pt x="251" y="95"/>
                  <a:pt x="251" y="95"/>
                </a:cubicBezTo>
                <a:cubicBezTo>
                  <a:pt x="250" y="92"/>
                  <a:pt x="249" y="89"/>
                  <a:pt x="247" y="86"/>
                </a:cubicBezTo>
                <a:cubicBezTo>
                  <a:pt x="247" y="86"/>
                  <a:pt x="247" y="86"/>
                  <a:pt x="247" y="86"/>
                </a:cubicBezTo>
                <a:cubicBezTo>
                  <a:pt x="248" y="85"/>
                  <a:pt x="248" y="85"/>
                  <a:pt x="248" y="85"/>
                </a:cubicBezTo>
                <a:cubicBezTo>
                  <a:pt x="250" y="82"/>
                  <a:pt x="253" y="79"/>
                  <a:pt x="256" y="75"/>
                </a:cubicBezTo>
                <a:cubicBezTo>
                  <a:pt x="258" y="73"/>
                  <a:pt x="260" y="70"/>
                  <a:pt x="262" y="68"/>
                </a:cubicBezTo>
                <a:cubicBezTo>
                  <a:pt x="260" y="65"/>
                  <a:pt x="259" y="63"/>
                  <a:pt x="257" y="60"/>
                </a:cubicBezTo>
                <a:cubicBezTo>
                  <a:pt x="254" y="61"/>
                  <a:pt x="251" y="62"/>
                  <a:pt x="248" y="63"/>
                </a:cubicBezTo>
                <a:cubicBezTo>
                  <a:pt x="243" y="64"/>
                  <a:pt x="239" y="65"/>
                  <a:pt x="235" y="66"/>
                </a:cubicBezTo>
                <a:cubicBezTo>
                  <a:pt x="235" y="66"/>
                  <a:pt x="235" y="66"/>
                  <a:pt x="235" y="66"/>
                </a:cubicBezTo>
                <a:cubicBezTo>
                  <a:pt x="234" y="66"/>
                  <a:pt x="234" y="66"/>
                  <a:pt x="234" y="66"/>
                </a:cubicBezTo>
                <a:cubicBezTo>
                  <a:pt x="232" y="63"/>
                  <a:pt x="230" y="61"/>
                  <a:pt x="228" y="58"/>
                </a:cubicBezTo>
                <a:cubicBezTo>
                  <a:pt x="228" y="58"/>
                  <a:pt x="228" y="58"/>
                  <a:pt x="228" y="58"/>
                </a:cubicBezTo>
                <a:cubicBezTo>
                  <a:pt x="228" y="57"/>
                  <a:pt x="228" y="57"/>
                  <a:pt x="228" y="57"/>
                </a:cubicBezTo>
                <a:cubicBezTo>
                  <a:pt x="229" y="54"/>
                  <a:pt x="231" y="50"/>
                  <a:pt x="233" y="45"/>
                </a:cubicBezTo>
                <a:cubicBezTo>
                  <a:pt x="234" y="42"/>
                  <a:pt x="235" y="39"/>
                  <a:pt x="236" y="37"/>
                </a:cubicBezTo>
                <a:cubicBezTo>
                  <a:pt x="234" y="35"/>
                  <a:pt x="232" y="33"/>
                  <a:pt x="230" y="31"/>
                </a:cubicBezTo>
                <a:cubicBezTo>
                  <a:pt x="227" y="32"/>
                  <a:pt x="224" y="34"/>
                  <a:pt x="222" y="36"/>
                </a:cubicBezTo>
                <a:cubicBezTo>
                  <a:pt x="218" y="38"/>
                  <a:pt x="214" y="41"/>
                  <a:pt x="211" y="42"/>
                </a:cubicBezTo>
                <a:cubicBezTo>
                  <a:pt x="210" y="43"/>
                  <a:pt x="210" y="43"/>
                  <a:pt x="210" y="43"/>
                </a:cubicBezTo>
                <a:cubicBezTo>
                  <a:pt x="209" y="42"/>
                  <a:pt x="209" y="42"/>
                  <a:pt x="209" y="42"/>
                </a:cubicBezTo>
                <a:cubicBezTo>
                  <a:pt x="207" y="41"/>
                  <a:pt x="204" y="39"/>
                  <a:pt x="201" y="37"/>
                </a:cubicBezTo>
                <a:cubicBezTo>
                  <a:pt x="201" y="37"/>
                  <a:pt x="201" y="37"/>
                  <a:pt x="201" y="37"/>
                </a:cubicBezTo>
                <a:cubicBezTo>
                  <a:pt x="201" y="36"/>
                  <a:pt x="201" y="36"/>
                  <a:pt x="201" y="36"/>
                </a:cubicBezTo>
                <a:cubicBezTo>
                  <a:pt x="201" y="33"/>
                  <a:pt x="202" y="28"/>
                  <a:pt x="202" y="24"/>
                </a:cubicBezTo>
                <a:cubicBezTo>
                  <a:pt x="203" y="20"/>
                  <a:pt x="203" y="17"/>
                  <a:pt x="203" y="14"/>
                </a:cubicBezTo>
                <a:cubicBezTo>
                  <a:pt x="201" y="13"/>
                  <a:pt x="198" y="11"/>
                  <a:pt x="195" y="10"/>
                </a:cubicBezTo>
                <a:cubicBezTo>
                  <a:pt x="193" y="12"/>
                  <a:pt x="191" y="15"/>
                  <a:pt x="189" y="17"/>
                </a:cubicBezTo>
                <a:cubicBezTo>
                  <a:pt x="186" y="21"/>
                  <a:pt x="183" y="24"/>
                  <a:pt x="180" y="27"/>
                </a:cubicBezTo>
                <a:cubicBezTo>
                  <a:pt x="180" y="27"/>
                  <a:pt x="180" y="27"/>
                  <a:pt x="180" y="27"/>
                </a:cubicBezTo>
                <a:cubicBezTo>
                  <a:pt x="179" y="27"/>
                  <a:pt x="179" y="27"/>
                  <a:pt x="179" y="27"/>
                </a:cubicBezTo>
                <a:cubicBezTo>
                  <a:pt x="176" y="26"/>
                  <a:pt x="173" y="25"/>
                  <a:pt x="170" y="24"/>
                </a:cubicBezTo>
                <a:cubicBezTo>
                  <a:pt x="169" y="24"/>
                  <a:pt x="169" y="24"/>
                  <a:pt x="169" y="24"/>
                </a:cubicBezTo>
                <a:cubicBezTo>
                  <a:pt x="169" y="23"/>
                  <a:pt x="169" y="23"/>
                  <a:pt x="169" y="23"/>
                </a:cubicBezTo>
                <a:cubicBezTo>
                  <a:pt x="168" y="20"/>
                  <a:pt x="168" y="15"/>
                  <a:pt x="167" y="11"/>
                </a:cubicBezTo>
                <a:cubicBezTo>
                  <a:pt x="166" y="8"/>
                  <a:pt x="166" y="4"/>
                  <a:pt x="165" y="1"/>
                </a:cubicBezTo>
                <a:cubicBezTo>
                  <a:pt x="162" y="1"/>
                  <a:pt x="159" y="1"/>
                  <a:pt x="157" y="0"/>
                </a:cubicBezTo>
                <a:cubicBezTo>
                  <a:pt x="155" y="3"/>
                  <a:pt x="154" y="6"/>
                  <a:pt x="153" y="9"/>
                </a:cubicBezTo>
                <a:cubicBezTo>
                  <a:pt x="151" y="13"/>
                  <a:pt x="149" y="17"/>
                  <a:pt x="147" y="20"/>
                </a:cubicBezTo>
                <a:cubicBezTo>
                  <a:pt x="146" y="21"/>
                  <a:pt x="146" y="21"/>
                  <a:pt x="146" y="21"/>
                </a:cubicBezTo>
                <a:cubicBezTo>
                  <a:pt x="146" y="21"/>
                  <a:pt x="146" y="21"/>
                  <a:pt x="146" y="21"/>
                </a:cubicBezTo>
                <a:cubicBezTo>
                  <a:pt x="142" y="21"/>
                  <a:pt x="139" y="21"/>
                  <a:pt x="136" y="21"/>
                </a:cubicBezTo>
                <a:cubicBezTo>
                  <a:pt x="135" y="21"/>
                  <a:pt x="135" y="21"/>
                  <a:pt x="135" y="21"/>
                </a:cubicBezTo>
                <a:cubicBezTo>
                  <a:pt x="135" y="20"/>
                  <a:pt x="135" y="20"/>
                  <a:pt x="135" y="20"/>
                </a:cubicBezTo>
                <a:cubicBezTo>
                  <a:pt x="133" y="17"/>
                  <a:pt x="131" y="13"/>
                  <a:pt x="129" y="9"/>
                </a:cubicBezTo>
                <a:cubicBezTo>
                  <a:pt x="128" y="6"/>
                  <a:pt x="126" y="3"/>
                  <a:pt x="125" y="0"/>
                </a:cubicBezTo>
                <a:cubicBezTo>
                  <a:pt x="122" y="1"/>
                  <a:pt x="120" y="1"/>
                  <a:pt x="117" y="1"/>
                </a:cubicBezTo>
                <a:cubicBezTo>
                  <a:pt x="116" y="4"/>
                  <a:pt x="115" y="8"/>
                  <a:pt x="115" y="11"/>
                </a:cubicBezTo>
                <a:cubicBezTo>
                  <a:pt x="114" y="15"/>
                  <a:pt x="114" y="20"/>
                  <a:pt x="113" y="23"/>
                </a:cubicBezTo>
                <a:cubicBezTo>
                  <a:pt x="112" y="24"/>
                  <a:pt x="112" y="24"/>
                  <a:pt x="112" y="24"/>
                </a:cubicBezTo>
                <a:cubicBezTo>
                  <a:pt x="112" y="24"/>
                  <a:pt x="112" y="24"/>
                  <a:pt x="112" y="24"/>
                </a:cubicBezTo>
                <a:cubicBezTo>
                  <a:pt x="109" y="25"/>
                  <a:pt x="106" y="26"/>
                  <a:pt x="103" y="27"/>
                </a:cubicBezTo>
                <a:cubicBezTo>
                  <a:pt x="102" y="27"/>
                  <a:pt x="102" y="27"/>
                  <a:pt x="102" y="27"/>
                </a:cubicBezTo>
                <a:cubicBezTo>
                  <a:pt x="102" y="27"/>
                  <a:pt x="102" y="27"/>
                  <a:pt x="102" y="27"/>
                </a:cubicBezTo>
                <a:cubicBezTo>
                  <a:pt x="99" y="24"/>
                  <a:pt x="96" y="21"/>
                  <a:pt x="93" y="17"/>
                </a:cubicBezTo>
                <a:cubicBezTo>
                  <a:pt x="91" y="15"/>
                  <a:pt x="88" y="12"/>
                  <a:pt x="86" y="10"/>
                </a:cubicBezTo>
                <a:cubicBezTo>
                  <a:pt x="84" y="11"/>
                  <a:pt x="81" y="13"/>
                  <a:pt x="78" y="14"/>
                </a:cubicBezTo>
                <a:cubicBezTo>
                  <a:pt x="79" y="17"/>
                  <a:pt x="79" y="20"/>
                  <a:pt x="80" y="24"/>
                </a:cubicBezTo>
                <a:cubicBezTo>
                  <a:pt x="80" y="28"/>
                  <a:pt x="81" y="33"/>
                  <a:pt x="81" y="36"/>
                </a:cubicBezTo>
                <a:cubicBezTo>
                  <a:pt x="81" y="37"/>
                  <a:pt x="81" y="37"/>
                  <a:pt x="81" y="37"/>
                </a:cubicBezTo>
                <a:cubicBezTo>
                  <a:pt x="80" y="37"/>
                  <a:pt x="80" y="37"/>
                  <a:pt x="80" y="37"/>
                </a:cubicBezTo>
                <a:cubicBezTo>
                  <a:pt x="78" y="39"/>
                  <a:pt x="75" y="41"/>
                  <a:pt x="72" y="42"/>
                </a:cubicBezTo>
                <a:cubicBezTo>
                  <a:pt x="72" y="43"/>
                  <a:pt x="72" y="43"/>
                  <a:pt x="72" y="43"/>
                </a:cubicBezTo>
                <a:cubicBezTo>
                  <a:pt x="71" y="42"/>
                  <a:pt x="71" y="42"/>
                  <a:pt x="71" y="42"/>
                </a:cubicBezTo>
                <a:cubicBezTo>
                  <a:pt x="68" y="41"/>
                  <a:pt x="64" y="38"/>
                  <a:pt x="60" y="36"/>
                </a:cubicBezTo>
                <a:cubicBezTo>
                  <a:pt x="57" y="34"/>
                  <a:pt x="54" y="32"/>
                  <a:pt x="52" y="31"/>
                </a:cubicBezTo>
                <a:cubicBezTo>
                  <a:pt x="50" y="33"/>
                  <a:pt x="48" y="35"/>
                  <a:pt x="45" y="37"/>
                </a:cubicBezTo>
                <a:cubicBezTo>
                  <a:pt x="46" y="39"/>
                  <a:pt x="48" y="42"/>
                  <a:pt x="49" y="45"/>
                </a:cubicBezTo>
                <a:cubicBezTo>
                  <a:pt x="51" y="50"/>
                  <a:pt x="53" y="54"/>
                  <a:pt x="54" y="57"/>
                </a:cubicBezTo>
                <a:cubicBezTo>
                  <a:pt x="54" y="58"/>
                  <a:pt x="54" y="58"/>
                  <a:pt x="54" y="58"/>
                </a:cubicBezTo>
                <a:cubicBezTo>
                  <a:pt x="54" y="58"/>
                  <a:pt x="54" y="58"/>
                  <a:pt x="54" y="58"/>
                </a:cubicBezTo>
                <a:cubicBezTo>
                  <a:pt x="52" y="61"/>
                  <a:pt x="50" y="63"/>
                  <a:pt x="48" y="66"/>
                </a:cubicBezTo>
                <a:cubicBezTo>
                  <a:pt x="47" y="66"/>
                  <a:pt x="47" y="66"/>
                  <a:pt x="47" y="66"/>
                </a:cubicBezTo>
                <a:cubicBezTo>
                  <a:pt x="46" y="66"/>
                  <a:pt x="46" y="66"/>
                  <a:pt x="46" y="66"/>
                </a:cubicBezTo>
                <a:cubicBezTo>
                  <a:pt x="43" y="65"/>
                  <a:pt x="38" y="64"/>
                  <a:pt x="34" y="63"/>
                </a:cubicBezTo>
                <a:cubicBezTo>
                  <a:pt x="31" y="62"/>
                  <a:pt x="28" y="61"/>
                  <a:pt x="25" y="60"/>
                </a:cubicBezTo>
                <a:cubicBezTo>
                  <a:pt x="23" y="63"/>
                  <a:pt x="22" y="65"/>
                  <a:pt x="20" y="68"/>
                </a:cubicBezTo>
                <a:cubicBezTo>
                  <a:pt x="22" y="70"/>
                  <a:pt x="24" y="73"/>
                  <a:pt x="26" y="75"/>
                </a:cubicBezTo>
                <a:cubicBezTo>
                  <a:pt x="29" y="79"/>
                  <a:pt x="32" y="82"/>
                  <a:pt x="34" y="85"/>
                </a:cubicBezTo>
                <a:cubicBezTo>
                  <a:pt x="35" y="86"/>
                  <a:pt x="35" y="86"/>
                  <a:pt x="35" y="86"/>
                </a:cubicBezTo>
                <a:cubicBezTo>
                  <a:pt x="34" y="86"/>
                  <a:pt x="34" y="86"/>
                  <a:pt x="34" y="86"/>
                </a:cubicBezTo>
                <a:cubicBezTo>
                  <a:pt x="33" y="89"/>
                  <a:pt x="31" y="92"/>
                  <a:pt x="30" y="95"/>
                </a:cubicBezTo>
                <a:cubicBezTo>
                  <a:pt x="30" y="96"/>
                  <a:pt x="30" y="96"/>
                  <a:pt x="30" y="96"/>
                </a:cubicBezTo>
                <a:cubicBezTo>
                  <a:pt x="29" y="96"/>
                  <a:pt x="29" y="96"/>
                  <a:pt x="29" y="96"/>
                </a:cubicBezTo>
                <a:cubicBezTo>
                  <a:pt x="26" y="96"/>
                  <a:pt x="21" y="96"/>
                  <a:pt x="17" y="96"/>
                </a:cubicBezTo>
                <a:cubicBezTo>
                  <a:pt x="13" y="96"/>
                  <a:pt x="10" y="96"/>
                  <a:pt x="7" y="96"/>
                </a:cubicBezTo>
                <a:cubicBezTo>
                  <a:pt x="6" y="99"/>
                  <a:pt x="5" y="102"/>
                  <a:pt x="5" y="105"/>
                </a:cubicBezTo>
                <a:cubicBezTo>
                  <a:pt x="7" y="106"/>
                  <a:pt x="10" y="108"/>
                  <a:pt x="12" y="110"/>
                </a:cubicBezTo>
                <a:cubicBezTo>
                  <a:pt x="16" y="112"/>
                  <a:pt x="20" y="115"/>
                  <a:pt x="23" y="117"/>
                </a:cubicBezTo>
                <a:cubicBezTo>
                  <a:pt x="24" y="118"/>
                  <a:pt x="24" y="118"/>
                  <a:pt x="24" y="118"/>
                </a:cubicBezTo>
                <a:cubicBezTo>
                  <a:pt x="23" y="118"/>
                  <a:pt x="23" y="118"/>
                  <a:pt x="23" y="118"/>
                </a:cubicBezTo>
                <a:cubicBezTo>
                  <a:pt x="23" y="122"/>
                  <a:pt x="22" y="125"/>
                  <a:pt x="22" y="128"/>
                </a:cubicBezTo>
                <a:cubicBezTo>
                  <a:pt x="22" y="129"/>
                  <a:pt x="22" y="129"/>
                  <a:pt x="22" y="129"/>
                </a:cubicBezTo>
                <a:cubicBezTo>
                  <a:pt x="21" y="129"/>
                  <a:pt x="21" y="129"/>
                  <a:pt x="21" y="129"/>
                </a:cubicBezTo>
                <a:cubicBezTo>
                  <a:pt x="18" y="130"/>
                  <a:pt x="14" y="132"/>
                  <a:pt x="9" y="133"/>
                </a:cubicBezTo>
                <a:cubicBezTo>
                  <a:pt x="6" y="134"/>
                  <a:pt x="3" y="135"/>
                  <a:pt x="0" y="136"/>
                </a:cubicBezTo>
                <a:cubicBezTo>
                  <a:pt x="0" y="137"/>
                  <a:pt x="0" y="139"/>
                  <a:pt x="0" y="140"/>
                </a:cubicBezTo>
                <a:cubicBezTo>
                  <a:pt x="0" y="142"/>
                  <a:pt x="0" y="143"/>
                  <a:pt x="0" y="145"/>
                </a:cubicBezTo>
                <a:cubicBezTo>
                  <a:pt x="3" y="146"/>
                  <a:pt x="6" y="147"/>
                  <a:pt x="9" y="148"/>
                </a:cubicBezTo>
                <a:cubicBezTo>
                  <a:pt x="14" y="149"/>
                  <a:pt x="18" y="150"/>
                  <a:pt x="21" y="152"/>
                </a:cubicBezTo>
                <a:cubicBezTo>
                  <a:pt x="22" y="152"/>
                  <a:pt x="22" y="152"/>
                  <a:pt x="22" y="152"/>
                </a:cubicBezTo>
                <a:cubicBezTo>
                  <a:pt x="22" y="153"/>
                  <a:pt x="22" y="153"/>
                  <a:pt x="22" y="153"/>
                </a:cubicBezTo>
                <a:cubicBezTo>
                  <a:pt x="22" y="155"/>
                  <a:pt x="23" y="159"/>
                  <a:pt x="23" y="162"/>
                </a:cubicBezTo>
                <a:cubicBezTo>
                  <a:pt x="24" y="163"/>
                  <a:pt x="24" y="163"/>
                  <a:pt x="24" y="163"/>
                </a:cubicBezTo>
                <a:cubicBezTo>
                  <a:pt x="23" y="163"/>
                  <a:pt x="23" y="163"/>
                  <a:pt x="23" y="163"/>
                </a:cubicBezTo>
                <a:cubicBezTo>
                  <a:pt x="20" y="165"/>
                  <a:pt x="16" y="168"/>
                  <a:pt x="12" y="170"/>
                </a:cubicBezTo>
                <a:cubicBezTo>
                  <a:pt x="10" y="172"/>
                  <a:pt x="7" y="174"/>
                  <a:pt x="5" y="176"/>
                </a:cubicBezTo>
                <a:cubicBezTo>
                  <a:pt x="5" y="178"/>
                  <a:pt x="6" y="181"/>
                  <a:pt x="7" y="184"/>
                </a:cubicBezTo>
                <a:cubicBezTo>
                  <a:pt x="10" y="184"/>
                  <a:pt x="13" y="184"/>
                  <a:pt x="17" y="184"/>
                </a:cubicBezTo>
                <a:cubicBezTo>
                  <a:pt x="21" y="184"/>
                  <a:pt x="26" y="184"/>
                  <a:pt x="29" y="185"/>
                </a:cubicBezTo>
                <a:cubicBezTo>
                  <a:pt x="30" y="185"/>
                  <a:pt x="30" y="185"/>
                  <a:pt x="30" y="185"/>
                </a:cubicBezTo>
                <a:cubicBezTo>
                  <a:pt x="30" y="185"/>
                  <a:pt x="30" y="185"/>
                  <a:pt x="30" y="185"/>
                </a:cubicBezTo>
                <a:cubicBezTo>
                  <a:pt x="31" y="188"/>
                  <a:pt x="33" y="191"/>
                  <a:pt x="34" y="194"/>
                </a:cubicBezTo>
                <a:cubicBezTo>
                  <a:pt x="35" y="195"/>
                  <a:pt x="35" y="195"/>
                  <a:pt x="35" y="195"/>
                </a:cubicBezTo>
                <a:cubicBezTo>
                  <a:pt x="34" y="195"/>
                  <a:pt x="34" y="195"/>
                  <a:pt x="34" y="195"/>
                </a:cubicBezTo>
                <a:cubicBezTo>
                  <a:pt x="32" y="198"/>
                  <a:pt x="29" y="202"/>
                  <a:pt x="26" y="205"/>
                </a:cubicBezTo>
                <a:cubicBezTo>
                  <a:pt x="24" y="208"/>
                  <a:pt x="22" y="210"/>
                  <a:pt x="20" y="213"/>
                </a:cubicBezTo>
                <a:cubicBezTo>
                  <a:pt x="22" y="215"/>
                  <a:pt x="23" y="218"/>
                  <a:pt x="25" y="220"/>
                </a:cubicBezTo>
                <a:cubicBezTo>
                  <a:pt x="28" y="219"/>
                  <a:pt x="31" y="218"/>
                  <a:pt x="34" y="217"/>
                </a:cubicBezTo>
                <a:cubicBezTo>
                  <a:pt x="38" y="216"/>
                  <a:pt x="43" y="215"/>
                  <a:pt x="46" y="214"/>
                </a:cubicBezTo>
                <a:cubicBezTo>
                  <a:pt x="47" y="214"/>
                  <a:pt x="47" y="214"/>
                  <a:pt x="47" y="214"/>
                </a:cubicBezTo>
                <a:cubicBezTo>
                  <a:pt x="48" y="215"/>
                  <a:pt x="48" y="215"/>
                  <a:pt x="48" y="215"/>
                </a:cubicBezTo>
                <a:cubicBezTo>
                  <a:pt x="50" y="217"/>
                  <a:pt x="52" y="220"/>
                  <a:pt x="54" y="222"/>
                </a:cubicBezTo>
                <a:cubicBezTo>
                  <a:pt x="54" y="222"/>
                  <a:pt x="54" y="222"/>
                  <a:pt x="54" y="222"/>
                </a:cubicBezTo>
                <a:cubicBezTo>
                  <a:pt x="54" y="223"/>
                  <a:pt x="54" y="223"/>
                  <a:pt x="54" y="223"/>
                </a:cubicBezTo>
                <a:cubicBezTo>
                  <a:pt x="53" y="227"/>
                  <a:pt x="51" y="231"/>
                  <a:pt x="49" y="235"/>
                </a:cubicBezTo>
                <a:cubicBezTo>
                  <a:pt x="48" y="238"/>
                  <a:pt x="46" y="241"/>
                  <a:pt x="45" y="244"/>
                </a:cubicBezTo>
                <a:cubicBezTo>
                  <a:pt x="48" y="246"/>
                  <a:pt x="50" y="248"/>
                  <a:pt x="52" y="249"/>
                </a:cubicBezTo>
                <a:cubicBezTo>
                  <a:pt x="54" y="248"/>
                  <a:pt x="57" y="246"/>
                  <a:pt x="60" y="244"/>
                </a:cubicBezTo>
                <a:cubicBezTo>
                  <a:pt x="64" y="242"/>
                  <a:pt x="68" y="239"/>
                  <a:pt x="71" y="238"/>
                </a:cubicBezTo>
                <a:cubicBezTo>
                  <a:pt x="72" y="238"/>
                  <a:pt x="72" y="238"/>
                  <a:pt x="72" y="238"/>
                </a:cubicBezTo>
                <a:cubicBezTo>
                  <a:pt x="72" y="238"/>
                  <a:pt x="72" y="238"/>
                  <a:pt x="72" y="238"/>
                </a:cubicBezTo>
                <a:cubicBezTo>
                  <a:pt x="75" y="240"/>
                  <a:pt x="78" y="242"/>
                  <a:pt x="80" y="243"/>
                </a:cubicBezTo>
                <a:cubicBezTo>
                  <a:pt x="81" y="244"/>
                  <a:pt x="81" y="244"/>
                  <a:pt x="81" y="244"/>
                </a:cubicBezTo>
                <a:cubicBezTo>
                  <a:pt x="81" y="244"/>
                  <a:pt x="81" y="244"/>
                  <a:pt x="81" y="244"/>
                </a:cubicBezTo>
                <a:cubicBezTo>
                  <a:pt x="81" y="248"/>
                  <a:pt x="80" y="252"/>
                  <a:pt x="80" y="257"/>
                </a:cubicBezTo>
                <a:cubicBezTo>
                  <a:pt x="79" y="260"/>
                  <a:pt x="79" y="264"/>
                  <a:pt x="78" y="266"/>
                </a:cubicBezTo>
                <a:cubicBezTo>
                  <a:pt x="81" y="268"/>
                  <a:pt x="84" y="269"/>
                  <a:pt x="86" y="270"/>
                </a:cubicBezTo>
                <a:cubicBezTo>
                  <a:pt x="88" y="268"/>
                  <a:pt x="91" y="265"/>
                  <a:pt x="93" y="263"/>
                </a:cubicBezTo>
                <a:cubicBezTo>
                  <a:pt x="96" y="260"/>
                  <a:pt x="99" y="256"/>
                  <a:pt x="102" y="254"/>
                </a:cubicBezTo>
                <a:cubicBezTo>
                  <a:pt x="102" y="253"/>
                  <a:pt x="102" y="253"/>
                  <a:pt x="102" y="253"/>
                </a:cubicBezTo>
                <a:cubicBezTo>
                  <a:pt x="103" y="253"/>
                  <a:pt x="103" y="253"/>
                  <a:pt x="103" y="253"/>
                </a:cubicBezTo>
                <a:cubicBezTo>
                  <a:pt x="106" y="254"/>
                  <a:pt x="109" y="255"/>
                  <a:pt x="112" y="256"/>
                </a:cubicBezTo>
                <a:cubicBezTo>
                  <a:pt x="112" y="256"/>
                  <a:pt x="112" y="256"/>
                  <a:pt x="112" y="256"/>
                </a:cubicBezTo>
                <a:cubicBezTo>
                  <a:pt x="113" y="257"/>
                  <a:pt x="113" y="257"/>
                  <a:pt x="113" y="257"/>
                </a:cubicBezTo>
                <a:cubicBezTo>
                  <a:pt x="114" y="260"/>
                  <a:pt x="114" y="265"/>
                  <a:pt x="115" y="269"/>
                </a:cubicBezTo>
                <a:cubicBezTo>
                  <a:pt x="115" y="273"/>
                  <a:pt x="116" y="276"/>
                  <a:pt x="117" y="279"/>
                </a:cubicBezTo>
                <a:cubicBezTo>
                  <a:pt x="120" y="279"/>
                  <a:pt x="122" y="280"/>
                  <a:pt x="125" y="280"/>
                </a:cubicBezTo>
                <a:cubicBezTo>
                  <a:pt x="126" y="278"/>
                  <a:pt x="128" y="275"/>
                  <a:pt x="129" y="272"/>
                </a:cubicBezTo>
                <a:cubicBezTo>
                  <a:pt x="131" y="268"/>
                  <a:pt x="133" y="263"/>
                  <a:pt x="135" y="260"/>
                </a:cubicBezTo>
                <a:cubicBezTo>
                  <a:pt x="135" y="259"/>
                  <a:pt x="135" y="259"/>
                  <a:pt x="135" y="259"/>
                </a:cubicBezTo>
                <a:cubicBezTo>
                  <a:pt x="136" y="260"/>
                  <a:pt x="136" y="260"/>
                  <a:pt x="136" y="260"/>
                </a:cubicBezTo>
                <a:cubicBezTo>
                  <a:pt x="139" y="260"/>
                  <a:pt x="142" y="260"/>
                  <a:pt x="146" y="260"/>
                </a:cubicBezTo>
                <a:cubicBezTo>
                  <a:pt x="146" y="259"/>
                  <a:pt x="146" y="259"/>
                  <a:pt x="146" y="259"/>
                </a:cubicBezTo>
                <a:cubicBezTo>
                  <a:pt x="147" y="260"/>
                  <a:pt x="147" y="260"/>
                  <a:pt x="147" y="260"/>
                </a:cubicBezTo>
                <a:cubicBezTo>
                  <a:pt x="149" y="263"/>
                  <a:pt x="151" y="268"/>
                  <a:pt x="153" y="272"/>
                </a:cubicBezTo>
                <a:cubicBezTo>
                  <a:pt x="154" y="275"/>
                  <a:pt x="155" y="278"/>
                  <a:pt x="157" y="280"/>
                </a:cubicBezTo>
                <a:cubicBezTo>
                  <a:pt x="159" y="280"/>
                  <a:pt x="162" y="279"/>
                  <a:pt x="165" y="279"/>
                </a:cubicBezTo>
                <a:cubicBezTo>
                  <a:pt x="166" y="276"/>
                  <a:pt x="166" y="273"/>
                  <a:pt x="167" y="269"/>
                </a:cubicBezTo>
                <a:cubicBezTo>
                  <a:pt x="168" y="265"/>
                  <a:pt x="168" y="260"/>
                  <a:pt x="169" y="257"/>
                </a:cubicBezTo>
                <a:cubicBezTo>
                  <a:pt x="169" y="256"/>
                  <a:pt x="169" y="256"/>
                  <a:pt x="169" y="256"/>
                </a:cubicBezTo>
                <a:cubicBezTo>
                  <a:pt x="170" y="256"/>
                  <a:pt x="170" y="256"/>
                  <a:pt x="170" y="256"/>
                </a:cubicBezTo>
                <a:cubicBezTo>
                  <a:pt x="173" y="255"/>
                  <a:pt x="176" y="254"/>
                  <a:pt x="179" y="253"/>
                </a:cubicBezTo>
                <a:cubicBezTo>
                  <a:pt x="180" y="253"/>
                  <a:pt x="180" y="253"/>
                  <a:pt x="180" y="253"/>
                </a:cubicBezTo>
                <a:cubicBezTo>
                  <a:pt x="180" y="254"/>
                  <a:pt x="180" y="254"/>
                  <a:pt x="180" y="254"/>
                </a:cubicBezTo>
                <a:cubicBezTo>
                  <a:pt x="183" y="256"/>
                  <a:pt x="186" y="260"/>
                  <a:pt x="189" y="263"/>
                </a:cubicBezTo>
                <a:cubicBezTo>
                  <a:pt x="191" y="265"/>
                  <a:pt x="193" y="268"/>
                  <a:pt x="195" y="270"/>
                </a:cubicBezTo>
                <a:cubicBezTo>
                  <a:pt x="198" y="269"/>
                  <a:pt x="201" y="268"/>
                  <a:pt x="203" y="266"/>
                </a:cubicBezTo>
                <a:cubicBezTo>
                  <a:pt x="203" y="264"/>
                  <a:pt x="203" y="260"/>
                  <a:pt x="202" y="257"/>
                </a:cubicBezTo>
                <a:cubicBezTo>
                  <a:pt x="202" y="252"/>
                  <a:pt x="201" y="248"/>
                  <a:pt x="201" y="244"/>
                </a:cubicBezTo>
                <a:cubicBezTo>
                  <a:pt x="201" y="244"/>
                  <a:pt x="201" y="244"/>
                  <a:pt x="201" y="244"/>
                </a:cubicBezTo>
                <a:cubicBezTo>
                  <a:pt x="201" y="243"/>
                  <a:pt x="201" y="243"/>
                  <a:pt x="201" y="243"/>
                </a:cubicBezTo>
                <a:cubicBezTo>
                  <a:pt x="204" y="242"/>
                  <a:pt x="207" y="240"/>
                  <a:pt x="209" y="238"/>
                </a:cubicBezTo>
                <a:cubicBezTo>
                  <a:pt x="210" y="238"/>
                  <a:pt x="210" y="238"/>
                  <a:pt x="210" y="238"/>
                </a:cubicBezTo>
                <a:cubicBezTo>
                  <a:pt x="211" y="238"/>
                  <a:pt x="211" y="238"/>
                  <a:pt x="211" y="238"/>
                </a:cubicBezTo>
                <a:cubicBezTo>
                  <a:pt x="214" y="240"/>
                  <a:pt x="218" y="242"/>
                  <a:pt x="222" y="244"/>
                </a:cubicBezTo>
                <a:cubicBezTo>
                  <a:pt x="224" y="246"/>
                  <a:pt x="227" y="248"/>
                  <a:pt x="230" y="249"/>
                </a:cubicBezTo>
                <a:cubicBezTo>
                  <a:pt x="232" y="248"/>
                  <a:pt x="234" y="246"/>
                  <a:pt x="236" y="244"/>
                </a:cubicBezTo>
                <a:cubicBezTo>
                  <a:pt x="235" y="241"/>
                  <a:pt x="234" y="238"/>
                  <a:pt x="233" y="235"/>
                </a:cubicBezTo>
                <a:cubicBezTo>
                  <a:pt x="231" y="231"/>
                  <a:pt x="229" y="227"/>
                  <a:pt x="228" y="223"/>
                </a:cubicBezTo>
                <a:cubicBezTo>
                  <a:pt x="227" y="222"/>
                  <a:pt x="227" y="222"/>
                  <a:pt x="227" y="222"/>
                </a:cubicBezTo>
                <a:cubicBezTo>
                  <a:pt x="228" y="222"/>
                  <a:pt x="228" y="222"/>
                  <a:pt x="228" y="222"/>
                </a:cubicBezTo>
                <a:cubicBezTo>
                  <a:pt x="230" y="220"/>
                  <a:pt x="232" y="217"/>
                  <a:pt x="234" y="215"/>
                </a:cubicBezTo>
                <a:cubicBezTo>
                  <a:pt x="235" y="214"/>
                  <a:pt x="235" y="214"/>
                  <a:pt x="235" y="214"/>
                </a:cubicBezTo>
                <a:cubicBezTo>
                  <a:pt x="235" y="214"/>
                  <a:pt x="235" y="214"/>
                  <a:pt x="235" y="214"/>
                </a:cubicBezTo>
                <a:cubicBezTo>
                  <a:pt x="239" y="215"/>
                  <a:pt x="243" y="216"/>
                  <a:pt x="248" y="217"/>
                </a:cubicBezTo>
                <a:cubicBezTo>
                  <a:pt x="251" y="218"/>
                  <a:pt x="254" y="219"/>
                  <a:pt x="257" y="220"/>
                </a:cubicBezTo>
                <a:cubicBezTo>
                  <a:pt x="259" y="218"/>
                  <a:pt x="260" y="215"/>
                  <a:pt x="262" y="213"/>
                </a:cubicBezTo>
                <a:cubicBezTo>
                  <a:pt x="260" y="210"/>
                  <a:pt x="258" y="208"/>
                  <a:pt x="256" y="205"/>
                </a:cubicBezTo>
                <a:cubicBezTo>
                  <a:pt x="253" y="202"/>
                  <a:pt x="250" y="198"/>
                  <a:pt x="248" y="195"/>
                </a:cubicBezTo>
                <a:cubicBezTo>
                  <a:pt x="247" y="195"/>
                  <a:pt x="247" y="195"/>
                  <a:pt x="247" y="195"/>
                </a:cubicBezTo>
                <a:cubicBezTo>
                  <a:pt x="247" y="194"/>
                  <a:pt x="247" y="194"/>
                  <a:pt x="247" y="194"/>
                </a:cubicBezTo>
                <a:cubicBezTo>
                  <a:pt x="249" y="191"/>
                  <a:pt x="250" y="188"/>
                  <a:pt x="251" y="185"/>
                </a:cubicBezTo>
                <a:cubicBezTo>
                  <a:pt x="252" y="185"/>
                  <a:pt x="252" y="185"/>
                  <a:pt x="252" y="185"/>
                </a:cubicBezTo>
                <a:cubicBezTo>
                  <a:pt x="252" y="185"/>
                  <a:pt x="252" y="185"/>
                  <a:pt x="252" y="185"/>
                </a:cubicBezTo>
                <a:cubicBezTo>
                  <a:pt x="256" y="184"/>
                  <a:pt x="261" y="184"/>
                  <a:pt x="265" y="184"/>
                </a:cubicBezTo>
                <a:cubicBezTo>
                  <a:pt x="268" y="184"/>
                  <a:pt x="272" y="184"/>
                  <a:pt x="275" y="184"/>
                </a:cubicBezTo>
                <a:cubicBezTo>
                  <a:pt x="276" y="181"/>
                  <a:pt x="277" y="178"/>
                  <a:pt x="277" y="176"/>
                </a:cubicBezTo>
                <a:cubicBezTo>
                  <a:pt x="275" y="174"/>
                  <a:pt x="272" y="172"/>
                  <a:pt x="269" y="170"/>
                </a:cubicBezTo>
                <a:cubicBezTo>
                  <a:pt x="266" y="168"/>
                  <a:pt x="262" y="165"/>
                  <a:pt x="259" y="163"/>
                </a:cubicBezTo>
                <a:cubicBezTo>
                  <a:pt x="258" y="163"/>
                  <a:pt x="258" y="163"/>
                  <a:pt x="258" y="163"/>
                </a:cubicBezTo>
                <a:cubicBezTo>
                  <a:pt x="258" y="162"/>
                  <a:pt x="258" y="162"/>
                  <a:pt x="258" y="162"/>
                </a:cubicBezTo>
                <a:cubicBezTo>
                  <a:pt x="259" y="159"/>
                  <a:pt x="259" y="155"/>
                  <a:pt x="260" y="153"/>
                </a:cubicBezTo>
                <a:cubicBezTo>
                  <a:pt x="260" y="152"/>
                  <a:pt x="260" y="152"/>
                  <a:pt x="260" y="152"/>
                </a:cubicBezTo>
                <a:cubicBezTo>
                  <a:pt x="260" y="152"/>
                  <a:pt x="260" y="152"/>
                  <a:pt x="260" y="152"/>
                </a:cubicBezTo>
                <a:cubicBezTo>
                  <a:pt x="264" y="150"/>
                  <a:pt x="268" y="149"/>
                  <a:pt x="272" y="148"/>
                </a:cubicBezTo>
                <a:cubicBezTo>
                  <a:pt x="276" y="147"/>
                  <a:pt x="279" y="146"/>
                  <a:pt x="282" y="145"/>
                </a:cubicBezTo>
                <a:cubicBezTo>
                  <a:pt x="282" y="143"/>
                  <a:pt x="282" y="142"/>
                  <a:pt x="282" y="140"/>
                </a:cubicBezTo>
                <a:cubicBezTo>
                  <a:pt x="282" y="139"/>
                  <a:pt x="282" y="137"/>
                  <a:pt x="282" y="136"/>
                </a:cubicBezTo>
                <a:cubicBezTo>
                  <a:pt x="279" y="135"/>
                  <a:pt x="276" y="134"/>
                  <a:pt x="272" y="133"/>
                </a:cubicBezTo>
                <a:close/>
                <a:moveTo>
                  <a:pt x="178" y="45"/>
                </a:moveTo>
                <a:cubicBezTo>
                  <a:pt x="178" y="45"/>
                  <a:pt x="178" y="45"/>
                  <a:pt x="178" y="45"/>
                </a:cubicBezTo>
                <a:cubicBezTo>
                  <a:pt x="179" y="45"/>
                  <a:pt x="179" y="45"/>
                  <a:pt x="179" y="45"/>
                </a:cubicBezTo>
                <a:cubicBezTo>
                  <a:pt x="193" y="50"/>
                  <a:pt x="206" y="59"/>
                  <a:pt x="216" y="70"/>
                </a:cubicBezTo>
                <a:cubicBezTo>
                  <a:pt x="218" y="72"/>
                  <a:pt x="218" y="72"/>
                  <a:pt x="218" y="72"/>
                </a:cubicBezTo>
                <a:cubicBezTo>
                  <a:pt x="215" y="72"/>
                  <a:pt x="215" y="72"/>
                  <a:pt x="215" y="72"/>
                </a:cubicBezTo>
                <a:cubicBezTo>
                  <a:pt x="196" y="75"/>
                  <a:pt x="170" y="91"/>
                  <a:pt x="155" y="105"/>
                </a:cubicBezTo>
                <a:cubicBezTo>
                  <a:pt x="154" y="106"/>
                  <a:pt x="154" y="106"/>
                  <a:pt x="154" y="106"/>
                </a:cubicBezTo>
                <a:cubicBezTo>
                  <a:pt x="153" y="105"/>
                  <a:pt x="153" y="105"/>
                  <a:pt x="153" y="105"/>
                </a:cubicBezTo>
                <a:cubicBezTo>
                  <a:pt x="149" y="104"/>
                  <a:pt x="145" y="103"/>
                  <a:pt x="141" y="103"/>
                </a:cubicBezTo>
                <a:cubicBezTo>
                  <a:pt x="140" y="103"/>
                  <a:pt x="139" y="103"/>
                  <a:pt x="137" y="103"/>
                </a:cubicBezTo>
                <a:cubicBezTo>
                  <a:pt x="136" y="104"/>
                  <a:pt x="136" y="104"/>
                  <a:pt x="136" y="104"/>
                </a:cubicBezTo>
                <a:cubicBezTo>
                  <a:pt x="136" y="102"/>
                  <a:pt x="136" y="102"/>
                  <a:pt x="136" y="102"/>
                </a:cubicBezTo>
                <a:cubicBezTo>
                  <a:pt x="142" y="75"/>
                  <a:pt x="162" y="53"/>
                  <a:pt x="178" y="45"/>
                </a:cubicBezTo>
                <a:close/>
                <a:moveTo>
                  <a:pt x="159" y="140"/>
                </a:moveTo>
                <a:cubicBezTo>
                  <a:pt x="159" y="145"/>
                  <a:pt x="157" y="149"/>
                  <a:pt x="154" y="153"/>
                </a:cubicBezTo>
                <a:cubicBezTo>
                  <a:pt x="150" y="156"/>
                  <a:pt x="146" y="158"/>
                  <a:pt x="141" y="158"/>
                </a:cubicBezTo>
                <a:cubicBezTo>
                  <a:pt x="136" y="158"/>
                  <a:pt x="132" y="156"/>
                  <a:pt x="128" y="153"/>
                </a:cubicBezTo>
                <a:cubicBezTo>
                  <a:pt x="121" y="146"/>
                  <a:pt x="121" y="135"/>
                  <a:pt x="128" y="128"/>
                </a:cubicBezTo>
                <a:cubicBezTo>
                  <a:pt x="132" y="124"/>
                  <a:pt x="136" y="122"/>
                  <a:pt x="141" y="122"/>
                </a:cubicBezTo>
                <a:cubicBezTo>
                  <a:pt x="146" y="122"/>
                  <a:pt x="150" y="124"/>
                  <a:pt x="154" y="128"/>
                </a:cubicBezTo>
                <a:cubicBezTo>
                  <a:pt x="157" y="131"/>
                  <a:pt x="159" y="135"/>
                  <a:pt x="159" y="140"/>
                </a:cubicBezTo>
                <a:close/>
                <a:moveTo>
                  <a:pt x="100" y="47"/>
                </a:moveTo>
                <a:cubicBezTo>
                  <a:pt x="100" y="46"/>
                  <a:pt x="100" y="46"/>
                  <a:pt x="100" y="46"/>
                </a:cubicBezTo>
                <a:cubicBezTo>
                  <a:pt x="100" y="46"/>
                  <a:pt x="100" y="46"/>
                  <a:pt x="100" y="46"/>
                </a:cubicBezTo>
                <a:cubicBezTo>
                  <a:pt x="113" y="40"/>
                  <a:pt x="127" y="38"/>
                  <a:pt x="141" y="38"/>
                </a:cubicBezTo>
                <a:cubicBezTo>
                  <a:pt x="142" y="38"/>
                  <a:pt x="143" y="38"/>
                  <a:pt x="145" y="38"/>
                </a:cubicBezTo>
                <a:cubicBezTo>
                  <a:pt x="147" y="38"/>
                  <a:pt x="147" y="38"/>
                  <a:pt x="147" y="38"/>
                </a:cubicBezTo>
                <a:cubicBezTo>
                  <a:pt x="145" y="40"/>
                  <a:pt x="145" y="40"/>
                  <a:pt x="145" y="40"/>
                </a:cubicBezTo>
                <a:cubicBezTo>
                  <a:pt x="134" y="55"/>
                  <a:pt x="126" y="85"/>
                  <a:pt x="126" y="106"/>
                </a:cubicBezTo>
                <a:cubicBezTo>
                  <a:pt x="126" y="106"/>
                  <a:pt x="126" y="106"/>
                  <a:pt x="126" y="106"/>
                </a:cubicBezTo>
                <a:cubicBezTo>
                  <a:pt x="125" y="107"/>
                  <a:pt x="125" y="107"/>
                  <a:pt x="125" y="107"/>
                </a:cubicBezTo>
                <a:cubicBezTo>
                  <a:pt x="120" y="109"/>
                  <a:pt x="116" y="112"/>
                  <a:pt x="112" y="117"/>
                </a:cubicBezTo>
                <a:cubicBezTo>
                  <a:pt x="111" y="118"/>
                  <a:pt x="111" y="118"/>
                  <a:pt x="111" y="118"/>
                </a:cubicBezTo>
                <a:cubicBezTo>
                  <a:pt x="110" y="116"/>
                  <a:pt x="110" y="116"/>
                  <a:pt x="110" y="116"/>
                </a:cubicBezTo>
                <a:cubicBezTo>
                  <a:pt x="96" y="93"/>
                  <a:pt x="94" y="63"/>
                  <a:pt x="100" y="47"/>
                </a:cubicBezTo>
                <a:close/>
                <a:moveTo>
                  <a:pt x="46" y="102"/>
                </a:moveTo>
                <a:cubicBezTo>
                  <a:pt x="51" y="88"/>
                  <a:pt x="60" y="75"/>
                  <a:pt x="71" y="65"/>
                </a:cubicBezTo>
                <a:cubicBezTo>
                  <a:pt x="73" y="64"/>
                  <a:pt x="73" y="64"/>
                  <a:pt x="73" y="64"/>
                </a:cubicBezTo>
                <a:cubicBezTo>
                  <a:pt x="73" y="66"/>
                  <a:pt x="73" y="66"/>
                  <a:pt x="73" y="66"/>
                </a:cubicBezTo>
                <a:cubicBezTo>
                  <a:pt x="76" y="85"/>
                  <a:pt x="92" y="111"/>
                  <a:pt x="106" y="126"/>
                </a:cubicBezTo>
                <a:cubicBezTo>
                  <a:pt x="106" y="127"/>
                  <a:pt x="106" y="127"/>
                  <a:pt x="106" y="127"/>
                </a:cubicBezTo>
                <a:cubicBezTo>
                  <a:pt x="106" y="128"/>
                  <a:pt x="106" y="128"/>
                  <a:pt x="106" y="128"/>
                </a:cubicBezTo>
                <a:cubicBezTo>
                  <a:pt x="105" y="132"/>
                  <a:pt x="104" y="136"/>
                  <a:pt x="104" y="140"/>
                </a:cubicBezTo>
                <a:cubicBezTo>
                  <a:pt x="104" y="141"/>
                  <a:pt x="104" y="142"/>
                  <a:pt x="104" y="144"/>
                </a:cubicBezTo>
                <a:cubicBezTo>
                  <a:pt x="104" y="145"/>
                  <a:pt x="104" y="145"/>
                  <a:pt x="104" y="145"/>
                </a:cubicBezTo>
                <a:cubicBezTo>
                  <a:pt x="103" y="145"/>
                  <a:pt x="103" y="145"/>
                  <a:pt x="103" y="145"/>
                </a:cubicBezTo>
                <a:cubicBezTo>
                  <a:pt x="75" y="139"/>
                  <a:pt x="53" y="119"/>
                  <a:pt x="46" y="103"/>
                </a:cubicBezTo>
                <a:cubicBezTo>
                  <a:pt x="45" y="103"/>
                  <a:pt x="45" y="103"/>
                  <a:pt x="45" y="103"/>
                </a:cubicBezTo>
                <a:lnTo>
                  <a:pt x="46" y="102"/>
                </a:lnTo>
                <a:close/>
                <a:moveTo>
                  <a:pt x="47" y="181"/>
                </a:moveTo>
                <a:cubicBezTo>
                  <a:pt x="47" y="181"/>
                  <a:pt x="47" y="181"/>
                  <a:pt x="47" y="181"/>
                </a:cubicBezTo>
                <a:cubicBezTo>
                  <a:pt x="47" y="181"/>
                  <a:pt x="47" y="181"/>
                  <a:pt x="47" y="181"/>
                </a:cubicBezTo>
                <a:cubicBezTo>
                  <a:pt x="41" y="168"/>
                  <a:pt x="38" y="154"/>
                  <a:pt x="38" y="140"/>
                </a:cubicBezTo>
                <a:cubicBezTo>
                  <a:pt x="38" y="139"/>
                  <a:pt x="38" y="138"/>
                  <a:pt x="38" y="137"/>
                </a:cubicBezTo>
                <a:cubicBezTo>
                  <a:pt x="38" y="134"/>
                  <a:pt x="38" y="134"/>
                  <a:pt x="38" y="134"/>
                </a:cubicBezTo>
                <a:cubicBezTo>
                  <a:pt x="40" y="136"/>
                  <a:pt x="40" y="136"/>
                  <a:pt x="40" y="136"/>
                </a:cubicBezTo>
                <a:cubicBezTo>
                  <a:pt x="55" y="147"/>
                  <a:pt x="86" y="155"/>
                  <a:pt x="106" y="155"/>
                </a:cubicBezTo>
                <a:cubicBezTo>
                  <a:pt x="107" y="155"/>
                  <a:pt x="107" y="155"/>
                  <a:pt x="107" y="155"/>
                </a:cubicBezTo>
                <a:cubicBezTo>
                  <a:pt x="107" y="156"/>
                  <a:pt x="107" y="156"/>
                  <a:pt x="107" y="156"/>
                </a:cubicBezTo>
                <a:cubicBezTo>
                  <a:pt x="110" y="161"/>
                  <a:pt x="113" y="165"/>
                  <a:pt x="117" y="169"/>
                </a:cubicBezTo>
                <a:cubicBezTo>
                  <a:pt x="119" y="170"/>
                  <a:pt x="119" y="170"/>
                  <a:pt x="119" y="170"/>
                </a:cubicBezTo>
                <a:cubicBezTo>
                  <a:pt x="117" y="171"/>
                  <a:pt x="117" y="171"/>
                  <a:pt x="117" y="171"/>
                </a:cubicBezTo>
                <a:cubicBezTo>
                  <a:pt x="103" y="179"/>
                  <a:pt x="85" y="185"/>
                  <a:pt x="68" y="185"/>
                </a:cubicBezTo>
                <a:cubicBezTo>
                  <a:pt x="60" y="185"/>
                  <a:pt x="53" y="183"/>
                  <a:pt x="47" y="181"/>
                </a:cubicBezTo>
                <a:close/>
                <a:moveTo>
                  <a:pt x="104" y="235"/>
                </a:moveTo>
                <a:cubicBezTo>
                  <a:pt x="103" y="236"/>
                  <a:pt x="103" y="236"/>
                  <a:pt x="103" y="236"/>
                </a:cubicBezTo>
                <a:cubicBezTo>
                  <a:pt x="103" y="236"/>
                  <a:pt x="103" y="236"/>
                  <a:pt x="103" y="236"/>
                </a:cubicBezTo>
                <a:cubicBezTo>
                  <a:pt x="89" y="230"/>
                  <a:pt x="76" y="221"/>
                  <a:pt x="66" y="210"/>
                </a:cubicBezTo>
                <a:cubicBezTo>
                  <a:pt x="64" y="208"/>
                  <a:pt x="64" y="208"/>
                  <a:pt x="64" y="208"/>
                </a:cubicBezTo>
                <a:cubicBezTo>
                  <a:pt x="66" y="208"/>
                  <a:pt x="66" y="208"/>
                  <a:pt x="66" y="208"/>
                </a:cubicBezTo>
                <a:cubicBezTo>
                  <a:pt x="85" y="206"/>
                  <a:pt x="112" y="189"/>
                  <a:pt x="127" y="175"/>
                </a:cubicBezTo>
                <a:cubicBezTo>
                  <a:pt x="128" y="175"/>
                  <a:pt x="128" y="175"/>
                  <a:pt x="128" y="175"/>
                </a:cubicBezTo>
                <a:cubicBezTo>
                  <a:pt x="128" y="175"/>
                  <a:pt x="128" y="175"/>
                  <a:pt x="128" y="175"/>
                </a:cubicBezTo>
                <a:cubicBezTo>
                  <a:pt x="133" y="177"/>
                  <a:pt x="139" y="177"/>
                  <a:pt x="144" y="177"/>
                </a:cubicBezTo>
                <a:cubicBezTo>
                  <a:pt x="146" y="177"/>
                  <a:pt x="146" y="177"/>
                  <a:pt x="146" y="177"/>
                </a:cubicBezTo>
                <a:cubicBezTo>
                  <a:pt x="146" y="178"/>
                  <a:pt x="146" y="178"/>
                  <a:pt x="146" y="178"/>
                </a:cubicBezTo>
                <a:cubicBezTo>
                  <a:pt x="139" y="206"/>
                  <a:pt x="120" y="228"/>
                  <a:pt x="104" y="235"/>
                </a:cubicBezTo>
                <a:close/>
                <a:moveTo>
                  <a:pt x="182" y="234"/>
                </a:moveTo>
                <a:cubicBezTo>
                  <a:pt x="182" y="234"/>
                  <a:pt x="182" y="234"/>
                  <a:pt x="182" y="234"/>
                </a:cubicBezTo>
                <a:cubicBezTo>
                  <a:pt x="181" y="234"/>
                  <a:pt x="181" y="234"/>
                  <a:pt x="181" y="234"/>
                </a:cubicBezTo>
                <a:cubicBezTo>
                  <a:pt x="169" y="240"/>
                  <a:pt x="155" y="243"/>
                  <a:pt x="141" y="243"/>
                </a:cubicBezTo>
                <a:cubicBezTo>
                  <a:pt x="140" y="243"/>
                  <a:pt x="139" y="243"/>
                  <a:pt x="137" y="243"/>
                </a:cubicBezTo>
                <a:cubicBezTo>
                  <a:pt x="135" y="243"/>
                  <a:pt x="135" y="243"/>
                  <a:pt x="135" y="243"/>
                </a:cubicBezTo>
                <a:cubicBezTo>
                  <a:pt x="136" y="241"/>
                  <a:pt x="136" y="241"/>
                  <a:pt x="136" y="241"/>
                </a:cubicBezTo>
                <a:cubicBezTo>
                  <a:pt x="148" y="226"/>
                  <a:pt x="155" y="195"/>
                  <a:pt x="156" y="175"/>
                </a:cubicBezTo>
                <a:cubicBezTo>
                  <a:pt x="156" y="174"/>
                  <a:pt x="156" y="174"/>
                  <a:pt x="156" y="174"/>
                </a:cubicBezTo>
                <a:cubicBezTo>
                  <a:pt x="157" y="174"/>
                  <a:pt x="157" y="174"/>
                  <a:pt x="157" y="174"/>
                </a:cubicBezTo>
                <a:cubicBezTo>
                  <a:pt x="161" y="171"/>
                  <a:pt x="166" y="168"/>
                  <a:pt x="169" y="164"/>
                </a:cubicBezTo>
                <a:cubicBezTo>
                  <a:pt x="170" y="163"/>
                  <a:pt x="170" y="163"/>
                  <a:pt x="170" y="163"/>
                </a:cubicBezTo>
                <a:cubicBezTo>
                  <a:pt x="171" y="164"/>
                  <a:pt x="171" y="164"/>
                  <a:pt x="171" y="164"/>
                </a:cubicBezTo>
                <a:cubicBezTo>
                  <a:pt x="186" y="188"/>
                  <a:pt x="188" y="217"/>
                  <a:pt x="182" y="234"/>
                </a:cubicBezTo>
                <a:close/>
                <a:moveTo>
                  <a:pt x="236" y="178"/>
                </a:moveTo>
                <a:cubicBezTo>
                  <a:pt x="231" y="192"/>
                  <a:pt x="222" y="205"/>
                  <a:pt x="211" y="215"/>
                </a:cubicBezTo>
                <a:cubicBezTo>
                  <a:pt x="209" y="217"/>
                  <a:pt x="209" y="217"/>
                  <a:pt x="209" y="217"/>
                </a:cubicBezTo>
                <a:cubicBezTo>
                  <a:pt x="209" y="215"/>
                  <a:pt x="209" y="215"/>
                  <a:pt x="209" y="215"/>
                </a:cubicBezTo>
                <a:cubicBezTo>
                  <a:pt x="206" y="196"/>
                  <a:pt x="190" y="169"/>
                  <a:pt x="176" y="154"/>
                </a:cubicBezTo>
                <a:cubicBezTo>
                  <a:pt x="175" y="154"/>
                  <a:pt x="175" y="154"/>
                  <a:pt x="175" y="154"/>
                </a:cubicBezTo>
                <a:cubicBezTo>
                  <a:pt x="176" y="153"/>
                  <a:pt x="176" y="153"/>
                  <a:pt x="176" y="153"/>
                </a:cubicBezTo>
                <a:cubicBezTo>
                  <a:pt x="177" y="149"/>
                  <a:pt x="178" y="144"/>
                  <a:pt x="178" y="140"/>
                </a:cubicBezTo>
                <a:cubicBezTo>
                  <a:pt x="178" y="139"/>
                  <a:pt x="178" y="138"/>
                  <a:pt x="178" y="137"/>
                </a:cubicBezTo>
                <a:cubicBezTo>
                  <a:pt x="178" y="135"/>
                  <a:pt x="178" y="135"/>
                  <a:pt x="178" y="135"/>
                </a:cubicBezTo>
                <a:cubicBezTo>
                  <a:pt x="179" y="135"/>
                  <a:pt x="179" y="135"/>
                  <a:pt x="179" y="135"/>
                </a:cubicBezTo>
                <a:cubicBezTo>
                  <a:pt x="206" y="142"/>
                  <a:pt x="228" y="161"/>
                  <a:pt x="236" y="177"/>
                </a:cubicBezTo>
                <a:cubicBezTo>
                  <a:pt x="236" y="178"/>
                  <a:pt x="236" y="178"/>
                  <a:pt x="236" y="178"/>
                </a:cubicBezTo>
                <a:close/>
                <a:moveTo>
                  <a:pt x="243" y="143"/>
                </a:moveTo>
                <a:cubicBezTo>
                  <a:pt x="243" y="146"/>
                  <a:pt x="243" y="146"/>
                  <a:pt x="243" y="146"/>
                </a:cubicBezTo>
                <a:cubicBezTo>
                  <a:pt x="241" y="145"/>
                  <a:pt x="241" y="145"/>
                  <a:pt x="241" y="145"/>
                </a:cubicBezTo>
                <a:cubicBezTo>
                  <a:pt x="226" y="133"/>
                  <a:pt x="196" y="126"/>
                  <a:pt x="175" y="125"/>
                </a:cubicBezTo>
                <a:cubicBezTo>
                  <a:pt x="175" y="125"/>
                  <a:pt x="175" y="125"/>
                  <a:pt x="175" y="125"/>
                </a:cubicBezTo>
                <a:cubicBezTo>
                  <a:pt x="174" y="125"/>
                  <a:pt x="174" y="125"/>
                  <a:pt x="174" y="125"/>
                </a:cubicBezTo>
                <a:cubicBezTo>
                  <a:pt x="172" y="120"/>
                  <a:pt x="169" y="115"/>
                  <a:pt x="164" y="112"/>
                </a:cubicBezTo>
                <a:cubicBezTo>
                  <a:pt x="163" y="111"/>
                  <a:pt x="163" y="111"/>
                  <a:pt x="163" y="111"/>
                </a:cubicBezTo>
                <a:cubicBezTo>
                  <a:pt x="165" y="110"/>
                  <a:pt x="165" y="110"/>
                  <a:pt x="165" y="110"/>
                </a:cubicBezTo>
                <a:cubicBezTo>
                  <a:pt x="179" y="101"/>
                  <a:pt x="197" y="96"/>
                  <a:pt x="214" y="96"/>
                </a:cubicBezTo>
                <a:cubicBezTo>
                  <a:pt x="221" y="96"/>
                  <a:pt x="229" y="97"/>
                  <a:pt x="234" y="99"/>
                </a:cubicBezTo>
                <a:cubicBezTo>
                  <a:pt x="235" y="99"/>
                  <a:pt x="235" y="99"/>
                  <a:pt x="235" y="99"/>
                </a:cubicBezTo>
                <a:cubicBezTo>
                  <a:pt x="235" y="100"/>
                  <a:pt x="235" y="100"/>
                  <a:pt x="235" y="100"/>
                </a:cubicBezTo>
                <a:cubicBezTo>
                  <a:pt x="241" y="112"/>
                  <a:pt x="243" y="126"/>
                  <a:pt x="243" y="140"/>
                </a:cubicBezTo>
                <a:cubicBezTo>
                  <a:pt x="243" y="141"/>
                  <a:pt x="243" y="142"/>
                  <a:pt x="243" y="143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" name="Freeform 5"/>
          <p:cNvSpPr>
            <a:spLocks noEditPoints="1"/>
          </p:cNvSpPr>
          <p:nvPr/>
        </p:nvSpPr>
        <p:spPr bwMode="auto">
          <a:xfrm>
            <a:off x="7196299" y="7987175"/>
            <a:ext cx="2475831" cy="2456284"/>
          </a:xfrm>
          <a:custGeom>
            <a:avLst/>
            <a:gdLst>
              <a:gd name="T0" fmla="*/ 258 w 282"/>
              <a:gd name="T1" fmla="*/ 118 h 280"/>
              <a:gd name="T2" fmla="*/ 252 w 282"/>
              <a:gd name="T3" fmla="*/ 96 h 280"/>
              <a:gd name="T4" fmla="*/ 256 w 282"/>
              <a:gd name="T5" fmla="*/ 75 h 280"/>
              <a:gd name="T6" fmla="*/ 234 w 282"/>
              <a:gd name="T7" fmla="*/ 66 h 280"/>
              <a:gd name="T8" fmla="*/ 230 w 282"/>
              <a:gd name="T9" fmla="*/ 31 h 280"/>
              <a:gd name="T10" fmla="*/ 201 w 282"/>
              <a:gd name="T11" fmla="*/ 37 h 280"/>
              <a:gd name="T12" fmla="*/ 180 w 282"/>
              <a:gd name="T13" fmla="*/ 27 h 280"/>
              <a:gd name="T14" fmla="*/ 167 w 282"/>
              <a:gd name="T15" fmla="*/ 11 h 280"/>
              <a:gd name="T16" fmla="*/ 146 w 282"/>
              <a:gd name="T17" fmla="*/ 21 h 280"/>
              <a:gd name="T18" fmla="*/ 117 w 282"/>
              <a:gd name="T19" fmla="*/ 1 h 280"/>
              <a:gd name="T20" fmla="*/ 102 w 282"/>
              <a:gd name="T21" fmla="*/ 27 h 280"/>
              <a:gd name="T22" fmla="*/ 81 w 282"/>
              <a:gd name="T23" fmla="*/ 36 h 280"/>
              <a:gd name="T24" fmla="*/ 60 w 282"/>
              <a:gd name="T25" fmla="*/ 36 h 280"/>
              <a:gd name="T26" fmla="*/ 54 w 282"/>
              <a:gd name="T27" fmla="*/ 58 h 280"/>
              <a:gd name="T28" fmla="*/ 20 w 282"/>
              <a:gd name="T29" fmla="*/ 68 h 280"/>
              <a:gd name="T30" fmla="*/ 30 w 282"/>
              <a:gd name="T31" fmla="*/ 96 h 280"/>
              <a:gd name="T32" fmla="*/ 23 w 282"/>
              <a:gd name="T33" fmla="*/ 117 h 280"/>
              <a:gd name="T34" fmla="*/ 9 w 282"/>
              <a:gd name="T35" fmla="*/ 133 h 280"/>
              <a:gd name="T36" fmla="*/ 22 w 282"/>
              <a:gd name="T37" fmla="*/ 152 h 280"/>
              <a:gd name="T38" fmla="*/ 5 w 282"/>
              <a:gd name="T39" fmla="*/ 176 h 280"/>
              <a:gd name="T40" fmla="*/ 34 w 282"/>
              <a:gd name="T41" fmla="*/ 194 h 280"/>
              <a:gd name="T42" fmla="*/ 34 w 282"/>
              <a:gd name="T43" fmla="*/ 217 h 280"/>
              <a:gd name="T44" fmla="*/ 54 w 282"/>
              <a:gd name="T45" fmla="*/ 223 h 280"/>
              <a:gd name="T46" fmla="*/ 72 w 282"/>
              <a:gd name="T47" fmla="*/ 238 h 280"/>
              <a:gd name="T48" fmla="*/ 78 w 282"/>
              <a:gd name="T49" fmla="*/ 266 h 280"/>
              <a:gd name="T50" fmla="*/ 112 w 282"/>
              <a:gd name="T51" fmla="*/ 256 h 280"/>
              <a:gd name="T52" fmla="*/ 129 w 282"/>
              <a:gd name="T53" fmla="*/ 272 h 280"/>
              <a:gd name="T54" fmla="*/ 147 w 282"/>
              <a:gd name="T55" fmla="*/ 260 h 280"/>
              <a:gd name="T56" fmla="*/ 169 w 282"/>
              <a:gd name="T57" fmla="*/ 256 h 280"/>
              <a:gd name="T58" fmla="*/ 195 w 282"/>
              <a:gd name="T59" fmla="*/ 270 h 280"/>
              <a:gd name="T60" fmla="*/ 209 w 282"/>
              <a:gd name="T61" fmla="*/ 238 h 280"/>
              <a:gd name="T62" fmla="*/ 233 w 282"/>
              <a:gd name="T63" fmla="*/ 235 h 280"/>
              <a:gd name="T64" fmla="*/ 235 w 282"/>
              <a:gd name="T65" fmla="*/ 214 h 280"/>
              <a:gd name="T66" fmla="*/ 247 w 282"/>
              <a:gd name="T67" fmla="*/ 195 h 280"/>
              <a:gd name="T68" fmla="*/ 275 w 282"/>
              <a:gd name="T69" fmla="*/ 184 h 280"/>
              <a:gd name="T70" fmla="*/ 260 w 282"/>
              <a:gd name="T71" fmla="*/ 153 h 280"/>
              <a:gd name="T72" fmla="*/ 282 w 282"/>
              <a:gd name="T73" fmla="*/ 136 h 280"/>
              <a:gd name="T74" fmla="*/ 218 w 282"/>
              <a:gd name="T75" fmla="*/ 72 h 280"/>
              <a:gd name="T76" fmla="*/ 137 w 282"/>
              <a:gd name="T77" fmla="*/ 103 h 280"/>
              <a:gd name="T78" fmla="*/ 141 w 282"/>
              <a:gd name="T79" fmla="*/ 158 h 280"/>
              <a:gd name="T80" fmla="*/ 100 w 282"/>
              <a:gd name="T81" fmla="*/ 47 h 280"/>
              <a:gd name="T82" fmla="*/ 145 w 282"/>
              <a:gd name="T83" fmla="*/ 40 h 280"/>
              <a:gd name="T84" fmla="*/ 110 w 282"/>
              <a:gd name="T85" fmla="*/ 116 h 280"/>
              <a:gd name="T86" fmla="*/ 106 w 282"/>
              <a:gd name="T87" fmla="*/ 126 h 280"/>
              <a:gd name="T88" fmla="*/ 103 w 282"/>
              <a:gd name="T89" fmla="*/ 145 h 280"/>
              <a:gd name="T90" fmla="*/ 47 w 282"/>
              <a:gd name="T91" fmla="*/ 181 h 280"/>
              <a:gd name="T92" fmla="*/ 107 w 282"/>
              <a:gd name="T93" fmla="*/ 155 h 280"/>
              <a:gd name="T94" fmla="*/ 47 w 282"/>
              <a:gd name="T95" fmla="*/ 181 h 280"/>
              <a:gd name="T96" fmla="*/ 66 w 282"/>
              <a:gd name="T97" fmla="*/ 208 h 280"/>
              <a:gd name="T98" fmla="*/ 146 w 282"/>
              <a:gd name="T99" fmla="*/ 178 h 280"/>
              <a:gd name="T100" fmla="*/ 137 w 282"/>
              <a:gd name="T101" fmla="*/ 243 h 280"/>
              <a:gd name="T102" fmla="*/ 169 w 282"/>
              <a:gd name="T103" fmla="*/ 164 h 280"/>
              <a:gd name="T104" fmla="*/ 209 w 282"/>
              <a:gd name="T105" fmla="*/ 217 h 280"/>
              <a:gd name="T106" fmla="*/ 178 w 282"/>
              <a:gd name="T107" fmla="*/ 137 h 280"/>
              <a:gd name="T108" fmla="*/ 243 w 282"/>
              <a:gd name="T109" fmla="*/ 146 h 280"/>
              <a:gd name="T110" fmla="*/ 163 w 282"/>
              <a:gd name="T111" fmla="*/ 111 h 280"/>
              <a:gd name="T112" fmla="*/ 243 w 282"/>
              <a:gd name="T113" fmla="*/ 140 h 2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282" h="280">
                <a:moveTo>
                  <a:pt x="272" y="133"/>
                </a:moveTo>
                <a:cubicBezTo>
                  <a:pt x="268" y="132"/>
                  <a:pt x="264" y="130"/>
                  <a:pt x="260" y="129"/>
                </a:cubicBezTo>
                <a:cubicBezTo>
                  <a:pt x="260" y="129"/>
                  <a:pt x="260" y="129"/>
                  <a:pt x="260" y="129"/>
                </a:cubicBezTo>
                <a:cubicBezTo>
                  <a:pt x="260" y="128"/>
                  <a:pt x="260" y="128"/>
                  <a:pt x="260" y="128"/>
                </a:cubicBezTo>
                <a:cubicBezTo>
                  <a:pt x="259" y="125"/>
                  <a:pt x="259" y="122"/>
                  <a:pt x="258" y="118"/>
                </a:cubicBezTo>
                <a:cubicBezTo>
                  <a:pt x="258" y="118"/>
                  <a:pt x="258" y="118"/>
                  <a:pt x="258" y="118"/>
                </a:cubicBezTo>
                <a:cubicBezTo>
                  <a:pt x="259" y="117"/>
                  <a:pt x="259" y="117"/>
                  <a:pt x="259" y="117"/>
                </a:cubicBezTo>
                <a:cubicBezTo>
                  <a:pt x="262" y="115"/>
                  <a:pt x="266" y="112"/>
                  <a:pt x="269" y="110"/>
                </a:cubicBezTo>
                <a:cubicBezTo>
                  <a:pt x="272" y="108"/>
                  <a:pt x="275" y="106"/>
                  <a:pt x="277" y="105"/>
                </a:cubicBezTo>
                <a:cubicBezTo>
                  <a:pt x="277" y="102"/>
                  <a:pt x="276" y="99"/>
                  <a:pt x="275" y="96"/>
                </a:cubicBezTo>
                <a:cubicBezTo>
                  <a:pt x="272" y="96"/>
                  <a:pt x="268" y="96"/>
                  <a:pt x="265" y="96"/>
                </a:cubicBezTo>
                <a:cubicBezTo>
                  <a:pt x="261" y="96"/>
                  <a:pt x="256" y="96"/>
                  <a:pt x="252" y="96"/>
                </a:cubicBezTo>
                <a:cubicBezTo>
                  <a:pt x="252" y="96"/>
                  <a:pt x="252" y="96"/>
                  <a:pt x="252" y="96"/>
                </a:cubicBezTo>
                <a:cubicBezTo>
                  <a:pt x="251" y="95"/>
                  <a:pt x="251" y="95"/>
                  <a:pt x="251" y="95"/>
                </a:cubicBezTo>
                <a:cubicBezTo>
                  <a:pt x="250" y="92"/>
                  <a:pt x="249" y="89"/>
                  <a:pt x="247" y="86"/>
                </a:cubicBezTo>
                <a:cubicBezTo>
                  <a:pt x="247" y="86"/>
                  <a:pt x="247" y="86"/>
                  <a:pt x="247" y="86"/>
                </a:cubicBezTo>
                <a:cubicBezTo>
                  <a:pt x="248" y="85"/>
                  <a:pt x="248" y="85"/>
                  <a:pt x="248" y="85"/>
                </a:cubicBezTo>
                <a:cubicBezTo>
                  <a:pt x="250" y="82"/>
                  <a:pt x="253" y="79"/>
                  <a:pt x="256" y="75"/>
                </a:cubicBezTo>
                <a:cubicBezTo>
                  <a:pt x="258" y="73"/>
                  <a:pt x="260" y="70"/>
                  <a:pt x="262" y="68"/>
                </a:cubicBezTo>
                <a:cubicBezTo>
                  <a:pt x="260" y="65"/>
                  <a:pt x="259" y="63"/>
                  <a:pt x="257" y="60"/>
                </a:cubicBezTo>
                <a:cubicBezTo>
                  <a:pt x="254" y="61"/>
                  <a:pt x="251" y="62"/>
                  <a:pt x="248" y="63"/>
                </a:cubicBezTo>
                <a:cubicBezTo>
                  <a:pt x="243" y="64"/>
                  <a:pt x="239" y="65"/>
                  <a:pt x="235" y="66"/>
                </a:cubicBezTo>
                <a:cubicBezTo>
                  <a:pt x="235" y="66"/>
                  <a:pt x="235" y="66"/>
                  <a:pt x="235" y="66"/>
                </a:cubicBezTo>
                <a:cubicBezTo>
                  <a:pt x="234" y="66"/>
                  <a:pt x="234" y="66"/>
                  <a:pt x="234" y="66"/>
                </a:cubicBezTo>
                <a:cubicBezTo>
                  <a:pt x="232" y="63"/>
                  <a:pt x="230" y="61"/>
                  <a:pt x="228" y="58"/>
                </a:cubicBezTo>
                <a:cubicBezTo>
                  <a:pt x="228" y="58"/>
                  <a:pt x="228" y="58"/>
                  <a:pt x="228" y="58"/>
                </a:cubicBezTo>
                <a:cubicBezTo>
                  <a:pt x="228" y="57"/>
                  <a:pt x="228" y="57"/>
                  <a:pt x="228" y="57"/>
                </a:cubicBezTo>
                <a:cubicBezTo>
                  <a:pt x="229" y="54"/>
                  <a:pt x="231" y="50"/>
                  <a:pt x="233" y="45"/>
                </a:cubicBezTo>
                <a:cubicBezTo>
                  <a:pt x="234" y="42"/>
                  <a:pt x="235" y="39"/>
                  <a:pt x="236" y="37"/>
                </a:cubicBezTo>
                <a:cubicBezTo>
                  <a:pt x="234" y="35"/>
                  <a:pt x="232" y="33"/>
                  <a:pt x="230" y="31"/>
                </a:cubicBezTo>
                <a:cubicBezTo>
                  <a:pt x="227" y="32"/>
                  <a:pt x="224" y="34"/>
                  <a:pt x="222" y="36"/>
                </a:cubicBezTo>
                <a:cubicBezTo>
                  <a:pt x="218" y="38"/>
                  <a:pt x="214" y="41"/>
                  <a:pt x="211" y="42"/>
                </a:cubicBezTo>
                <a:cubicBezTo>
                  <a:pt x="210" y="43"/>
                  <a:pt x="210" y="43"/>
                  <a:pt x="210" y="43"/>
                </a:cubicBezTo>
                <a:cubicBezTo>
                  <a:pt x="209" y="42"/>
                  <a:pt x="209" y="42"/>
                  <a:pt x="209" y="42"/>
                </a:cubicBezTo>
                <a:cubicBezTo>
                  <a:pt x="207" y="41"/>
                  <a:pt x="204" y="39"/>
                  <a:pt x="201" y="37"/>
                </a:cubicBezTo>
                <a:cubicBezTo>
                  <a:pt x="201" y="37"/>
                  <a:pt x="201" y="37"/>
                  <a:pt x="201" y="37"/>
                </a:cubicBezTo>
                <a:cubicBezTo>
                  <a:pt x="201" y="36"/>
                  <a:pt x="201" y="36"/>
                  <a:pt x="201" y="36"/>
                </a:cubicBezTo>
                <a:cubicBezTo>
                  <a:pt x="201" y="33"/>
                  <a:pt x="202" y="28"/>
                  <a:pt x="202" y="24"/>
                </a:cubicBezTo>
                <a:cubicBezTo>
                  <a:pt x="203" y="20"/>
                  <a:pt x="203" y="17"/>
                  <a:pt x="203" y="14"/>
                </a:cubicBezTo>
                <a:cubicBezTo>
                  <a:pt x="201" y="13"/>
                  <a:pt x="198" y="11"/>
                  <a:pt x="195" y="10"/>
                </a:cubicBezTo>
                <a:cubicBezTo>
                  <a:pt x="193" y="12"/>
                  <a:pt x="191" y="15"/>
                  <a:pt x="189" y="17"/>
                </a:cubicBezTo>
                <a:cubicBezTo>
                  <a:pt x="186" y="21"/>
                  <a:pt x="183" y="24"/>
                  <a:pt x="180" y="27"/>
                </a:cubicBezTo>
                <a:cubicBezTo>
                  <a:pt x="180" y="27"/>
                  <a:pt x="180" y="27"/>
                  <a:pt x="180" y="27"/>
                </a:cubicBezTo>
                <a:cubicBezTo>
                  <a:pt x="179" y="27"/>
                  <a:pt x="179" y="27"/>
                  <a:pt x="179" y="27"/>
                </a:cubicBezTo>
                <a:cubicBezTo>
                  <a:pt x="176" y="26"/>
                  <a:pt x="173" y="25"/>
                  <a:pt x="170" y="24"/>
                </a:cubicBezTo>
                <a:cubicBezTo>
                  <a:pt x="169" y="24"/>
                  <a:pt x="169" y="24"/>
                  <a:pt x="169" y="24"/>
                </a:cubicBezTo>
                <a:cubicBezTo>
                  <a:pt x="169" y="23"/>
                  <a:pt x="169" y="23"/>
                  <a:pt x="169" y="23"/>
                </a:cubicBezTo>
                <a:cubicBezTo>
                  <a:pt x="168" y="20"/>
                  <a:pt x="168" y="15"/>
                  <a:pt x="167" y="11"/>
                </a:cubicBezTo>
                <a:cubicBezTo>
                  <a:pt x="166" y="8"/>
                  <a:pt x="166" y="4"/>
                  <a:pt x="165" y="1"/>
                </a:cubicBezTo>
                <a:cubicBezTo>
                  <a:pt x="162" y="1"/>
                  <a:pt x="159" y="1"/>
                  <a:pt x="157" y="0"/>
                </a:cubicBezTo>
                <a:cubicBezTo>
                  <a:pt x="155" y="3"/>
                  <a:pt x="154" y="6"/>
                  <a:pt x="153" y="9"/>
                </a:cubicBezTo>
                <a:cubicBezTo>
                  <a:pt x="151" y="13"/>
                  <a:pt x="149" y="17"/>
                  <a:pt x="147" y="20"/>
                </a:cubicBezTo>
                <a:cubicBezTo>
                  <a:pt x="146" y="21"/>
                  <a:pt x="146" y="21"/>
                  <a:pt x="146" y="21"/>
                </a:cubicBezTo>
                <a:cubicBezTo>
                  <a:pt x="146" y="21"/>
                  <a:pt x="146" y="21"/>
                  <a:pt x="146" y="21"/>
                </a:cubicBezTo>
                <a:cubicBezTo>
                  <a:pt x="142" y="21"/>
                  <a:pt x="139" y="21"/>
                  <a:pt x="136" y="21"/>
                </a:cubicBezTo>
                <a:cubicBezTo>
                  <a:pt x="135" y="21"/>
                  <a:pt x="135" y="21"/>
                  <a:pt x="135" y="21"/>
                </a:cubicBezTo>
                <a:cubicBezTo>
                  <a:pt x="135" y="20"/>
                  <a:pt x="135" y="20"/>
                  <a:pt x="135" y="20"/>
                </a:cubicBezTo>
                <a:cubicBezTo>
                  <a:pt x="133" y="17"/>
                  <a:pt x="131" y="13"/>
                  <a:pt x="129" y="9"/>
                </a:cubicBezTo>
                <a:cubicBezTo>
                  <a:pt x="128" y="6"/>
                  <a:pt x="126" y="3"/>
                  <a:pt x="125" y="0"/>
                </a:cubicBezTo>
                <a:cubicBezTo>
                  <a:pt x="122" y="1"/>
                  <a:pt x="120" y="1"/>
                  <a:pt x="117" y="1"/>
                </a:cubicBezTo>
                <a:cubicBezTo>
                  <a:pt x="116" y="4"/>
                  <a:pt x="115" y="8"/>
                  <a:pt x="115" y="11"/>
                </a:cubicBezTo>
                <a:cubicBezTo>
                  <a:pt x="114" y="15"/>
                  <a:pt x="114" y="20"/>
                  <a:pt x="113" y="23"/>
                </a:cubicBezTo>
                <a:cubicBezTo>
                  <a:pt x="112" y="24"/>
                  <a:pt x="112" y="24"/>
                  <a:pt x="112" y="24"/>
                </a:cubicBezTo>
                <a:cubicBezTo>
                  <a:pt x="112" y="24"/>
                  <a:pt x="112" y="24"/>
                  <a:pt x="112" y="24"/>
                </a:cubicBezTo>
                <a:cubicBezTo>
                  <a:pt x="109" y="25"/>
                  <a:pt x="106" y="26"/>
                  <a:pt x="103" y="27"/>
                </a:cubicBezTo>
                <a:cubicBezTo>
                  <a:pt x="102" y="27"/>
                  <a:pt x="102" y="27"/>
                  <a:pt x="102" y="27"/>
                </a:cubicBezTo>
                <a:cubicBezTo>
                  <a:pt x="102" y="27"/>
                  <a:pt x="102" y="27"/>
                  <a:pt x="102" y="27"/>
                </a:cubicBezTo>
                <a:cubicBezTo>
                  <a:pt x="99" y="24"/>
                  <a:pt x="96" y="21"/>
                  <a:pt x="93" y="17"/>
                </a:cubicBezTo>
                <a:cubicBezTo>
                  <a:pt x="91" y="15"/>
                  <a:pt x="88" y="12"/>
                  <a:pt x="86" y="10"/>
                </a:cubicBezTo>
                <a:cubicBezTo>
                  <a:pt x="84" y="11"/>
                  <a:pt x="81" y="13"/>
                  <a:pt x="78" y="14"/>
                </a:cubicBezTo>
                <a:cubicBezTo>
                  <a:pt x="79" y="17"/>
                  <a:pt x="79" y="20"/>
                  <a:pt x="80" y="24"/>
                </a:cubicBezTo>
                <a:cubicBezTo>
                  <a:pt x="80" y="28"/>
                  <a:pt x="81" y="33"/>
                  <a:pt x="81" y="36"/>
                </a:cubicBezTo>
                <a:cubicBezTo>
                  <a:pt x="81" y="37"/>
                  <a:pt x="81" y="37"/>
                  <a:pt x="81" y="37"/>
                </a:cubicBezTo>
                <a:cubicBezTo>
                  <a:pt x="80" y="37"/>
                  <a:pt x="80" y="37"/>
                  <a:pt x="80" y="37"/>
                </a:cubicBezTo>
                <a:cubicBezTo>
                  <a:pt x="78" y="39"/>
                  <a:pt x="75" y="41"/>
                  <a:pt x="72" y="42"/>
                </a:cubicBezTo>
                <a:cubicBezTo>
                  <a:pt x="72" y="43"/>
                  <a:pt x="72" y="43"/>
                  <a:pt x="72" y="43"/>
                </a:cubicBezTo>
                <a:cubicBezTo>
                  <a:pt x="71" y="42"/>
                  <a:pt x="71" y="42"/>
                  <a:pt x="71" y="42"/>
                </a:cubicBezTo>
                <a:cubicBezTo>
                  <a:pt x="68" y="41"/>
                  <a:pt x="64" y="38"/>
                  <a:pt x="60" y="36"/>
                </a:cubicBezTo>
                <a:cubicBezTo>
                  <a:pt x="57" y="34"/>
                  <a:pt x="54" y="32"/>
                  <a:pt x="52" y="31"/>
                </a:cubicBezTo>
                <a:cubicBezTo>
                  <a:pt x="50" y="33"/>
                  <a:pt x="48" y="35"/>
                  <a:pt x="45" y="37"/>
                </a:cubicBezTo>
                <a:cubicBezTo>
                  <a:pt x="46" y="39"/>
                  <a:pt x="48" y="42"/>
                  <a:pt x="49" y="45"/>
                </a:cubicBezTo>
                <a:cubicBezTo>
                  <a:pt x="51" y="50"/>
                  <a:pt x="53" y="54"/>
                  <a:pt x="54" y="57"/>
                </a:cubicBezTo>
                <a:cubicBezTo>
                  <a:pt x="54" y="58"/>
                  <a:pt x="54" y="58"/>
                  <a:pt x="54" y="58"/>
                </a:cubicBezTo>
                <a:cubicBezTo>
                  <a:pt x="54" y="58"/>
                  <a:pt x="54" y="58"/>
                  <a:pt x="54" y="58"/>
                </a:cubicBezTo>
                <a:cubicBezTo>
                  <a:pt x="52" y="61"/>
                  <a:pt x="50" y="63"/>
                  <a:pt x="48" y="66"/>
                </a:cubicBezTo>
                <a:cubicBezTo>
                  <a:pt x="47" y="66"/>
                  <a:pt x="47" y="66"/>
                  <a:pt x="47" y="66"/>
                </a:cubicBezTo>
                <a:cubicBezTo>
                  <a:pt x="46" y="66"/>
                  <a:pt x="46" y="66"/>
                  <a:pt x="46" y="66"/>
                </a:cubicBezTo>
                <a:cubicBezTo>
                  <a:pt x="43" y="65"/>
                  <a:pt x="38" y="64"/>
                  <a:pt x="34" y="63"/>
                </a:cubicBezTo>
                <a:cubicBezTo>
                  <a:pt x="31" y="62"/>
                  <a:pt x="28" y="61"/>
                  <a:pt x="25" y="60"/>
                </a:cubicBezTo>
                <a:cubicBezTo>
                  <a:pt x="23" y="63"/>
                  <a:pt x="22" y="65"/>
                  <a:pt x="20" y="68"/>
                </a:cubicBezTo>
                <a:cubicBezTo>
                  <a:pt x="22" y="70"/>
                  <a:pt x="24" y="73"/>
                  <a:pt x="26" y="75"/>
                </a:cubicBezTo>
                <a:cubicBezTo>
                  <a:pt x="29" y="79"/>
                  <a:pt x="32" y="82"/>
                  <a:pt x="34" y="85"/>
                </a:cubicBezTo>
                <a:cubicBezTo>
                  <a:pt x="35" y="86"/>
                  <a:pt x="35" y="86"/>
                  <a:pt x="35" y="86"/>
                </a:cubicBezTo>
                <a:cubicBezTo>
                  <a:pt x="34" y="86"/>
                  <a:pt x="34" y="86"/>
                  <a:pt x="34" y="86"/>
                </a:cubicBezTo>
                <a:cubicBezTo>
                  <a:pt x="33" y="89"/>
                  <a:pt x="31" y="92"/>
                  <a:pt x="30" y="95"/>
                </a:cubicBezTo>
                <a:cubicBezTo>
                  <a:pt x="30" y="96"/>
                  <a:pt x="30" y="96"/>
                  <a:pt x="30" y="96"/>
                </a:cubicBezTo>
                <a:cubicBezTo>
                  <a:pt x="29" y="96"/>
                  <a:pt x="29" y="96"/>
                  <a:pt x="29" y="96"/>
                </a:cubicBezTo>
                <a:cubicBezTo>
                  <a:pt x="26" y="96"/>
                  <a:pt x="21" y="96"/>
                  <a:pt x="17" y="96"/>
                </a:cubicBezTo>
                <a:cubicBezTo>
                  <a:pt x="13" y="96"/>
                  <a:pt x="10" y="96"/>
                  <a:pt x="7" y="96"/>
                </a:cubicBezTo>
                <a:cubicBezTo>
                  <a:pt x="6" y="99"/>
                  <a:pt x="5" y="102"/>
                  <a:pt x="5" y="105"/>
                </a:cubicBezTo>
                <a:cubicBezTo>
                  <a:pt x="7" y="106"/>
                  <a:pt x="10" y="108"/>
                  <a:pt x="12" y="110"/>
                </a:cubicBezTo>
                <a:cubicBezTo>
                  <a:pt x="16" y="112"/>
                  <a:pt x="20" y="115"/>
                  <a:pt x="23" y="117"/>
                </a:cubicBezTo>
                <a:cubicBezTo>
                  <a:pt x="24" y="118"/>
                  <a:pt x="24" y="118"/>
                  <a:pt x="24" y="118"/>
                </a:cubicBezTo>
                <a:cubicBezTo>
                  <a:pt x="23" y="118"/>
                  <a:pt x="23" y="118"/>
                  <a:pt x="23" y="118"/>
                </a:cubicBezTo>
                <a:cubicBezTo>
                  <a:pt x="23" y="122"/>
                  <a:pt x="22" y="125"/>
                  <a:pt x="22" y="128"/>
                </a:cubicBezTo>
                <a:cubicBezTo>
                  <a:pt x="22" y="129"/>
                  <a:pt x="22" y="129"/>
                  <a:pt x="22" y="129"/>
                </a:cubicBezTo>
                <a:cubicBezTo>
                  <a:pt x="21" y="129"/>
                  <a:pt x="21" y="129"/>
                  <a:pt x="21" y="129"/>
                </a:cubicBezTo>
                <a:cubicBezTo>
                  <a:pt x="18" y="130"/>
                  <a:pt x="14" y="132"/>
                  <a:pt x="9" y="133"/>
                </a:cubicBezTo>
                <a:cubicBezTo>
                  <a:pt x="6" y="134"/>
                  <a:pt x="3" y="135"/>
                  <a:pt x="0" y="136"/>
                </a:cubicBezTo>
                <a:cubicBezTo>
                  <a:pt x="0" y="137"/>
                  <a:pt x="0" y="139"/>
                  <a:pt x="0" y="140"/>
                </a:cubicBezTo>
                <a:cubicBezTo>
                  <a:pt x="0" y="142"/>
                  <a:pt x="0" y="143"/>
                  <a:pt x="0" y="145"/>
                </a:cubicBezTo>
                <a:cubicBezTo>
                  <a:pt x="3" y="146"/>
                  <a:pt x="6" y="147"/>
                  <a:pt x="9" y="148"/>
                </a:cubicBezTo>
                <a:cubicBezTo>
                  <a:pt x="14" y="149"/>
                  <a:pt x="18" y="150"/>
                  <a:pt x="21" y="152"/>
                </a:cubicBezTo>
                <a:cubicBezTo>
                  <a:pt x="22" y="152"/>
                  <a:pt x="22" y="152"/>
                  <a:pt x="22" y="152"/>
                </a:cubicBezTo>
                <a:cubicBezTo>
                  <a:pt x="22" y="153"/>
                  <a:pt x="22" y="153"/>
                  <a:pt x="22" y="153"/>
                </a:cubicBezTo>
                <a:cubicBezTo>
                  <a:pt x="22" y="155"/>
                  <a:pt x="23" y="159"/>
                  <a:pt x="23" y="162"/>
                </a:cubicBezTo>
                <a:cubicBezTo>
                  <a:pt x="24" y="163"/>
                  <a:pt x="24" y="163"/>
                  <a:pt x="24" y="163"/>
                </a:cubicBezTo>
                <a:cubicBezTo>
                  <a:pt x="23" y="163"/>
                  <a:pt x="23" y="163"/>
                  <a:pt x="23" y="163"/>
                </a:cubicBezTo>
                <a:cubicBezTo>
                  <a:pt x="20" y="165"/>
                  <a:pt x="16" y="168"/>
                  <a:pt x="12" y="170"/>
                </a:cubicBezTo>
                <a:cubicBezTo>
                  <a:pt x="10" y="172"/>
                  <a:pt x="7" y="174"/>
                  <a:pt x="5" y="176"/>
                </a:cubicBezTo>
                <a:cubicBezTo>
                  <a:pt x="5" y="178"/>
                  <a:pt x="6" y="181"/>
                  <a:pt x="7" y="184"/>
                </a:cubicBezTo>
                <a:cubicBezTo>
                  <a:pt x="10" y="184"/>
                  <a:pt x="13" y="184"/>
                  <a:pt x="17" y="184"/>
                </a:cubicBezTo>
                <a:cubicBezTo>
                  <a:pt x="21" y="184"/>
                  <a:pt x="26" y="184"/>
                  <a:pt x="29" y="185"/>
                </a:cubicBezTo>
                <a:cubicBezTo>
                  <a:pt x="30" y="185"/>
                  <a:pt x="30" y="185"/>
                  <a:pt x="30" y="185"/>
                </a:cubicBezTo>
                <a:cubicBezTo>
                  <a:pt x="30" y="185"/>
                  <a:pt x="30" y="185"/>
                  <a:pt x="30" y="185"/>
                </a:cubicBezTo>
                <a:cubicBezTo>
                  <a:pt x="31" y="188"/>
                  <a:pt x="33" y="191"/>
                  <a:pt x="34" y="194"/>
                </a:cubicBezTo>
                <a:cubicBezTo>
                  <a:pt x="35" y="195"/>
                  <a:pt x="35" y="195"/>
                  <a:pt x="35" y="195"/>
                </a:cubicBezTo>
                <a:cubicBezTo>
                  <a:pt x="34" y="195"/>
                  <a:pt x="34" y="195"/>
                  <a:pt x="34" y="195"/>
                </a:cubicBezTo>
                <a:cubicBezTo>
                  <a:pt x="32" y="198"/>
                  <a:pt x="29" y="202"/>
                  <a:pt x="26" y="205"/>
                </a:cubicBezTo>
                <a:cubicBezTo>
                  <a:pt x="24" y="208"/>
                  <a:pt x="22" y="210"/>
                  <a:pt x="20" y="213"/>
                </a:cubicBezTo>
                <a:cubicBezTo>
                  <a:pt x="22" y="215"/>
                  <a:pt x="23" y="218"/>
                  <a:pt x="25" y="220"/>
                </a:cubicBezTo>
                <a:cubicBezTo>
                  <a:pt x="28" y="219"/>
                  <a:pt x="31" y="218"/>
                  <a:pt x="34" y="217"/>
                </a:cubicBezTo>
                <a:cubicBezTo>
                  <a:pt x="38" y="216"/>
                  <a:pt x="43" y="215"/>
                  <a:pt x="46" y="214"/>
                </a:cubicBezTo>
                <a:cubicBezTo>
                  <a:pt x="47" y="214"/>
                  <a:pt x="47" y="214"/>
                  <a:pt x="47" y="214"/>
                </a:cubicBezTo>
                <a:cubicBezTo>
                  <a:pt x="48" y="215"/>
                  <a:pt x="48" y="215"/>
                  <a:pt x="48" y="215"/>
                </a:cubicBezTo>
                <a:cubicBezTo>
                  <a:pt x="50" y="217"/>
                  <a:pt x="52" y="220"/>
                  <a:pt x="54" y="222"/>
                </a:cubicBezTo>
                <a:cubicBezTo>
                  <a:pt x="54" y="222"/>
                  <a:pt x="54" y="222"/>
                  <a:pt x="54" y="222"/>
                </a:cubicBezTo>
                <a:cubicBezTo>
                  <a:pt x="54" y="223"/>
                  <a:pt x="54" y="223"/>
                  <a:pt x="54" y="223"/>
                </a:cubicBezTo>
                <a:cubicBezTo>
                  <a:pt x="53" y="227"/>
                  <a:pt x="51" y="231"/>
                  <a:pt x="49" y="235"/>
                </a:cubicBezTo>
                <a:cubicBezTo>
                  <a:pt x="48" y="238"/>
                  <a:pt x="46" y="241"/>
                  <a:pt x="45" y="244"/>
                </a:cubicBezTo>
                <a:cubicBezTo>
                  <a:pt x="48" y="246"/>
                  <a:pt x="50" y="248"/>
                  <a:pt x="52" y="249"/>
                </a:cubicBezTo>
                <a:cubicBezTo>
                  <a:pt x="54" y="248"/>
                  <a:pt x="57" y="246"/>
                  <a:pt x="60" y="244"/>
                </a:cubicBezTo>
                <a:cubicBezTo>
                  <a:pt x="64" y="242"/>
                  <a:pt x="68" y="239"/>
                  <a:pt x="71" y="238"/>
                </a:cubicBezTo>
                <a:cubicBezTo>
                  <a:pt x="72" y="238"/>
                  <a:pt x="72" y="238"/>
                  <a:pt x="72" y="238"/>
                </a:cubicBezTo>
                <a:cubicBezTo>
                  <a:pt x="72" y="238"/>
                  <a:pt x="72" y="238"/>
                  <a:pt x="72" y="238"/>
                </a:cubicBezTo>
                <a:cubicBezTo>
                  <a:pt x="75" y="240"/>
                  <a:pt x="78" y="242"/>
                  <a:pt x="80" y="243"/>
                </a:cubicBezTo>
                <a:cubicBezTo>
                  <a:pt x="81" y="244"/>
                  <a:pt x="81" y="244"/>
                  <a:pt x="81" y="244"/>
                </a:cubicBezTo>
                <a:cubicBezTo>
                  <a:pt x="81" y="244"/>
                  <a:pt x="81" y="244"/>
                  <a:pt x="81" y="244"/>
                </a:cubicBezTo>
                <a:cubicBezTo>
                  <a:pt x="81" y="248"/>
                  <a:pt x="80" y="252"/>
                  <a:pt x="80" y="257"/>
                </a:cubicBezTo>
                <a:cubicBezTo>
                  <a:pt x="79" y="260"/>
                  <a:pt x="79" y="264"/>
                  <a:pt x="78" y="266"/>
                </a:cubicBezTo>
                <a:cubicBezTo>
                  <a:pt x="81" y="268"/>
                  <a:pt x="84" y="269"/>
                  <a:pt x="86" y="270"/>
                </a:cubicBezTo>
                <a:cubicBezTo>
                  <a:pt x="88" y="268"/>
                  <a:pt x="91" y="265"/>
                  <a:pt x="93" y="263"/>
                </a:cubicBezTo>
                <a:cubicBezTo>
                  <a:pt x="96" y="260"/>
                  <a:pt x="99" y="256"/>
                  <a:pt x="102" y="254"/>
                </a:cubicBezTo>
                <a:cubicBezTo>
                  <a:pt x="102" y="253"/>
                  <a:pt x="102" y="253"/>
                  <a:pt x="102" y="253"/>
                </a:cubicBezTo>
                <a:cubicBezTo>
                  <a:pt x="103" y="253"/>
                  <a:pt x="103" y="253"/>
                  <a:pt x="103" y="253"/>
                </a:cubicBezTo>
                <a:cubicBezTo>
                  <a:pt x="106" y="254"/>
                  <a:pt x="109" y="255"/>
                  <a:pt x="112" y="256"/>
                </a:cubicBezTo>
                <a:cubicBezTo>
                  <a:pt x="112" y="256"/>
                  <a:pt x="112" y="256"/>
                  <a:pt x="112" y="256"/>
                </a:cubicBezTo>
                <a:cubicBezTo>
                  <a:pt x="113" y="257"/>
                  <a:pt x="113" y="257"/>
                  <a:pt x="113" y="257"/>
                </a:cubicBezTo>
                <a:cubicBezTo>
                  <a:pt x="114" y="260"/>
                  <a:pt x="114" y="265"/>
                  <a:pt x="115" y="269"/>
                </a:cubicBezTo>
                <a:cubicBezTo>
                  <a:pt x="115" y="273"/>
                  <a:pt x="116" y="276"/>
                  <a:pt x="117" y="279"/>
                </a:cubicBezTo>
                <a:cubicBezTo>
                  <a:pt x="120" y="279"/>
                  <a:pt x="122" y="280"/>
                  <a:pt x="125" y="280"/>
                </a:cubicBezTo>
                <a:cubicBezTo>
                  <a:pt x="126" y="278"/>
                  <a:pt x="128" y="275"/>
                  <a:pt x="129" y="272"/>
                </a:cubicBezTo>
                <a:cubicBezTo>
                  <a:pt x="131" y="268"/>
                  <a:pt x="133" y="263"/>
                  <a:pt x="135" y="260"/>
                </a:cubicBezTo>
                <a:cubicBezTo>
                  <a:pt x="135" y="259"/>
                  <a:pt x="135" y="259"/>
                  <a:pt x="135" y="259"/>
                </a:cubicBezTo>
                <a:cubicBezTo>
                  <a:pt x="136" y="260"/>
                  <a:pt x="136" y="260"/>
                  <a:pt x="136" y="260"/>
                </a:cubicBezTo>
                <a:cubicBezTo>
                  <a:pt x="139" y="260"/>
                  <a:pt x="142" y="260"/>
                  <a:pt x="146" y="260"/>
                </a:cubicBezTo>
                <a:cubicBezTo>
                  <a:pt x="146" y="259"/>
                  <a:pt x="146" y="259"/>
                  <a:pt x="146" y="259"/>
                </a:cubicBezTo>
                <a:cubicBezTo>
                  <a:pt x="147" y="260"/>
                  <a:pt x="147" y="260"/>
                  <a:pt x="147" y="260"/>
                </a:cubicBezTo>
                <a:cubicBezTo>
                  <a:pt x="149" y="263"/>
                  <a:pt x="151" y="268"/>
                  <a:pt x="153" y="272"/>
                </a:cubicBezTo>
                <a:cubicBezTo>
                  <a:pt x="154" y="275"/>
                  <a:pt x="155" y="278"/>
                  <a:pt x="157" y="280"/>
                </a:cubicBezTo>
                <a:cubicBezTo>
                  <a:pt x="159" y="280"/>
                  <a:pt x="162" y="279"/>
                  <a:pt x="165" y="279"/>
                </a:cubicBezTo>
                <a:cubicBezTo>
                  <a:pt x="166" y="276"/>
                  <a:pt x="166" y="273"/>
                  <a:pt x="167" y="269"/>
                </a:cubicBezTo>
                <a:cubicBezTo>
                  <a:pt x="168" y="265"/>
                  <a:pt x="168" y="260"/>
                  <a:pt x="169" y="257"/>
                </a:cubicBezTo>
                <a:cubicBezTo>
                  <a:pt x="169" y="256"/>
                  <a:pt x="169" y="256"/>
                  <a:pt x="169" y="256"/>
                </a:cubicBezTo>
                <a:cubicBezTo>
                  <a:pt x="170" y="256"/>
                  <a:pt x="170" y="256"/>
                  <a:pt x="170" y="256"/>
                </a:cubicBezTo>
                <a:cubicBezTo>
                  <a:pt x="173" y="255"/>
                  <a:pt x="176" y="254"/>
                  <a:pt x="179" y="253"/>
                </a:cubicBezTo>
                <a:cubicBezTo>
                  <a:pt x="180" y="253"/>
                  <a:pt x="180" y="253"/>
                  <a:pt x="180" y="253"/>
                </a:cubicBezTo>
                <a:cubicBezTo>
                  <a:pt x="180" y="254"/>
                  <a:pt x="180" y="254"/>
                  <a:pt x="180" y="254"/>
                </a:cubicBezTo>
                <a:cubicBezTo>
                  <a:pt x="183" y="256"/>
                  <a:pt x="186" y="260"/>
                  <a:pt x="189" y="263"/>
                </a:cubicBezTo>
                <a:cubicBezTo>
                  <a:pt x="191" y="265"/>
                  <a:pt x="193" y="268"/>
                  <a:pt x="195" y="270"/>
                </a:cubicBezTo>
                <a:cubicBezTo>
                  <a:pt x="198" y="269"/>
                  <a:pt x="201" y="268"/>
                  <a:pt x="203" y="266"/>
                </a:cubicBezTo>
                <a:cubicBezTo>
                  <a:pt x="203" y="264"/>
                  <a:pt x="203" y="260"/>
                  <a:pt x="202" y="257"/>
                </a:cubicBezTo>
                <a:cubicBezTo>
                  <a:pt x="202" y="252"/>
                  <a:pt x="201" y="248"/>
                  <a:pt x="201" y="244"/>
                </a:cubicBezTo>
                <a:cubicBezTo>
                  <a:pt x="201" y="244"/>
                  <a:pt x="201" y="244"/>
                  <a:pt x="201" y="244"/>
                </a:cubicBezTo>
                <a:cubicBezTo>
                  <a:pt x="201" y="243"/>
                  <a:pt x="201" y="243"/>
                  <a:pt x="201" y="243"/>
                </a:cubicBezTo>
                <a:cubicBezTo>
                  <a:pt x="204" y="242"/>
                  <a:pt x="207" y="240"/>
                  <a:pt x="209" y="238"/>
                </a:cubicBezTo>
                <a:cubicBezTo>
                  <a:pt x="210" y="238"/>
                  <a:pt x="210" y="238"/>
                  <a:pt x="210" y="238"/>
                </a:cubicBezTo>
                <a:cubicBezTo>
                  <a:pt x="211" y="238"/>
                  <a:pt x="211" y="238"/>
                  <a:pt x="211" y="238"/>
                </a:cubicBezTo>
                <a:cubicBezTo>
                  <a:pt x="214" y="240"/>
                  <a:pt x="218" y="242"/>
                  <a:pt x="222" y="244"/>
                </a:cubicBezTo>
                <a:cubicBezTo>
                  <a:pt x="224" y="246"/>
                  <a:pt x="227" y="248"/>
                  <a:pt x="230" y="249"/>
                </a:cubicBezTo>
                <a:cubicBezTo>
                  <a:pt x="232" y="248"/>
                  <a:pt x="234" y="246"/>
                  <a:pt x="236" y="244"/>
                </a:cubicBezTo>
                <a:cubicBezTo>
                  <a:pt x="235" y="241"/>
                  <a:pt x="234" y="238"/>
                  <a:pt x="233" y="235"/>
                </a:cubicBezTo>
                <a:cubicBezTo>
                  <a:pt x="231" y="231"/>
                  <a:pt x="229" y="227"/>
                  <a:pt x="228" y="223"/>
                </a:cubicBezTo>
                <a:cubicBezTo>
                  <a:pt x="227" y="222"/>
                  <a:pt x="227" y="222"/>
                  <a:pt x="227" y="222"/>
                </a:cubicBezTo>
                <a:cubicBezTo>
                  <a:pt x="228" y="222"/>
                  <a:pt x="228" y="222"/>
                  <a:pt x="228" y="222"/>
                </a:cubicBezTo>
                <a:cubicBezTo>
                  <a:pt x="230" y="220"/>
                  <a:pt x="232" y="217"/>
                  <a:pt x="234" y="215"/>
                </a:cubicBezTo>
                <a:cubicBezTo>
                  <a:pt x="235" y="214"/>
                  <a:pt x="235" y="214"/>
                  <a:pt x="235" y="214"/>
                </a:cubicBezTo>
                <a:cubicBezTo>
                  <a:pt x="235" y="214"/>
                  <a:pt x="235" y="214"/>
                  <a:pt x="235" y="214"/>
                </a:cubicBezTo>
                <a:cubicBezTo>
                  <a:pt x="239" y="215"/>
                  <a:pt x="243" y="216"/>
                  <a:pt x="248" y="217"/>
                </a:cubicBezTo>
                <a:cubicBezTo>
                  <a:pt x="251" y="218"/>
                  <a:pt x="254" y="219"/>
                  <a:pt x="257" y="220"/>
                </a:cubicBezTo>
                <a:cubicBezTo>
                  <a:pt x="259" y="218"/>
                  <a:pt x="260" y="215"/>
                  <a:pt x="262" y="213"/>
                </a:cubicBezTo>
                <a:cubicBezTo>
                  <a:pt x="260" y="210"/>
                  <a:pt x="258" y="208"/>
                  <a:pt x="256" y="205"/>
                </a:cubicBezTo>
                <a:cubicBezTo>
                  <a:pt x="253" y="202"/>
                  <a:pt x="250" y="198"/>
                  <a:pt x="248" y="195"/>
                </a:cubicBezTo>
                <a:cubicBezTo>
                  <a:pt x="247" y="195"/>
                  <a:pt x="247" y="195"/>
                  <a:pt x="247" y="195"/>
                </a:cubicBezTo>
                <a:cubicBezTo>
                  <a:pt x="247" y="194"/>
                  <a:pt x="247" y="194"/>
                  <a:pt x="247" y="194"/>
                </a:cubicBezTo>
                <a:cubicBezTo>
                  <a:pt x="249" y="191"/>
                  <a:pt x="250" y="188"/>
                  <a:pt x="251" y="185"/>
                </a:cubicBezTo>
                <a:cubicBezTo>
                  <a:pt x="252" y="185"/>
                  <a:pt x="252" y="185"/>
                  <a:pt x="252" y="185"/>
                </a:cubicBezTo>
                <a:cubicBezTo>
                  <a:pt x="252" y="185"/>
                  <a:pt x="252" y="185"/>
                  <a:pt x="252" y="185"/>
                </a:cubicBezTo>
                <a:cubicBezTo>
                  <a:pt x="256" y="184"/>
                  <a:pt x="261" y="184"/>
                  <a:pt x="265" y="184"/>
                </a:cubicBezTo>
                <a:cubicBezTo>
                  <a:pt x="268" y="184"/>
                  <a:pt x="272" y="184"/>
                  <a:pt x="275" y="184"/>
                </a:cubicBezTo>
                <a:cubicBezTo>
                  <a:pt x="276" y="181"/>
                  <a:pt x="277" y="178"/>
                  <a:pt x="277" y="176"/>
                </a:cubicBezTo>
                <a:cubicBezTo>
                  <a:pt x="275" y="174"/>
                  <a:pt x="272" y="172"/>
                  <a:pt x="269" y="170"/>
                </a:cubicBezTo>
                <a:cubicBezTo>
                  <a:pt x="266" y="168"/>
                  <a:pt x="262" y="165"/>
                  <a:pt x="259" y="163"/>
                </a:cubicBezTo>
                <a:cubicBezTo>
                  <a:pt x="258" y="163"/>
                  <a:pt x="258" y="163"/>
                  <a:pt x="258" y="163"/>
                </a:cubicBezTo>
                <a:cubicBezTo>
                  <a:pt x="258" y="162"/>
                  <a:pt x="258" y="162"/>
                  <a:pt x="258" y="162"/>
                </a:cubicBezTo>
                <a:cubicBezTo>
                  <a:pt x="259" y="159"/>
                  <a:pt x="259" y="155"/>
                  <a:pt x="260" y="153"/>
                </a:cubicBezTo>
                <a:cubicBezTo>
                  <a:pt x="260" y="152"/>
                  <a:pt x="260" y="152"/>
                  <a:pt x="260" y="152"/>
                </a:cubicBezTo>
                <a:cubicBezTo>
                  <a:pt x="260" y="152"/>
                  <a:pt x="260" y="152"/>
                  <a:pt x="260" y="152"/>
                </a:cubicBezTo>
                <a:cubicBezTo>
                  <a:pt x="264" y="150"/>
                  <a:pt x="268" y="149"/>
                  <a:pt x="272" y="148"/>
                </a:cubicBezTo>
                <a:cubicBezTo>
                  <a:pt x="276" y="147"/>
                  <a:pt x="279" y="146"/>
                  <a:pt x="282" y="145"/>
                </a:cubicBezTo>
                <a:cubicBezTo>
                  <a:pt x="282" y="143"/>
                  <a:pt x="282" y="142"/>
                  <a:pt x="282" y="140"/>
                </a:cubicBezTo>
                <a:cubicBezTo>
                  <a:pt x="282" y="139"/>
                  <a:pt x="282" y="137"/>
                  <a:pt x="282" y="136"/>
                </a:cubicBezTo>
                <a:cubicBezTo>
                  <a:pt x="279" y="135"/>
                  <a:pt x="276" y="134"/>
                  <a:pt x="272" y="133"/>
                </a:cubicBezTo>
                <a:close/>
                <a:moveTo>
                  <a:pt x="178" y="45"/>
                </a:moveTo>
                <a:cubicBezTo>
                  <a:pt x="178" y="45"/>
                  <a:pt x="178" y="45"/>
                  <a:pt x="178" y="45"/>
                </a:cubicBezTo>
                <a:cubicBezTo>
                  <a:pt x="179" y="45"/>
                  <a:pt x="179" y="45"/>
                  <a:pt x="179" y="45"/>
                </a:cubicBezTo>
                <a:cubicBezTo>
                  <a:pt x="193" y="50"/>
                  <a:pt x="206" y="59"/>
                  <a:pt x="216" y="70"/>
                </a:cubicBezTo>
                <a:cubicBezTo>
                  <a:pt x="218" y="72"/>
                  <a:pt x="218" y="72"/>
                  <a:pt x="218" y="72"/>
                </a:cubicBezTo>
                <a:cubicBezTo>
                  <a:pt x="215" y="72"/>
                  <a:pt x="215" y="72"/>
                  <a:pt x="215" y="72"/>
                </a:cubicBezTo>
                <a:cubicBezTo>
                  <a:pt x="196" y="75"/>
                  <a:pt x="170" y="91"/>
                  <a:pt x="155" y="105"/>
                </a:cubicBezTo>
                <a:cubicBezTo>
                  <a:pt x="154" y="106"/>
                  <a:pt x="154" y="106"/>
                  <a:pt x="154" y="106"/>
                </a:cubicBezTo>
                <a:cubicBezTo>
                  <a:pt x="153" y="105"/>
                  <a:pt x="153" y="105"/>
                  <a:pt x="153" y="105"/>
                </a:cubicBezTo>
                <a:cubicBezTo>
                  <a:pt x="149" y="104"/>
                  <a:pt x="145" y="103"/>
                  <a:pt x="141" y="103"/>
                </a:cubicBezTo>
                <a:cubicBezTo>
                  <a:pt x="140" y="103"/>
                  <a:pt x="139" y="103"/>
                  <a:pt x="137" y="103"/>
                </a:cubicBezTo>
                <a:cubicBezTo>
                  <a:pt x="136" y="104"/>
                  <a:pt x="136" y="104"/>
                  <a:pt x="136" y="104"/>
                </a:cubicBezTo>
                <a:cubicBezTo>
                  <a:pt x="136" y="102"/>
                  <a:pt x="136" y="102"/>
                  <a:pt x="136" y="102"/>
                </a:cubicBezTo>
                <a:cubicBezTo>
                  <a:pt x="142" y="75"/>
                  <a:pt x="162" y="53"/>
                  <a:pt x="178" y="45"/>
                </a:cubicBezTo>
                <a:close/>
                <a:moveTo>
                  <a:pt x="159" y="140"/>
                </a:moveTo>
                <a:cubicBezTo>
                  <a:pt x="159" y="145"/>
                  <a:pt x="157" y="149"/>
                  <a:pt x="154" y="153"/>
                </a:cubicBezTo>
                <a:cubicBezTo>
                  <a:pt x="150" y="156"/>
                  <a:pt x="146" y="158"/>
                  <a:pt x="141" y="158"/>
                </a:cubicBezTo>
                <a:cubicBezTo>
                  <a:pt x="136" y="158"/>
                  <a:pt x="132" y="156"/>
                  <a:pt x="128" y="153"/>
                </a:cubicBezTo>
                <a:cubicBezTo>
                  <a:pt x="121" y="146"/>
                  <a:pt x="121" y="135"/>
                  <a:pt x="128" y="128"/>
                </a:cubicBezTo>
                <a:cubicBezTo>
                  <a:pt x="132" y="124"/>
                  <a:pt x="136" y="122"/>
                  <a:pt x="141" y="122"/>
                </a:cubicBezTo>
                <a:cubicBezTo>
                  <a:pt x="146" y="122"/>
                  <a:pt x="150" y="124"/>
                  <a:pt x="154" y="128"/>
                </a:cubicBezTo>
                <a:cubicBezTo>
                  <a:pt x="157" y="131"/>
                  <a:pt x="159" y="135"/>
                  <a:pt x="159" y="140"/>
                </a:cubicBezTo>
                <a:close/>
                <a:moveTo>
                  <a:pt x="100" y="47"/>
                </a:moveTo>
                <a:cubicBezTo>
                  <a:pt x="100" y="46"/>
                  <a:pt x="100" y="46"/>
                  <a:pt x="100" y="46"/>
                </a:cubicBezTo>
                <a:cubicBezTo>
                  <a:pt x="100" y="46"/>
                  <a:pt x="100" y="46"/>
                  <a:pt x="100" y="46"/>
                </a:cubicBezTo>
                <a:cubicBezTo>
                  <a:pt x="113" y="40"/>
                  <a:pt x="127" y="38"/>
                  <a:pt x="141" y="38"/>
                </a:cubicBezTo>
                <a:cubicBezTo>
                  <a:pt x="142" y="38"/>
                  <a:pt x="143" y="38"/>
                  <a:pt x="145" y="38"/>
                </a:cubicBezTo>
                <a:cubicBezTo>
                  <a:pt x="147" y="38"/>
                  <a:pt x="147" y="38"/>
                  <a:pt x="147" y="38"/>
                </a:cubicBezTo>
                <a:cubicBezTo>
                  <a:pt x="145" y="40"/>
                  <a:pt x="145" y="40"/>
                  <a:pt x="145" y="40"/>
                </a:cubicBezTo>
                <a:cubicBezTo>
                  <a:pt x="134" y="55"/>
                  <a:pt x="126" y="85"/>
                  <a:pt x="126" y="106"/>
                </a:cubicBezTo>
                <a:cubicBezTo>
                  <a:pt x="126" y="106"/>
                  <a:pt x="126" y="106"/>
                  <a:pt x="126" y="106"/>
                </a:cubicBezTo>
                <a:cubicBezTo>
                  <a:pt x="125" y="107"/>
                  <a:pt x="125" y="107"/>
                  <a:pt x="125" y="107"/>
                </a:cubicBezTo>
                <a:cubicBezTo>
                  <a:pt x="120" y="109"/>
                  <a:pt x="116" y="112"/>
                  <a:pt x="112" y="117"/>
                </a:cubicBezTo>
                <a:cubicBezTo>
                  <a:pt x="111" y="118"/>
                  <a:pt x="111" y="118"/>
                  <a:pt x="111" y="118"/>
                </a:cubicBezTo>
                <a:cubicBezTo>
                  <a:pt x="110" y="116"/>
                  <a:pt x="110" y="116"/>
                  <a:pt x="110" y="116"/>
                </a:cubicBezTo>
                <a:cubicBezTo>
                  <a:pt x="96" y="93"/>
                  <a:pt x="94" y="63"/>
                  <a:pt x="100" y="47"/>
                </a:cubicBezTo>
                <a:close/>
                <a:moveTo>
                  <a:pt x="46" y="102"/>
                </a:moveTo>
                <a:cubicBezTo>
                  <a:pt x="51" y="88"/>
                  <a:pt x="60" y="75"/>
                  <a:pt x="71" y="65"/>
                </a:cubicBezTo>
                <a:cubicBezTo>
                  <a:pt x="73" y="64"/>
                  <a:pt x="73" y="64"/>
                  <a:pt x="73" y="64"/>
                </a:cubicBezTo>
                <a:cubicBezTo>
                  <a:pt x="73" y="66"/>
                  <a:pt x="73" y="66"/>
                  <a:pt x="73" y="66"/>
                </a:cubicBezTo>
                <a:cubicBezTo>
                  <a:pt x="76" y="85"/>
                  <a:pt x="92" y="111"/>
                  <a:pt x="106" y="126"/>
                </a:cubicBezTo>
                <a:cubicBezTo>
                  <a:pt x="106" y="127"/>
                  <a:pt x="106" y="127"/>
                  <a:pt x="106" y="127"/>
                </a:cubicBezTo>
                <a:cubicBezTo>
                  <a:pt x="106" y="128"/>
                  <a:pt x="106" y="128"/>
                  <a:pt x="106" y="128"/>
                </a:cubicBezTo>
                <a:cubicBezTo>
                  <a:pt x="105" y="132"/>
                  <a:pt x="104" y="136"/>
                  <a:pt x="104" y="140"/>
                </a:cubicBezTo>
                <a:cubicBezTo>
                  <a:pt x="104" y="141"/>
                  <a:pt x="104" y="142"/>
                  <a:pt x="104" y="144"/>
                </a:cubicBezTo>
                <a:cubicBezTo>
                  <a:pt x="104" y="145"/>
                  <a:pt x="104" y="145"/>
                  <a:pt x="104" y="145"/>
                </a:cubicBezTo>
                <a:cubicBezTo>
                  <a:pt x="103" y="145"/>
                  <a:pt x="103" y="145"/>
                  <a:pt x="103" y="145"/>
                </a:cubicBezTo>
                <a:cubicBezTo>
                  <a:pt x="75" y="139"/>
                  <a:pt x="53" y="119"/>
                  <a:pt x="46" y="103"/>
                </a:cubicBezTo>
                <a:cubicBezTo>
                  <a:pt x="45" y="103"/>
                  <a:pt x="45" y="103"/>
                  <a:pt x="45" y="103"/>
                </a:cubicBezTo>
                <a:lnTo>
                  <a:pt x="46" y="102"/>
                </a:lnTo>
                <a:close/>
                <a:moveTo>
                  <a:pt x="47" y="181"/>
                </a:moveTo>
                <a:cubicBezTo>
                  <a:pt x="47" y="181"/>
                  <a:pt x="47" y="181"/>
                  <a:pt x="47" y="181"/>
                </a:cubicBezTo>
                <a:cubicBezTo>
                  <a:pt x="47" y="181"/>
                  <a:pt x="47" y="181"/>
                  <a:pt x="47" y="181"/>
                </a:cubicBezTo>
                <a:cubicBezTo>
                  <a:pt x="41" y="168"/>
                  <a:pt x="38" y="154"/>
                  <a:pt x="38" y="140"/>
                </a:cubicBezTo>
                <a:cubicBezTo>
                  <a:pt x="38" y="139"/>
                  <a:pt x="38" y="138"/>
                  <a:pt x="38" y="137"/>
                </a:cubicBezTo>
                <a:cubicBezTo>
                  <a:pt x="38" y="134"/>
                  <a:pt x="38" y="134"/>
                  <a:pt x="38" y="134"/>
                </a:cubicBezTo>
                <a:cubicBezTo>
                  <a:pt x="40" y="136"/>
                  <a:pt x="40" y="136"/>
                  <a:pt x="40" y="136"/>
                </a:cubicBezTo>
                <a:cubicBezTo>
                  <a:pt x="55" y="147"/>
                  <a:pt x="86" y="155"/>
                  <a:pt x="106" y="155"/>
                </a:cubicBezTo>
                <a:cubicBezTo>
                  <a:pt x="107" y="155"/>
                  <a:pt x="107" y="155"/>
                  <a:pt x="107" y="155"/>
                </a:cubicBezTo>
                <a:cubicBezTo>
                  <a:pt x="107" y="156"/>
                  <a:pt x="107" y="156"/>
                  <a:pt x="107" y="156"/>
                </a:cubicBezTo>
                <a:cubicBezTo>
                  <a:pt x="110" y="161"/>
                  <a:pt x="113" y="165"/>
                  <a:pt x="117" y="169"/>
                </a:cubicBezTo>
                <a:cubicBezTo>
                  <a:pt x="119" y="170"/>
                  <a:pt x="119" y="170"/>
                  <a:pt x="119" y="170"/>
                </a:cubicBezTo>
                <a:cubicBezTo>
                  <a:pt x="117" y="171"/>
                  <a:pt x="117" y="171"/>
                  <a:pt x="117" y="171"/>
                </a:cubicBezTo>
                <a:cubicBezTo>
                  <a:pt x="103" y="179"/>
                  <a:pt x="85" y="185"/>
                  <a:pt x="68" y="185"/>
                </a:cubicBezTo>
                <a:cubicBezTo>
                  <a:pt x="60" y="185"/>
                  <a:pt x="53" y="183"/>
                  <a:pt x="47" y="181"/>
                </a:cubicBezTo>
                <a:close/>
                <a:moveTo>
                  <a:pt x="104" y="235"/>
                </a:moveTo>
                <a:cubicBezTo>
                  <a:pt x="103" y="236"/>
                  <a:pt x="103" y="236"/>
                  <a:pt x="103" y="236"/>
                </a:cubicBezTo>
                <a:cubicBezTo>
                  <a:pt x="103" y="236"/>
                  <a:pt x="103" y="236"/>
                  <a:pt x="103" y="236"/>
                </a:cubicBezTo>
                <a:cubicBezTo>
                  <a:pt x="89" y="230"/>
                  <a:pt x="76" y="221"/>
                  <a:pt x="66" y="210"/>
                </a:cubicBezTo>
                <a:cubicBezTo>
                  <a:pt x="64" y="208"/>
                  <a:pt x="64" y="208"/>
                  <a:pt x="64" y="208"/>
                </a:cubicBezTo>
                <a:cubicBezTo>
                  <a:pt x="66" y="208"/>
                  <a:pt x="66" y="208"/>
                  <a:pt x="66" y="208"/>
                </a:cubicBezTo>
                <a:cubicBezTo>
                  <a:pt x="85" y="206"/>
                  <a:pt x="112" y="189"/>
                  <a:pt x="127" y="175"/>
                </a:cubicBezTo>
                <a:cubicBezTo>
                  <a:pt x="128" y="175"/>
                  <a:pt x="128" y="175"/>
                  <a:pt x="128" y="175"/>
                </a:cubicBezTo>
                <a:cubicBezTo>
                  <a:pt x="128" y="175"/>
                  <a:pt x="128" y="175"/>
                  <a:pt x="128" y="175"/>
                </a:cubicBezTo>
                <a:cubicBezTo>
                  <a:pt x="133" y="177"/>
                  <a:pt x="139" y="177"/>
                  <a:pt x="144" y="177"/>
                </a:cubicBezTo>
                <a:cubicBezTo>
                  <a:pt x="146" y="177"/>
                  <a:pt x="146" y="177"/>
                  <a:pt x="146" y="177"/>
                </a:cubicBezTo>
                <a:cubicBezTo>
                  <a:pt x="146" y="178"/>
                  <a:pt x="146" y="178"/>
                  <a:pt x="146" y="178"/>
                </a:cubicBezTo>
                <a:cubicBezTo>
                  <a:pt x="139" y="206"/>
                  <a:pt x="120" y="228"/>
                  <a:pt x="104" y="235"/>
                </a:cubicBezTo>
                <a:close/>
                <a:moveTo>
                  <a:pt x="182" y="234"/>
                </a:moveTo>
                <a:cubicBezTo>
                  <a:pt x="182" y="234"/>
                  <a:pt x="182" y="234"/>
                  <a:pt x="182" y="234"/>
                </a:cubicBezTo>
                <a:cubicBezTo>
                  <a:pt x="181" y="234"/>
                  <a:pt x="181" y="234"/>
                  <a:pt x="181" y="234"/>
                </a:cubicBezTo>
                <a:cubicBezTo>
                  <a:pt x="169" y="240"/>
                  <a:pt x="155" y="243"/>
                  <a:pt x="141" y="243"/>
                </a:cubicBezTo>
                <a:cubicBezTo>
                  <a:pt x="140" y="243"/>
                  <a:pt x="139" y="243"/>
                  <a:pt x="137" y="243"/>
                </a:cubicBezTo>
                <a:cubicBezTo>
                  <a:pt x="135" y="243"/>
                  <a:pt x="135" y="243"/>
                  <a:pt x="135" y="243"/>
                </a:cubicBezTo>
                <a:cubicBezTo>
                  <a:pt x="136" y="241"/>
                  <a:pt x="136" y="241"/>
                  <a:pt x="136" y="241"/>
                </a:cubicBezTo>
                <a:cubicBezTo>
                  <a:pt x="148" y="226"/>
                  <a:pt x="155" y="195"/>
                  <a:pt x="156" y="175"/>
                </a:cubicBezTo>
                <a:cubicBezTo>
                  <a:pt x="156" y="174"/>
                  <a:pt x="156" y="174"/>
                  <a:pt x="156" y="174"/>
                </a:cubicBezTo>
                <a:cubicBezTo>
                  <a:pt x="157" y="174"/>
                  <a:pt x="157" y="174"/>
                  <a:pt x="157" y="174"/>
                </a:cubicBezTo>
                <a:cubicBezTo>
                  <a:pt x="161" y="171"/>
                  <a:pt x="166" y="168"/>
                  <a:pt x="169" y="164"/>
                </a:cubicBezTo>
                <a:cubicBezTo>
                  <a:pt x="170" y="163"/>
                  <a:pt x="170" y="163"/>
                  <a:pt x="170" y="163"/>
                </a:cubicBezTo>
                <a:cubicBezTo>
                  <a:pt x="171" y="164"/>
                  <a:pt x="171" y="164"/>
                  <a:pt x="171" y="164"/>
                </a:cubicBezTo>
                <a:cubicBezTo>
                  <a:pt x="186" y="188"/>
                  <a:pt x="188" y="217"/>
                  <a:pt x="182" y="234"/>
                </a:cubicBezTo>
                <a:close/>
                <a:moveTo>
                  <a:pt x="236" y="178"/>
                </a:moveTo>
                <a:cubicBezTo>
                  <a:pt x="231" y="192"/>
                  <a:pt x="222" y="205"/>
                  <a:pt x="211" y="215"/>
                </a:cubicBezTo>
                <a:cubicBezTo>
                  <a:pt x="209" y="217"/>
                  <a:pt x="209" y="217"/>
                  <a:pt x="209" y="217"/>
                </a:cubicBezTo>
                <a:cubicBezTo>
                  <a:pt x="209" y="215"/>
                  <a:pt x="209" y="215"/>
                  <a:pt x="209" y="215"/>
                </a:cubicBezTo>
                <a:cubicBezTo>
                  <a:pt x="206" y="196"/>
                  <a:pt x="190" y="169"/>
                  <a:pt x="176" y="154"/>
                </a:cubicBezTo>
                <a:cubicBezTo>
                  <a:pt x="175" y="154"/>
                  <a:pt x="175" y="154"/>
                  <a:pt x="175" y="154"/>
                </a:cubicBezTo>
                <a:cubicBezTo>
                  <a:pt x="176" y="153"/>
                  <a:pt x="176" y="153"/>
                  <a:pt x="176" y="153"/>
                </a:cubicBezTo>
                <a:cubicBezTo>
                  <a:pt x="177" y="149"/>
                  <a:pt x="178" y="144"/>
                  <a:pt x="178" y="140"/>
                </a:cubicBezTo>
                <a:cubicBezTo>
                  <a:pt x="178" y="139"/>
                  <a:pt x="178" y="138"/>
                  <a:pt x="178" y="137"/>
                </a:cubicBezTo>
                <a:cubicBezTo>
                  <a:pt x="178" y="135"/>
                  <a:pt x="178" y="135"/>
                  <a:pt x="178" y="135"/>
                </a:cubicBezTo>
                <a:cubicBezTo>
                  <a:pt x="179" y="135"/>
                  <a:pt x="179" y="135"/>
                  <a:pt x="179" y="135"/>
                </a:cubicBezTo>
                <a:cubicBezTo>
                  <a:pt x="206" y="142"/>
                  <a:pt x="228" y="161"/>
                  <a:pt x="236" y="177"/>
                </a:cubicBezTo>
                <a:cubicBezTo>
                  <a:pt x="236" y="178"/>
                  <a:pt x="236" y="178"/>
                  <a:pt x="236" y="178"/>
                </a:cubicBezTo>
                <a:close/>
                <a:moveTo>
                  <a:pt x="243" y="143"/>
                </a:moveTo>
                <a:cubicBezTo>
                  <a:pt x="243" y="146"/>
                  <a:pt x="243" y="146"/>
                  <a:pt x="243" y="146"/>
                </a:cubicBezTo>
                <a:cubicBezTo>
                  <a:pt x="241" y="145"/>
                  <a:pt x="241" y="145"/>
                  <a:pt x="241" y="145"/>
                </a:cubicBezTo>
                <a:cubicBezTo>
                  <a:pt x="226" y="133"/>
                  <a:pt x="196" y="126"/>
                  <a:pt x="175" y="125"/>
                </a:cubicBezTo>
                <a:cubicBezTo>
                  <a:pt x="175" y="125"/>
                  <a:pt x="175" y="125"/>
                  <a:pt x="175" y="125"/>
                </a:cubicBezTo>
                <a:cubicBezTo>
                  <a:pt x="174" y="125"/>
                  <a:pt x="174" y="125"/>
                  <a:pt x="174" y="125"/>
                </a:cubicBezTo>
                <a:cubicBezTo>
                  <a:pt x="172" y="120"/>
                  <a:pt x="169" y="115"/>
                  <a:pt x="164" y="112"/>
                </a:cubicBezTo>
                <a:cubicBezTo>
                  <a:pt x="163" y="111"/>
                  <a:pt x="163" y="111"/>
                  <a:pt x="163" y="111"/>
                </a:cubicBezTo>
                <a:cubicBezTo>
                  <a:pt x="165" y="110"/>
                  <a:pt x="165" y="110"/>
                  <a:pt x="165" y="110"/>
                </a:cubicBezTo>
                <a:cubicBezTo>
                  <a:pt x="179" y="101"/>
                  <a:pt x="197" y="96"/>
                  <a:pt x="214" y="96"/>
                </a:cubicBezTo>
                <a:cubicBezTo>
                  <a:pt x="221" y="96"/>
                  <a:pt x="229" y="97"/>
                  <a:pt x="234" y="99"/>
                </a:cubicBezTo>
                <a:cubicBezTo>
                  <a:pt x="235" y="99"/>
                  <a:pt x="235" y="99"/>
                  <a:pt x="235" y="99"/>
                </a:cubicBezTo>
                <a:cubicBezTo>
                  <a:pt x="235" y="100"/>
                  <a:pt x="235" y="100"/>
                  <a:pt x="235" y="100"/>
                </a:cubicBezTo>
                <a:cubicBezTo>
                  <a:pt x="241" y="112"/>
                  <a:pt x="243" y="126"/>
                  <a:pt x="243" y="140"/>
                </a:cubicBezTo>
                <a:cubicBezTo>
                  <a:pt x="243" y="141"/>
                  <a:pt x="243" y="142"/>
                  <a:pt x="243" y="143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36" name="Group 35"/>
          <p:cNvGrpSpPr/>
          <p:nvPr/>
        </p:nvGrpSpPr>
        <p:grpSpPr>
          <a:xfrm>
            <a:off x="16124169" y="6035490"/>
            <a:ext cx="5645578" cy="1800493"/>
            <a:chOff x="9049869" y="4141346"/>
            <a:chExt cx="5645578" cy="1800493"/>
          </a:xfrm>
        </p:grpSpPr>
        <p:grpSp>
          <p:nvGrpSpPr>
            <p:cNvPr id="37" name="Group 36"/>
            <p:cNvGrpSpPr/>
            <p:nvPr/>
          </p:nvGrpSpPr>
          <p:grpSpPr>
            <a:xfrm flipH="1">
              <a:off x="10810835" y="4356605"/>
              <a:ext cx="3884612" cy="1585234"/>
              <a:chOff x="5476936" y="10606073"/>
              <a:chExt cx="3884612" cy="1585234"/>
            </a:xfrm>
          </p:grpSpPr>
          <p:sp>
            <p:nvSpPr>
              <p:cNvPr id="39" name="TextBox 38"/>
              <p:cNvSpPr txBox="1"/>
              <p:nvPr/>
            </p:nvSpPr>
            <p:spPr>
              <a:xfrm>
                <a:off x="5476936" y="10606073"/>
                <a:ext cx="3884612" cy="52322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fa-IR" sz="2800" b="1" dirty="0">
                    <a:solidFill>
                      <a:schemeClr val="accent1">
                        <a:lumMod val="50000"/>
                      </a:schemeClr>
                    </a:solidFill>
                    <a:effectLst>
                      <a:glow>
                        <a:srgbClr val="FF3399">
                          <a:alpha val="24000"/>
                        </a:srgbClr>
                      </a:glow>
                    </a:effectLst>
                    <a:latin typeface="Shabnam" panose="020B0603030804020204" pitchFamily="34" charset="-78"/>
                    <a:cs typeface="Shabnam" panose="020B0603030804020204" pitchFamily="34" charset="-78"/>
                  </a:rPr>
                  <a:t>تیتر عنوان را بنویسید</a:t>
                </a:r>
                <a:endParaRPr lang="en-US" sz="2800" b="1" dirty="0">
                  <a:solidFill>
                    <a:schemeClr val="accent1">
                      <a:lumMod val="50000"/>
                    </a:schemeClr>
                  </a:solidFill>
                  <a:effectLst>
                    <a:glow>
                      <a:srgbClr val="FF3399">
                        <a:alpha val="24000"/>
                      </a:srgbClr>
                    </a:glow>
                  </a:effectLst>
                  <a:latin typeface="Shabnam" panose="020B0603030804020204" pitchFamily="34" charset="-78"/>
                  <a:cs typeface="Shabnam" panose="020B0603030804020204" pitchFamily="34" charset="-78"/>
                </a:endParaRPr>
              </a:p>
            </p:txBody>
          </p:sp>
          <p:sp>
            <p:nvSpPr>
              <p:cNvPr id="40" name="TextBox 39"/>
              <p:cNvSpPr txBox="1"/>
              <p:nvPr/>
            </p:nvSpPr>
            <p:spPr>
              <a:xfrm>
                <a:off x="5659671" y="11175644"/>
                <a:ext cx="3701877" cy="101566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 rtl="1">
                  <a:lnSpc>
                    <a:spcPct val="150000"/>
                  </a:lnSpc>
                </a:pPr>
                <a:r>
                  <a:rPr lang="fa-IR" sz="2000" dirty="0">
                    <a:solidFill>
                      <a:srgbClr val="16191F"/>
                    </a:solidFill>
                    <a:latin typeface="Vazir" panose="020B0603030804020204" pitchFamily="34" charset="-78"/>
                    <a:cs typeface="Vazir" panose="020B0603030804020204" pitchFamily="34" charset="-78"/>
                  </a:rPr>
                  <a:t>فروشگاه مینارو ارائه دهنده انواع فایل های کاربردی</a:t>
                </a:r>
                <a:endParaRPr lang="en-US" sz="1800" b="1" dirty="0">
                  <a:solidFill>
                    <a:schemeClr val="bg1">
                      <a:lumMod val="65000"/>
                    </a:schemeClr>
                  </a:solidFill>
                  <a:effectLst>
                    <a:glow>
                      <a:srgbClr val="FF3399">
                        <a:alpha val="24000"/>
                      </a:srgbClr>
                    </a:glow>
                  </a:effectLst>
                  <a:latin typeface="Lato" panose="020F0502020204030203" pitchFamily="34" charset="0"/>
                </a:endParaRPr>
              </a:p>
            </p:txBody>
          </p:sp>
        </p:grpSp>
        <p:sp>
          <p:nvSpPr>
            <p:cNvPr id="38" name="TextBox 37"/>
            <p:cNvSpPr txBox="1"/>
            <p:nvPr/>
          </p:nvSpPr>
          <p:spPr>
            <a:xfrm>
              <a:off x="9049869" y="4141346"/>
              <a:ext cx="1795127" cy="15696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9600" dirty="0">
                  <a:solidFill>
                    <a:schemeClr val="accent3"/>
                  </a:solidFill>
                  <a:effectLst>
                    <a:glow>
                      <a:srgbClr val="FF3399">
                        <a:alpha val="24000"/>
                      </a:srgbClr>
                    </a:glow>
                  </a:effectLst>
                  <a:latin typeface="Lato Black" panose="020F0A02020204030203" pitchFamily="34" charset="0"/>
                </a:rPr>
                <a:t>03</a:t>
              </a:r>
            </a:p>
          </p:txBody>
        </p:sp>
      </p:grpSp>
      <p:grpSp>
        <p:nvGrpSpPr>
          <p:cNvPr id="41" name="Group 40"/>
          <p:cNvGrpSpPr/>
          <p:nvPr/>
        </p:nvGrpSpPr>
        <p:grpSpPr>
          <a:xfrm>
            <a:off x="16124169" y="8238460"/>
            <a:ext cx="5645578" cy="1800493"/>
            <a:chOff x="9049869" y="4141346"/>
            <a:chExt cx="5645578" cy="1800493"/>
          </a:xfrm>
        </p:grpSpPr>
        <p:grpSp>
          <p:nvGrpSpPr>
            <p:cNvPr id="42" name="Group 41"/>
            <p:cNvGrpSpPr/>
            <p:nvPr/>
          </p:nvGrpSpPr>
          <p:grpSpPr>
            <a:xfrm flipH="1">
              <a:off x="10810835" y="4356605"/>
              <a:ext cx="3884612" cy="1585234"/>
              <a:chOff x="5476936" y="10606073"/>
              <a:chExt cx="3884612" cy="1585234"/>
            </a:xfrm>
          </p:grpSpPr>
          <p:sp>
            <p:nvSpPr>
              <p:cNvPr id="44" name="TextBox 43"/>
              <p:cNvSpPr txBox="1"/>
              <p:nvPr/>
            </p:nvSpPr>
            <p:spPr>
              <a:xfrm>
                <a:off x="5476936" y="10606073"/>
                <a:ext cx="3884612" cy="52322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fa-IR" sz="2800" b="1" dirty="0">
                    <a:solidFill>
                      <a:schemeClr val="accent1">
                        <a:lumMod val="50000"/>
                      </a:schemeClr>
                    </a:solidFill>
                    <a:effectLst>
                      <a:glow>
                        <a:srgbClr val="FF3399">
                          <a:alpha val="24000"/>
                        </a:srgbClr>
                      </a:glow>
                    </a:effectLst>
                    <a:latin typeface="Shabnam" panose="020B0603030804020204" pitchFamily="34" charset="-78"/>
                    <a:cs typeface="Shabnam" panose="020B0603030804020204" pitchFamily="34" charset="-78"/>
                  </a:rPr>
                  <a:t>تیتر عنوان را بنویسید</a:t>
                </a:r>
                <a:endParaRPr lang="en-US" sz="2800" b="1" dirty="0">
                  <a:solidFill>
                    <a:schemeClr val="accent1">
                      <a:lumMod val="50000"/>
                    </a:schemeClr>
                  </a:solidFill>
                  <a:effectLst>
                    <a:glow>
                      <a:srgbClr val="FF3399">
                        <a:alpha val="24000"/>
                      </a:srgbClr>
                    </a:glow>
                  </a:effectLst>
                  <a:latin typeface="Shabnam" panose="020B0603030804020204" pitchFamily="34" charset="-78"/>
                  <a:cs typeface="Shabnam" panose="020B0603030804020204" pitchFamily="34" charset="-78"/>
                </a:endParaRPr>
              </a:p>
            </p:txBody>
          </p:sp>
          <p:sp>
            <p:nvSpPr>
              <p:cNvPr id="45" name="TextBox 44"/>
              <p:cNvSpPr txBox="1"/>
              <p:nvPr/>
            </p:nvSpPr>
            <p:spPr>
              <a:xfrm>
                <a:off x="5785177" y="11175644"/>
                <a:ext cx="3576371" cy="101566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 rtl="1">
                  <a:lnSpc>
                    <a:spcPct val="150000"/>
                  </a:lnSpc>
                </a:pPr>
                <a:r>
                  <a:rPr lang="fa-IR" sz="2000" dirty="0">
                    <a:solidFill>
                      <a:srgbClr val="16191F"/>
                    </a:solidFill>
                    <a:latin typeface="Vazir" panose="020B0603030804020204" pitchFamily="34" charset="-78"/>
                    <a:cs typeface="Vazir" panose="020B0603030804020204" pitchFamily="34" charset="-78"/>
                  </a:rPr>
                  <a:t>فروشگاه مینارو ارائه دهنده انواع فایل های کاربردی</a:t>
                </a:r>
                <a:endParaRPr lang="en-US" sz="1800" b="1" dirty="0">
                  <a:solidFill>
                    <a:schemeClr val="bg1">
                      <a:lumMod val="65000"/>
                    </a:schemeClr>
                  </a:solidFill>
                  <a:effectLst>
                    <a:glow>
                      <a:srgbClr val="FF3399">
                        <a:alpha val="24000"/>
                      </a:srgbClr>
                    </a:glow>
                  </a:effectLst>
                  <a:latin typeface="Lato" panose="020F0502020204030203" pitchFamily="34" charset="0"/>
                </a:endParaRPr>
              </a:p>
            </p:txBody>
          </p:sp>
        </p:grpSp>
        <p:sp>
          <p:nvSpPr>
            <p:cNvPr id="43" name="TextBox 42"/>
            <p:cNvSpPr txBox="1"/>
            <p:nvPr/>
          </p:nvSpPr>
          <p:spPr>
            <a:xfrm>
              <a:off x="9049869" y="4141346"/>
              <a:ext cx="1795127" cy="15696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9600" dirty="0">
                  <a:solidFill>
                    <a:schemeClr val="accent4"/>
                  </a:solidFill>
                  <a:effectLst>
                    <a:glow>
                      <a:srgbClr val="FF3399">
                        <a:alpha val="24000"/>
                      </a:srgbClr>
                    </a:glow>
                  </a:effectLst>
                  <a:latin typeface="Lato Black" panose="020F0A02020204030203" pitchFamily="34" charset="0"/>
                </a:rPr>
                <a:t>04</a:t>
              </a:r>
            </a:p>
          </p:txBody>
        </p:sp>
      </p:grpSp>
      <p:grpSp>
        <p:nvGrpSpPr>
          <p:cNvPr id="46" name="Group 45"/>
          <p:cNvGrpSpPr/>
          <p:nvPr/>
        </p:nvGrpSpPr>
        <p:grpSpPr>
          <a:xfrm>
            <a:off x="16124169" y="10441430"/>
            <a:ext cx="5645578" cy="1800493"/>
            <a:chOff x="9049869" y="4141346"/>
            <a:chExt cx="5645578" cy="1800493"/>
          </a:xfrm>
        </p:grpSpPr>
        <p:grpSp>
          <p:nvGrpSpPr>
            <p:cNvPr id="47" name="Group 46"/>
            <p:cNvGrpSpPr/>
            <p:nvPr/>
          </p:nvGrpSpPr>
          <p:grpSpPr>
            <a:xfrm flipH="1">
              <a:off x="10628100" y="4356605"/>
              <a:ext cx="4067347" cy="1585234"/>
              <a:chOff x="5476936" y="10606073"/>
              <a:chExt cx="4067347" cy="1585234"/>
            </a:xfrm>
          </p:grpSpPr>
          <p:sp>
            <p:nvSpPr>
              <p:cNvPr id="49" name="TextBox 48"/>
              <p:cNvSpPr txBox="1"/>
              <p:nvPr/>
            </p:nvSpPr>
            <p:spPr>
              <a:xfrm>
                <a:off x="5476936" y="10606073"/>
                <a:ext cx="3884612" cy="52322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fa-IR" sz="2800" b="1" dirty="0">
                    <a:solidFill>
                      <a:schemeClr val="accent1">
                        <a:lumMod val="50000"/>
                      </a:schemeClr>
                    </a:solidFill>
                    <a:effectLst>
                      <a:glow>
                        <a:srgbClr val="FF3399">
                          <a:alpha val="24000"/>
                        </a:srgbClr>
                      </a:glow>
                    </a:effectLst>
                    <a:latin typeface="Shabnam" panose="020B0603030804020204" pitchFamily="34" charset="-78"/>
                    <a:cs typeface="Shabnam" panose="020B0603030804020204" pitchFamily="34" charset="-78"/>
                  </a:rPr>
                  <a:t>تیتر عنوان را بنویسید</a:t>
                </a:r>
                <a:endParaRPr lang="en-US" sz="2800" b="1" dirty="0">
                  <a:solidFill>
                    <a:schemeClr val="accent1">
                      <a:lumMod val="50000"/>
                    </a:schemeClr>
                  </a:solidFill>
                  <a:effectLst>
                    <a:glow>
                      <a:srgbClr val="FF3399">
                        <a:alpha val="24000"/>
                      </a:srgbClr>
                    </a:glow>
                  </a:effectLst>
                  <a:latin typeface="Shabnam" panose="020B0603030804020204" pitchFamily="34" charset="-78"/>
                  <a:cs typeface="Shabnam" panose="020B0603030804020204" pitchFamily="34" charset="-78"/>
                </a:endParaRPr>
              </a:p>
            </p:txBody>
          </p:sp>
          <p:sp>
            <p:nvSpPr>
              <p:cNvPr id="50" name="TextBox 49"/>
              <p:cNvSpPr txBox="1"/>
              <p:nvPr/>
            </p:nvSpPr>
            <p:spPr>
              <a:xfrm>
                <a:off x="5659671" y="11175644"/>
                <a:ext cx="3884612" cy="101566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 rtl="1">
                  <a:lnSpc>
                    <a:spcPct val="150000"/>
                  </a:lnSpc>
                </a:pPr>
                <a:r>
                  <a:rPr lang="fa-IR" sz="2000" dirty="0">
                    <a:solidFill>
                      <a:srgbClr val="16191F"/>
                    </a:solidFill>
                    <a:latin typeface="Vazir" panose="020B0603030804020204" pitchFamily="34" charset="-78"/>
                    <a:cs typeface="Vazir" panose="020B0603030804020204" pitchFamily="34" charset="-78"/>
                  </a:rPr>
                  <a:t>فروشگاه مینارو ارائه دهنده انواع فایل های کاربردی</a:t>
                </a:r>
                <a:endParaRPr lang="en-US" sz="1800" b="1" dirty="0">
                  <a:solidFill>
                    <a:schemeClr val="bg1">
                      <a:lumMod val="65000"/>
                    </a:schemeClr>
                  </a:solidFill>
                  <a:effectLst>
                    <a:glow>
                      <a:srgbClr val="FF3399">
                        <a:alpha val="24000"/>
                      </a:srgbClr>
                    </a:glow>
                  </a:effectLst>
                  <a:latin typeface="Lato" panose="020F0502020204030203" pitchFamily="34" charset="0"/>
                </a:endParaRPr>
              </a:p>
            </p:txBody>
          </p:sp>
        </p:grpSp>
        <p:sp>
          <p:nvSpPr>
            <p:cNvPr id="48" name="TextBox 47"/>
            <p:cNvSpPr txBox="1"/>
            <p:nvPr/>
          </p:nvSpPr>
          <p:spPr>
            <a:xfrm>
              <a:off x="9049869" y="4141346"/>
              <a:ext cx="1795127" cy="15696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9600" dirty="0">
                  <a:solidFill>
                    <a:schemeClr val="accent5"/>
                  </a:solidFill>
                  <a:effectLst>
                    <a:glow>
                      <a:srgbClr val="FF3399">
                        <a:alpha val="24000"/>
                      </a:srgbClr>
                    </a:glow>
                  </a:effectLst>
                  <a:latin typeface="Lato Black" panose="020F0A02020204030203" pitchFamily="34" charset="0"/>
                </a:rPr>
                <a:t>05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517294154"/>
      </p:ext>
    </p:extLst>
  </p:cSld>
  <p:clrMapOvr>
    <a:masterClrMapping/>
  </p:clrMapOvr>
  <p:transition spd="med">
    <p:pull dir="u"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2" fill="hold" nodeType="withEffect" p14:presetBounceEnd="69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9000">
                                          <p:cBhvr additive="base">
                                            <p:cTn id="7" dur="10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9000">
                                          <p:cBhvr additive="base">
                                            <p:cTn id="8" dur="10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31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" dur="10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" dur="10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" dur="10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" dur="1000"/>
                                            <p:tgtEl>
                                              <p:spTgt spid="1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" presetID="2" presetClass="entr" presetSubtype="2" fill="hold" nodeType="withEffect" p14:presetBounceEnd="69000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9000">
                                          <p:cBhvr additive="base">
                                            <p:cTn id="17" dur="10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9000">
                                          <p:cBhvr additive="base">
                                            <p:cTn id="18" dur="10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9" presetID="31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1" dur="10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" dur="10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3" dur="10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4" dur="1000"/>
                                            <p:tgtEl>
                                              <p:spTgt spid="1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2" fill="hold" nodeType="withEffect" p14:presetBounceEnd="69000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9000">
                                          <p:cBhvr additive="base">
                                            <p:cTn id="27" dur="10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9000">
                                          <p:cBhvr additive="base">
                                            <p:cTn id="28" dur="10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31" presetClass="entr" presetSubtype="0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1" dur="10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2" dur="10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3" dur="10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4" dur="1000"/>
                                            <p:tgtEl>
                                              <p:spTgt spid="2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5" presetID="2" presetClass="entr" presetSubtype="2" fill="hold" nodeType="withEffect" p14:presetBounceEnd="69000">
                                      <p:stCondLst>
                                        <p:cond delay="2250"/>
                                      </p:stCondLst>
                                      <p:childTnLst>
                                        <p:set>
                                          <p:cBhvr>
                                            <p:cTn id="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9000">
                                          <p:cBhvr additive="base">
                                            <p:cTn id="37" dur="100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9000">
                                          <p:cBhvr additive="base">
                                            <p:cTn id="38" dur="100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9" presetID="31" presetClass="entr" presetSubtype="0" fill="hold" grpId="0" nodeType="withEffect">
                                      <p:stCondLst>
                                        <p:cond delay="2250"/>
                                      </p:stCondLst>
                                      <p:childTnLst>
                                        <p:set>
                                          <p:cBhvr>
                                            <p:cTn id="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1" dur="10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2" dur="10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3" dur="10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4" dur="1000"/>
                                            <p:tgtEl>
                                              <p:spTgt spid="2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2" fill="hold" nodeType="withEffect" p14:presetBounceEnd="69000">
                                      <p:stCondLst>
                                        <p:cond delay="300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9000">
                                          <p:cBhvr additive="base">
                                            <p:cTn id="47" dur="1000" fill="hold"/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9000">
                                          <p:cBhvr additive="base">
                                            <p:cTn id="48" dur="1000" fill="hold"/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31" presetClass="entr" presetSubtype="0" fill="hold" grpId="0" nodeType="withEffect">
                                      <p:stCondLst>
                                        <p:cond delay="300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1" dur="10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2" dur="10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3" dur="10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4" dur="1000"/>
                                            <p:tgtEl>
                                              <p:spTgt spid="3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5" presetID="8" presetClass="emph" presetSubtype="0" repeatCount="indefinite" fill="hold" grpId="1" nodeType="withEffect">
                                      <p:stCondLst>
                                        <p:cond delay="3000"/>
                                      </p:stCondLst>
                                      <p:childTnLst>
                                        <p:animRot by="21600000">
                                          <p:cBhvr>
                                            <p:cTn id="56" dur="20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57" presetID="8" presetClass="emph" presetSubtype="0" repeatCount="indefinite" fill="hold" grpId="1" nodeType="withEffect">
                                      <p:stCondLst>
                                        <p:cond delay="3000"/>
                                      </p:stCondLst>
                                      <p:childTnLst>
                                        <p:animRot by="-21600000">
                                          <p:cBhvr>
                                            <p:cTn id="58" dur="20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59" presetID="8" presetClass="emph" presetSubtype="0" repeatCount="indefinite" fill="hold" grpId="1" nodeType="withEffect">
                                      <p:stCondLst>
                                        <p:cond delay="3000"/>
                                      </p:stCondLst>
                                      <p:childTnLst>
                                        <p:animRot by="21600000">
                                          <p:cBhvr>
                                            <p:cTn id="60" dur="20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61" presetID="8" presetClass="emph" presetSubtype="0" repeatCount="indefinite" fill="hold" grpId="1" nodeType="withEffect">
                                      <p:stCondLst>
                                        <p:cond delay="3000"/>
                                      </p:stCondLst>
                                      <p:childTnLst>
                                        <p:animRot by="-21600000">
                                          <p:cBhvr>
                                            <p:cTn id="62" dur="20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63" presetID="8" presetClass="emph" presetSubtype="0" repeatCount="indefinite" fill="hold" grpId="1" nodeType="withEffect">
                                      <p:stCondLst>
                                        <p:cond delay="3000"/>
                                      </p:stCondLst>
                                      <p:childTnLst>
                                        <p:animRot by="21600000">
                                          <p:cBhvr>
                                            <p:cTn id="64" dur="20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0" grpId="0" animBg="1"/>
          <p:bldP spid="10" grpId="1" animBg="1"/>
          <p:bldP spid="11" grpId="0" animBg="1"/>
          <p:bldP spid="11" grpId="1" animBg="1"/>
          <p:bldP spid="26" grpId="0" animBg="1"/>
          <p:bldP spid="26" grpId="1" animBg="1"/>
          <p:bldP spid="23" grpId="0" animBg="1"/>
          <p:bldP spid="23" grpId="1" animBg="1"/>
          <p:bldP spid="35" grpId="0" animBg="1"/>
          <p:bldP spid="35" grpId="1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2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0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0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31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" dur="10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" dur="10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" dur="10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" dur="1000"/>
                                            <p:tgtEl>
                                              <p:spTgt spid="1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" presetID="2" presetClass="entr" presetSubtype="2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7" dur="10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8" dur="10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9" presetID="31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1" dur="10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" dur="10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3" dur="10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4" dur="1000"/>
                                            <p:tgtEl>
                                              <p:spTgt spid="1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2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10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10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31" presetClass="entr" presetSubtype="0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1" dur="10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2" dur="10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3" dur="10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4" dur="1000"/>
                                            <p:tgtEl>
                                              <p:spTgt spid="2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5" presetID="2" presetClass="entr" presetSubtype="2" fill="hold" nodeType="withEffect">
                                      <p:stCondLst>
                                        <p:cond delay="2250"/>
                                      </p:stCondLst>
                                      <p:childTnLst>
                                        <p:set>
                                          <p:cBhvr>
                                            <p:cTn id="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7" dur="100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8" dur="100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9" presetID="31" presetClass="entr" presetSubtype="0" fill="hold" grpId="0" nodeType="withEffect">
                                      <p:stCondLst>
                                        <p:cond delay="2250"/>
                                      </p:stCondLst>
                                      <p:childTnLst>
                                        <p:set>
                                          <p:cBhvr>
                                            <p:cTn id="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1" dur="10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2" dur="10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3" dur="10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4" dur="1000"/>
                                            <p:tgtEl>
                                              <p:spTgt spid="2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2" fill="hold" nodeType="withEffect">
                                      <p:stCondLst>
                                        <p:cond delay="300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1000" fill="hold"/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1000" fill="hold"/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31" presetClass="entr" presetSubtype="0" fill="hold" grpId="0" nodeType="withEffect">
                                      <p:stCondLst>
                                        <p:cond delay="300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1" dur="10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2" dur="10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3" dur="10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4" dur="1000"/>
                                            <p:tgtEl>
                                              <p:spTgt spid="3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5" presetID="8" presetClass="emph" presetSubtype="0" repeatCount="indefinite" fill="hold" grpId="1" nodeType="withEffect">
                                      <p:stCondLst>
                                        <p:cond delay="3000"/>
                                      </p:stCondLst>
                                      <p:childTnLst>
                                        <p:animRot by="21600000">
                                          <p:cBhvr>
                                            <p:cTn id="56" dur="20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57" presetID="8" presetClass="emph" presetSubtype="0" repeatCount="indefinite" fill="hold" grpId="1" nodeType="withEffect">
                                      <p:stCondLst>
                                        <p:cond delay="3000"/>
                                      </p:stCondLst>
                                      <p:childTnLst>
                                        <p:animRot by="-21600000">
                                          <p:cBhvr>
                                            <p:cTn id="58" dur="20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59" presetID="8" presetClass="emph" presetSubtype="0" repeatCount="indefinite" fill="hold" grpId="1" nodeType="withEffect">
                                      <p:stCondLst>
                                        <p:cond delay="3000"/>
                                      </p:stCondLst>
                                      <p:childTnLst>
                                        <p:animRot by="21600000">
                                          <p:cBhvr>
                                            <p:cTn id="60" dur="20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61" presetID="8" presetClass="emph" presetSubtype="0" repeatCount="indefinite" fill="hold" grpId="1" nodeType="withEffect">
                                      <p:stCondLst>
                                        <p:cond delay="3000"/>
                                      </p:stCondLst>
                                      <p:childTnLst>
                                        <p:animRot by="-21600000">
                                          <p:cBhvr>
                                            <p:cTn id="62" dur="20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63" presetID="8" presetClass="emph" presetSubtype="0" repeatCount="indefinite" fill="hold" grpId="1" nodeType="withEffect">
                                      <p:stCondLst>
                                        <p:cond delay="3000"/>
                                      </p:stCondLst>
                                      <p:childTnLst>
                                        <p:animRot by="21600000">
                                          <p:cBhvr>
                                            <p:cTn id="64" dur="20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0" grpId="0" animBg="1"/>
          <p:bldP spid="10" grpId="1" animBg="1"/>
          <p:bldP spid="11" grpId="0" animBg="1"/>
          <p:bldP spid="11" grpId="1" animBg="1"/>
          <p:bldP spid="26" grpId="0" animBg="1"/>
          <p:bldP spid="26" grpId="1" animBg="1"/>
          <p:bldP spid="23" grpId="0" animBg="1"/>
          <p:bldP spid="23" grpId="1" animBg="1"/>
          <p:bldP spid="35" grpId="0" animBg="1"/>
          <p:bldP spid="35" grpId="1" animBg="1"/>
        </p:bldLst>
      </p:timing>
    </mc:Fallback>
  </mc:AlternateContent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Freeform 11"/>
          <p:cNvSpPr>
            <a:spLocks noEditPoints="1"/>
          </p:cNvSpPr>
          <p:nvPr/>
        </p:nvSpPr>
        <p:spPr bwMode="auto">
          <a:xfrm>
            <a:off x="3037781" y="-2447552"/>
            <a:ext cx="17934039" cy="17919743"/>
          </a:xfrm>
          <a:custGeom>
            <a:avLst/>
            <a:gdLst>
              <a:gd name="T0" fmla="*/ 467 w 467"/>
              <a:gd name="T1" fmla="*/ 232 h 467"/>
              <a:gd name="T2" fmla="*/ 425 w 467"/>
              <a:gd name="T3" fmla="*/ 195 h 467"/>
              <a:gd name="T4" fmla="*/ 449 w 467"/>
              <a:gd name="T5" fmla="*/ 144 h 467"/>
              <a:gd name="T6" fmla="*/ 396 w 467"/>
              <a:gd name="T7" fmla="*/ 126 h 467"/>
              <a:gd name="T8" fmla="*/ 397 w 467"/>
              <a:gd name="T9" fmla="*/ 67 h 467"/>
              <a:gd name="T10" fmla="*/ 341 w 467"/>
              <a:gd name="T11" fmla="*/ 71 h 467"/>
              <a:gd name="T12" fmla="*/ 323 w 467"/>
              <a:gd name="T13" fmla="*/ 18 h 467"/>
              <a:gd name="T14" fmla="*/ 272 w 467"/>
              <a:gd name="T15" fmla="*/ 42 h 467"/>
              <a:gd name="T16" fmla="*/ 232 w 467"/>
              <a:gd name="T17" fmla="*/ 0 h 467"/>
              <a:gd name="T18" fmla="*/ 195 w 467"/>
              <a:gd name="T19" fmla="*/ 42 h 467"/>
              <a:gd name="T20" fmla="*/ 144 w 467"/>
              <a:gd name="T21" fmla="*/ 17 h 467"/>
              <a:gd name="T22" fmla="*/ 126 w 467"/>
              <a:gd name="T23" fmla="*/ 71 h 467"/>
              <a:gd name="T24" fmla="*/ 68 w 467"/>
              <a:gd name="T25" fmla="*/ 69 h 467"/>
              <a:gd name="T26" fmla="*/ 71 w 467"/>
              <a:gd name="T27" fmla="*/ 125 h 467"/>
              <a:gd name="T28" fmla="*/ 18 w 467"/>
              <a:gd name="T29" fmla="*/ 144 h 467"/>
              <a:gd name="T30" fmla="*/ 42 w 467"/>
              <a:gd name="T31" fmla="*/ 194 h 467"/>
              <a:gd name="T32" fmla="*/ 0 w 467"/>
              <a:gd name="T33" fmla="*/ 235 h 467"/>
              <a:gd name="T34" fmla="*/ 42 w 467"/>
              <a:gd name="T35" fmla="*/ 272 h 467"/>
              <a:gd name="T36" fmla="*/ 17 w 467"/>
              <a:gd name="T37" fmla="*/ 323 h 467"/>
              <a:gd name="T38" fmla="*/ 71 w 467"/>
              <a:gd name="T39" fmla="*/ 341 h 467"/>
              <a:gd name="T40" fmla="*/ 70 w 467"/>
              <a:gd name="T41" fmla="*/ 399 h 467"/>
              <a:gd name="T42" fmla="*/ 126 w 467"/>
              <a:gd name="T43" fmla="*/ 396 h 467"/>
              <a:gd name="T44" fmla="*/ 144 w 467"/>
              <a:gd name="T45" fmla="*/ 449 h 467"/>
              <a:gd name="T46" fmla="*/ 195 w 467"/>
              <a:gd name="T47" fmla="*/ 424 h 467"/>
              <a:gd name="T48" fmla="*/ 235 w 467"/>
              <a:gd name="T49" fmla="*/ 467 h 467"/>
              <a:gd name="T50" fmla="*/ 272 w 467"/>
              <a:gd name="T51" fmla="*/ 424 h 467"/>
              <a:gd name="T52" fmla="*/ 323 w 467"/>
              <a:gd name="T53" fmla="*/ 449 h 467"/>
              <a:gd name="T54" fmla="*/ 341 w 467"/>
              <a:gd name="T55" fmla="*/ 396 h 467"/>
              <a:gd name="T56" fmla="*/ 399 w 467"/>
              <a:gd name="T57" fmla="*/ 397 h 467"/>
              <a:gd name="T58" fmla="*/ 396 w 467"/>
              <a:gd name="T59" fmla="*/ 341 h 467"/>
              <a:gd name="T60" fmla="*/ 449 w 467"/>
              <a:gd name="T61" fmla="*/ 323 h 467"/>
              <a:gd name="T62" fmla="*/ 425 w 467"/>
              <a:gd name="T63" fmla="*/ 272 h 467"/>
              <a:gd name="T64" fmla="*/ 233 w 467"/>
              <a:gd name="T65" fmla="*/ 383 h 467"/>
              <a:gd name="T66" fmla="*/ 233 w 467"/>
              <a:gd name="T67" fmla="*/ 83 h 467"/>
              <a:gd name="T68" fmla="*/ 233 w 467"/>
              <a:gd name="T69" fmla="*/ 383 h 4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467" h="467">
                <a:moveTo>
                  <a:pt x="428" y="245"/>
                </a:moveTo>
                <a:cubicBezTo>
                  <a:pt x="467" y="232"/>
                  <a:pt x="467" y="232"/>
                  <a:pt x="467" y="232"/>
                </a:cubicBezTo>
                <a:cubicBezTo>
                  <a:pt x="465" y="202"/>
                  <a:pt x="465" y="202"/>
                  <a:pt x="465" y="202"/>
                </a:cubicBezTo>
                <a:cubicBezTo>
                  <a:pt x="425" y="195"/>
                  <a:pt x="425" y="195"/>
                  <a:pt x="425" y="195"/>
                </a:cubicBezTo>
                <a:cubicBezTo>
                  <a:pt x="423" y="187"/>
                  <a:pt x="421" y="179"/>
                  <a:pt x="418" y="171"/>
                </a:cubicBezTo>
                <a:cubicBezTo>
                  <a:pt x="449" y="144"/>
                  <a:pt x="449" y="144"/>
                  <a:pt x="449" y="144"/>
                </a:cubicBezTo>
                <a:cubicBezTo>
                  <a:pt x="436" y="117"/>
                  <a:pt x="436" y="117"/>
                  <a:pt x="436" y="117"/>
                </a:cubicBezTo>
                <a:cubicBezTo>
                  <a:pt x="396" y="126"/>
                  <a:pt x="396" y="126"/>
                  <a:pt x="396" y="126"/>
                </a:cubicBezTo>
                <a:cubicBezTo>
                  <a:pt x="391" y="118"/>
                  <a:pt x="385" y="111"/>
                  <a:pt x="379" y="104"/>
                </a:cubicBezTo>
                <a:cubicBezTo>
                  <a:pt x="397" y="67"/>
                  <a:pt x="397" y="67"/>
                  <a:pt x="397" y="67"/>
                </a:cubicBezTo>
                <a:cubicBezTo>
                  <a:pt x="375" y="48"/>
                  <a:pt x="375" y="48"/>
                  <a:pt x="375" y="48"/>
                </a:cubicBezTo>
                <a:cubicBezTo>
                  <a:pt x="341" y="71"/>
                  <a:pt x="341" y="71"/>
                  <a:pt x="341" y="71"/>
                </a:cubicBezTo>
                <a:cubicBezTo>
                  <a:pt x="334" y="66"/>
                  <a:pt x="327" y="62"/>
                  <a:pt x="320" y="58"/>
                </a:cubicBezTo>
                <a:cubicBezTo>
                  <a:pt x="323" y="18"/>
                  <a:pt x="323" y="18"/>
                  <a:pt x="323" y="18"/>
                </a:cubicBezTo>
                <a:cubicBezTo>
                  <a:pt x="295" y="8"/>
                  <a:pt x="295" y="8"/>
                  <a:pt x="295" y="8"/>
                </a:cubicBezTo>
                <a:cubicBezTo>
                  <a:pt x="272" y="42"/>
                  <a:pt x="272" y="42"/>
                  <a:pt x="272" y="42"/>
                </a:cubicBezTo>
                <a:cubicBezTo>
                  <a:pt x="263" y="40"/>
                  <a:pt x="254" y="39"/>
                  <a:pt x="245" y="39"/>
                </a:cubicBezTo>
                <a:cubicBezTo>
                  <a:pt x="232" y="0"/>
                  <a:pt x="232" y="0"/>
                  <a:pt x="232" y="0"/>
                </a:cubicBezTo>
                <a:cubicBezTo>
                  <a:pt x="203" y="2"/>
                  <a:pt x="203" y="2"/>
                  <a:pt x="203" y="2"/>
                </a:cubicBezTo>
                <a:cubicBezTo>
                  <a:pt x="195" y="42"/>
                  <a:pt x="195" y="42"/>
                  <a:pt x="195" y="42"/>
                </a:cubicBezTo>
                <a:cubicBezTo>
                  <a:pt x="187" y="44"/>
                  <a:pt x="179" y="46"/>
                  <a:pt x="171" y="49"/>
                </a:cubicBezTo>
                <a:cubicBezTo>
                  <a:pt x="144" y="17"/>
                  <a:pt x="144" y="17"/>
                  <a:pt x="144" y="17"/>
                </a:cubicBezTo>
                <a:cubicBezTo>
                  <a:pt x="117" y="30"/>
                  <a:pt x="117" y="30"/>
                  <a:pt x="117" y="30"/>
                </a:cubicBezTo>
                <a:cubicBezTo>
                  <a:pt x="126" y="71"/>
                  <a:pt x="126" y="71"/>
                  <a:pt x="126" y="71"/>
                </a:cubicBezTo>
                <a:cubicBezTo>
                  <a:pt x="118" y="76"/>
                  <a:pt x="111" y="81"/>
                  <a:pt x="104" y="87"/>
                </a:cubicBezTo>
                <a:cubicBezTo>
                  <a:pt x="68" y="69"/>
                  <a:pt x="68" y="69"/>
                  <a:pt x="68" y="69"/>
                </a:cubicBezTo>
                <a:cubicBezTo>
                  <a:pt x="48" y="92"/>
                  <a:pt x="48" y="92"/>
                  <a:pt x="48" y="92"/>
                </a:cubicBezTo>
                <a:cubicBezTo>
                  <a:pt x="71" y="125"/>
                  <a:pt x="71" y="125"/>
                  <a:pt x="71" y="125"/>
                </a:cubicBezTo>
                <a:cubicBezTo>
                  <a:pt x="67" y="132"/>
                  <a:pt x="62" y="139"/>
                  <a:pt x="59" y="147"/>
                </a:cubicBezTo>
                <a:cubicBezTo>
                  <a:pt x="18" y="144"/>
                  <a:pt x="18" y="144"/>
                  <a:pt x="18" y="144"/>
                </a:cubicBezTo>
                <a:cubicBezTo>
                  <a:pt x="8" y="172"/>
                  <a:pt x="8" y="172"/>
                  <a:pt x="8" y="172"/>
                </a:cubicBezTo>
                <a:cubicBezTo>
                  <a:pt x="42" y="194"/>
                  <a:pt x="42" y="194"/>
                  <a:pt x="42" y="194"/>
                </a:cubicBezTo>
                <a:cubicBezTo>
                  <a:pt x="41" y="203"/>
                  <a:pt x="39" y="212"/>
                  <a:pt x="39" y="222"/>
                </a:cubicBezTo>
                <a:cubicBezTo>
                  <a:pt x="0" y="235"/>
                  <a:pt x="0" y="235"/>
                  <a:pt x="0" y="235"/>
                </a:cubicBezTo>
                <a:cubicBezTo>
                  <a:pt x="2" y="264"/>
                  <a:pt x="2" y="264"/>
                  <a:pt x="2" y="264"/>
                </a:cubicBezTo>
                <a:cubicBezTo>
                  <a:pt x="42" y="272"/>
                  <a:pt x="42" y="272"/>
                  <a:pt x="42" y="272"/>
                </a:cubicBezTo>
                <a:cubicBezTo>
                  <a:pt x="44" y="280"/>
                  <a:pt x="46" y="288"/>
                  <a:pt x="49" y="296"/>
                </a:cubicBezTo>
                <a:cubicBezTo>
                  <a:pt x="17" y="323"/>
                  <a:pt x="17" y="323"/>
                  <a:pt x="17" y="323"/>
                </a:cubicBezTo>
                <a:cubicBezTo>
                  <a:pt x="31" y="349"/>
                  <a:pt x="31" y="349"/>
                  <a:pt x="31" y="349"/>
                </a:cubicBezTo>
                <a:cubicBezTo>
                  <a:pt x="71" y="341"/>
                  <a:pt x="71" y="341"/>
                  <a:pt x="71" y="341"/>
                </a:cubicBezTo>
                <a:cubicBezTo>
                  <a:pt x="76" y="349"/>
                  <a:pt x="82" y="356"/>
                  <a:pt x="88" y="363"/>
                </a:cubicBezTo>
                <a:cubicBezTo>
                  <a:pt x="70" y="399"/>
                  <a:pt x="70" y="399"/>
                  <a:pt x="70" y="399"/>
                </a:cubicBezTo>
                <a:cubicBezTo>
                  <a:pt x="92" y="419"/>
                  <a:pt x="92" y="419"/>
                  <a:pt x="92" y="419"/>
                </a:cubicBezTo>
                <a:cubicBezTo>
                  <a:pt x="126" y="396"/>
                  <a:pt x="126" y="396"/>
                  <a:pt x="126" y="396"/>
                </a:cubicBezTo>
                <a:cubicBezTo>
                  <a:pt x="133" y="400"/>
                  <a:pt x="140" y="404"/>
                  <a:pt x="147" y="408"/>
                </a:cubicBezTo>
                <a:cubicBezTo>
                  <a:pt x="144" y="449"/>
                  <a:pt x="144" y="449"/>
                  <a:pt x="144" y="449"/>
                </a:cubicBezTo>
                <a:cubicBezTo>
                  <a:pt x="172" y="458"/>
                  <a:pt x="172" y="458"/>
                  <a:pt x="172" y="458"/>
                </a:cubicBezTo>
                <a:cubicBezTo>
                  <a:pt x="195" y="424"/>
                  <a:pt x="195" y="424"/>
                  <a:pt x="195" y="424"/>
                </a:cubicBezTo>
                <a:cubicBezTo>
                  <a:pt x="204" y="426"/>
                  <a:pt x="213" y="427"/>
                  <a:pt x="222" y="428"/>
                </a:cubicBezTo>
                <a:cubicBezTo>
                  <a:pt x="235" y="467"/>
                  <a:pt x="235" y="467"/>
                  <a:pt x="235" y="467"/>
                </a:cubicBezTo>
                <a:cubicBezTo>
                  <a:pt x="264" y="464"/>
                  <a:pt x="264" y="464"/>
                  <a:pt x="264" y="464"/>
                </a:cubicBezTo>
                <a:cubicBezTo>
                  <a:pt x="272" y="424"/>
                  <a:pt x="272" y="424"/>
                  <a:pt x="272" y="424"/>
                </a:cubicBezTo>
                <a:cubicBezTo>
                  <a:pt x="280" y="423"/>
                  <a:pt x="288" y="421"/>
                  <a:pt x="296" y="418"/>
                </a:cubicBezTo>
                <a:cubicBezTo>
                  <a:pt x="323" y="449"/>
                  <a:pt x="323" y="449"/>
                  <a:pt x="323" y="449"/>
                </a:cubicBezTo>
                <a:cubicBezTo>
                  <a:pt x="349" y="436"/>
                  <a:pt x="349" y="436"/>
                  <a:pt x="349" y="436"/>
                </a:cubicBezTo>
                <a:cubicBezTo>
                  <a:pt x="341" y="396"/>
                  <a:pt x="341" y="396"/>
                  <a:pt x="341" y="396"/>
                </a:cubicBezTo>
                <a:cubicBezTo>
                  <a:pt x="349" y="391"/>
                  <a:pt x="356" y="385"/>
                  <a:pt x="363" y="379"/>
                </a:cubicBezTo>
                <a:cubicBezTo>
                  <a:pt x="399" y="397"/>
                  <a:pt x="399" y="397"/>
                  <a:pt x="399" y="397"/>
                </a:cubicBezTo>
                <a:cubicBezTo>
                  <a:pt x="419" y="375"/>
                  <a:pt x="419" y="375"/>
                  <a:pt x="419" y="375"/>
                </a:cubicBezTo>
                <a:cubicBezTo>
                  <a:pt x="396" y="341"/>
                  <a:pt x="396" y="341"/>
                  <a:pt x="396" y="341"/>
                </a:cubicBezTo>
                <a:cubicBezTo>
                  <a:pt x="400" y="334"/>
                  <a:pt x="405" y="327"/>
                  <a:pt x="408" y="320"/>
                </a:cubicBezTo>
                <a:cubicBezTo>
                  <a:pt x="449" y="323"/>
                  <a:pt x="449" y="323"/>
                  <a:pt x="449" y="323"/>
                </a:cubicBezTo>
                <a:cubicBezTo>
                  <a:pt x="459" y="295"/>
                  <a:pt x="459" y="295"/>
                  <a:pt x="459" y="295"/>
                </a:cubicBezTo>
                <a:cubicBezTo>
                  <a:pt x="425" y="272"/>
                  <a:pt x="425" y="272"/>
                  <a:pt x="425" y="272"/>
                </a:cubicBezTo>
                <a:cubicBezTo>
                  <a:pt x="426" y="263"/>
                  <a:pt x="428" y="254"/>
                  <a:pt x="428" y="245"/>
                </a:cubicBezTo>
                <a:close/>
                <a:moveTo>
                  <a:pt x="233" y="383"/>
                </a:moveTo>
                <a:cubicBezTo>
                  <a:pt x="151" y="383"/>
                  <a:pt x="84" y="316"/>
                  <a:pt x="84" y="233"/>
                </a:cubicBezTo>
                <a:cubicBezTo>
                  <a:pt x="84" y="150"/>
                  <a:pt x="151" y="83"/>
                  <a:pt x="233" y="83"/>
                </a:cubicBezTo>
                <a:cubicBezTo>
                  <a:pt x="316" y="83"/>
                  <a:pt x="383" y="150"/>
                  <a:pt x="383" y="233"/>
                </a:cubicBezTo>
                <a:cubicBezTo>
                  <a:pt x="383" y="316"/>
                  <a:pt x="316" y="383"/>
                  <a:pt x="233" y="38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>
            <a:outerShdw blurRad="342900" dist="342900" dir="8100000" algn="tr" rotWithShape="0">
              <a:prstClr val="black">
                <a:alpha val="4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" name="Freeform 4"/>
          <p:cNvSpPr>
            <a:spLocks noChangeArrowheads="1"/>
          </p:cNvSpPr>
          <p:nvPr/>
        </p:nvSpPr>
        <p:spPr bwMode="auto">
          <a:xfrm flipH="1">
            <a:off x="7398234" y="1637074"/>
            <a:ext cx="9673574" cy="12078926"/>
          </a:xfrm>
          <a:custGeom>
            <a:avLst/>
            <a:gdLst>
              <a:gd name="connsiteX0" fmla="*/ 4334691 w 8100433"/>
              <a:gd name="connsiteY0" fmla="*/ 219 h 10114621"/>
              <a:gd name="connsiteX1" fmla="*/ 1918743 w 8100433"/>
              <a:gd name="connsiteY1" fmla="*/ 638854 h 10114621"/>
              <a:gd name="connsiteX2" fmla="*/ 762804 w 8100433"/>
              <a:gd name="connsiteY2" fmla="*/ 4452126 h 10114621"/>
              <a:gd name="connsiteX3" fmla="*/ 87336 w 8100433"/>
              <a:gd name="connsiteY3" fmla="*/ 6039133 h 10114621"/>
              <a:gd name="connsiteX4" fmla="*/ 272973 w 8100433"/>
              <a:gd name="connsiteY4" fmla="*/ 6594413 h 10114621"/>
              <a:gd name="connsiteX5" fmla="*/ 439890 w 8100433"/>
              <a:gd name="connsiteY5" fmla="*/ 6925183 h 10114621"/>
              <a:gd name="connsiteX6" fmla="*/ 711325 w 8100433"/>
              <a:gd name="connsiteY6" fmla="*/ 7123987 h 10114621"/>
              <a:gd name="connsiteX7" fmla="*/ 552208 w 8100433"/>
              <a:gd name="connsiteY7" fmla="*/ 7341643 h 10114621"/>
              <a:gd name="connsiteX8" fmla="*/ 800243 w 8100433"/>
              <a:gd name="connsiteY8" fmla="*/ 7655275 h 10114621"/>
              <a:gd name="connsiteX9" fmla="*/ 953121 w 8100433"/>
              <a:gd name="connsiteY9" fmla="*/ 8457347 h 10114621"/>
              <a:gd name="connsiteX10" fmla="*/ 2263497 w 8100433"/>
              <a:gd name="connsiteY10" fmla="*/ 8498479 h 10114621"/>
              <a:gd name="connsiteX11" fmla="*/ 3194800 w 8100433"/>
              <a:gd name="connsiteY11" fmla="*/ 9987798 h 10114621"/>
              <a:gd name="connsiteX12" fmla="*/ 3194800 w 8100433"/>
              <a:gd name="connsiteY12" fmla="*/ 10114621 h 10114621"/>
              <a:gd name="connsiteX13" fmla="*/ 6686018 w 8100433"/>
              <a:gd name="connsiteY13" fmla="*/ 10114621 h 10114621"/>
              <a:gd name="connsiteX14" fmla="*/ 6625178 w 8100433"/>
              <a:gd name="connsiteY14" fmla="*/ 7250811 h 10114621"/>
              <a:gd name="connsiteX15" fmla="*/ 7977674 w 8100433"/>
              <a:gd name="connsiteY15" fmla="*/ 2621755 h 10114621"/>
              <a:gd name="connsiteX16" fmla="*/ 4334691 w 8100433"/>
              <a:gd name="connsiteY16" fmla="*/ 219 h 101146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8100433" h="10114621">
                <a:moveTo>
                  <a:pt x="4334691" y="219"/>
                </a:moveTo>
                <a:cubicBezTo>
                  <a:pt x="3481180" y="-7899"/>
                  <a:pt x="2620145" y="209968"/>
                  <a:pt x="1918743" y="638854"/>
                </a:cubicBezTo>
                <a:cubicBezTo>
                  <a:pt x="-120140" y="1888236"/>
                  <a:pt x="697285" y="4069941"/>
                  <a:pt x="762804" y="4452126"/>
                </a:cubicBezTo>
                <a:cubicBezTo>
                  <a:pt x="826763" y="4832596"/>
                  <a:pt x="258933" y="5722074"/>
                  <a:pt x="87336" y="6039133"/>
                </a:cubicBezTo>
                <a:cubicBezTo>
                  <a:pt x="-79580" y="6352763"/>
                  <a:pt x="-1582" y="6467591"/>
                  <a:pt x="272973" y="6594413"/>
                </a:cubicBezTo>
                <a:cubicBezTo>
                  <a:pt x="547528" y="6721237"/>
                  <a:pt x="428970" y="6733234"/>
                  <a:pt x="439890" y="6925183"/>
                </a:cubicBezTo>
                <a:cubicBezTo>
                  <a:pt x="447690" y="7117132"/>
                  <a:pt x="711325" y="7123987"/>
                  <a:pt x="711325" y="7123987"/>
                </a:cubicBezTo>
                <a:cubicBezTo>
                  <a:pt x="711325" y="7123987"/>
                  <a:pt x="552208" y="7165119"/>
                  <a:pt x="552208" y="7341643"/>
                </a:cubicBezTo>
                <a:cubicBezTo>
                  <a:pt x="555328" y="7516455"/>
                  <a:pt x="800243" y="7655275"/>
                  <a:pt x="800243" y="7655275"/>
                </a:cubicBezTo>
                <a:cubicBezTo>
                  <a:pt x="956241" y="7826658"/>
                  <a:pt x="719125" y="8054597"/>
                  <a:pt x="953121" y="8457347"/>
                </a:cubicBezTo>
                <a:cubicBezTo>
                  <a:pt x="1190236" y="8861811"/>
                  <a:pt x="1282275" y="8544753"/>
                  <a:pt x="2263497" y="8498479"/>
                </a:cubicBezTo>
                <a:cubicBezTo>
                  <a:pt x="3243160" y="8457347"/>
                  <a:pt x="3194800" y="9987798"/>
                  <a:pt x="3194800" y="9987798"/>
                </a:cubicBezTo>
                <a:lnTo>
                  <a:pt x="3194800" y="10114621"/>
                </a:lnTo>
                <a:cubicBezTo>
                  <a:pt x="3194800" y="10114621"/>
                  <a:pt x="3194800" y="10114621"/>
                  <a:pt x="6686018" y="10114621"/>
                </a:cubicBezTo>
                <a:cubicBezTo>
                  <a:pt x="5801514" y="8950930"/>
                  <a:pt x="6625178" y="7250811"/>
                  <a:pt x="6625178" y="7250811"/>
                </a:cubicBezTo>
                <a:cubicBezTo>
                  <a:pt x="6625178" y="7250811"/>
                  <a:pt x="8604783" y="5314183"/>
                  <a:pt x="7977674" y="2621755"/>
                </a:cubicBezTo>
                <a:cubicBezTo>
                  <a:pt x="7566134" y="854850"/>
                  <a:pt x="5964122" y="15717"/>
                  <a:pt x="4334691" y="219"/>
                </a:cubicBezTo>
                <a:close/>
              </a:path>
            </a:pathLst>
          </a:custGeom>
          <a:solidFill>
            <a:schemeClr val="tx1">
              <a:lumMod val="95000"/>
              <a:lumOff val="5000"/>
            </a:schemeClr>
          </a:solidFill>
          <a:ln>
            <a:noFill/>
          </a:ln>
          <a:effectLst/>
        </p:spPr>
        <p:txBody>
          <a:bodyPr wrap="square" anchor="ctr">
            <a:noAutofit/>
          </a:bodyPr>
          <a:lstStyle/>
          <a:p>
            <a:endParaRPr lang="en-US" sz="7197"/>
          </a:p>
        </p:txBody>
      </p:sp>
      <p:sp>
        <p:nvSpPr>
          <p:cNvPr id="10" name="Freeform 5"/>
          <p:cNvSpPr>
            <a:spLocks noEditPoints="1"/>
          </p:cNvSpPr>
          <p:nvPr/>
        </p:nvSpPr>
        <p:spPr bwMode="auto">
          <a:xfrm>
            <a:off x="11863215" y="2644097"/>
            <a:ext cx="2684769" cy="2663573"/>
          </a:xfrm>
          <a:custGeom>
            <a:avLst/>
            <a:gdLst>
              <a:gd name="T0" fmla="*/ 258 w 282"/>
              <a:gd name="T1" fmla="*/ 118 h 280"/>
              <a:gd name="T2" fmla="*/ 252 w 282"/>
              <a:gd name="T3" fmla="*/ 96 h 280"/>
              <a:gd name="T4" fmla="*/ 256 w 282"/>
              <a:gd name="T5" fmla="*/ 75 h 280"/>
              <a:gd name="T6" fmla="*/ 234 w 282"/>
              <a:gd name="T7" fmla="*/ 66 h 280"/>
              <a:gd name="T8" fmla="*/ 230 w 282"/>
              <a:gd name="T9" fmla="*/ 31 h 280"/>
              <a:gd name="T10" fmla="*/ 201 w 282"/>
              <a:gd name="T11" fmla="*/ 37 h 280"/>
              <a:gd name="T12" fmla="*/ 180 w 282"/>
              <a:gd name="T13" fmla="*/ 27 h 280"/>
              <a:gd name="T14" fmla="*/ 167 w 282"/>
              <a:gd name="T15" fmla="*/ 11 h 280"/>
              <a:gd name="T16" fmla="*/ 146 w 282"/>
              <a:gd name="T17" fmla="*/ 21 h 280"/>
              <a:gd name="T18" fmla="*/ 117 w 282"/>
              <a:gd name="T19" fmla="*/ 1 h 280"/>
              <a:gd name="T20" fmla="*/ 102 w 282"/>
              <a:gd name="T21" fmla="*/ 27 h 280"/>
              <a:gd name="T22" fmla="*/ 81 w 282"/>
              <a:gd name="T23" fmla="*/ 36 h 280"/>
              <a:gd name="T24" fmla="*/ 60 w 282"/>
              <a:gd name="T25" fmla="*/ 36 h 280"/>
              <a:gd name="T26" fmla="*/ 54 w 282"/>
              <a:gd name="T27" fmla="*/ 58 h 280"/>
              <a:gd name="T28" fmla="*/ 20 w 282"/>
              <a:gd name="T29" fmla="*/ 68 h 280"/>
              <a:gd name="T30" fmla="*/ 30 w 282"/>
              <a:gd name="T31" fmla="*/ 96 h 280"/>
              <a:gd name="T32" fmla="*/ 23 w 282"/>
              <a:gd name="T33" fmla="*/ 117 h 280"/>
              <a:gd name="T34" fmla="*/ 9 w 282"/>
              <a:gd name="T35" fmla="*/ 133 h 280"/>
              <a:gd name="T36" fmla="*/ 22 w 282"/>
              <a:gd name="T37" fmla="*/ 152 h 280"/>
              <a:gd name="T38" fmla="*/ 5 w 282"/>
              <a:gd name="T39" fmla="*/ 176 h 280"/>
              <a:gd name="T40" fmla="*/ 34 w 282"/>
              <a:gd name="T41" fmla="*/ 194 h 280"/>
              <a:gd name="T42" fmla="*/ 34 w 282"/>
              <a:gd name="T43" fmla="*/ 217 h 280"/>
              <a:gd name="T44" fmla="*/ 54 w 282"/>
              <a:gd name="T45" fmla="*/ 223 h 280"/>
              <a:gd name="T46" fmla="*/ 72 w 282"/>
              <a:gd name="T47" fmla="*/ 238 h 280"/>
              <a:gd name="T48" fmla="*/ 78 w 282"/>
              <a:gd name="T49" fmla="*/ 266 h 280"/>
              <a:gd name="T50" fmla="*/ 112 w 282"/>
              <a:gd name="T51" fmla="*/ 256 h 280"/>
              <a:gd name="T52" fmla="*/ 129 w 282"/>
              <a:gd name="T53" fmla="*/ 272 h 280"/>
              <a:gd name="T54" fmla="*/ 147 w 282"/>
              <a:gd name="T55" fmla="*/ 260 h 280"/>
              <a:gd name="T56" fmla="*/ 169 w 282"/>
              <a:gd name="T57" fmla="*/ 256 h 280"/>
              <a:gd name="T58" fmla="*/ 195 w 282"/>
              <a:gd name="T59" fmla="*/ 270 h 280"/>
              <a:gd name="T60" fmla="*/ 209 w 282"/>
              <a:gd name="T61" fmla="*/ 238 h 280"/>
              <a:gd name="T62" fmla="*/ 233 w 282"/>
              <a:gd name="T63" fmla="*/ 235 h 280"/>
              <a:gd name="T64" fmla="*/ 235 w 282"/>
              <a:gd name="T65" fmla="*/ 214 h 280"/>
              <a:gd name="T66" fmla="*/ 247 w 282"/>
              <a:gd name="T67" fmla="*/ 195 h 280"/>
              <a:gd name="T68" fmla="*/ 275 w 282"/>
              <a:gd name="T69" fmla="*/ 184 h 280"/>
              <a:gd name="T70" fmla="*/ 260 w 282"/>
              <a:gd name="T71" fmla="*/ 153 h 280"/>
              <a:gd name="T72" fmla="*/ 282 w 282"/>
              <a:gd name="T73" fmla="*/ 136 h 280"/>
              <a:gd name="T74" fmla="*/ 218 w 282"/>
              <a:gd name="T75" fmla="*/ 72 h 280"/>
              <a:gd name="T76" fmla="*/ 137 w 282"/>
              <a:gd name="T77" fmla="*/ 103 h 280"/>
              <a:gd name="T78" fmla="*/ 141 w 282"/>
              <a:gd name="T79" fmla="*/ 158 h 280"/>
              <a:gd name="T80" fmla="*/ 100 w 282"/>
              <a:gd name="T81" fmla="*/ 47 h 280"/>
              <a:gd name="T82" fmla="*/ 145 w 282"/>
              <a:gd name="T83" fmla="*/ 40 h 280"/>
              <a:gd name="T84" fmla="*/ 110 w 282"/>
              <a:gd name="T85" fmla="*/ 116 h 280"/>
              <a:gd name="T86" fmla="*/ 106 w 282"/>
              <a:gd name="T87" fmla="*/ 126 h 280"/>
              <a:gd name="T88" fmla="*/ 103 w 282"/>
              <a:gd name="T89" fmla="*/ 145 h 280"/>
              <a:gd name="T90" fmla="*/ 47 w 282"/>
              <a:gd name="T91" fmla="*/ 181 h 280"/>
              <a:gd name="T92" fmla="*/ 107 w 282"/>
              <a:gd name="T93" fmla="*/ 155 h 280"/>
              <a:gd name="T94" fmla="*/ 47 w 282"/>
              <a:gd name="T95" fmla="*/ 181 h 280"/>
              <a:gd name="T96" fmla="*/ 66 w 282"/>
              <a:gd name="T97" fmla="*/ 208 h 280"/>
              <a:gd name="T98" fmla="*/ 146 w 282"/>
              <a:gd name="T99" fmla="*/ 178 h 280"/>
              <a:gd name="T100" fmla="*/ 137 w 282"/>
              <a:gd name="T101" fmla="*/ 243 h 280"/>
              <a:gd name="T102" fmla="*/ 169 w 282"/>
              <a:gd name="T103" fmla="*/ 164 h 280"/>
              <a:gd name="T104" fmla="*/ 209 w 282"/>
              <a:gd name="T105" fmla="*/ 217 h 280"/>
              <a:gd name="T106" fmla="*/ 178 w 282"/>
              <a:gd name="T107" fmla="*/ 137 h 280"/>
              <a:gd name="T108" fmla="*/ 243 w 282"/>
              <a:gd name="T109" fmla="*/ 146 h 280"/>
              <a:gd name="T110" fmla="*/ 163 w 282"/>
              <a:gd name="T111" fmla="*/ 111 h 280"/>
              <a:gd name="T112" fmla="*/ 243 w 282"/>
              <a:gd name="T113" fmla="*/ 140 h 2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282" h="280">
                <a:moveTo>
                  <a:pt x="272" y="133"/>
                </a:moveTo>
                <a:cubicBezTo>
                  <a:pt x="268" y="132"/>
                  <a:pt x="264" y="130"/>
                  <a:pt x="260" y="129"/>
                </a:cubicBezTo>
                <a:cubicBezTo>
                  <a:pt x="260" y="129"/>
                  <a:pt x="260" y="129"/>
                  <a:pt x="260" y="129"/>
                </a:cubicBezTo>
                <a:cubicBezTo>
                  <a:pt x="260" y="128"/>
                  <a:pt x="260" y="128"/>
                  <a:pt x="260" y="128"/>
                </a:cubicBezTo>
                <a:cubicBezTo>
                  <a:pt x="259" y="125"/>
                  <a:pt x="259" y="122"/>
                  <a:pt x="258" y="118"/>
                </a:cubicBezTo>
                <a:cubicBezTo>
                  <a:pt x="258" y="118"/>
                  <a:pt x="258" y="118"/>
                  <a:pt x="258" y="118"/>
                </a:cubicBezTo>
                <a:cubicBezTo>
                  <a:pt x="259" y="117"/>
                  <a:pt x="259" y="117"/>
                  <a:pt x="259" y="117"/>
                </a:cubicBezTo>
                <a:cubicBezTo>
                  <a:pt x="262" y="115"/>
                  <a:pt x="266" y="112"/>
                  <a:pt x="269" y="110"/>
                </a:cubicBezTo>
                <a:cubicBezTo>
                  <a:pt x="272" y="108"/>
                  <a:pt x="275" y="106"/>
                  <a:pt x="277" y="105"/>
                </a:cubicBezTo>
                <a:cubicBezTo>
                  <a:pt x="277" y="102"/>
                  <a:pt x="276" y="99"/>
                  <a:pt x="275" y="96"/>
                </a:cubicBezTo>
                <a:cubicBezTo>
                  <a:pt x="272" y="96"/>
                  <a:pt x="268" y="96"/>
                  <a:pt x="265" y="96"/>
                </a:cubicBezTo>
                <a:cubicBezTo>
                  <a:pt x="261" y="96"/>
                  <a:pt x="256" y="96"/>
                  <a:pt x="252" y="96"/>
                </a:cubicBezTo>
                <a:cubicBezTo>
                  <a:pt x="252" y="96"/>
                  <a:pt x="252" y="96"/>
                  <a:pt x="252" y="96"/>
                </a:cubicBezTo>
                <a:cubicBezTo>
                  <a:pt x="251" y="95"/>
                  <a:pt x="251" y="95"/>
                  <a:pt x="251" y="95"/>
                </a:cubicBezTo>
                <a:cubicBezTo>
                  <a:pt x="250" y="92"/>
                  <a:pt x="249" y="89"/>
                  <a:pt x="247" y="86"/>
                </a:cubicBezTo>
                <a:cubicBezTo>
                  <a:pt x="247" y="86"/>
                  <a:pt x="247" y="86"/>
                  <a:pt x="247" y="86"/>
                </a:cubicBezTo>
                <a:cubicBezTo>
                  <a:pt x="248" y="85"/>
                  <a:pt x="248" y="85"/>
                  <a:pt x="248" y="85"/>
                </a:cubicBezTo>
                <a:cubicBezTo>
                  <a:pt x="250" y="82"/>
                  <a:pt x="253" y="79"/>
                  <a:pt x="256" y="75"/>
                </a:cubicBezTo>
                <a:cubicBezTo>
                  <a:pt x="258" y="73"/>
                  <a:pt x="260" y="70"/>
                  <a:pt x="262" y="68"/>
                </a:cubicBezTo>
                <a:cubicBezTo>
                  <a:pt x="260" y="65"/>
                  <a:pt x="259" y="63"/>
                  <a:pt x="257" y="60"/>
                </a:cubicBezTo>
                <a:cubicBezTo>
                  <a:pt x="254" y="61"/>
                  <a:pt x="251" y="62"/>
                  <a:pt x="248" y="63"/>
                </a:cubicBezTo>
                <a:cubicBezTo>
                  <a:pt x="243" y="64"/>
                  <a:pt x="239" y="65"/>
                  <a:pt x="235" y="66"/>
                </a:cubicBezTo>
                <a:cubicBezTo>
                  <a:pt x="235" y="66"/>
                  <a:pt x="235" y="66"/>
                  <a:pt x="235" y="66"/>
                </a:cubicBezTo>
                <a:cubicBezTo>
                  <a:pt x="234" y="66"/>
                  <a:pt x="234" y="66"/>
                  <a:pt x="234" y="66"/>
                </a:cubicBezTo>
                <a:cubicBezTo>
                  <a:pt x="232" y="63"/>
                  <a:pt x="230" y="61"/>
                  <a:pt x="228" y="58"/>
                </a:cubicBezTo>
                <a:cubicBezTo>
                  <a:pt x="228" y="58"/>
                  <a:pt x="228" y="58"/>
                  <a:pt x="228" y="58"/>
                </a:cubicBezTo>
                <a:cubicBezTo>
                  <a:pt x="228" y="57"/>
                  <a:pt x="228" y="57"/>
                  <a:pt x="228" y="57"/>
                </a:cubicBezTo>
                <a:cubicBezTo>
                  <a:pt x="229" y="54"/>
                  <a:pt x="231" y="50"/>
                  <a:pt x="233" y="45"/>
                </a:cubicBezTo>
                <a:cubicBezTo>
                  <a:pt x="234" y="42"/>
                  <a:pt x="235" y="39"/>
                  <a:pt x="236" y="37"/>
                </a:cubicBezTo>
                <a:cubicBezTo>
                  <a:pt x="234" y="35"/>
                  <a:pt x="232" y="33"/>
                  <a:pt x="230" y="31"/>
                </a:cubicBezTo>
                <a:cubicBezTo>
                  <a:pt x="227" y="32"/>
                  <a:pt x="224" y="34"/>
                  <a:pt x="222" y="36"/>
                </a:cubicBezTo>
                <a:cubicBezTo>
                  <a:pt x="218" y="38"/>
                  <a:pt x="214" y="41"/>
                  <a:pt x="211" y="42"/>
                </a:cubicBezTo>
                <a:cubicBezTo>
                  <a:pt x="210" y="43"/>
                  <a:pt x="210" y="43"/>
                  <a:pt x="210" y="43"/>
                </a:cubicBezTo>
                <a:cubicBezTo>
                  <a:pt x="209" y="42"/>
                  <a:pt x="209" y="42"/>
                  <a:pt x="209" y="42"/>
                </a:cubicBezTo>
                <a:cubicBezTo>
                  <a:pt x="207" y="41"/>
                  <a:pt x="204" y="39"/>
                  <a:pt x="201" y="37"/>
                </a:cubicBezTo>
                <a:cubicBezTo>
                  <a:pt x="201" y="37"/>
                  <a:pt x="201" y="37"/>
                  <a:pt x="201" y="37"/>
                </a:cubicBezTo>
                <a:cubicBezTo>
                  <a:pt x="201" y="36"/>
                  <a:pt x="201" y="36"/>
                  <a:pt x="201" y="36"/>
                </a:cubicBezTo>
                <a:cubicBezTo>
                  <a:pt x="201" y="33"/>
                  <a:pt x="202" y="28"/>
                  <a:pt x="202" y="24"/>
                </a:cubicBezTo>
                <a:cubicBezTo>
                  <a:pt x="203" y="20"/>
                  <a:pt x="203" y="17"/>
                  <a:pt x="203" y="14"/>
                </a:cubicBezTo>
                <a:cubicBezTo>
                  <a:pt x="201" y="13"/>
                  <a:pt x="198" y="11"/>
                  <a:pt x="195" y="10"/>
                </a:cubicBezTo>
                <a:cubicBezTo>
                  <a:pt x="193" y="12"/>
                  <a:pt x="191" y="15"/>
                  <a:pt x="189" y="17"/>
                </a:cubicBezTo>
                <a:cubicBezTo>
                  <a:pt x="186" y="21"/>
                  <a:pt x="183" y="24"/>
                  <a:pt x="180" y="27"/>
                </a:cubicBezTo>
                <a:cubicBezTo>
                  <a:pt x="180" y="27"/>
                  <a:pt x="180" y="27"/>
                  <a:pt x="180" y="27"/>
                </a:cubicBezTo>
                <a:cubicBezTo>
                  <a:pt x="179" y="27"/>
                  <a:pt x="179" y="27"/>
                  <a:pt x="179" y="27"/>
                </a:cubicBezTo>
                <a:cubicBezTo>
                  <a:pt x="176" y="26"/>
                  <a:pt x="173" y="25"/>
                  <a:pt x="170" y="24"/>
                </a:cubicBezTo>
                <a:cubicBezTo>
                  <a:pt x="169" y="24"/>
                  <a:pt x="169" y="24"/>
                  <a:pt x="169" y="24"/>
                </a:cubicBezTo>
                <a:cubicBezTo>
                  <a:pt x="169" y="23"/>
                  <a:pt x="169" y="23"/>
                  <a:pt x="169" y="23"/>
                </a:cubicBezTo>
                <a:cubicBezTo>
                  <a:pt x="168" y="20"/>
                  <a:pt x="168" y="15"/>
                  <a:pt x="167" y="11"/>
                </a:cubicBezTo>
                <a:cubicBezTo>
                  <a:pt x="166" y="8"/>
                  <a:pt x="166" y="4"/>
                  <a:pt x="165" y="1"/>
                </a:cubicBezTo>
                <a:cubicBezTo>
                  <a:pt x="162" y="1"/>
                  <a:pt x="159" y="1"/>
                  <a:pt x="157" y="0"/>
                </a:cubicBezTo>
                <a:cubicBezTo>
                  <a:pt x="155" y="3"/>
                  <a:pt x="154" y="6"/>
                  <a:pt x="153" y="9"/>
                </a:cubicBezTo>
                <a:cubicBezTo>
                  <a:pt x="151" y="13"/>
                  <a:pt x="149" y="17"/>
                  <a:pt x="147" y="20"/>
                </a:cubicBezTo>
                <a:cubicBezTo>
                  <a:pt x="146" y="21"/>
                  <a:pt x="146" y="21"/>
                  <a:pt x="146" y="21"/>
                </a:cubicBezTo>
                <a:cubicBezTo>
                  <a:pt x="146" y="21"/>
                  <a:pt x="146" y="21"/>
                  <a:pt x="146" y="21"/>
                </a:cubicBezTo>
                <a:cubicBezTo>
                  <a:pt x="142" y="21"/>
                  <a:pt x="139" y="21"/>
                  <a:pt x="136" y="21"/>
                </a:cubicBezTo>
                <a:cubicBezTo>
                  <a:pt x="135" y="21"/>
                  <a:pt x="135" y="21"/>
                  <a:pt x="135" y="21"/>
                </a:cubicBezTo>
                <a:cubicBezTo>
                  <a:pt x="135" y="20"/>
                  <a:pt x="135" y="20"/>
                  <a:pt x="135" y="20"/>
                </a:cubicBezTo>
                <a:cubicBezTo>
                  <a:pt x="133" y="17"/>
                  <a:pt x="131" y="13"/>
                  <a:pt x="129" y="9"/>
                </a:cubicBezTo>
                <a:cubicBezTo>
                  <a:pt x="128" y="6"/>
                  <a:pt x="126" y="3"/>
                  <a:pt x="125" y="0"/>
                </a:cubicBezTo>
                <a:cubicBezTo>
                  <a:pt x="122" y="1"/>
                  <a:pt x="120" y="1"/>
                  <a:pt x="117" y="1"/>
                </a:cubicBezTo>
                <a:cubicBezTo>
                  <a:pt x="116" y="4"/>
                  <a:pt x="115" y="8"/>
                  <a:pt x="115" y="11"/>
                </a:cubicBezTo>
                <a:cubicBezTo>
                  <a:pt x="114" y="15"/>
                  <a:pt x="114" y="20"/>
                  <a:pt x="113" y="23"/>
                </a:cubicBezTo>
                <a:cubicBezTo>
                  <a:pt x="112" y="24"/>
                  <a:pt x="112" y="24"/>
                  <a:pt x="112" y="24"/>
                </a:cubicBezTo>
                <a:cubicBezTo>
                  <a:pt x="112" y="24"/>
                  <a:pt x="112" y="24"/>
                  <a:pt x="112" y="24"/>
                </a:cubicBezTo>
                <a:cubicBezTo>
                  <a:pt x="109" y="25"/>
                  <a:pt x="106" y="26"/>
                  <a:pt x="103" y="27"/>
                </a:cubicBezTo>
                <a:cubicBezTo>
                  <a:pt x="102" y="27"/>
                  <a:pt x="102" y="27"/>
                  <a:pt x="102" y="27"/>
                </a:cubicBezTo>
                <a:cubicBezTo>
                  <a:pt x="102" y="27"/>
                  <a:pt x="102" y="27"/>
                  <a:pt x="102" y="27"/>
                </a:cubicBezTo>
                <a:cubicBezTo>
                  <a:pt x="99" y="24"/>
                  <a:pt x="96" y="21"/>
                  <a:pt x="93" y="17"/>
                </a:cubicBezTo>
                <a:cubicBezTo>
                  <a:pt x="91" y="15"/>
                  <a:pt x="88" y="12"/>
                  <a:pt x="86" y="10"/>
                </a:cubicBezTo>
                <a:cubicBezTo>
                  <a:pt x="84" y="11"/>
                  <a:pt x="81" y="13"/>
                  <a:pt x="78" y="14"/>
                </a:cubicBezTo>
                <a:cubicBezTo>
                  <a:pt x="79" y="17"/>
                  <a:pt x="79" y="20"/>
                  <a:pt x="80" y="24"/>
                </a:cubicBezTo>
                <a:cubicBezTo>
                  <a:pt x="80" y="28"/>
                  <a:pt x="81" y="33"/>
                  <a:pt x="81" y="36"/>
                </a:cubicBezTo>
                <a:cubicBezTo>
                  <a:pt x="81" y="37"/>
                  <a:pt x="81" y="37"/>
                  <a:pt x="81" y="37"/>
                </a:cubicBezTo>
                <a:cubicBezTo>
                  <a:pt x="80" y="37"/>
                  <a:pt x="80" y="37"/>
                  <a:pt x="80" y="37"/>
                </a:cubicBezTo>
                <a:cubicBezTo>
                  <a:pt x="78" y="39"/>
                  <a:pt x="75" y="41"/>
                  <a:pt x="72" y="42"/>
                </a:cubicBezTo>
                <a:cubicBezTo>
                  <a:pt x="72" y="43"/>
                  <a:pt x="72" y="43"/>
                  <a:pt x="72" y="43"/>
                </a:cubicBezTo>
                <a:cubicBezTo>
                  <a:pt x="71" y="42"/>
                  <a:pt x="71" y="42"/>
                  <a:pt x="71" y="42"/>
                </a:cubicBezTo>
                <a:cubicBezTo>
                  <a:pt x="68" y="41"/>
                  <a:pt x="64" y="38"/>
                  <a:pt x="60" y="36"/>
                </a:cubicBezTo>
                <a:cubicBezTo>
                  <a:pt x="57" y="34"/>
                  <a:pt x="54" y="32"/>
                  <a:pt x="52" y="31"/>
                </a:cubicBezTo>
                <a:cubicBezTo>
                  <a:pt x="50" y="33"/>
                  <a:pt x="48" y="35"/>
                  <a:pt x="45" y="37"/>
                </a:cubicBezTo>
                <a:cubicBezTo>
                  <a:pt x="46" y="39"/>
                  <a:pt x="48" y="42"/>
                  <a:pt x="49" y="45"/>
                </a:cubicBezTo>
                <a:cubicBezTo>
                  <a:pt x="51" y="50"/>
                  <a:pt x="53" y="54"/>
                  <a:pt x="54" y="57"/>
                </a:cubicBezTo>
                <a:cubicBezTo>
                  <a:pt x="54" y="58"/>
                  <a:pt x="54" y="58"/>
                  <a:pt x="54" y="58"/>
                </a:cubicBezTo>
                <a:cubicBezTo>
                  <a:pt x="54" y="58"/>
                  <a:pt x="54" y="58"/>
                  <a:pt x="54" y="58"/>
                </a:cubicBezTo>
                <a:cubicBezTo>
                  <a:pt x="52" y="61"/>
                  <a:pt x="50" y="63"/>
                  <a:pt x="48" y="66"/>
                </a:cubicBezTo>
                <a:cubicBezTo>
                  <a:pt x="47" y="66"/>
                  <a:pt x="47" y="66"/>
                  <a:pt x="47" y="66"/>
                </a:cubicBezTo>
                <a:cubicBezTo>
                  <a:pt x="46" y="66"/>
                  <a:pt x="46" y="66"/>
                  <a:pt x="46" y="66"/>
                </a:cubicBezTo>
                <a:cubicBezTo>
                  <a:pt x="43" y="65"/>
                  <a:pt x="38" y="64"/>
                  <a:pt x="34" y="63"/>
                </a:cubicBezTo>
                <a:cubicBezTo>
                  <a:pt x="31" y="62"/>
                  <a:pt x="28" y="61"/>
                  <a:pt x="25" y="60"/>
                </a:cubicBezTo>
                <a:cubicBezTo>
                  <a:pt x="23" y="63"/>
                  <a:pt x="22" y="65"/>
                  <a:pt x="20" y="68"/>
                </a:cubicBezTo>
                <a:cubicBezTo>
                  <a:pt x="22" y="70"/>
                  <a:pt x="24" y="73"/>
                  <a:pt x="26" y="75"/>
                </a:cubicBezTo>
                <a:cubicBezTo>
                  <a:pt x="29" y="79"/>
                  <a:pt x="32" y="82"/>
                  <a:pt x="34" y="85"/>
                </a:cubicBezTo>
                <a:cubicBezTo>
                  <a:pt x="35" y="86"/>
                  <a:pt x="35" y="86"/>
                  <a:pt x="35" y="86"/>
                </a:cubicBezTo>
                <a:cubicBezTo>
                  <a:pt x="34" y="86"/>
                  <a:pt x="34" y="86"/>
                  <a:pt x="34" y="86"/>
                </a:cubicBezTo>
                <a:cubicBezTo>
                  <a:pt x="33" y="89"/>
                  <a:pt x="31" y="92"/>
                  <a:pt x="30" y="95"/>
                </a:cubicBezTo>
                <a:cubicBezTo>
                  <a:pt x="30" y="96"/>
                  <a:pt x="30" y="96"/>
                  <a:pt x="30" y="96"/>
                </a:cubicBezTo>
                <a:cubicBezTo>
                  <a:pt x="29" y="96"/>
                  <a:pt x="29" y="96"/>
                  <a:pt x="29" y="96"/>
                </a:cubicBezTo>
                <a:cubicBezTo>
                  <a:pt x="26" y="96"/>
                  <a:pt x="21" y="96"/>
                  <a:pt x="17" y="96"/>
                </a:cubicBezTo>
                <a:cubicBezTo>
                  <a:pt x="13" y="96"/>
                  <a:pt x="10" y="96"/>
                  <a:pt x="7" y="96"/>
                </a:cubicBezTo>
                <a:cubicBezTo>
                  <a:pt x="6" y="99"/>
                  <a:pt x="5" y="102"/>
                  <a:pt x="5" y="105"/>
                </a:cubicBezTo>
                <a:cubicBezTo>
                  <a:pt x="7" y="106"/>
                  <a:pt x="10" y="108"/>
                  <a:pt x="12" y="110"/>
                </a:cubicBezTo>
                <a:cubicBezTo>
                  <a:pt x="16" y="112"/>
                  <a:pt x="20" y="115"/>
                  <a:pt x="23" y="117"/>
                </a:cubicBezTo>
                <a:cubicBezTo>
                  <a:pt x="24" y="118"/>
                  <a:pt x="24" y="118"/>
                  <a:pt x="24" y="118"/>
                </a:cubicBezTo>
                <a:cubicBezTo>
                  <a:pt x="23" y="118"/>
                  <a:pt x="23" y="118"/>
                  <a:pt x="23" y="118"/>
                </a:cubicBezTo>
                <a:cubicBezTo>
                  <a:pt x="23" y="122"/>
                  <a:pt x="22" y="125"/>
                  <a:pt x="22" y="128"/>
                </a:cubicBezTo>
                <a:cubicBezTo>
                  <a:pt x="22" y="129"/>
                  <a:pt x="22" y="129"/>
                  <a:pt x="22" y="129"/>
                </a:cubicBezTo>
                <a:cubicBezTo>
                  <a:pt x="21" y="129"/>
                  <a:pt x="21" y="129"/>
                  <a:pt x="21" y="129"/>
                </a:cubicBezTo>
                <a:cubicBezTo>
                  <a:pt x="18" y="130"/>
                  <a:pt x="14" y="132"/>
                  <a:pt x="9" y="133"/>
                </a:cubicBezTo>
                <a:cubicBezTo>
                  <a:pt x="6" y="134"/>
                  <a:pt x="3" y="135"/>
                  <a:pt x="0" y="136"/>
                </a:cubicBezTo>
                <a:cubicBezTo>
                  <a:pt x="0" y="137"/>
                  <a:pt x="0" y="139"/>
                  <a:pt x="0" y="140"/>
                </a:cubicBezTo>
                <a:cubicBezTo>
                  <a:pt x="0" y="142"/>
                  <a:pt x="0" y="143"/>
                  <a:pt x="0" y="145"/>
                </a:cubicBezTo>
                <a:cubicBezTo>
                  <a:pt x="3" y="146"/>
                  <a:pt x="6" y="147"/>
                  <a:pt x="9" y="148"/>
                </a:cubicBezTo>
                <a:cubicBezTo>
                  <a:pt x="14" y="149"/>
                  <a:pt x="18" y="150"/>
                  <a:pt x="21" y="152"/>
                </a:cubicBezTo>
                <a:cubicBezTo>
                  <a:pt x="22" y="152"/>
                  <a:pt x="22" y="152"/>
                  <a:pt x="22" y="152"/>
                </a:cubicBezTo>
                <a:cubicBezTo>
                  <a:pt x="22" y="153"/>
                  <a:pt x="22" y="153"/>
                  <a:pt x="22" y="153"/>
                </a:cubicBezTo>
                <a:cubicBezTo>
                  <a:pt x="22" y="155"/>
                  <a:pt x="23" y="159"/>
                  <a:pt x="23" y="162"/>
                </a:cubicBezTo>
                <a:cubicBezTo>
                  <a:pt x="24" y="163"/>
                  <a:pt x="24" y="163"/>
                  <a:pt x="24" y="163"/>
                </a:cubicBezTo>
                <a:cubicBezTo>
                  <a:pt x="23" y="163"/>
                  <a:pt x="23" y="163"/>
                  <a:pt x="23" y="163"/>
                </a:cubicBezTo>
                <a:cubicBezTo>
                  <a:pt x="20" y="165"/>
                  <a:pt x="16" y="168"/>
                  <a:pt x="12" y="170"/>
                </a:cubicBezTo>
                <a:cubicBezTo>
                  <a:pt x="10" y="172"/>
                  <a:pt x="7" y="174"/>
                  <a:pt x="5" y="176"/>
                </a:cubicBezTo>
                <a:cubicBezTo>
                  <a:pt x="5" y="178"/>
                  <a:pt x="6" y="181"/>
                  <a:pt x="7" y="184"/>
                </a:cubicBezTo>
                <a:cubicBezTo>
                  <a:pt x="10" y="184"/>
                  <a:pt x="13" y="184"/>
                  <a:pt x="17" y="184"/>
                </a:cubicBezTo>
                <a:cubicBezTo>
                  <a:pt x="21" y="184"/>
                  <a:pt x="26" y="184"/>
                  <a:pt x="29" y="185"/>
                </a:cubicBezTo>
                <a:cubicBezTo>
                  <a:pt x="30" y="185"/>
                  <a:pt x="30" y="185"/>
                  <a:pt x="30" y="185"/>
                </a:cubicBezTo>
                <a:cubicBezTo>
                  <a:pt x="30" y="185"/>
                  <a:pt x="30" y="185"/>
                  <a:pt x="30" y="185"/>
                </a:cubicBezTo>
                <a:cubicBezTo>
                  <a:pt x="31" y="188"/>
                  <a:pt x="33" y="191"/>
                  <a:pt x="34" y="194"/>
                </a:cubicBezTo>
                <a:cubicBezTo>
                  <a:pt x="35" y="195"/>
                  <a:pt x="35" y="195"/>
                  <a:pt x="35" y="195"/>
                </a:cubicBezTo>
                <a:cubicBezTo>
                  <a:pt x="34" y="195"/>
                  <a:pt x="34" y="195"/>
                  <a:pt x="34" y="195"/>
                </a:cubicBezTo>
                <a:cubicBezTo>
                  <a:pt x="32" y="198"/>
                  <a:pt x="29" y="202"/>
                  <a:pt x="26" y="205"/>
                </a:cubicBezTo>
                <a:cubicBezTo>
                  <a:pt x="24" y="208"/>
                  <a:pt x="22" y="210"/>
                  <a:pt x="20" y="213"/>
                </a:cubicBezTo>
                <a:cubicBezTo>
                  <a:pt x="22" y="215"/>
                  <a:pt x="23" y="218"/>
                  <a:pt x="25" y="220"/>
                </a:cubicBezTo>
                <a:cubicBezTo>
                  <a:pt x="28" y="219"/>
                  <a:pt x="31" y="218"/>
                  <a:pt x="34" y="217"/>
                </a:cubicBezTo>
                <a:cubicBezTo>
                  <a:pt x="38" y="216"/>
                  <a:pt x="43" y="215"/>
                  <a:pt x="46" y="214"/>
                </a:cubicBezTo>
                <a:cubicBezTo>
                  <a:pt x="47" y="214"/>
                  <a:pt x="47" y="214"/>
                  <a:pt x="47" y="214"/>
                </a:cubicBezTo>
                <a:cubicBezTo>
                  <a:pt x="48" y="215"/>
                  <a:pt x="48" y="215"/>
                  <a:pt x="48" y="215"/>
                </a:cubicBezTo>
                <a:cubicBezTo>
                  <a:pt x="50" y="217"/>
                  <a:pt x="52" y="220"/>
                  <a:pt x="54" y="222"/>
                </a:cubicBezTo>
                <a:cubicBezTo>
                  <a:pt x="54" y="222"/>
                  <a:pt x="54" y="222"/>
                  <a:pt x="54" y="222"/>
                </a:cubicBezTo>
                <a:cubicBezTo>
                  <a:pt x="54" y="223"/>
                  <a:pt x="54" y="223"/>
                  <a:pt x="54" y="223"/>
                </a:cubicBezTo>
                <a:cubicBezTo>
                  <a:pt x="53" y="227"/>
                  <a:pt x="51" y="231"/>
                  <a:pt x="49" y="235"/>
                </a:cubicBezTo>
                <a:cubicBezTo>
                  <a:pt x="48" y="238"/>
                  <a:pt x="46" y="241"/>
                  <a:pt x="45" y="244"/>
                </a:cubicBezTo>
                <a:cubicBezTo>
                  <a:pt x="48" y="246"/>
                  <a:pt x="50" y="248"/>
                  <a:pt x="52" y="249"/>
                </a:cubicBezTo>
                <a:cubicBezTo>
                  <a:pt x="54" y="248"/>
                  <a:pt x="57" y="246"/>
                  <a:pt x="60" y="244"/>
                </a:cubicBezTo>
                <a:cubicBezTo>
                  <a:pt x="64" y="242"/>
                  <a:pt x="68" y="239"/>
                  <a:pt x="71" y="238"/>
                </a:cubicBezTo>
                <a:cubicBezTo>
                  <a:pt x="72" y="238"/>
                  <a:pt x="72" y="238"/>
                  <a:pt x="72" y="238"/>
                </a:cubicBezTo>
                <a:cubicBezTo>
                  <a:pt x="72" y="238"/>
                  <a:pt x="72" y="238"/>
                  <a:pt x="72" y="238"/>
                </a:cubicBezTo>
                <a:cubicBezTo>
                  <a:pt x="75" y="240"/>
                  <a:pt x="78" y="242"/>
                  <a:pt x="80" y="243"/>
                </a:cubicBezTo>
                <a:cubicBezTo>
                  <a:pt x="81" y="244"/>
                  <a:pt x="81" y="244"/>
                  <a:pt x="81" y="244"/>
                </a:cubicBezTo>
                <a:cubicBezTo>
                  <a:pt x="81" y="244"/>
                  <a:pt x="81" y="244"/>
                  <a:pt x="81" y="244"/>
                </a:cubicBezTo>
                <a:cubicBezTo>
                  <a:pt x="81" y="248"/>
                  <a:pt x="80" y="252"/>
                  <a:pt x="80" y="257"/>
                </a:cubicBezTo>
                <a:cubicBezTo>
                  <a:pt x="79" y="260"/>
                  <a:pt x="79" y="264"/>
                  <a:pt x="78" y="266"/>
                </a:cubicBezTo>
                <a:cubicBezTo>
                  <a:pt x="81" y="268"/>
                  <a:pt x="84" y="269"/>
                  <a:pt x="86" y="270"/>
                </a:cubicBezTo>
                <a:cubicBezTo>
                  <a:pt x="88" y="268"/>
                  <a:pt x="91" y="265"/>
                  <a:pt x="93" y="263"/>
                </a:cubicBezTo>
                <a:cubicBezTo>
                  <a:pt x="96" y="260"/>
                  <a:pt x="99" y="256"/>
                  <a:pt x="102" y="254"/>
                </a:cubicBezTo>
                <a:cubicBezTo>
                  <a:pt x="102" y="253"/>
                  <a:pt x="102" y="253"/>
                  <a:pt x="102" y="253"/>
                </a:cubicBezTo>
                <a:cubicBezTo>
                  <a:pt x="103" y="253"/>
                  <a:pt x="103" y="253"/>
                  <a:pt x="103" y="253"/>
                </a:cubicBezTo>
                <a:cubicBezTo>
                  <a:pt x="106" y="254"/>
                  <a:pt x="109" y="255"/>
                  <a:pt x="112" y="256"/>
                </a:cubicBezTo>
                <a:cubicBezTo>
                  <a:pt x="112" y="256"/>
                  <a:pt x="112" y="256"/>
                  <a:pt x="112" y="256"/>
                </a:cubicBezTo>
                <a:cubicBezTo>
                  <a:pt x="113" y="257"/>
                  <a:pt x="113" y="257"/>
                  <a:pt x="113" y="257"/>
                </a:cubicBezTo>
                <a:cubicBezTo>
                  <a:pt x="114" y="260"/>
                  <a:pt x="114" y="265"/>
                  <a:pt x="115" y="269"/>
                </a:cubicBezTo>
                <a:cubicBezTo>
                  <a:pt x="115" y="273"/>
                  <a:pt x="116" y="276"/>
                  <a:pt x="117" y="279"/>
                </a:cubicBezTo>
                <a:cubicBezTo>
                  <a:pt x="120" y="279"/>
                  <a:pt x="122" y="280"/>
                  <a:pt x="125" y="280"/>
                </a:cubicBezTo>
                <a:cubicBezTo>
                  <a:pt x="126" y="278"/>
                  <a:pt x="128" y="275"/>
                  <a:pt x="129" y="272"/>
                </a:cubicBezTo>
                <a:cubicBezTo>
                  <a:pt x="131" y="268"/>
                  <a:pt x="133" y="263"/>
                  <a:pt x="135" y="260"/>
                </a:cubicBezTo>
                <a:cubicBezTo>
                  <a:pt x="135" y="259"/>
                  <a:pt x="135" y="259"/>
                  <a:pt x="135" y="259"/>
                </a:cubicBezTo>
                <a:cubicBezTo>
                  <a:pt x="136" y="260"/>
                  <a:pt x="136" y="260"/>
                  <a:pt x="136" y="260"/>
                </a:cubicBezTo>
                <a:cubicBezTo>
                  <a:pt x="139" y="260"/>
                  <a:pt x="142" y="260"/>
                  <a:pt x="146" y="260"/>
                </a:cubicBezTo>
                <a:cubicBezTo>
                  <a:pt x="146" y="259"/>
                  <a:pt x="146" y="259"/>
                  <a:pt x="146" y="259"/>
                </a:cubicBezTo>
                <a:cubicBezTo>
                  <a:pt x="147" y="260"/>
                  <a:pt x="147" y="260"/>
                  <a:pt x="147" y="260"/>
                </a:cubicBezTo>
                <a:cubicBezTo>
                  <a:pt x="149" y="263"/>
                  <a:pt x="151" y="268"/>
                  <a:pt x="153" y="272"/>
                </a:cubicBezTo>
                <a:cubicBezTo>
                  <a:pt x="154" y="275"/>
                  <a:pt x="155" y="278"/>
                  <a:pt x="157" y="280"/>
                </a:cubicBezTo>
                <a:cubicBezTo>
                  <a:pt x="159" y="280"/>
                  <a:pt x="162" y="279"/>
                  <a:pt x="165" y="279"/>
                </a:cubicBezTo>
                <a:cubicBezTo>
                  <a:pt x="166" y="276"/>
                  <a:pt x="166" y="273"/>
                  <a:pt x="167" y="269"/>
                </a:cubicBezTo>
                <a:cubicBezTo>
                  <a:pt x="168" y="265"/>
                  <a:pt x="168" y="260"/>
                  <a:pt x="169" y="257"/>
                </a:cubicBezTo>
                <a:cubicBezTo>
                  <a:pt x="169" y="256"/>
                  <a:pt x="169" y="256"/>
                  <a:pt x="169" y="256"/>
                </a:cubicBezTo>
                <a:cubicBezTo>
                  <a:pt x="170" y="256"/>
                  <a:pt x="170" y="256"/>
                  <a:pt x="170" y="256"/>
                </a:cubicBezTo>
                <a:cubicBezTo>
                  <a:pt x="173" y="255"/>
                  <a:pt x="176" y="254"/>
                  <a:pt x="179" y="253"/>
                </a:cubicBezTo>
                <a:cubicBezTo>
                  <a:pt x="180" y="253"/>
                  <a:pt x="180" y="253"/>
                  <a:pt x="180" y="253"/>
                </a:cubicBezTo>
                <a:cubicBezTo>
                  <a:pt x="180" y="254"/>
                  <a:pt x="180" y="254"/>
                  <a:pt x="180" y="254"/>
                </a:cubicBezTo>
                <a:cubicBezTo>
                  <a:pt x="183" y="256"/>
                  <a:pt x="186" y="260"/>
                  <a:pt x="189" y="263"/>
                </a:cubicBezTo>
                <a:cubicBezTo>
                  <a:pt x="191" y="265"/>
                  <a:pt x="193" y="268"/>
                  <a:pt x="195" y="270"/>
                </a:cubicBezTo>
                <a:cubicBezTo>
                  <a:pt x="198" y="269"/>
                  <a:pt x="201" y="268"/>
                  <a:pt x="203" y="266"/>
                </a:cubicBezTo>
                <a:cubicBezTo>
                  <a:pt x="203" y="264"/>
                  <a:pt x="203" y="260"/>
                  <a:pt x="202" y="257"/>
                </a:cubicBezTo>
                <a:cubicBezTo>
                  <a:pt x="202" y="252"/>
                  <a:pt x="201" y="248"/>
                  <a:pt x="201" y="244"/>
                </a:cubicBezTo>
                <a:cubicBezTo>
                  <a:pt x="201" y="244"/>
                  <a:pt x="201" y="244"/>
                  <a:pt x="201" y="244"/>
                </a:cubicBezTo>
                <a:cubicBezTo>
                  <a:pt x="201" y="243"/>
                  <a:pt x="201" y="243"/>
                  <a:pt x="201" y="243"/>
                </a:cubicBezTo>
                <a:cubicBezTo>
                  <a:pt x="204" y="242"/>
                  <a:pt x="207" y="240"/>
                  <a:pt x="209" y="238"/>
                </a:cubicBezTo>
                <a:cubicBezTo>
                  <a:pt x="210" y="238"/>
                  <a:pt x="210" y="238"/>
                  <a:pt x="210" y="238"/>
                </a:cubicBezTo>
                <a:cubicBezTo>
                  <a:pt x="211" y="238"/>
                  <a:pt x="211" y="238"/>
                  <a:pt x="211" y="238"/>
                </a:cubicBezTo>
                <a:cubicBezTo>
                  <a:pt x="214" y="240"/>
                  <a:pt x="218" y="242"/>
                  <a:pt x="222" y="244"/>
                </a:cubicBezTo>
                <a:cubicBezTo>
                  <a:pt x="224" y="246"/>
                  <a:pt x="227" y="248"/>
                  <a:pt x="230" y="249"/>
                </a:cubicBezTo>
                <a:cubicBezTo>
                  <a:pt x="232" y="248"/>
                  <a:pt x="234" y="246"/>
                  <a:pt x="236" y="244"/>
                </a:cubicBezTo>
                <a:cubicBezTo>
                  <a:pt x="235" y="241"/>
                  <a:pt x="234" y="238"/>
                  <a:pt x="233" y="235"/>
                </a:cubicBezTo>
                <a:cubicBezTo>
                  <a:pt x="231" y="231"/>
                  <a:pt x="229" y="227"/>
                  <a:pt x="228" y="223"/>
                </a:cubicBezTo>
                <a:cubicBezTo>
                  <a:pt x="227" y="222"/>
                  <a:pt x="227" y="222"/>
                  <a:pt x="227" y="222"/>
                </a:cubicBezTo>
                <a:cubicBezTo>
                  <a:pt x="228" y="222"/>
                  <a:pt x="228" y="222"/>
                  <a:pt x="228" y="222"/>
                </a:cubicBezTo>
                <a:cubicBezTo>
                  <a:pt x="230" y="220"/>
                  <a:pt x="232" y="217"/>
                  <a:pt x="234" y="215"/>
                </a:cubicBezTo>
                <a:cubicBezTo>
                  <a:pt x="235" y="214"/>
                  <a:pt x="235" y="214"/>
                  <a:pt x="235" y="214"/>
                </a:cubicBezTo>
                <a:cubicBezTo>
                  <a:pt x="235" y="214"/>
                  <a:pt x="235" y="214"/>
                  <a:pt x="235" y="214"/>
                </a:cubicBezTo>
                <a:cubicBezTo>
                  <a:pt x="239" y="215"/>
                  <a:pt x="243" y="216"/>
                  <a:pt x="248" y="217"/>
                </a:cubicBezTo>
                <a:cubicBezTo>
                  <a:pt x="251" y="218"/>
                  <a:pt x="254" y="219"/>
                  <a:pt x="257" y="220"/>
                </a:cubicBezTo>
                <a:cubicBezTo>
                  <a:pt x="259" y="218"/>
                  <a:pt x="260" y="215"/>
                  <a:pt x="262" y="213"/>
                </a:cubicBezTo>
                <a:cubicBezTo>
                  <a:pt x="260" y="210"/>
                  <a:pt x="258" y="208"/>
                  <a:pt x="256" y="205"/>
                </a:cubicBezTo>
                <a:cubicBezTo>
                  <a:pt x="253" y="202"/>
                  <a:pt x="250" y="198"/>
                  <a:pt x="248" y="195"/>
                </a:cubicBezTo>
                <a:cubicBezTo>
                  <a:pt x="247" y="195"/>
                  <a:pt x="247" y="195"/>
                  <a:pt x="247" y="195"/>
                </a:cubicBezTo>
                <a:cubicBezTo>
                  <a:pt x="247" y="194"/>
                  <a:pt x="247" y="194"/>
                  <a:pt x="247" y="194"/>
                </a:cubicBezTo>
                <a:cubicBezTo>
                  <a:pt x="249" y="191"/>
                  <a:pt x="250" y="188"/>
                  <a:pt x="251" y="185"/>
                </a:cubicBezTo>
                <a:cubicBezTo>
                  <a:pt x="252" y="185"/>
                  <a:pt x="252" y="185"/>
                  <a:pt x="252" y="185"/>
                </a:cubicBezTo>
                <a:cubicBezTo>
                  <a:pt x="252" y="185"/>
                  <a:pt x="252" y="185"/>
                  <a:pt x="252" y="185"/>
                </a:cubicBezTo>
                <a:cubicBezTo>
                  <a:pt x="256" y="184"/>
                  <a:pt x="261" y="184"/>
                  <a:pt x="265" y="184"/>
                </a:cubicBezTo>
                <a:cubicBezTo>
                  <a:pt x="268" y="184"/>
                  <a:pt x="272" y="184"/>
                  <a:pt x="275" y="184"/>
                </a:cubicBezTo>
                <a:cubicBezTo>
                  <a:pt x="276" y="181"/>
                  <a:pt x="277" y="178"/>
                  <a:pt x="277" y="176"/>
                </a:cubicBezTo>
                <a:cubicBezTo>
                  <a:pt x="275" y="174"/>
                  <a:pt x="272" y="172"/>
                  <a:pt x="269" y="170"/>
                </a:cubicBezTo>
                <a:cubicBezTo>
                  <a:pt x="266" y="168"/>
                  <a:pt x="262" y="165"/>
                  <a:pt x="259" y="163"/>
                </a:cubicBezTo>
                <a:cubicBezTo>
                  <a:pt x="258" y="163"/>
                  <a:pt x="258" y="163"/>
                  <a:pt x="258" y="163"/>
                </a:cubicBezTo>
                <a:cubicBezTo>
                  <a:pt x="258" y="162"/>
                  <a:pt x="258" y="162"/>
                  <a:pt x="258" y="162"/>
                </a:cubicBezTo>
                <a:cubicBezTo>
                  <a:pt x="259" y="159"/>
                  <a:pt x="259" y="155"/>
                  <a:pt x="260" y="153"/>
                </a:cubicBezTo>
                <a:cubicBezTo>
                  <a:pt x="260" y="152"/>
                  <a:pt x="260" y="152"/>
                  <a:pt x="260" y="152"/>
                </a:cubicBezTo>
                <a:cubicBezTo>
                  <a:pt x="260" y="152"/>
                  <a:pt x="260" y="152"/>
                  <a:pt x="260" y="152"/>
                </a:cubicBezTo>
                <a:cubicBezTo>
                  <a:pt x="264" y="150"/>
                  <a:pt x="268" y="149"/>
                  <a:pt x="272" y="148"/>
                </a:cubicBezTo>
                <a:cubicBezTo>
                  <a:pt x="276" y="147"/>
                  <a:pt x="279" y="146"/>
                  <a:pt x="282" y="145"/>
                </a:cubicBezTo>
                <a:cubicBezTo>
                  <a:pt x="282" y="143"/>
                  <a:pt x="282" y="142"/>
                  <a:pt x="282" y="140"/>
                </a:cubicBezTo>
                <a:cubicBezTo>
                  <a:pt x="282" y="139"/>
                  <a:pt x="282" y="137"/>
                  <a:pt x="282" y="136"/>
                </a:cubicBezTo>
                <a:cubicBezTo>
                  <a:pt x="279" y="135"/>
                  <a:pt x="276" y="134"/>
                  <a:pt x="272" y="133"/>
                </a:cubicBezTo>
                <a:close/>
                <a:moveTo>
                  <a:pt x="178" y="45"/>
                </a:moveTo>
                <a:cubicBezTo>
                  <a:pt x="178" y="45"/>
                  <a:pt x="178" y="45"/>
                  <a:pt x="178" y="45"/>
                </a:cubicBezTo>
                <a:cubicBezTo>
                  <a:pt x="179" y="45"/>
                  <a:pt x="179" y="45"/>
                  <a:pt x="179" y="45"/>
                </a:cubicBezTo>
                <a:cubicBezTo>
                  <a:pt x="193" y="50"/>
                  <a:pt x="206" y="59"/>
                  <a:pt x="216" y="70"/>
                </a:cubicBezTo>
                <a:cubicBezTo>
                  <a:pt x="218" y="72"/>
                  <a:pt x="218" y="72"/>
                  <a:pt x="218" y="72"/>
                </a:cubicBezTo>
                <a:cubicBezTo>
                  <a:pt x="215" y="72"/>
                  <a:pt x="215" y="72"/>
                  <a:pt x="215" y="72"/>
                </a:cubicBezTo>
                <a:cubicBezTo>
                  <a:pt x="196" y="75"/>
                  <a:pt x="170" y="91"/>
                  <a:pt x="155" y="105"/>
                </a:cubicBezTo>
                <a:cubicBezTo>
                  <a:pt x="154" y="106"/>
                  <a:pt x="154" y="106"/>
                  <a:pt x="154" y="106"/>
                </a:cubicBezTo>
                <a:cubicBezTo>
                  <a:pt x="153" y="105"/>
                  <a:pt x="153" y="105"/>
                  <a:pt x="153" y="105"/>
                </a:cubicBezTo>
                <a:cubicBezTo>
                  <a:pt x="149" y="104"/>
                  <a:pt x="145" y="103"/>
                  <a:pt x="141" y="103"/>
                </a:cubicBezTo>
                <a:cubicBezTo>
                  <a:pt x="140" y="103"/>
                  <a:pt x="139" y="103"/>
                  <a:pt x="137" y="103"/>
                </a:cubicBezTo>
                <a:cubicBezTo>
                  <a:pt x="136" y="104"/>
                  <a:pt x="136" y="104"/>
                  <a:pt x="136" y="104"/>
                </a:cubicBezTo>
                <a:cubicBezTo>
                  <a:pt x="136" y="102"/>
                  <a:pt x="136" y="102"/>
                  <a:pt x="136" y="102"/>
                </a:cubicBezTo>
                <a:cubicBezTo>
                  <a:pt x="142" y="75"/>
                  <a:pt x="162" y="53"/>
                  <a:pt x="178" y="45"/>
                </a:cubicBezTo>
                <a:close/>
                <a:moveTo>
                  <a:pt x="159" y="140"/>
                </a:moveTo>
                <a:cubicBezTo>
                  <a:pt x="159" y="145"/>
                  <a:pt x="157" y="149"/>
                  <a:pt x="154" y="153"/>
                </a:cubicBezTo>
                <a:cubicBezTo>
                  <a:pt x="150" y="156"/>
                  <a:pt x="146" y="158"/>
                  <a:pt x="141" y="158"/>
                </a:cubicBezTo>
                <a:cubicBezTo>
                  <a:pt x="136" y="158"/>
                  <a:pt x="132" y="156"/>
                  <a:pt x="128" y="153"/>
                </a:cubicBezTo>
                <a:cubicBezTo>
                  <a:pt x="121" y="146"/>
                  <a:pt x="121" y="135"/>
                  <a:pt x="128" y="128"/>
                </a:cubicBezTo>
                <a:cubicBezTo>
                  <a:pt x="132" y="124"/>
                  <a:pt x="136" y="122"/>
                  <a:pt x="141" y="122"/>
                </a:cubicBezTo>
                <a:cubicBezTo>
                  <a:pt x="146" y="122"/>
                  <a:pt x="150" y="124"/>
                  <a:pt x="154" y="128"/>
                </a:cubicBezTo>
                <a:cubicBezTo>
                  <a:pt x="157" y="131"/>
                  <a:pt x="159" y="135"/>
                  <a:pt x="159" y="140"/>
                </a:cubicBezTo>
                <a:close/>
                <a:moveTo>
                  <a:pt x="100" y="47"/>
                </a:moveTo>
                <a:cubicBezTo>
                  <a:pt x="100" y="46"/>
                  <a:pt x="100" y="46"/>
                  <a:pt x="100" y="46"/>
                </a:cubicBezTo>
                <a:cubicBezTo>
                  <a:pt x="100" y="46"/>
                  <a:pt x="100" y="46"/>
                  <a:pt x="100" y="46"/>
                </a:cubicBezTo>
                <a:cubicBezTo>
                  <a:pt x="113" y="40"/>
                  <a:pt x="127" y="38"/>
                  <a:pt x="141" y="38"/>
                </a:cubicBezTo>
                <a:cubicBezTo>
                  <a:pt x="142" y="38"/>
                  <a:pt x="143" y="38"/>
                  <a:pt x="145" y="38"/>
                </a:cubicBezTo>
                <a:cubicBezTo>
                  <a:pt x="147" y="38"/>
                  <a:pt x="147" y="38"/>
                  <a:pt x="147" y="38"/>
                </a:cubicBezTo>
                <a:cubicBezTo>
                  <a:pt x="145" y="40"/>
                  <a:pt x="145" y="40"/>
                  <a:pt x="145" y="40"/>
                </a:cubicBezTo>
                <a:cubicBezTo>
                  <a:pt x="134" y="55"/>
                  <a:pt x="126" y="85"/>
                  <a:pt x="126" y="106"/>
                </a:cubicBezTo>
                <a:cubicBezTo>
                  <a:pt x="126" y="106"/>
                  <a:pt x="126" y="106"/>
                  <a:pt x="126" y="106"/>
                </a:cubicBezTo>
                <a:cubicBezTo>
                  <a:pt x="125" y="107"/>
                  <a:pt x="125" y="107"/>
                  <a:pt x="125" y="107"/>
                </a:cubicBezTo>
                <a:cubicBezTo>
                  <a:pt x="120" y="109"/>
                  <a:pt x="116" y="112"/>
                  <a:pt x="112" y="117"/>
                </a:cubicBezTo>
                <a:cubicBezTo>
                  <a:pt x="111" y="118"/>
                  <a:pt x="111" y="118"/>
                  <a:pt x="111" y="118"/>
                </a:cubicBezTo>
                <a:cubicBezTo>
                  <a:pt x="110" y="116"/>
                  <a:pt x="110" y="116"/>
                  <a:pt x="110" y="116"/>
                </a:cubicBezTo>
                <a:cubicBezTo>
                  <a:pt x="96" y="93"/>
                  <a:pt x="94" y="63"/>
                  <a:pt x="100" y="47"/>
                </a:cubicBezTo>
                <a:close/>
                <a:moveTo>
                  <a:pt x="46" y="102"/>
                </a:moveTo>
                <a:cubicBezTo>
                  <a:pt x="51" y="88"/>
                  <a:pt x="60" y="75"/>
                  <a:pt x="71" y="65"/>
                </a:cubicBezTo>
                <a:cubicBezTo>
                  <a:pt x="73" y="64"/>
                  <a:pt x="73" y="64"/>
                  <a:pt x="73" y="64"/>
                </a:cubicBezTo>
                <a:cubicBezTo>
                  <a:pt x="73" y="66"/>
                  <a:pt x="73" y="66"/>
                  <a:pt x="73" y="66"/>
                </a:cubicBezTo>
                <a:cubicBezTo>
                  <a:pt x="76" y="85"/>
                  <a:pt x="92" y="111"/>
                  <a:pt x="106" y="126"/>
                </a:cubicBezTo>
                <a:cubicBezTo>
                  <a:pt x="106" y="127"/>
                  <a:pt x="106" y="127"/>
                  <a:pt x="106" y="127"/>
                </a:cubicBezTo>
                <a:cubicBezTo>
                  <a:pt x="106" y="128"/>
                  <a:pt x="106" y="128"/>
                  <a:pt x="106" y="128"/>
                </a:cubicBezTo>
                <a:cubicBezTo>
                  <a:pt x="105" y="132"/>
                  <a:pt x="104" y="136"/>
                  <a:pt x="104" y="140"/>
                </a:cubicBezTo>
                <a:cubicBezTo>
                  <a:pt x="104" y="141"/>
                  <a:pt x="104" y="142"/>
                  <a:pt x="104" y="144"/>
                </a:cubicBezTo>
                <a:cubicBezTo>
                  <a:pt x="104" y="145"/>
                  <a:pt x="104" y="145"/>
                  <a:pt x="104" y="145"/>
                </a:cubicBezTo>
                <a:cubicBezTo>
                  <a:pt x="103" y="145"/>
                  <a:pt x="103" y="145"/>
                  <a:pt x="103" y="145"/>
                </a:cubicBezTo>
                <a:cubicBezTo>
                  <a:pt x="75" y="139"/>
                  <a:pt x="53" y="119"/>
                  <a:pt x="46" y="103"/>
                </a:cubicBezTo>
                <a:cubicBezTo>
                  <a:pt x="45" y="103"/>
                  <a:pt x="45" y="103"/>
                  <a:pt x="45" y="103"/>
                </a:cubicBezTo>
                <a:lnTo>
                  <a:pt x="46" y="102"/>
                </a:lnTo>
                <a:close/>
                <a:moveTo>
                  <a:pt x="47" y="181"/>
                </a:moveTo>
                <a:cubicBezTo>
                  <a:pt x="47" y="181"/>
                  <a:pt x="47" y="181"/>
                  <a:pt x="47" y="181"/>
                </a:cubicBezTo>
                <a:cubicBezTo>
                  <a:pt x="47" y="181"/>
                  <a:pt x="47" y="181"/>
                  <a:pt x="47" y="181"/>
                </a:cubicBezTo>
                <a:cubicBezTo>
                  <a:pt x="41" y="168"/>
                  <a:pt x="38" y="154"/>
                  <a:pt x="38" y="140"/>
                </a:cubicBezTo>
                <a:cubicBezTo>
                  <a:pt x="38" y="139"/>
                  <a:pt x="38" y="138"/>
                  <a:pt x="38" y="137"/>
                </a:cubicBezTo>
                <a:cubicBezTo>
                  <a:pt x="38" y="134"/>
                  <a:pt x="38" y="134"/>
                  <a:pt x="38" y="134"/>
                </a:cubicBezTo>
                <a:cubicBezTo>
                  <a:pt x="40" y="136"/>
                  <a:pt x="40" y="136"/>
                  <a:pt x="40" y="136"/>
                </a:cubicBezTo>
                <a:cubicBezTo>
                  <a:pt x="55" y="147"/>
                  <a:pt x="86" y="155"/>
                  <a:pt x="106" y="155"/>
                </a:cubicBezTo>
                <a:cubicBezTo>
                  <a:pt x="107" y="155"/>
                  <a:pt x="107" y="155"/>
                  <a:pt x="107" y="155"/>
                </a:cubicBezTo>
                <a:cubicBezTo>
                  <a:pt x="107" y="156"/>
                  <a:pt x="107" y="156"/>
                  <a:pt x="107" y="156"/>
                </a:cubicBezTo>
                <a:cubicBezTo>
                  <a:pt x="110" y="161"/>
                  <a:pt x="113" y="165"/>
                  <a:pt x="117" y="169"/>
                </a:cubicBezTo>
                <a:cubicBezTo>
                  <a:pt x="119" y="170"/>
                  <a:pt x="119" y="170"/>
                  <a:pt x="119" y="170"/>
                </a:cubicBezTo>
                <a:cubicBezTo>
                  <a:pt x="117" y="171"/>
                  <a:pt x="117" y="171"/>
                  <a:pt x="117" y="171"/>
                </a:cubicBezTo>
                <a:cubicBezTo>
                  <a:pt x="103" y="179"/>
                  <a:pt x="85" y="185"/>
                  <a:pt x="68" y="185"/>
                </a:cubicBezTo>
                <a:cubicBezTo>
                  <a:pt x="60" y="185"/>
                  <a:pt x="53" y="183"/>
                  <a:pt x="47" y="181"/>
                </a:cubicBezTo>
                <a:close/>
                <a:moveTo>
                  <a:pt x="104" y="235"/>
                </a:moveTo>
                <a:cubicBezTo>
                  <a:pt x="103" y="236"/>
                  <a:pt x="103" y="236"/>
                  <a:pt x="103" y="236"/>
                </a:cubicBezTo>
                <a:cubicBezTo>
                  <a:pt x="103" y="236"/>
                  <a:pt x="103" y="236"/>
                  <a:pt x="103" y="236"/>
                </a:cubicBezTo>
                <a:cubicBezTo>
                  <a:pt x="89" y="230"/>
                  <a:pt x="76" y="221"/>
                  <a:pt x="66" y="210"/>
                </a:cubicBezTo>
                <a:cubicBezTo>
                  <a:pt x="64" y="208"/>
                  <a:pt x="64" y="208"/>
                  <a:pt x="64" y="208"/>
                </a:cubicBezTo>
                <a:cubicBezTo>
                  <a:pt x="66" y="208"/>
                  <a:pt x="66" y="208"/>
                  <a:pt x="66" y="208"/>
                </a:cubicBezTo>
                <a:cubicBezTo>
                  <a:pt x="85" y="206"/>
                  <a:pt x="112" y="189"/>
                  <a:pt x="127" y="175"/>
                </a:cubicBezTo>
                <a:cubicBezTo>
                  <a:pt x="128" y="175"/>
                  <a:pt x="128" y="175"/>
                  <a:pt x="128" y="175"/>
                </a:cubicBezTo>
                <a:cubicBezTo>
                  <a:pt x="128" y="175"/>
                  <a:pt x="128" y="175"/>
                  <a:pt x="128" y="175"/>
                </a:cubicBezTo>
                <a:cubicBezTo>
                  <a:pt x="133" y="177"/>
                  <a:pt x="139" y="177"/>
                  <a:pt x="144" y="177"/>
                </a:cubicBezTo>
                <a:cubicBezTo>
                  <a:pt x="146" y="177"/>
                  <a:pt x="146" y="177"/>
                  <a:pt x="146" y="177"/>
                </a:cubicBezTo>
                <a:cubicBezTo>
                  <a:pt x="146" y="178"/>
                  <a:pt x="146" y="178"/>
                  <a:pt x="146" y="178"/>
                </a:cubicBezTo>
                <a:cubicBezTo>
                  <a:pt x="139" y="206"/>
                  <a:pt x="120" y="228"/>
                  <a:pt x="104" y="235"/>
                </a:cubicBezTo>
                <a:close/>
                <a:moveTo>
                  <a:pt x="182" y="234"/>
                </a:moveTo>
                <a:cubicBezTo>
                  <a:pt x="182" y="234"/>
                  <a:pt x="182" y="234"/>
                  <a:pt x="182" y="234"/>
                </a:cubicBezTo>
                <a:cubicBezTo>
                  <a:pt x="181" y="234"/>
                  <a:pt x="181" y="234"/>
                  <a:pt x="181" y="234"/>
                </a:cubicBezTo>
                <a:cubicBezTo>
                  <a:pt x="169" y="240"/>
                  <a:pt x="155" y="243"/>
                  <a:pt x="141" y="243"/>
                </a:cubicBezTo>
                <a:cubicBezTo>
                  <a:pt x="140" y="243"/>
                  <a:pt x="139" y="243"/>
                  <a:pt x="137" y="243"/>
                </a:cubicBezTo>
                <a:cubicBezTo>
                  <a:pt x="135" y="243"/>
                  <a:pt x="135" y="243"/>
                  <a:pt x="135" y="243"/>
                </a:cubicBezTo>
                <a:cubicBezTo>
                  <a:pt x="136" y="241"/>
                  <a:pt x="136" y="241"/>
                  <a:pt x="136" y="241"/>
                </a:cubicBezTo>
                <a:cubicBezTo>
                  <a:pt x="148" y="226"/>
                  <a:pt x="155" y="195"/>
                  <a:pt x="156" y="175"/>
                </a:cubicBezTo>
                <a:cubicBezTo>
                  <a:pt x="156" y="174"/>
                  <a:pt x="156" y="174"/>
                  <a:pt x="156" y="174"/>
                </a:cubicBezTo>
                <a:cubicBezTo>
                  <a:pt x="157" y="174"/>
                  <a:pt x="157" y="174"/>
                  <a:pt x="157" y="174"/>
                </a:cubicBezTo>
                <a:cubicBezTo>
                  <a:pt x="161" y="171"/>
                  <a:pt x="166" y="168"/>
                  <a:pt x="169" y="164"/>
                </a:cubicBezTo>
                <a:cubicBezTo>
                  <a:pt x="170" y="163"/>
                  <a:pt x="170" y="163"/>
                  <a:pt x="170" y="163"/>
                </a:cubicBezTo>
                <a:cubicBezTo>
                  <a:pt x="171" y="164"/>
                  <a:pt x="171" y="164"/>
                  <a:pt x="171" y="164"/>
                </a:cubicBezTo>
                <a:cubicBezTo>
                  <a:pt x="186" y="188"/>
                  <a:pt x="188" y="217"/>
                  <a:pt x="182" y="234"/>
                </a:cubicBezTo>
                <a:close/>
                <a:moveTo>
                  <a:pt x="236" y="178"/>
                </a:moveTo>
                <a:cubicBezTo>
                  <a:pt x="231" y="192"/>
                  <a:pt x="222" y="205"/>
                  <a:pt x="211" y="215"/>
                </a:cubicBezTo>
                <a:cubicBezTo>
                  <a:pt x="209" y="217"/>
                  <a:pt x="209" y="217"/>
                  <a:pt x="209" y="217"/>
                </a:cubicBezTo>
                <a:cubicBezTo>
                  <a:pt x="209" y="215"/>
                  <a:pt x="209" y="215"/>
                  <a:pt x="209" y="215"/>
                </a:cubicBezTo>
                <a:cubicBezTo>
                  <a:pt x="206" y="196"/>
                  <a:pt x="190" y="169"/>
                  <a:pt x="176" y="154"/>
                </a:cubicBezTo>
                <a:cubicBezTo>
                  <a:pt x="175" y="154"/>
                  <a:pt x="175" y="154"/>
                  <a:pt x="175" y="154"/>
                </a:cubicBezTo>
                <a:cubicBezTo>
                  <a:pt x="176" y="153"/>
                  <a:pt x="176" y="153"/>
                  <a:pt x="176" y="153"/>
                </a:cubicBezTo>
                <a:cubicBezTo>
                  <a:pt x="177" y="149"/>
                  <a:pt x="178" y="144"/>
                  <a:pt x="178" y="140"/>
                </a:cubicBezTo>
                <a:cubicBezTo>
                  <a:pt x="178" y="139"/>
                  <a:pt x="178" y="138"/>
                  <a:pt x="178" y="137"/>
                </a:cubicBezTo>
                <a:cubicBezTo>
                  <a:pt x="178" y="135"/>
                  <a:pt x="178" y="135"/>
                  <a:pt x="178" y="135"/>
                </a:cubicBezTo>
                <a:cubicBezTo>
                  <a:pt x="179" y="135"/>
                  <a:pt x="179" y="135"/>
                  <a:pt x="179" y="135"/>
                </a:cubicBezTo>
                <a:cubicBezTo>
                  <a:pt x="206" y="142"/>
                  <a:pt x="228" y="161"/>
                  <a:pt x="236" y="177"/>
                </a:cubicBezTo>
                <a:cubicBezTo>
                  <a:pt x="236" y="178"/>
                  <a:pt x="236" y="178"/>
                  <a:pt x="236" y="178"/>
                </a:cubicBezTo>
                <a:close/>
                <a:moveTo>
                  <a:pt x="243" y="143"/>
                </a:moveTo>
                <a:cubicBezTo>
                  <a:pt x="243" y="146"/>
                  <a:pt x="243" y="146"/>
                  <a:pt x="243" y="146"/>
                </a:cubicBezTo>
                <a:cubicBezTo>
                  <a:pt x="241" y="145"/>
                  <a:pt x="241" y="145"/>
                  <a:pt x="241" y="145"/>
                </a:cubicBezTo>
                <a:cubicBezTo>
                  <a:pt x="226" y="133"/>
                  <a:pt x="196" y="126"/>
                  <a:pt x="175" y="125"/>
                </a:cubicBezTo>
                <a:cubicBezTo>
                  <a:pt x="175" y="125"/>
                  <a:pt x="175" y="125"/>
                  <a:pt x="175" y="125"/>
                </a:cubicBezTo>
                <a:cubicBezTo>
                  <a:pt x="174" y="125"/>
                  <a:pt x="174" y="125"/>
                  <a:pt x="174" y="125"/>
                </a:cubicBezTo>
                <a:cubicBezTo>
                  <a:pt x="172" y="120"/>
                  <a:pt x="169" y="115"/>
                  <a:pt x="164" y="112"/>
                </a:cubicBezTo>
                <a:cubicBezTo>
                  <a:pt x="163" y="111"/>
                  <a:pt x="163" y="111"/>
                  <a:pt x="163" y="111"/>
                </a:cubicBezTo>
                <a:cubicBezTo>
                  <a:pt x="165" y="110"/>
                  <a:pt x="165" y="110"/>
                  <a:pt x="165" y="110"/>
                </a:cubicBezTo>
                <a:cubicBezTo>
                  <a:pt x="179" y="101"/>
                  <a:pt x="197" y="96"/>
                  <a:pt x="214" y="96"/>
                </a:cubicBezTo>
                <a:cubicBezTo>
                  <a:pt x="221" y="96"/>
                  <a:pt x="229" y="97"/>
                  <a:pt x="234" y="99"/>
                </a:cubicBezTo>
                <a:cubicBezTo>
                  <a:pt x="235" y="99"/>
                  <a:pt x="235" y="99"/>
                  <a:pt x="235" y="99"/>
                </a:cubicBezTo>
                <a:cubicBezTo>
                  <a:pt x="235" y="100"/>
                  <a:pt x="235" y="100"/>
                  <a:pt x="235" y="100"/>
                </a:cubicBezTo>
                <a:cubicBezTo>
                  <a:pt x="241" y="112"/>
                  <a:pt x="243" y="126"/>
                  <a:pt x="243" y="140"/>
                </a:cubicBezTo>
                <a:cubicBezTo>
                  <a:pt x="243" y="141"/>
                  <a:pt x="243" y="142"/>
                  <a:pt x="243" y="14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" name="Freeform 5"/>
          <p:cNvSpPr>
            <a:spLocks noEditPoints="1"/>
          </p:cNvSpPr>
          <p:nvPr/>
        </p:nvSpPr>
        <p:spPr bwMode="auto">
          <a:xfrm>
            <a:off x="8924339" y="3062470"/>
            <a:ext cx="3062644" cy="3038465"/>
          </a:xfrm>
          <a:custGeom>
            <a:avLst/>
            <a:gdLst>
              <a:gd name="T0" fmla="*/ 258 w 282"/>
              <a:gd name="T1" fmla="*/ 118 h 280"/>
              <a:gd name="T2" fmla="*/ 252 w 282"/>
              <a:gd name="T3" fmla="*/ 96 h 280"/>
              <a:gd name="T4" fmla="*/ 256 w 282"/>
              <a:gd name="T5" fmla="*/ 75 h 280"/>
              <a:gd name="T6" fmla="*/ 234 w 282"/>
              <a:gd name="T7" fmla="*/ 66 h 280"/>
              <a:gd name="T8" fmla="*/ 230 w 282"/>
              <a:gd name="T9" fmla="*/ 31 h 280"/>
              <a:gd name="T10" fmla="*/ 201 w 282"/>
              <a:gd name="T11" fmla="*/ 37 h 280"/>
              <a:gd name="T12" fmla="*/ 180 w 282"/>
              <a:gd name="T13" fmla="*/ 27 h 280"/>
              <a:gd name="T14" fmla="*/ 167 w 282"/>
              <a:gd name="T15" fmla="*/ 11 h 280"/>
              <a:gd name="T16" fmla="*/ 146 w 282"/>
              <a:gd name="T17" fmla="*/ 21 h 280"/>
              <a:gd name="T18" fmla="*/ 117 w 282"/>
              <a:gd name="T19" fmla="*/ 1 h 280"/>
              <a:gd name="T20" fmla="*/ 102 w 282"/>
              <a:gd name="T21" fmla="*/ 27 h 280"/>
              <a:gd name="T22" fmla="*/ 81 w 282"/>
              <a:gd name="T23" fmla="*/ 36 h 280"/>
              <a:gd name="T24" fmla="*/ 60 w 282"/>
              <a:gd name="T25" fmla="*/ 36 h 280"/>
              <a:gd name="T26" fmla="*/ 54 w 282"/>
              <a:gd name="T27" fmla="*/ 58 h 280"/>
              <a:gd name="T28" fmla="*/ 20 w 282"/>
              <a:gd name="T29" fmla="*/ 68 h 280"/>
              <a:gd name="T30" fmla="*/ 30 w 282"/>
              <a:gd name="T31" fmla="*/ 96 h 280"/>
              <a:gd name="T32" fmla="*/ 23 w 282"/>
              <a:gd name="T33" fmla="*/ 117 h 280"/>
              <a:gd name="T34" fmla="*/ 9 w 282"/>
              <a:gd name="T35" fmla="*/ 133 h 280"/>
              <a:gd name="T36" fmla="*/ 22 w 282"/>
              <a:gd name="T37" fmla="*/ 152 h 280"/>
              <a:gd name="T38" fmla="*/ 5 w 282"/>
              <a:gd name="T39" fmla="*/ 176 h 280"/>
              <a:gd name="T40" fmla="*/ 34 w 282"/>
              <a:gd name="T41" fmla="*/ 194 h 280"/>
              <a:gd name="T42" fmla="*/ 34 w 282"/>
              <a:gd name="T43" fmla="*/ 217 h 280"/>
              <a:gd name="T44" fmla="*/ 54 w 282"/>
              <a:gd name="T45" fmla="*/ 223 h 280"/>
              <a:gd name="T46" fmla="*/ 72 w 282"/>
              <a:gd name="T47" fmla="*/ 238 h 280"/>
              <a:gd name="T48" fmla="*/ 78 w 282"/>
              <a:gd name="T49" fmla="*/ 266 h 280"/>
              <a:gd name="T50" fmla="*/ 112 w 282"/>
              <a:gd name="T51" fmla="*/ 256 h 280"/>
              <a:gd name="T52" fmla="*/ 129 w 282"/>
              <a:gd name="T53" fmla="*/ 272 h 280"/>
              <a:gd name="T54" fmla="*/ 147 w 282"/>
              <a:gd name="T55" fmla="*/ 260 h 280"/>
              <a:gd name="T56" fmla="*/ 169 w 282"/>
              <a:gd name="T57" fmla="*/ 256 h 280"/>
              <a:gd name="T58" fmla="*/ 195 w 282"/>
              <a:gd name="T59" fmla="*/ 270 h 280"/>
              <a:gd name="T60" fmla="*/ 209 w 282"/>
              <a:gd name="T61" fmla="*/ 238 h 280"/>
              <a:gd name="T62" fmla="*/ 233 w 282"/>
              <a:gd name="T63" fmla="*/ 235 h 280"/>
              <a:gd name="T64" fmla="*/ 235 w 282"/>
              <a:gd name="T65" fmla="*/ 214 h 280"/>
              <a:gd name="T66" fmla="*/ 247 w 282"/>
              <a:gd name="T67" fmla="*/ 195 h 280"/>
              <a:gd name="T68" fmla="*/ 275 w 282"/>
              <a:gd name="T69" fmla="*/ 184 h 280"/>
              <a:gd name="T70" fmla="*/ 260 w 282"/>
              <a:gd name="T71" fmla="*/ 153 h 280"/>
              <a:gd name="T72" fmla="*/ 282 w 282"/>
              <a:gd name="T73" fmla="*/ 136 h 280"/>
              <a:gd name="T74" fmla="*/ 218 w 282"/>
              <a:gd name="T75" fmla="*/ 72 h 280"/>
              <a:gd name="T76" fmla="*/ 137 w 282"/>
              <a:gd name="T77" fmla="*/ 103 h 280"/>
              <a:gd name="T78" fmla="*/ 141 w 282"/>
              <a:gd name="T79" fmla="*/ 158 h 280"/>
              <a:gd name="T80" fmla="*/ 100 w 282"/>
              <a:gd name="T81" fmla="*/ 47 h 280"/>
              <a:gd name="T82" fmla="*/ 145 w 282"/>
              <a:gd name="T83" fmla="*/ 40 h 280"/>
              <a:gd name="T84" fmla="*/ 110 w 282"/>
              <a:gd name="T85" fmla="*/ 116 h 280"/>
              <a:gd name="T86" fmla="*/ 106 w 282"/>
              <a:gd name="T87" fmla="*/ 126 h 280"/>
              <a:gd name="T88" fmla="*/ 103 w 282"/>
              <a:gd name="T89" fmla="*/ 145 h 280"/>
              <a:gd name="T90" fmla="*/ 47 w 282"/>
              <a:gd name="T91" fmla="*/ 181 h 280"/>
              <a:gd name="T92" fmla="*/ 107 w 282"/>
              <a:gd name="T93" fmla="*/ 155 h 280"/>
              <a:gd name="T94" fmla="*/ 47 w 282"/>
              <a:gd name="T95" fmla="*/ 181 h 280"/>
              <a:gd name="T96" fmla="*/ 66 w 282"/>
              <a:gd name="T97" fmla="*/ 208 h 280"/>
              <a:gd name="T98" fmla="*/ 146 w 282"/>
              <a:gd name="T99" fmla="*/ 178 h 280"/>
              <a:gd name="T100" fmla="*/ 137 w 282"/>
              <a:gd name="T101" fmla="*/ 243 h 280"/>
              <a:gd name="T102" fmla="*/ 169 w 282"/>
              <a:gd name="T103" fmla="*/ 164 h 280"/>
              <a:gd name="T104" fmla="*/ 209 w 282"/>
              <a:gd name="T105" fmla="*/ 217 h 280"/>
              <a:gd name="T106" fmla="*/ 178 w 282"/>
              <a:gd name="T107" fmla="*/ 137 h 280"/>
              <a:gd name="T108" fmla="*/ 243 w 282"/>
              <a:gd name="T109" fmla="*/ 146 h 280"/>
              <a:gd name="T110" fmla="*/ 163 w 282"/>
              <a:gd name="T111" fmla="*/ 111 h 280"/>
              <a:gd name="T112" fmla="*/ 243 w 282"/>
              <a:gd name="T113" fmla="*/ 140 h 2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282" h="280">
                <a:moveTo>
                  <a:pt x="272" y="133"/>
                </a:moveTo>
                <a:cubicBezTo>
                  <a:pt x="268" y="132"/>
                  <a:pt x="264" y="130"/>
                  <a:pt x="260" y="129"/>
                </a:cubicBezTo>
                <a:cubicBezTo>
                  <a:pt x="260" y="129"/>
                  <a:pt x="260" y="129"/>
                  <a:pt x="260" y="129"/>
                </a:cubicBezTo>
                <a:cubicBezTo>
                  <a:pt x="260" y="128"/>
                  <a:pt x="260" y="128"/>
                  <a:pt x="260" y="128"/>
                </a:cubicBezTo>
                <a:cubicBezTo>
                  <a:pt x="259" y="125"/>
                  <a:pt x="259" y="122"/>
                  <a:pt x="258" y="118"/>
                </a:cubicBezTo>
                <a:cubicBezTo>
                  <a:pt x="258" y="118"/>
                  <a:pt x="258" y="118"/>
                  <a:pt x="258" y="118"/>
                </a:cubicBezTo>
                <a:cubicBezTo>
                  <a:pt x="259" y="117"/>
                  <a:pt x="259" y="117"/>
                  <a:pt x="259" y="117"/>
                </a:cubicBezTo>
                <a:cubicBezTo>
                  <a:pt x="262" y="115"/>
                  <a:pt x="266" y="112"/>
                  <a:pt x="269" y="110"/>
                </a:cubicBezTo>
                <a:cubicBezTo>
                  <a:pt x="272" y="108"/>
                  <a:pt x="275" y="106"/>
                  <a:pt x="277" y="105"/>
                </a:cubicBezTo>
                <a:cubicBezTo>
                  <a:pt x="277" y="102"/>
                  <a:pt x="276" y="99"/>
                  <a:pt x="275" y="96"/>
                </a:cubicBezTo>
                <a:cubicBezTo>
                  <a:pt x="272" y="96"/>
                  <a:pt x="268" y="96"/>
                  <a:pt x="265" y="96"/>
                </a:cubicBezTo>
                <a:cubicBezTo>
                  <a:pt x="261" y="96"/>
                  <a:pt x="256" y="96"/>
                  <a:pt x="252" y="96"/>
                </a:cubicBezTo>
                <a:cubicBezTo>
                  <a:pt x="252" y="96"/>
                  <a:pt x="252" y="96"/>
                  <a:pt x="252" y="96"/>
                </a:cubicBezTo>
                <a:cubicBezTo>
                  <a:pt x="251" y="95"/>
                  <a:pt x="251" y="95"/>
                  <a:pt x="251" y="95"/>
                </a:cubicBezTo>
                <a:cubicBezTo>
                  <a:pt x="250" y="92"/>
                  <a:pt x="249" y="89"/>
                  <a:pt x="247" y="86"/>
                </a:cubicBezTo>
                <a:cubicBezTo>
                  <a:pt x="247" y="86"/>
                  <a:pt x="247" y="86"/>
                  <a:pt x="247" y="86"/>
                </a:cubicBezTo>
                <a:cubicBezTo>
                  <a:pt x="248" y="85"/>
                  <a:pt x="248" y="85"/>
                  <a:pt x="248" y="85"/>
                </a:cubicBezTo>
                <a:cubicBezTo>
                  <a:pt x="250" y="82"/>
                  <a:pt x="253" y="79"/>
                  <a:pt x="256" y="75"/>
                </a:cubicBezTo>
                <a:cubicBezTo>
                  <a:pt x="258" y="73"/>
                  <a:pt x="260" y="70"/>
                  <a:pt x="262" y="68"/>
                </a:cubicBezTo>
                <a:cubicBezTo>
                  <a:pt x="260" y="65"/>
                  <a:pt x="259" y="63"/>
                  <a:pt x="257" y="60"/>
                </a:cubicBezTo>
                <a:cubicBezTo>
                  <a:pt x="254" y="61"/>
                  <a:pt x="251" y="62"/>
                  <a:pt x="248" y="63"/>
                </a:cubicBezTo>
                <a:cubicBezTo>
                  <a:pt x="243" y="64"/>
                  <a:pt x="239" y="65"/>
                  <a:pt x="235" y="66"/>
                </a:cubicBezTo>
                <a:cubicBezTo>
                  <a:pt x="235" y="66"/>
                  <a:pt x="235" y="66"/>
                  <a:pt x="235" y="66"/>
                </a:cubicBezTo>
                <a:cubicBezTo>
                  <a:pt x="234" y="66"/>
                  <a:pt x="234" y="66"/>
                  <a:pt x="234" y="66"/>
                </a:cubicBezTo>
                <a:cubicBezTo>
                  <a:pt x="232" y="63"/>
                  <a:pt x="230" y="61"/>
                  <a:pt x="228" y="58"/>
                </a:cubicBezTo>
                <a:cubicBezTo>
                  <a:pt x="228" y="58"/>
                  <a:pt x="228" y="58"/>
                  <a:pt x="228" y="58"/>
                </a:cubicBezTo>
                <a:cubicBezTo>
                  <a:pt x="228" y="57"/>
                  <a:pt x="228" y="57"/>
                  <a:pt x="228" y="57"/>
                </a:cubicBezTo>
                <a:cubicBezTo>
                  <a:pt x="229" y="54"/>
                  <a:pt x="231" y="50"/>
                  <a:pt x="233" y="45"/>
                </a:cubicBezTo>
                <a:cubicBezTo>
                  <a:pt x="234" y="42"/>
                  <a:pt x="235" y="39"/>
                  <a:pt x="236" y="37"/>
                </a:cubicBezTo>
                <a:cubicBezTo>
                  <a:pt x="234" y="35"/>
                  <a:pt x="232" y="33"/>
                  <a:pt x="230" y="31"/>
                </a:cubicBezTo>
                <a:cubicBezTo>
                  <a:pt x="227" y="32"/>
                  <a:pt x="224" y="34"/>
                  <a:pt x="222" y="36"/>
                </a:cubicBezTo>
                <a:cubicBezTo>
                  <a:pt x="218" y="38"/>
                  <a:pt x="214" y="41"/>
                  <a:pt x="211" y="42"/>
                </a:cubicBezTo>
                <a:cubicBezTo>
                  <a:pt x="210" y="43"/>
                  <a:pt x="210" y="43"/>
                  <a:pt x="210" y="43"/>
                </a:cubicBezTo>
                <a:cubicBezTo>
                  <a:pt x="209" y="42"/>
                  <a:pt x="209" y="42"/>
                  <a:pt x="209" y="42"/>
                </a:cubicBezTo>
                <a:cubicBezTo>
                  <a:pt x="207" y="41"/>
                  <a:pt x="204" y="39"/>
                  <a:pt x="201" y="37"/>
                </a:cubicBezTo>
                <a:cubicBezTo>
                  <a:pt x="201" y="37"/>
                  <a:pt x="201" y="37"/>
                  <a:pt x="201" y="37"/>
                </a:cubicBezTo>
                <a:cubicBezTo>
                  <a:pt x="201" y="36"/>
                  <a:pt x="201" y="36"/>
                  <a:pt x="201" y="36"/>
                </a:cubicBezTo>
                <a:cubicBezTo>
                  <a:pt x="201" y="33"/>
                  <a:pt x="202" y="28"/>
                  <a:pt x="202" y="24"/>
                </a:cubicBezTo>
                <a:cubicBezTo>
                  <a:pt x="203" y="20"/>
                  <a:pt x="203" y="17"/>
                  <a:pt x="203" y="14"/>
                </a:cubicBezTo>
                <a:cubicBezTo>
                  <a:pt x="201" y="13"/>
                  <a:pt x="198" y="11"/>
                  <a:pt x="195" y="10"/>
                </a:cubicBezTo>
                <a:cubicBezTo>
                  <a:pt x="193" y="12"/>
                  <a:pt x="191" y="15"/>
                  <a:pt x="189" y="17"/>
                </a:cubicBezTo>
                <a:cubicBezTo>
                  <a:pt x="186" y="21"/>
                  <a:pt x="183" y="24"/>
                  <a:pt x="180" y="27"/>
                </a:cubicBezTo>
                <a:cubicBezTo>
                  <a:pt x="180" y="27"/>
                  <a:pt x="180" y="27"/>
                  <a:pt x="180" y="27"/>
                </a:cubicBezTo>
                <a:cubicBezTo>
                  <a:pt x="179" y="27"/>
                  <a:pt x="179" y="27"/>
                  <a:pt x="179" y="27"/>
                </a:cubicBezTo>
                <a:cubicBezTo>
                  <a:pt x="176" y="26"/>
                  <a:pt x="173" y="25"/>
                  <a:pt x="170" y="24"/>
                </a:cubicBezTo>
                <a:cubicBezTo>
                  <a:pt x="169" y="24"/>
                  <a:pt x="169" y="24"/>
                  <a:pt x="169" y="24"/>
                </a:cubicBezTo>
                <a:cubicBezTo>
                  <a:pt x="169" y="23"/>
                  <a:pt x="169" y="23"/>
                  <a:pt x="169" y="23"/>
                </a:cubicBezTo>
                <a:cubicBezTo>
                  <a:pt x="168" y="20"/>
                  <a:pt x="168" y="15"/>
                  <a:pt x="167" y="11"/>
                </a:cubicBezTo>
                <a:cubicBezTo>
                  <a:pt x="166" y="8"/>
                  <a:pt x="166" y="4"/>
                  <a:pt x="165" y="1"/>
                </a:cubicBezTo>
                <a:cubicBezTo>
                  <a:pt x="162" y="1"/>
                  <a:pt x="159" y="1"/>
                  <a:pt x="157" y="0"/>
                </a:cubicBezTo>
                <a:cubicBezTo>
                  <a:pt x="155" y="3"/>
                  <a:pt x="154" y="6"/>
                  <a:pt x="153" y="9"/>
                </a:cubicBezTo>
                <a:cubicBezTo>
                  <a:pt x="151" y="13"/>
                  <a:pt x="149" y="17"/>
                  <a:pt x="147" y="20"/>
                </a:cubicBezTo>
                <a:cubicBezTo>
                  <a:pt x="146" y="21"/>
                  <a:pt x="146" y="21"/>
                  <a:pt x="146" y="21"/>
                </a:cubicBezTo>
                <a:cubicBezTo>
                  <a:pt x="146" y="21"/>
                  <a:pt x="146" y="21"/>
                  <a:pt x="146" y="21"/>
                </a:cubicBezTo>
                <a:cubicBezTo>
                  <a:pt x="142" y="21"/>
                  <a:pt x="139" y="21"/>
                  <a:pt x="136" y="21"/>
                </a:cubicBezTo>
                <a:cubicBezTo>
                  <a:pt x="135" y="21"/>
                  <a:pt x="135" y="21"/>
                  <a:pt x="135" y="21"/>
                </a:cubicBezTo>
                <a:cubicBezTo>
                  <a:pt x="135" y="20"/>
                  <a:pt x="135" y="20"/>
                  <a:pt x="135" y="20"/>
                </a:cubicBezTo>
                <a:cubicBezTo>
                  <a:pt x="133" y="17"/>
                  <a:pt x="131" y="13"/>
                  <a:pt x="129" y="9"/>
                </a:cubicBezTo>
                <a:cubicBezTo>
                  <a:pt x="128" y="6"/>
                  <a:pt x="126" y="3"/>
                  <a:pt x="125" y="0"/>
                </a:cubicBezTo>
                <a:cubicBezTo>
                  <a:pt x="122" y="1"/>
                  <a:pt x="120" y="1"/>
                  <a:pt x="117" y="1"/>
                </a:cubicBezTo>
                <a:cubicBezTo>
                  <a:pt x="116" y="4"/>
                  <a:pt x="115" y="8"/>
                  <a:pt x="115" y="11"/>
                </a:cubicBezTo>
                <a:cubicBezTo>
                  <a:pt x="114" y="15"/>
                  <a:pt x="114" y="20"/>
                  <a:pt x="113" y="23"/>
                </a:cubicBezTo>
                <a:cubicBezTo>
                  <a:pt x="112" y="24"/>
                  <a:pt x="112" y="24"/>
                  <a:pt x="112" y="24"/>
                </a:cubicBezTo>
                <a:cubicBezTo>
                  <a:pt x="112" y="24"/>
                  <a:pt x="112" y="24"/>
                  <a:pt x="112" y="24"/>
                </a:cubicBezTo>
                <a:cubicBezTo>
                  <a:pt x="109" y="25"/>
                  <a:pt x="106" y="26"/>
                  <a:pt x="103" y="27"/>
                </a:cubicBezTo>
                <a:cubicBezTo>
                  <a:pt x="102" y="27"/>
                  <a:pt x="102" y="27"/>
                  <a:pt x="102" y="27"/>
                </a:cubicBezTo>
                <a:cubicBezTo>
                  <a:pt x="102" y="27"/>
                  <a:pt x="102" y="27"/>
                  <a:pt x="102" y="27"/>
                </a:cubicBezTo>
                <a:cubicBezTo>
                  <a:pt x="99" y="24"/>
                  <a:pt x="96" y="21"/>
                  <a:pt x="93" y="17"/>
                </a:cubicBezTo>
                <a:cubicBezTo>
                  <a:pt x="91" y="15"/>
                  <a:pt x="88" y="12"/>
                  <a:pt x="86" y="10"/>
                </a:cubicBezTo>
                <a:cubicBezTo>
                  <a:pt x="84" y="11"/>
                  <a:pt x="81" y="13"/>
                  <a:pt x="78" y="14"/>
                </a:cubicBezTo>
                <a:cubicBezTo>
                  <a:pt x="79" y="17"/>
                  <a:pt x="79" y="20"/>
                  <a:pt x="80" y="24"/>
                </a:cubicBezTo>
                <a:cubicBezTo>
                  <a:pt x="80" y="28"/>
                  <a:pt x="81" y="33"/>
                  <a:pt x="81" y="36"/>
                </a:cubicBezTo>
                <a:cubicBezTo>
                  <a:pt x="81" y="37"/>
                  <a:pt x="81" y="37"/>
                  <a:pt x="81" y="37"/>
                </a:cubicBezTo>
                <a:cubicBezTo>
                  <a:pt x="80" y="37"/>
                  <a:pt x="80" y="37"/>
                  <a:pt x="80" y="37"/>
                </a:cubicBezTo>
                <a:cubicBezTo>
                  <a:pt x="78" y="39"/>
                  <a:pt x="75" y="41"/>
                  <a:pt x="72" y="42"/>
                </a:cubicBezTo>
                <a:cubicBezTo>
                  <a:pt x="72" y="43"/>
                  <a:pt x="72" y="43"/>
                  <a:pt x="72" y="43"/>
                </a:cubicBezTo>
                <a:cubicBezTo>
                  <a:pt x="71" y="42"/>
                  <a:pt x="71" y="42"/>
                  <a:pt x="71" y="42"/>
                </a:cubicBezTo>
                <a:cubicBezTo>
                  <a:pt x="68" y="41"/>
                  <a:pt x="64" y="38"/>
                  <a:pt x="60" y="36"/>
                </a:cubicBezTo>
                <a:cubicBezTo>
                  <a:pt x="57" y="34"/>
                  <a:pt x="54" y="32"/>
                  <a:pt x="52" y="31"/>
                </a:cubicBezTo>
                <a:cubicBezTo>
                  <a:pt x="50" y="33"/>
                  <a:pt x="48" y="35"/>
                  <a:pt x="45" y="37"/>
                </a:cubicBezTo>
                <a:cubicBezTo>
                  <a:pt x="46" y="39"/>
                  <a:pt x="48" y="42"/>
                  <a:pt x="49" y="45"/>
                </a:cubicBezTo>
                <a:cubicBezTo>
                  <a:pt x="51" y="50"/>
                  <a:pt x="53" y="54"/>
                  <a:pt x="54" y="57"/>
                </a:cubicBezTo>
                <a:cubicBezTo>
                  <a:pt x="54" y="58"/>
                  <a:pt x="54" y="58"/>
                  <a:pt x="54" y="58"/>
                </a:cubicBezTo>
                <a:cubicBezTo>
                  <a:pt x="54" y="58"/>
                  <a:pt x="54" y="58"/>
                  <a:pt x="54" y="58"/>
                </a:cubicBezTo>
                <a:cubicBezTo>
                  <a:pt x="52" y="61"/>
                  <a:pt x="50" y="63"/>
                  <a:pt x="48" y="66"/>
                </a:cubicBezTo>
                <a:cubicBezTo>
                  <a:pt x="47" y="66"/>
                  <a:pt x="47" y="66"/>
                  <a:pt x="47" y="66"/>
                </a:cubicBezTo>
                <a:cubicBezTo>
                  <a:pt x="46" y="66"/>
                  <a:pt x="46" y="66"/>
                  <a:pt x="46" y="66"/>
                </a:cubicBezTo>
                <a:cubicBezTo>
                  <a:pt x="43" y="65"/>
                  <a:pt x="38" y="64"/>
                  <a:pt x="34" y="63"/>
                </a:cubicBezTo>
                <a:cubicBezTo>
                  <a:pt x="31" y="62"/>
                  <a:pt x="28" y="61"/>
                  <a:pt x="25" y="60"/>
                </a:cubicBezTo>
                <a:cubicBezTo>
                  <a:pt x="23" y="63"/>
                  <a:pt x="22" y="65"/>
                  <a:pt x="20" y="68"/>
                </a:cubicBezTo>
                <a:cubicBezTo>
                  <a:pt x="22" y="70"/>
                  <a:pt x="24" y="73"/>
                  <a:pt x="26" y="75"/>
                </a:cubicBezTo>
                <a:cubicBezTo>
                  <a:pt x="29" y="79"/>
                  <a:pt x="32" y="82"/>
                  <a:pt x="34" y="85"/>
                </a:cubicBezTo>
                <a:cubicBezTo>
                  <a:pt x="35" y="86"/>
                  <a:pt x="35" y="86"/>
                  <a:pt x="35" y="86"/>
                </a:cubicBezTo>
                <a:cubicBezTo>
                  <a:pt x="34" y="86"/>
                  <a:pt x="34" y="86"/>
                  <a:pt x="34" y="86"/>
                </a:cubicBezTo>
                <a:cubicBezTo>
                  <a:pt x="33" y="89"/>
                  <a:pt x="31" y="92"/>
                  <a:pt x="30" y="95"/>
                </a:cubicBezTo>
                <a:cubicBezTo>
                  <a:pt x="30" y="96"/>
                  <a:pt x="30" y="96"/>
                  <a:pt x="30" y="96"/>
                </a:cubicBezTo>
                <a:cubicBezTo>
                  <a:pt x="29" y="96"/>
                  <a:pt x="29" y="96"/>
                  <a:pt x="29" y="96"/>
                </a:cubicBezTo>
                <a:cubicBezTo>
                  <a:pt x="26" y="96"/>
                  <a:pt x="21" y="96"/>
                  <a:pt x="17" y="96"/>
                </a:cubicBezTo>
                <a:cubicBezTo>
                  <a:pt x="13" y="96"/>
                  <a:pt x="10" y="96"/>
                  <a:pt x="7" y="96"/>
                </a:cubicBezTo>
                <a:cubicBezTo>
                  <a:pt x="6" y="99"/>
                  <a:pt x="5" y="102"/>
                  <a:pt x="5" y="105"/>
                </a:cubicBezTo>
                <a:cubicBezTo>
                  <a:pt x="7" y="106"/>
                  <a:pt x="10" y="108"/>
                  <a:pt x="12" y="110"/>
                </a:cubicBezTo>
                <a:cubicBezTo>
                  <a:pt x="16" y="112"/>
                  <a:pt x="20" y="115"/>
                  <a:pt x="23" y="117"/>
                </a:cubicBezTo>
                <a:cubicBezTo>
                  <a:pt x="24" y="118"/>
                  <a:pt x="24" y="118"/>
                  <a:pt x="24" y="118"/>
                </a:cubicBezTo>
                <a:cubicBezTo>
                  <a:pt x="23" y="118"/>
                  <a:pt x="23" y="118"/>
                  <a:pt x="23" y="118"/>
                </a:cubicBezTo>
                <a:cubicBezTo>
                  <a:pt x="23" y="122"/>
                  <a:pt x="22" y="125"/>
                  <a:pt x="22" y="128"/>
                </a:cubicBezTo>
                <a:cubicBezTo>
                  <a:pt x="22" y="129"/>
                  <a:pt x="22" y="129"/>
                  <a:pt x="22" y="129"/>
                </a:cubicBezTo>
                <a:cubicBezTo>
                  <a:pt x="21" y="129"/>
                  <a:pt x="21" y="129"/>
                  <a:pt x="21" y="129"/>
                </a:cubicBezTo>
                <a:cubicBezTo>
                  <a:pt x="18" y="130"/>
                  <a:pt x="14" y="132"/>
                  <a:pt x="9" y="133"/>
                </a:cubicBezTo>
                <a:cubicBezTo>
                  <a:pt x="6" y="134"/>
                  <a:pt x="3" y="135"/>
                  <a:pt x="0" y="136"/>
                </a:cubicBezTo>
                <a:cubicBezTo>
                  <a:pt x="0" y="137"/>
                  <a:pt x="0" y="139"/>
                  <a:pt x="0" y="140"/>
                </a:cubicBezTo>
                <a:cubicBezTo>
                  <a:pt x="0" y="142"/>
                  <a:pt x="0" y="143"/>
                  <a:pt x="0" y="145"/>
                </a:cubicBezTo>
                <a:cubicBezTo>
                  <a:pt x="3" y="146"/>
                  <a:pt x="6" y="147"/>
                  <a:pt x="9" y="148"/>
                </a:cubicBezTo>
                <a:cubicBezTo>
                  <a:pt x="14" y="149"/>
                  <a:pt x="18" y="150"/>
                  <a:pt x="21" y="152"/>
                </a:cubicBezTo>
                <a:cubicBezTo>
                  <a:pt x="22" y="152"/>
                  <a:pt x="22" y="152"/>
                  <a:pt x="22" y="152"/>
                </a:cubicBezTo>
                <a:cubicBezTo>
                  <a:pt x="22" y="153"/>
                  <a:pt x="22" y="153"/>
                  <a:pt x="22" y="153"/>
                </a:cubicBezTo>
                <a:cubicBezTo>
                  <a:pt x="22" y="155"/>
                  <a:pt x="23" y="159"/>
                  <a:pt x="23" y="162"/>
                </a:cubicBezTo>
                <a:cubicBezTo>
                  <a:pt x="24" y="163"/>
                  <a:pt x="24" y="163"/>
                  <a:pt x="24" y="163"/>
                </a:cubicBezTo>
                <a:cubicBezTo>
                  <a:pt x="23" y="163"/>
                  <a:pt x="23" y="163"/>
                  <a:pt x="23" y="163"/>
                </a:cubicBezTo>
                <a:cubicBezTo>
                  <a:pt x="20" y="165"/>
                  <a:pt x="16" y="168"/>
                  <a:pt x="12" y="170"/>
                </a:cubicBezTo>
                <a:cubicBezTo>
                  <a:pt x="10" y="172"/>
                  <a:pt x="7" y="174"/>
                  <a:pt x="5" y="176"/>
                </a:cubicBezTo>
                <a:cubicBezTo>
                  <a:pt x="5" y="178"/>
                  <a:pt x="6" y="181"/>
                  <a:pt x="7" y="184"/>
                </a:cubicBezTo>
                <a:cubicBezTo>
                  <a:pt x="10" y="184"/>
                  <a:pt x="13" y="184"/>
                  <a:pt x="17" y="184"/>
                </a:cubicBezTo>
                <a:cubicBezTo>
                  <a:pt x="21" y="184"/>
                  <a:pt x="26" y="184"/>
                  <a:pt x="29" y="185"/>
                </a:cubicBezTo>
                <a:cubicBezTo>
                  <a:pt x="30" y="185"/>
                  <a:pt x="30" y="185"/>
                  <a:pt x="30" y="185"/>
                </a:cubicBezTo>
                <a:cubicBezTo>
                  <a:pt x="30" y="185"/>
                  <a:pt x="30" y="185"/>
                  <a:pt x="30" y="185"/>
                </a:cubicBezTo>
                <a:cubicBezTo>
                  <a:pt x="31" y="188"/>
                  <a:pt x="33" y="191"/>
                  <a:pt x="34" y="194"/>
                </a:cubicBezTo>
                <a:cubicBezTo>
                  <a:pt x="35" y="195"/>
                  <a:pt x="35" y="195"/>
                  <a:pt x="35" y="195"/>
                </a:cubicBezTo>
                <a:cubicBezTo>
                  <a:pt x="34" y="195"/>
                  <a:pt x="34" y="195"/>
                  <a:pt x="34" y="195"/>
                </a:cubicBezTo>
                <a:cubicBezTo>
                  <a:pt x="32" y="198"/>
                  <a:pt x="29" y="202"/>
                  <a:pt x="26" y="205"/>
                </a:cubicBezTo>
                <a:cubicBezTo>
                  <a:pt x="24" y="208"/>
                  <a:pt x="22" y="210"/>
                  <a:pt x="20" y="213"/>
                </a:cubicBezTo>
                <a:cubicBezTo>
                  <a:pt x="22" y="215"/>
                  <a:pt x="23" y="218"/>
                  <a:pt x="25" y="220"/>
                </a:cubicBezTo>
                <a:cubicBezTo>
                  <a:pt x="28" y="219"/>
                  <a:pt x="31" y="218"/>
                  <a:pt x="34" y="217"/>
                </a:cubicBezTo>
                <a:cubicBezTo>
                  <a:pt x="38" y="216"/>
                  <a:pt x="43" y="215"/>
                  <a:pt x="46" y="214"/>
                </a:cubicBezTo>
                <a:cubicBezTo>
                  <a:pt x="47" y="214"/>
                  <a:pt x="47" y="214"/>
                  <a:pt x="47" y="214"/>
                </a:cubicBezTo>
                <a:cubicBezTo>
                  <a:pt x="48" y="215"/>
                  <a:pt x="48" y="215"/>
                  <a:pt x="48" y="215"/>
                </a:cubicBezTo>
                <a:cubicBezTo>
                  <a:pt x="50" y="217"/>
                  <a:pt x="52" y="220"/>
                  <a:pt x="54" y="222"/>
                </a:cubicBezTo>
                <a:cubicBezTo>
                  <a:pt x="54" y="222"/>
                  <a:pt x="54" y="222"/>
                  <a:pt x="54" y="222"/>
                </a:cubicBezTo>
                <a:cubicBezTo>
                  <a:pt x="54" y="223"/>
                  <a:pt x="54" y="223"/>
                  <a:pt x="54" y="223"/>
                </a:cubicBezTo>
                <a:cubicBezTo>
                  <a:pt x="53" y="227"/>
                  <a:pt x="51" y="231"/>
                  <a:pt x="49" y="235"/>
                </a:cubicBezTo>
                <a:cubicBezTo>
                  <a:pt x="48" y="238"/>
                  <a:pt x="46" y="241"/>
                  <a:pt x="45" y="244"/>
                </a:cubicBezTo>
                <a:cubicBezTo>
                  <a:pt x="48" y="246"/>
                  <a:pt x="50" y="248"/>
                  <a:pt x="52" y="249"/>
                </a:cubicBezTo>
                <a:cubicBezTo>
                  <a:pt x="54" y="248"/>
                  <a:pt x="57" y="246"/>
                  <a:pt x="60" y="244"/>
                </a:cubicBezTo>
                <a:cubicBezTo>
                  <a:pt x="64" y="242"/>
                  <a:pt x="68" y="239"/>
                  <a:pt x="71" y="238"/>
                </a:cubicBezTo>
                <a:cubicBezTo>
                  <a:pt x="72" y="238"/>
                  <a:pt x="72" y="238"/>
                  <a:pt x="72" y="238"/>
                </a:cubicBezTo>
                <a:cubicBezTo>
                  <a:pt x="72" y="238"/>
                  <a:pt x="72" y="238"/>
                  <a:pt x="72" y="238"/>
                </a:cubicBezTo>
                <a:cubicBezTo>
                  <a:pt x="75" y="240"/>
                  <a:pt x="78" y="242"/>
                  <a:pt x="80" y="243"/>
                </a:cubicBezTo>
                <a:cubicBezTo>
                  <a:pt x="81" y="244"/>
                  <a:pt x="81" y="244"/>
                  <a:pt x="81" y="244"/>
                </a:cubicBezTo>
                <a:cubicBezTo>
                  <a:pt x="81" y="244"/>
                  <a:pt x="81" y="244"/>
                  <a:pt x="81" y="244"/>
                </a:cubicBezTo>
                <a:cubicBezTo>
                  <a:pt x="81" y="248"/>
                  <a:pt x="80" y="252"/>
                  <a:pt x="80" y="257"/>
                </a:cubicBezTo>
                <a:cubicBezTo>
                  <a:pt x="79" y="260"/>
                  <a:pt x="79" y="264"/>
                  <a:pt x="78" y="266"/>
                </a:cubicBezTo>
                <a:cubicBezTo>
                  <a:pt x="81" y="268"/>
                  <a:pt x="84" y="269"/>
                  <a:pt x="86" y="270"/>
                </a:cubicBezTo>
                <a:cubicBezTo>
                  <a:pt x="88" y="268"/>
                  <a:pt x="91" y="265"/>
                  <a:pt x="93" y="263"/>
                </a:cubicBezTo>
                <a:cubicBezTo>
                  <a:pt x="96" y="260"/>
                  <a:pt x="99" y="256"/>
                  <a:pt x="102" y="254"/>
                </a:cubicBezTo>
                <a:cubicBezTo>
                  <a:pt x="102" y="253"/>
                  <a:pt x="102" y="253"/>
                  <a:pt x="102" y="253"/>
                </a:cubicBezTo>
                <a:cubicBezTo>
                  <a:pt x="103" y="253"/>
                  <a:pt x="103" y="253"/>
                  <a:pt x="103" y="253"/>
                </a:cubicBezTo>
                <a:cubicBezTo>
                  <a:pt x="106" y="254"/>
                  <a:pt x="109" y="255"/>
                  <a:pt x="112" y="256"/>
                </a:cubicBezTo>
                <a:cubicBezTo>
                  <a:pt x="112" y="256"/>
                  <a:pt x="112" y="256"/>
                  <a:pt x="112" y="256"/>
                </a:cubicBezTo>
                <a:cubicBezTo>
                  <a:pt x="113" y="257"/>
                  <a:pt x="113" y="257"/>
                  <a:pt x="113" y="257"/>
                </a:cubicBezTo>
                <a:cubicBezTo>
                  <a:pt x="114" y="260"/>
                  <a:pt x="114" y="265"/>
                  <a:pt x="115" y="269"/>
                </a:cubicBezTo>
                <a:cubicBezTo>
                  <a:pt x="115" y="273"/>
                  <a:pt x="116" y="276"/>
                  <a:pt x="117" y="279"/>
                </a:cubicBezTo>
                <a:cubicBezTo>
                  <a:pt x="120" y="279"/>
                  <a:pt x="122" y="280"/>
                  <a:pt x="125" y="280"/>
                </a:cubicBezTo>
                <a:cubicBezTo>
                  <a:pt x="126" y="278"/>
                  <a:pt x="128" y="275"/>
                  <a:pt x="129" y="272"/>
                </a:cubicBezTo>
                <a:cubicBezTo>
                  <a:pt x="131" y="268"/>
                  <a:pt x="133" y="263"/>
                  <a:pt x="135" y="260"/>
                </a:cubicBezTo>
                <a:cubicBezTo>
                  <a:pt x="135" y="259"/>
                  <a:pt x="135" y="259"/>
                  <a:pt x="135" y="259"/>
                </a:cubicBezTo>
                <a:cubicBezTo>
                  <a:pt x="136" y="260"/>
                  <a:pt x="136" y="260"/>
                  <a:pt x="136" y="260"/>
                </a:cubicBezTo>
                <a:cubicBezTo>
                  <a:pt x="139" y="260"/>
                  <a:pt x="142" y="260"/>
                  <a:pt x="146" y="260"/>
                </a:cubicBezTo>
                <a:cubicBezTo>
                  <a:pt x="146" y="259"/>
                  <a:pt x="146" y="259"/>
                  <a:pt x="146" y="259"/>
                </a:cubicBezTo>
                <a:cubicBezTo>
                  <a:pt x="147" y="260"/>
                  <a:pt x="147" y="260"/>
                  <a:pt x="147" y="260"/>
                </a:cubicBezTo>
                <a:cubicBezTo>
                  <a:pt x="149" y="263"/>
                  <a:pt x="151" y="268"/>
                  <a:pt x="153" y="272"/>
                </a:cubicBezTo>
                <a:cubicBezTo>
                  <a:pt x="154" y="275"/>
                  <a:pt x="155" y="278"/>
                  <a:pt x="157" y="280"/>
                </a:cubicBezTo>
                <a:cubicBezTo>
                  <a:pt x="159" y="280"/>
                  <a:pt x="162" y="279"/>
                  <a:pt x="165" y="279"/>
                </a:cubicBezTo>
                <a:cubicBezTo>
                  <a:pt x="166" y="276"/>
                  <a:pt x="166" y="273"/>
                  <a:pt x="167" y="269"/>
                </a:cubicBezTo>
                <a:cubicBezTo>
                  <a:pt x="168" y="265"/>
                  <a:pt x="168" y="260"/>
                  <a:pt x="169" y="257"/>
                </a:cubicBezTo>
                <a:cubicBezTo>
                  <a:pt x="169" y="256"/>
                  <a:pt x="169" y="256"/>
                  <a:pt x="169" y="256"/>
                </a:cubicBezTo>
                <a:cubicBezTo>
                  <a:pt x="170" y="256"/>
                  <a:pt x="170" y="256"/>
                  <a:pt x="170" y="256"/>
                </a:cubicBezTo>
                <a:cubicBezTo>
                  <a:pt x="173" y="255"/>
                  <a:pt x="176" y="254"/>
                  <a:pt x="179" y="253"/>
                </a:cubicBezTo>
                <a:cubicBezTo>
                  <a:pt x="180" y="253"/>
                  <a:pt x="180" y="253"/>
                  <a:pt x="180" y="253"/>
                </a:cubicBezTo>
                <a:cubicBezTo>
                  <a:pt x="180" y="254"/>
                  <a:pt x="180" y="254"/>
                  <a:pt x="180" y="254"/>
                </a:cubicBezTo>
                <a:cubicBezTo>
                  <a:pt x="183" y="256"/>
                  <a:pt x="186" y="260"/>
                  <a:pt x="189" y="263"/>
                </a:cubicBezTo>
                <a:cubicBezTo>
                  <a:pt x="191" y="265"/>
                  <a:pt x="193" y="268"/>
                  <a:pt x="195" y="270"/>
                </a:cubicBezTo>
                <a:cubicBezTo>
                  <a:pt x="198" y="269"/>
                  <a:pt x="201" y="268"/>
                  <a:pt x="203" y="266"/>
                </a:cubicBezTo>
                <a:cubicBezTo>
                  <a:pt x="203" y="264"/>
                  <a:pt x="203" y="260"/>
                  <a:pt x="202" y="257"/>
                </a:cubicBezTo>
                <a:cubicBezTo>
                  <a:pt x="202" y="252"/>
                  <a:pt x="201" y="248"/>
                  <a:pt x="201" y="244"/>
                </a:cubicBezTo>
                <a:cubicBezTo>
                  <a:pt x="201" y="244"/>
                  <a:pt x="201" y="244"/>
                  <a:pt x="201" y="244"/>
                </a:cubicBezTo>
                <a:cubicBezTo>
                  <a:pt x="201" y="243"/>
                  <a:pt x="201" y="243"/>
                  <a:pt x="201" y="243"/>
                </a:cubicBezTo>
                <a:cubicBezTo>
                  <a:pt x="204" y="242"/>
                  <a:pt x="207" y="240"/>
                  <a:pt x="209" y="238"/>
                </a:cubicBezTo>
                <a:cubicBezTo>
                  <a:pt x="210" y="238"/>
                  <a:pt x="210" y="238"/>
                  <a:pt x="210" y="238"/>
                </a:cubicBezTo>
                <a:cubicBezTo>
                  <a:pt x="211" y="238"/>
                  <a:pt x="211" y="238"/>
                  <a:pt x="211" y="238"/>
                </a:cubicBezTo>
                <a:cubicBezTo>
                  <a:pt x="214" y="240"/>
                  <a:pt x="218" y="242"/>
                  <a:pt x="222" y="244"/>
                </a:cubicBezTo>
                <a:cubicBezTo>
                  <a:pt x="224" y="246"/>
                  <a:pt x="227" y="248"/>
                  <a:pt x="230" y="249"/>
                </a:cubicBezTo>
                <a:cubicBezTo>
                  <a:pt x="232" y="248"/>
                  <a:pt x="234" y="246"/>
                  <a:pt x="236" y="244"/>
                </a:cubicBezTo>
                <a:cubicBezTo>
                  <a:pt x="235" y="241"/>
                  <a:pt x="234" y="238"/>
                  <a:pt x="233" y="235"/>
                </a:cubicBezTo>
                <a:cubicBezTo>
                  <a:pt x="231" y="231"/>
                  <a:pt x="229" y="227"/>
                  <a:pt x="228" y="223"/>
                </a:cubicBezTo>
                <a:cubicBezTo>
                  <a:pt x="227" y="222"/>
                  <a:pt x="227" y="222"/>
                  <a:pt x="227" y="222"/>
                </a:cubicBezTo>
                <a:cubicBezTo>
                  <a:pt x="228" y="222"/>
                  <a:pt x="228" y="222"/>
                  <a:pt x="228" y="222"/>
                </a:cubicBezTo>
                <a:cubicBezTo>
                  <a:pt x="230" y="220"/>
                  <a:pt x="232" y="217"/>
                  <a:pt x="234" y="215"/>
                </a:cubicBezTo>
                <a:cubicBezTo>
                  <a:pt x="235" y="214"/>
                  <a:pt x="235" y="214"/>
                  <a:pt x="235" y="214"/>
                </a:cubicBezTo>
                <a:cubicBezTo>
                  <a:pt x="235" y="214"/>
                  <a:pt x="235" y="214"/>
                  <a:pt x="235" y="214"/>
                </a:cubicBezTo>
                <a:cubicBezTo>
                  <a:pt x="239" y="215"/>
                  <a:pt x="243" y="216"/>
                  <a:pt x="248" y="217"/>
                </a:cubicBezTo>
                <a:cubicBezTo>
                  <a:pt x="251" y="218"/>
                  <a:pt x="254" y="219"/>
                  <a:pt x="257" y="220"/>
                </a:cubicBezTo>
                <a:cubicBezTo>
                  <a:pt x="259" y="218"/>
                  <a:pt x="260" y="215"/>
                  <a:pt x="262" y="213"/>
                </a:cubicBezTo>
                <a:cubicBezTo>
                  <a:pt x="260" y="210"/>
                  <a:pt x="258" y="208"/>
                  <a:pt x="256" y="205"/>
                </a:cubicBezTo>
                <a:cubicBezTo>
                  <a:pt x="253" y="202"/>
                  <a:pt x="250" y="198"/>
                  <a:pt x="248" y="195"/>
                </a:cubicBezTo>
                <a:cubicBezTo>
                  <a:pt x="247" y="195"/>
                  <a:pt x="247" y="195"/>
                  <a:pt x="247" y="195"/>
                </a:cubicBezTo>
                <a:cubicBezTo>
                  <a:pt x="247" y="194"/>
                  <a:pt x="247" y="194"/>
                  <a:pt x="247" y="194"/>
                </a:cubicBezTo>
                <a:cubicBezTo>
                  <a:pt x="249" y="191"/>
                  <a:pt x="250" y="188"/>
                  <a:pt x="251" y="185"/>
                </a:cubicBezTo>
                <a:cubicBezTo>
                  <a:pt x="252" y="185"/>
                  <a:pt x="252" y="185"/>
                  <a:pt x="252" y="185"/>
                </a:cubicBezTo>
                <a:cubicBezTo>
                  <a:pt x="252" y="185"/>
                  <a:pt x="252" y="185"/>
                  <a:pt x="252" y="185"/>
                </a:cubicBezTo>
                <a:cubicBezTo>
                  <a:pt x="256" y="184"/>
                  <a:pt x="261" y="184"/>
                  <a:pt x="265" y="184"/>
                </a:cubicBezTo>
                <a:cubicBezTo>
                  <a:pt x="268" y="184"/>
                  <a:pt x="272" y="184"/>
                  <a:pt x="275" y="184"/>
                </a:cubicBezTo>
                <a:cubicBezTo>
                  <a:pt x="276" y="181"/>
                  <a:pt x="277" y="178"/>
                  <a:pt x="277" y="176"/>
                </a:cubicBezTo>
                <a:cubicBezTo>
                  <a:pt x="275" y="174"/>
                  <a:pt x="272" y="172"/>
                  <a:pt x="269" y="170"/>
                </a:cubicBezTo>
                <a:cubicBezTo>
                  <a:pt x="266" y="168"/>
                  <a:pt x="262" y="165"/>
                  <a:pt x="259" y="163"/>
                </a:cubicBezTo>
                <a:cubicBezTo>
                  <a:pt x="258" y="163"/>
                  <a:pt x="258" y="163"/>
                  <a:pt x="258" y="163"/>
                </a:cubicBezTo>
                <a:cubicBezTo>
                  <a:pt x="258" y="162"/>
                  <a:pt x="258" y="162"/>
                  <a:pt x="258" y="162"/>
                </a:cubicBezTo>
                <a:cubicBezTo>
                  <a:pt x="259" y="159"/>
                  <a:pt x="259" y="155"/>
                  <a:pt x="260" y="153"/>
                </a:cubicBezTo>
                <a:cubicBezTo>
                  <a:pt x="260" y="152"/>
                  <a:pt x="260" y="152"/>
                  <a:pt x="260" y="152"/>
                </a:cubicBezTo>
                <a:cubicBezTo>
                  <a:pt x="260" y="152"/>
                  <a:pt x="260" y="152"/>
                  <a:pt x="260" y="152"/>
                </a:cubicBezTo>
                <a:cubicBezTo>
                  <a:pt x="264" y="150"/>
                  <a:pt x="268" y="149"/>
                  <a:pt x="272" y="148"/>
                </a:cubicBezTo>
                <a:cubicBezTo>
                  <a:pt x="276" y="147"/>
                  <a:pt x="279" y="146"/>
                  <a:pt x="282" y="145"/>
                </a:cubicBezTo>
                <a:cubicBezTo>
                  <a:pt x="282" y="143"/>
                  <a:pt x="282" y="142"/>
                  <a:pt x="282" y="140"/>
                </a:cubicBezTo>
                <a:cubicBezTo>
                  <a:pt x="282" y="139"/>
                  <a:pt x="282" y="137"/>
                  <a:pt x="282" y="136"/>
                </a:cubicBezTo>
                <a:cubicBezTo>
                  <a:pt x="279" y="135"/>
                  <a:pt x="276" y="134"/>
                  <a:pt x="272" y="133"/>
                </a:cubicBezTo>
                <a:close/>
                <a:moveTo>
                  <a:pt x="178" y="45"/>
                </a:moveTo>
                <a:cubicBezTo>
                  <a:pt x="178" y="45"/>
                  <a:pt x="178" y="45"/>
                  <a:pt x="178" y="45"/>
                </a:cubicBezTo>
                <a:cubicBezTo>
                  <a:pt x="179" y="45"/>
                  <a:pt x="179" y="45"/>
                  <a:pt x="179" y="45"/>
                </a:cubicBezTo>
                <a:cubicBezTo>
                  <a:pt x="193" y="50"/>
                  <a:pt x="206" y="59"/>
                  <a:pt x="216" y="70"/>
                </a:cubicBezTo>
                <a:cubicBezTo>
                  <a:pt x="218" y="72"/>
                  <a:pt x="218" y="72"/>
                  <a:pt x="218" y="72"/>
                </a:cubicBezTo>
                <a:cubicBezTo>
                  <a:pt x="215" y="72"/>
                  <a:pt x="215" y="72"/>
                  <a:pt x="215" y="72"/>
                </a:cubicBezTo>
                <a:cubicBezTo>
                  <a:pt x="196" y="75"/>
                  <a:pt x="170" y="91"/>
                  <a:pt x="155" y="105"/>
                </a:cubicBezTo>
                <a:cubicBezTo>
                  <a:pt x="154" y="106"/>
                  <a:pt x="154" y="106"/>
                  <a:pt x="154" y="106"/>
                </a:cubicBezTo>
                <a:cubicBezTo>
                  <a:pt x="153" y="105"/>
                  <a:pt x="153" y="105"/>
                  <a:pt x="153" y="105"/>
                </a:cubicBezTo>
                <a:cubicBezTo>
                  <a:pt x="149" y="104"/>
                  <a:pt x="145" y="103"/>
                  <a:pt x="141" y="103"/>
                </a:cubicBezTo>
                <a:cubicBezTo>
                  <a:pt x="140" y="103"/>
                  <a:pt x="139" y="103"/>
                  <a:pt x="137" y="103"/>
                </a:cubicBezTo>
                <a:cubicBezTo>
                  <a:pt x="136" y="104"/>
                  <a:pt x="136" y="104"/>
                  <a:pt x="136" y="104"/>
                </a:cubicBezTo>
                <a:cubicBezTo>
                  <a:pt x="136" y="102"/>
                  <a:pt x="136" y="102"/>
                  <a:pt x="136" y="102"/>
                </a:cubicBezTo>
                <a:cubicBezTo>
                  <a:pt x="142" y="75"/>
                  <a:pt x="162" y="53"/>
                  <a:pt x="178" y="45"/>
                </a:cubicBezTo>
                <a:close/>
                <a:moveTo>
                  <a:pt x="159" y="140"/>
                </a:moveTo>
                <a:cubicBezTo>
                  <a:pt x="159" y="145"/>
                  <a:pt x="157" y="149"/>
                  <a:pt x="154" y="153"/>
                </a:cubicBezTo>
                <a:cubicBezTo>
                  <a:pt x="150" y="156"/>
                  <a:pt x="146" y="158"/>
                  <a:pt x="141" y="158"/>
                </a:cubicBezTo>
                <a:cubicBezTo>
                  <a:pt x="136" y="158"/>
                  <a:pt x="132" y="156"/>
                  <a:pt x="128" y="153"/>
                </a:cubicBezTo>
                <a:cubicBezTo>
                  <a:pt x="121" y="146"/>
                  <a:pt x="121" y="135"/>
                  <a:pt x="128" y="128"/>
                </a:cubicBezTo>
                <a:cubicBezTo>
                  <a:pt x="132" y="124"/>
                  <a:pt x="136" y="122"/>
                  <a:pt x="141" y="122"/>
                </a:cubicBezTo>
                <a:cubicBezTo>
                  <a:pt x="146" y="122"/>
                  <a:pt x="150" y="124"/>
                  <a:pt x="154" y="128"/>
                </a:cubicBezTo>
                <a:cubicBezTo>
                  <a:pt x="157" y="131"/>
                  <a:pt x="159" y="135"/>
                  <a:pt x="159" y="140"/>
                </a:cubicBezTo>
                <a:close/>
                <a:moveTo>
                  <a:pt x="100" y="47"/>
                </a:moveTo>
                <a:cubicBezTo>
                  <a:pt x="100" y="46"/>
                  <a:pt x="100" y="46"/>
                  <a:pt x="100" y="46"/>
                </a:cubicBezTo>
                <a:cubicBezTo>
                  <a:pt x="100" y="46"/>
                  <a:pt x="100" y="46"/>
                  <a:pt x="100" y="46"/>
                </a:cubicBezTo>
                <a:cubicBezTo>
                  <a:pt x="113" y="40"/>
                  <a:pt x="127" y="38"/>
                  <a:pt x="141" y="38"/>
                </a:cubicBezTo>
                <a:cubicBezTo>
                  <a:pt x="142" y="38"/>
                  <a:pt x="143" y="38"/>
                  <a:pt x="145" y="38"/>
                </a:cubicBezTo>
                <a:cubicBezTo>
                  <a:pt x="147" y="38"/>
                  <a:pt x="147" y="38"/>
                  <a:pt x="147" y="38"/>
                </a:cubicBezTo>
                <a:cubicBezTo>
                  <a:pt x="145" y="40"/>
                  <a:pt x="145" y="40"/>
                  <a:pt x="145" y="40"/>
                </a:cubicBezTo>
                <a:cubicBezTo>
                  <a:pt x="134" y="55"/>
                  <a:pt x="126" y="85"/>
                  <a:pt x="126" y="106"/>
                </a:cubicBezTo>
                <a:cubicBezTo>
                  <a:pt x="126" y="106"/>
                  <a:pt x="126" y="106"/>
                  <a:pt x="126" y="106"/>
                </a:cubicBezTo>
                <a:cubicBezTo>
                  <a:pt x="125" y="107"/>
                  <a:pt x="125" y="107"/>
                  <a:pt x="125" y="107"/>
                </a:cubicBezTo>
                <a:cubicBezTo>
                  <a:pt x="120" y="109"/>
                  <a:pt x="116" y="112"/>
                  <a:pt x="112" y="117"/>
                </a:cubicBezTo>
                <a:cubicBezTo>
                  <a:pt x="111" y="118"/>
                  <a:pt x="111" y="118"/>
                  <a:pt x="111" y="118"/>
                </a:cubicBezTo>
                <a:cubicBezTo>
                  <a:pt x="110" y="116"/>
                  <a:pt x="110" y="116"/>
                  <a:pt x="110" y="116"/>
                </a:cubicBezTo>
                <a:cubicBezTo>
                  <a:pt x="96" y="93"/>
                  <a:pt x="94" y="63"/>
                  <a:pt x="100" y="47"/>
                </a:cubicBezTo>
                <a:close/>
                <a:moveTo>
                  <a:pt x="46" y="102"/>
                </a:moveTo>
                <a:cubicBezTo>
                  <a:pt x="51" y="88"/>
                  <a:pt x="60" y="75"/>
                  <a:pt x="71" y="65"/>
                </a:cubicBezTo>
                <a:cubicBezTo>
                  <a:pt x="73" y="64"/>
                  <a:pt x="73" y="64"/>
                  <a:pt x="73" y="64"/>
                </a:cubicBezTo>
                <a:cubicBezTo>
                  <a:pt x="73" y="66"/>
                  <a:pt x="73" y="66"/>
                  <a:pt x="73" y="66"/>
                </a:cubicBezTo>
                <a:cubicBezTo>
                  <a:pt x="76" y="85"/>
                  <a:pt x="92" y="111"/>
                  <a:pt x="106" y="126"/>
                </a:cubicBezTo>
                <a:cubicBezTo>
                  <a:pt x="106" y="127"/>
                  <a:pt x="106" y="127"/>
                  <a:pt x="106" y="127"/>
                </a:cubicBezTo>
                <a:cubicBezTo>
                  <a:pt x="106" y="128"/>
                  <a:pt x="106" y="128"/>
                  <a:pt x="106" y="128"/>
                </a:cubicBezTo>
                <a:cubicBezTo>
                  <a:pt x="105" y="132"/>
                  <a:pt x="104" y="136"/>
                  <a:pt x="104" y="140"/>
                </a:cubicBezTo>
                <a:cubicBezTo>
                  <a:pt x="104" y="141"/>
                  <a:pt x="104" y="142"/>
                  <a:pt x="104" y="144"/>
                </a:cubicBezTo>
                <a:cubicBezTo>
                  <a:pt x="104" y="145"/>
                  <a:pt x="104" y="145"/>
                  <a:pt x="104" y="145"/>
                </a:cubicBezTo>
                <a:cubicBezTo>
                  <a:pt x="103" y="145"/>
                  <a:pt x="103" y="145"/>
                  <a:pt x="103" y="145"/>
                </a:cubicBezTo>
                <a:cubicBezTo>
                  <a:pt x="75" y="139"/>
                  <a:pt x="53" y="119"/>
                  <a:pt x="46" y="103"/>
                </a:cubicBezTo>
                <a:cubicBezTo>
                  <a:pt x="45" y="103"/>
                  <a:pt x="45" y="103"/>
                  <a:pt x="45" y="103"/>
                </a:cubicBezTo>
                <a:lnTo>
                  <a:pt x="46" y="102"/>
                </a:lnTo>
                <a:close/>
                <a:moveTo>
                  <a:pt x="47" y="181"/>
                </a:moveTo>
                <a:cubicBezTo>
                  <a:pt x="47" y="181"/>
                  <a:pt x="47" y="181"/>
                  <a:pt x="47" y="181"/>
                </a:cubicBezTo>
                <a:cubicBezTo>
                  <a:pt x="47" y="181"/>
                  <a:pt x="47" y="181"/>
                  <a:pt x="47" y="181"/>
                </a:cubicBezTo>
                <a:cubicBezTo>
                  <a:pt x="41" y="168"/>
                  <a:pt x="38" y="154"/>
                  <a:pt x="38" y="140"/>
                </a:cubicBezTo>
                <a:cubicBezTo>
                  <a:pt x="38" y="139"/>
                  <a:pt x="38" y="138"/>
                  <a:pt x="38" y="137"/>
                </a:cubicBezTo>
                <a:cubicBezTo>
                  <a:pt x="38" y="134"/>
                  <a:pt x="38" y="134"/>
                  <a:pt x="38" y="134"/>
                </a:cubicBezTo>
                <a:cubicBezTo>
                  <a:pt x="40" y="136"/>
                  <a:pt x="40" y="136"/>
                  <a:pt x="40" y="136"/>
                </a:cubicBezTo>
                <a:cubicBezTo>
                  <a:pt x="55" y="147"/>
                  <a:pt x="86" y="155"/>
                  <a:pt x="106" y="155"/>
                </a:cubicBezTo>
                <a:cubicBezTo>
                  <a:pt x="107" y="155"/>
                  <a:pt x="107" y="155"/>
                  <a:pt x="107" y="155"/>
                </a:cubicBezTo>
                <a:cubicBezTo>
                  <a:pt x="107" y="156"/>
                  <a:pt x="107" y="156"/>
                  <a:pt x="107" y="156"/>
                </a:cubicBezTo>
                <a:cubicBezTo>
                  <a:pt x="110" y="161"/>
                  <a:pt x="113" y="165"/>
                  <a:pt x="117" y="169"/>
                </a:cubicBezTo>
                <a:cubicBezTo>
                  <a:pt x="119" y="170"/>
                  <a:pt x="119" y="170"/>
                  <a:pt x="119" y="170"/>
                </a:cubicBezTo>
                <a:cubicBezTo>
                  <a:pt x="117" y="171"/>
                  <a:pt x="117" y="171"/>
                  <a:pt x="117" y="171"/>
                </a:cubicBezTo>
                <a:cubicBezTo>
                  <a:pt x="103" y="179"/>
                  <a:pt x="85" y="185"/>
                  <a:pt x="68" y="185"/>
                </a:cubicBezTo>
                <a:cubicBezTo>
                  <a:pt x="60" y="185"/>
                  <a:pt x="53" y="183"/>
                  <a:pt x="47" y="181"/>
                </a:cubicBezTo>
                <a:close/>
                <a:moveTo>
                  <a:pt x="104" y="235"/>
                </a:moveTo>
                <a:cubicBezTo>
                  <a:pt x="103" y="236"/>
                  <a:pt x="103" y="236"/>
                  <a:pt x="103" y="236"/>
                </a:cubicBezTo>
                <a:cubicBezTo>
                  <a:pt x="103" y="236"/>
                  <a:pt x="103" y="236"/>
                  <a:pt x="103" y="236"/>
                </a:cubicBezTo>
                <a:cubicBezTo>
                  <a:pt x="89" y="230"/>
                  <a:pt x="76" y="221"/>
                  <a:pt x="66" y="210"/>
                </a:cubicBezTo>
                <a:cubicBezTo>
                  <a:pt x="64" y="208"/>
                  <a:pt x="64" y="208"/>
                  <a:pt x="64" y="208"/>
                </a:cubicBezTo>
                <a:cubicBezTo>
                  <a:pt x="66" y="208"/>
                  <a:pt x="66" y="208"/>
                  <a:pt x="66" y="208"/>
                </a:cubicBezTo>
                <a:cubicBezTo>
                  <a:pt x="85" y="206"/>
                  <a:pt x="112" y="189"/>
                  <a:pt x="127" y="175"/>
                </a:cubicBezTo>
                <a:cubicBezTo>
                  <a:pt x="128" y="175"/>
                  <a:pt x="128" y="175"/>
                  <a:pt x="128" y="175"/>
                </a:cubicBezTo>
                <a:cubicBezTo>
                  <a:pt x="128" y="175"/>
                  <a:pt x="128" y="175"/>
                  <a:pt x="128" y="175"/>
                </a:cubicBezTo>
                <a:cubicBezTo>
                  <a:pt x="133" y="177"/>
                  <a:pt x="139" y="177"/>
                  <a:pt x="144" y="177"/>
                </a:cubicBezTo>
                <a:cubicBezTo>
                  <a:pt x="146" y="177"/>
                  <a:pt x="146" y="177"/>
                  <a:pt x="146" y="177"/>
                </a:cubicBezTo>
                <a:cubicBezTo>
                  <a:pt x="146" y="178"/>
                  <a:pt x="146" y="178"/>
                  <a:pt x="146" y="178"/>
                </a:cubicBezTo>
                <a:cubicBezTo>
                  <a:pt x="139" y="206"/>
                  <a:pt x="120" y="228"/>
                  <a:pt x="104" y="235"/>
                </a:cubicBezTo>
                <a:close/>
                <a:moveTo>
                  <a:pt x="182" y="234"/>
                </a:moveTo>
                <a:cubicBezTo>
                  <a:pt x="182" y="234"/>
                  <a:pt x="182" y="234"/>
                  <a:pt x="182" y="234"/>
                </a:cubicBezTo>
                <a:cubicBezTo>
                  <a:pt x="181" y="234"/>
                  <a:pt x="181" y="234"/>
                  <a:pt x="181" y="234"/>
                </a:cubicBezTo>
                <a:cubicBezTo>
                  <a:pt x="169" y="240"/>
                  <a:pt x="155" y="243"/>
                  <a:pt x="141" y="243"/>
                </a:cubicBezTo>
                <a:cubicBezTo>
                  <a:pt x="140" y="243"/>
                  <a:pt x="139" y="243"/>
                  <a:pt x="137" y="243"/>
                </a:cubicBezTo>
                <a:cubicBezTo>
                  <a:pt x="135" y="243"/>
                  <a:pt x="135" y="243"/>
                  <a:pt x="135" y="243"/>
                </a:cubicBezTo>
                <a:cubicBezTo>
                  <a:pt x="136" y="241"/>
                  <a:pt x="136" y="241"/>
                  <a:pt x="136" y="241"/>
                </a:cubicBezTo>
                <a:cubicBezTo>
                  <a:pt x="148" y="226"/>
                  <a:pt x="155" y="195"/>
                  <a:pt x="156" y="175"/>
                </a:cubicBezTo>
                <a:cubicBezTo>
                  <a:pt x="156" y="174"/>
                  <a:pt x="156" y="174"/>
                  <a:pt x="156" y="174"/>
                </a:cubicBezTo>
                <a:cubicBezTo>
                  <a:pt x="157" y="174"/>
                  <a:pt x="157" y="174"/>
                  <a:pt x="157" y="174"/>
                </a:cubicBezTo>
                <a:cubicBezTo>
                  <a:pt x="161" y="171"/>
                  <a:pt x="166" y="168"/>
                  <a:pt x="169" y="164"/>
                </a:cubicBezTo>
                <a:cubicBezTo>
                  <a:pt x="170" y="163"/>
                  <a:pt x="170" y="163"/>
                  <a:pt x="170" y="163"/>
                </a:cubicBezTo>
                <a:cubicBezTo>
                  <a:pt x="171" y="164"/>
                  <a:pt x="171" y="164"/>
                  <a:pt x="171" y="164"/>
                </a:cubicBezTo>
                <a:cubicBezTo>
                  <a:pt x="186" y="188"/>
                  <a:pt x="188" y="217"/>
                  <a:pt x="182" y="234"/>
                </a:cubicBezTo>
                <a:close/>
                <a:moveTo>
                  <a:pt x="236" y="178"/>
                </a:moveTo>
                <a:cubicBezTo>
                  <a:pt x="231" y="192"/>
                  <a:pt x="222" y="205"/>
                  <a:pt x="211" y="215"/>
                </a:cubicBezTo>
                <a:cubicBezTo>
                  <a:pt x="209" y="217"/>
                  <a:pt x="209" y="217"/>
                  <a:pt x="209" y="217"/>
                </a:cubicBezTo>
                <a:cubicBezTo>
                  <a:pt x="209" y="215"/>
                  <a:pt x="209" y="215"/>
                  <a:pt x="209" y="215"/>
                </a:cubicBezTo>
                <a:cubicBezTo>
                  <a:pt x="206" y="196"/>
                  <a:pt x="190" y="169"/>
                  <a:pt x="176" y="154"/>
                </a:cubicBezTo>
                <a:cubicBezTo>
                  <a:pt x="175" y="154"/>
                  <a:pt x="175" y="154"/>
                  <a:pt x="175" y="154"/>
                </a:cubicBezTo>
                <a:cubicBezTo>
                  <a:pt x="176" y="153"/>
                  <a:pt x="176" y="153"/>
                  <a:pt x="176" y="153"/>
                </a:cubicBezTo>
                <a:cubicBezTo>
                  <a:pt x="177" y="149"/>
                  <a:pt x="178" y="144"/>
                  <a:pt x="178" y="140"/>
                </a:cubicBezTo>
                <a:cubicBezTo>
                  <a:pt x="178" y="139"/>
                  <a:pt x="178" y="138"/>
                  <a:pt x="178" y="137"/>
                </a:cubicBezTo>
                <a:cubicBezTo>
                  <a:pt x="178" y="135"/>
                  <a:pt x="178" y="135"/>
                  <a:pt x="178" y="135"/>
                </a:cubicBezTo>
                <a:cubicBezTo>
                  <a:pt x="179" y="135"/>
                  <a:pt x="179" y="135"/>
                  <a:pt x="179" y="135"/>
                </a:cubicBezTo>
                <a:cubicBezTo>
                  <a:pt x="206" y="142"/>
                  <a:pt x="228" y="161"/>
                  <a:pt x="236" y="177"/>
                </a:cubicBezTo>
                <a:cubicBezTo>
                  <a:pt x="236" y="178"/>
                  <a:pt x="236" y="178"/>
                  <a:pt x="236" y="178"/>
                </a:cubicBezTo>
                <a:close/>
                <a:moveTo>
                  <a:pt x="243" y="143"/>
                </a:moveTo>
                <a:cubicBezTo>
                  <a:pt x="243" y="146"/>
                  <a:pt x="243" y="146"/>
                  <a:pt x="243" y="146"/>
                </a:cubicBezTo>
                <a:cubicBezTo>
                  <a:pt x="241" y="145"/>
                  <a:pt x="241" y="145"/>
                  <a:pt x="241" y="145"/>
                </a:cubicBezTo>
                <a:cubicBezTo>
                  <a:pt x="226" y="133"/>
                  <a:pt x="196" y="126"/>
                  <a:pt x="175" y="125"/>
                </a:cubicBezTo>
                <a:cubicBezTo>
                  <a:pt x="175" y="125"/>
                  <a:pt x="175" y="125"/>
                  <a:pt x="175" y="125"/>
                </a:cubicBezTo>
                <a:cubicBezTo>
                  <a:pt x="174" y="125"/>
                  <a:pt x="174" y="125"/>
                  <a:pt x="174" y="125"/>
                </a:cubicBezTo>
                <a:cubicBezTo>
                  <a:pt x="172" y="120"/>
                  <a:pt x="169" y="115"/>
                  <a:pt x="164" y="112"/>
                </a:cubicBezTo>
                <a:cubicBezTo>
                  <a:pt x="163" y="111"/>
                  <a:pt x="163" y="111"/>
                  <a:pt x="163" y="111"/>
                </a:cubicBezTo>
                <a:cubicBezTo>
                  <a:pt x="165" y="110"/>
                  <a:pt x="165" y="110"/>
                  <a:pt x="165" y="110"/>
                </a:cubicBezTo>
                <a:cubicBezTo>
                  <a:pt x="179" y="101"/>
                  <a:pt x="197" y="96"/>
                  <a:pt x="214" y="96"/>
                </a:cubicBezTo>
                <a:cubicBezTo>
                  <a:pt x="221" y="96"/>
                  <a:pt x="229" y="97"/>
                  <a:pt x="234" y="99"/>
                </a:cubicBezTo>
                <a:cubicBezTo>
                  <a:pt x="235" y="99"/>
                  <a:pt x="235" y="99"/>
                  <a:pt x="235" y="99"/>
                </a:cubicBezTo>
                <a:cubicBezTo>
                  <a:pt x="235" y="100"/>
                  <a:pt x="235" y="100"/>
                  <a:pt x="235" y="100"/>
                </a:cubicBezTo>
                <a:cubicBezTo>
                  <a:pt x="241" y="112"/>
                  <a:pt x="243" y="126"/>
                  <a:pt x="243" y="140"/>
                </a:cubicBezTo>
                <a:cubicBezTo>
                  <a:pt x="243" y="141"/>
                  <a:pt x="243" y="142"/>
                  <a:pt x="243" y="143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" name="Freeform 5"/>
          <p:cNvSpPr>
            <a:spLocks noEditPoints="1"/>
          </p:cNvSpPr>
          <p:nvPr/>
        </p:nvSpPr>
        <p:spPr bwMode="auto">
          <a:xfrm>
            <a:off x="11125827" y="5224852"/>
            <a:ext cx="2748705" cy="2727004"/>
          </a:xfrm>
          <a:custGeom>
            <a:avLst/>
            <a:gdLst>
              <a:gd name="T0" fmla="*/ 258 w 282"/>
              <a:gd name="T1" fmla="*/ 118 h 280"/>
              <a:gd name="T2" fmla="*/ 252 w 282"/>
              <a:gd name="T3" fmla="*/ 96 h 280"/>
              <a:gd name="T4" fmla="*/ 256 w 282"/>
              <a:gd name="T5" fmla="*/ 75 h 280"/>
              <a:gd name="T6" fmla="*/ 234 w 282"/>
              <a:gd name="T7" fmla="*/ 66 h 280"/>
              <a:gd name="T8" fmla="*/ 230 w 282"/>
              <a:gd name="T9" fmla="*/ 31 h 280"/>
              <a:gd name="T10" fmla="*/ 201 w 282"/>
              <a:gd name="T11" fmla="*/ 37 h 280"/>
              <a:gd name="T12" fmla="*/ 180 w 282"/>
              <a:gd name="T13" fmla="*/ 27 h 280"/>
              <a:gd name="T14" fmla="*/ 167 w 282"/>
              <a:gd name="T15" fmla="*/ 11 h 280"/>
              <a:gd name="T16" fmla="*/ 146 w 282"/>
              <a:gd name="T17" fmla="*/ 21 h 280"/>
              <a:gd name="T18" fmla="*/ 117 w 282"/>
              <a:gd name="T19" fmla="*/ 1 h 280"/>
              <a:gd name="T20" fmla="*/ 102 w 282"/>
              <a:gd name="T21" fmla="*/ 27 h 280"/>
              <a:gd name="T22" fmla="*/ 81 w 282"/>
              <a:gd name="T23" fmla="*/ 36 h 280"/>
              <a:gd name="T24" fmla="*/ 60 w 282"/>
              <a:gd name="T25" fmla="*/ 36 h 280"/>
              <a:gd name="T26" fmla="*/ 54 w 282"/>
              <a:gd name="T27" fmla="*/ 58 h 280"/>
              <a:gd name="T28" fmla="*/ 20 w 282"/>
              <a:gd name="T29" fmla="*/ 68 h 280"/>
              <a:gd name="T30" fmla="*/ 30 w 282"/>
              <a:gd name="T31" fmla="*/ 96 h 280"/>
              <a:gd name="T32" fmla="*/ 23 w 282"/>
              <a:gd name="T33" fmla="*/ 117 h 280"/>
              <a:gd name="T34" fmla="*/ 9 w 282"/>
              <a:gd name="T35" fmla="*/ 133 h 280"/>
              <a:gd name="T36" fmla="*/ 22 w 282"/>
              <a:gd name="T37" fmla="*/ 152 h 280"/>
              <a:gd name="T38" fmla="*/ 5 w 282"/>
              <a:gd name="T39" fmla="*/ 176 h 280"/>
              <a:gd name="T40" fmla="*/ 34 w 282"/>
              <a:gd name="T41" fmla="*/ 194 h 280"/>
              <a:gd name="T42" fmla="*/ 34 w 282"/>
              <a:gd name="T43" fmla="*/ 217 h 280"/>
              <a:gd name="T44" fmla="*/ 54 w 282"/>
              <a:gd name="T45" fmla="*/ 223 h 280"/>
              <a:gd name="T46" fmla="*/ 72 w 282"/>
              <a:gd name="T47" fmla="*/ 238 h 280"/>
              <a:gd name="T48" fmla="*/ 78 w 282"/>
              <a:gd name="T49" fmla="*/ 266 h 280"/>
              <a:gd name="T50" fmla="*/ 112 w 282"/>
              <a:gd name="T51" fmla="*/ 256 h 280"/>
              <a:gd name="T52" fmla="*/ 129 w 282"/>
              <a:gd name="T53" fmla="*/ 272 h 280"/>
              <a:gd name="T54" fmla="*/ 147 w 282"/>
              <a:gd name="T55" fmla="*/ 260 h 280"/>
              <a:gd name="T56" fmla="*/ 169 w 282"/>
              <a:gd name="T57" fmla="*/ 256 h 280"/>
              <a:gd name="T58" fmla="*/ 195 w 282"/>
              <a:gd name="T59" fmla="*/ 270 h 280"/>
              <a:gd name="T60" fmla="*/ 209 w 282"/>
              <a:gd name="T61" fmla="*/ 238 h 280"/>
              <a:gd name="T62" fmla="*/ 233 w 282"/>
              <a:gd name="T63" fmla="*/ 235 h 280"/>
              <a:gd name="T64" fmla="*/ 235 w 282"/>
              <a:gd name="T65" fmla="*/ 214 h 280"/>
              <a:gd name="T66" fmla="*/ 247 w 282"/>
              <a:gd name="T67" fmla="*/ 195 h 280"/>
              <a:gd name="T68" fmla="*/ 275 w 282"/>
              <a:gd name="T69" fmla="*/ 184 h 280"/>
              <a:gd name="T70" fmla="*/ 260 w 282"/>
              <a:gd name="T71" fmla="*/ 153 h 280"/>
              <a:gd name="T72" fmla="*/ 282 w 282"/>
              <a:gd name="T73" fmla="*/ 136 h 280"/>
              <a:gd name="T74" fmla="*/ 218 w 282"/>
              <a:gd name="T75" fmla="*/ 72 h 280"/>
              <a:gd name="T76" fmla="*/ 137 w 282"/>
              <a:gd name="T77" fmla="*/ 103 h 280"/>
              <a:gd name="T78" fmla="*/ 141 w 282"/>
              <a:gd name="T79" fmla="*/ 158 h 280"/>
              <a:gd name="T80" fmla="*/ 100 w 282"/>
              <a:gd name="T81" fmla="*/ 47 h 280"/>
              <a:gd name="T82" fmla="*/ 145 w 282"/>
              <a:gd name="T83" fmla="*/ 40 h 280"/>
              <a:gd name="T84" fmla="*/ 110 w 282"/>
              <a:gd name="T85" fmla="*/ 116 h 280"/>
              <a:gd name="T86" fmla="*/ 106 w 282"/>
              <a:gd name="T87" fmla="*/ 126 h 280"/>
              <a:gd name="T88" fmla="*/ 103 w 282"/>
              <a:gd name="T89" fmla="*/ 145 h 280"/>
              <a:gd name="T90" fmla="*/ 47 w 282"/>
              <a:gd name="T91" fmla="*/ 181 h 280"/>
              <a:gd name="T92" fmla="*/ 107 w 282"/>
              <a:gd name="T93" fmla="*/ 155 h 280"/>
              <a:gd name="T94" fmla="*/ 47 w 282"/>
              <a:gd name="T95" fmla="*/ 181 h 280"/>
              <a:gd name="T96" fmla="*/ 66 w 282"/>
              <a:gd name="T97" fmla="*/ 208 h 280"/>
              <a:gd name="T98" fmla="*/ 146 w 282"/>
              <a:gd name="T99" fmla="*/ 178 h 280"/>
              <a:gd name="T100" fmla="*/ 137 w 282"/>
              <a:gd name="T101" fmla="*/ 243 h 280"/>
              <a:gd name="T102" fmla="*/ 169 w 282"/>
              <a:gd name="T103" fmla="*/ 164 h 280"/>
              <a:gd name="T104" fmla="*/ 209 w 282"/>
              <a:gd name="T105" fmla="*/ 217 h 280"/>
              <a:gd name="T106" fmla="*/ 178 w 282"/>
              <a:gd name="T107" fmla="*/ 137 h 280"/>
              <a:gd name="T108" fmla="*/ 243 w 282"/>
              <a:gd name="T109" fmla="*/ 146 h 280"/>
              <a:gd name="T110" fmla="*/ 163 w 282"/>
              <a:gd name="T111" fmla="*/ 111 h 280"/>
              <a:gd name="T112" fmla="*/ 243 w 282"/>
              <a:gd name="T113" fmla="*/ 140 h 2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282" h="280">
                <a:moveTo>
                  <a:pt x="272" y="133"/>
                </a:moveTo>
                <a:cubicBezTo>
                  <a:pt x="268" y="132"/>
                  <a:pt x="264" y="130"/>
                  <a:pt x="260" y="129"/>
                </a:cubicBezTo>
                <a:cubicBezTo>
                  <a:pt x="260" y="129"/>
                  <a:pt x="260" y="129"/>
                  <a:pt x="260" y="129"/>
                </a:cubicBezTo>
                <a:cubicBezTo>
                  <a:pt x="260" y="128"/>
                  <a:pt x="260" y="128"/>
                  <a:pt x="260" y="128"/>
                </a:cubicBezTo>
                <a:cubicBezTo>
                  <a:pt x="259" y="125"/>
                  <a:pt x="259" y="122"/>
                  <a:pt x="258" y="118"/>
                </a:cubicBezTo>
                <a:cubicBezTo>
                  <a:pt x="258" y="118"/>
                  <a:pt x="258" y="118"/>
                  <a:pt x="258" y="118"/>
                </a:cubicBezTo>
                <a:cubicBezTo>
                  <a:pt x="259" y="117"/>
                  <a:pt x="259" y="117"/>
                  <a:pt x="259" y="117"/>
                </a:cubicBezTo>
                <a:cubicBezTo>
                  <a:pt x="262" y="115"/>
                  <a:pt x="266" y="112"/>
                  <a:pt x="269" y="110"/>
                </a:cubicBezTo>
                <a:cubicBezTo>
                  <a:pt x="272" y="108"/>
                  <a:pt x="275" y="106"/>
                  <a:pt x="277" y="105"/>
                </a:cubicBezTo>
                <a:cubicBezTo>
                  <a:pt x="277" y="102"/>
                  <a:pt x="276" y="99"/>
                  <a:pt x="275" y="96"/>
                </a:cubicBezTo>
                <a:cubicBezTo>
                  <a:pt x="272" y="96"/>
                  <a:pt x="268" y="96"/>
                  <a:pt x="265" y="96"/>
                </a:cubicBezTo>
                <a:cubicBezTo>
                  <a:pt x="261" y="96"/>
                  <a:pt x="256" y="96"/>
                  <a:pt x="252" y="96"/>
                </a:cubicBezTo>
                <a:cubicBezTo>
                  <a:pt x="252" y="96"/>
                  <a:pt x="252" y="96"/>
                  <a:pt x="252" y="96"/>
                </a:cubicBezTo>
                <a:cubicBezTo>
                  <a:pt x="251" y="95"/>
                  <a:pt x="251" y="95"/>
                  <a:pt x="251" y="95"/>
                </a:cubicBezTo>
                <a:cubicBezTo>
                  <a:pt x="250" y="92"/>
                  <a:pt x="249" y="89"/>
                  <a:pt x="247" y="86"/>
                </a:cubicBezTo>
                <a:cubicBezTo>
                  <a:pt x="247" y="86"/>
                  <a:pt x="247" y="86"/>
                  <a:pt x="247" y="86"/>
                </a:cubicBezTo>
                <a:cubicBezTo>
                  <a:pt x="248" y="85"/>
                  <a:pt x="248" y="85"/>
                  <a:pt x="248" y="85"/>
                </a:cubicBezTo>
                <a:cubicBezTo>
                  <a:pt x="250" y="82"/>
                  <a:pt x="253" y="79"/>
                  <a:pt x="256" y="75"/>
                </a:cubicBezTo>
                <a:cubicBezTo>
                  <a:pt x="258" y="73"/>
                  <a:pt x="260" y="70"/>
                  <a:pt x="262" y="68"/>
                </a:cubicBezTo>
                <a:cubicBezTo>
                  <a:pt x="260" y="65"/>
                  <a:pt x="259" y="63"/>
                  <a:pt x="257" y="60"/>
                </a:cubicBezTo>
                <a:cubicBezTo>
                  <a:pt x="254" y="61"/>
                  <a:pt x="251" y="62"/>
                  <a:pt x="248" y="63"/>
                </a:cubicBezTo>
                <a:cubicBezTo>
                  <a:pt x="243" y="64"/>
                  <a:pt x="239" y="65"/>
                  <a:pt x="235" y="66"/>
                </a:cubicBezTo>
                <a:cubicBezTo>
                  <a:pt x="235" y="66"/>
                  <a:pt x="235" y="66"/>
                  <a:pt x="235" y="66"/>
                </a:cubicBezTo>
                <a:cubicBezTo>
                  <a:pt x="234" y="66"/>
                  <a:pt x="234" y="66"/>
                  <a:pt x="234" y="66"/>
                </a:cubicBezTo>
                <a:cubicBezTo>
                  <a:pt x="232" y="63"/>
                  <a:pt x="230" y="61"/>
                  <a:pt x="228" y="58"/>
                </a:cubicBezTo>
                <a:cubicBezTo>
                  <a:pt x="228" y="58"/>
                  <a:pt x="228" y="58"/>
                  <a:pt x="228" y="58"/>
                </a:cubicBezTo>
                <a:cubicBezTo>
                  <a:pt x="228" y="57"/>
                  <a:pt x="228" y="57"/>
                  <a:pt x="228" y="57"/>
                </a:cubicBezTo>
                <a:cubicBezTo>
                  <a:pt x="229" y="54"/>
                  <a:pt x="231" y="50"/>
                  <a:pt x="233" y="45"/>
                </a:cubicBezTo>
                <a:cubicBezTo>
                  <a:pt x="234" y="42"/>
                  <a:pt x="235" y="39"/>
                  <a:pt x="236" y="37"/>
                </a:cubicBezTo>
                <a:cubicBezTo>
                  <a:pt x="234" y="35"/>
                  <a:pt x="232" y="33"/>
                  <a:pt x="230" y="31"/>
                </a:cubicBezTo>
                <a:cubicBezTo>
                  <a:pt x="227" y="32"/>
                  <a:pt x="224" y="34"/>
                  <a:pt x="222" y="36"/>
                </a:cubicBezTo>
                <a:cubicBezTo>
                  <a:pt x="218" y="38"/>
                  <a:pt x="214" y="41"/>
                  <a:pt x="211" y="42"/>
                </a:cubicBezTo>
                <a:cubicBezTo>
                  <a:pt x="210" y="43"/>
                  <a:pt x="210" y="43"/>
                  <a:pt x="210" y="43"/>
                </a:cubicBezTo>
                <a:cubicBezTo>
                  <a:pt x="209" y="42"/>
                  <a:pt x="209" y="42"/>
                  <a:pt x="209" y="42"/>
                </a:cubicBezTo>
                <a:cubicBezTo>
                  <a:pt x="207" y="41"/>
                  <a:pt x="204" y="39"/>
                  <a:pt x="201" y="37"/>
                </a:cubicBezTo>
                <a:cubicBezTo>
                  <a:pt x="201" y="37"/>
                  <a:pt x="201" y="37"/>
                  <a:pt x="201" y="37"/>
                </a:cubicBezTo>
                <a:cubicBezTo>
                  <a:pt x="201" y="36"/>
                  <a:pt x="201" y="36"/>
                  <a:pt x="201" y="36"/>
                </a:cubicBezTo>
                <a:cubicBezTo>
                  <a:pt x="201" y="33"/>
                  <a:pt x="202" y="28"/>
                  <a:pt x="202" y="24"/>
                </a:cubicBezTo>
                <a:cubicBezTo>
                  <a:pt x="203" y="20"/>
                  <a:pt x="203" y="17"/>
                  <a:pt x="203" y="14"/>
                </a:cubicBezTo>
                <a:cubicBezTo>
                  <a:pt x="201" y="13"/>
                  <a:pt x="198" y="11"/>
                  <a:pt x="195" y="10"/>
                </a:cubicBezTo>
                <a:cubicBezTo>
                  <a:pt x="193" y="12"/>
                  <a:pt x="191" y="15"/>
                  <a:pt x="189" y="17"/>
                </a:cubicBezTo>
                <a:cubicBezTo>
                  <a:pt x="186" y="21"/>
                  <a:pt x="183" y="24"/>
                  <a:pt x="180" y="27"/>
                </a:cubicBezTo>
                <a:cubicBezTo>
                  <a:pt x="180" y="27"/>
                  <a:pt x="180" y="27"/>
                  <a:pt x="180" y="27"/>
                </a:cubicBezTo>
                <a:cubicBezTo>
                  <a:pt x="179" y="27"/>
                  <a:pt x="179" y="27"/>
                  <a:pt x="179" y="27"/>
                </a:cubicBezTo>
                <a:cubicBezTo>
                  <a:pt x="176" y="26"/>
                  <a:pt x="173" y="25"/>
                  <a:pt x="170" y="24"/>
                </a:cubicBezTo>
                <a:cubicBezTo>
                  <a:pt x="169" y="24"/>
                  <a:pt x="169" y="24"/>
                  <a:pt x="169" y="24"/>
                </a:cubicBezTo>
                <a:cubicBezTo>
                  <a:pt x="169" y="23"/>
                  <a:pt x="169" y="23"/>
                  <a:pt x="169" y="23"/>
                </a:cubicBezTo>
                <a:cubicBezTo>
                  <a:pt x="168" y="20"/>
                  <a:pt x="168" y="15"/>
                  <a:pt x="167" y="11"/>
                </a:cubicBezTo>
                <a:cubicBezTo>
                  <a:pt x="166" y="8"/>
                  <a:pt x="166" y="4"/>
                  <a:pt x="165" y="1"/>
                </a:cubicBezTo>
                <a:cubicBezTo>
                  <a:pt x="162" y="1"/>
                  <a:pt x="159" y="1"/>
                  <a:pt x="157" y="0"/>
                </a:cubicBezTo>
                <a:cubicBezTo>
                  <a:pt x="155" y="3"/>
                  <a:pt x="154" y="6"/>
                  <a:pt x="153" y="9"/>
                </a:cubicBezTo>
                <a:cubicBezTo>
                  <a:pt x="151" y="13"/>
                  <a:pt x="149" y="17"/>
                  <a:pt x="147" y="20"/>
                </a:cubicBezTo>
                <a:cubicBezTo>
                  <a:pt x="146" y="21"/>
                  <a:pt x="146" y="21"/>
                  <a:pt x="146" y="21"/>
                </a:cubicBezTo>
                <a:cubicBezTo>
                  <a:pt x="146" y="21"/>
                  <a:pt x="146" y="21"/>
                  <a:pt x="146" y="21"/>
                </a:cubicBezTo>
                <a:cubicBezTo>
                  <a:pt x="142" y="21"/>
                  <a:pt x="139" y="21"/>
                  <a:pt x="136" y="21"/>
                </a:cubicBezTo>
                <a:cubicBezTo>
                  <a:pt x="135" y="21"/>
                  <a:pt x="135" y="21"/>
                  <a:pt x="135" y="21"/>
                </a:cubicBezTo>
                <a:cubicBezTo>
                  <a:pt x="135" y="20"/>
                  <a:pt x="135" y="20"/>
                  <a:pt x="135" y="20"/>
                </a:cubicBezTo>
                <a:cubicBezTo>
                  <a:pt x="133" y="17"/>
                  <a:pt x="131" y="13"/>
                  <a:pt x="129" y="9"/>
                </a:cubicBezTo>
                <a:cubicBezTo>
                  <a:pt x="128" y="6"/>
                  <a:pt x="126" y="3"/>
                  <a:pt x="125" y="0"/>
                </a:cubicBezTo>
                <a:cubicBezTo>
                  <a:pt x="122" y="1"/>
                  <a:pt x="120" y="1"/>
                  <a:pt x="117" y="1"/>
                </a:cubicBezTo>
                <a:cubicBezTo>
                  <a:pt x="116" y="4"/>
                  <a:pt x="115" y="8"/>
                  <a:pt x="115" y="11"/>
                </a:cubicBezTo>
                <a:cubicBezTo>
                  <a:pt x="114" y="15"/>
                  <a:pt x="114" y="20"/>
                  <a:pt x="113" y="23"/>
                </a:cubicBezTo>
                <a:cubicBezTo>
                  <a:pt x="112" y="24"/>
                  <a:pt x="112" y="24"/>
                  <a:pt x="112" y="24"/>
                </a:cubicBezTo>
                <a:cubicBezTo>
                  <a:pt x="112" y="24"/>
                  <a:pt x="112" y="24"/>
                  <a:pt x="112" y="24"/>
                </a:cubicBezTo>
                <a:cubicBezTo>
                  <a:pt x="109" y="25"/>
                  <a:pt x="106" y="26"/>
                  <a:pt x="103" y="27"/>
                </a:cubicBezTo>
                <a:cubicBezTo>
                  <a:pt x="102" y="27"/>
                  <a:pt x="102" y="27"/>
                  <a:pt x="102" y="27"/>
                </a:cubicBezTo>
                <a:cubicBezTo>
                  <a:pt x="102" y="27"/>
                  <a:pt x="102" y="27"/>
                  <a:pt x="102" y="27"/>
                </a:cubicBezTo>
                <a:cubicBezTo>
                  <a:pt x="99" y="24"/>
                  <a:pt x="96" y="21"/>
                  <a:pt x="93" y="17"/>
                </a:cubicBezTo>
                <a:cubicBezTo>
                  <a:pt x="91" y="15"/>
                  <a:pt x="88" y="12"/>
                  <a:pt x="86" y="10"/>
                </a:cubicBezTo>
                <a:cubicBezTo>
                  <a:pt x="84" y="11"/>
                  <a:pt x="81" y="13"/>
                  <a:pt x="78" y="14"/>
                </a:cubicBezTo>
                <a:cubicBezTo>
                  <a:pt x="79" y="17"/>
                  <a:pt x="79" y="20"/>
                  <a:pt x="80" y="24"/>
                </a:cubicBezTo>
                <a:cubicBezTo>
                  <a:pt x="80" y="28"/>
                  <a:pt x="81" y="33"/>
                  <a:pt x="81" y="36"/>
                </a:cubicBezTo>
                <a:cubicBezTo>
                  <a:pt x="81" y="37"/>
                  <a:pt x="81" y="37"/>
                  <a:pt x="81" y="37"/>
                </a:cubicBezTo>
                <a:cubicBezTo>
                  <a:pt x="80" y="37"/>
                  <a:pt x="80" y="37"/>
                  <a:pt x="80" y="37"/>
                </a:cubicBezTo>
                <a:cubicBezTo>
                  <a:pt x="78" y="39"/>
                  <a:pt x="75" y="41"/>
                  <a:pt x="72" y="42"/>
                </a:cubicBezTo>
                <a:cubicBezTo>
                  <a:pt x="72" y="43"/>
                  <a:pt x="72" y="43"/>
                  <a:pt x="72" y="43"/>
                </a:cubicBezTo>
                <a:cubicBezTo>
                  <a:pt x="71" y="42"/>
                  <a:pt x="71" y="42"/>
                  <a:pt x="71" y="42"/>
                </a:cubicBezTo>
                <a:cubicBezTo>
                  <a:pt x="68" y="41"/>
                  <a:pt x="64" y="38"/>
                  <a:pt x="60" y="36"/>
                </a:cubicBezTo>
                <a:cubicBezTo>
                  <a:pt x="57" y="34"/>
                  <a:pt x="54" y="32"/>
                  <a:pt x="52" y="31"/>
                </a:cubicBezTo>
                <a:cubicBezTo>
                  <a:pt x="50" y="33"/>
                  <a:pt x="48" y="35"/>
                  <a:pt x="45" y="37"/>
                </a:cubicBezTo>
                <a:cubicBezTo>
                  <a:pt x="46" y="39"/>
                  <a:pt x="48" y="42"/>
                  <a:pt x="49" y="45"/>
                </a:cubicBezTo>
                <a:cubicBezTo>
                  <a:pt x="51" y="50"/>
                  <a:pt x="53" y="54"/>
                  <a:pt x="54" y="57"/>
                </a:cubicBezTo>
                <a:cubicBezTo>
                  <a:pt x="54" y="58"/>
                  <a:pt x="54" y="58"/>
                  <a:pt x="54" y="58"/>
                </a:cubicBezTo>
                <a:cubicBezTo>
                  <a:pt x="54" y="58"/>
                  <a:pt x="54" y="58"/>
                  <a:pt x="54" y="58"/>
                </a:cubicBezTo>
                <a:cubicBezTo>
                  <a:pt x="52" y="61"/>
                  <a:pt x="50" y="63"/>
                  <a:pt x="48" y="66"/>
                </a:cubicBezTo>
                <a:cubicBezTo>
                  <a:pt x="47" y="66"/>
                  <a:pt x="47" y="66"/>
                  <a:pt x="47" y="66"/>
                </a:cubicBezTo>
                <a:cubicBezTo>
                  <a:pt x="46" y="66"/>
                  <a:pt x="46" y="66"/>
                  <a:pt x="46" y="66"/>
                </a:cubicBezTo>
                <a:cubicBezTo>
                  <a:pt x="43" y="65"/>
                  <a:pt x="38" y="64"/>
                  <a:pt x="34" y="63"/>
                </a:cubicBezTo>
                <a:cubicBezTo>
                  <a:pt x="31" y="62"/>
                  <a:pt x="28" y="61"/>
                  <a:pt x="25" y="60"/>
                </a:cubicBezTo>
                <a:cubicBezTo>
                  <a:pt x="23" y="63"/>
                  <a:pt x="22" y="65"/>
                  <a:pt x="20" y="68"/>
                </a:cubicBezTo>
                <a:cubicBezTo>
                  <a:pt x="22" y="70"/>
                  <a:pt x="24" y="73"/>
                  <a:pt x="26" y="75"/>
                </a:cubicBezTo>
                <a:cubicBezTo>
                  <a:pt x="29" y="79"/>
                  <a:pt x="32" y="82"/>
                  <a:pt x="34" y="85"/>
                </a:cubicBezTo>
                <a:cubicBezTo>
                  <a:pt x="35" y="86"/>
                  <a:pt x="35" y="86"/>
                  <a:pt x="35" y="86"/>
                </a:cubicBezTo>
                <a:cubicBezTo>
                  <a:pt x="34" y="86"/>
                  <a:pt x="34" y="86"/>
                  <a:pt x="34" y="86"/>
                </a:cubicBezTo>
                <a:cubicBezTo>
                  <a:pt x="33" y="89"/>
                  <a:pt x="31" y="92"/>
                  <a:pt x="30" y="95"/>
                </a:cubicBezTo>
                <a:cubicBezTo>
                  <a:pt x="30" y="96"/>
                  <a:pt x="30" y="96"/>
                  <a:pt x="30" y="96"/>
                </a:cubicBezTo>
                <a:cubicBezTo>
                  <a:pt x="29" y="96"/>
                  <a:pt x="29" y="96"/>
                  <a:pt x="29" y="96"/>
                </a:cubicBezTo>
                <a:cubicBezTo>
                  <a:pt x="26" y="96"/>
                  <a:pt x="21" y="96"/>
                  <a:pt x="17" y="96"/>
                </a:cubicBezTo>
                <a:cubicBezTo>
                  <a:pt x="13" y="96"/>
                  <a:pt x="10" y="96"/>
                  <a:pt x="7" y="96"/>
                </a:cubicBezTo>
                <a:cubicBezTo>
                  <a:pt x="6" y="99"/>
                  <a:pt x="5" y="102"/>
                  <a:pt x="5" y="105"/>
                </a:cubicBezTo>
                <a:cubicBezTo>
                  <a:pt x="7" y="106"/>
                  <a:pt x="10" y="108"/>
                  <a:pt x="12" y="110"/>
                </a:cubicBezTo>
                <a:cubicBezTo>
                  <a:pt x="16" y="112"/>
                  <a:pt x="20" y="115"/>
                  <a:pt x="23" y="117"/>
                </a:cubicBezTo>
                <a:cubicBezTo>
                  <a:pt x="24" y="118"/>
                  <a:pt x="24" y="118"/>
                  <a:pt x="24" y="118"/>
                </a:cubicBezTo>
                <a:cubicBezTo>
                  <a:pt x="23" y="118"/>
                  <a:pt x="23" y="118"/>
                  <a:pt x="23" y="118"/>
                </a:cubicBezTo>
                <a:cubicBezTo>
                  <a:pt x="23" y="122"/>
                  <a:pt x="22" y="125"/>
                  <a:pt x="22" y="128"/>
                </a:cubicBezTo>
                <a:cubicBezTo>
                  <a:pt x="22" y="129"/>
                  <a:pt x="22" y="129"/>
                  <a:pt x="22" y="129"/>
                </a:cubicBezTo>
                <a:cubicBezTo>
                  <a:pt x="21" y="129"/>
                  <a:pt x="21" y="129"/>
                  <a:pt x="21" y="129"/>
                </a:cubicBezTo>
                <a:cubicBezTo>
                  <a:pt x="18" y="130"/>
                  <a:pt x="14" y="132"/>
                  <a:pt x="9" y="133"/>
                </a:cubicBezTo>
                <a:cubicBezTo>
                  <a:pt x="6" y="134"/>
                  <a:pt x="3" y="135"/>
                  <a:pt x="0" y="136"/>
                </a:cubicBezTo>
                <a:cubicBezTo>
                  <a:pt x="0" y="137"/>
                  <a:pt x="0" y="139"/>
                  <a:pt x="0" y="140"/>
                </a:cubicBezTo>
                <a:cubicBezTo>
                  <a:pt x="0" y="142"/>
                  <a:pt x="0" y="143"/>
                  <a:pt x="0" y="145"/>
                </a:cubicBezTo>
                <a:cubicBezTo>
                  <a:pt x="3" y="146"/>
                  <a:pt x="6" y="147"/>
                  <a:pt x="9" y="148"/>
                </a:cubicBezTo>
                <a:cubicBezTo>
                  <a:pt x="14" y="149"/>
                  <a:pt x="18" y="150"/>
                  <a:pt x="21" y="152"/>
                </a:cubicBezTo>
                <a:cubicBezTo>
                  <a:pt x="22" y="152"/>
                  <a:pt x="22" y="152"/>
                  <a:pt x="22" y="152"/>
                </a:cubicBezTo>
                <a:cubicBezTo>
                  <a:pt x="22" y="153"/>
                  <a:pt x="22" y="153"/>
                  <a:pt x="22" y="153"/>
                </a:cubicBezTo>
                <a:cubicBezTo>
                  <a:pt x="22" y="155"/>
                  <a:pt x="23" y="159"/>
                  <a:pt x="23" y="162"/>
                </a:cubicBezTo>
                <a:cubicBezTo>
                  <a:pt x="24" y="163"/>
                  <a:pt x="24" y="163"/>
                  <a:pt x="24" y="163"/>
                </a:cubicBezTo>
                <a:cubicBezTo>
                  <a:pt x="23" y="163"/>
                  <a:pt x="23" y="163"/>
                  <a:pt x="23" y="163"/>
                </a:cubicBezTo>
                <a:cubicBezTo>
                  <a:pt x="20" y="165"/>
                  <a:pt x="16" y="168"/>
                  <a:pt x="12" y="170"/>
                </a:cubicBezTo>
                <a:cubicBezTo>
                  <a:pt x="10" y="172"/>
                  <a:pt x="7" y="174"/>
                  <a:pt x="5" y="176"/>
                </a:cubicBezTo>
                <a:cubicBezTo>
                  <a:pt x="5" y="178"/>
                  <a:pt x="6" y="181"/>
                  <a:pt x="7" y="184"/>
                </a:cubicBezTo>
                <a:cubicBezTo>
                  <a:pt x="10" y="184"/>
                  <a:pt x="13" y="184"/>
                  <a:pt x="17" y="184"/>
                </a:cubicBezTo>
                <a:cubicBezTo>
                  <a:pt x="21" y="184"/>
                  <a:pt x="26" y="184"/>
                  <a:pt x="29" y="185"/>
                </a:cubicBezTo>
                <a:cubicBezTo>
                  <a:pt x="30" y="185"/>
                  <a:pt x="30" y="185"/>
                  <a:pt x="30" y="185"/>
                </a:cubicBezTo>
                <a:cubicBezTo>
                  <a:pt x="30" y="185"/>
                  <a:pt x="30" y="185"/>
                  <a:pt x="30" y="185"/>
                </a:cubicBezTo>
                <a:cubicBezTo>
                  <a:pt x="31" y="188"/>
                  <a:pt x="33" y="191"/>
                  <a:pt x="34" y="194"/>
                </a:cubicBezTo>
                <a:cubicBezTo>
                  <a:pt x="35" y="195"/>
                  <a:pt x="35" y="195"/>
                  <a:pt x="35" y="195"/>
                </a:cubicBezTo>
                <a:cubicBezTo>
                  <a:pt x="34" y="195"/>
                  <a:pt x="34" y="195"/>
                  <a:pt x="34" y="195"/>
                </a:cubicBezTo>
                <a:cubicBezTo>
                  <a:pt x="32" y="198"/>
                  <a:pt x="29" y="202"/>
                  <a:pt x="26" y="205"/>
                </a:cubicBezTo>
                <a:cubicBezTo>
                  <a:pt x="24" y="208"/>
                  <a:pt x="22" y="210"/>
                  <a:pt x="20" y="213"/>
                </a:cubicBezTo>
                <a:cubicBezTo>
                  <a:pt x="22" y="215"/>
                  <a:pt x="23" y="218"/>
                  <a:pt x="25" y="220"/>
                </a:cubicBezTo>
                <a:cubicBezTo>
                  <a:pt x="28" y="219"/>
                  <a:pt x="31" y="218"/>
                  <a:pt x="34" y="217"/>
                </a:cubicBezTo>
                <a:cubicBezTo>
                  <a:pt x="38" y="216"/>
                  <a:pt x="43" y="215"/>
                  <a:pt x="46" y="214"/>
                </a:cubicBezTo>
                <a:cubicBezTo>
                  <a:pt x="47" y="214"/>
                  <a:pt x="47" y="214"/>
                  <a:pt x="47" y="214"/>
                </a:cubicBezTo>
                <a:cubicBezTo>
                  <a:pt x="48" y="215"/>
                  <a:pt x="48" y="215"/>
                  <a:pt x="48" y="215"/>
                </a:cubicBezTo>
                <a:cubicBezTo>
                  <a:pt x="50" y="217"/>
                  <a:pt x="52" y="220"/>
                  <a:pt x="54" y="222"/>
                </a:cubicBezTo>
                <a:cubicBezTo>
                  <a:pt x="54" y="222"/>
                  <a:pt x="54" y="222"/>
                  <a:pt x="54" y="222"/>
                </a:cubicBezTo>
                <a:cubicBezTo>
                  <a:pt x="54" y="223"/>
                  <a:pt x="54" y="223"/>
                  <a:pt x="54" y="223"/>
                </a:cubicBezTo>
                <a:cubicBezTo>
                  <a:pt x="53" y="227"/>
                  <a:pt x="51" y="231"/>
                  <a:pt x="49" y="235"/>
                </a:cubicBezTo>
                <a:cubicBezTo>
                  <a:pt x="48" y="238"/>
                  <a:pt x="46" y="241"/>
                  <a:pt x="45" y="244"/>
                </a:cubicBezTo>
                <a:cubicBezTo>
                  <a:pt x="48" y="246"/>
                  <a:pt x="50" y="248"/>
                  <a:pt x="52" y="249"/>
                </a:cubicBezTo>
                <a:cubicBezTo>
                  <a:pt x="54" y="248"/>
                  <a:pt x="57" y="246"/>
                  <a:pt x="60" y="244"/>
                </a:cubicBezTo>
                <a:cubicBezTo>
                  <a:pt x="64" y="242"/>
                  <a:pt x="68" y="239"/>
                  <a:pt x="71" y="238"/>
                </a:cubicBezTo>
                <a:cubicBezTo>
                  <a:pt x="72" y="238"/>
                  <a:pt x="72" y="238"/>
                  <a:pt x="72" y="238"/>
                </a:cubicBezTo>
                <a:cubicBezTo>
                  <a:pt x="72" y="238"/>
                  <a:pt x="72" y="238"/>
                  <a:pt x="72" y="238"/>
                </a:cubicBezTo>
                <a:cubicBezTo>
                  <a:pt x="75" y="240"/>
                  <a:pt x="78" y="242"/>
                  <a:pt x="80" y="243"/>
                </a:cubicBezTo>
                <a:cubicBezTo>
                  <a:pt x="81" y="244"/>
                  <a:pt x="81" y="244"/>
                  <a:pt x="81" y="244"/>
                </a:cubicBezTo>
                <a:cubicBezTo>
                  <a:pt x="81" y="244"/>
                  <a:pt x="81" y="244"/>
                  <a:pt x="81" y="244"/>
                </a:cubicBezTo>
                <a:cubicBezTo>
                  <a:pt x="81" y="248"/>
                  <a:pt x="80" y="252"/>
                  <a:pt x="80" y="257"/>
                </a:cubicBezTo>
                <a:cubicBezTo>
                  <a:pt x="79" y="260"/>
                  <a:pt x="79" y="264"/>
                  <a:pt x="78" y="266"/>
                </a:cubicBezTo>
                <a:cubicBezTo>
                  <a:pt x="81" y="268"/>
                  <a:pt x="84" y="269"/>
                  <a:pt x="86" y="270"/>
                </a:cubicBezTo>
                <a:cubicBezTo>
                  <a:pt x="88" y="268"/>
                  <a:pt x="91" y="265"/>
                  <a:pt x="93" y="263"/>
                </a:cubicBezTo>
                <a:cubicBezTo>
                  <a:pt x="96" y="260"/>
                  <a:pt x="99" y="256"/>
                  <a:pt x="102" y="254"/>
                </a:cubicBezTo>
                <a:cubicBezTo>
                  <a:pt x="102" y="253"/>
                  <a:pt x="102" y="253"/>
                  <a:pt x="102" y="253"/>
                </a:cubicBezTo>
                <a:cubicBezTo>
                  <a:pt x="103" y="253"/>
                  <a:pt x="103" y="253"/>
                  <a:pt x="103" y="253"/>
                </a:cubicBezTo>
                <a:cubicBezTo>
                  <a:pt x="106" y="254"/>
                  <a:pt x="109" y="255"/>
                  <a:pt x="112" y="256"/>
                </a:cubicBezTo>
                <a:cubicBezTo>
                  <a:pt x="112" y="256"/>
                  <a:pt x="112" y="256"/>
                  <a:pt x="112" y="256"/>
                </a:cubicBezTo>
                <a:cubicBezTo>
                  <a:pt x="113" y="257"/>
                  <a:pt x="113" y="257"/>
                  <a:pt x="113" y="257"/>
                </a:cubicBezTo>
                <a:cubicBezTo>
                  <a:pt x="114" y="260"/>
                  <a:pt x="114" y="265"/>
                  <a:pt x="115" y="269"/>
                </a:cubicBezTo>
                <a:cubicBezTo>
                  <a:pt x="115" y="273"/>
                  <a:pt x="116" y="276"/>
                  <a:pt x="117" y="279"/>
                </a:cubicBezTo>
                <a:cubicBezTo>
                  <a:pt x="120" y="279"/>
                  <a:pt x="122" y="280"/>
                  <a:pt x="125" y="280"/>
                </a:cubicBezTo>
                <a:cubicBezTo>
                  <a:pt x="126" y="278"/>
                  <a:pt x="128" y="275"/>
                  <a:pt x="129" y="272"/>
                </a:cubicBezTo>
                <a:cubicBezTo>
                  <a:pt x="131" y="268"/>
                  <a:pt x="133" y="263"/>
                  <a:pt x="135" y="260"/>
                </a:cubicBezTo>
                <a:cubicBezTo>
                  <a:pt x="135" y="259"/>
                  <a:pt x="135" y="259"/>
                  <a:pt x="135" y="259"/>
                </a:cubicBezTo>
                <a:cubicBezTo>
                  <a:pt x="136" y="260"/>
                  <a:pt x="136" y="260"/>
                  <a:pt x="136" y="260"/>
                </a:cubicBezTo>
                <a:cubicBezTo>
                  <a:pt x="139" y="260"/>
                  <a:pt x="142" y="260"/>
                  <a:pt x="146" y="260"/>
                </a:cubicBezTo>
                <a:cubicBezTo>
                  <a:pt x="146" y="259"/>
                  <a:pt x="146" y="259"/>
                  <a:pt x="146" y="259"/>
                </a:cubicBezTo>
                <a:cubicBezTo>
                  <a:pt x="147" y="260"/>
                  <a:pt x="147" y="260"/>
                  <a:pt x="147" y="260"/>
                </a:cubicBezTo>
                <a:cubicBezTo>
                  <a:pt x="149" y="263"/>
                  <a:pt x="151" y="268"/>
                  <a:pt x="153" y="272"/>
                </a:cubicBezTo>
                <a:cubicBezTo>
                  <a:pt x="154" y="275"/>
                  <a:pt x="155" y="278"/>
                  <a:pt x="157" y="280"/>
                </a:cubicBezTo>
                <a:cubicBezTo>
                  <a:pt x="159" y="280"/>
                  <a:pt x="162" y="279"/>
                  <a:pt x="165" y="279"/>
                </a:cubicBezTo>
                <a:cubicBezTo>
                  <a:pt x="166" y="276"/>
                  <a:pt x="166" y="273"/>
                  <a:pt x="167" y="269"/>
                </a:cubicBezTo>
                <a:cubicBezTo>
                  <a:pt x="168" y="265"/>
                  <a:pt x="168" y="260"/>
                  <a:pt x="169" y="257"/>
                </a:cubicBezTo>
                <a:cubicBezTo>
                  <a:pt x="169" y="256"/>
                  <a:pt x="169" y="256"/>
                  <a:pt x="169" y="256"/>
                </a:cubicBezTo>
                <a:cubicBezTo>
                  <a:pt x="170" y="256"/>
                  <a:pt x="170" y="256"/>
                  <a:pt x="170" y="256"/>
                </a:cubicBezTo>
                <a:cubicBezTo>
                  <a:pt x="173" y="255"/>
                  <a:pt x="176" y="254"/>
                  <a:pt x="179" y="253"/>
                </a:cubicBezTo>
                <a:cubicBezTo>
                  <a:pt x="180" y="253"/>
                  <a:pt x="180" y="253"/>
                  <a:pt x="180" y="253"/>
                </a:cubicBezTo>
                <a:cubicBezTo>
                  <a:pt x="180" y="254"/>
                  <a:pt x="180" y="254"/>
                  <a:pt x="180" y="254"/>
                </a:cubicBezTo>
                <a:cubicBezTo>
                  <a:pt x="183" y="256"/>
                  <a:pt x="186" y="260"/>
                  <a:pt x="189" y="263"/>
                </a:cubicBezTo>
                <a:cubicBezTo>
                  <a:pt x="191" y="265"/>
                  <a:pt x="193" y="268"/>
                  <a:pt x="195" y="270"/>
                </a:cubicBezTo>
                <a:cubicBezTo>
                  <a:pt x="198" y="269"/>
                  <a:pt x="201" y="268"/>
                  <a:pt x="203" y="266"/>
                </a:cubicBezTo>
                <a:cubicBezTo>
                  <a:pt x="203" y="264"/>
                  <a:pt x="203" y="260"/>
                  <a:pt x="202" y="257"/>
                </a:cubicBezTo>
                <a:cubicBezTo>
                  <a:pt x="202" y="252"/>
                  <a:pt x="201" y="248"/>
                  <a:pt x="201" y="244"/>
                </a:cubicBezTo>
                <a:cubicBezTo>
                  <a:pt x="201" y="244"/>
                  <a:pt x="201" y="244"/>
                  <a:pt x="201" y="244"/>
                </a:cubicBezTo>
                <a:cubicBezTo>
                  <a:pt x="201" y="243"/>
                  <a:pt x="201" y="243"/>
                  <a:pt x="201" y="243"/>
                </a:cubicBezTo>
                <a:cubicBezTo>
                  <a:pt x="204" y="242"/>
                  <a:pt x="207" y="240"/>
                  <a:pt x="209" y="238"/>
                </a:cubicBezTo>
                <a:cubicBezTo>
                  <a:pt x="210" y="238"/>
                  <a:pt x="210" y="238"/>
                  <a:pt x="210" y="238"/>
                </a:cubicBezTo>
                <a:cubicBezTo>
                  <a:pt x="211" y="238"/>
                  <a:pt x="211" y="238"/>
                  <a:pt x="211" y="238"/>
                </a:cubicBezTo>
                <a:cubicBezTo>
                  <a:pt x="214" y="240"/>
                  <a:pt x="218" y="242"/>
                  <a:pt x="222" y="244"/>
                </a:cubicBezTo>
                <a:cubicBezTo>
                  <a:pt x="224" y="246"/>
                  <a:pt x="227" y="248"/>
                  <a:pt x="230" y="249"/>
                </a:cubicBezTo>
                <a:cubicBezTo>
                  <a:pt x="232" y="248"/>
                  <a:pt x="234" y="246"/>
                  <a:pt x="236" y="244"/>
                </a:cubicBezTo>
                <a:cubicBezTo>
                  <a:pt x="235" y="241"/>
                  <a:pt x="234" y="238"/>
                  <a:pt x="233" y="235"/>
                </a:cubicBezTo>
                <a:cubicBezTo>
                  <a:pt x="231" y="231"/>
                  <a:pt x="229" y="227"/>
                  <a:pt x="228" y="223"/>
                </a:cubicBezTo>
                <a:cubicBezTo>
                  <a:pt x="227" y="222"/>
                  <a:pt x="227" y="222"/>
                  <a:pt x="227" y="222"/>
                </a:cubicBezTo>
                <a:cubicBezTo>
                  <a:pt x="228" y="222"/>
                  <a:pt x="228" y="222"/>
                  <a:pt x="228" y="222"/>
                </a:cubicBezTo>
                <a:cubicBezTo>
                  <a:pt x="230" y="220"/>
                  <a:pt x="232" y="217"/>
                  <a:pt x="234" y="215"/>
                </a:cubicBezTo>
                <a:cubicBezTo>
                  <a:pt x="235" y="214"/>
                  <a:pt x="235" y="214"/>
                  <a:pt x="235" y="214"/>
                </a:cubicBezTo>
                <a:cubicBezTo>
                  <a:pt x="235" y="214"/>
                  <a:pt x="235" y="214"/>
                  <a:pt x="235" y="214"/>
                </a:cubicBezTo>
                <a:cubicBezTo>
                  <a:pt x="239" y="215"/>
                  <a:pt x="243" y="216"/>
                  <a:pt x="248" y="217"/>
                </a:cubicBezTo>
                <a:cubicBezTo>
                  <a:pt x="251" y="218"/>
                  <a:pt x="254" y="219"/>
                  <a:pt x="257" y="220"/>
                </a:cubicBezTo>
                <a:cubicBezTo>
                  <a:pt x="259" y="218"/>
                  <a:pt x="260" y="215"/>
                  <a:pt x="262" y="213"/>
                </a:cubicBezTo>
                <a:cubicBezTo>
                  <a:pt x="260" y="210"/>
                  <a:pt x="258" y="208"/>
                  <a:pt x="256" y="205"/>
                </a:cubicBezTo>
                <a:cubicBezTo>
                  <a:pt x="253" y="202"/>
                  <a:pt x="250" y="198"/>
                  <a:pt x="248" y="195"/>
                </a:cubicBezTo>
                <a:cubicBezTo>
                  <a:pt x="247" y="195"/>
                  <a:pt x="247" y="195"/>
                  <a:pt x="247" y="195"/>
                </a:cubicBezTo>
                <a:cubicBezTo>
                  <a:pt x="247" y="194"/>
                  <a:pt x="247" y="194"/>
                  <a:pt x="247" y="194"/>
                </a:cubicBezTo>
                <a:cubicBezTo>
                  <a:pt x="249" y="191"/>
                  <a:pt x="250" y="188"/>
                  <a:pt x="251" y="185"/>
                </a:cubicBezTo>
                <a:cubicBezTo>
                  <a:pt x="252" y="185"/>
                  <a:pt x="252" y="185"/>
                  <a:pt x="252" y="185"/>
                </a:cubicBezTo>
                <a:cubicBezTo>
                  <a:pt x="252" y="185"/>
                  <a:pt x="252" y="185"/>
                  <a:pt x="252" y="185"/>
                </a:cubicBezTo>
                <a:cubicBezTo>
                  <a:pt x="256" y="184"/>
                  <a:pt x="261" y="184"/>
                  <a:pt x="265" y="184"/>
                </a:cubicBezTo>
                <a:cubicBezTo>
                  <a:pt x="268" y="184"/>
                  <a:pt x="272" y="184"/>
                  <a:pt x="275" y="184"/>
                </a:cubicBezTo>
                <a:cubicBezTo>
                  <a:pt x="276" y="181"/>
                  <a:pt x="277" y="178"/>
                  <a:pt x="277" y="176"/>
                </a:cubicBezTo>
                <a:cubicBezTo>
                  <a:pt x="275" y="174"/>
                  <a:pt x="272" y="172"/>
                  <a:pt x="269" y="170"/>
                </a:cubicBezTo>
                <a:cubicBezTo>
                  <a:pt x="266" y="168"/>
                  <a:pt x="262" y="165"/>
                  <a:pt x="259" y="163"/>
                </a:cubicBezTo>
                <a:cubicBezTo>
                  <a:pt x="258" y="163"/>
                  <a:pt x="258" y="163"/>
                  <a:pt x="258" y="163"/>
                </a:cubicBezTo>
                <a:cubicBezTo>
                  <a:pt x="258" y="162"/>
                  <a:pt x="258" y="162"/>
                  <a:pt x="258" y="162"/>
                </a:cubicBezTo>
                <a:cubicBezTo>
                  <a:pt x="259" y="159"/>
                  <a:pt x="259" y="155"/>
                  <a:pt x="260" y="153"/>
                </a:cubicBezTo>
                <a:cubicBezTo>
                  <a:pt x="260" y="152"/>
                  <a:pt x="260" y="152"/>
                  <a:pt x="260" y="152"/>
                </a:cubicBezTo>
                <a:cubicBezTo>
                  <a:pt x="260" y="152"/>
                  <a:pt x="260" y="152"/>
                  <a:pt x="260" y="152"/>
                </a:cubicBezTo>
                <a:cubicBezTo>
                  <a:pt x="264" y="150"/>
                  <a:pt x="268" y="149"/>
                  <a:pt x="272" y="148"/>
                </a:cubicBezTo>
                <a:cubicBezTo>
                  <a:pt x="276" y="147"/>
                  <a:pt x="279" y="146"/>
                  <a:pt x="282" y="145"/>
                </a:cubicBezTo>
                <a:cubicBezTo>
                  <a:pt x="282" y="143"/>
                  <a:pt x="282" y="142"/>
                  <a:pt x="282" y="140"/>
                </a:cubicBezTo>
                <a:cubicBezTo>
                  <a:pt x="282" y="139"/>
                  <a:pt x="282" y="137"/>
                  <a:pt x="282" y="136"/>
                </a:cubicBezTo>
                <a:cubicBezTo>
                  <a:pt x="279" y="135"/>
                  <a:pt x="276" y="134"/>
                  <a:pt x="272" y="133"/>
                </a:cubicBezTo>
                <a:close/>
                <a:moveTo>
                  <a:pt x="178" y="45"/>
                </a:moveTo>
                <a:cubicBezTo>
                  <a:pt x="178" y="45"/>
                  <a:pt x="178" y="45"/>
                  <a:pt x="178" y="45"/>
                </a:cubicBezTo>
                <a:cubicBezTo>
                  <a:pt x="179" y="45"/>
                  <a:pt x="179" y="45"/>
                  <a:pt x="179" y="45"/>
                </a:cubicBezTo>
                <a:cubicBezTo>
                  <a:pt x="193" y="50"/>
                  <a:pt x="206" y="59"/>
                  <a:pt x="216" y="70"/>
                </a:cubicBezTo>
                <a:cubicBezTo>
                  <a:pt x="218" y="72"/>
                  <a:pt x="218" y="72"/>
                  <a:pt x="218" y="72"/>
                </a:cubicBezTo>
                <a:cubicBezTo>
                  <a:pt x="215" y="72"/>
                  <a:pt x="215" y="72"/>
                  <a:pt x="215" y="72"/>
                </a:cubicBezTo>
                <a:cubicBezTo>
                  <a:pt x="196" y="75"/>
                  <a:pt x="170" y="91"/>
                  <a:pt x="155" y="105"/>
                </a:cubicBezTo>
                <a:cubicBezTo>
                  <a:pt x="154" y="106"/>
                  <a:pt x="154" y="106"/>
                  <a:pt x="154" y="106"/>
                </a:cubicBezTo>
                <a:cubicBezTo>
                  <a:pt x="153" y="105"/>
                  <a:pt x="153" y="105"/>
                  <a:pt x="153" y="105"/>
                </a:cubicBezTo>
                <a:cubicBezTo>
                  <a:pt x="149" y="104"/>
                  <a:pt x="145" y="103"/>
                  <a:pt x="141" y="103"/>
                </a:cubicBezTo>
                <a:cubicBezTo>
                  <a:pt x="140" y="103"/>
                  <a:pt x="139" y="103"/>
                  <a:pt x="137" y="103"/>
                </a:cubicBezTo>
                <a:cubicBezTo>
                  <a:pt x="136" y="104"/>
                  <a:pt x="136" y="104"/>
                  <a:pt x="136" y="104"/>
                </a:cubicBezTo>
                <a:cubicBezTo>
                  <a:pt x="136" y="102"/>
                  <a:pt x="136" y="102"/>
                  <a:pt x="136" y="102"/>
                </a:cubicBezTo>
                <a:cubicBezTo>
                  <a:pt x="142" y="75"/>
                  <a:pt x="162" y="53"/>
                  <a:pt x="178" y="45"/>
                </a:cubicBezTo>
                <a:close/>
                <a:moveTo>
                  <a:pt x="159" y="140"/>
                </a:moveTo>
                <a:cubicBezTo>
                  <a:pt x="159" y="145"/>
                  <a:pt x="157" y="149"/>
                  <a:pt x="154" y="153"/>
                </a:cubicBezTo>
                <a:cubicBezTo>
                  <a:pt x="150" y="156"/>
                  <a:pt x="146" y="158"/>
                  <a:pt x="141" y="158"/>
                </a:cubicBezTo>
                <a:cubicBezTo>
                  <a:pt x="136" y="158"/>
                  <a:pt x="132" y="156"/>
                  <a:pt x="128" y="153"/>
                </a:cubicBezTo>
                <a:cubicBezTo>
                  <a:pt x="121" y="146"/>
                  <a:pt x="121" y="135"/>
                  <a:pt x="128" y="128"/>
                </a:cubicBezTo>
                <a:cubicBezTo>
                  <a:pt x="132" y="124"/>
                  <a:pt x="136" y="122"/>
                  <a:pt x="141" y="122"/>
                </a:cubicBezTo>
                <a:cubicBezTo>
                  <a:pt x="146" y="122"/>
                  <a:pt x="150" y="124"/>
                  <a:pt x="154" y="128"/>
                </a:cubicBezTo>
                <a:cubicBezTo>
                  <a:pt x="157" y="131"/>
                  <a:pt x="159" y="135"/>
                  <a:pt x="159" y="140"/>
                </a:cubicBezTo>
                <a:close/>
                <a:moveTo>
                  <a:pt x="100" y="47"/>
                </a:moveTo>
                <a:cubicBezTo>
                  <a:pt x="100" y="46"/>
                  <a:pt x="100" y="46"/>
                  <a:pt x="100" y="46"/>
                </a:cubicBezTo>
                <a:cubicBezTo>
                  <a:pt x="100" y="46"/>
                  <a:pt x="100" y="46"/>
                  <a:pt x="100" y="46"/>
                </a:cubicBezTo>
                <a:cubicBezTo>
                  <a:pt x="113" y="40"/>
                  <a:pt x="127" y="38"/>
                  <a:pt x="141" y="38"/>
                </a:cubicBezTo>
                <a:cubicBezTo>
                  <a:pt x="142" y="38"/>
                  <a:pt x="143" y="38"/>
                  <a:pt x="145" y="38"/>
                </a:cubicBezTo>
                <a:cubicBezTo>
                  <a:pt x="147" y="38"/>
                  <a:pt x="147" y="38"/>
                  <a:pt x="147" y="38"/>
                </a:cubicBezTo>
                <a:cubicBezTo>
                  <a:pt x="145" y="40"/>
                  <a:pt x="145" y="40"/>
                  <a:pt x="145" y="40"/>
                </a:cubicBezTo>
                <a:cubicBezTo>
                  <a:pt x="134" y="55"/>
                  <a:pt x="126" y="85"/>
                  <a:pt x="126" y="106"/>
                </a:cubicBezTo>
                <a:cubicBezTo>
                  <a:pt x="126" y="106"/>
                  <a:pt x="126" y="106"/>
                  <a:pt x="126" y="106"/>
                </a:cubicBezTo>
                <a:cubicBezTo>
                  <a:pt x="125" y="107"/>
                  <a:pt x="125" y="107"/>
                  <a:pt x="125" y="107"/>
                </a:cubicBezTo>
                <a:cubicBezTo>
                  <a:pt x="120" y="109"/>
                  <a:pt x="116" y="112"/>
                  <a:pt x="112" y="117"/>
                </a:cubicBezTo>
                <a:cubicBezTo>
                  <a:pt x="111" y="118"/>
                  <a:pt x="111" y="118"/>
                  <a:pt x="111" y="118"/>
                </a:cubicBezTo>
                <a:cubicBezTo>
                  <a:pt x="110" y="116"/>
                  <a:pt x="110" y="116"/>
                  <a:pt x="110" y="116"/>
                </a:cubicBezTo>
                <a:cubicBezTo>
                  <a:pt x="96" y="93"/>
                  <a:pt x="94" y="63"/>
                  <a:pt x="100" y="47"/>
                </a:cubicBezTo>
                <a:close/>
                <a:moveTo>
                  <a:pt x="46" y="102"/>
                </a:moveTo>
                <a:cubicBezTo>
                  <a:pt x="51" y="88"/>
                  <a:pt x="60" y="75"/>
                  <a:pt x="71" y="65"/>
                </a:cubicBezTo>
                <a:cubicBezTo>
                  <a:pt x="73" y="64"/>
                  <a:pt x="73" y="64"/>
                  <a:pt x="73" y="64"/>
                </a:cubicBezTo>
                <a:cubicBezTo>
                  <a:pt x="73" y="66"/>
                  <a:pt x="73" y="66"/>
                  <a:pt x="73" y="66"/>
                </a:cubicBezTo>
                <a:cubicBezTo>
                  <a:pt x="76" y="85"/>
                  <a:pt x="92" y="111"/>
                  <a:pt x="106" y="126"/>
                </a:cubicBezTo>
                <a:cubicBezTo>
                  <a:pt x="106" y="127"/>
                  <a:pt x="106" y="127"/>
                  <a:pt x="106" y="127"/>
                </a:cubicBezTo>
                <a:cubicBezTo>
                  <a:pt x="106" y="128"/>
                  <a:pt x="106" y="128"/>
                  <a:pt x="106" y="128"/>
                </a:cubicBezTo>
                <a:cubicBezTo>
                  <a:pt x="105" y="132"/>
                  <a:pt x="104" y="136"/>
                  <a:pt x="104" y="140"/>
                </a:cubicBezTo>
                <a:cubicBezTo>
                  <a:pt x="104" y="141"/>
                  <a:pt x="104" y="142"/>
                  <a:pt x="104" y="144"/>
                </a:cubicBezTo>
                <a:cubicBezTo>
                  <a:pt x="104" y="145"/>
                  <a:pt x="104" y="145"/>
                  <a:pt x="104" y="145"/>
                </a:cubicBezTo>
                <a:cubicBezTo>
                  <a:pt x="103" y="145"/>
                  <a:pt x="103" y="145"/>
                  <a:pt x="103" y="145"/>
                </a:cubicBezTo>
                <a:cubicBezTo>
                  <a:pt x="75" y="139"/>
                  <a:pt x="53" y="119"/>
                  <a:pt x="46" y="103"/>
                </a:cubicBezTo>
                <a:cubicBezTo>
                  <a:pt x="45" y="103"/>
                  <a:pt x="45" y="103"/>
                  <a:pt x="45" y="103"/>
                </a:cubicBezTo>
                <a:lnTo>
                  <a:pt x="46" y="102"/>
                </a:lnTo>
                <a:close/>
                <a:moveTo>
                  <a:pt x="47" y="181"/>
                </a:moveTo>
                <a:cubicBezTo>
                  <a:pt x="47" y="181"/>
                  <a:pt x="47" y="181"/>
                  <a:pt x="47" y="181"/>
                </a:cubicBezTo>
                <a:cubicBezTo>
                  <a:pt x="47" y="181"/>
                  <a:pt x="47" y="181"/>
                  <a:pt x="47" y="181"/>
                </a:cubicBezTo>
                <a:cubicBezTo>
                  <a:pt x="41" y="168"/>
                  <a:pt x="38" y="154"/>
                  <a:pt x="38" y="140"/>
                </a:cubicBezTo>
                <a:cubicBezTo>
                  <a:pt x="38" y="139"/>
                  <a:pt x="38" y="138"/>
                  <a:pt x="38" y="137"/>
                </a:cubicBezTo>
                <a:cubicBezTo>
                  <a:pt x="38" y="134"/>
                  <a:pt x="38" y="134"/>
                  <a:pt x="38" y="134"/>
                </a:cubicBezTo>
                <a:cubicBezTo>
                  <a:pt x="40" y="136"/>
                  <a:pt x="40" y="136"/>
                  <a:pt x="40" y="136"/>
                </a:cubicBezTo>
                <a:cubicBezTo>
                  <a:pt x="55" y="147"/>
                  <a:pt x="86" y="155"/>
                  <a:pt x="106" y="155"/>
                </a:cubicBezTo>
                <a:cubicBezTo>
                  <a:pt x="107" y="155"/>
                  <a:pt x="107" y="155"/>
                  <a:pt x="107" y="155"/>
                </a:cubicBezTo>
                <a:cubicBezTo>
                  <a:pt x="107" y="156"/>
                  <a:pt x="107" y="156"/>
                  <a:pt x="107" y="156"/>
                </a:cubicBezTo>
                <a:cubicBezTo>
                  <a:pt x="110" y="161"/>
                  <a:pt x="113" y="165"/>
                  <a:pt x="117" y="169"/>
                </a:cubicBezTo>
                <a:cubicBezTo>
                  <a:pt x="119" y="170"/>
                  <a:pt x="119" y="170"/>
                  <a:pt x="119" y="170"/>
                </a:cubicBezTo>
                <a:cubicBezTo>
                  <a:pt x="117" y="171"/>
                  <a:pt x="117" y="171"/>
                  <a:pt x="117" y="171"/>
                </a:cubicBezTo>
                <a:cubicBezTo>
                  <a:pt x="103" y="179"/>
                  <a:pt x="85" y="185"/>
                  <a:pt x="68" y="185"/>
                </a:cubicBezTo>
                <a:cubicBezTo>
                  <a:pt x="60" y="185"/>
                  <a:pt x="53" y="183"/>
                  <a:pt x="47" y="181"/>
                </a:cubicBezTo>
                <a:close/>
                <a:moveTo>
                  <a:pt x="104" y="235"/>
                </a:moveTo>
                <a:cubicBezTo>
                  <a:pt x="103" y="236"/>
                  <a:pt x="103" y="236"/>
                  <a:pt x="103" y="236"/>
                </a:cubicBezTo>
                <a:cubicBezTo>
                  <a:pt x="103" y="236"/>
                  <a:pt x="103" y="236"/>
                  <a:pt x="103" y="236"/>
                </a:cubicBezTo>
                <a:cubicBezTo>
                  <a:pt x="89" y="230"/>
                  <a:pt x="76" y="221"/>
                  <a:pt x="66" y="210"/>
                </a:cubicBezTo>
                <a:cubicBezTo>
                  <a:pt x="64" y="208"/>
                  <a:pt x="64" y="208"/>
                  <a:pt x="64" y="208"/>
                </a:cubicBezTo>
                <a:cubicBezTo>
                  <a:pt x="66" y="208"/>
                  <a:pt x="66" y="208"/>
                  <a:pt x="66" y="208"/>
                </a:cubicBezTo>
                <a:cubicBezTo>
                  <a:pt x="85" y="206"/>
                  <a:pt x="112" y="189"/>
                  <a:pt x="127" y="175"/>
                </a:cubicBezTo>
                <a:cubicBezTo>
                  <a:pt x="128" y="175"/>
                  <a:pt x="128" y="175"/>
                  <a:pt x="128" y="175"/>
                </a:cubicBezTo>
                <a:cubicBezTo>
                  <a:pt x="128" y="175"/>
                  <a:pt x="128" y="175"/>
                  <a:pt x="128" y="175"/>
                </a:cubicBezTo>
                <a:cubicBezTo>
                  <a:pt x="133" y="177"/>
                  <a:pt x="139" y="177"/>
                  <a:pt x="144" y="177"/>
                </a:cubicBezTo>
                <a:cubicBezTo>
                  <a:pt x="146" y="177"/>
                  <a:pt x="146" y="177"/>
                  <a:pt x="146" y="177"/>
                </a:cubicBezTo>
                <a:cubicBezTo>
                  <a:pt x="146" y="178"/>
                  <a:pt x="146" y="178"/>
                  <a:pt x="146" y="178"/>
                </a:cubicBezTo>
                <a:cubicBezTo>
                  <a:pt x="139" y="206"/>
                  <a:pt x="120" y="228"/>
                  <a:pt x="104" y="235"/>
                </a:cubicBezTo>
                <a:close/>
                <a:moveTo>
                  <a:pt x="182" y="234"/>
                </a:moveTo>
                <a:cubicBezTo>
                  <a:pt x="182" y="234"/>
                  <a:pt x="182" y="234"/>
                  <a:pt x="182" y="234"/>
                </a:cubicBezTo>
                <a:cubicBezTo>
                  <a:pt x="181" y="234"/>
                  <a:pt x="181" y="234"/>
                  <a:pt x="181" y="234"/>
                </a:cubicBezTo>
                <a:cubicBezTo>
                  <a:pt x="169" y="240"/>
                  <a:pt x="155" y="243"/>
                  <a:pt x="141" y="243"/>
                </a:cubicBezTo>
                <a:cubicBezTo>
                  <a:pt x="140" y="243"/>
                  <a:pt x="139" y="243"/>
                  <a:pt x="137" y="243"/>
                </a:cubicBezTo>
                <a:cubicBezTo>
                  <a:pt x="135" y="243"/>
                  <a:pt x="135" y="243"/>
                  <a:pt x="135" y="243"/>
                </a:cubicBezTo>
                <a:cubicBezTo>
                  <a:pt x="136" y="241"/>
                  <a:pt x="136" y="241"/>
                  <a:pt x="136" y="241"/>
                </a:cubicBezTo>
                <a:cubicBezTo>
                  <a:pt x="148" y="226"/>
                  <a:pt x="155" y="195"/>
                  <a:pt x="156" y="175"/>
                </a:cubicBezTo>
                <a:cubicBezTo>
                  <a:pt x="156" y="174"/>
                  <a:pt x="156" y="174"/>
                  <a:pt x="156" y="174"/>
                </a:cubicBezTo>
                <a:cubicBezTo>
                  <a:pt x="157" y="174"/>
                  <a:pt x="157" y="174"/>
                  <a:pt x="157" y="174"/>
                </a:cubicBezTo>
                <a:cubicBezTo>
                  <a:pt x="161" y="171"/>
                  <a:pt x="166" y="168"/>
                  <a:pt x="169" y="164"/>
                </a:cubicBezTo>
                <a:cubicBezTo>
                  <a:pt x="170" y="163"/>
                  <a:pt x="170" y="163"/>
                  <a:pt x="170" y="163"/>
                </a:cubicBezTo>
                <a:cubicBezTo>
                  <a:pt x="171" y="164"/>
                  <a:pt x="171" y="164"/>
                  <a:pt x="171" y="164"/>
                </a:cubicBezTo>
                <a:cubicBezTo>
                  <a:pt x="186" y="188"/>
                  <a:pt x="188" y="217"/>
                  <a:pt x="182" y="234"/>
                </a:cubicBezTo>
                <a:close/>
                <a:moveTo>
                  <a:pt x="236" y="178"/>
                </a:moveTo>
                <a:cubicBezTo>
                  <a:pt x="231" y="192"/>
                  <a:pt x="222" y="205"/>
                  <a:pt x="211" y="215"/>
                </a:cubicBezTo>
                <a:cubicBezTo>
                  <a:pt x="209" y="217"/>
                  <a:pt x="209" y="217"/>
                  <a:pt x="209" y="217"/>
                </a:cubicBezTo>
                <a:cubicBezTo>
                  <a:pt x="209" y="215"/>
                  <a:pt x="209" y="215"/>
                  <a:pt x="209" y="215"/>
                </a:cubicBezTo>
                <a:cubicBezTo>
                  <a:pt x="206" y="196"/>
                  <a:pt x="190" y="169"/>
                  <a:pt x="176" y="154"/>
                </a:cubicBezTo>
                <a:cubicBezTo>
                  <a:pt x="175" y="154"/>
                  <a:pt x="175" y="154"/>
                  <a:pt x="175" y="154"/>
                </a:cubicBezTo>
                <a:cubicBezTo>
                  <a:pt x="176" y="153"/>
                  <a:pt x="176" y="153"/>
                  <a:pt x="176" y="153"/>
                </a:cubicBezTo>
                <a:cubicBezTo>
                  <a:pt x="177" y="149"/>
                  <a:pt x="178" y="144"/>
                  <a:pt x="178" y="140"/>
                </a:cubicBezTo>
                <a:cubicBezTo>
                  <a:pt x="178" y="139"/>
                  <a:pt x="178" y="138"/>
                  <a:pt x="178" y="137"/>
                </a:cubicBezTo>
                <a:cubicBezTo>
                  <a:pt x="178" y="135"/>
                  <a:pt x="178" y="135"/>
                  <a:pt x="178" y="135"/>
                </a:cubicBezTo>
                <a:cubicBezTo>
                  <a:pt x="179" y="135"/>
                  <a:pt x="179" y="135"/>
                  <a:pt x="179" y="135"/>
                </a:cubicBezTo>
                <a:cubicBezTo>
                  <a:pt x="206" y="142"/>
                  <a:pt x="228" y="161"/>
                  <a:pt x="236" y="177"/>
                </a:cubicBezTo>
                <a:cubicBezTo>
                  <a:pt x="236" y="178"/>
                  <a:pt x="236" y="178"/>
                  <a:pt x="236" y="178"/>
                </a:cubicBezTo>
                <a:close/>
                <a:moveTo>
                  <a:pt x="243" y="143"/>
                </a:moveTo>
                <a:cubicBezTo>
                  <a:pt x="243" y="146"/>
                  <a:pt x="243" y="146"/>
                  <a:pt x="243" y="146"/>
                </a:cubicBezTo>
                <a:cubicBezTo>
                  <a:pt x="241" y="145"/>
                  <a:pt x="241" y="145"/>
                  <a:pt x="241" y="145"/>
                </a:cubicBezTo>
                <a:cubicBezTo>
                  <a:pt x="226" y="133"/>
                  <a:pt x="196" y="126"/>
                  <a:pt x="175" y="125"/>
                </a:cubicBezTo>
                <a:cubicBezTo>
                  <a:pt x="175" y="125"/>
                  <a:pt x="175" y="125"/>
                  <a:pt x="175" y="125"/>
                </a:cubicBezTo>
                <a:cubicBezTo>
                  <a:pt x="174" y="125"/>
                  <a:pt x="174" y="125"/>
                  <a:pt x="174" y="125"/>
                </a:cubicBezTo>
                <a:cubicBezTo>
                  <a:pt x="172" y="120"/>
                  <a:pt x="169" y="115"/>
                  <a:pt x="164" y="112"/>
                </a:cubicBezTo>
                <a:cubicBezTo>
                  <a:pt x="163" y="111"/>
                  <a:pt x="163" y="111"/>
                  <a:pt x="163" y="111"/>
                </a:cubicBezTo>
                <a:cubicBezTo>
                  <a:pt x="165" y="110"/>
                  <a:pt x="165" y="110"/>
                  <a:pt x="165" y="110"/>
                </a:cubicBezTo>
                <a:cubicBezTo>
                  <a:pt x="179" y="101"/>
                  <a:pt x="197" y="96"/>
                  <a:pt x="214" y="96"/>
                </a:cubicBezTo>
                <a:cubicBezTo>
                  <a:pt x="221" y="96"/>
                  <a:pt x="229" y="97"/>
                  <a:pt x="234" y="99"/>
                </a:cubicBezTo>
                <a:cubicBezTo>
                  <a:pt x="235" y="99"/>
                  <a:pt x="235" y="99"/>
                  <a:pt x="235" y="99"/>
                </a:cubicBezTo>
                <a:cubicBezTo>
                  <a:pt x="235" y="100"/>
                  <a:pt x="235" y="100"/>
                  <a:pt x="235" y="100"/>
                </a:cubicBezTo>
                <a:cubicBezTo>
                  <a:pt x="241" y="112"/>
                  <a:pt x="243" y="126"/>
                  <a:pt x="243" y="140"/>
                </a:cubicBezTo>
                <a:cubicBezTo>
                  <a:pt x="243" y="141"/>
                  <a:pt x="243" y="142"/>
                  <a:pt x="243" y="143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" name="Freeform 5"/>
          <p:cNvSpPr>
            <a:spLocks noEditPoints="1"/>
          </p:cNvSpPr>
          <p:nvPr/>
        </p:nvSpPr>
        <p:spPr bwMode="auto">
          <a:xfrm>
            <a:off x="8868548" y="6224041"/>
            <a:ext cx="2475831" cy="2456284"/>
          </a:xfrm>
          <a:custGeom>
            <a:avLst/>
            <a:gdLst>
              <a:gd name="T0" fmla="*/ 258 w 282"/>
              <a:gd name="T1" fmla="*/ 118 h 280"/>
              <a:gd name="T2" fmla="*/ 252 w 282"/>
              <a:gd name="T3" fmla="*/ 96 h 280"/>
              <a:gd name="T4" fmla="*/ 256 w 282"/>
              <a:gd name="T5" fmla="*/ 75 h 280"/>
              <a:gd name="T6" fmla="*/ 234 w 282"/>
              <a:gd name="T7" fmla="*/ 66 h 280"/>
              <a:gd name="T8" fmla="*/ 230 w 282"/>
              <a:gd name="T9" fmla="*/ 31 h 280"/>
              <a:gd name="T10" fmla="*/ 201 w 282"/>
              <a:gd name="T11" fmla="*/ 37 h 280"/>
              <a:gd name="T12" fmla="*/ 180 w 282"/>
              <a:gd name="T13" fmla="*/ 27 h 280"/>
              <a:gd name="T14" fmla="*/ 167 w 282"/>
              <a:gd name="T15" fmla="*/ 11 h 280"/>
              <a:gd name="T16" fmla="*/ 146 w 282"/>
              <a:gd name="T17" fmla="*/ 21 h 280"/>
              <a:gd name="T18" fmla="*/ 117 w 282"/>
              <a:gd name="T19" fmla="*/ 1 h 280"/>
              <a:gd name="T20" fmla="*/ 102 w 282"/>
              <a:gd name="T21" fmla="*/ 27 h 280"/>
              <a:gd name="T22" fmla="*/ 81 w 282"/>
              <a:gd name="T23" fmla="*/ 36 h 280"/>
              <a:gd name="T24" fmla="*/ 60 w 282"/>
              <a:gd name="T25" fmla="*/ 36 h 280"/>
              <a:gd name="T26" fmla="*/ 54 w 282"/>
              <a:gd name="T27" fmla="*/ 58 h 280"/>
              <a:gd name="T28" fmla="*/ 20 w 282"/>
              <a:gd name="T29" fmla="*/ 68 h 280"/>
              <a:gd name="T30" fmla="*/ 30 w 282"/>
              <a:gd name="T31" fmla="*/ 96 h 280"/>
              <a:gd name="T32" fmla="*/ 23 w 282"/>
              <a:gd name="T33" fmla="*/ 117 h 280"/>
              <a:gd name="T34" fmla="*/ 9 w 282"/>
              <a:gd name="T35" fmla="*/ 133 h 280"/>
              <a:gd name="T36" fmla="*/ 22 w 282"/>
              <a:gd name="T37" fmla="*/ 152 h 280"/>
              <a:gd name="T38" fmla="*/ 5 w 282"/>
              <a:gd name="T39" fmla="*/ 176 h 280"/>
              <a:gd name="T40" fmla="*/ 34 w 282"/>
              <a:gd name="T41" fmla="*/ 194 h 280"/>
              <a:gd name="T42" fmla="*/ 34 w 282"/>
              <a:gd name="T43" fmla="*/ 217 h 280"/>
              <a:gd name="T44" fmla="*/ 54 w 282"/>
              <a:gd name="T45" fmla="*/ 223 h 280"/>
              <a:gd name="T46" fmla="*/ 72 w 282"/>
              <a:gd name="T47" fmla="*/ 238 h 280"/>
              <a:gd name="T48" fmla="*/ 78 w 282"/>
              <a:gd name="T49" fmla="*/ 266 h 280"/>
              <a:gd name="T50" fmla="*/ 112 w 282"/>
              <a:gd name="T51" fmla="*/ 256 h 280"/>
              <a:gd name="T52" fmla="*/ 129 w 282"/>
              <a:gd name="T53" fmla="*/ 272 h 280"/>
              <a:gd name="T54" fmla="*/ 147 w 282"/>
              <a:gd name="T55" fmla="*/ 260 h 280"/>
              <a:gd name="T56" fmla="*/ 169 w 282"/>
              <a:gd name="T57" fmla="*/ 256 h 280"/>
              <a:gd name="T58" fmla="*/ 195 w 282"/>
              <a:gd name="T59" fmla="*/ 270 h 280"/>
              <a:gd name="T60" fmla="*/ 209 w 282"/>
              <a:gd name="T61" fmla="*/ 238 h 280"/>
              <a:gd name="T62" fmla="*/ 233 w 282"/>
              <a:gd name="T63" fmla="*/ 235 h 280"/>
              <a:gd name="T64" fmla="*/ 235 w 282"/>
              <a:gd name="T65" fmla="*/ 214 h 280"/>
              <a:gd name="T66" fmla="*/ 247 w 282"/>
              <a:gd name="T67" fmla="*/ 195 h 280"/>
              <a:gd name="T68" fmla="*/ 275 w 282"/>
              <a:gd name="T69" fmla="*/ 184 h 280"/>
              <a:gd name="T70" fmla="*/ 260 w 282"/>
              <a:gd name="T71" fmla="*/ 153 h 280"/>
              <a:gd name="T72" fmla="*/ 282 w 282"/>
              <a:gd name="T73" fmla="*/ 136 h 280"/>
              <a:gd name="T74" fmla="*/ 218 w 282"/>
              <a:gd name="T75" fmla="*/ 72 h 280"/>
              <a:gd name="T76" fmla="*/ 137 w 282"/>
              <a:gd name="T77" fmla="*/ 103 h 280"/>
              <a:gd name="T78" fmla="*/ 141 w 282"/>
              <a:gd name="T79" fmla="*/ 158 h 280"/>
              <a:gd name="T80" fmla="*/ 100 w 282"/>
              <a:gd name="T81" fmla="*/ 47 h 280"/>
              <a:gd name="T82" fmla="*/ 145 w 282"/>
              <a:gd name="T83" fmla="*/ 40 h 280"/>
              <a:gd name="T84" fmla="*/ 110 w 282"/>
              <a:gd name="T85" fmla="*/ 116 h 280"/>
              <a:gd name="T86" fmla="*/ 106 w 282"/>
              <a:gd name="T87" fmla="*/ 126 h 280"/>
              <a:gd name="T88" fmla="*/ 103 w 282"/>
              <a:gd name="T89" fmla="*/ 145 h 280"/>
              <a:gd name="T90" fmla="*/ 47 w 282"/>
              <a:gd name="T91" fmla="*/ 181 h 280"/>
              <a:gd name="T92" fmla="*/ 107 w 282"/>
              <a:gd name="T93" fmla="*/ 155 h 280"/>
              <a:gd name="T94" fmla="*/ 47 w 282"/>
              <a:gd name="T95" fmla="*/ 181 h 280"/>
              <a:gd name="T96" fmla="*/ 66 w 282"/>
              <a:gd name="T97" fmla="*/ 208 h 280"/>
              <a:gd name="T98" fmla="*/ 146 w 282"/>
              <a:gd name="T99" fmla="*/ 178 h 280"/>
              <a:gd name="T100" fmla="*/ 137 w 282"/>
              <a:gd name="T101" fmla="*/ 243 h 280"/>
              <a:gd name="T102" fmla="*/ 169 w 282"/>
              <a:gd name="T103" fmla="*/ 164 h 280"/>
              <a:gd name="T104" fmla="*/ 209 w 282"/>
              <a:gd name="T105" fmla="*/ 217 h 280"/>
              <a:gd name="T106" fmla="*/ 178 w 282"/>
              <a:gd name="T107" fmla="*/ 137 h 280"/>
              <a:gd name="T108" fmla="*/ 243 w 282"/>
              <a:gd name="T109" fmla="*/ 146 h 280"/>
              <a:gd name="T110" fmla="*/ 163 w 282"/>
              <a:gd name="T111" fmla="*/ 111 h 280"/>
              <a:gd name="T112" fmla="*/ 243 w 282"/>
              <a:gd name="T113" fmla="*/ 140 h 2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282" h="280">
                <a:moveTo>
                  <a:pt x="272" y="133"/>
                </a:moveTo>
                <a:cubicBezTo>
                  <a:pt x="268" y="132"/>
                  <a:pt x="264" y="130"/>
                  <a:pt x="260" y="129"/>
                </a:cubicBezTo>
                <a:cubicBezTo>
                  <a:pt x="260" y="129"/>
                  <a:pt x="260" y="129"/>
                  <a:pt x="260" y="129"/>
                </a:cubicBezTo>
                <a:cubicBezTo>
                  <a:pt x="260" y="128"/>
                  <a:pt x="260" y="128"/>
                  <a:pt x="260" y="128"/>
                </a:cubicBezTo>
                <a:cubicBezTo>
                  <a:pt x="259" y="125"/>
                  <a:pt x="259" y="122"/>
                  <a:pt x="258" y="118"/>
                </a:cubicBezTo>
                <a:cubicBezTo>
                  <a:pt x="258" y="118"/>
                  <a:pt x="258" y="118"/>
                  <a:pt x="258" y="118"/>
                </a:cubicBezTo>
                <a:cubicBezTo>
                  <a:pt x="259" y="117"/>
                  <a:pt x="259" y="117"/>
                  <a:pt x="259" y="117"/>
                </a:cubicBezTo>
                <a:cubicBezTo>
                  <a:pt x="262" y="115"/>
                  <a:pt x="266" y="112"/>
                  <a:pt x="269" y="110"/>
                </a:cubicBezTo>
                <a:cubicBezTo>
                  <a:pt x="272" y="108"/>
                  <a:pt x="275" y="106"/>
                  <a:pt x="277" y="105"/>
                </a:cubicBezTo>
                <a:cubicBezTo>
                  <a:pt x="277" y="102"/>
                  <a:pt x="276" y="99"/>
                  <a:pt x="275" y="96"/>
                </a:cubicBezTo>
                <a:cubicBezTo>
                  <a:pt x="272" y="96"/>
                  <a:pt x="268" y="96"/>
                  <a:pt x="265" y="96"/>
                </a:cubicBezTo>
                <a:cubicBezTo>
                  <a:pt x="261" y="96"/>
                  <a:pt x="256" y="96"/>
                  <a:pt x="252" y="96"/>
                </a:cubicBezTo>
                <a:cubicBezTo>
                  <a:pt x="252" y="96"/>
                  <a:pt x="252" y="96"/>
                  <a:pt x="252" y="96"/>
                </a:cubicBezTo>
                <a:cubicBezTo>
                  <a:pt x="251" y="95"/>
                  <a:pt x="251" y="95"/>
                  <a:pt x="251" y="95"/>
                </a:cubicBezTo>
                <a:cubicBezTo>
                  <a:pt x="250" y="92"/>
                  <a:pt x="249" y="89"/>
                  <a:pt x="247" y="86"/>
                </a:cubicBezTo>
                <a:cubicBezTo>
                  <a:pt x="247" y="86"/>
                  <a:pt x="247" y="86"/>
                  <a:pt x="247" y="86"/>
                </a:cubicBezTo>
                <a:cubicBezTo>
                  <a:pt x="248" y="85"/>
                  <a:pt x="248" y="85"/>
                  <a:pt x="248" y="85"/>
                </a:cubicBezTo>
                <a:cubicBezTo>
                  <a:pt x="250" y="82"/>
                  <a:pt x="253" y="79"/>
                  <a:pt x="256" y="75"/>
                </a:cubicBezTo>
                <a:cubicBezTo>
                  <a:pt x="258" y="73"/>
                  <a:pt x="260" y="70"/>
                  <a:pt x="262" y="68"/>
                </a:cubicBezTo>
                <a:cubicBezTo>
                  <a:pt x="260" y="65"/>
                  <a:pt x="259" y="63"/>
                  <a:pt x="257" y="60"/>
                </a:cubicBezTo>
                <a:cubicBezTo>
                  <a:pt x="254" y="61"/>
                  <a:pt x="251" y="62"/>
                  <a:pt x="248" y="63"/>
                </a:cubicBezTo>
                <a:cubicBezTo>
                  <a:pt x="243" y="64"/>
                  <a:pt x="239" y="65"/>
                  <a:pt x="235" y="66"/>
                </a:cubicBezTo>
                <a:cubicBezTo>
                  <a:pt x="235" y="66"/>
                  <a:pt x="235" y="66"/>
                  <a:pt x="235" y="66"/>
                </a:cubicBezTo>
                <a:cubicBezTo>
                  <a:pt x="234" y="66"/>
                  <a:pt x="234" y="66"/>
                  <a:pt x="234" y="66"/>
                </a:cubicBezTo>
                <a:cubicBezTo>
                  <a:pt x="232" y="63"/>
                  <a:pt x="230" y="61"/>
                  <a:pt x="228" y="58"/>
                </a:cubicBezTo>
                <a:cubicBezTo>
                  <a:pt x="228" y="58"/>
                  <a:pt x="228" y="58"/>
                  <a:pt x="228" y="58"/>
                </a:cubicBezTo>
                <a:cubicBezTo>
                  <a:pt x="228" y="57"/>
                  <a:pt x="228" y="57"/>
                  <a:pt x="228" y="57"/>
                </a:cubicBezTo>
                <a:cubicBezTo>
                  <a:pt x="229" y="54"/>
                  <a:pt x="231" y="50"/>
                  <a:pt x="233" y="45"/>
                </a:cubicBezTo>
                <a:cubicBezTo>
                  <a:pt x="234" y="42"/>
                  <a:pt x="235" y="39"/>
                  <a:pt x="236" y="37"/>
                </a:cubicBezTo>
                <a:cubicBezTo>
                  <a:pt x="234" y="35"/>
                  <a:pt x="232" y="33"/>
                  <a:pt x="230" y="31"/>
                </a:cubicBezTo>
                <a:cubicBezTo>
                  <a:pt x="227" y="32"/>
                  <a:pt x="224" y="34"/>
                  <a:pt x="222" y="36"/>
                </a:cubicBezTo>
                <a:cubicBezTo>
                  <a:pt x="218" y="38"/>
                  <a:pt x="214" y="41"/>
                  <a:pt x="211" y="42"/>
                </a:cubicBezTo>
                <a:cubicBezTo>
                  <a:pt x="210" y="43"/>
                  <a:pt x="210" y="43"/>
                  <a:pt x="210" y="43"/>
                </a:cubicBezTo>
                <a:cubicBezTo>
                  <a:pt x="209" y="42"/>
                  <a:pt x="209" y="42"/>
                  <a:pt x="209" y="42"/>
                </a:cubicBezTo>
                <a:cubicBezTo>
                  <a:pt x="207" y="41"/>
                  <a:pt x="204" y="39"/>
                  <a:pt x="201" y="37"/>
                </a:cubicBezTo>
                <a:cubicBezTo>
                  <a:pt x="201" y="37"/>
                  <a:pt x="201" y="37"/>
                  <a:pt x="201" y="37"/>
                </a:cubicBezTo>
                <a:cubicBezTo>
                  <a:pt x="201" y="36"/>
                  <a:pt x="201" y="36"/>
                  <a:pt x="201" y="36"/>
                </a:cubicBezTo>
                <a:cubicBezTo>
                  <a:pt x="201" y="33"/>
                  <a:pt x="202" y="28"/>
                  <a:pt x="202" y="24"/>
                </a:cubicBezTo>
                <a:cubicBezTo>
                  <a:pt x="203" y="20"/>
                  <a:pt x="203" y="17"/>
                  <a:pt x="203" y="14"/>
                </a:cubicBezTo>
                <a:cubicBezTo>
                  <a:pt x="201" y="13"/>
                  <a:pt x="198" y="11"/>
                  <a:pt x="195" y="10"/>
                </a:cubicBezTo>
                <a:cubicBezTo>
                  <a:pt x="193" y="12"/>
                  <a:pt x="191" y="15"/>
                  <a:pt x="189" y="17"/>
                </a:cubicBezTo>
                <a:cubicBezTo>
                  <a:pt x="186" y="21"/>
                  <a:pt x="183" y="24"/>
                  <a:pt x="180" y="27"/>
                </a:cubicBezTo>
                <a:cubicBezTo>
                  <a:pt x="180" y="27"/>
                  <a:pt x="180" y="27"/>
                  <a:pt x="180" y="27"/>
                </a:cubicBezTo>
                <a:cubicBezTo>
                  <a:pt x="179" y="27"/>
                  <a:pt x="179" y="27"/>
                  <a:pt x="179" y="27"/>
                </a:cubicBezTo>
                <a:cubicBezTo>
                  <a:pt x="176" y="26"/>
                  <a:pt x="173" y="25"/>
                  <a:pt x="170" y="24"/>
                </a:cubicBezTo>
                <a:cubicBezTo>
                  <a:pt x="169" y="24"/>
                  <a:pt x="169" y="24"/>
                  <a:pt x="169" y="24"/>
                </a:cubicBezTo>
                <a:cubicBezTo>
                  <a:pt x="169" y="23"/>
                  <a:pt x="169" y="23"/>
                  <a:pt x="169" y="23"/>
                </a:cubicBezTo>
                <a:cubicBezTo>
                  <a:pt x="168" y="20"/>
                  <a:pt x="168" y="15"/>
                  <a:pt x="167" y="11"/>
                </a:cubicBezTo>
                <a:cubicBezTo>
                  <a:pt x="166" y="8"/>
                  <a:pt x="166" y="4"/>
                  <a:pt x="165" y="1"/>
                </a:cubicBezTo>
                <a:cubicBezTo>
                  <a:pt x="162" y="1"/>
                  <a:pt x="159" y="1"/>
                  <a:pt x="157" y="0"/>
                </a:cubicBezTo>
                <a:cubicBezTo>
                  <a:pt x="155" y="3"/>
                  <a:pt x="154" y="6"/>
                  <a:pt x="153" y="9"/>
                </a:cubicBezTo>
                <a:cubicBezTo>
                  <a:pt x="151" y="13"/>
                  <a:pt x="149" y="17"/>
                  <a:pt x="147" y="20"/>
                </a:cubicBezTo>
                <a:cubicBezTo>
                  <a:pt x="146" y="21"/>
                  <a:pt x="146" y="21"/>
                  <a:pt x="146" y="21"/>
                </a:cubicBezTo>
                <a:cubicBezTo>
                  <a:pt x="146" y="21"/>
                  <a:pt x="146" y="21"/>
                  <a:pt x="146" y="21"/>
                </a:cubicBezTo>
                <a:cubicBezTo>
                  <a:pt x="142" y="21"/>
                  <a:pt x="139" y="21"/>
                  <a:pt x="136" y="21"/>
                </a:cubicBezTo>
                <a:cubicBezTo>
                  <a:pt x="135" y="21"/>
                  <a:pt x="135" y="21"/>
                  <a:pt x="135" y="21"/>
                </a:cubicBezTo>
                <a:cubicBezTo>
                  <a:pt x="135" y="20"/>
                  <a:pt x="135" y="20"/>
                  <a:pt x="135" y="20"/>
                </a:cubicBezTo>
                <a:cubicBezTo>
                  <a:pt x="133" y="17"/>
                  <a:pt x="131" y="13"/>
                  <a:pt x="129" y="9"/>
                </a:cubicBezTo>
                <a:cubicBezTo>
                  <a:pt x="128" y="6"/>
                  <a:pt x="126" y="3"/>
                  <a:pt x="125" y="0"/>
                </a:cubicBezTo>
                <a:cubicBezTo>
                  <a:pt x="122" y="1"/>
                  <a:pt x="120" y="1"/>
                  <a:pt x="117" y="1"/>
                </a:cubicBezTo>
                <a:cubicBezTo>
                  <a:pt x="116" y="4"/>
                  <a:pt x="115" y="8"/>
                  <a:pt x="115" y="11"/>
                </a:cubicBezTo>
                <a:cubicBezTo>
                  <a:pt x="114" y="15"/>
                  <a:pt x="114" y="20"/>
                  <a:pt x="113" y="23"/>
                </a:cubicBezTo>
                <a:cubicBezTo>
                  <a:pt x="112" y="24"/>
                  <a:pt x="112" y="24"/>
                  <a:pt x="112" y="24"/>
                </a:cubicBezTo>
                <a:cubicBezTo>
                  <a:pt x="112" y="24"/>
                  <a:pt x="112" y="24"/>
                  <a:pt x="112" y="24"/>
                </a:cubicBezTo>
                <a:cubicBezTo>
                  <a:pt x="109" y="25"/>
                  <a:pt x="106" y="26"/>
                  <a:pt x="103" y="27"/>
                </a:cubicBezTo>
                <a:cubicBezTo>
                  <a:pt x="102" y="27"/>
                  <a:pt x="102" y="27"/>
                  <a:pt x="102" y="27"/>
                </a:cubicBezTo>
                <a:cubicBezTo>
                  <a:pt x="102" y="27"/>
                  <a:pt x="102" y="27"/>
                  <a:pt x="102" y="27"/>
                </a:cubicBezTo>
                <a:cubicBezTo>
                  <a:pt x="99" y="24"/>
                  <a:pt x="96" y="21"/>
                  <a:pt x="93" y="17"/>
                </a:cubicBezTo>
                <a:cubicBezTo>
                  <a:pt x="91" y="15"/>
                  <a:pt x="88" y="12"/>
                  <a:pt x="86" y="10"/>
                </a:cubicBezTo>
                <a:cubicBezTo>
                  <a:pt x="84" y="11"/>
                  <a:pt x="81" y="13"/>
                  <a:pt x="78" y="14"/>
                </a:cubicBezTo>
                <a:cubicBezTo>
                  <a:pt x="79" y="17"/>
                  <a:pt x="79" y="20"/>
                  <a:pt x="80" y="24"/>
                </a:cubicBezTo>
                <a:cubicBezTo>
                  <a:pt x="80" y="28"/>
                  <a:pt x="81" y="33"/>
                  <a:pt x="81" y="36"/>
                </a:cubicBezTo>
                <a:cubicBezTo>
                  <a:pt x="81" y="37"/>
                  <a:pt x="81" y="37"/>
                  <a:pt x="81" y="37"/>
                </a:cubicBezTo>
                <a:cubicBezTo>
                  <a:pt x="80" y="37"/>
                  <a:pt x="80" y="37"/>
                  <a:pt x="80" y="37"/>
                </a:cubicBezTo>
                <a:cubicBezTo>
                  <a:pt x="78" y="39"/>
                  <a:pt x="75" y="41"/>
                  <a:pt x="72" y="42"/>
                </a:cubicBezTo>
                <a:cubicBezTo>
                  <a:pt x="72" y="43"/>
                  <a:pt x="72" y="43"/>
                  <a:pt x="72" y="43"/>
                </a:cubicBezTo>
                <a:cubicBezTo>
                  <a:pt x="71" y="42"/>
                  <a:pt x="71" y="42"/>
                  <a:pt x="71" y="42"/>
                </a:cubicBezTo>
                <a:cubicBezTo>
                  <a:pt x="68" y="41"/>
                  <a:pt x="64" y="38"/>
                  <a:pt x="60" y="36"/>
                </a:cubicBezTo>
                <a:cubicBezTo>
                  <a:pt x="57" y="34"/>
                  <a:pt x="54" y="32"/>
                  <a:pt x="52" y="31"/>
                </a:cubicBezTo>
                <a:cubicBezTo>
                  <a:pt x="50" y="33"/>
                  <a:pt x="48" y="35"/>
                  <a:pt x="45" y="37"/>
                </a:cubicBezTo>
                <a:cubicBezTo>
                  <a:pt x="46" y="39"/>
                  <a:pt x="48" y="42"/>
                  <a:pt x="49" y="45"/>
                </a:cubicBezTo>
                <a:cubicBezTo>
                  <a:pt x="51" y="50"/>
                  <a:pt x="53" y="54"/>
                  <a:pt x="54" y="57"/>
                </a:cubicBezTo>
                <a:cubicBezTo>
                  <a:pt x="54" y="58"/>
                  <a:pt x="54" y="58"/>
                  <a:pt x="54" y="58"/>
                </a:cubicBezTo>
                <a:cubicBezTo>
                  <a:pt x="54" y="58"/>
                  <a:pt x="54" y="58"/>
                  <a:pt x="54" y="58"/>
                </a:cubicBezTo>
                <a:cubicBezTo>
                  <a:pt x="52" y="61"/>
                  <a:pt x="50" y="63"/>
                  <a:pt x="48" y="66"/>
                </a:cubicBezTo>
                <a:cubicBezTo>
                  <a:pt x="47" y="66"/>
                  <a:pt x="47" y="66"/>
                  <a:pt x="47" y="66"/>
                </a:cubicBezTo>
                <a:cubicBezTo>
                  <a:pt x="46" y="66"/>
                  <a:pt x="46" y="66"/>
                  <a:pt x="46" y="66"/>
                </a:cubicBezTo>
                <a:cubicBezTo>
                  <a:pt x="43" y="65"/>
                  <a:pt x="38" y="64"/>
                  <a:pt x="34" y="63"/>
                </a:cubicBezTo>
                <a:cubicBezTo>
                  <a:pt x="31" y="62"/>
                  <a:pt x="28" y="61"/>
                  <a:pt x="25" y="60"/>
                </a:cubicBezTo>
                <a:cubicBezTo>
                  <a:pt x="23" y="63"/>
                  <a:pt x="22" y="65"/>
                  <a:pt x="20" y="68"/>
                </a:cubicBezTo>
                <a:cubicBezTo>
                  <a:pt x="22" y="70"/>
                  <a:pt x="24" y="73"/>
                  <a:pt x="26" y="75"/>
                </a:cubicBezTo>
                <a:cubicBezTo>
                  <a:pt x="29" y="79"/>
                  <a:pt x="32" y="82"/>
                  <a:pt x="34" y="85"/>
                </a:cubicBezTo>
                <a:cubicBezTo>
                  <a:pt x="35" y="86"/>
                  <a:pt x="35" y="86"/>
                  <a:pt x="35" y="86"/>
                </a:cubicBezTo>
                <a:cubicBezTo>
                  <a:pt x="34" y="86"/>
                  <a:pt x="34" y="86"/>
                  <a:pt x="34" y="86"/>
                </a:cubicBezTo>
                <a:cubicBezTo>
                  <a:pt x="33" y="89"/>
                  <a:pt x="31" y="92"/>
                  <a:pt x="30" y="95"/>
                </a:cubicBezTo>
                <a:cubicBezTo>
                  <a:pt x="30" y="96"/>
                  <a:pt x="30" y="96"/>
                  <a:pt x="30" y="96"/>
                </a:cubicBezTo>
                <a:cubicBezTo>
                  <a:pt x="29" y="96"/>
                  <a:pt x="29" y="96"/>
                  <a:pt x="29" y="96"/>
                </a:cubicBezTo>
                <a:cubicBezTo>
                  <a:pt x="26" y="96"/>
                  <a:pt x="21" y="96"/>
                  <a:pt x="17" y="96"/>
                </a:cubicBezTo>
                <a:cubicBezTo>
                  <a:pt x="13" y="96"/>
                  <a:pt x="10" y="96"/>
                  <a:pt x="7" y="96"/>
                </a:cubicBezTo>
                <a:cubicBezTo>
                  <a:pt x="6" y="99"/>
                  <a:pt x="5" y="102"/>
                  <a:pt x="5" y="105"/>
                </a:cubicBezTo>
                <a:cubicBezTo>
                  <a:pt x="7" y="106"/>
                  <a:pt x="10" y="108"/>
                  <a:pt x="12" y="110"/>
                </a:cubicBezTo>
                <a:cubicBezTo>
                  <a:pt x="16" y="112"/>
                  <a:pt x="20" y="115"/>
                  <a:pt x="23" y="117"/>
                </a:cubicBezTo>
                <a:cubicBezTo>
                  <a:pt x="24" y="118"/>
                  <a:pt x="24" y="118"/>
                  <a:pt x="24" y="118"/>
                </a:cubicBezTo>
                <a:cubicBezTo>
                  <a:pt x="23" y="118"/>
                  <a:pt x="23" y="118"/>
                  <a:pt x="23" y="118"/>
                </a:cubicBezTo>
                <a:cubicBezTo>
                  <a:pt x="23" y="122"/>
                  <a:pt x="22" y="125"/>
                  <a:pt x="22" y="128"/>
                </a:cubicBezTo>
                <a:cubicBezTo>
                  <a:pt x="22" y="129"/>
                  <a:pt x="22" y="129"/>
                  <a:pt x="22" y="129"/>
                </a:cubicBezTo>
                <a:cubicBezTo>
                  <a:pt x="21" y="129"/>
                  <a:pt x="21" y="129"/>
                  <a:pt x="21" y="129"/>
                </a:cubicBezTo>
                <a:cubicBezTo>
                  <a:pt x="18" y="130"/>
                  <a:pt x="14" y="132"/>
                  <a:pt x="9" y="133"/>
                </a:cubicBezTo>
                <a:cubicBezTo>
                  <a:pt x="6" y="134"/>
                  <a:pt x="3" y="135"/>
                  <a:pt x="0" y="136"/>
                </a:cubicBezTo>
                <a:cubicBezTo>
                  <a:pt x="0" y="137"/>
                  <a:pt x="0" y="139"/>
                  <a:pt x="0" y="140"/>
                </a:cubicBezTo>
                <a:cubicBezTo>
                  <a:pt x="0" y="142"/>
                  <a:pt x="0" y="143"/>
                  <a:pt x="0" y="145"/>
                </a:cubicBezTo>
                <a:cubicBezTo>
                  <a:pt x="3" y="146"/>
                  <a:pt x="6" y="147"/>
                  <a:pt x="9" y="148"/>
                </a:cubicBezTo>
                <a:cubicBezTo>
                  <a:pt x="14" y="149"/>
                  <a:pt x="18" y="150"/>
                  <a:pt x="21" y="152"/>
                </a:cubicBezTo>
                <a:cubicBezTo>
                  <a:pt x="22" y="152"/>
                  <a:pt x="22" y="152"/>
                  <a:pt x="22" y="152"/>
                </a:cubicBezTo>
                <a:cubicBezTo>
                  <a:pt x="22" y="153"/>
                  <a:pt x="22" y="153"/>
                  <a:pt x="22" y="153"/>
                </a:cubicBezTo>
                <a:cubicBezTo>
                  <a:pt x="22" y="155"/>
                  <a:pt x="23" y="159"/>
                  <a:pt x="23" y="162"/>
                </a:cubicBezTo>
                <a:cubicBezTo>
                  <a:pt x="24" y="163"/>
                  <a:pt x="24" y="163"/>
                  <a:pt x="24" y="163"/>
                </a:cubicBezTo>
                <a:cubicBezTo>
                  <a:pt x="23" y="163"/>
                  <a:pt x="23" y="163"/>
                  <a:pt x="23" y="163"/>
                </a:cubicBezTo>
                <a:cubicBezTo>
                  <a:pt x="20" y="165"/>
                  <a:pt x="16" y="168"/>
                  <a:pt x="12" y="170"/>
                </a:cubicBezTo>
                <a:cubicBezTo>
                  <a:pt x="10" y="172"/>
                  <a:pt x="7" y="174"/>
                  <a:pt x="5" y="176"/>
                </a:cubicBezTo>
                <a:cubicBezTo>
                  <a:pt x="5" y="178"/>
                  <a:pt x="6" y="181"/>
                  <a:pt x="7" y="184"/>
                </a:cubicBezTo>
                <a:cubicBezTo>
                  <a:pt x="10" y="184"/>
                  <a:pt x="13" y="184"/>
                  <a:pt x="17" y="184"/>
                </a:cubicBezTo>
                <a:cubicBezTo>
                  <a:pt x="21" y="184"/>
                  <a:pt x="26" y="184"/>
                  <a:pt x="29" y="185"/>
                </a:cubicBezTo>
                <a:cubicBezTo>
                  <a:pt x="30" y="185"/>
                  <a:pt x="30" y="185"/>
                  <a:pt x="30" y="185"/>
                </a:cubicBezTo>
                <a:cubicBezTo>
                  <a:pt x="30" y="185"/>
                  <a:pt x="30" y="185"/>
                  <a:pt x="30" y="185"/>
                </a:cubicBezTo>
                <a:cubicBezTo>
                  <a:pt x="31" y="188"/>
                  <a:pt x="33" y="191"/>
                  <a:pt x="34" y="194"/>
                </a:cubicBezTo>
                <a:cubicBezTo>
                  <a:pt x="35" y="195"/>
                  <a:pt x="35" y="195"/>
                  <a:pt x="35" y="195"/>
                </a:cubicBezTo>
                <a:cubicBezTo>
                  <a:pt x="34" y="195"/>
                  <a:pt x="34" y="195"/>
                  <a:pt x="34" y="195"/>
                </a:cubicBezTo>
                <a:cubicBezTo>
                  <a:pt x="32" y="198"/>
                  <a:pt x="29" y="202"/>
                  <a:pt x="26" y="205"/>
                </a:cubicBezTo>
                <a:cubicBezTo>
                  <a:pt x="24" y="208"/>
                  <a:pt x="22" y="210"/>
                  <a:pt x="20" y="213"/>
                </a:cubicBezTo>
                <a:cubicBezTo>
                  <a:pt x="22" y="215"/>
                  <a:pt x="23" y="218"/>
                  <a:pt x="25" y="220"/>
                </a:cubicBezTo>
                <a:cubicBezTo>
                  <a:pt x="28" y="219"/>
                  <a:pt x="31" y="218"/>
                  <a:pt x="34" y="217"/>
                </a:cubicBezTo>
                <a:cubicBezTo>
                  <a:pt x="38" y="216"/>
                  <a:pt x="43" y="215"/>
                  <a:pt x="46" y="214"/>
                </a:cubicBezTo>
                <a:cubicBezTo>
                  <a:pt x="47" y="214"/>
                  <a:pt x="47" y="214"/>
                  <a:pt x="47" y="214"/>
                </a:cubicBezTo>
                <a:cubicBezTo>
                  <a:pt x="48" y="215"/>
                  <a:pt x="48" y="215"/>
                  <a:pt x="48" y="215"/>
                </a:cubicBezTo>
                <a:cubicBezTo>
                  <a:pt x="50" y="217"/>
                  <a:pt x="52" y="220"/>
                  <a:pt x="54" y="222"/>
                </a:cubicBezTo>
                <a:cubicBezTo>
                  <a:pt x="54" y="222"/>
                  <a:pt x="54" y="222"/>
                  <a:pt x="54" y="222"/>
                </a:cubicBezTo>
                <a:cubicBezTo>
                  <a:pt x="54" y="223"/>
                  <a:pt x="54" y="223"/>
                  <a:pt x="54" y="223"/>
                </a:cubicBezTo>
                <a:cubicBezTo>
                  <a:pt x="53" y="227"/>
                  <a:pt x="51" y="231"/>
                  <a:pt x="49" y="235"/>
                </a:cubicBezTo>
                <a:cubicBezTo>
                  <a:pt x="48" y="238"/>
                  <a:pt x="46" y="241"/>
                  <a:pt x="45" y="244"/>
                </a:cubicBezTo>
                <a:cubicBezTo>
                  <a:pt x="48" y="246"/>
                  <a:pt x="50" y="248"/>
                  <a:pt x="52" y="249"/>
                </a:cubicBezTo>
                <a:cubicBezTo>
                  <a:pt x="54" y="248"/>
                  <a:pt x="57" y="246"/>
                  <a:pt x="60" y="244"/>
                </a:cubicBezTo>
                <a:cubicBezTo>
                  <a:pt x="64" y="242"/>
                  <a:pt x="68" y="239"/>
                  <a:pt x="71" y="238"/>
                </a:cubicBezTo>
                <a:cubicBezTo>
                  <a:pt x="72" y="238"/>
                  <a:pt x="72" y="238"/>
                  <a:pt x="72" y="238"/>
                </a:cubicBezTo>
                <a:cubicBezTo>
                  <a:pt x="72" y="238"/>
                  <a:pt x="72" y="238"/>
                  <a:pt x="72" y="238"/>
                </a:cubicBezTo>
                <a:cubicBezTo>
                  <a:pt x="75" y="240"/>
                  <a:pt x="78" y="242"/>
                  <a:pt x="80" y="243"/>
                </a:cubicBezTo>
                <a:cubicBezTo>
                  <a:pt x="81" y="244"/>
                  <a:pt x="81" y="244"/>
                  <a:pt x="81" y="244"/>
                </a:cubicBezTo>
                <a:cubicBezTo>
                  <a:pt x="81" y="244"/>
                  <a:pt x="81" y="244"/>
                  <a:pt x="81" y="244"/>
                </a:cubicBezTo>
                <a:cubicBezTo>
                  <a:pt x="81" y="248"/>
                  <a:pt x="80" y="252"/>
                  <a:pt x="80" y="257"/>
                </a:cubicBezTo>
                <a:cubicBezTo>
                  <a:pt x="79" y="260"/>
                  <a:pt x="79" y="264"/>
                  <a:pt x="78" y="266"/>
                </a:cubicBezTo>
                <a:cubicBezTo>
                  <a:pt x="81" y="268"/>
                  <a:pt x="84" y="269"/>
                  <a:pt x="86" y="270"/>
                </a:cubicBezTo>
                <a:cubicBezTo>
                  <a:pt x="88" y="268"/>
                  <a:pt x="91" y="265"/>
                  <a:pt x="93" y="263"/>
                </a:cubicBezTo>
                <a:cubicBezTo>
                  <a:pt x="96" y="260"/>
                  <a:pt x="99" y="256"/>
                  <a:pt x="102" y="254"/>
                </a:cubicBezTo>
                <a:cubicBezTo>
                  <a:pt x="102" y="253"/>
                  <a:pt x="102" y="253"/>
                  <a:pt x="102" y="253"/>
                </a:cubicBezTo>
                <a:cubicBezTo>
                  <a:pt x="103" y="253"/>
                  <a:pt x="103" y="253"/>
                  <a:pt x="103" y="253"/>
                </a:cubicBezTo>
                <a:cubicBezTo>
                  <a:pt x="106" y="254"/>
                  <a:pt x="109" y="255"/>
                  <a:pt x="112" y="256"/>
                </a:cubicBezTo>
                <a:cubicBezTo>
                  <a:pt x="112" y="256"/>
                  <a:pt x="112" y="256"/>
                  <a:pt x="112" y="256"/>
                </a:cubicBezTo>
                <a:cubicBezTo>
                  <a:pt x="113" y="257"/>
                  <a:pt x="113" y="257"/>
                  <a:pt x="113" y="257"/>
                </a:cubicBezTo>
                <a:cubicBezTo>
                  <a:pt x="114" y="260"/>
                  <a:pt x="114" y="265"/>
                  <a:pt x="115" y="269"/>
                </a:cubicBezTo>
                <a:cubicBezTo>
                  <a:pt x="115" y="273"/>
                  <a:pt x="116" y="276"/>
                  <a:pt x="117" y="279"/>
                </a:cubicBezTo>
                <a:cubicBezTo>
                  <a:pt x="120" y="279"/>
                  <a:pt x="122" y="280"/>
                  <a:pt x="125" y="280"/>
                </a:cubicBezTo>
                <a:cubicBezTo>
                  <a:pt x="126" y="278"/>
                  <a:pt x="128" y="275"/>
                  <a:pt x="129" y="272"/>
                </a:cubicBezTo>
                <a:cubicBezTo>
                  <a:pt x="131" y="268"/>
                  <a:pt x="133" y="263"/>
                  <a:pt x="135" y="260"/>
                </a:cubicBezTo>
                <a:cubicBezTo>
                  <a:pt x="135" y="259"/>
                  <a:pt x="135" y="259"/>
                  <a:pt x="135" y="259"/>
                </a:cubicBezTo>
                <a:cubicBezTo>
                  <a:pt x="136" y="260"/>
                  <a:pt x="136" y="260"/>
                  <a:pt x="136" y="260"/>
                </a:cubicBezTo>
                <a:cubicBezTo>
                  <a:pt x="139" y="260"/>
                  <a:pt x="142" y="260"/>
                  <a:pt x="146" y="260"/>
                </a:cubicBezTo>
                <a:cubicBezTo>
                  <a:pt x="146" y="259"/>
                  <a:pt x="146" y="259"/>
                  <a:pt x="146" y="259"/>
                </a:cubicBezTo>
                <a:cubicBezTo>
                  <a:pt x="147" y="260"/>
                  <a:pt x="147" y="260"/>
                  <a:pt x="147" y="260"/>
                </a:cubicBezTo>
                <a:cubicBezTo>
                  <a:pt x="149" y="263"/>
                  <a:pt x="151" y="268"/>
                  <a:pt x="153" y="272"/>
                </a:cubicBezTo>
                <a:cubicBezTo>
                  <a:pt x="154" y="275"/>
                  <a:pt x="155" y="278"/>
                  <a:pt x="157" y="280"/>
                </a:cubicBezTo>
                <a:cubicBezTo>
                  <a:pt x="159" y="280"/>
                  <a:pt x="162" y="279"/>
                  <a:pt x="165" y="279"/>
                </a:cubicBezTo>
                <a:cubicBezTo>
                  <a:pt x="166" y="276"/>
                  <a:pt x="166" y="273"/>
                  <a:pt x="167" y="269"/>
                </a:cubicBezTo>
                <a:cubicBezTo>
                  <a:pt x="168" y="265"/>
                  <a:pt x="168" y="260"/>
                  <a:pt x="169" y="257"/>
                </a:cubicBezTo>
                <a:cubicBezTo>
                  <a:pt x="169" y="256"/>
                  <a:pt x="169" y="256"/>
                  <a:pt x="169" y="256"/>
                </a:cubicBezTo>
                <a:cubicBezTo>
                  <a:pt x="170" y="256"/>
                  <a:pt x="170" y="256"/>
                  <a:pt x="170" y="256"/>
                </a:cubicBezTo>
                <a:cubicBezTo>
                  <a:pt x="173" y="255"/>
                  <a:pt x="176" y="254"/>
                  <a:pt x="179" y="253"/>
                </a:cubicBezTo>
                <a:cubicBezTo>
                  <a:pt x="180" y="253"/>
                  <a:pt x="180" y="253"/>
                  <a:pt x="180" y="253"/>
                </a:cubicBezTo>
                <a:cubicBezTo>
                  <a:pt x="180" y="254"/>
                  <a:pt x="180" y="254"/>
                  <a:pt x="180" y="254"/>
                </a:cubicBezTo>
                <a:cubicBezTo>
                  <a:pt x="183" y="256"/>
                  <a:pt x="186" y="260"/>
                  <a:pt x="189" y="263"/>
                </a:cubicBezTo>
                <a:cubicBezTo>
                  <a:pt x="191" y="265"/>
                  <a:pt x="193" y="268"/>
                  <a:pt x="195" y="270"/>
                </a:cubicBezTo>
                <a:cubicBezTo>
                  <a:pt x="198" y="269"/>
                  <a:pt x="201" y="268"/>
                  <a:pt x="203" y="266"/>
                </a:cubicBezTo>
                <a:cubicBezTo>
                  <a:pt x="203" y="264"/>
                  <a:pt x="203" y="260"/>
                  <a:pt x="202" y="257"/>
                </a:cubicBezTo>
                <a:cubicBezTo>
                  <a:pt x="202" y="252"/>
                  <a:pt x="201" y="248"/>
                  <a:pt x="201" y="244"/>
                </a:cubicBezTo>
                <a:cubicBezTo>
                  <a:pt x="201" y="244"/>
                  <a:pt x="201" y="244"/>
                  <a:pt x="201" y="244"/>
                </a:cubicBezTo>
                <a:cubicBezTo>
                  <a:pt x="201" y="243"/>
                  <a:pt x="201" y="243"/>
                  <a:pt x="201" y="243"/>
                </a:cubicBezTo>
                <a:cubicBezTo>
                  <a:pt x="204" y="242"/>
                  <a:pt x="207" y="240"/>
                  <a:pt x="209" y="238"/>
                </a:cubicBezTo>
                <a:cubicBezTo>
                  <a:pt x="210" y="238"/>
                  <a:pt x="210" y="238"/>
                  <a:pt x="210" y="238"/>
                </a:cubicBezTo>
                <a:cubicBezTo>
                  <a:pt x="211" y="238"/>
                  <a:pt x="211" y="238"/>
                  <a:pt x="211" y="238"/>
                </a:cubicBezTo>
                <a:cubicBezTo>
                  <a:pt x="214" y="240"/>
                  <a:pt x="218" y="242"/>
                  <a:pt x="222" y="244"/>
                </a:cubicBezTo>
                <a:cubicBezTo>
                  <a:pt x="224" y="246"/>
                  <a:pt x="227" y="248"/>
                  <a:pt x="230" y="249"/>
                </a:cubicBezTo>
                <a:cubicBezTo>
                  <a:pt x="232" y="248"/>
                  <a:pt x="234" y="246"/>
                  <a:pt x="236" y="244"/>
                </a:cubicBezTo>
                <a:cubicBezTo>
                  <a:pt x="235" y="241"/>
                  <a:pt x="234" y="238"/>
                  <a:pt x="233" y="235"/>
                </a:cubicBezTo>
                <a:cubicBezTo>
                  <a:pt x="231" y="231"/>
                  <a:pt x="229" y="227"/>
                  <a:pt x="228" y="223"/>
                </a:cubicBezTo>
                <a:cubicBezTo>
                  <a:pt x="227" y="222"/>
                  <a:pt x="227" y="222"/>
                  <a:pt x="227" y="222"/>
                </a:cubicBezTo>
                <a:cubicBezTo>
                  <a:pt x="228" y="222"/>
                  <a:pt x="228" y="222"/>
                  <a:pt x="228" y="222"/>
                </a:cubicBezTo>
                <a:cubicBezTo>
                  <a:pt x="230" y="220"/>
                  <a:pt x="232" y="217"/>
                  <a:pt x="234" y="215"/>
                </a:cubicBezTo>
                <a:cubicBezTo>
                  <a:pt x="235" y="214"/>
                  <a:pt x="235" y="214"/>
                  <a:pt x="235" y="214"/>
                </a:cubicBezTo>
                <a:cubicBezTo>
                  <a:pt x="235" y="214"/>
                  <a:pt x="235" y="214"/>
                  <a:pt x="235" y="214"/>
                </a:cubicBezTo>
                <a:cubicBezTo>
                  <a:pt x="239" y="215"/>
                  <a:pt x="243" y="216"/>
                  <a:pt x="248" y="217"/>
                </a:cubicBezTo>
                <a:cubicBezTo>
                  <a:pt x="251" y="218"/>
                  <a:pt x="254" y="219"/>
                  <a:pt x="257" y="220"/>
                </a:cubicBezTo>
                <a:cubicBezTo>
                  <a:pt x="259" y="218"/>
                  <a:pt x="260" y="215"/>
                  <a:pt x="262" y="213"/>
                </a:cubicBezTo>
                <a:cubicBezTo>
                  <a:pt x="260" y="210"/>
                  <a:pt x="258" y="208"/>
                  <a:pt x="256" y="205"/>
                </a:cubicBezTo>
                <a:cubicBezTo>
                  <a:pt x="253" y="202"/>
                  <a:pt x="250" y="198"/>
                  <a:pt x="248" y="195"/>
                </a:cubicBezTo>
                <a:cubicBezTo>
                  <a:pt x="247" y="195"/>
                  <a:pt x="247" y="195"/>
                  <a:pt x="247" y="195"/>
                </a:cubicBezTo>
                <a:cubicBezTo>
                  <a:pt x="247" y="194"/>
                  <a:pt x="247" y="194"/>
                  <a:pt x="247" y="194"/>
                </a:cubicBezTo>
                <a:cubicBezTo>
                  <a:pt x="249" y="191"/>
                  <a:pt x="250" y="188"/>
                  <a:pt x="251" y="185"/>
                </a:cubicBezTo>
                <a:cubicBezTo>
                  <a:pt x="252" y="185"/>
                  <a:pt x="252" y="185"/>
                  <a:pt x="252" y="185"/>
                </a:cubicBezTo>
                <a:cubicBezTo>
                  <a:pt x="252" y="185"/>
                  <a:pt x="252" y="185"/>
                  <a:pt x="252" y="185"/>
                </a:cubicBezTo>
                <a:cubicBezTo>
                  <a:pt x="256" y="184"/>
                  <a:pt x="261" y="184"/>
                  <a:pt x="265" y="184"/>
                </a:cubicBezTo>
                <a:cubicBezTo>
                  <a:pt x="268" y="184"/>
                  <a:pt x="272" y="184"/>
                  <a:pt x="275" y="184"/>
                </a:cubicBezTo>
                <a:cubicBezTo>
                  <a:pt x="276" y="181"/>
                  <a:pt x="277" y="178"/>
                  <a:pt x="277" y="176"/>
                </a:cubicBezTo>
                <a:cubicBezTo>
                  <a:pt x="275" y="174"/>
                  <a:pt x="272" y="172"/>
                  <a:pt x="269" y="170"/>
                </a:cubicBezTo>
                <a:cubicBezTo>
                  <a:pt x="266" y="168"/>
                  <a:pt x="262" y="165"/>
                  <a:pt x="259" y="163"/>
                </a:cubicBezTo>
                <a:cubicBezTo>
                  <a:pt x="258" y="163"/>
                  <a:pt x="258" y="163"/>
                  <a:pt x="258" y="163"/>
                </a:cubicBezTo>
                <a:cubicBezTo>
                  <a:pt x="258" y="162"/>
                  <a:pt x="258" y="162"/>
                  <a:pt x="258" y="162"/>
                </a:cubicBezTo>
                <a:cubicBezTo>
                  <a:pt x="259" y="159"/>
                  <a:pt x="259" y="155"/>
                  <a:pt x="260" y="153"/>
                </a:cubicBezTo>
                <a:cubicBezTo>
                  <a:pt x="260" y="152"/>
                  <a:pt x="260" y="152"/>
                  <a:pt x="260" y="152"/>
                </a:cubicBezTo>
                <a:cubicBezTo>
                  <a:pt x="260" y="152"/>
                  <a:pt x="260" y="152"/>
                  <a:pt x="260" y="152"/>
                </a:cubicBezTo>
                <a:cubicBezTo>
                  <a:pt x="264" y="150"/>
                  <a:pt x="268" y="149"/>
                  <a:pt x="272" y="148"/>
                </a:cubicBezTo>
                <a:cubicBezTo>
                  <a:pt x="276" y="147"/>
                  <a:pt x="279" y="146"/>
                  <a:pt x="282" y="145"/>
                </a:cubicBezTo>
                <a:cubicBezTo>
                  <a:pt x="282" y="143"/>
                  <a:pt x="282" y="142"/>
                  <a:pt x="282" y="140"/>
                </a:cubicBezTo>
                <a:cubicBezTo>
                  <a:pt x="282" y="139"/>
                  <a:pt x="282" y="137"/>
                  <a:pt x="282" y="136"/>
                </a:cubicBezTo>
                <a:cubicBezTo>
                  <a:pt x="279" y="135"/>
                  <a:pt x="276" y="134"/>
                  <a:pt x="272" y="133"/>
                </a:cubicBezTo>
                <a:close/>
                <a:moveTo>
                  <a:pt x="178" y="45"/>
                </a:moveTo>
                <a:cubicBezTo>
                  <a:pt x="178" y="45"/>
                  <a:pt x="178" y="45"/>
                  <a:pt x="178" y="45"/>
                </a:cubicBezTo>
                <a:cubicBezTo>
                  <a:pt x="179" y="45"/>
                  <a:pt x="179" y="45"/>
                  <a:pt x="179" y="45"/>
                </a:cubicBezTo>
                <a:cubicBezTo>
                  <a:pt x="193" y="50"/>
                  <a:pt x="206" y="59"/>
                  <a:pt x="216" y="70"/>
                </a:cubicBezTo>
                <a:cubicBezTo>
                  <a:pt x="218" y="72"/>
                  <a:pt x="218" y="72"/>
                  <a:pt x="218" y="72"/>
                </a:cubicBezTo>
                <a:cubicBezTo>
                  <a:pt x="215" y="72"/>
                  <a:pt x="215" y="72"/>
                  <a:pt x="215" y="72"/>
                </a:cubicBezTo>
                <a:cubicBezTo>
                  <a:pt x="196" y="75"/>
                  <a:pt x="170" y="91"/>
                  <a:pt x="155" y="105"/>
                </a:cubicBezTo>
                <a:cubicBezTo>
                  <a:pt x="154" y="106"/>
                  <a:pt x="154" y="106"/>
                  <a:pt x="154" y="106"/>
                </a:cubicBezTo>
                <a:cubicBezTo>
                  <a:pt x="153" y="105"/>
                  <a:pt x="153" y="105"/>
                  <a:pt x="153" y="105"/>
                </a:cubicBezTo>
                <a:cubicBezTo>
                  <a:pt x="149" y="104"/>
                  <a:pt x="145" y="103"/>
                  <a:pt x="141" y="103"/>
                </a:cubicBezTo>
                <a:cubicBezTo>
                  <a:pt x="140" y="103"/>
                  <a:pt x="139" y="103"/>
                  <a:pt x="137" y="103"/>
                </a:cubicBezTo>
                <a:cubicBezTo>
                  <a:pt x="136" y="104"/>
                  <a:pt x="136" y="104"/>
                  <a:pt x="136" y="104"/>
                </a:cubicBezTo>
                <a:cubicBezTo>
                  <a:pt x="136" y="102"/>
                  <a:pt x="136" y="102"/>
                  <a:pt x="136" y="102"/>
                </a:cubicBezTo>
                <a:cubicBezTo>
                  <a:pt x="142" y="75"/>
                  <a:pt x="162" y="53"/>
                  <a:pt x="178" y="45"/>
                </a:cubicBezTo>
                <a:close/>
                <a:moveTo>
                  <a:pt x="159" y="140"/>
                </a:moveTo>
                <a:cubicBezTo>
                  <a:pt x="159" y="145"/>
                  <a:pt x="157" y="149"/>
                  <a:pt x="154" y="153"/>
                </a:cubicBezTo>
                <a:cubicBezTo>
                  <a:pt x="150" y="156"/>
                  <a:pt x="146" y="158"/>
                  <a:pt x="141" y="158"/>
                </a:cubicBezTo>
                <a:cubicBezTo>
                  <a:pt x="136" y="158"/>
                  <a:pt x="132" y="156"/>
                  <a:pt x="128" y="153"/>
                </a:cubicBezTo>
                <a:cubicBezTo>
                  <a:pt x="121" y="146"/>
                  <a:pt x="121" y="135"/>
                  <a:pt x="128" y="128"/>
                </a:cubicBezTo>
                <a:cubicBezTo>
                  <a:pt x="132" y="124"/>
                  <a:pt x="136" y="122"/>
                  <a:pt x="141" y="122"/>
                </a:cubicBezTo>
                <a:cubicBezTo>
                  <a:pt x="146" y="122"/>
                  <a:pt x="150" y="124"/>
                  <a:pt x="154" y="128"/>
                </a:cubicBezTo>
                <a:cubicBezTo>
                  <a:pt x="157" y="131"/>
                  <a:pt x="159" y="135"/>
                  <a:pt x="159" y="140"/>
                </a:cubicBezTo>
                <a:close/>
                <a:moveTo>
                  <a:pt x="100" y="47"/>
                </a:moveTo>
                <a:cubicBezTo>
                  <a:pt x="100" y="46"/>
                  <a:pt x="100" y="46"/>
                  <a:pt x="100" y="46"/>
                </a:cubicBezTo>
                <a:cubicBezTo>
                  <a:pt x="100" y="46"/>
                  <a:pt x="100" y="46"/>
                  <a:pt x="100" y="46"/>
                </a:cubicBezTo>
                <a:cubicBezTo>
                  <a:pt x="113" y="40"/>
                  <a:pt x="127" y="38"/>
                  <a:pt x="141" y="38"/>
                </a:cubicBezTo>
                <a:cubicBezTo>
                  <a:pt x="142" y="38"/>
                  <a:pt x="143" y="38"/>
                  <a:pt x="145" y="38"/>
                </a:cubicBezTo>
                <a:cubicBezTo>
                  <a:pt x="147" y="38"/>
                  <a:pt x="147" y="38"/>
                  <a:pt x="147" y="38"/>
                </a:cubicBezTo>
                <a:cubicBezTo>
                  <a:pt x="145" y="40"/>
                  <a:pt x="145" y="40"/>
                  <a:pt x="145" y="40"/>
                </a:cubicBezTo>
                <a:cubicBezTo>
                  <a:pt x="134" y="55"/>
                  <a:pt x="126" y="85"/>
                  <a:pt x="126" y="106"/>
                </a:cubicBezTo>
                <a:cubicBezTo>
                  <a:pt x="126" y="106"/>
                  <a:pt x="126" y="106"/>
                  <a:pt x="126" y="106"/>
                </a:cubicBezTo>
                <a:cubicBezTo>
                  <a:pt x="125" y="107"/>
                  <a:pt x="125" y="107"/>
                  <a:pt x="125" y="107"/>
                </a:cubicBezTo>
                <a:cubicBezTo>
                  <a:pt x="120" y="109"/>
                  <a:pt x="116" y="112"/>
                  <a:pt x="112" y="117"/>
                </a:cubicBezTo>
                <a:cubicBezTo>
                  <a:pt x="111" y="118"/>
                  <a:pt x="111" y="118"/>
                  <a:pt x="111" y="118"/>
                </a:cubicBezTo>
                <a:cubicBezTo>
                  <a:pt x="110" y="116"/>
                  <a:pt x="110" y="116"/>
                  <a:pt x="110" y="116"/>
                </a:cubicBezTo>
                <a:cubicBezTo>
                  <a:pt x="96" y="93"/>
                  <a:pt x="94" y="63"/>
                  <a:pt x="100" y="47"/>
                </a:cubicBezTo>
                <a:close/>
                <a:moveTo>
                  <a:pt x="46" y="102"/>
                </a:moveTo>
                <a:cubicBezTo>
                  <a:pt x="51" y="88"/>
                  <a:pt x="60" y="75"/>
                  <a:pt x="71" y="65"/>
                </a:cubicBezTo>
                <a:cubicBezTo>
                  <a:pt x="73" y="64"/>
                  <a:pt x="73" y="64"/>
                  <a:pt x="73" y="64"/>
                </a:cubicBezTo>
                <a:cubicBezTo>
                  <a:pt x="73" y="66"/>
                  <a:pt x="73" y="66"/>
                  <a:pt x="73" y="66"/>
                </a:cubicBezTo>
                <a:cubicBezTo>
                  <a:pt x="76" y="85"/>
                  <a:pt x="92" y="111"/>
                  <a:pt x="106" y="126"/>
                </a:cubicBezTo>
                <a:cubicBezTo>
                  <a:pt x="106" y="127"/>
                  <a:pt x="106" y="127"/>
                  <a:pt x="106" y="127"/>
                </a:cubicBezTo>
                <a:cubicBezTo>
                  <a:pt x="106" y="128"/>
                  <a:pt x="106" y="128"/>
                  <a:pt x="106" y="128"/>
                </a:cubicBezTo>
                <a:cubicBezTo>
                  <a:pt x="105" y="132"/>
                  <a:pt x="104" y="136"/>
                  <a:pt x="104" y="140"/>
                </a:cubicBezTo>
                <a:cubicBezTo>
                  <a:pt x="104" y="141"/>
                  <a:pt x="104" y="142"/>
                  <a:pt x="104" y="144"/>
                </a:cubicBezTo>
                <a:cubicBezTo>
                  <a:pt x="104" y="145"/>
                  <a:pt x="104" y="145"/>
                  <a:pt x="104" y="145"/>
                </a:cubicBezTo>
                <a:cubicBezTo>
                  <a:pt x="103" y="145"/>
                  <a:pt x="103" y="145"/>
                  <a:pt x="103" y="145"/>
                </a:cubicBezTo>
                <a:cubicBezTo>
                  <a:pt x="75" y="139"/>
                  <a:pt x="53" y="119"/>
                  <a:pt x="46" y="103"/>
                </a:cubicBezTo>
                <a:cubicBezTo>
                  <a:pt x="45" y="103"/>
                  <a:pt x="45" y="103"/>
                  <a:pt x="45" y="103"/>
                </a:cubicBezTo>
                <a:lnTo>
                  <a:pt x="46" y="102"/>
                </a:lnTo>
                <a:close/>
                <a:moveTo>
                  <a:pt x="47" y="181"/>
                </a:moveTo>
                <a:cubicBezTo>
                  <a:pt x="47" y="181"/>
                  <a:pt x="47" y="181"/>
                  <a:pt x="47" y="181"/>
                </a:cubicBezTo>
                <a:cubicBezTo>
                  <a:pt x="47" y="181"/>
                  <a:pt x="47" y="181"/>
                  <a:pt x="47" y="181"/>
                </a:cubicBezTo>
                <a:cubicBezTo>
                  <a:pt x="41" y="168"/>
                  <a:pt x="38" y="154"/>
                  <a:pt x="38" y="140"/>
                </a:cubicBezTo>
                <a:cubicBezTo>
                  <a:pt x="38" y="139"/>
                  <a:pt x="38" y="138"/>
                  <a:pt x="38" y="137"/>
                </a:cubicBezTo>
                <a:cubicBezTo>
                  <a:pt x="38" y="134"/>
                  <a:pt x="38" y="134"/>
                  <a:pt x="38" y="134"/>
                </a:cubicBezTo>
                <a:cubicBezTo>
                  <a:pt x="40" y="136"/>
                  <a:pt x="40" y="136"/>
                  <a:pt x="40" y="136"/>
                </a:cubicBezTo>
                <a:cubicBezTo>
                  <a:pt x="55" y="147"/>
                  <a:pt x="86" y="155"/>
                  <a:pt x="106" y="155"/>
                </a:cubicBezTo>
                <a:cubicBezTo>
                  <a:pt x="107" y="155"/>
                  <a:pt x="107" y="155"/>
                  <a:pt x="107" y="155"/>
                </a:cubicBezTo>
                <a:cubicBezTo>
                  <a:pt x="107" y="156"/>
                  <a:pt x="107" y="156"/>
                  <a:pt x="107" y="156"/>
                </a:cubicBezTo>
                <a:cubicBezTo>
                  <a:pt x="110" y="161"/>
                  <a:pt x="113" y="165"/>
                  <a:pt x="117" y="169"/>
                </a:cubicBezTo>
                <a:cubicBezTo>
                  <a:pt x="119" y="170"/>
                  <a:pt x="119" y="170"/>
                  <a:pt x="119" y="170"/>
                </a:cubicBezTo>
                <a:cubicBezTo>
                  <a:pt x="117" y="171"/>
                  <a:pt x="117" y="171"/>
                  <a:pt x="117" y="171"/>
                </a:cubicBezTo>
                <a:cubicBezTo>
                  <a:pt x="103" y="179"/>
                  <a:pt x="85" y="185"/>
                  <a:pt x="68" y="185"/>
                </a:cubicBezTo>
                <a:cubicBezTo>
                  <a:pt x="60" y="185"/>
                  <a:pt x="53" y="183"/>
                  <a:pt x="47" y="181"/>
                </a:cubicBezTo>
                <a:close/>
                <a:moveTo>
                  <a:pt x="104" y="235"/>
                </a:moveTo>
                <a:cubicBezTo>
                  <a:pt x="103" y="236"/>
                  <a:pt x="103" y="236"/>
                  <a:pt x="103" y="236"/>
                </a:cubicBezTo>
                <a:cubicBezTo>
                  <a:pt x="103" y="236"/>
                  <a:pt x="103" y="236"/>
                  <a:pt x="103" y="236"/>
                </a:cubicBezTo>
                <a:cubicBezTo>
                  <a:pt x="89" y="230"/>
                  <a:pt x="76" y="221"/>
                  <a:pt x="66" y="210"/>
                </a:cubicBezTo>
                <a:cubicBezTo>
                  <a:pt x="64" y="208"/>
                  <a:pt x="64" y="208"/>
                  <a:pt x="64" y="208"/>
                </a:cubicBezTo>
                <a:cubicBezTo>
                  <a:pt x="66" y="208"/>
                  <a:pt x="66" y="208"/>
                  <a:pt x="66" y="208"/>
                </a:cubicBezTo>
                <a:cubicBezTo>
                  <a:pt x="85" y="206"/>
                  <a:pt x="112" y="189"/>
                  <a:pt x="127" y="175"/>
                </a:cubicBezTo>
                <a:cubicBezTo>
                  <a:pt x="128" y="175"/>
                  <a:pt x="128" y="175"/>
                  <a:pt x="128" y="175"/>
                </a:cubicBezTo>
                <a:cubicBezTo>
                  <a:pt x="128" y="175"/>
                  <a:pt x="128" y="175"/>
                  <a:pt x="128" y="175"/>
                </a:cubicBezTo>
                <a:cubicBezTo>
                  <a:pt x="133" y="177"/>
                  <a:pt x="139" y="177"/>
                  <a:pt x="144" y="177"/>
                </a:cubicBezTo>
                <a:cubicBezTo>
                  <a:pt x="146" y="177"/>
                  <a:pt x="146" y="177"/>
                  <a:pt x="146" y="177"/>
                </a:cubicBezTo>
                <a:cubicBezTo>
                  <a:pt x="146" y="178"/>
                  <a:pt x="146" y="178"/>
                  <a:pt x="146" y="178"/>
                </a:cubicBezTo>
                <a:cubicBezTo>
                  <a:pt x="139" y="206"/>
                  <a:pt x="120" y="228"/>
                  <a:pt x="104" y="235"/>
                </a:cubicBezTo>
                <a:close/>
                <a:moveTo>
                  <a:pt x="182" y="234"/>
                </a:moveTo>
                <a:cubicBezTo>
                  <a:pt x="182" y="234"/>
                  <a:pt x="182" y="234"/>
                  <a:pt x="182" y="234"/>
                </a:cubicBezTo>
                <a:cubicBezTo>
                  <a:pt x="181" y="234"/>
                  <a:pt x="181" y="234"/>
                  <a:pt x="181" y="234"/>
                </a:cubicBezTo>
                <a:cubicBezTo>
                  <a:pt x="169" y="240"/>
                  <a:pt x="155" y="243"/>
                  <a:pt x="141" y="243"/>
                </a:cubicBezTo>
                <a:cubicBezTo>
                  <a:pt x="140" y="243"/>
                  <a:pt x="139" y="243"/>
                  <a:pt x="137" y="243"/>
                </a:cubicBezTo>
                <a:cubicBezTo>
                  <a:pt x="135" y="243"/>
                  <a:pt x="135" y="243"/>
                  <a:pt x="135" y="243"/>
                </a:cubicBezTo>
                <a:cubicBezTo>
                  <a:pt x="136" y="241"/>
                  <a:pt x="136" y="241"/>
                  <a:pt x="136" y="241"/>
                </a:cubicBezTo>
                <a:cubicBezTo>
                  <a:pt x="148" y="226"/>
                  <a:pt x="155" y="195"/>
                  <a:pt x="156" y="175"/>
                </a:cubicBezTo>
                <a:cubicBezTo>
                  <a:pt x="156" y="174"/>
                  <a:pt x="156" y="174"/>
                  <a:pt x="156" y="174"/>
                </a:cubicBezTo>
                <a:cubicBezTo>
                  <a:pt x="157" y="174"/>
                  <a:pt x="157" y="174"/>
                  <a:pt x="157" y="174"/>
                </a:cubicBezTo>
                <a:cubicBezTo>
                  <a:pt x="161" y="171"/>
                  <a:pt x="166" y="168"/>
                  <a:pt x="169" y="164"/>
                </a:cubicBezTo>
                <a:cubicBezTo>
                  <a:pt x="170" y="163"/>
                  <a:pt x="170" y="163"/>
                  <a:pt x="170" y="163"/>
                </a:cubicBezTo>
                <a:cubicBezTo>
                  <a:pt x="171" y="164"/>
                  <a:pt x="171" y="164"/>
                  <a:pt x="171" y="164"/>
                </a:cubicBezTo>
                <a:cubicBezTo>
                  <a:pt x="186" y="188"/>
                  <a:pt x="188" y="217"/>
                  <a:pt x="182" y="234"/>
                </a:cubicBezTo>
                <a:close/>
                <a:moveTo>
                  <a:pt x="236" y="178"/>
                </a:moveTo>
                <a:cubicBezTo>
                  <a:pt x="231" y="192"/>
                  <a:pt x="222" y="205"/>
                  <a:pt x="211" y="215"/>
                </a:cubicBezTo>
                <a:cubicBezTo>
                  <a:pt x="209" y="217"/>
                  <a:pt x="209" y="217"/>
                  <a:pt x="209" y="217"/>
                </a:cubicBezTo>
                <a:cubicBezTo>
                  <a:pt x="209" y="215"/>
                  <a:pt x="209" y="215"/>
                  <a:pt x="209" y="215"/>
                </a:cubicBezTo>
                <a:cubicBezTo>
                  <a:pt x="206" y="196"/>
                  <a:pt x="190" y="169"/>
                  <a:pt x="176" y="154"/>
                </a:cubicBezTo>
                <a:cubicBezTo>
                  <a:pt x="175" y="154"/>
                  <a:pt x="175" y="154"/>
                  <a:pt x="175" y="154"/>
                </a:cubicBezTo>
                <a:cubicBezTo>
                  <a:pt x="176" y="153"/>
                  <a:pt x="176" y="153"/>
                  <a:pt x="176" y="153"/>
                </a:cubicBezTo>
                <a:cubicBezTo>
                  <a:pt x="177" y="149"/>
                  <a:pt x="178" y="144"/>
                  <a:pt x="178" y="140"/>
                </a:cubicBezTo>
                <a:cubicBezTo>
                  <a:pt x="178" y="139"/>
                  <a:pt x="178" y="138"/>
                  <a:pt x="178" y="137"/>
                </a:cubicBezTo>
                <a:cubicBezTo>
                  <a:pt x="178" y="135"/>
                  <a:pt x="178" y="135"/>
                  <a:pt x="178" y="135"/>
                </a:cubicBezTo>
                <a:cubicBezTo>
                  <a:pt x="179" y="135"/>
                  <a:pt x="179" y="135"/>
                  <a:pt x="179" y="135"/>
                </a:cubicBezTo>
                <a:cubicBezTo>
                  <a:pt x="206" y="142"/>
                  <a:pt x="228" y="161"/>
                  <a:pt x="236" y="177"/>
                </a:cubicBezTo>
                <a:cubicBezTo>
                  <a:pt x="236" y="178"/>
                  <a:pt x="236" y="178"/>
                  <a:pt x="236" y="178"/>
                </a:cubicBezTo>
                <a:close/>
                <a:moveTo>
                  <a:pt x="243" y="143"/>
                </a:moveTo>
                <a:cubicBezTo>
                  <a:pt x="243" y="146"/>
                  <a:pt x="243" y="146"/>
                  <a:pt x="243" y="146"/>
                </a:cubicBezTo>
                <a:cubicBezTo>
                  <a:pt x="241" y="145"/>
                  <a:pt x="241" y="145"/>
                  <a:pt x="241" y="145"/>
                </a:cubicBezTo>
                <a:cubicBezTo>
                  <a:pt x="226" y="133"/>
                  <a:pt x="196" y="126"/>
                  <a:pt x="175" y="125"/>
                </a:cubicBezTo>
                <a:cubicBezTo>
                  <a:pt x="175" y="125"/>
                  <a:pt x="175" y="125"/>
                  <a:pt x="175" y="125"/>
                </a:cubicBezTo>
                <a:cubicBezTo>
                  <a:pt x="174" y="125"/>
                  <a:pt x="174" y="125"/>
                  <a:pt x="174" y="125"/>
                </a:cubicBezTo>
                <a:cubicBezTo>
                  <a:pt x="172" y="120"/>
                  <a:pt x="169" y="115"/>
                  <a:pt x="164" y="112"/>
                </a:cubicBezTo>
                <a:cubicBezTo>
                  <a:pt x="163" y="111"/>
                  <a:pt x="163" y="111"/>
                  <a:pt x="163" y="111"/>
                </a:cubicBezTo>
                <a:cubicBezTo>
                  <a:pt x="165" y="110"/>
                  <a:pt x="165" y="110"/>
                  <a:pt x="165" y="110"/>
                </a:cubicBezTo>
                <a:cubicBezTo>
                  <a:pt x="179" y="101"/>
                  <a:pt x="197" y="96"/>
                  <a:pt x="214" y="96"/>
                </a:cubicBezTo>
                <a:cubicBezTo>
                  <a:pt x="221" y="96"/>
                  <a:pt x="229" y="97"/>
                  <a:pt x="234" y="99"/>
                </a:cubicBezTo>
                <a:cubicBezTo>
                  <a:pt x="235" y="99"/>
                  <a:pt x="235" y="99"/>
                  <a:pt x="235" y="99"/>
                </a:cubicBezTo>
                <a:cubicBezTo>
                  <a:pt x="235" y="100"/>
                  <a:pt x="235" y="100"/>
                  <a:pt x="235" y="100"/>
                </a:cubicBezTo>
                <a:cubicBezTo>
                  <a:pt x="241" y="112"/>
                  <a:pt x="243" y="126"/>
                  <a:pt x="243" y="140"/>
                </a:cubicBezTo>
                <a:cubicBezTo>
                  <a:pt x="243" y="141"/>
                  <a:pt x="243" y="142"/>
                  <a:pt x="243" y="143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" name="Freeform 5"/>
          <p:cNvSpPr>
            <a:spLocks noEditPoints="1"/>
          </p:cNvSpPr>
          <p:nvPr/>
        </p:nvSpPr>
        <p:spPr bwMode="auto">
          <a:xfrm>
            <a:off x="10549099" y="7987175"/>
            <a:ext cx="2475831" cy="2456284"/>
          </a:xfrm>
          <a:custGeom>
            <a:avLst/>
            <a:gdLst>
              <a:gd name="T0" fmla="*/ 258 w 282"/>
              <a:gd name="T1" fmla="*/ 118 h 280"/>
              <a:gd name="T2" fmla="*/ 252 w 282"/>
              <a:gd name="T3" fmla="*/ 96 h 280"/>
              <a:gd name="T4" fmla="*/ 256 w 282"/>
              <a:gd name="T5" fmla="*/ 75 h 280"/>
              <a:gd name="T6" fmla="*/ 234 w 282"/>
              <a:gd name="T7" fmla="*/ 66 h 280"/>
              <a:gd name="T8" fmla="*/ 230 w 282"/>
              <a:gd name="T9" fmla="*/ 31 h 280"/>
              <a:gd name="T10" fmla="*/ 201 w 282"/>
              <a:gd name="T11" fmla="*/ 37 h 280"/>
              <a:gd name="T12" fmla="*/ 180 w 282"/>
              <a:gd name="T13" fmla="*/ 27 h 280"/>
              <a:gd name="T14" fmla="*/ 167 w 282"/>
              <a:gd name="T15" fmla="*/ 11 h 280"/>
              <a:gd name="T16" fmla="*/ 146 w 282"/>
              <a:gd name="T17" fmla="*/ 21 h 280"/>
              <a:gd name="T18" fmla="*/ 117 w 282"/>
              <a:gd name="T19" fmla="*/ 1 h 280"/>
              <a:gd name="T20" fmla="*/ 102 w 282"/>
              <a:gd name="T21" fmla="*/ 27 h 280"/>
              <a:gd name="T22" fmla="*/ 81 w 282"/>
              <a:gd name="T23" fmla="*/ 36 h 280"/>
              <a:gd name="T24" fmla="*/ 60 w 282"/>
              <a:gd name="T25" fmla="*/ 36 h 280"/>
              <a:gd name="T26" fmla="*/ 54 w 282"/>
              <a:gd name="T27" fmla="*/ 58 h 280"/>
              <a:gd name="T28" fmla="*/ 20 w 282"/>
              <a:gd name="T29" fmla="*/ 68 h 280"/>
              <a:gd name="T30" fmla="*/ 30 w 282"/>
              <a:gd name="T31" fmla="*/ 96 h 280"/>
              <a:gd name="T32" fmla="*/ 23 w 282"/>
              <a:gd name="T33" fmla="*/ 117 h 280"/>
              <a:gd name="T34" fmla="*/ 9 w 282"/>
              <a:gd name="T35" fmla="*/ 133 h 280"/>
              <a:gd name="T36" fmla="*/ 22 w 282"/>
              <a:gd name="T37" fmla="*/ 152 h 280"/>
              <a:gd name="T38" fmla="*/ 5 w 282"/>
              <a:gd name="T39" fmla="*/ 176 h 280"/>
              <a:gd name="T40" fmla="*/ 34 w 282"/>
              <a:gd name="T41" fmla="*/ 194 h 280"/>
              <a:gd name="T42" fmla="*/ 34 w 282"/>
              <a:gd name="T43" fmla="*/ 217 h 280"/>
              <a:gd name="T44" fmla="*/ 54 w 282"/>
              <a:gd name="T45" fmla="*/ 223 h 280"/>
              <a:gd name="T46" fmla="*/ 72 w 282"/>
              <a:gd name="T47" fmla="*/ 238 h 280"/>
              <a:gd name="T48" fmla="*/ 78 w 282"/>
              <a:gd name="T49" fmla="*/ 266 h 280"/>
              <a:gd name="T50" fmla="*/ 112 w 282"/>
              <a:gd name="T51" fmla="*/ 256 h 280"/>
              <a:gd name="T52" fmla="*/ 129 w 282"/>
              <a:gd name="T53" fmla="*/ 272 h 280"/>
              <a:gd name="T54" fmla="*/ 147 w 282"/>
              <a:gd name="T55" fmla="*/ 260 h 280"/>
              <a:gd name="T56" fmla="*/ 169 w 282"/>
              <a:gd name="T57" fmla="*/ 256 h 280"/>
              <a:gd name="T58" fmla="*/ 195 w 282"/>
              <a:gd name="T59" fmla="*/ 270 h 280"/>
              <a:gd name="T60" fmla="*/ 209 w 282"/>
              <a:gd name="T61" fmla="*/ 238 h 280"/>
              <a:gd name="T62" fmla="*/ 233 w 282"/>
              <a:gd name="T63" fmla="*/ 235 h 280"/>
              <a:gd name="T64" fmla="*/ 235 w 282"/>
              <a:gd name="T65" fmla="*/ 214 h 280"/>
              <a:gd name="T66" fmla="*/ 247 w 282"/>
              <a:gd name="T67" fmla="*/ 195 h 280"/>
              <a:gd name="T68" fmla="*/ 275 w 282"/>
              <a:gd name="T69" fmla="*/ 184 h 280"/>
              <a:gd name="T70" fmla="*/ 260 w 282"/>
              <a:gd name="T71" fmla="*/ 153 h 280"/>
              <a:gd name="T72" fmla="*/ 282 w 282"/>
              <a:gd name="T73" fmla="*/ 136 h 280"/>
              <a:gd name="T74" fmla="*/ 218 w 282"/>
              <a:gd name="T75" fmla="*/ 72 h 280"/>
              <a:gd name="T76" fmla="*/ 137 w 282"/>
              <a:gd name="T77" fmla="*/ 103 h 280"/>
              <a:gd name="T78" fmla="*/ 141 w 282"/>
              <a:gd name="T79" fmla="*/ 158 h 280"/>
              <a:gd name="T80" fmla="*/ 100 w 282"/>
              <a:gd name="T81" fmla="*/ 47 h 280"/>
              <a:gd name="T82" fmla="*/ 145 w 282"/>
              <a:gd name="T83" fmla="*/ 40 h 280"/>
              <a:gd name="T84" fmla="*/ 110 w 282"/>
              <a:gd name="T85" fmla="*/ 116 h 280"/>
              <a:gd name="T86" fmla="*/ 106 w 282"/>
              <a:gd name="T87" fmla="*/ 126 h 280"/>
              <a:gd name="T88" fmla="*/ 103 w 282"/>
              <a:gd name="T89" fmla="*/ 145 h 280"/>
              <a:gd name="T90" fmla="*/ 47 w 282"/>
              <a:gd name="T91" fmla="*/ 181 h 280"/>
              <a:gd name="T92" fmla="*/ 107 w 282"/>
              <a:gd name="T93" fmla="*/ 155 h 280"/>
              <a:gd name="T94" fmla="*/ 47 w 282"/>
              <a:gd name="T95" fmla="*/ 181 h 280"/>
              <a:gd name="T96" fmla="*/ 66 w 282"/>
              <a:gd name="T97" fmla="*/ 208 h 280"/>
              <a:gd name="T98" fmla="*/ 146 w 282"/>
              <a:gd name="T99" fmla="*/ 178 h 280"/>
              <a:gd name="T100" fmla="*/ 137 w 282"/>
              <a:gd name="T101" fmla="*/ 243 h 280"/>
              <a:gd name="T102" fmla="*/ 169 w 282"/>
              <a:gd name="T103" fmla="*/ 164 h 280"/>
              <a:gd name="T104" fmla="*/ 209 w 282"/>
              <a:gd name="T105" fmla="*/ 217 h 280"/>
              <a:gd name="T106" fmla="*/ 178 w 282"/>
              <a:gd name="T107" fmla="*/ 137 h 280"/>
              <a:gd name="T108" fmla="*/ 243 w 282"/>
              <a:gd name="T109" fmla="*/ 146 h 280"/>
              <a:gd name="T110" fmla="*/ 163 w 282"/>
              <a:gd name="T111" fmla="*/ 111 h 280"/>
              <a:gd name="T112" fmla="*/ 243 w 282"/>
              <a:gd name="T113" fmla="*/ 140 h 2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282" h="280">
                <a:moveTo>
                  <a:pt x="272" y="133"/>
                </a:moveTo>
                <a:cubicBezTo>
                  <a:pt x="268" y="132"/>
                  <a:pt x="264" y="130"/>
                  <a:pt x="260" y="129"/>
                </a:cubicBezTo>
                <a:cubicBezTo>
                  <a:pt x="260" y="129"/>
                  <a:pt x="260" y="129"/>
                  <a:pt x="260" y="129"/>
                </a:cubicBezTo>
                <a:cubicBezTo>
                  <a:pt x="260" y="128"/>
                  <a:pt x="260" y="128"/>
                  <a:pt x="260" y="128"/>
                </a:cubicBezTo>
                <a:cubicBezTo>
                  <a:pt x="259" y="125"/>
                  <a:pt x="259" y="122"/>
                  <a:pt x="258" y="118"/>
                </a:cubicBezTo>
                <a:cubicBezTo>
                  <a:pt x="258" y="118"/>
                  <a:pt x="258" y="118"/>
                  <a:pt x="258" y="118"/>
                </a:cubicBezTo>
                <a:cubicBezTo>
                  <a:pt x="259" y="117"/>
                  <a:pt x="259" y="117"/>
                  <a:pt x="259" y="117"/>
                </a:cubicBezTo>
                <a:cubicBezTo>
                  <a:pt x="262" y="115"/>
                  <a:pt x="266" y="112"/>
                  <a:pt x="269" y="110"/>
                </a:cubicBezTo>
                <a:cubicBezTo>
                  <a:pt x="272" y="108"/>
                  <a:pt x="275" y="106"/>
                  <a:pt x="277" y="105"/>
                </a:cubicBezTo>
                <a:cubicBezTo>
                  <a:pt x="277" y="102"/>
                  <a:pt x="276" y="99"/>
                  <a:pt x="275" y="96"/>
                </a:cubicBezTo>
                <a:cubicBezTo>
                  <a:pt x="272" y="96"/>
                  <a:pt x="268" y="96"/>
                  <a:pt x="265" y="96"/>
                </a:cubicBezTo>
                <a:cubicBezTo>
                  <a:pt x="261" y="96"/>
                  <a:pt x="256" y="96"/>
                  <a:pt x="252" y="96"/>
                </a:cubicBezTo>
                <a:cubicBezTo>
                  <a:pt x="252" y="96"/>
                  <a:pt x="252" y="96"/>
                  <a:pt x="252" y="96"/>
                </a:cubicBezTo>
                <a:cubicBezTo>
                  <a:pt x="251" y="95"/>
                  <a:pt x="251" y="95"/>
                  <a:pt x="251" y="95"/>
                </a:cubicBezTo>
                <a:cubicBezTo>
                  <a:pt x="250" y="92"/>
                  <a:pt x="249" y="89"/>
                  <a:pt x="247" y="86"/>
                </a:cubicBezTo>
                <a:cubicBezTo>
                  <a:pt x="247" y="86"/>
                  <a:pt x="247" y="86"/>
                  <a:pt x="247" y="86"/>
                </a:cubicBezTo>
                <a:cubicBezTo>
                  <a:pt x="248" y="85"/>
                  <a:pt x="248" y="85"/>
                  <a:pt x="248" y="85"/>
                </a:cubicBezTo>
                <a:cubicBezTo>
                  <a:pt x="250" y="82"/>
                  <a:pt x="253" y="79"/>
                  <a:pt x="256" y="75"/>
                </a:cubicBezTo>
                <a:cubicBezTo>
                  <a:pt x="258" y="73"/>
                  <a:pt x="260" y="70"/>
                  <a:pt x="262" y="68"/>
                </a:cubicBezTo>
                <a:cubicBezTo>
                  <a:pt x="260" y="65"/>
                  <a:pt x="259" y="63"/>
                  <a:pt x="257" y="60"/>
                </a:cubicBezTo>
                <a:cubicBezTo>
                  <a:pt x="254" y="61"/>
                  <a:pt x="251" y="62"/>
                  <a:pt x="248" y="63"/>
                </a:cubicBezTo>
                <a:cubicBezTo>
                  <a:pt x="243" y="64"/>
                  <a:pt x="239" y="65"/>
                  <a:pt x="235" y="66"/>
                </a:cubicBezTo>
                <a:cubicBezTo>
                  <a:pt x="235" y="66"/>
                  <a:pt x="235" y="66"/>
                  <a:pt x="235" y="66"/>
                </a:cubicBezTo>
                <a:cubicBezTo>
                  <a:pt x="234" y="66"/>
                  <a:pt x="234" y="66"/>
                  <a:pt x="234" y="66"/>
                </a:cubicBezTo>
                <a:cubicBezTo>
                  <a:pt x="232" y="63"/>
                  <a:pt x="230" y="61"/>
                  <a:pt x="228" y="58"/>
                </a:cubicBezTo>
                <a:cubicBezTo>
                  <a:pt x="228" y="58"/>
                  <a:pt x="228" y="58"/>
                  <a:pt x="228" y="58"/>
                </a:cubicBezTo>
                <a:cubicBezTo>
                  <a:pt x="228" y="57"/>
                  <a:pt x="228" y="57"/>
                  <a:pt x="228" y="57"/>
                </a:cubicBezTo>
                <a:cubicBezTo>
                  <a:pt x="229" y="54"/>
                  <a:pt x="231" y="50"/>
                  <a:pt x="233" y="45"/>
                </a:cubicBezTo>
                <a:cubicBezTo>
                  <a:pt x="234" y="42"/>
                  <a:pt x="235" y="39"/>
                  <a:pt x="236" y="37"/>
                </a:cubicBezTo>
                <a:cubicBezTo>
                  <a:pt x="234" y="35"/>
                  <a:pt x="232" y="33"/>
                  <a:pt x="230" y="31"/>
                </a:cubicBezTo>
                <a:cubicBezTo>
                  <a:pt x="227" y="32"/>
                  <a:pt x="224" y="34"/>
                  <a:pt x="222" y="36"/>
                </a:cubicBezTo>
                <a:cubicBezTo>
                  <a:pt x="218" y="38"/>
                  <a:pt x="214" y="41"/>
                  <a:pt x="211" y="42"/>
                </a:cubicBezTo>
                <a:cubicBezTo>
                  <a:pt x="210" y="43"/>
                  <a:pt x="210" y="43"/>
                  <a:pt x="210" y="43"/>
                </a:cubicBezTo>
                <a:cubicBezTo>
                  <a:pt x="209" y="42"/>
                  <a:pt x="209" y="42"/>
                  <a:pt x="209" y="42"/>
                </a:cubicBezTo>
                <a:cubicBezTo>
                  <a:pt x="207" y="41"/>
                  <a:pt x="204" y="39"/>
                  <a:pt x="201" y="37"/>
                </a:cubicBezTo>
                <a:cubicBezTo>
                  <a:pt x="201" y="37"/>
                  <a:pt x="201" y="37"/>
                  <a:pt x="201" y="37"/>
                </a:cubicBezTo>
                <a:cubicBezTo>
                  <a:pt x="201" y="36"/>
                  <a:pt x="201" y="36"/>
                  <a:pt x="201" y="36"/>
                </a:cubicBezTo>
                <a:cubicBezTo>
                  <a:pt x="201" y="33"/>
                  <a:pt x="202" y="28"/>
                  <a:pt x="202" y="24"/>
                </a:cubicBezTo>
                <a:cubicBezTo>
                  <a:pt x="203" y="20"/>
                  <a:pt x="203" y="17"/>
                  <a:pt x="203" y="14"/>
                </a:cubicBezTo>
                <a:cubicBezTo>
                  <a:pt x="201" y="13"/>
                  <a:pt x="198" y="11"/>
                  <a:pt x="195" y="10"/>
                </a:cubicBezTo>
                <a:cubicBezTo>
                  <a:pt x="193" y="12"/>
                  <a:pt x="191" y="15"/>
                  <a:pt x="189" y="17"/>
                </a:cubicBezTo>
                <a:cubicBezTo>
                  <a:pt x="186" y="21"/>
                  <a:pt x="183" y="24"/>
                  <a:pt x="180" y="27"/>
                </a:cubicBezTo>
                <a:cubicBezTo>
                  <a:pt x="180" y="27"/>
                  <a:pt x="180" y="27"/>
                  <a:pt x="180" y="27"/>
                </a:cubicBezTo>
                <a:cubicBezTo>
                  <a:pt x="179" y="27"/>
                  <a:pt x="179" y="27"/>
                  <a:pt x="179" y="27"/>
                </a:cubicBezTo>
                <a:cubicBezTo>
                  <a:pt x="176" y="26"/>
                  <a:pt x="173" y="25"/>
                  <a:pt x="170" y="24"/>
                </a:cubicBezTo>
                <a:cubicBezTo>
                  <a:pt x="169" y="24"/>
                  <a:pt x="169" y="24"/>
                  <a:pt x="169" y="24"/>
                </a:cubicBezTo>
                <a:cubicBezTo>
                  <a:pt x="169" y="23"/>
                  <a:pt x="169" y="23"/>
                  <a:pt x="169" y="23"/>
                </a:cubicBezTo>
                <a:cubicBezTo>
                  <a:pt x="168" y="20"/>
                  <a:pt x="168" y="15"/>
                  <a:pt x="167" y="11"/>
                </a:cubicBezTo>
                <a:cubicBezTo>
                  <a:pt x="166" y="8"/>
                  <a:pt x="166" y="4"/>
                  <a:pt x="165" y="1"/>
                </a:cubicBezTo>
                <a:cubicBezTo>
                  <a:pt x="162" y="1"/>
                  <a:pt x="159" y="1"/>
                  <a:pt x="157" y="0"/>
                </a:cubicBezTo>
                <a:cubicBezTo>
                  <a:pt x="155" y="3"/>
                  <a:pt x="154" y="6"/>
                  <a:pt x="153" y="9"/>
                </a:cubicBezTo>
                <a:cubicBezTo>
                  <a:pt x="151" y="13"/>
                  <a:pt x="149" y="17"/>
                  <a:pt x="147" y="20"/>
                </a:cubicBezTo>
                <a:cubicBezTo>
                  <a:pt x="146" y="21"/>
                  <a:pt x="146" y="21"/>
                  <a:pt x="146" y="21"/>
                </a:cubicBezTo>
                <a:cubicBezTo>
                  <a:pt x="146" y="21"/>
                  <a:pt x="146" y="21"/>
                  <a:pt x="146" y="21"/>
                </a:cubicBezTo>
                <a:cubicBezTo>
                  <a:pt x="142" y="21"/>
                  <a:pt x="139" y="21"/>
                  <a:pt x="136" y="21"/>
                </a:cubicBezTo>
                <a:cubicBezTo>
                  <a:pt x="135" y="21"/>
                  <a:pt x="135" y="21"/>
                  <a:pt x="135" y="21"/>
                </a:cubicBezTo>
                <a:cubicBezTo>
                  <a:pt x="135" y="20"/>
                  <a:pt x="135" y="20"/>
                  <a:pt x="135" y="20"/>
                </a:cubicBezTo>
                <a:cubicBezTo>
                  <a:pt x="133" y="17"/>
                  <a:pt x="131" y="13"/>
                  <a:pt x="129" y="9"/>
                </a:cubicBezTo>
                <a:cubicBezTo>
                  <a:pt x="128" y="6"/>
                  <a:pt x="126" y="3"/>
                  <a:pt x="125" y="0"/>
                </a:cubicBezTo>
                <a:cubicBezTo>
                  <a:pt x="122" y="1"/>
                  <a:pt x="120" y="1"/>
                  <a:pt x="117" y="1"/>
                </a:cubicBezTo>
                <a:cubicBezTo>
                  <a:pt x="116" y="4"/>
                  <a:pt x="115" y="8"/>
                  <a:pt x="115" y="11"/>
                </a:cubicBezTo>
                <a:cubicBezTo>
                  <a:pt x="114" y="15"/>
                  <a:pt x="114" y="20"/>
                  <a:pt x="113" y="23"/>
                </a:cubicBezTo>
                <a:cubicBezTo>
                  <a:pt x="112" y="24"/>
                  <a:pt x="112" y="24"/>
                  <a:pt x="112" y="24"/>
                </a:cubicBezTo>
                <a:cubicBezTo>
                  <a:pt x="112" y="24"/>
                  <a:pt x="112" y="24"/>
                  <a:pt x="112" y="24"/>
                </a:cubicBezTo>
                <a:cubicBezTo>
                  <a:pt x="109" y="25"/>
                  <a:pt x="106" y="26"/>
                  <a:pt x="103" y="27"/>
                </a:cubicBezTo>
                <a:cubicBezTo>
                  <a:pt x="102" y="27"/>
                  <a:pt x="102" y="27"/>
                  <a:pt x="102" y="27"/>
                </a:cubicBezTo>
                <a:cubicBezTo>
                  <a:pt x="102" y="27"/>
                  <a:pt x="102" y="27"/>
                  <a:pt x="102" y="27"/>
                </a:cubicBezTo>
                <a:cubicBezTo>
                  <a:pt x="99" y="24"/>
                  <a:pt x="96" y="21"/>
                  <a:pt x="93" y="17"/>
                </a:cubicBezTo>
                <a:cubicBezTo>
                  <a:pt x="91" y="15"/>
                  <a:pt x="88" y="12"/>
                  <a:pt x="86" y="10"/>
                </a:cubicBezTo>
                <a:cubicBezTo>
                  <a:pt x="84" y="11"/>
                  <a:pt x="81" y="13"/>
                  <a:pt x="78" y="14"/>
                </a:cubicBezTo>
                <a:cubicBezTo>
                  <a:pt x="79" y="17"/>
                  <a:pt x="79" y="20"/>
                  <a:pt x="80" y="24"/>
                </a:cubicBezTo>
                <a:cubicBezTo>
                  <a:pt x="80" y="28"/>
                  <a:pt x="81" y="33"/>
                  <a:pt x="81" y="36"/>
                </a:cubicBezTo>
                <a:cubicBezTo>
                  <a:pt x="81" y="37"/>
                  <a:pt x="81" y="37"/>
                  <a:pt x="81" y="37"/>
                </a:cubicBezTo>
                <a:cubicBezTo>
                  <a:pt x="80" y="37"/>
                  <a:pt x="80" y="37"/>
                  <a:pt x="80" y="37"/>
                </a:cubicBezTo>
                <a:cubicBezTo>
                  <a:pt x="78" y="39"/>
                  <a:pt x="75" y="41"/>
                  <a:pt x="72" y="42"/>
                </a:cubicBezTo>
                <a:cubicBezTo>
                  <a:pt x="72" y="43"/>
                  <a:pt x="72" y="43"/>
                  <a:pt x="72" y="43"/>
                </a:cubicBezTo>
                <a:cubicBezTo>
                  <a:pt x="71" y="42"/>
                  <a:pt x="71" y="42"/>
                  <a:pt x="71" y="42"/>
                </a:cubicBezTo>
                <a:cubicBezTo>
                  <a:pt x="68" y="41"/>
                  <a:pt x="64" y="38"/>
                  <a:pt x="60" y="36"/>
                </a:cubicBezTo>
                <a:cubicBezTo>
                  <a:pt x="57" y="34"/>
                  <a:pt x="54" y="32"/>
                  <a:pt x="52" y="31"/>
                </a:cubicBezTo>
                <a:cubicBezTo>
                  <a:pt x="50" y="33"/>
                  <a:pt x="48" y="35"/>
                  <a:pt x="45" y="37"/>
                </a:cubicBezTo>
                <a:cubicBezTo>
                  <a:pt x="46" y="39"/>
                  <a:pt x="48" y="42"/>
                  <a:pt x="49" y="45"/>
                </a:cubicBezTo>
                <a:cubicBezTo>
                  <a:pt x="51" y="50"/>
                  <a:pt x="53" y="54"/>
                  <a:pt x="54" y="57"/>
                </a:cubicBezTo>
                <a:cubicBezTo>
                  <a:pt x="54" y="58"/>
                  <a:pt x="54" y="58"/>
                  <a:pt x="54" y="58"/>
                </a:cubicBezTo>
                <a:cubicBezTo>
                  <a:pt x="54" y="58"/>
                  <a:pt x="54" y="58"/>
                  <a:pt x="54" y="58"/>
                </a:cubicBezTo>
                <a:cubicBezTo>
                  <a:pt x="52" y="61"/>
                  <a:pt x="50" y="63"/>
                  <a:pt x="48" y="66"/>
                </a:cubicBezTo>
                <a:cubicBezTo>
                  <a:pt x="47" y="66"/>
                  <a:pt x="47" y="66"/>
                  <a:pt x="47" y="66"/>
                </a:cubicBezTo>
                <a:cubicBezTo>
                  <a:pt x="46" y="66"/>
                  <a:pt x="46" y="66"/>
                  <a:pt x="46" y="66"/>
                </a:cubicBezTo>
                <a:cubicBezTo>
                  <a:pt x="43" y="65"/>
                  <a:pt x="38" y="64"/>
                  <a:pt x="34" y="63"/>
                </a:cubicBezTo>
                <a:cubicBezTo>
                  <a:pt x="31" y="62"/>
                  <a:pt x="28" y="61"/>
                  <a:pt x="25" y="60"/>
                </a:cubicBezTo>
                <a:cubicBezTo>
                  <a:pt x="23" y="63"/>
                  <a:pt x="22" y="65"/>
                  <a:pt x="20" y="68"/>
                </a:cubicBezTo>
                <a:cubicBezTo>
                  <a:pt x="22" y="70"/>
                  <a:pt x="24" y="73"/>
                  <a:pt x="26" y="75"/>
                </a:cubicBezTo>
                <a:cubicBezTo>
                  <a:pt x="29" y="79"/>
                  <a:pt x="32" y="82"/>
                  <a:pt x="34" y="85"/>
                </a:cubicBezTo>
                <a:cubicBezTo>
                  <a:pt x="35" y="86"/>
                  <a:pt x="35" y="86"/>
                  <a:pt x="35" y="86"/>
                </a:cubicBezTo>
                <a:cubicBezTo>
                  <a:pt x="34" y="86"/>
                  <a:pt x="34" y="86"/>
                  <a:pt x="34" y="86"/>
                </a:cubicBezTo>
                <a:cubicBezTo>
                  <a:pt x="33" y="89"/>
                  <a:pt x="31" y="92"/>
                  <a:pt x="30" y="95"/>
                </a:cubicBezTo>
                <a:cubicBezTo>
                  <a:pt x="30" y="96"/>
                  <a:pt x="30" y="96"/>
                  <a:pt x="30" y="96"/>
                </a:cubicBezTo>
                <a:cubicBezTo>
                  <a:pt x="29" y="96"/>
                  <a:pt x="29" y="96"/>
                  <a:pt x="29" y="96"/>
                </a:cubicBezTo>
                <a:cubicBezTo>
                  <a:pt x="26" y="96"/>
                  <a:pt x="21" y="96"/>
                  <a:pt x="17" y="96"/>
                </a:cubicBezTo>
                <a:cubicBezTo>
                  <a:pt x="13" y="96"/>
                  <a:pt x="10" y="96"/>
                  <a:pt x="7" y="96"/>
                </a:cubicBezTo>
                <a:cubicBezTo>
                  <a:pt x="6" y="99"/>
                  <a:pt x="5" y="102"/>
                  <a:pt x="5" y="105"/>
                </a:cubicBezTo>
                <a:cubicBezTo>
                  <a:pt x="7" y="106"/>
                  <a:pt x="10" y="108"/>
                  <a:pt x="12" y="110"/>
                </a:cubicBezTo>
                <a:cubicBezTo>
                  <a:pt x="16" y="112"/>
                  <a:pt x="20" y="115"/>
                  <a:pt x="23" y="117"/>
                </a:cubicBezTo>
                <a:cubicBezTo>
                  <a:pt x="24" y="118"/>
                  <a:pt x="24" y="118"/>
                  <a:pt x="24" y="118"/>
                </a:cubicBezTo>
                <a:cubicBezTo>
                  <a:pt x="23" y="118"/>
                  <a:pt x="23" y="118"/>
                  <a:pt x="23" y="118"/>
                </a:cubicBezTo>
                <a:cubicBezTo>
                  <a:pt x="23" y="122"/>
                  <a:pt x="22" y="125"/>
                  <a:pt x="22" y="128"/>
                </a:cubicBezTo>
                <a:cubicBezTo>
                  <a:pt x="22" y="129"/>
                  <a:pt x="22" y="129"/>
                  <a:pt x="22" y="129"/>
                </a:cubicBezTo>
                <a:cubicBezTo>
                  <a:pt x="21" y="129"/>
                  <a:pt x="21" y="129"/>
                  <a:pt x="21" y="129"/>
                </a:cubicBezTo>
                <a:cubicBezTo>
                  <a:pt x="18" y="130"/>
                  <a:pt x="14" y="132"/>
                  <a:pt x="9" y="133"/>
                </a:cubicBezTo>
                <a:cubicBezTo>
                  <a:pt x="6" y="134"/>
                  <a:pt x="3" y="135"/>
                  <a:pt x="0" y="136"/>
                </a:cubicBezTo>
                <a:cubicBezTo>
                  <a:pt x="0" y="137"/>
                  <a:pt x="0" y="139"/>
                  <a:pt x="0" y="140"/>
                </a:cubicBezTo>
                <a:cubicBezTo>
                  <a:pt x="0" y="142"/>
                  <a:pt x="0" y="143"/>
                  <a:pt x="0" y="145"/>
                </a:cubicBezTo>
                <a:cubicBezTo>
                  <a:pt x="3" y="146"/>
                  <a:pt x="6" y="147"/>
                  <a:pt x="9" y="148"/>
                </a:cubicBezTo>
                <a:cubicBezTo>
                  <a:pt x="14" y="149"/>
                  <a:pt x="18" y="150"/>
                  <a:pt x="21" y="152"/>
                </a:cubicBezTo>
                <a:cubicBezTo>
                  <a:pt x="22" y="152"/>
                  <a:pt x="22" y="152"/>
                  <a:pt x="22" y="152"/>
                </a:cubicBezTo>
                <a:cubicBezTo>
                  <a:pt x="22" y="153"/>
                  <a:pt x="22" y="153"/>
                  <a:pt x="22" y="153"/>
                </a:cubicBezTo>
                <a:cubicBezTo>
                  <a:pt x="22" y="155"/>
                  <a:pt x="23" y="159"/>
                  <a:pt x="23" y="162"/>
                </a:cubicBezTo>
                <a:cubicBezTo>
                  <a:pt x="24" y="163"/>
                  <a:pt x="24" y="163"/>
                  <a:pt x="24" y="163"/>
                </a:cubicBezTo>
                <a:cubicBezTo>
                  <a:pt x="23" y="163"/>
                  <a:pt x="23" y="163"/>
                  <a:pt x="23" y="163"/>
                </a:cubicBezTo>
                <a:cubicBezTo>
                  <a:pt x="20" y="165"/>
                  <a:pt x="16" y="168"/>
                  <a:pt x="12" y="170"/>
                </a:cubicBezTo>
                <a:cubicBezTo>
                  <a:pt x="10" y="172"/>
                  <a:pt x="7" y="174"/>
                  <a:pt x="5" y="176"/>
                </a:cubicBezTo>
                <a:cubicBezTo>
                  <a:pt x="5" y="178"/>
                  <a:pt x="6" y="181"/>
                  <a:pt x="7" y="184"/>
                </a:cubicBezTo>
                <a:cubicBezTo>
                  <a:pt x="10" y="184"/>
                  <a:pt x="13" y="184"/>
                  <a:pt x="17" y="184"/>
                </a:cubicBezTo>
                <a:cubicBezTo>
                  <a:pt x="21" y="184"/>
                  <a:pt x="26" y="184"/>
                  <a:pt x="29" y="185"/>
                </a:cubicBezTo>
                <a:cubicBezTo>
                  <a:pt x="30" y="185"/>
                  <a:pt x="30" y="185"/>
                  <a:pt x="30" y="185"/>
                </a:cubicBezTo>
                <a:cubicBezTo>
                  <a:pt x="30" y="185"/>
                  <a:pt x="30" y="185"/>
                  <a:pt x="30" y="185"/>
                </a:cubicBezTo>
                <a:cubicBezTo>
                  <a:pt x="31" y="188"/>
                  <a:pt x="33" y="191"/>
                  <a:pt x="34" y="194"/>
                </a:cubicBezTo>
                <a:cubicBezTo>
                  <a:pt x="35" y="195"/>
                  <a:pt x="35" y="195"/>
                  <a:pt x="35" y="195"/>
                </a:cubicBezTo>
                <a:cubicBezTo>
                  <a:pt x="34" y="195"/>
                  <a:pt x="34" y="195"/>
                  <a:pt x="34" y="195"/>
                </a:cubicBezTo>
                <a:cubicBezTo>
                  <a:pt x="32" y="198"/>
                  <a:pt x="29" y="202"/>
                  <a:pt x="26" y="205"/>
                </a:cubicBezTo>
                <a:cubicBezTo>
                  <a:pt x="24" y="208"/>
                  <a:pt x="22" y="210"/>
                  <a:pt x="20" y="213"/>
                </a:cubicBezTo>
                <a:cubicBezTo>
                  <a:pt x="22" y="215"/>
                  <a:pt x="23" y="218"/>
                  <a:pt x="25" y="220"/>
                </a:cubicBezTo>
                <a:cubicBezTo>
                  <a:pt x="28" y="219"/>
                  <a:pt x="31" y="218"/>
                  <a:pt x="34" y="217"/>
                </a:cubicBezTo>
                <a:cubicBezTo>
                  <a:pt x="38" y="216"/>
                  <a:pt x="43" y="215"/>
                  <a:pt x="46" y="214"/>
                </a:cubicBezTo>
                <a:cubicBezTo>
                  <a:pt x="47" y="214"/>
                  <a:pt x="47" y="214"/>
                  <a:pt x="47" y="214"/>
                </a:cubicBezTo>
                <a:cubicBezTo>
                  <a:pt x="48" y="215"/>
                  <a:pt x="48" y="215"/>
                  <a:pt x="48" y="215"/>
                </a:cubicBezTo>
                <a:cubicBezTo>
                  <a:pt x="50" y="217"/>
                  <a:pt x="52" y="220"/>
                  <a:pt x="54" y="222"/>
                </a:cubicBezTo>
                <a:cubicBezTo>
                  <a:pt x="54" y="222"/>
                  <a:pt x="54" y="222"/>
                  <a:pt x="54" y="222"/>
                </a:cubicBezTo>
                <a:cubicBezTo>
                  <a:pt x="54" y="223"/>
                  <a:pt x="54" y="223"/>
                  <a:pt x="54" y="223"/>
                </a:cubicBezTo>
                <a:cubicBezTo>
                  <a:pt x="53" y="227"/>
                  <a:pt x="51" y="231"/>
                  <a:pt x="49" y="235"/>
                </a:cubicBezTo>
                <a:cubicBezTo>
                  <a:pt x="48" y="238"/>
                  <a:pt x="46" y="241"/>
                  <a:pt x="45" y="244"/>
                </a:cubicBezTo>
                <a:cubicBezTo>
                  <a:pt x="48" y="246"/>
                  <a:pt x="50" y="248"/>
                  <a:pt x="52" y="249"/>
                </a:cubicBezTo>
                <a:cubicBezTo>
                  <a:pt x="54" y="248"/>
                  <a:pt x="57" y="246"/>
                  <a:pt x="60" y="244"/>
                </a:cubicBezTo>
                <a:cubicBezTo>
                  <a:pt x="64" y="242"/>
                  <a:pt x="68" y="239"/>
                  <a:pt x="71" y="238"/>
                </a:cubicBezTo>
                <a:cubicBezTo>
                  <a:pt x="72" y="238"/>
                  <a:pt x="72" y="238"/>
                  <a:pt x="72" y="238"/>
                </a:cubicBezTo>
                <a:cubicBezTo>
                  <a:pt x="72" y="238"/>
                  <a:pt x="72" y="238"/>
                  <a:pt x="72" y="238"/>
                </a:cubicBezTo>
                <a:cubicBezTo>
                  <a:pt x="75" y="240"/>
                  <a:pt x="78" y="242"/>
                  <a:pt x="80" y="243"/>
                </a:cubicBezTo>
                <a:cubicBezTo>
                  <a:pt x="81" y="244"/>
                  <a:pt x="81" y="244"/>
                  <a:pt x="81" y="244"/>
                </a:cubicBezTo>
                <a:cubicBezTo>
                  <a:pt x="81" y="244"/>
                  <a:pt x="81" y="244"/>
                  <a:pt x="81" y="244"/>
                </a:cubicBezTo>
                <a:cubicBezTo>
                  <a:pt x="81" y="248"/>
                  <a:pt x="80" y="252"/>
                  <a:pt x="80" y="257"/>
                </a:cubicBezTo>
                <a:cubicBezTo>
                  <a:pt x="79" y="260"/>
                  <a:pt x="79" y="264"/>
                  <a:pt x="78" y="266"/>
                </a:cubicBezTo>
                <a:cubicBezTo>
                  <a:pt x="81" y="268"/>
                  <a:pt x="84" y="269"/>
                  <a:pt x="86" y="270"/>
                </a:cubicBezTo>
                <a:cubicBezTo>
                  <a:pt x="88" y="268"/>
                  <a:pt x="91" y="265"/>
                  <a:pt x="93" y="263"/>
                </a:cubicBezTo>
                <a:cubicBezTo>
                  <a:pt x="96" y="260"/>
                  <a:pt x="99" y="256"/>
                  <a:pt x="102" y="254"/>
                </a:cubicBezTo>
                <a:cubicBezTo>
                  <a:pt x="102" y="253"/>
                  <a:pt x="102" y="253"/>
                  <a:pt x="102" y="253"/>
                </a:cubicBezTo>
                <a:cubicBezTo>
                  <a:pt x="103" y="253"/>
                  <a:pt x="103" y="253"/>
                  <a:pt x="103" y="253"/>
                </a:cubicBezTo>
                <a:cubicBezTo>
                  <a:pt x="106" y="254"/>
                  <a:pt x="109" y="255"/>
                  <a:pt x="112" y="256"/>
                </a:cubicBezTo>
                <a:cubicBezTo>
                  <a:pt x="112" y="256"/>
                  <a:pt x="112" y="256"/>
                  <a:pt x="112" y="256"/>
                </a:cubicBezTo>
                <a:cubicBezTo>
                  <a:pt x="113" y="257"/>
                  <a:pt x="113" y="257"/>
                  <a:pt x="113" y="257"/>
                </a:cubicBezTo>
                <a:cubicBezTo>
                  <a:pt x="114" y="260"/>
                  <a:pt x="114" y="265"/>
                  <a:pt x="115" y="269"/>
                </a:cubicBezTo>
                <a:cubicBezTo>
                  <a:pt x="115" y="273"/>
                  <a:pt x="116" y="276"/>
                  <a:pt x="117" y="279"/>
                </a:cubicBezTo>
                <a:cubicBezTo>
                  <a:pt x="120" y="279"/>
                  <a:pt x="122" y="280"/>
                  <a:pt x="125" y="280"/>
                </a:cubicBezTo>
                <a:cubicBezTo>
                  <a:pt x="126" y="278"/>
                  <a:pt x="128" y="275"/>
                  <a:pt x="129" y="272"/>
                </a:cubicBezTo>
                <a:cubicBezTo>
                  <a:pt x="131" y="268"/>
                  <a:pt x="133" y="263"/>
                  <a:pt x="135" y="260"/>
                </a:cubicBezTo>
                <a:cubicBezTo>
                  <a:pt x="135" y="259"/>
                  <a:pt x="135" y="259"/>
                  <a:pt x="135" y="259"/>
                </a:cubicBezTo>
                <a:cubicBezTo>
                  <a:pt x="136" y="260"/>
                  <a:pt x="136" y="260"/>
                  <a:pt x="136" y="260"/>
                </a:cubicBezTo>
                <a:cubicBezTo>
                  <a:pt x="139" y="260"/>
                  <a:pt x="142" y="260"/>
                  <a:pt x="146" y="260"/>
                </a:cubicBezTo>
                <a:cubicBezTo>
                  <a:pt x="146" y="259"/>
                  <a:pt x="146" y="259"/>
                  <a:pt x="146" y="259"/>
                </a:cubicBezTo>
                <a:cubicBezTo>
                  <a:pt x="147" y="260"/>
                  <a:pt x="147" y="260"/>
                  <a:pt x="147" y="260"/>
                </a:cubicBezTo>
                <a:cubicBezTo>
                  <a:pt x="149" y="263"/>
                  <a:pt x="151" y="268"/>
                  <a:pt x="153" y="272"/>
                </a:cubicBezTo>
                <a:cubicBezTo>
                  <a:pt x="154" y="275"/>
                  <a:pt x="155" y="278"/>
                  <a:pt x="157" y="280"/>
                </a:cubicBezTo>
                <a:cubicBezTo>
                  <a:pt x="159" y="280"/>
                  <a:pt x="162" y="279"/>
                  <a:pt x="165" y="279"/>
                </a:cubicBezTo>
                <a:cubicBezTo>
                  <a:pt x="166" y="276"/>
                  <a:pt x="166" y="273"/>
                  <a:pt x="167" y="269"/>
                </a:cubicBezTo>
                <a:cubicBezTo>
                  <a:pt x="168" y="265"/>
                  <a:pt x="168" y="260"/>
                  <a:pt x="169" y="257"/>
                </a:cubicBezTo>
                <a:cubicBezTo>
                  <a:pt x="169" y="256"/>
                  <a:pt x="169" y="256"/>
                  <a:pt x="169" y="256"/>
                </a:cubicBezTo>
                <a:cubicBezTo>
                  <a:pt x="170" y="256"/>
                  <a:pt x="170" y="256"/>
                  <a:pt x="170" y="256"/>
                </a:cubicBezTo>
                <a:cubicBezTo>
                  <a:pt x="173" y="255"/>
                  <a:pt x="176" y="254"/>
                  <a:pt x="179" y="253"/>
                </a:cubicBezTo>
                <a:cubicBezTo>
                  <a:pt x="180" y="253"/>
                  <a:pt x="180" y="253"/>
                  <a:pt x="180" y="253"/>
                </a:cubicBezTo>
                <a:cubicBezTo>
                  <a:pt x="180" y="254"/>
                  <a:pt x="180" y="254"/>
                  <a:pt x="180" y="254"/>
                </a:cubicBezTo>
                <a:cubicBezTo>
                  <a:pt x="183" y="256"/>
                  <a:pt x="186" y="260"/>
                  <a:pt x="189" y="263"/>
                </a:cubicBezTo>
                <a:cubicBezTo>
                  <a:pt x="191" y="265"/>
                  <a:pt x="193" y="268"/>
                  <a:pt x="195" y="270"/>
                </a:cubicBezTo>
                <a:cubicBezTo>
                  <a:pt x="198" y="269"/>
                  <a:pt x="201" y="268"/>
                  <a:pt x="203" y="266"/>
                </a:cubicBezTo>
                <a:cubicBezTo>
                  <a:pt x="203" y="264"/>
                  <a:pt x="203" y="260"/>
                  <a:pt x="202" y="257"/>
                </a:cubicBezTo>
                <a:cubicBezTo>
                  <a:pt x="202" y="252"/>
                  <a:pt x="201" y="248"/>
                  <a:pt x="201" y="244"/>
                </a:cubicBezTo>
                <a:cubicBezTo>
                  <a:pt x="201" y="244"/>
                  <a:pt x="201" y="244"/>
                  <a:pt x="201" y="244"/>
                </a:cubicBezTo>
                <a:cubicBezTo>
                  <a:pt x="201" y="243"/>
                  <a:pt x="201" y="243"/>
                  <a:pt x="201" y="243"/>
                </a:cubicBezTo>
                <a:cubicBezTo>
                  <a:pt x="204" y="242"/>
                  <a:pt x="207" y="240"/>
                  <a:pt x="209" y="238"/>
                </a:cubicBezTo>
                <a:cubicBezTo>
                  <a:pt x="210" y="238"/>
                  <a:pt x="210" y="238"/>
                  <a:pt x="210" y="238"/>
                </a:cubicBezTo>
                <a:cubicBezTo>
                  <a:pt x="211" y="238"/>
                  <a:pt x="211" y="238"/>
                  <a:pt x="211" y="238"/>
                </a:cubicBezTo>
                <a:cubicBezTo>
                  <a:pt x="214" y="240"/>
                  <a:pt x="218" y="242"/>
                  <a:pt x="222" y="244"/>
                </a:cubicBezTo>
                <a:cubicBezTo>
                  <a:pt x="224" y="246"/>
                  <a:pt x="227" y="248"/>
                  <a:pt x="230" y="249"/>
                </a:cubicBezTo>
                <a:cubicBezTo>
                  <a:pt x="232" y="248"/>
                  <a:pt x="234" y="246"/>
                  <a:pt x="236" y="244"/>
                </a:cubicBezTo>
                <a:cubicBezTo>
                  <a:pt x="235" y="241"/>
                  <a:pt x="234" y="238"/>
                  <a:pt x="233" y="235"/>
                </a:cubicBezTo>
                <a:cubicBezTo>
                  <a:pt x="231" y="231"/>
                  <a:pt x="229" y="227"/>
                  <a:pt x="228" y="223"/>
                </a:cubicBezTo>
                <a:cubicBezTo>
                  <a:pt x="227" y="222"/>
                  <a:pt x="227" y="222"/>
                  <a:pt x="227" y="222"/>
                </a:cubicBezTo>
                <a:cubicBezTo>
                  <a:pt x="228" y="222"/>
                  <a:pt x="228" y="222"/>
                  <a:pt x="228" y="222"/>
                </a:cubicBezTo>
                <a:cubicBezTo>
                  <a:pt x="230" y="220"/>
                  <a:pt x="232" y="217"/>
                  <a:pt x="234" y="215"/>
                </a:cubicBezTo>
                <a:cubicBezTo>
                  <a:pt x="235" y="214"/>
                  <a:pt x="235" y="214"/>
                  <a:pt x="235" y="214"/>
                </a:cubicBezTo>
                <a:cubicBezTo>
                  <a:pt x="235" y="214"/>
                  <a:pt x="235" y="214"/>
                  <a:pt x="235" y="214"/>
                </a:cubicBezTo>
                <a:cubicBezTo>
                  <a:pt x="239" y="215"/>
                  <a:pt x="243" y="216"/>
                  <a:pt x="248" y="217"/>
                </a:cubicBezTo>
                <a:cubicBezTo>
                  <a:pt x="251" y="218"/>
                  <a:pt x="254" y="219"/>
                  <a:pt x="257" y="220"/>
                </a:cubicBezTo>
                <a:cubicBezTo>
                  <a:pt x="259" y="218"/>
                  <a:pt x="260" y="215"/>
                  <a:pt x="262" y="213"/>
                </a:cubicBezTo>
                <a:cubicBezTo>
                  <a:pt x="260" y="210"/>
                  <a:pt x="258" y="208"/>
                  <a:pt x="256" y="205"/>
                </a:cubicBezTo>
                <a:cubicBezTo>
                  <a:pt x="253" y="202"/>
                  <a:pt x="250" y="198"/>
                  <a:pt x="248" y="195"/>
                </a:cubicBezTo>
                <a:cubicBezTo>
                  <a:pt x="247" y="195"/>
                  <a:pt x="247" y="195"/>
                  <a:pt x="247" y="195"/>
                </a:cubicBezTo>
                <a:cubicBezTo>
                  <a:pt x="247" y="194"/>
                  <a:pt x="247" y="194"/>
                  <a:pt x="247" y="194"/>
                </a:cubicBezTo>
                <a:cubicBezTo>
                  <a:pt x="249" y="191"/>
                  <a:pt x="250" y="188"/>
                  <a:pt x="251" y="185"/>
                </a:cubicBezTo>
                <a:cubicBezTo>
                  <a:pt x="252" y="185"/>
                  <a:pt x="252" y="185"/>
                  <a:pt x="252" y="185"/>
                </a:cubicBezTo>
                <a:cubicBezTo>
                  <a:pt x="252" y="185"/>
                  <a:pt x="252" y="185"/>
                  <a:pt x="252" y="185"/>
                </a:cubicBezTo>
                <a:cubicBezTo>
                  <a:pt x="256" y="184"/>
                  <a:pt x="261" y="184"/>
                  <a:pt x="265" y="184"/>
                </a:cubicBezTo>
                <a:cubicBezTo>
                  <a:pt x="268" y="184"/>
                  <a:pt x="272" y="184"/>
                  <a:pt x="275" y="184"/>
                </a:cubicBezTo>
                <a:cubicBezTo>
                  <a:pt x="276" y="181"/>
                  <a:pt x="277" y="178"/>
                  <a:pt x="277" y="176"/>
                </a:cubicBezTo>
                <a:cubicBezTo>
                  <a:pt x="275" y="174"/>
                  <a:pt x="272" y="172"/>
                  <a:pt x="269" y="170"/>
                </a:cubicBezTo>
                <a:cubicBezTo>
                  <a:pt x="266" y="168"/>
                  <a:pt x="262" y="165"/>
                  <a:pt x="259" y="163"/>
                </a:cubicBezTo>
                <a:cubicBezTo>
                  <a:pt x="258" y="163"/>
                  <a:pt x="258" y="163"/>
                  <a:pt x="258" y="163"/>
                </a:cubicBezTo>
                <a:cubicBezTo>
                  <a:pt x="258" y="162"/>
                  <a:pt x="258" y="162"/>
                  <a:pt x="258" y="162"/>
                </a:cubicBezTo>
                <a:cubicBezTo>
                  <a:pt x="259" y="159"/>
                  <a:pt x="259" y="155"/>
                  <a:pt x="260" y="153"/>
                </a:cubicBezTo>
                <a:cubicBezTo>
                  <a:pt x="260" y="152"/>
                  <a:pt x="260" y="152"/>
                  <a:pt x="260" y="152"/>
                </a:cubicBezTo>
                <a:cubicBezTo>
                  <a:pt x="260" y="152"/>
                  <a:pt x="260" y="152"/>
                  <a:pt x="260" y="152"/>
                </a:cubicBezTo>
                <a:cubicBezTo>
                  <a:pt x="264" y="150"/>
                  <a:pt x="268" y="149"/>
                  <a:pt x="272" y="148"/>
                </a:cubicBezTo>
                <a:cubicBezTo>
                  <a:pt x="276" y="147"/>
                  <a:pt x="279" y="146"/>
                  <a:pt x="282" y="145"/>
                </a:cubicBezTo>
                <a:cubicBezTo>
                  <a:pt x="282" y="143"/>
                  <a:pt x="282" y="142"/>
                  <a:pt x="282" y="140"/>
                </a:cubicBezTo>
                <a:cubicBezTo>
                  <a:pt x="282" y="139"/>
                  <a:pt x="282" y="137"/>
                  <a:pt x="282" y="136"/>
                </a:cubicBezTo>
                <a:cubicBezTo>
                  <a:pt x="279" y="135"/>
                  <a:pt x="276" y="134"/>
                  <a:pt x="272" y="133"/>
                </a:cubicBezTo>
                <a:close/>
                <a:moveTo>
                  <a:pt x="178" y="45"/>
                </a:moveTo>
                <a:cubicBezTo>
                  <a:pt x="178" y="45"/>
                  <a:pt x="178" y="45"/>
                  <a:pt x="178" y="45"/>
                </a:cubicBezTo>
                <a:cubicBezTo>
                  <a:pt x="179" y="45"/>
                  <a:pt x="179" y="45"/>
                  <a:pt x="179" y="45"/>
                </a:cubicBezTo>
                <a:cubicBezTo>
                  <a:pt x="193" y="50"/>
                  <a:pt x="206" y="59"/>
                  <a:pt x="216" y="70"/>
                </a:cubicBezTo>
                <a:cubicBezTo>
                  <a:pt x="218" y="72"/>
                  <a:pt x="218" y="72"/>
                  <a:pt x="218" y="72"/>
                </a:cubicBezTo>
                <a:cubicBezTo>
                  <a:pt x="215" y="72"/>
                  <a:pt x="215" y="72"/>
                  <a:pt x="215" y="72"/>
                </a:cubicBezTo>
                <a:cubicBezTo>
                  <a:pt x="196" y="75"/>
                  <a:pt x="170" y="91"/>
                  <a:pt x="155" y="105"/>
                </a:cubicBezTo>
                <a:cubicBezTo>
                  <a:pt x="154" y="106"/>
                  <a:pt x="154" y="106"/>
                  <a:pt x="154" y="106"/>
                </a:cubicBezTo>
                <a:cubicBezTo>
                  <a:pt x="153" y="105"/>
                  <a:pt x="153" y="105"/>
                  <a:pt x="153" y="105"/>
                </a:cubicBezTo>
                <a:cubicBezTo>
                  <a:pt x="149" y="104"/>
                  <a:pt x="145" y="103"/>
                  <a:pt x="141" y="103"/>
                </a:cubicBezTo>
                <a:cubicBezTo>
                  <a:pt x="140" y="103"/>
                  <a:pt x="139" y="103"/>
                  <a:pt x="137" y="103"/>
                </a:cubicBezTo>
                <a:cubicBezTo>
                  <a:pt x="136" y="104"/>
                  <a:pt x="136" y="104"/>
                  <a:pt x="136" y="104"/>
                </a:cubicBezTo>
                <a:cubicBezTo>
                  <a:pt x="136" y="102"/>
                  <a:pt x="136" y="102"/>
                  <a:pt x="136" y="102"/>
                </a:cubicBezTo>
                <a:cubicBezTo>
                  <a:pt x="142" y="75"/>
                  <a:pt x="162" y="53"/>
                  <a:pt x="178" y="45"/>
                </a:cubicBezTo>
                <a:close/>
                <a:moveTo>
                  <a:pt x="159" y="140"/>
                </a:moveTo>
                <a:cubicBezTo>
                  <a:pt x="159" y="145"/>
                  <a:pt x="157" y="149"/>
                  <a:pt x="154" y="153"/>
                </a:cubicBezTo>
                <a:cubicBezTo>
                  <a:pt x="150" y="156"/>
                  <a:pt x="146" y="158"/>
                  <a:pt x="141" y="158"/>
                </a:cubicBezTo>
                <a:cubicBezTo>
                  <a:pt x="136" y="158"/>
                  <a:pt x="132" y="156"/>
                  <a:pt x="128" y="153"/>
                </a:cubicBezTo>
                <a:cubicBezTo>
                  <a:pt x="121" y="146"/>
                  <a:pt x="121" y="135"/>
                  <a:pt x="128" y="128"/>
                </a:cubicBezTo>
                <a:cubicBezTo>
                  <a:pt x="132" y="124"/>
                  <a:pt x="136" y="122"/>
                  <a:pt x="141" y="122"/>
                </a:cubicBezTo>
                <a:cubicBezTo>
                  <a:pt x="146" y="122"/>
                  <a:pt x="150" y="124"/>
                  <a:pt x="154" y="128"/>
                </a:cubicBezTo>
                <a:cubicBezTo>
                  <a:pt x="157" y="131"/>
                  <a:pt x="159" y="135"/>
                  <a:pt x="159" y="140"/>
                </a:cubicBezTo>
                <a:close/>
                <a:moveTo>
                  <a:pt x="100" y="47"/>
                </a:moveTo>
                <a:cubicBezTo>
                  <a:pt x="100" y="46"/>
                  <a:pt x="100" y="46"/>
                  <a:pt x="100" y="46"/>
                </a:cubicBezTo>
                <a:cubicBezTo>
                  <a:pt x="100" y="46"/>
                  <a:pt x="100" y="46"/>
                  <a:pt x="100" y="46"/>
                </a:cubicBezTo>
                <a:cubicBezTo>
                  <a:pt x="113" y="40"/>
                  <a:pt x="127" y="38"/>
                  <a:pt x="141" y="38"/>
                </a:cubicBezTo>
                <a:cubicBezTo>
                  <a:pt x="142" y="38"/>
                  <a:pt x="143" y="38"/>
                  <a:pt x="145" y="38"/>
                </a:cubicBezTo>
                <a:cubicBezTo>
                  <a:pt x="147" y="38"/>
                  <a:pt x="147" y="38"/>
                  <a:pt x="147" y="38"/>
                </a:cubicBezTo>
                <a:cubicBezTo>
                  <a:pt x="145" y="40"/>
                  <a:pt x="145" y="40"/>
                  <a:pt x="145" y="40"/>
                </a:cubicBezTo>
                <a:cubicBezTo>
                  <a:pt x="134" y="55"/>
                  <a:pt x="126" y="85"/>
                  <a:pt x="126" y="106"/>
                </a:cubicBezTo>
                <a:cubicBezTo>
                  <a:pt x="126" y="106"/>
                  <a:pt x="126" y="106"/>
                  <a:pt x="126" y="106"/>
                </a:cubicBezTo>
                <a:cubicBezTo>
                  <a:pt x="125" y="107"/>
                  <a:pt x="125" y="107"/>
                  <a:pt x="125" y="107"/>
                </a:cubicBezTo>
                <a:cubicBezTo>
                  <a:pt x="120" y="109"/>
                  <a:pt x="116" y="112"/>
                  <a:pt x="112" y="117"/>
                </a:cubicBezTo>
                <a:cubicBezTo>
                  <a:pt x="111" y="118"/>
                  <a:pt x="111" y="118"/>
                  <a:pt x="111" y="118"/>
                </a:cubicBezTo>
                <a:cubicBezTo>
                  <a:pt x="110" y="116"/>
                  <a:pt x="110" y="116"/>
                  <a:pt x="110" y="116"/>
                </a:cubicBezTo>
                <a:cubicBezTo>
                  <a:pt x="96" y="93"/>
                  <a:pt x="94" y="63"/>
                  <a:pt x="100" y="47"/>
                </a:cubicBezTo>
                <a:close/>
                <a:moveTo>
                  <a:pt x="46" y="102"/>
                </a:moveTo>
                <a:cubicBezTo>
                  <a:pt x="51" y="88"/>
                  <a:pt x="60" y="75"/>
                  <a:pt x="71" y="65"/>
                </a:cubicBezTo>
                <a:cubicBezTo>
                  <a:pt x="73" y="64"/>
                  <a:pt x="73" y="64"/>
                  <a:pt x="73" y="64"/>
                </a:cubicBezTo>
                <a:cubicBezTo>
                  <a:pt x="73" y="66"/>
                  <a:pt x="73" y="66"/>
                  <a:pt x="73" y="66"/>
                </a:cubicBezTo>
                <a:cubicBezTo>
                  <a:pt x="76" y="85"/>
                  <a:pt x="92" y="111"/>
                  <a:pt x="106" y="126"/>
                </a:cubicBezTo>
                <a:cubicBezTo>
                  <a:pt x="106" y="127"/>
                  <a:pt x="106" y="127"/>
                  <a:pt x="106" y="127"/>
                </a:cubicBezTo>
                <a:cubicBezTo>
                  <a:pt x="106" y="128"/>
                  <a:pt x="106" y="128"/>
                  <a:pt x="106" y="128"/>
                </a:cubicBezTo>
                <a:cubicBezTo>
                  <a:pt x="105" y="132"/>
                  <a:pt x="104" y="136"/>
                  <a:pt x="104" y="140"/>
                </a:cubicBezTo>
                <a:cubicBezTo>
                  <a:pt x="104" y="141"/>
                  <a:pt x="104" y="142"/>
                  <a:pt x="104" y="144"/>
                </a:cubicBezTo>
                <a:cubicBezTo>
                  <a:pt x="104" y="145"/>
                  <a:pt x="104" y="145"/>
                  <a:pt x="104" y="145"/>
                </a:cubicBezTo>
                <a:cubicBezTo>
                  <a:pt x="103" y="145"/>
                  <a:pt x="103" y="145"/>
                  <a:pt x="103" y="145"/>
                </a:cubicBezTo>
                <a:cubicBezTo>
                  <a:pt x="75" y="139"/>
                  <a:pt x="53" y="119"/>
                  <a:pt x="46" y="103"/>
                </a:cubicBezTo>
                <a:cubicBezTo>
                  <a:pt x="45" y="103"/>
                  <a:pt x="45" y="103"/>
                  <a:pt x="45" y="103"/>
                </a:cubicBezTo>
                <a:lnTo>
                  <a:pt x="46" y="102"/>
                </a:lnTo>
                <a:close/>
                <a:moveTo>
                  <a:pt x="47" y="181"/>
                </a:moveTo>
                <a:cubicBezTo>
                  <a:pt x="47" y="181"/>
                  <a:pt x="47" y="181"/>
                  <a:pt x="47" y="181"/>
                </a:cubicBezTo>
                <a:cubicBezTo>
                  <a:pt x="47" y="181"/>
                  <a:pt x="47" y="181"/>
                  <a:pt x="47" y="181"/>
                </a:cubicBezTo>
                <a:cubicBezTo>
                  <a:pt x="41" y="168"/>
                  <a:pt x="38" y="154"/>
                  <a:pt x="38" y="140"/>
                </a:cubicBezTo>
                <a:cubicBezTo>
                  <a:pt x="38" y="139"/>
                  <a:pt x="38" y="138"/>
                  <a:pt x="38" y="137"/>
                </a:cubicBezTo>
                <a:cubicBezTo>
                  <a:pt x="38" y="134"/>
                  <a:pt x="38" y="134"/>
                  <a:pt x="38" y="134"/>
                </a:cubicBezTo>
                <a:cubicBezTo>
                  <a:pt x="40" y="136"/>
                  <a:pt x="40" y="136"/>
                  <a:pt x="40" y="136"/>
                </a:cubicBezTo>
                <a:cubicBezTo>
                  <a:pt x="55" y="147"/>
                  <a:pt x="86" y="155"/>
                  <a:pt x="106" y="155"/>
                </a:cubicBezTo>
                <a:cubicBezTo>
                  <a:pt x="107" y="155"/>
                  <a:pt x="107" y="155"/>
                  <a:pt x="107" y="155"/>
                </a:cubicBezTo>
                <a:cubicBezTo>
                  <a:pt x="107" y="156"/>
                  <a:pt x="107" y="156"/>
                  <a:pt x="107" y="156"/>
                </a:cubicBezTo>
                <a:cubicBezTo>
                  <a:pt x="110" y="161"/>
                  <a:pt x="113" y="165"/>
                  <a:pt x="117" y="169"/>
                </a:cubicBezTo>
                <a:cubicBezTo>
                  <a:pt x="119" y="170"/>
                  <a:pt x="119" y="170"/>
                  <a:pt x="119" y="170"/>
                </a:cubicBezTo>
                <a:cubicBezTo>
                  <a:pt x="117" y="171"/>
                  <a:pt x="117" y="171"/>
                  <a:pt x="117" y="171"/>
                </a:cubicBezTo>
                <a:cubicBezTo>
                  <a:pt x="103" y="179"/>
                  <a:pt x="85" y="185"/>
                  <a:pt x="68" y="185"/>
                </a:cubicBezTo>
                <a:cubicBezTo>
                  <a:pt x="60" y="185"/>
                  <a:pt x="53" y="183"/>
                  <a:pt x="47" y="181"/>
                </a:cubicBezTo>
                <a:close/>
                <a:moveTo>
                  <a:pt x="104" y="235"/>
                </a:moveTo>
                <a:cubicBezTo>
                  <a:pt x="103" y="236"/>
                  <a:pt x="103" y="236"/>
                  <a:pt x="103" y="236"/>
                </a:cubicBezTo>
                <a:cubicBezTo>
                  <a:pt x="103" y="236"/>
                  <a:pt x="103" y="236"/>
                  <a:pt x="103" y="236"/>
                </a:cubicBezTo>
                <a:cubicBezTo>
                  <a:pt x="89" y="230"/>
                  <a:pt x="76" y="221"/>
                  <a:pt x="66" y="210"/>
                </a:cubicBezTo>
                <a:cubicBezTo>
                  <a:pt x="64" y="208"/>
                  <a:pt x="64" y="208"/>
                  <a:pt x="64" y="208"/>
                </a:cubicBezTo>
                <a:cubicBezTo>
                  <a:pt x="66" y="208"/>
                  <a:pt x="66" y="208"/>
                  <a:pt x="66" y="208"/>
                </a:cubicBezTo>
                <a:cubicBezTo>
                  <a:pt x="85" y="206"/>
                  <a:pt x="112" y="189"/>
                  <a:pt x="127" y="175"/>
                </a:cubicBezTo>
                <a:cubicBezTo>
                  <a:pt x="128" y="175"/>
                  <a:pt x="128" y="175"/>
                  <a:pt x="128" y="175"/>
                </a:cubicBezTo>
                <a:cubicBezTo>
                  <a:pt x="128" y="175"/>
                  <a:pt x="128" y="175"/>
                  <a:pt x="128" y="175"/>
                </a:cubicBezTo>
                <a:cubicBezTo>
                  <a:pt x="133" y="177"/>
                  <a:pt x="139" y="177"/>
                  <a:pt x="144" y="177"/>
                </a:cubicBezTo>
                <a:cubicBezTo>
                  <a:pt x="146" y="177"/>
                  <a:pt x="146" y="177"/>
                  <a:pt x="146" y="177"/>
                </a:cubicBezTo>
                <a:cubicBezTo>
                  <a:pt x="146" y="178"/>
                  <a:pt x="146" y="178"/>
                  <a:pt x="146" y="178"/>
                </a:cubicBezTo>
                <a:cubicBezTo>
                  <a:pt x="139" y="206"/>
                  <a:pt x="120" y="228"/>
                  <a:pt x="104" y="235"/>
                </a:cubicBezTo>
                <a:close/>
                <a:moveTo>
                  <a:pt x="182" y="234"/>
                </a:moveTo>
                <a:cubicBezTo>
                  <a:pt x="182" y="234"/>
                  <a:pt x="182" y="234"/>
                  <a:pt x="182" y="234"/>
                </a:cubicBezTo>
                <a:cubicBezTo>
                  <a:pt x="181" y="234"/>
                  <a:pt x="181" y="234"/>
                  <a:pt x="181" y="234"/>
                </a:cubicBezTo>
                <a:cubicBezTo>
                  <a:pt x="169" y="240"/>
                  <a:pt x="155" y="243"/>
                  <a:pt x="141" y="243"/>
                </a:cubicBezTo>
                <a:cubicBezTo>
                  <a:pt x="140" y="243"/>
                  <a:pt x="139" y="243"/>
                  <a:pt x="137" y="243"/>
                </a:cubicBezTo>
                <a:cubicBezTo>
                  <a:pt x="135" y="243"/>
                  <a:pt x="135" y="243"/>
                  <a:pt x="135" y="243"/>
                </a:cubicBezTo>
                <a:cubicBezTo>
                  <a:pt x="136" y="241"/>
                  <a:pt x="136" y="241"/>
                  <a:pt x="136" y="241"/>
                </a:cubicBezTo>
                <a:cubicBezTo>
                  <a:pt x="148" y="226"/>
                  <a:pt x="155" y="195"/>
                  <a:pt x="156" y="175"/>
                </a:cubicBezTo>
                <a:cubicBezTo>
                  <a:pt x="156" y="174"/>
                  <a:pt x="156" y="174"/>
                  <a:pt x="156" y="174"/>
                </a:cubicBezTo>
                <a:cubicBezTo>
                  <a:pt x="157" y="174"/>
                  <a:pt x="157" y="174"/>
                  <a:pt x="157" y="174"/>
                </a:cubicBezTo>
                <a:cubicBezTo>
                  <a:pt x="161" y="171"/>
                  <a:pt x="166" y="168"/>
                  <a:pt x="169" y="164"/>
                </a:cubicBezTo>
                <a:cubicBezTo>
                  <a:pt x="170" y="163"/>
                  <a:pt x="170" y="163"/>
                  <a:pt x="170" y="163"/>
                </a:cubicBezTo>
                <a:cubicBezTo>
                  <a:pt x="171" y="164"/>
                  <a:pt x="171" y="164"/>
                  <a:pt x="171" y="164"/>
                </a:cubicBezTo>
                <a:cubicBezTo>
                  <a:pt x="186" y="188"/>
                  <a:pt x="188" y="217"/>
                  <a:pt x="182" y="234"/>
                </a:cubicBezTo>
                <a:close/>
                <a:moveTo>
                  <a:pt x="236" y="178"/>
                </a:moveTo>
                <a:cubicBezTo>
                  <a:pt x="231" y="192"/>
                  <a:pt x="222" y="205"/>
                  <a:pt x="211" y="215"/>
                </a:cubicBezTo>
                <a:cubicBezTo>
                  <a:pt x="209" y="217"/>
                  <a:pt x="209" y="217"/>
                  <a:pt x="209" y="217"/>
                </a:cubicBezTo>
                <a:cubicBezTo>
                  <a:pt x="209" y="215"/>
                  <a:pt x="209" y="215"/>
                  <a:pt x="209" y="215"/>
                </a:cubicBezTo>
                <a:cubicBezTo>
                  <a:pt x="206" y="196"/>
                  <a:pt x="190" y="169"/>
                  <a:pt x="176" y="154"/>
                </a:cubicBezTo>
                <a:cubicBezTo>
                  <a:pt x="175" y="154"/>
                  <a:pt x="175" y="154"/>
                  <a:pt x="175" y="154"/>
                </a:cubicBezTo>
                <a:cubicBezTo>
                  <a:pt x="176" y="153"/>
                  <a:pt x="176" y="153"/>
                  <a:pt x="176" y="153"/>
                </a:cubicBezTo>
                <a:cubicBezTo>
                  <a:pt x="177" y="149"/>
                  <a:pt x="178" y="144"/>
                  <a:pt x="178" y="140"/>
                </a:cubicBezTo>
                <a:cubicBezTo>
                  <a:pt x="178" y="139"/>
                  <a:pt x="178" y="138"/>
                  <a:pt x="178" y="137"/>
                </a:cubicBezTo>
                <a:cubicBezTo>
                  <a:pt x="178" y="135"/>
                  <a:pt x="178" y="135"/>
                  <a:pt x="178" y="135"/>
                </a:cubicBezTo>
                <a:cubicBezTo>
                  <a:pt x="179" y="135"/>
                  <a:pt x="179" y="135"/>
                  <a:pt x="179" y="135"/>
                </a:cubicBezTo>
                <a:cubicBezTo>
                  <a:pt x="206" y="142"/>
                  <a:pt x="228" y="161"/>
                  <a:pt x="236" y="177"/>
                </a:cubicBezTo>
                <a:cubicBezTo>
                  <a:pt x="236" y="178"/>
                  <a:pt x="236" y="178"/>
                  <a:pt x="236" y="178"/>
                </a:cubicBezTo>
                <a:close/>
                <a:moveTo>
                  <a:pt x="243" y="143"/>
                </a:moveTo>
                <a:cubicBezTo>
                  <a:pt x="243" y="146"/>
                  <a:pt x="243" y="146"/>
                  <a:pt x="243" y="146"/>
                </a:cubicBezTo>
                <a:cubicBezTo>
                  <a:pt x="241" y="145"/>
                  <a:pt x="241" y="145"/>
                  <a:pt x="241" y="145"/>
                </a:cubicBezTo>
                <a:cubicBezTo>
                  <a:pt x="226" y="133"/>
                  <a:pt x="196" y="126"/>
                  <a:pt x="175" y="125"/>
                </a:cubicBezTo>
                <a:cubicBezTo>
                  <a:pt x="175" y="125"/>
                  <a:pt x="175" y="125"/>
                  <a:pt x="175" y="125"/>
                </a:cubicBezTo>
                <a:cubicBezTo>
                  <a:pt x="174" y="125"/>
                  <a:pt x="174" y="125"/>
                  <a:pt x="174" y="125"/>
                </a:cubicBezTo>
                <a:cubicBezTo>
                  <a:pt x="172" y="120"/>
                  <a:pt x="169" y="115"/>
                  <a:pt x="164" y="112"/>
                </a:cubicBezTo>
                <a:cubicBezTo>
                  <a:pt x="163" y="111"/>
                  <a:pt x="163" y="111"/>
                  <a:pt x="163" y="111"/>
                </a:cubicBezTo>
                <a:cubicBezTo>
                  <a:pt x="165" y="110"/>
                  <a:pt x="165" y="110"/>
                  <a:pt x="165" y="110"/>
                </a:cubicBezTo>
                <a:cubicBezTo>
                  <a:pt x="179" y="101"/>
                  <a:pt x="197" y="96"/>
                  <a:pt x="214" y="96"/>
                </a:cubicBezTo>
                <a:cubicBezTo>
                  <a:pt x="221" y="96"/>
                  <a:pt x="229" y="97"/>
                  <a:pt x="234" y="99"/>
                </a:cubicBezTo>
                <a:cubicBezTo>
                  <a:pt x="235" y="99"/>
                  <a:pt x="235" y="99"/>
                  <a:pt x="235" y="99"/>
                </a:cubicBezTo>
                <a:cubicBezTo>
                  <a:pt x="235" y="100"/>
                  <a:pt x="235" y="100"/>
                  <a:pt x="235" y="100"/>
                </a:cubicBezTo>
                <a:cubicBezTo>
                  <a:pt x="241" y="112"/>
                  <a:pt x="243" y="126"/>
                  <a:pt x="243" y="140"/>
                </a:cubicBezTo>
                <a:cubicBezTo>
                  <a:pt x="243" y="141"/>
                  <a:pt x="243" y="142"/>
                  <a:pt x="243" y="143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1" name="Freeform 5"/>
          <p:cNvSpPr>
            <a:spLocks noEditPoints="1"/>
          </p:cNvSpPr>
          <p:nvPr/>
        </p:nvSpPr>
        <p:spPr bwMode="auto">
          <a:xfrm>
            <a:off x="12889959" y="7452183"/>
            <a:ext cx="2475831" cy="2456284"/>
          </a:xfrm>
          <a:custGeom>
            <a:avLst/>
            <a:gdLst>
              <a:gd name="T0" fmla="*/ 258 w 282"/>
              <a:gd name="T1" fmla="*/ 118 h 280"/>
              <a:gd name="T2" fmla="*/ 252 w 282"/>
              <a:gd name="T3" fmla="*/ 96 h 280"/>
              <a:gd name="T4" fmla="*/ 256 w 282"/>
              <a:gd name="T5" fmla="*/ 75 h 280"/>
              <a:gd name="T6" fmla="*/ 234 w 282"/>
              <a:gd name="T7" fmla="*/ 66 h 280"/>
              <a:gd name="T8" fmla="*/ 230 w 282"/>
              <a:gd name="T9" fmla="*/ 31 h 280"/>
              <a:gd name="T10" fmla="*/ 201 w 282"/>
              <a:gd name="T11" fmla="*/ 37 h 280"/>
              <a:gd name="T12" fmla="*/ 180 w 282"/>
              <a:gd name="T13" fmla="*/ 27 h 280"/>
              <a:gd name="T14" fmla="*/ 167 w 282"/>
              <a:gd name="T15" fmla="*/ 11 h 280"/>
              <a:gd name="T16" fmla="*/ 146 w 282"/>
              <a:gd name="T17" fmla="*/ 21 h 280"/>
              <a:gd name="T18" fmla="*/ 117 w 282"/>
              <a:gd name="T19" fmla="*/ 1 h 280"/>
              <a:gd name="T20" fmla="*/ 102 w 282"/>
              <a:gd name="T21" fmla="*/ 27 h 280"/>
              <a:gd name="T22" fmla="*/ 81 w 282"/>
              <a:gd name="T23" fmla="*/ 36 h 280"/>
              <a:gd name="T24" fmla="*/ 60 w 282"/>
              <a:gd name="T25" fmla="*/ 36 h 280"/>
              <a:gd name="T26" fmla="*/ 54 w 282"/>
              <a:gd name="T27" fmla="*/ 58 h 280"/>
              <a:gd name="T28" fmla="*/ 20 w 282"/>
              <a:gd name="T29" fmla="*/ 68 h 280"/>
              <a:gd name="T30" fmla="*/ 30 w 282"/>
              <a:gd name="T31" fmla="*/ 96 h 280"/>
              <a:gd name="T32" fmla="*/ 23 w 282"/>
              <a:gd name="T33" fmla="*/ 117 h 280"/>
              <a:gd name="T34" fmla="*/ 9 w 282"/>
              <a:gd name="T35" fmla="*/ 133 h 280"/>
              <a:gd name="T36" fmla="*/ 22 w 282"/>
              <a:gd name="T37" fmla="*/ 152 h 280"/>
              <a:gd name="T38" fmla="*/ 5 w 282"/>
              <a:gd name="T39" fmla="*/ 176 h 280"/>
              <a:gd name="T40" fmla="*/ 34 w 282"/>
              <a:gd name="T41" fmla="*/ 194 h 280"/>
              <a:gd name="T42" fmla="*/ 34 w 282"/>
              <a:gd name="T43" fmla="*/ 217 h 280"/>
              <a:gd name="T44" fmla="*/ 54 w 282"/>
              <a:gd name="T45" fmla="*/ 223 h 280"/>
              <a:gd name="T46" fmla="*/ 72 w 282"/>
              <a:gd name="T47" fmla="*/ 238 h 280"/>
              <a:gd name="T48" fmla="*/ 78 w 282"/>
              <a:gd name="T49" fmla="*/ 266 h 280"/>
              <a:gd name="T50" fmla="*/ 112 w 282"/>
              <a:gd name="T51" fmla="*/ 256 h 280"/>
              <a:gd name="T52" fmla="*/ 129 w 282"/>
              <a:gd name="T53" fmla="*/ 272 h 280"/>
              <a:gd name="T54" fmla="*/ 147 w 282"/>
              <a:gd name="T55" fmla="*/ 260 h 280"/>
              <a:gd name="T56" fmla="*/ 169 w 282"/>
              <a:gd name="T57" fmla="*/ 256 h 280"/>
              <a:gd name="T58" fmla="*/ 195 w 282"/>
              <a:gd name="T59" fmla="*/ 270 h 280"/>
              <a:gd name="T60" fmla="*/ 209 w 282"/>
              <a:gd name="T61" fmla="*/ 238 h 280"/>
              <a:gd name="T62" fmla="*/ 233 w 282"/>
              <a:gd name="T63" fmla="*/ 235 h 280"/>
              <a:gd name="T64" fmla="*/ 235 w 282"/>
              <a:gd name="T65" fmla="*/ 214 h 280"/>
              <a:gd name="T66" fmla="*/ 247 w 282"/>
              <a:gd name="T67" fmla="*/ 195 h 280"/>
              <a:gd name="T68" fmla="*/ 275 w 282"/>
              <a:gd name="T69" fmla="*/ 184 h 280"/>
              <a:gd name="T70" fmla="*/ 260 w 282"/>
              <a:gd name="T71" fmla="*/ 153 h 280"/>
              <a:gd name="T72" fmla="*/ 282 w 282"/>
              <a:gd name="T73" fmla="*/ 136 h 280"/>
              <a:gd name="T74" fmla="*/ 218 w 282"/>
              <a:gd name="T75" fmla="*/ 72 h 280"/>
              <a:gd name="T76" fmla="*/ 137 w 282"/>
              <a:gd name="T77" fmla="*/ 103 h 280"/>
              <a:gd name="T78" fmla="*/ 141 w 282"/>
              <a:gd name="T79" fmla="*/ 158 h 280"/>
              <a:gd name="T80" fmla="*/ 100 w 282"/>
              <a:gd name="T81" fmla="*/ 47 h 280"/>
              <a:gd name="T82" fmla="*/ 145 w 282"/>
              <a:gd name="T83" fmla="*/ 40 h 280"/>
              <a:gd name="T84" fmla="*/ 110 w 282"/>
              <a:gd name="T85" fmla="*/ 116 h 280"/>
              <a:gd name="T86" fmla="*/ 106 w 282"/>
              <a:gd name="T87" fmla="*/ 126 h 280"/>
              <a:gd name="T88" fmla="*/ 103 w 282"/>
              <a:gd name="T89" fmla="*/ 145 h 280"/>
              <a:gd name="T90" fmla="*/ 47 w 282"/>
              <a:gd name="T91" fmla="*/ 181 h 280"/>
              <a:gd name="T92" fmla="*/ 107 w 282"/>
              <a:gd name="T93" fmla="*/ 155 h 280"/>
              <a:gd name="T94" fmla="*/ 47 w 282"/>
              <a:gd name="T95" fmla="*/ 181 h 280"/>
              <a:gd name="T96" fmla="*/ 66 w 282"/>
              <a:gd name="T97" fmla="*/ 208 h 280"/>
              <a:gd name="T98" fmla="*/ 146 w 282"/>
              <a:gd name="T99" fmla="*/ 178 h 280"/>
              <a:gd name="T100" fmla="*/ 137 w 282"/>
              <a:gd name="T101" fmla="*/ 243 h 280"/>
              <a:gd name="T102" fmla="*/ 169 w 282"/>
              <a:gd name="T103" fmla="*/ 164 h 280"/>
              <a:gd name="T104" fmla="*/ 209 w 282"/>
              <a:gd name="T105" fmla="*/ 217 h 280"/>
              <a:gd name="T106" fmla="*/ 178 w 282"/>
              <a:gd name="T107" fmla="*/ 137 h 280"/>
              <a:gd name="T108" fmla="*/ 243 w 282"/>
              <a:gd name="T109" fmla="*/ 146 h 280"/>
              <a:gd name="T110" fmla="*/ 163 w 282"/>
              <a:gd name="T111" fmla="*/ 111 h 280"/>
              <a:gd name="T112" fmla="*/ 243 w 282"/>
              <a:gd name="T113" fmla="*/ 140 h 2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282" h="280">
                <a:moveTo>
                  <a:pt x="272" y="133"/>
                </a:moveTo>
                <a:cubicBezTo>
                  <a:pt x="268" y="132"/>
                  <a:pt x="264" y="130"/>
                  <a:pt x="260" y="129"/>
                </a:cubicBezTo>
                <a:cubicBezTo>
                  <a:pt x="260" y="129"/>
                  <a:pt x="260" y="129"/>
                  <a:pt x="260" y="129"/>
                </a:cubicBezTo>
                <a:cubicBezTo>
                  <a:pt x="260" y="128"/>
                  <a:pt x="260" y="128"/>
                  <a:pt x="260" y="128"/>
                </a:cubicBezTo>
                <a:cubicBezTo>
                  <a:pt x="259" y="125"/>
                  <a:pt x="259" y="122"/>
                  <a:pt x="258" y="118"/>
                </a:cubicBezTo>
                <a:cubicBezTo>
                  <a:pt x="258" y="118"/>
                  <a:pt x="258" y="118"/>
                  <a:pt x="258" y="118"/>
                </a:cubicBezTo>
                <a:cubicBezTo>
                  <a:pt x="259" y="117"/>
                  <a:pt x="259" y="117"/>
                  <a:pt x="259" y="117"/>
                </a:cubicBezTo>
                <a:cubicBezTo>
                  <a:pt x="262" y="115"/>
                  <a:pt x="266" y="112"/>
                  <a:pt x="269" y="110"/>
                </a:cubicBezTo>
                <a:cubicBezTo>
                  <a:pt x="272" y="108"/>
                  <a:pt x="275" y="106"/>
                  <a:pt x="277" y="105"/>
                </a:cubicBezTo>
                <a:cubicBezTo>
                  <a:pt x="277" y="102"/>
                  <a:pt x="276" y="99"/>
                  <a:pt x="275" y="96"/>
                </a:cubicBezTo>
                <a:cubicBezTo>
                  <a:pt x="272" y="96"/>
                  <a:pt x="268" y="96"/>
                  <a:pt x="265" y="96"/>
                </a:cubicBezTo>
                <a:cubicBezTo>
                  <a:pt x="261" y="96"/>
                  <a:pt x="256" y="96"/>
                  <a:pt x="252" y="96"/>
                </a:cubicBezTo>
                <a:cubicBezTo>
                  <a:pt x="252" y="96"/>
                  <a:pt x="252" y="96"/>
                  <a:pt x="252" y="96"/>
                </a:cubicBezTo>
                <a:cubicBezTo>
                  <a:pt x="251" y="95"/>
                  <a:pt x="251" y="95"/>
                  <a:pt x="251" y="95"/>
                </a:cubicBezTo>
                <a:cubicBezTo>
                  <a:pt x="250" y="92"/>
                  <a:pt x="249" y="89"/>
                  <a:pt x="247" y="86"/>
                </a:cubicBezTo>
                <a:cubicBezTo>
                  <a:pt x="247" y="86"/>
                  <a:pt x="247" y="86"/>
                  <a:pt x="247" y="86"/>
                </a:cubicBezTo>
                <a:cubicBezTo>
                  <a:pt x="248" y="85"/>
                  <a:pt x="248" y="85"/>
                  <a:pt x="248" y="85"/>
                </a:cubicBezTo>
                <a:cubicBezTo>
                  <a:pt x="250" y="82"/>
                  <a:pt x="253" y="79"/>
                  <a:pt x="256" y="75"/>
                </a:cubicBezTo>
                <a:cubicBezTo>
                  <a:pt x="258" y="73"/>
                  <a:pt x="260" y="70"/>
                  <a:pt x="262" y="68"/>
                </a:cubicBezTo>
                <a:cubicBezTo>
                  <a:pt x="260" y="65"/>
                  <a:pt x="259" y="63"/>
                  <a:pt x="257" y="60"/>
                </a:cubicBezTo>
                <a:cubicBezTo>
                  <a:pt x="254" y="61"/>
                  <a:pt x="251" y="62"/>
                  <a:pt x="248" y="63"/>
                </a:cubicBezTo>
                <a:cubicBezTo>
                  <a:pt x="243" y="64"/>
                  <a:pt x="239" y="65"/>
                  <a:pt x="235" y="66"/>
                </a:cubicBezTo>
                <a:cubicBezTo>
                  <a:pt x="235" y="66"/>
                  <a:pt x="235" y="66"/>
                  <a:pt x="235" y="66"/>
                </a:cubicBezTo>
                <a:cubicBezTo>
                  <a:pt x="234" y="66"/>
                  <a:pt x="234" y="66"/>
                  <a:pt x="234" y="66"/>
                </a:cubicBezTo>
                <a:cubicBezTo>
                  <a:pt x="232" y="63"/>
                  <a:pt x="230" y="61"/>
                  <a:pt x="228" y="58"/>
                </a:cubicBezTo>
                <a:cubicBezTo>
                  <a:pt x="228" y="58"/>
                  <a:pt x="228" y="58"/>
                  <a:pt x="228" y="58"/>
                </a:cubicBezTo>
                <a:cubicBezTo>
                  <a:pt x="228" y="57"/>
                  <a:pt x="228" y="57"/>
                  <a:pt x="228" y="57"/>
                </a:cubicBezTo>
                <a:cubicBezTo>
                  <a:pt x="229" y="54"/>
                  <a:pt x="231" y="50"/>
                  <a:pt x="233" y="45"/>
                </a:cubicBezTo>
                <a:cubicBezTo>
                  <a:pt x="234" y="42"/>
                  <a:pt x="235" y="39"/>
                  <a:pt x="236" y="37"/>
                </a:cubicBezTo>
                <a:cubicBezTo>
                  <a:pt x="234" y="35"/>
                  <a:pt x="232" y="33"/>
                  <a:pt x="230" y="31"/>
                </a:cubicBezTo>
                <a:cubicBezTo>
                  <a:pt x="227" y="32"/>
                  <a:pt x="224" y="34"/>
                  <a:pt x="222" y="36"/>
                </a:cubicBezTo>
                <a:cubicBezTo>
                  <a:pt x="218" y="38"/>
                  <a:pt x="214" y="41"/>
                  <a:pt x="211" y="42"/>
                </a:cubicBezTo>
                <a:cubicBezTo>
                  <a:pt x="210" y="43"/>
                  <a:pt x="210" y="43"/>
                  <a:pt x="210" y="43"/>
                </a:cubicBezTo>
                <a:cubicBezTo>
                  <a:pt x="209" y="42"/>
                  <a:pt x="209" y="42"/>
                  <a:pt x="209" y="42"/>
                </a:cubicBezTo>
                <a:cubicBezTo>
                  <a:pt x="207" y="41"/>
                  <a:pt x="204" y="39"/>
                  <a:pt x="201" y="37"/>
                </a:cubicBezTo>
                <a:cubicBezTo>
                  <a:pt x="201" y="37"/>
                  <a:pt x="201" y="37"/>
                  <a:pt x="201" y="37"/>
                </a:cubicBezTo>
                <a:cubicBezTo>
                  <a:pt x="201" y="36"/>
                  <a:pt x="201" y="36"/>
                  <a:pt x="201" y="36"/>
                </a:cubicBezTo>
                <a:cubicBezTo>
                  <a:pt x="201" y="33"/>
                  <a:pt x="202" y="28"/>
                  <a:pt x="202" y="24"/>
                </a:cubicBezTo>
                <a:cubicBezTo>
                  <a:pt x="203" y="20"/>
                  <a:pt x="203" y="17"/>
                  <a:pt x="203" y="14"/>
                </a:cubicBezTo>
                <a:cubicBezTo>
                  <a:pt x="201" y="13"/>
                  <a:pt x="198" y="11"/>
                  <a:pt x="195" y="10"/>
                </a:cubicBezTo>
                <a:cubicBezTo>
                  <a:pt x="193" y="12"/>
                  <a:pt x="191" y="15"/>
                  <a:pt x="189" y="17"/>
                </a:cubicBezTo>
                <a:cubicBezTo>
                  <a:pt x="186" y="21"/>
                  <a:pt x="183" y="24"/>
                  <a:pt x="180" y="27"/>
                </a:cubicBezTo>
                <a:cubicBezTo>
                  <a:pt x="180" y="27"/>
                  <a:pt x="180" y="27"/>
                  <a:pt x="180" y="27"/>
                </a:cubicBezTo>
                <a:cubicBezTo>
                  <a:pt x="179" y="27"/>
                  <a:pt x="179" y="27"/>
                  <a:pt x="179" y="27"/>
                </a:cubicBezTo>
                <a:cubicBezTo>
                  <a:pt x="176" y="26"/>
                  <a:pt x="173" y="25"/>
                  <a:pt x="170" y="24"/>
                </a:cubicBezTo>
                <a:cubicBezTo>
                  <a:pt x="169" y="24"/>
                  <a:pt x="169" y="24"/>
                  <a:pt x="169" y="24"/>
                </a:cubicBezTo>
                <a:cubicBezTo>
                  <a:pt x="169" y="23"/>
                  <a:pt x="169" y="23"/>
                  <a:pt x="169" y="23"/>
                </a:cubicBezTo>
                <a:cubicBezTo>
                  <a:pt x="168" y="20"/>
                  <a:pt x="168" y="15"/>
                  <a:pt x="167" y="11"/>
                </a:cubicBezTo>
                <a:cubicBezTo>
                  <a:pt x="166" y="8"/>
                  <a:pt x="166" y="4"/>
                  <a:pt x="165" y="1"/>
                </a:cubicBezTo>
                <a:cubicBezTo>
                  <a:pt x="162" y="1"/>
                  <a:pt x="159" y="1"/>
                  <a:pt x="157" y="0"/>
                </a:cubicBezTo>
                <a:cubicBezTo>
                  <a:pt x="155" y="3"/>
                  <a:pt x="154" y="6"/>
                  <a:pt x="153" y="9"/>
                </a:cubicBezTo>
                <a:cubicBezTo>
                  <a:pt x="151" y="13"/>
                  <a:pt x="149" y="17"/>
                  <a:pt x="147" y="20"/>
                </a:cubicBezTo>
                <a:cubicBezTo>
                  <a:pt x="146" y="21"/>
                  <a:pt x="146" y="21"/>
                  <a:pt x="146" y="21"/>
                </a:cubicBezTo>
                <a:cubicBezTo>
                  <a:pt x="146" y="21"/>
                  <a:pt x="146" y="21"/>
                  <a:pt x="146" y="21"/>
                </a:cubicBezTo>
                <a:cubicBezTo>
                  <a:pt x="142" y="21"/>
                  <a:pt x="139" y="21"/>
                  <a:pt x="136" y="21"/>
                </a:cubicBezTo>
                <a:cubicBezTo>
                  <a:pt x="135" y="21"/>
                  <a:pt x="135" y="21"/>
                  <a:pt x="135" y="21"/>
                </a:cubicBezTo>
                <a:cubicBezTo>
                  <a:pt x="135" y="20"/>
                  <a:pt x="135" y="20"/>
                  <a:pt x="135" y="20"/>
                </a:cubicBezTo>
                <a:cubicBezTo>
                  <a:pt x="133" y="17"/>
                  <a:pt x="131" y="13"/>
                  <a:pt x="129" y="9"/>
                </a:cubicBezTo>
                <a:cubicBezTo>
                  <a:pt x="128" y="6"/>
                  <a:pt x="126" y="3"/>
                  <a:pt x="125" y="0"/>
                </a:cubicBezTo>
                <a:cubicBezTo>
                  <a:pt x="122" y="1"/>
                  <a:pt x="120" y="1"/>
                  <a:pt x="117" y="1"/>
                </a:cubicBezTo>
                <a:cubicBezTo>
                  <a:pt x="116" y="4"/>
                  <a:pt x="115" y="8"/>
                  <a:pt x="115" y="11"/>
                </a:cubicBezTo>
                <a:cubicBezTo>
                  <a:pt x="114" y="15"/>
                  <a:pt x="114" y="20"/>
                  <a:pt x="113" y="23"/>
                </a:cubicBezTo>
                <a:cubicBezTo>
                  <a:pt x="112" y="24"/>
                  <a:pt x="112" y="24"/>
                  <a:pt x="112" y="24"/>
                </a:cubicBezTo>
                <a:cubicBezTo>
                  <a:pt x="112" y="24"/>
                  <a:pt x="112" y="24"/>
                  <a:pt x="112" y="24"/>
                </a:cubicBezTo>
                <a:cubicBezTo>
                  <a:pt x="109" y="25"/>
                  <a:pt x="106" y="26"/>
                  <a:pt x="103" y="27"/>
                </a:cubicBezTo>
                <a:cubicBezTo>
                  <a:pt x="102" y="27"/>
                  <a:pt x="102" y="27"/>
                  <a:pt x="102" y="27"/>
                </a:cubicBezTo>
                <a:cubicBezTo>
                  <a:pt x="102" y="27"/>
                  <a:pt x="102" y="27"/>
                  <a:pt x="102" y="27"/>
                </a:cubicBezTo>
                <a:cubicBezTo>
                  <a:pt x="99" y="24"/>
                  <a:pt x="96" y="21"/>
                  <a:pt x="93" y="17"/>
                </a:cubicBezTo>
                <a:cubicBezTo>
                  <a:pt x="91" y="15"/>
                  <a:pt x="88" y="12"/>
                  <a:pt x="86" y="10"/>
                </a:cubicBezTo>
                <a:cubicBezTo>
                  <a:pt x="84" y="11"/>
                  <a:pt x="81" y="13"/>
                  <a:pt x="78" y="14"/>
                </a:cubicBezTo>
                <a:cubicBezTo>
                  <a:pt x="79" y="17"/>
                  <a:pt x="79" y="20"/>
                  <a:pt x="80" y="24"/>
                </a:cubicBezTo>
                <a:cubicBezTo>
                  <a:pt x="80" y="28"/>
                  <a:pt x="81" y="33"/>
                  <a:pt x="81" y="36"/>
                </a:cubicBezTo>
                <a:cubicBezTo>
                  <a:pt x="81" y="37"/>
                  <a:pt x="81" y="37"/>
                  <a:pt x="81" y="37"/>
                </a:cubicBezTo>
                <a:cubicBezTo>
                  <a:pt x="80" y="37"/>
                  <a:pt x="80" y="37"/>
                  <a:pt x="80" y="37"/>
                </a:cubicBezTo>
                <a:cubicBezTo>
                  <a:pt x="78" y="39"/>
                  <a:pt x="75" y="41"/>
                  <a:pt x="72" y="42"/>
                </a:cubicBezTo>
                <a:cubicBezTo>
                  <a:pt x="72" y="43"/>
                  <a:pt x="72" y="43"/>
                  <a:pt x="72" y="43"/>
                </a:cubicBezTo>
                <a:cubicBezTo>
                  <a:pt x="71" y="42"/>
                  <a:pt x="71" y="42"/>
                  <a:pt x="71" y="42"/>
                </a:cubicBezTo>
                <a:cubicBezTo>
                  <a:pt x="68" y="41"/>
                  <a:pt x="64" y="38"/>
                  <a:pt x="60" y="36"/>
                </a:cubicBezTo>
                <a:cubicBezTo>
                  <a:pt x="57" y="34"/>
                  <a:pt x="54" y="32"/>
                  <a:pt x="52" y="31"/>
                </a:cubicBezTo>
                <a:cubicBezTo>
                  <a:pt x="50" y="33"/>
                  <a:pt x="48" y="35"/>
                  <a:pt x="45" y="37"/>
                </a:cubicBezTo>
                <a:cubicBezTo>
                  <a:pt x="46" y="39"/>
                  <a:pt x="48" y="42"/>
                  <a:pt x="49" y="45"/>
                </a:cubicBezTo>
                <a:cubicBezTo>
                  <a:pt x="51" y="50"/>
                  <a:pt x="53" y="54"/>
                  <a:pt x="54" y="57"/>
                </a:cubicBezTo>
                <a:cubicBezTo>
                  <a:pt x="54" y="58"/>
                  <a:pt x="54" y="58"/>
                  <a:pt x="54" y="58"/>
                </a:cubicBezTo>
                <a:cubicBezTo>
                  <a:pt x="54" y="58"/>
                  <a:pt x="54" y="58"/>
                  <a:pt x="54" y="58"/>
                </a:cubicBezTo>
                <a:cubicBezTo>
                  <a:pt x="52" y="61"/>
                  <a:pt x="50" y="63"/>
                  <a:pt x="48" y="66"/>
                </a:cubicBezTo>
                <a:cubicBezTo>
                  <a:pt x="47" y="66"/>
                  <a:pt x="47" y="66"/>
                  <a:pt x="47" y="66"/>
                </a:cubicBezTo>
                <a:cubicBezTo>
                  <a:pt x="46" y="66"/>
                  <a:pt x="46" y="66"/>
                  <a:pt x="46" y="66"/>
                </a:cubicBezTo>
                <a:cubicBezTo>
                  <a:pt x="43" y="65"/>
                  <a:pt x="38" y="64"/>
                  <a:pt x="34" y="63"/>
                </a:cubicBezTo>
                <a:cubicBezTo>
                  <a:pt x="31" y="62"/>
                  <a:pt x="28" y="61"/>
                  <a:pt x="25" y="60"/>
                </a:cubicBezTo>
                <a:cubicBezTo>
                  <a:pt x="23" y="63"/>
                  <a:pt x="22" y="65"/>
                  <a:pt x="20" y="68"/>
                </a:cubicBezTo>
                <a:cubicBezTo>
                  <a:pt x="22" y="70"/>
                  <a:pt x="24" y="73"/>
                  <a:pt x="26" y="75"/>
                </a:cubicBezTo>
                <a:cubicBezTo>
                  <a:pt x="29" y="79"/>
                  <a:pt x="32" y="82"/>
                  <a:pt x="34" y="85"/>
                </a:cubicBezTo>
                <a:cubicBezTo>
                  <a:pt x="35" y="86"/>
                  <a:pt x="35" y="86"/>
                  <a:pt x="35" y="86"/>
                </a:cubicBezTo>
                <a:cubicBezTo>
                  <a:pt x="34" y="86"/>
                  <a:pt x="34" y="86"/>
                  <a:pt x="34" y="86"/>
                </a:cubicBezTo>
                <a:cubicBezTo>
                  <a:pt x="33" y="89"/>
                  <a:pt x="31" y="92"/>
                  <a:pt x="30" y="95"/>
                </a:cubicBezTo>
                <a:cubicBezTo>
                  <a:pt x="30" y="96"/>
                  <a:pt x="30" y="96"/>
                  <a:pt x="30" y="96"/>
                </a:cubicBezTo>
                <a:cubicBezTo>
                  <a:pt x="29" y="96"/>
                  <a:pt x="29" y="96"/>
                  <a:pt x="29" y="96"/>
                </a:cubicBezTo>
                <a:cubicBezTo>
                  <a:pt x="26" y="96"/>
                  <a:pt x="21" y="96"/>
                  <a:pt x="17" y="96"/>
                </a:cubicBezTo>
                <a:cubicBezTo>
                  <a:pt x="13" y="96"/>
                  <a:pt x="10" y="96"/>
                  <a:pt x="7" y="96"/>
                </a:cubicBezTo>
                <a:cubicBezTo>
                  <a:pt x="6" y="99"/>
                  <a:pt x="5" y="102"/>
                  <a:pt x="5" y="105"/>
                </a:cubicBezTo>
                <a:cubicBezTo>
                  <a:pt x="7" y="106"/>
                  <a:pt x="10" y="108"/>
                  <a:pt x="12" y="110"/>
                </a:cubicBezTo>
                <a:cubicBezTo>
                  <a:pt x="16" y="112"/>
                  <a:pt x="20" y="115"/>
                  <a:pt x="23" y="117"/>
                </a:cubicBezTo>
                <a:cubicBezTo>
                  <a:pt x="24" y="118"/>
                  <a:pt x="24" y="118"/>
                  <a:pt x="24" y="118"/>
                </a:cubicBezTo>
                <a:cubicBezTo>
                  <a:pt x="23" y="118"/>
                  <a:pt x="23" y="118"/>
                  <a:pt x="23" y="118"/>
                </a:cubicBezTo>
                <a:cubicBezTo>
                  <a:pt x="23" y="122"/>
                  <a:pt x="22" y="125"/>
                  <a:pt x="22" y="128"/>
                </a:cubicBezTo>
                <a:cubicBezTo>
                  <a:pt x="22" y="129"/>
                  <a:pt x="22" y="129"/>
                  <a:pt x="22" y="129"/>
                </a:cubicBezTo>
                <a:cubicBezTo>
                  <a:pt x="21" y="129"/>
                  <a:pt x="21" y="129"/>
                  <a:pt x="21" y="129"/>
                </a:cubicBezTo>
                <a:cubicBezTo>
                  <a:pt x="18" y="130"/>
                  <a:pt x="14" y="132"/>
                  <a:pt x="9" y="133"/>
                </a:cubicBezTo>
                <a:cubicBezTo>
                  <a:pt x="6" y="134"/>
                  <a:pt x="3" y="135"/>
                  <a:pt x="0" y="136"/>
                </a:cubicBezTo>
                <a:cubicBezTo>
                  <a:pt x="0" y="137"/>
                  <a:pt x="0" y="139"/>
                  <a:pt x="0" y="140"/>
                </a:cubicBezTo>
                <a:cubicBezTo>
                  <a:pt x="0" y="142"/>
                  <a:pt x="0" y="143"/>
                  <a:pt x="0" y="145"/>
                </a:cubicBezTo>
                <a:cubicBezTo>
                  <a:pt x="3" y="146"/>
                  <a:pt x="6" y="147"/>
                  <a:pt x="9" y="148"/>
                </a:cubicBezTo>
                <a:cubicBezTo>
                  <a:pt x="14" y="149"/>
                  <a:pt x="18" y="150"/>
                  <a:pt x="21" y="152"/>
                </a:cubicBezTo>
                <a:cubicBezTo>
                  <a:pt x="22" y="152"/>
                  <a:pt x="22" y="152"/>
                  <a:pt x="22" y="152"/>
                </a:cubicBezTo>
                <a:cubicBezTo>
                  <a:pt x="22" y="153"/>
                  <a:pt x="22" y="153"/>
                  <a:pt x="22" y="153"/>
                </a:cubicBezTo>
                <a:cubicBezTo>
                  <a:pt x="22" y="155"/>
                  <a:pt x="23" y="159"/>
                  <a:pt x="23" y="162"/>
                </a:cubicBezTo>
                <a:cubicBezTo>
                  <a:pt x="24" y="163"/>
                  <a:pt x="24" y="163"/>
                  <a:pt x="24" y="163"/>
                </a:cubicBezTo>
                <a:cubicBezTo>
                  <a:pt x="23" y="163"/>
                  <a:pt x="23" y="163"/>
                  <a:pt x="23" y="163"/>
                </a:cubicBezTo>
                <a:cubicBezTo>
                  <a:pt x="20" y="165"/>
                  <a:pt x="16" y="168"/>
                  <a:pt x="12" y="170"/>
                </a:cubicBezTo>
                <a:cubicBezTo>
                  <a:pt x="10" y="172"/>
                  <a:pt x="7" y="174"/>
                  <a:pt x="5" y="176"/>
                </a:cubicBezTo>
                <a:cubicBezTo>
                  <a:pt x="5" y="178"/>
                  <a:pt x="6" y="181"/>
                  <a:pt x="7" y="184"/>
                </a:cubicBezTo>
                <a:cubicBezTo>
                  <a:pt x="10" y="184"/>
                  <a:pt x="13" y="184"/>
                  <a:pt x="17" y="184"/>
                </a:cubicBezTo>
                <a:cubicBezTo>
                  <a:pt x="21" y="184"/>
                  <a:pt x="26" y="184"/>
                  <a:pt x="29" y="185"/>
                </a:cubicBezTo>
                <a:cubicBezTo>
                  <a:pt x="30" y="185"/>
                  <a:pt x="30" y="185"/>
                  <a:pt x="30" y="185"/>
                </a:cubicBezTo>
                <a:cubicBezTo>
                  <a:pt x="30" y="185"/>
                  <a:pt x="30" y="185"/>
                  <a:pt x="30" y="185"/>
                </a:cubicBezTo>
                <a:cubicBezTo>
                  <a:pt x="31" y="188"/>
                  <a:pt x="33" y="191"/>
                  <a:pt x="34" y="194"/>
                </a:cubicBezTo>
                <a:cubicBezTo>
                  <a:pt x="35" y="195"/>
                  <a:pt x="35" y="195"/>
                  <a:pt x="35" y="195"/>
                </a:cubicBezTo>
                <a:cubicBezTo>
                  <a:pt x="34" y="195"/>
                  <a:pt x="34" y="195"/>
                  <a:pt x="34" y="195"/>
                </a:cubicBezTo>
                <a:cubicBezTo>
                  <a:pt x="32" y="198"/>
                  <a:pt x="29" y="202"/>
                  <a:pt x="26" y="205"/>
                </a:cubicBezTo>
                <a:cubicBezTo>
                  <a:pt x="24" y="208"/>
                  <a:pt x="22" y="210"/>
                  <a:pt x="20" y="213"/>
                </a:cubicBezTo>
                <a:cubicBezTo>
                  <a:pt x="22" y="215"/>
                  <a:pt x="23" y="218"/>
                  <a:pt x="25" y="220"/>
                </a:cubicBezTo>
                <a:cubicBezTo>
                  <a:pt x="28" y="219"/>
                  <a:pt x="31" y="218"/>
                  <a:pt x="34" y="217"/>
                </a:cubicBezTo>
                <a:cubicBezTo>
                  <a:pt x="38" y="216"/>
                  <a:pt x="43" y="215"/>
                  <a:pt x="46" y="214"/>
                </a:cubicBezTo>
                <a:cubicBezTo>
                  <a:pt x="47" y="214"/>
                  <a:pt x="47" y="214"/>
                  <a:pt x="47" y="214"/>
                </a:cubicBezTo>
                <a:cubicBezTo>
                  <a:pt x="48" y="215"/>
                  <a:pt x="48" y="215"/>
                  <a:pt x="48" y="215"/>
                </a:cubicBezTo>
                <a:cubicBezTo>
                  <a:pt x="50" y="217"/>
                  <a:pt x="52" y="220"/>
                  <a:pt x="54" y="222"/>
                </a:cubicBezTo>
                <a:cubicBezTo>
                  <a:pt x="54" y="222"/>
                  <a:pt x="54" y="222"/>
                  <a:pt x="54" y="222"/>
                </a:cubicBezTo>
                <a:cubicBezTo>
                  <a:pt x="54" y="223"/>
                  <a:pt x="54" y="223"/>
                  <a:pt x="54" y="223"/>
                </a:cubicBezTo>
                <a:cubicBezTo>
                  <a:pt x="53" y="227"/>
                  <a:pt x="51" y="231"/>
                  <a:pt x="49" y="235"/>
                </a:cubicBezTo>
                <a:cubicBezTo>
                  <a:pt x="48" y="238"/>
                  <a:pt x="46" y="241"/>
                  <a:pt x="45" y="244"/>
                </a:cubicBezTo>
                <a:cubicBezTo>
                  <a:pt x="48" y="246"/>
                  <a:pt x="50" y="248"/>
                  <a:pt x="52" y="249"/>
                </a:cubicBezTo>
                <a:cubicBezTo>
                  <a:pt x="54" y="248"/>
                  <a:pt x="57" y="246"/>
                  <a:pt x="60" y="244"/>
                </a:cubicBezTo>
                <a:cubicBezTo>
                  <a:pt x="64" y="242"/>
                  <a:pt x="68" y="239"/>
                  <a:pt x="71" y="238"/>
                </a:cubicBezTo>
                <a:cubicBezTo>
                  <a:pt x="72" y="238"/>
                  <a:pt x="72" y="238"/>
                  <a:pt x="72" y="238"/>
                </a:cubicBezTo>
                <a:cubicBezTo>
                  <a:pt x="72" y="238"/>
                  <a:pt x="72" y="238"/>
                  <a:pt x="72" y="238"/>
                </a:cubicBezTo>
                <a:cubicBezTo>
                  <a:pt x="75" y="240"/>
                  <a:pt x="78" y="242"/>
                  <a:pt x="80" y="243"/>
                </a:cubicBezTo>
                <a:cubicBezTo>
                  <a:pt x="81" y="244"/>
                  <a:pt x="81" y="244"/>
                  <a:pt x="81" y="244"/>
                </a:cubicBezTo>
                <a:cubicBezTo>
                  <a:pt x="81" y="244"/>
                  <a:pt x="81" y="244"/>
                  <a:pt x="81" y="244"/>
                </a:cubicBezTo>
                <a:cubicBezTo>
                  <a:pt x="81" y="248"/>
                  <a:pt x="80" y="252"/>
                  <a:pt x="80" y="257"/>
                </a:cubicBezTo>
                <a:cubicBezTo>
                  <a:pt x="79" y="260"/>
                  <a:pt x="79" y="264"/>
                  <a:pt x="78" y="266"/>
                </a:cubicBezTo>
                <a:cubicBezTo>
                  <a:pt x="81" y="268"/>
                  <a:pt x="84" y="269"/>
                  <a:pt x="86" y="270"/>
                </a:cubicBezTo>
                <a:cubicBezTo>
                  <a:pt x="88" y="268"/>
                  <a:pt x="91" y="265"/>
                  <a:pt x="93" y="263"/>
                </a:cubicBezTo>
                <a:cubicBezTo>
                  <a:pt x="96" y="260"/>
                  <a:pt x="99" y="256"/>
                  <a:pt x="102" y="254"/>
                </a:cubicBezTo>
                <a:cubicBezTo>
                  <a:pt x="102" y="253"/>
                  <a:pt x="102" y="253"/>
                  <a:pt x="102" y="253"/>
                </a:cubicBezTo>
                <a:cubicBezTo>
                  <a:pt x="103" y="253"/>
                  <a:pt x="103" y="253"/>
                  <a:pt x="103" y="253"/>
                </a:cubicBezTo>
                <a:cubicBezTo>
                  <a:pt x="106" y="254"/>
                  <a:pt x="109" y="255"/>
                  <a:pt x="112" y="256"/>
                </a:cubicBezTo>
                <a:cubicBezTo>
                  <a:pt x="112" y="256"/>
                  <a:pt x="112" y="256"/>
                  <a:pt x="112" y="256"/>
                </a:cubicBezTo>
                <a:cubicBezTo>
                  <a:pt x="113" y="257"/>
                  <a:pt x="113" y="257"/>
                  <a:pt x="113" y="257"/>
                </a:cubicBezTo>
                <a:cubicBezTo>
                  <a:pt x="114" y="260"/>
                  <a:pt x="114" y="265"/>
                  <a:pt x="115" y="269"/>
                </a:cubicBezTo>
                <a:cubicBezTo>
                  <a:pt x="115" y="273"/>
                  <a:pt x="116" y="276"/>
                  <a:pt x="117" y="279"/>
                </a:cubicBezTo>
                <a:cubicBezTo>
                  <a:pt x="120" y="279"/>
                  <a:pt x="122" y="280"/>
                  <a:pt x="125" y="280"/>
                </a:cubicBezTo>
                <a:cubicBezTo>
                  <a:pt x="126" y="278"/>
                  <a:pt x="128" y="275"/>
                  <a:pt x="129" y="272"/>
                </a:cubicBezTo>
                <a:cubicBezTo>
                  <a:pt x="131" y="268"/>
                  <a:pt x="133" y="263"/>
                  <a:pt x="135" y="260"/>
                </a:cubicBezTo>
                <a:cubicBezTo>
                  <a:pt x="135" y="259"/>
                  <a:pt x="135" y="259"/>
                  <a:pt x="135" y="259"/>
                </a:cubicBezTo>
                <a:cubicBezTo>
                  <a:pt x="136" y="260"/>
                  <a:pt x="136" y="260"/>
                  <a:pt x="136" y="260"/>
                </a:cubicBezTo>
                <a:cubicBezTo>
                  <a:pt x="139" y="260"/>
                  <a:pt x="142" y="260"/>
                  <a:pt x="146" y="260"/>
                </a:cubicBezTo>
                <a:cubicBezTo>
                  <a:pt x="146" y="259"/>
                  <a:pt x="146" y="259"/>
                  <a:pt x="146" y="259"/>
                </a:cubicBezTo>
                <a:cubicBezTo>
                  <a:pt x="147" y="260"/>
                  <a:pt x="147" y="260"/>
                  <a:pt x="147" y="260"/>
                </a:cubicBezTo>
                <a:cubicBezTo>
                  <a:pt x="149" y="263"/>
                  <a:pt x="151" y="268"/>
                  <a:pt x="153" y="272"/>
                </a:cubicBezTo>
                <a:cubicBezTo>
                  <a:pt x="154" y="275"/>
                  <a:pt x="155" y="278"/>
                  <a:pt x="157" y="280"/>
                </a:cubicBezTo>
                <a:cubicBezTo>
                  <a:pt x="159" y="280"/>
                  <a:pt x="162" y="279"/>
                  <a:pt x="165" y="279"/>
                </a:cubicBezTo>
                <a:cubicBezTo>
                  <a:pt x="166" y="276"/>
                  <a:pt x="166" y="273"/>
                  <a:pt x="167" y="269"/>
                </a:cubicBezTo>
                <a:cubicBezTo>
                  <a:pt x="168" y="265"/>
                  <a:pt x="168" y="260"/>
                  <a:pt x="169" y="257"/>
                </a:cubicBezTo>
                <a:cubicBezTo>
                  <a:pt x="169" y="256"/>
                  <a:pt x="169" y="256"/>
                  <a:pt x="169" y="256"/>
                </a:cubicBezTo>
                <a:cubicBezTo>
                  <a:pt x="170" y="256"/>
                  <a:pt x="170" y="256"/>
                  <a:pt x="170" y="256"/>
                </a:cubicBezTo>
                <a:cubicBezTo>
                  <a:pt x="173" y="255"/>
                  <a:pt x="176" y="254"/>
                  <a:pt x="179" y="253"/>
                </a:cubicBezTo>
                <a:cubicBezTo>
                  <a:pt x="180" y="253"/>
                  <a:pt x="180" y="253"/>
                  <a:pt x="180" y="253"/>
                </a:cubicBezTo>
                <a:cubicBezTo>
                  <a:pt x="180" y="254"/>
                  <a:pt x="180" y="254"/>
                  <a:pt x="180" y="254"/>
                </a:cubicBezTo>
                <a:cubicBezTo>
                  <a:pt x="183" y="256"/>
                  <a:pt x="186" y="260"/>
                  <a:pt x="189" y="263"/>
                </a:cubicBezTo>
                <a:cubicBezTo>
                  <a:pt x="191" y="265"/>
                  <a:pt x="193" y="268"/>
                  <a:pt x="195" y="270"/>
                </a:cubicBezTo>
                <a:cubicBezTo>
                  <a:pt x="198" y="269"/>
                  <a:pt x="201" y="268"/>
                  <a:pt x="203" y="266"/>
                </a:cubicBezTo>
                <a:cubicBezTo>
                  <a:pt x="203" y="264"/>
                  <a:pt x="203" y="260"/>
                  <a:pt x="202" y="257"/>
                </a:cubicBezTo>
                <a:cubicBezTo>
                  <a:pt x="202" y="252"/>
                  <a:pt x="201" y="248"/>
                  <a:pt x="201" y="244"/>
                </a:cubicBezTo>
                <a:cubicBezTo>
                  <a:pt x="201" y="244"/>
                  <a:pt x="201" y="244"/>
                  <a:pt x="201" y="244"/>
                </a:cubicBezTo>
                <a:cubicBezTo>
                  <a:pt x="201" y="243"/>
                  <a:pt x="201" y="243"/>
                  <a:pt x="201" y="243"/>
                </a:cubicBezTo>
                <a:cubicBezTo>
                  <a:pt x="204" y="242"/>
                  <a:pt x="207" y="240"/>
                  <a:pt x="209" y="238"/>
                </a:cubicBezTo>
                <a:cubicBezTo>
                  <a:pt x="210" y="238"/>
                  <a:pt x="210" y="238"/>
                  <a:pt x="210" y="238"/>
                </a:cubicBezTo>
                <a:cubicBezTo>
                  <a:pt x="211" y="238"/>
                  <a:pt x="211" y="238"/>
                  <a:pt x="211" y="238"/>
                </a:cubicBezTo>
                <a:cubicBezTo>
                  <a:pt x="214" y="240"/>
                  <a:pt x="218" y="242"/>
                  <a:pt x="222" y="244"/>
                </a:cubicBezTo>
                <a:cubicBezTo>
                  <a:pt x="224" y="246"/>
                  <a:pt x="227" y="248"/>
                  <a:pt x="230" y="249"/>
                </a:cubicBezTo>
                <a:cubicBezTo>
                  <a:pt x="232" y="248"/>
                  <a:pt x="234" y="246"/>
                  <a:pt x="236" y="244"/>
                </a:cubicBezTo>
                <a:cubicBezTo>
                  <a:pt x="235" y="241"/>
                  <a:pt x="234" y="238"/>
                  <a:pt x="233" y="235"/>
                </a:cubicBezTo>
                <a:cubicBezTo>
                  <a:pt x="231" y="231"/>
                  <a:pt x="229" y="227"/>
                  <a:pt x="228" y="223"/>
                </a:cubicBezTo>
                <a:cubicBezTo>
                  <a:pt x="227" y="222"/>
                  <a:pt x="227" y="222"/>
                  <a:pt x="227" y="222"/>
                </a:cubicBezTo>
                <a:cubicBezTo>
                  <a:pt x="228" y="222"/>
                  <a:pt x="228" y="222"/>
                  <a:pt x="228" y="222"/>
                </a:cubicBezTo>
                <a:cubicBezTo>
                  <a:pt x="230" y="220"/>
                  <a:pt x="232" y="217"/>
                  <a:pt x="234" y="215"/>
                </a:cubicBezTo>
                <a:cubicBezTo>
                  <a:pt x="235" y="214"/>
                  <a:pt x="235" y="214"/>
                  <a:pt x="235" y="214"/>
                </a:cubicBezTo>
                <a:cubicBezTo>
                  <a:pt x="235" y="214"/>
                  <a:pt x="235" y="214"/>
                  <a:pt x="235" y="214"/>
                </a:cubicBezTo>
                <a:cubicBezTo>
                  <a:pt x="239" y="215"/>
                  <a:pt x="243" y="216"/>
                  <a:pt x="248" y="217"/>
                </a:cubicBezTo>
                <a:cubicBezTo>
                  <a:pt x="251" y="218"/>
                  <a:pt x="254" y="219"/>
                  <a:pt x="257" y="220"/>
                </a:cubicBezTo>
                <a:cubicBezTo>
                  <a:pt x="259" y="218"/>
                  <a:pt x="260" y="215"/>
                  <a:pt x="262" y="213"/>
                </a:cubicBezTo>
                <a:cubicBezTo>
                  <a:pt x="260" y="210"/>
                  <a:pt x="258" y="208"/>
                  <a:pt x="256" y="205"/>
                </a:cubicBezTo>
                <a:cubicBezTo>
                  <a:pt x="253" y="202"/>
                  <a:pt x="250" y="198"/>
                  <a:pt x="248" y="195"/>
                </a:cubicBezTo>
                <a:cubicBezTo>
                  <a:pt x="247" y="195"/>
                  <a:pt x="247" y="195"/>
                  <a:pt x="247" y="195"/>
                </a:cubicBezTo>
                <a:cubicBezTo>
                  <a:pt x="247" y="194"/>
                  <a:pt x="247" y="194"/>
                  <a:pt x="247" y="194"/>
                </a:cubicBezTo>
                <a:cubicBezTo>
                  <a:pt x="249" y="191"/>
                  <a:pt x="250" y="188"/>
                  <a:pt x="251" y="185"/>
                </a:cubicBezTo>
                <a:cubicBezTo>
                  <a:pt x="252" y="185"/>
                  <a:pt x="252" y="185"/>
                  <a:pt x="252" y="185"/>
                </a:cubicBezTo>
                <a:cubicBezTo>
                  <a:pt x="252" y="185"/>
                  <a:pt x="252" y="185"/>
                  <a:pt x="252" y="185"/>
                </a:cubicBezTo>
                <a:cubicBezTo>
                  <a:pt x="256" y="184"/>
                  <a:pt x="261" y="184"/>
                  <a:pt x="265" y="184"/>
                </a:cubicBezTo>
                <a:cubicBezTo>
                  <a:pt x="268" y="184"/>
                  <a:pt x="272" y="184"/>
                  <a:pt x="275" y="184"/>
                </a:cubicBezTo>
                <a:cubicBezTo>
                  <a:pt x="276" y="181"/>
                  <a:pt x="277" y="178"/>
                  <a:pt x="277" y="176"/>
                </a:cubicBezTo>
                <a:cubicBezTo>
                  <a:pt x="275" y="174"/>
                  <a:pt x="272" y="172"/>
                  <a:pt x="269" y="170"/>
                </a:cubicBezTo>
                <a:cubicBezTo>
                  <a:pt x="266" y="168"/>
                  <a:pt x="262" y="165"/>
                  <a:pt x="259" y="163"/>
                </a:cubicBezTo>
                <a:cubicBezTo>
                  <a:pt x="258" y="163"/>
                  <a:pt x="258" y="163"/>
                  <a:pt x="258" y="163"/>
                </a:cubicBezTo>
                <a:cubicBezTo>
                  <a:pt x="258" y="162"/>
                  <a:pt x="258" y="162"/>
                  <a:pt x="258" y="162"/>
                </a:cubicBezTo>
                <a:cubicBezTo>
                  <a:pt x="259" y="159"/>
                  <a:pt x="259" y="155"/>
                  <a:pt x="260" y="153"/>
                </a:cubicBezTo>
                <a:cubicBezTo>
                  <a:pt x="260" y="152"/>
                  <a:pt x="260" y="152"/>
                  <a:pt x="260" y="152"/>
                </a:cubicBezTo>
                <a:cubicBezTo>
                  <a:pt x="260" y="152"/>
                  <a:pt x="260" y="152"/>
                  <a:pt x="260" y="152"/>
                </a:cubicBezTo>
                <a:cubicBezTo>
                  <a:pt x="264" y="150"/>
                  <a:pt x="268" y="149"/>
                  <a:pt x="272" y="148"/>
                </a:cubicBezTo>
                <a:cubicBezTo>
                  <a:pt x="276" y="147"/>
                  <a:pt x="279" y="146"/>
                  <a:pt x="282" y="145"/>
                </a:cubicBezTo>
                <a:cubicBezTo>
                  <a:pt x="282" y="143"/>
                  <a:pt x="282" y="142"/>
                  <a:pt x="282" y="140"/>
                </a:cubicBezTo>
                <a:cubicBezTo>
                  <a:pt x="282" y="139"/>
                  <a:pt x="282" y="137"/>
                  <a:pt x="282" y="136"/>
                </a:cubicBezTo>
                <a:cubicBezTo>
                  <a:pt x="279" y="135"/>
                  <a:pt x="276" y="134"/>
                  <a:pt x="272" y="133"/>
                </a:cubicBezTo>
                <a:close/>
                <a:moveTo>
                  <a:pt x="178" y="45"/>
                </a:moveTo>
                <a:cubicBezTo>
                  <a:pt x="178" y="45"/>
                  <a:pt x="178" y="45"/>
                  <a:pt x="178" y="45"/>
                </a:cubicBezTo>
                <a:cubicBezTo>
                  <a:pt x="179" y="45"/>
                  <a:pt x="179" y="45"/>
                  <a:pt x="179" y="45"/>
                </a:cubicBezTo>
                <a:cubicBezTo>
                  <a:pt x="193" y="50"/>
                  <a:pt x="206" y="59"/>
                  <a:pt x="216" y="70"/>
                </a:cubicBezTo>
                <a:cubicBezTo>
                  <a:pt x="218" y="72"/>
                  <a:pt x="218" y="72"/>
                  <a:pt x="218" y="72"/>
                </a:cubicBezTo>
                <a:cubicBezTo>
                  <a:pt x="215" y="72"/>
                  <a:pt x="215" y="72"/>
                  <a:pt x="215" y="72"/>
                </a:cubicBezTo>
                <a:cubicBezTo>
                  <a:pt x="196" y="75"/>
                  <a:pt x="170" y="91"/>
                  <a:pt x="155" y="105"/>
                </a:cubicBezTo>
                <a:cubicBezTo>
                  <a:pt x="154" y="106"/>
                  <a:pt x="154" y="106"/>
                  <a:pt x="154" y="106"/>
                </a:cubicBezTo>
                <a:cubicBezTo>
                  <a:pt x="153" y="105"/>
                  <a:pt x="153" y="105"/>
                  <a:pt x="153" y="105"/>
                </a:cubicBezTo>
                <a:cubicBezTo>
                  <a:pt x="149" y="104"/>
                  <a:pt x="145" y="103"/>
                  <a:pt x="141" y="103"/>
                </a:cubicBezTo>
                <a:cubicBezTo>
                  <a:pt x="140" y="103"/>
                  <a:pt x="139" y="103"/>
                  <a:pt x="137" y="103"/>
                </a:cubicBezTo>
                <a:cubicBezTo>
                  <a:pt x="136" y="104"/>
                  <a:pt x="136" y="104"/>
                  <a:pt x="136" y="104"/>
                </a:cubicBezTo>
                <a:cubicBezTo>
                  <a:pt x="136" y="102"/>
                  <a:pt x="136" y="102"/>
                  <a:pt x="136" y="102"/>
                </a:cubicBezTo>
                <a:cubicBezTo>
                  <a:pt x="142" y="75"/>
                  <a:pt x="162" y="53"/>
                  <a:pt x="178" y="45"/>
                </a:cubicBezTo>
                <a:close/>
                <a:moveTo>
                  <a:pt x="159" y="140"/>
                </a:moveTo>
                <a:cubicBezTo>
                  <a:pt x="159" y="145"/>
                  <a:pt x="157" y="149"/>
                  <a:pt x="154" y="153"/>
                </a:cubicBezTo>
                <a:cubicBezTo>
                  <a:pt x="150" y="156"/>
                  <a:pt x="146" y="158"/>
                  <a:pt x="141" y="158"/>
                </a:cubicBezTo>
                <a:cubicBezTo>
                  <a:pt x="136" y="158"/>
                  <a:pt x="132" y="156"/>
                  <a:pt x="128" y="153"/>
                </a:cubicBezTo>
                <a:cubicBezTo>
                  <a:pt x="121" y="146"/>
                  <a:pt x="121" y="135"/>
                  <a:pt x="128" y="128"/>
                </a:cubicBezTo>
                <a:cubicBezTo>
                  <a:pt x="132" y="124"/>
                  <a:pt x="136" y="122"/>
                  <a:pt x="141" y="122"/>
                </a:cubicBezTo>
                <a:cubicBezTo>
                  <a:pt x="146" y="122"/>
                  <a:pt x="150" y="124"/>
                  <a:pt x="154" y="128"/>
                </a:cubicBezTo>
                <a:cubicBezTo>
                  <a:pt x="157" y="131"/>
                  <a:pt x="159" y="135"/>
                  <a:pt x="159" y="140"/>
                </a:cubicBezTo>
                <a:close/>
                <a:moveTo>
                  <a:pt x="100" y="47"/>
                </a:moveTo>
                <a:cubicBezTo>
                  <a:pt x="100" y="46"/>
                  <a:pt x="100" y="46"/>
                  <a:pt x="100" y="46"/>
                </a:cubicBezTo>
                <a:cubicBezTo>
                  <a:pt x="100" y="46"/>
                  <a:pt x="100" y="46"/>
                  <a:pt x="100" y="46"/>
                </a:cubicBezTo>
                <a:cubicBezTo>
                  <a:pt x="113" y="40"/>
                  <a:pt x="127" y="38"/>
                  <a:pt x="141" y="38"/>
                </a:cubicBezTo>
                <a:cubicBezTo>
                  <a:pt x="142" y="38"/>
                  <a:pt x="143" y="38"/>
                  <a:pt x="145" y="38"/>
                </a:cubicBezTo>
                <a:cubicBezTo>
                  <a:pt x="147" y="38"/>
                  <a:pt x="147" y="38"/>
                  <a:pt x="147" y="38"/>
                </a:cubicBezTo>
                <a:cubicBezTo>
                  <a:pt x="145" y="40"/>
                  <a:pt x="145" y="40"/>
                  <a:pt x="145" y="40"/>
                </a:cubicBezTo>
                <a:cubicBezTo>
                  <a:pt x="134" y="55"/>
                  <a:pt x="126" y="85"/>
                  <a:pt x="126" y="106"/>
                </a:cubicBezTo>
                <a:cubicBezTo>
                  <a:pt x="126" y="106"/>
                  <a:pt x="126" y="106"/>
                  <a:pt x="126" y="106"/>
                </a:cubicBezTo>
                <a:cubicBezTo>
                  <a:pt x="125" y="107"/>
                  <a:pt x="125" y="107"/>
                  <a:pt x="125" y="107"/>
                </a:cubicBezTo>
                <a:cubicBezTo>
                  <a:pt x="120" y="109"/>
                  <a:pt x="116" y="112"/>
                  <a:pt x="112" y="117"/>
                </a:cubicBezTo>
                <a:cubicBezTo>
                  <a:pt x="111" y="118"/>
                  <a:pt x="111" y="118"/>
                  <a:pt x="111" y="118"/>
                </a:cubicBezTo>
                <a:cubicBezTo>
                  <a:pt x="110" y="116"/>
                  <a:pt x="110" y="116"/>
                  <a:pt x="110" y="116"/>
                </a:cubicBezTo>
                <a:cubicBezTo>
                  <a:pt x="96" y="93"/>
                  <a:pt x="94" y="63"/>
                  <a:pt x="100" y="47"/>
                </a:cubicBezTo>
                <a:close/>
                <a:moveTo>
                  <a:pt x="46" y="102"/>
                </a:moveTo>
                <a:cubicBezTo>
                  <a:pt x="51" y="88"/>
                  <a:pt x="60" y="75"/>
                  <a:pt x="71" y="65"/>
                </a:cubicBezTo>
                <a:cubicBezTo>
                  <a:pt x="73" y="64"/>
                  <a:pt x="73" y="64"/>
                  <a:pt x="73" y="64"/>
                </a:cubicBezTo>
                <a:cubicBezTo>
                  <a:pt x="73" y="66"/>
                  <a:pt x="73" y="66"/>
                  <a:pt x="73" y="66"/>
                </a:cubicBezTo>
                <a:cubicBezTo>
                  <a:pt x="76" y="85"/>
                  <a:pt x="92" y="111"/>
                  <a:pt x="106" y="126"/>
                </a:cubicBezTo>
                <a:cubicBezTo>
                  <a:pt x="106" y="127"/>
                  <a:pt x="106" y="127"/>
                  <a:pt x="106" y="127"/>
                </a:cubicBezTo>
                <a:cubicBezTo>
                  <a:pt x="106" y="128"/>
                  <a:pt x="106" y="128"/>
                  <a:pt x="106" y="128"/>
                </a:cubicBezTo>
                <a:cubicBezTo>
                  <a:pt x="105" y="132"/>
                  <a:pt x="104" y="136"/>
                  <a:pt x="104" y="140"/>
                </a:cubicBezTo>
                <a:cubicBezTo>
                  <a:pt x="104" y="141"/>
                  <a:pt x="104" y="142"/>
                  <a:pt x="104" y="144"/>
                </a:cubicBezTo>
                <a:cubicBezTo>
                  <a:pt x="104" y="145"/>
                  <a:pt x="104" y="145"/>
                  <a:pt x="104" y="145"/>
                </a:cubicBezTo>
                <a:cubicBezTo>
                  <a:pt x="103" y="145"/>
                  <a:pt x="103" y="145"/>
                  <a:pt x="103" y="145"/>
                </a:cubicBezTo>
                <a:cubicBezTo>
                  <a:pt x="75" y="139"/>
                  <a:pt x="53" y="119"/>
                  <a:pt x="46" y="103"/>
                </a:cubicBezTo>
                <a:cubicBezTo>
                  <a:pt x="45" y="103"/>
                  <a:pt x="45" y="103"/>
                  <a:pt x="45" y="103"/>
                </a:cubicBezTo>
                <a:lnTo>
                  <a:pt x="46" y="102"/>
                </a:lnTo>
                <a:close/>
                <a:moveTo>
                  <a:pt x="47" y="181"/>
                </a:moveTo>
                <a:cubicBezTo>
                  <a:pt x="47" y="181"/>
                  <a:pt x="47" y="181"/>
                  <a:pt x="47" y="181"/>
                </a:cubicBezTo>
                <a:cubicBezTo>
                  <a:pt x="47" y="181"/>
                  <a:pt x="47" y="181"/>
                  <a:pt x="47" y="181"/>
                </a:cubicBezTo>
                <a:cubicBezTo>
                  <a:pt x="41" y="168"/>
                  <a:pt x="38" y="154"/>
                  <a:pt x="38" y="140"/>
                </a:cubicBezTo>
                <a:cubicBezTo>
                  <a:pt x="38" y="139"/>
                  <a:pt x="38" y="138"/>
                  <a:pt x="38" y="137"/>
                </a:cubicBezTo>
                <a:cubicBezTo>
                  <a:pt x="38" y="134"/>
                  <a:pt x="38" y="134"/>
                  <a:pt x="38" y="134"/>
                </a:cubicBezTo>
                <a:cubicBezTo>
                  <a:pt x="40" y="136"/>
                  <a:pt x="40" y="136"/>
                  <a:pt x="40" y="136"/>
                </a:cubicBezTo>
                <a:cubicBezTo>
                  <a:pt x="55" y="147"/>
                  <a:pt x="86" y="155"/>
                  <a:pt x="106" y="155"/>
                </a:cubicBezTo>
                <a:cubicBezTo>
                  <a:pt x="107" y="155"/>
                  <a:pt x="107" y="155"/>
                  <a:pt x="107" y="155"/>
                </a:cubicBezTo>
                <a:cubicBezTo>
                  <a:pt x="107" y="156"/>
                  <a:pt x="107" y="156"/>
                  <a:pt x="107" y="156"/>
                </a:cubicBezTo>
                <a:cubicBezTo>
                  <a:pt x="110" y="161"/>
                  <a:pt x="113" y="165"/>
                  <a:pt x="117" y="169"/>
                </a:cubicBezTo>
                <a:cubicBezTo>
                  <a:pt x="119" y="170"/>
                  <a:pt x="119" y="170"/>
                  <a:pt x="119" y="170"/>
                </a:cubicBezTo>
                <a:cubicBezTo>
                  <a:pt x="117" y="171"/>
                  <a:pt x="117" y="171"/>
                  <a:pt x="117" y="171"/>
                </a:cubicBezTo>
                <a:cubicBezTo>
                  <a:pt x="103" y="179"/>
                  <a:pt x="85" y="185"/>
                  <a:pt x="68" y="185"/>
                </a:cubicBezTo>
                <a:cubicBezTo>
                  <a:pt x="60" y="185"/>
                  <a:pt x="53" y="183"/>
                  <a:pt x="47" y="181"/>
                </a:cubicBezTo>
                <a:close/>
                <a:moveTo>
                  <a:pt x="104" y="235"/>
                </a:moveTo>
                <a:cubicBezTo>
                  <a:pt x="103" y="236"/>
                  <a:pt x="103" y="236"/>
                  <a:pt x="103" y="236"/>
                </a:cubicBezTo>
                <a:cubicBezTo>
                  <a:pt x="103" y="236"/>
                  <a:pt x="103" y="236"/>
                  <a:pt x="103" y="236"/>
                </a:cubicBezTo>
                <a:cubicBezTo>
                  <a:pt x="89" y="230"/>
                  <a:pt x="76" y="221"/>
                  <a:pt x="66" y="210"/>
                </a:cubicBezTo>
                <a:cubicBezTo>
                  <a:pt x="64" y="208"/>
                  <a:pt x="64" y="208"/>
                  <a:pt x="64" y="208"/>
                </a:cubicBezTo>
                <a:cubicBezTo>
                  <a:pt x="66" y="208"/>
                  <a:pt x="66" y="208"/>
                  <a:pt x="66" y="208"/>
                </a:cubicBezTo>
                <a:cubicBezTo>
                  <a:pt x="85" y="206"/>
                  <a:pt x="112" y="189"/>
                  <a:pt x="127" y="175"/>
                </a:cubicBezTo>
                <a:cubicBezTo>
                  <a:pt x="128" y="175"/>
                  <a:pt x="128" y="175"/>
                  <a:pt x="128" y="175"/>
                </a:cubicBezTo>
                <a:cubicBezTo>
                  <a:pt x="128" y="175"/>
                  <a:pt x="128" y="175"/>
                  <a:pt x="128" y="175"/>
                </a:cubicBezTo>
                <a:cubicBezTo>
                  <a:pt x="133" y="177"/>
                  <a:pt x="139" y="177"/>
                  <a:pt x="144" y="177"/>
                </a:cubicBezTo>
                <a:cubicBezTo>
                  <a:pt x="146" y="177"/>
                  <a:pt x="146" y="177"/>
                  <a:pt x="146" y="177"/>
                </a:cubicBezTo>
                <a:cubicBezTo>
                  <a:pt x="146" y="178"/>
                  <a:pt x="146" y="178"/>
                  <a:pt x="146" y="178"/>
                </a:cubicBezTo>
                <a:cubicBezTo>
                  <a:pt x="139" y="206"/>
                  <a:pt x="120" y="228"/>
                  <a:pt x="104" y="235"/>
                </a:cubicBezTo>
                <a:close/>
                <a:moveTo>
                  <a:pt x="182" y="234"/>
                </a:moveTo>
                <a:cubicBezTo>
                  <a:pt x="182" y="234"/>
                  <a:pt x="182" y="234"/>
                  <a:pt x="182" y="234"/>
                </a:cubicBezTo>
                <a:cubicBezTo>
                  <a:pt x="181" y="234"/>
                  <a:pt x="181" y="234"/>
                  <a:pt x="181" y="234"/>
                </a:cubicBezTo>
                <a:cubicBezTo>
                  <a:pt x="169" y="240"/>
                  <a:pt x="155" y="243"/>
                  <a:pt x="141" y="243"/>
                </a:cubicBezTo>
                <a:cubicBezTo>
                  <a:pt x="140" y="243"/>
                  <a:pt x="139" y="243"/>
                  <a:pt x="137" y="243"/>
                </a:cubicBezTo>
                <a:cubicBezTo>
                  <a:pt x="135" y="243"/>
                  <a:pt x="135" y="243"/>
                  <a:pt x="135" y="243"/>
                </a:cubicBezTo>
                <a:cubicBezTo>
                  <a:pt x="136" y="241"/>
                  <a:pt x="136" y="241"/>
                  <a:pt x="136" y="241"/>
                </a:cubicBezTo>
                <a:cubicBezTo>
                  <a:pt x="148" y="226"/>
                  <a:pt x="155" y="195"/>
                  <a:pt x="156" y="175"/>
                </a:cubicBezTo>
                <a:cubicBezTo>
                  <a:pt x="156" y="174"/>
                  <a:pt x="156" y="174"/>
                  <a:pt x="156" y="174"/>
                </a:cubicBezTo>
                <a:cubicBezTo>
                  <a:pt x="157" y="174"/>
                  <a:pt x="157" y="174"/>
                  <a:pt x="157" y="174"/>
                </a:cubicBezTo>
                <a:cubicBezTo>
                  <a:pt x="161" y="171"/>
                  <a:pt x="166" y="168"/>
                  <a:pt x="169" y="164"/>
                </a:cubicBezTo>
                <a:cubicBezTo>
                  <a:pt x="170" y="163"/>
                  <a:pt x="170" y="163"/>
                  <a:pt x="170" y="163"/>
                </a:cubicBezTo>
                <a:cubicBezTo>
                  <a:pt x="171" y="164"/>
                  <a:pt x="171" y="164"/>
                  <a:pt x="171" y="164"/>
                </a:cubicBezTo>
                <a:cubicBezTo>
                  <a:pt x="186" y="188"/>
                  <a:pt x="188" y="217"/>
                  <a:pt x="182" y="234"/>
                </a:cubicBezTo>
                <a:close/>
                <a:moveTo>
                  <a:pt x="236" y="178"/>
                </a:moveTo>
                <a:cubicBezTo>
                  <a:pt x="231" y="192"/>
                  <a:pt x="222" y="205"/>
                  <a:pt x="211" y="215"/>
                </a:cubicBezTo>
                <a:cubicBezTo>
                  <a:pt x="209" y="217"/>
                  <a:pt x="209" y="217"/>
                  <a:pt x="209" y="217"/>
                </a:cubicBezTo>
                <a:cubicBezTo>
                  <a:pt x="209" y="215"/>
                  <a:pt x="209" y="215"/>
                  <a:pt x="209" y="215"/>
                </a:cubicBezTo>
                <a:cubicBezTo>
                  <a:pt x="206" y="196"/>
                  <a:pt x="190" y="169"/>
                  <a:pt x="176" y="154"/>
                </a:cubicBezTo>
                <a:cubicBezTo>
                  <a:pt x="175" y="154"/>
                  <a:pt x="175" y="154"/>
                  <a:pt x="175" y="154"/>
                </a:cubicBezTo>
                <a:cubicBezTo>
                  <a:pt x="176" y="153"/>
                  <a:pt x="176" y="153"/>
                  <a:pt x="176" y="153"/>
                </a:cubicBezTo>
                <a:cubicBezTo>
                  <a:pt x="177" y="149"/>
                  <a:pt x="178" y="144"/>
                  <a:pt x="178" y="140"/>
                </a:cubicBezTo>
                <a:cubicBezTo>
                  <a:pt x="178" y="139"/>
                  <a:pt x="178" y="138"/>
                  <a:pt x="178" y="137"/>
                </a:cubicBezTo>
                <a:cubicBezTo>
                  <a:pt x="178" y="135"/>
                  <a:pt x="178" y="135"/>
                  <a:pt x="178" y="135"/>
                </a:cubicBezTo>
                <a:cubicBezTo>
                  <a:pt x="179" y="135"/>
                  <a:pt x="179" y="135"/>
                  <a:pt x="179" y="135"/>
                </a:cubicBezTo>
                <a:cubicBezTo>
                  <a:pt x="206" y="142"/>
                  <a:pt x="228" y="161"/>
                  <a:pt x="236" y="177"/>
                </a:cubicBezTo>
                <a:cubicBezTo>
                  <a:pt x="236" y="178"/>
                  <a:pt x="236" y="178"/>
                  <a:pt x="236" y="178"/>
                </a:cubicBezTo>
                <a:close/>
                <a:moveTo>
                  <a:pt x="243" y="143"/>
                </a:moveTo>
                <a:cubicBezTo>
                  <a:pt x="243" y="146"/>
                  <a:pt x="243" y="146"/>
                  <a:pt x="243" y="146"/>
                </a:cubicBezTo>
                <a:cubicBezTo>
                  <a:pt x="241" y="145"/>
                  <a:pt x="241" y="145"/>
                  <a:pt x="241" y="145"/>
                </a:cubicBezTo>
                <a:cubicBezTo>
                  <a:pt x="226" y="133"/>
                  <a:pt x="196" y="126"/>
                  <a:pt x="175" y="125"/>
                </a:cubicBezTo>
                <a:cubicBezTo>
                  <a:pt x="175" y="125"/>
                  <a:pt x="175" y="125"/>
                  <a:pt x="175" y="125"/>
                </a:cubicBezTo>
                <a:cubicBezTo>
                  <a:pt x="174" y="125"/>
                  <a:pt x="174" y="125"/>
                  <a:pt x="174" y="125"/>
                </a:cubicBezTo>
                <a:cubicBezTo>
                  <a:pt x="172" y="120"/>
                  <a:pt x="169" y="115"/>
                  <a:pt x="164" y="112"/>
                </a:cubicBezTo>
                <a:cubicBezTo>
                  <a:pt x="163" y="111"/>
                  <a:pt x="163" y="111"/>
                  <a:pt x="163" y="111"/>
                </a:cubicBezTo>
                <a:cubicBezTo>
                  <a:pt x="165" y="110"/>
                  <a:pt x="165" y="110"/>
                  <a:pt x="165" y="110"/>
                </a:cubicBezTo>
                <a:cubicBezTo>
                  <a:pt x="179" y="101"/>
                  <a:pt x="197" y="96"/>
                  <a:pt x="214" y="96"/>
                </a:cubicBezTo>
                <a:cubicBezTo>
                  <a:pt x="221" y="96"/>
                  <a:pt x="229" y="97"/>
                  <a:pt x="234" y="99"/>
                </a:cubicBezTo>
                <a:cubicBezTo>
                  <a:pt x="235" y="99"/>
                  <a:pt x="235" y="99"/>
                  <a:pt x="235" y="99"/>
                </a:cubicBezTo>
                <a:cubicBezTo>
                  <a:pt x="235" y="100"/>
                  <a:pt x="235" y="100"/>
                  <a:pt x="235" y="100"/>
                </a:cubicBezTo>
                <a:cubicBezTo>
                  <a:pt x="241" y="112"/>
                  <a:pt x="243" y="126"/>
                  <a:pt x="243" y="140"/>
                </a:cubicBezTo>
                <a:cubicBezTo>
                  <a:pt x="243" y="141"/>
                  <a:pt x="243" y="142"/>
                  <a:pt x="243" y="143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52" name="Group 51"/>
          <p:cNvGrpSpPr/>
          <p:nvPr/>
        </p:nvGrpSpPr>
        <p:grpSpPr>
          <a:xfrm>
            <a:off x="1354757" y="3702034"/>
            <a:ext cx="5645578" cy="1800493"/>
            <a:chOff x="9049869" y="4141346"/>
            <a:chExt cx="5645578" cy="1800493"/>
          </a:xfrm>
        </p:grpSpPr>
        <p:grpSp>
          <p:nvGrpSpPr>
            <p:cNvPr id="53" name="Group 52"/>
            <p:cNvGrpSpPr/>
            <p:nvPr/>
          </p:nvGrpSpPr>
          <p:grpSpPr>
            <a:xfrm flipH="1">
              <a:off x="10810835" y="4356605"/>
              <a:ext cx="3884612" cy="1585234"/>
              <a:chOff x="5476936" y="10606073"/>
              <a:chExt cx="3884612" cy="1585234"/>
            </a:xfrm>
          </p:grpSpPr>
          <p:sp>
            <p:nvSpPr>
              <p:cNvPr id="55" name="TextBox 54"/>
              <p:cNvSpPr txBox="1"/>
              <p:nvPr/>
            </p:nvSpPr>
            <p:spPr>
              <a:xfrm>
                <a:off x="5476936" y="10606073"/>
                <a:ext cx="3884612" cy="52322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fa-IR" sz="2800" b="1" dirty="0">
                    <a:solidFill>
                      <a:schemeClr val="accent1">
                        <a:lumMod val="50000"/>
                      </a:schemeClr>
                    </a:solidFill>
                    <a:effectLst>
                      <a:glow>
                        <a:srgbClr val="FF3399">
                          <a:alpha val="24000"/>
                        </a:srgbClr>
                      </a:glow>
                    </a:effectLst>
                    <a:latin typeface="Shabnam" panose="020B0603030804020204" pitchFamily="34" charset="-78"/>
                    <a:cs typeface="Shabnam" panose="020B0603030804020204" pitchFamily="34" charset="-78"/>
                  </a:rPr>
                  <a:t>تیتر عنوان را بنویسید</a:t>
                </a:r>
                <a:endParaRPr lang="en-US" sz="2800" b="1" dirty="0">
                  <a:solidFill>
                    <a:schemeClr val="accent1">
                      <a:lumMod val="50000"/>
                    </a:schemeClr>
                  </a:solidFill>
                  <a:effectLst>
                    <a:glow>
                      <a:srgbClr val="FF3399">
                        <a:alpha val="24000"/>
                      </a:srgbClr>
                    </a:glow>
                  </a:effectLst>
                  <a:latin typeface="Shabnam" panose="020B0603030804020204" pitchFamily="34" charset="-78"/>
                  <a:cs typeface="Shabnam" panose="020B0603030804020204" pitchFamily="34" charset="-78"/>
                </a:endParaRPr>
              </a:p>
            </p:txBody>
          </p:sp>
          <p:sp>
            <p:nvSpPr>
              <p:cNvPr id="56" name="TextBox 55"/>
              <p:cNvSpPr txBox="1"/>
              <p:nvPr/>
            </p:nvSpPr>
            <p:spPr>
              <a:xfrm>
                <a:off x="5752489" y="11175644"/>
                <a:ext cx="3609059" cy="101566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 rtl="1">
                  <a:lnSpc>
                    <a:spcPct val="150000"/>
                  </a:lnSpc>
                </a:pPr>
                <a:r>
                  <a:rPr lang="fa-IR" sz="2000" dirty="0">
                    <a:solidFill>
                      <a:srgbClr val="16191F"/>
                    </a:solidFill>
                    <a:latin typeface="Vazir" panose="020B0603030804020204" pitchFamily="34" charset="-78"/>
                    <a:cs typeface="Vazir" panose="020B0603030804020204" pitchFamily="34" charset="-78"/>
                  </a:rPr>
                  <a:t>فروشگاه مینارو ارائه دهنده انواع فایل های کاربردی</a:t>
                </a:r>
                <a:endParaRPr lang="en-US" sz="1800" b="1" dirty="0">
                  <a:solidFill>
                    <a:schemeClr val="bg1">
                      <a:lumMod val="65000"/>
                    </a:schemeClr>
                  </a:solidFill>
                  <a:effectLst>
                    <a:glow>
                      <a:srgbClr val="FF3399">
                        <a:alpha val="24000"/>
                      </a:srgbClr>
                    </a:glow>
                  </a:effectLst>
                  <a:latin typeface="Lato" panose="020F0502020204030203" pitchFamily="34" charset="0"/>
                </a:endParaRPr>
              </a:p>
            </p:txBody>
          </p:sp>
        </p:grpSp>
        <p:sp>
          <p:nvSpPr>
            <p:cNvPr id="54" name="TextBox 53"/>
            <p:cNvSpPr txBox="1"/>
            <p:nvPr/>
          </p:nvSpPr>
          <p:spPr>
            <a:xfrm>
              <a:off x="9049869" y="4141346"/>
              <a:ext cx="1795127" cy="15696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9600" dirty="0">
                  <a:solidFill>
                    <a:schemeClr val="accent1"/>
                  </a:solidFill>
                  <a:effectLst>
                    <a:glow>
                      <a:srgbClr val="FF3399">
                        <a:alpha val="24000"/>
                      </a:srgbClr>
                    </a:glow>
                  </a:effectLst>
                  <a:latin typeface="Lato Black" panose="020F0A02020204030203" pitchFamily="34" charset="0"/>
                </a:rPr>
                <a:t>01</a:t>
              </a:r>
            </a:p>
          </p:txBody>
        </p:sp>
      </p:grpSp>
      <p:grpSp>
        <p:nvGrpSpPr>
          <p:cNvPr id="62" name="Group 61"/>
          <p:cNvGrpSpPr/>
          <p:nvPr/>
        </p:nvGrpSpPr>
        <p:grpSpPr>
          <a:xfrm>
            <a:off x="1354757" y="8107974"/>
            <a:ext cx="5645578" cy="1800493"/>
            <a:chOff x="9049869" y="4141346"/>
            <a:chExt cx="5645578" cy="1800493"/>
          </a:xfrm>
        </p:grpSpPr>
        <p:grpSp>
          <p:nvGrpSpPr>
            <p:cNvPr id="63" name="Group 62"/>
            <p:cNvGrpSpPr/>
            <p:nvPr/>
          </p:nvGrpSpPr>
          <p:grpSpPr>
            <a:xfrm flipH="1">
              <a:off x="10810835" y="4356605"/>
              <a:ext cx="3884612" cy="1585234"/>
              <a:chOff x="5476936" y="10606073"/>
              <a:chExt cx="3884612" cy="1585234"/>
            </a:xfrm>
          </p:grpSpPr>
          <p:sp>
            <p:nvSpPr>
              <p:cNvPr id="65" name="TextBox 64"/>
              <p:cNvSpPr txBox="1"/>
              <p:nvPr/>
            </p:nvSpPr>
            <p:spPr>
              <a:xfrm>
                <a:off x="5476936" y="10606073"/>
                <a:ext cx="3884612" cy="52322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fa-IR" sz="2800" b="1" dirty="0">
                    <a:solidFill>
                      <a:schemeClr val="accent1">
                        <a:lumMod val="50000"/>
                      </a:schemeClr>
                    </a:solidFill>
                    <a:effectLst>
                      <a:glow>
                        <a:srgbClr val="FF3399">
                          <a:alpha val="24000"/>
                        </a:srgbClr>
                      </a:glow>
                    </a:effectLst>
                    <a:latin typeface="Shabnam" panose="020B0603030804020204" pitchFamily="34" charset="-78"/>
                    <a:cs typeface="Shabnam" panose="020B0603030804020204" pitchFamily="34" charset="-78"/>
                  </a:rPr>
                  <a:t>تیتر عنوان را بنویسید</a:t>
                </a:r>
                <a:endParaRPr lang="en-US" sz="2800" b="1" dirty="0">
                  <a:solidFill>
                    <a:schemeClr val="accent1">
                      <a:lumMod val="50000"/>
                    </a:schemeClr>
                  </a:solidFill>
                  <a:effectLst>
                    <a:glow>
                      <a:srgbClr val="FF3399">
                        <a:alpha val="24000"/>
                      </a:srgbClr>
                    </a:glow>
                  </a:effectLst>
                  <a:latin typeface="Shabnam" panose="020B0603030804020204" pitchFamily="34" charset="-78"/>
                  <a:cs typeface="Shabnam" panose="020B0603030804020204" pitchFamily="34" charset="-78"/>
                </a:endParaRPr>
              </a:p>
            </p:txBody>
          </p:sp>
          <p:sp>
            <p:nvSpPr>
              <p:cNvPr id="66" name="TextBox 65"/>
              <p:cNvSpPr txBox="1"/>
              <p:nvPr/>
            </p:nvSpPr>
            <p:spPr>
              <a:xfrm>
                <a:off x="5752489" y="11175644"/>
                <a:ext cx="3609059" cy="101566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 rtl="1">
                  <a:lnSpc>
                    <a:spcPct val="150000"/>
                  </a:lnSpc>
                </a:pPr>
                <a:r>
                  <a:rPr lang="fa-IR" sz="2000" dirty="0">
                    <a:solidFill>
                      <a:srgbClr val="16191F"/>
                    </a:solidFill>
                    <a:latin typeface="Vazir" panose="020B0603030804020204" pitchFamily="34" charset="-78"/>
                    <a:cs typeface="Vazir" panose="020B0603030804020204" pitchFamily="34" charset="-78"/>
                  </a:rPr>
                  <a:t>فروشگاه مینارو ارائه دهنده انواع فایل های کاربردی</a:t>
                </a:r>
                <a:endParaRPr lang="en-US" sz="1800" b="1" dirty="0">
                  <a:solidFill>
                    <a:schemeClr val="bg1">
                      <a:lumMod val="65000"/>
                    </a:schemeClr>
                  </a:solidFill>
                  <a:effectLst>
                    <a:glow>
                      <a:srgbClr val="FF3399">
                        <a:alpha val="24000"/>
                      </a:srgbClr>
                    </a:glow>
                  </a:effectLst>
                  <a:latin typeface="Lato" panose="020F0502020204030203" pitchFamily="34" charset="0"/>
                </a:endParaRPr>
              </a:p>
            </p:txBody>
          </p:sp>
        </p:grpSp>
        <p:sp>
          <p:nvSpPr>
            <p:cNvPr id="64" name="TextBox 63"/>
            <p:cNvSpPr txBox="1"/>
            <p:nvPr/>
          </p:nvSpPr>
          <p:spPr>
            <a:xfrm>
              <a:off x="9049869" y="4141346"/>
              <a:ext cx="1795127" cy="15696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9600" dirty="0">
                  <a:solidFill>
                    <a:schemeClr val="accent3"/>
                  </a:solidFill>
                  <a:effectLst>
                    <a:glow>
                      <a:srgbClr val="FF3399">
                        <a:alpha val="24000"/>
                      </a:srgbClr>
                    </a:glow>
                  </a:effectLst>
                  <a:latin typeface="Lato Black" panose="020F0A02020204030203" pitchFamily="34" charset="0"/>
                </a:rPr>
                <a:t>03</a:t>
              </a:r>
            </a:p>
          </p:txBody>
        </p:sp>
      </p:grpSp>
      <p:grpSp>
        <p:nvGrpSpPr>
          <p:cNvPr id="57" name="Group 56"/>
          <p:cNvGrpSpPr/>
          <p:nvPr/>
        </p:nvGrpSpPr>
        <p:grpSpPr>
          <a:xfrm>
            <a:off x="1354757" y="5905004"/>
            <a:ext cx="5645578" cy="1800493"/>
            <a:chOff x="9049869" y="4141346"/>
            <a:chExt cx="5645578" cy="1800493"/>
          </a:xfrm>
        </p:grpSpPr>
        <p:grpSp>
          <p:nvGrpSpPr>
            <p:cNvPr id="58" name="Group 57"/>
            <p:cNvGrpSpPr/>
            <p:nvPr/>
          </p:nvGrpSpPr>
          <p:grpSpPr>
            <a:xfrm flipH="1">
              <a:off x="10810835" y="4356605"/>
              <a:ext cx="3884612" cy="1585234"/>
              <a:chOff x="5476936" y="10606073"/>
              <a:chExt cx="3884612" cy="1585234"/>
            </a:xfrm>
          </p:grpSpPr>
          <p:sp>
            <p:nvSpPr>
              <p:cNvPr id="60" name="TextBox 59"/>
              <p:cNvSpPr txBox="1"/>
              <p:nvPr/>
            </p:nvSpPr>
            <p:spPr>
              <a:xfrm>
                <a:off x="5476936" y="10606073"/>
                <a:ext cx="3884612" cy="52322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fa-IR" sz="2800" b="1" dirty="0">
                    <a:solidFill>
                      <a:schemeClr val="accent1">
                        <a:lumMod val="50000"/>
                      </a:schemeClr>
                    </a:solidFill>
                    <a:effectLst>
                      <a:glow>
                        <a:srgbClr val="FF3399">
                          <a:alpha val="24000"/>
                        </a:srgbClr>
                      </a:glow>
                    </a:effectLst>
                    <a:latin typeface="Shabnam" panose="020B0603030804020204" pitchFamily="34" charset="-78"/>
                    <a:cs typeface="Shabnam" panose="020B0603030804020204" pitchFamily="34" charset="-78"/>
                  </a:rPr>
                  <a:t>تیتر عنوان را بنویسید</a:t>
                </a:r>
                <a:endParaRPr lang="en-US" sz="2800" b="1" dirty="0">
                  <a:solidFill>
                    <a:schemeClr val="accent1">
                      <a:lumMod val="50000"/>
                    </a:schemeClr>
                  </a:solidFill>
                  <a:effectLst>
                    <a:glow>
                      <a:srgbClr val="FF3399">
                        <a:alpha val="24000"/>
                      </a:srgbClr>
                    </a:glow>
                  </a:effectLst>
                  <a:latin typeface="Shabnam" panose="020B0603030804020204" pitchFamily="34" charset="-78"/>
                  <a:cs typeface="Shabnam" panose="020B0603030804020204" pitchFamily="34" charset="-78"/>
                </a:endParaRPr>
              </a:p>
            </p:txBody>
          </p:sp>
          <p:sp>
            <p:nvSpPr>
              <p:cNvPr id="61" name="TextBox 60"/>
              <p:cNvSpPr txBox="1"/>
              <p:nvPr/>
            </p:nvSpPr>
            <p:spPr>
              <a:xfrm>
                <a:off x="5866002" y="11175644"/>
                <a:ext cx="3495546" cy="101566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 rtl="1">
                  <a:lnSpc>
                    <a:spcPct val="150000"/>
                  </a:lnSpc>
                </a:pPr>
                <a:r>
                  <a:rPr lang="fa-IR" sz="2000" dirty="0">
                    <a:solidFill>
                      <a:srgbClr val="16191F"/>
                    </a:solidFill>
                    <a:latin typeface="Vazir" panose="020B0603030804020204" pitchFamily="34" charset="-78"/>
                    <a:cs typeface="Vazir" panose="020B0603030804020204" pitchFamily="34" charset="-78"/>
                  </a:rPr>
                  <a:t>فروشگاه مینارو ارائه دهنده انواع فایل های کاربردی</a:t>
                </a:r>
                <a:endParaRPr lang="en-US" sz="1800" b="1" dirty="0">
                  <a:solidFill>
                    <a:schemeClr val="bg1">
                      <a:lumMod val="65000"/>
                    </a:schemeClr>
                  </a:solidFill>
                  <a:effectLst>
                    <a:glow>
                      <a:srgbClr val="FF3399">
                        <a:alpha val="24000"/>
                      </a:srgbClr>
                    </a:glow>
                  </a:effectLst>
                  <a:latin typeface="Lato" panose="020F0502020204030203" pitchFamily="34" charset="0"/>
                </a:endParaRPr>
              </a:p>
            </p:txBody>
          </p:sp>
        </p:grpSp>
        <p:sp>
          <p:nvSpPr>
            <p:cNvPr id="59" name="TextBox 58"/>
            <p:cNvSpPr txBox="1"/>
            <p:nvPr/>
          </p:nvSpPr>
          <p:spPr>
            <a:xfrm>
              <a:off x="9049869" y="4141346"/>
              <a:ext cx="1795127" cy="15696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9600" dirty="0">
                  <a:solidFill>
                    <a:schemeClr val="accent2"/>
                  </a:solidFill>
                  <a:effectLst>
                    <a:glow>
                      <a:srgbClr val="FF3399">
                        <a:alpha val="24000"/>
                      </a:srgbClr>
                    </a:glow>
                  </a:effectLst>
                  <a:latin typeface="Lato Black" panose="020F0A02020204030203" pitchFamily="34" charset="0"/>
                </a:rPr>
                <a:t>02</a:t>
              </a:r>
            </a:p>
          </p:txBody>
        </p:sp>
      </p:grpSp>
      <p:grpSp>
        <p:nvGrpSpPr>
          <p:cNvPr id="67" name="Group 66"/>
          <p:cNvGrpSpPr/>
          <p:nvPr/>
        </p:nvGrpSpPr>
        <p:grpSpPr>
          <a:xfrm>
            <a:off x="17847296" y="3702034"/>
            <a:ext cx="5645578" cy="1800493"/>
            <a:chOff x="9049869" y="4141346"/>
            <a:chExt cx="5645578" cy="1800493"/>
          </a:xfrm>
        </p:grpSpPr>
        <p:grpSp>
          <p:nvGrpSpPr>
            <p:cNvPr id="68" name="Group 67"/>
            <p:cNvGrpSpPr/>
            <p:nvPr/>
          </p:nvGrpSpPr>
          <p:grpSpPr>
            <a:xfrm flipH="1">
              <a:off x="10810835" y="4356605"/>
              <a:ext cx="3884612" cy="1585234"/>
              <a:chOff x="5476936" y="10606073"/>
              <a:chExt cx="3884612" cy="1585234"/>
            </a:xfrm>
          </p:grpSpPr>
          <p:sp>
            <p:nvSpPr>
              <p:cNvPr id="70" name="TextBox 69"/>
              <p:cNvSpPr txBox="1"/>
              <p:nvPr/>
            </p:nvSpPr>
            <p:spPr>
              <a:xfrm>
                <a:off x="5476936" y="10606073"/>
                <a:ext cx="3884612" cy="52322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fa-IR" sz="2800" b="1" dirty="0">
                    <a:solidFill>
                      <a:schemeClr val="accent1">
                        <a:lumMod val="50000"/>
                      </a:schemeClr>
                    </a:solidFill>
                    <a:effectLst>
                      <a:glow>
                        <a:srgbClr val="FF3399">
                          <a:alpha val="24000"/>
                        </a:srgbClr>
                      </a:glow>
                    </a:effectLst>
                    <a:latin typeface="Shabnam" panose="020B0603030804020204" pitchFamily="34" charset="-78"/>
                    <a:cs typeface="Shabnam" panose="020B0603030804020204" pitchFamily="34" charset="-78"/>
                  </a:rPr>
                  <a:t>تیتر عنوان را بنویسید</a:t>
                </a:r>
                <a:endParaRPr lang="en-US" sz="2800" b="1" dirty="0">
                  <a:solidFill>
                    <a:schemeClr val="accent1">
                      <a:lumMod val="50000"/>
                    </a:schemeClr>
                  </a:solidFill>
                  <a:effectLst>
                    <a:glow>
                      <a:srgbClr val="FF3399">
                        <a:alpha val="24000"/>
                      </a:srgbClr>
                    </a:glow>
                  </a:effectLst>
                  <a:latin typeface="Shabnam" panose="020B0603030804020204" pitchFamily="34" charset="-78"/>
                  <a:cs typeface="Shabnam" panose="020B0603030804020204" pitchFamily="34" charset="-78"/>
                </a:endParaRPr>
              </a:p>
            </p:txBody>
          </p:sp>
          <p:sp>
            <p:nvSpPr>
              <p:cNvPr id="71" name="TextBox 70"/>
              <p:cNvSpPr txBox="1"/>
              <p:nvPr/>
            </p:nvSpPr>
            <p:spPr>
              <a:xfrm>
                <a:off x="5740711" y="11175644"/>
                <a:ext cx="3620837" cy="101566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 rtl="1">
                  <a:lnSpc>
                    <a:spcPct val="150000"/>
                  </a:lnSpc>
                </a:pPr>
                <a:r>
                  <a:rPr lang="fa-IR" sz="2000" dirty="0">
                    <a:solidFill>
                      <a:srgbClr val="16191F"/>
                    </a:solidFill>
                    <a:latin typeface="Vazir" panose="020B0603030804020204" pitchFamily="34" charset="-78"/>
                    <a:cs typeface="Vazir" panose="020B0603030804020204" pitchFamily="34" charset="-78"/>
                  </a:rPr>
                  <a:t>فروشگاه مینارو ارائه دهنده انواع فایل های کاربردی</a:t>
                </a:r>
                <a:endParaRPr lang="en-US" sz="1800" b="1" dirty="0">
                  <a:solidFill>
                    <a:schemeClr val="bg1">
                      <a:lumMod val="65000"/>
                    </a:schemeClr>
                  </a:solidFill>
                  <a:effectLst>
                    <a:glow>
                      <a:srgbClr val="FF3399">
                        <a:alpha val="24000"/>
                      </a:srgbClr>
                    </a:glow>
                  </a:effectLst>
                  <a:latin typeface="Lato" panose="020F0502020204030203" pitchFamily="34" charset="0"/>
                </a:endParaRPr>
              </a:p>
            </p:txBody>
          </p:sp>
        </p:grpSp>
        <p:sp>
          <p:nvSpPr>
            <p:cNvPr id="69" name="TextBox 68"/>
            <p:cNvSpPr txBox="1"/>
            <p:nvPr/>
          </p:nvSpPr>
          <p:spPr>
            <a:xfrm>
              <a:off x="9049869" y="4141346"/>
              <a:ext cx="1795127" cy="15696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9600" dirty="0">
                  <a:solidFill>
                    <a:schemeClr val="accent4"/>
                  </a:solidFill>
                  <a:effectLst>
                    <a:glow>
                      <a:srgbClr val="FF3399">
                        <a:alpha val="24000"/>
                      </a:srgbClr>
                    </a:glow>
                  </a:effectLst>
                  <a:latin typeface="Lato Black" panose="020F0A02020204030203" pitchFamily="34" charset="0"/>
                </a:rPr>
                <a:t>04</a:t>
              </a:r>
            </a:p>
          </p:txBody>
        </p:sp>
      </p:grpSp>
      <p:grpSp>
        <p:nvGrpSpPr>
          <p:cNvPr id="77" name="Group 76"/>
          <p:cNvGrpSpPr/>
          <p:nvPr/>
        </p:nvGrpSpPr>
        <p:grpSpPr>
          <a:xfrm>
            <a:off x="17847296" y="8107974"/>
            <a:ext cx="5645578" cy="1800493"/>
            <a:chOff x="9049869" y="4141346"/>
            <a:chExt cx="5645578" cy="1800493"/>
          </a:xfrm>
        </p:grpSpPr>
        <p:grpSp>
          <p:nvGrpSpPr>
            <p:cNvPr id="78" name="Group 77"/>
            <p:cNvGrpSpPr/>
            <p:nvPr/>
          </p:nvGrpSpPr>
          <p:grpSpPr>
            <a:xfrm flipH="1">
              <a:off x="10810835" y="4356605"/>
              <a:ext cx="3884612" cy="1585234"/>
              <a:chOff x="5476936" y="10606073"/>
              <a:chExt cx="3884612" cy="1585234"/>
            </a:xfrm>
          </p:grpSpPr>
          <p:sp>
            <p:nvSpPr>
              <p:cNvPr id="80" name="TextBox 79"/>
              <p:cNvSpPr txBox="1"/>
              <p:nvPr/>
            </p:nvSpPr>
            <p:spPr>
              <a:xfrm>
                <a:off x="5476936" y="10606073"/>
                <a:ext cx="3884612" cy="52322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fa-IR" sz="2800" b="1" dirty="0">
                    <a:solidFill>
                      <a:schemeClr val="accent1">
                        <a:lumMod val="50000"/>
                      </a:schemeClr>
                    </a:solidFill>
                    <a:effectLst>
                      <a:glow>
                        <a:srgbClr val="FF3399">
                          <a:alpha val="24000"/>
                        </a:srgbClr>
                      </a:glow>
                    </a:effectLst>
                    <a:latin typeface="Shabnam" panose="020B0603030804020204" pitchFamily="34" charset="-78"/>
                    <a:cs typeface="Shabnam" panose="020B0603030804020204" pitchFamily="34" charset="-78"/>
                  </a:rPr>
                  <a:t>تیتر عنوان را بنویسید</a:t>
                </a:r>
                <a:endParaRPr lang="en-US" sz="2800" b="1" dirty="0">
                  <a:solidFill>
                    <a:schemeClr val="accent1">
                      <a:lumMod val="50000"/>
                    </a:schemeClr>
                  </a:solidFill>
                  <a:effectLst>
                    <a:glow>
                      <a:srgbClr val="FF3399">
                        <a:alpha val="24000"/>
                      </a:srgbClr>
                    </a:glow>
                  </a:effectLst>
                  <a:latin typeface="Shabnam" panose="020B0603030804020204" pitchFamily="34" charset="-78"/>
                  <a:cs typeface="Shabnam" panose="020B0603030804020204" pitchFamily="34" charset="-78"/>
                </a:endParaRPr>
              </a:p>
            </p:txBody>
          </p:sp>
          <p:sp>
            <p:nvSpPr>
              <p:cNvPr id="81" name="TextBox 80"/>
              <p:cNvSpPr txBox="1"/>
              <p:nvPr/>
            </p:nvSpPr>
            <p:spPr>
              <a:xfrm>
                <a:off x="5937392" y="11175644"/>
                <a:ext cx="3424156" cy="101566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 rtl="1">
                  <a:lnSpc>
                    <a:spcPct val="150000"/>
                  </a:lnSpc>
                </a:pPr>
                <a:r>
                  <a:rPr lang="fa-IR" sz="2000" dirty="0">
                    <a:solidFill>
                      <a:srgbClr val="16191F"/>
                    </a:solidFill>
                    <a:latin typeface="Vazir" panose="020B0603030804020204" pitchFamily="34" charset="-78"/>
                    <a:cs typeface="Vazir" panose="020B0603030804020204" pitchFamily="34" charset="-78"/>
                  </a:rPr>
                  <a:t>فروشگاه مینارو ارائه دهنده انواع فایل های کاربردی</a:t>
                </a:r>
                <a:endParaRPr lang="en-US" sz="1800" b="1" dirty="0">
                  <a:solidFill>
                    <a:schemeClr val="bg1">
                      <a:lumMod val="65000"/>
                    </a:schemeClr>
                  </a:solidFill>
                  <a:effectLst>
                    <a:glow>
                      <a:srgbClr val="FF3399">
                        <a:alpha val="24000"/>
                      </a:srgbClr>
                    </a:glow>
                  </a:effectLst>
                  <a:latin typeface="Lato" panose="020F0502020204030203" pitchFamily="34" charset="0"/>
                </a:endParaRPr>
              </a:p>
            </p:txBody>
          </p:sp>
        </p:grpSp>
        <p:sp>
          <p:nvSpPr>
            <p:cNvPr id="79" name="TextBox 78"/>
            <p:cNvSpPr txBox="1"/>
            <p:nvPr/>
          </p:nvSpPr>
          <p:spPr>
            <a:xfrm>
              <a:off x="9049869" y="4141346"/>
              <a:ext cx="1795127" cy="15696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9600" dirty="0">
                  <a:solidFill>
                    <a:schemeClr val="accent6"/>
                  </a:solidFill>
                  <a:effectLst>
                    <a:glow>
                      <a:srgbClr val="FF3399">
                        <a:alpha val="24000"/>
                      </a:srgbClr>
                    </a:glow>
                  </a:effectLst>
                  <a:latin typeface="Lato Black" panose="020F0A02020204030203" pitchFamily="34" charset="0"/>
                </a:rPr>
                <a:t>06</a:t>
              </a:r>
            </a:p>
          </p:txBody>
        </p:sp>
      </p:grpSp>
      <p:grpSp>
        <p:nvGrpSpPr>
          <p:cNvPr id="72" name="Group 71"/>
          <p:cNvGrpSpPr/>
          <p:nvPr/>
        </p:nvGrpSpPr>
        <p:grpSpPr>
          <a:xfrm>
            <a:off x="17847296" y="5905004"/>
            <a:ext cx="5645578" cy="1800493"/>
            <a:chOff x="9049869" y="4141346"/>
            <a:chExt cx="5645578" cy="1800493"/>
          </a:xfrm>
        </p:grpSpPr>
        <p:grpSp>
          <p:nvGrpSpPr>
            <p:cNvPr id="73" name="Group 72"/>
            <p:cNvGrpSpPr/>
            <p:nvPr/>
          </p:nvGrpSpPr>
          <p:grpSpPr>
            <a:xfrm flipH="1">
              <a:off x="10810835" y="4356605"/>
              <a:ext cx="3884612" cy="1585234"/>
              <a:chOff x="5476936" y="10606073"/>
              <a:chExt cx="3884612" cy="1585234"/>
            </a:xfrm>
          </p:grpSpPr>
          <p:sp>
            <p:nvSpPr>
              <p:cNvPr id="75" name="TextBox 74"/>
              <p:cNvSpPr txBox="1"/>
              <p:nvPr/>
            </p:nvSpPr>
            <p:spPr>
              <a:xfrm>
                <a:off x="5476936" y="10606073"/>
                <a:ext cx="3884612" cy="52322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fa-IR" sz="2800" b="1" dirty="0">
                    <a:solidFill>
                      <a:schemeClr val="accent1">
                        <a:lumMod val="50000"/>
                      </a:schemeClr>
                    </a:solidFill>
                    <a:effectLst>
                      <a:glow>
                        <a:srgbClr val="FF3399">
                          <a:alpha val="24000"/>
                        </a:srgbClr>
                      </a:glow>
                    </a:effectLst>
                    <a:latin typeface="Shabnam" panose="020B0603030804020204" pitchFamily="34" charset="-78"/>
                    <a:cs typeface="Shabnam" panose="020B0603030804020204" pitchFamily="34" charset="-78"/>
                  </a:rPr>
                  <a:t>تیتر عنوان را بنویسید</a:t>
                </a:r>
                <a:endParaRPr lang="en-US" sz="2800" b="1" dirty="0">
                  <a:solidFill>
                    <a:schemeClr val="accent1">
                      <a:lumMod val="50000"/>
                    </a:schemeClr>
                  </a:solidFill>
                  <a:effectLst>
                    <a:glow>
                      <a:srgbClr val="FF3399">
                        <a:alpha val="24000"/>
                      </a:srgbClr>
                    </a:glow>
                  </a:effectLst>
                  <a:latin typeface="Shabnam" panose="020B0603030804020204" pitchFamily="34" charset="-78"/>
                  <a:cs typeface="Shabnam" panose="020B0603030804020204" pitchFamily="34" charset="-78"/>
                </a:endParaRPr>
              </a:p>
            </p:txBody>
          </p:sp>
          <p:sp>
            <p:nvSpPr>
              <p:cNvPr id="76" name="TextBox 75"/>
              <p:cNvSpPr txBox="1"/>
              <p:nvPr/>
            </p:nvSpPr>
            <p:spPr>
              <a:xfrm>
                <a:off x="5740711" y="11175644"/>
                <a:ext cx="3620837" cy="101566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 rtl="1">
                  <a:lnSpc>
                    <a:spcPct val="150000"/>
                  </a:lnSpc>
                </a:pPr>
                <a:r>
                  <a:rPr lang="fa-IR" sz="2000" dirty="0">
                    <a:solidFill>
                      <a:srgbClr val="16191F"/>
                    </a:solidFill>
                    <a:latin typeface="Vazir" panose="020B0603030804020204" pitchFamily="34" charset="-78"/>
                    <a:cs typeface="Vazir" panose="020B0603030804020204" pitchFamily="34" charset="-78"/>
                  </a:rPr>
                  <a:t>فروشگاه مینارو ارائه دهنده انواع فایل های کاربردی</a:t>
                </a:r>
                <a:endParaRPr lang="en-US" sz="1800" b="1" dirty="0">
                  <a:solidFill>
                    <a:schemeClr val="bg1">
                      <a:lumMod val="65000"/>
                    </a:schemeClr>
                  </a:solidFill>
                  <a:effectLst>
                    <a:glow>
                      <a:srgbClr val="FF3399">
                        <a:alpha val="24000"/>
                      </a:srgbClr>
                    </a:glow>
                  </a:effectLst>
                  <a:latin typeface="Lato" panose="020F0502020204030203" pitchFamily="34" charset="0"/>
                </a:endParaRPr>
              </a:p>
            </p:txBody>
          </p:sp>
        </p:grpSp>
        <p:sp>
          <p:nvSpPr>
            <p:cNvPr id="74" name="TextBox 73"/>
            <p:cNvSpPr txBox="1"/>
            <p:nvPr/>
          </p:nvSpPr>
          <p:spPr>
            <a:xfrm>
              <a:off x="9049869" y="4141346"/>
              <a:ext cx="1795127" cy="15696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9600" dirty="0">
                  <a:solidFill>
                    <a:schemeClr val="accent5"/>
                  </a:solidFill>
                  <a:effectLst>
                    <a:glow>
                      <a:srgbClr val="FF3399">
                        <a:alpha val="24000"/>
                      </a:srgbClr>
                    </a:glow>
                  </a:effectLst>
                  <a:latin typeface="Lato Black" panose="020F0A02020204030203" pitchFamily="34" charset="0"/>
                </a:rPr>
                <a:t>05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096245833"/>
      </p:ext>
    </p:extLst>
  </p:cSld>
  <p:clrMapOvr>
    <a:masterClrMapping/>
  </p:clrMapOvr>
  <p:transition spd="med">
    <p:pull dir="u"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2" fill="hold" nodeType="withEffect" p14:presetBounceEnd="69000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9000">
                                          <p:cBhvr additive="base">
                                            <p:cTn id="7" dur="1250" fill="hold"/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9000">
                                          <p:cBhvr additive="base">
                                            <p:cTn id="8" dur="1250" fill="hold"/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2" fill="hold" nodeType="withEffect" p14:presetBounceEnd="69000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9000">
                                          <p:cBhvr additive="base">
                                            <p:cTn id="11" dur="1250" fill="hold"/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9000">
                                          <p:cBhvr additive="base">
                                            <p:cTn id="12" dur="1250" fill="hold"/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2" fill="hold" nodeType="withEffect" p14:presetBounceEnd="69000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9000">
                                          <p:cBhvr additive="base">
                                            <p:cTn id="15" dur="1250" fill="hold"/>
                                            <p:tgtEl>
                                              <p:spTgt spid="6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9000">
                                          <p:cBhvr additive="base">
                                            <p:cTn id="16" dur="1250" fill="hold"/>
                                            <p:tgtEl>
                                              <p:spTgt spid="6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2" fill="hold" nodeType="withEffect" p14:presetBounceEnd="69000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9000">
                                          <p:cBhvr additive="base">
                                            <p:cTn id="19" dur="1250" fill="hold"/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9000">
                                          <p:cBhvr additive="base">
                                            <p:cTn id="20" dur="1250" fill="hold"/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2" fill="hold" nodeType="withEffect" p14:presetBounceEnd="69000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9000">
                                          <p:cBhvr additive="base">
                                            <p:cTn id="23" dur="1250" fill="hold"/>
                                            <p:tgtEl>
                                              <p:spTgt spid="7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9000">
                                          <p:cBhvr additive="base">
                                            <p:cTn id="24" dur="1250" fill="hold"/>
                                            <p:tgtEl>
                                              <p:spTgt spid="7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2" fill="hold" nodeType="withEffect" p14:presetBounceEnd="69000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9000">
                                          <p:cBhvr additive="base">
                                            <p:cTn id="27" dur="1250" fill="hold"/>
                                            <p:tgtEl>
                                              <p:spTgt spid="7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9000">
                                          <p:cBhvr additive="base">
                                            <p:cTn id="28" dur="1250" fill="hold"/>
                                            <p:tgtEl>
                                              <p:spTgt spid="7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2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250" fill="hold"/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250" fill="hold"/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2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250" fill="hold"/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250" fill="hold"/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2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1250" fill="hold"/>
                                            <p:tgtEl>
                                              <p:spTgt spid="6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1250" fill="hold"/>
                                            <p:tgtEl>
                                              <p:spTgt spid="6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2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1250" fill="hold"/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1250" fill="hold"/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2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1250" fill="hold"/>
                                            <p:tgtEl>
                                              <p:spTgt spid="7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1250" fill="hold"/>
                                            <p:tgtEl>
                                              <p:spTgt spid="7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2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1250" fill="hold"/>
                                            <p:tgtEl>
                                              <p:spTgt spid="7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1250" fill="hold"/>
                                            <p:tgtEl>
                                              <p:spTgt spid="7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Fallback>
  </mc:AlternateContent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146" name="Straight Connector 145"/>
          <p:cNvCxnSpPr/>
          <p:nvPr/>
        </p:nvCxnSpPr>
        <p:spPr>
          <a:xfrm>
            <a:off x="2343150" y="10161510"/>
            <a:ext cx="21374100" cy="0"/>
          </a:xfrm>
          <a:prstGeom prst="line">
            <a:avLst/>
          </a:prstGeom>
          <a:ln>
            <a:solidFill>
              <a:schemeClr val="bg1">
                <a:lumMod val="95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7" name="Straight Connector 146"/>
          <p:cNvCxnSpPr/>
          <p:nvPr/>
        </p:nvCxnSpPr>
        <p:spPr>
          <a:xfrm>
            <a:off x="2343150" y="8940312"/>
            <a:ext cx="21374100" cy="0"/>
          </a:xfrm>
          <a:prstGeom prst="line">
            <a:avLst/>
          </a:prstGeom>
          <a:ln>
            <a:solidFill>
              <a:schemeClr val="bg1">
                <a:lumMod val="95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8" name="Straight Connector 147"/>
          <p:cNvCxnSpPr/>
          <p:nvPr/>
        </p:nvCxnSpPr>
        <p:spPr>
          <a:xfrm>
            <a:off x="2343150" y="7719114"/>
            <a:ext cx="21374100" cy="0"/>
          </a:xfrm>
          <a:prstGeom prst="line">
            <a:avLst/>
          </a:prstGeom>
          <a:ln>
            <a:solidFill>
              <a:schemeClr val="bg1">
                <a:lumMod val="95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9" name="Straight Connector 148"/>
          <p:cNvCxnSpPr/>
          <p:nvPr/>
        </p:nvCxnSpPr>
        <p:spPr>
          <a:xfrm>
            <a:off x="2343150" y="6497916"/>
            <a:ext cx="21374100" cy="0"/>
          </a:xfrm>
          <a:prstGeom prst="line">
            <a:avLst/>
          </a:prstGeom>
          <a:ln>
            <a:solidFill>
              <a:schemeClr val="bg1">
                <a:lumMod val="95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0" name="Straight Connector 149"/>
          <p:cNvCxnSpPr/>
          <p:nvPr/>
        </p:nvCxnSpPr>
        <p:spPr>
          <a:xfrm>
            <a:off x="2343150" y="5276718"/>
            <a:ext cx="21374100" cy="0"/>
          </a:xfrm>
          <a:prstGeom prst="line">
            <a:avLst/>
          </a:prstGeom>
          <a:ln>
            <a:solidFill>
              <a:schemeClr val="bg1">
                <a:lumMod val="95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2" name="Straight Connector 151"/>
          <p:cNvCxnSpPr/>
          <p:nvPr/>
        </p:nvCxnSpPr>
        <p:spPr>
          <a:xfrm>
            <a:off x="2343150" y="4055520"/>
            <a:ext cx="21374100" cy="0"/>
          </a:xfrm>
          <a:prstGeom prst="line">
            <a:avLst/>
          </a:prstGeom>
          <a:ln>
            <a:solidFill>
              <a:schemeClr val="bg1">
                <a:lumMod val="95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5" name="TextBox 154"/>
          <p:cNvSpPr txBox="1"/>
          <p:nvPr/>
        </p:nvSpPr>
        <p:spPr>
          <a:xfrm>
            <a:off x="989672" y="9931954"/>
            <a:ext cx="1362507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2400" b="1" dirty="0">
                <a:solidFill>
                  <a:srgbClr val="100F3D"/>
                </a:solidFill>
                <a:effectLst>
                  <a:glow>
                    <a:srgbClr val="FF3399">
                      <a:alpha val="24000"/>
                    </a:srgbClr>
                  </a:glow>
                </a:effectLst>
                <a:latin typeface="Lato" panose="020F0502020204030203" pitchFamily="34" charset="0"/>
              </a:rPr>
              <a:t>500</a:t>
            </a:r>
          </a:p>
        </p:txBody>
      </p:sp>
      <p:sp>
        <p:nvSpPr>
          <p:cNvPr id="156" name="TextBox 155"/>
          <p:cNvSpPr txBox="1"/>
          <p:nvPr/>
        </p:nvSpPr>
        <p:spPr>
          <a:xfrm>
            <a:off x="989672" y="8717929"/>
            <a:ext cx="1362507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2400" b="1" dirty="0">
                <a:solidFill>
                  <a:srgbClr val="100F3D"/>
                </a:solidFill>
                <a:effectLst>
                  <a:glow>
                    <a:srgbClr val="FF3399">
                      <a:alpha val="24000"/>
                    </a:srgbClr>
                  </a:glow>
                </a:effectLst>
                <a:latin typeface="Lato" panose="020F0502020204030203" pitchFamily="34" charset="0"/>
              </a:rPr>
              <a:t>1000</a:t>
            </a:r>
          </a:p>
        </p:txBody>
      </p:sp>
      <p:sp>
        <p:nvSpPr>
          <p:cNvPr id="157" name="TextBox 156"/>
          <p:cNvSpPr txBox="1"/>
          <p:nvPr/>
        </p:nvSpPr>
        <p:spPr>
          <a:xfrm>
            <a:off x="989672" y="7503904"/>
            <a:ext cx="1362507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2400" b="1" dirty="0">
                <a:solidFill>
                  <a:srgbClr val="100F3D"/>
                </a:solidFill>
                <a:effectLst>
                  <a:glow>
                    <a:srgbClr val="FF3399">
                      <a:alpha val="24000"/>
                    </a:srgbClr>
                  </a:glow>
                </a:effectLst>
                <a:latin typeface="Lato" panose="020F0502020204030203" pitchFamily="34" charset="0"/>
              </a:rPr>
              <a:t>1500</a:t>
            </a:r>
          </a:p>
        </p:txBody>
      </p:sp>
      <p:sp>
        <p:nvSpPr>
          <p:cNvPr id="158" name="TextBox 157"/>
          <p:cNvSpPr txBox="1"/>
          <p:nvPr/>
        </p:nvSpPr>
        <p:spPr>
          <a:xfrm>
            <a:off x="989672" y="6289879"/>
            <a:ext cx="1362507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2400" b="1" dirty="0">
                <a:solidFill>
                  <a:srgbClr val="100F3D"/>
                </a:solidFill>
                <a:effectLst>
                  <a:glow>
                    <a:srgbClr val="FF3399">
                      <a:alpha val="24000"/>
                    </a:srgbClr>
                  </a:glow>
                </a:effectLst>
                <a:latin typeface="Lato" panose="020F0502020204030203" pitchFamily="34" charset="0"/>
              </a:rPr>
              <a:t>2000</a:t>
            </a:r>
          </a:p>
        </p:txBody>
      </p:sp>
      <p:sp>
        <p:nvSpPr>
          <p:cNvPr id="159" name="TextBox 158"/>
          <p:cNvSpPr txBox="1"/>
          <p:nvPr/>
        </p:nvSpPr>
        <p:spPr>
          <a:xfrm>
            <a:off x="989672" y="5075854"/>
            <a:ext cx="1362507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2400" b="1" dirty="0">
                <a:solidFill>
                  <a:srgbClr val="100F3D"/>
                </a:solidFill>
                <a:effectLst>
                  <a:glow>
                    <a:srgbClr val="FF3399">
                      <a:alpha val="24000"/>
                    </a:srgbClr>
                  </a:glow>
                </a:effectLst>
                <a:latin typeface="Lato" panose="020F0502020204030203" pitchFamily="34" charset="0"/>
              </a:rPr>
              <a:t>2500</a:t>
            </a:r>
          </a:p>
        </p:txBody>
      </p:sp>
      <p:sp>
        <p:nvSpPr>
          <p:cNvPr id="161" name="TextBox 160"/>
          <p:cNvSpPr txBox="1"/>
          <p:nvPr/>
        </p:nvSpPr>
        <p:spPr>
          <a:xfrm>
            <a:off x="989672" y="3861829"/>
            <a:ext cx="1362507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2400" b="1" dirty="0">
                <a:solidFill>
                  <a:srgbClr val="100F3D"/>
                </a:solidFill>
                <a:effectLst>
                  <a:glow>
                    <a:srgbClr val="FF3399">
                      <a:alpha val="24000"/>
                    </a:srgbClr>
                  </a:glow>
                </a:effectLst>
                <a:latin typeface="Lato" panose="020F0502020204030203" pitchFamily="34" charset="0"/>
              </a:rPr>
              <a:t>3500</a:t>
            </a:r>
          </a:p>
        </p:txBody>
      </p:sp>
      <p:grpSp>
        <p:nvGrpSpPr>
          <p:cNvPr id="16" name="Group 15"/>
          <p:cNvGrpSpPr/>
          <p:nvPr/>
        </p:nvGrpSpPr>
        <p:grpSpPr>
          <a:xfrm>
            <a:off x="2843213" y="3436140"/>
            <a:ext cx="1330287" cy="7422360"/>
            <a:chOff x="4824413" y="3645690"/>
            <a:chExt cx="1330287" cy="7422360"/>
          </a:xfrm>
        </p:grpSpPr>
        <p:sp>
          <p:nvSpPr>
            <p:cNvPr id="6" name="Freeform 5"/>
            <p:cNvSpPr>
              <a:spLocks noEditPoints="1"/>
            </p:cNvSpPr>
            <p:nvPr/>
          </p:nvSpPr>
          <p:spPr bwMode="auto">
            <a:xfrm>
              <a:off x="4824414" y="9796440"/>
              <a:ext cx="1273174" cy="1271610"/>
            </a:xfrm>
            <a:custGeom>
              <a:avLst/>
              <a:gdLst>
                <a:gd name="T0" fmla="*/ 286 w 302"/>
                <a:gd name="T1" fmla="*/ 129 h 302"/>
                <a:gd name="T2" fmla="*/ 282 w 302"/>
                <a:gd name="T3" fmla="*/ 112 h 302"/>
                <a:gd name="T4" fmla="*/ 285 w 302"/>
                <a:gd name="T5" fmla="*/ 82 h 302"/>
                <a:gd name="T6" fmla="*/ 264 w 302"/>
                <a:gd name="T7" fmla="*/ 72 h 302"/>
                <a:gd name="T8" fmla="*/ 252 w 302"/>
                <a:gd name="T9" fmla="*/ 58 h 302"/>
                <a:gd name="T10" fmla="*/ 236 w 302"/>
                <a:gd name="T11" fmla="*/ 34 h 302"/>
                <a:gd name="T12" fmla="*/ 219 w 302"/>
                <a:gd name="T13" fmla="*/ 23 h 302"/>
                <a:gd name="T14" fmla="*/ 191 w 302"/>
                <a:gd name="T15" fmla="*/ 20 h 302"/>
                <a:gd name="T16" fmla="*/ 173 w 302"/>
                <a:gd name="T17" fmla="*/ 15 h 302"/>
                <a:gd name="T18" fmla="*/ 155 w 302"/>
                <a:gd name="T19" fmla="*/ 0 h 302"/>
                <a:gd name="T20" fmla="*/ 141 w 302"/>
                <a:gd name="T21" fmla="*/ 14 h 302"/>
                <a:gd name="T22" fmla="*/ 113 w 302"/>
                <a:gd name="T23" fmla="*/ 12 h 302"/>
                <a:gd name="T24" fmla="*/ 94 w 302"/>
                <a:gd name="T25" fmla="*/ 18 h 302"/>
                <a:gd name="T26" fmla="*/ 73 w 302"/>
                <a:gd name="T27" fmla="*/ 38 h 302"/>
                <a:gd name="T28" fmla="*/ 59 w 302"/>
                <a:gd name="T29" fmla="*/ 49 h 302"/>
                <a:gd name="T30" fmla="*/ 35 w 302"/>
                <a:gd name="T31" fmla="*/ 54 h 302"/>
                <a:gd name="T32" fmla="*/ 32 w 302"/>
                <a:gd name="T33" fmla="*/ 84 h 302"/>
                <a:gd name="T34" fmla="*/ 24 w 302"/>
                <a:gd name="T35" fmla="*/ 99 h 302"/>
                <a:gd name="T36" fmla="*/ 3 w 302"/>
                <a:gd name="T37" fmla="*/ 121 h 302"/>
                <a:gd name="T38" fmla="*/ 14 w 302"/>
                <a:gd name="T39" fmla="*/ 142 h 302"/>
                <a:gd name="T40" fmla="*/ 7 w 302"/>
                <a:gd name="T41" fmla="*/ 157 h 302"/>
                <a:gd name="T42" fmla="*/ 9 w 302"/>
                <a:gd name="T43" fmla="*/ 177 h 302"/>
                <a:gd name="T44" fmla="*/ 24 w 302"/>
                <a:gd name="T45" fmla="*/ 201 h 302"/>
                <a:gd name="T46" fmla="*/ 31 w 302"/>
                <a:gd name="T47" fmla="*/ 218 h 302"/>
                <a:gd name="T48" fmla="*/ 30 w 302"/>
                <a:gd name="T49" fmla="*/ 242 h 302"/>
                <a:gd name="T50" fmla="*/ 59 w 302"/>
                <a:gd name="T51" fmla="*/ 252 h 302"/>
                <a:gd name="T52" fmla="*/ 73 w 302"/>
                <a:gd name="T53" fmla="*/ 263 h 302"/>
                <a:gd name="T54" fmla="*/ 89 w 302"/>
                <a:gd name="T55" fmla="*/ 289 h 302"/>
                <a:gd name="T56" fmla="*/ 112 w 302"/>
                <a:gd name="T57" fmla="*/ 283 h 302"/>
                <a:gd name="T58" fmla="*/ 130 w 302"/>
                <a:gd name="T59" fmla="*/ 286 h 302"/>
                <a:gd name="T60" fmla="*/ 155 w 302"/>
                <a:gd name="T61" fmla="*/ 302 h 302"/>
                <a:gd name="T62" fmla="*/ 173 w 302"/>
                <a:gd name="T63" fmla="*/ 286 h 302"/>
                <a:gd name="T64" fmla="*/ 190 w 302"/>
                <a:gd name="T65" fmla="*/ 282 h 302"/>
                <a:gd name="T66" fmla="*/ 220 w 302"/>
                <a:gd name="T67" fmla="*/ 285 h 302"/>
                <a:gd name="T68" fmla="*/ 230 w 302"/>
                <a:gd name="T69" fmla="*/ 263 h 302"/>
                <a:gd name="T70" fmla="*/ 243 w 302"/>
                <a:gd name="T71" fmla="*/ 251 h 302"/>
                <a:gd name="T72" fmla="*/ 268 w 302"/>
                <a:gd name="T73" fmla="*/ 236 h 302"/>
                <a:gd name="T74" fmla="*/ 278 w 302"/>
                <a:gd name="T75" fmla="*/ 219 h 302"/>
                <a:gd name="T76" fmla="*/ 282 w 302"/>
                <a:gd name="T77" fmla="*/ 190 h 302"/>
                <a:gd name="T78" fmla="*/ 287 w 302"/>
                <a:gd name="T79" fmla="*/ 173 h 302"/>
                <a:gd name="T80" fmla="*/ 302 w 302"/>
                <a:gd name="T81" fmla="*/ 155 h 302"/>
                <a:gd name="T82" fmla="*/ 170 w 302"/>
                <a:gd name="T83" fmla="*/ 59 h 302"/>
                <a:gd name="T84" fmla="*/ 160 w 302"/>
                <a:gd name="T85" fmla="*/ 111 h 302"/>
                <a:gd name="T86" fmla="*/ 143 w 302"/>
                <a:gd name="T87" fmla="*/ 110 h 302"/>
                <a:gd name="T88" fmla="*/ 98 w 302"/>
                <a:gd name="T89" fmla="*/ 73 h 302"/>
                <a:gd name="T90" fmla="*/ 117 w 302"/>
                <a:gd name="T91" fmla="*/ 128 h 302"/>
                <a:gd name="T92" fmla="*/ 59 w 302"/>
                <a:gd name="T93" fmla="*/ 132 h 302"/>
                <a:gd name="T94" fmla="*/ 110 w 302"/>
                <a:gd name="T95" fmla="*/ 159 h 302"/>
                <a:gd name="T96" fmla="*/ 143 w 302"/>
                <a:gd name="T97" fmla="*/ 191 h 302"/>
                <a:gd name="T98" fmla="*/ 128 w 302"/>
                <a:gd name="T99" fmla="*/ 185 h 302"/>
                <a:gd name="T100" fmla="*/ 130 w 302"/>
                <a:gd name="T101" fmla="*/ 171 h 302"/>
                <a:gd name="T102" fmla="*/ 203 w 302"/>
                <a:gd name="T103" fmla="*/ 229 h 302"/>
                <a:gd name="T104" fmla="*/ 172 w 302"/>
                <a:gd name="T105" fmla="*/ 185 h 302"/>
                <a:gd name="T106" fmla="*/ 229 w 302"/>
                <a:gd name="T107" fmla="*/ 203 h 302"/>
                <a:gd name="T108" fmla="*/ 191 w 302"/>
                <a:gd name="T109" fmla="*/ 159 h 302"/>
                <a:gd name="T110" fmla="*/ 191 w 302"/>
                <a:gd name="T111" fmla="*/ 143 h 302"/>
                <a:gd name="T112" fmla="*/ 230 w 302"/>
                <a:gd name="T113" fmla="*/ 99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02" h="302">
                  <a:moveTo>
                    <a:pt x="302" y="147"/>
                  </a:moveTo>
                  <a:cubicBezTo>
                    <a:pt x="300" y="146"/>
                    <a:pt x="297" y="145"/>
                    <a:pt x="295" y="145"/>
                  </a:cubicBezTo>
                  <a:cubicBezTo>
                    <a:pt x="293" y="144"/>
                    <a:pt x="290" y="143"/>
                    <a:pt x="288" y="142"/>
                  </a:cubicBezTo>
                  <a:cubicBezTo>
                    <a:pt x="287" y="142"/>
                    <a:pt x="287" y="142"/>
                    <a:pt x="287" y="142"/>
                  </a:cubicBezTo>
                  <a:cubicBezTo>
                    <a:pt x="287" y="141"/>
                    <a:pt x="287" y="141"/>
                    <a:pt x="287" y="141"/>
                  </a:cubicBezTo>
                  <a:cubicBezTo>
                    <a:pt x="287" y="137"/>
                    <a:pt x="287" y="133"/>
                    <a:pt x="286" y="130"/>
                  </a:cubicBezTo>
                  <a:cubicBezTo>
                    <a:pt x="286" y="129"/>
                    <a:pt x="286" y="129"/>
                    <a:pt x="286" y="129"/>
                  </a:cubicBezTo>
                  <a:cubicBezTo>
                    <a:pt x="287" y="128"/>
                    <a:pt x="287" y="128"/>
                    <a:pt x="287" y="128"/>
                  </a:cubicBezTo>
                  <a:cubicBezTo>
                    <a:pt x="289" y="127"/>
                    <a:pt x="291" y="126"/>
                    <a:pt x="293" y="125"/>
                  </a:cubicBezTo>
                  <a:cubicBezTo>
                    <a:pt x="295" y="123"/>
                    <a:pt x="297" y="122"/>
                    <a:pt x="299" y="121"/>
                  </a:cubicBezTo>
                  <a:cubicBezTo>
                    <a:pt x="299" y="118"/>
                    <a:pt x="298" y="116"/>
                    <a:pt x="297" y="113"/>
                  </a:cubicBezTo>
                  <a:cubicBezTo>
                    <a:pt x="295" y="113"/>
                    <a:pt x="293" y="113"/>
                    <a:pt x="290" y="113"/>
                  </a:cubicBezTo>
                  <a:cubicBezTo>
                    <a:pt x="288" y="112"/>
                    <a:pt x="285" y="112"/>
                    <a:pt x="283" y="112"/>
                  </a:cubicBezTo>
                  <a:cubicBezTo>
                    <a:pt x="282" y="112"/>
                    <a:pt x="282" y="112"/>
                    <a:pt x="282" y="112"/>
                  </a:cubicBezTo>
                  <a:cubicBezTo>
                    <a:pt x="282" y="111"/>
                    <a:pt x="282" y="111"/>
                    <a:pt x="282" y="111"/>
                  </a:cubicBezTo>
                  <a:cubicBezTo>
                    <a:pt x="281" y="108"/>
                    <a:pt x="279" y="104"/>
                    <a:pt x="278" y="100"/>
                  </a:cubicBezTo>
                  <a:cubicBezTo>
                    <a:pt x="278" y="99"/>
                    <a:pt x="278" y="99"/>
                    <a:pt x="278" y="99"/>
                  </a:cubicBezTo>
                  <a:cubicBezTo>
                    <a:pt x="278" y="99"/>
                    <a:pt x="278" y="99"/>
                    <a:pt x="278" y="99"/>
                  </a:cubicBezTo>
                  <a:cubicBezTo>
                    <a:pt x="280" y="97"/>
                    <a:pt x="282" y="95"/>
                    <a:pt x="284" y="94"/>
                  </a:cubicBezTo>
                  <a:cubicBezTo>
                    <a:pt x="285" y="92"/>
                    <a:pt x="287" y="90"/>
                    <a:pt x="289" y="89"/>
                  </a:cubicBezTo>
                  <a:cubicBezTo>
                    <a:pt x="288" y="86"/>
                    <a:pt x="286" y="84"/>
                    <a:pt x="285" y="82"/>
                  </a:cubicBezTo>
                  <a:cubicBezTo>
                    <a:pt x="283" y="82"/>
                    <a:pt x="281" y="82"/>
                    <a:pt x="278" y="83"/>
                  </a:cubicBezTo>
                  <a:cubicBezTo>
                    <a:pt x="276" y="83"/>
                    <a:pt x="273" y="83"/>
                    <a:pt x="271" y="84"/>
                  </a:cubicBezTo>
                  <a:cubicBezTo>
                    <a:pt x="270" y="84"/>
                    <a:pt x="270" y="84"/>
                    <a:pt x="270" y="84"/>
                  </a:cubicBezTo>
                  <a:cubicBezTo>
                    <a:pt x="270" y="83"/>
                    <a:pt x="270" y="83"/>
                    <a:pt x="270" y="83"/>
                  </a:cubicBezTo>
                  <a:cubicBezTo>
                    <a:pt x="268" y="80"/>
                    <a:pt x="266" y="76"/>
                    <a:pt x="264" y="73"/>
                  </a:cubicBezTo>
                  <a:cubicBezTo>
                    <a:pt x="263" y="72"/>
                    <a:pt x="263" y="72"/>
                    <a:pt x="263" y="72"/>
                  </a:cubicBezTo>
                  <a:cubicBezTo>
                    <a:pt x="264" y="72"/>
                    <a:pt x="264" y="72"/>
                    <a:pt x="264" y="72"/>
                  </a:cubicBezTo>
                  <a:cubicBezTo>
                    <a:pt x="265" y="70"/>
                    <a:pt x="266" y="68"/>
                    <a:pt x="268" y="66"/>
                  </a:cubicBezTo>
                  <a:cubicBezTo>
                    <a:pt x="269" y="64"/>
                    <a:pt x="270" y="62"/>
                    <a:pt x="271" y="60"/>
                  </a:cubicBezTo>
                  <a:cubicBezTo>
                    <a:pt x="270" y="58"/>
                    <a:pt x="268" y="56"/>
                    <a:pt x="267" y="54"/>
                  </a:cubicBezTo>
                  <a:cubicBezTo>
                    <a:pt x="264" y="54"/>
                    <a:pt x="262" y="55"/>
                    <a:pt x="260" y="56"/>
                  </a:cubicBezTo>
                  <a:cubicBezTo>
                    <a:pt x="258" y="57"/>
                    <a:pt x="255" y="58"/>
                    <a:pt x="253" y="59"/>
                  </a:cubicBezTo>
                  <a:cubicBezTo>
                    <a:pt x="252" y="59"/>
                    <a:pt x="252" y="59"/>
                    <a:pt x="252" y="59"/>
                  </a:cubicBezTo>
                  <a:cubicBezTo>
                    <a:pt x="252" y="58"/>
                    <a:pt x="252" y="58"/>
                    <a:pt x="252" y="58"/>
                  </a:cubicBezTo>
                  <a:cubicBezTo>
                    <a:pt x="249" y="55"/>
                    <a:pt x="246" y="53"/>
                    <a:pt x="243" y="50"/>
                  </a:cubicBezTo>
                  <a:cubicBezTo>
                    <a:pt x="243" y="49"/>
                    <a:pt x="243" y="49"/>
                    <a:pt x="243" y="49"/>
                  </a:cubicBezTo>
                  <a:cubicBezTo>
                    <a:pt x="243" y="49"/>
                    <a:pt x="243" y="49"/>
                    <a:pt x="243" y="49"/>
                  </a:cubicBezTo>
                  <a:cubicBezTo>
                    <a:pt x="244" y="47"/>
                    <a:pt x="245" y="44"/>
                    <a:pt x="246" y="42"/>
                  </a:cubicBezTo>
                  <a:cubicBezTo>
                    <a:pt x="247" y="40"/>
                    <a:pt x="247" y="37"/>
                    <a:pt x="248" y="35"/>
                  </a:cubicBezTo>
                  <a:cubicBezTo>
                    <a:pt x="246" y="33"/>
                    <a:pt x="244" y="32"/>
                    <a:pt x="242" y="30"/>
                  </a:cubicBezTo>
                  <a:cubicBezTo>
                    <a:pt x="240" y="31"/>
                    <a:pt x="238" y="33"/>
                    <a:pt x="236" y="34"/>
                  </a:cubicBezTo>
                  <a:cubicBezTo>
                    <a:pt x="234" y="36"/>
                    <a:pt x="232" y="37"/>
                    <a:pt x="230" y="38"/>
                  </a:cubicBezTo>
                  <a:cubicBezTo>
                    <a:pt x="229" y="39"/>
                    <a:pt x="229" y="39"/>
                    <a:pt x="229" y="39"/>
                  </a:cubicBezTo>
                  <a:cubicBezTo>
                    <a:pt x="228" y="38"/>
                    <a:pt x="228" y="38"/>
                    <a:pt x="228" y="38"/>
                  </a:cubicBezTo>
                  <a:cubicBezTo>
                    <a:pt x="225" y="36"/>
                    <a:pt x="222" y="34"/>
                    <a:pt x="219" y="32"/>
                  </a:cubicBezTo>
                  <a:cubicBezTo>
                    <a:pt x="218" y="32"/>
                    <a:pt x="218" y="32"/>
                    <a:pt x="218" y="32"/>
                  </a:cubicBezTo>
                  <a:cubicBezTo>
                    <a:pt x="218" y="31"/>
                    <a:pt x="218" y="31"/>
                    <a:pt x="218" y="31"/>
                  </a:cubicBezTo>
                  <a:cubicBezTo>
                    <a:pt x="218" y="28"/>
                    <a:pt x="219" y="26"/>
                    <a:pt x="219" y="23"/>
                  </a:cubicBezTo>
                  <a:cubicBezTo>
                    <a:pt x="219" y="21"/>
                    <a:pt x="220" y="19"/>
                    <a:pt x="220" y="16"/>
                  </a:cubicBezTo>
                  <a:cubicBezTo>
                    <a:pt x="218" y="15"/>
                    <a:pt x="215" y="14"/>
                    <a:pt x="213" y="13"/>
                  </a:cubicBezTo>
                  <a:cubicBezTo>
                    <a:pt x="211" y="15"/>
                    <a:pt x="210" y="16"/>
                    <a:pt x="208" y="18"/>
                  </a:cubicBezTo>
                  <a:cubicBezTo>
                    <a:pt x="206" y="20"/>
                    <a:pt x="205" y="22"/>
                    <a:pt x="203" y="23"/>
                  </a:cubicBezTo>
                  <a:cubicBezTo>
                    <a:pt x="202" y="24"/>
                    <a:pt x="202" y="24"/>
                    <a:pt x="202" y="24"/>
                  </a:cubicBezTo>
                  <a:cubicBezTo>
                    <a:pt x="202" y="24"/>
                    <a:pt x="202" y="24"/>
                    <a:pt x="202" y="24"/>
                  </a:cubicBezTo>
                  <a:cubicBezTo>
                    <a:pt x="198" y="22"/>
                    <a:pt x="194" y="21"/>
                    <a:pt x="191" y="20"/>
                  </a:cubicBezTo>
                  <a:cubicBezTo>
                    <a:pt x="190" y="20"/>
                    <a:pt x="190" y="20"/>
                    <a:pt x="190" y="20"/>
                  </a:cubicBezTo>
                  <a:cubicBezTo>
                    <a:pt x="190" y="19"/>
                    <a:pt x="190" y="19"/>
                    <a:pt x="190" y="19"/>
                  </a:cubicBezTo>
                  <a:cubicBezTo>
                    <a:pt x="189" y="17"/>
                    <a:pt x="189" y="14"/>
                    <a:pt x="189" y="12"/>
                  </a:cubicBezTo>
                  <a:cubicBezTo>
                    <a:pt x="189" y="9"/>
                    <a:pt x="189" y="7"/>
                    <a:pt x="188" y="4"/>
                  </a:cubicBezTo>
                  <a:cubicBezTo>
                    <a:pt x="186" y="4"/>
                    <a:pt x="183" y="3"/>
                    <a:pt x="181" y="3"/>
                  </a:cubicBezTo>
                  <a:cubicBezTo>
                    <a:pt x="180" y="4"/>
                    <a:pt x="178" y="7"/>
                    <a:pt x="177" y="9"/>
                  </a:cubicBezTo>
                  <a:cubicBezTo>
                    <a:pt x="176" y="11"/>
                    <a:pt x="175" y="13"/>
                    <a:pt x="173" y="15"/>
                  </a:cubicBezTo>
                  <a:cubicBezTo>
                    <a:pt x="173" y="16"/>
                    <a:pt x="173" y="16"/>
                    <a:pt x="173" y="16"/>
                  </a:cubicBezTo>
                  <a:cubicBezTo>
                    <a:pt x="172" y="16"/>
                    <a:pt x="172" y="16"/>
                    <a:pt x="172" y="16"/>
                  </a:cubicBezTo>
                  <a:cubicBezTo>
                    <a:pt x="168" y="15"/>
                    <a:pt x="165" y="15"/>
                    <a:pt x="161" y="14"/>
                  </a:cubicBezTo>
                  <a:cubicBezTo>
                    <a:pt x="160" y="14"/>
                    <a:pt x="160" y="14"/>
                    <a:pt x="160" y="14"/>
                  </a:cubicBezTo>
                  <a:cubicBezTo>
                    <a:pt x="159" y="14"/>
                    <a:pt x="159" y="14"/>
                    <a:pt x="159" y="14"/>
                  </a:cubicBezTo>
                  <a:cubicBezTo>
                    <a:pt x="159" y="11"/>
                    <a:pt x="158" y="9"/>
                    <a:pt x="157" y="7"/>
                  </a:cubicBezTo>
                  <a:cubicBezTo>
                    <a:pt x="156" y="4"/>
                    <a:pt x="156" y="2"/>
                    <a:pt x="155" y="0"/>
                  </a:cubicBezTo>
                  <a:cubicBezTo>
                    <a:pt x="155" y="0"/>
                    <a:pt x="155" y="0"/>
                    <a:pt x="155" y="0"/>
                  </a:cubicBezTo>
                  <a:cubicBezTo>
                    <a:pt x="152" y="0"/>
                    <a:pt x="150" y="0"/>
                    <a:pt x="147" y="0"/>
                  </a:cubicBezTo>
                  <a:cubicBezTo>
                    <a:pt x="147" y="0"/>
                    <a:pt x="147" y="0"/>
                    <a:pt x="147" y="0"/>
                  </a:cubicBezTo>
                  <a:cubicBezTo>
                    <a:pt x="146" y="2"/>
                    <a:pt x="145" y="4"/>
                    <a:pt x="145" y="7"/>
                  </a:cubicBezTo>
                  <a:cubicBezTo>
                    <a:pt x="144" y="9"/>
                    <a:pt x="143" y="11"/>
                    <a:pt x="142" y="14"/>
                  </a:cubicBezTo>
                  <a:cubicBezTo>
                    <a:pt x="142" y="14"/>
                    <a:pt x="142" y="14"/>
                    <a:pt x="142" y="14"/>
                  </a:cubicBezTo>
                  <a:cubicBezTo>
                    <a:pt x="141" y="14"/>
                    <a:pt x="141" y="14"/>
                    <a:pt x="141" y="14"/>
                  </a:cubicBezTo>
                  <a:cubicBezTo>
                    <a:pt x="137" y="15"/>
                    <a:pt x="133" y="15"/>
                    <a:pt x="130" y="16"/>
                  </a:cubicBezTo>
                  <a:cubicBezTo>
                    <a:pt x="129" y="16"/>
                    <a:pt x="129" y="16"/>
                    <a:pt x="129" y="16"/>
                  </a:cubicBezTo>
                  <a:cubicBezTo>
                    <a:pt x="129" y="15"/>
                    <a:pt x="129" y="15"/>
                    <a:pt x="129" y="15"/>
                  </a:cubicBezTo>
                  <a:cubicBezTo>
                    <a:pt x="127" y="13"/>
                    <a:pt x="126" y="11"/>
                    <a:pt x="125" y="9"/>
                  </a:cubicBezTo>
                  <a:cubicBezTo>
                    <a:pt x="123" y="7"/>
                    <a:pt x="122" y="4"/>
                    <a:pt x="121" y="3"/>
                  </a:cubicBezTo>
                  <a:cubicBezTo>
                    <a:pt x="118" y="3"/>
                    <a:pt x="116" y="4"/>
                    <a:pt x="113" y="4"/>
                  </a:cubicBezTo>
                  <a:cubicBezTo>
                    <a:pt x="113" y="7"/>
                    <a:pt x="113" y="9"/>
                    <a:pt x="113" y="12"/>
                  </a:cubicBezTo>
                  <a:cubicBezTo>
                    <a:pt x="113" y="14"/>
                    <a:pt x="112" y="17"/>
                    <a:pt x="112" y="19"/>
                  </a:cubicBezTo>
                  <a:cubicBezTo>
                    <a:pt x="112" y="20"/>
                    <a:pt x="112" y="20"/>
                    <a:pt x="112" y="20"/>
                  </a:cubicBezTo>
                  <a:cubicBezTo>
                    <a:pt x="111" y="20"/>
                    <a:pt x="111" y="20"/>
                    <a:pt x="111" y="20"/>
                  </a:cubicBezTo>
                  <a:cubicBezTo>
                    <a:pt x="108" y="21"/>
                    <a:pt x="104" y="22"/>
                    <a:pt x="100" y="24"/>
                  </a:cubicBezTo>
                  <a:cubicBezTo>
                    <a:pt x="100" y="24"/>
                    <a:pt x="100" y="24"/>
                    <a:pt x="100" y="24"/>
                  </a:cubicBezTo>
                  <a:cubicBezTo>
                    <a:pt x="99" y="23"/>
                    <a:pt x="99" y="23"/>
                    <a:pt x="99" y="23"/>
                  </a:cubicBezTo>
                  <a:cubicBezTo>
                    <a:pt x="97" y="22"/>
                    <a:pt x="96" y="20"/>
                    <a:pt x="94" y="18"/>
                  </a:cubicBezTo>
                  <a:cubicBezTo>
                    <a:pt x="92" y="16"/>
                    <a:pt x="90" y="15"/>
                    <a:pt x="89" y="13"/>
                  </a:cubicBezTo>
                  <a:cubicBezTo>
                    <a:pt x="86" y="14"/>
                    <a:pt x="84" y="15"/>
                    <a:pt x="82" y="16"/>
                  </a:cubicBezTo>
                  <a:cubicBezTo>
                    <a:pt x="82" y="19"/>
                    <a:pt x="82" y="21"/>
                    <a:pt x="83" y="23"/>
                  </a:cubicBezTo>
                  <a:cubicBezTo>
                    <a:pt x="83" y="26"/>
                    <a:pt x="83" y="28"/>
                    <a:pt x="84" y="31"/>
                  </a:cubicBezTo>
                  <a:cubicBezTo>
                    <a:pt x="84" y="32"/>
                    <a:pt x="84" y="32"/>
                    <a:pt x="84" y="32"/>
                  </a:cubicBezTo>
                  <a:cubicBezTo>
                    <a:pt x="83" y="32"/>
                    <a:pt x="83" y="32"/>
                    <a:pt x="83" y="32"/>
                  </a:cubicBezTo>
                  <a:cubicBezTo>
                    <a:pt x="80" y="34"/>
                    <a:pt x="76" y="36"/>
                    <a:pt x="73" y="38"/>
                  </a:cubicBezTo>
                  <a:cubicBezTo>
                    <a:pt x="73" y="39"/>
                    <a:pt x="73" y="39"/>
                    <a:pt x="73" y="39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0" y="37"/>
                    <a:pt x="68" y="36"/>
                    <a:pt x="66" y="34"/>
                  </a:cubicBezTo>
                  <a:cubicBezTo>
                    <a:pt x="64" y="33"/>
                    <a:pt x="62" y="31"/>
                    <a:pt x="60" y="30"/>
                  </a:cubicBezTo>
                  <a:cubicBezTo>
                    <a:pt x="58" y="32"/>
                    <a:pt x="56" y="33"/>
                    <a:pt x="54" y="35"/>
                  </a:cubicBezTo>
                  <a:cubicBezTo>
                    <a:pt x="54" y="37"/>
                    <a:pt x="55" y="40"/>
                    <a:pt x="56" y="42"/>
                  </a:cubicBezTo>
                  <a:cubicBezTo>
                    <a:pt x="57" y="44"/>
                    <a:pt x="58" y="47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8" y="50"/>
                    <a:pt x="58" y="50"/>
                    <a:pt x="58" y="50"/>
                  </a:cubicBezTo>
                  <a:cubicBezTo>
                    <a:pt x="56" y="53"/>
                    <a:pt x="53" y="55"/>
                    <a:pt x="50" y="58"/>
                  </a:cubicBezTo>
                  <a:cubicBezTo>
                    <a:pt x="50" y="59"/>
                    <a:pt x="50" y="59"/>
                    <a:pt x="50" y="59"/>
                  </a:cubicBezTo>
                  <a:cubicBezTo>
                    <a:pt x="49" y="59"/>
                    <a:pt x="49" y="59"/>
                    <a:pt x="49" y="59"/>
                  </a:cubicBezTo>
                  <a:cubicBezTo>
                    <a:pt x="47" y="58"/>
                    <a:pt x="44" y="57"/>
                    <a:pt x="42" y="56"/>
                  </a:cubicBezTo>
                  <a:cubicBezTo>
                    <a:pt x="40" y="55"/>
                    <a:pt x="37" y="54"/>
                    <a:pt x="35" y="54"/>
                  </a:cubicBezTo>
                  <a:cubicBezTo>
                    <a:pt x="33" y="56"/>
                    <a:pt x="32" y="58"/>
                    <a:pt x="30" y="60"/>
                  </a:cubicBezTo>
                  <a:cubicBezTo>
                    <a:pt x="32" y="62"/>
                    <a:pt x="33" y="64"/>
                    <a:pt x="34" y="66"/>
                  </a:cubicBezTo>
                  <a:cubicBezTo>
                    <a:pt x="36" y="68"/>
                    <a:pt x="37" y="70"/>
                    <a:pt x="38" y="72"/>
                  </a:cubicBezTo>
                  <a:cubicBezTo>
                    <a:pt x="39" y="72"/>
                    <a:pt x="39" y="72"/>
                    <a:pt x="39" y="72"/>
                  </a:cubicBezTo>
                  <a:cubicBezTo>
                    <a:pt x="38" y="73"/>
                    <a:pt x="38" y="73"/>
                    <a:pt x="38" y="73"/>
                  </a:cubicBezTo>
                  <a:cubicBezTo>
                    <a:pt x="36" y="76"/>
                    <a:pt x="34" y="80"/>
                    <a:pt x="32" y="83"/>
                  </a:cubicBezTo>
                  <a:cubicBezTo>
                    <a:pt x="32" y="84"/>
                    <a:pt x="32" y="84"/>
                    <a:pt x="32" y="84"/>
                  </a:cubicBezTo>
                  <a:cubicBezTo>
                    <a:pt x="31" y="84"/>
                    <a:pt x="31" y="84"/>
                    <a:pt x="31" y="84"/>
                  </a:cubicBezTo>
                  <a:cubicBezTo>
                    <a:pt x="29" y="83"/>
                    <a:pt x="26" y="83"/>
                    <a:pt x="24" y="83"/>
                  </a:cubicBezTo>
                  <a:cubicBezTo>
                    <a:pt x="21" y="82"/>
                    <a:pt x="19" y="82"/>
                    <a:pt x="17" y="82"/>
                  </a:cubicBezTo>
                  <a:cubicBezTo>
                    <a:pt x="15" y="84"/>
                    <a:pt x="14" y="86"/>
                    <a:pt x="13" y="89"/>
                  </a:cubicBezTo>
                  <a:cubicBezTo>
                    <a:pt x="15" y="90"/>
                    <a:pt x="16" y="92"/>
                    <a:pt x="18" y="94"/>
                  </a:cubicBezTo>
                  <a:cubicBezTo>
                    <a:pt x="20" y="95"/>
                    <a:pt x="22" y="97"/>
                    <a:pt x="24" y="99"/>
                  </a:cubicBezTo>
                  <a:cubicBezTo>
                    <a:pt x="24" y="99"/>
                    <a:pt x="24" y="99"/>
                    <a:pt x="24" y="99"/>
                  </a:cubicBezTo>
                  <a:cubicBezTo>
                    <a:pt x="24" y="100"/>
                    <a:pt x="24" y="100"/>
                    <a:pt x="24" y="100"/>
                  </a:cubicBezTo>
                  <a:cubicBezTo>
                    <a:pt x="22" y="104"/>
                    <a:pt x="21" y="108"/>
                    <a:pt x="20" y="111"/>
                  </a:cubicBezTo>
                  <a:cubicBezTo>
                    <a:pt x="20" y="112"/>
                    <a:pt x="20" y="112"/>
                    <a:pt x="20" y="112"/>
                  </a:cubicBezTo>
                  <a:cubicBezTo>
                    <a:pt x="19" y="112"/>
                    <a:pt x="19" y="112"/>
                    <a:pt x="19" y="112"/>
                  </a:cubicBezTo>
                  <a:cubicBezTo>
                    <a:pt x="17" y="112"/>
                    <a:pt x="14" y="112"/>
                    <a:pt x="12" y="113"/>
                  </a:cubicBezTo>
                  <a:cubicBezTo>
                    <a:pt x="9" y="113"/>
                    <a:pt x="7" y="113"/>
                    <a:pt x="4" y="113"/>
                  </a:cubicBezTo>
                  <a:cubicBezTo>
                    <a:pt x="4" y="116"/>
                    <a:pt x="3" y="118"/>
                    <a:pt x="3" y="121"/>
                  </a:cubicBezTo>
                  <a:cubicBezTo>
                    <a:pt x="5" y="122"/>
                    <a:pt x="7" y="123"/>
                    <a:pt x="9" y="125"/>
                  </a:cubicBezTo>
                  <a:cubicBezTo>
                    <a:pt x="11" y="126"/>
                    <a:pt x="13" y="127"/>
                    <a:pt x="15" y="128"/>
                  </a:cubicBezTo>
                  <a:cubicBezTo>
                    <a:pt x="16" y="129"/>
                    <a:pt x="16" y="129"/>
                    <a:pt x="16" y="129"/>
                  </a:cubicBezTo>
                  <a:cubicBezTo>
                    <a:pt x="16" y="130"/>
                    <a:pt x="16" y="130"/>
                    <a:pt x="16" y="130"/>
                  </a:cubicBezTo>
                  <a:cubicBezTo>
                    <a:pt x="15" y="133"/>
                    <a:pt x="15" y="137"/>
                    <a:pt x="15" y="141"/>
                  </a:cubicBezTo>
                  <a:cubicBezTo>
                    <a:pt x="14" y="142"/>
                    <a:pt x="14" y="142"/>
                    <a:pt x="14" y="142"/>
                  </a:cubicBezTo>
                  <a:cubicBezTo>
                    <a:pt x="14" y="142"/>
                    <a:pt x="14" y="142"/>
                    <a:pt x="14" y="142"/>
                  </a:cubicBezTo>
                  <a:cubicBezTo>
                    <a:pt x="12" y="143"/>
                    <a:pt x="9" y="144"/>
                    <a:pt x="7" y="145"/>
                  </a:cubicBezTo>
                  <a:cubicBezTo>
                    <a:pt x="4" y="145"/>
                    <a:pt x="2" y="146"/>
                    <a:pt x="0" y="147"/>
                  </a:cubicBezTo>
                  <a:cubicBezTo>
                    <a:pt x="0" y="147"/>
                    <a:pt x="0" y="147"/>
                    <a:pt x="0" y="147"/>
                  </a:cubicBezTo>
                  <a:cubicBezTo>
                    <a:pt x="0" y="148"/>
                    <a:pt x="0" y="150"/>
                    <a:pt x="0" y="151"/>
                  </a:cubicBezTo>
                  <a:cubicBezTo>
                    <a:pt x="0" y="152"/>
                    <a:pt x="0" y="153"/>
                    <a:pt x="0" y="155"/>
                  </a:cubicBezTo>
                  <a:cubicBezTo>
                    <a:pt x="0" y="155"/>
                    <a:pt x="0" y="155"/>
                    <a:pt x="0" y="155"/>
                  </a:cubicBezTo>
                  <a:cubicBezTo>
                    <a:pt x="2" y="156"/>
                    <a:pt x="4" y="156"/>
                    <a:pt x="7" y="157"/>
                  </a:cubicBezTo>
                  <a:cubicBezTo>
                    <a:pt x="9" y="158"/>
                    <a:pt x="12" y="158"/>
                    <a:pt x="14" y="159"/>
                  </a:cubicBezTo>
                  <a:cubicBezTo>
                    <a:pt x="14" y="160"/>
                    <a:pt x="14" y="160"/>
                    <a:pt x="14" y="160"/>
                  </a:cubicBezTo>
                  <a:cubicBezTo>
                    <a:pt x="15" y="160"/>
                    <a:pt x="15" y="160"/>
                    <a:pt x="15" y="160"/>
                  </a:cubicBezTo>
                  <a:cubicBezTo>
                    <a:pt x="15" y="165"/>
                    <a:pt x="15" y="168"/>
                    <a:pt x="16" y="172"/>
                  </a:cubicBezTo>
                  <a:cubicBezTo>
                    <a:pt x="16" y="173"/>
                    <a:pt x="16" y="173"/>
                    <a:pt x="16" y="173"/>
                  </a:cubicBezTo>
                  <a:cubicBezTo>
                    <a:pt x="15" y="173"/>
                    <a:pt x="15" y="173"/>
                    <a:pt x="15" y="173"/>
                  </a:cubicBezTo>
                  <a:cubicBezTo>
                    <a:pt x="13" y="174"/>
                    <a:pt x="11" y="176"/>
                    <a:pt x="9" y="177"/>
                  </a:cubicBezTo>
                  <a:cubicBezTo>
                    <a:pt x="7" y="178"/>
                    <a:pt x="5" y="179"/>
                    <a:pt x="3" y="181"/>
                  </a:cubicBezTo>
                  <a:cubicBezTo>
                    <a:pt x="3" y="183"/>
                    <a:pt x="4" y="186"/>
                    <a:pt x="4" y="188"/>
                  </a:cubicBezTo>
                  <a:cubicBezTo>
                    <a:pt x="7" y="189"/>
                    <a:pt x="9" y="189"/>
                    <a:pt x="12" y="189"/>
                  </a:cubicBezTo>
                  <a:cubicBezTo>
                    <a:pt x="14" y="189"/>
                    <a:pt x="17" y="189"/>
                    <a:pt x="19" y="190"/>
                  </a:cubicBezTo>
                  <a:cubicBezTo>
                    <a:pt x="20" y="190"/>
                    <a:pt x="20" y="190"/>
                    <a:pt x="20" y="190"/>
                  </a:cubicBezTo>
                  <a:cubicBezTo>
                    <a:pt x="20" y="190"/>
                    <a:pt x="20" y="190"/>
                    <a:pt x="20" y="190"/>
                  </a:cubicBezTo>
                  <a:cubicBezTo>
                    <a:pt x="21" y="194"/>
                    <a:pt x="22" y="198"/>
                    <a:pt x="24" y="201"/>
                  </a:cubicBezTo>
                  <a:cubicBezTo>
                    <a:pt x="24" y="202"/>
                    <a:pt x="24" y="202"/>
                    <a:pt x="24" y="202"/>
                  </a:cubicBezTo>
                  <a:cubicBezTo>
                    <a:pt x="24" y="203"/>
                    <a:pt x="24" y="203"/>
                    <a:pt x="24" y="203"/>
                  </a:cubicBezTo>
                  <a:cubicBezTo>
                    <a:pt x="22" y="204"/>
                    <a:pt x="20" y="206"/>
                    <a:pt x="18" y="208"/>
                  </a:cubicBezTo>
                  <a:cubicBezTo>
                    <a:pt x="16" y="210"/>
                    <a:pt x="15" y="211"/>
                    <a:pt x="13" y="213"/>
                  </a:cubicBezTo>
                  <a:cubicBezTo>
                    <a:pt x="14" y="215"/>
                    <a:pt x="15" y="218"/>
                    <a:pt x="17" y="220"/>
                  </a:cubicBezTo>
                  <a:cubicBezTo>
                    <a:pt x="19" y="220"/>
                    <a:pt x="21" y="219"/>
                    <a:pt x="24" y="219"/>
                  </a:cubicBezTo>
                  <a:cubicBezTo>
                    <a:pt x="26" y="219"/>
                    <a:pt x="29" y="218"/>
                    <a:pt x="31" y="218"/>
                  </a:cubicBezTo>
                  <a:cubicBezTo>
                    <a:pt x="32" y="218"/>
                    <a:pt x="32" y="218"/>
                    <a:pt x="32" y="218"/>
                  </a:cubicBezTo>
                  <a:cubicBezTo>
                    <a:pt x="32" y="219"/>
                    <a:pt x="32" y="219"/>
                    <a:pt x="32" y="219"/>
                  </a:cubicBezTo>
                  <a:cubicBezTo>
                    <a:pt x="34" y="222"/>
                    <a:pt x="36" y="225"/>
                    <a:pt x="38" y="228"/>
                  </a:cubicBezTo>
                  <a:cubicBezTo>
                    <a:pt x="39" y="229"/>
                    <a:pt x="39" y="229"/>
                    <a:pt x="39" y="229"/>
                  </a:cubicBezTo>
                  <a:cubicBezTo>
                    <a:pt x="38" y="230"/>
                    <a:pt x="38" y="230"/>
                    <a:pt x="38" y="230"/>
                  </a:cubicBezTo>
                  <a:cubicBezTo>
                    <a:pt x="37" y="232"/>
                    <a:pt x="36" y="234"/>
                    <a:pt x="34" y="236"/>
                  </a:cubicBezTo>
                  <a:cubicBezTo>
                    <a:pt x="33" y="238"/>
                    <a:pt x="32" y="240"/>
                    <a:pt x="30" y="242"/>
                  </a:cubicBezTo>
                  <a:cubicBezTo>
                    <a:pt x="32" y="244"/>
                    <a:pt x="33" y="246"/>
                    <a:pt x="35" y="248"/>
                  </a:cubicBezTo>
                  <a:cubicBezTo>
                    <a:pt x="37" y="247"/>
                    <a:pt x="40" y="246"/>
                    <a:pt x="42" y="246"/>
                  </a:cubicBezTo>
                  <a:cubicBezTo>
                    <a:pt x="44" y="245"/>
                    <a:pt x="47" y="244"/>
                    <a:pt x="49" y="243"/>
                  </a:cubicBezTo>
                  <a:cubicBezTo>
                    <a:pt x="50" y="243"/>
                    <a:pt x="50" y="243"/>
                    <a:pt x="50" y="243"/>
                  </a:cubicBezTo>
                  <a:cubicBezTo>
                    <a:pt x="50" y="243"/>
                    <a:pt x="50" y="243"/>
                    <a:pt x="50" y="243"/>
                  </a:cubicBezTo>
                  <a:cubicBezTo>
                    <a:pt x="53" y="246"/>
                    <a:pt x="56" y="249"/>
                    <a:pt x="58" y="251"/>
                  </a:cubicBezTo>
                  <a:cubicBezTo>
                    <a:pt x="59" y="252"/>
                    <a:pt x="59" y="252"/>
                    <a:pt x="59" y="252"/>
                  </a:cubicBezTo>
                  <a:cubicBezTo>
                    <a:pt x="59" y="253"/>
                    <a:pt x="59" y="253"/>
                    <a:pt x="59" y="253"/>
                  </a:cubicBezTo>
                  <a:cubicBezTo>
                    <a:pt x="58" y="255"/>
                    <a:pt x="57" y="257"/>
                    <a:pt x="56" y="260"/>
                  </a:cubicBezTo>
                  <a:cubicBezTo>
                    <a:pt x="55" y="262"/>
                    <a:pt x="54" y="264"/>
                    <a:pt x="54" y="266"/>
                  </a:cubicBezTo>
                  <a:cubicBezTo>
                    <a:pt x="56" y="268"/>
                    <a:pt x="58" y="270"/>
                    <a:pt x="60" y="271"/>
                  </a:cubicBezTo>
                  <a:cubicBezTo>
                    <a:pt x="62" y="270"/>
                    <a:pt x="64" y="269"/>
                    <a:pt x="66" y="267"/>
                  </a:cubicBezTo>
                  <a:cubicBezTo>
                    <a:pt x="68" y="266"/>
                    <a:pt x="70" y="265"/>
                    <a:pt x="72" y="263"/>
                  </a:cubicBezTo>
                  <a:cubicBezTo>
                    <a:pt x="73" y="263"/>
                    <a:pt x="73" y="263"/>
                    <a:pt x="73" y="263"/>
                  </a:cubicBezTo>
                  <a:cubicBezTo>
                    <a:pt x="73" y="263"/>
                    <a:pt x="73" y="263"/>
                    <a:pt x="73" y="263"/>
                  </a:cubicBezTo>
                  <a:cubicBezTo>
                    <a:pt x="76" y="266"/>
                    <a:pt x="80" y="268"/>
                    <a:pt x="83" y="270"/>
                  </a:cubicBezTo>
                  <a:cubicBezTo>
                    <a:pt x="84" y="270"/>
                    <a:pt x="84" y="270"/>
                    <a:pt x="84" y="270"/>
                  </a:cubicBezTo>
                  <a:cubicBezTo>
                    <a:pt x="84" y="271"/>
                    <a:pt x="84" y="271"/>
                    <a:pt x="84" y="271"/>
                  </a:cubicBezTo>
                  <a:cubicBezTo>
                    <a:pt x="83" y="273"/>
                    <a:pt x="83" y="276"/>
                    <a:pt x="83" y="278"/>
                  </a:cubicBezTo>
                  <a:cubicBezTo>
                    <a:pt x="82" y="280"/>
                    <a:pt x="82" y="283"/>
                    <a:pt x="82" y="285"/>
                  </a:cubicBezTo>
                  <a:cubicBezTo>
                    <a:pt x="84" y="286"/>
                    <a:pt x="86" y="287"/>
                    <a:pt x="89" y="289"/>
                  </a:cubicBezTo>
                  <a:cubicBezTo>
                    <a:pt x="90" y="287"/>
                    <a:pt x="92" y="285"/>
                    <a:pt x="94" y="283"/>
                  </a:cubicBezTo>
                  <a:cubicBezTo>
                    <a:pt x="96" y="282"/>
                    <a:pt x="97" y="280"/>
                    <a:pt x="99" y="278"/>
                  </a:cubicBezTo>
                  <a:cubicBezTo>
                    <a:pt x="100" y="278"/>
                    <a:pt x="100" y="278"/>
                    <a:pt x="100" y="278"/>
                  </a:cubicBezTo>
                  <a:cubicBezTo>
                    <a:pt x="100" y="278"/>
                    <a:pt x="100" y="278"/>
                    <a:pt x="100" y="278"/>
                  </a:cubicBezTo>
                  <a:cubicBezTo>
                    <a:pt x="104" y="279"/>
                    <a:pt x="108" y="281"/>
                    <a:pt x="111" y="282"/>
                  </a:cubicBezTo>
                  <a:cubicBezTo>
                    <a:pt x="112" y="282"/>
                    <a:pt x="112" y="282"/>
                    <a:pt x="112" y="282"/>
                  </a:cubicBezTo>
                  <a:cubicBezTo>
                    <a:pt x="112" y="283"/>
                    <a:pt x="112" y="283"/>
                    <a:pt x="112" y="283"/>
                  </a:cubicBezTo>
                  <a:cubicBezTo>
                    <a:pt x="112" y="285"/>
                    <a:pt x="113" y="288"/>
                    <a:pt x="113" y="290"/>
                  </a:cubicBezTo>
                  <a:cubicBezTo>
                    <a:pt x="113" y="292"/>
                    <a:pt x="113" y="295"/>
                    <a:pt x="113" y="297"/>
                  </a:cubicBezTo>
                  <a:cubicBezTo>
                    <a:pt x="116" y="298"/>
                    <a:pt x="118" y="298"/>
                    <a:pt x="121" y="299"/>
                  </a:cubicBezTo>
                  <a:cubicBezTo>
                    <a:pt x="122" y="297"/>
                    <a:pt x="124" y="295"/>
                    <a:pt x="125" y="293"/>
                  </a:cubicBezTo>
                  <a:cubicBezTo>
                    <a:pt x="126" y="291"/>
                    <a:pt x="127" y="288"/>
                    <a:pt x="129" y="287"/>
                  </a:cubicBezTo>
                  <a:cubicBezTo>
                    <a:pt x="129" y="286"/>
                    <a:pt x="129" y="286"/>
                    <a:pt x="129" y="286"/>
                  </a:cubicBezTo>
                  <a:cubicBezTo>
                    <a:pt x="130" y="286"/>
                    <a:pt x="130" y="286"/>
                    <a:pt x="130" y="286"/>
                  </a:cubicBezTo>
                  <a:cubicBezTo>
                    <a:pt x="133" y="286"/>
                    <a:pt x="137" y="287"/>
                    <a:pt x="141" y="287"/>
                  </a:cubicBezTo>
                  <a:cubicBezTo>
                    <a:pt x="142" y="287"/>
                    <a:pt x="142" y="287"/>
                    <a:pt x="142" y="287"/>
                  </a:cubicBezTo>
                  <a:cubicBezTo>
                    <a:pt x="142" y="288"/>
                    <a:pt x="142" y="288"/>
                    <a:pt x="142" y="288"/>
                  </a:cubicBezTo>
                  <a:cubicBezTo>
                    <a:pt x="143" y="290"/>
                    <a:pt x="144" y="293"/>
                    <a:pt x="145" y="295"/>
                  </a:cubicBezTo>
                  <a:cubicBezTo>
                    <a:pt x="145" y="297"/>
                    <a:pt x="146" y="300"/>
                    <a:pt x="147" y="302"/>
                  </a:cubicBezTo>
                  <a:cubicBezTo>
                    <a:pt x="147" y="302"/>
                    <a:pt x="147" y="302"/>
                    <a:pt x="147" y="302"/>
                  </a:cubicBezTo>
                  <a:cubicBezTo>
                    <a:pt x="150" y="302"/>
                    <a:pt x="152" y="302"/>
                    <a:pt x="155" y="302"/>
                  </a:cubicBezTo>
                  <a:cubicBezTo>
                    <a:pt x="155" y="302"/>
                    <a:pt x="155" y="302"/>
                    <a:pt x="155" y="302"/>
                  </a:cubicBezTo>
                  <a:cubicBezTo>
                    <a:pt x="156" y="300"/>
                    <a:pt x="156" y="297"/>
                    <a:pt x="157" y="295"/>
                  </a:cubicBezTo>
                  <a:cubicBezTo>
                    <a:pt x="158" y="293"/>
                    <a:pt x="159" y="290"/>
                    <a:pt x="159" y="288"/>
                  </a:cubicBezTo>
                  <a:cubicBezTo>
                    <a:pt x="160" y="287"/>
                    <a:pt x="160" y="287"/>
                    <a:pt x="160" y="287"/>
                  </a:cubicBezTo>
                  <a:cubicBezTo>
                    <a:pt x="161" y="287"/>
                    <a:pt x="161" y="287"/>
                    <a:pt x="161" y="287"/>
                  </a:cubicBezTo>
                  <a:cubicBezTo>
                    <a:pt x="165" y="287"/>
                    <a:pt x="168" y="286"/>
                    <a:pt x="172" y="286"/>
                  </a:cubicBezTo>
                  <a:cubicBezTo>
                    <a:pt x="173" y="286"/>
                    <a:pt x="173" y="286"/>
                    <a:pt x="173" y="286"/>
                  </a:cubicBezTo>
                  <a:cubicBezTo>
                    <a:pt x="173" y="287"/>
                    <a:pt x="173" y="287"/>
                    <a:pt x="173" y="287"/>
                  </a:cubicBezTo>
                  <a:cubicBezTo>
                    <a:pt x="175" y="288"/>
                    <a:pt x="176" y="291"/>
                    <a:pt x="177" y="293"/>
                  </a:cubicBezTo>
                  <a:cubicBezTo>
                    <a:pt x="178" y="295"/>
                    <a:pt x="180" y="297"/>
                    <a:pt x="181" y="299"/>
                  </a:cubicBezTo>
                  <a:cubicBezTo>
                    <a:pt x="183" y="298"/>
                    <a:pt x="186" y="298"/>
                    <a:pt x="188" y="297"/>
                  </a:cubicBezTo>
                  <a:cubicBezTo>
                    <a:pt x="189" y="295"/>
                    <a:pt x="189" y="292"/>
                    <a:pt x="189" y="290"/>
                  </a:cubicBezTo>
                  <a:cubicBezTo>
                    <a:pt x="189" y="288"/>
                    <a:pt x="189" y="285"/>
                    <a:pt x="190" y="283"/>
                  </a:cubicBezTo>
                  <a:cubicBezTo>
                    <a:pt x="190" y="282"/>
                    <a:pt x="190" y="282"/>
                    <a:pt x="190" y="282"/>
                  </a:cubicBezTo>
                  <a:cubicBezTo>
                    <a:pt x="191" y="282"/>
                    <a:pt x="191" y="282"/>
                    <a:pt x="191" y="282"/>
                  </a:cubicBezTo>
                  <a:cubicBezTo>
                    <a:pt x="194" y="281"/>
                    <a:pt x="198" y="279"/>
                    <a:pt x="202" y="278"/>
                  </a:cubicBezTo>
                  <a:cubicBezTo>
                    <a:pt x="202" y="278"/>
                    <a:pt x="202" y="278"/>
                    <a:pt x="202" y="278"/>
                  </a:cubicBezTo>
                  <a:cubicBezTo>
                    <a:pt x="203" y="278"/>
                    <a:pt x="203" y="278"/>
                    <a:pt x="203" y="278"/>
                  </a:cubicBezTo>
                  <a:cubicBezTo>
                    <a:pt x="205" y="280"/>
                    <a:pt x="206" y="282"/>
                    <a:pt x="208" y="283"/>
                  </a:cubicBezTo>
                  <a:cubicBezTo>
                    <a:pt x="210" y="285"/>
                    <a:pt x="211" y="287"/>
                    <a:pt x="213" y="289"/>
                  </a:cubicBezTo>
                  <a:cubicBezTo>
                    <a:pt x="215" y="288"/>
                    <a:pt x="218" y="286"/>
                    <a:pt x="220" y="285"/>
                  </a:cubicBezTo>
                  <a:cubicBezTo>
                    <a:pt x="220" y="283"/>
                    <a:pt x="219" y="280"/>
                    <a:pt x="219" y="278"/>
                  </a:cubicBezTo>
                  <a:cubicBezTo>
                    <a:pt x="219" y="276"/>
                    <a:pt x="218" y="273"/>
                    <a:pt x="218" y="271"/>
                  </a:cubicBezTo>
                  <a:cubicBezTo>
                    <a:pt x="218" y="270"/>
                    <a:pt x="218" y="270"/>
                    <a:pt x="218" y="270"/>
                  </a:cubicBezTo>
                  <a:cubicBezTo>
                    <a:pt x="219" y="270"/>
                    <a:pt x="219" y="270"/>
                    <a:pt x="219" y="270"/>
                  </a:cubicBezTo>
                  <a:cubicBezTo>
                    <a:pt x="222" y="268"/>
                    <a:pt x="225" y="266"/>
                    <a:pt x="228" y="263"/>
                  </a:cubicBezTo>
                  <a:cubicBezTo>
                    <a:pt x="229" y="263"/>
                    <a:pt x="229" y="263"/>
                    <a:pt x="229" y="263"/>
                  </a:cubicBezTo>
                  <a:cubicBezTo>
                    <a:pt x="230" y="263"/>
                    <a:pt x="230" y="263"/>
                    <a:pt x="230" y="263"/>
                  </a:cubicBezTo>
                  <a:cubicBezTo>
                    <a:pt x="232" y="265"/>
                    <a:pt x="234" y="266"/>
                    <a:pt x="236" y="267"/>
                  </a:cubicBezTo>
                  <a:cubicBezTo>
                    <a:pt x="238" y="269"/>
                    <a:pt x="240" y="270"/>
                    <a:pt x="242" y="271"/>
                  </a:cubicBezTo>
                  <a:cubicBezTo>
                    <a:pt x="244" y="270"/>
                    <a:pt x="246" y="268"/>
                    <a:pt x="248" y="266"/>
                  </a:cubicBezTo>
                  <a:cubicBezTo>
                    <a:pt x="247" y="264"/>
                    <a:pt x="247" y="262"/>
                    <a:pt x="246" y="260"/>
                  </a:cubicBezTo>
                  <a:cubicBezTo>
                    <a:pt x="245" y="257"/>
                    <a:pt x="244" y="255"/>
                    <a:pt x="243" y="253"/>
                  </a:cubicBezTo>
                  <a:cubicBezTo>
                    <a:pt x="243" y="252"/>
                    <a:pt x="243" y="252"/>
                    <a:pt x="243" y="252"/>
                  </a:cubicBezTo>
                  <a:cubicBezTo>
                    <a:pt x="243" y="251"/>
                    <a:pt x="243" y="251"/>
                    <a:pt x="243" y="251"/>
                  </a:cubicBezTo>
                  <a:cubicBezTo>
                    <a:pt x="246" y="249"/>
                    <a:pt x="249" y="246"/>
                    <a:pt x="252" y="243"/>
                  </a:cubicBezTo>
                  <a:cubicBezTo>
                    <a:pt x="252" y="243"/>
                    <a:pt x="252" y="243"/>
                    <a:pt x="252" y="243"/>
                  </a:cubicBezTo>
                  <a:cubicBezTo>
                    <a:pt x="253" y="243"/>
                    <a:pt x="253" y="243"/>
                    <a:pt x="253" y="243"/>
                  </a:cubicBezTo>
                  <a:cubicBezTo>
                    <a:pt x="255" y="244"/>
                    <a:pt x="258" y="245"/>
                    <a:pt x="260" y="246"/>
                  </a:cubicBezTo>
                  <a:cubicBezTo>
                    <a:pt x="262" y="246"/>
                    <a:pt x="264" y="247"/>
                    <a:pt x="267" y="248"/>
                  </a:cubicBezTo>
                  <a:cubicBezTo>
                    <a:pt x="268" y="246"/>
                    <a:pt x="270" y="244"/>
                    <a:pt x="271" y="242"/>
                  </a:cubicBezTo>
                  <a:cubicBezTo>
                    <a:pt x="270" y="240"/>
                    <a:pt x="269" y="238"/>
                    <a:pt x="268" y="236"/>
                  </a:cubicBezTo>
                  <a:cubicBezTo>
                    <a:pt x="266" y="234"/>
                    <a:pt x="265" y="232"/>
                    <a:pt x="264" y="230"/>
                  </a:cubicBezTo>
                  <a:cubicBezTo>
                    <a:pt x="263" y="229"/>
                    <a:pt x="263" y="229"/>
                    <a:pt x="263" y="229"/>
                  </a:cubicBezTo>
                  <a:cubicBezTo>
                    <a:pt x="264" y="228"/>
                    <a:pt x="264" y="228"/>
                    <a:pt x="264" y="228"/>
                  </a:cubicBezTo>
                  <a:cubicBezTo>
                    <a:pt x="266" y="225"/>
                    <a:pt x="268" y="222"/>
                    <a:pt x="270" y="219"/>
                  </a:cubicBezTo>
                  <a:cubicBezTo>
                    <a:pt x="270" y="218"/>
                    <a:pt x="270" y="218"/>
                    <a:pt x="270" y="218"/>
                  </a:cubicBezTo>
                  <a:cubicBezTo>
                    <a:pt x="271" y="218"/>
                    <a:pt x="271" y="218"/>
                    <a:pt x="271" y="218"/>
                  </a:cubicBezTo>
                  <a:cubicBezTo>
                    <a:pt x="273" y="218"/>
                    <a:pt x="276" y="219"/>
                    <a:pt x="278" y="219"/>
                  </a:cubicBezTo>
                  <a:cubicBezTo>
                    <a:pt x="281" y="219"/>
                    <a:pt x="283" y="220"/>
                    <a:pt x="285" y="220"/>
                  </a:cubicBezTo>
                  <a:cubicBezTo>
                    <a:pt x="286" y="218"/>
                    <a:pt x="288" y="215"/>
                    <a:pt x="289" y="213"/>
                  </a:cubicBezTo>
                  <a:cubicBezTo>
                    <a:pt x="287" y="211"/>
                    <a:pt x="285" y="210"/>
                    <a:pt x="284" y="208"/>
                  </a:cubicBezTo>
                  <a:cubicBezTo>
                    <a:pt x="282" y="206"/>
                    <a:pt x="280" y="204"/>
                    <a:pt x="278" y="203"/>
                  </a:cubicBezTo>
                  <a:cubicBezTo>
                    <a:pt x="278" y="202"/>
                    <a:pt x="278" y="202"/>
                    <a:pt x="278" y="202"/>
                  </a:cubicBezTo>
                  <a:cubicBezTo>
                    <a:pt x="278" y="201"/>
                    <a:pt x="278" y="201"/>
                    <a:pt x="278" y="201"/>
                  </a:cubicBezTo>
                  <a:cubicBezTo>
                    <a:pt x="279" y="198"/>
                    <a:pt x="281" y="194"/>
                    <a:pt x="282" y="190"/>
                  </a:cubicBezTo>
                  <a:cubicBezTo>
                    <a:pt x="282" y="190"/>
                    <a:pt x="282" y="190"/>
                    <a:pt x="282" y="190"/>
                  </a:cubicBezTo>
                  <a:cubicBezTo>
                    <a:pt x="283" y="190"/>
                    <a:pt x="283" y="190"/>
                    <a:pt x="283" y="190"/>
                  </a:cubicBezTo>
                  <a:cubicBezTo>
                    <a:pt x="285" y="189"/>
                    <a:pt x="288" y="189"/>
                    <a:pt x="290" y="189"/>
                  </a:cubicBezTo>
                  <a:cubicBezTo>
                    <a:pt x="293" y="189"/>
                    <a:pt x="295" y="189"/>
                    <a:pt x="297" y="188"/>
                  </a:cubicBezTo>
                  <a:cubicBezTo>
                    <a:pt x="298" y="186"/>
                    <a:pt x="299" y="183"/>
                    <a:pt x="299" y="181"/>
                  </a:cubicBezTo>
                  <a:cubicBezTo>
                    <a:pt x="297" y="179"/>
                    <a:pt x="295" y="178"/>
                    <a:pt x="293" y="177"/>
                  </a:cubicBezTo>
                  <a:cubicBezTo>
                    <a:pt x="291" y="176"/>
                    <a:pt x="289" y="174"/>
                    <a:pt x="287" y="173"/>
                  </a:cubicBezTo>
                  <a:cubicBezTo>
                    <a:pt x="286" y="173"/>
                    <a:pt x="286" y="173"/>
                    <a:pt x="286" y="173"/>
                  </a:cubicBezTo>
                  <a:cubicBezTo>
                    <a:pt x="286" y="172"/>
                    <a:pt x="286" y="172"/>
                    <a:pt x="286" y="172"/>
                  </a:cubicBezTo>
                  <a:cubicBezTo>
                    <a:pt x="287" y="168"/>
                    <a:pt x="287" y="165"/>
                    <a:pt x="287" y="160"/>
                  </a:cubicBezTo>
                  <a:cubicBezTo>
                    <a:pt x="287" y="160"/>
                    <a:pt x="287" y="160"/>
                    <a:pt x="287" y="160"/>
                  </a:cubicBezTo>
                  <a:cubicBezTo>
                    <a:pt x="288" y="159"/>
                    <a:pt x="288" y="159"/>
                    <a:pt x="288" y="159"/>
                  </a:cubicBezTo>
                  <a:cubicBezTo>
                    <a:pt x="290" y="159"/>
                    <a:pt x="293" y="158"/>
                    <a:pt x="295" y="157"/>
                  </a:cubicBezTo>
                  <a:cubicBezTo>
                    <a:pt x="297" y="156"/>
                    <a:pt x="300" y="156"/>
                    <a:pt x="302" y="155"/>
                  </a:cubicBezTo>
                  <a:cubicBezTo>
                    <a:pt x="302" y="155"/>
                    <a:pt x="302" y="155"/>
                    <a:pt x="302" y="155"/>
                  </a:cubicBezTo>
                  <a:cubicBezTo>
                    <a:pt x="302" y="153"/>
                    <a:pt x="302" y="152"/>
                    <a:pt x="302" y="151"/>
                  </a:cubicBezTo>
                  <a:cubicBezTo>
                    <a:pt x="302" y="149"/>
                    <a:pt x="302" y="148"/>
                    <a:pt x="302" y="147"/>
                  </a:cubicBezTo>
                  <a:close/>
                  <a:moveTo>
                    <a:pt x="159" y="110"/>
                  </a:moveTo>
                  <a:cubicBezTo>
                    <a:pt x="161" y="93"/>
                    <a:pt x="164" y="76"/>
                    <a:pt x="169" y="59"/>
                  </a:cubicBezTo>
                  <a:cubicBezTo>
                    <a:pt x="169" y="58"/>
                    <a:pt x="169" y="58"/>
                    <a:pt x="169" y="58"/>
                  </a:cubicBezTo>
                  <a:cubicBezTo>
                    <a:pt x="170" y="59"/>
                    <a:pt x="170" y="59"/>
                    <a:pt x="170" y="59"/>
                  </a:cubicBezTo>
                  <a:cubicBezTo>
                    <a:pt x="182" y="61"/>
                    <a:pt x="193" y="66"/>
                    <a:pt x="203" y="72"/>
                  </a:cubicBezTo>
                  <a:cubicBezTo>
                    <a:pt x="204" y="73"/>
                    <a:pt x="204" y="73"/>
                    <a:pt x="204" y="73"/>
                  </a:cubicBezTo>
                  <a:cubicBezTo>
                    <a:pt x="203" y="74"/>
                    <a:pt x="203" y="74"/>
                    <a:pt x="203" y="74"/>
                  </a:cubicBezTo>
                  <a:cubicBezTo>
                    <a:pt x="195" y="90"/>
                    <a:pt x="185" y="104"/>
                    <a:pt x="174" y="116"/>
                  </a:cubicBezTo>
                  <a:cubicBezTo>
                    <a:pt x="173" y="117"/>
                    <a:pt x="173" y="117"/>
                    <a:pt x="173" y="117"/>
                  </a:cubicBezTo>
                  <a:cubicBezTo>
                    <a:pt x="172" y="117"/>
                    <a:pt x="172" y="117"/>
                    <a:pt x="172" y="117"/>
                  </a:cubicBezTo>
                  <a:cubicBezTo>
                    <a:pt x="169" y="114"/>
                    <a:pt x="165" y="112"/>
                    <a:pt x="160" y="111"/>
                  </a:cubicBezTo>
                  <a:cubicBezTo>
                    <a:pt x="159" y="111"/>
                    <a:pt x="159" y="111"/>
                    <a:pt x="159" y="111"/>
                  </a:cubicBezTo>
                  <a:lnTo>
                    <a:pt x="159" y="110"/>
                  </a:lnTo>
                  <a:close/>
                  <a:moveTo>
                    <a:pt x="99" y="72"/>
                  </a:moveTo>
                  <a:cubicBezTo>
                    <a:pt x="109" y="65"/>
                    <a:pt x="120" y="61"/>
                    <a:pt x="132" y="58"/>
                  </a:cubicBezTo>
                  <a:cubicBezTo>
                    <a:pt x="133" y="58"/>
                    <a:pt x="133" y="58"/>
                    <a:pt x="133" y="58"/>
                  </a:cubicBezTo>
                  <a:cubicBezTo>
                    <a:pt x="134" y="59"/>
                    <a:pt x="134" y="59"/>
                    <a:pt x="134" y="59"/>
                  </a:cubicBezTo>
                  <a:cubicBezTo>
                    <a:pt x="139" y="76"/>
                    <a:pt x="142" y="93"/>
                    <a:pt x="143" y="110"/>
                  </a:cubicBezTo>
                  <a:cubicBezTo>
                    <a:pt x="143" y="111"/>
                    <a:pt x="143" y="111"/>
                    <a:pt x="143" y="111"/>
                  </a:cubicBezTo>
                  <a:cubicBezTo>
                    <a:pt x="142" y="111"/>
                    <a:pt x="142" y="111"/>
                    <a:pt x="142" y="111"/>
                  </a:cubicBezTo>
                  <a:cubicBezTo>
                    <a:pt x="138" y="112"/>
                    <a:pt x="134" y="114"/>
                    <a:pt x="130" y="116"/>
                  </a:cubicBezTo>
                  <a:cubicBezTo>
                    <a:pt x="129" y="117"/>
                    <a:pt x="129" y="117"/>
                    <a:pt x="129" y="117"/>
                  </a:cubicBezTo>
                  <a:cubicBezTo>
                    <a:pt x="128" y="116"/>
                    <a:pt x="128" y="116"/>
                    <a:pt x="128" y="116"/>
                  </a:cubicBezTo>
                  <a:cubicBezTo>
                    <a:pt x="117" y="103"/>
                    <a:pt x="107" y="89"/>
                    <a:pt x="99" y="74"/>
                  </a:cubicBezTo>
                  <a:cubicBezTo>
                    <a:pt x="98" y="73"/>
                    <a:pt x="98" y="73"/>
                    <a:pt x="98" y="73"/>
                  </a:cubicBezTo>
                  <a:lnTo>
                    <a:pt x="99" y="72"/>
                  </a:lnTo>
                  <a:close/>
                  <a:moveTo>
                    <a:pt x="59" y="132"/>
                  </a:moveTo>
                  <a:cubicBezTo>
                    <a:pt x="61" y="120"/>
                    <a:pt x="66" y="109"/>
                    <a:pt x="72" y="99"/>
                  </a:cubicBezTo>
                  <a:cubicBezTo>
                    <a:pt x="73" y="98"/>
                    <a:pt x="73" y="98"/>
                    <a:pt x="73" y="98"/>
                  </a:cubicBezTo>
                  <a:cubicBezTo>
                    <a:pt x="74" y="98"/>
                    <a:pt x="74" y="98"/>
                    <a:pt x="74" y="98"/>
                  </a:cubicBezTo>
                  <a:cubicBezTo>
                    <a:pt x="90" y="107"/>
                    <a:pt x="104" y="116"/>
                    <a:pt x="116" y="128"/>
                  </a:cubicBezTo>
                  <a:cubicBezTo>
                    <a:pt x="117" y="128"/>
                    <a:pt x="117" y="128"/>
                    <a:pt x="117" y="128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4" y="133"/>
                    <a:pt x="113" y="137"/>
                    <a:pt x="112" y="141"/>
                  </a:cubicBezTo>
                  <a:cubicBezTo>
                    <a:pt x="111" y="143"/>
                    <a:pt x="111" y="143"/>
                    <a:pt x="111" y="143"/>
                  </a:cubicBezTo>
                  <a:cubicBezTo>
                    <a:pt x="110" y="142"/>
                    <a:pt x="110" y="142"/>
                    <a:pt x="110" y="142"/>
                  </a:cubicBezTo>
                  <a:cubicBezTo>
                    <a:pt x="93" y="141"/>
                    <a:pt x="76" y="138"/>
                    <a:pt x="60" y="133"/>
                  </a:cubicBezTo>
                  <a:cubicBezTo>
                    <a:pt x="58" y="133"/>
                    <a:pt x="58" y="133"/>
                    <a:pt x="58" y="133"/>
                  </a:cubicBezTo>
                  <a:lnTo>
                    <a:pt x="59" y="132"/>
                  </a:lnTo>
                  <a:close/>
                  <a:moveTo>
                    <a:pt x="74" y="203"/>
                  </a:moveTo>
                  <a:cubicBezTo>
                    <a:pt x="73" y="203"/>
                    <a:pt x="73" y="203"/>
                    <a:pt x="73" y="203"/>
                  </a:cubicBezTo>
                  <a:cubicBezTo>
                    <a:pt x="72" y="202"/>
                    <a:pt x="72" y="202"/>
                    <a:pt x="72" y="202"/>
                  </a:cubicBezTo>
                  <a:cubicBezTo>
                    <a:pt x="66" y="192"/>
                    <a:pt x="61" y="181"/>
                    <a:pt x="59" y="170"/>
                  </a:cubicBezTo>
                  <a:cubicBezTo>
                    <a:pt x="58" y="168"/>
                    <a:pt x="58" y="168"/>
                    <a:pt x="58" y="168"/>
                  </a:cubicBezTo>
                  <a:cubicBezTo>
                    <a:pt x="60" y="168"/>
                    <a:pt x="60" y="168"/>
                    <a:pt x="60" y="168"/>
                  </a:cubicBezTo>
                  <a:cubicBezTo>
                    <a:pt x="76" y="163"/>
                    <a:pt x="93" y="160"/>
                    <a:pt x="110" y="159"/>
                  </a:cubicBezTo>
                  <a:cubicBezTo>
                    <a:pt x="111" y="159"/>
                    <a:pt x="111" y="159"/>
                    <a:pt x="111" y="159"/>
                  </a:cubicBezTo>
                  <a:cubicBezTo>
                    <a:pt x="111" y="160"/>
                    <a:pt x="111" y="160"/>
                    <a:pt x="111" y="160"/>
                  </a:cubicBezTo>
                  <a:cubicBezTo>
                    <a:pt x="112" y="164"/>
                    <a:pt x="114" y="168"/>
                    <a:pt x="116" y="172"/>
                  </a:cubicBezTo>
                  <a:cubicBezTo>
                    <a:pt x="117" y="173"/>
                    <a:pt x="117" y="173"/>
                    <a:pt x="117" y="173"/>
                  </a:cubicBezTo>
                  <a:cubicBezTo>
                    <a:pt x="116" y="174"/>
                    <a:pt x="116" y="174"/>
                    <a:pt x="116" y="174"/>
                  </a:cubicBezTo>
                  <a:cubicBezTo>
                    <a:pt x="103" y="185"/>
                    <a:pt x="89" y="194"/>
                    <a:pt x="74" y="203"/>
                  </a:cubicBezTo>
                  <a:close/>
                  <a:moveTo>
                    <a:pt x="143" y="191"/>
                  </a:moveTo>
                  <a:cubicBezTo>
                    <a:pt x="141" y="208"/>
                    <a:pt x="138" y="225"/>
                    <a:pt x="133" y="242"/>
                  </a:cubicBezTo>
                  <a:cubicBezTo>
                    <a:pt x="133" y="243"/>
                    <a:pt x="133" y="243"/>
                    <a:pt x="133" y="243"/>
                  </a:cubicBezTo>
                  <a:cubicBezTo>
                    <a:pt x="132" y="243"/>
                    <a:pt x="132" y="243"/>
                    <a:pt x="132" y="243"/>
                  </a:cubicBezTo>
                  <a:cubicBezTo>
                    <a:pt x="120" y="241"/>
                    <a:pt x="109" y="236"/>
                    <a:pt x="99" y="229"/>
                  </a:cubicBezTo>
                  <a:cubicBezTo>
                    <a:pt x="98" y="229"/>
                    <a:pt x="98" y="229"/>
                    <a:pt x="98" y="229"/>
                  </a:cubicBezTo>
                  <a:cubicBezTo>
                    <a:pt x="98" y="228"/>
                    <a:pt x="98" y="228"/>
                    <a:pt x="98" y="228"/>
                  </a:cubicBezTo>
                  <a:cubicBezTo>
                    <a:pt x="107" y="212"/>
                    <a:pt x="117" y="198"/>
                    <a:pt x="128" y="185"/>
                  </a:cubicBezTo>
                  <a:cubicBezTo>
                    <a:pt x="128" y="184"/>
                    <a:pt x="128" y="184"/>
                    <a:pt x="128" y="184"/>
                  </a:cubicBezTo>
                  <a:cubicBezTo>
                    <a:pt x="129" y="185"/>
                    <a:pt x="129" y="185"/>
                    <a:pt x="129" y="185"/>
                  </a:cubicBezTo>
                  <a:cubicBezTo>
                    <a:pt x="133" y="187"/>
                    <a:pt x="137" y="189"/>
                    <a:pt x="142" y="190"/>
                  </a:cubicBezTo>
                  <a:cubicBezTo>
                    <a:pt x="143" y="190"/>
                    <a:pt x="143" y="190"/>
                    <a:pt x="143" y="190"/>
                  </a:cubicBezTo>
                  <a:lnTo>
                    <a:pt x="143" y="191"/>
                  </a:lnTo>
                  <a:close/>
                  <a:moveTo>
                    <a:pt x="151" y="180"/>
                  </a:moveTo>
                  <a:cubicBezTo>
                    <a:pt x="143" y="180"/>
                    <a:pt x="136" y="177"/>
                    <a:pt x="130" y="171"/>
                  </a:cubicBezTo>
                  <a:cubicBezTo>
                    <a:pt x="125" y="166"/>
                    <a:pt x="122" y="159"/>
                    <a:pt x="122" y="151"/>
                  </a:cubicBezTo>
                  <a:cubicBezTo>
                    <a:pt x="122" y="143"/>
                    <a:pt x="125" y="136"/>
                    <a:pt x="130" y="130"/>
                  </a:cubicBezTo>
                  <a:cubicBezTo>
                    <a:pt x="136" y="125"/>
                    <a:pt x="143" y="122"/>
                    <a:pt x="151" y="122"/>
                  </a:cubicBezTo>
                  <a:cubicBezTo>
                    <a:pt x="159" y="122"/>
                    <a:pt x="166" y="125"/>
                    <a:pt x="172" y="130"/>
                  </a:cubicBezTo>
                  <a:cubicBezTo>
                    <a:pt x="183" y="142"/>
                    <a:pt x="183" y="160"/>
                    <a:pt x="172" y="171"/>
                  </a:cubicBezTo>
                  <a:cubicBezTo>
                    <a:pt x="166" y="177"/>
                    <a:pt x="159" y="180"/>
                    <a:pt x="151" y="180"/>
                  </a:cubicBezTo>
                  <a:close/>
                  <a:moveTo>
                    <a:pt x="203" y="229"/>
                  </a:moveTo>
                  <a:cubicBezTo>
                    <a:pt x="192" y="236"/>
                    <a:pt x="181" y="241"/>
                    <a:pt x="170" y="243"/>
                  </a:cubicBezTo>
                  <a:cubicBezTo>
                    <a:pt x="168" y="243"/>
                    <a:pt x="168" y="243"/>
                    <a:pt x="168" y="243"/>
                  </a:cubicBezTo>
                  <a:cubicBezTo>
                    <a:pt x="168" y="242"/>
                    <a:pt x="168" y="242"/>
                    <a:pt x="168" y="242"/>
                  </a:cubicBezTo>
                  <a:cubicBezTo>
                    <a:pt x="163" y="225"/>
                    <a:pt x="160" y="208"/>
                    <a:pt x="159" y="192"/>
                  </a:cubicBezTo>
                  <a:cubicBezTo>
                    <a:pt x="159" y="190"/>
                    <a:pt x="159" y="190"/>
                    <a:pt x="159" y="190"/>
                  </a:cubicBezTo>
                  <a:cubicBezTo>
                    <a:pt x="160" y="190"/>
                    <a:pt x="160" y="190"/>
                    <a:pt x="160" y="190"/>
                  </a:cubicBezTo>
                  <a:cubicBezTo>
                    <a:pt x="164" y="189"/>
                    <a:pt x="168" y="188"/>
                    <a:pt x="172" y="185"/>
                  </a:cubicBezTo>
                  <a:cubicBezTo>
                    <a:pt x="173" y="185"/>
                    <a:pt x="173" y="185"/>
                    <a:pt x="173" y="185"/>
                  </a:cubicBezTo>
                  <a:cubicBezTo>
                    <a:pt x="174" y="185"/>
                    <a:pt x="174" y="185"/>
                    <a:pt x="174" y="185"/>
                  </a:cubicBezTo>
                  <a:cubicBezTo>
                    <a:pt x="185" y="199"/>
                    <a:pt x="195" y="213"/>
                    <a:pt x="203" y="228"/>
                  </a:cubicBezTo>
                  <a:cubicBezTo>
                    <a:pt x="204" y="229"/>
                    <a:pt x="204" y="229"/>
                    <a:pt x="204" y="229"/>
                  </a:cubicBezTo>
                  <a:lnTo>
                    <a:pt x="203" y="229"/>
                  </a:lnTo>
                  <a:close/>
                  <a:moveTo>
                    <a:pt x="243" y="170"/>
                  </a:moveTo>
                  <a:cubicBezTo>
                    <a:pt x="241" y="182"/>
                    <a:pt x="236" y="193"/>
                    <a:pt x="229" y="203"/>
                  </a:cubicBezTo>
                  <a:cubicBezTo>
                    <a:pt x="229" y="204"/>
                    <a:pt x="229" y="204"/>
                    <a:pt x="229" y="204"/>
                  </a:cubicBezTo>
                  <a:cubicBezTo>
                    <a:pt x="228" y="203"/>
                    <a:pt x="228" y="203"/>
                    <a:pt x="228" y="203"/>
                  </a:cubicBezTo>
                  <a:cubicBezTo>
                    <a:pt x="212" y="195"/>
                    <a:pt x="198" y="185"/>
                    <a:pt x="185" y="174"/>
                  </a:cubicBezTo>
                  <a:cubicBezTo>
                    <a:pt x="185" y="173"/>
                    <a:pt x="185" y="173"/>
                    <a:pt x="185" y="173"/>
                  </a:cubicBezTo>
                  <a:cubicBezTo>
                    <a:pt x="185" y="172"/>
                    <a:pt x="185" y="172"/>
                    <a:pt x="185" y="172"/>
                  </a:cubicBezTo>
                  <a:cubicBezTo>
                    <a:pt x="188" y="169"/>
                    <a:pt x="189" y="164"/>
                    <a:pt x="190" y="160"/>
                  </a:cubicBezTo>
                  <a:cubicBezTo>
                    <a:pt x="191" y="159"/>
                    <a:pt x="191" y="159"/>
                    <a:pt x="191" y="159"/>
                  </a:cubicBezTo>
                  <a:cubicBezTo>
                    <a:pt x="192" y="159"/>
                    <a:pt x="192" y="159"/>
                    <a:pt x="192" y="159"/>
                  </a:cubicBezTo>
                  <a:cubicBezTo>
                    <a:pt x="208" y="161"/>
                    <a:pt x="225" y="164"/>
                    <a:pt x="242" y="168"/>
                  </a:cubicBezTo>
                  <a:cubicBezTo>
                    <a:pt x="243" y="169"/>
                    <a:pt x="243" y="169"/>
                    <a:pt x="243" y="169"/>
                  </a:cubicBezTo>
                  <a:lnTo>
                    <a:pt x="243" y="170"/>
                  </a:lnTo>
                  <a:close/>
                  <a:moveTo>
                    <a:pt x="242" y="134"/>
                  </a:moveTo>
                  <a:cubicBezTo>
                    <a:pt x="225" y="139"/>
                    <a:pt x="208" y="142"/>
                    <a:pt x="192" y="143"/>
                  </a:cubicBezTo>
                  <a:cubicBezTo>
                    <a:pt x="191" y="143"/>
                    <a:pt x="191" y="143"/>
                    <a:pt x="191" y="143"/>
                  </a:cubicBezTo>
                  <a:cubicBezTo>
                    <a:pt x="190" y="142"/>
                    <a:pt x="190" y="142"/>
                    <a:pt x="190" y="142"/>
                  </a:cubicBezTo>
                  <a:cubicBezTo>
                    <a:pt x="189" y="137"/>
                    <a:pt x="188" y="133"/>
                    <a:pt x="185" y="130"/>
                  </a:cubicBezTo>
                  <a:cubicBezTo>
                    <a:pt x="185" y="129"/>
                    <a:pt x="185" y="129"/>
                    <a:pt x="185" y="129"/>
                  </a:cubicBezTo>
                  <a:cubicBezTo>
                    <a:pt x="186" y="128"/>
                    <a:pt x="186" y="128"/>
                    <a:pt x="186" y="128"/>
                  </a:cubicBezTo>
                  <a:cubicBezTo>
                    <a:pt x="199" y="117"/>
                    <a:pt x="213" y="107"/>
                    <a:pt x="228" y="99"/>
                  </a:cubicBezTo>
                  <a:cubicBezTo>
                    <a:pt x="229" y="98"/>
                    <a:pt x="229" y="98"/>
                    <a:pt x="229" y="98"/>
                  </a:cubicBezTo>
                  <a:cubicBezTo>
                    <a:pt x="230" y="99"/>
                    <a:pt x="230" y="99"/>
                    <a:pt x="230" y="99"/>
                  </a:cubicBezTo>
                  <a:cubicBezTo>
                    <a:pt x="236" y="109"/>
                    <a:pt x="241" y="120"/>
                    <a:pt x="243" y="132"/>
                  </a:cubicBezTo>
                  <a:cubicBezTo>
                    <a:pt x="243" y="133"/>
                    <a:pt x="243" y="133"/>
                    <a:pt x="243" y="133"/>
                  </a:cubicBezTo>
                  <a:lnTo>
                    <a:pt x="242" y="13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" name="Freeform 6"/>
            <p:cNvSpPr>
              <a:spLocks noEditPoints="1"/>
            </p:cNvSpPr>
            <p:nvPr/>
          </p:nvSpPr>
          <p:spPr bwMode="auto">
            <a:xfrm rot="379653">
              <a:off x="4824414" y="8562930"/>
              <a:ext cx="1273174" cy="1271610"/>
            </a:xfrm>
            <a:custGeom>
              <a:avLst/>
              <a:gdLst>
                <a:gd name="T0" fmla="*/ 286 w 302"/>
                <a:gd name="T1" fmla="*/ 129 h 302"/>
                <a:gd name="T2" fmla="*/ 282 w 302"/>
                <a:gd name="T3" fmla="*/ 112 h 302"/>
                <a:gd name="T4" fmla="*/ 285 w 302"/>
                <a:gd name="T5" fmla="*/ 82 h 302"/>
                <a:gd name="T6" fmla="*/ 264 w 302"/>
                <a:gd name="T7" fmla="*/ 72 h 302"/>
                <a:gd name="T8" fmla="*/ 252 w 302"/>
                <a:gd name="T9" fmla="*/ 58 h 302"/>
                <a:gd name="T10" fmla="*/ 236 w 302"/>
                <a:gd name="T11" fmla="*/ 34 h 302"/>
                <a:gd name="T12" fmla="*/ 219 w 302"/>
                <a:gd name="T13" fmla="*/ 23 h 302"/>
                <a:gd name="T14" fmla="*/ 191 w 302"/>
                <a:gd name="T15" fmla="*/ 20 h 302"/>
                <a:gd name="T16" fmla="*/ 173 w 302"/>
                <a:gd name="T17" fmla="*/ 15 h 302"/>
                <a:gd name="T18" fmla="*/ 155 w 302"/>
                <a:gd name="T19" fmla="*/ 0 h 302"/>
                <a:gd name="T20" fmla="*/ 141 w 302"/>
                <a:gd name="T21" fmla="*/ 14 h 302"/>
                <a:gd name="T22" fmla="*/ 113 w 302"/>
                <a:gd name="T23" fmla="*/ 12 h 302"/>
                <a:gd name="T24" fmla="*/ 94 w 302"/>
                <a:gd name="T25" fmla="*/ 18 h 302"/>
                <a:gd name="T26" fmla="*/ 73 w 302"/>
                <a:gd name="T27" fmla="*/ 38 h 302"/>
                <a:gd name="T28" fmla="*/ 59 w 302"/>
                <a:gd name="T29" fmla="*/ 49 h 302"/>
                <a:gd name="T30" fmla="*/ 35 w 302"/>
                <a:gd name="T31" fmla="*/ 54 h 302"/>
                <a:gd name="T32" fmla="*/ 32 w 302"/>
                <a:gd name="T33" fmla="*/ 84 h 302"/>
                <a:gd name="T34" fmla="*/ 24 w 302"/>
                <a:gd name="T35" fmla="*/ 99 h 302"/>
                <a:gd name="T36" fmla="*/ 3 w 302"/>
                <a:gd name="T37" fmla="*/ 121 h 302"/>
                <a:gd name="T38" fmla="*/ 14 w 302"/>
                <a:gd name="T39" fmla="*/ 142 h 302"/>
                <a:gd name="T40" fmla="*/ 7 w 302"/>
                <a:gd name="T41" fmla="*/ 157 h 302"/>
                <a:gd name="T42" fmla="*/ 9 w 302"/>
                <a:gd name="T43" fmla="*/ 177 h 302"/>
                <a:gd name="T44" fmla="*/ 24 w 302"/>
                <a:gd name="T45" fmla="*/ 201 h 302"/>
                <a:gd name="T46" fmla="*/ 31 w 302"/>
                <a:gd name="T47" fmla="*/ 218 h 302"/>
                <a:gd name="T48" fmla="*/ 30 w 302"/>
                <a:gd name="T49" fmla="*/ 242 h 302"/>
                <a:gd name="T50" fmla="*/ 59 w 302"/>
                <a:gd name="T51" fmla="*/ 252 h 302"/>
                <a:gd name="T52" fmla="*/ 73 w 302"/>
                <a:gd name="T53" fmla="*/ 263 h 302"/>
                <a:gd name="T54" fmla="*/ 89 w 302"/>
                <a:gd name="T55" fmla="*/ 289 h 302"/>
                <a:gd name="T56" fmla="*/ 112 w 302"/>
                <a:gd name="T57" fmla="*/ 283 h 302"/>
                <a:gd name="T58" fmla="*/ 130 w 302"/>
                <a:gd name="T59" fmla="*/ 286 h 302"/>
                <a:gd name="T60" fmla="*/ 155 w 302"/>
                <a:gd name="T61" fmla="*/ 302 h 302"/>
                <a:gd name="T62" fmla="*/ 173 w 302"/>
                <a:gd name="T63" fmla="*/ 286 h 302"/>
                <a:gd name="T64" fmla="*/ 190 w 302"/>
                <a:gd name="T65" fmla="*/ 282 h 302"/>
                <a:gd name="T66" fmla="*/ 220 w 302"/>
                <a:gd name="T67" fmla="*/ 285 h 302"/>
                <a:gd name="T68" fmla="*/ 230 w 302"/>
                <a:gd name="T69" fmla="*/ 263 h 302"/>
                <a:gd name="T70" fmla="*/ 243 w 302"/>
                <a:gd name="T71" fmla="*/ 251 h 302"/>
                <a:gd name="T72" fmla="*/ 268 w 302"/>
                <a:gd name="T73" fmla="*/ 236 h 302"/>
                <a:gd name="T74" fmla="*/ 278 w 302"/>
                <a:gd name="T75" fmla="*/ 219 h 302"/>
                <a:gd name="T76" fmla="*/ 282 w 302"/>
                <a:gd name="T77" fmla="*/ 190 h 302"/>
                <a:gd name="T78" fmla="*/ 287 w 302"/>
                <a:gd name="T79" fmla="*/ 173 h 302"/>
                <a:gd name="T80" fmla="*/ 302 w 302"/>
                <a:gd name="T81" fmla="*/ 155 h 302"/>
                <a:gd name="T82" fmla="*/ 170 w 302"/>
                <a:gd name="T83" fmla="*/ 59 h 302"/>
                <a:gd name="T84" fmla="*/ 160 w 302"/>
                <a:gd name="T85" fmla="*/ 111 h 302"/>
                <a:gd name="T86" fmla="*/ 143 w 302"/>
                <a:gd name="T87" fmla="*/ 110 h 302"/>
                <a:gd name="T88" fmla="*/ 98 w 302"/>
                <a:gd name="T89" fmla="*/ 73 h 302"/>
                <a:gd name="T90" fmla="*/ 117 w 302"/>
                <a:gd name="T91" fmla="*/ 128 h 302"/>
                <a:gd name="T92" fmla="*/ 59 w 302"/>
                <a:gd name="T93" fmla="*/ 132 h 302"/>
                <a:gd name="T94" fmla="*/ 110 w 302"/>
                <a:gd name="T95" fmla="*/ 159 h 302"/>
                <a:gd name="T96" fmla="*/ 143 w 302"/>
                <a:gd name="T97" fmla="*/ 191 h 302"/>
                <a:gd name="T98" fmla="*/ 128 w 302"/>
                <a:gd name="T99" fmla="*/ 185 h 302"/>
                <a:gd name="T100" fmla="*/ 130 w 302"/>
                <a:gd name="T101" fmla="*/ 171 h 302"/>
                <a:gd name="T102" fmla="*/ 203 w 302"/>
                <a:gd name="T103" fmla="*/ 229 h 302"/>
                <a:gd name="T104" fmla="*/ 172 w 302"/>
                <a:gd name="T105" fmla="*/ 185 h 302"/>
                <a:gd name="T106" fmla="*/ 229 w 302"/>
                <a:gd name="T107" fmla="*/ 203 h 302"/>
                <a:gd name="T108" fmla="*/ 191 w 302"/>
                <a:gd name="T109" fmla="*/ 159 h 302"/>
                <a:gd name="T110" fmla="*/ 191 w 302"/>
                <a:gd name="T111" fmla="*/ 143 h 302"/>
                <a:gd name="T112" fmla="*/ 230 w 302"/>
                <a:gd name="T113" fmla="*/ 99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02" h="302">
                  <a:moveTo>
                    <a:pt x="302" y="147"/>
                  </a:moveTo>
                  <a:cubicBezTo>
                    <a:pt x="300" y="146"/>
                    <a:pt x="297" y="145"/>
                    <a:pt x="295" y="145"/>
                  </a:cubicBezTo>
                  <a:cubicBezTo>
                    <a:pt x="293" y="144"/>
                    <a:pt x="290" y="143"/>
                    <a:pt x="288" y="142"/>
                  </a:cubicBezTo>
                  <a:cubicBezTo>
                    <a:pt x="287" y="142"/>
                    <a:pt x="287" y="142"/>
                    <a:pt x="287" y="142"/>
                  </a:cubicBezTo>
                  <a:cubicBezTo>
                    <a:pt x="287" y="141"/>
                    <a:pt x="287" y="141"/>
                    <a:pt x="287" y="141"/>
                  </a:cubicBezTo>
                  <a:cubicBezTo>
                    <a:pt x="287" y="137"/>
                    <a:pt x="287" y="133"/>
                    <a:pt x="286" y="130"/>
                  </a:cubicBezTo>
                  <a:cubicBezTo>
                    <a:pt x="286" y="129"/>
                    <a:pt x="286" y="129"/>
                    <a:pt x="286" y="129"/>
                  </a:cubicBezTo>
                  <a:cubicBezTo>
                    <a:pt x="287" y="128"/>
                    <a:pt x="287" y="128"/>
                    <a:pt x="287" y="128"/>
                  </a:cubicBezTo>
                  <a:cubicBezTo>
                    <a:pt x="289" y="127"/>
                    <a:pt x="291" y="126"/>
                    <a:pt x="293" y="125"/>
                  </a:cubicBezTo>
                  <a:cubicBezTo>
                    <a:pt x="295" y="123"/>
                    <a:pt x="297" y="122"/>
                    <a:pt x="299" y="121"/>
                  </a:cubicBezTo>
                  <a:cubicBezTo>
                    <a:pt x="299" y="118"/>
                    <a:pt x="298" y="116"/>
                    <a:pt x="297" y="113"/>
                  </a:cubicBezTo>
                  <a:cubicBezTo>
                    <a:pt x="295" y="113"/>
                    <a:pt x="293" y="113"/>
                    <a:pt x="290" y="113"/>
                  </a:cubicBezTo>
                  <a:cubicBezTo>
                    <a:pt x="288" y="112"/>
                    <a:pt x="285" y="112"/>
                    <a:pt x="283" y="112"/>
                  </a:cubicBezTo>
                  <a:cubicBezTo>
                    <a:pt x="282" y="112"/>
                    <a:pt x="282" y="112"/>
                    <a:pt x="282" y="112"/>
                  </a:cubicBezTo>
                  <a:cubicBezTo>
                    <a:pt x="282" y="111"/>
                    <a:pt x="282" y="111"/>
                    <a:pt x="282" y="111"/>
                  </a:cubicBezTo>
                  <a:cubicBezTo>
                    <a:pt x="281" y="108"/>
                    <a:pt x="279" y="104"/>
                    <a:pt x="278" y="100"/>
                  </a:cubicBezTo>
                  <a:cubicBezTo>
                    <a:pt x="278" y="99"/>
                    <a:pt x="278" y="99"/>
                    <a:pt x="278" y="99"/>
                  </a:cubicBezTo>
                  <a:cubicBezTo>
                    <a:pt x="278" y="99"/>
                    <a:pt x="278" y="99"/>
                    <a:pt x="278" y="99"/>
                  </a:cubicBezTo>
                  <a:cubicBezTo>
                    <a:pt x="280" y="97"/>
                    <a:pt x="282" y="95"/>
                    <a:pt x="284" y="94"/>
                  </a:cubicBezTo>
                  <a:cubicBezTo>
                    <a:pt x="285" y="92"/>
                    <a:pt x="287" y="90"/>
                    <a:pt x="289" y="89"/>
                  </a:cubicBezTo>
                  <a:cubicBezTo>
                    <a:pt x="288" y="86"/>
                    <a:pt x="286" y="84"/>
                    <a:pt x="285" y="82"/>
                  </a:cubicBezTo>
                  <a:cubicBezTo>
                    <a:pt x="283" y="82"/>
                    <a:pt x="281" y="82"/>
                    <a:pt x="278" y="83"/>
                  </a:cubicBezTo>
                  <a:cubicBezTo>
                    <a:pt x="276" y="83"/>
                    <a:pt x="273" y="83"/>
                    <a:pt x="271" y="84"/>
                  </a:cubicBezTo>
                  <a:cubicBezTo>
                    <a:pt x="270" y="84"/>
                    <a:pt x="270" y="84"/>
                    <a:pt x="270" y="84"/>
                  </a:cubicBezTo>
                  <a:cubicBezTo>
                    <a:pt x="270" y="83"/>
                    <a:pt x="270" y="83"/>
                    <a:pt x="270" y="83"/>
                  </a:cubicBezTo>
                  <a:cubicBezTo>
                    <a:pt x="268" y="80"/>
                    <a:pt x="266" y="76"/>
                    <a:pt x="264" y="73"/>
                  </a:cubicBezTo>
                  <a:cubicBezTo>
                    <a:pt x="263" y="72"/>
                    <a:pt x="263" y="72"/>
                    <a:pt x="263" y="72"/>
                  </a:cubicBezTo>
                  <a:cubicBezTo>
                    <a:pt x="264" y="72"/>
                    <a:pt x="264" y="72"/>
                    <a:pt x="264" y="72"/>
                  </a:cubicBezTo>
                  <a:cubicBezTo>
                    <a:pt x="265" y="70"/>
                    <a:pt x="266" y="68"/>
                    <a:pt x="268" y="66"/>
                  </a:cubicBezTo>
                  <a:cubicBezTo>
                    <a:pt x="269" y="64"/>
                    <a:pt x="270" y="62"/>
                    <a:pt x="271" y="60"/>
                  </a:cubicBezTo>
                  <a:cubicBezTo>
                    <a:pt x="270" y="58"/>
                    <a:pt x="268" y="56"/>
                    <a:pt x="267" y="54"/>
                  </a:cubicBezTo>
                  <a:cubicBezTo>
                    <a:pt x="264" y="54"/>
                    <a:pt x="262" y="55"/>
                    <a:pt x="260" y="56"/>
                  </a:cubicBezTo>
                  <a:cubicBezTo>
                    <a:pt x="258" y="57"/>
                    <a:pt x="255" y="58"/>
                    <a:pt x="253" y="59"/>
                  </a:cubicBezTo>
                  <a:cubicBezTo>
                    <a:pt x="252" y="59"/>
                    <a:pt x="252" y="59"/>
                    <a:pt x="252" y="59"/>
                  </a:cubicBezTo>
                  <a:cubicBezTo>
                    <a:pt x="252" y="58"/>
                    <a:pt x="252" y="58"/>
                    <a:pt x="252" y="58"/>
                  </a:cubicBezTo>
                  <a:cubicBezTo>
                    <a:pt x="249" y="55"/>
                    <a:pt x="246" y="53"/>
                    <a:pt x="243" y="50"/>
                  </a:cubicBezTo>
                  <a:cubicBezTo>
                    <a:pt x="243" y="49"/>
                    <a:pt x="243" y="49"/>
                    <a:pt x="243" y="49"/>
                  </a:cubicBezTo>
                  <a:cubicBezTo>
                    <a:pt x="243" y="49"/>
                    <a:pt x="243" y="49"/>
                    <a:pt x="243" y="49"/>
                  </a:cubicBezTo>
                  <a:cubicBezTo>
                    <a:pt x="244" y="47"/>
                    <a:pt x="245" y="44"/>
                    <a:pt x="246" y="42"/>
                  </a:cubicBezTo>
                  <a:cubicBezTo>
                    <a:pt x="247" y="40"/>
                    <a:pt x="247" y="37"/>
                    <a:pt x="248" y="35"/>
                  </a:cubicBezTo>
                  <a:cubicBezTo>
                    <a:pt x="246" y="33"/>
                    <a:pt x="244" y="32"/>
                    <a:pt x="242" y="30"/>
                  </a:cubicBezTo>
                  <a:cubicBezTo>
                    <a:pt x="240" y="31"/>
                    <a:pt x="238" y="33"/>
                    <a:pt x="236" y="34"/>
                  </a:cubicBezTo>
                  <a:cubicBezTo>
                    <a:pt x="234" y="36"/>
                    <a:pt x="232" y="37"/>
                    <a:pt x="230" y="38"/>
                  </a:cubicBezTo>
                  <a:cubicBezTo>
                    <a:pt x="229" y="39"/>
                    <a:pt x="229" y="39"/>
                    <a:pt x="229" y="39"/>
                  </a:cubicBezTo>
                  <a:cubicBezTo>
                    <a:pt x="228" y="38"/>
                    <a:pt x="228" y="38"/>
                    <a:pt x="228" y="38"/>
                  </a:cubicBezTo>
                  <a:cubicBezTo>
                    <a:pt x="225" y="36"/>
                    <a:pt x="222" y="34"/>
                    <a:pt x="219" y="32"/>
                  </a:cubicBezTo>
                  <a:cubicBezTo>
                    <a:pt x="218" y="32"/>
                    <a:pt x="218" y="32"/>
                    <a:pt x="218" y="32"/>
                  </a:cubicBezTo>
                  <a:cubicBezTo>
                    <a:pt x="218" y="31"/>
                    <a:pt x="218" y="31"/>
                    <a:pt x="218" y="31"/>
                  </a:cubicBezTo>
                  <a:cubicBezTo>
                    <a:pt x="218" y="28"/>
                    <a:pt x="219" y="26"/>
                    <a:pt x="219" y="23"/>
                  </a:cubicBezTo>
                  <a:cubicBezTo>
                    <a:pt x="219" y="21"/>
                    <a:pt x="220" y="19"/>
                    <a:pt x="220" y="16"/>
                  </a:cubicBezTo>
                  <a:cubicBezTo>
                    <a:pt x="218" y="15"/>
                    <a:pt x="215" y="14"/>
                    <a:pt x="213" y="13"/>
                  </a:cubicBezTo>
                  <a:cubicBezTo>
                    <a:pt x="211" y="15"/>
                    <a:pt x="210" y="16"/>
                    <a:pt x="208" y="18"/>
                  </a:cubicBezTo>
                  <a:cubicBezTo>
                    <a:pt x="206" y="20"/>
                    <a:pt x="205" y="22"/>
                    <a:pt x="203" y="23"/>
                  </a:cubicBezTo>
                  <a:cubicBezTo>
                    <a:pt x="202" y="24"/>
                    <a:pt x="202" y="24"/>
                    <a:pt x="202" y="24"/>
                  </a:cubicBezTo>
                  <a:cubicBezTo>
                    <a:pt x="202" y="24"/>
                    <a:pt x="202" y="24"/>
                    <a:pt x="202" y="24"/>
                  </a:cubicBezTo>
                  <a:cubicBezTo>
                    <a:pt x="198" y="22"/>
                    <a:pt x="194" y="21"/>
                    <a:pt x="191" y="20"/>
                  </a:cubicBezTo>
                  <a:cubicBezTo>
                    <a:pt x="190" y="20"/>
                    <a:pt x="190" y="20"/>
                    <a:pt x="190" y="20"/>
                  </a:cubicBezTo>
                  <a:cubicBezTo>
                    <a:pt x="190" y="19"/>
                    <a:pt x="190" y="19"/>
                    <a:pt x="190" y="19"/>
                  </a:cubicBezTo>
                  <a:cubicBezTo>
                    <a:pt x="189" y="17"/>
                    <a:pt x="189" y="14"/>
                    <a:pt x="189" y="12"/>
                  </a:cubicBezTo>
                  <a:cubicBezTo>
                    <a:pt x="189" y="9"/>
                    <a:pt x="189" y="7"/>
                    <a:pt x="188" y="4"/>
                  </a:cubicBezTo>
                  <a:cubicBezTo>
                    <a:pt x="186" y="4"/>
                    <a:pt x="183" y="3"/>
                    <a:pt x="181" y="3"/>
                  </a:cubicBezTo>
                  <a:cubicBezTo>
                    <a:pt x="180" y="4"/>
                    <a:pt x="178" y="7"/>
                    <a:pt x="177" y="9"/>
                  </a:cubicBezTo>
                  <a:cubicBezTo>
                    <a:pt x="176" y="11"/>
                    <a:pt x="175" y="13"/>
                    <a:pt x="173" y="15"/>
                  </a:cubicBezTo>
                  <a:cubicBezTo>
                    <a:pt x="173" y="16"/>
                    <a:pt x="173" y="16"/>
                    <a:pt x="173" y="16"/>
                  </a:cubicBezTo>
                  <a:cubicBezTo>
                    <a:pt x="172" y="16"/>
                    <a:pt x="172" y="16"/>
                    <a:pt x="172" y="16"/>
                  </a:cubicBezTo>
                  <a:cubicBezTo>
                    <a:pt x="168" y="15"/>
                    <a:pt x="165" y="15"/>
                    <a:pt x="161" y="14"/>
                  </a:cubicBezTo>
                  <a:cubicBezTo>
                    <a:pt x="160" y="14"/>
                    <a:pt x="160" y="14"/>
                    <a:pt x="160" y="14"/>
                  </a:cubicBezTo>
                  <a:cubicBezTo>
                    <a:pt x="159" y="14"/>
                    <a:pt x="159" y="14"/>
                    <a:pt x="159" y="14"/>
                  </a:cubicBezTo>
                  <a:cubicBezTo>
                    <a:pt x="159" y="11"/>
                    <a:pt x="158" y="9"/>
                    <a:pt x="157" y="7"/>
                  </a:cubicBezTo>
                  <a:cubicBezTo>
                    <a:pt x="156" y="4"/>
                    <a:pt x="156" y="2"/>
                    <a:pt x="155" y="0"/>
                  </a:cubicBezTo>
                  <a:cubicBezTo>
                    <a:pt x="155" y="0"/>
                    <a:pt x="155" y="0"/>
                    <a:pt x="155" y="0"/>
                  </a:cubicBezTo>
                  <a:cubicBezTo>
                    <a:pt x="152" y="0"/>
                    <a:pt x="150" y="0"/>
                    <a:pt x="147" y="0"/>
                  </a:cubicBezTo>
                  <a:cubicBezTo>
                    <a:pt x="147" y="0"/>
                    <a:pt x="147" y="0"/>
                    <a:pt x="147" y="0"/>
                  </a:cubicBezTo>
                  <a:cubicBezTo>
                    <a:pt x="146" y="2"/>
                    <a:pt x="145" y="4"/>
                    <a:pt x="145" y="7"/>
                  </a:cubicBezTo>
                  <a:cubicBezTo>
                    <a:pt x="144" y="9"/>
                    <a:pt x="143" y="11"/>
                    <a:pt x="142" y="14"/>
                  </a:cubicBezTo>
                  <a:cubicBezTo>
                    <a:pt x="142" y="14"/>
                    <a:pt x="142" y="14"/>
                    <a:pt x="142" y="14"/>
                  </a:cubicBezTo>
                  <a:cubicBezTo>
                    <a:pt x="141" y="14"/>
                    <a:pt x="141" y="14"/>
                    <a:pt x="141" y="14"/>
                  </a:cubicBezTo>
                  <a:cubicBezTo>
                    <a:pt x="137" y="15"/>
                    <a:pt x="133" y="15"/>
                    <a:pt x="130" y="16"/>
                  </a:cubicBezTo>
                  <a:cubicBezTo>
                    <a:pt x="129" y="16"/>
                    <a:pt x="129" y="16"/>
                    <a:pt x="129" y="16"/>
                  </a:cubicBezTo>
                  <a:cubicBezTo>
                    <a:pt x="129" y="15"/>
                    <a:pt x="129" y="15"/>
                    <a:pt x="129" y="15"/>
                  </a:cubicBezTo>
                  <a:cubicBezTo>
                    <a:pt x="127" y="13"/>
                    <a:pt x="126" y="11"/>
                    <a:pt x="125" y="9"/>
                  </a:cubicBezTo>
                  <a:cubicBezTo>
                    <a:pt x="123" y="7"/>
                    <a:pt x="122" y="4"/>
                    <a:pt x="121" y="3"/>
                  </a:cubicBezTo>
                  <a:cubicBezTo>
                    <a:pt x="118" y="3"/>
                    <a:pt x="116" y="4"/>
                    <a:pt x="113" y="4"/>
                  </a:cubicBezTo>
                  <a:cubicBezTo>
                    <a:pt x="113" y="7"/>
                    <a:pt x="113" y="9"/>
                    <a:pt x="113" y="12"/>
                  </a:cubicBezTo>
                  <a:cubicBezTo>
                    <a:pt x="113" y="14"/>
                    <a:pt x="112" y="17"/>
                    <a:pt x="112" y="19"/>
                  </a:cubicBezTo>
                  <a:cubicBezTo>
                    <a:pt x="112" y="20"/>
                    <a:pt x="112" y="20"/>
                    <a:pt x="112" y="20"/>
                  </a:cubicBezTo>
                  <a:cubicBezTo>
                    <a:pt x="111" y="20"/>
                    <a:pt x="111" y="20"/>
                    <a:pt x="111" y="20"/>
                  </a:cubicBezTo>
                  <a:cubicBezTo>
                    <a:pt x="108" y="21"/>
                    <a:pt x="104" y="22"/>
                    <a:pt x="100" y="24"/>
                  </a:cubicBezTo>
                  <a:cubicBezTo>
                    <a:pt x="100" y="24"/>
                    <a:pt x="100" y="24"/>
                    <a:pt x="100" y="24"/>
                  </a:cubicBezTo>
                  <a:cubicBezTo>
                    <a:pt x="99" y="23"/>
                    <a:pt x="99" y="23"/>
                    <a:pt x="99" y="23"/>
                  </a:cubicBezTo>
                  <a:cubicBezTo>
                    <a:pt x="97" y="22"/>
                    <a:pt x="96" y="20"/>
                    <a:pt x="94" y="18"/>
                  </a:cubicBezTo>
                  <a:cubicBezTo>
                    <a:pt x="92" y="16"/>
                    <a:pt x="90" y="15"/>
                    <a:pt x="89" y="13"/>
                  </a:cubicBezTo>
                  <a:cubicBezTo>
                    <a:pt x="86" y="14"/>
                    <a:pt x="84" y="15"/>
                    <a:pt x="82" y="16"/>
                  </a:cubicBezTo>
                  <a:cubicBezTo>
                    <a:pt x="82" y="19"/>
                    <a:pt x="82" y="21"/>
                    <a:pt x="83" y="23"/>
                  </a:cubicBezTo>
                  <a:cubicBezTo>
                    <a:pt x="83" y="26"/>
                    <a:pt x="83" y="28"/>
                    <a:pt x="84" y="31"/>
                  </a:cubicBezTo>
                  <a:cubicBezTo>
                    <a:pt x="84" y="32"/>
                    <a:pt x="84" y="32"/>
                    <a:pt x="84" y="32"/>
                  </a:cubicBezTo>
                  <a:cubicBezTo>
                    <a:pt x="83" y="32"/>
                    <a:pt x="83" y="32"/>
                    <a:pt x="83" y="32"/>
                  </a:cubicBezTo>
                  <a:cubicBezTo>
                    <a:pt x="80" y="34"/>
                    <a:pt x="76" y="36"/>
                    <a:pt x="73" y="38"/>
                  </a:cubicBezTo>
                  <a:cubicBezTo>
                    <a:pt x="73" y="39"/>
                    <a:pt x="73" y="39"/>
                    <a:pt x="73" y="39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0" y="37"/>
                    <a:pt x="68" y="36"/>
                    <a:pt x="66" y="34"/>
                  </a:cubicBezTo>
                  <a:cubicBezTo>
                    <a:pt x="64" y="33"/>
                    <a:pt x="62" y="31"/>
                    <a:pt x="60" y="30"/>
                  </a:cubicBezTo>
                  <a:cubicBezTo>
                    <a:pt x="58" y="32"/>
                    <a:pt x="56" y="33"/>
                    <a:pt x="54" y="35"/>
                  </a:cubicBezTo>
                  <a:cubicBezTo>
                    <a:pt x="54" y="37"/>
                    <a:pt x="55" y="40"/>
                    <a:pt x="56" y="42"/>
                  </a:cubicBezTo>
                  <a:cubicBezTo>
                    <a:pt x="57" y="44"/>
                    <a:pt x="58" y="47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8" y="50"/>
                    <a:pt x="58" y="50"/>
                    <a:pt x="58" y="50"/>
                  </a:cubicBezTo>
                  <a:cubicBezTo>
                    <a:pt x="56" y="53"/>
                    <a:pt x="53" y="55"/>
                    <a:pt x="50" y="58"/>
                  </a:cubicBezTo>
                  <a:cubicBezTo>
                    <a:pt x="50" y="59"/>
                    <a:pt x="50" y="59"/>
                    <a:pt x="50" y="59"/>
                  </a:cubicBezTo>
                  <a:cubicBezTo>
                    <a:pt x="49" y="59"/>
                    <a:pt x="49" y="59"/>
                    <a:pt x="49" y="59"/>
                  </a:cubicBezTo>
                  <a:cubicBezTo>
                    <a:pt x="47" y="58"/>
                    <a:pt x="44" y="57"/>
                    <a:pt x="42" y="56"/>
                  </a:cubicBezTo>
                  <a:cubicBezTo>
                    <a:pt x="40" y="55"/>
                    <a:pt x="37" y="54"/>
                    <a:pt x="35" y="54"/>
                  </a:cubicBezTo>
                  <a:cubicBezTo>
                    <a:pt x="33" y="56"/>
                    <a:pt x="32" y="58"/>
                    <a:pt x="30" y="60"/>
                  </a:cubicBezTo>
                  <a:cubicBezTo>
                    <a:pt x="32" y="62"/>
                    <a:pt x="33" y="64"/>
                    <a:pt x="34" y="66"/>
                  </a:cubicBezTo>
                  <a:cubicBezTo>
                    <a:pt x="36" y="68"/>
                    <a:pt x="37" y="70"/>
                    <a:pt x="38" y="72"/>
                  </a:cubicBezTo>
                  <a:cubicBezTo>
                    <a:pt x="39" y="72"/>
                    <a:pt x="39" y="72"/>
                    <a:pt x="39" y="72"/>
                  </a:cubicBezTo>
                  <a:cubicBezTo>
                    <a:pt x="38" y="73"/>
                    <a:pt x="38" y="73"/>
                    <a:pt x="38" y="73"/>
                  </a:cubicBezTo>
                  <a:cubicBezTo>
                    <a:pt x="36" y="76"/>
                    <a:pt x="34" y="80"/>
                    <a:pt x="32" y="83"/>
                  </a:cubicBezTo>
                  <a:cubicBezTo>
                    <a:pt x="32" y="84"/>
                    <a:pt x="32" y="84"/>
                    <a:pt x="32" y="84"/>
                  </a:cubicBezTo>
                  <a:cubicBezTo>
                    <a:pt x="31" y="84"/>
                    <a:pt x="31" y="84"/>
                    <a:pt x="31" y="84"/>
                  </a:cubicBezTo>
                  <a:cubicBezTo>
                    <a:pt x="29" y="83"/>
                    <a:pt x="26" y="83"/>
                    <a:pt x="24" y="83"/>
                  </a:cubicBezTo>
                  <a:cubicBezTo>
                    <a:pt x="21" y="82"/>
                    <a:pt x="19" y="82"/>
                    <a:pt x="17" y="82"/>
                  </a:cubicBezTo>
                  <a:cubicBezTo>
                    <a:pt x="15" y="84"/>
                    <a:pt x="14" y="86"/>
                    <a:pt x="13" y="89"/>
                  </a:cubicBezTo>
                  <a:cubicBezTo>
                    <a:pt x="15" y="90"/>
                    <a:pt x="16" y="92"/>
                    <a:pt x="18" y="94"/>
                  </a:cubicBezTo>
                  <a:cubicBezTo>
                    <a:pt x="20" y="95"/>
                    <a:pt x="22" y="97"/>
                    <a:pt x="24" y="99"/>
                  </a:cubicBezTo>
                  <a:cubicBezTo>
                    <a:pt x="24" y="99"/>
                    <a:pt x="24" y="99"/>
                    <a:pt x="24" y="99"/>
                  </a:cubicBezTo>
                  <a:cubicBezTo>
                    <a:pt x="24" y="100"/>
                    <a:pt x="24" y="100"/>
                    <a:pt x="24" y="100"/>
                  </a:cubicBezTo>
                  <a:cubicBezTo>
                    <a:pt x="22" y="104"/>
                    <a:pt x="21" y="108"/>
                    <a:pt x="20" y="111"/>
                  </a:cubicBezTo>
                  <a:cubicBezTo>
                    <a:pt x="20" y="112"/>
                    <a:pt x="20" y="112"/>
                    <a:pt x="20" y="112"/>
                  </a:cubicBezTo>
                  <a:cubicBezTo>
                    <a:pt x="19" y="112"/>
                    <a:pt x="19" y="112"/>
                    <a:pt x="19" y="112"/>
                  </a:cubicBezTo>
                  <a:cubicBezTo>
                    <a:pt x="17" y="112"/>
                    <a:pt x="14" y="112"/>
                    <a:pt x="12" y="113"/>
                  </a:cubicBezTo>
                  <a:cubicBezTo>
                    <a:pt x="9" y="113"/>
                    <a:pt x="7" y="113"/>
                    <a:pt x="4" y="113"/>
                  </a:cubicBezTo>
                  <a:cubicBezTo>
                    <a:pt x="4" y="116"/>
                    <a:pt x="3" y="118"/>
                    <a:pt x="3" y="121"/>
                  </a:cubicBezTo>
                  <a:cubicBezTo>
                    <a:pt x="5" y="122"/>
                    <a:pt x="7" y="123"/>
                    <a:pt x="9" y="125"/>
                  </a:cubicBezTo>
                  <a:cubicBezTo>
                    <a:pt x="11" y="126"/>
                    <a:pt x="13" y="127"/>
                    <a:pt x="15" y="128"/>
                  </a:cubicBezTo>
                  <a:cubicBezTo>
                    <a:pt x="16" y="129"/>
                    <a:pt x="16" y="129"/>
                    <a:pt x="16" y="129"/>
                  </a:cubicBezTo>
                  <a:cubicBezTo>
                    <a:pt x="16" y="130"/>
                    <a:pt x="16" y="130"/>
                    <a:pt x="16" y="130"/>
                  </a:cubicBezTo>
                  <a:cubicBezTo>
                    <a:pt x="15" y="133"/>
                    <a:pt x="15" y="137"/>
                    <a:pt x="15" y="141"/>
                  </a:cubicBezTo>
                  <a:cubicBezTo>
                    <a:pt x="14" y="142"/>
                    <a:pt x="14" y="142"/>
                    <a:pt x="14" y="142"/>
                  </a:cubicBezTo>
                  <a:cubicBezTo>
                    <a:pt x="14" y="142"/>
                    <a:pt x="14" y="142"/>
                    <a:pt x="14" y="142"/>
                  </a:cubicBezTo>
                  <a:cubicBezTo>
                    <a:pt x="12" y="143"/>
                    <a:pt x="9" y="144"/>
                    <a:pt x="7" y="145"/>
                  </a:cubicBezTo>
                  <a:cubicBezTo>
                    <a:pt x="4" y="145"/>
                    <a:pt x="2" y="146"/>
                    <a:pt x="0" y="147"/>
                  </a:cubicBezTo>
                  <a:cubicBezTo>
                    <a:pt x="0" y="147"/>
                    <a:pt x="0" y="147"/>
                    <a:pt x="0" y="147"/>
                  </a:cubicBezTo>
                  <a:cubicBezTo>
                    <a:pt x="0" y="148"/>
                    <a:pt x="0" y="150"/>
                    <a:pt x="0" y="151"/>
                  </a:cubicBezTo>
                  <a:cubicBezTo>
                    <a:pt x="0" y="152"/>
                    <a:pt x="0" y="153"/>
                    <a:pt x="0" y="155"/>
                  </a:cubicBezTo>
                  <a:cubicBezTo>
                    <a:pt x="0" y="155"/>
                    <a:pt x="0" y="155"/>
                    <a:pt x="0" y="155"/>
                  </a:cubicBezTo>
                  <a:cubicBezTo>
                    <a:pt x="2" y="156"/>
                    <a:pt x="4" y="156"/>
                    <a:pt x="7" y="157"/>
                  </a:cubicBezTo>
                  <a:cubicBezTo>
                    <a:pt x="9" y="158"/>
                    <a:pt x="12" y="158"/>
                    <a:pt x="14" y="159"/>
                  </a:cubicBezTo>
                  <a:cubicBezTo>
                    <a:pt x="14" y="160"/>
                    <a:pt x="14" y="160"/>
                    <a:pt x="14" y="160"/>
                  </a:cubicBezTo>
                  <a:cubicBezTo>
                    <a:pt x="15" y="160"/>
                    <a:pt x="15" y="160"/>
                    <a:pt x="15" y="160"/>
                  </a:cubicBezTo>
                  <a:cubicBezTo>
                    <a:pt x="15" y="165"/>
                    <a:pt x="15" y="168"/>
                    <a:pt x="16" y="172"/>
                  </a:cubicBezTo>
                  <a:cubicBezTo>
                    <a:pt x="16" y="173"/>
                    <a:pt x="16" y="173"/>
                    <a:pt x="16" y="173"/>
                  </a:cubicBezTo>
                  <a:cubicBezTo>
                    <a:pt x="15" y="173"/>
                    <a:pt x="15" y="173"/>
                    <a:pt x="15" y="173"/>
                  </a:cubicBezTo>
                  <a:cubicBezTo>
                    <a:pt x="13" y="174"/>
                    <a:pt x="11" y="176"/>
                    <a:pt x="9" y="177"/>
                  </a:cubicBezTo>
                  <a:cubicBezTo>
                    <a:pt x="7" y="178"/>
                    <a:pt x="5" y="179"/>
                    <a:pt x="3" y="181"/>
                  </a:cubicBezTo>
                  <a:cubicBezTo>
                    <a:pt x="3" y="183"/>
                    <a:pt x="4" y="186"/>
                    <a:pt x="4" y="188"/>
                  </a:cubicBezTo>
                  <a:cubicBezTo>
                    <a:pt x="7" y="189"/>
                    <a:pt x="9" y="189"/>
                    <a:pt x="12" y="189"/>
                  </a:cubicBezTo>
                  <a:cubicBezTo>
                    <a:pt x="14" y="189"/>
                    <a:pt x="17" y="189"/>
                    <a:pt x="19" y="190"/>
                  </a:cubicBezTo>
                  <a:cubicBezTo>
                    <a:pt x="20" y="190"/>
                    <a:pt x="20" y="190"/>
                    <a:pt x="20" y="190"/>
                  </a:cubicBezTo>
                  <a:cubicBezTo>
                    <a:pt x="20" y="190"/>
                    <a:pt x="20" y="190"/>
                    <a:pt x="20" y="190"/>
                  </a:cubicBezTo>
                  <a:cubicBezTo>
                    <a:pt x="21" y="194"/>
                    <a:pt x="22" y="198"/>
                    <a:pt x="24" y="201"/>
                  </a:cubicBezTo>
                  <a:cubicBezTo>
                    <a:pt x="24" y="202"/>
                    <a:pt x="24" y="202"/>
                    <a:pt x="24" y="202"/>
                  </a:cubicBezTo>
                  <a:cubicBezTo>
                    <a:pt x="24" y="203"/>
                    <a:pt x="24" y="203"/>
                    <a:pt x="24" y="203"/>
                  </a:cubicBezTo>
                  <a:cubicBezTo>
                    <a:pt x="22" y="204"/>
                    <a:pt x="20" y="206"/>
                    <a:pt x="18" y="208"/>
                  </a:cubicBezTo>
                  <a:cubicBezTo>
                    <a:pt x="16" y="210"/>
                    <a:pt x="15" y="211"/>
                    <a:pt x="13" y="213"/>
                  </a:cubicBezTo>
                  <a:cubicBezTo>
                    <a:pt x="14" y="215"/>
                    <a:pt x="15" y="218"/>
                    <a:pt x="17" y="220"/>
                  </a:cubicBezTo>
                  <a:cubicBezTo>
                    <a:pt x="19" y="220"/>
                    <a:pt x="21" y="219"/>
                    <a:pt x="24" y="219"/>
                  </a:cubicBezTo>
                  <a:cubicBezTo>
                    <a:pt x="26" y="219"/>
                    <a:pt x="29" y="218"/>
                    <a:pt x="31" y="218"/>
                  </a:cubicBezTo>
                  <a:cubicBezTo>
                    <a:pt x="32" y="218"/>
                    <a:pt x="32" y="218"/>
                    <a:pt x="32" y="218"/>
                  </a:cubicBezTo>
                  <a:cubicBezTo>
                    <a:pt x="32" y="219"/>
                    <a:pt x="32" y="219"/>
                    <a:pt x="32" y="219"/>
                  </a:cubicBezTo>
                  <a:cubicBezTo>
                    <a:pt x="34" y="222"/>
                    <a:pt x="36" y="225"/>
                    <a:pt x="38" y="228"/>
                  </a:cubicBezTo>
                  <a:cubicBezTo>
                    <a:pt x="39" y="229"/>
                    <a:pt x="39" y="229"/>
                    <a:pt x="39" y="229"/>
                  </a:cubicBezTo>
                  <a:cubicBezTo>
                    <a:pt x="38" y="230"/>
                    <a:pt x="38" y="230"/>
                    <a:pt x="38" y="230"/>
                  </a:cubicBezTo>
                  <a:cubicBezTo>
                    <a:pt x="37" y="232"/>
                    <a:pt x="36" y="234"/>
                    <a:pt x="34" y="236"/>
                  </a:cubicBezTo>
                  <a:cubicBezTo>
                    <a:pt x="33" y="238"/>
                    <a:pt x="32" y="240"/>
                    <a:pt x="30" y="242"/>
                  </a:cubicBezTo>
                  <a:cubicBezTo>
                    <a:pt x="32" y="244"/>
                    <a:pt x="33" y="246"/>
                    <a:pt x="35" y="248"/>
                  </a:cubicBezTo>
                  <a:cubicBezTo>
                    <a:pt x="37" y="247"/>
                    <a:pt x="40" y="246"/>
                    <a:pt x="42" y="246"/>
                  </a:cubicBezTo>
                  <a:cubicBezTo>
                    <a:pt x="44" y="245"/>
                    <a:pt x="47" y="244"/>
                    <a:pt x="49" y="243"/>
                  </a:cubicBezTo>
                  <a:cubicBezTo>
                    <a:pt x="50" y="243"/>
                    <a:pt x="50" y="243"/>
                    <a:pt x="50" y="243"/>
                  </a:cubicBezTo>
                  <a:cubicBezTo>
                    <a:pt x="50" y="243"/>
                    <a:pt x="50" y="243"/>
                    <a:pt x="50" y="243"/>
                  </a:cubicBezTo>
                  <a:cubicBezTo>
                    <a:pt x="53" y="246"/>
                    <a:pt x="56" y="249"/>
                    <a:pt x="58" y="251"/>
                  </a:cubicBezTo>
                  <a:cubicBezTo>
                    <a:pt x="59" y="252"/>
                    <a:pt x="59" y="252"/>
                    <a:pt x="59" y="252"/>
                  </a:cubicBezTo>
                  <a:cubicBezTo>
                    <a:pt x="59" y="253"/>
                    <a:pt x="59" y="253"/>
                    <a:pt x="59" y="253"/>
                  </a:cubicBezTo>
                  <a:cubicBezTo>
                    <a:pt x="58" y="255"/>
                    <a:pt x="57" y="257"/>
                    <a:pt x="56" y="260"/>
                  </a:cubicBezTo>
                  <a:cubicBezTo>
                    <a:pt x="55" y="262"/>
                    <a:pt x="54" y="264"/>
                    <a:pt x="54" y="266"/>
                  </a:cubicBezTo>
                  <a:cubicBezTo>
                    <a:pt x="56" y="268"/>
                    <a:pt x="58" y="270"/>
                    <a:pt x="60" y="271"/>
                  </a:cubicBezTo>
                  <a:cubicBezTo>
                    <a:pt x="62" y="270"/>
                    <a:pt x="64" y="269"/>
                    <a:pt x="66" y="267"/>
                  </a:cubicBezTo>
                  <a:cubicBezTo>
                    <a:pt x="68" y="266"/>
                    <a:pt x="70" y="265"/>
                    <a:pt x="72" y="263"/>
                  </a:cubicBezTo>
                  <a:cubicBezTo>
                    <a:pt x="73" y="263"/>
                    <a:pt x="73" y="263"/>
                    <a:pt x="73" y="263"/>
                  </a:cubicBezTo>
                  <a:cubicBezTo>
                    <a:pt x="73" y="263"/>
                    <a:pt x="73" y="263"/>
                    <a:pt x="73" y="263"/>
                  </a:cubicBezTo>
                  <a:cubicBezTo>
                    <a:pt x="76" y="266"/>
                    <a:pt x="80" y="268"/>
                    <a:pt x="83" y="270"/>
                  </a:cubicBezTo>
                  <a:cubicBezTo>
                    <a:pt x="84" y="270"/>
                    <a:pt x="84" y="270"/>
                    <a:pt x="84" y="270"/>
                  </a:cubicBezTo>
                  <a:cubicBezTo>
                    <a:pt x="84" y="271"/>
                    <a:pt x="84" y="271"/>
                    <a:pt x="84" y="271"/>
                  </a:cubicBezTo>
                  <a:cubicBezTo>
                    <a:pt x="83" y="273"/>
                    <a:pt x="83" y="276"/>
                    <a:pt x="83" y="278"/>
                  </a:cubicBezTo>
                  <a:cubicBezTo>
                    <a:pt x="82" y="280"/>
                    <a:pt x="82" y="283"/>
                    <a:pt x="82" y="285"/>
                  </a:cubicBezTo>
                  <a:cubicBezTo>
                    <a:pt x="84" y="286"/>
                    <a:pt x="86" y="287"/>
                    <a:pt x="89" y="289"/>
                  </a:cubicBezTo>
                  <a:cubicBezTo>
                    <a:pt x="90" y="287"/>
                    <a:pt x="92" y="285"/>
                    <a:pt x="94" y="283"/>
                  </a:cubicBezTo>
                  <a:cubicBezTo>
                    <a:pt x="96" y="282"/>
                    <a:pt x="97" y="280"/>
                    <a:pt x="99" y="278"/>
                  </a:cubicBezTo>
                  <a:cubicBezTo>
                    <a:pt x="100" y="278"/>
                    <a:pt x="100" y="278"/>
                    <a:pt x="100" y="278"/>
                  </a:cubicBezTo>
                  <a:cubicBezTo>
                    <a:pt x="100" y="278"/>
                    <a:pt x="100" y="278"/>
                    <a:pt x="100" y="278"/>
                  </a:cubicBezTo>
                  <a:cubicBezTo>
                    <a:pt x="104" y="279"/>
                    <a:pt x="108" y="281"/>
                    <a:pt x="111" y="282"/>
                  </a:cubicBezTo>
                  <a:cubicBezTo>
                    <a:pt x="112" y="282"/>
                    <a:pt x="112" y="282"/>
                    <a:pt x="112" y="282"/>
                  </a:cubicBezTo>
                  <a:cubicBezTo>
                    <a:pt x="112" y="283"/>
                    <a:pt x="112" y="283"/>
                    <a:pt x="112" y="283"/>
                  </a:cubicBezTo>
                  <a:cubicBezTo>
                    <a:pt x="112" y="285"/>
                    <a:pt x="113" y="288"/>
                    <a:pt x="113" y="290"/>
                  </a:cubicBezTo>
                  <a:cubicBezTo>
                    <a:pt x="113" y="292"/>
                    <a:pt x="113" y="295"/>
                    <a:pt x="113" y="297"/>
                  </a:cubicBezTo>
                  <a:cubicBezTo>
                    <a:pt x="116" y="298"/>
                    <a:pt x="118" y="298"/>
                    <a:pt x="121" y="299"/>
                  </a:cubicBezTo>
                  <a:cubicBezTo>
                    <a:pt x="122" y="297"/>
                    <a:pt x="124" y="295"/>
                    <a:pt x="125" y="293"/>
                  </a:cubicBezTo>
                  <a:cubicBezTo>
                    <a:pt x="126" y="291"/>
                    <a:pt x="127" y="288"/>
                    <a:pt x="129" y="287"/>
                  </a:cubicBezTo>
                  <a:cubicBezTo>
                    <a:pt x="129" y="286"/>
                    <a:pt x="129" y="286"/>
                    <a:pt x="129" y="286"/>
                  </a:cubicBezTo>
                  <a:cubicBezTo>
                    <a:pt x="130" y="286"/>
                    <a:pt x="130" y="286"/>
                    <a:pt x="130" y="286"/>
                  </a:cubicBezTo>
                  <a:cubicBezTo>
                    <a:pt x="133" y="286"/>
                    <a:pt x="137" y="287"/>
                    <a:pt x="141" y="287"/>
                  </a:cubicBezTo>
                  <a:cubicBezTo>
                    <a:pt x="142" y="287"/>
                    <a:pt x="142" y="287"/>
                    <a:pt x="142" y="287"/>
                  </a:cubicBezTo>
                  <a:cubicBezTo>
                    <a:pt x="142" y="288"/>
                    <a:pt x="142" y="288"/>
                    <a:pt x="142" y="288"/>
                  </a:cubicBezTo>
                  <a:cubicBezTo>
                    <a:pt x="143" y="290"/>
                    <a:pt x="144" y="293"/>
                    <a:pt x="145" y="295"/>
                  </a:cubicBezTo>
                  <a:cubicBezTo>
                    <a:pt x="145" y="297"/>
                    <a:pt x="146" y="300"/>
                    <a:pt x="147" y="302"/>
                  </a:cubicBezTo>
                  <a:cubicBezTo>
                    <a:pt x="147" y="302"/>
                    <a:pt x="147" y="302"/>
                    <a:pt x="147" y="302"/>
                  </a:cubicBezTo>
                  <a:cubicBezTo>
                    <a:pt x="150" y="302"/>
                    <a:pt x="152" y="302"/>
                    <a:pt x="155" y="302"/>
                  </a:cubicBezTo>
                  <a:cubicBezTo>
                    <a:pt x="155" y="302"/>
                    <a:pt x="155" y="302"/>
                    <a:pt x="155" y="302"/>
                  </a:cubicBezTo>
                  <a:cubicBezTo>
                    <a:pt x="156" y="300"/>
                    <a:pt x="156" y="297"/>
                    <a:pt x="157" y="295"/>
                  </a:cubicBezTo>
                  <a:cubicBezTo>
                    <a:pt x="158" y="293"/>
                    <a:pt x="159" y="290"/>
                    <a:pt x="159" y="288"/>
                  </a:cubicBezTo>
                  <a:cubicBezTo>
                    <a:pt x="160" y="287"/>
                    <a:pt x="160" y="287"/>
                    <a:pt x="160" y="287"/>
                  </a:cubicBezTo>
                  <a:cubicBezTo>
                    <a:pt x="161" y="287"/>
                    <a:pt x="161" y="287"/>
                    <a:pt x="161" y="287"/>
                  </a:cubicBezTo>
                  <a:cubicBezTo>
                    <a:pt x="165" y="287"/>
                    <a:pt x="168" y="286"/>
                    <a:pt x="172" y="286"/>
                  </a:cubicBezTo>
                  <a:cubicBezTo>
                    <a:pt x="173" y="286"/>
                    <a:pt x="173" y="286"/>
                    <a:pt x="173" y="286"/>
                  </a:cubicBezTo>
                  <a:cubicBezTo>
                    <a:pt x="173" y="287"/>
                    <a:pt x="173" y="287"/>
                    <a:pt x="173" y="287"/>
                  </a:cubicBezTo>
                  <a:cubicBezTo>
                    <a:pt x="175" y="288"/>
                    <a:pt x="176" y="291"/>
                    <a:pt x="177" y="293"/>
                  </a:cubicBezTo>
                  <a:cubicBezTo>
                    <a:pt x="178" y="295"/>
                    <a:pt x="180" y="297"/>
                    <a:pt x="181" y="299"/>
                  </a:cubicBezTo>
                  <a:cubicBezTo>
                    <a:pt x="183" y="298"/>
                    <a:pt x="186" y="298"/>
                    <a:pt x="188" y="297"/>
                  </a:cubicBezTo>
                  <a:cubicBezTo>
                    <a:pt x="189" y="295"/>
                    <a:pt x="189" y="292"/>
                    <a:pt x="189" y="290"/>
                  </a:cubicBezTo>
                  <a:cubicBezTo>
                    <a:pt x="189" y="288"/>
                    <a:pt x="189" y="285"/>
                    <a:pt x="190" y="283"/>
                  </a:cubicBezTo>
                  <a:cubicBezTo>
                    <a:pt x="190" y="282"/>
                    <a:pt x="190" y="282"/>
                    <a:pt x="190" y="282"/>
                  </a:cubicBezTo>
                  <a:cubicBezTo>
                    <a:pt x="191" y="282"/>
                    <a:pt x="191" y="282"/>
                    <a:pt x="191" y="282"/>
                  </a:cubicBezTo>
                  <a:cubicBezTo>
                    <a:pt x="194" y="281"/>
                    <a:pt x="198" y="279"/>
                    <a:pt x="202" y="278"/>
                  </a:cubicBezTo>
                  <a:cubicBezTo>
                    <a:pt x="202" y="278"/>
                    <a:pt x="202" y="278"/>
                    <a:pt x="202" y="278"/>
                  </a:cubicBezTo>
                  <a:cubicBezTo>
                    <a:pt x="203" y="278"/>
                    <a:pt x="203" y="278"/>
                    <a:pt x="203" y="278"/>
                  </a:cubicBezTo>
                  <a:cubicBezTo>
                    <a:pt x="205" y="280"/>
                    <a:pt x="206" y="282"/>
                    <a:pt x="208" y="283"/>
                  </a:cubicBezTo>
                  <a:cubicBezTo>
                    <a:pt x="210" y="285"/>
                    <a:pt x="211" y="287"/>
                    <a:pt x="213" y="289"/>
                  </a:cubicBezTo>
                  <a:cubicBezTo>
                    <a:pt x="215" y="288"/>
                    <a:pt x="218" y="286"/>
                    <a:pt x="220" y="285"/>
                  </a:cubicBezTo>
                  <a:cubicBezTo>
                    <a:pt x="220" y="283"/>
                    <a:pt x="219" y="280"/>
                    <a:pt x="219" y="278"/>
                  </a:cubicBezTo>
                  <a:cubicBezTo>
                    <a:pt x="219" y="276"/>
                    <a:pt x="218" y="273"/>
                    <a:pt x="218" y="271"/>
                  </a:cubicBezTo>
                  <a:cubicBezTo>
                    <a:pt x="218" y="270"/>
                    <a:pt x="218" y="270"/>
                    <a:pt x="218" y="270"/>
                  </a:cubicBezTo>
                  <a:cubicBezTo>
                    <a:pt x="219" y="270"/>
                    <a:pt x="219" y="270"/>
                    <a:pt x="219" y="270"/>
                  </a:cubicBezTo>
                  <a:cubicBezTo>
                    <a:pt x="222" y="268"/>
                    <a:pt x="225" y="266"/>
                    <a:pt x="228" y="263"/>
                  </a:cubicBezTo>
                  <a:cubicBezTo>
                    <a:pt x="229" y="263"/>
                    <a:pt x="229" y="263"/>
                    <a:pt x="229" y="263"/>
                  </a:cubicBezTo>
                  <a:cubicBezTo>
                    <a:pt x="230" y="263"/>
                    <a:pt x="230" y="263"/>
                    <a:pt x="230" y="263"/>
                  </a:cubicBezTo>
                  <a:cubicBezTo>
                    <a:pt x="232" y="265"/>
                    <a:pt x="234" y="266"/>
                    <a:pt x="236" y="267"/>
                  </a:cubicBezTo>
                  <a:cubicBezTo>
                    <a:pt x="238" y="269"/>
                    <a:pt x="240" y="270"/>
                    <a:pt x="242" y="271"/>
                  </a:cubicBezTo>
                  <a:cubicBezTo>
                    <a:pt x="244" y="270"/>
                    <a:pt x="246" y="268"/>
                    <a:pt x="248" y="266"/>
                  </a:cubicBezTo>
                  <a:cubicBezTo>
                    <a:pt x="247" y="264"/>
                    <a:pt x="247" y="262"/>
                    <a:pt x="246" y="260"/>
                  </a:cubicBezTo>
                  <a:cubicBezTo>
                    <a:pt x="245" y="257"/>
                    <a:pt x="244" y="255"/>
                    <a:pt x="243" y="253"/>
                  </a:cubicBezTo>
                  <a:cubicBezTo>
                    <a:pt x="243" y="252"/>
                    <a:pt x="243" y="252"/>
                    <a:pt x="243" y="252"/>
                  </a:cubicBezTo>
                  <a:cubicBezTo>
                    <a:pt x="243" y="251"/>
                    <a:pt x="243" y="251"/>
                    <a:pt x="243" y="251"/>
                  </a:cubicBezTo>
                  <a:cubicBezTo>
                    <a:pt x="246" y="249"/>
                    <a:pt x="249" y="246"/>
                    <a:pt x="252" y="243"/>
                  </a:cubicBezTo>
                  <a:cubicBezTo>
                    <a:pt x="252" y="243"/>
                    <a:pt x="252" y="243"/>
                    <a:pt x="252" y="243"/>
                  </a:cubicBezTo>
                  <a:cubicBezTo>
                    <a:pt x="253" y="243"/>
                    <a:pt x="253" y="243"/>
                    <a:pt x="253" y="243"/>
                  </a:cubicBezTo>
                  <a:cubicBezTo>
                    <a:pt x="255" y="244"/>
                    <a:pt x="258" y="245"/>
                    <a:pt x="260" y="246"/>
                  </a:cubicBezTo>
                  <a:cubicBezTo>
                    <a:pt x="262" y="246"/>
                    <a:pt x="264" y="247"/>
                    <a:pt x="267" y="248"/>
                  </a:cubicBezTo>
                  <a:cubicBezTo>
                    <a:pt x="268" y="246"/>
                    <a:pt x="270" y="244"/>
                    <a:pt x="271" y="242"/>
                  </a:cubicBezTo>
                  <a:cubicBezTo>
                    <a:pt x="270" y="240"/>
                    <a:pt x="269" y="238"/>
                    <a:pt x="268" y="236"/>
                  </a:cubicBezTo>
                  <a:cubicBezTo>
                    <a:pt x="266" y="234"/>
                    <a:pt x="265" y="232"/>
                    <a:pt x="264" y="230"/>
                  </a:cubicBezTo>
                  <a:cubicBezTo>
                    <a:pt x="263" y="229"/>
                    <a:pt x="263" y="229"/>
                    <a:pt x="263" y="229"/>
                  </a:cubicBezTo>
                  <a:cubicBezTo>
                    <a:pt x="264" y="228"/>
                    <a:pt x="264" y="228"/>
                    <a:pt x="264" y="228"/>
                  </a:cubicBezTo>
                  <a:cubicBezTo>
                    <a:pt x="266" y="225"/>
                    <a:pt x="268" y="222"/>
                    <a:pt x="270" y="219"/>
                  </a:cubicBezTo>
                  <a:cubicBezTo>
                    <a:pt x="270" y="218"/>
                    <a:pt x="270" y="218"/>
                    <a:pt x="270" y="218"/>
                  </a:cubicBezTo>
                  <a:cubicBezTo>
                    <a:pt x="271" y="218"/>
                    <a:pt x="271" y="218"/>
                    <a:pt x="271" y="218"/>
                  </a:cubicBezTo>
                  <a:cubicBezTo>
                    <a:pt x="273" y="218"/>
                    <a:pt x="276" y="219"/>
                    <a:pt x="278" y="219"/>
                  </a:cubicBezTo>
                  <a:cubicBezTo>
                    <a:pt x="281" y="219"/>
                    <a:pt x="283" y="220"/>
                    <a:pt x="285" y="220"/>
                  </a:cubicBezTo>
                  <a:cubicBezTo>
                    <a:pt x="286" y="218"/>
                    <a:pt x="288" y="215"/>
                    <a:pt x="289" y="213"/>
                  </a:cubicBezTo>
                  <a:cubicBezTo>
                    <a:pt x="287" y="211"/>
                    <a:pt x="285" y="210"/>
                    <a:pt x="284" y="208"/>
                  </a:cubicBezTo>
                  <a:cubicBezTo>
                    <a:pt x="282" y="206"/>
                    <a:pt x="280" y="204"/>
                    <a:pt x="278" y="203"/>
                  </a:cubicBezTo>
                  <a:cubicBezTo>
                    <a:pt x="278" y="202"/>
                    <a:pt x="278" y="202"/>
                    <a:pt x="278" y="202"/>
                  </a:cubicBezTo>
                  <a:cubicBezTo>
                    <a:pt x="278" y="201"/>
                    <a:pt x="278" y="201"/>
                    <a:pt x="278" y="201"/>
                  </a:cubicBezTo>
                  <a:cubicBezTo>
                    <a:pt x="279" y="198"/>
                    <a:pt x="281" y="194"/>
                    <a:pt x="282" y="190"/>
                  </a:cubicBezTo>
                  <a:cubicBezTo>
                    <a:pt x="282" y="190"/>
                    <a:pt x="282" y="190"/>
                    <a:pt x="282" y="190"/>
                  </a:cubicBezTo>
                  <a:cubicBezTo>
                    <a:pt x="283" y="190"/>
                    <a:pt x="283" y="190"/>
                    <a:pt x="283" y="190"/>
                  </a:cubicBezTo>
                  <a:cubicBezTo>
                    <a:pt x="285" y="189"/>
                    <a:pt x="288" y="189"/>
                    <a:pt x="290" y="189"/>
                  </a:cubicBezTo>
                  <a:cubicBezTo>
                    <a:pt x="293" y="189"/>
                    <a:pt x="295" y="189"/>
                    <a:pt x="297" y="188"/>
                  </a:cubicBezTo>
                  <a:cubicBezTo>
                    <a:pt x="298" y="186"/>
                    <a:pt x="299" y="183"/>
                    <a:pt x="299" y="181"/>
                  </a:cubicBezTo>
                  <a:cubicBezTo>
                    <a:pt x="297" y="179"/>
                    <a:pt x="295" y="178"/>
                    <a:pt x="293" y="177"/>
                  </a:cubicBezTo>
                  <a:cubicBezTo>
                    <a:pt x="291" y="176"/>
                    <a:pt x="289" y="174"/>
                    <a:pt x="287" y="173"/>
                  </a:cubicBezTo>
                  <a:cubicBezTo>
                    <a:pt x="286" y="173"/>
                    <a:pt x="286" y="173"/>
                    <a:pt x="286" y="173"/>
                  </a:cubicBezTo>
                  <a:cubicBezTo>
                    <a:pt x="286" y="172"/>
                    <a:pt x="286" y="172"/>
                    <a:pt x="286" y="172"/>
                  </a:cubicBezTo>
                  <a:cubicBezTo>
                    <a:pt x="287" y="168"/>
                    <a:pt x="287" y="165"/>
                    <a:pt x="287" y="160"/>
                  </a:cubicBezTo>
                  <a:cubicBezTo>
                    <a:pt x="287" y="160"/>
                    <a:pt x="287" y="160"/>
                    <a:pt x="287" y="160"/>
                  </a:cubicBezTo>
                  <a:cubicBezTo>
                    <a:pt x="288" y="159"/>
                    <a:pt x="288" y="159"/>
                    <a:pt x="288" y="159"/>
                  </a:cubicBezTo>
                  <a:cubicBezTo>
                    <a:pt x="290" y="159"/>
                    <a:pt x="293" y="158"/>
                    <a:pt x="295" y="157"/>
                  </a:cubicBezTo>
                  <a:cubicBezTo>
                    <a:pt x="297" y="156"/>
                    <a:pt x="300" y="156"/>
                    <a:pt x="302" y="155"/>
                  </a:cubicBezTo>
                  <a:cubicBezTo>
                    <a:pt x="302" y="155"/>
                    <a:pt x="302" y="155"/>
                    <a:pt x="302" y="155"/>
                  </a:cubicBezTo>
                  <a:cubicBezTo>
                    <a:pt x="302" y="153"/>
                    <a:pt x="302" y="152"/>
                    <a:pt x="302" y="151"/>
                  </a:cubicBezTo>
                  <a:cubicBezTo>
                    <a:pt x="302" y="149"/>
                    <a:pt x="302" y="148"/>
                    <a:pt x="302" y="147"/>
                  </a:cubicBezTo>
                  <a:close/>
                  <a:moveTo>
                    <a:pt x="159" y="110"/>
                  </a:moveTo>
                  <a:cubicBezTo>
                    <a:pt x="161" y="93"/>
                    <a:pt x="164" y="76"/>
                    <a:pt x="169" y="59"/>
                  </a:cubicBezTo>
                  <a:cubicBezTo>
                    <a:pt x="169" y="58"/>
                    <a:pt x="169" y="58"/>
                    <a:pt x="169" y="58"/>
                  </a:cubicBezTo>
                  <a:cubicBezTo>
                    <a:pt x="170" y="59"/>
                    <a:pt x="170" y="59"/>
                    <a:pt x="170" y="59"/>
                  </a:cubicBezTo>
                  <a:cubicBezTo>
                    <a:pt x="182" y="61"/>
                    <a:pt x="193" y="66"/>
                    <a:pt x="203" y="72"/>
                  </a:cubicBezTo>
                  <a:cubicBezTo>
                    <a:pt x="204" y="73"/>
                    <a:pt x="204" y="73"/>
                    <a:pt x="204" y="73"/>
                  </a:cubicBezTo>
                  <a:cubicBezTo>
                    <a:pt x="203" y="74"/>
                    <a:pt x="203" y="74"/>
                    <a:pt x="203" y="74"/>
                  </a:cubicBezTo>
                  <a:cubicBezTo>
                    <a:pt x="195" y="90"/>
                    <a:pt x="185" y="104"/>
                    <a:pt x="174" y="116"/>
                  </a:cubicBezTo>
                  <a:cubicBezTo>
                    <a:pt x="173" y="117"/>
                    <a:pt x="173" y="117"/>
                    <a:pt x="173" y="117"/>
                  </a:cubicBezTo>
                  <a:cubicBezTo>
                    <a:pt x="172" y="117"/>
                    <a:pt x="172" y="117"/>
                    <a:pt x="172" y="117"/>
                  </a:cubicBezTo>
                  <a:cubicBezTo>
                    <a:pt x="169" y="114"/>
                    <a:pt x="165" y="112"/>
                    <a:pt x="160" y="111"/>
                  </a:cubicBezTo>
                  <a:cubicBezTo>
                    <a:pt x="159" y="111"/>
                    <a:pt x="159" y="111"/>
                    <a:pt x="159" y="111"/>
                  </a:cubicBezTo>
                  <a:lnTo>
                    <a:pt x="159" y="110"/>
                  </a:lnTo>
                  <a:close/>
                  <a:moveTo>
                    <a:pt x="99" y="72"/>
                  </a:moveTo>
                  <a:cubicBezTo>
                    <a:pt x="109" y="65"/>
                    <a:pt x="120" y="61"/>
                    <a:pt x="132" y="58"/>
                  </a:cubicBezTo>
                  <a:cubicBezTo>
                    <a:pt x="133" y="58"/>
                    <a:pt x="133" y="58"/>
                    <a:pt x="133" y="58"/>
                  </a:cubicBezTo>
                  <a:cubicBezTo>
                    <a:pt x="134" y="59"/>
                    <a:pt x="134" y="59"/>
                    <a:pt x="134" y="59"/>
                  </a:cubicBezTo>
                  <a:cubicBezTo>
                    <a:pt x="139" y="76"/>
                    <a:pt x="142" y="93"/>
                    <a:pt x="143" y="110"/>
                  </a:cubicBezTo>
                  <a:cubicBezTo>
                    <a:pt x="143" y="111"/>
                    <a:pt x="143" y="111"/>
                    <a:pt x="143" y="111"/>
                  </a:cubicBezTo>
                  <a:cubicBezTo>
                    <a:pt x="142" y="111"/>
                    <a:pt x="142" y="111"/>
                    <a:pt x="142" y="111"/>
                  </a:cubicBezTo>
                  <a:cubicBezTo>
                    <a:pt x="138" y="112"/>
                    <a:pt x="134" y="114"/>
                    <a:pt x="130" y="116"/>
                  </a:cubicBezTo>
                  <a:cubicBezTo>
                    <a:pt x="129" y="117"/>
                    <a:pt x="129" y="117"/>
                    <a:pt x="129" y="117"/>
                  </a:cubicBezTo>
                  <a:cubicBezTo>
                    <a:pt x="128" y="116"/>
                    <a:pt x="128" y="116"/>
                    <a:pt x="128" y="116"/>
                  </a:cubicBezTo>
                  <a:cubicBezTo>
                    <a:pt x="117" y="103"/>
                    <a:pt x="107" y="89"/>
                    <a:pt x="99" y="74"/>
                  </a:cubicBezTo>
                  <a:cubicBezTo>
                    <a:pt x="98" y="73"/>
                    <a:pt x="98" y="73"/>
                    <a:pt x="98" y="73"/>
                  </a:cubicBezTo>
                  <a:lnTo>
                    <a:pt x="99" y="72"/>
                  </a:lnTo>
                  <a:close/>
                  <a:moveTo>
                    <a:pt x="59" y="132"/>
                  </a:moveTo>
                  <a:cubicBezTo>
                    <a:pt x="61" y="120"/>
                    <a:pt x="66" y="109"/>
                    <a:pt x="72" y="99"/>
                  </a:cubicBezTo>
                  <a:cubicBezTo>
                    <a:pt x="73" y="98"/>
                    <a:pt x="73" y="98"/>
                    <a:pt x="73" y="98"/>
                  </a:cubicBezTo>
                  <a:cubicBezTo>
                    <a:pt x="74" y="98"/>
                    <a:pt x="74" y="98"/>
                    <a:pt x="74" y="98"/>
                  </a:cubicBezTo>
                  <a:cubicBezTo>
                    <a:pt x="90" y="107"/>
                    <a:pt x="104" y="116"/>
                    <a:pt x="116" y="128"/>
                  </a:cubicBezTo>
                  <a:cubicBezTo>
                    <a:pt x="117" y="128"/>
                    <a:pt x="117" y="128"/>
                    <a:pt x="117" y="128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4" y="133"/>
                    <a:pt x="113" y="137"/>
                    <a:pt x="112" y="141"/>
                  </a:cubicBezTo>
                  <a:cubicBezTo>
                    <a:pt x="111" y="143"/>
                    <a:pt x="111" y="143"/>
                    <a:pt x="111" y="143"/>
                  </a:cubicBezTo>
                  <a:cubicBezTo>
                    <a:pt x="110" y="142"/>
                    <a:pt x="110" y="142"/>
                    <a:pt x="110" y="142"/>
                  </a:cubicBezTo>
                  <a:cubicBezTo>
                    <a:pt x="93" y="141"/>
                    <a:pt x="76" y="138"/>
                    <a:pt x="60" y="133"/>
                  </a:cubicBezTo>
                  <a:cubicBezTo>
                    <a:pt x="58" y="133"/>
                    <a:pt x="58" y="133"/>
                    <a:pt x="58" y="133"/>
                  </a:cubicBezTo>
                  <a:lnTo>
                    <a:pt x="59" y="132"/>
                  </a:lnTo>
                  <a:close/>
                  <a:moveTo>
                    <a:pt x="74" y="203"/>
                  </a:moveTo>
                  <a:cubicBezTo>
                    <a:pt x="73" y="203"/>
                    <a:pt x="73" y="203"/>
                    <a:pt x="73" y="203"/>
                  </a:cubicBezTo>
                  <a:cubicBezTo>
                    <a:pt x="72" y="202"/>
                    <a:pt x="72" y="202"/>
                    <a:pt x="72" y="202"/>
                  </a:cubicBezTo>
                  <a:cubicBezTo>
                    <a:pt x="66" y="192"/>
                    <a:pt x="61" y="181"/>
                    <a:pt x="59" y="170"/>
                  </a:cubicBezTo>
                  <a:cubicBezTo>
                    <a:pt x="58" y="168"/>
                    <a:pt x="58" y="168"/>
                    <a:pt x="58" y="168"/>
                  </a:cubicBezTo>
                  <a:cubicBezTo>
                    <a:pt x="60" y="168"/>
                    <a:pt x="60" y="168"/>
                    <a:pt x="60" y="168"/>
                  </a:cubicBezTo>
                  <a:cubicBezTo>
                    <a:pt x="76" y="163"/>
                    <a:pt x="93" y="160"/>
                    <a:pt x="110" y="159"/>
                  </a:cubicBezTo>
                  <a:cubicBezTo>
                    <a:pt x="111" y="159"/>
                    <a:pt x="111" y="159"/>
                    <a:pt x="111" y="159"/>
                  </a:cubicBezTo>
                  <a:cubicBezTo>
                    <a:pt x="111" y="160"/>
                    <a:pt x="111" y="160"/>
                    <a:pt x="111" y="160"/>
                  </a:cubicBezTo>
                  <a:cubicBezTo>
                    <a:pt x="112" y="164"/>
                    <a:pt x="114" y="168"/>
                    <a:pt x="116" y="172"/>
                  </a:cubicBezTo>
                  <a:cubicBezTo>
                    <a:pt x="117" y="173"/>
                    <a:pt x="117" y="173"/>
                    <a:pt x="117" y="173"/>
                  </a:cubicBezTo>
                  <a:cubicBezTo>
                    <a:pt x="116" y="174"/>
                    <a:pt x="116" y="174"/>
                    <a:pt x="116" y="174"/>
                  </a:cubicBezTo>
                  <a:cubicBezTo>
                    <a:pt x="103" y="185"/>
                    <a:pt x="89" y="194"/>
                    <a:pt x="74" y="203"/>
                  </a:cubicBezTo>
                  <a:close/>
                  <a:moveTo>
                    <a:pt x="143" y="191"/>
                  </a:moveTo>
                  <a:cubicBezTo>
                    <a:pt x="141" y="208"/>
                    <a:pt x="138" y="225"/>
                    <a:pt x="133" y="242"/>
                  </a:cubicBezTo>
                  <a:cubicBezTo>
                    <a:pt x="133" y="243"/>
                    <a:pt x="133" y="243"/>
                    <a:pt x="133" y="243"/>
                  </a:cubicBezTo>
                  <a:cubicBezTo>
                    <a:pt x="132" y="243"/>
                    <a:pt x="132" y="243"/>
                    <a:pt x="132" y="243"/>
                  </a:cubicBezTo>
                  <a:cubicBezTo>
                    <a:pt x="120" y="241"/>
                    <a:pt x="109" y="236"/>
                    <a:pt x="99" y="229"/>
                  </a:cubicBezTo>
                  <a:cubicBezTo>
                    <a:pt x="98" y="229"/>
                    <a:pt x="98" y="229"/>
                    <a:pt x="98" y="229"/>
                  </a:cubicBezTo>
                  <a:cubicBezTo>
                    <a:pt x="98" y="228"/>
                    <a:pt x="98" y="228"/>
                    <a:pt x="98" y="228"/>
                  </a:cubicBezTo>
                  <a:cubicBezTo>
                    <a:pt x="107" y="212"/>
                    <a:pt x="117" y="198"/>
                    <a:pt x="128" y="185"/>
                  </a:cubicBezTo>
                  <a:cubicBezTo>
                    <a:pt x="128" y="184"/>
                    <a:pt x="128" y="184"/>
                    <a:pt x="128" y="184"/>
                  </a:cubicBezTo>
                  <a:cubicBezTo>
                    <a:pt x="129" y="185"/>
                    <a:pt x="129" y="185"/>
                    <a:pt x="129" y="185"/>
                  </a:cubicBezTo>
                  <a:cubicBezTo>
                    <a:pt x="133" y="187"/>
                    <a:pt x="137" y="189"/>
                    <a:pt x="142" y="190"/>
                  </a:cubicBezTo>
                  <a:cubicBezTo>
                    <a:pt x="143" y="190"/>
                    <a:pt x="143" y="190"/>
                    <a:pt x="143" y="190"/>
                  </a:cubicBezTo>
                  <a:lnTo>
                    <a:pt x="143" y="191"/>
                  </a:lnTo>
                  <a:close/>
                  <a:moveTo>
                    <a:pt x="151" y="180"/>
                  </a:moveTo>
                  <a:cubicBezTo>
                    <a:pt x="143" y="180"/>
                    <a:pt x="136" y="177"/>
                    <a:pt x="130" y="171"/>
                  </a:cubicBezTo>
                  <a:cubicBezTo>
                    <a:pt x="125" y="166"/>
                    <a:pt x="122" y="159"/>
                    <a:pt x="122" y="151"/>
                  </a:cubicBezTo>
                  <a:cubicBezTo>
                    <a:pt x="122" y="143"/>
                    <a:pt x="125" y="136"/>
                    <a:pt x="130" y="130"/>
                  </a:cubicBezTo>
                  <a:cubicBezTo>
                    <a:pt x="136" y="125"/>
                    <a:pt x="143" y="122"/>
                    <a:pt x="151" y="122"/>
                  </a:cubicBezTo>
                  <a:cubicBezTo>
                    <a:pt x="159" y="122"/>
                    <a:pt x="166" y="125"/>
                    <a:pt x="172" y="130"/>
                  </a:cubicBezTo>
                  <a:cubicBezTo>
                    <a:pt x="183" y="142"/>
                    <a:pt x="183" y="160"/>
                    <a:pt x="172" y="171"/>
                  </a:cubicBezTo>
                  <a:cubicBezTo>
                    <a:pt x="166" y="177"/>
                    <a:pt x="159" y="180"/>
                    <a:pt x="151" y="180"/>
                  </a:cubicBezTo>
                  <a:close/>
                  <a:moveTo>
                    <a:pt x="203" y="229"/>
                  </a:moveTo>
                  <a:cubicBezTo>
                    <a:pt x="192" y="236"/>
                    <a:pt x="181" y="241"/>
                    <a:pt x="170" y="243"/>
                  </a:cubicBezTo>
                  <a:cubicBezTo>
                    <a:pt x="168" y="243"/>
                    <a:pt x="168" y="243"/>
                    <a:pt x="168" y="243"/>
                  </a:cubicBezTo>
                  <a:cubicBezTo>
                    <a:pt x="168" y="242"/>
                    <a:pt x="168" y="242"/>
                    <a:pt x="168" y="242"/>
                  </a:cubicBezTo>
                  <a:cubicBezTo>
                    <a:pt x="163" y="225"/>
                    <a:pt x="160" y="208"/>
                    <a:pt x="159" y="192"/>
                  </a:cubicBezTo>
                  <a:cubicBezTo>
                    <a:pt x="159" y="190"/>
                    <a:pt x="159" y="190"/>
                    <a:pt x="159" y="190"/>
                  </a:cubicBezTo>
                  <a:cubicBezTo>
                    <a:pt x="160" y="190"/>
                    <a:pt x="160" y="190"/>
                    <a:pt x="160" y="190"/>
                  </a:cubicBezTo>
                  <a:cubicBezTo>
                    <a:pt x="164" y="189"/>
                    <a:pt x="168" y="188"/>
                    <a:pt x="172" y="185"/>
                  </a:cubicBezTo>
                  <a:cubicBezTo>
                    <a:pt x="173" y="185"/>
                    <a:pt x="173" y="185"/>
                    <a:pt x="173" y="185"/>
                  </a:cubicBezTo>
                  <a:cubicBezTo>
                    <a:pt x="174" y="185"/>
                    <a:pt x="174" y="185"/>
                    <a:pt x="174" y="185"/>
                  </a:cubicBezTo>
                  <a:cubicBezTo>
                    <a:pt x="185" y="199"/>
                    <a:pt x="195" y="213"/>
                    <a:pt x="203" y="228"/>
                  </a:cubicBezTo>
                  <a:cubicBezTo>
                    <a:pt x="204" y="229"/>
                    <a:pt x="204" y="229"/>
                    <a:pt x="204" y="229"/>
                  </a:cubicBezTo>
                  <a:lnTo>
                    <a:pt x="203" y="229"/>
                  </a:lnTo>
                  <a:close/>
                  <a:moveTo>
                    <a:pt x="243" y="170"/>
                  </a:moveTo>
                  <a:cubicBezTo>
                    <a:pt x="241" y="182"/>
                    <a:pt x="236" y="193"/>
                    <a:pt x="229" y="203"/>
                  </a:cubicBezTo>
                  <a:cubicBezTo>
                    <a:pt x="229" y="204"/>
                    <a:pt x="229" y="204"/>
                    <a:pt x="229" y="204"/>
                  </a:cubicBezTo>
                  <a:cubicBezTo>
                    <a:pt x="228" y="203"/>
                    <a:pt x="228" y="203"/>
                    <a:pt x="228" y="203"/>
                  </a:cubicBezTo>
                  <a:cubicBezTo>
                    <a:pt x="212" y="195"/>
                    <a:pt x="198" y="185"/>
                    <a:pt x="185" y="174"/>
                  </a:cubicBezTo>
                  <a:cubicBezTo>
                    <a:pt x="185" y="173"/>
                    <a:pt x="185" y="173"/>
                    <a:pt x="185" y="173"/>
                  </a:cubicBezTo>
                  <a:cubicBezTo>
                    <a:pt x="185" y="172"/>
                    <a:pt x="185" y="172"/>
                    <a:pt x="185" y="172"/>
                  </a:cubicBezTo>
                  <a:cubicBezTo>
                    <a:pt x="188" y="169"/>
                    <a:pt x="189" y="164"/>
                    <a:pt x="190" y="160"/>
                  </a:cubicBezTo>
                  <a:cubicBezTo>
                    <a:pt x="191" y="159"/>
                    <a:pt x="191" y="159"/>
                    <a:pt x="191" y="159"/>
                  </a:cubicBezTo>
                  <a:cubicBezTo>
                    <a:pt x="192" y="159"/>
                    <a:pt x="192" y="159"/>
                    <a:pt x="192" y="159"/>
                  </a:cubicBezTo>
                  <a:cubicBezTo>
                    <a:pt x="208" y="161"/>
                    <a:pt x="225" y="164"/>
                    <a:pt x="242" y="168"/>
                  </a:cubicBezTo>
                  <a:cubicBezTo>
                    <a:pt x="243" y="169"/>
                    <a:pt x="243" y="169"/>
                    <a:pt x="243" y="169"/>
                  </a:cubicBezTo>
                  <a:lnTo>
                    <a:pt x="243" y="170"/>
                  </a:lnTo>
                  <a:close/>
                  <a:moveTo>
                    <a:pt x="242" y="134"/>
                  </a:moveTo>
                  <a:cubicBezTo>
                    <a:pt x="225" y="139"/>
                    <a:pt x="208" y="142"/>
                    <a:pt x="192" y="143"/>
                  </a:cubicBezTo>
                  <a:cubicBezTo>
                    <a:pt x="191" y="143"/>
                    <a:pt x="191" y="143"/>
                    <a:pt x="191" y="143"/>
                  </a:cubicBezTo>
                  <a:cubicBezTo>
                    <a:pt x="190" y="142"/>
                    <a:pt x="190" y="142"/>
                    <a:pt x="190" y="142"/>
                  </a:cubicBezTo>
                  <a:cubicBezTo>
                    <a:pt x="189" y="137"/>
                    <a:pt x="188" y="133"/>
                    <a:pt x="185" y="130"/>
                  </a:cubicBezTo>
                  <a:cubicBezTo>
                    <a:pt x="185" y="129"/>
                    <a:pt x="185" y="129"/>
                    <a:pt x="185" y="129"/>
                  </a:cubicBezTo>
                  <a:cubicBezTo>
                    <a:pt x="186" y="128"/>
                    <a:pt x="186" y="128"/>
                    <a:pt x="186" y="128"/>
                  </a:cubicBezTo>
                  <a:cubicBezTo>
                    <a:pt x="199" y="117"/>
                    <a:pt x="213" y="107"/>
                    <a:pt x="228" y="99"/>
                  </a:cubicBezTo>
                  <a:cubicBezTo>
                    <a:pt x="229" y="98"/>
                    <a:pt x="229" y="98"/>
                    <a:pt x="229" y="98"/>
                  </a:cubicBezTo>
                  <a:cubicBezTo>
                    <a:pt x="230" y="99"/>
                    <a:pt x="230" y="99"/>
                    <a:pt x="230" y="99"/>
                  </a:cubicBezTo>
                  <a:cubicBezTo>
                    <a:pt x="236" y="109"/>
                    <a:pt x="241" y="120"/>
                    <a:pt x="243" y="132"/>
                  </a:cubicBezTo>
                  <a:cubicBezTo>
                    <a:pt x="243" y="133"/>
                    <a:pt x="243" y="133"/>
                    <a:pt x="243" y="133"/>
                  </a:cubicBezTo>
                  <a:lnTo>
                    <a:pt x="242" y="13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" name="Freeform 7"/>
            <p:cNvSpPr>
              <a:spLocks noEditPoints="1"/>
            </p:cNvSpPr>
            <p:nvPr/>
          </p:nvSpPr>
          <p:spPr bwMode="auto">
            <a:xfrm>
              <a:off x="4824414" y="7338556"/>
              <a:ext cx="1273174" cy="1271610"/>
            </a:xfrm>
            <a:custGeom>
              <a:avLst/>
              <a:gdLst>
                <a:gd name="T0" fmla="*/ 286 w 302"/>
                <a:gd name="T1" fmla="*/ 129 h 302"/>
                <a:gd name="T2" fmla="*/ 282 w 302"/>
                <a:gd name="T3" fmla="*/ 112 h 302"/>
                <a:gd name="T4" fmla="*/ 285 w 302"/>
                <a:gd name="T5" fmla="*/ 82 h 302"/>
                <a:gd name="T6" fmla="*/ 264 w 302"/>
                <a:gd name="T7" fmla="*/ 72 h 302"/>
                <a:gd name="T8" fmla="*/ 252 w 302"/>
                <a:gd name="T9" fmla="*/ 58 h 302"/>
                <a:gd name="T10" fmla="*/ 236 w 302"/>
                <a:gd name="T11" fmla="*/ 34 h 302"/>
                <a:gd name="T12" fmla="*/ 219 w 302"/>
                <a:gd name="T13" fmla="*/ 23 h 302"/>
                <a:gd name="T14" fmla="*/ 191 w 302"/>
                <a:gd name="T15" fmla="*/ 20 h 302"/>
                <a:gd name="T16" fmla="*/ 173 w 302"/>
                <a:gd name="T17" fmla="*/ 15 h 302"/>
                <a:gd name="T18" fmla="*/ 155 w 302"/>
                <a:gd name="T19" fmla="*/ 0 h 302"/>
                <a:gd name="T20" fmla="*/ 141 w 302"/>
                <a:gd name="T21" fmla="*/ 14 h 302"/>
                <a:gd name="T22" fmla="*/ 113 w 302"/>
                <a:gd name="T23" fmla="*/ 12 h 302"/>
                <a:gd name="T24" fmla="*/ 94 w 302"/>
                <a:gd name="T25" fmla="*/ 18 h 302"/>
                <a:gd name="T26" fmla="*/ 73 w 302"/>
                <a:gd name="T27" fmla="*/ 38 h 302"/>
                <a:gd name="T28" fmla="*/ 59 w 302"/>
                <a:gd name="T29" fmla="*/ 49 h 302"/>
                <a:gd name="T30" fmla="*/ 35 w 302"/>
                <a:gd name="T31" fmla="*/ 54 h 302"/>
                <a:gd name="T32" fmla="*/ 32 w 302"/>
                <a:gd name="T33" fmla="*/ 84 h 302"/>
                <a:gd name="T34" fmla="*/ 24 w 302"/>
                <a:gd name="T35" fmla="*/ 99 h 302"/>
                <a:gd name="T36" fmla="*/ 3 w 302"/>
                <a:gd name="T37" fmla="*/ 121 h 302"/>
                <a:gd name="T38" fmla="*/ 14 w 302"/>
                <a:gd name="T39" fmla="*/ 142 h 302"/>
                <a:gd name="T40" fmla="*/ 7 w 302"/>
                <a:gd name="T41" fmla="*/ 157 h 302"/>
                <a:gd name="T42" fmla="*/ 9 w 302"/>
                <a:gd name="T43" fmla="*/ 177 h 302"/>
                <a:gd name="T44" fmla="*/ 24 w 302"/>
                <a:gd name="T45" fmla="*/ 201 h 302"/>
                <a:gd name="T46" fmla="*/ 31 w 302"/>
                <a:gd name="T47" fmla="*/ 218 h 302"/>
                <a:gd name="T48" fmla="*/ 30 w 302"/>
                <a:gd name="T49" fmla="*/ 242 h 302"/>
                <a:gd name="T50" fmla="*/ 59 w 302"/>
                <a:gd name="T51" fmla="*/ 252 h 302"/>
                <a:gd name="T52" fmla="*/ 73 w 302"/>
                <a:gd name="T53" fmla="*/ 263 h 302"/>
                <a:gd name="T54" fmla="*/ 89 w 302"/>
                <a:gd name="T55" fmla="*/ 289 h 302"/>
                <a:gd name="T56" fmla="*/ 112 w 302"/>
                <a:gd name="T57" fmla="*/ 283 h 302"/>
                <a:gd name="T58" fmla="*/ 130 w 302"/>
                <a:gd name="T59" fmla="*/ 286 h 302"/>
                <a:gd name="T60" fmla="*/ 155 w 302"/>
                <a:gd name="T61" fmla="*/ 302 h 302"/>
                <a:gd name="T62" fmla="*/ 173 w 302"/>
                <a:gd name="T63" fmla="*/ 286 h 302"/>
                <a:gd name="T64" fmla="*/ 190 w 302"/>
                <a:gd name="T65" fmla="*/ 282 h 302"/>
                <a:gd name="T66" fmla="*/ 220 w 302"/>
                <a:gd name="T67" fmla="*/ 285 h 302"/>
                <a:gd name="T68" fmla="*/ 230 w 302"/>
                <a:gd name="T69" fmla="*/ 263 h 302"/>
                <a:gd name="T70" fmla="*/ 243 w 302"/>
                <a:gd name="T71" fmla="*/ 251 h 302"/>
                <a:gd name="T72" fmla="*/ 268 w 302"/>
                <a:gd name="T73" fmla="*/ 236 h 302"/>
                <a:gd name="T74" fmla="*/ 278 w 302"/>
                <a:gd name="T75" fmla="*/ 219 h 302"/>
                <a:gd name="T76" fmla="*/ 282 w 302"/>
                <a:gd name="T77" fmla="*/ 190 h 302"/>
                <a:gd name="T78" fmla="*/ 287 w 302"/>
                <a:gd name="T79" fmla="*/ 173 h 302"/>
                <a:gd name="T80" fmla="*/ 302 w 302"/>
                <a:gd name="T81" fmla="*/ 155 h 302"/>
                <a:gd name="T82" fmla="*/ 170 w 302"/>
                <a:gd name="T83" fmla="*/ 59 h 302"/>
                <a:gd name="T84" fmla="*/ 160 w 302"/>
                <a:gd name="T85" fmla="*/ 111 h 302"/>
                <a:gd name="T86" fmla="*/ 143 w 302"/>
                <a:gd name="T87" fmla="*/ 110 h 302"/>
                <a:gd name="T88" fmla="*/ 98 w 302"/>
                <a:gd name="T89" fmla="*/ 73 h 302"/>
                <a:gd name="T90" fmla="*/ 117 w 302"/>
                <a:gd name="T91" fmla="*/ 128 h 302"/>
                <a:gd name="T92" fmla="*/ 59 w 302"/>
                <a:gd name="T93" fmla="*/ 132 h 302"/>
                <a:gd name="T94" fmla="*/ 110 w 302"/>
                <a:gd name="T95" fmla="*/ 159 h 302"/>
                <a:gd name="T96" fmla="*/ 143 w 302"/>
                <a:gd name="T97" fmla="*/ 191 h 302"/>
                <a:gd name="T98" fmla="*/ 128 w 302"/>
                <a:gd name="T99" fmla="*/ 185 h 302"/>
                <a:gd name="T100" fmla="*/ 130 w 302"/>
                <a:gd name="T101" fmla="*/ 171 h 302"/>
                <a:gd name="T102" fmla="*/ 203 w 302"/>
                <a:gd name="T103" fmla="*/ 229 h 302"/>
                <a:gd name="T104" fmla="*/ 172 w 302"/>
                <a:gd name="T105" fmla="*/ 185 h 302"/>
                <a:gd name="T106" fmla="*/ 229 w 302"/>
                <a:gd name="T107" fmla="*/ 203 h 302"/>
                <a:gd name="T108" fmla="*/ 191 w 302"/>
                <a:gd name="T109" fmla="*/ 159 h 302"/>
                <a:gd name="T110" fmla="*/ 191 w 302"/>
                <a:gd name="T111" fmla="*/ 143 h 302"/>
                <a:gd name="T112" fmla="*/ 230 w 302"/>
                <a:gd name="T113" fmla="*/ 99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02" h="302">
                  <a:moveTo>
                    <a:pt x="302" y="147"/>
                  </a:moveTo>
                  <a:cubicBezTo>
                    <a:pt x="300" y="146"/>
                    <a:pt x="297" y="145"/>
                    <a:pt x="295" y="145"/>
                  </a:cubicBezTo>
                  <a:cubicBezTo>
                    <a:pt x="293" y="144"/>
                    <a:pt x="290" y="143"/>
                    <a:pt x="288" y="142"/>
                  </a:cubicBezTo>
                  <a:cubicBezTo>
                    <a:pt x="287" y="142"/>
                    <a:pt x="287" y="142"/>
                    <a:pt x="287" y="142"/>
                  </a:cubicBezTo>
                  <a:cubicBezTo>
                    <a:pt x="287" y="141"/>
                    <a:pt x="287" y="141"/>
                    <a:pt x="287" y="141"/>
                  </a:cubicBezTo>
                  <a:cubicBezTo>
                    <a:pt x="287" y="137"/>
                    <a:pt x="287" y="133"/>
                    <a:pt x="286" y="130"/>
                  </a:cubicBezTo>
                  <a:cubicBezTo>
                    <a:pt x="286" y="129"/>
                    <a:pt x="286" y="129"/>
                    <a:pt x="286" y="129"/>
                  </a:cubicBezTo>
                  <a:cubicBezTo>
                    <a:pt x="287" y="128"/>
                    <a:pt x="287" y="128"/>
                    <a:pt x="287" y="128"/>
                  </a:cubicBezTo>
                  <a:cubicBezTo>
                    <a:pt x="289" y="127"/>
                    <a:pt x="291" y="126"/>
                    <a:pt x="293" y="125"/>
                  </a:cubicBezTo>
                  <a:cubicBezTo>
                    <a:pt x="295" y="123"/>
                    <a:pt x="297" y="122"/>
                    <a:pt x="299" y="121"/>
                  </a:cubicBezTo>
                  <a:cubicBezTo>
                    <a:pt x="299" y="118"/>
                    <a:pt x="298" y="116"/>
                    <a:pt x="297" y="113"/>
                  </a:cubicBezTo>
                  <a:cubicBezTo>
                    <a:pt x="295" y="113"/>
                    <a:pt x="293" y="113"/>
                    <a:pt x="290" y="113"/>
                  </a:cubicBezTo>
                  <a:cubicBezTo>
                    <a:pt x="288" y="112"/>
                    <a:pt x="285" y="112"/>
                    <a:pt x="283" y="112"/>
                  </a:cubicBezTo>
                  <a:cubicBezTo>
                    <a:pt x="282" y="112"/>
                    <a:pt x="282" y="112"/>
                    <a:pt x="282" y="112"/>
                  </a:cubicBezTo>
                  <a:cubicBezTo>
                    <a:pt x="282" y="111"/>
                    <a:pt x="282" y="111"/>
                    <a:pt x="282" y="111"/>
                  </a:cubicBezTo>
                  <a:cubicBezTo>
                    <a:pt x="281" y="108"/>
                    <a:pt x="279" y="104"/>
                    <a:pt x="278" y="100"/>
                  </a:cubicBezTo>
                  <a:cubicBezTo>
                    <a:pt x="278" y="99"/>
                    <a:pt x="278" y="99"/>
                    <a:pt x="278" y="99"/>
                  </a:cubicBezTo>
                  <a:cubicBezTo>
                    <a:pt x="278" y="99"/>
                    <a:pt x="278" y="99"/>
                    <a:pt x="278" y="99"/>
                  </a:cubicBezTo>
                  <a:cubicBezTo>
                    <a:pt x="280" y="97"/>
                    <a:pt x="282" y="95"/>
                    <a:pt x="284" y="94"/>
                  </a:cubicBezTo>
                  <a:cubicBezTo>
                    <a:pt x="285" y="92"/>
                    <a:pt x="287" y="90"/>
                    <a:pt x="289" y="89"/>
                  </a:cubicBezTo>
                  <a:cubicBezTo>
                    <a:pt x="288" y="86"/>
                    <a:pt x="286" y="84"/>
                    <a:pt x="285" y="82"/>
                  </a:cubicBezTo>
                  <a:cubicBezTo>
                    <a:pt x="283" y="82"/>
                    <a:pt x="281" y="82"/>
                    <a:pt x="278" y="83"/>
                  </a:cubicBezTo>
                  <a:cubicBezTo>
                    <a:pt x="276" y="83"/>
                    <a:pt x="273" y="83"/>
                    <a:pt x="271" y="84"/>
                  </a:cubicBezTo>
                  <a:cubicBezTo>
                    <a:pt x="270" y="84"/>
                    <a:pt x="270" y="84"/>
                    <a:pt x="270" y="84"/>
                  </a:cubicBezTo>
                  <a:cubicBezTo>
                    <a:pt x="270" y="83"/>
                    <a:pt x="270" y="83"/>
                    <a:pt x="270" y="83"/>
                  </a:cubicBezTo>
                  <a:cubicBezTo>
                    <a:pt x="268" y="80"/>
                    <a:pt x="266" y="76"/>
                    <a:pt x="264" y="73"/>
                  </a:cubicBezTo>
                  <a:cubicBezTo>
                    <a:pt x="263" y="72"/>
                    <a:pt x="263" y="72"/>
                    <a:pt x="263" y="72"/>
                  </a:cubicBezTo>
                  <a:cubicBezTo>
                    <a:pt x="264" y="72"/>
                    <a:pt x="264" y="72"/>
                    <a:pt x="264" y="72"/>
                  </a:cubicBezTo>
                  <a:cubicBezTo>
                    <a:pt x="265" y="70"/>
                    <a:pt x="266" y="68"/>
                    <a:pt x="268" y="66"/>
                  </a:cubicBezTo>
                  <a:cubicBezTo>
                    <a:pt x="269" y="64"/>
                    <a:pt x="270" y="62"/>
                    <a:pt x="271" y="60"/>
                  </a:cubicBezTo>
                  <a:cubicBezTo>
                    <a:pt x="270" y="58"/>
                    <a:pt x="268" y="56"/>
                    <a:pt x="267" y="54"/>
                  </a:cubicBezTo>
                  <a:cubicBezTo>
                    <a:pt x="264" y="54"/>
                    <a:pt x="262" y="55"/>
                    <a:pt x="260" y="56"/>
                  </a:cubicBezTo>
                  <a:cubicBezTo>
                    <a:pt x="258" y="57"/>
                    <a:pt x="255" y="58"/>
                    <a:pt x="253" y="59"/>
                  </a:cubicBezTo>
                  <a:cubicBezTo>
                    <a:pt x="252" y="59"/>
                    <a:pt x="252" y="59"/>
                    <a:pt x="252" y="59"/>
                  </a:cubicBezTo>
                  <a:cubicBezTo>
                    <a:pt x="252" y="58"/>
                    <a:pt x="252" y="58"/>
                    <a:pt x="252" y="58"/>
                  </a:cubicBezTo>
                  <a:cubicBezTo>
                    <a:pt x="249" y="55"/>
                    <a:pt x="246" y="53"/>
                    <a:pt x="243" y="50"/>
                  </a:cubicBezTo>
                  <a:cubicBezTo>
                    <a:pt x="243" y="49"/>
                    <a:pt x="243" y="49"/>
                    <a:pt x="243" y="49"/>
                  </a:cubicBezTo>
                  <a:cubicBezTo>
                    <a:pt x="243" y="49"/>
                    <a:pt x="243" y="49"/>
                    <a:pt x="243" y="49"/>
                  </a:cubicBezTo>
                  <a:cubicBezTo>
                    <a:pt x="244" y="47"/>
                    <a:pt x="245" y="44"/>
                    <a:pt x="246" y="42"/>
                  </a:cubicBezTo>
                  <a:cubicBezTo>
                    <a:pt x="247" y="40"/>
                    <a:pt x="247" y="37"/>
                    <a:pt x="248" y="35"/>
                  </a:cubicBezTo>
                  <a:cubicBezTo>
                    <a:pt x="246" y="33"/>
                    <a:pt x="244" y="32"/>
                    <a:pt x="242" y="30"/>
                  </a:cubicBezTo>
                  <a:cubicBezTo>
                    <a:pt x="240" y="31"/>
                    <a:pt x="238" y="33"/>
                    <a:pt x="236" y="34"/>
                  </a:cubicBezTo>
                  <a:cubicBezTo>
                    <a:pt x="234" y="36"/>
                    <a:pt x="232" y="37"/>
                    <a:pt x="230" y="38"/>
                  </a:cubicBezTo>
                  <a:cubicBezTo>
                    <a:pt x="229" y="39"/>
                    <a:pt x="229" y="39"/>
                    <a:pt x="229" y="39"/>
                  </a:cubicBezTo>
                  <a:cubicBezTo>
                    <a:pt x="228" y="38"/>
                    <a:pt x="228" y="38"/>
                    <a:pt x="228" y="38"/>
                  </a:cubicBezTo>
                  <a:cubicBezTo>
                    <a:pt x="225" y="36"/>
                    <a:pt x="222" y="34"/>
                    <a:pt x="219" y="32"/>
                  </a:cubicBezTo>
                  <a:cubicBezTo>
                    <a:pt x="218" y="32"/>
                    <a:pt x="218" y="32"/>
                    <a:pt x="218" y="32"/>
                  </a:cubicBezTo>
                  <a:cubicBezTo>
                    <a:pt x="218" y="31"/>
                    <a:pt x="218" y="31"/>
                    <a:pt x="218" y="31"/>
                  </a:cubicBezTo>
                  <a:cubicBezTo>
                    <a:pt x="218" y="28"/>
                    <a:pt x="219" y="26"/>
                    <a:pt x="219" y="23"/>
                  </a:cubicBezTo>
                  <a:cubicBezTo>
                    <a:pt x="219" y="21"/>
                    <a:pt x="220" y="19"/>
                    <a:pt x="220" y="16"/>
                  </a:cubicBezTo>
                  <a:cubicBezTo>
                    <a:pt x="218" y="15"/>
                    <a:pt x="215" y="14"/>
                    <a:pt x="213" y="13"/>
                  </a:cubicBezTo>
                  <a:cubicBezTo>
                    <a:pt x="211" y="15"/>
                    <a:pt x="210" y="16"/>
                    <a:pt x="208" y="18"/>
                  </a:cubicBezTo>
                  <a:cubicBezTo>
                    <a:pt x="206" y="20"/>
                    <a:pt x="205" y="22"/>
                    <a:pt x="203" y="23"/>
                  </a:cubicBezTo>
                  <a:cubicBezTo>
                    <a:pt x="202" y="24"/>
                    <a:pt x="202" y="24"/>
                    <a:pt x="202" y="24"/>
                  </a:cubicBezTo>
                  <a:cubicBezTo>
                    <a:pt x="202" y="24"/>
                    <a:pt x="202" y="24"/>
                    <a:pt x="202" y="24"/>
                  </a:cubicBezTo>
                  <a:cubicBezTo>
                    <a:pt x="198" y="22"/>
                    <a:pt x="194" y="21"/>
                    <a:pt x="191" y="20"/>
                  </a:cubicBezTo>
                  <a:cubicBezTo>
                    <a:pt x="190" y="20"/>
                    <a:pt x="190" y="20"/>
                    <a:pt x="190" y="20"/>
                  </a:cubicBezTo>
                  <a:cubicBezTo>
                    <a:pt x="190" y="19"/>
                    <a:pt x="190" y="19"/>
                    <a:pt x="190" y="19"/>
                  </a:cubicBezTo>
                  <a:cubicBezTo>
                    <a:pt x="189" y="17"/>
                    <a:pt x="189" y="14"/>
                    <a:pt x="189" y="12"/>
                  </a:cubicBezTo>
                  <a:cubicBezTo>
                    <a:pt x="189" y="9"/>
                    <a:pt x="189" y="7"/>
                    <a:pt x="188" y="4"/>
                  </a:cubicBezTo>
                  <a:cubicBezTo>
                    <a:pt x="186" y="4"/>
                    <a:pt x="183" y="3"/>
                    <a:pt x="181" y="3"/>
                  </a:cubicBezTo>
                  <a:cubicBezTo>
                    <a:pt x="180" y="4"/>
                    <a:pt x="178" y="7"/>
                    <a:pt x="177" y="9"/>
                  </a:cubicBezTo>
                  <a:cubicBezTo>
                    <a:pt x="176" y="11"/>
                    <a:pt x="175" y="13"/>
                    <a:pt x="173" y="15"/>
                  </a:cubicBezTo>
                  <a:cubicBezTo>
                    <a:pt x="173" y="16"/>
                    <a:pt x="173" y="16"/>
                    <a:pt x="173" y="16"/>
                  </a:cubicBezTo>
                  <a:cubicBezTo>
                    <a:pt x="172" y="16"/>
                    <a:pt x="172" y="16"/>
                    <a:pt x="172" y="16"/>
                  </a:cubicBezTo>
                  <a:cubicBezTo>
                    <a:pt x="168" y="15"/>
                    <a:pt x="165" y="15"/>
                    <a:pt x="161" y="14"/>
                  </a:cubicBezTo>
                  <a:cubicBezTo>
                    <a:pt x="160" y="14"/>
                    <a:pt x="160" y="14"/>
                    <a:pt x="160" y="14"/>
                  </a:cubicBezTo>
                  <a:cubicBezTo>
                    <a:pt x="159" y="14"/>
                    <a:pt x="159" y="14"/>
                    <a:pt x="159" y="14"/>
                  </a:cubicBezTo>
                  <a:cubicBezTo>
                    <a:pt x="159" y="11"/>
                    <a:pt x="158" y="9"/>
                    <a:pt x="157" y="7"/>
                  </a:cubicBezTo>
                  <a:cubicBezTo>
                    <a:pt x="156" y="4"/>
                    <a:pt x="156" y="2"/>
                    <a:pt x="155" y="0"/>
                  </a:cubicBezTo>
                  <a:cubicBezTo>
                    <a:pt x="155" y="0"/>
                    <a:pt x="155" y="0"/>
                    <a:pt x="155" y="0"/>
                  </a:cubicBezTo>
                  <a:cubicBezTo>
                    <a:pt x="152" y="0"/>
                    <a:pt x="150" y="0"/>
                    <a:pt x="147" y="0"/>
                  </a:cubicBezTo>
                  <a:cubicBezTo>
                    <a:pt x="147" y="0"/>
                    <a:pt x="147" y="0"/>
                    <a:pt x="147" y="0"/>
                  </a:cubicBezTo>
                  <a:cubicBezTo>
                    <a:pt x="146" y="2"/>
                    <a:pt x="145" y="4"/>
                    <a:pt x="145" y="7"/>
                  </a:cubicBezTo>
                  <a:cubicBezTo>
                    <a:pt x="144" y="9"/>
                    <a:pt x="143" y="11"/>
                    <a:pt x="142" y="14"/>
                  </a:cubicBezTo>
                  <a:cubicBezTo>
                    <a:pt x="142" y="14"/>
                    <a:pt x="142" y="14"/>
                    <a:pt x="142" y="14"/>
                  </a:cubicBezTo>
                  <a:cubicBezTo>
                    <a:pt x="141" y="14"/>
                    <a:pt x="141" y="14"/>
                    <a:pt x="141" y="14"/>
                  </a:cubicBezTo>
                  <a:cubicBezTo>
                    <a:pt x="137" y="15"/>
                    <a:pt x="133" y="15"/>
                    <a:pt x="130" y="16"/>
                  </a:cubicBezTo>
                  <a:cubicBezTo>
                    <a:pt x="129" y="16"/>
                    <a:pt x="129" y="16"/>
                    <a:pt x="129" y="16"/>
                  </a:cubicBezTo>
                  <a:cubicBezTo>
                    <a:pt x="129" y="15"/>
                    <a:pt x="129" y="15"/>
                    <a:pt x="129" y="15"/>
                  </a:cubicBezTo>
                  <a:cubicBezTo>
                    <a:pt x="127" y="13"/>
                    <a:pt x="126" y="11"/>
                    <a:pt x="125" y="9"/>
                  </a:cubicBezTo>
                  <a:cubicBezTo>
                    <a:pt x="123" y="7"/>
                    <a:pt x="122" y="4"/>
                    <a:pt x="121" y="3"/>
                  </a:cubicBezTo>
                  <a:cubicBezTo>
                    <a:pt x="118" y="3"/>
                    <a:pt x="116" y="4"/>
                    <a:pt x="113" y="4"/>
                  </a:cubicBezTo>
                  <a:cubicBezTo>
                    <a:pt x="113" y="7"/>
                    <a:pt x="113" y="9"/>
                    <a:pt x="113" y="12"/>
                  </a:cubicBezTo>
                  <a:cubicBezTo>
                    <a:pt x="113" y="14"/>
                    <a:pt x="112" y="17"/>
                    <a:pt x="112" y="19"/>
                  </a:cubicBezTo>
                  <a:cubicBezTo>
                    <a:pt x="112" y="20"/>
                    <a:pt x="112" y="20"/>
                    <a:pt x="112" y="20"/>
                  </a:cubicBezTo>
                  <a:cubicBezTo>
                    <a:pt x="111" y="20"/>
                    <a:pt x="111" y="20"/>
                    <a:pt x="111" y="20"/>
                  </a:cubicBezTo>
                  <a:cubicBezTo>
                    <a:pt x="108" y="21"/>
                    <a:pt x="104" y="22"/>
                    <a:pt x="100" y="24"/>
                  </a:cubicBezTo>
                  <a:cubicBezTo>
                    <a:pt x="100" y="24"/>
                    <a:pt x="100" y="24"/>
                    <a:pt x="100" y="24"/>
                  </a:cubicBezTo>
                  <a:cubicBezTo>
                    <a:pt x="99" y="23"/>
                    <a:pt x="99" y="23"/>
                    <a:pt x="99" y="23"/>
                  </a:cubicBezTo>
                  <a:cubicBezTo>
                    <a:pt x="97" y="22"/>
                    <a:pt x="96" y="20"/>
                    <a:pt x="94" y="18"/>
                  </a:cubicBezTo>
                  <a:cubicBezTo>
                    <a:pt x="92" y="16"/>
                    <a:pt x="90" y="15"/>
                    <a:pt x="89" y="13"/>
                  </a:cubicBezTo>
                  <a:cubicBezTo>
                    <a:pt x="86" y="14"/>
                    <a:pt x="84" y="15"/>
                    <a:pt x="82" y="16"/>
                  </a:cubicBezTo>
                  <a:cubicBezTo>
                    <a:pt x="82" y="19"/>
                    <a:pt x="82" y="21"/>
                    <a:pt x="83" y="23"/>
                  </a:cubicBezTo>
                  <a:cubicBezTo>
                    <a:pt x="83" y="26"/>
                    <a:pt x="83" y="28"/>
                    <a:pt x="84" y="31"/>
                  </a:cubicBezTo>
                  <a:cubicBezTo>
                    <a:pt x="84" y="32"/>
                    <a:pt x="84" y="32"/>
                    <a:pt x="84" y="32"/>
                  </a:cubicBezTo>
                  <a:cubicBezTo>
                    <a:pt x="83" y="32"/>
                    <a:pt x="83" y="32"/>
                    <a:pt x="83" y="32"/>
                  </a:cubicBezTo>
                  <a:cubicBezTo>
                    <a:pt x="80" y="34"/>
                    <a:pt x="76" y="36"/>
                    <a:pt x="73" y="38"/>
                  </a:cubicBezTo>
                  <a:cubicBezTo>
                    <a:pt x="73" y="39"/>
                    <a:pt x="73" y="39"/>
                    <a:pt x="73" y="39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0" y="37"/>
                    <a:pt x="68" y="36"/>
                    <a:pt x="66" y="34"/>
                  </a:cubicBezTo>
                  <a:cubicBezTo>
                    <a:pt x="64" y="33"/>
                    <a:pt x="62" y="31"/>
                    <a:pt x="60" y="30"/>
                  </a:cubicBezTo>
                  <a:cubicBezTo>
                    <a:pt x="58" y="32"/>
                    <a:pt x="56" y="33"/>
                    <a:pt x="54" y="35"/>
                  </a:cubicBezTo>
                  <a:cubicBezTo>
                    <a:pt x="54" y="37"/>
                    <a:pt x="55" y="40"/>
                    <a:pt x="56" y="42"/>
                  </a:cubicBezTo>
                  <a:cubicBezTo>
                    <a:pt x="57" y="44"/>
                    <a:pt x="58" y="47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8" y="50"/>
                    <a:pt x="58" y="50"/>
                    <a:pt x="58" y="50"/>
                  </a:cubicBezTo>
                  <a:cubicBezTo>
                    <a:pt x="56" y="53"/>
                    <a:pt x="53" y="55"/>
                    <a:pt x="50" y="58"/>
                  </a:cubicBezTo>
                  <a:cubicBezTo>
                    <a:pt x="50" y="59"/>
                    <a:pt x="50" y="59"/>
                    <a:pt x="50" y="59"/>
                  </a:cubicBezTo>
                  <a:cubicBezTo>
                    <a:pt x="49" y="59"/>
                    <a:pt x="49" y="59"/>
                    <a:pt x="49" y="59"/>
                  </a:cubicBezTo>
                  <a:cubicBezTo>
                    <a:pt x="47" y="58"/>
                    <a:pt x="44" y="57"/>
                    <a:pt x="42" y="56"/>
                  </a:cubicBezTo>
                  <a:cubicBezTo>
                    <a:pt x="40" y="55"/>
                    <a:pt x="37" y="54"/>
                    <a:pt x="35" y="54"/>
                  </a:cubicBezTo>
                  <a:cubicBezTo>
                    <a:pt x="33" y="56"/>
                    <a:pt x="32" y="58"/>
                    <a:pt x="30" y="60"/>
                  </a:cubicBezTo>
                  <a:cubicBezTo>
                    <a:pt x="32" y="62"/>
                    <a:pt x="33" y="64"/>
                    <a:pt x="34" y="66"/>
                  </a:cubicBezTo>
                  <a:cubicBezTo>
                    <a:pt x="36" y="68"/>
                    <a:pt x="37" y="70"/>
                    <a:pt x="38" y="72"/>
                  </a:cubicBezTo>
                  <a:cubicBezTo>
                    <a:pt x="39" y="72"/>
                    <a:pt x="39" y="72"/>
                    <a:pt x="39" y="72"/>
                  </a:cubicBezTo>
                  <a:cubicBezTo>
                    <a:pt x="38" y="73"/>
                    <a:pt x="38" y="73"/>
                    <a:pt x="38" y="73"/>
                  </a:cubicBezTo>
                  <a:cubicBezTo>
                    <a:pt x="36" y="76"/>
                    <a:pt x="34" y="80"/>
                    <a:pt x="32" y="83"/>
                  </a:cubicBezTo>
                  <a:cubicBezTo>
                    <a:pt x="32" y="84"/>
                    <a:pt x="32" y="84"/>
                    <a:pt x="32" y="84"/>
                  </a:cubicBezTo>
                  <a:cubicBezTo>
                    <a:pt x="31" y="84"/>
                    <a:pt x="31" y="84"/>
                    <a:pt x="31" y="84"/>
                  </a:cubicBezTo>
                  <a:cubicBezTo>
                    <a:pt x="29" y="83"/>
                    <a:pt x="26" y="83"/>
                    <a:pt x="24" y="83"/>
                  </a:cubicBezTo>
                  <a:cubicBezTo>
                    <a:pt x="21" y="82"/>
                    <a:pt x="19" y="82"/>
                    <a:pt x="17" y="82"/>
                  </a:cubicBezTo>
                  <a:cubicBezTo>
                    <a:pt x="15" y="84"/>
                    <a:pt x="14" y="86"/>
                    <a:pt x="13" y="89"/>
                  </a:cubicBezTo>
                  <a:cubicBezTo>
                    <a:pt x="15" y="90"/>
                    <a:pt x="16" y="92"/>
                    <a:pt x="18" y="94"/>
                  </a:cubicBezTo>
                  <a:cubicBezTo>
                    <a:pt x="20" y="95"/>
                    <a:pt x="22" y="97"/>
                    <a:pt x="24" y="99"/>
                  </a:cubicBezTo>
                  <a:cubicBezTo>
                    <a:pt x="24" y="99"/>
                    <a:pt x="24" y="99"/>
                    <a:pt x="24" y="99"/>
                  </a:cubicBezTo>
                  <a:cubicBezTo>
                    <a:pt x="24" y="100"/>
                    <a:pt x="24" y="100"/>
                    <a:pt x="24" y="100"/>
                  </a:cubicBezTo>
                  <a:cubicBezTo>
                    <a:pt x="22" y="104"/>
                    <a:pt x="21" y="108"/>
                    <a:pt x="20" y="111"/>
                  </a:cubicBezTo>
                  <a:cubicBezTo>
                    <a:pt x="20" y="112"/>
                    <a:pt x="20" y="112"/>
                    <a:pt x="20" y="112"/>
                  </a:cubicBezTo>
                  <a:cubicBezTo>
                    <a:pt x="19" y="112"/>
                    <a:pt x="19" y="112"/>
                    <a:pt x="19" y="112"/>
                  </a:cubicBezTo>
                  <a:cubicBezTo>
                    <a:pt x="17" y="112"/>
                    <a:pt x="14" y="112"/>
                    <a:pt x="12" y="113"/>
                  </a:cubicBezTo>
                  <a:cubicBezTo>
                    <a:pt x="9" y="113"/>
                    <a:pt x="7" y="113"/>
                    <a:pt x="4" y="113"/>
                  </a:cubicBezTo>
                  <a:cubicBezTo>
                    <a:pt x="4" y="116"/>
                    <a:pt x="3" y="118"/>
                    <a:pt x="3" y="121"/>
                  </a:cubicBezTo>
                  <a:cubicBezTo>
                    <a:pt x="5" y="122"/>
                    <a:pt x="7" y="123"/>
                    <a:pt x="9" y="125"/>
                  </a:cubicBezTo>
                  <a:cubicBezTo>
                    <a:pt x="11" y="126"/>
                    <a:pt x="13" y="127"/>
                    <a:pt x="15" y="128"/>
                  </a:cubicBezTo>
                  <a:cubicBezTo>
                    <a:pt x="16" y="129"/>
                    <a:pt x="16" y="129"/>
                    <a:pt x="16" y="129"/>
                  </a:cubicBezTo>
                  <a:cubicBezTo>
                    <a:pt x="16" y="130"/>
                    <a:pt x="16" y="130"/>
                    <a:pt x="16" y="130"/>
                  </a:cubicBezTo>
                  <a:cubicBezTo>
                    <a:pt x="15" y="133"/>
                    <a:pt x="15" y="137"/>
                    <a:pt x="15" y="141"/>
                  </a:cubicBezTo>
                  <a:cubicBezTo>
                    <a:pt x="14" y="142"/>
                    <a:pt x="14" y="142"/>
                    <a:pt x="14" y="142"/>
                  </a:cubicBezTo>
                  <a:cubicBezTo>
                    <a:pt x="14" y="142"/>
                    <a:pt x="14" y="142"/>
                    <a:pt x="14" y="142"/>
                  </a:cubicBezTo>
                  <a:cubicBezTo>
                    <a:pt x="12" y="143"/>
                    <a:pt x="9" y="144"/>
                    <a:pt x="7" y="145"/>
                  </a:cubicBezTo>
                  <a:cubicBezTo>
                    <a:pt x="4" y="145"/>
                    <a:pt x="2" y="146"/>
                    <a:pt x="0" y="147"/>
                  </a:cubicBezTo>
                  <a:cubicBezTo>
                    <a:pt x="0" y="147"/>
                    <a:pt x="0" y="147"/>
                    <a:pt x="0" y="147"/>
                  </a:cubicBezTo>
                  <a:cubicBezTo>
                    <a:pt x="0" y="148"/>
                    <a:pt x="0" y="150"/>
                    <a:pt x="0" y="151"/>
                  </a:cubicBezTo>
                  <a:cubicBezTo>
                    <a:pt x="0" y="152"/>
                    <a:pt x="0" y="153"/>
                    <a:pt x="0" y="155"/>
                  </a:cubicBezTo>
                  <a:cubicBezTo>
                    <a:pt x="0" y="155"/>
                    <a:pt x="0" y="155"/>
                    <a:pt x="0" y="155"/>
                  </a:cubicBezTo>
                  <a:cubicBezTo>
                    <a:pt x="2" y="156"/>
                    <a:pt x="4" y="156"/>
                    <a:pt x="7" y="157"/>
                  </a:cubicBezTo>
                  <a:cubicBezTo>
                    <a:pt x="9" y="158"/>
                    <a:pt x="12" y="158"/>
                    <a:pt x="14" y="159"/>
                  </a:cubicBezTo>
                  <a:cubicBezTo>
                    <a:pt x="14" y="160"/>
                    <a:pt x="14" y="160"/>
                    <a:pt x="14" y="160"/>
                  </a:cubicBezTo>
                  <a:cubicBezTo>
                    <a:pt x="15" y="160"/>
                    <a:pt x="15" y="160"/>
                    <a:pt x="15" y="160"/>
                  </a:cubicBezTo>
                  <a:cubicBezTo>
                    <a:pt x="15" y="165"/>
                    <a:pt x="15" y="168"/>
                    <a:pt x="16" y="172"/>
                  </a:cubicBezTo>
                  <a:cubicBezTo>
                    <a:pt x="16" y="173"/>
                    <a:pt x="16" y="173"/>
                    <a:pt x="16" y="173"/>
                  </a:cubicBezTo>
                  <a:cubicBezTo>
                    <a:pt x="15" y="173"/>
                    <a:pt x="15" y="173"/>
                    <a:pt x="15" y="173"/>
                  </a:cubicBezTo>
                  <a:cubicBezTo>
                    <a:pt x="13" y="174"/>
                    <a:pt x="11" y="176"/>
                    <a:pt x="9" y="177"/>
                  </a:cubicBezTo>
                  <a:cubicBezTo>
                    <a:pt x="7" y="178"/>
                    <a:pt x="5" y="179"/>
                    <a:pt x="3" y="181"/>
                  </a:cubicBezTo>
                  <a:cubicBezTo>
                    <a:pt x="3" y="183"/>
                    <a:pt x="4" y="186"/>
                    <a:pt x="4" y="188"/>
                  </a:cubicBezTo>
                  <a:cubicBezTo>
                    <a:pt x="7" y="189"/>
                    <a:pt x="9" y="189"/>
                    <a:pt x="12" y="189"/>
                  </a:cubicBezTo>
                  <a:cubicBezTo>
                    <a:pt x="14" y="189"/>
                    <a:pt x="17" y="189"/>
                    <a:pt x="19" y="190"/>
                  </a:cubicBezTo>
                  <a:cubicBezTo>
                    <a:pt x="20" y="190"/>
                    <a:pt x="20" y="190"/>
                    <a:pt x="20" y="190"/>
                  </a:cubicBezTo>
                  <a:cubicBezTo>
                    <a:pt x="20" y="190"/>
                    <a:pt x="20" y="190"/>
                    <a:pt x="20" y="190"/>
                  </a:cubicBezTo>
                  <a:cubicBezTo>
                    <a:pt x="21" y="194"/>
                    <a:pt x="22" y="198"/>
                    <a:pt x="24" y="201"/>
                  </a:cubicBezTo>
                  <a:cubicBezTo>
                    <a:pt x="24" y="202"/>
                    <a:pt x="24" y="202"/>
                    <a:pt x="24" y="202"/>
                  </a:cubicBezTo>
                  <a:cubicBezTo>
                    <a:pt x="24" y="203"/>
                    <a:pt x="24" y="203"/>
                    <a:pt x="24" y="203"/>
                  </a:cubicBezTo>
                  <a:cubicBezTo>
                    <a:pt x="22" y="204"/>
                    <a:pt x="20" y="206"/>
                    <a:pt x="18" y="208"/>
                  </a:cubicBezTo>
                  <a:cubicBezTo>
                    <a:pt x="16" y="210"/>
                    <a:pt x="15" y="211"/>
                    <a:pt x="13" y="213"/>
                  </a:cubicBezTo>
                  <a:cubicBezTo>
                    <a:pt x="14" y="215"/>
                    <a:pt x="15" y="218"/>
                    <a:pt x="17" y="220"/>
                  </a:cubicBezTo>
                  <a:cubicBezTo>
                    <a:pt x="19" y="220"/>
                    <a:pt x="21" y="219"/>
                    <a:pt x="24" y="219"/>
                  </a:cubicBezTo>
                  <a:cubicBezTo>
                    <a:pt x="26" y="219"/>
                    <a:pt x="29" y="218"/>
                    <a:pt x="31" y="218"/>
                  </a:cubicBezTo>
                  <a:cubicBezTo>
                    <a:pt x="32" y="218"/>
                    <a:pt x="32" y="218"/>
                    <a:pt x="32" y="218"/>
                  </a:cubicBezTo>
                  <a:cubicBezTo>
                    <a:pt x="32" y="219"/>
                    <a:pt x="32" y="219"/>
                    <a:pt x="32" y="219"/>
                  </a:cubicBezTo>
                  <a:cubicBezTo>
                    <a:pt x="34" y="222"/>
                    <a:pt x="36" y="225"/>
                    <a:pt x="38" y="228"/>
                  </a:cubicBezTo>
                  <a:cubicBezTo>
                    <a:pt x="39" y="229"/>
                    <a:pt x="39" y="229"/>
                    <a:pt x="39" y="229"/>
                  </a:cubicBezTo>
                  <a:cubicBezTo>
                    <a:pt x="38" y="230"/>
                    <a:pt x="38" y="230"/>
                    <a:pt x="38" y="230"/>
                  </a:cubicBezTo>
                  <a:cubicBezTo>
                    <a:pt x="37" y="232"/>
                    <a:pt x="36" y="234"/>
                    <a:pt x="34" y="236"/>
                  </a:cubicBezTo>
                  <a:cubicBezTo>
                    <a:pt x="33" y="238"/>
                    <a:pt x="32" y="240"/>
                    <a:pt x="30" y="242"/>
                  </a:cubicBezTo>
                  <a:cubicBezTo>
                    <a:pt x="32" y="244"/>
                    <a:pt x="33" y="246"/>
                    <a:pt x="35" y="248"/>
                  </a:cubicBezTo>
                  <a:cubicBezTo>
                    <a:pt x="37" y="247"/>
                    <a:pt x="40" y="246"/>
                    <a:pt x="42" y="246"/>
                  </a:cubicBezTo>
                  <a:cubicBezTo>
                    <a:pt x="44" y="245"/>
                    <a:pt x="47" y="244"/>
                    <a:pt x="49" y="243"/>
                  </a:cubicBezTo>
                  <a:cubicBezTo>
                    <a:pt x="50" y="243"/>
                    <a:pt x="50" y="243"/>
                    <a:pt x="50" y="243"/>
                  </a:cubicBezTo>
                  <a:cubicBezTo>
                    <a:pt x="50" y="243"/>
                    <a:pt x="50" y="243"/>
                    <a:pt x="50" y="243"/>
                  </a:cubicBezTo>
                  <a:cubicBezTo>
                    <a:pt x="53" y="246"/>
                    <a:pt x="56" y="249"/>
                    <a:pt x="58" y="251"/>
                  </a:cubicBezTo>
                  <a:cubicBezTo>
                    <a:pt x="59" y="252"/>
                    <a:pt x="59" y="252"/>
                    <a:pt x="59" y="252"/>
                  </a:cubicBezTo>
                  <a:cubicBezTo>
                    <a:pt x="59" y="253"/>
                    <a:pt x="59" y="253"/>
                    <a:pt x="59" y="253"/>
                  </a:cubicBezTo>
                  <a:cubicBezTo>
                    <a:pt x="58" y="255"/>
                    <a:pt x="57" y="257"/>
                    <a:pt x="56" y="260"/>
                  </a:cubicBezTo>
                  <a:cubicBezTo>
                    <a:pt x="55" y="262"/>
                    <a:pt x="54" y="264"/>
                    <a:pt x="54" y="266"/>
                  </a:cubicBezTo>
                  <a:cubicBezTo>
                    <a:pt x="56" y="268"/>
                    <a:pt x="58" y="270"/>
                    <a:pt x="60" y="271"/>
                  </a:cubicBezTo>
                  <a:cubicBezTo>
                    <a:pt x="62" y="270"/>
                    <a:pt x="64" y="269"/>
                    <a:pt x="66" y="267"/>
                  </a:cubicBezTo>
                  <a:cubicBezTo>
                    <a:pt x="68" y="266"/>
                    <a:pt x="70" y="265"/>
                    <a:pt x="72" y="263"/>
                  </a:cubicBezTo>
                  <a:cubicBezTo>
                    <a:pt x="73" y="263"/>
                    <a:pt x="73" y="263"/>
                    <a:pt x="73" y="263"/>
                  </a:cubicBezTo>
                  <a:cubicBezTo>
                    <a:pt x="73" y="263"/>
                    <a:pt x="73" y="263"/>
                    <a:pt x="73" y="263"/>
                  </a:cubicBezTo>
                  <a:cubicBezTo>
                    <a:pt x="76" y="266"/>
                    <a:pt x="80" y="268"/>
                    <a:pt x="83" y="270"/>
                  </a:cubicBezTo>
                  <a:cubicBezTo>
                    <a:pt x="84" y="270"/>
                    <a:pt x="84" y="270"/>
                    <a:pt x="84" y="270"/>
                  </a:cubicBezTo>
                  <a:cubicBezTo>
                    <a:pt x="84" y="271"/>
                    <a:pt x="84" y="271"/>
                    <a:pt x="84" y="271"/>
                  </a:cubicBezTo>
                  <a:cubicBezTo>
                    <a:pt x="83" y="273"/>
                    <a:pt x="83" y="276"/>
                    <a:pt x="83" y="278"/>
                  </a:cubicBezTo>
                  <a:cubicBezTo>
                    <a:pt x="82" y="280"/>
                    <a:pt x="82" y="283"/>
                    <a:pt x="82" y="285"/>
                  </a:cubicBezTo>
                  <a:cubicBezTo>
                    <a:pt x="84" y="286"/>
                    <a:pt x="86" y="287"/>
                    <a:pt x="89" y="289"/>
                  </a:cubicBezTo>
                  <a:cubicBezTo>
                    <a:pt x="90" y="287"/>
                    <a:pt x="92" y="285"/>
                    <a:pt x="94" y="283"/>
                  </a:cubicBezTo>
                  <a:cubicBezTo>
                    <a:pt x="96" y="282"/>
                    <a:pt x="97" y="280"/>
                    <a:pt x="99" y="278"/>
                  </a:cubicBezTo>
                  <a:cubicBezTo>
                    <a:pt x="100" y="278"/>
                    <a:pt x="100" y="278"/>
                    <a:pt x="100" y="278"/>
                  </a:cubicBezTo>
                  <a:cubicBezTo>
                    <a:pt x="100" y="278"/>
                    <a:pt x="100" y="278"/>
                    <a:pt x="100" y="278"/>
                  </a:cubicBezTo>
                  <a:cubicBezTo>
                    <a:pt x="104" y="279"/>
                    <a:pt x="108" y="281"/>
                    <a:pt x="111" y="282"/>
                  </a:cubicBezTo>
                  <a:cubicBezTo>
                    <a:pt x="112" y="282"/>
                    <a:pt x="112" y="282"/>
                    <a:pt x="112" y="282"/>
                  </a:cubicBezTo>
                  <a:cubicBezTo>
                    <a:pt x="112" y="283"/>
                    <a:pt x="112" y="283"/>
                    <a:pt x="112" y="283"/>
                  </a:cubicBezTo>
                  <a:cubicBezTo>
                    <a:pt x="112" y="285"/>
                    <a:pt x="113" y="288"/>
                    <a:pt x="113" y="290"/>
                  </a:cubicBezTo>
                  <a:cubicBezTo>
                    <a:pt x="113" y="292"/>
                    <a:pt x="113" y="295"/>
                    <a:pt x="113" y="297"/>
                  </a:cubicBezTo>
                  <a:cubicBezTo>
                    <a:pt x="116" y="298"/>
                    <a:pt x="118" y="298"/>
                    <a:pt x="121" y="299"/>
                  </a:cubicBezTo>
                  <a:cubicBezTo>
                    <a:pt x="122" y="297"/>
                    <a:pt x="124" y="295"/>
                    <a:pt x="125" y="293"/>
                  </a:cubicBezTo>
                  <a:cubicBezTo>
                    <a:pt x="126" y="291"/>
                    <a:pt x="127" y="288"/>
                    <a:pt x="129" y="287"/>
                  </a:cubicBezTo>
                  <a:cubicBezTo>
                    <a:pt x="129" y="286"/>
                    <a:pt x="129" y="286"/>
                    <a:pt x="129" y="286"/>
                  </a:cubicBezTo>
                  <a:cubicBezTo>
                    <a:pt x="130" y="286"/>
                    <a:pt x="130" y="286"/>
                    <a:pt x="130" y="286"/>
                  </a:cubicBezTo>
                  <a:cubicBezTo>
                    <a:pt x="133" y="286"/>
                    <a:pt x="137" y="287"/>
                    <a:pt x="141" y="287"/>
                  </a:cubicBezTo>
                  <a:cubicBezTo>
                    <a:pt x="142" y="287"/>
                    <a:pt x="142" y="287"/>
                    <a:pt x="142" y="287"/>
                  </a:cubicBezTo>
                  <a:cubicBezTo>
                    <a:pt x="142" y="288"/>
                    <a:pt x="142" y="288"/>
                    <a:pt x="142" y="288"/>
                  </a:cubicBezTo>
                  <a:cubicBezTo>
                    <a:pt x="143" y="290"/>
                    <a:pt x="144" y="293"/>
                    <a:pt x="145" y="295"/>
                  </a:cubicBezTo>
                  <a:cubicBezTo>
                    <a:pt x="145" y="297"/>
                    <a:pt x="146" y="300"/>
                    <a:pt x="147" y="302"/>
                  </a:cubicBezTo>
                  <a:cubicBezTo>
                    <a:pt x="147" y="302"/>
                    <a:pt x="147" y="302"/>
                    <a:pt x="147" y="302"/>
                  </a:cubicBezTo>
                  <a:cubicBezTo>
                    <a:pt x="150" y="302"/>
                    <a:pt x="152" y="302"/>
                    <a:pt x="155" y="302"/>
                  </a:cubicBezTo>
                  <a:cubicBezTo>
                    <a:pt x="155" y="302"/>
                    <a:pt x="155" y="302"/>
                    <a:pt x="155" y="302"/>
                  </a:cubicBezTo>
                  <a:cubicBezTo>
                    <a:pt x="156" y="300"/>
                    <a:pt x="156" y="297"/>
                    <a:pt x="157" y="295"/>
                  </a:cubicBezTo>
                  <a:cubicBezTo>
                    <a:pt x="158" y="293"/>
                    <a:pt x="159" y="290"/>
                    <a:pt x="159" y="288"/>
                  </a:cubicBezTo>
                  <a:cubicBezTo>
                    <a:pt x="160" y="287"/>
                    <a:pt x="160" y="287"/>
                    <a:pt x="160" y="287"/>
                  </a:cubicBezTo>
                  <a:cubicBezTo>
                    <a:pt x="161" y="287"/>
                    <a:pt x="161" y="287"/>
                    <a:pt x="161" y="287"/>
                  </a:cubicBezTo>
                  <a:cubicBezTo>
                    <a:pt x="165" y="287"/>
                    <a:pt x="168" y="286"/>
                    <a:pt x="172" y="286"/>
                  </a:cubicBezTo>
                  <a:cubicBezTo>
                    <a:pt x="173" y="286"/>
                    <a:pt x="173" y="286"/>
                    <a:pt x="173" y="286"/>
                  </a:cubicBezTo>
                  <a:cubicBezTo>
                    <a:pt x="173" y="287"/>
                    <a:pt x="173" y="287"/>
                    <a:pt x="173" y="287"/>
                  </a:cubicBezTo>
                  <a:cubicBezTo>
                    <a:pt x="175" y="288"/>
                    <a:pt x="176" y="291"/>
                    <a:pt x="177" y="293"/>
                  </a:cubicBezTo>
                  <a:cubicBezTo>
                    <a:pt x="178" y="295"/>
                    <a:pt x="180" y="297"/>
                    <a:pt x="181" y="299"/>
                  </a:cubicBezTo>
                  <a:cubicBezTo>
                    <a:pt x="183" y="298"/>
                    <a:pt x="186" y="298"/>
                    <a:pt x="188" y="297"/>
                  </a:cubicBezTo>
                  <a:cubicBezTo>
                    <a:pt x="189" y="295"/>
                    <a:pt x="189" y="292"/>
                    <a:pt x="189" y="290"/>
                  </a:cubicBezTo>
                  <a:cubicBezTo>
                    <a:pt x="189" y="288"/>
                    <a:pt x="189" y="285"/>
                    <a:pt x="190" y="283"/>
                  </a:cubicBezTo>
                  <a:cubicBezTo>
                    <a:pt x="190" y="282"/>
                    <a:pt x="190" y="282"/>
                    <a:pt x="190" y="282"/>
                  </a:cubicBezTo>
                  <a:cubicBezTo>
                    <a:pt x="191" y="282"/>
                    <a:pt x="191" y="282"/>
                    <a:pt x="191" y="282"/>
                  </a:cubicBezTo>
                  <a:cubicBezTo>
                    <a:pt x="194" y="281"/>
                    <a:pt x="198" y="279"/>
                    <a:pt x="202" y="278"/>
                  </a:cubicBezTo>
                  <a:cubicBezTo>
                    <a:pt x="202" y="278"/>
                    <a:pt x="202" y="278"/>
                    <a:pt x="202" y="278"/>
                  </a:cubicBezTo>
                  <a:cubicBezTo>
                    <a:pt x="203" y="278"/>
                    <a:pt x="203" y="278"/>
                    <a:pt x="203" y="278"/>
                  </a:cubicBezTo>
                  <a:cubicBezTo>
                    <a:pt x="205" y="280"/>
                    <a:pt x="206" y="282"/>
                    <a:pt x="208" y="283"/>
                  </a:cubicBezTo>
                  <a:cubicBezTo>
                    <a:pt x="210" y="285"/>
                    <a:pt x="211" y="287"/>
                    <a:pt x="213" y="289"/>
                  </a:cubicBezTo>
                  <a:cubicBezTo>
                    <a:pt x="215" y="288"/>
                    <a:pt x="218" y="286"/>
                    <a:pt x="220" y="285"/>
                  </a:cubicBezTo>
                  <a:cubicBezTo>
                    <a:pt x="220" y="283"/>
                    <a:pt x="219" y="280"/>
                    <a:pt x="219" y="278"/>
                  </a:cubicBezTo>
                  <a:cubicBezTo>
                    <a:pt x="219" y="276"/>
                    <a:pt x="218" y="273"/>
                    <a:pt x="218" y="271"/>
                  </a:cubicBezTo>
                  <a:cubicBezTo>
                    <a:pt x="218" y="270"/>
                    <a:pt x="218" y="270"/>
                    <a:pt x="218" y="270"/>
                  </a:cubicBezTo>
                  <a:cubicBezTo>
                    <a:pt x="219" y="270"/>
                    <a:pt x="219" y="270"/>
                    <a:pt x="219" y="270"/>
                  </a:cubicBezTo>
                  <a:cubicBezTo>
                    <a:pt x="222" y="268"/>
                    <a:pt x="225" y="266"/>
                    <a:pt x="228" y="263"/>
                  </a:cubicBezTo>
                  <a:cubicBezTo>
                    <a:pt x="229" y="263"/>
                    <a:pt x="229" y="263"/>
                    <a:pt x="229" y="263"/>
                  </a:cubicBezTo>
                  <a:cubicBezTo>
                    <a:pt x="230" y="263"/>
                    <a:pt x="230" y="263"/>
                    <a:pt x="230" y="263"/>
                  </a:cubicBezTo>
                  <a:cubicBezTo>
                    <a:pt x="232" y="265"/>
                    <a:pt x="234" y="266"/>
                    <a:pt x="236" y="267"/>
                  </a:cubicBezTo>
                  <a:cubicBezTo>
                    <a:pt x="238" y="269"/>
                    <a:pt x="240" y="270"/>
                    <a:pt x="242" y="271"/>
                  </a:cubicBezTo>
                  <a:cubicBezTo>
                    <a:pt x="244" y="270"/>
                    <a:pt x="246" y="268"/>
                    <a:pt x="248" y="266"/>
                  </a:cubicBezTo>
                  <a:cubicBezTo>
                    <a:pt x="247" y="264"/>
                    <a:pt x="247" y="262"/>
                    <a:pt x="246" y="260"/>
                  </a:cubicBezTo>
                  <a:cubicBezTo>
                    <a:pt x="245" y="257"/>
                    <a:pt x="244" y="255"/>
                    <a:pt x="243" y="253"/>
                  </a:cubicBezTo>
                  <a:cubicBezTo>
                    <a:pt x="243" y="252"/>
                    <a:pt x="243" y="252"/>
                    <a:pt x="243" y="252"/>
                  </a:cubicBezTo>
                  <a:cubicBezTo>
                    <a:pt x="243" y="251"/>
                    <a:pt x="243" y="251"/>
                    <a:pt x="243" y="251"/>
                  </a:cubicBezTo>
                  <a:cubicBezTo>
                    <a:pt x="246" y="249"/>
                    <a:pt x="249" y="246"/>
                    <a:pt x="252" y="243"/>
                  </a:cubicBezTo>
                  <a:cubicBezTo>
                    <a:pt x="252" y="243"/>
                    <a:pt x="252" y="243"/>
                    <a:pt x="252" y="243"/>
                  </a:cubicBezTo>
                  <a:cubicBezTo>
                    <a:pt x="253" y="243"/>
                    <a:pt x="253" y="243"/>
                    <a:pt x="253" y="243"/>
                  </a:cubicBezTo>
                  <a:cubicBezTo>
                    <a:pt x="255" y="244"/>
                    <a:pt x="258" y="245"/>
                    <a:pt x="260" y="246"/>
                  </a:cubicBezTo>
                  <a:cubicBezTo>
                    <a:pt x="262" y="246"/>
                    <a:pt x="264" y="247"/>
                    <a:pt x="267" y="248"/>
                  </a:cubicBezTo>
                  <a:cubicBezTo>
                    <a:pt x="268" y="246"/>
                    <a:pt x="270" y="244"/>
                    <a:pt x="271" y="242"/>
                  </a:cubicBezTo>
                  <a:cubicBezTo>
                    <a:pt x="270" y="240"/>
                    <a:pt x="269" y="238"/>
                    <a:pt x="268" y="236"/>
                  </a:cubicBezTo>
                  <a:cubicBezTo>
                    <a:pt x="266" y="234"/>
                    <a:pt x="265" y="232"/>
                    <a:pt x="264" y="230"/>
                  </a:cubicBezTo>
                  <a:cubicBezTo>
                    <a:pt x="263" y="229"/>
                    <a:pt x="263" y="229"/>
                    <a:pt x="263" y="229"/>
                  </a:cubicBezTo>
                  <a:cubicBezTo>
                    <a:pt x="264" y="228"/>
                    <a:pt x="264" y="228"/>
                    <a:pt x="264" y="228"/>
                  </a:cubicBezTo>
                  <a:cubicBezTo>
                    <a:pt x="266" y="225"/>
                    <a:pt x="268" y="222"/>
                    <a:pt x="270" y="219"/>
                  </a:cubicBezTo>
                  <a:cubicBezTo>
                    <a:pt x="270" y="218"/>
                    <a:pt x="270" y="218"/>
                    <a:pt x="270" y="218"/>
                  </a:cubicBezTo>
                  <a:cubicBezTo>
                    <a:pt x="271" y="218"/>
                    <a:pt x="271" y="218"/>
                    <a:pt x="271" y="218"/>
                  </a:cubicBezTo>
                  <a:cubicBezTo>
                    <a:pt x="273" y="218"/>
                    <a:pt x="276" y="219"/>
                    <a:pt x="278" y="219"/>
                  </a:cubicBezTo>
                  <a:cubicBezTo>
                    <a:pt x="281" y="219"/>
                    <a:pt x="283" y="220"/>
                    <a:pt x="285" y="220"/>
                  </a:cubicBezTo>
                  <a:cubicBezTo>
                    <a:pt x="286" y="218"/>
                    <a:pt x="288" y="215"/>
                    <a:pt x="289" y="213"/>
                  </a:cubicBezTo>
                  <a:cubicBezTo>
                    <a:pt x="287" y="211"/>
                    <a:pt x="285" y="210"/>
                    <a:pt x="284" y="208"/>
                  </a:cubicBezTo>
                  <a:cubicBezTo>
                    <a:pt x="282" y="206"/>
                    <a:pt x="280" y="204"/>
                    <a:pt x="278" y="203"/>
                  </a:cubicBezTo>
                  <a:cubicBezTo>
                    <a:pt x="278" y="202"/>
                    <a:pt x="278" y="202"/>
                    <a:pt x="278" y="202"/>
                  </a:cubicBezTo>
                  <a:cubicBezTo>
                    <a:pt x="278" y="201"/>
                    <a:pt x="278" y="201"/>
                    <a:pt x="278" y="201"/>
                  </a:cubicBezTo>
                  <a:cubicBezTo>
                    <a:pt x="279" y="198"/>
                    <a:pt x="281" y="194"/>
                    <a:pt x="282" y="190"/>
                  </a:cubicBezTo>
                  <a:cubicBezTo>
                    <a:pt x="282" y="190"/>
                    <a:pt x="282" y="190"/>
                    <a:pt x="282" y="190"/>
                  </a:cubicBezTo>
                  <a:cubicBezTo>
                    <a:pt x="283" y="190"/>
                    <a:pt x="283" y="190"/>
                    <a:pt x="283" y="190"/>
                  </a:cubicBezTo>
                  <a:cubicBezTo>
                    <a:pt x="285" y="189"/>
                    <a:pt x="288" y="189"/>
                    <a:pt x="290" y="189"/>
                  </a:cubicBezTo>
                  <a:cubicBezTo>
                    <a:pt x="293" y="189"/>
                    <a:pt x="295" y="189"/>
                    <a:pt x="297" y="188"/>
                  </a:cubicBezTo>
                  <a:cubicBezTo>
                    <a:pt x="298" y="186"/>
                    <a:pt x="299" y="183"/>
                    <a:pt x="299" y="181"/>
                  </a:cubicBezTo>
                  <a:cubicBezTo>
                    <a:pt x="297" y="179"/>
                    <a:pt x="295" y="178"/>
                    <a:pt x="293" y="177"/>
                  </a:cubicBezTo>
                  <a:cubicBezTo>
                    <a:pt x="291" y="176"/>
                    <a:pt x="289" y="174"/>
                    <a:pt x="287" y="173"/>
                  </a:cubicBezTo>
                  <a:cubicBezTo>
                    <a:pt x="286" y="173"/>
                    <a:pt x="286" y="173"/>
                    <a:pt x="286" y="173"/>
                  </a:cubicBezTo>
                  <a:cubicBezTo>
                    <a:pt x="286" y="172"/>
                    <a:pt x="286" y="172"/>
                    <a:pt x="286" y="172"/>
                  </a:cubicBezTo>
                  <a:cubicBezTo>
                    <a:pt x="287" y="168"/>
                    <a:pt x="287" y="165"/>
                    <a:pt x="287" y="160"/>
                  </a:cubicBezTo>
                  <a:cubicBezTo>
                    <a:pt x="287" y="160"/>
                    <a:pt x="287" y="160"/>
                    <a:pt x="287" y="160"/>
                  </a:cubicBezTo>
                  <a:cubicBezTo>
                    <a:pt x="288" y="159"/>
                    <a:pt x="288" y="159"/>
                    <a:pt x="288" y="159"/>
                  </a:cubicBezTo>
                  <a:cubicBezTo>
                    <a:pt x="290" y="159"/>
                    <a:pt x="293" y="158"/>
                    <a:pt x="295" y="157"/>
                  </a:cubicBezTo>
                  <a:cubicBezTo>
                    <a:pt x="297" y="156"/>
                    <a:pt x="300" y="156"/>
                    <a:pt x="302" y="155"/>
                  </a:cubicBezTo>
                  <a:cubicBezTo>
                    <a:pt x="302" y="155"/>
                    <a:pt x="302" y="155"/>
                    <a:pt x="302" y="155"/>
                  </a:cubicBezTo>
                  <a:cubicBezTo>
                    <a:pt x="302" y="153"/>
                    <a:pt x="302" y="152"/>
                    <a:pt x="302" y="151"/>
                  </a:cubicBezTo>
                  <a:cubicBezTo>
                    <a:pt x="302" y="149"/>
                    <a:pt x="302" y="148"/>
                    <a:pt x="302" y="147"/>
                  </a:cubicBezTo>
                  <a:close/>
                  <a:moveTo>
                    <a:pt x="159" y="110"/>
                  </a:moveTo>
                  <a:cubicBezTo>
                    <a:pt x="161" y="93"/>
                    <a:pt x="164" y="76"/>
                    <a:pt x="169" y="59"/>
                  </a:cubicBezTo>
                  <a:cubicBezTo>
                    <a:pt x="169" y="58"/>
                    <a:pt x="169" y="58"/>
                    <a:pt x="169" y="58"/>
                  </a:cubicBezTo>
                  <a:cubicBezTo>
                    <a:pt x="170" y="59"/>
                    <a:pt x="170" y="59"/>
                    <a:pt x="170" y="59"/>
                  </a:cubicBezTo>
                  <a:cubicBezTo>
                    <a:pt x="182" y="61"/>
                    <a:pt x="193" y="66"/>
                    <a:pt x="203" y="72"/>
                  </a:cubicBezTo>
                  <a:cubicBezTo>
                    <a:pt x="204" y="73"/>
                    <a:pt x="204" y="73"/>
                    <a:pt x="204" y="73"/>
                  </a:cubicBezTo>
                  <a:cubicBezTo>
                    <a:pt x="203" y="74"/>
                    <a:pt x="203" y="74"/>
                    <a:pt x="203" y="74"/>
                  </a:cubicBezTo>
                  <a:cubicBezTo>
                    <a:pt x="195" y="90"/>
                    <a:pt x="185" y="104"/>
                    <a:pt x="174" y="116"/>
                  </a:cubicBezTo>
                  <a:cubicBezTo>
                    <a:pt x="173" y="117"/>
                    <a:pt x="173" y="117"/>
                    <a:pt x="173" y="117"/>
                  </a:cubicBezTo>
                  <a:cubicBezTo>
                    <a:pt x="172" y="117"/>
                    <a:pt x="172" y="117"/>
                    <a:pt x="172" y="117"/>
                  </a:cubicBezTo>
                  <a:cubicBezTo>
                    <a:pt x="169" y="114"/>
                    <a:pt x="165" y="112"/>
                    <a:pt x="160" y="111"/>
                  </a:cubicBezTo>
                  <a:cubicBezTo>
                    <a:pt x="159" y="111"/>
                    <a:pt x="159" y="111"/>
                    <a:pt x="159" y="111"/>
                  </a:cubicBezTo>
                  <a:lnTo>
                    <a:pt x="159" y="110"/>
                  </a:lnTo>
                  <a:close/>
                  <a:moveTo>
                    <a:pt x="99" y="72"/>
                  </a:moveTo>
                  <a:cubicBezTo>
                    <a:pt x="109" y="65"/>
                    <a:pt x="120" y="61"/>
                    <a:pt x="132" y="58"/>
                  </a:cubicBezTo>
                  <a:cubicBezTo>
                    <a:pt x="133" y="58"/>
                    <a:pt x="133" y="58"/>
                    <a:pt x="133" y="58"/>
                  </a:cubicBezTo>
                  <a:cubicBezTo>
                    <a:pt x="134" y="59"/>
                    <a:pt x="134" y="59"/>
                    <a:pt x="134" y="59"/>
                  </a:cubicBezTo>
                  <a:cubicBezTo>
                    <a:pt x="139" y="76"/>
                    <a:pt x="142" y="93"/>
                    <a:pt x="143" y="110"/>
                  </a:cubicBezTo>
                  <a:cubicBezTo>
                    <a:pt x="143" y="111"/>
                    <a:pt x="143" y="111"/>
                    <a:pt x="143" y="111"/>
                  </a:cubicBezTo>
                  <a:cubicBezTo>
                    <a:pt x="142" y="111"/>
                    <a:pt x="142" y="111"/>
                    <a:pt x="142" y="111"/>
                  </a:cubicBezTo>
                  <a:cubicBezTo>
                    <a:pt x="138" y="112"/>
                    <a:pt x="134" y="114"/>
                    <a:pt x="130" y="116"/>
                  </a:cubicBezTo>
                  <a:cubicBezTo>
                    <a:pt x="129" y="117"/>
                    <a:pt x="129" y="117"/>
                    <a:pt x="129" y="117"/>
                  </a:cubicBezTo>
                  <a:cubicBezTo>
                    <a:pt x="128" y="116"/>
                    <a:pt x="128" y="116"/>
                    <a:pt x="128" y="116"/>
                  </a:cubicBezTo>
                  <a:cubicBezTo>
                    <a:pt x="117" y="103"/>
                    <a:pt x="107" y="89"/>
                    <a:pt x="99" y="74"/>
                  </a:cubicBezTo>
                  <a:cubicBezTo>
                    <a:pt x="98" y="73"/>
                    <a:pt x="98" y="73"/>
                    <a:pt x="98" y="73"/>
                  </a:cubicBezTo>
                  <a:lnTo>
                    <a:pt x="99" y="72"/>
                  </a:lnTo>
                  <a:close/>
                  <a:moveTo>
                    <a:pt x="59" y="132"/>
                  </a:moveTo>
                  <a:cubicBezTo>
                    <a:pt x="61" y="120"/>
                    <a:pt x="66" y="109"/>
                    <a:pt x="72" y="99"/>
                  </a:cubicBezTo>
                  <a:cubicBezTo>
                    <a:pt x="73" y="98"/>
                    <a:pt x="73" y="98"/>
                    <a:pt x="73" y="98"/>
                  </a:cubicBezTo>
                  <a:cubicBezTo>
                    <a:pt x="74" y="98"/>
                    <a:pt x="74" y="98"/>
                    <a:pt x="74" y="98"/>
                  </a:cubicBezTo>
                  <a:cubicBezTo>
                    <a:pt x="90" y="107"/>
                    <a:pt x="104" y="116"/>
                    <a:pt x="116" y="128"/>
                  </a:cubicBezTo>
                  <a:cubicBezTo>
                    <a:pt x="117" y="128"/>
                    <a:pt x="117" y="128"/>
                    <a:pt x="117" y="128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4" y="133"/>
                    <a:pt x="113" y="137"/>
                    <a:pt x="112" y="141"/>
                  </a:cubicBezTo>
                  <a:cubicBezTo>
                    <a:pt x="111" y="143"/>
                    <a:pt x="111" y="143"/>
                    <a:pt x="111" y="143"/>
                  </a:cubicBezTo>
                  <a:cubicBezTo>
                    <a:pt x="110" y="142"/>
                    <a:pt x="110" y="142"/>
                    <a:pt x="110" y="142"/>
                  </a:cubicBezTo>
                  <a:cubicBezTo>
                    <a:pt x="93" y="141"/>
                    <a:pt x="76" y="138"/>
                    <a:pt x="60" y="133"/>
                  </a:cubicBezTo>
                  <a:cubicBezTo>
                    <a:pt x="58" y="133"/>
                    <a:pt x="58" y="133"/>
                    <a:pt x="58" y="133"/>
                  </a:cubicBezTo>
                  <a:lnTo>
                    <a:pt x="59" y="132"/>
                  </a:lnTo>
                  <a:close/>
                  <a:moveTo>
                    <a:pt x="74" y="203"/>
                  </a:moveTo>
                  <a:cubicBezTo>
                    <a:pt x="73" y="203"/>
                    <a:pt x="73" y="203"/>
                    <a:pt x="73" y="203"/>
                  </a:cubicBezTo>
                  <a:cubicBezTo>
                    <a:pt x="72" y="202"/>
                    <a:pt x="72" y="202"/>
                    <a:pt x="72" y="202"/>
                  </a:cubicBezTo>
                  <a:cubicBezTo>
                    <a:pt x="66" y="192"/>
                    <a:pt x="61" y="181"/>
                    <a:pt x="59" y="170"/>
                  </a:cubicBezTo>
                  <a:cubicBezTo>
                    <a:pt x="58" y="168"/>
                    <a:pt x="58" y="168"/>
                    <a:pt x="58" y="168"/>
                  </a:cubicBezTo>
                  <a:cubicBezTo>
                    <a:pt x="60" y="168"/>
                    <a:pt x="60" y="168"/>
                    <a:pt x="60" y="168"/>
                  </a:cubicBezTo>
                  <a:cubicBezTo>
                    <a:pt x="76" y="163"/>
                    <a:pt x="93" y="160"/>
                    <a:pt x="110" y="159"/>
                  </a:cubicBezTo>
                  <a:cubicBezTo>
                    <a:pt x="111" y="159"/>
                    <a:pt x="111" y="159"/>
                    <a:pt x="111" y="159"/>
                  </a:cubicBezTo>
                  <a:cubicBezTo>
                    <a:pt x="111" y="160"/>
                    <a:pt x="111" y="160"/>
                    <a:pt x="111" y="160"/>
                  </a:cubicBezTo>
                  <a:cubicBezTo>
                    <a:pt x="112" y="164"/>
                    <a:pt x="114" y="168"/>
                    <a:pt x="116" y="172"/>
                  </a:cubicBezTo>
                  <a:cubicBezTo>
                    <a:pt x="117" y="173"/>
                    <a:pt x="117" y="173"/>
                    <a:pt x="117" y="173"/>
                  </a:cubicBezTo>
                  <a:cubicBezTo>
                    <a:pt x="116" y="174"/>
                    <a:pt x="116" y="174"/>
                    <a:pt x="116" y="174"/>
                  </a:cubicBezTo>
                  <a:cubicBezTo>
                    <a:pt x="103" y="185"/>
                    <a:pt x="89" y="194"/>
                    <a:pt x="74" y="203"/>
                  </a:cubicBezTo>
                  <a:close/>
                  <a:moveTo>
                    <a:pt x="143" y="191"/>
                  </a:moveTo>
                  <a:cubicBezTo>
                    <a:pt x="141" y="208"/>
                    <a:pt x="138" y="225"/>
                    <a:pt x="133" y="242"/>
                  </a:cubicBezTo>
                  <a:cubicBezTo>
                    <a:pt x="133" y="243"/>
                    <a:pt x="133" y="243"/>
                    <a:pt x="133" y="243"/>
                  </a:cubicBezTo>
                  <a:cubicBezTo>
                    <a:pt x="132" y="243"/>
                    <a:pt x="132" y="243"/>
                    <a:pt x="132" y="243"/>
                  </a:cubicBezTo>
                  <a:cubicBezTo>
                    <a:pt x="120" y="241"/>
                    <a:pt x="109" y="236"/>
                    <a:pt x="99" y="229"/>
                  </a:cubicBezTo>
                  <a:cubicBezTo>
                    <a:pt x="98" y="229"/>
                    <a:pt x="98" y="229"/>
                    <a:pt x="98" y="229"/>
                  </a:cubicBezTo>
                  <a:cubicBezTo>
                    <a:pt x="98" y="228"/>
                    <a:pt x="98" y="228"/>
                    <a:pt x="98" y="228"/>
                  </a:cubicBezTo>
                  <a:cubicBezTo>
                    <a:pt x="107" y="212"/>
                    <a:pt x="117" y="198"/>
                    <a:pt x="128" y="185"/>
                  </a:cubicBezTo>
                  <a:cubicBezTo>
                    <a:pt x="128" y="184"/>
                    <a:pt x="128" y="184"/>
                    <a:pt x="128" y="184"/>
                  </a:cubicBezTo>
                  <a:cubicBezTo>
                    <a:pt x="129" y="185"/>
                    <a:pt x="129" y="185"/>
                    <a:pt x="129" y="185"/>
                  </a:cubicBezTo>
                  <a:cubicBezTo>
                    <a:pt x="133" y="187"/>
                    <a:pt x="137" y="189"/>
                    <a:pt x="142" y="190"/>
                  </a:cubicBezTo>
                  <a:cubicBezTo>
                    <a:pt x="143" y="190"/>
                    <a:pt x="143" y="190"/>
                    <a:pt x="143" y="190"/>
                  </a:cubicBezTo>
                  <a:lnTo>
                    <a:pt x="143" y="191"/>
                  </a:lnTo>
                  <a:close/>
                  <a:moveTo>
                    <a:pt x="151" y="180"/>
                  </a:moveTo>
                  <a:cubicBezTo>
                    <a:pt x="143" y="180"/>
                    <a:pt x="136" y="177"/>
                    <a:pt x="130" y="171"/>
                  </a:cubicBezTo>
                  <a:cubicBezTo>
                    <a:pt x="125" y="166"/>
                    <a:pt x="122" y="159"/>
                    <a:pt x="122" y="151"/>
                  </a:cubicBezTo>
                  <a:cubicBezTo>
                    <a:pt x="122" y="143"/>
                    <a:pt x="125" y="136"/>
                    <a:pt x="130" y="130"/>
                  </a:cubicBezTo>
                  <a:cubicBezTo>
                    <a:pt x="136" y="125"/>
                    <a:pt x="143" y="122"/>
                    <a:pt x="151" y="122"/>
                  </a:cubicBezTo>
                  <a:cubicBezTo>
                    <a:pt x="159" y="122"/>
                    <a:pt x="166" y="125"/>
                    <a:pt x="172" y="130"/>
                  </a:cubicBezTo>
                  <a:cubicBezTo>
                    <a:pt x="183" y="142"/>
                    <a:pt x="183" y="160"/>
                    <a:pt x="172" y="171"/>
                  </a:cubicBezTo>
                  <a:cubicBezTo>
                    <a:pt x="166" y="177"/>
                    <a:pt x="159" y="180"/>
                    <a:pt x="151" y="180"/>
                  </a:cubicBezTo>
                  <a:close/>
                  <a:moveTo>
                    <a:pt x="203" y="229"/>
                  </a:moveTo>
                  <a:cubicBezTo>
                    <a:pt x="192" y="236"/>
                    <a:pt x="181" y="241"/>
                    <a:pt x="170" y="243"/>
                  </a:cubicBezTo>
                  <a:cubicBezTo>
                    <a:pt x="168" y="243"/>
                    <a:pt x="168" y="243"/>
                    <a:pt x="168" y="243"/>
                  </a:cubicBezTo>
                  <a:cubicBezTo>
                    <a:pt x="168" y="242"/>
                    <a:pt x="168" y="242"/>
                    <a:pt x="168" y="242"/>
                  </a:cubicBezTo>
                  <a:cubicBezTo>
                    <a:pt x="163" y="225"/>
                    <a:pt x="160" y="208"/>
                    <a:pt x="159" y="192"/>
                  </a:cubicBezTo>
                  <a:cubicBezTo>
                    <a:pt x="159" y="190"/>
                    <a:pt x="159" y="190"/>
                    <a:pt x="159" y="190"/>
                  </a:cubicBezTo>
                  <a:cubicBezTo>
                    <a:pt x="160" y="190"/>
                    <a:pt x="160" y="190"/>
                    <a:pt x="160" y="190"/>
                  </a:cubicBezTo>
                  <a:cubicBezTo>
                    <a:pt x="164" y="189"/>
                    <a:pt x="168" y="188"/>
                    <a:pt x="172" y="185"/>
                  </a:cubicBezTo>
                  <a:cubicBezTo>
                    <a:pt x="173" y="185"/>
                    <a:pt x="173" y="185"/>
                    <a:pt x="173" y="185"/>
                  </a:cubicBezTo>
                  <a:cubicBezTo>
                    <a:pt x="174" y="185"/>
                    <a:pt x="174" y="185"/>
                    <a:pt x="174" y="185"/>
                  </a:cubicBezTo>
                  <a:cubicBezTo>
                    <a:pt x="185" y="199"/>
                    <a:pt x="195" y="213"/>
                    <a:pt x="203" y="228"/>
                  </a:cubicBezTo>
                  <a:cubicBezTo>
                    <a:pt x="204" y="229"/>
                    <a:pt x="204" y="229"/>
                    <a:pt x="204" y="229"/>
                  </a:cubicBezTo>
                  <a:lnTo>
                    <a:pt x="203" y="229"/>
                  </a:lnTo>
                  <a:close/>
                  <a:moveTo>
                    <a:pt x="243" y="170"/>
                  </a:moveTo>
                  <a:cubicBezTo>
                    <a:pt x="241" y="182"/>
                    <a:pt x="236" y="193"/>
                    <a:pt x="229" y="203"/>
                  </a:cubicBezTo>
                  <a:cubicBezTo>
                    <a:pt x="229" y="204"/>
                    <a:pt x="229" y="204"/>
                    <a:pt x="229" y="204"/>
                  </a:cubicBezTo>
                  <a:cubicBezTo>
                    <a:pt x="228" y="203"/>
                    <a:pt x="228" y="203"/>
                    <a:pt x="228" y="203"/>
                  </a:cubicBezTo>
                  <a:cubicBezTo>
                    <a:pt x="212" y="195"/>
                    <a:pt x="198" y="185"/>
                    <a:pt x="185" y="174"/>
                  </a:cubicBezTo>
                  <a:cubicBezTo>
                    <a:pt x="185" y="173"/>
                    <a:pt x="185" y="173"/>
                    <a:pt x="185" y="173"/>
                  </a:cubicBezTo>
                  <a:cubicBezTo>
                    <a:pt x="185" y="172"/>
                    <a:pt x="185" y="172"/>
                    <a:pt x="185" y="172"/>
                  </a:cubicBezTo>
                  <a:cubicBezTo>
                    <a:pt x="188" y="169"/>
                    <a:pt x="189" y="164"/>
                    <a:pt x="190" y="160"/>
                  </a:cubicBezTo>
                  <a:cubicBezTo>
                    <a:pt x="191" y="159"/>
                    <a:pt x="191" y="159"/>
                    <a:pt x="191" y="159"/>
                  </a:cubicBezTo>
                  <a:cubicBezTo>
                    <a:pt x="192" y="159"/>
                    <a:pt x="192" y="159"/>
                    <a:pt x="192" y="159"/>
                  </a:cubicBezTo>
                  <a:cubicBezTo>
                    <a:pt x="208" y="161"/>
                    <a:pt x="225" y="164"/>
                    <a:pt x="242" y="168"/>
                  </a:cubicBezTo>
                  <a:cubicBezTo>
                    <a:pt x="243" y="169"/>
                    <a:pt x="243" y="169"/>
                    <a:pt x="243" y="169"/>
                  </a:cubicBezTo>
                  <a:lnTo>
                    <a:pt x="243" y="170"/>
                  </a:lnTo>
                  <a:close/>
                  <a:moveTo>
                    <a:pt x="242" y="134"/>
                  </a:moveTo>
                  <a:cubicBezTo>
                    <a:pt x="225" y="139"/>
                    <a:pt x="208" y="142"/>
                    <a:pt x="192" y="143"/>
                  </a:cubicBezTo>
                  <a:cubicBezTo>
                    <a:pt x="191" y="143"/>
                    <a:pt x="191" y="143"/>
                    <a:pt x="191" y="143"/>
                  </a:cubicBezTo>
                  <a:cubicBezTo>
                    <a:pt x="190" y="142"/>
                    <a:pt x="190" y="142"/>
                    <a:pt x="190" y="142"/>
                  </a:cubicBezTo>
                  <a:cubicBezTo>
                    <a:pt x="189" y="137"/>
                    <a:pt x="188" y="133"/>
                    <a:pt x="185" y="130"/>
                  </a:cubicBezTo>
                  <a:cubicBezTo>
                    <a:pt x="185" y="129"/>
                    <a:pt x="185" y="129"/>
                    <a:pt x="185" y="129"/>
                  </a:cubicBezTo>
                  <a:cubicBezTo>
                    <a:pt x="186" y="128"/>
                    <a:pt x="186" y="128"/>
                    <a:pt x="186" y="128"/>
                  </a:cubicBezTo>
                  <a:cubicBezTo>
                    <a:pt x="199" y="117"/>
                    <a:pt x="213" y="107"/>
                    <a:pt x="228" y="99"/>
                  </a:cubicBezTo>
                  <a:cubicBezTo>
                    <a:pt x="229" y="98"/>
                    <a:pt x="229" y="98"/>
                    <a:pt x="229" y="98"/>
                  </a:cubicBezTo>
                  <a:cubicBezTo>
                    <a:pt x="230" y="99"/>
                    <a:pt x="230" y="99"/>
                    <a:pt x="230" y="99"/>
                  </a:cubicBezTo>
                  <a:cubicBezTo>
                    <a:pt x="236" y="109"/>
                    <a:pt x="241" y="120"/>
                    <a:pt x="243" y="132"/>
                  </a:cubicBezTo>
                  <a:cubicBezTo>
                    <a:pt x="243" y="133"/>
                    <a:pt x="243" y="133"/>
                    <a:pt x="243" y="133"/>
                  </a:cubicBezTo>
                  <a:lnTo>
                    <a:pt x="242" y="13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" name="Freeform 8"/>
            <p:cNvSpPr>
              <a:spLocks noEditPoints="1"/>
            </p:cNvSpPr>
            <p:nvPr/>
          </p:nvSpPr>
          <p:spPr bwMode="auto">
            <a:xfrm rot="379653">
              <a:off x="4824414" y="6105046"/>
              <a:ext cx="1273174" cy="1271610"/>
            </a:xfrm>
            <a:custGeom>
              <a:avLst/>
              <a:gdLst>
                <a:gd name="T0" fmla="*/ 286 w 302"/>
                <a:gd name="T1" fmla="*/ 129 h 302"/>
                <a:gd name="T2" fmla="*/ 282 w 302"/>
                <a:gd name="T3" fmla="*/ 112 h 302"/>
                <a:gd name="T4" fmla="*/ 285 w 302"/>
                <a:gd name="T5" fmla="*/ 82 h 302"/>
                <a:gd name="T6" fmla="*/ 264 w 302"/>
                <a:gd name="T7" fmla="*/ 72 h 302"/>
                <a:gd name="T8" fmla="*/ 252 w 302"/>
                <a:gd name="T9" fmla="*/ 58 h 302"/>
                <a:gd name="T10" fmla="*/ 236 w 302"/>
                <a:gd name="T11" fmla="*/ 34 h 302"/>
                <a:gd name="T12" fmla="*/ 219 w 302"/>
                <a:gd name="T13" fmla="*/ 23 h 302"/>
                <a:gd name="T14" fmla="*/ 191 w 302"/>
                <a:gd name="T15" fmla="*/ 20 h 302"/>
                <a:gd name="T16" fmla="*/ 173 w 302"/>
                <a:gd name="T17" fmla="*/ 15 h 302"/>
                <a:gd name="T18" fmla="*/ 155 w 302"/>
                <a:gd name="T19" fmla="*/ 0 h 302"/>
                <a:gd name="T20" fmla="*/ 141 w 302"/>
                <a:gd name="T21" fmla="*/ 14 h 302"/>
                <a:gd name="T22" fmla="*/ 113 w 302"/>
                <a:gd name="T23" fmla="*/ 12 h 302"/>
                <a:gd name="T24" fmla="*/ 94 w 302"/>
                <a:gd name="T25" fmla="*/ 18 h 302"/>
                <a:gd name="T26" fmla="*/ 73 w 302"/>
                <a:gd name="T27" fmla="*/ 38 h 302"/>
                <a:gd name="T28" fmla="*/ 59 w 302"/>
                <a:gd name="T29" fmla="*/ 49 h 302"/>
                <a:gd name="T30" fmla="*/ 35 w 302"/>
                <a:gd name="T31" fmla="*/ 54 h 302"/>
                <a:gd name="T32" fmla="*/ 32 w 302"/>
                <a:gd name="T33" fmla="*/ 84 h 302"/>
                <a:gd name="T34" fmla="*/ 24 w 302"/>
                <a:gd name="T35" fmla="*/ 99 h 302"/>
                <a:gd name="T36" fmla="*/ 3 w 302"/>
                <a:gd name="T37" fmla="*/ 121 h 302"/>
                <a:gd name="T38" fmla="*/ 14 w 302"/>
                <a:gd name="T39" fmla="*/ 142 h 302"/>
                <a:gd name="T40" fmla="*/ 7 w 302"/>
                <a:gd name="T41" fmla="*/ 157 h 302"/>
                <a:gd name="T42" fmla="*/ 9 w 302"/>
                <a:gd name="T43" fmla="*/ 177 h 302"/>
                <a:gd name="T44" fmla="*/ 24 w 302"/>
                <a:gd name="T45" fmla="*/ 201 h 302"/>
                <a:gd name="T46" fmla="*/ 31 w 302"/>
                <a:gd name="T47" fmla="*/ 218 h 302"/>
                <a:gd name="T48" fmla="*/ 30 w 302"/>
                <a:gd name="T49" fmla="*/ 242 h 302"/>
                <a:gd name="T50" fmla="*/ 59 w 302"/>
                <a:gd name="T51" fmla="*/ 252 h 302"/>
                <a:gd name="T52" fmla="*/ 73 w 302"/>
                <a:gd name="T53" fmla="*/ 263 h 302"/>
                <a:gd name="T54" fmla="*/ 89 w 302"/>
                <a:gd name="T55" fmla="*/ 289 h 302"/>
                <a:gd name="T56" fmla="*/ 112 w 302"/>
                <a:gd name="T57" fmla="*/ 283 h 302"/>
                <a:gd name="T58" fmla="*/ 130 w 302"/>
                <a:gd name="T59" fmla="*/ 286 h 302"/>
                <a:gd name="T60" fmla="*/ 155 w 302"/>
                <a:gd name="T61" fmla="*/ 302 h 302"/>
                <a:gd name="T62" fmla="*/ 173 w 302"/>
                <a:gd name="T63" fmla="*/ 286 h 302"/>
                <a:gd name="T64" fmla="*/ 190 w 302"/>
                <a:gd name="T65" fmla="*/ 282 h 302"/>
                <a:gd name="T66" fmla="*/ 220 w 302"/>
                <a:gd name="T67" fmla="*/ 285 h 302"/>
                <a:gd name="T68" fmla="*/ 230 w 302"/>
                <a:gd name="T69" fmla="*/ 263 h 302"/>
                <a:gd name="T70" fmla="*/ 243 w 302"/>
                <a:gd name="T71" fmla="*/ 251 h 302"/>
                <a:gd name="T72" fmla="*/ 268 w 302"/>
                <a:gd name="T73" fmla="*/ 236 h 302"/>
                <a:gd name="T74" fmla="*/ 278 w 302"/>
                <a:gd name="T75" fmla="*/ 219 h 302"/>
                <a:gd name="T76" fmla="*/ 282 w 302"/>
                <a:gd name="T77" fmla="*/ 190 h 302"/>
                <a:gd name="T78" fmla="*/ 287 w 302"/>
                <a:gd name="T79" fmla="*/ 173 h 302"/>
                <a:gd name="T80" fmla="*/ 302 w 302"/>
                <a:gd name="T81" fmla="*/ 155 h 302"/>
                <a:gd name="T82" fmla="*/ 170 w 302"/>
                <a:gd name="T83" fmla="*/ 59 h 302"/>
                <a:gd name="T84" fmla="*/ 160 w 302"/>
                <a:gd name="T85" fmla="*/ 111 h 302"/>
                <a:gd name="T86" fmla="*/ 143 w 302"/>
                <a:gd name="T87" fmla="*/ 110 h 302"/>
                <a:gd name="T88" fmla="*/ 98 w 302"/>
                <a:gd name="T89" fmla="*/ 73 h 302"/>
                <a:gd name="T90" fmla="*/ 117 w 302"/>
                <a:gd name="T91" fmla="*/ 128 h 302"/>
                <a:gd name="T92" fmla="*/ 59 w 302"/>
                <a:gd name="T93" fmla="*/ 132 h 302"/>
                <a:gd name="T94" fmla="*/ 110 w 302"/>
                <a:gd name="T95" fmla="*/ 159 h 302"/>
                <a:gd name="T96" fmla="*/ 143 w 302"/>
                <a:gd name="T97" fmla="*/ 191 h 302"/>
                <a:gd name="T98" fmla="*/ 128 w 302"/>
                <a:gd name="T99" fmla="*/ 185 h 302"/>
                <a:gd name="T100" fmla="*/ 130 w 302"/>
                <a:gd name="T101" fmla="*/ 171 h 302"/>
                <a:gd name="T102" fmla="*/ 203 w 302"/>
                <a:gd name="T103" fmla="*/ 229 h 302"/>
                <a:gd name="T104" fmla="*/ 172 w 302"/>
                <a:gd name="T105" fmla="*/ 185 h 302"/>
                <a:gd name="T106" fmla="*/ 229 w 302"/>
                <a:gd name="T107" fmla="*/ 203 h 302"/>
                <a:gd name="T108" fmla="*/ 191 w 302"/>
                <a:gd name="T109" fmla="*/ 159 h 302"/>
                <a:gd name="T110" fmla="*/ 191 w 302"/>
                <a:gd name="T111" fmla="*/ 143 h 302"/>
                <a:gd name="T112" fmla="*/ 230 w 302"/>
                <a:gd name="T113" fmla="*/ 99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02" h="302">
                  <a:moveTo>
                    <a:pt x="302" y="147"/>
                  </a:moveTo>
                  <a:cubicBezTo>
                    <a:pt x="300" y="146"/>
                    <a:pt x="297" y="145"/>
                    <a:pt x="295" y="145"/>
                  </a:cubicBezTo>
                  <a:cubicBezTo>
                    <a:pt x="293" y="144"/>
                    <a:pt x="290" y="143"/>
                    <a:pt x="288" y="142"/>
                  </a:cubicBezTo>
                  <a:cubicBezTo>
                    <a:pt x="287" y="142"/>
                    <a:pt x="287" y="142"/>
                    <a:pt x="287" y="142"/>
                  </a:cubicBezTo>
                  <a:cubicBezTo>
                    <a:pt x="287" y="141"/>
                    <a:pt x="287" y="141"/>
                    <a:pt x="287" y="141"/>
                  </a:cubicBezTo>
                  <a:cubicBezTo>
                    <a:pt x="287" y="137"/>
                    <a:pt x="287" y="133"/>
                    <a:pt x="286" y="130"/>
                  </a:cubicBezTo>
                  <a:cubicBezTo>
                    <a:pt x="286" y="129"/>
                    <a:pt x="286" y="129"/>
                    <a:pt x="286" y="129"/>
                  </a:cubicBezTo>
                  <a:cubicBezTo>
                    <a:pt x="287" y="128"/>
                    <a:pt x="287" y="128"/>
                    <a:pt x="287" y="128"/>
                  </a:cubicBezTo>
                  <a:cubicBezTo>
                    <a:pt x="289" y="127"/>
                    <a:pt x="291" y="126"/>
                    <a:pt x="293" y="125"/>
                  </a:cubicBezTo>
                  <a:cubicBezTo>
                    <a:pt x="295" y="123"/>
                    <a:pt x="297" y="122"/>
                    <a:pt x="299" y="121"/>
                  </a:cubicBezTo>
                  <a:cubicBezTo>
                    <a:pt x="299" y="118"/>
                    <a:pt x="298" y="116"/>
                    <a:pt x="297" y="113"/>
                  </a:cubicBezTo>
                  <a:cubicBezTo>
                    <a:pt x="295" y="113"/>
                    <a:pt x="293" y="113"/>
                    <a:pt x="290" y="113"/>
                  </a:cubicBezTo>
                  <a:cubicBezTo>
                    <a:pt x="288" y="112"/>
                    <a:pt x="285" y="112"/>
                    <a:pt x="283" y="112"/>
                  </a:cubicBezTo>
                  <a:cubicBezTo>
                    <a:pt x="282" y="112"/>
                    <a:pt x="282" y="112"/>
                    <a:pt x="282" y="112"/>
                  </a:cubicBezTo>
                  <a:cubicBezTo>
                    <a:pt x="282" y="111"/>
                    <a:pt x="282" y="111"/>
                    <a:pt x="282" y="111"/>
                  </a:cubicBezTo>
                  <a:cubicBezTo>
                    <a:pt x="281" y="108"/>
                    <a:pt x="279" y="104"/>
                    <a:pt x="278" y="100"/>
                  </a:cubicBezTo>
                  <a:cubicBezTo>
                    <a:pt x="278" y="99"/>
                    <a:pt x="278" y="99"/>
                    <a:pt x="278" y="99"/>
                  </a:cubicBezTo>
                  <a:cubicBezTo>
                    <a:pt x="278" y="99"/>
                    <a:pt x="278" y="99"/>
                    <a:pt x="278" y="99"/>
                  </a:cubicBezTo>
                  <a:cubicBezTo>
                    <a:pt x="280" y="97"/>
                    <a:pt x="282" y="95"/>
                    <a:pt x="284" y="94"/>
                  </a:cubicBezTo>
                  <a:cubicBezTo>
                    <a:pt x="285" y="92"/>
                    <a:pt x="287" y="90"/>
                    <a:pt x="289" y="89"/>
                  </a:cubicBezTo>
                  <a:cubicBezTo>
                    <a:pt x="288" y="86"/>
                    <a:pt x="286" y="84"/>
                    <a:pt x="285" y="82"/>
                  </a:cubicBezTo>
                  <a:cubicBezTo>
                    <a:pt x="283" y="82"/>
                    <a:pt x="281" y="82"/>
                    <a:pt x="278" y="83"/>
                  </a:cubicBezTo>
                  <a:cubicBezTo>
                    <a:pt x="276" y="83"/>
                    <a:pt x="273" y="83"/>
                    <a:pt x="271" y="84"/>
                  </a:cubicBezTo>
                  <a:cubicBezTo>
                    <a:pt x="270" y="84"/>
                    <a:pt x="270" y="84"/>
                    <a:pt x="270" y="84"/>
                  </a:cubicBezTo>
                  <a:cubicBezTo>
                    <a:pt x="270" y="83"/>
                    <a:pt x="270" y="83"/>
                    <a:pt x="270" y="83"/>
                  </a:cubicBezTo>
                  <a:cubicBezTo>
                    <a:pt x="268" y="80"/>
                    <a:pt x="266" y="76"/>
                    <a:pt x="264" y="73"/>
                  </a:cubicBezTo>
                  <a:cubicBezTo>
                    <a:pt x="263" y="72"/>
                    <a:pt x="263" y="72"/>
                    <a:pt x="263" y="72"/>
                  </a:cubicBezTo>
                  <a:cubicBezTo>
                    <a:pt x="264" y="72"/>
                    <a:pt x="264" y="72"/>
                    <a:pt x="264" y="72"/>
                  </a:cubicBezTo>
                  <a:cubicBezTo>
                    <a:pt x="265" y="70"/>
                    <a:pt x="266" y="68"/>
                    <a:pt x="268" y="66"/>
                  </a:cubicBezTo>
                  <a:cubicBezTo>
                    <a:pt x="269" y="64"/>
                    <a:pt x="270" y="62"/>
                    <a:pt x="271" y="60"/>
                  </a:cubicBezTo>
                  <a:cubicBezTo>
                    <a:pt x="270" y="58"/>
                    <a:pt x="268" y="56"/>
                    <a:pt x="267" y="54"/>
                  </a:cubicBezTo>
                  <a:cubicBezTo>
                    <a:pt x="264" y="54"/>
                    <a:pt x="262" y="55"/>
                    <a:pt x="260" y="56"/>
                  </a:cubicBezTo>
                  <a:cubicBezTo>
                    <a:pt x="258" y="57"/>
                    <a:pt x="255" y="58"/>
                    <a:pt x="253" y="59"/>
                  </a:cubicBezTo>
                  <a:cubicBezTo>
                    <a:pt x="252" y="59"/>
                    <a:pt x="252" y="59"/>
                    <a:pt x="252" y="59"/>
                  </a:cubicBezTo>
                  <a:cubicBezTo>
                    <a:pt x="252" y="58"/>
                    <a:pt x="252" y="58"/>
                    <a:pt x="252" y="58"/>
                  </a:cubicBezTo>
                  <a:cubicBezTo>
                    <a:pt x="249" y="55"/>
                    <a:pt x="246" y="53"/>
                    <a:pt x="243" y="50"/>
                  </a:cubicBezTo>
                  <a:cubicBezTo>
                    <a:pt x="243" y="49"/>
                    <a:pt x="243" y="49"/>
                    <a:pt x="243" y="49"/>
                  </a:cubicBezTo>
                  <a:cubicBezTo>
                    <a:pt x="243" y="49"/>
                    <a:pt x="243" y="49"/>
                    <a:pt x="243" y="49"/>
                  </a:cubicBezTo>
                  <a:cubicBezTo>
                    <a:pt x="244" y="47"/>
                    <a:pt x="245" y="44"/>
                    <a:pt x="246" y="42"/>
                  </a:cubicBezTo>
                  <a:cubicBezTo>
                    <a:pt x="247" y="40"/>
                    <a:pt x="247" y="37"/>
                    <a:pt x="248" y="35"/>
                  </a:cubicBezTo>
                  <a:cubicBezTo>
                    <a:pt x="246" y="33"/>
                    <a:pt x="244" y="32"/>
                    <a:pt x="242" y="30"/>
                  </a:cubicBezTo>
                  <a:cubicBezTo>
                    <a:pt x="240" y="31"/>
                    <a:pt x="238" y="33"/>
                    <a:pt x="236" y="34"/>
                  </a:cubicBezTo>
                  <a:cubicBezTo>
                    <a:pt x="234" y="36"/>
                    <a:pt x="232" y="37"/>
                    <a:pt x="230" y="38"/>
                  </a:cubicBezTo>
                  <a:cubicBezTo>
                    <a:pt x="229" y="39"/>
                    <a:pt x="229" y="39"/>
                    <a:pt x="229" y="39"/>
                  </a:cubicBezTo>
                  <a:cubicBezTo>
                    <a:pt x="228" y="38"/>
                    <a:pt x="228" y="38"/>
                    <a:pt x="228" y="38"/>
                  </a:cubicBezTo>
                  <a:cubicBezTo>
                    <a:pt x="225" y="36"/>
                    <a:pt x="222" y="34"/>
                    <a:pt x="219" y="32"/>
                  </a:cubicBezTo>
                  <a:cubicBezTo>
                    <a:pt x="218" y="32"/>
                    <a:pt x="218" y="32"/>
                    <a:pt x="218" y="32"/>
                  </a:cubicBezTo>
                  <a:cubicBezTo>
                    <a:pt x="218" y="31"/>
                    <a:pt x="218" y="31"/>
                    <a:pt x="218" y="31"/>
                  </a:cubicBezTo>
                  <a:cubicBezTo>
                    <a:pt x="218" y="28"/>
                    <a:pt x="219" y="26"/>
                    <a:pt x="219" y="23"/>
                  </a:cubicBezTo>
                  <a:cubicBezTo>
                    <a:pt x="219" y="21"/>
                    <a:pt x="220" y="19"/>
                    <a:pt x="220" y="16"/>
                  </a:cubicBezTo>
                  <a:cubicBezTo>
                    <a:pt x="218" y="15"/>
                    <a:pt x="215" y="14"/>
                    <a:pt x="213" y="13"/>
                  </a:cubicBezTo>
                  <a:cubicBezTo>
                    <a:pt x="211" y="15"/>
                    <a:pt x="210" y="16"/>
                    <a:pt x="208" y="18"/>
                  </a:cubicBezTo>
                  <a:cubicBezTo>
                    <a:pt x="206" y="20"/>
                    <a:pt x="205" y="22"/>
                    <a:pt x="203" y="23"/>
                  </a:cubicBezTo>
                  <a:cubicBezTo>
                    <a:pt x="202" y="24"/>
                    <a:pt x="202" y="24"/>
                    <a:pt x="202" y="24"/>
                  </a:cubicBezTo>
                  <a:cubicBezTo>
                    <a:pt x="202" y="24"/>
                    <a:pt x="202" y="24"/>
                    <a:pt x="202" y="24"/>
                  </a:cubicBezTo>
                  <a:cubicBezTo>
                    <a:pt x="198" y="22"/>
                    <a:pt x="194" y="21"/>
                    <a:pt x="191" y="20"/>
                  </a:cubicBezTo>
                  <a:cubicBezTo>
                    <a:pt x="190" y="20"/>
                    <a:pt x="190" y="20"/>
                    <a:pt x="190" y="20"/>
                  </a:cubicBezTo>
                  <a:cubicBezTo>
                    <a:pt x="190" y="19"/>
                    <a:pt x="190" y="19"/>
                    <a:pt x="190" y="19"/>
                  </a:cubicBezTo>
                  <a:cubicBezTo>
                    <a:pt x="189" y="17"/>
                    <a:pt x="189" y="14"/>
                    <a:pt x="189" y="12"/>
                  </a:cubicBezTo>
                  <a:cubicBezTo>
                    <a:pt x="189" y="9"/>
                    <a:pt x="189" y="7"/>
                    <a:pt x="188" y="4"/>
                  </a:cubicBezTo>
                  <a:cubicBezTo>
                    <a:pt x="186" y="4"/>
                    <a:pt x="183" y="3"/>
                    <a:pt x="181" y="3"/>
                  </a:cubicBezTo>
                  <a:cubicBezTo>
                    <a:pt x="180" y="4"/>
                    <a:pt x="178" y="7"/>
                    <a:pt x="177" y="9"/>
                  </a:cubicBezTo>
                  <a:cubicBezTo>
                    <a:pt x="176" y="11"/>
                    <a:pt x="175" y="13"/>
                    <a:pt x="173" y="15"/>
                  </a:cubicBezTo>
                  <a:cubicBezTo>
                    <a:pt x="173" y="16"/>
                    <a:pt x="173" y="16"/>
                    <a:pt x="173" y="16"/>
                  </a:cubicBezTo>
                  <a:cubicBezTo>
                    <a:pt x="172" y="16"/>
                    <a:pt x="172" y="16"/>
                    <a:pt x="172" y="16"/>
                  </a:cubicBezTo>
                  <a:cubicBezTo>
                    <a:pt x="168" y="15"/>
                    <a:pt x="165" y="15"/>
                    <a:pt x="161" y="14"/>
                  </a:cubicBezTo>
                  <a:cubicBezTo>
                    <a:pt x="160" y="14"/>
                    <a:pt x="160" y="14"/>
                    <a:pt x="160" y="14"/>
                  </a:cubicBezTo>
                  <a:cubicBezTo>
                    <a:pt x="159" y="14"/>
                    <a:pt x="159" y="14"/>
                    <a:pt x="159" y="14"/>
                  </a:cubicBezTo>
                  <a:cubicBezTo>
                    <a:pt x="159" y="11"/>
                    <a:pt x="158" y="9"/>
                    <a:pt x="157" y="7"/>
                  </a:cubicBezTo>
                  <a:cubicBezTo>
                    <a:pt x="156" y="4"/>
                    <a:pt x="156" y="2"/>
                    <a:pt x="155" y="0"/>
                  </a:cubicBezTo>
                  <a:cubicBezTo>
                    <a:pt x="155" y="0"/>
                    <a:pt x="155" y="0"/>
                    <a:pt x="155" y="0"/>
                  </a:cubicBezTo>
                  <a:cubicBezTo>
                    <a:pt x="152" y="0"/>
                    <a:pt x="150" y="0"/>
                    <a:pt x="147" y="0"/>
                  </a:cubicBezTo>
                  <a:cubicBezTo>
                    <a:pt x="147" y="0"/>
                    <a:pt x="147" y="0"/>
                    <a:pt x="147" y="0"/>
                  </a:cubicBezTo>
                  <a:cubicBezTo>
                    <a:pt x="146" y="2"/>
                    <a:pt x="145" y="4"/>
                    <a:pt x="145" y="7"/>
                  </a:cubicBezTo>
                  <a:cubicBezTo>
                    <a:pt x="144" y="9"/>
                    <a:pt x="143" y="11"/>
                    <a:pt x="142" y="14"/>
                  </a:cubicBezTo>
                  <a:cubicBezTo>
                    <a:pt x="142" y="14"/>
                    <a:pt x="142" y="14"/>
                    <a:pt x="142" y="14"/>
                  </a:cubicBezTo>
                  <a:cubicBezTo>
                    <a:pt x="141" y="14"/>
                    <a:pt x="141" y="14"/>
                    <a:pt x="141" y="14"/>
                  </a:cubicBezTo>
                  <a:cubicBezTo>
                    <a:pt x="137" y="15"/>
                    <a:pt x="133" y="15"/>
                    <a:pt x="130" y="16"/>
                  </a:cubicBezTo>
                  <a:cubicBezTo>
                    <a:pt x="129" y="16"/>
                    <a:pt x="129" y="16"/>
                    <a:pt x="129" y="16"/>
                  </a:cubicBezTo>
                  <a:cubicBezTo>
                    <a:pt x="129" y="15"/>
                    <a:pt x="129" y="15"/>
                    <a:pt x="129" y="15"/>
                  </a:cubicBezTo>
                  <a:cubicBezTo>
                    <a:pt x="127" y="13"/>
                    <a:pt x="126" y="11"/>
                    <a:pt x="125" y="9"/>
                  </a:cubicBezTo>
                  <a:cubicBezTo>
                    <a:pt x="123" y="7"/>
                    <a:pt x="122" y="4"/>
                    <a:pt x="121" y="3"/>
                  </a:cubicBezTo>
                  <a:cubicBezTo>
                    <a:pt x="118" y="3"/>
                    <a:pt x="116" y="4"/>
                    <a:pt x="113" y="4"/>
                  </a:cubicBezTo>
                  <a:cubicBezTo>
                    <a:pt x="113" y="7"/>
                    <a:pt x="113" y="9"/>
                    <a:pt x="113" y="12"/>
                  </a:cubicBezTo>
                  <a:cubicBezTo>
                    <a:pt x="113" y="14"/>
                    <a:pt x="112" y="17"/>
                    <a:pt x="112" y="19"/>
                  </a:cubicBezTo>
                  <a:cubicBezTo>
                    <a:pt x="112" y="20"/>
                    <a:pt x="112" y="20"/>
                    <a:pt x="112" y="20"/>
                  </a:cubicBezTo>
                  <a:cubicBezTo>
                    <a:pt x="111" y="20"/>
                    <a:pt x="111" y="20"/>
                    <a:pt x="111" y="20"/>
                  </a:cubicBezTo>
                  <a:cubicBezTo>
                    <a:pt x="108" y="21"/>
                    <a:pt x="104" y="22"/>
                    <a:pt x="100" y="24"/>
                  </a:cubicBezTo>
                  <a:cubicBezTo>
                    <a:pt x="100" y="24"/>
                    <a:pt x="100" y="24"/>
                    <a:pt x="100" y="24"/>
                  </a:cubicBezTo>
                  <a:cubicBezTo>
                    <a:pt x="99" y="23"/>
                    <a:pt x="99" y="23"/>
                    <a:pt x="99" y="23"/>
                  </a:cubicBezTo>
                  <a:cubicBezTo>
                    <a:pt x="97" y="22"/>
                    <a:pt x="96" y="20"/>
                    <a:pt x="94" y="18"/>
                  </a:cubicBezTo>
                  <a:cubicBezTo>
                    <a:pt x="92" y="16"/>
                    <a:pt x="90" y="15"/>
                    <a:pt x="89" y="13"/>
                  </a:cubicBezTo>
                  <a:cubicBezTo>
                    <a:pt x="86" y="14"/>
                    <a:pt x="84" y="15"/>
                    <a:pt x="82" y="16"/>
                  </a:cubicBezTo>
                  <a:cubicBezTo>
                    <a:pt x="82" y="19"/>
                    <a:pt x="82" y="21"/>
                    <a:pt x="83" y="23"/>
                  </a:cubicBezTo>
                  <a:cubicBezTo>
                    <a:pt x="83" y="26"/>
                    <a:pt x="83" y="28"/>
                    <a:pt x="84" y="31"/>
                  </a:cubicBezTo>
                  <a:cubicBezTo>
                    <a:pt x="84" y="32"/>
                    <a:pt x="84" y="32"/>
                    <a:pt x="84" y="32"/>
                  </a:cubicBezTo>
                  <a:cubicBezTo>
                    <a:pt x="83" y="32"/>
                    <a:pt x="83" y="32"/>
                    <a:pt x="83" y="32"/>
                  </a:cubicBezTo>
                  <a:cubicBezTo>
                    <a:pt x="80" y="34"/>
                    <a:pt x="76" y="36"/>
                    <a:pt x="73" y="38"/>
                  </a:cubicBezTo>
                  <a:cubicBezTo>
                    <a:pt x="73" y="39"/>
                    <a:pt x="73" y="39"/>
                    <a:pt x="73" y="39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0" y="37"/>
                    <a:pt x="68" y="36"/>
                    <a:pt x="66" y="34"/>
                  </a:cubicBezTo>
                  <a:cubicBezTo>
                    <a:pt x="64" y="33"/>
                    <a:pt x="62" y="31"/>
                    <a:pt x="60" y="30"/>
                  </a:cubicBezTo>
                  <a:cubicBezTo>
                    <a:pt x="58" y="32"/>
                    <a:pt x="56" y="33"/>
                    <a:pt x="54" y="35"/>
                  </a:cubicBezTo>
                  <a:cubicBezTo>
                    <a:pt x="54" y="37"/>
                    <a:pt x="55" y="40"/>
                    <a:pt x="56" y="42"/>
                  </a:cubicBezTo>
                  <a:cubicBezTo>
                    <a:pt x="57" y="44"/>
                    <a:pt x="58" y="47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8" y="50"/>
                    <a:pt x="58" y="50"/>
                    <a:pt x="58" y="50"/>
                  </a:cubicBezTo>
                  <a:cubicBezTo>
                    <a:pt x="56" y="53"/>
                    <a:pt x="53" y="55"/>
                    <a:pt x="50" y="58"/>
                  </a:cubicBezTo>
                  <a:cubicBezTo>
                    <a:pt x="50" y="59"/>
                    <a:pt x="50" y="59"/>
                    <a:pt x="50" y="59"/>
                  </a:cubicBezTo>
                  <a:cubicBezTo>
                    <a:pt x="49" y="59"/>
                    <a:pt x="49" y="59"/>
                    <a:pt x="49" y="59"/>
                  </a:cubicBezTo>
                  <a:cubicBezTo>
                    <a:pt x="47" y="58"/>
                    <a:pt x="44" y="57"/>
                    <a:pt x="42" y="56"/>
                  </a:cubicBezTo>
                  <a:cubicBezTo>
                    <a:pt x="40" y="55"/>
                    <a:pt x="37" y="54"/>
                    <a:pt x="35" y="54"/>
                  </a:cubicBezTo>
                  <a:cubicBezTo>
                    <a:pt x="33" y="56"/>
                    <a:pt x="32" y="58"/>
                    <a:pt x="30" y="60"/>
                  </a:cubicBezTo>
                  <a:cubicBezTo>
                    <a:pt x="32" y="62"/>
                    <a:pt x="33" y="64"/>
                    <a:pt x="34" y="66"/>
                  </a:cubicBezTo>
                  <a:cubicBezTo>
                    <a:pt x="36" y="68"/>
                    <a:pt x="37" y="70"/>
                    <a:pt x="38" y="72"/>
                  </a:cubicBezTo>
                  <a:cubicBezTo>
                    <a:pt x="39" y="72"/>
                    <a:pt x="39" y="72"/>
                    <a:pt x="39" y="72"/>
                  </a:cubicBezTo>
                  <a:cubicBezTo>
                    <a:pt x="38" y="73"/>
                    <a:pt x="38" y="73"/>
                    <a:pt x="38" y="73"/>
                  </a:cubicBezTo>
                  <a:cubicBezTo>
                    <a:pt x="36" y="76"/>
                    <a:pt x="34" y="80"/>
                    <a:pt x="32" y="83"/>
                  </a:cubicBezTo>
                  <a:cubicBezTo>
                    <a:pt x="32" y="84"/>
                    <a:pt x="32" y="84"/>
                    <a:pt x="32" y="84"/>
                  </a:cubicBezTo>
                  <a:cubicBezTo>
                    <a:pt x="31" y="84"/>
                    <a:pt x="31" y="84"/>
                    <a:pt x="31" y="84"/>
                  </a:cubicBezTo>
                  <a:cubicBezTo>
                    <a:pt x="29" y="83"/>
                    <a:pt x="26" y="83"/>
                    <a:pt x="24" y="83"/>
                  </a:cubicBezTo>
                  <a:cubicBezTo>
                    <a:pt x="21" y="82"/>
                    <a:pt x="19" y="82"/>
                    <a:pt x="17" y="82"/>
                  </a:cubicBezTo>
                  <a:cubicBezTo>
                    <a:pt x="15" y="84"/>
                    <a:pt x="14" y="86"/>
                    <a:pt x="13" y="89"/>
                  </a:cubicBezTo>
                  <a:cubicBezTo>
                    <a:pt x="15" y="90"/>
                    <a:pt x="16" y="92"/>
                    <a:pt x="18" y="94"/>
                  </a:cubicBezTo>
                  <a:cubicBezTo>
                    <a:pt x="20" y="95"/>
                    <a:pt x="22" y="97"/>
                    <a:pt x="24" y="99"/>
                  </a:cubicBezTo>
                  <a:cubicBezTo>
                    <a:pt x="24" y="99"/>
                    <a:pt x="24" y="99"/>
                    <a:pt x="24" y="99"/>
                  </a:cubicBezTo>
                  <a:cubicBezTo>
                    <a:pt x="24" y="100"/>
                    <a:pt x="24" y="100"/>
                    <a:pt x="24" y="100"/>
                  </a:cubicBezTo>
                  <a:cubicBezTo>
                    <a:pt x="22" y="104"/>
                    <a:pt x="21" y="108"/>
                    <a:pt x="20" y="111"/>
                  </a:cubicBezTo>
                  <a:cubicBezTo>
                    <a:pt x="20" y="112"/>
                    <a:pt x="20" y="112"/>
                    <a:pt x="20" y="112"/>
                  </a:cubicBezTo>
                  <a:cubicBezTo>
                    <a:pt x="19" y="112"/>
                    <a:pt x="19" y="112"/>
                    <a:pt x="19" y="112"/>
                  </a:cubicBezTo>
                  <a:cubicBezTo>
                    <a:pt x="17" y="112"/>
                    <a:pt x="14" y="112"/>
                    <a:pt x="12" y="113"/>
                  </a:cubicBezTo>
                  <a:cubicBezTo>
                    <a:pt x="9" y="113"/>
                    <a:pt x="7" y="113"/>
                    <a:pt x="4" y="113"/>
                  </a:cubicBezTo>
                  <a:cubicBezTo>
                    <a:pt x="4" y="116"/>
                    <a:pt x="3" y="118"/>
                    <a:pt x="3" y="121"/>
                  </a:cubicBezTo>
                  <a:cubicBezTo>
                    <a:pt x="5" y="122"/>
                    <a:pt x="7" y="123"/>
                    <a:pt x="9" y="125"/>
                  </a:cubicBezTo>
                  <a:cubicBezTo>
                    <a:pt x="11" y="126"/>
                    <a:pt x="13" y="127"/>
                    <a:pt x="15" y="128"/>
                  </a:cubicBezTo>
                  <a:cubicBezTo>
                    <a:pt x="16" y="129"/>
                    <a:pt x="16" y="129"/>
                    <a:pt x="16" y="129"/>
                  </a:cubicBezTo>
                  <a:cubicBezTo>
                    <a:pt x="16" y="130"/>
                    <a:pt x="16" y="130"/>
                    <a:pt x="16" y="130"/>
                  </a:cubicBezTo>
                  <a:cubicBezTo>
                    <a:pt x="15" y="133"/>
                    <a:pt x="15" y="137"/>
                    <a:pt x="15" y="141"/>
                  </a:cubicBezTo>
                  <a:cubicBezTo>
                    <a:pt x="14" y="142"/>
                    <a:pt x="14" y="142"/>
                    <a:pt x="14" y="142"/>
                  </a:cubicBezTo>
                  <a:cubicBezTo>
                    <a:pt x="14" y="142"/>
                    <a:pt x="14" y="142"/>
                    <a:pt x="14" y="142"/>
                  </a:cubicBezTo>
                  <a:cubicBezTo>
                    <a:pt x="12" y="143"/>
                    <a:pt x="9" y="144"/>
                    <a:pt x="7" y="145"/>
                  </a:cubicBezTo>
                  <a:cubicBezTo>
                    <a:pt x="4" y="145"/>
                    <a:pt x="2" y="146"/>
                    <a:pt x="0" y="147"/>
                  </a:cubicBezTo>
                  <a:cubicBezTo>
                    <a:pt x="0" y="147"/>
                    <a:pt x="0" y="147"/>
                    <a:pt x="0" y="147"/>
                  </a:cubicBezTo>
                  <a:cubicBezTo>
                    <a:pt x="0" y="148"/>
                    <a:pt x="0" y="150"/>
                    <a:pt x="0" y="151"/>
                  </a:cubicBezTo>
                  <a:cubicBezTo>
                    <a:pt x="0" y="152"/>
                    <a:pt x="0" y="153"/>
                    <a:pt x="0" y="155"/>
                  </a:cubicBezTo>
                  <a:cubicBezTo>
                    <a:pt x="0" y="155"/>
                    <a:pt x="0" y="155"/>
                    <a:pt x="0" y="155"/>
                  </a:cubicBezTo>
                  <a:cubicBezTo>
                    <a:pt x="2" y="156"/>
                    <a:pt x="4" y="156"/>
                    <a:pt x="7" y="157"/>
                  </a:cubicBezTo>
                  <a:cubicBezTo>
                    <a:pt x="9" y="158"/>
                    <a:pt x="12" y="158"/>
                    <a:pt x="14" y="159"/>
                  </a:cubicBezTo>
                  <a:cubicBezTo>
                    <a:pt x="14" y="160"/>
                    <a:pt x="14" y="160"/>
                    <a:pt x="14" y="160"/>
                  </a:cubicBezTo>
                  <a:cubicBezTo>
                    <a:pt x="15" y="160"/>
                    <a:pt x="15" y="160"/>
                    <a:pt x="15" y="160"/>
                  </a:cubicBezTo>
                  <a:cubicBezTo>
                    <a:pt x="15" y="165"/>
                    <a:pt x="15" y="168"/>
                    <a:pt x="16" y="172"/>
                  </a:cubicBezTo>
                  <a:cubicBezTo>
                    <a:pt x="16" y="173"/>
                    <a:pt x="16" y="173"/>
                    <a:pt x="16" y="173"/>
                  </a:cubicBezTo>
                  <a:cubicBezTo>
                    <a:pt x="15" y="173"/>
                    <a:pt x="15" y="173"/>
                    <a:pt x="15" y="173"/>
                  </a:cubicBezTo>
                  <a:cubicBezTo>
                    <a:pt x="13" y="174"/>
                    <a:pt x="11" y="176"/>
                    <a:pt x="9" y="177"/>
                  </a:cubicBezTo>
                  <a:cubicBezTo>
                    <a:pt x="7" y="178"/>
                    <a:pt x="5" y="179"/>
                    <a:pt x="3" y="181"/>
                  </a:cubicBezTo>
                  <a:cubicBezTo>
                    <a:pt x="3" y="183"/>
                    <a:pt x="4" y="186"/>
                    <a:pt x="4" y="188"/>
                  </a:cubicBezTo>
                  <a:cubicBezTo>
                    <a:pt x="7" y="189"/>
                    <a:pt x="9" y="189"/>
                    <a:pt x="12" y="189"/>
                  </a:cubicBezTo>
                  <a:cubicBezTo>
                    <a:pt x="14" y="189"/>
                    <a:pt x="17" y="189"/>
                    <a:pt x="19" y="190"/>
                  </a:cubicBezTo>
                  <a:cubicBezTo>
                    <a:pt x="20" y="190"/>
                    <a:pt x="20" y="190"/>
                    <a:pt x="20" y="190"/>
                  </a:cubicBezTo>
                  <a:cubicBezTo>
                    <a:pt x="20" y="190"/>
                    <a:pt x="20" y="190"/>
                    <a:pt x="20" y="190"/>
                  </a:cubicBezTo>
                  <a:cubicBezTo>
                    <a:pt x="21" y="194"/>
                    <a:pt x="22" y="198"/>
                    <a:pt x="24" y="201"/>
                  </a:cubicBezTo>
                  <a:cubicBezTo>
                    <a:pt x="24" y="202"/>
                    <a:pt x="24" y="202"/>
                    <a:pt x="24" y="202"/>
                  </a:cubicBezTo>
                  <a:cubicBezTo>
                    <a:pt x="24" y="203"/>
                    <a:pt x="24" y="203"/>
                    <a:pt x="24" y="203"/>
                  </a:cubicBezTo>
                  <a:cubicBezTo>
                    <a:pt x="22" y="204"/>
                    <a:pt x="20" y="206"/>
                    <a:pt x="18" y="208"/>
                  </a:cubicBezTo>
                  <a:cubicBezTo>
                    <a:pt x="16" y="210"/>
                    <a:pt x="15" y="211"/>
                    <a:pt x="13" y="213"/>
                  </a:cubicBezTo>
                  <a:cubicBezTo>
                    <a:pt x="14" y="215"/>
                    <a:pt x="15" y="218"/>
                    <a:pt x="17" y="220"/>
                  </a:cubicBezTo>
                  <a:cubicBezTo>
                    <a:pt x="19" y="220"/>
                    <a:pt x="21" y="219"/>
                    <a:pt x="24" y="219"/>
                  </a:cubicBezTo>
                  <a:cubicBezTo>
                    <a:pt x="26" y="219"/>
                    <a:pt x="29" y="218"/>
                    <a:pt x="31" y="218"/>
                  </a:cubicBezTo>
                  <a:cubicBezTo>
                    <a:pt x="32" y="218"/>
                    <a:pt x="32" y="218"/>
                    <a:pt x="32" y="218"/>
                  </a:cubicBezTo>
                  <a:cubicBezTo>
                    <a:pt x="32" y="219"/>
                    <a:pt x="32" y="219"/>
                    <a:pt x="32" y="219"/>
                  </a:cubicBezTo>
                  <a:cubicBezTo>
                    <a:pt x="34" y="222"/>
                    <a:pt x="36" y="225"/>
                    <a:pt x="38" y="228"/>
                  </a:cubicBezTo>
                  <a:cubicBezTo>
                    <a:pt x="39" y="229"/>
                    <a:pt x="39" y="229"/>
                    <a:pt x="39" y="229"/>
                  </a:cubicBezTo>
                  <a:cubicBezTo>
                    <a:pt x="38" y="230"/>
                    <a:pt x="38" y="230"/>
                    <a:pt x="38" y="230"/>
                  </a:cubicBezTo>
                  <a:cubicBezTo>
                    <a:pt x="37" y="232"/>
                    <a:pt x="36" y="234"/>
                    <a:pt x="34" y="236"/>
                  </a:cubicBezTo>
                  <a:cubicBezTo>
                    <a:pt x="33" y="238"/>
                    <a:pt x="32" y="240"/>
                    <a:pt x="30" y="242"/>
                  </a:cubicBezTo>
                  <a:cubicBezTo>
                    <a:pt x="32" y="244"/>
                    <a:pt x="33" y="246"/>
                    <a:pt x="35" y="248"/>
                  </a:cubicBezTo>
                  <a:cubicBezTo>
                    <a:pt x="37" y="247"/>
                    <a:pt x="40" y="246"/>
                    <a:pt x="42" y="246"/>
                  </a:cubicBezTo>
                  <a:cubicBezTo>
                    <a:pt x="44" y="245"/>
                    <a:pt x="47" y="244"/>
                    <a:pt x="49" y="243"/>
                  </a:cubicBezTo>
                  <a:cubicBezTo>
                    <a:pt x="50" y="243"/>
                    <a:pt x="50" y="243"/>
                    <a:pt x="50" y="243"/>
                  </a:cubicBezTo>
                  <a:cubicBezTo>
                    <a:pt x="50" y="243"/>
                    <a:pt x="50" y="243"/>
                    <a:pt x="50" y="243"/>
                  </a:cubicBezTo>
                  <a:cubicBezTo>
                    <a:pt x="53" y="246"/>
                    <a:pt x="56" y="249"/>
                    <a:pt x="58" y="251"/>
                  </a:cubicBezTo>
                  <a:cubicBezTo>
                    <a:pt x="59" y="252"/>
                    <a:pt x="59" y="252"/>
                    <a:pt x="59" y="252"/>
                  </a:cubicBezTo>
                  <a:cubicBezTo>
                    <a:pt x="59" y="253"/>
                    <a:pt x="59" y="253"/>
                    <a:pt x="59" y="253"/>
                  </a:cubicBezTo>
                  <a:cubicBezTo>
                    <a:pt x="58" y="255"/>
                    <a:pt x="57" y="257"/>
                    <a:pt x="56" y="260"/>
                  </a:cubicBezTo>
                  <a:cubicBezTo>
                    <a:pt x="55" y="262"/>
                    <a:pt x="54" y="264"/>
                    <a:pt x="54" y="266"/>
                  </a:cubicBezTo>
                  <a:cubicBezTo>
                    <a:pt x="56" y="268"/>
                    <a:pt x="58" y="270"/>
                    <a:pt x="60" y="271"/>
                  </a:cubicBezTo>
                  <a:cubicBezTo>
                    <a:pt x="62" y="270"/>
                    <a:pt x="64" y="269"/>
                    <a:pt x="66" y="267"/>
                  </a:cubicBezTo>
                  <a:cubicBezTo>
                    <a:pt x="68" y="266"/>
                    <a:pt x="70" y="265"/>
                    <a:pt x="72" y="263"/>
                  </a:cubicBezTo>
                  <a:cubicBezTo>
                    <a:pt x="73" y="263"/>
                    <a:pt x="73" y="263"/>
                    <a:pt x="73" y="263"/>
                  </a:cubicBezTo>
                  <a:cubicBezTo>
                    <a:pt x="73" y="263"/>
                    <a:pt x="73" y="263"/>
                    <a:pt x="73" y="263"/>
                  </a:cubicBezTo>
                  <a:cubicBezTo>
                    <a:pt x="76" y="266"/>
                    <a:pt x="80" y="268"/>
                    <a:pt x="83" y="270"/>
                  </a:cubicBezTo>
                  <a:cubicBezTo>
                    <a:pt x="84" y="270"/>
                    <a:pt x="84" y="270"/>
                    <a:pt x="84" y="270"/>
                  </a:cubicBezTo>
                  <a:cubicBezTo>
                    <a:pt x="84" y="271"/>
                    <a:pt x="84" y="271"/>
                    <a:pt x="84" y="271"/>
                  </a:cubicBezTo>
                  <a:cubicBezTo>
                    <a:pt x="83" y="273"/>
                    <a:pt x="83" y="276"/>
                    <a:pt x="83" y="278"/>
                  </a:cubicBezTo>
                  <a:cubicBezTo>
                    <a:pt x="82" y="280"/>
                    <a:pt x="82" y="283"/>
                    <a:pt x="82" y="285"/>
                  </a:cubicBezTo>
                  <a:cubicBezTo>
                    <a:pt x="84" y="286"/>
                    <a:pt x="86" y="287"/>
                    <a:pt x="89" y="289"/>
                  </a:cubicBezTo>
                  <a:cubicBezTo>
                    <a:pt x="90" y="287"/>
                    <a:pt x="92" y="285"/>
                    <a:pt x="94" y="283"/>
                  </a:cubicBezTo>
                  <a:cubicBezTo>
                    <a:pt x="96" y="282"/>
                    <a:pt x="97" y="280"/>
                    <a:pt x="99" y="278"/>
                  </a:cubicBezTo>
                  <a:cubicBezTo>
                    <a:pt x="100" y="278"/>
                    <a:pt x="100" y="278"/>
                    <a:pt x="100" y="278"/>
                  </a:cubicBezTo>
                  <a:cubicBezTo>
                    <a:pt x="100" y="278"/>
                    <a:pt x="100" y="278"/>
                    <a:pt x="100" y="278"/>
                  </a:cubicBezTo>
                  <a:cubicBezTo>
                    <a:pt x="104" y="279"/>
                    <a:pt x="108" y="281"/>
                    <a:pt x="111" y="282"/>
                  </a:cubicBezTo>
                  <a:cubicBezTo>
                    <a:pt x="112" y="282"/>
                    <a:pt x="112" y="282"/>
                    <a:pt x="112" y="282"/>
                  </a:cubicBezTo>
                  <a:cubicBezTo>
                    <a:pt x="112" y="283"/>
                    <a:pt x="112" y="283"/>
                    <a:pt x="112" y="283"/>
                  </a:cubicBezTo>
                  <a:cubicBezTo>
                    <a:pt x="112" y="285"/>
                    <a:pt x="113" y="288"/>
                    <a:pt x="113" y="290"/>
                  </a:cubicBezTo>
                  <a:cubicBezTo>
                    <a:pt x="113" y="292"/>
                    <a:pt x="113" y="295"/>
                    <a:pt x="113" y="297"/>
                  </a:cubicBezTo>
                  <a:cubicBezTo>
                    <a:pt x="116" y="298"/>
                    <a:pt x="118" y="298"/>
                    <a:pt x="121" y="299"/>
                  </a:cubicBezTo>
                  <a:cubicBezTo>
                    <a:pt x="122" y="297"/>
                    <a:pt x="124" y="295"/>
                    <a:pt x="125" y="293"/>
                  </a:cubicBezTo>
                  <a:cubicBezTo>
                    <a:pt x="126" y="291"/>
                    <a:pt x="127" y="288"/>
                    <a:pt x="129" y="287"/>
                  </a:cubicBezTo>
                  <a:cubicBezTo>
                    <a:pt x="129" y="286"/>
                    <a:pt x="129" y="286"/>
                    <a:pt x="129" y="286"/>
                  </a:cubicBezTo>
                  <a:cubicBezTo>
                    <a:pt x="130" y="286"/>
                    <a:pt x="130" y="286"/>
                    <a:pt x="130" y="286"/>
                  </a:cubicBezTo>
                  <a:cubicBezTo>
                    <a:pt x="133" y="286"/>
                    <a:pt x="137" y="287"/>
                    <a:pt x="141" y="287"/>
                  </a:cubicBezTo>
                  <a:cubicBezTo>
                    <a:pt x="142" y="287"/>
                    <a:pt x="142" y="287"/>
                    <a:pt x="142" y="287"/>
                  </a:cubicBezTo>
                  <a:cubicBezTo>
                    <a:pt x="142" y="288"/>
                    <a:pt x="142" y="288"/>
                    <a:pt x="142" y="288"/>
                  </a:cubicBezTo>
                  <a:cubicBezTo>
                    <a:pt x="143" y="290"/>
                    <a:pt x="144" y="293"/>
                    <a:pt x="145" y="295"/>
                  </a:cubicBezTo>
                  <a:cubicBezTo>
                    <a:pt x="145" y="297"/>
                    <a:pt x="146" y="300"/>
                    <a:pt x="147" y="302"/>
                  </a:cubicBezTo>
                  <a:cubicBezTo>
                    <a:pt x="147" y="302"/>
                    <a:pt x="147" y="302"/>
                    <a:pt x="147" y="302"/>
                  </a:cubicBezTo>
                  <a:cubicBezTo>
                    <a:pt x="150" y="302"/>
                    <a:pt x="152" y="302"/>
                    <a:pt x="155" y="302"/>
                  </a:cubicBezTo>
                  <a:cubicBezTo>
                    <a:pt x="155" y="302"/>
                    <a:pt x="155" y="302"/>
                    <a:pt x="155" y="302"/>
                  </a:cubicBezTo>
                  <a:cubicBezTo>
                    <a:pt x="156" y="300"/>
                    <a:pt x="156" y="297"/>
                    <a:pt x="157" y="295"/>
                  </a:cubicBezTo>
                  <a:cubicBezTo>
                    <a:pt x="158" y="293"/>
                    <a:pt x="159" y="290"/>
                    <a:pt x="159" y="288"/>
                  </a:cubicBezTo>
                  <a:cubicBezTo>
                    <a:pt x="160" y="287"/>
                    <a:pt x="160" y="287"/>
                    <a:pt x="160" y="287"/>
                  </a:cubicBezTo>
                  <a:cubicBezTo>
                    <a:pt x="161" y="287"/>
                    <a:pt x="161" y="287"/>
                    <a:pt x="161" y="287"/>
                  </a:cubicBezTo>
                  <a:cubicBezTo>
                    <a:pt x="165" y="287"/>
                    <a:pt x="168" y="286"/>
                    <a:pt x="172" y="286"/>
                  </a:cubicBezTo>
                  <a:cubicBezTo>
                    <a:pt x="173" y="286"/>
                    <a:pt x="173" y="286"/>
                    <a:pt x="173" y="286"/>
                  </a:cubicBezTo>
                  <a:cubicBezTo>
                    <a:pt x="173" y="287"/>
                    <a:pt x="173" y="287"/>
                    <a:pt x="173" y="287"/>
                  </a:cubicBezTo>
                  <a:cubicBezTo>
                    <a:pt x="175" y="288"/>
                    <a:pt x="176" y="291"/>
                    <a:pt x="177" y="293"/>
                  </a:cubicBezTo>
                  <a:cubicBezTo>
                    <a:pt x="178" y="295"/>
                    <a:pt x="180" y="297"/>
                    <a:pt x="181" y="299"/>
                  </a:cubicBezTo>
                  <a:cubicBezTo>
                    <a:pt x="183" y="298"/>
                    <a:pt x="186" y="298"/>
                    <a:pt x="188" y="297"/>
                  </a:cubicBezTo>
                  <a:cubicBezTo>
                    <a:pt x="189" y="295"/>
                    <a:pt x="189" y="292"/>
                    <a:pt x="189" y="290"/>
                  </a:cubicBezTo>
                  <a:cubicBezTo>
                    <a:pt x="189" y="288"/>
                    <a:pt x="189" y="285"/>
                    <a:pt x="190" y="283"/>
                  </a:cubicBezTo>
                  <a:cubicBezTo>
                    <a:pt x="190" y="282"/>
                    <a:pt x="190" y="282"/>
                    <a:pt x="190" y="282"/>
                  </a:cubicBezTo>
                  <a:cubicBezTo>
                    <a:pt x="191" y="282"/>
                    <a:pt x="191" y="282"/>
                    <a:pt x="191" y="282"/>
                  </a:cubicBezTo>
                  <a:cubicBezTo>
                    <a:pt x="194" y="281"/>
                    <a:pt x="198" y="279"/>
                    <a:pt x="202" y="278"/>
                  </a:cubicBezTo>
                  <a:cubicBezTo>
                    <a:pt x="202" y="278"/>
                    <a:pt x="202" y="278"/>
                    <a:pt x="202" y="278"/>
                  </a:cubicBezTo>
                  <a:cubicBezTo>
                    <a:pt x="203" y="278"/>
                    <a:pt x="203" y="278"/>
                    <a:pt x="203" y="278"/>
                  </a:cubicBezTo>
                  <a:cubicBezTo>
                    <a:pt x="205" y="280"/>
                    <a:pt x="206" y="282"/>
                    <a:pt x="208" y="283"/>
                  </a:cubicBezTo>
                  <a:cubicBezTo>
                    <a:pt x="210" y="285"/>
                    <a:pt x="211" y="287"/>
                    <a:pt x="213" y="289"/>
                  </a:cubicBezTo>
                  <a:cubicBezTo>
                    <a:pt x="215" y="288"/>
                    <a:pt x="218" y="286"/>
                    <a:pt x="220" y="285"/>
                  </a:cubicBezTo>
                  <a:cubicBezTo>
                    <a:pt x="220" y="283"/>
                    <a:pt x="219" y="280"/>
                    <a:pt x="219" y="278"/>
                  </a:cubicBezTo>
                  <a:cubicBezTo>
                    <a:pt x="219" y="276"/>
                    <a:pt x="218" y="273"/>
                    <a:pt x="218" y="271"/>
                  </a:cubicBezTo>
                  <a:cubicBezTo>
                    <a:pt x="218" y="270"/>
                    <a:pt x="218" y="270"/>
                    <a:pt x="218" y="270"/>
                  </a:cubicBezTo>
                  <a:cubicBezTo>
                    <a:pt x="219" y="270"/>
                    <a:pt x="219" y="270"/>
                    <a:pt x="219" y="270"/>
                  </a:cubicBezTo>
                  <a:cubicBezTo>
                    <a:pt x="222" y="268"/>
                    <a:pt x="225" y="266"/>
                    <a:pt x="228" y="263"/>
                  </a:cubicBezTo>
                  <a:cubicBezTo>
                    <a:pt x="229" y="263"/>
                    <a:pt x="229" y="263"/>
                    <a:pt x="229" y="263"/>
                  </a:cubicBezTo>
                  <a:cubicBezTo>
                    <a:pt x="230" y="263"/>
                    <a:pt x="230" y="263"/>
                    <a:pt x="230" y="263"/>
                  </a:cubicBezTo>
                  <a:cubicBezTo>
                    <a:pt x="232" y="265"/>
                    <a:pt x="234" y="266"/>
                    <a:pt x="236" y="267"/>
                  </a:cubicBezTo>
                  <a:cubicBezTo>
                    <a:pt x="238" y="269"/>
                    <a:pt x="240" y="270"/>
                    <a:pt x="242" y="271"/>
                  </a:cubicBezTo>
                  <a:cubicBezTo>
                    <a:pt x="244" y="270"/>
                    <a:pt x="246" y="268"/>
                    <a:pt x="248" y="266"/>
                  </a:cubicBezTo>
                  <a:cubicBezTo>
                    <a:pt x="247" y="264"/>
                    <a:pt x="247" y="262"/>
                    <a:pt x="246" y="260"/>
                  </a:cubicBezTo>
                  <a:cubicBezTo>
                    <a:pt x="245" y="257"/>
                    <a:pt x="244" y="255"/>
                    <a:pt x="243" y="253"/>
                  </a:cubicBezTo>
                  <a:cubicBezTo>
                    <a:pt x="243" y="252"/>
                    <a:pt x="243" y="252"/>
                    <a:pt x="243" y="252"/>
                  </a:cubicBezTo>
                  <a:cubicBezTo>
                    <a:pt x="243" y="251"/>
                    <a:pt x="243" y="251"/>
                    <a:pt x="243" y="251"/>
                  </a:cubicBezTo>
                  <a:cubicBezTo>
                    <a:pt x="246" y="249"/>
                    <a:pt x="249" y="246"/>
                    <a:pt x="252" y="243"/>
                  </a:cubicBezTo>
                  <a:cubicBezTo>
                    <a:pt x="252" y="243"/>
                    <a:pt x="252" y="243"/>
                    <a:pt x="252" y="243"/>
                  </a:cubicBezTo>
                  <a:cubicBezTo>
                    <a:pt x="253" y="243"/>
                    <a:pt x="253" y="243"/>
                    <a:pt x="253" y="243"/>
                  </a:cubicBezTo>
                  <a:cubicBezTo>
                    <a:pt x="255" y="244"/>
                    <a:pt x="258" y="245"/>
                    <a:pt x="260" y="246"/>
                  </a:cubicBezTo>
                  <a:cubicBezTo>
                    <a:pt x="262" y="246"/>
                    <a:pt x="264" y="247"/>
                    <a:pt x="267" y="248"/>
                  </a:cubicBezTo>
                  <a:cubicBezTo>
                    <a:pt x="268" y="246"/>
                    <a:pt x="270" y="244"/>
                    <a:pt x="271" y="242"/>
                  </a:cubicBezTo>
                  <a:cubicBezTo>
                    <a:pt x="270" y="240"/>
                    <a:pt x="269" y="238"/>
                    <a:pt x="268" y="236"/>
                  </a:cubicBezTo>
                  <a:cubicBezTo>
                    <a:pt x="266" y="234"/>
                    <a:pt x="265" y="232"/>
                    <a:pt x="264" y="230"/>
                  </a:cubicBezTo>
                  <a:cubicBezTo>
                    <a:pt x="263" y="229"/>
                    <a:pt x="263" y="229"/>
                    <a:pt x="263" y="229"/>
                  </a:cubicBezTo>
                  <a:cubicBezTo>
                    <a:pt x="264" y="228"/>
                    <a:pt x="264" y="228"/>
                    <a:pt x="264" y="228"/>
                  </a:cubicBezTo>
                  <a:cubicBezTo>
                    <a:pt x="266" y="225"/>
                    <a:pt x="268" y="222"/>
                    <a:pt x="270" y="219"/>
                  </a:cubicBezTo>
                  <a:cubicBezTo>
                    <a:pt x="270" y="218"/>
                    <a:pt x="270" y="218"/>
                    <a:pt x="270" y="218"/>
                  </a:cubicBezTo>
                  <a:cubicBezTo>
                    <a:pt x="271" y="218"/>
                    <a:pt x="271" y="218"/>
                    <a:pt x="271" y="218"/>
                  </a:cubicBezTo>
                  <a:cubicBezTo>
                    <a:pt x="273" y="218"/>
                    <a:pt x="276" y="219"/>
                    <a:pt x="278" y="219"/>
                  </a:cubicBezTo>
                  <a:cubicBezTo>
                    <a:pt x="281" y="219"/>
                    <a:pt x="283" y="220"/>
                    <a:pt x="285" y="220"/>
                  </a:cubicBezTo>
                  <a:cubicBezTo>
                    <a:pt x="286" y="218"/>
                    <a:pt x="288" y="215"/>
                    <a:pt x="289" y="213"/>
                  </a:cubicBezTo>
                  <a:cubicBezTo>
                    <a:pt x="287" y="211"/>
                    <a:pt x="285" y="210"/>
                    <a:pt x="284" y="208"/>
                  </a:cubicBezTo>
                  <a:cubicBezTo>
                    <a:pt x="282" y="206"/>
                    <a:pt x="280" y="204"/>
                    <a:pt x="278" y="203"/>
                  </a:cubicBezTo>
                  <a:cubicBezTo>
                    <a:pt x="278" y="202"/>
                    <a:pt x="278" y="202"/>
                    <a:pt x="278" y="202"/>
                  </a:cubicBezTo>
                  <a:cubicBezTo>
                    <a:pt x="278" y="201"/>
                    <a:pt x="278" y="201"/>
                    <a:pt x="278" y="201"/>
                  </a:cubicBezTo>
                  <a:cubicBezTo>
                    <a:pt x="279" y="198"/>
                    <a:pt x="281" y="194"/>
                    <a:pt x="282" y="190"/>
                  </a:cubicBezTo>
                  <a:cubicBezTo>
                    <a:pt x="282" y="190"/>
                    <a:pt x="282" y="190"/>
                    <a:pt x="282" y="190"/>
                  </a:cubicBezTo>
                  <a:cubicBezTo>
                    <a:pt x="283" y="190"/>
                    <a:pt x="283" y="190"/>
                    <a:pt x="283" y="190"/>
                  </a:cubicBezTo>
                  <a:cubicBezTo>
                    <a:pt x="285" y="189"/>
                    <a:pt x="288" y="189"/>
                    <a:pt x="290" y="189"/>
                  </a:cubicBezTo>
                  <a:cubicBezTo>
                    <a:pt x="293" y="189"/>
                    <a:pt x="295" y="189"/>
                    <a:pt x="297" y="188"/>
                  </a:cubicBezTo>
                  <a:cubicBezTo>
                    <a:pt x="298" y="186"/>
                    <a:pt x="299" y="183"/>
                    <a:pt x="299" y="181"/>
                  </a:cubicBezTo>
                  <a:cubicBezTo>
                    <a:pt x="297" y="179"/>
                    <a:pt x="295" y="178"/>
                    <a:pt x="293" y="177"/>
                  </a:cubicBezTo>
                  <a:cubicBezTo>
                    <a:pt x="291" y="176"/>
                    <a:pt x="289" y="174"/>
                    <a:pt x="287" y="173"/>
                  </a:cubicBezTo>
                  <a:cubicBezTo>
                    <a:pt x="286" y="173"/>
                    <a:pt x="286" y="173"/>
                    <a:pt x="286" y="173"/>
                  </a:cubicBezTo>
                  <a:cubicBezTo>
                    <a:pt x="286" y="172"/>
                    <a:pt x="286" y="172"/>
                    <a:pt x="286" y="172"/>
                  </a:cubicBezTo>
                  <a:cubicBezTo>
                    <a:pt x="287" y="168"/>
                    <a:pt x="287" y="165"/>
                    <a:pt x="287" y="160"/>
                  </a:cubicBezTo>
                  <a:cubicBezTo>
                    <a:pt x="287" y="160"/>
                    <a:pt x="287" y="160"/>
                    <a:pt x="287" y="160"/>
                  </a:cubicBezTo>
                  <a:cubicBezTo>
                    <a:pt x="288" y="159"/>
                    <a:pt x="288" y="159"/>
                    <a:pt x="288" y="159"/>
                  </a:cubicBezTo>
                  <a:cubicBezTo>
                    <a:pt x="290" y="159"/>
                    <a:pt x="293" y="158"/>
                    <a:pt x="295" y="157"/>
                  </a:cubicBezTo>
                  <a:cubicBezTo>
                    <a:pt x="297" y="156"/>
                    <a:pt x="300" y="156"/>
                    <a:pt x="302" y="155"/>
                  </a:cubicBezTo>
                  <a:cubicBezTo>
                    <a:pt x="302" y="155"/>
                    <a:pt x="302" y="155"/>
                    <a:pt x="302" y="155"/>
                  </a:cubicBezTo>
                  <a:cubicBezTo>
                    <a:pt x="302" y="153"/>
                    <a:pt x="302" y="152"/>
                    <a:pt x="302" y="151"/>
                  </a:cubicBezTo>
                  <a:cubicBezTo>
                    <a:pt x="302" y="149"/>
                    <a:pt x="302" y="148"/>
                    <a:pt x="302" y="147"/>
                  </a:cubicBezTo>
                  <a:close/>
                  <a:moveTo>
                    <a:pt x="159" y="110"/>
                  </a:moveTo>
                  <a:cubicBezTo>
                    <a:pt x="161" y="93"/>
                    <a:pt x="164" y="76"/>
                    <a:pt x="169" y="59"/>
                  </a:cubicBezTo>
                  <a:cubicBezTo>
                    <a:pt x="169" y="58"/>
                    <a:pt x="169" y="58"/>
                    <a:pt x="169" y="58"/>
                  </a:cubicBezTo>
                  <a:cubicBezTo>
                    <a:pt x="170" y="59"/>
                    <a:pt x="170" y="59"/>
                    <a:pt x="170" y="59"/>
                  </a:cubicBezTo>
                  <a:cubicBezTo>
                    <a:pt x="182" y="61"/>
                    <a:pt x="193" y="66"/>
                    <a:pt x="203" y="72"/>
                  </a:cubicBezTo>
                  <a:cubicBezTo>
                    <a:pt x="204" y="73"/>
                    <a:pt x="204" y="73"/>
                    <a:pt x="204" y="73"/>
                  </a:cubicBezTo>
                  <a:cubicBezTo>
                    <a:pt x="203" y="74"/>
                    <a:pt x="203" y="74"/>
                    <a:pt x="203" y="74"/>
                  </a:cubicBezTo>
                  <a:cubicBezTo>
                    <a:pt x="195" y="90"/>
                    <a:pt x="185" y="104"/>
                    <a:pt x="174" y="116"/>
                  </a:cubicBezTo>
                  <a:cubicBezTo>
                    <a:pt x="173" y="117"/>
                    <a:pt x="173" y="117"/>
                    <a:pt x="173" y="117"/>
                  </a:cubicBezTo>
                  <a:cubicBezTo>
                    <a:pt x="172" y="117"/>
                    <a:pt x="172" y="117"/>
                    <a:pt x="172" y="117"/>
                  </a:cubicBezTo>
                  <a:cubicBezTo>
                    <a:pt x="169" y="114"/>
                    <a:pt x="165" y="112"/>
                    <a:pt x="160" y="111"/>
                  </a:cubicBezTo>
                  <a:cubicBezTo>
                    <a:pt x="159" y="111"/>
                    <a:pt x="159" y="111"/>
                    <a:pt x="159" y="111"/>
                  </a:cubicBezTo>
                  <a:lnTo>
                    <a:pt x="159" y="110"/>
                  </a:lnTo>
                  <a:close/>
                  <a:moveTo>
                    <a:pt x="99" y="72"/>
                  </a:moveTo>
                  <a:cubicBezTo>
                    <a:pt x="109" y="65"/>
                    <a:pt x="120" y="61"/>
                    <a:pt x="132" y="58"/>
                  </a:cubicBezTo>
                  <a:cubicBezTo>
                    <a:pt x="133" y="58"/>
                    <a:pt x="133" y="58"/>
                    <a:pt x="133" y="58"/>
                  </a:cubicBezTo>
                  <a:cubicBezTo>
                    <a:pt x="134" y="59"/>
                    <a:pt x="134" y="59"/>
                    <a:pt x="134" y="59"/>
                  </a:cubicBezTo>
                  <a:cubicBezTo>
                    <a:pt x="139" y="76"/>
                    <a:pt x="142" y="93"/>
                    <a:pt x="143" y="110"/>
                  </a:cubicBezTo>
                  <a:cubicBezTo>
                    <a:pt x="143" y="111"/>
                    <a:pt x="143" y="111"/>
                    <a:pt x="143" y="111"/>
                  </a:cubicBezTo>
                  <a:cubicBezTo>
                    <a:pt x="142" y="111"/>
                    <a:pt x="142" y="111"/>
                    <a:pt x="142" y="111"/>
                  </a:cubicBezTo>
                  <a:cubicBezTo>
                    <a:pt x="138" y="112"/>
                    <a:pt x="134" y="114"/>
                    <a:pt x="130" y="116"/>
                  </a:cubicBezTo>
                  <a:cubicBezTo>
                    <a:pt x="129" y="117"/>
                    <a:pt x="129" y="117"/>
                    <a:pt x="129" y="117"/>
                  </a:cubicBezTo>
                  <a:cubicBezTo>
                    <a:pt x="128" y="116"/>
                    <a:pt x="128" y="116"/>
                    <a:pt x="128" y="116"/>
                  </a:cubicBezTo>
                  <a:cubicBezTo>
                    <a:pt x="117" y="103"/>
                    <a:pt x="107" y="89"/>
                    <a:pt x="99" y="74"/>
                  </a:cubicBezTo>
                  <a:cubicBezTo>
                    <a:pt x="98" y="73"/>
                    <a:pt x="98" y="73"/>
                    <a:pt x="98" y="73"/>
                  </a:cubicBezTo>
                  <a:lnTo>
                    <a:pt x="99" y="72"/>
                  </a:lnTo>
                  <a:close/>
                  <a:moveTo>
                    <a:pt x="59" y="132"/>
                  </a:moveTo>
                  <a:cubicBezTo>
                    <a:pt x="61" y="120"/>
                    <a:pt x="66" y="109"/>
                    <a:pt x="72" y="99"/>
                  </a:cubicBezTo>
                  <a:cubicBezTo>
                    <a:pt x="73" y="98"/>
                    <a:pt x="73" y="98"/>
                    <a:pt x="73" y="98"/>
                  </a:cubicBezTo>
                  <a:cubicBezTo>
                    <a:pt x="74" y="98"/>
                    <a:pt x="74" y="98"/>
                    <a:pt x="74" y="98"/>
                  </a:cubicBezTo>
                  <a:cubicBezTo>
                    <a:pt x="90" y="107"/>
                    <a:pt x="104" y="116"/>
                    <a:pt x="116" y="128"/>
                  </a:cubicBezTo>
                  <a:cubicBezTo>
                    <a:pt x="117" y="128"/>
                    <a:pt x="117" y="128"/>
                    <a:pt x="117" y="128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4" y="133"/>
                    <a:pt x="113" y="137"/>
                    <a:pt x="112" y="141"/>
                  </a:cubicBezTo>
                  <a:cubicBezTo>
                    <a:pt x="111" y="143"/>
                    <a:pt x="111" y="143"/>
                    <a:pt x="111" y="143"/>
                  </a:cubicBezTo>
                  <a:cubicBezTo>
                    <a:pt x="110" y="142"/>
                    <a:pt x="110" y="142"/>
                    <a:pt x="110" y="142"/>
                  </a:cubicBezTo>
                  <a:cubicBezTo>
                    <a:pt x="93" y="141"/>
                    <a:pt x="76" y="138"/>
                    <a:pt x="60" y="133"/>
                  </a:cubicBezTo>
                  <a:cubicBezTo>
                    <a:pt x="58" y="133"/>
                    <a:pt x="58" y="133"/>
                    <a:pt x="58" y="133"/>
                  </a:cubicBezTo>
                  <a:lnTo>
                    <a:pt x="59" y="132"/>
                  </a:lnTo>
                  <a:close/>
                  <a:moveTo>
                    <a:pt x="74" y="203"/>
                  </a:moveTo>
                  <a:cubicBezTo>
                    <a:pt x="73" y="203"/>
                    <a:pt x="73" y="203"/>
                    <a:pt x="73" y="203"/>
                  </a:cubicBezTo>
                  <a:cubicBezTo>
                    <a:pt x="72" y="202"/>
                    <a:pt x="72" y="202"/>
                    <a:pt x="72" y="202"/>
                  </a:cubicBezTo>
                  <a:cubicBezTo>
                    <a:pt x="66" y="192"/>
                    <a:pt x="61" y="181"/>
                    <a:pt x="59" y="170"/>
                  </a:cubicBezTo>
                  <a:cubicBezTo>
                    <a:pt x="58" y="168"/>
                    <a:pt x="58" y="168"/>
                    <a:pt x="58" y="168"/>
                  </a:cubicBezTo>
                  <a:cubicBezTo>
                    <a:pt x="60" y="168"/>
                    <a:pt x="60" y="168"/>
                    <a:pt x="60" y="168"/>
                  </a:cubicBezTo>
                  <a:cubicBezTo>
                    <a:pt x="76" y="163"/>
                    <a:pt x="93" y="160"/>
                    <a:pt x="110" y="159"/>
                  </a:cubicBezTo>
                  <a:cubicBezTo>
                    <a:pt x="111" y="159"/>
                    <a:pt x="111" y="159"/>
                    <a:pt x="111" y="159"/>
                  </a:cubicBezTo>
                  <a:cubicBezTo>
                    <a:pt x="111" y="160"/>
                    <a:pt x="111" y="160"/>
                    <a:pt x="111" y="160"/>
                  </a:cubicBezTo>
                  <a:cubicBezTo>
                    <a:pt x="112" y="164"/>
                    <a:pt x="114" y="168"/>
                    <a:pt x="116" y="172"/>
                  </a:cubicBezTo>
                  <a:cubicBezTo>
                    <a:pt x="117" y="173"/>
                    <a:pt x="117" y="173"/>
                    <a:pt x="117" y="173"/>
                  </a:cubicBezTo>
                  <a:cubicBezTo>
                    <a:pt x="116" y="174"/>
                    <a:pt x="116" y="174"/>
                    <a:pt x="116" y="174"/>
                  </a:cubicBezTo>
                  <a:cubicBezTo>
                    <a:pt x="103" y="185"/>
                    <a:pt x="89" y="194"/>
                    <a:pt x="74" y="203"/>
                  </a:cubicBezTo>
                  <a:close/>
                  <a:moveTo>
                    <a:pt x="143" y="191"/>
                  </a:moveTo>
                  <a:cubicBezTo>
                    <a:pt x="141" y="208"/>
                    <a:pt x="138" y="225"/>
                    <a:pt x="133" y="242"/>
                  </a:cubicBezTo>
                  <a:cubicBezTo>
                    <a:pt x="133" y="243"/>
                    <a:pt x="133" y="243"/>
                    <a:pt x="133" y="243"/>
                  </a:cubicBezTo>
                  <a:cubicBezTo>
                    <a:pt x="132" y="243"/>
                    <a:pt x="132" y="243"/>
                    <a:pt x="132" y="243"/>
                  </a:cubicBezTo>
                  <a:cubicBezTo>
                    <a:pt x="120" y="241"/>
                    <a:pt x="109" y="236"/>
                    <a:pt x="99" y="229"/>
                  </a:cubicBezTo>
                  <a:cubicBezTo>
                    <a:pt x="98" y="229"/>
                    <a:pt x="98" y="229"/>
                    <a:pt x="98" y="229"/>
                  </a:cubicBezTo>
                  <a:cubicBezTo>
                    <a:pt x="98" y="228"/>
                    <a:pt x="98" y="228"/>
                    <a:pt x="98" y="228"/>
                  </a:cubicBezTo>
                  <a:cubicBezTo>
                    <a:pt x="107" y="212"/>
                    <a:pt x="117" y="198"/>
                    <a:pt x="128" y="185"/>
                  </a:cubicBezTo>
                  <a:cubicBezTo>
                    <a:pt x="128" y="184"/>
                    <a:pt x="128" y="184"/>
                    <a:pt x="128" y="184"/>
                  </a:cubicBezTo>
                  <a:cubicBezTo>
                    <a:pt x="129" y="185"/>
                    <a:pt x="129" y="185"/>
                    <a:pt x="129" y="185"/>
                  </a:cubicBezTo>
                  <a:cubicBezTo>
                    <a:pt x="133" y="187"/>
                    <a:pt x="137" y="189"/>
                    <a:pt x="142" y="190"/>
                  </a:cubicBezTo>
                  <a:cubicBezTo>
                    <a:pt x="143" y="190"/>
                    <a:pt x="143" y="190"/>
                    <a:pt x="143" y="190"/>
                  </a:cubicBezTo>
                  <a:lnTo>
                    <a:pt x="143" y="191"/>
                  </a:lnTo>
                  <a:close/>
                  <a:moveTo>
                    <a:pt x="151" y="180"/>
                  </a:moveTo>
                  <a:cubicBezTo>
                    <a:pt x="143" y="180"/>
                    <a:pt x="136" y="177"/>
                    <a:pt x="130" y="171"/>
                  </a:cubicBezTo>
                  <a:cubicBezTo>
                    <a:pt x="125" y="166"/>
                    <a:pt x="122" y="159"/>
                    <a:pt x="122" y="151"/>
                  </a:cubicBezTo>
                  <a:cubicBezTo>
                    <a:pt x="122" y="143"/>
                    <a:pt x="125" y="136"/>
                    <a:pt x="130" y="130"/>
                  </a:cubicBezTo>
                  <a:cubicBezTo>
                    <a:pt x="136" y="125"/>
                    <a:pt x="143" y="122"/>
                    <a:pt x="151" y="122"/>
                  </a:cubicBezTo>
                  <a:cubicBezTo>
                    <a:pt x="159" y="122"/>
                    <a:pt x="166" y="125"/>
                    <a:pt x="172" y="130"/>
                  </a:cubicBezTo>
                  <a:cubicBezTo>
                    <a:pt x="183" y="142"/>
                    <a:pt x="183" y="160"/>
                    <a:pt x="172" y="171"/>
                  </a:cubicBezTo>
                  <a:cubicBezTo>
                    <a:pt x="166" y="177"/>
                    <a:pt x="159" y="180"/>
                    <a:pt x="151" y="180"/>
                  </a:cubicBezTo>
                  <a:close/>
                  <a:moveTo>
                    <a:pt x="203" y="229"/>
                  </a:moveTo>
                  <a:cubicBezTo>
                    <a:pt x="192" y="236"/>
                    <a:pt x="181" y="241"/>
                    <a:pt x="170" y="243"/>
                  </a:cubicBezTo>
                  <a:cubicBezTo>
                    <a:pt x="168" y="243"/>
                    <a:pt x="168" y="243"/>
                    <a:pt x="168" y="243"/>
                  </a:cubicBezTo>
                  <a:cubicBezTo>
                    <a:pt x="168" y="242"/>
                    <a:pt x="168" y="242"/>
                    <a:pt x="168" y="242"/>
                  </a:cubicBezTo>
                  <a:cubicBezTo>
                    <a:pt x="163" y="225"/>
                    <a:pt x="160" y="208"/>
                    <a:pt x="159" y="192"/>
                  </a:cubicBezTo>
                  <a:cubicBezTo>
                    <a:pt x="159" y="190"/>
                    <a:pt x="159" y="190"/>
                    <a:pt x="159" y="190"/>
                  </a:cubicBezTo>
                  <a:cubicBezTo>
                    <a:pt x="160" y="190"/>
                    <a:pt x="160" y="190"/>
                    <a:pt x="160" y="190"/>
                  </a:cubicBezTo>
                  <a:cubicBezTo>
                    <a:pt x="164" y="189"/>
                    <a:pt x="168" y="188"/>
                    <a:pt x="172" y="185"/>
                  </a:cubicBezTo>
                  <a:cubicBezTo>
                    <a:pt x="173" y="185"/>
                    <a:pt x="173" y="185"/>
                    <a:pt x="173" y="185"/>
                  </a:cubicBezTo>
                  <a:cubicBezTo>
                    <a:pt x="174" y="185"/>
                    <a:pt x="174" y="185"/>
                    <a:pt x="174" y="185"/>
                  </a:cubicBezTo>
                  <a:cubicBezTo>
                    <a:pt x="185" y="199"/>
                    <a:pt x="195" y="213"/>
                    <a:pt x="203" y="228"/>
                  </a:cubicBezTo>
                  <a:cubicBezTo>
                    <a:pt x="204" y="229"/>
                    <a:pt x="204" y="229"/>
                    <a:pt x="204" y="229"/>
                  </a:cubicBezTo>
                  <a:lnTo>
                    <a:pt x="203" y="229"/>
                  </a:lnTo>
                  <a:close/>
                  <a:moveTo>
                    <a:pt x="243" y="170"/>
                  </a:moveTo>
                  <a:cubicBezTo>
                    <a:pt x="241" y="182"/>
                    <a:pt x="236" y="193"/>
                    <a:pt x="229" y="203"/>
                  </a:cubicBezTo>
                  <a:cubicBezTo>
                    <a:pt x="229" y="204"/>
                    <a:pt x="229" y="204"/>
                    <a:pt x="229" y="204"/>
                  </a:cubicBezTo>
                  <a:cubicBezTo>
                    <a:pt x="228" y="203"/>
                    <a:pt x="228" y="203"/>
                    <a:pt x="228" y="203"/>
                  </a:cubicBezTo>
                  <a:cubicBezTo>
                    <a:pt x="212" y="195"/>
                    <a:pt x="198" y="185"/>
                    <a:pt x="185" y="174"/>
                  </a:cubicBezTo>
                  <a:cubicBezTo>
                    <a:pt x="185" y="173"/>
                    <a:pt x="185" y="173"/>
                    <a:pt x="185" y="173"/>
                  </a:cubicBezTo>
                  <a:cubicBezTo>
                    <a:pt x="185" y="172"/>
                    <a:pt x="185" y="172"/>
                    <a:pt x="185" y="172"/>
                  </a:cubicBezTo>
                  <a:cubicBezTo>
                    <a:pt x="188" y="169"/>
                    <a:pt x="189" y="164"/>
                    <a:pt x="190" y="160"/>
                  </a:cubicBezTo>
                  <a:cubicBezTo>
                    <a:pt x="191" y="159"/>
                    <a:pt x="191" y="159"/>
                    <a:pt x="191" y="159"/>
                  </a:cubicBezTo>
                  <a:cubicBezTo>
                    <a:pt x="192" y="159"/>
                    <a:pt x="192" y="159"/>
                    <a:pt x="192" y="159"/>
                  </a:cubicBezTo>
                  <a:cubicBezTo>
                    <a:pt x="208" y="161"/>
                    <a:pt x="225" y="164"/>
                    <a:pt x="242" y="168"/>
                  </a:cubicBezTo>
                  <a:cubicBezTo>
                    <a:pt x="243" y="169"/>
                    <a:pt x="243" y="169"/>
                    <a:pt x="243" y="169"/>
                  </a:cubicBezTo>
                  <a:lnTo>
                    <a:pt x="243" y="170"/>
                  </a:lnTo>
                  <a:close/>
                  <a:moveTo>
                    <a:pt x="242" y="134"/>
                  </a:moveTo>
                  <a:cubicBezTo>
                    <a:pt x="225" y="139"/>
                    <a:pt x="208" y="142"/>
                    <a:pt x="192" y="143"/>
                  </a:cubicBezTo>
                  <a:cubicBezTo>
                    <a:pt x="191" y="143"/>
                    <a:pt x="191" y="143"/>
                    <a:pt x="191" y="143"/>
                  </a:cubicBezTo>
                  <a:cubicBezTo>
                    <a:pt x="190" y="142"/>
                    <a:pt x="190" y="142"/>
                    <a:pt x="190" y="142"/>
                  </a:cubicBezTo>
                  <a:cubicBezTo>
                    <a:pt x="189" y="137"/>
                    <a:pt x="188" y="133"/>
                    <a:pt x="185" y="130"/>
                  </a:cubicBezTo>
                  <a:cubicBezTo>
                    <a:pt x="185" y="129"/>
                    <a:pt x="185" y="129"/>
                    <a:pt x="185" y="129"/>
                  </a:cubicBezTo>
                  <a:cubicBezTo>
                    <a:pt x="186" y="128"/>
                    <a:pt x="186" y="128"/>
                    <a:pt x="186" y="128"/>
                  </a:cubicBezTo>
                  <a:cubicBezTo>
                    <a:pt x="199" y="117"/>
                    <a:pt x="213" y="107"/>
                    <a:pt x="228" y="99"/>
                  </a:cubicBezTo>
                  <a:cubicBezTo>
                    <a:pt x="229" y="98"/>
                    <a:pt x="229" y="98"/>
                    <a:pt x="229" y="98"/>
                  </a:cubicBezTo>
                  <a:cubicBezTo>
                    <a:pt x="230" y="99"/>
                    <a:pt x="230" y="99"/>
                    <a:pt x="230" y="99"/>
                  </a:cubicBezTo>
                  <a:cubicBezTo>
                    <a:pt x="236" y="109"/>
                    <a:pt x="241" y="120"/>
                    <a:pt x="243" y="132"/>
                  </a:cubicBezTo>
                  <a:cubicBezTo>
                    <a:pt x="243" y="133"/>
                    <a:pt x="243" y="133"/>
                    <a:pt x="243" y="133"/>
                  </a:cubicBezTo>
                  <a:lnTo>
                    <a:pt x="242" y="13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" name="Freeform 13"/>
            <p:cNvSpPr>
              <a:spLocks noEditPoints="1"/>
            </p:cNvSpPr>
            <p:nvPr/>
          </p:nvSpPr>
          <p:spPr bwMode="auto">
            <a:xfrm rot="824353">
              <a:off x="4824413" y="4876104"/>
              <a:ext cx="1273174" cy="1271610"/>
            </a:xfrm>
            <a:custGeom>
              <a:avLst/>
              <a:gdLst>
                <a:gd name="T0" fmla="*/ 286 w 302"/>
                <a:gd name="T1" fmla="*/ 129 h 302"/>
                <a:gd name="T2" fmla="*/ 282 w 302"/>
                <a:gd name="T3" fmla="*/ 112 h 302"/>
                <a:gd name="T4" fmla="*/ 285 w 302"/>
                <a:gd name="T5" fmla="*/ 82 h 302"/>
                <a:gd name="T6" fmla="*/ 264 w 302"/>
                <a:gd name="T7" fmla="*/ 72 h 302"/>
                <a:gd name="T8" fmla="*/ 252 w 302"/>
                <a:gd name="T9" fmla="*/ 58 h 302"/>
                <a:gd name="T10" fmla="*/ 236 w 302"/>
                <a:gd name="T11" fmla="*/ 34 h 302"/>
                <a:gd name="T12" fmla="*/ 219 w 302"/>
                <a:gd name="T13" fmla="*/ 23 h 302"/>
                <a:gd name="T14" fmla="*/ 191 w 302"/>
                <a:gd name="T15" fmla="*/ 20 h 302"/>
                <a:gd name="T16" fmla="*/ 173 w 302"/>
                <a:gd name="T17" fmla="*/ 15 h 302"/>
                <a:gd name="T18" fmla="*/ 155 w 302"/>
                <a:gd name="T19" fmla="*/ 0 h 302"/>
                <a:gd name="T20" fmla="*/ 141 w 302"/>
                <a:gd name="T21" fmla="*/ 14 h 302"/>
                <a:gd name="T22" fmla="*/ 113 w 302"/>
                <a:gd name="T23" fmla="*/ 12 h 302"/>
                <a:gd name="T24" fmla="*/ 94 w 302"/>
                <a:gd name="T25" fmla="*/ 18 h 302"/>
                <a:gd name="T26" fmla="*/ 73 w 302"/>
                <a:gd name="T27" fmla="*/ 38 h 302"/>
                <a:gd name="T28" fmla="*/ 59 w 302"/>
                <a:gd name="T29" fmla="*/ 49 h 302"/>
                <a:gd name="T30" fmla="*/ 35 w 302"/>
                <a:gd name="T31" fmla="*/ 54 h 302"/>
                <a:gd name="T32" fmla="*/ 32 w 302"/>
                <a:gd name="T33" fmla="*/ 84 h 302"/>
                <a:gd name="T34" fmla="*/ 24 w 302"/>
                <a:gd name="T35" fmla="*/ 99 h 302"/>
                <a:gd name="T36" fmla="*/ 3 w 302"/>
                <a:gd name="T37" fmla="*/ 121 h 302"/>
                <a:gd name="T38" fmla="*/ 14 w 302"/>
                <a:gd name="T39" fmla="*/ 142 h 302"/>
                <a:gd name="T40" fmla="*/ 7 w 302"/>
                <a:gd name="T41" fmla="*/ 157 h 302"/>
                <a:gd name="T42" fmla="*/ 9 w 302"/>
                <a:gd name="T43" fmla="*/ 177 h 302"/>
                <a:gd name="T44" fmla="*/ 24 w 302"/>
                <a:gd name="T45" fmla="*/ 201 h 302"/>
                <a:gd name="T46" fmla="*/ 31 w 302"/>
                <a:gd name="T47" fmla="*/ 218 h 302"/>
                <a:gd name="T48" fmla="*/ 30 w 302"/>
                <a:gd name="T49" fmla="*/ 242 h 302"/>
                <a:gd name="T50" fmla="*/ 59 w 302"/>
                <a:gd name="T51" fmla="*/ 252 h 302"/>
                <a:gd name="T52" fmla="*/ 73 w 302"/>
                <a:gd name="T53" fmla="*/ 263 h 302"/>
                <a:gd name="T54" fmla="*/ 89 w 302"/>
                <a:gd name="T55" fmla="*/ 289 h 302"/>
                <a:gd name="T56" fmla="*/ 112 w 302"/>
                <a:gd name="T57" fmla="*/ 283 h 302"/>
                <a:gd name="T58" fmla="*/ 130 w 302"/>
                <a:gd name="T59" fmla="*/ 286 h 302"/>
                <a:gd name="T60" fmla="*/ 155 w 302"/>
                <a:gd name="T61" fmla="*/ 302 h 302"/>
                <a:gd name="T62" fmla="*/ 173 w 302"/>
                <a:gd name="T63" fmla="*/ 286 h 302"/>
                <a:gd name="T64" fmla="*/ 190 w 302"/>
                <a:gd name="T65" fmla="*/ 282 h 302"/>
                <a:gd name="T66" fmla="*/ 220 w 302"/>
                <a:gd name="T67" fmla="*/ 285 h 302"/>
                <a:gd name="T68" fmla="*/ 230 w 302"/>
                <a:gd name="T69" fmla="*/ 263 h 302"/>
                <a:gd name="T70" fmla="*/ 243 w 302"/>
                <a:gd name="T71" fmla="*/ 251 h 302"/>
                <a:gd name="T72" fmla="*/ 268 w 302"/>
                <a:gd name="T73" fmla="*/ 236 h 302"/>
                <a:gd name="T74" fmla="*/ 278 w 302"/>
                <a:gd name="T75" fmla="*/ 219 h 302"/>
                <a:gd name="T76" fmla="*/ 282 w 302"/>
                <a:gd name="T77" fmla="*/ 190 h 302"/>
                <a:gd name="T78" fmla="*/ 287 w 302"/>
                <a:gd name="T79" fmla="*/ 173 h 302"/>
                <a:gd name="T80" fmla="*/ 302 w 302"/>
                <a:gd name="T81" fmla="*/ 155 h 302"/>
                <a:gd name="T82" fmla="*/ 170 w 302"/>
                <a:gd name="T83" fmla="*/ 59 h 302"/>
                <a:gd name="T84" fmla="*/ 160 w 302"/>
                <a:gd name="T85" fmla="*/ 111 h 302"/>
                <a:gd name="T86" fmla="*/ 143 w 302"/>
                <a:gd name="T87" fmla="*/ 110 h 302"/>
                <a:gd name="T88" fmla="*/ 98 w 302"/>
                <a:gd name="T89" fmla="*/ 73 h 302"/>
                <a:gd name="T90" fmla="*/ 117 w 302"/>
                <a:gd name="T91" fmla="*/ 128 h 302"/>
                <a:gd name="T92" fmla="*/ 59 w 302"/>
                <a:gd name="T93" fmla="*/ 132 h 302"/>
                <a:gd name="T94" fmla="*/ 110 w 302"/>
                <a:gd name="T95" fmla="*/ 159 h 302"/>
                <a:gd name="T96" fmla="*/ 143 w 302"/>
                <a:gd name="T97" fmla="*/ 191 h 302"/>
                <a:gd name="T98" fmla="*/ 128 w 302"/>
                <a:gd name="T99" fmla="*/ 185 h 302"/>
                <a:gd name="T100" fmla="*/ 130 w 302"/>
                <a:gd name="T101" fmla="*/ 171 h 302"/>
                <a:gd name="T102" fmla="*/ 203 w 302"/>
                <a:gd name="T103" fmla="*/ 229 h 302"/>
                <a:gd name="T104" fmla="*/ 172 w 302"/>
                <a:gd name="T105" fmla="*/ 185 h 302"/>
                <a:gd name="T106" fmla="*/ 229 w 302"/>
                <a:gd name="T107" fmla="*/ 203 h 302"/>
                <a:gd name="T108" fmla="*/ 191 w 302"/>
                <a:gd name="T109" fmla="*/ 159 h 302"/>
                <a:gd name="T110" fmla="*/ 191 w 302"/>
                <a:gd name="T111" fmla="*/ 143 h 302"/>
                <a:gd name="T112" fmla="*/ 230 w 302"/>
                <a:gd name="T113" fmla="*/ 99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02" h="302">
                  <a:moveTo>
                    <a:pt x="302" y="147"/>
                  </a:moveTo>
                  <a:cubicBezTo>
                    <a:pt x="300" y="146"/>
                    <a:pt x="297" y="145"/>
                    <a:pt x="295" y="145"/>
                  </a:cubicBezTo>
                  <a:cubicBezTo>
                    <a:pt x="293" y="144"/>
                    <a:pt x="290" y="143"/>
                    <a:pt x="288" y="142"/>
                  </a:cubicBezTo>
                  <a:cubicBezTo>
                    <a:pt x="287" y="142"/>
                    <a:pt x="287" y="142"/>
                    <a:pt x="287" y="142"/>
                  </a:cubicBezTo>
                  <a:cubicBezTo>
                    <a:pt x="287" y="141"/>
                    <a:pt x="287" y="141"/>
                    <a:pt x="287" y="141"/>
                  </a:cubicBezTo>
                  <a:cubicBezTo>
                    <a:pt x="287" y="137"/>
                    <a:pt x="287" y="133"/>
                    <a:pt x="286" y="130"/>
                  </a:cubicBezTo>
                  <a:cubicBezTo>
                    <a:pt x="286" y="129"/>
                    <a:pt x="286" y="129"/>
                    <a:pt x="286" y="129"/>
                  </a:cubicBezTo>
                  <a:cubicBezTo>
                    <a:pt x="287" y="128"/>
                    <a:pt x="287" y="128"/>
                    <a:pt x="287" y="128"/>
                  </a:cubicBezTo>
                  <a:cubicBezTo>
                    <a:pt x="289" y="127"/>
                    <a:pt x="291" y="126"/>
                    <a:pt x="293" y="125"/>
                  </a:cubicBezTo>
                  <a:cubicBezTo>
                    <a:pt x="295" y="123"/>
                    <a:pt x="297" y="122"/>
                    <a:pt x="299" y="121"/>
                  </a:cubicBezTo>
                  <a:cubicBezTo>
                    <a:pt x="299" y="118"/>
                    <a:pt x="298" y="116"/>
                    <a:pt x="297" y="113"/>
                  </a:cubicBezTo>
                  <a:cubicBezTo>
                    <a:pt x="295" y="113"/>
                    <a:pt x="293" y="113"/>
                    <a:pt x="290" y="113"/>
                  </a:cubicBezTo>
                  <a:cubicBezTo>
                    <a:pt x="288" y="112"/>
                    <a:pt x="285" y="112"/>
                    <a:pt x="283" y="112"/>
                  </a:cubicBezTo>
                  <a:cubicBezTo>
                    <a:pt x="282" y="112"/>
                    <a:pt x="282" y="112"/>
                    <a:pt x="282" y="112"/>
                  </a:cubicBezTo>
                  <a:cubicBezTo>
                    <a:pt x="282" y="111"/>
                    <a:pt x="282" y="111"/>
                    <a:pt x="282" y="111"/>
                  </a:cubicBezTo>
                  <a:cubicBezTo>
                    <a:pt x="281" y="108"/>
                    <a:pt x="279" y="104"/>
                    <a:pt x="278" y="100"/>
                  </a:cubicBezTo>
                  <a:cubicBezTo>
                    <a:pt x="278" y="99"/>
                    <a:pt x="278" y="99"/>
                    <a:pt x="278" y="99"/>
                  </a:cubicBezTo>
                  <a:cubicBezTo>
                    <a:pt x="278" y="99"/>
                    <a:pt x="278" y="99"/>
                    <a:pt x="278" y="99"/>
                  </a:cubicBezTo>
                  <a:cubicBezTo>
                    <a:pt x="280" y="97"/>
                    <a:pt x="282" y="95"/>
                    <a:pt x="284" y="94"/>
                  </a:cubicBezTo>
                  <a:cubicBezTo>
                    <a:pt x="285" y="92"/>
                    <a:pt x="287" y="90"/>
                    <a:pt x="289" y="89"/>
                  </a:cubicBezTo>
                  <a:cubicBezTo>
                    <a:pt x="288" y="86"/>
                    <a:pt x="286" y="84"/>
                    <a:pt x="285" y="82"/>
                  </a:cubicBezTo>
                  <a:cubicBezTo>
                    <a:pt x="283" y="82"/>
                    <a:pt x="281" y="82"/>
                    <a:pt x="278" y="83"/>
                  </a:cubicBezTo>
                  <a:cubicBezTo>
                    <a:pt x="276" y="83"/>
                    <a:pt x="273" y="83"/>
                    <a:pt x="271" y="84"/>
                  </a:cubicBezTo>
                  <a:cubicBezTo>
                    <a:pt x="270" y="84"/>
                    <a:pt x="270" y="84"/>
                    <a:pt x="270" y="84"/>
                  </a:cubicBezTo>
                  <a:cubicBezTo>
                    <a:pt x="270" y="83"/>
                    <a:pt x="270" y="83"/>
                    <a:pt x="270" y="83"/>
                  </a:cubicBezTo>
                  <a:cubicBezTo>
                    <a:pt x="268" y="80"/>
                    <a:pt x="266" y="76"/>
                    <a:pt x="264" y="73"/>
                  </a:cubicBezTo>
                  <a:cubicBezTo>
                    <a:pt x="263" y="72"/>
                    <a:pt x="263" y="72"/>
                    <a:pt x="263" y="72"/>
                  </a:cubicBezTo>
                  <a:cubicBezTo>
                    <a:pt x="264" y="72"/>
                    <a:pt x="264" y="72"/>
                    <a:pt x="264" y="72"/>
                  </a:cubicBezTo>
                  <a:cubicBezTo>
                    <a:pt x="265" y="70"/>
                    <a:pt x="266" y="68"/>
                    <a:pt x="268" y="66"/>
                  </a:cubicBezTo>
                  <a:cubicBezTo>
                    <a:pt x="269" y="64"/>
                    <a:pt x="270" y="62"/>
                    <a:pt x="271" y="60"/>
                  </a:cubicBezTo>
                  <a:cubicBezTo>
                    <a:pt x="270" y="58"/>
                    <a:pt x="268" y="56"/>
                    <a:pt x="267" y="54"/>
                  </a:cubicBezTo>
                  <a:cubicBezTo>
                    <a:pt x="264" y="54"/>
                    <a:pt x="262" y="55"/>
                    <a:pt x="260" y="56"/>
                  </a:cubicBezTo>
                  <a:cubicBezTo>
                    <a:pt x="258" y="57"/>
                    <a:pt x="255" y="58"/>
                    <a:pt x="253" y="59"/>
                  </a:cubicBezTo>
                  <a:cubicBezTo>
                    <a:pt x="252" y="59"/>
                    <a:pt x="252" y="59"/>
                    <a:pt x="252" y="59"/>
                  </a:cubicBezTo>
                  <a:cubicBezTo>
                    <a:pt x="252" y="58"/>
                    <a:pt x="252" y="58"/>
                    <a:pt x="252" y="58"/>
                  </a:cubicBezTo>
                  <a:cubicBezTo>
                    <a:pt x="249" y="55"/>
                    <a:pt x="246" y="53"/>
                    <a:pt x="243" y="50"/>
                  </a:cubicBezTo>
                  <a:cubicBezTo>
                    <a:pt x="243" y="49"/>
                    <a:pt x="243" y="49"/>
                    <a:pt x="243" y="49"/>
                  </a:cubicBezTo>
                  <a:cubicBezTo>
                    <a:pt x="243" y="49"/>
                    <a:pt x="243" y="49"/>
                    <a:pt x="243" y="49"/>
                  </a:cubicBezTo>
                  <a:cubicBezTo>
                    <a:pt x="244" y="47"/>
                    <a:pt x="245" y="44"/>
                    <a:pt x="246" y="42"/>
                  </a:cubicBezTo>
                  <a:cubicBezTo>
                    <a:pt x="247" y="40"/>
                    <a:pt x="247" y="37"/>
                    <a:pt x="248" y="35"/>
                  </a:cubicBezTo>
                  <a:cubicBezTo>
                    <a:pt x="246" y="33"/>
                    <a:pt x="244" y="32"/>
                    <a:pt x="242" y="30"/>
                  </a:cubicBezTo>
                  <a:cubicBezTo>
                    <a:pt x="240" y="31"/>
                    <a:pt x="238" y="33"/>
                    <a:pt x="236" y="34"/>
                  </a:cubicBezTo>
                  <a:cubicBezTo>
                    <a:pt x="234" y="36"/>
                    <a:pt x="232" y="37"/>
                    <a:pt x="230" y="38"/>
                  </a:cubicBezTo>
                  <a:cubicBezTo>
                    <a:pt x="229" y="39"/>
                    <a:pt x="229" y="39"/>
                    <a:pt x="229" y="39"/>
                  </a:cubicBezTo>
                  <a:cubicBezTo>
                    <a:pt x="228" y="38"/>
                    <a:pt x="228" y="38"/>
                    <a:pt x="228" y="38"/>
                  </a:cubicBezTo>
                  <a:cubicBezTo>
                    <a:pt x="225" y="36"/>
                    <a:pt x="222" y="34"/>
                    <a:pt x="219" y="32"/>
                  </a:cubicBezTo>
                  <a:cubicBezTo>
                    <a:pt x="218" y="32"/>
                    <a:pt x="218" y="32"/>
                    <a:pt x="218" y="32"/>
                  </a:cubicBezTo>
                  <a:cubicBezTo>
                    <a:pt x="218" y="31"/>
                    <a:pt x="218" y="31"/>
                    <a:pt x="218" y="31"/>
                  </a:cubicBezTo>
                  <a:cubicBezTo>
                    <a:pt x="218" y="28"/>
                    <a:pt x="219" y="26"/>
                    <a:pt x="219" y="23"/>
                  </a:cubicBezTo>
                  <a:cubicBezTo>
                    <a:pt x="219" y="21"/>
                    <a:pt x="220" y="19"/>
                    <a:pt x="220" y="16"/>
                  </a:cubicBezTo>
                  <a:cubicBezTo>
                    <a:pt x="218" y="15"/>
                    <a:pt x="215" y="14"/>
                    <a:pt x="213" y="13"/>
                  </a:cubicBezTo>
                  <a:cubicBezTo>
                    <a:pt x="211" y="15"/>
                    <a:pt x="210" y="16"/>
                    <a:pt x="208" y="18"/>
                  </a:cubicBezTo>
                  <a:cubicBezTo>
                    <a:pt x="206" y="20"/>
                    <a:pt x="205" y="22"/>
                    <a:pt x="203" y="23"/>
                  </a:cubicBezTo>
                  <a:cubicBezTo>
                    <a:pt x="202" y="24"/>
                    <a:pt x="202" y="24"/>
                    <a:pt x="202" y="24"/>
                  </a:cubicBezTo>
                  <a:cubicBezTo>
                    <a:pt x="202" y="24"/>
                    <a:pt x="202" y="24"/>
                    <a:pt x="202" y="24"/>
                  </a:cubicBezTo>
                  <a:cubicBezTo>
                    <a:pt x="198" y="22"/>
                    <a:pt x="194" y="21"/>
                    <a:pt x="191" y="20"/>
                  </a:cubicBezTo>
                  <a:cubicBezTo>
                    <a:pt x="190" y="20"/>
                    <a:pt x="190" y="20"/>
                    <a:pt x="190" y="20"/>
                  </a:cubicBezTo>
                  <a:cubicBezTo>
                    <a:pt x="190" y="19"/>
                    <a:pt x="190" y="19"/>
                    <a:pt x="190" y="19"/>
                  </a:cubicBezTo>
                  <a:cubicBezTo>
                    <a:pt x="189" y="17"/>
                    <a:pt x="189" y="14"/>
                    <a:pt x="189" y="12"/>
                  </a:cubicBezTo>
                  <a:cubicBezTo>
                    <a:pt x="189" y="9"/>
                    <a:pt x="189" y="7"/>
                    <a:pt x="188" y="4"/>
                  </a:cubicBezTo>
                  <a:cubicBezTo>
                    <a:pt x="186" y="4"/>
                    <a:pt x="183" y="3"/>
                    <a:pt x="181" y="3"/>
                  </a:cubicBezTo>
                  <a:cubicBezTo>
                    <a:pt x="180" y="4"/>
                    <a:pt x="178" y="7"/>
                    <a:pt x="177" y="9"/>
                  </a:cubicBezTo>
                  <a:cubicBezTo>
                    <a:pt x="176" y="11"/>
                    <a:pt x="175" y="13"/>
                    <a:pt x="173" y="15"/>
                  </a:cubicBezTo>
                  <a:cubicBezTo>
                    <a:pt x="173" y="16"/>
                    <a:pt x="173" y="16"/>
                    <a:pt x="173" y="16"/>
                  </a:cubicBezTo>
                  <a:cubicBezTo>
                    <a:pt x="172" y="16"/>
                    <a:pt x="172" y="16"/>
                    <a:pt x="172" y="16"/>
                  </a:cubicBezTo>
                  <a:cubicBezTo>
                    <a:pt x="168" y="15"/>
                    <a:pt x="165" y="15"/>
                    <a:pt x="161" y="14"/>
                  </a:cubicBezTo>
                  <a:cubicBezTo>
                    <a:pt x="160" y="14"/>
                    <a:pt x="160" y="14"/>
                    <a:pt x="160" y="14"/>
                  </a:cubicBezTo>
                  <a:cubicBezTo>
                    <a:pt x="159" y="14"/>
                    <a:pt x="159" y="14"/>
                    <a:pt x="159" y="14"/>
                  </a:cubicBezTo>
                  <a:cubicBezTo>
                    <a:pt x="159" y="11"/>
                    <a:pt x="158" y="9"/>
                    <a:pt x="157" y="7"/>
                  </a:cubicBezTo>
                  <a:cubicBezTo>
                    <a:pt x="156" y="4"/>
                    <a:pt x="156" y="2"/>
                    <a:pt x="155" y="0"/>
                  </a:cubicBezTo>
                  <a:cubicBezTo>
                    <a:pt x="155" y="0"/>
                    <a:pt x="155" y="0"/>
                    <a:pt x="155" y="0"/>
                  </a:cubicBezTo>
                  <a:cubicBezTo>
                    <a:pt x="152" y="0"/>
                    <a:pt x="150" y="0"/>
                    <a:pt x="147" y="0"/>
                  </a:cubicBezTo>
                  <a:cubicBezTo>
                    <a:pt x="147" y="0"/>
                    <a:pt x="147" y="0"/>
                    <a:pt x="147" y="0"/>
                  </a:cubicBezTo>
                  <a:cubicBezTo>
                    <a:pt x="146" y="2"/>
                    <a:pt x="145" y="4"/>
                    <a:pt x="145" y="7"/>
                  </a:cubicBezTo>
                  <a:cubicBezTo>
                    <a:pt x="144" y="9"/>
                    <a:pt x="143" y="11"/>
                    <a:pt x="142" y="14"/>
                  </a:cubicBezTo>
                  <a:cubicBezTo>
                    <a:pt x="142" y="14"/>
                    <a:pt x="142" y="14"/>
                    <a:pt x="142" y="14"/>
                  </a:cubicBezTo>
                  <a:cubicBezTo>
                    <a:pt x="141" y="14"/>
                    <a:pt x="141" y="14"/>
                    <a:pt x="141" y="14"/>
                  </a:cubicBezTo>
                  <a:cubicBezTo>
                    <a:pt x="137" y="15"/>
                    <a:pt x="133" y="15"/>
                    <a:pt x="130" y="16"/>
                  </a:cubicBezTo>
                  <a:cubicBezTo>
                    <a:pt x="129" y="16"/>
                    <a:pt x="129" y="16"/>
                    <a:pt x="129" y="16"/>
                  </a:cubicBezTo>
                  <a:cubicBezTo>
                    <a:pt x="129" y="15"/>
                    <a:pt x="129" y="15"/>
                    <a:pt x="129" y="15"/>
                  </a:cubicBezTo>
                  <a:cubicBezTo>
                    <a:pt x="127" y="13"/>
                    <a:pt x="126" y="11"/>
                    <a:pt x="125" y="9"/>
                  </a:cubicBezTo>
                  <a:cubicBezTo>
                    <a:pt x="123" y="7"/>
                    <a:pt x="122" y="4"/>
                    <a:pt x="121" y="3"/>
                  </a:cubicBezTo>
                  <a:cubicBezTo>
                    <a:pt x="118" y="3"/>
                    <a:pt x="116" y="4"/>
                    <a:pt x="113" y="4"/>
                  </a:cubicBezTo>
                  <a:cubicBezTo>
                    <a:pt x="113" y="7"/>
                    <a:pt x="113" y="9"/>
                    <a:pt x="113" y="12"/>
                  </a:cubicBezTo>
                  <a:cubicBezTo>
                    <a:pt x="113" y="14"/>
                    <a:pt x="112" y="17"/>
                    <a:pt x="112" y="19"/>
                  </a:cubicBezTo>
                  <a:cubicBezTo>
                    <a:pt x="112" y="20"/>
                    <a:pt x="112" y="20"/>
                    <a:pt x="112" y="20"/>
                  </a:cubicBezTo>
                  <a:cubicBezTo>
                    <a:pt x="111" y="20"/>
                    <a:pt x="111" y="20"/>
                    <a:pt x="111" y="20"/>
                  </a:cubicBezTo>
                  <a:cubicBezTo>
                    <a:pt x="108" y="21"/>
                    <a:pt x="104" y="22"/>
                    <a:pt x="100" y="24"/>
                  </a:cubicBezTo>
                  <a:cubicBezTo>
                    <a:pt x="100" y="24"/>
                    <a:pt x="100" y="24"/>
                    <a:pt x="100" y="24"/>
                  </a:cubicBezTo>
                  <a:cubicBezTo>
                    <a:pt x="99" y="23"/>
                    <a:pt x="99" y="23"/>
                    <a:pt x="99" y="23"/>
                  </a:cubicBezTo>
                  <a:cubicBezTo>
                    <a:pt x="97" y="22"/>
                    <a:pt x="96" y="20"/>
                    <a:pt x="94" y="18"/>
                  </a:cubicBezTo>
                  <a:cubicBezTo>
                    <a:pt x="92" y="16"/>
                    <a:pt x="90" y="15"/>
                    <a:pt x="89" y="13"/>
                  </a:cubicBezTo>
                  <a:cubicBezTo>
                    <a:pt x="86" y="14"/>
                    <a:pt x="84" y="15"/>
                    <a:pt x="82" y="16"/>
                  </a:cubicBezTo>
                  <a:cubicBezTo>
                    <a:pt x="82" y="19"/>
                    <a:pt x="82" y="21"/>
                    <a:pt x="83" y="23"/>
                  </a:cubicBezTo>
                  <a:cubicBezTo>
                    <a:pt x="83" y="26"/>
                    <a:pt x="83" y="28"/>
                    <a:pt x="84" y="31"/>
                  </a:cubicBezTo>
                  <a:cubicBezTo>
                    <a:pt x="84" y="32"/>
                    <a:pt x="84" y="32"/>
                    <a:pt x="84" y="32"/>
                  </a:cubicBezTo>
                  <a:cubicBezTo>
                    <a:pt x="83" y="32"/>
                    <a:pt x="83" y="32"/>
                    <a:pt x="83" y="32"/>
                  </a:cubicBezTo>
                  <a:cubicBezTo>
                    <a:pt x="80" y="34"/>
                    <a:pt x="76" y="36"/>
                    <a:pt x="73" y="38"/>
                  </a:cubicBezTo>
                  <a:cubicBezTo>
                    <a:pt x="73" y="39"/>
                    <a:pt x="73" y="39"/>
                    <a:pt x="73" y="39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0" y="37"/>
                    <a:pt x="68" y="36"/>
                    <a:pt x="66" y="34"/>
                  </a:cubicBezTo>
                  <a:cubicBezTo>
                    <a:pt x="64" y="33"/>
                    <a:pt x="62" y="31"/>
                    <a:pt x="60" y="30"/>
                  </a:cubicBezTo>
                  <a:cubicBezTo>
                    <a:pt x="58" y="32"/>
                    <a:pt x="56" y="33"/>
                    <a:pt x="54" y="35"/>
                  </a:cubicBezTo>
                  <a:cubicBezTo>
                    <a:pt x="54" y="37"/>
                    <a:pt x="55" y="40"/>
                    <a:pt x="56" y="42"/>
                  </a:cubicBezTo>
                  <a:cubicBezTo>
                    <a:pt x="57" y="44"/>
                    <a:pt x="58" y="47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8" y="50"/>
                    <a:pt x="58" y="50"/>
                    <a:pt x="58" y="50"/>
                  </a:cubicBezTo>
                  <a:cubicBezTo>
                    <a:pt x="56" y="53"/>
                    <a:pt x="53" y="55"/>
                    <a:pt x="50" y="58"/>
                  </a:cubicBezTo>
                  <a:cubicBezTo>
                    <a:pt x="50" y="59"/>
                    <a:pt x="50" y="59"/>
                    <a:pt x="50" y="59"/>
                  </a:cubicBezTo>
                  <a:cubicBezTo>
                    <a:pt x="49" y="59"/>
                    <a:pt x="49" y="59"/>
                    <a:pt x="49" y="59"/>
                  </a:cubicBezTo>
                  <a:cubicBezTo>
                    <a:pt x="47" y="58"/>
                    <a:pt x="44" y="57"/>
                    <a:pt x="42" y="56"/>
                  </a:cubicBezTo>
                  <a:cubicBezTo>
                    <a:pt x="40" y="55"/>
                    <a:pt x="37" y="54"/>
                    <a:pt x="35" y="54"/>
                  </a:cubicBezTo>
                  <a:cubicBezTo>
                    <a:pt x="33" y="56"/>
                    <a:pt x="32" y="58"/>
                    <a:pt x="30" y="60"/>
                  </a:cubicBezTo>
                  <a:cubicBezTo>
                    <a:pt x="32" y="62"/>
                    <a:pt x="33" y="64"/>
                    <a:pt x="34" y="66"/>
                  </a:cubicBezTo>
                  <a:cubicBezTo>
                    <a:pt x="36" y="68"/>
                    <a:pt x="37" y="70"/>
                    <a:pt x="38" y="72"/>
                  </a:cubicBezTo>
                  <a:cubicBezTo>
                    <a:pt x="39" y="72"/>
                    <a:pt x="39" y="72"/>
                    <a:pt x="39" y="72"/>
                  </a:cubicBezTo>
                  <a:cubicBezTo>
                    <a:pt x="38" y="73"/>
                    <a:pt x="38" y="73"/>
                    <a:pt x="38" y="73"/>
                  </a:cubicBezTo>
                  <a:cubicBezTo>
                    <a:pt x="36" y="76"/>
                    <a:pt x="34" y="80"/>
                    <a:pt x="32" y="83"/>
                  </a:cubicBezTo>
                  <a:cubicBezTo>
                    <a:pt x="32" y="84"/>
                    <a:pt x="32" y="84"/>
                    <a:pt x="32" y="84"/>
                  </a:cubicBezTo>
                  <a:cubicBezTo>
                    <a:pt x="31" y="84"/>
                    <a:pt x="31" y="84"/>
                    <a:pt x="31" y="84"/>
                  </a:cubicBezTo>
                  <a:cubicBezTo>
                    <a:pt x="29" y="83"/>
                    <a:pt x="26" y="83"/>
                    <a:pt x="24" y="83"/>
                  </a:cubicBezTo>
                  <a:cubicBezTo>
                    <a:pt x="21" y="82"/>
                    <a:pt x="19" y="82"/>
                    <a:pt x="17" y="82"/>
                  </a:cubicBezTo>
                  <a:cubicBezTo>
                    <a:pt x="15" y="84"/>
                    <a:pt x="14" y="86"/>
                    <a:pt x="13" y="89"/>
                  </a:cubicBezTo>
                  <a:cubicBezTo>
                    <a:pt x="15" y="90"/>
                    <a:pt x="16" y="92"/>
                    <a:pt x="18" y="94"/>
                  </a:cubicBezTo>
                  <a:cubicBezTo>
                    <a:pt x="20" y="95"/>
                    <a:pt x="22" y="97"/>
                    <a:pt x="24" y="99"/>
                  </a:cubicBezTo>
                  <a:cubicBezTo>
                    <a:pt x="24" y="99"/>
                    <a:pt x="24" y="99"/>
                    <a:pt x="24" y="99"/>
                  </a:cubicBezTo>
                  <a:cubicBezTo>
                    <a:pt x="24" y="100"/>
                    <a:pt x="24" y="100"/>
                    <a:pt x="24" y="100"/>
                  </a:cubicBezTo>
                  <a:cubicBezTo>
                    <a:pt x="22" y="104"/>
                    <a:pt x="21" y="108"/>
                    <a:pt x="20" y="111"/>
                  </a:cubicBezTo>
                  <a:cubicBezTo>
                    <a:pt x="20" y="112"/>
                    <a:pt x="20" y="112"/>
                    <a:pt x="20" y="112"/>
                  </a:cubicBezTo>
                  <a:cubicBezTo>
                    <a:pt x="19" y="112"/>
                    <a:pt x="19" y="112"/>
                    <a:pt x="19" y="112"/>
                  </a:cubicBezTo>
                  <a:cubicBezTo>
                    <a:pt x="17" y="112"/>
                    <a:pt x="14" y="112"/>
                    <a:pt x="12" y="113"/>
                  </a:cubicBezTo>
                  <a:cubicBezTo>
                    <a:pt x="9" y="113"/>
                    <a:pt x="7" y="113"/>
                    <a:pt x="4" y="113"/>
                  </a:cubicBezTo>
                  <a:cubicBezTo>
                    <a:pt x="4" y="116"/>
                    <a:pt x="3" y="118"/>
                    <a:pt x="3" y="121"/>
                  </a:cubicBezTo>
                  <a:cubicBezTo>
                    <a:pt x="5" y="122"/>
                    <a:pt x="7" y="123"/>
                    <a:pt x="9" y="125"/>
                  </a:cubicBezTo>
                  <a:cubicBezTo>
                    <a:pt x="11" y="126"/>
                    <a:pt x="13" y="127"/>
                    <a:pt x="15" y="128"/>
                  </a:cubicBezTo>
                  <a:cubicBezTo>
                    <a:pt x="16" y="129"/>
                    <a:pt x="16" y="129"/>
                    <a:pt x="16" y="129"/>
                  </a:cubicBezTo>
                  <a:cubicBezTo>
                    <a:pt x="16" y="130"/>
                    <a:pt x="16" y="130"/>
                    <a:pt x="16" y="130"/>
                  </a:cubicBezTo>
                  <a:cubicBezTo>
                    <a:pt x="15" y="133"/>
                    <a:pt x="15" y="137"/>
                    <a:pt x="15" y="141"/>
                  </a:cubicBezTo>
                  <a:cubicBezTo>
                    <a:pt x="14" y="142"/>
                    <a:pt x="14" y="142"/>
                    <a:pt x="14" y="142"/>
                  </a:cubicBezTo>
                  <a:cubicBezTo>
                    <a:pt x="14" y="142"/>
                    <a:pt x="14" y="142"/>
                    <a:pt x="14" y="142"/>
                  </a:cubicBezTo>
                  <a:cubicBezTo>
                    <a:pt x="12" y="143"/>
                    <a:pt x="9" y="144"/>
                    <a:pt x="7" y="145"/>
                  </a:cubicBezTo>
                  <a:cubicBezTo>
                    <a:pt x="4" y="145"/>
                    <a:pt x="2" y="146"/>
                    <a:pt x="0" y="147"/>
                  </a:cubicBezTo>
                  <a:cubicBezTo>
                    <a:pt x="0" y="147"/>
                    <a:pt x="0" y="147"/>
                    <a:pt x="0" y="147"/>
                  </a:cubicBezTo>
                  <a:cubicBezTo>
                    <a:pt x="0" y="148"/>
                    <a:pt x="0" y="150"/>
                    <a:pt x="0" y="151"/>
                  </a:cubicBezTo>
                  <a:cubicBezTo>
                    <a:pt x="0" y="152"/>
                    <a:pt x="0" y="153"/>
                    <a:pt x="0" y="155"/>
                  </a:cubicBezTo>
                  <a:cubicBezTo>
                    <a:pt x="0" y="155"/>
                    <a:pt x="0" y="155"/>
                    <a:pt x="0" y="155"/>
                  </a:cubicBezTo>
                  <a:cubicBezTo>
                    <a:pt x="2" y="156"/>
                    <a:pt x="4" y="156"/>
                    <a:pt x="7" y="157"/>
                  </a:cubicBezTo>
                  <a:cubicBezTo>
                    <a:pt x="9" y="158"/>
                    <a:pt x="12" y="158"/>
                    <a:pt x="14" y="159"/>
                  </a:cubicBezTo>
                  <a:cubicBezTo>
                    <a:pt x="14" y="160"/>
                    <a:pt x="14" y="160"/>
                    <a:pt x="14" y="160"/>
                  </a:cubicBezTo>
                  <a:cubicBezTo>
                    <a:pt x="15" y="160"/>
                    <a:pt x="15" y="160"/>
                    <a:pt x="15" y="160"/>
                  </a:cubicBezTo>
                  <a:cubicBezTo>
                    <a:pt x="15" y="165"/>
                    <a:pt x="15" y="168"/>
                    <a:pt x="16" y="172"/>
                  </a:cubicBezTo>
                  <a:cubicBezTo>
                    <a:pt x="16" y="173"/>
                    <a:pt x="16" y="173"/>
                    <a:pt x="16" y="173"/>
                  </a:cubicBezTo>
                  <a:cubicBezTo>
                    <a:pt x="15" y="173"/>
                    <a:pt x="15" y="173"/>
                    <a:pt x="15" y="173"/>
                  </a:cubicBezTo>
                  <a:cubicBezTo>
                    <a:pt x="13" y="174"/>
                    <a:pt x="11" y="176"/>
                    <a:pt x="9" y="177"/>
                  </a:cubicBezTo>
                  <a:cubicBezTo>
                    <a:pt x="7" y="178"/>
                    <a:pt x="5" y="179"/>
                    <a:pt x="3" y="181"/>
                  </a:cubicBezTo>
                  <a:cubicBezTo>
                    <a:pt x="3" y="183"/>
                    <a:pt x="4" y="186"/>
                    <a:pt x="4" y="188"/>
                  </a:cubicBezTo>
                  <a:cubicBezTo>
                    <a:pt x="7" y="189"/>
                    <a:pt x="9" y="189"/>
                    <a:pt x="12" y="189"/>
                  </a:cubicBezTo>
                  <a:cubicBezTo>
                    <a:pt x="14" y="189"/>
                    <a:pt x="17" y="189"/>
                    <a:pt x="19" y="190"/>
                  </a:cubicBezTo>
                  <a:cubicBezTo>
                    <a:pt x="20" y="190"/>
                    <a:pt x="20" y="190"/>
                    <a:pt x="20" y="190"/>
                  </a:cubicBezTo>
                  <a:cubicBezTo>
                    <a:pt x="20" y="190"/>
                    <a:pt x="20" y="190"/>
                    <a:pt x="20" y="190"/>
                  </a:cubicBezTo>
                  <a:cubicBezTo>
                    <a:pt x="21" y="194"/>
                    <a:pt x="22" y="198"/>
                    <a:pt x="24" y="201"/>
                  </a:cubicBezTo>
                  <a:cubicBezTo>
                    <a:pt x="24" y="202"/>
                    <a:pt x="24" y="202"/>
                    <a:pt x="24" y="202"/>
                  </a:cubicBezTo>
                  <a:cubicBezTo>
                    <a:pt x="24" y="203"/>
                    <a:pt x="24" y="203"/>
                    <a:pt x="24" y="203"/>
                  </a:cubicBezTo>
                  <a:cubicBezTo>
                    <a:pt x="22" y="204"/>
                    <a:pt x="20" y="206"/>
                    <a:pt x="18" y="208"/>
                  </a:cubicBezTo>
                  <a:cubicBezTo>
                    <a:pt x="16" y="210"/>
                    <a:pt x="15" y="211"/>
                    <a:pt x="13" y="213"/>
                  </a:cubicBezTo>
                  <a:cubicBezTo>
                    <a:pt x="14" y="215"/>
                    <a:pt x="15" y="218"/>
                    <a:pt x="17" y="220"/>
                  </a:cubicBezTo>
                  <a:cubicBezTo>
                    <a:pt x="19" y="220"/>
                    <a:pt x="21" y="219"/>
                    <a:pt x="24" y="219"/>
                  </a:cubicBezTo>
                  <a:cubicBezTo>
                    <a:pt x="26" y="219"/>
                    <a:pt x="29" y="218"/>
                    <a:pt x="31" y="218"/>
                  </a:cubicBezTo>
                  <a:cubicBezTo>
                    <a:pt x="32" y="218"/>
                    <a:pt x="32" y="218"/>
                    <a:pt x="32" y="218"/>
                  </a:cubicBezTo>
                  <a:cubicBezTo>
                    <a:pt x="32" y="219"/>
                    <a:pt x="32" y="219"/>
                    <a:pt x="32" y="219"/>
                  </a:cubicBezTo>
                  <a:cubicBezTo>
                    <a:pt x="34" y="222"/>
                    <a:pt x="36" y="225"/>
                    <a:pt x="38" y="228"/>
                  </a:cubicBezTo>
                  <a:cubicBezTo>
                    <a:pt x="39" y="229"/>
                    <a:pt x="39" y="229"/>
                    <a:pt x="39" y="229"/>
                  </a:cubicBezTo>
                  <a:cubicBezTo>
                    <a:pt x="38" y="230"/>
                    <a:pt x="38" y="230"/>
                    <a:pt x="38" y="230"/>
                  </a:cubicBezTo>
                  <a:cubicBezTo>
                    <a:pt x="37" y="232"/>
                    <a:pt x="36" y="234"/>
                    <a:pt x="34" y="236"/>
                  </a:cubicBezTo>
                  <a:cubicBezTo>
                    <a:pt x="33" y="238"/>
                    <a:pt x="32" y="240"/>
                    <a:pt x="30" y="242"/>
                  </a:cubicBezTo>
                  <a:cubicBezTo>
                    <a:pt x="32" y="244"/>
                    <a:pt x="33" y="246"/>
                    <a:pt x="35" y="248"/>
                  </a:cubicBezTo>
                  <a:cubicBezTo>
                    <a:pt x="37" y="247"/>
                    <a:pt x="40" y="246"/>
                    <a:pt x="42" y="246"/>
                  </a:cubicBezTo>
                  <a:cubicBezTo>
                    <a:pt x="44" y="245"/>
                    <a:pt x="47" y="244"/>
                    <a:pt x="49" y="243"/>
                  </a:cubicBezTo>
                  <a:cubicBezTo>
                    <a:pt x="50" y="243"/>
                    <a:pt x="50" y="243"/>
                    <a:pt x="50" y="243"/>
                  </a:cubicBezTo>
                  <a:cubicBezTo>
                    <a:pt x="50" y="243"/>
                    <a:pt x="50" y="243"/>
                    <a:pt x="50" y="243"/>
                  </a:cubicBezTo>
                  <a:cubicBezTo>
                    <a:pt x="53" y="246"/>
                    <a:pt x="56" y="249"/>
                    <a:pt x="58" y="251"/>
                  </a:cubicBezTo>
                  <a:cubicBezTo>
                    <a:pt x="59" y="252"/>
                    <a:pt x="59" y="252"/>
                    <a:pt x="59" y="252"/>
                  </a:cubicBezTo>
                  <a:cubicBezTo>
                    <a:pt x="59" y="253"/>
                    <a:pt x="59" y="253"/>
                    <a:pt x="59" y="253"/>
                  </a:cubicBezTo>
                  <a:cubicBezTo>
                    <a:pt x="58" y="255"/>
                    <a:pt x="57" y="257"/>
                    <a:pt x="56" y="260"/>
                  </a:cubicBezTo>
                  <a:cubicBezTo>
                    <a:pt x="55" y="262"/>
                    <a:pt x="54" y="264"/>
                    <a:pt x="54" y="266"/>
                  </a:cubicBezTo>
                  <a:cubicBezTo>
                    <a:pt x="56" y="268"/>
                    <a:pt x="58" y="270"/>
                    <a:pt x="60" y="271"/>
                  </a:cubicBezTo>
                  <a:cubicBezTo>
                    <a:pt x="62" y="270"/>
                    <a:pt x="64" y="269"/>
                    <a:pt x="66" y="267"/>
                  </a:cubicBezTo>
                  <a:cubicBezTo>
                    <a:pt x="68" y="266"/>
                    <a:pt x="70" y="265"/>
                    <a:pt x="72" y="263"/>
                  </a:cubicBezTo>
                  <a:cubicBezTo>
                    <a:pt x="73" y="263"/>
                    <a:pt x="73" y="263"/>
                    <a:pt x="73" y="263"/>
                  </a:cubicBezTo>
                  <a:cubicBezTo>
                    <a:pt x="73" y="263"/>
                    <a:pt x="73" y="263"/>
                    <a:pt x="73" y="263"/>
                  </a:cubicBezTo>
                  <a:cubicBezTo>
                    <a:pt x="76" y="266"/>
                    <a:pt x="80" y="268"/>
                    <a:pt x="83" y="270"/>
                  </a:cubicBezTo>
                  <a:cubicBezTo>
                    <a:pt x="84" y="270"/>
                    <a:pt x="84" y="270"/>
                    <a:pt x="84" y="270"/>
                  </a:cubicBezTo>
                  <a:cubicBezTo>
                    <a:pt x="84" y="271"/>
                    <a:pt x="84" y="271"/>
                    <a:pt x="84" y="271"/>
                  </a:cubicBezTo>
                  <a:cubicBezTo>
                    <a:pt x="83" y="273"/>
                    <a:pt x="83" y="276"/>
                    <a:pt x="83" y="278"/>
                  </a:cubicBezTo>
                  <a:cubicBezTo>
                    <a:pt x="82" y="280"/>
                    <a:pt x="82" y="283"/>
                    <a:pt x="82" y="285"/>
                  </a:cubicBezTo>
                  <a:cubicBezTo>
                    <a:pt x="84" y="286"/>
                    <a:pt x="86" y="287"/>
                    <a:pt x="89" y="289"/>
                  </a:cubicBezTo>
                  <a:cubicBezTo>
                    <a:pt x="90" y="287"/>
                    <a:pt x="92" y="285"/>
                    <a:pt x="94" y="283"/>
                  </a:cubicBezTo>
                  <a:cubicBezTo>
                    <a:pt x="96" y="282"/>
                    <a:pt x="97" y="280"/>
                    <a:pt x="99" y="278"/>
                  </a:cubicBezTo>
                  <a:cubicBezTo>
                    <a:pt x="100" y="278"/>
                    <a:pt x="100" y="278"/>
                    <a:pt x="100" y="278"/>
                  </a:cubicBezTo>
                  <a:cubicBezTo>
                    <a:pt x="100" y="278"/>
                    <a:pt x="100" y="278"/>
                    <a:pt x="100" y="278"/>
                  </a:cubicBezTo>
                  <a:cubicBezTo>
                    <a:pt x="104" y="279"/>
                    <a:pt x="108" y="281"/>
                    <a:pt x="111" y="282"/>
                  </a:cubicBezTo>
                  <a:cubicBezTo>
                    <a:pt x="112" y="282"/>
                    <a:pt x="112" y="282"/>
                    <a:pt x="112" y="282"/>
                  </a:cubicBezTo>
                  <a:cubicBezTo>
                    <a:pt x="112" y="283"/>
                    <a:pt x="112" y="283"/>
                    <a:pt x="112" y="283"/>
                  </a:cubicBezTo>
                  <a:cubicBezTo>
                    <a:pt x="112" y="285"/>
                    <a:pt x="113" y="288"/>
                    <a:pt x="113" y="290"/>
                  </a:cubicBezTo>
                  <a:cubicBezTo>
                    <a:pt x="113" y="292"/>
                    <a:pt x="113" y="295"/>
                    <a:pt x="113" y="297"/>
                  </a:cubicBezTo>
                  <a:cubicBezTo>
                    <a:pt x="116" y="298"/>
                    <a:pt x="118" y="298"/>
                    <a:pt x="121" y="299"/>
                  </a:cubicBezTo>
                  <a:cubicBezTo>
                    <a:pt x="122" y="297"/>
                    <a:pt x="124" y="295"/>
                    <a:pt x="125" y="293"/>
                  </a:cubicBezTo>
                  <a:cubicBezTo>
                    <a:pt x="126" y="291"/>
                    <a:pt x="127" y="288"/>
                    <a:pt x="129" y="287"/>
                  </a:cubicBezTo>
                  <a:cubicBezTo>
                    <a:pt x="129" y="286"/>
                    <a:pt x="129" y="286"/>
                    <a:pt x="129" y="286"/>
                  </a:cubicBezTo>
                  <a:cubicBezTo>
                    <a:pt x="130" y="286"/>
                    <a:pt x="130" y="286"/>
                    <a:pt x="130" y="286"/>
                  </a:cubicBezTo>
                  <a:cubicBezTo>
                    <a:pt x="133" y="286"/>
                    <a:pt x="137" y="287"/>
                    <a:pt x="141" y="287"/>
                  </a:cubicBezTo>
                  <a:cubicBezTo>
                    <a:pt x="142" y="287"/>
                    <a:pt x="142" y="287"/>
                    <a:pt x="142" y="287"/>
                  </a:cubicBezTo>
                  <a:cubicBezTo>
                    <a:pt x="142" y="288"/>
                    <a:pt x="142" y="288"/>
                    <a:pt x="142" y="288"/>
                  </a:cubicBezTo>
                  <a:cubicBezTo>
                    <a:pt x="143" y="290"/>
                    <a:pt x="144" y="293"/>
                    <a:pt x="145" y="295"/>
                  </a:cubicBezTo>
                  <a:cubicBezTo>
                    <a:pt x="145" y="297"/>
                    <a:pt x="146" y="300"/>
                    <a:pt x="147" y="302"/>
                  </a:cubicBezTo>
                  <a:cubicBezTo>
                    <a:pt x="147" y="302"/>
                    <a:pt x="147" y="302"/>
                    <a:pt x="147" y="302"/>
                  </a:cubicBezTo>
                  <a:cubicBezTo>
                    <a:pt x="150" y="302"/>
                    <a:pt x="152" y="302"/>
                    <a:pt x="155" y="302"/>
                  </a:cubicBezTo>
                  <a:cubicBezTo>
                    <a:pt x="155" y="302"/>
                    <a:pt x="155" y="302"/>
                    <a:pt x="155" y="302"/>
                  </a:cubicBezTo>
                  <a:cubicBezTo>
                    <a:pt x="156" y="300"/>
                    <a:pt x="156" y="297"/>
                    <a:pt x="157" y="295"/>
                  </a:cubicBezTo>
                  <a:cubicBezTo>
                    <a:pt x="158" y="293"/>
                    <a:pt x="159" y="290"/>
                    <a:pt x="159" y="288"/>
                  </a:cubicBezTo>
                  <a:cubicBezTo>
                    <a:pt x="160" y="287"/>
                    <a:pt x="160" y="287"/>
                    <a:pt x="160" y="287"/>
                  </a:cubicBezTo>
                  <a:cubicBezTo>
                    <a:pt x="161" y="287"/>
                    <a:pt x="161" y="287"/>
                    <a:pt x="161" y="287"/>
                  </a:cubicBezTo>
                  <a:cubicBezTo>
                    <a:pt x="165" y="287"/>
                    <a:pt x="168" y="286"/>
                    <a:pt x="172" y="286"/>
                  </a:cubicBezTo>
                  <a:cubicBezTo>
                    <a:pt x="173" y="286"/>
                    <a:pt x="173" y="286"/>
                    <a:pt x="173" y="286"/>
                  </a:cubicBezTo>
                  <a:cubicBezTo>
                    <a:pt x="173" y="287"/>
                    <a:pt x="173" y="287"/>
                    <a:pt x="173" y="287"/>
                  </a:cubicBezTo>
                  <a:cubicBezTo>
                    <a:pt x="175" y="288"/>
                    <a:pt x="176" y="291"/>
                    <a:pt x="177" y="293"/>
                  </a:cubicBezTo>
                  <a:cubicBezTo>
                    <a:pt x="178" y="295"/>
                    <a:pt x="180" y="297"/>
                    <a:pt x="181" y="299"/>
                  </a:cubicBezTo>
                  <a:cubicBezTo>
                    <a:pt x="183" y="298"/>
                    <a:pt x="186" y="298"/>
                    <a:pt x="188" y="297"/>
                  </a:cubicBezTo>
                  <a:cubicBezTo>
                    <a:pt x="189" y="295"/>
                    <a:pt x="189" y="292"/>
                    <a:pt x="189" y="290"/>
                  </a:cubicBezTo>
                  <a:cubicBezTo>
                    <a:pt x="189" y="288"/>
                    <a:pt x="189" y="285"/>
                    <a:pt x="190" y="283"/>
                  </a:cubicBezTo>
                  <a:cubicBezTo>
                    <a:pt x="190" y="282"/>
                    <a:pt x="190" y="282"/>
                    <a:pt x="190" y="282"/>
                  </a:cubicBezTo>
                  <a:cubicBezTo>
                    <a:pt x="191" y="282"/>
                    <a:pt x="191" y="282"/>
                    <a:pt x="191" y="282"/>
                  </a:cubicBezTo>
                  <a:cubicBezTo>
                    <a:pt x="194" y="281"/>
                    <a:pt x="198" y="279"/>
                    <a:pt x="202" y="278"/>
                  </a:cubicBezTo>
                  <a:cubicBezTo>
                    <a:pt x="202" y="278"/>
                    <a:pt x="202" y="278"/>
                    <a:pt x="202" y="278"/>
                  </a:cubicBezTo>
                  <a:cubicBezTo>
                    <a:pt x="203" y="278"/>
                    <a:pt x="203" y="278"/>
                    <a:pt x="203" y="278"/>
                  </a:cubicBezTo>
                  <a:cubicBezTo>
                    <a:pt x="205" y="280"/>
                    <a:pt x="206" y="282"/>
                    <a:pt x="208" y="283"/>
                  </a:cubicBezTo>
                  <a:cubicBezTo>
                    <a:pt x="210" y="285"/>
                    <a:pt x="211" y="287"/>
                    <a:pt x="213" y="289"/>
                  </a:cubicBezTo>
                  <a:cubicBezTo>
                    <a:pt x="215" y="288"/>
                    <a:pt x="218" y="286"/>
                    <a:pt x="220" y="285"/>
                  </a:cubicBezTo>
                  <a:cubicBezTo>
                    <a:pt x="220" y="283"/>
                    <a:pt x="219" y="280"/>
                    <a:pt x="219" y="278"/>
                  </a:cubicBezTo>
                  <a:cubicBezTo>
                    <a:pt x="219" y="276"/>
                    <a:pt x="218" y="273"/>
                    <a:pt x="218" y="271"/>
                  </a:cubicBezTo>
                  <a:cubicBezTo>
                    <a:pt x="218" y="270"/>
                    <a:pt x="218" y="270"/>
                    <a:pt x="218" y="270"/>
                  </a:cubicBezTo>
                  <a:cubicBezTo>
                    <a:pt x="219" y="270"/>
                    <a:pt x="219" y="270"/>
                    <a:pt x="219" y="270"/>
                  </a:cubicBezTo>
                  <a:cubicBezTo>
                    <a:pt x="222" y="268"/>
                    <a:pt x="225" y="266"/>
                    <a:pt x="228" y="263"/>
                  </a:cubicBezTo>
                  <a:cubicBezTo>
                    <a:pt x="229" y="263"/>
                    <a:pt x="229" y="263"/>
                    <a:pt x="229" y="263"/>
                  </a:cubicBezTo>
                  <a:cubicBezTo>
                    <a:pt x="230" y="263"/>
                    <a:pt x="230" y="263"/>
                    <a:pt x="230" y="263"/>
                  </a:cubicBezTo>
                  <a:cubicBezTo>
                    <a:pt x="232" y="265"/>
                    <a:pt x="234" y="266"/>
                    <a:pt x="236" y="267"/>
                  </a:cubicBezTo>
                  <a:cubicBezTo>
                    <a:pt x="238" y="269"/>
                    <a:pt x="240" y="270"/>
                    <a:pt x="242" y="271"/>
                  </a:cubicBezTo>
                  <a:cubicBezTo>
                    <a:pt x="244" y="270"/>
                    <a:pt x="246" y="268"/>
                    <a:pt x="248" y="266"/>
                  </a:cubicBezTo>
                  <a:cubicBezTo>
                    <a:pt x="247" y="264"/>
                    <a:pt x="247" y="262"/>
                    <a:pt x="246" y="260"/>
                  </a:cubicBezTo>
                  <a:cubicBezTo>
                    <a:pt x="245" y="257"/>
                    <a:pt x="244" y="255"/>
                    <a:pt x="243" y="253"/>
                  </a:cubicBezTo>
                  <a:cubicBezTo>
                    <a:pt x="243" y="252"/>
                    <a:pt x="243" y="252"/>
                    <a:pt x="243" y="252"/>
                  </a:cubicBezTo>
                  <a:cubicBezTo>
                    <a:pt x="243" y="251"/>
                    <a:pt x="243" y="251"/>
                    <a:pt x="243" y="251"/>
                  </a:cubicBezTo>
                  <a:cubicBezTo>
                    <a:pt x="246" y="249"/>
                    <a:pt x="249" y="246"/>
                    <a:pt x="252" y="243"/>
                  </a:cubicBezTo>
                  <a:cubicBezTo>
                    <a:pt x="252" y="243"/>
                    <a:pt x="252" y="243"/>
                    <a:pt x="252" y="243"/>
                  </a:cubicBezTo>
                  <a:cubicBezTo>
                    <a:pt x="253" y="243"/>
                    <a:pt x="253" y="243"/>
                    <a:pt x="253" y="243"/>
                  </a:cubicBezTo>
                  <a:cubicBezTo>
                    <a:pt x="255" y="244"/>
                    <a:pt x="258" y="245"/>
                    <a:pt x="260" y="246"/>
                  </a:cubicBezTo>
                  <a:cubicBezTo>
                    <a:pt x="262" y="246"/>
                    <a:pt x="264" y="247"/>
                    <a:pt x="267" y="248"/>
                  </a:cubicBezTo>
                  <a:cubicBezTo>
                    <a:pt x="268" y="246"/>
                    <a:pt x="270" y="244"/>
                    <a:pt x="271" y="242"/>
                  </a:cubicBezTo>
                  <a:cubicBezTo>
                    <a:pt x="270" y="240"/>
                    <a:pt x="269" y="238"/>
                    <a:pt x="268" y="236"/>
                  </a:cubicBezTo>
                  <a:cubicBezTo>
                    <a:pt x="266" y="234"/>
                    <a:pt x="265" y="232"/>
                    <a:pt x="264" y="230"/>
                  </a:cubicBezTo>
                  <a:cubicBezTo>
                    <a:pt x="263" y="229"/>
                    <a:pt x="263" y="229"/>
                    <a:pt x="263" y="229"/>
                  </a:cubicBezTo>
                  <a:cubicBezTo>
                    <a:pt x="264" y="228"/>
                    <a:pt x="264" y="228"/>
                    <a:pt x="264" y="228"/>
                  </a:cubicBezTo>
                  <a:cubicBezTo>
                    <a:pt x="266" y="225"/>
                    <a:pt x="268" y="222"/>
                    <a:pt x="270" y="219"/>
                  </a:cubicBezTo>
                  <a:cubicBezTo>
                    <a:pt x="270" y="218"/>
                    <a:pt x="270" y="218"/>
                    <a:pt x="270" y="218"/>
                  </a:cubicBezTo>
                  <a:cubicBezTo>
                    <a:pt x="271" y="218"/>
                    <a:pt x="271" y="218"/>
                    <a:pt x="271" y="218"/>
                  </a:cubicBezTo>
                  <a:cubicBezTo>
                    <a:pt x="273" y="218"/>
                    <a:pt x="276" y="219"/>
                    <a:pt x="278" y="219"/>
                  </a:cubicBezTo>
                  <a:cubicBezTo>
                    <a:pt x="281" y="219"/>
                    <a:pt x="283" y="220"/>
                    <a:pt x="285" y="220"/>
                  </a:cubicBezTo>
                  <a:cubicBezTo>
                    <a:pt x="286" y="218"/>
                    <a:pt x="288" y="215"/>
                    <a:pt x="289" y="213"/>
                  </a:cubicBezTo>
                  <a:cubicBezTo>
                    <a:pt x="287" y="211"/>
                    <a:pt x="285" y="210"/>
                    <a:pt x="284" y="208"/>
                  </a:cubicBezTo>
                  <a:cubicBezTo>
                    <a:pt x="282" y="206"/>
                    <a:pt x="280" y="204"/>
                    <a:pt x="278" y="203"/>
                  </a:cubicBezTo>
                  <a:cubicBezTo>
                    <a:pt x="278" y="202"/>
                    <a:pt x="278" y="202"/>
                    <a:pt x="278" y="202"/>
                  </a:cubicBezTo>
                  <a:cubicBezTo>
                    <a:pt x="278" y="201"/>
                    <a:pt x="278" y="201"/>
                    <a:pt x="278" y="201"/>
                  </a:cubicBezTo>
                  <a:cubicBezTo>
                    <a:pt x="279" y="198"/>
                    <a:pt x="281" y="194"/>
                    <a:pt x="282" y="190"/>
                  </a:cubicBezTo>
                  <a:cubicBezTo>
                    <a:pt x="282" y="190"/>
                    <a:pt x="282" y="190"/>
                    <a:pt x="282" y="190"/>
                  </a:cubicBezTo>
                  <a:cubicBezTo>
                    <a:pt x="283" y="190"/>
                    <a:pt x="283" y="190"/>
                    <a:pt x="283" y="190"/>
                  </a:cubicBezTo>
                  <a:cubicBezTo>
                    <a:pt x="285" y="189"/>
                    <a:pt x="288" y="189"/>
                    <a:pt x="290" y="189"/>
                  </a:cubicBezTo>
                  <a:cubicBezTo>
                    <a:pt x="293" y="189"/>
                    <a:pt x="295" y="189"/>
                    <a:pt x="297" y="188"/>
                  </a:cubicBezTo>
                  <a:cubicBezTo>
                    <a:pt x="298" y="186"/>
                    <a:pt x="299" y="183"/>
                    <a:pt x="299" y="181"/>
                  </a:cubicBezTo>
                  <a:cubicBezTo>
                    <a:pt x="297" y="179"/>
                    <a:pt x="295" y="178"/>
                    <a:pt x="293" y="177"/>
                  </a:cubicBezTo>
                  <a:cubicBezTo>
                    <a:pt x="291" y="176"/>
                    <a:pt x="289" y="174"/>
                    <a:pt x="287" y="173"/>
                  </a:cubicBezTo>
                  <a:cubicBezTo>
                    <a:pt x="286" y="173"/>
                    <a:pt x="286" y="173"/>
                    <a:pt x="286" y="173"/>
                  </a:cubicBezTo>
                  <a:cubicBezTo>
                    <a:pt x="286" y="172"/>
                    <a:pt x="286" y="172"/>
                    <a:pt x="286" y="172"/>
                  </a:cubicBezTo>
                  <a:cubicBezTo>
                    <a:pt x="287" y="168"/>
                    <a:pt x="287" y="165"/>
                    <a:pt x="287" y="160"/>
                  </a:cubicBezTo>
                  <a:cubicBezTo>
                    <a:pt x="287" y="160"/>
                    <a:pt x="287" y="160"/>
                    <a:pt x="287" y="160"/>
                  </a:cubicBezTo>
                  <a:cubicBezTo>
                    <a:pt x="288" y="159"/>
                    <a:pt x="288" y="159"/>
                    <a:pt x="288" y="159"/>
                  </a:cubicBezTo>
                  <a:cubicBezTo>
                    <a:pt x="290" y="159"/>
                    <a:pt x="293" y="158"/>
                    <a:pt x="295" y="157"/>
                  </a:cubicBezTo>
                  <a:cubicBezTo>
                    <a:pt x="297" y="156"/>
                    <a:pt x="300" y="156"/>
                    <a:pt x="302" y="155"/>
                  </a:cubicBezTo>
                  <a:cubicBezTo>
                    <a:pt x="302" y="155"/>
                    <a:pt x="302" y="155"/>
                    <a:pt x="302" y="155"/>
                  </a:cubicBezTo>
                  <a:cubicBezTo>
                    <a:pt x="302" y="153"/>
                    <a:pt x="302" y="152"/>
                    <a:pt x="302" y="151"/>
                  </a:cubicBezTo>
                  <a:cubicBezTo>
                    <a:pt x="302" y="149"/>
                    <a:pt x="302" y="148"/>
                    <a:pt x="302" y="147"/>
                  </a:cubicBezTo>
                  <a:close/>
                  <a:moveTo>
                    <a:pt x="159" y="110"/>
                  </a:moveTo>
                  <a:cubicBezTo>
                    <a:pt x="161" y="93"/>
                    <a:pt x="164" y="76"/>
                    <a:pt x="169" y="59"/>
                  </a:cubicBezTo>
                  <a:cubicBezTo>
                    <a:pt x="169" y="58"/>
                    <a:pt x="169" y="58"/>
                    <a:pt x="169" y="58"/>
                  </a:cubicBezTo>
                  <a:cubicBezTo>
                    <a:pt x="170" y="59"/>
                    <a:pt x="170" y="59"/>
                    <a:pt x="170" y="59"/>
                  </a:cubicBezTo>
                  <a:cubicBezTo>
                    <a:pt x="182" y="61"/>
                    <a:pt x="193" y="66"/>
                    <a:pt x="203" y="72"/>
                  </a:cubicBezTo>
                  <a:cubicBezTo>
                    <a:pt x="204" y="73"/>
                    <a:pt x="204" y="73"/>
                    <a:pt x="204" y="73"/>
                  </a:cubicBezTo>
                  <a:cubicBezTo>
                    <a:pt x="203" y="74"/>
                    <a:pt x="203" y="74"/>
                    <a:pt x="203" y="74"/>
                  </a:cubicBezTo>
                  <a:cubicBezTo>
                    <a:pt x="195" y="90"/>
                    <a:pt x="185" y="104"/>
                    <a:pt x="174" y="116"/>
                  </a:cubicBezTo>
                  <a:cubicBezTo>
                    <a:pt x="173" y="117"/>
                    <a:pt x="173" y="117"/>
                    <a:pt x="173" y="117"/>
                  </a:cubicBezTo>
                  <a:cubicBezTo>
                    <a:pt x="172" y="117"/>
                    <a:pt x="172" y="117"/>
                    <a:pt x="172" y="117"/>
                  </a:cubicBezTo>
                  <a:cubicBezTo>
                    <a:pt x="169" y="114"/>
                    <a:pt x="165" y="112"/>
                    <a:pt x="160" y="111"/>
                  </a:cubicBezTo>
                  <a:cubicBezTo>
                    <a:pt x="159" y="111"/>
                    <a:pt x="159" y="111"/>
                    <a:pt x="159" y="111"/>
                  </a:cubicBezTo>
                  <a:lnTo>
                    <a:pt x="159" y="110"/>
                  </a:lnTo>
                  <a:close/>
                  <a:moveTo>
                    <a:pt x="99" y="72"/>
                  </a:moveTo>
                  <a:cubicBezTo>
                    <a:pt x="109" y="65"/>
                    <a:pt x="120" y="61"/>
                    <a:pt x="132" y="58"/>
                  </a:cubicBezTo>
                  <a:cubicBezTo>
                    <a:pt x="133" y="58"/>
                    <a:pt x="133" y="58"/>
                    <a:pt x="133" y="58"/>
                  </a:cubicBezTo>
                  <a:cubicBezTo>
                    <a:pt x="134" y="59"/>
                    <a:pt x="134" y="59"/>
                    <a:pt x="134" y="59"/>
                  </a:cubicBezTo>
                  <a:cubicBezTo>
                    <a:pt x="139" y="76"/>
                    <a:pt x="142" y="93"/>
                    <a:pt x="143" y="110"/>
                  </a:cubicBezTo>
                  <a:cubicBezTo>
                    <a:pt x="143" y="111"/>
                    <a:pt x="143" y="111"/>
                    <a:pt x="143" y="111"/>
                  </a:cubicBezTo>
                  <a:cubicBezTo>
                    <a:pt x="142" y="111"/>
                    <a:pt x="142" y="111"/>
                    <a:pt x="142" y="111"/>
                  </a:cubicBezTo>
                  <a:cubicBezTo>
                    <a:pt x="138" y="112"/>
                    <a:pt x="134" y="114"/>
                    <a:pt x="130" y="116"/>
                  </a:cubicBezTo>
                  <a:cubicBezTo>
                    <a:pt x="129" y="117"/>
                    <a:pt x="129" y="117"/>
                    <a:pt x="129" y="117"/>
                  </a:cubicBezTo>
                  <a:cubicBezTo>
                    <a:pt x="128" y="116"/>
                    <a:pt x="128" y="116"/>
                    <a:pt x="128" y="116"/>
                  </a:cubicBezTo>
                  <a:cubicBezTo>
                    <a:pt x="117" y="103"/>
                    <a:pt x="107" y="89"/>
                    <a:pt x="99" y="74"/>
                  </a:cubicBezTo>
                  <a:cubicBezTo>
                    <a:pt x="98" y="73"/>
                    <a:pt x="98" y="73"/>
                    <a:pt x="98" y="73"/>
                  </a:cubicBezTo>
                  <a:lnTo>
                    <a:pt x="99" y="72"/>
                  </a:lnTo>
                  <a:close/>
                  <a:moveTo>
                    <a:pt x="59" y="132"/>
                  </a:moveTo>
                  <a:cubicBezTo>
                    <a:pt x="61" y="120"/>
                    <a:pt x="66" y="109"/>
                    <a:pt x="72" y="99"/>
                  </a:cubicBezTo>
                  <a:cubicBezTo>
                    <a:pt x="73" y="98"/>
                    <a:pt x="73" y="98"/>
                    <a:pt x="73" y="98"/>
                  </a:cubicBezTo>
                  <a:cubicBezTo>
                    <a:pt x="74" y="98"/>
                    <a:pt x="74" y="98"/>
                    <a:pt x="74" y="98"/>
                  </a:cubicBezTo>
                  <a:cubicBezTo>
                    <a:pt x="90" y="107"/>
                    <a:pt x="104" y="116"/>
                    <a:pt x="116" y="128"/>
                  </a:cubicBezTo>
                  <a:cubicBezTo>
                    <a:pt x="117" y="128"/>
                    <a:pt x="117" y="128"/>
                    <a:pt x="117" y="128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4" y="133"/>
                    <a:pt x="113" y="137"/>
                    <a:pt x="112" y="141"/>
                  </a:cubicBezTo>
                  <a:cubicBezTo>
                    <a:pt x="111" y="143"/>
                    <a:pt x="111" y="143"/>
                    <a:pt x="111" y="143"/>
                  </a:cubicBezTo>
                  <a:cubicBezTo>
                    <a:pt x="110" y="142"/>
                    <a:pt x="110" y="142"/>
                    <a:pt x="110" y="142"/>
                  </a:cubicBezTo>
                  <a:cubicBezTo>
                    <a:pt x="93" y="141"/>
                    <a:pt x="76" y="138"/>
                    <a:pt x="60" y="133"/>
                  </a:cubicBezTo>
                  <a:cubicBezTo>
                    <a:pt x="58" y="133"/>
                    <a:pt x="58" y="133"/>
                    <a:pt x="58" y="133"/>
                  </a:cubicBezTo>
                  <a:lnTo>
                    <a:pt x="59" y="132"/>
                  </a:lnTo>
                  <a:close/>
                  <a:moveTo>
                    <a:pt x="74" y="203"/>
                  </a:moveTo>
                  <a:cubicBezTo>
                    <a:pt x="73" y="203"/>
                    <a:pt x="73" y="203"/>
                    <a:pt x="73" y="203"/>
                  </a:cubicBezTo>
                  <a:cubicBezTo>
                    <a:pt x="72" y="202"/>
                    <a:pt x="72" y="202"/>
                    <a:pt x="72" y="202"/>
                  </a:cubicBezTo>
                  <a:cubicBezTo>
                    <a:pt x="66" y="192"/>
                    <a:pt x="61" y="181"/>
                    <a:pt x="59" y="170"/>
                  </a:cubicBezTo>
                  <a:cubicBezTo>
                    <a:pt x="58" y="168"/>
                    <a:pt x="58" y="168"/>
                    <a:pt x="58" y="168"/>
                  </a:cubicBezTo>
                  <a:cubicBezTo>
                    <a:pt x="60" y="168"/>
                    <a:pt x="60" y="168"/>
                    <a:pt x="60" y="168"/>
                  </a:cubicBezTo>
                  <a:cubicBezTo>
                    <a:pt x="76" y="163"/>
                    <a:pt x="93" y="160"/>
                    <a:pt x="110" y="159"/>
                  </a:cubicBezTo>
                  <a:cubicBezTo>
                    <a:pt x="111" y="159"/>
                    <a:pt x="111" y="159"/>
                    <a:pt x="111" y="159"/>
                  </a:cubicBezTo>
                  <a:cubicBezTo>
                    <a:pt x="111" y="160"/>
                    <a:pt x="111" y="160"/>
                    <a:pt x="111" y="160"/>
                  </a:cubicBezTo>
                  <a:cubicBezTo>
                    <a:pt x="112" y="164"/>
                    <a:pt x="114" y="168"/>
                    <a:pt x="116" y="172"/>
                  </a:cubicBezTo>
                  <a:cubicBezTo>
                    <a:pt x="117" y="173"/>
                    <a:pt x="117" y="173"/>
                    <a:pt x="117" y="173"/>
                  </a:cubicBezTo>
                  <a:cubicBezTo>
                    <a:pt x="116" y="174"/>
                    <a:pt x="116" y="174"/>
                    <a:pt x="116" y="174"/>
                  </a:cubicBezTo>
                  <a:cubicBezTo>
                    <a:pt x="103" y="185"/>
                    <a:pt x="89" y="194"/>
                    <a:pt x="74" y="203"/>
                  </a:cubicBezTo>
                  <a:close/>
                  <a:moveTo>
                    <a:pt x="143" y="191"/>
                  </a:moveTo>
                  <a:cubicBezTo>
                    <a:pt x="141" y="208"/>
                    <a:pt x="138" y="225"/>
                    <a:pt x="133" y="242"/>
                  </a:cubicBezTo>
                  <a:cubicBezTo>
                    <a:pt x="133" y="243"/>
                    <a:pt x="133" y="243"/>
                    <a:pt x="133" y="243"/>
                  </a:cubicBezTo>
                  <a:cubicBezTo>
                    <a:pt x="132" y="243"/>
                    <a:pt x="132" y="243"/>
                    <a:pt x="132" y="243"/>
                  </a:cubicBezTo>
                  <a:cubicBezTo>
                    <a:pt x="120" y="241"/>
                    <a:pt x="109" y="236"/>
                    <a:pt x="99" y="229"/>
                  </a:cubicBezTo>
                  <a:cubicBezTo>
                    <a:pt x="98" y="229"/>
                    <a:pt x="98" y="229"/>
                    <a:pt x="98" y="229"/>
                  </a:cubicBezTo>
                  <a:cubicBezTo>
                    <a:pt x="98" y="228"/>
                    <a:pt x="98" y="228"/>
                    <a:pt x="98" y="228"/>
                  </a:cubicBezTo>
                  <a:cubicBezTo>
                    <a:pt x="107" y="212"/>
                    <a:pt x="117" y="198"/>
                    <a:pt x="128" y="185"/>
                  </a:cubicBezTo>
                  <a:cubicBezTo>
                    <a:pt x="128" y="184"/>
                    <a:pt x="128" y="184"/>
                    <a:pt x="128" y="184"/>
                  </a:cubicBezTo>
                  <a:cubicBezTo>
                    <a:pt x="129" y="185"/>
                    <a:pt x="129" y="185"/>
                    <a:pt x="129" y="185"/>
                  </a:cubicBezTo>
                  <a:cubicBezTo>
                    <a:pt x="133" y="187"/>
                    <a:pt x="137" y="189"/>
                    <a:pt x="142" y="190"/>
                  </a:cubicBezTo>
                  <a:cubicBezTo>
                    <a:pt x="143" y="190"/>
                    <a:pt x="143" y="190"/>
                    <a:pt x="143" y="190"/>
                  </a:cubicBezTo>
                  <a:lnTo>
                    <a:pt x="143" y="191"/>
                  </a:lnTo>
                  <a:close/>
                  <a:moveTo>
                    <a:pt x="151" y="180"/>
                  </a:moveTo>
                  <a:cubicBezTo>
                    <a:pt x="143" y="180"/>
                    <a:pt x="136" y="177"/>
                    <a:pt x="130" y="171"/>
                  </a:cubicBezTo>
                  <a:cubicBezTo>
                    <a:pt x="125" y="166"/>
                    <a:pt x="122" y="159"/>
                    <a:pt x="122" y="151"/>
                  </a:cubicBezTo>
                  <a:cubicBezTo>
                    <a:pt x="122" y="143"/>
                    <a:pt x="125" y="136"/>
                    <a:pt x="130" y="130"/>
                  </a:cubicBezTo>
                  <a:cubicBezTo>
                    <a:pt x="136" y="125"/>
                    <a:pt x="143" y="122"/>
                    <a:pt x="151" y="122"/>
                  </a:cubicBezTo>
                  <a:cubicBezTo>
                    <a:pt x="159" y="122"/>
                    <a:pt x="166" y="125"/>
                    <a:pt x="172" y="130"/>
                  </a:cubicBezTo>
                  <a:cubicBezTo>
                    <a:pt x="183" y="142"/>
                    <a:pt x="183" y="160"/>
                    <a:pt x="172" y="171"/>
                  </a:cubicBezTo>
                  <a:cubicBezTo>
                    <a:pt x="166" y="177"/>
                    <a:pt x="159" y="180"/>
                    <a:pt x="151" y="180"/>
                  </a:cubicBezTo>
                  <a:close/>
                  <a:moveTo>
                    <a:pt x="203" y="229"/>
                  </a:moveTo>
                  <a:cubicBezTo>
                    <a:pt x="192" y="236"/>
                    <a:pt x="181" y="241"/>
                    <a:pt x="170" y="243"/>
                  </a:cubicBezTo>
                  <a:cubicBezTo>
                    <a:pt x="168" y="243"/>
                    <a:pt x="168" y="243"/>
                    <a:pt x="168" y="243"/>
                  </a:cubicBezTo>
                  <a:cubicBezTo>
                    <a:pt x="168" y="242"/>
                    <a:pt x="168" y="242"/>
                    <a:pt x="168" y="242"/>
                  </a:cubicBezTo>
                  <a:cubicBezTo>
                    <a:pt x="163" y="225"/>
                    <a:pt x="160" y="208"/>
                    <a:pt x="159" y="192"/>
                  </a:cubicBezTo>
                  <a:cubicBezTo>
                    <a:pt x="159" y="190"/>
                    <a:pt x="159" y="190"/>
                    <a:pt x="159" y="190"/>
                  </a:cubicBezTo>
                  <a:cubicBezTo>
                    <a:pt x="160" y="190"/>
                    <a:pt x="160" y="190"/>
                    <a:pt x="160" y="190"/>
                  </a:cubicBezTo>
                  <a:cubicBezTo>
                    <a:pt x="164" y="189"/>
                    <a:pt x="168" y="188"/>
                    <a:pt x="172" y="185"/>
                  </a:cubicBezTo>
                  <a:cubicBezTo>
                    <a:pt x="173" y="185"/>
                    <a:pt x="173" y="185"/>
                    <a:pt x="173" y="185"/>
                  </a:cubicBezTo>
                  <a:cubicBezTo>
                    <a:pt x="174" y="185"/>
                    <a:pt x="174" y="185"/>
                    <a:pt x="174" y="185"/>
                  </a:cubicBezTo>
                  <a:cubicBezTo>
                    <a:pt x="185" y="199"/>
                    <a:pt x="195" y="213"/>
                    <a:pt x="203" y="228"/>
                  </a:cubicBezTo>
                  <a:cubicBezTo>
                    <a:pt x="204" y="229"/>
                    <a:pt x="204" y="229"/>
                    <a:pt x="204" y="229"/>
                  </a:cubicBezTo>
                  <a:lnTo>
                    <a:pt x="203" y="229"/>
                  </a:lnTo>
                  <a:close/>
                  <a:moveTo>
                    <a:pt x="243" y="170"/>
                  </a:moveTo>
                  <a:cubicBezTo>
                    <a:pt x="241" y="182"/>
                    <a:pt x="236" y="193"/>
                    <a:pt x="229" y="203"/>
                  </a:cubicBezTo>
                  <a:cubicBezTo>
                    <a:pt x="229" y="204"/>
                    <a:pt x="229" y="204"/>
                    <a:pt x="229" y="204"/>
                  </a:cubicBezTo>
                  <a:cubicBezTo>
                    <a:pt x="228" y="203"/>
                    <a:pt x="228" y="203"/>
                    <a:pt x="228" y="203"/>
                  </a:cubicBezTo>
                  <a:cubicBezTo>
                    <a:pt x="212" y="195"/>
                    <a:pt x="198" y="185"/>
                    <a:pt x="185" y="174"/>
                  </a:cubicBezTo>
                  <a:cubicBezTo>
                    <a:pt x="185" y="173"/>
                    <a:pt x="185" y="173"/>
                    <a:pt x="185" y="173"/>
                  </a:cubicBezTo>
                  <a:cubicBezTo>
                    <a:pt x="185" y="172"/>
                    <a:pt x="185" y="172"/>
                    <a:pt x="185" y="172"/>
                  </a:cubicBezTo>
                  <a:cubicBezTo>
                    <a:pt x="188" y="169"/>
                    <a:pt x="189" y="164"/>
                    <a:pt x="190" y="160"/>
                  </a:cubicBezTo>
                  <a:cubicBezTo>
                    <a:pt x="191" y="159"/>
                    <a:pt x="191" y="159"/>
                    <a:pt x="191" y="159"/>
                  </a:cubicBezTo>
                  <a:cubicBezTo>
                    <a:pt x="192" y="159"/>
                    <a:pt x="192" y="159"/>
                    <a:pt x="192" y="159"/>
                  </a:cubicBezTo>
                  <a:cubicBezTo>
                    <a:pt x="208" y="161"/>
                    <a:pt x="225" y="164"/>
                    <a:pt x="242" y="168"/>
                  </a:cubicBezTo>
                  <a:cubicBezTo>
                    <a:pt x="243" y="169"/>
                    <a:pt x="243" y="169"/>
                    <a:pt x="243" y="169"/>
                  </a:cubicBezTo>
                  <a:lnTo>
                    <a:pt x="243" y="170"/>
                  </a:lnTo>
                  <a:close/>
                  <a:moveTo>
                    <a:pt x="242" y="134"/>
                  </a:moveTo>
                  <a:cubicBezTo>
                    <a:pt x="225" y="139"/>
                    <a:pt x="208" y="142"/>
                    <a:pt x="192" y="143"/>
                  </a:cubicBezTo>
                  <a:cubicBezTo>
                    <a:pt x="191" y="143"/>
                    <a:pt x="191" y="143"/>
                    <a:pt x="191" y="143"/>
                  </a:cubicBezTo>
                  <a:cubicBezTo>
                    <a:pt x="190" y="142"/>
                    <a:pt x="190" y="142"/>
                    <a:pt x="190" y="142"/>
                  </a:cubicBezTo>
                  <a:cubicBezTo>
                    <a:pt x="189" y="137"/>
                    <a:pt x="188" y="133"/>
                    <a:pt x="185" y="130"/>
                  </a:cubicBezTo>
                  <a:cubicBezTo>
                    <a:pt x="185" y="129"/>
                    <a:pt x="185" y="129"/>
                    <a:pt x="185" y="129"/>
                  </a:cubicBezTo>
                  <a:cubicBezTo>
                    <a:pt x="186" y="128"/>
                    <a:pt x="186" y="128"/>
                    <a:pt x="186" y="128"/>
                  </a:cubicBezTo>
                  <a:cubicBezTo>
                    <a:pt x="199" y="117"/>
                    <a:pt x="213" y="107"/>
                    <a:pt x="228" y="99"/>
                  </a:cubicBezTo>
                  <a:cubicBezTo>
                    <a:pt x="229" y="98"/>
                    <a:pt x="229" y="98"/>
                    <a:pt x="229" y="98"/>
                  </a:cubicBezTo>
                  <a:cubicBezTo>
                    <a:pt x="230" y="99"/>
                    <a:pt x="230" y="99"/>
                    <a:pt x="230" y="99"/>
                  </a:cubicBezTo>
                  <a:cubicBezTo>
                    <a:pt x="236" y="109"/>
                    <a:pt x="241" y="120"/>
                    <a:pt x="243" y="132"/>
                  </a:cubicBezTo>
                  <a:cubicBezTo>
                    <a:pt x="243" y="133"/>
                    <a:pt x="243" y="133"/>
                    <a:pt x="243" y="133"/>
                  </a:cubicBezTo>
                  <a:lnTo>
                    <a:pt x="242" y="13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" name="Freeform 14"/>
            <p:cNvSpPr>
              <a:spLocks noEditPoints="1"/>
            </p:cNvSpPr>
            <p:nvPr/>
          </p:nvSpPr>
          <p:spPr bwMode="auto">
            <a:xfrm rot="587817">
              <a:off x="4881526" y="3645690"/>
              <a:ext cx="1273174" cy="1271610"/>
            </a:xfrm>
            <a:custGeom>
              <a:avLst/>
              <a:gdLst>
                <a:gd name="T0" fmla="*/ 286 w 302"/>
                <a:gd name="T1" fmla="*/ 129 h 302"/>
                <a:gd name="T2" fmla="*/ 282 w 302"/>
                <a:gd name="T3" fmla="*/ 112 h 302"/>
                <a:gd name="T4" fmla="*/ 285 w 302"/>
                <a:gd name="T5" fmla="*/ 82 h 302"/>
                <a:gd name="T6" fmla="*/ 264 w 302"/>
                <a:gd name="T7" fmla="*/ 72 h 302"/>
                <a:gd name="T8" fmla="*/ 252 w 302"/>
                <a:gd name="T9" fmla="*/ 58 h 302"/>
                <a:gd name="T10" fmla="*/ 236 w 302"/>
                <a:gd name="T11" fmla="*/ 34 h 302"/>
                <a:gd name="T12" fmla="*/ 219 w 302"/>
                <a:gd name="T13" fmla="*/ 23 h 302"/>
                <a:gd name="T14" fmla="*/ 191 w 302"/>
                <a:gd name="T15" fmla="*/ 20 h 302"/>
                <a:gd name="T16" fmla="*/ 173 w 302"/>
                <a:gd name="T17" fmla="*/ 15 h 302"/>
                <a:gd name="T18" fmla="*/ 155 w 302"/>
                <a:gd name="T19" fmla="*/ 0 h 302"/>
                <a:gd name="T20" fmla="*/ 141 w 302"/>
                <a:gd name="T21" fmla="*/ 14 h 302"/>
                <a:gd name="T22" fmla="*/ 113 w 302"/>
                <a:gd name="T23" fmla="*/ 12 h 302"/>
                <a:gd name="T24" fmla="*/ 94 w 302"/>
                <a:gd name="T25" fmla="*/ 18 h 302"/>
                <a:gd name="T26" fmla="*/ 73 w 302"/>
                <a:gd name="T27" fmla="*/ 38 h 302"/>
                <a:gd name="T28" fmla="*/ 59 w 302"/>
                <a:gd name="T29" fmla="*/ 49 h 302"/>
                <a:gd name="T30" fmla="*/ 35 w 302"/>
                <a:gd name="T31" fmla="*/ 54 h 302"/>
                <a:gd name="T32" fmla="*/ 32 w 302"/>
                <a:gd name="T33" fmla="*/ 84 h 302"/>
                <a:gd name="T34" fmla="*/ 24 w 302"/>
                <a:gd name="T35" fmla="*/ 99 h 302"/>
                <a:gd name="T36" fmla="*/ 3 w 302"/>
                <a:gd name="T37" fmla="*/ 121 h 302"/>
                <a:gd name="T38" fmla="*/ 14 w 302"/>
                <a:gd name="T39" fmla="*/ 142 h 302"/>
                <a:gd name="T40" fmla="*/ 7 w 302"/>
                <a:gd name="T41" fmla="*/ 157 h 302"/>
                <a:gd name="T42" fmla="*/ 9 w 302"/>
                <a:gd name="T43" fmla="*/ 177 h 302"/>
                <a:gd name="T44" fmla="*/ 24 w 302"/>
                <a:gd name="T45" fmla="*/ 201 h 302"/>
                <a:gd name="T46" fmla="*/ 31 w 302"/>
                <a:gd name="T47" fmla="*/ 218 h 302"/>
                <a:gd name="T48" fmla="*/ 30 w 302"/>
                <a:gd name="T49" fmla="*/ 242 h 302"/>
                <a:gd name="T50" fmla="*/ 59 w 302"/>
                <a:gd name="T51" fmla="*/ 252 h 302"/>
                <a:gd name="T52" fmla="*/ 73 w 302"/>
                <a:gd name="T53" fmla="*/ 263 h 302"/>
                <a:gd name="T54" fmla="*/ 89 w 302"/>
                <a:gd name="T55" fmla="*/ 289 h 302"/>
                <a:gd name="T56" fmla="*/ 112 w 302"/>
                <a:gd name="T57" fmla="*/ 283 h 302"/>
                <a:gd name="T58" fmla="*/ 130 w 302"/>
                <a:gd name="T59" fmla="*/ 286 h 302"/>
                <a:gd name="T60" fmla="*/ 155 w 302"/>
                <a:gd name="T61" fmla="*/ 302 h 302"/>
                <a:gd name="T62" fmla="*/ 173 w 302"/>
                <a:gd name="T63" fmla="*/ 286 h 302"/>
                <a:gd name="T64" fmla="*/ 190 w 302"/>
                <a:gd name="T65" fmla="*/ 282 h 302"/>
                <a:gd name="T66" fmla="*/ 220 w 302"/>
                <a:gd name="T67" fmla="*/ 285 h 302"/>
                <a:gd name="T68" fmla="*/ 230 w 302"/>
                <a:gd name="T69" fmla="*/ 263 h 302"/>
                <a:gd name="T70" fmla="*/ 243 w 302"/>
                <a:gd name="T71" fmla="*/ 251 h 302"/>
                <a:gd name="T72" fmla="*/ 268 w 302"/>
                <a:gd name="T73" fmla="*/ 236 h 302"/>
                <a:gd name="T74" fmla="*/ 278 w 302"/>
                <a:gd name="T75" fmla="*/ 219 h 302"/>
                <a:gd name="T76" fmla="*/ 282 w 302"/>
                <a:gd name="T77" fmla="*/ 190 h 302"/>
                <a:gd name="T78" fmla="*/ 287 w 302"/>
                <a:gd name="T79" fmla="*/ 173 h 302"/>
                <a:gd name="T80" fmla="*/ 302 w 302"/>
                <a:gd name="T81" fmla="*/ 155 h 302"/>
                <a:gd name="T82" fmla="*/ 170 w 302"/>
                <a:gd name="T83" fmla="*/ 59 h 302"/>
                <a:gd name="T84" fmla="*/ 160 w 302"/>
                <a:gd name="T85" fmla="*/ 111 h 302"/>
                <a:gd name="T86" fmla="*/ 143 w 302"/>
                <a:gd name="T87" fmla="*/ 110 h 302"/>
                <a:gd name="T88" fmla="*/ 98 w 302"/>
                <a:gd name="T89" fmla="*/ 73 h 302"/>
                <a:gd name="T90" fmla="*/ 117 w 302"/>
                <a:gd name="T91" fmla="*/ 128 h 302"/>
                <a:gd name="T92" fmla="*/ 59 w 302"/>
                <a:gd name="T93" fmla="*/ 132 h 302"/>
                <a:gd name="T94" fmla="*/ 110 w 302"/>
                <a:gd name="T95" fmla="*/ 159 h 302"/>
                <a:gd name="T96" fmla="*/ 143 w 302"/>
                <a:gd name="T97" fmla="*/ 191 h 302"/>
                <a:gd name="T98" fmla="*/ 128 w 302"/>
                <a:gd name="T99" fmla="*/ 185 h 302"/>
                <a:gd name="T100" fmla="*/ 130 w 302"/>
                <a:gd name="T101" fmla="*/ 171 h 302"/>
                <a:gd name="T102" fmla="*/ 203 w 302"/>
                <a:gd name="T103" fmla="*/ 229 h 302"/>
                <a:gd name="T104" fmla="*/ 172 w 302"/>
                <a:gd name="T105" fmla="*/ 185 h 302"/>
                <a:gd name="T106" fmla="*/ 229 w 302"/>
                <a:gd name="T107" fmla="*/ 203 h 302"/>
                <a:gd name="T108" fmla="*/ 191 w 302"/>
                <a:gd name="T109" fmla="*/ 159 h 302"/>
                <a:gd name="T110" fmla="*/ 191 w 302"/>
                <a:gd name="T111" fmla="*/ 143 h 302"/>
                <a:gd name="T112" fmla="*/ 230 w 302"/>
                <a:gd name="T113" fmla="*/ 99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02" h="302">
                  <a:moveTo>
                    <a:pt x="302" y="147"/>
                  </a:moveTo>
                  <a:cubicBezTo>
                    <a:pt x="300" y="146"/>
                    <a:pt x="297" y="145"/>
                    <a:pt x="295" y="145"/>
                  </a:cubicBezTo>
                  <a:cubicBezTo>
                    <a:pt x="293" y="144"/>
                    <a:pt x="290" y="143"/>
                    <a:pt x="288" y="142"/>
                  </a:cubicBezTo>
                  <a:cubicBezTo>
                    <a:pt x="287" y="142"/>
                    <a:pt x="287" y="142"/>
                    <a:pt x="287" y="142"/>
                  </a:cubicBezTo>
                  <a:cubicBezTo>
                    <a:pt x="287" y="141"/>
                    <a:pt x="287" y="141"/>
                    <a:pt x="287" y="141"/>
                  </a:cubicBezTo>
                  <a:cubicBezTo>
                    <a:pt x="287" y="137"/>
                    <a:pt x="287" y="133"/>
                    <a:pt x="286" y="130"/>
                  </a:cubicBezTo>
                  <a:cubicBezTo>
                    <a:pt x="286" y="129"/>
                    <a:pt x="286" y="129"/>
                    <a:pt x="286" y="129"/>
                  </a:cubicBezTo>
                  <a:cubicBezTo>
                    <a:pt x="287" y="128"/>
                    <a:pt x="287" y="128"/>
                    <a:pt x="287" y="128"/>
                  </a:cubicBezTo>
                  <a:cubicBezTo>
                    <a:pt x="289" y="127"/>
                    <a:pt x="291" y="126"/>
                    <a:pt x="293" y="125"/>
                  </a:cubicBezTo>
                  <a:cubicBezTo>
                    <a:pt x="295" y="123"/>
                    <a:pt x="297" y="122"/>
                    <a:pt x="299" y="121"/>
                  </a:cubicBezTo>
                  <a:cubicBezTo>
                    <a:pt x="299" y="118"/>
                    <a:pt x="298" y="116"/>
                    <a:pt x="297" y="113"/>
                  </a:cubicBezTo>
                  <a:cubicBezTo>
                    <a:pt x="295" y="113"/>
                    <a:pt x="293" y="113"/>
                    <a:pt x="290" y="113"/>
                  </a:cubicBezTo>
                  <a:cubicBezTo>
                    <a:pt x="288" y="112"/>
                    <a:pt x="285" y="112"/>
                    <a:pt x="283" y="112"/>
                  </a:cubicBezTo>
                  <a:cubicBezTo>
                    <a:pt x="282" y="112"/>
                    <a:pt x="282" y="112"/>
                    <a:pt x="282" y="112"/>
                  </a:cubicBezTo>
                  <a:cubicBezTo>
                    <a:pt x="282" y="111"/>
                    <a:pt x="282" y="111"/>
                    <a:pt x="282" y="111"/>
                  </a:cubicBezTo>
                  <a:cubicBezTo>
                    <a:pt x="281" y="108"/>
                    <a:pt x="279" y="104"/>
                    <a:pt x="278" y="100"/>
                  </a:cubicBezTo>
                  <a:cubicBezTo>
                    <a:pt x="278" y="99"/>
                    <a:pt x="278" y="99"/>
                    <a:pt x="278" y="99"/>
                  </a:cubicBezTo>
                  <a:cubicBezTo>
                    <a:pt x="278" y="99"/>
                    <a:pt x="278" y="99"/>
                    <a:pt x="278" y="99"/>
                  </a:cubicBezTo>
                  <a:cubicBezTo>
                    <a:pt x="280" y="97"/>
                    <a:pt x="282" y="95"/>
                    <a:pt x="284" y="94"/>
                  </a:cubicBezTo>
                  <a:cubicBezTo>
                    <a:pt x="285" y="92"/>
                    <a:pt x="287" y="90"/>
                    <a:pt x="289" y="89"/>
                  </a:cubicBezTo>
                  <a:cubicBezTo>
                    <a:pt x="288" y="86"/>
                    <a:pt x="286" y="84"/>
                    <a:pt x="285" y="82"/>
                  </a:cubicBezTo>
                  <a:cubicBezTo>
                    <a:pt x="283" y="82"/>
                    <a:pt x="281" y="82"/>
                    <a:pt x="278" y="83"/>
                  </a:cubicBezTo>
                  <a:cubicBezTo>
                    <a:pt x="276" y="83"/>
                    <a:pt x="273" y="83"/>
                    <a:pt x="271" y="84"/>
                  </a:cubicBezTo>
                  <a:cubicBezTo>
                    <a:pt x="270" y="84"/>
                    <a:pt x="270" y="84"/>
                    <a:pt x="270" y="84"/>
                  </a:cubicBezTo>
                  <a:cubicBezTo>
                    <a:pt x="270" y="83"/>
                    <a:pt x="270" y="83"/>
                    <a:pt x="270" y="83"/>
                  </a:cubicBezTo>
                  <a:cubicBezTo>
                    <a:pt x="268" y="80"/>
                    <a:pt x="266" y="76"/>
                    <a:pt x="264" y="73"/>
                  </a:cubicBezTo>
                  <a:cubicBezTo>
                    <a:pt x="263" y="72"/>
                    <a:pt x="263" y="72"/>
                    <a:pt x="263" y="72"/>
                  </a:cubicBezTo>
                  <a:cubicBezTo>
                    <a:pt x="264" y="72"/>
                    <a:pt x="264" y="72"/>
                    <a:pt x="264" y="72"/>
                  </a:cubicBezTo>
                  <a:cubicBezTo>
                    <a:pt x="265" y="70"/>
                    <a:pt x="266" y="68"/>
                    <a:pt x="268" y="66"/>
                  </a:cubicBezTo>
                  <a:cubicBezTo>
                    <a:pt x="269" y="64"/>
                    <a:pt x="270" y="62"/>
                    <a:pt x="271" y="60"/>
                  </a:cubicBezTo>
                  <a:cubicBezTo>
                    <a:pt x="270" y="58"/>
                    <a:pt x="268" y="56"/>
                    <a:pt x="267" y="54"/>
                  </a:cubicBezTo>
                  <a:cubicBezTo>
                    <a:pt x="264" y="54"/>
                    <a:pt x="262" y="55"/>
                    <a:pt x="260" y="56"/>
                  </a:cubicBezTo>
                  <a:cubicBezTo>
                    <a:pt x="258" y="57"/>
                    <a:pt x="255" y="58"/>
                    <a:pt x="253" y="59"/>
                  </a:cubicBezTo>
                  <a:cubicBezTo>
                    <a:pt x="252" y="59"/>
                    <a:pt x="252" y="59"/>
                    <a:pt x="252" y="59"/>
                  </a:cubicBezTo>
                  <a:cubicBezTo>
                    <a:pt x="252" y="58"/>
                    <a:pt x="252" y="58"/>
                    <a:pt x="252" y="58"/>
                  </a:cubicBezTo>
                  <a:cubicBezTo>
                    <a:pt x="249" y="55"/>
                    <a:pt x="246" y="53"/>
                    <a:pt x="243" y="50"/>
                  </a:cubicBezTo>
                  <a:cubicBezTo>
                    <a:pt x="243" y="49"/>
                    <a:pt x="243" y="49"/>
                    <a:pt x="243" y="49"/>
                  </a:cubicBezTo>
                  <a:cubicBezTo>
                    <a:pt x="243" y="49"/>
                    <a:pt x="243" y="49"/>
                    <a:pt x="243" y="49"/>
                  </a:cubicBezTo>
                  <a:cubicBezTo>
                    <a:pt x="244" y="47"/>
                    <a:pt x="245" y="44"/>
                    <a:pt x="246" y="42"/>
                  </a:cubicBezTo>
                  <a:cubicBezTo>
                    <a:pt x="247" y="40"/>
                    <a:pt x="247" y="37"/>
                    <a:pt x="248" y="35"/>
                  </a:cubicBezTo>
                  <a:cubicBezTo>
                    <a:pt x="246" y="33"/>
                    <a:pt x="244" y="32"/>
                    <a:pt x="242" y="30"/>
                  </a:cubicBezTo>
                  <a:cubicBezTo>
                    <a:pt x="240" y="31"/>
                    <a:pt x="238" y="33"/>
                    <a:pt x="236" y="34"/>
                  </a:cubicBezTo>
                  <a:cubicBezTo>
                    <a:pt x="234" y="36"/>
                    <a:pt x="232" y="37"/>
                    <a:pt x="230" y="38"/>
                  </a:cubicBezTo>
                  <a:cubicBezTo>
                    <a:pt x="229" y="39"/>
                    <a:pt x="229" y="39"/>
                    <a:pt x="229" y="39"/>
                  </a:cubicBezTo>
                  <a:cubicBezTo>
                    <a:pt x="228" y="38"/>
                    <a:pt x="228" y="38"/>
                    <a:pt x="228" y="38"/>
                  </a:cubicBezTo>
                  <a:cubicBezTo>
                    <a:pt x="225" y="36"/>
                    <a:pt x="222" y="34"/>
                    <a:pt x="219" y="32"/>
                  </a:cubicBezTo>
                  <a:cubicBezTo>
                    <a:pt x="218" y="32"/>
                    <a:pt x="218" y="32"/>
                    <a:pt x="218" y="32"/>
                  </a:cubicBezTo>
                  <a:cubicBezTo>
                    <a:pt x="218" y="31"/>
                    <a:pt x="218" y="31"/>
                    <a:pt x="218" y="31"/>
                  </a:cubicBezTo>
                  <a:cubicBezTo>
                    <a:pt x="218" y="28"/>
                    <a:pt x="219" y="26"/>
                    <a:pt x="219" y="23"/>
                  </a:cubicBezTo>
                  <a:cubicBezTo>
                    <a:pt x="219" y="21"/>
                    <a:pt x="220" y="19"/>
                    <a:pt x="220" y="16"/>
                  </a:cubicBezTo>
                  <a:cubicBezTo>
                    <a:pt x="218" y="15"/>
                    <a:pt x="215" y="14"/>
                    <a:pt x="213" y="13"/>
                  </a:cubicBezTo>
                  <a:cubicBezTo>
                    <a:pt x="211" y="15"/>
                    <a:pt x="210" y="16"/>
                    <a:pt x="208" y="18"/>
                  </a:cubicBezTo>
                  <a:cubicBezTo>
                    <a:pt x="206" y="20"/>
                    <a:pt x="205" y="22"/>
                    <a:pt x="203" y="23"/>
                  </a:cubicBezTo>
                  <a:cubicBezTo>
                    <a:pt x="202" y="24"/>
                    <a:pt x="202" y="24"/>
                    <a:pt x="202" y="24"/>
                  </a:cubicBezTo>
                  <a:cubicBezTo>
                    <a:pt x="202" y="24"/>
                    <a:pt x="202" y="24"/>
                    <a:pt x="202" y="24"/>
                  </a:cubicBezTo>
                  <a:cubicBezTo>
                    <a:pt x="198" y="22"/>
                    <a:pt x="194" y="21"/>
                    <a:pt x="191" y="20"/>
                  </a:cubicBezTo>
                  <a:cubicBezTo>
                    <a:pt x="190" y="20"/>
                    <a:pt x="190" y="20"/>
                    <a:pt x="190" y="20"/>
                  </a:cubicBezTo>
                  <a:cubicBezTo>
                    <a:pt x="190" y="19"/>
                    <a:pt x="190" y="19"/>
                    <a:pt x="190" y="19"/>
                  </a:cubicBezTo>
                  <a:cubicBezTo>
                    <a:pt x="189" y="17"/>
                    <a:pt x="189" y="14"/>
                    <a:pt x="189" y="12"/>
                  </a:cubicBezTo>
                  <a:cubicBezTo>
                    <a:pt x="189" y="9"/>
                    <a:pt x="189" y="7"/>
                    <a:pt x="188" y="4"/>
                  </a:cubicBezTo>
                  <a:cubicBezTo>
                    <a:pt x="186" y="4"/>
                    <a:pt x="183" y="3"/>
                    <a:pt x="181" y="3"/>
                  </a:cubicBezTo>
                  <a:cubicBezTo>
                    <a:pt x="180" y="4"/>
                    <a:pt x="178" y="7"/>
                    <a:pt x="177" y="9"/>
                  </a:cubicBezTo>
                  <a:cubicBezTo>
                    <a:pt x="176" y="11"/>
                    <a:pt x="175" y="13"/>
                    <a:pt x="173" y="15"/>
                  </a:cubicBezTo>
                  <a:cubicBezTo>
                    <a:pt x="173" y="16"/>
                    <a:pt x="173" y="16"/>
                    <a:pt x="173" y="16"/>
                  </a:cubicBezTo>
                  <a:cubicBezTo>
                    <a:pt x="172" y="16"/>
                    <a:pt x="172" y="16"/>
                    <a:pt x="172" y="16"/>
                  </a:cubicBezTo>
                  <a:cubicBezTo>
                    <a:pt x="168" y="15"/>
                    <a:pt x="165" y="15"/>
                    <a:pt x="161" y="14"/>
                  </a:cubicBezTo>
                  <a:cubicBezTo>
                    <a:pt x="160" y="14"/>
                    <a:pt x="160" y="14"/>
                    <a:pt x="160" y="14"/>
                  </a:cubicBezTo>
                  <a:cubicBezTo>
                    <a:pt x="159" y="14"/>
                    <a:pt x="159" y="14"/>
                    <a:pt x="159" y="14"/>
                  </a:cubicBezTo>
                  <a:cubicBezTo>
                    <a:pt x="159" y="11"/>
                    <a:pt x="158" y="9"/>
                    <a:pt x="157" y="7"/>
                  </a:cubicBezTo>
                  <a:cubicBezTo>
                    <a:pt x="156" y="4"/>
                    <a:pt x="156" y="2"/>
                    <a:pt x="155" y="0"/>
                  </a:cubicBezTo>
                  <a:cubicBezTo>
                    <a:pt x="155" y="0"/>
                    <a:pt x="155" y="0"/>
                    <a:pt x="155" y="0"/>
                  </a:cubicBezTo>
                  <a:cubicBezTo>
                    <a:pt x="152" y="0"/>
                    <a:pt x="150" y="0"/>
                    <a:pt x="147" y="0"/>
                  </a:cubicBezTo>
                  <a:cubicBezTo>
                    <a:pt x="147" y="0"/>
                    <a:pt x="147" y="0"/>
                    <a:pt x="147" y="0"/>
                  </a:cubicBezTo>
                  <a:cubicBezTo>
                    <a:pt x="146" y="2"/>
                    <a:pt x="145" y="4"/>
                    <a:pt x="145" y="7"/>
                  </a:cubicBezTo>
                  <a:cubicBezTo>
                    <a:pt x="144" y="9"/>
                    <a:pt x="143" y="11"/>
                    <a:pt x="142" y="14"/>
                  </a:cubicBezTo>
                  <a:cubicBezTo>
                    <a:pt x="142" y="14"/>
                    <a:pt x="142" y="14"/>
                    <a:pt x="142" y="14"/>
                  </a:cubicBezTo>
                  <a:cubicBezTo>
                    <a:pt x="141" y="14"/>
                    <a:pt x="141" y="14"/>
                    <a:pt x="141" y="14"/>
                  </a:cubicBezTo>
                  <a:cubicBezTo>
                    <a:pt x="137" y="15"/>
                    <a:pt x="133" y="15"/>
                    <a:pt x="130" y="16"/>
                  </a:cubicBezTo>
                  <a:cubicBezTo>
                    <a:pt x="129" y="16"/>
                    <a:pt x="129" y="16"/>
                    <a:pt x="129" y="16"/>
                  </a:cubicBezTo>
                  <a:cubicBezTo>
                    <a:pt x="129" y="15"/>
                    <a:pt x="129" y="15"/>
                    <a:pt x="129" y="15"/>
                  </a:cubicBezTo>
                  <a:cubicBezTo>
                    <a:pt x="127" y="13"/>
                    <a:pt x="126" y="11"/>
                    <a:pt x="125" y="9"/>
                  </a:cubicBezTo>
                  <a:cubicBezTo>
                    <a:pt x="123" y="7"/>
                    <a:pt x="122" y="4"/>
                    <a:pt x="121" y="3"/>
                  </a:cubicBezTo>
                  <a:cubicBezTo>
                    <a:pt x="118" y="3"/>
                    <a:pt x="116" y="4"/>
                    <a:pt x="113" y="4"/>
                  </a:cubicBezTo>
                  <a:cubicBezTo>
                    <a:pt x="113" y="7"/>
                    <a:pt x="113" y="9"/>
                    <a:pt x="113" y="12"/>
                  </a:cubicBezTo>
                  <a:cubicBezTo>
                    <a:pt x="113" y="14"/>
                    <a:pt x="112" y="17"/>
                    <a:pt x="112" y="19"/>
                  </a:cubicBezTo>
                  <a:cubicBezTo>
                    <a:pt x="112" y="20"/>
                    <a:pt x="112" y="20"/>
                    <a:pt x="112" y="20"/>
                  </a:cubicBezTo>
                  <a:cubicBezTo>
                    <a:pt x="111" y="20"/>
                    <a:pt x="111" y="20"/>
                    <a:pt x="111" y="20"/>
                  </a:cubicBezTo>
                  <a:cubicBezTo>
                    <a:pt x="108" y="21"/>
                    <a:pt x="104" y="22"/>
                    <a:pt x="100" y="24"/>
                  </a:cubicBezTo>
                  <a:cubicBezTo>
                    <a:pt x="100" y="24"/>
                    <a:pt x="100" y="24"/>
                    <a:pt x="100" y="24"/>
                  </a:cubicBezTo>
                  <a:cubicBezTo>
                    <a:pt x="99" y="23"/>
                    <a:pt x="99" y="23"/>
                    <a:pt x="99" y="23"/>
                  </a:cubicBezTo>
                  <a:cubicBezTo>
                    <a:pt x="97" y="22"/>
                    <a:pt x="96" y="20"/>
                    <a:pt x="94" y="18"/>
                  </a:cubicBezTo>
                  <a:cubicBezTo>
                    <a:pt x="92" y="16"/>
                    <a:pt x="90" y="15"/>
                    <a:pt x="89" y="13"/>
                  </a:cubicBezTo>
                  <a:cubicBezTo>
                    <a:pt x="86" y="14"/>
                    <a:pt x="84" y="15"/>
                    <a:pt x="82" y="16"/>
                  </a:cubicBezTo>
                  <a:cubicBezTo>
                    <a:pt x="82" y="19"/>
                    <a:pt x="82" y="21"/>
                    <a:pt x="83" y="23"/>
                  </a:cubicBezTo>
                  <a:cubicBezTo>
                    <a:pt x="83" y="26"/>
                    <a:pt x="83" y="28"/>
                    <a:pt x="84" y="31"/>
                  </a:cubicBezTo>
                  <a:cubicBezTo>
                    <a:pt x="84" y="32"/>
                    <a:pt x="84" y="32"/>
                    <a:pt x="84" y="32"/>
                  </a:cubicBezTo>
                  <a:cubicBezTo>
                    <a:pt x="83" y="32"/>
                    <a:pt x="83" y="32"/>
                    <a:pt x="83" y="32"/>
                  </a:cubicBezTo>
                  <a:cubicBezTo>
                    <a:pt x="80" y="34"/>
                    <a:pt x="76" y="36"/>
                    <a:pt x="73" y="38"/>
                  </a:cubicBezTo>
                  <a:cubicBezTo>
                    <a:pt x="73" y="39"/>
                    <a:pt x="73" y="39"/>
                    <a:pt x="73" y="39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0" y="37"/>
                    <a:pt x="68" y="36"/>
                    <a:pt x="66" y="34"/>
                  </a:cubicBezTo>
                  <a:cubicBezTo>
                    <a:pt x="64" y="33"/>
                    <a:pt x="62" y="31"/>
                    <a:pt x="60" y="30"/>
                  </a:cubicBezTo>
                  <a:cubicBezTo>
                    <a:pt x="58" y="32"/>
                    <a:pt x="56" y="33"/>
                    <a:pt x="54" y="35"/>
                  </a:cubicBezTo>
                  <a:cubicBezTo>
                    <a:pt x="54" y="37"/>
                    <a:pt x="55" y="40"/>
                    <a:pt x="56" y="42"/>
                  </a:cubicBezTo>
                  <a:cubicBezTo>
                    <a:pt x="57" y="44"/>
                    <a:pt x="58" y="47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8" y="50"/>
                    <a:pt x="58" y="50"/>
                    <a:pt x="58" y="50"/>
                  </a:cubicBezTo>
                  <a:cubicBezTo>
                    <a:pt x="56" y="53"/>
                    <a:pt x="53" y="55"/>
                    <a:pt x="50" y="58"/>
                  </a:cubicBezTo>
                  <a:cubicBezTo>
                    <a:pt x="50" y="59"/>
                    <a:pt x="50" y="59"/>
                    <a:pt x="50" y="59"/>
                  </a:cubicBezTo>
                  <a:cubicBezTo>
                    <a:pt x="49" y="59"/>
                    <a:pt x="49" y="59"/>
                    <a:pt x="49" y="59"/>
                  </a:cubicBezTo>
                  <a:cubicBezTo>
                    <a:pt x="47" y="58"/>
                    <a:pt x="44" y="57"/>
                    <a:pt x="42" y="56"/>
                  </a:cubicBezTo>
                  <a:cubicBezTo>
                    <a:pt x="40" y="55"/>
                    <a:pt x="37" y="54"/>
                    <a:pt x="35" y="54"/>
                  </a:cubicBezTo>
                  <a:cubicBezTo>
                    <a:pt x="33" y="56"/>
                    <a:pt x="32" y="58"/>
                    <a:pt x="30" y="60"/>
                  </a:cubicBezTo>
                  <a:cubicBezTo>
                    <a:pt x="32" y="62"/>
                    <a:pt x="33" y="64"/>
                    <a:pt x="34" y="66"/>
                  </a:cubicBezTo>
                  <a:cubicBezTo>
                    <a:pt x="36" y="68"/>
                    <a:pt x="37" y="70"/>
                    <a:pt x="38" y="72"/>
                  </a:cubicBezTo>
                  <a:cubicBezTo>
                    <a:pt x="39" y="72"/>
                    <a:pt x="39" y="72"/>
                    <a:pt x="39" y="72"/>
                  </a:cubicBezTo>
                  <a:cubicBezTo>
                    <a:pt x="38" y="73"/>
                    <a:pt x="38" y="73"/>
                    <a:pt x="38" y="73"/>
                  </a:cubicBezTo>
                  <a:cubicBezTo>
                    <a:pt x="36" y="76"/>
                    <a:pt x="34" y="80"/>
                    <a:pt x="32" y="83"/>
                  </a:cubicBezTo>
                  <a:cubicBezTo>
                    <a:pt x="32" y="84"/>
                    <a:pt x="32" y="84"/>
                    <a:pt x="32" y="84"/>
                  </a:cubicBezTo>
                  <a:cubicBezTo>
                    <a:pt x="31" y="84"/>
                    <a:pt x="31" y="84"/>
                    <a:pt x="31" y="84"/>
                  </a:cubicBezTo>
                  <a:cubicBezTo>
                    <a:pt x="29" y="83"/>
                    <a:pt x="26" y="83"/>
                    <a:pt x="24" y="83"/>
                  </a:cubicBezTo>
                  <a:cubicBezTo>
                    <a:pt x="21" y="82"/>
                    <a:pt x="19" y="82"/>
                    <a:pt x="17" y="82"/>
                  </a:cubicBezTo>
                  <a:cubicBezTo>
                    <a:pt x="15" y="84"/>
                    <a:pt x="14" y="86"/>
                    <a:pt x="13" y="89"/>
                  </a:cubicBezTo>
                  <a:cubicBezTo>
                    <a:pt x="15" y="90"/>
                    <a:pt x="16" y="92"/>
                    <a:pt x="18" y="94"/>
                  </a:cubicBezTo>
                  <a:cubicBezTo>
                    <a:pt x="20" y="95"/>
                    <a:pt x="22" y="97"/>
                    <a:pt x="24" y="99"/>
                  </a:cubicBezTo>
                  <a:cubicBezTo>
                    <a:pt x="24" y="99"/>
                    <a:pt x="24" y="99"/>
                    <a:pt x="24" y="99"/>
                  </a:cubicBezTo>
                  <a:cubicBezTo>
                    <a:pt x="24" y="100"/>
                    <a:pt x="24" y="100"/>
                    <a:pt x="24" y="100"/>
                  </a:cubicBezTo>
                  <a:cubicBezTo>
                    <a:pt x="22" y="104"/>
                    <a:pt x="21" y="108"/>
                    <a:pt x="20" y="111"/>
                  </a:cubicBezTo>
                  <a:cubicBezTo>
                    <a:pt x="20" y="112"/>
                    <a:pt x="20" y="112"/>
                    <a:pt x="20" y="112"/>
                  </a:cubicBezTo>
                  <a:cubicBezTo>
                    <a:pt x="19" y="112"/>
                    <a:pt x="19" y="112"/>
                    <a:pt x="19" y="112"/>
                  </a:cubicBezTo>
                  <a:cubicBezTo>
                    <a:pt x="17" y="112"/>
                    <a:pt x="14" y="112"/>
                    <a:pt x="12" y="113"/>
                  </a:cubicBezTo>
                  <a:cubicBezTo>
                    <a:pt x="9" y="113"/>
                    <a:pt x="7" y="113"/>
                    <a:pt x="4" y="113"/>
                  </a:cubicBezTo>
                  <a:cubicBezTo>
                    <a:pt x="4" y="116"/>
                    <a:pt x="3" y="118"/>
                    <a:pt x="3" y="121"/>
                  </a:cubicBezTo>
                  <a:cubicBezTo>
                    <a:pt x="5" y="122"/>
                    <a:pt x="7" y="123"/>
                    <a:pt x="9" y="125"/>
                  </a:cubicBezTo>
                  <a:cubicBezTo>
                    <a:pt x="11" y="126"/>
                    <a:pt x="13" y="127"/>
                    <a:pt x="15" y="128"/>
                  </a:cubicBezTo>
                  <a:cubicBezTo>
                    <a:pt x="16" y="129"/>
                    <a:pt x="16" y="129"/>
                    <a:pt x="16" y="129"/>
                  </a:cubicBezTo>
                  <a:cubicBezTo>
                    <a:pt x="16" y="130"/>
                    <a:pt x="16" y="130"/>
                    <a:pt x="16" y="130"/>
                  </a:cubicBezTo>
                  <a:cubicBezTo>
                    <a:pt x="15" y="133"/>
                    <a:pt x="15" y="137"/>
                    <a:pt x="15" y="141"/>
                  </a:cubicBezTo>
                  <a:cubicBezTo>
                    <a:pt x="14" y="142"/>
                    <a:pt x="14" y="142"/>
                    <a:pt x="14" y="142"/>
                  </a:cubicBezTo>
                  <a:cubicBezTo>
                    <a:pt x="14" y="142"/>
                    <a:pt x="14" y="142"/>
                    <a:pt x="14" y="142"/>
                  </a:cubicBezTo>
                  <a:cubicBezTo>
                    <a:pt x="12" y="143"/>
                    <a:pt x="9" y="144"/>
                    <a:pt x="7" y="145"/>
                  </a:cubicBezTo>
                  <a:cubicBezTo>
                    <a:pt x="4" y="145"/>
                    <a:pt x="2" y="146"/>
                    <a:pt x="0" y="147"/>
                  </a:cubicBezTo>
                  <a:cubicBezTo>
                    <a:pt x="0" y="147"/>
                    <a:pt x="0" y="147"/>
                    <a:pt x="0" y="147"/>
                  </a:cubicBezTo>
                  <a:cubicBezTo>
                    <a:pt x="0" y="148"/>
                    <a:pt x="0" y="150"/>
                    <a:pt x="0" y="151"/>
                  </a:cubicBezTo>
                  <a:cubicBezTo>
                    <a:pt x="0" y="152"/>
                    <a:pt x="0" y="153"/>
                    <a:pt x="0" y="155"/>
                  </a:cubicBezTo>
                  <a:cubicBezTo>
                    <a:pt x="0" y="155"/>
                    <a:pt x="0" y="155"/>
                    <a:pt x="0" y="155"/>
                  </a:cubicBezTo>
                  <a:cubicBezTo>
                    <a:pt x="2" y="156"/>
                    <a:pt x="4" y="156"/>
                    <a:pt x="7" y="157"/>
                  </a:cubicBezTo>
                  <a:cubicBezTo>
                    <a:pt x="9" y="158"/>
                    <a:pt x="12" y="158"/>
                    <a:pt x="14" y="159"/>
                  </a:cubicBezTo>
                  <a:cubicBezTo>
                    <a:pt x="14" y="160"/>
                    <a:pt x="14" y="160"/>
                    <a:pt x="14" y="160"/>
                  </a:cubicBezTo>
                  <a:cubicBezTo>
                    <a:pt x="15" y="160"/>
                    <a:pt x="15" y="160"/>
                    <a:pt x="15" y="160"/>
                  </a:cubicBezTo>
                  <a:cubicBezTo>
                    <a:pt x="15" y="165"/>
                    <a:pt x="15" y="168"/>
                    <a:pt x="16" y="172"/>
                  </a:cubicBezTo>
                  <a:cubicBezTo>
                    <a:pt x="16" y="173"/>
                    <a:pt x="16" y="173"/>
                    <a:pt x="16" y="173"/>
                  </a:cubicBezTo>
                  <a:cubicBezTo>
                    <a:pt x="15" y="173"/>
                    <a:pt x="15" y="173"/>
                    <a:pt x="15" y="173"/>
                  </a:cubicBezTo>
                  <a:cubicBezTo>
                    <a:pt x="13" y="174"/>
                    <a:pt x="11" y="176"/>
                    <a:pt x="9" y="177"/>
                  </a:cubicBezTo>
                  <a:cubicBezTo>
                    <a:pt x="7" y="178"/>
                    <a:pt x="5" y="179"/>
                    <a:pt x="3" y="181"/>
                  </a:cubicBezTo>
                  <a:cubicBezTo>
                    <a:pt x="3" y="183"/>
                    <a:pt x="4" y="186"/>
                    <a:pt x="4" y="188"/>
                  </a:cubicBezTo>
                  <a:cubicBezTo>
                    <a:pt x="7" y="189"/>
                    <a:pt x="9" y="189"/>
                    <a:pt x="12" y="189"/>
                  </a:cubicBezTo>
                  <a:cubicBezTo>
                    <a:pt x="14" y="189"/>
                    <a:pt x="17" y="189"/>
                    <a:pt x="19" y="190"/>
                  </a:cubicBezTo>
                  <a:cubicBezTo>
                    <a:pt x="20" y="190"/>
                    <a:pt x="20" y="190"/>
                    <a:pt x="20" y="190"/>
                  </a:cubicBezTo>
                  <a:cubicBezTo>
                    <a:pt x="20" y="190"/>
                    <a:pt x="20" y="190"/>
                    <a:pt x="20" y="190"/>
                  </a:cubicBezTo>
                  <a:cubicBezTo>
                    <a:pt x="21" y="194"/>
                    <a:pt x="22" y="198"/>
                    <a:pt x="24" y="201"/>
                  </a:cubicBezTo>
                  <a:cubicBezTo>
                    <a:pt x="24" y="202"/>
                    <a:pt x="24" y="202"/>
                    <a:pt x="24" y="202"/>
                  </a:cubicBezTo>
                  <a:cubicBezTo>
                    <a:pt x="24" y="203"/>
                    <a:pt x="24" y="203"/>
                    <a:pt x="24" y="203"/>
                  </a:cubicBezTo>
                  <a:cubicBezTo>
                    <a:pt x="22" y="204"/>
                    <a:pt x="20" y="206"/>
                    <a:pt x="18" y="208"/>
                  </a:cubicBezTo>
                  <a:cubicBezTo>
                    <a:pt x="16" y="210"/>
                    <a:pt x="15" y="211"/>
                    <a:pt x="13" y="213"/>
                  </a:cubicBezTo>
                  <a:cubicBezTo>
                    <a:pt x="14" y="215"/>
                    <a:pt x="15" y="218"/>
                    <a:pt x="17" y="220"/>
                  </a:cubicBezTo>
                  <a:cubicBezTo>
                    <a:pt x="19" y="220"/>
                    <a:pt x="21" y="219"/>
                    <a:pt x="24" y="219"/>
                  </a:cubicBezTo>
                  <a:cubicBezTo>
                    <a:pt x="26" y="219"/>
                    <a:pt x="29" y="218"/>
                    <a:pt x="31" y="218"/>
                  </a:cubicBezTo>
                  <a:cubicBezTo>
                    <a:pt x="32" y="218"/>
                    <a:pt x="32" y="218"/>
                    <a:pt x="32" y="218"/>
                  </a:cubicBezTo>
                  <a:cubicBezTo>
                    <a:pt x="32" y="219"/>
                    <a:pt x="32" y="219"/>
                    <a:pt x="32" y="219"/>
                  </a:cubicBezTo>
                  <a:cubicBezTo>
                    <a:pt x="34" y="222"/>
                    <a:pt x="36" y="225"/>
                    <a:pt x="38" y="228"/>
                  </a:cubicBezTo>
                  <a:cubicBezTo>
                    <a:pt x="39" y="229"/>
                    <a:pt x="39" y="229"/>
                    <a:pt x="39" y="229"/>
                  </a:cubicBezTo>
                  <a:cubicBezTo>
                    <a:pt x="38" y="230"/>
                    <a:pt x="38" y="230"/>
                    <a:pt x="38" y="230"/>
                  </a:cubicBezTo>
                  <a:cubicBezTo>
                    <a:pt x="37" y="232"/>
                    <a:pt x="36" y="234"/>
                    <a:pt x="34" y="236"/>
                  </a:cubicBezTo>
                  <a:cubicBezTo>
                    <a:pt x="33" y="238"/>
                    <a:pt x="32" y="240"/>
                    <a:pt x="30" y="242"/>
                  </a:cubicBezTo>
                  <a:cubicBezTo>
                    <a:pt x="32" y="244"/>
                    <a:pt x="33" y="246"/>
                    <a:pt x="35" y="248"/>
                  </a:cubicBezTo>
                  <a:cubicBezTo>
                    <a:pt x="37" y="247"/>
                    <a:pt x="40" y="246"/>
                    <a:pt x="42" y="246"/>
                  </a:cubicBezTo>
                  <a:cubicBezTo>
                    <a:pt x="44" y="245"/>
                    <a:pt x="47" y="244"/>
                    <a:pt x="49" y="243"/>
                  </a:cubicBezTo>
                  <a:cubicBezTo>
                    <a:pt x="50" y="243"/>
                    <a:pt x="50" y="243"/>
                    <a:pt x="50" y="243"/>
                  </a:cubicBezTo>
                  <a:cubicBezTo>
                    <a:pt x="50" y="243"/>
                    <a:pt x="50" y="243"/>
                    <a:pt x="50" y="243"/>
                  </a:cubicBezTo>
                  <a:cubicBezTo>
                    <a:pt x="53" y="246"/>
                    <a:pt x="56" y="249"/>
                    <a:pt x="58" y="251"/>
                  </a:cubicBezTo>
                  <a:cubicBezTo>
                    <a:pt x="59" y="252"/>
                    <a:pt x="59" y="252"/>
                    <a:pt x="59" y="252"/>
                  </a:cubicBezTo>
                  <a:cubicBezTo>
                    <a:pt x="59" y="253"/>
                    <a:pt x="59" y="253"/>
                    <a:pt x="59" y="253"/>
                  </a:cubicBezTo>
                  <a:cubicBezTo>
                    <a:pt x="58" y="255"/>
                    <a:pt x="57" y="257"/>
                    <a:pt x="56" y="260"/>
                  </a:cubicBezTo>
                  <a:cubicBezTo>
                    <a:pt x="55" y="262"/>
                    <a:pt x="54" y="264"/>
                    <a:pt x="54" y="266"/>
                  </a:cubicBezTo>
                  <a:cubicBezTo>
                    <a:pt x="56" y="268"/>
                    <a:pt x="58" y="270"/>
                    <a:pt x="60" y="271"/>
                  </a:cubicBezTo>
                  <a:cubicBezTo>
                    <a:pt x="62" y="270"/>
                    <a:pt x="64" y="269"/>
                    <a:pt x="66" y="267"/>
                  </a:cubicBezTo>
                  <a:cubicBezTo>
                    <a:pt x="68" y="266"/>
                    <a:pt x="70" y="265"/>
                    <a:pt x="72" y="263"/>
                  </a:cubicBezTo>
                  <a:cubicBezTo>
                    <a:pt x="73" y="263"/>
                    <a:pt x="73" y="263"/>
                    <a:pt x="73" y="263"/>
                  </a:cubicBezTo>
                  <a:cubicBezTo>
                    <a:pt x="73" y="263"/>
                    <a:pt x="73" y="263"/>
                    <a:pt x="73" y="263"/>
                  </a:cubicBezTo>
                  <a:cubicBezTo>
                    <a:pt x="76" y="266"/>
                    <a:pt x="80" y="268"/>
                    <a:pt x="83" y="270"/>
                  </a:cubicBezTo>
                  <a:cubicBezTo>
                    <a:pt x="84" y="270"/>
                    <a:pt x="84" y="270"/>
                    <a:pt x="84" y="270"/>
                  </a:cubicBezTo>
                  <a:cubicBezTo>
                    <a:pt x="84" y="271"/>
                    <a:pt x="84" y="271"/>
                    <a:pt x="84" y="271"/>
                  </a:cubicBezTo>
                  <a:cubicBezTo>
                    <a:pt x="83" y="273"/>
                    <a:pt x="83" y="276"/>
                    <a:pt x="83" y="278"/>
                  </a:cubicBezTo>
                  <a:cubicBezTo>
                    <a:pt x="82" y="280"/>
                    <a:pt x="82" y="283"/>
                    <a:pt x="82" y="285"/>
                  </a:cubicBezTo>
                  <a:cubicBezTo>
                    <a:pt x="84" y="286"/>
                    <a:pt x="86" y="287"/>
                    <a:pt x="89" y="289"/>
                  </a:cubicBezTo>
                  <a:cubicBezTo>
                    <a:pt x="90" y="287"/>
                    <a:pt x="92" y="285"/>
                    <a:pt x="94" y="283"/>
                  </a:cubicBezTo>
                  <a:cubicBezTo>
                    <a:pt x="96" y="282"/>
                    <a:pt x="97" y="280"/>
                    <a:pt x="99" y="278"/>
                  </a:cubicBezTo>
                  <a:cubicBezTo>
                    <a:pt x="100" y="278"/>
                    <a:pt x="100" y="278"/>
                    <a:pt x="100" y="278"/>
                  </a:cubicBezTo>
                  <a:cubicBezTo>
                    <a:pt x="100" y="278"/>
                    <a:pt x="100" y="278"/>
                    <a:pt x="100" y="278"/>
                  </a:cubicBezTo>
                  <a:cubicBezTo>
                    <a:pt x="104" y="279"/>
                    <a:pt x="108" y="281"/>
                    <a:pt x="111" y="282"/>
                  </a:cubicBezTo>
                  <a:cubicBezTo>
                    <a:pt x="112" y="282"/>
                    <a:pt x="112" y="282"/>
                    <a:pt x="112" y="282"/>
                  </a:cubicBezTo>
                  <a:cubicBezTo>
                    <a:pt x="112" y="283"/>
                    <a:pt x="112" y="283"/>
                    <a:pt x="112" y="283"/>
                  </a:cubicBezTo>
                  <a:cubicBezTo>
                    <a:pt x="112" y="285"/>
                    <a:pt x="113" y="288"/>
                    <a:pt x="113" y="290"/>
                  </a:cubicBezTo>
                  <a:cubicBezTo>
                    <a:pt x="113" y="292"/>
                    <a:pt x="113" y="295"/>
                    <a:pt x="113" y="297"/>
                  </a:cubicBezTo>
                  <a:cubicBezTo>
                    <a:pt x="116" y="298"/>
                    <a:pt x="118" y="298"/>
                    <a:pt x="121" y="299"/>
                  </a:cubicBezTo>
                  <a:cubicBezTo>
                    <a:pt x="122" y="297"/>
                    <a:pt x="124" y="295"/>
                    <a:pt x="125" y="293"/>
                  </a:cubicBezTo>
                  <a:cubicBezTo>
                    <a:pt x="126" y="291"/>
                    <a:pt x="127" y="288"/>
                    <a:pt x="129" y="287"/>
                  </a:cubicBezTo>
                  <a:cubicBezTo>
                    <a:pt x="129" y="286"/>
                    <a:pt x="129" y="286"/>
                    <a:pt x="129" y="286"/>
                  </a:cubicBezTo>
                  <a:cubicBezTo>
                    <a:pt x="130" y="286"/>
                    <a:pt x="130" y="286"/>
                    <a:pt x="130" y="286"/>
                  </a:cubicBezTo>
                  <a:cubicBezTo>
                    <a:pt x="133" y="286"/>
                    <a:pt x="137" y="287"/>
                    <a:pt x="141" y="287"/>
                  </a:cubicBezTo>
                  <a:cubicBezTo>
                    <a:pt x="142" y="287"/>
                    <a:pt x="142" y="287"/>
                    <a:pt x="142" y="287"/>
                  </a:cubicBezTo>
                  <a:cubicBezTo>
                    <a:pt x="142" y="288"/>
                    <a:pt x="142" y="288"/>
                    <a:pt x="142" y="288"/>
                  </a:cubicBezTo>
                  <a:cubicBezTo>
                    <a:pt x="143" y="290"/>
                    <a:pt x="144" y="293"/>
                    <a:pt x="145" y="295"/>
                  </a:cubicBezTo>
                  <a:cubicBezTo>
                    <a:pt x="145" y="297"/>
                    <a:pt x="146" y="300"/>
                    <a:pt x="147" y="302"/>
                  </a:cubicBezTo>
                  <a:cubicBezTo>
                    <a:pt x="147" y="302"/>
                    <a:pt x="147" y="302"/>
                    <a:pt x="147" y="302"/>
                  </a:cubicBezTo>
                  <a:cubicBezTo>
                    <a:pt x="150" y="302"/>
                    <a:pt x="152" y="302"/>
                    <a:pt x="155" y="302"/>
                  </a:cubicBezTo>
                  <a:cubicBezTo>
                    <a:pt x="155" y="302"/>
                    <a:pt x="155" y="302"/>
                    <a:pt x="155" y="302"/>
                  </a:cubicBezTo>
                  <a:cubicBezTo>
                    <a:pt x="156" y="300"/>
                    <a:pt x="156" y="297"/>
                    <a:pt x="157" y="295"/>
                  </a:cubicBezTo>
                  <a:cubicBezTo>
                    <a:pt x="158" y="293"/>
                    <a:pt x="159" y="290"/>
                    <a:pt x="159" y="288"/>
                  </a:cubicBezTo>
                  <a:cubicBezTo>
                    <a:pt x="160" y="287"/>
                    <a:pt x="160" y="287"/>
                    <a:pt x="160" y="287"/>
                  </a:cubicBezTo>
                  <a:cubicBezTo>
                    <a:pt x="161" y="287"/>
                    <a:pt x="161" y="287"/>
                    <a:pt x="161" y="287"/>
                  </a:cubicBezTo>
                  <a:cubicBezTo>
                    <a:pt x="165" y="287"/>
                    <a:pt x="168" y="286"/>
                    <a:pt x="172" y="286"/>
                  </a:cubicBezTo>
                  <a:cubicBezTo>
                    <a:pt x="173" y="286"/>
                    <a:pt x="173" y="286"/>
                    <a:pt x="173" y="286"/>
                  </a:cubicBezTo>
                  <a:cubicBezTo>
                    <a:pt x="173" y="287"/>
                    <a:pt x="173" y="287"/>
                    <a:pt x="173" y="287"/>
                  </a:cubicBezTo>
                  <a:cubicBezTo>
                    <a:pt x="175" y="288"/>
                    <a:pt x="176" y="291"/>
                    <a:pt x="177" y="293"/>
                  </a:cubicBezTo>
                  <a:cubicBezTo>
                    <a:pt x="178" y="295"/>
                    <a:pt x="180" y="297"/>
                    <a:pt x="181" y="299"/>
                  </a:cubicBezTo>
                  <a:cubicBezTo>
                    <a:pt x="183" y="298"/>
                    <a:pt x="186" y="298"/>
                    <a:pt x="188" y="297"/>
                  </a:cubicBezTo>
                  <a:cubicBezTo>
                    <a:pt x="189" y="295"/>
                    <a:pt x="189" y="292"/>
                    <a:pt x="189" y="290"/>
                  </a:cubicBezTo>
                  <a:cubicBezTo>
                    <a:pt x="189" y="288"/>
                    <a:pt x="189" y="285"/>
                    <a:pt x="190" y="283"/>
                  </a:cubicBezTo>
                  <a:cubicBezTo>
                    <a:pt x="190" y="282"/>
                    <a:pt x="190" y="282"/>
                    <a:pt x="190" y="282"/>
                  </a:cubicBezTo>
                  <a:cubicBezTo>
                    <a:pt x="191" y="282"/>
                    <a:pt x="191" y="282"/>
                    <a:pt x="191" y="282"/>
                  </a:cubicBezTo>
                  <a:cubicBezTo>
                    <a:pt x="194" y="281"/>
                    <a:pt x="198" y="279"/>
                    <a:pt x="202" y="278"/>
                  </a:cubicBezTo>
                  <a:cubicBezTo>
                    <a:pt x="202" y="278"/>
                    <a:pt x="202" y="278"/>
                    <a:pt x="202" y="278"/>
                  </a:cubicBezTo>
                  <a:cubicBezTo>
                    <a:pt x="203" y="278"/>
                    <a:pt x="203" y="278"/>
                    <a:pt x="203" y="278"/>
                  </a:cubicBezTo>
                  <a:cubicBezTo>
                    <a:pt x="205" y="280"/>
                    <a:pt x="206" y="282"/>
                    <a:pt x="208" y="283"/>
                  </a:cubicBezTo>
                  <a:cubicBezTo>
                    <a:pt x="210" y="285"/>
                    <a:pt x="211" y="287"/>
                    <a:pt x="213" y="289"/>
                  </a:cubicBezTo>
                  <a:cubicBezTo>
                    <a:pt x="215" y="288"/>
                    <a:pt x="218" y="286"/>
                    <a:pt x="220" y="285"/>
                  </a:cubicBezTo>
                  <a:cubicBezTo>
                    <a:pt x="220" y="283"/>
                    <a:pt x="219" y="280"/>
                    <a:pt x="219" y="278"/>
                  </a:cubicBezTo>
                  <a:cubicBezTo>
                    <a:pt x="219" y="276"/>
                    <a:pt x="218" y="273"/>
                    <a:pt x="218" y="271"/>
                  </a:cubicBezTo>
                  <a:cubicBezTo>
                    <a:pt x="218" y="270"/>
                    <a:pt x="218" y="270"/>
                    <a:pt x="218" y="270"/>
                  </a:cubicBezTo>
                  <a:cubicBezTo>
                    <a:pt x="219" y="270"/>
                    <a:pt x="219" y="270"/>
                    <a:pt x="219" y="270"/>
                  </a:cubicBezTo>
                  <a:cubicBezTo>
                    <a:pt x="222" y="268"/>
                    <a:pt x="225" y="266"/>
                    <a:pt x="228" y="263"/>
                  </a:cubicBezTo>
                  <a:cubicBezTo>
                    <a:pt x="229" y="263"/>
                    <a:pt x="229" y="263"/>
                    <a:pt x="229" y="263"/>
                  </a:cubicBezTo>
                  <a:cubicBezTo>
                    <a:pt x="230" y="263"/>
                    <a:pt x="230" y="263"/>
                    <a:pt x="230" y="263"/>
                  </a:cubicBezTo>
                  <a:cubicBezTo>
                    <a:pt x="232" y="265"/>
                    <a:pt x="234" y="266"/>
                    <a:pt x="236" y="267"/>
                  </a:cubicBezTo>
                  <a:cubicBezTo>
                    <a:pt x="238" y="269"/>
                    <a:pt x="240" y="270"/>
                    <a:pt x="242" y="271"/>
                  </a:cubicBezTo>
                  <a:cubicBezTo>
                    <a:pt x="244" y="270"/>
                    <a:pt x="246" y="268"/>
                    <a:pt x="248" y="266"/>
                  </a:cubicBezTo>
                  <a:cubicBezTo>
                    <a:pt x="247" y="264"/>
                    <a:pt x="247" y="262"/>
                    <a:pt x="246" y="260"/>
                  </a:cubicBezTo>
                  <a:cubicBezTo>
                    <a:pt x="245" y="257"/>
                    <a:pt x="244" y="255"/>
                    <a:pt x="243" y="253"/>
                  </a:cubicBezTo>
                  <a:cubicBezTo>
                    <a:pt x="243" y="252"/>
                    <a:pt x="243" y="252"/>
                    <a:pt x="243" y="252"/>
                  </a:cubicBezTo>
                  <a:cubicBezTo>
                    <a:pt x="243" y="251"/>
                    <a:pt x="243" y="251"/>
                    <a:pt x="243" y="251"/>
                  </a:cubicBezTo>
                  <a:cubicBezTo>
                    <a:pt x="246" y="249"/>
                    <a:pt x="249" y="246"/>
                    <a:pt x="252" y="243"/>
                  </a:cubicBezTo>
                  <a:cubicBezTo>
                    <a:pt x="252" y="243"/>
                    <a:pt x="252" y="243"/>
                    <a:pt x="252" y="243"/>
                  </a:cubicBezTo>
                  <a:cubicBezTo>
                    <a:pt x="253" y="243"/>
                    <a:pt x="253" y="243"/>
                    <a:pt x="253" y="243"/>
                  </a:cubicBezTo>
                  <a:cubicBezTo>
                    <a:pt x="255" y="244"/>
                    <a:pt x="258" y="245"/>
                    <a:pt x="260" y="246"/>
                  </a:cubicBezTo>
                  <a:cubicBezTo>
                    <a:pt x="262" y="246"/>
                    <a:pt x="264" y="247"/>
                    <a:pt x="267" y="248"/>
                  </a:cubicBezTo>
                  <a:cubicBezTo>
                    <a:pt x="268" y="246"/>
                    <a:pt x="270" y="244"/>
                    <a:pt x="271" y="242"/>
                  </a:cubicBezTo>
                  <a:cubicBezTo>
                    <a:pt x="270" y="240"/>
                    <a:pt x="269" y="238"/>
                    <a:pt x="268" y="236"/>
                  </a:cubicBezTo>
                  <a:cubicBezTo>
                    <a:pt x="266" y="234"/>
                    <a:pt x="265" y="232"/>
                    <a:pt x="264" y="230"/>
                  </a:cubicBezTo>
                  <a:cubicBezTo>
                    <a:pt x="263" y="229"/>
                    <a:pt x="263" y="229"/>
                    <a:pt x="263" y="229"/>
                  </a:cubicBezTo>
                  <a:cubicBezTo>
                    <a:pt x="264" y="228"/>
                    <a:pt x="264" y="228"/>
                    <a:pt x="264" y="228"/>
                  </a:cubicBezTo>
                  <a:cubicBezTo>
                    <a:pt x="266" y="225"/>
                    <a:pt x="268" y="222"/>
                    <a:pt x="270" y="219"/>
                  </a:cubicBezTo>
                  <a:cubicBezTo>
                    <a:pt x="270" y="218"/>
                    <a:pt x="270" y="218"/>
                    <a:pt x="270" y="218"/>
                  </a:cubicBezTo>
                  <a:cubicBezTo>
                    <a:pt x="271" y="218"/>
                    <a:pt x="271" y="218"/>
                    <a:pt x="271" y="218"/>
                  </a:cubicBezTo>
                  <a:cubicBezTo>
                    <a:pt x="273" y="218"/>
                    <a:pt x="276" y="219"/>
                    <a:pt x="278" y="219"/>
                  </a:cubicBezTo>
                  <a:cubicBezTo>
                    <a:pt x="281" y="219"/>
                    <a:pt x="283" y="220"/>
                    <a:pt x="285" y="220"/>
                  </a:cubicBezTo>
                  <a:cubicBezTo>
                    <a:pt x="286" y="218"/>
                    <a:pt x="288" y="215"/>
                    <a:pt x="289" y="213"/>
                  </a:cubicBezTo>
                  <a:cubicBezTo>
                    <a:pt x="287" y="211"/>
                    <a:pt x="285" y="210"/>
                    <a:pt x="284" y="208"/>
                  </a:cubicBezTo>
                  <a:cubicBezTo>
                    <a:pt x="282" y="206"/>
                    <a:pt x="280" y="204"/>
                    <a:pt x="278" y="203"/>
                  </a:cubicBezTo>
                  <a:cubicBezTo>
                    <a:pt x="278" y="202"/>
                    <a:pt x="278" y="202"/>
                    <a:pt x="278" y="202"/>
                  </a:cubicBezTo>
                  <a:cubicBezTo>
                    <a:pt x="278" y="201"/>
                    <a:pt x="278" y="201"/>
                    <a:pt x="278" y="201"/>
                  </a:cubicBezTo>
                  <a:cubicBezTo>
                    <a:pt x="279" y="198"/>
                    <a:pt x="281" y="194"/>
                    <a:pt x="282" y="190"/>
                  </a:cubicBezTo>
                  <a:cubicBezTo>
                    <a:pt x="282" y="190"/>
                    <a:pt x="282" y="190"/>
                    <a:pt x="282" y="190"/>
                  </a:cubicBezTo>
                  <a:cubicBezTo>
                    <a:pt x="283" y="190"/>
                    <a:pt x="283" y="190"/>
                    <a:pt x="283" y="190"/>
                  </a:cubicBezTo>
                  <a:cubicBezTo>
                    <a:pt x="285" y="189"/>
                    <a:pt x="288" y="189"/>
                    <a:pt x="290" y="189"/>
                  </a:cubicBezTo>
                  <a:cubicBezTo>
                    <a:pt x="293" y="189"/>
                    <a:pt x="295" y="189"/>
                    <a:pt x="297" y="188"/>
                  </a:cubicBezTo>
                  <a:cubicBezTo>
                    <a:pt x="298" y="186"/>
                    <a:pt x="299" y="183"/>
                    <a:pt x="299" y="181"/>
                  </a:cubicBezTo>
                  <a:cubicBezTo>
                    <a:pt x="297" y="179"/>
                    <a:pt x="295" y="178"/>
                    <a:pt x="293" y="177"/>
                  </a:cubicBezTo>
                  <a:cubicBezTo>
                    <a:pt x="291" y="176"/>
                    <a:pt x="289" y="174"/>
                    <a:pt x="287" y="173"/>
                  </a:cubicBezTo>
                  <a:cubicBezTo>
                    <a:pt x="286" y="173"/>
                    <a:pt x="286" y="173"/>
                    <a:pt x="286" y="173"/>
                  </a:cubicBezTo>
                  <a:cubicBezTo>
                    <a:pt x="286" y="172"/>
                    <a:pt x="286" y="172"/>
                    <a:pt x="286" y="172"/>
                  </a:cubicBezTo>
                  <a:cubicBezTo>
                    <a:pt x="287" y="168"/>
                    <a:pt x="287" y="165"/>
                    <a:pt x="287" y="160"/>
                  </a:cubicBezTo>
                  <a:cubicBezTo>
                    <a:pt x="287" y="160"/>
                    <a:pt x="287" y="160"/>
                    <a:pt x="287" y="160"/>
                  </a:cubicBezTo>
                  <a:cubicBezTo>
                    <a:pt x="288" y="159"/>
                    <a:pt x="288" y="159"/>
                    <a:pt x="288" y="159"/>
                  </a:cubicBezTo>
                  <a:cubicBezTo>
                    <a:pt x="290" y="159"/>
                    <a:pt x="293" y="158"/>
                    <a:pt x="295" y="157"/>
                  </a:cubicBezTo>
                  <a:cubicBezTo>
                    <a:pt x="297" y="156"/>
                    <a:pt x="300" y="156"/>
                    <a:pt x="302" y="155"/>
                  </a:cubicBezTo>
                  <a:cubicBezTo>
                    <a:pt x="302" y="155"/>
                    <a:pt x="302" y="155"/>
                    <a:pt x="302" y="155"/>
                  </a:cubicBezTo>
                  <a:cubicBezTo>
                    <a:pt x="302" y="153"/>
                    <a:pt x="302" y="152"/>
                    <a:pt x="302" y="151"/>
                  </a:cubicBezTo>
                  <a:cubicBezTo>
                    <a:pt x="302" y="149"/>
                    <a:pt x="302" y="148"/>
                    <a:pt x="302" y="147"/>
                  </a:cubicBezTo>
                  <a:close/>
                  <a:moveTo>
                    <a:pt x="159" y="110"/>
                  </a:moveTo>
                  <a:cubicBezTo>
                    <a:pt x="161" y="93"/>
                    <a:pt x="164" y="76"/>
                    <a:pt x="169" y="59"/>
                  </a:cubicBezTo>
                  <a:cubicBezTo>
                    <a:pt x="169" y="58"/>
                    <a:pt x="169" y="58"/>
                    <a:pt x="169" y="58"/>
                  </a:cubicBezTo>
                  <a:cubicBezTo>
                    <a:pt x="170" y="59"/>
                    <a:pt x="170" y="59"/>
                    <a:pt x="170" y="59"/>
                  </a:cubicBezTo>
                  <a:cubicBezTo>
                    <a:pt x="182" y="61"/>
                    <a:pt x="193" y="66"/>
                    <a:pt x="203" y="72"/>
                  </a:cubicBezTo>
                  <a:cubicBezTo>
                    <a:pt x="204" y="73"/>
                    <a:pt x="204" y="73"/>
                    <a:pt x="204" y="73"/>
                  </a:cubicBezTo>
                  <a:cubicBezTo>
                    <a:pt x="203" y="74"/>
                    <a:pt x="203" y="74"/>
                    <a:pt x="203" y="74"/>
                  </a:cubicBezTo>
                  <a:cubicBezTo>
                    <a:pt x="195" y="90"/>
                    <a:pt x="185" y="104"/>
                    <a:pt x="174" y="116"/>
                  </a:cubicBezTo>
                  <a:cubicBezTo>
                    <a:pt x="173" y="117"/>
                    <a:pt x="173" y="117"/>
                    <a:pt x="173" y="117"/>
                  </a:cubicBezTo>
                  <a:cubicBezTo>
                    <a:pt x="172" y="117"/>
                    <a:pt x="172" y="117"/>
                    <a:pt x="172" y="117"/>
                  </a:cubicBezTo>
                  <a:cubicBezTo>
                    <a:pt x="169" y="114"/>
                    <a:pt x="165" y="112"/>
                    <a:pt x="160" y="111"/>
                  </a:cubicBezTo>
                  <a:cubicBezTo>
                    <a:pt x="159" y="111"/>
                    <a:pt x="159" y="111"/>
                    <a:pt x="159" y="111"/>
                  </a:cubicBezTo>
                  <a:lnTo>
                    <a:pt x="159" y="110"/>
                  </a:lnTo>
                  <a:close/>
                  <a:moveTo>
                    <a:pt x="99" y="72"/>
                  </a:moveTo>
                  <a:cubicBezTo>
                    <a:pt x="109" y="65"/>
                    <a:pt x="120" y="61"/>
                    <a:pt x="132" y="58"/>
                  </a:cubicBezTo>
                  <a:cubicBezTo>
                    <a:pt x="133" y="58"/>
                    <a:pt x="133" y="58"/>
                    <a:pt x="133" y="58"/>
                  </a:cubicBezTo>
                  <a:cubicBezTo>
                    <a:pt x="134" y="59"/>
                    <a:pt x="134" y="59"/>
                    <a:pt x="134" y="59"/>
                  </a:cubicBezTo>
                  <a:cubicBezTo>
                    <a:pt x="139" y="76"/>
                    <a:pt x="142" y="93"/>
                    <a:pt x="143" y="110"/>
                  </a:cubicBezTo>
                  <a:cubicBezTo>
                    <a:pt x="143" y="111"/>
                    <a:pt x="143" y="111"/>
                    <a:pt x="143" y="111"/>
                  </a:cubicBezTo>
                  <a:cubicBezTo>
                    <a:pt x="142" y="111"/>
                    <a:pt x="142" y="111"/>
                    <a:pt x="142" y="111"/>
                  </a:cubicBezTo>
                  <a:cubicBezTo>
                    <a:pt x="138" y="112"/>
                    <a:pt x="134" y="114"/>
                    <a:pt x="130" y="116"/>
                  </a:cubicBezTo>
                  <a:cubicBezTo>
                    <a:pt x="129" y="117"/>
                    <a:pt x="129" y="117"/>
                    <a:pt x="129" y="117"/>
                  </a:cubicBezTo>
                  <a:cubicBezTo>
                    <a:pt x="128" y="116"/>
                    <a:pt x="128" y="116"/>
                    <a:pt x="128" y="116"/>
                  </a:cubicBezTo>
                  <a:cubicBezTo>
                    <a:pt x="117" y="103"/>
                    <a:pt x="107" y="89"/>
                    <a:pt x="99" y="74"/>
                  </a:cubicBezTo>
                  <a:cubicBezTo>
                    <a:pt x="98" y="73"/>
                    <a:pt x="98" y="73"/>
                    <a:pt x="98" y="73"/>
                  </a:cubicBezTo>
                  <a:lnTo>
                    <a:pt x="99" y="72"/>
                  </a:lnTo>
                  <a:close/>
                  <a:moveTo>
                    <a:pt x="59" y="132"/>
                  </a:moveTo>
                  <a:cubicBezTo>
                    <a:pt x="61" y="120"/>
                    <a:pt x="66" y="109"/>
                    <a:pt x="72" y="99"/>
                  </a:cubicBezTo>
                  <a:cubicBezTo>
                    <a:pt x="73" y="98"/>
                    <a:pt x="73" y="98"/>
                    <a:pt x="73" y="98"/>
                  </a:cubicBezTo>
                  <a:cubicBezTo>
                    <a:pt x="74" y="98"/>
                    <a:pt x="74" y="98"/>
                    <a:pt x="74" y="98"/>
                  </a:cubicBezTo>
                  <a:cubicBezTo>
                    <a:pt x="90" y="107"/>
                    <a:pt x="104" y="116"/>
                    <a:pt x="116" y="128"/>
                  </a:cubicBezTo>
                  <a:cubicBezTo>
                    <a:pt x="117" y="128"/>
                    <a:pt x="117" y="128"/>
                    <a:pt x="117" y="128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4" y="133"/>
                    <a:pt x="113" y="137"/>
                    <a:pt x="112" y="141"/>
                  </a:cubicBezTo>
                  <a:cubicBezTo>
                    <a:pt x="111" y="143"/>
                    <a:pt x="111" y="143"/>
                    <a:pt x="111" y="143"/>
                  </a:cubicBezTo>
                  <a:cubicBezTo>
                    <a:pt x="110" y="142"/>
                    <a:pt x="110" y="142"/>
                    <a:pt x="110" y="142"/>
                  </a:cubicBezTo>
                  <a:cubicBezTo>
                    <a:pt x="93" y="141"/>
                    <a:pt x="76" y="138"/>
                    <a:pt x="60" y="133"/>
                  </a:cubicBezTo>
                  <a:cubicBezTo>
                    <a:pt x="58" y="133"/>
                    <a:pt x="58" y="133"/>
                    <a:pt x="58" y="133"/>
                  </a:cubicBezTo>
                  <a:lnTo>
                    <a:pt x="59" y="132"/>
                  </a:lnTo>
                  <a:close/>
                  <a:moveTo>
                    <a:pt x="74" y="203"/>
                  </a:moveTo>
                  <a:cubicBezTo>
                    <a:pt x="73" y="203"/>
                    <a:pt x="73" y="203"/>
                    <a:pt x="73" y="203"/>
                  </a:cubicBezTo>
                  <a:cubicBezTo>
                    <a:pt x="72" y="202"/>
                    <a:pt x="72" y="202"/>
                    <a:pt x="72" y="202"/>
                  </a:cubicBezTo>
                  <a:cubicBezTo>
                    <a:pt x="66" y="192"/>
                    <a:pt x="61" y="181"/>
                    <a:pt x="59" y="170"/>
                  </a:cubicBezTo>
                  <a:cubicBezTo>
                    <a:pt x="58" y="168"/>
                    <a:pt x="58" y="168"/>
                    <a:pt x="58" y="168"/>
                  </a:cubicBezTo>
                  <a:cubicBezTo>
                    <a:pt x="60" y="168"/>
                    <a:pt x="60" y="168"/>
                    <a:pt x="60" y="168"/>
                  </a:cubicBezTo>
                  <a:cubicBezTo>
                    <a:pt x="76" y="163"/>
                    <a:pt x="93" y="160"/>
                    <a:pt x="110" y="159"/>
                  </a:cubicBezTo>
                  <a:cubicBezTo>
                    <a:pt x="111" y="159"/>
                    <a:pt x="111" y="159"/>
                    <a:pt x="111" y="159"/>
                  </a:cubicBezTo>
                  <a:cubicBezTo>
                    <a:pt x="111" y="160"/>
                    <a:pt x="111" y="160"/>
                    <a:pt x="111" y="160"/>
                  </a:cubicBezTo>
                  <a:cubicBezTo>
                    <a:pt x="112" y="164"/>
                    <a:pt x="114" y="168"/>
                    <a:pt x="116" y="172"/>
                  </a:cubicBezTo>
                  <a:cubicBezTo>
                    <a:pt x="117" y="173"/>
                    <a:pt x="117" y="173"/>
                    <a:pt x="117" y="173"/>
                  </a:cubicBezTo>
                  <a:cubicBezTo>
                    <a:pt x="116" y="174"/>
                    <a:pt x="116" y="174"/>
                    <a:pt x="116" y="174"/>
                  </a:cubicBezTo>
                  <a:cubicBezTo>
                    <a:pt x="103" y="185"/>
                    <a:pt x="89" y="194"/>
                    <a:pt x="74" y="203"/>
                  </a:cubicBezTo>
                  <a:close/>
                  <a:moveTo>
                    <a:pt x="143" y="191"/>
                  </a:moveTo>
                  <a:cubicBezTo>
                    <a:pt x="141" y="208"/>
                    <a:pt x="138" y="225"/>
                    <a:pt x="133" y="242"/>
                  </a:cubicBezTo>
                  <a:cubicBezTo>
                    <a:pt x="133" y="243"/>
                    <a:pt x="133" y="243"/>
                    <a:pt x="133" y="243"/>
                  </a:cubicBezTo>
                  <a:cubicBezTo>
                    <a:pt x="132" y="243"/>
                    <a:pt x="132" y="243"/>
                    <a:pt x="132" y="243"/>
                  </a:cubicBezTo>
                  <a:cubicBezTo>
                    <a:pt x="120" y="241"/>
                    <a:pt x="109" y="236"/>
                    <a:pt x="99" y="229"/>
                  </a:cubicBezTo>
                  <a:cubicBezTo>
                    <a:pt x="98" y="229"/>
                    <a:pt x="98" y="229"/>
                    <a:pt x="98" y="229"/>
                  </a:cubicBezTo>
                  <a:cubicBezTo>
                    <a:pt x="98" y="228"/>
                    <a:pt x="98" y="228"/>
                    <a:pt x="98" y="228"/>
                  </a:cubicBezTo>
                  <a:cubicBezTo>
                    <a:pt x="107" y="212"/>
                    <a:pt x="117" y="198"/>
                    <a:pt x="128" y="185"/>
                  </a:cubicBezTo>
                  <a:cubicBezTo>
                    <a:pt x="128" y="184"/>
                    <a:pt x="128" y="184"/>
                    <a:pt x="128" y="184"/>
                  </a:cubicBezTo>
                  <a:cubicBezTo>
                    <a:pt x="129" y="185"/>
                    <a:pt x="129" y="185"/>
                    <a:pt x="129" y="185"/>
                  </a:cubicBezTo>
                  <a:cubicBezTo>
                    <a:pt x="133" y="187"/>
                    <a:pt x="137" y="189"/>
                    <a:pt x="142" y="190"/>
                  </a:cubicBezTo>
                  <a:cubicBezTo>
                    <a:pt x="143" y="190"/>
                    <a:pt x="143" y="190"/>
                    <a:pt x="143" y="190"/>
                  </a:cubicBezTo>
                  <a:lnTo>
                    <a:pt x="143" y="191"/>
                  </a:lnTo>
                  <a:close/>
                  <a:moveTo>
                    <a:pt x="151" y="180"/>
                  </a:moveTo>
                  <a:cubicBezTo>
                    <a:pt x="143" y="180"/>
                    <a:pt x="136" y="177"/>
                    <a:pt x="130" y="171"/>
                  </a:cubicBezTo>
                  <a:cubicBezTo>
                    <a:pt x="125" y="166"/>
                    <a:pt x="122" y="159"/>
                    <a:pt x="122" y="151"/>
                  </a:cubicBezTo>
                  <a:cubicBezTo>
                    <a:pt x="122" y="143"/>
                    <a:pt x="125" y="136"/>
                    <a:pt x="130" y="130"/>
                  </a:cubicBezTo>
                  <a:cubicBezTo>
                    <a:pt x="136" y="125"/>
                    <a:pt x="143" y="122"/>
                    <a:pt x="151" y="122"/>
                  </a:cubicBezTo>
                  <a:cubicBezTo>
                    <a:pt x="159" y="122"/>
                    <a:pt x="166" y="125"/>
                    <a:pt x="172" y="130"/>
                  </a:cubicBezTo>
                  <a:cubicBezTo>
                    <a:pt x="183" y="142"/>
                    <a:pt x="183" y="160"/>
                    <a:pt x="172" y="171"/>
                  </a:cubicBezTo>
                  <a:cubicBezTo>
                    <a:pt x="166" y="177"/>
                    <a:pt x="159" y="180"/>
                    <a:pt x="151" y="180"/>
                  </a:cubicBezTo>
                  <a:close/>
                  <a:moveTo>
                    <a:pt x="203" y="229"/>
                  </a:moveTo>
                  <a:cubicBezTo>
                    <a:pt x="192" y="236"/>
                    <a:pt x="181" y="241"/>
                    <a:pt x="170" y="243"/>
                  </a:cubicBezTo>
                  <a:cubicBezTo>
                    <a:pt x="168" y="243"/>
                    <a:pt x="168" y="243"/>
                    <a:pt x="168" y="243"/>
                  </a:cubicBezTo>
                  <a:cubicBezTo>
                    <a:pt x="168" y="242"/>
                    <a:pt x="168" y="242"/>
                    <a:pt x="168" y="242"/>
                  </a:cubicBezTo>
                  <a:cubicBezTo>
                    <a:pt x="163" y="225"/>
                    <a:pt x="160" y="208"/>
                    <a:pt x="159" y="192"/>
                  </a:cubicBezTo>
                  <a:cubicBezTo>
                    <a:pt x="159" y="190"/>
                    <a:pt x="159" y="190"/>
                    <a:pt x="159" y="190"/>
                  </a:cubicBezTo>
                  <a:cubicBezTo>
                    <a:pt x="160" y="190"/>
                    <a:pt x="160" y="190"/>
                    <a:pt x="160" y="190"/>
                  </a:cubicBezTo>
                  <a:cubicBezTo>
                    <a:pt x="164" y="189"/>
                    <a:pt x="168" y="188"/>
                    <a:pt x="172" y="185"/>
                  </a:cubicBezTo>
                  <a:cubicBezTo>
                    <a:pt x="173" y="185"/>
                    <a:pt x="173" y="185"/>
                    <a:pt x="173" y="185"/>
                  </a:cubicBezTo>
                  <a:cubicBezTo>
                    <a:pt x="174" y="185"/>
                    <a:pt x="174" y="185"/>
                    <a:pt x="174" y="185"/>
                  </a:cubicBezTo>
                  <a:cubicBezTo>
                    <a:pt x="185" y="199"/>
                    <a:pt x="195" y="213"/>
                    <a:pt x="203" y="228"/>
                  </a:cubicBezTo>
                  <a:cubicBezTo>
                    <a:pt x="204" y="229"/>
                    <a:pt x="204" y="229"/>
                    <a:pt x="204" y="229"/>
                  </a:cubicBezTo>
                  <a:lnTo>
                    <a:pt x="203" y="229"/>
                  </a:lnTo>
                  <a:close/>
                  <a:moveTo>
                    <a:pt x="243" y="170"/>
                  </a:moveTo>
                  <a:cubicBezTo>
                    <a:pt x="241" y="182"/>
                    <a:pt x="236" y="193"/>
                    <a:pt x="229" y="203"/>
                  </a:cubicBezTo>
                  <a:cubicBezTo>
                    <a:pt x="229" y="204"/>
                    <a:pt x="229" y="204"/>
                    <a:pt x="229" y="204"/>
                  </a:cubicBezTo>
                  <a:cubicBezTo>
                    <a:pt x="228" y="203"/>
                    <a:pt x="228" y="203"/>
                    <a:pt x="228" y="203"/>
                  </a:cubicBezTo>
                  <a:cubicBezTo>
                    <a:pt x="212" y="195"/>
                    <a:pt x="198" y="185"/>
                    <a:pt x="185" y="174"/>
                  </a:cubicBezTo>
                  <a:cubicBezTo>
                    <a:pt x="185" y="173"/>
                    <a:pt x="185" y="173"/>
                    <a:pt x="185" y="173"/>
                  </a:cubicBezTo>
                  <a:cubicBezTo>
                    <a:pt x="185" y="172"/>
                    <a:pt x="185" y="172"/>
                    <a:pt x="185" y="172"/>
                  </a:cubicBezTo>
                  <a:cubicBezTo>
                    <a:pt x="188" y="169"/>
                    <a:pt x="189" y="164"/>
                    <a:pt x="190" y="160"/>
                  </a:cubicBezTo>
                  <a:cubicBezTo>
                    <a:pt x="191" y="159"/>
                    <a:pt x="191" y="159"/>
                    <a:pt x="191" y="159"/>
                  </a:cubicBezTo>
                  <a:cubicBezTo>
                    <a:pt x="192" y="159"/>
                    <a:pt x="192" y="159"/>
                    <a:pt x="192" y="159"/>
                  </a:cubicBezTo>
                  <a:cubicBezTo>
                    <a:pt x="208" y="161"/>
                    <a:pt x="225" y="164"/>
                    <a:pt x="242" y="168"/>
                  </a:cubicBezTo>
                  <a:cubicBezTo>
                    <a:pt x="243" y="169"/>
                    <a:pt x="243" y="169"/>
                    <a:pt x="243" y="169"/>
                  </a:cubicBezTo>
                  <a:lnTo>
                    <a:pt x="243" y="170"/>
                  </a:lnTo>
                  <a:close/>
                  <a:moveTo>
                    <a:pt x="242" y="134"/>
                  </a:moveTo>
                  <a:cubicBezTo>
                    <a:pt x="225" y="139"/>
                    <a:pt x="208" y="142"/>
                    <a:pt x="192" y="143"/>
                  </a:cubicBezTo>
                  <a:cubicBezTo>
                    <a:pt x="191" y="143"/>
                    <a:pt x="191" y="143"/>
                    <a:pt x="191" y="143"/>
                  </a:cubicBezTo>
                  <a:cubicBezTo>
                    <a:pt x="190" y="142"/>
                    <a:pt x="190" y="142"/>
                    <a:pt x="190" y="142"/>
                  </a:cubicBezTo>
                  <a:cubicBezTo>
                    <a:pt x="189" y="137"/>
                    <a:pt x="188" y="133"/>
                    <a:pt x="185" y="130"/>
                  </a:cubicBezTo>
                  <a:cubicBezTo>
                    <a:pt x="185" y="129"/>
                    <a:pt x="185" y="129"/>
                    <a:pt x="185" y="129"/>
                  </a:cubicBezTo>
                  <a:cubicBezTo>
                    <a:pt x="186" y="128"/>
                    <a:pt x="186" y="128"/>
                    <a:pt x="186" y="128"/>
                  </a:cubicBezTo>
                  <a:cubicBezTo>
                    <a:pt x="199" y="117"/>
                    <a:pt x="213" y="107"/>
                    <a:pt x="228" y="99"/>
                  </a:cubicBezTo>
                  <a:cubicBezTo>
                    <a:pt x="229" y="98"/>
                    <a:pt x="229" y="98"/>
                    <a:pt x="229" y="98"/>
                  </a:cubicBezTo>
                  <a:cubicBezTo>
                    <a:pt x="230" y="99"/>
                    <a:pt x="230" y="99"/>
                    <a:pt x="230" y="99"/>
                  </a:cubicBezTo>
                  <a:cubicBezTo>
                    <a:pt x="236" y="109"/>
                    <a:pt x="241" y="120"/>
                    <a:pt x="243" y="132"/>
                  </a:cubicBezTo>
                  <a:cubicBezTo>
                    <a:pt x="243" y="133"/>
                    <a:pt x="243" y="133"/>
                    <a:pt x="243" y="133"/>
                  </a:cubicBezTo>
                  <a:lnTo>
                    <a:pt x="242" y="13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7" name="Group 16"/>
          <p:cNvGrpSpPr/>
          <p:nvPr/>
        </p:nvGrpSpPr>
        <p:grpSpPr>
          <a:xfrm>
            <a:off x="4568104" y="3436140"/>
            <a:ext cx="1330287" cy="7422360"/>
            <a:chOff x="4824413" y="3645690"/>
            <a:chExt cx="1330287" cy="7422360"/>
          </a:xfrm>
        </p:grpSpPr>
        <p:sp>
          <p:nvSpPr>
            <p:cNvPr id="18" name="Freeform 17"/>
            <p:cNvSpPr>
              <a:spLocks noEditPoints="1"/>
            </p:cNvSpPr>
            <p:nvPr/>
          </p:nvSpPr>
          <p:spPr bwMode="auto">
            <a:xfrm>
              <a:off x="4824414" y="9796440"/>
              <a:ext cx="1273174" cy="1271610"/>
            </a:xfrm>
            <a:custGeom>
              <a:avLst/>
              <a:gdLst>
                <a:gd name="T0" fmla="*/ 286 w 302"/>
                <a:gd name="T1" fmla="*/ 129 h 302"/>
                <a:gd name="T2" fmla="*/ 282 w 302"/>
                <a:gd name="T3" fmla="*/ 112 h 302"/>
                <a:gd name="T4" fmla="*/ 285 w 302"/>
                <a:gd name="T5" fmla="*/ 82 h 302"/>
                <a:gd name="T6" fmla="*/ 264 w 302"/>
                <a:gd name="T7" fmla="*/ 72 h 302"/>
                <a:gd name="T8" fmla="*/ 252 w 302"/>
                <a:gd name="T9" fmla="*/ 58 h 302"/>
                <a:gd name="T10" fmla="*/ 236 w 302"/>
                <a:gd name="T11" fmla="*/ 34 h 302"/>
                <a:gd name="T12" fmla="*/ 219 w 302"/>
                <a:gd name="T13" fmla="*/ 23 h 302"/>
                <a:gd name="T14" fmla="*/ 191 w 302"/>
                <a:gd name="T15" fmla="*/ 20 h 302"/>
                <a:gd name="T16" fmla="*/ 173 w 302"/>
                <a:gd name="T17" fmla="*/ 15 h 302"/>
                <a:gd name="T18" fmla="*/ 155 w 302"/>
                <a:gd name="T19" fmla="*/ 0 h 302"/>
                <a:gd name="T20" fmla="*/ 141 w 302"/>
                <a:gd name="T21" fmla="*/ 14 h 302"/>
                <a:gd name="T22" fmla="*/ 113 w 302"/>
                <a:gd name="T23" fmla="*/ 12 h 302"/>
                <a:gd name="T24" fmla="*/ 94 w 302"/>
                <a:gd name="T25" fmla="*/ 18 h 302"/>
                <a:gd name="T26" fmla="*/ 73 w 302"/>
                <a:gd name="T27" fmla="*/ 38 h 302"/>
                <a:gd name="T28" fmla="*/ 59 w 302"/>
                <a:gd name="T29" fmla="*/ 49 h 302"/>
                <a:gd name="T30" fmla="*/ 35 w 302"/>
                <a:gd name="T31" fmla="*/ 54 h 302"/>
                <a:gd name="T32" fmla="*/ 32 w 302"/>
                <a:gd name="T33" fmla="*/ 84 h 302"/>
                <a:gd name="T34" fmla="*/ 24 w 302"/>
                <a:gd name="T35" fmla="*/ 99 h 302"/>
                <a:gd name="T36" fmla="*/ 3 w 302"/>
                <a:gd name="T37" fmla="*/ 121 h 302"/>
                <a:gd name="T38" fmla="*/ 14 w 302"/>
                <a:gd name="T39" fmla="*/ 142 h 302"/>
                <a:gd name="T40" fmla="*/ 7 w 302"/>
                <a:gd name="T41" fmla="*/ 157 h 302"/>
                <a:gd name="T42" fmla="*/ 9 w 302"/>
                <a:gd name="T43" fmla="*/ 177 h 302"/>
                <a:gd name="T44" fmla="*/ 24 w 302"/>
                <a:gd name="T45" fmla="*/ 201 h 302"/>
                <a:gd name="T46" fmla="*/ 31 w 302"/>
                <a:gd name="T47" fmla="*/ 218 h 302"/>
                <a:gd name="T48" fmla="*/ 30 w 302"/>
                <a:gd name="T49" fmla="*/ 242 h 302"/>
                <a:gd name="T50" fmla="*/ 59 w 302"/>
                <a:gd name="T51" fmla="*/ 252 h 302"/>
                <a:gd name="T52" fmla="*/ 73 w 302"/>
                <a:gd name="T53" fmla="*/ 263 h 302"/>
                <a:gd name="T54" fmla="*/ 89 w 302"/>
                <a:gd name="T55" fmla="*/ 289 h 302"/>
                <a:gd name="T56" fmla="*/ 112 w 302"/>
                <a:gd name="T57" fmla="*/ 283 h 302"/>
                <a:gd name="T58" fmla="*/ 130 w 302"/>
                <a:gd name="T59" fmla="*/ 286 h 302"/>
                <a:gd name="T60" fmla="*/ 155 w 302"/>
                <a:gd name="T61" fmla="*/ 302 h 302"/>
                <a:gd name="T62" fmla="*/ 173 w 302"/>
                <a:gd name="T63" fmla="*/ 286 h 302"/>
                <a:gd name="T64" fmla="*/ 190 w 302"/>
                <a:gd name="T65" fmla="*/ 282 h 302"/>
                <a:gd name="T66" fmla="*/ 220 w 302"/>
                <a:gd name="T67" fmla="*/ 285 h 302"/>
                <a:gd name="T68" fmla="*/ 230 w 302"/>
                <a:gd name="T69" fmla="*/ 263 h 302"/>
                <a:gd name="T70" fmla="*/ 243 w 302"/>
                <a:gd name="T71" fmla="*/ 251 h 302"/>
                <a:gd name="T72" fmla="*/ 268 w 302"/>
                <a:gd name="T73" fmla="*/ 236 h 302"/>
                <a:gd name="T74" fmla="*/ 278 w 302"/>
                <a:gd name="T75" fmla="*/ 219 h 302"/>
                <a:gd name="T76" fmla="*/ 282 w 302"/>
                <a:gd name="T77" fmla="*/ 190 h 302"/>
                <a:gd name="T78" fmla="*/ 287 w 302"/>
                <a:gd name="T79" fmla="*/ 173 h 302"/>
                <a:gd name="T80" fmla="*/ 302 w 302"/>
                <a:gd name="T81" fmla="*/ 155 h 302"/>
                <a:gd name="T82" fmla="*/ 170 w 302"/>
                <a:gd name="T83" fmla="*/ 59 h 302"/>
                <a:gd name="T84" fmla="*/ 160 w 302"/>
                <a:gd name="T85" fmla="*/ 111 h 302"/>
                <a:gd name="T86" fmla="*/ 143 w 302"/>
                <a:gd name="T87" fmla="*/ 110 h 302"/>
                <a:gd name="T88" fmla="*/ 98 w 302"/>
                <a:gd name="T89" fmla="*/ 73 h 302"/>
                <a:gd name="T90" fmla="*/ 117 w 302"/>
                <a:gd name="T91" fmla="*/ 128 h 302"/>
                <a:gd name="T92" fmla="*/ 59 w 302"/>
                <a:gd name="T93" fmla="*/ 132 h 302"/>
                <a:gd name="T94" fmla="*/ 110 w 302"/>
                <a:gd name="T95" fmla="*/ 159 h 302"/>
                <a:gd name="T96" fmla="*/ 143 w 302"/>
                <a:gd name="T97" fmla="*/ 191 h 302"/>
                <a:gd name="T98" fmla="*/ 128 w 302"/>
                <a:gd name="T99" fmla="*/ 185 h 302"/>
                <a:gd name="T100" fmla="*/ 130 w 302"/>
                <a:gd name="T101" fmla="*/ 171 h 302"/>
                <a:gd name="T102" fmla="*/ 203 w 302"/>
                <a:gd name="T103" fmla="*/ 229 h 302"/>
                <a:gd name="T104" fmla="*/ 172 w 302"/>
                <a:gd name="T105" fmla="*/ 185 h 302"/>
                <a:gd name="T106" fmla="*/ 229 w 302"/>
                <a:gd name="T107" fmla="*/ 203 h 302"/>
                <a:gd name="T108" fmla="*/ 191 w 302"/>
                <a:gd name="T109" fmla="*/ 159 h 302"/>
                <a:gd name="T110" fmla="*/ 191 w 302"/>
                <a:gd name="T111" fmla="*/ 143 h 302"/>
                <a:gd name="T112" fmla="*/ 230 w 302"/>
                <a:gd name="T113" fmla="*/ 99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02" h="302">
                  <a:moveTo>
                    <a:pt x="302" y="147"/>
                  </a:moveTo>
                  <a:cubicBezTo>
                    <a:pt x="300" y="146"/>
                    <a:pt x="297" y="145"/>
                    <a:pt x="295" y="145"/>
                  </a:cubicBezTo>
                  <a:cubicBezTo>
                    <a:pt x="293" y="144"/>
                    <a:pt x="290" y="143"/>
                    <a:pt x="288" y="142"/>
                  </a:cubicBezTo>
                  <a:cubicBezTo>
                    <a:pt x="287" y="142"/>
                    <a:pt x="287" y="142"/>
                    <a:pt x="287" y="142"/>
                  </a:cubicBezTo>
                  <a:cubicBezTo>
                    <a:pt x="287" y="141"/>
                    <a:pt x="287" y="141"/>
                    <a:pt x="287" y="141"/>
                  </a:cubicBezTo>
                  <a:cubicBezTo>
                    <a:pt x="287" y="137"/>
                    <a:pt x="287" y="133"/>
                    <a:pt x="286" y="130"/>
                  </a:cubicBezTo>
                  <a:cubicBezTo>
                    <a:pt x="286" y="129"/>
                    <a:pt x="286" y="129"/>
                    <a:pt x="286" y="129"/>
                  </a:cubicBezTo>
                  <a:cubicBezTo>
                    <a:pt x="287" y="128"/>
                    <a:pt x="287" y="128"/>
                    <a:pt x="287" y="128"/>
                  </a:cubicBezTo>
                  <a:cubicBezTo>
                    <a:pt x="289" y="127"/>
                    <a:pt x="291" y="126"/>
                    <a:pt x="293" y="125"/>
                  </a:cubicBezTo>
                  <a:cubicBezTo>
                    <a:pt x="295" y="123"/>
                    <a:pt x="297" y="122"/>
                    <a:pt x="299" y="121"/>
                  </a:cubicBezTo>
                  <a:cubicBezTo>
                    <a:pt x="299" y="118"/>
                    <a:pt x="298" y="116"/>
                    <a:pt x="297" y="113"/>
                  </a:cubicBezTo>
                  <a:cubicBezTo>
                    <a:pt x="295" y="113"/>
                    <a:pt x="293" y="113"/>
                    <a:pt x="290" y="113"/>
                  </a:cubicBezTo>
                  <a:cubicBezTo>
                    <a:pt x="288" y="112"/>
                    <a:pt x="285" y="112"/>
                    <a:pt x="283" y="112"/>
                  </a:cubicBezTo>
                  <a:cubicBezTo>
                    <a:pt x="282" y="112"/>
                    <a:pt x="282" y="112"/>
                    <a:pt x="282" y="112"/>
                  </a:cubicBezTo>
                  <a:cubicBezTo>
                    <a:pt x="282" y="111"/>
                    <a:pt x="282" y="111"/>
                    <a:pt x="282" y="111"/>
                  </a:cubicBezTo>
                  <a:cubicBezTo>
                    <a:pt x="281" y="108"/>
                    <a:pt x="279" y="104"/>
                    <a:pt x="278" y="100"/>
                  </a:cubicBezTo>
                  <a:cubicBezTo>
                    <a:pt x="278" y="99"/>
                    <a:pt x="278" y="99"/>
                    <a:pt x="278" y="99"/>
                  </a:cubicBezTo>
                  <a:cubicBezTo>
                    <a:pt x="278" y="99"/>
                    <a:pt x="278" y="99"/>
                    <a:pt x="278" y="99"/>
                  </a:cubicBezTo>
                  <a:cubicBezTo>
                    <a:pt x="280" y="97"/>
                    <a:pt x="282" y="95"/>
                    <a:pt x="284" y="94"/>
                  </a:cubicBezTo>
                  <a:cubicBezTo>
                    <a:pt x="285" y="92"/>
                    <a:pt x="287" y="90"/>
                    <a:pt x="289" y="89"/>
                  </a:cubicBezTo>
                  <a:cubicBezTo>
                    <a:pt x="288" y="86"/>
                    <a:pt x="286" y="84"/>
                    <a:pt x="285" y="82"/>
                  </a:cubicBezTo>
                  <a:cubicBezTo>
                    <a:pt x="283" y="82"/>
                    <a:pt x="281" y="82"/>
                    <a:pt x="278" y="83"/>
                  </a:cubicBezTo>
                  <a:cubicBezTo>
                    <a:pt x="276" y="83"/>
                    <a:pt x="273" y="83"/>
                    <a:pt x="271" y="84"/>
                  </a:cubicBezTo>
                  <a:cubicBezTo>
                    <a:pt x="270" y="84"/>
                    <a:pt x="270" y="84"/>
                    <a:pt x="270" y="84"/>
                  </a:cubicBezTo>
                  <a:cubicBezTo>
                    <a:pt x="270" y="83"/>
                    <a:pt x="270" y="83"/>
                    <a:pt x="270" y="83"/>
                  </a:cubicBezTo>
                  <a:cubicBezTo>
                    <a:pt x="268" y="80"/>
                    <a:pt x="266" y="76"/>
                    <a:pt x="264" y="73"/>
                  </a:cubicBezTo>
                  <a:cubicBezTo>
                    <a:pt x="263" y="72"/>
                    <a:pt x="263" y="72"/>
                    <a:pt x="263" y="72"/>
                  </a:cubicBezTo>
                  <a:cubicBezTo>
                    <a:pt x="264" y="72"/>
                    <a:pt x="264" y="72"/>
                    <a:pt x="264" y="72"/>
                  </a:cubicBezTo>
                  <a:cubicBezTo>
                    <a:pt x="265" y="70"/>
                    <a:pt x="266" y="68"/>
                    <a:pt x="268" y="66"/>
                  </a:cubicBezTo>
                  <a:cubicBezTo>
                    <a:pt x="269" y="64"/>
                    <a:pt x="270" y="62"/>
                    <a:pt x="271" y="60"/>
                  </a:cubicBezTo>
                  <a:cubicBezTo>
                    <a:pt x="270" y="58"/>
                    <a:pt x="268" y="56"/>
                    <a:pt x="267" y="54"/>
                  </a:cubicBezTo>
                  <a:cubicBezTo>
                    <a:pt x="264" y="54"/>
                    <a:pt x="262" y="55"/>
                    <a:pt x="260" y="56"/>
                  </a:cubicBezTo>
                  <a:cubicBezTo>
                    <a:pt x="258" y="57"/>
                    <a:pt x="255" y="58"/>
                    <a:pt x="253" y="59"/>
                  </a:cubicBezTo>
                  <a:cubicBezTo>
                    <a:pt x="252" y="59"/>
                    <a:pt x="252" y="59"/>
                    <a:pt x="252" y="59"/>
                  </a:cubicBezTo>
                  <a:cubicBezTo>
                    <a:pt x="252" y="58"/>
                    <a:pt x="252" y="58"/>
                    <a:pt x="252" y="58"/>
                  </a:cubicBezTo>
                  <a:cubicBezTo>
                    <a:pt x="249" y="55"/>
                    <a:pt x="246" y="53"/>
                    <a:pt x="243" y="50"/>
                  </a:cubicBezTo>
                  <a:cubicBezTo>
                    <a:pt x="243" y="49"/>
                    <a:pt x="243" y="49"/>
                    <a:pt x="243" y="49"/>
                  </a:cubicBezTo>
                  <a:cubicBezTo>
                    <a:pt x="243" y="49"/>
                    <a:pt x="243" y="49"/>
                    <a:pt x="243" y="49"/>
                  </a:cubicBezTo>
                  <a:cubicBezTo>
                    <a:pt x="244" y="47"/>
                    <a:pt x="245" y="44"/>
                    <a:pt x="246" y="42"/>
                  </a:cubicBezTo>
                  <a:cubicBezTo>
                    <a:pt x="247" y="40"/>
                    <a:pt x="247" y="37"/>
                    <a:pt x="248" y="35"/>
                  </a:cubicBezTo>
                  <a:cubicBezTo>
                    <a:pt x="246" y="33"/>
                    <a:pt x="244" y="32"/>
                    <a:pt x="242" y="30"/>
                  </a:cubicBezTo>
                  <a:cubicBezTo>
                    <a:pt x="240" y="31"/>
                    <a:pt x="238" y="33"/>
                    <a:pt x="236" y="34"/>
                  </a:cubicBezTo>
                  <a:cubicBezTo>
                    <a:pt x="234" y="36"/>
                    <a:pt x="232" y="37"/>
                    <a:pt x="230" y="38"/>
                  </a:cubicBezTo>
                  <a:cubicBezTo>
                    <a:pt x="229" y="39"/>
                    <a:pt x="229" y="39"/>
                    <a:pt x="229" y="39"/>
                  </a:cubicBezTo>
                  <a:cubicBezTo>
                    <a:pt x="228" y="38"/>
                    <a:pt x="228" y="38"/>
                    <a:pt x="228" y="38"/>
                  </a:cubicBezTo>
                  <a:cubicBezTo>
                    <a:pt x="225" y="36"/>
                    <a:pt x="222" y="34"/>
                    <a:pt x="219" y="32"/>
                  </a:cubicBezTo>
                  <a:cubicBezTo>
                    <a:pt x="218" y="32"/>
                    <a:pt x="218" y="32"/>
                    <a:pt x="218" y="32"/>
                  </a:cubicBezTo>
                  <a:cubicBezTo>
                    <a:pt x="218" y="31"/>
                    <a:pt x="218" y="31"/>
                    <a:pt x="218" y="31"/>
                  </a:cubicBezTo>
                  <a:cubicBezTo>
                    <a:pt x="218" y="28"/>
                    <a:pt x="219" y="26"/>
                    <a:pt x="219" y="23"/>
                  </a:cubicBezTo>
                  <a:cubicBezTo>
                    <a:pt x="219" y="21"/>
                    <a:pt x="220" y="19"/>
                    <a:pt x="220" y="16"/>
                  </a:cubicBezTo>
                  <a:cubicBezTo>
                    <a:pt x="218" y="15"/>
                    <a:pt x="215" y="14"/>
                    <a:pt x="213" y="13"/>
                  </a:cubicBezTo>
                  <a:cubicBezTo>
                    <a:pt x="211" y="15"/>
                    <a:pt x="210" y="16"/>
                    <a:pt x="208" y="18"/>
                  </a:cubicBezTo>
                  <a:cubicBezTo>
                    <a:pt x="206" y="20"/>
                    <a:pt x="205" y="22"/>
                    <a:pt x="203" y="23"/>
                  </a:cubicBezTo>
                  <a:cubicBezTo>
                    <a:pt x="202" y="24"/>
                    <a:pt x="202" y="24"/>
                    <a:pt x="202" y="24"/>
                  </a:cubicBezTo>
                  <a:cubicBezTo>
                    <a:pt x="202" y="24"/>
                    <a:pt x="202" y="24"/>
                    <a:pt x="202" y="24"/>
                  </a:cubicBezTo>
                  <a:cubicBezTo>
                    <a:pt x="198" y="22"/>
                    <a:pt x="194" y="21"/>
                    <a:pt x="191" y="20"/>
                  </a:cubicBezTo>
                  <a:cubicBezTo>
                    <a:pt x="190" y="20"/>
                    <a:pt x="190" y="20"/>
                    <a:pt x="190" y="20"/>
                  </a:cubicBezTo>
                  <a:cubicBezTo>
                    <a:pt x="190" y="19"/>
                    <a:pt x="190" y="19"/>
                    <a:pt x="190" y="19"/>
                  </a:cubicBezTo>
                  <a:cubicBezTo>
                    <a:pt x="189" y="17"/>
                    <a:pt x="189" y="14"/>
                    <a:pt x="189" y="12"/>
                  </a:cubicBezTo>
                  <a:cubicBezTo>
                    <a:pt x="189" y="9"/>
                    <a:pt x="189" y="7"/>
                    <a:pt x="188" y="4"/>
                  </a:cubicBezTo>
                  <a:cubicBezTo>
                    <a:pt x="186" y="4"/>
                    <a:pt x="183" y="3"/>
                    <a:pt x="181" y="3"/>
                  </a:cubicBezTo>
                  <a:cubicBezTo>
                    <a:pt x="180" y="4"/>
                    <a:pt x="178" y="7"/>
                    <a:pt x="177" y="9"/>
                  </a:cubicBezTo>
                  <a:cubicBezTo>
                    <a:pt x="176" y="11"/>
                    <a:pt x="175" y="13"/>
                    <a:pt x="173" y="15"/>
                  </a:cubicBezTo>
                  <a:cubicBezTo>
                    <a:pt x="173" y="16"/>
                    <a:pt x="173" y="16"/>
                    <a:pt x="173" y="16"/>
                  </a:cubicBezTo>
                  <a:cubicBezTo>
                    <a:pt x="172" y="16"/>
                    <a:pt x="172" y="16"/>
                    <a:pt x="172" y="16"/>
                  </a:cubicBezTo>
                  <a:cubicBezTo>
                    <a:pt x="168" y="15"/>
                    <a:pt x="165" y="15"/>
                    <a:pt x="161" y="14"/>
                  </a:cubicBezTo>
                  <a:cubicBezTo>
                    <a:pt x="160" y="14"/>
                    <a:pt x="160" y="14"/>
                    <a:pt x="160" y="14"/>
                  </a:cubicBezTo>
                  <a:cubicBezTo>
                    <a:pt x="159" y="14"/>
                    <a:pt x="159" y="14"/>
                    <a:pt x="159" y="14"/>
                  </a:cubicBezTo>
                  <a:cubicBezTo>
                    <a:pt x="159" y="11"/>
                    <a:pt x="158" y="9"/>
                    <a:pt x="157" y="7"/>
                  </a:cubicBezTo>
                  <a:cubicBezTo>
                    <a:pt x="156" y="4"/>
                    <a:pt x="156" y="2"/>
                    <a:pt x="155" y="0"/>
                  </a:cubicBezTo>
                  <a:cubicBezTo>
                    <a:pt x="155" y="0"/>
                    <a:pt x="155" y="0"/>
                    <a:pt x="155" y="0"/>
                  </a:cubicBezTo>
                  <a:cubicBezTo>
                    <a:pt x="152" y="0"/>
                    <a:pt x="150" y="0"/>
                    <a:pt x="147" y="0"/>
                  </a:cubicBezTo>
                  <a:cubicBezTo>
                    <a:pt x="147" y="0"/>
                    <a:pt x="147" y="0"/>
                    <a:pt x="147" y="0"/>
                  </a:cubicBezTo>
                  <a:cubicBezTo>
                    <a:pt x="146" y="2"/>
                    <a:pt x="145" y="4"/>
                    <a:pt x="145" y="7"/>
                  </a:cubicBezTo>
                  <a:cubicBezTo>
                    <a:pt x="144" y="9"/>
                    <a:pt x="143" y="11"/>
                    <a:pt x="142" y="14"/>
                  </a:cubicBezTo>
                  <a:cubicBezTo>
                    <a:pt x="142" y="14"/>
                    <a:pt x="142" y="14"/>
                    <a:pt x="142" y="14"/>
                  </a:cubicBezTo>
                  <a:cubicBezTo>
                    <a:pt x="141" y="14"/>
                    <a:pt x="141" y="14"/>
                    <a:pt x="141" y="14"/>
                  </a:cubicBezTo>
                  <a:cubicBezTo>
                    <a:pt x="137" y="15"/>
                    <a:pt x="133" y="15"/>
                    <a:pt x="130" y="16"/>
                  </a:cubicBezTo>
                  <a:cubicBezTo>
                    <a:pt x="129" y="16"/>
                    <a:pt x="129" y="16"/>
                    <a:pt x="129" y="16"/>
                  </a:cubicBezTo>
                  <a:cubicBezTo>
                    <a:pt x="129" y="15"/>
                    <a:pt x="129" y="15"/>
                    <a:pt x="129" y="15"/>
                  </a:cubicBezTo>
                  <a:cubicBezTo>
                    <a:pt x="127" y="13"/>
                    <a:pt x="126" y="11"/>
                    <a:pt x="125" y="9"/>
                  </a:cubicBezTo>
                  <a:cubicBezTo>
                    <a:pt x="123" y="7"/>
                    <a:pt x="122" y="4"/>
                    <a:pt x="121" y="3"/>
                  </a:cubicBezTo>
                  <a:cubicBezTo>
                    <a:pt x="118" y="3"/>
                    <a:pt x="116" y="4"/>
                    <a:pt x="113" y="4"/>
                  </a:cubicBezTo>
                  <a:cubicBezTo>
                    <a:pt x="113" y="7"/>
                    <a:pt x="113" y="9"/>
                    <a:pt x="113" y="12"/>
                  </a:cubicBezTo>
                  <a:cubicBezTo>
                    <a:pt x="113" y="14"/>
                    <a:pt x="112" y="17"/>
                    <a:pt x="112" y="19"/>
                  </a:cubicBezTo>
                  <a:cubicBezTo>
                    <a:pt x="112" y="20"/>
                    <a:pt x="112" y="20"/>
                    <a:pt x="112" y="20"/>
                  </a:cubicBezTo>
                  <a:cubicBezTo>
                    <a:pt x="111" y="20"/>
                    <a:pt x="111" y="20"/>
                    <a:pt x="111" y="20"/>
                  </a:cubicBezTo>
                  <a:cubicBezTo>
                    <a:pt x="108" y="21"/>
                    <a:pt x="104" y="22"/>
                    <a:pt x="100" y="24"/>
                  </a:cubicBezTo>
                  <a:cubicBezTo>
                    <a:pt x="100" y="24"/>
                    <a:pt x="100" y="24"/>
                    <a:pt x="100" y="24"/>
                  </a:cubicBezTo>
                  <a:cubicBezTo>
                    <a:pt x="99" y="23"/>
                    <a:pt x="99" y="23"/>
                    <a:pt x="99" y="23"/>
                  </a:cubicBezTo>
                  <a:cubicBezTo>
                    <a:pt x="97" y="22"/>
                    <a:pt x="96" y="20"/>
                    <a:pt x="94" y="18"/>
                  </a:cubicBezTo>
                  <a:cubicBezTo>
                    <a:pt x="92" y="16"/>
                    <a:pt x="90" y="15"/>
                    <a:pt x="89" y="13"/>
                  </a:cubicBezTo>
                  <a:cubicBezTo>
                    <a:pt x="86" y="14"/>
                    <a:pt x="84" y="15"/>
                    <a:pt x="82" y="16"/>
                  </a:cubicBezTo>
                  <a:cubicBezTo>
                    <a:pt x="82" y="19"/>
                    <a:pt x="82" y="21"/>
                    <a:pt x="83" y="23"/>
                  </a:cubicBezTo>
                  <a:cubicBezTo>
                    <a:pt x="83" y="26"/>
                    <a:pt x="83" y="28"/>
                    <a:pt x="84" y="31"/>
                  </a:cubicBezTo>
                  <a:cubicBezTo>
                    <a:pt x="84" y="32"/>
                    <a:pt x="84" y="32"/>
                    <a:pt x="84" y="32"/>
                  </a:cubicBezTo>
                  <a:cubicBezTo>
                    <a:pt x="83" y="32"/>
                    <a:pt x="83" y="32"/>
                    <a:pt x="83" y="32"/>
                  </a:cubicBezTo>
                  <a:cubicBezTo>
                    <a:pt x="80" y="34"/>
                    <a:pt x="76" y="36"/>
                    <a:pt x="73" y="38"/>
                  </a:cubicBezTo>
                  <a:cubicBezTo>
                    <a:pt x="73" y="39"/>
                    <a:pt x="73" y="39"/>
                    <a:pt x="73" y="39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0" y="37"/>
                    <a:pt x="68" y="36"/>
                    <a:pt x="66" y="34"/>
                  </a:cubicBezTo>
                  <a:cubicBezTo>
                    <a:pt x="64" y="33"/>
                    <a:pt x="62" y="31"/>
                    <a:pt x="60" y="30"/>
                  </a:cubicBezTo>
                  <a:cubicBezTo>
                    <a:pt x="58" y="32"/>
                    <a:pt x="56" y="33"/>
                    <a:pt x="54" y="35"/>
                  </a:cubicBezTo>
                  <a:cubicBezTo>
                    <a:pt x="54" y="37"/>
                    <a:pt x="55" y="40"/>
                    <a:pt x="56" y="42"/>
                  </a:cubicBezTo>
                  <a:cubicBezTo>
                    <a:pt x="57" y="44"/>
                    <a:pt x="58" y="47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8" y="50"/>
                    <a:pt x="58" y="50"/>
                    <a:pt x="58" y="50"/>
                  </a:cubicBezTo>
                  <a:cubicBezTo>
                    <a:pt x="56" y="53"/>
                    <a:pt x="53" y="55"/>
                    <a:pt x="50" y="58"/>
                  </a:cubicBezTo>
                  <a:cubicBezTo>
                    <a:pt x="50" y="59"/>
                    <a:pt x="50" y="59"/>
                    <a:pt x="50" y="59"/>
                  </a:cubicBezTo>
                  <a:cubicBezTo>
                    <a:pt x="49" y="59"/>
                    <a:pt x="49" y="59"/>
                    <a:pt x="49" y="59"/>
                  </a:cubicBezTo>
                  <a:cubicBezTo>
                    <a:pt x="47" y="58"/>
                    <a:pt x="44" y="57"/>
                    <a:pt x="42" y="56"/>
                  </a:cubicBezTo>
                  <a:cubicBezTo>
                    <a:pt x="40" y="55"/>
                    <a:pt x="37" y="54"/>
                    <a:pt x="35" y="54"/>
                  </a:cubicBezTo>
                  <a:cubicBezTo>
                    <a:pt x="33" y="56"/>
                    <a:pt x="32" y="58"/>
                    <a:pt x="30" y="60"/>
                  </a:cubicBezTo>
                  <a:cubicBezTo>
                    <a:pt x="32" y="62"/>
                    <a:pt x="33" y="64"/>
                    <a:pt x="34" y="66"/>
                  </a:cubicBezTo>
                  <a:cubicBezTo>
                    <a:pt x="36" y="68"/>
                    <a:pt x="37" y="70"/>
                    <a:pt x="38" y="72"/>
                  </a:cubicBezTo>
                  <a:cubicBezTo>
                    <a:pt x="39" y="72"/>
                    <a:pt x="39" y="72"/>
                    <a:pt x="39" y="72"/>
                  </a:cubicBezTo>
                  <a:cubicBezTo>
                    <a:pt x="38" y="73"/>
                    <a:pt x="38" y="73"/>
                    <a:pt x="38" y="73"/>
                  </a:cubicBezTo>
                  <a:cubicBezTo>
                    <a:pt x="36" y="76"/>
                    <a:pt x="34" y="80"/>
                    <a:pt x="32" y="83"/>
                  </a:cubicBezTo>
                  <a:cubicBezTo>
                    <a:pt x="32" y="84"/>
                    <a:pt x="32" y="84"/>
                    <a:pt x="32" y="84"/>
                  </a:cubicBezTo>
                  <a:cubicBezTo>
                    <a:pt x="31" y="84"/>
                    <a:pt x="31" y="84"/>
                    <a:pt x="31" y="84"/>
                  </a:cubicBezTo>
                  <a:cubicBezTo>
                    <a:pt x="29" y="83"/>
                    <a:pt x="26" y="83"/>
                    <a:pt x="24" y="83"/>
                  </a:cubicBezTo>
                  <a:cubicBezTo>
                    <a:pt x="21" y="82"/>
                    <a:pt x="19" y="82"/>
                    <a:pt x="17" y="82"/>
                  </a:cubicBezTo>
                  <a:cubicBezTo>
                    <a:pt x="15" y="84"/>
                    <a:pt x="14" y="86"/>
                    <a:pt x="13" y="89"/>
                  </a:cubicBezTo>
                  <a:cubicBezTo>
                    <a:pt x="15" y="90"/>
                    <a:pt x="16" y="92"/>
                    <a:pt x="18" y="94"/>
                  </a:cubicBezTo>
                  <a:cubicBezTo>
                    <a:pt x="20" y="95"/>
                    <a:pt x="22" y="97"/>
                    <a:pt x="24" y="99"/>
                  </a:cubicBezTo>
                  <a:cubicBezTo>
                    <a:pt x="24" y="99"/>
                    <a:pt x="24" y="99"/>
                    <a:pt x="24" y="99"/>
                  </a:cubicBezTo>
                  <a:cubicBezTo>
                    <a:pt x="24" y="100"/>
                    <a:pt x="24" y="100"/>
                    <a:pt x="24" y="100"/>
                  </a:cubicBezTo>
                  <a:cubicBezTo>
                    <a:pt x="22" y="104"/>
                    <a:pt x="21" y="108"/>
                    <a:pt x="20" y="111"/>
                  </a:cubicBezTo>
                  <a:cubicBezTo>
                    <a:pt x="20" y="112"/>
                    <a:pt x="20" y="112"/>
                    <a:pt x="20" y="112"/>
                  </a:cubicBezTo>
                  <a:cubicBezTo>
                    <a:pt x="19" y="112"/>
                    <a:pt x="19" y="112"/>
                    <a:pt x="19" y="112"/>
                  </a:cubicBezTo>
                  <a:cubicBezTo>
                    <a:pt x="17" y="112"/>
                    <a:pt x="14" y="112"/>
                    <a:pt x="12" y="113"/>
                  </a:cubicBezTo>
                  <a:cubicBezTo>
                    <a:pt x="9" y="113"/>
                    <a:pt x="7" y="113"/>
                    <a:pt x="4" y="113"/>
                  </a:cubicBezTo>
                  <a:cubicBezTo>
                    <a:pt x="4" y="116"/>
                    <a:pt x="3" y="118"/>
                    <a:pt x="3" y="121"/>
                  </a:cubicBezTo>
                  <a:cubicBezTo>
                    <a:pt x="5" y="122"/>
                    <a:pt x="7" y="123"/>
                    <a:pt x="9" y="125"/>
                  </a:cubicBezTo>
                  <a:cubicBezTo>
                    <a:pt x="11" y="126"/>
                    <a:pt x="13" y="127"/>
                    <a:pt x="15" y="128"/>
                  </a:cubicBezTo>
                  <a:cubicBezTo>
                    <a:pt x="16" y="129"/>
                    <a:pt x="16" y="129"/>
                    <a:pt x="16" y="129"/>
                  </a:cubicBezTo>
                  <a:cubicBezTo>
                    <a:pt x="16" y="130"/>
                    <a:pt x="16" y="130"/>
                    <a:pt x="16" y="130"/>
                  </a:cubicBezTo>
                  <a:cubicBezTo>
                    <a:pt x="15" y="133"/>
                    <a:pt x="15" y="137"/>
                    <a:pt x="15" y="141"/>
                  </a:cubicBezTo>
                  <a:cubicBezTo>
                    <a:pt x="14" y="142"/>
                    <a:pt x="14" y="142"/>
                    <a:pt x="14" y="142"/>
                  </a:cubicBezTo>
                  <a:cubicBezTo>
                    <a:pt x="14" y="142"/>
                    <a:pt x="14" y="142"/>
                    <a:pt x="14" y="142"/>
                  </a:cubicBezTo>
                  <a:cubicBezTo>
                    <a:pt x="12" y="143"/>
                    <a:pt x="9" y="144"/>
                    <a:pt x="7" y="145"/>
                  </a:cubicBezTo>
                  <a:cubicBezTo>
                    <a:pt x="4" y="145"/>
                    <a:pt x="2" y="146"/>
                    <a:pt x="0" y="147"/>
                  </a:cubicBezTo>
                  <a:cubicBezTo>
                    <a:pt x="0" y="147"/>
                    <a:pt x="0" y="147"/>
                    <a:pt x="0" y="147"/>
                  </a:cubicBezTo>
                  <a:cubicBezTo>
                    <a:pt x="0" y="148"/>
                    <a:pt x="0" y="150"/>
                    <a:pt x="0" y="151"/>
                  </a:cubicBezTo>
                  <a:cubicBezTo>
                    <a:pt x="0" y="152"/>
                    <a:pt x="0" y="153"/>
                    <a:pt x="0" y="155"/>
                  </a:cubicBezTo>
                  <a:cubicBezTo>
                    <a:pt x="0" y="155"/>
                    <a:pt x="0" y="155"/>
                    <a:pt x="0" y="155"/>
                  </a:cubicBezTo>
                  <a:cubicBezTo>
                    <a:pt x="2" y="156"/>
                    <a:pt x="4" y="156"/>
                    <a:pt x="7" y="157"/>
                  </a:cubicBezTo>
                  <a:cubicBezTo>
                    <a:pt x="9" y="158"/>
                    <a:pt x="12" y="158"/>
                    <a:pt x="14" y="159"/>
                  </a:cubicBezTo>
                  <a:cubicBezTo>
                    <a:pt x="14" y="160"/>
                    <a:pt x="14" y="160"/>
                    <a:pt x="14" y="160"/>
                  </a:cubicBezTo>
                  <a:cubicBezTo>
                    <a:pt x="15" y="160"/>
                    <a:pt x="15" y="160"/>
                    <a:pt x="15" y="160"/>
                  </a:cubicBezTo>
                  <a:cubicBezTo>
                    <a:pt x="15" y="165"/>
                    <a:pt x="15" y="168"/>
                    <a:pt x="16" y="172"/>
                  </a:cubicBezTo>
                  <a:cubicBezTo>
                    <a:pt x="16" y="173"/>
                    <a:pt x="16" y="173"/>
                    <a:pt x="16" y="173"/>
                  </a:cubicBezTo>
                  <a:cubicBezTo>
                    <a:pt x="15" y="173"/>
                    <a:pt x="15" y="173"/>
                    <a:pt x="15" y="173"/>
                  </a:cubicBezTo>
                  <a:cubicBezTo>
                    <a:pt x="13" y="174"/>
                    <a:pt x="11" y="176"/>
                    <a:pt x="9" y="177"/>
                  </a:cubicBezTo>
                  <a:cubicBezTo>
                    <a:pt x="7" y="178"/>
                    <a:pt x="5" y="179"/>
                    <a:pt x="3" y="181"/>
                  </a:cubicBezTo>
                  <a:cubicBezTo>
                    <a:pt x="3" y="183"/>
                    <a:pt x="4" y="186"/>
                    <a:pt x="4" y="188"/>
                  </a:cubicBezTo>
                  <a:cubicBezTo>
                    <a:pt x="7" y="189"/>
                    <a:pt x="9" y="189"/>
                    <a:pt x="12" y="189"/>
                  </a:cubicBezTo>
                  <a:cubicBezTo>
                    <a:pt x="14" y="189"/>
                    <a:pt x="17" y="189"/>
                    <a:pt x="19" y="190"/>
                  </a:cubicBezTo>
                  <a:cubicBezTo>
                    <a:pt x="20" y="190"/>
                    <a:pt x="20" y="190"/>
                    <a:pt x="20" y="190"/>
                  </a:cubicBezTo>
                  <a:cubicBezTo>
                    <a:pt x="20" y="190"/>
                    <a:pt x="20" y="190"/>
                    <a:pt x="20" y="190"/>
                  </a:cubicBezTo>
                  <a:cubicBezTo>
                    <a:pt x="21" y="194"/>
                    <a:pt x="22" y="198"/>
                    <a:pt x="24" y="201"/>
                  </a:cubicBezTo>
                  <a:cubicBezTo>
                    <a:pt x="24" y="202"/>
                    <a:pt x="24" y="202"/>
                    <a:pt x="24" y="202"/>
                  </a:cubicBezTo>
                  <a:cubicBezTo>
                    <a:pt x="24" y="203"/>
                    <a:pt x="24" y="203"/>
                    <a:pt x="24" y="203"/>
                  </a:cubicBezTo>
                  <a:cubicBezTo>
                    <a:pt x="22" y="204"/>
                    <a:pt x="20" y="206"/>
                    <a:pt x="18" y="208"/>
                  </a:cubicBezTo>
                  <a:cubicBezTo>
                    <a:pt x="16" y="210"/>
                    <a:pt x="15" y="211"/>
                    <a:pt x="13" y="213"/>
                  </a:cubicBezTo>
                  <a:cubicBezTo>
                    <a:pt x="14" y="215"/>
                    <a:pt x="15" y="218"/>
                    <a:pt x="17" y="220"/>
                  </a:cubicBezTo>
                  <a:cubicBezTo>
                    <a:pt x="19" y="220"/>
                    <a:pt x="21" y="219"/>
                    <a:pt x="24" y="219"/>
                  </a:cubicBezTo>
                  <a:cubicBezTo>
                    <a:pt x="26" y="219"/>
                    <a:pt x="29" y="218"/>
                    <a:pt x="31" y="218"/>
                  </a:cubicBezTo>
                  <a:cubicBezTo>
                    <a:pt x="32" y="218"/>
                    <a:pt x="32" y="218"/>
                    <a:pt x="32" y="218"/>
                  </a:cubicBezTo>
                  <a:cubicBezTo>
                    <a:pt x="32" y="219"/>
                    <a:pt x="32" y="219"/>
                    <a:pt x="32" y="219"/>
                  </a:cubicBezTo>
                  <a:cubicBezTo>
                    <a:pt x="34" y="222"/>
                    <a:pt x="36" y="225"/>
                    <a:pt x="38" y="228"/>
                  </a:cubicBezTo>
                  <a:cubicBezTo>
                    <a:pt x="39" y="229"/>
                    <a:pt x="39" y="229"/>
                    <a:pt x="39" y="229"/>
                  </a:cubicBezTo>
                  <a:cubicBezTo>
                    <a:pt x="38" y="230"/>
                    <a:pt x="38" y="230"/>
                    <a:pt x="38" y="230"/>
                  </a:cubicBezTo>
                  <a:cubicBezTo>
                    <a:pt x="37" y="232"/>
                    <a:pt x="36" y="234"/>
                    <a:pt x="34" y="236"/>
                  </a:cubicBezTo>
                  <a:cubicBezTo>
                    <a:pt x="33" y="238"/>
                    <a:pt x="32" y="240"/>
                    <a:pt x="30" y="242"/>
                  </a:cubicBezTo>
                  <a:cubicBezTo>
                    <a:pt x="32" y="244"/>
                    <a:pt x="33" y="246"/>
                    <a:pt x="35" y="248"/>
                  </a:cubicBezTo>
                  <a:cubicBezTo>
                    <a:pt x="37" y="247"/>
                    <a:pt x="40" y="246"/>
                    <a:pt x="42" y="246"/>
                  </a:cubicBezTo>
                  <a:cubicBezTo>
                    <a:pt x="44" y="245"/>
                    <a:pt x="47" y="244"/>
                    <a:pt x="49" y="243"/>
                  </a:cubicBezTo>
                  <a:cubicBezTo>
                    <a:pt x="50" y="243"/>
                    <a:pt x="50" y="243"/>
                    <a:pt x="50" y="243"/>
                  </a:cubicBezTo>
                  <a:cubicBezTo>
                    <a:pt x="50" y="243"/>
                    <a:pt x="50" y="243"/>
                    <a:pt x="50" y="243"/>
                  </a:cubicBezTo>
                  <a:cubicBezTo>
                    <a:pt x="53" y="246"/>
                    <a:pt x="56" y="249"/>
                    <a:pt x="58" y="251"/>
                  </a:cubicBezTo>
                  <a:cubicBezTo>
                    <a:pt x="59" y="252"/>
                    <a:pt x="59" y="252"/>
                    <a:pt x="59" y="252"/>
                  </a:cubicBezTo>
                  <a:cubicBezTo>
                    <a:pt x="59" y="253"/>
                    <a:pt x="59" y="253"/>
                    <a:pt x="59" y="253"/>
                  </a:cubicBezTo>
                  <a:cubicBezTo>
                    <a:pt x="58" y="255"/>
                    <a:pt x="57" y="257"/>
                    <a:pt x="56" y="260"/>
                  </a:cubicBezTo>
                  <a:cubicBezTo>
                    <a:pt x="55" y="262"/>
                    <a:pt x="54" y="264"/>
                    <a:pt x="54" y="266"/>
                  </a:cubicBezTo>
                  <a:cubicBezTo>
                    <a:pt x="56" y="268"/>
                    <a:pt x="58" y="270"/>
                    <a:pt x="60" y="271"/>
                  </a:cubicBezTo>
                  <a:cubicBezTo>
                    <a:pt x="62" y="270"/>
                    <a:pt x="64" y="269"/>
                    <a:pt x="66" y="267"/>
                  </a:cubicBezTo>
                  <a:cubicBezTo>
                    <a:pt x="68" y="266"/>
                    <a:pt x="70" y="265"/>
                    <a:pt x="72" y="263"/>
                  </a:cubicBezTo>
                  <a:cubicBezTo>
                    <a:pt x="73" y="263"/>
                    <a:pt x="73" y="263"/>
                    <a:pt x="73" y="263"/>
                  </a:cubicBezTo>
                  <a:cubicBezTo>
                    <a:pt x="73" y="263"/>
                    <a:pt x="73" y="263"/>
                    <a:pt x="73" y="263"/>
                  </a:cubicBezTo>
                  <a:cubicBezTo>
                    <a:pt x="76" y="266"/>
                    <a:pt x="80" y="268"/>
                    <a:pt x="83" y="270"/>
                  </a:cubicBezTo>
                  <a:cubicBezTo>
                    <a:pt x="84" y="270"/>
                    <a:pt x="84" y="270"/>
                    <a:pt x="84" y="270"/>
                  </a:cubicBezTo>
                  <a:cubicBezTo>
                    <a:pt x="84" y="271"/>
                    <a:pt x="84" y="271"/>
                    <a:pt x="84" y="271"/>
                  </a:cubicBezTo>
                  <a:cubicBezTo>
                    <a:pt x="83" y="273"/>
                    <a:pt x="83" y="276"/>
                    <a:pt x="83" y="278"/>
                  </a:cubicBezTo>
                  <a:cubicBezTo>
                    <a:pt x="82" y="280"/>
                    <a:pt x="82" y="283"/>
                    <a:pt x="82" y="285"/>
                  </a:cubicBezTo>
                  <a:cubicBezTo>
                    <a:pt x="84" y="286"/>
                    <a:pt x="86" y="287"/>
                    <a:pt x="89" y="289"/>
                  </a:cubicBezTo>
                  <a:cubicBezTo>
                    <a:pt x="90" y="287"/>
                    <a:pt x="92" y="285"/>
                    <a:pt x="94" y="283"/>
                  </a:cubicBezTo>
                  <a:cubicBezTo>
                    <a:pt x="96" y="282"/>
                    <a:pt x="97" y="280"/>
                    <a:pt x="99" y="278"/>
                  </a:cubicBezTo>
                  <a:cubicBezTo>
                    <a:pt x="100" y="278"/>
                    <a:pt x="100" y="278"/>
                    <a:pt x="100" y="278"/>
                  </a:cubicBezTo>
                  <a:cubicBezTo>
                    <a:pt x="100" y="278"/>
                    <a:pt x="100" y="278"/>
                    <a:pt x="100" y="278"/>
                  </a:cubicBezTo>
                  <a:cubicBezTo>
                    <a:pt x="104" y="279"/>
                    <a:pt x="108" y="281"/>
                    <a:pt x="111" y="282"/>
                  </a:cubicBezTo>
                  <a:cubicBezTo>
                    <a:pt x="112" y="282"/>
                    <a:pt x="112" y="282"/>
                    <a:pt x="112" y="282"/>
                  </a:cubicBezTo>
                  <a:cubicBezTo>
                    <a:pt x="112" y="283"/>
                    <a:pt x="112" y="283"/>
                    <a:pt x="112" y="283"/>
                  </a:cubicBezTo>
                  <a:cubicBezTo>
                    <a:pt x="112" y="285"/>
                    <a:pt x="113" y="288"/>
                    <a:pt x="113" y="290"/>
                  </a:cubicBezTo>
                  <a:cubicBezTo>
                    <a:pt x="113" y="292"/>
                    <a:pt x="113" y="295"/>
                    <a:pt x="113" y="297"/>
                  </a:cubicBezTo>
                  <a:cubicBezTo>
                    <a:pt x="116" y="298"/>
                    <a:pt x="118" y="298"/>
                    <a:pt x="121" y="299"/>
                  </a:cubicBezTo>
                  <a:cubicBezTo>
                    <a:pt x="122" y="297"/>
                    <a:pt x="124" y="295"/>
                    <a:pt x="125" y="293"/>
                  </a:cubicBezTo>
                  <a:cubicBezTo>
                    <a:pt x="126" y="291"/>
                    <a:pt x="127" y="288"/>
                    <a:pt x="129" y="287"/>
                  </a:cubicBezTo>
                  <a:cubicBezTo>
                    <a:pt x="129" y="286"/>
                    <a:pt x="129" y="286"/>
                    <a:pt x="129" y="286"/>
                  </a:cubicBezTo>
                  <a:cubicBezTo>
                    <a:pt x="130" y="286"/>
                    <a:pt x="130" y="286"/>
                    <a:pt x="130" y="286"/>
                  </a:cubicBezTo>
                  <a:cubicBezTo>
                    <a:pt x="133" y="286"/>
                    <a:pt x="137" y="287"/>
                    <a:pt x="141" y="287"/>
                  </a:cubicBezTo>
                  <a:cubicBezTo>
                    <a:pt x="142" y="287"/>
                    <a:pt x="142" y="287"/>
                    <a:pt x="142" y="287"/>
                  </a:cubicBezTo>
                  <a:cubicBezTo>
                    <a:pt x="142" y="288"/>
                    <a:pt x="142" y="288"/>
                    <a:pt x="142" y="288"/>
                  </a:cubicBezTo>
                  <a:cubicBezTo>
                    <a:pt x="143" y="290"/>
                    <a:pt x="144" y="293"/>
                    <a:pt x="145" y="295"/>
                  </a:cubicBezTo>
                  <a:cubicBezTo>
                    <a:pt x="145" y="297"/>
                    <a:pt x="146" y="300"/>
                    <a:pt x="147" y="302"/>
                  </a:cubicBezTo>
                  <a:cubicBezTo>
                    <a:pt x="147" y="302"/>
                    <a:pt x="147" y="302"/>
                    <a:pt x="147" y="302"/>
                  </a:cubicBezTo>
                  <a:cubicBezTo>
                    <a:pt x="150" y="302"/>
                    <a:pt x="152" y="302"/>
                    <a:pt x="155" y="302"/>
                  </a:cubicBezTo>
                  <a:cubicBezTo>
                    <a:pt x="155" y="302"/>
                    <a:pt x="155" y="302"/>
                    <a:pt x="155" y="302"/>
                  </a:cubicBezTo>
                  <a:cubicBezTo>
                    <a:pt x="156" y="300"/>
                    <a:pt x="156" y="297"/>
                    <a:pt x="157" y="295"/>
                  </a:cubicBezTo>
                  <a:cubicBezTo>
                    <a:pt x="158" y="293"/>
                    <a:pt x="159" y="290"/>
                    <a:pt x="159" y="288"/>
                  </a:cubicBezTo>
                  <a:cubicBezTo>
                    <a:pt x="160" y="287"/>
                    <a:pt x="160" y="287"/>
                    <a:pt x="160" y="287"/>
                  </a:cubicBezTo>
                  <a:cubicBezTo>
                    <a:pt x="161" y="287"/>
                    <a:pt x="161" y="287"/>
                    <a:pt x="161" y="287"/>
                  </a:cubicBezTo>
                  <a:cubicBezTo>
                    <a:pt x="165" y="287"/>
                    <a:pt x="168" y="286"/>
                    <a:pt x="172" y="286"/>
                  </a:cubicBezTo>
                  <a:cubicBezTo>
                    <a:pt x="173" y="286"/>
                    <a:pt x="173" y="286"/>
                    <a:pt x="173" y="286"/>
                  </a:cubicBezTo>
                  <a:cubicBezTo>
                    <a:pt x="173" y="287"/>
                    <a:pt x="173" y="287"/>
                    <a:pt x="173" y="287"/>
                  </a:cubicBezTo>
                  <a:cubicBezTo>
                    <a:pt x="175" y="288"/>
                    <a:pt x="176" y="291"/>
                    <a:pt x="177" y="293"/>
                  </a:cubicBezTo>
                  <a:cubicBezTo>
                    <a:pt x="178" y="295"/>
                    <a:pt x="180" y="297"/>
                    <a:pt x="181" y="299"/>
                  </a:cubicBezTo>
                  <a:cubicBezTo>
                    <a:pt x="183" y="298"/>
                    <a:pt x="186" y="298"/>
                    <a:pt x="188" y="297"/>
                  </a:cubicBezTo>
                  <a:cubicBezTo>
                    <a:pt x="189" y="295"/>
                    <a:pt x="189" y="292"/>
                    <a:pt x="189" y="290"/>
                  </a:cubicBezTo>
                  <a:cubicBezTo>
                    <a:pt x="189" y="288"/>
                    <a:pt x="189" y="285"/>
                    <a:pt x="190" y="283"/>
                  </a:cubicBezTo>
                  <a:cubicBezTo>
                    <a:pt x="190" y="282"/>
                    <a:pt x="190" y="282"/>
                    <a:pt x="190" y="282"/>
                  </a:cubicBezTo>
                  <a:cubicBezTo>
                    <a:pt x="191" y="282"/>
                    <a:pt x="191" y="282"/>
                    <a:pt x="191" y="282"/>
                  </a:cubicBezTo>
                  <a:cubicBezTo>
                    <a:pt x="194" y="281"/>
                    <a:pt x="198" y="279"/>
                    <a:pt x="202" y="278"/>
                  </a:cubicBezTo>
                  <a:cubicBezTo>
                    <a:pt x="202" y="278"/>
                    <a:pt x="202" y="278"/>
                    <a:pt x="202" y="278"/>
                  </a:cubicBezTo>
                  <a:cubicBezTo>
                    <a:pt x="203" y="278"/>
                    <a:pt x="203" y="278"/>
                    <a:pt x="203" y="278"/>
                  </a:cubicBezTo>
                  <a:cubicBezTo>
                    <a:pt x="205" y="280"/>
                    <a:pt x="206" y="282"/>
                    <a:pt x="208" y="283"/>
                  </a:cubicBezTo>
                  <a:cubicBezTo>
                    <a:pt x="210" y="285"/>
                    <a:pt x="211" y="287"/>
                    <a:pt x="213" y="289"/>
                  </a:cubicBezTo>
                  <a:cubicBezTo>
                    <a:pt x="215" y="288"/>
                    <a:pt x="218" y="286"/>
                    <a:pt x="220" y="285"/>
                  </a:cubicBezTo>
                  <a:cubicBezTo>
                    <a:pt x="220" y="283"/>
                    <a:pt x="219" y="280"/>
                    <a:pt x="219" y="278"/>
                  </a:cubicBezTo>
                  <a:cubicBezTo>
                    <a:pt x="219" y="276"/>
                    <a:pt x="218" y="273"/>
                    <a:pt x="218" y="271"/>
                  </a:cubicBezTo>
                  <a:cubicBezTo>
                    <a:pt x="218" y="270"/>
                    <a:pt x="218" y="270"/>
                    <a:pt x="218" y="270"/>
                  </a:cubicBezTo>
                  <a:cubicBezTo>
                    <a:pt x="219" y="270"/>
                    <a:pt x="219" y="270"/>
                    <a:pt x="219" y="270"/>
                  </a:cubicBezTo>
                  <a:cubicBezTo>
                    <a:pt x="222" y="268"/>
                    <a:pt x="225" y="266"/>
                    <a:pt x="228" y="263"/>
                  </a:cubicBezTo>
                  <a:cubicBezTo>
                    <a:pt x="229" y="263"/>
                    <a:pt x="229" y="263"/>
                    <a:pt x="229" y="263"/>
                  </a:cubicBezTo>
                  <a:cubicBezTo>
                    <a:pt x="230" y="263"/>
                    <a:pt x="230" y="263"/>
                    <a:pt x="230" y="263"/>
                  </a:cubicBezTo>
                  <a:cubicBezTo>
                    <a:pt x="232" y="265"/>
                    <a:pt x="234" y="266"/>
                    <a:pt x="236" y="267"/>
                  </a:cubicBezTo>
                  <a:cubicBezTo>
                    <a:pt x="238" y="269"/>
                    <a:pt x="240" y="270"/>
                    <a:pt x="242" y="271"/>
                  </a:cubicBezTo>
                  <a:cubicBezTo>
                    <a:pt x="244" y="270"/>
                    <a:pt x="246" y="268"/>
                    <a:pt x="248" y="266"/>
                  </a:cubicBezTo>
                  <a:cubicBezTo>
                    <a:pt x="247" y="264"/>
                    <a:pt x="247" y="262"/>
                    <a:pt x="246" y="260"/>
                  </a:cubicBezTo>
                  <a:cubicBezTo>
                    <a:pt x="245" y="257"/>
                    <a:pt x="244" y="255"/>
                    <a:pt x="243" y="253"/>
                  </a:cubicBezTo>
                  <a:cubicBezTo>
                    <a:pt x="243" y="252"/>
                    <a:pt x="243" y="252"/>
                    <a:pt x="243" y="252"/>
                  </a:cubicBezTo>
                  <a:cubicBezTo>
                    <a:pt x="243" y="251"/>
                    <a:pt x="243" y="251"/>
                    <a:pt x="243" y="251"/>
                  </a:cubicBezTo>
                  <a:cubicBezTo>
                    <a:pt x="246" y="249"/>
                    <a:pt x="249" y="246"/>
                    <a:pt x="252" y="243"/>
                  </a:cubicBezTo>
                  <a:cubicBezTo>
                    <a:pt x="252" y="243"/>
                    <a:pt x="252" y="243"/>
                    <a:pt x="252" y="243"/>
                  </a:cubicBezTo>
                  <a:cubicBezTo>
                    <a:pt x="253" y="243"/>
                    <a:pt x="253" y="243"/>
                    <a:pt x="253" y="243"/>
                  </a:cubicBezTo>
                  <a:cubicBezTo>
                    <a:pt x="255" y="244"/>
                    <a:pt x="258" y="245"/>
                    <a:pt x="260" y="246"/>
                  </a:cubicBezTo>
                  <a:cubicBezTo>
                    <a:pt x="262" y="246"/>
                    <a:pt x="264" y="247"/>
                    <a:pt x="267" y="248"/>
                  </a:cubicBezTo>
                  <a:cubicBezTo>
                    <a:pt x="268" y="246"/>
                    <a:pt x="270" y="244"/>
                    <a:pt x="271" y="242"/>
                  </a:cubicBezTo>
                  <a:cubicBezTo>
                    <a:pt x="270" y="240"/>
                    <a:pt x="269" y="238"/>
                    <a:pt x="268" y="236"/>
                  </a:cubicBezTo>
                  <a:cubicBezTo>
                    <a:pt x="266" y="234"/>
                    <a:pt x="265" y="232"/>
                    <a:pt x="264" y="230"/>
                  </a:cubicBezTo>
                  <a:cubicBezTo>
                    <a:pt x="263" y="229"/>
                    <a:pt x="263" y="229"/>
                    <a:pt x="263" y="229"/>
                  </a:cubicBezTo>
                  <a:cubicBezTo>
                    <a:pt x="264" y="228"/>
                    <a:pt x="264" y="228"/>
                    <a:pt x="264" y="228"/>
                  </a:cubicBezTo>
                  <a:cubicBezTo>
                    <a:pt x="266" y="225"/>
                    <a:pt x="268" y="222"/>
                    <a:pt x="270" y="219"/>
                  </a:cubicBezTo>
                  <a:cubicBezTo>
                    <a:pt x="270" y="218"/>
                    <a:pt x="270" y="218"/>
                    <a:pt x="270" y="218"/>
                  </a:cubicBezTo>
                  <a:cubicBezTo>
                    <a:pt x="271" y="218"/>
                    <a:pt x="271" y="218"/>
                    <a:pt x="271" y="218"/>
                  </a:cubicBezTo>
                  <a:cubicBezTo>
                    <a:pt x="273" y="218"/>
                    <a:pt x="276" y="219"/>
                    <a:pt x="278" y="219"/>
                  </a:cubicBezTo>
                  <a:cubicBezTo>
                    <a:pt x="281" y="219"/>
                    <a:pt x="283" y="220"/>
                    <a:pt x="285" y="220"/>
                  </a:cubicBezTo>
                  <a:cubicBezTo>
                    <a:pt x="286" y="218"/>
                    <a:pt x="288" y="215"/>
                    <a:pt x="289" y="213"/>
                  </a:cubicBezTo>
                  <a:cubicBezTo>
                    <a:pt x="287" y="211"/>
                    <a:pt x="285" y="210"/>
                    <a:pt x="284" y="208"/>
                  </a:cubicBezTo>
                  <a:cubicBezTo>
                    <a:pt x="282" y="206"/>
                    <a:pt x="280" y="204"/>
                    <a:pt x="278" y="203"/>
                  </a:cubicBezTo>
                  <a:cubicBezTo>
                    <a:pt x="278" y="202"/>
                    <a:pt x="278" y="202"/>
                    <a:pt x="278" y="202"/>
                  </a:cubicBezTo>
                  <a:cubicBezTo>
                    <a:pt x="278" y="201"/>
                    <a:pt x="278" y="201"/>
                    <a:pt x="278" y="201"/>
                  </a:cubicBezTo>
                  <a:cubicBezTo>
                    <a:pt x="279" y="198"/>
                    <a:pt x="281" y="194"/>
                    <a:pt x="282" y="190"/>
                  </a:cubicBezTo>
                  <a:cubicBezTo>
                    <a:pt x="282" y="190"/>
                    <a:pt x="282" y="190"/>
                    <a:pt x="282" y="190"/>
                  </a:cubicBezTo>
                  <a:cubicBezTo>
                    <a:pt x="283" y="190"/>
                    <a:pt x="283" y="190"/>
                    <a:pt x="283" y="190"/>
                  </a:cubicBezTo>
                  <a:cubicBezTo>
                    <a:pt x="285" y="189"/>
                    <a:pt x="288" y="189"/>
                    <a:pt x="290" y="189"/>
                  </a:cubicBezTo>
                  <a:cubicBezTo>
                    <a:pt x="293" y="189"/>
                    <a:pt x="295" y="189"/>
                    <a:pt x="297" y="188"/>
                  </a:cubicBezTo>
                  <a:cubicBezTo>
                    <a:pt x="298" y="186"/>
                    <a:pt x="299" y="183"/>
                    <a:pt x="299" y="181"/>
                  </a:cubicBezTo>
                  <a:cubicBezTo>
                    <a:pt x="297" y="179"/>
                    <a:pt x="295" y="178"/>
                    <a:pt x="293" y="177"/>
                  </a:cubicBezTo>
                  <a:cubicBezTo>
                    <a:pt x="291" y="176"/>
                    <a:pt x="289" y="174"/>
                    <a:pt x="287" y="173"/>
                  </a:cubicBezTo>
                  <a:cubicBezTo>
                    <a:pt x="286" y="173"/>
                    <a:pt x="286" y="173"/>
                    <a:pt x="286" y="173"/>
                  </a:cubicBezTo>
                  <a:cubicBezTo>
                    <a:pt x="286" y="172"/>
                    <a:pt x="286" y="172"/>
                    <a:pt x="286" y="172"/>
                  </a:cubicBezTo>
                  <a:cubicBezTo>
                    <a:pt x="287" y="168"/>
                    <a:pt x="287" y="165"/>
                    <a:pt x="287" y="160"/>
                  </a:cubicBezTo>
                  <a:cubicBezTo>
                    <a:pt x="287" y="160"/>
                    <a:pt x="287" y="160"/>
                    <a:pt x="287" y="160"/>
                  </a:cubicBezTo>
                  <a:cubicBezTo>
                    <a:pt x="288" y="159"/>
                    <a:pt x="288" y="159"/>
                    <a:pt x="288" y="159"/>
                  </a:cubicBezTo>
                  <a:cubicBezTo>
                    <a:pt x="290" y="159"/>
                    <a:pt x="293" y="158"/>
                    <a:pt x="295" y="157"/>
                  </a:cubicBezTo>
                  <a:cubicBezTo>
                    <a:pt x="297" y="156"/>
                    <a:pt x="300" y="156"/>
                    <a:pt x="302" y="155"/>
                  </a:cubicBezTo>
                  <a:cubicBezTo>
                    <a:pt x="302" y="155"/>
                    <a:pt x="302" y="155"/>
                    <a:pt x="302" y="155"/>
                  </a:cubicBezTo>
                  <a:cubicBezTo>
                    <a:pt x="302" y="153"/>
                    <a:pt x="302" y="152"/>
                    <a:pt x="302" y="151"/>
                  </a:cubicBezTo>
                  <a:cubicBezTo>
                    <a:pt x="302" y="149"/>
                    <a:pt x="302" y="148"/>
                    <a:pt x="302" y="147"/>
                  </a:cubicBezTo>
                  <a:close/>
                  <a:moveTo>
                    <a:pt x="159" y="110"/>
                  </a:moveTo>
                  <a:cubicBezTo>
                    <a:pt x="161" y="93"/>
                    <a:pt x="164" y="76"/>
                    <a:pt x="169" y="59"/>
                  </a:cubicBezTo>
                  <a:cubicBezTo>
                    <a:pt x="169" y="58"/>
                    <a:pt x="169" y="58"/>
                    <a:pt x="169" y="58"/>
                  </a:cubicBezTo>
                  <a:cubicBezTo>
                    <a:pt x="170" y="59"/>
                    <a:pt x="170" y="59"/>
                    <a:pt x="170" y="59"/>
                  </a:cubicBezTo>
                  <a:cubicBezTo>
                    <a:pt x="182" y="61"/>
                    <a:pt x="193" y="66"/>
                    <a:pt x="203" y="72"/>
                  </a:cubicBezTo>
                  <a:cubicBezTo>
                    <a:pt x="204" y="73"/>
                    <a:pt x="204" y="73"/>
                    <a:pt x="204" y="73"/>
                  </a:cubicBezTo>
                  <a:cubicBezTo>
                    <a:pt x="203" y="74"/>
                    <a:pt x="203" y="74"/>
                    <a:pt x="203" y="74"/>
                  </a:cubicBezTo>
                  <a:cubicBezTo>
                    <a:pt x="195" y="90"/>
                    <a:pt x="185" y="104"/>
                    <a:pt x="174" y="116"/>
                  </a:cubicBezTo>
                  <a:cubicBezTo>
                    <a:pt x="173" y="117"/>
                    <a:pt x="173" y="117"/>
                    <a:pt x="173" y="117"/>
                  </a:cubicBezTo>
                  <a:cubicBezTo>
                    <a:pt x="172" y="117"/>
                    <a:pt x="172" y="117"/>
                    <a:pt x="172" y="117"/>
                  </a:cubicBezTo>
                  <a:cubicBezTo>
                    <a:pt x="169" y="114"/>
                    <a:pt x="165" y="112"/>
                    <a:pt x="160" y="111"/>
                  </a:cubicBezTo>
                  <a:cubicBezTo>
                    <a:pt x="159" y="111"/>
                    <a:pt x="159" y="111"/>
                    <a:pt x="159" y="111"/>
                  </a:cubicBezTo>
                  <a:lnTo>
                    <a:pt x="159" y="110"/>
                  </a:lnTo>
                  <a:close/>
                  <a:moveTo>
                    <a:pt x="99" y="72"/>
                  </a:moveTo>
                  <a:cubicBezTo>
                    <a:pt x="109" y="65"/>
                    <a:pt x="120" y="61"/>
                    <a:pt x="132" y="58"/>
                  </a:cubicBezTo>
                  <a:cubicBezTo>
                    <a:pt x="133" y="58"/>
                    <a:pt x="133" y="58"/>
                    <a:pt x="133" y="58"/>
                  </a:cubicBezTo>
                  <a:cubicBezTo>
                    <a:pt x="134" y="59"/>
                    <a:pt x="134" y="59"/>
                    <a:pt x="134" y="59"/>
                  </a:cubicBezTo>
                  <a:cubicBezTo>
                    <a:pt x="139" y="76"/>
                    <a:pt x="142" y="93"/>
                    <a:pt x="143" y="110"/>
                  </a:cubicBezTo>
                  <a:cubicBezTo>
                    <a:pt x="143" y="111"/>
                    <a:pt x="143" y="111"/>
                    <a:pt x="143" y="111"/>
                  </a:cubicBezTo>
                  <a:cubicBezTo>
                    <a:pt x="142" y="111"/>
                    <a:pt x="142" y="111"/>
                    <a:pt x="142" y="111"/>
                  </a:cubicBezTo>
                  <a:cubicBezTo>
                    <a:pt x="138" y="112"/>
                    <a:pt x="134" y="114"/>
                    <a:pt x="130" y="116"/>
                  </a:cubicBezTo>
                  <a:cubicBezTo>
                    <a:pt x="129" y="117"/>
                    <a:pt x="129" y="117"/>
                    <a:pt x="129" y="117"/>
                  </a:cubicBezTo>
                  <a:cubicBezTo>
                    <a:pt x="128" y="116"/>
                    <a:pt x="128" y="116"/>
                    <a:pt x="128" y="116"/>
                  </a:cubicBezTo>
                  <a:cubicBezTo>
                    <a:pt x="117" y="103"/>
                    <a:pt x="107" y="89"/>
                    <a:pt x="99" y="74"/>
                  </a:cubicBezTo>
                  <a:cubicBezTo>
                    <a:pt x="98" y="73"/>
                    <a:pt x="98" y="73"/>
                    <a:pt x="98" y="73"/>
                  </a:cubicBezTo>
                  <a:lnTo>
                    <a:pt x="99" y="72"/>
                  </a:lnTo>
                  <a:close/>
                  <a:moveTo>
                    <a:pt x="59" y="132"/>
                  </a:moveTo>
                  <a:cubicBezTo>
                    <a:pt x="61" y="120"/>
                    <a:pt x="66" y="109"/>
                    <a:pt x="72" y="99"/>
                  </a:cubicBezTo>
                  <a:cubicBezTo>
                    <a:pt x="73" y="98"/>
                    <a:pt x="73" y="98"/>
                    <a:pt x="73" y="98"/>
                  </a:cubicBezTo>
                  <a:cubicBezTo>
                    <a:pt x="74" y="98"/>
                    <a:pt x="74" y="98"/>
                    <a:pt x="74" y="98"/>
                  </a:cubicBezTo>
                  <a:cubicBezTo>
                    <a:pt x="90" y="107"/>
                    <a:pt x="104" y="116"/>
                    <a:pt x="116" y="128"/>
                  </a:cubicBezTo>
                  <a:cubicBezTo>
                    <a:pt x="117" y="128"/>
                    <a:pt x="117" y="128"/>
                    <a:pt x="117" y="128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4" y="133"/>
                    <a:pt x="113" y="137"/>
                    <a:pt x="112" y="141"/>
                  </a:cubicBezTo>
                  <a:cubicBezTo>
                    <a:pt x="111" y="143"/>
                    <a:pt x="111" y="143"/>
                    <a:pt x="111" y="143"/>
                  </a:cubicBezTo>
                  <a:cubicBezTo>
                    <a:pt x="110" y="142"/>
                    <a:pt x="110" y="142"/>
                    <a:pt x="110" y="142"/>
                  </a:cubicBezTo>
                  <a:cubicBezTo>
                    <a:pt x="93" y="141"/>
                    <a:pt x="76" y="138"/>
                    <a:pt x="60" y="133"/>
                  </a:cubicBezTo>
                  <a:cubicBezTo>
                    <a:pt x="58" y="133"/>
                    <a:pt x="58" y="133"/>
                    <a:pt x="58" y="133"/>
                  </a:cubicBezTo>
                  <a:lnTo>
                    <a:pt x="59" y="132"/>
                  </a:lnTo>
                  <a:close/>
                  <a:moveTo>
                    <a:pt x="74" y="203"/>
                  </a:moveTo>
                  <a:cubicBezTo>
                    <a:pt x="73" y="203"/>
                    <a:pt x="73" y="203"/>
                    <a:pt x="73" y="203"/>
                  </a:cubicBezTo>
                  <a:cubicBezTo>
                    <a:pt x="72" y="202"/>
                    <a:pt x="72" y="202"/>
                    <a:pt x="72" y="202"/>
                  </a:cubicBezTo>
                  <a:cubicBezTo>
                    <a:pt x="66" y="192"/>
                    <a:pt x="61" y="181"/>
                    <a:pt x="59" y="170"/>
                  </a:cubicBezTo>
                  <a:cubicBezTo>
                    <a:pt x="58" y="168"/>
                    <a:pt x="58" y="168"/>
                    <a:pt x="58" y="168"/>
                  </a:cubicBezTo>
                  <a:cubicBezTo>
                    <a:pt x="60" y="168"/>
                    <a:pt x="60" y="168"/>
                    <a:pt x="60" y="168"/>
                  </a:cubicBezTo>
                  <a:cubicBezTo>
                    <a:pt x="76" y="163"/>
                    <a:pt x="93" y="160"/>
                    <a:pt x="110" y="159"/>
                  </a:cubicBezTo>
                  <a:cubicBezTo>
                    <a:pt x="111" y="159"/>
                    <a:pt x="111" y="159"/>
                    <a:pt x="111" y="159"/>
                  </a:cubicBezTo>
                  <a:cubicBezTo>
                    <a:pt x="111" y="160"/>
                    <a:pt x="111" y="160"/>
                    <a:pt x="111" y="160"/>
                  </a:cubicBezTo>
                  <a:cubicBezTo>
                    <a:pt x="112" y="164"/>
                    <a:pt x="114" y="168"/>
                    <a:pt x="116" y="172"/>
                  </a:cubicBezTo>
                  <a:cubicBezTo>
                    <a:pt x="117" y="173"/>
                    <a:pt x="117" y="173"/>
                    <a:pt x="117" y="173"/>
                  </a:cubicBezTo>
                  <a:cubicBezTo>
                    <a:pt x="116" y="174"/>
                    <a:pt x="116" y="174"/>
                    <a:pt x="116" y="174"/>
                  </a:cubicBezTo>
                  <a:cubicBezTo>
                    <a:pt x="103" y="185"/>
                    <a:pt x="89" y="194"/>
                    <a:pt x="74" y="203"/>
                  </a:cubicBezTo>
                  <a:close/>
                  <a:moveTo>
                    <a:pt x="143" y="191"/>
                  </a:moveTo>
                  <a:cubicBezTo>
                    <a:pt x="141" y="208"/>
                    <a:pt x="138" y="225"/>
                    <a:pt x="133" y="242"/>
                  </a:cubicBezTo>
                  <a:cubicBezTo>
                    <a:pt x="133" y="243"/>
                    <a:pt x="133" y="243"/>
                    <a:pt x="133" y="243"/>
                  </a:cubicBezTo>
                  <a:cubicBezTo>
                    <a:pt x="132" y="243"/>
                    <a:pt x="132" y="243"/>
                    <a:pt x="132" y="243"/>
                  </a:cubicBezTo>
                  <a:cubicBezTo>
                    <a:pt x="120" y="241"/>
                    <a:pt x="109" y="236"/>
                    <a:pt x="99" y="229"/>
                  </a:cubicBezTo>
                  <a:cubicBezTo>
                    <a:pt x="98" y="229"/>
                    <a:pt x="98" y="229"/>
                    <a:pt x="98" y="229"/>
                  </a:cubicBezTo>
                  <a:cubicBezTo>
                    <a:pt x="98" y="228"/>
                    <a:pt x="98" y="228"/>
                    <a:pt x="98" y="228"/>
                  </a:cubicBezTo>
                  <a:cubicBezTo>
                    <a:pt x="107" y="212"/>
                    <a:pt x="117" y="198"/>
                    <a:pt x="128" y="185"/>
                  </a:cubicBezTo>
                  <a:cubicBezTo>
                    <a:pt x="128" y="184"/>
                    <a:pt x="128" y="184"/>
                    <a:pt x="128" y="184"/>
                  </a:cubicBezTo>
                  <a:cubicBezTo>
                    <a:pt x="129" y="185"/>
                    <a:pt x="129" y="185"/>
                    <a:pt x="129" y="185"/>
                  </a:cubicBezTo>
                  <a:cubicBezTo>
                    <a:pt x="133" y="187"/>
                    <a:pt x="137" y="189"/>
                    <a:pt x="142" y="190"/>
                  </a:cubicBezTo>
                  <a:cubicBezTo>
                    <a:pt x="143" y="190"/>
                    <a:pt x="143" y="190"/>
                    <a:pt x="143" y="190"/>
                  </a:cubicBezTo>
                  <a:lnTo>
                    <a:pt x="143" y="191"/>
                  </a:lnTo>
                  <a:close/>
                  <a:moveTo>
                    <a:pt x="151" y="180"/>
                  </a:moveTo>
                  <a:cubicBezTo>
                    <a:pt x="143" y="180"/>
                    <a:pt x="136" y="177"/>
                    <a:pt x="130" y="171"/>
                  </a:cubicBezTo>
                  <a:cubicBezTo>
                    <a:pt x="125" y="166"/>
                    <a:pt x="122" y="159"/>
                    <a:pt x="122" y="151"/>
                  </a:cubicBezTo>
                  <a:cubicBezTo>
                    <a:pt x="122" y="143"/>
                    <a:pt x="125" y="136"/>
                    <a:pt x="130" y="130"/>
                  </a:cubicBezTo>
                  <a:cubicBezTo>
                    <a:pt x="136" y="125"/>
                    <a:pt x="143" y="122"/>
                    <a:pt x="151" y="122"/>
                  </a:cubicBezTo>
                  <a:cubicBezTo>
                    <a:pt x="159" y="122"/>
                    <a:pt x="166" y="125"/>
                    <a:pt x="172" y="130"/>
                  </a:cubicBezTo>
                  <a:cubicBezTo>
                    <a:pt x="183" y="142"/>
                    <a:pt x="183" y="160"/>
                    <a:pt x="172" y="171"/>
                  </a:cubicBezTo>
                  <a:cubicBezTo>
                    <a:pt x="166" y="177"/>
                    <a:pt x="159" y="180"/>
                    <a:pt x="151" y="180"/>
                  </a:cubicBezTo>
                  <a:close/>
                  <a:moveTo>
                    <a:pt x="203" y="229"/>
                  </a:moveTo>
                  <a:cubicBezTo>
                    <a:pt x="192" y="236"/>
                    <a:pt x="181" y="241"/>
                    <a:pt x="170" y="243"/>
                  </a:cubicBezTo>
                  <a:cubicBezTo>
                    <a:pt x="168" y="243"/>
                    <a:pt x="168" y="243"/>
                    <a:pt x="168" y="243"/>
                  </a:cubicBezTo>
                  <a:cubicBezTo>
                    <a:pt x="168" y="242"/>
                    <a:pt x="168" y="242"/>
                    <a:pt x="168" y="242"/>
                  </a:cubicBezTo>
                  <a:cubicBezTo>
                    <a:pt x="163" y="225"/>
                    <a:pt x="160" y="208"/>
                    <a:pt x="159" y="192"/>
                  </a:cubicBezTo>
                  <a:cubicBezTo>
                    <a:pt x="159" y="190"/>
                    <a:pt x="159" y="190"/>
                    <a:pt x="159" y="190"/>
                  </a:cubicBezTo>
                  <a:cubicBezTo>
                    <a:pt x="160" y="190"/>
                    <a:pt x="160" y="190"/>
                    <a:pt x="160" y="190"/>
                  </a:cubicBezTo>
                  <a:cubicBezTo>
                    <a:pt x="164" y="189"/>
                    <a:pt x="168" y="188"/>
                    <a:pt x="172" y="185"/>
                  </a:cubicBezTo>
                  <a:cubicBezTo>
                    <a:pt x="173" y="185"/>
                    <a:pt x="173" y="185"/>
                    <a:pt x="173" y="185"/>
                  </a:cubicBezTo>
                  <a:cubicBezTo>
                    <a:pt x="174" y="185"/>
                    <a:pt x="174" y="185"/>
                    <a:pt x="174" y="185"/>
                  </a:cubicBezTo>
                  <a:cubicBezTo>
                    <a:pt x="185" y="199"/>
                    <a:pt x="195" y="213"/>
                    <a:pt x="203" y="228"/>
                  </a:cubicBezTo>
                  <a:cubicBezTo>
                    <a:pt x="204" y="229"/>
                    <a:pt x="204" y="229"/>
                    <a:pt x="204" y="229"/>
                  </a:cubicBezTo>
                  <a:lnTo>
                    <a:pt x="203" y="229"/>
                  </a:lnTo>
                  <a:close/>
                  <a:moveTo>
                    <a:pt x="243" y="170"/>
                  </a:moveTo>
                  <a:cubicBezTo>
                    <a:pt x="241" y="182"/>
                    <a:pt x="236" y="193"/>
                    <a:pt x="229" y="203"/>
                  </a:cubicBezTo>
                  <a:cubicBezTo>
                    <a:pt x="229" y="204"/>
                    <a:pt x="229" y="204"/>
                    <a:pt x="229" y="204"/>
                  </a:cubicBezTo>
                  <a:cubicBezTo>
                    <a:pt x="228" y="203"/>
                    <a:pt x="228" y="203"/>
                    <a:pt x="228" y="203"/>
                  </a:cubicBezTo>
                  <a:cubicBezTo>
                    <a:pt x="212" y="195"/>
                    <a:pt x="198" y="185"/>
                    <a:pt x="185" y="174"/>
                  </a:cubicBezTo>
                  <a:cubicBezTo>
                    <a:pt x="185" y="173"/>
                    <a:pt x="185" y="173"/>
                    <a:pt x="185" y="173"/>
                  </a:cubicBezTo>
                  <a:cubicBezTo>
                    <a:pt x="185" y="172"/>
                    <a:pt x="185" y="172"/>
                    <a:pt x="185" y="172"/>
                  </a:cubicBezTo>
                  <a:cubicBezTo>
                    <a:pt x="188" y="169"/>
                    <a:pt x="189" y="164"/>
                    <a:pt x="190" y="160"/>
                  </a:cubicBezTo>
                  <a:cubicBezTo>
                    <a:pt x="191" y="159"/>
                    <a:pt x="191" y="159"/>
                    <a:pt x="191" y="159"/>
                  </a:cubicBezTo>
                  <a:cubicBezTo>
                    <a:pt x="192" y="159"/>
                    <a:pt x="192" y="159"/>
                    <a:pt x="192" y="159"/>
                  </a:cubicBezTo>
                  <a:cubicBezTo>
                    <a:pt x="208" y="161"/>
                    <a:pt x="225" y="164"/>
                    <a:pt x="242" y="168"/>
                  </a:cubicBezTo>
                  <a:cubicBezTo>
                    <a:pt x="243" y="169"/>
                    <a:pt x="243" y="169"/>
                    <a:pt x="243" y="169"/>
                  </a:cubicBezTo>
                  <a:lnTo>
                    <a:pt x="243" y="170"/>
                  </a:lnTo>
                  <a:close/>
                  <a:moveTo>
                    <a:pt x="242" y="134"/>
                  </a:moveTo>
                  <a:cubicBezTo>
                    <a:pt x="225" y="139"/>
                    <a:pt x="208" y="142"/>
                    <a:pt x="192" y="143"/>
                  </a:cubicBezTo>
                  <a:cubicBezTo>
                    <a:pt x="191" y="143"/>
                    <a:pt x="191" y="143"/>
                    <a:pt x="191" y="143"/>
                  </a:cubicBezTo>
                  <a:cubicBezTo>
                    <a:pt x="190" y="142"/>
                    <a:pt x="190" y="142"/>
                    <a:pt x="190" y="142"/>
                  </a:cubicBezTo>
                  <a:cubicBezTo>
                    <a:pt x="189" y="137"/>
                    <a:pt x="188" y="133"/>
                    <a:pt x="185" y="130"/>
                  </a:cubicBezTo>
                  <a:cubicBezTo>
                    <a:pt x="185" y="129"/>
                    <a:pt x="185" y="129"/>
                    <a:pt x="185" y="129"/>
                  </a:cubicBezTo>
                  <a:cubicBezTo>
                    <a:pt x="186" y="128"/>
                    <a:pt x="186" y="128"/>
                    <a:pt x="186" y="128"/>
                  </a:cubicBezTo>
                  <a:cubicBezTo>
                    <a:pt x="199" y="117"/>
                    <a:pt x="213" y="107"/>
                    <a:pt x="228" y="99"/>
                  </a:cubicBezTo>
                  <a:cubicBezTo>
                    <a:pt x="229" y="98"/>
                    <a:pt x="229" y="98"/>
                    <a:pt x="229" y="98"/>
                  </a:cubicBezTo>
                  <a:cubicBezTo>
                    <a:pt x="230" y="99"/>
                    <a:pt x="230" y="99"/>
                    <a:pt x="230" y="99"/>
                  </a:cubicBezTo>
                  <a:cubicBezTo>
                    <a:pt x="236" y="109"/>
                    <a:pt x="241" y="120"/>
                    <a:pt x="243" y="132"/>
                  </a:cubicBezTo>
                  <a:cubicBezTo>
                    <a:pt x="243" y="133"/>
                    <a:pt x="243" y="133"/>
                    <a:pt x="243" y="133"/>
                  </a:cubicBezTo>
                  <a:lnTo>
                    <a:pt x="242" y="13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" name="Freeform 18"/>
            <p:cNvSpPr>
              <a:spLocks noEditPoints="1"/>
            </p:cNvSpPr>
            <p:nvPr/>
          </p:nvSpPr>
          <p:spPr bwMode="auto">
            <a:xfrm rot="379653">
              <a:off x="4824414" y="8562930"/>
              <a:ext cx="1273174" cy="1271610"/>
            </a:xfrm>
            <a:custGeom>
              <a:avLst/>
              <a:gdLst>
                <a:gd name="T0" fmla="*/ 286 w 302"/>
                <a:gd name="T1" fmla="*/ 129 h 302"/>
                <a:gd name="T2" fmla="*/ 282 w 302"/>
                <a:gd name="T3" fmla="*/ 112 h 302"/>
                <a:gd name="T4" fmla="*/ 285 w 302"/>
                <a:gd name="T5" fmla="*/ 82 h 302"/>
                <a:gd name="T6" fmla="*/ 264 w 302"/>
                <a:gd name="T7" fmla="*/ 72 h 302"/>
                <a:gd name="T8" fmla="*/ 252 w 302"/>
                <a:gd name="T9" fmla="*/ 58 h 302"/>
                <a:gd name="T10" fmla="*/ 236 w 302"/>
                <a:gd name="T11" fmla="*/ 34 h 302"/>
                <a:gd name="T12" fmla="*/ 219 w 302"/>
                <a:gd name="T13" fmla="*/ 23 h 302"/>
                <a:gd name="T14" fmla="*/ 191 w 302"/>
                <a:gd name="T15" fmla="*/ 20 h 302"/>
                <a:gd name="T16" fmla="*/ 173 w 302"/>
                <a:gd name="T17" fmla="*/ 15 h 302"/>
                <a:gd name="T18" fmla="*/ 155 w 302"/>
                <a:gd name="T19" fmla="*/ 0 h 302"/>
                <a:gd name="T20" fmla="*/ 141 w 302"/>
                <a:gd name="T21" fmla="*/ 14 h 302"/>
                <a:gd name="T22" fmla="*/ 113 w 302"/>
                <a:gd name="T23" fmla="*/ 12 h 302"/>
                <a:gd name="T24" fmla="*/ 94 w 302"/>
                <a:gd name="T25" fmla="*/ 18 h 302"/>
                <a:gd name="T26" fmla="*/ 73 w 302"/>
                <a:gd name="T27" fmla="*/ 38 h 302"/>
                <a:gd name="T28" fmla="*/ 59 w 302"/>
                <a:gd name="T29" fmla="*/ 49 h 302"/>
                <a:gd name="T30" fmla="*/ 35 w 302"/>
                <a:gd name="T31" fmla="*/ 54 h 302"/>
                <a:gd name="T32" fmla="*/ 32 w 302"/>
                <a:gd name="T33" fmla="*/ 84 h 302"/>
                <a:gd name="T34" fmla="*/ 24 w 302"/>
                <a:gd name="T35" fmla="*/ 99 h 302"/>
                <a:gd name="T36" fmla="*/ 3 w 302"/>
                <a:gd name="T37" fmla="*/ 121 h 302"/>
                <a:gd name="T38" fmla="*/ 14 w 302"/>
                <a:gd name="T39" fmla="*/ 142 h 302"/>
                <a:gd name="T40" fmla="*/ 7 w 302"/>
                <a:gd name="T41" fmla="*/ 157 h 302"/>
                <a:gd name="T42" fmla="*/ 9 w 302"/>
                <a:gd name="T43" fmla="*/ 177 h 302"/>
                <a:gd name="T44" fmla="*/ 24 w 302"/>
                <a:gd name="T45" fmla="*/ 201 h 302"/>
                <a:gd name="T46" fmla="*/ 31 w 302"/>
                <a:gd name="T47" fmla="*/ 218 h 302"/>
                <a:gd name="T48" fmla="*/ 30 w 302"/>
                <a:gd name="T49" fmla="*/ 242 h 302"/>
                <a:gd name="T50" fmla="*/ 59 w 302"/>
                <a:gd name="T51" fmla="*/ 252 h 302"/>
                <a:gd name="T52" fmla="*/ 73 w 302"/>
                <a:gd name="T53" fmla="*/ 263 h 302"/>
                <a:gd name="T54" fmla="*/ 89 w 302"/>
                <a:gd name="T55" fmla="*/ 289 h 302"/>
                <a:gd name="T56" fmla="*/ 112 w 302"/>
                <a:gd name="T57" fmla="*/ 283 h 302"/>
                <a:gd name="T58" fmla="*/ 130 w 302"/>
                <a:gd name="T59" fmla="*/ 286 h 302"/>
                <a:gd name="T60" fmla="*/ 155 w 302"/>
                <a:gd name="T61" fmla="*/ 302 h 302"/>
                <a:gd name="T62" fmla="*/ 173 w 302"/>
                <a:gd name="T63" fmla="*/ 286 h 302"/>
                <a:gd name="T64" fmla="*/ 190 w 302"/>
                <a:gd name="T65" fmla="*/ 282 h 302"/>
                <a:gd name="T66" fmla="*/ 220 w 302"/>
                <a:gd name="T67" fmla="*/ 285 h 302"/>
                <a:gd name="T68" fmla="*/ 230 w 302"/>
                <a:gd name="T69" fmla="*/ 263 h 302"/>
                <a:gd name="T70" fmla="*/ 243 w 302"/>
                <a:gd name="T71" fmla="*/ 251 h 302"/>
                <a:gd name="T72" fmla="*/ 268 w 302"/>
                <a:gd name="T73" fmla="*/ 236 h 302"/>
                <a:gd name="T74" fmla="*/ 278 w 302"/>
                <a:gd name="T75" fmla="*/ 219 h 302"/>
                <a:gd name="T76" fmla="*/ 282 w 302"/>
                <a:gd name="T77" fmla="*/ 190 h 302"/>
                <a:gd name="T78" fmla="*/ 287 w 302"/>
                <a:gd name="T79" fmla="*/ 173 h 302"/>
                <a:gd name="T80" fmla="*/ 302 w 302"/>
                <a:gd name="T81" fmla="*/ 155 h 302"/>
                <a:gd name="T82" fmla="*/ 170 w 302"/>
                <a:gd name="T83" fmla="*/ 59 h 302"/>
                <a:gd name="T84" fmla="*/ 160 w 302"/>
                <a:gd name="T85" fmla="*/ 111 h 302"/>
                <a:gd name="T86" fmla="*/ 143 w 302"/>
                <a:gd name="T87" fmla="*/ 110 h 302"/>
                <a:gd name="T88" fmla="*/ 98 w 302"/>
                <a:gd name="T89" fmla="*/ 73 h 302"/>
                <a:gd name="T90" fmla="*/ 117 w 302"/>
                <a:gd name="T91" fmla="*/ 128 h 302"/>
                <a:gd name="T92" fmla="*/ 59 w 302"/>
                <a:gd name="T93" fmla="*/ 132 h 302"/>
                <a:gd name="T94" fmla="*/ 110 w 302"/>
                <a:gd name="T95" fmla="*/ 159 h 302"/>
                <a:gd name="T96" fmla="*/ 143 w 302"/>
                <a:gd name="T97" fmla="*/ 191 h 302"/>
                <a:gd name="T98" fmla="*/ 128 w 302"/>
                <a:gd name="T99" fmla="*/ 185 h 302"/>
                <a:gd name="T100" fmla="*/ 130 w 302"/>
                <a:gd name="T101" fmla="*/ 171 h 302"/>
                <a:gd name="T102" fmla="*/ 203 w 302"/>
                <a:gd name="T103" fmla="*/ 229 h 302"/>
                <a:gd name="T104" fmla="*/ 172 w 302"/>
                <a:gd name="T105" fmla="*/ 185 h 302"/>
                <a:gd name="T106" fmla="*/ 229 w 302"/>
                <a:gd name="T107" fmla="*/ 203 h 302"/>
                <a:gd name="T108" fmla="*/ 191 w 302"/>
                <a:gd name="T109" fmla="*/ 159 h 302"/>
                <a:gd name="T110" fmla="*/ 191 w 302"/>
                <a:gd name="T111" fmla="*/ 143 h 302"/>
                <a:gd name="T112" fmla="*/ 230 w 302"/>
                <a:gd name="T113" fmla="*/ 99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02" h="302">
                  <a:moveTo>
                    <a:pt x="302" y="147"/>
                  </a:moveTo>
                  <a:cubicBezTo>
                    <a:pt x="300" y="146"/>
                    <a:pt x="297" y="145"/>
                    <a:pt x="295" y="145"/>
                  </a:cubicBezTo>
                  <a:cubicBezTo>
                    <a:pt x="293" y="144"/>
                    <a:pt x="290" y="143"/>
                    <a:pt x="288" y="142"/>
                  </a:cubicBezTo>
                  <a:cubicBezTo>
                    <a:pt x="287" y="142"/>
                    <a:pt x="287" y="142"/>
                    <a:pt x="287" y="142"/>
                  </a:cubicBezTo>
                  <a:cubicBezTo>
                    <a:pt x="287" y="141"/>
                    <a:pt x="287" y="141"/>
                    <a:pt x="287" y="141"/>
                  </a:cubicBezTo>
                  <a:cubicBezTo>
                    <a:pt x="287" y="137"/>
                    <a:pt x="287" y="133"/>
                    <a:pt x="286" y="130"/>
                  </a:cubicBezTo>
                  <a:cubicBezTo>
                    <a:pt x="286" y="129"/>
                    <a:pt x="286" y="129"/>
                    <a:pt x="286" y="129"/>
                  </a:cubicBezTo>
                  <a:cubicBezTo>
                    <a:pt x="287" y="128"/>
                    <a:pt x="287" y="128"/>
                    <a:pt x="287" y="128"/>
                  </a:cubicBezTo>
                  <a:cubicBezTo>
                    <a:pt x="289" y="127"/>
                    <a:pt x="291" y="126"/>
                    <a:pt x="293" y="125"/>
                  </a:cubicBezTo>
                  <a:cubicBezTo>
                    <a:pt x="295" y="123"/>
                    <a:pt x="297" y="122"/>
                    <a:pt x="299" y="121"/>
                  </a:cubicBezTo>
                  <a:cubicBezTo>
                    <a:pt x="299" y="118"/>
                    <a:pt x="298" y="116"/>
                    <a:pt x="297" y="113"/>
                  </a:cubicBezTo>
                  <a:cubicBezTo>
                    <a:pt x="295" y="113"/>
                    <a:pt x="293" y="113"/>
                    <a:pt x="290" y="113"/>
                  </a:cubicBezTo>
                  <a:cubicBezTo>
                    <a:pt x="288" y="112"/>
                    <a:pt x="285" y="112"/>
                    <a:pt x="283" y="112"/>
                  </a:cubicBezTo>
                  <a:cubicBezTo>
                    <a:pt x="282" y="112"/>
                    <a:pt x="282" y="112"/>
                    <a:pt x="282" y="112"/>
                  </a:cubicBezTo>
                  <a:cubicBezTo>
                    <a:pt x="282" y="111"/>
                    <a:pt x="282" y="111"/>
                    <a:pt x="282" y="111"/>
                  </a:cubicBezTo>
                  <a:cubicBezTo>
                    <a:pt x="281" y="108"/>
                    <a:pt x="279" y="104"/>
                    <a:pt x="278" y="100"/>
                  </a:cubicBezTo>
                  <a:cubicBezTo>
                    <a:pt x="278" y="99"/>
                    <a:pt x="278" y="99"/>
                    <a:pt x="278" y="99"/>
                  </a:cubicBezTo>
                  <a:cubicBezTo>
                    <a:pt x="278" y="99"/>
                    <a:pt x="278" y="99"/>
                    <a:pt x="278" y="99"/>
                  </a:cubicBezTo>
                  <a:cubicBezTo>
                    <a:pt x="280" y="97"/>
                    <a:pt x="282" y="95"/>
                    <a:pt x="284" y="94"/>
                  </a:cubicBezTo>
                  <a:cubicBezTo>
                    <a:pt x="285" y="92"/>
                    <a:pt x="287" y="90"/>
                    <a:pt x="289" y="89"/>
                  </a:cubicBezTo>
                  <a:cubicBezTo>
                    <a:pt x="288" y="86"/>
                    <a:pt x="286" y="84"/>
                    <a:pt x="285" y="82"/>
                  </a:cubicBezTo>
                  <a:cubicBezTo>
                    <a:pt x="283" y="82"/>
                    <a:pt x="281" y="82"/>
                    <a:pt x="278" y="83"/>
                  </a:cubicBezTo>
                  <a:cubicBezTo>
                    <a:pt x="276" y="83"/>
                    <a:pt x="273" y="83"/>
                    <a:pt x="271" y="84"/>
                  </a:cubicBezTo>
                  <a:cubicBezTo>
                    <a:pt x="270" y="84"/>
                    <a:pt x="270" y="84"/>
                    <a:pt x="270" y="84"/>
                  </a:cubicBezTo>
                  <a:cubicBezTo>
                    <a:pt x="270" y="83"/>
                    <a:pt x="270" y="83"/>
                    <a:pt x="270" y="83"/>
                  </a:cubicBezTo>
                  <a:cubicBezTo>
                    <a:pt x="268" y="80"/>
                    <a:pt x="266" y="76"/>
                    <a:pt x="264" y="73"/>
                  </a:cubicBezTo>
                  <a:cubicBezTo>
                    <a:pt x="263" y="72"/>
                    <a:pt x="263" y="72"/>
                    <a:pt x="263" y="72"/>
                  </a:cubicBezTo>
                  <a:cubicBezTo>
                    <a:pt x="264" y="72"/>
                    <a:pt x="264" y="72"/>
                    <a:pt x="264" y="72"/>
                  </a:cubicBezTo>
                  <a:cubicBezTo>
                    <a:pt x="265" y="70"/>
                    <a:pt x="266" y="68"/>
                    <a:pt x="268" y="66"/>
                  </a:cubicBezTo>
                  <a:cubicBezTo>
                    <a:pt x="269" y="64"/>
                    <a:pt x="270" y="62"/>
                    <a:pt x="271" y="60"/>
                  </a:cubicBezTo>
                  <a:cubicBezTo>
                    <a:pt x="270" y="58"/>
                    <a:pt x="268" y="56"/>
                    <a:pt x="267" y="54"/>
                  </a:cubicBezTo>
                  <a:cubicBezTo>
                    <a:pt x="264" y="54"/>
                    <a:pt x="262" y="55"/>
                    <a:pt x="260" y="56"/>
                  </a:cubicBezTo>
                  <a:cubicBezTo>
                    <a:pt x="258" y="57"/>
                    <a:pt x="255" y="58"/>
                    <a:pt x="253" y="59"/>
                  </a:cubicBezTo>
                  <a:cubicBezTo>
                    <a:pt x="252" y="59"/>
                    <a:pt x="252" y="59"/>
                    <a:pt x="252" y="59"/>
                  </a:cubicBezTo>
                  <a:cubicBezTo>
                    <a:pt x="252" y="58"/>
                    <a:pt x="252" y="58"/>
                    <a:pt x="252" y="58"/>
                  </a:cubicBezTo>
                  <a:cubicBezTo>
                    <a:pt x="249" y="55"/>
                    <a:pt x="246" y="53"/>
                    <a:pt x="243" y="50"/>
                  </a:cubicBezTo>
                  <a:cubicBezTo>
                    <a:pt x="243" y="49"/>
                    <a:pt x="243" y="49"/>
                    <a:pt x="243" y="49"/>
                  </a:cubicBezTo>
                  <a:cubicBezTo>
                    <a:pt x="243" y="49"/>
                    <a:pt x="243" y="49"/>
                    <a:pt x="243" y="49"/>
                  </a:cubicBezTo>
                  <a:cubicBezTo>
                    <a:pt x="244" y="47"/>
                    <a:pt x="245" y="44"/>
                    <a:pt x="246" y="42"/>
                  </a:cubicBezTo>
                  <a:cubicBezTo>
                    <a:pt x="247" y="40"/>
                    <a:pt x="247" y="37"/>
                    <a:pt x="248" y="35"/>
                  </a:cubicBezTo>
                  <a:cubicBezTo>
                    <a:pt x="246" y="33"/>
                    <a:pt x="244" y="32"/>
                    <a:pt x="242" y="30"/>
                  </a:cubicBezTo>
                  <a:cubicBezTo>
                    <a:pt x="240" y="31"/>
                    <a:pt x="238" y="33"/>
                    <a:pt x="236" y="34"/>
                  </a:cubicBezTo>
                  <a:cubicBezTo>
                    <a:pt x="234" y="36"/>
                    <a:pt x="232" y="37"/>
                    <a:pt x="230" y="38"/>
                  </a:cubicBezTo>
                  <a:cubicBezTo>
                    <a:pt x="229" y="39"/>
                    <a:pt x="229" y="39"/>
                    <a:pt x="229" y="39"/>
                  </a:cubicBezTo>
                  <a:cubicBezTo>
                    <a:pt x="228" y="38"/>
                    <a:pt x="228" y="38"/>
                    <a:pt x="228" y="38"/>
                  </a:cubicBezTo>
                  <a:cubicBezTo>
                    <a:pt x="225" y="36"/>
                    <a:pt x="222" y="34"/>
                    <a:pt x="219" y="32"/>
                  </a:cubicBezTo>
                  <a:cubicBezTo>
                    <a:pt x="218" y="32"/>
                    <a:pt x="218" y="32"/>
                    <a:pt x="218" y="32"/>
                  </a:cubicBezTo>
                  <a:cubicBezTo>
                    <a:pt x="218" y="31"/>
                    <a:pt x="218" y="31"/>
                    <a:pt x="218" y="31"/>
                  </a:cubicBezTo>
                  <a:cubicBezTo>
                    <a:pt x="218" y="28"/>
                    <a:pt x="219" y="26"/>
                    <a:pt x="219" y="23"/>
                  </a:cubicBezTo>
                  <a:cubicBezTo>
                    <a:pt x="219" y="21"/>
                    <a:pt x="220" y="19"/>
                    <a:pt x="220" y="16"/>
                  </a:cubicBezTo>
                  <a:cubicBezTo>
                    <a:pt x="218" y="15"/>
                    <a:pt x="215" y="14"/>
                    <a:pt x="213" y="13"/>
                  </a:cubicBezTo>
                  <a:cubicBezTo>
                    <a:pt x="211" y="15"/>
                    <a:pt x="210" y="16"/>
                    <a:pt x="208" y="18"/>
                  </a:cubicBezTo>
                  <a:cubicBezTo>
                    <a:pt x="206" y="20"/>
                    <a:pt x="205" y="22"/>
                    <a:pt x="203" y="23"/>
                  </a:cubicBezTo>
                  <a:cubicBezTo>
                    <a:pt x="202" y="24"/>
                    <a:pt x="202" y="24"/>
                    <a:pt x="202" y="24"/>
                  </a:cubicBezTo>
                  <a:cubicBezTo>
                    <a:pt x="202" y="24"/>
                    <a:pt x="202" y="24"/>
                    <a:pt x="202" y="24"/>
                  </a:cubicBezTo>
                  <a:cubicBezTo>
                    <a:pt x="198" y="22"/>
                    <a:pt x="194" y="21"/>
                    <a:pt x="191" y="20"/>
                  </a:cubicBezTo>
                  <a:cubicBezTo>
                    <a:pt x="190" y="20"/>
                    <a:pt x="190" y="20"/>
                    <a:pt x="190" y="20"/>
                  </a:cubicBezTo>
                  <a:cubicBezTo>
                    <a:pt x="190" y="19"/>
                    <a:pt x="190" y="19"/>
                    <a:pt x="190" y="19"/>
                  </a:cubicBezTo>
                  <a:cubicBezTo>
                    <a:pt x="189" y="17"/>
                    <a:pt x="189" y="14"/>
                    <a:pt x="189" y="12"/>
                  </a:cubicBezTo>
                  <a:cubicBezTo>
                    <a:pt x="189" y="9"/>
                    <a:pt x="189" y="7"/>
                    <a:pt x="188" y="4"/>
                  </a:cubicBezTo>
                  <a:cubicBezTo>
                    <a:pt x="186" y="4"/>
                    <a:pt x="183" y="3"/>
                    <a:pt x="181" y="3"/>
                  </a:cubicBezTo>
                  <a:cubicBezTo>
                    <a:pt x="180" y="4"/>
                    <a:pt x="178" y="7"/>
                    <a:pt x="177" y="9"/>
                  </a:cubicBezTo>
                  <a:cubicBezTo>
                    <a:pt x="176" y="11"/>
                    <a:pt x="175" y="13"/>
                    <a:pt x="173" y="15"/>
                  </a:cubicBezTo>
                  <a:cubicBezTo>
                    <a:pt x="173" y="16"/>
                    <a:pt x="173" y="16"/>
                    <a:pt x="173" y="16"/>
                  </a:cubicBezTo>
                  <a:cubicBezTo>
                    <a:pt x="172" y="16"/>
                    <a:pt x="172" y="16"/>
                    <a:pt x="172" y="16"/>
                  </a:cubicBezTo>
                  <a:cubicBezTo>
                    <a:pt x="168" y="15"/>
                    <a:pt x="165" y="15"/>
                    <a:pt x="161" y="14"/>
                  </a:cubicBezTo>
                  <a:cubicBezTo>
                    <a:pt x="160" y="14"/>
                    <a:pt x="160" y="14"/>
                    <a:pt x="160" y="14"/>
                  </a:cubicBezTo>
                  <a:cubicBezTo>
                    <a:pt x="159" y="14"/>
                    <a:pt x="159" y="14"/>
                    <a:pt x="159" y="14"/>
                  </a:cubicBezTo>
                  <a:cubicBezTo>
                    <a:pt x="159" y="11"/>
                    <a:pt x="158" y="9"/>
                    <a:pt x="157" y="7"/>
                  </a:cubicBezTo>
                  <a:cubicBezTo>
                    <a:pt x="156" y="4"/>
                    <a:pt x="156" y="2"/>
                    <a:pt x="155" y="0"/>
                  </a:cubicBezTo>
                  <a:cubicBezTo>
                    <a:pt x="155" y="0"/>
                    <a:pt x="155" y="0"/>
                    <a:pt x="155" y="0"/>
                  </a:cubicBezTo>
                  <a:cubicBezTo>
                    <a:pt x="152" y="0"/>
                    <a:pt x="150" y="0"/>
                    <a:pt x="147" y="0"/>
                  </a:cubicBezTo>
                  <a:cubicBezTo>
                    <a:pt x="147" y="0"/>
                    <a:pt x="147" y="0"/>
                    <a:pt x="147" y="0"/>
                  </a:cubicBezTo>
                  <a:cubicBezTo>
                    <a:pt x="146" y="2"/>
                    <a:pt x="145" y="4"/>
                    <a:pt x="145" y="7"/>
                  </a:cubicBezTo>
                  <a:cubicBezTo>
                    <a:pt x="144" y="9"/>
                    <a:pt x="143" y="11"/>
                    <a:pt x="142" y="14"/>
                  </a:cubicBezTo>
                  <a:cubicBezTo>
                    <a:pt x="142" y="14"/>
                    <a:pt x="142" y="14"/>
                    <a:pt x="142" y="14"/>
                  </a:cubicBezTo>
                  <a:cubicBezTo>
                    <a:pt x="141" y="14"/>
                    <a:pt x="141" y="14"/>
                    <a:pt x="141" y="14"/>
                  </a:cubicBezTo>
                  <a:cubicBezTo>
                    <a:pt x="137" y="15"/>
                    <a:pt x="133" y="15"/>
                    <a:pt x="130" y="16"/>
                  </a:cubicBezTo>
                  <a:cubicBezTo>
                    <a:pt x="129" y="16"/>
                    <a:pt x="129" y="16"/>
                    <a:pt x="129" y="16"/>
                  </a:cubicBezTo>
                  <a:cubicBezTo>
                    <a:pt x="129" y="15"/>
                    <a:pt x="129" y="15"/>
                    <a:pt x="129" y="15"/>
                  </a:cubicBezTo>
                  <a:cubicBezTo>
                    <a:pt x="127" y="13"/>
                    <a:pt x="126" y="11"/>
                    <a:pt x="125" y="9"/>
                  </a:cubicBezTo>
                  <a:cubicBezTo>
                    <a:pt x="123" y="7"/>
                    <a:pt x="122" y="4"/>
                    <a:pt x="121" y="3"/>
                  </a:cubicBezTo>
                  <a:cubicBezTo>
                    <a:pt x="118" y="3"/>
                    <a:pt x="116" y="4"/>
                    <a:pt x="113" y="4"/>
                  </a:cubicBezTo>
                  <a:cubicBezTo>
                    <a:pt x="113" y="7"/>
                    <a:pt x="113" y="9"/>
                    <a:pt x="113" y="12"/>
                  </a:cubicBezTo>
                  <a:cubicBezTo>
                    <a:pt x="113" y="14"/>
                    <a:pt x="112" y="17"/>
                    <a:pt x="112" y="19"/>
                  </a:cubicBezTo>
                  <a:cubicBezTo>
                    <a:pt x="112" y="20"/>
                    <a:pt x="112" y="20"/>
                    <a:pt x="112" y="20"/>
                  </a:cubicBezTo>
                  <a:cubicBezTo>
                    <a:pt x="111" y="20"/>
                    <a:pt x="111" y="20"/>
                    <a:pt x="111" y="20"/>
                  </a:cubicBezTo>
                  <a:cubicBezTo>
                    <a:pt x="108" y="21"/>
                    <a:pt x="104" y="22"/>
                    <a:pt x="100" y="24"/>
                  </a:cubicBezTo>
                  <a:cubicBezTo>
                    <a:pt x="100" y="24"/>
                    <a:pt x="100" y="24"/>
                    <a:pt x="100" y="24"/>
                  </a:cubicBezTo>
                  <a:cubicBezTo>
                    <a:pt x="99" y="23"/>
                    <a:pt x="99" y="23"/>
                    <a:pt x="99" y="23"/>
                  </a:cubicBezTo>
                  <a:cubicBezTo>
                    <a:pt x="97" y="22"/>
                    <a:pt x="96" y="20"/>
                    <a:pt x="94" y="18"/>
                  </a:cubicBezTo>
                  <a:cubicBezTo>
                    <a:pt x="92" y="16"/>
                    <a:pt x="90" y="15"/>
                    <a:pt x="89" y="13"/>
                  </a:cubicBezTo>
                  <a:cubicBezTo>
                    <a:pt x="86" y="14"/>
                    <a:pt x="84" y="15"/>
                    <a:pt x="82" y="16"/>
                  </a:cubicBezTo>
                  <a:cubicBezTo>
                    <a:pt x="82" y="19"/>
                    <a:pt x="82" y="21"/>
                    <a:pt x="83" y="23"/>
                  </a:cubicBezTo>
                  <a:cubicBezTo>
                    <a:pt x="83" y="26"/>
                    <a:pt x="83" y="28"/>
                    <a:pt x="84" y="31"/>
                  </a:cubicBezTo>
                  <a:cubicBezTo>
                    <a:pt x="84" y="32"/>
                    <a:pt x="84" y="32"/>
                    <a:pt x="84" y="32"/>
                  </a:cubicBezTo>
                  <a:cubicBezTo>
                    <a:pt x="83" y="32"/>
                    <a:pt x="83" y="32"/>
                    <a:pt x="83" y="32"/>
                  </a:cubicBezTo>
                  <a:cubicBezTo>
                    <a:pt x="80" y="34"/>
                    <a:pt x="76" y="36"/>
                    <a:pt x="73" y="38"/>
                  </a:cubicBezTo>
                  <a:cubicBezTo>
                    <a:pt x="73" y="39"/>
                    <a:pt x="73" y="39"/>
                    <a:pt x="73" y="39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0" y="37"/>
                    <a:pt x="68" y="36"/>
                    <a:pt x="66" y="34"/>
                  </a:cubicBezTo>
                  <a:cubicBezTo>
                    <a:pt x="64" y="33"/>
                    <a:pt x="62" y="31"/>
                    <a:pt x="60" y="30"/>
                  </a:cubicBezTo>
                  <a:cubicBezTo>
                    <a:pt x="58" y="32"/>
                    <a:pt x="56" y="33"/>
                    <a:pt x="54" y="35"/>
                  </a:cubicBezTo>
                  <a:cubicBezTo>
                    <a:pt x="54" y="37"/>
                    <a:pt x="55" y="40"/>
                    <a:pt x="56" y="42"/>
                  </a:cubicBezTo>
                  <a:cubicBezTo>
                    <a:pt x="57" y="44"/>
                    <a:pt x="58" y="47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8" y="50"/>
                    <a:pt x="58" y="50"/>
                    <a:pt x="58" y="50"/>
                  </a:cubicBezTo>
                  <a:cubicBezTo>
                    <a:pt x="56" y="53"/>
                    <a:pt x="53" y="55"/>
                    <a:pt x="50" y="58"/>
                  </a:cubicBezTo>
                  <a:cubicBezTo>
                    <a:pt x="50" y="59"/>
                    <a:pt x="50" y="59"/>
                    <a:pt x="50" y="59"/>
                  </a:cubicBezTo>
                  <a:cubicBezTo>
                    <a:pt x="49" y="59"/>
                    <a:pt x="49" y="59"/>
                    <a:pt x="49" y="59"/>
                  </a:cubicBezTo>
                  <a:cubicBezTo>
                    <a:pt x="47" y="58"/>
                    <a:pt x="44" y="57"/>
                    <a:pt x="42" y="56"/>
                  </a:cubicBezTo>
                  <a:cubicBezTo>
                    <a:pt x="40" y="55"/>
                    <a:pt x="37" y="54"/>
                    <a:pt x="35" y="54"/>
                  </a:cubicBezTo>
                  <a:cubicBezTo>
                    <a:pt x="33" y="56"/>
                    <a:pt x="32" y="58"/>
                    <a:pt x="30" y="60"/>
                  </a:cubicBezTo>
                  <a:cubicBezTo>
                    <a:pt x="32" y="62"/>
                    <a:pt x="33" y="64"/>
                    <a:pt x="34" y="66"/>
                  </a:cubicBezTo>
                  <a:cubicBezTo>
                    <a:pt x="36" y="68"/>
                    <a:pt x="37" y="70"/>
                    <a:pt x="38" y="72"/>
                  </a:cubicBezTo>
                  <a:cubicBezTo>
                    <a:pt x="39" y="72"/>
                    <a:pt x="39" y="72"/>
                    <a:pt x="39" y="72"/>
                  </a:cubicBezTo>
                  <a:cubicBezTo>
                    <a:pt x="38" y="73"/>
                    <a:pt x="38" y="73"/>
                    <a:pt x="38" y="73"/>
                  </a:cubicBezTo>
                  <a:cubicBezTo>
                    <a:pt x="36" y="76"/>
                    <a:pt x="34" y="80"/>
                    <a:pt x="32" y="83"/>
                  </a:cubicBezTo>
                  <a:cubicBezTo>
                    <a:pt x="32" y="84"/>
                    <a:pt x="32" y="84"/>
                    <a:pt x="32" y="84"/>
                  </a:cubicBezTo>
                  <a:cubicBezTo>
                    <a:pt x="31" y="84"/>
                    <a:pt x="31" y="84"/>
                    <a:pt x="31" y="84"/>
                  </a:cubicBezTo>
                  <a:cubicBezTo>
                    <a:pt x="29" y="83"/>
                    <a:pt x="26" y="83"/>
                    <a:pt x="24" y="83"/>
                  </a:cubicBezTo>
                  <a:cubicBezTo>
                    <a:pt x="21" y="82"/>
                    <a:pt x="19" y="82"/>
                    <a:pt x="17" y="82"/>
                  </a:cubicBezTo>
                  <a:cubicBezTo>
                    <a:pt x="15" y="84"/>
                    <a:pt x="14" y="86"/>
                    <a:pt x="13" y="89"/>
                  </a:cubicBezTo>
                  <a:cubicBezTo>
                    <a:pt x="15" y="90"/>
                    <a:pt x="16" y="92"/>
                    <a:pt x="18" y="94"/>
                  </a:cubicBezTo>
                  <a:cubicBezTo>
                    <a:pt x="20" y="95"/>
                    <a:pt x="22" y="97"/>
                    <a:pt x="24" y="99"/>
                  </a:cubicBezTo>
                  <a:cubicBezTo>
                    <a:pt x="24" y="99"/>
                    <a:pt x="24" y="99"/>
                    <a:pt x="24" y="99"/>
                  </a:cubicBezTo>
                  <a:cubicBezTo>
                    <a:pt x="24" y="100"/>
                    <a:pt x="24" y="100"/>
                    <a:pt x="24" y="100"/>
                  </a:cubicBezTo>
                  <a:cubicBezTo>
                    <a:pt x="22" y="104"/>
                    <a:pt x="21" y="108"/>
                    <a:pt x="20" y="111"/>
                  </a:cubicBezTo>
                  <a:cubicBezTo>
                    <a:pt x="20" y="112"/>
                    <a:pt x="20" y="112"/>
                    <a:pt x="20" y="112"/>
                  </a:cubicBezTo>
                  <a:cubicBezTo>
                    <a:pt x="19" y="112"/>
                    <a:pt x="19" y="112"/>
                    <a:pt x="19" y="112"/>
                  </a:cubicBezTo>
                  <a:cubicBezTo>
                    <a:pt x="17" y="112"/>
                    <a:pt x="14" y="112"/>
                    <a:pt x="12" y="113"/>
                  </a:cubicBezTo>
                  <a:cubicBezTo>
                    <a:pt x="9" y="113"/>
                    <a:pt x="7" y="113"/>
                    <a:pt x="4" y="113"/>
                  </a:cubicBezTo>
                  <a:cubicBezTo>
                    <a:pt x="4" y="116"/>
                    <a:pt x="3" y="118"/>
                    <a:pt x="3" y="121"/>
                  </a:cubicBezTo>
                  <a:cubicBezTo>
                    <a:pt x="5" y="122"/>
                    <a:pt x="7" y="123"/>
                    <a:pt x="9" y="125"/>
                  </a:cubicBezTo>
                  <a:cubicBezTo>
                    <a:pt x="11" y="126"/>
                    <a:pt x="13" y="127"/>
                    <a:pt x="15" y="128"/>
                  </a:cubicBezTo>
                  <a:cubicBezTo>
                    <a:pt x="16" y="129"/>
                    <a:pt x="16" y="129"/>
                    <a:pt x="16" y="129"/>
                  </a:cubicBezTo>
                  <a:cubicBezTo>
                    <a:pt x="16" y="130"/>
                    <a:pt x="16" y="130"/>
                    <a:pt x="16" y="130"/>
                  </a:cubicBezTo>
                  <a:cubicBezTo>
                    <a:pt x="15" y="133"/>
                    <a:pt x="15" y="137"/>
                    <a:pt x="15" y="141"/>
                  </a:cubicBezTo>
                  <a:cubicBezTo>
                    <a:pt x="14" y="142"/>
                    <a:pt x="14" y="142"/>
                    <a:pt x="14" y="142"/>
                  </a:cubicBezTo>
                  <a:cubicBezTo>
                    <a:pt x="14" y="142"/>
                    <a:pt x="14" y="142"/>
                    <a:pt x="14" y="142"/>
                  </a:cubicBezTo>
                  <a:cubicBezTo>
                    <a:pt x="12" y="143"/>
                    <a:pt x="9" y="144"/>
                    <a:pt x="7" y="145"/>
                  </a:cubicBezTo>
                  <a:cubicBezTo>
                    <a:pt x="4" y="145"/>
                    <a:pt x="2" y="146"/>
                    <a:pt x="0" y="147"/>
                  </a:cubicBezTo>
                  <a:cubicBezTo>
                    <a:pt x="0" y="147"/>
                    <a:pt x="0" y="147"/>
                    <a:pt x="0" y="147"/>
                  </a:cubicBezTo>
                  <a:cubicBezTo>
                    <a:pt x="0" y="148"/>
                    <a:pt x="0" y="150"/>
                    <a:pt x="0" y="151"/>
                  </a:cubicBezTo>
                  <a:cubicBezTo>
                    <a:pt x="0" y="152"/>
                    <a:pt x="0" y="153"/>
                    <a:pt x="0" y="155"/>
                  </a:cubicBezTo>
                  <a:cubicBezTo>
                    <a:pt x="0" y="155"/>
                    <a:pt x="0" y="155"/>
                    <a:pt x="0" y="155"/>
                  </a:cubicBezTo>
                  <a:cubicBezTo>
                    <a:pt x="2" y="156"/>
                    <a:pt x="4" y="156"/>
                    <a:pt x="7" y="157"/>
                  </a:cubicBezTo>
                  <a:cubicBezTo>
                    <a:pt x="9" y="158"/>
                    <a:pt x="12" y="158"/>
                    <a:pt x="14" y="159"/>
                  </a:cubicBezTo>
                  <a:cubicBezTo>
                    <a:pt x="14" y="160"/>
                    <a:pt x="14" y="160"/>
                    <a:pt x="14" y="160"/>
                  </a:cubicBezTo>
                  <a:cubicBezTo>
                    <a:pt x="15" y="160"/>
                    <a:pt x="15" y="160"/>
                    <a:pt x="15" y="160"/>
                  </a:cubicBezTo>
                  <a:cubicBezTo>
                    <a:pt x="15" y="165"/>
                    <a:pt x="15" y="168"/>
                    <a:pt x="16" y="172"/>
                  </a:cubicBezTo>
                  <a:cubicBezTo>
                    <a:pt x="16" y="173"/>
                    <a:pt x="16" y="173"/>
                    <a:pt x="16" y="173"/>
                  </a:cubicBezTo>
                  <a:cubicBezTo>
                    <a:pt x="15" y="173"/>
                    <a:pt x="15" y="173"/>
                    <a:pt x="15" y="173"/>
                  </a:cubicBezTo>
                  <a:cubicBezTo>
                    <a:pt x="13" y="174"/>
                    <a:pt x="11" y="176"/>
                    <a:pt x="9" y="177"/>
                  </a:cubicBezTo>
                  <a:cubicBezTo>
                    <a:pt x="7" y="178"/>
                    <a:pt x="5" y="179"/>
                    <a:pt x="3" y="181"/>
                  </a:cubicBezTo>
                  <a:cubicBezTo>
                    <a:pt x="3" y="183"/>
                    <a:pt x="4" y="186"/>
                    <a:pt x="4" y="188"/>
                  </a:cubicBezTo>
                  <a:cubicBezTo>
                    <a:pt x="7" y="189"/>
                    <a:pt x="9" y="189"/>
                    <a:pt x="12" y="189"/>
                  </a:cubicBezTo>
                  <a:cubicBezTo>
                    <a:pt x="14" y="189"/>
                    <a:pt x="17" y="189"/>
                    <a:pt x="19" y="190"/>
                  </a:cubicBezTo>
                  <a:cubicBezTo>
                    <a:pt x="20" y="190"/>
                    <a:pt x="20" y="190"/>
                    <a:pt x="20" y="190"/>
                  </a:cubicBezTo>
                  <a:cubicBezTo>
                    <a:pt x="20" y="190"/>
                    <a:pt x="20" y="190"/>
                    <a:pt x="20" y="190"/>
                  </a:cubicBezTo>
                  <a:cubicBezTo>
                    <a:pt x="21" y="194"/>
                    <a:pt x="22" y="198"/>
                    <a:pt x="24" y="201"/>
                  </a:cubicBezTo>
                  <a:cubicBezTo>
                    <a:pt x="24" y="202"/>
                    <a:pt x="24" y="202"/>
                    <a:pt x="24" y="202"/>
                  </a:cubicBezTo>
                  <a:cubicBezTo>
                    <a:pt x="24" y="203"/>
                    <a:pt x="24" y="203"/>
                    <a:pt x="24" y="203"/>
                  </a:cubicBezTo>
                  <a:cubicBezTo>
                    <a:pt x="22" y="204"/>
                    <a:pt x="20" y="206"/>
                    <a:pt x="18" y="208"/>
                  </a:cubicBezTo>
                  <a:cubicBezTo>
                    <a:pt x="16" y="210"/>
                    <a:pt x="15" y="211"/>
                    <a:pt x="13" y="213"/>
                  </a:cubicBezTo>
                  <a:cubicBezTo>
                    <a:pt x="14" y="215"/>
                    <a:pt x="15" y="218"/>
                    <a:pt x="17" y="220"/>
                  </a:cubicBezTo>
                  <a:cubicBezTo>
                    <a:pt x="19" y="220"/>
                    <a:pt x="21" y="219"/>
                    <a:pt x="24" y="219"/>
                  </a:cubicBezTo>
                  <a:cubicBezTo>
                    <a:pt x="26" y="219"/>
                    <a:pt x="29" y="218"/>
                    <a:pt x="31" y="218"/>
                  </a:cubicBezTo>
                  <a:cubicBezTo>
                    <a:pt x="32" y="218"/>
                    <a:pt x="32" y="218"/>
                    <a:pt x="32" y="218"/>
                  </a:cubicBezTo>
                  <a:cubicBezTo>
                    <a:pt x="32" y="219"/>
                    <a:pt x="32" y="219"/>
                    <a:pt x="32" y="219"/>
                  </a:cubicBezTo>
                  <a:cubicBezTo>
                    <a:pt x="34" y="222"/>
                    <a:pt x="36" y="225"/>
                    <a:pt x="38" y="228"/>
                  </a:cubicBezTo>
                  <a:cubicBezTo>
                    <a:pt x="39" y="229"/>
                    <a:pt x="39" y="229"/>
                    <a:pt x="39" y="229"/>
                  </a:cubicBezTo>
                  <a:cubicBezTo>
                    <a:pt x="38" y="230"/>
                    <a:pt x="38" y="230"/>
                    <a:pt x="38" y="230"/>
                  </a:cubicBezTo>
                  <a:cubicBezTo>
                    <a:pt x="37" y="232"/>
                    <a:pt x="36" y="234"/>
                    <a:pt x="34" y="236"/>
                  </a:cubicBezTo>
                  <a:cubicBezTo>
                    <a:pt x="33" y="238"/>
                    <a:pt x="32" y="240"/>
                    <a:pt x="30" y="242"/>
                  </a:cubicBezTo>
                  <a:cubicBezTo>
                    <a:pt x="32" y="244"/>
                    <a:pt x="33" y="246"/>
                    <a:pt x="35" y="248"/>
                  </a:cubicBezTo>
                  <a:cubicBezTo>
                    <a:pt x="37" y="247"/>
                    <a:pt x="40" y="246"/>
                    <a:pt x="42" y="246"/>
                  </a:cubicBezTo>
                  <a:cubicBezTo>
                    <a:pt x="44" y="245"/>
                    <a:pt x="47" y="244"/>
                    <a:pt x="49" y="243"/>
                  </a:cubicBezTo>
                  <a:cubicBezTo>
                    <a:pt x="50" y="243"/>
                    <a:pt x="50" y="243"/>
                    <a:pt x="50" y="243"/>
                  </a:cubicBezTo>
                  <a:cubicBezTo>
                    <a:pt x="50" y="243"/>
                    <a:pt x="50" y="243"/>
                    <a:pt x="50" y="243"/>
                  </a:cubicBezTo>
                  <a:cubicBezTo>
                    <a:pt x="53" y="246"/>
                    <a:pt x="56" y="249"/>
                    <a:pt x="58" y="251"/>
                  </a:cubicBezTo>
                  <a:cubicBezTo>
                    <a:pt x="59" y="252"/>
                    <a:pt x="59" y="252"/>
                    <a:pt x="59" y="252"/>
                  </a:cubicBezTo>
                  <a:cubicBezTo>
                    <a:pt x="59" y="253"/>
                    <a:pt x="59" y="253"/>
                    <a:pt x="59" y="253"/>
                  </a:cubicBezTo>
                  <a:cubicBezTo>
                    <a:pt x="58" y="255"/>
                    <a:pt x="57" y="257"/>
                    <a:pt x="56" y="260"/>
                  </a:cubicBezTo>
                  <a:cubicBezTo>
                    <a:pt x="55" y="262"/>
                    <a:pt x="54" y="264"/>
                    <a:pt x="54" y="266"/>
                  </a:cubicBezTo>
                  <a:cubicBezTo>
                    <a:pt x="56" y="268"/>
                    <a:pt x="58" y="270"/>
                    <a:pt x="60" y="271"/>
                  </a:cubicBezTo>
                  <a:cubicBezTo>
                    <a:pt x="62" y="270"/>
                    <a:pt x="64" y="269"/>
                    <a:pt x="66" y="267"/>
                  </a:cubicBezTo>
                  <a:cubicBezTo>
                    <a:pt x="68" y="266"/>
                    <a:pt x="70" y="265"/>
                    <a:pt x="72" y="263"/>
                  </a:cubicBezTo>
                  <a:cubicBezTo>
                    <a:pt x="73" y="263"/>
                    <a:pt x="73" y="263"/>
                    <a:pt x="73" y="263"/>
                  </a:cubicBezTo>
                  <a:cubicBezTo>
                    <a:pt x="73" y="263"/>
                    <a:pt x="73" y="263"/>
                    <a:pt x="73" y="263"/>
                  </a:cubicBezTo>
                  <a:cubicBezTo>
                    <a:pt x="76" y="266"/>
                    <a:pt x="80" y="268"/>
                    <a:pt x="83" y="270"/>
                  </a:cubicBezTo>
                  <a:cubicBezTo>
                    <a:pt x="84" y="270"/>
                    <a:pt x="84" y="270"/>
                    <a:pt x="84" y="270"/>
                  </a:cubicBezTo>
                  <a:cubicBezTo>
                    <a:pt x="84" y="271"/>
                    <a:pt x="84" y="271"/>
                    <a:pt x="84" y="271"/>
                  </a:cubicBezTo>
                  <a:cubicBezTo>
                    <a:pt x="83" y="273"/>
                    <a:pt x="83" y="276"/>
                    <a:pt x="83" y="278"/>
                  </a:cubicBezTo>
                  <a:cubicBezTo>
                    <a:pt x="82" y="280"/>
                    <a:pt x="82" y="283"/>
                    <a:pt x="82" y="285"/>
                  </a:cubicBezTo>
                  <a:cubicBezTo>
                    <a:pt x="84" y="286"/>
                    <a:pt x="86" y="287"/>
                    <a:pt x="89" y="289"/>
                  </a:cubicBezTo>
                  <a:cubicBezTo>
                    <a:pt x="90" y="287"/>
                    <a:pt x="92" y="285"/>
                    <a:pt x="94" y="283"/>
                  </a:cubicBezTo>
                  <a:cubicBezTo>
                    <a:pt x="96" y="282"/>
                    <a:pt x="97" y="280"/>
                    <a:pt x="99" y="278"/>
                  </a:cubicBezTo>
                  <a:cubicBezTo>
                    <a:pt x="100" y="278"/>
                    <a:pt x="100" y="278"/>
                    <a:pt x="100" y="278"/>
                  </a:cubicBezTo>
                  <a:cubicBezTo>
                    <a:pt x="100" y="278"/>
                    <a:pt x="100" y="278"/>
                    <a:pt x="100" y="278"/>
                  </a:cubicBezTo>
                  <a:cubicBezTo>
                    <a:pt x="104" y="279"/>
                    <a:pt x="108" y="281"/>
                    <a:pt x="111" y="282"/>
                  </a:cubicBezTo>
                  <a:cubicBezTo>
                    <a:pt x="112" y="282"/>
                    <a:pt x="112" y="282"/>
                    <a:pt x="112" y="282"/>
                  </a:cubicBezTo>
                  <a:cubicBezTo>
                    <a:pt x="112" y="283"/>
                    <a:pt x="112" y="283"/>
                    <a:pt x="112" y="283"/>
                  </a:cubicBezTo>
                  <a:cubicBezTo>
                    <a:pt x="112" y="285"/>
                    <a:pt x="113" y="288"/>
                    <a:pt x="113" y="290"/>
                  </a:cubicBezTo>
                  <a:cubicBezTo>
                    <a:pt x="113" y="292"/>
                    <a:pt x="113" y="295"/>
                    <a:pt x="113" y="297"/>
                  </a:cubicBezTo>
                  <a:cubicBezTo>
                    <a:pt x="116" y="298"/>
                    <a:pt x="118" y="298"/>
                    <a:pt x="121" y="299"/>
                  </a:cubicBezTo>
                  <a:cubicBezTo>
                    <a:pt x="122" y="297"/>
                    <a:pt x="124" y="295"/>
                    <a:pt x="125" y="293"/>
                  </a:cubicBezTo>
                  <a:cubicBezTo>
                    <a:pt x="126" y="291"/>
                    <a:pt x="127" y="288"/>
                    <a:pt x="129" y="287"/>
                  </a:cubicBezTo>
                  <a:cubicBezTo>
                    <a:pt x="129" y="286"/>
                    <a:pt x="129" y="286"/>
                    <a:pt x="129" y="286"/>
                  </a:cubicBezTo>
                  <a:cubicBezTo>
                    <a:pt x="130" y="286"/>
                    <a:pt x="130" y="286"/>
                    <a:pt x="130" y="286"/>
                  </a:cubicBezTo>
                  <a:cubicBezTo>
                    <a:pt x="133" y="286"/>
                    <a:pt x="137" y="287"/>
                    <a:pt x="141" y="287"/>
                  </a:cubicBezTo>
                  <a:cubicBezTo>
                    <a:pt x="142" y="287"/>
                    <a:pt x="142" y="287"/>
                    <a:pt x="142" y="287"/>
                  </a:cubicBezTo>
                  <a:cubicBezTo>
                    <a:pt x="142" y="288"/>
                    <a:pt x="142" y="288"/>
                    <a:pt x="142" y="288"/>
                  </a:cubicBezTo>
                  <a:cubicBezTo>
                    <a:pt x="143" y="290"/>
                    <a:pt x="144" y="293"/>
                    <a:pt x="145" y="295"/>
                  </a:cubicBezTo>
                  <a:cubicBezTo>
                    <a:pt x="145" y="297"/>
                    <a:pt x="146" y="300"/>
                    <a:pt x="147" y="302"/>
                  </a:cubicBezTo>
                  <a:cubicBezTo>
                    <a:pt x="147" y="302"/>
                    <a:pt x="147" y="302"/>
                    <a:pt x="147" y="302"/>
                  </a:cubicBezTo>
                  <a:cubicBezTo>
                    <a:pt x="150" y="302"/>
                    <a:pt x="152" y="302"/>
                    <a:pt x="155" y="302"/>
                  </a:cubicBezTo>
                  <a:cubicBezTo>
                    <a:pt x="155" y="302"/>
                    <a:pt x="155" y="302"/>
                    <a:pt x="155" y="302"/>
                  </a:cubicBezTo>
                  <a:cubicBezTo>
                    <a:pt x="156" y="300"/>
                    <a:pt x="156" y="297"/>
                    <a:pt x="157" y="295"/>
                  </a:cubicBezTo>
                  <a:cubicBezTo>
                    <a:pt x="158" y="293"/>
                    <a:pt x="159" y="290"/>
                    <a:pt x="159" y="288"/>
                  </a:cubicBezTo>
                  <a:cubicBezTo>
                    <a:pt x="160" y="287"/>
                    <a:pt x="160" y="287"/>
                    <a:pt x="160" y="287"/>
                  </a:cubicBezTo>
                  <a:cubicBezTo>
                    <a:pt x="161" y="287"/>
                    <a:pt x="161" y="287"/>
                    <a:pt x="161" y="287"/>
                  </a:cubicBezTo>
                  <a:cubicBezTo>
                    <a:pt x="165" y="287"/>
                    <a:pt x="168" y="286"/>
                    <a:pt x="172" y="286"/>
                  </a:cubicBezTo>
                  <a:cubicBezTo>
                    <a:pt x="173" y="286"/>
                    <a:pt x="173" y="286"/>
                    <a:pt x="173" y="286"/>
                  </a:cubicBezTo>
                  <a:cubicBezTo>
                    <a:pt x="173" y="287"/>
                    <a:pt x="173" y="287"/>
                    <a:pt x="173" y="287"/>
                  </a:cubicBezTo>
                  <a:cubicBezTo>
                    <a:pt x="175" y="288"/>
                    <a:pt x="176" y="291"/>
                    <a:pt x="177" y="293"/>
                  </a:cubicBezTo>
                  <a:cubicBezTo>
                    <a:pt x="178" y="295"/>
                    <a:pt x="180" y="297"/>
                    <a:pt x="181" y="299"/>
                  </a:cubicBezTo>
                  <a:cubicBezTo>
                    <a:pt x="183" y="298"/>
                    <a:pt x="186" y="298"/>
                    <a:pt x="188" y="297"/>
                  </a:cubicBezTo>
                  <a:cubicBezTo>
                    <a:pt x="189" y="295"/>
                    <a:pt x="189" y="292"/>
                    <a:pt x="189" y="290"/>
                  </a:cubicBezTo>
                  <a:cubicBezTo>
                    <a:pt x="189" y="288"/>
                    <a:pt x="189" y="285"/>
                    <a:pt x="190" y="283"/>
                  </a:cubicBezTo>
                  <a:cubicBezTo>
                    <a:pt x="190" y="282"/>
                    <a:pt x="190" y="282"/>
                    <a:pt x="190" y="282"/>
                  </a:cubicBezTo>
                  <a:cubicBezTo>
                    <a:pt x="191" y="282"/>
                    <a:pt x="191" y="282"/>
                    <a:pt x="191" y="282"/>
                  </a:cubicBezTo>
                  <a:cubicBezTo>
                    <a:pt x="194" y="281"/>
                    <a:pt x="198" y="279"/>
                    <a:pt x="202" y="278"/>
                  </a:cubicBezTo>
                  <a:cubicBezTo>
                    <a:pt x="202" y="278"/>
                    <a:pt x="202" y="278"/>
                    <a:pt x="202" y="278"/>
                  </a:cubicBezTo>
                  <a:cubicBezTo>
                    <a:pt x="203" y="278"/>
                    <a:pt x="203" y="278"/>
                    <a:pt x="203" y="278"/>
                  </a:cubicBezTo>
                  <a:cubicBezTo>
                    <a:pt x="205" y="280"/>
                    <a:pt x="206" y="282"/>
                    <a:pt x="208" y="283"/>
                  </a:cubicBezTo>
                  <a:cubicBezTo>
                    <a:pt x="210" y="285"/>
                    <a:pt x="211" y="287"/>
                    <a:pt x="213" y="289"/>
                  </a:cubicBezTo>
                  <a:cubicBezTo>
                    <a:pt x="215" y="288"/>
                    <a:pt x="218" y="286"/>
                    <a:pt x="220" y="285"/>
                  </a:cubicBezTo>
                  <a:cubicBezTo>
                    <a:pt x="220" y="283"/>
                    <a:pt x="219" y="280"/>
                    <a:pt x="219" y="278"/>
                  </a:cubicBezTo>
                  <a:cubicBezTo>
                    <a:pt x="219" y="276"/>
                    <a:pt x="218" y="273"/>
                    <a:pt x="218" y="271"/>
                  </a:cubicBezTo>
                  <a:cubicBezTo>
                    <a:pt x="218" y="270"/>
                    <a:pt x="218" y="270"/>
                    <a:pt x="218" y="270"/>
                  </a:cubicBezTo>
                  <a:cubicBezTo>
                    <a:pt x="219" y="270"/>
                    <a:pt x="219" y="270"/>
                    <a:pt x="219" y="270"/>
                  </a:cubicBezTo>
                  <a:cubicBezTo>
                    <a:pt x="222" y="268"/>
                    <a:pt x="225" y="266"/>
                    <a:pt x="228" y="263"/>
                  </a:cubicBezTo>
                  <a:cubicBezTo>
                    <a:pt x="229" y="263"/>
                    <a:pt x="229" y="263"/>
                    <a:pt x="229" y="263"/>
                  </a:cubicBezTo>
                  <a:cubicBezTo>
                    <a:pt x="230" y="263"/>
                    <a:pt x="230" y="263"/>
                    <a:pt x="230" y="263"/>
                  </a:cubicBezTo>
                  <a:cubicBezTo>
                    <a:pt x="232" y="265"/>
                    <a:pt x="234" y="266"/>
                    <a:pt x="236" y="267"/>
                  </a:cubicBezTo>
                  <a:cubicBezTo>
                    <a:pt x="238" y="269"/>
                    <a:pt x="240" y="270"/>
                    <a:pt x="242" y="271"/>
                  </a:cubicBezTo>
                  <a:cubicBezTo>
                    <a:pt x="244" y="270"/>
                    <a:pt x="246" y="268"/>
                    <a:pt x="248" y="266"/>
                  </a:cubicBezTo>
                  <a:cubicBezTo>
                    <a:pt x="247" y="264"/>
                    <a:pt x="247" y="262"/>
                    <a:pt x="246" y="260"/>
                  </a:cubicBezTo>
                  <a:cubicBezTo>
                    <a:pt x="245" y="257"/>
                    <a:pt x="244" y="255"/>
                    <a:pt x="243" y="253"/>
                  </a:cubicBezTo>
                  <a:cubicBezTo>
                    <a:pt x="243" y="252"/>
                    <a:pt x="243" y="252"/>
                    <a:pt x="243" y="252"/>
                  </a:cubicBezTo>
                  <a:cubicBezTo>
                    <a:pt x="243" y="251"/>
                    <a:pt x="243" y="251"/>
                    <a:pt x="243" y="251"/>
                  </a:cubicBezTo>
                  <a:cubicBezTo>
                    <a:pt x="246" y="249"/>
                    <a:pt x="249" y="246"/>
                    <a:pt x="252" y="243"/>
                  </a:cubicBezTo>
                  <a:cubicBezTo>
                    <a:pt x="252" y="243"/>
                    <a:pt x="252" y="243"/>
                    <a:pt x="252" y="243"/>
                  </a:cubicBezTo>
                  <a:cubicBezTo>
                    <a:pt x="253" y="243"/>
                    <a:pt x="253" y="243"/>
                    <a:pt x="253" y="243"/>
                  </a:cubicBezTo>
                  <a:cubicBezTo>
                    <a:pt x="255" y="244"/>
                    <a:pt x="258" y="245"/>
                    <a:pt x="260" y="246"/>
                  </a:cubicBezTo>
                  <a:cubicBezTo>
                    <a:pt x="262" y="246"/>
                    <a:pt x="264" y="247"/>
                    <a:pt x="267" y="248"/>
                  </a:cubicBezTo>
                  <a:cubicBezTo>
                    <a:pt x="268" y="246"/>
                    <a:pt x="270" y="244"/>
                    <a:pt x="271" y="242"/>
                  </a:cubicBezTo>
                  <a:cubicBezTo>
                    <a:pt x="270" y="240"/>
                    <a:pt x="269" y="238"/>
                    <a:pt x="268" y="236"/>
                  </a:cubicBezTo>
                  <a:cubicBezTo>
                    <a:pt x="266" y="234"/>
                    <a:pt x="265" y="232"/>
                    <a:pt x="264" y="230"/>
                  </a:cubicBezTo>
                  <a:cubicBezTo>
                    <a:pt x="263" y="229"/>
                    <a:pt x="263" y="229"/>
                    <a:pt x="263" y="229"/>
                  </a:cubicBezTo>
                  <a:cubicBezTo>
                    <a:pt x="264" y="228"/>
                    <a:pt x="264" y="228"/>
                    <a:pt x="264" y="228"/>
                  </a:cubicBezTo>
                  <a:cubicBezTo>
                    <a:pt x="266" y="225"/>
                    <a:pt x="268" y="222"/>
                    <a:pt x="270" y="219"/>
                  </a:cubicBezTo>
                  <a:cubicBezTo>
                    <a:pt x="270" y="218"/>
                    <a:pt x="270" y="218"/>
                    <a:pt x="270" y="218"/>
                  </a:cubicBezTo>
                  <a:cubicBezTo>
                    <a:pt x="271" y="218"/>
                    <a:pt x="271" y="218"/>
                    <a:pt x="271" y="218"/>
                  </a:cubicBezTo>
                  <a:cubicBezTo>
                    <a:pt x="273" y="218"/>
                    <a:pt x="276" y="219"/>
                    <a:pt x="278" y="219"/>
                  </a:cubicBezTo>
                  <a:cubicBezTo>
                    <a:pt x="281" y="219"/>
                    <a:pt x="283" y="220"/>
                    <a:pt x="285" y="220"/>
                  </a:cubicBezTo>
                  <a:cubicBezTo>
                    <a:pt x="286" y="218"/>
                    <a:pt x="288" y="215"/>
                    <a:pt x="289" y="213"/>
                  </a:cubicBezTo>
                  <a:cubicBezTo>
                    <a:pt x="287" y="211"/>
                    <a:pt x="285" y="210"/>
                    <a:pt x="284" y="208"/>
                  </a:cubicBezTo>
                  <a:cubicBezTo>
                    <a:pt x="282" y="206"/>
                    <a:pt x="280" y="204"/>
                    <a:pt x="278" y="203"/>
                  </a:cubicBezTo>
                  <a:cubicBezTo>
                    <a:pt x="278" y="202"/>
                    <a:pt x="278" y="202"/>
                    <a:pt x="278" y="202"/>
                  </a:cubicBezTo>
                  <a:cubicBezTo>
                    <a:pt x="278" y="201"/>
                    <a:pt x="278" y="201"/>
                    <a:pt x="278" y="201"/>
                  </a:cubicBezTo>
                  <a:cubicBezTo>
                    <a:pt x="279" y="198"/>
                    <a:pt x="281" y="194"/>
                    <a:pt x="282" y="190"/>
                  </a:cubicBezTo>
                  <a:cubicBezTo>
                    <a:pt x="282" y="190"/>
                    <a:pt x="282" y="190"/>
                    <a:pt x="282" y="190"/>
                  </a:cubicBezTo>
                  <a:cubicBezTo>
                    <a:pt x="283" y="190"/>
                    <a:pt x="283" y="190"/>
                    <a:pt x="283" y="190"/>
                  </a:cubicBezTo>
                  <a:cubicBezTo>
                    <a:pt x="285" y="189"/>
                    <a:pt x="288" y="189"/>
                    <a:pt x="290" y="189"/>
                  </a:cubicBezTo>
                  <a:cubicBezTo>
                    <a:pt x="293" y="189"/>
                    <a:pt x="295" y="189"/>
                    <a:pt x="297" y="188"/>
                  </a:cubicBezTo>
                  <a:cubicBezTo>
                    <a:pt x="298" y="186"/>
                    <a:pt x="299" y="183"/>
                    <a:pt x="299" y="181"/>
                  </a:cubicBezTo>
                  <a:cubicBezTo>
                    <a:pt x="297" y="179"/>
                    <a:pt x="295" y="178"/>
                    <a:pt x="293" y="177"/>
                  </a:cubicBezTo>
                  <a:cubicBezTo>
                    <a:pt x="291" y="176"/>
                    <a:pt x="289" y="174"/>
                    <a:pt x="287" y="173"/>
                  </a:cubicBezTo>
                  <a:cubicBezTo>
                    <a:pt x="286" y="173"/>
                    <a:pt x="286" y="173"/>
                    <a:pt x="286" y="173"/>
                  </a:cubicBezTo>
                  <a:cubicBezTo>
                    <a:pt x="286" y="172"/>
                    <a:pt x="286" y="172"/>
                    <a:pt x="286" y="172"/>
                  </a:cubicBezTo>
                  <a:cubicBezTo>
                    <a:pt x="287" y="168"/>
                    <a:pt x="287" y="165"/>
                    <a:pt x="287" y="160"/>
                  </a:cubicBezTo>
                  <a:cubicBezTo>
                    <a:pt x="287" y="160"/>
                    <a:pt x="287" y="160"/>
                    <a:pt x="287" y="160"/>
                  </a:cubicBezTo>
                  <a:cubicBezTo>
                    <a:pt x="288" y="159"/>
                    <a:pt x="288" y="159"/>
                    <a:pt x="288" y="159"/>
                  </a:cubicBezTo>
                  <a:cubicBezTo>
                    <a:pt x="290" y="159"/>
                    <a:pt x="293" y="158"/>
                    <a:pt x="295" y="157"/>
                  </a:cubicBezTo>
                  <a:cubicBezTo>
                    <a:pt x="297" y="156"/>
                    <a:pt x="300" y="156"/>
                    <a:pt x="302" y="155"/>
                  </a:cubicBezTo>
                  <a:cubicBezTo>
                    <a:pt x="302" y="155"/>
                    <a:pt x="302" y="155"/>
                    <a:pt x="302" y="155"/>
                  </a:cubicBezTo>
                  <a:cubicBezTo>
                    <a:pt x="302" y="153"/>
                    <a:pt x="302" y="152"/>
                    <a:pt x="302" y="151"/>
                  </a:cubicBezTo>
                  <a:cubicBezTo>
                    <a:pt x="302" y="149"/>
                    <a:pt x="302" y="148"/>
                    <a:pt x="302" y="147"/>
                  </a:cubicBezTo>
                  <a:close/>
                  <a:moveTo>
                    <a:pt x="159" y="110"/>
                  </a:moveTo>
                  <a:cubicBezTo>
                    <a:pt x="161" y="93"/>
                    <a:pt x="164" y="76"/>
                    <a:pt x="169" y="59"/>
                  </a:cubicBezTo>
                  <a:cubicBezTo>
                    <a:pt x="169" y="58"/>
                    <a:pt x="169" y="58"/>
                    <a:pt x="169" y="58"/>
                  </a:cubicBezTo>
                  <a:cubicBezTo>
                    <a:pt x="170" y="59"/>
                    <a:pt x="170" y="59"/>
                    <a:pt x="170" y="59"/>
                  </a:cubicBezTo>
                  <a:cubicBezTo>
                    <a:pt x="182" y="61"/>
                    <a:pt x="193" y="66"/>
                    <a:pt x="203" y="72"/>
                  </a:cubicBezTo>
                  <a:cubicBezTo>
                    <a:pt x="204" y="73"/>
                    <a:pt x="204" y="73"/>
                    <a:pt x="204" y="73"/>
                  </a:cubicBezTo>
                  <a:cubicBezTo>
                    <a:pt x="203" y="74"/>
                    <a:pt x="203" y="74"/>
                    <a:pt x="203" y="74"/>
                  </a:cubicBezTo>
                  <a:cubicBezTo>
                    <a:pt x="195" y="90"/>
                    <a:pt x="185" y="104"/>
                    <a:pt x="174" y="116"/>
                  </a:cubicBezTo>
                  <a:cubicBezTo>
                    <a:pt x="173" y="117"/>
                    <a:pt x="173" y="117"/>
                    <a:pt x="173" y="117"/>
                  </a:cubicBezTo>
                  <a:cubicBezTo>
                    <a:pt x="172" y="117"/>
                    <a:pt x="172" y="117"/>
                    <a:pt x="172" y="117"/>
                  </a:cubicBezTo>
                  <a:cubicBezTo>
                    <a:pt x="169" y="114"/>
                    <a:pt x="165" y="112"/>
                    <a:pt x="160" y="111"/>
                  </a:cubicBezTo>
                  <a:cubicBezTo>
                    <a:pt x="159" y="111"/>
                    <a:pt x="159" y="111"/>
                    <a:pt x="159" y="111"/>
                  </a:cubicBezTo>
                  <a:lnTo>
                    <a:pt x="159" y="110"/>
                  </a:lnTo>
                  <a:close/>
                  <a:moveTo>
                    <a:pt x="99" y="72"/>
                  </a:moveTo>
                  <a:cubicBezTo>
                    <a:pt x="109" y="65"/>
                    <a:pt x="120" y="61"/>
                    <a:pt x="132" y="58"/>
                  </a:cubicBezTo>
                  <a:cubicBezTo>
                    <a:pt x="133" y="58"/>
                    <a:pt x="133" y="58"/>
                    <a:pt x="133" y="58"/>
                  </a:cubicBezTo>
                  <a:cubicBezTo>
                    <a:pt x="134" y="59"/>
                    <a:pt x="134" y="59"/>
                    <a:pt x="134" y="59"/>
                  </a:cubicBezTo>
                  <a:cubicBezTo>
                    <a:pt x="139" y="76"/>
                    <a:pt x="142" y="93"/>
                    <a:pt x="143" y="110"/>
                  </a:cubicBezTo>
                  <a:cubicBezTo>
                    <a:pt x="143" y="111"/>
                    <a:pt x="143" y="111"/>
                    <a:pt x="143" y="111"/>
                  </a:cubicBezTo>
                  <a:cubicBezTo>
                    <a:pt x="142" y="111"/>
                    <a:pt x="142" y="111"/>
                    <a:pt x="142" y="111"/>
                  </a:cubicBezTo>
                  <a:cubicBezTo>
                    <a:pt x="138" y="112"/>
                    <a:pt x="134" y="114"/>
                    <a:pt x="130" y="116"/>
                  </a:cubicBezTo>
                  <a:cubicBezTo>
                    <a:pt x="129" y="117"/>
                    <a:pt x="129" y="117"/>
                    <a:pt x="129" y="117"/>
                  </a:cubicBezTo>
                  <a:cubicBezTo>
                    <a:pt x="128" y="116"/>
                    <a:pt x="128" y="116"/>
                    <a:pt x="128" y="116"/>
                  </a:cubicBezTo>
                  <a:cubicBezTo>
                    <a:pt x="117" y="103"/>
                    <a:pt x="107" y="89"/>
                    <a:pt x="99" y="74"/>
                  </a:cubicBezTo>
                  <a:cubicBezTo>
                    <a:pt x="98" y="73"/>
                    <a:pt x="98" y="73"/>
                    <a:pt x="98" y="73"/>
                  </a:cubicBezTo>
                  <a:lnTo>
                    <a:pt x="99" y="72"/>
                  </a:lnTo>
                  <a:close/>
                  <a:moveTo>
                    <a:pt x="59" y="132"/>
                  </a:moveTo>
                  <a:cubicBezTo>
                    <a:pt x="61" y="120"/>
                    <a:pt x="66" y="109"/>
                    <a:pt x="72" y="99"/>
                  </a:cubicBezTo>
                  <a:cubicBezTo>
                    <a:pt x="73" y="98"/>
                    <a:pt x="73" y="98"/>
                    <a:pt x="73" y="98"/>
                  </a:cubicBezTo>
                  <a:cubicBezTo>
                    <a:pt x="74" y="98"/>
                    <a:pt x="74" y="98"/>
                    <a:pt x="74" y="98"/>
                  </a:cubicBezTo>
                  <a:cubicBezTo>
                    <a:pt x="90" y="107"/>
                    <a:pt x="104" y="116"/>
                    <a:pt x="116" y="128"/>
                  </a:cubicBezTo>
                  <a:cubicBezTo>
                    <a:pt x="117" y="128"/>
                    <a:pt x="117" y="128"/>
                    <a:pt x="117" y="128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4" y="133"/>
                    <a:pt x="113" y="137"/>
                    <a:pt x="112" y="141"/>
                  </a:cubicBezTo>
                  <a:cubicBezTo>
                    <a:pt x="111" y="143"/>
                    <a:pt x="111" y="143"/>
                    <a:pt x="111" y="143"/>
                  </a:cubicBezTo>
                  <a:cubicBezTo>
                    <a:pt x="110" y="142"/>
                    <a:pt x="110" y="142"/>
                    <a:pt x="110" y="142"/>
                  </a:cubicBezTo>
                  <a:cubicBezTo>
                    <a:pt x="93" y="141"/>
                    <a:pt x="76" y="138"/>
                    <a:pt x="60" y="133"/>
                  </a:cubicBezTo>
                  <a:cubicBezTo>
                    <a:pt x="58" y="133"/>
                    <a:pt x="58" y="133"/>
                    <a:pt x="58" y="133"/>
                  </a:cubicBezTo>
                  <a:lnTo>
                    <a:pt x="59" y="132"/>
                  </a:lnTo>
                  <a:close/>
                  <a:moveTo>
                    <a:pt x="74" y="203"/>
                  </a:moveTo>
                  <a:cubicBezTo>
                    <a:pt x="73" y="203"/>
                    <a:pt x="73" y="203"/>
                    <a:pt x="73" y="203"/>
                  </a:cubicBezTo>
                  <a:cubicBezTo>
                    <a:pt x="72" y="202"/>
                    <a:pt x="72" y="202"/>
                    <a:pt x="72" y="202"/>
                  </a:cubicBezTo>
                  <a:cubicBezTo>
                    <a:pt x="66" y="192"/>
                    <a:pt x="61" y="181"/>
                    <a:pt x="59" y="170"/>
                  </a:cubicBezTo>
                  <a:cubicBezTo>
                    <a:pt x="58" y="168"/>
                    <a:pt x="58" y="168"/>
                    <a:pt x="58" y="168"/>
                  </a:cubicBezTo>
                  <a:cubicBezTo>
                    <a:pt x="60" y="168"/>
                    <a:pt x="60" y="168"/>
                    <a:pt x="60" y="168"/>
                  </a:cubicBezTo>
                  <a:cubicBezTo>
                    <a:pt x="76" y="163"/>
                    <a:pt x="93" y="160"/>
                    <a:pt x="110" y="159"/>
                  </a:cubicBezTo>
                  <a:cubicBezTo>
                    <a:pt x="111" y="159"/>
                    <a:pt x="111" y="159"/>
                    <a:pt x="111" y="159"/>
                  </a:cubicBezTo>
                  <a:cubicBezTo>
                    <a:pt x="111" y="160"/>
                    <a:pt x="111" y="160"/>
                    <a:pt x="111" y="160"/>
                  </a:cubicBezTo>
                  <a:cubicBezTo>
                    <a:pt x="112" y="164"/>
                    <a:pt x="114" y="168"/>
                    <a:pt x="116" y="172"/>
                  </a:cubicBezTo>
                  <a:cubicBezTo>
                    <a:pt x="117" y="173"/>
                    <a:pt x="117" y="173"/>
                    <a:pt x="117" y="173"/>
                  </a:cubicBezTo>
                  <a:cubicBezTo>
                    <a:pt x="116" y="174"/>
                    <a:pt x="116" y="174"/>
                    <a:pt x="116" y="174"/>
                  </a:cubicBezTo>
                  <a:cubicBezTo>
                    <a:pt x="103" y="185"/>
                    <a:pt x="89" y="194"/>
                    <a:pt x="74" y="203"/>
                  </a:cubicBezTo>
                  <a:close/>
                  <a:moveTo>
                    <a:pt x="143" y="191"/>
                  </a:moveTo>
                  <a:cubicBezTo>
                    <a:pt x="141" y="208"/>
                    <a:pt x="138" y="225"/>
                    <a:pt x="133" y="242"/>
                  </a:cubicBezTo>
                  <a:cubicBezTo>
                    <a:pt x="133" y="243"/>
                    <a:pt x="133" y="243"/>
                    <a:pt x="133" y="243"/>
                  </a:cubicBezTo>
                  <a:cubicBezTo>
                    <a:pt x="132" y="243"/>
                    <a:pt x="132" y="243"/>
                    <a:pt x="132" y="243"/>
                  </a:cubicBezTo>
                  <a:cubicBezTo>
                    <a:pt x="120" y="241"/>
                    <a:pt x="109" y="236"/>
                    <a:pt x="99" y="229"/>
                  </a:cubicBezTo>
                  <a:cubicBezTo>
                    <a:pt x="98" y="229"/>
                    <a:pt x="98" y="229"/>
                    <a:pt x="98" y="229"/>
                  </a:cubicBezTo>
                  <a:cubicBezTo>
                    <a:pt x="98" y="228"/>
                    <a:pt x="98" y="228"/>
                    <a:pt x="98" y="228"/>
                  </a:cubicBezTo>
                  <a:cubicBezTo>
                    <a:pt x="107" y="212"/>
                    <a:pt x="117" y="198"/>
                    <a:pt x="128" y="185"/>
                  </a:cubicBezTo>
                  <a:cubicBezTo>
                    <a:pt x="128" y="184"/>
                    <a:pt x="128" y="184"/>
                    <a:pt x="128" y="184"/>
                  </a:cubicBezTo>
                  <a:cubicBezTo>
                    <a:pt x="129" y="185"/>
                    <a:pt x="129" y="185"/>
                    <a:pt x="129" y="185"/>
                  </a:cubicBezTo>
                  <a:cubicBezTo>
                    <a:pt x="133" y="187"/>
                    <a:pt x="137" y="189"/>
                    <a:pt x="142" y="190"/>
                  </a:cubicBezTo>
                  <a:cubicBezTo>
                    <a:pt x="143" y="190"/>
                    <a:pt x="143" y="190"/>
                    <a:pt x="143" y="190"/>
                  </a:cubicBezTo>
                  <a:lnTo>
                    <a:pt x="143" y="191"/>
                  </a:lnTo>
                  <a:close/>
                  <a:moveTo>
                    <a:pt x="151" y="180"/>
                  </a:moveTo>
                  <a:cubicBezTo>
                    <a:pt x="143" y="180"/>
                    <a:pt x="136" y="177"/>
                    <a:pt x="130" y="171"/>
                  </a:cubicBezTo>
                  <a:cubicBezTo>
                    <a:pt x="125" y="166"/>
                    <a:pt x="122" y="159"/>
                    <a:pt x="122" y="151"/>
                  </a:cubicBezTo>
                  <a:cubicBezTo>
                    <a:pt x="122" y="143"/>
                    <a:pt x="125" y="136"/>
                    <a:pt x="130" y="130"/>
                  </a:cubicBezTo>
                  <a:cubicBezTo>
                    <a:pt x="136" y="125"/>
                    <a:pt x="143" y="122"/>
                    <a:pt x="151" y="122"/>
                  </a:cubicBezTo>
                  <a:cubicBezTo>
                    <a:pt x="159" y="122"/>
                    <a:pt x="166" y="125"/>
                    <a:pt x="172" y="130"/>
                  </a:cubicBezTo>
                  <a:cubicBezTo>
                    <a:pt x="183" y="142"/>
                    <a:pt x="183" y="160"/>
                    <a:pt x="172" y="171"/>
                  </a:cubicBezTo>
                  <a:cubicBezTo>
                    <a:pt x="166" y="177"/>
                    <a:pt x="159" y="180"/>
                    <a:pt x="151" y="180"/>
                  </a:cubicBezTo>
                  <a:close/>
                  <a:moveTo>
                    <a:pt x="203" y="229"/>
                  </a:moveTo>
                  <a:cubicBezTo>
                    <a:pt x="192" y="236"/>
                    <a:pt x="181" y="241"/>
                    <a:pt x="170" y="243"/>
                  </a:cubicBezTo>
                  <a:cubicBezTo>
                    <a:pt x="168" y="243"/>
                    <a:pt x="168" y="243"/>
                    <a:pt x="168" y="243"/>
                  </a:cubicBezTo>
                  <a:cubicBezTo>
                    <a:pt x="168" y="242"/>
                    <a:pt x="168" y="242"/>
                    <a:pt x="168" y="242"/>
                  </a:cubicBezTo>
                  <a:cubicBezTo>
                    <a:pt x="163" y="225"/>
                    <a:pt x="160" y="208"/>
                    <a:pt x="159" y="192"/>
                  </a:cubicBezTo>
                  <a:cubicBezTo>
                    <a:pt x="159" y="190"/>
                    <a:pt x="159" y="190"/>
                    <a:pt x="159" y="190"/>
                  </a:cubicBezTo>
                  <a:cubicBezTo>
                    <a:pt x="160" y="190"/>
                    <a:pt x="160" y="190"/>
                    <a:pt x="160" y="190"/>
                  </a:cubicBezTo>
                  <a:cubicBezTo>
                    <a:pt x="164" y="189"/>
                    <a:pt x="168" y="188"/>
                    <a:pt x="172" y="185"/>
                  </a:cubicBezTo>
                  <a:cubicBezTo>
                    <a:pt x="173" y="185"/>
                    <a:pt x="173" y="185"/>
                    <a:pt x="173" y="185"/>
                  </a:cubicBezTo>
                  <a:cubicBezTo>
                    <a:pt x="174" y="185"/>
                    <a:pt x="174" y="185"/>
                    <a:pt x="174" y="185"/>
                  </a:cubicBezTo>
                  <a:cubicBezTo>
                    <a:pt x="185" y="199"/>
                    <a:pt x="195" y="213"/>
                    <a:pt x="203" y="228"/>
                  </a:cubicBezTo>
                  <a:cubicBezTo>
                    <a:pt x="204" y="229"/>
                    <a:pt x="204" y="229"/>
                    <a:pt x="204" y="229"/>
                  </a:cubicBezTo>
                  <a:lnTo>
                    <a:pt x="203" y="229"/>
                  </a:lnTo>
                  <a:close/>
                  <a:moveTo>
                    <a:pt x="243" y="170"/>
                  </a:moveTo>
                  <a:cubicBezTo>
                    <a:pt x="241" y="182"/>
                    <a:pt x="236" y="193"/>
                    <a:pt x="229" y="203"/>
                  </a:cubicBezTo>
                  <a:cubicBezTo>
                    <a:pt x="229" y="204"/>
                    <a:pt x="229" y="204"/>
                    <a:pt x="229" y="204"/>
                  </a:cubicBezTo>
                  <a:cubicBezTo>
                    <a:pt x="228" y="203"/>
                    <a:pt x="228" y="203"/>
                    <a:pt x="228" y="203"/>
                  </a:cubicBezTo>
                  <a:cubicBezTo>
                    <a:pt x="212" y="195"/>
                    <a:pt x="198" y="185"/>
                    <a:pt x="185" y="174"/>
                  </a:cubicBezTo>
                  <a:cubicBezTo>
                    <a:pt x="185" y="173"/>
                    <a:pt x="185" y="173"/>
                    <a:pt x="185" y="173"/>
                  </a:cubicBezTo>
                  <a:cubicBezTo>
                    <a:pt x="185" y="172"/>
                    <a:pt x="185" y="172"/>
                    <a:pt x="185" y="172"/>
                  </a:cubicBezTo>
                  <a:cubicBezTo>
                    <a:pt x="188" y="169"/>
                    <a:pt x="189" y="164"/>
                    <a:pt x="190" y="160"/>
                  </a:cubicBezTo>
                  <a:cubicBezTo>
                    <a:pt x="191" y="159"/>
                    <a:pt x="191" y="159"/>
                    <a:pt x="191" y="159"/>
                  </a:cubicBezTo>
                  <a:cubicBezTo>
                    <a:pt x="192" y="159"/>
                    <a:pt x="192" y="159"/>
                    <a:pt x="192" y="159"/>
                  </a:cubicBezTo>
                  <a:cubicBezTo>
                    <a:pt x="208" y="161"/>
                    <a:pt x="225" y="164"/>
                    <a:pt x="242" y="168"/>
                  </a:cubicBezTo>
                  <a:cubicBezTo>
                    <a:pt x="243" y="169"/>
                    <a:pt x="243" y="169"/>
                    <a:pt x="243" y="169"/>
                  </a:cubicBezTo>
                  <a:lnTo>
                    <a:pt x="243" y="170"/>
                  </a:lnTo>
                  <a:close/>
                  <a:moveTo>
                    <a:pt x="242" y="134"/>
                  </a:moveTo>
                  <a:cubicBezTo>
                    <a:pt x="225" y="139"/>
                    <a:pt x="208" y="142"/>
                    <a:pt x="192" y="143"/>
                  </a:cubicBezTo>
                  <a:cubicBezTo>
                    <a:pt x="191" y="143"/>
                    <a:pt x="191" y="143"/>
                    <a:pt x="191" y="143"/>
                  </a:cubicBezTo>
                  <a:cubicBezTo>
                    <a:pt x="190" y="142"/>
                    <a:pt x="190" y="142"/>
                    <a:pt x="190" y="142"/>
                  </a:cubicBezTo>
                  <a:cubicBezTo>
                    <a:pt x="189" y="137"/>
                    <a:pt x="188" y="133"/>
                    <a:pt x="185" y="130"/>
                  </a:cubicBezTo>
                  <a:cubicBezTo>
                    <a:pt x="185" y="129"/>
                    <a:pt x="185" y="129"/>
                    <a:pt x="185" y="129"/>
                  </a:cubicBezTo>
                  <a:cubicBezTo>
                    <a:pt x="186" y="128"/>
                    <a:pt x="186" y="128"/>
                    <a:pt x="186" y="128"/>
                  </a:cubicBezTo>
                  <a:cubicBezTo>
                    <a:pt x="199" y="117"/>
                    <a:pt x="213" y="107"/>
                    <a:pt x="228" y="99"/>
                  </a:cubicBezTo>
                  <a:cubicBezTo>
                    <a:pt x="229" y="98"/>
                    <a:pt x="229" y="98"/>
                    <a:pt x="229" y="98"/>
                  </a:cubicBezTo>
                  <a:cubicBezTo>
                    <a:pt x="230" y="99"/>
                    <a:pt x="230" y="99"/>
                    <a:pt x="230" y="99"/>
                  </a:cubicBezTo>
                  <a:cubicBezTo>
                    <a:pt x="236" y="109"/>
                    <a:pt x="241" y="120"/>
                    <a:pt x="243" y="132"/>
                  </a:cubicBezTo>
                  <a:cubicBezTo>
                    <a:pt x="243" y="133"/>
                    <a:pt x="243" y="133"/>
                    <a:pt x="243" y="133"/>
                  </a:cubicBezTo>
                  <a:lnTo>
                    <a:pt x="242" y="13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Freeform 19"/>
            <p:cNvSpPr>
              <a:spLocks noEditPoints="1"/>
            </p:cNvSpPr>
            <p:nvPr/>
          </p:nvSpPr>
          <p:spPr bwMode="auto">
            <a:xfrm>
              <a:off x="4824414" y="7338556"/>
              <a:ext cx="1273174" cy="1271610"/>
            </a:xfrm>
            <a:custGeom>
              <a:avLst/>
              <a:gdLst>
                <a:gd name="T0" fmla="*/ 286 w 302"/>
                <a:gd name="T1" fmla="*/ 129 h 302"/>
                <a:gd name="T2" fmla="*/ 282 w 302"/>
                <a:gd name="T3" fmla="*/ 112 h 302"/>
                <a:gd name="T4" fmla="*/ 285 w 302"/>
                <a:gd name="T5" fmla="*/ 82 h 302"/>
                <a:gd name="T6" fmla="*/ 264 w 302"/>
                <a:gd name="T7" fmla="*/ 72 h 302"/>
                <a:gd name="T8" fmla="*/ 252 w 302"/>
                <a:gd name="T9" fmla="*/ 58 h 302"/>
                <a:gd name="T10" fmla="*/ 236 w 302"/>
                <a:gd name="T11" fmla="*/ 34 h 302"/>
                <a:gd name="T12" fmla="*/ 219 w 302"/>
                <a:gd name="T13" fmla="*/ 23 h 302"/>
                <a:gd name="T14" fmla="*/ 191 w 302"/>
                <a:gd name="T15" fmla="*/ 20 h 302"/>
                <a:gd name="T16" fmla="*/ 173 w 302"/>
                <a:gd name="T17" fmla="*/ 15 h 302"/>
                <a:gd name="T18" fmla="*/ 155 w 302"/>
                <a:gd name="T19" fmla="*/ 0 h 302"/>
                <a:gd name="T20" fmla="*/ 141 w 302"/>
                <a:gd name="T21" fmla="*/ 14 h 302"/>
                <a:gd name="T22" fmla="*/ 113 w 302"/>
                <a:gd name="T23" fmla="*/ 12 h 302"/>
                <a:gd name="T24" fmla="*/ 94 w 302"/>
                <a:gd name="T25" fmla="*/ 18 h 302"/>
                <a:gd name="T26" fmla="*/ 73 w 302"/>
                <a:gd name="T27" fmla="*/ 38 h 302"/>
                <a:gd name="T28" fmla="*/ 59 w 302"/>
                <a:gd name="T29" fmla="*/ 49 h 302"/>
                <a:gd name="T30" fmla="*/ 35 w 302"/>
                <a:gd name="T31" fmla="*/ 54 h 302"/>
                <a:gd name="T32" fmla="*/ 32 w 302"/>
                <a:gd name="T33" fmla="*/ 84 h 302"/>
                <a:gd name="T34" fmla="*/ 24 w 302"/>
                <a:gd name="T35" fmla="*/ 99 h 302"/>
                <a:gd name="T36" fmla="*/ 3 w 302"/>
                <a:gd name="T37" fmla="*/ 121 h 302"/>
                <a:gd name="T38" fmla="*/ 14 w 302"/>
                <a:gd name="T39" fmla="*/ 142 h 302"/>
                <a:gd name="T40" fmla="*/ 7 w 302"/>
                <a:gd name="T41" fmla="*/ 157 h 302"/>
                <a:gd name="T42" fmla="*/ 9 w 302"/>
                <a:gd name="T43" fmla="*/ 177 h 302"/>
                <a:gd name="T44" fmla="*/ 24 w 302"/>
                <a:gd name="T45" fmla="*/ 201 h 302"/>
                <a:gd name="T46" fmla="*/ 31 w 302"/>
                <a:gd name="T47" fmla="*/ 218 h 302"/>
                <a:gd name="T48" fmla="*/ 30 w 302"/>
                <a:gd name="T49" fmla="*/ 242 h 302"/>
                <a:gd name="T50" fmla="*/ 59 w 302"/>
                <a:gd name="T51" fmla="*/ 252 h 302"/>
                <a:gd name="T52" fmla="*/ 73 w 302"/>
                <a:gd name="T53" fmla="*/ 263 h 302"/>
                <a:gd name="T54" fmla="*/ 89 w 302"/>
                <a:gd name="T55" fmla="*/ 289 h 302"/>
                <a:gd name="T56" fmla="*/ 112 w 302"/>
                <a:gd name="T57" fmla="*/ 283 h 302"/>
                <a:gd name="T58" fmla="*/ 130 w 302"/>
                <a:gd name="T59" fmla="*/ 286 h 302"/>
                <a:gd name="T60" fmla="*/ 155 w 302"/>
                <a:gd name="T61" fmla="*/ 302 h 302"/>
                <a:gd name="T62" fmla="*/ 173 w 302"/>
                <a:gd name="T63" fmla="*/ 286 h 302"/>
                <a:gd name="T64" fmla="*/ 190 w 302"/>
                <a:gd name="T65" fmla="*/ 282 h 302"/>
                <a:gd name="T66" fmla="*/ 220 w 302"/>
                <a:gd name="T67" fmla="*/ 285 h 302"/>
                <a:gd name="T68" fmla="*/ 230 w 302"/>
                <a:gd name="T69" fmla="*/ 263 h 302"/>
                <a:gd name="T70" fmla="*/ 243 w 302"/>
                <a:gd name="T71" fmla="*/ 251 h 302"/>
                <a:gd name="T72" fmla="*/ 268 w 302"/>
                <a:gd name="T73" fmla="*/ 236 h 302"/>
                <a:gd name="T74" fmla="*/ 278 w 302"/>
                <a:gd name="T75" fmla="*/ 219 h 302"/>
                <a:gd name="T76" fmla="*/ 282 w 302"/>
                <a:gd name="T77" fmla="*/ 190 h 302"/>
                <a:gd name="T78" fmla="*/ 287 w 302"/>
                <a:gd name="T79" fmla="*/ 173 h 302"/>
                <a:gd name="T80" fmla="*/ 302 w 302"/>
                <a:gd name="T81" fmla="*/ 155 h 302"/>
                <a:gd name="T82" fmla="*/ 170 w 302"/>
                <a:gd name="T83" fmla="*/ 59 h 302"/>
                <a:gd name="T84" fmla="*/ 160 w 302"/>
                <a:gd name="T85" fmla="*/ 111 h 302"/>
                <a:gd name="T86" fmla="*/ 143 w 302"/>
                <a:gd name="T87" fmla="*/ 110 h 302"/>
                <a:gd name="T88" fmla="*/ 98 w 302"/>
                <a:gd name="T89" fmla="*/ 73 h 302"/>
                <a:gd name="T90" fmla="*/ 117 w 302"/>
                <a:gd name="T91" fmla="*/ 128 h 302"/>
                <a:gd name="T92" fmla="*/ 59 w 302"/>
                <a:gd name="T93" fmla="*/ 132 h 302"/>
                <a:gd name="T94" fmla="*/ 110 w 302"/>
                <a:gd name="T95" fmla="*/ 159 h 302"/>
                <a:gd name="T96" fmla="*/ 143 w 302"/>
                <a:gd name="T97" fmla="*/ 191 h 302"/>
                <a:gd name="T98" fmla="*/ 128 w 302"/>
                <a:gd name="T99" fmla="*/ 185 h 302"/>
                <a:gd name="T100" fmla="*/ 130 w 302"/>
                <a:gd name="T101" fmla="*/ 171 h 302"/>
                <a:gd name="T102" fmla="*/ 203 w 302"/>
                <a:gd name="T103" fmla="*/ 229 h 302"/>
                <a:gd name="T104" fmla="*/ 172 w 302"/>
                <a:gd name="T105" fmla="*/ 185 h 302"/>
                <a:gd name="T106" fmla="*/ 229 w 302"/>
                <a:gd name="T107" fmla="*/ 203 h 302"/>
                <a:gd name="T108" fmla="*/ 191 w 302"/>
                <a:gd name="T109" fmla="*/ 159 h 302"/>
                <a:gd name="T110" fmla="*/ 191 w 302"/>
                <a:gd name="T111" fmla="*/ 143 h 302"/>
                <a:gd name="T112" fmla="*/ 230 w 302"/>
                <a:gd name="T113" fmla="*/ 99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02" h="302">
                  <a:moveTo>
                    <a:pt x="302" y="147"/>
                  </a:moveTo>
                  <a:cubicBezTo>
                    <a:pt x="300" y="146"/>
                    <a:pt x="297" y="145"/>
                    <a:pt x="295" y="145"/>
                  </a:cubicBezTo>
                  <a:cubicBezTo>
                    <a:pt x="293" y="144"/>
                    <a:pt x="290" y="143"/>
                    <a:pt x="288" y="142"/>
                  </a:cubicBezTo>
                  <a:cubicBezTo>
                    <a:pt x="287" y="142"/>
                    <a:pt x="287" y="142"/>
                    <a:pt x="287" y="142"/>
                  </a:cubicBezTo>
                  <a:cubicBezTo>
                    <a:pt x="287" y="141"/>
                    <a:pt x="287" y="141"/>
                    <a:pt x="287" y="141"/>
                  </a:cubicBezTo>
                  <a:cubicBezTo>
                    <a:pt x="287" y="137"/>
                    <a:pt x="287" y="133"/>
                    <a:pt x="286" y="130"/>
                  </a:cubicBezTo>
                  <a:cubicBezTo>
                    <a:pt x="286" y="129"/>
                    <a:pt x="286" y="129"/>
                    <a:pt x="286" y="129"/>
                  </a:cubicBezTo>
                  <a:cubicBezTo>
                    <a:pt x="287" y="128"/>
                    <a:pt x="287" y="128"/>
                    <a:pt x="287" y="128"/>
                  </a:cubicBezTo>
                  <a:cubicBezTo>
                    <a:pt x="289" y="127"/>
                    <a:pt x="291" y="126"/>
                    <a:pt x="293" y="125"/>
                  </a:cubicBezTo>
                  <a:cubicBezTo>
                    <a:pt x="295" y="123"/>
                    <a:pt x="297" y="122"/>
                    <a:pt x="299" y="121"/>
                  </a:cubicBezTo>
                  <a:cubicBezTo>
                    <a:pt x="299" y="118"/>
                    <a:pt x="298" y="116"/>
                    <a:pt x="297" y="113"/>
                  </a:cubicBezTo>
                  <a:cubicBezTo>
                    <a:pt x="295" y="113"/>
                    <a:pt x="293" y="113"/>
                    <a:pt x="290" y="113"/>
                  </a:cubicBezTo>
                  <a:cubicBezTo>
                    <a:pt x="288" y="112"/>
                    <a:pt x="285" y="112"/>
                    <a:pt x="283" y="112"/>
                  </a:cubicBezTo>
                  <a:cubicBezTo>
                    <a:pt x="282" y="112"/>
                    <a:pt x="282" y="112"/>
                    <a:pt x="282" y="112"/>
                  </a:cubicBezTo>
                  <a:cubicBezTo>
                    <a:pt x="282" y="111"/>
                    <a:pt x="282" y="111"/>
                    <a:pt x="282" y="111"/>
                  </a:cubicBezTo>
                  <a:cubicBezTo>
                    <a:pt x="281" y="108"/>
                    <a:pt x="279" y="104"/>
                    <a:pt x="278" y="100"/>
                  </a:cubicBezTo>
                  <a:cubicBezTo>
                    <a:pt x="278" y="99"/>
                    <a:pt x="278" y="99"/>
                    <a:pt x="278" y="99"/>
                  </a:cubicBezTo>
                  <a:cubicBezTo>
                    <a:pt x="278" y="99"/>
                    <a:pt x="278" y="99"/>
                    <a:pt x="278" y="99"/>
                  </a:cubicBezTo>
                  <a:cubicBezTo>
                    <a:pt x="280" y="97"/>
                    <a:pt x="282" y="95"/>
                    <a:pt x="284" y="94"/>
                  </a:cubicBezTo>
                  <a:cubicBezTo>
                    <a:pt x="285" y="92"/>
                    <a:pt x="287" y="90"/>
                    <a:pt x="289" y="89"/>
                  </a:cubicBezTo>
                  <a:cubicBezTo>
                    <a:pt x="288" y="86"/>
                    <a:pt x="286" y="84"/>
                    <a:pt x="285" y="82"/>
                  </a:cubicBezTo>
                  <a:cubicBezTo>
                    <a:pt x="283" y="82"/>
                    <a:pt x="281" y="82"/>
                    <a:pt x="278" y="83"/>
                  </a:cubicBezTo>
                  <a:cubicBezTo>
                    <a:pt x="276" y="83"/>
                    <a:pt x="273" y="83"/>
                    <a:pt x="271" y="84"/>
                  </a:cubicBezTo>
                  <a:cubicBezTo>
                    <a:pt x="270" y="84"/>
                    <a:pt x="270" y="84"/>
                    <a:pt x="270" y="84"/>
                  </a:cubicBezTo>
                  <a:cubicBezTo>
                    <a:pt x="270" y="83"/>
                    <a:pt x="270" y="83"/>
                    <a:pt x="270" y="83"/>
                  </a:cubicBezTo>
                  <a:cubicBezTo>
                    <a:pt x="268" y="80"/>
                    <a:pt x="266" y="76"/>
                    <a:pt x="264" y="73"/>
                  </a:cubicBezTo>
                  <a:cubicBezTo>
                    <a:pt x="263" y="72"/>
                    <a:pt x="263" y="72"/>
                    <a:pt x="263" y="72"/>
                  </a:cubicBezTo>
                  <a:cubicBezTo>
                    <a:pt x="264" y="72"/>
                    <a:pt x="264" y="72"/>
                    <a:pt x="264" y="72"/>
                  </a:cubicBezTo>
                  <a:cubicBezTo>
                    <a:pt x="265" y="70"/>
                    <a:pt x="266" y="68"/>
                    <a:pt x="268" y="66"/>
                  </a:cubicBezTo>
                  <a:cubicBezTo>
                    <a:pt x="269" y="64"/>
                    <a:pt x="270" y="62"/>
                    <a:pt x="271" y="60"/>
                  </a:cubicBezTo>
                  <a:cubicBezTo>
                    <a:pt x="270" y="58"/>
                    <a:pt x="268" y="56"/>
                    <a:pt x="267" y="54"/>
                  </a:cubicBezTo>
                  <a:cubicBezTo>
                    <a:pt x="264" y="54"/>
                    <a:pt x="262" y="55"/>
                    <a:pt x="260" y="56"/>
                  </a:cubicBezTo>
                  <a:cubicBezTo>
                    <a:pt x="258" y="57"/>
                    <a:pt x="255" y="58"/>
                    <a:pt x="253" y="59"/>
                  </a:cubicBezTo>
                  <a:cubicBezTo>
                    <a:pt x="252" y="59"/>
                    <a:pt x="252" y="59"/>
                    <a:pt x="252" y="59"/>
                  </a:cubicBezTo>
                  <a:cubicBezTo>
                    <a:pt x="252" y="58"/>
                    <a:pt x="252" y="58"/>
                    <a:pt x="252" y="58"/>
                  </a:cubicBezTo>
                  <a:cubicBezTo>
                    <a:pt x="249" y="55"/>
                    <a:pt x="246" y="53"/>
                    <a:pt x="243" y="50"/>
                  </a:cubicBezTo>
                  <a:cubicBezTo>
                    <a:pt x="243" y="49"/>
                    <a:pt x="243" y="49"/>
                    <a:pt x="243" y="49"/>
                  </a:cubicBezTo>
                  <a:cubicBezTo>
                    <a:pt x="243" y="49"/>
                    <a:pt x="243" y="49"/>
                    <a:pt x="243" y="49"/>
                  </a:cubicBezTo>
                  <a:cubicBezTo>
                    <a:pt x="244" y="47"/>
                    <a:pt x="245" y="44"/>
                    <a:pt x="246" y="42"/>
                  </a:cubicBezTo>
                  <a:cubicBezTo>
                    <a:pt x="247" y="40"/>
                    <a:pt x="247" y="37"/>
                    <a:pt x="248" y="35"/>
                  </a:cubicBezTo>
                  <a:cubicBezTo>
                    <a:pt x="246" y="33"/>
                    <a:pt x="244" y="32"/>
                    <a:pt x="242" y="30"/>
                  </a:cubicBezTo>
                  <a:cubicBezTo>
                    <a:pt x="240" y="31"/>
                    <a:pt x="238" y="33"/>
                    <a:pt x="236" y="34"/>
                  </a:cubicBezTo>
                  <a:cubicBezTo>
                    <a:pt x="234" y="36"/>
                    <a:pt x="232" y="37"/>
                    <a:pt x="230" y="38"/>
                  </a:cubicBezTo>
                  <a:cubicBezTo>
                    <a:pt x="229" y="39"/>
                    <a:pt x="229" y="39"/>
                    <a:pt x="229" y="39"/>
                  </a:cubicBezTo>
                  <a:cubicBezTo>
                    <a:pt x="228" y="38"/>
                    <a:pt x="228" y="38"/>
                    <a:pt x="228" y="38"/>
                  </a:cubicBezTo>
                  <a:cubicBezTo>
                    <a:pt x="225" y="36"/>
                    <a:pt x="222" y="34"/>
                    <a:pt x="219" y="32"/>
                  </a:cubicBezTo>
                  <a:cubicBezTo>
                    <a:pt x="218" y="32"/>
                    <a:pt x="218" y="32"/>
                    <a:pt x="218" y="32"/>
                  </a:cubicBezTo>
                  <a:cubicBezTo>
                    <a:pt x="218" y="31"/>
                    <a:pt x="218" y="31"/>
                    <a:pt x="218" y="31"/>
                  </a:cubicBezTo>
                  <a:cubicBezTo>
                    <a:pt x="218" y="28"/>
                    <a:pt x="219" y="26"/>
                    <a:pt x="219" y="23"/>
                  </a:cubicBezTo>
                  <a:cubicBezTo>
                    <a:pt x="219" y="21"/>
                    <a:pt x="220" y="19"/>
                    <a:pt x="220" y="16"/>
                  </a:cubicBezTo>
                  <a:cubicBezTo>
                    <a:pt x="218" y="15"/>
                    <a:pt x="215" y="14"/>
                    <a:pt x="213" y="13"/>
                  </a:cubicBezTo>
                  <a:cubicBezTo>
                    <a:pt x="211" y="15"/>
                    <a:pt x="210" y="16"/>
                    <a:pt x="208" y="18"/>
                  </a:cubicBezTo>
                  <a:cubicBezTo>
                    <a:pt x="206" y="20"/>
                    <a:pt x="205" y="22"/>
                    <a:pt x="203" y="23"/>
                  </a:cubicBezTo>
                  <a:cubicBezTo>
                    <a:pt x="202" y="24"/>
                    <a:pt x="202" y="24"/>
                    <a:pt x="202" y="24"/>
                  </a:cubicBezTo>
                  <a:cubicBezTo>
                    <a:pt x="202" y="24"/>
                    <a:pt x="202" y="24"/>
                    <a:pt x="202" y="24"/>
                  </a:cubicBezTo>
                  <a:cubicBezTo>
                    <a:pt x="198" y="22"/>
                    <a:pt x="194" y="21"/>
                    <a:pt x="191" y="20"/>
                  </a:cubicBezTo>
                  <a:cubicBezTo>
                    <a:pt x="190" y="20"/>
                    <a:pt x="190" y="20"/>
                    <a:pt x="190" y="20"/>
                  </a:cubicBezTo>
                  <a:cubicBezTo>
                    <a:pt x="190" y="19"/>
                    <a:pt x="190" y="19"/>
                    <a:pt x="190" y="19"/>
                  </a:cubicBezTo>
                  <a:cubicBezTo>
                    <a:pt x="189" y="17"/>
                    <a:pt x="189" y="14"/>
                    <a:pt x="189" y="12"/>
                  </a:cubicBezTo>
                  <a:cubicBezTo>
                    <a:pt x="189" y="9"/>
                    <a:pt x="189" y="7"/>
                    <a:pt x="188" y="4"/>
                  </a:cubicBezTo>
                  <a:cubicBezTo>
                    <a:pt x="186" y="4"/>
                    <a:pt x="183" y="3"/>
                    <a:pt x="181" y="3"/>
                  </a:cubicBezTo>
                  <a:cubicBezTo>
                    <a:pt x="180" y="4"/>
                    <a:pt x="178" y="7"/>
                    <a:pt x="177" y="9"/>
                  </a:cubicBezTo>
                  <a:cubicBezTo>
                    <a:pt x="176" y="11"/>
                    <a:pt x="175" y="13"/>
                    <a:pt x="173" y="15"/>
                  </a:cubicBezTo>
                  <a:cubicBezTo>
                    <a:pt x="173" y="16"/>
                    <a:pt x="173" y="16"/>
                    <a:pt x="173" y="16"/>
                  </a:cubicBezTo>
                  <a:cubicBezTo>
                    <a:pt x="172" y="16"/>
                    <a:pt x="172" y="16"/>
                    <a:pt x="172" y="16"/>
                  </a:cubicBezTo>
                  <a:cubicBezTo>
                    <a:pt x="168" y="15"/>
                    <a:pt x="165" y="15"/>
                    <a:pt x="161" y="14"/>
                  </a:cubicBezTo>
                  <a:cubicBezTo>
                    <a:pt x="160" y="14"/>
                    <a:pt x="160" y="14"/>
                    <a:pt x="160" y="14"/>
                  </a:cubicBezTo>
                  <a:cubicBezTo>
                    <a:pt x="159" y="14"/>
                    <a:pt x="159" y="14"/>
                    <a:pt x="159" y="14"/>
                  </a:cubicBezTo>
                  <a:cubicBezTo>
                    <a:pt x="159" y="11"/>
                    <a:pt x="158" y="9"/>
                    <a:pt x="157" y="7"/>
                  </a:cubicBezTo>
                  <a:cubicBezTo>
                    <a:pt x="156" y="4"/>
                    <a:pt x="156" y="2"/>
                    <a:pt x="155" y="0"/>
                  </a:cubicBezTo>
                  <a:cubicBezTo>
                    <a:pt x="155" y="0"/>
                    <a:pt x="155" y="0"/>
                    <a:pt x="155" y="0"/>
                  </a:cubicBezTo>
                  <a:cubicBezTo>
                    <a:pt x="152" y="0"/>
                    <a:pt x="150" y="0"/>
                    <a:pt x="147" y="0"/>
                  </a:cubicBezTo>
                  <a:cubicBezTo>
                    <a:pt x="147" y="0"/>
                    <a:pt x="147" y="0"/>
                    <a:pt x="147" y="0"/>
                  </a:cubicBezTo>
                  <a:cubicBezTo>
                    <a:pt x="146" y="2"/>
                    <a:pt x="145" y="4"/>
                    <a:pt x="145" y="7"/>
                  </a:cubicBezTo>
                  <a:cubicBezTo>
                    <a:pt x="144" y="9"/>
                    <a:pt x="143" y="11"/>
                    <a:pt x="142" y="14"/>
                  </a:cubicBezTo>
                  <a:cubicBezTo>
                    <a:pt x="142" y="14"/>
                    <a:pt x="142" y="14"/>
                    <a:pt x="142" y="14"/>
                  </a:cubicBezTo>
                  <a:cubicBezTo>
                    <a:pt x="141" y="14"/>
                    <a:pt x="141" y="14"/>
                    <a:pt x="141" y="14"/>
                  </a:cubicBezTo>
                  <a:cubicBezTo>
                    <a:pt x="137" y="15"/>
                    <a:pt x="133" y="15"/>
                    <a:pt x="130" y="16"/>
                  </a:cubicBezTo>
                  <a:cubicBezTo>
                    <a:pt x="129" y="16"/>
                    <a:pt x="129" y="16"/>
                    <a:pt x="129" y="16"/>
                  </a:cubicBezTo>
                  <a:cubicBezTo>
                    <a:pt x="129" y="15"/>
                    <a:pt x="129" y="15"/>
                    <a:pt x="129" y="15"/>
                  </a:cubicBezTo>
                  <a:cubicBezTo>
                    <a:pt x="127" y="13"/>
                    <a:pt x="126" y="11"/>
                    <a:pt x="125" y="9"/>
                  </a:cubicBezTo>
                  <a:cubicBezTo>
                    <a:pt x="123" y="7"/>
                    <a:pt x="122" y="4"/>
                    <a:pt x="121" y="3"/>
                  </a:cubicBezTo>
                  <a:cubicBezTo>
                    <a:pt x="118" y="3"/>
                    <a:pt x="116" y="4"/>
                    <a:pt x="113" y="4"/>
                  </a:cubicBezTo>
                  <a:cubicBezTo>
                    <a:pt x="113" y="7"/>
                    <a:pt x="113" y="9"/>
                    <a:pt x="113" y="12"/>
                  </a:cubicBezTo>
                  <a:cubicBezTo>
                    <a:pt x="113" y="14"/>
                    <a:pt x="112" y="17"/>
                    <a:pt x="112" y="19"/>
                  </a:cubicBezTo>
                  <a:cubicBezTo>
                    <a:pt x="112" y="20"/>
                    <a:pt x="112" y="20"/>
                    <a:pt x="112" y="20"/>
                  </a:cubicBezTo>
                  <a:cubicBezTo>
                    <a:pt x="111" y="20"/>
                    <a:pt x="111" y="20"/>
                    <a:pt x="111" y="20"/>
                  </a:cubicBezTo>
                  <a:cubicBezTo>
                    <a:pt x="108" y="21"/>
                    <a:pt x="104" y="22"/>
                    <a:pt x="100" y="24"/>
                  </a:cubicBezTo>
                  <a:cubicBezTo>
                    <a:pt x="100" y="24"/>
                    <a:pt x="100" y="24"/>
                    <a:pt x="100" y="24"/>
                  </a:cubicBezTo>
                  <a:cubicBezTo>
                    <a:pt x="99" y="23"/>
                    <a:pt x="99" y="23"/>
                    <a:pt x="99" y="23"/>
                  </a:cubicBezTo>
                  <a:cubicBezTo>
                    <a:pt x="97" y="22"/>
                    <a:pt x="96" y="20"/>
                    <a:pt x="94" y="18"/>
                  </a:cubicBezTo>
                  <a:cubicBezTo>
                    <a:pt x="92" y="16"/>
                    <a:pt x="90" y="15"/>
                    <a:pt x="89" y="13"/>
                  </a:cubicBezTo>
                  <a:cubicBezTo>
                    <a:pt x="86" y="14"/>
                    <a:pt x="84" y="15"/>
                    <a:pt x="82" y="16"/>
                  </a:cubicBezTo>
                  <a:cubicBezTo>
                    <a:pt x="82" y="19"/>
                    <a:pt x="82" y="21"/>
                    <a:pt x="83" y="23"/>
                  </a:cubicBezTo>
                  <a:cubicBezTo>
                    <a:pt x="83" y="26"/>
                    <a:pt x="83" y="28"/>
                    <a:pt x="84" y="31"/>
                  </a:cubicBezTo>
                  <a:cubicBezTo>
                    <a:pt x="84" y="32"/>
                    <a:pt x="84" y="32"/>
                    <a:pt x="84" y="32"/>
                  </a:cubicBezTo>
                  <a:cubicBezTo>
                    <a:pt x="83" y="32"/>
                    <a:pt x="83" y="32"/>
                    <a:pt x="83" y="32"/>
                  </a:cubicBezTo>
                  <a:cubicBezTo>
                    <a:pt x="80" y="34"/>
                    <a:pt x="76" y="36"/>
                    <a:pt x="73" y="38"/>
                  </a:cubicBezTo>
                  <a:cubicBezTo>
                    <a:pt x="73" y="39"/>
                    <a:pt x="73" y="39"/>
                    <a:pt x="73" y="39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0" y="37"/>
                    <a:pt x="68" y="36"/>
                    <a:pt x="66" y="34"/>
                  </a:cubicBezTo>
                  <a:cubicBezTo>
                    <a:pt x="64" y="33"/>
                    <a:pt x="62" y="31"/>
                    <a:pt x="60" y="30"/>
                  </a:cubicBezTo>
                  <a:cubicBezTo>
                    <a:pt x="58" y="32"/>
                    <a:pt x="56" y="33"/>
                    <a:pt x="54" y="35"/>
                  </a:cubicBezTo>
                  <a:cubicBezTo>
                    <a:pt x="54" y="37"/>
                    <a:pt x="55" y="40"/>
                    <a:pt x="56" y="42"/>
                  </a:cubicBezTo>
                  <a:cubicBezTo>
                    <a:pt x="57" y="44"/>
                    <a:pt x="58" y="47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8" y="50"/>
                    <a:pt x="58" y="50"/>
                    <a:pt x="58" y="50"/>
                  </a:cubicBezTo>
                  <a:cubicBezTo>
                    <a:pt x="56" y="53"/>
                    <a:pt x="53" y="55"/>
                    <a:pt x="50" y="58"/>
                  </a:cubicBezTo>
                  <a:cubicBezTo>
                    <a:pt x="50" y="59"/>
                    <a:pt x="50" y="59"/>
                    <a:pt x="50" y="59"/>
                  </a:cubicBezTo>
                  <a:cubicBezTo>
                    <a:pt x="49" y="59"/>
                    <a:pt x="49" y="59"/>
                    <a:pt x="49" y="59"/>
                  </a:cubicBezTo>
                  <a:cubicBezTo>
                    <a:pt x="47" y="58"/>
                    <a:pt x="44" y="57"/>
                    <a:pt x="42" y="56"/>
                  </a:cubicBezTo>
                  <a:cubicBezTo>
                    <a:pt x="40" y="55"/>
                    <a:pt x="37" y="54"/>
                    <a:pt x="35" y="54"/>
                  </a:cubicBezTo>
                  <a:cubicBezTo>
                    <a:pt x="33" y="56"/>
                    <a:pt x="32" y="58"/>
                    <a:pt x="30" y="60"/>
                  </a:cubicBezTo>
                  <a:cubicBezTo>
                    <a:pt x="32" y="62"/>
                    <a:pt x="33" y="64"/>
                    <a:pt x="34" y="66"/>
                  </a:cubicBezTo>
                  <a:cubicBezTo>
                    <a:pt x="36" y="68"/>
                    <a:pt x="37" y="70"/>
                    <a:pt x="38" y="72"/>
                  </a:cubicBezTo>
                  <a:cubicBezTo>
                    <a:pt x="39" y="72"/>
                    <a:pt x="39" y="72"/>
                    <a:pt x="39" y="72"/>
                  </a:cubicBezTo>
                  <a:cubicBezTo>
                    <a:pt x="38" y="73"/>
                    <a:pt x="38" y="73"/>
                    <a:pt x="38" y="73"/>
                  </a:cubicBezTo>
                  <a:cubicBezTo>
                    <a:pt x="36" y="76"/>
                    <a:pt x="34" y="80"/>
                    <a:pt x="32" y="83"/>
                  </a:cubicBezTo>
                  <a:cubicBezTo>
                    <a:pt x="32" y="84"/>
                    <a:pt x="32" y="84"/>
                    <a:pt x="32" y="84"/>
                  </a:cubicBezTo>
                  <a:cubicBezTo>
                    <a:pt x="31" y="84"/>
                    <a:pt x="31" y="84"/>
                    <a:pt x="31" y="84"/>
                  </a:cubicBezTo>
                  <a:cubicBezTo>
                    <a:pt x="29" y="83"/>
                    <a:pt x="26" y="83"/>
                    <a:pt x="24" y="83"/>
                  </a:cubicBezTo>
                  <a:cubicBezTo>
                    <a:pt x="21" y="82"/>
                    <a:pt x="19" y="82"/>
                    <a:pt x="17" y="82"/>
                  </a:cubicBezTo>
                  <a:cubicBezTo>
                    <a:pt x="15" y="84"/>
                    <a:pt x="14" y="86"/>
                    <a:pt x="13" y="89"/>
                  </a:cubicBezTo>
                  <a:cubicBezTo>
                    <a:pt x="15" y="90"/>
                    <a:pt x="16" y="92"/>
                    <a:pt x="18" y="94"/>
                  </a:cubicBezTo>
                  <a:cubicBezTo>
                    <a:pt x="20" y="95"/>
                    <a:pt x="22" y="97"/>
                    <a:pt x="24" y="99"/>
                  </a:cubicBezTo>
                  <a:cubicBezTo>
                    <a:pt x="24" y="99"/>
                    <a:pt x="24" y="99"/>
                    <a:pt x="24" y="99"/>
                  </a:cubicBezTo>
                  <a:cubicBezTo>
                    <a:pt x="24" y="100"/>
                    <a:pt x="24" y="100"/>
                    <a:pt x="24" y="100"/>
                  </a:cubicBezTo>
                  <a:cubicBezTo>
                    <a:pt x="22" y="104"/>
                    <a:pt x="21" y="108"/>
                    <a:pt x="20" y="111"/>
                  </a:cubicBezTo>
                  <a:cubicBezTo>
                    <a:pt x="20" y="112"/>
                    <a:pt x="20" y="112"/>
                    <a:pt x="20" y="112"/>
                  </a:cubicBezTo>
                  <a:cubicBezTo>
                    <a:pt x="19" y="112"/>
                    <a:pt x="19" y="112"/>
                    <a:pt x="19" y="112"/>
                  </a:cubicBezTo>
                  <a:cubicBezTo>
                    <a:pt x="17" y="112"/>
                    <a:pt x="14" y="112"/>
                    <a:pt x="12" y="113"/>
                  </a:cubicBezTo>
                  <a:cubicBezTo>
                    <a:pt x="9" y="113"/>
                    <a:pt x="7" y="113"/>
                    <a:pt x="4" y="113"/>
                  </a:cubicBezTo>
                  <a:cubicBezTo>
                    <a:pt x="4" y="116"/>
                    <a:pt x="3" y="118"/>
                    <a:pt x="3" y="121"/>
                  </a:cubicBezTo>
                  <a:cubicBezTo>
                    <a:pt x="5" y="122"/>
                    <a:pt x="7" y="123"/>
                    <a:pt x="9" y="125"/>
                  </a:cubicBezTo>
                  <a:cubicBezTo>
                    <a:pt x="11" y="126"/>
                    <a:pt x="13" y="127"/>
                    <a:pt x="15" y="128"/>
                  </a:cubicBezTo>
                  <a:cubicBezTo>
                    <a:pt x="16" y="129"/>
                    <a:pt x="16" y="129"/>
                    <a:pt x="16" y="129"/>
                  </a:cubicBezTo>
                  <a:cubicBezTo>
                    <a:pt x="16" y="130"/>
                    <a:pt x="16" y="130"/>
                    <a:pt x="16" y="130"/>
                  </a:cubicBezTo>
                  <a:cubicBezTo>
                    <a:pt x="15" y="133"/>
                    <a:pt x="15" y="137"/>
                    <a:pt x="15" y="141"/>
                  </a:cubicBezTo>
                  <a:cubicBezTo>
                    <a:pt x="14" y="142"/>
                    <a:pt x="14" y="142"/>
                    <a:pt x="14" y="142"/>
                  </a:cubicBezTo>
                  <a:cubicBezTo>
                    <a:pt x="14" y="142"/>
                    <a:pt x="14" y="142"/>
                    <a:pt x="14" y="142"/>
                  </a:cubicBezTo>
                  <a:cubicBezTo>
                    <a:pt x="12" y="143"/>
                    <a:pt x="9" y="144"/>
                    <a:pt x="7" y="145"/>
                  </a:cubicBezTo>
                  <a:cubicBezTo>
                    <a:pt x="4" y="145"/>
                    <a:pt x="2" y="146"/>
                    <a:pt x="0" y="147"/>
                  </a:cubicBezTo>
                  <a:cubicBezTo>
                    <a:pt x="0" y="147"/>
                    <a:pt x="0" y="147"/>
                    <a:pt x="0" y="147"/>
                  </a:cubicBezTo>
                  <a:cubicBezTo>
                    <a:pt x="0" y="148"/>
                    <a:pt x="0" y="150"/>
                    <a:pt x="0" y="151"/>
                  </a:cubicBezTo>
                  <a:cubicBezTo>
                    <a:pt x="0" y="152"/>
                    <a:pt x="0" y="153"/>
                    <a:pt x="0" y="155"/>
                  </a:cubicBezTo>
                  <a:cubicBezTo>
                    <a:pt x="0" y="155"/>
                    <a:pt x="0" y="155"/>
                    <a:pt x="0" y="155"/>
                  </a:cubicBezTo>
                  <a:cubicBezTo>
                    <a:pt x="2" y="156"/>
                    <a:pt x="4" y="156"/>
                    <a:pt x="7" y="157"/>
                  </a:cubicBezTo>
                  <a:cubicBezTo>
                    <a:pt x="9" y="158"/>
                    <a:pt x="12" y="158"/>
                    <a:pt x="14" y="159"/>
                  </a:cubicBezTo>
                  <a:cubicBezTo>
                    <a:pt x="14" y="160"/>
                    <a:pt x="14" y="160"/>
                    <a:pt x="14" y="160"/>
                  </a:cubicBezTo>
                  <a:cubicBezTo>
                    <a:pt x="15" y="160"/>
                    <a:pt x="15" y="160"/>
                    <a:pt x="15" y="160"/>
                  </a:cubicBezTo>
                  <a:cubicBezTo>
                    <a:pt x="15" y="165"/>
                    <a:pt x="15" y="168"/>
                    <a:pt x="16" y="172"/>
                  </a:cubicBezTo>
                  <a:cubicBezTo>
                    <a:pt x="16" y="173"/>
                    <a:pt x="16" y="173"/>
                    <a:pt x="16" y="173"/>
                  </a:cubicBezTo>
                  <a:cubicBezTo>
                    <a:pt x="15" y="173"/>
                    <a:pt x="15" y="173"/>
                    <a:pt x="15" y="173"/>
                  </a:cubicBezTo>
                  <a:cubicBezTo>
                    <a:pt x="13" y="174"/>
                    <a:pt x="11" y="176"/>
                    <a:pt x="9" y="177"/>
                  </a:cubicBezTo>
                  <a:cubicBezTo>
                    <a:pt x="7" y="178"/>
                    <a:pt x="5" y="179"/>
                    <a:pt x="3" y="181"/>
                  </a:cubicBezTo>
                  <a:cubicBezTo>
                    <a:pt x="3" y="183"/>
                    <a:pt x="4" y="186"/>
                    <a:pt x="4" y="188"/>
                  </a:cubicBezTo>
                  <a:cubicBezTo>
                    <a:pt x="7" y="189"/>
                    <a:pt x="9" y="189"/>
                    <a:pt x="12" y="189"/>
                  </a:cubicBezTo>
                  <a:cubicBezTo>
                    <a:pt x="14" y="189"/>
                    <a:pt x="17" y="189"/>
                    <a:pt x="19" y="190"/>
                  </a:cubicBezTo>
                  <a:cubicBezTo>
                    <a:pt x="20" y="190"/>
                    <a:pt x="20" y="190"/>
                    <a:pt x="20" y="190"/>
                  </a:cubicBezTo>
                  <a:cubicBezTo>
                    <a:pt x="20" y="190"/>
                    <a:pt x="20" y="190"/>
                    <a:pt x="20" y="190"/>
                  </a:cubicBezTo>
                  <a:cubicBezTo>
                    <a:pt x="21" y="194"/>
                    <a:pt x="22" y="198"/>
                    <a:pt x="24" y="201"/>
                  </a:cubicBezTo>
                  <a:cubicBezTo>
                    <a:pt x="24" y="202"/>
                    <a:pt x="24" y="202"/>
                    <a:pt x="24" y="202"/>
                  </a:cubicBezTo>
                  <a:cubicBezTo>
                    <a:pt x="24" y="203"/>
                    <a:pt x="24" y="203"/>
                    <a:pt x="24" y="203"/>
                  </a:cubicBezTo>
                  <a:cubicBezTo>
                    <a:pt x="22" y="204"/>
                    <a:pt x="20" y="206"/>
                    <a:pt x="18" y="208"/>
                  </a:cubicBezTo>
                  <a:cubicBezTo>
                    <a:pt x="16" y="210"/>
                    <a:pt x="15" y="211"/>
                    <a:pt x="13" y="213"/>
                  </a:cubicBezTo>
                  <a:cubicBezTo>
                    <a:pt x="14" y="215"/>
                    <a:pt x="15" y="218"/>
                    <a:pt x="17" y="220"/>
                  </a:cubicBezTo>
                  <a:cubicBezTo>
                    <a:pt x="19" y="220"/>
                    <a:pt x="21" y="219"/>
                    <a:pt x="24" y="219"/>
                  </a:cubicBezTo>
                  <a:cubicBezTo>
                    <a:pt x="26" y="219"/>
                    <a:pt x="29" y="218"/>
                    <a:pt x="31" y="218"/>
                  </a:cubicBezTo>
                  <a:cubicBezTo>
                    <a:pt x="32" y="218"/>
                    <a:pt x="32" y="218"/>
                    <a:pt x="32" y="218"/>
                  </a:cubicBezTo>
                  <a:cubicBezTo>
                    <a:pt x="32" y="219"/>
                    <a:pt x="32" y="219"/>
                    <a:pt x="32" y="219"/>
                  </a:cubicBezTo>
                  <a:cubicBezTo>
                    <a:pt x="34" y="222"/>
                    <a:pt x="36" y="225"/>
                    <a:pt x="38" y="228"/>
                  </a:cubicBezTo>
                  <a:cubicBezTo>
                    <a:pt x="39" y="229"/>
                    <a:pt x="39" y="229"/>
                    <a:pt x="39" y="229"/>
                  </a:cubicBezTo>
                  <a:cubicBezTo>
                    <a:pt x="38" y="230"/>
                    <a:pt x="38" y="230"/>
                    <a:pt x="38" y="230"/>
                  </a:cubicBezTo>
                  <a:cubicBezTo>
                    <a:pt x="37" y="232"/>
                    <a:pt x="36" y="234"/>
                    <a:pt x="34" y="236"/>
                  </a:cubicBezTo>
                  <a:cubicBezTo>
                    <a:pt x="33" y="238"/>
                    <a:pt x="32" y="240"/>
                    <a:pt x="30" y="242"/>
                  </a:cubicBezTo>
                  <a:cubicBezTo>
                    <a:pt x="32" y="244"/>
                    <a:pt x="33" y="246"/>
                    <a:pt x="35" y="248"/>
                  </a:cubicBezTo>
                  <a:cubicBezTo>
                    <a:pt x="37" y="247"/>
                    <a:pt x="40" y="246"/>
                    <a:pt x="42" y="246"/>
                  </a:cubicBezTo>
                  <a:cubicBezTo>
                    <a:pt x="44" y="245"/>
                    <a:pt x="47" y="244"/>
                    <a:pt x="49" y="243"/>
                  </a:cubicBezTo>
                  <a:cubicBezTo>
                    <a:pt x="50" y="243"/>
                    <a:pt x="50" y="243"/>
                    <a:pt x="50" y="243"/>
                  </a:cubicBezTo>
                  <a:cubicBezTo>
                    <a:pt x="50" y="243"/>
                    <a:pt x="50" y="243"/>
                    <a:pt x="50" y="243"/>
                  </a:cubicBezTo>
                  <a:cubicBezTo>
                    <a:pt x="53" y="246"/>
                    <a:pt x="56" y="249"/>
                    <a:pt x="58" y="251"/>
                  </a:cubicBezTo>
                  <a:cubicBezTo>
                    <a:pt x="59" y="252"/>
                    <a:pt x="59" y="252"/>
                    <a:pt x="59" y="252"/>
                  </a:cubicBezTo>
                  <a:cubicBezTo>
                    <a:pt x="59" y="253"/>
                    <a:pt x="59" y="253"/>
                    <a:pt x="59" y="253"/>
                  </a:cubicBezTo>
                  <a:cubicBezTo>
                    <a:pt x="58" y="255"/>
                    <a:pt x="57" y="257"/>
                    <a:pt x="56" y="260"/>
                  </a:cubicBezTo>
                  <a:cubicBezTo>
                    <a:pt x="55" y="262"/>
                    <a:pt x="54" y="264"/>
                    <a:pt x="54" y="266"/>
                  </a:cubicBezTo>
                  <a:cubicBezTo>
                    <a:pt x="56" y="268"/>
                    <a:pt x="58" y="270"/>
                    <a:pt x="60" y="271"/>
                  </a:cubicBezTo>
                  <a:cubicBezTo>
                    <a:pt x="62" y="270"/>
                    <a:pt x="64" y="269"/>
                    <a:pt x="66" y="267"/>
                  </a:cubicBezTo>
                  <a:cubicBezTo>
                    <a:pt x="68" y="266"/>
                    <a:pt x="70" y="265"/>
                    <a:pt x="72" y="263"/>
                  </a:cubicBezTo>
                  <a:cubicBezTo>
                    <a:pt x="73" y="263"/>
                    <a:pt x="73" y="263"/>
                    <a:pt x="73" y="263"/>
                  </a:cubicBezTo>
                  <a:cubicBezTo>
                    <a:pt x="73" y="263"/>
                    <a:pt x="73" y="263"/>
                    <a:pt x="73" y="263"/>
                  </a:cubicBezTo>
                  <a:cubicBezTo>
                    <a:pt x="76" y="266"/>
                    <a:pt x="80" y="268"/>
                    <a:pt x="83" y="270"/>
                  </a:cubicBezTo>
                  <a:cubicBezTo>
                    <a:pt x="84" y="270"/>
                    <a:pt x="84" y="270"/>
                    <a:pt x="84" y="270"/>
                  </a:cubicBezTo>
                  <a:cubicBezTo>
                    <a:pt x="84" y="271"/>
                    <a:pt x="84" y="271"/>
                    <a:pt x="84" y="271"/>
                  </a:cubicBezTo>
                  <a:cubicBezTo>
                    <a:pt x="83" y="273"/>
                    <a:pt x="83" y="276"/>
                    <a:pt x="83" y="278"/>
                  </a:cubicBezTo>
                  <a:cubicBezTo>
                    <a:pt x="82" y="280"/>
                    <a:pt x="82" y="283"/>
                    <a:pt x="82" y="285"/>
                  </a:cubicBezTo>
                  <a:cubicBezTo>
                    <a:pt x="84" y="286"/>
                    <a:pt x="86" y="287"/>
                    <a:pt x="89" y="289"/>
                  </a:cubicBezTo>
                  <a:cubicBezTo>
                    <a:pt x="90" y="287"/>
                    <a:pt x="92" y="285"/>
                    <a:pt x="94" y="283"/>
                  </a:cubicBezTo>
                  <a:cubicBezTo>
                    <a:pt x="96" y="282"/>
                    <a:pt x="97" y="280"/>
                    <a:pt x="99" y="278"/>
                  </a:cubicBezTo>
                  <a:cubicBezTo>
                    <a:pt x="100" y="278"/>
                    <a:pt x="100" y="278"/>
                    <a:pt x="100" y="278"/>
                  </a:cubicBezTo>
                  <a:cubicBezTo>
                    <a:pt x="100" y="278"/>
                    <a:pt x="100" y="278"/>
                    <a:pt x="100" y="278"/>
                  </a:cubicBezTo>
                  <a:cubicBezTo>
                    <a:pt x="104" y="279"/>
                    <a:pt x="108" y="281"/>
                    <a:pt x="111" y="282"/>
                  </a:cubicBezTo>
                  <a:cubicBezTo>
                    <a:pt x="112" y="282"/>
                    <a:pt x="112" y="282"/>
                    <a:pt x="112" y="282"/>
                  </a:cubicBezTo>
                  <a:cubicBezTo>
                    <a:pt x="112" y="283"/>
                    <a:pt x="112" y="283"/>
                    <a:pt x="112" y="283"/>
                  </a:cubicBezTo>
                  <a:cubicBezTo>
                    <a:pt x="112" y="285"/>
                    <a:pt x="113" y="288"/>
                    <a:pt x="113" y="290"/>
                  </a:cubicBezTo>
                  <a:cubicBezTo>
                    <a:pt x="113" y="292"/>
                    <a:pt x="113" y="295"/>
                    <a:pt x="113" y="297"/>
                  </a:cubicBezTo>
                  <a:cubicBezTo>
                    <a:pt x="116" y="298"/>
                    <a:pt x="118" y="298"/>
                    <a:pt x="121" y="299"/>
                  </a:cubicBezTo>
                  <a:cubicBezTo>
                    <a:pt x="122" y="297"/>
                    <a:pt x="124" y="295"/>
                    <a:pt x="125" y="293"/>
                  </a:cubicBezTo>
                  <a:cubicBezTo>
                    <a:pt x="126" y="291"/>
                    <a:pt x="127" y="288"/>
                    <a:pt x="129" y="287"/>
                  </a:cubicBezTo>
                  <a:cubicBezTo>
                    <a:pt x="129" y="286"/>
                    <a:pt x="129" y="286"/>
                    <a:pt x="129" y="286"/>
                  </a:cubicBezTo>
                  <a:cubicBezTo>
                    <a:pt x="130" y="286"/>
                    <a:pt x="130" y="286"/>
                    <a:pt x="130" y="286"/>
                  </a:cubicBezTo>
                  <a:cubicBezTo>
                    <a:pt x="133" y="286"/>
                    <a:pt x="137" y="287"/>
                    <a:pt x="141" y="287"/>
                  </a:cubicBezTo>
                  <a:cubicBezTo>
                    <a:pt x="142" y="287"/>
                    <a:pt x="142" y="287"/>
                    <a:pt x="142" y="287"/>
                  </a:cubicBezTo>
                  <a:cubicBezTo>
                    <a:pt x="142" y="288"/>
                    <a:pt x="142" y="288"/>
                    <a:pt x="142" y="288"/>
                  </a:cubicBezTo>
                  <a:cubicBezTo>
                    <a:pt x="143" y="290"/>
                    <a:pt x="144" y="293"/>
                    <a:pt x="145" y="295"/>
                  </a:cubicBezTo>
                  <a:cubicBezTo>
                    <a:pt x="145" y="297"/>
                    <a:pt x="146" y="300"/>
                    <a:pt x="147" y="302"/>
                  </a:cubicBezTo>
                  <a:cubicBezTo>
                    <a:pt x="147" y="302"/>
                    <a:pt x="147" y="302"/>
                    <a:pt x="147" y="302"/>
                  </a:cubicBezTo>
                  <a:cubicBezTo>
                    <a:pt x="150" y="302"/>
                    <a:pt x="152" y="302"/>
                    <a:pt x="155" y="302"/>
                  </a:cubicBezTo>
                  <a:cubicBezTo>
                    <a:pt x="155" y="302"/>
                    <a:pt x="155" y="302"/>
                    <a:pt x="155" y="302"/>
                  </a:cubicBezTo>
                  <a:cubicBezTo>
                    <a:pt x="156" y="300"/>
                    <a:pt x="156" y="297"/>
                    <a:pt x="157" y="295"/>
                  </a:cubicBezTo>
                  <a:cubicBezTo>
                    <a:pt x="158" y="293"/>
                    <a:pt x="159" y="290"/>
                    <a:pt x="159" y="288"/>
                  </a:cubicBezTo>
                  <a:cubicBezTo>
                    <a:pt x="160" y="287"/>
                    <a:pt x="160" y="287"/>
                    <a:pt x="160" y="287"/>
                  </a:cubicBezTo>
                  <a:cubicBezTo>
                    <a:pt x="161" y="287"/>
                    <a:pt x="161" y="287"/>
                    <a:pt x="161" y="287"/>
                  </a:cubicBezTo>
                  <a:cubicBezTo>
                    <a:pt x="165" y="287"/>
                    <a:pt x="168" y="286"/>
                    <a:pt x="172" y="286"/>
                  </a:cubicBezTo>
                  <a:cubicBezTo>
                    <a:pt x="173" y="286"/>
                    <a:pt x="173" y="286"/>
                    <a:pt x="173" y="286"/>
                  </a:cubicBezTo>
                  <a:cubicBezTo>
                    <a:pt x="173" y="287"/>
                    <a:pt x="173" y="287"/>
                    <a:pt x="173" y="287"/>
                  </a:cubicBezTo>
                  <a:cubicBezTo>
                    <a:pt x="175" y="288"/>
                    <a:pt x="176" y="291"/>
                    <a:pt x="177" y="293"/>
                  </a:cubicBezTo>
                  <a:cubicBezTo>
                    <a:pt x="178" y="295"/>
                    <a:pt x="180" y="297"/>
                    <a:pt x="181" y="299"/>
                  </a:cubicBezTo>
                  <a:cubicBezTo>
                    <a:pt x="183" y="298"/>
                    <a:pt x="186" y="298"/>
                    <a:pt x="188" y="297"/>
                  </a:cubicBezTo>
                  <a:cubicBezTo>
                    <a:pt x="189" y="295"/>
                    <a:pt x="189" y="292"/>
                    <a:pt x="189" y="290"/>
                  </a:cubicBezTo>
                  <a:cubicBezTo>
                    <a:pt x="189" y="288"/>
                    <a:pt x="189" y="285"/>
                    <a:pt x="190" y="283"/>
                  </a:cubicBezTo>
                  <a:cubicBezTo>
                    <a:pt x="190" y="282"/>
                    <a:pt x="190" y="282"/>
                    <a:pt x="190" y="282"/>
                  </a:cubicBezTo>
                  <a:cubicBezTo>
                    <a:pt x="191" y="282"/>
                    <a:pt x="191" y="282"/>
                    <a:pt x="191" y="282"/>
                  </a:cubicBezTo>
                  <a:cubicBezTo>
                    <a:pt x="194" y="281"/>
                    <a:pt x="198" y="279"/>
                    <a:pt x="202" y="278"/>
                  </a:cubicBezTo>
                  <a:cubicBezTo>
                    <a:pt x="202" y="278"/>
                    <a:pt x="202" y="278"/>
                    <a:pt x="202" y="278"/>
                  </a:cubicBezTo>
                  <a:cubicBezTo>
                    <a:pt x="203" y="278"/>
                    <a:pt x="203" y="278"/>
                    <a:pt x="203" y="278"/>
                  </a:cubicBezTo>
                  <a:cubicBezTo>
                    <a:pt x="205" y="280"/>
                    <a:pt x="206" y="282"/>
                    <a:pt x="208" y="283"/>
                  </a:cubicBezTo>
                  <a:cubicBezTo>
                    <a:pt x="210" y="285"/>
                    <a:pt x="211" y="287"/>
                    <a:pt x="213" y="289"/>
                  </a:cubicBezTo>
                  <a:cubicBezTo>
                    <a:pt x="215" y="288"/>
                    <a:pt x="218" y="286"/>
                    <a:pt x="220" y="285"/>
                  </a:cubicBezTo>
                  <a:cubicBezTo>
                    <a:pt x="220" y="283"/>
                    <a:pt x="219" y="280"/>
                    <a:pt x="219" y="278"/>
                  </a:cubicBezTo>
                  <a:cubicBezTo>
                    <a:pt x="219" y="276"/>
                    <a:pt x="218" y="273"/>
                    <a:pt x="218" y="271"/>
                  </a:cubicBezTo>
                  <a:cubicBezTo>
                    <a:pt x="218" y="270"/>
                    <a:pt x="218" y="270"/>
                    <a:pt x="218" y="270"/>
                  </a:cubicBezTo>
                  <a:cubicBezTo>
                    <a:pt x="219" y="270"/>
                    <a:pt x="219" y="270"/>
                    <a:pt x="219" y="270"/>
                  </a:cubicBezTo>
                  <a:cubicBezTo>
                    <a:pt x="222" y="268"/>
                    <a:pt x="225" y="266"/>
                    <a:pt x="228" y="263"/>
                  </a:cubicBezTo>
                  <a:cubicBezTo>
                    <a:pt x="229" y="263"/>
                    <a:pt x="229" y="263"/>
                    <a:pt x="229" y="263"/>
                  </a:cubicBezTo>
                  <a:cubicBezTo>
                    <a:pt x="230" y="263"/>
                    <a:pt x="230" y="263"/>
                    <a:pt x="230" y="263"/>
                  </a:cubicBezTo>
                  <a:cubicBezTo>
                    <a:pt x="232" y="265"/>
                    <a:pt x="234" y="266"/>
                    <a:pt x="236" y="267"/>
                  </a:cubicBezTo>
                  <a:cubicBezTo>
                    <a:pt x="238" y="269"/>
                    <a:pt x="240" y="270"/>
                    <a:pt x="242" y="271"/>
                  </a:cubicBezTo>
                  <a:cubicBezTo>
                    <a:pt x="244" y="270"/>
                    <a:pt x="246" y="268"/>
                    <a:pt x="248" y="266"/>
                  </a:cubicBezTo>
                  <a:cubicBezTo>
                    <a:pt x="247" y="264"/>
                    <a:pt x="247" y="262"/>
                    <a:pt x="246" y="260"/>
                  </a:cubicBezTo>
                  <a:cubicBezTo>
                    <a:pt x="245" y="257"/>
                    <a:pt x="244" y="255"/>
                    <a:pt x="243" y="253"/>
                  </a:cubicBezTo>
                  <a:cubicBezTo>
                    <a:pt x="243" y="252"/>
                    <a:pt x="243" y="252"/>
                    <a:pt x="243" y="252"/>
                  </a:cubicBezTo>
                  <a:cubicBezTo>
                    <a:pt x="243" y="251"/>
                    <a:pt x="243" y="251"/>
                    <a:pt x="243" y="251"/>
                  </a:cubicBezTo>
                  <a:cubicBezTo>
                    <a:pt x="246" y="249"/>
                    <a:pt x="249" y="246"/>
                    <a:pt x="252" y="243"/>
                  </a:cubicBezTo>
                  <a:cubicBezTo>
                    <a:pt x="252" y="243"/>
                    <a:pt x="252" y="243"/>
                    <a:pt x="252" y="243"/>
                  </a:cubicBezTo>
                  <a:cubicBezTo>
                    <a:pt x="253" y="243"/>
                    <a:pt x="253" y="243"/>
                    <a:pt x="253" y="243"/>
                  </a:cubicBezTo>
                  <a:cubicBezTo>
                    <a:pt x="255" y="244"/>
                    <a:pt x="258" y="245"/>
                    <a:pt x="260" y="246"/>
                  </a:cubicBezTo>
                  <a:cubicBezTo>
                    <a:pt x="262" y="246"/>
                    <a:pt x="264" y="247"/>
                    <a:pt x="267" y="248"/>
                  </a:cubicBezTo>
                  <a:cubicBezTo>
                    <a:pt x="268" y="246"/>
                    <a:pt x="270" y="244"/>
                    <a:pt x="271" y="242"/>
                  </a:cubicBezTo>
                  <a:cubicBezTo>
                    <a:pt x="270" y="240"/>
                    <a:pt x="269" y="238"/>
                    <a:pt x="268" y="236"/>
                  </a:cubicBezTo>
                  <a:cubicBezTo>
                    <a:pt x="266" y="234"/>
                    <a:pt x="265" y="232"/>
                    <a:pt x="264" y="230"/>
                  </a:cubicBezTo>
                  <a:cubicBezTo>
                    <a:pt x="263" y="229"/>
                    <a:pt x="263" y="229"/>
                    <a:pt x="263" y="229"/>
                  </a:cubicBezTo>
                  <a:cubicBezTo>
                    <a:pt x="264" y="228"/>
                    <a:pt x="264" y="228"/>
                    <a:pt x="264" y="228"/>
                  </a:cubicBezTo>
                  <a:cubicBezTo>
                    <a:pt x="266" y="225"/>
                    <a:pt x="268" y="222"/>
                    <a:pt x="270" y="219"/>
                  </a:cubicBezTo>
                  <a:cubicBezTo>
                    <a:pt x="270" y="218"/>
                    <a:pt x="270" y="218"/>
                    <a:pt x="270" y="218"/>
                  </a:cubicBezTo>
                  <a:cubicBezTo>
                    <a:pt x="271" y="218"/>
                    <a:pt x="271" y="218"/>
                    <a:pt x="271" y="218"/>
                  </a:cubicBezTo>
                  <a:cubicBezTo>
                    <a:pt x="273" y="218"/>
                    <a:pt x="276" y="219"/>
                    <a:pt x="278" y="219"/>
                  </a:cubicBezTo>
                  <a:cubicBezTo>
                    <a:pt x="281" y="219"/>
                    <a:pt x="283" y="220"/>
                    <a:pt x="285" y="220"/>
                  </a:cubicBezTo>
                  <a:cubicBezTo>
                    <a:pt x="286" y="218"/>
                    <a:pt x="288" y="215"/>
                    <a:pt x="289" y="213"/>
                  </a:cubicBezTo>
                  <a:cubicBezTo>
                    <a:pt x="287" y="211"/>
                    <a:pt x="285" y="210"/>
                    <a:pt x="284" y="208"/>
                  </a:cubicBezTo>
                  <a:cubicBezTo>
                    <a:pt x="282" y="206"/>
                    <a:pt x="280" y="204"/>
                    <a:pt x="278" y="203"/>
                  </a:cubicBezTo>
                  <a:cubicBezTo>
                    <a:pt x="278" y="202"/>
                    <a:pt x="278" y="202"/>
                    <a:pt x="278" y="202"/>
                  </a:cubicBezTo>
                  <a:cubicBezTo>
                    <a:pt x="278" y="201"/>
                    <a:pt x="278" y="201"/>
                    <a:pt x="278" y="201"/>
                  </a:cubicBezTo>
                  <a:cubicBezTo>
                    <a:pt x="279" y="198"/>
                    <a:pt x="281" y="194"/>
                    <a:pt x="282" y="190"/>
                  </a:cubicBezTo>
                  <a:cubicBezTo>
                    <a:pt x="282" y="190"/>
                    <a:pt x="282" y="190"/>
                    <a:pt x="282" y="190"/>
                  </a:cubicBezTo>
                  <a:cubicBezTo>
                    <a:pt x="283" y="190"/>
                    <a:pt x="283" y="190"/>
                    <a:pt x="283" y="190"/>
                  </a:cubicBezTo>
                  <a:cubicBezTo>
                    <a:pt x="285" y="189"/>
                    <a:pt x="288" y="189"/>
                    <a:pt x="290" y="189"/>
                  </a:cubicBezTo>
                  <a:cubicBezTo>
                    <a:pt x="293" y="189"/>
                    <a:pt x="295" y="189"/>
                    <a:pt x="297" y="188"/>
                  </a:cubicBezTo>
                  <a:cubicBezTo>
                    <a:pt x="298" y="186"/>
                    <a:pt x="299" y="183"/>
                    <a:pt x="299" y="181"/>
                  </a:cubicBezTo>
                  <a:cubicBezTo>
                    <a:pt x="297" y="179"/>
                    <a:pt x="295" y="178"/>
                    <a:pt x="293" y="177"/>
                  </a:cubicBezTo>
                  <a:cubicBezTo>
                    <a:pt x="291" y="176"/>
                    <a:pt x="289" y="174"/>
                    <a:pt x="287" y="173"/>
                  </a:cubicBezTo>
                  <a:cubicBezTo>
                    <a:pt x="286" y="173"/>
                    <a:pt x="286" y="173"/>
                    <a:pt x="286" y="173"/>
                  </a:cubicBezTo>
                  <a:cubicBezTo>
                    <a:pt x="286" y="172"/>
                    <a:pt x="286" y="172"/>
                    <a:pt x="286" y="172"/>
                  </a:cubicBezTo>
                  <a:cubicBezTo>
                    <a:pt x="287" y="168"/>
                    <a:pt x="287" y="165"/>
                    <a:pt x="287" y="160"/>
                  </a:cubicBezTo>
                  <a:cubicBezTo>
                    <a:pt x="287" y="160"/>
                    <a:pt x="287" y="160"/>
                    <a:pt x="287" y="160"/>
                  </a:cubicBezTo>
                  <a:cubicBezTo>
                    <a:pt x="288" y="159"/>
                    <a:pt x="288" y="159"/>
                    <a:pt x="288" y="159"/>
                  </a:cubicBezTo>
                  <a:cubicBezTo>
                    <a:pt x="290" y="159"/>
                    <a:pt x="293" y="158"/>
                    <a:pt x="295" y="157"/>
                  </a:cubicBezTo>
                  <a:cubicBezTo>
                    <a:pt x="297" y="156"/>
                    <a:pt x="300" y="156"/>
                    <a:pt x="302" y="155"/>
                  </a:cubicBezTo>
                  <a:cubicBezTo>
                    <a:pt x="302" y="155"/>
                    <a:pt x="302" y="155"/>
                    <a:pt x="302" y="155"/>
                  </a:cubicBezTo>
                  <a:cubicBezTo>
                    <a:pt x="302" y="153"/>
                    <a:pt x="302" y="152"/>
                    <a:pt x="302" y="151"/>
                  </a:cubicBezTo>
                  <a:cubicBezTo>
                    <a:pt x="302" y="149"/>
                    <a:pt x="302" y="148"/>
                    <a:pt x="302" y="147"/>
                  </a:cubicBezTo>
                  <a:close/>
                  <a:moveTo>
                    <a:pt x="159" y="110"/>
                  </a:moveTo>
                  <a:cubicBezTo>
                    <a:pt x="161" y="93"/>
                    <a:pt x="164" y="76"/>
                    <a:pt x="169" y="59"/>
                  </a:cubicBezTo>
                  <a:cubicBezTo>
                    <a:pt x="169" y="58"/>
                    <a:pt x="169" y="58"/>
                    <a:pt x="169" y="58"/>
                  </a:cubicBezTo>
                  <a:cubicBezTo>
                    <a:pt x="170" y="59"/>
                    <a:pt x="170" y="59"/>
                    <a:pt x="170" y="59"/>
                  </a:cubicBezTo>
                  <a:cubicBezTo>
                    <a:pt x="182" y="61"/>
                    <a:pt x="193" y="66"/>
                    <a:pt x="203" y="72"/>
                  </a:cubicBezTo>
                  <a:cubicBezTo>
                    <a:pt x="204" y="73"/>
                    <a:pt x="204" y="73"/>
                    <a:pt x="204" y="73"/>
                  </a:cubicBezTo>
                  <a:cubicBezTo>
                    <a:pt x="203" y="74"/>
                    <a:pt x="203" y="74"/>
                    <a:pt x="203" y="74"/>
                  </a:cubicBezTo>
                  <a:cubicBezTo>
                    <a:pt x="195" y="90"/>
                    <a:pt x="185" y="104"/>
                    <a:pt x="174" y="116"/>
                  </a:cubicBezTo>
                  <a:cubicBezTo>
                    <a:pt x="173" y="117"/>
                    <a:pt x="173" y="117"/>
                    <a:pt x="173" y="117"/>
                  </a:cubicBezTo>
                  <a:cubicBezTo>
                    <a:pt x="172" y="117"/>
                    <a:pt x="172" y="117"/>
                    <a:pt x="172" y="117"/>
                  </a:cubicBezTo>
                  <a:cubicBezTo>
                    <a:pt x="169" y="114"/>
                    <a:pt x="165" y="112"/>
                    <a:pt x="160" y="111"/>
                  </a:cubicBezTo>
                  <a:cubicBezTo>
                    <a:pt x="159" y="111"/>
                    <a:pt x="159" y="111"/>
                    <a:pt x="159" y="111"/>
                  </a:cubicBezTo>
                  <a:lnTo>
                    <a:pt x="159" y="110"/>
                  </a:lnTo>
                  <a:close/>
                  <a:moveTo>
                    <a:pt x="99" y="72"/>
                  </a:moveTo>
                  <a:cubicBezTo>
                    <a:pt x="109" y="65"/>
                    <a:pt x="120" y="61"/>
                    <a:pt x="132" y="58"/>
                  </a:cubicBezTo>
                  <a:cubicBezTo>
                    <a:pt x="133" y="58"/>
                    <a:pt x="133" y="58"/>
                    <a:pt x="133" y="58"/>
                  </a:cubicBezTo>
                  <a:cubicBezTo>
                    <a:pt x="134" y="59"/>
                    <a:pt x="134" y="59"/>
                    <a:pt x="134" y="59"/>
                  </a:cubicBezTo>
                  <a:cubicBezTo>
                    <a:pt x="139" y="76"/>
                    <a:pt x="142" y="93"/>
                    <a:pt x="143" y="110"/>
                  </a:cubicBezTo>
                  <a:cubicBezTo>
                    <a:pt x="143" y="111"/>
                    <a:pt x="143" y="111"/>
                    <a:pt x="143" y="111"/>
                  </a:cubicBezTo>
                  <a:cubicBezTo>
                    <a:pt x="142" y="111"/>
                    <a:pt x="142" y="111"/>
                    <a:pt x="142" y="111"/>
                  </a:cubicBezTo>
                  <a:cubicBezTo>
                    <a:pt x="138" y="112"/>
                    <a:pt x="134" y="114"/>
                    <a:pt x="130" y="116"/>
                  </a:cubicBezTo>
                  <a:cubicBezTo>
                    <a:pt x="129" y="117"/>
                    <a:pt x="129" y="117"/>
                    <a:pt x="129" y="117"/>
                  </a:cubicBezTo>
                  <a:cubicBezTo>
                    <a:pt x="128" y="116"/>
                    <a:pt x="128" y="116"/>
                    <a:pt x="128" y="116"/>
                  </a:cubicBezTo>
                  <a:cubicBezTo>
                    <a:pt x="117" y="103"/>
                    <a:pt x="107" y="89"/>
                    <a:pt x="99" y="74"/>
                  </a:cubicBezTo>
                  <a:cubicBezTo>
                    <a:pt x="98" y="73"/>
                    <a:pt x="98" y="73"/>
                    <a:pt x="98" y="73"/>
                  </a:cubicBezTo>
                  <a:lnTo>
                    <a:pt x="99" y="72"/>
                  </a:lnTo>
                  <a:close/>
                  <a:moveTo>
                    <a:pt x="59" y="132"/>
                  </a:moveTo>
                  <a:cubicBezTo>
                    <a:pt x="61" y="120"/>
                    <a:pt x="66" y="109"/>
                    <a:pt x="72" y="99"/>
                  </a:cubicBezTo>
                  <a:cubicBezTo>
                    <a:pt x="73" y="98"/>
                    <a:pt x="73" y="98"/>
                    <a:pt x="73" y="98"/>
                  </a:cubicBezTo>
                  <a:cubicBezTo>
                    <a:pt x="74" y="98"/>
                    <a:pt x="74" y="98"/>
                    <a:pt x="74" y="98"/>
                  </a:cubicBezTo>
                  <a:cubicBezTo>
                    <a:pt x="90" y="107"/>
                    <a:pt x="104" y="116"/>
                    <a:pt x="116" y="128"/>
                  </a:cubicBezTo>
                  <a:cubicBezTo>
                    <a:pt x="117" y="128"/>
                    <a:pt x="117" y="128"/>
                    <a:pt x="117" y="128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4" y="133"/>
                    <a:pt x="113" y="137"/>
                    <a:pt x="112" y="141"/>
                  </a:cubicBezTo>
                  <a:cubicBezTo>
                    <a:pt x="111" y="143"/>
                    <a:pt x="111" y="143"/>
                    <a:pt x="111" y="143"/>
                  </a:cubicBezTo>
                  <a:cubicBezTo>
                    <a:pt x="110" y="142"/>
                    <a:pt x="110" y="142"/>
                    <a:pt x="110" y="142"/>
                  </a:cubicBezTo>
                  <a:cubicBezTo>
                    <a:pt x="93" y="141"/>
                    <a:pt x="76" y="138"/>
                    <a:pt x="60" y="133"/>
                  </a:cubicBezTo>
                  <a:cubicBezTo>
                    <a:pt x="58" y="133"/>
                    <a:pt x="58" y="133"/>
                    <a:pt x="58" y="133"/>
                  </a:cubicBezTo>
                  <a:lnTo>
                    <a:pt x="59" y="132"/>
                  </a:lnTo>
                  <a:close/>
                  <a:moveTo>
                    <a:pt x="74" y="203"/>
                  </a:moveTo>
                  <a:cubicBezTo>
                    <a:pt x="73" y="203"/>
                    <a:pt x="73" y="203"/>
                    <a:pt x="73" y="203"/>
                  </a:cubicBezTo>
                  <a:cubicBezTo>
                    <a:pt x="72" y="202"/>
                    <a:pt x="72" y="202"/>
                    <a:pt x="72" y="202"/>
                  </a:cubicBezTo>
                  <a:cubicBezTo>
                    <a:pt x="66" y="192"/>
                    <a:pt x="61" y="181"/>
                    <a:pt x="59" y="170"/>
                  </a:cubicBezTo>
                  <a:cubicBezTo>
                    <a:pt x="58" y="168"/>
                    <a:pt x="58" y="168"/>
                    <a:pt x="58" y="168"/>
                  </a:cubicBezTo>
                  <a:cubicBezTo>
                    <a:pt x="60" y="168"/>
                    <a:pt x="60" y="168"/>
                    <a:pt x="60" y="168"/>
                  </a:cubicBezTo>
                  <a:cubicBezTo>
                    <a:pt x="76" y="163"/>
                    <a:pt x="93" y="160"/>
                    <a:pt x="110" y="159"/>
                  </a:cubicBezTo>
                  <a:cubicBezTo>
                    <a:pt x="111" y="159"/>
                    <a:pt x="111" y="159"/>
                    <a:pt x="111" y="159"/>
                  </a:cubicBezTo>
                  <a:cubicBezTo>
                    <a:pt x="111" y="160"/>
                    <a:pt x="111" y="160"/>
                    <a:pt x="111" y="160"/>
                  </a:cubicBezTo>
                  <a:cubicBezTo>
                    <a:pt x="112" y="164"/>
                    <a:pt x="114" y="168"/>
                    <a:pt x="116" y="172"/>
                  </a:cubicBezTo>
                  <a:cubicBezTo>
                    <a:pt x="117" y="173"/>
                    <a:pt x="117" y="173"/>
                    <a:pt x="117" y="173"/>
                  </a:cubicBezTo>
                  <a:cubicBezTo>
                    <a:pt x="116" y="174"/>
                    <a:pt x="116" y="174"/>
                    <a:pt x="116" y="174"/>
                  </a:cubicBezTo>
                  <a:cubicBezTo>
                    <a:pt x="103" y="185"/>
                    <a:pt x="89" y="194"/>
                    <a:pt x="74" y="203"/>
                  </a:cubicBezTo>
                  <a:close/>
                  <a:moveTo>
                    <a:pt x="143" y="191"/>
                  </a:moveTo>
                  <a:cubicBezTo>
                    <a:pt x="141" y="208"/>
                    <a:pt x="138" y="225"/>
                    <a:pt x="133" y="242"/>
                  </a:cubicBezTo>
                  <a:cubicBezTo>
                    <a:pt x="133" y="243"/>
                    <a:pt x="133" y="243"/>
                    <a:pt x="133" y="243"/>
                  </a:cubicBezTo>
                  <a:cubicBezTo>
                    <a:pt x="132" y="243"/>
                    <a:pt x="132" y="243"/>
                    <a:pt x="132" y="243"/>
                  </a:cubicBezTo>
                  <a:cubicBezTo>
                    <a:pt x="120" y="241"/>
                    <a:pt x="109" y="236"/>
                    <a:pt x="99" y="229"/>
                  </a:cubicBezTo>
                  <a:cubicBezTo>
                    <a:pt x="98" y="229"/>
                    <a:pt x="98" y="229"/>
                    <a:pt x="98" y="229"/>
                  </a:cubicBezTo>
                  <a:cubicBezTo>
                    <a:pt x="98" y="228"/>
                    <a:pt x="98" y="228"/>
                    <a:pt x="98" y="228"/>
                  </a:cubicBezTo>
                  <a:cubicBezTo>
                    <a:pt x="107" y="212"/>
                    <a:pt x="117" y="198"/>
                    <a:pt x="128" y="185"/>
                  </a:cubicBezTo>
                  <a:cubicBezTo>
                    <a:pt x="128" y="184"/>
                    <a:pt x="128" y="184"/>
                    <a:pt x="128" y="184"/>
                  </a:cubicBezTo>
                  <a:cubicBezTo>
                    <a:pt x="129" y="185"/>
                    <a:pt x="129" y="185"/>
                    <a:pt x="129" y="185"/>
                  </a:cubicBezTo>
                  <a:cubicBezTo>
                    <a:pt x="133" y="187"/>
                    <a:pt x="137" y="189"/>
                    <a:pt x="142" y="190"/>
                  </a:cubicBezTo>
                  <a:cubicBezTo>
                    <a:pt x="143" y="190"/>
                    <a:pt x="143" y="190"/>
                    <a:pt x="143" y="190"/>
                  </a:cubicBezTo>
                  <a:lnTo>
                    <a:pt x="143" y="191"/>
                  </a:lnTo>
                  <a:close/>
                  <a:moveTo>
                    <a:pt x="151" y="180"/>
                  </a:moveTo>
                  <a:cubicBezTo>
                    <a:pt x="143" y="180"/>
                    <a:pt x="136" y="177"/>
                    <a:pt x="130" y="171"/>
                  </a:cubicBezTo>
                  <a:cubicBezTo>
                    <a:pt x="125" y="166"/>
                    <a:pt x="122" y="159"/>
                    <a:pt x="122" y="151"/>
                  </a:cubicBezTo>
                  <a:cubicBezTo>
                    <a:pt x="122" y="143"/>
                    <a:pt x="125" y="136"/>
                    <a:pt x="130" y="130"/>
                  </a:cubicBezTo>
                  <a:cubicBezTo>
                    <a:pt x="136" y="125"/>
                    <a:pt x="143" y="122"/>
                    <a:pt x="151" y="122"/>
                  </a:cubicBezTo>
                  <a:cubicBezTo>
                    <a:pt x="159" y="122"/>
                    <a:pt x="166" y="125"/>
                    <a:pt x="172" y="130"/>
                  </a:cubicBezTo>
                  <a:cubicBezTo>
                    <a:pt x="183" y="142"/>
                    <a:pt x="183" y="160"/>
                    <a:pt x="172" y="171"/>
                  </a:cubicBezTo>
                  <a:cubicBezTo>
                    <a:pt x="166" y="177"/>
                    <a:pt x="159" y="180"/>
                    <a:pt x="151" y="180"/>
                  </a:cubicBezTo>
                  <a:close/>
                  <a:moveTo>
                    <a:pt x="203" y="229"/>
                  </a:moveTo>
                  <a:cubicBezTo>
                    <a:pt x="192" y="236"/>
                    <a:pt x="181" y="241"/>
                    <a:pt x="170" y="243"/>
                  </a:cubicBezTo>
                  <a:cubicBezTo>
                    <a:pt x="168" y="243"/>
                    <a:pt x="168" y="243"/>
                    <a:pt x="168" y="243"/>
                  </a:cubicBezTo>
                  <a:cubicBezTo>
                    <a:pt x="168" y="242"/>
                    <a:pt x="168" y="242"/>
                    <a:pt x="168" y="242"/>
                  </a:cubicBezTo>
                  <a:cubicBezTo>
                    <a:pt x="163" y="225"/>
                    <a:pt x="160" y="208"/>
                    <a:pt x="159" y="192"/>
                  </a:cubicBezTo>
                  <a:cubicBezTo>
                    <a:pt x="159" y="190"/>
                    <a:pt x="159" y="190"/>
                    <a:pt x="159" y="190"/>
                  </a:cubicBezTo>
                  <a:cubicBezTo>
                    <a:pt x="160" y="190"/>
                    <a:pt x="160" y="190"/>
                    <a:pt x="160" y="190"/>
                  </a:cubicBezTo>
                  <a:cubicBezTo>
                    <a:pt x="164" y="189"/>
                    <a:pt x="168" y="188"/>
                    <a:pt x="172" y="185"/>
                  </a:cubicBezTo>
                  <a:cubicBezTo>
                    <a:pt x="173" y="185"/>
                    <a:pt x="173" y="185"/>
                    <a:pt x="173" y="185"/>
                  </a:cubicBezTo>
                  <a:cubicBezTo>
                    <a:pt x="174" y="185"/>
                    <a:pt x="174" y="185"/>
                    <a:pt x="174" y="185"/>
                  </a:cubicBezTo>
                  <a:cubicBezTo>
                    <a:pt x="185" y="199"/>
                    <a:pt x="195" y="213"/>
                    <a:pt x="203" y="228"/>
                  </a:cubicBezTo>
                  <a:cubicBezTo>
                    <a:pt x="204" y="229"/>
                    <a:pt x="204" y="229"/>
                    <a:pt x="204" y="229"/>
                  </a:cubicBezTo>
                  <a:lnTo>
                    <a:pt x="203" y="229"/>
                  </a:lnTo>
                  <a:close/>
                  <a:moveTo>
                    <a:pt x="243" y="170"/>
                  </a:moveTo>
                  <a:cubicBezTo>
                    <a:pt x="241" y="182"/>
                    <a:pt x="236" y="193"/>
                    <a:pt x="229" y="203"/>
                  </a:cubicBezTo>
                  <a:cubicBezTo>
                    <a:pt x="229" y="204"/>
                    <a:pt x="229" y="204"/>
                    <a:pt x="229" y="204"/>
                  </a:cubicBezTo>
                  <a:cubicBezTo>
                    <a:pt x="228" y="203"/>
                    <a:pt x="228" y="203"/>
                    <a:pt x="228" y="203"/>
                  </a:cubicBezTo>
                  <a:cubicBezTo>
                    <a:pt x="212" y="195"/>
                    <a:pt x="198" y="185"/>
                    <a:pt x="185" y="174"/>
                  </a:cubicBezTo>
                  <a:cubicBezTo>
                    <a:pt x="185" y="173"/>
                    <a:pt x="185" y="173"/>
                    <a:pt x="185" y="173"/>
                  </a:cubicBezTo>
                  <a:cubicBezTo>
                    <a:pt x="185" y="172"/>
                    <a:pt x="185" y="172"/>
                    <a:pt x="185" y="172"/>
                  </a:cubicBezTo>
                  <a:cubicBezTo>
                    <a:pt x="188" y="169"/>
                    <a:pt x="189" y="164"/>
                    <a:pt x="190" y="160"/>
                  </a:cubicBezTo>
                  <a:cubicBezTo>
                    <a:pt x="191" y="159"/>
                    <a:pt x="191" y="159"/>
                    <a:pt x="191" y="159"/>
                  </a:cubicBezTo>
                  <a:cubicBezTo>
                    <a:pt x="192" y="159"/>
                    <a:pt x="192" y="159"/>
                    <a:pt x="192" y="159"/>
                  </a:cubicBezTo>
                  <a:cubicBezTo>
                    <a:pt x="208" y="161"/>
                    <a:pt x="225" y="164"/>
                    <a:pt x="242" y="168"/>
                  </a:cubicBezTo>
                  <a:cubicBezTo>
                    <a:pt x="243" y="169"/>
                    <a:pt x="243" y="169"/>
                    <a:pt x="243" y="169"/>
                  </a:cubicBezTo>
                  <a:lnTo>
                    <a:pt x="243" y="170"/>
                  </a:lnTo>
                  <a:close/>
                  <a:moveTo>
                    <a:pt x="242" y="134"/>
                  </a:moveTo>
                  <a:cubicBezTo>
                    <a:pt x="225" y="139"/>
                    <a:pt x="208" y="142"/>
                    <a:pt x="192" y="143"/>
                  </a:cubicBezTo>
                  <a:cubicBezTo>
                    <a:pt x="191" y="143"/>
                    <a:pt x="191" y="143"/>
                    <a:pt x="191" y="143"/>
                  </a:cubicBezTo>
                  <a:cubicBezTo>
                    <a:pt x="190" y="142"/>
                    <a:pt x="190" y="142"/>
                    <a:pt x="190" y="142"/>
                  </a:cubicBezTo>
                  <a:cubicBezTo>
                    <a:pt x="189" y="137"/>
                    <a:pt x="188" y="133"/>
                    <a:pt x="185" y="130"/>
                  </a:cubicBezTo>
                  <a:cubicBezTo>
                    <a:pt x="185" y="129"/>
                    <a:pt x="185" y="129"/>
                    <a:pt x="185" y="129"/>
                  </a:cubicBezTo>
                  <a:cubicBezTo>
                    <a:pt x="186" y="128"/>
                    <a:pt x="186" y="128"/>
                    <a:pt x="186" y="128"/>
                  </a:cubicBezTo>
                  <a:cubicBezTo>
                    <a:pt x="199" y="117"/>
                    <a:pt x="213" y="107"/>
                    <a:pt x="228" y="99"/>
                  </a:cubicBezTo>
                  <a:cubicBezTo>
                    <a:pt x="229" y="98"/>
                    <a:pt x="229" y="98"/>
                    <a:pt x="229" y="98"/>
                  </a:cubicBezTo>
                  <a:cubicBezTo>
                    <a:pt x="230" y="99"/>
                    <a:pt x="230" y="99"/>
                    <a:pt x="230" y="99"/>
                  </a:cubicBezTo>
                  <a:cubicBezTo>
                    <a:pt x="236" y="109"/>
                    <a:pt x="241" y="120"/>
                    <a:pt x="243" y="132"/>
                  </a:cubicBezTo>
                  <a:cubicBezTo>
                    <a:pt x="243" y="133"/>
                    <a:pt x="243" y="133"/>
                    <a:pt x="243" y="133"/>
                  </a:cubicBezTo>
                  <a:lnTo>
                    <a:pt x="242" y="13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Freeform 20"/>
            <p:cNvSpPr>
              <a:spLocks noEditPoints="1"/>
            </p:cNvSpPr>
            <p:nvPr/>
          </p:nvSpPr>
          <p:spPr bwMode="auto">
            <a:xfrm rot="379653">
              <a:off x="4824414" y="6105046"/>
              <a:ext cx="1273174" cy="1271610"/>
            </a:xfrm>
            <a:custGeom>
              <a:avLst/>
              <a:gdLst>
                <a:gd name="T0" fmla="*/ 286 w 302"/>
                <a:gd name="T1" fmla="*/ 129 h 302"/>
                <a:gd name="T2" fmla="*/ 282 w 302"/>
                <a:gd name="T3" fmla="*/ 112 h 302"/>
                <a:gd name="T4" fmla="*/ 285 w 302"/>
                <a:gd name="T5" fmla="*/ 82 h 302"/>
                <a:gd name="T6" fmla="*/ 264 w 302"/>
                <a:gd name="T7" fmla="*/ 72 h 302"/>
                <a:gd name="T8" fmla="*/ 252 w 302"/>
                <a:gd name="T9" fmla="*/ 58 h 302"/>
                <a:gd name="T10" fmla="*/ 236 w 302"/>
                <a:gd name="T11" fmla="*/ 34 h 302"/>
                <a:gd name="T12" fmla="*/ 219 w 302"/>
                <a:gd name="T13" fmla="*/ 23 h 302"/>
                <a:gd name="T14" fmla="*/ 191 w 302"/>
                <a:gd name="T15" fmla="*/ 20 h 302"/>
                <a:gd name="T16" fmla="*/ 173 w 302"/>
                <a:gd name="T17" fmla="*/ 15 h 302"/>
                <a:gd name="T18" fmla="*/ 155 w 302"/>
                <a:gd name="T19" fmla="*/ 0 h 302"/>
                <a:gd name="T20" fmla="*/ 141 w 302"/>
                <a:gd name="T21" fmla="*/ 14 h 302"/>
                <a:gd name="T22" fmla="*/ 113 w 302"/>
                <a:gd name="T23" fmla="*/ 12 h 302"/>
                <a:gd name="T24" fmla="*/ 94 w 302"/>
                <a:gd name="T25" fmla="*/ 18 h 302"/>
                <a:gd name="T26" fmla="*/ 73 w 302"/>
                <a:gd name="T27" fmla="*/ 38 h 302"/>
                <a:gd name="T28" fmla="*/ 59 w 302"/>
                <a:gd name="T29" fmla="*/ 49 h 302"/>
                <a:gd name="T30" fmla="*/ 35 w 302"/>
                <a:gd name="T31" fmla="*/ 54 h 302"/>
                <a:gd name="T32" fmla="*/ 32 w 302"/>
                <a:gd name="T33" fmla="*/ 84 h 302"/>
                <a:gd name="T34" fmla="*/ 24 w 302"/>
                <a:gd name="T35" fmla="*/ 99 h 302"/>
                <a:gd name="T36" fmla="*/ 3 w 302"/>
                <a:gd name="T37" fmla="*/ 121 h 302"/>
                <a:gd name="T38" fmla="*/ 14 w 302"/>
                <a:gd name="T39" fmla="*/ 142 h 302"/>
                <a:gd name="T40" fmla="*/ 7 w 302"/>
                <a:gd name="T41" fmla="*/ 157 h 302"/>
                <a:gd name="T42" fmla="*/ 9 w 302"/>
                <a:gd name="T43" fmla="*/ 177 h 302"/>
                <a:gd name="T44" fmla="*/ 24 w 302"/>
                <a:gd name="T45" fmla="*/ 201 h 302"/>
                <a:gd name="T46" fmla="*/ 31 w 302"/>
                <a:gd name="T47" fmla="*/ 218 h 302"/>
                <a:gd name="T48" fmla="*/ 30 w 302"/>
                <a:gd name="T49" fmla="*/ 242 h 302"/>
                <a:gd name="T50" fmla="*/ 59 w 302"/>
                <a:gd name="T51" fmla="*/ 252 h 302"/>
                <a:gd name="T52" fmla="*/ 73 w 302"/>
                <a:gd name="T53" fmla="*/ 263 h 302"/>
                <a:gd name="T54" fmla="*/ 89 w 302"/>
                <a:gd name="T55" fmla="*/ 289 h 302"/>
                <a:gd name="T56" fmla="*/ 112 w 302"/>
                <a:gd name="T57" fmla="*/ 283 h 302"/>
                <a:gd name="T58" fmla="*/ 130 w 302"/>
                <a:gd name="T59" fmla="*/ 286 h 302"/>
                <a:gd name="T60" fmla="*/ 155 w 302"/>
                <a:gd name="T61" fmla="*/ 302 h 302"/>
                <a:gd name="T62" fmla="*/ 173 w 302"/>
                <a:gd name="T63" fmla="*/ 286 h 302"/>
                <a:gd name="T64" fmla="*/ 190 w 302"/>
                <a:gd name="T65" fmla="*/ 282 h 302"/>
                <a:gd name="T66" fmla="*/ 220 w 302"/>
                <a:gd name="T67" fmla="*/ 285 h 302"/>
                <a:gd name="T68" fmla="*/ 230 w 302"/>
                <a:gd name="T69" fmla="*/ 263 h 302"/>
                <a:gd name="T70" fmla="*/ 243 w 302"/>
                <a:gd name="T71" fmla="*/ 251 h 302"/>
                <a:gd name="T72" fmla="*/ 268 w 302"/>
                <a:gd name="T73" fmla="*/ 236 h 302"/>
                <a:gd name="T74" fmla="*/ 278 w 302"/>
                <a:gd name="T75" fmla="*/ 219 h 302"/>
                <a:gd name="T76" fmla="*/ 282 w 302"/>
                <a:gd name="T77" fmla="*/ 190 h 302"/>
                <a:gd name="T78" fmla="*/ 287 w 302"/>
                <a:gd name="T79" fmla="*/ 173 h 302"/>
                <a:gd name="T80" fmla="*/ 302 w 302"/>
                <a:gd name="T81" fmla="*/ 155 h 302"/>
                <a:gd name="T82" fmla="*/ 170 w 302"/>
                <a:gd name="T83" fmla="*/ 59 h 302"/>
                <a:gd name="T84" fmla="*/ 160 w 302"/>
                <a:gd name="T85" fmla="*/ 111 h 302"/>
                <a:gd name="T86" fmla="*/ 143 w 302"/>
                <a:gd name="T87" fmla="*/ 110 h 302"/>
                <a:gd name="T88" fmla="*/ 98 w 302"/>
                <a:gd name="T89" fmla="*/ 73 h 302"/>
                <a:gd name="T90" fmla="*/ 117 w 302"/>
                <a:gd name="T91" fmla="*/ 128 h 302"/>
                <a:gd name="T92" fmla="*/ 59 w 302"/>
                <a:gd name="T93" fmla="*/ 132 h 302"/>
                <a:gd name="T94" fmla="*/ 110 w 302"/>
                <a:gd name="T95" fmla="*/ 159 h 302"/>
                <a:gd name="T96" fmla="*/ 143 w 302"/>
                <a:gd name="T97" fmla="*/ 191 h 302"/>
                <a:gd name="T98" fmla="*/ 128 w 302"/>
                <a:gd name="T99" fmla="*/ 185 h 302"/>
                <a:gd name="T100" fmla="*/ 130 w 302"/>
                <a:gd name="T101" fmla="*/ 171 h 302"/>
                <a:gd name="T102" fmla="*/ 203 w 302"/>
                <a:gd name="T103" fmla="*/ 229 h 302"/>
                <a:gd name="T104" fmla="*/ 172 w 302"/>
                <a:gd name="T105" fmla="*/ 185 h 302"/>
                <a:gd name="T106" fmla="*/ 229 w 302"/>
                <a:gd name="T107" fmla="*/ 203 h 302"/>
                <a:gd name="T108" fmla="*/ 191 w 302"/>
                <a:gd name="T109" fmla="*/ 159 h 302"/>
                <a:gd name="T110" fmla="*/ 191 w 302"/>
                <a:gd name="T111" fmla="*/ 143 h 302"/>
                <a:gd name="T112" fmla="*/ 230 w 302"/>
                <a:gd name="T113" fmla="*/ 99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02" h="302">
                  <a:moveTo>
                    <a:pt x="302" y="147"/>
                  </a:moveTo>
                  <a:cubicBezTo>
                    <a:pt x="300" y="146"/>
                    <a:pt x="297" y="145"/>
                    <a:pt x="295" y="145"/>
                  </a:cubicBezTo>
                  <a:cubicBezTo>
                    <a:pt x="293" y="144"/>
                    <a:pt x="290" y="143"/>
                    <a:pt x="288" y="142"/>
                  </a:cubicBezTo>
                  <a:cubicBezTo>
                    <a:pt x="287" y="142"/>
                    <a:pt x="287" y="142"/>
                    <a:pt x="287" y="142"/>
                  </a:cubicBezTo>
                  <a:cubicBezTo>
                    <a:pt x="287" y="141"/>
                    <a:pt x="287" y="141"/>
                    <a:pt x="287" y="141"/>
                  </a:cubicBezTo>
                  <a:cubicBezTo>
                    <a:pt x="287" y="137"/>
                    <a:pt x="287" y="133"/>
                    <a:pt x="286" y="130"/>
                  </a:cubicBezTo>
                  <a:cubicBezTo>
                    <a:pt x="286" y="129"/>
                    <a:pt x="286" y="129"/>
                    <a:pt x="286" y="129"/>
                  </a:cubicBezTo>
                  <a:cubicBezTo>
                    <a:pt x="287" y="128"/>
                    <a:pt x="287" y="128"/>
                    <a:pt x="287" y="128"/>
                  </a:cubicBezTo>
                  <a:cubicBezTo>
                    <a:pt x="289" y="127"/>
                    <a:pt x="291" y="126"/>
                    <a:pt x="293" y="125"/>
                  </a:cubicBezTo>
                  <a:cubicBezTo>
                    <a:pt x="295" y="123"/>
                    <a:pt x="297" y="122"/>
                    <a:pt x="299" y="121"/>
                  </a:cubicBezTo>
                  <a:cubicBezTo>
                    <a:pt x="299" y="118"/>
                    <a:pt x="298" y="116"/>
                    <a:pt x="297" y="113"/>
                  </a:cubicBezTo>
                  <a:cubicBezTo>
                    <a:pt x="295" y="113"/>
                    <a:pt x="293" y="113"/>
                    <a:pt x="290" y="113"/>
                  </a:cubicBezTo>
                  <a:cubicBezTo>
                    <a:pt x="288" y="112"/>
                    <a:pt x="285" y="112"/>
                    <a:pt x="283" y="112"/>
                  </a:cubicBezTo>
                  <a:cubicBezTo>
                    <a:pt x="282" y="112"/>
                    <a:pt x="282" y="112"/>
                    <a:pt x="282" y="112"/>
                  </a:cubicBezTo>
                  <a:cubicBezTo>
                    <a:pt x="282" y="111"/>
                    <a:pt x="282" y="111"/>
                    <a:pt x="282" y="111"/>
                  </a:cubicBezTo>
                  <a:cubicBezTo>
                    <a:pt x="281" y="108"/>
                    <a:pt x="279" y="104"/>
                    <a:pt x="278" y="100"/>
                  </a:cubicBezTo>
                  <a:cubicBezTo>
                    <a:pt x="278" y="99"/>
                    <a:pt x="278" y="99"/>
                    <a:pt x="278" y="99"/>
                  </a:cubicBezTo>
                  <a:cubicBezTo>
                    <a:pt x="278" y="99"/>
                    <a:pt x="278" y="99"/>
                    <a:pt x="278" y="99"/>
                  </a:cubicBezTo>
                  <a:cubicBezTo>
                    <a:pt x="280" y="97"/>
                    <a:pt x="282" y="95"/>
                    <a:pt x="284" y="94"/>
                  </a:cubicBezTo>
                  <a:cubicBezTo>
                    <a:pt x="285" y="92"/>
                    <a:pt x="287" y="90"/>
                    <a:pt x="289" y="89"/>
                  </a:cubicBezTo>
                  <a:cubicBezTo>
                    <a:pt x="288" y="86"/>
                    <a:pt x="286" y="84"/>
                    <a:pt x="285" y="82"/>
                  </a:cubicBezTo>
                  <a:cubicBezTo>
                    <a:pt x="283" y="82"/>
                    <a:pt x="281" y="82"/>
                    <a:pt x="278" y="83"/>
                  </a:cubicBezTo>
                  <a:cubicBezTo>
                    <a:pt x="276" y="83"/>
                    <a:pt x="273" y="83"/>
                    <a:pt x="271" y="84"/>
                  </a:cubicBezTo>
                  <a:cubicBezTo>
                    <a:pt x="270" y="84"/>
                    <a:pt x="270" y="84"/>
                    <a:pt x="270" y="84"/>
                  </a:cubicBezTo>
                  <a:cubicBezTo>
                    <a:pt x="270" y="83"/>
                    <a:pt x="270" y="83"/>
                    <a:pt x="270" y="83"/>
                  </a:cubicBezTo>
                  <a:cubicBezTo>
                    <a:pt x="268" y="80"/>
                    <a:pt x="266" y="76"/>
                    <a:pt x="264" y="73"/>
                  </a:cubicBezTo>
                  <a:cubicBezTo>
                    <a:pt x="263" y="72"/>
                    <a:pt x="263" y="72"/>
                    <a:pt x="263" y="72"/>
                  </a:cubicBezTo>
                  <a:cubicBezTo>
                    <a:pt x="264" y="72"/>
                    <a:pt x="264" y="72"/>
                    <a:pt x="264" y="72"/>
                  </a:cubicBezTo>
                  <a:cubicBezTo>
                    <a:pt x="265" y="70"/>
                    <a:pt x="266" y="68"/>
                    <a:pt x="268" y="66"/>
                  </a:cubicBezTo>
                  <a:cubicBezTo>
                    <a:pt x="269" y="64"/>
                    <a:pt x="270" y="62"/>
                    <a:pt x="271" y="60"/>
                  </a:cubicBezTo>
                  <a:cubicBezTo>
                    <a:pt x="270" y="58"/>
                    <a:pt x="268" y="56"/>
                    <a:pt x="267" y="54"/>
                  </a:cubicBezTo>
                  <a:cubicBezTo>
                    <a:pt x="264" y="54"/>
                    <a:pt x="262" y="55"/>
                    <a:pt x="260" y="56"/>
                  </a:cubicBezTo>
                  <a:cubicBezTo>
                    <a:pt x="258" y="57"/>
                    <a:pt x="255" y="58"/>
                    <a:pt x="253" y="59"/>
                  </a:cubicBezTo>
                  <a:cubicBezTo>
                    <a:pt x="252" y="59"/>
                    <a:pt x="252" y="59"/>
                    <a:pt x="252" y="59"/>
                  </a:cubicBezTo>
                  <a:cubicBezTo>
                    <a:pt x="252" y="58"/>
                    <a:pt x="252" y="58"/>
                    <a:pt x="252" y="58"/>
                  </a:cubicBezTo>
                  <a:cubicBezTo>
                    <a:pt x="249" y="55"/>
                    <a:pt x="246" y="53"/>
                    <a:pt x="243" y="50"/>
                  </a:cubicBezTo>
                  <a:cubicBezTo>
                    <a:pt x="243" y="49"/>
                    <a:pt x="243" y="49"/>
                    <a:pt x="243" y="49"/>
                  </a:cubicBezTo>
                  <a:cubicBezTo>
                    <a:pt x="243" y="49"/>
                    <a:pt x="243" y="49"/>
                    <a:pt x="243" y="49"/>
                  </a:cubicBezTo>
                  <a:cubicBezTo>
                    <a:pt x="244" y="47"/>
                    <a:pt x="245" y="44"/>
                    <a:pt x="246" y="42"/>
                  </a:cubicBezTo>
                  <a:cubicBezTo>
                    <a:pt x="247" y="40"/>
                    <a:pt x="247" y="37"/>
                    <a:pt x="248" y="35"/>
                  </a:cubicBezTo>
                  <a:cubicBezTo>
                    <a:pt x="246" y="33"/>
                    <a:pt x="244" y="32"/>
                    <a:pt x="242" y="30"/>
                  </a:cubicBezTo>
                  <a:cubicBezTo>
                    <a:pt x="240" y="31"/>
                    <a:pt x="238" y="33"/>
                    <a:pt x="236" y="34"/>
                  </a:cubicBezTo>
                  <a:cubicBezTo>
                    <a:pt x="234" y="36"/>
                    <a:pt x="232" y="37"/>
                    <a:pt x="230" y="38"/>
                  </a:cubicBezTo>
                  <a:cubicBezTo>
                    <a:pt x="229" y="39"/>
                    <a:pt x="229" y="39"/>
                    <a:pt x="229" y="39"/>
                  </a:cubicBezTo>
                  <a:cubicBezTo>
                    <a:pt x="228" y="38"/>
                    <a:pt x="228" y="38"/>
                    <a:pt x="228" y="38"/>
                  </a:cubicBezTo>
                  <a:cubicBezTo>
                    <a:pt x="225" y="36"/>
                    <a:pt x="222" y="34"/>
                    <a:pt x="219" y="32"/>
                  </a:cubicBezTo>
                  <a:cubicBezTo>
                    <a:pt x="218" y="32"/>
                    <a:pt x="218" y="32"/>
                    <a:pt x="218" y="32"/>
                  </a:cubicBezTo>
                  <a:cubicBezTo>
                    <a:pt x="218" y="31"/>
                    <a:pt x="218" y="31"/>
                    <a:pt x="218" y="31"/>
                  </a:cubicBezTo>
                  <a:cubicBezTo>
                    <a:pt x="218" y="28"/>
                    <a:pt x="219" y="26"/>
                    <a:pt x="219" y="23"/>
                  </a:cubicBezTo>
                  <a:cubicBezTo>
                    <a:pt x="219" y="21"/>
                    <a:pt x="220" y="19"/>
                    <a:pt x="220" y="16"/>
                  </a:cubicBezTo>
                  <a:cubicBezTo>
                    <a:pt x="218" y="15"/>
                    <a:pt x="215" y="14"/>
                    <a:pt x="213" y="13"/>
                  </a:cubicBezTo>
                  <a:cubicBezTo>
                    <a:pt x="211" y="15"/>
                    <a:pt x="210" y="16"/>
                    <a:pt x="208" y="18"/>
                  </a:cubicBezTo>
                  <a:cubicBezTo>
                    <a:pt x="206" y="20"/>
                    <a:pt x="205" y="22"/>
                    <a:pt x="203" y="23"/>
                  </a:cubicBezTo>
                  <a:cubicBezTo>
                    <a:pt x="202" y="24"/>
                    <a:pt x="202" y="24"/>
                    <a:pt x="202" y="24"/>
                  </a:cubicBezTo>
                  <a:cubicBezTo>
                    <a:pt x="202" y="24"/>
                    <a:pt x="202" y="24"/>
                    <a:pt x="202" y="24"/>
                  </a:cubicBezTo>
                  <a:cubicBezTo>
                    <a:pt x="198" y="22"/>
                    <a:pt x="194" y="21"/>
                    <a:pt x="191" y="20"/>
                  </a:cubicBezTo>
                  <a:cubicBezTo>
                    <a:pt x="190" y="20"/>
                    <a:pt x="190" y="20"/>
                    <a:pt x="190" y="20"/>
                  </a:cubicBezTo>
                  <a:cubicBezTo>
                    <a:pt x="190" y="19"/>
                    <a:pt x="190" y="19"/>
                    <a:pt x="190" y="19"/>
                  </a:cubicBezTo>
                  <a:cubicBezTo>
                    <a:pt x="189" y="17"/>
                    <a:pt x="189" y="14"/>
                    <a:pt x="189" y="12"/>
                  </a:cubicBezTo>
                  <a:cubicBezTo>
                    <a:pt x="189" y="9"/>
                    <a:pt x="189" y="7"/>
                    <a:pt x="188" y="4"/>
                  </a:cubicBezTo>
                  <a:cubicBezTo>
                    <a:pt x="186" y="4"/>
                    <a:pt x="183" y="3"/>
                    <a:pt x="181" y="3"/>
                  </a:cubicBezTo>
                  <a:cubicBezTo>
                    <a:pt x="180" y="4"/>
                    <a:pt x="178" y="7"/>
                    <a:pt x="177" y="9"/>
                  </a:cubicBezTo>
                  <a:cubicBezTo>
                    <a:pt x="176" y="11"/>
                    <a:pt x="175" y="13"/>
                    <a:pt x="173" y="15"/>
                  </a:cubicBezTo>
                  <a:cubicBezTo>
                    <a:pt x="173" y="16"/>
                    <a:pt x="173" y="16"/>
                    <a:pt x="173" y="16"/>
                  </a:cubicBezTo>
                  <a:cubicBezTo>
                    <a:pt x="172" y="16"/>
                    <a:pt x="172" y="16"/>
                    <a:pt x="172" y="16"/>
                  </a:cubicBezTo>
                  <a:cubicBezTo>
                    <a:pt x="168" y="15"/>
                    <a:pt x="165" y="15"/>
                    <a:pt x="161" y="14"/>
                  </a:cubicBezTo>
                  <a:cubicBezTo>
                    <a:pt x="160" y="14"/>
                    <a:pt x="160" y="14"/>
                    <a:pt x="160" y="14"/>
                  </a:cubicBezTo>
                  <a:cubicBezTo>
                    <a:pt x="159" y="14"/>
                    <a:pt x="159" y="14"/>
                    <a:pt x="159" y="14"/>
                  </a:cubicBezTo>
                  <a:cubicBezTo>
                    <a:pt x="159" y="11"/>
                    <a:pt x="158" y="9"/>
                    <a:pt x="157" y="7"/>
                  </a:cubicBezTo>
                  <a:cubicBezTo>
                    <a:pt x="156" y="4"/>
                    <a:pt x="156" y="2"/>
                    <a:pt x="155" y="0"/>
                  </a:cubicBezTo>
                  <a:cubicBezTo>
                    <a:pt x="155" y="0"/>
                    <a:pt x="155" y="0"/>
                    <a:pt x="155" y="0"/>
                  </a:cubicBezTo>
                  <a:cubicBezTo>
                    <a:pt x="152" y="0"/>
                    <a:pt x="150" y="0"/>
                    <a:pt x="147" y="0"/>
                  </a:cubicBezTo>
                  <a:cubicBezTo>
                    <a:pt x="147" y="0"/>
                    <a:pt x="147" y="0"/>
                    <a:pt x="147" y="0"/>
                  </a:cubicBezTo>
                  <a:cubicBezTo>
                    <a:pt x="146" y="2"/>
                    <a:pt x="145" y="4"/>
                    <a:pt x="145" y="7"/>
                  </a:cubicBezTo>
                  <a:cubicBezTo>
                    <a:pt x="144" y="9"/>
                    <a:pt x="143" y="11"/>
                    <a:pt x="142" y="14"/>
                  </a:cubicBezTo>
                  <a:cubicBezTo>
                    <a:pt x="142" y="14"/>
                    <a:pt x="142" y="14"/>
                    <a:pt x="142" y="14"/>
                  </a:cubicBezTo>
                  <a:cubicBezTo>
                    <a:pt x="141" y="14"/>
                    <a:pt x="141" y="14"/>
                    <a:pt x="141" y="14"/>
                  </a:cubicBezTo>
                  <a:cubicBezTo>
                    <a:pt x="137" y="15"/>
                    <a:pt x="133" y="15"/>
                    <a:pt x="130" y="16"/>
                  </a:cubicBezTo>
                  <a:cubicBezTo>
                    <a:pt x="129" y="16"/>
                    <a:pt x="129" y="16"/>
                    <a:pt x="129" y="16"/>
                  </a:cubicBezTo>
                  <a:cubicBezTo>
                    <a:pt x="129" y="15"/>
                    <a:pt x="129" y="15"/>
                    <a:pt x="129" y="15"/>
                  </a:cubicBezTo>
                  <a:cubicBezTo>
                    <a:pt x="127" y="13"/>
                    <a:pt x="126" y="11"/>
                    <a:pt x="125" y="9"/>
                  </a:cubicBezTo>
                  <a:cubicBezTo>
                    <a:pt x="123" y="7"/>
                    <a:pt x="122" y="4"/>
                    <a:pt x="121" y="3"/>
                  </a:cubicBezTo>
                  <a:cubicBezTo>
                    <a:pt x="118" y="3"/>
                    <a:pt x="116" y="4"/>
                    <a:pt x="113" y="4"/>
                  </a:cubicBezTo>
                  <a:cubicBezTo>
                    <a:pt x="113" y="7"/>
                    <a:pt x="113" y="9"/>
                    <a:pt x="113" y="12"/>
                  </a:cubicBezTo>
                  <a:cubicBezTo>
                    <a:pt x="113" y="14"/>
                    <a:pt x="112" y="17"/>
                    <a:pt x="112" y="19"/>
                  </a:cubicBezTo>
                  <a:cubicBezTo>
                    <a:pt x="112" y="20"/>
                    <a:pt x="112" y="20"/>
                    <a:pt x="112" y="20"/>
                  </a:cubicBezTo>
                  <a:cubicBezTo>
                    <a:pt x="111" y="20"/>
                    <a:pt x="111" y="20"/>
                    <a:pt x="111" y="20"/>
                  </a:cubicBezTo>
                  <a:cubicBezTo>
                    <a:pt x="108" y="21"/>
                    <a:pt x="104" y="22"/>
                    <a:pt x="100" y="24"/>
                  </a:cubicBezTo>
                  <a:cubicBezTo>
                    <a:pt x="100" y="24"/>
                    <a:pt x="100" y="24"/>
                    <a:pt x="100" y="24"/>
                  </a:cubicBezTo>
                  <a:cubicBezTo>
                    <a:pt x="99" y="23"/>
                    <a:pt x="99" y="23"/>
                    <a:pt x="99" y="23"/>
                  </a:cubicBezTo>
                  <a:cubicBezTo>
                    <a:pt x="97" y="22"/>
                    <a:pt x="96" y="20"/>
                    <a:pt x="94" y="18"/>
                  </a:cubicBezTo>
                  <a:cubicBezTo>
                    <a:pt x="92" y="16"/>
                    <a:pt x="90" y="15"/>
                    <a:pt x="89" y="13"/>
                  </a:cubicBezTo>
                  <a:cubicBezTo>
                    <a:pt x="86" y="14"/>
                    <a:pt x="84" y="15"/>
                    <a:pt x="82" y="16"/>
                  </a:cubicBezTo>
                  <a:cubicBezTo>
                    <a:pt x="82" y="19"/>
                    <a:pt x="82" y="21"/>
                    <a:pt x="83" y="23"/>
                  </a:cubicBezTo>
                  <a:cubicBezTo>
                    <a:pt x="83" y="26"/>
                    <a:pt x="83" y="28"/>
                    <a:pt x="84" y="31"/>
                  </a:cubicBezTo>
                  <a:cubicBezTo>
                    <a:pt x="84" y="32"/>
                    <a:pt x="84" y="32"/>
                    <a:pt x="84" y="32"/>
                  </a:cubicBezTo>
                  <a:cubicBezTo>
                    <a:pt x="83" y="32"/>
                    <a:pt x="83" y="32"/>
                    <a:pt x="83" y="32"/>
                  </a:cubicBezTo>
                  <a:cubicBezTo>
                    <a:pt x="80" y="34"/>
                    <a:pt x="76" y="36"/>
                    <a:pt x="73" y="38"/>
                  </a:cubicBezTo>
                  <a:cubicBezTo>
                    <a:pt x="73" y="39"/>
                    <a:pt x="73" y="39"/>
                    <a:pt x="73" y="39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0" y="37"/>
                    <a:pt x="68" y="36"/>
                    <a:pt x="66" y="34"/>
                  </a:cubicBezTo>
                  <a:cubicBezTo>
                    <a:pt x="64" y="33"/>
                    <a:pt x="62" y="31"/>
                    <a:pt x="60" y="30"/>
                  </a:cubicBezTo>
                  <a:cubicBezTo>
                    <a:pt x="58" y="32"/>
                    <a:pt x="56" y="33"/>
                    <a:pt x="54" y="35"/>
                  </a:cubicBezTo>
                  <a:cubicBezTo>
                    <a:pt x="54" y="37"/>
                    <a:pt x="55" y="40"/>
                    <a:pt x="56" y="42"/>
                  </a:cubicBezTo>
                  <a:cubicBezTo>
                    <a:pt x="57" y="44"/>
                    <a:pt x="58" y="47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8" y="50"/>
                    <a:pt x="58" y="50"/>
                    <a:pt x="58" y="50"/>
                  </a:cubicBezTo>
                  <a:cubicBezTo>
                    <a:pt x="56" y="53"/>
                    <a:pt x="53" y="55"/>
                    <a:pt x="50" y="58"/>
                  </a:cubicBezTo>
                  <a:cubicBezTo>
                    <a:pt x="50" y="59"/>
                    <a:pt x="50" y="59"/>
                    <a:pt x="50" y="59"/>
                  </a:cubicBezTo>
                  <a:cubicBezTo>
                    <a:pt x="49" y="59"/>
                    <a:pt x="49" y="59"/>
                    <a:pt x="49" y="59"/>
                  </a:cubicBezTo>
                  <a:cubicBezTo>
                    <a:pt x="47" y="58"/>
                    <a:pt x="44" y="57"/>
                    <a:pt x="42" y="56"/>
                  </a:cubicBezTo>
                  <a:cubicBezTo>
                    <a:pt x="40" y="55"/>
                    <a:pt x="37" y="54"/>
                    <a:pt x="35" y="54"/>
                  </a:cubicBezTo>
                  <a:cubicBezTo>
                    <a:pt x="33" y="56"/>
                    <a:pt x="32" y="58"/>
                    <a:pt x="30" y="60"/>
                  </a:cubicBezTo>
                  <a:cubicBezTo>
                    <a:pt x="32" y="62"/>
                    <a:pt x="33" y="64"/>
                    <a:pt x="34" y="66"/>
                  </a:cubicBezTo>
                  <a:cubicBezTo>
                    <a:pt x="36" y="68"/>
                    <a:pt x="37" y="70"/>
                    <a:pt x="38" y="72"/>
                  </a:cubicBezTo>
                  <a:cubicBezTo>
                    <a:pt x="39" y="72"/>
                    <a:pt x="39" y="72"/>
                    <a:pt x="39" y="72"/>
                  </a:cubicBezTo>
                  <a:cubicBezTo>
                    <a:pt x="38" y="73"/>
                    <a:pt x="38" y="73"/>
                    <a:pt x="38" y="73"/>
                  </a:cubicBezTo>
                  <a:cubicBezTo>
                    <a:pt x="36" y="76"/>
                    <a:pt x="34" y="80"/>
                    <a:pt x="32" y="83"/>
                  </a:cubicBezTo>
                  <a:cubicBezTo>
                    <a:pt x="32" y="84"/>
                    <a:pt x="32" y="84"/>
                    <a:pt x="32" y="84"/>
                  </a:cubicBezTo>
                  <a:cubicBezTo>
                    <a:pt x="31" y="84"/>
                    <a:pt x="31" y="84"/>
                    <a:pt x="31" y="84"/>
                  </a:cubicBezTo>
                  <a:cubicBezTo>
                    <a:pt x="29" y="83"/>
                    <a:pt x="26" y="83"/>
                    <a:pt x="24" y="83"/>
                  </a:cubicBezTo>
                  <a:cubicBezTo>
                    <a:pt x="21" y="82"/>
                    <a:pt x="19" y="82"/>
                    <a:pt x="17" y="82"/>
                  </a:cubicBezTo>
                  <a:cubicBezTo>
                    <a:pt x="15" y="84"/>
                    <a:pt x="14" y="86"/>
                    <a:pt x="13" y="89"/>
                  </a:cubicBezTo>
                  <a:cubicBezTo>
                    <a:pt x="15" y="90"/>
                    <a:pt x="16" y="92"/>
                    <a:pt x="18" y="94"/>
                  </a:cubicBezTo>
                  <a:cubicBezTo>
                    <a:pt x="20" y="95"/>
                    <a:pt x="22" y="97"/>
                    <a:pt x="24" y="99"/>
                  </a:cubicBezTo>
                  <a:cubicBezTo>
                    <a:pt x="24" y="99"/>
                    <a:pt x="24" y="99"/>
                    <a:pt x="24" y="99"/>
                  </a:cubicBezTo>
                  <a:cubicBezTo>
                    <a:pt x="24" y="100"/>
                    <a:pt x="24" y="100"/>
                    <a:pt x="24" y="100"/>
                  </a:cubicBezTo>
                  <a:cubicBezTo>
                    <a:pt x="22" y="104"/>
                    <a:pt x="21" y="108"/>
                    <a:pt x="20" y="111"/>
                  </a:cubicBezTo>
                  <a:cubicBezTo>
                    <a:pt x="20" y="112"/>
                    <a:pt x="20" y="112"/>
                    <a:pt x="20" y="112"/>
                  </a:cubicBezTo>
                  <a:cubicBezTo>
                    <a:pt x="19" y="112"/>
                    <a:pt x="19" y="112"/>
                    <a:pt x="19" y="112"/>
                  </a:cubicBezTo>
                  <a:cubicBezTo>
                    <a:pt x="17" y="112"/>
                    <a:pt x="14" y="112"/>
                    <a:pt x="12" y="113"/>
                  </a:cubicBezTo>
                  <a:cubicBezTo>
                    <a:pt x="9" y="113"/>
                    <a:pt x="7" y="113"/>
                    <a:pt x="4" y="113"/>
                  </a:cubicBezTo>
                  <a:cubicBezTo>
                    <a:pt x="4" y="116"/>
                    <a:pt x="3" y="118"/>
                    <a:pt x="3" y="121"/>
                  </a:cubicBezTo>
                  <a:cubicBezTo>
                    <a:pt x="5" y="122"/>
                    <a:pt x="7" y="123"/>
                    <a:pt x="9" y="125"/>
                  </a:cubicBezTo>
                  <a:cubicBezTo>
                    <a:pt x="11" y="126"/>
                    <a:pt x="13" y="127"/>
                    <a:pt x="15" y="128"/>
                  </a:cubicBezTo>
                  <a:cubicBezTo>
                    <a:pt x="16" y="129"/>
                    <a:pt x="16" y="129"/>
                    <a:pt x="16" y="129"/>
                  </a:cubicBezTo>
                  <a:cubicBezTo>
                    <a:pt x="16" y="130"/>
                    <a:pt x="16" y="130"/>
                    <a:pt x="16" y="130"/>
                  </a:cubicBezTo>
                  <a:cubicBezTo>
                    <a:pt x="15" y="133"/>
                    <a:pt x="15" y="137"/>
                    <a:pt x="15" y="141"/>
                  </a:cubicBezTo>
                  <a:cubicBezTo>
                    <a:pt x="14" y="142"/>
                    <a:pt x="14" y="142"/>
                    <a:pt x="14" y="142"/>
                  </a:cubicBezTo>
                  <a:cubicBezTo>
                    <a:pt x="14" y="142"/>
                    <a:pt x="14" y="142"/>
                    <a:pt x="14" y="142"/>
                  </a:cubicBezTo>
                  <a:cubicBezTo>
                    <a:pt x="12" y="143"/>
                    <a:pt x="9" y="144"/>
                    <a:pt x="7" y="145"/>
                  </a:cubicBezTo>
                  <a:cubicBezTo>
                    <a:pt x="4" y="145"/>
                    <a:pt x="2" y="146"/>
                    <a:pt x="0" y="147"/>
                  </a:cubicBezTo>
                  <a:cubicBezTo>
                    <a:pt x="0" y="147"/>
                    <a:pt x="0" y="147"/>
                    <a:pt x="0" y="147"/>
                  </a:cubicBezTo>
                  <a:cubicBezTo>
                    <a:pt x="0" y="148"/>
                    <a:pt x="0" y="150"/>
                    <a:pt x="0" y="151"/>
                  </a:cubicBezTo>
                  <a:cubicBezTo>
                    <a:pt x="0" y="152"/>
                    <a:pt x="0" y="153"/>
                    <a:pt x="0" y="155"/>
                  </a:cubicBezTo>
                  <a:cubicBezTo>
                    <a:pt x="0" y="155"/>
                    <a:pt x="0" y="155"/>
                    <a:pt x="0" y="155"/>
                  </a:cubicBezTo>
                  <a:cubicBezTo>
                    <a:pt x="2" y="156"/>
                    <a:pt x="4" y="156"/>
                    <a:pt x="7" y="157"/>
                  </a:cubicBezTo>
                  <a:cubicBezTo>
                    <a:pt x="9" y="158"/>
                    <a:pt x="12" y="158"/>
                    <a:pt x="14" y="159"/>
                  </a:cubicBezTo>
                  <a:cubicBezTo>
                    <a:pt x="14" y="160"/>
                    <a:pt x="14" y="160"/>
                    <a:pt x="14" y="160"/>
                  </a:cubicBezTo>
                  <a:cubicBezTo>
                    <a:pt x="15" y="160"/>
                    <a:pt x="15" y="160"/>
                    <a:pt x="15" y="160"/>
                  </a:cubicBezTo>
                  <a:cubicBezTo>
                    <a:pt x="15" y="165"/>
                    <a:pt x="15" y="168"/>
                    <a:pt x="16" y="172"/>
                  </a:cubicBezTo>
                  <a:cubicBezTo>
                    <a:pt x="16" y="173"/>
                    <a:pt x="16" y="173"/>
                    <a:pt x="16" y="173"/>
                  </a:cubicBezTo>
                  <a:cubicBezTo>
                    <a:pt x="15" y="173"/>
                    <a:pt x="15" y="173"/>
                    <a:pt x="15" y="173"/>
                  </a:cubicBezTo>
                  <a:cubicBezTo>
                    <a:pt x="13" y="174"/>
                    <a:pt x="11" y="176"/>
                    <a:pt x="9" y="177"/>
                  </a:cubicBezTo>
                  <a:cubicBezTo>
                    <a:pt x="7" y="178"/>
                    <a:pt x="5" y="179"/>
                    <a:pt x="3" y="181"/>
                  </a:cubicBezTo>
                  <a:cubicBezTo>
                    <a:pt x="3" y="183"/>
                    <a:pt x="4" y="186"/>
                    <a:pt x="4" y="188"/>
                  </a:cubicBezTo>
                  <a:cubicBezTo>
                    <a:pt x="7" y="189"/>
                    <a:pt x="9" y="189"/>
                    <a:pt x="12" y="189"/>
                  </a:cubicBezTo>
                  <a:cubicBezTo>
                    <a:pt x="14" y="189"/>
                    <a:pt x="17" y="189"/>
                    <a:pt x="19" y="190"/>
                  </a:cubicBezTo>
                  <a:cubicBezTo>
                    <a:pt x="20" y="190"/>
                    <a:pt x="20" y="190"/>
                    <a:pt x="20" y="190"/>
                  </a:cubicBezTo>
                  <a:cubicBezTo>
                    <a:pt x="20" y="190"/>
                    <a:pt x="20" y="190"/>
                    <a:pt x="20" y="190"/>
                  </a:cubicBezTo>
                  <a:cubicBezTo>
                    <a:pt x="21" y="194"/>
                    <a:pt x="22" y="198"/>
                    <a:pt x="24" y="201"/>
                  </a:cubicBezTo>
                  <a:cubicBezTo>
                    <a:pt x="24" y="202"/>
                    <a:pt x="24" y="202"/>
                    <a:pt x="24" y="202"/>
                  </a:cubicBezTo>
                  <a:cubicBezTo>
                    <a:pt x="24" y="203"/>
                    <a:pt x="24" y="203"/>
                    <a:pt x="24" y="203"/>
                  </a:cubicBezTo>
                  <a:cubicBezTo>
                    <a:pt x="22" y="204"/>
                    <a:pt x="20" y="206"/>
                    <a:pt x="18" y="208"/>
                  </a:cubicBezTo>
                  <a:cubicBezTo>
                    <a:pt x="16" y="210"/>
                    <a:pt x="15" y="211"/>
                    <a:pt x="13" y="213"/>
                  </a:cubicBezTo>
                  <a:cubicBezTo>
                    <a:pt x="14" y="215"/>
                    <a:pt x="15" y="218"/>
                    <a:pt x="17" y="220"/>
                  </a:cubicBezTo>
                  <a:cubicBezTo>
                    <a:pt x="19" y="220"/>
                    <a:pt x="21" y="219"/>
                    <a:pt x="24" y="219"/>
                  </a:cubicBezTo>
                  <a:cubicBezTo>
                    <a:pt x="26" y="219"/>
                    <a:pt x="29" y="218"/>
                    <a:pt x="31" y="218"/>
                  </a:cubicBezTo>
                  <a:cubicBezTo>
                    <a:pt x="32" y="218"/>
                    <a:pt x="32" y="218"/>
                    <a:pt x="32" y="218"/>
                  </a:cubicBezTo>
                  <a:cubicBezTo>
                    <a:pt x="32" y="219"/>
                    <a:pt x="32" y="219"/>
                    <a:pt x="32" y="219"/>
                  </a:cubicBezTo>
                  <a:cubicBezTo>
                    <a:pt x="34" y="222"/>
                    <a:pt x="36" y="225"/>
                    <a:pt x="38" y="228"/>
                  </a:cubicBezTo>
                  <a:cubicBezTo>
                    <a:pt x="39" y="229"/>
                    <a:pt x="39" y="229"/>
                    <a:pt x="39" y="229"/>
                  </a:cubicBezTo>
                  <a:cubicBezTo>
                    <a:pt x="38" y="230"/>
                    <a:pt x="38" y="230"/>
                    <a:pt x="38" y="230"/>
                  </a:cubicBezTo>
                  <a:cubicBezTo>
                    <a:pt x="37" y="232"/>
                    <a:pt x="36" y="234"/>
                    <a:pt x="34" y="236"/>
                  </a:cubicBezTo>
                  <a:cubicBezTo>
                    <a:pt x="33" y="238"/>
                    <a:pt x="32" y="240"/>
                    <a:pt x="30" y="242"/>
                  </a:cubicBezTo>
                  <a:cubicBezTo>
                    <a:pt x="32" y="244"/>
                    <a:pt x="33" y="246"/>
                    <a:pt x="35" y="248"/>
                  </a:cubicBezTo>
                  <a:cubicBezTo>
                    <a:pt x="37" y="247"/>
                    <a:pt x="40" y="246"/>
                    <a:pt x="42" y="246"/>
                  </a:cubicBezTo>
                  <a:cubicBezTo>
                    <a:pt x="44" y="245"/>
                    <a:pt x="47" y="244"/>
                    <a:pt x="49" y="243"/>
                  </a:cubicBezTo>
                  <a:cubicBezTo>
                    <a:pt x="50" y="243"/>
                    <a:pt x="50" y="243"/>
                    <a:pt x="50" y="243"/>
                  </a:cubicBezTo>
                  <a:cubicBezTo>
                    <a:pt x="50" y="243"/>
                    <a:pt x="50" y="243"/>
                    <a:pt x="50" y="243"/>
                  </a:cubicBezTo>
                  <a:cubicBezTo>
                    <a:pt x="53" y="246"/>
                    <a:pt x="56" y="249"/>
                    <a:pt x="58" y="251"/>
                  </a:cubicBezTo>
                  <a:cubicBezTo>
                    <a:pt x="59" y="252"/>
                    <a:pt x="59" y="252"/>
                    <a:pt x="59" y="252"/>
                  </a:cubicBezTo>
                  <a:cubicBezTo>
                    <a:pt x="59" y="253"/>
                    <a:pt x="59" y="253"/>
                    <a:pt x="59" y="253"/>
                  </a:cubicBezTo>
                  <a:cubicBezTo>
                    <a:pt x="58" y="255"/>
                    <a:pt x="57" y="257"/>
                    <a:pt x="56" y="260"/>
                  </a:cubicBezTo>
                  <a:cubicBezTo>
                    <a:pt x="55" y="262"/>
                    <a:pt x="54" y="264"/>
                    <a:pt x="54" y="266"/>
                  </a:cubicBezTo>
                  <a:cubicBezTo>
                    <a:pt x="56" y="268"/>
                    <a:pt x="58" y="270"/>
                    <a:pt x="60" y="271"/>
                  </a:cubicBezTo>
                  <a:cubicBezTo>
                    <a:pt x="62" y="270"/>
                    <a:pt x="64" y="269"/>
                    <a:pt x="66" y="267"/>
                  </a:cubicBezTo>
                  <a:cubicBezTo>
                    <a:pt x="68" y="266"/>
                    <a:pt x="70" y="265"/>
                    <a:pt x="72" y="263"/>
                  </a:cubicBezTo>
                  <a:cubicBezTo>
                    <a:pt x="73" y="263"/>
                    <a:pt x="73" y="263"/>
                    <a:pt x="73" y="263"/>
                  </a:cubicBezTo>
                  <a:cubicBezTo>
                    <a:pt x="73" y="263"/>
                    <a:pt x="73" y="263"/>
                    <a:pt x="73" y="263"/>
                  </a:cubicBezTo>
                  <a:cubicBezTo>
                    <a:pt x="76" y="266"/>
                    <a:pt x="80" y="268"/>
                    <a:pt x="83" y="270"/>
                  </a:cubicBezTo>
                  <a:cubicBezTo>
                    <a:pt x="84" y="270"/>
                    <a:pt x="84" y="270"/>
                    <a:pt x="84" y="270"/>
                  </a:cubicBezTo>
                  <a:cubicBezTo>
                    <a:pt x="84" y="271"/>
                    <a:pt x="84" y="271"/>
                    <a:pt x="84" y="271"/>
                  </a:cubicBezTo>
                  <a:cubicBezTo>
                    <a:pt x="83" y="273"/>
                    <a:pt x="83" y="276"/>
                    <a:pt x="83" y="278"/>
                  </a:cubicBezTo>
                  <a:cubicBezTo>
                    <a:pt x="82" y="280"/>
                    <a:pt x="82" y="283"/>
                    <a:pt x="82" y="285"/>
                  </a:cubicBezTo>
                  <a:cubicBezTo>
                    <a:pt x="84" y="286"/>
                    <a:pt x="86" y="287"/>
                    <a:pt x="89" y="289"/>
                  </a:cubicBezTo>
                  <a:cubicBezTo>
                    <a:pt x="90" y="287"/>
                    <a:pt x="92" y="285"/>
                    <a:pt x="94" y="283"/>
                  </a:cubicBezTo>
                  <a:cubicBezTo>
                    <a:pt x="96" y="282"/>
                    <a:pt x="97" y="280"/>
                    <a:pt x="99" y="278"/>
                  </a:cubicBezTo>
                  <a:cubicBezTo>
                    <a:pt x="100" y="278"/>
                    <a:pt x="100" y="278"/>
                    <a:pt x="100" y="278"/>
                  </a:cubicBezTo>
                  <a:cubicBezTo>
                    <a:pt x="100" y="278"/>
                    <a:pt x="100" y="278"/>
                    <a:pt x="100" y="278"/>
                  </a:cubicBezTo>
                  <a:cubicBezTo>
                    <a:pt x="104" y="279"/>
                    <a:pt x="108" y="281"/>
                    <a:pt x="111" y="282"/>
                  </a:cubicBezTo>
                  <a:cubicBezTo>
                    <a:pt x="112" y="282"/>
                    <a:pt x="112" y="282"/>
                    <a:pt x="112" y="282"/>
                  </a:cubicBezTo>
                  <a:cubicBezTo>
                    <a:pt x="112" y="283"/>
                    <a:pt x="112" y="283"/>
                    <a:pt x="112" y="283"/>
                  </a:cubicBezTo>
                  <a:cubicBezTo>
                    <a:pt x="112" y="285"/>
                    <a:pt x="113" y="288"/>
                    <a:pt x="113" y="290"/>
                  </a:cubicBezTo>
                  <a:cubicBezTo>
                    <a:pt x="113" y="292"/>
                    <a:pt x="113" y="295"/>
                    <a:pt x="113" y="297"/>
                  </a:cubicBezTo>
                  <a:cubicBezTo>
                    <a:pt x="116" y="298"/>
                    <a:pt x="118" y="298"/>
                    <a:pt x="121" y="299"/>
                  </a:cubicBezTo>
                  <a:cubicBezTo>
                    <a:pt x="122" y="297"/>
                    <a:pt x="124" y="295"/>
                    <a:pt x="125" y="293"/>
                  </a:cubicBezTo>
                  <a:cubicBezTo>
                    <a:pt x="126" y="291"/>
                    <a:pt x="127" y="288"/>
                    <a:pt x="129" y="287"/>
                  </a:cubicBezTo>
                  <a:cubicBezTo>
                    <a:pt x="129" y="286"/>
                    <a:pt x="129" y="286"/>
                    <a:pt x="129" y="286"/>
                  </a:cubicBezTo>
                  <a:cubicBezTo>
                    <a:pt x="130" y="286"/>
                    <a:pt x="130" y="286"/>
                    <a:pt x="130" y="286"/>
                  </a:cubicBezTo>
                  <a:cubicBezTo>
                    <a:pt x="133" y="286"/>
                    <a:pt x="137" y="287"/>
                    <a:pt x="141" y="287"/>
                  </a:cubicBezTo>
                  <a:cubicBezTo>
                    <a:pt x="142" y="287"/>
                    <a:pt x="142" y="287"/>
                    <a:pt x="142" y="287"/>
                  </a:cubicBezTo>
                  <a:cubicBezTo>
                    <a:pt x="142" y="288"/>
                    <a:pt x="142" y="288"/>
                    <a:pt x="142" y="288"/>
                  </a:cubicBezTo>
                  <a:cubicBezTo>
                    <a:pt x="143" y="290"/>
                    <a:pt x="144" y="293"/>
                    <a:pt x="145" y="295"/>
                  </a:cubicBezTo>
                  <a:cubicBezTo>
                    <a:pt x="145" y="297"/>
                    <a:pt x="146" y="300"/>
                    <a:pt x="147" y="302"/>
                  </a:cubicBezTo>
                  <a:cubicBezTo>
                    <a:pt x="147" y="302"/>
                    <a:pt x="147" y="302"/>
                    <a:pt x="147" y="302"/>
                  </a:cubicBezTo>
                  <a:cubicBezTo>
                    <a:pt x="150" y="302"/>
                    <a:pt x="152" y="302"/>
                    <a:pt x="155" y="302"/>
                  </a:cubicBezTo>
                  <a:cubicBezTo>
                    <a:pt x="155" y="302"/>
                    <a:pt x="155" y="302"/>
                    <a:pt x="155" y="302"/>
                  </a:cubicBezTo>
                  <a:cubicBezTo>
                    <a:pt x="156" y="300"/>
                    <a:pt x="156" y="297"/>
                    <a:pt x="157" y="295"/>
                  </a:cubicBezTo>
                  <a:cubicBezTo>
                    <a:pt x="158" y="293"/>
                    <a:pt x="159" y="290"/>
                    <a:pt x="159" y="288"/>
                  </a:cubicBezTo>
                  <a:cubicBezTo>
                    <a:pt x="160" y="287"/>
                    <a:pt x="160" y="287"/>
                    <a:pt x="160" y="287"/>
                  </a:cubicBezTo>
                  <a:cubicBezTo>
                    <a:pt x="161" y="287"/>
                    <a:pt x="161" y="287"/>
                    <a:pt x="161" y="287"/>
                  </a:cubicBezTo>
                  <a:cubicBezTo>
                    <a:pt x="165" y="287"/>
                    <a:pt x="168" y="286"/>
                    <a:pt x="172" y="286"/>
                  </a:cubicBezTo>
                  <a:cubicBezTo>
                    <a:pt x="173" y="286"/>
                    <a:pt x="173" y="286"/>
                    <a:pt x="173" y="286"/>
                  </a:cubicBezTo>
                  <a:cubicBezTo>
                    <a:pt x="173" y="287"/>
                    <a:pt x="173" y="287"/>
                    <a:pt x="173" y="287"/>
                  </a:cubicBezTo>
                  <a:cubicBezTo>
                    <a:pt x="175" y="288"/>
                    <a:pt x="176" y="291"/>
                    <a:pt x="177" y="293"/>
                  </a:cubicBezTo>
                  <a:cubicBezTo>
                    <a:pt x="178" y="295"/>
                    <a:pt x="180" y="297"/>
                    <a:pt x="181" y="299"/>
                  </a:cubicBezTo>
                  <a:cubicBezTo>
                    <a:pt x="183" y="298"/>
                    <a:pt x="186" y="298"/>
                    <a:pt x="188" y="297"/>
                  </a:cubicBezTo>
                  <a:cubicBezTo>
                    <a:pt x="189" y="295"/>
                    <a:pt x="189" y="292"/>
                    <a:pt x="189" y="290"/>
                  </a:cubicBezTo>
                  <a:cubicBezTo>
                    <a:pt x="189" y="288"/>
                    <a:pt x="189" y="285"/>
                    <a:pt x="190" y="283"/>
                  </a:cubicBezTo>
                  <a:cubicBezTo>
                    <a:pt x="190" y="282"/>
                    <a:pt x="190" y="282"/>
                    <a:pt x="190" y="282"/>
                  </a:cubicBezTo>
                  <a:cubicBezTo>
                    <a:pt x="191" y="282"/>
                    <a:pt x="191" y="282"/>
                    <a:pt x="191" y="282"/>
                  </a:cubicBezTo>
                  <a:cubicBezTo>
                    <a:pt x="194" y="281"/>
                    <a:pt x="198" y="279"/>
                    <a:pt x="202" y="278"/>
                  </a:cubicBezTo>
                  <a:cubicBezTo>
                    <a:pt x="202" y="278"/>
                    <a:pt x="202" y="278"/>
                    <a:pt x="202" y="278"/>
                  </a:cubicBezTo>
                  <a:cubicBezTo>
                    <a:pt x="203" y="278"/>
                    <a:pt x="203" y="278"/>
                    <a:pt x="203" y="278"/>
                  </a:cubicBezTo>
                  <a:cubicBezTo>
                    <a:pt x="205" y="280"/>
                    <a:pt x="206" y="282"/>
                    <a:pt x="208" y="283"/>
                  </a:cubicBezTo>
                  <a:cubicBezTo>
                    <a:pt x="210" y="285"/>
                    <a:pt x="211" y="287"/>
                    <a:pt x="213" y="289"/>
                  </a:cubicBezTo>
                  <a:cubicBezTo>
                    <a:pt x="215" y="288"/>
                    <a:pt x="218" y="286"/>
                    <a:pt x="220" y="285"/>
                  </a:cubicBezTo>
                  <a:cubicBezTo>
                    <a:pt x="220" y="283"/>
                    <a:pt x="219" y="280"/>
                    <a:pt x="219" y="278"/>
                  </a:cubicBezTo>
                  <a:cubicBezTo>
                    <a:pt x="219" y="276"/>
                    <a:pt x="218" y="273"/>
                    <a:pt x="218" y="271"/>
                  </a:cubicBezTo>
                  <a:cubicBezTo>
                    <a:pt x="218" y="270"/>
                    <a:pt x="218" y="270"/>
                    <a:pt x="218" y="270"/>
                  </a:cubicBezTo>
                  <a:cubicBezTo>
                    <a:pt x="219" y="270"/>
                    <a:pt x="219" y="270"/>
                    <a:pt x="219" y="270"/>
                  </a:cubicBezTo>
                  <a:cubicBezTo>
                    <a:pt x="222" y="268"/>
                    <a:pt x="225" y="266"/>
                    <a:pt x="228" y="263"/>
                  </a:cubicBezTo>
                  <a:cubicBezTo>
                    <a:pt x="229" y="263"/>
                    <a:pt x="229" y="263"/>
                    <a:pt x="229" y="263"/>
                  </a:cubicBezTo>
                  <a:cubicBezTo>
                    <a:pt x="230" y="263"/>
                    <a:pt x="230" y="263"/>
                    <a:pt x="230" y="263"/>
                  </a:cubicBezTo>
                  <a:cubicBezTo>
                    <a:pt x="232" y="265"/>
                    <a:pt x="234" y="266"/>
                    <a:pt x="236" y="267"/>
                  </a:cubicBezTo>
                  <a:cubicBezTo>
                    <a:pt x="238" y="269"/>
                    <a:pt x="240" y="270"/>
                    <a:pt x="242" y="271"/>
                  </a:cubicBezTo>
                  <a:cubicBezTo>
                    <a:pt x="244" y="270"/>
                    <a:pt x="246" y="268"/>
                    <a:pt x="248" y="266"/>
                  </a:cubicBezTo>
                  <a:cubicBezTo>
                    <a:pt x="247" y="264"/>
                    <a:pt x="247" y="262"/>
                    <a:pt x="246" y="260"/>
                  </a:cubicBezTo>
                  <a:cubicBezTo>
                    <a:pt x="245" y="257"/>
                    <a:pt x="244" y="255"/>
                    <a:pt x="243" y="253"/>
                  </a:cubicBezTo>
                  <a:cubicBezTo>
                    <a:pt x="243" y="252"/>
                    <a:pt x="243" y="252"/>
                    <a:pt x="243" y="252"/>
                  </a:cubicBezTo>
                  <a:cubicBezTo>
                    <a:pt x="243" y="251"/>
                    <a:pt x="243" y="251"/>
                    <a:pt x="243" y="251"/>
                  </a:cubicBezTo>
                  <a:cubicBezTo>
                    <a:pt x="246" y="249"/>
                    <a:pt x="249" y="246"/>
                    <a:pt x="252" y="243"/>
                  </a:cubicBezTo>
                  <a:cubicBezTo>
                    <a:pt x="252" y="243"/>
                    <a:pt x="252" y="243"/>
                    <a:pt x="252" y="243"/>
                  </a:cubicBezTo>
                  <a:cubicBezTo>
                    <a:pt x="253" y="243"/>
                    <a:pt x="253" y="243"/>
                    <a:pt x="253" y="243"/>
                  </a:cubicBezTo>
                  <a:cubicBezTo>
                    <a:pt x="255" y="244"/>
                    <a:pt x="258" y="245"/>
                    <a:pt x="260" y="246"/>
                  </a:cubicBezTo>
                  <a:cubicBezTo>
                    <a:pt x="262" y="246"/>
                    <a:pt x="264" y="247"/>
                    <a:pt x="267" y="248"/>
                  </a:cubicBezTo>
                  <a:cubicBezTo>
                    <a:pt x="268" y="246"/>
                    <a:pt x="270" y="244"/>
                    <a:pt x="271" y="242"/>
                  </a:cubicBezTo>
                  <a:cubicBezTo>
                    <a:pt x="270" y="240"/>
                    <a:pt x="269" y="238"/>
                    <a:pt x="268" y="236"/>
                  </a:cubicBezTo>
                  <a:cubicBezTo>
                    <a:pt x="266" y="234"/>
                    <a:pt x="265" y="232"/>
                    <a:pt x="264" y="230"/>
                  </a:cubicBezTo>
                  <a:cubicBezTo>
                    <a:pt x="263" y="229"/>
                    <a:pt x="263" y="229"/>
                    <a:pt x="263" y="229"/>
                  </a:cubicBezTo>
                  <a:cubicBezTo>
                    <a:pt x="264" y="228"/>
                    <a:pt x="264" y="228"/>
                    <a:pt x="264" y="228"/>
                  </a:cubicBezTo>
                  <a:cubicBezTo>
                    <a:pt x="266" y="225"/>
                    <a:pt x="268" y="222"/>
                    <a:pt x="270" y="219"/>
                  </a:cubicBezTo>
                  <a:cubicBezTo>
                    <a:pt x="270" y="218"/>
                    <a:pt x="270" y="218"/>
                    <a:pt x="270" y="218"/>
                  </a:cubicBezTo>
                  <a:cubicBezTo>
                    <a:pt x="271" y="218"/>
                    <a:pt x="271" y="218"/>
                    <a:pt x="271" y="218"/>
                  </a:cubicBezTo>
                  <a:cubicBezTo>
                    <a:pt x="273" y="218"/>
                    <a:pt x="276" y="219"/>
                    <a:pt x="278" y="219"/>
                  </a:cubicBezTo>
                  <a:cubicBezTo>
                    <a:pt x="281" y="219"/>
                    <a:pt x="283" y="220"/>
                    <a:pt x="285" y="220"/>
                  </a:cubicBezTo>
                  <a:cubicBezTo>
                    <a:pt x="286" y="218"/>
                    <a:pt x="288" y="215"/>
                    <a:pt x="289" y="213"/>
                  </a:cubicBezTo>
                  <a:cubicBezTo>
                    <a:pt x="287" y="211"/>
                    <a:pt x="285" y="210"/>
                    <a:pt x="284" y="208"/>
                  </a:cubicBezTo>
                  <a:cubicBezTo>
                    <a:pt x="282" y="206"/>
                    <a:pt x="280" y="204"/>
                    <a:pt x="278" y="203"/>
                  </a:cubicBezTo>
                  <a:cubicBezTo>
                    <a:pt x="278" y="202"/>
                    <a:pt x="278" y="202"/>
                    <a:pt x="278" y="202"/>
                  </a:cubicBezTo>
                  <a:cubicBezTo>
                    <a:pt x="278" y="201"/>
                    <a:pt x="278" y="201"/>
                    <a:pt x="278" y="201"/>
                  </a:cubicBezTo>
                  <a:cubicBezTo>
                    <a:pt x="279" y="198"/>
                    <a:pt x="281" y="194"/>
                    <a:pt x="282" y="190"/>
                  </a:cubicBezTo>
                  <a:cubicBezTo>
                    <a:pt x="282" y="190"/>
                    <a:pt x="282" y="190"/>
                    <a:pt x="282" y="190"/>
                  </a:cubicBezTo>
                  <a:cubicBezTo>
                    <a:pt x="283" y="190"/>
                    <a:pt x="283" y="190"/>
                    <a:pt x="283" y="190"/>
                  </a:cubicBezTo>
                  <a:cubicBezTo>
                    <a:pt x="285" y="189"/>
                    <a:pt x="288" y="189"/>
                    <a:pt x="290" y="189"/>
                  </a:cubicBezTo>
                  <a:cubicBezTo>
                    <a:pt x="293" y="189"/>
                    <a:pt x="295" y="189"/>
                    <a:pt x="297" y="188"/>
                  </a:cubicBezTo>
                  <a:cubicBezTo>
                    <a:pt x="298" y="186"/>
                    <a:pt x="299" y="183"/>
                    <a:pt x="299" y="181"/>
                  </a:cubicBezTo>
                  <a:cubicBezTo>
                    <a:pt x="297" y="179"/>
                    <a:pt x="295" y="178"/>
                    <a:pt x="293" y="177"/>
                  </a:cubicBezTo>
                  <a:cubicBezTo>
                    <a:pt x="291" y="176"/>
                    <a:pt x="289" y="174"/>
                    <a:pt x="287" y="173"/>
                  </a:cubicBezTo>
                  <a:cubicBezTo>
                    <a:pt x="286" y="173"/>
                    <a:pt x="286" y="173"/>
                    <a:pt x="286" y="173"/>
                  </a:cubicBezTo>
                  <a:cubicBezTo>
                    <a:pt x="286" y="172"/>
                    <a:pt x="286" y="172"/>
                    <a:pt x="286" y="172"/>
                  </a:cubicBezTo>
                  <a:cubicBezTo>
                    <a:pt x="287" y="168"/>
                    <a:pt x="287" y="165"/>
                    <a:pt x="287" y="160"/>
                  </a:cubicBezTo>
                  <a:cubicBezTo>
                    <a:pt x="287" y="160"/>
                    <a:pt x="287" y="160"/>
                    <a:pt x="287" y="160"/>
                  </a:cubicBezTo>
                  <a:cubicBezTo>
                    <a:pt x="288" y="159"/>
                    <a:pt x="288" y="159"/>
                    <a:pt x="288" y="159"/>
                  </a:cubicBezTo>
                  <a:cubicBezTo>
                    <a:pt x="290" y="159"/>
                    <a:pt x="293" y="158"/>
                    <a:pt x="295" y="157"/>
                  </a:cubicBezTo>
                  <a:cubicBezTo>
                    <a:pt x="297" y="156"/>
                    <a:pt x="300" y="156"/>
                    <a:pt x="302" y="155"/>
                  </a:cubicBezTo>
                  <a:cubicBezTo>
                    <a:pt x="302" y="155"/>
                    <a:pt x="302" y="155"/>
                    <a:pt x="302" y="155"/>
                  </a:cubicBezTo>
                  <a:cubicBezTo>
                    <a:pt x="302" y="153"/>
                    <a:pt x="302" y="152"/>
                    <a:pt x="302" y="151"/>
                  </a:cubicBezTo>
                  <a:cubicBezTo>
                    <a:pt x="302" y="149"/>
                    <a:pt x="302" y="148"/>
                    <a:pt x="302" y="147"/>
                  </a:cubicBezTo>
                  <a:close/>
                  <a:moveTo>
                    <a:pt x="159" y="110"/>
                  </a:moveTo>
                  <a:cubicBezTo>
                    <a:pt x="161" y="93"/>
                    <a:pt x="164" y="76"/>
                    <a:pt x="169" y="59"/>
                  </a:cubicBezTo>
                  <a:cubicBezTo>
                    <a:pt x="169" y="58"/>
                    <a:pt x="169" y="58"/>
                    <a:pt x="169" y="58"/>
                  </a:cubicBezTo>
                  <a:cubicBezTo>
                    <a:pt x="170" y="59"/>
                    <a:pt x="170" y="59"/>
                    <a:pt x="170" y="59"/>
                  </a:cubicBezTo>
                  <a:cubicBezTo>
                    <a:pt x="182" y="61"/>
                    <a:pt x="193" y="66"/>
                    <a:pt x="203" y="72"/>
                  </a:cubicBezTo>
                  <a:cubicBezTo>
                    <a:pt x="204" y="73"/>
                    <a:pt x="204" y="73"/>
                    <a:pt x="204" y="73"/>
                  </a:cubicBezTo>
                  <a:cubicBezTo>
                    <a:pt x="203" y="74"/>
                    <a:pt x="203" y="74"/>
                    <a:pt x="203" y="74"/>
                  </a:cubicBezTo>
                  <a:cubicBezTo>
                    <a:pt x="195" y="90"/>
                    <a:pt x="185" y="104"/>
                    <a:pt x="174" y="116"/>
                  </a:cubicBezTo>
                  <a:cubicBezTo>
                    <a:pt x="173" y="117"/>
                    <a:pt x="173" y="117"/>
                    <a:pt x="173" y="117"/>
                  </a:cubicBezTo>
                  <a:cubicBezTo>
                    <a:pt x="172" y="117"/>
                    <a:pt x="172" y="117"/>
                    <a:pt x="172" y="117"/>
                  </a:cubicBezTo>
                  <a:cubicBezTo>
                    <a:pt x="169" y="114"/>
                    <a:pt x="165" y="112"/>
                    <a:pt x="160" y="111"/>
                  </a:cubicBezTo>
                  <a:cubicBezTo>
                    <a:pt x="159" y="111"/>
                    <a:pt x="159" y="111"/>
                    <a:pt x="159" y="111"/>
                  </a:cubicBezTo>
                  <a:lnTo>
                    <a:pt x="159" y="110"/>
                  </a:lnTo>
                  <a:close/>
                  <a:moveTo>
                    <a:pt x="99" y="72"/>
                  </a:moveTo>
                  <a:cubicBezTo>
                    <a:pt x="109" y="65"/>
                    <a:pt x="120" y="61"/>
                    <a:pt x="132" y="58"/>
                  </a:cubicBezTo>
                  <a:cubicBezTo>
                    <a:pt x="133" y="58"/>
                    <a:pt x="133" y="58"/>
                    <a:pt x="133" y="58"/>
                  </a:cubicBezTo>
                  <a:cubicBezTo>
                    <a:pt x="134" y="59"/>
                    <a:pt x="134" y="59"/>
                    <a:pt x="134" y="59"/>
                  </a:cubicBezTo>
                  <a:cubicBezTo>
                    <a:pt x="139" y="76"/>
                    <a:pt x="142" y="93"/>
                    <a:pt x="143" y="110"/>
                  </a:cubicBezTo>
                  <a:cubicBezTo>
                    <a:pt x="143" y="111"/>
                    <a:pt x="143" y="111"/>
                    <a:pt x="143" y="111"/>
                  </a:cubicBezTo>
                  <a:cubicBezTo>
                    <a:pt x="142" y="111"/>
                    <a:pt x="142" y="111"/>
                    <a:pt x="142" y="111"/>
                  </a:cubicBezTo>
                  <a:cubicBezTo>
                    <a:pt x="138" y="112"/>
                    <a:pt x="134" y="114"/>
                    <a:pt x="130" y="116"/>
                  </a:cubicBezTo>
                  <a:cubicBezTo>
                    <a:pt x="129" y="117"/>
                    <a:pt x="129" y="117"/>
                    <a:pt x="129" y="117"/>
                  </a:cubicBezTo>
                  <a:cubicBezTo>
                    <a:pt x="128" y="116"/>
                    <a:pt x="128" y="116"/>
                    <a:pt x="128" y="116"/>
                  </a:cubicBezTo>
                  <a:cubicBezTo>
                    <a:pt x="117" y="103"/>
                    <a:pt x="107" y="89"/>
                    <a:pt x="99" y="74"/>
                  </a:cubicBezTo>
                  <a:cubicBezTo>
                    <a:pt x="98" y="73"/>
                    <a:pt x="98" y="73"/>
                    <a:pt x="98" y="73"/>
                  </a:cubicBezTo>
                  <a:lnTo>
                    <a:pt x="99" y="72"/>
                  </a:lnTo>
                  <a:close/>
                  <a:moveTo>
                    <a:pt x="59" y="132"/>
                  </a:moveTo>
                  <a:cubicBezTo>
                    <a:pt x="61" y="120"/>
                    <a:pt x="66" y="109"/>
                    <a:pt x="72" y="99"/>
                  </a:cubicBezTo>
                  <a:cubicBezTo>
                    <a:pt x="73" y="98"/>
                    <a:pt x="73" y="98"/>
                    <a:pt x="73" y="98"/>
                  </a:cubicBezTo>
                  <a:cubicBezTo>
                    <a:pt x="74" y="98"/>
                    <a:pt x="74" y="98"/>
                    <a:pt x="74" y="98"/>
                  </a:cubicBezTo>
                  <a:cubicBezTo>
                    <a:pt x="90" y="107"/>
                    <a:pt x="104" y="116"/>
                    <a:pt x="116" y="128"/>
                  </a:cubicBezTo>
                  <a:cubicBezTo>
                    <a:pt x="117" y="128"/>
                    <a:pt x="117" y="128"/>
                    <a:pt x="117" y="128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4" y="133"/>
                    <a:pt x="113" y="137"/>
                    <a:pt x="112" y="141"/>
                  </a:cubicBezTo>
                  <a:cubicBezTo>
                    <a:pt x="111" y="143"/>
                    <a:pt x="111" y="143"/>
                    <a:pt x="111" y="143"/>
                  </a:cubicBezTo>
                  <a:cubicBezTo>
                    <a:pt x="110" y="142"/>
                    <a:pt x="110" y="142"/>
                    <a:pt x="110" y="142"/>
                  </a:cubicBezTo>
                  <a:cubicBezTo>
                    <a:pt x="93" y="141"/>
                    <a:pt x="76" y="138"/>
                    <a:pt x="60" y="133"/>
                  </a:cubicBezTo>
                  <a:cubicBezTo>
                    <a:pt x="58" y="133"/>
                    <a:pt x="58" y="133"/>
                    <a:pt x="58" y="133"/>
                  </a:cubicBezTo>
                  <a:lnTo>
                    <a:pt x="59" y="132"/>
                  </a:lnTo>
                  <a:close/>
                  <a:moveTo>
                    <a:pt x="74" y="203"/>
                  </a:moveTo>
                  <a:cubicBezTo>
                    <a:pt x="73" y="203"/>
                    <a:pt x="73" y="203"/>
                    <a:pt x="73" y="203"/>
                  </a:cubicBezTo>
                  <a:cubicBezTo>
                    <a:pt x="72" y="202"/>
                    <a:pt x="72" y="202"/>
                    <a:pt x="72" y="202"/>
                  </a:cubicBezTo>
                  <a:cubicBezTo>
                    <a:pt x="66" y="192"/>
                    <a:pt x="61" y="181"/>
                    <a:pt x="59" y="170"/>
                  </a:cubicBezTo>
                  <a:cubicBezTo>
                    <a:pt x="58" y="168"/>
                    <a:pt x="58" y="168"/>
                    <a:pt x="58" y="168"/>
                  </a:cubicBezTo>
                  <a:cubicBezTo>
                    <a:pt x="60" y="168"/>
                    <a:pt x="60" y="168"/>
                    <a:pt x="60" y="168"/>
                  </a:cubicBezTo>
                  <a:cubicBezTo>
                    <a:pt x="76" y="163"/>
                    <a:pt x="93" y="160"/>
                    <a:pt x="110" y="159"/>
                  </a:cubicBezTo>
                  <a:cubicBezTo>
                    <a:pt x="111" y="159"/>
                    <a:pt x="111" y="159"/>
                    <a:pt x="111" y="159"/>
                  </a:cubicBezTo>
                  <a:cubicBezTo>
                    <a:pt x="111" y="160"/>
                    <a:pt x="111" y="160"/>
                    <a:pt x="111" y="160"/>
                  </a:cubicBezTo>
                  <a:cubicBezTo>
                    <a:pt x="112" y="164"/>
                    <a:pt x="114" y="168"/>
                    <a:pt x="116" y="172"/>
                  </a:cubicBezTo>
                  <a:cubicBezTo>
                    <a:pt x="117" y="173"/>
                    <a:pt x="117" y="173"/>
                    <a:pt x="117" y="173"/>
                  </a:cubicBezTo>
                  <a:cubicBezTo>
                    <a:pt x="116" y="174"/>
                    <a:pt x="116" y="174"/>
                    <a:pt x="116" y="174"/>
                  </a:cubicBezTo>
                  <a:cubicBezTo>
                    <a:pt x="103" y="185"/>
                    <a:pt x="89" y="194"/>
                    <a:pt x="74" y="203"/>
                  </a:cubicBezTo>
                  <a:close/>
                  <a:moveTo>
                    <a:pt x="143" y="191"/>
                  </a:moveTo>
                  <a:cubicBezTo>
                    <a:pt x="141" y="208"/>
                    <a:pt x="138" y="225"/>
                    <a:pt x="133" y="242"/>
                  </a:cubicBezTo>
                  <a:cubicBezTo>
                    <a:pt x="133" y="243"/>
                    <a:pt x="133" y="243"/>
                    <a:pt x="133" y="243"/>
                  </a:cubicBezTo>
                  <a:cubicBezTo>
                    <a:pt x="132" y="243"/>
                    <a:pt x="132" y="243"/>
                    <a:pt x="132" y="243"/>
                  </a:cubicBezTo>
                  <a:cubicBezTo>
                    <a:pt x="120" y="241"/>
                    <a:pt x="109" y="236"/>
                    <a:pt x="99" y="229"/>
                  </a:cubicBezTo>
                  <a:cubicBezTo>
                    <a:pt x="98" y="229"/>
                    <a:pt x="98" y="229"/>
                    <a:pt x="98" y="229"/>
                  </a:cubicBezTo>
                  <a:cubicBezTo>
                    <a:pt x="98" y="228"/>
                    <a:pt x="98" y="228"/>
                    <a:pt x="98" y="228"/>
                  </a:cubicBezTo>
                  <a:cubicBezTo>
                    <a:pt x="107" y="212"/>
                    <a:pt x="117" y="198"/>
                    <a:pt x="128" y="185"/>
                  </a:cubicBezTo>
                  <a:cubicBezTo>
                    <a:pt x="128" y="184"/>
                    <a:pt x="128" y="184"/>
                    <a:pt x="128" y="184"/>
                  </a:cubicBezTo>
                  <a:cubicBezTo>
                    <a:pt x="129" y="185"/>
                    <a:pt x="129" y="185"/>
                    <a:pt x="129" y="185"/>
                  </a:cubicBezTo>
                  <a:cubicBezTo>
                    <a:pt x="133" y="187"/>
                    <a:pt x="137" y="189"/>
                    <a:pt x="142" y="190"/>
                  </a:cubicBezTo>
                  <a:cubicBezTo>
                    <a:pt x="143" y="190"/>
                    <a:pt x="143" y="190"/>
                    <a:pt x="143" y="190"/>
                  </a:cubicBezTo>
                  <a:lnTo>
                    <a:pt x="143" y="191"/>
                  </a:lnTo>
                  <a:close/>
                  <a:moveTo>
                    <a:pt x="151" y="180"/>
                  </a:moveTo>
                  <a:cubicBezTo>
                    <a:pt x="143" y="180"/>
                    <a:pt x="136" y="177"/>
                    <a:pt x="130" y="171"/>
                  </a:cubicBezTo>
                  <a:cubicBezTo>
                    <a:pt x="125" y="166"/>
                    <a:pt x="122" y="159"/>
                    <a:pt x="122" y="151"/>
                  </a:cubicBezTo>
                  <a:cubicBezTo>
                    <a:pt x="122" y="143"/>
                    <a:pt x="125" y="136"/>
                    <a:pt x="130" y="130"/>
                  </a:cubicBezTo>
                  <a:cubicBezTo>
                    <a:pt x="136" y="125"/>
                    <a:pt x="143" y="122"/>
                    <a:pt x="151" y="122"/>
                  </a:cubicBezTo>
                  <a:cubicBezTo>
                    <a:pt x="159" y="122"/>
                    <a:pt x="166" y="125"/>
                    <a:pt x="172" y="130"/>
                  </a:cubicBezTo>
                  <a:cubicBezTo>
                    <a:pt x="183" y="142"/>
                    <a:pt x="183" y="160"/>
                    <a:pt x="172" y="171"/>
                  </a:cubicBezTo>
                  <a:cubicBezTo>
                    <a:pt x="166" y="177"/>
                    <a:pt x="159" y="180"/>
                    <a:pt x="151" y="180"/>
                  </a:cubicBezTo>
                  <a:close/>
                  <a:moveTo>
                    <a:pt x="203" y="229"/>
                  </a:moveTo>
                  <a:cubicBezTo>
                    <a:pt x="192" y="236"/>
                    <a:pt x="181" y="241"/>
                    <a:pt x="170" y="243"/>
                  </a:cubicBezTo>
                  <a:cubicBezTo>
                    <a:pt x="168" y="243"/>
                    <a:pt x="168" y="243"/>
                    <a:pt x="168" y="243"/>
                  </a:cubicBezTo>
                  <a:cubicBezTo>
                    <a:pt x="168" y="242"/>
                    <a:pt x="168" y="242"/>
                    <a:pt x="168" y="242"/>
                  </a:cubicBezTo>
                  <a:cubicBezTo>
                    <a:pt x="163" y="225"/>
                    <a:pt x="160" y="208"/>
                    <a:pt x="159" y="192"/>
                  </a:cubicBezTo>
                  <a:cubicBezTo>
                    <a:pt x="159" y="190"/>
                    <a:pt x="159" y="190"/>
                    <a:pt x="159" y="190"/>
                  </a:cubicBezTo>
                  <a:cubicBezTo>
                    <a:pt x="160" y="190"/>
                    <a:pt x="160" y="190"/>
                    <a:pt x="160" y="190"/>
                  </a:cubicBezTo>
                  <a:cubicBezTo>
                    <a:pt x="164" y="189"/>
                    <a:pt x="168" y="188"/>
                    <a:pt x="172" y="185"/>
                  </a:cubicBezTo>
                  <a:cubicBezTo>
                    <a:pt x="173" y="185"/>
                    <a:pt x="173" y="185"/>
                    <a:pt x="173" y="185"/>
                  </a:cubicBezTo>
                  <a:cubicBezTo>
                    <a:pt x="174" y="185"/>
                    <a:pt x="174" y="185"/>
                    <a:pt x="174" y="185"/>
                  </a:cubicBezTo>
                  <a:cubicBezTo>
                    <a:pt x="185" y="199"/>
                    <a:pt x="195" y="213"/>
                    <a:pt x="203" y="228"/>
                  </a:cubicBezTo>
                  <a:cubicBezTo>
                    <a:pt x="204" y="229"/>
                    <a:pt x="204" y="229"/>
                    <a:pt x="204" y="229"/>
                  </a:cubicBezTo>
                  <a:lnTo>
                    <a:pt x="203" y="229"/>
                  </a:lnTo>
                  <a:close/>
                  <a:moveTo>
                    <a:pt x="243" y="170"/>
                  </a:moveTo>
                  <a:cubicBezTo>
                    <a:pt x="241" y="182"/>
                    <a:pt x="236" y="193"/>
                    <a:pt x="229" y="203"/>
                  </a:cubicBezTo>
                  <a:cubicBezTo>
                    <a:pt x="229" y="204"/>
                    <a:pt x="229" y="204"/>
                    <a:pt x="229" y="204"/>
                  </a:cubicBezTo>
                  <a:cubicBezTo>
                    <a:pt x="228" y="203"/>
                    <a:pt x="228" y="203"/>
                    <a:pt x="228" y="203"/>
                  </a:cubicBezTo>
                  <a:cubicBezTo>
                    <a:pt x="212" y="195"/>
                    <a:pt x="198" y="185"/>
                    <a:pt x="185" y="174"/>
                  </a:cubicBezTo>
                  <a:cubicBezTo>
                    <a:pt x="185" y="173"/>
                    <a:pt x="185" y="173"/>
                    <a:pt x="185" y="173"/>
                  </a:cubicBezTo>
                  <a:cubicBezTo>
                    <a:pt x="185" y="172"/>
                    <a:pt x="185" y="172"/>
                    <a:pt x="185" y="172"/>
                  </a:cubicBezTo>
                  <a:cubicBezTo>
                    <a:pt x="188" y="169"/>
                    <a:pt x="189" y="164"/>
                    <a:pt x="190" y="160"/>
                  </a:cubicBezTo>
                  <a:cubicBezTo>
                    <a:pt x="191" y="159"/>
                    <a:pt x="191" y="159"/>
                    <a:pt x="191" y="159"/>
                  </a:cubicBezTo>
                  <a:cubicBezTo>
                    <a:pt x="192" y="159"/>
                    <a:pt x="192" y="159"/>
                    <a:pt x="192" y="159"/>
                  </a:cubicBezTo>
                  <a:cubicBezTo>
                    <a:pt x="208" y="161"/>
                    <a:pt x="225" y="164"/>
                    <a:pt x="242" y="168"/>
                  </a:cubicBezTo>
                  <a:cubicBezTo>
                    <a:pt x="243" y="169"/>
                    <a:pt x="243" y="169"/>
                    <a:pt x="243" y="169"/>
                  </a:cubicBezTo>
                  <a:lnTo>
                    <a:pt x="243" y="170"/>
                  </a:lnTo>
                  <a:close/>
                  <a:moveTo>
                    <a:pt x="242" y="134"/>
                  </a:moveTo>
                  <a:cubicBezTo>
                    <a:pt x="225" y="139"/>
                    <a:pt x="208" y="142"/>
                    <a:pt x="192" y="143"/>
                  </a:cubicBezTo>
                  <a:cubicBezTo>
                    <a:pt x="191" y="143"/>
                    <a:pt x="191" y="143"/>
                    <a:pt x="191" y="143"/>
                  </a:cubicBezTo>
                  <a:cubicBezTo>
                    <a:pt x="190" y="142"/>
                    <a:pt x="190" y="142"/>
                    <a:pt x="190" y="142"/>
                  </a:cubicBezTo>
                  <a:cubicBezTo>
                    <a:pt x="189" y="137"/>
                    <a:pt x="188" y="133"/>
                    <a:pt x="185" y="130"/>
                  </a:cubicBezTo>
                  <a:cubicBezTo>
                    <a:pt x="185" y="129"/>
                    <a:pt x="185" y="129"/>
                    <a:pt x="185" y="129"/>
                  </a:cubicBezTo>
                  <a:cubicBezTo>
                    <a:pt x="186" y="128"/>
                    <a:pt x="186" y="128"/>
                    <a:pt x="186" y="128"/>
                  </a:cubicBezTo>
                  <a:cubicBezTo>
                    <a:pt x="199" y="117"/>
                    <a:pt x="213" y="107"/>
                    <a:pt x="228" y="99"/>
                  </a:cubicBezTo>
                  <a:cubicBezTo>
                    <a:pt x="229" y="98"/>
                    <a:pt x="229" y="98"/>
                    <a:pt x="229" y="98"/>
                  </a:cubicBezTo>
                  <a:cubicBezTo>
                    <a:pt x="230" y="99"/>
                    <a:pt x="230" y="99"/>
                    <a:pt x="230" y="99"/>
                  </a:cubicBezTo>
                  <a:cubicBezTo>
                    <a:pt x="236" y="109"/>
                    <a:pt x="241" y="120"/>
                    <a:pt x="243" y="132"/>
                  </a:cubicBezTo>
                  <a:cubicBezTo>
                    <a:pt x="243" y="133"/>
                    <a:pt x="243" y="133"/>
                    <a:pt x="243" y="133"/>
                  </a:cubicBezTo>
                  <a:lnTo>
                    <a:pt x="242" y="13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" name="Freeform 21"/>
            <p:cNvSpPr>
              <a:spLocks noEditPoints="1"/>
            </p:cNvSpPr>
            <p:nvPr/>
          </p:nvSpPr>
          <p:spPr bwMode="auto">
            <a:xfrm rot="824353">
              <a:off x="4824413" y="4876104"/>
              <a:ext cx="1273174" cy="1271610"/>
            </a:xfrm>
            <a:custGeom>
              <a:avLst/>
              <a:gdLst>
                <a:gd name="T0" fmla="*/ 286 w 302"/>
                <a:gd name="T1" fmla="*/ 129 h 302"/>
                <a:gd name="T2" fmla="*/ 282 w 302"/>
                <a:gd name="T3" fmla="*/ 112 h 302"/>
                <a:gd name="T4" fmla="*/ 285 w 302"/>
                <a:gd name="T5" fmla="*/ 82 h 302"/>
                <a:gd name="T6" fmla="*/ 264 w 302"/>
                <a:gd name="T7" fmla="*/ 72 h 302"/>
                <a:gd name="T8" fmla="*/ 252 w 302"/>
                <a:gd name="T9" fmla="*/ 58 h 302"/>
                <a:gd name="T10" fmla="*/ 236 w 302"/>
                <a:gd name="T11" fmla="*/ 34 h 302"/>
                <a:gd name="T12" fmla="*/ 219 w 302"/>
                <a:gd name="T13" fmla="*/ 23 h 302"/>
                <a:gd name="T14" fmla="*/ 191 w 302"/>
                <a:gd name="T15" fmla="*/ 20 h 302"/>
                <a:gd name="T16" fmla="*/ 173 w 302"/>
                <a:gd name="T17" fmla="*/ 15 h 302"/>
                <a:gd name="T18" fmla="*/ 155 w 302"/>
                <a:gd name="T19" fmla="*/ 0 h 302"/>
                <a:gd name="T20" fmla="*/ 141 w 302"/>
                <a:gd name="T21" fmla="*/ 14 h 302"/>
                <a:gd name="T22" fmla="*/ 113 w 302"/>
                <a:gd name="T23" fmla="*/ 12 h 302"/>
                <a:gd name="T24" fmla="*/ 94 w 302"/>
                <a:gd name="T25" fmla="*/ 18 h 302"/>
                <a:gd name="T26" fmla="*/ 73 w 302"/>
                <a:gd name="T27" fmla="*/ 38 h 302"/>
                <a:gd name="T28" fmla="*/ 59 w 302"/>
                <a:gd name="T29" fmla="*/ 49 h 302"/>
                <a:gd name="T30" fmla="*/ 35 w 302"/>
                <a:gd name="T31" fmla="*/ 54 h 302"/>
                <a:gd name="T32" fmla="*/ 32 w 302"/>
                <a:gd name="T33" fmla="*/ 84 h 302"/>
                <a:gd name="T34" fmla="*/ 24 w 302"/>
                <a:gd name="T35" fmla="*/ 99 h 302"/>
                <a:gd name="T36" fmla="*/ 3 w 302"/>
                <a:gd name="T37" fmla="*/ 121 h 302"/>
                <a:gd name="T38" fmla="*/ 14 w 302"/>
                <a:gd name="T39" fmla="*/ 142 h 302"/>
                <a:gd name="T40" fmla="*/ 7 w 302"/>
                <a:gd name="T41" fmla="*/ 157 h 302"/>
                <a:gd name="T42" fmla="*/ 9 w 302"/>
                <a:gd name="T43" fmla="*/ 177 h 302"/>
                <a:gd name="T44" fmla="*/ 24 w 302"/>
                <a:gd name="T45" fmla="*/ 201 h 302"/>
                <a:gd name="T46" fmla="*/ 31 w 302"/>
                <a:gd name="T47" fmla="*/ 218 h 302"/>
                <a:gd name="T48" fmla="*/ 30 w 302"/>
                <a:gd name="T49" fmla="*/ 242 h 302"/>
                <a:gd name="T50" fmla="*/ 59 w 302"/>
                <a:gd name="T51" fmla="*/ 252 h 302"/>
                <a:gd name="T52" fmla="*/ 73 w 302"/>
                <a:gd name="T53" fmla="*/ 263 h 302"/>
                <a:gd name="T54" fmla="*/ 89 w 302"/>
                <a:gd name="T55" fmla="*/ 289 h 302"/>
                <a:gd name="T56" fmla="*/ 112 w 302"/>
                <a:gd name="T57" fmla="*/ 283 h 302"/>
                <a:gd name="T58" fmla="*/ 130 w 302"/>
                <a:gd name="T59" fmla="*/ 286 h 302"/>
                <a:gd name="T60" fmla="*/ 155 w 302"/>
                <a:gd name="T61" fmla="*/ 302 h 302"/>
                <a:gd name="T62" fmla="*/ 173 w 302"/>
                <a:gd name="T63" fmla="*/ 286 h 302"/>
                <a:gd name="T64" fmla="*/ 190 w 302"/>
                <a:gd name="T65" fmla="*/ 282 h 302"/>
                <a:gd name="T66" fmla="*/ 220 w 302"/>
                <a:gd name="T67" fmla="*/ 285 h 302"/>
                <a:gd name="T68" fmla="*/ 230 w 302"/>
                <a:gd name="T69" fmla="*/ 263 h 302"/>
                <a:gd name="T70" fmla="*/ 243 w 302"/>
                <a:gd name="T71" fmla="*/ 251 h 302"/>
                <a:gd name="T72" fmla="*/ 268 w 302"/>
                <a:gd name="T73" fmla="*/ 236 h 302"/>
                <a:gd name="T74" fmla="*/ 278 w 302"/>
                <a:gd name="T75" fmla="*/ 219 h 302"/>
                <a:gd name="T76" fmla="*/ 282 w 302"/>
                <a:gd name="T77" fmla="*/ 190 h 302"/>
                <a:gd name="T78" fmla="*/ 287 w 302"/>
                <a:gd name="T79" fmla="*/ 173 h 302"/>
                <a:gd name="T80" fmla="*/ 302 w 302"/>
                <a:gd name="T81" fmla="*/ 155 h 302"/>
                <a:gd name="T82" fmla="*/ 170 w 302"/>
                <a:gd name="T83" fmla="*/ 59 h 302"/>
                <a:gd name="T84" fmla="*/ 160 w 302"/>
                <a:gd name="T85" fmla="*/ 111 h 302"/>
                <a:gd name="T86" fmla="*/ 143 w 302"/>
                <a:gd name="T87" fmla="*/ 110 h 302"/>
                <a:gd name="T88" fmla="*/ 98 w 302"/>
                <a:gd name="T89" fmla="*/ 73 h 302"/>
                <a:gd name="T90" fmla="*/ 117 w 302"/>
                <a:gd name="T91" fmla="*/ 128 h 302"/>
                <a:gd name="T92" fmla="*/ 59 w 302"/>
                <a:gd name="T93" fmla="*/ 132 h 302"/>
                <a:gd name="T94" fmla="*/ 110 w 302"/>
                <a:gd name="T95" fmla="*/ 159 h 302"/>
                <a:gd name="T96" fmla="*/ 143 w 302"/>
                <a:gd name="T97" fmla="*/ 191 h 302"/>
                <a:gd name="T98" fmla="*/ 128 w 302"/>
                <a:gd name="T99" fmla="*/ 185 h 302"/>
                <a:gd name="T100" fmla="*/ 130 w 302"/>
                <a:gd name="T101" fmla="*/ 171 h 302"/>
                <a:gd name="T102" fmla="*/ 203 w 302"/>
                <a:gd name="T103" fmla="*/ 229 h 302"/>
                <a:gd name="T104" fmla="*/ 172 w 302"/>
                <a:gd name="T105" fmla="*/ 185 h 302"/>
                <a:gd name="T106" fmla="*/ 229 w 302"/>
                <a:gd name="T107" fmla="*/ 203 h 302"/>
                <a:gd name="T108" fmla="*/ 191 w 302"/>
                <a:gd name="T109" fmla="*/ 159 h 302"/>
                <a:gd name="T110" fmla="*/ 191 w 302"/>
                <a:gd name="T111" fmla="*/ 143 h 302"/>
                <a:gd name="T112" fmla="*/ 230 w 302"/>
                <a:gd name="T113" fmla="*/ 99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02" h="302">
                  <a:moveTo>
                    <a:pt x="302" y="147"/>
                  </a:moveTo>
                  <a:cubicBezTo>
                    <a:pt x="300" y="146"/>
                    <a:pt x="297" y="145"/>
                    <a:pt x="295" y="145"/>
                  </a:cubicBezTo>
                  <a:cubicBezTo>
                    <a:pt x="293" y="144"/>
                    <a:pt x="290" y="143"/>
                    <a:pt x="288" y="142"/>
                  </a:cubicBezTo>
                  <a:cubicBezTo>
                    <a:pt x="287" y="142"/>
                    <a:pt x="287" y="142"/>
                    <a:pt x="287" y="142"/>
                  </a:cubicBezTo>
                  <a:cubicBezTo>
                    <a:pt x="287" y="141"/>
                    <a:pt x="287" y="141"/>
                    <a:pt x="287" y="141"/>
                  </a:cubicBezTo>
                  <a:cubicBezTo>
                    <a:pt x="287" y="137"/>
                    <a:pt x="287" y="133"/>
                    <a:pt x="286" y="130"/>
                  </a:cubicBezTo>
                  <a:cubicBezTo>
                    <a:pt x="286" y="129"/>
                    <a:pt x="286" y="129"/>
                    <a:pt x="286" y="129"/>
                  </a:cubicBezTo>
                  <a:cubicBezTo>
                    <a:pt x="287" y="128"/>
                    <a:pt x="287" y="128"/>
                    <a:pt x="287" y="128"/>
                  </a:cubicBezTo>
                  <a:cubicBezTo>
                    <a:pt x="289" y="127"/>
                    <a:pt x="291" y="126"/>
                    <a:pt x="293" y="125"/>
                  </a:cubicBezTo>
                  <a:cubicBezTo>
                    <a:pt x="295" y="123"/>
                    <a:pt x="297" y="122"/>
                    <a:pt x="299" y="121"/>
                  </a:cubicBezTo>
                  <a:cubicBezTo>
                    <a:pt x="299" y="118"/>
                    <a:pt x="298" y="116"/>
                    <a:pt x="297" y="113"/>
                  </a:cubicBezTo>
                  <a:cubicBezTo>
                    <a:pt x="295" y="113"/>
                    <a:pt x="293" y="113"/>
                    <a:pt x="290" y="113"/>
                  </a:cubicBezTo>
                  <a:cubicBezTo>
                    <a:pt x="288" y="112"/>
                    <a:pt x="285" y="112"/>
                    <a:pt x="283" y="112"/>
                  </a:cubicBezTo>
                  <a:cubicBezTo>
                    <a:pt x="282" y="112"/>
                    <a:pt x="282" y="112"/>
                    <a:pt x="282" y="112"/>
                  </a:cubicBezTo>
                  <a:cubicBezTo>
                    <a:pt x="282" y="111"/>
                    <a:pt x="282" y="111"/>
                    <a:pt x="282" y="111"/>
                  </a:cubicBezTo>
                  <a:cubicBezTo>
                    <a:pt x="281" y="108"/>
                    <a:pt x="279" y="104"/>
                    <a:pt x="278" y="100"/>
                  </a:cubicBezTo>
                  <a:cubicBezTo>
                    <a:pt x="278" y="99"/>
                    <a:pt x="278" y="99"/>
                    <a:pt x="278" y="99"/>
                  </a:cubicBezTo>
                  <a:cubicBezTo>
                    <a:pt x="278" y="99"/>
                    <a:pt x="278" y="99"/>
                    <a:pt x="278" y="99"/>
                  </a:cubicBezTo>
                  <a:cubicBezTo>
                    <a:pt x="280" y="97"/>
                    <a:pt x="282" y="95"/>
                    <a:pt x="284" y="94"/>
                  </a:cubicBezTo>
                  <a:cubicBezTo>
                    <a:pt x="285" y="92"/>
                    <a:pt x="287" y="90"/>
                    <a:pt x="289" y="89"/>
                  </a:cubicBezTo>
                  <a:cubicBezTo>
                    <a:pt x="288" y="86"/>
                    <a:pt x="286" y="84"/>
                    <a:pt x="285" y="82"/>
                  </a:cubicBezTo>
                  <a:cubicBezTo>
                    <a:pt x="283" y="82"/>
                    <a:pt x="281" y="82"/>
                    <a:pt x="278" y="83"/>
                  </a:cubicBezTo>
                  <a:cubicBezTo>
                    <a:pt x="276" y="83"/>
                    <a:pt x="273" y="83"/>
                    <a:pt x="271" y="84"/>
                  </a:cubicBezTo>
                  <a:cubicBezTo>
                    <a:pt x="270" y="84"/>
                    <a:pt x="270" y="84"/>
                    <a:pt x="270" y="84"/>
                  </a:cubicBezTo>
                  <a:cubicBezTo>
                    <a:pt x="270" y="83"/>
                    <a:pt x="270" y="83"/>
                    <a:pt x="270" y="83"/>
                  </a:cubicBezTo>
                  <a:cubicBezTo>
                    <a:pt x="268" y="80"/>
                    <a:pt x="266" y="76"/>
                    <a:pt x="264" y="73"/>
                  </a:cubicBezTo>
                  <a:cubicBezTo>
                    <a:pt x="263" y="72"/>
                    <a:pt x="263" y="72"/>
                    <a:pt x="263" y="72"/>
                  </a:cubicBezTo>
                  <a:cubicBezTo>
                    <a:pt x="264" y="72"/>
                    <a:pt x="264" y="72"/>
                    <a:pt x="264" y="72"/>
                  </a:cubicBezTo>
                  <a:cubicBezTo>
                    <a:pt x="265" y="70"/>
                    <a:pt x="266" y="68"/>
                    <a:pt x="268" y="66"/>
                  </a:cubicBezTo>
                  <a:cubicBezTo>
                    <a:pt x="269" y="64"/>
                    <a:pt x="270" y="62"/>
                    <a:pt x="271" y="60"/>
                  </a:cubicBezTo>
                  <a:cubicBezTo>
                    <a:pt x="270" y="58"/>
                    <a:pt x="268" y="56"/>
                    <a:pt x="267" y="54"/>
                  </a:cubicBezTo>
                  <a:cubicBezTo>
                    <a:pt x="264" y="54"/>
                    <a:pt x="262" y="55"/>
                    <a:pt x="260" y="56"/>
                  </a:cubicBezTo>
                  <a:cubicBezTo>
                    <a:pt x="258" y="57"/>
                    <a:pt x="255" y="58"/>
                    <a:pt x="253" y="59"/>
                  </a:cubicBezTo>
                  <a:cubicBezTo>
                    <a:pt x="252" y="59"/>
                    <a:pt x="252" y="59"/>
                    <a:pt x="252" y="59"/>
                  </a:cubicBezTo>
                  <a:cubicBezTo>
                    <a:pt x="252" y="58"/>
                    <a:pt x="252" y="58"/>
                    <a:pt x="252" y="58"/>
                  </a:cubicBezTo>
                  <a:cubicBezTo>
                    <a:pt x="249" y="55"/>
                    <a:pt x="246" y="53"/>
                    <a:pt x="243" y="50"/>
                  </a:cubicBezTo>
                  <a:cubicBezTo>
                    <a:pt x="243" y="49"/>
                    <a:pt x="243" y="49"/>
                    <a:pt x="243" y="49"/>
                  </a:cubicBezTo>
                  <a:cubicBezTo>
                    <a:pt x="243" y="49"/>
                    <a:pt x="243" y="49"/>
                    <a:pt x="243" y="49"/>
                  </a:cubicBezTo>
                  <a:cubicBezTo>
                    <a:pt x="244" y="47"/>
                    <a:pt x="245" y="44"/>
                    <a:pt x="246" y="42"/>
                  </a:cubicBezTo>
                  <a:cubicBezTo>
                    <a:pt x="247" y="40"/>
                    <a:pt x="247" y="37"/>
                    <a:pt x="248" y="35"/>
                  </a:cubicBezTo>
                  <a:cubicBezTo>
                    <a:pt x="246" y="33"/>
                    <a:pt x="244" y="32"/>
                    <a:pt x="242" y="30"/>
                  </a:cubicBezTo>
                  <a:cubicBezTo>
                    <a:pt x="240" y="31"/>
                    <a:pt x="238" y="33"/>
                    <a:pt x="236" y="34"/>
                  </a:cubicBezTo>
                  <a:cubicBezTo>
                    <a:pt x="234" y="36"/>
                    <a:pt x="232" y="37"/>
                    <a:pt x="230" y="38"/>
                  </a:cubicBezTo>
                  <a:cubicBezTo>
                    <a:pt x="229" y="39"/>
                    <a:pt x="229" y="39"/>
                    <a:pt x="229" y="39"/>
                  </a:cubicBezTo>
                  <a:cubicBezTo>
                    <a:pt x="228" y="38"/>
                    <a:pt x="228" y="38"/>
                    <a:pt x="228" y="38"/>
                  </a:cubicBezTo>
                  <a:cubicBezTo>
                    <a:pt x="225" y="36"/>
                    <a:pt x="222" y="34"/>
                    <a:pt x="219" y="32"/>
                  </a:cubicBezTo>
                  <a:cubicBezTo>
                    <a:pt x="218" y="32"/>
                    <a:pt x="218" y="32"/>
                    <a:pt x="218" y="32"/>
                  </a:cubicBezTo>
                  <a:cubicBezTo>
                    <a:pt x="218" y="31"/>
                    <a:pt x="218" y="31"/>
                    <a:pt x="218" y="31"/>
                  </a:cubicBezTo>
                  <a:cubicBezTo>
                    <a:pt x="218" y="28"/>
                    <a:pt x="219" y="26"/>
                    <a:pt x="219" y="23"/>
                  </a:cubicBezTo>
                  <a:cubicBezTo>
                    <a:pt x="219" y="21"/>
                    <a:pt x="220" y="19"/>
                    <a:pt x="220" y="16"/>
                  </a:cubicBezTo>
                  <a:cubicBezTo>
                    <a:pt x="218" y="15"/>
                    <a:pt x="215" y="14"/>
                    <a:pt x="213" y="13"/>
                  </a:cubicBezTo>
                  <a:cubicBezTo>
                    <a:pt x="211" y="15"/>
                    <a:pt x="210" y="16"/>
                    <a:pt x="208" y="18"/>
                  </a:cubicBezTo>
                  <a:cubicBezTo>
                    <a:pt x="206" y="20"/>
                    <a:pt x="205" y="22"/>
                    <a:pt x="203" y="23"/>
                  </a:cubicBezTo>
                  <a:cubicBezTo>
                    <a:pt x="202" y="24"/>
                    <a:pt x="202" y="24"/>
                    <a:pt x="202" y="24"/>
                  </a:cubicBezTo>
                  <a:cubicBezTo>
                    <a:pt x="202" y="24"/>
                    <a:pt x="202" y="24"/>
                    <a:pt x="202" y="24"/>
                  </a:cubicBezTo>
                  <a:cubicBezTo>
                    <a:pt x="198" y="22"/>
                    <a:pt x="194" y="21"/>
                    <a:pt x="191" y="20"/>
                  </a:cubicBezTo>
                  <a:cubicBezTo>
                    <a:pt x="190" y="20"/>
                    <a:pt x="190" y="20"/>
                    <a:pt x="190" y="20"/>
                  </a:cubicBezTo>
                  <a:cubicBezTo>
                    <a:pt x="190" y="19"/>
                    <a:pt x="190" y="19"/>
                    <a:pt x="190" y="19"/>
                  </a:cubicBezTo>
                  <a:cubicBezTo>
                    <a:pt x="189" y="17"/>
                    <a:pt x="189" y="14"/>
                    <a:pt x="189" y="12"/>
                  </a:cubicBezTo>
                  <a:cubicBezTo>
                    <a:pt x="189" y="9"/>
                    <a:pt x="189" y="7"/>
                    <a:pt x="188" y="4"/>
                  </a:cubicBezTo>
                  <a:cubicBezTo>
                    <a:pt x="186" y="4"/>
                    <a:pt x="183" y="3"/>
                    <a:pt x="181" y="3"/>
                  </a:cubicBezTo>
                  <a:cubicBezTo>
                    <a:pt x="180" y="4"/>
                    <a:pt x="178" y="7"/>
                    <a:pt x="177" y="9"/>
                  </a:cubicBezTo>
                  <a:cubicBezTo>
                    <a:pt x="176" y="11"/>
                    <a:pt x="175" y="13"/>
                    <a:pt x="173" y="15"/>
                  </a:cubicBezTo>
                  <a:cubicBezTo>
                    <a:pt x="173" y="16"/>
                    <a:pt x="173" y="16"/>
                    <a:pt x="173" y="16"/>
                  </a:cubicBezTo>
                  <a:cubicBezTo>
                    <a:pt x="172" y="16"/>
                    <a:pt x="172" y="16"/>
                    <a:pt x="172" y="16"/>
                  </a:cubicBezTo>
                  <a:cubicBezTo>
                    <a:pt x="168" y="15"/>
                    <a:pt x="165" y="15"/>
                    <a:pt x="161" y="14"/>
                  </a:cubicBezTo>
                  <a:cubicBezTo>
                    <a:pt x="160" y="14"/>
                    <a:pt x="160" y="14"/>
                    <a:pt x="160" y="14"/>
                  </a:cubicBezTo>
                  <a:cubicBezTo>
                    <a:pt x="159" y="14"/>
                    <a:pt x="159" y="14"/>
                    <a:pt x="159" y="14"/>
                  </a:cubicBezTo>
                  <a:cubicBezTo>
                    <a:pt x="159" y="11"/>
                    <a:pt x="158" y="9"/>
                    <a:pt x="157" y="7"/>
                  </a:cubicBezTo>
                  <a:cubicBezTo>
                    <a:pt x="156" y="4"/>
                    <a:pt x="156" y="2"/>
                    <a:pt x="155" y="0"/>
                  </a:cubicBezTo>
                  <a:cubicBezTo>
                    <a:pt x="155" y="0"/>
                    <a:pt x="155" y="0"/>
                    <a:pt x="155" y="0"/>
                  </a:cubicBezTo>
                  <a:cubicBezTo>
                    <a:pt x="152" y="0"/>
                    <a:pt x="150" y="0"/>
                    <a:pt x="147" y="0"/>
                  </a:cubicBezTo>
                  <a:cubicBezTo>
                    <a:pt x="147" y="0"/>
                    <a:pt x="147" y="0"/>
                    <a:pt x="147" y="0"/>
                  </a:cubicBezTo>
                  <a:cubicBezTo>
                    <a:pt x="146" y="2"/>
                    <a:pt x="145" y="4"/>
                    <a:pt x="145" y="7"/>
                  </a:cubicBezTo>
                  <a:cubicBezTo>
                    <a:pt x="144" y="9"/>
                    <a:pt x="143" y="11"/>
                    <a:pt x="142" y="14"/>
                  </a:cubicBezTo>
                  <a:cubicBezTo>
                    <a:pt x="142" y="14"/>
                    <a:pt x="142" y="14"/>
                    <a:pt x="142" y="14"/>
                  </a:cubicBezTo>
                  <a:cubicBezTo>
                    <a:pt x="141" y="14"/>
                    <a:pt x="141" y="14"/>
                    <a:pt x="141" y="14"/>
                  </a:cubicBezTo>
                  <a:cubicBezTo>
                    <a:pt x="137" y="15"/>
                    <a:pt x="133" y="15"/>
                    <a:pt x="130" y="16"/>
                  </a:cubicBezTo>
                  <a:cubicBezTo>
                    <a:pt x="129" y="16"/>
                    <a:pt x="129" y="16"/>
                    <a:pt x="129" y="16"/>
                  </a:cubicBezTo>
                  <a:cubicBezTo>
                    <a:pt x="129" y="15"/>
                    <a:pt x="129" y="15"/>
                    <a:pt x="129" y="15"/>
                  </a:cubicBezTo>
                  <a:cubicBezTo>
                    <a:pt x="127" y="13"/>
                    <a:pt x="126" y="11"/>
                    <a:pt x="125" y="9"/>
                  </a:cubicBezTo>
                  <a:cubicBezTo>
                    <a:pt x="123" y="7"/>
                    <a:pt x="122" y="4"/>
                    <a:pt x="121" y="3"/>
                  </a:cubicBezTo>
                  <a:cubicBezTo>
                    <a:pt x="118" y="3"/>
                    <a:pt x="116" y="4"/>
                    <a:pt x="113" y="4"/>
                  </a:cubicBezTo>
                  <a:cubicBezTo>
                    <a:pt x="113" y="7"/>
                    <a:pt x="113" y="9"/>
                    <a:pt x="113" y="12"/>
                  </a:cubicBezTo>
                  <a:cubicBezTo>
                    <a:pt x="113" y="14"/>
                    <a:pt x="112" y="17"/>
                    <a:pt x="112" y="19"/>
                  </a:cubicBezTo>
                  <a:cubicBezTo>
                    <a:pt x="112" y="20"/>
                    <a:pt x="112" y="20"/>
                    <a:pt x="112" y="20"/>
                  </a:cubicBezTo>
                  <a:cubicBezTo>
                    <a:pt x="111" y="20"/>
                    <a:pt x="111" y="20"/>
                    <a:pt x="111" y="20"/>
                  </a:cubicBezTo>
                  <a:cubicBezTo>
                    <a:pt x="108" y="21"/>
                    <a:pt x="104" y="22"/>
                    <a:pt x="100" y="24"/>
                  </a:cubicBezTo>
                  <a:cubicBezTo>
                    <a:pt x="100" y="24"/>
                    <a:pt x="100" y="24"/>
                    <a:pt x="100" y="24"/>
                  </a:cubicBezTo>
                  <a:cubicBezTo>
                    <a:pt x="99" y="23"/>
                    <a:pt x="99" y="23"/>
                    <a:pt x="99" y="23"/>
                  </a:cubicBezTo>
                  <a:cubicBezTo>
                    <a:pt x="97" y="22"/>
                    <a:pt x="96" y="20"/>
                    <a:pt x="94" y="18"/>
                  </a:cubicBezTo>
                  <a:cubicBezTo>
                    <a:pt x="92" y="16"/>
                    <a:pt x="90" y="15"/>
                    <a:pt x="89" y="13"/>
                  </a:cubicBezTo>
                  <a:cubicBezTo>
                    <a:pt x="86" y="14"/>
                    <a:pt x="84" y="15"/>
                    <a:pt x="82" y="16"/>
                  </a:cubicBezTo>
                  <a:cubicBezTo>
                    <a:pt x="82" y="19"/>
                    <a:pt x="82" y="21"/>
                    <a:pt x="83" y="23"/>
                  </a:cubicBezTo>
                  <a:cubicBezTo>
                    <a:pt x="83" y="26"/>
                    <a:pt x="83" y="28"/>
                    <a:pt x="84" y="31"/>
                  </a:cubicBezTo>
                  <a:cubicBezTo>
                    <a:pt x="84" y="32"/>
                    <a:pt x="84" y="32"/>
                    <a:pt x="84" y="32"/>
                  </a:cubicBezTo>
                  <a:cubicBezTo>
                    <a:pt x="83" y="32"/>
                    <a:pt x="83" y="32"/>
                    <a:pt x="83" y="32"/>
                  </a:cubicBezTo>
                  <a:cubicBezTo>
                    <a:pt x="80" y="34"/>
                    <a:pt x="76" y="36"/>
                    <a:pt x="73" y="38"/>
                  </a:cubicBezTo>
                  <a:cubicBezTo>
                    <a:pt x="73" y="39"/>
                    <a:pt x="73" y="39"/>
                    <a:pt x="73" y="39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0" y="37"/>
                    <a:pt x="68" y="36"/>
                    <a:pt x="66" y="34"/>
                  </a:cubicBezTo>
                  <a:cubicBezTo>
                    <a:pt x="64" y="33"/>
                    <a:pt x="62" y="31"/>
                    <a:pt x="60" y="30"/>
                  </a:cubicBezTo>
                  <a:cubicBezTo>
                    <a:pt x="58" y="32"/>
                    <a:pt x="56" y="33"/>
                    <a:pt x="54" y="35"/>
                  </a:cubicBezTo>
                  <a:cubicBezTo>
                    <a:pt x="54" y="37"/>
                    <a:pt x="55" y="40"/>
                    <a:pt x="56" y="42"/>
                  </a:cubicBezTo>
                  <a:cubicBezTo>
                    <a:pt x="57" y="44"/>
                    <a:pt x="58" y="47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8" y="50"/>
                    <a:pt x="58" y="50"/>
                    <a:pt x="58" y="50"/>
                  </a:cubicBezTo>
                  <a:cubicBezTo>
                    <a:pt x="56" y="53"/>
                    <a:pt x="53" y="55"/>
                    <a:pt x="50" y="58"/>
                  </a:cubicBezTo>
                  <a:cubicBezTo>
                    <a:pt x="50" y="59"/>
                    <a:pt x="50" y="59"/>
                    <a:pt x="50" y="59"/>
                  </a:cubicBezTo>
                  <a:cubicBezTo>
                    <a:pt x="49" y="59"/>
                    <a:pt x="49" y="59"/>
                    <a:pt x="49" y="59"/>
                  </a:cubicBezTo>
                  <a:cubicBezTo>
                    <a:pt x="47" y="58"/>
                    <a:pt x="44" y="57"/>
                    <a:pt x="42" y="56"/>
                  </a:cubicBezTo>
                  <a:cubicBezTo>
                    <a:pt x="40" y="55"/>
                    <a:pt x="37" y="54"/>
                    <a:pt x="35" y="54"/>
                  </a:cubicBezTo>
                  <a:cubicBezTo>
                    <a:pt x="33" y="56"/>
                    <a:pt x="32" y="58"/>
                    <a:pt x="30" y="60"/>
                  </a:cubicBezTo>
                  <a:cubicBezTo>
                    <a:pt x="32" y="62"/>
                    <a:pt x="33" y="64"/>
                    <a:pt x="34" y="66"/>
                  </a:cubicBezTo>
                  <a:cubicBezTo>
                    <a:pt x="36" y="68"/>
                    <a:pt x="37" y="70"/>
                    <a:pt x="38" y="72"/>
                  </a:cubicBezTo>
                  <a:cubicBezTo>
                    <a:pt x="39" y="72"/>
                    <a:pt x="39" y="72"/>
                    <a:pt x="39" y="72"/>
                  </a:cubicBezTo>
                  <a:cubicBezTo>
                    <a:pt x="38" y="73"/>
                    <a:pt x="38" y="73"/>
                    <a:pt x="38" y="73"/>
                  </a:cubicBezTo>
                  <a:cubicBezTo>
                    <a:pt x="36" y="76"/>
                    <a:pt x="34" y="80"/>
                    <a:pt x="32" y="83"/>
                  </a:cubicBezTo>
                  <a:cubicBezTo>
                    <a:pt x="32" y="84"/>
                    <a:pt x="32" y="84"/>
                    <a:pt x="32" y="84"/>
                  </a:cubicBezTo>
                  <a:cubicBezTo>
                    <a:pt x="31" y="84"/>
                    <a:pt x="31" y="84"/>
                    <a:pt x="31" y="84"/>
                  </a:cubicBezTo>
                  <a:cubicBezTo>
                    <a:pt x="29" y="83"/>
                    <a:pt x="26" y="83"/>
                    <a:pt x="24" y="83"/>
                  </a:cubicBezTo>
                  <a:cubicBezTo>
                    <a:pt x="21" y="82"/>
                    <a:pt x="19" y="82"/>
                    <a:pt x="17" y="82"/>
                  </a:cubicBezTo>
                  <a:cubicBezTo>
                    <a:pt x="15" y="84"/>
                    <a:pt x="14" y="86"/>
                    <a:pt x="13" y="89"/>
                  </a:cubicBezTo>
                  <a:cubicBezTo>
                    <a:pt x="15" y="90"/>
                    <a:pt x="16" y="92"/>
                    <a:pt x="18" y="94"/>
                  </a:cubicBezTo>
                  <a:cubicBezTo>
                    <a:pt x="20" y="95"/>
                    <a:pt x="22" y="97"/>
                    <a:pt x="24" y="99"/>
                  </a:cubicBezTo>
                  <a:cubicBezTo>
                    <a:pt x="24" y="99"/>
                    <a:pt x="24" y="99"/>
                    <a:pt x="24" y="99"/>
                  </a:cubicBezTo>
                  <a:cubicBezTo>
                    <a:pt x="24" y="100"/>
                    <a:pt x="24" y="100"/>
                    <a:pt x="24" y="100"/>
                  </a:cubicBezTo>
                  <a:cubicBezTo>
                    <a:pt x="22" y="104"/>
                    <a:pt x="21" y="108"/>
                    <a:pt x="20" y="111"/>
                  </a:cubicBezTo>
                  <a:cubicBezTo>
                    <a:pt x="20" y="112"/>
                    <a:pt x="20" y="112"/>
                    <a:pt x="20" y="112"/>
                  </a:cubicBezTo>
                  <a:cubicBezTo>
                    <a:pt x="19" y="112"/>
                    <a:pt x="19" y="112"/>
                    <a:pt x="19" y="112"/>
                  </a:cubicBezTo>
                  <a:cubicBezTo>
                    <a:pt x="17" y="112"/>
                    <a:pt x="14" y="112"/>
                    <a:pt x="12" y="113"/>
                  </a:cubicBezTo>
                  <a:cubicBezTo>
                    <a:pt x="9" y="113"/>
                    <a:pt x="7" y="113"/>
                    <a:pt x="4" y="113"/>
                  </a:cubicBezTo>
                  <a:cubicBezTo>
                    <a:pt x="4" y="116"/>
                    <a:pt x="3" y="118"/>
                    <a:pt x="3" y="121"/>
                  </a:cubicBezTo>
                  <a:cubicBezTo>
                    <a:pt x="5" y="122"/>
                    <a:pt x="7" y="123"/>
                    <a:pt x="9" y="125"/>
                  </a:cubicBezTo>
                  <a:cubicBezTo>
                    <a:pt x="11" y="126"/>
                    <a:pt x="13" y="127"/>
                    <a:pt x="15" y="128"/>
                  </a:cubicBezTo>
                  <a:cubicBezTo>
                    <a:pt x="16" y="129"/>
                    <a:pt x="16" y="129"/>
                    <a:pt x="16" y="129"/>
                  </a:cubicBezTo>
                  <a:cubicBezTo>
                    <a:pt x="16" y="130"/>
                    <a:pt x="16" y="130"/>
                    <a:pt x="16" y="130"/>
                  </a:cubicBezTo>
                  <a:cubicBezTo>
                    <a:pt x="15" y="133"/>
                    <a:pt x="15" y="137"/>
                    <a:pt x="15" y="141"/>
                  </a:cubicBezTo>
                  <a:cubicBezTo>
                    <a:pt x="14" y="142"/>
                    <a:pt x="14" y="142"/>
                    <a:pt x="14" y="142"/>
                  </a:cubicBezTo>
                  <a:cubicBezTo>
                    <a:pt x="14" y="142"/>
                    <a:pt x="14" y="142"/>
                    <a:pt x="14" y="142"/>
                  </a:cubicBezTo>
                  <a:cubicBezTo>
                    <a:pt x="12" y="143"/>
                    <a:pt x="9" y="144"/>
                    <a:pt x="7" y="145"/>
                  </a:cubicBezTo>
                  <a:cubicBezTo>
                    <a:pt x="4" y="145"/>
                    <a:pt x="2" y="146"/>
                    <a:pt x="0" y="147"/>
                  </a:cubicBezTo>
                  <a:cubicBezTo>
                    <a:pt x="0" y="147"/>
                    <a:pt x="0" y="147"/>
                    <a:pt x="0" y="147"/>
                  </a:cubicBezTo>
                  <a:cubicBezTo>
                    <a:pt x="0" y="148"/>
                    <a:pt x="0" y="150"/>
                    <a:pt x="0" y="151"/>
                  </a:cubicBezTo>
                  <a:cubicBezTo>
                    <a:pt x="0" y="152"/>
                    <a:pt x="0" y="153"/>
                    <a:pt x="0" y="155"/>
                  </a:cubicBezTo>
                  <a:cubicBezTo>
                    <a:pt x="0" y="155"/>
                    <a:pt x="0" y="155"/>
                    <a:pt x="0" y="155"/>
                  </a:cubicBezTo>
                  <a:cubicBezTo>
                    <a:pt x="2" y="156"/>
                    <a:pt x="4" y="156"/>
                    <a:pt x="7" y="157"/>
                  </a:cubicBezTo>
                  <a:cubicBezTo>
                    <a:pt x="9" y="158"/>
                    <a:pt x="12" y="158"/>
                    <a:pt x="14" y="159"/>
                  </a:cubicBezTo>
                  <a:cubicBezTo>
                    <a:pt x="14" y="160"/>
                    <a:pt x="14" y="160"/>
                    <a:pt x="14" y="160"/>
                  </a:cubicBezTo>
                  <a:cubicBezTo>
                    <a:pt x="15" y="160"/>
                    <a:pt x="15" y="160"/>
                    <a:pt x="15" y="160"/>
                  </a:cubicBezTo>
                  <a:cubicBezTo>
                    <a:pt x="15" y="165"/>
                    <a:pt x="15" y="168"/>
                    <a:pt x="16" y="172"/>
                  </a:cubicBezTo>
                  <a:cubicBezTo>
                    <a:pt x="16" y="173"/>
                    <a:pt x="16" y="173"/>
                    <a:pt x="16" y="173"/>
                  </a:cubicBezTo>
                  <a:cubicBezTo>
                    <a:pt x="15" y="173"/>
                    <a:pt x="15" y="173"/>
                    <a:pt x="15" y="173"/>
                  </a:cubicBezTo>
                  <a:cubicBezTo>
                    <a:pt x="13" y="174"/>
                    <a:pt x="11" y="176"/>
                    <a:pt x="9" y="177"/>
                  </a:cubicBezTo>
                  <a:cubicBezTo>
                    <a:pt x="7" y="178"/>
                    <a:pt x="5" y="179"/>
                    <a:pt x="3" y="181"/>
                  </a:cubicBezTo>
                  <a:cubicBezTo>
                    <a:pt x="3" y="183"/>
                    <a:pt x="4" y="186"/>
                    <a:pt x="4" y="188"/>
                  </a:cubicBezTo>
                  <a:cubicBezTo>
                    <a:pt x="7" y="189"/>
                    <a:pt x="9" y="189"/>
                    <a:pt x="12" y="189"/>
                  </a:cubicBezTo>
                  <a:cubicBezTo>
                    <a:pt x="14" y="189"/>
                    <a:pt x="17" y="189"/>
                    <a:pt x="19" y="190"/>
                  </a:cubicBezTo>
                  <a:cubicBezTo>
                    <a:pt x="20" y="190"/>
                    <a:pt x="20" y="190"/>
                    <a:pt x="20" y="190"/>
                  </a:cubicBezTo>
                  <a:cubicBezTo>
                    <a:pt x="20" y="190"/>
                    <a:pt x="20" y="190"/>
                    <a:pt x="20" y="190"/>
                  </a:cubicBezTo>
                  <a:cubicBezTo>
                    <a:pt x="21" y="194"/>
                    <a:pt x="22" y="198"/>
                    <a:pt x="24" y="201"/>
                  </a:cubicBezTo>
                  <a:cubicBezTo>
                    <a:pt x="24" y="202"/>
                    <a:pt x="24" y="202"/>
                    <a:pt x="24" y="202"/>
                  </a:cubicBezTo>
                  <a:cubicBezTo>
                    <a:pt x="24" y="203"/>
                    <a:pt x="24" y="203"/>
                    <a:pt x="24" y="203"/>
                  </a:cubicBezTo>
                  <a:cubicBezTo>
                    <a:pt x="22" y="204"/>
                    <a:pt x="20" y="206"/>
                    <a:pt x="18" y="208"/>
                  </a:cubicBezTo>
                  <a:cubicBezTo>
                    <a:pt x="16" y="210"/>
                    <a:pt x="15" y="211"/>
                    <a:pt x="13" y="213"/>
                  </a:cubicBezTo>
                  <a:cubicBezTo>
                    <a:pt x="14" y="215"/>
                    <a:pt x="15" y="218"/>
                    <a:pt x="17" y="220"/>
                  </a:cubicBezTo>
                  <a:cubicBezTo>
                    <a:pt x="19" y="220"/>
                    <a:pt x="21" y="219"/>
                    <a:pt x="24" y="219"/>
                  </a:cubicBezTo>
                  <a:cubicBezTo>
                    <a:pt x="26" y="219"/>
                    <a:pt x="29" y="218"/>
                    <a:pt x="31" y="218"/>
                  </a:cubicBezTo>
                  <a:cubicBezTo>
                    <a:pt x="32" y="218"/>
                    <a:pt x="32" y="218"/>
                    <a:pt x="32" y="218"/>
                  </a:cubicBezTo>
                  <a:cubicBezTo>
                    <a:pt x="32" y="219"/>
                    <a:pt x="32" y="219"/>
                    <a:pt x="32" y="219"/>
                  </a:cubicBezTo>
                  <a:cubicBezTo>
                    <a:pt x="34" y="222"/>
                    <a:pt x="36" y="225"/>
                    <a:pt x="38" y="228"/>
                  </a:cubicBezTo>
                  <a:cubicBezTo>
                    <a:pt x="39" y="229"/>
                    <a:pt x="39" y="229"/>
                    <a:pt x="39" y="229"/>
                  </a:cubicBezTo>
                  <a:cubicBezTo>
                    <a:pt x="38" y="230"/>
                    <a:pt x="38" y="230"/>
                    <a:pt x="38" y="230"/>
                  </a:cubicBezTo>
                  <a:cubicBezTo>
                    <a:pt x="37" y="232"/>
                    <a:pt x="36" y="234"/>
                    <a:pt x="34" y="236"/>
                  </a:cubicBezTo>
                  <a:cubicBezTo>
                    <a:pt x="33" y="238"/>
                    <a:pt x="32" y="240"/>
                    <a:pt x="30" y="242"/>
                  </a:cubicBezTo>
                  <a:cubicBezTo>
                    <a:pt x="32" y="244"/>
                    <a:pt x="33" y="246"/>
                    <a:pt x="35" y="248"/>
                  </a:cubicBezTo>
                  <a:cubicBezTo>
                    <a:pt x="37" y="247"/>
                    <a:pt x="40" y="246"/>
                    <a:pt x="42" y="246"/>
                  </a:cubicBezTo>
                  <a:cubicBezTo>
                    <a:pt x="44" y="245"/>
                    <a:pt x="47" y="244"/>
                    <a:pt x="49" y="243"/>
                  </a:cubicBezTo>
                  <a:cubicBezTo>
                    <a:pt x="50" y="243"/>
                    <a:pt x="50" y="243"/>
                    <a:pt x="50" y="243"/>
                  </a:cubicBezTo>
                  <a:cubicBezTo>
                    <a:pt x="50" y="243"/>
                    <a:pt x="50" y="243"/>
                    <a:pt x="50" y="243"/>
                  </a:cubicBezTo>
                  <a:cubicBezTo>
                    <a:pt x="53" y="246"/>
                    <a:pt x="56" y="249"/>
                    <a:pt x="58" y="251"/>
                  </a:cubicBezTo>
                  <a:cubicBezTo>
                    <a:pt x="59" y="252"/>
                    <a:pt x="59" y="252"/>
                    <a:pt x="59" y="252"/>
                  </a:cubicBezTo>
                  <a:cubicBezTo>
                    <a:pt x="59" y="253"/>
                    <a:pt x="59" y="253"/>
                    <a:pt x="59" y="253"/>
                  </a:cubicBezTo>
                  <a:cubicBezTo>
                    <a:pt x="58" y="255"/>
                    <a:pt x="57" y="257"/>
                    <a:pt x="56" y="260"/>
                  </a:cubicBezTo>
                  <a:cubicBezTo>
                    <a:pt x="55" y="262"/>
                    <a:pt x="54" y="264"/>
                    <a:pt x="54" y="266"/>
                  </a:cubicBezTo>
                  <a:cubicBezTo>
                    <a:pt x="56" y="268"/>
                    <a:pt x="58" y="270"/>
                    <a:pt x="60" y="271"/>
                  </a:cubicBezTo>
                  <a:cubicBezTo>
                    <a:pt x="62" y="270"/>
                    <a:pt x="64" y="269"/>
                    <a:pt x="66" y="267"/>
                  </a:cubicBezTo>
                  <a:cubicBezTo>
                    <a:pt x="68" y="266"/>
                    <a:pt x="70" y="265"/>
                    <a:pt x="72" y="263"/>
                  </a:cubicBezTo>
                  <a:cubicBezTo>
                    <a:pt x="73" y="263"/>
                    <a:pt x="73" y="263"/>
                    <a:pt x="73" y="263"/>
                  </a:cubicBezTo>
                  <a:cubicBezTo>
                    <a:pt x="73" y="263"/>
                    <a:pt x="73" y="263"/>
                    <a:pt x="73" y="263"/>
                  </a:cubicBezTo>
                  <a:cubicBezTo>
                    <a:pt x="76" y="266"/>
                    <a:pt x="80" y="268"/>
                    <a:pt x="83" y="270"/>
                  </a:cubicBezTo>
                  <a:cubicBezTo>
                    <a:pt x="84" y="270"/>
                    <a:pt x="84" y="270"/>
                    <a:pt x="84" y="270"/>
                  </a:cubicBezTo>
                  <a:cubicBezTo>
                    <a:pt x="84" y="271"/>
                    <a:pt x="84" y="271"/>
                    <a:pt x="84" y="271"/>
                  </a:cubicBezTo>
                  <a:cubicBezTo>
                    <a:pt x="83" y="273"/>
                    <a:pt x="83" y="276"/>
                    <a:pt x="83" y="278"/>
                  </a:cubicBezTo>
                  <a:cubicBezTo>
                    <a:pt x="82" y="280"/>
                    <a:pt x="82" y="283"/>
                    <a:pt x="82" y="285"/>
                  </a:cubicBezTo>
                  <a:cubicBezTo>
                    <a:pt x="84" y="286"/>
                    <a:pt x="86" y="287"/>
                    <a:pt x="89" y="289"/>
                  </a:cubicBezTo>
                  <a:cubicBezTo>
                    <a:pt x="90" y="287"/>
                    <a:pt x="92" y="285"/>
                    <a:pt x="94" y="283"/>
                  </a:cubicBezTo>
                  <a:cubicBezTo>
                    <a:pt x="96" y="282"/>
                    <a:pt x="97" y="280"/>
                    <a:pt x="99" y="278"/>
                  </a:cubicBezTo>
                  <a:cubicBezTo>
                    <a:pt x="100" y="278"/>
                    <a:pt x="100" y="278"/>
                    <a:pt x="100" y="278"/>
                  </a:cubicBezTo>
                  <a:cubicBezTo>
                    <a:pt x="100" y="278"/>
                    <a:pt x="100" y="278"/>
                    <a:pt x="100" y="278"/>
                  </a:cubicBezTo>
                  <a:cubicBezTo>
                    <a:pt x="104" y="279"/>
                    <a:pt x="108" y="281"/>
                    <a:pt x="111" y="282"/>
                  </a:cubicBezTo>
                  <a:cubicBezTo>
                    <a:pt x="112" y="282"/>
                    <a:pt x="112" y="282"/>
                    <a:pt x="112" y="282"/>
                  </a:cubicBezTo>
                  <a:cubicBezTo>
                    <a:pt x="112" y="283"/>
                    <a:pt x="112" y="283"/>
                    <a:pt x="112" y="283"/>
                  </a:cubicBezTo>
                  <a:cubicBezTo>
                    <a:pt x="112" y="285"/>
                    <a:pt x="113" y="288"/>
                    <a:pt x="113" y="290"/>
                  </a:cubicBezTo>
                  <a:cubicBezTo>
                    <a:pt x="113" y="292"/>
                    <a:pt x="113" y="295"/>
                    <a:pt x="113" y="297"/>
                  </a:cubicBezTo>
                  <a:cubicBezTo>
                    <a:pt x="116" y="298"/>
                    <a:pt x="118" y="298"/>
                    <a:pt x="121" y="299"/>
                  </a:cubicBezTo>
                  <a:cubicBezTo>
                    <a:pt x="122" y="297"/>
                    <a:pt x="124" y="295"/>
                    <a:pt x="125" y="293"/>
                  </a:cubicBezTo>
                  <a:cubicBezTo>
                    <a:pt x="126" y="291"/>
                    <a:pt x="127" y="288"/>
                    <a:pt x="129" y="287"/>
                  </a:cubicBezTo>
                  <a:cubicBezTo>
                    <a:pt x="129" y="286"/>
                    <a:pt x="129" y="286"/>
                    <a:pt x="129" y="286"/>
                  </a:cubicBezTo>
                  <a:cubicBezTo>
                    <a:pt x="130" y="286"/>
                    <a:pt x="130" y="286"/>
                    <a:pt x="130" y="286"/>
                  </a:cubicBezTo>
                  <a:cubicBezTo>
                    <a:pt x="133" y="286"/>
                    <a:pt x="137" y="287"/>
                    <a:pt x="141" y="287"/>
                  </a:cubicBezTo>
                  <a:cubicBezTo>
                    <a:pt x="142" y="287"/>
                    <a:pt x="142" y="287"/>
                    <a:pt x="142" y="287"/>
                  </a:cubicBezTo>
                  <a:cubicBezTo>
                    <a:pt x="142" y="288"/>
                    <a:pt x="142" y="288"/>
                    <a:pt x="142" y="288"/>
                  </a:cubicBezTo>
                  <a:cubicBezTo>
                    <a:pt x="143" y="290"/>
                    <a:pt x="144" y="293"/>
                    <a:pt x="145" y="295"/>
                  </a:cubicBezTo>
                  <a:cubicBezTo>
                    <a:pt x="145" y="297"/>
                    <a:pt x="146" y="300"/>
                    <a:pt x="147" y="302"/>
                  </a:cubicBezTo>
                  <a:cubicBezTo>
                    <a:pt x="147" y="302"/>
                    <a:pt x="147" y="302"/>
                    <a:pt x="147" y="302"/>
                  </a:cubicBezTo>
                  <a:cubicBezTo>
                    <a:pt x="150" y="302"/>
                    <a:pt x="152" y="302"/>
                    <a:pt x="155" y="302"/>
                  </a:cubicBezTo>
                  <a:cubicBezTo>
                    <a:pt x="155" y="302"/>
                    <a:pt x="155" y="302"/>
                    <a:pt x="155" y="302"/>
                  </a:cubicBezTo>
                  <a:cubicBezTo>
                    <a:pt x="156" y="300"/>
                    <a:pt x="156" y="297"/>
                    <a:pt x="157" y="295"/>
                  </a:cubicBezTo>
                  <a:cubicBezTo>
                    <a:pt x="158" y="293"/>
                    <a:pt x="159" y="290"/>
                    <a:pt x="159" y="288"/>
                  </a:cubicBezTo>
                  <a:cubicBezTo>
                    <a:pt x="160" y="287"/>
                    <a:pt x="160" y="287"/>
                    <a:pt x="160" y="287"/>
                  </a:cubicBezTo>
                  <a:cubicBezTo>
                    <a:pt x="161" y="287"/>
                    <a:pt x="161" y="287"/>
                    <a:pt x="161" y="287"/>
                  </a:cubicBezTo>
                  <a:cubicBezTo>
                    <a:pt x="165" y="287"/>
                    <a:pt x="168" y="286"/>
                    <a:pt x="172" y="286"/>
                  </a:cubicBezTo>
                  <a:cubicBezTo>
                    <a:pt x="173" y="286"/>
                    <a:pt x="173" y="286"/>
                    <a:pt x="173" y="286"/>
                  </a:cubicBezTo>
                  <a:cubicBezTo>
                    <a:pt x="173" y="287"/>
                    <a:pt x="173" y="287"/>
                    <a:pt x="173" y="287"/>
                  </a:cubicBezTo>
                  <a:cubicBezTo>
                    <a:pt x="175" y="288"/>
                    <a:pt x="176" y="291"/>
                    <a:pt x="177" y="293"/>
                  </a:cubicBezTo>
                  <a:cubicBezTo>
                    <a:pt x="178" y="295"/>
                    <a:pt x="180" y="297"/>
                    <a:pt x="181" y="299"/>
                  </a:cubicBezTo>
                  <a:cubicBezTo>
                    <a:pt x="183" y="298"/>
                    <a:pt x="186" y="298"/>
                    <a:pt x="188" y="297"/>
                  </a:cubicBezTo>
                  <a:cubicBezTo>
                    <a:pt x="189" y="295"/>
                    <a:pt x="189" y="292"/>
                    <a:pt x="189" y="290"/>
                  </a:cubicBezTo>
                  <a:cubicBezTo>
                    <a:pt x="189" y="288"/>
                    <a:pt x="189" y="285"/>
                    <a:pt x="190" y="283"/>
                  </a:cubicBezTo>
                  <a:cubicBezTo>
                    <a:pt x="190" y="282"/>
                    <a:pt x="190" y="282"/>
                    <a:pt x="190" y="282"/>
                  </a:cubicBezTo>
                  <a:cubicBezTo>
                    <a:pt x="191" y="282"/>
                    <a:pt x="191" y="282"/>
                    <a:pt x="191" y="282"/>
                  </a:cubicBezTo>
                  <a:cubicBezTo>
                    <a:pt x="194" y="281"/>
                    <a:pt x="198" y="279"/>
                    <a:pt x="202" y="278"/>
                  </a:cubicBezTo>
                  <a:cubicBezTo>
                    <a:pt x="202" y="278"/>
                    <a:pt x="202" y="278"/>
                    <a:pt x="202" y="278"/>
                  </a:cubicBezTo>
                  <a:cubicBezTo>
                    <a:pt x="203" y="278"/>
                    <a:pt x="203" y="278"/>
                    <a:pt x="203" y="278"/>
                  </a:cubicBezTo>
                  <a:cubicBezTo>
                    <a:pt x="205" y="280"/>
                    <a:pt x="206" y="282"/>
                    <a:pt x="208" y="283"/>
                  </a:cubicBezTo>
                  <a:cubicBezTo>
                    <a:pt x="210" y="285"/>
                    <a:pt x="211" y="287"/>
                    <a:pt x="213" y="289"/>
                  </a:cubicBezTo>
                  <a:cubicBezTo>
                    <a:pt x="215" y="288"/>
                    <a:pt x="218" y="286"/>
                    <a:pt x="220" y="285"/>
                  </a:cubicBezTo>
                  <a:cubicBezTo>
                    <a:pt x="220" y="283"/>
                    <a:pt x="219" y="280"/>
                    <a:pt x="219" y="278"/>
                  </a:cubicBezTo>
                  <a:cubicBezTo>
                    <a:pt x="219" y="276"/>
                    <a:pt x="218" y="273"/>
                    <a:pt x="218" y="271"/>
                  </a:cubicBezTo>
                  <a:cubicBezTo>
                    <a:pt x="218" y="270"/>
                    <a:pt x="218" y="270"/>
                    <a:pt x="218" y="270"/>
                  </a:cubicBezTo>
                  <a:cubicBezTo>
                    <a:pt x="219" y="270"/>
                    <a:pt x="219" y="270"/>
                    <a:pt x="219" y="270"/>
                  </a:cubicBezTo>
                  <a:cubicBezTo>
                    <a:pt x="222" y="268"/>
                    <a:pt x="225" y="266"/>
                    <a:pt x="228" y="263"/>
                  </a:cubicBezTo>
                  <a:cubicBezTo>
                    <a:pt x="229" y="263"/>
                    <a:pt x="229" y="263"/>
                    <a:pt x="229" y="263"/>
                  </a:cubicBezTo>
                  <a:cubicBezTo>
                    <a:pt x="230" y="263"/>
                    <a:pt x="230" y="263"/>
                    <a:pt x="230" y="263"/>
                  </a:cubicBezTo>
                  <a:cubicBezTo>
                    <a:pt x="232" y="265"/>
                    <a:pt x="234" y="266"/>
                    <a:pt x="236" y="267"/>
                  </a:cubicBezTo>
                  <a:cubicBezTo>
                    <a:pt x="238" y="269"/>
                    <a:pt x="240" y="270"/>
                    <a:pt x="242" y="271"/>
                  </a:cubicBezTo>
                  <a:cubicBezTo>
                    <a:pt x="244" y="270"/>
                    <a:pt x="246" y="268"/>
                    <a:pt x="248" y="266"/>
                  </a:cubicBezTo>
                  <a:cubicBezTo>
                    <a:pt x="247" y="264"/>
                    <a:pt x="247" y="262"/>
                    <a:pt x="246" y="260"/>
                  </a:cubicBezTo>
                  <a:cubicBezTo>
                    <a:pt x="245" y="257"/>
                    <a:pt x="244" y="255"/>
                    <a:pt x="243" y="253"/>
                  </a:cubicBezTo>
                  <a:cubicBezTo>
                    <a:pt x="243" y="252"/>
                    <a:pt x="243" y="252"/>
                    <a:pt x="243" y="252"/>
                  </a:cubicBezTo>
                  <a:cubicBezTo>
                    <a:pt x="243" y="251"/>
                    <a:pt x="243" y="251"/>
                    <a:pt x="243" y="251"/>
                  </a:cubicBezTo>
                  <a:cubicBezTo>
                    <a:pt x="246" y="249"/>
                    <a:pt x="249" y="246"/>
                    <a:pt x="252" y="243"/>
                  </a:cubicBezTo>
                  <a:cubicBezTo>
                    <a:pt x="252" y="243"/>
                    <a:pt x="252" y="243"/>
                    <a:pt x="252" y="243"/>
                  </a:cubicBezTo>
                  <a:cubicBezTo>
                    <a:pt x="253" y="243"/>
                    <a:pt x="253" y="243"/>
                    <a:pt x="253" y="243"/>
                  </a:cubicBezTo>
                  <a:cubicBezTo>
                    <a:pt x="255" y="244"/>
                    <a:pt x="258" y="245"/>
                    <a:pt x="260" y="246"/>
                  </a:cubicBezTo>
                  <a:cubicBezTo>
                    <a:pt x="262" y="246"/>
                    <a:pt x="264" y="247"/>
                    <a:pt x="267" y="248"/>
                  </a:cubicBezTo>
                  <a:cubicBezTo>
                    <a:pt x="268" y="246"/>
                    <a:pt x="270" y="244"/>
                    <a:pt x="271" y="242"/>
                  </a:cubicBezTo>
                  <a:cubicBezTo>
                    <a:pt x="270" y="240"/>
                    <a:pt x="269" y="238"/>
                    <a:pt x="268" y="236"/>
                  </a:cubicBezTo>
                  <a:cubicBezTo>
                    <a:pt x="266" y="234"/>
                    <a:pt x="265" y="232"/>
                    <a:pt x="264" y="230"/>
                  </a:cubicBezTo>
                  <a:cubicBezTo>
                    <a:pt x="263" y="229"/>
                    <a:pt x="263" y="229"/>
                    <a:pt x="263" y="229"/>
                  </a:cubicBezTo>
                  <a:cubicBezTo>
                    <a:pt x="264" y="228"/>
                    <a:pt x="264" y="228"/>
                    <a:pt x="264" y="228"/>
                  </a:cubicBezTo>
                  <a:cubicBezTo>
                    <a:pt x="266" y="225"/>
                    <a:pt x="268" y="222"/>
                    <a:pt x="270" y="219"/>
                  </a:cubicBezTo>
                  <a:cubicBezTo>
                    <a:pt x="270" y="218"/>
                    <a:pt x="270" y="218"/>
                    <a:pt x="270" y="218"/>
                  </a:cubicBezTo>
                  <a:cubicBezTo>
                    <a:pt x="271" y="218"/>
                    <a:pt x="271" y="218"/>
                    <a:pt x="271" y="218"/>
                  </a:cubicBezTo>
                  <a:cubicBezTo>
                    <a:pt x="273" y="218"/>
                    <a:pt x="276" y="219"/>
                    <a:pt x="278" y="219"/>
                  </a:cubicBezTo>
                  <a:cubicBezTo>
                    <a:pt x="281" y="219"/>
                    <a:pt x="283" y="220"/>
                    <a:pt x="285" y="220"/>
                  </a:cubicBezTo>
                  <a:cubicBezTo>
                    <a:pt x="286" y="218"/>
                    <a:pt x="288" y="215"/>
                    <a:pt x="289" y="213"/>
                  </a:cubicBezTo>
                  <a:cubicBezTo>
                    <a:pt x="287" y="211"/>
                    <a:pt x="285" y="210"/>
                    <a:pt x="284" y="208"/>
                  </a:cubicBezTo>
                  <a:cubicBezTo>
                    <a:pt x="282" y="206"/>
                    <a:pt x="280" y="204"/>
                    <a:pt x="278" y="203"/>
                  </a:cubicBezTo>
                  <a:cubicBezTo>
                    <a:pt x="278" y="202"/>
                    <a:pt x="278" y="202"/>
                    <a:pt x="278" y="202"/>
                  </a:cubicBezTo>
                  <a:cubicBezTo>
                    <a:pt x="278" y="201"/>
                    <a:pt x="278" y="201"/>
                    <a:pt x="278" y="201"/>
                  </a:cubicBezTo>
                  <a:cubicBezTo>
                    <a:pt x="279" y="198"/>
                    <a:pt x="281" y="194"/>
                    <a:pt x="282" y="190"/>
                  </a:cubicBezTo>
                  <a:cubicBezTo>
                    <a:pt x="282" y="190"/>
                    <a:pt x="282" y="190"/>
                    <a:pt x="282" y="190"/>
                  </a:cubicBezTo>
                  <a:cubicBezTo>
                    <a:pt x="283" y="190"/>
                    <a:pt x="283" y="190"/>
                    <a:pt x="283" y="190"/>
                  </a:cubicBezTo>
                  <a:cubicBezTo>
                    <a:pt x="285" y="189"/>
                    <a:pt x="288" y="189"/>
                    <a:pt x="290" y="189"/>
                  </a:cubicBezTo>
                  <a:cubicBezTo>
                    <a:pt x="293" y="189"/>
                    <a:pt x="295" y="189"/>
                    <a:pt x="297" y="188"/>
                  </a:cubicBezTo>
                  <a:cubicBezTo>
                    <a:pt x="298" y="186"/>
                    <a:pt x="299" y="183"/>
                    <a:pt x="299" y="181"/>
                  </a:cubicBezTo>
                  <a:cubicBezTo>
                    <a:pt x="297" y="179"/>
                    <a:pt x="295" y="178"/>
                    <a:pt x="293" y="177"/>
                  </a:cubicBezTo>
                  <a:cubicBezTo>
                    <a:pt x="291" y="176"/>
                    <a:pt x="289" y="174"/>
                    <a:pt x="287" y="173"/>
                  </a:cubicBezTo>
                  <a:cubicBezTo>
                    <a:pt x="286" y="173"/>
                    <a:pt x="286" y="173"/>
                    <a:pt x="286" y="173"/>
                  </a:cubicBezTo>
                  <a:cubicBezTo>
                    <a:pt x="286" y="172"/>
                    <a:pt x="286" y="172"/>
                    <a:pt x="286" y="172"/>
                  </a:cubicBezTo>
                  <a:cubicBezTo>
                    <a:pt x="287" y="168"/>
                    <a:pt x="287" y="165"/>
                    <a:pt x="287" y="160"/>
                  </a:cubicBezTo>
                  <a:cubicBezTo>
                    <a:pt x="287" y="160"/>
                    <a:pt x="287" y="160"/>
                    <a:pt x="287" y="160"/>
                  </a:cubicBezTo>
                  <a:cubicBezTo>
                    <a:pt x="288" y="159"/>
                    <a:pt x="288" y="159"/>
                    <a:pt x="288" y="159"/>
                  </a:cubicBezTo>
                  <a:cubicBezTo>
                    <a:pt x="290" y="159"/>
                    <a:pt x="293" y="158"/>
                    <a:pt x="295" y="157"/>
                  </a:cubicBezTo>
                  <a:cubicBezTo>
                    <a:pt x="297" y="156"/>
                    <a:pt x="300" y="156"/>
                    <a:pt x="302" y="155"/>
                  </a:cubicBezTo>
                  <a:cubicBezTo>
                    <a:pt x="302" y="155"/>
                    <a:pt x="302" y="155"/>
                    <a:pt x="302" y="155"/>
                  </a:cubicBezTo>
                  <a:cubicBezTo>
                    <a:pt x="302" y="153"/>
                    <a:pt x="302" y="152"/>
                    <a:pt x="302" y="151"/>
                  </a:cubicBezTo>
                  <a:cubicBezTo>
                    <a:pt x="302" y="149"/>
                    <a:pt x="302" y="148"/>
                    <a:pt x="302" y="147"/>
                  </a:cubicBezTo>
                  <a:close/>
                  <a:moveTo>
                    <a:pt x="159" y="110"/>
                  </a:moveTo>
                  <a:cubicBezTo>
                    <a:pt x="161" y="93"/>
                    <a:pt x="164" y="76"/>
                    <a:pt x="169" y="59"/>
                  </a:cubicBezTo>
                  <a:cubicBezTo>
                    <a:pt x="169" y="58"/>
                    <a:pt x="169" y="58"/>
                    <a:pt x="169" y="58"/>
                  </a:cubicBezTo>
                  <a:cubicBezTo>
                    <a:pt x="170" y="59"/>
                    <a:pt x="170" y="59"/>
                    <a:pt x="170" y="59"/>
                  </a:cubicBezTo>
                  <a:cubicBezTo>
                    <a:pt x="182" y="61"/>
                    <a:pt x="193" y="66"/>
                    <a:pt x="203" y="72"/>
                  </a:cubicBezTo>
                  <a:cubicBezTo>
                    <a:pt x="204" y="73"/>
                    <a:pt x="204" y="73"/>
                    <a:pt x="204" y="73"/>
                  </a:cubicBezTo>
                  <a:cubicBezTo>
                    <a:pt x="203" y="74"/>
                    <a:pt x="203" y="74"/>
                    <a:pt x="203" y="74"/>
                  </a:cubicBezTo>
                  <a:cubicBezTo>
                    <a:pt x="195" y="90"/>
                    <a:pt x="185" y="104"/>
                    <a:pt x="174" y="116"/>
                  </a:cubicBezTo>
                  <a:cubicBezTo>
                    <a:pt x="173" y="117"/>
                    <a:pt x="173" y="117"/>
                    <a:pt x="173" y="117"/>
                  </a:cubicBezTo>
                  <a:cubicBezTo>
                    <a:pt x="172" y="117"/>
                    <a:pt x="172" y="117"/>
                    <a:pt x="172" y="117"/>
                  </a:cubicBezTo>
                  <a:cubicBezTo>
                    <a:pt x="169" y="114"/>
                    <a:pt x="165" y="112"/>
                    <a:pt x="160" y="111"/>
                  </a:cubicBezTo>
                  <a:cubicBezTo>
                    <a:pt x="159" y="111"/>
                    <a:pt x="159" y="111"/>
                    <a:pt x="159" y="111"/>
                  </a:cubicBezTo>
                  <a:lnTo>
                    <a:pt x="159" y="110"/>
                  </a:lnTo>
                  <a:close/>
                  <a:moveTo>
                    <a:pt x="99" y="72"/>
                  </a:moveTo>
                  <a:cubicBezTo>
                    <a:pt x="109" y="65"/>
                    <a:pt x="120" y="61"/>
                    <a:pt x="132" y="58"/>
                  </a:cubicBezTo>
                  <a:cubicBezTo>
                    <a:pt x="133" y="58"/>
                    <a:pt x="133" y="58"/>
                    <a:pt x="133" y="58"/>
                  </a:cubicBezTo>
                  <a:cubicBezTo>
                    <a:pt x="134" y="59"/>
                    <a:pt x="134" y="59"/>
                    <a:pt x="134" y="59"/>
                  </a:cubicBezTo>
                  <a:cubicBezTo>
                    <a:pt x="139" y="76"/>
                    <a:pt x="142" y="93"/>
                    <a:pt x="143" y="110"/>
                  </a:cubicBezTo>
                  <a:cubicBezTo>
                    <a:pt x="143" y="111"/>
                    <a:pt x="143" y="111"/>
                    <a:pt x="143" y="111"/>
                  </a:cubicBezTo>
                  <a:cubicBezTo>
                    <a:pt x="142" y="111"/>
                    <a:pt x="142" y="111"/>
                    <a:pt x="142" y="111"/>
                  </a:cubicBezTo>
                  <a:cubicBezTo>
                    <a:pt x="138" y="112"/>
                    <a:pt x="134" y="114"/>
                    <a:pt x="130" y="116"/>
                  </a:cubicBezTo>
                  <a:cubicBezTo>
                    <a:pt x="129" y="117"/>
                    <a:pt x="129" y="117"/>
                    <a:pt x="129" y="117"/>
                  </a:cubicBezTo>
                  <a:cubicBezTo>
                    <a:pt x="128" y="116"/>
                    <a:pt x="128" y="116"/>
                    <a:pt x="128" y="116"/>
                  </a:cubicBezTo>
                  <a:cubicBezTo>
                    <a:pt x="117" y="103"/>
                    <a:pt x="107" y="89"/>
                    <a:pt x="99" y="74"/>
                  </a:cubicBezTo>
                  <a:cubicBezTo>
                    <a:pt x="98" y="73"/>
                    <a:pt x="98" y="73"/>
                    <a:pt x="98" y="73"/>
                  </a:cubicBezTo>
                  <a:lnTo>
                    <a:pt x="99" y="72"/>
                  </a:lnTo>
                  <a:close/>
                  <a:moveTo>
                    <a:pt x="59" y="132"/>
                  </a:moveTo>
                  <a:cubicBezTo>
                    <a:pt x="61" y="120"/>
                    <a:pt x="66" y="109"/>
                    <a:pt x="72" y="99"/>
                  </a:cubicBezTo>
                  <a:cubicBezTo>
                    <a:pt x="73" y="98"/>
                    <a:pt x="73" y="98"/>
                    <a:pt x="73" y="98"/>
                  </a:cubicBezTo>
                  <a:cubicBezTo>
                    <a:pt x="74" y="98"/>
                    <a:pt x="74" y="98"/>
                    <a:pt x="74" y="98"/>
                  </a:cubicBezTo>
                  <a:cubicBezTo>
                    <a:pt x="90" y="107"/>
                    <a:pt x="104" y="116"/>
                    <a:pt x="116" y="128"/>
                  </a:cubicBezTo>
                  <a:cubicBezTo>
                    <a:pt x="117" y="128"/>
                    <a:pt x="117" y="128"/>
                    <a:pt x="117" y="128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4" y="133"/>
                    <a:pt x="113" y="137"/>
                    <a:pt x="112" y="141"/>
                  </a:cubicBezTo>
                  <a:cubicBezTo>
                    <a:pt x="111" y="143"/>
                    <a:pt x="111" y="143"/>
                    <a:pt x="111" y="143"/>
                  </a:cubicBezTo>
                  <a:cubicBezTo>
                    <a:pt x="110" y="142"/>
                    <a:pt x="110" y="142"/>
                    <a:pt x="110" y="142"/>
                  </a:cubicBezTo>
                  <a:cubicBezTo>
                    <a:pt x="93" y="141"/>
                    <a:pt x="76" y="138"/>
                    <a:pt x="60" y="133"/>
                  </a:cubicBezTo>
                  <a:cubicBezTo>
                    <a:pt x="58" y="133"/>
                    <a:pt x="58" y="133"/>
                    <a:pt x="58" y="133"/>
                  </a:cubicBezTo>
                  <a:lnTo>
                    <a:pt x="59" y="132"/>
                  </a:lnTo>
                  <a:close/>
                  <a:moveTo>
                    <a:pt x="74" y="203"/>
                  </a:moveTo>
                  <a:cubicBezTo>
                    <a:pt x="73" y="203"/>
                    <a:pt x="73" y="203"/>
                    <a:pt x="73" y="203"/>
                  </a:cubicBezTo>
                  <a:cubicBezTo>
                    <a:pt x="72" y="202"/>
                    <a:pt x="72" y="202"/>
                    <a:pt x="72" y="202"/>
                  </a:cubicBezTo>
                  <a:cubicBezTo>
                    <a:pt x="66" y="192"/>
                    <a:pt x="61" y="181"/>
                    <a:pt x="59" y="170"/>
                  </a:cubicBezTo>
                  <a:cubicBezTo>
                    <a:pt x="58" y="168"/>
                    <a:pt x="58" y="168"/>
                    <a:pt x="58" y="168"/>
                  </a:cubicBezTo>
                  <a:cubicBezTo>
                    <a:pt x="60" y="168"/>
                    <a:pt x="60" y="168"/>
                    <a:pt x="60" y="168"/>
                  </a:cubicBezTo>
                  <a:cubicBezTo>
                    <a:pt x="76" y="163"/>
                    <a:pt x="93" y="160"/>
                    <a:pt x="110" y="159"/>
                  </a:cubicBezTo>
                  <a:cubicBezTo>
                    <a:pt x="111" y="159"/>
                    <a:pt x="111" y="159"/>
                    <a:pt x="111" y="159"/>
                  </a:cubicBezTo>
                  <a:cubicBezTo>
                    <a:pt x="111" y="160"/>
                    <a:pt x="111" y="160"/>
                    <a:pt x="111" y="160"/>
                  </a:cubicBezTo>
                  <a:cubicBezTo>
                    <a:pt x="112" y="164"/>
                    <a:pt x="114" y="168"/>
                    <a:pt x="116" y="172"/>
                  </a:cubicBezTo>
                  <a:cubicBezTo>
                    <a:pt x="117" y="173"/>
                    <a:pt x="117" y="173"/>
                    <a:pt x="117" y="173"/>
                  </a:cubicBezTo>
                  <a:cubicBezTo>
                    <a:pt x="116" y="174"/>
                    <a:pt x="116" y="174"/>
                    <a:pt x="116" y="174"/>
                  </a:cubicBezTo>
                  <a:cubicBezTo>
                    <a:pt x="103" y="185"/>
                    <a:pt x="89" y="194"/>
                    <a:pt x="74" y="203"/>
                  </a:cubicBezTo>
                  <a:close/>
                  <a:moveTo>
                    <a:pt x="143" y="191"/>
                  </a:moveTo>
                  <a:cubicBezTo>
                    <a:pt x="141" y="208"/>
                    <a:pt x="138" y="225"/>
                    <a:pt x="133" y="242"/>
                  </a:cubicBezTo>
                  <a:cubicBezTo>
                    <a:pt x="133" y="243"/>
                    <a:pt x="133" y="243"/>
                    <a:pt x="133" y="243"/>
                  </a:cubicBezTo>
                  <a:cubicBezTo>
                    <a:pt x="132" y="243"/>
                    <a:pt x="132" y="243"/>
                    <a:pt x="132" y="243"/>
                  </a:cubicBezTo>
                  <a:cubicBezTo>
                    <a:pt x="120" y="241"/>
                    <a:pt x="109" y="236"/>
                    <a:pt x="99" y="229"/>
                  </a:cubicBezTo>
                  <a:cubicBezTo>
                    <a:pt x="98" y="229"/>
                    <a:pt x="98" y="229"/>
                    <a:pt x="98" y="229"/>
                  </a:cubicBezTo>
                  <a:cubicBezTo>
                    <a:pt x="98" y="228"/>
                    <a:pt x="98" y="228"/>
                    <a:pt x="98" y="228"/>
                  </a:cubicBezTo>
                  <a:cubicBezTo>
                    <a:pt x="107" y="212"/>
                    <a:pt x="117" y="198"/>
                    <a:pt x="128" y="185"/>
                  </a:cubicBezTo>
                  <a:cubicBezTo>
                    <a:pt x="128" y="184"/>
                    <a:pt x="128" y="184"/>
                    <a:pt x="128" y="184"/>
                  </a:cubicBezTo>
                  <a:cubicBezTo>
                    <a:pt x="129" y="185"/>
                    <a:pt x="129" y="185"/>
                    <a:pt x="129" y="185"/>
                  </a:cubicBezTo>
                  <a:cubicBezTo>
                    <a:pt x="133" y="187"/>
                    <a:pt x="137" y="189"/>
                    <a:pt x="142" y="190"/>
                  </a:cubicBezTo>
                  <a:cubicBezTo>
                    <a:pt x="143" y="190"/>
                    <a:pt x="143" y="190"/>
                    <a:pt x="143" y="190"/>
                  </a:cubicBezTo>
                  <a:lnTo>
                    <a:pt x="143" y="191"/>
                  </a:lnTo>
                  <a:close/>
                  <a:moveTo>
                    <a:pt x="151" y="180"/>
                  </a:moveTo>
                  <a:cubicBezTo>
                    <a:pt x="143" y="180"/>
                    <a:pt x="136" y="177"/>
                    <a:pt x="130" y="171"/>
                  </a:cubicBezTo>
                  <a:cubicBezTo>
                    <a:pt x="125" y="166"/>
                    <a:pt x="122" y="159"/>
                    <a:pt x="122" y="151"/>
                  </a:cubicBezTo>
                  <a:cubicBezTo>
                    <a:pt x="122" y="143"/>
                    <a:pt x="125" y="136"/>
                    <a:pt x="130" y="130"/>
                  </a:cubicBezTo>
                  <a:cubicBezTo>
                    <a:pt x="136" y="125"/>
                    <a:pt x="143" y="122"/>
                    <a:pt x="151" y="122"/>
                  </a:cubicBezTo>
                  <a:cubicBezTo>
                    <a:pt x="159" y="122"/>
                    <a:pt x="166" y="125"/>
                    <a:pt x="172" y="130"/>
                  </a:cubicBezTo>
                  <a:cubicBezTo>
                    <a:pt x="183" y="142"/>
                    <a:pt x="183" y="160"/>
                    <a:pt x="172" y="171"/>
                  </a:cubicBezTo>
                  <a:cubicBezTo>
                    <a:pt x="166" y="177"/>
                    <a:pt x="159" y="180"/>
                    <a:pt x="151" y="180"/>
                  </a:cubicBezTo>
                  <a:close/>
                  <a:moveTo>
                    <a:pt x="203" y="229"/>
                  </a:moveTo>
                  <a:cubicBezTo>
                    <a:pt x="192" y="236"/>
                    <a:pt x="181" y="241"/>
                    <a:pt x="170" y="243"/>
                  </a:cubicBezTo>
                  <a:cubicBezTo>
                    <a:pt x="168" y="243"/>
                    <a:pt x="168" y="243"/>
                    <a:pt x="168" y="243"/>
                  </a:cubicBezTo>
                  <a:cubicBezTo>
                    <a:pt x="168" y="242"/>
                    <a:pt x="168" y="242"/>
                    <a:pt x="168" y="242"/>
                  </a:cubicBezTo>
                  <a:cubicBezTo>
                    <a:pt x="163" y="225"/>
                    <a:pt x="160" y="208"/>
                    <a:pt x="159" y="192"/>
                  </a:cubicBezTo>
                  <a:cubicBezTo>
                    <a:pt x="159" y="190"/>
                    <a:pt x="159" y="190"/>
                    <a:pt x="159" y="190"/>
                  </a:cubicBezTo>
                  <a:cubicBezTo>
                    <a:pt x="160" y="190"/>
                    <a:pt x="160" y="190"/>
                    <a:pt x="160" y="190"/>
                  </a:cubicBezTo>
                  <a:cubicBezTo>
                    <a:pt x="164" y="189"/>
                    <a:pt x="168" y="188"/>
                    <a:pt x="172" y="185"/>
                  </a:cubicBezTo>
                  <a:cubicBezTo>
                    <a:pt x="173" y="185"/>
                    <a:pt x="173" y="185"/>
                    <a:pt x="173" y="185"/>
                  </a:cubicBezTo>
                  <a:cubicBezTo>
                    <a:pt x="174" y="185"/>
                    <a:pt x="174" y="185"/>
                    <a:pt x="174" y="185"/>
                  </a:cubicBezTo>
                  <a:cubicBezTo>
                    <a:pt x="185" y="199"/>
                    <a:pt x="195" y="213"/>
                    <a:pt x="203" y="228"/>
                  </a:cubicBezTo>
                  <a:cubicBezTo>
                    <a:pt x="204" y="229"/>
                    <a:pt x="204" y="229"/>
                    <a:pt x="204" y="229"/>
                  </a:cubicBezTo>
                  <a:lnTo>
                    <a:pt x="203" y="229"/>
                  </a:lnTo>
                  <a:close/>
                  <a:moveTo>
                    <a:pt x="243" y="170"/>
                  </a:moveTo>
                  <a:cubicBezTo>
                    <a:pt x="241" y="182"/>
                    <a:pt x="236" y="193"/>
                    <a:pt x="229" y="203"/>
                  </a:cubicBezTo>
                  <a:cubicBezTo>
                    <a:pt x="229" y="204"/>
                    <a:pt x="229" y="204"/>
                    <a:pt x="229" y="204"/>
                  </a:cubicBezTo>
                  <a:cubicBezTo>
                    <a:pt x="228" y="203"/>
                    <a:pt x="228" y="203"/>
                    <a:pt x="228" y="203"/>
                  </a:cubicBezTo>
                  <a:cubicBezTo>
                    <a:pt x="212" y="195"/>
                    <a:pt x="198" y="185"/>
                    <a:pt x="185" y="174"/>
                  </a:cubicBezTo>
                  <a:cubicBezTo>
                    <a:pt x="185" y="173"/>
                    <a:pt x="185" y="173"/>
                    <a:pt x="185" y="173"/>
                  </a:cubicBezTo>
                  <a:cubicBezTo>
                    <a:pt x="185" y="172"/>
                    <a:pt x="185" y="172"/>
                    <a:pt x="185" y="172"/>
                  </a:cubicBezTo>
                  <a:cubicBezTo>
                    <a:pt x="188" y="169"/>
                    <a:pt x="189" y="164"/>
                    <a:pt x="190" y="160"/>
                  </a:cubicBezTo>
                  <a:cubicBezTo>
                    <a:pt x="191" y="159"/>
                    <a:pt x="191" y="159"/>
                    <a:pt x="191" y="159"/>
                  </a:cubicBezTo>
                  <a:cubicBezTo>
                    <a:pt x="192" y="159"/>
                    <a:pt x="192" y="159"/>
                    <a:pt x="192" y="159"/>
                  </a:cubicBezTo>
                  <a:cubicBezTo>
                    <a:pt x="208" y="161"/>
                    <a:pt x="225" y="164"/>
                    <a:pt x="242" y="168"/>
                  </a:cubicBezTo>
                  <a:cubicBezTo>
                    <a:pt x="243" y="169"/>
                    <a:pt x="243" y="169"/>
                    <a:pt x="243" y="169"/>
                  </a:cubicBezTo>
                  <a:lnTo>
                    <a:pt x="243" y="170"/>
                  </a:lnTo>
                  <a:close/>
                  <a:moveTo>
                    <a:pt x="242" y="134"/>
                  </a:moveTo>
                  <a:cubicBezTo>
                    <a:pt x="225" y="139"/>
                    <a:pt x="208" y="142"/>
                    <a:pt x="192" y="143"/>
                  </a:cubicBezTo>
                  <a:cubicBezTo>
                    <a:pt x="191" y="143"/>
                    <a:pt x="191" y="143"/>
                    <a:pt x="191" y="143"/>
                  </a:cubicBezTo>
                  <a:cubicBezTo>
                    <a:pt x="190" y="142"/>
                    <a:pt x="190" y="142"/>
                    <a:pt x="190" y="142"/>
                  </a:cubicBezTo>
                  <a:cubicBezTo>
                    <a:pt x="189" y="137"/>
                    <a:pt x="188" y="133"/>
                    <a:pt x="185" y="130"/>
                  </a:cubicBezTo>
                  <a:cubicBezTo>
                    <a:pt x="185" y="129"/>
                    <a:pt x="185" y="129"/>
                    <a:pt x="185" y="129"/>
                  </a:cubicBezTo>
                  <a:cubicBezTo>
                    <a:pt x="186" y="128"/>
                    <a:pt x="186" y="128"/>
                    <a:pt x="186" y="128"/>
                  </a:cubicBezTo>
                  <a:cubicBezTo>
                    <a:pt x="199" y="117"/>
                    <a:pt x="213" y="107"/>
                    <a:pt x="228" y="99"/>
                  </a:cubicBezTo>
                  <a:cubicBezTo>
                    <a:pt x="229" y="98"/>
                    <a:pt x="229" y="98"/>
                    <a:pt x="229" y="98"/>
                  </a:cubicBezTo>
                  <a:cubicBezTo>
                    <a:pt x="230" y="99"/>
                    <a:pt x="230" y="99"/>
                    <a:pt x="230" y="99"/>
                  </a:cubicBezTo>
                  <a:cubicBezTo>
                    <a:pt x="236" y="109"/>
                    <a:pt x="241" y="120"/>
                    <a:pt x="243" y="132"/>
                  </a:cubicBezTo>
                  <a:cubicBezTo>
                    <a:pt x="243" y="133"/>
                    <a:pt x="243" y="133"/>
                    <a:pt x="243" y="133"/>
                  </a:cubicBezTo>
                  <a:lnTo>
                    <a:pt x="242" y="13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Freeform 22"/>
            <p:cNvSpPr>
              <a:spLocks noEditPoints="1"/>
            </p:cNvSpPr>
            <p:nvPr/>
          </p:nvSpPr>
          <p:spPr bwMode="auto">
            <a:xfrm rot="587817">
              <a:off x="4881526" y="3645690"/>
              <a:ext cx="1273174" cy="1271610"/>
            </a:xfrm>
            <a:custGeom>
              <a:avLst/>
              <a:gdLst>
                <a:gd name="T0" fmla="*/ 286 w 302"/>
                <a:gd name="T1" fmla="*/ 129 h 302"/>
                <a:gd name="T2" fmla="*/ 282 w 302"/>
                <a:gd name="T3" fmla="*/ 112 h 302"/>
                <a:gd name="T4" fmla="*/ 285 w 302"/>
                <a:gd name="T5" fmla="*/ 82 h 302"/>
                <a:gd name="T6" fmla="*/ 264 w 302"/>
                <a:gd name="T7" fmla="*/ 72 h 302"/>
                <a:gd name="T8" fmla="*/ 252 w 302"/>
                <a:gd name="T9" fmla="*/ 58 h 302"/>
                <a:gd name="T10" fmla="*/ 236 w 302"/>
                <a:gd name="T11" fmla="*/ 34 h 302"/>
                <a:gd name="T12" fmla="*/ 219 w 302"/>
                <a:gd name="T13" fmla="*/ 23 h 302"/>
                <a:gd name="T14" fmla="*/ 191 w 302"/>
                <a:gd name="T15" fmla="*/ 20 h 302"/>
                <a:gd name="T16" fmla="*/ 173 w 302"/>
                <a:gd name="T17" fmla="*/ 15 h 302"/>
                <a:gd name="T18" fmla="*/ 155 w 302"/>
                <a:gd name="T19" fmla="*/ 0 h 302"/>
                <a:gd name="T20" fmla="*/ 141 w 302"/>
                <a:gd name="T21" fmla="*/ 14 h 302"/>
                <a:gd name="T22" fmla="*/ 113 w 302"/>
                <a:gd name="T23" fmla="*/ 12 h 302"/>
                <a:gd name="T24" fmla="*/ 94 w 302"/>
                <a:gd name="T25" fmla="*/ 18 h 302"/>
                <a:gd name="T26" fmla="*/ 73 w 302"/>
                <a:gd name="T27" fmla="*/ 38 h 302"/>
                <a:gd name="T28" fmla="*/ 59 w 302"/>
                <a:gd name="T29" fmla="*/ 49 h 302"/>
                <a:gd name="T30" fmla="*/ 35 w 302"/>
                <a:gd name="T31" fmla="*/ 54 h 302"/>
                <a:gd name="T32" fmla="*/ 32 w 302"/>
                <a:gd name="T33" fmla="*/ 84 h 302"/>
                <a:gd name="T34" fmla="*/ 24 w 302"/>
                <a:gd name="T35" fmla="*/ 99 h 302"/>
                <a:gd name="T36" fmla="*/ 3 w 302"/>
                <a:gd name="T37" fmla="*/ 121 h 302"/>
                <a:gd name="T38" fmla="*/ 14 w 302"/>
                <a:gd name="T39" fmla="*/ 142 h 302"/>
                <a:gd name="T40" fmla="*/ 7 w 302"/>
                <a:gd name="T41" fmla="*/ 157 h 302"/>
                <a:gd name="T42" fmla="*/ 9 w 302"/>
                <a:gd name="T43" fmla="*/ 177 h 302"/>
                <a:gd name="T44" fmla="*/ 24 w 302"/>
                <a:gd name="T45" fmla="*/ 201 h 302"/>
                <a:gd name="T46" fmla="*/ 31 w 302"/>
                <a:gd name="T47" fmla="*/ 218 h 302"/>
                <a:gd name="T48" fmla="*/ 30 w 302"/>
                <a:gd name="T49" fmla="*/ 242 h 302"/>
                <a:gd name="T50" fmla="*/ 59 w 302"/>
                <a:gd name="T51" fmla="*/ 252 h 302"/>
                <a:gd name="T52" fmla="*/ 73 w 302"/>
                <a:gd name="T53" fmla="*/ 263 h 302"/>
                <a:gd name="T54" fmla="*/ 89 w 302"/>
                <a:gd name="T55" fmla="*/ 289 h 302"/>
                <a:gd name="T56" fmla="*/ 112 w 302"/>
                <a:gd name="T57" fmla="*/ 283 h 302"/>
                <a:gd name="T58" fmla="*/ 130 w 302"/>
                <a:gd name="T59" fmla="*/ 286 h 302"/>
                <a:gd name="T60" fmla="*/ 155 w 302"/>
                <a:gd name="T61" fmla="*/ 302 h 302"/>
                <a:gd name="T62" fmla="*/ 173 w 302"/>
                <a:gd name="T63" fmla="*/ 286 h 302"/>
                <a:gd name="T64" fmla="*/ 190 w 302"/>
                <a:gd name="T65" fmla="*/ 282 h 302"/>
                <a:gd name="T66" fmla="*/ 220 w 302"/>
                <a:gd name="T67" fmla="*/ 285 h 302"/>
                <a:gd name="T68" fmla="*/ 230 w 302"/>
                <a:gd name="T69" fmla="*/ 263 h 302"/>
                <a:gd name="T70" fmla="*/ 243 w 302"/>
                <a:gd name="T71" fmla="*/ 251 h 302"/>
                <a:gd name="T72" fmla="*/ 268 w 302"/>
                <a:gd name="T73" fmla="*/ 236 h 302"/>
                <a:gd name="T74" fmla="*/ 278 w 302"/>
                <a:gd name="T75" fmla="*/ 219 h 302"/>
                <a:gd name="T76" fmla="*/ 282 w 302"/>
                <a:gd name="T77" fmla="*/ 190 h 302"/>
                <a:gd name="T78" fmla="*/ 287 w 302"/>
                <a:gd name="T79" fmla="*/ 173 h 302"/>
                <a:gd name="T80" fmla="*/ 302 w 302"/>
                <a:gd name="T81" fmla="*/ 155 h 302"/>
                <a:gd name="T82" fmla="*/ 170 w 302"/>
                <a:gd name="T83" fmla="*/ 59 h 302"/>
                <a:gd name="T84" fmla="*/ 160 w 302"/>
                <a:gd name="T85" fmla="*/ 111 h 302"/>
                <a:gd name="T86" fmla="*/ 143 w 302"/>
                <a:gd name="T87" fmla="*/ 110 h 302"/>
                <a:gd name="T88" fmla="*/ 98 w 302"/>
                <a:gd name="T89" fmla="*/ 73 h 302"/>
                <a:gd name="T90" fmla="*/ 117 w 302"/>
                <a:gd name="T91" fmla="*/ 128 h 302"/>
                <a:gd name="T92" fmla="*/ 59 w 302"/>
                <a:gd name="T93" fmla="*/ 132 h 302"/>
                <a:gd name="T94" fmla="*/ 110 w 302"/>
                <a:gd name="T95" fmla="*/ 159 h 302"/>
                <a:gd name="T96" fmla="*/ 143 w 302"/>
                <a:gd name="T97" fmla="*/ 191 h 302"/>
                <a:gd name="T98" fmla="*/ 128 w 302"/>
                <a:gd name="T99" fmla="*/ 185 h 302"/>
                <a:gd name="T100" fmla="*/ 130 w 302"/>
                <a:gd name="T101" fmla="*/ 171 h 302"/>
                <a:gd name="T102" fmla="*/ 203 w 302"/>
                <a:gd name="T103" fmla="*/ 229 h 302"/>
                <a:gd name="T104" fmla="*/ 172 w 302"/>
                <a:gd name="T105" fmla="*/ 185 h 302"/>
                <a:gd name="T106" fmla="*/ 229 w 302"/>
                <a:gd name="T107" fmla="*/ 203 h 302"/>
                <a:gd name="T108" fmla="*/ 191 w 302"/>
                <a:gd name="T109" fmla="*/ 159 h 302"/>
                <a:gd name="T110" fmla="*/ 191 w 302"/>
                <a:gd name="T111" fmla="*/ 143 h 302"/>
                <a:gd name="T112" fmla="*/ 230 w 302"/>
                <a:gd name="T113" fmla="*/ 99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02" h="302">
                  <a:moveTo>
                    <a:pt x="302" y="147"/>
                  </a:moveTo>
                  <a:cubicBezTo>
                    <a:pt x="300" y="146"/>
                    <a:pt x="297" y="145"/>
                    <a:pt x="295" y="145"/>
                  </a:cubicBezTo>
                  <a:cubicBezTo>
                    <a:pt x="293" y="144"/>
                    <a:pt x="290" y="143"/>
                    <a:pt x="288" y="142"/>
                  </a:cubicBezTo>
                  <a:cubicBezTo>
                    <a:pt x="287" y="142"/>
                    <a:pt x="287" y="142"/>
                    <a:pt x="287" y="142"/>
                  </a:cubicBezTo>
                  <a:cubicBezTo>
                    <a:pt x="287" y="141"/>
                    <a:pt x="287" y="141"/>
                    <a:pt x="287" y="141"/>
                  </a:cubicBezTo>
                  <a:cubicBezTo>
                    <a:pt x="287" y="137"/>
                    <a:pt x="287" y="133"/>
                    <a:pt x="286" y="130"/>
                  </a:cubicBezTo>
                  <a:cubicBezTo>
                    <a:pt x="286" y="129"/>
                    <a:pt x="286" y="129"/>
                    <a:pt x="286" y="129"/>
                  </a:cubicBezTo>
                  <a:cubicBezTo>
                    <a:pt x="287" y="128"/>
                    <a:pt x="287" y="128"/>
                    <a:pt x="287" y="128"/>
                  </a:cubicBezTo>
                  <a:cubicBezTo>
                    <a:pt x="289" y="127"/>
                    <a:pt x="291" y="126"/>
                    <a:pt x="293" y="125"/>
                  </a:cubicBezTo>
                  <a:cubicBezTo>
                    <a:pt x="295" y="123"/>
                    <a:pt x="297" y="122"/>
                    <a:pt x="299" y="121"/>
                  </a:cubicBezTo>
                  <a:cubicBezTo>
                    <a:pt x="299" y="118"/>
                    <a:pt x="298" y="116"/>
                    <a:pt x="297" y="113"/>
                  </a:cubicBezTo>
                  <a:cubicBezTo>
                    <a:pt x="295" y="113"/>
                    <a:pt x="293" y="113"/>
                    <a:pt x="290" y="113"/>
                  </a:cubicBezTo>
                  <a:cubicBezTo>
                    <a:pt x="288" y="112"/>
                    <a:pt x="285" y="112"/>
                    <a:pt x="283" y="112"/>
                  </a:cubicBezTo>
                  <a:cubicBezTo>
                    <a:pt x="282" y="112"/>
                    <a:pt x="282" y="112"/>
                    <a:pt x="282" y="112"/>
                  </a:cubicBezTo>
                  <a:cubicBezTo>
                    <a:pt x="282" y="111"/>
                    <a:pt x="282" y="111"/>
                    <a:pt x="282" y="111"/>
                  </a:cubicBezTo>
                  <a:cubicBezTo>
                    <a:pt x="281" y="108"/>
                    <a:pt x="279" y="104"/>
                    <a:pt x="278" y="100"/>
                  </a:cubicBezTo>
                  <a:cubicBezTo>
                    <a:pt x="278" y="99"/>
                    <a:pt x="278" y="99"/>
                    <a:pt x="278" y="99"/>
                  </a:cubicBezTo>
                  <a:cubicBezTo>
                    <a:pt x="278" y="99"/>
                    <a:pt x="278" y="99"/>
                    <a:pt x="278" y="99"/>
                  </a:cubicBezTo>
                  <a:cubicBezTo>
                    <a:pt x="280" y="97"/>
                    <a:pt x="282" y="95"/>
                    <a:pt x="284" y="94"/>
                  </a:cubicBezTo>
                  <a:cubicBezTo>
                    <a:pt x="285" y="92"/>
                    <a:pt x="287" y="90"/>
                    <a:pt x="289" y="89"/>
                  </a:cubicBezTo>
                  <a:cubicBezTo>
                    <a:pt x="288" y="86"/>
                    <a:pt x="286" y="84"/>
                    <a:pt x="285" y="82"/>
                  </a:cubicBezTo>
                  <a:cubicBezTo>
                    <a:pt x="283" y="82"/>
                    <a:pt x="281" y="82"/>
                    <a:pt x="278" y="83"/>
                  </a:cubicBezTo>
                  <a:cubicBezTo>
                    <a:pt x="276" y="83"/>
                    <a:pt x="273" y="83"/>
                    <a:pt x="271" y="84"/>
                  </a:cubicBezTo>
                  <a:cubicBezTo>
                    <a:pt x="270" y="84"/>
                    <a:pt x="270" y="84"/>
                    <a:pt x="270" y="84"/>
                  </a:cubicBezTo>
                  <a:cubicBezTo>
                    <a:pt x="270" y="83"/>
                    <a:pt x="270" y="83"/>
                    <a:pt x="270" y="83"/>
                  </a:cubicBezTo>
                  <a:cubicBezTo>
                    <a:pt x="268" y="80"/>
                    <a:pt x="266" y="76"/>
                    <a:pt x="264" y="73"/>
                  </a:cubicBezTo>
                  <a:cubicBezTo>
                    <a:pt x="263" y="72"/>
                    <a:pt x="263" y="72"/>
                    <a:pt x="263" y="72"/>
                  </a:cubicBezTo>
                  <a:cubicBezTo>
                    <a:pt x="264" y="72"/>
                    <a:pt x="264" y="72"/>
                    <a:pt x="264" y="72"/>
                  </a:cubicBezTo>
                  <a:cubicBezTo>
                    <a:pt x="265" y="70"/>
                    <a:pt x="266" y="68"/>
                    <a:pt x="268" y="66"/>
                  </a:cubicBezTo>
                  <a:cubicBezTo>
                    <a:pt x="269" y="64"/>
                    <a:pt x="270" y="62"/>
                    <a:pt x="271" y="60"/>
                  </a:cubicBezTo>
                  <a:cubicBezTo>
                    <a:pt x="270" y="58"/>
                    <a:pt x="268" y="56"/>
                    <a:pt x="267" y="54"/>
                  </a:cubicBezTo>
                  <a:cubicBezTo>
                    <a:pt x="264" y="54"/>
                    <a:pt x="262" y="55"/>
                    <a:pt x="260" y="56"/>
                  </a:cubicBezTo>
                  <a:cubicBezTo>
                    <a:pt x="258" y="57"/>
                    <a:pt x="255" y="58"/>
                    <a:pt x="253" y="59"/>
                  </a:cubicBezTo>
                  <a:cubicBezTo>
                    <a:pt x="252" y="59"/>
                    <a:pt x="252" y="59"/>
                    <a:pt x="252" y="59"/>
                  </a:cubicBezTo>
                  <a:cubicBezTo>
                    <a:pt x="252" y="58"/>
                    <a:pt x="252" y="58"/>
                    <a:pt x="252" y="58"/>
                  </a:cubicBezTo>
                  <a:cubicBezTo>
                    <a:pt x="249" y="55"/>
                    <a:pt x="246" y="53"/>
                    <a:pt x="243" y="50"/>
                  </a:cubicBezTo>
                  <a:cubicBezTo>
                    <a:pt x="243" y="49"/>
                    <a:pt x="243" y="49"/>
                    <a:pt x="243" y="49"/>
                  </a:cubicBezTo>
                  <a:cubicBezTo>
                    <a:pt x="243" y="49"/>
                    <a:pt x="243" y="49"/>
                    <a:pt x="243" y="49"/>
                  </a:cubicBezTo>
                  <a:cubicBezTo>
                    <a:pt x="244" y="47"/>
                    <a:pt x="245" y="44"/>
                    <a:pt x="246" y="42"/>
                  </a:cubicBezTo>
                  <a:cubicBezTo>
                    <a:pt x="247" y="40"/>
                    <a:pt x="247" y="37"/>
                    <a:pt x="248" y="35"/>
                  </a:cubicBezTo>
                  <a:cubicBezTo>
                    <a:pt x="246" y="33"/>
                    <a:pt x="244" y="32"/>
                    <a:pt x="242" y="30"/>
                  </a:cubicBezTo>
                  <a:cubicBezTo>
                    <a:pt x="240" y="31"/>
                    <a:pt x="238" y="33"/>
                    <a:pt x="236" y="34"/>
                  </a:cubicBezTo>
                  <a:cubicBezTo>
                    <a:pt x="234" y="36"/>
                    <a:pt x="232" y="37"/>
                    <a:pt x="230" y="38"/>
                  </a:cubicBezTo>
                  <a:cubicBezTo>
                    <a:pt x="229" y="39"/>
                    <a:pt x="229" y="39"/>
                    <a:pt x="229" y="39"/>
                  </a:cubicBezTo>
                  <a:cubicBezTo>
                    <a:pt x="228" y="38"/>
                    <a:pt x="228" y="38"/>
                    <a:pt x="228" y="38"/>
                  </a:cubicBezTo>
                  <a:cubicBezTo>
                    <a:pt x="225" y="36"/>
                    <a:pt x="222" y="34"/>
                    <a:pt x="219" y="32"/>
                  </a:cubicBezTo>
                  <a:cubicBezTo>
                    <a:pt x="218" y="32"/>
                    <a:pt x="218" y="32"/>
                    <a:pt x="218" y="32"/>
                  </a:cubicBezTo>
                  <a:cubicBezTo>
                    <a:pt x="218" y="31"/>
                    <a:pt x="218" y="31"/>
                    <a:pt x="218" y="31"/>
                  </a:cubicBezTo>
                  <a:cubicBezTo>
                    <a:pt x="218" y="28"/>
                    <a:pt x="219" y="26"/>
                    <a:pt x="219" y="23"/>
                  </a:cubicBezTo>
                  <a:cubicBezTo>
                    <a:pt x="219" y="21"/>
                    <a:pt x="220" y="19"/>
                    <a:pt x="220" y="16"/>
                  </a:cubicBezTo>
                  <a:cubicBezTo>
                    <a:pt x="218" y="15"/>
                    <a:pt x="215" y="14"/>
                    <a:pt x="213" y="13"/>
                  </a:cubicBezTo>
                  <a:cubicBezTo>
                    <a:pt x="211" y="15"/>
                    <a:pt x="210" y="16"/>
                    <a:pt x="208" y="18"/>
                  </a:cubicBezTo>
                  <a:cubicBezTo>
                    <a:pt x="206" y="20"/>
                    <a:pt x="205" y="22"/>
                    <a:pt x="203" y="23"/>
                  </a:cubicBezTo>
                  <a:cubicBezTo>
                    <a:pt x="202" y="24"/>
                    <a:pt x="202" y="24"/>
                    <a:pt x="202" y="24"/>
                  </a:cubicBezTo>
                  <a:cubicBezTo>
                    <a:pt x="202" y="24"/>
                    <a:pt x="202" y="24"/>
                    <a:pt x="202" y="24"/>
                  </a:cubicBezTo>
                  <a:cubicBezTo>
                    <a:pt x="198" y="22"/>
                    <a:pt x="194" y="21"/>
                    <a:pt x="191" y="20"/>
                  </a:cubicBezTo>
                  <a:cubicBezTo>
                    <a:pt x="190" y="20"/>
                    <a:pt x="190" y="20"/>
                    <a:pt x="190" y="20"/>
                  </a:cubicBezTo>
                  <a:cubicBezTo>
                    <a:pt x="190" y="19"/>
                    <a:pt x="190" y="19"/>
                    <a:pt x="190" y="19"/>
                  </a:cubicBezTo>
                  <a:cubicBezTo>
                    <a:pt x="189" y="17"/>
                    <a:pt x="189" y="14"/>
                    <a:pt x="189" y="12"/>
                  </a:cubicBezTo>
                  <a:cubicBezTo>
                    <a:pt x="189" y="9"/>
                    <a:pt x="189" y="7"/>
                    <a:pt x="188" y="4"/>
                  </a:cubicBezTo>
                  <a:cubicBezTo>
                    <a:pt x="186" y="4"/>
                    <a:pt x="183" y="3"/>
                    <a:pt x="181" y="3"/>
                  </a:cubicBezTo>
                  <a:cubicBezTo>
                    <a:pt x="180" y="4"/>
                    <a:pt x="178" y="7"/>
                    <a:pt x="177" y="9"/>
                  </a:cubicBezTo>
                  <a:cubicBezTo>
                    <a:pt x="176" y="11"/>
                    <a:pt x="175" y="13"/>
                    <a:pt x="173" y="15"/>
                  </a:cubicBezTo>
                  <a:cubicBezTo>
                    <a:pt x="173" y="16"/>
                    <a:pt x="173" y="16"/>
                    <a:pt x="173" y="16"/>
                  </a:cubicBezTo>
                  <a:cubicBezTo>
                    <a:pt x="172" y="16"/>
                    <a:pt x="172" y="16"/>
                    <a:pt x="172" y="16"/>
                  </a:cubicBezTo>
                  <a:cubicBezTo>
                    <a:pt x="168" y="15"/>
                    <a:pt x="165" y="15"/>
                    <a:pt x="161" y="14"/>
                  </a:cubicBezTo>
                  <a:cubicBezTo>
                    <a:pt x="160" y="14"/>
                    <a:pt x="160" y="14"/>
                    <a:pt x="160" y="14"/>
                  </a:cubicBezTo>
                  <a:cubicBezTo>
                    <a:pt x="159" y="14"/>
                    <a:pt x="159" y="14"/>
                    <a:pt x="159" y="14"/>
                  </a:cubicBezTo>
                  <a:cubicBezTo>
                    <a:pt x="159" y="11"/>
                    <a:pt x="158" y="9"/>
                    <a:pt x="157" y="7"/>
                  </a:cubicBezTo>
                  <a:cubicBezTo>
                    <a:pt x="156" y="4"/>
                    <a:pt x="156" y="2"/>
                    <a:pt x="155" y="0"/>
                  </a:cubicBezTo>
                  <a:cubicBezTo>
                    <a:pt x="155" y="0"/>
                    <a:pt x="155" y="0"/>
                    <a:pt x="155" y="0"/>
                  </a:cubicBezTo>
                  <a:cubicBezTo>
                    <a:pt x="152" y="0"/>
                    <a:pt x="150" y="0"/>
                    <a:pt x="147" y="0"/>
                  </a:cubicBezTo>
                  <a:cubicBezTo>
                    <a:pt x="147" y="0"/>
                    <a:pt x="147" y="0"/>
                    <a:pt x="147" y="0"/>
                  </a:cubicBezTo>
                  <a:cubicBezTo>
                    <a:pt x="146" y="2"/>
                    <a:pt x="145" y="4"/>
                    <a:pt x="145" y="7"/>
                  </a:cubicBezTo>
                  <a:cubicBezTo>
                    <a:pt x="144" y="9"/>
                    <a:pt x="143" y="11"/>
                    <a:pt x="142" y="14"/>
                  </a:cubicBezTo>
                  <a:cubicBezTo>
                    <a:pt x="142" y="14"/>
                    <a:pt x="142" y="14"/>
                    <a:pt x="142" y="14"/>
                  </a:cubicBezTo>
                  <a:cubicBezTo>
                    <a:pt x="141" y="14"/>
                    <a:pt x="141" y="14"/>
                    <a:pt x="141" y="14"/>
                  </a:cubicBezTo>
                  <a:cubicBezTo>
                    <a:pt x="137" y="15"/>
                    <a:pt x="133" y="15"/>
                    <a:pt x="130" y="16"/>
                  </a:cubicBezTo>
                  <a:cubicBezTo>
                    <a:pt x="129" y="16"/>
                    <a:pt x="129" y="16"/>
                    <a:pt x="129" y="16"/>
                  </a:cubicBezTo>
                  <a:cubicBezTo>
                    <a:pt x="129" y="15"/>
                    <a:pt x="129" y="15"/>
                    <a:pt x="129" y="15"/>
                  </a:cubicBezTo>
                  <a:cubicBezTo>
                    <a:pt x="127" y="13"/>
                    <a:pt x="126" y="11"/>
                    <a:pt x="125" y="9"/>
                  </a:cubicBezTo>
                  <a:cubicBezTo>
                    <a:pt x="123" y="7"/>
                    <a:pt x="122" y="4"/>
                    <a:pt x="121" y="3"/>
                  </a:cubicBezTo>
                  <a:cubicBezTo>
                    <a:pt x="118" y="3"/>
                    <a:pt x="116" y="4"/>
                    <a:pt x="113" y="4"/>
                  </a:cubicBezTo>
                  <a:cubicBezTo>
                    <a:pt x="113" y="7"/>
                    <a:pt x="113" y="9"/>
                    <a:pt x="113" y="12"/>
                  </a:cubicBezTo>
                  <a:cubicBezTo>
                    <a:pt x="113" y="14"/>
                    <a:pt x="112" y="17"/>
                    <a:pt x="112" y="19"/>
                  </a:cubicBezTo>
                  <a:cubicBezTo>
                    <a:pt x="112" y="20"/>
                    <a:pt x="112" y="20"/>
                    <a:pt x="112" y="20"/>
                  </a:cubicBezTo>
                  <a:cubicBezTo>
                    <a:pt x="111" y="20"/>
                    <a:pt x="111" y="20"/>
                    <a:pt x="111" y="20"/>
                  </a:cubicBezTo>
                  <a:cubicBezTo>
                    <a:pt x="108" y="21"/>
                    <a:pt x="104" y="22"/>
                    <a:pt x="100" y="24"/>
                  </a:cubicBezTo>
                  <a:cubicBezTo>
                    <a:pt x="100" y="24"/>
                    <a:pt x="100" y="24"/>
                    <a:pt x="100" y="24"/>
                  </a:cubicBezTo>
                  <a:cubicBezTo>
                    <a:pt x="99" y="23"/>
                    <a:pt x="99" y="23"/>
                    <a:pt x="99" y="23"/>
                  </a:cubicBezTo>
                  <a:cubicBezTo>
                    <a:pt x="97" y="22"/>
                    <a:pt x="96" y="20"/>
                    <a:pt x="94" y="18"/>
                  </a:cubicBezTo>
                  <a:cubicBezTo>
                    <a:pt x="92" y="16"/>
                    <a:pt x="90" y="15"/>
                    <a:pt x="89" y="13"/>
                  </a:cubicBezTo>
                  <a:cubicBezTo>
                    <a:pt x="86" y="14"/>
                    <a:pt x="84" y="15"/>
                    <a:pt x="82" y="16"/>
                  </a:cubicBezTo>
                  <a:cubicBezTo>
                    <a:pt x="82" y="19"/>
                    <a:pt x="82" y="21"/>
                    <a:pt x="83" y="23"/>
                  </a:cubicBezTo>
                  <a:cubicBezTo>
                    <a:pt x="83" y="26"/>
                    <a:pt x="83" y="28"/>
                    <a:pt x="84" y="31"/>
                  </a:cubicBezTo>
                  <a:cubicBezTo>
                    <a:pt x="84" y="32"/>
                    <a:pt x="84" y="32"/>
                    <a:pt x="84" y="32"/>
                  </a:cubicBezTo>
                  <a:cubicBezTo>
                    <a:pt x="83" y="32"/>
                    <a:pt x="83" y="32"/>
                    <a:pt x="83" y="32"/>
                  </a:cubicBezTo>
                  <a:cubicBezTo>
                    <a:pt x="80" y="34"/>
                    <a:pt x="76" y="36"/>
                    <a:pt x="73" y="38"/>
                  </a:cubicBezTo>
                  <a:cubicBezTo>
                    <a:pt x="73" y="39"/>
                    <a:pt x="73" y="39"/>
                    <a:pt x="73" y="39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0" y="37"/>
                    <a:pt x="68" y="36"/>
                    <a:pt x="66" y="34"/>
                  </a:cubicBezTo>
                  <a:cubicBezTo>
                    <a:pt x="64" y="33"/>
                    <a:pt x="62" y="31"/>
                    <a:pt x="60" y="30"/>
                  </a:cubicBezTo>
                  <a:cubicBezTo>
                    <a:pt x="58" y="32"/>
                    <a:pt x="56" y="33"/>
                    <a:pt x="54" y="35"/>
                  </a:cubicBezTo>
                  <a:cubicBezTo>
                    <a:pt x="54" y="37"/>
                    <a:pt x="55" y="40"/>
                    <a:pt x="56" y="42"/>
                  </a:cubicBezTo>
                  <a:cubicBezTo>
                    <a:pt x="57" y="44"/>
                    <a:pt x="58" y="47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8" y="50"/>
                    <a:pt x="58" y="50"/>
                    <a:pt x="58" y="50"/>
                  </a:cubicBezTo>
                  <a:cubicBezTo>
                    <a:pt x="56" y="53"/>
                    <a:pt x="53" y="55"/>
                    <a:pt x="50" y="58"/>
                  </a:cubicBezTo>
                  <a:cubicBezTo>
                    <a:pt x="50" y="59"/>
                    <a:pt x="50" y="59"/>
                    <a:pt x="50" y="59"/>
                  </a:cubicBezTo>
                  <a:cubicBezTo>
                    <a:pt x="49" y="59"/>
                    <a:pt x="49" y="59"/>
                    <a:pt x="49" y="59"/>
                  </a:cubicBezTo>
                  <a:cubicBezTo>
                    <a:pt x="47" y="58"/>
                    <a:pt x="44" y="57"/>
                    <a:pt x="42" y="56"/>
                  </a:cubicBezTo>
                  <a:cubicBezTo>
                    <a:pt x="40" y="55"/>
                    <a:pt x="37" y="54"/>
                    <a:pt x="35" y="54"/>
                  </a:cubicBezTo>
                  <a:cubicBezTo>
                    <a:pt x="33" y="56"/>
                    <a:pt x="32" y="58"/>
                    <a:pt x="30" y="60"/>
                  </a:cubicBezTo>
                  <a:cubicBezTo>
                    <a:pt x="32" y="62"/>
                    <a:pt x="33" y="64"/>
                    <a:pt x="34" y="66"/>
                  </a:cubicBezTo>
                  <a:cubicBezTo>
                    <a:pt x="36" y="68"/>
                    <a:pt x="37" y="70"/>
                    <a:pt x="38" y="72"/>
                  </a:cubicBezTo>
                  <a:cubicBezTo>
                    <a:pt x="39" y="72"/>
                    <a:pt x="39" y="72"/>
                    <a:pt x="39" y="72"/>
                  </a:cubicBezTo>
                  <a:cubicBezTo>
                    <a:pt x="38" y="73"/>
                    <a:pt x="38" y="73"/>
                    <a:pt x="38" y="73"/>
                  </a:cubicBezTo>
                  <a:cubicBezTo>
                    <a:pt x="36" y="76"/>
                    <a:pt x="34" y="80"/>
                    <a:pt x="32" y="83"/>
                  </a:cubicBezTo>
                  <a:cubicBezTo>
                    <a:pt x="32" y="84"/>
                    <a:pt x="32" y="84"/>
                    <a:pt x="32" y="84"/>
                  </a:cubicBezTo>
                  <a:cubicBezTo>
                    <a:pt x="31" y="84"/>
                    <a:pt x="31" y="84"/>
                    <a:pt x="31" y="84"/>
                  </a:cubicBezTo>
                  <a:cubicBezTo>
                    <a:pt x="29" y="83"/>
                    <a:pt x="26" y="83"/>
                    <a:pt x="24" y="83"/>
                  </a:cubicBezTo>
                  <a:cubicBezTo>
                    <a:pt x="21" y="82"/>
                    <a:pt x="19" y="82"/>
                    <a:pt x="17" y="82"/>
                  </a:cubicBezTo>
                  <a:cubicBezTo>
                    <a:pt x="15" y="84"/>
                    <a:pt x="14" y="86"/>
                    <a:pt x="13" y="89"/>
                  </a:cubicBezTo>
                  <a:cubicBezTo>
                    <a:pt x="15" y="90"/>
                    <a:pt x="16" y="92"/>
                    <a:pt x="18" y="94"/>
                  </a:cubicBezTo>
                  <a:cubicBezTo>
                    <a:pt x="20" y="95"/>
                    <a:pt x="22" y="97"/>
                    <a:pt x="24" y="99"/>
                  </a:cubicBezTo>
                  <a:cubicBezTo>
                    <a:pt x="24" y="99"/>
                    <a:pt x="24" y="99"/>
                    <a:pt x="24" y="99"/>
                  </a:cubicBezTo>
                  <a:cubicBezTo>
                    <a:pt x="24" y="100"/>
                    <a:pt x="24" y="100"/>
                    <a:pt x="24" y="100"/>
                  </a:cubicBezTo>
                  <a:cubicBezTo>
                    <a:pt x="22" y="104"/>
                    <a:pt x="21" y="108"/>
                    <a:pt x="20" y="111"/>
                  </a:cubicBezTo>
                  <a:cubicBezTo>
                    <a:pt x="20" y="112"/>
                    <a:pt x="20" y="112"/>
                    <a:pt x="20" y="112"/>
                  </a:cubicBezTo>
                  <a:cubicBezTo>
                    <a:pt x="19" y="112"/>
                    <a:pt x="19" y="112"/>
                    <a:pt x="19" y="112"/>
                  </a:cubicBezTo>
                  <a:cubicBezTo>
                    <a:pt x="17" y="112"/>
                    <a:pt x="14" y="112"/>
                    <a:pt x="12" y="113"/>
                  </a:cubicBezTo>
                  <a:cubicBezTo>
                    <a:pt x="9" y="113"/>
                    <a:pt x="7" y="113"/>
                    <a:pt x="4" y="113"/>
                  </a:cubicBezTo>
                  <a:cubicBezTo>
                    <a:pt x="4" y="116"/>
                    <a:pt x="3" y="118"/>
                    <a:pt x="3" y="121"/>
                  </a:cubicBezTo>
                  <a:cubicBezTo>
                    <a:pt x="5" y="122"/>
                    <a:pt x="7" y="123"/>
                    <a:pt x="9" y="125"/>
                  </a:cubicBezTo>
                  <a:cubicBezTo>
                    <a:pt x="11" y="126"/>
                    <a:pt x="13" y="127"/>
                    <a:pt x="15" y="128"/>
                  </a:cubicBezTo>
                  <a:cubicBezTo>
                    <a:pt x="16" y="129"/>
                    <a:pt x="16" y="129"/>
                    <a:pt x="16" y="129"/>
                  </a:cubicBezTo>
                  <a:cubicBezTo>
                    <a:pt x="16" y="130"/>
                    <a:pt x="16" y="130"/>
                    <a:pt x="16" y="130"/>
                  </a:cubicBezTo>
                  <a:cubicBezTo>
                    <a:pt x="15" y="133"/>
                    <a:pt x="15" y="137"/>
                    <a:pt x="15" y="141"/>
                  </a:cubicBezTo>
                  <a:cubicBezTo>
                    <a:pt x="14" y="142"/>
                    <a:pt x="14" y="142"/>
                    <a:pt x="14" y="142"/>
                  </a:cubicBezTo>
                  <a:cubicBezTo>
                    <a:pt x="14" y="142"/>
                    <a:pt x="14" y="142"/>
                    <a:pt x="14" y="142"/>
                  </a:cubicBezTo>
                  <a:cubicBezTo>
                    <a:pt x="12" y="143"/>
                    <a:pt x="9" y="144"/>
                    <a:pt x="7" y="145"/>
                  </a:cubicBezTo>
                  <a:cubicBezTo>
                    <a:pt x="4" y="145"/>
                    <a:pt x="2" y="146"/>
                    <a:pt x="0" y="147"/>
                  </a:cubicBezTo>
                  <a:cubicBezTo>
                    <a:pt x="0" y="147"/>
                    <a:pt x="0" y="147"/>
                    <a:pt x="0" y="147"/>
                  </a:cubicBezTo>
                  <a:cubicBezTo>
                    <a:pt x="0" y="148"/>
                    <a:pt x="0" y="150"/>
                    <a:pt x="0" y="151"/>
                  </a:cubicBezTo>
                  <a:cubicBezTo>
                    <a:pt x="0" y="152"/>
                    <a:pt x="0" y="153"/>
                    <a:pt x="0" y="155"/>
                  </a:cubicBezTo>
                  <a:cubicBezTo>
                    <a:pt x="0" y="155"/>
                    <a:pt x="0" y="155"/>
                    <a:pt x="0" y="155"/>
                  </a:cubicBezTo>
                  <a:cubicBezTo>
                    <a:pt x="2" y="156"/>
                    <a:pt x="4" y="156"/>
                    <a:pt x="7" y="157"/>
                  </a:cubicBezTo>
                  <a:cubicBezTo>
                    <a:pt x="9" y="158"/>
                    <a:pt x="12" y="158"/>
                    <a:pt x="14" y="159"/>
                  </a:cubicBezTo>
                  <a:cubicBezTo>
                    <a:pt x="14" y="160"/>
                    <a:pt x="14" y="160"/>
                    <a:pt x="14" y="160"/>
                  </a:cubicBezTo>
                  <a:cubicBezTo>
                    <a:pt x="15" y="160"/>
                    <a:pt x="15" y="160"/>
                    <a:pt x="15" y="160"/>
                  </a:cubicBezTo>
                  <a:cubicBezTo>
                    <a:pt x="15" y="165"/>
                    <a:pt x="15" y="168"/>
                    <a:pt x="16" y="172"/>
                  </a:cubicBezTo>
                  <a:cubicBezTo>
                    <a:pt x="16" y="173"/>
                    <a:pt x="16" y="173"/>
                    <a:pt x="16" y="173"/>
                  </a:cubicBezTo>
                  <a:cubicBezTo>
                    <a:pt x="15" y="173"/>
                    <a:pt x="15" y="173"/>
                    <a:pt x="15" y="173"/>
                  </a:cubicBezTo>
                  <a:cubicBezTo>
                    <a:pt x="13" y="174"/>
                    <a:pt x="11" y="176"/>
                    <a:pt x="9" y="177"/>
                  </a:cubicBezTo>
                  <a:cubicBezTo>
                    <a:pt x="7" y="178"/>
                    <a:pt x="5" y="179"/>
                    <a:pt x="3" y="181"/>
                  </a:cubicBezTo>
                  <a:cubicBezTo>
                    <a:pt x="3" y="183"/>
                    <a:pt x="4" y="186"/>
                    <a:pt x="4" y="188"/>
                  </a:cubicBezTo>
                  <a:cubicBezTo>
                    <a:pt x="7" y="189"/>
                    <a:pt x="9" y="189"/>
                    <a:pt x="12" y="189"/>
                  </a:cubicBezTo>
                  <a:cubicBezTo>
                    <a:pt x="14" y="189"/>
                    <a:pt x="17" y="189"/>
                    <a:pt x="19" y="190"/>
                  </a:cubicBezTo>
                  <a:cubicBezTo>
                    <a:pt x="20" y="190"/>
                    <a:pt x="20" y="190"/>
                    <a:pt x="20" y="190"/>
                  </a:cubicBezTo>
                  <a:cubicBezTo>
                    <a:pt x="20" y="190"/>
                    <a:pt x="20" y="190"/>
                    <a:pt x="20" y="190"/>
                  </a:cubicBezTo>
                  <a:cubicBezTo>
                    <a:pt x="21" y="194"/>
                    <a:pt x="22" y="198"/>
                    <a:pt x="24" y="201"/>
                  </a:cubicBezTo>
                  <a:cubicBezTo>
                    <a:pt x="24" y="202"/>
                    <a:pt x="24" y="202"/>
                    <a:pt x="24" y="202"/>
                  </a:cubicBezTo>
                  <a:cubicBezTo>
                    <a:pt x="24" y="203"/>
                    <a:pt x="24" y="203"/>
                    <a:pt x="24" y="203"/>
                  </a:cubicBezTo>
                  <a:cubicBezTo>
                    <a:pt x="22" y="204"/>
                    <a:pt x="20" y="206"/>
                    <a:pt x="18" y="208"/>
                  </a:cubicBezTo>
                  <a:cubicBezTo>
                    <a:pt x="16" y="210"/>
                    <a:pt x="15" y="211"/>
                    <a:pt x="13" y="213"/>
                  </a:cubicBezTo>
                  <a:cubicBezTo>
                    <a:pt x="14" y="215"/>
                    <a:pt x="15" y="218"/>
                    <a:pt x="17" y="220"/>
                  </a:cubicBezTo>
                  <a:cubicBezTo>
                    <a:pt x="19" y="220"/>
                    <a:pt x="21" y="219"/>
                    <a:pt x="24" y="219"/>
                  </a:cubicBezTo>
                  <a:cubicBezTo>
                    <a:pt x="26" y="219"/>
                    <a:pt x="29" y="218"/>
                    <a:pt x="31" y="218"/>
                  </a:cubicBezTo>
                  <a:cubicBezTo>
                    <a:pt x="32" y="218"/>
                    <a:pt x="32" y="218"/>
                    <a:pt x="32" y="218"/>
                  </a:cubicBezTo>
                  <a:cubicBezTo>
                    <a:pt x="32" y="219"/>
                    <a:pt x="32" y="219"/>
                    <a:pt x="32" y="219"/>
                  </a:cubicBezTo>
                  <a:cubicBezTo>
                    <a:pt x="34" y="222"/>
                    <a:pt x="36" y="225"/>
                    <a:pt x="38" y="228"/>
                  </a:cubicBezTo>
                  <a:cubicBezTo>
                    <a:pt x="39" y="229"/>
                    <a:pt x="39" y="229"/>
                    <a:pt x="39" y="229"/>
                  </a:cubicBezTo>
                  <a:cubicBezTo>
                    <a:pt x="38" y="230"/>
                    <a:pt x="38" y="230"/>
                    <a:pt x="38" y="230"/>
                  </a:cubicBezTo>
                  <a:cubicBezTo>
                    <a:pt x="37" y="232"/>
                    <a:pt x="36" y="234"/>
                    <a:pt x="34" y="236"/>
                  </a:cubicBezTo>
                  <a:cubicBezTo>
                    <a:pt x="33" y="238"/>
                    <a:pt x="32" y="240"/>
                    <a:pt x="30" y="242"/>
                  </a:cubicBezTo>
                  <a:cubicBezTo>
                    <a:pt x="32" y="244"/>
                    <a:pt x="33" y="246"/>
                    <a:pt x="35" y="248"/>
                  </a:cubicBezTo>
                  <a:cubicBezTo>
                    <a:pt x="37" y="247"/>
                    <a:pt x="40" y="246"/>
                    <a:pt x="42" y="246"/>
                  </a:cubicBezTo>
                  <a:cubicBezTo>
                    <a:pt x="44" y="245"/>
                    <a:pt x="47" y="244"/>
                    <a:pt x="49" y="243"/>
                  </a:cubicBezTo>
                  <a:cubicBezTo>
                    <a:pt x="50" y="243"/>
                    <a:pt x="50" y="243"/>
                    <a:pt x="50" y="243"/>
                  </a:cubicBezTo>
                  <a:cubicBezTo>
                    <a:pt x="50" y="243"/>
                    <a:pt x="50" y="243"/>
                    <a:pt x="50" y="243"/>
                  </a:cubicBezTo>
                  <a:cubicBezTo>
                    <a:pt x="53" y="246"/>
                    <a:pt x="56" y="249"/>
                    <a:pt x="58" y="251"/>
                  </a:cubicBezTo>
                  <a:cubicBezTo>
                    <a:pt x="59" y="252"/>
                    <a:pt x="59" y="252"/>
                    <a:pt x="59" y="252"/>
                  </a:cubicBezTo>
                  <a:cubicBezTo>
                    <a:pt x="59" y="253"/>
                    <a:pt x="59" y="253"/>
                    <a:pt x="59" y="253"/>
                  </a:cubicBezTo>
                  <a:cubicBezTo>
                    <a:pt x="58" y="255"/>
                    <a:pt x="57" y="257"/>
                    <a:pt x="56" y="260"/>
                  </a:cubicBezTo>
                  <a:cubicBezTo>
                    <a:pt x="55" y="262"/>
                    <a:pt x="54" y="264"/>
                    <a:pt x="54" y="266"/>
                  </a:cubicBezTo>
                  <a:cubicBezTo>
                    <a:pt x="56" y="268"/>
                    <a:pt x="58" y="270"/>
                    <a:pt x="60" y="271"/>
                  </a:cubicBezTo>
                  <a:cubicBezTo>
                    <a:pt x="62" y="270"/>
                    <a:pt x="64" y="269"/>
                    <a:pt x="66" y="267"/>
                  </a:cubicBezTo>
                  <a:cubicBezTo>
                    <a:pt x="68" y="266"/>
                    <a:pt x="70" y="265"/>
                    <a:pt x="72" y="263"/>
                  </a:cubicBezTo>
                  <a:cubicBezTo>
                    <a:pt x="73" y="263"/>
                    <a:pt x="73" y="263"/>
                    <a:pt x="73" y="263"/>
                  </a:cubicBezTo>
                  <a:cubicBezTo>
                    <a:pt x="73" y="263"/>
                    <a:pt x="73" y="263"/>
                    <a:pt x="73" y="263"/>
                  </a:cubicBezTo>
                  <a:cubicBezTo>
                    <a:pt x="76" y="266"/>
                    <a:pt x="80" y="268"/>
                    <a:pt x="83" y="270"/>
                  </a:cubicBezTo>
                  <a:cubicBezTo>
                    <a:pt x="84" y="270"/>
                    <a:pt x="84" y="270"/>
                    <a:pt x="84" y="270"/>
                  </a:cubicBezTo>
                  <a:cubicBezTo>
                    <a:pt x="84" y="271"/>
                    <a:pt x="84" y="271"/>
                    <a:pt x="84" y="271"/>
                  </a:cubicBezTo>
                  <a:cubicBezTo>
                    <a:pt x="83" y="273"/>
                    <a:pt x="83" y="276"/>
                    <a:pt x="83" y="278"/>
                  </a:cubicBezTo>
                  <a:cubicBezTo>
                    <a:pt x="82" y="280"/>
                    <a:pt x="82" y="283"/>
                    <a:pt x="82" y="285"/>
                  </a:cubicBezTo>
                  <a:cubicBezTo>
                    <a:pt x="84" y="286"/>
                    <a:pt x="86" y="287"/>
                    <a:pt x="89" y="289"/>
                  </a:cubicBezTo>
                  <a:cubicBezTo>
                    <a:pt x="90" y="287"/>
                    <a:pt x="92" y="285"/>
                    <a:pt x="94" y="283"/>
                  </a:cubicBezTo>
                  <a:cubicBezTo>
                    <a:pt x="96" y="282"/>
                    <a:pt x="97" y="280"/>
                    <a:pt x="99" y="278"/>
                  </a:cubicBezTo>
                  <a:cubicBezTo>
                    <a:pt x="100" y="278"/>
                    <a:pt x="100" y="278"/>
                    <a:pt x="100" y="278"/>
                  </a:cubicBezTo>
                  <a:cubicBezTo>
                    <a:pt x="100" y="278"/>
                    <a:pt x="100" y="278"/>
                    <a:pt x="100" y="278"/>
                  </a:cubicBezTo>
                  <a:cubicBezTo>
                    <a:pt x="104" y="279"/>
                    <a:pt x="108" y="281"/>
                    <a:pt x="111" y="282"/>
                  </a:cubicBezTo>
                  <a:cubicBezTo>
                    <a:pt x="112" y="282"/>
                    <a:pt x="112" y="282"/>
                    <a:pt x="112" y="282"/>
                  </a:cubicBezTo>
                  <a:cubicBezTo>
                    <a:pt x="112" y="283"/>
                    <a:pt x="112" y="283"/>
                    <a:pt x="112" y="283"/>
                  </a:cubicBezTo>
                  <a:cubicBezTo>
                    <a:pt x="112" y="285"/>
                    <a:pt x="113" y="288"/>
                    <a:pt x="113" y="290"/>
                  </a:cubicBezTo>
                  <a:cubicBezTo>
                    <a:pt x="113" y="292"/>
                    <a:pt x="113" y="295"/>
                    <a:pt x="113" y="297"/>
                  </a:cubicBezTo>
                  <a:cubicBezTo>
                    <a:pt x="116" y="298"/>
                    <a:pt x="118" y="298"/>
                    <a:pt x="121" y="299"/>
                  </a:cubicBezTo>
                  <a:cubicBezTo>
                    <a:pt x="122" y="297"/>
                    <a:pt x="124" y="295"/>
                    <a:pt x="125" y="293"/>
                  </a:cubicBezTo>
                  <a:cubicBezTo>
                    <a:pt x="126" y="291"/>
                    <a:pt x="127" y="288"/>
                    <a:pt x="129" y="287"/>
                  </a:cubicBezTo>
                  <a:cubicBezTo>
                    <a:pt x="129" y="286"/>
                    <a:pt x="129" y="286"/>
                    <a:pt x="129" y="286"/>
                  </a:cubicBezTo>
                  <a:cubicBezTo>
                    <a:pt x="130" y="286"/>
                    <a:pt x="130" y="286"/>
                    <a:pt x="130" y="286"/>
                  </a:cubicBezTo>
                  <a:cubicBezTo>
                    <a:pt x="133" y="286"/>
                    <a:pt x="137" y="287"/>
                    <a:pt x="141" y="287"/>
                  </a:cubicBezTo>
                  <a:cubicBezTo>
                    <a:pt x="142" y="287"/>
                    <a:pt x="142" y="287"/>
                    <a:pt x="142" y="287"/>
                  </a:cubicBezTo>
                  <a:cubicBezTo>
                    <a:pt x="142" y="288"/>
                    <a:pt x="142" y="288"/>
                    <a:pt x="142" y="288"/>
                  </a:cubicBezTo>
                  <a:cubicBezTo>
                    <a:pt x="143" y="290"/>
                    <a:pt x="144" y="293"/>
                    <a:pt x="145" y="295"/>
                  </a:cubicBezTo>
                  <a:cubicBezTo>
                    <a:pt x="145" y="297"/>
                    <a:pt x="146" y="300"/>
                    <a:pt x="147" y="302"/>
                  </a:cubicBezTo>
                  <a:cubicBezTo>
                    <a:pt x="147" y="302"/>
                    <a:pt x="147" y="302"/>
                    <a:pt x="147" y="302"/>
                  </a:cubicBezTo>
                  <a:cubicBezTo>
                    <a:pt x="150" y="302"/>
                    <a:pt x="152" y="302"/>
                    <a:pt x="155" y="302"/>
                  </a:cubicBezTo>
                  <a:cubicBezTo>
                    <a:pt x="155" y="302"/>
                    <a:pt x="155" y="302"/>
                    <a:pt x="155" y="302"/>
                  </a:cubicBezTo>
                  <a:cubicBezTo>
                    <a:pt x="156" y="300"/>
                    <a:pt x="156" y="297"/>
                    <a:pt x="157" y="295"/>
                  </a:cubicBezTo>
                  <a:cubicBezTo>
                    <a:pt x="158" y="293"/>
                    <a:pt x="159" y="290"/>
                    <a:pt x="159" y="288"/>
                  </a:cubicBezTo>
                  <a:cubicBezTo>
                    <a:pt x="160" y="287"/>
                    <a:pt x="160" y="287"/>
                    <a:pt x="160" y="287"/>
                  </a:cubicBezTo>
                  <a:cubicBezTo>
                    <a:pt x="161" y="287"/>
                    <a:pt x="161" y="287"/>
                    <a:pt x="161" y="287"/>
                  </a:cubicBezTo>
                  <a:cubicBezTo>
                    <a:pt x="165" y="287"/>
                    <a:pt x="168" y="286"/>
                    <a:pt x="172" y="286"/>
                  </a:cubicBezTo>
                  <a:cubicBezTo>
                    <a:pt x="173" y="286"/>
                    <a:pt x="173" y="286"/>
                    <a:pt x="173" y="286"/>
                  </a:cubicBezTo>
                  <a:cubicBezTo>
                    <a:pt x="173" y="287"/>
                    <a:pt x="173" y="287"/>
                    <a:pt x="173" y="287"/>
                  </a:cubicBezTo>
                  <a:cubicBezTo>
                    <a:pt x="175" y="288"/>
                    <a:pt x="176" y="291"/>
                    <a:pt x="177" y="293"/>
                  </a:cubicBezTo>
                  <a:cubicBezTo>
                    <a:pt x="178" y="295"/>
                    <a:pt x="180" y="297"/>
                    <a:pt x="181" y="299"/>
                  </a:cubicBezTo>
                  <a:cubicBezTo>
                    <a:pt x="183" y="298"/>
                    <a:pt x="186" y="298"/>
                    <a:pt x="188" y="297"/>
                  </a:cubicBezTo>
                  <a:cubicBezTo>
                    <a:pt x="189" y="295"/>
                    <a:pt x="189" y="292"/>
                    <a:pt x="189" y="290"/>
                  </a:cubicBezTo>
                  <a:cubicBezTo>
                    <a:pt x="189" y="288"/>
                    <a:pt x="189" y="285"/>
                    <a:pt x="190" y="283"/>
                  </a:cubicBezTo>
                  <a:cubicBezTo>
                    <a:pt x="190" y="282"/>
                    <a:pt x="190" y="282"/>
                    <a:pt x="190" y="282"/>
                  </a:cubicBezTo>
                  <a:cubicBezTo>
                    <a:pt x="191" y="282"/>
                    <a:pt x="191" y="282"/>
                    <a:pt x="191" y="282"/>
                  </a:cubicBezTo>
                  <a:cubicBezTo>
                    <a:pt x="194" y="281"/>
                    <a:pt x="198" y="279"/>
                    <a:pt x="202" y="278"/>
                  </a:cubicBezTo>
                  <a:cubicBezTo>
                    <a:pt x="202" y="278"/>
                    <a:pt x="202" y="278"/>
                    <a:pt x="202" y="278"/>
                  </a:cubicBezTo>
                  <a:cubicBezTo>
                    <a:pt x="203" y="278"/>
                    <a:pt x="203" y="278"/>
                    <a:pt x="203" y="278"/>
                  </a:cubicBezTo>
                  <a:cubicBezTo>
                    <a:pt x="205" y="280"/>
                    <a:pt x="206" y="282"/>
                    <a:pt x="208" y="283"/>
                  </a:cubicBezTo>
                  <a:cubicBezTo>
                    <a:pt x="210" y="285"/>
                    <a:pt x="211" y="287"/>
                    <a:pt x="213" y="289"/>
                  </a:cubicBezTo>
                  <a:cubicBezTo>
                    <a:pt x="215" y="288"/>
                    <a:pt x="218" y="286"/>
                    <a:pt x="220" y="285"/>
                  </a:cubicBezTo>
                  <a:cubicBezTo>
                    <a:pt x="220" y="283"/>
                    <a:pt x="219" y="280"/>
                    <a:pt x="219" y="278"/>
                  </a:cubicBezTo>
                  <a:cubicBezTo>
                    <a:pt x="219" y="276"/>
                    <a:pt x="218" y="273"/>
                    <a:pt x="218" y="271"/>
                  </a:cubicBezTo>
                  <a:cubicBezTo>
                    <a:pt x="218" y="270"/>
                    <a:pt x="218" y="270"/>
                    <a:pt x="218" y="270"/>
                  </a:cubicBezTo>
                  <a:cubicBezTo>
                    <a:pt x="219" y="270"/>
                    <a:pt x="219" y="270"/>
                    <a:pt x="219" y="270"/>
                  </a:cubicBezTo>
                  <a:cubicBezTo>
                    <a:pt x="222" y="268"/>
                    <a:pt x="225" y="266"/>
                    <a:pt x="228" y="263"/>
                  </a:cubicBezTo>
                  <a:cubicBezTo>
                    <a:pt x="229" y="263"/>
                    <a:pt x="229" y="263"/>
                    <a:pt x="229" y="263"/>
                  </a:cubicBezTo>
                  <a:cubicBezTo>
                    <a:pt x="230" y="263"/>
                    <a:pt x="230" y="263"/>
                    <a:pt x="230" y="263"/>
                  </a:cubicBezTo>
                  <a:cubicBezTo>
                    <a:pt x="232" y="265"/>
                    <a:pt x="234" y="266"/>
                    <a:pt x="236" y="267"/>
                  </a:cubicBezTo>
                  <a:cubicBezTo>
                    <a:pt x="238" y="269"/>
                    <a:pt x="240" y="270"/>
                    <a:pt x="242" y="271"/>
                  </a:cubicBezTo>
                  <a:cubicBezTo>
                    <a:pt x="244" y="270"/>
                    <a:pt x="246" y="268"/>
                    <a:pt x="248" y="266"/>
                  </a:cubicBezTo>
                  <a:cubicBezTo>
                    <a:pt x="247" y="264"/>
                    <a:pt x="247" y="262"/>
                    <a:pt x="246" y="260"/>
                  </a:cubicBezTo>
                  <a:cubicBezTo>
                    <a:pt x="245" y="257"/>
                    <a:pt x="244" y="255"/>
                    <a:pt x="243" y="253"/>
                  </a:cubicBezTo>
                  <a:cubicBezTo>
                    <a:pt x="243" y="252"/>
                    <a:pt x="243" y="252"/>
                    <a:pt x="243" y="252"/>
                  </a:cubicBezTo>
                  <a:cubicBezTo>
                    <a:pt x="243" y="251"/>
                    <a:pt x="243" y="251"/>
                    <a:pt x="243" y="251"/>
                  </a:cubicBezTo>
                  <a:cubicBezTo>
                    <a:pt x="246" y="249"/>
                    <a:pt x="249" y="246"/>
                    <a:pt x="252" y="243"/>
                  </a:cubicBezTo>
                  <a:cubicBezTo>
                    <a:pt x="252" y="243"/>
                    <a:pt x="252" y="243"/>
                    <a:pt x="252" y="243"/>
                  </a:cubicBezTo>
                  <a:cubicBezTo>
                    <a:pt x="253" y="243"/>
                    <a:pt x="253" y="243"/>
                    <a:pt x="253" y="243"/>
                  </a:cubicBezTo>
                  <a:cubicBezTo>
                    <a:pt x="255" y="244"/>
                    <a:pt x="258" y="245"/>
                    <a:pt x="260" y="246"/>
                  </a:cubicBezTo>
                  <a:cubicBezTo>
                    <a:pt x="262" y="246"/>
                    <a:pt x="264" y="247"/>
                    <a:pt x="267" y="248"/>
                  </a:cubicBezTo>
                  <a:cubicBezTo>
                    <a:pt x="268" y="246"/>
                    <a:pt x="270" y="244"/>
                    <a:pt x="271" y="242"/>
                  </a:cubicBezTo>
                  <a:cubicBezTo>
                    <a:pt x="270" y="240"/>
                    <a:pt x="269" y="238"/>
                    <a:pt x="268" y="236"/>
                  </a:cubicBezTo>
                  <a:cubicBezTo>
                    <a:pt x="266" y="234"/>
                    <a:pt x="265" y="232"/>
                    <a:pt x="264" y="230"/>
                  </a:cubicBezTo>
                  <a:cubicBezTo>
                    <a:pt x="263" y="229"/>
                    <a:pt x="263" y="229"/>
                    <a:pt x="263" y="229"/>
                  </a:cubicBezTo>
                  <a:cubicBezTo>
                    <a:pt x="264" y="228"/>
                    <a:pt x="264" y="228"/>
                    <a:pt x="264" y="228"/>
                  </a:cubicBezTo>
                  <a:cubicBezTo>
                    <a:pt x="266" y="225"/>
                    <a:pt x="268" y="222"/>
                    <a:pt x="270" y="219"/>
                  </a:cubicBezTo>
                  <a:cubicBezTo>
                    <a:pt x="270" y="218"/>
                    <a:pt x="270" y="218"/>
                    <a:pt x="270" y="218"/>
                  </a:cubicBezTo>
                  <a:cubicBezTo>
                    <a:pt x="271" y="218"/>
                    <a:pt x="271" y="218"/>
                    <a:pt x="271" y="218"/>
                  </a:cubicBezTo>
                  <a:cubicBezTo>
                    <a:pt x="273" y="218"/>
                    <a:pt x="276" y="219"/>
                    <a:pt x="278" y="219"/>
                  </a:cubicBezTo>
                  <a:cubicBezTo>
                    <a:pt x="281" y="219"/>
                    <a:pt x="283" y="220"/>
                    <a:pt x="285" y="220"/>
                  </a:cubicBezTo>
                  <a:cubicBezTo>
                    <a:pt x="286" y="218"/>
                    <a:pt x="288" y="215"/>
                    <a:pt x="289" y="213"/>
                  </a:cubicBezTo>
                  <a:cubicBezTo>
                    <a:pt x="287" y="211"/>
                    <a:pt x="285" y="210"/>
                    <a:pt x="284" y="208"/>
                  </a:cubicBezTo>
                  <a:cubicBezTo>
                    <a:pt x="282" y="206"/>
                    <a:pt x="280" y="204"/>
                    <a:pt x="278" y="203"/>
                  </a:cubicBezTo>
                  <a:cubicBezTo>
                    <a:pt x="278" y="202"/>
                    <a:pt x="278" y="202"/>
                    <a:pt x="278" y="202"/>
                  </a:cubicBezTo>
                  <a:cubicBezTo>
                    <a:pt x="278" y="201"/>
                    <a:pt x="278" y="201"/>
                    <a:pt x="278" y="201"/>
                  </a:cubicBezTo>
                  <a:cubicBezTo>
                    <a:pt x="279" y="198"/>
                    <a:pt x="281" y="194"/>
                    <a:pt x="282" y="190"/>
                  </a:cubicBezTo>
                  <a:cubicBezTo>
                    <a:pt x="282" y="190"/>
                    <a:pt x="282" y="190"/>
                    <a:pt x="282" y="190"/>
                  </a:cubicBezTo>
                  <a:cubicBezTo>
                    <a:pt x="283" y="190"/>
                    <a:pt x="283" y="190"/>
                    <a:pt x="283" y="190"/>
                  </a:cubicBezTo>
                  <a:cubicBezTo>
                    <a:pt x="285" y="189"/>
                    <a:pt x="288" y="189"/>
                    <a:pt x="290" y="189"/>
                  </a:cubicBezTo>
                  <a:cubicBezTo>
                    <a:pt x="293" y="189"/>
                    <a:pt x="295" y="189"/>
                    <a:pt x="297" y="188"/>
                  </a:cubicBezTo>
                  <a:cubicBezTo>
                    <a:pt x="298" y="186"/>
                    <a:pt x="299" y="183"/>
                    <a:pt x="299" y="181"/>
                  </a:cubicBezTo>
                  <a:cubicBezTo>
                    <a:pt x="297" y="179"/>
                    <a:pt x="295" y="178"/>
                    <a:pt x="293" y="177"/>
                  </a:cubicBezTo>
                  <a:cubicBezTo>
                    <a:pt x="291" y="176"/>
                    <a:pt x="289" y="174"/>
                    <a:pt x="287" y="173"/>
                  </a:cubicBezTo>
                  <a:cubicBezTo>
                    <a:pt x="286" y="173"/>
                    <a:pt x="286" y="173"/>
                    <a:pt x="286" y="173"/>
                  </a:cubicBezTo>
                  <a:cubicBezTo>
                    <a:pt x="286" y="172"/>
                    <a:pt x="286" y="172"/>
                    <a:pt x="286" y="172"/>
                  </a:cubicBezTo>
                  <a:cubicBezTo>
                    <a:pt x="287" y="168"/>
                    <a:pt x="287" y="165"/>
                    <a:pt x="287" y="160"/>
                  </a:cubicBezTo>
                  <a:cubicBezTo>
                    <a:pt x="287" y="160"/>
                    <a:pt x="287" y="160"/>
                    <a:pt x="287" y="160"/>
                  </a:cubicBezTo>
                  <a:cubicBezTo>
                    <a:pt x="288" y="159"/>
                    <a:pt x="288" y="159"/>
                    <a:pt x="288" y="159"/>
                  </a:cubicBezTo>
                  <a:cubicBezTo>
                    <a:pt x="290" y="159"/>
                    <a:pt x="293" y="158"/>
                    <a:pt x="295" y="157"/>
                  </a:cubicBezTo>
                  <a:cubicBezTo>
                    <a:pt x="297" y="156"/>
                    <a:pt x="300" y="156"/>
                    <a:pt x="302" y="155"/>
                  </a:cubicBezTo>
                  <a:cubicBezTo>
                    <a:pt x="302" y="155"/>
                    <a:pt x="302" y="155"/>
                    <a:pt x="302" y="155"/>
                  </a:cubicBezTo>
                  <a:cubicBezTo>
                    <a:pt x="302" y="153"/>
                    <a:pt x="302" y="152"/>
                    <a:pt x="302" y="151"/>
                  </a:cubicBezTo>
                  <a:cubicBezTo>
                    <a:pt x="302" y="149"/>
                    <a:pt x="302" y="148"/>
                    <a:pt x="302" y="147"/>
                  </a:cubicBezTo>
                  <a:close/>
                  <a:moveTo>
                    <a:pt x="159" y="110"/>
                  </a:moveTo>
                  <a:cubicBezTo>
                    <a:pt x="161" y="93"/>
                    <a:pt x="164" y="76"/>
                    <a:pt x="169" y="59"/>
                  </a:cubicBezTo>
                  <a:cubicBezTo>
                    <a:pt x="169" y="58"/>
                    <a:pt x="169" y="58"/>
                    <a:pt x="169" y="58"/>
                  </a:cubicBezTo>
                  <a:cubicBezTo>
                    <a:pt x="170" y="59"/>
                    <a:pt x="170" y="59"/>
                    <a:pt x="170" y="59"/>
                  </a:cubicBezTo>
                  <a:cubicBezTo>
                    <a:pt x="182" y="61"/>
                    <a:pt x="193" y="66"/>
                    <a:pt x="203" y="72"/>
                  </a:cubicBezTo>
                  <a:cubicBezTo>
                    <a:pt x="204" y="73"/>
                    <a:pt x="204" y="73"/>
                    <a:pt x="204" y="73"/>
                  </a:cubicBezTo>
                  <a:cubicBezTo>
                    <a:pt x="203" y="74"/>
                    <a:pt x="203" y="74"/>
                    <a:pt x="203" y="74"/>
                  </a:cubicBezTo>
                  <a:cubicBezTo>
                    <a:pt x="195" y="90"/>
                    <a:pt x="185" y="104"/>
                    <a:pt x="174" y="116"/>
                  </a:cubicBezTo>
                  <a:cubicBezTo>
                    <a:pt x="173" y="117"/>
                    <a:pt x="173" y="117"/>
                    <a:pt x="173" y="117"/>
                  </a:cubicBezTo>
                  <a:cubicBezTo>
                    <a:pt x="172" y="117"/>
                    <a:pt x="172" y="117"/>
                    <a:pt x="172" y="117"/>
                  </a:cubicBezTo>
                  <a:cubicBezTo>
                    <a:pt x="169" y="114"/>
                    <a:pt x="165" y="112"/>
                    <a:pt x="160" y="111"/>
                  </a:cubicBezTo>
                  <a:cubicBezTo>
                    <a:pt x="159" y="111"/>
                    <a:pt x="159" y="111"/>
                    <a:pt x="159" y="111"/>
                  </a:cubicBezTo>
                  <a:lnTo>
                    <a:pt x="159" y="110"/>
                  </a:lnTo>
                  <a:close/>
                  <a:moveTo>
                    <a:pt x="99" y="72"/>
                  </a:moveTo>
                  <a:cubicBezTo>
                    <a:pt x="109" y="65"/>
                    <a:pt x="120" y="61"/>
                    <a:pt x="132" y="58"/>
                  </a:cubicBezTo>
                  <a:cubicBezTo>
                    <a:pt x="133" y="58"/>
                    <a:pt x="133" y="58"/>
                    <a:pt x="133" y="58"/>
                  </a:cubicBezTo>
                  <a:cubicBezTo>
                    <a:pt x="134" y="59"/>
                    <a:pt x="134" y="59"/>
                    <a:pt x="134" y="59"/>
                  </a:cubicBezTo>
                  <a:cubicBezTo>
                    <a:pt x="139" y="76"/>
                    <a:pt x="142" y="93"/>
                    <a:pt x="143" y="110"/>
                  </a:cubicBezTo>
                  <a:cubicBezTo>
                    <a:pt x="143" y="111"/>
                    <a:pt x="143" y="111"/>
                    <a:pt x="143" y="111"/>
                  </a:cubicBezTo>
                  <a:cubicBezTo>
                    <a:pt x="142" y="111"/>
                    <a:pt x="142" y="111"/>
                    <a:pt x="142" y="111"/>
                  </a:cubicBezTo>
                  <a:cubicBezTo>
                    <a:pt x="138" y="112"/>
                    <a:pt x="134" y="114"/>
                    <a:pt x="130" y="116"/>
                  </a:cubicBezTo>
                  <a:cubicBezTo>
                    <a:pt x="129" y="117"/>
                    <a:pt x="129" y="117"/>
                    <a:pt x="129" y="117"/>
                  </a:cubicBezTo>
                  <a:cubicBezTo>
                    <a:pt x="128" y="116"/>
                    <a:pt x="128" y="116"/>
                    <a:pt x="128" y="116"/>
                  </a:cubicBezTo>
                  <a:cubicBezTo>
                    <a:pt x="117" y="103"/>
                    <a:pt x="107" y="89"/>
                    <a:pt x="99" y="74"/>
                  </a:cubicBezTo>
                  <a:cubicBezTo>
                    <a:pt x="98" y="73"/>
                    <a:pt x="98" y="73"/>
                    <a:pt x="98" y="73"/>
                  </a:cubicBezTo>
                  <a:lnTo>
                    <a:pt x="99" y="72"/>
                  </a:lnTo>
                  <a:close/>
                  <a:moveTo>
                    <a:pt x="59" y="132"/>
                  </a:moveTo>
                  <a:cubicBezTo>
                    <a:pt x="61" y="120"/>
                    <a:pt x="66" y="109"/>
                    <a:pt x="72" y="99"/>
                  </a:cubicBezTo>
                  <a:cubicBezTo>
                    <a:pt x="73" y="98"/>
                    <a:pt x="73" y="98"/>
                    <a:pt x="73" y="98"/>
                  </a:cubicBezTo>
                  <a:cubicBezTo>
                    <a:pt x="74" y="98"/>
                    <a:pt x="74" y="98"/>
                    <a:pt x="74" y="98"/>
                  </a:cubicBezTo>
                  <a:cubicBezTo>
                    <a:pt x="90" y="107"/>
                    <a:pt x="104" y="116"/>
                    <a:pt x="116" y="128"/>
                  </a:cubicBezTo>
                  <a:cubicBezTo>
                    <a:pt x="117" y="128"/>
                    <a:pt x="117" y="128"/>
                    <a:pt x="117" y="128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4" y="133"/>
                    <a:pt x="113" y="137"/>
                    <a:pt x="112" y="141"/>
                  </a:cubicBezTo>
                  <a:cubicBezTo>
                    <a:pt x="111" y="143"/>
                    <a:pt x="111" y="143"/>
                    <a:pt x="111" y="143"/>
                  </a:cubicBezTo>
                  <a:cubicBezTo>
                    <a:pt x="110" y="142"/>
                    <a:pt x="110" y="142"/>
                    <a:pt x="110" y="142"/>
                  </a:cubicBezTo>
                  <a:cubicBezTo>
                    <a:pt x="93" y="141"/>
                    <a:pt x="76" y="138"/>
                    <a:pt x="60" y="133"/>
                  </a:cubicBezTo>
                  <a:cubicBezTo>
                    <a:pt x="58" y="133"/>
                    <a:pt x="58" y="133"/>
                    <a:pt x="58" y="133"/>
                  </a:cubicBezTo>
                  <a:lnTo>
                    <a:pt x="59" y="132"/>
                  </a:lnTo>
                  <a:close/>
                  <a:moveTo>
                    <a:pt x="74" y="203"/>
                  </a:moveTo>
                  <a:cubicBezTo>
                    <a:pt x="73" y="203"/>
                    <a:pt x="73" y="203"/>
                    <a:pt x="73" y="203"/>
                  </a:cubicBezTo>
                  <a:cubicBezTo>
                    <a:pt x="72" y="202"/>
                    <a:pt x="72" y="202"/>
                    <a:pt x="72" y="202"/>
                  </a:cubicBezTo>
                  <a:cubicBezTo>
                    <a:pt x="66" y="192"/>
                    <a:pt x="61" y="181"/>
                    <a:pt x="59" y="170"/>
                  </a:cubicBezTo>
                  <a:cubicBezTo>
                    <a:pt x="58" y="168"/>
                    <a:pt x="58" y="168"/>
                    <a:pt x="58" y="168"/>
                  </a:cubicBezTo>
                  <a:cubicBezTo>
                    <a:pt x="60" y="168"/>
                    <a:pt x="60" y="168"/>
                    <a:pt x="60" y="168"/>
                  </a:cubicBezTo>
                  <a:cubicBezTo>
                    <a:pt x="76" y="163"/>
                    <a:pt x="93" y="160"/>
                    <a:pt x="110" y="159"/>
                  </a:cubicBezTo>
                  <a:cubicBezTo>
                    <a:pt x="111" y="159"/>
                    <a:pt x="111" y="159"/>
                    <a:pt x="111" y="159"/>
                  </a:cubicBezTo>
                  <a:cubicBezTo>
                    <a:pt x="111" y="160"/>
                    <a:pt x="111" y="160"/>
                    <a:pt x="111" y="160"/>
                  </a:cubicBezTo>
                  <a:cubicBezTo>
                    <a:pt x="112" y="164"/>
                    <a:pt x="114" y="168"/>
                    <a:pt x="116" y="172"/>
                  </a:cubicBezTo>
                  <a:cubicBezTo>
                    <a:pt x="117" y="173"/>
                    <a:pt x="117" y="173"/>
                    <a:pt x="117" y="173"/>
                  </a:cubicBezTo>
                  <a:cubicBezTo>
                    <a:pt x="116" y="174"/>
                    <a:pt x="116" y="174"/>
                    <a:pt x="116" y="174"/>
                  </a:cubicBezTo>
                  <a:cubicBezTo>
                    <a:pt x="103" y="185"/>
                    <a:pt x="89" y="194"/>
                    <a:pt x="74" y="203"/>
                  </a:cubicBezTo>
                  <a:close/>
                  <a:moveTo>
                    <a:pt x="143" y="191"/>
                  </a:moveTo>
                  <a:cubicBezTo>
                    <a:pt x="141" y="208"/>
                    <a:pt x="138" y="225"/>
                    <a:pt x="133" y="242"/>
                  </a:cubicBezTo>
                  <a:cubicBezTo>
                    <a:pt x="133" y="243"/>
                    <a:pt x="133" y="243"/>
                    <a:pt x="133" y="243"/>
                  </a:cubicBezTo>
                  <a:cubicBezTo>
                    <a:pt x="132" y="243"/>
                    <a:pt x="132" y="243"/>
                    <a:pt x="132" y="243"/>
                  </a:cubicBezTo>
                  <a:cubicBezTo>
                    <a:pt x="120" y="241"/>
                    <a:pt x="109" y="236"/>
                    <a:pt x="99" y="229"/>
                  </a:cubicBezTo>
                  <a:cubicBezTo>
                    <a:pt x="98" y="229"/>
                    <a:pt x="98" y="229"/>
                    <a:pt x="98" y="229"/>
                  </a:cubicBezTo>
                  <a:cubicBezTo>
                    <a:pt x="98" y="228"/>
                    <a:pt x="98" y="228"/>
                    <a:pt x="98" y="228"/>
                  </a:cubicBezTo>
                  <a:cubicBezTo>
                    <a:pt x="107" y="212"/>
                    <a:pt x="117" y="198"/>
                    <a:pt x="128" y="185"/>
                  </a:cubicBezTo>
                  <a:cubicBezTo>
                    <a:pt x="128" y="184"/>
                    <a:pt x="128" y="184"/>
                    <a:pt x="128" y="184"/>
                  </a:cubicBezTo>
                  <a:cubicBezTo>
                    <a:pt x="129" y="185"/>
                    <a:pt x="129" y="185"/>
                    <a:pt x="129" y="185"/>
                  </a:cubicBezTo>
                  <a:cubicBezTo>
                    <a:pt x="133" y="187"/>
                    <a:pt x="137" y="189"/>
                    <a:pt x="142" y="190"/>
                  </a:cubicBezTo>
                  <a:cubicBezTo>
                    <a:pt x="143" y="190"/>
                    <a:pt x="143" y="190"/>
                    <a:pt x="143" y="190"/>
                  </a:cubicBezTo>
                  <a:lnTo>
                    <a:pt x="143" y="191"/>
                  </a:lnTo>
                  <a:close/>
                  <a:moveTo>
                    <a:pt x="151" y="180"/>
                  </a:moveTo>
                  <a:cubicBezTo>
                    <a:pt x="143" y="180"/>
                    <a:pt x="136" y="177"/>
                    <a:pt x="130" y="171"/>
                  </a:cubicBezTo>
                  <a:cubicBezTo>
                    <a:pt x="125" y="166"/>
                    <a:pt x="122" y="159"/>
                    <a:pt x="122" y="151"/>
                  </a:cubicBezTo>
                  <a:cubicBezTo>
                    <a:pt x="122" y="143"/>
                    <a:pt x="125" y="136"/>
                    <a:pt x="130" y="130"/>
                  </a:cubicBezTo>
                  <a:cubicBezTo>
                    <a:pt x="136" y="125"/>
                    <a:pt x="143" y="122"/>
                    <a:pt x="151" y="122"/>
                  </a:cubicBezTo>
                  <a:cubicBezTo>
                    <a:pt x="159" y="122"/>
                    <a:pt x="166" y="125"/>
                    <a:pt x="172" y="130"/>
                  </a:cubicBezTo>
                  <a:cubicBezTo>
                    <a:pt x="183" y="142"/>
                    <a:pt x="183" y="160"/>
                    <a:pt x="172" y="171"/>
                  </a:cubicBezTo>
                  <a:cubicBezTo>
                    <a:pt x="166" y="177"/>
                    <a:pt x="159" y="180"/>
                    <a:pt x="151" y="180"/>
                  </a:cubicBezTo>
                  <a:close/>
                  <a:moveTo>
                    <a:pt x="203" y="229"/>
                  </a:moveTo>
                  <a:cubicBezTo>
                    <a:pt x="192" y="236"/>
                    <a:pt x="181" y="241"/>
                    <a:pt x="170" y="243"/>
                  </a:cubicBezTo>
                  <a:cubicBezTo>
                    <a:pt x="168" y="243"/>
                    <a:pt x="168" y="243"/>
                    <a:pt x="168" y="243"/>
                  </a:cubicBezTo>
                  <a:cubicBezTo>
                    <a:pt x="168" y="242"/>
                    <a:pt x="168" y="242"/>
                    <a:pt x="168" y="242"/>
                  </a:cubicBezTo>
                  <a:cubicBezTo>
                    <a:pt x="163" y="225"/>
                    <a:pt x="160" y="208"/>
                    <a:pt x="159" y="192"/>
                  </a:cubicBezTo>
                  <a:cubicBezTo>
                    <a:pt x="159" y="190"/>
                    <a:pt x="159" y="190"/>
                    <a:pt x="159" y="190"/>
                  </a:cubicBezTo>
                  <a:cubicBezTo>
                    <a:pt x="160" y="190"/>
                    <a:pt x="160" y="190"/>
                    <a:pt x="160" y="190"/>
                  </a:cubicBezTo>
                  <a:cubicBezTo>
                    <a:pt x="164" y="189"/>
                    <a:pt x="168" y="188"/>
                    <a:pt x="172" y="185"/>
                  </a:cubicBezTo>
                  <a:cubicBezTo>
                    <a:pt x="173" y="185"/>
                    <a:pt x="173" y="185"/>
                    <a:pt x="173" y="185"/>
                  </a:cubicBezTo>
                  <a:cubicBezTo>
                    <a:pt x="174" y="185"/>
                    <a:pt x="174" y="185"/>
                    <a:pt x="174" y="185"/>
                  </a:cubicBezTo>
                  <a:cubicBezTo>
                    <a:pt x="185" y="199"/>
                    <a:pt x="195" y="213"/>
                    <a:pt x="203" y="228"/>
                  </a:cubicBezTo>
                  <a:cubicBezTo>
                    <a:pt x="204" y="229"/>
                    <a:pt x="204" y="229"/>
                    <a:pt x="204" y="229"/>
                  </a:cubicBezTo>
                  <a:lnTo>
                    <a:pt x="203" y="229"/>
                  </a:lnTo>
                  <a:close/>
                  <a:moveTo>
                    <a:pt x="243" y="170"/>
                  </a:moveTo>
                  <a:cubicBezTo>
                    <a:pt x="241" y="182"/>
                    <a:pt x="236" y="193"/>
                    <a:pt x="229" y="203"/>
                  </a:cubicBezTo>
                  <a:cubicBezTo>
                    <a:pt x="229" y="204"/>
                    <a:pt x="229" y="204"/>
                    <a:pt x="229" y="204"/>
                  </a:cubicBezTo>
                  <a:cubicBezTo>
                    <a:pt x="228" y="203"/>
                    <a:pt x="228" y="203"/>
                    <a:pt x="228" y="203"/>
                  </a:cubicBezTo>
                  <a:cubicBezTo>
                    <a:pt x="212" y="195"/>
                    <a:pt x="198" y="185"/>
                    <a:pt x="185" y="174"/>
                  </a:cubicBezTo>
                  <a:cubicBezTo>
                    <a:pt x="185" y="173"/>
                    <a:pt x="185" y="173"/>
                    <a:pt x="185" y="173"/>
                  </a:cubicBezTo>
                  <a:cubicBezTo>
                    <a:pt x="185" y="172"/>
                    <a:pt x="185" y="172"/>
                    <a:pt x="185" y="172"/>
                  </a:cubicBezTo>
                  <a:cubicBezTo>
                    <a:pt x="188" y="169"/>
                    <a:pt x="189" y="164"/>
                    <a:pt x="190" y="160"/>
                  </a:cubicBezTo>
                  <a:cubicBezTo>
                    <a:pt x="191" y="159"/>
                    <a:pt x="191" y="159"/>
                    <a:pt x="191" y="159"/>
                  </a:cubicBezTo>
                  <a:cubicBezTo>
                    <a:pt x="192" y="159"/>
                    <a:pt x="192" y="159"/>
                    <a:pt x="192" y="159"/>
                  </a:cubicBezTo>
                  <a:cubicBezTo>
                    <a:pt x="208" y="161"/>
                    <a:pt x="225" y="164"/>
                    <a:pt x="242" y="168"/>
                  </a:cubicBezTo>
                  <a:cubicBezTo>
                    <a:pt x="243" y="169"/>
                    <a:pt x="243" y="169"/>
                    <a:pt x="243" y="169"/>
                  </a:cubicBezTo>
                  <a:lnTo>
                    <a:pt x="243" y="170"/>
                  </a:lnTo>
                  <a:close/>
                  <a:moveTo>
                    <a:pt x="242" y="134"/>
                  </a:moveTo>
                  <a:cubicBezTo>
                    <a:pt x="225" y="139"/>
                    <a:pt x="208" y="142"/>
                    <a:pt x="192" y="143"/>
                  </a:cubicBezTo>
                  <a:cubicBezTo>
                    <a:pt x="191" y="143"/>
                    <a:pt x="191" y="143"/>
                    <a:pt x="191" y="143"/>
                  </a:cubicBezTo>
                  <a:cubicBezTo>
                    <a:pt x="190" y="142"/>
                    <a:pt x="190" y="142"/>
                    <a:pt x="190" y="142"/>
                  </a:cubicBezTo>
                  <a:cubicBezTo>
                    <a:pt x="189" y="137"/>
                    <a:pt x="188" y="133"/>
                    <a:pt x="185" y="130"/>
                  </a:cubicBezTo>
                  <a:cubicBezTo>
                    <a:pt x="185" y="129"/>
                    <a:pt x="185" y="129"/>
                    <a:pt x="185" y="129"/>
                  </a:cubicBezTo>
                  <a:cubicBezTo>
                    <a:pt x="186" y="128"/>
                    <a:pt x="186" y="128"/>
                    <a:pt x="186" y="128"/>
                  </a:cubicBezTo>
                  <a:cubicBezTo>
                    <a:pt x="199" y="117"/>
                    <a:pt x="213" y="107"/>
                    <a:pt x="228" y="99"/>
                  </a:cubicBezTo>
                  <a:cubicBezTo>
                    <a:pt x="229" y="98"/>
                    <a:pt x="229" y="98"/>
                    <a:pt x="229" y="98"/>
                  </a:cubicBezTo>
                  <a:cubicBezTo>
                    <a:pt x="230" y="99"/>
                    <a:pt x="230" y="99"/>
                    <a:pt x="230" y="99"/>
                  </a:cubicBezTo>
                  <a:cubicBezTo>
                    <a:pt x="236" y="109"/>
                    <a:pt x="241" y="120"/>
                    <a:pt x="243" y="132"/>
                  </a:cubicBezTo>
                  <a:cubicBezTo>
                    <a:pt x="243" y="133"/>
                    <a:pt x="243" y="133"/>
                    <a:pt x="243" y="133"/>
                  </a:cubicBezTo>
                  <a:lnTo>
                    <a:pt x="242" y="13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4" name="Group 23"/>
          <p:cNvGrpSpPr/>
          <p:nvPr/>
        </p:nvGrpSpPr>
        <p:grpSpPr>
          <a:xfrm>
            <a:off x="6292995" y="3436140"/>
            <a:ext cx="1330287" cy="7422360"/>
            <a:chOff x="4824413" y="3645690"/>
            <a:chExt cx="1330287" cy="7422360"/>
          </a:xfrm>
        </p:grpSpPr>
        <p:sp>
          <p:nvSpPr>
            <p:cNvPr id="25" name="Freeform 24"/>
            <p:cNvSpPr>
              <a:spLocks noEditPoints="1"/>
            </p:cNvSpPr>
            <p:nvPr/>
          </p:nvSpPr>
          <p:spPr bwMode="auto">
            <a:xfrm>
              <a:off x="4824414" y="9796440"/>
              <a:ext cx="1273174" cy="1271610"/>
            </a:xfrm>
            <a:custGeom>
              <a:avLst/>
              <a:gdLst>
                <a:gd name="T0" fmla="*/ 286 w 302"/>
                <a:gd name="T1" fmla="*/ 129 h 302"/>
                <a:gd name="T2" fmla="*/ 282 w 302"/>
                <a:gd name="T3" fmla="*/ 112 h 302"/>
                <a:gd name="T4" fmla="*/ 285 w 302"/>
                <a:gd name="T5" fmla="*/ 82 h 302"/>
                <a:gd name="T6" fmla="*/ 264 w 302"/>
                <a:gd name="T7" fmla="*/ 72 h 302"/>
                <a:gd name="T8" fmla="*/ 252 w 302"/>
                <a:gd name="T9" fmla="*/ 58 h 302"/>
                <a:gd name="T10" fmla="*/ 236 w 302"/>
                <a:gd name="T11" fmla="*/ 34 h 302"/>
                <a:gd name="T12" fmla="*/ 219 w 302"/>
                <a:gd name="T13" fmla="*/ 23 h 302"/>
                <a:gd name="T14" fmla="*/ 191 w 302"/>
                <a:gd name="T15" fmla="*/ 20 h 302"/>
                <a:gd name="T16" fmla="*/ 173 w 302"/>
                <a:gd name="T17" fmla="*/ 15 h 302"/>
                <a:gd name="T18" fmla="*/ 155 w 302"/>
                <a:gd name="T19" fmla="*/ 0 h 302"/>
                <a:gd name="T20" fmla="*/ 141 w 302"/>
                <a:gd name="T21" fmla="*/ 14 h 302"/>
                <a:gd name="T22" fmla="*/ 113 w 302"/>
                <a:gd name="T23" fmla="*/ 12 h 302"/>
                <a:gd name="T24" fmla="*/ 94 w 302"/>
                <a:gd name="T25" fmla="*/ 18 h 302"/>
                <a:gd name="T26" fmla="*/ 73 w 302"/>
                <a:gd name="T27" fmla="*/ 38 h 302"/>
                <a:gd name="T28" fmla="*/ 59 w 302"/>
                <a:gd name="T29" fmla="*/ 49 h 302"/>
                <a:gd name="T30" fmla="*/ 35 w 302"/>
                <a:gd name="T31" fmla="*/ 54 h 302"/>
                <a:gd name="T32" fmla="*/ 32 w 302"/>
                <a:gd name="T33" fmla="*/ 84 h 302"/>
                <a:gd name="T34" fmla="*/ 24 w 302"/>
                <a:gd name="T35" fmla="*/ 99 h 302"/>
                <a:gd name="T36" fmla="*/ 3 w 302"/>
                <a:gd name="T37" fmla="*/ 121 h 302"/>
                <a:gd name="T38" fmla="*/ 14 w 302"/>
                <a:gd name="T39" fmla="*/ 142 h 302"/>
                <a:gd name="T40" fmla="*/ 7 w 302"/>
                <a:gd name="T41" fmla="*/ 157 h 302"/>
                <a:gd name="T42" fmla="*/ 9 w 302"/>
                <a:gd name="T43" fmla="*/ 177 h 302"/>
                <a:gd name="T44" fmla="*/ 24 w 302"/>
                <a:gd name="T45" fmla="*/ 201 h 302"/>
                <a:gd name="T46" fmla="*/ 31 w 302"/>
                <a:gd name="T47" fmla="*/ 218 h 302"/>
                <a:gd name="T48" fmla="*/ 30 w 302"/>
                <a:gd name="T49" fmla="*/ 242 h 302"/>
                <a:gd name="T50" fmla="*/ 59 w 302"/>
                <a:gd name="T51" fmla="*/ 252 h 302"/>
                <a:gd name="T52" fmla="*/ 73 w 302"/>
                <a:gd name="T53" fmla="*/ 263 h 302"/>
                <a:gd name="T54" fmla="*/ 89 w 302"/>
                <a:gd name="T55" fmla="*/ 289 h 302"/>
                <a:gd name="T56" fmla="*/ 112 w 302"/>
                <a:gd name="T57" fmla="*/ 283 h 302"/>
                <a:gd name="T58" fmla="*/ 130 w 302"/>
                <a:gd name="T59" fmla="*/ 286 h 302"/>
                <a:gd name="T60" fmla="*/ 155 w 302"/>
                <a:gd name="T61" fmla="*/ 302 h 302"/>
                <a:gd name="T62" fmla="*/ 173 w 302"/>
                <a:gd name="T63" fmla="*/ 286 h 302"/>
                <a:gd name="T64" fmla="*/ 190 w 302"/>
                <a:gd name="T65" fmla="*/ 282 h 302"/>
                <a:gd name="T66" fmla="*/ 220 w 302"/>
                <a:gd name="T67" fmla="*/ 285 h 302"/>
                <a:gd name="T68" fmla="*/ 230 w 302"/>
                <a:gd name="T69" fmla="*/ 263 h 302"/>
                <a:gd name="T70" fmla="*/ 243 w 302"/>
                <a:gd name="T71" fmla="*/ 251 h 302"/>
                <a:gd name="T72" fmla="*/ 268 w 302"/>
                <a:gd name="T73" fmla="*/ 236 h 302"/>
                <a:gd name="T74" fmla="*/ 278 w 302"/>
                <a:gd name="T75" fmla="*/ 219 h 302"/>
                <a:gd name="T76" fmla="*/ 282 w 302"/>
                <a:gd name="T77" fmla="*/ 190 h 302"/>
                <a:gd name="T78" fmla="*/ 287 w 302"/>
                <a:gd name="T79" fmla="*/ 173 h 302"/>
                <a:gd name="T80" fmla="*/ 302 w 302"/>
                <a:gd name="T81" fmla="*/ 155 h 302"/>
                <a:gd name="T82" fmla="*/ 170 w 302"/>
                <a:gd name="T83" fmla="*/ 59 h 302"/>
                <a:gd name="T84" fmla="*/ 160 w 302"/>
                <a:gd name="T85" fmla="*/ 111 h 302"/>
                <a:gd name="T86" fmla="*/ 143 w 302"/>
                <a:gd name="T87" fmla="*/ 110 h 302"/>
                <a:gd name="T88" fmla="*/ 98 w 302"/>
                <a:gd name="T89" fmla="*/ 73 h 302"/>
                <a:gd name="T90" fmla="*/ 117 w 302"/>
                <a:gd name="T91" fmla="*/ 128 h 302"/>
                <a:gd name="T92" fmla="*/ 59 w 302"/>
                <a:gd name="T93" fmla="*/ 132 h 302"/>
                <a:gd name="T94" fmla="*/ 110 w 302"/>
                <a:gd name="T95" fmla="*/ 159 h 302"/>
                <a:gd name="T96" fmla="*/ 143 w 302"/>
                <a:gd name="T97" fmla="*/ 191 h 302"/>
                <a:gd name="T98" fmla="*/ 128 w 302"/>
                <a:gd name="T99" fmla="*/ 185 h 302"/>
                <a:gd name="T100" fmla="*/ 130 w 302"/>
                <a:gd name="T101" fmla="*/ 171 h 302"/>
                <a:gd name="T102" fmla="*/ 203 w 302"/>
                <a:gd name="T103" fmla="*/ 229 h 302"/>
                <a:gd name="T104" fmla="*/ 172 w 302"/>
                <a:gd name="T105" fmla="*/ 185 h 302"/>
                <a:gd name="T106" fmla="*/ 229 w 302"/>
                <a:gd name="T107" fmla="*/ 203 h 302"/>
                <a:gd name="T108" fmla="*/ 191 w 302"/>
                <a:gd name="T109" fmla="*/ 159 h 302"/>
                <a:gd name="T110" fmla="*/ 191 w 302"/>
                <a:gd name="T111" fmla="*/ 143 h 302"/>
                <a:gd name="T112" fmla="*/ 230 w 302"/>
                <a:gd name="T113" fmla="*/ 99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02" h="302">
                  <a:moveTo>
                    <a:pt x="302" y="147"/>
                  </a:moveTo>
                  <a:cubicBezTo>
                    <a:pt x="300" y="146"/>
                    <a:pt x="297" y="145"/>
                    <a:pt x="295" y="145"/>
                  </a:cubicBezTo>
                  <a:cubicBezTo>
                    <a:pt x="293" y="144"/>
                    <a:pt x="290" y="143"/>
                    <a:pt x="288" y="142"/>
                  </a:cubicBezTo>
                  <a:cubicBezTo>
                    <a:pt x="287" y="142"/>
                    <a:pt x="287" y="142"/>
                    <a:pt x="287" y="142"/>
                  </a:cubicBezTo>
                  <a:cubicBezTo>
                    <a:pt x="287" y="141"/>
                    <a:pt x="287" y="141"/>
                    <a:pt x="287" y="141"/>
                  </a:cubicBezTo>
                  <a:cubicBezTo>
                    <a:pt x="287" y="137"/>
                    <a:pt x="287" y="133"/>
                    <a:pt x="286" y="130"/>
                  </a:cubicBezTo>
                  <a:cubicBezTo>
                    <a:pt x="286" y="129"/>
                    <a:pt x="286" y="129"/>
                    <a:pt x="286" y="129"/>
                  </a:cubicBezTo>
                  <a:cubicBezTo>
                    <a:pt x="287" y="128"/>
                    <a:pt x="287" y="128"/>
                    <a:pt x="287" y="128"/>
                  </a:cubicBezTo>
                  <a:cubicBezTo>
                    <a:pt x="289" y="127"/>
                    <a:pt x="291" y="126"/>
                    <a:pt x="293" y="125"/>
                  </a:cubicBezTo>
                  <a:cubicBezTo>
                    <a:pt x="295" y="123"/>
                    <a:pt x="297" y="122"/>
                    <a:pt x="299" y="121"/>
                  </a:cubicBezTo>
                  <a:cubicBezTo>
                    <a:pt x="299" y="118"/>
                    <a:pt x="298" y="116"/>
                    <a:pt x="297" y="113"/>
                  </a:cubicBezTo>
                  <a:cubicBezTo>
                    <a:pt x="295" y="113"/>
                    <a:pt x="293" y="113"/>
                    <a:pt x="290" y="113"/>
                  </a:cubicBezTo>
                  <a:cubicBezTo>
                    <a:pt x="288" y="112"/>
                    <a:pt x="285" y="112"/>
                    <a:pt x="283" y="112"/>
                  </a:cubicBezTo>
                  <a:cubicBezTo>
                    <a:pt x="282" y="112"/>
                    <a:pt x="282" y="112"/>
                    <a:pt x="282" y="112"/>
                  </a:cubicBezTo>
                  <a:cubicBezTo>
                    <a:pt x="282" y="111"/>
                    <a:pt x="282" y="111"/>
                    <a:pt x="282" y="111"/>
                  </a:cubicBezTo>
                  <a:cubicBezTo>
                    <a:pt x="281" y="108"/>
                    <a:pt x="279" y="104"/>
                    <a:pt x="278" y="100"/>
                  </a:cubicBezTo>
                  <a:cubicBezTo>
                    <a:pt x="278" y="99"/>
                    <a:pt x="278" y="99"/>
                    <a:pt x="278" y="99"/>
                  </a:cubicBezTo>
                  <a:cubicBezTo>
                    <a:pt x="278" y="99"/>
                    <a:pt x="278" y="99"/>
                    <a:pt x="278" y="99"/>
                  </a:cubicBezTo>
                  <a:cubicBezTo>
                    <a:pt x="280" y="97"/>
                    <a:pt x="282" y="95"/>
                    <a:pt x="284" y="94"/>
                  </a:cubicBezTo>
                  <a:cubicBezTo>
                    <a:pt x="285" y="92"/>
                    <a:pt x="287" y="90"/>
                    <a:pt x="289" y="89"/>
                  </a:cubicBezTo>
                  <a:cubicBezTo>
                    <a:pt x="288" y="86"/>
                    <a:pt x="286" y="84"/>
                    <a:pt x="285" y="82"/>
                  </a:cubicBezTo>
                  <a:cubicBezTo>
                    <a:pt x="283" y="82"/>
                    <a:pt x="281" y="82"/>
                    <a:pt x="278" y="83"/>
                  </a:cubicBezTo>
                  <a:cubicBezTo>
                    <a:pt x="276" y="83"/>
                    <a:pt x="273" y="83"/>
                    <a:pt x="271" y="84"/>
                  </a:cubicBezTo>
                  <a:cubicBezTo>
                    <a:pt x="270" y="84"/>
                    <a:pt x="270" y="84"/>
                    <a:pt x="270" y="84"/>
                  </a:cubicBezTo>
                  <a:cubicBezTo>
                    <a:pt x="270" y="83"/>
                    <a:pt x="270" y="83"/>
                    <a:pt x="270" y="83"/>
                  </a:cubicBezTo>
                  <a:cubicBezTo>
                    <a:pt x="268" y="80"/>
                    <a:pt x="266" y="76"/>
                    <a:pt x="264" y="73"/>
                  </a:cubicBezTo>
                  <a:cubicBezTo>
                    <a:pt x="263" y="72"/>
                    <a:pt x="263" y="72"/>
                    <a:pt x="263" y="72"/>
                  </a:cubicBezTo>
                  <a:cubicBezTo>
                    <a:pt x="264" y="72"/>
                    <a:pt x="264" y="72"/>
                    <a:pt x="264" y="72"/>
                  </a:cubicBezTo>
                  <a:cubicBezTo>
                    <a:pt x="265" y="70"/>
                    <a:pt x="266" y="68"/>
                    <a:pt x="268" y="66"/>
                  </a:cubicBezTo>
                  <a:cubicBezTo>
                    <a:pt x="269" y="64"/>
                    <a:pt x="270" y="62"/>
                    <a:pt x="271" y="60"/>
                  </a:cubicBezTo>
                  <a:cubicBezTo>
                    <a:pt x="270" y="58"/>
                    <a:pt x="268" y="56"/>
                    <a:pt x="267" y="54"/>
                  </a:cubicBezTo>
                  <a:cubicBezTo>
                    <a:pt x="264" y="54"/>
                    <a:pt x="262" y="55"/>
                    <a:pt x="260" y="56"/>
                  </a:cubicBezTo>
                  <a:cubicBezTo>
                    <a:pt x="258" y="57"/>
                    <a:pt x="255" y="58"/>
                    <a:pt x="253" y="59"/>
                  </a:cubicBezTo>
                  <a:cubicBezTo>
                    <a:pt x="252" y="59"/>
                    <a:pt x="252" y="59"/>
                    <a:pt x="252" y="59"/>
                  </a:cubicBezTo>
                  <a:cubicBezTo>
                    <a:pt x="252" y="58"/>
                    <a:pt x="252" y="58"/>
                    <a:pt x="252" y="58"/>
                  </a:cubicBezTo>
                  <a:cubicBezTo>
                    <a:pt x="249" y="55"/>
                    <a:pt x="246" y="53"/>
                    <a:pt x="243" y="50"/>
                  </a:cubicBezTo>
                  <a:cubicBezTo>
                    <a:pt x="243" y="49"/>
                    <a:pt x="243" y="49"/>
                    <a:pt x="243" y="49"/>
                  </a:cubicBezTo>
                  <a:cubicBezTo>
                    <a:pt x="243" y="49"/>
                    <a:pt x="243" y="49"/>
                    <a:pt x="243" y="49"/>
                  </a:cubicBezTo>
                  <a:cubicBezTo>
                    <a:pt x="244" y="47"/>
                    <a:pt x="245" y="44"/>
                    <a:pt x="246" y="42"/>
                  </a:cubicBezTo>
                  <a:cubicBezTo>
                    <a:pt x="247" y="40"/>
                    <a:pt x="247" y="37"/>
                    <a:pt x="248" y="35"/>
                  </a:cubicBezTo>
                  <a:cubicBezTo>
                    <a:pt x="246" y="33"/>
                    <a:pt x="244" y="32"/>
                    <a:pt x="242" y="30"/>
                  </a:cubicBezTo>
                  <a:cubicBezTo>
                    <a:pt x="240" y="31"/>
                    <a:pt x="238" y="33"/>
                    <a:pt x="236" y="34"/>
                  </a:cubicBezTo>
                  <a:cubicBezTo>
                    <a:pt x="234" y="36"/>
                    <a:pt x="232" y="37"/>
                    <a:pt x="230" y="38"/>
                  </a:cubicBezTo>
                  <a:cubicBezTo>
                    <a:pt x="229" y="39"/>
                    <a:pt x="229" y="39"/>
                    <a:pt x="229" y="39"/>
                  </a:cubicBezTo>
                  <a:cubicBezTo>
                    <a:pt x="228" y="38"/>
                    <a:pt x="228" y="38"/>
                    <a:pt x="228" y="38"/>
                  </a:cubicBezTo>
                  <a:cubicBezTo>
                    <a:pt x="225" y="36"/>
                    <a:pt x="222" y="34"/>
                    <a:pt x="219" y="32"/>
                  </a:cubicBezTo>
                  <a:cubicBezTo>
                    <a:pt x="218" y="32"/>
                    <a:pt x="218" y="32"/>
                    <a:pt x="218" y="32"/>
                  </a:cubicBezTo>
                  <a:cubicBezTo>
                    <a:pt x="218" y="31"/>
                    <a:pt x="218" y="31"/>
                    <a:pt x="218" y="31"/>
                  </a:cubicBezTo>
                  <a:cubicBezTo>
                    <a:pt x="218" y="28"/>
                    <a:pt x="219" y="26"/>
                    <a:pt x="219" y="23"/>
                  </a:cubicBezTo>
                  <a:cubicBezTo>
                    <a:pt x="219" y="21"/>
                    <a:pt x="220" y="19"/>
                    <a:pt x="220" y="16"/>
                  </a:cubicBezTo>
                  <a:cubicBezTo>
                    <a:pt x="218" y="15"/>
                    <a:pt x="215" y="14"/>
                    <a:pt x="213" y="13"/>
                  </a:cubicBezTo>
                  <a:cubicBezTo>
                    <a:pt x="211" y="15"/>
                    <a:pt x="210" y="16"/>
                    <a:pt x="208" y="18"/>
                  </a:cubicBezTo>
                  <a:cubicBezTo>
                    <a:pt x="206" y="20"/>
                    <a:pt x="205" y="22"/>
                    <a:pt x="203" y="23"/>
                  </a:cubicBezTo>
                  <a:cubicBezTo>
                    <a:pt x="202" y="24"/>
                    <a:pt x="202" y="24"/>
                    <a:pt x="202" y="24"/>
                  </a:cubicBezTo>
                  <a:cubicBezTo>
                    <a:pt x="202" y="24"/>
                    <a:pt x="202" y="24"/>
                    <a:pt x="202" y="24"/>
                  </a:cubicBezTo>
                  <a:cubicBezTo>
                    <a:pt x="198" y="22"/>
                    <a:pt x="194" y="21"/>
                    <a:pt x="191" y="20"/>
                  </a:cubicBezTo>
                  <a:cubicBezTo>
                    <a:pt x="190" y="20"/>
                    <a:pt x="190" y="20"/>
                    <a:pt x="190" y="20"/>
                  </a:cubicBezTo>
                  <a:cubicBezTo>
                    <a:pt x="190" y="19"/>
                    <a:pt x="190" y="19"/>
                    <a:pt x="190" y="19"/>
                  </a:cubicBezTo>
                  <a:cubicBezTo>
                    <a:pt x="189" y="17"/>
                    <a:pt x="189" y="14"/>
                    <a:pt x="189" y="12"/>
                  </a:cubicBezTo>
                  <a:cubicBezTo>
                    <a:pt x="189" y="9"/>
                    <a:pt x="189" y="7"/>
                    <a:pt x="188" y="4"/>
                  </a:cubicBezTo>
                  <a:cubicBezTo>
                    <a:pt x="186" y="4"/>
                    <a:pt x="183" y="3"/>
                    <a:pt x="181" y="3"/>
                  </a:cubicBezTo>
                  <a:cubicBezTo>
                    <a:pt x="180" y="4"/>
                    <a:pt x="178" y="7"/>
                    <a:pt x="177" y="9"/>
                  </a:cubicBezTo>
                  <a:cubicBezTo>
                    <a:pt x="176" y="11"/>
                    <a:pt x="175" y="13"/>
                    <a:pt x="173" y="15"/>
                  </a:cubicBezTo>
                  <a:cubicBezTo>
                    <a:pt x="173" y="16"/>
                    <a:pt x="173" y="16"/>
                    <a:pt x="173" y="16"/>
                  </a:cubicBezTo>
                  <a:cubicBezTo>
                    <a:pt x="172" y="16"/>
                    <a:pt x="172" y="16"/>
                    <a:pt x="172" y="16"/>
                  </a:cubicBezTo>
                  <a:cubicBezTo>
                    <a:pt x="168" y="15"/>
                    <a:pt x="165" y="15"/>
                    <a:pt x="161" y="14"/>
                  </a:cubicBezTo>
                  <a:cubicBezTo>
                    <a:pt x="160" y="14"/>
                    <a:pt x="160" y="14"/>
                    <a:pt x="160" y="14"/>
                  </a:cubicBezTo>
                  <a:cubicBezTo>
                    <a:pt x="159" y="14"/>
                    <a:pt x="159" y="14"/>
                    <a:pt x="159" y="14"/>
                  </a:cubicBezTo>
                  <a:cubicBezTo>
                    <a:pt x="159" y="11"/>
                    <a:pt x="158" y="9"/>
                    <a:pt x="157" y="7"/>
                  </a:cubicBezTo>
                  <a:cubicBezTo>
                    <a:pt x="156" y="4"/>
                    <a:pt x="156" y="2"/>
                    <a:pt x="155" y="0"/>
                  </a:cubicBezTo>
                  <a:cubicBezTo>
                    <a:pt x="155" y="0"/>
                    <a:pt x="155" y="0"/>
                    <a:pt x="155" y="0"/>
                  </a:cubicBezTo>
                  <a:cubicBezTo>
                    <a:pt x="152" y="0"/>
                    <a:pt x="150" y="0"/>
                    <a:pt x="147" y="0"/>
                  </a:cubicBezTo>
                  <a:cubicBezTo>
                    <a:pt x="147" y="0"/>
                    <a:pt x="147" y="0"/>
                    <a:pt x="147" y="0"/>
                  </a:cubicBezTo>
                  <a:cubicBezTo>
                    <a:pt x="146" y="2"/>
                    <a:pt x="145" y="4"/>
                    <a:pt x="145" y="7"/>
                  </a:cubicBezTo>
                  <a:cubicBezTo>
                    <a:pt x="144" y="9"/>
                    <a:pt x="143" y="11"/>
                    <a:pt x="142" y="14"/>
                  </a:cubicBezTo>
                  <a:cubicBezTo>
                    <a:pt x="142" y="14"/>
                    <a:pt x="142" y="14"/>
                    <a:pt x="142" y="14"/>
                  </a:cubicBezTo>
                  <a:cubicBezTo>
                    <a:pt x="141" y="14"/>
                    <a:pt x="141" y="14"/>
                    <a:pt x="141" y="14"/>
                  </a:cubicBezTo>
                  <a:cubicBezTo>
                    <a:pt x="137" y="15"/>
                    <a:pt x="133" y="15"/>
                    <a:pt x="130" y="16"/>
                  </a:cubicBezTo>
                  <a:cubicBezTo>
                    <a:pt x="129" y="16"/>
                    <a:pt x="129" y="16"/>
                    <a:pt x="129" y="16"/>
                  </a:cubicBezTo>
                  <a:cubicBezTo>
                    <a:pt x="129" y="15"/>
                    <a:pt x="129" y="15"/>
                    <a:pt x="129" y="15"/>
                  </a:cubicBezTo>
                  <a:cubicBezTo>
                    <a:pt x="127" y="13"/>
                    <a:pt x="126" y="11"/>
                    <a:pt x="125" y="9"/>
                  </a:cubicBezTo>
                  <a:cubicBezTo>
                    <a:pt x="123" y="7"/>
                    <a:pt x="122" y="4"/>
                    <a:pt x="121" y="3"/>
                  </a:cubicBezTo>
                  <a:cubicBezTo>
                    <a:pt x="118" y="3"/>
                    <a:pt x="116" y="4"/>
                    <a:pt x="113" y="4"/>
                  </a:cubicBezTo>
                  <a:cubicBezTo>
                    <a:pt x="113" y="7"/>
                    <a:pt x="113" y="9"/>
                    <a:pt x="113" y="12"/>
                  </a:cubicBezTo>
                  <a:cubicBezTo>
                    <a:pt x="113" y="14"/>
                    <a:pt x="112" y="17"/>
                    <a:pt x="112" y="19"/>
                  </a:cubicBezTo>
                  <a:cubicBezTo>
                    <a:pt x="112" y="20"/>
                    <a:pt x="112" y="20"/>
                    <a:pt x="112" y="20"/>
                  </a:cubicBezTo>
                  <a:cubicBezTo>
                    <a:pt x="111" y="20"/>
                    <a:pt x="111" y="20"/>
                    <a:pt x="111" y="20"/>
                  </a:cubicBezTo>
                  <a:cubicBezTo>
                    <a:pt x="108" y="21"/>
                    <a:pt x="104" y="22"/>
                    <a:pt x="100" y="24"/>
                  </a:cubicBezTo>
                  <a:cubicBezTo>
                    <a:pt x="100" y="24"/>
                    <a:pt x="100" y="24"/>
                    <a:pt x="100" y="24"/>
                  </a:cubicBezTo>
                  <a:cubicBezTo>
                    <a:pt x="99" y="23"/>
                    <a:pt x="99" y="23"/>
                    <a:pt x="99" y="23"/>
                  </a:cubicBezTo>
                  <a:cubicBezTo>
                    <a:pt x="97" y="22"/>
                    <a:pt x="96" y="20"/>
                    <a:pt x="94" y="18"/>
                  </a:cubicBezTo>
                  <a:cubicBezTo>
                    <a:pt x="92" y="16"/>
                    <a:pt x="90" y="15"/>
                    <a:pt x="89" y="13"/>
                  </a:cubicBezTo>
                  <a:cubicBezTo>
                    <a:pt x="86" y="14"/>
                    <a:pt x="84" y="15"/>
                    <a:pt x="82" y="16"/>
                  </a:cubicBezTo>
                  <a:cubicBezTo>
                    <a:pt x="82" y="19"/>
                    <a:pt x="82" y="21"/>
                    <a:pt x="83" y="23"/>
                  </a:cubicBezTo>
                  <a:cubicBezTo>
                    <a:pt x="83" y="26"/>
                    <a:pt x="83" y="28"/>
                    <a:pt x="84" y="31"/>
                  </a:cubicBezTo>
                  <a:cubicBezTo>
                    <a:pt x="84" y="32"/>
                    <a:pt x="84" y="32"/>
                    <a:pt x="84" y="32"/>
                  </a:cubicBezTo>
                  <a:cubicBezTo>
                    <a:pt x="83" y="32"/>
                    <a:pt x="83" y="32"/>
                    <a:pt x="83" y="32"/>
                  </a:cubicBezTo>
                  <a:cubicBezTo>
                    <a:pt x="80" y="34"/>
                    <a:pt x="76" y="36"/>
                    <a:pt x="73" y="38"/>
                  </a:cubicBezTo>
                  <a:cubicBezTo>
                    <a:pt x="73" y="39"/>
                    <a:pt x="73" y="39"/>
                    <a:pt x="73" y="39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0" y="37"/>
                    <a:pt x="68" y="36"/>
                    <a:pt x="66" y="34"/>
                  </a:cubicBezTo>
                  <a:cubicBezTo>
                    <a:pt x="64" y="33"/>
                    <a:pt x="62" y="31"/>
                    <a:pt x="60" y="30"/>
                  </a:cubicBezTo>
                  <a:cubicBezTo>
                    <a:pt x="58" y="32"/>
                    <a:pt x="56" y="33"/>
                    <a:pt x="54" y="35"/>
                  </a:cubicBezTo>
                  <a:cubicBezTo>
                    <a:pt x="54" y="37"/>
                    <a:pt x="55" y="40"/>
                    <a:pt x="56" y="42"/>
                  </a:cubicBezTo>
                  <a:cubicBezTo>
                    <a:pt x="57" y="44"/>
                    <a:pt x="58" y="47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8" y="50"/>
                    <a:pt x="58" y="50"/>
                    <a:pt x="58" y="50"/>
                  </a:cubicBezTo>
                  <a:cubicBezTo>
                    <a:pt x="56" y="53"/>
                    <a:pt x="53" y="55"/>
                    <a:pt x="50" y="58"/>
                  </a:cubicBezTo>
                  <a:cubicBezTo>
                    <a:pt x="50" y="59"/>
                    <a:pt x="50" y="59"/>
                    <a:pt x="50" y="59"/>
                  </a:cubicBezTo>
                  <a:cubicBezTo>
                    <a:pt x="49" y="59"/>
                    <a:pt x="49" y="59"/>
                    <a:pt x="49" y="59"/>
                  </a:cubicBezTo>
                  <a:cubicBezTo>
                    <a:pt x="47" y="58"/>
                    <a:pt x="44" y="57"/>
                    <a:pt x="42" y="56"/>
                  </a:cubicBezTo>
                  <a:cubicBezTo>
                    <a:pt x="40" y="55"/>
                    <a:pt x="37" y="54"/>
                    <a:pt x="35" y="54"/>
                  </a:cubicBezTo>
                  <a:cubicBezTo>
                    <a:pt x="33" y="56"/>
                    <a:pt x="32" y="58"/>
                    <a:pt x="30" y="60"/>
                  </a:cubicBezTo>
                  <a:cubicBezTo>
                    <a:pt x="32" y="62"/>
                    <a:pt x="33" y="64"/>
                    <a:pt x="34" y="66"/>
                  </a:cubicBezTo>
                  <a:cubicBezTo>
                    <a:pt x="36" y="68"/>
                    <a:pt x="37" y="70"/>
                    <a:pt x="38" y="72"/>
                  </a:cubicBezTo>
                  <a:cubicBezTo>
                    <a:pt x="39" y="72"/>
                    <a:pt x="39" y="72"/>
                    <a:pt x="39" y="72"/>
                  </a:cubicBezTo>
                  <a:cubicBezTo>
                    <a:pt x="38" y="73"/>
                    <a:pt x="38" y="73"/>
                    <a:pt x="38" y="73"/>
                  </a:cubicBezTo>
                  <a:cubicBezTo>
                    <a:pt x="36" y="76"/>
                    <a:pt x="34" y="80"/>
                    <a:pt x="32" y="83"/>
                  </a:cubicBezTo>
                  <a:cubicBezTo>
                    <a:pt x="32" y="84"/>
                    <a:pt x="32" y="84"/>
                    <a:pt x="32" y="84"/>
                  </a:cubicBezTo>
                  <a:cubicBezTo>
                    <a:pt x="31" y="84"/>
                    <a:pt x="31" y="84"/>
                    <a:pt x="31" y="84"/>
                  </a:cubicBezTo>
                  <a:cubicBezTo>
                    <a:pt x="29" y="83"/>
                    <a:pt x="26" y="83"/>
                    <a:pt x="24" y="83"/>
                  </a:cubicBezTo>
                  <a:cubicBezTo>
                    <a:pt x="21" y="82"/>
                    <a:pt x="19" y="82"/>
                    <a:pt x="17" y="82"/>
                  </a:cubicBezTo>
                  <a:cubicBezTo>
                    <a:pt x="15" y="84"/>
                    <a:pt x="14" y="86"/>
                    <a:pt x="13" y="89"/>
                  </a:cubicBezTo>
                  <a:cubicBezTo>
                    <a:pt x="15" y="90"/>
                    <a:pt x="16" y="92"/>
                    <a:pt x="18" y="94"/>
                  </a:cubicBezTo>
                  <a:cubicBezTo>
                    <a:pt x="20" y="95"/>
                    <a:pt x="22" y="97"/>
                    <a:pt x="24" y="99"/>
                  </a:cubicBezTo>
                  <a:cubicBezTo>
                    <a:pt x="24" y="99"/>
                    <a:pt x="24" y="99"/>
                    <a:pt x="24" y="99"/>
                  </a:cubicBezTo>
                  <a:cubicBezTo>
                    <a:pt x="24" y="100"/>
                    <a:pt x="24" y="100"/>
                    <a:pt x="24" y="100"/>
                  </a:cubicBezTo>
                  <a:cubicBezTo>
                    <a:pt x="22" y="104"/>
                    <a:pt x="21" y="108"/>
                    <a:pt x="20" y="111"/>
                  </a:cubicBezTo>
                  <a:cubicBezTo>
                    <a:pt x="20" y="112"/>
                    <a:pt x="20" y="112"/>
                    <a:pt x="20" y="112"/>
                  </a:cubicBezTo>
                  <a:cubicBezTo>
                    <a:pt x="19" y="112"/>
                    <a:pt x="19" y="112"/>
                    <a:pt x="19" y="112"/>
                  </a:cubicBezTo>
                  <a:cubicBezTo>
                    <a:pt x="17" y="112"/>
                    <a:pt x="14" y="112"/>
                    <a:pt x="12" y="113"/>
                  </a:cubicBezTo>
                  <a:cubicBezTo>
                    <a:pt x="9" y="113"/>
                    <a:pt x="7" y="113"/>
                    <a:pt x="4" y="113"/>
                  </a:cubicBezTo>
                  <a:cubicBezTo>
                    <a:pt x="4" y="116"/>
                    <a:pt x="3" y="118"/>
                    <a:pt x="3" y="121"/>
                  </a:cubicBezTo>
                  <a:cubicBezTo>
                    <a:pt x="5" y="122"/>
                    <a:pt x="7" y="123"/>
                    <a:pt x="9" y="125"/>
                  </a:cubicBezTo>
                  <a:cubicBezTo>
                    <a:pt x="11" y="126"/>
                    <a:pt x="13" y="127"/>
                    <a:pt x="15" y="128"/>
                  </a:cubicBezTo>
                  <a:cubicBezTo>
                    <a:pt x="16" y="129"/>
                    <a:pt x="16" y="129"/>
                    <a:pt x="16" y="129"/>
                  </a:cubicBezTo>
                  <a:cubicBezTo>
                    <a:pt x="16" y="130"/>
                    <a:pt x="16" y="130"/>
                    <a:pt x="16" y="130"/>
                  </a:cubicBezTo>
                  <a:cubicBezTo>
                    <a:pt x="15" y="133"/>
                    <a:pt x="15" y="137"/>
                    <a:pt x="15" y="141"/>
                  </a:cubicBezTo>
                  <a:cubicBezTo>
                    <a:pt x="14" y="142"/>
                    <a:pt x="14" y="142"/>
                    <a:pt x="14" y="142"/>
                  </a:cubicBezTo>
                  <a:cubicBezTo>
                    <a:pt x="14" y="142"/>
                    <a:pt x="14" y="142"/>
                    <a:pt x="14" y="142"/>
                  </a:cubicBezTo>
                  <a:cubicBezTo>
                    <a:pt x="12" y="143"/>
                    <a:pt x="9" y="144"/>
                    <a:pt x="7" y="145"/>
                  </a:cubicBezTo>
                  <a:cubicBezTo>
                    <a:pt x="4" y="145"/>
                    <a:pt x="2" y="146"/>
                    <a:pt x="0" y="147"/>
                  </a:cubicBezTo>
                  <a:cubicBezTo>
                    <a:pt x="0" y="147"/>
                    <a:pt x="0" y="147"/>
                    <a:pt x="0" y="147"/>
                  </a:cubicBezTo>
                  <a:cubicBezTo>
                    <a:pt x="0" y="148"/>
                    <a:pt x="0" y="150"/>
                    <a:pt x="0" y="151"/>
                  </a:cubicBezTo>
                  <a:cubicBezTo>
                    <a:pt x="0" y="152"/>
                    <a:pt x="0" y="153"/>
                    <a:pt x="0" y="155"/>
                  </a:cubicBezTo>
                  <a:cubicBezTo>
                    <a:pt x="0" y="155"/>
                    <a:pt x="0" y="155"/>
                    <a:pt x="0" y="155"/>
                  </a:cubicBezTo>
                  <a:cubicBezTo>
                    <a:pt x="2" y="156"/>
                    <a:pt x="4" y="156"/>
                    <a:pt x="7" y="157"/>
                  </a:cubicBezTo>
                  <a:cubicBezTo>
                    <a:pt x="9" y="158"/>
                    <a:pt x="12" y="158"/>
                    <a:pt x="14" y="159"/>
                  </a:cubicBezTo>
                  <a:cubicBezTo>
                    <a:pt x="14" y="160"/>
                    <a:pt x="14" y="160"/>
                    <a:pt x="14" y="160"/>
                  </a:cubicBezTo>
                  <a:cubicBezTo>
                    <a:pt x="15" y="160"/>
                    <a:pt x="15" y="160"/>
                    <a:pt x="15" y="160"/>
                  </a:cubicBezTo>
                  <a:cubicBezTo>
                    <a:pt x="15" y="165"/>
                    <a:pt x="15" y="168"/>
                    <a:pt x="16" y="172"/>
                  </a:cubicBezTo>
                  <a:cubicBezTo>
                    <a:pt x="16" y="173"/>
                    <a:pt x="16" y="173"/>
                    <a:pt x="16" y="173"/>
                  </a:cubicBezTo>
                  <a:cubicBezTo>
                    <a:pt x="15" y="173"/>
                    <a:pt x="15" y="173"/>
                    <a:pt x="15" y="173"/>
                  </a:cubicBezTo>
                  <a:cubicBezTo>
                    <a:pt x="13" y="174"/>
                    <a:pt x="11" y="176"/>
                    <a:pt x="9" y="177"/>
                  </a:cubicBezTo>
                  <a:cubicBezTo>
                    <a:pt x="7" y="178"/>
                    <a:pt x="5" y="179"/>
                    <a:pt x="3" y="181"/>
                  </a:cubicBezTo>
                  <a:cubicBezTo>
                    <a:pt x="3" y="183"/>
                    <a:pt x="4" y="186"/>
                    <a:pt x="4" y="188"/>
                  </a:cubicBezTo>
                  <a:cubicBezTo>
                    <a:pt x="7" y="189"/>
                    <a:pt x="9" y="189"/>
                    <a:pt x="12" y="189"/>
                  </a:cubicBezTo>
                  <a:cubicBezTo>
                    <a:pt x="14" y="189"/>
                    <a:pt x="17" y="189"/>
                    <a:pt x="19" y="190"/>
                  </a:cubicBezTo>
                  <a:cubicBezTo>
                    <a:pt x="20" y="190"/>
                    <a:pt x="20" y="190"/>
                    <a:pt x="20" y="190"/>
                  </a:cubicBezTo>
                  <a:cubicBezTo>
                    <a:pt x="20" y="190"/>
                    <a:pt x="20" y="190"/>
                    <a:pt x="20" y="190"/>
                  </a:cubicBezTo>
                  <a:cubicBezTo>
                    <a:pt x="21" y="194"/>
                    <a:pt x="22" y="198"/>
                    <a:pt x="24" y="201"/>
                  </a:cubicBezTo>
                  <a:cubicBezTo>
                    <a:pt x="24" y="202"/>
                    <a:pt x="24" y="202"/>
                    <a:pt x="24" y="202"/>
                  </a:cubicBezTo>
                  <a:cubicBezTo>
                    <a:pt x="24" y="203"/>
                    <a:pt x="24" y="203"/>
                    <a:pt x="24" y="203"/>
                  </a:cubicBezTo>
                  <a:cubicBezTo>
                    <a:pt x="22" y="204"/>
                    <a:pt x="20" y="206"/>
                    <a:pt x="18" y="208"/>
                  </a:cubicBezTo>
                  <a:cubicBezTo>
                    <a:pt x="16" y="210"/>
                    <a:pt x="15" y="211"/>
                    <a:pt x="13" y="213"/>
                  </a:cubicBezTo>
                  <a:cubicBezTo>
                    <a:pt x="14" y="215"/>
                    <a:pt x="15" y="218"/>
                    <a:pt x="17" y="220"/>
                  </a:cubicBezTo>
                  <a:cubicBezTo>
                    <a:pt x="19" y="220"/>
                    <a:pt x="21" y="219"/>
                    <a:pt x="24" y="219"/>
                  </a:cubicBezTo>
                  <a:cubicBezTo>
                    <a:pt x="26" y="219"/>
                    <a:pt x="29" y="218"/>
                    <a:pt x="31" y="218"/>
                  </a:cubicBezTo>
                  <a:cubicBezTo>
                    <a:pt x="32" y="218"/>
                    <a:pt x="32" y="218"/>
                    <a:pt x="32" y="218"/>
                  </a:cubicBezTo>
                  <a:cubicBezTo>
                    <a:pt x="32" y="219"/>
                    <a:pt x="32" y="219"/>
                    <a:pt x="32" y="219"/>
                  </a:cubicBezTo>
                  <a:cubicBezTo>
                    <a:pt x="34" y="222"/>
                    <a:pt x="36" y="225"/>
                    <a:pt x="38" y="228"/>
                  </a:cubicBezTo>
                  <a:cubicBezTo>
                    <a:pt x="39" y="229"/>
                    <a:pt x="39" y="229"/>
                    <a:pt x="39" y="229"/>
                  </a:cubicBezTo>
                  <a:cubicBezTo>
                    <a:pt x="38" y="230"/>
                    <a:pt x="38" y="230"/>
                    <a:pt x="38" y="230"/>
                  </a:cubicBezTo>
                  <a:cubicBezTo>
                    <a:pt x="37" y="232"/>
                    <a:pt x="36" y="234"/>
                    <a:pt x="34" y="236"/>
                  </a:cubicBezTo>
                  <a:cubicBezTo>
                    <a:pt x="33" y="238"/>
                    <a:pt x="32" y="240"/>
                    <a:pt x="30" y="242"/>
                  </a:cubicBezTo>
                  <a:cubicBezTo>
                    <a:pt x="32" y="244"/>
                    <a:pt x="33" y="246"/>
                    <a:pt x="35" y="248"/>
                  </a:cubicBezTo>
                  <a:cubicBezTo>
                    <a:pt x="37" y="247"/>
                    <a:pt x="40" y="246"/>
                    <a:pt x="42" y="246"/>
                  </a:cubicBezTo>
                  <a:cubicBezTo>
                    <a:pt x="44" y="245"/>
                    <a:pt x="47" y="244"/>
                    <a:pt x="49" y="243"/>
                  </a:cubicBezTo>
                  <a:cubicBezTo>
                    <a:pt x="50" y="243"/>
                    <a:pt x="50" y="243"/>
                    <a:pt x="50" y="243"/>
                  </a:cubicBezTo>
                  <a:cubicBezTo>
                    <a:pt x="50" y="243"/>
                    <a:pt x="50" y="243"/>
                    <a:pt x="50" y="243"/>
                  </a:cubicBezTo>
                  <a:cubicBezTo>
                    <a:pt x="53" y="246"/>
                    <a:pt x="56" y="249"/>
                    <a:pt x="58" y="251"/>
                  </a:cubicBezTo>
                  <a:cubicBezTo>
                    <a:pt x="59" y="252"/>
                    <a:pt x="59" y="252"/>
                    <a:pt x="59" y="252"/>
                  </a:cubicBezTo>
                  <a:cubicBezTo>
                    <a:pt x="59" y="253"/>
                    <a:pt x="59" y="253"/>
                    <a:pt x="59" y="253"/>
                  </a:cubicBezTo>
                  <a:cubicBezTo>
                    <a:pt x="58" y="255"/>
                    <a:pt x="57" y="257"/>
                    <a:pt x="56" y="260"/>
                  </a:cubicBezTo>
                  <a:cubicBezTo>
                    <a:pt x="55" y="262"/>
                    <a:pt x="54" y="264"/>
                    <a:pt x="54" y="266"/>
                  </a:cubicBezTo>
                  <a:cubicBezTo>
                    <a:pt x="56" y="268"/>
                    <a:pt x="58" y="270"/>
                    <a:pt x="60" y="271"/>
                  </a:cubicBezTo>
                  <a:cubicBezTo>
                    <a:pt x="62" y="270"/>
                    <a:pt x="64" y="269"/>
                    <a:pt x="66" y="267"/>
                  </a:cubicBezTo>
                  <a:cubicBezTo>
                    <a:pt x="68" y="266"/>
                    <a:pt x="70" y="265"/>
                    <a:pt x="72" y="263"/>
                  </a:cubicBezTo>
                  <a:cubicBezTo>
                    <a:pt x="73" y="263"/>
                    <a:pt x="73" y="263"/>
                    <a:pt x="73" y="263"/>
                  </a:cubicBezTo>
                  <a:cubicBezTo>
                    <a:pt x="73" y="263"/>
                    <a:pt x="73" y="263"/>
                    <a:pt x="73" y="263"/>
                  </a:cubicBezTo>
                  <a:cubicBezTo>
                    <a:pt x="76" y="266"/>
                    <a:pt x="80" y="268"/>
                    <a:pt x="83" y="270"/>
                  </a:cubicBezTo>
                  <a:cubicBezTo>
                    <a:pt x="84" y="270"/>
                    <a:pt x="84" y="270"/>
                    <a:pt x="84" y="270"/>
                  </a:cubicBezTo>
                  <a:cubicBezTo>
                    <a:pt x="84" y="271"/>
                    <a:pt x="84" y="271"/>
                    <a:pt x="84" y="271"/>
                  </a:cubicBezTo>
                  <a:cubicBezTo>
                    <a:pt x="83" y="273"/>
                    <a:pt x="83" y="276"/>
                    <a:pt x="83" y="278"/>
                  </a:cubicBezTo>
                  <a:cubicBezTo>
                    <a:pt x="82" y="280"/>
                    <a:pt x="82" y="283"/>
                    <a:pt x="82" y="285"/>
                  </a:cubicBezTo>
                  <a:cubicBezTo>
                    <a:pt x="84" y="286"/>
                    <a:pt x="86" y="287"/>
                    <a:pt x="89" y="289"/>
                  </a:cubicBezTo>
                  <a:cubicBezTo>
                    <a:pt x="90" y="287"/>
                    <a:pt x="92" y="285"/>
                    <a:pt x="94" y="283"/>
                  </a:cubicBezTo>
                  <a:cubicBezTo>
                    <a:pt x="96" y="282"/>
                    <a:pt x="97" y="280"/>
                    <a:pt x="99" y="278"/>
                  </a:cubicBezTo>
                  <a:cubicBezTo>
                    <a:pt x="100" y="278"/>
                    <a:pt x="100" y="278"/>
                    <a:pt x="100" y="278"/>
                  </a:cubicBezTo>
                  <a:cubicBezTo>
                    <a:pt x="100" y="278"/>
                    <a:pt x="100" y="278"/>
                    <a:pt x="100" y="278"/>
                  </a:cubicBezTo>
                  <a:cubicBezTo>
                    <a:pt x="104" y="279"/>
                    <a:pt x="108" y="281"/>
                    <a:pt x="111" y="282"/>
                  </a:cubicBezTo>
                  <a:cubicBezTo>
                    <a:pt x="112" y="282"/>
                    <a:pt x="112" y="282"/>
                    <a:pt x="112" y="282"/>
                  </a:cubicBezTo>
                  <a:cubicBezTo>
                    <a:pt x="112" y="283"/>
                    <a:pt x="112" y="283"/>
                    <a:pt x="112" y="283"/>
                  </a:cubicBezTo>
                  <a:cubicBezTo>
                    <a:pt x="112" y="285"/>
                    <a:pt x="113" y="288"/>
                    <a:pt x="113" y="290"/>
                  </a:cubicBezTo>
                  <a:cubicBezTo>
                    <a:pt x="113" y="292"/>
                    <a:pt x="113" y="295"/>
                    <a:pt x="113" y="297"/>
                  </a:cubicBezTo>
                  <a:cubicBezTo>
                    <a:pt x="116" y="298"/>
                    <a:pt x="118" y="298"/>
                    <a:pt x="121" y="299"/>
                  </a:cubicBezTo>
                  <a:cubicBezTo>
                    <a:pt x="122" y="297"/>
                    <a:pt x="124" y="295"/>
                    <a:pt x="125" y="293"/>
                  </a:cubicBezTo>
                  <a:cubicBezTo>
                    <a:pt x="126" y="291"/>
                    <a:pt x="127" y="288"/>
                    <a:pt x="129" y="287"/>
                  </a:cubicBezTo>
                  <a:cubicBezTo>
                    <a:pt x="129" y="286"/>
                    <a:pt x="129" y="286"/>
                    <a:pt x="129" y="286"/>
                  </a:cubicBezTo>
                  <a:cubicBezTo>
                    <a:pt x="130" y="286"/>
                    <a:pt x="130" y="286"/>
                    <a:pt x="130" y="286"/>
                  </a:cubicBezTo>
                  <a:cubicBezTo>
                    <a:pt x="133" y="286"/>
                    <a:pt x="137" y="287"/>
                    <a:pt x="141" y="287"/>
                  </a:cubicBezTo>
                  <a:cubicBezTo>
                    <a:pt x="142" y="287"/>
                    <a:pt x="142" y="287"/>
                    <a:pt x="142" y="287"/>
                  </a:cubicBezTo>
                  <a:cubicBezTo>
                    <a:pt x="142" y="288"/>
                    <a:pt x="142" y="288"/>
                    <a:pt x="142" y="288"/>
                  </a:cubicBezTo>
                  <a:cubicBezTo>
                    <a:pt x="143" y="290"/>
                    <a:pt x="144" y="293"/>
                    <a:pt x="145" y="295"/>
                  </a:cubicBezTo>
                  <a:cubicBezTo>
                    <a:pt x="145" y="297"/>
                    <a:pt x="146" y="300"/>
                    <a:pt x="147" y="302"/>
                  </a:cubicBezTo>
                  <a:cubicBezTo>
                    <a:pt x="147" y="302"/>
                    <a:pt x="147" y="302"/>
                    <a:pt x="147" y="302"/>
                  </a:cubicBezTo>
                  <a:cubicBezTo>
                    <a:pt x="150" y="302"/>
                    <a:pt x="152" y="302"/>
                    <a:pt x="155" y="302"/>
                  </a:cubicBezTo>
                  <a:cubicBezTo>
                    <a:pt x="155" y="302"/>
                    <a:pt x="155" y="302"/>
                    <a:pt x="155" y="302"/>
                  </a:cubicBezTo>
                  <a:cubicBezTo>
                    <a:pt x="156" y="300"/>
                    <a:pt x="156" y="297"/>
                    <a:pt x="157" y="295"/>
                  </a:cubicBezTo>
                  <a:cubicBezTo>
                    <a:pt x="158" y="293"/>
                    <a:pt x="159" y="290"/>
                    <a:pt x="159" y="288"/>
                  </a:cubicBezTo>
                  <a:cubicBezTo>
                    <a:pt x="160" y="287"/>
                    <a:pt x="160" y="287"/>
                    <a:pt x="160" y="287"/>
                  </a:cubicBezTo>
                  <a:cubicBezTo>
                    <a:pt x="161" y="287"/>
                    <a:pt x="161" y="287"/>
                    <a:pt x="161" y="287"/>
                  </a:cubicBezTo>
                  <a:cubicBezTo>
                    <a:pt x="165" y="287"/>
                    <a:pt x="168" y="286"/>
                    <a:pt x="172" y="286"/>
                  </a:cubicBezTo>
                  <a:cubicBezTo>
                    <a:pt x="173" y="286"/>
                    <a:pt x="173" y="286"/>
                    <a:pt x="173" y="286"/>
                  </a:cubicBezTo>
                  <a:cubicBezTo>
                    <a:pt x="173" y="287"/>
                    <a:pt x="173" y="287"/>
                    <a:pt x="173" y="287"/>
                  </a:cubicBezTo>
                  <a:cubicBezTo>
                    <a:pt x="175" y="288"/>
                    <a:pt x="176" y="291"/>
                    <a:pt x="177" y="293"/>
                  </a:cubicBezTo>
                  <a:cubicBezTo>
                    <a:pt x="178" y="295"/>
                    <a:pt x="180" y="297"/>
                    <a:pt x="181" y="299"/>
                  </a:cubicBezTo>
                  <a:cubicBezTo>
                    <a:pt x="183" y="298"/>
                    <a:pt x="186" y="298"/>
                    <a:pt x="188" y="297"/>
                  </a:cubicBezTo>
                  <a:cubicBezTo>
                    <a:pt x="189" y="295"/>
                    <a:pt x="189" y="292"/>
                    <a:pt x="189" y="290"/>
                  </a:cubicBezTo>
                  <a:cubicBezTo>
                    <a:pt x="189" y="288"/>
                    <a:pt x="189" y="285"/>
                    <a:pt x="190" y="283"/>
                  </a:cubicBezTo>
                  <a:cubicBezTo>
                    <a:pt x="190" y="282"/>
                    <a:pt x="190" y="282"/>
                    <a:pt x="190" y="282"/>
                  </a:cubicBezTo>
                  <a:cubicBezTo>
                    <a:pt x="191" y="282"/>
                    <a:pt x="191" y="282"/>
                    <a:pt x="191" y="282"/>
                  </a:cubicBezTo>
                  <a:cubicBezTo>
                    <a:pt x="194" y="281"/>
                    <a:pt x="198" y="279"/>
                    <a:pt x="202" y="278"/>
                  </a:cubicBezTo>
                  <a:cubicBezTo>
                    <a:pt x="202" y="278"/>
                    <a:pt x="202" y="278"/>
                    <a:pt x="202" y="278"/>
                  </a:cubicBezTo>
                  <a:cubicBezTo>
                    <a:pt x="203" y="278"/>
                    <a:pt x="203" y="278"/>
                    <a:pt x="203" y="278"/>
                  </a:cubicBezTo>
                  <a:cubicBezTo>
                    <a:pt x="205" y="280"/>
                    <a:pt x="206" y="282"/>
                    <a:pt x="208" y="283"/>
                  </a:cubicBezTo>
                  <a:cubicBezTo>
                    <a:pt x="210" y="285"/>
                    <a:pt x="211" y="287"/>
                    <a:pt x="213" y="289"/>
                  </a:cubicBezTo>
                  <a:cubicBezTo>
                    <a:pt x="215" y="288"/>
                    <a:pt x="218" y="286"/>
                    <a:pt x="220" y="285"/>
                  </a:cubicBezTo>
                  <a:cubicBezTo>
                    <a:pt x="220" y="283"/>
                    <a:pt x="219" y="280"/>
                    <a:pt x="219" y="278"/>
                  </a:cubicBezTo>
                  <a:cubicBezTo>
                    <a:pt x="219" y="276"/>
                    <a:pt x="218" y="273"/>
                    <a:pt x="218" y="271"/>
                  </a:cubicBezTo>
                  <a:cubicBezTo>
                    <a:pt x="218" y="270"/>
                    <a:pt x="218" y="270"/>
                    <a:pt x="218" y="270"/>
                  </a:cubicBezTo>
                  <a:cubicBezTo>
                    <a:pt x="219" y="270"/>
                    <a:pt x="219" y="270"/>
                    <a:pt x="219" y="270"/>
                  </a:cubicBezTo>
                  <a:cubicBezTo>
                    <a:pt x="222" y="268"/>
                    <a:pt x="225" y="266"/>
                    <a:pt x="228" y="263"/>
                  </a:cubicBezTo>
                  <a:cubicBezTo>
                    <a:pt x="229" y="263"/>
                    <a:pt x="229" y="263"/>
                    <a:pt x="229" y="263"/>
                  </a:cubicBezTo>
                  <a:cubicBezTo>
                    <a:pt x="230" y="263"/>
                    <a:pt x="230" y="263"/>
                    <a:pt x="230" y="263"/>
                  </a:cubicBezTo>
                  <a:cubicBezTo>
                    <a:pt x="232" y="265"/>
                    <a:pt x="234" y="266"/>
                    <a:pt x="236" y="267"/>
                  </a:cubicBezTo>
                  <a:cubicBezTo>
                    <a:pt x="238" y="269"/>
                    <a:pt x="240" y="270"/>
                    <a:pt x="242" y="271"/>
                  </a:cubicBezTo>
                  <a:cubicBezTo>
                    <a:pt x="244" y="270"/>
                    <a:pt x="246" y="268"/>
                    <a:pt x="248" y="266"/>
                  </a:cubicBezTo>
                  <a:cubicBezTo>
                    <a:pt x="247" y="264"/>
                    <a:pt x="247" y="262"/>
                    <a:pt x="246" y="260"/>
                  </a:cubicBezTo>
                  <a:cubicBezTo>
                    <a:pt x="245" y="257"/>
                    <a:pt x="244" y="255"/>
                    <a:pt x="243" y="253"/>
                  </a:cubicBezTo>
                  <a:cubicBezTo>
                    <a:pt x="243" y="252"/>
                    <a:pt x="243" y="252"/>
                    <a:pt x="243" y="252"/>
                  </a:cubicBezTo>
                  <a:cubicBezTo>
                    <a:pt x="243" y="251"/>
                    <a:pt x="243" y="251"/>
                    <a:pt x="243" y="251"/>
                  </a:cubicBezTo>
                  <a:cubicBezTo>
                    <a:pt x="246" y="249"/>
                    <a:pt x="249" y="246"/>
                    <a:pt x="252" y="243"/>
                  </a:cubicBezTo>
                  <a:cubicBezTo>
                    <a:pt x="252" y="243"/>
                    <a:pt x="252" y="243"/>
                    <a:pt x="252" y="243"/>
                  </a:cubicBezTo>
                  <a:cubicBezTo>
                    <a:pt x="253" y="243"/>
                    <a:pt x="253" y="243"/>
                    <a:pt x="253" y="243"/>
                  </a:cubicBezTo>
                  <a:cubicBezTo>
                    <a:pt x="255" y="244"/>
                    <a:pt x="258" y="245"/>
                    <a:pt x="260" y="246"/>
                  </a:cubicBezTo>
                  <a:cubicBezTo>
                    <a:pt x="262" y="246"/>
                    <a:pt x="264" y="247"/>
                    <a:pt x="267" y="248"/>
                  </a:cubicBezTo>
                  <a:cubicBezTo>
                    <a:pt x="268" y="246"/>
                    <a:pt x="270" y="244"/>
                    <a:pt x="271" y="242"/>
                  </a:cubicBezTo>
                  <a:cubicBezTo>
                    <a:pt x="270" y="240"/>
                    <a:pt x="269" y="238"/>
                    <a:pt x="268" y="236"/>
                  </a:cubicBezTo>
                  <a:cubicBezTo>
                    <a:pt x="266" y="234"/>
                    <a:pt x="265" y="232"/>
                    <a:pt x="264" y="230"/>
                  </a:cubicBezTo>
                  <a:cubicBezTo>
                    <a:pt x="263" y="229"/>
                    <a:pt x="263" y="229"/>
                    <a:pt x="263" y="229"/>
                  </a:cubicBezTo>
                  <a:cubicBezTo>
                    <a:pt x="264" y="228"/>
                    <a:pt x="264" y="228"/>
                    <a:pt x="264" y="228"/>
                  </a:cubicBezTo>
                  <a:cubicBezTo>
                    <a:pt x="266" y="225"/>
                    <a:pt x="268" y="222"/>
                    <a:pt x="270" y="219"/>
                  </a:cubicBezTo>
                  <a:cubicBezTo>
                    <a:pt x="270" y="218"/>
                    <a:pt x="270" y="218"/>
                    <a:pt x="270" y="218"/>
                  </a:cubicBezTo>
                  <a:cubicBezTo>
                    <a:pt x="271" y="218"/>
                    <a:pt x="271" y="218"/>
                    <a:pt x="271" y="218"/>
                  </a:cubicBezTo>
                  <a:cubicBezTo>
                    <a:pt x="273" y="218"/>
                    <a:pt x="276" y="219"/>
                    <a:pt x="278" y="219"/>
                  </a:cubicBezTo>
                  <a:cubicBezTo>
                    <a:pt x="281" y="219"/>
                    <a:pt x="283" y="220"/>
                    <a:pt x="285" y="220"/>
                  </a:cubicBezTo>
                  <a:cubicBezTo>
                    <a:pt x="286" y="218"/>
                    <a:pt x="288" y="215"/>
                    <a:pt x="289" y="213"/>
                  </a:cubicBezTo>
                  <a:cubicBezTo>
                    <a:pt x="287" y="211"/>
                    <a:pt x="285" y="210"/>
                    <a:pt x="284" y="208"/>
                  </a:cubicBezTo>
                  <a:cubicBezTo>
                    <a:pt x="282" y="206"/>
                    <a:pt x="280" y="204"/>
                    <a:pt x="278" y="203"/>
                  </a:cubicBezTo>
                  <a:cubicBezTo>
                    <a:pt x="278" y="202"/>
                    <a:pt x="278" y="202"/>
                    <a:pt x="278" y="202"/>
                  </a:cubicBezTo>
                  <a:cubicBezTo>
                    <a:pt x="278" y="201"/>
                    <a:pt x="278" y="201"/>
                    <a:pt x="278" y="201"/>
                  </a:cubicBezTo>
                  <a:cubicBezTo>
                    <a:pt x="279" y="198"/>
                    <a:pt x="281" y="194"/>
                    <a:pt x="282" y="190"/>
                  </a:cubicBezTo>
                  <a:cubicBezTo>
                    <a:pt x="282" y="190"/>
                    <a:pt x="282" y="190"/>
                    <a:pt x="282" y="190"/>
                  </a:cubicBezTo>
                  <a:cubicBezTo>
                    <a:pt x="283" y="190"/>
                    <a:pt x="283" y="190"/>
                    <a:pt x="283" y="190"/>
                  </a:cubicBezTo>
                  <a:cubicBezTo>
                    <a:pt x="285" y="189"/>
                    <a:pt x="288" y="189"/>
                    <a:pt x="290" y="189"/>
                  </a:cubicBezTo>
                  <a:cubicBezTo>
                    <a:pt x="293" y="189"/>
                    <a:pt x="295" y="189"/>
                    <a:pt x="297" y="188"/>
                  </a:cubicBezTo>
                  <a:cubicBezTo>
                    <a:pt x="298" y="186"/>
                    <a:pt x="299" y="183"/>
                    <a:pt x="299" y="181"/>
                  </a:cubicBezTo>
                  <a:cubicBezTo>
                    <a:pt x="297" y="179"/>
                    <a:pt x="295" y="178"/>
                    <a:pt x="293" y="177"/>
                  </a:cubicBezTo>
                  <a:cubicBezTo>
                    <a:pt x="291" y="176"/>
                    <a:pt x="289" y="174"/>
                    <a:pt x="287" y="173"/>
                  </a:cubicBezTo>
                  <a:cubicBezTo>
                    <a:pt x="286" y="173"/>
                    <a:pt x="286" y="173"/>
                    <a:pt x="286" y="173"/>
                  </a:cubicBezTo>
                  <a:cubicBezTo>
                    <a:pt x="286" y="172"/>
                    <a:pt x="286" y="172"/>
                    <a:pt x="286" y="172"/>
                  </a:cubicBezTo>
                  <a:cubicBezTo>
                    <a:pt x="287" y="168"/>
                    <a:pt x="287" y="165"/>
                    <a:pt x="287" y="160"/>
                  </a:cubicBezTo>
                  <a:cubicBezTo>
                    <a:pt x="287" y="160"/>
                    <a:pt x="287" y="160"/>
                    <a:pt x="287" y="160"/>
                  </a:cubicBezTo>
                  <a:cubicBezTo>
                    <a:pt x="288" y="159"/>
                    <a:pt x="288" y="159"/>
                    <a:pt x="288" y="159"/>
                  </a:cubicBezTo>
                  <a:cubicBezTo>
                    <a:pt x="290" y="159"/>
                    <a:pt x="293" y="158"/>
                    <a:pt x="295" y="157"/>
                  </a:cubicBezTo>
                  <a:cubicBezTo>
                    <a:pt x="297" y="156"/>
                    <a:pt x="300" y="156"/>
                    <a:pt x="302" y="155"/>
                  </a:cubicBezTo>
                  <a:cubicBezTo>
                    <a:pt x="302" y="155"/>
                    <a:pt x="302" y="155"/>
                    <a:pt x="302" y="155"/>
                  </a:cubicBezTo>
                  <a:cubicBezTo>
                    <a:pt x="302" y="153"/>
                    <a:pt x="302" y="152"/>
                    <a:pt x="302" y="151"/>
                  </a:cubicBezTo>
                  <a:cubicBezTo>
                    <a:pt x="302" y="149"/>
                    <a:pt x="302" y="148"/>
                    <a:pt x="302" y="147"/>
                  </a:cubicBezTo>
                  <a:close/>
                  <a:moveTo>
                    <a:pt x="159" y="110"/>
                  </a:moveTo>
                  <a:cubicBezTo>
                    <a:pt x="161" y="93"/>
                    <a:pt x="164" y="76"/>
                    <a:pt x="169" y="59"/>
                  </a:cubicBezTo>
                  <a:cubicBezTo>
                    <a:pt x="169" y="58"/>
                    <a:pt x="169" y="58"/>
                    <a:pt x="169" y="58"/>
                  </a:cubicBezTo>
                  <a:cubicBezTo>
                    <a:pt x="170" y="59"/>
                    <a:pt x="170" y="59"/>
                    <a:pt x="170" y="59"/>
                  </a:cubicBezTo>
                  <a:cubicBezTo>
                    <a:pt x="182" y="61"/>
                    <a:pt x="193" y="66"/>
                    <a:pt x="203" y="72"/>
                  </a:cubicBezTo>
                  <a:cubicBezTo>
                    <a:pt x="204" y="73"/>
                    <a:pt x="204" y="73"/>
                    <a:pt x="204" y="73"/>
                  </a:cubicBezTo>
                  <a:cubicBezTo>
                    <a:pt x="203" y="74"/>
                    <a:pt x="203" y="74"/>
                    <a:pt x="203" y="74"/>
                  </a:cubicBezTo>
                  <a:cubicBezTo>
                    <a:pt x="195" y="90"/>
                    <a:pt x="185" y="104"/>
                    <a:pt x="174" y="116"/>
                  </a:cubicBezTo>
                  <a:cubicBezTo>
                    <a:pt x="173" y="117"/>
                    <a:pt x="173" y="117"/>
                    <a:pt x="173" y="117"/>
                  </a:cubicBezTo>
                  <a:cubicBezTo>
                    <a:pt x="172" y="117"/>
                    <a:pt x="172" y="117"/>
                    <a:pt x="172" y="117"/>
                  </a:cubicBezTo>
                  <a:cubicBezTo>
                    <a:pt x="169" y="114"/>
                    <a:pt x="165" y="112"/>
                    <a:pt x="160" y="111"/>
                  </a:cubicBezTo>
                  <a:cubicBezTo>
                    <a:pt x="159" y="111"/>
                    <a:pt x="159" y="111"/>
                    <a:pt x="159" y="111"/>
                  </a:cubicBezTo>
                  <a:lnTo>
                    <a:pt x="159" y="110"/>
                  </a:lnTo>
                  <a:close/>
                  <a:moveTo>
                    <a:pt x="99" y="72"/>
                  </a:moveTo>
                  <a:cubicBezTo>
                    <a:pt x="109" y="65"/>
                    <a:pt x="120" y="61"/>
                    <a:pt x="132" y="58"/>
                  </a:cubicBezTo>
                  <a:cubicBezTo>
                    <a:pt x="133" y="58"/>
                    <a:pt x="133" y="58"/>
                    <a:pt x="133" y="58"/>
                  </a:cubicBezTo>
                  <a:cubicBezTo>
                    <a:pt x="134" y="59"/>
                    <a:pt x="134" y="59"/>
                    <a:pt x="134" y="59"/>
                  </a:cubicBezTo>
                  <a:cubicBezTo>
                    <a:pt x="139" y="76"/>
                    <a:pt x="142" y="93"/>
                    <a:pt x="143" y="110"/>
                  </a:cubicBezTo>
                  <a:cubicBezTo>
                    <a:pt x="143" y="111"/>
                    <a:pt x="143" y="111"/>
                    <a:pt x="143" y="111"/>
                  </a:cubicBezTo>
                  <a:cubicBezTo>
                    <a:pt x="142" y="111"/>
                    <a:pt x="142" y="111"/>
                    <a:pt x="142" y="111"/>
                  </a:cubicBezTo>
                  <a:cubicBezTo>
                    <a:pt x="138" y="112"/>
                    <a:pt x="134" y="114"/>
                    <a:pt x="130" y="116"/>
                  </a:cubicBezTo>
                  <a:cubicBezTo>
                    <a:pt x="129" y="117"/>
                    <a:pt x="129" y="117"/>
                    <a:pt x="129" y="117"/>
                  </a:cubicBezTo>
                  <a:cubicBezTo>
                    <a:pt x="128" y="116"/>
                    <a:pt x="128" y="116"/>
                    <a:pt x="128" y="116"/>
                  </a:cubicBezTo>
                  <a:cubicBezTo>
                    <a:pt x="117" y="103"/>
                    <a:pt x="107" y="89"/>
                    <a:pt x="99" y="74"/>
                  </a:cubicBezTo>
                  <a:cubicBezTo>
                    <a:pt x="98" y="73"/>
                    <a:pt x="98" y="73"/>
                    <a:pt x="98" y="73"/>
                  </a:cubicBezTo>
                  <a:lnTo>
                    <a:pt x="99" y="72"/>
                  </a:lnTo>
                  <a:close/>
                  <a:moveTo>
                    <a:pt x="59" y="132"/>
                  </a:moveTo>
                  <a:cubicBezTo>
                    <a:pt x="61" y="120"/>
                    <a:pt x="66" y="109"/>
                    <a:pt x="72" y="99"/>
                  </a:cubicBezTo>
                  <a:cubicBezTo>
                    <a:pt x="73" y="98"/>
                    <a:pt x="73" y="98"/>
                    <a:pt x="73" y="98"/>
                  </a:cubicBezTo>
                  <a:cubicBezTo>
                    <a:pt x="74" y="98"/>
                    <a:pt x="74" y="98"/>
                    <a:pt x="74" y="98"/>
                  </a:cubicBezTo>
                  <a:cubicBezTo>
                    <a:pt x="90" y="107"/>
                    <a:pt x="104" y="116"/>
                    <a:pt x="116" y="128"/>
                  </a:cubicBezTo>
                  <a:cubicBezTo>
                    <a:pt x="117" y="128"/>
                    <a:pt x="117" y="128"/>
                    <a:pt x="117" y="128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4" y="133"/>
                    <a:pt x="113" y="137"/>
                    <a:pt x="112" y="141"/>
                  </a:cubicBezTo>
                  <a:cubicBezTo>
                    <a:pt x="111" y="143"/>
                    <a:pt x="111" y="143"/>
                    <a:pt x="111" y="143"/>
                  </a:cubicBezTo>
                  <a:cubicBezTo>
                    <a:pt x="110" y="142"/>
                    <a:pt x="110" y="142"/>
                    <a:pt x="110" y="142"/>
                  </a:cubicBezTo>
                  <a:cubicBezTo>
                    <a:pt x="93" y="141"/>
                    <a:pt x="76" y="138"/>
                    <a:pt x="60" y="133"/>
                  </a:cubicBezTo>
                  <a:cubicBezTo>
                    <a:pt x="58" y="133"/>
                    <a:pt x="58" y="133"/>
                    <a:pt x="58" y="133"/>
                  </a:cubicBezTo>
                  <a:lnTo>
                    <a:pt x="59" y="132"/>
                  </a:lnTo>
                  <a:close/>
                  <a:moveTo>
                    <a:pt x="74" y="203"/>
                  </a:moveTo>
                  <a:cubicBezTo>
                    <a:pt x="73" y="203"/>
                    <a:pt x="73" y="203"/>
                    <a:pt x="73" y="203"/>
                  </a:cubicBezTo>
                  <a:cubicBezTo>
                    <a:pt x="72" y="202"/>
                    <a:pt x="72" y="202"/>
                    <a:pt x="72" y="202"/>
                  </a:cubicBezTo>
                  <a:cubicBezTo>
                    <a:pt x="66" y="192"/>
                    <a:pt x="61" y="181"/>
                    <a:pt x="59" y="170"/>
                  </a:cubicBezTo>
                  <a:cubicBezTo>
                    <a:pt x="58" y="168"/>
                    <a:pt x="58" y="168"/>
                    <a:pt x="58" y="168"/>
                  </a:cubicBezTo>
                  <a:cubicBezTo>
                    <a:pt x="60" y="168"/>
                    <a:pt x="60" y="168"/>
                    <a:pt x="60" y="168"/>
                  </a:cubicBezTo>
                  <a:cubicBezTo>
                    <a:pt x="76" y="163"/>
                    <a:pt x="93" y="160"/>
                    <a:pt x="110" y="159"/>
                  </a:cubicBezTo>
                  <a:cubicBezTo>
                    <a:pt x="111" y="159"/>
                    <a:pt x="111" y="159"/>
                    <a:pt x="111" y="159"/>
                  </a:cubicBezTo>
                  <a:cubicBezTo>
                    <a:pt x="111" y="160"/>
                    <a:pt x="111" y="160"/>
                    <a:pt x="111" y="160"/>
                  </a:cubicBezTo>
                  <a:cubicBezTo>
                    <a:pt x="112" y="164"/>
                    <a:pt x="114" y="168"/>
                    <a:pt x="116" y="172"/>
                  </a:cubicBezTo>
                  <a:cubicBezTo>
                    <a:pt x="117" y="173"/>
                    <a:pt x="117" y="173"/>
                    <a:pt x="117" y="173"/>
                  </a:cubicBezTo>
                  <a:cubicBezTo>
                    <a:pt x="116" y="174"/>
                    <a:pt x="116" y="174"/>
                    <a:pt x="116" y="174"/>
                  </a:cubicBezTo>
                  <a:cubicBezTo>
                    <a:pt x="103" y="185"/>
                    <a:pt x="89" y="194"/>
                    <a:pt x="74" y="203"/>
                  </a:cubicBezTo>
                  <a:close/>
                  <a:moveTo>
                    <a:pt x="143" y="191"/>
                  </a:moveTo>
                  <a:cubicBezTo>
                    <a:pt x="141" y="208"/>
                    <a:pt x="138" y="225"/>
                    <a:pt x="133" y="242"/>
                  </a:cubicBezTo>
                  <a:cubicBezTo>
                    <a:pt x="133" y="243"/>
                    <a:pt x="133" y="243"/>
                    <a:pt x="133" y="243"/>
                  </a:cubicBezTo>
                  <a:cubicBezTo>
                    <a:pt x="132" y="243"/>
                    <a:pt x="132" y="243"/>
                    <a:pt x="132" y="243"/>
                  </a:cubicBezTo>
                  <a:cubicBezTo>
                    <a:pt x="120" y="241"/>
                    <a:pt x="109" y="236"/>
                    <a:pt x="99" y="229"/>
                  </a:cubicBezTo>
                  <a:cubicBezTo>
                    <a:pt x="98" y="229"/>
                    <a:pt x="98" y="229"/>
                    <a:pt x="98" y="229"/>
                  </a:cubicBezTo>
                  <a:cubicBezTo>
                    <a:pt x="98" y="228"/>
                    <a:pt x="98" y="228"/>
                    <a:pt x="98" y="228"/>
                  </a:cubicBezTo>
                  <a:cubicBezTo>
                    <a:pt x="107" y="212"/>
                    <a:pt x="117" y="198"/>
                    <a:pt x="128" y="185"/>
                  </a:cubicBezTo>
                  <a:cubicBezTo>
                    <a:pt x="128" y="184"/>
                    <a:pt x="128" y="184"/>
                    <a:pt x="128" y="184"/>
                  </a:cubicBezTo>
                  <a:cubicBezTo>
                    <a:pt x="129" y="185"/>
                    <a:pt x="129" y="185"/>
                    <a:pt x="129" y="185"/>
                  </a:cubicBezTo>
                  <a:cubicBezTo>
                    <a:pt x="133" y="187"/>
                    <a:pt x="137" y="189"/>
                    <a:pt x="142" y="190"/>
                  </a:cubicBezTo>
                  <a:cubicBezTo>
                    <a:pt x="143" y="190"/>
                    <a:pt x="143" y="190"/>
                    <a:pt x="143" y="190"/>
                  </a:cubicBezTo>
                  <a:lnTo>
                    <a:pt x="143" y="191"/>
                  </a:lnTo>
                  <a:close/>
                  <a:moveTo>
                    <a:pt x="151" y="180"/>
                  </a:moveTo>
                  <a:cubicBezTo>
                    <a:pt x="143" y="180"/>
                    <a:pt x="136" y="177"/>
                    <a:pt x="130" y="171"/>
                  </a:cubicBezTo>
                  <a:cubicBezTo>
                    <a:pt x="125" y="166"/>
                    <a:pt x="122" y="159"/>
                    <a:pt x="122" y="151"/>
                  </a:cubicBezTo>
                  <a:cubicBezTo>
                    <a:pt x="122" y="143"/>
                    <a:pt x="125" y="136"/>
                    <a:pt x="130" y="130"/>
                  </a:cubicBezTo>
                  <a:cubicBezTo>
                    <a:pt x="136" y="125"/>
                    <a:pt x="143" y="122"/>
                    <a:pt x="151" y="122"/>
                  </a:cubicBezTo>
                  <a:cubicBezTo>
                    <a:pt x="159" y="122"/>
                    <a:pt x="166" y="125"/>
                    <a:pt x="172" y="130"/>
                  </a:cubicBezTo>
                  <a:cubicBezTo>
                    <a:pt x="183" y="142"/>
                    <a:pt x="183" y="160"/>
                    <a:pt x="172" y="171"/>
                  </a:cubicBezTo>
                  <a:cubicBezTo>
                    <a:pt x="166" y="177"/>
                    <a:pt x="159" y="180"/>
                    <a:pt x="151" y="180"/>
                  </a:cubicBezTo>
                  <a:close/>
                  <a:moveTo>
                    <a:pt x="203" y="229"/>
                  </a:moveTo>
                  <a:cubicBezTo>
                    <a:pt x="192" y="236"/>
                    <a:pt x="181" y="241"/>
                    <a:pt x="170" y="243"/>
                  </a:cubicBezTo>
                  <a:cubicBezTo>
                    <a:pt x="168" y="243"/>
                    <a:pt x="168" y="243"/>
                    <a:pt x="168" y="243"/>
                  </a:cubicBezTo>
                  <a:cubicBezTo>
                    <a:pt x="168" y="242"/>
                    <a:pt x="168" y="242"/>
                    <a:pt x="168" y="242"/>
                  </a:cubicBezTo>
                  <a:cubicBezTo>
                    <a:pt x="163" y="225"/>
                    <a:pt x="160" y="208"/>
                    <a:pt x="159" y="192"/>
                  </a:cubicBezTo>
                  <a:cubicBezTo>
                    <a:pt x="159" y="190"/>
                    <a:pt x="159" y="190"/>
                    <a:pt x="159" y="190"/>
                  </a:cubicBezTo>
                  <a:cubicBezTo>
                    <a:pt x="160" y="190"/>
                    <a:pt x="160" y="190"/>
                    <a:pt x="160" y="190"/>
                  </a:cubicBezTo>
                  <a:cubicBezTo>
                    <a:pt x="164" y="189"/>
                    <a:pt x="168" y="188"/>
                    <a:pt x="172" y="185"/>
                  </a:cubicBezTo>
                  <a:cubicBezTo>
                    <a:pt x="173" y="185"/>
                    <a:pt x="173" y="185"/>
                    <a:pt x="173" y="185"/>
                  </a:cubicBezTo>
                  <a:cubicBezTo>
                    <a:pt x="174" y="185"/>
                    <a:pt x="174" y="185"/>
                    <a:pt x="174" y="185"/>
                  </a:cubicBezTo>
                  <a:cubicBezTo>
                    <a:pt x="185" y="199"/>
                    <a:pt x="195" y="213"/>
                    <a:pt x="203" y="228"/>
                  </a:cubicBezTo>
                  <a:cubicBezTo>
                    <a:pt x="204" y="229"/>
                    <a:pt x="204" y="229"/>
                    <a:pt x="204" y="229"/>
                  </a:cubicBezTo>
                  <a:lnTo>
                    <a:pt x="203" y="229"/>
                  </a:lnTo>
                  <a:close/>
                  <a:moveTo>
                    <a:pt x="243" y="170"/>
                  </a:moveTo>
                  <a:cubicBezTo>
                    <a:pt x="241" y="182"/>
                    <a:pt x="236" y="193"/>
                    <a:pt x="229" y="203"/>
                  </a:cubicBezTo>
                  <a:cubicBezTo>
                    <a:pt x="229" y="204"/>
                    <a:pt x="229" y="204"/>
                    <a:pt x="229" y="204"/>
                  </a:cubicBezTo>
                  <a:cubicBezTo>
                    <a:pt x="228" y="203"/>
                    <a:pt x="228" y="203"/>
                    <a:pt x="228" y="203"/>
                  </a:cubicBezTo>
                  <a:cubicBezTo>
                    <a:pt x="212" y="195"/>
                    <a:pt x="198" y="185"/>
                    <a:pt x="185" y="174"/>
                  </a:cubicBezTo>
                  <a:cubicBezTo>
                    <a:pt x="185" y="173"/>
                    <a:pt x="185" y="173"/>
                    <a:pt x="185" y="173"/>
                  </a:cubicBezTo>
                  <a:cubicBezTo>
                    <a:pt x="185" y="172"/>
                    <a:pt x="185" y="172"/>
                    <a:pt x="185" y="172"/>
                  </a:cubicBezTo>
                  <a:cubicBezTo>
                    <a:pt x="188" y="169"/>
                    <a:pt x="189" y="164"/>
                    <a:pt x="190" y="160"/>
                  </a:cubicBezTo>
                  <a:cubicBezTo>
                    <a:pt x="191" y="159"/>
                    <a:pt x="191" y="159"/>
                    <a:pt x="191" y="159"/>
                  </a:cubicBezTo>
                  <a:cubicBezTo>
                    <a:pt x="192" y="159"/>
                    <a:pt x="192" y="159"/>
                    <a:pt x="192" y="159"/>
                  </a:cubicBezTo>
                  <a:cubicBezTo>
                    <a:pt x="208" y="161"/>
                    <a:pt x="225" y="164"/>
                    <a:pt x="242" y="168"/>
                  </a:cubicBezTo>
                  <a:cubicBezTo>
                    <a:pt x="243" y="169"/>
                    <a:pt x="243" y="169"/>
                    <a:pt x="243" y="169"/>
                  </a:cubicBezTo>
                  <a:lnTo>
                    <a:pt x="243" y="170"/>
                  </a:lnTo>
                  <a:close/>
                  <a:moveTo>
                    <a:pt x="242" y="134"/>
                  </a:moveTo>
                  <a:cubicBezTo>
                    <a:pt x="225" y="139"/>
                    <a:pt x="208" y="142"/>
                    <a:pt x="192" y="143"/>
                  </a:cubicBezTo>
                  <a:cubicBezTo>
                    <a:pt x="191" y="143"/>
                    <a:pt x="191" y="143"/>
                    <a:pt x="191" y="143"/>
                  </a:cubicBezTo>
                  <a:cubicBezTo>
                    <a:pt x="190" y="142"/>
                    <a:pt x="190" y="142"/>
                    <a:pt x="190" y="142"/>
                  </a:cubicBezTo>
                  <a:cubicBezTo>
                    <a:pt x="189" y="137"/>
                    <a:pt x="188" y="133"/>
                    <a:pt x="185" y="130"/>
                  </a:cubicBezTo>
                  <a:cubicBezTo>
                    <a:pt x="185" y="129"/>
                    <a:pt x="185" y="129"/>
                    <a:pt x="185" y="129"/>
                  </a:cubicBezTo>
                  <a:cubicBezTo>
                    <a:pt x="186" y="128"/>
                    <a:pt x="186" y="128"/>
                    <a:pt x="186" y="128"/>
                  </a:cubicBezTo>
                  <a:cubicBezTo>
                    <a:pt x="199" y="117"/>
                    <a:pt x="213" y="107"/>
                    <a:pt x="228" y="99"/>
                  </a:cubicBezTo>
                  <a:cubicBezTo>
                    <a:pt x="229" y="98"/>
                    <a:pt x="229" y="98"/>
                    <a:pt x="229" y="98"/>
                  </a:cubicBezTo>
                  <a:cubicBezTo>
                    <a:pt x="230" y="99"/>
                    <a:pt x="230" y="99"/>
                    <a:pt x="230" y="99"/>
                  </a:cubicBezTo>
                  <a:cubicBezTo>
                    <a:pt x="236" y="109"/>
                    <a:pt x="241" y="120"/>
                    <a:pt x="243" y="132"/>
                  </a:cubicBezTo>
                  <a:cubicBezTo>
                    <a:pt x="243" y="133"/>
                    <a:pt x="243" y="133"/>
                    <a:pt x="243" y="133"/>
                  </a:cubicBezTo>
                  <a:lnTo>
                    <a:pt x="242" y="13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Freeform 25"/>
            <p:cNvSpPr>
              <a:spLocks noEditPoints="1"/>
            </p:cNvSpPr>
            <p:nvPr/>
          </p:nvSpPr>
          <p:spPr bwMode="auto">
            <a:xfrm rot="379653">
              <a:off x="4824414" y="8562930"/>
              <a:ext cx="1273174" cy="1271610"/>
            </a:xfrm>
            <a:custGeom>
              <a:avLst/>
              <a:gdLst>
                <a:gd name="T0" fmla="*/ 286 w 302"/>
                <a:gd name="T1" fmla="*/ 129 h 302"/>
                <a:gd name="T2" fmla="*/ 282 w 302"/>
                <a:gd name="T3" fmla="*/ 112 h 302"/>
                <a:gd name="T4" fmla="*/ 285 w 302"/>
                <a:gd name="T5" fmla="*/ 82 h 302"/>
                <a:gd name="T6" fmla="*/ 264 w 302"/>
                <a:gd name="T7" fmla="*/ 72 h 302"/>
                <a:gd name="T8" fmla="*/ 252 w 302"/>
                <a:gd name="T9" fmla="*/ 58 h 302"/>
                <a:gd name="T10" fmla="*/ 236 w 302"/>
                <a:gd name="T11" fmla="*/ 34 h 302"/>
                <a:gd name="T12" fmla="*/ 219 w 302"/>
                <a:gd name="T13" fmla="*/ 23 h 302"/>
                <a:gd name="T14" fmla="*/ 191 w 302"/>
                <a:gd name="T15" fmla="*/ 20 h 302"/>
                <a:gd name="T16" fmla="*/ 173 w 302"/>
                <a:gd name="T17" fmla="*/ 15 h 302"/>
                <a:gd name="T18" fmla="*/ 155 w 302"/>
                <a:gd name="T19" fmla="*/ 0 h 302"/>
                <a:gd name="T20" fmla="*/ 141 w 302"/>
                <a:gd name="T21" fmla="*/ 14 h 302"/>
                <a:gd name="T22" fmla="*/ 113 w 302"/>
                <a:gd name="T23" fmla="*/ 12 h 302"/>
                <a:gd name="T24" fmla="*/ 94 w 302"/>
                <a:gd name="T25" fmla="*/ 18 h 302"/>
                <a:gd name="T26" fmla="*/ 73 w 302"/>
                <a:gd name="T27" fmla="*/ 38 h 302"/>
                <a:gd name="T28" fmla="*/ 59 w 302"/>
                <a:gd name="T29" fmla="*/ 49 h 302"/>
                <a:gd name="T30" fmla="*/ 35 w 302"/>
                <a:gd name="T31" fmla="*/ 54 h 302"/>
                <a:gd name="T32" fmla="*/ 32 w 302"/>
                <a:gd name="T33" fmla="*/ 84 h 302"/>
                <a:gd name="T34" fmla="*/ 24 w 302"/>
                <a:gd name="T35" fmla="*/ 99 h 302"/>
                <a:gd name="T36" fmla="*/ 3 w 302"/>
                <a:gd name="T37" fmla="*/ 121 h 302"/>
                <a:gd name="T38" fmla="*/ 14 w 302"/>
                <a:gd name="T39" fmla="*/ 142 h 302"/>
                <a:gd name="T40" fmla="*/ 7 w 302"/>
                <a:gd name="T41" fmla="*/ 157 h 302"/>
                <a:gd name="T42" fmla="*/ 9 w 302"/>
                <a:gd name="T43" fmla="*/ 177 h 302"/>
                <a:gd name="T44" fmla="*/ 24 w 302"/>
                <a:gd name="T45" fmla="*/ 201 h 302"/>
                <a:gd name="T46" fmla="*/ 31 w 302"/>
                <a:gd name="T47" fmla="*/ 218 h 302"/>
                <a:gd name="T48" fmla="*/ 30 w 302"/>
                <a:gd name="T49" fmla="*/ 242 h 302"/>
                <a:gd name="T50" fmla="*/ 59 w 302"/>
                <a:gd name="T51" fmla="*/ 252 h 302"/>
                <a:gd name="T52" fmla="*/ 73 w 302"/>
                <a:gd name="T53" fmla="*/ 263 h 302"/>
                <a:gd name="T54" fmla="*/ 89 w 302"/>
                <a:gd name="T55" fmla="*/ 289 h 302"/>
                <a:gd name="T56" fmla="*/ 112 w 302"/>
                <a:gd name="T57" fmla="*/ 283 h 302"/>
                <a:gd name="T58" fmla="*/ 130 w 302"/>
                <a:gd name="T59" fmla="*/ 286 h 302"/>
                <a:gd name="T60" fmla="*/ 155 w 302"/>
                <a:gd name="T61" fmla="*/ 302 h 302"/>
                <a:gd name="T62" fmla="*/ 173 w 302"/>
                <a:gd name="T63" fmla="*/ 286 h 302"/>
                <a:gd name="T64" fmla="*/ 190 w 302"/>
                <a:gd name="T65" fmla="*/ 282 h 302"/>
                <a:gd name="T66" fmla="*/ 220 w 302"/>
                <a:gd name="T67" fmla="*/ 285 h 302"/>
                <a:gd name="T68" fmla="*/ 230 w 302"/>
                <a:gd name="T69" fmla="*/ 263 h 302"/>
                <a:gd name="T70" fmla="*/ 243 w 302"/>
                <a:gd name="T71" fmla="*/ 251 h 302"/>
                <a:gd name="T72" fmla="*/ 268 w 302"/>
                <a:gd name="T73" fmla="*/ 236 h 302"/>
                <a:gd name="T74" fmla="*/ 278 w 302"/>
                <a:gd name="T75" fmla="*/ 219 h 302"/>
                <a:gd name="T76" fmla="*/ 282 w 302"/>
                <a:gd name="T77" fmla="*/ 190 h 302"/>
                <a:gd name="T78" fmla="*/ 287 w 302"/>
                <a:gd name="T79" fmla="*/ 173 h 302"/>
                <a:gd name="T80" fmla="*/ 302 w 302"/>
                <a:gd name="T81" fmla="*/ 155 h 302"/>
                <a:gd name="T82" fmla="*/ 170 w 302"/>
                <a:gd name="T83" fmla="*/ 59 h 302"/>
                <a:gd name="T84" fmla="*/ 160 w 302"/>
                <a:gd name="T85" fmla="*/ 111 h 302"/>
                <a:gd name="T86" fmla="*/ 143 w 302"/>
                <a:gd name="T87" fmla="*/ 110 h 302"/>
                <a:gd name="T88" fmla="*/ 98 w 302"/>
                <a:gd name="T89" fmla="*/ 73 h 302"/>
                <a:gd name="T90" fmla="*/ 117 w 302"/>
                <a:gd name="T91" fmla="*/ 128 h 302"/>
                <a:gd name="T92" fmla="*/ 59 w 302"/>
                <a:gd name="T93" fmla="*/ 132 h 302"/>
                <a:gd name="T94" fmla="*/ 110 w 302"/>
                <a:gd name="T95" fmla="*/ 159 h 302"/>
                <a:gd name="T96" fmla="*/ 143 w 302"/>
                <a:gd name="T97" fmla="*/ 191 h 302"/>
                <a:gd name="T98" fmla="*/ 128 w 302"/>
                <a:gd name="T99" fmla="*/ 185 h 302"/>
                <a:gd name="T100" fmla="*/ 130 w 302"/>
                <a:gd name="T101" fmla="*/ 171 h 302"/>
                <a:gd name="T102" fmla="*/ 203 w 302"/>
                <a:gd name="T103" fmla="*/ 229 h 302"/>
                <a:gd name="T104" fmla="*/ 172 w 302"/>
                <a:gd name="T105" fmla="*/ 185 h 302"/>
                <a:gd name="T106" fmla="*/ 229 w 302"/>
                <a:gd name="T107" fmla="*/ 203 h 302"/>
                <a:gd name="T108" fmla="*/ 191 w 302"/>
                <a:gd name="T109" fmla="*/ 159 h 302"/>
                <a:gd name="T110" fmla="*/ 191 w 302"/>
                <a:gd name="T111" fmla="*/ 143 h 302"/>
                <a:gd name="T112" fmla="*/ 230 w 302"/>
                <a:gd name="T113" fmla="*/ 99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02" h="302">
                  <a:moveTo>
                    <a:pt x="302" y="147"/>
                  </a:moveTo>
                  <a:cubicBezTo>
                    <a:pt x="300" y="146"/>
                    <a:pt x="297" y="145"/>
                    <a:pt x="295" y="145"/>
                  </a:cubicBezTo>
                  <a:cubicBezTo>
                    <a:pt x="293" y="144"/>
                    <a:pt x="290" y="143"/>
                    <a:pt x="288" y="142"/>
                  </a:cubicBezTo>
                  <a:cubicBezTo>
                    <a:pt x="287" y="142"/>
                    <a:pt x="287" y="142"/>
                    <a:pt x="287" y="142"/>
                  </a:cubicBezTo>
                  <a:cubicBezTo>
                    <a:pt x="287" y="141"/>
                    <a:pt x="287" y="141"/>
                    <a:pt x="287" y="141"/>
                  </a:cubicBezTo>
                  <a:cubicBezTo>
                    <a:pt x="287" y="137"/>
                    <a:pt x="287" y="133"/>
                    <a:pt x="286" y="130"/>
                  </a:cubicBezTo>
                  <a:cubicBezTo>
                    <a:pt x="286" y="129"/>
                    <a:pt x="286" y="129"/>
                    <a:pt x="286" y="129"/>
                  </a:cubicBezTo>
                  <a:cubicBezTo>
                    <a:pt x="287" y="128"/>
                    <a:pt x="287" y="128"/>
                    <a:pt x="287" y="128"/>
                  </a:cubicBezTo>
                  <a:cubicBezTo>
                    <a:pt x="289" y="127"/>
                    <a:pt x="291" y="126"/>
                    <a:pt x="293" y="125"/>
                  </a:cubicBezTo>
                  <a:cubicBezTo>
                    <a:pt x="295" y="123"/>
                    <a:pt x="297" y="122"/>
                    <a:pt x="299" y="121"/>
                  </a:cubicBezTo>
                  <a:cubicBezTo>
                    <a:pt x="299" y="118"/>
                    <a:pt x="298" y="116"/>
                    <a:pt x="297" y="113"/>
                  </a:cubicBezTo>
                  <a:cubicBezTo>
                    <a:pt x="295" y="113"/>
                    <a:pt x="293" y="113"/>
                    <a:pt x="290" y="113"/>
                  </a:cubicBezTo>
                  <a:cubicBezTo>
                    <a:pt x="288" y="112"/>
                    <a:pt x="285" y="112"/>
                    <a:pt x="283" y="112"/>
                  </a:cubicBezTo>
                  <a:cubicBezTo>
                    <a:pt x="282" y="112"/>
                    <a:pt x="282" y="112"/>
                    <a:pt x="282" y="112"/>
                  </a:cubicBezTo>
                  <a:cubicBezTo>
                    <a:pt x="282" y="111"/>
                    <a:pt x="282" y="111"/>
                    <a:pt x="282" y="111"/>
                  </a:cubicBezTo>
                  <a:cubicBezTo>
                    <a:pt x="281" y="108"/>
                    <a:pt x="279" y="104"/>
                    <a:pt x="278" y="100"/>
                  </a:cubicBezTo>
                  <a:cubicBezTo>
                    <a:pt x="278" y="99"/>
                    <a:pt x="278" y="99"/>
                    <a:pt x="278" y="99"/>
                  </a:cubicBezTo>
                  <a:cubicBezTo>
                    <a:pt x="278" y="99"/>
                    <a:pt x="278" y="99"/>
                    <a:pt x="278" y="99"/>
                  </a:cubicBezTo>
                  <a:cubicBezTo>
                    <a:pt x="280" y="97"/>
                    <a:pt x="282" y="95"/>
                    <a:pt x="284" y="94"/>
                  </a:cubicBezTo>
                  <a:cubicBezTo>
                    <a:pt x="285" y="92"/>
                    <a:pt x="287" y="90"/>
                    <a:pt x="289" y="89"/>
                  </a:cubicBezTo>
                  <a:cubicBezTo>
                    <a:pt x="288" y="86"/>
                    <a:pt x="286" y="84"/>
                    <a:pt x="285" y="82"/>
                  </a:cubicBezTo>
                  <a:cubicBezTo>
                    <a:pt x="283" y="82"/>
                    <a:pt x="281" y="82"/>
                    <a:pt x="278" y="83"/>
                  </a:cubicBezTo>
                  <a:cubicBezTo>
                    <a:pt x="276" y="83"/>
                    <a:pt x="273" y="83"/>
                    <a:pt x="271" y="84"/>
                  </a:cubicBezTo>
                  <a:cubicBezTo>
                    <a:pt x="270" y="84"/>
                    <a:pt x="270" y="84"/>
                    <a:pt x="270" y="84"/>
                  </a:cubicBezTo>
                  <a:cubicBezTo>
                    <a:pt x="270" y="83"/>
                    <a:pt x="270" y="83"/>
                    <a:pt x="270" y="83"/>
                  </a:cubicBezTo>
                  <a:cubicBezTo>
                    <a:pt x="268" y="80"/>
                    <a:pt x="266" y="76"/>
                    <a:pt x="264" y="73"/>
                  </a:cubicBezTo>
                  <a:cubicBezTo>
                    <a:pt x="263" y="72"/>
                    <a:pt x="263" y="72"/>
                    <a:pt x="263" y="72"/>
                  </a:cubicBezTo>
                  <a:cubicBezTo>
                    <a:pt x="264" y="72"/>
                    <a:pt x="264" y="72"/>
                    <a:pt x="264" y="72"/>
                  </a:cubicBezTo>
                  <a:cubicBezTo>
                    <a:pt x="265" y="70"/>
                    <a:pt x="266" y="68"/>
                    <a:pt x="268" y="66"/>
                  </a:cubicBezTo>
                  <a:cubicBezTo>
                    <a:pt x="269" y="64"/>
                    <a:pt x="270" y="62"/>
                    <a:pt x="271" y="60"/>
                  </a:cubicBezTo>
                  <a:cubicBezTo>
                    <a:pt x="270" y="58"/>
                    <a:pt x="268" y="56"/>
                    <a:pt x="267" y="54"/>
                  </a:cubicBezTo>
                  <a:cubicBezTo>
                    <a:pt x="264" y="54"/>
                    <a:pt x="262" y="55"/>
                    <a:pt x="260" y="56"/>
                  </a:cubicBezTo>
                  <a:cubicBezTo>
                    <a:pt x="258" y="57"/>
                    <a:pt x="255" y="58"/>
                    <a:pt x="253" y="59"/>
                  </a:cubicBezTo>
                  <a:cubicBezTo>
                    <a:pt x="252" y="59"/>
                    <a:pt x="252" y="59"/>
                    <a:pt x="252" y="59"/>
                  </a:cubicBezTo>
                  <a:cubicBezTo>
                    <a:pt x="252" y="58"/>
                    <a:pt x="252" y="58"/>
                    <a:pt x="252" y="58"/>
                  </a:cubicBezTo>
                  <a:cubicBezTo>
                    <a:pt x="249" y="55"/>
                    <a:pt x="246" y="53"/>
                    <a:pt x="243" y="50"/>
                  </a:cubicBezTo>
                  <a:cubicBezTo>
                    <a:pt x="243" y="49"/>
                    <a:pt x="243" y="49"/>
                    <a:pt x="243" y="49"/>
                  </a:cubicBezTo>
                  <a:cubicBezTo>
                    <a:pt x="243" y="49"/>
                    <a:pt x="243" y="49"/>
                    <a:pt x="243" y="49"/>
                  </a:cubicBezTo>
                  <a:cubicBezTo>
                    <a:pt x="244" y="47"/>
                    <a:pt x="245" y="44"/>
                    <a:pt x="246" y="42"/>
                  </a:cubicBezTo>
                  <a:cubicBezTo>
                    <a:pt x="247" y="40"/>
                    <a:pt x="247" y="37"/>
                    <a:pt x="248" y="35"/>
                  </a:cubicBezTo>
                  <a:cubicBezTo>
                    <a:pt x="246" y="33"/>
                    <a:pt x="244" y="32"/>
                    <a:pt x="242" y="30"/>
                  </a:cubicBezTo>
                  <a:cubicBezTo>
                    <a:pt x="240" y="31"/>
                    <a:pt x="238" y="33"/>
                    <a:pt x="236" y="34"/>
                  </a:cubicBezTo>
                  <a:cubicBezTo>
                    <a:pt x="234" y="36"/>
                    <a:pt x="232" y="37"/>
                    <a:pt x="230" y="38"/>
                  </a:cubicBezTo>
                  <a:cubicBezTo>
                    <a:pt x="229" y="39"/>
                    <a:pt x="229" y="39"/>
                    <a:pt x="229" y="39"/>
                  </a:cubicBezTo>
                  <a:cubicBezTo>
                    <a:pt x="228" y="38"/>
                    <a:pt x="228" y="38"/>
                    <a:pt x="228" y="38"/>
                  </a:cubicBezTo>
                  <a:cubicBezTo>
                    <a:pt x="225" y="36"/>
                    <a:pt x="222" y="34"/>
                    <a:pt x="219" y="32"/>
                  </a:cubicBezTo>
                  <a:cubicBezTo>
                    <a:pt x="218" y="32"/>
                    <a:pt x="218" y="32"/>
                    <a:pt x="218" y="32"/>
                  </a:cubicBezTo>
                  <a:cubicBezTo>
                    <a:pt x="218" y="31"/>
                    <a:pt x="218" y="31"/>
                    <a:pt x="218" y="31"/>
                  </a:cubicBezTo>
                  <a:cubicBezTo>
                    <a:pt x="218" y="28"/>
                    <a:pt x="219" y="26"/>
                    <a:pt x="219" y="23"/>
                  </a:cubicBezTo>
                  <a:cubicBezTo>
                    <a:pt x="219" y="21"/>
                    <a:pt x="220" y="19"/>
                    <a:pt x="220" y="16"/>
                  </a:cubicBezTo>
                  <a:cubicBezTo>
                    <a:pt x="218" y="15"/>
                    <a:pt x="215" y="14"/>
                    <a:pt x="213" y="13"/>
                  </a:cubicBezTo>
                  <a:cubicBezTo>
                    <a:pt x="211" y="15"/>
                    <a:pt x="210" y="16"/>
                    <a:pt x="208" y="18"/>
                  </a:cubicBezTo>
                  <a:cubicBezTo>
                    <a:pt x="206" y="20"/>
                    <a:pt x="205" y="22"/>
                    <a:pt x="203" y="23"/>
                  </a:cubicBezTo>
                  <a:cubicBezTo>
                    <a:pt x="202" y="24"/>
                    <a:pt x="202" y="24"/>
                    <a:pt x="202" y="24"/>
                  </a:cubicBezTo>
                  <a:cubicBezTo>
                    <a:pt x="202" y="24"/>
                    <a:pt x="202" y="24"/>
                    <a:pt x="202" y="24"/>
                  </a:cubicBezTo>
                  <a:cubicBezTo>
                    <a:pt x="198" y="22"/>
                    <a:pt x="194" y="21"/>
                    <a:pt x="191" y="20"/>
                  </a:cubicBezTo>
                  <a:cubicBezTo>
                    <a:pt x="190" y="20"/>
                    <a:pt x="190" y="20"/>
                    <a:pt x="190" y="20"/>
                  </a:cubicBezTo>
                  <a:cubicBezTo>
                    <a:pt x="190" y="19"/>
                    <a:pt x="190" y="19"/>
                    <a:pt x="190" y="19"/>
                  </a:cubicBezTo>
                  <a:cubicBezTo>
                    <a:pt x="189" y="17"/>
                    <a:pt x="189" y="14"/>
                    <a:pt x="189" y="12"/>
                  </a:cubicBezTo>
                  <a:cubicBezTo>
                    <a:pt x="189" y="9"/>
                    <a:pt x="189" y="7"/>
                    <a:pt x="188" y="4"/>
                  </a:cubicBezTo>
                  <a:cubicBezTo>
                    <a:pt x="186" y="4"/>
                    <a:pt x="183" y="3"/>
                    <a:pt x="181" y="3"/>
                  </a:cubicBezTo>
                  <a:cubicBezTo>
                    <a:pt x="180" y="4"/>
                    <a:pt x="178" y="7"/>
                    <a:pt x="177" y="9"/>
                  </a:cubicBezTo>
                  <a:cubicBezTo>
                    <a:pt x="176" y="11"/>
                    <a:pt x="175" y="13"/>
                    <a:pt x="173" y="15"/>
                  </a:cubicBezTo>
                  <a:cubicBezTo>
                    <a:pt x="173" y="16"/>
                    <a:pt x="173" y="16"/>
                    <a:pt x="173" y="16"/>
                  </a:cubicBezTo>
                  <a:cubicBezTo>
                    <a:pt x="172" y="16"/>
                    <a:pt x="172" y="16"/>
                    <a:pt x="172" y="16"/>
                  </a:cubicBezTo>
                  <a:cubicBezTo>
                    <a:pt x="168" y="15"/>
                    <a:pt x="165" y="15"/>
                    <a:pt x="161" y="14"/>
                  </a:cubicBezTo>
                  <a:cubicBezTo>
                    <a:pt x="160" y="14"/>
                    <a:pt x="160" y="14"/>
                    <a:pt x="160" y="14"/>
                  </a:cubicBezTo>
                  <a:cubicBezTo>
                    <a:pt x="159" y="14"/>
                    <a:pt x="159" y="14"/>
                    <a:pt x="159" y="14"/>
                  </a:cubicBezTo>
                  <a:cubicBezTo>
                    <a:pt x="159" y="11"/>
                    <a:pt x="158" y="9"/>
                    <a:pt x="157" y="7"/>
                  </a:cubicBezTo>
                  <a:cubicBezTo>
                    <a:pt x="156" y="4"/>
                    <a:pt x="156" y="2"/>
                    <a:pt x="155" y="0"/>
                  </a:cubicBezTo>
                  <a:cubicBezTo>
                    <a:pt x="155" y="0"/>
                    <a:pt x="155" y="0"/>
                    <a:pt x="155" y="0"/>
                  </a:cubicBezTo>
                  <a:cubicBezTo>
                    <a:pt x="152" y="0"/>
                    <a:pt x="150" y="0"/>
                    <a:pt x="147" y="0"/>
                  </a:cubicBezTo>
                  <a:cubicBezTo>
                    <a:pt x="147" y="0"/>
                    <a:pt x="147" y="0"/>
                    <a:pt x="147" y="0"/>
                  </a:cubicBezTo>
                  <a:cubicBezTo>
                    <a:pt x="146" y="2"/>
                    <a:pt x="145" y="4"/>
                    <a:pt x="145" y="7"/>
                  </a:cubicBezTo>
                  <a:cubicBezTo>
                    <a:pt x="144" y="9"/>
                    <a:pt x="143" y="11"/>
                    <a:pt x="142" y="14"/>
                  </a:cubicBezTo>
                  <a:cubicBezTo>
                    <a:pt x="142" y="14"/>
                    <a:pt x="142" y="14"/>
                    <a:pt x="142" y="14"/>
                  </a:cubicBezTo>
                  <a:cubicBezTo>
                    <a:pt x="141" y="14"/>
                    <a:pt x="141" y="14"/>
                    <a:pt x="141" y="14"/>
                  </a:cubicBezTo>
                  <a:cubicBezTo>
                    <a:pt x="137" y="15"/>
                    <a:pt x="133" y="15"/>
                    <a:pt x="130" y="16"/>
                  </a:cubicBezTo>
                  <a:cubicBezTo>
                    <a:pt x="129" y="16"/>
                    <a:pt x="129" y="16"/>
                    <a:pt x="129" y="16"/>
                  </a:cubicBezTo>
                  <a:cubicBezTo>
                    <a:pt x="129" y="15"/>
                    <a:pt x="129" y="15"/>
                    <a:pt x="129" y="15"/>
                  </a:cubicBezTo>
                  <a:cubicBezTo>
                    <a:pt x="127" y="13"/>
                    <a:pt x="126" y="11"/>
                    <a:pt x="125" y="9"/>
                  </a:cubicBezTo>
                  <a:cubicBezTo>
                    <a:pt x="123" y="7"/>
                    <a:pt x="122" y="4"/>
                    <a:pt x="121" y="3"/>
                  </a:cubicBezTo>
                  <a:cubicBezTo>
                    <a:pt x="118" y="3"/>
                    <a:pt x="116" y="4"/>
                    <a:pt x="113" y="4"/>
                  </a:cubicBezTo>
                  <a:cubicBezTo>
                    <a:pt x="113" y="7"/>
                    <a:pt x="113" y="9"/>
                    <a:pt x="113" y="12"/>
                  </a:cubicBezTo>
                  <a:cubicBezTo>
                    <a:pt x="113" y="14"/>
                    <a:pt x="112" y="17"/>
                    <a:pt x="112" y="19"/>
                  </a:cubicBezTo>
                  <a:cubicBezTo>
                    <a:pt x="112" y="20"/>
                    <a:pt x="112" y="20"/>
                    <a:pt x="112" y="20"/>
                  </a:cubicBezTo>
                  <a:cubicBezTo>
                    <a:pt x="111" y="20"/>
                    <a:pt x="111" y="20"/>
                    <a:pt x="111" y="20"/>
                  </a:cubicBezTo>
                  <a:cubicBezTo>
                    <a:pt x="108" y="21"/>
                    <a:pt x="104" y="22"/>
                    <a:pt x="100" y="24"/>
                  </a:cubicBezTo>
                  <a:cubicBezTo>
                    <a:pt x="100" y="24"/>
                    <a:pt x="100" y="24"/>
                    <a:pt x="100" y="24"/>
                  </a:cubicBezTo>
                  <a:cubicBezTo>
                    <a:pt x="99" y="23"/>
                    <a:pt x="99" y="23"/>
                    <a:pt x="99" y="23"/>
                  </a:cubicBezTo>
                  <a:cubicBezTo>
                    <a:pt x="97" y="22"/>
                    <a:pt x="96" y="20"/>
                    <a:pt x="94" y="18"/>
                  </a:cubicBezTo>
                  <a:cubicBezTo>
                    <a:pt x="92" y="16"/>
                    <a:pt x="90" y="15"/>
                    <a:pt x="89" y="13"/>
                  </a:cubicBezTo>
                  <a:cubicBezTo>
                    <a:pt x="86" y="14"/>
                    <a:pt x="84" y="15"/>
                    <a:pt x="82" y="16"/>
                  </a:cubicBezTo>
                  <a:cubicBezTo>
                    <a:pt x="82" y="19"/>
                    <a:pt x="82" y="21"/>
                    <a:pt x="83" y="23"/>
                  </a:cubicBezTo>
                  <a:cubicBezTo>
                    <a:pt x="83" y="26"/>
                    <a:pt x="83" y="28"/>
                    <a:pt x="84" y="31"/>
                  </a:cubicBezTo>
                  <a:cubicBezTo>
                    <a:pt x="84" y="32"/>
                    <a:pt x="84" y="32"/>
                    <a:pt x="84" y="32"/>
                  </a:cubicBezTo>
                  <a:cubicBezTo>
                    <a:pt x="83" y="32"/>
                    <a:pt x="83" y="32"/>
                    <a:pt x="83" y="32"/>
                  </a:cubicBezTo>
                  <a:cubicBezTo>
                    <a:pt x="80" y="34"/>
                    <a:pt x="76" y="36"/>
                    <a:pt x="73" y="38"/>
                  </a:cubicBezTo>
                  <a:cubicBezTo>
                    <a:pt x="73" y="39"/>
                    <a:pt x="73" y="39"/>
                    <a:pt x="73" y="39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0" y="37"/>
                    <a:pt x="68" y="36"/>
                    <a:pt x="66" y="34"/>
                  </a:cubicBezTo>
                  <a:cubicBezTo>
                    <a:pt x="64" y="33"/>
                    <a:pt x="62" y="31"/>
                    <a:pt x="60" y="30"/>
                  </a:cubicBezTo>
                  <a:cubicBezTo>
                    <a:pt x="58" y="32"/>
                    <a:pt x="56" y="33"/>
                    <a:pt x="54" y="35"/>
                  </a:cubicBezTo>
                  <a:cubicBezTo>
                    <a:pt x="54" y="37"/>
                    <a:pt x="55" y="40"/>
                    <a:pt x="56" y="42"/>
                  </a:cubicBezTo>
                  <a:cubicBezTo>
                    <a:pt x="57" y="44"/>
                    <a:pt x="58" y="47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8" y="50"/>
                    <a:pt x="58" y="50"/>
                    <a:pt x="58" y="50"/>
                  </a:cubicBezTo>
                  <a:cubicBezTo>
                    <a:pt x="56" y="53"/>
                    <a:pt x="53" y="55"/>
                    <a:pt x="50" y="58"/>
                  </a:cubicBezTo>
                  <a:cubicBezTo>
                    <a:pt x="50" y="59"/>
                    <a:pt x="50" y="59"/>
                    <a:pt x="50" y="59"/>
                  </a:cubicBezTo>
                  <a:cubicBezTo>
                    <a:pt x="49" y="59"/>
                    <a:pt x="49" y="59"/>
                    <a:pt x="49" y="59"/>
                  </a:cubicBezTo>
                  <a:cubicBezTo>
                    <a:pt x="47" y="58"/>
                    <a:pt x="44" y="57"/>
                    <a:pt x="42" y="56"/>
                  </a:cubicBezTo>
                  <a:cubicBezTo>
                    <a:pt x="40" y="55"/>
                    <a:pt x="37" y="54"/>
                    <a:pt x="35" y="54"/>
                  </a:cubicBezTo>
                  <a:cubicBezTo>
                    <a:pt x="33" y="56"/>
                    <a:pt x="32" y="58"/>
                    <a:pt x="30" y="60"/>
                  </a:cubicBezTo>
                  <a:cubicBezTo>
                    <a:pt x="32" y="62"/>
                    <a:pt x="33" y="64"/>
                    <a:pt x="34" y="66"/>
                  </a:cubicBezTo>
                  <a:cubicBezTo>
                    <a:pt x="36" y="68"/>
                    <a:pt x="37" y="70"/>
                    <a:pt x="38" y="72"/>
                  </a:cubicBezTo>
                  <a:cubicBezTo>
                    <a:pt x="39" y="72"/>
                    <a:pt x="39" y="72"/>
                    <a:pt x="39" y="72"/>
                  </a:cubicBezTo>
                  <a:cubicBezTo>
                    <a:pt x="38" y="73"/>
                    <a:pt x="38" y="73"/>
                    <a:pt x="38" y="73"/>
                  </a:cubicBezTo>
                  <a:cubicBezTo>
                    <a:pt x="36" y="76"/>
                    <a:pt x="34" y="80"/>
                    <a:pt x="32" y="83"/>
                  </a:cubicBezTo>
                  <a:cubicBezTo>
                    <a:pt x="32" y="84"/>
                    <a:pt x="32" y="84"/>
                    <a:pt x="32" y="84"/>
                  </a:cubicBezTo>
                  <a:cubicBezTo>
                    <a:pt x="31" y="84"/>
                    <a:pt x="31" y="84"/>
                    <a:pt x="31" y="84"/>
                  </a:cubicBezTo>
                  <a:cubicBezTo>
                    <a:pt x="29" y="83"/>
                    <a:pt x="26" y="83"/>
                    <a:pt x="24" y="83"/>
                  </a:cubicBezTo>
                  <a:cubicBezTo>
                    <a:pt x="21" y="82"/>
                    <a:pt x="19" y="82"/>
                    <a:pt x="17" y="82"/>
                  </a:cubicBezTo>
                  <a:cubicBezTo>
                    <a:pt x="15" y="84"/>
                    <a:pt x="14" y="86"/>
                    <a:pt x="13" y="89"/>
                  </a:cubicBezTo>
                  <a:cubicBezTo>
                    <a:pt x="15" y="90"/>
                    <a:pt x="16" y="92"/>
                    <a:pt x="18" y="94"/>
                  </a:cubicBezTo>
                  <a:cubicBezTo>
                    <a:pt x="20" y="95"/>
                    <a:pt x="22" y="97"/>
                    <a:pt x="24" y="99"/>
                  </a:cubicBezTo>
                  <a:cubicBezTo>
                    <a:pt x="24" y="99"/>
                    <a:pt x="24" y="99"/>
                    <a:pt x="24" y="99"/>
                  </a:cubicBezTo>
                  <a:cubicBezTo>
                    <a:pt x="24" y="100"/>
                    <a:pt x="24" y="100"/>
                    <a:pt x="24" y="100"/>
                  </a:cubicBezTo>
                  <a:cubicBezTo>
                    <a:pt x="22" y="104"/>
                    <a:pt x="21" y="108"/>
                    <a:pt x="20" y="111"/>
                  </a:cubicBezTo>
                  <a:cubicBezTo>
                    <a:pt x="20" y="112"/>
                    <a:pt x="20" y="112"/>
                    <a:pt x="20" y="112"/>
                  </a:cubicBezTo>
                  <a:cubicBezTo>
                    <a:pt x="19" y="112"/>
                    <a:pt x="19" y="112"/>
                    <a:pt x="19" y="112"/>
                  </a:cubicBezTo>
                  <a:cubicBezTo>
                    <a:pt x="17" y="112"/>
                    <a:pt x="14" y="112"/>
                    <a:pt x="12" y="113"/>
                  </a:cubicBezTo>
                  <a:cubicBezTo>
                    <a:pt x="9" y="113"/>
                    <a:pt x="7" y="113"/>
                    <a:pt x="4" y="113"/>
                  </a:cubicBezTo>
                  <a:cubicBezTo>
                    <a:pt x="4" y="116"/>
                    <a:pt x="3" y="118"/>
                    <a:pt x="3" y="121"/>
                  </a:cubicBezTo>
                  <a:cubicBezTo>
                    <a:pt x="5" y="122"/>
                    <a:pt x="7" y="123"/>
                    <a:pt x="9" y="125"/>
                  </a:cubicBezTo>
                  <a:cubicBezTo>
                    <a:pt x="11" y="126"/>
                    <a:pt x="13" y="127"/>
                    <a:pt x="15" y="128"/>
                  </a:cubicBezTo>
                  <a:cubicBezTo>
                    <a:pt x="16" y="129"/>
                    <a:pt x="16" y="129"/>
                    <a:pt x="16" y="129"/>
                  </a:cubicBezTo>
                  <a:cubicBezTo>
                    <a:pt x="16" y="130"/>
                    <a:pt x="16" y="130"/>
                    <a:pt x="16" y="130"/>
                  </a:cubicBezTo>
                  <a:cubicBezTo>
                    <a:pt x="15" y="133"/>
                    <a:pt x="15" y="137"/>
                    <a:pt x="15" y="141"/>
                  </a:cubicBezTo>
                  <a:cubicBezTo>
                    <a:pt x="14" y="142"/>
                    <a:pt x="14" y="142"/>
                    <a:pt x="14" y="142"/>
                  </a:cubicBezTo>
                  <a:cubicBezTo>
                    <a:pt x="14" y="142"/>
                    <a:pt x="14" y="142"/>
                    <a:pt x="14" y="142"/>
                  </a:cubicBezTo>
                  <a:cubicBezTo>
                    <a:pt x="12" y="143"/>
                    <a:pt x="9" y="144"/>
                    <a:pt x="7" y="145"/>
                  </a:cubicBezTo>
                  <a:cubicBezTo>
                    <a:pt x="4" y="145"/>
                    <a:pt x="2" y="146"/>
                    <a:pt x="0" y="147"/>
                  </a:cubicBezTo>
                  <a:cubicBezTo>
                    <a:pt x="0" y="147"/>
                    <a:pt x="0" y="147"/>
                    <a:pt x="0" y="147"/>
                  </a:cubicBezTo>
                  <a:cubicBezTo>
                    <a:pt x="0" y="148"/>
                    <a:pt x="0" y="150"/>
                    <a:pt x="0" y="151"/>
                  </a:cubicBezTo>
                  <a:cubicBezTo>
                    <a:pt x="0" y="152"/>
                    <a:pt x="0" y="153"/>
                    <a:pt x="0" y="155"/>
                  </a:cubicBezTo>
                  <a:cubicBezTo>
                    <a:pt x="0" y="155"/>
                    <a:pt x="0" y="155"/>
                    <a:pt x="0" y="155"/>
                  </a:cubicBezTo>
                  <a:cubicBezTo>
                    <a:pt x="2" y="156"/>
                    <a:pt x="4" y="156"/>
                    <a:pt x="7" y="157"/>
                  </a:cubicBezTo>
                  <a:cubicBezTo>
                    <a:pt x="9" y="158"/>
                    <a:pt x="12" y="158"/>
                    <a:pt x="14" y="159"/>
                  </a:cubicBezTo>
                  <a:cubicBezTo>
                    <a:pt x="14" y="160"/>
                    <a:pt x="14" y="160"/>
                    <a:pt x="14" y="160"/>
                  </a:cubicBezTo>
                  <a:cubicBezTo>
                    <a:pt x="15" y="160"/>
                    <a:pt x="15" y="160"/>
                    <a:pt x="15" y="160"/>
                  </a:cubicBezTo>
                  <a:cubicBezTo>
                    <a:pt x="15" y="165"/>
                    <a:pt x="15" y="168"/>
                    <a:pt x="16" y="172"/>
                  </a:cubicBezTo>
                  <a:cubicBezTo>
                    <a:pt x="16" y="173"/>
                    <a:pt x="16" y="173"/>
                    <a:pt x="16" y="173"/>
                  </a:cubicBezTo>
                  <a:cubicBezTo>
                    <a:pt x="15" y="173"/>
                    <a:pt x="15" y="173"/>
                    <a:pt x="15" y="173"/>
                  </a:cubicBezTo>
                  <a:cubicBezTo>
                    <a:pt x="13" y="174"/>
                    <a:pt x="11" y="176"/>
                    <a:pt x="9" y="177"/>
                  </a:cubicBezTo>
                  <a:cubicBezTo>
                    <a:pt x="7" y="178"/>
                    <a:pt x="5" y="179"/>
                    <a:pt x="3" y="181"/>
                  </a:cubicBezTo>
                  <a:cubicBezTo>
                    <a:pt x="3" y="183"/>
                    <a:pt x="4" y="186"/>
                    <a:pt x="4" y="188"/>
                  </a:cubicBezTo>
                  <a:cubicBezTo>
                    <a:pt x="7" y="189"/>
                    <a:pt x="9" y="189"/>
                    <a:pt x="12" y="189"/>
                  </a:cubicBezTo>
                  <a:cubicBezTo>
                    <a:pt x="14" y="189"/>
                    <a:pt x="17" y="189"/>
                    <a:pt x="19" y="190"/>
                  </a:cubicBezTo>
                  <a:cubicBezTo>
                    <a:pt x="20" y="190"/>
                    <a:pt x="20" y="190"/>
                    <a:pt x="20" y="190"/>
                  </a:cubicBezTo>
                  <a:cubicBezTo>
                    <a:pt x="20" y="190"/>
                    <a:pt x="20" y="190"/>
                    <a:pt x="20" y="190"/>
                  </a:cubicBezTo>
                  <a:cubicBezTo>
                    <a:pt x="21" y="194"/>
                    <a:pt x="22" y="198"/>
                    <a:pt x="24" y="201"/>
                  </a:cubicBezTo>
                  <a:cubicBezTo>
                    <a:pt x="24" y="202"/>
                    <a:pt x="24" y="202"/>
                    <a:pt x="24" y="202"/>
                  </a:cubicBezTo>
                  <a:cubicBezTo>
                    <a:pt x="24" y="203"/>
                    <a:pt x="24" y="203"/>
                    <a:pt x="24" y="203"/>
                  </a:cubicBezTo>
                  <a:cubicBezTo>
                    <a:pt x="22" y="204"/>
                    <a:pt x="20" y="206"/>
                    <a:pt x="18" y="208"/>
                  </a:cubicBezTo>
                  <a:cubicBezTo>
                    <a:pt x="16" y="210"/>
                    <a:pt x="15" y="211"/>
                    <a:pt x="13" y="213"/>
                  </a:cubicBezTo>
                  <a:cubicBezTo>
                    <a:pt x="14" y="215"/>
                    <a:pt x="15" y="218"/>
                    <a:pt x="17" y="220"/>
                  </a:cubicBezTo>
                  <a:cubicBezTo>
                    <a:pt x="19" y="220"/>
                    <a:pt x="21" y="219"/>
                    <a:pt x="24" y="219"/>
                  </a:cubicBezTo>
                  <a:cubicBezTo>
                    <a:pt x="26" y="219"/>
                    <a:pt x="29" y="218"/>
                    <a:pt x="31" y="218"/>
                  </a:cubicBezTo>
                  <a:cubicBezTo>
                    <a:pt x="32" y="218"/>
                    <a:pt x="32" y="218"/>
                    <a:pt x="32" y="218"/>
                  </a:cubicBezTo>
                  <a:cubicBezTo>
                    <a:pt x="32" y="219"/>
                    <a:pt x="32" y="219"/>
                    <a:pt x="32" y="219"/>
                  </a:cubicBezTo>
                  <a:cubicBezTo>
                    <a:pt x="34" y="222"/>
                    <a:pt x="36" y="225"/>
                    <a:pt x="38" y="228"/>
                  </a:cubicBezTo>
                  <a:cubicBezTo>
                    <a:pt x="39" y="229"/>
                    <a:pt x="39" y="229"/>
                    <a:pt x="39" y="229"/>
                  </a:cubicBezTo>
                  <a:cubicBezTo>
                    <a:pt x="38" y="230"/>
                    <a:pt x="38" y="230"/>
                    <a:pt x="38" y="230"/>
                  </a:cubicBezTo>
                  <a:cubicBezTo>
                    <a:pt x="37" y="232"/>
                    <a:pt x="36" y="234"/>
                    <a:pt x="34" y="236"/>
                  </a:cubicBezTo>
                  <a:cubicBezTo>
                    <a:pt x="33" y="238"/>
                    <a:pt x="32" y="240"/>
                    <a:pt x="30" y="242"/>
                  </a:cubicBezTo>
                  <a:cubicBezTo>
                    <a:pt x="32" y="244"/>
                    <a:pt x="33" y="246"/>
                    <a:pt x="35" y="248"/>
                  </a:cubicBezTo>
                  <a:cubicBezTo>
                    <a:pt x="37" y="247"/>
                    <a:pt x="40" y="246"/>
                    <a:pt x="42" y="246"/>
                  </a:cubicBezTo>
                  <a:cubicBezTo>
                    <a:pt x="44" y="245"/>
                    <a:pt x="47" y="244"/>
                    <a:pt x="49" y="243"/>
                  </a:cubicBezTo>
                  <a:cubicBezTo>
                    <a:pt x="50" y="243"/>
                    <a:pt x="50" y="243"/>
                    <a:pt x="50" y="243"/>
                  </a:cubicBezTo>
                  <a:cubicBezTo>
                    <a:pt x="50" y="243"/>
                    <a:pt x="50" y="243"/>
                    <a:pt x="50" y="243"/>
                  </a:cubicBezTo>
                  <a:cubicBezTo>
                    <a:pt x="53" y="246"/>
                    <a:pt x="56" y="249"/>
                    <a:pt x="58" y="251"/>
                  </a:cubicBezTo>
                  <a:cubicBezTo>
                    <a:pt x="59" y="252"/>
                    <a:pt x="59" y="252"/>
                    <a:pt x="59" y="252"/>
                  </a:cubicBezTo>
                  <a:cubicBezTo>
                    <a:pt x="59" y="253"/>
                    <a:pt x="59" y="253"/>
                    <a:pt x="59" y="253"/>
                  </a:cubicBezTo>
                  <a:cubicBezTo>
                    <a:pt x="58" y="255"/>
                    <a:pt x="57" y="257"/>
                    <a:pt x="56" y="260"/>
                  </a:cubicBezTo>
                  <a:cubicBezTo>
                    <a:pt x="55" y="262"/>
                    <a:pt x="54" y="264"/>
                    <a:pt x="54" y="266"/>
                  </a:cubicBezTo>
                  <a:cubicBezTo>
                    <a:pt x="56" y="268"/>
                    <a:pt x="58" y="270"/>
                    <a:pt x="60" y="271"/>
                  </a:cubicBezTo>
                  <a:cubicBezTo>
                    <a:pt x="62" y="270"/>
                    <a:pt x="64" y="269"/>
                    <a:pt x="66" y="267"/>
                  </a:cubicBezTo>
                  <a:cubicBezTo>
                    <a:pt x="68" y="266"/>
                    <a:pt x="70" y="265"/>
                    <a:pt x="72" y="263"/>
                  </a:cubicBezTo>
                  <a:cubicBezTo>
                    <a:pt x="73" y="263"/>
                    <a:pt x="73" y="263"/>
                    <a:pt x="73" y="263"/>
                  </a:cubicBezTo>
                  <a:cubicBezTo>
                    <a:pt x="73" y="263"/>
                    <a:pt x="73" y="263"/>
                    <a:pt x="73" y="263"/>
                  </a:cubicBezTo>
                  <a:cubicBezTo>
                    <a:pt x="76" y="266"/>
                    <a:pt x="80" y="268"/>
                    <a:pt x="83" y="270"/>
                  </a:cubicBezTo>
                  <a:cubicBezTo>
                    <a:pt x="84" y="270"/>
                    <a:pt x="84" y="270"/>
                    <a:pt x="84" y="270"/>
                  </a:cubicBezTo>
                  <a:cubicBezTo>
                    <a:pt x="84" y="271"/>
                    <a:pt x="84" y="271"/>
                    <a:pt x="84" y="271"/>
                  </a:cubicBezTo>
                  <a:cubicBezTo>
                    <a:pt x="83" y="273"/>
                    <a:pt x="83" y="276"/>
                    <a:pt x="83" y="278"/>
                  </a:cubicBezTo>
                  <a:cubicBezTo>
                    <a:pt x="82" y="280"/>
                    <a:pt x="82" y="283"/>
                    <a:pt x="82" y="285"/>
                  </a:cubicBezTo>
                  <a:cubicBezTo>
                    <a:pt x="84" y="286"/>
                    <a:pt x="86" y="287"/>
                    <a:pt x="89" y="289"/>
                  </a:cubicBezTo>
                  <a:cubicBezTo>
                    <a:pt x="90" y="287"/>
                    <a:pt x="92" y="285"/>
                    <a:pt x="94" y="283"/>
                  </a:cubicBezTo>
                  <a:cubicBezTo>
                    <a:pt x="96" y="282"/>
                    <a:pt x="97" y="280"/>
                    <a:pt x="99" y="278"/>
                  </a:cubicBezTo>
                  <a:cubicBezTo>
                    <a:pt x="100" y="278"/>
                    <a:pt x="100" y="278"/>
                    <a:pt x="100" y="278"/>
                  </a:cubicBezTo>
                  <a:cubicBezTo>
                    <a:pt x="100" y="278"/>
                    <a:pt x="100" y="278"/>
                    <a:pt x="100" y="278"/>
                  </a:cubicBezTo>
                  <a:cubicBezTo>
                    <a:pt x="104" y="279"/>
                    <a:pt x="108" y="281"/>
                    <a:pt x="111" y="282"/>
                  </a:cubicBezTo>
                  <a:cubicBezTo>
                    <a:pt x="112" y="282"/>
                    <a:pt x="112" y="282"/>
                    <a:pt x="112" y="282"/>
                  </a:cubicBezTo>
                  <a:cubicBezTo>
                    <a:pt x="112" y="283"/>
                    <a:pt x="112" y="283"/>
                    <a:pt x="112" y="283"/>
                  </a:cubicBezTo>
                  <a:cubicBezTo>
                    <a:pt x="112" y="285"/>
                    <a:pt x="113" y="288"/>
                    <a:pt x="113" y="290"/>
                  </a:cubicBezTo>
                  <a:cubicBezTo>
                    <a:pt x="113" y="292"/>
                    <a:pt x="113" y="295"/>
                    <a:pt x="113" y="297"/>
                  </a:cubicBezTo>
                  <a:cubicBezTo>
                    <a:pt x="116" y="298"/>
                    <a:pt x="118" y="298"/>
                    <a:pt x="121" y="299"/>
                  </a:cubicBezTo>
                  <a:cubicBezTo>
                    <a:pt x="122" y="297"/>
                    <a:pt x="124" y="295"/>
                    <a:pt x="125" y="293"/>
                  </a:cubicBezTo>
                  <a:cubicBezTo>
                    <a:pt x="126" y="291"/>
                    <a:pt x="127" y="288"/>
                    <a:pt x="129" y="287"/>
                  </a:cubicBezTo>
                  <a:cubicBezTo>
                    <a:pt x="129" y="286"/>
                    <a:pt x="129" y="286"/>
                    <a:pt x="129" y="286"/>
                  </a:cubicBezTo>
                  <a:cubicBezTo>
                    <a:pt x="130" y="286"/>
                    <a:pt x="130" y="286"/>
                    <a:pt x="130" y="286"/>
                  </a:cubicBezTo>
                  <a:cubicBezTo>
                    <a:pt x="133" y="286"/>
                    <a:pt x="137" y="287"/>
                    <a:pt x="141" y="287"/>
                  </a:cubicBezTo>
                  <a:cubicBezTo>
                    <a:pt x="142" y="287"/>
                    <a:pt x="142" y="287"/>
                    <a:pt x="142" y="287"/>
                  </a:cubicBezTo>
                  <a:cubicBezTo>
                    <a:pt x="142" y="288"/>
                    <a:pt x="142" y="288"/>
                    <a:pt x="142" y="288"/>
                  </a:cubicBezTo>
                  <a:cubicBezTo>
                    <a:pt x="143" y="290"/>
                    <a:pt x="144" y="293"/>
                    <a:pt x="145" y="295"/>
                  </a:cubicBezTo>
                  <a:cubicBezTo>
                    <a:pt x="145" y="297"/>
                    <a:pt x="146" y="300"/>
                    <a:pt x="147" y="302"/>
                  </a:cubicBezTo>
                  <a:cubicBezTo>
                    <a:pt x="147" y="302"/>
                    <a:pt x="147" y="302"/>
                    <a:pt x="147" y="302"/>
                  </a:cubicBezTo>
                  <a:cubicBezTo>
                    <a:pt x="150" y="302"/>
                    <a:pt x="152" y="302"/>
                    <a:pt x="155" y="302"/>
                  </a:cubicBezTo>
                  <a:cubicBezTo>
                    <a:pt x="155" y="302"/>
                    <a:pt x="155" y="302"/>
                    <a:pt x="155" y="302"/>
                  </a:cubicBezTo>
                  <a:cubicBezTo>
                    <a:pt x="156" y="300"/>
                    <a:pt x="156" y="297"/>
                    <a:pt x="157" y="295"/>
                  </a:cubicBezTo>
                  <a:cubicBezTo>
                    <a:pt x="158" y="293"/>
                    <a:pt x="159" y="290"/>
                    <a:pt x="159" y="288"/>
                  </a:cubicBezTo>
                  <a:cubicBezTo>
                    <a:pt x="160" y="287"/>
                    <a:pt x="160" y="287"/>
                    <a:pt x="160" y="287"/>
                  </a:cubicBezTo>
                  <a:cubicBezTo>
                    <a:pt x="161" y="287"/>
                    <a:pt x="161" y="287"/>
                    <a:pt x="161" y="287"/>
                  </a:cubicBezTo>
                  <a:cubicBezTo>
                    <a:pt x="165" y="287"/>
                    <a:pt x="168" y="286"/>
                    <a:pt x="172" y="286"/>
                  </a:cubicBezTo>
                  <a:cubicBezTo>
                    <a:pt x="173" y="286"/>
                    <a:pt x="173" y="286"/>
                    <a:pt x="173" y="286"/>
                  </a:cubicBezTo>
                  <a:cubicBezTo>
                    <a:pt x="173" y="287"/>
                    <a:pt x="173" y="287"/>
                    <a:pt x="173" y="287"/>
                  </a:cubicBezTo>
                  <a:cubicBezTo>
                    <a:pt x="175" y="288"/>
                    <a:pt x="176" y="291"/>
                    <a:pt x="177" y="293"/>
                  </a:cubicBezTo>
                  <a:cubicBezTo>
                    <a:pt x="178" y="295"/>
                    <a:pt x="180" y="297"/>
                    <a:pt x="181" y="299"/>
                  </a:cubicBezTo>
                  <a:cubicBezTo>
                    <a:pt x="183" y="298"/>
                    <a:pt x="186" y="298"/>
                    <a:pt x="188" y="297"/>
                  </a:cubicBezTo>
                  <a:cubicBezTo>
                    <a:pt x="189" y="295"/>
                    <a:pt x="189" y="292"/>
                    <a:pt x="189" y="290"/>
                  </a:cubicBezTo>
                  <a:cubicBezTo>
                    <a:pt x="189" y="288"/>
                    <a:pt x="189" y="285"/>
                    <a:pt x="190" y="283"/>
                  </a:cubicBezTo>
                  <a:cubicBezTo>
                    <a:pt x="190" y="282"/>
                    <a:pt x="190" y="282"/>
                    <a:pt x="190" y="282"/>
                  </a:cubicBezTo>
                  <a:cubicBezTo>
                    <a:pt x="191" y="282"/>
                    <a:pt x="191" y="282"/>
                    <a:pt x="191" y="282"/>
                  </a:cubicBezTo>
                  <a:cubicBezTo>
                    <a:pt x="194" y="281"/>
                    <a:pt x="198" y="279"/>
                    <a:pt x="202" y="278"/>
                  </a:cubicBezTo>
                  <a:cubicBezTo>
                    <a:pt x="202" y="278"/>
                    <a:pt x="202" y="278"/>
                    <a:pt x="202" y="278"/>
                  </a:cubicBezTo>
                  <a:cubicBezTo>
                    <a:pt x="203" y="278"/>
                    <a:pt x="203" y="278"/>
                    <a:pt x="203" y="278"/>
                  </a:cubicBezTo>
                  <a:cubicBezTo>
                    <a:pt x="205" y="280"/>
                    <a:pt x="206" y="282"/>
                    <a:pt x="208" y="283"/>
                  </a:cubicBezTo>
                  <a:cubicBezTo>
                    <a:pt x="210" y="285"/>
                    <a:pt x="211" y="287"/>
                    <a:pt x="213" y="289"/>
                  </a:cubicBezTo>
                  <a:cubicBezTo>
                    <a:pt x="215" y="288"/>
                    <a:pt x="218" y="286"/>
                    <a:pt x="220" y="285"/>
                  </a:cubicBezTo>
                  <a:cubicBezTo>
                    <a:pt x="220" y="283"/>
                    <a:pt x="219" y="280"/>
                    <a:pt x="219" y="278"/>
                  </a:cubicBezTo>
                  <a:cubicBezTo>
                    <a:pt x="219" y="276"/>
                    <a:pt x="218" y="273"/>
                    <a:pt x="218" y="271"/>
                  </a:cubicBezTo>
                  <a:cubicBezTo>
                    <a:pt x="218" y="270"/>
                    <a:pt x="218" y="270"/>
                    <a:pt x="218" y="270"/>
                  </a:cubicBezTo>
                  <a:cubicBezTo>
                    <a:pt x="219" y="270"/>
                    <a:pt x="219" y="270"/>
                    <a:pt x="219" y="270"/>
                  </a:cubicBezTo>
                  <a:cubicBezTo>
                    <a:pt x="222" y="268"/>
                    <a:pt x="225" y="266"/>
                    <a:pt x="228" y="263"/>
                  </a:cubicBezTo>
                  <a:cubicBezTo>
                    <a:pt x="229" y="263"/>
                    <a:pt x="229" y="263"/>
                    <a:pt x="229" y="263"/>
                  </a:cubicBezTo>
                  <a:cubicBezTo>
                    <a:pt x="230" y="263"/>
                    <a:pt x="230" y="263"/>
                    <a:pt x="230" y="263"/>
                  </a:cubicBezTo>
                  <a:cubicBezTo>
                    <a:pt x="232" y="265"/>
                    <a:pt x="234" y="266"/>
                    <a:pt x="236" y="267"/>
                  </a:cubicBezTo>
                  <a:cubicBezTo>
                    <a:pt x="238" y="269"/>
                    <a:pt x="240" y="270"/>
                    <a:pt x="242" y="271"/>
                  </a:cubicBezTo>
                  <a:cubicBezTo>
                    <a:pt x="244" y="270"/>
                    <a:pt x="246" y="268"/>
                    <a:pt x="248" y="266"/>
                  </a:cubicBezTo>
                  <a:cubicBezTo>
                    <a:pt x="247" y="264"/>
                    <a:pt x="247" y="262"/>
                    <a:pt x="246" y="260"/>
                  </a:cubicBezTo>
                  <a:cubicBezTo>
                    <a:pt x="245" y="257"/>
                    <a:pt x="244" y="255"/>
                    <a:pt x="243" y="253"/>
                  </a:cubicBezTo>
                  <a:cubicBezTo>
                    <a:pt x="243" y="252"/>
                    <a:pt x="243" y="252"/>
                    <a:pt x="243" y="252"/>
                  </a:cubicBezTo>
                  <a:cubicBezTo>
                    <a:pt x="243" y="251"/>
                    <a:pt x="243" y="251"/>
                    <a:pt x="243" y="251"/>
                  </a:cubicBezTo>
                  <a:cubicBezTo>
                    <a:pt x="246" y="249"/>
                    <a:pt x="249" y="246"/>
                    <a:pt x="252" y="243"/>
                  </a:cubicBezTo>
                  <a:cubicBezTo>
                    <a:pt x="252" y="243"/>
                    <a:pt x="252" y="243"/>
                    <a:pt x="252" y="243"/>
                  </a:cubicBezTo>
                  <a:cubicBezTo>
                    <a:pt x="253" y="243"/>
                    <a:pt x="253" y="243"/>
                    <a:pt x="253" y="243"/>
                  </a:cubicBezTo>
                  <a:cubicBezTo>
                    <a:pt x="255" y="244"/>
                    <a:pt x="258" y="245"/>
                    <a:pt x="260" y="246"/>
                  </a:cubicBezTo>
                  <a:cubicBezTo>
                    <a:pt x="262" y="246"/>
                    <a:pt x="264" y="247"/>
                    <a:pt x="267" y="248"/>
                  </a:cubicBezTo>
                  <a:cubicBezTo>
                    <a:pt x="268" y="246"/>
                    <a:pt x="270" y="244"/>
                    <a:pt x="271" y="242"/>
                  </a:cubicBezTo>
                  <a:cubicBezTo>
                    <a:pt x="270" y="240"/>
                    <a:pt x="269" y="238"/>
                    <a:pt x="268" y="236"/>
                  </a:cubicBezTo>
                  <a:cubicBezTo>
                    <a:pt x="266" y="234"/>
                    <a:pt x="265" y="232"/>
                    <a:pt x="264" y="230"/>
                  </a:cubicBezTo>
                  <a:cubicBezTo>
                    <a:pt x="263" y="229"/>
                    <a:pt x="263" y="229"/>
                    <a:pt x="263" y="229"/>
                  </a:cubicBezTo>
                  <a:cubicBezTo>
                    <a:pt x="264" y="228"/>
                    <a:pt x="264" y="228"/>
                    <a:pt x="264" y="228"/>
                  </a:cubicBezTo>
                  <a:cubicBezTo>
                    <a:pt x="266" y="225"/>
                    <a:pt x="268" y="222"/>
                    <a:pt x="270" y="219"/>
                  </a:cubicBezTo>
                  <a:cubicBezTo>
                    <a:pt x="270" y="218"/>
                    <a:pt x="270" y="218"/>
                    <a:pt x="270" y="218"/>
                  </a:cubicBezTo>
                  <a:cubicBezTo>
                    <a:pt x="271" y="218"/>
                    <a:pt x="271" y="218"/>
                    <a:pt x="271" y="218"/>
                  </a:cubicBezTo>
                  <a:cubicBezTo>
                    <a:pt x="273" y="218"/>
                    <a:pt x="276" y="219"/>
                    <a:pt x="278" y="219"/>
                  </a:cubicBezTo>
                  <a:cubicBezTo>
                    <a:pt x="281" y="219"/>
                    <a:pt x="283" y="220"/>
                    <a:pt x="285" y="220"/>
                  </a:cubicBezTo>
                  <a:cubicBezTo>
                    <a:pt x="286" y="218"/>
                    <a:pt x="288" y="215"/>
                    <a:pt x="289" y="213"/>
                  </a:cubicBezTo>
                  <a:cubicBezTo>
                    <a:pt x="287" y="211"/>
                    <a:pt x="285" y="210"/>
                    <a:pt x="284" y="208"/>
                  </a:cubicBezTo>
                  <a:cubicBezTo>
                    <a:pt x="282" y="206"/>
                    <a:pt x="280" y="204"/>
                    <a:pt x="278" y="203"/>
                  </a:cubicBezTo>
                  <a:cubicBezTo>
                    <a:pt x="278" y="202"/>
                    <a:pt x="278" y="202"/>
                    <a:pt x="278" y="202"/>
                  </a:cubicBezTo>
                  <a:cubicBezTo>
                    <a:pt x="278" y="201"/>
                    <a:pt x="278" y="201"/>
                    <a:pt x="278" y="201"/>
                  </a:cubicBezTo>
                  <a:cubicBezTo>
                    <a:pt x="279" y="198"/>
                    <a:pt x="281" y="194"/>
                    <a:pt x="282" y="190"/>
                  </a:cubicBezTo>
                  <a:cubicBezTo>
                    <a:pt x="282" y="190"/>
                    <a:pt x="282" y="190"/>
                    <a:pt x="282" y="190"/>
                  </a:cubicBezTo>
                  <a:cubicBezTo>
                    <a:pt x="283" y="190"/>
                    <a:pt x="283" y="190"/>
                    <a:pt x="283" y="190"/>
                  </a:cubicBezTo>
                  <a:cubicBezTo>
                    <a:pt x="285" y="189"/>
                    <a:pt x="288" y="189"/>
                    <a:pt x="290" y="189"/>
                  </a:cubicBezTo>
                  <a:cubicBezTo>
                    <a:pt x="293" y="189"/>
                    <a:pt x="295" y="189"/>
                    <a:pt x="297" y="188"/>
                  </a:cubicBezTo>
                  <a:cubicBezTo>
                    <a:pt x="298" y="186"/>
                    <a:pt x="299" y="183"/>
                    <a:pt x="299" y="181"/>
                  </a:cubicBezTo>
                  <a:cubicBezTo>
                    <a:pt x="297" y="179"/>
                    <a:pt x="295" y="178"/>
                    <a:pt x="293" y="177"/>
                  </a:cubicBezTo>
                  <a:cubicBezTo>
                    <a:pt x="291" y="176"/>
                    <a:pt x="289" y="174"/>
                    <a:pt x="287" y="173"/>
                  </a:cubicBezTo>
                  <a:cubicBezTo>
                    <a:pt x="286" y="173"/>
                    <a:pt x="286" y="173"/>
                    <a:pt x="286" y="173"/>
                  </a:cubicBezTo>
                  <a:cubicBezTo>
                    <a:pt x="286" y="172"/>
                    <a:pt x="286" y="172"/>
                    <a:pt x="286" y="172"/>
                  </a:cubicBezTo>
                  <a:cubicBezTo>
                    <a:pt x="287" y="168"/>
                    <a:pt x="287" y="165"/>
                    <a:pt x="287" y="160"/>
                  </a:cubicBezTo>
                  <a:cubicBezTo>
                    <a:pt x="287" y="160"/>
                    <a:pt x="287" y="160"/>
                    <a:pt x="287" y="160"/>
                  </a:cubicBezTo>
                  <a:cubicBezTo>
                    <a:pt x="288" y="159"/>
                    <a:pt x="288" y="159"/>
                    <a:pt x="288" y="159"/>
                  </a:cubicBezTo>
                  <a:cubicBezTo>
                    <a:pt x="290" y="159"/>
                    <a:pt x="293" y="158"/>
                    <a:pt x="295" y="157"/>
                  </a:cubicBezTo>
                  <a:cubicBezTo>
                    <a:pt x="297" y="156"/>
                    <a:pt x="300" y="156"/>
                    <a:pt x="302" y="155"/>
                  </a:cubicBezTo>
                  <a:cubicBezTo>
                    <a:pt x="302" y="155"/>
                    <a:pt x="302" y="155"/>
                    <a:pt x="302" y="155"/>
                  </a:cubicBezTo>
                  <a:cubicBezTo>
                    <a:pt x="302" y="153"/>
                    <a:pt x="302" y="152"/>
                    <a:pt x="302" y="151"/>
                  </a:cubicBezTo>
                  <a:cubicBezTo>
                    <a:pt x="302" y="149"/>
                    <a:pt x="302" y="148"/>
                    <a:pt x="302" y="147"/>
                  </a:cubicBezTo>
                  <a:close/>
                  <a:moveTo>
                    <a:pt x="159" y="110"/>
                  </a:moveTo>
                  <a:cubicBezTo>
                    <a:pt x="161" y="93"/>
                    <a:pt x="164" y="76"/>
                    <a:pt x="169" y="59"/>
                  </a:cubicBezTo>
                  <a:cubicBezTo>
                    <a:pt x="169" y="58"/>
                    <a:pt x="169" y="58"/>
                    <a:pt x="169" y="58"/>
                  </a:cubicBezTo>
                  <a:cubicBezTo>
                    <a:pt x="170" y="59"/>
                    <a:pt x="170" y="59"/>
                    <a:pt x="170" y="59"/>
                  </a:cubicBezTo>
                  <a:cubicBezTo>
                    <a:pt x="182" y="61"/>
                    <a:pt x="193" y="66"/>
                    <a:pt x="203" y="72"/>
                  </a:cubicBezTo>
                  <a:cubicBezTo>
                    <a:pt x="204" y="73"/>
                    <a:pt x="204" y="73"/>
                    <a:pt x="204" y="73"/>
                  </a:cubicBezTo>
                  <a:cubicBezTo>
                    <a:pt x="203" y="74"/>
                    <a:pt x="203" y="74"/>
                    <a:pt x="203" y="74"/>
                  </a:cubicBezTo>
                  <a:cubicBezTo>
                    <a:pt x="195" y="90"/>
                    <a:pt x="185" y="104"/>
                    <a:pt x="174" y="116"/>
                  </a:cubicBezTo>
                  <a:cubicBezTo>
                    <a:pt x="173" y="117"/>
                    <a:pt x="173" y="117"/>
                    <a:pt x="173" y="117"/>
                  </a:cubicBezTo>
                  <a:cubicBezTo>
                    <a:pt x="172" y="117"/>
                    <a:pt x="172" y="117"/>
                    <a:pt x="172" y="117"/>
                  </a:cubicBezTo>
                  <a:cubicBezTo>
                    <a:pt x="169" y="114"/>
                    <a:pt x="165" y="112"/>
                    <a:pt x="160" y="111"/>
                  </a:cubicBezTo>
                  <a:cubicBezTo>
                    <a:pt x="159" y="111"/>
                    <a:pt x="159" y="111"/>
                    <a:pt x="159" y="111"/>
                  </a:cubicBezTo>
                  <a:lnTo>
                    <a:pt x="159" y="110"/>
                  </a:lnTo>
                  <a:close/>
                  <a:moveTo>
                    <a:pt x="99" y="72"/>
                  </a:moveTo>
                  <a:cubicBezTo>
                    <a:pt x="109" y="65"/>
                    <a:pt x="120" y="61"/>
                    <a:pt x="132" y="58"/>
                  </a:cubicBezTo>
                  <a:cubicBezTo>
                    <a:pt x="133" y="58"/>
                    <a:pt x="133" y="58"/>
                    <a:pt x="133" y="58"/>
                  </a:cubicBezTo>
                  <a:cubicBezTo>
                    <a:pt x="134" y="59"/>
                    <a:pt x="134" y="59"/>
                    <a:pt x="134" y="59"/>
                  </a:cubicBezTo>
                  <a:cubicBezTo>
                    <a:pt x="139" y="76"/>
                    <a:pt x="142" y="93"/>
                    <a:pt x="143" y="110"/>
                  </a:cubicBezTo>
                  <a:cubicBezTo>
                    <a:pt x="143" y="111"/>
                    <a:pt x="143" y="111"/>
                    <a:pt x="143" y="111"/>
                  </a:cubicBezTo>
                  <a:cubicBezTo>
                    <a:pt x="142" y="111"/>
                    <a:pt x="142" y="111"/>
                    <a:pt x="142" y="111"/>
                  </a:cubicBezTo>
                  <a:cubicBezTo>
                    <a:pt x="138" y="112"/>
                    <a:pt x="134" y="114"/>
                    <a:pt x="130" y="116"/>
                  </a:cubicBezTo>
                  <a:cubicBezTo>
                    <a:pt x="129" y="117"/>
                    <a:pt x="129" y="117"/>
                    <a:pt x="129" y="117"/>
                  </a:cubicBezTo>
                  <a:cubicBezTo>
                    <a:pt x="128" y="116"/>
                    <a:pt x="128" y="116"/>
                    <a:pt x="128" y="116"/>
                  </a:cubicBezTo>
                  <a:cubicBezTo>
                    <a:pt x="117" y="103"/>
                    <a:pt x="107" y="89"/>
                    <a:pt x="99" y="74"/>
                  </a:cubicBezTo>
                  <a:cubicBezTo>
                    <a:pt x="98" y="73"/>
                    <a:pt x="98" y="73"/>
                    <a:pt x="98" y="73"/>
                  </a:cubicBezTo>
                  <a:lnTo>
                    <a:pt x="99" y="72"/>
                  </a:lnTo>
                  <a:close/>
                  <a:moveTo>
                    <a:pt x="59" y="132"/>
                  </a:moveTo>
                  <a:cubicBezTo>
                    <a:pt x="61" y="120"/>
                    <a:pt x="66" y="109"/>
                    <a:pt x="72" y="99"/>
                  </a:cubicBezTo>
                  <a:cubicBezTo>
                    <a:pt x="73" y="98"/>
                    <a:pt x="73" y="98"/>
                    <a:pt x="73" y="98"/>
                  </a:cubicBezTo>
                  <a:cubicBezTo>
                    <a:pt x="74" y="98"/>
                    <a:pt x="74" y="98"/>
                    <a:pt x="74" y="98"/>
                  </a:cubicBezTo>
                  <a:cubicBezTo>
                    <a:pt x="90" y="107"/>
                    <a:pt x="104" y="116"/>
                    <a:pt x="116" y="128"/>
                  </a:cubicBezTo>
                  <a:cubicBezTo>
                    <a:pt x="117" y="128"/>
                    <a:pt x="117" y="128"/>
                    <a:pt x="117" y="128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4" y="133"/>
                    <a:pt x="113" y="137"/>
                    <a:pt x="112" y="141"/>
                  </a:cubicBezTo>
                  <a:cubicBezTo>
                    <a:pt x="111" y="143"/>
                    <a:pt x="111" y="143"/>
                    <a:pt x="111" y="143"/>
                  </a:cubicBezTo>
                  <a:cubicBezTo>
                    <a:pt x="110" y="142"/>
                    <a:pt x="110" y="142"/>
                    <a:pt x="110" y="142"/>
                  </a:cubicBezTo>
                  <a:cubicBezTo>
                    <a:pt x="93" y="141"/>
                    <a:pt x="76" y="138"/>
                    <a:pt x="60" y="133"/>
                  </a:cubicBezTo>
                  <a:cubicBezTo>
                    <a:pt x="58" y="133"/>
                    <a:pt x="58" y="133"/>
                    <a:pt x="58" y="133"/>
                  </a:cubicBezTo>
                  <a:lnTo>
                    <a:pt x="59" y="132"/>
                  </a:lnTo>
                  <a:close/>
                  <a:moveTo>
                    <a:pt x="74" y="203"/>
                  </a:moveTo>
                  <a:cubicBezTo>
                    <a:pt x="73" y="203"/>
                    <a:pt x="73" y="203"/>
                    <a:pt x="73" y="203"/>
                  </a:cubicBezTo>
                  <a:cubicBezTo>
                    <a:pt x="72" y="202"/>
                    <a:pt x="72" y="202"/>
                    <a:pt x="72" y="202"/>
                  </a:cubicBezTo>
                  <a:cubicBezTo>
                    <a:pt x="66" y="192"/>
                    <a:pt x="61" y="181"/>
                    <a:pt x="59" y="170"/>
                  </a:cubicBezTo>
                  <a:cubicBezTo>
                    <a:pt x="58" y="168"/>
                    <a:pt x="58" y="168"/>
                    <a:pt x="58" y="168"/>
                  </a:cubicBezTo>
                  <a:cubicBezTo>
                    <a:pt x="60" y="168"/>
                    <a:pt x="60" y="168"/>
                    <a:pt x="60" y="168"/>
                  </a:cubicBezTo>
                  <a:cubicBezTo>
                    <a:pt x="76" y="163"/>
                    <a:pt x="93" y="160"/>
                    <a:pt x="110" y="159"/>
                  </a:cubicBezTo>
                  <a:cubicBezTo>
                    <a:pt x="111" y="159"/>
                    <a:pt x="111" y="159"/>
                    <a:pt x="111" y="159"/>
                  </a:cubicBezTo>
                  <a:cubicBezTo>
                    <a:pt x="111" y="160"/>
                    <a:pt x="111" y="160"/>
                    <a:pt x="111" y="160"/>
                  </a:cubicBezTo>
                  <a:cubicBezTo>
                    <a:pt x="112" y="164"/>
                    <a:pt x="114" y="168"/>
                    <a:pt x="116" y="172"/>
                  </a:cubicBezTo>
                  <a:cubicBezTo>
                    <a:pt x="117" y="173"/>
                    <a:pt x="117" y="173"/>
                    <a:pt x="117" y="173"/>
                  </a:cubicBezTo>
                  <a:cubicBezTo>
                    <a:pt x="116" y="174"/>
                    <a:pt x="116" y="174"/>
                    <a:pt x="116" y="174"/>
                  </a:cubicBezTo>
                  <a:cubicBezTo>
                    <a:pt x="103" y="185"/>
                    <a:pt x="89" y="194"/>
                    <a:pt x="74" y="203"/>
                  </a:cubicBezTo>
                  <a:close/>
                  <a:moveTo>
                    <a:pt x="143" y="191"/>
                  </a:moveTo>
                  <a:cubicBezTo>
                    <a:pt x="141" y="208"/>
                    <a:pt x="138" y="225"/>
                    <a:pt x="133" y="242"/>
                  </a:cubicBezTo>
                  <a:cubicBezTo>
                    <a:pt x="133" y="243"/>
                    <a:pt x="133" y="243"/>
                    <a:pt x="133" y="243"/>
                  </a:cubicBezTo>
                  <a:cubicBezTo>
                    <a:pt x="132" y="243"/>
                    <a:pt x="132" y="243"/>
                    <a:pt x="132" y="243"/>
                  </a:cubicBezTo>
                  <a:cubicBezTo>
                    <a:pt x="120" y="241"/>
                    <a:pt x="109" y="236"/>
                    <a:pt x="99" y="229"/>
                  </a:cubicBezTo>
                  <a:cubicBezTo>
                    <a:pt x="98" y="229"/>
                    <a:pt x="98" y="229"/>
                    <a:pt x="98" y="229"/>
                  </a:cubicBezTo>
                  <a:cubicBezTo>
                    <a:pt x="98" y="228"/>
                    <a:pt x="98" y="228"/>
                    <a:pt x="98" y="228"/>
                  </a:cubicBezTo>
                  <a:cubicBezTo>
                    <a:pt x="107" y="212"/>
                    <a:pt x="117" y="198"/>
                    <a:pt x="128" y="185"/>
                  </a:cubicBezTo>
                  <a:cubicBezTo>
                    <a:pt x="128" y="184"/>
                    <a:pt x="128" y="184"/>
                    <a:pt x="128" y="184"/>
                  </a:cubicBezTo>
                  <a:cubicBezTo>
                    <a:pt x="129" y="185"/>
                    <a:pt x="129" y="185"/>
                    <a:pt x="129" y="185"/>
                  </a:cubicBezTo>
                  <a:cubicBezTo>
                    <a:pt x="133" y="187"/>
                    <a:pt x="137" y="189"/>
                    <a:pt x="142" y="190"/>
                  </a:cubicBezTo>
                  <a:cubicBezTo>
                    <a:pt x="143" y="190"/>
                    <a:pt x="143" y="190"/>
                    <a:pt x="143" y="190"/>
                  </a:cubicBezTo>
                  <a:lnTo>
                    <a:pt x="143" y="191"/>
                  </a:lnTo>
                  <a:close/>
                  <a:moveTo>
                    <a:pt x="151" y="180"/>
                  </a:moveTo>
                  <a:cubicBezTo>
                    <a:pt x="143" y="180"/>
                    <a:pt x="136" y="177"/>
                    <a:pt x="130" y="171"/>
                  </a:cubicBezTo>
                  <a:cubicBezTo>
                    <a:pt x="125" y="166"/>
                    <a:pt x="122" y="159"/>
                    <a:pt x="122" y="151"/>
                  </a:cubicBezTo>
                  <a:cubicBezTo>
                    <a:pt x="122" y="143"/>
                    <a:pt x="125" y="136"/>
                    <a:pt x="130" y="130"/>
                  </a:cubicBezTo>
                  <a:cubicBezTo>
                    <a:pt x="136" y="125"/>
                    <a:pt x="143" y="122"/>
                    <a:pt x="151" y="122"/>
                  </a:cubicBezTo>
                  <a:cubicBezTo>
                    <a:pt x="159" y="122"/>
                    <a:pt x="166" y="125"/>
                    <a:pt x="172" y="130"/>
                  </a:cubicBezTo>
                  <a:cubicBezTo>
                    <a:pt x="183" y="142"/>
                    <a:pt x="183" y="160"/>
                    <a:pt x="172" y="171"/>
                  </a:cubicBezTo>
                  <a:cubicBezTo>
                    <a:pt x="166" y="177"/>
                    <a:pt x="159" y="180"/>
                    <a:pt x="151" y="180"/>
                  </a:cubicBezTo>
                  <a:close/>
                  <a:moveTo>
                    <a:pt x="203" y="229"/>
                  </a:moveTo>
                  <a:cubicBezTo>
                    <a:pt x="192" y="236"/>
                    <a:pt x="181" y="241"/>
                    <a:pt x="170" y="243"/>
                  </a:cubicBezTo>
                  <a:cubicBezTo>
                    <a:pt x="168" y="243"/>
                    <a:pt x="168" y="243"/>
                    <a:pt x="168" y="243"/>
                  </a:cubicBezTo>
                  <a:cubicBezTo>
                    <a:pt x="168" y="242"/>
                    <a:pt x="168" y="242"/>
                    <a:pt x="168" y="242"/>
                  </a:cubicBezTo>
                  <a:cubicBezTo>
                    <a:pt x="163" y="225"/>
                    <a:pt x="160" y="208"/>
                    <a:pt x="159" y="192"/>
                  </a:cubicBezTo>
                  <a:cubicBezTo>
                    <a:pt x="159" y="190"/>
                    <a:pt x="159" y="190"/>
                    <a:pt x="159" y="190"/>
                  </a:cubicBezTo>
                  <a:cubicBezTo>
                    <a:pt x="160" y="190"/>
                    <a:pt x="160" y="190"/>
                    <a:pt x="160" y="190"/>
                  </a:cubicBezTo>
                  <a:cubicBezTo>
                    <a:pt x="164" y="189"/>
                    <a:pt x="168" y="188"/>
                    <a:pt x="172" y="185"/>
                  </a:cubicBezTo>
                  <a:cubicBezTo>
                    <a:pt x="173" y="185"/>
                    <a:pt x="173" y="185"/>
                    <a:pt x="173" y="185"/>
                  </a:cubicBezTo>
                  <a:cubicBezTo>
                    <a:pt x="174" y="185"/>
                    <a:pt x="174" y="185"/>
                    <a:pt x="174" y="185"/>
                  </a:cubicBezTo>
                  <a:cubicBezTo>
                    <a:pt x="185" y="199"/>
                    <a:pt x="195" y="213"/>
                    <a:pt x="203" y="228"/>
                  </a:cubicBezTo>
                  <a:cubicBezTo>
                    <a:pt x="204" y="229"/>
                    <a:pt x="204" y="229"/>
                    <a:pt x="204" y="229"/>
                  </a:cubicBezTo>
                  <a:lnTo>
                    <a:pt x="203" y="229"/>
                  </a:lnTo>
                  <a:close/>
                  <a:moveTo>
                    <a:pt x="243" y="170"/>
                  </a:moveTo>
                  <a:cubicBezTo>
                    <a:pt x="241" y="182"/>
                    <a:pt x="236" y="193"/>
                    <a:pt x="229" y="203"/>
                  </a:cubicBezTo>
                  <a:cubicBezTo>
                    <a:pt x="229" y="204"/>
                    <a:pt x="229" y="204"/>
                    <a:pt x="229" y="204"/>
                  </a:cubicBezTo>
                  <a:cubicBezTo>
                    <a:pt x="228" y="203"/>
                    <a:pt x="228" y="203"/>
                    <a:pt x="228" y="203"/>
                  </a:cubicBezTo>
                  <a:cubicBezTo>
                    <a:pt x="212" y="195"/>
                    <a:pt x="198" y="185"/>
                    <a:pt x="185" y="174"/>
                  </a:cubicBezTo>
                  <a:cubicBezTo>
                    <a:pt x="185" y="173"/>
                    <a:pt x="185" y="173"/>
                    <a:pt x="185" y="173"/>
                  </a:cubicBezTo>
                  <a:cubicBezTo>
                    <a:pt x="185" y="172"/>
                    <a:pt x="185" y="172"/>
                    <a:pt x="185" y="172"/>
                  </a:cubicBezTo>
                  <a:cubicBezTo>
                    <a:pt x="188" y="169"/>
                    <a:pt x="189" y="164"/>
                    <a:pt x="190" y="160"/>
                  </a:cubicBezTo>
                  <a:cubicBezTo>
                    <a:pt x="191" y="159"/>
                    <a:pt x="191" y="159"/>
                    <a:pt x="191" y="159"/>
                  </a:cubicBezTo>
                  <a:cubicBezTo>
                    <a:pt x="192" y="159"/>
                    <a:pt x="192" y="159"/>
                    <a:pt x="192" y="159"/>
                  </a:cubicBezTo>
                  <a:cubicBezTo>
                    <a:pt x="208" y="161"/>
                    <a:pt x="225" y="164"/>
                    <a:pt x="242" y="168"/>
                  </a:cubicBezTo>
                  <a:cubicBezTo>
                    <a:pt x="243" y="169"/>
                    <a:pt x="243" y="169"/>
                    <a:pt x="243" y="169"/>
                  </a:cubicBezTo>
                  <a:lnTo>
                    <a:pt x="243" y="170"/>
                  </a:lnTo>
                  <a:close/>
                  <a:moveTo>
                    <a:pt x="242" y="134"/>
                  </a:moveTo>
                  <a:cubicBezTo>
                    <a:pt x="225" y="139"/>
                    <a:pt x="208" y="142"/>
                    <a:pt x="192" y="143"/>
                  </a:cubicBezTo>
                  <a:cubicBezTo>
                    <a:pt x="191" y="143"/>
                    <a:pt x="191" y="143"/>
                    <a:pt x="191" y="143"/>
                  </a:cubicBezTo>
                  <a:cubicBezTo>
                    <a:pt x="190" y="142"/>
                    <a:pt x="190" y="142"/>
                    <a:pt x="190" y="142"/>
                  </a:cubicBezTo>
                  <a:cubicBezTo>
                    <a:pt x="189" y="137"/>
                    <a:pt x="188" y="133"/>
                    <a:pt x="185" y="130"/>
                  </a:cubicBezTo>
                  <a:cubicBezTo>
                    <a:pt x="185" y="129"/>
                    <a:pt x="185" y="129"/>
                    <a:pt x="185" y="129"/>
                  </a:cubicBezTo>
                  <a:cubicBezTo>
                    <a:pt x="186" y="128"/>
                    <a:pt x="186" y="128"/>
                    <a:pt x="186" y="128"/>
                  </a:cubicBezTo>
                  <a:cubicBezTo>
                    <a:pt x="199" y="117"/>
                    <a:pt x="213" y="107"/>
                    <a:pt x="228" y="99"/>
                  </a:cubicBezTo>
                  <a:cubicBezTo>
                    <a:pt x="229" y="98"/>
                    <a:pt x="229" y="98"/>
                    <a:pt x="229" y="98"/>
                  </a:cubicBezTo>
                  <a:cubicBezTo>
                    <a:pt x="230" y="99"/>
                    <a:pt x="230" y="99"/>
                    <a:pt x="230" y="99"/>
                  </a:cubicBezTo>
                  <a:cubicBezTo>
                    <a:pt x="236" y="109"/>
                    <a:pt x="241" y="120"/>
                    <a:pt x="243" y="132"/>
                  </a:cubicBezTo>
                  <a:cubicBezTo>
                    <a:pt x="243" y="133"/>
                    <a:pt x="243" y="133"/>
                    <a:pt x="243" y="133"/>
                  </a:cubicBezTo>
                  <a:lnTo>
                    <a:pt x="242" y="13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" name="Freeform 26"/>
            <p:cNvSpPr>
              <a:spLocks noEditPoints="1"/>
            </p:cNvSpPr>
            <p:nvPr/>
          </p:nvSpPr>
          <p:spPr bwMode="auto">
            <a:xfrm>
              <a:off x="4824414" y="7338556"/>
              <a:ext cx="1273174" cy="1271610"/>
            </a:xfrm>
            <a:custGeom>
              <a:avLst/>
              <a:gdLst>
                <a:gd name="T0" fmla="*/ 286 w 302"/>
                <a:gd name="T1" fmla="*/ 129 h 302"/>
                <a:gd name="T2" fmla="*/ 282 w 302"/>
                <a:gd name="T3" fmla="*/ 112 h 302"/>
                <a:gd name="T4" fmla="*/ 285 w 302"/>
                <a:gd name="T5" fmla="*/ 82 h 302"/>
                <a:gd name="T6" fmla="*/ 264 w 302"/>
                <a:gd name="T7" fmla="*/ 72 h 302"/>
                <a:gd name="T8" fmla="*/ 252 w 302"/>
                <a:gd name="T9" fmla="*/ 58 h 302"/>
                <a:gd name="T10" fmla="*/ 236 w 302"/>
                <a:gd name="T11" fmla="*/ 34 h 302"/>
                <a:gd name="T12" fmla="*/ 219 w 302"/>
                <a:gd name="T13" fmla="*/ 23 h 302"/>
                <a:gd name="T14" fmla="*/ 191 w 302"/>
                <a:gd name="T15" fmla="*/ 20 h 302"/>
                <a:gd name="T16" fmla="*/ 173 w 302"/>
                <a:gd name="T17" fmla="*/ 15 h 302"/>
                <a:gd name="T18" fmla="*/ 155 w 302"/>
                <a:gd name="T19" fmla="*/ 0 h 302"/>
                <a:gd name="T20" fmla="*/ 141 w 302"/>
                <a:gd name="T21" fmla="*/ 14 h 302"/>
                <a:gd name="T22" fmla="*/ 113 w 302"/>
                <a:gd name="T23" fmla="*/ 12 h 302"/>
                <a:gd name="T24" fmla="*/ 94 w 302"/>
                <a:gd name="T25" fmla="*/ 18 h 302"/>
                <a:gd name="T26" fmla="*/ 73 w 302"/>
                <a:gd name="T27" fmla="*/ 38 h 302"/>
                <a:gd name="T28" fmla="*/ 59 w 302"/>
                <a:gd name="T29" fmla="*/ 49 h 302"/>
                <a:gd name="T30" fmla="*/ 35 w 302"/>
                <a:gd name="T31" fmla="*/ 54 h 302"/>
                <a:gd name="T32" fmla="*/ 32 w 302"/>
                <a:gd name="T33" fmla="*/ 84 h 302"/>
                <a:gd name="T34" fmla="*/ 24 w 302"/>
                <a:gd name="T35" fmla="*/ 99 h 302"/>
                <a:gd name="T36" fmla="*/ 3 w 302"/>
                <a:gd name="T37" fmla="*/ 121 h 302"/>
                <a:gd name="T38" fmla="*/ 14 w 302"/>
                <a:gd name="T39" fmla="*/ 142 h 302"/>
                <a:gd name="T40" fmla="*/ 7 w 302"/>
                <a:gd name="T41" fmla="*/ 157 h 302"/>
                <a:gd name="T42" fmla="*/ 9 w 302"/>
                <a:gd name="T43" fmla="*/ 177 h 302"/>
                <a:gd name="T44" fmla="*/ 24 w 302"/>
                <a:gd name="T45" fmla="*/ 201 h 302"/>
                <a:gd name="T46" fmla="*/ 31 w 302"/>
                <a:gd name="T47" fmla="*/ 218 h 302"/>
                <a:gd name="T48" fmla="*/ 30 w 302"/>
                <a:gd name="T49" fmla="*/ 242 h 302"/>
                <a:gd name="T50" fmla="*/ 59 w 302"/>
                <a:gd name="T51" fmla="*/ 252 h 302"/>
                <a:gd name="T52" fmla="*/ 73 w 302"/>
                <a:gd name="T53" fmla="*/ 263 h 302"/>
                <a:gd name="T54" fmla="*/ 89 w 302"/>
                <a:gd name="T55" fmla="*/ 289 h 302"/>
                <a:gd name="T56" fmla="*/ 112 w 302"/>
                <a:gd name="T57" fmla="*/ 283 h 302"/>
                <a:gd name="T58" fmla="*/ 130 w 302"/>
                <a:gd name="T59" fmla="*/ 286 h 302"/>
                <a:gd name="T60" fmla="*/ 155 w 302"/>
                <a:gd name="T61" fmla="*/ 302 h 302"/>
                <a:gd name="T62" fmla="*/ 173 w 302"/>
                <a:gd name="T63" fmla="*/ 286 h 302"/>
                <a:gd name="T64" fmla="*/ 190 w 302"/>
                <a:gd name="T65" fmla="*/ 282 h 302"/>
                <a:gd name="T66" fmla="*/ 220 w 302"/>
                <a:gd name="T67" fmla="*/ 285 h 302"/>
                <a:gd name="T68" fmla="*/ 230 w 302"/>
                <a:gd name="T69" fmla="*/ 263 h 302"/>
                <a:gd name="T70" fmla="*/ 243 w 302"/>
                <a:gd name="T71" fmla="*/ 251 h 302"/>
                <a:gd name="T72" fmla="*/ 268 w 302"/>
                <a:gd name="T73" fmla="*/ 236 h 302"/>
                <a:gd name="T74" fmla="*/ 278 w 302"/>
                <a:gd name="T75" fmla="*/ 219 h 302"/>
                <a:gd name="T76" fmla="*/ 282 w 302"/>
                <a:gd name="T77" fmla="*/ 190 h 302"/>
                <a:gd name="T78" fmla="*/ 287 w 302"/>
                <a:gd name="T79" fmla="*/ 173 h 302"/>
                <a:gd name="T80" fmla="*/ 302 w 302"/>
                <a:gd name="T81" fmla="*/ 155 h 302"/>
                <a:gd name="T82" fmla="*/ 170 w 302"/>
                <a:gd name="T83" fmla="*/ 59 h 302"/>
                <a:gd name="T84" fmla="*/ 160 w 302"/>
                <a:gd name="T85" fmla="*/ 111 h 302"/>
                <a:gd name="T86" fmla="*/ 143 w 302"/>
                <a:gd name="T87" fmla="*/ 110 h 302"/>
                <a:gd name="T88" fmla="*/ 98 w 302"/>
                <a:gd name="T89" fmla="*/ 73 h 302"/>
                <a:gd name="T90" fmla="*/ 117 w 302"/>
                <a:gd name="T91" fmla="*/ 128 h 302"/>
                <a:gd name="T92" fmla="*/ 59 w 302"/>
                <a:gd name="T93" fmla="*/ 132 h 302"/>
                <a:gd name="T94" fmla="*/ 110 w 302"/>
                <a:gd name="T95" fmla="*/ 159 h 302"/>
                <a:gd name="T96" fmla="*/ 143 w 302"/>
                <a:gd name="T97" fmla="*/ 191 h 302"/>
                <a:gd name="T98" fmla="*/ 128 w 302"/>
                <a:gd name="T99" fmla="*/ 185 h 302"/>
                <a:gd name="T100" fmla="*/ 130 w 302"/>
                <a:gd name="T101" fmla="*/ 171 h 302"/>
                <a:gd name="T102" fmla="*/ 203 w 302"/>
                <a:gd name="T103" fmla="*/ 229 h 302"/>
                <a:gd name="T104" fmla="*/ 172 w 302"/>
                <a:gd name="T105" fmla="*/ 185 h 302"/>
                <a:gd name="T106" fmla="*/ 229 w 302"/>
                <a:gd name="T107" fmla="*/ 203 h 302"/>
                <a:gd name="T108" fmla="*/ 191 w 302"/>
                <a:gd name="T109" fmla="*/ 159 h 302"/>
                <a:gd name="T110" fmla="*/ 191 w 302"/>
                <a:gd name="T111" fmla="*/ 143 h 302"/>
                <a:gd name="T112" fmla="*/ 230 w 302"/>
                <a:gd name="T113" fmla="*/ 99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02" h="302">
                  <a:moveTo>
                    <a:pt x="302" y="147"/>
                  </a:moveTo>
                  <a:cubicBezTo>
                    <a:pt x="300" y="146"/>
                    <a:pt x="297" y="145"/>
                    <a:pt x="295" y="145"/>
                  </a:cubicBezTo>
                  <a:cubicBezTo>
                    <a:pt x="293" y="144"/>
                    <a:pt x="290" y="143"/>
                    <a:pt x="288" y="142"/>
                  </a:cubicBezTo>
                  <a:cubicBezTo>
                    <a:pt x="287" y="142"/>
                    <a:pt x="287" y="142"/>
                    <a:pt x="287" y="142"/>
                  </a:cubicBezTo>
                  <a:cubicBezTo>
                    <a:pt x="287" y="141"/>
                    <a:pt x="287" y="141"/>
                    <a:pt x="287" y="141"/>
                  </a:cubicBezTo>
                  <a:cubicBezTo>
                    <a:pt x="287" y="137"/>
                    <a:pt x="287" y="133"/>
                    <a:pt x="286" y="130"/>
                  </a:cubicBezTo>
                  <a:cubicBezTo>
                    <a:pt x="286" y="129"/>
                    <a:pt x="286" y="129"/>
                    <a:pt x="286" y="129"/>
                  </a:cubicBezTo>
                  <a:cubicBezTo>
                    <a:pt x="287" y="128"/>
                    <a:pt x="287" y="128"/>
                    <a:pt x="287" y="128"/>
                  </a:cubicBezTo>
                  <a:cubicBezTo>
                    <a:pt x="289" y="127"/>
                    <a:pt x="291" y="126"/>
                    <a:pt x="293" y="125"/>
                  </a:cubicBezTo>
                  <a:cubicBezTo>
                    <a:pt x="295" y="123"/>
                    <a:pt x="297" y="122"/>
                    <a:pt x="299" y="121"/>
                  </a:cubicBezTo>
                  <a:cubicBezTo>
                    <a:pt x="299" y="118"/>
                    <a:pt x="298" y="116"/>
                    <a:pt x="297" y="113"/>
                  </a:cubicBezTo>
                  <a:cubicBezTo>
                    <a:pt x="295" y="113"/>
                    <a:pt x="293" y="113"/>
                    <a:pt x="290" y="113"/>
                  </a:cubicBezTo>
                  <a:cubicBezTo>
                    <a:pt x="288" y="112"/>
                    <a:pt x="285" y="112"/>
                    <a:pt x="283" y="112"/>
                  </a:cubicBezTo>
                  <a:cubicBezTo>
                    <a:pt x="282" y="112"/>
                    <a:pt x="282" y="112"/>
                    <a:pt x="282" y="112"/>
                  </a:cubicBezTo>
                  <a:cubicBezTo>
                    <a:pt x="282" y="111"/>
                    <a:pt x="282" y="111"/>
                    <a:pt x="282" y="111"/>
                  </a:cubicBezTo>
                  <a:cubicBezTo>
                    <a:pt x="281" y="108"/>
                    <a:pt x="279" y="104"/>
                    <a:pt x="278" y="100"/>
                  </a:cubicBezTo>
                  <a:cubicBezTo>
                    <a:pt x="278" y="99"/>
                    <a:pt x="278" y="99"/>
                    <a:pt x="278" y="99"/>
                  </a:cubicBezTo>
                  <a:cubicBezTo>
                    <a:pt x="278" y="99"/>
                    <a:pt x="278" y="99"/>
                    <a:pt x="278" y="99"/>
                  </a:cubicBezTo>
                  <a:cubicBezTo>
                    <a:pt x="280" y="97"/>
                    <a:pt x="282" y="95"/>
                    <a:pt x="284" y="94"/>
                  </a:cubicBezTo>
                  <a:cubicBezTo>
                    <a:pt x="285" y="92"/>
                    <a:pt x="287" y="90"/>
                    <a:pt x="289" y="89"/>
                  </a:cubicBezTo>
                  <a:cubicBezTo>
                    <a:pt x="288" y="86"/>
                    <a:pt x="286" y="84"/>
                    <a:pt x="285" y="82"/>
                  </a:cubicBezTo>
                  <a:cubicBezTo>
                    <a:pt x="283" y="82"/>
                    <a:pt x="281" y="82"/>
                    <a:pt x="278" y="83"/>
                  </a:cubicBezTo>
                  <a:cubicBezTo>
                    <a:pt x="276" y="83"/>
                    <a:pt x="273" y="83"/>
                    <a:pt x="271" y="84"/>
                  </a:cubicBezTo>
                  <a:cubicBezTo>
                    <a:pt x="270" y="84"/>
                    <a:pt x="270" y="84"/>
                    <a:pt x="270" y="84"/>
                  </a:cubicBezTo>
                  <a:cubicBezTo>
                    <a:pt x="270" y="83"/>
                    <a:pt x="270" y="83"/>
                    <a:pt x="270" y="83"/>
                  </a:cubicBezTo>
                  <a:cubicBezTo>
                    <a:pt x="268" y="80"/>
                    <a:pt x="266" y="76"/>
                    <a:pt x="264" y="73"/>
                  </a:cubicBezTo>
                  <a:cubicBezTo>
                    <a:pt x="263" y="72"/>
                    <a:pt x="263" y="72"/>
                    <a:pt x="263" y="72"/>
                  </a:cubicBezTo>
                  <a:cubicBezTo>
                    <a:pt x="264" y="72"/>
                    <a:pt x="264" y="72"/>
                    <a:pt x="264" y="72"/>
                  </a:cubicBezTo>
                  <a:cubicBezTo>
                    <a:pt x="265" y="70"/>
                    <a:pt x="266" y="68"/>
                    <a:pt x="268" y="66"/>
                  </a:cubicBezTo>
                  <a:cubicBezTo>
                    <a:pt x="269" y="64"/>
                    <a:pt x="270" y="62"/>
                    <a:pt x="271" y="60"/>
                  </a:cubicBezTo>
                  <a:cubicBezTo>
                    <a:pt x="270" y="58"/>
                    <a:pt x="268" y="56"/>
                    <a:pt x="267" y="54"/>
                  </a:cubicBezTo>
                  <a:cubicBezTo>
                    <a:pt x="264" y="54"/>
                    <a:pt x="262" y="55"/>
                    <a:pt x="260" y="56"/>
                  </a:cubicBezTo>
                  <a:cubicBezTo>
                    <a:pt x="258" y="57"/>
                    <a:pt x="255" y="58"/>
                    <a:pt x="253" y="59"/>
                  </a:cubicBezTo>
                  <a:cubicBezTo>
                    <a:pt x="252" y="59"/>
                    <a:pt x="252" y="59"/>
                    <a:pt x="252" y="59"/>
                  </a:cubicBezTo>
                  <a:cubicBezTo>
                    <a:pt x="252" y="58"/>
                    <a:pt x="252" y="58"/>
                    <a:pt x="252" y="58"/>
                  </a:cubicBezTo>
                  <a:cubicBezTo>
                    <a:pt x="249" y="55"/>
                    <a:pt x="246" y="53"/>
                    <a:pt x="243" y="50"/>
                  </a:cubicBezTo>
                  <a:cubicBezTo>
                    <a:pt x="243" y="49"/>
                    <a:pt x="243" y="49"/>
                    <a:pt x="243" y="49"/>
                  </a:cubicBezTo>
                  <a:cubicBezTo>
                    <a:pt x="243" y="49"/>
                    <a:pt x="243" y="49"/>
                    <a:pt x="243" y="49"/>
                  </a:cubicBezTo>
                  <a:cubicBezTo>
                    <a:pt x="244" y="47"/>
                    <a:pt x="245" y="44"/>
                    <a:pt x="246" y="42"/>
                  </a:cubicBezTo>
                  <a:cubicBezTo>
                    <a:pt x="247" y="40"/>
                    <a:pt x="247" y="37"/>
                    <a:pt x="248" y="35"/>
                  </a:cubicBezTo>
                  <a:cubicBezTo>
                    <a:pt x="246" y="33"/>
                    <a:pt x="244" y="32"/>
                    <a:pt x="242" y="30"/>
                  </a:cubicBezTo>
                  <a:cubicBezTo>
                    <a:pt x="240" y="31"/>
                    <a:pt x="238" y="33"/>
                    <a:pt x="236" y="34"/>
                  </a:cubicBezTo>
                  <a:cubicBezTo>
                    <a:pt x="234" y="36"/>
                    <a:pt x="232" y="37"/>
                    <a:pt x="230" y="38"/>
                  </a:cubicBezTo>
                  <a:cubicBezTo>
                    <a:pt x="229" y="39"/>
                    <a:pt x="229" y="39"/>
                    <a:pt x="229" y="39"/>
                  </a:cubicBezTo>
                  <a:cubicBezTo>
                    <a:pt x="228" y="38"/>
                    <a:pt x="228" y="38"/>
                    <a:pt x="228" y="38"/>
                  </a:cubicBezTo>
                  <a:cubicBezTo>
                    <a:pt x="225" y="36"/>
                    <a:pt x="222" y="34"/>
                    <a:pt x="219" y="32"/>
                  </a:cubicBezTo>
                  <a:cubicBezTo>
                    <a:pt x="218" y="32"/>
                    <a:pt x="218" y="32"/>
                    <a:pt x="218" y="32"/>
                  </a:cubicBezTo>
                  <a:cubicBezTo>
                    <a:pt x="218" y="31"/>
                    <a:pt x="218" y="31"/>
                    <a:pt x="218" y="31"/>
                  </a:cubicBezTo>
                  <a:cubicBezTo>
                    <a:pt x="218" y="28"/>
                    <a:pt x="219" y="26"/>
                    <a:pt x="219" y="23"/>
                  </a:cubicBezTo>
                  <a:cubicBezTo>
                    <a:pt x="219" y="21"/>
                    <a:pt x="220" y="19"/>
                    <a:pt x="220" y="16"/>
                  </a:cubicBezTo>
                  <a:cubicBezTo>
                    <a:pt x="218" y="15"/>
                    <a:pt x="215" y="14"/>
                    <a:pt x="213" y="13"/>
                  </a:cubicBezTo>
                  <a:cubicBezTo>
                    <a:pt x="211" y="15"/>
                    <a:pt x="210" y="16"/>
                    <a:pt x="208" y="18"/>
                  </a:cubicBezTo>
                  <a:cubicBezTo>
                    <a:pt x="206" y="20"/>
                    <a:pt x="205" y="22"/>
                    <a:pt x="203" y="23"/>
                  </a:cubicBezTo>
                  <a:cubicBezTo>
                    <a:pt x="202" y="24"/>
                    <a:pt x="202" y="24"/>
                    <a:pt x="202" y="24"/>
                  </a:cubicBezTo>
                  <a:cubicBezTo>
                    <a:pt x="202" y="24"/>
                    <a:pt x="202" y="24"/>
                    <a:pt x="202" y="24"/>
                  </a:cubicBezTo>
                  <a:cubicBezTo>
                    <a:pt x="198" y="22"/>
                    <a:pt x="194" y="21"/>
                    <a:pt x="191" y="20"/>
                  </a:cubicBezTo>
                  <a:cubicBezTo>
                    <a:pt x="190" y="20"/>
                    <a:pt x="190" y="20"/>
                    <a:pt x="190" y="20"/>
                  </a:cubicBezTo>
                  <a:cubicBezTo>
                    <a:pt x="190" y="19"/>
                    <a:pt x="190" y="19"/>
                    <a:pt x="190" y="19"/>
                  </a:cubicBezTo>
                  <a:cubicBezTo>
                    <a:pt x="189" y="17"/>
                    <a:pt x="189" y="14"/>
                    <a:pt x="189" y="12"/>
                  </a:cubicBezTo>
                  <a:cubicBezTo>
                    <a:pt x="189" y="9"/>
                    <a:pt x="189" y="7"/>
                    <a:pt x="188" y="4"/>
                  </a:cubicBezTo>
                  <a:cubicBezTo>
                    <a:pt x="186" y="4"/>
                    <a:pt x="183" y="3"/>
                    <a:pt x="181" y="3"/>
                  </a:cubicBezTo>
                  <a:cubicBezTo>
                    <a:pt x="180" y="4"/>
                    <a:pt x="178" y="7"/>
                    <a:pt x="177" y="9"/>
                  </a:cubicBezTo>
                  <a:cubicBezTo>
                    <a:pt x="176" y="11"/>
                    <a:pt x="175" y="13"/>
                    <a:pt x="173" y="15"/>
                  </a:cubicBezTo>
                  <a:cubicBezTo>
                    <a:pt x="173" y="16"/>
                    <a:pt x="173" y="16"/>
                    <a:pt x="173" y="16"/>
                  </a:cubicBezTo>
                  <a:cubicBezTo>
                    <a:pt x="172" y="16"/>
                    <a:pt x="172" y="16"/>
                    <a:pt x="172" y="16"/>
                  </a:cubicBezTo>
                  <a:cubicBezTo>
                    <a:pt x="168" y="15"/>
                    <a:pt x="165" y="15"/>
                    <a:pt x="161" y="14"/>
                  </a:cubicBezTo>
                  <a:cubicBezTo>
                    <a:pt x="160" y="14"/>
                    <a:pt x="160" y="14"/>
                    <a:pt x="160" y="14"/>
                  </a:cubicBezTo>
                  <a:cubicBezTo>
                    <a:pt x="159" y="14"/>
                    <a:pt x="159" y="14"/>
                    <a:pt x="159" y="14"/>
                  </a:cubicBezTo>
                  <a:cubicBezTo>
                    <a:pt x="159" y="11"/>
                    <a:pt x="158" y="9"/>
                    <a:pt x="157" y="7"/>
                  </a:cubicBezTo>
                  <a:cubicBezTo>
                    <a:pt x="156" y="4"/>
                    <a:pt x="156" y="2"/>
                    <a:pt x="155" y="0"/>
                  </a:cubicBezTo>
                  <a:cubicBezTo>
                    <a:pt x="155" y="0"/>
                    <a:pt x="155" y="0"/>
                    <a:pt x="155" y="0"/>
                  </a:cubicBezTo>
                  <a:cubicBezTo>
                    <a:pt x="152" y="0"/>
                    <a:pt x="150" y="0"/>
                    <a:pt x="147" y="0"/>
                  </a:cubicBezTo>
                  <a:cubicBezTo>
                    <a:pt x="147" y="0"/>
                    <a:pt x="147" y="0"/>
                    <a:pt x="147" y="0"/>
                  </a:cubicBezTo>
                  <a:cubicBezTo>
                    <a:pt x="146" y="2"/>
                    <a:pt x="145" y="4"/>
                    <a:pt x="145" y="7"/>
                  </a:cubicBezTo>
                  <a:cubicBezTo>
                    <a:pt x="144" y="9"/>
                    <a:pt x="143" y="11"/>
                    <a:pt x="142" y="14"/>
                  </a:cubicBezTo>
                  <a:cubicBezTo>
                    <a:pt x="142" y="14"/>
                    <a:pt x="142" y="14"/>
                    <a:pt x="142" y="14"/>
                  </a:cubicBezTo>
                  <a:cubicBezTo>
                    <a:pt x="141" y="14"/>
                    <a:pt x="141" y="14"/>
                    <a:pt x="141" y="14"/>
                  </a:cubicBezTo>
                  <a:cubicBezTo>
                    <a:pt x="137" y="15"/>
                    <a:pt x="133" y="15"/>
                    <a:pt x="130" y="16"/>
                  </a:cubicBezTo>
                  <a:cubicBezTo>
                    <a:pt x="129" y="16"/>
                    <a:pt x="129" y="16"/>
                    <a:pt x="129" y="16"/>
                  </a:cubicBezTo>
                  <a:cubicBezTo>
                    <a:pt x="129" y="15"/>
                    <a:pt x="129" y="15"/>
                    <a:pt x="129" y="15"/>
                  </a:cubicBezTo>
                  <a:cubicBezTo>
                    <a:pt x="127" y="13"/>
                    <a:pt x="126" y="11"/>
                    <a:pt x="125" y="9"/>
                  </a:cubicBezTo>
                  <a:cubicBezTo>
                    <a:pt x="123" y="7"/>
                    <a:pt x="122" y="4"/>
                    <a:pt x="121" y="3"/>
                  </a:cubicBezTo>
                  <a:cubicBezTo>
                    <a:pt x="118" y="3"/>
                    <a:pt x="116" y="4"/>
                    <a:pt x="113" y="4"/>
                  </a:cubicBezTo>
                  <a:cubicBezTo>
                    <a:pt x="113" y="7"/>
                    <a:pt x="113" y="9"/>
                    <a:pt x="113" y="12"/>
                  </a:cubicBezTo>
                  <a:cubicBezTo>
                    <a:pt x="113" y="14"/>
                    <a:pt x="112" y="17"/>
                    <a:pt x="112" y="19"/>
                  </a:cubicBezTo>
                  <a:cubicBezTo>
                    <a:pt x="112" y="20"/>
                    <a:pt x="112" y="20"/>
                    <a:pt x="112" y="20"/>
                  </a:cubicBezTo>
                  <a:cubicBezTo>
                    <a:pt x="111" y="20"/>
                    <a:pt x="111" y="20"/>
                    <a:pt x="111" y="20"/>
                  </a:cubicBezTo>
                  <a:cubicBezTo>
                    <a:pt x="108" y="21"/>
                    <a:pt x="104" y="22"/>
                    <a:pt x="100" y="24"/>
                  </a:cubicBezTo>
                  <a:cubicBezTo>
                    <a:pt x="100" y="24"/>
                    <a:pt x="100" y="24"/>
                    <a:pt x="100" y="24"/>
                  </a:cubicBezTo>
                  <a:cubicBezTo>
                    <a:pt x="99" y="23"/>
                    <a:pt x="99" y="23"/>
                    <a:pt x="99" y="23"/>
                  </a:cubicBezTo>
                  <a:cubicBezTo>
                    <a:pt x="97" y="22"/>
                    <a:pt x="96" y="20"/>
                    <a:pt x="94" y="18"/>
                  </a:cubicBezTo>
                  <a:cubicBezTo>
                    <a:pt x="92" y="16"/>
                    <a:pt x="90" y="15"/>
                    <a:pt x="89" y="13"/>
                  </a:cubicBezTo>
                  <a:cubicBezTo>
                    <a:pt x="86" y="14"/>
                    <a:pt x="84" y="15"/>
                    <a:pt x="82" y="16"/>
                  </a:cubicBezTo>
                  <a:cubicBezTo>
                    <a:pt x="82" y="19"/>
                    <a:pt x="82" y="21"/>
                    <a:pt x="83" y="23"/>
                  </a:cubicBezTo>
                  <a:cubicBezTo>
                    <a:pt x="83" y="26"/>
                    <a:pt x="83" y="28"/>
                    <a:pt x="84" y="31"/>
                  </a:cubicBezTo>
                  <a:cubicBezTo>
                    <a:pt x="84" y="32"/>
                    <a:pt x="84" y="32"/>
                    <a:pt x="84" y="32"/>
                  </a:cubicBezTo>
                  <a:cubicBezTo>
                    <a:pt x="83" y="32"/>
                    <a:pt x="83" y="32"/>
                    <a:pt x="83" y="32"/>
                  </a:cubicBezTo>
                  <a:cubicBezTo>
                    <a:pt x="80" y="34"/>
                    <a:pt x="76" y="36"/>
                    <a:pt x="73" y="38"/>
                  </a:cubicBezTo>
                  <a:cubicBezTo>
                    <a:pt x="73" y="39"/>
                    <a:pt x="73" y="39"/>
                    <a:pt x="73" y="39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0" y="37"/>
                    <a:pt x="68" y="36"/>
                    <a:pt x="66" y="34"/>
                  </a:cubicBezTo>
                  <a:cubicBezTo>
                    <a:pt x="64" y="33"/>
                    <a:pt x="62" y="31"/>
                    <a:pt x="60" y="30"/>
                  </a:cubicBezTo>
                  <a:cubicBezTo>
                    <a:pt x="58" y="32"/>
                    <a:pt x="56" y="33"/>
                    <a:pt x="54" y="35"/>
                  </a:cubicBezTo>
                  <a:cubicBezTo>
                    <a:pt x="54" y="37"/>
                    <a:pt x="55" y="40"/>
                    <a:pt x="56" y="42"/>
                  </a:cubicBezTo>
                  <a:cubicBezTo>
                    <a:pt x="57" y="44"/>
                    <a:pt x="58" y="47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8" y="50"/>
                    <a:pt x="58" y="50"/>
                    <a:pt x="58" y="50"/>
                  </a:cubicBezTo>
                  <a:cubicBezTo>
                    <a:pt x="56" y="53"/>
                    <a:pt x="53" y="55"/>
                    <a:pt x="50" y="58"/>
                  </a:cubicBezTo>
                  <a:cubicBezTo>
                    <a:pt x="50" y="59"/>
                    <a:pt x="50" y="59"/>
                    <a:pt x="50" y="59"/>
                  </a:cubicBezTo>
                  <a:cubicBezTo>
                    <a:pt x="49" y="59"/>
                    <a:pt x="49" y="59"/>
                    <a:pt x="49" y="59"/>
                  </a:cubicBezTo>
                  <a:cubicBezTo>
                    <a:pt x="47" y="58"/>
                    <a:pt x="44" y="57"/>
                    <a:pt x="42" y="56"/>
                  </a:cubicBezTo>
                  <a:cubicBezTo>
                    <a:pt x="40" y="55"/>
                    <a:pt x="37" y="54"/>
                    <a:pt x="35" y="54"/>
                  </a:cubicBezTo>
                  <a:cubicBezTo>
                    <a:pt x="33" y="56"/>
                    <a:pt x="32" y="58"/>
                    <a:pt x="30" y="60"/>
                  </a:cubicBezTo>
                  <a:cubicBezTo>
                    <a:pt x="32" y="62"/>
                    <a:pt x="33" y="64"/>
                    <a:pt x="34" y="66"/>
                  </a:cubicBezTo>
                  <a:cubicBezTo>
                    <a:pt x="36" y="68"/>
                    <a:pt x="37" y="70"/>
                    <a:pt x="38" y="72"/>
                  </a:cubicBezTo>
                  <a:cubicBezTo>
                    <a:pt x="39" y="72"/>
                    <a:pt x="39" y="72"/>
                    <a:pt x="39" y="72"/>
                  </a:cubicBezTo>
                  <a:cubicBezTo>
                    <a:pt x="38" y="73"/>
                    <a:pt x="38" y="73"/>
                    <a:pt x="38" y="73"/>
                  </a:cubicBezTo>
                  <a:cubicBezTo>
                    <a:pt x="36" y="76"/>
                    <a:pt x="34" y="80"/>
                    <a:pt x="32" y="83"/>
                  </a:cubicBezTo>
                  <a:cubicBezTo>
                    <a:pt x="32" y="84"/>
                    <a:pt x="32" y="84"/>
                    <a:pt x="32" y="84"/>
                  </a:cubicBezTo>
                  <a:cubicBezTo>
                    <a:pt x="31" y="84"/>
                    <a:pt x="31" y="84"/>
                    <a:pt x="31" y="84"/>
                  </a:cubicBezTo>
                  <a:cubicBezTo>
                    <a:pt x="29" y="83"/>
                    <a:pt x="26" y="83"/>
                    <a:pt x="24" y="83"/>
                  </a:cubicBezTo>
                  <a:cubicBezTo>
                    <a:pt x="21" y="82"/>
                    <a:pt x="19" y="82"/>
                    <a:pt x="17" y="82"/>
                  </a:cubicBezTo>
                  <a:cubicBezTo>
                    <a:pt x="15" y="84"/>
                    <a:pt x="14" y="86"/>
                    <a:pt x="13" y="89"/>
                  </a:cubicBezTo>
                  <a:cubicBezTo>
                    <a:pt x="15" y="90"/>
                    <a:pt x="16" y="92"/>
                    <a:pt x="18" y="94"/>
                  </a:cubicBezTo>
                  <a:cubicBezTo>
                    <a:pt x="20" y="95"/>
                    <a:pt x="22" y="97"/>
                    <a:pt x="24" y="99"/>
                  </a:cubicBezTo>
                  <a:cubicBezTo>
                    <a:pt x="24" y="99"/>
                    <a:pt x="24" y="99"/>
                    <a:pt x="24" y="99"/>
                  </a:cubicBezTo>
                  <a:cubicBezTo>
                    <a:pt x="24" y="100"/>
                    <a:pt x="24" y="100"/>
                    <a:pt x="24" y="100"/>
                  </a:cubicBezTo>
                  <a:cubicBezTo>
                    <a:pt x="22" y="104"/>
                    <a:pt x="21" y="108"/>
                    <a:pt x="20" y="111"/>
                  </a:cubicBezTo>
                  <a:cubicBezTo>
                    <a:pt x="20" y="112"/>
                    <a:pt x="20" y="112"/>
                    <a:pt x="20" y="112"/>
                  </a:cubicBezTo>
                  <a:cubicBezTo>
                    <a:pt x="19" y="112"/>
                    <a:pt x="19" y="112"/>
                    <a:pt x="19" y="112"/>
                  </a:cubicBezTo>
                  <a:cubicBezTo>
                    <a:pt x="17" y="112"/>
                    <a:pt x="14" y="112"/>
                    <a:pt x="12" y="113"/>
                  </a:cubicBezTo>
                  <a:cubicBezTo>
                    <a:pt x="9" y="113"/>
                    <a:pt x="7" y="113"/>
                    <a:pt x="4" y="113"/>
                  </a:cubicBezTo>
                  <a:cubicBezTo>
                    <a:pt x="4" y="116"/>
                    <a:pt x="3" y="118"/>
                    <a:pt x="3" y="121"/>
                  </a:cubicBezTo>
                  <a:cubicBezTo>
                    <a:pt x="5" y="122"/>
                    <a:pt x="7" y="123"/>
                    <a:pt x="9" y="125"/>
                  </a:cubicBezTo>
                  <a:cubicBezTo>
                    <a:pt x="11" y="126"/>
                    <a:pt x="13" y="127"/>
                    <a:pt x="15" y="128"/>
                  </a:cubicBezTo>
                  <a:cubicBezTo>
                    <a:pt x="16" y="129"/>
                    <a:pt x="16" y="129"/>
                    <a:pt x="16" y="129"/>
                  </a:cubicBezTo>
                  <a:cubicBezTo>
                    <a:pt x="16" y="130"/>
                    <a:pt x="16" y="130"/>
                    <a:pt x="16" y="130"/>
                  </a:cubicBezTo>
                  <a:cubicBezTo>
                    <a:pt x="15" y="133"/>
                    <a:pt x="15" y="137"/>
                    <a:pt x="15" y="141"/>
                  </a:cubicBezTo>
                  <a:cubicBezTo>
                    <a:pt x="14" y="142"/>
                    <a:pt x="14" y="142"/>
                    <a:pt x="14" y="142"/>
                  </a:cubicBezTo>
                  <a:cubicBezTo>
                    <a:pt x="14" y="142"/>
                    <a:pt x="14" y="142"/>
                    <a:pt x="14" y="142"/>
                  </a:cubicBezTo>
                  <a:cubicBezTo>
                    <a:pt x="12" y="143"/>
                    <a:pt x="9" y="144"/>
                    <a:pt x="7" y="145"/>
                  </a:cubicBezTo>
                  <a:cubicBezTo>
                    <a:pt x="4" y="145"/>
                    <a:pt x="2" y="146"/>
                    <a:pt x="0" y="147"/>
                  </a:cubicBezTo>
                  <a:cubicBezTo>
                    <a:pt x="0" y="147"/>
                    <a:pt x="0" y="147"/>
                    <a:pt x="0" y="147"/>
                  </a:cubicBezTo>
                  <a:cubicBezTo>
                    <a:pt x="0" y="148"/>
                    <a:pt x="0" y="150"/>
                    <a:pt x="0" y="151"/>
                  </a:cubicBezTo>
                  <a:cubicBezTo>
                    <a:pt x="0" y="152"/>
                    <a:pt x="0" y="153"/>
                    <a:pt x="0" y="155"/>
                  </a:cubicBezTo>
                  <a:cubicBezTo>
                    <a:pt x="0" y="155"/>
                    <a:pt x="0" y="155"/>
                    <a:pt x="0" y="155"/>
                  </a:cubicBezTo>
                  <a:cubicBezTo>
                    <a:pt x="2" y="156"/>
                    <a:pt x="4" y="156"/>
                    <a:pt x="7" y="157"/>
                  </a:cubicBezTo>
                  <a:cubicBezTo>
                    <a:pt x="9" y="158"/>
                    <a:pt x="12" y="158"/>
                    <a:pt x="14" y="159"/>
                  </a:cubicBezTo>
                  <a:cubicBezTo>
                    <a:pt x="14" y="160"/>
                    <a:pt x="14" y="160"/>
                    <a:pt x="14" y="160"/>
                  </a:cubicBezTo>
                  <a:cubicBezTo>
                    <a:pt x="15" y="160"/>
                    <a:pt x="15" y="160"/>
                    <a:pt x="15" y="160"/>
                  </a:cubicBezTo>
                  <a:cubicBezTo>
                    <a:pt x="15" y="165"/>
                    <a:pt x="15" y="168"/>
                    <a:pt x="16" y="172"/>
                  </a:cubicBezTo>
                  <a:cubicBezTo>
                    <a:pt x="16" y="173"/>
                    <a:pt x="16" y="173"/>
                    <a:pt x="16" y="173"/>
                  </a:cubicBezTo>
                  <a:cubicBezTo>
                    <a:pt x="15" y="173"/>
                    <a:pt x="15" y="173"/>
                    <a:pt x="15" y="173"/>
                  </a:cubicBezTo>
                  <a:cubicBezTo>
                    <a:pt x="13" y="174"/>
                    <a:pt x="11" y="176"/>
                    <a:pt x="9" y="177"/>
                  </a:cubicBezTo>
                  <a:cubicBezTo>
                    <a:pt x="7" y="178"/>
                    <a:pt x="5" y="179"/>
                    <a:pt x="3" y="181"/>
                  </a:cubicBezTo>
                  <a:cubicBezTo>
                    <a:pt x="3" y="183"/>
                    <a:pt x="4" y="186"/>
                    <a:pt x="4" y="188"/>
                  </a:cubicBezTo>
                  <a:cubicBezTo>
                    <a:pt x="7" y="189"/>
                    <a:pt x="9" y="189"/>
                    <a:pt x="12" y="189"/>
                  </a:cubicBezTo>
                  <a:cubicBezTo>
                    <a:pt x="14" y="189"/>
                    <a:pt x="17" y="189"/>
                    <a:pt x="19" y="190"/>
                  </a:cubicBezTo>
                  <a:cubicBezTo>
                    <a:pt x="20" y="190"/>
                    <a:pt x="20" y="190"/>
                    <a:pt x="20" y="190"/>
                  </a:cubicBezTo>
                  <a:cubicBezTo>
                    <a:pt x="20" y="190"/>
                    <a:pt x="20" y="190"/>
                    <a:pt x="20" y="190"/>
                  </a:cubicBezTo>
                  <a:cubicBezTo>
                    <a:pt x="21" y="194"/>
                    <a:pt x="22" y="198"/>
                    <a:pt x="24" y="201"/>
                  </a:cubicBezTo>
                  <a:cubicBezTo>
                    <a:pt x="24" y="202"/>
                    <a:pt x="24" y="202"/>
                    <a:pt x="24" y="202"/>
                  </a:cubicBezTo>
                  <a:cubicBezTo>
                    <a:pt x="24" y="203"/>
                    <a:pt x="24" y="203"/>
                    <a:pt x="24" y="203"/>
                  </a:cubicBezTo>
                  <a:cubicBezTo>
                    <a:pt x="22" y="204"/>
                    <a:pt x="20" y="206"/>
                    <a:pt x="18" y="208"/>
                  </a:cubicBezTo>
                  <a:cubicBezTo>
                    <a:pt x="16" y="210"/>
                    <a:pt x="15" y="211"/>
                    <a:pt x="13" y="213"/>
                  </a:cubicBezTo>
                  <a:cubicBezTo>
                    <a:pt x="14" y="215"/>
                    <a:pt x="15" y="218"/>
                    <a:pt x="17" y="220"/>
                  </a:cubicBezTo>
                  <a:cubicBezTo>
                    <a:pt x="19" y="220"/>
                    <a:pt x="21" y="219"/>
                    <a:pt x="24" y="219"/>
                  </a:cubicBezTo>
                  <a:cubicBezTo>
                    <a:pt x="26" y="219"/>
                    <a:pt x="29" y="218"/>
                    <a:pt x="31" y="218"/>
                  </a:cubicBezTo>
                  <a:cubicBezTo>
                    <a:pt x="32" y="218"/>
                    <a:pt x="32" y="218"/>
                    <a:pt x="32" y="218"/>
                  </a:cubicBezTo>
                  <a:cubicBezTo>
                    <a:pt x="32" y="219"/>
                    <a:pt x="32" y="219"/>
                    <a:pt x="32" y="219"/>
                  </a:cubicBezTo>
                  <a:cubicBezTo>
                    <a:pt x="34" y="222"/>
                    <a:pt x="36" y="225"/>
                    <a:pt x="38" y="228"/>
                  </a:cubicBezTo>
                  <a:cubicBezTo>
                    <a:pt x="39" y="229"/>
                    <a:pt x="39" y="229"/>
                    <a:pt x="39" y="229"/>
                  </a:cubicBezTo>
                  <a:cubicBezTo>
                    <a:pt x="38" y="230"/>
                    <a:pt x="38" y="230"/>
                    <a:pt x="38" y="230"/>
                  </a:cubicBezTo>
                  <a:cubicBezTo>
                    <a:pt x="37" y="232"/>
                    <a:pt x="36" y="234"/>
                    <a:pt x="34" y="236"/>
                  </a:cubicBezTo>
                  <a:cubicBezTo>
                    <a:pt x="33" y="238"/>
                    <a:pt x="32" y="240"/>
                    <a:pt x="30" y="242"/>
                  </a:cubicBezTo>
                  <a:cubicBezTo>
                    <a:pt x="32" y="244"/>
                    <a:pt x="33" y="246"/>
                    <a:pt x="35" y="248"/>
                  </a:cubicBezTo>
                  <a:cubicBezTo>
                    <a:pt x="37" y="247"/>
                    <a:pt x="40" y="246"/>
                    <a:pt x="42" y="246"/>
                  </a:cubicBezTo>
                  <a:cubicBezTo>
                    <a:pt x="44" y="245"/>
                    <a:pt x="47" y="244"/>
                    <a:pt x="49" y="243"/>
                  </a:cubicBezTo>
                  <a:cubicBezTo>
                    <a:pt x="50" y="243"/>
                    <a:pt x="50" y="243"/>
                    <a:pt x="50" y="243"/>
                  </a:cubicBezTo>
                  <a:cubicBezTo>
                    <a:pt x="50" y="243"/>
                    <a:pt x="50" y="243"/>
                    <a:pt x="50" y="243"/>
                  </a:cubicBezTo>
                  <a:cubicBezTo>
                    <a:pt x="53" y="246"/>
                    <a:pt x="56" y="249"/>
                    <a:pt x="58" y="251"/>
                  </a:cubicBezTo>
                  <a:cubicBezTo>
                    <a:pt x="59" y="252"/>
                    <a:pt x="59" y="252"/>
                    <a:pt x="59" y="252"/>
                  </a:cubicBezTo>
                  <a:cubicBezTo>
                    <a:pt x="59" y="253"/>
                    <a:pt x="59" y="253"/>
                    <a:pt x="59" y="253"/>
                  </a:cubicBezTo>
                  <a:cubicBezTo>
                    <a:pt x="58" y="255"/>
                    <a:pt x="57" y="257"/>
                    <a:pt x="56" y="260"/>
                  </a:cubicBezTo>
                  <a:cubicBezTo>
                    <a:pt x="55" y="262"/>
                    <a:pt x="54" y="264"/>
                    <a:pt x="54" y="266"/>
                  </a:cubicBezTo>
                  <a:cubicBezTo>
                    <a:pt x="56" y="268"/>
                    <a:pt x="58" y="270"/>
                    <a:pt x="60" y="271"/>
                  </a:cubicBezTo>
                  <a:cubicBezTo>
                    <a:pt x="62" y="270"/>
                    <a:pt x="64" y="269"/>
                    <a:pt x="66" y="267"/>
                  </a:cubicBezTo>
                  <a:cubicBezTo>
                    <a:pt x="68" y="266"/>
                    <a:pt x="70" y="265"/>
                    <a:pt x="72" y="263"/>
                  </a:cubicBezTo>
                  <a:cubicBezTo>
                    <a:pt x="73" y="263"/>
                    <a:pt x="73" y="263"/>
                    <a:pt x="73" y="263"/>
                  </a:cubicBezTo>
                  <a:cubicBezTo>
                    <a:pt x="73" y="263"/>
                    <a:pt x="73" y="263"/>
                    <a:pt x="73" y="263"/>
                  </a:cubicBezTo>
                  <a:cubicBezTo>
                    <a:pt x="76" y="266"/>
                    <a:pt x="80" y="268"/>
                    <a:pt x="83" y="270"/>
                  </a:cubicBezTo>
                  <a:cubicBezTo>
                    <a:pt x="84" y="270"/>
                    <a:pt x="84" y="270"/>
                    <a:pt x="84" y="270"/>
                  </a:cubicBezTo>
                  <a:cubicBezTo>
                    <a:pt x="84" y="271"/>
                    <a:pt x="84" y="271"/>
                    <a:pt x="84" y="271"/>
                  </a:cubicBezTo>
                  <a:cubicBezTo>
                    <a:pt x="83" y="273"/>
                    <a:pt x="83" y="276"/>
                    <a:pt x="83" y="278"/>
                  </a:cubicBezTo>
                  <a:cubicBezTo>
                    <a:pt x="82" y="280"/>
                    <a:pt x="82" y="283"/>
                    <a:pt x="82" y="285"/>
                  </a:cubicBezTo>
                  <a:cubicBezTo>
                    <a:pt x="84" y="286"/>
                    <a:pt x="86" y="287"/>
                    <a:pt x="89" y="289"/>
                  </a:cubicBezTo>
                  <a:cubicBezTo>
                    <a:pt x="90" y="287"/>
                    <a:pt x="92" y="285"/>
                    <a:pt x="94" y="283"/>
                  </a:cubicBezTo>
                  <a:cubicBezTo>
                    <a:pt x="96" y="282"/>
                    <a:pt x="97" y="280"/>
                    <a:pt x="99" y="278"/>
                  </a:cubicBezTo>
                  <a:cubicBezTo>
                    <a:pt x="100" y="278"/>
                    <a:pt x="100" y="278"/>
                    <a:pt x="100" y="278"/>
                  </a:cubicBezTo>
                  <a:cubicBezTo>
                    <a:pt x="100" y="278"/>
                    <a:pt x="100" y="278"/>
                    <a:pt x="100" y="278"/>
                  </a:cubicBezTo>
                  <a:cubicBezTo>
                    <a:pt x="104" y="279"/>
                    <a:pt x="108" y="281"/>
                    <a:pt x="111" y="282"/>
                  </a:cubicBezTo>
                  <a:cubicBezTo>
                    <a:pt x="112" y="282"/>
                    <a:pt x="112" y="282"/>
                    <a:pt x="112" y="282"/>
                  </a:cubicBezTo>
                  <a:cubicBezTo>
                    <a:pt x="112" y="283"/>
                    <a:pt x="112" y="283"/>
                    <a:pt x="112" y="283"/>
                  </a:cubicBezTo>
                  <a:cubicBezTo>
                    <a:pt x="112" y="285"/>
                    <a:pt x="113" y="288"/>
                    <a:pt x="113" y="290"/>
                  </a:cubicBezTo>
                  <a:cubicBezTo>
                    <a:pt x="113" y="292"/>
                    <a:pt x="113" y="295"/>
                    <a:pt x="113" y="297"/>
                  </a:cubicBezTo>
                  <a:cubicBezTo>
                    <a:pt x="116" y="298"/>
                    <a:pt x="118" y="298"/>
                    <a:pt x="121" y="299"/>
                  </a:cubicBezTo>
                  <a:cubicBezTo>
                    <a:pt x="122" y="297"/>
                    <a:pt x="124" y="295"/>
                    <a:pt x="125" y="293"/>
                  </a:cubicBezTo>
                  <a:cubicBezTo>
                    <a:pt x="126" y="291"/>
                    <a:pt x="127" y="288"/>
                    <a:pt x="129" y="287"/>
                  </a:cubicBezTo>
                  <a:cubicBezTo>
                    <a:pt x="129" y="286"/>
                    <a:pt x="129" y="286"/>
                    <a:pt x="129" y="286"/>
                  </a:cubicBezTo>
                  <a:cubicBezTo>
                    <a:pt x="130" y="286"/>
                    <a:pt x="130" y="286"/>
                    <a:pt x="130" y="286"/>
                  </a:cubicBezTo>
                  <a:cubicBezTo>
                    <a:pt x="133" y="286"/>
                    <a:pt x="137" y="287"/>
                    <a:pt x="141" y="287"/>
                  </a:cubicBezTo>
                  <a:cubicBezTo>
                    <a:pt x="142" y="287"/>
                    <a:pt x="142" y="287"/>
                    <a:pt x="142" y="287"/>
                  </a:cubicBezTo>
                  <a:cubicBezTo>
                    <a:pt x="142" y="288"/>
                    <a:pt x="142" y="288"/>
                    <a:pt x="142" y="288"/>
                  </a:cubicBezTo>
                  <a:cubicBezTo>
                    <a:pt x="143" y="290"/>
                    <a:pt x="144" y="293"/>
                    <a:pt x="145" y="295"/>
                  </a:cubicBezTo>
                  <a:cubicBezTo>
                    <a:pt x="145" y="297"/>
                    <a:pt x="146" y="300"/>
                    <a:pt x="147" y="302"/>
                  </a:cubicBezTo>
                  <a:cubicBezTo>
                    <a:pt x="147" y="302"/>
                    <a:pt x="147" y="302"/>
                    <a:pt x="147" y="302"/>
                  </a:cubicBezTo>
                  <a:cubicBezTo>
                    <a:pt x="150" y="302"/>
                    <a:pt x="152" y="302"/>
                    <a:pt x="155" y="302"/>
                  </a:cubicBezTo>
                  <a:cubicBezTo>
                    <a:pt x="155" y="302"/>
                    <a:pt x="155" y="302"/>
                    <a:pt x="155" y="302"/>
                  </a:cubicBezTo>
                  <a:cubicBezTo>
                    <a:pt x="156" y="300"/>
                    <a:pt x="156" y="297"/>
                    <a:pt x="157" y="295"/>
                  </a:cubicBezTo>
                  <a:cubicBezTo>
                    <a:pt x="158" y="293"/>
                    <a:pt x="159" y="290"/>
                    <a:pt x="159" y="288"/>
                  </a:cubicBezTo>
                  <a:cubicBezTo>
                    <a:pt x="160" y="287"/>
                    <a:pt x="160" y="287"/>
                    <a:pt x="160" y="287"/>
                  </a:cubicBezTo>
                  <a:cubicBezTo>
                    <a:pt x="161" y="287"/>
                    <a:pt x="161" y="287"/>
                    <a:pt x="161" y="287"/>
                  </a:cubicBezTo>
                  <a:cubicBezTo>
                    <a:pt x="165" y="287"/>
                    <a:pt x="168" y="286"/>
                    <a:pt x="172" y="286"/>
                  </a:cubicBezTo>
                  <a:cubicBezTo>
                    <a:pt x="173" y="286"/>
                    <a:pt x="173" y="286"/>
                    <a:pt x="173" y="286"/>
                  </a:cubicBezTo>
                  <a:cubicBezTo>
                    <a:pt x="173" y="287"/>
                    <a:pt x="173" y="287"/>
                    <a:pt x="173" y="287"/>
                  </a:cubicBezTo>
                  <a:cubicBezTo>
                    <a:pt x="175" y="288"/>
                    <a:pt x="176" y="291"/>
                    <a:pt x="177" y="293"/>
                  </a:cubicBezTo>
                  <a:cubicBezTo>
                    <a:pt x="178" y="295"/>
                    <a:pt x="180" y="297"/>
                    <a:pt x="181" y="299"/>
                  </a:cubicBezTo>
                  <a:cubicBezTo>
                    <a:pt x="183" y="298"/>
                    <a:pt x="186" y="298"/>
                    <a:pt x="188" y="297"/>
                  </a:cubicBezTo>
                  <a:cubicBezTo>
                    <a:pt x="189" y="295"/>
                    <a:pt x="189" y="292"/>
                    <a:pt x="189" y="290"/>
                  </a:cubicBezTo>
                  <a:cubicBezTo>
                    <a:pt x="189" y="288"/>
                    <a:pt x="189" y="285"/>
                    <a:pt x="190" y="283"/>
                  </a:cubicBezTo>
                  <a:cubicBezTo>
                    <a:pt x="190" y="282"/>
                    <a:pt x="190" y="282"/>
                    <a:pt x="190" y="282"/>
                  </a:cubicBezTo>
                  <a:cubicBezTo>
                    <a:pt x="191" y="282"/>
                    <a:pt x="191" y="282"/>
                    <a:pt x="191" y="282"/>
                  </a:cubicBezTo>
                  <a:cubicBezTo>
                    <a:pt x="194" y="281"/>
                    <a:pt x="198" y="279"/>
                    <a:pt x="202" y="278"/>
                  </a:cubicBezTo>
                  <a:cubicBezTo>
                    <a:pt x="202" y="278"/>
                    <a:pt x="202" y="278"/>
                    <a:pt x="202" y="278"/>
                  </a:cubicBezTo>
                  <a:cubicBezTo>
                    <a:pt x="203" y="278"/>
                    <a:pt x="203" y="278"/>
                    <a:pt x="203" y="278"/>
                  </a:cubicBezTo>
                  <a:cubicBezTo>
                    <a:pt x="205" y="280"/>
                    <a:pt x="206" y="282"/>
                    <a:pt x="208" y="283"/>
                  </a:cubicBezTo>
                  <a:cubicBezTo>
                    <a:pt x="210" y="285"/>
                    <a:pt x="211" y="287"/>
                    <a:pt x="213" y="289"/>
                  </a:cubicBezTo>
                  <a:cubicBezTo>
                    <a:pt x="215" y="288"/>
                    <a:pt x="218" y="286"/>
                    <a:pt x="220" y="285"/>
                  </a:cubicBezTo>
                  <a:cubicBezTo>
                    <a:pt x="220" y="283"/>
                    <a:pt x="219" y="280"/>
                    <a:pt x="219" y="278"/>
                  </a:cubicBezTo>
                  <a:cubicBezTo>
                    <a:pt x="219" y="276"/>
                    <a:pt x="218" y="273"/>
                    <a:pt x="218" y="271"/>
                  </a:cubicBezTo>
                  <a:cubicBezTo>
                    <a:pt x="218" y="270"/>
                    <a:pt x="218" y="270"/>
                    <a:pt x="218" y="270"/>
                  </a:cubicBezTo>
                  <a:cubicBezTo>
                    <a:pt x="219" y="270"/>
                    <a:pt x="219" y="270"/>
                    <a:pt x="219" y="270"/>
                  </a:cubicBezTo>
                  <a:cubicBezTo>
                    <a:pt x="222" y="268"/>
                    <a:pt x="225" y="266"/>
                    <a:pt x="228" y="263"/>
                  </a:cubicBezTo>
                  <a:cubicBezTo>
                    <a:pt x="229" y="263"/>
                    <a:pt x="229" y="263"/>
                    <a:pt x="229" y="263"/>
                  </a:cubicBezTo>
                  <a:cubicBezTo>
                    <a:pt x="230" y="263"/>
                    <a:pt x="230" y="263"/>
                    <a:pt x="230" y="263"/>
                  </a:cubicBezTo>
                  <a:cubicBezTo>
                    <a:pt x="232" y="265"/>
                    <a:pt x="234" y="266"/>
                    <a:pt x="236" y="267"/>
                  </a:cubicBezTo>
                  <a:cubicBezTo>
                    <a:pt x="238" y="269"/>
                    <a:pt x="240" y="270"/>
                    <a:pt x="242" y="271"/>
                  </a:cubicBezTo>
                  <a:cubicBezTo>
                    <a:pt x="244" y="270"/>
                    <a:pt x="246" y="268"/>
                    <a:pt x="248" y="266"/>
                  </a:cubicBezTo>
                  <a:cubicBezTo>
                    <a:pt x="247" y="264"/>
                    <a:pt x="247" y="262"/>
                    <a:pt x="246" y="260"/>
                  </a:cubicBezTo>
                  <a:cubicBezTo>
                    <a:pt x="245" y="257"/>
                    <a:pt x="244" y="255"/>
                    <a:pt x="243" y="253"/>
                  </a:cubicBezTo>
                  <a:cubicBezTo>
                    <a:pt x="243" y="252"/>
                    <a:pt x="243" y="252"/>
                    <a:pt x="243" y="252"/>
                  </a:cubicBezTo>
                  <a:cubicBezTo>
                    <a:pt x="243" y="251"/>
                    <a:pt x="243" y="251"/>
                    <a:pt x="243" y="251"/>
                  </a:cubicBezTo>
                  <a:cubicBezTo>
                    <a:pt x="246" y="249"/>
                    <a:pt x="249" y="246"/>
                    <a:pt x="252" y="243"/>
                  </a:cubicBezTo>
                  <a:cubicBezTo>
                    <a:pt x="252" y="243"/>
                    <a:pt x="252" y="243"/>
                    <a:pt x="252" y="243"/>
                  </a:cubicBezTo>
                  <a:cubicBezTo>
                    <a:pt x="253" y="243"/>
                    <a:pt x="253" y="243"/>
                    <a:pt x="253" y="243"/>
                  </a:cubicBezTo>
                  <a:cubicBezTo>
                    <a:pt x="255" y="244"/>
                    <a:pt x="258" y="245"/>
                    <a:pt x="260" y="246"/>
                  </a:cubicBezTo>
                  <a:cubicBezTo>
                    <a:pt x="262" y="246"/>
                    <a:pt x="264" y="247"/>
                    <a:pt x="267" y="248"/>
                  </a:cubicBezTo>
                  <a:cubicBezTo>
                    <a:pt x="268" y="246"/>
                    <a:pt x="270" y="244"/>
                    <a:pt x="271" y="242"/>
                  </a:cubicBezTo>
                  <a:cubicBezTo>
                    <a:pt x="270" y="240"/>
                    <a:pt x="269" y="238"/>
                    <a:pt x="268" y="236"/>
                  </a:cubicBezTo>
                  <a:cubicBezTo>
                    <a:pt x="266" y="234"/>
                    <a:pt x="265" y="232"/>
                    <a:pt x="264" y="230"/>
                  </a:cubicBezTo>
                  <a:cubicBezTo>
                    <a:pt x="263" y="229"/>
                    <a:pt x="263" y="229"/>
                    <a:pt x="263" y="229"/>
                  </a:cubicBezTo>
                  <a:cubicBezTo>
                    <a:pt x="264" y="228"/>
                    <a:pt x="264" y="228"/>
                    <a:pt x="264" y="228"/>
                  </a:cubicBezTo>
                  <a:cubicBezTo>
                    <a:pt x="266" y="225"/>
                    <a:pt x="268" y="222"/>
                    <a:pt x="270" y="219"/>
                  </a:cubicBezTo>
                  <a:cubicBezTo>
                    <a:pt x="270" y="218"/>
                    <a:pt x="270" y="218"/>
                    <a:pt x="270" y="218"/>
                  </a:cubicBezTo>
                  <a:cubicBezTo>
                    <a:pt x="271" y="218"/>
                    <a:pt x="271" y="218"/>
                    <a:pt x="271" y="218"/>
                  </a:cubicBezTo>
                  <a:cubicBezTo>
                    <a:pt x="273" y="218"/>
                    <a:pt x="276" y="219"/>
                    <a:pt x="278" y="219"/>
                  </a:cubicBezTo>
                  <a:cubicBezTo>
                    <a:pt x="281" y="219"/>
                    <a:pt x="283" y="220"/>
                    <a:pt x="285" y="220"/>
                  </a:cubicBezTo>
                  <a:cubicBezTo>
                    <a:pt x="286" y="218"/>
                    <a:pt x="288" y="215"/>
                    <a:pt x="289" y="213"/>
                  </a:cubicBezTo>
                  <a:cubicBezTo>
                    <a:pt x="287" y="211"/>
                    <a:pt x="285" y="210"/>
                    <a:pt x="284" y="208"/>
                  </a:cubicBezTo>
                  <a:cubicBezTo>
                    <a:pt x="282" y="206"/>
                    <a:pt x="280" y="204"/>
                    <a:pt x="278" y="203"/>
                  </a:cubicBezTo>
                  <a:cubicBezTo>
                    <a:pt x="278" y="202"/>
                    <a:pt x="278" y="202"/>
                    <a:pt x="278" y="202"/>
                  </a:cubicBezTo>
                  <a:cubicBezTo>
                    <a:pt x="278" y="201"/>
                    <a:pt x="278" y="201"/>
                    <a:pt x="278" y="201"/>
                  </a:cubicBezTo>
                  <a:cubicBezTo>
                    <a:pt x="279" y="198"/>
                    <a:pt x="281" y="194"/>
                    <a:pt x="282" y="190"/>
                  </a:cubicBezTo>
                  <a:cubicBezTo>
                    <a:pt x="282" y="190"/>
                    <a:pt x="282" y="190"/>
                    <a:pt x="282" y="190"/>
                  </a:cubicBezTo>
                  <a:cubicBezTo>
                    <a:pt x="283" y="190"/>
                    <a:pt x="283" y="190"/>
                    <a:pt x="283" y="190"/>
                  </a:cubicBezTo>
                  <a:cubicBezTo>
                    <a:pt x="285" y="189"/>
                    <a:pt x="288" y="189"/>
                    <a:pt x="290" y="189"/>
                  </a:cubicBezTo>
                  <a:cubicBezTo>
                    <a:pt x="293" y="189"/>
                    <a:pt x="295" y="189"/>
                    <a:pt x="297" y="188"/>
                  </a:cubicBezTo>
                  <a:cubicBezTo>
                    <a:pt x="298" y="186"/>
                    <a:pt x="299" y="183"/>
                    <a:pt x="299" y="181"/>
                  </a:cubicBezTo>
                  <a:cubicBezTo>
                    <a:pt x="297" y="179"/>
                    <a:pt x="295" y="178"/>
                    <a:pt x="293" y="177"/>
                  </a:cubicBezTo>
                  <a:cubicBezTo>
                    <a:pt x="291" y="176"/>
                    <a:pt x="289" y="174"/>
                    <a:pt x="287" y="173"/>
                  </a:cubicBezTo>
                  <a:cubicBezTo>
                    <a:pt x="286" y="173"/>
                    <a:pt x="286" y="173"/>
                    <a:pt x="286" y="173"/>
                  </a:cubicBezTo>
                  <a:cubicBezTo>
                    <a:pt x="286" y="172"/>
                    <a:pt x="286" y="172"/>
                    <a:pt x="286" y="172"/>
                  </a:cubicBezTo>
                  <a:cubicBezTo>
                    <a:pt x="287" y="168"/>
                    <a:pt x="287" y="165"/>
                    <a:pt x="287" y="160"/>
                  </a:cubicBezTo>
                  <a:cubicBezTo>
                    <a:pt x="287" y="160"/>
                    <a:pt x="287" y="160"/>
                    <a:pt x="287" y="160"/>
                  </a:cubicBezTo>
                  <a:cubicBezTo>
                    <a:pt x="288" y="159"/>
                    <a:pt x="288" y="159"/>
                    <a:pt x="288" y="159"/>
                  </a:cubicBezTo>
                  <a:cubicBezTo>
                    <a:pt x="290" y="159"/>
                    <a:pt x="293" y="158"/>
                    <a:pt x="295" y="157"/>
                  </a:cubicBezTo>
                  <a:cubicBezTo>
                    <a:pt x="297" y="156"/>
                    <a:pt x="300" y="156"/>
                    <a:pt x="302" y="155"/>
                  </a:cubicBezTo>
                  <a:cubicBezTo>
                    <a:pt x="302" y="155"/>
                    <a:pt x="302" y="155"/>
                    <a:pt x="302" y="155"/>
                  </a:cubicBezTo>
                  <a:cubicBezTo>
                    <a:pt x="302" y="153"/>
                    <a:pt x="302" y="152"/>
                    <a:pt x="302" y="151"/>
                  </a:cubicBezTo>
                  <a:cubicBezTo>
                    <a:pt x="302" y="149"/>
                    <a:pt x="302" y="148"/>
                    <a:pt x="302" y="147"/>
                  </a:cubicBezTo>
                  <a:close/>
                  <a:moveTo>
                    <a:pt x="159" y="110"/>
                  </a:moveTo>
                  <a:cubicBezTo>
                    <a:pt x="161" y="93"/>
                    <a:pt x="164" y="76"/>
                    <a:pt x="169" y="59"/>
                  </a:cubicBezTo>
                  <a:cubicBezTo>
                    <a:pt x="169" y="58"/>
                    <a:pt x="169" y="58"/>
                    <a:pt x="169" y="58"/>
                  </a:cubicBezTo>
                  <a:cubicBezTo>
                    <a:pt x="170" y="59"/>
                    <a:pt x="170" y="59"/>
                    <a:pt x="170" y="59"/>
                  </a:cubicBezTo>
                  <a:cubicBezTo>
                    <a:pt x="182" y="61"/>
                    <a:pt x="193" y="66"/>
                    <a:pt x="203" y="72"/>
                  </a:cubicBezTo>
                  <a:cubicBezTo>
                    <a:pt x="204" y="73"/>
                    <a:pt x="204" y="73"/>
                    <a:pt x="204" y="73"/>
                  </a:cubicBezTo>
                  <a:cubicBezTo>
                    <a:pt x="203" y="74"/>
                    <a:pt x="203" y="74"/>
                    <a:pt x="203" y="74"/>
                  </a:cubicBezTo>
                  <a:cubicBezTo>
                    <a:pt x="195" y="90"/>
                    <a:pt x="185" y="104"/>
                    <a:pt x="174" y="116"/>
                  </a:cubicBezTo>
                  <a:cubicBezTo>
                    <a:pt x="173" y="117"/>
                    <a:pt x="173" y="117"/>
                    <a:pt x="173" y="117"/>
                  </a:cubicBezTo>
                  <a:cubicBezTo>
                    <a:pt x="172" y="117"/>
                    <a:pt x="172" y="117"/>
                    <a:pt x="172" y="117"/>
                  </a:cubicBezTo>
                  <a:cubicBezTo>
                    <a:pt x="169" y="114"/>
                    <a:pt x="165" y="112"/>
                    <a:pt x="160" y="111"/>
                  </a:cubicBezTo>
                  <a:cubicBezTo>
                    <a:pt x="159" y="111"/>
                    <a:pt x="159" y="111"/>
                    <a:pt x="159" y="111"/>
                  </a:cubicBezTo>
                  <a:lnTo>
                    <a:pt x="159" y="110"/>
                  </a:lnTo>
                  <a:close/>
                  <a:moveTo>
                    <a:pt x="99" y="72"/>
                  </a:moveTo>
                  <a:cubicBezTo>
                    <a:pt x="109" y="65"/>
                    <a:pt x="120" y="61"/>
                    <a:pt x="132" y="58"/>
                  </a:cubicBezTo>
                  <a:cubicBezTo>
                    <a:pt x="133" y="58"/>
                    <a:pt x="133" y="58"/>
                    <a:pt x="133" y="58"/>
                  </a:cubicBezTo>
                  <a:cubicBezTo>
                    <a:pt x="134" y="59"/>
                    <a:pt x="134" y="59"/>
                    <a:pt x="134" y="59"/>
                  </a:cubicBezTo>
                  <a:cubicBezTo>
                    <a:pt x="139" y="76"/>
                    <a:pt x="142" y="93"/>
                    <a:pt x="143" y="110"/>
                  </a:cubicBezTo>
                  <a:cubicBezTo>
                    <a:pt x="143" y="111"/>
                    <a:pt x="143" y="111"/>
                    <a:pt x="143" y="111"/>
                  </a:cubicBezTo>
                  <a:cubicBezTo>
                    <a:pt x="142" y="111"/>
                    <a:pt x="142" y="111"/>
                    <a:pt x="142" y="111"/>
                  </a:cubicBezTo>
                  <a:cubicBezTo>
                    <a:pt x="138" y="112"/>
                    <a:pt x="134" y="114"/>
                    <a:pt x="130" y="116"/>
                  </a:cubicBezTo>
                  <a:cubicBezTo>
                    <a:pt x="129" y="117"/>
                    <a:pt x="129" y="117"/>
                    <a:pt x="129" y="117"/>
                  </a:cubicBezTo>
                  <a:cubicBezTo>
                    <a:pt x="128" y="116"/>
                    <a:pt x="128" y="116"/>
                    <a:pt x="128" y="116"/>
                  </a:cubicBezTo>
                  <a:cubicBezTo>
                    <a:pt x="117" y="103"/>
                    <a:pt x="107" y="89"/>
                    <a:pt x="99" y="74"/>
                  </a:cubicBezTo>
                  <a:cubicBezTo>
                    <a:pt x="98" y="73"/>
                    <a:pt x="98" y="73"/>
                    <a:pt x="98" y="73"/>
                  </a:cubicBezTo>
                  <a:lnTo>
                    <a:pt x="99" y="72"/>
                  </a:lnTo>
                  <a:close/>
                  <a:moveTo>
                    <a:pt x="59" y="132"/>
                  </a:moveTo>
                  <a:cubicBezTo>
                    <a:pt x="61" y="120"/>
                    <a:pt x="66" y="109"/>
                    <a:pt x="72" y="99"/>
                  </a:cubicBezTo>
                  <a:cubicBezTo>
                    <a:pt x="73" y="98"/>
                    <a:pt x="73" y="98"/>
                    <a:pt x="73" y="98"/>
                  </a:cubicBezTo>
                  <a:cubicBezTo>
                    <a:pt x="74" y="98"/>
                    <a:pt x="74" y="98"/>
                    <a:pt x="74" y="98"/>
                  </a:cubicBezTo>
                  <a:cubicBezTo>
                    <a:pt x="90" y="107"/>
                    <a:pt x="104" y="116"/>
                    <a:pt x="116" y="128"/>
                  </a:cubicBezTo>
                  <a:cubicBezTo>
                    <a:pt x="117" y="128"/>
                    <a:pt x="117" y="128"/>
                    <a:pt x="117" y="128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4" y="133"/>
                    <a:pt x="113" y="137"/>
                    <a:pt x="112" y="141"/>
                  </a:cubicBezTo>
                  <a:cubicBezTo>
                    <a:pt x="111" y="143"/>
                    <a:pt x="111" y="143"/>
                    <a:pt x="111" y="143"/>
                  </a:cubicBezTo>
                  <a:cubicBezTo>
                    <a:pt x="110" y="142"/>
                    <a:pt x="110" y="142"/>
                    <a:pt x="110" y="142"/>
                  </a:cubicBezTo>
                  <a:cubicBezTo>
                    <a:pt x="93" y="141"/>
                    <a:pt x="76" y="138"/>
                    <a:pt x="60" y="133"/>
                  </a:cubicBezTo>
                  <a:cubicBezTo>
                    <a:pt x="58" y="133"/>
                    <a:pt x="58" y="133"/>
                    <a:pt x="58" y="133"/>
                  </a:cubicBezTo>
                  <a:lnTo>
                    <a:pt x="59" y="132"/>
                  </a:lnTo>
                  <a:close/>
                  <a:moveTo>
                    <a:pt x="74" y="203"/>
                  </a:moveTo>
                  <a:cubicBezTo>
                    <a:pt x="73" y="203"/>
                    <a:pt x="73" y="203"/>
                    <a:pt x="73" y="203"/>
                  </a:cubicBezTo>
                  <a:cubicBezTo>
                    <a:pt x="72" y="202"/>
                    <a:pt x="72" y="202"/>
                    <a:pt x="72" y="202"/>
                  </a:cubicBezTo>
                  <a:cubicBezTo>
                    <a:pt x="66" y="192"/>
                    <a:pt x="61" y="181"/>
                    <a:pt x="59" y="170"/>
                  </a:cubicBezTo>
                  <a:cubicBezTo>
                    <a:pt x="58" y="168"/>
                    <a:pt x="58" y="168"/>
                    <a:pt x="58" y="168"/>
                  </a:cubicBezTo>
                  <a:cubicBezTo>
                    <a:pt x="60" y="168"/>
                    <a:pt x="60" y="168"/>
                    <a:pt x="60" y="168"/>
                  </a:cubicBezTo>
                  <a:cubicBezTo>
                    <a:pt x="76" y="163"/>
                    <a:pt x="93" y="160"/>
                    <a:pt x="110" y="159"/>
                  </a:cubicBezTo>
                  <a:cubicBezTo>
                    <a:pt x="111" y="159"/>
                    <a:pt x="111" y="159"/>
                    <a:pt x="111" y="159"/>
                  </a:cubicBezTo>
                  <a:cubicBezTo>
                    <a:pt x="111" y="160"/>
                    <a:pt x="111" y="160"/>
                    <a:pt x="111" y="160"/>
                  </a:cubicBezTo>
                  <a:cubicBezTo>
                    <a:pt x="112" y="164"/>
                    <a:pt x="114" y="168"/>
                    <a:pt x="116" y="172"/>
                  </a:cubicBezTo>
                  <a:cubicBezTo>
                    <a:pt x="117" y="173"/>
                    <a:pt x="117" y="173"/>
                    <a:pt x="117" y="173"/>
                  </a:cubicBezTo>
                  <a:cubicBezTo>
                    <a:pt x="116" y="174"/>
                    <a:pt x="116" y="174"/>
                    <a:pt x="116" y="174"/>
                  </a:cubicBezTo>
                  <a:cubicBezTo>
                    <a:pt x="103" y="185"/>
                    <a:pt x="89" y="194"/>
                    <a:pt x="74" y="203"/>
                  </a:cubicBezTo>
                  <a:close/>
                  <a:moveTo>
                    <a:pt x="143" y="191"/>
                  </a:moveTo>
                  <a:cubicBezTo>
                    <a:pt x="141" y="208"/>
                    <a:pt x="138" y="225"/>
                    <a:pt x="133" y="242"/>
                  </a:cubicBezTo>
                  <a:cubicBezTo>
                    <a:pt x="133" y="243"/>
                    <a:pt x="133" y="243"/>
                    <a:pt x="133" y="243"/>
                  </a:cubicBezTo>
                  <a:cubicBezTo>
                    <a:pt x="132" y="243"/>
                    <a:pt x="132" y="243"/>
                    <a:pt x="132" y="243"/>
                  </a:cubicBezTo>
                  <a:cubicBezTo>
                    <a:pt x="120" y="241"/>
                    <a:pt x="109" y="236"/>
                    <a:pt x="99" y="229"/>
                  </a:cubicBezTo>
                  <a:cubicBezTo>
                    <a:pt x="98" y="229"/>
                    <a:pt x="98" y="229"/>
                    <a:pt x="98" y="229"/>
                  </a:cubicBezTo>
                  <a:cubicBezTo>
                    <a:pt x="98" y="228"/>
                    <a:pt x="98" y="228"/>
                    <a:pt x="98" y="228"/>
                  </a:cubicBezTo>
                  <a:cubicBezTo>
                    <a:pt x="107" y="212"/>
                    <a:pt x="117" y="198"/>
                    <a:pt x="128" y="185"/>
                  </a:cubicBezTo>
                  <a:cubicBezTo>
                    <a:pt x="128" y="184"/>
                    <a:pt x="128" y="184"/>
                    <a:pt x="128" y="184"/>
                  </a:cubicBezTo>
                  <a:cubicBezTo>
                    <a:pt x="129" y="185"/>
                    <a:pt x="129" y="185"/>
                    <a:pt x="129" y="185"/>
                  </a:cubicBezTo>
                  <a:cubicBezTo>
                    <a:pt x="133" y="187"/>
                    <a:pt x="137" y="189"/>
                    <a:pt x="142" y="190"/>
                  </a:cubicBezTo>
                  <a:cubicBezTo>
                    <a:pt x="143" y="190"/>
                    <a:pt x="143" y="190"/>
                    <a:pt x="143" y="190"/>
                  </a:cubicBezTo>
                  <a:lnTo>
                    <a:pt x="143" y="191"/>
                  </a:lnTo>
                  <a:close/>
                  <a:moveTo>
                    <a:pt x="151" y="180"/>
                  </a:moveTo>
                  <a:cubicBezTo>
                    <a:pt x="143" y="180"/>
                    <a:pt x="136" y="177"/>
                    <a:pt x="130" y="171"/>
                  </a:cubicBezTo>
                  <a:cubicBezTo>
                    <a:pt x="125" y="166"/>
                    <a:pt x="122" y="159"/>
                    <a:pt x="122" y="151"/>
                  </a:cubicBezTo>
                  <a:cubicBezTo>
                    <a:pt x="122" y="143"/>
                    <a:pt x="125" y="136"/>
                    <a:pt x="130" y="130"/>
                  </a:cubicBezTo>
                  <a:cubicBezTo>
                    <a:pt x="136" y="125"/>
                    <a:pt x="143" y="122"/>
                    <a:pt x="151" y="122"/>
                  </a:cubicBezTo>
                  <a:cubicBezTo>
                    <a:pt x="159" y="122"/>
                    <a:pt x="166" y="125"/>
                    <a:pt x="172" y="130"/>
                  </a:cubicBezTo>
                  <a:cubicBezTo>
                    <a:pt x="183" y="142"/>
                    <a:pt x="183" y="160"/>
                    <a:pt x="172" y="171"/>
                  </a:cubicBezTo>
                  <a:cubicBezTo>
                    <a:pt x="166" y="177"/>
                    <a:pt x="159" y="180"/>
                    <a:pt x="151" y="180"/>
                  </a:cubicBezTo>
                  <a:close/>
                  <a:moveTo>
                    <a:pt x="203" y="229"/>
                  </a:moveTo>
                  <a:cubicBezTo>
                    <a:pt x="192" y="236"/>
                    <a:pt x="181" y="241"/>
                    <a:pt x="170" y="243"/>
                  </a:cubicBezTo>
                  <a:cubicBezTo>
                    <a:pt x="168" y="243"/>
                    <a:pt x="168" y="243"/>
                    <a:pt x="168" y="243"/>
                  </a:cubicBezTo>
                  <a:cubicBezTo>
                    <a:pt x="168" y="242"/>
                    <a:pt x="168" y="242"/>
                    <a:pt x="168" y="242"/>
                  </a:cubicBezTo>
                  <a:cubicBezTo>
                    <a:pt x="163" y="225"/>
                    <a:pt x="160" y="208"/>
                    <a:pt x="159" y="192"/>
                  </a:cubicBezTo>
                  <a:cubicBezTo>
                    <a:pt x="159" y="190"/>
                    <a:pt x="159" y="190"/>
                    <a:pt x="159" y="190"/>
                  </a:cubicBezTo>
                  <a:cubicBezTo>
                    <a:pt x="160" y="190"/>
                    <a:pt x="160" y="190"/>
                    <a:pt x="160" y="190"/>
                  </a:cubicBezTo>
                  <a:cubicBezTo>
                    <a:pt x="164" y="189"/>
                    <a:pt x="168" y="188"/>
                    <a:pt x="172" y="185"/>
                  </a:cubicBezTo>
                  <a:cubicBezTo>
                    <a:pt x="173" y="185"/>
                    <a:pt x="173" y="185"/>
                    <a:pt x="173" y="185"/>
                  </a:cubicBezTo>
                  <a:cubicBezTo>
                    <a:pt x="174" y="185"/>
                    <a:pt x="174" y="185"/>
                    <a:pt x="174" y="185"/>
                  </a:cubicBezTo>
                  <a:cubicBezTo>
                    <a:pt x="185" y="199"/>
                    <a:pt x="195" y="213"/>
                    <a:pt x="203" y="228"/>
                  </a:cubicBezTo>
                  <a:cubicBezTo>
                    <a:pt x="204" y="229"/>
                    <a:pt x="204" y="229"/>
                    <a:pt x="204" y="229"/>
                  </a:cubicBezTo>
                  <a:lnTo>
                    <a:pt x="203" y="229"/>
                  </a:lnTo>
                  <a:close/>
                  <a:moveTo>
                    <a:pt x="243" y="170"/>
                  </a:moveTo>
                  <a:cubicBezTo>
                    <a:pt x="241" y="182"/>
                    <a:pt x="236" y="193"/>
                    <a:pt x="229" y="203"/>
                  </a:cubicBezTo>
                  <a:cubicBezTo>
                    <a:pt x="229" y="204"/>
                    <a:pt x="229" y="204"/>
                    <a:pt x="229" y="204"/>
                  </a:cubicBezTo>
                  <a:cubicBezTo>
                    <a:pt x="228" y="203"/>
                    <a:pt x="228" y="203"/>
                    <a:pt x="228" y="203"/>
                  </a:cubicBezTo>
                  <a:cubicBezTo>
                    <a:pt x="212" y="195"/>
                    <a:pt x="198" y="185"/>
                    <a:pt x="185" y="174"/>
                  </a:cubicBezTo>
                  <a:cubicBezTo>
                    <a:pt x="185" y="173"/>
                    <a:pt x="185" y="173"/>
                    <a:pt x="185" y="173"/>
                  </a:cubicBezTo>
                  <a:cubicBezTo>
                    <a:pt x="185" y="172"/>
                    <a:pt x="185" y="172"/>
                    <a:pt x="185" y="172"/>
                  </a:cubicBezTo>
                  <a:cubicBezTo>
                    <a:pt x="188" y="169"/>
                    <a:pt x="189" y="164"/>
                    <a:pt x="190" y="160"/>
                  </a:cubicBezTo>
                  <a:cubicBezTo>
                    <a:pt x="191" y="159"/>
                    <a:pt x="191" y="159"/>
                    <a:pt x="191" y="159"/>
                  </a:cubicBezTo>
                  <a:cubicBezTo>
                    <a:pt x="192" y="159"/>
                    <a:pt x="192" y="159"/>
                    <a:pt x="192" y="159"/>
                  </a:cubicBezTo>
                  <a:cubicBezTo>
                    <a:pt x="208" y="161"/>
                    <a:pt x="225" y="164"/>
                    <a:pt x="242" y="168"/>
                  </a:cubicBezTo>
                  <a:cubicBezTo>
                    <a:pt x="243" y="169"/>
                    <a:pt x="243" y="169"/>
                    <a:pt x="243" y="169"/>
                  </a:cubicBezTo>
                  <a:lnTo>
                    <a:pt x="243" y="170"/>
                  </a:lnTo>
                  <a:close/>
                  <a:moveTo>
                    <a:pt x="242" y="134"/>
                  </a:moveTo>
                  <a:cubicBezTo>
                    <a:pt x="225" y="139"/>
                    <a:pt x="208" y="142"/>
                    <a:pt x="192" y="143"/>
                  </a:cubicBezTo>
                  <a:cubicBezTo>
                    <a:pt x="191" y="143"/>
                    <a:pt x="191" y="143"/>
                    <a:pt x="191" y="143"/>
                  </a:cubicBezTo>
                  <a:cubicBezTo>
                    <a:pt x="190" y="142"/>
                    <a:pt x="190" y="142"/>
                    <a:pt x="190" y="142"/>
                  </a:cubicBezTo>
                  <a:cubicBezTo>
                    <a:pt x="189" y="137"/>
                    <a:pt x="188" y="133"/>
                    <a:pt x="185" y="130"/>
                  </a:cubicBezTo>
                  <a:cubicBezTo>
                    <a:pt x="185" y="129"/>
                    <a:pt x="185" y="129"/>
                    <a:pt x="185" y="129"/>
                  </a:cubicBezTo>
                  <a:cubicBezTo>
                    <a:pt x="186" y="128"/>
                    <a:pt x="186" y="128"/>
                    <a:pt x="186" y="128"/>
                  </a:cubicBezTo>
                  <a:cubicBezTo>
                    <a:pt x="199" y="117"/>
                    <a:pt x="213" y="107"/>
                    <a:pt x="228" y="99"/>
                  </a:cubicBezTo>
                  <a:cubicBezTo>
                    <a:pt x="229" y="98"/>
                    <a:pt x="229" y="98"/>
                    <a:pt x="229" y="98"/>
                  </a:cubicBezTo>
                  <a:cubicBezTo>
                    <a:pt x="230" y="99"/>
                    <a:pt x="230" y="99"/>
                    <a:pt x="230" y="99"/>
                  </a:cubicBezTo>
                  <a:cubicBezTo>
                    <a:pt x="236" y="109"/>
                    <a:pt x="241" y="120"/>
                    <a:pt x="243" y="132"/>
                  </a:cubicBezTo>
                  <a:cubicBezTo>
                    <a:pt x="243" y="133"/>
                    <a:pt x="243" y="133"/>
                    <a:pt x="243" y="133"/>
                  </a:cubicBezTo>
                  <a:lnTo>
                    <a:pt x="242" y="13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Freeform 27"/>
            <p:cNvSpPr>
              <a:spLocks noEditPoints="1"/>
            </p:cNvSpPr>
            <p:nvPr/>
          </p:nvSpPr>
          <p:spPr bwMode="auto">
            <a:xfrm rot="379653">
              <a:off x="4824414" y="6105046"/>
              <a:ext cx="1273174" cy="1271610"/>
            </a:xfrm>
            <a:custGeom>
              <a:avLst/>
              <a:gdLst>
                <a:gd name="T0" fmla="*/ 286 w 302"/>
                <a:gd name="T1" fmla="*/ 129 h 302"/>
                <a:gd name="T2" fmla="*/ 282 w 302"/>
                <a:gd name="T3" fmla="*/ 112 h 302"/>
                <a:gd name="T4" fmla="*/ 285 w 302"/>
                <a:gd name="T5" fmla="*/ 82 h 302"/>
                <a:gd name="T6" fmla="*/ 264 w 302"/>
                <a:gd name="T7" fmla="*/ 72 h 302"/>
                <a:gd name="T8" fmla="*/ 252 w 302"/>
                <a:gd name="T9" fmla="*/ 58 h 302"/>
                <a:gd name="T10" fmla="*/ 236 w 302"/>
                <a:gd name="T11" fmla="*/ 34 h 302"/>
                <a:gd name="T12" fmla="*/ 219 w 302"/>
                <a:gd name="T13" fmla="*/ 23 h 302"/>
                <a:gd name="T14" fmla="*/ 191 w 302"/>
                <a:gd name="T15" fmla="*/ 20 h 302"/>
                <a:gd name="T16" fmla="*/ 173 w 302"/>
                <a:gd name="T17" fmla="*/ 15 h 302"/>
                <a:gd name="T18" fmla="*/ 155 w 302"/>
                <a:gd name="T19" fmla="*/ 0 h 302"/>
                <a:gd name="T20" fmla="*/ 141 w 302"/>
                <a:gd name="T21" fmla="*/ 14 h 302"/>
                <a:gd name="T22" fmla="*/ 113 w 302"/>
                <a:gd name="T23" fmla="*/ 12 h 302"/>
                <a:gd name="T24" fmla="*/ 94 w 302"/>
                <a:gd name="T25" fmla="*/ 18 h 302"/>
                <a:gd name="T26" fmla="*/ 73 w 302"/>
                <a:gd name="T27" fmla="*/ 38 h 302"/>
                <a:gd name="T28" fmla="*/ 59 w 302"/>
                <a:gd name="T29" fmla="*/ 49 h 302"/>
                <a:gd name="T30" fmla="*/ 35 w 302"/>
                <a:gd name="T31" fmla="*/ 54 h 302"/>
                <a:gd name="T32" fmla="*/ 32 w 302"/>
                <a:gd name="T33" fmla="*/ 84 h 302"/>
                <a:gd name="T34" fmla="*/ 24 w 302"/>
                <a:gd name="T35" fmla="*/ 99 h 302"/>
                <a:gd name="T36" fmla="*/ 3 w 302"/>
                <a:gd name="T37" fmla="*/ 121 h 302"/>
                <a:gd name="T38" fmla="*/ 14 w 302"/>
                <a:gd name="T39" fmla="*/ 142 h 302"/>
                <a:gd name="T40" fmla="*/ 7 w 302"/>
                <a:gd name="T41" fmla="*/ 157 h 302"/>
                <a:gd name="T42" fmla="*/ 9 w 302"/>
                <a:gd name="T43" fmla="*/ 177 h 302"/>
                <a:gd name="T44" fmla="*/ 24 w 302"/>
                <a:gd name="T45" fmla="*/ 201 h 302"/>
                <a:gd name="T46" fmla="*/ 31 w 302"/>
                <a:gd name="T47" fmla="*/ 218 h 302"/>
                <a:gd name="T48" fmla="*/ 30 w 302"/>
                <a:gd name="T49" fmla="*/ 242 h 302"/>
                <a:gd name="T50" fmla="*/ 59 w 302"/>
                <a:gd name="T51" fmla="*/ 252 h 302"/>
                <a:gd name="T52" fmla="*/ 73 w 302"/>
                <a:gd name="T53" fmla="*/ 263 h 302"/>
                <a:gd name="T54" fmla="*/ 89 w 302"/>
                <a:gd name="T55" fmla="*/ 289 h 302"/>
                <a:gd name="T56" fmla="*/ 112 w 302"/>
                <a:gd name="T57" fmla="*/ 283 h 302"/>
                <a:gd name="T58" fmla="*/ 130 w 302"/>
                <a:gd name="T59" fmla="*/ 286 h 302"/>
                <a:gd name="T60" fmla="*/ 155 w 302"/>
                <a:gd name="T61" fmla="*/ 302 h 302"/>
                <a:gd name="T62" fmla="*/ 173 w 302"/>
                <a:gd name="T63" fmla="*/ 286 h 302"/>
                <a:gd name="T64" fmla="*/ 190 w 302"/>
                <a:gd name="T65" fmla="*/ 282 h 302"/>
                <a:gd name="T66" fmla="*/ 220 w 302"/>
                <a:gd name="T67" fmla="*/ 285 h 302"/>
                <a:gd name="T68" fmla="*/ 230 w 302"/>
                <a:gd name="T69" fmla="*/ 263 h 302"/>
                <a:gd name="T70" fmla="*/ 243 w 302"/>
                <a:gd name="T71" fmla="*/ 251 h 302"/>
                <a:gd name="T72" fmla="*/ 268 w 302"/>
                <a:gd name="T73" fmla="*/ 236 h 302"/>
                <a:gd name="T74" fmla="*/ 278 w 302"/>
                <a:gd name="T75" fmla="*/ 219 h 302"/>
                <a:gd name="T76" fmla="*/ 282 w 302"/>
                <a:gd name="T77" fmla="*/ 190 h 302"/>
                <a:gd name="T78" fmla="*/ 287 w 302"/>
                <a:gd name="T79" fmla="*/ 173 h 302"/>
                <a:gd name="T80" fmla="*/ 302 w 302"/>
                <a:gd name="T81" fmla="*/ 155 h 302"/>
                <a:gd name="T82" fmla="*/ 170 w 302"/>
                <a:gd name="T83" fmla="*/ 59 h 302"/>
                <a:gd name="T84" fmla="*/ 160 w 302"/>
                <a:gd name="T85" fmla="*/ 111 h 302"/>
                <a:gd name="T86" fmla="*/ 143 w 302"/>
                <a:gd name="T87" fmla="*/ 110 h 302"/>
                <a:gd name="T88" fmla="*/ 98 w 302"/>
                <a:gd name="T89" fmla="*/ 73 h 302"/>
                <a:gd name="T90" fmla="*/ 117 w 302"/>
                <a:gd name="T91" fmla="*/ 128 h 302"/>
                <a:gd name="T92" fmla="*/ 59 w 302"/>
                <a:gd name="T93" fmla="*/ 132 h 302"/>
                <a:gd name="T94" fmla="*/ 110 w 302"/>
                <a:gd name="T95" fmla="*/ 159 h 302"/>
                <a:gd name="T96" fmla="*/ 143 w 302"/>
                <a:gd name="T97" fmla="*/ 191 h 302"/>
                <a:gd name="T98" fmla="*/ 128 w 302"/>
                <a:gd name="T99" fmla="*/ 185 h 302"/>
                <a:gd name="T100" fmla="*/ 130 w 302"/>
                <a:gd name="T101" fmla="*/ 171 h 302"/>
                <a:gd name="T102" fmla="*/ 203 w 302"/>
                <a:gd name="T103" fmla="*/ 229 h 302"/>
                <a:gd name="T104" fmla="*/ 172 w 302"/>
                <a:gd name="T105" fmla="*/ 185 h 302"/>
                <a:gd name="T106" fmla="*/ 229 w 302"/>
                <a:gd name="T107" fmla="*/ 203 h 302"/>
                <a:gd name="T108" fmla="*/ 191 w 302"/>
                <a:gd name="T109" fmla="*/ 159 h 302"/>
                <a:gd name="T110" fmla="*/ 191 w 302"/>
                <a:gd name="T111" fmla="*/ 143 h 302"/>
                <a:gd name="T112" fmla="*/ 230 w 302"/>
                <a:gd name="T113" fmla="*/ 99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02" h="302">
                  <a:moveTo>
                    <a:pt x="302" y="147"/>
                  </a:moveTo>
                  <a:cubicBezTo>
                    <a:pt x="300" y="146"/>
                    <a:pt x="297" y="145"/>
                    <a:pt x="295" y="145"/>
                  </a:cubicBezTo>
                  <a:cubicBezTo>
                    <a:pt x="293" y="144"/>
                    <a:pt x="290" y="143"/>
                    <a:pt x="288" y="142"/>
                  </a:cubicBezTo>
                  <a:cubicBezTo>
                    <a:pt x="287" y="142"/>
                    <a:pt x="287" y="142"/>
                    <a:pt x="287" y="142"/>
                  </a:cubicBezTo>
                  <a:cubicBezTo>
                    <a:pt x="287" y="141"/>
                    <a:pt x="287" y="141"/>
                    <a:pt x="287" y="141"/>
                  </a:cubicBezTo>
                  <a:cubicBezTo>
                    <a:pt x="287" y="137"/>
                    <a:pt x="287" y="133"/>
                    <a:pt x="286" y="130"/>
                  </a:cubicBezTo>
                  <a:cubicBezTo>
                    <a:pt x="286" y="129"/>
                    <a:pt x="286" y="129"/>
                    <a:pt x="286" y="129"/>
                  </a:cubicBezTo>
                  <a:cubicBezTo>
                    <a:pt x="287" y="128"/>
                    <a:pt x="287" y="128"/>
                    <a:pt x="287" y="128"/>
                  </a:cubicBezTo>
                  <a:cubicBezTo>
                    <a:pt x="289" y="127"/>
                    <a:pt x="291" y="126"/>
                    <a:pt x="293" y="125"/>
                  </a:cubicBezTo>
                  <a:cubicBezTo>
                    <a:pt x="295" y="123"/>
                    <a:pt x="297" y="122"/>
                    <a:pt x="299" y="121"/>
                  </a:cubicBezTo>
                  <a:cubicBezTo>
                    <a:pt x="299" y="118"/>
                    <a:pt x="298" y="116"/>
                    <a:pt x="297" y="113"/>
                  </a:cubicBezTo>
                  <a:cubicBezTo>
                    <a:pt x="295" y="113"/>
                    <a:pt x="293" y="113"/>
                    <a:pt x="290" y="113"/>
                  </a:cubicBezTo>
                  <a:cubicBezTo>
                    <a:pt x="288" y="112"/>
                    <a:pt x="285" y="112"/>
                    <a:pt x="283" y="112"/>
                  </a:cubicBezTo>
                  <a:cubicBezTo>
                    <a:pt x="282" y="112"/>
                    <a:pt x="282" y="112"/>
                    <a:pt x="282" y="112"/>
                  </a:cubicBezTo>
                  <a:cubicBezTo>
                    <a:pt x="282" y="111"/>
                    <a:pt x="282" y="111"/>
                    <a:pt x="282" y="111"/>
                  </a:cubicBezTo>
                  <a:cubicBezTo>
                    <a:pt x="281" y="108"/>
                    <a:pt x="279" y="104"/>
                    <a:pt x="278" y="100"/>
                  </a:cubicBezTo>
                  <a:cubicBezTo>
                    <a:pt x="278" y="99"/>
                    <a:pt x="278" y="99"/>
                    <a:pt x="278" y="99"/>
                  </a:cubicBezTo>
                  <a:cubicBezTo>
                    <a:pt x="278" y="99"/>
                    <a:pt x="278" y="99"/>
                    <a:pt x="278" y="99"/>
                  </a:cubicBezTo>
                  <a:cubicBezTo>
                    <a:pt x="280" y="97"/>
                    <a:pt x="282" y="95"/>
                    <a:pt x="284" y="94"/>
                  </a:cubicBezTo>
                  <a:cubicBezTo>
                    <a:pt x="285" y="92"/>
                    <a:pt x="287" y="90"/>
                    <a:pt x="289" y="89"/>
                  </a:cubicBezTo>
                  <a:cubicBezTo>
                    <a:pt x="288" y="86"/>
                    <a:pt x="286" y="84"/>
                    <a:pt x="285" y="82"/>
                  </a:cubicBezTo>
                  <a:cubicBezTo>
                    <a:pt x="283" y="82"/>
                    <a:pt x="281" y="82"/>
                    <a:pt x="278" y="83"/>
                  </a:cubicBezTo>
                  <a:cubicBezTo>
                    <a:pt x="276" y="83"/>
                    <a:pt x="273" y="83"/>
                    <a:pt x="271" y="84"/>
                  </a:cubicBezTo>
                  <a:cubicBezTo>
                    <a:pt x="270" y="84"/>
                    <a:pt x="270" y="84"/>
                    <a:pt x="270" y="84"/>
                  </a:cubicBezTo>
                  <a:cubicBezTo>
                    <a:pt x="270" y="83"/>
                    <a:pt x="270" y="83"/>
                    <a:pt x="270" y="83"/>
                  </a:cubicBezTo>
                  <a:cubicBezTo>
                    <a:pt x="268" y="80"/>
                    <a:pt x="266" y="76"/>
                    <a:pt x="264" y="73"/>
                  </a:cubicBezTo>
                  <a:cubicBezTo>
                    <a:pt x="263" y="72"/>
                    <a:pt x="263" y="72"/>
                    <a:pt x="263" y="72"/>
                  </a:cubicBezTo>
                  <a:cubicBezTo>
                    <a:pt x="264" y="72"/>
                    <a:pt x="264" y="72"/>
                    <a:pt x="264" y="72"/>
                  </a:cubicBezTo>
                  <a:cubicBezTo>
                    <a:pt x="265" y="70"/>
                    <a:pt x="266" y="68"/>
                    <a:pt x="268" y="66"/>
                  </a:cubicBezTo>
                  <a:cubicBezTo>
                    <a:pt x="269" y="64"/>
                    <a:pt x="270" y="62"/>
                    <a:pt x="271" y="60"/>
                  </a:cubicBezTo>
                  <a:cubicBezTo>
                    <a:pt x="270" y="58"/>
                    <a:pt x="268" y="56"/>
                    <a:pt x="267" y="54"/>
                  </a:cubicBezTo>
                  <a:cubicBezTo>
                    <a:pt x="264" y="54"/>
                    <a:pt x="262" y="55"/>
                    <a:pt x="260" y="56"/>
                  </a:cubicBezTo>
                  <a:cubicBezTo>
                    <a:pt x="258" y="57"/>
                    <a:pt x="255" y="58"/>
                    <a:pt x="253" y="59"/>
                  </a:cubicBezTo>
                  <a:cubicBezTo>
                    <a:pt x="252" y="59"/>
                    <a:pt x="252" y="59"/>
                    <a:pt x="252" y="59"/>
                  </a:cubicBezTo>
                  <a:cubicBezTo>
                    <a:pt x="252" y="58"/>
                    <a:pt x="252" y="58"/>
                    <a:pt x="252" y="58"/>
                  </a:cubicBezTo>
                  <a:cubicBezTo>
                    <a:pt x="249" y="55"/>
                    <a:pt x="246" y="53"/>
                    <a:pt x="243" y="50"/>
                  </a:cubicBezTo>
                  <a:cubicBezTo>
                    <a:pt x="243" y="49"/>
                    <a:pt x="243" y="49"/>
                    <a:pt x="243" y="49"/>
                  </a:cubicBezTo>
                  <a:cubicBezTo>
                    <a:pt x="243" y="49"/>
                    <a:pt x="243" y="49"/>
                    <a:pt x="243" y="49"/>
                  </a:cubicBezTo>
                  <a:cubicBezTo>
                    <a:pt x="244" y="47"/>
                    <a:pt x="245" y="44"/>
                    <a:pt x="246" y="42"/>
                  </a:cubicBezTo>
                  <a:cubicBezTo>
                    <a:pt x="247" y="40"/>
                    <a:pt x="247" y="37"/>
                    <a:pt x="248" y="35"/>
                  </a:cubicBezTo>
                  <a:cubicBezTo>
                    <a:pt x="246" y="33"/>
                    <a:pt x="244" y="32"/>
                    <a:pt x="242" y="30"/>
                  </a:cubicBezTo>
                  <a:cubicBezTo>
                    <a:pt x="240" y="31"/>
                    <a:pt x="238" y="33"/>
                    <a:pt x="236" y="34"/>
                  </a:cubicBezTo>
                  <a:cubicBezTo>
                    <a:pt x="234" y="36"/>
                    <a:pt x="232" y="37"/>
                    <a:pt x="230" y="38"/>
                  </a:cubicBezTo>
                  <a:cubicBezTo>
                    <a:pt x="229" y="39"/>
                    <a:pt x="229" y="39"/>
                    <a:pt x="229" y="39"/>
                  </a:cubicBezTo>
                  <a:cubicBezTo>
                    <a:pt x="228" y="38"/>
                    <a:pt x="228" y="38"/>
                    <a:pt x="228" y="38"/>
                  </a:cubicBezTo>
                  <a:cubicBezTo>
                    <a:pt x="225" y="36"/>
                    <a:pt x="222" y="34"/>
                    <a:pt x="219" y="32"/>
                  </a:cubicBezTo>
                  <a:cubicBezTo>
                    <a:pt x="218" y="32"/>
                    <a:pt x="218" y="32"/>
                    <a:pt x="218" y="32"/>
                  </a:cubicBezTo>
                  <a:cubicBezTo>
                    <a:pt x="218" y="31"/>
                    <a:pt x="218" y="31"/>
                    <a:pt x="218" y="31"/>
                  </a:cubicBezTo>
                  <a:cubicBezTo>
                    <a:pt x="218" y="28"/>
                    <a:pt x="219" y="26"/>
                    <a:pt x="219" y="23"/>
                  </a:cubicBezTo>
                  <a:cubicBezTo>
                    <a:pt x="219" y="21"/>
                    <a:pt x="220" y="19"/>
                    <a:pt x="220" y="16"/>
                  </a:cubicBezTo>
                  <a:cubicBezTo>
                    <a:pt x="218" y="15"/>
                    <a:pt x="215" y="14"/>
                    <a:pt x="213" y="13"/>
                  </a:cubicBezTo>
                  <a:cubicBezTo>
                    <a:pt x="211" y="15"/>
                    <a:pt x="210" y="16"/>
                    <a:pt x="208" y="18"/>
                  </a:cubicBezTo>
                  <a:cubicBezTo>
                    <a:pt x="206" y="20"/>
                    <a:pt x="205" y="22"/>
                    <a:pt x="203" y="23"/>
                  </a:cubicBezTo>
                  <a:cubicBezTo>
                    <a:pt x="202" y="24"/>
                    <a:pt x="202" y="24"/>
                    <a:pt x="202" y="24"/>
                  </a:cubicBezTo>
                  <a:cubicBezTo>
                    <a:pt x="202" y="24"/>
                    <a:pt x="202" y="24"/>
                    <a:pt x="202" y="24"/>
                  </a:cubicBezTo>
                  <a:cubicBezTo>
                    <a:pt x="198" y="22"/>
                    <a:pt x="194" y="21"/>
                    <a:pt x="191" y="20"/>
                  </a:cubicBezTo>
                  <a:cubicBezTo>
                    <a:pt x="190" y="20"/>
                    <a:pt x="190" y="20"/>
                    <a:pt x="190" y="20"/>
                  </a:cubicBezTo>
                  <a:cubicBezTo>
                    <a:pt x="190" y="19"/>
                    <a:pt x="190" y="19"/>
                    <a:pt x="190" y="19"/>
                  </a:cubicBezTo>
                  <a:cubicBezTo>
                    <a:pt x="189" y="17"/>
                    <a:pt x="189" y="14"/>
                    <a:pt x="189" y="12"/>
                  </a:cubicBezTo>
                  <a:cubicBezTo>
                    <a:pt x="189" y="9"/>
                    <a:pt x="189" y="7"/>
                    <a:pt x="188" y="4"/>
                  </a:cubicBezTo>
                  <a:cubicBezTo>
                    <a:pt x="186" y="4"/>
                    <a:pt x="183" y="3"/>
                    <a:pt x="181" y="3"/>
                  </a:cubicBezTo>
                  <a:cubicBezTo>
                    <a:pt x="180" y="4"/>
                    <a:pt x="178" y="7"/>
                    <a:pt x="177" y="9"/>
                  </a:cubicBezTo>
                  <a:cubicBezTo>
                    <a:pt x="176" y="11"/>
                    <a:pt x="175" y="13"/>
                    <a:pt x="173" y="15"/>
                  </a:cubicBezTo>
                  <a:cubicBezTo>
                    <a:pt x="173" y="16"/>
                    <a:pt x="173" y="16"/>
                    <a:pt x="173" y="16"/>
                  </a:cubicBezTo>
                  <a:cubicBezTo>
                    <a:pt x="172" y="16"/>
                    <a:pt x="172" y="16"/>
                    <a:pt x="172" y="16"/>
                  </a:cubicBezTo>
                  <a:cubicBezTo>
                    <a:pt x="168" y="15"/>
                    <a:pt x="165" y="15"/>
                    <a:pt x="161" y="14"/>
                  </a:cubicBezTo>
                  <a:cubicBezTo>
                    <a:pt x="160" y="14"/>
                    <a:pt x="160" y="14"/>
                    <a:pt x="160" y="14"/>
                  </a:cubicBezTo>
                  <a:cubicBezTo>
                    <a:pt x="159" y="14"/>
                    <a:pt x="159" y="14"/>
                    <a:pt x="159" y="14"/>
                  </a:cubicBezTo>
                  <a:cubicBezTo>
                    <a:pt x="159" y="11"/>
                    <a:pt x="158" y="9"/>
                    <a:pt x="157" y="7"/>
                  </a:cubicBezTo>
                  <a:cubicBezTo>
                    <a:pt x="156" y="4"/>
                    <a:pt x="156" y="2"/>
                    <a:pt x="155" y="0"/>
                  </a:cubicBezTo>
                  <a:cubicBezTo>
                    <a:pt x="155" y="0"/>
                    <a:pt x="155" y="0"/>
                    <a:pt x="155" y="0"/>
                  </a:cubicBezTo>
                  <a:cubicBezTo>
                    <a:pt x="152" y="0"/>
                    <a:pt x="150" y="0"/>
                    <a:pt x="147" y="0"/>
                  </a:cubicBezTo>
                  <a:cubicBezTo>
                    <a:pt x="147" y="0"/>
                    <a:pt x="147" y="0"/>
                    <a:pt x="147" y="0"/>
                  </a:cubicBezTo>
                  <a:cubicBezTo>
                    <a:pt x="146" y="2"/>
                    <a:pt x="145" y="4"/>
                    <a:pt x="145" y="7"/>
                  </a:cubicBezTo>
                  <a:cubicBezTo>
                    <a:pt x="144" y="9"/>
                    <a:pt x="143" y="11"/>
                    <a:pt x="142" y="14"/>
                  </a:cubicBezTo>
                  <a:cubicBezTo>
                    <a:pt x="142" y="14"/>
                    <a:pt x="142" y="14"/>
                    <a:pt x="142" y="14"/>
                  </a:cubicBezTo>
                  <a:cubicBezTo>
                    <a:pt x="141" y="14"/>
                    <a:pt x="141" y="14"/>
                    <a:pt x="141" y="14"/>
                  </a:cubicBezTo>
                  <a:cubicBezTo>
                    <a:pt x="137" y="15"/>
                    <a:pt x="133" y="15"/>
                    <a:pt x="130" y="16"/>
                  </a:cubicBezTo>
                  <a:cubicBezTo>
                    <a:pt x="129" y="16"/>
                    <a:pt x="129" y="16"/>
                    <a:pt x="129" y="16"/>
                  </a:cubicBezTo>
                  <a:cubicBezTo>
                    <a:pt x="129" y="15"/>
                    <a:pt x="129" y="15"/>
                    <a:pt x="129" y="15"/>
                  </a:cubicBezTo>
                  <a:cubicBezTo>
                    <a:pt x="127" y="13"/>
                    <a:pt x="126" y="11"/>
                    <a:pt x="125" y="9"/>
                  </a:cubicBezTo>
                  <a:cubicBezTo>
                    <a:pt x="123" y="7"/>
                    <a:pt x="122" y="4"/>
                    <a:pt x="121" y="3"/>
                  </a:cubicBezTo>
                  <a:cubicBezTo>
                    <a:pt x="118" y="3"/>
                    <a:pt x="116" y="4"/>
                    <a:pt x="113" y="4"/>
                  </a:cubicBezTo>
                  <a:cubicBezTo>
                    <a:pt x="113" y="7"/>
                    <a:pt x="113" y="9"/>
                    <a:pt x="113" y="12"/>
                  </a:cubicBezTo>
                  <a:cubicBezTo>
                    <a:pt x="113" y="14"/>
                    <a:pt x="112" y="17"/>
                    <a:pt x="112" y="19"/>
                  </a:cubicBezTo>
                  <a:cubicBezTo>
                    <a:pt x="112" y="20"/>
                    <a:pt x="112" y="20"/>
                    <a:pt x="112" y="20"/>
                  </a:cubicBezTo>
                  <a:cubicBezTo>
                    <a:pt x="111" y="20"/>
                    <a:pt x="111" y="20"/>
                    <a:pt x="111" y="20"/>
                  </a:cubicBezTo>
                  <a:cubicBezTo>
                    <a:pt x="108" y="21"/>
                    <a:pt x="104" y="22"/>
                    <a:pt x="100" y="24"/>
                  </a:cubicBezTo>
                  <a:cubicBezTo>
                    <a:pt x="100" y="24"/>
                    <a:pt x="100" y="24"/>
                    <a:pt x="100" y="24"/>
                  </a:cubicBezTo>
                  <a:cubicBezTo>
                    <a:pt x="99" y="23"/>
                    <a:pt x="99" y="23"/>
                    <a:pt x="99" y="23"/>
                  </a:cubicBezTo>
                  <a:cubicBezTo>
                    <a:pt x="97" y="22"/>
                    <a:pt x="96" y="20"/>
                    <a:pt x="94" y="18"/>
                  </a:cubicBezTo>
                  <a:cubicBezTo>
                    <a:pt x="92" y="16"/>
                    <a:pt x="90" y="15"/>
                    <a:pt x="89" y="13"/>
                  </a:cubicBezTo>
                  <a:cubicBezTo>
                    <a:pt x="86" y="14"/>
                    <a:pt x="84" y="15"/>
                    <a:pt x="82" y="16"/>
                  </a:cubicBezTo>
                  <a:cubicBezTo>
                    <a:pt x="82" y="19"/>
                    <a:pt x="82" y="21"/>
                    <a:pt x="83" y="23"/>
                  </a:cubicBezTo>
                  <a:cubicBezTo>
                    <a:pt x="83" y="26"/>
                    <a:pt x="83" y="28"/>
                    <a:pt x="84" y="31"/>
                  </a:cubicBezTo>
                  <a:cubicBezTo>
                    <a:pt x="84" y="32"/>
                    <a:pt x="84" y="32"/>
                    <a:pt x="84" y="32"/>
                  </a:cubicBezTo>
                  <a:cubicBezTo>
                    <a:pt x="83" y="32"/>
                    <a:pt x="83" y="32"/>
                    <a:pt x="83" y="32"/>
                  </a:cubicBezTo>
                  <a:cubicBezTo>
                    <a:pt x="80" y="34"/>
                    <a:pt x="76" y="36"/>
                    <a:pt x="73" y="38"/>
                  </a:cubicBezTo>
                  <a:cubicBezTo>
                    <a:pt x="73" y="39"/>
                    <a:pt x="73" y="39"/>
                    <a:pt x="73" y="39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0" y="37"/>
                    <a:pt x="68" y="36"/>
                    <a:pt x="66" y="34"/>
                  </a:cubicBezTo>
                  <a:cubicBezTo>
                    <a:pt x="64" y="33"/>
                    <a:pt x="62" y="31"/>
                    <a:pt x="60" y="30"/>
                  </a:cubicBezTo>
                  <a:cubicBezTo>
                    <a:pt x="58" y="32"/>
                    <a:pt x="56" y="33"/>
                    <a:pt x="54" y="35"/>
                  </a:cubicBezTo>
                  <a:cubicBezTo>
                    <a:pt x="54" y="37"/>
                    <a:pt x="55" y="40"/>
                    <a:pt x="56" y="42"/>
                  </a:cubicBezTo>
                  <a:cubicBezTo>
                    <a:pt x="57" y="44"/>
                    <a:pt x="58" y="47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8" y="50"/>
                    <a:pt x="58" y="50"/>
                    <a:pt x="58" y="50"/>
                  </a:cubicBezTo>
                  <a:cubicBezTo>
                    <a:pt x="56" y="53"/>
                    <a:pt x="53" y="55"/>
                    <a:pt x="50" y="58"/>
                  </a:cubicBezTo>
                  <a:cubicBezTo>
                    <a:pt x="50" y="59"/>
                    <a:pt x="50" y="59"/>
                    <a:pt x="50" y="59"/>
                  </a:cubicBezTo>
                  <a:cubicBezTo>
                    <a:pt x="49" y="59"/>
                    <a:pt x="49" y="59"/>
                    <a:pt x="49" y="59"/>
                  </a:cubicBezTo>
                  <a:cubicBezTo>
                    <a:pt x="47" y="58"/>
                    <a:pt x="44" y="57"/>
                    <a:pt x="42" y="56"/>
                  </a:cubicBezTo>
                  <a:cubicBezTo>
                    <a:pt x="40" y="55"/>
                    <a:pt x="37" y="54"/>
                    <a:pt x="35" y="54"/>
                  </a:cubicBezTo>
                  <a:cubicBezTo>
                    <a:pt x="33" y="56"/>
                    <a:pt x="32" y="58"/>
                    <a:pt x="30" y="60"/>
                  </a:cubicBezTo>
                  <a:cubicBezTo>
                    <a:pt x="32" y="62"/>
                    <a:pt x="33" y="64"/>
                    <a:pt x="34" y="66"/>
                  </a:cubicBezTo>
                  <a:cubicBezTo>
                    <a:pt x="36" y="68"/>
                    <a:pt x="37" y="70"/>
                    <a:pt x="38" y="72"/>
                  </a:cubicBezTo>
                  <a:cubicBezTo>
                    <a:pt x="39" y="72"/>
                    <a:pt x="39" y="72"/>
                    <a:pt x="39" y="72"/>
                  </a:cubicBezTo>
                  <a:cubicBezTo>
                    <a:pt x="38" y="73"/>
                    <a:pt x="38" y="73"/>
                    <a:pt x="38" y="73"/>
                  </a:cubicBezTo>
                  <a:cubicBezTo>
                    <a:pt x="36" y="76"/>
                    <a:pt x="34" y="80"/>
                    <a:pt x="32" y="83"/>
                  </a:cubicBezTo>
                  <a:cubicBezTo>
                    <a:pt x="32" y="84"/>
                    <a:pt x="32" y="84"/>
                    <a:pt x="32" y="84"/>
                  </a:cubicBezTo>
                  <a:cubicBezTo>
                    <a:pt x="31" y="84"/>
                    <a:pt x="31" y="84"/>
                    <a:pt x="31" y="84"/>
                  </a:cubicBezTo>
                  <a:cubicBezTo>
                    <a:pt x="29" y="83"/>
                    <a:pt x="26" y="83"/>
                    <a:pt x="24" y="83"/>
                  </a:cubicBezTo>
                  <a:cubicBezTo>
                    <a:pt x="21" y="82"/>
                    <a:pt x="19" y="82"/>
                    <a:pt x="17" y="82"/>
                  </a:cubicBezTo>
                  <a:cubicBezTo>
                    <a:pt x="15" y="84"/>
                    <a:pt x="14" y="86"/>
                    <a:pt x="13" y="89"/>
                  </a:cubicBezTo>
                  <a:cubicBezTo>
                    <a:pt x="15" y="90"/>
                    <a:pt x="16" y="92"/>
                    <a:pt x="18" y="94"/>
                  </a:cubicBezTo>
                  <a:cubicBezTo>
                    <a:pt x="20" y="95"/>
                    <a:pt x="22" y="97"/>
                    <a:pt x="24" y="99"/>
                  </a:cubicBezTo>
                  <a:cubicBezTo>
                    <a:pt x="24" y="99"/>
                    <a:pt x="24" y="99"/>
                    <a:pt x="24" y="99"/>
                  </a:cubicBezTo>
                  <a:cubicBezTo>
                    <a:pt x="24" y="100"/>
                    <a:pt x="24" y="100"/>
                    <a:pt x="24" y="100"/>
                  </a:cubicBezTo>
                  <a:cubicBezTo>
                    <a:pt x="22" y="104"/>
                    <a:pt x="21" y="108"/>
                    <a:pt x="20" y="111"/>
                  </a:cubicBezTo>
                  <a:cubicBezTo>
                    <a:pt x="20" y="112"/>
                    <a:pt x="20" y="112"/>
                    <a:pt x="20" y="112"/>
                  </a:cubicBezTo>
                  <a:cubicBezTo>
                    <a:pt x="19" y="112"/>
                    <a:pt x="19" y="112"/>
                    <a:pt x="19" y="112"/>
                  </a:cubicBezTo>
                  <a:cubicBezTo>
                    <a:pt x="17" y="112"/>
                    <a:pt x="14" y="112"/>
                    <a:pt x="12" y="113"/>
                  </a:cubicBezTo>
                  <a:cubicBezTo>
                    <a:pt x="9" y="113"/>
                    <a:pt x="7" y="113"/>
                    <a:pt x="4" y="113"/>
                  </a:cubicBezTo>
                  <a:cubicBezTo>
                    <a:pt x="4" y="116"/>
                    <a:pt x="3" y="118"/>
                    <a:pt x="3" y="121"/>
                  </a:cubicBezTo>
                  <a:cubicBezTo>
                    <a:pt x="5" y="122"/>
                    <a:pt x="7" y="123"/>
                    <a:pt x="9" y="125"/>
                  </a:cubicBezTo>
                  <a:cubicBezTo>
                    <a:pt x="11" y="126"/>
                    <a:pt x="13" y="127"/>
                    <a:pt x="15" y="128"/>
                  </a:cubicBezTo>
                  <a:cubicBezTo>
                    <a:pt x="16" y="129"/>
                    <a:pt x="16" y="129"/>
                    <a:pt x="16" y="129"/>
                  </a:cubicBezTo>
                  <a:cubicBezTo>
                    <a:pt x="16" y="130"/>
                    <a:pt x="16" y="130"/>
                    <a:pt x="16" y="130"/>
                  </a:cubicBezTo>
                  <a:cubicBezTo>
                    <a:pt x="15" y="133"/>
                    <a:pt x="15" y="137"/>
                    <a:pt x="15" y="141"/>
                  </a:cubicBezTo>
                  <a:cubicBezTo>
                    <a:pt x="14" y="142"/>
                    <a:pt x="14" y="142"/>
                    <a:pt x="14" y="142"/>
                  </a:cubicBezTo>
                  <a:cubicBezTo>
                    <a:pt x="14" y="142"/>
                    <a:pt x="14" y="142"/>
                    <a:pt x="14" y="142"/>
                  </a:cubicBezTo>
                  <a:cubicBezTo>
                    <a:pt x="12" y="143"/>
                    <a:pt x="9" y="144"/>
                    <a:pt x="7" y="145"/>
                  </a:cubicBezTo>
                  <a:cubicBezTo>
                    <a:pt x="4" y="145"/>
                    <a:pt x="2" y="146"/>
                    <a:pt x="0" y="147"/>
                  </a:cubicBezTo>
                  <a:cubicBezTo>
                    <a:pt x="0" y="147"/>
                    <a:pt x="0" y="147"/>
                    <a:pt x="0" y="147"/>
                  </a:cubicBezTo>
                  <a:cubicBezTo>
                    <a:pt x="0" y="148"/>
                    <a:pt x="0" y="150"/>
                    <a:pt x="0" y="151"/>
                  </a:cubicBezTo>
                  <a:cubicBezTo>
                    <a:pt x="0" y="152"/>
                    <a:pt x="0" y="153"/>
                    <a:pt x="0" y="155"/>
                  </a:cubicBezTo>
                  <a:cubicBezTo>
                    <a:pt x="0" y="155"/>
                    <a:pt x="0" y="155"/>
                    <a:pt x="0" y="155"/>
                  </a:cubicBezTo>
                  <a:cubicBezTo>
                    <a:pt x="2" y="156"/>
                    <a:pt x="4" y="156"/>
                    <a:pt x="7" y="157"/>
                  </a:cubicBezTo>
                  <a:cubicBezTo>
                    <a:pt x="9" y="158"/>
                    <a:pt x="12" y="158"/>
                    <a:pt x="14" y="159"/>
                  </a:cubicBezTo>
                  <a:cubicBezTo>
                    <a:pt x="14" y="160"/>
                    <a:pt x="14" y="160"/>
                    <a:pt x="14" y="160"/>
                  </a:cubicBezTo>
                  <a:cubicBezTo>
                    <a:pt x="15" y="160"/>
                    <a:pt x="15" y="160"/>
                    <a:pt x="15" y="160"/>
                  </a:cubicBezTo>
                  <a:cubicBezTo>
                    <a:pt x="15" y="165"/>
                    <a:pt x="15" y="168"/>
                    <a:pt x="16" y="172"/>
                  </a:cubicBezTo>
                  <a:cubicBezTo>
                    <a:pt x="16" y="173"/>
                    <a:pt x="16" y="173"/>
                    <a:pt x="16" y="173"/>
                  </a:cubicBezTo>
                  <a:cubicBezTo>
                    <a:pt x="15" y="173"/>
                    <a:pt x="15" y="173"/>
                    <a:pt x="15" y="173"/>
                  </a:cubicBezTo>
                  <a:cubicBezTo>
                    <a:pt x="13" y="174"/>
                    <a:pt x="11" y="176"/>
                    <a:pt x="9" y="177"/>
                  </a:cubicBezTo>
                  <a:cubicBezTo>
                    <a:pt x="7" y="178"/>
                    <a:pt x="5" y="179"/>
                    <a:pt x="3" y="181"/>
                  </a:cubicBezTo>
                  <a:cubicBezTo>
                    <a:pt x="3" y="183"/>
                    <a:pt x="4" y="186"/>
                    <a:pt x="4" y="188"/>
                  </a:cubicBezTo>
                  <a:cubicBezTo>
                    <a:pt x="7" y="189"/>
                    <a:pt x="9" y="189"/>
                    <a:pt x="12" y="189"/>
                  </a:cubicBezTo>
                  <a:cubicBezTo>
                    <a:pt x="14" y="189"/>
                    <a:pt x="17" y="189"/>
                    <a:pt x="19" y="190"/>
                  </a:cubicBezTo>
                  <a:cubicBezTo>
                    <a:pt x="20" y="190"/>
                    <a:pt x="20" y="190"/>
                    <a:pt x="20" y="190"/>
                  </a:cubicBezTo>
                  <a:cubicBezTo>
                    <a:pt x="20" y="190"/>
                    <a:pt x="20" y="190"/>
                    <a:pt x="20" y="190"/>
                  </a:cubicBezTo>
                  <a:cubicBezTo>
                    <a:pt x="21" y="194"/>
                    <a:pt x="22" y="198"/>
                    <a:pt x="24" y="201"/>
                  </a:cubicBezTo>
                  <a:cubicBezTo>
                    <a:pt x="24" y="202"/>
                    <a:pt x="24" y="202"/>
                    <a:pt x="24" y="202"/>
                  </a:cubicBezTo>
                  <a:cubicBezTo>
                    <a:pt x="24" y="203"/>
                    <a:pt x="24" y="203"/>
                    <a:pt x="24" y="203"/>
                  </a:cubicBezTo>
                  <a:cubicBezTo>
                    <a:pt x="22" y="204"/>
                    <a:pt x="20" y="206"/>
                    <a:pt x="18" y="208"/>
                  </a:cubicBezTo>
                  <a:cubicBezTo>
                    <a:pt x="16" y="210"/>
                    <a:pt x="15" y="211"/>
                    <a:pt x="13" y="213"/>
                  </a:cubicBezTo>
                  <a:cubicBezTo>
                    <a:pt x="14" y="215"/>
                    <a:pt x="15" y="218"/>
                    <a:pt x="17" y="220"/>
                  </a:cubicBezTo>
                  <a:cubicBezTo>
                    <a:pt x="19" y="220"/>
                    <a:pt x="21" y="219"/>
                    <a:pt x="24" y="219"/>
                  </a:cubicBezTo>
                  <a:cubicBezTo>
                    <a:pt x="26" y="219"/>
                    <a:pt x="29" y="218"/>
                    <a:pt x="31" y="218"/>
                  </a:cubicBezTo>
                  <a:cubicBezTo>
                    <a:pt x="32" y="218"/>
                    <a:pt x="32" y="218"/>
                    <a:pt x="32" y="218"/>
                  </a:cubicBezTo>
                  <a:cubicBezTo>
                    <a:pt x="32" y="219"/>
                    <a:pt x="32" y="219"/>
                    <a:pt x="32" y="219"/>
                  </a:cubicBezTo>
                  <a:cubicBezTo>
                    <a:pt x="34" y="222"/>
                    <a:pt x="36" y="225"/>
                    <a:pt x="38" y="228"/>
                  </a:cubicBezTo>
                  <a:cubicBezTo>
                    <a:pt x="39" y="229"/>
                    <a:pt x="39" y="229"/>
                    <a:pt x="39" y="229"/>
                  </a:cubicBezTo>
                  <a:cubicBezTo>
                    <a:pt x="38" y="230"/>
                    <a:pt x="38" y="230"/>
                    <a:pt x="38" y="230"/>
                  </a:cubicBezTo>
                  <a:cubicBezTo>
                    <a:pt x="37" y="232"/>
                    <a:pt x="36" y="234"/>
                    <a:pt x="34" y="236"/>
                  </a:cubicBezTo>
                  <a:cubicBezTo>
                    <a:pt x="33" y="238"/>
                    <a:pt x="32" y="240"/>
                    <a:pt x="30" y="242"/>
                  </a:cubicBezTo>
                  <a:cubicBezTo>
                    <a:pt x="32" y="244"/>
                    <a:pt x="33" y="246"/>
                    <a:pt x="35" y="248"/>
                  </a:cubicBezTo>
                  <a:cubicBezTo>
                    <a:pt x="37" y="247"/>
                    <a:pt x="40" y="246"/>
                    <a:pt x="42" y="246"/>
                  </a:cubicBezTo>
                  <a:cubicBezTo>
                    <a:pt x="44" y="245"/>
                    <a:pt x="47" y="244"/>
                    <a:pt x="49" y="243"/>
                  </a:cubicBezTo>
                  <a:cubicBezTo>
                    <a:pt x="50" y="243"/>
                    <a:pt x="50" y="243"/>
                    <a:pt x="50" y="243"/>
                  </a:cubicBezTo>
                  <a:cubicBezTo>
                    <a:pt x="50" y="243"/>
                    <a:pt x="50" y="243"/>
                    <a:pt x="50" y="243"/>
                  </a:cubicBezTo>
                  <a:cubicBezTo>
                    <a:pt x="53" y="246"/>
                    <a:pt x="56" y="249"/>
                    <a:pt x="58" y="251"/>
                  </a:cubicBezTo>
                  <a:cubicBezTo>
                    <a:pt x="59" y="252"/>
                    <a:pt x="59" y="252"/>
                    <a:pt x="59" y="252"/>
                  </a:cubicBezTo>
                  <a:cubicBezTo>
                    <a:pt x="59" y="253"/>
                    <a:pt x="59" y="253"/>
                    <a:pt x="59" y="253"/>
                  </a:cubicBezTo>
                  <a:cubicBezTo>
                    <a:pt x="58" y="255"/>
                    <a:pt x="57" y="257"/>
                    <a:pt x="56" y="260"/>
                  </a:cubicBezTo>
                  <a:cubicBezTo>
                    <a:pt x="55" y="262"/>
                    <a:pt x="54" y="264"/>
                    <a:pt x="54" y="266"/>
                  </a:cubicBezTo>
                  <a:cubicBezTo>
                    <a:pt x="56" y="268"/>
                    <a:pt x="58" y="270"/>
                    <a:pt x="60" y="271"/>
                  </a:cubicBezTo>
                  <a:cubicBezTo>
                    <a:pt x="62" y="270"/>
                    <a:pt x="64" y="269"/>
                    <a:pt x="66" y="267"/>
                  </a:cubicBezTo>
                  <a:cubicBezTo>
                    <a:pt x="68" y="266"/>
                    <a:pt x="70" y="265"/>
                    <a:pt x="72" y="263"/>
                  </a:cubicBezTo>
                  <a:cubicBezTo>
                    <a:pt x="73" y="263"/>
                    <a:pt x="73" y="263"/>
                    <a:pt x="73" y="263"/>
                  </a:cubicBezTo>
                  <a:cubicBezTo>
                    <a:pt x="73" y="263"/>
                    <a:pt x="73" y="263"/>
                    <a:pt x="73" y="263"/>
                  </a:cubicBezTo>
                  <a:cubicBezTo>
                    <a:pt x="76" y="266"/>
                    <a:pt x="80" y="268"/>
                    <a:pt x="83" y="270"/>
                  </a:cubicBezTo>
                  <a:cubicBezTo>
                    <a:pt x="84" y="270"/>
                    <a:pt x="84" y="270"/>
                    <a:pt x="84" y="270"/>
                  </a:cubicBezTo>
                  <a:cubicBezTo>
                    <a:pt x="84" y="271"/>
                    <a:pt x="84" y="271"/>
                    <a:pt x="84" y="271"/>
                  </a:cubicBezTo>
                  <a:cubicBezTo>
                    <a:pt x="83" y="273"/>
                    <a:pt x="83" y="276"/>
                    <a:pt x="83" y="278"/>
                  </a:cubicBezTo>
                  <a:cubicBezTo>
                    <a:pt x="82" y="280"/>
                    <a:pt x="82" y="283"/>
                    <a:pt x="82" y="285"/>
                  </a:cubicBezTo>
                  <a:cubicBezTo>
                    <a:pt x="84" y="286"/>
                    <a:pt x="86" y="287"/>
                    <a:pt x="89" y="289"/>
                  </a:cubicBezTo>
                  <a:cubicBezTo>
                    <a:pt x="90" y="287"/>
                    <a:pt x="92" y="285"/>
                    <a:pt x="94" y="283"/>
                  </a:cubicBezTo>
                  <a:cubicBezTo>
                    <a:pt x="96" y="282"/>
                    <a:pt x="97" y="280"/>
                    <a:pt x="99" y="278"/>
                  </a:cubicBezTo>
                  <a:cubicBezTo>
                    <a:pt x="100" y="278"/>
                    <a:pt x="100" y="278"/>
                    <a:pt x="100" y="278"/>
                  </a:cubicBezTo>
                  <a:cubicBezTo>
                    <a:pt x="100" y="278"/>
                    <a:pt x="100" y="278"/>
                    <a:pt x="100" y="278"/>
                  </a:cubicBezTo>
                  <a:cubicBezTo>
                    <a:pt x="104" y="279"/>
                    <a:pt x="108" y="281"/>
                    <a:pt x="111" y="282"/>
                  </a:cubicBezTo>
                  <a:cubicBezTo>
                    <a:pt x="112" y="282"/>
                    <a:pt x="112" y="282"/>
                    <a:pt x="112" y="282"/>
                  </a:cubicBezTo>
                  <a:cubicBezTo>
                    <a:pt x="112" y="283"/>
                    <a:pt x="112" y="283"/>
                    <a:pt x="112" y="283"/>
                  </a:cubicBezTo>
                  <a:cubicBezTo>
                    <a:pt x="112" y="285"/>
                    <a:pt x="113" y="288"/>
                    <a:pt x="113" y="290"/>
                  </a:cubicBezTo>
                  <a:cubicBezTo>
                    <a:pt x="113" y="292"/>
                    <a:pt x="113" y="295"/>
                    <a:pt x="113" y="297"/>
                  </a:cubicBezTo>
                  <a:cubicBezTo>
                    <a:pt x="116" y="298"/>
                    <a:pt x="118" y="298"/>
                    <a:pt x="121" y="299"/>
                  </a:cubicBezTo>
                  <a:cubicBezTo>
                    <a:pt x="122" y="297"/>
                    <a:pt x="124" y="295"/>
                    <a:pt x="125" y="293"/>
                  </a:cubicBezTo>
                  <a:cubicBezTo>
                    <a:pt x="126" y="291"/>
                    <a:pt x="127" y="288"/>
                    <a:pt x="129" y="287"/>
                  </a:cubicBezTo>
                  <a:cubicBezTo>
                    <a:pt x="129" y="286"/>
                    <a:pt x="129" y="286"/>
                    <a:pt x="129" y="286"/>
                  </a:cubicBezTo>
                  <a:cubicBezTo>
                    <a:pt x="130" y="286"/>
                    <a:pt x="130" y="286"/>
                    <a:pt x="130" y="286"/>
                  </a:cubicBezTo>
                  <a:cubicBezTo>
                    <a:pt x="133" y="286"/>
                    <a:pt x="137" y="287"/>
                    <a:pt x="141" y="287"/>
                  </a:cubicBezTo>
                  <a:cubicBezTo>
                    <a:pt x="142" y="287"/>
                    <a:pt x="142" y="287"/>
                    <a:pt x="142" y="287"/>
                  </a:cubicBezTo>
                  <a:cubicBezTo>
                    <a:pt x="142" y="288"/>
                    <a:pt x="142" y="288"/>
                    <a:pt x="142" y="288"/>
                  </a:cubicBezTo>
                  <a:cubicBezTo>
                    <a:pt x="143" y="290"/>
                    <a:pt x="144" y="293"/>
                    <a:pt x="145" y="295"/>
                  </a:cubicBezTo>
                  <a:cubicBezTo>
                    <a:pt x="145" y="297"/>
                    <a:pt x="146" y="300"/>
                    <a:pt x="147" y="302"/>
                  </a:cubicBezTo>
                  <a:cubicBezTo>
                    <a:pt x="147" y="302"/>
                    <a:pt x="147" y="302"/>
                    <a:pt x="147" y="302"/>
                  </a:cubicBezTo>
                  <a:cubicBezTo>
                    <a:pt x="150" y="302"/>
                    <a:pt x="152" y="302"/>
                    <a:pt x="155" y="302"/>
                  </a:cubicBezTo>
                  <a:cubicBezTo>
                    <a:pt x="155" y="302"/>
                    <a:pt x="155" y="302"/>
                    <a:pt x="155" y="302"/>
                  </a:cubicBezTo>
                  <a:cubicBezTo>
                    <a:pt x="156" y="300"/>
                    <a:pt x="156" y="297"/>
                    <a:pt x="157" y="295"/>
                  </a:cubicBezTo>
                  <a:cubicBezTo>
                    <a:pt x="158" y="293"/>
                    <a:pt x="159" y="290"/>
                    <a:pt x="159" y="288"/>
                  </a:cubicBezTo>
                  <a:cubicBezTo>
                    <a:pt x="160" y="287"/>
                    <a:pt x="160" y="287"/>
                    <a:pt x="160" y="287"/>
                  </a:cubicBezTo>
                  <a:cubicBezTo>
                    <a:pt x="161" y="287"/>
                    <a:pt x="161" y="287"/>
                    <a:pt x="161" y="287"/>
                  </a:cubicBezTo>
                  <a:cubicBezTo>
                    <a:pt x="165" y="287"/>
                    <a:pt x="168" y="286"/>
                    <a:pt x="172" y="286"/>
                  </a:cubicBezTo>
                  <a:cubicBezTo>
                    <a:pt x="173" y="286"/>
                    <a:pt x="173" y="286"/>
                    <a:pt x="173" y="286"/>
                  </a:cubicBezTo>
                  <a:cubicBezTo>
                    <a:pt x="173" y="287"/>
                    <a:pt x="173" y="287"/>
                    <a:pt x="173" y="287"/>
                  </a:cubicBezTo>
                  <a:cubicBezTo>
                    <a:pt x="175" y="288"/>
                    <a:pt x="176" y="291"/>
                    <a:pt x="177" y="293"/>
                  </a:cubicBezTo>
                  <a:cubicBezTo>
                    <a:pt x="178" y="295"/>
                    <a:pt x="180" y="297"/>
                    <a:pt x="181" y="299"/>
                  </a:cubicBezTo>
                  <a:cubicBezTo>
                    <a:pt x="183" y="298"/>
                    <a:pt x="186" y="298"/>
                    <a:pt x="188" y="297"/>
                  </a:cubicBezTo>
                  <a:cubicBezTo>
                    <a:pt x="189" y="295"/>
                    <a:pt x="189" y="292"/>
                    <a:pt x="189" y="290"/>
                  </a:cubicBezTo>
                  <a:cubicBezTo>
                    <a:pt x="189" y="288"/>
                    <a:pt x="189" y="285"/>
                    <a:pt x="190" y="283"/>
                  </a:cubicBezTo>
                  <a:cubicBezTo>
                    <a:pt x="190" y="282"/>
                    <a:pt x="190" y="282"/>
                    <a:pt x="190" y="282"/>
                  </a:cubicBezTo>
                  <a:cubicBezTo>
                    <a:pt x="191" y="282"/>
                    <a:pt x="191" y="282"/>
                    <a:pt x="191" y="282"/>
                  </a:cubicBezTo>
                  <a:cubicBezTo>
                    <a:pt x="194" y="281"/>
                    <a:pt x="198" y="279"/>
                    <a:pt x="202" y="278"/>
                  </a:cubicBezTo>
                  <a:cubicBezTo>
                    <a:pt x="202" y="278"/>
                    <a:pt x="202" y="278"/>
                    <a:pt x="202" y="278"/>
                  </a:cubicBezTo>
                  <a:cubicBezTo>
                    <a:pt x="203" y="278"/>
                    <a:pt x="203" y="278"/>
                    <a:pt x="203" y="278"/>
                  </a:cubicBezTo>
                  <a:cubicBezTo>
                    <a:pt x="205" y="280"/>
                    <a:pt x="206" y="282"/>
                    <a:pt x="208" y="283"/>
                  </a:cubicBezTo>
                  <a:cubicBezTo>
                    <a:pt x="210" y="285"/>
                    <a:pt x="211" y="287"/>
                    <a:pt x="213" y="289"/>
                  </a:cubicBezTo>
                  <a:cubicBezTo>
                    <a:pt x="215" y="288"/>
                    <a:pt x="218" y="286"/>
                    <a:pt x="220" y="285"/>
                  </a:cubicBezTo>
                  <a:cubicBezTo>
                    <a:pt x="220" y="283"/>
                    <a:pt x="219" y="280"/>
                    <a:pt x="219" y="278"/>
                  </a:cubicBezTo>
                  <a:cubicBezTo>
                    <a:pt x="219" y="276"/>
                    <a:pt x="218" y="273"/>
                    <a:pt x="218" y="271"/>
                  </a:cubicBezTo>
                  <a:cubicBezTo>
                    <a:pt x="218" y="270"/>
                    <a:pt x="218" y="270"/>
                    <a:pt x="218" y="270"/>
                  </a:cubicBezTo>
                  <a:cubicBezTo>
                    <a:pt x="219" y="270"/>
                    <a:pt x="219" y="270"/>
                    <a:pt x="219" y="270"/>
                  </a:cubicBezTo>
                  <a:cubicBezTo>
                    <a:pt x="222" y="268"/>
                    <a:pt x="225" y="266"/>
                    <a:pt x="228" y="263"/>
                  </a:cubicBezTo>
                  <a:cubicBezTo>
                    <a:pt x="229" y="263"/>
                    <a:pt x="229" y="263"/>
                    <a:pt x="229" y="263"/>
                  </a:cubicBezTo>
                  <a:cubicBezTo>
                    <a:pt x="230" y="263"/>
                    <a:pt x="230" y="263"/>
                    <a:pt x="230" y="263"/>
                  </a:cubicBezTo>
                  <a:cubicBezTo>
                    <a:pt x="232" y="265"/>
                    <a:pt x="234" y="266"/>
                    <a:pt x="236" y="267"/>
                  </a:cubicBezTo>
                  <a:cubicBezTo>
                    <a:pt x="238" y="269"/>
                    <a:pt x="240" y="270"/>
                    <a:pt x="242" y="271"/>
                  </a:cubicBezTo>
                  <a:cubicBezTo>
                    <a:pt x="244" y="270"/>
                    <a:pt x="246" y="268"/>
                    <a:pt x="248" y="266"/>
                  </a:cubicBezTo>
                  <a:cubicBezTo>
                    <a:pt x="247" y="264"/>
                    <a:pt x="247" y="262"/>
                    <a:pt x="246" y="260"/>
                  </a:cubicBezTo>
                  <a:cubicBezTo>
                    <a:pt x="245" y="257"/>
                    <a:pt x="244" y="255"/>
                    <a:pt x="243" y="253"/>
                  </a:cubicBezTo>
                  <a:cubicBezTo>
                    <a:pt x="243" y="252"/>
                    <a:pt x="243" y="252"/>
                    <a:pt x="243" y="252"/>
                  </a:cubicBezTo>
                  <a:cubicBezTo>
                    <a:pt x="243" y="251"/>
                    <a:pt x="243" y="251"/>
                    <a:pt x="243" y="251"/>
                  </a:cubicBezTo>
                  <a:cubicBezTo>
                    <a:pt x="246" y="249"/>
                    <a:pt x="249" y="246"/>
                    <a:pt x="252" y="243"/>
                  </a:cubicBezTo>
                  <a:cubicBezTo>
                    <a:pt x="252" y="243"/>
                    <a:pt x="252" y="243"/>
                    <a:pt x="252" y="243"/>
                  </a:cubicBezTo>
                  <a:cubicBezTo>
                    <a:pt x="253" y="243"/>
                    <a:pt x="253" y="243"/>
                    <a:pt x="253" y="243"/>
                  </a:cubicBezTo>
                  <a:cubicBezTo>
                    <a:pt x="255" y="244"/>
                    <a:pt x="258" y="245"/>
                    <a:pt x="260" y="246"/>
                  </a:cubicBezTo>
                  <a:cubicBezTo>
                    <a:pt x="262" y="246"/>
                    <a:pt x="264" y="247"/>
                    <a:pt x="267" y="248"/>
                  </a:cubicBezTo>
                  <a:cubicBezTo>
                    <a:pt x="268" y="246"/>
                    <a:pt x="270" y="244"/>
                    <a:pt x="271" y="242"/>
                  </a:cubicBezTo>
                  <a:cubicBezTo>
                    <a:pt x="270" y="240"/>
                    <a:pt x="269" y="238"/>
                    <a:pt x="268" y="236"/>
                  </a:cubicBezTo>
                  <a:cubicBezTo>
                    <a:pt x="266" y="234"/>
                    <a:pt x="265" y="232"/>
                    <a:pt x="264" y="230"/>
                  </a:cubicBezTo>
                  <a:cubicBezTo>
                    <a:pt x="263" y="229"/>
                    <a:pt x="263" y="229"/>
                    <a:pt x="263" y="229"/>
                  </a:cubicBezTo>
                  <a:cubicBezTo>
                    <a:pt x="264" y="228"/>
                    <a:pt x="264" y="228"/>
                    <a:pt x="264" y="228"/>
                  </a:cubicBezTo>
                  <a:cubicBezTo>
                    <a:pt x="266" y="225"/>
                    <a:pt x="268" y="222"/>
                    <a:pt x="270" y="219"/>
                  </a:cubicBezTo>
                  <a:cubicBezTo>
                    <a:pt x="270" y="218"/>
                    <a:pt x="270" y="218"/>
                    <a:pt x="270" y="218"/>
                  </a:cubicBezTo>
                  <a:cubicBezTo>
                    <a:pt x="271" y="218"/>
                    <a:pt x="271" y="218"/>
                    <a:pt x="271" y="218"/>
                  </a:cubicBezTo>
                  <a:cubicBezTo>
                    <a:pt x="273" y="218"/>
                    <a:pt x="276" y="219"/>
                    <a:pt x="278" y="219"/>
                  </a:cubicBezTo>
                  <a:cubicBezTo>
                    <a:pt x="281" y="219"/>
                    <a:pt x="283" y="220"/>
                    <a:pt x="285" y="220"/>
                  </a:cubicBezTo>
                  <a:cubicBezTo>
                    <a:pt x="286" y="218"/>
                    <a:pt x="288" y="215"/>
                    <a:pt x="289" y="213"/>
                  </a:cubicBezTo>
                  <a:cubicBezTo>
                    <a:pt x="287" y="211"/>
                    <a:pt x="285" y="210"/>
                    <a:pt x="284" y="208"/>
                  </a:cubicBezTo>
                  <a:cubicBezTo>
                    <a:pt x="282" y="206"/>
                    <a:pt x="280" y="204"/>
                    <a:pt x="278" y="203"/>
                  </a:cubicBezTo>
                  <a:cubicBezTo>
                    <a:pt x="278" y="202"/>
                    <a:pt x="278" y="202"/>
                    <a:pt x="278" y="202"/>
                  </a:cubicBezTo>
                  <a:cubicBezTo>
                    <a:pt x="278" y="201"/>
                    <a:pt x="278" y="201"/>
                    <a:pt x="278" y="201"/>
                  </a:cubicBezTo>
                  <a:cubicBezTo>
                    <a:pt x="279" y="198"/>
                    <a:pt x="281" y="194"/>
                    <a:pt x="282" y="190"/>
                  </a:cubicBezTo>
                  <a:cubicBezTo>
                    <a:pt x="282" y="190"/>
                    <a:pt x="282" y="190"/>
                    <a:pt x="282" y="190"/>
                  </a:cubicBezTo>
                  <a:cubicBezTo>
                    <a:pt x="283" y="190"/>
                    <a:pt x="283" y="190"/>
                    <a:pt x="283" y="190"/>
                  </a:cubicBezTo>
                  <a:cubicBezTo>
                    <a:pt x="285" y="189"/>
                    <a:pt x="288" y="189"/>
                    <a:pt x="290" y="189"/>
                  </a:cubicBezTo>
                  <a:cubicBezTo>
                    <a:pt x="293" y="189"/>
                    <a:pt x="295" y="189"/>
                    <a:pt x="297" y="188"/>
                  </a:cubicBezTo>
                  <a:cubicBezTo>
                    <a:pt x="298" y="186"/>
                    <a:pt x="299" y="183"/>
                    <a:pt x="299" y="181"/>
                  </a:cubicBezTo>
                  <a:cubicBezTo>
                    <a:pt x="297" y="179"/>
                    <a:pt x="295" y="178"/>
                    <a:pt x="293" y="177"/>
                  </a:cubicBezTo>
                  <a:cubicBezTo>
                    <a:pt x="291" y="176"/>
                    <a:pt x="289" y="174"/>
                    <a:pt x="287" y="173"/>
                  </a:cubicBezTo>
                  <a:cubicBezTo>
                    <a:pt x="286" y="173"/>
                    <a:pt x="286" y="173"/>
                    <a:pt x="286" y="173"/>
                  </a:cubicBezTo>
                  <a:cubicBezTo>
                    <a:pt x="286" y="172"/>
                    <a:pt x="286" y="172"/>
                    <a:pt x="286" y="172"/>
                  </a:cubicBezTo>
                  <a:cubicBezTo>
                    <a:pt x="287" y="168"/>
                    <a:pt x="287" y="165"/>
                    <a:pt x="287" y="160"/>
                  </a:cubicBezTo>
                  <a:cubicBezTo>
                    <a:pt x="287" y="160"/>
                    <a:pt x="287" y="160"/>
                    <a:pt x="287" y="160"/>
                  </a:cubicBezTo>
                  <a:cubicBezTo>
                    <a:pt x="288" y="159"/>
                    <a:pt x="288" y="159"/>
                    <a:pt x="288" y="159"/>
                  </a:cubicBezTo>
                  <a:cubicBezTo>
                    <a:pt x="290" y="159"/>
                    <a:pt x="293" y="158"/>
                    <a:pt x="295" y="157"/>
                  </a:cubicBezTo>
                  <a:cubicBezTo>
                    <a:pt x="297" y="156"/>
                    <a:pt x="300" y="156"/>
                    <a:pt x="302" y="155"/>
                  </a:cubicBezTo>
                  <a:cubicBezTo>
                    <a:pt x="302" y="155"/>
                    <a:pt x="302" y="155"/>
                    <a:pt x="302" y="155"/>
                  </a:cubicBezTo>
                  <a:cubicBezTo>
                    <a:pt x="302" y="153"/>
                    <a:pt x="302" y="152"/>
                    <a:pt x="302" y="151"/>
                  </a:cubicBezTo>
                  <a:cubicBezTo>
                    <a:pt x="302" y="149"/>
                    <a:pt x="302" y="148"/>
                    <a:pt x="302" y="147"/>
                  </a:cubicBezTo>
                  <a:close/>
                  <a:moveTo>
                    <a:pt x="159" y="110"/>
                  </a:moveTo>
                  <a:cubicBezTo>
                    <a:pt x="161" y="93"/>
                    <a:pt x="164" y="76"/>
                    <a:pt x="169" y="59"/>
                  </a:cubicBezTo>
                  <a:cubicBezTo>
                    <a:pt x="169" y="58"/>
                    <a:pt x="169" y="58"/>
                    <a:pt x="169" y="58"/>
                  </a:cubicBezTo>
                  <a:cubicBezTo>
                    <a:pt x="170" y="59"/>
                    <a:pt x="170" y="59"/>
                    <a:pt x="170" y="59"/>
                  </a:cubicBezTo>
                  <a:cubicBezTo>
                    <a:pt x="182" y="61"/>
                    <a:pt x="193" y="66"/>
                    <a:pt x="203" y="72"/>
                  </a:cubicBezTo>
                  <a:cubicBezTo>
                    <a:pt x="204" y="73"/>
                    <a:pt x="204" y="73"/>
                    <a:pt x="204" y="73"/>
                  </a:cubicBezTo>
                  <a:cubicBezTo>
                    <a:pt x="203" y="74"/>
                    <a:pt x="203" y="74"/>
                    <a:pt x="203" y="74"/>
                  </a:cubicBezTo>
                  <a:cubicBezTo>
                    <a:pt x="195" y="90"/>
                    <a:pt x="185" y="104"/>
                    <a:pt x="174" y="116"/>
                  </a:cubicBezTo>
                  <a:cubicBezTo>
                    <a:pt x="173" y="117"/>
                    <a:pt x="173" y="117"/>
                    <a:pt x="173" y="117"/>
                  </a:cubicBezTo>
                  <a:cubicBezTo>
                    <a:pt x="172" y="117"/>
                    <a:pt x="172" y="117"/>
                    <a:pt x="172" y="117"/>
                  </a:cubicBezTo>
                  <a:cubicBezTo>
                    <a:pt x="169" y="114"/>
                    <a:pt x="165" y="112"/>
                    <a:pt x="160" y="111"/>
                  </a:cubicBezTo>
                  <a:cubicBezTo>
                    <a:pt x="159" y="111"/>
                    <a:pt x="159" y="111"/>
                    <a:pt x="159" y="111"/>
                  </a:cubicBezTo>
                  <a:lnTo>
                    <a:pt x="159" y="110"/>
                  </a:lnTo>
                  <a:close/>
                  <a:moveTo>
                    <a:pt x="99" y="72"/>
                  </a:moveTo>
                  <a:cubicBezTo>
                    <a:pt x="109" y="65"/>
                    <a:pt x="120" y="61"/>
                    <a:pt x="132" y="58"/>
                  </a:cubicBezTo>
                  <a:cubicBezTo>
                    <a:pt x="133" y="58"/>
                    <a:pt x="133" y="58"/>
                    <a:pt x="133" y="58"/>
                  </a:cubicBezTo>
                  <a:cubicBezTo>
                    <a:pt x="134" y="59"/>
                    <a:pt x="134" y="59"/>
                    <a:pt x="134" y="59"/>
                  </a:cubicBezTo>
                  <a:cubicBezTo>
                    <a:pt x="139" y="76"/>
                    <a:pt x="142" y="93"/>
                    <a:pt x="143" y="110"/>
                  </a:cubicBezTo>
                  <a:cubicBezTo>
                    <a:pt x="143" y="111"/>
                    <a:pt x="143" y="111"/>
                    <a:pt x="143" y="111"/>
                  </a:cubicBezTo>
                  <a:cubicBezTo>
                    <a:pt x="142" y="111"/>
                    <a:pt x="142" y="111"/>
                    <a:pt x="142" y="111"/>
                  </a:cubicBezTo>
                  <a:cubicBezTo>
                    <a:pt x="138" y="112"/>
                    <a:pt x="134" y="114"/>
                    <a:pt x="130" y="116"/>
                  </a:cubicBezTo>
                  <a:cubicBezTo>
                    <a:pt x="129" y="117"/>
                    <a:pt x="129" y="117"/>
                    <a:pt x="129" y="117"/>
                  </a:cubicBezTo>
                  <a:cubicBezTo>
                    <a:pt x="128" y="116"/>
                    <a:pt x="128" y="116"/>
                    <a:pt x="128" y="116"/>
                  </a:cubicBezTo>
                  <a:cubicBezTo>
                    <a:pt x="117" y="103"/>
                    <a:pt x="107" y="89"/>
                    <a:pt x="99" y="74"/>
                  </a:cubicBezTo>
                  <a:cubicBezTo>
                    <a:pt x="98" y="73"/>
                    <a:pt x="98" y="73"/>
                    <a:pt x="98" y="73"/>
                  </a:cubicBezTo>
                  <a:lnTo>
                    <a:pt x="99" y="72"/>
                  </a:lnTo>
                  <a:close/>
                  <a:moveTo>
                    <a:pt x="59" y="132"/>
                  </a:moveTo>
                  <a:cubicBezTo>
                    <a:pt x="61" y="120"/>
                    <a:pt x="66" y="109"/>
                    <a:pt x="72" y="99"/>
                  </a:cubicBezTo>
                  <a:cubicBezTo>
                    <a:pt x="73" y="98"/>
                    <a:pt x="73" y="98"/>
                    <a:pt x="73" y="98"/>
                  </a:cubicBezTo>
                  <a:cubicBezTo>
                    <a:pt x="74" y="98"/>
                    <a:pt x="74" y="98"/>
                    <a:pt x="74" y="98"/>
                  </a:cubicBezTo>
                  <a:cubicBezTo>
                    <a:pt x="90" y="107"/>
                    <a:pt x="104" y="116"/>
                    <a:pt x="116" y="128"/>
                  </a:cubicBezTo>
                  <a:cubicBezTo>
                    <a:pt x="117" y="128"/>
                    <a:pt x="117" y="128"/>
                    <a:pt x="117" y="128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4" y="133"/>
                    <a:pt x="113" y="137"/>
                    <a:pt x="112" y="141"/>
                  </a:cubicBezTo>
                  <a:cubicBezTo>
                    <a:pt x="111" y="143"/>
                    <a:pt x="111" y="143"/>
                    <a:pt x="111" y="143"/>
                  </a:cubicBezTo>
                  <a:cubicBezTo>
                    <a:pt x="110" y="142"/>
                    <a:pt x="110" y="142"/>
                    <a:pt x="110" y="142"/>
                  </a:cubicBezTo>
                  <a:cubicBezTo>
                    <a:pt x="93" y="141"/>
                    <a:pt x="76" y="138"/>
                    <a:pt x="60" y="133"/>
                  </a:cubicBezTo>
                  <a:cubicBezTo>
                    <a:pt x="58" y="133"/>
                    <a:pt x="58" y="133"/>
                    <a:pt x="58" y="133"/>
                  </a:cubicBezTo>
                  <a:lnTo>
                    <a:pt x="59" y="132"/>
                  </a:lnTo>
                  <a:close/>
                  <a:moveTo>
                    <a:pt x="74" y="203"/>
                  </a:moveTo>
                  <a:cubicBezTo>
                    <a:pt x="73" y="203"/>
                    <a:pt x="73" y="203"/>
                    <a:pt x="73" y="203"/>
                  </a:cubicBezTo>
                  <a:cubicBezTo>
                    <a:pt x="72" y="202"/>
                    <a:pt x="72" y="202"/>
                    <a:pt x="72" y="202"/>
                  </a:cubicBezTo>
                  <a:cubicBezTo>
                    <a:pt x="66" y="192"/>
                    <a:pt x="61" y="181"/>
                    <a:pt x="59" y="170"/>
                  </a:cubicBezTo>
                  <a:cubicBezTo>
                    <a:pt x="58" y="168"/>
                    <a:pt x="58" y="168"/>
                    <a:pt x="58" y="168"/>
                  </a:cubicBezTo>
                  <a:cubicBezTo>
                    <a:pt x="60" y="168"/>
                    <a:pt x="60" y="168"/>
                    <a:pt x="60" y="168"/>
                  </a:cubicBezTo>
                  <a:cubicBezTo>
                    <a:pt x="76" y="163"/>
                    <a:pt x="93" y="160"/>
                    <a:pt x="110" y="159"/>
                  </a:cubicBezTo>
                  <a:cubicBezTo>
                    <a:pt x="111" y="159"/>
                    <a:pt x="111" y="159"/>
                    <a:pt x="111" y="159"/>
                  </a:cubicBezTo>
                  <a:cubicBezTo>
                    <a:pt x="111" y="160"/>
                    <a:pt x="111" y="160"/>
                    <a:pt x="111" y="160"/>
                  </a:cubicBezTo>
                  <a:cubicBezTo>
                    <a:pt x="112" y="164"/>
                    <a:pt x="114" y="168"/>
                    <a:pt x="116" y="172"/>
                  </a:cubicBezTo>
                  <a:cubicBezTo>
                    <a:pt x="117" y="173"/>
                    <a:pt x="117" y="173"/>
                    <a:pt x="117" y="173"/>
                  </a:cubicBezTo>
                  <a:cubicBezTo>
                    <a:pt x="116" y="174"/>
                    <a:pt x="116" y="174"/>
                    <a:pt x="116" y="174"/>
                  </a:cubicBezTo>
                  <a:cubicBezTo>
                    <a:pt x="103" y="185"/>
                    <a:pt x="89" y="194"/>
                    <a:pt x="74" y="203"/>
                  </a:cubicBezTo>
                  <a:close/>
                  <a:moveTo>
                    <a:pt x="143" y="191"/>
                  </a:moveTo>
                  <a:cubicBezTo>
                    <a:pt x="141" y="208"/>
                    <a:pt x="138" y="225"/>
                    <a:pt x="133" y="242"/>
                  </a:cubicBezTo>
                  <a:cubicBezTo>
                    <a:pt x="133" y="243"/>
                    <a:pt x="133" y="243"/>
                    <a:pt x="133" y="243"/>
                  </a:cubicBezTo>
                  <a:cubicBezTo>
                    <a:pt x="132" y="243"/>
                    <a:pt x="132" y="243"/>
                    <a:pt x="132" y="243"/>
                  </a:cubicBezTo>
                  <a:cubicBezTo>
                    <a:pt x="120" y="241"/>
                    <a:pt x="109" y="236"/>
                    <a:pt x="99" y="229"/>
                  </a:cubicBezTo>
                  <a:cubicBezTo>
                    <a:pt x="98" y="229"/>
                    <a:pt x="98" y="229"/>
                    <a:pt x="98" y="229"/>
                  </a:cubicBezTo>
                  <a:cubicBezTo>
                    <a:pt x="98" y="228"/>
                    <a:pt x="98" y="228"/>
                    <a:pt x="98" y="228"/>
                  </a:cubicBezTo>
                  <a:cubicBezTo>
                    <a:pt x="107" y="212"/>
                    <a:pt x="117" y="198"/>
                    <a:pt x="128" y="185"/>
                  </a:cubicBezTo>
                  <a:cubicBezTo>
                    <a:pt x="128" y="184"/>
                    <a:pt x="128" y="184"/>
                    <a:pt x="128" y="184"/>
                  </a:cubicBezTo>
                  <a:cubicBezTo>
                    <a:pt x="129" y="185"/>
                    <a:pt x="129" y="185"/>
                    <a:pt x="129" y="185"/>
                  </a:cubicBezTo>
                  <a:cubicBezTo>
                    <a:pt x="133" y="187"/>
                    <a:pt x="137" y="189"/>
                    <a:pt x="142" y="190"/>
                  </a:cubicBezTo>
                  <a:cubicBezTo>
                    <a:pt x="143" y="190"/>
                    <a:pt x="143" y="190"/>
                    <a:pt x="143" y="190"/>
                  </a:cubicBezTo>
                  <a:lnTo>
                    <a:pt x="143" y="191"/>
                  </a:lnTo>
                  <a:close/>
                  <a:moveTo>
                    <a:pt x="151" y="180"/>
                  </a:moveTo>
                  <a:cubicBezTo>
                    <a:pt x="143" y="180"/>
                    <a:pt x="136" y="177"/>
                    <a:pt x="130" y="171"/>
                  </a:cubicBezTo>
                  <a:cubicBezTo>
                    <a:pt x="125" y="166"/>
                    <a:pt x="122" y="159"/>
                    <a:pt x="122" y="151"/>
                  </a:cubicBezTo>
                  <a:cubicBezTo>
                    <a:pt x="122" y="143"/>
                    <a:pt x="125" y="136"/>
                    <a:pt x="130" y="130"/>
                  </a:cubicBezTo>
                  <a:cubicBezTo>
                    <a:pt x="136" y="125"/>
                    <a:pt x="143" y="122"/>
                    <a:pt x="151" y="122"/>
                  </a:cubicBezTo>
                  <a:cubicBezTo>
                    <a:pt x="159" y="122"/>
                    <a:pt x="166" y="125"/>
                    <a:pt x="172" y="130"/>
                  </a:cubicBezTo>
                  <a:cubicBezTo>
                    <a:pt x="183" y="142"/>
                    <a:pt x="183" y="160"/>
                    <a:pt x="172" y="171"/>
                  </a:cubicBezTo>
                  <a:cubicBezTo>
                    <a:pt x="166" y="177"/>
                    <a:pt x="159" y="180"/>
                    <a:pt x="151" y="180"/>
                  </a:cubicBezTo>
                  <a:close/>
                  <a:moveTo>
                    <a:pt x="203" y="229"/>
                  </a:moveTo>
                  <a:cubicBezTo>
                    <a:pt x="192" y="236"/>
                    <a:pt x="181" y="241"/>
                    <a:pt x="170" y="243"/>
                  </a:cubicBezTo>
                  <a:cubicBezTo>
                    <a:pt x="168" y="243"/>
                    <a:pt x="168" y="243"/>
                    <a:pt x="168" y="243"/>
                  </a:cubicBezTo>
                  <a:cubicBezTo>
                    <a:pt x="168" y="242"/>
                    <a:pt x="168" y="242"/>
                    <a:pt x="168" y="242"/>
                  </a:cubicBezTo>
                  <a:cubicBezTo>
                    <a:pt x="163" y="225"/>
                    <a:pt x="160" y="208"/>
                    <a:pt x="159" y="192"/>
                  </a:cubicBezTo>
                  <a:cubicBezTo>
                    <a:pt x="159" y="190"/>
                    <a:pt x="159" y="190"/>
                    <a:pt x="159" y="190"/>
                  </a:cubicBezTo>
                  <a:cubicBezTo>
                    <a:pt x="160" y="190"/>
                    <a:pt x="160" y="190"/>
                    <a:pt x="160" y="190"/>
                  </a:cubicBezTo>
                  <a:cubicBezTo>
                    <a:pt x="164" y="189"/>
                    <a:pt x="168" y="188"/>
                    <a:pt x="172" y="185"/>
                  </a:cubicBezTo>
                  <a:cubicBezTo>
                    <a:pt x="173" y="185"/>
                    <a:pt x="173" y="185"/>
                    <a:pt x="173" y="185"/>
                  </a:cubicBezTo>
                  <a:cubicBezTo>
                    <a:pt x="174" y="185"/>
                    <a:pt x="174" y="185"/>
                    <a:pt x="174" y="185"/>
                  </a:cubicBezTo>
                  <a:cubicBezTo>
                    <a:pt x="185" y="199"/>
                    <a:pt x="195" y="213"/>
                    <a:pt x="203" y="228"/>
                  </a:cubicBezTo>
                  <a:cubicBezTo>
                    <a:pt x="204" y="229"/>
                    <a:pt x="204" y="229"/>
                    <a:pt x="204" y="229"/>
                  </a:cubicBezTo>
                  <a:lnTo>
                    <a:pt x="203" y="229"/>
                  </a:lnTo>
                  <a:close/>
                  <a:moveTo>
                    <a:pt x="243" y="170"/>
                  </a:moveTo>
                  <a:cubicBezTo>
                    <a:pt x="241" y="182"/>
                    <a:pt x="236" y="193"/>
                    <a:pt x="229" y="203"/>
                  </a:cubicBezTo>
                  <a:cubicBezTo>
                    <a:pt x="229" y="204"/>
                    <a:pt x="229" y="204"/>
                    <a:pt x="229" y="204"/>
                  </a:cubicBezTo>
                  <a:cubicBezTo>
                    <a:pt x="228" y="203"/>
                    <a:pt x="228" y="203"/>
                    <a:pt x="228" y="203"/>
                  </a:cubicBezTo>
                  <a:cubicBezTo>
                    <a:pt x="212" y="195"/>
                    <a:pt x="198" y="185"/>
                    <a:pt x="185" y="174"/>
                  </a:cubicBezTo>
                  <a:cubicBezTo>
                    <a:pt x="185" y="173"/>
                    <a:pt x="185" y="173"/>
                    <a:pt x="185" y="173"/>
                  </a:cubicBezTo>
                  <a:cubicBezTo>
                    <a:pt x="185" y="172"/>
                    <a:pt x="185" y="172"/>
                    <a:pt x="185" y="172"/>
                  </a:cubicBezTo>
                  <a:cubicBezTo>
                    <a:pt x="188" y="169"/>
                    <a:pt x="189" y="164"/>
                    <a:pt x="190" y="160"/>
                  </a:cubicBezTo>
                  <a:cubicBezTo>
                    <a:pt x="191" y="159"/>
                    <a:pt x="191" y="159"/>
                    <a:pt x="191" y="159"/>
                  </a:cubicBezTo>
                  <a:cubicBezTo>
                    <a:pt x="192" y="159"/>
                    <a:pt x="192" y="159"/>
                    <a:pt x="192" y="159"/>
                  </a:cubicBezTo>
                  <a:cubicBezTo>
                    <a:pt x="208" y="161"/>
                    <a:pt x="225" y="164"/>
                    <a:pt x="242" y="168"/>
                  </a:cubicBezTo>
                  <a:cubicBezTo>
                    <a:pt x="243" y="169"/>
                    <a:pt x="243" y="169"/>
                    <a:pt x="243" y="169"/>
                  </a:cubicBezTo>
                  <a:lnTo>
                    <a:pt x="243" y="170"/>
                  </a:lnTo>
                  <a:close/>
                  <a:moveTo>
                    <a:pt x="242" y="134"/>
                  </a:moveTo>
                  <a:cubicBezTo>
                    <a:pt x="225" y="139"/>
                    <a:pt x="208" y="142"/>
                    <a:pt x="192" y="143"/>
                  </a:cubicBezTo>
                  <a:cubicBezTo>
                    <a:pt x="191" y="143"/>
                    <a:pt x="191" y="143"/>
                    <a:pt x="191" y="143"/>
                  </a:cubicBezTo>
                  <a:cubicBezTo>
                    <a:pt x="190" y="142"/>
                    <a:pt x="190" y="142"/>
                    <a:pt x="190" y="142"/>
                  </a:cubicBezTo>
                  <a:cubicBezTo>
                    <a:pt x="189" y="137"/>
                    <a:pt x="188" y="133"/>
                    <a:pt x="185" y="130"/>
                  </a:cubicBezTo>
                  <a:cubicBezTo>
                    <a:pt x="185" y="129"/>
                    <a:pt x="185" y="129"/>
                    <a:pt x="185" y="129"/>
                  </a:cubicBezTo>
                  <a:cubicBezTo>
                    <a:pt x="186" y="128"/>
                    <a:pt x="186" y="128"/>
                    <a:pt x="186" y="128"/>
                  </a:cubicBezTo>
                  <a:cubicBezTo>
                    <a:pt x="199" y="117"/>
                    <a:pt x="213" y="107"/>
                    <a:pt x="228" y="99"/>
                  </a:cubicBezTo>
                  <a:cubicBezTo>
                    <a:pt x="229" y="98"/>
                    <a:pt x="229" y="98"/>
                    <a:pt x="229" y="98"/>
                  </a:cubicBezTo>
                  <a:cubicBezTo>
                    <a:pt x="230" y="99"/>
                    <a:pt x="230" y="99"/>
                    <a:pt x="230" y="99"/>
                  </a:cubicBezTo>
                  <a:cubicBezTo>
                    <a:pt x="236" y="109"/>
                    <a:pt x="241" y="120"/>
                    <a:pt x="243" y="132"/>
                  </a:cubicBezTo>
                  <a:cubicBezTo>
                    <a:pt x="243" y="133"/>
                    <a:pt x="243" y="133"/>
                    <a:pt x="243" y="133"/>
                  </a:cubicBezTo>
                  <a:lnTo>
                    <a:pt x="242" y="13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" name="Freeform 28"/>
            <p:cNvSpPr>
              <a:spLocks noEditPoints="1"/>
            </p:cNvSpPr>
            <p:nvPr/>
          </p:nvSpPr>
          <p:spPr bwMode="auto">
            <a:xfrm rot="824353">
              <a:off x="4824413" y="4876104"/>
              <a:ext cx="1273174" cy="1271610"/>
            </a:xfrm>
            <a:custGeom>
              <a:avLst/>
              <a:gdLst>
                <a:gd name="T0" fmla="*/ 286 w 302"/>
                <a:gd name="T1" fmla="*/ 129 h 302"/>
                <a:gd name="T2" fmla="*/ 282 w 302"/>
                <a:gd name="T3" fmla="*/ 112 h 302"/>
                <a:gd name="T4" fmla="*/ 285 w 302"/>
                <a:gd name="T5" fmla="*/ 82 h 302"/>
                <a:gd name="T6" fmla="*/ 264 w 302"/>
                <a:gd name="T7" fmla="*/ 72 h 302"/>
                <a:gd name="T8" fmla="*/ 252 w 302"/>
                <a:gd name="T9" fmla="*/ 58 h 302"/>
                <a:gd name="T10" fmla="*/ 236 w 302"/>
                <a:gd name="T11" fmla="*/ 34 h 302"/>
                <a:gd name="T12" fmla="*/ 219 w 302"/>
                <a:gd name="T13" fmla="*/ 23 h 302"/>
                <a:gd name="T14" fmla="*/ 191 w 302"/>
                <a:gd name="T15" fmla="*/ 20 h 302"/>
                <a:gd name="T16" fmla="*/ 173 w 302"/>
                <a:gd name="T17" fmla="*/ 15 h 302"/>
                <a:gd name="T18" fmla="*/ 155 w 302"/>
                <a:gd name="T19" fmla="*/ 0 h 302"/>
                <a:gd name="T20" fmla="*/ 141 w 302"/>
                <a:gd name="T21" fmla="*/ 14 h 302"/>
                <a:gd name="T22" fmla="*/ 113 w 302"/>
                <a:gd name="T23" fmla="*/ 12 h 302"/>
                <a:gd name="T24" fmla="*/ 94 w 302"/>
                <a:gd name="T25" fmla="*/ 18 h 302"/>
                <a:gd name="T26" fmla="*/ 73 w 302"/>
                <a:gd name="T27" fmla="*/ 38 h 302"/>
                <a:gd name="T28" fmla="*/ 59 w 302"/>
                <a:gd name="T29" fmla="*/ 49 h 302"/>
                <a:gd name="T30" fmla="*/ 35 w 302"/>
                <a:gd name="T31" fmla="*/ 54 h 302"/>
                <a:gd name="T32" fmla="*/ 32 w 302"/>
                <a:gd name="T33" fmla="*/ 84 h 302"/>
                <a:gd name="T34" fmla="*/ 24 w 302"/>
                <a:gd name="T35" fmla="*/ 99 h 302"/>
                <a:gd name="T36" fmla="*/ 3 w 302"/>
                <a:gd name="T37" fmla="*/ 121 h 302"/>
                <a:gd name="T38" fmla="*/ 14 w 302"/>
                <a:gd name="T39" fmla="*/ 142 h 302"/>
                <a:gd name="T40" fmla="*/ 7 w 302"/>
                <a:gd name="T41" fmla="*/ 157 h 302"/>
                <a:gd name="T42" fmla="*/ 9 w 302"/>
                <a:gd name="T43" fmla="*/ 177 h 302"/>
                <a:gd name="T44" fmla="*/ 24 w 302"/>
                <a:gd name="T45" fmla="*/ 201 h 302"/>
                <a:gd name="T46" fmla="*/ 31 w 302"/>
                <a:gd name="T47" fmla="*/ 218 h 302"/>
                <a:gd name="T48" fmla="*/ 30 w 302"/>
                <a:gd name="T49" fmla="*/ 242 h 302"/>
                <a:gd name="T50" fmla="*/ 59 w 302"/>
                <a:gd name="T51" fmla="*/ 252 h 302"/>
                <a:gd name="T52" fmla="*/ 73 w 302"/>
                <a:gd name="T53" fmla="*/ 263 h 302"/>
                <a:gd name="T54" fmla="*/ 89 w 302"/>
                <a:gd name="T55" fmla="*/ 289 h 302"/>
                <a:gd name="T56" fmla="*/ 112 w 302"/>
                <a:gd name="T57" fmla="*/ 283 h 302"/>
                <a:gd name="T58" fmla="*/ 130 w 302"/>
                <a:gd name="T59" fmla="*/ 286 h 302"/>
                <a:gd name="T60" fmla="*/ 155 w 302"/>
                <a:gd name="T61" fmla="*/ 302 h 302"/>
                <a:gd name="T62" fmla="*/ 173 w 302"/>
                <a:gd name="T63" fmla="*/ 286 h 302"/>
                <a:gd name="T64" fmla="*/ 190 w 302"/>
                <a:gd name="T65" fmla="*/ 282 h 302"/>
                <a:gd name="T66" fmla="*/ 220 w 302"/>
                <a:gd name="T67" fmla="*/ 285 h 302"/>
                <a:gd name="T68" fmla="*/ 230 w 302"/>
                <a:gd name="T69" fmla="*/ 263 h 302"/>
                <a:gd name="T70" fmla="*/ 243 w 302"/>
                <a:gd name="T71" fmla="*/ 251 h 302"/>
                <a:gd name="T72" fmla="*/ 268 w 302"/>
                <a:gd name="T73" fmla="*/ 236 h 302"/>
                <a:gd name="T74" fmla="*/ 278 w 302"/>
                <a:gd name="T75" fmla="*/ 219 h 302"/>
                <a:gd name="T76" fmla="*/ 282 w 302"/>
                <a:gd name="T77" fmla="*/ 190 h 302"/>
                <a:gd name="T78" fmla="*/ 287 w 302"/>
                <a:gd name="T79" fmla="*/ 173 h 302"/>
                <a:gd name="T80" fmla="*/ 302 w 302"/>
                <a:gd name="T81" fmla="*/ 155 h 302"/>
                <a:gd name="T82" fmla="*/ 170 w 302"/>
                <a:gd name="T83" fmla="*/ 59 h 302"/>
                <a:gd name="T84" fmla="*/ 160 w 302"/>
                <a:gd name="T85" fmla="*/ 111 h 302"/>
                <a:gd name="T86" fmla="*/ 143 w 302"/>
                <a:gd name="T87" fmla="*/ 110 h 302"/>
                <a:gd name="T88" fmla="*/ 98 w 302"/>
                <a:gd name="T89" fmla="*/ 73 h 302"/>
                <a:gd name="T90" fmla="*/ 117 w 302"/>
                <a:gd name="T91" fmla="*/ 128 h 302"/>
                <a:gd name="T92" fmla="*/ 59 w 302"/>
                <a:gd name="T93" fmla="*/ 132 h 302"/>
                <a:gd name="T94" fmla="*/ 110 w 302"/>
                <a:gd name="T95" fmla="*/ 159 h 302"/>
                <a:gd name="T96" fmla="*/ 143 w 302"/>
                <a:gd name="T97" fmla="*/ 191 h 302"/>
                <a:gd name="T98" fmla="*/ 128 w 302"/>
                <a:gd name="T99" fmla="*/ 185 h 302"/>
                <a:gd name="T100" fmla="*/ 130 w 302"/>
                <a:gd name="T101" fmla="*/ 171 h 302"/>
                <a:gd name="T102" fmla="*/ 203 w 302"/>
                <a:gd name="T103" fmla="*/ 229 h 302"/>
                <a:gd name="T104" fmla="*/ 172 w 302"/>
                <a:gd name="T105" fmla="*/ 185 h 302"/>
                <a:gd name="T106" fmla="*/ 229 w 302"/>
                <a:gd name="T107" fmla="*/ 203 h 302"/>
                <a:gd name="T108" fmla="*/ 191 w 302"/>
                <a:gd name="T109" fmla="*/ 159 h 302"/>
                <a:gd name="T110" fmla="*/ 191 w 302"/>
                <a:gd name="T111" fmla="*/ 143 h 302"/>
                <a:gd name="T112" fmla="*/ 230 w 302"/>
                <a:gd name="T113" fmla="*/ 99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02" h="302">
                  <a:moveTo>
                    <a:pt x="302" y="147"/>
                  </a:moveTo>
                  <a:cubicBezTo>
                    <a:pt x="300" y="146"/>
                    <a:pt x="297" y="145"/>
                    <a:pt x="295" y="145"/>
                  </a:cubicBezTo>
                  <a:cubicBezTo>
                    <a:pt x="293" y="144"/>
                    <a:pt x="290" y="143"/>
                    <a:pt x="288" y="142"/>
                  </a:cubicBezTo>
                  <a:cubicBezTo>
                    <a:pt x="287" y="142"/>
                    <a:pt x="287" y="142"/>
                    <a:pt x="287" y="142"/>
                  </a:cubicBezTo>
                  <a:cubicBezTo>
                    <a:pt x="287" y="141"/>
                    <a:pt x="287" y="141"/>
                    <a:pt x="287" y="141"/>
                  </a:cubicBezTo>
                  <a:cubicBezTo>
                    <a:pt x="287" y="137"/>
                    <a:pt x="287" y="133"/>
                    <a:pt x="286" y="130"/>
                  </a:cubicBezTo>
                  <a:cubicBezTo>
                    <a:pt x="286" y="129"/>
                    <a:pt x="286" y="129"/>
                    <a:pt x="286" y="129"/>
                  </a:cubicBezTo>
                  <a:cubicBezTo>
                    <a:pt x="287" y="128"/>
                    <a:pt x="287" y="128"/>
                    <a:pt x="287" y="128"/>
                  </a:cubicBezTo>
                  <a:cubicBezTo>
                    <a:pt x="289" y="127"/>
                    <a:pt x="291" y="126"/>
                    <a:pt x="293" y="125"/>
                  </a:cubicBezTo>
                  <a:cubicBezTo>
                    <a:pt x="295" y="123"/>
                    <a:pt x="297" y="122"/>
                    <a:pt x="299" y="121"/>
                  </a:cubicBezTo>
                  <a:cubicBezTo>
                    <a:pt x="299" y="118"/>
                    <a:pt x="298" y="116"/>
                    <a:pt x="297" y="113"/>
                  </a:cubicBezTo>
                  <a:cubicBezTo>
                    <a:pt x="295" y="113"/>
                    <a:pt x="293" y="113"/>
                    <a:pt x="290" y="113"/>
                  </a:cubicBezTo>
                  <a:cubicBezTo>
                    <a:pt x="288" y="112"/>
                    <a:pt x="285" y="112"/>
                    <a:pt x="283" y="112"/>
                  </a:cubicBezTo>
                  <a:cubicBezTo>
                    <a:pt x="282" y="112"/>
                    <a:pt x="282" y="112"/>
                    <a:pt x="282" y="112"/>
                  </a:cubicBezTo>
                  <a:cubicBezTo>
                    <a:pt x="282" y="111"/>
                    <a:pt x="282" y="111"/>
                    <a:pt x="282" y="111"/>
                  </a:cubicBezTo>
                  <a:cubicBezTo>
                    <a:pt x="281" y="108"/>
                    <a:pt x="279" y="104"/>
                    <a:pt x="278" y="100"/>
                  </a:cubicBezTo>
                  <a:cubicBezTo>
                    <a:pt x="278" y="99"/>
                    <a:pt x="278" y="99"/>
                    <a:pt x="278" y="99"/>
                  </a:cubicBezTo>
                  <a:cubicBezTo>
                    <a:pt x="278" y="99"/>
                    <a:pt x="278" y="99"/>
                    <a:pt x="278" y="99"/>
                  </a:cubicBezTo>
                  <a:cubicBezTo>
                    <a:pt x="280" y="97"/>
                    <a:pt x="282" y="95"/>
                    <a:pt x="284" y="94"/>
                  </a:cubicBezTo>
                  <a:cubicBezTo>
                    <a:pt x="285" y="92"/>
                    <a:pt x="287" y="90"/>
                    <a:pt x="289" y="89"/>
                  </a:cubicBezTo>
                  <a:cubicBezTo>
                    <a:pt x="288" y="86"/>
                    <a:pt x="286" y="84"/>
                    <a:pt x="285" y="82"/>
                  </a:cubicBezTo>
                  <a:cubicBezTo>
                    <a:pt x="283" y="82"/>
                    <a:pt x="281" y="82"/>
                    <a:pt x="278" y="83"/>
                  </a:cubicBezTo>
                  <a:cubicBezTo>
                    <a:pt x="276" y="83"/>
                    <a:pt x="273" y="83"/>
                    <a:pt x="271" y="84"/>
                  </a:cubicBezTo>
                  <a:cubicBezTo>
                    <a:pt x="270" y="84"/>
                    <a:pt x="270" y="84"/>
                    <a:pt x="270" y="84"/>
                  </a:cubicBezTo>
                  <a:cubicBezTo>
                    <a:pt x="270" y="83"/>
                    <a:pt x="270" y="83"/>
                    <a:pt x="270" y="83"/>
                  </a:cubicBezTo>
                  <a:cubicBezTo>
                    <a:pt x="268" y="80"/>
                    <a:pt x="266" y="76"/>
                    <a:pt x="264" y="73"/>
                  </a:cubicBezTo>
                  <a:cubicBezTo>
                    <a:pt x="263" y="72"/>
                    <a:pt x="263" y="72"/>
                    <a:pt x="263" y="72"/>
                  </a:cubicBezTo>
                  <a:cubicBezTo>
                    <a:pt x="264" y="72"/>
                    <a:pt x="264" y="72"/>
                    <a:pt x="264" y="72"/>
                  </a:cubicBezTo>
                  <a:cubicBezTo>
                    <a:pt x="265" y="70"/>
                    <a:pt x="266" y="68"/>
                    <a:pt x="268" y="66"/>
                  </a:cubicBezTo>
                  <a:cubicBezTo>
                    <a:pt x="269" y="64"/>
                    <a:pt x="270" y="62"/>
                    <a:pt x="271" y="60"/>
                  </a:cubicBezTo>
                  <a:cubicBezTo>
                    <a:pt x="270" y="58"/>
                    <a:pt x="268" y="56"/>
                    <a:pt x="267" y="54"/>
                  </a:cubicBezTo>
                  <a:cubicBezTo>
                    <a:pt x="264" y="54"/>
                    <a:pt x="262" y="55"/>
                    <a:pt x="260" y="56"/>
                  </a:cubicBezTo>
                  <a:cubicBezTo>
                    <a:pt x="258" y="57"/>
                    <a:pt x="255" y="58"/>
                    <a:pt x="253" y="59"/>
                  </a:cubicBezTo>
                  <a:cubicBezTo>
                    <a:pt x="252" y="59"/>
                    <a:pt x="252" y="59"/>
                    <a:pt x="252" y="59"/>
                  </a:cubicBezTo>
                  <a:cubicBezTo>
                    <a:pt x="252" y="58"/>
                    <a:pt x="252" y="58"/>
                    <a:pt x="252" y="58"/>
                  </a:cubicBezTo>
                  <a:cubicBezTo>
                    <a:pt x="249" y="55"/>
                    <a:pt x="246" y="53"/>
                    <a:pt x="243" y="50"/>
                  </a:cubicBezTo>
                  <a:cubicBezTo>
                    <a:pt x="243" y="49"/>
                    <a:pt x="243" y="49"/>
                    <a:pt x="243" y="49"/>
                  </a:cubicBezTo>
                  <a:cubicBezTo>
                    <a:pt x="243" y="49"/>
                    <a:pt x="243" y="49"/>
                    <a:pt x="243" y="49"/>
                  </a:cubicBezTo>
                  <a:cubicBezTo>
                    <a:pt x="244" y="47"/>
                    <a:pt x="245" y="44"/>
                    <a:pt x="246" y="42"/>
                  </a:cubicBezTo>
                  <a:cubicBezTo>
                    <a:pt x="247" y="40"/>
                    <a:pt x="247" y="37"/>
                    <a:pt x="248" y="35"/>
                  </a:cubicBezTo>
                  <a:cubicBezTo>
                    <a:pt x="246" y="33"/>
                    <a:pt x="244" y="32"/>
                    <a:pt x="242" y="30"/>
                  </a:cubicBezTo>
                  <a:cubicBezTo>
                    <a:pt x="240" y="31"/>
                    <a:pt x="238" y="33"/>
                    <a:pt x="236" y="34"/>
                  </a:cubicBezTo>
                  <a:cubicBezTo>
                    <a:pt x="234" y="36"/>
                    <a:pt x="232" y="37"/>
                    <a:pt x="230" y="38"/>
                  </a:cubicBezTo>
                  <a:cubicBezTo>
                    <a:pt x="229" y="39"/>
                    <a:pt x="229" y="39"/>
                    <a:pt x="229" y="39"/>
                  </a:cubicBezTo>
                  <a:cubicBezTo>
                    <a:pt x="228" y="38"/>
                    <a:pt x="228" y="38"/>
                    <a:pt x="228" y="38"/>
                  </a:cubicBezTo>
                  <a:cubicBezTo>
                    <a:pt x="225" y="36"/>
                    <a:pt x="222" y="34"/>
                    <a:pt x="219" y="32"/>
                  </a:cubicBezTo>
                  <a:cubicBezTo>
                    <a:pt x="218" y="32"/>
                    <a:pt x="218" y="32"/>
                    <a:pt x="218" y="32"/>
                  </a:cubicBezTo>
                  <a:cubicBezTo>
                    <a:pt x="218" y="31"/>
                    <a:pt x="218" y="31"/>
                    <a:pt x="218" y="31"/>
                  </a:cubicBezTo>
                  <a:cubicBezTo>
                    <a:pt x="218" y="28"/>
                    <a:pt x="219" y="26"/>
                    <a:pt x="219" y="23"/>
                  </a:cubicBezTo>
                  <a:cubicBezTo>
                    <a:pt x="219" y="21"/>
                    <a:pt x="220" y="19"/>
                    <a:pt x="220" y="16"/>
                  </a:cubicBezTo>
                  <a:cubicBezTo>
                    <a:pt x="218" y="15"/>
                    <a:pt x="215" y="14"/>
                    <a:pt x="213" y="13"/>
                  </a:cubicBezTo>
                  <a:cubicBezTo>
                    <a:pt x="211" y="15"/>
                    <a:pt x="210" y="16"/>
                    <a:pt x="208" y="18"/>
                  </a:cubicBezTo>
                  <a:cubicBezTo>
                    <a:pt x="206" y="20"/>
                    <a:pt x="205" y="22"/>
                    <a:pt x="203" y="23"/>
                  </a:cubicBezTo>
                  <a:cubicBezTo>
                    <a:pt x="202" y="24"/>
                    <a:pt x="202" y="24"/>
                    <a:pt x="202" y="24"/>
                  </a:cubicBezTo>
                  <a:cubicBezTo>
                    <a:pt x="202" y="24"/>
                    <a:pt x="202" y="24"/>
                    <a:pt x="202" y="24"/>
                  </a:cubicBezTo>
                  <a:cubicBezTo>
                    <a:pt x="198" y="22"/>
                    <a:pt x="194" y="21"/>
                    <a:pt x="191" y="20"/>
                  </a:cubicBezTo>
                  <a:cubicBezTo>
                    <a:pt x="190" y="20"/>
                    <a:pt x="190" y="20"/>
                    <a:pt x="190" y="20"/>
                  </a:cubicBezTo>
                  <a:cubicBezTo>
                    <a:pt x="190" y="19"/>
                    <a:pt x="190" y="19"/>
                    <a:pt x="190" y="19"/>
                  </a:cubicBezTo>
                  <a:cubicBezTo>
                    <a:pt x="189" y="17"/>
                    <a:pt x="189" y="14"/>
                    <a:pt x="189" y="12"/>
                  </a:cubicBezTo>
                  <a:cubicBezTo>
                    <a:pt x="189" y="9"/>
                    <a:pt x="189" y="7"/>
                    <a:pt x="188" y="4"/>
                  </a:cubicBezTo>
                  <a:cubicBezTo>
                    <a:pt x="186" y="4"/>
                    <a:pt x="183" y="3"/>
                    <a:pt x="181" y="3"/>
                  </a:cubicBezTo>
                  <a:cubicBezTo>
                    <a:pt x="180" y="4"/>
                    <a:pt x="178" y="7"/>
                    <a:pt x="177" y="9"/>
                  </a:cubicBezTo>
                  <a:cubicBezTo>
                    <a:pt x="176" y="11"/>
                    <a:pt x="175" y="13"/>
                    <a:pt x="173" y="15"/>
                  </a:cubicBezTo>
                  <a:cubicBezTo>
                    <a:pt x="173" y="16"/>
                    <a:pt x="173" y="16"/>
                    <a:pt x="173" y="16"/>
                  </a:cubicBezTo>
                  <a:cubicBezTo>
                    <a:pt x="172" y="16"/>
                    <a:pt x="172" y="16"/>
                    <a:pt x="172" y="16"/>
                  </a:cubicBezTo>
                  <a:cubicBezTo>
                    <a:pt x="168" y="15"/>
                    <a:pt x="165" y="15"/>
                    <a:pt x="161" y="14"/>
                  </a:cubicBezTo>
                  <a:cubicBezTo>
                    <a:pt x="160" y="14"/>
                    <a:pt x="160" y="14"/>
                    <a:pt x="160" y="14"/>
                  </a:cubicBezTo>
                  <a:cubicBezTo>
                    <a:pt x="159" y="14"/>
                    <a:pt x="159" y="14"/>
                    <a:pt x="159" y="14"/>
                  </a:cubicBezTo>
                  <a:cubicBezTo>
                    <a:pt x="159" y="11"/>
                    <a:pt x="158" y="9"/>
                    <a:pt x="157" y="7"/>
                  </a:cubicBezTo>
                  <a:cubicBezTo>
                    <a:pt x="156" y="4"/>
                    <a:pt x="156" y="2"/>
                    <a:pt x="155" y="0"/>
                  </a:cubicBezTo>
                  <a:cubicBezTo>
                    <a:pt x="155" y="0"/>
                    <a:pt x="155" y="0"/>
                    <a:pt x="155" y="0"/>
                  </a:cubicBezTo>
                  <a:cubicBezTo>
                    <a:pt x="152" y="0"/>
                    <a:pt x="150" y="0"/>
                    <a:pt x="147" y="0"/>
                  </a:cubicBezTo>
                  <a:cubicBezTo>
                    <a:pt x="147" y="0"/>
                    <a:pt x="147" y="0"/>
                    <a:pt x="147" y="0"/>
                  </a:cubicBezTo>
                  <a:cubicBezTo>
                    <a:pt x="146" y="2"/>
                    <a:pt x="145" y="4"/>
                    <a:pt x="145" y="7"/>
                  </a:cubicBezTo>
                  <a:cubicBezTo>
                    <a:pt x="144" y="9"/>
                    <a:pt x="143" y="11"/>
                    <a:pt x="142" y="14"/>
                  </a:cubicBezTo>
                  <a:cubicBezTo>
                    <a:pt x="142" y="14"/>
                    <a:pt x="142" y="14"/>
                    <a:pt x="142" y="14"/>
                  </a:cubicBezTo>
                  <a:cubicBezTo>
                    <a:pt x="141" y="14"/>
                    <a:pt x="141" y="14"/>
                    <a:pt x="141" y="14"/>
                  </a:cubicBezTo>
                  <a:cubicBezTo>
                    <a:pt x="137" y="15"/>
                    <a:pt x="133" y="15"/>
                    <a:pt x="130" y="16"/>
                  </a:cubicBezTo>
                  <a:cubicBezTo>
                    <a:pt x="129" y="16"/>
                    <a:pt x="129" y="16"/>
                    <a:pt x="129" y="16"/>
                  </a:cubicBezTo>
                  <a:cubicBezTo>
                    <a:pt x="129" y="15"/>
                    <a:pt x="129" y="15"/>
                    <a:pt x="129" y="15"/>
                  </a:cubicBezTo>
                  <a:cubicBezTo>
                    <a:pt x="127" y="13"/>
                    <a:pt x="126" y="11"/>
                    <a:pt x="125" y="9"/>
                  </a:cubicBezTo>
                  <a:cubicBezTo>
                    <a:pt x="123" y="7"/>
                    <a:pt x="122" y="4"/>
                    <a:pt x="121" y="3"/>
                  </a:cubicBezTo>
                  <a:cubicBezTo>
                    <a:pt x="118" y="3"/>
                    <a:pt x="116" y="4"/>
                    <a:pt x="113" y="4"/>
                  </a:cubicBezTo>
                  <a:cubicBezTo>
                    <a:pt x="113" y="7"/>
                    <a:pt x="113" y="9"/>
                    <a:pt x="113" y="12"/>
                  </a:cubicBezTo>
                  <a:cubicBezTo>
                    <a:pt x="113" y="14"/>
                    <a:pt x="112" y="17"/>
                    <a:pt x="112" y="19"/>
                  </a:cubicBezTo>
                  <a:cubicBezTo>
                    <a:pt x="112" y="20"/>
                    <a:pt x="112" y="20"/>
                    <a:pt x="112" y="20"/>
                  </a:cubicBezTo>
                  <a:cubicBezTo>
                    <a:pt x="111" y="20"/>
                    <a:pt x="111" y="20"/>
                    <a:pt x="111" y="20"/>
                  </a:cubicBezTo>
                  <a:cubicBezTo>
                    <a:pt x="108" y="21"/>
                    <a:pt x="104" y="22"/>
                    <a:pt x="100" y="24"/>
                  </a:cubicBezTo>
                  <a:cubicBezTo>
                    <a:pt x="100" y="24"/>
                    <a:pt x="100" y="24"/>
                    <a:pt x="100" y="24"/>
                  </a:cubicBezTo>
                  <a:cubicBezTo>
                    <a:pt x="99" y="23"/>
                    <a:pt x="99" y="23"/>
                    <a:pt x="99" y="23"/>
                  </a:cubicBezTo>
                  <a:cubicBezTo>
                    <a:pt x="97" y="22"/>
                    <a:pt x="96" y="20"/>
                    <a:pt x="94" y="18"/>
                  </a:cubicBezTo>
                  <a:cubicBezTo>
                    <a:pt x="92" y="16"/>
                    <a:pt x="90" y="15"/>
                    <a:pt x="89" y="13"/>
                  </a:cubicBezTo>
                  <a:cubicBezTo>
                    <a:pt x="86" y="14"/>
                    <a:pt x="84" y="15"/>
                    <a:pt x="82" y="16"/>
                  </a:cubicBezTo>
                  <a:cubicBezTo>
                    <a:pt x="82" y="19"/>
                    <a:pt x="82" y="21"/>
                    <a:pt x="83" y="23"/>
                  </a:cubicBezTo>
                  <a:cubicBezTo>
                    <a:pt x="83" y="26"/>
                    <a:pt x="83" y="28"/>
                    <a:pt x="84" y="31"/>
                  </a:cubicBezTo>
                  <a:cubicBezTo>
                    <a:pt x="84" y="32"/>
                    <a:pt x="84" y="32"/>
                    <a:pt x="84" y="32"/>
                  </a:cubicBezTo>
                  <a:cubicBezTo>
                    <a:pt x="83" y="32"/>
                    <a:pt x="83" y="32"/>
                    <a:pt x="83" y="32"/>
                  </a:cubicBezTo>
                  <a:cubicBezTo>
                    <a:pt x="80" y="34"/>
                    <a:pt x="76" y="36"/>
                    <a:pt x="73" y="38"/>
                  </a:cubicBezTo>
                  <a:cubicBezTo>
                    <a:pt x="73" y="39"/>
                    <a:pt x="73" y="39"/>
                    <a:pt x="73" y="39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0" y="37"/>
                    <a:pt x="68" y="36"/>
                    <a:pt x="66" y="34"/>
                  </a:cubicBezTo>
                  <a:cubicBezTo>
                    <a:pt x="64" y="33"/>
                    <a:pt x="62" y="31"/>
                    <a:pt x="60" y="30"/>
                  </a:cubicBezTo>
                  <a:cubicBezTo>
                    <a:pt x="58" y="32"/>
                    <a:pt x="56" y="33"/>
                    <a:pt x="54" y="35"/>
                  </a:cubicBezTo>
                  <a:cubicBezTo>
                    <a:pt x="54" y="37"/>
                    <a:pt x="55" y="40"/>
                    <a:pt x="56" y="42"/>
                  </a:cubicBezTo>
                  <a:cubicBezTo>
                    <a:pt x="57" y="44"/>
                    <a:pt x="58" y="47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8" y="50"/>
                    <a:pt x="58" y="50"/>
                    <a:pt x="58" y="50"/>
                  </a:cubicBezTo>
                  <a:cubicBezTo>
                    <a:pt x="56" y="53"/>
                    <a:pt x="53" y="55"/>
                    <a:pt x="50" y="58"/>
                  </a:cubicBezTo>
                  <a:cubicBezTo>
                    <a:pt x="50" y="59"/>
                    <a:pt x="50" y="59"/>
                    <a:pt x="50" y="59"/>
                  </a:cubicBezTo>
                  <a:cubicBezTo>
                    <a:pt x="49" y="59"/>
                    <a:pt x="49" y="59"/>
                    <a:pt x="49" y="59"/>
                  </a:cubicBezTo>
                  <a:cubicBezTo>
                    <a:pt x="47" y="58"/>
                    <a:pt x="44" y="57"/>
                    <a:pt x="42" y="56"/>
                  </a:cubicBezTo>
                  <a:cubicBezTo>
                    <a:pt x="40" y="55"/>
                    <a:pt x="37" y="54"/>
                    <a:pt x="35" y="54"/>
                  </a:cubicBezTo>
                  <a:cubicBezTo>
                    <a:pt x="33" y="56"/>
                    <a:pt x="32" y="58"/>
                    <a:pt x="30" y="60"/>
                  </a:cubicBezTo>
                  <a:cubicBezTo>
                    <a:pt x="32" y="62"/>
                    <a:pt x="33" y="64"/>
                    <a:pt x="34" y="66"/>
                  </a:cubicBezTo>
                  <a:cubicBezTo>
                    <a:pt x="36" y="68"/>
                    <a:pt x="37" y="70"/>
                    <a:pt x="38" y="72"/>
                  </a:cubicBezTo>
                  <a:cubicBezTo>
                    <a:pt x="39" y="72"/>
                    <a:pt x="39" y="72"/>
                    <a:pt x="39" y="72"/>
                  </a:cubicBezTo>
                  <a:cubicBezTo>
                    <a:pt x="38" y="73"/>
                    <a:pt x="38" y="73"/>
                    <a:pt x="38" y="73"/>
                  </a:cubicBezTo>
                  <a:cubicBezTo>
                    <a:pt x="36" y="76"/>
                    <a:pt x="34" y="80"/>
                    <a:pt x="32" y="83"/>
                  </a:cubicBezTo>
                  <a:cubicBezTo>
                    <a:pt x="32" y="84"/>
                    <a:pt x="32" y="84"/>
                    <a:pt x="32" y="84"/>
                  </a:cubicBezTo>
                  <a:cubicBezTo>
                    <a:pt x="31" y="84"/>
                    <a:pt x="31" y="84"/>
                    <a:pt x="31" y="84"/>
                  </a:cubicBezTo>
                  <a:cubicBezTo>
                    <a:pt x="29" y="83"/>
                    <a:pt x="26" y="83"/>
                    <a:pt x="24" y="83"/>
                  </a:cubicBezTo>
                  <a:cubicBezTo>
                    <a:pt x="21" y="82"/>
                    <a:pt x="19" y="82"/>
                    <a:pt x="17" y="82"/>
                  </a:cubicBezTo>
                  <a:cubicBezTo>
                    <a:pt x="15" y="84"/>
                    <a:pt x="14" y="86"/>
                    <a:pt x="13" y="89"/>
                  </a:cubicBezTo>
                  <a:cubicBezTo>
                    <a:pt x="15" y="90"/>
                    <a:pt x="16" y="92"/>
                    <a:pt x="18" y="94"/>
                  </a:cubicBezTo>
                  <a:cubicBezTo>
                    <a:pt x="20" y="95"/>
                    <a:pt x="22" y="97"/>
                    <a:pt x="24" y="99"/>
                  </a:cubicBezTo>
                  <a:cubicBezTo>
                    <a:pt x="24" y="99"/>
                    <a:pt x="24" y="99"/>
                    <a:pt x="24" y="99"/>
                  </a:cubicBezTo>
                  <a:cubicBezTo>
                    <a:pt x="24" y="100"/>
                    <a:pt x="24" y="100"/>
                    <a:pt x="24" y="100"/>
                  </a:cubicBezTo>
                  <a:cubicBezTo>
                    <a:pt x="22" y="104"/>
                    <a:pt x="21" y="108"/>
                    <a:pt x="20" y="111"/>
                  </a:cubicBezTo>
                  <a:cubicBezTo>
                    <a:pt x="20" y="112"/>
                    <a:pt x="20" y="112"/>
                    <a:pt x="20" y="112"/>
                  </a:cubicBezTo>
                  <a:cubicBezTo>
                    <a:pt x="19" y="112"/>
                    <a:pt x="19" y="112"/>
                    <a:pt x="19" y="112"/>
                  </a:cubicBezTo>
                  <a:cubicBezTo>
                    <a:pt x="17" y="112"/>
                    <a:pt x="14" y="112"/>
                    <a:pt x="12" y="113"/>
                  </a:cubicBezTo>
                  <a:cubicBezTo>
                    <a:pt x="9" y="113"/>
                    <a:pt x="7" y="113"/>
                    <a:pt x="4" y="113"/>
                  </a:cubicBezTo>
                  <a:cubicBezTo>
                    <a:pt x="4" y="116"/>
                    <a:pt x="3" y="118"/>
                    <a:pt x="3" y="121"/>
                  </a:cubicBezTo>
                  <a:cubicBezTo>
                    <a:pt x="5" y="122"/>
                    <a:pt x="7" y="123"/>
                    <a:pt x="9" y="125"/>
                  </a:cubicBezTo>
                  <a:cubicBezTo>
                    <a:pt x="11" y="126"/>
                    <a:pt x="13" y="127"/>
                    <a:pt x="15" y="128"/>
                  </a:cubicBezTo>
                  <a:cubicBezTo>
                    <a:pt x="16" y="129"/>
                    <a:pt x="16" y="129"/>
                    <a:pt x="16" y="129"/>
                  </a:cubicBezTo>
                  <a:cubicBezTo>
                    <a:pt x="16" y="130"/>
                    <a:pt x="16" y="130"/>
                    <a:pt x="16" y="130"/>
                  </a:cubicBezTo>
                  <a:cubicBezTo>
                    <a:pt x="15" y="133"/>
                    <a:pt x="15" y="137"/>
                    <a:pt x="15" y="141"/>
                  </a:cubicBezTo>
                  <a:cubicBezTo>
                    <a:pt x="14" y="142"/>
                    <a:pt x="14" y="142"/>
                    <a:pt x="14" y="142"/>
                  </a:cubicBezTo>
                  <a:cubicBezTo>
                    <a:pt x="14" y="142"/>
                    <a:pt x="14" y="142"/>
                    <a:pt x="14" y="142"/>
                  </a:cubicBezTo>
                  <a:cubicBezTo>
                    <a:pt x="12" y="143"/>
                    <a:pt x="9" y="144"/>
                    <a:pt x="7" y="145"/>
                  </a:cubicBezTo>
                  <a:cubicBezTo>
                    <a:pt x="4" y="145"/>
                    <a:pt x="2" y="146"/>
                    <a:pt x="0" y="147"/>
                  </a:cubicBezTo>
                  <a:cubicBezTo>
                    <a:pt x="0" y="147"/>
                    <a:pt x="0" y="147"/>
                    <a:pt x="0" y="147"/>
                  </a:cubicBezTo>
                  <a:cubicBezTo>
                    <a:pt x="0" y="148"/>
                    <a:pt x="0" y="150"/>
                    <a:pt x="0" y="151"/>
                  </a:cubicBezTo>
                  <a:cubicBezTo>
                    <a:pt x="0" y="152"/>
                    <a:pt x="0" y="153"/>
                    <a:pt x="0" y="155"/>
                  </a:cubicBezTo>
                  <a:cubicBezTo>
                    <a:pt x="0" y="155"/>
                    <a:pt x="0" y="155"/>
                    <a:pt x="0" y="155"/>
                  </a:cubicBezTo>
                  <a:cubicBezTo>
                    <a:pt x="2" y="156"/>
                    <a:pt x="4" y="156"/>
                    <a:pt x="7" y="157"/>
                  </a:cubicBezTo>
                  <a:cubicBezTo>
                    <a:pt x="9" y="158"/>
                    <a:pt x="12" y="158"/>
                    <a:pt x="14" y="159"/>
                  </a:cubicBezTo>
                  <a:cubicBezTo>
                    <a:pt x="14" y="160"/>
                    <a:pt x="14" y="160"/>
                    <a:pt x="14" y="160"/>
                  </a:cubicBezTo>
                  <a:cubicBezTo>
                    <a:pt x="15" y="160"/>
                    <a:pt x="15" y="160"/>
                    <a:pt x="15" y="160"/>
                  </a:cubicBezTo>
                  <a:cubicBezTo>
                    <a:pt x="15" y="165"/>
                    <a:pt x="15" y="168"/>
                    <a:pt x="16" y="172"/>
                  </a:cubicBezTo>
                  <a:cubicBezTo>
                    <a:pt x="16" y="173"/>
                    <a:pt x="16" y="173"/>
                    <a:pt x="16" y="173"/>
                  </a:cubicBezTo>
                  <a:cubicBezTo>
                    <a:pt x="15" y="173"/>
                    <a:pt x="15" y="173"/>
                    <a:pt x="15" y="173"/>
                  </a:cubicBezTo>
                  <a:cubicBezTo>
                    <a:pt x="13" y="174"/>
                    <a:pt x="11" y="176"/>
                    <a:pt x="9" y="177"/>
                  </a:cubicBezTo>
                  <a:cubicBezTo>
                    <a:pt x="7" y="178"/>
                    <a:pt x="5" y="179"/>
                    <a:pt x="3" y="181"/>
                  </a:cubicBezTo>
                  <a:cubicBezTo>
                    <a:pt x="3" y="183"/>
                    <a:pt x="4" y="186"/>
                    <a:pt x="4" y="188"/>
                  </a:cubicBezTo>
                  <a:cubicBezTo>
                    <a:pt x="7" y="189"/>
                    <a:pt x="9" y="189"/>
                    <a:pt x="12" y="189"/>
                  </a:cubicBezTo>
                  <a:cubicBezTo>
                    <a:pt x="14" y="189"/>
                    <a:pt x="17" y="189"/>
                    <a:pt x="19" y="190"/>
                  </a:cubicBezTo>
                  <a:cubicBezTo>
                    <a:pt x="20" y="190"/>
                    <a:pt x="20" y="190"/>
                    <a:pt x="20" y="190"/>
                  </a:cubicBezTo>
                  <a:cubicBezTo>
                    <a:pt x="20" y="190"/>
                    <a:pt x="20" y="190"/>
                    <a:pt x="20" y="190"/>
                  </a:cubicBezTo>
                  <a:cubicBezTo>
                    <a:pt x="21" y="194"/>
                    <a:pt x="22" y="198"/>
                    <a:pt x="24" y="201"/>
                  </a:cubicBezTo>
                  <a:cubicBezTo>
                    <a:pt x="24" y="202"/>
                    <a:pt x="24" y="202"/>
                    <a:pt x="24" y="202"/>
                  </a:cubicBezTo>
                  <a:cubicBezTo>
                    <a:pt x="24" y="203"/>
                    <a:pt x="24" y="203"/>
                    <a:pt x="24" y="203"/>
                  </a:cubicBezTo>
                  <a:cubicBezTo>
                    <a:pt x="22" y="204"/>
                    <a:pt x="20" y="206"/>
                    <a:pt x="18" y="208"/>
                  </a:cubicBezTo>
                  <a:cubicBezTo>
                    <a:pt x="16" y="210"/>
                    <a:pt x="15" y="211"/>
                    <a:pt x="13" y="213"/>
                  </a:cubicBezTo>
                  <a:cubicBezTo>
                    <a:pt x="14" y="215"/>
                    <a:pt x="15" y="218"/>
                    <a:pt x="17" y="220"/>
                  </a:cubicBezTo>
                  <a:cubicBezTo>
                    <a:pt x="19" y="220"/>
                    <a:pt x="21" y="219"/>
                    <a:pt x="24" y="219"/>
                  </a:cubicBezTo>
                  <a:cubicBezTo>
                    <a:pt x="26" y="219"/>
                    <a:pt x="29" y="218"/>
                    <a:pt x="31" y="218"/>
                  </a:cubicBezTo>
                  <a:cubicBezTo>
                    <a:pt x="32" y="218"/>
                    <a:pt x="32" y="218"/>
                    <a:pt x="32" y="218"/>
                  </a:cubicBezTo>
                  <a:cubicBezTo>
                    <a:pt x="32" y="219"/>
                    <a:pt x="32" y="219"/>
                    <a:pt x="32" y="219"/>
                  </a:cubicBezTo>
                  <a:cubicBezTo>
                    <a:pt x="34" y="222"/>
                    <a:pt x="36" y="225"/>
                    <a:pt x="38" y="228"/>
                  </a:cubicBezTo>
                  <a:cubicBezTo>
                    <a:pt x="39" y="229"/>
                    <a:pt x="39" y="229"/>
                    <a:pt x="39" y="229"/>
                  </a:cubicBezTo>
                  <a:cubicBezTo>
                    <a:pt x="38" y="230"/>
                    <a:pt x="38" y="230"/>
                    <a:pt x="38" y="230"/>
                  </a:cubicBezTo>
                  <a:cubicBezTo>
                    <a:pt x="37" y="232"/>
                    <a:pt x="36" y="234"/>
                    <a:pt x="34" y="236"/>
                  </a:cubicBezTo>
                  <a:cubicBezTo>
                    <a:pt x="33" y="238"/>
                    <a:pt x="32" y="240"/>
                    <a:pt x="30" y="242"/>
                  </a:cubicBezTo>
                  <a:cubicBezTo>
                    <a:pt x="32" y="244"/>
                    <a:pt x="33" y="246"/>
                    <a:pt x="35" y="248"/>
                  </a:cubicBezTo>
                  <a:cubicBezTo>
                    <a:pt x="37" y="247"/>
                    <a:pt x="40" y="246"/>
                    <a:pt x="42" y="246"/>
                  </a:cubicBezTo>
                  <a:cubicBezTo>
                    <a:pt x="44" y="245"/>
                    <a:pt x="47" y="244"/>
                    <a:pt x="49" y="243"/>
                  </a:cubicBezTo>
                  <a:cubicBezTo>
                    <a:pt x="50" y="243"/>
                    <a:pt x="50" y="243"/>
                    <a:pt x="50" y="243"/>
                  </a:cubicBezTo>
                  <a:cubicBezTo>
                    <a:pt x="50" y="243"/>
                    <a:pt x="50" y="243"/>
                    <a:pt x="50" y="243"/>
                  </a:cubicBezTo>
                  <a:cubicBezTo>
                    <a:pt x="53" y="246"/>
                    <a:pt x="56" y="249"/>
                    <a:pt x="58" y="251"/>
                  </a:cubicBezTo>
                  <a:cubicBezTo>
                    <a:pt x="59" y="252"/>
                    <a:pt x="59" y="252"/>
                    <a:pt x="59" y="252"/>
                  </a:cubicBezTo>
                  <a:cubicBezTo>
                    <a:pt x="59" y="253"/>
                    <a:pt x="59" y="253"/>
                    <a:pt x="59" y="253"/>
                  </a:cubicBezTo>
                  <a:cubicBezTo>
                    <a:pt x="58" y="255"/>
                    <a:pt x="57" y="257"/>
                    <a:pt x="56" y="260"/>
                  </a:cubicBezTo>
                  <a:cubicBezTo>
                    <a:pt x="55" y="262"/>
                    <a:pt x="54" y="264"/>
                    <a:pt x="54" y="266"/>
                  </a:cubicBezTo>
                  <a:cubicBezTo>
                    <a:pt x="56" y="268"/>
                    <a:pt x="58" y="270"/>
                    <a:pt x="60" y="271"/>
                  </a:cubicBezTo>
                  <a:cubicBezTo>
                    <a:pt x="62" y="270"/>
                    <a:pt x="64" y="269"/>
                    <a:pt x="66" y="267"/>
                  </a:cubicBezTo>
                  <a:cubicBezTo>
                    <a:pt x="68" y="266"/>
                    <a:pt x="70" y="265"/>
                    <a:pt x="72" y="263"/>
                  </a:cubicBezTo>
                  <a:cubicBezTo>
                    <a:pt x="73" y="263"/>
                    <a:pt x="73" y="263"/>
                    <a:pt x="73" y="263"/>
                  </a:cubicBezTo>
                  <a:cubicBezTo>
                    <a:pt x="73" y="263"/>
                    <a:pt x="73" y="263"/>
                    <a:pt x="73" y="263"/>
                  </a:cubicBezTo>
                  <a:cubicBezTo>
                    <a:pt x="76" y="266"/>
                    <a:pt x="80" y="268"/>
                    <a:pt x="83" y="270"/>
                  </a:cubicBezTo>
                  <a:cubicBezTo>
                    <a:pt x="84" y="270"/>
                    <a:pt x="84" y="270"/>
                    <a:pt x="84" y="270"/>
                  </a:cubicBezTo>
                  <a:cubicBezTo>
                    <a:pt x="84" y="271"/>
                    <a:pt x="84" y="271"/>
                    <a:pt x="84" y="271"/>
                  </a:cubicBezTo>
                  <a:cubicBezTo>
                    <a:pt x="83" y="273"/>
                    <a:pt x="83" y="276"/>
                    <a:pt x="83" y="278"/>
                  </a:cubicBezTo>
                  <a:cubicBezTo>
                    <a:pt x="82" y="280"/>
                    <a:pt x="82" y="283"/>
                    <a:pt x="82" y="285"/>
                  </a:cubicBezTo>
                  <a:cubicBezTo>
                    <a:pt x="84" y="286"/>
                    <a:pt x="86" y="287"/>
                    <a:pt x="89" y="289"/>
                  </a:cubicBezTo>
                  <a:cubicBezTo>
                    <a:pt x="90" y="287"/>
                    <a:pt x="92" y="285"/>
                    <a:pt x="94" y="283"/>
                  </a:cubicBezTo>
                  <a:cubicBezTo>
                    <a:pt x="96" y="282"/>
                    <a:pt x="97" y="280"/>
                    <a:pt x="99" y="278"/>
                  </a:cubicBezTo>
                  <a:cubicBezTo>
                    <a:pt x="100" y="278"/>
                    <a:pt x="100" y="278"/>
                    <a:pt x="100" y="278"/>
                  </a:cubicBezTo>
                  <a:cubicBezTo>
                    <a:pt x="100" y="278"/>
                    <a:pt x="100" y="278"/>
                    <a:pt x="100" y="278"/>
                  </a:cubicBezTo>
                  <a:cubicBezTo>
                    <a:pt x="104" y="279"/>
                    <a:pt x="108" y="281"/>
                    <a:pt x="111" y="282"/>
                  </a:cubicBezTo>
                  <a:cubicBezTo>
                    <a:pt x="112" y="282"/>
                    <a:pt x="112" y="282"/>
                    <a:pt x="112" y="282"/>
                  </a:cubicBezTo>
                  <a:cubicBezTo>
                    <a:pt x="112" y="283"/>
                    <a:pt x="112" y="283"/>
                    <a:pt x="112" y="283"/>
                  </a:cubicBezTo>
                  <a:cubicBezTo>
                    <a:pt x="112" y="285"/>
                    <a:pt x="113" y="288"/>
                    <a:pt x="113" y="290"/>
                  </a:cubicBezTo>
                  <a:cubicBezTo>
                    <a:pt x="113" y="292"/>
                    <a:pt x="113" y="295"/>
                    <a:pt x="113" y="297"/>
                  </a:cubicBezTo>
                  <a:cubicBezTo>
                    <a:pt x="116" y="298"/>
                    <a:pt x="118" y="298"/>
                    <a:pt x="121" y="299"/>
                  </a:cubicBezTo>
                  <a:cubicBezTo>
                    <a:pt x="122" y="297"/>
                    <a:pt x="124" y="295"/>
                    <a:pt x="125" y="293"/>
                  </a:cubicBezTo>
                  <a:cubicBezTo>
                    <a:pt x="126" y="291"/>
                    <a:pt x="127" y="288"/>
                    <a:pt x="129" y="287"/>
                  </a:cubicBezTo>
                  <a:cubicBezTo>
                    <a:pt x="129" y="286"/>
                    <a:pt x="129" y="286"/>
                    <a:pt x="129" y="286"/>
                  </a:cubicBezTo>
                  <a:cubicBezTo>
                    <a:pt x="130" y="286"/>
                    <a:pt x="130" y="286"/>
                    <a:pt x="130" y="286"/>
                  </a:cubicBezTo>
                  <a:cubicBezTo>
                    <a:pt x="133" y="286"/>
                    <a:pt x="137" y="287"/>
                    <a:pt x="141" y="287"/>
                  </a:cubicBezTo>
                  <a:cubicBezTo>
                    <a:pt x="142" y="287"/>
                    <a:pt x="142" y="287"/>
                    <a:pt x="142" y="287"/>
                  </a:cubicBezTo>
                  <a:cubicBezTo>
                    <a:pt x="142" y="288"/>
                    <a:pt x="142" y="288"/>
                    <a:pt x="142" y="288"/>
                  </a:cubicBezTo>
                  <a:cubicBezTo>
                    <a:pt x="143" y="290"/>
                    <a:pt x="144" y="293"/>
                    <a:pt x="145" y="295"/>
                  </a:cubicBezTo>
                  <a:cubicBezTo>
                    <a:pt x="145" y="297"/>
                    <a:pt x="146" y="300"/>
                    <a:pt x="147" y="302"/>
                  </a:cubicBezTo>
                  <a:cubicBezTo>
                    <a:pt x="147" y="302"/>
                    <a:pt x="147" y="302"/>
                    <a:pt x="147" y="302"/>
                  </a:cubicBezTo>
                  <a:cubicBezTo>
                    <a:pt x="150" y="302"/>
                    <a:pt x="152" y="302"/>
                    <a:pt x="155" y="302"/>
                  </a:cubicBezTo>
                  <a:cubicBezTo>
                    <a:pt x="155" y="302"/>
                    <a:pt x="155" y="302"/>
                    <a:pt x="155" y="302"/>
                  </a:cubicBezTo>
                  <a:cubicBezTo>
                    <a:pt x="156" y="300"/>
                    <a:pt x="156" y="297"/>
                    <a:pt x="157" y="295"/>
                  </a:cubicBezTo>
                  <a:cubicBezTo>
                    <a:pt x="158" y="293"/>
                    <a:pt x="159" y="290"/>
                    <a:pt x="159" y="288"/>
                  </a:cubicBezTo>
                  <a:cubicBezTo>
                    <a:pt x="160" y="287"/>
                    <a:pt x="160" y="287"/>
                    <a:pt x="160" y="287"/>
                  </a:cubicBezTo>
                  <a:cubicBezTo>
                    <a:pt x="161" y="287"/>
                    <a:pt x="161" y="287"/>
                    <a:pt x="161" y="287"/>
                  </a:cubicBezTo>
                  <a:cubicBezTo>
                    <a:pt x="165" y="287"/>
                    <a:pt x="168" y="286"/>
                    <a:pt x="172" y="286"/>
                  </a:cubicBezTo>
                  <a:cubicBezTo>
                    <a:pt x="173" y="286"/>
                    <a:pt x="173" y="286"/>
                    <a:pt x="173" y="286"/>
                  </a:cubicBezTo>
                  <a:cubicBezTo>
                    <a:pt x="173" y="287"/>
                    <a:pt x="173" y="287"/>
                    <a:pt x="173" y="287"/>
                  </a:cubicBezTo>
                  <a:cubicBezTo>
                    <a:pt x="175" y="288"/>
                    <a:pt x="176" y="291"/>
                    <a:pt x="177" y="293"/>
                  </a:cubicBezTo>
                  <a:cubicBezTo>
                    <a:pt x="178" y="295"/>
                    <a:pt x="180" y="297"/>
                    <a:pt x="181" y="299"/>
                  </a:cubicBezTo>
                  <a:cubicBezTo>
                    <a:pt x="183" y="298"/>
                    <a:pt x="186" y="298"/>
                    <a:pt x="188" y="297"/>
                  </a:cubicBezTo>
                  <a:cubicBezTo>
                    <a:pt x="189" y="295"/>
                    <a:pt x="189" y="292"/>
                    <a:pt x="189" y="290"/>
                  </a:cubicBezTo>
                  <a:cubicBezTo>
                    <a:pt x="189" y="288"/>
                    <a:pt x="189" y="285"/>
                    <a:pt x="190" y="283"/>
                  </a:cubicBezTo>
                  <a:cubicBezTo>
                    <a:pt x="190" y="282"/>
                    <a:pt x="190" y="282"/>
                    <a:pt x="190" y="282"/>
                  </a:cubicBezTo>
                  <a:cubicBezTo>
                    <a:pt x="191" y="282"/>
                    <a:pt x="191" y="282"/>
                    <a:pt x="191" y="282"/>
                  </a:cubicBezTo>
                  <a:cubicBezTo>
                    <a:pt x="194" y="281"/>
                    <a:pt x="198" y="279"/>
                    <a:pt x="202" y="278"/>
                  </a:cubicBezTo>
                  <a:cubicBezTo>
                    <a:pt x="202" y="278"/>
                    <a:pt x="202" y="278"/>
                    <a:pt x="202" y="278"/>
                  </a:cubicBezTo>
                  <a:cubicBezTo>
                    <a:pt x="203" y="278"/>
                    <a:pt x="203" y="278"/>
                    <a:pt x="203" y="278"/>
                  </a:cubicBezTo>
                  <a:cubicBezTo>
                    <a:pt x="205" y="280"/>
                    <a:pt x="206" y="282"/>
                    <a:pt x="208" y="283"/>
                  </a:cubicBezTo>
                  <a:cubicBezTo>
                    <a:pt x="210" y="285"/>
                    <a:pt x="211" y="287"/>
                    <a:pt x="213" y="289"/>
                  </a:cubicBezTo>
                  <a:cubicBezTo>
                    <a:pt x="215" y="288"/>
                    <a:pt x="218" y="286"/>
                    <a:pt x="220" y="285"/>
                  </a:cubicBezTo>
                  <a:cubicBezTo>
                    <a:pt x="220" y="283"/>
                    <a:pt x="219" y="280"/>
                    <a:pt x="219" y="278"/>
                  </a:cubicBezTo>
                  <a:cubicBezTo>
                    <a:pt x="219" y="276"/>
                    <a:pt x="218" y="273"/>
                    <a:pt x="218" y="271"/>
                  </a:cubicBezTo>
                  <a:cubicBezTo>
                    <a:pt x="218" y="270"/>
                    <a:pt x="218" y="270"/>
                    <a:pt x="218" y="270"/>
                  </a:cubicBezTo>
                  <a:cubicBezTo>
                    <a:pt x="219" y="270"/>
                    <a:pt x="219" y="270"/>
                    <a:pt x="219" y="270"/>
                  </a:cubicBezTo>
                  <a:cubicBezTo>
                    <a:pt x="222" y="268"/>
                    <a:pt x="225" y="266"/>
                    <a:pt x="228" y="263"/>
                  </a:cubicBezTo>
                  <a:cubicBezTo>
                    <a:pt x="229" y="263"/>
                    <a:pt x="229" y="263"/>
                    <a:pt x="229" y="263"/>
                  </a:cubicBezTo>
                  <a:cubicBezTo>
                    <a:pt x="230" y="263"/>
                    <a:pt x="230" y="263"/>
                    <a:pt x="230" y="263"/>
                  </a:cubicBezTo>
                  <a:cubicBezTo>
                    <a:pt x="232" y="265"/>
                    <a:pt x="234" y="266"/>
                    <a:pt x="236" y="267"/>
                  </a:cubicBezTo>
                  <a:cubicBezTo>
                    <a:pt x="238" y="269"/>
                    <a:pt x="240" y="270"/>
                    <a:pt x="242" y="271"/>
                  </a:cubicBezTo>
                  <a:cubicBezTo>
                    <a:pt x="244" y="270"/>
                    <a:pt x="246" y="268"/>
                    <a:pt x="248" y="266"/>
                  </a:cubicBezTo>
                  <a:cubicBezTo>
                    <a:pt x="247" y="264"/>
                    <a:pt x="247" y="262"/>
                    <a:pt x="246" y="260"/>
                  </a:cubicBezTo>
                  <a:cubicBezTo>
                    <a:pt x="245" y="257"/>
                    <a:pt x="244" y="255"/>
                    <a:pt x="243" y="253"/>
                  </a:cubicBezTo>
                  <a:cubicBezTo>
                    <a:pt x="243" y="252"/>
                    <a:pt x="243" y="252"/>
                    <a:pt x="243" y="252"/>
                  </a:cubicBezTo>
                  <a:cubicBezTo>
                    <a:pt x="243" y="251"/>
                    <a:pt x="243" y="251"/>
                    <a:pt x="243" y="251"/>
                  </a:cubicBezTo>
                  <a:cubicBezTo>
                    <a:pt x="246" y="249"/>
                    <a:pt x="249" y="246"/>
                    <a:pt x="252" y="243"/>
                  </a:cubicBezTo>
                  <a:cubicBezTo>
                    <a:pt x="252" y="243"/>
                    <a:pt x="252" y="243"/>
                    <a:pt x="252" y="243"/>
                  </a:cubicBezTo>
                  <a:cubicBezTo>
                    <a:pt x="253" y="243"/>
                    <a:pt x="253" y="243"/>
                    <a:pt x="253" y="243"/>
                  </a:cubicBezTo>
                  <a:cubicBezTo>
                    <a:pt x="255" y="244"/>
                    <a:pt x="258" y="245"/>
                    <a:pt x="260" y="246"/>
                  </a:cubicBezTo>
                  <a:cubicBezTo>
                    <a:pt x="262" y="246"/>
                    <a:pt x="264" y="247"/>
                    <a:pt x="267" y="248"/>
                  </a:cubicBezTo>
                  <a:cubicBezTo>
                    <a:pt x="268" y="246"/>
                    <a:pt x="270" y="244"/>
                    <a:pt x="271" y="242"/>
                  </a:cubicBezTo>
                  <a:cubicBezTo>
                    <a:pt x="270" y="240"/>
                    <a:pt x="269" y="238"/>
                    <a:pt x="268" y="236"/>
                  </a:cubicBezTo>
                  <a:cubicBezTo>
                    <a:pt x="266" y="234"/>
                    <a:pt x="265" y="232"/>
                    <a:pt x="264" y="230"/>
                  </a:cubicBezTo>
                  <a:cubicBezTo>
                    <a:pt x="263" y="229"/>
                    <a:pt x="263" y="229"/>
                    <a:pt x="263" y="229"/>
                  </a:cubicBezTo>
                  <a:cubicBezTo>
                    <a:pt x="264" y="228"/>
                    <a:pt x="264" y="228"/>
                    <a:pt x="264" y="228"/>
                  </a:cubicBezTo>
                  <a:cubicBezTo>
                    <a:pt x="266" y="225"/>
                    <a:pt x="268" y="222"/>
                    <a:pt x="270" y="219"/>
                  </a:cubicBezTo>
                  <a:cubicBezTo>
                    <a:pt x="270" y="218"/>
                    <a:pt x="270" y="218"/>
                    <a:pt x="270" y="218"/>
                  </a:cubicBezTo>
                  <a:cubicBezTo>
                    <a:pt x="271" y="218"/>
                    <a:pt x="271" y="218"/>
                    <a:pt x="271" y="218"/>
                  </a:cubicBezTo>
                  <a:cubicBezTo>
                    <a:pt x="273" y="218"/>
                    <a:pt x="276" y="219"/>
                    <a:pt x="278" y="219"/>
                  </a:cubicBezTo>
                  <a:cubicBezTo>
                    <a:pt x="281" y="219"/>
                    <a:pt x="283" y="220"/>
                    <a:pt x="285" y="220"/>
                  </a:cubicBezTo>
                  <a:cubicBezTo>
                    <a:pt x="286" y="218"/>
                    <a:pt x="288" y="215"/>
                    <a:pt x="289" y="213"/>
                  </a:cubicBezTo>
                  <a:cubicBezTo>
                    <a:pt x="287" y="211"/>
                    <a:pt x="285" y="210"/>
                    <a:pt x="284" y="208"/>
                  </a:cubicBezTo>
                  <a:cubicBezTo>
                    <a:pt x="282" y="206"/>
                    <a:pt x="280" y="204"/>
                    <a:pt x="278" y="203"/>
                  </a:cubicBezTo>
                  <a:cubicBezTo>
                    <a:pt x="278" y="202"/>
                    <a:pt x="278" y="202"/>
                    <a:pt x="278" y="202"/>
                  </a:cubicBezTo>
                  <a:cubicBezTo>
                    <a:pt x="278" y="201"/>
                    <a:pt x="278" y="201"/>
                    <a:pt x="278" y="201"/>
                  </a:cubicBezTo>
                  <a:cubicBezTo>
                    <a:pt x="279" y="198"/>
                    <a:pt x="281" y="194"/>
                    <a:pt x="282" y="190"/>
                  </a:cubicBezTo>
                  <a:cubicBezTo>
                    <a:pt x="282" y="190"/>
                    <a:pt x="282" y="190"/>
                    <a:pt x="282" y="190"/>
                  </a:cubicBezTo>
                  <a:cubicBezTo>
                    <a:pt x="283" y="190"/>
                    <a:pt x="283" y="190"/>
                    <a:pt x="283" y="190"/>
                  </a:cubicBezTo>
                  <a:cubicBezTo>
                    <a:pt x="285" y="189"/>
                    <a:pt x="288" y="189"/>
                    <a:pt x="290" y="189"/>
                  </a:cubicBezTo>
                  <a:cubicBezTo>
                    <a:pt x="293" y="189"/>
                    <a:pt x="295" y="189"/>
                    <a:pt x="297" y="188"/>
                  </a:cubicBezTo>
                  <a:cubicBezTo>
                    <a:pt x="298" y="186"/>
                    <a:pt x="299" y="183"/>
                    <a:pt x="299" y="181"/>
                  </a:cubicBezTo>
                  <a:cubicBezTo>
                    <a:pt x="297" y="179"/>
                    <a:pt x="295" y="178"/>
                    <a:pt x="293" y="177"/>
                  </a:cubicBezTo>
                  <a:cubicBezTo>
                    <a:pt x="291" y="176"/>
                    <a:pt x="289" y="174"/>
                    <a:pt x="287" y="173"/>
                  </a:cubicBezTo>
                  <a:cubicBezTo>
                    <a:pt x="286" y="173"/>
                    <a:pt x="286" y="173"/>
                    <a:pt x="286" y="173"/>
                  </a:cubicBezTo>
                  <a:cubicBezTo>
                    <a:pt x="286" y="172"/>
                    <a:pt x="286" y="172"/>
                    <a:pt x="286" y="172"/>
                  </a:cubicBezTo>
                  <a:cubicBezTo>
                    <a:pt x="287" y="168"/>
                    <a:pt x="287" y="165"/>
                    <a:pt x="287" y="160"/>
                  </a:cubicBezTo>
                  <a:cubicBezTo>
                    <a:pt x="287" y="160"/>
                    <a:pt x="287" y="160"/>
                    <a:pt x="287" y="160"/>
                  </a:cubicBezTo>
                  <a:cubicBezTo>
                    <a:pt x="288" y="159"/>
                    <a:pt x="288" y="159"/>
                    <a:pt x="288" y="159"/>
                  </a:cubicBezTo>
                  <a:cubicBezTo>
                    <a:pt x="290" y="159"/>
                    <a:pt x="293" y="158"/>
                    <a:pt x="295" y="157"/>
                  </a:cubicBezTo>
                  <a:cubicBezTo>
                    <a:pt x="297" y="156"/>
                    <a:pt x="300" y="156"/>
                    <a:pt x="302" y="155"/>
                  </a:cubicBezTo>
                  <a:cubicBezTo>
                    <a:pt x="302" y="155"/>
                    <a:pt x="302" y="155"/>
                    <a:pt x="302" y="155"/>
                  </a:cubicBezTo>
                  <a:cubicBezTo>
                    <a:pt x="302" y="153"/>
                    <a:pt x="302" y="152"/>
                    <a:pt x="302" y="151"/>
                  </a:cubicBezTo>
                  <a:cubicBezTo>
                    <a:pt x="302" y="149"/>
                    <a:pt x="302" y="148"/>
                    <a:pt x="302" y="147"/>
                  </a:cubicBezTo>
                  <a:close/>
                  <a:moveTo>
                    <a:pt x="159" y="110"/>
                  </a:moveTo>
                  <a:cubicBezTo>
                    <a:pt x="161" y="93"/>
                    <a:pt x="164" y="76"/>
                    <a:pt x="169" y="59"/>
                  </a:cubicBezTo>
                  <a:cubicBezTo>
                    <a:pt x="169" y="58"/>
                    <a:pt x="169" y="58"/>
                    <a:pt x="169" y="58"/>
                  </a:cubicBezTo>
                  <a:cubicBezTo>
                    <a:pt x="170" y="59"/>
                    <a:pt x="170" y="59"/>
                    <a:pt x="170" y="59"/>
                  </a:cubicBezTo>
                  <a:cubicBezTo>
                    <a:pt x="182" y="61"/>
                    <a:pt x="193" y="66"/>
                    <a:pt x="203" y="72"/>
                  </a:cubicBezTo>
                  <a:cubicBezTo>
                    <a:pt x="204" y="73"/>
                    <a:pt x="204" y="73"/>
                    <a:pt x="204" y="73"/>
                  </a:cubicBezTo>
                  <a:cubicBezTo>
                    <a:pt x="203" y="74"/>
                    <a:pt x="203" y="74"/>
                    <a:pt x="203" y="74"/>
                  </a:cubicBezTo>
                  <a:cubicBezTo>
                    <a:pt x="195" y="90"/>
                    <a:pt x="185" y="104"/>
                    <a:pt x="174" y="116"/>
                  </a:cubicBezTo>
                  <a:cubicBezTo>
                    <a:pt x="173" y="117"/>
                    <a:pt x="173" y="117"/>
                    <a:pt x="173" y="117"/>
                  </a:cubicBezTo>
                  <a:cubicBezTo>
                    <a:pt x="172" y="117"/>
                    <a:pt x="172" y="117"/>
                    <a:pt x="172" y="117"/>
                  </a:cubicBezTo>
                  <a:cubicBezTo>
                    <a:pt x="169" y="114"/>
                    <a:pt x="165" y="112"/>
                    <a:pt x="160" y="111"/>
                  </a:cubicBezTo>
                  <a:cubicBezTo>
                    <a:pt x="159" y="111"/>
                    <a:pt x="159" y="111"/>
                    <a:pt x="159" y="111"/>
                  </a:cubicBezTo>
                  <a:lnTo>
                    <a:pt x="159" y="110"/>
                  </a:lnTo>
                  <a:close/>
                  <a:moveTo>
                    <a:pt x="99" y="72"/>
                  </a:moveTo>
                  <a:cubicBezTo>
                    <a:pt x="109" y="65"/>
                    <a:pt x="120" y="61"/>
                    <a:pt x="132" y="58"/>
                  </a:cubicBezTo>
                  <a:cubicBezTo>
                    <a:pt x="133" y="58"/>
                    <a:pt x="133" y="58"/>
                    <a:pt x="133" y="58"/>
                  </a:cubicBezTo>
                  <a:cubicBezTo>
                    <a:pt x="134" y="59"/>
                    <a:pt x="134" y="59"/>
                    <a:pt x="134" y="59"/>
                  </a:cubicBezTo>
                  <a:cubicBezTo>
                    <a:pt x="139" y="76"/>
                    <a:pt x="142" y="93"/>
                    <a:pt x="143" y="110"/>
                  </a:cubicBezTo>
                  <a:cubicBezTo>
                    <a:pt x="143" y="111"/>
                    <a:pt x="143" y="111"/>
                    <a:pt x="143" y="111"/>
                  </a:cubicBezTo>
                  <a:cubicBezTo>
                    <a:pt x="142" y="111"/>
                    <a:pt x="142" y="111"/>
                    <a:pt x="142" y="111"/>
                  </a:cubicBezTo>
                  <a:cubicBezTo>
                    <a:pt x="138" y="112"/>
                    <a:pt x="134" y="114"/>
                    <a:pt x="130" y="116"/>
                  </a:cubicBezTo>
                  <a:cubicBezTo>
                    <a:pt x="129" y="117"/>
                    <a:pt x="129" y="117"/>
                    <a:pt x="129" y="117"/>
                  </a:cubicBezTo>
                  <a:cubicBezTo>
                    <a:pt x="128" y="116"/>
                    <a:pt x="128" y="116"/>
                    <a:pt x="128" y="116"/>
                  </a:cubicBezTo>
                  <a:cubicBezTo>
                    <a:pt x="117" y="103"/>
                    <a:pt x="107" y="89"/>
                    <a:pt x="99" y="74"/>
                  </a:cubicBezTo>
                  <a:cubicBezTo>
                    <a:pt x="98" y="73"/>
                    <a:pt x="98" y="73"/>
                    <a:pt x="98" y="73"/>
                  </a:cubicBezTo>
                  <a:lnTo>
                    <a:pt x="99" y="72"/>
                  </a:lnTo>
                  <a:close/>
                  <a:moveTo>
                    <a:pt x="59" y="132"/>
                  </a:moveTo>
                  <a:cubicBezTo>
                    <a:pt x="61" y="120"/>
                    <a:pt x="66" y="109"/>
                    <a:pt x="72" y="99"/>
                  </a:cubicBezTo>
                  <a:cubicBezTo>
                    <a:pt x="73" y="98"/>
                    <a:pt x="73" y="98"/>
                    <a:pt x="73" y="98"/>
                  </a:cubicBezTo>
                  <a:cubicBezTo>
                    <a:pt x="74" y="98"/>
                    <a:pt x="74" y="98"/>
                    <a:pt x="74" y="98"/>
                  </a:cubicBezTo>
                  <a:cubicBezTo>
                    <a:pt x="90" y="107"/>
                    <a:pt x="104" y="116"/>
                    <a:pt x="116" y="128"/>
                  </a:cubicBezTo>
                  <a:cubicBezTo>
                    <a:pt x="117" y="128"/>
                    <a:pt x="117" y="128"/>
                    <a:pt x="117" y="128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4" y="133"/>
                    <a:pt x="113" y="137"/>
                    <a:pt x="112" y="141"/>
                  </a:cubicBezTo>
                  <a:cubicBezTo>
                    <a:pt x="111" y="143"/>
                    <a:pt x="111" y="143"/>
                    <a:pt x="111" y="143"/>
                  </a:cubicBezTo>
                  <a:cubicBezTo>
                    <a:pt x="110" y="142"/>
                    <a:pt x="110" y="142"/>
                    <a:pt x="110" y="142"/>
                  </a:cubicBezTo>
                  <a:cubicBezTo>
                    <a:pt x="93" y="141"/>
                    <a:pt x="76" y="138"/>
                    <a:pt x="60" y="133"/>
                  </a:cubicBezTo>
                  <a:cubicBezTo>
                    <a:pt x="58" y="133"/>
                    <a:pt x="58" y="133"/>
                    <a:pt x="58" y="133"/>
                  </a:cubicBezTo>
                  <a:lnTo>
                    <a:pt x="59" y="132"/>
                  </a:lnTo>
                  <a:close/>
                  <a:moveTo>
                    <a:pt x="74" y="203"/>
                  </a:moveTo>
                  <a:cubicBezTo>
                    <a:pt x="73" y="203"/>
                    <a:pt x="73" y="203"/>
                    <a:pt x="73" y="203"/>
                  </a:cubicBezTo>
                  <a:cubicBezTo>
                    <a:pt x="72" y="202"/>
                    <a:pt x="72" y="202"/>
                    <a:pt x="72" y="202"/>
                  </a:cubicBezTo>
                  <a:cubicBezTo>
                    <a:pt x="66" y="192"/>
                    <a:pt x="61" y="181"/>
                    <a:pt x="59" y="170"/>
                  </a:cubicBezTo>
                  <a:cubicBezTo>
                    <a:pt x="58" y="168"/>
                    <a:pt x="58" y="168"/>
                    <a:pt x="58" y="168"/>
                  </a:cubicBezTo>
                  <a:cubicBezTo>
                    <a:pt x="60" y="168"/>
                    <a:pt x="60" y="168"/>
                    <a:pt x="60" y="168"/>
                  </a:cubicBezTo>
                  <a:cubicBezTo>
                    <a:pt x="76" y="163"/>
                    <a:pt x="93" y="160"/>
                    <a:pt x="110" y="159"/>
                  </a:cubicBezTo>
                  <a:cubicBezTo>
                    <a:pt x="111" y="159"/>
                    <a:pt x="111" y="159"/>
                    <a:pt x="111" y="159"/>
                  </a:cubicBezTo>
                  <a:cubicBezTo>
                    <a:pt x="111" y="160"/>
                    <a:pt x="111" y="160"/>
                    <a:pt x="111" y="160"/>
                  </a:cubicBezTo>
                  <a:cubicBezTo>
                    <a:pt x="112" y="164"/>
                    <a:pt x="114" y="168"/>
                    <a:pt x="116" y="172"/>
                  </a:cubicBezTo>
                  <a:cubicBezTo>
                    <a:pt x="117" y="173"/>
                    <a:pt x="117" y="173"/>
                    <a:pt x="117" y="173"/>
                  </a:cubicBezTo>
                  <a:cubicBezTo>
                    <a:pt x="116" y="174"/>
                    <a:pt x="116" y="174"/>
                    <a:pt x="116" y="174"/>
                  </a:cubicBezTo>
                  <a:cubicBezTo>
                    <a:pt x="103" y="185"/>
                    <a:pt x="89" y="194"/>
                    <a:pt x="74" y="203"/>
                  </a:cubicBezTo>
                  <a:close/>
                  <a:moveTo>
                    <a:pt x="143" y="191"/>
                  </a:moveTo>
                  <a:cubicBezTo>
                    <a:pt x="141" y="208"/>
                    <a:pt x="138" y="225"/>
                    <a:pt x="133" y="242"/>
                  </a:cubicBezTo>
                  <a:cubicBezTo>
                    <a:pt x="133" y="243"/>
                    <a:pt x="133" y="243"/>
                    <a:pt x="133" y="243"/>
                  </a:cubicBezTo>
                  <a:cubicBezTo>
                    <a:pt x="132" y="243"/>
                    <a:pt x="132" y="243"/>
                    <a:pt x="132" y="243"/>
                  </a:cubicBezTo>
                  <a:cubicBezTo>
                    <a:pt x="120" y="241"/>
                    <a:pt x="109" y="236"/>
                    <a:pt x="99" y="229"/>
                  </a:cubicBezTo>
                  <a:cubicBezTo>
                    <a:pt x="98" y="229"/>
                    <a:pt x="98" y="229"/>
                    <a:pt x="98" y="229"/>
                  </a:cubicBezTo>
                  <a:cubicBezTo>
                    <a:pt x="98" y="228"/>
                    <a:pt x="98" y="228"/>
                    <a:pt x="98" y="228"/>
                  </a:cubicBezTo>
                  <a:cubicBezTo>
                    <a:pt x="107" y="212"/>
                    <a:pt x="117" y="198"/>
                    <a:pt x="128" y="185"/>
                  </a:cubicBezTo>
                  <a:cubicBezTo>
                    <a:pt x="128" y="184"/>
                    <a:pt x="128" y="184"/>
                    <a:pt x="128" y="184"/>
                  </a:cubicBezTo>
                  <a:cubicBezTo>
                    <a:pt x="129" y="185"/>
                    <a:pt x="129" y="185"/>
                    <a:pt x="129" y="185"/>
                  </a:cubicBezTo>
                  <a:cubicBezTo>
                    <a:pt x="133" y="187"/>
                    <a:pt x="137" y="189"/>
                    <a:pt x="142" y="190"/>
                  </a:cubicBezTo>
                  <a:cubicBezTo>
                    <a:pt x="143" y="190"/>
                    <a:pt x="143" y="190"/>
                    <a:pt x="143" y="190"/>
                  </a:cubicBezTo>
                  <a:lnTo>
                    <a:pt x="143" y="191"/>
                  </a:lnTo>
                  <a:close/>
                  <a:moveTo>
                    <a:pt x="151" y="180"/>
                  </a:moveTo>
                  <a:cubicBezTo>
                    <a:pt x="143" y="180"/>
                    <a:pt x="136" y="177"/>
                    <a:pt x="130" y="171"/>
                  </a:cubicBezTo>
                  <a:cubicBezTo>
                    <a:pt x="125" y="166"/>
                    <a:pt x="122" y="159"/>
                    <a:pt x="122" y="151"/>
                  </a:cubicBezTo>
                  <a:cubicBezTo>
                    <a:pt x="122" y="143"/>
                    <a:pt x="125" y="136"/>
                    <a:pt x="130" y="130"/>
                  </a:cubicBezTo>
                  <a:cubicBezTo>
                    <a:pt x="136" y="125"/>
                    <a:pt x="143" y="122"/>
                    <a:pt x="151" y="122"/>
                  </a:cubicBezTo>
                  <a:cubicBezTo>
                    <a:pt x="159" y="122"/>
                    <a:pt x="166" y="125"/>
                    <a:pt x="172" y="130"/>
                  </a:cubicBezTo>
                  <a:cubicBezTo>
                    <a:pt x="183" y="142"/>
                    <a:pt x="183" y="160"/>
                    <a:pt x="172" y="171"/>
                  </a:cubicBezTo>
                  <a:cubicBezTo>
                    <a:pt x="166" y="177"/>
                    <a:pt x="159" y="180"/>
                    <a:pt x="151" y="180"/>
                  </a:cubicBezTo>
                  <a:close/>
                  <a:moveTo>
                    <a:pt x="203" y="229"/>
                  </a:moveTo>
                  <a:cubicBezTo>
                    <a:pt x="192" y="236"/>
                    <a:pt x="181" y="241"/>
                    <a:pt x="170" y="243"/>
                  </a:cubicBezTo>
                  <a:cubicBezTo>
                    <a:pt x="168" y="243"/>
                    <a:pt x="168" y="243"/>
                    <a:pt x="168" y="243"/>
                  </a:cubicBezTo>
                  <a:cubicBezTo>
                    <a:pt x="168" y="242"/>
                    <a:pt x="168" y="242"/>
                    <a:pt x="168" y="242"/>
                  </a:cubicBezTo>
                  <a:cubicBezTo>
                    <a:pt x="163" y="225"/>
                    <a:pt x="160" y="208"/>
                    <a:pt x="159" y="192"/>
                  </a:cubicBezTo>
                  <a:cubicBezTo>
                    <a:pt x="159" y="190"/>
                    <a:pt x="159" y="190"/>
                    <a:pt x="159" y="190"/>
                  </a:cubicBezTo>
                  <a:cubicBezTo>
                    <a:pt x="160" y="190"/>
                    <a:pt x="160" y="190"/>
                    <a:pt x="160" y="190"/>
                  </a:cubicBezTo>
                  <a:cubicBezTo>
                    <a:pt x="164" y="189"/>
                    <a:pt x="168" y="188"/>
                    <a:pt x="172" y="185"/>
                  </a:cubicBezTo>
                  <a:cubicBezTo>
                    <a:pt x="173" y="185"/>
                    <a:pt x="173" y="185"/>
                    <a:pt x="173" y="185"/>
                  </a:cubicBezTo>
                  <a:cubicBezTo>
                    <a:pt x="174" y="185"/>
                    <a:pt x="174" y="185"/>
                    <a:pt x="174" y="185"/>
                  </a:cubicBezTo>
                  <a:cubicBezTo>
                    <a:pt x="185" y="199"/>
                    <a:pt x="195" y="213"/>
                    <a:pt x="203" y="228"/>
                  </a:cubicBezTo>
                  <a:cubicBezTo>
                    <a:pt x="204" y="229"/>
                    <a:pt x="204" y="229"/>
                    <a:pt x="204" y="229"/>
                  </a:cubicBezTo>
                  <a:lnTo>
                    <a:pt x="203" y="229"/>
                  </a:lnTo>
                  <a:close/>
                  <a:moveTo>
                    <a:pt x="243" y="170"/>
                  </a:moveTo>
                  <a:cubicBezTo>
                    <a:pt x="241" y="182"/>
                    <a:pt x="236" y="193"/>
                    <a:pt x="229" y="203"/>
                  </a:cubicBezTo>
                  <a:cubicBezTo>
                    <a:pt x="229" y="204"/>
                    <a:pt x="229" y="204"/>
                    <a:pt x="229" y="204"/>
                  </a:cubicBezTo>
                  <a:cubicBezTo>
                    <a:pt x="228" y="203"/>
                    <a:pt x="228" y="203"/>
                    <a:pt x="228" y="203"/>
                  </a:cubicBezTo>
                  <a:cubicBezTo>
                    <a:pt x="212" y="195"/>
                    <a:pt x="198" y="185"/>
                    <a:pt x="185" y="174"/>
                  </a:cubicBezTo>
                  <a:cubicBezTo>
                    <a:pt x="185" y="173"/>
                    <a:pt x="185" y="173"/>
                    <a:pt x="185" y="173"/>
                  </a:cubicBezTo>
                  <a:cubicBezTo>
                    <a:pt x="185" y="172"/>
                    <a:pt x="185" y="172"/>
                    <a:pt x="185" y="172"/>
                  </a:cubicBezTo>
                  <a:cubicBezTo>
                    <a:pt x="188" y="169"/>
                    <a:pt x="189" y="164"/>
                    <a:pt x="190" y="160"/>
                  </a:cubicBezTo>
                  <a:cubicBezTo>
                    <a:pt x="191" y="159"/>
                    <a:pt x="191" y="159"/>
                    <a:pt x="191" y="159"/>
                  </a:cubicBezTo>
                  <a:cubicBezTo>
                    <a:pt x="192" y="159"/>
                    <a:pt x="192" y="159"/>
                    <a:pt x="192" y="159"/>
                  </a:cubicBezTo>
                  <a:cubicBezTo>
                    <a:pt x="208" y="161"/>
                    <a:pt x="225" y="164"/>
                    <a:pt x="242" y="168"/>
                  </a:cubicBezTo>
                  <a:cubicBezTo>
                    <a:pt x="243" y="169"/>
                    <a:pt x="243" y="169"/>
                    <a:pt x="243" y="169"/>
                  </a:cubicBezTo>
                  <a:lnTo>
                    <a:pt x="243" y="170"/>
                  </a:lnTo>
                  <a:close/>
                  <a:moveTo>
                    <a:pt x="242" y="134"/>
                  </a:moveTo>
                  <a:cubicBezTo>
                    <a:pt x="225" y="139"/>
                    <a:pt x="208" y="142"/>
                    <a:pt x="192" y="143"/>
                  </a:cubicBezTo>
                  <a:cubicBezTo>
                    <a:pt x="191" y="143"/>
                    <a:pt x="191" y="143"/>
                    <a:pt x="191" y="143"/>
                  </a:cubicBezTo>
                  <a:cubicBezTo>
                    <a:pt x="190" y="142"/>
                    <a:pt x="190" y="142"/>
                    <a:pt x="190" y="142"/>
                  </a:cubicBezTo>
                  <a:cubicBezTo>
                    <a:pt x="189" y="137"/>
                    <a:pt x="188" y="133"/>
                    <a:pt x="185" y="130"/>
                  </a:cubicBezTo>
                  <a:cubicBezTo>
                    <a:pt x="185" y="129"/>
                    <a:pt x="185" y="129"/>
                    <a:pt x="185" y="129"/>
                  </a:cubicBezTo>
                  <a:cubicBezTo>
                    <a:pt x="186" y="128"/>
                    <a:pt x="186" y="128"/>
                    <a:pt x="186" y="128"/>
                  </a:cubicBezTo>
                  <a:cubicBezTo>
                    <a:pt x="199" y="117"/>
                    <a:pt x="213" y="107"/>
                    <a:pt x="228" y="99"/>
                  </a:cubicBezTo>
                  <a:cubicBezTo>
                    <a:pt x="229" y="98"/>
                    <a:pt x="229" y="98"/>
                    <a:pt x="229" y="98"/>
                  </a:cubicBezTo>
                  <a:cubicBezTo>
                    <a:pt x="230" y="99"/>
                    <a:pt x="230" y="99"/>
                    <a:pt x="230" y="99"/>
                  </a:cubicBezTo>
                  <a:cubicBezTo>
                    <a:pt x="236" y="109"/>
                    <a:pt x="241" y="120"/>
                    <a:pt x="243" y="132"/>
                  </a:cubicBezTo>
                  <a:cubicBezTo>
                    <a:pt x="243" y="133"/>
                    <a:pt x="243" y="133"/>
                    <a:pt x="243" y="133"/>
                  </a:cubicBezTo>
                  <a:lnTo>
                    <a:pt x="242" y="13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" name="Freeform 29"/>
            <p:cNvSpPr>
              <a:spLocks noEditPoints="1"/>
            </p:cNvSpPr>
            <p:nvPr/>
          </p:nvSpPr>
          <p:spPr bwMode="auto">
            <a:xfrm rot="587817">
              <a:off x="4881526" y="3645690"/>
              <a:ext cx="1273174" cy="1271610"/>
            </a:xfrm>
            <a:custGeom>
              <a:avLst/>
              <a:gdLst>
                <a:gd name="T0" fmla="*/ 286 w 302"/>
                <a:gd name="T1" fmla="*/ 129 h 302"/>
                <a:gd name="T2" fmla="*/ 282 w 302"/>
                <a:gd name="T3" fmla="*/ 112 h 302"/>
                <a:gd name="T4" fmla="*/ 285 w 302"/>
                <a:gd name="T5" fmla="*/ 82 h 302"/>
                <a:gd name="T6" fmla="*/ 264 w 302"/>
                <a:gd name="T7" fmla="*/ 72 h 302"/>
                <a:gd name="T8" fmla="*/ 252 w 302"/>
                <a:gd name="T9" fmla="*/ 58 h 302"/>
                <a:gd name="T10" fmla="*/ 236 w 302"/>
                <a:gd name="T11" fmla="*/ 34 h 302"/>
                <a:gd name="T12" fmla="*/ 219 w 302"/>
                <a:gd name="T13" fmla="*/ 23 h 302"/>
                <a:gd name="T14" fmla="*/ 191 w 302"/>
                <a:gd name="T15" fmla="*/ 20 h 302"/>
                <a:gd name="T16" fmla="*/ 173 w 302"/>
                <a:gd name="T17" fmla="*/ 15 h 302"/>
                <a:gd name="T18" fmla="*/ 155 w 302"/>
                <a:gd name="T19" fmla="*/ 0 h 302"/>
                <a:gd name="T20" fmla="*/ 141 w 302"/>
                <a:gd name="T21" fmla="*/ 14 h 302"/>
                <a:gd name="T22" fmla="*/ 113 w 302"/>
                <a:gd name="T23" fmla="*/ 12 h 302"/>
                <a:gd name="T24" fmla="*/ 94 w 302"/>
                <a:gd name="T25" fmla="*/ 18 h 302"/>
                <a:gd name="T26" fmla="*/ 73 w 302"/>
                <a:gd name="T27" fmla="*/ 38 h 302"/>
                <a:gd name="T28" fmla="*/ 59 w 302"/>
                <a:gd name="T29" fmla="*/ 49 h 302"/>
                <a:gd name="T30" fmla="*/ 35 w 302"/>
                <a:gd name="T31" fmla="*/ 54 h 302"/>
                <a:gd name="T32" fmla="*/ 32 w 302"/>
                <a:gd name="T33" fmla="*/ 84 h 302"/>
                <a:gd name="T34" fmla="*/ 24 w 302"/>
                <a:gd name="T35" fmla="*/ 99 h 302"/>
                <a:gd name="T36" fmla="*/ 3 w 302"/>
                <a:gd name="T37" fmla="*/ 121 h 302"/>
                <a:gd name="T38" fmla="*/ 14 w 302"/>
                <a:gd name="T39" fmla="*/ 142 h 302"/>
                <a:gd name="T40" fmla="*/ 7 w 302"/>
                <a:gd name="T41" fmla="*/ 157 h 302"/>
                <a:gd name="T42" fmla="*/ 9 w 302"/>
                <a:gd name="T43" fmla="*/ 177 h 302"/>
                <a:gd name="T44" fmla="*/ 24 w 302"/>
                <a:gd name="T45" fmla="*/ 201 h 302"/>
                <a:gd name="T46" fmla="*/ 31 w 302"/>
                <a:gd name="T47" fmla="*/ 218 h 302"/>
                <a:gd name="T48" fmla="*/ 30 w 302"/>
                <a:gd name="T49" fmla="*/ 242 h 302"/>
                <a:gd name="T50" fmla="*/ 59 w 302"/>
                <a:gd name="T51" fmla="*/ 252 h 302"/>
                <a:gd name="T52" fmla="*/ 73 w 302"/>
                <a:gd name="T53" fmla="*/ 263 h 302"/>
                <a:gd name="T54" fmla="*/ 89 w 302"/>
                <a:gd name="T55" fmla="*/ 289 h 302"/>
                <a:gd name="T56" fmla="*/ 112 w 302"/>
                <a:gd name="T57" fmla="*/ 283 h 302"/>
                <a:gd name="T58" fmla="*/ 130 w 302"/>
                <a:gd name="T59" fmla="*/ 286 h 302"/>
                <a:gd name="T60" fmla="*/ 155 w 302"/>
                <a:gd name="T61" fmla="*/ 302 h 302"/>
                <a:gd name="T62" fmla="*/ 173 w 302"/>
                <a:gd name="T63" fmla="*/ 286 h 302"/>
                <a:gd name="T64" fmla="*/ 190 w 302"/>
                <a:gd name="T65" fmla="*/ 282 h 302"/>
                <a:gd name="T66" fmla="*/ 220 w 302"/>
                <a:gd name="T67" fmla="*/ 285 h 302"/>
                <a:gd name="T68" fmla="*/ 230 w 302"/>
                <a:gd name="T69" fmla="*/ 263 h 302"/>
                <a:gd name="T70" fmla="*/ 243 w 302"/>
                <a:gd name="T71" fmla="*/ 251 h 302"/>
                <a:gd name="T72" fmla="*/ 268 w 302"/>
                <a:gd name="T73" fmla="*/ 236 h 302"/>
                <a:gd name="T74" fmla="*/ 278 w 302"/>
                <a:gd name="T75" fmla="*/ 219 h 302"/>
                <a:gd name="T76" fmla="*/ 282 w 302"/>
                <a:gd name="T77" fmla="*/ 190 h 302"/>
                <a:gd name="T78" fmla="*/ 287 w 302"/>
                <a:gd name="T79" fmla="*/ 173 h 302"/>
                <a:gd name="T80" fmla="*/ 302 w 302"/>
                <a:gd name="T81" fmla="*/ 155 h 302"/>
                <a:gd name="T82" fmla="*/ 170 w 302"/>
                <a:gd name="T83" fmla="*/ 59 h 302"/>
                <a:gd name="T84" fmla="*/ 160 w 302"/>
                <a:gd name="T85" fmla="*/ 111 h 302"/>
                <a:gd name="T86" fmla="*/ 143 w 302"/>
                <a:gd name="T87" fmla="*/ 110 h 302"/>
                <a:gd name="T88" fmla="*/ 98 w 302"/>
                <a:gd name="T89" fmla="*/ 73 h 302"/>
                <a:gd name="T90" fmla="*/ 117 w 302"/>
                <a:gd name="T91" fmla="*/ 128 h 302"/>
                <a:gd name="T92" fmla="*/ 59 w 302"/>
                <a:gd name="T93" fmla="*/ 132 h 302"/>
                <a:gd name="T94" fmla="*/ 110 w 302"/>
                <a:gd name="T95" fmla="*/ 159 h 302"/>
                <a:gd name="T96" fmla="*/ 143 w 302"/>
                <a:gd name="T97" fmla="*/ 191 h 302"/>
                <a:gd name="T98" fmla="*/ 128 w 302"/>
                <a:gd name="T99" fmla="*/ 185 h 302"/>
                <a:gd name="T100" fmla="*/ 130 w 302"/>
                <a:gd name="T101" fmla="*/ 171 h 302"/>
                <a:gd name="T102" fmla="*/ 203 w 302"/>
                <a:gd name="T103" fmla="*/ 229 h 302"/>
                <a:gd name="T104" fmla="*/ 172 w 302"/>
                <a:gd name="T105" fmla="*/ 185 h 302"/>
                <a:gd name="T106" fmla="*/ 229 w 302"/>
                <a:gd name="T107" fmla="*/ 203 h 302"/>
                <a:gd name="T108" fmla="*/ 191 w 302"/>
                <a:gd name="T109" fmla="*/ 159 h 302"/>
                <a:gd name="T110" fmla="*/ 191 w 302"/>
                <a:gd name="T111" fmla="*/ 143 h 302"/>
                <a:gd name="T112" fmla="*/ 230 w 302"/>
                <a:gd name="T113" fmla="*/ 99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02" h="302">
                  <a:moveTo>
                    <a:pt x="302" y="147"/>
                  </a:moveTo>
                  <a:cubicBezTo>
                    <a:pt x="300" y="146"/>
                    <a:pt x="297" y="145"/>
                    <a:pt x="295" y="145"/>
                  </a:cubicBezTo>
                  <a:cubicBezTo>
                    <a:pt x="293" y="144"/>
                    <a:pt x="290" y="143"/>
                    <a:pt x="288" y="142"/>
                  </a:cubicBezTo>
                  <a:cubicBezTo>
                    <a:pt x="287" y="142"/>
                    <a:pt x="287" y="142"/>
                    <a:pt x="287" y="142"/>
                  </a:cubicBezTo>
                  <a:cubicBezTo>
                    <a:pt x="287" y="141"/>
                    <a:pt x="287" y="141"/>
                    <a:pt x="287" y="141"/>
                  </a:cubicBezTo>
                  <a:cubicBezTo>
                    <a:pt x="287" y="137"/>
                    <a:pt x="287" y="133"/>
                    <a:pt x="286" y="130"/>
                  </a:cubicBezTo>
                  <a:cubicBezTo>
                    <a:pt x="286" y="129"/>
                    <a:pt x="286" y="129"/>
                    <a:pt x="286" y="129"/>
                  </a:cubicBezTo>
                  <a:cubicBezTo>
                    <a:pt x="287" y="128"/>
                    <a:pt x="287" y="128"/>
                    <a:pt x="287" y="128"/>
                  </a:cubicBezTo>
                  <a:cubicBezTo>
                    <a:pt x="289" y="127"/>
                    <a:pt x="291" y="126"/>
                    <a:pt x="293" y="125"/>
                  </a:cubicBezTo>
                  <a:cubicBezTo>
                    <a:pt x="295" y="123"/>
                    <a:pt x="297" y="122"/>
                    <a:pt x="299" y="121"/>
                  </a:cubicBezTo>
                  <a:cubicBezTo>
                    <a:pt x="299" y="118"/>
                    <a:pt x="298" y="116"/>
                    <a:pt x="297" y="113"/>
                  </a:cubicBezTo>
                  <a:cubicBezTo>
                    <a:pt x="295" y="113"/>
                    <a:pt x="293" y="113"/>
                    <a:pt x="290" y="113"/>
                  </a:cubicBezTo>
                  <a:cubicBezTo>
                    <a:pt x="288" y="112"/>
                    <a:pt x="285" y="112"/>
                    <a:pt x="283" y="112"/>
                  </a:cubicBezTo>
                  <a:cubicBezTo>
                    <a:pt x="282" y="112"/>
                    <a:pt x="282" y="112"/>
                    <a:pt x="282" y="112"/>
                  </a:cubicBezTo>
                  <a:cubicBezTo>
                    <a:pt x="282" y="111"/>
                    <a:pt x="282" y="111"/>
                    <a:pt x="282" y="111"/>
                  </a:cubicBezTo>
                  <a:cubicBezTo>
                    <a:pt x="281" y="108"/>
                    <a:pt x="279" y="104"/>
                    <a:pt x="278" y="100"/>
                  </a:cubicBezTo>
                  <a:cubicBezTo>
                    <a:pt x="278" y="99"/>
                    <a:pt x="278" y="99"/>
                    <a:pt x="278" y="99"/>
                  </a:cubicBezTo>
                  <a:cubicBezTo>
                    <a:pt x="278" y="99"/>
                    <a:pt x="278" y="99"/>
                    <a:pt x="278" y="99"/>
                  </a:cubicBezTo>
                  <a:cubicBezTo>
                    <a:pt x="280" y="97"/>
                    <a:pt x="282" y="95"/>
                    <a:pt x="284" y="94"/>
                  </a:cubicBezTo>
                  <a:cubicBezTo>
                    <a:pt x="285" y="92"/>
                    <a:pt x="287" y="90"/>
                    <a:pt x="289" y="89"/>
                  </a:cubicBezTo>
                  <a:cubicBezTo>
                    <a:pt x="288" y="86"/>
                    <a:pt x="286" y="84"/>
                    <a:pt x="285" y="82"/>
                  </a:cubicBezTo>
                  <a:cubicBezTo>
                    <a:pt x="283" y="82"/>
                    <a:pt x="281" y="82"/>
                    <a:pt x="278" y="83"/>
                  </a:cubicBezTo>
                  <a:cubicBezTo>
                    <a:pt x="276" y="83"/>
                    <a:pt x="273" y="83"/>
                    <a:pt x="271" y="84"/>
                  </a:cubicBezTo>
                  <a:cubicBezTo>
                    <a:pt x="270" y="84"/>
                    <a:pt x="270" y="84"/>
                    <a:pt x="270" y="84"/>
                  </a:cubicBezTo>
                  <a:cubicBezTo>
                    <a:pt x="270" y="83"/>
                    <a:pt x="270" y="83"/>
                    <a:pt x="270" y="83"/>
                  </a:cubicBezTo>
                  <a:cubicBezTo>
                    <a:pt x="268" y="80"/>
                    <a:pt x="266" y="76"/>
                    <a:pt x="264" y="73"/>
                  </a:cubicBezTo>
                  <a:cubicBezTo>
                    <a:pt x="263" y="72"/>
                    <a:pt x="263" y="72"/>
                    <a:pt x="263" y="72"/>
                  </a:cubicBezTo>
                  <a:cubicBezTo>
                    <a:pt x="264" y="72"/>
                    <a:pt x="264" y="72"/>
                    <a:pt x="264" y="72"/>
                  </a:cubicBezTo>
                  <a:cubicBezTo>
                    <a:pt x="265" y="70"/>
                    <a:pt x="266" y="68"/>
                    <a:pt x="268" y="66"/>
                  </a:cubicBezTo>
                  <a:cubicBezTo>
                    <a:pt x="269" y="64"/>
                    <a:pt x="270" y="62"/>
                    <a:pt x="271" y="60"/>
                  </a:cubicBezTo>
                  <a:cubicBezTo>
                    <a:pt x="270" y="58"/>
                    <a:pt x="268" y="56"/>
                    <a:pt x="267" y="54"/>
                  </a:cubicBezTo>
                  <a:cubicBezTo>
                    <a:pt x="264" y="54"/>
                    <a:pt x="262" y="55"/>
                    <a:pt x="260" y="56"/>
                  </a:cubicBezTo>
                  <a:cubicBezTo>
                    <a:pt x="258" y="57"/>
                    <a:pt x="255" y="58"/>
                    <a:pt x="253" y="59"/>
                  </a:cubicBezTo>
                  <a:cubicBezTo>
                    <a:pt x="252" y="59"/>
                    <a:pt x="252" y="59"/>
                    <a:pt x="252" y="59"/>
                  </a:cubicBezTo>
                  <a:cubicBezTo>
                    <a:pt x="252" y="58"/>
                    <a:pt x="252" y="58"/>
                    <a:pt x="252" y="58"/>
                  </a:cubicBezTo>
                  <a:cubicBezTo>
                    <a:pt x="249" y="55"/>
                    <a:pt x="246" y="53"/>
                    <a:pt x="243" y="50"/>
                  </a:cubicBezTo>
                  <a:cubicBezTo>
                    <a:pt x="243" y="49"/>
                    <a:pt x="243" y="49"/>
                    <a:pt x="243" y="49"/>
                  </a:cubicBezTo>
                  <a:cubicBezTo>
                    <a:pt x="243" y="49"/>
                    <a:pt x="243" y="49"/>
                    <a:pt x="243" y="49"/>
                  </a:cubicBezTo>
                  <a:cubicBezTo>
                    <a:pt x="244" y="47"/>
                    <a:pt x="245" y="44"/>
                    <a:pt x="246" y="42"/>
                  </a:cubicBezTo>
                  <a:cubicBezTo>
                    <a:pt x="247" y="40"/>
                    <a:pt x="247" y="37"/>
                    <a:pt x="248" y="35"/>
                  </a:cubicBezTo>
                  <a:cubicBezTo>
                    <a:pt x="246" y="33"/>
                    <a:pt x="244" y="32"/>
                    <a:pt x="242" y="30"/>
                  </a:cubicBezTo>
                  <a:cubicBezTo>
                    <a:pt x="240" y="31"/>
                    <a:pt x="238" y="33"/>
                    <a:pt x="236" y="34"/>
                  </a:cubicBezTo>
                  <a:cubicBezTo>
                    <a:pt x="234" y="36"/>
                    <a:pt x="232" y="37"/>
                    <a:pt x="230" y="38"/>
                  </a:cubicBezTo>
                  <a:cubicBezTo>
                    <a:pt x="229" y="39"/>
                    <a:pt x="229" y="39"/>
                    <a:pt x="229" y="39"/>
                  </a:cubicBezTo>
                  <a:cubicBezTo>
                    <a:pt x="228" y="38"/>
                    <a:pt x="228" y="38"/>
                    <a:pt x="228" y="38"/>
                  </a:cubicBezTo>
                  <a:cubicBezTo>
                    <a:pt x="225" y="36"/>
                    <a:pt x="222" y="34"/>
                    <a:pt x="219" y="32"/>
                  </a:cubicBezTo>
                  <a:cubicBezTo>
                    <a:pt x="218" y="32"/>
                    <a:pt x="218" y="32"/>
                    <a:pt x="218" y="32"/>
                  </a:cubicBezTo>
                  <a:cubicBezTo>
                    <a:pt x="218" y="31"/>
                    <a:pt x="218" y="31"/>
                    <a:pt x="218" y="31"/>
                  </a:cubicBezTo>
                  <a:cubicBezTo>
                    <a:pt x="218" y="28"/>
                    <a:pt x="219" y="26"/>
                    <a:pt x="219" y="23"/>
                  </a:cubicBezTo>
                  <a:cubicBezTo>
                    <a:pt x="219" y="21"/>
                    <a:pt x="220" y="19"/>
                    <a:pt x="220" y="16"/>
                  </a:cubicBezTo>
                  <a:cubicBezTo>
                    <a:pt x="218" y="15"/>
                    <a:pt x="215" y="14"/>
                    <a:pt x="213" y="13"/>
                  </a:cubicBezTo>
                  <a:cubicBezTo>
                    <a:pt x="211" y="15"/>
                    <a:pt x="210" y="16"/>
                    <a:pt x="208" y="18"/>
                  </a:cubicBezTo>
                  <a:cubicBezTo>
                    <a:pt x="206" y="20"/>
                    <a:pt x="205" y="22"/>
                    <a:pt x="203" y="23"/>
                  </a:cubicBezTo>
                  <a:cubicBezTo>
                    <a:pt x="202" y="24"/>
                    <a:pt x="202" y="24"/>
                    <a:pt x="202" y="24"/>
                  </a:cubicBezTo>
                  <a:cubicBezTo>
                    <a:pt x="202" y="24"/>
                    <a:pt x="202" y="24"/>
                    <a:pt x="202" y="24"/>
                  </a:cubicBezTo>
                  <a:cubicBezTo>
                    <a:pt x="198" y="22"/>
                    <a:pt x="194" y="21"/>
                    <a:pt x="191" y="20"/>
                  </a:cubicBezTo>
                  <a:cubicBezTo>
                    <a:pt x="190" y="20"/>
                    <a:pt x="190" y="20"/>
                    <a:pt x="190" y="20"/>
                  </a:cubicBezTo>
                  <a:cubicBezTo>
                    <a:pt x="190" y="19"/>
                    <a:pt x="190" y="19"/>
                    <a:pt x="190" y="19"/>
                  </a:cubicBezTo>
                  <a:cubicBezTo>
                    <a:pt x="189" y="17"/>
                    <a:pt x="189" y="14"/>
                    <a:pt x="189" y="12"/>
                  </a:cubicBezTo>
                  <a:cubicBezTo>
                    <a:pt x="189" y="9"/>
                    <a:pt x="189" y="7"/>
                    <a:pt x="188" y="4"/>
                  </a:cubicBezTo>
                  <a:cubicBezTo>
                    <a:pt x="186" y="4"/>
                    <a:pt x="183" y="3"/>
                    <a:pt x="181" y="3"/>
                  </a:cubicBezTo>
                  <a:cubicBezTo>
                    <a:pt x="180" y="4"/>
                    <a:pt x="178" y="7"/>
                    <a:pt x="177" y="9"/>
                  </a:cubicBezTo>
                  <a:cubicBezTo>
                    <a:pt x="176" y="11"/>
                    <a:pt x="175" y="13"/>
                    <a:pt x="173" y="15"/>
                  </a:cubicBezTo>
                  <a:cubicBezTo>
                    <a:pt x="173" y="16"/>
                    <a:pt x="173" y="16"/>
                    <a:pt x="173" y="16"/>
                  </a:cubicBezTo>
                  <a:cubicBezTo>
                    <a:pt x="172" y="16"/>
                    <a:pt x="172" y="16"/>
                    <a:pt x="172" y="16"/>
                  </a:cubicBezTo>
                  <a:cubicBezTo>
                    <a:pt x="168" y="15"/>
                    <a:pt x="165" y="15"/>
                    <a:pt x="161" y="14"/>
                  </a:cubicBezTo>
                  <a:cubicBezTo>
                    <a:pt x="160" y="14"/>
                    <a:pt x="160" y="14"/>
                    <a:pt x="160" y="14"/>
                  </a:cubicBezTo>
                  <a:cubicBezTo>
                    <a:pt x="159" y="14"/>
                    <a:pt x="159" y="14"/>
                    <a:pt x="159" y="14"/>
                  </a:cubicBezTo>
                  <a:cubicBezTo>
                    <a:pt x="159" y="11"/>
                    <a:pt x="158" y="9"/>
                    <a:pt x="157" y="7"/>
                  </a:cubicBezTo>
                  <a:cubicBezTo>
                    <a:pt x="156" y="4"/>
                    <a:pt x="156" y="2"/>
                    <a:pt x="155" y="0"/>
                  </a:cubicBezTo>
                  <a:cubicBezTo>
                    <a:pt x="155" y="0"/>
                    <a:pt x="155" y="0"/>
                    <a:pt x="155" y="0"/>
                  </a:cubicBezTo>
                  <a:cubicBezTo>
                    <a:pt x="152" y="0"/>
                    <a:pt x="150" y="0"/>
                    <a:pt x="147" y="0"/>
                  </a:cubicBezTo>
                  <a:cubicBezTo>
                    <a:pt x="147" y="0"/>
                    <a:pt x="147" y="0"/>
                    <a:pt x="147" y="0"/>
                  </a:cubicBezTo>
                  <a:cubicBezTo>
                    <a:pt x="146" y="2"/>
                    <a:pt x="145" y="4"/>
                    <a:pt x="145" y="7"/>
                  </a:cubicBezTo>
                  <a:cubicBezTo>
                    <a:pt x="144" y="9"/>
                    <a:pt x="143" y="11"/>
                    <a:pt x="142" y="14"/>
                  </a:cubicBezTo>
                  <a:cubicBezTo>
                    <a:pt x="142" y="14"/>
                    <a:pt x="142" y="14"/>
                    <a:pt x="142" y="14"/>
                  </a:cubicBezTo>
                  <a:cubicBezTo>
                    <a:pt x="141" y="14"/>
                    <a:pt x="141" y="14"/>
                    <a:pt x="141" y="14"/>
                  </a:cubicBezTo>
                  <a:cubicBezTo>
                    <a:pt x="137" y="15"/>
                    <a:pt x="133" y="15"/>
                    <a:pt x="130" y="16"/>
                  </a:cubicBezTo>
                  <a:cubicBezTo>
                    <a:pt x="129" y="16"/>
                    <a:pt x="129" y="16"/>
                    <a:pt x="129" y="16"/>
                  </a:cubicBezTo>
                  <a:cubicBezTo>
                    <a:pt x="129" y="15"/>
                    <a:pt x="129" y="15"/>
                    <a:pt x="129" y="15"/>
                  </a:cubicBezTo>
                  <a:cubicBezTo>
                    <a:pt x="127" y="13"/>
                    <a:pt x="126" y="11"/>
                    <a:pt x="125" y="9"/>
                  </a:cubicBezTo>
                  <a:cubicBezTo>
                    <a:pt x="123" y="7"/>
                    <a:pt x="122" y="4"/>
                    <a:pt x="121" y="3"/>
                  </a:cubicBezTo>
                  <a:cubicBezTo>
                    <a:pt x="118" y="3"/>
                    <a:pt x="116" y="4"/>
                    <a:pt x="113" y="4"/>
                  </a:cubicBezTo>
                  <a:cubicBezTo>
                    <a:pt x="113" y="7"/>
                    <a:pt x="113" y="9"/>
                    <a:pt x="113" y="12"/>
                  </a:cubicBezTo>
                  <a:cubicBezTo>
                    <a:pt x="113" y="14"/>
                    <a:pt x="112" y="17"/>
                    <a:pt x="112" y="19"/>
                  </a:cubicBezTo>
                  <a:cubicBezTo>
                    <a:pt x="112" y="20"/>
                    <a:pt x="112" y="20"/>
                    <a:pt x="112" y="20"/>
                  </a:cubicBezTo>
                  <a:cubicBezTo>
                    <a:pt x="111" y="20"/>
                    <a:pt x="111" y="20"/>
                    <a:pt x="111" y="20"/>
                  </a:cubicBezTo>
                  <a:cubicBezTo>
                    <a:pt x="108" y="21"/>
                    <a:pt x="104" y="22"/>
                    <a:pt x="100" y="24"/>
                  </a:cubicBezTo>
                  <a:cubicBezTo>
                    <a:pt x="100" y="24"/>
                    <a:pt x="100" y="24"/>
                    <a:pt x="100" y="24"/>
                  </a:cubicBezTo>
                  <a:cubicBezTo>
                    <a:pt x="99" y="23"/>
                    <a:pt x="99" y="23"/>
                    <a:pt x="99" y="23"/>
                  </a:cubicBezTo>
                  <a:cubicBezTo>
                    <a:pt x="97" y="22"/>
                    <a:pt x="96" y="20"/>
                    <a:pt x="94" y="18"/>
                  </a:cubicBezTo>
                  <a:cubicBezTo>
                    <a:pt x="92" y="16"/>
                    <a:pt x="90" y="15"/>
                    <a:pt x="89" y="13"/>
                  </a:cubicBezTo>
                  <a:cubicBezTo>
                    <a:pt x="86" y="14"/>
                    <a:pt x="84" y="15"/>
                    <a:pt x="82" y="16"/>
                  </a:cubicBezTo>
                  <a:cubicBezTo>
                    <a:pt x="82" y="19"/>
                    <a:pt x="82" y="21"/>
                    <a:pt x="83" y="23"/>
                  </a:cubicBezTo>
                  <a:cubicBezTo>
                    <a:pt x="83" y="26"/>
                    <a:pt x="83" y="28"/>
                    <a:pt x="84" y="31"/>
                  </a:cubicBezTo>
                  <a:cubicBezTo>
                    <a:pt x="84" y="32"/>
                    <a:pt x="84" y="32"/>
                    <a:pt x="84" y="32"/>
                  </a:cubicBezTo>
                  <a:cubicBezTo>
                    <a:pt x="83" y="32"/>
                    <a:pt x="83" y="32"/>
                    <a:pt x="83" y="32"/>
                  </a:cubicBezTo>
                  <a:cubicBezTo>
                    <a:pt x="80" y="34"/>
                    <a:pt x="76" y="36"/>
                    <a:pt x="73" y="38"/>
                  </a:cubicBezTo>
                  <a:cubicBezTo>
                    <a:pt x="73" y="39"/>
                    <a:pt x="73" y="39"/>
                    <a:pt x="73" y="39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0" y="37"/>
                    <a:pt x="68" y="36"/>
                    <a:pt x="66" y="34"/>
                  </a:cubicBezTo>
                  <a:cubicBezTo>
                    <a:pt x="64" y="33"/>
                    <a:pt x="62" y="31"/>
                    <a:pt x="60" y="30"/>
                  </a:cubicBezTo>
                  <a:cubicBezTo>
                    <a:pt x="58" y="32"/>
                    <a:pt x="56" y="33"/>
                    <a:pt x="54" y="35"/>
                  </a:cubicBezTo>
                  <a:cubicBezTo>
                    <a:pt x="54" y="37"/>
                    <a:pt x="55" y="40"/>
                    <a:pt x="56" y="42"/>
                  </a:cubicBezTo>
                  <a:cubicBezTo>
                    <a:pt x="57" y="44"/>
                    <a:pt x="58" y="47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8" y="50"/>
                    <a:pt x="58" y="50"/>
                    <a:pt x="58" y="50"/>
                  </a:cubicBezTo>
                  <a:cubicBezTo>
                    <a:pt x="56" y="53"/>
                    <a:pt x="53" y="55"/>
                    <a:pt x="50" y="58"/>
                  </a:cubicBezTo>
                  <a:cubicBezTo>
                    <a:pt x="50" y="59"/>
                    <a:pt x="50" y="59"/>
                    <a:pt x="50" y="59"/>
                  </a:cubicBezTo>
                  <a:cubicBezTo>
                    <a:pt x="49" y="59"/>
                    <a:pt x="49" y="59"/>
                    <a:pt x="49" y="59"/>
                  </a:cubicBezTo>
                  <a:cubicBezTo>
                    <a:pt x="47" y="58"/>
                    <a:pt x="44" y="57"/>
                    <a:pt x="42" y="56"/>
                  </a:cubicBezTo>
                  <a:cubicBezTo>
                    <a:pt x="40" y="55"/>
                    <a:pt x="37" y="54"/>
                    <a:pt x="35" y="54"/>
                  </a:cubicBezTo>
                  <a:cubicBezTo>
                    <a:pt x="33" y="56"/>
                    <a:pt x="32" y="58"/>
                    <a:pt x="30" y="60"/>
                  </a:cubicBezTo>
                  <a:cubicBezTo>
                    <a:pt x="32" y="62"/>
                    <a:pt x="33" y="64"/>
                    <a:pt x="34" y="66"/>
                  </a:cubicBezTo>
                  <a:cubicBezTo>
                    <a:pt x="36" y="68"/>
                    <a:pt x="37" y="70"/>
                    <a:pt x="38" y="72"/>
                  </a:cubicBezTo>
                  <a:cubicBezTo>
                    <a:pt x="39" y="72"/>
                    <a:pt x="39" y="72"/>
                    <a:pt x="39" y="72"/>
                  </a:cubicBezTo>
                  <a:cubicBezTo>
                    <a:pt x="38" y="73"/>
                    <a:pt x="38" y="73"/>
                    <a:pt x="38" y="73"/>
                  </a:cubicBezTo>
                  <a:cubicBezTo>
                    <a:pt x="36" y="76"/>
                    <a:pt x="34" y="80"/>
                    <a:pt x="32" y="83"/>
                  </a:cubicBezTo>
                  <a:cubicBezTo>
                    <a:pt x="32" y="84"/>
                    <a:pt x="32" y="84"/>
                    <a:pt x="32" y="84"/>
                  </a:cubicBezTo>
                  <a:cubicBezTo>
                    <a:pt x="31" y="84"/>
                    <a:pt x="31" y="84"/>
                    <a:pt x="31" y="84"/>
                  </a:cubicBezTo>
                  <a:cubicBezTo>
                    <a:pt x="29" y="83"/>
                    <a:pt x="26" y="83"/>
                    <a:pt x="24" y="83"/>
                  </a:cubicBezTo>
                  <a:cubicBezTo>
                    <a:pt x="21" y="82"/>
                    <a:pt x="19" y="82"/>
                    <a:pt x="17" y="82"/>
                  </a:cubicBezTo>
                  <a:cubicBezTo>
                    <a:pt x="15" y="84"/>
                    <a:pt x="14" y="86"/>
                    <a:pt x="13" y="89"/>
                  </a:cubicBezTo>
                  <a:cubicBezTo>
                    <a:pt x="15" y="90"/>
                    <a:pt x="16" y="92"/>
                    <a:pt x="18" y="94"/>
                  </a:cubicBezTo>
                  <a:cubicBezTo>
                    <a:pt x="20" y="95"/>
                    <a:pt x="22" y="97"/>
                    <a:pt x="24" y="99"/>
                  </a:cubicBezTo>
                  <a:cubicBezTo>
                    <a:pt x="24" y="99"/>
                    <a:pt x="24" y="99"/>
                    <a:pt x="24" y="99"/>
                  </a:cubicBezTo>
                  <a:cubicBezTo>
                    <a:pt x="24" y="100"/>
                    <a:pt x="24" y="100"/>
                    <a:pt x="24" y="100"/>
                  </a:cubicBezTo>
                  <a:cubicBezTo>
                    <a:pt x="22" y="104"/>
                    <a:pt x="21" y="108"/>
                    <a:pt x="20" y="111"/>
                  </a:cubicBezTo>
                  <a:cubicBezTo>
                    <a:pt x="20" y="112"/>
                    <a:pt x="20" y="112"/>
                    <a:pt x="20" y="112"/>
                  </a:cubicBezTo>
                  <a:cubicBezTo>
                    <a:pt x="19" y="112"/>
                    <a:pt x="19" y="112"/>
                    <a:pt x="19" y="112"/>
                  </a:cubicBezTo>
                  <a:cubicBezTo>
                    <a:pt x="17" y="112"/>
                    <a:pt x="14" y="112"/>
                    <a:pt x="12" y="113"/>
                  </a:cubicBezTo>
                  <a:cubicBezTo>
                    <a:pt x="9" y="113"/>
                    <a:pt x="7" y="113"/>
                    <a:pt x="4" y="113"/>
                  </a:cubicBezTo>
                  <a:cubicBezTo>
                    <a:pt x="4" y="116"/>
                    <a:pt x="3" y="118"/>
                    <a:pt x="3" y="121"/>
                  </a:cubicBezTo>
                  <a:cubicBezTo>
                    <a:pt x="5" y="122"/>
                    <a:pt x="7" y="123"/>
                    <a:pt x="9" y="125"/>
                  </a:cubicBezTo>
                  <a:cubicBezTo>
                    <a:pt x="11" y="126"/>
                    <a:pt x="13" y="127"/>
                    <a:pt x="15" y="128"/>
                  </a:cubicBezTo>
                  <a:cubicBezTo>
                    <a:pt x="16" y="129"/>
                    <a:pt x="16" y="129"/>
                    <a:pt x="16" y="129"/>
                  </a:cubicBezTo>
                  <a:cubicBezTo>
                    <a:pt x="16" y="130"/>
                    <a:pt x="16" y="130"/>
                    <a:pt x="16" y="130"/>
                  </a:cubicBezTo>
                  <a:cubicBezTo>
                    <a:pt x="15" y="133"/>
                    <a:pt x="15" y="137"/>
                    <a:pt x="15" y="141"/>
                  </a:cubicBezTo>
                  <a:cubicBezTo>
                    <a:pt x="14" y="142"/>
                    <a:pt x="14" y="142"/>
                    <a:pt x="14" y="142"/>
                  </a:cubicBezTo>
                  <a:cubicBezTo>
                    <a:pt x="14" y="142"/>
                    <a:pt x="14" y="142"/>
                    <a:pt x="14" y="142"/>
                  </a:cubicBezTo>
                  <a:cubicBezTo>
                    <a:pt x="12" y="143"/>
                    <a:pt x="9" y="144"/>
                    <a:pt x="7" y="145"/>
                  </a:cubicBezTo>
                  <a:cubicBezTo>
                    <a:pt x="4" y="145"/>
                    <a:pt x="2" y="146"/>
                    <a:pt x="0" y="147"/>
                  </a:cubicBezTo>
                  <a:cubicBezTo>
                    <a:pt x="0" y="147"/>
                    <a:pt x="0" y="147"/>
                    <a:pt x="0" y="147"/>
                  </a:cubicBezTo>
                  <a:cubicBezTo>
                    <a:pt x="0" y="148"/>
                    <a:pt x="0" y="150"/>
                    <a:pt x="0" y="151"/>
                  </a:cubicBezTo>
                  <a:cubicBezTo>
                    <a:pt x="0" y="152"/>
                    <a:pt x="0" y="153"/>
                    <a:pt x="0" y="155"/>
                  </a:cubicBezTo>
                  <a:cubicBezTo>
                    <a:pt x="0" y="155"/>
                    <a:pt x="0" y="155"/>
                    <a:pt x="0" y="155"/>
                  </a:cubicBezTo>
                  <a:cubicBezTo>
                    <a:pt x="2" y="156"/>
                    <a:pt x="4" y="156"/>
                    <a:pt x="7" y="157"/>
                  </a:cubicBezTo>
                  <a:cubicBezTo>
                    <a:pt x="9" y="158"/>
                    <a:pt x="12" y="158"/>
                    <a:pt x="14" y="159"/>
                  </a:cubicBezTo>
                  <a:cubicBezTo>
                    <a:pt x="14" y="160"/>
                    <a:pt x="14" y="160"/>
                    <a:pt x="14" y="160"/>
                  </a:cubicBezTo>
                  <a:cubicBezTo>
                    <a:pt x="15" y="160"/>
                    <a:pt x="15" y="160"/>
                    <a:pt x="15" y="160"/>
                  </a:cubicBezTo>
                  <a:cubicBezTo>
                    <a:pt x="15" y="165"/>
                    <a:pt x="15" y="168"/>
                    <a:pt x="16" y="172"/>
                  </a:cubicBezTo>
                  <a:cubicBezTo>
                    <a:pt x="16" y="173"/>
                    <a:pt x="16" y="173"/>
                    <a:pt x="16" y="173"/>
                  </a:cubicBezTo>
                  <a:cubicBezTo>
                    <a:pt x="15" y="173"/>
                    <a:pt x="15" y="173"/>
                    <a:pt x="15" y="173"/>
                  </a:cubicBezTo>
                  <a:cubicBezTo>
                    <a:pt x="13" y="174"/>
                    <a:pt x="11" y="176"/>
                    <a:pt x="9" y="177"/>
                  </a:cubicBezTo>
                  <a:cubicBezTo>
                    <a:pt x="7" y="178"/>
                    <a:pt x="5" y="179"/>
                    <a:pt x="3" y="181"/>
                  </a:cubicBezTo>
                  <a:cubicBezTo>
                    <a:pt x="3" y="183"/>
                    <a:pt x="4" y="186"/>
                    <a:pt x="4" y="188"/>
                  </a:cubicBezTo>
                  <a:cubicBezTo>
                    <a:pt x="7" y="189"/>
                    <a:pt x="9" y="189"/>
                    <a:pt x="12" y="189"/>
                  </a:cubicBezTo>
                  <a:cubicBezTo>
                    <a:pt x="14" y="189"/>
                    <a:pt x="17" y="189"/>
                    <a:pt x="19" y="190"/>
                  </a:cubicBezTo>
                  <a:cubicBezTo>
                    <a:pt x="20" y="190"/>
                    <a:pt x="20" y="190"/>
                    <a:pt x="20" y="190"/>
                  </a:cubicBezTo>
                  <a:cubicBezTo>
                    <a:pt x="20" y="190"/>
                    <a:pt x="20" y="190"/>
                    <a:pt x="20" y="190"/>
                  </a:cubicBezTo>
                  <a:cubicBezTo>
                    <a:pt x="21" y="194"/>
                    <a:pt x="22" y="198"/>
                    <a:pt x="24" y="201"/>
                  </a:cubicBezTo>
                  <a:cubicBezTo>
                    <a:pt x="24" y="202"/>
                    <a:pt x="24" y="202"/>
                    <a:pt x="24" y="202"/>
                  </a:cubicBezTo>
                  <a:cubicBezTo>
                    <a:pt x="24" y="203"/>
                    <a:pt x="24" y="203"/>
                    <a:pt x="24" y="203"/>
                  </a:cubicBezTo>
                  <a:cubicBezTo>
                    <a:pt x="22" y="204"/>
                    <a:pt x="20" y="206"/>
                    <a:pt x="18" y="208"/>
                  </a:cubicBezTo>
                  <a:cubicBezTo>
                    <a:pt x="16" y="210"/>
                    <a:pt x="15" y="211"/>
                    <a:pt x="13" y="213"/>
                  </a:cubicBezTo>
                  <a:cubicBezTo>
                    <a:pt x="14" y="215"/>
                    <a:pt x="15" y="218"/>
                    <a:pt x="17" y="220"/>
                  </a:cubicBezTo>
                  <a:cubicBezTo>
                    <a:pt x="19" y="220"/>
                    <a:pt x="21" y="219"/>
                    <a:pt x="24" y="219"/>
                  </a:cubicBezTo>
                  <a:cubicBezTo>
                    <a:pt x="26" y="219"/>
                    <a:pt x="29" y="218"/>
                    <a:pt x="31" y="218"/>
                  </a:cubicBezTo>
                  <a:cubicBezTo>
                    <a:pt x="32" y="218"/>
                    <a:pt x="32" y="218"/>
                    <a:pt x="32" y="218"/>
                  </a:cubicBezTo>
                  <a:cubicBezTo>
                    <a:pt x="32" y="219"/>
                    <a:pt x="32" y="219"/>
                    <a:pt x="32" y="219"/>
                  </a:cubicBezTo>
                  <a:cubicBezTo>
                    <a:pt x="34" y="222"/>
                    <a:pt x="36" y="225"/>
                    <a:pt x="38" y="228"/>
                  </a:cubicBezTo>
                  <a:cubicBezTo>
                    <a:pt x="39" y="229"/>
                    <a:pt x="39" y="229"/>
                    <a:pt x="39" y="229"/>
                  </a:cubicBezTo>
                  <a:cubicBezTo>
                    <a:pt x="38" y="230"/>
                    <a:pt x="38" y="230"/>
                    <a:pt x="38" y="230"/>
                  </a:cubicBezTo>
                  <a:cubicBezTo>
                    <a:pt x="37" y="232"/>
                    <a:pt x="36" y="234"/>
                    <a:pt x="34" y="236"/>
                  </a:cubicBezTo>
                  <a:cubicBezTo>
                    <a:pt x="33" y="238"/>
                    <a:pt x="32" y="240"/>
                    <a:pt x="30" y="242"/>
                  </a:cubicBezTo>
                  <a:cubicBezTo>
                    <a:pt x="32" y="244"/>
                    <a:pt x="33" y="246"/>
                    <a:pt x="35" y="248"/>
                  </a:cubicBezTo>
                  <a:cubicBezTo>
                    <a:pt x="37" y="247"/>
                    <a:pt x="40" y="246"/>
                    <a:pt x="42" y="246"/>
                  </a:cubicBezTo>
                  <a:cubicBezTo>
                    <a:pt x="44" y="245"/>
                    <a:pt x="47" y="244"/>
                    <a:pt x="49" y="243"/>
                  </a:cubicBezTo>
                  <a:cubicBezTo>
                    <a:pt x="50" y="243"/>
                    <a:pt x="50" y="243"/>
                    <a:pt x="50" y="243"/>
                  </a:cubicBezTo>
                  <a:cubicBezTo>
                    <a:pt x="50" y="243"/>
                    <a:pt x="50" y="243"/>
                    <a:pt x="50" y="243"/>
                  </a:cubicBezTo>
                  <a:cubicBezTo>
                    <a:pt x="53" y="246"/>
                    <a:pt x="56" y="249"/>
                    <a:pt x="58" y="251"/>
                  </a:cubicBezTo>
                  <a:cubicBezTo>
                    <a:pt x="59" y="252"/>
                    <a:pt x="59" y="252"/>
                    <a:pt x="59" y="252"/>
                  </a:cubicBezTo>
                  <a:cubicBezTo>
                    <a:pt x="59" y="253"/>
                    <a:pt x="59" y="253"/>
                    <a:pt x="59" y="253"/>
                  </a:cubicBezTo>
                  <a:cubicBezTo>
                    <a:pt x="58" y="255"/>
                    <a:pt x="57" y="257"/>
                    <a:pt x="56" y="260"/>
                  </a:cubicBezTo>
                  <a:cubicBezTo>
                    <a:pt x="55" y="262"/>
                    <a:pt x="54" y="264"/>
                    <a:pt x="54" y="266"/>
                  </a:cubicBezTo>
                  <a:cubicBezTo>
                    <a:pt x="56" y="268"/>
                    <a:pt x="58" y="270"/>
                    <a:pt x="60" y="271"/>
                  </a:cubicBezTo>
                  <a:cubicBezTo>
                    <a:pt x="62" y="270"/>
                    <a:pt x="64" y="269"/>
                    <a:pt x="66" y="267"/>
                  </a:cubicBezTo>
                  <a:cubicBezTo>
                    <a:pt x="68" y="266"/>
                    <a:pt x="70" y="265"/>
                    <a:pt x="72" y="263"/>
                  </a:cubicBezTo>
                  <a:cubicBezTo>
                    <a:pt x="73" y="263"/>
                    <a:pt x="73" y="263"/>
                    <a:pt x="73" y="263"/>
                  </a:cubicBezTo>
                  <a:cubicBezTo>
                    <a:pt x="73" y="263"/>
                    <a:pt x="73" y="263"/>
                    <a:pt x="73" y="263"/>
                  </a:cubicBezTo>
                  <a:cubicBezTo>
                    <a:pt x="76" y="266"/>
                    <a:pt x="80" y="268"/>
                    <a:pt x="83" y="270"/>
                  </a:cubicBezTo>
                  <a:cubicBezTo>
                    <a:pt x="84" y="270"/>
                    <a:pt x="84" y="270"/>
                    <a:pt x="84" y="270"/>
                  </a:cubicBezTo>
                  <a:cubicBezTo>
                    <a:pt x="84" y="271"/>
                    <a:pt x="84" y="271"/>
                    <a:pt x="84" y="271"/>
                  </a:cubicBezTo>
                  <a:cubicBezTo>
                    <a:pt x="83" y="273"/>
                    <a:pt x="83" y="276"/>
                    <a:pt x="83" y="278"/>
                  </a:cubicBezTo>
                  <a:cubicBezTo>
                    <a:pt x="82" y="280"/>
                    <a:pt x="82" y="283"/>
                    <a:pt x="82" y="285"/>
                  </a:cubicBezTo>
                  <a:cubicBezTo>
                    <a:pt x="84" y="286"/>
                    <a:pt x="86" y="287"/>
                    <a:pt x="89" y="289"/>
                  </a:cubicBezTo>
                  <a:cubicBezTo>
                    <a:pt x="90" y="287"/>
                    <a:pt x="92" y="285"/>
                    <a:pt x="94" y="283"/>
                  </a:cubicBezTo>
                  <a:cubicBezTo>
                    <a:pt x="96" y="282"/>
                    <a:pt x="97" y="280"/>
                    <a:pt x="99" y="278"/>
                  </a:cubicBezTo>
                  <a:cubicBezTo>
                    <a:pt x="100" y="278"/>
                    <a:pt x="100" y="278"/>
                    <a:pt x="100" y="278"/>
                  </a:cubicBezTo>
                  <a:cubicBezTo>
                    <a:pt x="100" y="278"/>
                    <a:pt x="100" y="278"/>
                    <a:pt x="100" y="278"/>
                  </a:cubicBezTo>
                  <a:cubicBezTo>
                    <a:pt x="104" y="279"/>
                    <a:pt x="108" y="281"/>
                    <a:pt x="111" y="282"/>
                  </a:cubicBezTo>
                  <a:cubicBezTo>
                    <a:pt x="112" y="282"/>
                    <a:pt x="112" y="282"/>
                    <a:pt x="112" y="282"/>
                  </a:cubicBezTo>
                  <a:cubicBezTo>
                    <a:pt x="112" y="283"/>
                    <a:pt x="112" y="283"/>
                    <a:pt x="112" y="283"/>
                  </a:cubicBezTo>
                  <a:cubicBezTo>
                    <a:pt x="112" y="285"/>
                    <a:pt x="113" y="288"/>
                    <a:pt x="113" y="290"/>
                  </a:cubicBezTo>
                  <a:cubicBezTo>
                    <a:pt x="113" y="292"/>
                    <a:pt x="113" y="295"/>
                    <a:pt x="113" y="297"/>
                  </a:cubicBezTo>
                  <a:cubicBezTo>
                    <a:pt x="116" y="298"/>
                    <a:pt x="118" y="298"/>
                    <a:pt x="121" y="299"/>
                  </a:cubicBezTo>
                  <a:cubicBezTo>
                    <a:pt x="122" y="297"/>
                    <a:pt x="124" y="295"/>
                    <a:pt x="125" y="293"/>
                  </a:cubicBezTo>
                  <a:cubicBezTo>
                    <a:pt x="126" y="291"/>
                    <a:pt x="127" y="288"/>
                    <a:pt x="129" y="287"/>
                  </a:cubicBezTo>
                  <a:cubicBezTo>
                    <a:pt x="129" y="286"/>
                    <a:pt x="129" y="286"/>
                    <a:pt x="129" y="286"/>
                  </a:cubicBezTo>
                  <a:cubicBezTo>
                    <a:pt x="130" y="286"/>
                    <a:pt x="130" y="286"/>
                    <a:pt x="130" y="286"/>
                  </a:cubicBezTo>
                  <a:cubicBezTo>
                    <a:pt x="133" y="286"/>
                    <a:pt x="137" y="287"/>
                    <a:pt x="141" y="287"/>
                  </a:cubicBezTo>
                  <a:cubicBezTo>
                    <a:pt x="142" y="287"/>
                    <a:pt x="142" y="287"/>
                    <a:pt x="142" y="287"/>
                  </a:cubicBezTo>
                  <a:cubicBezTo>
                    <a:pt x="142" y="288"/>
                    <a:pt x="142" y="288"/>
                    <a:pt x="142" y="288"/>
                  </a:cubicBezTo>
                  <a:cubicBezTo>
                    <a:pt x="143" y="290"/>
                    <a:pt x="144" y="293"/>
                    <a:pt x="145" y="295"/>
                  </a:cubicBezTo>
                  <a:cubicBezTo>
                    <a:pt x="145" y="297"/>
                    <a:pt x="146" y="300"/>
                    <a:pt x="147" y="302"/>
                  </a:cubicBezTo>
                  <a:cubicBezTo>
                    <a:pt x="147" y="302"/>
                    <a:pt x="147" y="302"/>
                    <a:pt x="147" y="302"/>
                  </a:cubicBezTo>
                  <a:cubicBezTo>
                    <a:pt x="150" y="302"/>
                    <a:pt x="152" y="302"/>
                    <a:pt x="155" y="302"/>
                  </a:cubicBezTo>
                  <a:cubicBezTo>
                    <a:pt x="155" y="302"/>
                    <a:pt x="155" y="302"/>
                    <a:pt x="155" y="302"/>
                  </a:cubicBezTo>
                  <a:cubicBezTo>
                    <a:pt x="156" y="300"/>
                    <a:pt x="156" y="297"/>
                    <a:pt x="157" y="295"/>
                  </a:cubicBezTo>
                  <a:cubicBezTo>
                    <a:pt x="158" y="293"/>
                    <a:pt x="159" y="290"/>
                    <a:pt x="159" y="288"/>
                  </a:cubicBezTo>
                  <a:cubicBezTo>
                    <a:pt x="160" y="287"/>
                    <a:pt x="160" y="287"/>
                    <a:pt x="160" y="287"/>
                  </a:cubicBezTo>
                  <a:cubicBezTo>
                    <a:pt x="161" y="287"/>
                    <a:pt x="161" y="287"/>
                    <a:pt x="161" y="287"/>
                  </a:cubicBezTo>
                  <a:cubicBezTo>
                    <a:pt x="165" y="287"/>
                    <a:pt x="168" y="286"/>
                    <a:pt x="172" y="286"/>
                  </a:cubicBezTo>
                  <a:cubicBezTo>
                    <a:pt x="173" y="286"/>
                    <a:pt x="173" y="286"/>
                    <a:pt x="173" y="286"/>
                  </a:cubicBezTo>
                  <a:cubicBezTo>
                    <a:pt x="173" y="287"/>
                    <a:pt x="173" y="287"/>
                    <a:pt x="173" y="287"/>
                  </a:cubicBezTo>
                  <a:cubicBezTo>
                    <a:pt x="175" y="288"/>
                    <a:pt x="176" y="291"/>
                    <a:pt x="177" y="293"/>
                  </a:cubicBezTo>
                  <a:cubicBezTo>
                    <a:pt x="178" y="295"/>
                    <a:pt x="180" y="297"/>
                    <a:pt x="181" y="299"/>
                  </a:cubicBezTo>
                  <a:cubicBezTo>
                    <a:pt x="183" y="298"/>
                    <a:pt x="186" y="298"/>
                    <a:pt x="188" y="297"/>
                  </a:cubicBezTo>
                  <a:cubicBezTo>
                    <a:pt x="189" y="295"/>
                    <a:pt x="189" y="292"/>
                    <a:pt x="189" y="290"/>
                  </a:cubicBezTo>
                  <a:cubicBezTo>
                    <a:pt x="189" y="288"/>
                    <a:pt x="189" y="285"/>
                    <a:pt x="190" y="283"/>
                  </a:cubicBezTo>
                  <a:cubicBezTo>
                    <a:pt x="190" y="282"/>
                    <a:pt x="190" y="282"/>
                    <a:pt x="190" y="282"/>
                  </a:cubicBezTo>
                  <a:cubicBezTo>
                    <a:pt x="191" y="282"/>
                    <a:pt x="191" y="282"/>
                    <a:pt x="191" y="282"/>
                  </a:cubicBezTo>
                  <a:cubicBezTo>
                    <a:pt x="194" y="281"/>
                    <a:pt x="198" y="279"/>
                    <a:pt x="202" y="278"/>
                  </a:cubicBezTo>
                  <a:cubicBezTo>
                    <a:pt x="202" y="278"/>
                    <a:pt x="202" y="278"/>
                    <a:pt x="202" y="278"/>
                  </a:cubicBezTo>
                  <a:cubicBezTo>
                    <a:pt x="203" y="278"/>
                    <a:pt x="203" y="278"/>
                    <a:pt x="203" y="278"/>
                  </a:cubicBezTo>
                  <a:cubicBezTo>
                    <a:pt x="205" y="280"/>
                    <a:pt x="206" y="282"/>
                    <a:pt x="208" y="283"/>
                  </a:cubicBezTo>
                  <a:cubicBezTo>
                    <a:pt x="210" y="285"/>
                    <a:pt x="211" y="287"/>
                    <a:pt x="213" y="289"/>
                  </a:cubicBezTo>
                  <a:cubicBezTo>
                    <a:pt x="215" y="288"/>
                    <a:pt x="218" y="286"/>
                    <a:pt x="220" y="285"/>
                  </a:cubicBezTo>
                  <a:cubicBezTo>
                    <a:pt x="220" y="283"/>
                    <a:pt x="219" y="280"/>
                    <a:pt x="219" y="278"/>
                  </a:cubicBezTo>
                  <a:cubicBezTo>
                    <a:pt x="219" y="276"/>
                    <a:pt x="218" y="273"/>
                    <a:pt x="218" y="271"/>
                  </a:cubicBezTo>
                  <a:cubicBezTo>
                    <a:pt x="218" y="270"/>
                    <a:pt x="218" y="270"/>
                    <a:pt x="218" y="270"/>
                  </a:cubicBezTo>
                  <a:cubicBezTo>
                    <a:pt x="219" y="270"/>
                    <a:pt x="219" y="270"/>
                    <a:pt x="219" y="270"/>
                  </a:cubicBezTo>
                  <a:cubicBezTo>
                    <a:pt x="222" y="268"/>
                    <a:pt x="225" y="266"/>
                    <a:pt x="228" y="263"/>
                  </a:cubicBezTo>
                  <a:cubicBezTo>
                    <a:pt x="229" y="263"/>
                    <a:pt x="229" y="263"/>
                    <a:pt x="229" y="263"/>
                  </a:cubicBezTo>
                  <a:cubicBezTo>
                    <a:pt x="230" y="263"/>
                    <a:pt x="230" y="263"/>
                    <a:pt x="230" y="263"/>
                  </a:cubicBezTo>
                  <a:cubicBezTo>
                    <a:pt x="232" y="265"/>
                    <a:pt x="234" y="266"/>
                    <a:pt x="236" y="267"/>
                  </a:cubicBezTo>
                  <a:cubicBezTo>
                    <a:pt x="238" y="269"/>
                    <a:pt x="240" y="270"/>
                    <a:pt x="242" y="271"/>
                  </a:cubicBezTo>
                  <a:cubicBezTo>
                    <a:pt x="244" y="270"/>
                    <a:pt x="246" y="268"/>
                    <a:pt x="248" y="266"/>
                  </a:cubicBezTo>
                  <a:cubicBezTo>
                    <a:pt x="247" y="264"/>
                    <a:pt x="247" y="262"/>
                    <a:pt x="246" y="260"/>
                  </a:cubicBezTo>
                  <a:cubicBezTo>
                    <a:pt x="245" y="257"/>
                    <a:pt x="244" y="255"/>
                    <a:pt x="243" y="253"/>
                  </a:cubicBezTo>
                  <a:cubicBezTo>
                    <a:pt x="243" y="252"/>
                    <a:pt x="243" y="252"/>
                    <a:pt x="243" y="252"/>
                  </a:cubicBezTo>
                  <a:cubicBezTo>
                    <a:pt x="243" y="251"/>
                    <a:pt x="243" y="251"/>
                    <a:pt x="243" y="251"/>
                  </a:cubicBezTo>
                  <a:cubicBezTo>
                    <a:pt x="246" y="249"/>
                    <a:pt x="249" y="246"/>
                    <a:pt x="252" y="243"/>
                  </a:cubicBezTo>
                  <a:cubicBezTo>
                    <a:pt x="252" y="243"/>
                    <a:pt x="252" y="243"/>
                    <a:pt x="252" y="243"/>
                  </a:cubicBezTo>
                  <a:cubicBezTo>
                    <a:pt x="253" y="243"/>
                    <a:pt x="253" y="243"/>
                    <a:pt x="253" y="243"/>
                  </a:cubicBezTo>
                  <a:cubicBezTo>
                    <a:pt x="255" y="244"/>
                    <a:pt x="258" y="245"/>
                    <a:pt x="260" y="246"/>
                  </a:cubicBezTo>
                  <a:cubicBezTo>
                    <a:pt x="262" y="246"/>
                    <a:pt x="264" y="247"/>
                    <a:pt x="267" y="248"/>
                  </a:cubicBezTo>
                  <a:cubicBezTo>
                    <a:pt x="268" y="246"/>
                    <a:pt x="270" y="244"/>
                    <a:pt x="271" y="242"/>
                  </a:cubicBezTo>
                  <a:cubicBezTo>
                    <a:pt x="270" y="240"/>
                    <a:pt x="269" y="238"/>
                    <a:pt x="268" y="236"/>
                  </a:cubicBezTo>
                  <a:cubicBezTo>
                    <a:pt x="266" y="234"/>
                    <a:pt x="265" y="232"/>
                    <a:pt x="264" y="230"/>
                  </a:cubicBezTo>
                  <a:cubicBezTo>
                    <a:pt x="263" y="229"/>
                    <a:pt x="263" y="229"/>
                    <a:pt x="263" y="229"/>
                  </a:cubicBezTo>
                  <a:cubicBezTo>
                    <a:pt x="264" y="228"/>
                    <a:pt x="264" y="228"/>
                    <a:pt x="264" y="228"/>
                  </a:cubicBezTo>
                  <a:cubicBezTo>
                    <a:pt x="266" y="225"/>
                    <a:pt x="268" y="222"/>
                    <a:pt x="270" y="219"/>
                  </a:cubicBezTo>
                  <a:cubicBezTo>
                    <a:pt x="270" y="218"/>
                    <a:pt x="270" y="218"/>
                    <a:pt x="270" y="218"/>
                  </a:cubicBezTo>
                  <a:cubicBezTo>
                    <a:pt x="271" y="218"/>
                    <a:pt x="271" y="218"/>
                    <a:pt x="271" y="218"/>
                  </a:cubicBezTo>
                  <a:cubicBezTo>
                    <a:pt x="273" y="218"/>
                    <a:pt x="276" y="219"/>
                    <a:pt x="278" y="219"/>
                  </a:cubicBezTo>
                  <a:cubicBezTo>
                    <a:pt x="281" y="219"/>
                    <a:pt x="283" y="220"/>
                    <a:pt x="285" y="220"/>
                  </a:cubicBezTo>
                  <a:cubicBezTo>
                    <a:pt x="286" y="218"/>
                    <a:pt x="288" y="215"/>
                    <a:pt x="289" y="213"/>
                  </a:cubicBezTo>
                  <a:cubicBezTo>
                    <a:pt x="287" y="211"/>
                    <a:pt x="285" y="210"/>
                    <a:pt x="284" y="208"/>
                  </a:cubicBezTo>
                  <a:cubicBezTo>
                    <a:pt x="282" y="206"/>
                    <a:pt x="280" y="204"/>
                    <a:pt x="278" y="203"/>
                  </a:cubicBezTo>
                  <a:cubicBezTo>
                    <a:pt x="278" y="202"/>
                    <a:pt x="278" y="202"/>
                    <a:pt x="278" y="202"/>
                  </a:cubicBezTo>
                  <a:cubicBezTo>
                    <a:pt x="278" y="201"/>
                    <a:pt x="278" y="201"/>
                    <a:pt x="278" y="201"/>
                  </a:cubicBezTo>
                  <a:cubicBezTo>
                    <a:pt x="279" y="198"/>
                    <a:pt x="281" y="194"/>
                    <a:pt x="282" y="190"/>
                  </a:cubicBezTo>
                  <a:cubicBezTo>
                    <a:pt x="282" y="190"/>
                    <a:pt x="282" y="190"/>
                    <a:pt x="282" y="190"/>
                  </a:cubicBezTo>
                  <a:cubicBezTo>
                    <a:pt x="283" y="190"/>
                    <a:pt x="283" y="190"/>
                    <a:pt x="283" y="190"/>
                  </a:cubicBezTo>
                  <a:cubicBezTo>
                    <a:pt x="285" y="189"/>
                    <a:pt x="288" y="189"/>
                    <a:pt x="290" y="189"/>
                  </a:cubicBezTo>
                  <a:cubicBezTo>
                    <a:pt x="293" y="189"/>
                    <a:pt x="295" y="189"/>
                    <a:pt x="297" y="188"/>
                  </a:cubicBezTo>
                  <a:cubicBezTo>
                    <a:pt x="298" y="186"/>
                    <a:pt x="299" y="183"/>
                    <a:pt x="299" y="181"/>
                  </a:cubicBezTo>
                  <a:cubicBezTo>
                    <a:pt x="297" y="179"/>
                    <a:pt x="295" y="178"/>
                    <a:pt x="293" y="177"/>
                  </a:cubicBezTo>
                  <a:cubicBezTo>
                    <a:pt x="291" y="176"/>
                    <a:pt x="289" y="174"/>
                    <a:pt x="287" y="173"/>
                  </a:cubicBezTo>
                  <a:cubicBezTo>
                    <a:pt x="286" y="173"/>
                    <a:pt x="286" y="173"/>
                    <a:pt x="286" y="173"/>
                  </a:cubicBezTo>
                  <a:cubicBezTo>
                    <a:pt x="286" y="172"/>
                    <a:pt x="286" y="172"/>
                    <a:pt x="286" y="172"/>
                  </a:cubicBezTo>
                  <a:cubicBezTo>
                    <a:pt x="287" y="168"/>
                    <a:pt x="287" y="165"/>
                    <a:pt x="287" y="160"/>
                  </a:cubicBezTo>
                  <a:cubicBezTo>
                    <a:pt x="287" y="160"/>
                    <a:pt x="287" y="160"/>
                    <a:pt x="287" y="160"/>
                  </a:cubicBezTo>
                  <a:cubicBezTo>
                    <a:pt x="288" y="159"/>
                    <a:pt x="288" y="159"/>
                    <a:pt x="288" y="159"/>
                  </a:cubicBezTo>
                  <a:cubicBezTo>
                    <a:pt x="290" y="159"/>
                    <a:pt x="293" y="158"/>
                    <a:pt x="295" y="157"/>
                  </a:cubicBezTo>
                  <a:cubicBezTo>
                    <a:pt x="297" y="156"/>
                    <a:pt x="300" y="156"/>
                    <a:pt x="302" y="155"/>
                  </a:cubicBezTo>
                  <a:cubicBezTo>
                    <a:pt x="302" y="155"/>
                    <a:pt x="302" y="155"/>
                    <a:pt x="302" y="155"/>
                  </a:cubicBezTo>
                  <a:cubicBezTo>
                    <a:pt x="302" y="153"/>
                    <a:pt x="302" y="152"/>
                    <a:pt x="302" y="151"/>
                  </a:cubicBezTo>
                  <a:cubicBezTo>
                    <a:pt x="302" y="149"/>
                    <a:pt x="302" y="148"/>
                    <a:pt x="302" y="147"/>
                  </a:cubicBezTo>
                  <a:close/>
                  <a:moveTo>
                    <a:pt x="159" y="110"/>
                  </a:moveTo>
                  <a:cubicBezTo>
                    <a:pt x="161" y="93"/>
                    <a:pt x="164" y="76"/>
                    <a:pt x="169" y="59"/>
                  </a:cubicBezTo>
                  <a:cubicBezTo>
                    <a:pt x="169" y="58"/>
                    <a:pt x="169" y="58"/>
                    <a:pt x="169" y="58"/>
                  </a:cubicBezTo>
                  <a:cubicBezTo>
                    <a:pt x="170" y="59"/>
                    <a:pt x="170" y="59"/>
                    <a:pt x="170" y="59"/>
                  </a:cubicBezTo>
                  <a:cubicBezTo>
                    <a:pt x="182" y="61"/>
                    <a:pt x="193" y="66"/>
                    <a:pt x="203" y="72"/>
                  </a:cubicBezTo>
                  <a:cubicBezTo>
                    <a:pt x="204" y="73"/>
                    <a:pt x="204" y="73"/>
                    <a:pt x="204" y="73"/>
                  </a:cubicBezTo>
                  <a:cubicBezTo>
                    <a:pt x="203" y="74"/>
                    <a:pt x="203" y="74"/>
                    <a:pt x="203" y="74"/>
                  </a:cubicBezTo>
                  <a:cubicBezTo>
                    <a:pt x="195" y="90"/>
                    <a:pt x="185" y="104"/>
                    <a:pt x="174" y="116"/>
                  </a:cubicBezTo>
                  <a:cubicBezTo>
                    <a:pt x="173" y="117"/>
                    <a:pt x="173" y="117"/>
                    <a:pt x="173" y="117"/>
                  </a:cubicBezTo>
                  <a:cubicBezTo>
                    <a:pt x="172" y="117"/>
                    <a:pt x="172" y="117"/>
                    <a:pt x="172" y="117"/>
                  </a:cubicBezTo>
                  <a:cubicBezTo>
                    <a:pt x="169" y="114"/>
                    <a:pt x="165" y="112"/>
                    <a:pt x="160" y="111"/>
                  </a:cubicBezTo>
                  <a:cubicBezTo>
                    <a:pt x="159" y="111"/>
                    <a:pt x="159" y="111"/>
                    <a:pt x="159" y="111"/>
                  </a:cubicBezTo>
                  <a:lnTo>
                    <a:pt x="159" y="110"/>
                  </a:lnTo>
                  <a:close/>
                  <a:moveTo>
                    <a:pt x="99" y="72"/>
                  </a:moveTo>
                  <a:cubicBezTo>
                    <a:pt x="109" y="65"/>
                    <a:pt x="120" y="61"/>
                    <a:pt x="132" y="58"/>
                  </a:cubicBezTo>
                  <a:cubicBezTo>
                    <a:pt x="133" y="58"/>
                    <a:pt x="133" y="58"/>
                    <a:pt x="133" y="58"/>
                  </a:cubicBezTo>
                  <a:cubicBezTo>
                    <a:pt x="134" y="59"/>
                    <a:pt x="134" y="59"/>
                    <a:pt x="134" y="59"/>
                  </a:cubicBezTo>
                  <a:cubicBezTo>
                    <a:pt x="139" y="76"/>
                    <a:pt x="142" y="93"/>
                    <a:pt x="143" y="110"/>
                  </a:cubicBezTo>
                  <a:cubicBezTo>
                    <a:pt x="143" y="111"/>
                    <a:pt x="143" y="111"/>
                    <a:pt x="143" y="111"/>
                  </a:cubicBezTo>
                  <a:cubicBezTo>
                    <a:pt x="142" y="111"/>
                    <a:pt x="142" y="111"/>
                    <a:pt x="142" y="111"/>
                  </a:cubicBezTo>
                  <a:cubicBezTo>
                    <a:pt x="138" y="112"/>
                    <a:pt x="134" y="114"/>
                    <a:pt x="130" y="116"/>
                  </a:cubicBezTo>
                  <a:cubicBezTo>
                    <a:pt x="129" y="117"/>
                    <a:pt x="129" y="117"/>
                    <a:pt x="129" y="117"/>
                  </a:cubicBezTo>
                  <a:cubicBezTo>
                    <a:pt x="128" y="116"/>
                    <a:pt x="128" y="116"/>
                    <a:pt x="128" y="116"/>
                  </a:cubicBezTo>
                  <a:cubicBezTo>
                    <a:pt x="117" y="103"/>
                    <a:pt x="107" y="89"/>
                    <a:pt x="99" y="74"/>
                  </a:cubicBezTo>
                  <a:cubicBezTo>
                    <a:pt x="98" y="73"/>
                    <a:pt x="98" y="73"/>
                    <a:pt x="98" y="73"/>
                  </a:cubicBezTo>
                  <a:lnTo>
                    <a:pt x="99" y="72"/>
                  </a:lnTo>
                  <a:close/>
                  <a:moveTo>
                    <a:pt x="59" y="132"/>
                  </a:moveTo>
                  <a:cubicBezTo>
                    <a:pt x="61" y="120"/>
                    <a:pt x="66" y="109"/>
                    <a:pt x="72" y="99"/>
                  </a:cubicBezTo>
                  <a:cubicBezTo>
                    <a:pt x="73" y="98"/>
                    <a:pt x="73" y="98"/>
                    <a:pt x="73" y="98"/>
                  </a:cubicBezTo>
                  <a:cubicBezTo>
                    <a:pt x="74" y="98"/>
                    <a:pt x="74" y="98"/>
                    <a:pt x="74" y="98"/>
                  </a:cubicBezTo>
                  <a:cubicBezTo>
                    <a:pt x="90" y="107"/>
                    <a:pt x="104" y="116"/>
                    <a:pt x="116" y="128"/>
                  </a:cubicBezTo>
                  <a:cubicBezTo>
                    <a:pt x="117" y="128"/>
                    <a:pt x="117" y="128"/>
                    <a:pt x="117" y="128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4" y="133"/>
                    <a:pt x="113" y="137"/>
                    <a:pt x="112" y="141"/>
                  </a:cubicBezTo>
                  <a:cubicBezTo>
                    <a:pt x="111" y="143"/>
                    <a:pt x="111" y="143"/>
                    <a:pt x="111" y="143"/>
                  </a:cubicBezTo>
                  <a:cubicBezTo>
                    <a:pt x="110" y="142"/>
                    <a:pt x="110" y="142"/>
                    <a:pt x="110" y="142"/>
                  </a:cubicBezTo>
                  <a:cubicBezTo>
                    <a:pt x="93" y="141"/>
                    <a:pt x="76" y="138"/>
                    <a:pt x="60" y="133"/>
                  </a:cubicBezTo>
                  <a:cubicBezTo>
                    <a:pt x="58" y="133"/>
                    <a:pt x="58" y="133"/>
                    <a:pt x="58" y="133"/>
                  </a:cubicBezTo>
                  <a:lnTo>
                    <a:pt x="59" y="132"/>
                  </a:lnTo>
                  <a:close/>
                  <a:moveTo>
                    <a:pt x="74" y="203"/>
                  </a:moveTo>
                  <a:cubicBezTo>
                    <a:pt x="73" y="203"/>
                    <a:pt x="73" y="203"/>
                    <a:pt x="73" y="203"/>
                  </a:cubicBezTo>
                  <a:cubicBezTo>
                    <a:pt x="72" y="202"/>
                    <a:pt x="72" y="202"/>
                    <a:pt x="72" y="202"/>
                  </a:cubicBezTo>
                  <a:cubicBezTo>
                    <a:pt x="66" y="192"/>
                    <a:pt x="61" y="181"/>
                    <a:pt x="59" y="170"/>
                  </a:cubicBezTo>
                  <a:cubicBezTo>
                    <a:pt x="58" y="168"/>
                    <a:pt x="58" y="168"/>
                    <a:pt x="58" y="168"/>
                  </a:cubicBezTo>
                  <a:cubicBezTo>
                    <a:pt x="60" y="168"/>
                    <a:pt x="60" y="168"/>
                    <a:pt x="60" y="168"/>
                  </a:cubicBezTo>
                  <a:cubicBezTo>
                    <a:pt x="76" y="163"/>
                    <a:pt x="93" y="160"/>
                    <a:pt x="110" y="159"/>
                  </a:cubicBezTo>
                  <a:cubicBezTo>
                    <a:pt x="111" y="159"/>
                    <a:pt x="111" y="159"/>
                    <a:pt x="111" y="159"/>
                  </a:cubicBezTo>
                  <a:cubicBezTo>
                    <a:pt x="111" y="160"/>
                    <a:pt x="111" y="160"/>
                    <a:pt x="111" y="160"/>
                  </a:cubicBezTo>
                  <a:cubicBezTo>
                    <a:pt x="112" y="164"/>
                    <a:pt x="114" y="168"/>
                    <a:pt x="116" y="172"/>
                  </a:cubicBezTo>
                  <a:cubicBezTo>
                    <a:pt x="117" y="173"/>
                    <a:pt x="117" y="173"/>
                    <a:pt x="117" y="173"/>
                  </a:cubicBezTo>
                  <a:cubicBezTo>
                    <a:pt x="116" y="174"/>
                    <a:pt x="116" y="174"/>
                    <a:pt x="116" y="174"/>
                  </a:cubicBezTo>
                  <a:cubicBezTo>
                    <a:pt x="103" y="185"/>
                    <a:pt x="89" y="194"/>
                    <a:pt x="74" y="203"/>
                  </a:cubicBezTo>
                  <a:close/>
                  <a:moveTo>
                    <a:pt x="143" y="191"/>
                  </a:moveTo>
                  <a:cubicBezTo>
                    <a:pt x="141" y="208"/>
                    <a:pt x="138" y="225"/>
                    <a:pt x="133" y="242"/>
                  </a:cubicBezTo>
                  <a:cubicBezTo>
                    <a:pt x="133" y="243"/>
                    <a:pt x="133" y="243"/>
                    <a:pt x="133" y="243"/>
                  </a:cubicBezTo>
                  <a:cubicBezTo>
                    <a:pt x="132" y="243"/>
                    <a:pt x="132" y="243"/>
                    <a:pt x="132" y="243"/>
                  </a:cubicBezTo>
                  <a:cubicBezTo>
                    <a:pt x="120" y="241"/>
                    <a:pt x="109" y="236"/>
                    <a:pt x="99" y="229"/>
                  </a:cubicBezTo>
                  <a:cubicBezTo>
                    <a:pt x="98" y="229"/>
                    <a:pt x="98" y="229"/>
                    <a:pt x="98" y="229"/>
                  </a:cubicBezTo>
                  <a:cubicBezTo>
                    <a:pt x="98" y="228"/>
                    <a:pt x="98" y="228"/>
                    <a:pt x="98" y="228"/>
                  </a:cubicBezTo>
                  <a:cubicBezTo>
                    <a:pt x="107" y="212"/>
                    <a:pt x="117" y="198"/>
                    <a:pt x="128" y="185"/>
                  </a:cubicBezTo>
                  <a:cubicBezTo>
                    <a:pt x="128" y="184"/>
                    <a:pt x="128" y="184"/>
                    <a:pt x="128" y="184"/>
                  </a:cubicBezTo>
                  <a:cubicBezTo>
                    <a:pt x="129" y="185"/>
                    <a:pt x="129" y="185"/>
                    <a:pt x="129" y="185"/>
                  </a:cubicBezTo>
                  <a:cubicBezTo>
                    <a:pt x="133" y="187"/>
                    <a:pt x="137" y="189"/>
                    <a:pt x="142" y="190"/>
                  </a:cubicBezTo>
                  <a:cubicBezTo>
                    <a:pt x="143" y="190"/>
                    <a:pt x="143" y="190"/>
                    <a:pt x="143" y="190"/>
                  </a:cubicBezTo>
                  <a:lnTo>
                    <a:pt x="143" y="191"/>
                  </a:lnTo>
                  <a:close/>
                  <a:moveTo>
                    <a:pt x="151" y="180"/>
                  </a:moveTo>
                  <a:cubicBezTo>
                    <a:pt x="143" y="180"/>
                    <a:pt x="136" y="177"/>
                    <a:pt x="130" y="171"/>
                  </a:cubicBezTo>
                  <a:cubicBezTo>
                    <a:pt x="125" y="166"/>
                    <a:pt x="122" y="159"/>
                    <a:pt x="122" y="151"/>
                  </a:cubicBezTo>
                  <a:cubicBezTo>
                    <a:pt x="122" y="143"/>
                    <a:pt x="125" y="136"/>
                    <a:pt x="130" y="130"/>
                  </a:cubicBezTo>
                  <a:cubicBezTo>
                    <a:pt x="136" y="125"/>
                    <a:pt x="143" y="122"/>
                    <a:pt x="151" y="122"/>
                  </a:cubicBezTo>
                  <a:cubicBezTo>
                    <a:pt x="159" y="122"/>
                    <a:pt x="166" y="125"/>
                    <a:pt x="172" y="130"/>
                  </a:cubicBezTo>
                  <a:cubicBezTo>
                    <a:pt x="183" y="142"/>
                    <a:pt x="183" y="160"/>
                    <a:pt x="172" y="171"/>
                  </a:cubicBezTo>
                  <a:cubicBezTo>
                    <a:pt x="166" y="177"/>
                    <a:pt x="159" y="180"/>
                    <a:pt x="151" y="180"/>
                  </a:cubicBezTo>
                  <a:close/>
                  <a:moveTo>
                    <a:pt x="203" y="229"/>
                  </a:moveTo>
                  <a:cubicBezTo>
                    <a:pt x="192" y="236"/>
                    <a:pt x="181" y="241"/>
                    <a:pt x="170" y="243"/>
                  </a:cubicBezTo>
                  <a:cubicBezTo>
                    <a:pt x="168" y="243"/>
                    <a:pt x="168" y="243"/>
                    <a:pt x="168" y="243"/>
                  </a:cubicBezTo>
                  <a:cubicBezTo>
                    <a:pt x="168" y="242"/>
                    <a:pt x="168" y="242"/>
                    <a:pt x="168" y="242"/>
                  </a:cubicBezTo>
                  <a:cubicBezTo>
                    <a:pt x="163" y="225"/>
                    <a:pt x="160" y="208"/>
                    <a:pt x="159" y="192"/>
                  </a:cubicBezTo>
                  <a:cubicBezTo>
                    <a:pt x="159" y="190"/>
                    <a:pt x="159" y="190"/>
                    <a:pt x="159" y="190"/>
                  </a:cubicBezTo>
                  <a:cubicBezTo>
                    <a:pt x="160" y="190"/>
                    <a:pt x="160" y="190"/>
                    <a:pt x="160" y="190"/>
                  </a:cubicBezTo>
                  <a:cubicBezTo>
                    <a:pt x="164" y="189"/>
                    <a:pt x="168" y="188"/>
                    <a:pt x="172" y="185"/>
                  </a:cubicBezTo>
                  <a:cubicBezTo>
                    <a:pt x="173" y="185"/>
                    <a:pt x="173" y="185"/>
                    <a:pt x="173" y="185"/>
                  </a:cubicBezTo>
                  <a:cubicBezTo>
                    <a:pt x="174" y="185"/>
                    <a:pt x="174" y="185"/>
                    <a:pt x="174" y="185"/>
                  </a:cubicBezTo>
                  <a:cubicBezTo>
                    <a:pt x="185" y="199"/>
                    <a:pt x="195" y="213"/>
                    <a:pt x="203" y="228"/>
                  </a:cubicBezTo>
                  <a:cubicBezTo>
                    <a:pt x="204" y="229"/>
                    <a:pt x="204" y="229"/>
                    <a:pt x="204" y="229"/>
                  </a:cubicBezTo>
                  <a:lnTo>
                    <a:pt x="203" y="229"/>
                  </a:lnTo>
                  <a:close/>
                  <a:moveTo>
                    <a:pt x="243" y="170"/>
                  </a:moveTo>
                  <a:cubicBezTo>
                    <a:pt x="241" y="182"/>
                    <a:pt x="236" y="193"/>
                    <a:pt x="229" y="203"/>
                  </a:cubicBezTo>
                  <a:cubicBezTo>
                    <a:pt x="229" y="204"/>
                    <a:pt x="229" y="204"/>
                    <a:pt x="229" y="204"/>
                  </a:cubicBezTo>
                  <a:cubicBezTo>
                    <a:pt x="228" y="203"/>
                    <a:pt x="228" y="203"/>
                    <a:pt x="228" y="203"/>
                  </a:cubicBezTo>
                  <a:cubicBezTo>
                    <a:pt x="212" y="195"/>
                    <a:pt x="198" y="185"/>
                    <a:pt x="185" y="174"/>
                  </a:cubicBezTo>
                  <a:cubicBezTo>
                    <a:pt x="185" y="173"/>
                    <a:pt x="185" y="173"/>
                    <a:pt x="185" y="173"/>
                  </a:cubicBezTo>
                  <a:cubicBezTo>
                    <a:pt x="185" y="172"/>
                    <a:pt x="185" y="172"/>
                    <a:pt x="185" y="172"/>
                  </a:cubicBezTo>
                  <a:cubicBezTo>
                    <a:pt x="188" y="169"/>
                    <a:pt x="189" y="164"/>
                    <a:pt x="190" y="160"/>
                  </a:cubicBezTo>
                  <a:cubicBezTo>
                    <a:pt x="191" y="159"/>
                    <a:pt x="191" y="159"/>
                    <a:pt x="191" y="159"/>
                  </a:cubicBezTo>
                  <a:cubicBezTo>
                    <a:pt x="192" y="159"/>
                    <a:pt x="192" y="159"/>
                    <a:pt x="192" y="159"/>
                  </a:cubicBezTo>
                  <a:cubicBezTo>
                    <a:pt x="208" y="161"/>
                    <a:pt x="225" y="164"/>
                    <a:pt x="242" y="168"/>
                  </a:cubicBezTo>
                  <a:cubicBezTo>
                    <a:pt x="243" y="169"/>
                    <a:pt x="243" y="169"/>
                    <a:pt x="243" y="169"/>
                  </a:cubicBezTo>
                  <a:lnTo>
                    <a:pt x="243" y="170"/>
                  </a:lnTo>
                  <a:close/>
                  <a:moveTo>
                    <a:pt x="242" y="134"/>
                  </a:moveTo>
                  <a:cubicBezTo>
                    <a:pt x="225" y="139"/>
                    <a:pt x="208" y="142"/>
                    <a:pt x="192" y="143"/>
                  </a:cubicBezTo>
                  <a:cubicBezTo>
                    <a:pt x="191" y="143"/>
                    <a:pt x="191" y="143"/>
                    <a:pt x="191" y="143"/>
                  </a:cubicBezTo>
                  <a:cubicBezTo>
                    <a:pt x="190" y="142"/>
                    <a:pt x="190" y="142"/>
                    <a:pt x="190" y="142"/>
                  </a:cubicBezTo>
                  <a:cubicBezTo>
                    <a:pt x="189" y="137"/>
                    <a:pt x="188" y="133"/>
                    <a:pt x="185" y="130"/>
                  </a:cubicBezTo>
                  <a:cubicBezTo>
                    <a:pt x="185" y="129"/>
                    <a:pt x="185" y="129"/>
                    <a:pt x="185" y="129"/>
                  </a:cubicBezTo>
                  <a:cubicBezTo>
                    <a:pt x="186" y="128"/>
                    <a:pt x="186" y="128"/>
                    <a:pt x="186" y="128"/>
                  </a:cubicBezTo>
                  <a:cubicBezTo>
                    <a:pt x="199" y="117"/>
                    <a:pt x="213" y="107"/>
                    <a:pt x="228" y="99"/>
                  </a:cubicBezTo>
                  <a:cubicBezTo>
                    <a:pt x="229" y="98"/>
                    <a:pt x="229" y="98"/>
                    <a:pt x="229" y="98"/>
                  </a:cubicBezTo>
                  <a:cubicBezTo>
                    <a:pt x="230" y="99"/>
                    <a:pt x="230" y="99"/>
                    <a:pt x="230" y="99"/>
                  </a:cubicBezTo>
                  <a:cubicBezTo>
                    <a:pt x="236" y="109"/>
                    <a:pt x="241" y="120"/>
                    <a:pt x="243" y="132"/>
                  </a:cubicBezTo>
                  <a:cubicBezTo>
                    <a:pt x="243" y="133"/>
                    <a:pt x="243" y="133"/>
                    <a:pt x="243" y="133"/>
                  </a:cubicBezTo>
                  <a:lnTo>
                    <a:pt x="242" y="13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1" name="Group 30"/>
          <p:cNvGrpSpPr/>
          <p:nvPr/>
        </p:nvGrpSpPr>
        <p:grpSpPr>
          <a:xfrm>
            <a:off x="8017886" y="3436140"/>
            <a:ext cx="1330287" cy="7422360"/>
            <a:chOff x="4824413" y="3645690"/>
            <a:chExt cx="1330287" cy="7422360"/>
          </a:xfrm>
        </p:grpSpPr>
        <p:sp>
          <p:nvSpPr>
            <p:cNvPr id="32" name="Freeform 31"/>
            <p:cNvSpPr>
              <a:spLocks noEditPoints="1"/>
            </p:cNvSpPr>
            <p:nvPr/>
          </p:nvSpPr>
          <p:spPr bwMode="auto">
            <a:xfrm>
              <a:off x="4824414" y="9796440"/>
              <a:ext cx="1273174" cy="1271610"/>
            </a:xfrm>
            <a:custGeom>
              <a:avLst/>
              <a:gdLst>
                <a:gd name="T0" fmla="*/ 286 w 302"/>
                <a:gd name="T1" fmla="*/ 129 h 302"/>
                <a:gd name="T2" fmla="*/ 282 w 302"/>
                <a:gd name="T3" fmla="*/ 112 h 302"/>
                <a:gd name="T4" fmla="*/ 285 w 302"/>
                <a:gd name="T5" fmla="*/ 82 h 302"/>
                <a:gd name="T6" fmla="*/ 264 w 302"/>
                <a:gd name="T7" fmla="*/ 72 h 302"/>
                <a:gd name="T8" fmla="*/ 252 w 302"/>
                <a:gd name="T9" fmla="*/ 58 h 302"/>
                <a:gd name="T10" fmla="*/ 236 w 302"/>
                <a:gd name="T11" fmla="*/ 34 h 302"/>
                <a:gd name="T12" fmla="*/ 219 w 302"/>
                <a:gd name="T13" fmla="*/ 23 h 302"/>
                <a:gd name="T14" fmla="*/ 191 w 302"/>
                <a:gd name="T15" fmla="*/ 20 h 302"/>
                <a:gd name="T16" fmla="*/ 173 w 302"/>
                <a:gd name="T17" fmla="*/ 15 h 302"/>
                <a:gd name="T18" fmla="*/ 155 w 302"/>
                <a:gd name="T19" fmla="*/ 0 h 302"/>
                <a:gd name="T20" fmla="*/ 141 w 302"/>
                <a:gd name="T21" fmla="*/ 14 h 302"/>
                <a:gd name="T22" fmla="*/ 113 w 302"/>
                <a:gd name="T23" fmla="*/ 12 h 302"/>
                <a:gd name="T24" fmla="*/ 94 w 302"/>
                <a:gd name="T25" fmla="*/ 18 h 302"/>
                <a:gd name="T26" fmla="*/ 73 w 302"/>
                <a:gd name="T27" fmla="*/ 38 h 302"/>
                <a:gd name="T28" fmla="*/ 59 w 302"/>
                <a:gd name="T29" fmla="*/ 49 h 302"/>
                <a:gd name="T30" fmla="*/ 35 w 302"/>
                <a:gd name="T31" fmla="*/ 54 h 302"/>
                <a:gd name="T32" fmla="*/ 32 w 302"/>
                <a:gd name="T33" fmla="*/ 84 h 302"/>
                <a:gd name="T34" fmla="*/ 24 w 302"/>
                <a:gd name="T35" fmla="*/ 99 h 302"/>
                <a:gd name="T36" fmla="*/ 3 w 302"/>
                <a:gd name="T37" fmla="*/ 121 h 302"/>
                <a:gd name="T38" fmla="*/ 14 w 302"/>
                <a:gd name="T39" fmla="*/ 142 h 302"/>
                <a:gd name="T40" fmla="*/ 7 w 302"/>
                <a:gd name="T41" fmla="*/ 157 h 302"/>
                <a:gd name="T42" fmla="*/ 9 w 302"/>
                <a:gd name="T43" fmla="*/ 177 h 302"/>
                <a:gd name="T44" fmla="*/ 24 w 302"/>
                <a:gd name="T45" fmla="*/ 201 h 302"/>
                <a:gd name="T46" fmla="*/ 31 w 302"/>
                <a:gd name="T47" fmla="*/ 218 h 302"/>
                <a:gd name="T48" fmla="*/ 30 w 302"/>
                <a:gd name="T49" fmla="*/ 242 h 302"/>
                <a:gd name="T50" fmla="*/ 59 w 302"/>
                <a:gd name="T51" fmla="*/ 252 h 302"/>
                <a:gd name="T52" fmla="*/ 73 w 302"/>
                <a:gd name="T53" fmla="*/ 263 h 302"/>
                <a:gd name="T54" fmla="*/ 89 w 302"/>
                <a:gd name="T55" fmla="*/ 289 h 302"/>
                <a:gd name="T56" fmla="*/ 112 w 302"/>
                <a:gd name="T57" fmla="*/ 283 h 302"/>
                <a:gd name="T58" fmla="*/ 130 w 302"/>
                <a:gd name="T59" fmla="*/ 286 h 302"/>
                <a:gd name="T60" fmla="*/ 155 w 302"/>
                <a:gd name="T61" fmla="*/ 302 h 302"/>
                <a:gd name="T62" fmla="*/ 173 w 302"/>
                <a:gd name="T63" fmla="*/ 286 h 302"/>
                <a:gd name="T64" fmla="*/ 190 w 302"/>
                <a:gd name="T65" fmla="*/ 282 h 302"/>
                <a:gd name="T66" fmla="*/ 220 w 302"/>
                <a:gd name="T67" fmla="*/ 285 h 302"/>
                <a:gd name="T68" fmla="*/ 230 w 302"/>
                <a:gd name="T69" fmla="*/ 263 h 302"/>
                <a:gd name="T70" fmla="*/ 243 w 302"/>
                <a:gd name="T71" fmla="*/ 251 h 302"/>
                <a:gd name="T72" fmla="*/ 268 w 302"/>
                <a:gd name="T73" fmla="*/ 236 h 302"/>
                <a:gd name="T74" fmla="*/ 278 w 302"/>
                <a:gd name="T75" fmla="*/ 219 h 302"/>
                <a:gd name="T76" fmla="*/ 282 w 302"/>
                <a:gd name="T77" fmla="*/ 190 h 302"/>
                <a:gd name="T78" fmla="*/ 287 w 302"/>
                <a:gd name="T79" fmla="*/ 173 h 302"/>
                <a:gd name="T80" fmla="*/ 302 w 302"/>
                <a:gd name="T81" fmla="*/ 155 h 302"/>
                <a:gd name="T82" fmla="*/ 170 w 302"/>
                <a:gd name="T83" fmla="*/ 59 h 302"/>
                <a:gd name="T84" fmla="*/ 160 w 302"/>
                <a:gd name="T85" fmla="*/ 111 h 302"/>
                <a:gd name="T86" fmla="*/ 143 w 302"/>
                <a:gd name="T87" fmla="*/ 110 h 302"/>
                <a:gd name="T88" fmla="*/ 98 w 302"/>
                <a:gd name="T89" fmla="*/ 73 h 302"/>
                <a:gd name="T90" fmla="*/ 117 w 302"/>
                <a:gd name="T91" fmla="*/ 128 h 302"/>
                <a:gd name="T92" fmla="*/ 59 w 302"/>
                <a:gd name="T93" fmla="*/ 132 h 302"/>
                <a:gd name="T94" fmla="*/ 110 w 302"/>
                <a:gd name="T95" fmla="*/ 159 h 302"/>
                <a:gd name="T96" fmla="*/ 143 w 302"/>
                <a:gd name="T97" fmla="*/ 191 h 302"/>
                <a:gd name="T98" fmla="*/ 128 w 302"/>
                <a:gd name="T99" fmla="*/ 185 h 302"/>
                <a:gd name="T100" fmla="*/ 130 w 302"/>
                <a:gd name="T101" fmla="*/ 171 h 302"/>
                <a:gd name="T102" fmla="*/ 203 w 302"/>
                <a:gd name="T103" fmla="*/ 229 h 302"/>
                <a:gd name="T104" fmla="*/ 172 w 302"/>
                <a:gd name="T105" fmla="*/ 185 h 302"/>
                <a:gd name="T106" fmla="*/ 229 w 302"/>
                <a:gd name="T107" fmla="*/ 203 h 302"/>
                <a:gd name="T108" fmla="*/ 191 w 302"/>
                <a:gd name="T109" fmla="*/ 159 h 302"/>
                <a:gd name="T110" fmla="*/ 191 w 302"/>
                <a:gd name="T111" fmla="*/ 143 h 302"/>
                <a:gd name="T112" fmla="*/ 230 w 302"/>
                <a:gd name="T113" fmla="*/ 99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02" h="302">
                  <a:moveTo>
                    <a:pt x="302" y="147"/>
                  </a:moveTo>
                  <a:cubicBezTo>
                    <a:pt x="300" y="146"/>
                    <a:pt x="297" y="145"/>
                    <a:pt x="295" y="145"/>
                  </a:cubicBezTo>
                  <a:cubicBezTo>
                    <a:pt x="293" y="144"/>
                    <a:pt x="290" y="143"/>
                    <a:pt x="288" y="142"/>
                  </a:cubicBezTo>
                  <a:cubicBezTo>
                    <a:pt x="287" y="142"/>
                    <a:pt x="287" y="142"/>
                    <a:pt x="287" y="142"/>
                  </a:cubicBezTo>
                  <a:cubicBezTo>
                    <a:pt x="287" y="141"/>
                    <a:pt x="287" y="141"/>
                    <a:pt x="287" y="141"/>
                  </a:cubicBezTo>
                  <a:cubicBezTo>
                    <a:pt x="287" y="137"/>
                    <a:pt x="287" y="133"/>
                    <a:pt x="286" y="130"/>
                  </a:cubicBezTo>
                  <a:cubicBezTo>
                    <a:pt x="286" y="129"/>
                    <a:pt x="286" y="129"/>
                    <a:pt x="286" y="129"/>
                  </a:cubicBezTo>
                  <a:cubicBezTo>
                    <a:pt x="287" y="128"/>
                    <a:pt x="287" y="128"/>
                    <a:pt x="287" y="128"/>
                  </a:cubicBezTo>
                  <a:cubicBezTo>
                    <a:pt x="289" y="127"/>
                    <a:pt x="291" y="126"/>
                    <a:pt x="293" y="125"/>
                  </a:cubicBezTo>
                  <a:cubicBezTo>
                    <a:pt x="295" y="123"/>
                    <a:pt x="297" y="122"/>
                    <a:pt x="299" y="121"/>
                  </a:cubicBezTo>
                  <a:cubicBezTo>
                    <a:pt x="299" y="118"/>
                    <a:pt x="298" y="116"/>
                    <a:pt x="297" y="113"/>
                  </a:cubicBezTo>
                  <a:cubicBezTo>
                    <a:pt x="295" y="113"/>
                    <a:pt x="293" y="113"/>
                    <a:pt x="290" y="113"/>
                  </a:cubicBezTo>
                  <a:cubicBezTo>
                    <a:pt x="288" y="112"/>
                    <a:pt x="285" y="112"/>
                    <a:pt x="283" y="112"/>
                  </a:cubicBezTo>
                  <a:cubicBezTo>
                    <a:pt x="282" y="112"/>
                    <a:pt x="282" y="112"/>
                    <a:pt x="282" y="112"/>
                  </a:cubicBezTo>
                  <a:cubicBezTo>
                    <a:pt x="282" y="111"/>
                    <a:pt x="282" y="111"/>
                    <a:pt x="282" y="111"/>
                  </a:cubicBezTo>
                  <a:cubicBezTo>
                    <a:pt x="281" y="108"/>
                    <a:pt x="279" y="104"/>
                    <a:pt x="278" y="100"/>
                  </a:cubicBezTo>
                  <a:cubicBezTo>
                    <a:pt x="278" y="99"/>
                    <a:pt x="278" y="99"/>
                    <a:pt x="278" y="99"/>
                  </a:cubicBezTo>
                  <a:cubicBezTo>
                    <a:pt x="278" y="99"/>
                    <a:pt x="278" y="99"/>
                    <a:pt x="278" y="99"/>
                  </a:cubicBezTo>
                  <a:cubicBezTo>
                    <a:pt x="280" y="97"/>
                    <a:pt x="282" y="95"/>
                    <a:pt x="284" y="94"/>
                  </a:cubicBezTo>
                  <a:cubicBezTo>
                    <a:pt x="285" y="92"/>
                    <a:pt x="287" y="90"/>
                    <a:pt x="289" y="89"/>
                  </a:cubicBezTo>
                  <a:cubicBezTo>
                    <a:pt x="288" y="86"/>
                    <a:pt x="286" y="84"/>
                    <a:pt x="285" y="82"/>
                  </a:cubicBezTo>
                  <a:cubicBezTo>
                    <a:pt x="283" y="82"/>
                    <a:pt x="281" y="82"/>
                    <a:pt x="278" y="83"/>
                  </a:cubicBezTo>
                  <a:cubicBezTo>
                    <a:pt x="276" y="83"/>
                    <a:pt x="273" y="83"/>
                    <a:pt x="271" y="84"/>
                  </a:cubicBezTo>
                  <a:cubicBezTo>
                    <a:pt x="270" y="84"/>
                    <a:pt x="270" y="84"/>
                    <a:pt x="270" y="84"/>
                  </a:cubicBezTo>
                  <a:cubicBezTo>
                    <a:pt x="270" y="83"/>
                    <a:pt x="270" y="83"/>
                    <a:pt x="270" y="83"/>
                  </a:cubicBezTo>
                  <a:cubicBezTo>
                    <a:pt x="268" y="80"/>
                    <a:pt x="266" y="76"/>
                    <a:pt x="264" y="73"/>
                  </a:cubicBezTo>
                  <a:cubicBezTo>
                    <a:pt x="263" y="72"/>
                    <a:pt x="263" y="72"/>
                    <a:pt x="263" y="72"/>
                  </a:cubicBezTo>
                  <a:cubicBezTo>
                    <a:pt x="264" y="72"/>
                    <a:pt x="264" y="72"/>
                    <a:pt x="264" y="72"/>
                  </a:cubicBezTo>
                  <a:cubicBezTo>
                    <a:pt x="265" y="70"/>
                    <a:pt x="266" y="68"/>
                    <a:pt x="268" y="66"/>
                  </a:cubicBezTo>
                  <a:cubicBezTo>
                    <a:pt x="269" y="64"/>
                    <a:pt x="270" y="62"/>
                    <a:pt x="271" y="60"/>
                  </a:cubicBezTo>
                  <a:cubicBezTo>
                    <a:pt x="270" y="58"/>
                    <a:pt x="268" y="56"/>
                    <a:pt x="267" y="54"/>
                  </a:cubicBezTo>
                  <a:cubicBezTo>
                    <a:pt x="264" y="54"/>
                    <a:pt x="262" y="55"/>
                    <a:pt x="260" y="56"/>
                  </a:cubicBezTo>
                  <a:cubicBezTo>
                    <a:pt x="258" y="57"/>
                    <a:pt x="255" y="58"/>
                    <a:pt x="253" y="59"/>
                  </a:cubicBezTo>
                  <a:cubicBezTo>
                    <a:pt x="252" y="59"/>
                    <a:pt x="252" y="59"/>
                    <a:pt x="252" y="59"/>
                  </a:cubicBezTo>
                  <a:cubicBezTo>
                    <a:pt x="252" y="58"/>
                    <a:pt x="252" y="58"/>
                    <a:pt x="252" y="58"/>
                  </a:cubicBezTo>
                  <a:cubicBezTo>
                    <a:pt x="249" y="55"/>
                    <a:pt x="246" y="53"/>
                    <a:pt x="243" y="50"/>
                  </a:cubicBezTo>
                  <a:cubicBezTo>
                    <a:pt x="243" y="49"/>
                    <a:pt x="243" y="49"/>
                    <a:pt x="243" y="49"/>
                  </a:cubicBezTo>
                  <a:cubicBezTo>
                    <a:pt x="243" y="49"/>
                    <a:pt x="243" y="49"/>
                    <a:pt x="243" y="49"/>
                  </a:cubicBezTo>
                  <a:cubicBezTo>
                    <a:pt x="244" y="47"/>
                    <a:pt x="245" y="44"/>
                    <a:pt x="246" y="42"/>
                  </a:cubicBezTo>
                  <a:cubicBezTo>
                    <a:pt x="247" y="40"/>
                    <a:pt x="247" y="37"/>
                    <a:pt x="248" y="35"/>
                  </a:cubicBezTo>
                  <a:cubicBezTo>
                    <a:pt x="246" y="33"/>
                    <a:pt x="244" y="32"/>
                    <a:pt x="242" y="30"/>
                  </a:cubicBezTo>
                  <a:cubicBezTo>
                    <a:pt x="240" y="31"/>
                    <a:pt x="238" y="33"/>
                    <a:pt x="236" y="34"/>
                  </a:cubicBezTo>
                  <a:cubicBezTo>
                    <a:pt x="234" y="36"/>
                    <a:pt x="232" y="37"/>
                    <a:pt x="230" y="38"/>
                  </a:cubicBezTo>
                  <a:cubicBezTo>
                    <a:pt x="229" y="39"/>
                    <a:pt x="229" y="39"/>
                    <a:pt x="229" y="39"/>
                  </a:cubicBezTo>
                  <a:cubicBezTo>
                    <a:pt x="228" y="38"/>
                    <a:pt x="228" y="38"/>
                    <a:pt x="228" y="38"/>
                  </a:cubicBezTo>
                  <a:cubicBezTo>
                    <a:pt x="225" y="36"/>
                    <a:pt x="222" y="34"/>
                    <a:pt x="219" y="32"/>
                  </a:cubicBezTo>
                  <a:cubicBezTo>
                    <a:pt x="218" y="32"/>
                    <a:pt x="218" y="32"/>
                    <a:pt x="218" y="32"/>
                  </a:cubicBezTo>
                  <a:cubicBezTo>
                    <a:pt x="218" y="31"/>
                    <a:pt x="218" y="31"/>
                    <a:pt x="218" y="31"/>
                  </a:cubicBezTo>
                  <a:cubicBezTo>
                    <a:pt x="218" y="28"/>
                    <a:pt x="219" y="26"/>
                    <a:pt x="219" y="23"/>
                  </a:cubicBezTo>
                  <a:cubicBezTo>
                    <a:pt x="219" y="21"/>
                    <a:pt x="220" y="19"/>
                    <a:pt x="220" y="16"/>
                  </a:cubicBezTo>
                  <a:cubicBezTo>
                    <a:pt x="218" y="15"/>
                    <a:pt x="215" y="14"/>
                    <a:pt x="213" y="13"/>
                  </a:cubicBezTo>
                  <a:cubicBezTo>
                    <a:pt x="211" y="15"/>
                    <a:pt x="210" y="16"/>
                    <a:pt x="208" y="18"/>
                  </a:cubicBezTo>
                  <a:cubicBezTo>
                    <a:pt x="206" y="20"/>
                    <a:pt x="205" y="22"/>
                    <a:pt x="203" y="23"/>
                  </a:cubicBezTo>
                  <a:cubicBezTo>
                    <a:pt x="202" y="24"/>
                    <a:pt x="202" y="24"/>
                    <a:pt x="202" y="24"/>
                  </a:cubicBezTo>
                  <a:cubicBezTo>
                    <a:pt x="202" y="24"/>
                    <a:pt x="202" y="24"/>
                    <a:pt x="202" y="24"/>
                  </a:cubicBezTo>
                  <a:cubicBezTo>
                    <a:pt x="198" y="22"/>
                    <a:pt x="194" y="21"/>
                    <a:pt x="191" y="20"/>
                  </a:cubicBezTo>
                  <a:cubicBezTo>
                    <a:pt x="190" y="20"/>
                    <a:pt x="190" y="20"/>
                    <a:pt x="190" y="20"/>
                  </a:cubicBezTo>
                  <a:cubicBezTo>
                    <a:pt x="190" y="19"/>
                    <a:pt x="190" y="19"/>
                    <a:pt x="190" y="19"/>
                  </a:cubicBezTo>
                  <a:cubicBezTo>
                    <a:pt x="189" y="17"/>
                    <a:pt x="189" y="14"/>
                    <a:pt x="189" y="12"/>
                  </a:cubicBezTo>
                  <a:cubicBezTo>
                    <a:pt x="189" y="9"/>
                    <a:pt x="189" y="7"/>
                    <a:pt x="188" y="4"/>
                  </a:cubicBezTo>
                  <a:cubicBezTo>
                    <a:pt x="186" y="4"/>
                    <a:pt x="183" y="3"/>
                    <a:pt x="181" y="3"/>
                  </a:cubicBezTo>
                  <a:cubicBezTo>
                    <a:pt x="180" y="4"/>
                    <a:pt x="178" y="7"/>
                    <a:pt x="177" y="9"/>
                  </a:cubicBezTo>
                  <a:cubicBezTo>
                    <a:pt x="176" y="11"/>
                    <a:pt x="175" y="13"/>
                    <a:pt x="173" y="15"/>
                  </a:cubicBezTo>
                  <a:cubicBezTo>
                    <a:pt x="173" y="16"/>
                    <a:pt x="173" y="16"/>
                    <a:pt x="173" y="16"/>
                  </a:cubicBezTo>
                  <a:cubicBezTo>
                    <a:pt x="172" y="16"/>
                    <a:pt x="172" y="16"/>
                    <a:pt x="172" y="16"/>
                  </a:cubicBezTo>
                  <a:cubicBezTo>
                    <a:pt x="168" y="15"/>
                    <a:pt x="165" y="15"/>
                    <a:pt x="161" y="14"/>
                  </a:cubicBezTo>
                  <a:cubicBezTo>
                    <a:pt x="160" y="14"/>
                    <a:pt x="160" y="14"/>
                    <a:pt x="160" y="14"/>
                  </a:cubicBezTo>
                  <a:cubicBezTo>
                    <a:pt x="159" y="14"/>
                    <a:pt x="159" y="14"/>
                    <a:pt x="159" y="14"/>
                  </a:cubicBezTo>
                  <a:cubicBezTo>
                    <a:pt x="159" y="11"/>
                    <a:pt x="158" y="9"/>
                    <a:pt x="157" y="7"/>
                  </a:cubicBezTo>
                  <a:cubicBezTo>
                    <a:pt x="156" y="4"/>
                    <a:pt x="156" y="2"/>
                    <a:pt x="155" y="0"/>
                  </a:cubicBezTo>
                  <a:cubicBezTo>
                    <a:pt x="155" y="0"/>
                    <a:pt x="155" y="0"/>
                    <a:pt x="155" y="0"/>
                  </a:cubicBezTo>
                  <a:cubicBezTo>
                    <a:pt x="152" y="0"/>
                    <a:pt x="150" y="0"/>
                    <a:pt x="147" y="0"/>
                  </a:cubicBezTo>
                  <a:cubicBezTo>
                    <a:pt x="147" y="0"/>
                    <a:pt x="147" y="0"/>
                    <a:pt x="147" y="0"/>
                  </a:cubicBezTo>
                  <a:cubicBezTo>
                    <a:pt x="146" y="2"/>
                    <a:pt x="145" y="4"/>
                    <a:pt x="145" y="7"/>
                  </a:cubicBezTo>
                  <a:cubicBezTo>
                    <a:pt x="144" y="9"/>
                    <a:pt x="143" y="11"/>
                    <a:pt x="142" y="14"/>
                  </a:cubicBezTo>
                  <a:cubicBezTo>
                    <a:pt x="142" y="14"/>
                    <a:pt x="142" y="14"/>
                    <a:pt x="142" y="14"/>
                  </a:cubicBezTo>
                  <a:cubicBezTo>
                    <a:pt x="141" y="14"/>
                    <a:pt x="141" y="14"/>
                    <a:pt x="141" y="14"/>
                  </a:cubicBezTo>
                  <a:cubicBezTo>
                    <a:pt x="137" y="15"/>
                    <a:pt x="133" y="15"/>
                    <a:pt x="130" y="16"/>
                  </a:cubicBezTo>
                  <a:cubicBezTo>
                    <a:pt x="129" y="16"/>
                    <a:pt x="129" y="16"/>
                    <a:pt x="129" y="16"/>
                  </a:cubicBezTo>
                  <a:cubicBezTo>
                    <a:pt x="129" y="15"/>
                    <a:pt x="129" y="15"/>
                    <a:pt x="129" y="15"/>
                  </a:cubicBezTo>
                  <a:cubicBezTo>
                    <a:pt x="127" y="13"/>
                    <a:pt x="126" y="11"/>
                    <a:pt x="125" y="9"/>
                  </a:cubicBezTo>
                  <a:cubicBezTo>
                    <a:pt x="123" y="7"/>
                    <a:pt x="122" y="4"/>
                    <a:pt x="121" y="3"/>
                  </a:cubicBezTo>
                  <a:cubicBezTo>
                    <a:pt x="118" y="3"/>
                    <a:pt x="116" y="4"/>
                    <a:pt x="113" y="4"/>
                  </a:cubicBezTo>
                  <a:cubicBezTo>
                    <a:pt x="113" y="7"/>
                    <a:pt x="113" y="9"/>
                    <a:pt x="113" y="12"/>
                  </a:cubicBezTo>
                  <a:cubicBezTo>
                    <a:pt x="113" y="14"/>
                    <a:pt x="112" y="17"/>
                    <a:pt x="112" y="19"/>
                  </a:cubicBezTo>
                  <a:cubicBezTo>
                    <a:pt x="112" y="20"/>
                    <a:pt x="112" y="20"/>
                    <a:pt x="112" y="20"/>
                  </a:cubicBezTo>
                  <a:cubicBezTo>
                    <a:pt x="111" y="20"/>
                    <a:pt x="111" y="20"/>
                    <a:pt x="111" y="20"/>
                  </a:cubicBezTo>
                  <a:cubicBezTo>
                    <a:pt x="108" y="21"/>
                    <a:pt x="104" y="22"/>
                    <a:pt x="100" y="24"/>
                  </a:cubicBezTo>
                  <a:cubicBezTo>
                    <a:pt x="100" y="24"/>
                    <a:pt x="100" y="24"/>
                    <a:pt x="100" y="24"/>
                  </a:cubicBezTo>
                  <a:cubicBezTo>
                    <a:pt x="99" y="23"/>
                    <a:pt x="99" y="23"/>
                    <a:pt x="99" y="23"/>
                  </a:cubicBezTo>
                  <a:cubicBezTo>
                    <a:pt x="97" y="22"/>
                    <a:pt x="96" y="20"/>
                    <a:pt x="94" y="18"/>
                  </a:cubicBezTo>
                  <a:cubicBezTo>
                    <a:pt x="92" y="16"/>
                    <a:pt x="90" y="15"/>
                    <a:pt x="89" y="13"/>
                  </a:cubicBezTo>
                  <a:cubicBezTo>
                    <a:pt x="86" y="14"/>
                    <a:pt x="84" y="15"/>
                    <a:pt x="82" y="16"/>
                  </a:cubicBezTo>
                  <a:cubicBezTo>
                    <a:pt x="82" y="19"/>
                    <a:pt x="82" y="21"/>
                    <a:pt x="83" y="23"/>
                  </a:cubicBezTo>
                  <a:cubicBezTo>
                    <a:pt x="83" y="26"/>
                    <a:pt x="83" y="28"/>
                    <a:pt x="84" y="31"/>
                  </a:cubicBezTo>
                  <a:cubicBezTo>
                    <a:pt x="84" y="32"/>
                    <a:pt x="84" y="32"/>
                    <a:pt x="84" y="32"/>
                  </a:cubicBezTo>
                  <a:cubicBezTo>
                    <a:pt x="83" y="32"/>
                    <a:pt x="83" y="32"/>
                    <a:pt x="83" y="32"/>
                  </a:cubicBezTo>
                  <a:cubicBezTo>
                    <a:pt x="80" y="34"/>
                    <a:pt x="76" y="36"/>
                    <a:pt x="73" y="38"/>
                  </a:cubicBezTo>
                  <a:cubicBezTo>
                    <a:pt x="73" y="39"/>
                    <a:pt x="73" y="39"/>
                    <a:pt x="73" y="39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0" y="37"/>
                    <a:pt x="68" y="36"/>
                    <a:pt x="66" y="34"/>
                  </a:cubicBezTo>
                  <a:cubicBezTo>
                    <a:pt x="64" y="33"/>
                    <a:pt x="62" y="31"/>
                    <a:pt x="60" y="30"/>
                  </a:cubicBezTo>
                  <a:cubicBezTo>
                    <a:pt x="58" y="32"/>
                    <a:pt x="56" y="33"/>
                    <a:pt x="54" y="35"/>
                  </a:cubicBezTo>
                  <a:cubicBezTo>
                    <a:pt x="54" y="37"/>
                    <a:pt x="55" y="40"/>
                    <a:pt x="56" y="42"/>
                  </a:cubicBezTo>
                  <a:cubicBezTo>
                    <a:pt x="57" y="44"/>
                    <a:pt x="58" y="47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8" y="50"/>
                    <a:pt x="58" y="50"/>
                    <a:pt x="58" y="50"/>
                  </a:cubicBezTo>
                  <a:cubicBezTo>
                    <a:pt x="56" y="53"/>
                    <a:pt x="53" y="55"/>
                    <a:pt x="50" y="58"/>
                  </a:cubicBezTo>
                  <a:cubicBezTo>
                    <a:pt x="50" y="59"/>
                    <a:pt x="50" y="59"/>
                    <a:pt x="50" y="59"/>
                  </a:cubicBezTo>
                  <a:cubicBezTo>
                    <a:pt x="49" y="59"/>
                    <a:pt x="49" y="59"/>
                    <a:pt x="49" y="59"/>
                  </a:cubicBezTo>
                  <a:cubicBezTo>
                    <a:pt x="47" y="58"/>
                    <a:pt x="44" y="57"/>
                    <a:pt x="42" y="56"/>
                  </a:cubicBezTo>
                  <a:cubicBezTo>
                    <a:pt x="40" y="55"/>
                    <a:pt x="37" y="54"/>
                    <a:pt x="35" y="54"/>
                  </a:cubicBezTo>
                  <a:cubicBezTo>
                    <a:pt x="33" y="56"/>
                    <a:pt x="32" y="58"/>
                    <a:pt x="30" y="60"/>
                  </a:cubicBezTo>
                  <a:cubicBezTo>
                    <a:pt x="32" y="62"/>
                    <a:pt x="33" y="64"/>
                    <a:pt x="34" y="66"/>
                  </a:cubicBezTo>
                  <a:cubicBezTo>
                    <a:pt x="36" y="68"/>
                    <a:pt x="37" y="70"/>
                    <a:pt x="38" y="72"/>
                  </a:cubicBezTo>
                  <a:cubicBezTo>
                    <a:pt x="39" y="72"/>
                    <a:pt x="39" y="72"/>
                    <a:pt x="39" y="72"/>
                  </a:cubicBezTo>
                  <a:cubicBezTo>
                    <a:pt x="38" y="73"/>
                    <a:pt x="38" y="73"/>
                    <a:pt x="38" y="73"/>
                  </a:cubicBezTo>
                  <a:cubicBezTo>
                    <a:pt x="36" y="76"/>
                    <a:pt x="34" y="80"/>
                    <a:pt x="32" y="83"/>
                  </a:cubicBezTo>
                  <a:cubicBezTo>
                    <a:pt x="32" y="84"/>
                    <a:pt x="32" y="84"/>
                    <a:pt x="32" y="84"/>
                  </a:cubicBezTo>
                  <a:cubicBezTo>
                    <a:pt x="31" y="84"/>
                    <a:pt x="31" y="84"/>
                    <a:pt x="31" y="84"/>
                  </a:cubicBezTo>
                  <a:cubicBezTo>
                    <a:pt x="29" y="83"/>
                    <a:pt x="26" y="83"/>
                    <a:pt x="24" y="83"/>
                  </a:cubicBezTo>
                  <a:cubicBezTo>
                    <a:pt x="21" y="82"/>
                    <a:pt x="19" y="82"/>
                    <a:pt x="17" y="82"/>
                  </a:cubicBezTo>
                  <a:cubicBezTo>
                    <a:pt x="15" y="84"/>
                    <a:pt x="14" y="86"/>
                    <a:pt x="13" y="89"/>
                  </a:cubicBezTo>
                  <a:cubicBezTo>
                    <a:pt x="15" y="90"/>
                    <a:pt x="16" y="92"/>
                    <a:pt x="18" y="94"/>
                  </a:cubicBezTo>
                  <a:cubicBezTo>
                    <a:pt x="20" y="95"/>
                    <a:pt x="22" y="97"/>
                    <a:pt x="24" y="99"/>
                  </a:cubicBezTo>
                  <a:cubicBezTo>
                    <a:pt x="24" y="99"/>
                    <a:pt x="24" y="99"/>
                    <a:pt x="24" y="99"/>
                  </a:cubicBezTo>
                  <a:cubicBezTo>
                    <a:pt x="24" y="100"/>
                    <a:pt x="24" y="100"/>
                    <a:pt x="24" y="100"/>
                  </a:cubicBezTo>
                  <a:cubicBezTo>
                    <a:pt x="22" y="104"/>
                    <a:pt x="21" y="108"/>
                    <a:pt x="20" y="111"/>
                  </a:cubicBezTo>
                  <a:cubicBezTo>
                    <a:pt x="20" y="112"/>
                    <a:pt x="20" y="112"/>
                    <a:pt x="20" y="112"/>
                  </a:cubicBezTo>
                  <a:cubicBezTo>
                    <a:pt x="19" y="112"/>
                    <a:pt x="19" y="112"/>
                    <a:pt x="19" y="112"/>
                  </a:cubicBezTo>
                  <a:cubicBezTo>
                    <a:pt x="17" y="112"/>
                    <a:pt x="14" y="112"/>
                    <a:pt x="12" y="113"/>
                  </a:cubicBezTo>
                  <a:cubicBezTo>
                    <a:pt x="9" y="113"/>
                    <a:pt x="7" y="113"/>
                    <a:pt x="4" y="113"/>
                  </a:cubicBezTo>
                  <a:cubicBezTo>
                    <a:pt x="4" y="116"/>
                    <a:pt x="3" y="118"/>
                    <a:pt x="3" y="121"/>
                  </a:cubicBezTo>
                  <a:cubicBezTo>
                    <a:pt x="5" y="122"/>
                    <a:pt x="7" y="123"/>
                    <a:pt x="9" y="125"/>
                  </a:cubicBezTo>
                  <a:cubicBezTo>
                    <a:pt x="11" y="126"/>
                    <a:pt x="13" y="127"/>
                    <a:pt x="15" y="128"/>
                  </a:cubicBezTo>
                  <a:cubicBezTo>
                    <a:pt x="16" y="129"/>
                    <a:pt x="16" y="129"/>
                    <a:pt x="16" y="129"/>
                  </a:cubicBezTo>
                  <a:cubicBezTo>
                    <a:pt x="16" y="130"/>
                    <a:pt x="16" y="130"/>
                    <a:pt x="16" y="130"/>
                  </a:cubicBezTo>
                  <a:cubicBezTo>
                    <a:pt x="15" y="133"/>
                    <a:pt x="15" y="137"/>
                    <a:pt x="15" y="141"/>
                  </a:cubicBezTo>
                  <a:cubicBezTo>
                    <a:pt x="14" y="142"/>
                    <a:pt x="14" y="142"/>
                    <a:pt x="14" y="142"/>
                  </a:cubicBezTo>
                  <a:cubicBezTo>
                    <a:pt x="14" y="142"/>
                    <a:pt x="14" y="142"/>
                    <a:pt x="14" y="142"/>
                  </a:cubicBezTo>
                  <a:cubicBezTo>
                    <a:pt x="12" y="143"/>
                    <a:pt x="9" y="144"/>
                    <a:pt x="7" y="145"/>
                  </a:cubicBezTo>
                  <a:cubicBezTo>
                    <a:pt x="4" y="145"/>
                    <a:pt x="2" y="146"/>
                    <a:pt x="0" y="147"/>
                  </a:cubicBezTo>
                  <a:cubicBezTo>
                    <a:pt x="0" y="147"/>
                    <a:pt x="0" y="147"/>
                    <a:pt x="0" y="147"/>
                  </a:cubicBezTo>
                  <a:cubicBezTo>
                    <a:pt x="0" y="148"/>
                    <a:pt x="0" y="150"/>
                    <a:pt x="0" y="151"/>
                  </a:cubicBezTo>
                  <a:cubicBezTo>
                    <a:pt x="0" y="152"/>
                    <a:pt x="0" y="153"/>
                    <a:pt x="0" y="155"/>
                  </a:cubicBezTo>
                  <a:cubicBezTo>
                    <a:pt x="0" y="155"/>
                    <a:pt x="0" y="155"/>
                    <a:pt x="0" y="155"/>
                  </a:cubicBezTo>
                  <a:cubicBezTo>
                    <a:pt x="2" y="156"/>
                    <a:pt x="4" y="156"/>
                    <a:pt x="7" y="157"/>
                  </a:cubicBezTo>
                  <a:cubicBezTo>
                    <a:pt x="9" y="158"/>
                    <a:pt x="12" y="158"/>
                    <a:pt x="14" y="159"/>
                  </a:cubicBezTo>
                  <a:cubicBezTo>
                    <a:pt x="14" y="160"/>
                    <a:pt x="14" y="160"/>
                    <a:pt x="14" y="160"/>
                  </a:cubicBezTo>
                  <a:cubicBezTo>
                    <a:pt x="15" y="160"/>
                    <a:pt x="15" y="160"/>
                    <a:pt x="15" y="160"/>
                  </a:cubicBezTo>
                  <a:cubicBezTo>
                    <a:pt x="15" y="165"/>
                    <a:pt x="15" y="168"/>
                    <a:pt x="16" y="172"/>
                  </a:cubicBezTo>
                  <a:cubicBezTo>
                    <a:pt x="16" y="173"/>
                    <a:pt x="16" y="173"/>
                    <a:pt x="16" y="173"/>
                  </a:cubicBezTo>
                  <a:cubicBezTo>
                    <a:pt x="15" y="173"/>
                    <a:pt x="15" y="173"/>
                    <a:pt x="15" y="173"/>
                  </a:cubicBezTo>
                  <a:cubicBezTo>
                    <a:pt x="13" y="174"/>
                    <a:pt x="11" y="176"/>
                    <a:pt x="9" y="177"/>
                  </a:cubicBezTo>
                  <a:cubicBezTo>
                    <a:pt x="7" y="178"/>
                    <a:pt x="5" y="179"/>
                    <a:pt x="3" y="181"/>
                  </a:cubicBezTo>
                  <a:cubicBezTo>
                    <a:pt x="3" y="183"/>
                    <a:pt x="4" y="186"/>
                    <a:pt x="4" y="188"/>
                  </a:cubicBezTo>
                  <a:cubicBezTo>
                    <a:pt x="7" y="189"/>
                    <a:pt x="9" y="189"/>
                    <a:pt x="12" y="189"/>
                  </a:cubicBezTo>
                  <a:cubicBezTo>
                    <a:pt x="14" y="189"/>
                    <a:pt x="17" y="189"/>
                    <a:pt x="19" y="190"/>
                  </a:cubicBezTo>
                  <a:cubicBezTo>
                    <a:pt x="20" y="190"/>
                    <a:pt x="20" y="190"/>
                    <a:pt x="20" y="190"/>
                  </a:cubicBezTo>
                  <a:cubicBezTo>
                    <a:pt x="20" y="190"/>
                    <a:pt x="20" y="190"/>
                    <a:pt x="20" y="190"/>
                  </a:cubicBezTo>
                  <a:cubicBezTo>
                    <a:pt x="21" y="194"/>
                    <a:pt x="22" y="198"/>
                    <a:pt x="24" y="201"/>
                  </a:cubicBezTo>
                  <a:cubicBezTo>
                    <a:pt x="24" y="202"/>
                    <a:pt x="24" y="202"/>
                    <a:pt x="24" y="202"/>
                  </a:cubicBezTo>
                  <a:cubicBezTo>
                    <a:pt x="24" y="203"/>
                    <a:pt x="24" y="203"/>
                    <a:pt x="24" y="203"/>
                  </a:cubicBezTo>
                  <a:cubicBezTo>
                    <a:pt x="22" y="204"/>
                    <a:pt x="20" y="206"/>
                    <a:pt x="18" y="208"/>
                  </a:cubicBezTo>
                  <a:cubicBezTo>
                    <a:pt x="16" y="210"/>
                    <a:pt x="15" y="211"/>
                    <a:pt x="13" y="213"/>
                  </a:cubicBezTo>
                  <a:cubicBezTo>
                    <a:pt x="14" y="215"/>
                    <a:pt x="15" y="218"/>
                    <a:pt x="17" y="220"/>
                  </a:cubicBezTo>
                  <a:cubicBezTo>
                    <a:pt x="19" y="220"/>
                    <a:pt x="21" y="219"/>
                    <a:pt x="24" y="219"/>
                  </a:cubicBezTo>
                  <a:cubicBezTo>
                    <a:pt x="26" y="219"/>
                    <a:pt x="29" y="218"/>
                    <a:pt x="31" y="218"/>
                  </a:cubicBezTo>
                  <a:cubicBezTo>
                    <a:pt x="32" y="218"/>
                    <a:pt x="32" y="218"/>
                    <a:pt x="32" y="218"/>
                  </a:cubicBezTo>
                  <a:cubicBezTo>
                    <a:pt x="32" y="219"/>
                    <a:pt x="32" y="219"/>
                    <a:pt x="32" y="219"/>
                  </a:cubicBezTo>
                  <a:cubicBezTo>
                    <a:pt x="34" y="222"/>
                    <a:pt x="36" y="225"/>
                    <a:pt x="38" y="228"/>
                  </a:cubicBezTo>
                  <a:cubicBezTo>
                    <a:pt x="39" y="229"/>
                    <a:pt x="39" y="229"/>
                    <a:pt x="39" y="229"/>
                  </a:cubicBezTo>
                  <a:cubicBezTo>
                    <a:pt x="38" y="230"/>
                    <a:pt x="38" y="230"/>
                    <a:pt x="38" y="230"/>
                  </a:cubicBezTo>
                  <a:cubicBezTo>
                    <a:pt x="37" y="232"/>
                    <a:pt x="36" y="234"/>
                    <a:pt x="34" y="236"/>
                  </a:cubicBezTo>
                  <a:cubicBezTo>
                    <a:pt x="33" y="238"/>
                    <a:pt x="32" y="240"/>
                    <a:pt x="30" y="242"/>
                  </a:cubicBezTo>
                  <a:cubicBezTo>
                    <a:pt x="32" y="244"/>
                    <a:pt x="33" y="246"/>
                    <a:pt x="35" y="248"/>
                  </a:cubicBezTo>
                  <a:cubicBezTo>
                    <a:pt x="37" y="247"/>
                    <a:pt x="40" y="246"/>
                    <a:pt x="42" y="246"/>
                  </a:cubicBezTo>
                  <a:cubicBezTo>
                    <a:pt x="44" y="245"/>
                    <a:pt x="47" y="244"/>
                    <a:pt x="49" y="243"/>
                  </a:cubicBezTo>
                  <a:cubicBezTo>
                    <a:pt x="50" y="243"/>
                    <a:pt x="50" y="243"/>
                    <a:pt x="50" y="243"/>
                  </a:cubicBezTo>
                  <a:cubicBezTo>
                    <a:pt x="50" y="243"/>
                    <a:pt x="50" y="243"/>
                    <a:pt x="50" y="243"/>
                  </a:cubicBezTo>
                  <a:cubicBezTo>
                    <a:pt x="53" y="246"/>
                    <a:pt x="56" y="249"/>
                    <a:pt x="58" y="251"/>
                  </a:cubicBezTo>
                  <a:cubicBezTo>
                    <a:pt x="59" y="252"/>
                    <a:pt x="59" y="252"/>
                    <a:pt x="59" y="252"/>
                  </a:cubicBezTo>
                  <a:cubicBezTo>
                    <a:pt x="59" y="253"/>
                    <a:pt x="59" y="253"/>
                    <a:pt x="59" y="253"/>
                  </a:cubicBezTo>
                  <a:cubicBezTo>
                    <a:pt x="58" y="255"/>
                    <a:pt x="57" y="257"/>
                    <a:pt x="56" y="260"/>
                  </a:cubicBezTo>
                  <a:cubicBezTo>
                    <a:pt x="55" y="262"/>
                    <a:pt x="54" y="264"/>
                    <a:pt x="54" y="266"/>
                  </a:cubicBezTo>
                  <a:cubicBezTo>
                    <a:pt x="56" y="268"/>
                    <a:pt x="58" y="270"/>
                    <a:pt x="60" y="271"/>
                  </a:cubicBezTo>
                  <a:cubicBezTo>
                    <a:pt x="62" y="270"/>
                    <a:pt x="64" y="269"/>
                    <a:pt x="66" y="267"/>
                  </a:cubicBezTo>
                  <a:cubicBezTo>
                    <a:pt x="68" y="266"/>
                    <a:pt x="70" y="265"/>
                    <a:pt x="72" y="263"/>
                  </a:cubicBezTo>
                  <a:cubicBezTo>
                    <a:pt x="73" y="263"/>
                    <a:pt x="73" y="263"/>
                    <a:pt x="73" y="263"/>
                  </a:cubicBezTo>
                  <a:cubicBezTo>
                    <a:pt x="73" y="263"/>
                    <a:pt x="73" y="263"/>
                    <a:pt x="73" y="263"/>
                  </a:cubicBezTo>
                  <a:cubicBezTo>
                    <a:pt x="76" y="266"/>
                    <a:pt x="80" y="268"/>
                    <a:pt x="83" y="270"/>
                  </a:cubicBezTo>
                  <a:cubicBezTo>
                    <a:pt x="84" y="270"/>
                    <a:pt x="84" y="270"/>
                    <a:pt x="84" y="270"/>
                  </a:cubicBezTo>
                  <a:cubicBezTo>
                    <a:pt x="84" y="271"/>
                    <a:pt x="84" y="271"/>
                    <a:pt x="84" y="271"/>
                  </a:cubicBezTo>
                  <a:cubicBezTo>
                    <a:pt x="83" y="273"/>
                    <a:pt x="83" y="276"/>
                    <a:pt x="83" y="278"/>
                  </a:cubicBezTo>
                  <a:cubicBezTo>
                    <a:pt x="82" y="280"/>
                    <a:pt x="82" y="283"/>
                    <a:pt x="82" y="285"/>
                  </a:cubicBezTo>
                  <a:cubicBezTo>
                    <a:pt x="84" y="286"/>
                    <a:pt x="86" y="287"/>
                    <a:pt x="89" y="289"/>
                  </a:cubicBezTo>
                  <a:cubicBezTo>
                    <a:pt x="90" y="287"/>
                    <a:pt x="92" y="285"/>
                    <a:pt x="94" y="283"/>
                  </a:cubicBezTo>
                  <a:cubicBezTo>
                    <a:pt x="96" y="282"/>
                    <a:pt x="97" y="280"/>
                    <a:pt x="99" y="278"/>
                  </a:cubicBezTo>
                  <a:cubicBezTo>
                    <a:pt x="100" y="278"/>
                    <a:pt x="100" y="278"/>
                    <a:pt x="100" y="278"/>
                  </a:cubicBezTo>
                  <a:cubicBezTo>
                    <a:pt x="100" y="278"/>
                    <a:pt x="100" y="278"/>
                    <a:pt x="100" y="278"/>
                  </a:cubicBezTo>
                  <a:cubicBezTo>
                    <a:pt x="104" y="279"/>
                    <a:pt x="108" y="281"/>
                    <a:pt x="111" y="282"/>
                  </a:cubicBezTo>
                  <a:cubicBezTo>
                    <a:pt x="112" y="282"/>
                    <a:pt x="112" y="282"/>
                    <a:pt x="112" y="282"/>
                  </a:cubicBezTo>
                  <a:cubicBezTo>
                    <a:pt x="112" y="283"/>
                    <a:pt x="112" y="283"/>
                    <a:pt x="112" y="283"/>
                  </a:cubicBezTo>
                  <a:cubicBezTo>
                    <a:pt x="112" y="285"/>
                    <a:pt x="113" y="288"/>
                    <a:pt x="113" y="290"/>
                  </a:cubicBezTo>
                  <a:cubicBezTo>
                    <a:pt x="113" y="292"/>
                    <a:pt x="113" y="295"/>
                    <a:pt x="113" y="297"/>
                  </a:cubicBezTo>
                  <a:cubicBezTo>
                    <a:pt x="116" y="298"/>
                    <a:pt x="118" y="298"/>
                    <a:pt x="121" y="299"/>
                  </a:cubicBezTo>
                  <a:cubicBezTo>
                    <a:pt x="122" y="297"/>
                    <a:pt x="124" y="295"/>
                    <a:pt x="125" y="293"/>
                  </a:cubicBezTo>
                  <a:cubicBezTo>
                    <a:pt x="126" y="291"/>
                    <a:pt x="127" y="288"/>
                    <a:pt x="129" y="287"/>
                  </a:cubicBezTo>
                  <a:cubicBezTo>
                    <a:pt x="129" y="286"/>
                    <a:pt x="129" y="286"/>
                    <a:pt x="129" y="286"/>
                  </a:cubicBezTo>
                  <a:cubicBezTo>
                    <a:pt x="130" y="286"/>
                    <a:pt x="130" y="286"/>
                    <a:pt x="130" y="286"/>
                  </a:cubicBezTo>
                  <a:cubicBezTo>
                    <a:pt x="133" y="286"/>
                    <a:pt x="137" y="287"/>
                    <a:pt x="141" y="287"/>
                  </a:cubicBezTo>
                  <a:cubicBezTo>
                    <a:pt x="142" y="287"/>
                    <a:pt x="142" y="287"/>
                    <a:pt x="142" y="287"/>
                  </a:cubicBezTo>
                  <a:cubicBezTo>
                    <a:pt x="142" y="288"/>
                    <a:pt x="142" y="288"/>
                    <a:pt x="142" y="288"/>
                  </a:cubicBezTo>
                  <a:cubicBezTo>
                    <a:pt x="143" y="290"/>
                    <a:pt x="144" y="293"/>
                    <a:pt x="145" y="295"/>
                  </a:cubicBezTo>
                  <a:cubicBezTo>
                    <a:pt x="145" y="297"/>
                    <a:pt x="146" y="300"/>
                    <a:pt x="147" y="302"/>
                  </a:cubicBezTo>
                  <a:cubicBezTo>
                    <a:pt x="147" y="302"/>
                    <a:pt x="147" y="302"/>
                    <a:pt x="147" y="302"/>
                  </a:cubicBezTo>
                  <a:cubicBezTo>
                    <a:pt x="150" y="302"/>
                    <a:pt x="152" y="302"/>
                    <a:pt x="155" y="302"/>
                  </a:cubicBezTo>
                  <a:cubicBezTo>
                    <a:pt x="155" y="302"/>
                    <a:pt x="155" y="302"/>
                    <a:pt x="155" y="302"/>
                  </a:cubicBezTo>
                  <a:cubicBezTo>
                    <a:pt x="156" y="300"/>
                    <a:pt x="156" y="297"/>
                    <a:pt x="157" y="295"/>
                  </a:cubicBezTo>
                  <a:cubicBezTo>
                    <a:pt x="158" y="293"/>
                    <a:pt x="159" y="290"/>
                    <a:pt x="159" y="288"/>
                  </a:cubicBezTo>
                  <a:cubicBezTo>
                    <a:pt x="160" y="287"/>
                    <a:pt x="160" y="287"/>
                    <a:pt x="160" y="287"/>
                  </a:cubicBezTo>
                  <a:cubicBezTo>
                    <a:pt x="161" y="287"/>
                    <a:pt x="161" y="287"/>
                    <a:pt x="161" y="287"/>
                  </a:cubicBezTo>
                  <a:cubicBezTo>
                    <a:pt x="165" y="287"/>
                    <a:pt x="168" y="286"/>
                    <a:pt x="172" y="286"/>
                  </a:cubicBezTo>
                  <a:cubicBezTo>
                    <a:pt x="173" y="286"/>
                    <a:pt x="173" y="286"/>
                    <a:pt x="173" y="286"/>
                  </a:cubicBezTo>
                  <a:cubicBezTo>
                    <a:pt x="173" y="287"/>
                    <a:pt x="173" y="287"/>
                    <a:pt x="173" y="287"/>
                  </a:cubicBezTo>
                  <a:cubicBezTo>
                    <a:pt x="175" y="288"/>
                    <a:pt x="176" y="291"/>
                    <a:pt x="177" y="293"/>
                  </a:cubicBezTo>
                  <a:cubicBezTo>
                    <a:pt x="178" y="295"/>
                    <a:pt x="180" y="297"/>
                    <a:pt x="181" y="299"/>
                  </a:cubicBezTo>
                  <a:cubicBezTo>
                    <a:pt x="183" y="298"/>
                    <a:pt x="186" y="298"/>
                    <a:pt x="188" y="297"/>
                  </a:cubicBezTo>
                  <a:cubicBezTo>
                    <a:pt x="189" y="295"/>
                    <a:pt x="189" y="292"/>
                    <a:pt x="189" y="290"/>
                  </a:cubicBezTo>
                  <a:cubicBezTo>
                    <a:pt x="189" y="288"/>
                    <a:pt x="189" y="285"/>
                    <a:pt x="190" y="283"/>
                  </a:cubicBezTo>
                  <a:cubicBezTo>
                    <a:pt x="190" y="282"/>
                    <a:pt x="190" y="282"/>
                    <a:pt x="190" y="282"/>
                  </a:cubicBezTo>
                  <a:cubicBezTo>
                    <a:pt x="191" y="282"/>
                    <a:pt x="191" y="282"/>
                    <a:pt x="191" y="282"/>
                  </a:cubicBezTo>
                  <a:cubicBezTo>
                    <a:pt x="194" y="281"/>
                    <a:pt x="198" y="279"/>
                    <a:pt x="202" y="278"/>
                  </a:cubicBezTo>
                  <a:cubicBezTo>
                    <a:pt x="202" y="278"/>
                    <a:pt x="202" y="278"/>
                    <a:pt x="202" y="278"/>
                  </a:cubicBezTo>
                  <a:cubicBezTo>
                    <a:pt x="203" y="278"/>
                    <a:pt x="203" y="278"/>
                    <a:pt x="203" y="278"/>
                  </a:cubicBezTo>
                  <a:cubicBezTo>
                    <a:pt x="205" y="280"/>
                    <a:pt x="206" y="282"/>
                    <a:pt x="208" y="283"/>
                  </a:cubicBezTo>
                  <a:cubicBezTo>
                    <a:pt x="210" y="285"/>
                    <a:pt x="211" y="287"/>
                    <a:pt x="213" y="289"/>
                  </a:cubicBezTo>
                  <a:cubicBezTo>
                    <a:pt x="215" y="288"/>
                    <a:pt x="218" y="286"/>
                    <a:pt x="220" y="285"/>
                  </a:cubicBezTo>
                  <a:cubicBezTo>
                    <a:pt x="220" y="283"/>
                    <a:pt x="219" y="280"/>
                    <a:pt x="219" y="278"/>
                  </a:cubicBezTo>
                  <a:cubicBezTo>
                    <a:pt x="219" y="276"/>
                    <a:pt x="218" y="273"/>
                    <a:pt x="218" y="271"/>
                  </a:cubicBezTo>
                  <a:cubicBezTo>
                    <a:pt x="218" y="270"/>
                    <a:pt x="218" y="270"/>
                    <a:pt x="218" y="270"/>
                  </a:cubicBezTo>
                  <a:cubicBezTo>
                    <a:pt x="219" y="270"/>
                    <a:pt x="219" y="270"/>
                    <a:pt x="219" y="270"/>
                  </a:cubicBezTo>
                  <a:cubicBezTo>
                    <a:pt x="222" y="268"/>
                    <a:pt x="225" y="266"/>
                    <a:pt x="228" y="263"/>
                  </a:cubicBezTo>
                  <a:cubicBezTo>
                    <a:pt x="229" y="263"/>
                    <a:pt x="229" y="263"/>
                    <a:pt x="229" y="263"/>
                  </a:cubicBezTo>
                  <a:cubicBezTo>
                    <a:pt x="230" y="263"/>
                    <a:pt x="230" y="263"/>
                    <a:pt x="230" y="263"/>
                  </a:cubicBezTo>
                  <a:cubicBezTo>
                    <a:pt x="232" y="265"/>
                    <a:pt x="234" y="266"/>
                    <a:pt x="236" y="267"/>
                  </a:cubicBezTo>
                  <a:cubicBezTo>
                    <a:pt x="238" y="269"/>
                    <a:pt x="240" y="270"/>
                    <a:pt x="242" y="271"/>
                  </a:cubicBezTo>
                  <a:cubicBezTo>
                    <a:pt x="244" y="270"/>
                    <a:pt x="246" y="268"/>
                    <a:pt x="248" y="266"/>
                  </a:cubicBezTo>
                  <a:cubicBezTo>
                    <a:pt x="247" y="264"/>
                    <a:pt x="247" y="262"/>
                    <a:pt x="246" y="260"/>
                  </a:cubicBezTo>
                  <a:cubicBezTo>
                    <a:pt x="245" y="257"/>
                    <a:pt x="244" y="255"/>
                    <a:pt x="243" y="253"/>
                  </a:cubicBezTo>
                  <a:cubicBezTo>
                    <a:pt x="243" y="252"/>
                    <a:pt x="243" y="252"/>
                    <a:pt x="243" y="252"/>
                  </a:cubicBezTo>
                  <a:cubicBezTo>
                    <a:pt x="243" y="251"/>
                    <a:pt x="243" y="251"/>
                    <a:pt x="243" y="251"/>
                  </a:cubicBezTo>
                  <a:cubicBezTo>
                    <a:pt x="246" y="249"/>
                    <a:pt x="249" y="246"/>
                    <a:pt x="252" y="243"/>
                  </a:cubicBezTo>
                  <a:cubicBezTo>
                    <a:pt x="252" y="243"/>
                    <a:pt x="252" y="243"/>
                    <a:pt x="252" y="243"/>
                  </a:cubicBezTo>
                  <a:cubicBezTo>
                    <a:pt x="253" y="243"/>
                    <a:pt x="253" y="243"/>
                    <a:pt x="253" y="243"/>
                  </a:cubicBezTo>
                  <a:cubicBezTo>
                    <a:pt x="255" y="244"/>
                    <a:pt x="258" y="245"/>
                    <a:pt x="260" y="246"/>
                  </a:cubicBezTo>
                  <a:cubicBezTo>
                    <a:pt x="262" y="246"/>
                    <a:pt x="264" y="247"/>
                    <a:pt x="267" y="248"/>
                  </a:cubicBezTo>
                  <a:cubicBezTo>
                    <a:pt x="268" y="246"/>
                    <a:pt x="270" y="244"/>
                    <a:pt x="271" y="242"/>
                  </a:cubicBezTo>
                  <a:cubicBezTo>
                    <a:pt x="270" y="240"/>
                    <a:pt x="269" y="238"/>
                    <a:pt x="268" y="236"/>
                  </a:cubicBezTo>
                  <a:cubicBezTo>
                    <a:pt x="266" y="234"/>
                    <a:pt x="265" y="232"/>
                    <a:pt x="264" y="230"/>
                  </a:cubicBezTo>
                  <a:cubicBezTo>
                    <a:pt x="263" y="229"/>
                    <a:pt x="263" y="229"/>
                    <a:pt x="263" y="229"/>
                  </a:cubicBezTo>
                  <a:cubicBezTo>
                    <a:pt x="264" y="228"/>
                    <a:pt x="264" y="228"/>
                    <a:pt x="264" y="228"/>
                  </a:cubicBezTo>
                  <a:cubicBezTo>
                    <a:pt x="266" y="225"/>
                    <a:pt x="268" y="222"/>
                    <a:pt x="270" y="219"/>
                  </a:cubicBezTo>
                  <a:cubicBezTo>
                    <a:pt x="270" y="218"/>
                    <a:pt x="270" y="218"/>
                    <a:pt x="270" y="218"/>
                  </a:cubicBezTo>
                  <a:cubicBezTo>
                    <a:pt x="271" y="218"/>
                    <a:pt x="271" y="218"/>
                    <a:pt x="271" y="218"/>
                  </a:cubicBezTo>
                  <a:cubicBezTo>
                    <a:pt x="273" y="218"/>
                    <a:pt x="276" y="219"/>
                    <a:pt x="278" y="219"/>
                  </a:cubicBezTo>
                  <a:cubicBezTo>
                    <a:pt x="281" y="219"/>
                    <a:pt x="283" y="220"/>
                    <a:pt x="285" y="220"/>
                  </a:cubicBezTo>
                  <a:cubicBezTo>
                    <a:pt x="286" y="218"/>
                    <a:pt x="288" y="215"/>
                    <a:pt x="289" y="213"/>
                  </a:cubicBezTo>
                  <a:cubicBezTo>
                    <a:pt x="287" y="211"/>
                    <a:pt x="285" y="210"/>
                    <a:pt x="284" y="208"/>
                  </a:cubicBezTo>
                  <a:cubicBezTo>
                    <a:pt x="282" y="206"/>
                    <a:pt x="280" y="204"/>
                    <a:pt x="278" y="203"/>
                  </a:cubicBezTo>
                  <a:cubicBezTo>
                    <a:pt x="278" y="202"/>
                    <a:pt x="278" y="202"/>
                    <a:pt x="278" y="202"/>
                  </a:cubicBezTo>
                  <a:cubicBezTo>
                    <a:pt x="278" y="201"/>
                    <a:pt x="278" y="201"/>
                    <a:pt x="278" y="201"/>
                  </a:cubicBezTo>
                  <a:cubicBezTo>
                    <a:pt x="279" y="198"/>
                    <a:pt x="281" y="194"/>
                    <a:pt x="282" y="190"/>
                  </a:cubicBezTo>
                  <a:cubicBezTo>
                    <a:pt x="282" y="190"/>
                    <a:pt x="282" y="190"/>
                    <a:pt x="282" y="190"/>
                  </a:cubicBezTo>
                  <a:cubicBezTo>
                    <a:pt x="283" y="190"/>
                    <a:pt x="283" y="190"/>
                    <a:pt x="283" y="190"/>
                  </a:cubicBezTo>
                  <a:cubicBezTo>
                    <a:pt x="285" y="189"/>
                    <a:pt x="288" y="189"/>
                    <a:pt x="290" y="189"/>
                  </a:cubicBezTo>
                  <a:cubicBezTo>
                    <a:pt x="293" y="189"/>
                    <a:pt x="295" y="189"/>
                    <a:pt x="297" y="188"/>
                  </a:cubicBezTo>
                  <a:cubicBezTo>
                    <a:pt x="298" y="186"/>
                    <a:pt x="299" y="183"/>
                    <a:pt x="299" y="181"/>
                  </a:cubicBezTo>
                  <a:cubicBezTo>
                    <a:pt x="297" y="179"/>
                    <a:pt x="295" y="178"/>
                    <a:pt x="293" y="177"/>
                  </a:cubicBezTo>
                  <a:cubicBezTo>
                    <a:pt x="291" y="176"/>
                    <a:pt x="289" y="174"/>
                    <a:pt x="287" y="173"/>
                  </a:cubicBezTo>
                  <a:cubicBezTo>
                    <a:pt x="286" y="173"/>
                    <a:pt x="286" y="173"/>
                    <a:pt x="286" y="173"/>
                  </a:cubicBezTo>
                  <a:cubicBezTo>
                    <a:pt x="286" y="172"/>
                    <a:pt x="286" y="172"/>
                    <a:pt x="286" y="172"/>
                  </a:cubicBezTo>
                  <a:cubicBezTo>
                    <a:pt x="287" y="168"/>
                    <a:pt x="287" y="165"/>
                    <a:pt x="287" y="160"/>
                  </a:cubicBezTo>
                  <a:cubicBezTo>
                    <a:pt x="287" y="160"/>
                    <a:pt x="287" y="160"/>
                    <a:pt x="287" y="160"/>
                  </a:cubicBezTo>
                  <a:cubicBezTo>
                    <a:pt x="288" y="159"/>
                    <a:pt x="288" y="159"/>
                    <a:pt x="288" y="159"/>
                  </a:cubicBezTo>
                  <a:cubicBezTo>
                    <a:pt x="290" y="159"/>
                    <a:pt x="293" y="158"/>
                    <a:pt x="295" y="157"/>
                  </a:cubicBezTo>
                  <a:cubicBezTo>
                    <a:pt x="297" y="156"/>
                    <a:pt x="300" y="156"/>
                    <a:pt x="302" y="155"/>
                  </a:cubicBezTo>
                  <a:cubicBezTo>
                    <a:pt x="302" y="155"/>
                    <a:pt x="302" y="155"/>
                    <a:pt x="302" y="155"/>
                  </a:cubicBezTo>
                  <a:cubicBezTo>
                    <a:pt x="302" y="153"/>
                    <a:pt x="302" y="152"/>
                    <a:pt x="302" y="151"/>
                  </a:cubicBezTo>
                  <a:cubicBezTo>
                    <a:pt x="302" y="149"/>
                    <a:pt x="302" y="148"/>
                    <a:pt x="302" y="147"/>
                  </a:cubicBezTo>
                  <a:close/>
                  <a:moveTo>
                    <a:pt x="159" y="110"/>
                  </a:moveTo>
                  <a:cubicBezTo>
                    <a:pt x="161" y="93"/>
                    <a:pt x="164" y="76"/>
                    <a:pt x="169" y="59"/>
                  </a:cubicBezTo>
                  <a:cubicBezTo>
                    <a:pt x="169" y="58"/>
                    <a:pt x="169" y="58"/>
                    <a:pt x="169" y="58"/>
                  </a:cubicBezTo>
                  <a:cubicBezTo>
                    <a:pt x="170" y="59"/>
                    <a:pt x="170" y="59"/>
                    <a:pt x="170" y="59"/>
                  </a:cubicBezTo>
                  <a:cubicBezTo>
                    <a:pt x="182" y="61"/>
                    <a:pt x="193" y="66"/>
                    <a:pt x="203" y="72"/>
                  </a:cubicBezTo>
                  <a:cubicBezTo>
                    <a:pt x="204" y="73"/>
                    <a:pt x="204" y="73"/>
                    <a:pt x="204" y="73"/>
                  </a:cubicBezTo>
                  <a:cubicBezTo>
                    <a:pt x="203" y="74"/>
                    <a:pt x="203" y="74"/>
                    <a:pt x="203" y="74"/>
                  </a:cubicBezTo>
                  <a:cubicBezTo>
                    <a:pt x="195" y="90"/>
                    <a:pt x="185" y="104"/>
                    <a:pt x="174" y="116"/>
                  </a:cubicBezTo>
                  <a:cubicBezTo>
                    <a:pt x="173" y="117"/>
                    <a:pt x="173" y="117"/>
                    <a:pt x="173" y="117"/>
                  </a:cubicBezTo>
                  <a:cubicBezTo>
                    <a:pt x="172" y="117"/>
                    <a:pt x="172" y="117"/>
                    <a:pt x="172" y="117"/>
                  </a:cubicBezTo>
                  <a:cubicBezTo>
                    <a:pt x="169" y="114"/>
                    <a:pt x="165" y="112"/>
                    <a:pt x="160" y="111"/>
                  </a:cubicBezTo>
                  <a:cubicBezTo>
                    <a:pt x="159" y="111"/>
                    <a:pt x="159" y="111"/>
                    <a:pt x="159" y="111"/>
                  </a:cubicBezTo>
                  <a:lnTo>
                    <a:pt x="159" y="110"/>
                  </a:lnTo>
                  <a:close/>
                  <a:moveTo>
                    <a:pt x="99" y="72"/>
                  </a:moveTo>
                  <a:cubicBezTo>
                    <a:pt x="109" y="65"/>
                    <a:pt x="120" y="61"/>
                    <a:pt x="132" y="58"/>
                  </a:cubicBezTo>
                  <a:cubicBezTo>
                    <a:pt x="133" y="58"/>
                    <a:pt x="133" y="58"/>
                    <a:pt x="133" y="58"/>
                  </a:cubicBezTo>
                  <a:cubicBezTo>
                    <a:pt x="134" y="59"/>
                    <a:pt x="134" y="59"/>
                    <a:pt x="134" y="59"/>
                  </a:cubicBezTo>
                  <a:cubicBezTo>
                    <a:pt x="139" y="76"/>
                    <a:pt x="142" y="93"/>
                    <a:pt x="143" y="110"/>
                  </a:cubicBezTo>
                  <a:cubicBezTo>
                    <a:pt x="143" y="111"/>
                    <a:pt x="143" y="111"/>
                    <a:pt x="143" y="111"/>
                  </a:cubicBezTo>
                  <a:cubicBezTo>
                    <a:pt x="142" y="111"/>
                    <a:pt x="142" y="111"/>
                    <a:pt x="142" y="111"/>
                  </a:cubicBezTo>
                  <a:cubicBezTo>
                    <a:pt x="138" y="112"/>
                    <a:pt x="134" y="114"/>
                    <a:pt x="130" y="116"/>
                  </a:cubicBezTo>
                  <a:cubicBezTo>
                    <a:pt x="129" y="117"/>
                    <a:pt x="129" y="117"/>
                    <a:pt x="129" y="117"/>
                  </a:cubicBezTo>
                  <a:cubicBezTo>
                    <a:pt x="128" y="116"/>
                    <a:pt x="128" y="116"/>
                    <a:pt x="128" y="116"/>
                  </a:cubicBezTo>
                  <a:cubicBezTo>
                    <a:pt x="117" y="103"/>
                    <a:pt x="107" y="89"/>
                    <a:pt x="99" y="74"/>
                  </a:cubicBezTo>
                  <a:cubicBezTo>
                    <a:pt x="98" y="73"/>
                    <a:pt x="98" y="73"/>
                    <a:pt x="98" y="73"/>
                  </a:cubicBezTo>
                  <a:lnTo>
                    <a:pt x="99" y="72"/>
                  </a:lnTo>
                  <a:close/>
                  <a:moveTo>
                    <a:pt x="59" y="132"/>
                  </a:moveTo>
                  <a:cubicBezTo>
                    <a:pt x="61" y="120"/>
                    <a:pt x="66" y="109"/>
                    <a:pt x="72" y="99"/>
                  </a:cubicBezTo>
                  <a:cubicBezTo>
                    <a:pt x="73" y="98"/>
                    <a:pt x="73" y="98"/>
                    <a:pt x="73" y="98"/>
                  </a:cubicBezTo>
                  <a:cubicBezTo>
                    <a:pt x="74" y="98"/>
                    <a:pt x="74" y="98"/>
                    <a:pt x="74" y="98"/>
                  </a:cubicBezTo>
                  <a:cubicBezTo>
                    <a:pt x="90" y="107"/>
                    <a:pt x="104" y="116"/>
                    <a:pt x="116" y="128"/>
                  </a:cubicBezTo>
                  <a:cubicBezTo>
                    <a:pt x="117" y="128"/>
                    <a:pt x="117" y="128"/>
                    <a:pt x="117" y="128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4" y="133"/>
                    <a:pt x="113" y="137"/>
                    <a:pt x="112" y="141"/>
                  </a:cubicBezTo>
                  <a:cubicBezTo>
                    <a:pt x="111" y="143"/>
                    <a:pt x="111" y="143"/>
                    <a:pt x="111" y="143"/>
                  </a:cubicBezTo>
                  <a:cubicBezTo>
                    <a:pt x="110" y="142"/>
                    <a:pt x="110" y="142"/>
                    <a:pt x="110" y="142"/>
                  </a:cubicBezTo>
                  <a:cubicBezTo>
                    <a:pt x="93" y="141"/>
                    <a:pt x="76" y="138"/>
                    <a:pt x="60" y="133"/>
                  </a:cubicBezTo>
                  <a:cubicBezTo>
                    <a:pt x="58" y="133"/>
                    <a:pt x="58" y="133"/>
                    <a:pt x="58" y="133"/>
                  </a:cubicBezTo>
                  <a:lnTo>
                    <a:pt x="59" y="132"/>
                  </a:lnTo>
                  <a:close/>
                  <a:moveTo>
                    <a:pt x="74" y="203"/>
                  </a:moveTo>
                  <a:cubicBezTo>
                    <a:pt x="73" y="203"/>
                    <a:pt x="73" y="203"/>
                    <a:pt x="73" y="203"/>
                  </a:cubicBezTo>
                  <a:cubicBezTo>
                    <a:pt x="72" y="202"/>
                    <a:pt x="72" y="202"/>
                    <a:pt x="72" y="202"/>
                  </a:cubicBezTo>
                  <a:cubicBezTo>
                    <a:pt x="66" y="192"/>
                    <a:pt x="61" y="181"/>
                    <a:pt x="59" y="170"/>
                  </a:cubicBezTo>
                  <a:cubicBezTo>
                    <a:pt x="58" y="168"/>
                    <a:pt x="58" y="168"/>
                    <a:pt x="58" y="168"/>
                  </a:cubicBezTo>
                  <a:cubicBezTo>
                    <a:pt x="60" y="168"/>
                    <a:pt x="60" y="168"/>
                    <a:pt x="60" y="168"/>
                  </a:cubicBezTo>
                  <a:cubicBezTo>
                    <a:pt x="76" y="163"/>
                    <a:pt x="93" y="160"/>
                    <a:pt x="110" y="159"/>
                  </a:cubicBezTo>
                  <a:cubicBezTo>
                    <a:pt x="111" y="159"/>
                    <a:pt x="111" y="159"/>
                    <a:pt x="111" y="159"/>
                  </a:cubicBezTo>
                  <a:cubicBezTo>
                    <a:pt x="111" y="160"/>
                    <a:pt x="111" y="160"/>
                    <a:pt x="111" y="160"/>
                  </a:cubicBezTo>
                  <a:cubicBezTo>
                    <a:pt x="112" y="164"/>
                    <a:pt x="114" y="168"/>
                    <a:pt x="116" y="172"/>
                  </a:cubicBezTo>
                  <a:cubicBezTo>
                    <a:pt x="117" y="173"/>
                    <a:pt x="117" y="173"/>
                    <a:pt x="117" y="173"/>
                  </a:cubicBezTo>
                  <a:cubicBezTo>
                    <a:pt x="116" y="174"/>
                    <a:pt x="116" y="174"/>
                    <a:pt x="116" y="174"/>
                  </a:cubicBezTo>
                  <a:cubicBezTo>
                    <a:pt x="103" y="185"/>
                    <a:pt x="89" y="194"/>
                    <a:pt x="74" y="203"/>
                  </a:cubicBezTo>
                  <a:close/>
                  <a:moveTo>
                    <a:pt x="143" y="191"/>
                  </a:moveTo>
                  <a:cubicBezTo>
                    <a:pt x="141" y="208"/>
                    <a:pt x="138" y="225"/>
                    <a:pt x="133" y="242"/>
                  </a:cubicBezTo>
                  <a:cubicBezTo>
                    <a:pt x="133" y="243"/>
                    <a:pt x="133" y="243"/>
                    <a:pt x="133" y="243"/>
                  </a:cubicBezTo>
                  <a:cubicBezTo>
                    <a:pt x="132" y="243"/>
                    <a:pt x="132" y="243"/>
                    <a:pt x="132" y="243"/>
                  </a:cubicBezTo>
                  <a:cubicBezTo>
                    <a:pt x="120" y="241"/>
                    <a:pt x="109" y="236"/>
                    <a:pt x="99" y="229"/>
                  </a:cubicBezTo>
                  <a:cubicBezTo>
                    <a:pt x="98" y="229"/>
                    <a:pt x="98" y="229"/>
                    <a:pt x="98" y="229"/>
                  </a:cubicBezTo>
                  <a:cubicBezTo>
                    <a:pt x="98" y="228"/>
                    <a:pt x="98" y="228"/>
                    <a:pt x="98" y="228"/>
                  </a:cubicBezTo>
                  <a:cubicBezTo>
                    <a:pt x="107" y="212"/>
                    <a:pt x="117" y="198"/>
                    <a:pt x="128" y="185"/>
                  </a:cubicBezTo>
                  <a:cubicBezTo>
                    <a:pt x="128" y="184"/>
                    <a:pt x="128" y="184"/>
                    <a:pt x="128" y="184"/>
                  </a:cubicBezTo>
                  <a:cubicBezTo>
                    <a:pt x="129" y="185"/>
                    <a:pt x="129" y="185"/>
                    <a:pt x="129" y="185"/>
                  </a:cubicBezTo>
                  <a:cubicBezTo>
                    <a:pt x="133" y="187"/>
                    <a:pt x="137" y="189"/>
                    <a:pt x="142" y="190"/>
                  </a:cubicBezTo>
                  <a:cubicBezTo>
                    <a:pt x="143" y="190"/>
                    <a:pt x="143" y="190"/>
                    <a:pt x="143" y="190"/>
                  </a:cubicBezTo>
                  <a:lnTo>
                    <a:pt x="143" y="191"/>
                  </a:lnTo>
                  <a:close/>
                  <a:moveTo>
                    <a:pt x="151" y="180"/>
                  </a:moveTo>
                  <a:cubicBezTo>
                    <a:pt x="143" y="180"/>
                    <a:pt x="136" y="177"/>
                    <a:pt x="130" y="171"/>
                  </a:cubicBezTo>
                  <a:cubicBezTo>
                    <a:pt x="125" y="166"/>
                    <a:pt x="122" y="159"/>
                    <a:pt x="122" y="151"/>
                  </a:cubicBezTo>
                  <a:cubicBezTo>
                    <a:pt x="122" y="143"/>
                    <a:pt x="125" y="136"/>
                    <a:pt x="130" y="130"/>
                  </a:cubicBezTo>
                  <a:cubicBezTo>
                    <a:pt x="136" y="125"/>
                    <a:pt x="143" y="122"/>
                    <a:pt x="151" y="122"/>
                  </a:cubicBezTo>
                  <a:cubicBezTo>
                    <a:pt x="159" y="122"/>
                    <a:pt x="166" y="125"/>
                    <a:pt x="172" y="130"/>
                  </a:cubicBezTo>
                  <a:cubicBezTo>
                    <a:pt x="183" y="142"/>
                    <a:pt x="183" y="160"/>
                    <a:pt x="172" y="171"/>
                  </a:cubicBezTo>
                  <a:cubicBezTo>
                    <a:pt x="166" y="177"/>
                    <a:pt x="159" y="180"/>
                    <a:pt x="151" y="180"/>
                  </a:cubicBezTo>
                  <a:close/>
                  <a:moveTo>
                    <a:pt x="203" y="229"/>
                  </a:moveTo>
                  <a:cubicBezTo>
                    <a:pt x="192" y="236"/>
                    <a:pt x="181" y="241"/>
                    <a:pt x="170" y="243"/>
                  </a:cubicBezTo>
                  <a:cubicBezTo>
                    <a:pt x="168" y="243"/>
                    <a:pt x="168" y="243"/>
                    <a:pt x="168" y="243"/>
                  </a:cubicBezTo>
                  <a:cubicBezTo>
                    <a:pt x="168" y="242"/>
                    <a:pt x="168" y="242"/>
                    <a:pt x="168" y="242"/>
                  </a:cubicBezTo>
                  <a:cubicBezTo>
                    <a:pt x="163" y="225"/>
                    <a:pt x="160" y="208"/>
                    <a:pt x="159" y="192"/>
                  </a:cubicBezTo>
                  <a:cubicBezTo>
                    <a:pt x="159" y="190"/>
                    <a:pt x="159" y="190"/>
                    <a:pt x="159" y="190"/>
                  </a:cubicBezTo>
                  <a:cubicBezTo>
                    <a:pt x="160" y="190"/>
                    <a:pt x="160" y="190"/>
                    <a:pt x="160" y="190"/>
                  </a:cubicBezTo>
                  <a:cubicBezTo>
                    <a:pt x="164" y="189"/>
                    <a:pt x="168" y="188"/>
                    <a:pt x="172" y="185"/>
                  </a:cubicBezTo>
                  <a:cubicBezTo>
                    <a:pt x="173" y="185"/>
                    <a:pt x="173" y="185"/>
                    <a:pt x="173" y="185"/>
                  </a:cubicBezTo>
                  <a:cubicBezTo>
                    <a:pt x="174" y="185"/>
                    <a:pt x="174" y="185"/>
                    <a:pt x="174" y="185"/>
                  </a:cubicBezTo>
                  <a:cubicBezTo>
                    <a:pt x="185" y="199"/>
                    <a:pt x="195" y="213"/>
                    <a:pt x="203" y="228"/>
                  </a:cubicBezTo>
                  <a:cubicBezTo>
                    <a:pt x="204" y="229"/>
                    <a:pt x="204" y="229"/>
                    <a:pt x="204" y="229"/>
                  </a:cubicBezTo>
                  <a:lnTo>
                    <a:pt x="203" y="229"/>
                  </a:lnTo>
                  <a:close/>
                  <a:moveTo>
                    <a:pt x="243" y="170"/>
                  </a:moveTo>
                  <a:cubicBezTo>
                    <a:pt x="241" y="182"/>
                    <a:pt x="236" y="193"/>
                    <a:pt x="229" y="203"/>
                  </a:cubicBezTo>
                  <a:cubicBezTo>
                    <a:pt x="229" y="204"/>
                    <a:pt x="229" y="204"/>
                    <a:pt x="229" y="204"/>
                  </a:cubicBezTo>
                  <a:cubicBezTo>
                    <a:pt x="228" y="203"/>
                    <a:pt x="228" y="203"/>
                    <a:pt x="228" y="203"/>
                  </a:cubicBezTo>
                  <a:cubicBezTo>
                    <a:pt x="212" y="195"/>
                    <a:pt x="198" y="185"/>
                    <a:pt x="185" y="174"/>
                  </a:cubicBezTo>
                  <a:cubicBezTo>
                    <a:pt x="185" y="173"/>
                    <a:pt x="185" y="173"/>
                    <a:pt x="185" y="173"/>
                  </a:cubicBezTo>
                  <a:cubicBezTo>
                    <a:pt x="185" y="172"/>
                    <a:pt x="185" y="172"/>
                    <a:pt x="185" y="172"/>
                  </a:cubicBezTo>
                  <a:cubicBezTo>
                    <a:pt x="188" y="169"/>
                    <a:pt x="189" y="164"/>
                    <a:pt x="190" y="160"/>
                  </a:cubicBezTo>
                  <a:cubicBezTo>
                    <a:pt x="191" y="159"/>
                    <a:pt x="191" y="159"/>
                    <a:pt x="191" y="159"/>
                  </a:cubicBezTo>
                  <a:cubicBezTo>
                    <a:pt x="192" y="159"/>
                    <a:pt x="192" y="159"/>
                    <a:pt x="192" y="159"/>
                  </a:cubicBezTo>
                  <a:cubicBezTo>
                    <a:pt x="208" y="161"/>
                    <a:pt x="225" y="164"/>
                    <a:pt x="242" y="168"/>
                  </a:cubicBezTo>
                  <a:cubicBezTo>
                    <a:pt x="243" y="169"/>
                    <a:pt x="243" y="169"/>
                    <a:pt x="243" y="169"/>
                  </a:cubicBezTo>
                  <a:lnTo>
                    <a:pt x="243" y="170"/>
                  </a:lnTo>
                  <a:close/>
                  <a:moveTo>
                    <a:pt x="242" y="134"/>
                  </a:moveTo>
                  <a:cubicBezTo>
                    <a:pt x="225" y="139"/>
                    <a:pt x="208" y="142"/>
                    <a:pt x="192" y="143"/>
                  </a:cubicBezTo>
                  <a:cubicBezTo>
                    <a:pt x="191" y="143"/>
                    <a:pt x="191" y="143"/>
                    <a:pt x="191" y="143"/>
                  </a:cubicBezTo>
                  <a:cubicBezTo>
                    <a:pt x="190" y="142"/>
                    <a:pt x="190" y="142"/>
                    <a:pt x="190" y="142"/>
                  </a:cubicBezTo>
                  <a:cubicBezTo>
                    <a:pt x="189" y="137"/>
                    <a:pt x="188" y="133"/>
                    <a:pt x="185" y="130"/>
                  </a:cubicBezTo>
                  <a:cubicBezTo>
                    <a:pt x="185" y="129"/>
                    <a:pt x="185" y="129"/>
                    <a:pt x="185" y="129"/>
                  </a:cubicBezTo>
                  <a:cubicBezTo>
                    <a:pt x="186" y="128"/>
                    <a:pt x="186" y="128"/>
                    <a:pt x="186" y="128"/>
                  </a:cubicBezTo>
                  <a:cubicBezTo>
                    <a:pt x="199" y="117"/>
                    <a:pt x="213" y="107"/>
                    <a:pt x="228" y="99"/>
                  </a:cubicBezTo>
                  <a:cubicBezTo>
                    <a:pt x="229" y="98"/>
                    <a:pt x="229" y="98"/>
                    <a:pt x="229" y="98"/>
                  </a:cubicBezTo>
                  <a:cubicBezTo>
                    <a:pt x="230" y="99"/>
                    <a:pt x="230" y="99"/>
                    <a:pt x="230" y="99"/>
                  </a:cubicBezTo>
                  <a:cubicBezTo>
                    <a:pt x="236" y="109"/>
                    <a:pt x="241" y="120"/>
                    <a:pt x="243" y="132"/>
                  </a:cubicBezTo>
                  <a:cubicBezTo>
                    <a:pt x="243" y="133"/>
                    <a:pt x="243" y="133"/>
                    <a:pt x="243" y="133"/>
                  </a:cubicBezTo>
                  <a:lnTo>
                    <a:pt x="242" y="13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" name="Freeform 32"/>
            <p:cNvSpPr>
              <a:spLocks noEditPoints="1"/>
            </p:cNvSpPr>
            <p:nvPr/>
          </p:nvSpPr>
          <p:spPr bwMode="auto">
            <a:xfrm rot="379653">
              <a:off x="4824414" y="8562930"/>
              <a:ext cx="1273174" cy="1271610"/>
            </a:xfrm>
            <a:custGeom>
              <a:avLst/>
              <a:gdLst>
                <a:gd name="T0" fmla="*/ 286 w 302"/>
                <a:gd name="T1" fmla="*/ 129 h 302"/>
                <a:gd name="T2" fmla="*/ 282 w 302"/>
                <a:gd name="T3" fmla="*/ 112 h 302"/>
                <a:gd name="T4" fmla="*/ 285 w 302"/>
                <a:gd name="T5" fmla="*/ 82 h 302"/>
                <a:gd name="T6" fmla="*/ 264 w 302"/>
                <a:gd name="T7" fmla="*/ 72 h 302"/>
                <a:gd name="T8" fmla="*/ 252 w 302"/>
                <a:gd name="T9" fmla="*/ 58 h 302"/>
                <a:gd name="T10" fmla="*/ 236 w 302"/>
                <a:gd name="T11" fmla="*/ 34 h 302"/>
                <a:gd name="T12" fmla="*/ 219 w 302"/>
                <a:gd name="T13" fmla="*/ 23 h 302"/>
                <a:gd name="T14" fmla="*/ 191 w 302"/>
                <a:gd name="T15" fmla="*/ 20 h 302"/>
                <a:gd name="T16" fmla="*/ 173 w 302"/>
                <a:gd name="T17" fmla="*/ 15 h 302"/>
                <a:gd name="T18" fmla="*/ 155 w 302"/>
                <a:gd name="T19" fmla="*/ 0 h 302"/>
                <a:gd name="T20" fmla="*/ 141 w 302"/>
                <a:gd name="T21" fmla="*/ 14 h 302"/>
                <a:gd name="T22" fmla="*/ 113 w 302"/>
                <a:gd name="T23" fmla="*/ 12 h 302"/>
                <a:gd name="T24" fmla="*/ 94 w 302"/>
                <a:gd name="T25" fmla="*/ 18 h 302"/>
                <a:gd name="T26" fmla="*/ 73 w 302"/>
                <a:gd name="T27" fmla="*/ 38 h 302"/>
                <a:gd name="T28" fmla="*/ 59 w 302"/>
                <a:gd name="T29" fmla="*/ 49 h 302"/>
                <a:gd name="T30" fmla="*/ 35 w 302"/>
                <a:gd name="T31" fmla="*/ 54 h 302"/>
                <a:gd name="T32" fmla="*/ 32 w 302"/>
                <a:gd name="T33" fmla="*/ 84 h 302"/>
                <a:gd name="T34" fmla="*/ 24 w 302"/>
                <a:gd name="T35" fmla="*/ 99 h 302"/>
                <a:gd name="T36" fmla="*/ 3 w 302"/>
                <a:gd name="T37" fmla="*/ 121 h 302"/>
                <a:gd name="T38" fmla="*/ 14 w 302"/>
                <a:gd name="T39" fmla="*/ 142 h 302"/>
                <a:gd name="T40" fmla="*/ 7 w 302"/>
                <a:gd name="T41" fmla="*/ 157 h 302"/>
                <a:gd name="T42" fmla="*/ 9 w 302"/>
                <a:gd name="T43" fmla="*/ 177 h 302"/>
                <a:gd name="T44" fmla="*/ 24 w 302"/>
                <a:gd name="T45" fmla="*/ 201 h 302"/>
                <a:gd name="T46" fmla="*/ 31 w 302"/>
                <a:gd name="T47" fmla="*/ 218 h 302"/>
                <a:gd name="T48" fmla="*/ 30 w 302"/>
                <a:gd name="T49" fmla="*/ 242 h 302"/>
                <a:gd name="T50" fmla="*/ 59 w 302"/>
                <a:gd name="T51" fmla="*/ 252 h 302"/>
                <a:gd name="T52" fmla="*/ 73 w 302"/>
                <a:gd name="T53" fmla="*/ 263 h 302"/>
                <a:gd name="T54" fmla="*/ 89 w 302"/>
                <a:gd name="T55" fmla="*/ 289 h 302"/>
                <a:gd name="T56" fmla="*/ 112 w 302"/>
                <a:gd name="T57" fmla="*/ 283 h 302"/>
                <a:gd name="T58" fmla="*/ 130 w 302"/>
                <a:gd name="T59" fmla="*/ 286 h 302"/>
                <a:gd name="T60" fmla="*/ 155 w 302"/>
                <a:gd name="T61" fmla="*/ 302 h 302"/>
                <a:gd name="T62" fmla="*/ 173 w 302"/>
                <a:gd name="T63" fmla="*/ 286 h 302"/>
                <a:gd name="T64" fmla="*/ 190 w 302"/>
                <a:gd name="T65" fmla="*/ 282 h 302"/>
                <a:gd name="T66" fmla="*/ 220 w 302"/>
                <a:gd name="T67" fmla="*/ 285 h 302"/>
                <a:gd name="T68" fmla="*/ 230 w 302"/>
                <a:gd name="T69" fmla="*/ 263 h 302"/>
                <a:gd name="T70" fmla="*/ 243 w 302"/>
                <a:gd name="T71" fmla="*/ 251 h 302"/>
                <a:gd name="T72" fmla="*/ 268 w 302"/>
                <a:gd name="T73" fmla="*/ 236 h 302"/>
                <a:gd name="T74" fmla="*/ 278 w 302"/>
                <a:gd name="T75" fmla="*/ 219 h 302"/>
                <a:gd name="T76" fmla="*/ 282 w 302"/>
                <a:gd name="T77" fmla="*/ 190 h 302"/>
                <a:gd name="T78" fmla="*/ 287 w 302"/>
                <a:gd name="T79" fmla="*/ 173 h 302"/>
                <a:gd name="T80" fmla="*/ 302 w 302"/>
                <a:gd name="T81" fmla="*/ 155 h 302"/>
                <a:gd name="T82" fmla="*/ 170 w 302"/>
                <a:gd name="T83" fmla="*/ 59 h 302"/>
                <a:gd name="T84" fmla="*/ 160 w 302"/>
                <a:gd name="T85" fmla="*/ 111 h 302"/>
                <a:gd name="T86" fmla="*/ 143 w 302"/>
                <a:gd name="T87" fmla="*/ 110 h 302"/>
                <a:gd name="T88" fmla="*/ 98 w 302"/>
                <a:gd name="T89" fmla="*/ 73 h 302"/>
                <a:gd name="T90" fmla="*/ 117 w 302"/>
                <a:gd name="T91" fmla="*/ 128 h 302"/>
                <a:gd name="T92" fmla="*/ 59 w 302"/>
                <a:gd name="T93" fmla="*/ 132 h 302"/>
                <a:gd name="T94" fmla="*/ 110 w 302"/>
                <a:gd name="T95" fmla="*/ 159 h 302"/>
                <a:gd name="T96" fmla="*/ 143 w 302"/>
                <a:gd name="T97" fmla="*/ 191 h 302"/>
                <a:gd name="T98" fmla="*/ 128 w 302"/>
                <a:gd name="T99" fmla="*/ 185 h 302"/>
                <a:gd name="T100" fmla="*/ 130 w 302"/>
                <a:gd name="T101" fmla="*/ 171 h 302"/>
                <a:gd name="T102" fmla="*/ 203 w 302"/>
                <a:gd name="T103" fmla="*/ 229 h 302"/>
                <a:gd name="T104" fmla="*/ 172 w 302"/>
                <a:gd name="T105" fmla="*/ 185 h 302"/>
                <a:gd name="T106" fmla="*/ 229 w 302"/>
                <a:gd name="T107" fmla="*/ 203 h 302"/>
                <a:gd name="T108" fmla="*/ 191 w 302"/>
                <a:gd name="T109" fmla="*/ 159 h 302"/>
                <a:gd name="T110" fmla="*/ 191 w 302"/>
                <a:gd name="T111" fmla="*/ 143 h 302"/>
                <a:gd name="T112" fmla="*/ 230 w 302"/>
                <a:gd name="T113" fmla="*/ 99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02" h="302">
                  <a:moveTo>
                    <a:pt x="302" y="147"/>
                  </a:moveTo>
                  <a:cubicBezTo>
                    <a:pt x="300" y="146"/>
                    <a:pt x="297" y="145"/>
                    <a:pt x="295" y="145"/>
                  </a:cubicBezTo>
                  <a:cubicBezTo>
                    <a:pt x="293" y="144"/>
                    <a:pt x="290" y="143"/>
                    <a:pt x="288" y="142"/>
                  </a:cubicBezTo>
                  <a:cubicBezTo>
                    <a:pt x="287" y="142"/>
                    <a:pt x="287" y="142"/>
                    <a:pt x="287" y="142"/>
                  </a:cubicBezTo>
                  <a:cubicBezTo>
                    <a:pt x="287" y="141"/>
                    <a:pt x="287" y="141"/>
                    <a:pt x="287" y="141"/>
                  </a:cubicBezTo>
                  <a:cubicBezTo>
                    <a:pt x="287" y="137"/>
                    <a:pt x="287" y="133"/>
                    <a:pt x="286" y="130"/>
                  </a:cubicBezTo>
                  <a:cubicBezTo>
                    <a:pt x="286" y="129"/>
                    <a:pt x="286" y="129"/>
                    <a:pt x="286" y="129"/>
                  </a:cubicBezTo>
                  <a:cubicBezTo>
                    <a:pt x="287" y="128"/>
                    <a:pt x="287" y="128"/>
                    <a:pt x="287" y="128"/>
                  </a:cubicBezTo>
                  <a:cubicBezTo>
                    <a:pt x="289" y="127"/>
                    <a:pt x="291" y="126"/>
                    <a:pt x="293" y="125"/>
                  </a:cubicBezTo>
                  <a:cubicBezTo>
                    <a:pt x="295" y="123"/>
                    <a:pt x="297" y="122"/>
                    <a:pt x="299" y="121"/>
                  </a:cubicBezTo>
                  <a:cubicBezTo>
                    <a:pt x="299" y="118"/>
                    <a:pt x="298" y="116"/>
                    <a:pt x="297" y="113"/>
                  </a:cubicBezTo>
                  <a:cubicBezTo>
                    <a:pt x="295" y="113"/>
                    <a:pt x="293" y="113"/>
                    <a:pt x="290" y="113"/>
                  </a:cubicBezTo>
                  <a:cubicBezTo>
                    <a:pt x="288" y="112"/>
                    <a:pt x="285" y="112"/>
                    <a:pt x="283" y="112"/>
                  </a:cubicBezTo>
                  <a:cubicBezTo>
                    <a:pt x="282" y="112"/>
                    <a:pt x="282" y="112"/>
                    <a:pt x="282" y="112"/>
                  </a:cubicBezTo>
                  <a:cubicBezTo>
                    <a:pt x="282" y="111"/>
                    <a:pt x="282" y="111"/>
                    <a:pt x="282" y="111"/>
                  </a:cubicBezTo>
                  <a:cubicBezTo>
                    <a:pt x="281" y="108"/>
                    <a:pt x="279" y="104"/>
                    <a:pt x="278" y="100"/>
                  </a:cubicBezTo>
                  <a:cubicBezTo>
                    <a:pt x="278" y="99"/>
                    <a:pt x="278" y="99"/>
                    <a:pt x="278" y="99"/>
                  </a:cubicBezTo>
                  <a:cubicBezTo>
                    <a:pt x="278" y="99"/>
                    <a:pt x="278" y="99"/>
                    <a:pt x="278" y="99"/>
                  </a:cubicBezTo>
                  <a:cubicBezTo>
                    <a:pt x="280" y="97"/>
                    <a:pt x="282" y="95"/>
                    <a:pt x="284" y="94"/>
                  </a:cubicBezTo>
                  <a:cubicBezTo>
                    <a:pt x="285" y="92"/>
                    <a:pt x="287" y="90"/>
                    <a:pt x="289" y="89"/>
                  </a:cubicBezTo>
                  <a:cubicBezTo>
                    <a:pt x="288" y="86"/>
                    <a:pt x="286" y="84"/>
                    <a:pt x="285" y="82"/>
                  </a:cubicBezTo>
                  <a:cubicBezTo>
                    <a:pt x="283" y="82"/>
                    <a:pt x="281" y="82"/>
                    <a:pt x="278" y="83"/>
                  </a:cubicBezTo>
                  <a:cubicBezTo>
                    <a:pt x="276" y="83"/>
                    <a:pt x="273" y="83"/>
                    <a:pt x="271" y="84"/>
                  </a:cubicBezTo>
                  <a:cubicBezTo>
                    <a:pt x="270" y="84"/>
                    <a:pt x="270" y="84"/>
                    <a:pt x="270" y="84"/>
                  </a:cubicBezTo>
                  <a:cubicBezTo>
                    <a:pt x="270" y="83"/>
                    <a:pt x="270" y="83"/>
                    <a:pt x="270" y="83"/>
                  </a:cubicBezTo>
                  <a:cubicBezTo>
                    <a:pt x="268" y="80"/>
                    <a:pt x="266" y="76"/>
                    <a:pt x="264" y="73"/>
                  </a:cubicBezTo>
                  <a:cubicBezTo>
                    <a:pt x="263" y="72"/>
                    <a:pt x="263" y="72"/>
                    <a:pt x="263" y="72"/>
                  </a:cubicBezTo>
                  <a:cubicBezTo>
                    <a:pt x="264" y="72"/>
                    <a:pt x="264" y="72"/>
                    <a:pt x="264" y="72"/>
                  </a:cubicBezTo>
                  <a:cubicBezTo>
                    <a:pt x="265" y="70"/>
                    <a:pt x="266" y="68"/>
                    <a:pt x="268" y="66"/>
                  </a:cubicBezTo>
                  <a:cubicBezTo>
                    <a:pt x="269" y="64"/>
                    <a:pt x="270" y="62"/>
                    <a:pt x="271" y="60"/>
                  </a:cubicBezTo>
                  <a:cubicBezTo>
                    <a:pt x="270" y="58"/>
                    <a:pt x="268" y="56"/>
                    <a:pt x="267" y="54"/>
                  </a:cubicBezTo>
                  <a:cubicBezTo>
                    <a:pt x="264" y="54"/>
                    <a:pt x="262" y="55"/>
                    <a:pt x="260" y="56"/>
                  </a:cubicBezTo>
                  <a:cubicBezTo>
                    <a:pt x="258" y="57"/>
                    <a:pt x="255" y="58"/>
                    <a:pt x="253" y="59"/>
                  </a:cubicBezTo>
                  <a:cubicBezTo>
                    <a:pt x="252" y="59"/>
                    <a:pt x="252" y="59"/>
                    <a:pt x="252" y="59"/>
                  </a:cubicBezTo>
                  <a:cubicBezTo>
                    <a:pt x="252" y="58"/>
                    <a:pt x="252" y="58"/>
                    <a:pt x="252" y="58"/>
                  </a:cubicBezTo>
                  <a:cubicBezTo>
                    <a:pt x="249" y="55"/>
                    <a:pt x="246" y="53"/>
                    <a:pt x="243" y="50"/>
                  </a:cubicBezTo>
                  <a:cubicBezTo>
                    <a:pt x="243" y="49"/>
                    <a:pt x="243" y="49"/>
                    <a:pt x="243" y="49"/>
                  </a:cubicBezTo>
                  <a:cubicBezTo>
                    <a:pt x="243" y="49"/>
                    <a:pt x="243" y="49"/>
                    <a:pt x="243" y="49"/>
                  </a:cubicBezTo>
                  <a:cubicBezTo>
                    <a:pt x="244" y="47"/>
                    <a:pt x="245" y="44"/>
                    <a:pt x="246" y="42"/>
                  </a:cubicBezTo>
                  <a:cubicBezTo>
                    <a:pt x="247" y="40"/>
                    <a:pt x="247" y="37"/>
                    <a:pt x="248" y="35"/>
                  </a:cubicBezTo>
                  <a:cubicBezTo>
                    <a:pt x="246" y="33"/>
                    <a:pt x="244" y="32"/>
                    <a:pt x="242" y="30"/>
                  </a:cubicBezTo>
                  <a:cubicBezTo>
                    <a:pt x="240" y="31"/>
                    <a:pt x="238" y="33"/>
                    <a:pt x="236" y="34"/>
                  </a:cubicBezTo>
                  <a:cubicBezTo>
                    <a:pt x="234" y="36"/>
                    <a:pt x="232" y="37"/>
                    <a:pt x="230" y="38"/>
                  </a:cubicBezTo>
                  <a:cubicBezTo>
                    <a:pt x="229" y="39"/>
                    <a:pt x="229" y="39"/>
                    <a:pt x="229" y="39"/>
                  </a:cubicBezTo>
                  <a:cubicBezTo>
                    <a:pt x="228" y="38"/>
                    <a:pt x="228" y="38"/>
                    <a:pt x="228" y="38"/>
                  </a:cubicBezTo>
                  <a:cubicBezTo>
                    <a:pt x="225" y="36"/>
                    <a:pt x="222" y="34"/>
                    <a:pt x="219" y="32"/>
                  </a:cubicBezTo>
                  <a:cubicBezTo>
                    <a:pt x="218" y="32"/>
                    <a:pt x="218" y="32"/>
                    <a:pt x="218" y="32"/>
                  </a:cubicBezTo>
                  <a:cubicBezTo>
                    <a:pt x="218" y="31"/>
                    <a:pt x="218" y="31"/>
                    <a:pt x="218" y="31"/>
                  </a:cubicBezTo>
                  <a:cubicBezTo>
                    <a:pt x="218" y="28"/>
                    <a:pt x="219" y="26"/>
                    <a:pt x="219" y="23"/>
                  </a:cubicBezTo>
                  <a:cubicBezTo>
                    <a:pt x="219" y="21"/>
                    <a:pt x="220" y="19"/>
                    <a:pt x="220" y="16"/>
                  </a:cubicBezTo>
                  <a:cubicBezTo>
                    <a:pt x="218" y="15"/>
                    <a:pt x="215" y="14"/>
                    <a:pt x="213" y="13"/>
                  </a:cubicBezTo>
                  <a:cubicBezTo>
                    <a:pt x="211" y="15"/>
                    <a:pt x="210" y="16"/>
                    <a:pt x="208" y="18"/>
                  </a:cubicBezTo>
                  <a:cubicBezTo>
                    <a:pt x="206" y="20"/>
                    <a:pt x="205" y="22"/>
                    <a:pt x="203" y="23"/>
                  </a:cubicBezTo>
                  <a:cubicBezTo>
                    <a:pt x="202" y="24"/>
                    <a:pt x="202" y="24"/>
                    <a:pt x="202" y="24"/>
                  </a:cubicBezTo>
                  <a:cubicBezTo>
                    <a:pt x="202" y="24"/>
                    <a:pt x="202" y="24"/>
                    <a:pt x="202" y="24"/>
                  </a:cubicBezTo>
                  <a:cubicBezTo>
                    <a:pt x="198" y="22"/>
                    <a:pt x="194" y="21"/>
                    <a:pt x="191" y="20"/>
                  </a:cubicBezTo>
                  <a:cubicBezTo>
                    <a:pt x="190" y="20"/>
                    <a:pt x="190" y="20"/>
                    <a:pt x="190" y="20"/>
                  </a:cubicBezTo>
                  <a:cubicBezTo>
                    <a:pt x="190" y="19"/>
                    <a:pt x="190" y="19"/>
                    <a:pt x="190" y="19"/>
                  </a:cubicBezTo>
                  <a:cubicBezTo>
                    <a:pt x="189" y="17"/>
                    <a:pt x="189" y="14"/>
                    <a:pt x="189" y="12"/>
                  </a:cubicBezTo>
                  <a:cubicBezTo>
                    <a:pt x="189" y="9"/>
                    <a:pt x="189" y="7"/>
                    <a:pt x="188" y="4"/>
                  </a:cubicBezTo>
                  <a:cubicBezTo>
                    <a:pt x="186" y="4"/>
                    <a:pt x="183" y="3"/>
                    <a:pt x="181" y="3"/>
                  </a:cubicBezTo>
                  <a:cubicBezTo>
                    <a:pt x="180" y="4"/>
                    <a:pt x="178" y="7"/>
                    <a:pt x="177" y="9"/>
                  </a:cubicBezTo>
                  <a:cubicBezTo>
                    <a:pt x="176" y="11"/>
                    <a:pt x="175" y="13"/>
                    <a:pt x="173" y="15"/>
                  </a:cubicBezTo>
                  <a:cubicBezTo>
                    <a:pt x="173" y="16"/>
                    <a:pt x="173" y="16"/>
                    <a:pt x="173" y="16"/>
                  </a:cubicBezTo>
                  <a:cubicBezTo>
                    <a:pt x="172" y="16"/>
                    <a:pt x="172" y="16"/>
                    <a:pt x="172" y="16"/>
                  </a:cubicBezTo>
                  <a:cubicBezTo>
                    <a:pt x="168" y="15"/>
                    <a:pt x="165" y="15"/>
                    <a:pt x="161" y="14"/>
                  </a:cubicBezTo>
                  <a:cubicBezTo>
                    <a:pt x="160" y="14"/>
                    <a:pt x="160" y="14"/>
                    <a:pt x="160" y="14"/>
                  </a:cubicBezTo>
                  <a:cubicBezTo>
                    <a:pt x="159" y="14"/>
                    <a:pt x="159" y="14"/>
                    <a:pt x="159" y="14"/>
                  </a:cubicBezTo>
                  <a:cubicBezTo>
                    <a:pt x="159" y="11"/>
                    <a:pt x="158" y="9"/>
                    <a:pt x="157" y="7"/>
                  </a:cubicBezTo>
                  <a:cubicBezTo>
                    <a:pt x="156" y="4"/>
                    <a:pt x="156" y="2"/>
                    <a:pt x="155" y="0"/>
                  </a:cubicBezTo>
                  <a:cubicBezTo>
                    <a:pt x="155" y="0"/>
                    <a:pt x="155" y="0"/>
                    <a:pt x="155" y="0"/>
                  </a:cubicBezTo>
                  <a:cubicBezTo>
                    <a:pt x="152" y="0"/>
                    <a:pt x="150" y="0"/>
                    <a:pt x="147" y="0"/>
                  </a:cubicBezTo>
                  <a:cubicBezTo>
                    <a:pt x="147" y="0"/>
                    <a:pt x="147" y="0"/>
                    <a:pt x="147" y="0"/>
                  </a:cubicBezTo>
                  <a:cubicBezTo>
                    <a:pt x="146" y="2"/>
                    <a:pt x="145" y="4"/>
                    <a:pt x="145" y="7"/>
                  </a:cubicBezTo>
                  <a:cubicBezTo>
                    <a:pt x="144" y="9"/>
                    <a:pt x="143" y="11"/>
                    <a:pt x="142" y="14"/>
                  </a:cubicBezTo>
                  <a:cubicBezTo>
                    <a:pt x="142" y="14"/>
                    <a:pt x="142" y="14"/>
                    <a:pt x="142" y="14"/>
                  </a:cubicBezTo>
                  <a:cubicBezTo>
                    <a:pt x="141" y="14"/>
                    <a:pt x="141" y="14"/>
                    <a:pt x="141" y="14"/>
                  </a:cubicBezTo>
                  <a:cubicBezTo>
                    <a:pt x="137" y="15"/>
                    <a:pt x="133" y="15"/>
                    <a:pt x="130" y="16"/>
                  </a:cubicBezTo>
                  <a:cubicBezTo>
                    <a:pt x="129" y="16"/>
                    <a:pt x="129" y="16"/>
                    <a:pt x="129" y="16"/>
                  </a:cubicBezTo>
                  <a:cubicBezTo>
                    <a:pt x="129" y="15"/>
                    <a:pt x="129" y="15"/>
                    <a:pt x="129" y="15"/>
                  </a:cubicBezTo>
                  <a:cubicBezTo>
                    <a:pt x="127" y="13"/>
                    <a:pt x="126" y="11"/>
                    <a:pt x="125" y="9"/>
                  </a:cubicBezTo>
                  <a:cubicBezTo>
                    <a:pt x="123" y="7"/>
                    <a:pt x="122" y="4"/>
                    <a:pt x="121" y="3"/>
                  </a:cubicBezTo>
                  <a:cubicBezTo>
                    <a:pt x="118" y="3"/>
                    <a:pt x="116" y="4"/>
                    <a:pt x="113" y="4"/>
                  </a:cubicBezTo>
                  <a:cubicBezTo>
                    <a:pt x="113" y="7"/>
                    <a:pt x="113" y="9"/>
                    <a:pt x="113" y="12"/>
                  </a:cubicBezTo>
                  <a:cubicBezTo>
                    <a:pt x="113" y="14"/>
                    <a:pt x="112" y="17"/>
                    <a:pt x="112" y="19"/>
                  </a:cubicBezTo>
                  <a:cubicBezTo>
                    <a:pt x="112" y="20"/>
                    <a:pt x="112" y="20"/>
                    <a:pt x="112" y="20"/>
                  </a:cubicBezTo>
                  <a:cubicBezTo>
                    <a:pt x="111" y="20"/>
                    <a:pt x="111" y="20"/>
                    <a:pt x="111" y="20"/>
                  </a:cubicBezTo>
                  <a:cubicBezTo>
                    <a:pt x="108" y="21"/>
                    <a:pt x="104" y="22"/>
                    <a:pt x="100" y="24"/>
                  </a:cubicBezTo>
                  <a:cubicBezTo>
                    <a:pt x="100" y="24"/>
                    <a:pt x="100" y="24"/>
                    <a:pt x="100" y="24"/>
                  </a:cubicBezTo>
                  <a:cubicBezTo>
                    <a:pt x="99" y="23"/>
                    <a:pt x="99" y="23"/>
                    <a:pt x="99" y="23"/>
                  </a:cubicBezTo>
                  <a:cubicBezTo>
                    <a:pt x="97" y="22"/>
                    <a:pt x="96" y="20"/>
                    <a:pt x="94" y="18"/>
                  </a:cubicBezTo>
                  <a:cubicBezTo>
                    <a:pt x="92" y="16"/>
                    <a:pt x="90" y="15"/>
                    <a:pt x="89" y="13"/>
                  </a:cubicBezTo>
                  <a:cubicBezTo>
                    <a:pt x="86" y="14"/>
                    <a:pt x="84" y="15"/>
                    <a:pt x="82" y="16"/>
                  </a:cubicBezTo>
                  <a:cubicBezTo>
                    <a:pt x="82" y="19"/>
                    <a:pt x="82" y="21"/>
                    <a:pt x="83" y="23"/>
                  </a:cubicBezTo>
                  <a:cubicBezTo>
                    <a:pt x="83" y="26"/>
                    <a:pt x="83" y="28"/>
                    <a:pt x="84" y="31"/>
                  </a:cubicBezTo>
                  <a:cubicBezTo>
                    <a:pt x="84" y="32"/>
                    <a:pt x="84" y="32"/>
                    <a:pt x="84" y="32"/>
                  </a:cubicBezTo>
                  <a:cubicBezTo>
                    <a:pt x="83" y="32"/>
                    <a:pt x="83" y="32"/>
                    <a:pt x="83" y="32"/>
                  </a:cubicBezTo>
                  <a:cubicBezTo>
                    <a:pt x="80" y="34"/>
                    <a:pt x="76" y="36"/>
                    <a:pt x="73" y="38"/>
                  </a:cubicBezTo>
                  <a:cubicBezTo>
                    <a:pt x="73" y="39"/>
                    <a:pt x="73" y="39"/>
                    <a:pt x="73" y="39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0" y="37"/>
                    <a:pt x="68" y="36"/>
                    <a:pt x="66" y="34"/>
                  </a:cubicBezTo>
                  <a:cubicBezTo>
                    <a:pt x="64" y="33"/>
                    <a:pt x="62" y="31"/>
                    <a:pt x="60" y="30"/>
                  </a:cubicBezTo>
                  <a:cubicBezTo>
                    <a:pt x="58" y="32"/>
                    <a:pt x="56" y="33"/>
                    <a:pt x="54" y="35"/>
                  </a:cubicBezTo>
                  <a:cubicBezTo>
                    <a:pt x="54" y="37"/>
                    <a:pt x="55" y="40"/>
                    <a:pt x="56" y="42"/>
                  </a:cubicBezTo>
                  <a:cubicBezTo>
                    <a:pt x="57" y="44"/>
                    <a:pt x="58" y="47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8" y="50"/>
                    <a:pt x="58" y="50"/>
                    <a:pt x="58" y="50"/>
                  </a:cubicBezTo>
                  <a:cubicBezTo>
                    <a:pt x="56" y="53"/>
                    <a:pt x="53" y="55"/>
                    <a:pt x="50" y="58"/>
                  </a:cubicBezTo>
                  <a:cubicBezTo>
                    <a:pt x="50" y="59"/>
                    <a:pt x="50" y="59"/>
                    <a:pt x="50" y="59"/>
                  </a:cubicBezTo>
                  <a:cubicBezTo>
                    <a:pt x="49" y="59"/>
                    <a:pt x="49" y="59"/>
                    <a:pt x="49" y="59"/>
                  </a:cubicBezTo>
                  <a:cubicBezTo>
                    <a:pt x="47" y="58"/>
                    <a:pt x="44" y="57"/>
                    <a:pt x="42" y="56"/>
                  </a:cubicBezTo>
                  <a:cubicBezTo>
                    <a:pt x="40" y="55"/>
                    <a:pt x="37" y="54"/>
                    <a:pt x="35" y="54"/>
                  </a:cubicBezTo>
                  <a:cubicBezTo>
                    <a:pt x="33" y="56"/>
                    <a:pt x="32" y="58"/>
                    <a:pt x="30" y="60"/>
                  </a:cubicBezTo>
                  <a:cubicBezTo>
                    <a:pt x="32" y="62"/>
                    <a:pt x="33" y="64"/>
                    <a:pt x="34" y="66"/>
                  </a:cubicBezTo>
                  <a:cubicBezTo>
                    <a:pt x="36" y="68"/>
                    <a:pt x="37" y="70"/>
                    <a:pt x="38" y="72"/>
                  </a:cubicBezTo>
                  <a:cubicBezTo>
                    <a:pt x="39" y="72"/>
                    <a:pt x="39" y="72"/>
                    <a:pt x="39" y="72"/>
                  </a:cubicBezTo>
                  <a:cubicBezTo>
                    <a:pt x="38" y="73"/>
                    <a:pt x="38" y="73"/>
                    <a:pt x="38" y="73"/>
                  </a:cubicBezTo>
                  <a:cubicBezTo>
                    <a:pt x="36" y="76"/>
                    <a:pt x="34" y="80"/>
                    <a:pt x="32" y="83"/>
                  </a:cubicBezTo>
                  <a:cubicBezTo>
                    <a:pt x="32" y="84"/>
                    <a:pt x="32" y="84"/>
                    <a:pt x="32" y="84"/>
                  </a:cubicBezTo>
                  <a:cubicBezTo>
                    <a:pt x="31" y="84"/>
                    <a:pt x="31" y="84"/>
                    <a:pt x="31" y="84"/>
                  </a:cubicBezTo>
                  <a:cubicBezTo>
                    <a:pt x="29" y="83"/>
                    <a:pt x="26" y="83"/>
                    <a:pt x="24" y="83"/>
                  </a:cubicBezTo>
                  <a:cubicBezTo>
                    <a:pt x="21" y="82"/>
                    <a:pt x="19" y="82"/>
                    <a:pt x="17" y="82"/>
                  </a:cubicBezTo>
                  <a:cubicBezTo>
                    <a:pt x="15" y="84"/>
                    <a:pt x="14" y="86"/>
                    <a:pt x="13" y="89"/>
                  </a:cubicBezTo>
                  <a:cubicBezTo>
                    <a:pt x="15" y="90"/>
                    <a:pt x="16" y="92"/>
                    <a:pt x="18" y="94"/>
                  </a:cubicBezTo>
                  <a:cubicBezTo>
                    <a:pt x="20" y="95"/>
                    <a:pt x="22" y="97"/>
                    <a:pt x="24" y="99"/>
                  </a:cubicBezTo>
                  <a:cubicBezTo>
                    <a:pt x="24" y="99"/>
                    <a:pt x="24" y="99"/>
                    <a:pt x="24" y="99"/>
                  </a:cubicBezTo>
                  <a:cubicBezTo>
                    <a:pt x="24" y="100"/>
                    <a:pt x="24" y="100"/>
                    <a:pt x="24" y="100"/>
                  </a:cubicBezTo>
                  <a:cubicBezTo>
                    <a:pt x="22" y="104"/>
                    <a:pt x="21" y="108"/>
                    <a:pt x="20" y="111"/>
                  </a:cubicBezTo>
                  <a:cubicBezTo>
                    <a:pt x="20" y="112"/>
                    <a:pt x="20" y="112"/>
                    <a:pt x="20" y="112"/>
                  </a:cubicBezTo>
                  <a:cubicBezTo>
                    <a:pt x="19" y="112"/>
                    <a:pt x="19" y="112"/>
                    <a:pt x="19" y="112"/>
                  </a:cubicBezTo>
                  <a:cubicBezTo>
                    <a:pt x="17" y="112"/>
                    <a:pt x="14" y="112"/>
                    <a:pt x="12" y="113"/>
                  </a:cubicBezTo>
                  <a:cubicBezTo>
                    <a:pt x="9" y="113"/>
                    <a:pt x="7" y="113"/>
                    <a:pt x="4" y="113"/>
                  </a:cubicBezTo>
                  <a:cubicBezTo>
                    <a:pt x="4" y="116"/>
                    <a:pt x="3" y="118"/>
                    <a:pt x="3" y="121"/>
                  </a:cubicBezTo>
                  <a:cubicBezTo>
                    <a:pt x="5" y="122"/>
                    <a:pt x="7" y="123"/>
                    <a:pt x="9" y="125"/>
                  </a:cubicBezTo>
                  <a:cubicBezTo>
                    <a:pt x="11" y="126"/>
                    <a:pt x="13" y="127"/>
                    <a:pt x="15" y="128"/>
                  </a:cubicBezTo>
                  <a:cubicBezTo>
                    <a:pt x="16" y="129"/>
                    <a:pt x="16" y="129"/>
                    <a:pt x="16" y="129"/>
                  </a:cubicBezTo>
                  <a:cubicBezTo>
                    <a:pt x="16" y="130"/>
                    <a:pt x="16" y="130"/>
                    <a:pt x="16" y="130"/>
                  </a:cubicBezTo>
                  <a:cubicBezTo>
                    <a:pt x="15" y="133"/>
                    <a:pt x="15" y="137"/>
                    <a:pt x="15" y="141"/>
                  </a:cubicBezTo>
                  <a:cubicBezTo>
                    <a:pt x="14" y="142"/>
                    <a:pt x="14" y="142"/>
                    <a:pt x="14" y="142"/>
                  </a:cubicBezTo>
                  <a:cubicBezTo>
                    <a:pt x="14" y="142"/>
                    <a:pt x="14" y="142"/>
                    <a:pt x="14" y="142"/>
                  </a:cubicBezTo>
                  <a:cubicBezTo>
                    <a:pt x="12" y="143"/>
                    <a:pt x="9" y="144"/>
                    <a:pt x="7" y="145"/>
                  </a:cubicBezTo>
                  <a:cubicBezTo>
                    <a:pt x="4" y="145"/>
                    <a:pt x="2" y="146"/>
                    <a:pt x="0" y="147"/>
                  </a:cubicBezTo>
                  <a:cubicBezTo>
                    <a:pt x="0" y="147"/>
                    <a:pt x="0" y="147"/>
                    <a:pt x="0" y="147"/>
                  </a:cubicBezTo>
                  <a:cubicBezTo>
                    <a:pt x="0" y="148"/>
                    <a:pt x="0" y="150"/>
                    <a:pt x="0" y="151"/>
                  </a:cubicBezTo>
                  <a:cubicBezTo>
                    <a:pt x="0" y="152"/>
                    <a:pt x="0" y="153"/>
                    <a:pt x="0" y="155"/>
                  </a:cubicBezTo>
                  <a:cubicBezTo>
                    <a:pt x="0" y="155"/>
                    <a:pt x="0" y="155"/>
                    <a:pt x="0" y="155"/>
                  </a:cubicBezTo>
                  <a:cubicBezTo>
                    <a:pt x="2" y="156"/>
                    <a:pt x="4" y="156"/>
                    <a:pt x="7" y="157"/>
                  </a:cubicBezTo>
                  <a:cubicBezTo>
                    <a:pt x="9" y="158"/>
                    <a:pt x="12" y="158"/>
                    <a:pt x="14" y="159"/>
                  </a:cubicBezTo>
                  <a:cubicBezTo>
                    <a:pt x="14" y="160"/>
                    <a:pt x="14" y="160"/>
                    <a:pt x="14" y="160"/>
                  </a:cubicBezTo>
                  <a:cubicBezTo>
                    <a:pt x="15" y="160"/>
                    <a:pt x="15" y="160"/>
                    <a:pt x="15" y="160"/>
                  </a:cubicBezTo>
                  <a:cubicBezTo>
                    <a:pt x="15" y="165"/>
                    <a:pt x="15" y="168"/>
                    <a:pt x="16" y="172"/>
                  </a:cubicBezTo>
                  <a:cubicBezTo>
                    <a:pt x="16" y="173"/>
                    <a:pt x="16" y="173"/>
                    <a:pt x="16" y="173"/>
                  </a:cubicBezTo>
                  <a:cubicBezTo>
                    <a:pt x="15" y="173"/>
                    <a:pt x="15" y="173"/>
                    <a:pt x="15" y="173"/>
                  </a:cubicBezTo>
                  <a:cubicBezTo>
                    <a:pt x="13" y="174"/>
                    <a:pt x="11" y="176"/>
                    <a:pt x="9" y="177"/>
                  </a:cubicBezTo>
                  <a:cubicBezTo>
                    <a:pt x="7" y="178"/>
                    <a:pt x="5" y="179"/>
                    <a:pt x="3" y="181"/>
                  </a:cubicBezTo>
                  <a:cubicBezTo>
                    <a:pt x="3" y="183"/>
                    <a:pt x="4" y="186"/>
                    <a:pt x="4" y="188"/>
                  </a:cubicBezTo>
                  <a:cubicBezTo>
                    <a:pt x="7" y="189"/>
                    <a:pt x="9" y="189"/>
                    <a:pt x="12" y="189"/>
                  </a:cubicBezTo>
                  <a:cubicBezTo>
                    <a:pt x="14" y="189"/>
                    <a:pt x="17" y="189"/>
                    <a:pt x="19" y="190"/>
                  </a:cubicBezTo>
                  <a:cubicBezTo>
                    <a:pt x="20" y="190"/>
                    <a:pt x="20" y="190"/>
                    <a:pt x="20" y="190"/>
                  </a:cubicBezTo>
                  <a:cubicBezTo>
                    <a:pt x="20" y="190"/>
                    <a:pt x="20" y="190"/>
                    <a:pt x="20" y="190"/>
                  </a:cubicBezTo>
                  <a:cubicBezTo>
                    <a:pt x="21" y="194"/>
                    <a:pt x="22" y="198"/>
                    <a:pt x="24" y="201"/>
                  </a:cubicBezTo>
                  <a:cubicBezTo>
                    <a:pt x="24" y="202"/>
                    <a:pt x="24" y="202"/>
                    <a:pt x="24" y="202"/>
                  </a:cubicBezTo>
                  <a:cubicBezTo>
                    <a:pt x="24" y="203"/>
                    <a:pt x="24" y="203"/>
                    <a:pt x="24" y="203"/>
                  </a:cubicBezTo>
                  <a:cubicBezTo>
                    <a:pt x="22" y="204"/>
                    <a:pt x="20" y="206"/>
                    <a:pt x="18" y="208"/>
                  </a:cubicBezTo>
                  <a:cubicBezTo>
                    <a:pt x="16" y="210"/>
                    <a:pt x="15" y="211"/>
                    <a:pt x="13" y="213"/>
                  </a:cubicBezTo>
                  <a:cubicBezTo>
                    <a:pt x="14" y="215"/>
                    <a:pt x="15" y="218"/>
                    <a:pt x="17" y="220"/>
                  </a:cubicBezTo>
                  <a:cubicBezTo>
                    <a:pt x="19" y="220"/>
                    <a:pt x="21" y="219"/>
                    <a:pt x="24" y="219"/>
                  </a:cubicBezTo>
                  <a:cubicBezTo>
                    <a:pt x="26" y="219"/>
                    <a:pt x="29" y="218"/>
                    <a:pt x="31" y="218"/>
                  </a:cubicBezTo>
                  <a:cubicBezTo>
                    <a:pt x="32" y="218"/>
                    <a:pt x="32" y="218"/>
                    <a:pt x="32" y="218"/>
                  </a:cubicBezTo>
                  <a:cubicBezTo>
                    <a:pt x="32" y="219"/>
                    <a:pt x="32" y="219"/>
                    <a:pt x="32" y="219"/>
                  </a:cubicBezTo>
                  <a:cubicBezTo>
                    <a:pt x="34" y="222"/>
                    <a:pt x="36" y="225"/>
                    <a:pt x="38" y="228"/>
                  </a:cubicBezTo>
                  <a:cubicBezTo>
                    <a:pt x="39" y="229"/>
                    <a:pt x="39" y="229"/>
                    <a:pt x="39" y="229"/>
                  </a:cubicBezTo>
                  <a:cubicBezTo>
                    <a:pt x="38" y="230"/>
                    <a:pt x="38" y="230"/>
                    <a:pt x="38" y="230"/>
                  </a:cubicBezTo>
                  <a:cubicBezTo>
                    <a:pt x="37" y="232"/>
                    <a:pt x="36" y="234"/>
                    <a:pt x="34" y="236"/>
                  </a:cubicBezTo>
                  <a:cubicBezTo>
                    <a:pt x="33" y="238"/>
                    <a:pt x="32" y="240"/>
                    <a:pt x="30" y="242"/>
                  </a:cubicBezTo>
                  <a:cubicBezTo>
                    <a:pt x="32" y="244"/>
                    <a:pt x="33" y="246"/>
                    <a:pt x="35" y="248"/>
                  </a:cubicBezTo>
                  <a:cubicBezTo>
                    <a:pt x="37" y="247"/>
                    <a:pt x="40" y="246"/>
                    <a:pt x="42" y="246"/>
                  </a:cubicBezTo>
                  <a:cubicBezTo>
                    <a:pt x="44" y="245"/>
                    <a:pt x="47" y="244"/>
                    <a:pt x="49" y="243"/>
                  </a:cubicBezTo>
                  <a:cubicBezTo>
                    <a:pt x="50" y="243"/>
                    <a:pt x="50" y="243"/>
                    <a:pt x="50" y="243"/>
                  </a:cubicBezTo>
                  <a:cubicBezTo>
                    <a:pt x="50" y="243"/>
                    <a:pt x="50" y="243"/>
                    <a:pt x="50" y="243"/>
                  </a:cubicBezTo>
                  <a:cubicBezTo>
                    <a:pt x="53" y="246"/>
                    <a:pt x="56" y="249"/>
                    <a:pt x="58" y="251"/>
                  </a:cubicBezTo>
                  <a:cubicBezTo>
                    <a:pt x="59" y="252"/>
                    <a:pt x="59" y="252"/>
                    <a:pt x="59" y="252"/>
                  </a:cubicBezTo>
                  <a:cubicBezTo>
                    <a:pt x="59" y="253"/>
                    <a:pt x="59" y="253"/>
                    <a:pt x="59" y="253"/>
                  </a:cubicBezTo>
                  <a:cubicBezTo>
                    <a:pt x="58" y="255"/>
                    <a:pt x="57" y="257"/>
                    <a:pt x="56" y="260"/>
                  </a:cubicBezTo>
                  <a:cubicBezTo>
                    <a:pt x="55" y="262"/>
                    <a:pt x="54" y="264"/>
                    <a:pt x="54" y="266"/>
                  </a:cubicBezTo>
                  <a:cubicBezTo>
                    <a:pt x="56" y="268"/>
                    <a:pt x="58" y="270"/>
                    <a:pt x="60" y="271"/>
                  </a:cubicBezTo>
                  <a:cubicBezTo>
                    <a:pt x="62" y="270"/>
                    <a:pt x="64" y="269"/>
                    <a:pt x="66" y="267"/>
                  </a:cubicBezTo>
                  <a:cubicBezTo>
                    <a:pt x="68" y="266"/>
                    <a:pt x="70" y="265"/>
                    <a:pt x="72" y="263"/>
                  </a:cubicBezTo>
                  <a:cubicBezTo>
                    <a:pt x="73" y="263"/>
                    <a:pt x="73" y="263"/>
                    <a:pt x="73" y="263"/>
                  </a:cubicBezTo>
                  <a:cubicBezTo>
                    <a:pt x="73" y="263"/>
                    <a:pt x="73" y="263"/>
                    <a:pt x="73" y="263"/>
                  </a:cubicBezTo>
                  <a:cubicBezTo>
                    <a:pt x="76" y="266"/>
                    <a:pt x="80" y="268"/>
                    <a:pt x="83" y="270"/>
                  </a:cubicBezTo>
                  <a:cubicBezTo>
                    <a:pt x="84" y="270"/>
                    <a:pt x="84" y="270"/>
                    <a:pt x="84" y="270"/>
                  </a:cubicBezTo>
                  <a:cubicBezTo>
                    <a:pt x="84" y="271"/>
                    <a:pt x="84" y="271"/>
                    <a:pt x="84" y="271"/>
                  </a:cubicBezTo>
                  <a:cubicBezTo>
                    <a:pt x="83" y="273"/>
                    <a:pt x="83" y="276"/>
                    <a:pt x="83" y="278"/>
                  </a:cubicBezTo>
                  <a:cubicBezTo>
                    <a:pt x="82" y="280"/>
                    <a:pt x="82" y="283"/>
                    <a:pt x="82" y="285"/>
                  </a:cubicBezTo>
                  <a:cubicBezTo>
                    <a:pt x="84" y="286"/>
                    <a:pt x="86" y="287"/>
                    <a:pt x="89" y="289"/>
                  </a:cubicBezTo>
                  <a:cubicBezTo>
                    <a:pt x="90" y="287"/>
                    <a:pt x="92" y="285"/>
                    <a:pt x="94" y="283"/>
                  </a:cubicBezTo>
                  <a:cubicBezTo>
                    <a:pt x="96" y="282"/>
                    <a:pt x="97" y="280"/>
                    <a:pt x="99" y="278"/>
                  </a:cubicBezTo>
                  <a:cubicBezTo>
                    <a:pt x="100" y="278"/>
                    <a:pt x="100" y="278"/>
                    <a:pt x="100" y="278"/>
                  </a:cubicBezTo>
                  <a:cubicBezTo>
                    <a:pt x="100" y="278"/>
                    <a:pt x="100" y="278"/>
                    <a:pt x="100" y="278"/>
                  </a:cubicBezTo>
                  <a:cubicBezTo>
                    <a:pt x="104" y="279"/>
                    <a:pt x="108" y="281"/>
                    <a:pt x="111" y="282"/>
                  </a:cubicBezTo>
                  <a:cubicBezTo>
                    <a:pt x="112" y="282"/>
                    <a:pt x="112" y="282"/>
                    <a:pt x="112" y="282"/>
                  </a:cubicBezTo>
                  <a:cubicBezTo>
                    <a:pt x="112" y="283"/>
                    <a:pt x="112" y="283"/>
                    <a:pt x="112" y="283"/>
                  </a:cubicBezTo>
                  <a:cubicBezTo>
                    <a:pt x="112" y="285"/>
                    <a:pt x="113" y="288"/>
                    <a:pt x="113" y="290"/>
                  </a:cubicBezTo>
                  <a:cubicBezTo>
                    <a:pt x="113" y="292"/>
                    <a:pt x="113" y="295"/>
                    <a:pt x="113" y="297"/>
                  </a:cubicBezTo>
                  <a:cubicBezTo>
                    <a:pt x="116" y="298"/>
                    <a:pt x="118" y="298"/>
                    <a:pt x="121" y="299"/>
                  </a:cubicBezTo>
                  <a:cubicBezTo>
                    <a:pt x="122" y="297"/>
                    <a:pt x="124" y="295"/>
                    <a:pt x="125" y="293"/>
                  </a:cubicBezTo>
                  <a:cubicBezTo>
                    <a:pt x="126" y="291"/>
                    <a:pt x="127" y="288"/>
                    <a:pt x="129" y="287"/>
                  </a:cubicBezTo>
                  <a:cubicBezTo>
                    <a:pt x="129" y="286"/>
                    <a:pt x="129" y="286"/>
                    <a:pt x="129" y="286"/>
                  </a:cubicBezTo>
                  <a:cubicBezTo>
                    <a:pt x="130" y="286"/>
                    <a:pt x="130" y="286"/>
                    <a:pt x="130" y="286"/>
                  </a:cubicBezTo>
                  <a:cubicBezTo>
                    <a:pt x="133" y="286"/>
                    <a:pt x="137" y="287"/>
                    <a:pt x="141" y="287"/>
                  </a:cubicBezTo>
                  <a:cubicBezTo>
                    <a:pt x="142" y="287"/>
                    <a:pt x="142" y="287"/>
                    <a:pt x="142" y="287"/>
                  </a:cubicBezTo>
                  <a:cubicBezTo>
                    <a:pt x="142" y="288"/>
                    <a:pt x="142" y="288"/>
                    <a:pt x="142" y="288"/>
                  </a:cubicBezTo>
                  <a:cubicBezTo>
                    <a:pt x="143" y="290"/>
                    <a:pt x="144" y="293"/>
                    <a:pt x="145" y="295"/>
                  </a:cubicBezTo>
                  <a:cubicBezTo>
                    <a:pt x="145" y="297"/>
                    <a:pt x="146" y="300"/>
                    <a:pt x="147" y="302"/>
                  </a:cubicBezTo>
                  <a:cubicBezTo>
                    <a:pt x="147" y="302"/>
                    <a:pt x="147" y="302"/>
                    <a:pt x="147" y="302"/>
                  </a:cubicBezTo>
                  <a:cubicBezTo>
                    <a:pt x="150" y="302"/>
                    <a:pt x="152" y="302"/>
                    <a:pt x="155" y="302"/>
                  </a:cubicBezTo>
                  <a:cubicBezTo>
                    <a:pt x="155" y="302"/>
                    <a:pt x="155" y="302"/>
                    <a:pt x="155" y="302"/>
                  </a:cubicBezTo>
                  <a:cubicBezTo>
                    <a:pt x="156" y="300"/>
                    <a:pt x="156" y="297"/>
                    <a:pt x="157" y="295"/>
                  </a:cubicBezTo>
                  <a:cubicBezTo>
                    <a:pt x="158" y="293"/>
                    <a:pt x="159" y="290"/>
                    <a:pt x="159" y="288"/>
                  </a:cubicBezTo>
                  <a:cubicBezTo>
                    <a:pt x="160" y="287"/>
                    <a:pt x="160" y="287"/>
                    <a:pt x="160" y="287"/>
                  </a:cubicBezTo>
                  <a:cubicBezTo>
                    <a:pt x="161" y="287"/>
                    <a:pt x="161" y="287"/>
                    <a:pt x="161" y="287"/>
                  </a:cubicBezTo>
                  <a:cubicBezTo>
                    <a:pt x="165" y="287"/>
                    <a:pt x="168" y="286"/>
                    <a:pt x="172" y="286"/>
                  </a:cubicBezTo>
                  <a:cubicBezTo>
                    <a:pt x="173" y="286"/>
                    <a:pt x="173" y="286"/>
                    <a:pt x="173" y="286"/>
                  </a:cubicBezTo>
                  <a:cubicBezTo>
                    <a:pt x="173" y="287"/>
                    <a:pt x="173" y="287"/>
                    <a:pt x="173" y="287"/>
                  </a:cubicBezTo>
                  <a:cubicBezTo>
                    <a:pt x="175" y="288"/>
                    <a:pt x="176" y="291"/>
                    <a:pt x="177" y="293"/>
                  </a:cubicBezTo>
                  <a:cubicBezTo>
                    <a:pt x="178" y="295"/>
                    <a:pt x="180" y="297"/>
                    <a:pt x="181" y="299"/>
                  </a:cubicBezTo>
                  <a:cubicBezTo>
                    <a:pt x="183" y="298"/>
                    <a:pt x="186" y="298"/>
                    <a:pt x="188" y="297"/>
                  </a:cubicBezTo>
                  <a:cubicBezTo>
                    <a:pt x="189" y="295"/>
                    <a:pt x="189" y="292"/>
                    <a:pt x="189" y="290"/>
                  </a:cubicBezTo>
                  <a:cubicBezTo>
                    <a:pt x="189" y="288"/>
                    <a:pt x="189" y="285"/>
                    <a:pt x="190" y="283"/>
                  </a:cubicBezTo>
                  <a:cubicBezTo>
                    <a:pt x="190" y="282"/>
                    <a:pt x="190" y="282"/>
                    <a:pt x="190" y="282"/>
                  </a:cubicBezTo>
                  <a:cubicBezTo>
                    <a:pt x="191" y="282"/>
                    <a:pt x="191" y="282"/>
                    <a:pt x="191" y="282"/>
                  </a:cubicBezTo>
                  <a:cubicBezTo>
                    <a:pt x="194" y="281"/>
                    <a:pt x="198" y="279"/>
                    <a:pt x="202" y="278"/>
                  </a:cubicBezTo>
                  <a:cubicBezTo>
                    <a:pt x="202" y="278"/>
                    <a:pt x="202" y="278"/>
                    <a:pt x="202" y="278"/>
                  </a:cubicBezTo>
                  <a:cubicBezTo>
                    <a:pt x="203" y="278"/>
                    <a:pt x="203" y="278"/>
                    <a:pt x="203" y="278"/>
                  </a:cubicBezTo>
                  <a:cubicBezTo>
                    <a:pt x="205" y="280"/>
                    <a:pt x="206" y="282"/>
                    <a:pt x="208" y="283"/>
                  </a:cubicBezTo>
                  <a:cubicBezTo>
                    <a:pt x="210" y="285"/>
                    <a:pt x="211" y="287"/>
                    <a:pt x="213" y="289"/>
                  </a:cubicBezTo>
                  <a:cubicBezTo>
                    <a:pt x="215" y="288"/>
                    <a:pt x="218" y="286"/>
                    <a:pt x="220" y="285"/>
                  </a:cubicBezTo>
                  <a:cubicBezTo>
                    <a:pt x="220" y="283"/>
                    <a:pt x="219" y="280"/>
                    <a:pt x="219" y="278"/>
                  </a:cubicBezTo>
                  <a:cubicBezTo>
                    <a:pt x="219" y="276"/>
                    <a:pt x="218" y="273"/>
                    <a:pt x="218" y="271"/>
                  </a:cubicBezTo>
                  <a:cubicBezTo>
                    <a:pt x="218" y="270"/>
                    <a:pt x="218" y="270"/>
                    <a:pt x="218" y="270"/>
                  </a:cubicBezTo>
                  <a:cubicBezTo>
                    <a:pt x="219" y="270"/>
                    <a:pt x="219" y="270"/>
                    <a:pt x="219" y="270"/>
                  </a:cubicBezTo>
                  <a:cubicBezTo>
                    <a:pt x="222" y="268"/>
                    <a:pt x="225" y="266"/>
                    <a:pt x="228" y="263"/>
                  </a:cubicBezTo>
                  <a:cubicBezTo>
                    <a:pt x="229" y="263"/>
                    <a:pt x="229" y="263"/>
                    <a:pt x="229" y="263"/>
                  </a:cubicBezTo>
                  <a:cubicBezTo>
                    <a:pt x="230" y="263"/>
                    <a:pt x="230" y="263"/>
                    <a:pt x="230" y="263"/>
                  </a:cubicBezTo>
                  <a:cubicBezTo>
                    <a:pt x="232" y="265"/>
                    <a:pt x="234" y="266"/>
                    <a:pt x="236" y="267"/>
                  </a:cubicBezTo>
                  <a:cubicBezTo>
                    <a:pt x="238" y="269"/>
                    <a:pt x="240" y="270"/>
                    <a:pt x="242" y="271"/>
                  </a:cubicBezTo>
                  <a:cubicBezTo>
                    <a:pt x="244" y="270"/>
                    <a:pt x="246" y="268"/>
                    <a:pt x="248" y="266"/>
                  </a:cubicBezTo>
                  <a:cubicBezTo>
                    <a:pt x="247" y="264"/>
                    <a:pt x="247" y="262"/>
                    <a:pt x="246" y="260"/>
                  </a:cubicBezTo>
                  <a:cubicBezTo>
                    <a:pt x="245" y="257"/>
                    <a:pt x="244" y="255"/>
                    <a:pt x="243" y="253"/>
                  </a:cubicBezTo>
                  <a:cubicBezTo>
                    <a:pt x="243" y="252"/>
                    <a:pt x="243" y="252"/>
                    <a:pt x="243" y="252"/>
                  </a:cubicBezTo>
                  <a:cubicBezTo>
                    <a:pt x="243" y="251"/>
                    <a:pt x="243" y="251"/>
                    <a:pt x="243" y="251"/>
                  </a:cubicBezTo>
                  <a:cubicBezTo>
                    <a:pt x="246" y="249"/>
                    <a:pt x="249" y="246"/>
                    <a:pt x="252" y="243"/>
                  </a:cubicBezTo>
                  <a:cubicBezTo>
                    <a:pt x="252" y="243"/>
                    <a:pt x="252" y="243"/>
                    <a:pt x="252" y="243"/>
                  </a:cubicBezTo>
                  <a:cubicBezTo>
                    <a:pt x="253" y="243"/>
                    <a:pt x="253" y="243"/>
                    <a:pt x="253" y="243"/>
                  </a:cubicBezTo>
                  <a:cubicBezTo>
                    <a:pt x="255" y="244"/>
                    <a:pt x="258" y="245"/>
                    <a:pt x="260" y="246"/>
                  </a:cubicBezTo>
                  <a:cubicBezTo>
                    <a:pt x="262" y="246"/>
                    <a:pt x="264" y="247"/>
                    <a:pt x="267" y="248"/>
                  </a:cubicBezTo>
                  <a:cubicBezTo>
                    <a:pt x="268" y="246"/>
                    <a:pt x="270" y="244"/>
                    <a:pt x="271" y="242"/>
                  </a:cubicBezTo>
                  <a:cubicBezTo>
                    <a:pt x="270" y="240"/>
                    <a:pt x="269" y="238"/>
                    <a:pt x="268" y="236"/>
                  </a:cubicBezTo>
                  <a:cubicBezTo>
                    <a:pt x="266" y="234"/>
                    <a:pt x="265" y="232"/>
                    <a:pt x="264" y="230"/>
                  </a:cubicBezTo>
                  <a:cubicBezTo>
                    <a:pt x="263" y="229"/>
                    <a:pt x="263" y="229"/>
                    <a:pt x="263" y="229"/>
                  </a:cubicBezTo>
                  <a:cubicBezTo>
                    <a:pt x="264" y="228"/>
                    <a:pt x="264" y="228"/>
                    <a:pt x="264" y="228"/>
                  </a:cubicBezTo>
                  <a:cubicBezTo>
                    <a:pt x="266" y="225"/>
                    <a:pt x="268" y="222"/>
                    <a:pt x="270" y="219"/>
                  </a:cubicBezTo>
                  <a:cubicBezTo>
                    <a:pt x="270" y="218"/>
                    <a:pt x="270" y="218"/>
                    <a:pt x="270" y="218"/>
                  </a:cubicBezTo>
                  <a:cubicBezTo>
                    <a:pt x="271" y="218"/>
                    <a:pt x="271" y="218"/>
                    <a:pt x="271" y="218"/>
                  </a:cubicBezTo>
                  <a:cubicBezTo>
                    <a:pt x="273" y="218"/>
                    <a:pt x="276" y="219"/>
                    <a:pt x="278" y="219"/>
                  </a:cubicBezTo>
                  <a:cubicBezTo>
                    <a:pt x="281" y="219"/>
                    <a:pt x="283" y="220"/>
                    <a:pt x="285" y="220"/>
                  </a:cubicBezTo>
                  <a:cubicBezTo>
                    <a:pt x="286" y="218"/>
                    <a:pt x="288" y="215"/>
                    <a:pt x="289" y="213"/>
                  </a:cubicBezTo>
                  <a:cubicBezTo>
                    <a:pt x="287" y="211"/>
                    <a:pt x="285" y="210"/>
                    <a:pt x="284" y="208"/>
                  </a:cubicBezTo>
                  <a:cubicBezTo>
                    <a:pt x="282" y="206"/>
                    <a:pt x="280" y="204"/>
                    <a:pt x="278" y="203"/>
                  </a:cubicBezTo>
                  <a:cubicBezTo>
                    <a:pt x="278" y="202"/>
                    <a:pt x="278" y="202"/>
                    <a:pt x="278" y="202"/>
                  </a:cubicBezTo>
                  <a:cubicBezTo>
                    <a:pt x="278" y="201"/>
                    <a:pt x="278" y="201"/>
                    <a:pt x="278" y="201"/>
                  </a:cubicBezTo>
                  <a:cubicBezTo>
                    <a:pt x="279" y="198"/>
                    <a:pt x="281" y="194"/>
                    <a:pt x="282" y="190"/>
                  </a:cubicBezTo>
                  <a:cubicBezTo>
                    <a:pt x="282" y="190"/>
                    <a:pt x="282" y="190"/>
                    <a:pt x="282" y="190"/>
                  </a:cubicBezTo>
                  <a:cubicBezTo>
                    <a:pt x="283" y="190"/>
                    <a:pt x="283" y="190"/>
                    <a:pt x="283" y="190"/>
                  </a:cubicBezTo>
                  <a:cubicBezTo>
                    <a:pt x="285" y="189"/>
                    <a:pt x="288" y="189"/>
                    <a:pt x="290" y="189"/>
                  </a:cubicBezTo>
                  <a:cubicBezTo>
                    <a:pt x="293" y="189"/>
                    <a:pt x="295" y="189"/>
                    <a:pt x="297" y="188"/>
                  </a:cubicBezTo>
                  <a:cubicBezTo>
                    <a:pt x="298" y="186"/>
                    <a:pt x="299" y="183"/>
                    <a:pt x="299" y="181"/>
                  </a:cubicBezTo>
                  <a:cubicBezTo>
                    <a:pt x="297" y="179"/>
                    <a:pt x="295" y="178"/>
                    <a:pt x="293" y="177"/>
                  </a:cubicBezTo>
                  <a:cubicBezTo>
                    <a:pt x="291" y="176"/>
                    <a:pt x="289" y="174"/>
                    <a:pt x="287" y="173"/>
                  </a:cubicBezTo>
                  <a:cubicBezTo>
                    <a:pt x="286" y="173"/>
                    <a:pt x="286" y="173"/>
                    <a:pt x="286" y="173"/>
                  </a:cubicBezTo>
                  <a:cubicBezTo>
                    <a:pt x="286" y="172"/>
                    <a:pt x="286" y="172"/>
                    <a:pt x="286" y="172"/>
                  </a:cubicBezTo>
                  <a:cubicBezTo>
                    <a:pt x="287" y="168"/>
                    <a:pt x="287" y="165"/>
                    <a:pt x="287" y="160"/>
                  </a:cubicBezTo>
                  <a:cubicBezTo>
                    <a:pt x="287" y="160"/>
                    <a:pt x="287" y="160"/>
                    <a:pt x="287" y="160"/>
                  </a:cubicBezTo>
                  <a:cubicBezTo>
                    <a:pt x="288" y="159"/>
                    <a:pt x="288" y="159"/>
                    <a:pt x="288" y="159"/>
                  </a:cubicBezTo>
                  <a:cubicBezTo>
                    <a:pt x="290" y="159"/>
                    <a:pt x="293" y="158"/>
                    <a:pt x="295" y="157"/>
                  </a:cubicBezTo>
                  <a:cubicBezTo>
                    <a:pt x="297" y="156"/>
                    <a:pt x="300" y="156"/>
                    <a:pt x="302" y="155"/>
                  </a:cubicBezTo>
                  <a:cubicBezTo>
                    <a:pt x="302" y="155"/>
                    <a:pt x="302" y="155"/>
                    <a:pt x="302" y="155"/>
                  </a:cubicBezTo>
                  <a:cubicBezTo>
                    <a:pt x="302" y="153"/>
                    <a:pt x="302" y="152"/>
                    <a:pt x="302" y="151"/>
                  </a:cubicBezTo>
                  <a:cubicBezTo>
                    <a:pt x="302" y="149"/>
                    <a:pt x="302" y="148"/>
                    <a:pt x="302" y="147"/>
                  </a:cubicBezTo>
                  <a:close/>
                  <a:moveTo>
                    <a:pt x="159" y="110"/>
                  </a:moveTo>
                  <a:cubicBezTo>
                    <a:pt x="161" y="93"/>
                    <a:pt x="164" y="76"/>
                    <a:pt x="169" y="59"/>
                  </a:cubicBezTo>
                  <a:cubicBezTo>
                    <a:pt x="169" y="58"/>
                    <a:pt x="169" y="58"/>
                    <a:pt x="169" y="58"/>
                  </a:cubicBezTo>
                  <a:cubicBezTo>
                    <a:pt x="170" y="59"/>
                    <a:pt x="170" y="59"/>
                    <a:pt x="170" y="59"/>
                  </a:cubicBezTo>
                  <a:cubicBezTo>
                    <a:pt x="182" y="61"/>
                    <a:pt x="193" y="66"/>
                    <a:pt x="203" y="72"/>
                  </a:cubicBezTo>
                  <a:cubicBezTo>
                    <a:pt x="204" y="73"/>
                    <a:pt x="204" y="73"/>
                    <a:pt x="204" y="73"/>
                  </a:cubicBezTo>
                  <a:cubicBezTo>
                    <a:pt x="203" y="74"/>
                    <a:pt x="203" y="74"/>
                    <a:pt x="203" y="74"/>
                  </a:cubicBezTo>
                  <a:cubicBezTo>
                    <a:pt x="195" y="90"/>
                    <a:pt x="185" y="104"/>
                    <a:pt x="174" y="116"/>
                  </a:cubicBezTo>
                  <a:cubicBezTo>
                    <a:pt x="173" y="117"/>
                    <a:pt x="173" y="117"/>
                    <a:pt x="173" y="117"/>
                  </a:cubicBezTo>
                  <a:cubicBezTo>
                    <a:pt x="172" y="117"/>
                    <a:pt x="172" y="117"/>
                    <a:pt x="172" y="117"/>
                  </a:cubicBezTo>
                  <a:cubicBezTo>
                    <a:pt x="169" y="114"/>
                    <a:pt x="165" y="112"/>
                    <a:pt x="160" y="111"/>
                  </a:cubicBezTo>
                  <a:cubicBezTo>
                    <a:pt x="159" y="111"/>
                    <a:pt x="159" y="111"/>
                    <a:pt x="159" y="111"/>
                  </a:cubicBezTo>
                  <a:lnTo>
                    <a:pt x="159" y="110"/>
                  </a:lnTo>
                  <a:close/>
                  <a:moveTo>
                    <a:pt x="99" y="72"/>
                  </a:moveTo>
                  <a:cubicBezTo>
                    <a:pt x="109" y="65"/>
                    <a:pt x="120" y="61"/>
                    <a:pt x="132" y="58"/>
                  </a:cubicBezTo>
                  <a:cubicBezTo>
                    <a:pt x="133" y="58"/>
                    <a:pt x="133" y="58"/>
                    <a:pt x="133" y="58"/>
                  </a:cubicBezTo>
                  <a:cubicBezTo>
                    <a:pt x="134" y="59"/>
                    <a:pt x="134" y="59"/>
                    <a:pt x="134" y="59"/>
                  </a:cubicBezTo>
                  <a:cubicBezTo>
                    <a:pt x="139" y="76"/>
                    <a:pt x="142" y="93"/>
                    <a:pt x="143" y="110"/>
                  </a:cubicBezTo>
                  <a:cubicBezTo>
                    <a:pt x="143" y="111"/>
                    <a:pt x="143" y="111"/>
                    <a:pt x="143" y="111"/>
                  </a:cubicBezTo>
                  <a:cubicBezTo>
                    <a:pt x="142" y="111"/>
                    <a:pt x="142" y="111"/>
                    <a:pt x="142" y="111"/>
                  </a:cubicBezTo>
                  <a:cubicBezTo>
                    <a:pt x="138" y="112"/>
                    <a:pt x="134" y="114"/>
                    <a:pt x="130" y="116"/>
                  </a:cubicBezTo>
                  <a:cubicBezTo>
                    <a:pt x="129" y="117"/>
                    <a:pt x="129" y="117"/>
                    <a:pt x="129" y="117"/>
                  </a:cubicBezTo>
                  <a:cubicBezTo>
                    <a:pt x="128" y="116"/>
                    <a:pt x="128" y="116"/>
                    <a:pt x="128" y="116"/>
                  </a:cubicBezTo>
                  <a:cubicBezTo>
                    <a:pt x="117" y="103"/>
                    <a:pt x="107" y="89"/>
                    <a:pt x="99" y="74"/>
                  </a:cubicBezTo>
                  <a:cubicBezTo>
                    <a:pt x="98" y="73"/>
                    <a:pt x="98" y="73"/>
                    <a:pt x="98" y="73"/>
                  </a:cubicBezTo>
                  <a:lnTo>
                    <a:pt x="99" y="72"/>
                  </a:lnTo>
                  <a:close/>
                  <a:moveTo>
                    <a:pt x="59" y="132"/>
                  </a:moveTo>
                  <a:cubicBezTo>
                    <a:pt x="61" y="120"/>
                    <a:pt x="66" y="109"/>
                    <a:pt x="72" y="99"/>
                  </a:cubicBezTo>
                  <a:cubicBezTo>
                    <a:pt x="73" y="98"/>
                    <a:pt x="73" y="98"/>
                    <a:pt x="73" y="98"/>
                  </a:cubicBezTo>
                  <a:cubicBezTo>
                    <a:pt x="74" y="98"/>
                    <a:pt x="74" y="98"/>
                    <a:pt x="74" y="98"/>
                  </a:cubicBezTo>
                  <a:cubicBezTo>
                    <a:pt x="90" y="107"/>
                    <a:pt x="104" y="116"/>
                    <a:pt x="116" y="128"/>
                  </a:cubicBezTo>
                  <a:cubicBezTo>
                    <a:pt x="117" y="128"/>
                    <a:pt x="117" y="128"/>
                    <a:pt x="117" y="128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4" y="133"/>
                    <a:pt x="113" y="137"/>
                    <a:pt x="112" y="141"/>
                  </a:cubicBezTo>
                  <a:cubicBezTo>
                    <a:pt x="111" y="143"/>
                    <a:pt x="111" y="143"/>
                    <a:pt x="111" y="143"/>
                  </a:cubicBezTo>
                  <a:cubicBezTo>
                    <a:pt x="110" y="142"/>
                    <a:pt x="110" y="142"/>
                    <a:pt x="110" y="142"/>
                  </a:cubicBezTo>
                  <a:cubicBezTo>
                    <a:pt x="93" y="141"/>
                    <a:pt x="76" y="138"/>
                    <a:pt x="60" y="133"/>
                  </a:cubicBezTo>
                  <a:cubicBezTo>
                    <a:pt x="58" y="133"/>
                    <a:pt x="58" y="133"/>
                    <a:pt x="58" y="133"/>
                  </a:cubicBezTo>
                  <a:lnTo>
                    <a:pt x="59" y="132"/>
                  </a:lnTo>
                  <a:close/>
                  <a:moveTo>
                    <a:pt x="74" y="203"/>
                  </a:moveTo>
                  <a:cubicBezTo>
                    <a:pt x="73" y="203"/>
                    <a:pt x="73" y="203"/>
                    <a:pt x="73" y="203"/>
                  </a:cubicBezTo>
                  <a:cubicBezTo>
                    <a:pt x="72" y="202"/>
                    <a:pt x="72" y="202"/>
                    <a:pt x="72" y="202"/>
                  </a:cubicBezTo>
                  <a:cubicBezTo>
                    <a:pt x="66" y="192"/>
                    <a:pt x="61" y="181"/>
                    <a:pt x="59" y="170"/>
                  </a:cubicBezTo>
                  <a:cubicBezTo>
                    <a:pt x="58" y="168"/>
                    <a:pt x="58" y="168"/>
                    <a:pt x="58" y="168"/>
                  </a:cubicBezTo>
                  <a:cubicBezTo>
                    <a:pt x="60" y="168"/>
                    <a:pt x="60" y="168"/>
                    <a:pt x="60" y="168"/>
                  </a:cubicBezTo>
                  <a:cubicBezTo>
                    <a:pt x="76" y="163"/>
                    <a:pt x="93" y="160"/>
                    <a:pt x="110" y="159"/>
                  </a:cubicBezTo>
                  <a:cubicBezTo>
                    <a:pt x="111" y="159"/>
                    <a:pt x="111" y="159"/>
                    <a:pt x="111" y="159"/>
                  </a:cubicBezTo>
                  <a:cubicBezTo>
                    <a:pt x="111" y="160"/>
                    <a:pt x="111" y="160"/>
                    <a:pt x="111" y="160"/>
                  </a:cubicBezTo>
                  <a:cubicBezTo>
                    <a:pt x="112" y="164"/>
                    <a:pt x="114" y="168"/>
                    <a:pt x="116" y="172"/>
                  </a:cubicBezTo>
                  <a:cubicBezTo>
                    <a:pt x="117" y="173"/>
                    <a:pt x="117" y="173"/>
                    <a:pt x="117" y="173"/>
                  </a:cubicBezTo>
                  <a:cubicBezTo>
                    <a:pt x="116" y="174"/>
                    <a:pt x="116" y="174"/>
                    <a:pt x="116" y="174"/>
                  </a:cubicBezTo>
                  <a:cubicBezTo>
                    <a:pt x="103" y="185"/>
                    <a:pt x="89" y="194"/>
                    <a:pt x="74" y="203"/>
                  </a:cubicBezTo>
                  <a:close/>
                  <a:moveTo>
                    <a:pt x="143" y="191"/>
                  </a:moveTo>
                  <a:cubicBezTo>
                    <a:pt x="141" y="208"/>
                    <a:pt x="138" y="225"/>
                    <a:pt x="133" y="242"/>
                  </a:cubicBezTo>
                  <a:cubicBezTo>
                    <a:pt x="133" y="243"/>
                    <a:pt x="133" y="243"/>
                    <a:pt x="133" y="243"/>
                  </a:cubicBezTo>
                  <a:cubicBezTo>
                    <a:pt x="132" y="243"/>
                    <a:pt x="132" y="243"/>
                    <a:pt x="132" y="243"/>
                  </a:cubicBezTo>
                  <a:cubicBezTo>
                    <a:pt x="120" y="241"/>
                    <a:pt x="109" y="236"/>
                    <a:pt x="99" y="229"/>
                  </a:cubicBezTo>
                  <a:cubicBezTo>
                    <a:pt x="98" y="229"/>
                    <a:pt x="98" y="229"/>
                    <a:pt x="98" y="229"/>
                  </a:cubicBezTo>
                  <a:cubicBezTo>
                    <a:pt x="98" y="228"/>
                    <a:pt x="98" y="228"/>
                    <a:pt x="98" y="228"/>
                  </a:cubicBezTo>
                  <a:cubicBezTo>
                    <a:pt x="107" y="212"/>
                    <a:pt x="117" y="198"/>
                    <a:pt x="128" y="185"/>
                  </a:cubicBezTo>
                  <a:cubicBezTo>
                    <a:pt x="128" y="184"/>
                    <a:pt x="128" y="184"/>
                    <a:pt x="128" y="184"/>
                  </a:cubicBezTo>
                  <a:cubicBezTo>
                    <a:pt x="129" y="185"/>
                    <a:pt x="129" y="185"/>
                    <a:pt x="129" y="185"/>
                  </a:cubicBezTo>
                  <a:cubicBezTo>
                    <a:pt x="133" y="187"/>
                    <a:pt x="137" y="189"/>
                    <a:pt x="142" y="190"/>
                  </a:cubicBezTo>
                  <a:cubicBezTo>
                    <a:pt x="143" y="190"/>
                    <a:pt x="143" y="190"/>
                    <a:pt x="143" y="190"/>
                  </a:cubicBezTo>
                  <a:lnTo>
                    <a:pt x="143" y="191"/>
                  </a:lnTo>
                  <a:close/>
                  <a:moveTo>
                    <a:pt x="151" y="180"/>
                  </a:moveTo>
                  <a:cubicBezTo>
                    <a:pt x="143" y="180"/>
                    <a:pt x="136" y="177"/>
                    <a:pt x="130" y="171"/>
                  </a:cubicBezTo>
                  <a:cubicBezTo>
                    <a:pt x="125" y="166"/>
                    <a:pt x="122" y="159"/>
                    <a:pt x="122" y="151"/>
                  </a:cubicBezTo>
                  <a:cubicBezTo>
                    <a:pt x="122" y="143"/>
                    <a:pt x="125" y="136"/>
                    <a:pt x="130" y="130"/>
                  </a:cubicBezTo>
                  <a:cubicBezTo>
                    <a:pt x="136" y="125"/>
                    <a:pt x="143" y="122"/>
                    <a:pt x="151" y="122"/>
                  </a:cubicBezTo>
                  <a:cubicBezTo>
                    <a:pt x="159" y="122"/>
                    <a:pt x="166" y="125"/>
                    <a:pt x="172" y="130"/>
                  </a:cubicBezTo>
                  <a:cubicBezTo>
                    <a:pt x="183" y="142"/>
                    <a:pt x="183" y="160"/>
                    <a:pt x="172" y="171"/>
                  </a:cubicBezTo>
                  <a:cubicBezTo>
                    <a:pt x="166" y="177"/>
                    <a:pt x="159" y="180"/>
                    <a:pt x="151" y="180"/>
                  </a:cubicBezTo>
                  <a:close/>
                  <a:moveTo>
                    <a:pt x="203" y="229"/>
                  </a:moveTo>
                  <a:cubicBezTo>
                    <a:pt x="192" y="236"/>
                    <a:pt x="181" y="241"/>
                    <a:pt x="170" y="243"/>
                  </a:cubicBezTo>
                  <a:cubicBezTo>
                    <a:pt x="168" y="243"/>
                    <a:pt x="168" y="243"/>
                    <a:pt x="168" y="243"/>
                  </a:cubicBezTo>
                  <a:cubicBezTo>
                    <a:pt x="168" y="242"/>
                    <a:pt x="168" y="242"/>
                    <a:pt x="168" y="242"/>
                  </a:cubicBezTo>
                  <a:cubicBezTo>
                    <a:pt x="163" y="225"/>
                    <a:pt x="160" y="208"/>
                    <a:pt x="159" y="192"/>
                  </a:cubicBezTo>
                  <a:cubicBezTo>
                    <a:pt x="159" y="190"/>
                    <a:pt x="159" y="190"/>
                    <a:pt x="159" y="190"/>
                  </a:cubicBezTo>
                  <a:cubicBezTo>
                    <a:pt x="160" y="190"/>
                    <a:pt x="160" y="190"/>
                    <a:pt x="160" y="190"/>
                  </a:cubicBezTo>
                  <a:cubicBezTo>
                    <a:pt x="164" y="189"/>
                    <a:pt x="168" y="188"/>
                    <a:pt x="172" y="185"/>
                  </a:cubicBezTo>
                  <a:cubicBezTo>
                    <a:pt x="173" y="185"/>
                    <a:pt x="173" y="185"/>
                    <a:pt x="173" y="185"/>
                  </a:cubicBezTo>
                  <a:cubicBezTo>
                    <a:pt x="174" y="185"/>
                    <a:pt x="174" y="185"/>
                    <a:pt x="174" y="185"/>
                  </a:cubicBezTo>
                  <a:cubicBezTo>
                    <a:pt x="185" y="199"/>
                    <a:pt x="195" y="213"/>
                    <a:pt x="203" y="228"/>
                  </a:cubicBezTo>
                  <a:cubicBezTo>
                    <a:pt x="204" y="229"/>
                    <a:pt x="204" y="229"/>
                    <a:pt x="204" y="229"/>
                  </a:cubicBezTo>
                  <a:lnTo>
                    <a:pt x="203" y="229"/>
                  </a:lnTo>
                  <a:close/>
                  <a:moveTo>
                    <a:pt x="243" y="170"/>
                  </a:moveTo>
                  <a:cubicBezTo>
                    <a:pt x="241" y="182"/>
                    <a:pt x="236" y="193"/>
                    <a:pt x="229" y="203"/>
                  </a:cubicBezTo>
                  <a:cubicBezTo>
                    <a:pt x="229" y="204"/>
                    <a:pt x="229" y="204"/>
                    <a:pt x="229" y="204"/>
                  </a:cubicBezTo>
                  <a:cubicBezTo>
                    <a:pt x="228" y="203"/>
                    <a:pt x="228" y="203"/>
                    <a:pt x="228" y="203"/>
                  </a:cubicBezTo>
                  <a:cubicBezTo>
                    <a:pt x="212" y="195"/>
                    <a:pt x="198" y="185"/>
                    <a:pt x="185" y="174"/>
                  </a:cubicBezTo>
                  <a:cubicBezTo>
                    <a:pt x="185" y="173"/>
                    <a:pt x="185" y="173"/>
                    <a:pt x="185" y="173"/>
                  </a:cubicBezTo>
                  <a:cubicBezTo>
                    <a:pt x="185" y="172"/>
                    <a:pt x="185" y="172"/>
                    <a:pt x="185" y="172"/>
                  </a:cubicBezTo>
                  <a:cubicBezTo>
                    <a:pt x="188" y="169"/>
                    <a:pt x="189" y="164"/>
                    <a:pt x="190" y="160"/>
                  </a:cubicBezTo>
                  <a:cubicBezTo>
                    <a:pt x="191" y="159"/>
                    <a:pt x="191" y="159"/>
                    <a:pt x="191" y="159"/>
                  </a:cubicBezTo>
                  <a:cubicBezTo>
                    <a:pt x="192" y="159"/>
                    <a:pt x="192" y="159"/>
                    <a:pt x="192" y="159"/>
                  </a:cubicBezTo>
                  <a:cubicBezTo>
                    <a:pt x="208" y="161"/>
                    <a:pt x="225" y="164"/>
                    <a:pt x="242" y="168"/>
                  </a:cubicBezTo>
                  <a:cubicBezTo>
                    <a:pt x="243" y="169"/>
                    <a:pt x="243" y="169"/>
                    <a:pt x="243" y="169"/>
                  </a:cubicBezTo>
                  <a:lnTo>
                    <a:pt x="243" y="170"/>
                  </a:lnTo>
                  <a:close/>
                  <a:moveTo>
                    <a:pt x="242" y="134"/>
                  </a:moveTo>
                  <a:cubicBezTo>
                    <a:pt x="225" y="139"/>
                    <a:pt x="208" y="142"/>
                    <a:pt x="192" y="143"/>
                  </a:cubicBezTo>
                  <a:cubicBezTo>
                    <a:pt x="191" y="143"/>
                    <a:pt x="191" y="143"/>
                    <a:pt x="191" y="143"/>
                  </a:cubicBezTo>
                  <a:cubicBezTo>
                    <a:pt x="190" y="142"/>
                    <a:pt x="190" y="142"/>
                    <a:pt x="190" y="142"/>
                  </a:cubicBezTo>
                  <a:cubicBezTo>
                    <a:pt x="189" y="137"/>
                    <a:pt x="188" y="133"/>
                    <a:pt x="185" y="130"/>
                  </a:cubicBezTo>
                  <a:cubicBezTo>
                    <a:pt x="185" y="129"/>
                    <a:pt x="185" y="129"/>
                    <a:pt x="185" y="129"/>
                  </a:cubicBezTo>
                  <a:cubicBezTo>
                    <a:pt x="186" y="128"/>
                    <a:pt x="186" y="128"/>
                    <a:pt x="186" y="128"/>
                  </a:cubicBezTo>
                  <a:cubicBezTo>
                    <a:pt x="199" y="117"/>
                    <a:pt x="213" y="107"/>
                    <a:pt x="228" y="99"/>
                  </a:cubicBezTo>
                  <a:cubicBezTo>
                    <a:pt x="229" y="98"/>
                    <a:pt x="229" y="98"/>
                    <a:pt x="229" y="98"/>
                  </a:cubicBezTo>
                  <a:cubicBezTo>
                    <a:pt x="230" y="99"/>
                    <a:pt x="230" y="99"/>
                    <a:pt x="230" y="99"/>
                  </a:cubicBezTo>
                  <a:cubicBezTo>
                    <a:pt x="236" y="109"/>
                    <a:pt x="241" y="120"/>
                    <a:pt x="243" y="132"/>
                  </a:cubicBezTo>
                  <a:cubicBezTo>
                    <a:pt x="243" y="133"/>
                    <a:pt x="243" y="133"/>
                    <a:pt x="243" y="133"/>
                  </a:cubicBezTo>
                  <a:lnTo>
                    <a:pt x="242" y="13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" name="Freeform 33"/>
            <p:cNvSpPr>
              <a:spLocks noEditPoints="1"/>
            </p:cNvSpPr>
            <p:nvPr/>
          </p:nvSpPr>
          <p:spPr bwMode="auto">
            <a:xfrm>
              <a:off x="4824414" y="7338556"/>
              <a:ext cx="1273174" cy="1271610"/>
            </a:xfrm>
            <a:custGeom>
              <a:avLst/>
              <a:gdLst>
                <a:gd name="T0" fmla="*/ 286 w 302"/>
                <a:gd name="T1" fmla="*/ 129 h 302"/>
                <a:gd name="T2" fmla="*/ 282 w 302"/>
                <a:gd name="T3" fmla="*/ 112 h 302"/>
                <a:gd name="T4" fmla="*/ 285 w 302"/>
                <a:gd name="T5" fmla="*/ 82 h 302"/>
                <a:gd name="T6" fmla="*/ 264 w 302"/>
                <a:gd name="T7" fmla="*/ 72 h 302"/>
                <a:gd name="T8" fmla="*/ 252 w 302"/>
                <a:gd name="T9" fmla="*/ 58 h 302"/>
                <a:gd name="T10" fmla="*/ 236 w 302"/>
                <a:gd name="T11" fmla="*/ 34 h 302"/>
                <a:gd name="T12" fmla="*/ 219 w 302"/>
                <a:gd name="T13" fmla="*/ 23 h 302"/>
                <a:gd name="T14" fmla="*/ 191 w 302"/>
                <a:gd name="T15" fmla="*/ 20 h 302"/>
                <a:gd name="T16" fmla="*/ 173 w 302"/>
                <a:gd name="T17" fmla="*/ 15 h 302"/>
                <a:gd name="T18" fmla="*/ 155 w 302"/>
                <a:gd name="T19" fmla="*/ 0 h 302"/>
                <a:gd name="T20" fmla="*/ 141 w 302"/>
                <a:gd name="T21" fmla="*/ 14 h 302"/>
                <a:gd name="T22" fmla="*/ 113 w 302"/>
                <a:gd name="T23" fmla="*/ 12 h 302"/>
                <a:gd name="T24" fmla="*/ 94 w 302"/>
                <a:gd name="T25" fmla="*/ 18 h 302"/>
                <a:gd name="T26" fmla="*/ 73 w 302"/>
                <a:gd name="T27" fmla="*/ 38 h 302"/>
                <a:gd name="T28" fmla="*/ 59 w 302"/>
                <a:gd name="T29" fmla="*/ 49 h 302"/>
                <a:gd name="T30" fmla="*/ 35 w 302"/>
                <a:gd name="T31" fmla="*/ 54 h 302"/>
                <a:gd name="T32" fmla="*/ 32 w 302"/>
                <a:gd name="T33" fmla="*/ 84 h 302"/>
                <a:gd name="T34" fmla="*/ 24 w 302"/>
                <a:gd name="T35" fmla="*/ 99 h 302"/>
                <a:gd name="T36" fmla="*/ 3 w 302"/>
                <a:gd name="T37" fmla="*/ 121 h 302"/>
                <a:gd name="T38" fmla="*/ 14 w 302"/>
                <a:gd name="T39" fmla="*/ 142 h 302"/>
                <a:gd name="T40" fmla="*/ 7 w 302"/>
                <a:gd name="T41" fmla="*/ 157 h 302"/>
                <a:gd name="T42" fmla="*/ 9 w 302"/>
                <a:gd name="T43" fmla="*/ 177 h 302"/>
                <a:gd name="T44" fmla="*/ 24 w 302"/>
                <a:gd name="T45" fmla="*/ 201 h 302"/>
                <a:gd name="T46" fmla="*/ 31 w 302"/>
                <a:gd name="T47" fmla="*/ 218 h 302"/>
                <a:gd name="T48" fmla="*/ 30 w 302"/>
                <a:gd name="T49" fmla="*/ 242 h 302"/>
                <a:gd name="T50" fmla="*/ 59 w 302"/>
                <a:gd name="T51" fmla="*/ 252 h 302"/>
                <a:gd name="T52" fmla="*/ 73 w 302"/>
                <a:gd name="T53" fmla="*/ 263 h 302"/>
                <a:gd name="T54" fmla="*/ 89 w 302"/>
                <a:gd name="T55" fmla="*/ 289 h 302"/>
                <a:gd name="T56" fmla="*/ 112 w 302"/>
                <a:gd name="T57" fmla="*/ 283 h 302"/>
                <a:gd name="T58" fmla="*/ 130 w 302"/>
                <a:gd name="T59" fmla="*/ 286 h 302"/>
                <a:gd name="T60" fmla="*/ 155 w 302"/>
                <a:gd name="T61" fmla="*/ 302 h 302"/>
                <a:gd name="T62" fmla="*/ 173 w 302"/>
                <a:gd name="T63" fmla="*/ 286 h 302"/>
                <a:gd name="T64" fmla="*/ 190 w 302"/>
                <a:gd name="T65" fmla="*/ 282 h 302"/>
                <a:gd name="T66" fmla="*/ 220 w 302"/>
                <a:gd name="T67" fmla="*/ 285 h 302"/>
                <a:gd name="T68" fmla="*/ 230 w 302"/>
                <a:gd name="T69" fmla="*/ 263 h 302"/>
                <a:gd name="T70" fmla="*/ 243 w 302"/>
                <a:gd name="T71" fmla="*/ 251 h 302"/>
                <a:gd name="T72" fmla="*/ 268 w 302"/>
                <a:gd name="T73" fmla="*/ 236 h 302"/>
                <a:gd name="T74" fmla="*/ 278 w 302"/>
                <a:gd name="T75" fmla="*/ 219 h 302"/>
                <a:gd name="T76" fmla="*/ 282 w 302"/>
                <a:gd name="T77" fmla="*/ 190 h 302"/>
                <a:gd name="T78" fmla="*/ 287 w 302"/>
                <a:gd name="T79" fmla="*/ 173 h 302"/>
                <a:gd name="T80" fmla="*/ 302 w 302"/>
                <a:gd name="T81" fmla="*/ 155 h 302"/>
                <a:gd name="T82" fmla="*/ 170 w 302"/>
                <a:gd name="T83" fmla="*/ 59 h 302"/>
                <a:gd name="T84" fmla="*/ 160 w 302"/>
                <a:gd name="T85" fmla="*/ 111 h 302"/>
                <a:gd name="T86" fmla="*/ 143 w 302"/>
                <a:gd name="T87" fmla="*/ 110 h 302"/>
                <a:gd name="T88" fmla="*/ 98 w 302"/>
                <a:gd name="T89" fmla="*/ 73 h 302"/>
                <a:gd name="T90" fmla="*/ 117 w 302"/>
                <a:gd name="T91" fmla="*/ 128 h 302"/>
                <a:gd name="T92" fmla="*/ 59 w 302"/>
                <a:gd name="T93" fmla="*/ 132 h 302"/>
                <a:gd name="T94" fmla="*/ 110 w 302"/>
                <a:gd name="T95" fmla="*/ 159 h 302"/>
                <a:gd name="T96" fmla="*/ 143 w 302"/>
                <a:gd name="T97" fmla="*/ 191 h 302"/>
                <a:gd name="T98" fmla="*/ 128 w 302"/>
                <a:gd name="T99" fmla="*/ 185 h 302"/>
                <a:gd name="T100" fmla="*/ 130 w 302"/>
                <a:gd name="T101" fmla="*/ 171 h 302"/>
                <a:gd name="T102" fmla="*/ 203 w 302"/>
                <a:gd name="T103" fmla="*/ 229 h 302"/>
                <a:gd name="T104" fmla="*/ 172 w 302"/>
                <a:gd name="T105" fmla="*/ 185 h 302"/>
                <a:gd name="T106" fmla="*/ 229 w 302"/>
                <a:gd name="T107" fmla="*/ 203 h 302"/>
                <a:gd name="T108" fmla="*/ 191 w 302"/>
                <a:gd name="T109" fmla="*/ 159 h 302"/>
                <a:gd name="T110" fmla="*/ 191 w 302"/>
                <a:gd name="T111" fmla="*/ 143 h 302"/>
                <a:gd name="T112" fmla="*/ 230 w 302"/>
                <a:gd name="T113" fmla="*/ 99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02" h="302">
                  <a:moveTo>
                    <a:pt x="302" y="147"/>
                  </a:moveTo>
                  <a:cubicBezTo>
                    <a:pt x="300" y="146"/>
                    <a:pt x="297" y="145"/>
                    <a:pt x="295" y="145"/>
                  </a:cubicBezTo>
                  <a:cubicBezTo>
                    <a:pt x="293" y="144"/>
                    <a:pt x="290" y="143"/>
                    <a:pt x="288" y="142"/>
                  </a:cubicBezTo>
                  <a:cubicBezTo>
                    <a:pt x="287" y="142"/>
                    <a:pt x="287" y="142"/>
                    <a:pt x="287" y="142"/>
                  </a:cubicBezTo>
                  <a:cubicBezTo>
                    <a:pt x="287" y="141"/>
                    <a:pt x="287" y="141"/>
                    <a:pt x="287" y="141"/>
                  </a:cubicBezTo>
                  <a:cubicBezTo>
                    <a:pt x="287" y="137"/>
                    <a:pt x="287" y="133"/>
                    <a:pt x="286" y="130"/>
                  </a:cubicBezTo>
                  <a:cubicBezTo>
                    <a:pt x="286" y="129"/>
                    <a:pt x="286" y="129"/>
                    <a:pt x="286" y="129"/>
                  </a:cubicBezTo>
                  <a:cubicBezTo>
                    <a:pt x="287" y="128"/>
                    <a:pt x="287" y="128"/>
                    <a:pt x="287" y="128"/>
                  </a:cubicBezTo>
                  <a:cubicBezTo>
                    <a:pt x="289" y="127"/>
                    <a:pt x="291" y="126"/>
                    <a:pt x="293" y="125"/>
                  </a:cubicBezTo>
                  <a:cubicBezTo>
                    <a:pt x="295" y="123"/>
                    <a:pt x="297" y="122"/>
                    <a:pt x="299" y="121"/>
                  </a:cubicBezTo>
                  <a:cubicBezTo>
                    <a:pt x="299" y="118"/>
                    <a:pt x="298" y="116"/>
                    <a:pt x="297" y="113"/>
                  </a:cubicBezTo>
                  <a:cubicBezTo>
                    <a:pt x="295" y="113"/>
                    <a:pt x="293" y="113"/>
                    <a:pt x="290" y="113"/>
                  </a:cubicBezTo>
                  <a:cubicBezTo>
                    <a:pt x="288" y="112"/>
                    <a:pt x="285" y="112"/>
                    <a:pt x="283" y="112"/>
                  </a:cubicBezTo>
                  <a:cubicBezTo>
                    <a:pt x="282" y="112"/>
                    <a:pt x="282" y="112"/>
                    <a:pt x="282" y="112"/>
                  </a:cubicBezTo>
                  <a:cubicBezTo>
                    <a:pt x="282" y="111"/>
                    <a:pt x="282" y="111"/>
                    <a:pt x="282" y="111"/>
                  </a:cubicBezTo>
                  <a:cubicBezTo>
                    <a:pt x="281" y="108"/>
                    <a:pt x="279" y="104"/>
                    <a:pt x="278" y="100"/>
                  </a:cubicBezTo>
                  <a:cubicBezTo>
                    <a:pt x="278" y="99"/>
                    <a:pt x="278" y="99"/>
                    <a:pt x="278" y="99"/>
                  </a:cubicBezTo>
                  <a:cubicBezTo>
                    <a:pt x="278" y="99"/>
                    <a:pt x="278" y="99"/>
                    <a:pt x="278" y="99"/>
                  </a:cubicBezTo>
                  <a:cubicBezTo>
                    <a:pt x="280" y="97"/>
                    <a:pt x="282" y="95"/>
                    <a:pt x="284" y="94"/>
                  </a:cubicBezTo>
                  <a:cubicBezTo>
                    <a:pt x="285" y="92"/>
                    <a:pt x="287" y="90"/>
                    <a:pt x="289" y="89"/>
                  </a:cubicBezTo>
                  <a:cubicBezTo>
                    <a:pt x="288" y="86"/>
                    <a:pt x="286" y="84"/>
                    <a:pt x="285" y="82"/>
                  </a:cubicBezTo>
                  <a:cubicBezTo>
                    <a:pt x="283" y="82"/>
                    <a:pt x="281" y="82"/>
                    <a:pt x="278" y="83"/>
                  </a:cubicBezTo>
                  <a:cubicBezTo>
                    <a:pt x="276" y="83"/>
                    <a:pt x="273" y="83"/>
                    <a:pt x="271" y="84"/>
                  </a:cubicBezTo>
                  <a:cubicBezTo>
                    <a:pt x="270" y="84"/>
                    <a:pt x="270" y="84"/>
                    <a:pt x="270" y="84"/>
                  </a:cubicBezTo>
                  <a:cubicBezTo>
                    <a:pt x="270" y="83"/>
                    <a:pt x="270" y="83"/>
                    <a:pt x="270" y="83"/>
                  </a:cubicBezTo>
                  <a:cubicBezTo>
                    <a:pt x="268" y="80"/>
                    <a:pt x="266" y="76"/>
                    <a:pt x="264" y="73"/>
                  </a:cubicBezTo>
                  <a:cubicBezTo>
                    <a:pt x="263" y="72"/>
                    <a:pt x="263" y="72"/>
                    <a:pt x="263" y="72"/>
                  </a:cubicBezTo>
                  <a:cubicBezTo>
                    <a:pt x="264" y="72"/>
                    <a:pt x="264" y="72"/>
                    <a:pt x="264" y="72"/>
                  </a:cubicBezTo>
                  <a:cubicBezTo>
                    <a:pt x="265" y="70"/>
                    <a:pt x="266" y="68"/>
                    <a:pt x="268" y="66"/>
                  </a:cubicBezTo>
                  <a:cubicBezTo>
                    <a:pt x="269" y="64"/>
                    <a:pt x="270" y="62"/>
                    <a:pt x="271" y="60"/>
                  </a:cubicBezTo>
                  <a:cubicBezTo>
                    <a:pt x="270" y="58"/>
                    <a:pt x="268" y="56"/>
                    <a:pt x="267" y="54"/>
                  </a:cubicBezTo>
                  <a:cubicBezTo>
                    <a:pt x="264" y="54"/>
                    <a:pt x="262" y="55"/>
                    <a:pt x="260" y="56"/>
                  </a:cubicBezTo>
                  <a:cubicBezTo>
                    <a:pt x="258" y="57"/>
                    <a:pt x="255" y="58"/>
                    <a:pt x="253" y="59"/>
                  </a:cubicBezTo>
                  <a:cubicBezTo>
                    <a:pt x="252" y="59"/>
                    <a:pt x="252" y="59"/>
                    <a:pt x="252" y="59"/>
                  </a:cubicBezTo>
                  <a:cubicBezTo>
                    <a:pt x="252" y="58"/>
                    <a:pt x="252" y="58"/>
                    <a:pt x="252" y="58"/>
                  </a:cubicBezTo>
                  <a:cubicBezTo>
                    <a:pt x="249" y="55"/>
                    <a:pt x="246" y="53"/>
                    <a:pt x="243" y="50"/>
                  </a:cubicBezTo>
                  <a:cubicBezTo>
                    <a:pt x="243" y="49"/>
                    <a:pt x="243" y="49"/>
                    <a:pt x="243" y="49"/>
                  </a:cubicBezTo>
                  <a:cubicBezTo>
                    <a:pt x="243" y="49"/>
                    <a:pt x="243" y="49"/>
                    <a:pt x="243" y="49"/>
                  </a:cubicBezTo>
                  <a:cubicBezTo>
                    <a:pt x="244" y="47"/>
                    <a:pt x="245" y="44"/>
                    <a:pt x="246" y="42"/>
                  </a:cubicBezTo>
                  <a:cubicBezTo>
                    <a:pt x="247" y="40"/>
                    <a:pt x="247" y="37"/>
                    <a:pt x="248" y="35"/>
                  </a:cubicBezTo>
                  <a:cubicBezTo>
                    <a:pt x="246" y="33"/>
                    <a:pt x="244" y="32"/>
                    <a:pt x="242" y="30"/>
                  </a:cubicBezTo>
                  <a:cubicBezTo>
                    <a:pt x="240" y="31"/>
                    <a:pt x="238" y="33"/>
                    <a:pt x="236" y="34"/>
                  </a:cubicBezTo>
                  <a:cubicBezTo>
                    <a:pt x="234" y="36"/>
                    <a:pt x="232" y="37"/>
                    <a:pt x="230" y="38"/>
                  </a:cubicBezTo>
                  <a:cubicBezTo>
                    <a:pt x="229" y="39"/>
                    <a:pt x="229" y="39"/>
                    <a:pt x="229" y="39"/>
                  </a:cubicBezTo>
                  <a:cubicBezTo>
                    <a:pt x="228" y="38"/>
                    <a:pt x="228" y="38"/>
                    <a:pt x="228" y="38"/>
                  </a:cubicBezTo>
                  <a:cubicBezTo>
                    <a:pt x="225" y="36"/>
                    <a:pt x="222" y="34"/>
                    <a:pt x="219" y="32"/>
                  </a:cubicBezTo>
                  <a:cubicBezTo>
                    <a:pt x="218" y="32"/>
                    <a:pt x="218" y="32"/>
                    <a:pt x="218" y="32"/>
                  </a:cubicBezTo>
                  <a:cubicBezTo>
                    <a:pt x="218" y="31"/>
                    <a:pt x="218" y="31"/>
                    <a:pt x="218" y="31"/>
                  </a:cubicBezTo>
                  <a:cubicBezTo>
                    <a:pt x="218" y="28"/>
                    <a:pt x="219" y="26"/>
                    <a:pt x="219" y="23"/>
                  </a:cubicBezTo>
                  <a:cubicBezTo>
                    <a:pt x="219" y="21"/>
                    <a:pt x="220" y="19"/>
                    <a:pt x="220" y="16"/>
                  </a:cubicBezTo>
                  <a:cubicBezTo>
                    <a:pt x="218" y="15"/>
                    <a:pt x="215" y="14"/>
                    <a:pt x="213" y="13"/>
                  </a:cubicBezTo>
                  <a:cubicBezTo>
                    <a:pt x="211" y="15"/>
                    <a:pt x="210" y="16"/>
                    <a:pt x="208" y="18"/>
                  </a:cubicBezTo>
                  <a:cubicBezTo>
                    <a:pt x="206" y="20"/>
                    <a:pt x="205" y="22"/>
                    <a:pt x="203" y="23"/>
                  </a:cubicBezTo>
                  <a:cubicBezTo>
                    <a:pt x="202" y="24"/>
                    <a:pt x="202" y="24"/>
                    <a:pt x="202" y="24"/>
                  </a:cubicBezTo>
                  <a:cubicBezTo>
                    <a:pt x="202" y="24"/>
                    <a:pt x="202" y="24"/>
                    <a:pt x="202" y="24"/>
                  </a:cubicBezTo>
                  <a:cubicBezTo>
                    <a:pt x="198" y="22"/>
                    <a:pt x="194" y="21"/>
                    <a:pt x="191" y="20"/>
                  </a:cubicBezTo>
                  <a:cubicBezTo>
                    <a:pt x="190" y="20"/>
                    <a:pt x="190" y="20"/>
                    <a:pt x="190" y="20"/>
                  </a:cubicBezTo>
                  <a:cubicBezTo>
                    <a:pt x="190" y="19"/>
                    <a:pt x="190" y="19"/>
                    <a:pt x="190" y="19"/>
                  </a:cubicBezTo>
                  <a:cubicBezTo>
                    <a:pt x="189" y="17"/>
                    <a:pt x="189" y="14"/>
                    <a:pt x="189" y="12"/>
                  </a:cubicBezTo>
                  <a:cubicBezTo>
                    <a:pt x="189" y="9"/>
                    <a:pt x="189" y="7"/>
                    <a:pt x="188" y="4"/>
                  </a:cubicBezTo>
                  <a:cubicBezTo>
                    <a:pt x="186" y="4"/>
                    <a:pt x="183" y="3"/>
                    <a:pt x="181" y="3"/>
                  </a:cubicBezTo>
                  <a:cubicBezTo>
                    <a:pt x="180" y="4"/>
                    <a:pt x="178" y="7"/>
                    <a:pt x="177" y="9"/>
                  </a:cubicBezTo>
                  <a:cubicBezTo>
                    <a:pt x="176" y="11"/>
                    <a:pt x="175" y="13"/>
                    <a:pt x="173" y="15"/>
                  </a:cubicBezTo>
                  <a:cubicBezTo>
                    <a:pt x="173" y="16"/>
                    <a:pt x="173" y="16"/>
                    <a:pt x="173" y="16"/>
                  </a:cubicBezTo>
                  <a:cubicBezTo>
                    <a:pt x="172" y="16"/>
                    <a:pt x="172" y="16"/>
                    <a:pt x="172" y="16"/>
                  </a:cubicBezTo>
                  <a:cubicBezTo>
                    <a:pt x="168" y="15"/>
                    <a:pt x="165" y="15"/>
                    <a:pt x="161" y="14"/>
                  </a:cubicBezTo>
                  <a:cubicBezTo>
                    <a:pt x="160" y="14"/>
                    <a:pt x="160" y="14"/>
                    <a:pt x="160" y="14"/>
                  </a:cubicBezTo>
                  <a:cubicBezTo>
                    <a:pt x="159" y="14"/>
                    <a:pt x="159" y="14"/>
                    <a:pt x="159" y="14"/>
                  </a:cubicBezTo>
                  <a:cubicBezTo>
                    <a:pt x="159" y="11"/>
                    <a:pt x="158" y="9"/>
                    <a:pt x="157" y="7"/>
                  </a:cubicBezTo>
                  <a:cubicBezTo>
                    <a:pt x="156" y="4"/>
                    <a:pt x="156" y="2"/>
                    <a:pt x="155" y="0"/>
                  </a:cubicBezTo>
                  <a:cubicBezTo>
                    <a:pt x="155" y="0"/>
                    <a:pt x="155" y="0"/>
                    <a:pt x="155" y="0"/>
                  </a:cubicBezTo>
                  <a:cubicBezTo>
                    <a:pt x="152" y="0"/>
                    <a:pt x="150" y="0"/>
                    <a:pt x="147" y="0"/>
                  </a:cubicBezTo>
                  <a:cubicBezTo>
                    <a:pt x="147" y="0"/>
                    <a:pt x="147" y="0"/>
                    <a:pt x="147" y="0"/>
                  </a:cubicBezTo>
                  <a:cubicBezTo>
                    <a:pt x="146" y="2"/>
                    <a:pt x="145" y="4"/>
                    <a:pt x="145" y="7"/>
                  </a:cubicBezTo>
                  <a:cubicBezTo>
                    <a:pt x="144" y="9"/>
                    <a:pt x="143" y="11"/>
                    <a:pt x="142" y="14"/>
                  </a:cubicBezTo>
                  <a:cubicBezTo>
                    <a:pt x="142" y="14"/>
                    <a:pt x="142" y="14"/>
                    <a:pt x="142" y="14"/>
                  </a:cubicBezTo>
                  <a:cubicBezTo>
                    <a:pt x="141" y="14"/>
                    <a:pt x="141" y="14"/>
                    <a:pt x="141" y="14"/>
                  </a:cubicBezTo>
                  <a:cubicBezTo>
                    <a:pt x="137" y="15"/>
                    <a:pt x="133" y="15"/>
                    <a:pt x="130" y="16"/>
                  </a:cubicBezTo>
                  <a:cubicBezTo>
                    <a:pt x="129" y="16"/>
                    <a:pt x="129" y="16"/>
                    <a:pt x="129" y="16"/>
                  </a:cubicBezTo>
                  <a:cubicBezTo>
                    <a:pt x="129" y="15"/>
                    <a:pt x="129" y="15"/>
                    <a:pt x="129" y="15"/>
                  </a:cubicBezTo>
                  <a:cubicBezTo>
                    <a:pt x="127" y="13"/>
                    <a:pt x="126" y="11"/>
                    <a:pt x="125" y="9"/>
                  </a:cubicBezTo>
                  <a:cubicBezTo>
                    <a:pt x="123" y="7"/>
                    <a:pt x="122" y="4"/>
                    <a:pt x="121" y="3"/>
                  </a:cubicBezTo>
                  <a:cubicBezTo>
                    <a:pt x="118" y="3"/>
                    <a:pt x="116" y="4"/>
                    <a:pt x="113" y="4"/>
                  </a:cubicBezTo>
                  <a:cubicBezTo>
                    <a:pt x="113" y="7"/>
                    <a:pt x="113" y="9"/>
                    <a:pt x="113" y="12"/>
                  </a:cubicBezTo>
                  <a:cubicBezTo>
                    <a:pt x="113" y="14"/>
                    <a:pt x="112" y="17"/>
                    <a:pt x="112" y="19"/>
                  </a:cubicBezTo>
                  <a:cubicBezTo>
                    <a:pt x="112" y="20"/>
                    <a:pt x="112" y="20"/>
                    <a:pt x="112" y="20"/>
                  </a:cubicBezTo>
                  <a:cubicBezTo>
                    <a:pt x="111" y="20"/>
                    <a:pt x="111" y="20"/>
                    <a:pt x="111" y="20"/>
                  </a:cubicBezTo>
                  <a:cubicBezTo>
                    <a:pt x="108" y="21"/>
                    <a:pt x="104" y="22"/>
                    <a:pt x="100" y="24"/>
                  </a:cubicBezTo>
                  <a:cubicBezTo>
                    <a:pt x="100" y="24"/>
                    <a:pt x="100" y="24"/>
                    <a:pt x="100" y="24"/>
                  </a:cubicBezTo>
                  <a:cubicBezTo>
                    <a:pt x="99" y="23"/>
                    <a:pt x="99" y="23"/>
                    <a:pt x="99" y="23"/>
                  </a:cubicBezTo>
                  <a:cubicBezTo>
                    <a:pt x="97" y="22"/>
                    <a:pt x="96" y="20"/>
                    <a:pt x="94" y="18"/>
                  </a:cubicBezTo>
                  <a:cubicBezTo>
                    <a:pt x="92" y="16"/>
                    <a:pt x="90" y="15"/>
                    <a:pt x="89" y="13"/>
                  </a:cubicBezTo>
                  <a:cubicBezTo>
                    <a:pt x="86" y="14"/>
                    <a:pt x="84" y="15"/>
                    <a:pt x="82" y="16"/>
                  </a:cubicBezTo>
                  <a:cubicBezTo>
                    <a:pt x="82" y="19"/>
                    <a:pt x="82" y="21"/>
                    <a:pt x="83" y="23"/>
                  </a:cubicBezTo>
                  <a:cubicBezTo>
                    <a:pt x="83" y="26"/>
                    <a:pt x="83" y="28"/>
                    <a:pt x="84" y="31"/>
                  </a:cubicBezTo>
                  <a:cubicBezTo>
                    <a:pt x="84" y="32"/>
                    <a:pt x="84" y="32"/>
                    <a:pt x="84" y="32"/>
                  </a:cubicBezTo>
                  <a:cubicBezTo>
                    <a:pt x="83" y="32"/>
                    <a:pt x="83" y="32"/>
                    <a:pt x="83" y="32"/>
                  </a:cubicBezTo>
                  <a:cubicBezTo>
                    <a:pt x="80" y="34"/>
                    <a:pt x="76" y="36"/>
                    <a:pt x="73" y="38"/>
                  </a:cubicBezTo>
                  <a:cubicBezTo>
                    <a:pt x="73" y="39"/>
                    <a:pt x="73" y="39"/>
                    <a:pt x="73" y="39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0" y="37"/>
                    <a:pt x="68" y="36"/>
                    <a:pt x="66" y="34"/>
                  </a:cubicBezTo>
                  <a:cubicBezTo>
                    <a:pt x="64" y="33"/>
                    <a:pt x="62" y="31"/>
                    <a:pt x="60" y="30"/>
                  </a:cubicBezTo>
                  <a:cubicBezTo>
                    <a:pt x="58" y="32"/>
                    <a:pt x="56" y="33"/>
                    <a:pt x="54" y="35"/>
                  </a:cubicBezTo>
                  <a:cubicBezTo>
                    <a:pt x="54" y="37"/>
                    <a:pt x="55" y="40"/>
                    <a:pt x="56" y="42"/>
                  </a:cubicBezTo>
                  <a:cubicBezTo>
                    <a:pt x="57" y="44"/>
                    <a:pt x="58" y="47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8" y="50"/>
                    <a:pt x="58" y="50"/>
                    <a:pt x="58" y="50"/>
                  </a:cubicBezTo>
                  <a:cubicBezTo>
                    <a:pt x="56" y="53"/>
                    <a:pt x="53" y="55"/>
                    <a:pt x="50" y="58"/>
                  </a:cubicBezTo>
                  <a:cubicBezTo>
                    <a:pt x="50" y="59"/>
                    <a:pt x="50" y="59"/>
                    <a:pt x="50" y="59"/>
                  </a:cubicBezTo>
                  <a:cubicBezTo>
                    <a:pt x="49" y="59"/>
                    <a:pt x="49" y="59"/>
                    <a:pt x="49" y="59"/>
                  </a:cubicBezTo>
                  <a:cubicBezTo>
                    <a:pt x="47" y="58"/>
                    <a:pt x="44" y="57"/>
                    <a:pt x="42" y="56"/>
                  </a:cubicBezTo>
                  <a:cubicBezTo>
                    <a:pt x="40" y="55"/>
                    <a:pt x="37" y="54"/>
                    <a:pt x="35" y="54"/>
                  </a:cubicBezTo>
                  <a:cubicBezTo>
                    <a:pt x="33" y="56"/>
                    <a:pt x="32" y="58"/>
                    <a:pt x="30" y="60"/>
                  </a:cubicBezTo>
                  <a:cubicBezTo>
                    <a:pt x="32" y="62"/>
                    <a:pt x="33" y="64"/>
                    <a:pt x="34" y="66"/>
                  </a:cubicBezTo>
                  <a:cubicBezTo>
                    <a:pt x="36" y="68"/>
                    <a:pt x="37" y="70"/>
                    <a:pt x="38" y="72"/>
                  </a:cubicBezTo>
                  <a:cubicBezTo>
                    <a:pt x="39" y="72"/>
                    <a:pt x="39" y="72"/>
                    <a:pt x="39" y="72"/>
                  </a:cubicBezTo>
                  <a:cubicBezTo>
                    <a:pt x="38" y="73"/>
                    <a:pt x="38" y="73"/>
                    <a:pt x="38" y="73"/>
                  </a:cubicBezTo>
                  <a:cubicBezTo>
                    <a:pt x="36" y="76"/>
                    <a:pt x="34" y="80"/>
                    <a:pt x="32" y="83"/>
                  </a:cubicBezTo>
                  <a:cubicBezTo>
                    <a:pt x="32" y="84"/>
                    <a:pt x="32" y="84"/>
                    <a:pt x="32" y="84"/>
                  </a:cubicBezTo>
                  <a:cubicBezTo>
                    <a:pt x="31" y="84"/>
                    <a:pt x="31" y="84"/>
                    <a:pt x="31" y="84"/>
                  </a:cubicBezTo>
                  <a:cubicBezTo>
                    <a:pt x="29" y="83"/>
                    <a:pt x="26" y="83"/>
                    <a:pt x="24" y="83"/>
                  </a:cubicBezTo>
                  <a:cubicBezTo>
                    <a:pt x="21" y="82"/>
                    <a:pt x="19" y="82"/>
                    <a:pt x="17" y="82"/>
                  </a:cubicBezTo>
                  <a:cubicBezTo>
                    <a:pt x="15" y="84"/>
                    <a:pt x="14" y="86"/>
                    <a:pt x="13" y="89"/>
                  </a:cubicBezTo>
                  <a:cubicBezTo>
                    <a:pt x="15" y="90"/>
                    <a:pt x="16" y="92"/>
                    <a:pt x="18" y="94"/>
                  </a:cubicBezTo>
                  <a:cubicBezTo>
                    <a:pt x="20" y="95"/>
                    <a:pt x="22" y="97"/>
                    <a:pt x="24" y="99"/>
                  </a:cubicBezTo>
                  <a:cubicBezTo>
                    <a:pt x="24" y="99"/>
                    <a:pt x="24" y="99"/>
                    <a:pt x="24" y="99"/>
                  </a:cubicBezTo>
                  <a:cubicBezTo>
                    <a:pt x="24" y="100"/>
                    <a:pt x="24" y="100"/>
                    <a:pt x="24" y="100"/>
                  </a:cubicBezTo>
                  <a:cubicBezTo>
                    <a:pt x="22" y="104"/>
                    <a:pt x="21" y="108"/>
                    <a:pt x="20" y="111"/>
                  </a:cubicBezTo>
                  <a:cubicBezTo>
                    <a:pt x="20" y="112"/>
                    <a:pt x="20" y="112"/>
                    <a:pt x="20" y="112"/>
                  </a:cubicBezTo>
                  <a:cubicBezTo>
                    <a:pt x="19" y="112"/>
                    <a:pt x="19" y="112"/>
                    <a:pt x="19" y="112"/>
                  </a:cubicBezTo>
                  <a:cubicBezTo>
                    <a:pt x="17" y="112"/>
                    <a:pt x="14" y="112"/>
                    <a:pt x="12" y="113"/>
                  </a:cubicBezTo>
                  <a:cubicBezTo>
                    <a:pt x="9" y="113"/>
                    <a:pt x="7" y="113"/>
                    <a:pt x="4" y="113"/>
                  </a:cubicBezTo>
                  <a:cubicBezTo>
                    <a:pt x="4" y="116"/>
                    <a:pt x="3" y="118"/>
                    <a:pt x="3" y="121"/>
                  </a:cubicBezTo>
                  <a:cubicBezTo>
                    <a:pt x="5" y="122"/>
                    <a:pt x="7" y="123"/>
                    <a:pt x="9" y="125"/>
                  </a:cubicBezTo>
                  <a:cubicBezTo>
                    <a:pt x="11" y="126"/>
                    <a:pt x="13" y="127"/>
                    <a:pt x="15" y="128"/>
                  </a:cubicBezTo>
                  <a:cubicBezTo>
                    <a:pt x="16" y="129"/>
                    <a:pt x="16" y="129"/>
                    <a:pt x="16" y="129"/>
                  </a:cubicBezTo>
                  <a:cubicBezTo>
                    <a:pt x="16" y="130"/>
                    <a:pt x="16" y="130"/>
                    <a:pt x="16" y="130"/>
                  </a:cubicBezTo>
                  <a:cubicBezTo>
                    <a:pt x="15" y="133"/>
                    <a:pt x="15" y="137"/>
                    <a:pt x="15" y="141"/>
                  </a:cubicBezTo>
                  <a:cubicBezTo>
                    <a:pt x="14" y="142"/>
                    <a:pt x="14" y="142"/>
                    <a:pt x="14" y="142"/>
                  </a:cubicBezTo>
                  <a:cubicBezTo>
                    <a:pt x="14" y="142"/>
                    <a:pt x="14" y="142"/>
                    <a:pt x="14" y="142"/>
                  </a:cubicBezTo>
                  <a:cubicBezTo>
                    <a:pt x="12" y="143"/>
                    <a:pt x="9" y="144"/>
                    <a:pt x="7" y="145"/>
                  </a:cubicBezTo>
                  <a:cubicBezTo>
                    <a:pt x="4" y="145"/>
                    <a:pt x="2" y="146"/>
                    <a:pt x="0" y="147"/>
                  </a:cubicBezTo>
                  <a:cubicBezTo>
                    <a:pt x="0" y="147"/>
                    <a:pt x="0" y="147"/>
                    <a:pt x="0" y="147"/>
                  </a:cubicBezTo>
                  <a:cubicBezTo>
                    <a:pt x="0" y="148"/>
                    <a:pt x="0" y="150"/>
                    <a:pt x="0" y="151"/>
                  </a:cubicBezTo>
                  <a:cubicBezTo>
                    <a:pt x="0" y="152"/>
                    <a:pt x="0" y="153"/>
                    <a:pt x="0" y="155"/>
                  </a:cubicBezTo>
                  <a:cubicBezTo>
                    <a:pt x="0" y="155"/>
                    <a:pt x="0" y="155"/>
                    <a:pt x="0" y="155"/>
                  </a:cubicBezTo>
                  <a:cubicBezTo>
                    <a:pt x="2" y="156"/>
                    <a:pt x="4" y="156"/>
                    <a:pt x="7" y="157"/>
                  </a:cubicBezTo>
                  <a:cubicBezTo>
                    <a:pt x="9" y="158"/>
                    <a:pt x="12" y="158"/>
                    <a:pt x="14" y="159"/>
                  </a:cubicBezTo>
                  <a:cubicBezTo>
                    <a:pt x="14" y="160"/>
                    <a:pt x="14" y="160"/>
                    <a:pt x="14" y="160"/>
                  </a:cubicBezTo>
                  <a:cubicBezTo>
                    <a:pt x="15" y="160"/>
                    <a:pt x="15" y="160"/>
                    <a:pt x="15" y="160"/>
                  </a:cubicBezTo>
                  <a:cubicBezTo>
                    <a:pt x="15" y="165"/>
                    <a:pt x="15" y="168"/>
                    <a:pt x="16" y="172"/>
                  </a:cubicBezTo>
                  <a:cubicBezTo>
                    <a:pt x="16" y="173"/>
                    <a:pt x="16" y="173"/>
                    <a:pt x="16" y="173"/>
                  </a:cubicBezTo>
                  <a:cubicBezTo>
                    <a:pt x="15" y="173"/>
                    <a:pt x="15" y="173"/>
                    <a:pt x="15" y="173"/>
                  </a:cubicBezTo>
                  <a:cubicBezTo>
                    <a:pt x="13" y="174"/>
                    <a:pt x="11" y="176"/>
                    <a:pt x="9" y="177"/>
                  </a:cubicBezTo>
                  <a:cubicBezTo>
                    <a:pt x="7" y="178"/>
                    <a:pt x="5" y="179"/>
                    <a:pt x="3" y="181"/>
                  </a:cubicBezTo>
                  <a:cubicBezTo>
                    <a:pt x="3" y="183"/>
                    <a:pt x="4" y="186"/>
                    <a:pt x="4" y="188"/>
                  </a:cubicBezTo>
                  <a:cubicBezTo>
                    <a:pt x="7" y="189"/>
                    <a:pt x="9" y="189"/>
                    <a:pt x="12" y="189"/>
                  </a:cubicBezTo>
                  <a:cubicBezTo>
                    <a:pt x="14" y="189"/>
                    <a:pt x="17" y="189"/>
                    <a:pt x="19" y="190"/>
                  </a:cubicBezTo>
                  <a:cubicBezTo>
                    <a:pt x="20" y="190"/>
                    <a:pt x="20" y="190"/>
                    <a:pt x="20" y="190"/>
                  </a:cubicBezTo>
                  <a:cubicBezTo>
                    <a:pt x="20" y="190"/>
                    <a:pt x="20" y="190"/>
                    <a:pt x="20" y="190"/>
                  </a:cubicBezTo>
                  <a:cubicBezTo>
                    <a:pt x="21" y="194"/>
                    <a:pt x="22" y="198"/>
                    <a:pt x="24" y="201"/>
                  </a:cubicBezTo>
                  <a:cubicBezTo>
                    <a:pt x="24" y="202"/>
                    <a:pt x="24" y="202"/>
                    <a:pt x="24" y="202"/>
                  </a:cubicBezTo>
                  <a:cubicBezTo>
                    <a:pt x="24" y="203"/>
                    <a:pt x="24" y="203"/>
                    <a:pt x="24" y="203"/>
                  </a:cubicBezTo>
                  <a:cubicBezTo>
                    <a:pt x="22" y="204"/>
                    <a:pt x="20" y="206"/>
                    <a:pt x="18" y="208"/>
                  </a:cubicBezTo>
                  <a:cubicBezTo>
                    <a:pt x="16" y="210"/>
                    <a:pt x="15" y="211"/>
                    <a:pt x="13" y="213"/>
                  </a:cubicBezTo>
                  <a:cubicBezTo>
                    <a:pt x="14" y="215"/>
                    <a:pt x="15" y="218"/>
                    <a:pt x="17" y="220"/>
                  </a:cubicBezTo>
                  <a:cubicBezTo>
                    <a:pt x="19" y="220"/>
                    <a:pt x="21" y="219"/>
                    <a:pt x="24" y="219"/>
                  </a:cubicBezTo>
                  <a:cubicBezTo>
                    <a:pt x="26" y="219"/>
                    <a:pt x="29" y="218"/>
                    <a:pt x="31" y="218"/>
                  </a:cubicBezTo>
                  <a:cubicBezTo>
                    <a:pt x="32" y="218"/>
                    <a:pt x="32" y="218"/>
                    <a:pt x="32" y="218"/>
                  </a:cubicBezTo>
                  <a:cubicBezTo>
                    <a:pt x="32" y="219"/>
                    <a:pt x="32" y="219"/>
                    <a:pt x="32" y="219"/>
                  </a:cubicBezTo>
                  <a:cubicBezTo>
                    <a:pt x="34" y="222"/>
                    <a:pt x="36" y="225"/>
                    <a:pt x="38" y="228"/>
                  </a:cubicBezTo>
                  <a:cubicBezTo>
                    <a:pt x="39" y="229"/>
                    <a:pt x="39" y="229"/>
                    <a:pt x="39" y="229"/>
                  </a:cubicBezTo>
                  <a:cubicBezTo>
                    <a:pt x="38" y="230"/>
                    <a:pt x="38" y="230"/>
                    <a:pt x="38" y="230"/>
                  </a:cubicBezTo>
                  <a:cubicBezTo>
                    <a:pt x="37" y="232"/>
                    <a:pt x="36" y="234"/>
                    <a:pt x="34" y="236"/>
                  </a:cubicBezTo>
                  <a:cubicBezTo>
                    <a:pt x="33" y="238"/>
                    <a:pt x="32" y="240"/>
                    <a:pt x="30" y="242"/>
                  </a:cubicBezTo>
                  <a:cubicBezTo>
                    <a:pt x="32" y="244"/>
                    <a:pt x="33" y="246"/>
                    <a:pt x="35" y="248"/>
                  </a:cubicBezTo>
                  <a:cubicBezTo>
                    <a:pt x="37" y="247"/>
                    <a:pt x="40" y="246"/>
                    <a:pt x="42" y="246"/>
                  </a:cubicBezTo>
                  <a:cubicBezTo>
                    <a:pt x="44" y="245"/>
                    <a:pt x="47" y="244"/>
                    <a:pt x="49" y="243"/>
                  </a:cubicBezTo>
                  <a:cubicBezTo>
                    <a:pt x="50" y="243"/>
                    <a:pt x="50" y="243"/>
                    <a:pt x="50" y="243"/>
                  </a:cubicBezTo>
                  <a:cubicBezTo>
                    <a:pt x="50" y="243"/>
                    <a:pt x="50" y="243"/>
                    <a:pt x="50" y="243"/>
                  </a:cubicBezTo>
                  <a:cubicBezTo>
                    <a:pt x="53" y="246"/>
                    <a:pt x="56" y="249"/>
                    <a:pt x="58" y="251"/>
                  </a:cubicBezTo>
                  <a:cubicBezTo>
                    <a:pt x="59" y="252"/>
                    <a:pt x="59" y="252"/>
                    <a:pt x="59" y="252"/>
                  </a:cubicBezTo>
                  <a:cubicBezTo>
                    <a:pt x="59" y="253"/>
                    <a:pt x="59" y="253"/>
                    <a:pt x="59" y="253"/>
                  </a:cubicBezTo>
                  <a:cubicBezTo>
                    <a:pt x="58" y="255"/>
                    <a:pt x="57" y="257"/>
                    <a:pt x="56" y="260"/>
                  </a:cubicBezTo>
                  <a:cubicBezTo>
                    <a:pt x="55" y="262"/>
                    <a:pt x="54" y="264"/>
                    <a:pt x="54" y="266"/>
                  </a:cubicBezTo>
                  <a:cubicBezTo>
                    <a:pt x="56" y="268"/>
                    <a:pt x="58" y="270"/>
                    <a:pt x="60" y="271"/>
                  </a:cubicBezTo>
                  <a:cubicBezTo>
                    <a:pt x="62" y="270"/>
                    <a:pt x="64" y="269"/>
                    <a:pt x="66" y="267"/>
                  </a:cubicBezTo>
                  <a:cubicBezTo>
                    <a:pt x="68" y="266"/>
                    <a:pt x="70" y="265"/>
                    <a:pt x="72" y="263"/>
                  </a:cubicBezTo>
                  <a:cubicBezTo>
                    <a:pt x="73" y="263"/>
                    <a:pt x="73" y="263"/>
                    <a:pt x="73" y="263"/>
                  </a:cubicBezTo>
                  <a:cubicBezTo>
                    <a:pt x="73" y="263"/>
                    <a:pt x="73" y="263"/>
                    <a:pt x="73" y="263"/>
                  </a:cubicBezTo>
                  <a:cubicBezTo>
                    <a:pt x="76" y="266"/>
                    <a:pt x="80" y="268"/>
                    <a:pt x="83" y="270"/>
                  </a:cubicBezTo>
                  <a:cubicBezTo>
                    <a:pt x="84" y="270"/>
                    <a:pt x="84" y="270"/>
                    <a:pt x="84" y="270"/>
                  </a:cubicBezTo>
                  <a:cubicBezTo>
                    <a:pt x="84" y="271"/>
                    <a:pt x="84" y="271"/>
                    <a:pt x="84" y="271"/>
                  </a:cubicBezTo>
                  <a:cubicBezTo>
                    <a:pt x="83" y="273"/>
                    <a:pt x="83" y="276"/>
                    <a:pt x="83" y="278"/>
                  </a:cubicBezTo>
                  <a:cubicBezTo>
                    <a:pt x="82" y="280"/>
                    <a:pt x="82" y="283"/>
                    <a:pt x="82" y="285"/>
                  </a:cubicBezTo>
                  <a:cubicBezTo>
                    <a:pt x="84" y="286"/>
                    <a:pt x="86" y="287"/>
                    <a:pt x="89" y="289"/>
                  </a:cubicBezTo>
                  <a:cubicBezTo>
                    <a:pt x="90" y="287"/>
                    <a:pt x="92" y="285"/>
                    <a:pt x="94" y="283"/>
                  </a:cubicBezTo>
                  <a:cubicBezTo>
                    <a:pt x="96" y="282"/>
                    <a:pt x="97" y="280"/>
                    <a:pt x="99" y="278"/>
                  </a:cubicBezTo>
                  <a:cubicBezTo>
                    <a:pt x="100" y="278"/>
                    <a:pt x="100" y="278"/>
                    <a:pt x="100" y="278"/>
                  </a:cubicBezTo>
                  <a:cubicBezTo>
                    <a:pt x="100" y="278"/>
                    <a:pt x="100" y="278"/>
                    <a:pt x="100" y="278"/>
                  </a:cubicBezTo>
                  <a:cubicBezTo>
                    <a:pt x="104" y="279"/>
                    <a:pt x="108" y="281"/>
                    <a:pt x="111" y="282"/>
                  </a:cubicBezTo>
                  <a:cubicBezTo>
                    <a:pt x="112" y="282"/>
                    <a:pt x="112" y="282"/>
                    <a:pt x="112" y="282"/>
                  </a:cubicBezTo>
                  <a:cubicBezTo>
                    <a:pt x="112" y="283"/>
                    <a:pt x="112" y="283"/>
                    <a:pt x="112" y="283"/>
                  </a:cubicBezTo>
                  <a:cubicBezTo>
                    <a:pt x="112" y="285"/>
                    <a:pt x="113" y="288"/>
                    <a:pt x="113" y="290"/>
                  </a:cubicBezTo>
                  <a:cubicBezTo>
                    <a:pt x="113" y="292"/>
                    <a:pt x="113" y="295"/>
                    <a:pt x="113" y="297"/>
                  </a:cubicBezTo>
                  <a:cubicBezTo>
                    <a:pt x="116" y="298"/>
                    <a:pt x="118" y="298"/>
                    <a:pt x="121" y="299"/>
                  </a:cubicBezTo>
                  <a:cubicBezTo>
                    <a:pt x="122" y="297"/>
                    <a:pt x="124" y="295"/>
                    <a:pt x="125" y="293"/>
                  </a:cubicBezTo>
                  <a:cubicBezTo>
                    <a:pt x="126" y="291"/>
                    <a:pt x="127" y="288"/>
                    <a:pt x="129" y="287"/>
                  </a:cubicBezTo>
                  <a:cubicBezTo>
                    <a:pt x="129" y="286"/>
                    <a:pt x="129" y="286"/>
                    <a:pt x="129" y="286"/>
                  </a:cubicBezTo>
                  <a:cubicBezTo>
                    <a:pt x="130" y="286"/>
                    <a:pt x="130" y="286"/>
                    <a:pt x="130" y="286"/>
                  </a:cubicBezTo>
                  <a:cubicBezTo>
                    <a:pt x="133" y="286"/>
                    <a:pt x="137" y="287"/>
                    <a:pt x="141" y="287"/>
                  </a:cubicBezTo>
                  <a:cubicBezTo>
                    <a:pt x="142" y="287"/>
                    <a:pt x="142" y="287"/>
                    <a:pt x="142" y="287"/>
                  </a:cubicBezTo>
                  <a:cubicBezTo>
                    <a:pt x="142" y="288"/>
                    <a:pt x="142" y="288"/>
                    <a:pt x="142" y="288"/>
                  </a:cubicBezTo>
                  <a:cubicBezTo>
                    <a:pt x="143" y="290"/>
                    <a:pt x="144" y="293"/>
                    <a:pt x="145" y="295"/>
                  </a:cubicBezTo>
                  <a:cubicBezTo>
                    <a:pt x="145" y="297"/>
                    <a:pt x="146" y="300"/>
                    <a:pt x="147" y="302"/>
                  </a:cubicBezTo>
                  <a:cubicBezTo>
                    <a:pt x="147" y="302"/>
                    <a:pt x="147" y="302"/>
                    <a:pt x="147" y="302"/>
                  </a:cubicBezTo>
                  <a:cubicBezTo>
                    <a:pt x="150" y="302"/>
                    <a:pt x="152" y="302"/>
                    <a:pt x="155" y="302"/>
                  </a:cubicBezTo>
                  <a:cubicBezTo>
                    <a:pt x="155" y="302"/>
                    <a:pt x="155" y="302"/>
                    <a:pt x="155" y="302"/>
                  </a:cubicBezTo>
                  <a:cubicBezTo>
                    <a:pt x="156" y="300"/>
                    <a:pt x="156" y="297"/>
                    <a:pt x="157" y="295"/>
                  </a:cubicBezTo>
                  <a:cubicBezTo>
                    <a:pt x="158" y="293"/>
                    <a:pt x="159" y="290"/>
                    <a:pt x="159" y="288"/>
                  </a:cubicBezTo>
                  <a:cubicBezTo>
                    <a:pt x="160" y="287"/>
                    <a:pt x="160" y="287"/>
                    <a:pt x="160" y="287"/>
                  </a:cubicBezTo>
                  <a:cubicBezTo>
                    <a:pt x="161" y="287"/>
                    <a:pt x="161" y="287"/>
                    <a:pt x="161" y="287"/>
                  </a:cubicBezTo>
                  <a:cubicBezTo>
                    <a:pt x="165" y="287"/>
                    <a:pt x="168" y="286"/>
                    <a:pt x="172" y="286"/>
                  </a:cubicBezTo>
                  <a:cubicBezTo>
                    <a:pt x="173" y="286"/>
                    <a:pt x="173" y="286"/>
                    <a:pt x="173" y="286"/>
                  </a:cubicBezTo>
                  <a:cubicBezTo>
                    <a:pt x="173" y="287"/>
                    <a:pt x="173" y="287"/>
                    <a:pt x="173" y="287"/>
                  </a:cubicBezTo>
                  <a:cubicBezTo>
                    <a:pt x="175" y="288"/>
                    <a:pt x="176" y="291"/>
                    <a:pt x="177" y="293"/>
                  </a:cubicBezTo>
                  <a:cubicBezTo>
                    <a:pt x="178" y="295"/>
                    <a:pt x="180" y="297"/>
                    <a:pt x="181" y="299"/>
                  </a:cubicBezTo>
                  <a:cubicBezTo>
                    <a:pt x="183" y="298"/>
                    <a:pt x="186" y="298"/>
                    <a:pt x="188" y="297"/>
                  </a:cubicBezTo>
                  <a:cubicBezTo>
                    <a:pt x="189" y="295"/>
                    <a:pt x="189" y="292"/>
                    <a:pt x="189" y="290"/>
                  </a:cubicBezTo>
                  <a:cubicBezTo>
                    <a:pt x="189" y="288"/>
                    <a:pt x="189" y="285"/>
                    <a:pt x="190" y="283"/>
                  </a:cubicBezTo>
                  <a:cubicBezTo>
                    <a:pt x="190" y="282"/>
                    <a:pt x="190" y="282"/>
                    <a:pt x="190" y="282"/>
                  </a:cubicBezTo>
                  <a:cubicBezTo>
                    <a:pt x="191" y="282"/>
                    <a:pt x="191" y="282"/>
                    <a:pt x="191" y="282"/>
                  </a:cubicBezTo>
                  <a:cubicBezTo>
                    <a:pt x="194" y="281"/>
                    <a:pt x="198" y="279"/>
                    <a:pt x="202" y="278"/>
                  </a:cubicBezTo>
                  <a:cubicBezTo>
                    <a:pt x="202" y="278"/>
                    <a:pt x="202" y="278"/>
                    <a:pt x="202" y="278"/>
                  </a:cubicBezTo>
                  <a:cubicBezTo>
                    <a:pt x="203" y="278"/>
                    <a:pt x="203" y="278"/>
                    <a:pt x="203" y="278"/>
                  </a:cubicBezTo>
                  <a:cubicBezTo>
                    <a:pt x="205" y="280"/>
                    <a:pt x="206" y="282"/>
                    <a:pt x="208" y="283"/>
                  </a:cubicBezTo>
                  <a:cubicBezTo>
                    <a:pt x="210" y="285"/>
                    <a:pt x="211" y="287"/>
                    <a:pt x="213" y="289"/>
                  </a:cubicBezTo>
                  <a:cubicBezTo>
                    <a:pt x="215" y="288"/>
                    <a:pt x="218" y="286"/>
                    <a:pt x="220" y="285"/>
                  </a:cubicBezTo>
                  <a:cubicBezTo>
                    <a:pt x="220" y="283"/>
                    <a:pt x="219" y="280"/>
                    <a:pt x="219" y="278"/>
                  </a:cubicBezTo>
                  <a:cubicBezTo>
                    <a:pt x="219" y="276"/>
                    <a:pt x="218" y="273"/>
                    <a:pt x="218" y="271"/>
                  </a:cubicBezTo>
                  <a:cubicBezTo>
                    <a:pt x="218" y="270"/>
                    <a:pt x="218" y="270"/>
                    <a:pt x="218" y="270"/>
                  </a:cubicBezTo>
                  <a:cubicBezTo>
                    <a:pt x="219" y="270"/>
                    <a:pt x="219" y="270"/>
                    <a:pt x="219" y="270"/>
                  </a:cubicBezTo>
                  <a:cubicBezTo>
                    <a:pt x="222" y="268"/>
                    <a:pt x="225" y="266"/>
                    <a:pt x="228" y="263"/>
                  </a:cubicBezTo>
                  <a:cubicBezTo>
                    <a:pt x="229" y="263"/>
                    <a:pt x="229" y="263"/>
                    <a:pt x="229" y="263"/>
                  </a:cubicBezTo>
                  <a:cubicBezTo>
                    <a:pt x="230" y="263"/>
                    <a:pt x="230" y="263"/>
                    <a:pt x="230" y="263"/>
                  </a:cubicBezTo>
                  <a:cubicBezTo>
                    <a:pt x="232" y="265"/>
                    <a:pt x="234" y="266"/>
                    <a:pt x="236" y="267"/>
                  </a:cubicBezTo>
                  <a:cubicBezTo>
                    <a:pt x="238" y="269"/>
                    <a:pt x="240" y="270"/>
                    <a:pt x="242" y="271"/>
                  </a:cubicBezTo>
                  <a:cubicBezTo>
                    <a:pt x="244" y="270"/>
                    <a:pt x="246" y="268"/>
                    <a:pt x="248" y="266"/>
                  </a:cubicBezTo>
                  <a:cubicBezTo>
                    <a:pt x="247" y="264"/>
                    <a:pt x="247" y="262"/>
                    <a:pt x="246" y="260"/>
                  </a:cubicBezTo>
                  <a:cubicBezTo>
                    <a:pt x="245" y="257"/>
                    <a:pt x="244" y="255"/>
                    <a:pt x="243" y="253"/>
                  </a:cubicBezTo>
                  <a:cubicBezTo>
                    <a:pt x="243" y="252"/>
                    <a:pt x="243" y="252"/>
                    <a:pt x="243" y="252"/>
                  </a:cubicBezTo>
                  <a:cubicBezTo>
                    <a:pt x="243" y="251"/>
                    <a:pt x="243" y="251"/>
                    <a:pt x="243" y="251"/>
                  </a:cubicBezTo>
                  <a:cubicBezTo>
                    <a:pt x="246" y="249"/>
                    <a:pt x="249" y="246"/>
                    <a:pt x="252" y="243"/>
                  </a:cubicBezTo>
                  <a:cubicBezTo>
                    <a:pt x="252" y="243"/>
                    <a:pt x="252" y="243"/>
                    <a:pt x="252" y="243"/>
                  </a:cubicBezTo>
                  <a:cubicBezTo>
                    <a:pt x="253" y="243"/>
                    <a:pt x="253" y="243"/>
                    <a:pt x="253" y="243"/>
                  </a:cubicBezTo>
                  <a:cubicBezTo>
                    <a:pt x="255" y="244"/>
                    <a:pt x="258" y="245"/>
                    <a:pt x="260" y="246"/>
                  </a:cubicBezTo>
                  <a:cubicBezTo>
                    <a:pt x="262" y="246"/>
                    <a:pt x="264" y="247"/>
                    <a:pt x="267" y="248"/>
                  </a:cubicBezTo>
                  <a:cubicBezTo>
                    <a:pt x="268" y="246"/>
                    <a:pt x="270" y="244"/>
                    <a:pt x="271" y="242"/>
                  </a:cubicBezTo>
                  <a:cubicBezTo>
                    <a:pt x="270" y="240"/>
                    <a:pt x="269" y="238"/>
                    <a:pt x="268" y="236"/>
                  </a:cubicBezTo>
                  <a:cubicBezTo>
                    <a:pt x="266" y="234"/>
                    <a:pt x="265" y="232"/>
                    <a:pt x="264" y="230"/>
                  </a:cubicBezTo>
                  <a:cubicBezTo>
                    <a:pt x="263" y="229"/>
                    <a:pt x="263" y="229"/>
                    <a:pt x="263" y="229"/>
                  </a:cubicBezTo>
                  <a:cubicBezTo>
                    <a:pt x="264" y="228"/>
                    <a:pt x="264" y="228"/>
                    <a:pt x="264" y="228"/>
                  </a:cubicBezTo>
                  <a:cubicBezTo>
                    <a:pt x="266" y="225"/>
                    <a:pt x="268" y="222"/>
                    <a:pt x="270" y="219"/>
                  </a:cubicBezTo>
                  <a:cubicBezTo>
                    <a:pt x="270" y="218"/>
                    <a:pt x="270" y="218"/>
                    <a:pt x="270" y="218"/>
                  </a:cubicBezTo>
                  <a:cubicBezTo>
                    <a:pt x="271" y="218"/>
                    <a:pt x="271" y="218"/>
                    <a:pt x="271" y="218"/>
                  </a:cubicBezTo>
                  <a:cubicBezTo>
                    <a:pt x="273" y="218"/>
                    <a:pt x="276" y="219"/>
                    <a:pt x="278" y="219"/>
                  </a:cubicBezTo>
                  <a:cubicBezTo>
                    <a:pt x="281" y="219"/>
                    <a:pt x="283" y="220"/>
                    <a:pt x="285" y="220"/>
                  </a:cubicBezTo>
                  <a:cubicBezTo>
                    <a:pt x="286" y="218"/>
                    <a:pt x="288" y="215"/>
                    <a:pt x="289" y="213"/>
                  </a:cubicBezTo>
                  <a:cubicBezTo>
                    <a:pt x="287" y="211"/>
                    <a:pt x="285" y="210"/>
                    <a:pt x="284" y="208"/>
                  </a:cubicBezTo>
                  <a:cubicBezTo>
                    <a:pt x="282" y="206"/>
                    <a:pt x="280" y="204"/>
                    <a:pt x="278" y="203"/>
                  </a:cubicBezTo>
                  <a:cubicBezTo>
                    <a:pt x="278" y="202"/>
                    <a:pt x="278" y="202"/>
                    <a:pt x="278" y="202"/>
                  </a:cubicBezTo>
                  <a:cubicBezTo>
                    <a:pt x="278" y="201"/>
                    <a:pt x="278" y="201"/>
                    <a:pt x="278" y="201"/>
                  </a:cubicBezTo>
                  <a:cubicBezTo>
                    <a:pt x="279" y="198"/>
                    <a:pt x="281" y="194"/>
                    <a:pt x="282" y="190"/>
                  </a:cubicBezTo>
                  <a:cubicBezTo>
                    <a:pt x="282" y="190"/>
                    <a:pt x="282" y="190"/>
                    <a:pt x="282" y="190"/>
                  </a:cubicBezTo>
                  <a:cubicBezTo>
                    <a:pt x="283" y="190"/>
                    <a:pt x="283" y="190"/>
                    <a:pt x="283" y="190"/>
                  </a:cubicBezTo>
                  <a:cubicBezTo>
                    <a:pt x="285" y="189"/>
                    <a:pt x="288" y="189"/>
                    <a:pt x="290" y="189"/>
                  </a:cubicBezTo>
                  <a:cubicBezTo>
                    <a:pt x="293" y="189"/>
                    <a:pt x="295" y="189"/>
                    <a:pt x="297" y="188"/>
                  </a:cubicBezTo>
                  <a:cubicBezTo>
                    <a:pt x="298" y="186"/>
                    <a:pt x="299" y="183"/>
                    <a:pt x="299" y="181"/>
                  </a:cubicBezTo>
                  <a:cubicBezTo>
                    <a:pt x="297" y="179"/>
                    <a:pt x="295" y="178"/>
                    <a:pt x="293" y="177"/>
                  </a:cubicBezTo>
                  <a:cubicBezTo>
                    <a:pt x="291" y="176"/>
                    <a:pt x="289" y="174"/>
                    <a:pt x="287" y="173"/>
                  </a:cubicBezTo>
                  <a:cubicBezTo>
                    <a:pt x="286" y="173"/>
                    <a:pt x="286" y="173"/>
                    <a:pt x="286" y="173"/>
                  </a:cubicBezTo>
                  <a:cubicBezTo>
                    <a:pt x="286" y="172"/>
                    <a:pt x="286" y="172"/>
                    <a:pt x="286" y="172"/>
                  </a:cubicBezTo>
                  <a:cubicBezTo>
                    <a:pt x="287" y="168"/>
                    <a:pt x="287" y="165"/>
                    <a:pt x="287" y="160"/>
                  </a:cubicBezTo>
                  <a:cubicBezTo>
                    <a:pt x="287" y="160"/>
                    <a:pt x="287" y="160"/>
                    <a:pt x="287" y="160"/>
                  </a:cubicBezTo>
                  <a:cubicBezTo>
                    <a:pt x="288" y="159"/>
                    <a:pt x="288" y="159"/>
                    <a:pt x="288" y="159"/>
                  </a:cubicBezTo>
                  <a:cubicBezTo>
                    <a:pt x="290" y="159"/>
                    <a:pt x="293" y="158"/>
                    <a:pt x="295" y="157"/>
                  </a:cubicBezTo>
                  <a:cubicBezTo>
                    <a:pt x="297" y="156"/>
                    <a:pt x="300" y="156"/>
                    <a:pt x="302" y="155"/>
                  </a:cubicBezTo>
                  <a:cubicBezTo>
                    <a:pt x="302" y="155"/>
                    <a:pt x="302" y="155"/>
                    <a:pt x="302" y="155"/>
                  </a:cubicBezTo>
                  <a:cubicBezTo>
                    <a:pt x="302" y="153"/>
                    <a:pt x="302" y="152"/>
                    <a:pt x="302" y="151"/>
                  </a:cubicBezTo>
                  <a:cubicBezTo>
                    <a:pt x="302" y="149"/>
                    <a:pt x="302" y="148"/>
                    <a:pt x="302" y="147"/>
                  </a:cubicBezTo>
                  <a:close/>
                  <a:moveTo>
                    <a:pt x="159" y="110"/>
                  </a:moveTo>
                  <a:cubicBezTo>
                    <a:pt x="161" y="93"/>
                    <a:pt x="164" y="76"/>
                    <a:pt x="169" y="59"/>
                  </a:cubicBezTo>
                  <a:cubicBezTo>
                    <a:pt x="169" y="58"/>
                    <a:pt x="169" y="58"/>
                    <a:pt x="169" y="58"/>
                  </a:cubicBezTo>
                  <a:cubicBezTo>
                    <a:pt x="170" y="59"/>
                    <a:pt x="170" y="59"/>
                    <a:pt x="170" y="59"/>
                  </a:cubicBezTo>
                  <a:cubicBezTo>
                    <a:pt x="182" y="61"/>
                    <a:pt x="193" y="66"/>
                    <a:pt x="203" y="72"/>
                  </a:cubicBezTo>
                  <a:cubicBezTo>
                    <a:pt x="204" y="73"/>
                    <a:pt x="204" y="73"/>
                    <a:pt x="204" y="73"/>
                  </a:cubicBezTo>
                  <a:cubicBezTo>
                    <a:pt x="203" y="74"/>
                    <a:pt x="203" y="74"/>
                    <a:pt x="203" y="74"/>
                  </a:cubicBezTo>
                  <a:cubicBezTo>
                    <a:pt x="195" y="90"/>
                    <a:pt x="185" y="104"/>
                    <a:pt x="174" y="116"/>
                  </a:cubicBezTo>
                  <a:cubicBezTo>
                    <a:pt x="173" y="117"/>
                    <a:pt x="173" y="117"/>
                    <a:pt x="173" y="117"/>
                  </a:cubicBezTo>
                  <a:cubicBezTo>
                    <a:pt x="172" y="117"/>
                    <a:pt x="172" y="117"/>
                    <a:pt x="172" y="117"/>
                  </a:cubicBezTo>
                  <a:cubicBezTo>
                    <a:pt x="169" y="114"/>
                    <a:pt x="165" y="112"/>
                    <a:pt x="160" y="111"/>
                  </a:cubicBezTo>
                  <a:cubicBezTo>
                    <a:pt x="159" y="111"/>
                    <a:pt x="159" y="111"/>
                    <a:pt x="159" y="111"/>
                  </a:cubicBezTo>
                  <a:lnTo>
                    <a:pt x="159" y="110"/>
                  </a:lnTo>
                  <a:close/>
                  <a:moveTo>
                    <a:pt x="99" y="72"/>
                  </a:moveTo>
                  <a:cubicBezTo>
                    <a:pt x="109" y="65"/>
                    <a:pt x="120" y="61"/>
                    <a:pt x="132" y="58"/>
                  </a:cubicBezTo>
                  <a:cubicBezTo>
                    <a:pt x="133" y="58"/>
                    <a:pt x="133" y="58"/>
                    <a:pt x="133" y="58"/>
                  </a:cubicBezTo>
                  <a:cubicBezTo>
                    <a:pt x="134" y="59"/>
                    <a:pt x="134" y="59"/>
                    <a:pt x="134" y="59"/>
                  </a:cubicBezTo>
                  <a:cubicBezTo>
                    <a:pt x="139" y="76"/>
                    <a:pt x="142" y="93"/>
                    <a:pt x="143" y="110"/>
                  </a:cubicBezTo>
                  <a:cubicBezTo>
                    <a:pt x="143" y="111"/>
                    <a:pt x="143" y="111"/>
                    <a:pt x="143" y="111"/>
                  </a:cubicBezTo>
                  <a:cubicBezTo>
                    <a:pt x="142" y="111"/>
                    <a:pt x="142" y="111"/>
                    <a:pt x="142" y="111"/>
                  </a:cubicBezTo>
                  <a:cubicBezTo>
                    <a:pt x="138" y="112"/>
                    <a:pt x="134" y="114"/>
                    <a:pt x="130" y="116"/>
                  </a:cubicBezTo>
                  <a:cubicBezTo>
                    <a:pt x="129" y="117"/>
                    <a:pt x="129" y="117"/>
                    <a:pt x="129" y="117"/>
                  </a:cubicBezTo>
                  <a:cubicBezTo>
                    <a:pt x="128" y="116"/>
                    <a:pt x="128" y="116"/>
                    <a:pt x="128" y="116"/>
                  </a:cubicBezTo>
                  <a:cubicBezTo>
                    <a:pt x="117" y="103"/>
                    <a:pt x="107" y="89"/>
                    <a:pt x="99" y="74"/>
                  </a:cubicBezTo>
                  <a:cubicBezTo>
                    <a:pt x="98" y="73"/>
                    <a:pt x="98" y="73"/>
                    <a:pt x="98" y="73"/>
                  </a:cubicBezTo>
                  <a:lnTo>
                    <a:pt x="99" y="72"/>
                  </a:lnTo>
                  <a:close/>
                  <a:moveTo>
                    <a:pt x="59" y="132"/>
                  </a:moveTo>
                  <a:cubicBezTo>
                    <a:pt x="61" y="120"/>
                    <a:pt x="66" y="109"/>
                    <a:pt x="72" y="99"/>
                  </a:cubicBezTo>
                  <a:cubicBezTo>
                    <a:pt x="73" y="98"/>
                    <a:pt x="73" y="98"/>
                    <a:pt x="73" y="98"/>
                  </a:cubicBezTo>
                  <a:cubicBezTo>
                    <a:pt x="74" y="98"/>
                    <a:pt x="74" y="98"/>
                    <a:pt x="74" y="98"/>
                  </a:cubicBezTo>
                  <a:cubicBezTo>
                    <a:pt x="90" y="107"/>
                    <a:pt x="104" y="116"/>
                    <a:pt x="116" y="128"/>
                  </a:cubicBezTo>
                  <a:cubicBezTo>
                    <a:pt x="117" y="128"/>
                    <a:pt x="117" y="128"/>
                    <a:pt x="117" y="128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4" y="133"/>
                    <a:pt x="113" y="137"/>
                    <a:pt x="112" y="141"/>
                  </a:cubicBezTo>
                  <a:cubicBezTo>
                    <a:pt x="111" y="143"/>
                    <a:pt x="111" y="143"/>
                    <a:pt x="111" y="143"/>
                  </a:cubicBezTo>
                  <a:cubicBezTo>
                    <a:pt x="110" y="142"/>
                    <a:pt x="110" y="142"/>
                    <a:pt x="110" y="142"/>
                  </a:cubicBezTo>
                  <a:cubicBezTo>
                    <a:pt x="93" y="141"/>
                    <a:pt x="76" y="138"/>
                    <a:pt x="60" y="133"/>
                  </a:cubicBezTo>
                  <a:cubicBezTo>
                    <a:pt x="58" y="133"/>
                    <a:pt x="58" y="133"/>
                    <a:pt x="58" y="133"/>
                  </a:cubicBezTo>
                  <a:lnTo>
                    <a:pt x="59" y="132"/>
                  </a:lnTo>
                  <a:close/>
                  <a:moveTo>
                    <a:pt x="74" y="203"/>
                  </a:moveTo>
                  <a:cubicBezTo>
                    <a:pt x="73" y="203"/>
                    <a:pt x="73" y="203"/>
                    <a:pt x="73" y="203"/>
                  </a:cubicBezTo>
                  <a:cubicBezTo>
                    <a:pt x="72" y="202"/>
                    <a:pt x="72" y="202"/>
                    <a:pt x="72" y="202"/>
                  </a:cubicBezTo>
                  <a:cubicBezTo>
                    <a:pt x="66" y="192"/>
                    <a:pt x="61" y="181"/>
                    <a:pt x="59" y="170"/>
                  </a:cubicBezTo>
                  <a:cubicBezTo>
                    <a:pt x="58" y="168"/>
                    <a:pt x="58" y="168"/>
                    <a:pt x="58" y="168"/>
                  </a:cubicBezTo>
                  <a:cubicBezTo>
                    <a:pt x="60" y="168"/>
                    <a:pt x="60" y="168"/>
                    <a:pt x="60" y="168"/>
                  </a:cubicBezTo>
                  <a:cubicBezTo>
                    <a:pt x="76" y="163"/>
                    <a:pt x="93" y="160"/>
                    <a:pt x="110" y="159"/>
                  </a:cubicBezTo>
                  <a:cubicBezTo>
                    <a:pt x="111" y="159"/>
                    <a:pt x="111" y="159"/>
                    <a:pt x="111" y="159"/>
                  </a:cubicBezTo>
                  <a:cubicBezTo>
                    <a:pt x="111" y="160"/>
                    <a:pt x="111" y="160"/>
                    <a:pt x="111" y="160"/>
                  </a:cubicBezTo>
                  <a:cubicBezTo>
                    <a:pt x="112" y="164"/>
                    <a:pt x="114" y="168"/>
                    <a:pt x="116" y="172"/>
                  </a:cubicBezTo>
                  <a:cubicBezTo>
                    <a:pt x="117" y="173"/>
                    <a:pt x="117" y="173"/>
                    <a:pt x="117" y="173"/>
                  </a:cubicBezTo>
                  <a:cubicBezTo>
                    <a:pt x="116" y="174"/>
                    <a:pt x="116" y="174"/>
                    <a:pt x="116" y="174"/>
                  </a:cubicBezTo>
                  <a:cubicBezTo>
                    <a:pt x="103" y="185"/>
                    <a:pt x="89" y="194"/>
                    <a:pt x="74" y="203"/>
                  </a:cubicBezTo>
                  <a:close/>
                  <a:moveTo>
                    <a:pt x="143" y="191"/>
                  </a:moveTo>
                  <a:cubicBezTo>
                    <a:pt x="141" y="208"/>
                    <a:pt x="138" y="225"/>
                    <a:pt x="133" y="242"/>
                  </a:cubicBezTo>
                  <a:cubicBezTo>
                    <a:pt x="133" y="243"/>
                    <a:pt x="133" y="243"/>
                    <a:pt x="133" y="243"/>
                  </a:cubicBezTo>
                  <a:cubicBezTo>
                    <a:pt x="132" y="243"/>
                    <a:pt x="132" y="243"/>
                    <a:pt x="132" y="243"/>
                  </a:cubicBezTo>
                  <a:cubicBezTo>
                    <a:pt x="120" y="241"/>
                    <a:pt x="109" y="236"/>
                    <a:pt x="99" y="229"/>
                  </a:cubicBezTo>
                  <a:cubicBezTo>
                    <a:pt x="98" y="229"/>
                    <a:pt x="98" y="229"/>
                    <a:pt x="98" y="229"/>
                  </a:cubicBezTo>
                  <a:cubicBezTo>
                    <a:pt x="98" y="228"/>
                    <a:pt x="98" y="228"/>
                    <a:pt x="98" y="228"/>
                  </a:cubicBezTo>
                  <a:cubicBezTo>
                    <a:pt x="107" y="212"/>
                    <a:pt x="117" y="198"/>
                    <a:pt x="128" y="185"/>
                  </a:cubicBezTo>
                  <a:cubicBezTo>
                    <a:pt x="128" y="184"/>
                    <a:pt x="128" y="184"/>
                    <a:pt x="128" y="184"/>
                  </a:cubicBezTo>
                  <a:cubicBezTo>
                    <a:pt x="129" y="185"/>
                    <a:pt x="129" y="185"/>
                    <a:pt x="129" y="185"/>
                  </a:cubicBezTo>
                  <a:cubicBezTo>
                    <a:pt x="133" y="187"/>
                    <a:pt x="137" y="189"/>
                    <a:pt x="142" y="190"/>
                  </a:cubicBezTo>
                  <a:cubicBezTo>
                    <a:pt x="143" y="190"/>
                    <a:pt x="143" y="190"/>
                    <a:pt x="143" y="190"/>
                  </a:cubicBezTo>
                  <a:lnTo>
                    <a:pt x="143" y="191"/>
                  </a:lnTo>
                  <a:close/>
                  <a:moveTo>
                    <a:pt x="151" y="180"/>
                  </a:moveTo>
                  <a:cubicBezTo>
                    <a:pt x="143" y="180"/>
                    <a:pt x="136" y="177"/>
                    <a:pt x="130" y="171"/>
                  </a:cubicBezTo>
                  <a:cubicBezTo>
                    <a:pt x="125" y="166"/>
                    <a:pt x="122" y="159"/>
                    <a:pt x="122" y="151"/>
                  </a:cubicBezTo>
                  <a:cubicBezTo>
                    <a:pt x="122" y="143"/>
                    <a:pt x="125" y="136"/>
                    <a:pt x="130" y="130"/>
                  </a:cubicBezTo>
                  <a:cubicBezTo>
                    <a:pt x="136" y="125"/>
                    <a:pt x="143" y="122"/>
                    <a:pt x="151" y="122"/>
                  </a:cubicBezTo>
                  <a:cubicBezTo>
                    <a:pt x="159" y="122"/>
                    <a:pt x="166" y="125"/>
                    <a:pt x="172" y="130"/>
                  </a:cubicBezTo>
                  <a:cubicBezTo>
                    <a:pt x="183" y="142"/>
                    <a:pt x="183" y="160"/>
                    <a:pt x="172" y="171"/>
                  </a:cubicBezTo>
                  <a:cubicBezTo>
                    <a:pt x="166" y="177"/>
                    <a:pt x="159" y="180"/>
                    <a:pt x="151" y="180"/>
                  </a:cubicBezTo>
                  <a:close/>
                  <a:moveTo>
                    <a:pt x="203" y="229"/>
                  </a:moveTo>
                  <a:cubicBezTo>
                    <a:pt x="192" y="236"/>
                    <a:pt x="181" y="241"/>
                    <a:pt x="170" y="243"/>
                  </a:cubicBezTo>
                  <a:cubicBezTo>
                    <a:pt x="168" y="243"/>
                    <a:pt x="168" y="243"/>
                    <a:pt x="168" y="243"/>
                  </a:cubicBezTo>
                  <a:cubicBezTo>
                    <a:pt x="168" y="242"/>
                    <a:pt x="168" y="242"/>
                    <a:pt x="168" y="242"/>
                  </a:cubicBezTo>
                  <a:cubicBezTo>
                    <a:pt x="163" y="225"/>
                    <a:pt x="160" y="208"/>
                    <a:pt x="159" y="192"/>
                  </a:cubicBezTo>
                  <a:cubicBezTo>
                    <a:pt x="159" y="190"/>
                    <a:pt x="159" y="190"/>
                    <a:pt x="159" y="190"/>
                  </a:cubicBezTo>
                  <a:cubicBezTo>
                    <a:pt x="160" y="190"/>
                    <a:pt x="160" y="190"/>
                    <a:pt x="160" y="190"/>
                  </a:cubicBezTo>
                  <a:cubicBezTo>
                    <a:pt x="164" y="189"/>
                    <a:pt x="168" y="188"/>
                    <a:pt x="172" y="185"/>
                  </a:cubicBezTo>
                  <a:cubicBezTo>
                    <a:pt x="173" y="185"/>
                    <a:pt x="173" y="185"/>
                    <a:pt x="173" y="185"/>
                  </a:cubicBezTo>
                  <a:cubicBezTo>
                    <a:pt x="174" y="185"/>
                    <a:pt x="174" y="185"/>
                    <a:pt x="174" y="185"/>
                  </a:cubicBezTo>
                  <a:cubicBezTo>
                    <a:pt x="185" y="199"/>
                    <a:pt x="195" y="213"/>
                    <a:pt x="203" y="228"/>
                  </a:cubicBezTo>
                  <a:cubicBezTo>
                    <a:pt x="204" y="229"/>
                    <a:pt x="204" y="229"/>
                    <a:pt x="204" y="229"/>
                  </a:cubicBezTo>
                  <a:lnTo>
                    <a:pt x="203" y="229"/>
                  </a:lnTo>
                  <a:close/>
                  <a:moveTo>
                    <a:pt x="243" y="170"/>
                  </a:moveTo>
                  <a:cubicBezTo>
                    <a:pt x="241" y="182"/>
                    <a:pt x="236" y="193"/>
                    <a:pt x="229" y="203"/>
                  </a:cubicBezTo>
                  <a:cubicBezTo>
                    <a:pt x="229" y="204"/>
                    <a:pt x="229" y="204"/>
                    <a:pt x="229" y="204"/>
                  </a:cubicBezTo>
                  <a:cubicBezTo>
                    <a:pt x="228" y="203"/>
                    <a:pt x="228" y="203"/>
                    <a:pt x="228" y="203"/>
                  </a:cubicBezTo>
                  <a:cubicBezTo>
                    <a:pt x="212" y="195"/>
                    <a:pt x="198" y="185"/>
                    <a:pt x="185" y="174"/>
                  </a:cubicBezTo>
                  <a:cubicBezTo>
                    <a:pt x="185" y="173"/>
                    <a:pt x="185" y="173"/>
                    <a:pt x="185" y="173"/>
                  </a:cubicBezTo>
                  <a:cubicBezTo>
                    <a:pt x="185" y="172"/>
                    <a:pt x="185" y="172"/>
                    <a:pt x="185" y="172"/>
                  </a:cubicBezTo>
                  <a:cubicBezTo>
                    <a:pt x="188" y="169"/>
                    <a:pt x="189" y="164"/>
                    <a:pt x="190" y="160"/>
                  </a:cubicBezTo>
                  <a:cubicBezTo>
                    <a:pt x="191" y="159"/>
                    <a:pt x="191" y="159"/>
                    <a:pt x="191" y="159"/>
                  </a:cubicBezTo>
                  <a:cubicBezTo>
                    <a:pt x="192" y="159"/>
                    <a:pt x="192" y="159"/>
                    <a:pt x="192" y="159"/>
                  </a:cubicBezTo>
                  <a:cubicBezTo>
                    <a:pt x="208" y="161"/>
                    <a:pt x="225" y="164"/>
                    <a:pt x="242" y="168"/>
                  </a:cubicBezTo>
                  <a:cubicBezTo>
                    <a:pt x="243" y="169"/>
                    <a:pt x="243" y="169"/>
                    <a:pt x="243" y="169"/>
                  </a:cubicBezTo>
                  <a:lnTo>
                    <a:pt x="243" y="170"/>
                  </a:lnTo>
                  <a:close/>
                  <a:moveTo>
                    <a:pt x="242" y="134"/>
                  </a:moveTo>
                  <a:cubicBezTo>
                    <a:pt x="225" y="139"/>
                    <a:pt x="208" y="142"/>
                    <a:pt x="192" y="143"/>
                  </a:cubicBezTo>
                  <a:cubicBezTo>
                    <a:pt x="191" y="143"/>
                    <a:pt x="191" y="143"/>
                    <a:pt x="191" y="143"/>
                  </a:cubicBezTo>
                  <a:cubicBezTo>
                    <a:pt x="190" y="142"/>
                    <a:pt x="190" y="142"/>
                    <a:pt x="190" y="142"/>
                  </a:cubicBezTo>
                  <a:cubicBezTo>
                    <a:pt x="189" y="137"/>
                    <a:pt x="188" y="133"/>
                    <a:pt x="185" y="130"/>
                  </a:cubicBezTo>
                  <a:cubicBezTo>
                    <a:pt x="185" y="129"/>
                    <a:pt x="185" y="129"/>
                    <a:pt x="185" y="129"/>
                  </a:cubicBezTo>
                  <a:cubicBezTo>
                    <a:pt x="186" y="128"/>
                    <a:pt x="186" y="128"/>
                    <a:pt x="186" y="128"/>
                  </a:cubicBezTo>
                  <a:cubicBezTo>
                    <a:pt x="199" y="117"/>
                    <a:pt x="213" y="107"/>
                    <a:pt x="228" y="99"/>
                  </a:cubicBezTo>
                  <a:cubicBezTo>
                    <a:pt x="229" y="98"/>
                    <a:pt x="229" y="98"/>
                    <a:pt x="229" y="98"/>
                  </a:cubicBezTo>
                  <a:cubicBezTo>
                    <a:pt x="230" y="99"/>
                    <a:pt x="230" y="99"/>
                    <a:pt x="230" y="99"/>
                  </a:cubicBezTo>
                  <a:cubicBezTo>
                    <a:pt x="236" y="109"/>
                    <a:pt x="241" y="120"/>
                    <a:pt x="243" y="132"/>
                  </a:cubicBezTo>
                  <a:cubicBezTo>
                    <a:pt x="243" y="133"/>
                    <a:pt x="243" y="133"/>
                    <a:pt x="243" y="133"/>
                  </a:cubicBezTo>
                  <a:lnTo>
                    <a:pt x="242" y="13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" name="Freeform 34"/>
            <p:cNvSpPr>
              <a:spLocks noEditPoints="1"/>
            </p:cNvSpPr>
            <p:nvPr/>
          </p:nvSpPr>
          <p:spPr bwMode="auto">
            <a:xfrm rot="379653">
              <a:off x="4824414" y="6105046"/>
              <a:ext cx="1273174" cy="1271610"/>
            </a:xfrm>
            <a:custGeom>
              <a:avLst/>
              <a:gdLst>
                <a:gd name="T0" fmla="*/ 286 w 302"/>
                <a:gd name="T1" fmla="*/ 129 h 302"/>
                <a:gd name="T2" fmla="*/ 282 w 302"/>
                <a:gd name="T3" fmla="*/ 112 h 302"/>
                <a:gd name="T4" fmla="*/ 285 w 302"/>
                <a:gd name="T5" fmla="*/ 82 h 302"/>
                <a:gd name="T6" fmla="*/ 264 w 302"/>
                <a:gd name="T7" fmla="*/ 72 h 302"/>
                <a:gd name="T8" fmla="*/ 252 w 302"/>
                <a:gd name="T9" fmla="*/ 58 h 302"/>
                <a:gd name="T10" fmla="*/ 236 w 302"/>
                <a:gd name="T11" fmla="*/ 34 h 302"/>
                <a:gd name="T12" fmla="*/ 219 w 302"/>
                <a:gd name="T13" fmla="*/ 23 h 302"/>
                <a:gd name="T14" fmla="*/ 191 w 302"/>
                <a:gd name="T15" fmla="*/ 20 h 302"/>
                <a:gd name="T16" fmla="*/ 173 w 302"/>
                <a:gd name="T17" fmla="*/ 15 h 302"/>
                <a:gd name="T18" fmla="*/ 155 w 302"/>
                <a:gd name="T19" fmla="*/ 0 h 302"/>
                <a:gd name="T20" fmla="*/ 141 w 302"/>
                <a:gd name="T21" fmla="*/ 14 h 302"/>
                <a:gd name="T22" fmla="*/ 113 w 302"/>
                <a:gd name="T23" fmla="*/ 12 h 302"/>
                <a:gd name="T24" fmla="*/ 94 w 302"/>
                <a:gd name="T25" fmla="*/ 18 h 302"/>
                <a:gd name="T26" fmla="*/ 73 w 302"/>
                <a:gd name="T27" fmla="*/ 38 h 302"/>
                <a:gd name="T28" fmla="*/ 59 w 302"/>
                <a:gd name="T29" fmla="*/ 49 h 302"/>
                <a:gd name="T30" fmla="*/ 35 w 302"/>
                <a:gd name="T31" fmla="*/ 54 h 302"/>
                <a:gd name="T32" fmla="*/ 32 w 302"/>
                <a:gd name="T33" fmla="*/ 84 h 302"/>
                <a:gd name="T34" fmla="*/ 24 w 302"/>
                <a:gd name="T35" fmla="*/ 99 h 302"/>
                <a:gd name="T36" fmla="*/ 3 w 302"/>
                <a:gd name="T37" fmla="*/ 121 h 302"/>
                <a:gd name="T38" fmla="*/ 14 w 302"/>
                <a:gd name="T39" fmla="*/ 142 h 302"/>
                <a:gd name="T40" fmla="*/ 7 w 302"/>
                <a:gd name="T41" fmla="*/ 157 h 302"/>
                <a:gd name="T42" fmla="*/ 9 w 302"/>
                <a:gd name="T43" fmla="*/ 177 h 302"/>
                <a:gd name="T44" fmla="*/ 24 w 302"/>
                <a:gd name="T45" fmla="*/ 201 h 302"/>
                <a:gd name="T46" fmla="*/ 31 w 302"/>
                <a:gd name="T47" fmla="*/ 218 h 302"/>
                <a:gd name="T48" fmla="*/ 30 w 302"/>
                <a:gd name="T49" fmla="*/ 242 h 302"/>
                <a:gd name="T50" fmla="*/ 59 w 302"/>
                <a:gd name="T51" fmla="*/ 252 h 302"/>
                <a:gd name="T52" fmla="*/ 73 w 302"/>
                <a:gd name="T53" fmla="*/ 263 h 302"/>
                <a:gd name="T54" fmla="*/ 89 w 302"/>
                <a:gd name="T55" fmla="*/ 289 h 302"/>
                <a:gd name="T56" fmla="*/ 112 w 302"/>
                <a:gd name="T57" fmla="*/ 283 h 302"/>
                <a:gd name="T58" fmla="*/ 130 w 302"/>
                <a:gd name="T59" fmla="*/ 286 h 302"/>
                <a:gd name="T60" fmla="*/ 155 w 302"/>
                <a:gd name="T61" fmla="*/ 302 h 302"/>
                <a:gd name="T62" fmla="*/ 173 w 302"/>
                <a:gd name="T63" fmla="*/ 286 h 302"/>
                <a:gd name="T64" fmla="*/ 190 w 302"/>
                <a:gd name="T65" fmla="*/ 282 h 302"/>
                <a:gd name="T66" fmla="*/ 220 w 302"/>
                <a:gd name="T67" fmla="*/ 285 h 302"/>
                <a:gd name="T68" fmla="*/ 230 w 302"/>
                <a:gd name="T69" fmla="*/ 263 h 302"/>
                <a:gd name="T70" fmla="*/ 243 w 302"/>
                <a:gd name="T71" fmla="*/ 251 h 302"/>
                <a:gd name="T72" fmla="*/ 268 w 302"/>
                <a:gd name="T73" fmla="*/ 236 h 302"/>
                <a:gd name="T74" fmla="*/ 278 w 302"/>
                <a:gd name="T75" fmla="*/ 219 h 302"/>
                <a:gd name="T76" fmla="*/ 282 w 302"/>
                <a:gd name="T77" fmla="*/ 190 h 302"/>
                <a:gd name="T78" fmla="*/ 287 w 302"/>
                <a:gd name="T79" fmla="*/ 173 h 302"/>
                <a:gd name="T80" fmla="*/ 302 w 302"/>
                <a:gd name="T81" fmla="*/ 155 h 302"/>
                <a:gd name="T82" fmla="*/ 170 w 302"/>
                <a:gd name="T83" fmla="*/ 59 h 302"/>
                <a:gd name="T84" fmla="*/ 160 w 302"/>
                <a:gd name="T85" fmla="*/ 111 h 302"/>
                <a:gd name="T86" fmla="*/ 143 w 302"/>
                <a:gd name="T87" fmla="*/ 110 h 302"/>
                <a:gd name="T88" fmla="*/ 98 w 302"/>
                <a:gd name="T89" fmla="*/ 73 h 302"/>
                <a:gd name="T90" fmla="*/ 117 w 302"/>
                <a:gd name="T91" fmla="*/ 128 h 302"/>
                <a:gd name="T92" fmla="*/ 59 w 302"/>
                <a:gd name="T93" fmla="*/ 132 h 302"/>
                <a:gd name="T94" fmla="*/ 110 w 302"/>
                <a:gd name="T95" fmla="*/ 159 h 302"/>
                <a:gd name="T96" fmla="*/ 143 w 302"/>
                <a:gd name="T97" fmla="*/ 191 h 302"/>
                <a:gd name="T98" fmla="*/ 128 w 302"/>
                <a:gd name="T99" fmla="*/ 185 h 302"/>
                <a:gd name="T100" fmla="*/ 130 w 302"/>
                <a:gd name="T101" fmla="*/ 171 h 302"/>
                <a:gd name="T102" fmla="*/ 203 w 302"/>
                <a:gd name="T103" fmla="*/ 229 h 302"/>
                <a:gd name="T104" fmla="*/ 172 w 302"/>
                <a:gd name="T105" fmla="*/ 185 h 302"/>
                <a:gd name="T106" fmla="*/ 229 w 302"/>
                <a:gd name="T107" fmla="*/ 203 h 302"/>
                <a:gd name="T108" fmla="*/ 191 w 302"/>
                <a:gd name="T109" fmla="*/ 159 h 302"/>
                <a:gd name="T110" fmla="*/ 191 w 302"/>
                <a:gd name="T111" fmla="*/ 143 h 302"/>
                <a:gd name="T112" fmla="*/ 230 w 302"/>
                <a:gd name="T113" fmla="*/ 99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02" h="302">
                  <a:moveTo>
                    <a:pt x="302" y="147"/>
                  </a:moveTo>
                  <a:cubicBezTo>
                    <a:pt x="300" y="146"/>
                    <a:pt x="297" y="145"/>
                    <a:pt x="295" y="145"/>
                  </a:cubicBezTo>
                  <a:cubicBezTo>
                    <a:pt x="293" y="144"/>
                    <a:pt x="290" y="143"/>
                    <a:pt x="288" y="142"/>
                  </a:cubicBezTo>
                  <a:cubicBezTo>
                    <a:pt x="287" y="142"/>
                    <a:pt x="287" y="142"/>
                    <a:pt x="287" y="142"/>
                  </a:cubicBezTo>
                  <a:cubicBezTo>
                    <a:pt x="287" y="141"/>
                    <a:pt x="287" y="141"/>
                    <a:pt x="287" y="141"/>
                  </a:cubicBezTo>
                  <a:cubicBezTo>
                    <a:pt x="287" y="137"/>
                    <a:pt x="287" y="133"/>
                    <a:pt x="286" y="130"/>
                  </a:cubicBezTo>
                  <a:cubicBezTo>
                    <a:pt x="286" y="129"/>
                    <a:pt x="286" y="129"/>
                    <a:pt x="286" y="129"/>
                  </a:cubicBezTo>
                  <a:cubicBezTo>
                    <a:pt x="287" y="128"/>
                    <a:pt x="287" y="128"/>
                    <a:pt x="287" y="128"/>
                  </a:cubicBezTo>
                  <a:cubicBezTo>
                    <a:pt x="289" y="127"/>
                    <a:pt x="291" y="126"/>
                    <a:pt x="293" y="125"/>
                  </a:cubicBezTo>
                  <a:cubicBezTo>
                    <a:pt x="295" y="123"/>
                    <a:pt x="297" y="122"/>
                    <a:pt x="299" y="121"/>
                  </a:cubicBezTo>
                  <a:cubicBezTo>
                    <a:pt x="299" y="118"/>
                    <a:pt x="298" y="116"/>
                    <a:pt x="297" y="113"/>
                  </a:cubicBezTo>
                  <a:cubicBezTo>
                    <a:pt x="295" y="113"/>
                    <a:pt x="293" y="113"/>
                    <a:pt x="290" y="113"/>
                  </a:cubicBezTo>
                  <a:cubicBezTo>
                    <a:pt x="288" y="112"/>
                    <a:pt x="285" y="112"/>
                    <a:pt x="283" y="112"/>
                  </a:cubicBezTo>
                  <a:cubicBezTo>
                    <a:pt x="282" y="112"/>
                    <a:pt x="282" y="112"/>
                    <a:pt x="282" y="112"/>
                  </a:cubicBezTo>
                  <a:cubicBezTo>
                    <a:pt x="282" y="111"/>
                    <a:pt x="282" y="111"/>
                    <a:pt x="282" y="111"/>
                  </a:cubicBezTo>
                  <a:cubicBezTo>
                    <a:pt x="281" y="108"/>
                    <a:pt x="279" y="104"/>
                    <a:pt x="278" y="100"/>
                  </a:cubicBezTo>
                  <a:cubicBezTo>
                    <a:pt x="278" y="99"/>
                    <a:pt x="278" y="99"/>
                    <a:pt x="278" y="99"/>
                  </a:cubicBezTo>
                  <a:cubicBezTo>
                    <a:pt x="278" y="99"/>
                    <a:pt x="278" y="99"/>
                    <a:pt x="278" y="99"/>
                  </a:cubicBezTo>
                  <a:cubicBezTo>
                    <a:pt x="280" y="97"/>
                    <a:pt x="282" y="95"/>
                    <a:pt x="284" y="94"/>
                  </a:cubicBezTo>
                  <a:cubicBezTo>
                    <a:pt x="285" y="92"/>
                    <a:pt x="287" y="90"/>
                    <a:pt x="289" y="89"/>
                  </a:cubicBezTo>
                  <a:cubicBezTo>
                    <a:pt x="288" y="86"/>
                    <a:pt x="286" y="84"/>
                    <a:pt x="285" y="82"/>
                  </a:cubicBezTo>
                  <a:cubicBezTo>
                    <a:pt x="283" y="82"/>
                    <a:pt x="281" y="82"/>
                    <a:pt x="278" y="83"/>
                  </a:cubicBezTo>
                  <a:cubicBezTo>
                    <a:pt x="276" y="83"/>
                    <a:pt x="273" y="83"/>
                    <a:pt x="271" y="84"/>
                  </a:cubicBezTo>
                  <a:cubicBezTo>
                    <a:pt x="270" y="84"/>
                    <a:pt x="270" y="84"/>
                    <a:pt x="270" y="84"/>
                  </a:cubicBezTo>
                  <a:cubicBezTo>
                    <a:pt x="270" y="83"/>
                    <a:pt x="270" y="83"/>
                    <a:pt x="270" y="83"/>
                  </a:cubicBezTo>
                  <a:cubicBezTo>
                    <a:pt x="268" y="80"/>
                    <a:pt x="266" y="76"/>
                    <a:pt x="264" y="73"/>
                  </a:cubicBezTo>
                  <a:cubicBezTo>
                    <a:pt x="263" y="72"/>
                    <a:pt x="263" y="72"/>
                    <a:pt x="263" y="72"/>
                  </a:cubicBezTo>
                  <a:cubicBezTo>
                    <a:pt x="264" y="72"/>
                    <a:pt x="264" y="72"/>
                    <a:pt x="264" y="72"/>
                  </a:cubicBezTo>
                  <a:cubicBezTo>
                    <a:pt x="265" y="70"/>
                    <a:pt x="266" y="68"/>
                    <a:pt x="268" y="66"/>
                  </a:cubicBezTo>
                  <a:cubicBezTo>
                    <a:pt x="269" y="64"/>
                    <a:pt x="270" y="62"/>
                    <a:pt x="271" y="60"/>
                  </a:cubicBezTo>
                  <a:cubicBezTo>
                    <a:pt x="270" y="58"/>
                    <a:pt x="268" y="56"/>
                    <a:pt x="267" y="54"/>
                  </a:cubicBezTo>
                  <a:cubicBezTo>
                    <a:pt x="264" y="54"/>
                    <a:pt x="262" y="55"/>
                    <a:pt x="260" y="56"/>
                  </a:cubicBezTo>
                  <a:cubicBezTo>
                    <a:pt x="258" y="57"/>
                    <a:pt x="255" y="58"/>
                    <a:pt x="253" y="59"/>
                  </a:cubicBezTo>
                  <a:cubicBezTo>
                    <a:pt x="252" y="59"/>
                    <a:pt x="252" y="59"/>
                    <a:pt x="252" y="59"/>
                  </a:cubicBezTo>
                  <a:cubicBezTo>
                    <a:pt x="252" y="58"/>
                    <a:pt x="252" y="58"/>
                    <a:pt x="252" y="58"/>
                  </a:cubicBezTo>
                  <a:cubicBezTo>
                    <a:pt x="249" y="55"/>
                    <a:pt x="246" y="53"/>
                    <a:pt x="243" y="50"/>
                  </a:cubicBezTo>
                  <a:cubicBezTo>
                    <a:pt x="243" y="49"/>
                    <a:pt x="243" y="49"/>
                    <a:pt x="243" y="49"/>
                  </a:cubicBezTo>
                  <a:cubicBezTo>
                    <a:pt x="243" y="49"/>
                    <a:pt x="243" y="49"/>
                    <a:pt x="243" y="49"/>
                  </a:cubicBezTo>
                  <a:cubicBezTo>
                    <a:pt x="244" y="47"/>
                    <a:pt x="245" y="44"/>
                    <a:pt x="246" y="42"/>
                  </a:cubicBezTo>
                  <a:cubicBezTo>
                    <a:pt x="247" y="40"/>
                    <a:pt x="247" y="37"/>
                    <a:pt x="248" y="35"/>
                  </a:cubicBezTo>
                  <a:cubicBezTo>
                    <a:pt x="246" y="33"/>
                    <a:pt x="244" y="32"/>
                    <a:pt x="242" y="30"/>
                  </a:cubicBezTo>
                  <a:cubicBezTo>
                    <a:pt x="240" y="31"/>
                    <a:pt x="238" y="33"/>
                    <a:pt x="236" y="34"/>
                  </a:cubicBezTo>
                  <a:cubicBezTo>
                    <a:pt x="234" y="36"/>
                    <a:pt x="232" y="37"/>
                    <a:pt x="230" y="38"/>
                  </a:cubicBezTo>
                  <a:cubicBezTo>
                    <a:pt x="229" y="39"/>
                    <a:pt x="229" y="39"/>
                    <a:pt x="229" y="39"/>
                  </a:cubicBezTo>
                  <a:cubicBezTo>
                    <a:pt x="228" y="38"/>
                    <a:pt x="228" y="38"/>
                    <a:pt x="228" y="38"/>
                  </a:cubicBezTo>
                  <a:cubicBezTo>
                    <a:pt x="225" y="36"/>
                    <a:pt x="222" y="34"/>
                    <a:pt x="219" y="32"/>
                  </a:cubicBezTo>
                  <a:cubicBezTo>
                    <a:pt x="218" y="32"/>
                    <a:pt x="218" y="32"/>
                    <a:pt x="218" y="32"/>
                  </a:cubicBezTo>
                  <a:cubicBezTo>
                    <a:pt x="218" y="31"/>
                    <a:pt x="218" y="31"/>
                    <a:pt x="218" y="31"/>
                  </a:cubicBezTo>
                  <a:cubicBezTo>
                    <a:pt x="218" y="28"/>
                    <a:pt x="219" y="26"/>
                    <a:pt x="219" y="23"/>
                  </a:cubicBezTo>
                  <a:cubicBezTo>
                    <a:pt x="219" y="21"/>
                    <a:pt x="220" y="19"/>
                    <a:pt x="220" y="16"/>
                  </a:cubicBezTo>
                  <a:cubicBezTo>
                    <a:pt x="218" y="15"/>
                    <a:pt x="215" y="14"/>
                    <a:pt x="213" y="13"/>
                  </a:cubicBezTo>
                  <a:cubicBezTo>
                    <a:pt x="211" y="15"/>
                    <a:pt x="210" y="16"/>
                    <a:pt x="208" y="18"/>
                  </a:cubicBezTo>
                  <a:cubicBezTo>
                    <a:pt x="206" y="20"/>
                    <a:pt x="205" y="22"/>
                    <a:pt x="203" y="23"/>
                  </a:cubicBezTo>
                  <a:cubicBezTo>
                    <a:pt x="202" y="24"/>
                    <a:pt x="202" y="24"/>
                    <a:pt x="202" y="24"/>
                  </a:cubicBezTo>
                  <a:cubicBezTo>
                    <a:pt x="202" y="24"/>
                    <a:pt x="202" y="24"/>
                    <a:pt x="202" y="24"/>
                  </a:cubicBezTo>
                  <a:cubicBezTo>
                    <a:pt x="198" y="22"/>
                    <a:pt x="194" y="21"/>
                    <a:pt x="191" y="20"/>
                  </a:cubicBezTo>
                  <a:cubicBezTo>
                    <a:pt x="190" y="20"/>
                    <a:pt x="190" y="20"/>
                    <a:pt x="190" y="20"/>
                  </a:cubicBezTo>
                  <a:cubicBezTo>
                    <a:pt x="190" y="19"/>
                    <a:pt x="190" y="19"/>
                    <a:pt x="190" y="19"/>
                  </a:cubicBezTo>
                  <a:cubicBezTo>
                    <a:pt x="189" y="17"/>
                    <a:pt x="189" y="14"/>
                    <a:pt x="189" y="12"/>
                  </a:cubicBezTo>
                  <a:cubicBezTo>
                    <a:pt x="189" y="9"/>
                    <a:pt x="189" y="7"/>
                    <a:pt x="188" y="4"/>
                  </a:cubicBezTo>
                  <a:cubicBezTo>
                    <a:pt x="186" y="4"/>
                    <a:pt x="183" y="3"/>
                    <a:pt x="181" y="3"/>
                  </a:cubicBezTo>
                  <a:cubicBezTo>
                    <a:pt x="180" y="4"/>
                    <a:pt x="178" y="7"/>
                    <a:pt x="177" y="9"/>
                  </a:cubicBezTo>
                  <a:cubicBezTo>
                    <a:pt x="176" y="11"/>
                    <a:pt x="175" y="13"/>
                    <a:pt x="173" y="15"/>
                  </a:cubicBezTo>
                  <a:cubicBezTo>
                    <a:pt x="173" y="16"/>
                    <a:pt x="173" y="16"/>
                    <a:pt x="173" y="16"/>
                  </a:cubicBezTo>
                  <a:cubicBezTo>
                    <a:pt x="172" y="16"/>
                    <a:pt x="172" y="16"/>
                    <a:pt x="172" y="16"/>
                  </a:cubicBezTo>
                  <a:cubicBezTo>
                    <a:pt x="168" y="15"/>
                    <a:pt x="165" y="15"/>
                    <a:pt x="161" y="14"/>
                  </a:cubicBezTo>
                  <a:cubicBezTo>
                    <a:pt x="160" y="14"/>
                    <a:pt x="160" y="14"/>
                    <a:pt x="160" y="14"/>
                  </a:cubicBezTo>
                  <a:cubicBezTo>
                    <a:pt x="159" y="14"/>
                    <a:pt x="159" y="14"/>
                    <a:pt x="159" y="14"/>
                  </a:cubicBezTo>
                  <a:cubicBezTo>
                    <a:pt x="159" y="11"/>
                    <a:pt x="158" y="9"/>
                    <a:pt x="157" y="7"/>
                  </a:cubicBezTo>
                  <a:cubicBezTo>
                    <a:pt x="156" y="4"/>
                    <a:pt x="156" y="2"/>
                    <a:pt x="155" y="0"/>
                  </a:cubicBezTo>
                  <a:cubicBezTo>
                    <a:pt x="155" y="0"/>
                    <a:pt x="155" y="0"/>
                    <a:pt x="155" y="0"/>
                  </a:cubicBezTo>
                  <a:cubicBezTo>
                    <a:pt x="152" y="0"/>
                    <a:pt x="150" y="0"/>
                    <a:pt x="147" y="0"/>
                  </a:cubicBezTo>
                  <a:cubicBezTo>
                    <a:pt x="147" y="0"/>
                    <a:pt x="147" y="0"/>
                    <a:pt x="147" y="0"/>
                  </a:cubicBezTo>
                  <a:cubicBezTo>
                    <a:pt x="146" y="2"/>
                    <a:pt x="145" y="4"/>
                    <a:pt x="145" y="7"/>
                  </a:cubicBezTo>
                  <a:cubicBezTo>
                    <a:pt x="144" y="9"/>
                    <a:pt x="143" y="11"/>
                    <a:pt x="142" y="14"/>
                  </a:cubicBezTo>
                  <a:cubicBezTo>
                    <a:pt x="142" y="14"/>
                    <a:pt x="142" y="14"/>
                    <a:pt x="142" y="14"/>
                  </a:cubicBezTo>
                  <a:cubicBezTo>
                    <a:pt x="141" y="14"/>
                    <a:pt x="141" y="14"/>
                    <a:pt x="141" y="14"/>
                  </a:cubicBezTo>
                  <a:cubicBezTo>
                    <a:pt x="137" y="15"/>
                    <a:pt x="133" y="15"/>
                    <a:pt x="130" y="16"/>
                  </a:cubicBezTo>
                  <a:cubicBezTo>
                    <a:pt x="129" y="16"/>
                    <a:pt x="129" y="16"/>
                    <a:pt x="129" y="16"/>
                  </a:cubicBezTo>
                  <a:cubicBezTo>
                    <a:pt x="129" y="15"/>
                    <a:pt x="129" y="15"/>
                    <a:pt x="129" y="15"/>
                  </a:cubicBezTo>
                  <a:cubicBezTo>
                    <a:pt x="127" y="13"/>
                    <a:pt x="126" y="11"/>
                    <a:pt x="125" y="9"/>
                  </a:cubicBezTo>
                  <a:cubicBezTo>
                    <a:pt x="123" y="7"/>
                    <a:pt x="122" y="4"/>
                    <a:pt x="121" y="3"/>
                  </a:cubicBezTo>
                  <a:cubicBezTo>
                    <a:pt x="118" y="3"/>
                    <a:pt x="116" y="4"/>
                    <a:pt x="113" y="4"/>
                  </a:cubicBezTo>
                  <a:cubicBezTo>
                    <a:pt x="113" y="7"/>
                    <a:pt x="113" y="9"/>
                    <a:pt x="113" y="12"/>
                  </a:cubicBezTo>
                  <a:cubicBezTo>
                    <a:pt x="113" y="14"/>
                    <a:pt x="112" y="17"/>
                    <a:pt x="112" y="19"/>
                  </a:cubicBezTo>
                  <a:cubicBezTo>
                    <a:pt x="112" y="20"/>
                    <a:pt x="112" y="20"/>
                    <a:pt x="112" y="20"/>
                  </a:cubicBezTo>
                  <a:cubicBezTo>
                    <a:pt x="111" y="20"/>
                    <a:pt x="111" y="20"/>
                    <a:pt x="111" y="20"/>
                  </a:cubicBezTo>
                  <a:cubicBezTo>
                    <a:pt x="108" y="21"/>
                    <a:pt x="104" y="22"/>
                    <a:pt x="100" y="24"/>
                  </a:cubicBezTo>
                  <a:cubicBezTo>
                    <a:pt x="100" y="24"/>
                    <a:pt x="100" y="24"/>
                    <a:pt x="100" y="24"/>
                  </a:cubicBezTo>
                  <a:cubicBezTo>
                    <a:pt x="99" y="23"/>
                    <a:pt x="99" y="23"/>
                    <a:pt x="99" y="23"/>
                  </a:cubicBezTo>
                  <a:cubicBezTo>
                    <a:pt x="97" y="22"/>
                    <a:pt x="96" y="20"/>
                    <a:pt x="94" y="18"/>
                  </a:cubicBezTo>
                  <a:cubicBezTo>
                    <a:pt x="92" y="16"/>
                    <a:pt x="90" y="15"/>
                    <a:pt x="89" y="13"/>
                  </a:cubicBezTo>
                  <a:cubicBezTo>
                    <a:pt x="86" y="14"/>
                    <a:pt x="84" y="15"/>
                    <a:pt x="82" y="16"/>
                  </a:cubicBezTo>
                  <a:cubicBezTo>
                    <a:pt x="82" y="19"/>
                    <a:pt x="82" y="21"/>
                    <a:pt x="83" y="23"/>
                  </a:cubicBezTo>
                  <a:cubicBezTo>
                    <a:pt x="83" y="26"/>
                    <a:pt x="83" y="28"/>
                    <a:pt x="84" y="31"/>
                  </a:cubicBezTo>
                  <a:cubicBezTo>
                    <a:pt x="84" y="32"/>
                    <a:pt x="84" y="32"/>
                    <a:pt x="84" y="32"/>
                  </a:cubicBezTo>
                  <a:cubicBezTo>
                    <a:pt x="83" y="32"/>
                    <a:pt x="83" y="32"/>
                    <a:pt x="83" y="32"/>
                  </a:cubicBezTo>
                  <a:cubicBezTo>
                    <a:pt x="80" y="34"/>
                    <a:pt x="76" y="36"/>
                    <a:pt x="73" y="38"/>
                  </a:cubicBezTo>
                  <a:cubicBezTo>
                    <a:pt x="73" y="39"/>
                    <a:pt x="73" y="39"/>
                    <a:pt x="73" y="39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0" y="37"/>
                    <a:pt x="68" y="36"/>
                    <a:pt x="66" y="34"/>
                  </a:cubicBezTo>
                  <a:cubicBezTo>
                    <a:pt x="64" y="33"/>
                    <a:pt x="62" y="31"/>
                    <a:pt x="60" y="30"/>
                  </a:cubicBezTo>
                  <a:cubicBezTo>
                    <a:pt x="58" y="32"/>
                    <a:pt x="56" y="33"/>
                    <a:pt x="54" y="35"/>
                  </a:cubicBezTo>
                  <a:cubicBezTo>
                    <a:pt x="54" y="37"/>
                    <a:pt x="55" y="40"/>
                    <a:pt x="56" y="42"/>
                  </a:cubicBezTo>
                  <a:cubicBezTo>
                    <a:pt x="57" y="44"/>
                    <a:pt x="58" y="47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8" y="50"/>
                    <a:pt x="58" y="50"/>
                    <a:pt x="58" y="50"/>
                  </a:cubicBezTo>
                  <a:cubicBezTo>
                    <a:pt x="56" y="53"/>
                    <a:pt x="53" y="55"/>
                    <a:pt x="50" y="58"/>
                  </a:cubicBezTo>
                  <a:cubicBezTo>
                    <a:pt x="50" y="59"/>
                    <a:pt x="50" y="59"/>
                    <a:pt x="50" y="59"/>
                  </a:cubicBezTo>
                  <a:cubicBezTo>
                    <a:pt x="49" y="59"/>
                    <a:pt x="49" y="59"/>
                    <a:pt x="49" y="59"/>
                  </a:cubicBezTo>
                  <a:cubicBezTo>
                    <a:pt x="47" y="58"/>
                    <a:pt x="44" y="57"/>
                    <a:pt x="42" y="56"/>
                  </a:cubicBezTo>
                  <a:cubicBezTo>
                    <a:pt x="40" y="55"/>
                    <a:pt x="37" y="54"/>
                    <a:pt x="35" y="54"/>
                  </a:cubicBezTo>
                  <a:cubicBezTo>
                    <a:pt x="33" y="56"/>
                    <a:pt x="32" y="58"/>
                    <a:pt x="30" y="60"/>
                  </a:cubicBezTo>
                  <a:cubicBezTo>
                    <a:pt x="32" y="62"/>
                    <a:pt x="33" y="64"/>
                    <a:pt x="34" y="66"/>
                  </a:cubicBezTo>
                  <a:cubicBezTo>
                    <a:pt x="36" y="68"/>
                    <a:pt x="37" y="70"/>
                    <a:pt x="38" y="72"/>
                  </a:cubicBezTo>
                  <a:cubicBezTo>
                    <a:pt x="39" y="72"/>
                    <a:pt x="39" y="72"/>
                    <a:pt x="39" y="72"/>
                  </a:cubicBezTo>
                  <a:cubicBezTo>
                    <a:pt x="38" y="73"/>
                    <a:pt x="38" y="73"/>
                    <a:pt x="38" y="73"/>
                  </a:cubicBezTo>
                  <a:cubicBezTo>
                    <a:pt x="36" y="76"/>
                    <a:pt x="34" y="80"/>
                    <a:pt x="32" y="83"/>
                  </a:cubicBezTo>
                  <a:cubicBezTo>
                    <a:pt x="32" y="84"/>
                    <a:pt x="32" y="84"/>
                    <a:pt x="32" y="84"/>
                  </a:cubicBezTo>
                  <a:cubicBezTo>
                    <a:pt x="31" y="84"/>
                    <a:pt x="31" y="84"/>
                    <a:pt x="31" y="84"/>
                  </a:cubicBezTo>
                  <a:cubicBezTo>
                    <a:pt x="29" y="83"/>
                    <a:pt x="26" y="83"/>
                    <a:pt x="24" y="83"/>
                  </a:cubicBezTo>
                  <a:cubicBezTo>
                    <a:pt x="21" y="82"/>
                    <a:pt x="19" y="82"/>
                    <a:pt x="17" y="82"/>
                  </a:cubicBezTo>
                  <a:cubicBezTo>
                    <a:pt x="15" y="84"/>
                    <a:pt x="14" y="86"/>
                    <a:pt x="13" y="89"/>
                  </a:cubicBezTo>
                  <a:cubicBezTo>
                    <a:pt x="15" y="90"/>
                    <a:pt x="16" y="92"/>
                    <a:pt x="18" y="94"/>
                  </a:cubicBezTo>
                  <a:cubicBezTo>
                    <a:pt x="20" y="95"/>
                    <a:pt x="22" y="97"/>
                    <a:pt x="24" y="99"/>
                  </a:cubicBezTo>
                  <a:cubicBezTo>
                    <a:pt x="24" y="99"/>
                    <a:pt x="24" y="99"/>
                    <a:pt x="24" y="99"/>
                  </a:cubicBezTo>
                  <a:cubicBezTo>
                    <a:pt x="24" y="100"/>
                    <a:pt x="24" y="100"/>
                    <a:pt x="24" y="100"/>
                  </a:cubicBezTo>
                  <a:cubicBezTo>
                    <a:pt x="22" y="104"/>
                    <a:pt x="21" y="108"/>
                    <a:pt x="20" y="111"/>
                  </a:cubicBezTo>
                  <a:cubicBezTo>
                    <a:pt x="20" y="112"/>
                    <a:pt x="20" y="112"/>
                    <a:pt x="20" y="112"/>
                  </a:cubicBezTo>
                  <a:cubicBezTo>
                    <a:pt x="19" y="112"/>
                    <a:pt x="19" y="112"/>
                    <a:pt x="19" y="112"/>
                  </a:cubicBezTo>
                  <a:cubicBezTo>
                    <a:pt x="17" y="112"/>
                    <a:pt x="14" y="112"/>
                    <a:pt x="12" y="113"/>
                  </a:cubicBezTo>
                  <a:cubicBezTo>
                    <a:pt x="9" y="113"/>
                    <a:pt x="7" y="113"/>
                    <a:pt x="4" y="113"/>
                  </a:cubicBezTo>
                  <a:cubicBezTo>
                    <a:pt x="4" y="116"/>
                    <a:pt x="3" y="118"/>
                    <a:pt x="3" y="121"/>
                  </a:cubicBezTo>
                  <a:cubicBezTo>
                    <a:pt x="5" y="122"/>
                    <a:pt x="7" y="123"/>
                    <a:pt x="9" y="125"/>
                  </a:cubicBezTo>
                  <a:cubicBezTo>
                    <a:pt x="11" y="126"/>
                    <a:pt x="13" y="127"/>
                    <a:pt x="15" y="128"/>
                  </a:cubicBezTo>
                  <a:cubicBezTo>
                    <a:pt x="16" y="129"/>
                    <a:pt x="16" y="129"/>
                    <a:pt x="16" y="129"/>
                  </a:cubicBezTo>
                  <a:cubicBezTo>
                    <a:pt x="16" y="130"/>
                    <a:pt x="16" y="130"/>
                    <a:pt x="16" y="130"/>
                  </a:cubicBezTo>
                  <a:cubicBezTo>
                    <a:pt x="15" y="133"/>
                    <a:pt x="15" y="137"/>
                    <a:pt x="15" y="141"/>
                  </a:cubicBezTo>
                  <a:cubicBezTo>
                    <a:pt x="14" y="142"/>
                    <a:pt x="14" y="142"/>
                    <a:pt x="14" y="142"/>
                  </a:cubicBezTo>
                  <a:cubicBezTo>
                    <a:pt x="14" y="142"/>
                    <a:pt x="14" y="142"/>
                    <a:pt x="14" y="142"/>
                  </a:cubicBezTo>
                  <a:cubicBezTo>
                    <a:pt x="12" y="143"/>
                    <a:pt x="9" y="144"/>
                    <a:pt x="7" y="145"/>
                  </a:cubicBezTo>
                  <a:cubicBezTo>
                    <a:pt x="4" y="145"/>
                    <a:pt x="2" y="146"/>
                    <a:pt x="0" y="147"/>
                  </a:cubicBezTo>
                  <a:cubicBezTo>
                    <a:pt x="0" y="147"/>
                    <a:pt x="0" y="147"/>
                    <a:pt x="0" y="147"/>
                  </a:cubicBezTo>
                  <a:cubicBezTo>
                    <a:pt x="0" y="148"/>
                    <a:pt x="0" y="150"/>
                    <a:pt x="0" y="151"/>
                  </a:cubicBezTo>
                  <a:cubicBezTo>
                    <a:pt x="0" y="152"/>
                    <a:pt x="0" y="153"/>
                    <a:pt x="0" y="155"/>
                  </a:cubicBezTo>
                  <a:cubicBezTo>
                    <a:pt x="0" y="155"/>
                    <a:pt x="0" y="155"/>
                    <a:pt x="0" y="155"/>
                  </a:cubicBezTo>
                  <a:cubicBezTo>
                    <a:pt x="2" y="156"/>
                    <a:pt x="4" y="156"/>
                    <a:pt x="7" y="157"/>
                  </a:cubicBezTo>
                  <a:cubicBezTo>
                    <a:pt x="9" y="158"/>
                    <a:pt x="12" y="158"/>
                    <a:pt x="14" y="159"/>
                  </a:cubicBezTo>
                  <a:cubicBezTo>
                    <a:pt x="14" y="160"/>
                    <a:pt x="14" y="160"/>
                    <a:pt x="14" y="160"/>
                  </a:cubicBezTo>
                  <a:cubicBezTo>
                    <a:pt x="15" y="160"/>
                    <a:pt x="15" y="160"/>
                    <a:pt x="15" y="160"/>
                  </a:cubicBezTo>
                  <a:cubicBezTo>
                    <a:pt x="15" y="165"/>
                    <a:pt x="15" y="168"/>
                    <a:pt x="16" y="172"/>
                  </a:cubicBezTo>
                  <a:cubicBezTo>
                    <a:pt x="16" y="173"/>
                    <a:pt x="16" y="173"/>
                    <a:pt x="16" y="173"/>
                  </a:cubicBezTo>
                  <a:cubicBezTo>
                    <a:pt x="15" y="173"/>
                    <a:pt x="15" y="173"/>
                    <a:pt x="15" y="173"/>
                  </a:cubicBezTo>
                  <a:cubicBezTo>
                    <a:pt x="13" y="174"/>
                    <a:pt x="11" y="176"/>
                    <a:pt x="9" y="177"/>
                  </a:cubicBezTo>
                  <a:cubicBezTo>
                    <a:pt x="7" y="178"/>
                    <a:pt x="5" y="179"/>
                    <a:pt x="3" y="181"/>
                  </a:cubicBezTo>
                  <a:cubicBezTo>
                    <a:pt x="3" y="183"/>
                    <a:pt x="4" y="186"/>
                    <a:pt x="4" y="188"/>
                  </a:cubicBezTo>
                  <a:cubicBezTo>
                    <a:pt x="7" y="189"/>
                    <a:pt x="9" y="189"/>
                    <a:pt x="12" y="189"/>
                  </a:cubicBezTo>
                  <a:cubicBezTo>
                    <a:pt x="14" y="189"/>
                    <a:pt x="17" y="189"/>
                    <a:pt x="19" y="190"/>
                  </a:cubicBezTo>
                  <a:cubicBezTo>
                    <a:pt x="20" y="190"/>
                    <a:pt x="20" y="190"/>
                    <a:pt x="20" y="190"/>
                  </a:cubicBezTo>
                  <a:cubicBezTo>
                    <a:pt x="20" y="190"/>
                    <a:pt x="20" y="190"/>
                    <a:pt x="20" y="190"/>
                  </a:cubicBezTo>
                  <a:cubicBezTo>
                    <a:pt x="21" y="194"/>
                    <a:pt x="22" y="198"/>
                    <a:pt x="24" y="201"/>
                  </a:cubicBezTo>
                  <a:cubicBezTo>
                    <a:pt x="24" y="202"/>
                    <a:pt x="24" y="202"/>
                    <a:pt x="24" y="202"/>
                  </a:cubicBezTo>
                  <a:cubicBezTo>
                    <a:pt x="24" y="203"/>
                    <a:pt x="24" y="203"/>
                    <a:pt x="24" y="203"/>
                  </a:cubicBezTo>
                  <a:cubicBezTo>
                    <a:pt x="22" y="204"/>
                    <a:pt x="20" y="206"/>
                    <a:pt x="18" y="208"/>
                  </a:cubicBezTo>
                  <a:cubicBezTo>
                    <a:pt x="16" y="210"/>
                    <a:pt x="15" y="211"/>
                    <a:pt x="13" y="213"/>
                  </a:cubicBezTo>
                  <a:cubicBezTo>
                    <a:pt x="14" y="215"/>
                    <a:pt x="15" y="218"/>
                    <a:pt x="17" y="220"/>
                  </a:cubicBezTo>
                  <a:cubicBezTo>
                    <a:pt x="19" y="220"/>
                    <a:pt x="21" y="219"/>
                    <a:pt x="24" y="219"/>
                  </a:cubicBezTo>
                  <a:cubicBezTo>
                    <a:pt x="26" y="219"/>
                    <a:pt x="29" y="218"/>
                    <a:pt x="31" y="218"/>
                  </a:cubicBezTo>
                  <a:cubicBezTo>
                    <a:pt x="32" y="218"/>
                    <a:pt x="32" y="218"/>
                    <a:pt x="32" y="218"/>
                  </a:cubicBezTo>
                  <a:cubicBezTo>
                    <a:pt x="32" y="219"/>
                    <a:pt x="32" y="219"/>
                    <a:pt x="32" y="219"/>
                  </a:cubicBezTo>
                  <a:cubicBezTo>
                    <a:pt x="34" y="222"/>
                    <a:pt x="36" y="225"/>
                    <a:pt x="38" y="228"/>
                  </a:cubicBezTo>
                  <a:cubicBezTo>
                    <a:pt x="39" y="229"/>
                    <a:pt x="39" y="229"/>
                    <a:pt x="39" y="229"/>
                  </a:cubicBezTo>
                  <a:cubicBezTo>
                    <a:pt x="38" y="230"/>
                    <a:pt x="38" y="230"/>
                    <a:pt x="38" y="230"/>
                  </a:cubicBezTo>
                  <a:cubicBezTo>
                    <a:pt x="37" y="232"/>
                    <a:pt x="36" y="234"/>
                    <a:pt x="34" y="236"/>
                  </a:cubicBezTo>
                  <a:cubicBezTo>
                    <a:pt x="33" y="238"/>
                    <a:pt x="32" y="240"/>
                    <a:pt x="30" y="242"/>
                  </a:cubicBezTo>
                  <a:cubicBezTo>
                    <a:pt x="32" y="244"/>
                    <a:pt x="33" y="246"/>
                    <a:pt x="35" y="248"/>
                  </a:cubicBezTo>
                  <a:cubicBezTo>
                    <a:pt x="37" y="247"/>
                    <a:pt x="40" y="246"/>
                    <a:pt x="42" y="246"/>
                  </a:cubicBezTo>
                  <a:cubicBezTo>
                    <a:pt x="44" y="245"/>
                    <a:pt x="47" y="244"/>
                    <a:pt x="49" y="243"/>
                  </a:cubicBezTo>
                  <a:cubicBezTo>
                    <a:pt x="50" y="243"/>
                    <a:pt x="50" y="243"/>
                    <a:pt x="50" y="243"/>
                  </a:cubicBezTo>
                  <a:cubicBezTo>
                    <a:pt x="50" y="243"/>
                    <a:pt x="50" y="243"/>
                    <a:pt x="50" y="243"/>
                  </a:cubicBezTo>
                  <a:cubicBezTo>
                    <a:pt x="53" y="246"/>
                    <a:pt x="56" y="249"/>
                    <a:pt x="58" y="251"/>
                  </a:cubicBezTo>
                  <a:cubicBezTo>
                    <a:pt x="59" y="252"/>
                    <a:pt x="59" y="252"/>
                    <a:pt x="59" y="252"/>
                  </a:cubicBezTo>
                  <a:cubicBezTo>
                    <a:pt x="59" y="253"/>
                    <a:pt x="59" y="253"/>
                    <a:pt x="59" y="253"/>
                  </a:cubicBezTo>
                  <a:cubicBezTo>
                    <a:pt x="58" y="255"/>
                    <a:pt x="57" y="257"/>
                    <a:pt x="56" y="260"/>
                  </a:cubicBezTo>
                  <a:cubicBezTo>
                    <a:pt x="55" y="262"/>
                    <a:pt x="54" y="264"/>
                    <a:pt x="54" y="266"/>
                  </a:cubicBezTo>
                  <a:cubicBezTo>
                    <a:pt x="56" y="268"/>
                    <a:pt x="58" y="270"/>
                    <a:pt x="60" y="271"/>
                  </a:cubicBezTo>
                  <a:cubicBezTo>
                    <a:pt x="62" y="270"/>
                    <a:pt x="64" y="269"/>
                    <a:pt x="66" y="267"/>
                  </a:cubicBezTo>
                  <a:cubicBezTo>
                    <a:pt x="68" y="266"/>
                    <a:pt x="70" y="265"/>
                    <a:pt x="72" y="263"/>
                  </a:cubicBezTo>
                  <a:cubicBezTo>
                    <a:pt x="73" y="263"/>
                    <a:pt x="73" y="263"/>
                    <a:pt x="73" y="263"/>
                  </a:cubicBezTo>
                  <a:cubicBezTo>
                    <a:pt x="73" y="263"/>
                    <a:pt x="73" y="263"/>
                    <a:pt x="73" y="263"/>
                  </a:cubicBezTo>
                  <a:cubicBezTo>
                    <a:pt x="76" y="266"/>
                    <a:pt x="80" y="268"/>
                    <a:pt x="83" y="270"/>
                  </a:cubicBezTo>
                  <a:cubicBezTo>
                    <a:pt x="84" y="270"/>
                    <a:pt x="84" y="270"/>
                    <a:pt x="84" y="270"/>
                  </a:cubicBezTo>
                  <a:cubicBezTo>
                    <a:pt x="84" y="271"/>
                    <a:pt x="84" y="271"/>
                    <a:pt x="84" y="271"/>
                  </a:cubicBezTo>
                  <a:cubicBezTo>
                    <a:pt x="83" y="273"/>
                    <a:pt x="83" y="276"/>
                    <a:pt x="83" y="278"/>
                  </a:cubicBezTo>
                  <a:cubicBezTo>
                    <a:pt x="82" y="280"/>
                    <a:pt x="82" y="283"/>
                    <a:pt x="82" y="285"/>
                  </a:cubicBezTo>
                  <a:cubicBezTo>
                    <a:pt x="84" y="286"/>
                    <a:pt x="86" y="287"/>
                    <a:pt x="89" y="289"/>
                  </a:cubicBezTo>
                  <a:cubicBezTo>
                    <a:pt x="90" y="287"/>
                    <a:pt x="92" y="285"/>
                    <a:pt x="94" y="283"/>
                  </a:cubicBezTo>
                  <a:cubicBezTo>
                    <a:pt x="96" y="282"/>
                    <a:pt x="97" y="280"/>
                    <a:pt x="99" y="278"/>
                  </a:cubicBezTo>
                  <a:cubicBezTo>
                    <a:pt x="100" y="278"/>
                    <a:pt x="100" y="278"/>
                    <a:pt x="100" y="278"/>
                  </a:cubicBezTo>
                  <a:cubicBezTo>
                    <a:pt x="100" y="278"/>
                    <a:pt x="100" y="278"/>
                    <a:pt x="100" y="278"/>
                  </a:cubicBezTo>
                  <a:cubicBezTo>
                    <a:pt x="104" y="279"/>
                    <a:pt x="108" y="281"/>
                    <a:pt x="111" y="282"/>
                  </a:cubicBezTo>
                  <a:cubicBezTo>
                    <a:pt x="112" y="282"/>
                    <a:pt x="112" y="282"/>
                    <a:pt x="112" y="282"/>
                  </a:cubicBezTo>
                  <a:cubicBezTo>
                    <a:pt x="112" y="283"/>
                    <a:pt x="112" y="283"/>
                    <a:pt x="112" y="283"/>
                  </a:cubicBezTo>
                  <a:cubicBezTo>
                    <a:pt x="112" y="285"/>
                    <a:pt x="113" y="288"/>
                    <a:pt x="113" y="290"/>
                  </a:cubicBezTo>
                  <a:cubicBezTo>
                    <a:pt x="113" y="292"/>
                    <a:pt x="113" y="295"/>
                    <a:pt x="113" y="297"/>
                  </a:cubicBezTo>
                  <a:cubicBezTo>
                    <a:pt x="116" y="298"/>
                    <a:pt x="118" y="298"/>
                    <a:pt x="121" y="299"/>
                  </a:cubicBezTo>
                  <a:cubicBezTo>
                    <a:pt x="122" y="297"/>
                    <a:pt x="124" y="295"/>
                    <a:pt x="125" y="293"/>
                  </a:cubicBezTo>
                  <a:cubicBezTo>
                    <a:pt x="126" y="291"/>
                    <a:pt x="127" y="288"/>
                    <a:pt x="129" y="287"/>
                  </a:cubicBezTo>
                  <a:cubicBezTo>
                    <a:pt x="129" y="286"/>
                    <a:pt x="129" y="286"/>
                    <a:pt x="129" y="286"/>
                  </a:cubicBezTo>
                  <a:cubicBezTo>
                    <a:pt x="130" y="286"/>
                    <a:pt x="130" y="286"/>
                    <a:pt x="130" y="286"/>
                  </a:cubicBezTo>
                  <a:cubicBezTo>
                    <a:pt x="133" y="286"/>
                    <a:pt x="137" y="287"/>
                    <a:pt x="141" y="287"/>
                  </a:cubicBezTo>
                  <a:cubicBezTo>
                    <a:pt x="142" y="287"/>
                    <a:pt x="142" y="287"/>
                    <a:pt x="142" y="287"/>
                  </a:cubicBezTo>
                  <a:cubicBezTo>
                    <a:pt x="142" y="288"/>
                    <a:pt x="142" y="288"/>
                    <a:pt x="142" y="288"/>
                  </a:cubicBezTo>
                  <a:cubicBezTo>
                    <a:pt x="143" y="290"/>
                    <a:pt x="144" y="293"/>
                    <a:pt x="145" y="295"/>
                  </a:cubicBezTo>
                  <a:cubicBezTo>
                    <a:pt x="145" y="297"/>
                    <a:pt x="146" y="300"/>
                    <a:pt x="147" y="302"/>
                  </a:cubicBezTo>
                  <a:cubicBezTo>
                    <a:pt x="147" y="302"/>
                    <a:pt x="147" y="302"/>
                    <a:pt x="147" y="302"/>
                  </a:cubicBezTo>
                  <a:cubicBezTo>
                    <a:pt x="150" y="302"/>
                    <a:pt x="152" y="302"/>
                    <a:pt x="155" y="302"/>
                  </a:cubicBezTo>
                  <a:cubicBezTo>
                    <a:pt x="155" y="302"/>
                    <a:pt x="155" y="302"/>
                    <a:pt x="155" y="302"/>
                  </a:cubicBezTo>
                  <a:cubicBezTo>
                    <a:pt x="156" y="300"/>
                    <a:pt x="156" y="297"/>
                    <a:pt x="157" y="295"/>
                  </a:cubicBezTo>
                  <a:cubicBezTo>
                    <a:pt x="158" y="293"/>
                    <a:pt x="159" y="290"/>
                    <a:pt x="159" y="288"/>
                  </a:cubicBezTo>
                  <a:cubicBezTo>
                    <a:pt x="160" y="287"/>
                    <a:pt x="160" y="287"/>
                    <a:pt x="160" y="287"/>
                  </a:cubicBezTo>
                  <a:cubicBezTo>
                    <a:pt x="161" y="287"/>
                    <a:pt x="161" y="287"/>
                    <a:pt x="161" y="287"/>
                  </a:cubicBezTo>
                  <a:cubicBezTo>
                    <a:pt x="165" y="287"/>
                    <a:pt x="168" y="286"/>
                    <a:pt x="172" y="286"/>
                  </a:cubicBezTo>
                  <a:cubicBezTo>
                    <a:pt x="173" y="286"/>
                    <a:pt x="173" y="286"/>
                    <a:pt x="173" y="286"/>
                  </a:cubicBezTo>
                  <a:cubicBezTo>
                    <a:pt x="173" y="287"/>
                    <a:pt x="173" y="287"/>
                    <a:pt x="173" y="287"/>
                  </a:cubicBezTo>
                  <a:cubicBezTo>
                    <a:pt x="175" y="288"/>
                    <a:pt x="176" y="291"/>
                    <a:pt x="177" y="293"/>
                  </a:cubicBezTo>
                  <a:cubicBezTo>
                    <a:pt x="178" y="295"/>
                    <a:pt x="180" y="297"/>
                    <a:pt x="181" y="299"/>
                  </a:cubicBezTo>
                  <a:cubicBezTo>
                    <a:pt x="183" y="298"/>
                    <a:pt x="186" y="298"/>
                    <a:pt x="188" y="297"/>
                  </a:cubicBezTo>
                  <a:cubicBezTo>
                    <a:pt x="189" y="295"/>
                    <a:pt x="189" y="292"/>
                    <a:pt x="189" y="290"/>
                  </a:cubicBezTo>
                  <a:cubicBezTo>
                    <a:pt x="189" y="288"/>
                    <a:pt x="189" y="285"/>
                    <a:pt x="190" y="283"/>
                  </a:cubicBezTo>
                  <a:cubicBezTo>
                    <a:pt x="190" y="282"/>
                    <a:pt x="190" y="282"/>
                    <a:pt x="190" y="282"/>
                  </a:cubicBezTo>
                  <a:cubicBezTo>
                    <a:pt x="191" y="282"/>
                    <a:pt x="191" y="282"/>
                    <a:pt x="191" y="282"/>
                  </a:cubicBezTo>
                  <a:cubicBezTo>
                    <a:pt x="194" y="281"/>
                    <a:pt x="198" y="279"/>
                    <a:pt x="202" y="278"/>
                  </a:cubicBezTo>
                  <a:cubicBezTo>
                    <a:pt x="202" y="278"/>
                    <a:pt x="202" y="278"/>
                    <a:pt x="202" y="278"/>
                  </a:cubicBezTo>
                  <a:cubicBezTo>
                    <a:pt x="203" y="278"/>
                    <a:pt x="203" y="278"/>
                    <a:pt x="203" y="278"/>
                  </a:cubicBezTo>
                  <a:cubicBezTo>
                    <a:pt x="205" y="280"/>
                    <a:pt x="206" y="282"/>
                    <a:pt x="208" y="283"/>
                  </a:cubicBezTo>
                  <a:cubicBezTo>
                    <a:pt x="210" y="285"/>
                    <a:pt x="211" y="287"/>
                    <a:pt x="213" y="289"/>
                  </a:cubicBezTo>
                  <a:cubicBezTo>
                    <a:pt x="215" y="288"/>
                    <a:pt x="218" y="286"/>
                    <a:pt x="220" y="285"/>
                  </a:cubicBezTo>
                  <a:cubicBezTo>
                    <a:pt x="220" y="283"/>
                    <a:pt x="219" y="280"/>
                    <a:pt x="219" y="278"/>
                  </a:cubicBezTo>
                  <a:cubicBezTo>
                    <a:pt x="219" y="276"/>
                    <a:pt x="218" y="273"/>
                    <a:pt x="218" y="271"/>
                  </a:cubicBezTo>
                  <a:cubicBezTo>
                    <a:pt x="218" y="270"/>
                    <a:pt x="218" y="270"/>
                    <a:pt x="218" y="270"/>
                  </a:cubicBezTo>
                  <a:cubicBezTo>
                    <a:pt x="219" y="270"/>
                    <a:pt x="219" y="270"/>
                    <a:pt x="219" y="270"/>
                  </a:cubicBezTo>
                  <a:cubicBezTo>
                    <a:pt x="222" y="268"/>
                    <a:pt x="225" y="266"/>
                    <a:pt x="228" y="263"/>
                  </a:cubicBezTo>
                  <a:cubicBezTo>
                    <a:pt x="229" y="263"/>
                    <a:pt x="229" y="263"/>
                    <a:pt x="229" y="263"/>
                  </a:cubicBezTo>
                  <a:cubicBezTo>
                    <a:pt x="230" y="263"/>
                    <a:pt x="230" y="263"/>
                    <a:pt x="230" y="263"/>
                  </a:cubicBezTo>
                  <a:cubicBezTo>
                    <a:pt x="232" y="265"/>
                    <a:pt x="234" y="266"/>
                    <a:pt x="236" y="267"/>
                  </a:cubicBezTo>
                  <a:cubicBezTo>
                    <a:pt x="238" y="269"/>
                    <a:pt x="240" y="270"/>
                    <a:pt x="242" y="271"/>
                  </a:cubicBezTo>
                  <a:cubicBezTo>
                    <a:pt x="244" y="270"/>
                    <a:pt x="246" y="268"/>
                    <a:pt x="248" y="266"/>
                  </a:cubicBezTo>
                  <a:cubicBezTo>
                    <a:pt x="247" y="264"/>
                    <a:pt x="247" y="262"/>
                    <a:pt x="246" y="260"/>
                  </a:cubicBezTo>
                  <a:cubicBezTo>
                    <a:pt x="245" y="257"/>
                    <a:pt x="244" y="255"/>
                    <a:pt x="243" y="253"/>
                  </a:cubicBezTo>
                  <a:cubicBezTo>
                    <a:pt x="243" y="252"/>
                    <a:pt x="243" y="252"/>
                    <a:pt x="243" y="252"/>
                  </a:cubicBezTo>
                  <a:cubicBezTo>
                    <a:pt x="243" y="251"/>
                    <a:pt x="243" y="251"/>
                    <a:pt x="243" y="251"/>
                  </a:cubicBezTo>
                  <a:cubicBezTo>
                    <a:pt x="246" y="249"/>
                    <a:pt x="249" y="246"/>
                    <a:pt x="252" y="243"/>
                  </a:cubicBezTo>
                  <a:cubicBezTo>
                    <a:pt x="252" y="243"/>
                    <a:pt x="252" y="243"/>
                    <a:pt x="252" y="243"/>
                  </a:cubicBezTo>
                  <a:cubicBezTo>
                    <a:pt x="253" y="243"/>
                    <a:pt x="253" y="243"/>
                    <a:pt x="253" y="243"/>
                  </a:cubicBezTo>
                  <a:cubicBezTo>
                    <a:pt x="255" y="244"/>
                    <a:pt x="258" y="245"/>
                    <a:pt x="260" y="246"/>
                  </a:cubicBezTo>
                  <a:cubicBezTo>
                    <a:pt x="262" y="246"/>
                    <a:pt x="264" y="247"/>
                    <a:pt x="267" y="248"/>
                  </a:cubicBezTo>
                  <a:cubicBezTo>
                    <a:pt x="268" y="246"/>
                    <a:pt x="270" y="244"/>
                    <a:pt x="271" y="242"/>
                  </a:cubicBezTo>
                  <a:cubicBezTo>
                    <a:pt x="270" y="240"/>
                    <a:pt x="269" y="238"/>
                    <a:pt x="268" y="236"/>
                  </a:cubicBezTo>
                  <a:cubicBezTo>
                    <a:pt x="266" y="234"/>
                    <a:pt x="265" y="232"/>
                    <a:pt x="264" y="230"/>
                  </a:cubicBezTo>
                  <a:cubicBezTo>
                    <a:pt x="263" y="229"/>
                    <a:pt x="263" y="229"/>
                    <a:pt x="263" y="229"/>
                  </a:cubicBezTo>
                  <a:cubicBezTo>
                    <a:pt x="264" y="228"/>
                    <a:pt x="264" y="228"/>
                    <a:pt x="264" y="228"/>
                  </a:cubicBezTo>
                  <a:cubicBezTo>
                    <a:pt x="266" y="225"/>
                    <a:pt x="268" y="222"/>
                    <a:pt x="270" y="219"/>
                  </a:cubicBezTo>
                  <a:cubicBezTo>
                    <a:pt x="270" y="218"/>
                    <a:pt x="270" y="218"/>
                    <a:pt x="270" y="218"/>
                  </a:cubicBezTo>
                  <a:cubicBezTo>
                    <a:pt x="271" y="218"/>
                    <a:pt x="271" y="218"/>
                    <a:pt x="271" y="218"/>
                  </a:cubicBezTo>
                  <a:cubicBezTo>
                    <a:pt x="273" y="218"/>
                    <a:pt x="276" y="219"/>
                    <a:pt x="278" y="219"/>
                  </a:cubicBezTo>
                  <a:cubicBezTo>
                    <a:pt x="281" y="219"/>
                    <a:pt x="283" y="220"/>
                    <a:pt x="285" y="220"/>
                  </a:cubicBezTo>
                  <a:cubicBezTo>
                    <a:pt x="286" y="218"/>
                    <a:pt x="288" y="215"/>
                    <a:pt x="289" y="213"/>
                  </a:cubicBezTo>
                  <a:cubicBezTo>
                    <a:pt x="287" y="211"/>
                    <a:pt x="285" y="210"/>
                    <a:pt x="284" y="208"/>
                  </a:cubicBezTo>
                  <a:cubicBezTo>
                    <a:pt x="282" y="206"/>
                    <a:pt x="280" y="204"/>
                    <a:pt x="278" y="203"/>
                  </a:cubicBezTo>
                  <a:cubicBezTo>
                    <a:pt x="278" y="202"/>
                    <a:pt x="278" y="202"/>
                    <a:pt x="278" y="202"/>
                  </a:cubicBezTo>
                  <a:cubicBezTo>
                    <a:pt x="278" y="201"/>
                    <a:pt x="278" y="201"/>
                    <a:pt x="278" y="201"/>
                  </a:cubicBezTo>
                  <a:cubicBezTo>
                    <a:pt x="279" y="198"/>
                    <a:pt x="281" y="194"/>
                    <a:pt x="282" y="190"/>
                  </a:cubicBezTo>
                  <a:cubicBezTo>
                    <a:pt x="282" y="190"/>
                    <a:pt x="282" y="190"/>
                    <a:pt x="282" y="190"/>
                  </a:cubicBezTo>
                  <a:cubicBezTo>
                    <a:pt x="283" y="190"/>
                    <a:pt x="283" y="190"/>
                    <a:pt x="283" y="190"/>
                  </a:cubicBezTo>
                  <a:cubicBezTo>
                    <a:pt x="285" y="189"/>
                    <a:pt x="288" y="189"/>
                    <a:pt x="290" y="189"/>
                  </a:cubicBezTo>
                  <a:cubicBezTo>
                    <a:pt x="293" y="189"/>
                    <a:pt x="295" y="189"/>
                    <a:pt x="297" y="188"/>
                  </a:cubicBezTo>
                  <a:cubicBezTo>
                    <a:pt x="298" y="186"/>
                    <a:pt x="299" y="183"/>
                    <a:pt x="299" y="181"/>
                  </a:cubicBezTo>
                  <a:cubicBezTo>
                    <a:pt x="297" y="179"/>
                    <a:pt x="295" y="178"/>
                    <a:pt x="293" y="177"/>
                  </a:cubicBezTo>
                  <a:cubicBezTo>
                    <a:pt x="291" y="176"/>
                    <a:pt x="289" y="174"/>
                    <a:pt x="287" y="173"/>
                  </a:cubicBezTo>
                  <a:cubicBezTo>
                    <a:pt x="286" y="173"/>
                    <a:pt x="286" y="173"/>
                    <a:pt x="286" y="173"/>
                  </a:cubicBezTo>
                  <a:cubicBezTo>
                    <a:pt x="286" y="172"/>
                    <a:pt x="286" y="172"/>
                    <a:pt x="286" y="172"/>
                  </a:cubicBezTo>
                  <a:cubicBezTo>
                    <a:pt x="287" y="168"/>
                    <a:pt x="287" y="165"/>
                    <a:pt x="287" y="160"/>
                  </a:cubicBezTo>
                  <a:cubicBezTo>
                    <a:pt x="287" y="160"/>
                    <a:pt x="287" y="160"/>
                    <a:pt x="287" y="160"/>
                  </a:cubicBezTo>
                  <a:cubicBezTo>
                    <a:pt x="288" y="159"/>
                    <a:pt x="288" y="159"/>
                    <a:pt x="288" y="159"/>
                  </a:cubicBezTo>
                  <a:cubicBezTo>
                    <a:pt x="290" y="159"/>
                    <a:pt x="293" y="158"/>
                    <a:pt x="295" y="157"/>
                  </a:cubicBezTo>
                  <a:cubicBezTo>
                    <a:pt x="297" y="156"/>
                    <a:pt x="300" y="156"/>
                    <a:pt x="302" y="155"/>
                  </a:cubicBezTo>
                  <a:cubicBezTo>
                    <a:pt x="302" y="155"/>
                    <a:pt x="302" y="155"/>
                    <a:pt x="302" y="155"/>
                  </a:cubicBezTo>
                  <a:cubicBezTo>
                    <a:pt x="302" y="153"/>
                    <a:pt x="302" y="152"/>
                    <a:pt x="302" y="151"/>
                  </a:cubicBezTo>
                  <a:cubicBezTo>
                    <a:pt x="302" y="149"/>
                    <a:pt x="302" y="148"/>
                    <a:pt x="302" y="147"/>
                  </a:cubicBezTo>
                  <a:close/>
                  <a:moveTo>
                    <a:pt x="159" y="110"/>
                  </a:moveTo>
                  <a:cubicBezTo>
                    <a:pt x="161" y="93"/>
                    <a:pt x="164" y="76"/>
                    <a:pt x="169" y="59"/>
                  </a:cubicBezTo>
                  <a:cubicBezTo>
                    <a:pt x="169" y="58"/>
                    <a:pt x="169" y="58"/>
                    <a:pt x="169" y="58"/>
                  </a:cubicBezTo>
                  <a:cubicBezTo>
                    <a:pt x="170" y="59"/>
                    <a:pt x="170" y="59"/>
                    <a:pt x="170" y="59"/>
                  </a:cubicBezTo>
                  <a:cubicBezTo>
                    <a:pt x="182" y="61"/>
                    <a:pt x="193" y="66"/>
                    <a:pt x="203" y="72"/>
                  </a:cubicBezTo>
                  <a:cubicBezTo>
                    <a:pt x="204" y="73"/>
                    <a:pt x="204" y="73"/>
                    <a:pt x="204" y="73"/>
                  </a:cubicBezTo>
                  <a:cubicBezTo>
                    <a:pt x="203" y="74"/>
                    <a:pt x="203" y="74"/>
                    <a:pt x="203" y="74"/>
                  </a:cubicBezTo>
                  <a:cubicBezTo>
                    <a:pt x="195" y="90"/>
                    <a:pt x="185" y="104"/>
                    <a:pt x="174" y="116"/>
                  </a:cubicBezTo>
                  <a:cubicBezTo>
                    <a:pt x="173" y="117"/>
                    <a:pt x="173" y="117"/>
                    <a:pt x="173" y="117"/>
                  </a:cubicBezTo>
                  <a:cubicBezTo>
                    <a:pt x="172" y="117"/>
                    <a:pt x="172" y="117"/>
                    <a:pt x="172" y="117"/>
                  </a:cubicBezTo>
                  <a:cubicBezTo>
                    <a:pt x="169" y="114"/>
                    <a:pt x="165" y="112"/>
                    <a:pt x="160" y="111"/>
                  </a:cubicBezTo>
                  <a:cubicBezTo>
                    <a:pt x="159" y="111"/>
                    <a:pt x="159" y="111"/>
                    <a:pt x="159" y="111"/>
                  </a:cubicBezTo>
                  <a:lnTo>
                    <a:pt x="159" y="110"/>
                  </a:lnTo>
                  <a:close/>
                  <a:moveTo>
                    <a:pt x="99" y="72"/>
                  </a:moveTo>
                  <a:cubicBezTo>
                    <a:pt x="109" y="65"/>
                    <a:pt x="120" y="61"/>
                    <a:pt x="132" y="58"/>
                  </a:cubicBezTo>
                  <a:cubicBezTo>
                    <a:pt x="133" y="58"/>
                    <a:pt x="133" y="58"/>
                    <a:pt x="133" y="58"/>
                  </a:cubicBezTo>
                  <a:cubicBezTo>
                    <a:pt x="134" y="59"/>
                    <a:pt x="134" y="59"/>
                    <a:pt x="134" y="59"/>
                  </a:cubicBezTo>
                  <a:cubicBezTo>
                    <a:pt x="139" y="76"/>
                    <a:pt x="142" y="93"/>
                    <a:pt x="143" y="110"/>
                  </a:cubicBezTo>
                  <a:cubicBezTo>
                    <a:pt x="143" y="111"/>
                    <a:pt x="143" y="111"/>
                    <a:pt x="143" y="111"/>
                  </a:cubicBezTo>
                  <a:cubicBezTo>
                    <a:pt x="142" y="111"/>
                    <a:pt x="142" y="111"/>
                    <a:pt x="142" y="111"/>
                  </a:cubicBezTo>
                  <a:cubicBezTo>
                    <a:pt x="138" y="112"/>
                    <a:pt x="134" y="114"/>
                    <a:pt x="130" y="116"/>
                  </a:cubicBezTo>
                  <a:cubicBezTo>
                    <a:pt x="129" y="117"/>
                    <a:pt x="129" y="117"/>
                    <a:pt x="129" y="117"/>
                  </a:cubicBezTo>
                  <a:cubicBezTo>
                    <a:pt x="128" y="116"/>
                    <a:pt x="128" y="116"/>
                    <a:pt x="128" y="116"/>
                  </a:cubicBezTo>
                  <a:cubicBezTo>
                    <a:pt x="117" y="103"/>
                    <a:pt x="107" y="89"/>
                    <a:pt x="99" y="74"/>
                  </a:cubicBezTo>
                  <a:cubicBezTo>
                    <a:pt x="98" y="73"/>
                    <a:pt x="98" y="73"/>
                    <a:pt x="98" y="73"/>
                  </a:cubicBezTo>
                  <a:lnTo>
                    <a:pt x="99" y="72"/>
                  </a:lnTo>
                  <a:close/>
                  <a:moveTo>
                    <a:pt x="59" y="132"/>
                  </a:moveTo>
                  <a:cubicBezTo>
                    <a:pt x="61" y="120"/>
                    <a:pt x="66" y="109"/>
                    <a:pt x="72" y="99"/>
                  </a:cubicBezTo>
                  <a:cubicBezTo>
                    <a:pt x="73" y="98"/>
                    <a:pt x="73" y="98"/>
                    <a:pt x="73" y="98"/>
                  </a:cubicBezTo>
                  <a:cubicBezTo>
                    <a:pt x="74" y="98"/>
                    <a:pt x="74" y="98"/>
                    <a:pt x="74" y="98"/>
                  </a:cubicBezTo>
                  <a:cubicBezTo>
                    <a:pt x="90" y="107"/>
                    <a:pt x="104" y="116"/>
                    <a:pt x="116" y="128"/>
                  </a:cubicBezTo>
                  <a:cubicBezTo>
                    <a:pt x="117" y="128"/>
                    <a:pt x="117" y="128"/>
                    <a:pt x="117" y="128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4" y="133"/>
                    <a:pt x="113" y="137"/>
                    <a:pt x="112" y="141"/>
                  </a:cubicBezTo>
                  <a:cubicBezTo>
                    <a:pt x="111" y="143"/>
                    <a:pt x="111" y="143"/>
                    <a:pt x="111" y="143"/>
                  </a:cubicBezTo>
                  <a:cubicBezTo>
                    <a:pt x="110" y="142"/>
                    <a:pt x="110" y="142"/>
                    <a:pt x="110" y="142"/>
                  </a:cubicBezTo>
                  <a:cubicBezTo>
                    <a:pt x="93" y="141"/>
                    <a:pt x="76" y="138"/>
                    <a:pt x="60" y="133"/>
                  </a:cubicBezTo>
                  <a:cubicBezTo>
                    <a:pt x="58" y="133"/>
                    <a:pt x="58" y="133"/>
                    <a:pt x="58" y="133"/>
                  </a:cubicBezTo>
                  <a:lnTo>
                    <a:pt x="59" y="132"/>
                  </a:lnTo>
                  <a:close/>
                  <a:moveTo>
                    <a:pt x="74" y="203"/>
                  </a:moveTo>
                  <a:cubicBezTo>
                    <a:pt x="73" y="203"/>
                    <a:pt x="73" y="203"/>
                    <a:pt x="73" y="203"/>
                  </a:cubicBezTo>
                  <a:cubicBezTo>
                    <a:pt x="72" y="202"/>
                    <a:pt x="72" y="202"/>
                    <a:pt x="72" y="202"/>
                  </a:cubicBezTo>
                  <a:cubicBezTo>
                    <a:pt x="66" y="192"/>
                    <a:pt x="61" y="181"/>
                    <a:pt x="59" y="170"/>
                  </a:cubicBezTo>
                  <a:cubicBezTo>
                    <a:pt x="58" y="168"/>
                    <a:pt x="58" y="168"/>
                    <a:pt x="58" y="168"/>
                  </a:cubicBezTo>
                  <a:cubicBezTo>
                    <a:pt x="60" y="168"/>
                    <a:pt x="60" y="168"/>
                    <a:pt x="60" y="168"/>
                  </a:cubicBezTo>
                  <a:cubicBezTo>
                    <a:pt x="76" y="163"/>
                    <a:pt x="93" y="160"/>
                    <a:pt x="110" y="159"/>
                  </a:cubicBezTo>
                  <a:cubicBezTo>
                    <a:pt x="111" y="159"/>
                    <a:pt x="111" y="159"/>
                    <a:pt x="111" y="159"/>
                  </a:cubicBezTo>
                  <a:cubicBezTo>
                    <a:pt x="111" y="160"/>
                    <a:pt x="111" y="160"/>
                    <a:pt x="111" y="160"/>
                  </a:cubicBezTo>
                  <a:cubicBezTo>
                    <a:pt x="112" y="164"/>
                    <a:pt x="114" y="168"/>
                    <a:pt x="116" y="172"/>
                  </a:cubicBezTo>
                  <a:cubicBezTo>
                    <a:pt x="117" y="173"/>
                    <a:pt x="117" y="173"/>
                    <a:pt x="117" y="173"/>
                  </a:cubicBezTo>
                  <a:cubicBezTo>
                    <a:pt x="116" y="174"/>
                    <a:pt x="116" y="174"/>
                    <a:pt x="116" y="174"/>
                  </a:cubicBezTo>
                  <a:cubicBezTo>
                    <a:pt x="103" y="185"/>
                    <a:pt x="89" y="194"/>
                    <a:pt x="74" y="203"/>
                  </a:cubicBezTo>
                  <a:close/>
                  <a:moveTo>
                    <a:pt x="143" y="191"/>
                  </a:moveTo>
                  <a:cubicBezTo>
                    <a:pt x="141" y="208"/>
                    <a:pt x="138" y="225"/>
                    <a:pt x="133" y="242"/>
                  </a:cubicBezTo>
                  <a:cubicBezTo>
                    <a:pt x="133" y="243"/>
                    <a:pt x="133" y="243"/>
                    <a:pt x="133" y="243"/>
                  </a:cubicBezTo>
                  <a:cubicBezTo>
                    <a:pt x="132" y="243"/>
                    <a:pt x="132" y="243"/>
                    <a:pt x="132" y="243"/>
                  </a:cubicBezTo>
                  <a:cubicBezTo>
                    <a:pt x="120" y="241"/>
                    <a:pt x="109" y="236"/>
                    <a:pt x="99" y="229"/>
                  </a:cubicBezTo>
                  <a:cubicBezTo>
                    <a:pt x="98" y="229"/>
                    <a:pt x="98" y="229"/>
                    <a:pt x="98" y="229"/>
                  </a:cubicBezTo>
                  <a:cubicBezTo>
                    <a:pt x="98" y="228"/>
                    <a:pt x="98" y="228"/>
                    <a:pt x="98" y="228"/>
                  </a:cubicBezTo>
                  <a:cubicBezTo>
                    <a:pt x="107" y="212"/>
                    <a:pt x="117" y="198"/>
                    <a:pt x="128" y="185"/>
                  </a:cubicBezTo>
                  <a:cubicBezTo>
                    <a:pt x="128" y="184"/>
                    <a:pt x="128" y="184"/>
                    <a:pt x="128" y="184"/>
                  </a:cubicBezTo>
                  <a:cubicBezTo>
                    <a:pt x="129" y="185"/>
                    <a:pt x="129" y="185"/>
                    <a:pt x="129" y="185"/>
                  </a:cubicBezTo>
                  <a:cubicBezTo>
                    <a:pt x="133" y="187"/>
                    <a:pt x="137" y="189"/>
                    <a:pt x="142" y="190"/>
                  </a:cubicBezTo>
                  <a:cubicBezTo>
                    <a:pt x="143" y="190"/>
                    <a:pt x="143" y="190"/>
                    <a:pt x="143" y="190"/>
                  </a:cubicBezTo>
                  <a:lnTo>
                    <a:pt x="143" y="191"/>
                  </a:lnTo>
                  <a:close/>
                  <a:moveTo>
                    <a:pt x="151" y="180"/>
                  </a:moveTo>
                  <a:cubicBezTo>
                    <a:pt x="143" y="180"/>
                    <a:pt x="136" y="177"/>
                    <a:pt x="130" y="171"/>
                  </a:cubicBezTo>
                  <a:cubicBezTo>
                    <a:pt x="125" y="166"/>
                    <a:pt x="122" y="159"/>
                    <a:pt x="122" y="151"/>
                  </a:cubicBezTo>
                  <a:cubicBezTo>
                    <a:pt x="122" y="143"/>
                    <a:pt x="125" y="136"/>
                    <a:pt x="130" y="130"/>
                  </a:cubicBezTo>
                  <a:cubicBezTo>
                    <a:pt x="136" y="125"/>
                    <a:pt x="143" y="122"/>
                    <a:pt x="151" y="122"/>
                  </a:cubicBezTo>
                  <a:cubicBezTo>
                    <a:pt x="159" y="122"/>
                    <a:pt x="166" y="125"/>
                    <a:pt x="172" y="130"/>
                  </a:cubicBezTo>
                  <a:cubicBezTo>
                    <a:pt x="183" y="142"/>
                    <a:pt x="183" y="160"/>
                    <a:pt x="172" y="171"/>
                  </a:cubicBezTo>
                  <a:cubicBezTo>
                    <a:pt x="166" y="177"/>
                    <a:pt x="159" y="180"/>
                    <a:pt x="151" y="180"/>
                  </a:cubicBezTo>
                  <a:close/>
                  <a:moveTo>
                    <a:pt x="203" y="229"/>
                  </a:moveTo>
                  <a:cubicBezTo>
                    <a:pt x="192" y="236"/>
                    <a:pt x="181" y="241"/>
                    <a:pt x="170" y="243"/>
                  </a:cubicBezTo>
                  <a:cubicBezTo>
                    <a:pt x="168" y="243"/>
                    <a:pt x="168" y="243"/>
                    <a:pt x="168" y="243"/>
                  </a:cubicBezTo>
                  <a:cubicBezTo>
                    <a:pt x="168" y="242"/>
                    <a:pt x="168" y="242"/>
                    <a:pt x="168" y="242"/>
                  </a:cubicBezTo>
                  <a:cubicBezTo>
                    <a:pt x="163" y="225"/>
                    <a:pt x="160" y="208"/>
                    <a:pt x="159" y="192"/>
                  </a:cubicBezTo>
                  <a:cubicBezTo>
                    <a:pt x="159" y="190"/>
                    <a:pt x="159" y="190"/>
                    <a:pt x="159" y="190"/>
                  </a:cubicBezTo>
                  <a:cubicBezTo>
                    <a:pt x="160" y="190"/>
                    <a:pt x="160" y="190"/>
                    <a:pt x="160" y="190"/>
                  </a:cubicBezTo>
                  <a:cubicBezTo>
                    <a:pt x="164" y="189"/>
                    <a:pt x="168" y="188"/>
                    <a:pt x="172" y="185"/>
                  </a:cubicBezTo>
                  <a:cubicBezTo>
                    <a:pt x="173" y="185"/>
                    <a:pt x="173" y="185"/>
                    <a:pt x="173" y="185"/>
                  </a:cubicBezTo>
                  <a:cubicBezTo>
                    <a:pt x="174" y="185"/>
                    <a:pt x="174" y="185"/>
                    <a:pt x="174" y="185"/>
                  </a:cubicBezTo>
                  <a:cubicBezTo>
                    <a:pt x="185" y="199"/>
                    <a:pt x="195" y="213"/>
                    <a:pt x="203" y="228"/>
                  </a:cubicBezTo>
                  <a:cubicBezTo>
                    <a:pt x="204" y="229"/>
                    <a:pt x="204" y="229"/>
                    <a:pt x="204" y="229"/>
                  </a:cubicBezTo>
                  <a:lnTo>
                    <a:pt x="203" y="229"/>
                  </a:lnTo>
                  <a:close/>
                  <a:moveTo>
                    <a:pt x="243" y="170"/>
                  </a:moveTo>
                  <a:cubicBezTo>
                    <a:pt x="241" y="182"/>
                    <a:pt x="236" y="193"/>
                    <a:pt x="229" y="203"/>
                  </a:cubicBezTo>
                  <a:cubicBezTo>
                    <a:pt x="229" y="204"/>
                    <a:pt x="229" y="204"/>
                    <a:pt x="229" y="204"/>
                  </a:cubicBezTo>
                  <a:cubicBezTo>
                    <a:pt x="228" y="203"/>
                    <a:pt x="228" y="203"/>
                    <a:pt x="228" y="203"/>
                  </a:cubicBezTo>
                  <a:cubicBezTo>
                    <a:pt x="212" y="195"/>
                    <a:pt x="198" y="185"/>
                    <a:pt x="185" y="174"/>
                  </a:cubicBezTo>
                  <a:cubicBezTo>
                    <a:pt x="185" y="173"/>
                    <a:pt x="185" y="173"/>
                    <a:pt x="185" y="173"/>
                  </a:cubicBezTo>
                  <a:cubicBezTo>
                    <a:pt x="185" y="172"/>
                    <a:pt x="185" y="172"/>
                    <a:pt x="185" y="172"/>
                  </a:cubicBezTo>
                  <a:cubicBezTo>
                    <a:pt x="188" y="169"/>
                    <a:pt x="189" y="164"/>
                    <a:pt x="190" y="160"/>
                  </a:cubicBezTo>
                  <a:cubicBezTo>
                    <a:pt x="191" y="159"/>
                    <a:pt x="191" y="159"/>
                    <a:pt x="191" y="159"/>
                  </a:cubicBezTo>
                  <a:cubicBezTo>
                    <a:pt x="192" y="159"/>
                    <a:pt x="192" y="159"/>
                    <a:pt x="192" y="159"/>
                  </a:cubicBezTo>
                  <a:cubicBezTo>
                    <a:pt x="208" y="161"/>
                    <a:pt x="225" y="164"/>
                    <a:pt x="242" y="168"/>
                  </a:cubicBezTo>
                  <a:cubicBezTo>
                    <a:pt x="243" y="169"/>
                    <a:pt x="243" y="169"/>
                    <a:pt x="243" y="169"/>
                  </a:cubicBezTo>
                  <a:lnTo>
                    <a:pt x="243" y="170"/>
                  </a:lnTo>
                  <a:close/>
                  <a:moveTo>
                    <a:pt x="242" y="134"/>
                  </a:moveTo>
                  <a:cubicBezTo>
                    <a:pt x="225" y="139"/>
                    <a:pt x="208" y="142"/>
                    <a:pt x="192" y="143"/>
                  </a:cubicBezTo>
                  <a:cubicBezTo>
                    <a:pt x="191" y="143"/>
                    <a:pt x="191" y="143"/>
                    <a:pt x="191" y="143"/>
                  </a:cubicBezTo>
                  <a:cubicBezTo>
                    <a:pt x="190" y="142"/>
                    <a:pt x="190" y="142"/>
                    <a:pt x="190" y="142"/>
                  </a:cubicBezTo>
                  <a:cubicBezTo>
                    <a:pt x="189" y="137"/>
                    <a:pt x="188" y="133"/>
                    <a:pt x="185" y="130"/>
                  </a:cubicBezTo>
                  <a:cubicBezTo>
                    <a:pt x="185" y="129"/>
                    <a:pt x="185" y="129"/>
                    <a:pt x="185" y="129"/>
                  </a:cubicBezTo>
                  <a:cubicBezTo>
                    <a:pt x="186" y="128"/>
                    <a:pt x="186" y="128"/>
                    <a:pt x="186" y="128"/>
                  </a:cubicBezTo>
                  <a:cubicBezTo>
                    <a:pt x="199" y="117"/>
                    <a:pt x="213" y="107"/>
                    <a:pt x="228" y="99"/>
                  </a:cubicBezTo>
                  <a:cubicBezTo>
                    <a:pt x="229" y="98"/>
                    <a:pt x="229" y="98"/>
                    <a:pt x="229" y="98"/>
                  </a:cubicBezTo>
                  <a:cubicBezTo>
                    <a:pt x="230" y="99"/>
                    <a:pt x="230" y="99"/>
                    <a:pt x="230" y="99"/>
                  </a:cubicBezTo>
                  <a:cubicBezTo>
                    <a:pt x="236" y="109"/>
                    <a:pt x="241" y="120"/>
                    <a:pt x="243" y="132"/>
                  </a:cubicBezTo>
                  <a:cubicBezTo>
                    <a:pt x="243" y="133"/>
                    <a:pt x="243" y="133"/>
                    <a:pt x="243" y="133"/>
                  </a:cubicBezTo>
                  <a:lnTo>
                    <a:pt x="242" y="13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" name="Freeform 35"/>
            <p:cNvSpPr>
              <a:spLocks noEditPoints="1"/>
            </p:cNvSpPr>
            <p:nvPr/>
          </p:nvSpPr>
          <p:spPr bwMode="auto">
            <a:xfrm rot="824353">
              <a:off x="4824413" y="4876104"/>
              <a:ext cx="1273174" cy="1271610"/>
            </a:xfrm>
            <a:custGeom>
              <a:avLst/>
              <a:gdLst>
                <a:gd name="T0" fmla="*/ 286 w 302"/>
                <a:gd name="T1" fmla="*/ 129 h 302"/>
                <a:gd name="T2" fmla="*/ 282 w 302"/>
                <a:gd name="T3" fmla="*/ 112 h 302"/>
                <a:gd name="T4" fmla="*/ 285 w 302"/>
                <a:gd name="T5" fmla="*/ 82 h 302"/>
                <a:gd name="T6" fmla="*/ 264 w 302"/>
                <a:gd name="T7" fmla="*/ 72 h 302"/>
                <a:gd name="T8" fmla="*/ 252 w 302"/>
                <a:gd name="T9" fmla="*/ 58 h 302"/>
                <a:gd name="T10" fmla="*/ 236 w 302"/>
                <a:gd name="T11" fmla="*/ 34 h 302"/>
                <a:gd name="T12" fmla="*/ 219 w 302"/>
                <a:gd name="T13" fmla="*/ 23 h 302"/>
                <a:gd name="T14" fmla="*/ 191 w 302"/>
                <a:gd name="T15" fmla="*/ 20 h 302"/>
                <a:gd name="T16" fmla="*/ 173 w 302"/>
                <a:gd name="T17" fmla="*/ 15 h 302"/>
                <a:gd name="T18" fmla="*/ 155 w 302"/>
                <a:gd name="T19" fmla="*/ 0 h 302"/>
                <a:gd name="T20" fmla="*/ 141 w 302"/>
                <a:gd name="T21" fmla="*/ 14 h 302"/>
                <a:gd name="T22" fmla="*/ 113 w 302"/>
                <a:gd name="T23" fmla="*/ 12 h 302"/>
                <a:gd name="T24" fmla="*/ 94 w 302"/>
                <a:gd name="T25" fmla="*/ 18 h 302"/>
                <a:gd name="T26" fmla="*/ 73 w 302"/>
                <a:gd name="T27" fmla="*/ 38 h 302"/>
                <a:gd name="T28" fmla="*/ 59 w 302"/>
                <a:gd name="T29" fmla="*/ 49 h 302"/>
                <a:gd name="T30" fmla="*/ 35 w 302"/>
                <a:gd name="T31" fmla="*/ 54 h 302"/>
                <a:gd name="T32" fmla="*/ 32 w 302"/>
                <a:gd name="T33" fmla="*/ 84 h 302"/>
                <a:gd name="T34" fmla="*/ 24 w 302"/>
                <a:gd name="T35" fmla="*/ 99 h 302"/>
                <a:gd name="T36" fmla="*/ 3 w 302"/>
                <a:gd name="T37" fmla="*/ 121 h 302"/>
                <a:gd name="T38" fmla="*/ 14 w 302"/>
                <a:gd name="T39" fmla="*/ 142 h 302"/>
                <a:gd name="T40" fmla="*/ 7 w 302"/>
                <a:gd name="T41" fmla="*/ 157 h 302"/>
                <a:gd name="T42" fmla="*/ 9 w 302"/>
                <a:gd name="T43" fmla="*/ 177 h 302"/>
                <a:gd name="T44" fmla="*/ 24 w 302"/>
                <a:gd name="T45" fmla="*/ 201 h 302"/>
                <a:gd name="T46" fmla="*/ 31 w 302"/>
                <a:gd name="T47" fmla="*/ 218 h 302"/>
                <a:gd name="T48" fmla="*/ 30 w 302"/>
                <a:gd name="T49" fmla="*/ 242 h 302"/>
                <a:gd name="T50" fmla="*/ 59 w 302"/>
                <a:gd name="T51" fmla="*/ 252 h 302"/>
                <a:gd name="T52" fmla="*/ 73 w 302"/>
                <a:gd name="T53" fmla="*/ 263 h 302"/>
                <a:gd name="T54" fmla="*/ 89 w 302"/>
                <a:gd name="T55" fmla="*/ 289 h 302"/>
                <a:gd name="T56" fmla="*/ 112 w 302"/>
                <a:gd name="T57" fmla="*/ 283 h 302"/>
                <a:gd name="T58" fmla="*/ 130 w 302"/>
                <a:gd name="T59" fmla="*/ 286 h 302"/>
                <a:gd name="T60" fmla="*/ 155 w 302"/>
                <a:gd name="T61" fmla="*/ 302 h 302"/>
                <a:gd name="T62" fmla="*/ 173 w 302"/>
                <a:gd name="T63" fmla="*/ 286 h 302"/>
                <a:gd name="T64" fmla="*/ 190 w 302"/>
                <a:gd name="T65" fmla="*/ 282 h 302"/>
                <a:gd name="T66" fmla="*/ 220 w 302"/>
                <a:gd name="T67" fmla="*/ 285 h 302"/>
                <a:gd name="T68" fmla="*/ 230 w 302"/>
                <a:gd name="T69" fmla="*/ 263 h 302"/>
                <a:gd name="T70" fmla="*/ 243 w 302"/>
                <a:gd name="T71" fmla="*/ 251 h 302"/>
                <a:gd name="T72" fmla="*/ 268 w 302"/>
                <a:gd name="T73" fmla="*/ 236 h 302"/>
                <a:gd name="T74" fmla="*/ 278 w 302"/>
                <a:gd name="T75" fmla="*/ 219 h 302"/>
                <a:gd name="T76" fmla="*/ 282 w 302"/>
                <a:gd name="T77" fmla="*/ 190 h 302"/>
                <a:gd name="T78" fmla="*/ 287 w 302"/>
                <a:gd name="T79" fmla="*/ 173 h 302"/>
                <a:gd name="T80" fmla="*/ 302 w 302"/>
                <a:gd name="T81" fmla="*/ 155 h 302"/>
                <a:gd name="T82" fmla="*/ 170 w 302"/>
                <a:gd name="T83" fmla="*/ 59 h 302"/>
                <a:gd name="T84" fmla="*/ 160 w 302"/>
                <a:gd name="T85" fmla="*/ 111 h 302"/>
                <a:gd name="T86" fmla="*/ 143 w 302"/>
                <a:gd name="T87" fmla="*/ 110 h 302"/>
                <a:gd name="T88" fmla="*/ 98 w 302"/>
                <a:gd name="T89" fmla="*/ 73 h 302"/>
                <a:gd name="T90" fmla="*/ 117 w 302"/>
                <a:gd name="T91" fmla="*/ 128 h 302"/>
                <a:gd name="T92" fmla="*/ 59 w 302"/>
                <a:gd name="T93" fmla="*/ 132 h 302"/>
                <a:gd name="T94" fmla="*/ 110 w 302"/>
                <a:gd name="T95" fmla="*/ 159 h 302"/>
                <a:gd name="T96" fmla="*/ 143 w 302"/>
                <a:gd name="T97" fmla="*/ 191 h 302"/>
                <a:gd name="T98" fmla="*/ 128 w 302"/>
                <a:gd name="T99" fmla="*/ 185 h 302"/>
                <a:gd name="T100" fmla="*/ 130 w 302"/>
                <a:gd name="T101" fmla="*/ 171 h 302"/>
                <a:gd name="T102" fmla="*/ 203 w 302"/>
                <a:gd name="T103" fmla="*/ 229 h 302"/>
                <a:gd name="T104" fmla="*/ 172 w 302"/>
                <a:gd name="T105" fmla="*/ 185 h 302"/>
                <a:gd name="T106" fmla="*/ 229 w 302"/>
                <a:gd name="T107" fmla="*/ 203 h 302"/>
                <a:gd name="T108" fmla="*/ 191 w 302"/>
                <a:gd name="T109" fmla="*/ 159 h 302"/>
                <a:gd name="T110" fmla="*/ 191 w 302"/>
                <a:gd name="T111" fmla="*/ 143 h 302"/>
                <a:gd name="T112" fmla="*/ 230 w 302"/>
                <a:gd name="T113" fmla="*/ 99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02" h="302">
                  <a:moveTo>
                    <a:pt x="302" y="147"/>
                  </a:moveTo>
                  <a:cubicBezTo>
                    <a:pt x="300" y="146"/>
                    <a:pt x="297" y="145"/>
                    <a:pt x="295" y="145"/>
                  </a:cubicBezTo>
                  <a:cubicBezTo>
                    <a:pt x="293" y="144"/>
                    <a:pt x="290" y="143"/>
                    <a:pt x="288" y="142"/>
                  </a:cubicBezTo>
                  <a:cubicBezTo>
                    <a:pt x="287" y="142"/>
                    <a:pt x="287" y="142"/>
                    <a:pt x="287" y="142"/>
                  </a:cubicBezTo>
                  <a:cubicBezTo>
                    <a:pt x="287" y="141"/>
                    <a:pt x="287" y="141"/>
                    <a:pt x="287" y="141"/>
                  </a:cubicBezTo>
                  <a:cubicBezTo>
                    <a:pt x="287" y="137"/>
                    <a:pt x="287" y="133"/>
                    <a:pt x="286" y="130"/>
                  </a:cubicBezTo>
                  <a:cubicBezTo>
                    <a:pt x="286" y="129"/>
                    <a:pt x="286" y="129"/>
                    <a:pt x="286" y="129"/>
                  </a:cubicBezTo>
                  <a:cubicBezTo>
                    <a:pt x="287" y="128"/>
                    <a:pt x="287" y="128"/>
                    <a:pt x="287" y="128"/>
                  </a:cubicBezTo>
                  <a:cubicBezTo>
                    <a:pt x="289" y="127"/>
                    <a:pt x="291" y="126"/>
                    <a:pt x="293" y="125"/>
                  </a:cubicBezTo>
                  <a:cubicBezTo>
                    <a:pt x="295" y="123"/>
                    <a:pt x="297" y="122"/>
                    <a:pt x="299" y="121"/>
                  </a:cubicBezTo>
                  <a:cubicBezTo>
                    <a:pt x="299" y="118"/>
                    <a:pt x="298" y="116"/>
                    <a:pt x="297" y="113"/>
                  </a:cubicBezTo>
                  <a:cubicBezTo>
                    <a:pt x="295" y="113"/>
                    <a:pt x="293" y="113"/>
                    <a:pt x="290" y="113"/>
                  </a:cubicBezTo>
                  <a:cubicBezTo>
                    <a:pt x="288" y="112"/>
                    <a:pt x="285" y="112"/>
                    <a:pt x="283" y="112"/>
                  </a:cubicBezTo>
                  <a:cubicBezTo>
                    <a:pt x="282" y="112"/>
                    <a:pt x="282" y="112"/>
                    <a:pt x="282" y="112"/>
                  </a:cubicBezTo>
                  <a:cubicBezTo>
                    <a:pt x="282" y="111"/>
                    <a:pt x="282" y="111"/>
                    <a:pt x="282" y="111"/>
                  </a:cubicBezTo>
                  <a:cubicBezTo>
                    <a:pt x="281" y="108"/>
                    <a:pt x="279" y="104"/>
                    <a:pt x="278" y="100"/>
                  </a:cubicBezTo>
                  <a:cubicBezTo>
                    <a:pt x="278" y="99"/>
                    <a:pt x="278" y="99"/>
                    <a:pt x="278" y="99"/>
                  </a:cubicBezTo>
                  <a:cubicBezTo>
                    <a:pt x="278" y="99"/>
                    <a:pt x="278" y="99"/>
                    <a:pt x="278" y="99"/>
                  </a:cubicBezTo>
                  <a:cubicBezTo>
                    <a:pt x="280" y="97"/>
                    <a:pt x="282" y="95"/>
                    <a:pt x="284" y="94"/>
                  </a:cubicBezTo>
                  <a:cubicBezTo>
                    <a:pt x="285" y="92"/>
                    <a:pt x="287" y="90"/>
                    <a:pt x="289" y="89"/>
                  </a:cubicBezTo>
                  <a:cubicBezTo>
                    <a:pt x="288" y="86"/>
                    <a:pt x="286" y="84"/>
                    <a:pt x="285" y="82"/>
                  </a:cubicBezTo>
                  <a:cubicBezTo>
                    <a:pt x="283" y="82"/>
                    <a:pt x="281" y="82"/>
                    <a:pt x="278" y="83"/>
                  </a:cubicBezTo>
                  <a:cubicBezTo>
                    <a:pt x="276" y="83"/>
                    <a:pt x="273" y="83"/>
                    <a:pt x="271" y="84"/>
                  </a:cubicBezTo>
                  <a:cubicBezTo>
                    <a:pt x="270" y="84"/>
                    <a:pt x="270" y="84"/>
                    <a:pt x="270" y="84"/>
                  </a:cubicBezTo>
                  <a:cubicBezTo>
                    <a:pt x="270" y="83"/>
                    <a:pt x="270" y="83"/>
                    <a:pt x="270" y="83"/>
                  </a:cubicBezTo>
                  <a:cubicBezTo>
                    <a:pt x="268" y="80"/>
                    <a:pt x="266" y="76"/>
                    <a:pt x="264" y="73"/>
                  </a:cubicBezTo>
                  <a:cubicBezTo>
                    <a:pt x="263" y="72"/>
                    <a:pt x="263" y="72"/>
                    <a:pt x="263" y="72"/>
                  </a:cubicBezTo>
                  <a:cubicBezTo>
                    <a:pt x="264" y="72"/>
                    <a:pt x="264" y="72"/>
                    <a:pt x="264" y="72"/>
                  </a:cubicBezTo>
                  <a:cubicBezTo>
                    <a:pt x="265" y="70"/>
                    <a:pt x="266" y="68"/>
                    <a:pt x="268" y="66"/>
                  </a:cubicBezTo>
                  <a:cubicBezTo>
                    <a:pt x="269" y="64"/>
                    <a:pt x="270" y="62"/>
                    <a:pt x="271" y="60"/>
                  </a:cubicBezTo>
                  <a:cubicBezTo>
                    <a:pt x="270" y="58"/>
                    <a:pt x="268" y="56"/>
                    <a:pt x="267" y="54"/>
                  </a:cubicBezTo>
                  <a:cubicBezTo>
                    <a:pt x="264" y="54"/>
                    <a:pt x="262" y="55"/>
                    <a:pt x="260" y="56"/>
                  </a:cubicBezTo>
                  <a:cubicBezTo>
                    <a:pt x="258" y="57"/>
                    <a:pt x="255" y="58"/>
                    <a:pt x="253" y="59"/>
                  </a:cubicBezTo>
                  <a:cubicBezTo>
                    <a:pt x="252" y="59"/>
                    <a:pt x="252" y="59"/>
                    <a:pt x="252" y="59"/>
                  </a:cubicBezTo>
                  <a:cubicBezTo>
                    <a:pt x="252" y="58"/>
                    <a:pt x="252" y="58"/>
                    <a:pt x="252" y="58"/>
                  </a:cubicBezTo>
                  <a:cubicBezTo>
                    <a:pt x="249" y="55"/>
                    <a:pt x="246" y="53"/>
                    <a:pt x="243" y="50"/>
                  </a:cubicBezTo>
                  <a:cubicBezTo>
                    <a:pt x="243" y="49"/>
                    <a:pt x="243" y="49"/>
                    <a:pt x="243" y="49"/>
                  </a:cubicBezTo>
                  <a:cubicBezTo>
                    <a:pt x="243" y="49"/>
                    <a:pt x="243" y="49"/>
                    <a:pt x="243" y="49"/>
                  </a:cubicBezTo>
                  <a:cubicBezTo>
                    <a:pt x="244" y="47"/>
                    <a:pt x="245" y="44"/>
                    <a:pt x="246" y="42"/>
                  </a:cubicBezTo>
                  <a:cubicBezTo>
                    <a:pt x="247" y="40"/>
                    <a:pt x="247" y="37"/>
                    <a:pt x="248" y="35"/>
                  </a:cubicBezTo>
                  <a:cubicBezTo>
                    <a:pt x="246" y="33"/>
                    <a:pt x="244" y="32"/>
                    <a:pt x="242" y="30"/>
                  </a:cubicBezTo>
                  <a:cubicBezTo>
                    <a:pt x="240" y="31"/>
                    <a:pt x="238" y="33"/>
                    <a:pt x="236" y="34"/>
                  </a:cubicBezTo>
                  <a:cubicBezTo>
                    <a:pt x="234" y="36"/>
                    <a:pt x="232" y="37"/>
                    <a:pt x="230" y="38"/>
                  </a:cubicBezTo>
                  <a:cubicBezTo>
                    <a:pt x="229" y="39"/>
                    <a:pt x="229" y="39"/>
                    <a:pt x="229" y="39"/>
                  </a:cubicBezTo>
                  <a:cubicBezTo>
                    <a:pt x="228" y="38"/>
                    <a:pt x="228" y="38"/>
                    <a:pt x="228" y="38"/>
                  </a:cubicBezTo>
                  <a:cubicBezTo>
                    <a:pt x="225" y="36"/>
                    <a:pt x="222" y="34"/>
                    <a:pt x="219" y="32"/>
                  </a:cubicBezTo>
                  <a:cubicBezTo>
                    <a:pt x="218" y="32"/>
                    <a:pt x="218" y="32"/>
                    <a:pt x="218" y="32"/>
                  </a:cubicBezTo>
                  <a:cubicBezTo>
                    <a:pt x="218" y="31"/>
                    <a:pt x="218" y="31"/>
                    <a:pt x="218" y="31"/>
                  </a:cubicBezTo>
                  <a:cubicBezTo>
                    <a:pt x="218" y="28"/>
                    <a:pt x="219" y="26"/>
                    <a:pt x="219" y="23"/>
                  </a:cubicBezTo>
                  <a:cubicBezTo>
                    <a:pt x="219" y="21"/>
                    <a:pt x="220" y="19"/>
                    <a:pt x="220" y="16"/>
                  </a:cubicBezTo>
                  <a:cubicBezTo>
                    <a:pt x="218" y="15"/>
                    <a:pt x="215" y="14"/>
                    <a:pt x="213" y="13"/>
                  </a:cubicBezTo>
                  <a:cubicBezTo>
                    <a:pt x="211" y="15"/>
                    <a:pt x="210" y="16"/>
                    <a:pt x="208" y="18"/>
                  </a:cubicBezTo>
                  <a:cubicBezTo>
                    <a:pt x="206" y="20"/>
                    <a:pt x="205" y="22"/>
                    <a:pt x="203" y="23"/>
                  </a:cubicBezTo>
                  <a:cubicBezTo>
                    <a:pt x="202" y="24"/>
                    <a:pt x="202" y="24"/>
                    <a:pt x="202" y="24"/>
                  </a:cubicBezTo>
                  <a:cubicBezTo>
                    <a:pt x="202" y="24"/>
                    <a:pt x="202" y="24"/>
                    <a:pt x="202" y="24"/>
                  </a:cubicBezTo>
                  <a:cubicBezTo>
                    <a:pt x="198" y="22"/>
                    <a:pt x="194" y="21"/>
                    <a:pt x="191" y="20"/>
                  </a:cubicBezTo>
                  <a:cubicBezTo>
                    <a:pt x="190" y="20"/>
                    <a:pt x="190" y="20"/>
                    <a:pt x="190" y="20"/>
                  </a:cubicBezTo>
                  <a:cubicBezTo>
                    <a:pt x="190" y="19"/>
                    <a:pt x="190" y="19"/>
                    <a:pt x="190" y="19"/>
                  </a:cubicBezTo>
                  <a:cubicBezTo>
                    <a:pt x="189" y="17"/>
                    <a:pt x="189" y="14"/>
                    <a:pt x="189" y="12"/>
                  </a:cubicBezTo>
                  <a:cubicBezTo>
                    <a:pt x="189" y="9"/>
                    <a:pt x="189" y="7"/>
                    <a:pt x="188" y="4"/>
                  </a:cubicBezTo>
                  <a:cubicBezTo>
                    <a:pt x="186" y="4"/>
                    <a:pt x="183" y="3"/>
                    <a:pt x="181" y="3"/>
                  </a:cubicBezTo>
                  <a:cubicBezTo>
                    <a:pt x="180" y="4"/>
                    <a:pt x="178" y="7"/>
                    <a:pt x="177" y="9"/>
                  </a:cubicBezTo>
                  <a:cubicBezTo>
                    <a:pt x="176" y="11"/>
                    <a:pt x="175" y="13"/>
                    <a:pt x="173" y="15"/>
                  </a:cubicBezTo>
                  <a:cubicBezTo>
                    <a:pt x="173" y="16"/>
                    <a:pt x="173" y="16"/>
                    <a:pt x="173" y="16"/>
                  </a:cubicBezTo>
                  <a:cubicBezTo>
                    <a:pt x="172" y="16"/>
                    <a:pt x="172" y="16"/>
                    <a:pt x="172" y="16"/>
                  </a:cubicBezTo>
                  <a:cubicBezTo>
                    <a:pt x="168" y="15"/>
                    <a:pt x="165" y="15"/>
                    <a:pt x="161" y="14"/>
                  </a:cubicBezTo>
                  <a:cubicBezTo>
                    <a:pt x="160" y="14"/>
                    <a:pt x="160" y="14"/>
                    <a:pt x="160" y="14"/>
                  </a:cubicBezTo>
                  <a:cubicBezTo>
                    <a:pt x="159" y="14"/>
                    <a:pt x="159" y="14"/>
                    <a:pt x="159" y="14"/>
                  </a:cubicBezTo>
                  <a:cubicBezTo>
                    <a:pt x="159" y="11"/>
                    <a:pt x="158" y="9"/>
                    <a:pt x="157" y="7"/>
                  </a:cubicBezTo>
                  <a:cubicBezTo>
                    <a:pt x="156" y="4"/>
                    <a:pt x="156" y="2"/>
                    <a:pt x="155" y="0"/>
                  </a:cubicBezTo>
                  <a:cubicBezTo>
                    <a:pt x="155" y="0"/>
                    <a:pt x="155" y="0"/>
                    <a:pt x="155" y="0"/>
                  </a:cubicBezTo>
                  <a:cubicBezTo>
                    <a:pt x="152" y="0"/>
                    <a:pt x="150" y="0"/>
                    <a:pt x="147" y="0"/>
                  </a:cubicBezTo>
                  <a:cubicBezTo>
                    <a:pt x="147" y="0"/>
                    <a:pt x="147" y="0"/>
                    <a:pt x="147" y="0"/>
                  </a:cubicBezTo>
                  <a:cubicBezTo>
                    <a:pt x="146" y="2"/>
                    <a:pt x="145" y="4"/>
                    <a:pt x="145" y="7"/>
                  </a:cubicBezTo>
                  <a:cubicBezTo>
                    <a:pt x="144" y="9"/>
                    <a:pt x="143" y="11"/>
                    <a:pt x="142" y="14"/>
                  </a:cubicBezTo>
                  <a:cubicBezTo>
                    <a:pt x="142" y="14"/>
                    <a:pt x="142" y="14"/>
                    <a:pt x="142" y="14"/>
                  </a:cubicBezTo>
                  <a:cubicBezTo>
                    <a:pt x="141" y="14"/>
                    <a:pt x="141" y="14"/>
                    <a:pt x="141" y="14"/>
                  </a:cubicBezTo>
                  <a:cubicBezTo>
                    <a:pt x="137" y="15"/>
                    <a:pt x="133" y="15"/>
                    <a:pt x="130" y="16"/>
                  </a:cubicBezTo>
                  <a:cubicBezTo>
                    <a:pt x="129" y="16"/>
                    <a:pt x="129" y="16"/>
                    <a:pt x="129" y="16"/>
                  </a:cubicBezTo>
                  <a:cubicBezTo>
                    <a:pt x="129" y="15"/>
                    <a:pt x="129" y="15"/>
                    <a:pt x="129" y="15"/>
                  </a:cubicBezTo>
                  <a:cubicBezTo>
                    <a:pt x="127" y="13"/>
                    <a:pt x="126" y="11"/>
                    <a:pt x="125" y="9"/>
                  </a:cubicBezTo>
                  <a:cubicBezTo>
                    <a:pt x="123" y="7"/>
                    <a:pt x="122" y="4"/>
                    <a:pt x="121" y="3"/>
                  </a:cubicBezTo>
                  <a:cubicBezTo>
                    <a:pt x="118" y="3"/>
                    <a:pt x="116" y="4"/>
                    <a:pt x="113" y="4"/>
                  </a:cubicBezTo>
                  <a:cubicBezTo>
                    <a:pt x="113" y="7"/>
                    <a:pt x="113" y="9"/>
                    <a:pt x="113" y="12"/>
                  </a:cubicBezTo>
                  <a:cubicBezTo>
                    <a:pt x="113" y="14"/>
                    <a:pt x="112" y="17"/>
                    <a:pt x="112" y="19"/>
                  </a:cubicBezTo>
                  <a:cubicBezTo>
                    <a:pt x="112" y="20"/>
                    <a:pt x="112" y="20"/>
                    <a:pt x="112" y="20"/>
                  </a:cubicBezTo>
                  <a:cubicBezTo>
                    <a:pt x="111" y="20"/>
                    <a:pt x="111" y="20"/>
                    <a:pt x="111" y="20"/>
                  </a:cubicBezTo>
                  <a:cubicBezTo>
                    <a:pt x="108" y="21"/>
                    <a:pt x="104" y="22"/>
                    <a:pt x="100" y="24"/>
                  </a:cubicBezTo>
                  <a:cubicBezTo>
                    <a:pt x="100" y="24"/>
                    <a:pt x="100" y="24"/>
                    <a:pt x="100" y="24"/>
                  </a:cubicBezTo>
                  <a:cubicBezTo>
                    <a:pt x="99" y="23"/>
                    <a:pt x="99" y="23"/>
                    <a:pt x="99" y="23"/>
                  </a:cubicBezTo>
                  <a:cubicBezTo>
                    <a:pt x="97" y="22"/>
                    <a:pt x="96" y="20"/>
                    <a:pt x="94" y="18"/>
                  </a:cubicBezTo>
                  <a:cubicBezTo>
                    <a:pt x="92" y="16"/>
                    <a:pt x="90" y="15"/>
                    <a:pt x="89" y="13"/>
                  </a:cubicBezTo>
                  <a:cubicBezTo>
                    <a:pt x="86" y="14"/>
                    <a:pt x="84" y="15"/>
                    <a:pt x="82" y="16"/>
                  </a:cubicBezTo>
                  <a:cubicBezTo>
                    <a:pt x="82" y="19"/>
                    <a:pt x="82" y="21"/>
                    <a:pt x="83" y="23"/>
                  </a:cubicBezTo>
                  <a:cubicBezTo>
                    <a:pt x="83" y="26"/>
                    <a:pt x="83" y="28"/>
                    <a:pt x="84" y="31"/>
                  </a:cubicBezTo>
                  <a:cubicBezTo>
                    <a:pt x="84" y="32"/>
                    <a:pt x="84" y="32"/>
                    <a:pt x="84" y="32"/>
                  </a:cubicBezTo>
                  <a:cubicBezTo>
                    <a:pt x="83" y="32"/>
                    <a:pt x="83" y="32"/>
                    <a:pt x="83" y="32"/>
                  </a:cubicBezTo>
                  <a:cubicBezTo>
                    <a:pt x="80" y="34"/>
                    <a:pt x="76" y="36"/>
                    <a:pt x="73" y="38"/>
                  </a:cubicBezTo>
                  <a:cubicBezTo>
                    <a:pt x="73" y="39"/>
                    <a:pt x="73" y="39"/>
                    <a:pt x="73" y="39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0" y="37"/>
                    <a:pt x="68" y="36"/>
                    <a:pt x="66" y="34"/>
                  </a:cubicBezTo>
                  <a:cubicBezTo>
                    <a:pt x="64" y="33"/>
                    <a:pt x="62" y="31"/>
                    <a:pt x="60" y="30"/>
                  </a:cubicBezTo>
                  <a:cubicBezTo>
                    <a:pt x="58" y="32"/>
                    <a:pt x="56" y="33"/>
                    <a:pt x="54" y="35"/>
                  </a:cubicBezTo>
                  <a:cubicBezTo>
                    <a:pt x="54" y="37"/>
                    <a:pt x="55" y="40"/>
                    <a:pt x="56" y="42"/>
                  </a:cubicBezTo>
                  <a:cubicBezTo>
                    <a:pt x="57" y="44"/>
                    <a:pt x="58" y="47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8" y="50"/>
                    <a:pt x="58" y="50"/>
                    <a:pt x="58" y="50"/>
                  </a:cubicBezTo>
                  <a:cubicBezTo>
                    <a:pt x="56" y="53"/>
                    <a:pt x="53" y="55"/>
                    <a:pt x="50" y="58"/>
                  </a:cubicBezTo>
                  <a:cubicBezTo>
                    <a:pt x="50" y="59"/>
                    <a:pt x="50" y="59"/>
                    <a:pt x="50" y="59"/>
                  </a:cubicBezTo>
                  <a:cubicBezTo>
                    <a:pt x="49" y="59"/>
                    <a:pt x="49" y="59"/>
                    <a:pt x="49" y="59"/>
                  </a:cubicBezTo>
                  <a:cubicBezTo>
                    <a:pt x="47" y="58"/>
                    <a:pt x="44" y="57"/>
                    <a:pt x="42" y="56"/>
                  </a:cubicBezTo>
                  <a:cubicBezTo>
                    <a:pt x="40" y="55"/>
                    <a:pt x="37" y="54"/>
                    <a:pt x="35" y="54"/>
                  </a:cubicBezTo>
                  <a:cubicBezTo>
                    <a:pt x="33" y="56"/>
                    <a:pt x="32" y="58"/>
                    <a:pt x="30" y="60"/>
                  </a:cubicBezTo>
                  <a:cubicBezTo>
                    <a:pt x="32" y="62"/>
                    <a:pt x="33" y="64"/>
                    <a:pt x="34" y="66"/>
                  </a:cubicBezTo>
                  <a:cubicBezTo>
                    <a:pt x="36" y="68"/>
                    <a:pt x="37" y="70"/>
                    <a:pt x="38" y="72"/>
                  </a:cubicBezTo>
                  <a:cubicBezTo>
                    <a:pt x="39" y="72"/>
                    <a:pt x="39" y="72"/>
                    <a:pt x="39" y="72"/>
                  </a:cubicBezTo>
                  <a:cubicBezTo>
                    <a:pt x="38" y="73"/>
                    <a:pt x="38" y="73"/>
                    <a:pt x="38" y="73"/>
                  </a:cubicBezTo>
                  <a:cubicBezTo>
                    <a:pt x="36" y="76"/>
                    <a:pt x="34" y="80"/>
                    <a:pt x="32" y="83"/>
                  </a:cubicBezTo>
                  <a:cubicBezTo>
                    <a:pt x="32" y="84"/>
                    <a:pt x="32" y="84"/>
                    <a:pt x="32" y="84"/>
                  </a:cubicBezTo>
                  <a:cubicBezTo>
                    <a:pt x="31" y="84"/>
                    <a:pt x="31" y="84"/>
                    <a:pt x="31" y="84"/>
                  </a:cubicBezTo>
                  <a:cubicBezTo>
                    <a:pt x="29" y="83"/>
                    <a:pt x="26" y="83"/>
                    <a:pt x="24" y="83"/>
                  </a:cubicBezTo>
                  <a:cubicBezTo>
                    <a:pt x="21" y="82"/>
                    <a:pt x="19" y="82"/>
                    <a:pt x="17" y="82"/>
                  </a:cubicBezTo>
                  <a:cubicBezTo>
                    <a:pt x="15" y="84"/>
                    <a:pt x="14" y="86"/>
                    <a:pt x="13" y="89"/>
                  </a:cubicBezTo>
                  <a:cubicBezTo>
                    <a:pt x="15" y="90"/>
                    <a:pt x="16" y="92"/>
                    <a:pt x="18" y="94"/>
                  </a:cubicBezTo>
                  <a:cubicBezTo>
                    <a:pt x="20" y="95"/>
                    <a:pt x="22" y="97"/>
                    <a:pt x="24" y="99"/>
                  </a:cubicBezTo>
                  <a:cubicBezTo>
                    <a:pt x="24" y="99"/>
                    <a:pt x="24" y="99"/>
                    <a:pt x="24" y="99"/>
                  </a:cubicBezTo>
                  <a:cubicBezTo>
                    <a:pt x="24" y="100"/>
                    <a:pt x="24" y="100"/>
                    <a:pt x="24" y="100"/>
                  </a:cubicBezTo>
                  <a:cubicBezTo>
                    <a:pt x="22" y="104"/>
                    <a:pt x="21" y="108"/>
                    <a:pt x="20" y="111"/>
                  </a:cubicBezTo>
                  <a:cubicBezTo>
                    <a:pt x="20" y="112"/>
                    <a:pt x="20" y="112"/>
                    <a:pt x="20" y="112"/>
                  </a:cubicBezTo>
                  <a:cubicBezTo>
                    <a:pt x="19" y="112"/>
                    <a:pt x="19" y="112"/>
                    <a:pt x="19" y="112"/>
                  </a:cubicBezTo>
                  <a:cubicBezTo>
                    <a:pt x="17" y="112"/>
                    <a:pt x="14" y="112"/>
                    <a:pt x="12" y="113"/>
                  </a:cubicBezTo>
                  <a:cubicBezTo>
                    <a:pt x="9" y="113"/>
                    <a:pt x="7" y="113"/>
                    <a:pt x="4" y="113"/>
                  </a:cubicBezTo>
                  <a:cubicBezTo>
                    <a:pt x="4" y="116"/>
                    <a:pt x="3" y="118"/>
                    <a:pt x="3" y="121"/>
                  </a:cubicBezTo>
                  <a:cubicBezTo>
                    <a:pt x="5" y="122"/>
                    <a:pt x="7" y="123"/>
                    <a:pt x="9" y="125"/>
                  </a:cubicBezTo>
                  <a:cubicBezTo>
                    <a:pt x="11" y="126"/>
                    <a:pt x="13" y="127"/>
                    <a:pt x="15" y="128"/>
                  </a:cubicBezTo>
                  <a:cubicBezTo>
                    <a:pt x="16" y="129"/>
                    <a:pt x="16" y="129"/>
                    <a:pt x="16" y="129"/>
                  </a:cubicBezTo>
                  <a:cubicBezTo>
                    <a:pt x="16" y="130"/>
                    <a:pt x="16" y="130"/>
                    <a:pt x="16" y="130"/>
                  </a:cubicBezTo>
                  <a:cubicBezTo>
                    <a:pt x="15" y="133"/>
                    <a:pt x="15" y="137"/>
                    <a:pt x="15" y="141"/>
                  </a:cubicBezTo>
                  <a:cubicBezTo>
                    <a:pt x="14" y="142"/>
                    <a:pt x="14" y="142"/>
                    <a:pt x="14" y="142"/>
                  </a:cubicBezTo>
                  <a:cubicBezTo>
                    <a:pt x="14" y="142"/>
                    <a:pt x="14" y="142"/>
                    <a:pt x="14" y="142"/>
                  </a:cubicBezTo>
                  <a:cubicBezTo>
                    <a:pt x="12" y="143"/>
                    <a:pt x="9" y="144"/>
                    <a:pt x="7" y="145"/>
                  </a:cubicBezTo>
                  <a:cubicBezTo>
                    <a:pt x="4" y="145"/>
                    <a:pt x="2" y="146"/>
                    <a:pt x="0" y="147"/>
                  </a:cubicBezTo>
                  <a:cubicBezTo>
                    <a:pt x="0" y="147"/>
                    <a:pt x="0" y="147"/>
                    <a:pt x="0" y="147"/>
                  </a:cubicBezTo>
                  <a:cubicBezTo>
                    <a:pt x="0" y="148"/>
                    <a:pt x="0" y="150"/>
                    <a:pt x="0" y="151"/>
                  </a:cubicBezTo>
                  <a:cubicBezTo>
                    <a:pt x="0" y="152"/>
                    <a:pt x="0" y="153"/>
                    <a:pt x="0" y="155"/>
                  </a:cubicBezTo>
                  <a:cubicBezTo>
                    <a:pt x="0" y="155"/>
                    <a:pt x="0" y="155"/>
                    <a:pt x="0" y="155"/>
                  </a:cubicBezTo>
                  <a:cubicBezTo>
                    <a:pt x="2" y="156"/>
                    <a:pt x="4" y="156"/>
                    <a:pt x="7" y="157"/>
                  </a:cubicBezTo>
                  <a:cubicBezTo>
                    <a:pt x="9" y="158"/>
                    <a:pt x="12" y="158"/>
                    <a:pt x="14" y="159"/>
                  </a:cubicBezTo>
                  <a:cubicBezTo>
                    <a:pt x="14" y="160"/>
                    <a:pt x="14" y="160"/>
                    <a:pt x="14" y="160"/>
                  </a:cubicBezTo>
                  <a:cubicBezTo>
                    <a:pt x="15" y="160"/>
                    <a:pt x="15" y="160"/>
                    <a:pt x="15" y="160"/>
                  </a:cubicBezTo>
                  <a:cubicBezTo>
                    <a:pt x="15" y="165"/>
                    <a:pt x="15" y="168"/>
                    <a:pt x="16" y="172"/>
                  </a:cubicBezTo>
                  <a:cubicBezTo>
                    <a:pt x="16" y="173"/>
                    <a:pt x="16" y="173"/>
                    <a:pt x="16" y="173"/>
                  </a:cubicBezTo>
                  <a:cubicBezTo>
                    <a:pt x="15" y="173"/>
                    <a:pt x="15" y="173"/>
                    <a:pt x="15" y="173"/>
                  </a:cubicBezTo>
                  <a:cubicBezTo>
                    <a:pt x="13" y="174"/>
                    <a:pt x="11" y="176"/>
                    <a:pt x="9" y="177"/>
                  </a:cubicBezTo>
                  <a:cubicBezTo>
                    <a:pt x="7" y="178"/>
                    <a:pt x="5" y="179"/>
                    <a:pt x="3" y="181"/>
                  </a:cubicBezTo>
                  <a:cubicBezTo>
                    <a:pt x="3" y="183"/>
                    <a:pt x="4" y="186"/>
                    <a:pt x="4" y="188"/>
                  </a:cubicBezTo>
                  <a:cubicBezTo>
                    <a:pt x="7" y="189"/>
                    <a:pt x="9" y="189"/>
                    <a:pt x="12" y="189"/>
                  </a:cubicBezTo>
                  <a:cubicBezTo>
                    <a:pt x="14" y="189"/>
                    <a:pt x="17" y="189"/>
                    <a:pt x="19" y="190"/>
                  </a:cubicBezTo>
                  <a:cubicBezTo>
                    <a:pt x="20" y="190"/>
                    <a:pt x="20" y="190"/>
                    <a:pt x="20" y="190"/>
                  </a:cubicBezTo>
                  <a:cubicBezTo>
                    <a:pt x="20" y="190"/>
                    <a:pt x="20" y="190"/>
                    <a:pt x="20" y="190"/>
                  </a:cubicBezTo>
                  <a:cubicBezTo>
                    <a:pt x="21" y="194"/>
                    <a:pt x="22" y="198"/>
                    <a:pt x="24" y="201"/>
                  </a:cubicBezTo>
                  <a:cubicBezTo>
                    <a:pt x="24" y="202"/>
                    <a:pt x="24" y="202"/>
                    <a:pt x="24" y="202"/>
                  </a:cubicBezTo>
                  <a:cubicBezTo>
                    <a:pt x="24" y="203"/>
                    <a:pt x="24" y="203"/>
                    <a:pt x="24" y="203"/>
                  </a:cubicBezTo>
                  <a:cubicBezTo>
                    <a:pt x="22" y="204"/>
                    <a:pt x="20" y="206"/>
                    <a:pt x="18" y="208"/>
                  </a:cubicBezTo>
                  <a:cubicBezTo>
                    <a:pt x="16" y="210"/>
                    <a:pt x="15" y="211"/>
                    <a:pt x="13" y="213"/>
                  </a:cubicBezTo>
                  <a:cubicBezTo>
                    <a:pt x="14" y="215"/>
                    <a:pt x="15" y="218"/>
                    <a:pt x="17" y="220"/>
                  </a:cubicBezTo>
                  <a:cubicBezTo>
                    <a:pt x="19" y="220"/>
                    <a:pt x="21" y="219"/>
                    <a:pt x="24" y="219"/>
                  </a:cubicBezTo>
                  <a:cubicBezTo>
                    <a:pt x="26" y="219"/>
                    <a:pt x="29" y="218"/>
                    <a:pt x="31" y="218"/>
                  </a:cubicBezTo>
                  <a:cubicBezTo>
                    <a:pt x="32" y="218"/>
                    <a:pt x="32" y="218"/>
                    <a:pt x="32" y="218"/>
                  </a:cubicBezTo>
                  <a:cubicBezTo>
                    <a:pt x="32" y="219"/>
                    <a:pt x="32" y="219"/>
                    <a:pt x="32" y="219"/>
                  </a:cubicBezTo>
                  <a:cubicBezTo>
                    <a:pt x="34" y="222"/>
                    <a:pt x="36" y="225"/>
                    <a:pt x="38" y="228"/>
                  </a:cubicBezTo>
                  <a:cubicBezTo>
                    <a:pt x="39" y="229"/>
                    <a:pt x="39" y="229"/>
                    <a:pt x="39" y="229"/>
                  </a:cubicBezTo>
                  <a:cubicBezTo>
                    <a:pt x="38" y="230"/>
                    <a:pt x="38" y="230"/>
                    <a:pt x="38" y="230"/>
                  </a:cubicBezTo>
                  <a:cubicBezTo>
                    <a:pt x="37" y="232"/>
                    <a:pt x="36" y="234"/>
                    <a:pt x="34" y="236"/>
                  </a:cubicBezTo>
                  <a:cubicBezTo>
                    <a:pt x="33" y="238"/>
                    <a:pt x="32" y="240"/>
                    <a:pt x="30" y="242"/>
                  </a:cubicBezTo>
                  <a:cubicBezTo>
                    <a:pt x="32" y="244"/>
                    <a:pt x="33" y="246"/>
                    <a:pt x="35" y="248"/>
                  </a:cubicBezTo>
                  <a:cubicBezTo>
                    <a:pt x="37" y="247"/>
                    <a:pt x="40" y="246"/>
                    <a:pt x="42" y="246"/>
                  </a:cubicBezTo>
                  <a:cubicBezTo>
                    <a:pt x="44" y="245"/>
                    <a:pt x="47" y="244"/>
                    <a:pt x="49" y="243"/>
                  </a:cubicBezTo>
                  <a:cubicBezTo>
                    <a:pt x="50" y="243"/>
                    <a:pt x="50" y="243"/>
                    <a:pt x="50" y="243"/>
                  </a:cubicBezTo>
                  <a:cubicBezTo>
                    <a:pt x="50" y="243"/>
                    <a:pt x="50" y="243"/>
                    <a:pt x="50" y="243"/>
                  </a:cubicBezTo>
                  <a:cubicBezTo>
                    <a:pt x="53" y="246"/>
                    <a:pt x="56" y="249"/>
                    <a:pt x="58" y="251"/>
                  </a:cubicBezTo>
                  <a:cubicBezTo>
                    <a:pt x="59" y="252"/>
                    <a:pt x="59" y="252"/>
                    <a:pt x="59" y="252"/>
                  </a:cubicBezTo>
                  <a:cubicBezTo>
                    <a:pt x="59" y="253"/>
                    <a:pt x="59" y="253"/>
                    <a:pt x="59" y="253"/>
                  </a:cubicBezTo>
                  <a:cubicBezTo>
                    <a:pt x="58" y="255"/>
                    <a:pt x="57" y="257"/>
                    <a:pt x="56" y="260"/>
                  </a:cubicBezTo>
                  <a:cubicBezTo>
                    <a:pt x="55" y="262"/>
                    <a:pt x="54" y="264"/>
                    <a:pt x="54" y="266"/>
                  </a:cubicBezTo>
                  <a:cubicBezTo>
                    <a:pt x="56" y="268"/>
                    <a:pt x="58" y="270"/>
                    <a:pt x="60" y="271"/>
                  </a:cubicBezTo>
                  <a:cubicBezTo>
                    <a:pt x="62" y="270"/>
                    <a:pt x="64" y="269"/>
                    <a:pt x="66" y="267"/>
                  </a:cubicBezTo>
                  <a:cubicBezTo>
                    <a:pt x="68" y="266"/>
                    <a:pt x="70" y="265"/>
                    <a:pt x="72" y="263"/>
                  </a:cubicBezTo>
                  <a:cubicBezTo>
                    <a:pt x="73" y="263"/>
                    <a:pt x="73" y="263"/>
                    <a:pt x="73" y="263"/>
                  </a:cubicBezTo>
                  <a:cubicBezTo>
                    <a:pt x="73" y="263"/>
                    <a:pt x="73" y="263"/>
                    <a:pt x="73" y="263"/>
                  </a:cubicBezTo>
                  <a:cubicBezTo>
                    <a:pt x="76" y="266"/>
                    <a:pt x="80" y="268"/>
                    <a:pt x="83" y="270"/>
                  </a:cubicBezTo>
                  <a:cubicBezTo>
                    <a:pt x="84" y="270"/>
                    <a:pt x="84" y="270"/>
                    <a:pt x="84" y="270"/>
                  </a:cubicBezTo>
                  <a:cubicBezTo>
                    <a:pt x="84" y="271"/>
                    <a:pt x="84" y="271"/>
                    <a:pt x="84" y="271"/>
                  </a:cubicBezTo>
                  <a:cubicBezTo>
                    <a:pt x="83" y="273"/>
                    <a:pt x="83" y="276"/>
                    <a:pt x="83" y="278"/>
                  </a:cubicBezTo>
                  <a:cubicBezTo>
                    <a:pt x="82" y="280"/>
                    <a:pt x="82" y="283"/>
                    <a:pt x="82" y="285"/>
                  </a:cubicBezTo>
                  <a:cubicBezTo>
                    <a:pt x="84" y="286"/>
                    <a:pt x="86" y="287"/>
                    <a:pt x="89" y="289"/>
                  </a:cubicBezTo>
                  <a:cubicBezTo>
                    <a:pt x="90" y="287"/>
                    <a:pt x="92" y="285"/>
                    <a:pt x="94" y="283"/>
                  </a:cubicBezTo>
                  <a:cubicBezTo>
                    <a:pt x="96" y="282"/>
                    <a:pt x="97" y="280"/>
                    <a:pt x="99" y="278"/>
                  </a:cubicBezTo>
                  <a:cubicBezTo>
                    <a:pt x="100" y="278"/>
                    <a:pt x="100" y="278"/>
                    <a:pt x="100" y="278"/>
                  </a:cubicBezTo>
                  <a:cubicBezTo>
                    <a:pt x="100" y="278"/>
                    <a:pt x="100" y="278"/>
                    <a:pt x="100" y="278"/>
                  </a:cubicBezTo>
                  <a:cubicBezTo>
                    <a:pt x="104" y="279"/>
                    <a:pt x="108" y="281"/>
                    <a:pt x="111" y="282"/>
                  </a:cubicBezTo>
                  <a:cubicBezTo>
                    <a:pt x="112" y="282"/>
                    <a:pt x="112" y="282"/>
                    <a:pt x="112" y="282"/>
                  </a:cubicBezTo>
                  <a:cubicBezTo>
                    <a:pt x="112" y="283"/>
                    <a:pt x="112" y="283"/>
                    <a:pt x="112" y="283"/>
                  </a:cubicBezTo>
                  <a:cubicBezTo>
                    <a:pt x="112" y="285"/>
                    <a:pt x="113" y="288"/>
                    <a:pt x="113" y="290"/>
                  </a:cubicBezTo>
                  <a:cubicBezTo>
                    <a:pt x="113" y="292"/>
                    <a:pt x="113" y="295"/>
                    <a:pt x="113" y="297"/>
                  </a:cubicBezTo>
                  <a:cubicBezTo>
                    <a:pt x="116" y="298"/>
                    <a:pt x="118" y="298"/>
                    <a:pt x="121" y="299"/>
                  </a:cubicBezTo>
                  <a:cubicBezTo>
                    <a:pt x="122" y="297"/>
                    <a:pt x="124" y="295"/>
                    <a:pt x="125" y="293"/>
                  </a:cubicBezTo>
                  <a:cubicBezTo>
                    <a:pt x="126" y="291"/>
                    <a:pt x="127" y="288"/>
                    <a:pt x="129" y="287"/>
                  </a:cubicBezTo>
                  <a:cubicBezTo>
                    <a:pt x="129" y="286"/>
                    <a:pt x="129" y="286"/>
                    <a:pt x="129" y="286"/>
                  </a:cubicBezTo>
                  <a:cubicBezTo>
                    <a:pt x="130" y="286"/>
                    <a:pt x="130" y="286"/>
                    <a:pt x="130" y="286"/>
                  </a:cubicBezTo>
                  <a:cubicBezTo>
                    <a:pt x="133" y="286"/>
                    <a:pt x="137" y="287"/>
                    <a:pt x="141" y="287"/>
                  </a:cubicBezTo>
                  <a:cubicBezTo>
                    <a:pt x="142" y="287"/>
                    <a:pt x="142" y="287"/>
                    <a:pt x="142" y="287"/>
                  </a:cubicBezTo>
                  <a:cubicBezTo>
                    <a:pt x="142" y="288"/>
                    <a:pt x="142" y="288"/>
                    <a:pt x="142" y="288"/>
                  </a:cubicBezTo>
                  <a:cubicBezTo>
                    <a:pt x="143" y="290"/>
                    <a:pt x="144" y="293"/>
                    <a:pt x="145" y="295"/>
                  </a:cubicBezTo>
                  <a:cubicBezTo>
                    <a:pt x="145" y="297"/>
                    <a:pt x="146" y="300"/>
                    <a:pt x="147" y="302"/>
                  </a:cubicBezTo>
                  <a:cubicBezTo>
                    <a:pt x="147" y="302"/>
                    <a:pt x="147" y="302"/>
                    <a:pt x="147" y="302"/>
                  </a:cubicBezTo>
                  <a:cubicBezTo>
                    <a:pt x="150" y="302"/>
                    <a:pt x="152" y="302"/>
                    <a:pt x="155" y="302"/>
                  </a:cubicBezTo>
                  <a:cubicBezTo>
                    <a:pt x="155" y="302"/>
                    <a:pt x="155" y="302"/>
                    <a:pt x="155" y="302"/>
                  </a:cubicBezTo>
                  <a:cubicBezTo>
                    <a:pt x="156" y="300"/>
                    <a:pt x="156" y="297"/>
                    <a:pt x="157" y="295"/>
                  </a:cubicBezTo>
                  <a:cubicBezTo>
                    <a:pt x="158" y="293"/>
                    <a:pt x="159" y="290"/>
                    <a:pt x="159" y="288"/>
                  </a:cubicBezTo>
                  <a:cubicBezTo>
                    <a:pt x="160" y="287"/>
                    <a:pt x="160" y="287"/>
                    <a:pt x="160" y="287"/>
                  </a:cubicBezTo>
                  <a:cubicBezTo>
                    <a:pt x="161" y="287"/>
                    <a:pt x="161" y="287"/>
                    <a:pt x="161" y="287"/>
                  </a:cubicBezTo>
                  <a:cubicBezTo>
                    <a:pt x="165" y="287"/>
                    <a:pt x="168" y="286"/>
                    <a:pt x="172" y="286"/>
                  </a:cubicBezTo>
                  <a:cubicBezTo>
                    <a:pt x="173" y="286"/>
                    <a:pt x="173" y="286"/>
                    <a:pt x="173" y="286"/>
                  </a:cubicBezTo>
                  <a:cubicBezTo>
                    <a:pt x="173" y="287"/>
                    <a:pt x="173" y="287"/>
                    <a:pt x="173" y="287"/>
                  </a:cubicBezTo>
                  <a:cubicBezTo>
                    <a:pt x="175" y="288"/>
                    <a:pt x="176" y="291"/>
                    <a:pt x="177" y="293"/>
                  </a:cubicBezTo>
                  <a:cubicBezTo>
                    <a:pt x="178" y="295"/>
                    <a:pt x="180" y="297"/>
                    <a:pt x="181" y="299"/>
                  </a:cubicBezTo>
                  <a:cubicBezTo>
                    <a:pt x="183" y="298"/>
                    <a:pt x="186" y="298"/>
                    <a:pt x="188" y="297"/>
                  </a:cubicBezTo>
                  <a:cubicBezTo>
                    <a:pt x="189" y="295"/>
                    <a:pt x="189" y="292"/>
                    <a:pt x="189" y="290"/>
                  </a:cubicBezTo>
                  <a:cubicBezTo>
                    <a:pt x="189" y="288"/>
                    <a:pt x="189" y="285"/>
                    <a:pt x="190" y="283"/>
                  </a:cubicBezTo>
                  <a:cubicBezTo>
                    <a:pt x="190" y="282"/>
                    <a:pt x="190" y="282"/>
                    <a:pt x="190" y="282"/>
                  </a:cubicBezTo>
                  <a:cubicBezTo>
                    <a:pt x="191" y="282"/>
                    <a:pt x="191" y="282"/>
                    <a:pt x="191" y="282"/>
                  </a:cubicBezTo>
                  <a:cubicBezTo>
                    <a:pt x="194" y="281"/>
                    <a:pt x="198" y="279"/>
                    <a:pt x="202" y="278"/>
                  </a:cubicBezTo>
                  <a:cubicBezTo>
                    <a:pt x="202" y="278"/>
                    <a:pt x="202" y="278"/>
                    <a:pt x="202" y="278"/>
                  </a:cubicBezTo>
                  <a:cubicBezTo>
                    <a:pt x="203" y="278"/>
                    <a:pt x="203" y="278"/>
                    <a:pt x="203" y="278"/>
                  </a:cubicBezTo>
                  <a:cubicBezTo>
                    <a:pt x="205" y="280"/>
                    <a:pt x="206" y="282"/>
                    <a:pt x="208" y="283"/>
                  </a:cubicBezTo>
                  <a:cubicBezTo>
                    <a:pt x="210" y="285"/>
                    <a:pt x="211" y="287"/>
                    <a:pt x="213" y="289"/>
                  </a:cubicBezTo>
                  <a:cubicBezTo>
                    <a:pt x="215" y="288"/>
                    <a:pt x="218" y="286"/>
                    <a:pt x="220" y="285"/>
                  </a:cubicBezTo>
                  <a:cubicBezTo>
                    <a:pt x="220" y="283"/>
                    <a:pt x="219" y="280"/>
                    <a:pt x="219" y="278"/>
                  </a:cubicBezTo>
                  <a:cubicBezTo>
                    <a:pt x="219" y="276"/>
                    <a:pt x="218" y="273"/>
                    <a:pt x="218" y="271"/>
                  </a:cubicBezTo>
                  <a:cubicBezTo>
                    <a:pt x="218" y="270"/>
                    <a:pt x="218" y="270"/>
                    <a:pt x="218" y="270"/>
                  </a:cubicBezTo>
                  <a:cubicBezTo>
                    <a:pt x="219" y="270"/>
                    <a:pt x="219" y="270"/>
                    <a:pt x="219" y="270"/>
                  </a:cubicBezTo>
                  <a:cubicBezTo>
                    <a:pt x="222" y="268"/>
                    <a:pt x="225" y="266"/>
                    <a:pt x="228" y="263"/>
                  </a:cubicBezTo>
                  <a:cubicBezTo>
                    <a:pt x="229" y="263"/>
                    <a:pt x="229" y="263"/>
                    <a:pt x="229" y="263"/>
                  </a:cubicBezTo>
                  <a:cubicBezTo>
                    <a:pt x="230" y="263"/>
                    <a:pt x="230" y="263"/>
                    <a:pt x="230" y="263"/>
                  </a:cubicBezTo>
                  <a:cubicBezTo>
                    <a:pt x="232" y="265"/>
                    <a:pt x="234" y="266"/>
                    <a:pt x="236" y="267"/>
                  </a:cubicBezTo>
                  <a:cubicBezTo>
                    <a:pt x="238" y="269"/>
                    <a:pt x="240" y="270"/>
                    <a:pt x="242" y="271"/>
                  </a:cubicBezTo>
                  <a:cubicBezTo>
                    <a:pt x="244" y="270"/>
                    <a:pt x="246" y="268"/>
                    <a:pt x="248" y="266"/>
                  </a:cubicBezTo>
                  <a:cubicBezTo>
                    <a:pt x="247" y="264"/>
                    <a:pt x="247" y="262"/>
                    <a:pt x="246" y="260"/>
                  </a:cubicBezTo>
                  <a:cubicBezTo>
                    <a:pt x="245" y="257"/>
                    <a:pt x="244" y="255"/>
                    <a:pt x="243" y="253"/>
                  </a:cubicBezTo>
                  <a:cubicBezTo>
                    <a:pt x="243" y="252"/>
                    <a:pt x="243" y="252"/>
                    <a:pt x="243" y="252"/>
                  </a:cubicBezTo>
                  <a:cubicBezTo>
                    <a:pt x="243" y="251"/>
                    <a:pt x="243" y="251"/>
                    <a:pt x="243" y="251"/>
                  </a:cubicBezTo>
                  <a:cubicBezTo>
                    <a:pt x="246" y="249"/>
                    <a:pt x="249" y="246"/>
                    <a:pt x="252" y="243"/>
                  </a:cubicBezTo>
                  <a:cubicBezTo>
                    <a:pt x="252" y="243"/>
                    <a:pt x="252" y="243"/>
                    <a:pt x="252" y="243"/>
                  </a:cubicBezTo>
                  <a:cubicBezTo>
                    <a:pt x="253" y="243"/>
                    <a:pt x="253" y="243"/>
                    <a:pt x="253" y="243"/>
                  </a:cubicBezTo>
                  <a:cubicBezTo>
                    <a:pt x="255" y="244"/>
                    <a:pt x="258" y="245"/>
                    <a:pt x="260" y="246"/>
                  </a:cubicBezTo>
                  <a:cubicBezTo>
                    <a:pt x="262" y="246"/>
                    <a:pt x="264" y="247"/>
                    <a:pt x="267" y="248"/>
                  </a:cubicBezTo>
                  <a:cubicBezTo>
                    <a:pt x="268" y="246"/>
                    <a:pt x="270" y="244"/>
                    <a:pt x="271" y="242"/>
                  </a:cubicBezTo>
                  <a:cubicBezTo>
                    <a:pt x="270" y="240"/>
                    <a:pt x="269" y="238"/>
                    <a:pt x="268" y="236"/>
                  </a:cubicBezTo>
                  <a:cubicBezTo>
                    <a:pt x="266" y="234"/>
                    <a:pt x="265" y="232"/>
                    <a:pt x="264" y="230"/>
                  </a:cubicBezTo>
                  <a:cubicBezTo>
                    <a:pt x="263" y="229"/>
                    <a:pt x="263" y="229"/>
                    <a:pt x="263" y="229"/>
                  </a:cubicBezTo>
                  <a:cubicBezTo>
                    <a:pt x="264" y="228"/>
                    <a:pt x="264" y="228"/>
                    <a:pt x="264" y="228"/>
                  </a:cubicBezTo>
                  <a:cubicBezTo>
                    <a:pt x="266" y="225"/>
                    <a:pt x="268" y="222"/>
                    <a:pt x="270" y="219"/>
                  </a:cubicBezTo>
                  <a:cubicBezTo>
                    <a:pt x="270" y="218"/>
                    <a:pt x="270" y="218"/>
                    <a:pt x="270" y="218"/>
                  </a:cubicBezTo>
                  <a:cubicBezTo>
                    <a:pt x="271" y="218"/>
                    <a:pt x="271" y="218"/>
                    <a:pt x="271" y="218"/>
                  </a:cubicBezTo>
                  <a:cubicBezTo>
                    <a:pt x="273" y="218"/>
                    <a:pt x="276" y="219"/>
                    <a:pt x="278" y="219"/>
                  </a:cubicBezTo>
                  <a:cubicBezTo>
                    <a:pt x="281" y="219"/>
                    <a:pt x="283" y="220"/>
                    <a:pt x="285" y="220"/>
                  </a:cubicBezTo>
                  <a:cubicBezTo>
                    <a:pt x="286" y="218"/>
                    <a:pt x="288" y="215"/>
                    <a:pt x="289" y="213"/>
                  </a:cubicBezTo>
                  <a:cubicBezTo>
                    <a:pt x="287" y="211"/>
                    <a:pt x="285" y="210"/>
                    <a:pt x="284" y="208"/>
                  </a:cubicBezTo>
                  <a:cubicBezTo>
                    <a:pt x="282" y="206"/>
                    <a:pt x="280" y="204"/>
                    <a:pt x="278" y="203"/>
                  </a:cubicBezTo>
                  <a:cubicBezTo>
                    <a:pt x="278" y="202"/>
                    <a:pt x="278" y="202"/>
                    <a:pt x="278" y="202"/>
                  </a:cubicBezTo>
                  <a:cubicBezTo>
                    <a:pt x="278" y="201"/>
                    <a:pt x="278" y="201"/>
                    <a:pt x="278" y="201"/>
                  </a:cubicBezTo>
                  <a:cubicBezTo>
                    <a:pt x="279" y="198"/>
                    <a:pt x="281" y="194"/>
                    <a:pt x="282" y="190"/>
                  </a:cubicBezTo>
                  <a:cubicBezTo>
                    <a:pt x="282" y="190"/>
                    <a:pt x="282" y="190"/>
                    <a:pt x="282" y="190"/>
                  </a:cubicBezTo>
                  <a:cubicBezTo>
                    <a:pt x="283" y="190"/>
                    <a:pt x="283" y="190"/>
                    <a:pt x="283" y="190"/>
                  </a:cubicBezTo>
                  <a:cubicBezTo>
                    <a:pt x="285" y="189"/>
                    <a:pt x="288" y="189"/>
                    <a:pt x="290" y="189"/>
                  </a:cubicBezTo>
                  <a:cubicBezTo>
                    <a:pt x="293" y="189"/>
                    <a:pt x="295" y="189"/>
                    <a:pt x="297" y="188"/>
                  </a:cubicBezTo>
                  <a:cubicBezTo>
                    <a:pt x="298" y="186"/>
                    <a:pt x="299" y="183"/>
                    <a:pt x="299" y="181"/>
                  </a:cubicBezTo>
                  <a:cubicBezTo>
                    <a:pt x="297" y="179"/>
                    <a:pt x="295" y="178"/>
                    <a:pt x="293" y="177"/>
                  </a:cubicBezTo>
                  <a:cubicBezTo>
                    <a:pt x="291" y="176"/>
                    <a:pt x="289" y="174"/>
                    <a:pt x="287" y="173"/>
                  </a:cubicBezTo>
                  <a:cubicBezTo>
                    <a:pt x="286" y="173"/>
                    <a:pt x="286" y="173"/>
                    <a:pt x="286" y="173"/>
                  </a:cubicBezTo>
                  <a:cubicBezTo>
                    <a:pt x="286" y="172"/>
                    <a:pt x="286" y="172"/>
                    <a:pt x="286" y="172"/>
                  </a:cubicBezTo>
                  <a:cubicBezTo>
                    <a:pt x="287" y="168"/>
                    <a:pt x="287" y="165"/>
                    <a:pt x="287" y="160"/>
                  </a:cubicBezTo>
                  <a:cubicBezTo>
                    <a:pt x="287" y="160"/>
                    <a:pt x="287" y="160"/>
                    <a:pt x="287" y="160"/>
                  </a:cubicBezTo>
                  <a:cubicBezTo>
                    <a:pt x="288" y="159"/>
                    <a:pt x="288" y="159"/>
                    <a:pt x="288" y="159"/>
                  </a:cubicBezTo>
                  <a:cubicBezTo>
                    <a:pt x="290" y="159"/>
                    <a:pt x="293" y="158"/>
                    <a:pt x="295" y="157"/>
                  </a:cubicBezTo>
                  <a:cubicBezTo>
                    <a:pt x="297" y="156"/>
                    <a:pt x="300" y="156"/>
                    <a:pt x="302" y="155"/>
                  </a:cubicBezTo>
                  <a:cubicBezTo>
                    <a:pt x="302" y="155"/>
                    <a:pt x="302" y="155"/>
                    <a:pt x="302" y="155"/>
                  </a:cubicBezTo>
                  <a:cubicBezTo>
                    <a:pt x="302" y="153"/>
                    <a:pt x="302" y="152"/>
                    <a:pt x="302" y="151"/>
                  </a:cubicBezTo>
                  <a:cubicBezTo>
                    <a:pt x="302" y="149"/>
                    <a:pt x="302" y="148"/>
                    <a:pt x="302" y="147"/>
                  </a:cubicBezTo>
                  <a:close/>
                  <a:moveTo>
                    <a:pt x="159" y="110"/>
                  </a:moveTo>
                  <a:cubicBezTo>
                    <a:pt x="161" y="93"/>
                    <a:pt x="164" y="76"/>
                    <a:pt x="169" y="59"/>
                  </a:cubicBezTo>
                  <a:cubicBezTo>
                    <a:pt x="169" y="58"/>
                    <a:pt x="169" y="58"/>
                    <a:pt x="169" y="58"/>
                  </a:cubicBezTo>
                  <a:cubicBezTo>
                    <a:pt x="170" y="59"/>
                    <a:pt x="170" y="59"/>
                    <a:pt x="170" y="59"/>
                  </a:cubicBezTo>
                  <a:cubicBezTo>
                    <a:pt x="182" y="61"/>
                    <a:pt x="193" y="66"/>
                    <a:pt x="203" y="72"/>
                  </a:cubicBezTo>
                  <a:cubicBezTo>
                    <a:pt x="204" y="73"/>
                    <a:pt x="204" y="73"/>
                    <a:pt x="204" y="73"/>
                  </a:cubicBezTo>
                  <a:cubicBezTo>
                    <a:pt x="203" y="74"/>
                    <a:pt x="203" y="74"/>
                    <a:pt x="203" y="74"/>
                  </a:cubicBezTo>
                  <a:cubicBezTo>
                    <a:pt x="195" y="90"/>
                    <a:pt x="185" y="104"/>
                    <a:pt x="174" y="116"/>
                  </a:cubicBezTo>
                  <a:cubicBezTo>
                    <a:pt x="173" y="117"/>
                    <a:pt x="173" y="117"/>
                    <a:pt x="173" y="117"/>
                  </a:cubicBezTo>
                  <a:cubicBezTo>
                    <a:pt x="172" y="117"/>
                    <a:pt x="172" y="117"/>
                    <a:pt x="172" y="117"/>
                  </a:cubicBezTo>
                  <a:cubicBezTo>
                    <a:pt x="169" y="114"/>
                    <a:pt x="165" y="112"/>
                    <a:pt x="160" y="111"/>
                  </a:cubicBezTo>
                  <a:cubicBezTo>
                    <a:pt x="159" y="111"/>
                    <a:pt x="159" y="111"/>
                    <a:pt x="159" y="111"/>
                  </a:cubicBezTo>
                  <a:lnTo>
                    <a:pt x="159" y="110"/>
                  </a:lnTo>
                  <a:close/>
                  <a:moveTo>
                    <a:pt x="99" y="72"/>
                  </a:moveTo>
                  <a:cubicBezTo>
                    <a:pt x="109" y="65"/>
                    <a:pt x="120" y="61"/>
                    <a:pt x="132" y="58"/>
                  </a:cubicBezTo>
                  <a:cubicBezTo>
                    <a:pt x="133" y="58"/>
                    <a:pt x="133" y="58"/>
                    <a:pt x="133" y="58"/>
                  </a:cubicBezTo>
                  <a:cubicBezTo>
                    <a:pt x="134" y="59"/>
                    <a:pt x="134" y="59"/>
                    <a:pt x="134" y="59"/>
                  </a:cubicBezTo>
                  <a:cubicBezTo>
                    <a:pt x="139" y="76"/>
                    <a:pt x="142" y="93"/>
                    <a:pt x="143" y="110"/>
                  </a:cubicBezTo>
                  <a:cubicBezTo>
                    <a:pt x="143" y="111"/>
                    <a:pt x="143" y="111"/>
                    <a:pt x="143" y="111"/>
                  </a:cubicBezTo>
                  <a:cubicBezTo>
                    <a:pt x="142" y="111"/>
                    <a:pt x="142" y="111"/>
                    <a:pt x="142" y="111"/>
                  </a:cubicBezTo>
                  <a:cubicBezTo>
                    <a:pt x="138" y="112"/>
                    <a:pt x="134" y="114"/>
                    <a:pt x="130" y="116"/>
                  </a:cubicBezTo>
                  <a:cubicBezTo>
                    <a:pt x="129" y="117"/>
                    <a:pt x="129" y="117"/>
                    <a:pt x="129" y="117"/>
                  </a:cubicBezTo>
                  <a:cubicBezTo>
                    <a:pt x="128" y="116"/>
                    <a:pt x="128" y="116"/>
                    <a:pt x="128" y="116"/>
                  </a:cubicBezTo>
                  <a:cubicBezTo>
                    <a:pt x="117" y="103"/>
                    <a:pt x="107" y="89"/>
                    <a:pt x="99" y="74"/>
                  </a:cubicBezTo>
                  <a:cubicBezTo>
                    <a:pt x="98" y="73"/>
                    <a:pt x="98" y="73"/>
                    <a:pt x="98" y="73"/>
                  </a:cubicBezTo>
                  <a:lnTo>
                    <a:pt x="99" y="72"/>
                  </a:lnTo>
                  <a:close/>
                  <a:moveTo>
                    <a:pt x="59" y="132"/>
                  </a:moveTo>
                  <a:cubicBezTo>
                    <a:pt x="61" y="120"/>
                    <a:pt x="66" y="109"/>
                    <a:pt x="72" y="99"/>
                  </a:cubicBezTo>
                  <a:cubicBezTo>
                    <a:pt x="73" y="98"/>
                    <a:pt x="73" y="98"/>
                    <a:pt x="73" y="98"/>
                  </a:cubicBezTo>
                  <a:cubicBezTo>
                    <a:pt x="74" y="98"/>
                    <a:pt x="74" y="98"/>
                    <a:pt x="74" y="98"/>
                  </a:cubicBezTo>
                  <a:cubicBezTo>
                    <a:pt x="90" y="107"/>
                    <a:pt x="104" y="116"/>
                    <a:pt x="116" y="128"/>
                  </a:cubicBezTo>
                  <a:cubicBezTo>
                    <a:pt x="117" y="128"/>
                    <a:pt x="117" y="128"/>
                    <a:pt x="117" y="128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4" y="133"/>
                    <a:pt x="113" y="137"/>
                    <a:pt x="112" y="141"/>
                  </a:cubicBezTo>
                  <a:cubicBezTo>
                    <a:pt x="111" y="143"/>
                    <a:pt x="111" y="143"/>
                    <a:pt x="111" y="143"/>
                  </a:cubicBezTo>
                  <a:cubicBezTo>
                    <a:pt x="110" y="142"/>
                    <a:pt x="110" y="142"/>
                    <a:pt x="110" y="142"/>
                  </a:cubicBezTo>
                  <a:cubicBezTo>
                    <a:pt x="93" y="141"/>
                    <a:pt x="76" y="138"/>
                    <a:pt x="60" y="133"/>
                  </a:cubicBezTo>
                  <a:cubicBezTo>
                    <a:pt x="58" y="133"/>
                    <a:pt x="58" y="133"/>
                    <a:pt x="58" y="133"/>
                  </a:cubicBezTo>
                  <a:lnTo>
                    <a:pt x="59" y="132"/>
                  </a:lnTo>
                  <a:close/>
                  <a:moveTo>
                    <a:pt x="74" y="203"/>
                  </a:moveTo>
                  <a:cubicBezTo>
                    <a:pt x="73" y="203"/>
                    <a:pt x="73" y="203"/>
                    <a:pt x="73" y="203"/>
                  </a:cubicBezTo>
                  <a:cubicBezTo>
                    <a:pt x="72" y="202"/>
                    <a:pt x="72" y="202"/>
                    <a:pt x="72" y="202"/>
                  </a:cubicBezTo>
                  <a:cubicBezTo>
                    <a:pt x="66" y="192"/>
                    <a:pt x="61" y="181"/>
                    <a:pt x="59" y="170"/>
                  </a:cubicBezTo>
                  <a:cubicBezTo>
                    <a:pt x="58" y="168"/>
                    <a:pt x="58" y="168"/>
                    <a:pt x="58" y="168"/>
                  </a:cubicBezTo>
                  <a:cubicBezTo>
                    <a:pt x="60" y="168"/>
                    <a:pt x="60" y="168"/>
                    <a:pt x="60" y="168"/>
                  </a:cubicBezTo>
                  <a:cubicBezTo>
                    <a:pt x="76" y="163"/>
                    <a:pt x="93" y="160"/>
                    <a:pt x="110" y="159"/>
                  </a:cubicBezTo>
                  <a:cubicBezTo>
                    <a:pt x="111" y="159"/>
                    <a:pt x="111" y="159"/>
                    <a:pt x="111" y="159"/>
                  </a:cubicBezTo>
                  <a:cubicBezTo>
                    <a:pt x="111" y="160"/>
                    <a:pt x="111" y="160"/>
                    <a:pt x="111" y="160"/>
                  </a:cubicBezTo>
                  <a:cubicBezTo>
                    <a:pt x="112" y="164"/>
                    <a:pt x="114" y="168"/>
                    <a:pt x="116" y="172"/>
                  </a:cubicBezTo>
                  <a:cubicBezTo>
                    <a:pt x="117" y="173"/>
                    <a:pt x="117" y="173"/>
                    <a:pt x="117" y="173"/>
                  </a:cubicBezTo>
                  <a:cubicBezTo>
                    <a:pt x="116" y="174"/>
                    <a:pt x="116" y="174"/>
                    <a:pt x="116" y="174"/>
                  </a:cubicBezTo>
                  <a:cubicBezTo>
                    <a:pt x="103" y="185"/>
                    <a:pt x="89" y="194"/>
                    <a:pt x="74" y="203"/>
                  </a:cubicBezTo>
                  <a:close/>
                  <a:moveTo>
                    <a:pt x="143" y="191"/>
                  </a:moveTo>
                  <a:cubicBezTo>
                    <a:pt x="141" y="208"/>
                    <a:pt x="138" y="225"/>
                    <a:pt x="133" y="242"/>
                  </a:cubicBezTo>
                  <a:cubicBezTo>
                    <a:pt x="133" y="243"/>
                    <a:pt x="133" y="243"/>
                    <a:pt x="133" y="243"/>
                  </a:cubicBezTo>
                  <a:cubicBezTo>
                    <a:pt x="132" y="243"/>
                    <a:pt x="132" y="243"/>
                    <a:pt x="132" y="243"/>
                  </a:cubicBezTo>
                  <a:cubicBezTo>
                    <a:pt x="120" y="241"/>
                    <a:pt x="109" y="236"/>
                    <a:pt x="99" y="229"/>
                  </a:cubicBezTo>
                  <a:cubicBezTo>
                    <a:pt x="98" y="229"/>
                    <a:pt x="98" y="229"/>
                    <a:pt x="98" y="229"/>
                  </a:cubicBezTo>
                  <a:cubicBezTo>
                    <a:pt x="98" y="228"/>
                    <a:pt x="98" y="228"/>
                    <a:pt x="98" y="228"/>
                  </a:cubicBezTo>
                  <a:cubicBezTo>
                    <a:pt x="107" y="212"/>
                    <a:pt x="117" y="198"/>
                    <a:pt x="128" y="185"/>
                  </a:cubicBezTo>
                  <a:cubicBezTo>
                    <a:pt x="128" y="184"/>
                    <a:pt x="128" y="184"/>
                    <a:pt x="128" y="184"/>
                  </a:cubicBezTo>
                  <a:cubicBezTo>
                    <a:pt x="129" y="185"/>
                    <a:pt x="129" y="185"/>
                    <a:pt x="129" y="185"/>
                  </a:cubicBezTo>
                  <a:cubicBezTo>
                    <a:pt x="133" y="187"/>
                    <a:pt x="137" y="189"/>
                    <a:pt x="142" y="190"/>
                  </a:cubicBezTo>
                  <a:cubicBezTo>
                    <a:pt x="143" y="190"/>
                    <a:pt x="143" y="190"/>
                    <a:pt x="143" y="190"/>
                  </a:cubicBezTo>
                  <a:lnTo>
                    <a:pt x="143" y="191"/>
                  </a:lnTo>
                  <a:close/>
                  <a:moveTo>
                    <a:pt x="151" y="180"/>
                  </a:moveTo>
                  <a:cubicBezTo>
                    <a:pt x="143" y="180"/>
                    <a:pt x="136" y="177"/>
                    <a:pt x="130" y="171"/>
                  </a:cubicBezTo>
                  <a:cubicBezTo>
                    <a:pt x="125" y="166"/>
                    <a:pt x="122" y="159"/>
                    <a:pt x="122" y="151"/>
                  </a:cubicBezTo>
                  <a:cubicBezTo>
                    <a:pt x="122" y="143"/>
                    <a:pt x="125" y="136"/>
                    <a:pt x="130" y="130"/>
                  </a:cubicBezTo>
                  <a:cubicBezTo>
                    <a:pt x="136" y="125"/>
                    <a:pt x="143" y="122"/>
                    <a:pt x="151" y="122"/>
                  </a:cubicBezTo>
                  <a:cubicBezTo>
                    <a:pt x="159" y="122"/>
                    <a:pt x="166" y="125"/>
                    <a:pt x="172" y="130"/>
                  </a:cubicBezTo>
                  <a:cubicBezTo>
                    <a:pt x="183" y="142"/>
                    <a:pt x="183" y="160"/>
                    <a:pt x="172" y="171"/>
                  </a:cubicBezTo>
                  <a:cubicBezTo>
                    <a:pt x="166" y="177"/>
                    <a:pt x="159" y="180"/>
                    <a:pt x="151" y="180"/>
                  </a:cubicBezTo>
                  <a:close/>
                  <a:moveTo>
                    <a:pt x="203" y="229"/>
                  </a:moveTo>
                  <a:cubicBezTo>
                    <a:pt x="192" y="236"/>
                    <a:pt x="181" y="241"/>
                    <a:pt x="170" y="243"/>
                  </a:cubicBezTo>
                  <a:cubicBezTo>
                    <a:pt x="168" y="243"/>
                    <a:pt x="168" y="243"/>
                    <a:pt x="168" y="243"/>
                  </a:cubicBezTo>
                  <a:cubicBezTo>
                    <a:pt x="168" y="242"/>
                    <a:pt x="168" y="242"/>
                    <a:pt x="168" y="242"/>
                  </a:cubicBezTo>
                  <a:cubicBezTo>
                    <a:pt x="163" y="225"/>
                    <a:pt x="160" y="208"/>
                    <a:pt x="159" y="192"/>
                  </a:cubicBezTo>
                  <a:cubicBezTo>
                    <a:pt x="159" y="190"/>
                    <a:pt x="159" y="190"/>
                    <a:pt x="159" y="190"/>
                  </a:cubicBezTo>
                  <a:cubicBezTo>
                    <a:pt x="160" y="190"/>
                    <a:pt x="160" y="190"/>
                    <a:pt x="160" y="190"/>
                  </a:cubicBezTo>
                  <a:cubicBezTo>
                    <a:pt x="164" y="189"/>
                    <a:pt x="168" y="188"/>
                    <a:pt x="172" y="185"/>
                  </a:cubicBezTo>
                  <a:cubicBezTo>
                    <a:pt x="173" y="185"/>
                    <a:pt x="173" y="185"/>
                    <a:pt x="173" y="185"/>
                  </a:cubicBezTo>
                  <a:cubicBezTo>
                    <a:pt x="174" y="185"/>
                    <a:pt x="174" y="185"/>
                    <a:pt x="174" y="185"/>
                  </a:cubicBezTo>
                  <a:cubicBezTo>
                    <a:pt x="185" y="199"/>
                    <a:pt x="195" y="213"/>
                    <a:pt x="203" y="228"/>
                  </a:cubicBezTo>
                  <a:cubicBezTo>
                    <a:pt x="204" y="229"/>
                    <a:pt x="204" y="229"/>
                    <a:pt x="204" y="229"/>
                  </a:cubicBezTo>
                  <a:lnTo>
                    <a:pt x="203" y="229"/>
                  </a:lnTo>
                  <a:close/>
                  <a:moveTo>
                    <a:pt x="243" y="170"/>
                  </a:moveTo>
                  <a:cubicBezTo>
                    <a:pt x="241" y="182"/>
                    <a:pt x="236" y="193"/>
                    <a:pt x="229" y="203"/>
                  </a:cubicBezTo>
                  <a:cubicBezTo>
                    <a:pt x="229" y="204"/>
                    <a:pt x="229" y="204"/>
                    <a:pt x="229" y="204"/>
                  </a:cubicBezTo>
                  <a:cubicBezTo>
                    <a:pt x="228" y="203"/>
                    <a:pt x="228" y="203"/>
                    <a:pt x="228" y="203"/>
                  </a:cubicBezTo>
                  <a:cubicBezTo>
                    <a:pt x="212" y="195"/>
                    <a:pt x="198" y="185"/>
                    <a:pt x="185" y="174"/>
                  </a:cubicBezTo>
                  <a:cubicBezTo>
                    <a:pt x="185" y="173"/>
                    <a:pt x="185" y="173"/>
                    <a:pt x="185" y="173"/>
                  </a:cubicBezTo>
                  <a:cubicBezTo>
                    <a:pt x="185" y="172"/>
                    <a:pt x="185" y="172"/>
                    <a:pt x="185" y="172"/>
                  </a:cubicBezTo>
                  <a:cubicBezTo>
                    <a:pt x="188" y="169"/>
                    <a:pt x="189" y="164"/>
                    <a:pt x="190" y="160"/>
                  </a:cubicBezTo>
                  <a:cubicBezTo>
                    <a:pt x="191" y="159"/>
                    <a:pt x="191" y="159"/>
                    <a:pt x="191" y="159"/>
                  </a:cubicBezTo>
                  <a:cubicBezTo>
                    <a:pt x="192" y="159"/>
                    <a:pt x="192" y="159"/>
                    <a:pt x="192" y="159"/>
                  </a:cubicBezTo>
                  <a:cubicBezTo>
                    <a:pt x="208" y="161"/>
                    <a:pt x="225" y="164"/>
                    <a:pt x="242" y="168"/>
                  </a:cubicBezTo>
                  <a:cubicBezTo>
                    <a:pt x="243" y="169"/>
                    <a:pt x="243" y="169"/>
                    <a:pt x="243" y="169"/>
                  </a:cubicBezTo>
                  <a:lnTo>
                    <a:pt x="243" y="170"/>
                  </a:lnTo>
                  <a:close/>
                  <a:moveTo>
                    <a:pt x="242" y="134"/>
                  </a:moveTo>
                  <a:cubicBezTo>
                    <a:pt x="225" y="139"/>
                    <a:pt x="208" y="142"/>
                    <a:pt x="192" y="143"/>
                  </a:cubicBezTo>
                  <a:cubicBezTo>
                    <a:pt x="191" y="143"/>
                    <a:pt x="191" y="143"/>
                    <a:pt x="191" y="143"/>
                  </a:cubicBezTo>
                  <a:cubicBezTo>
                    <a:pt x="190" y="142"/>
                    <a:pt x="190" y="142"/>
                    <a:pt x="190" y="142"/>
                  </a:cubicBezTo>
                  <a:cubicBezTo>
                    <a:pt x="189" y="137"/>
                    <a:pt x="188" y="133"/>
                    <a:pt x="185" y="130"/>
                  </a:cubicBezTo>
                  <a:cubicBezTo>
                    <a:pt x="185" y="129"/>
                    <a:pt x="185" y="129"/>
                    <a:pt x="185" y="129"/>
                  </a:cubicBezTo>
                  <a:cubicBezTo>
                    <a:pt x="186" y="128"/>
                    <a:pt x="186" y="128"/>
                    <a:pt x="186" y="128"/>
                  </a:cubicBezTo>
                  <a:cubicBezTo>
                    <a:pt x="199" y="117"/>
                    <a:pt x="213" y="107"/>
                    <a:pt x="228" y="99"/>
                  </a:cubicBezTo>
                  <a:cubicBezTo>
                    <a:pt x="229" y="98"/>
                    <a:pt x="229" y="98"/>
                    <a:pt x="229" y="98"/>
                  </a:cubicBezTo>
                  <a:cubicBezTo>
                    <a:pt x="230" y="99"/>
                    <a:pt x="230" y="99"/>
                    <a:pt x="230" y="99"/>
                  </a:cubicBezTo>
                  <a:cubicBezTo>
                    <a:pt x="236" y="109"/>
                    <a:pt x="241" y="120"/>
                    <a:pt x="243" y="132"/>
                  </a:cubicBezTo>
                  <a:cubicBezTo>
                    <a:pt x="243" y="133"/>
                    <a:pt x="243" y="133"/>
                    <a:pt x="243" y="133"/>
                  </a:cubicBezTo>
                  <a:lnTo>
                    <a:pt x="242" y="13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" name="Freeform 36"/>
            <p:cNvSpPr>
              <a:spLocks noEditPoints="1"/>
            </p:cNvSpPr>
            <p:nvPr/>
          </p:nvSpPr>
          <p:spPr bwMode="auto">
            <a:xfrm rot="587817">
              <a:off x="4881526" y="3645690"/>
              <a:ext cx="1273174" cy="1271610"/>
            </a:xfrm>
            <a:custGeom>
              <a:avLst/>
              <a:gdLst>
                <a:gd name="T0" fmla="*/ 286 w 302"/>
                <a:gd name="T1" fmla="*/ 129 h 302"/>
                <a:gd name="T2" fmla="*/ 282 w 302"/>
                <a:gd name="T3" fmla="*/ 112 h 302"/>
                <a:gd name="T4" fmla="*/ 285 w 302"/>
                <a:gd name="T5" fmla="*/ 82 h 302"/>
                <a:gd name="T6" fmla="*/ 264 w 302"/>
                <a:gd name="T7" fmla="*/ 72 h 302"/>
                <a:gd name="T8" fmla="*/ 252 w 302"/>
                <a:gd name="T9" fmla="*/ 58 h 302"/>
                <a:gd name="T10" fmla="*/ 236 w 302"/>
                <a:gd name="T11" fmla="*/ 34 h 302"/>
                <a:gd name="T12" fmla="*/ 219 w 302"/>
                <a:gd name="T13" fmla="*/ 23 h 302"/>
                <a:gd name="T14" fmla="*/ 191 w 302"/>
                <a:gd name="T15" fmla="*/ 20 h 302"/>
                <a:gd name="T16" fmla="*/ 173 w 302"/>
                <a:gd name="T17" fmla="*/ 15 h 302"/>
                <a:gd name="T18" fmla="*/ 155 w 302"/>
                <a:gd name="T19" fmla="*/ 0 h 302"/>
                <a:gd name="T20" fmla="*/ 141 w 302"/>
                <a:gd name="T21" fmla="*/ 14 h 302"/>
                <a:gd name="T22" fmla="*/ 113 w 302"/>
                <a:gd name="T23" fmla="*/ 12 h 302"/>
                <a:gd name="T24" fmla="*/ 94 w 302"/>
                <a:gd name="T25" fmla="*/ 18 h 302"/>
                <a:gd name="T26" fmla="*/ 73 w 302"/>
                <a:gd name="T27" fmla="*/ 38 h 302"/>
                <a:gd name="T28" fmla="*/ 59 w 302"/>
                <a:gd name="T29" fmla="*/ 49 h 302"/>
                <a:gd name="T30" fmla="*/ 35 w 302"/>
                <a:gd name="T31" fmla="*/ 54 h 302"/>
                <a:gd name="T32" fmla="*/ 32 w 302"/>
                <a:gd name="T33" fmla="*/ 84 h 302"/>
                <a:gd name="T34" fmla="*/ 24 w 302"/>
                <a:gd name="T35" fmla="*/ 99 h 302"/>
                <a:gd name="T36" fmla="*/ 3 w 302"/>
                <a:gd name="T37" fmla="*/ 121 h 302"/>
                <a:gd name="T38" fmla="*/ 14 w 302"/>
                <a:gd name="T39" fmla="*/ 142 h 302"/>
                <a:gd name="T40" fmla="*/ 7 w 302"/>
                <a:gd name="T41" fmla="*/ 157 h 302"/>
                <a:gd name="T42" fmla="*/ 9 w 302"/>
                <a:gd name="T43" fmla="*/ 177 h 302"/>
                <a:gd name="T44" fmla="*/ 24 w 302"/>
                <a:gd name="T45" fmla="*/ 201 h 302"/>
                <a:gd name="T46" fmla="*/ 31 w 302"/>
                <a:gd name="T47" fmla="*/ 218 h 302"/>
                <a:gd name="T48" fmla="*/ 30 w 302"/>
                <a:gd name="T49" fmla="*/ 242 h 302"/>
                <a:gd name="T50" fmla="*/ 59 w 302"/>
                <a:gd name="T51" fmla="*/ 252 h 302"/>
                <a:gd name="T52" fmla="*/ 73 w 302"/>
                <a:gd name="T53" fmla="*/ 263 h 302"/>
                <a:gd name="T54" fmla="*/ 89 w 302"/>
                <a:gd name="T55" fmla="*/ 289 h 302"/>
                <a:gd name="T56" fmla="*/ 112 w 302"/>
                <a:gd name="T57" fmla="*/ 283 h 302"/>
                <a:gd name="T58" fmla="*/ 130 w 302"/>
                <a:gd name="T59" fmla="*/ 286 h 302"/>
                <a:gd name="T60" fmla="*/ 155 w 302"/>
                <a:gd name="T61" fmla="*/ 302 h 302"/>
                <a:gd name="T62" fmla="*/ 173 w 302"/>
                <a:gd name="T63" fmla="*/ 286 h 302"/>
                <a:gd name="T64" fmla="*/ 190 w 302"/>
                <a:gd name="T65" fmla="*/ 282 h 302"/>
                <a:gd name="T66" fmla="*/ 220 w 302"/>
                <a:gd name="T67" fmla="*/ 285 h 302"/>
                <a:gd name="T68" fmla="*/ 230 w 302"/>
                <a:gd name="T69" fmla="*/ 263 h 302"/>
                <a:gd name="T70" fmla="*/ 243 w 302"/>
                <a:gd name="T71" fmla="*/ 251 h 302"/>
                <a:gd name="T72" fmla="*/ 268 w 302"/>
                <a:gd name="T73" fmla="*/ 236 h 302"/>
                <a:gd name="T74" fmla="*/ 278 w 302"/>
                <a:gd name="T75" fmla="*/ 219 h 302"/>
                <a:gd name="T76" fmla="*/ 282 w 302"/>
                <a:gd name="T77" fmla="*/ 190 h 302"/>
                <a:gd name="T78" fmla="*/ 287 w 302"/>
                <a:gd name="T79" fmla="*/ 173 h 302"/>
                <a:gd name="T80" fmla="*/ 302 w 302"/>
                <a:gd name="T81" fmla="*/ 155 h 302"/>
                <a:gd name="T82" fmla="*/ 170 w 302"/>
                <a:gd name="T83" fmla="*/ 59 h 302"/>
                <a:gd name="T84" fmla="*/ 160 w 302"/>
                <a:gd name="T85" fmla="*/ 111 h 302"/>
                <a:gd name="T86" fmla="*/ 143 w 302"/>
                <a:gd name="T87" fmla="*/ 110 h 302"/>
                <a:gd name="T88" fmla="*/ 98 w 302"/>
                <a:gd name="T89" fmla="*/ 73 h 302"/>
                <a:gd name="T90" fmla="*/ 117 w 302"/>
                <a:gd name="T91" fmla="*/ 128 h 302"/>
                <a:gd name="T92" fmla="*/ 59 w 302"/>
                <a:gd name="T93" fmla="*/ 132 h 302"/>
                <a:gd name="T94" fmla="*/ 110 w 302"/>
                <a:gd name="T95" fmla="*/ 159 h 302"/>
                <a:gd name="T96" fmla="*/ 143 w 302"/>
                <a:gd name="T97" fmla="*/ 191 h 302"/>
                <a:gd name="T98" fmla="*/ 128 w 302"/>
                <a:gd name="T99" fmla="*/ 185 h 302"/>
                <a:gd name="T100" fmla="*/ 130 w 302"/>
                <a:gd name="T101" fmla="*/ 171 h 302"/>
                <a:gd name="T102" fmla="*/ 203 w 302"/>
                <a:gd name="T103" fmla="*/ 229 h 302"/>
                <a:gd name="T104" fmla="*/ 172 w 302"/>
                <a:gd name="T105" fmla="*/ 185 h 302"/>
                <a:gd name="T106" fmla="*/ 229 w 302"/>
                <a:gd name="T107" fmla="*/ 203 h 302"/>
                <a:gd name="T108" fmla="*/ 191 w 302"/>
                <a:gd name="T109" fmla="*/ 159 h 302"/>
                <a:gd name="T110" fmla="*/ 191 w 302"/>
                <a:gd name="T111" fmla="*/ 143 h 302"/>
                <a:gd name="T112" fmla="*/ 230 w 302"/>
                <a:gd name="T113" fmla="*/ 99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02" h="302">
                  <a:moveTo>
                    <a:pt x="302" y="147"/>
                  </a:moveTo>
                  <a:cubicBezTo>
                    <a:pt x="300" y="146"/>
                    <a:pt x="297" y="145"/>
                    <a:pt x="295" y="145"/>
                  </a:cubicBezTo>
                  <a:cubicBezTo>
                    <a:pt x="293" y="144"/>
                    <a:pt x="290" y="143"/>
                    <a:pt x="288" y="142"/>
                  </a:cubicBezTo>
                  <a:cubicBezTo>
                    <a:pt x="287" y="142"/>
                    <a:pt x="287" y="142"/>
                    <a:pt x="287" y="142"/>
                  </a:cubicBezTo>
                  <a:cubicBezTo>
                    <a:pt x="287" y="141"/>
                    <a:pt x="287" y="141"/>
                    <a:pt x="287" y="141"/>
                  </a:cubicBezTo>
                  <a:cubicBezTo>
                    <a:pt x="287" y="137"/>
                    <a:pt x="287" y="133"/>
                    <a:pt x="286" y="130"/>
                  </a:cubicBezTo>
                  <a:cubicBezTo>
                    <a:pt x="286" y="129"/>
                    <a:pt x="286" y="129"/>
                    <a:pt x="286" y="129"/>
                  </a:cubicBezTo>
                  <a:cubicBezTo>
                    <a:pt x="287" y="128"/>
                    <a:pt x="287" y="128"/>
                    <a:pt x="287" y="128"/>
                  </a:cubicBezTo>
                  <a:cubicBezTo>
                    <a:pt x="289" y="127"/>
                    <a:pt x="291" y="126"/>
                    <a:pt x="293" y="125"/>
                  </a:cubicBezTo>
                  <a:cubicBezTo>
                    <a:pt x="295" y="123"/>
                    <a:pt x="297" y="122"/>
                    <a:pt x="299" y="121"/>
                  </a:cubicBezTo>
                  <a:cubicBezTo>
                    <a:pt x="299" y="118"/>
                    <a:pt x="298" y="116"/>
                    <a:pt x="297" y="113"/>
                  </a:cubicBezTo>
                  <a:cubicBezTo>
                    <a:pt x="295" y="113"/>
                    <a:pt x="293" y="113"/>
                    <a:pt x="290" y="113"/>
                  </a:cubicBezTo>
                  <a:cubicBezTo>
                    <a:pt x="288" y="112"/>
                    <a:pt x="285" y="112"/>
                    <a:pt x="283" y="112"/>
                  </a:cubicBezTo>
                  <a:cubicBezTo>
                    <a:pt x="282" y="112"/>
                    <a:pt x="282" y="112"/>
                    <a:pt x="282" y="112"/>
                  </a:cubicBezTo>
                  <a:cubicBezTo>
                    <a:pt x="282" y="111"/>
                    <a:pt x="282" y="111"/>
                    <a:pt x="282" y="111"/>
                  </a:cubicBezTo>
                  <a:cubicBezTo>
                    <a:pt x="281" y="108"/>
                    <a:pt x="279" y="104"/>
                    <a:pt x="278" y="100"/>
                  </a:cubicBezTo>
                  <a:cubicBezTo>
                    <a:pt x="278" y="99"/>
                    <a:pt x="278" y="99"/>
                    <a:pt x="278" y="99"/>
                  </a:cubicBezTo>
                  <a:cubicBezTo>
                    <a:pt x="278" y="99"/>
                    <a:pt x="278" y="99"/>
                    <a:pt x="278" y="99"/>
                  </a:cubicBezTo>
                  <a:cubicBezTo>
                    <a:pt x="280" y="97"/>
                    <a:pt x="282" y="95"/>
                    <a:pt x="284" y="94"/>
                  </a:cubicBezTo>
                  <a:cubicBezTo>
                    <a:pt x="285" y="92"/>
                    <a:pt x="287" y="90"/>
                    <a:pt x="289" y="89"/>
                  </a:cubicBezTo>
                  <a:cubicBezTo>
                    <a:pt x="288" y="86"/>
                    <a:pt x="286" y="84"/>
                    <a:pt x="285" y="82"/>
                  </a:cubicBezTo>
                  <a:cubicBezTo>
                    <a:pt x="283" y="82"/>
                    <a:pt x="281" y="82"/>
                    <a:pt x="278" y="83"/>
                  </a:cubicBezTo>
                  <a:cubicBezTo>
                    <a:pt x="276" y="83"/>
                    <a:pt x="273" y="83"/>
                    <a:pt x="271" y="84"/>
                  </a:cubicBezTo>
                  <a:cubicBezTo>
                    <a:pt x="270" y="84"/>
                    <a:pt x="270" y="84"/>
                    <a:pt x="270" y="84"/>
                  </a:cubicBezTo>
                  <a:cubicBezTo>
                    <a:pt x="270" y="83"/>
                    <a:pt x="270" y="83"/>
                    <a:pt x="270" y="83"/>
                  </a:cubicBezTo>
                  <a:cubicBezTo>
                    <a:pt x="268" y="80"/>
                    <a:pt x="266" y="76"/>
                    <a:pt x="264" y="73"/>
                  </a:cubicBezTo>
                  <a:cubicBezTo>
                    <a:pt x="263" y="72"/>
                    <a:pt x="263" y="72"/>
                    <a:pt x="263" y="72"/>
                  </a:cubicBezTo>
                  <a:cubicBezTo>
                    <a:pt x="264" y="72"/>
                    <a:pt x="264" y="72"/>
                    <a:pt x="264" y="72"/>
                  </a:cubicBezTo>
                  <a:cubicBezTo>
                    <a:pt x="265" y="70"/>
                    <a:pt x="266" y="68"/>
                    <a:pt x="268" y="66"/>
                  </a:cubicBezTo>
                  <a:cubicBezTo>
                    <a:pt x="269" y="64"/>
                    <a:pt x="270" y="62"/>
                    <a:pt x="271" y="60"/>
                  </a:cubicBezTo>
                  <a:cubicBezTo>
                    <a:pt x="270" y="58"/>
                    <a:pt x="268" y="56"/>
                    <a:pt x="267" y="54"/>
                  </a:cubicBezTo>
                  <a:cubicBezTo>
                    <a:pt x="264" y="54"/>
                    <a:pt x="262" y="55"/>
                    <a:pt x="260" y="56"/>
                  </a:cubicBezTo>
                  <a:cubicBezTo>
                    <a:pt x="258" y="57"/>
                    <a:pt x="255" y="58"/>
                    <a:pt x="253" y="59"/>
                  </a:cubicBezTo>
                  <a:cubicBezTo>
                    <a:pt x="252" y="59"/>
                    <a:pt x="252" y="59"/>
                    <a:pt x="252" y="59"/>
                  </a:cubicBezTo>
                  <a:cubicBezTo>
                    <a:pt x="252" y="58"/>
                    <a:pt x="252" y="58"/>
                    <a:pt x="252" y="58"/>
                  </a:cubicBezTo>
                  <a:cubicBezTo>
                    <a:pt x="249" y="55"/>
                    <a:pt x="246" y="53"/>
                    <a:pt x="243" y="50"/>
                  </a:cubicBezTo>
                  <a:cubicBezTo>
                    <a:pt x="243" y="49"/>
                    <a:pt x="243" y="49"/>
                    <a:pt x="243" y="49"/>
                  </a:cubicBezTo>
                  <a:cubicBezTo>
                    <a:pt x="243" y="49"/>
                    <a:pt x="243" y="49"/>
                    <a:pt x="243" y="49"/>
                  </a:cubicBezTo>
                  <a:cubicBezTo>
                    <a:pt x="244" y="47"/>
                    <a:pt x="245" y="44"/>
                    <a:pt x="246" y="42"/>
                  </a:cubicBezTo>
                  <a:cubicBezTo>
                    <a:pt x="247" y="40"/>
                    <a:pt x="247" y="37"/>
                    <a:pt x="248" y="35"/>
                  </a:cubicBezTo>
                  <a:cubicBezTo>
                    <a:pt x="246" y="33"/>
                    <a:pt x="244" y="32"/>
                    <a:pt x="242" y="30"/>
                  </a:cubicBezTo>
                  <a:cubicBezTo>
                    <a:pt x="240" y="31"/>
                    <a:pt x="238" y="33"/>
                    <a:pt x="236" y="34"/>
                  </a:cubicBezTo>
                  <a:cubicBezTo>
                    <a:pt x="234" y="36"/>
                    <a:pt x="232" y="37"/>
                    <a:pt x="230" y="38"/>
                  </a:cubicBezTo>
                  <a:cubicBezTo>
                    <a:pt x="229" y="39"/>
                    <a:pt x="229" y="39"/>
                    <a:pt x="229" y="39"/>
                  </a:cubicBezTo>
                  <a:cubicBezTo>
                    <a:pt x="228" y="38"/>
                    <a:pt x="228" y="38"/>
                    <a:pt x="228" y="38"/>
                  </a:cubicBezTo>
                  <a:cubicBezTo>
                    <a:pt x="225" y="36"/>
                    <a:pt x="222" y="34"/>
                    <a:pt x="219" y="32"/>
                  </a:cubicBezTo>
                  <a:cubicBezTo>
                    <a:pt x="218" y="32"/>
                    <a:pt x="218" y="32"/>
                    <a:pt x="218" y="32"/>
                  </a:cubicBezTo>
                  <a:cubicBezTo>
                    <a:pt x="218" y="31"/>
                    <a:pt x="218" y="31"/>
                    <a:pt x="218" y="31"/>
                  </a:cubicBezTo>
                  <a:cubicBezTo>
                    <a:pt x="218" y="28"/>
                    <a:pt x="219" y="26"/>
                    <a:pt x="219" y="23"/>
                  </a:cubicBezTo>
                  <a:cubicBezTo>
                    <a:pt x="219" y="21"/>
                    <a:pt x="220" y="19"/>
                    <a:pt x="220" y="16"/>
                  </a:cubicBezTo>
                  <a:cubicBezTo>
                    <a:pt x="218" y="15"/>
                    <a:pt x="215" y="14"/>
                    <a:pt x="213" y="13"/>
                  </a:cubicBezTo>
                  <a:cubicBezTo>
                    <a:pt x="211" y="15"/>
                    <a:pt x="210" y="16"/>
                    <a:pt x="208" y="18"/>
                  </a:cubicBezTo>
                  <a:cubicBezTo>
                    <a:pt x="206" y="20"/>
                    <a:pt x="205" y="22"/>
                    <a:pt x="203" y="23"/>
                  </a:cubicBezTo>
                  <a:cubicBezTo>
                    <a:pt x="202" y="24"/>
                    <a:pt x="202" y="24"/>
                    <a:pt x="202" y="24"/>
                  </a:cubicBezTo>
                  <a:cubicBezTo>
                    <a:pt x="202" y="24"/>
                    <a:pt x="202" y="24"/>
                    <a:pt x="202" y="24"/>
                  </a:cubicBezTo>
                  <a:cubicBezTo>
                    <a:pt x="198" y="22"/>
                    <a:pt x="194" y="21"/>
                    <a:pt x="191" y="20"/>
                  </a:cubicBezTo>
                  <a:cubicBezTo>
                    <a:pt x="190" y="20"/>
                    <a:pt x="190" y="20"/>
                    <a:pt x="190" y="20"/>
                  </a:cubicBezTo>
                  <a:cubicBezTo>
                    <a:pt x="190" y="19"/>
                    <a:pt x="190" y="19"/>
                    <a:pt x="190" y="19"/>
                  </a:cubicBezTo>
                  <a:cubicBezTo>
                    <a:pt x="189" y="17"/>
                    <a:pt x="189" y="14"/>
                    <a:pt x="189" y="12"/>
                  </a:cubicBezTo>
                  <a:cubicBezTo>
                    <a:pt x="189" y="9"/>
                    <a:pt x="189" y="7"/>
                    <a:pt x="188" y="4"/>
                  </a:cubicBezTo>
                  <a:cubicBezTo>
                    <a:pt x="186" y="4"/>
                    <a:pt x="183" y="3"/>
                    <a:pt x="181" y="3"/>
                  </a:cubicBezTo>
                  <a:cubicBezTo>
                    <a:pt x="180" y="4"/>
                    <a:pt x="178" y="7"/>
                    <a:pt x="177" y="9"/>
                  </a:cubicBezTo>
                  <a:cubicBezTo>
                    <a:pt x="176" y="11"/>
                    <a:pt x="175" y="13"/>
                    <a:pt x="173" y="15"/>
                  </a:cubicBezTo>
                  <a:cubicBezTo>
                    <a:pt x="173" y="16"/>
                    <a:pt x="173" y="16"/>
                    <a:pt x="173" y="16"/>
                  </a:cubicBezTo>
                  <a:cubicBezTo>
                    <a:pt x="172" y="16"/>
                    <a:pt x="172" y="16"/>
                    <a:pt x="172" y="16"/>
                  </a:cubicBezTo>
                  <a:cubicBezTo>
                    <a:pt x="168" y="15"/>
                    <a:pt x="165" y="15"/>
                    <a:pt x="161" y="14"/>
                  </a:cubicBezTo>
                  <a:cubicBezTo>
                    <a:pt x="160" y="14"/>
                    <a:pt x="160" y="14"/>
                    <a:pt x="160" y="14"/>
                  </a:cubicBezTo>
                  <a:cubicBezTo>
                    <a:pt x="159" y="14"/>
                    <a:pt x="159" y="14"/>
                    <a:pt x="159" y="14"/>
                  </a:cubicBezTo>
                  <a:cubicBezTo>
                    <a:pt x="159" y="11"/>
                    <a:pt x="158" y="9"/>
                    <a:pt x="157" y="7"/>
                  </a:cubicBezTo>
                  <a:cubicBezTo>
                    <a:pt x="156" y="4"/>
                    <a:pt x="156" y="2"/>
                    <a:pt x="155" y="0"/>
                  </a:cubicBezTo>
                  <a:cubicBezTo>
                    <a:pt x="155" y="0"/>
                    <a:pt x="155" y="0"/>
                    <a:pt x="155" y="0"/>
                  </a:cubicBezTo>
                  <a:cubicBezTo>
                    <a:pt x="152" y="0"/>
                    <a:pt x="150" y="0"/>
                    <a:pt x="147" y="0"/>
                  </a:cubicBezTo>
                  <a:cubicBezTo>
                    <a:pt x="147" y="0"/>
                    <a:pt x="147" y="0"/>
                    <a:pt x="147" y="0"/>
                  </a:cubicBezTo>
                  <a:cubicBezTo>
                    <a:pt x="146" y="2"/>
                    <a:pt x="145" y="4"/>
                    <a:pt x="145" y="7"/>
                  </a:cubicBezTo>
                  <a:cubicBezTo>
                    <a:pt x="144" y="9"/>
                    <a:pt x="143" y="11"/>
                    <a:pt x="142" y="14"/>
                  </a:cubicBezTo>
                  <a:cubicBezTo>
                    <a:pt x="142" y="14"/>
                    <a:pt x="142" y="14"/>
                    <a:pt x="142" y="14"/>
                  </a:cubicBezTo>
                  <a:cubicBezTo>
                    <a:pt x="141" y="14"/>
                    <a:pt x="141" y="14"/>
                    <a:pt x="141" y="14"/>
                  </a:cubicBezTo>
                  <a:cubicBezTo>
                    <a:pt x="137" y="15"/>
                    <a:pt x="133" y="15"/>
                    <a:pt x="130" y="16"/>
                  </a:cubicBezTo>
                  <a:cubicBezTo>
                    <a:pt x="129" y="16"/>
                    <a:pt x="129" y="16"/>
                    <a:pt x="129" y="16"/>
                  </a:cubicBezTo>
                  <a:cubicBezTo>
                    <a:pt x="129" y="15"/>
                    <a:pt x="129" y="15"/>
                    <a:pt x="129" y="15"/>
                  </a:cubicBezTo>
                  <a:cubicBezTo>
                    <a:pt x="127" y="13"/>
                    <a:pt x="126" y="11"/>
                    <a:pt x="125" y="9"/>
                  </a:cubicBezTo>
                  <a:cubicBezTo>
                    <a:pt x="123" y="7"/>
                    <a:pt x="122" y="4"/>
                    <a:pt x="121" y="3"/>
                  </a:cubicBezTo>
                  <a:cubicBezTo>
                    <a:pt x="118" y="3"/>
                    <a:pt x="116" y="4"/>
                    <a:pt x="113" y="4"/>
                  </a:cubicBezTo>
                  <a:cubicBezTo>
                    <a:pt x="113" y="7"/>
                    <a:pt x="113" y="9"/>
                    <a:pt x="113" y="12"/>
                  </a:cubicBezTo>
                  <a:cubicBezTo>
                    <a:pt x="113" y="14"/>
                    <a:pt x="112" y="17"/>
                    <a:pt x="112" y="19"/>
                  </a:cubicBezTo>
                  <a:cubicBezTo>
                    <a:pt x="112" y="20"/>
                    <a:pt x="112" y="20"/>
                    <a:pt x="112" y="20"/>
                  </a:cubicBezTo>
                  <a:cubicBezTo>
                    <a:pt x="111" y="20"/>
                    <a:pt x="111" y="20"/>
                    <a:pt x="111" y="20"/>
                  </a:cubicBezTo>
                  <a:cubicBezTo>
                    <a:pt x="108" y="21"/>
                    <a:pt x="104" y="22"/>
                    <a:pt x="100" y="24"/>
                  </a:cubicBezTo>
                  <a:cubicBezTo>
                    <a:pt x="100" y="24"/>
                    <a:pt x="100" y="24"/>
                    <a:pt x="100" y="24"/>
                  </a:cubicBezTo>
                  <a:cubicBezTo>
                    <a:pt x="99" y="23"/>
                    <a:pt x="99" y="23"/>
                    <a:pt x="99" y="23"/>
                  </a:cubicBezTo>
                  <a:cubicBezTo>
                    <a:pt x="97" y="22"/>
                    <a:pt x="96" y="20"/>
                    <a:pt x="94" y="18"/>
                  </a:cubicBezTo>
                  <a:cubicBezTo>
                    <a:pt x="92" y="16"/>
                    <a:pt x="90" y="15"/>
                    <a:pt x="89" y="13"/>
                  </a:cubicBezTo>
                  <a:cubicBezTo>
                    <a:pt x="86" y="14"/>
                    <a:pt x="84" y="15"/>
                    <a:pt x="82" y="16"/>
                  </a:cubicBezTo>
                  <a:cubicBezTo>
                    <a:pt x="82" y="19"/>
                    <a:pt x="82" y="21"/>
                    <a:pt x="83" y="23"/>
                  </a:cubicBezTo>
                  <a:cubicBezTo>
                    <a:pt x="83" y="26"/>
                    <a:pt x="83" y="28"/>
                    <a:pt x="84" y="31"/>
                  </a:cubicBezTo>
                  <a:cubicBezTo>
                    <a:pt x="84" y="32"/>
                    <a:pt x="84" y="32"/>
                    <a:pt x="84" y="32"/>
                  </a:cubicBezTo>
                  <a:cubicBezTo>
                    <a:pt x="83" y="32"/>
                    <a:pt x="83" y="32"/>
                    <a:pt x="83" y="32"/>
                  </a:cubicBezTo>
                  <a:cubicBezTo>
                    <a:pt x="80" y="34"/>
                    <a:pt x="76" y="36"/>
                    <a:pt x="73" y="38"/>
                  </a:cubicBezTo>
                  <a:cubicBezTo>
                    <a:pt x="73" y="39"/>
                    <a:pt x="73" y="39"/>
                    <a:pt x="73" y="39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0" y="37"/>
                    <a:pt x="68" y="36"/>
                    <a:pt x="66" y="34"/>
                  </a:cubicBezTo>
                  <a:cubicBezTo>
                    <a:pt x="64" y="33"/>
                    <a:pt x="62" y="31"/>
                    <a:pt x="60" y="30"/>
                  </a:cubicBezTo>
                  <a:cubicBezTo>
                    <a:pt x="58" y="32"/>
                    <a:pt x="56" y="33"/>
                    <a:pt x="54" y="35"/>
                  </a:cubicBezTo>
                  <a:cubicBezTo>
                    <a:pt x="54" y="37"/>
                    <a:pt x="55" y="40"/>
                    <a:pt x="56" y="42"/>
                  </a:cubicBezTo>
                  <a:cubicBezTo>
                    <a:pt x="57" y="44"/>
                    <a:pt x="58" y="47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8" y="50"/>
                    <a:pt x="58" y="50"/>
                    <a:pt x="58" y="50"/>
                  </a:cubicBezTo>
                  <a:cubicBezTo>
                    <a:pt x="56" y="53"/>
                    <a:pt x="53" y="55"/>
                    <a:pt x="50" y="58"/>
                  </a:cubicBezTo>
                  <a:cubicBezTo>
                    <a:pt x="50" y="59"/>
                    <a:pt x="50" y="59"/>
                    <a:pt x="50" y="59"/>
                  </a:cubicBezTo>
                  <a:cubicBezTo>
                    <a:pt x="49" y="59"/>
                    <a:pt x="49" y="59"/>
                    <a:pt x="49" y="59"/>
                  </a:cubicBezTo>
                  <a:cubicBezTo>
                    <a:pt x="47" y="58"/>
                    <a:pt x="44" y="57"/>
                    <a:pt x="42" y="56"/>
                  </a:cubicBezTo>
                  <a:cubicBezTo>
                    <a:pt x="40" y="55"/>
                    <a:pt x="37" y="54"/>
                    <a:pt x="35" y="54"/>
                  </a:cubicBezTo>
                  <a:cubicBezTo>
                    <a:pt x="33" y="56"/>
                    <a:pt x="32" y="58"/>
                    <a:pt x="30" y="60"/>
                  </a:cubicBezTo>
                  <a:cubicBezTo>
                    <a:pt x="32" y="62"/>
                    <a:pt x="33" y="64"/>
                    <a:pt x="34" y="66"/>
                  </a:cubicBezTo>
                  <a:cubicBezTo>
                    <a:pt x="36" y="68"/>
                    <a:pt x="37" y="70"/>
                    <a:pt x="38" y="72"/>
                  </a:cubicBezTo>
                  <a:cubicBezTo>
                    <a:pt x="39" y="72"/>
                    <a:pt x="39" y="72"/>
                    <a:pt x="39" y="72"/>
                  </a:cubicBezTo>
                  <a:cubicBezTo>
                    <a:pt x="38" y="73"/>
                    <a:pt x="38" y="73"/>
                    <a:pt x="38" y="73"/>
                  </a:cubicBezTo>
                  <a:cubicBezTo>
                    <a:pt x="36" y="76"/>
                    <a:pt x="34" y="80"/>
                    <a:pt x="32" y="83"/>
                  </a:cubicBezTo>
                  <a:cubicBezTo>
                    <a:pt x="32" y="84"/>
                    <a:pt x="32" y="84"/>
                    <a:pt x="32" y="84"/>
                  </a:cubicBezTo>
                  <a:cubicBezTo>
                    <a:pt x="31" y="84"/>
                    <a:pt x="31" y="84"/>
                    <a:pt x="31" y="84"/>
                  </a:cubicBezTo>
                  <a:cubicBezTo>
                    <a:pt x="29" y="83"/>
                    <a:pt x="26" y="83"/>
                    <a:pt x="24" y="83"/>
                  </a:cubicBezTo>
                  <a:cubicBezTo>
                    <a:pt x="21" y="82"/>
                    <a:pt x="19" y="82"/>
                    <a:pt x="17" y="82"/>
                  </a:cubicBezTo>
                  <a:cubicBezTo>
                    <a:pt x="15" y="84"/>
                    <a:pt x="14" y="86"/>
                    <a:pt x="13" y="89"/>
                  </a:cubicBezTo>
                  <a:cubicBezTo>
                    <a:pt x="15" y="90"/>
                    <a:pt x="16" y="92"/>
                    <a:pt x="18" y="94"/>
                  </a:cubicBezTo>
                  <a:cubicBezTo>
                    <a:pt x="20" y="95"/>
                    <a:pt x="22" y="97"/>
                    <a:pt x="24" y="99"/>
                  </a:cubicBezTo>
                  <a:cubicBezTo>
                    <a:pt x="24" y="99"/>
                    <a:pt x="24" y="99"/>
                    <a:pt x="24" y="99"/>
                  </a:cubicBezTo>
                  <a:cubicBezTo>
                    <a:pt x="24" y="100"/>
                    <a:pt x="24" y="100"/>
                    <a:pt x="24" y="100"/>
                  </a:cubicBezTo>
                  <a:cubicBezTo>
                    <a:pt x="22" y="104"/>
                    <a:pt x="21" y="108"/>
                    <a:pt x="20" y="111"/>
                  </a:cubicBezTo>
                  <a:cubicBezTo>
                    <a:pt x="20" y="112"/>
                    <a:pt x="20" y="112"/>
                    <a:pt x="20" y="112"/>
                  </a:cubicBezTo>
                  <a:cubicBezTo>
                    <a:pt x="19" y="112"/>
                    <a:pt x="19" y="112"/>
                    <a:pt x="19" y="112"/>
                  </a:cubicBezTo>
                  <a:cubicBezTo>
                    <a:pt x="17" y="112"/>
                    <a:pt x="14" y="112"/>
                    <a:pt x="12" y="113"/>
                  </a:cubicBezTo>
                  <a:cubicBezTo>
                    <a:pt x="9" y="113"/>
                    <a:pt x="7" y="113"/>
                    <a:pt x="4" y="113"/>
                  </a:cubicBezTo>
                  <a:cubicBezTo>
                    <a:pt x="4" y="116"/>
                    <a:pt x="3" y="118"/>
                    <a:pt x="3" y="121"/>
                  </a:cubicBezTo>
                  <a:cubicBezTo>
                    <a:pt x="5" y="122"/>
                    <a:pt x="7" y="123"/>
                    <a:pt x="9" y="125"/>
                  </a:cubicBezTo>
                  <a:cubicBezTo>
                    <a:pt x="11" y="126"/>
                    <a:pt x="13" y="127"/>
                    <a:pt x="15" y="128"/>
                  </a:cubicBezTo>
                  <a:cubicBezTo>
                    <a:pt x="16" y="129"/>
                    <a:pt x="16" y="129"/>
                    <a:pt x="16" y="129"/>
                  </a:cubicBezTo>
                  <a:cubicBezTo>
                    <a:pt x="16" y="130"/>
                    <a:pt x="16" y="130"/>
                    <a:pt x="16" y="130"/>
                  </a:cubicBezTo>
                  <a:cubicBezTo>
                    <a:pt x="15" y="133"/>
                    <a:pt x="15" y="137"/>
                    <a:pt x="15" y="141"/>
                  </a:cubicBezTo>
                  <a:cubicBezTo>
                    <a:pt x="14" y="142"/>
                    <a:pt x="14" y="142"/>
                    <a:pt x="14" y="142"/>
                  </a:cubicBezTo>
                  <a:cubicBezTo>
                    <a:pt x="14" y="142"/>
                    <a:pt x="14" y="142"/>
                    <a:pt x="14" y="142"/>
                  </a:cubicBezTo>
                  <a:cubicBezTo>
                    <a:pt x="12" y="143"/>
                    <a:pt x="9" y="144"/>
                    <a:pt x="7" y="145"/>
                  </a:cubicBezTo>
                  <a:cubicBezTo>
                    <a:pt x="4" y="145"/>
                    <a:pt x="2" y="146"/>
                    <a:pt x="0" y="147"/>
                  </a:cubicBezTo>
                  <a:cubicBezTo>
                    <a:pt x="0" y="147"/>
                    <a:pt x="0" y="147"/>
                    <a:pt x="0" y="147"/>
                  </a:cubicBezTo>
                  <a:cubicBezTo>
                    <a:pt x="0" y="148"/>
                    <a:pt x="0" y="150"/>
                    <a:pt x="0" y="151"/>
                  </a:cubicBezTo>
                  <a:cubicBezTo>
                    <a:pt x="0" y="152"/>
                    <a:pt x="0" y="153"/>
                    <a:pt x="0" y="155"/>
                  </a:cubicBezTo>
                  <a:cubicBezTo>
                    <a:pt x="0" y="155"/>
                    <a:pt x="0" y="155"/>
                    <a:pt x="0" y="155"/>
                  </a:cubicBezTo>
                  <a:cubicBezTo>
                    <a:pt x="2" y="156"/>
                    <a:pt x="4" y="156"/>
                    <a:pt x="7" y="157"/>
                  </a:cubicBezTo>
                  <a:cubicBezTo>
                    <a:pt x="9" y="158"/>
                    <a:pt x="12" y="158"/>
                    <a:pt x="14" y="159"/>
                  </a:cubicBezTo>
                  <a:cubicBezTo>
                    <a:pt x="14" y="160"/>
                    <a:pt x="14" y="160"/>
                    <a:pt x="14" y="160"/>
                  </a:cubicBezTo>
                  <a:cubicBezTo>
                    <a:pt x="15" y="160"/>
                    <a:pt x="15" y="160"/>
                    <a:pt x="15" y="160"/>
                  </a:cubicBezTo>
                  <a:cubicBezTo>
                    <a:pt x="15" y="165"/>
                    <a:pt x="15" y="168"/>
                    <a:pt x="16" y="172"/>
                  </a:cubicBezTo>
                  <a:cubicBezTo>
                    <a:pt x="16" y="173"/>
                    <a:pt x="16" y="173"/>
                    <a:pt x="16" y="173"/>
                  </a:cubicBezTo>
                  <a:cubicBezTo>
                    <a:pt x="15" y="173"/>
                    <a:pt x="15" y="173"/>
                    <a:pt x="15" y="173"/>
                  </a:cubicBezTo>
                  <a:cubicBezTo>
                    <a:pt x="13" y="174"/>
                    <a:pt x="11" y="176"/>
                    <a:pt x="9" y="177"/>
                  </a:cubicBezTo>
                  <a:cubicBezTo>
                    <a:pt x="7" y="178"/>
                    <a:pt x="5" y="179"/>
                    <a:pt x="3" y="181"/>
                  </a:cubicBezTo>
                  <a:cubicBezTo>
                    <a:pt x="3" y="183"/>
                    <a:pt x="4" y="186"/>
                    <a:pt x="4" y="188"/>
                  </a:cubicBezTo>
                  <a:cubicBezTo>
                    <a:pt x="7" y="189"/>
                    <a:pt x="9" y="189"/>
                    <a:pt x="12" y="189"/>
                  </a:cubicBezTo>
                  <a:cubicBezTo>
                    <a:pt x="14" y="189"/>
                    <a:pt x="17" y="189"/>
                    <a:pt x="19" y="190"/>
                  </a:cubicBezTo>
                  <a:cubicBezTo>
                    <a:pt x="20" y="190"/>
                    <a:pt x="20" y="190"/>
                    <a:pt x="20" y="190"/>
                  </a:cubicBezTo>
                  <a:cubicBezTo>
                    <a:pt x="20" y="190"/>
                    <a:pt x="20" y="190"/>
                    <a:pt x="20" y="190"/>
                  </a:cubicBezTo>
                  <a:cubicBezTo>
                    <a:pt x="21" y="194"/>
                    <a:pt x="22" y="198"/>
                    <a:pt x="24" y="201"/>
                  </a:cubicBezTo>
                  <a:cubicBezTo>
                    <a:pt x="24" y="202"/>
                    <a:pt x="24" y="202"/>
                    <a:pt x="24" y="202"/>
                  </a:cubicBezTo>
                  <a:cubicBezTo>
                    <a:pt x="24" y="203"/>
                    <a:pt x="24" y="203"/>
                    <a:pt x="24" y="203"/>
                  </a:cubicBezTo>
                  <a:cubicBezTo>
                    <a:pt x="22" y="204"/>
                    <a:pt x="20" y="206"/>
                    <a:pt x="18" y="208"/>
                  </a:cubicBezTo>
                  <a:cubicBezTo>
                    <a:pt x="16" y="210"/>
                    <a:pt x="15" y="211"/>
                    <a:pt x="13" y="213"/>
                  </a:cubicBezTo>
                  <a:cubicBezTo>
                    <a:pt x="14" y="215"/>
                    <a:pt x="15" y="218"/>
                    <a:pt x="17" y="220"/>
                  </a:cubicBezTo>
                  <a:cubicBezTo>
                    <a:pt x="19" y="220"/>
                    <a:pt x="21" y="219"/>
                    <a:pt x="24" y="219"/>
                  </a:cubicBezTo>
                  <a:cubicBezTo>
                    <a:pt x="26" y="219"/>
                    <a:pt x="29" y="218"/>
                    <a:pt x="31" y="218"/>
                  </a:cubicBezTo>
                  <a:cubicBezTo>
                    <a:pt x="32" y="218"/>
                    <a:pt x="32" y="218"/>
                    <a:pt x="32" y="218"/>
                  </a:cubicBezTo>
                  <a:cubicBezTo>
                    <a:pt x="32" y="219"/>
                    <a:pt x="32" y="219"/>
                    <a:pt x="32" y="219"/>
                  </a:cubicBezTo>
                  <a:cubicBezTo>
                    <a:pt x="34" y="222"/>
                    <a:pt x="36" y="225"/>
                    <a:pt x="38" y="228"/>
                  </a:cubicBezTo>
                  <a:cubicBezTo>
                    <a:pt x="39" y="229"/>
                    <a:pt x="39" y="229"/>
                    <a:pt x="39" y="229"/>
                  </a:cubicBezTo>
                  <a:cubicBezTo>
                    <a:pt x="38" y="230"/>
                    <a:pt x="38" y="230"/>
                    <a:pt x="38" y="230"/>
                  </a:cubicBezTo>
                  <a:cubicBezTo>
                    <a:pt x="37" y="232"/>
                    <a:pt x="36" y="234"/>
                    <a:pt x="34" y="236"/>
                  </a:cubicBezTo>
                  <a:cubicBezTo>
                    <a:pt x="33" y="238"/>
                    <a:pt x="32" y="240"/>
                    <a:pt x="30" y="242"/>
                  </a:cubicBezTo>
                  <a:cubicBezTo>
                    <a:pt x="32" y="244"/>
                    <a:pt x="33" y="246"/>
                    <a:pt x="35" y="248"/>
                  </a:cubicBezTo>
                  <a:cubicBezTo>
                    <a:pt x="37" y="247"/>
                    <a:pt x="40" y="246"/>
                    <a:pt x="42" y="246"/>
                  </a:cubicBezTo>
                  <a:cubicBezTo>
                    <a:pt x="44" y="245"/>
                    <a:pt x="47" y="244"/>
                    <a:pt x="49" y="243"/>
                  </a:cubicBezTo>
                  <a:cubicBezTo>
                    <a:pt x="50" y="243"/>
                    <a:pt x="50" y="243"/>
                    <a:pt x="50" y="243"/>
                  </a:cubicBezTo>
                  <a:cubicBezTo>
                    <a:pt x="50" y="243"/>
                    <a:pt x="50" y="243"/>
                    <a:pt x="50" y="243"/>
                  </a:cubicBezTo>
                  <a:cubicBezTo>
                    <a:pt x="53" y="246"/>
                    <a:pt x="56" y="249"/>
                    <a:pt x="58" y="251"/>
                  </a:cubicBezTo>
                  <a:cubicBezTo>
                    <a:pt x="59" y="252"/>
                    <a:pt x="59" y="252"/>
                    <a:pt x="59" y="252"/>
                  </a:cubicBezTo>
                  <a:cubicBezTo>
                    <a:pt x="59" y="253"/>
                    <a:pt x="59" y="253"/>
                    <a:pt x="59" y="253"/>
                  </a:cubicBezTo>
                  <a:cubicBezTo>
                    <a:pt x="58" y="255"/>
                    <a:pt x="57" y="257"/>
                    <a:pt x="56" y="260"/>
                  </a:cubicBezTo>
                  <a:cubicBezTo>
                    <a:pt x="55" y="262"/>
                    <a:pt x="54" y="264"/>
                    <a:pt x="54" y="266"/>
                  </a:cubicBezTo>
                  <a:cubicBezTo>
                    <a:pt x="56" y="268"/>
                    <a:pt x="58" y="270"/>
                    <a:pt x="60" y="271"/>
                  </a:cubicBezTo>
                  <a:cubicBezTo>
                    <a:pt x="62" y="270"/>
                    <a:pt x="64" y="269"/>
                    <a:pt x="66" y="267"/>
                  </a:cubicBezTo>
                  <a:cubicBezTo>
                    <a:pt x="68" y="266"/>
                    <a:pt x="70" y="265"/>
                    <a:pt x="72" y="263"/>
                  </a:cubicBezTo>
                  <a:cubicBezTo>
                    <a:pt x="73" y="263"/>
                    <a:pt x="73" y="263"/>
                    <a:pt x="73" y="263"/>
                  </a:cubicBezTo>
                  <a:cubicBezTo>
                    <a:pt x="73" y="263"/>
                    <a:pt x="73" y="263"/>
                    <a:pt x="73" y="263"/>
                  </a:cubicBezTo>
                  <a:cubicBezTo>
                    <a:pt x="76" y="266"/>
                    <a:pt x="80" y="268"/>
                    <a:pt x="83" y="270"/>
                  </a:cubicBezTo>
                  <a:cubicBezTo>
                    <a:pt x="84" y="270"/>
                    <a:pt x="84" y="270"/>
                    <a:pt x="84" y="270"/>
                  </a:cubicBezTo>
                  <a:cubicBezTo>
                    <a:pt x="84" y="271"/>
                    <a:pt x="84" y="271"/>
                    <a:pt x="84" y="271"/>
                  </a:cubicBezTo>
                  <a:cubicBezTo>
                    <a:pt x="83" y="273"/>
                    <a:pt x="83" y="276"/>
                    <a:pt x="83" y="278"/>
                  </a:cubicBezTo>
                  <a:cubicBezTo>
                    <a:pt x="82" y="280"/>
                    <a:pt x="82" y="283"/>
                    <a:pt x="82" y="285"/>
                  </a:cubicBezTo>
                  <a:cubicBezTo>
                    <a:pt x="84" y="286"/>
                    <a:pt x="86" y="287"/>
                    <a:pt x="89" y="289"/>
                  </a:cubicBezTo>
                  <a:cubicBezTo>
                    <a:pt x="90" y="287"/>
                    <a:pt x="92" y="285"/>
                    <a:pt x="94" y="283"/>
                  </a:cubicBezTo>
                  <a:cubicBezTo>
                    <a:pt x="96" y="282"/>
                    <a:pt x="97" y="280"/>
                    <a:pt x="99" y="278"/>
                  </a:cubicBezTo>
                  <a:cubicBezTo>
                    <a:pt x="100" y="278"/>
                    <a:pt x="100" y="278"/>
                    <a:pt x="100" y="278"/>
                  </a:cubicBezTo>
                  <a:cubicBezTo>
                    <a:pt x="100" y="278"/>
                    <a:pt x="100" y="278"/>
                    <a:pt x="100" y="278"/>
                  </a:cubicBezTo>
                  <a:cubicBezTo>
                    <a:pt x="104" y="279"/>
                    <a:pt x="108" y="281"/>
                    <a:pt x="111" y="282"/>
                  </a:cubicBezTo>
                  <a:cubicBezTo>
                    <a:pt x="112" y="282"/>
                    <a:pt x="112" y="282"/>
                    <a:pt x="112" y="282"/>
                  </a:cubicBezTo>
                  <a:cubicBezTo>
                    <a:pt x="112" y="283"/>
                    <a:pt x="112" y="283"/>
                    <a:pt x="112" y="283"/>
                  </a:cubicBezTo>
                  <a:cubicBezTo>
                    <a:pt x="112" y="285"/>
                    <a:pt x="113" y="288"/>
                    <a:pt x="113" y="290"/>
                  </a:cubicBezTo>
                  <a:cubicBezTo>
                    <a:pt x="113" y="292"/>
                    <a:pt x="113" y="295"/>
                    <a:pt x="113" y="297"/>
                  </a:cubicBezTo>
                  <a:cubicBezTo>
                    <a:pt x="116" y="298"/>
                    <a:pt x="118" y="298"/>
                    <a:pt x="121" y="299"/>
                  </a:cubicBezTo>
                  <a:cubicBezTo>
                    <a:pt x="122" y="297"/>
                    <a:pt x="124" y="295"/>
                    <a:pt x="125" y="293"/>
                  </a:cubicBezTo>
                  <a:cubicBezTo>
                    <a:pt x="126" y="291"/>
                    <a:pt x="127" y="288"/>
                    <a:pt x="129" y="287"/>
                  </a:cubicBezTo>
                  <a:cubicBezTo>
                    <a:pt x="129" y="286"/>
                    <a:pt x="129" y="286"/>
                    <a:pt x="129" y="286"/>
                  </a:cubicBezTo>
                  <a:cubicBezTo>
                    <a:pt x="130" y="286"/>
                    <a:pt x="130" y="286"/>
                    <a:pt x="130" y="286"/>
                  </a:cubicBezTo>
                  <a:cubicBezTo>
                    <a:pt x="133" y="286"/>
                    <a:pt x="137" y="287"/>
                    <a:pt x="141" y="287"/>
                  </a:cubicBezTo>
                  <a:cubicBezTo>
                    <a:pt x="142" y="287"/>
                    <a:pt x="142" y="287"/>
                    <a:pt x="142" y="287"/>
                  </a:cubicBezTo>
                  <a:cubicBezTo>
                    <a:pt x="142" y="288"/>
                    <a:pt x="142" y="288"/>
                    <a:pt x="142" y="288"/>
                  </a:cubicBezTo>
                  <a:cubicBezTo>
                    <a:pt x="143" y="290"/>
                    <a:pt x="144" y="293"/>
                    <a:pt x="145" y="295"/>
                  </a:cubicBezTo>
                  <a:cubicBezTo>
                    <a:pt x="145" y="297"/>
                    <a:pt x="146" y="300"/>
                    <a:pt x="147" y="302"/>
                  </a:cubicBezTo>
                  <a:cubicBezTo>
                    <a:pt x="147" y="302"/>
                    <a:pt x="147" y="302"/>
                    <a:pt x="147" y="302"/>
                  </a:cubicBezTo>
                  <a:cubicBezTo>
                    <a:pt x="150" y="302"/>
                    <a:pt x="152" y="302"/>
                    <a:pt x="155" y="302"/>
                  </a:cubicBezTo>
                  <a:cubicBezTo>
                    <a:pt x="155" y="302"/>
                    <a:pt x="155" y="302"/>
                    <a:pt x="155" y="302"/>
                  </a:cubicBezTo>
                  <a:cubicBezTo>
                    <a:pt x="156" y="300"/>
                    <a:pt x="156" y="297"/>
                    <a:pt x="157" y="295"/>
                  </a:cubicBezTo>
                  <a:cubicBezTo>
                    <a:pt x="158" y="293"/>
                    <a:pt x="159" y="290"/>
                    <a:pt x="159" y="288"/>
                  </a:cubicBezTo>
                  <a:cubicBezTo>
                    <a:pt x="160" y="287"/>
                    <a:pt x="160" y="287"/>
                    <a:pt x="160" y="287"/>
                  </a:cubicBezTo>
                  <a:cubicBezTo>
                    <a:pt x="161" y="287"/>
                    <a:pt x="161" y="287"/>
                    <a:pt x="161" y="287"/>
                  </a:cubicBezTo>
                  <a:cubicBezTo>
                    <a:pt x="165" y="287"/>
                    <a:pt x="168" y="286"/>
                    <a:pt x="172" y="286"/>
                  </a:cubicBezTo>
                  <a:cubicBezTo>
                    <a:pt x="173" y="286"/>
                    <a:pt x="173" y="286"/>
                    <a:pt x="173" y="286"/>
                  </a:cubicBezTo>
                  <a:cubicBezTo>
                    <a:pt x="173" y="287"/>
                    <a:pt x="173" y="287"/>
                    <a:pt x="173" y="287"/>
                  </a:cubicBezTo>
                  <a:cubicBezTo>
                    <a:pt x="175" y="288"/>
                    <a:pt x="176" y="291"/>
                    <a:pt x="177" y="293"/>
                  </a:cubicBezTo>
                  <a:cubicBezTo>
                    <a:pt x="178" y="295"/>
                    <a:pt x="180" y="297"/>
                    <a:pt x="181" y="299"/>
                  </a:cubicBezTo>
                  <a:cubicBezTo>
                    <a:pt x="183" y="298"/>
                    <a:pt x="186" y="298"/>
                    <a:pt x="188" y="297"/>
                  </a:cubicBezTo>
                  <a:cubicBezTo>
                    <a:pt x="189" y="295"/>
                    <a:pt x="189" y="292"/>
                    <a:pt x="189" y="290"/>
                  </a:cubicBezTo>
                  <a:cubicBezTo>
                    <a:pt x="189" y="288"/>
                    <a:pt x="189" y="285"/>
                    <a:pt x="190" y="283"/>
                  </a:cubicBezTo>
                  <a:cubicBezTo>
                    <a:pt x="190" y="282"/>
                    <a:pt x="190" y="282"/>
                    <a:pt x="190" y="282"/>
                  </a:cubicBezTo>
                  <a:cubicBezTo>
                    <a:pt x="191" y="282"/>
                    <a:pt x="191" y="282"/>
                    <a:pt x="191" y="282"/>
                  </a:cubicBezTo>
                  <a:cubicBezTo>
                    <a:pt x="194" y="281"/>
                    <a:pt x="198" y="279"/>
                    <a:pt x="202" y="278"/>
                  </a:cubicBezTo>
                  <a:cubicBezTo>
                    <a:pt x="202" y="278"/>
                    <a:pt x="202" y="278"/>
                    <a:pt x="202" y="278"/>
                  </a:cubicBezTo>
                  <a:cubicBezTo>
                    <a:pt x="203" y="278"/>
                    <a:pt x="203" y="278"/>
                    <a:pt x="203" y="278"/>
                  </a:cubicBezTo>
                  <a:cubicBezTo>
                    <a:pt x="205" y="280"/>
                    <a:pt x="206" y="282"/>
                    <a:pt x="208" y="283"/>
                  </a:cubicBezTo>
                  <a:cubicBezTo>
                    <a:pt x="210" y="285"/>
                    <a:pt x="211" y="287"/>
                    <a:pt x="213" y="289"/>
                  </a:cubicBezTo>
                  <a:cubicBezTo>
                    <a:pt x="215" y="288"/>
                    <a:pt x="218" y="286"/>
                    <a:pt x="220" y="285"/>
                  </a:cubicBezTo>
                  <a:cubicBezTo>
                    <a:pt x="220" y="283"/>
                    <a:pt x="219" y="280"/>
                    <a:pt x="219" y="278"/>
                  </a:cubicBezTo>
                  <a:cubicBezTo>
                    <a:pt x="219" y="276"/>
                    <a:pt x="218" y="273"/>
                    <a:pt x="218" y="271"/>
                  </a:cubicBezTo>
                  <a:cubicBezTo>
                    <a:pt x="218" y="270"/>
                    <a:pt x="218" y="270"/>
                    <a:pt x="218" y="270"/>
                  </a:cubicBezTo>
                  <a:cubicBezTo>
                    <a:pt x="219" y="270"/>
                    <a:pt x="219" y="270"/>
                    <a:pt x="219" y="270"/>
                  </a:cubicBezTo>
                  <a:cubicBezTo>
                    <a:pt x="222" y="268"/>
                    <a:pt x="225" y="266"/>
                    <a:pt x="228" y="263"/>
                  </a:cubicBezTo>
                  <a:cubicBezTo>
                    <a:pt x="229" y="263"/>
                    <a:pt x="229" y="263"/>
                    <a:pt x="229" y="263"/>
                  </a:cubicBezTo>
                  <a:cubicBezTo>
                    <a:pt x="230" y="263"/>
                    <a:pt x="230" y="263"/>
                    <a:pt x="230" y="263"/>
                  </a:cubicBezTo>
                  <a:cubicBezTo>
                    <a:pt x="232" y="265"/>
                    <a:pt x="234" y="266"/>
                    <a:pt x="236" y="267"/>
                  </a:cubicBezTo>
                  <a:cubicBezTo>
                    <a:pt x="238" y="269"/>
                    <a:pt x="240" y="270"/>
                    <a:pt x="242" y="271"/>
                  </a:cubicBezTo>
                  <a:cubicBezTo>
                    <a:pt x="244" y="270"/>
                    <a:pt x="246" y="268"/>
                    <a:pt x="248" y="266"/>
                  </a:cubicBezTo>
                  <a:cubicBezTo>
                    <a:pt x="247" y="264"/>
                    <a:pt x="247" y="262"/>
                    <a:pt x="246" y="260"/>
                  </a:cubicBezTo>
                  <a:cubicBezTo>
                    <a:pt x="245" y="257"/>
                    <a:pt x="244" y="255"/>
                    <a:pt x="243" y="253"/>
                  </a:cubicBezTo>
                  <a:cubicBezTo>
                    <a:pt x="243" y="252"/>
                    <a:pt x="243" y="252"/>
                    <a:pt x="243" y="252"/>
                  </a:cubicBezTo>
                  <a:cubicBezTo>
                    <a:pt x="243" y="251"/>
                    <a:pt x="243" y="251"/>
                    <a:pt x="243" y="251"/>
                  </a:cubicBezTo>
                  <a:cubicBezTo>
                    <a:pt x="246" y="249"/>
                    <a:pt x="249" y="246"/>
                    <a:pt x="252" y="243"/>
                  </a:cubicBezTo>
                  <a:cubicBezTo>
                    <a:pt x="252" y="243"/>
                    <a:pt x="252" y="243"/>
                    <a:pt x="252" y="243"/>
                  </a:cubicBezTo>
                  <a:cubicBezTo>
                    <a:pt x="253" y="243"/>
                    <a:pt x="253" y="243"/>
                    <a:pt x="253" y="243"/>
                  </a:cubicBezTo>
                  <a:cubicBezTo>
                    <a:pt x="255" y="244"/>
                    <a:pt x="258" y="245"/>
                    <a:pt x="260" y="246"/>
                  </a:cubicBezTo>
                  <a:cubicBezTo>
                    <a:pt x="262" y="246"/>
                    <a:pt x="264" y="247"/>
                    <a:pt x="267" y="248"/>
                  </a:cubicBezTo>
                  <a:cubicBezTo>
                    <a:pt x="268" y="246"/>
                    <a:pt x="270" y="244"/>
                    <a:pt x="271" y="242"/>
                  </a:cubicBezTo>
                  <a:cubicBezTo>
                    <a:pt x="270" y="240"/>
                    <a:pt x="269" y="238"/>
                    <a:pt x="268" y="236"/>
                  </a:cubicBezTo>
                  <a:cubicBezTo>
                    <a:pt x="266" y="234"/>
                    <a:pt x="265" y="232"/>
                    <a:pt x="264" y="230"/>
                  </a:cubicBezTo>
                  <a:cubicBezTo>
                    <a:pt x="263" y="229"/>
                    <a:pt x="263" y="229"/>
                    <a:pt x="263" y="229"/>
                  </a:cubicBezTo>
                  <a:cubicBezTo>
                    <a:pt x="264" y="228"/>
                    <a:pt x="264" y="228"/>
                    <a:pt x="264" y="228"/>
                  </a:cubicBezTo>
                  <a:cubicBezTo>
                    <a:pt x="266" y="225"/>
                    <a:pt x="268" y="222"/>
                    <a:pt x="270" y="219"/>
                  </a:cubicBezTo>
                  <a:cubicBezTo>
                    <a:pt x="270" y="218"/>
                    <a:pt x="270" y="218"/>
                    <a:pt x="270" y="218"/>
                  </a:cubicBezTo>
                  <a:cubicBezTo>
                    <a:pt x="271" y="218"/>
                    <a:pt x="271" y="218"/>
                    <a:pt x="271" y="218"/>
                  </a:cubicBezTo>
                  <a:cubicBezTo>
                    <a:pt x="273" y="218"/>
                    <a:pt x="276" y="219"/>
                    <a:pt x="278" y="219"/>
                  </a:cubicBezTo>
                  <a:cubicBezTo>
                    <a:pt x="281" y="219"/>
                    <a:pt x="283" y="220"/>
                    <a:pt x="285" y="220"/>
                  </a:cubicBezTo>
                  <a:cubicBezTo>
                    <a:pt x="286" y="218"/>
                    <a:pt x="288" y="215"/>
                    <a:pt x="289" y="213"/>
                  </a:cubicBezTo>
                  <a:cubicBezTo>
                    <a:pt x="287" y="211"/>
                    <a:pt x="285" y="210"/>
                    <a:pt x="284" y="208"/>
                  </a:cubicBezTo>
                  <a:cubicBezTo>
                    <a:pt x="282" y="206"/>
                    <a:pt x="280" y="204"/>
                    <a:pt x="278" y="203"/>
                  </a:cubicBezTo>
                  <a:cubicBezTo>
                    <a:pt x="278" y="202"/>
                    <a:pt x="278" y="202"/>
                    <a:pt x="278" y="202"/>
                  </a:cubicBezTo>
                  <a:cubicBezTo>
                    <a:pt x="278" y="201"/>
                    <a:pt x="278" y="201"/>
                    <a:pt x="278" y="201"/>
                  </a:cubicBezTo>
                  <a:cubicBezTo>
                    <a:pt x="279" y="198"/>
                    <a:pt x="281" y="194"/>
                    <a:pt x="282" y="190"/>
                  </a:cubicBezTo>
                  <a:cubicBezTo>
                    <a:pt x="282" y="190"/>
                    <a:pt x="282" y="190"/>
                    <a:pt x="282" y="190"/>
                  </a:cubicBezTo>
                  <a:cubicBezTo>
                    <a:pt x="283" y="190"/>
                    <a:pt x="283" y="190"/>
                    <a:pt x="283" y="190"/>
                  </a:cubicBezTo>
                  <a:cubicBezTo>
                    <a:pt x="285" y="189"/>
                    <a:pt x="288" y="189"/>
                    <a:pt x="290" y="189"/>
                  </a:cubicBezTo>
                  <a:cubicBezTo>
                    <a:pt x="293" y="189"/>
                    <a:pt x="295" y="189"/>
                    <a:pt x="297" y="188"/>
                  </a:cubicBezTo>
                  <a:cubicBezTo>
                    <a:pt x="298" y="186"/>
                    <a:pt x="299" y="183"/>
                    <a:pt x="299" y="181"/>
                  </a:cubicBezTo>
                  <a:cubicBezTo>
                    <a:pt x="297" y="179"/>
                    <a:pt x="295" y="178"/>
                    <a:pt x="293" y="177"/>
                  </a:cubicBezTo>
                  <a:cubicBezTo>
                    <a:pt x="291" y="176"/>
                    <a:pt x="289" y="174"/>
                    <a:pt x="287" y="173"/>
                  </a:cubicBezTo>
                  <a:cubicBezTo>
                    <a:pt x="286" y="173"/>
                    <a:pt x="286" y="173"/>
                    <a:pt x="286" y="173"/>
                  </a:cubicBezTo>
                  <a:cubicBezTo>
                    <a:pt x="286" y="172"/>
                    <a:pt x="286" y="172"/>
                    <a:pt x="286" y="172"/>
                  </a:cubicBezTo>
                  <a:cubicBezTo>
                    <a:pt x="287" y="168"/>
                    <a:pt x="287" y="165"/>
                    <a:pt x="287" y="160"/>
                  </a:cubicBezTo>
                  <a:cubicBezTo>
                    <a:pt x="287" y="160"/>
                    <a:pt x="287" y="160"/>
                    <a:pt x="287" y="160"/>
                  </a:cubicBezTo>
                  <a:cubicBezTo>
                    <a:pt x="288" y="159"/>
                    <a:pt x="288" y="159"/>
                    <a:pt x="288" y="159"/>
                  </a:cubicBezTo>
                  <a:cubicBezTo>
                    <a:pt x="290" y="159"/>
                    <a:pt x="293" y="158"/>
                    <a:pt x="295" y="157"/>
                  </a:cubicBezTo>
                  <a:cubicBezTo>
                    <a:pt x="297" y="156"/>
                    <a:pt x="300" y="156"/>
                    <a:pt x="302" y="155"/>
                  </a:cubicBezTo>
                  <a:cubicBezTo>
                    <a:pt x="302" y="155"/>
                    <a:pt x="302" y="155"/>
                    <a:pt x="302" y="155"/>
                  </a:cubicBezTo>
                  <a:cubicBezTo>
                    <a:pt x="302" y="153"/>
                    <a:pt x="302" y="152"/>
                    <a:pt x="302" y="151"/>
                  </a:cubicBezTo>
                  <a:cubicBezTo>
                    <a:pt x="302" y="149"/>
                    <a:pt x="302" y="148"/>
                    <a:pt x="302" y="147"/>
                  </a:cubicBezTo>
                  <a:close/>
                  <a:moveTo>
                    <a:pt x="159" y="110"/>
                  </a:moveTo>
                  <a:cubicBezTo>
                    <a:pt x="161" y="93"/>
                    <a:pt x="164" y="76"/>
                    <a:pt x="169" y="59"/>
                  </a:cubicBezTo>
                  <a:cubicBezTo>
                    <a:pt x="169" y="58"/>
                    <a:pt x="169" y="58"/>
                    <a:pt x="169" y="58"/>
                  </a:cubicBezTo>
                  <a:cubicBezTo>
                    <a:pt x="170" y="59"/>
                    <a:pt x="170" y="59"/>
                    <a:pt x="170" y="59"/>
                  </a:cubicBezTo>
                  <a:cubicBezTo>
                    <a:pt x="182" y="61"/>
                    <a:pt x="193" y="66"/>
                    <a:pt x="203" y="72"/>
                  </a:cubicBezTo>
                  <a:cubicBezTo>
                    <a:pt x="204" y="73"/>
                    <a:pt x="204" y="73"/>
                    <a:pt x="204" y="73"/>
                  </a:cubicBezTo>
                  <a:cubicBezTo>
                    <a:pt x="203" y="74"/>
                    <a:pt x="203" y="74"/>
                    <a:pt x="203" y="74"/>
                  </a:cubicBezTo>
                  <a:cubicBezTo>
                    <a:pt x="195" y="90"/>
                    <a:pt x="185" y="104"/>
                    <a:pt x="174" y="116"/>
                  </a:cubicBezTo>
                  <a:cubicBezTo>
                    <a:pt x="173" y="117"/>
                    <a:pt x="173" y="117"/>
                    <a:pt x="173" y="117"/>
                  </a:cubicBezTo>
                  <a:cubicBezTo>
                    <a:pt x="172" y="117"/>
                    <a:pt x="172" y="117"/>
                    <a:pt x="172" y="117"/>
                  </a:cubicBezTo>
                  <a:cubicBezTo>
                    <a:pt x="169" y="114"/>
                    <a:pt x="165" y="112"/>
                    <a:pt x="160" y="111"/>
                  </a:cubicBezTo>
                  <a:cubicBezTo>
                    <a:pt x="159" y="111"/>
                    <a:pt x="159" y="111"/>
                    <a:pt x="159" y="111"/>
                  </a:cubicBezTo>
                  <a:lnTo>
                    <a:pt x="159" y="110"/>
                  </a:lnTo>
                  <a:close/>
                  <a:moveTo>
                    <a:pt x="99" y="72"/>
                  </a:moveTo>
                  <a:cubicBezTo>
                    <a:pt x="109" y="65"/>
                    <a:pt x="120" y="61"/>
                    <a:pt x="132" y="58"/>
                  </a:cubicBezTo>
                  <a:cubicBezTo>
                    <a:pt x="133" y="58"/>
                    <a:pt x="133" y="58"/>
                    <a:pt x="133" y="58"/>
                  </a:cubicBezTo>
                  <a:cubicBezTo>
                    <a:pt x="134" y="59"/>
                    <a:pt x="134" y="59"/>
                    <a:pt x="134" y="59"/>
                  </a:cubicBezTo>
                  <a:cubicBezTo>
                    <a:pt x="139" y="76"/>
                    <a:pt x="142" y="93"/>
                    <a:pt x="143" y="110"/>
                  </a:cubicBezTo>
                  <a:cubicBezTo>
                    <a:pt x="143" y="111"/>
                    <a:pt x="143" y="111"/>
                    <a:pt x="143" y="111"/>
                  </a:cubicBezTo>
                  <a:cubicBezTo>
                    <a:pt x="142" y="111"/>
                    <a:pt x="142" y="111"/>
                    <a:pt x="142" y="111"/>
                  </a:cubicBezTo>
                  <a:cubicBezTo>
                    <a:pt x="138" y="112"/>
                    <a:pt x="134" y="114"/>
                    <a:pt x="130" y="116"/>
                  </a:cubicBezTo>
                  <a:cubicBezTo>
                    <a:pt x="129" y="117"/>
                    <a:pt x="129" y="117"/>
                    <a:pt x="129" y="117"/>
                  </a:cubicBezTo>
                  <a:cubicBezTo>
                    <a:pt x="128" y="116"/>
                    <a:pt x="128" y="116"/>
                    <a:pt x="128" y="116"/>
                  </a:cubicBezTo>
                  <a:cubicBezTo>
                    <a:pt x="117" y="103"/>
                    <a:pt x="107" y="89"/>
                    <a:pt x="99" y="74"/>
                  </a:cubicBezTo>
                  <a:cubicBezTo>
                    <a:pt x="98" y="73"/>
                    <a:pt x="98" y="73"/>
                    <a:pt x="98" y="73"/>
                  </a:cubicBezTo>
                  <a:lnTo>
                    <a:pt x="99" y="72"/>
                  </a:lnTo>
                  <a:close/>
                  <a:moveTo>
                    <a:pt x="59" y="132"/>
                  </a:moveTo>
                  <a:cubicBezTo>
                    <a:pt x="61" y="120"/>
                    <a:pt x="66" y="109"/>
                    <a:pt x="72" y="99"/>
                  </a:cubicBezTo>
                  <a:cubicBezTo>
                    <a:pt x="73" y="98"/>
                    <a:pt x="73" y="98"/>
                    <a:pt x="73" y="98"/>
                  </a:cubicBezTo>
                  <a:cubicBezTo>
                    <a:pt x="74" y="98"/>
                    <a:pt x="74" y="98"/>
                    <a:pt x="74" y="98"/>
                  </a:cubicBezTo>
                  <a:cubicBezTo>
                    <a:pt x="90" y="107"/>
                    <a:pt x="104" y="116"/>
                    <a:pt x="116" y="128"/>
                  </a:cubicBezTo>
                  <a:cubicBezTo>
                    <a:pt x="117" y="128"/>
                    <a:pt x="117" y="128"/>
                    <a:pt x="117" y="128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4" y="133"/>
                    <a:pt x="113" y="137"/>
                    <a:pt x="112" y="141"/>
                  </a:cubicBezTo>
                  <a:cubicBezTo>
                    <a:pt x="111" y="143"/>
                    <a:pt x="111" y="143"/>
                    <a:pt x="111" y="143"/>
                  </a:cubicBezTo>
                  <a:cubicBezTo>
                    <a:pt x="110" y="142"/>
                    <a:pt x="110" y="142"/>
                    <a:pt x="110" y="142"/>
                  </a:cubicBezTo>
                  <a:cubicBezTo>
                    <a:pt x="93" y="141"/>
                    <a:pt x="76" y="138"/>
                    <a:pt x="60" y="133"/>
                  </a:cubicBezTo>
                  <a:cubicBezTo>
                    <a:pt x="58" y="133"/>
                    <a:pt x="58" y="133"/>
                    <a:pt x="58" y="133"/>
                  </a:cubicBezTo>
                  <a:lnTo>
                    <a:pt x="59" y="132"/>
                  </a:lnTo>
                  <a:close/>
                  <a:moveTo>
                    <a:pt x="74" y="203"/>
                  </a:moveTo>
                  <a:cubicBezTo>
                    <a:pt x="73" y="203"/>
                    <a:pt x="73" y="203"/>
                    <a:pt x="73" y="203"/>
                  </a:cubicBezTo>
                  <a:cubicBezTo>
                    <a:pt x="72" y="202"/>
                    <a:pt x="72" y="202"/>
                    <a:pt x="72" y="202"/>
                  </a:cubicBezTo>
                  <a:cubicBezTo>
                    <a:pt x="66" y="192"/>
                    <a:pt x="61" y="181"/>
                    <a:pt x="59" y="170"/>
                  </a:cubicBezTo>
                  <a:cubicBezTo>
                    <a:pt x="58" y="168"/>
                    <a:pt x="58" y="168"/>
                    <a:pt x="58" y="168"/>
                  </a:cubicBezTo>
                  <a:cubicBezTo>
                    <a:pt x="60" y="168"/>
                    <a:pt x="60" y="168"/>
                    <a:pt x="60" y="168"/>
                  </a:cubicBezTo>
                  <a:cubicBezTo>
                    <a:pt x="76" y="163"/>
                    <a:pt x="93" y="160"/>
                    <a:pt x="110" y="159"/>
                  </a:cubicBezTo>
                  <a:cubicBezTo>
                    <a:pt x="111" y="159"/>
                    <a:pt x="111" y="159"/>
                    <a:pt x="111" y="159"/>
                  </a:cubicBezTo>
                  <a:cubicBezTo>
                    <a:pt x="111" y="160"/>
                    <a:pt x="111" y="160"/>
                    <a:pt x="111" y="160"/>
                  </a:cubicBezTo>
                  <a:cubicBezTo>
                    <a:pt x="112" y="164"/>
                    <a:pt x="114" y="168"/>
                    <a:pt x="116" y="172"/>
                  </a:cubicBezTo>
                  <a:cubicBezTo>
                    <a:pt x="117" y="173"/>
                    <a:pt x="117" y="173"/>
                    <a:pt x="117" y="173"/>
                  </a:cubicBezTo>
                  <a:cubicBezTo>
                    <a:pt x="116" y="174"/>
                    <a:pt x="116" y="174"/>
                    <a:pt x="116" y="174"/>
                  </a:cubicBezTo>
                  <a:cubicBezTo>
                    <a:pt x="103" y="185"/>
                    <a:pt x="89" y="194"/>
                    <a:pt x="74" y="203"/>
                  </a:cubicBezTo>
                  <a:close/>
                  <a:moveTo>
                    <a:pt x="143" y="191"/>
                  </a:moveTo>
                  <a:cubicBezTo>
                    <a:pt x="141" y="208"/>
                    <a:pt x="138" y="225"/>
                    <a:pt x="133" y="242"/>
                  </a:cubicBezTo>
                  <a:cubicBezTo>
                    <a:pt x="133" y="243"/>
                    <a:pt x="133" y="243"/>
                    <a:pt x="133" y="243"/>
                  </a:cubicBezTo>
                  <a:cubicBezTo>
                    <a:pt x="132" y="243"/>
                    <a:pt x="132" y="243"/>
                    <a:pt x="132" y="243"/>
                  </a:cubicBezTo>
                  <a:cubicBezTo>
                    <a:pt x="120" y="241"/>
                    <a:pt x="109" y="236"/>
                    <a:pt x="99" y="229"/>
                  </a:cubicBezTo>
                  <a:cubicBezTo>
                    <a:pt x="98" y="229"/>
                    <a:pt x="98" y="229"/>
                    <a:pt x="98" y="229"/>
                  </a:cubicBezTo>
                  <a:cubicBezTo>
                    <a:pt x="98" y="228"/>
                    <a:pt x="98" y="228"/>
                    <a:pt x="98" y="228"/>
                  </a:cubicBezTo>
                  <a:cubicBezTo>
                    <a:pt x="107" y="212"/>
                    <a:pt x="117" y="198"/>
                    <a:pt x="128" y="185"/>
                  </a:cubicBezTo>
                  <a:cubicBezTo>
                    <a:pt x="128" y="184"/>
                    <a:pt x="128" y="184"/>
                    <a:pt x="128" y="184"/>
                  </a:cubicBezTo>
                  <a:cubicBezTo>
                    <a:pt x="129" y="185"/>
                    <a:pt x="129" y="185"/>
                    <a:pt x="129" y="185"/>
                  </a:cubicBezTo>
                  <a:cubicBezTo>
                    <a:pt x="133" y="187"/>
                    <a:pt x="137" y="189"/>
                    <a:pt x="142" y="190"/>
                  </a:cubicBezTo>
                  <a:cubicBezTo>
                    <a:pt x="143" y="190"/>
                    <a:pt x="143" y="190"/>
                    <a:pt x="143" y="190"/>
                  </a:cubicBezTo>
                  <a:lnTo>
                    <a:pt x="143" y="191"/>
                  </a:lnTo>
                  <a:close/>
                  <a:moveTo>
                    <a:pt x="151" y="180"/>
                  </a:moveTo>
                  <a:cubicBezTo>
                    <a:pt x="143" y="180"/>
                    <a:pt x="136" y="177"/>
                    <a:pt x="130" y="171"/>
                  </a:cubicBezTo>
                  <a:cubicBezTo>
                    <a:pt x="125" y="166"/>
                    <a:pt x="122" y="159"/>
                    <a:pt x="122" y="151"/>
                  </a:cubicBezTo>
                  <a:cubicBezTo>
                    <a:pt x="122" y="143"/>
                    <a:pt x="125" y="136"/>
                    <a:pt x="130" y="130"/>
                  </a:cubicBezTo>
                  <a:cubicBezTo>
                    <a:pt x="136" y="125"/>
                    <a:pt x="143" y="122"/>
                    <a:pt x="151" y="122"/>
                  </a:cubicBezTo>
                  <a:cubicBezTo>
                    <a:pt x="159" y="122"/>
                    <a:pt x="166" y="125"/>
                    <a:pt x="172" y="130"/>
                  </a:cubicBezTo>
                  <a:cubicBezTo>
                    <a:pt x="183" y="142"/>
                    <a:pt x="183" y="160"/>
                    <a:pt x="172" y="171"/>
                  </a:cubicBezTo>
                  <a:cubicBezTo>
                    <a:pt x="166" y="177"/>
                    <a:pt x="159" y="180"/>
                    <a:pt x="151" y="180"/>
                  </a:cubicBezTo>
                  <a:close/>
                  <a:moveTo>
                    <a:pt x="203" y="229"/>
                  </a:moveTo>
                  <a:cubicBezTo>
                    <a:pt x="192" y="236"/>
                    <a:pt x="181" y="241"/>
                    <a:pt x="170" y="243"/>
                  </a:cubicBezTo>
                  <a:cubicBezTo>
                    <a:pt x="168" y="243"/>
                    <a:pt x="168" y="243"/>
                    <a:pt x="168" y="243"/>
                  </a:cubicBezTo>
                  <a:cubicBezTo>
                    <a:pt x="168" y="242"/>
                    <a:pt x="168" y="242"/>
                    <a:pt x="168" y="242"/>
                  </a:cubicBezTo>
                  <a:cubicBezTo>
                    <a:pt x="163" y="225"/>
                    <a:pt x="160" y="208"/>
                    <a:pt x="159" y="192"/>
                  </a:cubicBezTo>
                  <a:cubicBezTo>
                    <a:pt x="159" y="190"/>
                    <a:pt x="159" y="190"/>
                    <a:pt x="159" y="190"/>
                  </a:cubicBezTo>
                  <a:cubicBezTo>
                    <a:pt x="160" y="190"/>
                    <a:pt x="160" y="190"/>
                    <a:pt x="160" y="190"/>
                  </a:cubicBezTo>
                  <a:cubicBezTo>
                    <a:pt x="164" y="189"/>
                    <a:pt x="168" y="188"/>
                    <a:pt x="172" y="185"/>
                  </a:cubicBezTo>
                  <a:cubicBezTo>
                    <a:pt x="173" y="185"/>
                    <a:pt x="173" y="185"/>
                    <a:pt x="173" y="185"/>
                  </a:cubicBezTo>
                  <a:cubicBezTo>
                    <a:pt x="174" y="185"/>
                    <a:pt x="174" y="185"/>
                    <a:pt x="174" y="185"/>
                  </a:cubicBezTo>
                  <a:cubicBezTo>
                    <a:pt x="185" y="199"/>
                    <a:pt x="195" y="213"/>
                    <a:pt x="203" y="228"/>
                  </a:cubicBezTo>
                  <a:cubicBezTo>
                    <a:pt x="204" y="229"/>
                    <a:pt x="204" y="229"/>
                    <a:pt x="204" y="229"/>
                  </a:cubicBezTo>
                  <a:lnTo>
                    <a:pt x="203" y="229"/>
                  </a:lnTo>
                  <a:close/>
                  <a:moveTo>
                    <a:pt x="243" y="170"/>
                  </a:moveTo>
                  <a:cubicBezTo>
                    <a:pt x="241" y="182"/>
                    <a:pt x="236" y="193"/>
                    <a:pt x="229" y="203"/>
                  </a:cubicBezTo>
                  <a:cubicBezTo>
                    <a:pt x="229" y="204"/>
                    <a:pt x="229" y="204"/>
                    <a:pt x="229" y="204"/>
                  </a:cubicBezTo>
                  <a:cubicBezTo>
                    <a:pt x="228" y="203"/>
                    <a:pt x="228" y="203"/>
                    <a:pt x="228" y="203"/>
                  </a:cubicBezTo>
                  <a:cubicBezTo>
                    <a:pt x="212" y="195"/>
                    <a:pt x="198" y="185"/>
                    <a:pt x="185" y="174"/>
                  </a:cubicBezTo>
                  <a:cubicBezTo>
                    <a:pt x="185" y="173"/>
                    <a:pt x="185" y="173"/>
                    <a:pt x="185" y="173"/>
                  </a:cubicBezTo>
                  <a:cubicBezTo>
                    <a:pt x="185" y="172"/>
                    <a:pt x="185" y="172"/>
                    <a:pt x="185" y="172"/>
                  </a:cubicBezTo>
                  <a:cubicBezTo>
                    <a:pt x="188" y="169"/>
                    <a:pt x="189" y="164"/>
                    <a:pt x="190" y="160"/>
                  </a:cubicBezTo>
                  <a:cubicBezTo>
                    <a:pt x="191" y="159"/>
                    <a:pt x="191" y="159"/>
                    <a:pt x="191" y="159"/>
                  </a:cubicBezTo>
                  <a:cubicBezTo>
                    <a:pt x="192" y="159"/>
                    <a:pt x="192" y="159"/>
                    <a:pt x="192" y="159"/>
                  </a:cubicBezTo>
                  <a:cubicBezTo>
                    <a:pt x="208" y="161"/>
                    <a:pt x="225" y="164"/>
                    <a:pt x="242" y="168"/>
                  </a:cubicBezTo>
                  <a:cubicBezTo>
                    <a:pt x="243" y="169"/>
                    <a:pt x="243" y="169"/>
                    <a:pt x="243" y="169"/>
                  </a:cubicBezTo>
                  <a:lnTo>
                    <a:pt x="243" y="170"/>
                  </a:lnTo>
                  <a:close/>
                  <a:moveTo>
                    <a:pt x="242" y="134"/>
                  </a:moveTo>
                  <a:cubicBezTo>
                    <a:pt x="225" y="139"/>
                    <a:pt x="208" y="142"/>
                    <a:pt x="192" y="143"/>
                  </a:cubicBezTo>
                  <a:cubicBezTo>
                    <a:pt x="191" y="143"/>
                    <a:pt x="191" y="143"/>
                    <a:pt x="191" y="143"/>
                  </a:cubicBezTo>
                  <a:cubicBezTo>
                    <a:pt x="190" y="142"/>
                    <a:pt x="190" y="142"/>
                    <a:pt x="190" y="142"/>
                  </a:cubicBezTo>
                  <a:cubicBezTo>
                    <a:pt x="189" y="137"/>
                    <a:pt x="188" y="133"/>
                    <a:pt x="185" y="130"/>
                  </a:cubicBezTo>
                  <a:cubicBezTo>
                    <a:pt x="185" y="129"/>
                    <a:pt x="185" y="129"/>
                    <a:pt x="185" y="129"/>
                  </a:cubicBezTo>
                  <a:cubicBezTo>
                    <a:pt x="186" y="128"/>
                    <a:pt x="186" y="128"/>
                    <a:pt x="186" y="128"/>
                  </a:cubicBezTo>
                  <a:cubicBezTo>
                    <a:pt x="199" y="117"/>
                    <a:pt x="213" y="107"/>
                    <a:pt x="228" y="99"/>
                  </a:cubicBezTo>
                  <a:cubicBezTo>
                    <a:pt x="229" y="98"/>
                    <a:pt x="229" y="98"/>
                    <a:pt x="229" y="98"/>
                  </a:cubicBezTo>
                  <a:cubicBezTo>
                    <a:pt x="230" y="99"/>
                    <a:pt x="230" y="99"/>
                    <a:pt x="230" y="99"/>
                  </a:cubicBezTo>
                  <a:cubicBezTo>
                    <a:pt x="236" y="109"/>
                    <a:pt x="241" y="120"/>
                    <a:pt x="243" y="132"/>
                  </a:cubicBezTo>
                  <a:cubicBezTo>
                    <a:pt x="243" y="133"/>
                    <a:pt x="243" y="133"/>
                    <a:pt x="243" y="133"/>
                  </a:cubicBezTo>
                  <a:lnTo>
                    <a:pt x="242" y="13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8" name="Group 37"/>
          <p:cNvGrpSpPr/>
          <p:nvPr/>
        </p:nvGrpSpPr>
        <p:grpSpPr>
          <a:xfrm>
            <a:off x="9742777" y="3436140"/>
            <a:ext cx="1330287" cy="7422360"/>
            <a:chOff x="4824413" y="3645690"/>
            <a:chExt cx="1330287" cy="7422360"/>
          </a:xfrm>
        </p:grpSpPr>
        <p:sp>
          <p:nvSpPr>
            <p:cNvPr id="39" name="Freeform 38"/>
            <p:cNvSpPr>
              <a:spLocks noEditPoints="1"/>
            </p:cNvSpPr>
            <p:nvPr/>
          </p:nvSpPr>
          <p:spPr bwMode="auto">
            <a:xfrm>
              <a:off x="4824414" y="9796440"/>
              <a:ext cx="1273174" cy="1271610"/>
            </a:xfrm>
            <a:custGeom>
              <a:avLst/>
              <a:gdLst>
                <a:gd name="T0" fmla="*/ 286 w 302"/>
                <a:gd name="T1" fmla="*/ 129 h 302"/>
                <a:gd name="T2" fmla="*/ 282 w 302"/>
                <a:gd name="T3" fmla="*/ 112 h 302"/>
                <a:gd name="T4" fmla="*/ 285 w 302"/>
                <a:gd name="T5" fmla="*/ 82 h 302"/>
                <a:gd name="T6" fmla="*/ 264 w 302"/>
                <a:gd name="T7" fmla="*/ 72 h 302"/>
                <a:gd name="T8" fmla="*/ 252 w 302"/>
                <a:gd name="T9" fmla="*/ 58 h 302"/>
                <a:gd name="T10" fmla="*/ 236 w 302"/>
                <a:gd name="T11" fmla="*/ 34 h 302"/>
                <a:gd name="T12" fmla="*/ 219 w 302"/>
                <a:gd name="T13" fmla="*/ 23 h 302"/>
                <a:gd name="T14" fmla="*/ 191 w 302"/>
                <a:gd name="T15" fmla="*/ 20 h 302"/>
                <a:gd name="T16" fmla="*/ 173 w 302"/>
                <a:gd name="T17" fmla="*/ 15 h 302"/>
                <a:gd name="T18" fmla="*/ 155 w 302"/>
                <a:gd name="T19" fmla="*/ 0 h 302"/>
                <a:gd name="T20" fmla="*/ 141 w 302"/>
                <a:gd name="T21" fmla="*/ 14 h 302"/>
                <a:gd name="T22" fmla="*/ 113 w 302"/>
                <a:gd name="T23" fmla="*/ 12 h 302"/>
                <a:gd name="T24" fmla="*/ 94 w 302"/>
                <a:gd name="T25" fmla="*/ 18 h 302"/>
                <a:gd name="T26" fmla="*/ 73 w 302"/>
                <a:gd name="T27" fmla="*/ 38 h 302"/>
                <a:gd name="T28" fmla="*/ 59 w 302"/>
                <a:gd name="T29" fmla="*/ 49 h 302"/>
                <a:gd name="T30" fmla="*/ 35 w 302"/>
                <a:gd name="T31" fmla="*/ 54 h 302"/>
                <a:gd name="T32" fmla="*/ 32 w 302"/>
                <a:gd name="T33" fmla="*/ 84 h 302"/>
                <a:gd name="T34" fmla="*/ 24 w 302"/>
                <a:gd name="T35" fmla="*/ 99 h 302"/>
                <a:gd name="T36" fmla="*/ 3 w 302"/>
                <a:gd name="T37" fmla="*/ 121 h 302"/>
                <a:gd name="T38" fmla="*/ 14 w 302"/>
                <a:gd name="T39" fmla="*/ 142 h 302"/>
                <a:gd name="T40" fmla="*/ 7 w 302"/>
                <a:gd name="T41" fmla="*/ 157 h 302"/>
                <a:gd name="T42" fmla="*/ 9 w 302"/>
                <a:gd name="T43" fmla="*/ 177 h 302"/>
                <a:gd name="T44" fmla="*/ 24 w 302"/>
                <a:gd name="T45" fmla="*/ 201 h 302"/>
                <a:gd name="T46" fmla="*/ 31 w 302"/>
                <a:gd name="T47" fmla="*/ 218 h 302"/>
                <a:gd name="T48" fmla="*/ 30 w 302"/>
                <a:gd name="T49" fmla="*/ 242 h 302"/>
                <a:gd name="T50" fmla="*/ 59 w 302"/>
                <a:gd name="T51" fmla="*/ 252 h 302"/>
                <a:gd name="T52" fmla="*/ 73 w 302"/>
                <a:gd name="T53" fmla="*/ 263 h 302"/>
                <a:gd name="T54" fmla="*/ 89 w 302"/>
                <a:gd name="T55" fmla="*/ 289 h 302"/>
                <a:gd name="T56" fmla="*/ 112 w 302"/>
                <a:gd name="T57" fmla="*/ 283 h 302"/>
                <a:gd name="T58" fmla="*/ 130 w 302"/>
                <a:gd name="T59" fmla="*/ 286 h 302"/>
                <a:gd name="T60" fmla="*/ 155 w 302"/>
                <a:gd name="T61" fmla="*/ 302 h 302"/>
                <a:gd name="T62" fmla="*/ 173 w 302"/>
                <a:gd name="T63" fmla="*/ 286 h 302"/>
                <a:gd name="T64" fmla="*/ 190 w 302"/>
                <a:gd name="T65" fmla="*/ 282 h 302"/>
                <a:gd name="T66" fmla="*/ 220 w 302"/>
                <a:gd name="T67" fmla="*/ 285 h 302"/>
                <a:gd name="T68" fmla="*/ 230 w 302"/>
                <a:gd name="T69" fmla="*/ 263 h 302"/>
                <a:gd name="T70" fmla="*/ 243 w 302"/>
                <a:gd name="T71" fmla="*/ 251 h 302"/>
                <a:gd name="T72" fmla="*/ 268 w 302"/>
                <a:gd name="T73" fmla="*/ 236 h 302"/>
                <a:gd name="T74" fmla="*/ 278 w 302"/>
                <a:gd name="T75" fmla="*/ 219 h 302"/>
                <a:gd name="T76" fmla="*/ 282 w 302"/>
                <a:gd name="T77" fmla="*/ 190 h 302"/>
                <a:gd name="T78" fmla="*/ 287 w 302"/>
                <a:gd name="T79" fmla="*/ 173 h 302"/>
                <a:gd name="T80" fmla="*/ 302 w 302"/>
                <a:gd name="T81" fmla="*/ 155 h 302"/>
                <a:gd name="T82" fmla="*/ 170 w 302"/>
                <a:gd name="T83" fmla="*/ 59 h 302"/>
                <a:gd name="T84" fmla="*/ 160 w 302"/>
                <a:gd name="T85" fmla="*/ 111 h 302"/>
                <a:gd name="T86" fmla="*/ 143 w 302"/>
                <a:gd name="T87" fmla="*/ 110 h 302"/>
                <a:gd name="T88" fmla="*/ 98 w 302"/>
                <a:gd name="T89" fmla="*/ 73 h 302"/>
                <a:gd name="T90" fmla="*/ 117 w 302"/>
                <a:gd name="T91" fmla="*/ 128 h 302"/>
                <a:gd name="T92" fmla="*/ 59 w 302"/>
                <a:gd name="T93" fmla="*/ 132 h 302"/>
                <a:gd name="T94" fmla="*/ 110 w 302"/>
                <a:gd name="T95" fmla="*/ 159 h 302"/>
                <a:gd name="T96" fmla="*/ 143 w 302"/>
                <a:gd name="T97" fmla="*/ 191 h 302"/>
                <a:gd name="T98" fmla="*/ 128 w 302"/>
                <a:gd name="T99" fmla="*/ 185 h 302"/>
                <a:gd name="T100" fmla="*/ 130 w 302"/>
                <a:gd name="T101" fmla="*/ 171 h 302"/>
                <a:gd name="T102" fmla="*/ 203 w 302"/>
                <a:gd name="T103" fmla="*/ 229 h 302"/>
                <a:gd name="T104" fmla="*/ 172 w 302"/>
                <a:gd name="T105" fmla="*/ 185 h 302"/>
                <a:gd name="T106" fmla="*/ 229 w 302"/>
                <a:gd name="T107" fmla="*/ 203 h 302"/>
                <a:gd name="T108" fmla="*/ 191 w 302"/>
                <a:gd name="T109" fmla="*/ 159 h 302"/>
                <a:gd name="T110" fmla="*/ 191 w 302"/>
                <a:gd name="T111" fmla="*/ 143 h 302"/>
                <a:gd name="T112" fmla="*/ 230 w 302"/>
                <a:gd name="T113" fmla="*/ 99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02" h="302">
                  <a:moveTo>
                    <a:pt x="302" y="147"/>
                  </a:moveTo>
                  <a:cubicBezTo>
                    <a:pt x="300" y="146"/>
                    <a:pt x="297" y="145"/>
                    <a:pt x="295" y="145"/>
                  </a:cubicBezTo>
                  <a:cubicBezTo>
                    <a:pt x="293" y="144"/>
                    <a:pt x="290" y="143"/>
                    <a:pt x="288" y="142"/>
                  </a:cubicBezTo>
                  <a:cubicBezTo>
                    <a:pt x="287" y="142"/>
                    <a:pt x="287" y="142"/>
                    <a:pt x="287" y="142"/>
                  </a:cubicBezTo>
                  <a:cubicBezTo>
                    <a:pt x="287" y="141"/>
                    <a:pt x="287" y="141"/>
                    <a:pt x="287" y="141"/>
                  </a:cubicBezTo>
                  <a:cubicBezTo>
                    <a:pt x="287" y="137"/>
                    <a:pt x="287" y="133"/>
                    <a:pt x="286" y="130"/>
                  </a:cubicBezTo>
                  <a:cubicBezTo>
                    <a:pt x="286" y="129"/>
                    <a:pt x="286" y="129"/>
                    <a:pt x="286" y="129"/>
                  </a:cubicBezTo>
                  <a:cubicBezTo>
                    <a:pt x="287" y="128"/>
                    <a:pt x="287" y="128"/>
                    <a:pt x="287" y="128"/>
                  </a:cubicBezTo>
                  <a:cubicBezTo>
                    <a:pt x="289" y="127"/>
                    <a:pt x="291" y="126"/>
                    <a:pt x="293" y="125"/>
                  </a:cubicBezTo>
                  <a:cubicBezTo>
                    <a:pt x="295" y="123"/>
                    <a:pt x="297" y="122"/>
                    <a:pt x="299" y="121"/>
                  </a:cubicBezTo>
                  <a:cubicBezTo>
                    <a:pt x="299" y="118"/>
                    <a:pt x="298" y="116"/>
                    <a:pt x="297" y="113"/>
                  </a:cubicBezTo>
                  <a:cubicBezTo>
                    <a:pt x="295" y="113"/>
                    <a:pt x="293" y="113"/>
                    <a:pt x="290" y="113"/>
                  </a:cubicBezTo>
                  <a:cubicBezTo>
                    <a:pt x="288" y="112"/>
                    <a:pt x="285" y="112"/>
                    <a:pt x="283" y="112"/>
                  </a:cubicBezTo>
                  <a:cubicBezTo>
                    <a:pt x="282" y="112"/>
                    <a:pt x="282" y="112"/>
                    <a:pt x="282" y="112"/>
                  </a:cubicBezTo>
                  <a:cubicBezTo>
                    <a:pt x="282" y="111"/>
                    <a:pt x="282" y="111"/>
                    <a:pt x="282" y="111"/>
                  </a:cubicBezTo>
                  <a:cubicBezTo>
                    <a:pt x="281" y="108"/>
                    <a:pt x="279" y="104"/>
                    <a:pt x="278" y="100"/>
                  </a:cubicBezTo>
                  <a:cubicBezTo>
                    <a:pt x="278" y="99"/>
                    <a:pt x="278" y="99"/>
                    <a:pt x="278" y="99"/>
                  </a:cubicBezTo>
                  <a:cubicBezTo>
                    <a:pt x="278" y="99"/>
                    <a:pt x="278" y="99"/>
                    <a:pt x="278" y="99"/>
                  </a:cubicBezTo>
                  <a:cubicBezTo>
                    <a:pt x="280" y="97"/>
                    <a:pt x="282" y="95"/>
                    <a:pt x="284" y="94"/>
                  </a:cubicBezTo>
                  <a:cubicBezTo>
                    <a:pt x="285" y="92"/>
                    <a:pt x="287" y="90"/>
                    <a:pt x="289" y="89"/>
                  </a:cubicBezTo>
                  <a:cubicBezTo>
                    <a:pt x="288" y="86"/>
                    <a:pt x="286" y="84"/>
                    <a:pt x="285" y="82"/>
                  </a:cubicBezTo>
                  <a:cubicBezTo>
                    <a:pt x="283" y="82"/>
                    <a:pt x="281" y="82"/>
                    <a:pt x="278" y="83"/>
                  </a:cubicBezTo>
                  <a:cubicBezTo>
                    <a:pt x="276" y="83"/>
                    <a:pt x="273" y="83"/>
                    <a:pt x="271" y="84"/>
                  </a:cubicBezTo>
                  <a:cubicBezTo>
                    <a:pt x="270" y="84"/>
                    <a:pt x="270" y="84"/>
                    <a:pt x="270" y="84"/>
                  </a:cubicBezTo>
                  <a:cubicBezTo>
                    <a:pt x="270" y="83"/>
                    <a:pt x="270" y="83"/>
                    <a:pt x="270" y="83"/>
                  </a:cubicBezTo>
                  <a:cubicBezTo>
                    <a:pt x="268" y="80"/>
                    <a:pt x="266" y="76"/>
                    <a:pt x="264" y="73"/>
                  </a:cubicBezTo>
                  <a:cubicBezTo>
                    <a:pt x="263" y="72"/>
                    <a:pt x="263" y="72"/>
                    <a:pt x="263" y="72"/>
                  </a:cubicBezTo>
                  <a:cubicBezTo>
                    <a:pt x="264" y="72"/>
                    <a:pt x="264" y="72"/>
                    <a:pt x="264" y="72"/>
                  </a:cubicBezTo>
                  <a:cubicBezTo>
                    <a:pt x="265" y="70"/>
                    <a:pt x="266" y="68"/>
                    <a:pt x="268" y="66"/>
                  </a:cubicBezTo>
                  <a:cubicBezTo>
                    <a:pt x="269" y="64"/>
                    <a:pt x="270" y="62"/>
                    <a:pt x="271" y="60"/>
                  </a:cubicBezTo>
                  <a:cubicBezTo>
                    <a:pt x="270" y="58"/>
                    <a:pt x="268" y="56"/>
                    <a:pt x="267" y="54"/>
                  </a:cubicBezTo>
                  <a:cubicBezTo>
                    <a:pt x="264" y="54"/>
                    <a:pt x="262" y="55"/>
                    <a:pt x="260" y="56"/>
                  </a:cubicBezTo>
                  <a:cubicBezTo>
                    <a:pt x="258" y="57"/>
                    <a:pt x="255" y="58"/>
                    <a:pt x="253" y="59"/>
                  </a:cubicBezTo>
                  <a:cubicBezTo>
                    <a:pt x="252" y="59"/>
                    <a:pt x="252" y="59"/>
                    <a:pt x="252" y="59"/>
                  </a:cubicBezTo>
                  <a:cubicBezTo>
                    <a:pt x="252" y="58"/>
                    <a:pt x="252" y="58"/>
                    <a:pt x="252" y="58"/>
                  </a:cubicBezTo>
                  <a:cubicBezTo>
                    <a:pt x="249" y="55"/>
                    <a:pt x="246" y="53"/>
                    <a:pt x="243" y="50"/>
                  </a:cubicBezTo>
                  <a:cubicBezTo>
                    <a:pt x="243" y="49"/>
                    <a:pt x="243" y="49"/>
                    <a:pt x="243" y="49"/>
                  </a:cubicBezTo>
                  <a:cubicBezTo>
                    <a:pt x="243" y="49"/>
                    <a:pt x="243" y="49"/>
                    <a:pt x="243" y="49"/>
                  </a:cubicBezTo>
                  <a:cubicBezTo>
                    <a:pt x="244" y="47"/>
                    <a:pt x="245" y="44"/>
                    <a:pt x="246" y="42"/>
                  </a:cubicBezTo>
                  <a:cubicBezTo>
                    <a:pt x="247" y="40"/>
                    <a:pt x="247" y="37"/>
                    <a:pt x="248" y="35"/>
                  </a:cubicBezTo>
                  <a:cubicBezTo>
                    <a:pt x="246" y="33"/>
                    <a:pt x="244" y="32"/>
                    <a:pt x="242" y="30"/>
                  </a:cubicBezTo>
                  <a:cubicBezTo>
                    <a:pt x="240" y="31"/>
                    <a:pt x="238" y="33"/>
                    <a:pt x="236" y="34"/>
                  </a:cubicBezTo>
                  <a:cubicBezTo>
                    <a:pt x="234" y="36"/>
                    <a:pt x="232" y="37"/>
                    <a:pt x="230" y="38"/>
                  </a:cubicBezTo>
                  <a:cubicBezTo>
                    <a:pt x="229" y="39"/>
                    <a:pt x="229" y="39"/>
                    <a:pt x="229" y="39"/>
                  </a:cubicBezTo>
                  <a:cubicBezTo>
                    <a:pt x="228" y="38"/>
                    <a:pt x="228" y="38"/>
                    <a:pt x="228" y="38"/>
                  </a:cubicBezTo>
                  <a:cubicBezTo>
                    <a:pt x="225" y="36"/>
                    <a:pt x="222" y="34"/>
                    <a:pt x="219" y="32"/>
                  </a:cubicBezTo>
                  <a:cubicBezTo>
                    <a:pt x="218" y="32"/>
                    <a:pt x="218" y="32"/>
                    <a:pt x="218" y="32"/>
                  </a:cubicBezTo>
                  <a:cubicBezTo>
                    <a:pt x="218" y="31"/>
                    <a:pt x="218" y="31"/>
                    <a:pt x="218" y="31"/>
                  </a:cubicBezTo>
                  <a:cubicBezTo>
                    <a:pt x="218" y="28"/>
                    <a:pt x="219" y="26"/>
                    <a:pt x="219" y="23"/>
                  </a:cubicBezTo>
                  <a:cubicBezTo>
                    <a:pt x="219" y="21"/>
                    <a:pt x="220" y="19"/>
                    <a:pt x="220" y="16"/>
                  </a:cubicBezTo>
                  <a:cubicBezTo>
                    <a:pt x="218" y="15"/>
                    <a:pt x="215" y="14"/>
                    <a:pt x="213" y="13"/>
                  </a:cubicBezTo>
                  <a:cubicBezTo>
                    <a:pt x="211" y="15"/>
                    <a:pt x="210" y="16"/>
                    <a:pt x="208" y="18"/>
                  </a:cubicBezTo>
                  <a:cubicBezTo>
                    <a:pt x="206" y="20"/>
                    <a:pt x="205" y="22"/>
                    <a:pt x="203" y="23"/>
                  </a:cubicBezTo>
                  <a:cubicBezTo>
                    <a:pt x="202" y="24"/>
                    <a:pt x="202" y="24"/>
                    <a:pt x="202" y="24"/>
                  </a:cubicBezTo>
                  <a:cubicBezTo>
                    <a:pt x="202" y="24"/>
                    <a:pt x="202" y="24"/>
                    <a:pt x="202" y="24"/>
                  </a:cubicBezTo>
                  <a:cubicBezTo>
                    <a:pt x="198" y="22"/>
                    <a:pt x="194" y="21"/>
                    <a:pt x="191" y="20"/>
                  </a:cubicBezTo>
                  <a:cubicBezTo>
                    <a:pt x="190" y="20"/>
                    <a:pt x="190" y="20"/>
                    <a:pt x="190" y="20"/>
                  </a:cubicBezTo>
                  <a:cubicBezTo>
                    <a:pt x="190" y="19"/>
                    <a:pt x="190" y="19"/>
                    <a:pt x="190" y="19"/>
                  </a:cubicBezTo>
                  <a:cubicBezTo>
                    <a:pt x="189" y="17"/>
                    <a:pt x="189" y="14"/>
                    <a:pt x="189" y="12"/>
                  </a:cubicBezTo>
                  <a:cubicBezTo>
                    <a:pt x="189" y="9"/>
                    <a:pt x="189" y="7"/>
                    <a:pt x="188" y="4"/>
                  </a:cubicBezTo>
                  <a:cubicBezTo>
                    <a:pt x="186" y="4"/>
                    <a:pt x="183" y="3"/>
                    <a:pt x="181" y="3"/>
                  </a:cubicBezTo>
                  <a:cubicBezTo>
                    <a:pt x="180" y="4"/>
                    <a:pt x="178" y="7"/>
                    <a:pt x="177" y="9"/>
                  </a:cubicBezTo>
                  <a:cubicBezTo>
                    <a:pt x="176" y="11"/>
                    <a:pt x="175" y="13"/>
                    <a:pt x="173" y="15"/>
                  </a:cubicBezTo>
                  <a:cubicBezTo>
                    <a:pt x="173" y="16"/>
                    <a:pt x="173" y="16"/>
                    <a:pt x="173" y="16"/>
                  </a:cubicBezTo>
                  <a:cubicBezTo>
                    <a:pt x="172" y="16"/>
                    <a:pt x="172" y="16"/>
                    <a:pt x="172" y="16"/>
                  </a:cubicBezTo>
                  <a:cubicBezTo>
                    <a:pt x="168" y="15"/>
                    <a:pt x="165" y="15"/>
                    <a:pt x="161" y="14"/>
                  </a:cubicBezTo>
                  <a:cubicBezTo>
                    <a:pt x="160" y="14"/>
                    <a:pt x="160" y="14"/>
                    <a:pt x="160" y="14"/>
                  </a:cubicBezTo>
                  <a:cubicBezTo>
                    <a:pt x="159" y="14"/>
                    <a:pt x="159" y="14"/>
                    <a:pt x="159" y="14"/>
                  </a:cubicBezTo>
                  <a:cubicBezTo>
                    <a:pt x="159" y="11"/>
                    <a:pt x="158" y="9"/>
                    <a:pt x="157" y="7"/>
                  </a:cubicBezTo>
                  <a:cubicBezTo>
                    <a:pt x="156" y="4"/>
                    <a:pt x="156" y="2"/>
                    <a:pt x="155" y="0"/>
                  </a:cubicBezTo>
                  <a:cubicBezTo>
                    <a:pt x="155" y="0"/>
                    <a:pt x="155" y="0"/>
                    <a:pt x="155" y="0"/>
                  </a:cubicBezTo>
                  <a:cubicBezTo>
                    <a:pt x="152" y="0"/>
                    <a:pt x="150" y="0"/>
                    <a:pt x="147" y="0"/>
                  </a:cubicBezTo>
                  <a:cubicBezTo>
                    <a:pt x="147" y="0"/>
                    <a:pt x="147" y="0"/>
                    <a:pt x="147" y="0"/>
                  </a:cubicBezTo>
                  <a:cubicBezTo>
                    <a:pt x="146" y="2"/>
                    <a:pt x="145" y="4"/>
                    <a:pt x="145" y="7"/>
                  </a:cubicBezTo>
                  <a:cubicBezTo>
                    <a:pt x="144" y="9"/>
                    <a:pt x="143" y="11"/>
                    <a:pt x="142" y="14"/>
                  </a:cubicBezTo>
                  <a:cubicBezTo>
                    <a:pt x="142" y="14"/>
                    <a:pt x="142" y="14"/>
                    <a:pt x="142" y="14"/>
                  </a:cubicBezTo>
                  <a:cubicBezTo>
                    <a:pt x="141" y="14"/>
                    <a:pt x="141" y="14"/>
                    <a:pt x="141" y="14"/>
                  </a:cubicBezTo>
                  <a:cubicBezTo>
                    <a:pt x="137" y="15"/>
                    <a:pt x="133" y="15"/>
                    <a:pt x="130" y="16"/>
                  </a:cubicBezTo>
                  <a:cubicBezTo>
                    <a:pt x="129" y="16"/>
                    <a:pt x="129" y="16"/>
                    <a:pt x="129" y="16"/>
                  </a:cubicBezTo>
                  <a:cubicBezTo>
                    <a:pt x="129" y="15"/>
                    <a:pt x="129" y="15"/>
                    <a:pt x="129" y="15"/>
                  </a:cubicBezTo>
                  <a:cubicBezTo>
                    <a:pt x="127" y="13"/>
                    <a:pt x="126" y="11"/>
                    <a:pt x="125" y="9"/>
                  </a:cubicBezTo>
                  <a:cubicBezTo>
                    <a:pt x="123" y="7"/>
                    <a:pt x="122" y="4"/>
                    <a:pt x="121" y="3"/>
                  </a:cubicBezTo>
                  <a:cubicBezTo>
                    <a:pt x="118" y="3"/>
                    <a:pt x="116" y="4"/>
                    <a:pt x="113" y="4"/>
                  </a:cubicBezTo>
                  <a:cubicBezTo>
                    <a:pt x="113" y="7"/>
                    <a:pt x="113" y="9"/>
                    <a:pt x="113" y="12"/>
                  </a:cubicBezTo>
                  <a:cubicBezTo>
                    <a:pt x="113" y="14"/>
                    <a:pt x="112" y="17"/>
                    <a:pt x="112" y="19"/>
                  </a:cubicBezTo>
                  <a:cubicBezTo>
                    <a:pt x="112" y="20"/>
                    <a:pt x="112" y="20"/>
                    <a:pt x="112" y="20"/>
                  </a:cubicBezTo>
                  <a:cubicBezTo>
                    <a:pt x="111" y="20"/>
                    <a:pt x="111" y="20"/>
                    <a:pt x="111" y="20"/>
                  </a:cubicBezTo>
                  <a:cubicBezTo>
                    <a:pt x="108" y="21"/>
                    <a:pt x="104" y="22"/>
                    <a:pt x="100" y="24"/>
                  </a:cubicBezTo>
                  <a:cubicBezTo>
                    <a:pt x="100" y="24"/>
                    <a:pt x="100" y="24"/>
                    <a:pt x="100" y="24"/>
                  </a:cubicBezTo>
                  <a:cubicBezTo>
                    <a:pt x="99" y="23"/>
                    <a:pt x="99" y="23"/>
                    <a:pt x="99" y="23"/>
                  </a:cubicBezTo>
                  <a:cubicBezTo>
                    <a:pt x="97" y="22"/>
                    <a:pt x="96" y="20"/>
                    <a:pt x="94" y="18"/>
                  </a:cubicBezTo>
                  <a:cubicBezTo>
                    <a:pt x="92" y="16"/>
                    <a:pt x="90" y="15"/>
                    <a:pt x="89" y="13"/>
                  </a:cubicBezTo>
                  <a:cubicBezTo>
                    <a:pt x="86" y="14"/>
                    <a:pt x="84" y="15"/>
                    <a:pt x="82" y="16"/>
                  </a:cubicBezTo>
                  <a:cubicBezTo>
                    <a:pt x="82" y="19"/>
                    <a:pt x="82" y="21"/>
                    <a:pt x="83" y="23"/>
                  </a:cubicBezTo>
                  <a:cubicBezTo>
                    <a:pt x="83" y="26"/>
                    <a:pt x="83" y="28"/>
                    <a:pt x="84" y="31"/>
                  </a:cubicBezTo>
                  <a:cubicBezTo>
                    <a:pt x="84" y="32"/>
                    <a:pt x="84" y="32"/>
                    <a:pt x="84" y="32"/>
                  </a:cubicBezTo>
                  <a:cubicBezTo>
                    <a:pt x="83" y="32"/>
                    <a:pt x="83" y="32"/>
                    <a:pt x="83" y="32"/>
                  </a:cubicBezTo>
                  <a:cubicBezTo>
                    <a:pt x="80" y="34"/>
                    <a:pt x="76" y="36"/>
                    <a:pt x="73" y="38"/>
                  </a:cubicBezTo>
                  <a:cubicBezTo>
                    <a:pt x="73" y="39"/>
                    <a:pt x="73" y="39"/>
                    <a:pt x="73" y="39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0" y="37"/>
                    <a:pt x="68" y="36"/>
                    <a:pt x="66" y="34"/>
                  </a:cubicBezTo>
                  <a:cubicBezTo>
                    <a:pt x="64" y="33"/>
                    <a:pt x="62" y="31"/>
                    <a:pt x="60" y="30"/>
                  </a:cubicBezTo>
                  <a:cubicBezTo>
                    <a:pt x="58" y="32"/>
                    <a:pt x="56" y="33"/>
                    <a:pt x="54" y="35"/>
                  </a:cubicBezTo>
                  <a:cubicBezTo>
                    <a:pt x="54" y="37"/>
                    <a:pt x="55" y="40"/>
                    <a:pt x="56" y="42"/>
                  </a:cubicBezTo>
                  <a:cubicBezTo>
                    <a:pt x="57" y="44"/>
                    <a:pt x="58" y="47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8" y="50"/>
                    <a:pt x="58" y="50"/>
                    <a:pt x="58" y="50"/>
                  </a:cubicBezTo>
                  <a:cubicBezTo>
                    <a:pt x="56" y="53"/>
                    <a:pt x="53" y="55"/>
                    <a:pt x="50" y="58"/>
                  </a:cubicBezTo>
                  <a:cubicBezTo>
                    <a:pt x="50" y="59"/>
                    <a:pt x="50" y="59"/>
                    <a:pt x="50" y="59"/>
                  </a:cubicBezTo>
                  <a:cubicBezTo>
                    <a:pt x="49" y="59"/>
                    <a:pt x="49" y="59"/>
                    <a:pt x="49" y="59"/>
                  </a:cubicBezTo>
                  <a:cubicBezTo>
                    <a:pt x="47" y="58"/>
                    <a:pt x="44" y="57"/>
                    <a:pt x="42" y="56"/>
                  </a:cubicBezTo>
                  <a:cubicBezTo>
                    <a:pt x="40" y="55"/>
                    <a:pt x="37" y="54"/>
                    <a:pt x="35" y="54"/>
                  </a:cubicBezTo>
                  <a:cubicBezTo>
                    <a:pt x="33" y="56"/>
                    <a:pt x="32" y="58"/>
                    <a:pt x="30" y="60"/>
                  </a:cubicBezTo>
                  <a:cubicBezTo>
                    <a:pt x="32" y="62"/>
                    <a:pt x="33" y="64"/>
                    <a:pt x="34" y="66"/>
                  </a:cubicBezTo>
                  <a:cubicBezTo>
                    <a:pt x="36" y="68"/>
                    <a:pt x="37" y="70"/>
                    <a:pt x="38" y="72"/>
                  </a:cubicBezTo>
                  <a:cubicBezTo>
                    <a:pt x="39" y="72"/>
                    <a:pt x="39" y="72"/>
                    <a:pt x="39" y="72"/>
                  </a:cubicBezTo>
                  <a:cubicBezTo>
                    <a:pt x="38" y="73"/>
                    <a:pt x="38" y="73"/>
                    <a:pt x="38" y="73"/>
                  </a:cubicBezTo>
                  <a:cubicBezTo>
                    <a:pt x="36" y="76"/>
                    <a:pt x="34" y="80"/>
                    <a:pt x="32" y="83"/>
                  </a:cubicBezTo>
                  <a:cubicBezTo>
                    <a:pt x="32" y="84"/>
                    <a:pt x="32" y="84"/>
                    <a:pt x="32" y="84"/>
                  </a:cubicBezTo>
                  <a:cubicBezTo>
                    <a:pt x="31" y="84"/>
                    <a:pt x="31" y="84"/>
                    <a:pt x="31" y="84"/>
                  </a:cubicBezTo>
                  <a:cubicBezTo>
                    <a:pt x="29" y="83"/>
                    <a:pt x="26" y="83"/>
                    <a:pt x="24" y="83"/>
                  </a:cubicBezTo>
                  <a:cubicBezTo>
                    <a:pt x="21" y="82"/>
                    <a:pt x="19" y="82"/>
                    <a:pt x="17" y="82"/>
                  </a:cubicBezTo>
                  <a:cubicBezTo>
                    <a:pt x="15" y="84"/>
                    <a:pt x="14" y="86"/>
                    <a:pt x="13" y="89"/>
                  </a:cubicBezTo>
                  <a:cubicBezTo>
                    <a:pt x="15" y="90"/>
                    <a:pt x="16" y="92"/>
                    <a:pt x="18" y="94"/>
                  </a:cubicBezTo>
                  <a:cubicBezTo>
                    <a:pt x="20" y="95"/>
                    <a:pt x="22" y="97"/>
                    <a:pt x="24" y="99"/>
                  </a:cubicBezTo>
                  <a:cubicBezTo>
                    <a:pt x="24" y="99"/>
                    <a:pt x="24" y="99"/>
                    <a:pt x="24" y="99"/>
                  </a:cubicBezTo>
                  <a:cubicBezTo>
                    <a:pt x="24" y="100"/>
                    <a:pt x="24" y="100"/>
                    <a:pt x="24" y="100"/>
                  </a:cubicBezTo>
                  <a:cubicBezTo>
                    <a:pt x="22" y="104"/>
                    <a:pt x="21" y="108"/>
                    <a:pt x="20" y="111"/>
                  </a:cubicBezTo>
                  <a:cubicBezTo>
                    <a:pt x="20" y="112"/>
                    <a:pt x="20" y="112"/>
                    <a:pt x="20" y="112"/>
                  </a:cubicBezTo>
                  <a:cubicBezTo>
                    <a:pt x="19" y="112"/>
                    <a:pt x="19" y="112"/>
                    <a:pt x="19" y="112"/>
                  </a:cubicBezTo>
                  <a:cubicBezTo>
                    <a:pt x="17" y="112"/>
                    <a:pt x="14" y="112"/>
                    <a:pt x="12" y="113"/>
                  </a:cubicBezTo>
                  <a:cubicBezTo>
                    <a:pt x="9" y="113"/>
                    <a:pt x="7" y="113"/>
                    <a:pt x="4" y="113"/>
                  </a:cubicBezTo>
                  <a:cubicBezTo>
                    <a:pt x="4" y="116"/>
                    <a:pt x="3" y="118"/>
                    <a:pt x="3" y="121"/>
                  </a:cubicBezTo>
                  <a:cubicBezTo>
                    <a:pt x="5" y="122"/>
                    <a:pt x="7" y="123"/>
                    <a:pt x="9" y="125"/>
                  </a:cubicBezTo>
                  <a:cubicBezTo>
                    <a:pt x="11" y="126"/>
                    <a:pt x="13" y="127"/>
                    <a:pt x="15" y="128"/>
                  </a:cubicBezTo>
                  <a:cubicBezTo>
                    <a:pt x="16" y="129"/>
                    <a:pt x="16" y="129"/>
                    <a:pt x="16" y="129"/>
                  </a:cubicBezTo>
                  <a:cubicBezTo>
                    <a:pt x="16" y="130"/>
                    <a:pt x="16" y="130"/>
                    <a:pt x="16" y="130"/>
                  </a:cubicBezTo>
                  <a:cubicBezTo>
                    <a:pt x="15" y="133"/>
                    <a:pt x="15" y="137"/>
                    <a:pt x="15" y="141"/>
                  </a:cubicBezTo>
                  <a:cubicBezTo>
                    <a:pt x="14" y="142"/>
                    <a:pt x="14" y="142"/>
                    <a:pt x="14" y="142"/>
                  </a:cubicBezTo>
                  <a:cubicBezTo>
                    <a:pt x="14" y="142"/>
                    <a:pt x="14" y="142"/>
                    <a:pt x="14" y="142"/>
                  </a:cubicBezTo>
                  <a:cubicBezTo>
                    <a:pt x="12" y="143"/>
                    <a:pt x="9" y="144"/>
                    <a:pt x="7" y="145"/>
                  </a:cubicBezTo>
                  <a:cubicBezTo>
                    <a:pt x="4" y="145"/>
                    <a:pt x="2" y="146"/>
                    <a:pt x="0" y="147"/>
                  </a:cubicBezTo>
                  <a:cubicBezTo>
                    <a:pt x="0" y="147"/>
                    <a:pt x="0" y="147"/>
                    <a:pt x="0" y="147"/>
                  </a:cubicBezTo>
                  <a:cubicBezTo>
                    <a:pt x="0" y="148"/>
                    <a:pt x="0" y="150"/>
                    <a:pt x="0" y="151"/>
                  </a:cubicBezTo>
                  <a:cubicBezTo>
                    <a:pt x="0" y="152"/>
                    <a:pt x="0" y="153"/>
                    <a:pt x="0" y="155"/>
                  </a:cubicBezTo>
                  <a:cubicBezTo>
                    <a:pt x="0" y="155"/>
                    <a:pt x="0" y="155"/>
                    <a:pt x="0" y="155"/>
                  </a:cubicBezTo>
                  <a:cubicBezTo>
                    <a:pt x="2" y="156"/>
                    <a:pt x="4" y="156"/>
                    <a:pt x="7" y="157"/>
                  </a:cubicBezTo>
                  <a:cubicBezTo>
                    <a:pt x="9" y="158"/>
                    <a:pt x="12" y="158"/>
                    <a:pt x="14" y="159"/>
                  </a:cubicBezTo>
                  <a:cubicBezTo>
                    <a:pt x="14" y="160"/>
                    <a:pt x="14" y="160"/>
                    <a:pt x="14" y="160"/>
                  </a:cubicBezTo>
                  <a:cubicBezTo>
                    <a:pt x="15" y="160"/>
                    <a:pt x="15" y="160"/>
                    <a:pt x="15" y="160"/>
                  </a:cubicBezTo>
                  <a:cubicBezTo>
                    <a:pt x="15" y="165"/>
                    <a:pt x="15" y="168"/>
                    <a:pt x="16" y="172"/>
                  </a:cubicBezTo>
                  <a:cubicBezTo>
                    <a:pt x="16" y="173"/>
                    <a:pt x="16" y="173"/>
                    <a:pt x="16" y="173"/>
                  </a:cubicBezTo>
                  <a:cubicBezTo>
                    <a:pt x="15" y="173"/>
                    <a:pt x="15" y="173"/>
                    <a:pt x="15" y="173"/>
                  </a:cubicBezTo>
                  <a:cubicBezTo>
                    <a:pt x="13" y="174"/>
                    <a:pt x="11" y="176"/>
                    <a:pt x="9" y="177"/>
                  </a:cubicBezTo>
                  <a:cubicBezTo>
                    <a:pt x="7" y="178"/>
                    <a:pt x="5" y="179"/>
                    <a:pt x="3" y="181"/>
                  </a:cubicBezTo>
                  <a:cubicBezTo>
                    <a:pt x="3" y="183"/>
                    <a:pt x="4" y="186"/>
                    <a:pt x="4" y="188"/>
                  </a:cubicBezTo>
                  <a:cubicBezTo>
                    <a:pt x="7" y="189"/>
                    <a:pt x="9" y="189"/>
                    <a:pt x="12" y="189"/>
                  </a:cubicBezTo>
                  <a:cubicBezTo>
                    <a:pt x="14" y="189"/>
                    <a:pt x="17" y="189"/>
                    <a:pt x="19" y="190"/>
                  </a:cubicBezTo>
                  <a:cubicBezTo>
                    <a:pt x="20" y="190"/>
                    <a:pt x="20" y="190"/>
                    <a:pt x="20" y="190"/>
                  </a:cubicBezTo>
                  <a:cubicBezTo>
                    <a:pt x="20" y="190"/>
                    <a:pt x="20" y="190"/>
                    <a:pt x="20" y="190"/>
                  </a:cubicBezTo>
                  <a:cubicBezTo>
                    <a:pt x="21" y="194"/>
                    <a:pt x="22" y="198"/>
                    <a:pt x="24" y="201"/>
                  </a:cubicBezTo>
                  <a:cubicBezTo>
                    <a:pt x="24" y="202"/>
                    <a:pt x="24" y="202"/>
                    <a:pt x="24" y="202"/>
                  </a:cubicBezTo>
                  <a:cubicBezTo>
                    <a:pt x="24" y="203"/>
                    <a:pt x="24" y="203"/>
                    <a:pt x="24" y="203"/>
                  </a:cubicBezTo>
                  <a:cubicBezTo>
                    <a:pt x="22" y="204"/>
                    <a:pt x="20" y="206"/>
                    <a:pt x="18" y="208"/>
                  </a:cubicBezTo>
                  <a:cubicBezTo>
                    <a:pt x="16" y="210"/>
                    <a:pt x="15" y="211"/>
                    <a:pt x="13" y="213"/>
                  </a:cubicBezTo>
                  <a:cubicBezTo>
                    <a:pt x="14" y="215"/>
                    <a:pt x="15" y="218"/>
                    <a:pt x="17" y="220"/>
                  </a:cubicBezTo>
                  <a:cubicBezTo>
                    <a:pt x="19" y="220"/>
                    <a:pt x="21" y="219"/>
                    <a:pt x="24" y="219"/>
                  </a:cubicBezTo>
                  <a:cubicBezTo>
                    <a:pt x="26" y="219"/>
                    <a:pt x="29" y="218"/>
                    <a:pt x="31" y="218"/>
                  </a:cubicBezTo>
                  <a:cubicBezTo>
                    <a:pt x="32" y="218"/>
                    <a:pt x="32" y="218"/>
                    <a:pt x="32" y="218"/>
                  </a:cubicBezTo>
                  <a:cubicBezTo>
                    <a:pt x="32" y="219"/>
                    <a:pt x="32" y="219"/>
                    <a:pt x="32" y="219"/>
                  </a:cubicBezTo>
                  <a:cubicBezTo>
                    <a:pt x="34" y="222"/>
                    <a:pt x="36" y="225"/>
                    <a:pt x="38" y="228"/>
                  </a:cubicBezTo>
                  <a:cubicBezTo>
                    <a:pt x="39" y="229"/>
                    <a:pt x="39" y="229"/>
                    <a:pt x="39" y="229"/>
                  </a:cubicBezTo>
                  <a:cubicBezTo>
                    <a:pt x="38" y="230"/>
                    <a:pt x="38" y="230"/>
                    <a:pt x="38" y="230"/>
                  </a:cubicBezTo>
                  <a:cubicBezTo>
                    <a:pt x="37" y="232"/>
                    <a:pt x="36" y="234"/>
                    <a:pt x="34" y="236"/>
                  </a:cubicBezTo>
                  <a:cubicBezTo>
                    <a:pt x="33" y="238"/>
                    <a:pt x="32" y="240"/>
                    <a:pt x="30" y="242"/>
                  </a:cubicBezTo>
                  <a:cubicBezTo>
                    <a:pt x="32" y="244"/>
                    <a:pt x="33" y="246"/>
                    <a:pt x="35" y="248"/>
                  </a:cubicBezTo>
                  <a:cubicBezTo>
                    <a:pt x="37" y="247"/>
                    <a:pt x="40" y="246"/>
                    <a:pt x="42" y="246"/>
                  </a:cubicBezTo>
                  <a:cubicBezTo>
                    <a:pt x="44" y="245"/>
                    <a:pt x="47" y="244"/>
                    <a:pt x="49" y="243"/>
                  </a:cubicBezTo>
                  <a:cubicBezTo>
                    <a:pt x="50" y="243"/>
                    <a:pt x="50" y="243"/>
                    <a:pt x="50" y="243"/>
                  </a:cubicBezTo>
                  <a:cubicBezTo>
                    <a:pt x="50" y="243"/>
                    <a:pt x="50" y="243"/>
                    <a:pt x="50" y="243"/>
                  </a:cubicBezTo>
                  <a:cubicBezTo>
                    <a:pt x="53" y="246"/>
                    <a:pt x="56" y="249"/>
                    <a:pt x="58" y="251"/>
                  </a:cubicBezTo>
                  <a:cubicBezTo>
                    <a:pt x="59" y="252"/>
                    <a:pt x="59" y="252"/>
                    <a:pt x="59" y="252"/>
                  </a:cubicBezTo>
                  <a:cubicBezTo>
                    <a:pt x="59" y="253"/>
                    <a:pt x="59" y="253"/>
                    <a:pt x="59" y="253"/>
                  </a:cubicBezTo>
                  <a:cubicBezTo>
                    <a:pt x="58" y="255"/>
                    <a:pt x="57" y="257"/>
                    <a:pt x="56" y="260"/>
                  </a:cubicBezTo>
                  <a:cubicBezTo>
                    <a:pt x="55" y="262"/>
                    <a:pt x="54" y="264"/>
                    <a:pt x="54" y="266"/>
                  </a:cubicBezTo>
                  <a:cubicBezTo>
                    <a:pt x="56" y="268"/>
                    <a:pt x="58" y="270"/>
                    <a:pt x="60" y="271"/>
                  </a:cubicBezTo>
                  <a:cubicBezTo>
                    <a:pt x="62" y="270"/>
                    <a:pt x="64" y="269"/>
                    <a:pt x="66" y="267"/>
                  </a:cubicBezTo>
                  <a:cubicBezTo>
                    <a:pt x="68" y="266"/>
                    <a:pt x="70" y="265"/>
                    <a:pt x="72" y="263"/>
                  </a:cubicBezTo>
                  <a:cubicBezTo>
                    <a:pt x="73" y="263"/>
                    <a:pt x="73" y="263"/>
                    <a:pt x="73" y="263"/>
                  </a:cubicBezTo>
                  <a:cubicBezTo>
                    <a:pt x="73" y="263"/>
                    <a:pt x="73" y="263"/>
                    <a:pt x="73" y="263"/>
                  </a:cubicBezTo>
                  <a:cubicBezTo>
                    <a:pt x="76" y="266"/>
                    <a:pt x="80" y="268"/>
                    <a:pt x="83" y="270"/>
                  </a:cubicBezTo>
                  <a:cubicBezTo>
                    <a:pt x="84" y="270"/>
                    <a:pt x="84" y="270"/>
                    <a:pt x="84" y="270"/>
                  </a:cubicBezTo>
                  <a:cubicBezTo>
                    <a:pt x="84" y="271"/>
                    <a:pt x="84" y="271"/>
                    <a:pt x="84" y="271"/>
                  </a:cubicBezTo>
                  <a:cubicBezTo>
                    <a:pt x="83" y="273"/>
                    <a:pt x="83" y="276"/>
                    <a:pt x="83" y="278"/>
                  </a:cubicBezTo>
                  <a:cubicBezTo>
                    <a:pt x="82" y="280"/>
                    <a:pt x="82" y="283"/>
                    <a:pt x="82" y="285"/>
                  </a:cubicBezTo>
                  <a:cubicBezTo>
                    <a:pt x="84" y="286"/>
                    <a:pt x="86" y="287"/>
                    <a:pt x="89" y="289"/>
                  </a:cubicBezTo>
                  <a:cubicBezTo>
                    <a:pt x="90" y="287"/>
                    <a:pt x="92" y="285"/>
                    <a:pt x="94" y="283"/>
                  </a:cubicBezTo>
                  <a:cubicBezTo>
                    <a:pt x="96" y="282"/>
                    <a:pt x="97" y="280"/>
                    <a:pt x="99" y="278"/>
                  </a:cubicBezTo>
                  <a:cubicBezTo>
                    <a:pt x="100" y="278"/>
                    <a:pt x="100" y="278"/>
                    <a:pt x="100" y="278"/>
                  </a:cubicBezTo>
                  <a:cubicBezTo>
                    <a:pt x="100" y="278"/>
                    <a:pt x="100" y="278"/>
                    <a:pt x="100" y="278"/>
                  </a:cubicBezTo>
                  <a:cubicBezTo>
                    <a:pt x="104" y="279"/>
                    <a:pt x="108" y="281"/>
                    <a:pt x="111" y="282"/>
                  </a:cubicBezTo>
                  <a:cubicBezTo>
                    <a:pt x="112" y="282"/>
                    <a:pt x="112" y="282"/>
                    <a:pt x="112" y="282"/>
                  </a:cubicBezTo>
                  <a:cubicBezTo>
                    <a:pt x="112" y="283"/>
                    <a:pt x="112" y="283"/>
                    <a:pt x="112" y="283"/>
                  </a:cubicBezTo>
                  <a:cubicBezTo>
                    <a:pt x="112" y="285"/>
                    <a:pt x="113" y="288"/>
                    <a:pt x="113" y="290"/>
                  </a:cubicBezTo>
                  <a:cubicBezTo>
                    <a:pt x="113" y="292"/>
                    <a:pt x="113" y="295"/>
                    <a:pt x="113" y="297"/>
                  </a:cubicBezTo>
                  <a:cubicBezTo>
                    <a:pt x="116" y="298"/>
                    <a:pt x="118" y="298"/>
                    <a:pt x="121" y="299"/>
                  </a:cubicBezTo>
                  <a:cubicBezTo>
                    <a:pt x="122" y="297"/>
                    <a:pt x="124" y="295"/>
                    <a:pt x="125" y="293"/>
                  </a:cubicBezTo>
                  <a:cubicBezTo>
                    <a:pt x="126" y="291"/>
                    <a:pt x="127" y="288"/>
                    <a:pt x="129" y="287"/>
                  </a:cubicBezTo>
                  <a:cubicBezTo>
                    <a:pt x="129" y="286"/>
                    <a:pt x="129" y="286"/>
                    <a:pt x="129" y="286"/>
                  </a:cubicBezTo>
                  <a:cubicBezTo>
                    <a:pt x="130" y="286"/>
                    <a:pt x="130" y="286"/>
                    <a:pt x="130" y="286"/>
                  </a:cubicBezTo>
                  <a:cubicBezTo>
                    <a:pt x="133" y="286"/>
                    <a:pt x="137" y="287"/>
                    <a:pt x="141" y="287"/>
                  </a:cubicBezTo>
                  <a:cubicBezTo>
                    <a:pt x="142" y="287"/>
                    <a:pt x="142" y="287"/>
                    <a:pt x="142" y="287"/>
                  </a:cubicBezTo>
                  <a:cubicBezTo>
                    <a:pt x="142" y="288"/>
                    <a:pt x="142" y="288"/>
                    <a:pt x="142" y="288"/>
                  </a:cubicBezTo>
                  <a:cubicBezTo>
                    <a:pt x="143" y="290"/>
                    <a:pt x="144" y="293"/>
                    <a:pt x="145" y="295"/>
                  </a:cubicBezTo>
                  <a:cubicBezTo>
                    <a:pt x="145" y="297"/>
                    <a:pt x="146" y="300"/>
                    <a:pt x="147" y="302"/>
                  </a:cubicBezTo>
                  <a:cubicBezTo>
                    <a:pt x="147" y="302"/>
                    <a:pt x="147" y="302"/>
                    <a:pt x="147" y="302"/>
                  </a:cubicBezTo>
                  <a:cubicBezTo>
                    <a:pt x="150" y="302"/>
                    <a:pt x="152" y="302"/>
                    <a:pt x="155" y="302"/>
                  </a:cubicBezTo>
                  <a:cubicBezTo>
                    <a:pt x="155" y="302"/>
                    <a:pt x="155" y="302"/>
                    <a:pt x="155" y="302"/>
                  </a:cubicBezTo>
                  <a:cubicBezTo>
                    <a:pt x="156" y="300"/>
                    <a:pt x="156" y="297"/>
                    <a:pt x="157" y="295"/>
                  </a:cubicBezTo>
                  <a:cubicBezTo>
                    <a:pt x="158" y="293"/>
                    <a:pt x="159" y="290"/>
                    <a:pt x="159" y="288"/>
                  </a:cubicBezTo>
                  <a:cubicBezTo>
                    <a:pt x="160" y="287"/>
                    <a:pt x="160" y="287"/>
                    <a:pt x="160" y="287"/>
                  </a:cubicBezTo>
                  <a:cubicBezTo>
                    <a:pt x="161" y="287"/>
                    <a:pt x="161" y="287"/>
                    <a:pt x="161" y="287"/>
                  </a:cubicBezTo>
                  <a:cubicBezTo>
                    <a:pt x="165" y="287"/>
                    <a:pt x="168" y="286"/>
                    <a:pt x="172" y="286"/>
                  </a:cubicBezTo>
                  <a:cubicBezTo>
                    <a:pt x="173" y="286"/>
                    <a:pt x="173" y="286"/>
                    <a:pt x="173" y="286"/>
                  </a:cubicBezTo>
                  <a:cubicBezTo>
                    <a:pt x="173" y="287"/>
                    <a:pt x="173" y="287"/>
                    <a:pt x="173" y="287"/>
                  </a:cubicBezTo>
                  <a:cubicBezTo>
                    <a:pt x="175" y="288"/>
                    <a:pt x="176" y="291"/>
                    <a:pt x="177" y="293"/>
                  </a:cubicBezTo>
                  <a:cubicBezTo>
                    <a:pt x="178" y="295"/>
                    <a:pt x="180" y="297"/>
                    <a:pt x="181" y="299"/>
                  </a:cubicBezTo>
                  <a:cubicBezTo>
                    <a:pt x="183" y="298"/>
                    <a:pt x="186" y="298"/>
                    <a:pt x="188" y="297"/>
                  </a:cubicBezTo>
                  <a:cubicBezTo>
                    <a:pt x="189" y="295"/>
                    <a:pt x="189" y="292"/>
                    <a:pt x="189" y="290"/>
                  </a:cubicBezTo>
                  <a:cubicBezTo>
                    <a:pt x="189" y="288"/>
                    <a:pt x="189" y="285"/>
                    <a:pt x="190" y="283"/>
                  </a:cubicBezTo>
                  <a:cubicBezTo>
                    <a:pt x="190" y="282"/>
                    <a:pt x="190" y="282"/>
                    <a:pt x="190" y="282"/>
                  </a:cubicBezTo>
                  <a:cubicBezTo>
                    <a:pt x="191" y="282"/>
                    <a:pt x="191" y="282"/>
                    <a:pt x="191" y="282"/>
                  </a:cubicBezTo>
                  <a:cubicBezTo>
                    <a:pt x="194" y="281"/>
                    <a:pt x="198" y="279"/>
                    <a:pt x="202" y="278"/>
                  </a:cubicBezTo>
                  <a:cubicBezTo>
                    <a:pt x="202" y="278"/>
                    <a:pt x="202" y="278"/>
                    <a:pt x="202" y="278"/>
                  </a:cubicBezTo>
                  <a:cubicBezTo>
                    <a:pt x="203" y="278"/>
                    <a:pt x="203" y="278"/>
                    <a:pt x="203" y="278"/>
                  </a:cubicBezTo>
                  <a:cubicBezTo>
                    <a:pt x="205" y="280"/>
                    <a:pt x="206" y="282"/>
                    <a:pt x="208" y="283"/>
                  </a:cubicBezTo>
                  <a:cubicBezTo>
                    <a:pt x="210" y="285"/>
                    <a:pt x="211" y="287"/>
                    <a:pt x="213" y="289"/>
                  </a:cubicBezTo>
                  <a:cubicBezTo>
                    <a:pt x="215" y="288"/>
                    <a:pt x="218" y="286"/>
                    <a:pt x="220" y="285"/>
                  </a:cubicBezTo>
                  <a:cubicBezTo>
                    <a:pt x="220" y="283"/>
                    <a:pt x="219" y="280"/>
                    <a:pt x="219" y="278"/>
                  </a:cubicBezTo>
                  <a:cubicBezTo>
                    <a:pt x="219" y="276"/>
                    <a:pt x="218" y="273"/>
                    <a:pt x="218" y="271"/>
                  </a:cubicBezTo>
                  <a:cubicBezTo>
                    <a:pt x="218" y="270"/>
                    <a:pt x="218" y="270"/>
                    <a:pt x="218" y="270"/>
                  </a:cubicBezTo>
                  <a:cubicBezTo>
                    <a:pt x="219" y="270"/>
                    <a:pt x="219" y="270"/>
                    <a:pt x="219" y="270"/>
                  </a:cubicBezTo>
                  <a:cubicBezTo>
                    <a:pt x="222" y="268"/>
                    <a:pt x="225" y="266"/>
                    <a:pt x="228" y="263"/>
                  </a:cubicBezTo>
                  <a:cubicBezTo>
                    <a:pt x="229" y="263"/>
                    <a:pt x="229" y="263"/>
                    <a:pt x="229" y="263"/>
                  </a:cubicBezTo>
                  <a:cubicBezTo>
                    <a:pt x="230" y="263"/>
                    <a:pt x="230" y="263"/>
                    <a:pt x="230" y="263"/>
                  </a:cubicBezTo>
                  <a:cubicBezTo>
                    <a:pt x="232" y="265"/>
                    <a:pt x="234" y="266"/>
                    <a:pt x="236" y="267"/>
                  </a:cubicBezTo>
                  <a:cubicBezTo>
                    <a:pt x="238" y="269"/>
                    <a:pt x="240" y="270"/>
                    <a:pt x="242" y="271"/>
                  </a:cubicBezTo>
                  <a:cubicBezTo>
                    <a:pt x="244" y="270"/>
                    <a:pt x="246" y="268"/>
                    <a:pt x="248" y="266"/>
                  </a:cubicBezTo>
                  <a:cubicBezTo>
                    <a:pt x="247" y="264"/>
                    <a:pt x="247" y="262"/>
                    <a:pt x="246" y="260"/>
                  </a:cubicBezTo>
                  <a:cubicBezTo>
                    <a:pt x="245" y="257"/>
                    <a:pt x="244" y="255"/>
                    <a:pt x="243" y="253"/>
                  </a:cubicBezTo>
                  <a:cubicBezTo>
                    <a:pt x="243" y="252"/>
                    <a:pt x="243" y="252"/>
                    <a:pt x="243" y="252"/>
                  </a:cubicBezTo>
                  <a:cubicBezTo>
                    <a:pt x="243" y="251"/>
                    <a:pt x="243" y="251"/>
                    <a:pt x="243" y="251"/>
                  </a:cubicBezTo>
                  <a:cubicBezTo>
                    <a:pt x="246" y="249"/>
                    <a:pt x="249" y="246"/>
                    <a:pt x="252" y="243"/>
                  </a:cubicBezTo>
                  <a:cubicBezTo>
                    <a:pt x="252" y="243"/>
                    <a:pt x="252" y="243"/>
                    <a:pt x="252" y="243"/>
                  </a:cubicBezTo>
                  <a:cubicBezTo>
                    <a:pt x="253" y="243"/>
                    <a:pt x="253" y="243"/>
                    <a:pt x="253" y="243"/>
                  </a:cubicBezTo>
                  <a:cubicBezTo>
                    <a:pt x="255" y="244"/>
                    <a:pt x="258" y="245"/>
                    <a:pt x="260" y="246"/>
                  </a:cubicBezTo>
                  <a:cubicBezTo>
                    <a:pt x="262" y="246"/>
                    <a:pt x="264" y="247"/>
                    <a:pt x="267" y="248"/>
                  </a:cubicBezTo>
                  <a:cubicBezTo>
                    <a:pt x="268" y="246"/>
                    <a:pt x="270" y="244"/>
                    <a:pt x="271" y="242"/>
                  </a:cubicBezTo>
                  <a:cubicBezTo>
                    <a:pt x="270" y="240"/>
                    <a:pt x="269" y="238"/>
                    <a:pt x="268" y="236"/>
                  </a:cubicBezTo>
                  <a:cubicBezTo>
                    <a:pt x="266" y="234"/>
                    <a:pt x="265" y="232"/>
                    <a:pt x="264" y="230"/>
                  </a:cubicBezTo>
                  <a:cubicBezTo>
                    <a:pt x="263" y="229"/>
                    <a:pt x="263" y="229"/>
                    <a:pt x="263" y="229"/>
                  </a:cubicBezTo>
                  <a:cubicBezTo>
                    <a:pt x="264" y="228"/>
                    <a:pt x="264" y="228"/>
                    <a:pt x="264" y="228"/>
                  </a:cubicBezTo>
                  <a:cubicBezTo>
                    <a:pt x="266" y="225"/>
                    <a:pt x="268" y="222"/>
                    <a:pt x="270" y="219"/>
                  </a:cubicBezTo>
                  <a:cubicBezTo>
                    <a:pt x="270" y="218"/>
                    <a:pt x="270" y="218"/>
                    <a:pt x="270" y="218"/>
                  </a:cubicBezTo>
                  <a:cubicBezTo>
                    <a:pt x="271" y="218"/>
                    <a:pt x="271" y="218"/>
                    <a:pt x="271" y="218"/>
                  </a:cubicBezTo>
                  <a:cubicBezTo>
                    <a:pt x="273" y="218"/>
                    <a:pt x="276" y="219"/>
                    <a:pt x="278" y="219"/>
                  </a:cubicBezTo>
                  <a:cubicBezTo>
                    <a:pt x="281" y="219"/>
                    <a:pt x="283" y="220"/>
                    <a:pt x="285" y="220"/>
                  </a:cubicBezTo>
                  <a:cubicBezTo>
                    <a:pt x="286" y="218"/>
                    <a:pt x="288" y="215"/>
                    <a:pt x="289" y="213"/>
                  </a:cubicBezTo>
                  <a:cubicBezTo>
                    <a:pt x="287" y="211"/>
                    <a:pt x="285" y="210"/>
                    <a:pt x="284" y="208"/>
                  </a:cubicBezTo>
                  <a:cubicBezTo>
                    <a:pt x="282" y="206"/>
                    <a:pt x="280" y="204"/>
                    <a:pt x="278" y="203"/>
                  </a:cubicBezTo>
                  <a:cubicBezTo>
                    <a:pt x="278" y="202"/>
                    <a:pt x="278" y="202"/>
                    <a:pt x="278" y="202"/>
                  </a:cubicBezTo>
                  <a:cubicBezTo>
                    <a:pt x="278" y="201"/>
                    <a:pt x="278" y="201"/>
                    <a:pt x="278" y="201"/>
                  </a:cubicBezTo>
                  <a:cubicBezTo>
                    <a:pt x="279" y="198"/>
                    <a:pt x="281" y="194"/>
                    <a:pt x="282" y="190"/>
                  </a:cubicBezTo>
                  <a:cubicBezTo>
                    <a:pt x="282" y="190"/>
                    <a:pt x="282" y="190"/>
                    <a:pt x="282" y="190"/>
                  </a:cubicBezTo>
                  <a:cubicBezTo>
                    <a:pt x="283" y="190"/>
                    <a:pt x="283" y="190"/>
                    <a:pt x="283" y="190"/>
                  </a:cubicBezTo>
                  <a:cubicBezTo>
                    <a:pt x="285" y="189"/>
                    <a:pt x="288" y="189"/>
                    <a:pt x="290" y="189"/>
                  </a:cubicBezTo>
                  <a:cubicBezTo>
                    <a:pt x="293" y="189"/>
                    <a:pt x="295" y="189"/>
                    <a:pt x="297" y="188"/>
                  </a:cubicBezTo>
                  <a:cubicBezTo>
                    <a:pt x="298" y="186"/>
                    <a:pt x="299" y="183"/>
                    <a:pt x="299" y="181"/>
                  </a:cubicBezTo>
                  <a:cubicBezTo>
                    <a:pt x="297" y="179"/>
                    <a:pt x="295" y="178"/>
                    <a:pt x="293" y="177"/>
                  </a:cubicBezTo>
                  <a:cubicBezTo>
                    <a:pt x="291" y="176"/>
                    <a:pt x="289" y="174"/>
                    <a:pt x="287" y="173"/>
                  </a:cubicBezTo>
                  <a:cubicBezTo>
                    <a:pt x="286" y="173"/>
                    <a:pt x="286" y="173"/>
                    <a:pt x="286" y="173"/>
                  </a:cubicBezTo>
                  <a:cubicBezTo>
                    <a:pt x="286" y="172"/>
                    <a:pt x="286" y="172"/>
                    <a:pt x="286" y="172"/>
                  </a:cubicBezTo>
                  <a:cubicBezTo>
                    <a:pt x="287" y="168"/>
                    <a:pt x="287" y="165"/>
                    <a:pt x="287" y="160"/>
                  </a:cubicBezTo>
                  <a:cubicBezTo>
                    <a:pt x="287" y="160"/>
                    <a:pt x="287" y="160"/>
                    <a:pt x="287" y="160"/>
                  </a:cubicBezTo>
                  <a:cubicBezTo>
                    <a:pt x="288" y="159"/>
                    <a:pt x="288" y="159"/>
                    <a:pt x="288" y="159"/>
                  </a:cubicBezTo>
                  <a:cubicBezTo>
                    <a:pt x="290" y="159"/>
                    <a:pt x="293" y="158"/>
                    <a:pt x="295" y="157"/>
                  </a:cubicBezTo>
                  <a:cubicBezTo>
                    <a:pt x="297" y="156"/>
                    <a:pt x="300" y="156"/>
                    <a:pt x="302" y="155"/>
                  </a:cubicBezTo>
                  <a:cubicBezTo>
                    <a:pt x="302" y="155"/>
                    <a:pt x="302" y="155"/>
                    <a:pt x="302" y="155"/>
                  </a:cubicBezTo>
                  <a:cubicBezTo>
                    <a:pt x="302" y="153"/>
                    <a:pt x="302" y="152"/>
                    <a:pt x="302" y="151"/>
                  </a:cubicBezTo>
                  <a:cubicBezTo>
                    <a:pt x="302" y="149"/>
                    <a:pt x="302" y="148"/>
                    <a:pt x="302" y="147"/>
                  </a:cubicBezTo>
                  <a:close/>
                  <a:moveTo>
                    <a:pt x="159" y="110"/>
                  </a:moveTo>
                  <a:cubicBezTo>
                    <a:pt x="161" y="93"/>
                    <a:pt x="164" y="76"/>
                    <a:pt x="169" y="59"/>
                  </a:cubicBezTo>
                  <a:cubicBezTo>
                    <a:pt x="169" y="58"/>
                    <a:pt x="169" y="58"/>
                    <a:pt x="169" y="58"/>
                  </a:cubicBezTo>
                  <a:cubicBezTo>
                    <a:pt x="170" y="59"/>
                    <a:pt x="170" y="59"/>
                    <a:pt x="170" y="59"/>
                  </a:cubicBezTo>
                  <a:cubicBezTo>
                    <a:pt x="182" y="61"/>
                    <a:pt x="193" y="66"/>
                    <a:pt x="203" y="72"/>
                  </a:cubicBezTo>
                  <a:cubicBezTo>
                    <a:pt x="204" y="73"/>
                    <a:pt x="204" y="73"/>
                    <a:pt x="204" y="73"/>
                  </a:cubicBezTo>
                  <a:cubicBezTo>
                    <a:pt x="203" y="74"/>
                    <a:pt x="203" y="74"/>
                    <a:pt x="203" y="74"/>
                  </a:cubicBezTo>
                  <a:cubicBezTo>
                    <a:pt x="195" y="90"/>
                    <a:pt x="185" y="104"/>
                    <a:pt x="174" y="116"/>
                  </a:cubicBezTo>
                  <a:cubicBezTo>
                    <a:pt x="173" y="117"/>
                    <a:pt x="173" y="117"/>
                    <a:pt x="173" y="117"/>
                  </a:cubicBezTo>
                  <a:cubicBezTo>
                    <a:pt x="172" y="117"/>
                    <a:pt x="172" y="117"/>
                    <a:pt x="172" y="117"/>
                  </a:cubicBezTo>
                  <a:cubicBezTo>
                    <a:pt x="169" y="114"/>
                    <a:pt x="165" y="112"/>
                    <a:pt x="160" y="111"/>
                  </a:cubicBezTo>
                  <a:cubicBezTo>
                    <a:pt x="159" y="111"/>
                    <a:pt x="159" y="111"/>
                    <a:pt x="159" y="111"/>
                  </a:cubicBezTo>
                  <a:lnTo>
                    <a:pt x="159" y="110"/>
                  </a:lnTo>
                  <a:close/>
                  <a:moveTo>
                    <a:pt x="99" y="72"/>
                  </a:moveTo>
                  <a:cubicBezTo>
                    <a:pt x="109" y="65"/>
                    <a:pt x="120" y="61"/>
                    <a:pt x="132" y="58"/>
                  </a:cubicBezTo>
                  <a:cubicBezTo>
                    <a:pt x="133" y="58"/>
                    <a:pt x="133" y="58"/>
                    <a:pt x="133" y="58"/>
                  </a:cubicBezTo>
                  <a:cubicBezTo>
                    <a:pt x="134" y="59"/>
                    <a:pt x="134" y="59"/>
                    <a:pt x="134" y="59"/>
                  </a:cubicBezTo>
                  <a:cubicBezTo>
                    <a:pt x="139" y="76"/>
                    <a:pt x="142" y="93"/>
                    <a:pt x="143" y="110"/>
                  </a:cubicBezTo>
                  <a:cubicBezTo>
                    <a:pt x="143" y="111"/>
                    <a:pt x="143" y="111"/>
                    <a:pt x="143" y="111"/>
                  </a:cubicBezTo>
                  <a:cubicBezTo>
                    <a:pt x="142" y="111"/>
                    <a:pt x="142" y="111"/>
                    <a:pt x="142" y="111"/>
                  </a:cubicBezTo>
                  <a:cubicBezTo>
                    <a:pt x="138" y="112"/>
                    <a:pt x="134" y="114"/>
                    <a:pt x="130" y="116"/>
                  </a:cubicBezTo>
                  <a:cubicBezTo>
                    <a:pt x="129" y="117"/>
                    <a:pt x="129" y="117"/>
                    <a:pt x="129" y="117"/>
                  </a:cubicBezTo>
                  <a:cubicBezTo>
                    <a:pt x="128" y="116"/>
                    <a:pt x="128" y="116"/>
                    <a:pt x="128" y="116"/>
                  </a:cubicBezTo>
                  <a:cubicBezTo>
                    <a:pt x="117" y="103"/>
                    <a:pt x="107" y="89"/>
                    <a:pt x="99" y="74"/>
                  </a:cubicBezTo>
                  <a:cubicBezTo>
                    <a:pt x="98" y="73"/>
                    <a:pt x="98" y="73"/>
                    <a:pt x="98" y="73"/>
                  </a:cubicBezTo>
                  <a:lnTo>
                    <a:pt x="99" y="72"/>
                  </a:lnTo>
                  <a:close/>
                  <a:moveTo>
                    <a:pt x="59" y="132"/>
                  </a:moveTo>
                  <a:cubicBezTo>
                    <a:pt x="61" y="120"/>
                    <a:pt x="66" y="109"/>
                    <a:pt x="72" y="99"/>
                  </a:cubicBezTo>
                  <a:cubicBezTo>
                    <a:pt x="73" y="98"/>
                    <a:pt x="73" y="98"/>
                    <a:pt x="73" y="98"/>
                  </a:cubicBezTo>
                  <a:cubicBezTo>
                    <a:pt x="74" y="98"/>
                    <a:pt x="74" y="98"/>
                    <a:pt x="74" y="98"/>
                  </a:cubicBezTo>
                  <a:cubicBezTo>
                    <a:pt x="90" y="107"/>
                    <a:pt x="104" y="116"/>
                    <a:pt x="116" y="128"/>
                  </a:cubicBezTo>
                  <a:cubicBezTo>
                    <a:pt x="117" y="128"/>
                    <a:pt x="117" y="128"/>
                    <a:pt x="117" y="128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4" y="133"/>
                    <a:pt x="113" y="137"/>
                    <a:pt x="112" y="141"/>
                  </a:cubicBezTo>
                  <a:cubicBezTo>
                    <a:pt x="111" y="143"/>
                    <a:pt x="111" y="143"/>
                    <a:pt x="111" y="143"/>
                  </a:cubicBezTo>
                  <a:cubicBezTo>
                    <a:pt x="110" y="142"/>
                    <a:pt x="110" y="142"/>
                    <a:pt x="110" y="142"/>
                  </a:cubicBezTo>
                  <a:cubicBezTo>
                    <a:pt x="93" y="141"/>
                    <a:pt x="76" y="138"/>
                    <a:pt x="60" y="133"/>
                  </a:cubicBezTo>
                  <a:cubicBezTo>
                    <a:pt x="58" y="133"/>
                    <a:pt x="58" y="133"/>
                    <a:pt x="58" y="133"/>
                  </a:cubicBezTo>
                  <a:lnTo>
                    <a:pt x="59" y="132"/>
                  </a:lnTo>
                  <a:close/>
                  <a:moveTo>
                    <a:pt x="74" y="203"/>
                  </a:moveTo>
                  <a:cubicBezTo>
                    <a:pt x="73" y="203"/>
                    <a:pt x="73" y="203"/>
                    <a:pt x="73" y="203"/>
                  </a:cubicBezTo>
                  <a:cubicBezTo>
                    <a:pt x="72" y="202"/>
                    <a:pt x="72" y="202"/>
                    <a:pt x="72" y="202"/>
                  </a:cubicBezTo>
                  <a:cubicBezTo>
                    <a:pt x="66" y="192"/>
                    <a:pt x="61" y="181"/>
                    <a:pt x="59" y="170"/>
                  </a:cubicBezTo>
                  <a:cubicBezTo>
                    <a:pt x="58" y="168"/>
                    <a:pt x="58" y="168"/>
                    <a:pt x="58" y="168"/>
                  </a:cubicBezTo>
                  <a:cubicBezTo>
                    <a:pt x="60" y="168"/>
                    <a:pt x="60" y="168"/>
                    <a:pt x="60" y="168"/>
                  </a:cubicBezTo>
                  <a:cubicBezTo>
                    <a:pt x="76" y="163"/>
                    <a:pt x="93" y="160"/>
                    <a:pt x="110" y="159"/>
                  </a:cubicBezTo>
                  <a:cubicBezTo>
                    <a:pt x="111" y="159"/>
                    <a:pt x="111" y="159"/>
                    <a:pt x="111" y="159"/>
                  </a:cubicBezTo>
                  <a:cubicBezTo>
                    <a:pt x="111" y="160"/>
                    <a:pt x="111" y="160"/>
                    <a:pt x="111" y="160"/>
                  </a:cubicBezTo>
                  <a:cubicBezTo>
                    <a:pt x="112" y="164"/>
                    <a:pt x="114" y="168"/>
                    <a:pt x="116" y="172"/>
                  </a:cubicBezTo>
                  <a:cubicBezTo>
                    <a:pt x="117" y="173"/>
                    <a:pt x="117" y="173"/>
                    <a:pt x="117" y="173"/>
                  </a:cubicBezTo>
                  <a:cubicBezTo>
                    <a:pt x="116" y="174"/>
                    <a:pt x="116" y="174"/>
                    <a:pt x="116" y="174"/>
                  </a:cubicBezTo>
                  <a:cubicBezTo>
                    <a:pt x="103" y="185"/>
                    <a:pt x="89" y="194"/>
                    <a:pt x="74" y="203"/>
                  </a:cubicBezTo>
                  <a:close/>
                  <a:moveTo>
                    <a:pt x="143" y="191"/>
                  </a:moveTo>
                  <a:cubicBezTo>
                    <a:pt x="141" y="208"/>
                    <a:pt x="138" y="225"/>
                    <a:pt x="133" y="242"/>
                  </a:cubicBezTo>
                  <a:cubicBezTo>
                    <a:pt x="133" y="243"/>
                    <a:pt x="133" y="243"/>
                    <a:pt x="133" y="243"/>
                  </a:cubicBezTo>
                  <a:cubicBezTo>
                    <a:pt x="132" y="243"/>
                    <a:pt x="132" y="243"/>
                    <a:pt x="132" y="243"/>
                  </a:cubicBezTo>
                  <a:cubicBezTo>
                    <a:pt x="120" y="241"/>
                    <a:pt x="109" y="236"/>
                    <a:pt x="99" y="229"/>
                  </a:cubicBezTo>
                  <a:cubicBezTo>
                    <a:pt x="98" y="229"/>
                    <a:pt x="98" y="229"/>
                    <a:pt x="98" y="229"/>
                  </a:cubicBezTo>
                  <a:cubicBezTo>
                    <a:pt x="98" y="228"/>
                    <a:pt x="98" y="228"/>
                    <a:pt x="98" y="228"/>
                  </a:cubicBezTo>
                  <a:cubicBezTo>
                    <a:pt x="107" y="212"/>
                    <a:pt x="117" y="198"/>
                    <a:pt x="128" y="185"/>
                  </a:cubicBezTo>
                  <a:cubicBezTo>
                    <a:pt x="128" y="184"/>
                    <a:pt x="128" y="184"/>
                    <a:pt x="128" y="184"/>
                  </a:cubicBezTo>
                  <a:cubicBezTo>
                    <a:pt x="129" y="185"/>
                    <a:pt x="129" y="185"/>
                    <a:pt x="129" y="185"/>
                  </a:cubicBezTo>
                  <a:cubicBezTo>
                    <a:pt x="133" y="187"/>
                    <a:pt x="137" y="189"/>
                    <a:pt x="142" y="190"/>
                  </a:cubicBezTo>
                  <a:cubicBezTo>
                    <a:pt x="143" y="190"/>
                    <a:pt x="143" y="190"/>
                    <a:pt x="143" y="190"/>
                  </a:cubicBezTo>
                  <a:lnTo>
                    <a:pt x="143" y="191"/>
                  </a:lnTo>
                  <a:close/>
                  <a:moveTo>
                    <a:pt x="151" y="180"/>
                  </a:moveTo>
                  <a:cubicBezTo>
                    <a:pt x="143" y="180"/>
                    <a:pt x="136" y="177"/>
                    <a:pt x="130" y="171"/>
                  </a:cubicBezTo>
                  <a:cubicBezTo>
                    <a:pt x="125" y="166"/>
                    <a:pt x="122" y="159"/>
                    <a:pt x="122" y="151"/>
                  </a:cubicBezTo>
                  <a:cubicBezTo>
                    <a:pt x="122" y="143"/>
                    <a:pt x="125" y="136"/>
                    <a:pt x="130" y="130"/>
                  </a:cubicBezTo>
                  <a:cubicBezTo>
                    <a:pt x="136" y="125"/>
                    <a:pt x="143" y="122"/>
                    <a:pt x="151" y="122"/>
                  </a:cubicBezTo>
                  <a:cubicBezTo>
                    <a:pt x="159" y="122"/>
                    <a:pt x="166" y="125"/>
                    <a:pt x="172" y="130"/>
                  </a:cubicBezTo>
                  <a:cubicBezTo>
                    <a:pt x="183" y="142"/>
                    <a:pt x="183" y="160"/>
                    <a:pt x="172" y="171"/>
                  </a:cubicBezTo>
                  <a:cubicBezTo>
                    <a:pt x="166" y="177"/>
                    <a:pt x="159" y="180"/>
                    <a:pt x="151" y="180"/>
                  </a:cubicBezTo>
                  <a:close/>
                  <a:moveTo>
                    <a:pt x="203" y="229"/>
                  </a:moveTo>
                  <a:cubicBezTo>
                    <a:pt x="192" y="236"/>
                    <a:pt x="181" y="241"/>
                    <a:pt x="170" y="243"/>
                  </a:cubicBezTo>
                  <a:cubicBezTo>
                    <a:pt x="168" y="243"/>
                    <a:pt x="168" y="243"/>
                    <a:pt x="168" y="243"/>
                  </a:cubicBezTo>
                  <a:cubicBezTo>
                    <a:pt x="168" y="242"/>
                    <a:pt x="168" y="242"/>
                    <a:pt x="168" y="242"/>
                  </a:cubicBezTo>
                  <a:cubicBezTo>
                    <a:pt x="163" y="225"/>
                    <a:pt x="160" y="208"/>
                    <a:pt x="159" y="192"/>
                  </a:cubicBezTo>
                  <a:cubicBezTo>
                    <a:pt x="159" y="190"/>
                    <a:pt x="159" y="190"/>
                    <a:pt x="159" y="190"/>
                  </a:cubicBezTo>
                  <a:cubicBezTo>
                    <a:pt x="160" y="190"/>
                    <a:pt x="160" y="190"/>
                    <a:pt x="160" y="190"/>
                  </a:cubicBezTo>
                  <a:cubicBezTo>
                    <a:pt x="164" y="189"/>
                    <a:pt x="168" y="188"/>
                    <a:pt x="172" y="185"/>
                  </a:cubicBezTo>
                  <a:cubicBezTo>
                    <a:pt x="173" y="185"/>
                    <a:pt x="173" y="185"/>
                    <a:pt x="173" y="185"/>
                  </a:cubicBezTo>
                  <a:cubicBezTo>
                    <a:pt x="174" y="185"/>
                    <a:pt x="174" y="185"/>
                    <a:pt x="174" y="185"/>
                  </a:cubicBezTo>
                  <a:cubicBezTo>
                    <a:pt x="185" y="199"/>
                    <a:pt x="195" y="213"/>
                    <a:pt x="203" y="228"/>
                  </a:cubicBezTo>
                  <a:cubicBezTo>
                    <a:pt x="204" y="229"/>
                    <a:pt x="204" y="229"/>
                    <a:pt x="204" y="229"/>
                  </a:cubicBezTo>
                  <a:lnTo>
                    <a:pt x="203" y="229"/>
                  </a:lnTo>
                  <a:close/>
                  <a:moveTo>
                    <a:pt x="243" y="170"/>
                  </a:moveTo>
                  <a:cubicBezTo>
                    <a:pt x="241" y="182"/>
                    <a:pt x="236" y="193"/>
                    <a:pt x="229" y="203"/>
                  </a:cubicBezTo>
                  <a:cubicBezTo>
                    <a:pt x="229" y="204"/>
                    <a:pt x="229" y="204"/>
                    <a:pt x="229" y="204"/>
                  </a:cubicBezTo>
                  <a:cubicBezTo>
                    <a:pt x="228" y="203"/>
                    <a:pt x="228" y="203"/>
                    <a:pt x="228" y="203"/>
                  </a:cubicBezTo>
                  <a:cubicBezTo>
                    <a:pt x="212" y="195"/>
                    <a:pt x="198" y="185"/>
                    <a:pt x="185" y="174"/>
                  </a:cubicBezTo>
                  <a:cubicBezTo>
                    <a:pt x="185" y="173"/>
                    <a:pt x="185" y="173"/>
                    <a:pt x="185" y="173"/>
                  </a:cubicBezTo>
                  <a:cubicBezTo>
                    <a:pt x="185" y="172"/>
                    <a:pt x="185" y="172"/>
                    <a:pt x="185" y="172"/>
                  </a:cubicBezTo>
                  <a:cubicBezTo>
                    <a:pt x="188" y="169"/>
                    <a:pt x="189" y="164"/>
                    <a:pt x="190" y="160"/>
                  </a:cubicBezTo>
                  <a:cubicBezTo>
                    <a:pt x="191" y="159"/>
                    <a:pt x="191" y="159"/>
                    <a:pt x="191" y="159"/>
                  </a:cubicBezTo>
                  <a:cubicBezTo>
                    <a:pt x="192" y="159"/>
                    <a:pt x="192" y="159"/>
                    <a:pt x="192" y="159"/>
                  </a:cubicBezTo>
                  <a:cubicBezTo>
                    <a:pt x="208" y="161"/>
                    <a:pt x="225" y="164"/>
                    <a:pt x="242" y="168"/>
                  </a:cubicBezTo>
                  <a:cubicBezTo>
                    <a:pt x="243" y="169"/>
                    <a:pt x="243" y="169"/>
                    <a:pt x="243" y="169"/>
                  </a:cubicBezTo>
                  <a:lnTo>
                    <a:pt x="243" y="170"/>
                  </a:lnTo>
                  <a:close/>
                  <a:moveTo>
                    <a:pt x="242" y="134"/>
                  </a:moveTo>
                  <a:cubicBezTo>
                    <a:pt x="225" y="139"/>
                    <a:pt x="208" y="142"/>
                    <a:pt x="192" y="143"/>
                  </a:cubicBezTo>
                  <a:cubicBezTo>
                    <a:pt x="191" y="143"/>
                    <a:pt x="191" y="143"/>
                    <a:pt x="191" y="143"/>
                  </a:cubicBezTo>
                  <a:cubicBezTo>
                    <a:pt x="190" y="142"/>
                    <a:pt x="190" y="142"/>
                    <a:pt x="190" y="142"/>
                  </a:cubicBezTo>
                  <a:cubicBezTo>
                    <a:pt x="189" y="137"/>
                    <a:pt x="188" y="133"/>
                    <a:pt x="185" y="130"/>
                  </a:cubicBezTo>
                  <a:cubicBezTo>
                    <a:pt x="185" y="129"/>
                    <a:pt x="185" y="129"/>
                    <a:pt x="185" y="129"/>
                  </a:cubicBezTo>
                  <a:cubicBezTo>
                    <a:pt x="186" y="128"/>
                    <a:pt x="186" y="128"/>
                    <a:pt x="186" y="128"/>
                  </a:cubicBezTo>
                  <a:cubicBezTo>
                    <a:pt x="199" y="117"/>
                    <a:pt x="213" y="107"/>
                    <a:pt x="228" y="99"/>
                  </a:cubicBezTo>
                  <a:cubicBezTo>
                    <a:pt x="229" y="98"/>
                    <a:pt x="229" y="98"/>
                    <a:pt x="229" y="98"/>
                  </a:cubicBezTo>
                  <a:cubicBezTo>
                    <a:pt x="230" y="99"/>
                    <a:pt x="230" y="99"/>
                    <a:pt x="230" y="99"/>
                  </a:cubicBezTo>
                  <a:cubicBezTo>
                    <a:pt x="236" y="109"/>
                    <a:pt x="241" y="120"/>
                    <a:pt x="243" y="132"/>
                  </a:cubicBezTo>
                  <a:cubicBezTo>
                    <a:pt x="243" y="133"/>
                    <a:pt x="243" y="133"/>
                    <a:pt x="243" y="133"/>
                  </a:cubicBezTo>
                  <a:lnTo>
                    <a:pt x="242" y="13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" name="Freeform 39"/>
            <p:cNvSpPr>
              <a:spLocks noEditPoints="1"/>
            </p:cNvSpPr>
            <p:nvPr/>
          </p:nvSpPr>
          <p:spPr bwMode="auto">
            <a:xfrm rot="379653">
              <a:off x="4824414" y="8562930"/>
              <a:ext cx="1273174" cy="1271610"/>
            </a:xfrm>
            <a:custGeom>
              <a:avLst/>
              <a:gdLst>
                <a:gd name="T0" fmla="*/ 286 w 302"/>
                <a:gd name="T1" fmla="*/ 129 h 302"/>
                <a:gd name="T2" fmla="*/ 282 w 302"/>
                <a:gd name="T3" fmla="*/ 112 h 302"/>
                <a:gd name="T4" fmla="*/ 285 w 302"/>
                <a:gd name="T5" fmla="*/ 82 h 302"/>
                <a:gd name="T6" fmla="*/ 264 w 302"/>
                <a:gd name="T7" fmla="*/ 72 h 302"/>
                <a:gd name="T8" fmla="*/ 252 w 302"/>
                <a:gd name="T9" fmla="*/ 58 h 302"/>
                <a:gd name="T10" fmla="*/ 236 w 302"/>
                <a:gd name="T11" fmla="*/ 34 h 302"/>
                <a:gd name="T12" fmla="*/ 219 w 302"/>
                <a:gd name="T13" fmla="*/ 23 h 302"/>
                <a:gd name="T14" fmla="*/ 191 w 302"/>
                <a:gd name="T15" fmla="*/ 20 h 302"/>
                <a:gd name="T16" fmla="*/ 173 w 302"/>
                <a:gd name="T17" fmla="*/ 15 h 302"/>
                <a:gd name="T18" fmla="*/ 155 w 302"/>
                <a:gd name="T19" fmla="*/ 0 h 302"/>
                <a:gd name="T20" fmla="*/ 141 w 302"/>
                <a:gd name="T21" fmla="*/ 14 h 302"/>
                <a:gd name="T22" fmla="*/ 113 w 302"/>
                <a:gd name="T23" fmla="*/ 12 h 302"/>
                <a:gd name="T24" fmla="*/ 94 w 302"/>
                <a:gd name="T25" fmla="*/ 18 h 302"/>
                <a:gd name="T26" fmla="*/ 73 w 302"/>
                <a:gd name="T27" fmla="*/ 38 h 302"/>
                <a:gd name="T28" fmla="*/ 59 w 302"/>
                <a:gd name="T29" fmla="*/ 49 h 302"/>
                <a:gd name="T30" fmla="*/ 35 w 302"/>
                <a:gd name="T31" fmla="*/ 54 h 302"/>
                <a:gd name="T32" fmla="*/ 32 w 302"/>
                <a:gd name="T33" fmla="*/ 84 h 302"/>
                <a:gd name="T34" fmla="*/ 24 w 302"/>
                <a:gd name="T35" fmla="*/ 99 h 302"/>
                <a:gd name="T36" fmla="*/ 3 w 302"/>
                <a:gd name="T37" fmla="*/ 121 h 302"/>
                <a:gd name="T38" fmla="*/ 14 w 302"/>
                <a:gd name="T39" fmla="*/ 142 h 302"/>
                <a:gd name="T40" fmla="*/ 7 w 302"/>
                <a:gd name="T41" fmla="*/ 157 h 302"/>
                <a:gd name="T42" fmla="*/ 9 w 302"/>
                <a:gd name="T43" fmla="*/ 177 h 302"/>
                <a:gd name="T44" fmla="*/ 24 w 302"/>
                <a:gd name="T45" fmla="*/ 201 h 302"/>
                <a:gd name="T46" fmla="*/ 31 w 302"/>
                <a:gd name="T47" fmla="*/ 218 h 302"/>
                <a:gd name="T48" fmla="*/ 30 w 302"/>
                <a:gd name="T49" fmla="*/ 242 h 302"/>
                <a:gd name="T50" fmla="*/ 59 w 302"/>
                <a:gd name="T51" fmla="*/ 252 h 302"/>
                <a:gd name="T52" fmla="*/ 73 w 302"/>
                <a:gd name="T53" fmla="*/ 263 h 302"/>
                <a:gd name="T54" fmla="*/ 89 w 302"/>
                <a:gd name="T55" fmla="*/ 289 h 302"/>
                <a:gd name="T56" fmla="*/ 112 w 302"/>
                <a:gd name="T57" fmla="*/ 283 h 302"/>
                <a:gd name="T58" fmla="*/ 130 w 302"/>
                <a:gd name="T59" fmla="*/ 286 h 302"/>
                <a:gd name="T60" fmla="*/ 155 w 302"/>
                <a:gd name="T61" fmla="*/ 302 h 302"/>
                <a:gd name="T62" fmla="*/ 173 w 302"/>
                <a:gd name="T63" fmla="*/ 286 h 302"/>
                <a:gd name="T64" fmla="*/ 190 w 302"/>
                <a:gd name="T65" fmla="*/ 282 h 302"/>
                <a:gd name="T66" fmla="*/ 220 w 302"/>
                <a:gd name="T67" fmla="*/ 285 h 302"/>
                <a:gd name="T68" fmla="*/ 230 w 302"/>
                <a:gd name="T69" fmla="*/ 263 h 302"/>
                <a:gd name="T70" fmla="*/ 243 w 302"/>
                <a:gd name="T71" fmla="*/ 251 h 302"/>
                <a:gd name="T72" fmla="*/ 268 w 302"/>
                <a:gd name="T73" fmla="*/ 236 h 302"/>
                <a:gd name="T74" fmla="*/ 278 w 302"/>
                <a:gd name="T75" fmla="*/ 219 h 302"/>
                <a:gd name="T76" fmla="*/ 282 w 302"/>
                <a:gd name="T77" fmla="*/ 190 h 302"/>
                <a:gd name="T78" fmla="*/ 287 w 302"/>
                <a:gd name="T79" fmla="*/ 173 h 302"/>
                <a:gd name="T80" fmla="*/ 302 w 302"/>
                <a:gd name="T81" fmla="*/ 155 h 302"/>
                <a:gd name="T82" fmla="*/ 170 w 302"/>
                <a:gd name="T83" fmla="*/ 59 h 302"/>
                <a:gd name="T84" fmla="*/ 160 w 302"/>
                <a:gd name="T85" fmla="*/ 111 h 302"/>
                <a:gd name="T86" fmla="*/ 143 w 302"/>
                <a:gd name="T87" fmla="*/ 110 h 302"/>
                <a:gd name="T88" fmla="*/ 98 w 302"/>
                <a:gd name="T89" fmla="*/ 73 h 302"/>
                <a:gd name="T90" fmla="*/ 117 w 302"/>
                <a:gd name="T91" fmla="*/ 128 h 302"/>
                <a:gd name="T92" fmla="*/ 59 w 302"/>
                <a:gd name="T93" fmla="*/ 132 h 302"/>
                <a:gd name="T94" fmla="*/ 110 w 302"/>
                <a:gd name="T95" fmla="*/ 159 h 302"/>
                <a:gd name="T96" fmla="*/ 143 w 302"/>
                <a:gd name="T97" fmla="*/ 191 h 302"/>
                <a:gd name="T98" fmla="*/ 128 w 302"/>
                <a:gd name="T99" fmla="*/ 185 h 302"/>
                <a:gd name="T100" fmla="*/ 130 w 302"/>
                <a:gd name="T101" fmla="*/ 171 h 302"/>
                <a:gd name="T102" fmla="*/ 203 w 302"/>
                <a:gd name="T103" fmla="*/ 229 h 302"/>
                <a:gd name="T104" fmla="*/ 172 w 302"/>
                <a:gd name="T105" fmla="*/ 185 h 302"/>
                <a:gd name="T106" fmla="*/ 229 w 302"/>
                <a:gd name="T107" fmla="*/ 203 h 302"/>
                <a:gd name="T108" fmla="*/ 191 w 302"/>
                <a:gd name="T109" fmla="*/ 159 h 302"/>
                <a:gd name="T110" fmla="*/ 191 w 302"/>
                <a:gd name="T111" fmla="*/ 143 h 302"/>
                <a:gd name="T112" fmla="*/ 230 w 302"/>
                <a:gd name="T113" fmla="*/ 99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02" h="302">
                  <a:moveTo>
                    <a:pt x="302" y="147"/>
                  </a:moveTo>
                  <a:cubicBezTo>
                    <a:pt x="300" y="146"/>
                    <a:pt x="297" y="145"/>
                    <a:pt x="295" y="145"/>
                  </a:cubicBezTo>
                  <a:cubicBezTo>
                    <a:pt x="293" y="144"/>
                    <a:pt x="290" y="143"/>
                    <a:pt x="288" y="142"/>
                  </a:cubicBezTo>
                  <a:cubicBezTo>
                    <a:pt x="287" y="142"/>
                    <a:pt x="287" y="142"/>
                    <a:pt x="287" y="142"/>
                  </a:cubicBezTo>
                  <a:cubicBezTo>
                    <a:pt x="287" y="141"/>
                    <a:pt x="287" y="141"/>
                    <a:pt x="287" y="141"/>
                  </a:cubicBezTo>
                  <a:cubicBezTo>
                    <a:pt x="287" y="137"/>
                    <a:pt x="287" y="133"/>
                    <a:pt x="286" y="130"/>
                  </a:cubicBezTo>
                  <a:cubicBezTo>
                    <a:pt x="286" y="129"/>
                    <a:pt x="286" y="129"/>
                    <a:pt x="286" y="129"/>
                  </a:cubicBezTo>
                  <a:cubicBezTo>
                    <a:pt x="287" y="128"/>
                    <a:pt x="287" y="128"/>
                    <a:pt x="287" y="128"/>
                  </a:cubicBezTo>
                  <a:cubicBezTo>
                    <a:pt x="289" y="127"/>
                    <a:pt x="291" y="126"/>
                    <a:pt x="293" y="125"/>
                  </a:cubicBezTo>
                  <a:cubicBezTo>
                    <a:pt x="295" y="123"/>
                    <a:pt x="297" y="122"/>
                    <a:pt x="299" y="121"/>
                  </a:cubicBezTo>
                  <a:cubicBezTo>
                    <a:pt x="299" y="118"/>
                    <a:pt x="298" y="116"/>
                    <a:pt x="297" y="113"/>
                  </a:cubicBezTo>
                  <a:cubicBezTo>
                    <a:pt x="295" y="113"/>
                    <a:pt x="293" y="113"/>
                    <a:pt x="290" y="113"/>
                  </a:cubicBezTo>
                  <a:cubicBezTo>
                    <a:pt x="288" y="112"/>
                    <a:pt x="285" y="112"/>
                    <a:pt x="283" y="112"/>
                  </a:cubicBezTo>
                  <a:cubicBezTo>
                    <a:pt x="282" y="112"/>
                    <a:pt x="282" y="112"/>
                    <a:pt x="282" y="112"/>
                  </a:cubicBezTo>
                  <a:cubicBezTo>
                    <a:pt x="282" y="111"/>
                    <a:pt x="282" y="111"/>
                    <a:pt x="282" y="111"/>
                  </a:cubicBezTo>
                  <a:cubicBezTo>
                    <a:pt x="281" y="108"/>
                    <a:pt x="279" y="104"/>
                    <a:pt x="278" y="100"/>
                  </a:cubicBezTo>
                  <a:cubicBezTo>
                    <a:pt x="278" y="99"/>
                    <a:pt x="278" y="99"/>
                    <a:pt x="278" y="99"/>
                  </a:cubicBezTo>
                  <a:cubicBezTo>
                    <a:pt x="278" y="99"/>
                    <a:pt x="278" y="99"/>
                    <a:pt x="278" y="99"/>
                  </a:cubicBezTo>
                  <a:cubicBezTo>
                    <a:pt x="280" y="97"/>
                    <a:pt x="282" y="95"/>
                    <a:pt x="284" y="94"/>
                  </a:cubicBezTo>
                  <a:cubicBezTo>
                    <a:pt x="285" y="92"/>
                    <a:pt x="287" y="90"/>
                    <a:pt x="289" y="89"/>
                  </a:cubicBezTo>
                  <a:cubicBezTo>
                    <a:pt x="288" y="86"/>
                    <a:pt x="286" y="84"/>
                    <a:pt x="285" y="82"/>
                  </a:cubicBezTo>
                  <a:cubicBezTo>
                    <a:pt x="283" y="82"/>
                    <a:pt x="281" y="82"/>
                    <a:pt x="278" y="83"/>
                  </a:cubicBezTo>
                  <a:cubicBezTo>
                    <a:pt x="276" y="83"/>
                    <a:pt x="273" y="83"/>
                    <a:pt x="271" y="84"/>
                  </a:cubicBezTo>
                  <a:cubicBezTo>
                    <a:pt x="270" y="84"/>
                    <a:pt x="270" y="84"/>
                    <a:pt x="270" y="84"/>
                  </a:cubicBezTo>
                  <a:cubicBezTo>
                    <a:pt x="270" y="83"/>
                    <a:pt x="270" y="83"/>
                    <a:pt x="270" y="83"/>
                  </a:cubicBezTo>
                  <a:cubicBezTo>
                    <a:pt x="268" y="80"/>
                    <a:pt x="266" y="76"/>
                    <a:pt x="264" y="73"/>
                  </a:cubicBezTo>
                  <a:cubicBezTo>
                    <a:pt x="263" y="72"/>
                    <a:pt x="263" y="72"/>
                    <a:pt x="263" y="72"/>
                  </a:cubicBezTo>
                  <a:cubicBezTo>
                    <a:pt x="264" y="72"/>
                    <a:pt x="264" y="72"/>
                    <a:pt x="264" y="72"/>
                  </a:cubicBezTo>
                  <a:cubicBezTo>
                    <a:pt x="265" y="70"/>
                    <a:pt x="266" y="68"/>
                    <a:pt x="268" y="66"/>
                  </a:cubicBezTo>
                  <a:cubicBezTo>
                    <a:pt x="269" y="64"/>
                    <a:pt x="270" y="62"/>
                    <a:pt x="271" y="60"/>
                  </a:cubicBezTo>
                  <a:cubicBezTo>
                    <a:pt x="270" y="58"/>
                    <a:pt x="268" y="56"/>
                    <a:pt x="267" y="54"/>
                  </a:cubicBezTo>
                  <a:cubicBezTo>
                    <a:pt x="264" y="54"/>
                    <a:pt x="262" y="55"/>
                    <a:pt x="260" y="56"/>
                  </a:cubicBezTo>
                  <a:cubicBezTo>
                    <a:pt x="258" y="57"/>
                    <a:pt x="255" y="58"/>
                    <a:pt x="253" y="59"/>
                  </a:cubicBezTo>
                  <a:cubicBezTo>
                    <a:pt x="252" y="59"/>
                    <a:pt x="252" y="59"/>
                    <a:pt x="252" y="59"/>
                  </a:cubicBezTo>
                  <a:cubicBezTo>
                    <a:pt x="252" y="58"/>
                    <a:pt x="252" y="58"/>
                    <a:pt x="252" y="58"/>
                  </a:cubicBezTo>
                  <a:cubicBezTo>
                    <a:pt x="249" y="55"/>
                    <a:pt x="246" y="53"/>
                    <a:pt x="243" y="50"/>
                  </a:cubicBezTo>
                  <a:cubicBezTo>
                    <a:pt x="243" y="49"/>
                    <a:pt x="243" y="49"/>
                    <a:pt x="243" y="49"/>
                  </a:cubicBezTo>
                  <a:cubicBezTo>
                    <a:pt x="243" y="49"/>
                    <a:pt x="243" y="49"/>
                    <a:pt x="243" y="49"/>
                  </a:cubicBezTo>
                  <a:cubicBezTo>
                    <a:pt x="244" y="47"/>
                    <a:pt x="245" y="44"/>
                    <a:pt x="246" y="42"/>
                  </a:cubicBezTo>
                  <a:cubicBezTo>
                    <a:pt x="247" y="40"/>
                    <a:pt x="247" y="37"/>
                    <a:pt x="248" y="35"/>
                  </a:cubicBezTo>
                  <a:cubicBezTo>
                    <a:pt x="246" y="33"/>
                    <a:pt x="244" y="32"/>
                    <a:pt x="242" y="30"/>
                  </a:cubicBezTo>
                  <a:cubicBezTo>
                    <a:pt x="240" y="31"/>
                    <a:pt x="238" y="33"/>
                    <a:pt x="236" y="34"/>
                  </a:cubicBezTo>
                  <a:cubicBezTo>
                    <a:pt x="234" y="36"/>
                    <a:pt x="232" y="37"/>
                    <a:pt x="230" y="38"/>
                  </a:cubicBezTo>
                  <a:cubicBezTo>
                    <a:pt x="229" y="39"/>
                    <a:pt x="229" y="39"/>
                    <a:pt x="229" y="39"/>
                  </a:cubicBezTo>
                  <a:cubicBezTo>
                    <a:pt x="228" y="38"/>
                    <a:pt x="228" y="38"/>
                    <a:pt x="228" y="38"/>
                  </a:cubicBezTo>
                  <a:cubicBezTo>
                    <a:pt x="225" y="36"/>
                    <a:pt x="222" y="34"/>
                    <a:pt x="219" y="32"/>
                  </a:cubicBezTo>
                  <a:cubicBezTo>
                    <a:pt x="218" y="32"/>
                    <a:pt x="218" y="32"/>
                    <a:pt x="218" y="32"/>
                  </a:cubicBezTo>
                  <a:cubicBezTo>
                    <a:pt x="218" y="31"/>
                    <a:pt x="218" y="31"/>
                    <a:pt x="218" y="31"/>
                  </a:cubicBezTo>
                  <a:cubicBezTo>
                    <a:pt x="218" y="28"/>
                    <a:pt x="219" y="26"/>
                    <a:pt x="219" y="23"/>
                  </a:cubicBezTo>
                  <a:cubicBezTo>
                    <a:pt x="219" y="21"/>
                    <a:pt x="220" y="19"/>
                    <a:pt x="220" y="16"/>
                  </a:cubicBezTo>
                  <a:cubicBezTo>
                    <a:pt x="218" y="15"/>
                    <a:pt x="215" y="14"/>
                    <a:pt x="213" y="13"/>
                  </a:cubicBezTo>
                  <a:cubicBezTo>
                    <a:pt x="211" y="15"/>
                    <a:pt x="210" y="16"/>
                    <a:pt x="208" y="18"/>
                  </a:cubicBezTo>
                  <a:cubicBezTo>
                    <a:pt x="206" y="20"/>
                    <a:pt x="205" y="22"/>
                    <a:pt x="203" y="23"/>
                  </a:cubicBezTo>
                  <a:cubicBezTo>
                    <a:pt x="202" y="24"/>
                    <a:pt x="202" y="24"/>
                    <a:pt x="202" y="24"/>
                  </a:cubicBezTo>
                  <a:cubicBezTo>
                    <a:pt x="202" y="24"/>
                    <a:pt x="202" y="24"/>
                    <a:pt x="202" y="24"/>
                  </a:cubicBezTo>
                  <a:cubicBezTo>
                    <a:pt x="198" y="22"/>
                    <a:pt x="194" y="21"/>
                    <a:pt x="191" y="20"/>
                  </a:cubicBezTo>
                  <a:cubicBezTo>
                    <a:pt x="190" y="20"/>
                    <a:pt x="190" y="20"/>
                    <a:pt x="190" y="20"/>
                  </a:cubicBezTo>
                  <a:cubicBezTo>
                    <a:pt x="190" y="19"/>
                    <a:pt x="190" y="19"/>
                    <a:pt x="190" y="19"/>
                  </a:cubicBezTo>
                  <a:cubicBezTo>
                    <a:pt x="189" y="17"/>
                    <a:pt x="189" y="14"/>
                    <a:pt x="189" y="12"/>
                  </a:cubicBezTo>
                  <a:cubicBezTo>
                    <a:pt x="189" y="9"/>
                    <a:pt x="189" y="7"/>
                    <a:pt x="188" y="4"/>
                  </a:cubicBezTo>
                  <a:cubicBezTo>
                    <a:pt x="186" y="4"/>
                    <a:pt x="183" y="3"/>
                    <a:pt x="181" y="3"/>
                  </a:cubicBezTo>
                  <a:cubicBezTo>
                    <a:pt x="180" y="4"/>
                    <a:pt x="178" y="7"/>
                    <a:pt x="177" y="9"/>
                  </a:cubicBezTo>
                  <a:cubicBezTo>
                    <a:pt x="176" y="11"/>
                    <a:pt x="175" y="13"/>
                    <a:pt x="173" y="15"/>
                  </a:cubicBezTo>
                  <a:cubicBezTo>
                    <a:pt x="173" y="16"/>
                    <a:pt x="173" y="16"/>
                    <a:pt x="173" y="16"/>
                  </a:cubicBezTo>
                  <a:cubicBezTo>
                    <a:pt x="172" y="16"/>
                    <a:pt x="172" y="16"/>
                    <a:pt x="172" y="16"/>
                  </a:cubicBezTo>
                  <a:cubicBezTo>
                    <a:pt x="168" y="15"/>
                    <a:pt x="165" y="15"/>
                    <a:pt x="161" y="14"/>
                  </a:cubicBezTo>
                  <a:cubicBezTo>
                    <a:pt x="160" y="14"/>
                    <a:pt x="160" y="14"/>
                    <a:pt x="160" y="14"/>
                  </a:cubicBezTo>
                  <a:cubicBezTo>
                    <a:pt x="159" y="14"/>
                    <a:pt x="159" y="14"/>
                    <a:pt x="159" y="14"/>
                  </a:cubicBezTo>
                  <a:cubicBezTo>
                    <a:pt x="159" y="11"/>
                    <a:pt x="158" y="9"/>
                    <a:pt x="157" y="7"/>
                  </a:cubicBezTo>
                  <a:cubicBezTo>
                    <a:pt x="156" y="4"/>
                    <a:pt x="156" y="2"/>
                    <a:pt x="155" y="0"/>
                  </a:cubicBezTo>
                  <a:cubicBezTo>
                    <a:pt x="155" y="0"/>
                    <a:pt x="155" y="0"/>
                    <a:pt x="155" y="0"/>
                  </a:cubicBezTo>
                  <a:cubicBezTo>
                    <a:pt x="152" y="0"/>
                    <a:pt x="150" y="0"/>
                    <a:pt x="147" y="0"/>
                  </a:cubicBezTo>
                  <a:cubicBezTo>
                    <a:pt x="147" y="0"/>
                    <a:pt x="147" y="0"/>
                    <a:pt x="147" y="0"/>
                  </a:cubicBezTo>
                  <a:cubicBezTo>
                    <a:pt x="146" y="2"/>
                    <a:pt x="145" y="4"/>
                    <a:pt x="145" y="7"/>
                  </a:cubicBezTo>
                  <a:cubicBezTo>
                    <a:pt x="144" y="9"/>
                    <a:pt x="143" y="11"/>
                    <a:pt x="142" y="14"/>
                  </a:cubicBezTo>
                  <a:cubicBezTo>
                    <a:pt x="142" y="14"/>
                    <a:pt x="142" y="14"/>
                    <a:pt x="142" y="14"/>
                  </a:cubicBezTo>
                  <a:cubicBezTo>
                    <a:pt x="141" y="14"/>
                    <a:pt x="141" y="14"/>
                    <a:pt x="141" y="14"/>
                  </a:cubicBezTo>
                  <a:cubicBezTo>
                    <a:pt x="137" y="15"/>
                    <a:pt x="133" y="15"/>
                    <a:pt x="130" y="16"/>
                  </a:cubicBezTo>
                  <a:cubicBezTo>
                    <a:pt x="129" y="16"/>
                    <a:pt x="129" y="16"/>
                    <a:pt x="129" y="16"/>
                  </a:cubicBezTo>
                  <a:cubicBezTo>
                    <a:pt x="129" y="15"/>
                    <a:pt x="129" y="15"/>
                    <a:pt x="129" y="15"/>
                  </a:cubicBezTo>
                  <a:cubicBezTo>
                    <a:pt x="127" y="13"/>
                    <a:pt x="126" y="11"/>
                    <a:pt x="125" y="9"/>
                  </a:cubicBezTo>
                  <a:cubicBezTo>
                    <a:pt x="123" y="7"/>
                    <a:pt x="122" y="4"/>
                    <a:pt x="121" y="3"/>
                  </a:cubicBezTo>
                  <a:cubicBezTo>
                    <a:pt x="118" y="3"/>
                    <a:pt x="116" y="4"/>
                    <a:pt x="113" y="4"/>
                  </a:cubicBezTo>
                  <a:cubicBezTo>
                    <a:pt x="113" y="7"/>
                    <a:pt x="113" y="9"/>
                    <a:pt x="113" y="12"/>
                  </a:cubicBezTo>
                  <a:cubicBezTo>
                    <a:pt x="113" y="14"/>
                    <a:pt x="112" y="17"/>
                    <a:pt x="112" y="19"/>
                  </a:cubicBezTo>
                  <a:cubicBezTo>
                    <a:pt x="112" y="20"/>
                    <a:pt x="112" y="20"/>
                    <a:pt x="112" y="20"/>
                  </a:cubicBezTo>
                  <a:cubicBezTo>
                    <a:pt x="111" y="20"/>
                    <a:pt x="111" y="20"/>
                    <a:pt x="111" y="20"/>
                  </a:cubicBezTo>
                  <a:cubicBezTo>
                    <a:pt x="108" y="21"/>
                    <a:pt x="104" y="22"/>
                    <a:pt x="100" y="24"/>
                  </a:cubicBezTo>
                  <a:cubicBezTo>
                    <a:pt x="100" y="24"/>
                    <a:pt x="100" y="24"/>
                    <a:pt x="100" y="24"/>
                  </a:cubicBezTo>
                  <a:cubicBezTo>
                    <a:pt x="99" y="23"/>
                    <a:pt x="99" y="23"/>
                    <a:pt x="99" y="23"/>
                  </a:cubicBezTo>
                  <a:cubicBezTo>
                    <a:pt x="97" y="22"/>
                    <a:pt x="96" y="20"/>
                    <a:pt x="94" y="18"/>
                  </a:cubicBezTo>
                  <a:cubicBezTo>
                    <a:pt x="92" y="16"/>
                    <a:pt x="90" y="15"/>
                    <a:pt x="89" y="13"/>
                  </a:cubicBezTo>
                  <a:cubicBezTo>
                    <a:pt x="86" y="14"/>
                    <a:pt x="84" y="15"/>
                    <a:pt x="82" y="16"/>
                  </a:cubicBezTo>
                  <a:cubicBezTo>
                    <a:pt x="82" y="19"/>
                    <a:pt x="82" y="21"/>
                    <a:pt x="83" y="23"/>
                  </a:cubicBezTo>
                  <a:cubicBezTo>
                    <a:pt x="83" y="26"/>
                    <a:pt x="83" y="28"/>
                    <a:pt x="84" y="31"/>
                  </a:cubicBezTo>
                  <a:cubicBezTo>
                    <a:pt x="84" y="32"/>
                    <a:pt x="84" y="32"/>
                    <a:pt x="84" y="32"/>
                  </a:cubicBezTo>
                  <a:cubicBezTo>
                    <a:pt x="83" y="32"/>
                    <a:pt x="83" y="32"/>
                    <a:pt x="83" y="32"/>
                  </a:cubicBezTo>
                  <a:cubicBezTo>
                    <a:pt x="80" y="34"/>
                    <a:pt x="76" y="36"/>
                    <a:pt x="73" y="38"/>
                  </a:cubicBezTo>
                  <a:cubicBezTo>
                    <a:pt x="73" y="39"/>
                    <a:pt x="73" y="39"/>
                    <a:pt x="73" y="39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0" y="37"/>
                    <a:pt x="68" y="36"/>
                    <a:pt x="66" y="34"/>
                  </a:cubicBezTo>
                  <a:cubicBezTo>
                    <a:pt x="64" y="33"/>
                    <a:pt x="62" y="31"/>
                    <a:pt x="60" y="30"/>
                  </a:cubicBezTo>
                  <a:cubicBezTo>
                    <a:pt x="58" y="32"/>
                    <a:pt x="56" y="33"/>
                    <a:pt x="54" y="35"/>
                  </a:cubicBezTo>
                  <a:cubicBezTo>
                    <a:pt x="54" y="37"/>
                    <a:pt x="55" y="40"/>
                    <a:pt x="56" y="42"/>
                  </a:cubicBezTo>
                  <a:cubicBezTo>
                    <a:pt x="57" y="44"/>
                    <a:pt x="58" y="47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8" y="50"/>
                    <a:pt x="58" y="50"/>
                    <a:pt x="58" y="50"/>
                  </a:cubicBezTo>
                  <a:cubicBezTo>
                    <a:pt x="56" y="53"/>
                    <a:pt x="53" y="55"/>
                    <a:pt x="50" y="58"/>
                  </a:cubicBezTo>
                  <a:cubicBezTo>
                    <a:pt x="50" y="59"/>
                    <a:pt x="50" y="59"/>
                    <a:pt x="50" y="59"/>
                  </a:cubicBezTo>
                  <a:cubicBezTo>
                    <a:pt x="49" y="59"/>
                    <a:pt x="49" y="59"/>
                    <a:pt x="49" y="59"/>
                  </a:cubicBezTo>
                  <a:cubicBezTo>
                    <a:pt x="47" y="58"/>
                    <a:pt x="44" y="57"/>
                    <a:pt x="42" y="56"/>
                  </a:cubicBezTo>
                  <a:cubicBezTo>
                    <a:pt x="40" y="55"/>
                    <a:pt x="37" y="54"/>
                    <a:pt x="35" y="54"/>
                  </a:cubicBezTo>
                  <a:cubicBezTo>
                    <a:pt x="33" y="56"/>
                    <a:pt x="32" y="58"/>
                    <a:pt x="30" y="60"/>
                  </a:cubicBezTo>
                  <a:cubicBezTo>
                    <a:pt x="32" y="62"/>
                    <a:pt x="33" y="64"/>
                    <a:pt x="34" y="66"/>
                  </a:cubicBezTo>
                  <a:cubicBezTo>
                    <a:pt x="36" y="68"/>
                    <a:pt x="37" y="70"/>
                    <a:pt x="38" y="72"/>
                  </a:cubicBezTo>
                  <a:cubicBezTo>
                    <a:pt x="39" y="72"/>
                    <a:pt x="39" y="72"/>
                    <a:pt x="39" y="72"/>
                  </a:cubicBezTo>
                  <a:cubicBezTo>
                    <a:pt x="38" y="73"/>
                    <a:pt x="38" y="73"/>
                    <a:pt x="38" y="73"/>
                  </a:cubicBezTo>
                  <a:cubicBezTo>
                    <a:pt x="36" y="76"/>
                    <a:pt x="34" y="80"/>
                    <a:pt x="32" y="83"/>
                  </a:cubicBezTo>
                  <a:cubicBezTo>
                    <a:pt x="32" y="84"/>
                    <a:pt x="32" y="84"/>
                    <a:pt x="32" y="84"/>
                  </a:cubicBezTo>
                  <a:cubicBezTo>
                    <a:pt x="31" y="84"/>
                    <a:pt x="31" y="84"/>
                    <a:pt x="31" y="84"/>
                  </a:cubicBezTo>
                  <a:cubicBezTo>
                    <a:pt x="29" y="83"/>
                    <a:pt x="26" y="83"/>
                    <a:pt x="24" y="83"/>
                  </a:cubicBezTo>
                  <a:cubicBezTo>
                    <a:pt x="21" y="82"/>
                    <a:pt x="19" y="82"/>
                    <a:pt x="17" y="82"/>
                  </a:cubicBezTo>
                  <a:cubicBezTo>
                    <a:pt x="15" y="84"/>
                    <a:pt x="14" y="86"/>
                    <a:pt x="13" y="89"/>
                  </a:cubicBezTo>
                  <a:cubicBezTo>
                    <a:pt x="15" y="90"/>
                    <a:pt x="16" y="92"/>
                    <a:pt x="18" y="94"/>
                  </a:cubicBezTo>
                  <a:cubicBezTo>
                    <a:pt x="20" y="95"/>
                    <a:pt x="22" y="97"/>
                    <a:pt x="24" y="99"/>
                  </a:cubicBezTo>
                  <a:cubicBezTo>
                    <a:pt x="24" y="99"/>
                    <a:pt x="24" y="99"/>
                    <a:pt x="24" y="99"/>
                  </a:cubicBezTo>
                  <a:cubicBezTo>
                    <a:pt x="24" y="100"/>
                    <a:pt x="24" y="100"/>
                    <a:pt x="24" y="100"/>
                  </a:cubicBezTo>
                  <a:cubicBezTo>
                    <a:pt x="22" y="104"/>
                    <a:pt x="21" y="108"/>
                    <a:pt x="20" y="111"/>
                  </a:cubicBezTo>
                  <a:cubicBezTo>
                    <a:pt x="20" y="112"/>
                    <a:pt x="20" y="112"/>
                    <a:pt x="20" y="112"/>
                  </a:cubicBezTo>
                  <a:cubicBezTo>
                    <a:pt x="19" y="112"/>
                    <a:pt x="19" y="112"/>
                    <a:pt x="19" y="112"/>
                  </a:cubicBezTo>
                  <a:cubicBezTo>
                    <a:pt x="17" y="112"/>
                    <a:pt x="14" y="112"/>
                    <a:pt x="12" y="113"/>
                  </a:cubicBezTo>
                  <a:cubicBezTo>
                    <a:pt x="9" y="113"/>
                    <a:pt x="7" y="113"/>
                    <a:pt x="4" y="113"/>
                  </a:cubicBezTo>
                  <a:cubicBezTo>
                    <a:pt x="4" y="116"/>
                    <a:pt x="3" y="118"/>
                    <a:pt x="3" y="121"/>
                  </a:cubicBezTo>
                  <a:cubicBezTo>
                    <a:pt x="5" y="122"/>
                    <a:pt x="7" y="123"/>
                    <a:pt x="9" y="125"/>
                  </a:cubicBezTo>
                  <a:cubicBezTo>
                    <a:pt x="11" y="126"/>
                    <a:pt x="13" y="127"/>
                    <a:pt x="15" y="128"/>
                  </a:cubicBezTo>
                  <a:cubicBezTo>
                    <a:pt x="16" y="129"/>
                    <a:pt x="16" y="129"/>
                    <a:pt x="16" y="129"/>
                  </a:cubicBezTo>
                  <a:cubicBezTo>
                    <a:pt x="16" y="130"/>
                    <a:pt x="16" y="130"/>
                    <a:pt x="16" y="130"/>
                  </a:cubicBezTo>
                  <a:cubicBezTo>
                    <a:pt x="15" y="133"/>
                    <a:pt x="15" y="137"/>
                    <a:pt x="15" y="141"/>
                  </a:cubicBezTo>
                  <a:cubicBezTo>
                    <a:pt x="14" y="142"/>
                    <a:pt x="14" y="142"/>
                    <a:pt x="14" y="142"/>
                  </a:cubicBezTo>
                  <a:cubicBezTo>
                    <a:pt x="14" y="142"/>
                    <a:pt x="14" y="142"/>
                    <a:pt x="14" y="142"/>
                  </a:cubicBezTo>
                  <a:cubicBezTo>
                    <a:pt x="12" y="143"/>
                    <a:pt x="9" y="144"/>
                    <a:pt x="7" y="145"/>
                  </a:cubicBezTo>
                  <a:cubicBezTo>
                    <a:pt x="4" y="145"/>
                    <a:pt x="2" y="146"/>
                    <a:pt x="0" y="147"/>
                  </a:cubicBezTo>
                  <a:cubicBezTo>
                    <a:pt x="0" y="147"/>
                    <a:pt x="0" y="147"/>
                    <a:pt x="0" y="147"/>
                  </a:cubicBezTo>
                  <a:cubicBezTo>
                    <a:pt x="0" y="148"/>
                    <a:pt x="0" y="150"/>
                    <a:pt x="0" y="151"/>
                  </a:cubicBezTo>
                  <a:cubicBezTo>
                    <a:pt x="0" y="152"/>
                    <a:pt x="0" y="153"/>
                    <a:pt x="0" y="155"/>
                  </a:cubicBezTo>
                  <a:cubicBezTo>
                    <a:pt x="0" y="155"/>
                    <a:pt x="0" y="155"/>
                    <a:pt x="0" y="155"/>
                  </a:cubicBezTo>
                  <a:cubicBezTo>
                    <a:pt x="2" y="156"/>
                    <a:pt x="4" y="156"/>
                    <a:pt x="7" y="157"/>
                  </a:cubicBezTo>
                  <a:cubicBezTo>
                    <a:pt x="9" y="158"/>
                    <a:pt x="12" y="158"/>
                    <a:pt x="14" y="159"/>
                  </a:cubicBezTo>
                  <a:cubicBezTo>
                    <a:pt x="14" y="160"/>
                    <a:pt x="14" y="160"/>
                    <a:pt x="14" y="160"/>
                  </a:cubicBezTo>
                  <a:cubicBezTo>
                    <a:pt x="15" y="160"/>
                    <a:pt x="15" y="160"/>
                    <a:pt x="15" y="160"/>
                  </a:cubicBezTo>
                  <a:cubicBezTo>
                    <a:pt x="15" y="165"/>
                    <a:pt x="15" y="168"/>
                    <a:pt x="16" y="172"/>
                  </a:cubicBezTo>
                  <a:cubicBezTo>
                    <a:pt x="16" y="173"/>
                    <a:pt x="16" y="173"/>
                    <a:pt x="16" y="173"/>
                  </a:cubicBezTo>
                  <a:cubicBezTo>
                    <a:pt x="15" y="173"/>
                    <a:pt x="15" y="173"/>
                    <a:pt x="15" y="173"/>
                  </a:cubicBezTo>
                  <a:cubicBezTo>
                    <a:pt x="13" y="174"/>
                    <a:pt x="11" y="176"/>
                    <a:pt x="9" y="177"/>
                  </a:cubicBezTo>
                  <a:cubicBezTo>
                    <a:pt x="7" y="178"/>
                    <a:pt x="5" y="179"/>
                    <a:pt x="3" y="181"/>
                  </a:cubicBezTo>
                  <a:cubicBezTo>
                    <a:pt x="3" y="183"/>
                    <a:pt x="4" y="186"/>
                    <a:pt x="4" y="188"/>
                  </a:cubicBezTo>
                  <a:cubicBezTo>
                    <a:pt x="7" y="189"/>
                    <a:pt x="9" y="189"/>
                    <a:pt x="12" y="189"/>
                  </a:cubicBezTo>
                  <a:cubicBezTo>
                    <a:pt x="14" y="189"/>
                    <a:pt x="17" y="189"/>
                    <a:pt x="19" y="190"/>
                  </a:cubicBezTo>
                  <a:cubicBezTo>
                    <a:pt x="20" y="190"/>
                    <a:pt x="20" y="190"/>
                    <a:pt x="20" y="190"/>
                  </a:cubicBezTo>
                  <a:cubicBezTo>
                    <a:pt x="20" y="190"/>
                    <a:pt x="20" y="190"/>
                    <a:pt x="20" y="190"/>
                  </a:cubicBezTo>
                  <a:cubicBezTo>
                    <a:pt x="21" y="194"/>
                    <a:pt x="22" y="198"/>
                    <a:pt x="24" y="201"/>
                  </a:cubicBezTo>
                  <a:cubicBezTo>
                    <a:pt x="24" y="202"/>
                    <a:pt x="24" y="202"/>
                    <a:pt x="24" y="202"/>
                  </a:cubicBezTo>
                  <a:cubicBezTo>
                    <a:pt x="24" y="203"/>
                    <a:pt x="24" y="203"/>
                    <a:pt x="24" y="203"/>
                  </a:cubicBezTo>
                  <a:cubicBezTo>
                    <a:pt x="22" y="204"/>
                    <a:pt x="20" y="206"/>
                    <a:pt x="18" y="208"/>
                  </a:cubicBezTo>
                  <a:cubicBezTo>
                    <a:pt x="16" y="210"/>
                    <a:pt x="15" y="211"/>
                    <a:pt x="13" y="213"/>
                  </a:cubicBezTo>
                  <a:cubicBezTo>
                    <a:pt x="14" y="215"/>
                    <a:pt x="15" y="218"/>
                    <a:pt x="17" y="220"/>
                  </a:cubicBezTo>
                  <a:cubicBezTo>
                    <a:pt x="19" y="220"/>
                    <a:pt x="21" y="219"/>
                    <a:pt x="24" y="219"/>
                  </a:cubicBezTo>
                  <a:cubicBezTo>
                    <a:pt x="26" y="219"/>
                    <a:pt x="29" y="218"/>
                    <a:pt x="31" y="218"/>
                  </a:cubicBezTo>
                  <a:cubicBezTo>
                    <a:pt x="32" y="218"/>
                    <a:pt x="32" y="218"/>
                    <a:pt x="32" y="218"/>
                  </a:cubicBezTo>
                  <a:cubicBezTo>
                    <a:pt x="32" y="219"/>
                    <a:pt x="32" y="219"/>
                    <a:pt x="32" y="219"/>
                  </a:cubicBezTo>
                  <a:cubicBezTo>
                    <a:pt x="34" y="222"/>
                    <a:pt x="36" y="225"/>
                    <a:pt x="38" y="228"/>
                  </a:cubicBezTo>
                  <a:cubicBezTo>
                    <a:pt x="39" y="229"/>
                    <a:pt x="39" y="229"/>
                    <a:pt x="39" y="229"/>
                  </a:cubicBezTo>
                  <a:cubicBezTo>
                    <a:pt x="38" y="230"/>
                    <a:pt x="38" y="230"/>
                    <a:pt x="38" y="230"/>
                  </a:cubicBezTo>
                  <a:cubicBezTo>
                    <a:pt x="37" y="232"/>
                    <a:pt x="36" y="234"/>
                    <a:pt x="34" y="236"/>
                  </a:cubicBezTo>
                  <a:cubicBezTo>
                    <a:pt x="33" y="238"/>
                    <a:pt x="32" y="240"/>
                    <a:pt x="30" y="242"/>
                  </a:cubicBezTo>
                  <a:cubicBezTo>
                    <a:pt x="32" y="244"/>
                    <a:pt x="33" y="246"/>
                    <a:pt x="35" y="248"/>
                  </a:cubicBezTo>
                  <a:cubicBezTo>
                    <a:pt x="37" y="247"/>
                    <a:pt x="40" y="246"/>
                    <a:pt x="42" y="246"/>
                  </a:cubicBezTo>
                  <a:cubicBezTo>
                    <a:pt x="44" y="245"/>
                    <a:pt x="47" y="244"/>
                    <a:pt x="49" y="243"/>
                  </a:cubicBezTo>
                  <a:cubicBezTo>
                    <a:pt x="50" y="243"/>
                    <a:pt x="50" y="243"/>
                    <a:pt x="50" y="243"/>
                  </a:cubicBezTo>
                  <a:cubicBezTo>
                    <a:pt x="50" y="243"/>
                    <a:pt x="50" y="243"/>
                    <a:pt x="50" y="243"/>
                  </a:cubicBezTo>
                  <a:cubicBezTo>
                    <a:pt x="53" y="246"/>
                    <a:pt x="56" y="249"/>
                    <a:pt x="58" y="251"/>
                  </a:cubicBezTo>
                  <a:cubicBezTo>
                    <a:pt x="59" y="252"/>
                    <a:pt x="59" y="252"/>
                    <a:pt x="59" y="252"/>
                  </a:cubicBezTo>
                  <a:cubicBezTo>
                    <a:pt x="59" y="253"/>
                    <a:pt x="59" y="253"/>
                    <a:pt x="59" y="253"/>
                  </a:cubicBezTo>
                  <a:cubicBezTo>
                    <a:pt x="58" y="255"/>
                    <a:pt x="57" y="257"/>
                    <a:pt x="56" y="260"/>
                  </a:cubicBezTo>
                  <a:cubicBezTo>
                    <a:pt x="55" y="262"/>
                    <a:pt x="54" y="264"/>
                    <a:pt x="54" y="266"/>
                  </a:cubicBezTo>
                  <a:cubicBezTo>
                    <a:pt x="56" y="268"/>
                    <a:pt x="58" y="270"/>
                    <a:pt x="60" y="271"/>
                  </a:cubicBezTo>
                  <a:cubicBezTo>
                    <a:pt x="62" y="270"/>
                    <a:pt x="64" y="269"/>
                    <a:pt x="66" y="267"/>
                  </a:cubicBezTo>
                  <a:cubicBezTo>
                    <a:pt x="68" y="266"/>
                    <a:pt x="70" y="265"/>
                    <a:pt x="72" y="263"/>
                  </a:cubicBezTo>
                  <a:cubicBezTo>
                    <a:pt x="73" y="263"/>
                    <a:pt x="73" y="263"/>
                    <a:pt x="73" y="263"/>
                  </a:cubicBezTo>
                  <a:cubicBezTo>
                    <a:pt x="73" y="263"/>
                    <a:pt x="73" y="263"/>
                    <a:pt x="73" y="263"/>
                  </a:cubicBezTo>
                  <a:cubicBezTo>
                    <a:pt x="76" y="266"/>
                    <a:pt x="80" y="268"/>
                    <a:pt x="83" y="270"/>
                  </a:cubicBezTo>
                  <a:cubicBezTo>
                    <a:pt x="84" y="270"/>
                    <a:pt x="84" y="270"/>
                    <a:pt x="84" y="270"/>
                  </a:cubicBezTo>
                  <a:cubicBezTo>
                    <a:pt x="84" y="271"/>
                    <a:pt x="84" y="271"/>
                    <a:pt x="84" y="271"/>
                  </a:cubicBezTo>
                  <a:cubicBezTo>
                    <a:pt x="83" y="273"/>
                    <a:pt x="83" y="276"/>
                    <a:pt x="83" y="278"/>
                  </a:cubicBezTo>
                  <a:cubicBezTo>
                    <a:pt x="82" y="280"/>
                    <a:pt x="82" y="283"/>
                    <a:pt x="82" y="285"/>
                  </a:cubicBezTo>
                  <a:cubicBezTo>
                    <a:pt x="84" y="286"/>
                    <a:pt x="86" y="287"/>
                    <a:pt x="89" y="289"/>
                  </a:cubicBezTo>
                  <a:cubicBezTo>
                    <a:pt x="90" y="287"/>
                    <a:pt x="92" y="285"/>
                    <a:pt x="94" y="283"/>
                  </a:cubicBezTo>
                  <a:cubicBezTo>
                    <a:pt x="96" y="282"/>
                    <a:pt x="97" y="280"/>
                    <a:pt x="99" y="278"/>
                  </a:cubicBezTo>
                  <a:cubicBezTo>
                    <a:pt x="100" y="278"/>
                    <a:pt x="100" y="278"/>
                    <a:pt x="100" y="278"/>
                  </a:cubicBezTo>
                  <a:cubicBezTo>
                    <a:pt x="100" y="278"/>
                    <a:pt x="100" y="278"/>
                    <a:pt x="100" y="278"/>
                  </a:cubicBezTo>
                  <a:cubicBezTo>
                    <a:pt x="104" y="279"/>
                    <a:pt x="108" y="281"/>
                    <a:pt x="111" y="282"/>
                  </a:cubicBezTo>
                  <a:cubicBezTo>
                    <a:pt x="112" y="282"/>
                    <a:pt x="112" y="282"/>
                    <a:pt x="112" y="282"/>
                  </a:cubicBezTo>
                  <a:cubicBezTo>
                    <a:pt x="112" y="283"/>
                    <a:pt x="112" y="283"/>
                    <a:pt x="112" y="283"/>
                  </a:cubicBezTo>
                  <a:cubicBezTo>
                    <a:pt x="112" y="285"/>
                    <a:pt x="113" y="288"/>
                    <a:pt x="113" y="290"/>
                  </a:cubicBezTo>
                  <a:cubicBezTo>
                    <a:pt x="113" y="292"/>
                    <a:pt x="113" y="295"/>
                    <a:pt x="113" y="297"/>
                  </a:cubicBezTo>
                  <a:cubicBezTo>
                    <a:pt x="116" y="298"/>
                    <a:pt x="118" y="298"/>
                    <a:pt x="121" y="299"/>
                  </a:cubicBezTo>
                  <a:cubicBezTo>
                    <a:pt x="122" y="297"/>
                    <a:pt x="124" y="295"/>
                    <a:pt x="125" y="293"/>
                  </a:cubicBezTo>
                  <a:cubicBezTo>
                    <a:pt x="126" y="291"/>
                    <a:pt x="127" y="288"/>
                    <a:pt x="129" y="287"/>
                  </a:cubicBezTo>
                  <a:cubicBezTo>
                    <a:pt x="129" y="286"/>
                    <a:pt x="129" y="286"/>
                    <a:pt x="129" y="286"/>
                  </a:cubicBezTo>
                  <a:cubicBezTo>
                    <a:pt x="130" y="286"/>
                    <a:pt x="130" y="286"/>
                    <a:pt x="130" y="286"/>
                  </a:cubicBezTo>
                  <a:cubicBezTo>
                    <a:pt x="133" y="286"/>
                    <a:pt x="137" y="287"/>
                    <a:pt x="141" y="287"/>
                  </a:cubicBezTo>
                  <a:cubicBezTo>
                    <a:pt x="142" y="287"/>
                    <a:pt x="142" y="287"/>
                    <a:pt x="142" y="287"/>
                  </a:cubicBezTo>
                  <a:cubicBezTo>
                    <a:pt x="142" y="288"/>
                    <a:pt x="142" y="288"/>
                    <a:pt x="142" y="288"/>
                  </a:cubicBezTo>
                  <a:cubicBezTo>
                    <a:pt x="143" y="290"/>
                    <a:pt x="144" y="293"/>
                    <a:pt x="145" y="295"/>
                  </a:cubicBezTo>
                  <a:cubicBezTo>
                    <a:pt x="145" y="297"/>
                    <a:pt x="146" y="300"/>
                    <a:pt x="147" y="302"/>
                  </a:cubicBezTo>
                  <a:cubicBezTo>
                    <a:pt x="147" y="302"/>
                    <a:pt x="147" y="302"/>
                    <a:pt x="147" y="302"/>
                  </a:cubicBezTo>
                  <a:cubicBezTo>
                    <a:pt x="150" y="302"/>
                    <a:pt x="152" y="302"/>
                    <a:pt x="155" y="302"/>
                  </a:cubicBezTo>
                  <a:cubicBezTo>
                    <a:pt x="155" y="302"/>
                    <a:pt x="155" y="302"/>
                    <a:pt x="155" y="302"/>
                  </a:cubicBezTo>
                  <a:cubicBezTo>
                    <a:pt x="156" y="300"/>
                    <a:pt x="156" y="297"/>
                    <a:pt x="157" y="295"/>
                  </a:cubicBezTo>
                  <a:cubicBezTo>
                    <a:pt x="158" y="293"/>
                    <a:pt x="159" y="290"/>
                    <a:pt x="159" y="288"/>
                  </a:cubicBezTo>
                  <a:cubicBezTo>
                    <a:pt x="160" y="287"/>
                    <a:pt x="160" y="287"/>
                    <a:pt x="160" y="287"/>
                  </a:cubicBezTo>
                  <a:cubicBezTo>
                    <a:pt x="161" y="287"/>
                    <a:pt x="161" y="287"/>
                    <a:pt x="161" y="287"/>
                  </a:cubicBezTo>
                  <a:cubicBezTo>
                    <a:pt x="165" y="287"/>
                    <a:pt x="168" y="286"/>
                    <a:pt x="172" y="286"/>
                  </a:cubicBezTo>
                  <a:cubicBezTo>
                    <a:pt x="173" y="286"/>
                    <a:pt x="173" y="286"/>
                    <a:pt x="173" y="286"/>
                  </a:cubicBezTo>
                  <a:cubicBezTo>
                    <a:pt x="173" y="287"/>
                    <a:pt x="173" y="287"/>
                    <a:pt x="173" y="287"/>
                  </a:cubicBezTo>
                  <a:cubicBezTo>
                    <a:pt x="175" y="288"/>
                    <a:pt x="176" y="291"/>
                    <a:pt x="177" y="293"/>
                  </a:cubicBezTo>
                  <a:cubicBezTo>
                    <a:pt x="178" y="295"/>
                    <a:pt x="180" y="297"/>
                    <a:pt x="181" y="299"/>
                  </a:cubicBezTo>
                  <a:cubicBezTo>
                    <a:pt x="183" y="298"/>
                    <a:pt x="186" y="298"/>
                    <a:pt x="188" y="297"/>
                  </a:cubicBezTo>
                  <a:cubicBezTo>
                    <a:pt x="189" y="295"/>
                    <a:pt x="189" y="292"/>
                    <a:pt x="189" y="290"/>
                  </a:cubicBezTo>
                  <a:cubicBezTo>
                    <a:pt x="189" y="288"/>
                    <a:pt x="189" y="285"/>
                    <a:pt x="190" y="283"/>
                  </a:cubicBezTo>
                  <a:cubicBezTo>
                    <a:pt x="190" y="282"/>
                    <a:pt x="190" y="282"/>
                    <a:pt x="190" y="282"/>
                  </a:cubicBezTo>
                  <a:cubicBezTo>
                    <a:pt x="191" y="282"/>
                    <a:pt x="191" y="282"/>
                    <a:pt x="191" y="282"/>
                  </a:cubicBezTo>
                  <a:cubicBezTo>
                    <a:pt x="194" y="281"/>
                    <a:pt x="198" y="279"/>
                    <a:pt x="202" y="278"/>
                  </a:cubicBezTo>
                  <a:cubicBezTo>
                    <a:pt x="202" y="278"/>
                    <a:pt x="202" y="278"/>
                    <a:pt x="202" y="278"/>
                  </a:cubicBezTo>
                  <a:cubicBezTo>
                    <a:pt x="203" y="278"/>
                    <a:pt x="203" y="278"/>
                    <a:pt x="203" y="278"/>
                  </a:cubicBezTo>
                  <a:cubicBezTo>
                    <a:pt x="205" y="280"/>
                    <a:pt x="206" y="282"/>
                    <a:pt x="208" y="283"/>
                  </a:cubicBezTo>
                  <a:cubicBezTo>
                    <a:pt x="210" y="285"/>
                    <a:pt x="211" y="287"/>
                    <a:pt x="213" y="289"/>
                  </a:cubicBezTo>
                  <a:cubicBezTo>
                    <a:pt x="215" y="288"/>
                    <a:pt x="218" y="286"/>
                    <a:pt x="220" y="285"/>
                  </a:cubicBezTo>
                  <a:cubicBezTo>
                    <a:pt x="220" y="283"/>
                    <a:pt x="219" y="280"/>
                    <a:pt x="219" y="278"/>
                  </a:cubicBezTo>
                  <a:cubicBezTo>
                    <a:pt x="219" y="276"/>
                    <a:pt x="218" y="273"/>
                    <a:pt x="218" y="271"/>
                  </a:cubicBezTo>
                  <a:cubicBezTo>
                    <a:pt x="218" y="270"/>
                    <a:pt x="218" y="270"/>
                    <a:pt x="218" y="270"/>
                  </a:cubicBezTo>
                  <a:cubicBezTo>
                    <a:pt x="219" y="270"/>
                    <a:pt x="219" y="270"/>
                    <a:pt x="219" y="270"/>
                  </a:cubicBezTo>
                  <a:cubicBezTo>
                    <a:pt x="222" y="268"/>
                    <a:pt x="225" y="266"/>
                    <a:pt x="228" y="263"/>
                  </a:cubicBezTo>
                  <a:cubicBezTo>
                    <a:pt x="229" y="263"/>
                    <a:pt x="229" y="263"/>
                    <a:pt x="229" y="263"/>
                  </a:cubicBezTo>
                  <a:cubicBezTo>
                    <a:pt x="230" y="263"/>
                    <a:pt x="230" y="263"/>
                    <a:pt x="230" y="263"/>
                  </a:cubicBezTo>
                  <a:cubicBezTo>
                    <a:pt x="232" y="265"/>
                    <a:pt x="234" y="266"/>
                    <a:pt x="236" y="267"/>
                  </a:cubicBezTo>
                  <a:cubicBezTo>
                    <a:pt x="238" y="269"/>
                    <a:pt x="240" y="270"/>
                    <a:pt x="242" y="271"/>
                  </a:cubicBezTo>
                  <a:cubicBezTo>
                    <a:pt x="244" y="270"/>
                    <a:pt x="246" y="268"/>
                    <a:pt x="248" y="266"/>
                  </a:cubicBezTo>
                  <a:cubicBezTo>
                    <a:pt x="247" y="264"/>
                    <a:pt x="247" y="262"/>
                    <a:pt x="246" y="260"/>
                  </a:cubicBezTo>
                  <a:cubicBezTo>
                    <a:pt x="245" y="257"/>
                    <a:pt x="244" y="255"/>
                    <a:pt x="243" y="253"/>
                  </a:cubicBezTo>
                  <a:cubicBezTo>
                    <a:pt x="243" y="252"/>
                    <a:pt x="243" y="252"/>
                    <a:pt x="243" y="252"/>
                  </a:cubicBezTo>
                  <a:cubicBezTo>
                    <a:pt x="243" y="251"/>
                    <a:pt x="243" y="251"/>
                    <a:pt x="243" y="251"/>
                  </a:cubicBezTo>
                  <a:cubicBezTo>
                    <a:pt x="246" y="249"/>
                    <a:pt x="249" y="246"/>
                    <a:pt x="252" y="243"/>
                  </a:cubicBezTo>
                  <a:cubicBezTo>
                    <a:pt x="252" y="243"/>
                    <a:pt x="252" y="243"/>
                    <a:pt x="252" y="243"/>
                  </a:cubicBezTo>
                  <a:cubicBezTo>
                    <a:pt x="253" y="243"/>
                    <a:pt x="253" y="243"/>
                    <a:pt x="253" y="243"/>
                  </a:cubicBezTo>
                  <a:cubicBezTo>
                    <a:pt x="255" y="244"/>
                    <a:pt x="258" y="245"/>
                    <a:pt x="260" y="246"/>
                  </a:cubicBezTo>
                  <a:cubicBezTo>
                    <a:pt x="262" y="246"/>
                    <a:pt x="264" y="247"/>
                    <a:pt x="267" y="248"/>
                  </a:cubicBezTo>
                  <a:cubicBezTo>
                    <a:pt x="268" y="246"/>
                    <a:pt x="270" y="244"/>
                    <a:pt x="271" y="242"/>
                  </a:cubicBezTo>
                  <a:cubicBezTo>
                    <a:pt x="270" y="240"/>
                    <a:pt x="269" y="238"/>
                    <a:pt x="268" y="236"/>
                  </a:cubicBezTo>
                  <a:cubicBezTo>
                    <a:pt x="266" y="234"/>
                    <a:pt x="265" y="232"/>
                    <a:pt x="264" y="230"/>
                  </a:cubicBezTo>
                  <a:cubicBezTo>
                    <a:pt x="263" y="229"/>
                    <a:pt x="263" y="229"/>
                    <a:pt x="263" y="229"/>
                  </a:cubicBezTo>
                  <a:cubicBezTo>
                    <a:pt x="264" y="228"/>
                    <a:pt x="264" y="228"/>
                    <a:pt x="264" y="228"/>
                  </a:cubicBezTo>
                  <a:cubicBezTo>
                    <a:pt x="266" y="225"/>
                    <a:pt x="268" y="222"/>
                    <a:pt x="270" y="219"/>
                  </a:cubicBezTo>
                  <a:cubicBezTo>
                    <a:pt x="270" y="218"/>
                    <a:pt x="270" y="218"/>
                    <a:pt x="270" y="218"/>
                  </a:cubicBezTo>
                  <a:cubicBezTo>
                    <a:pt x="271" y="218"/>
                    <a:pt x="271" y="218"/>
                    <a:pt x="271" y="218"/>
                  </a:cubicBezTo>
                  <a:cubicBezTo>
                    <a:pt x="273" y="218"/>
                    <a:pt x="276" y="219"/>
                    <a:pt x="278" y="219"/>
                  </a:cubicBezTo>
                  <a:cubicBezTo>
                    <a:pt x="281" y="219"/>
                    <a:pt x="283" y="220"/>
                    <a:pt x="285" y="220"/>
                  </a:cubicBezTo>
                  <a:cubicBezTo>
                    <a:pt x="286" y="218"/>
                    <a:pt x="288" y="215"/>
                    <a:pt x="289" y="213"/>
                  </a:cubicBezTo>
                  <a:cubicBezTo>
                    <a:pt x="287" y="211"/>
                    <a:pt x="285" y="210"/>
                    <a:pt x="284" y="208"/>
                  </a:cubicBezTo>
                  <a:cubicBezTo>
                    <a:pt x="282" y="206"/>
                    <a:pt x="280" y="204"/>
                    <a:pt x="278" y="203"/>
                  </a:cubicBezTo>
                  <a:cubicBezTo>
                    <a:pt x="278" y="202"/>
                    <a:pt x="278" y="202"/>
                    <a:pt x="278" y="202"/>
                  </a:cubicBezTo>
                  <a:cubicBezTo>
                    <a:pt x="278" y="201"/>
                    <a:pt x="278" y="201"/>
                    <a:pt x="278" y="201"/>
                  </a:cubicBezTo>
                  <a:cubicBezTo>
                    <a:pt x="279" y="198"/>
                    <a:pt x="281" y="194"/>
                    <a:pt x="282" y="190"/>
                  </a:cubicBezTo>
                  <a:cubicBezTo>
                    <a:pt x="282" y="190"/>
                    <a:pt x="282" y="190"/>
                    <a:pt x="282" y="190"/>
                  </a:cubicBezTo>
                  <a:cubicBezTo>
                    <a:pt x="283" y="190"/>
                    <a:pt x="283" y="190"/>
                    <a:pt x="283" y="190"/>
                  </a:cubicBezTo>
                  <a:cubicBezTo>
                    <a:pt x="285" y="189"/>
                    <a:pt x="288" y="189"/>
                    <a:pt x="290" y="189"/>
                  </a:cubicBezTo>
                  <a:cubicBezTo>
                    <a:pt x="293" y="189"/>
                    <a:pt x="295" y="189"/>
                    <a:pt x="297" y="188"/>
                  </a:cubicBezTo>
                  <a:cubicBezTo>
                    <a:pt x="298" y="186"/>
                    <a:pt x="299" y="183"/>
                    <a:pt x="299" y="181"/>
                  </a:cubicBezTo>
                  <a:cubicBezTo>
                    <a:pt x="297" y="179"/>
                    <a:pt x="295" y="178"/>
                    <a:pt x="293" y="177"/>
                  </a:cubicBezTo>
                  <a:cubicBezTo>
                    <a:pt x="291" y="176"/>
                    <a:pt x="289" y="174"/>
                    <a:pt x="287" y="173"/>
                  </a:cubicBezTo>
                  <a:cubicBezTo>
                    <a:pt x="286" y="173"/>
                    <a:pt x="286" y="173"/>
                    <a:pt x="286" y="173"/>
                  </a:cubicBezTo>
                  <a:cubicBezTo>
                    <a:pt x="286" y="172"/>
                    <a:pt x="286" y="172"/>
                    <a:pt x="286" y="172"/>
                  </a:cubicBezTo>
                  <a:cubicBezTo>
                    <a:pt x="287" y="168"/>
                    <a:pt x="287" y="165"/>
                    <a:pt x="287" y="160"/>
                  </a:cubicBezTo>
                  <a:cubicBezTo>
                    <a:pt x="287" y="160"/>
                    <a:pt x="287" y="160"/>
                    <a:pt x="287" y="160"/>
                  </a:cubicBezTo>
                  <a:cubicBezTo>
                    <a:pt x="288" y="159"/>
                    <a:pt x="288" y="159"/>
                    <a:pt x="288" y="159"/>
                  </a:cubicBezTo>
                  <a:cubicBezTo>
                    <a:pt x="290" y="159"/>
                    <a:pt x="293" y="158"/>
                    <a:pt x="295" y="157"/>
                  </a:cubicBezTo>
                  <a:cubicBezTo>
                    <a:pt x="297" y="156"/>
                    <a:pt x="300" y="156"/>
                    <a:pt x="302" y="155"/>
                  </a:cubicBezTo>
                  <a:cubicBezTo>
                    <a:pt x="302" y="155"/>
                    <a:pt x="302" y="155"/>
                    <a:pt x="302" y="155"/>
                  </a:cubicBezTo>
                  <a:cubicBezTo>
                    <a:pt x="302" y="153"/>
                    <a:pt x="302" y="152"/>
                    <a:pt x="302" y="151"/>
                  </a:cubicBezTo>
                  <a:cubicBezTo>
                    <a:pt x="302" y="149"/>
                    <a:pt x="302" y="148"/>
                    <a:pt x="302" y="147"/>
                  </a:cubicBezTo>
                  <a:close/>
                  <a:moveTo>
                    <a:pt x="159" y="110"/>
                  </a:moveTo>
                  <a:cubicBezTo>
                    <a:pt x="161" y="93"/>
                    <a:pt x="164" y="76"/>
                    <a:pt x="169" y="59"/>
                  </a:cubicBezTo>
                  <a:cubicBezTo>
                    <a:pt x="169" y="58"/>
                    <a:pt x="169" y="58"/>
                    <a:pt x="169" y="58"/>
                  </a:cubicBezTo>
                  <a:cubicBezTo>
                    <a:pt x="170" y="59"/>
                    <a:pt x="170" y="59"/>
                    <a:pt x="170" y="59"/>
                  </a:cubicBezTo>
                  <a:cubicBezTo>
                    <a:pt x="182" y="61"/>
                    <a:pt x="193" y="66"/>
                    <a:pt x="203" y="72"/>
                  </a:cubicBezTo>
                  <a:cubicBezTo>
                    <a:pt x="204" y="73"/>
                    <a:pt x="204" y="73"/>
                    <a:pt x="204" y="73"/>
                  </a:cubicBezTo>
                  <a:cubicBezTo>
                    <a:pt x="203" y="74"/>
                    <a:pt x="203" y="74"/>
                    <a:pt x="203" y="74"/>
                  </a:cubicBezTo>
                  <a:cubicBezTo>
                    <a:pt x="195" y="90"/>
                    <a:pt x="185" y="104"/>
                    <a:pt x="174" y="116"/>
                  </a:cubicBezTo>
                  <a:cubicBezTo>
                    <a:pt x="173" y="117"/>
                    <a:pt x="173" y="117"/>
                    <a:pt x="173" y="117"/>
                  </a:cubicBezTo>
                  <a:cubicBezTo>
                    <a:pt x="172" y="117"/>
                    <a:pt x="172" y="117"/>
                    <a:pt x="172" y="117"/>
                  </a:cubicBezTo>
                  <a:cubicBezTo>
                    <a:pt x="169" y="114"/>
                    <a:pt x="165" y="112"/>
                    <a:pt x="160" y="111"/>
                  </a:cubicBezTo>
                  <a:cubicBezTo>
                    <a:pt x="159" y="111"/>
                    <a:pt x="159" y="111"/>
                    <a:pt x="159" y="111"/>
                  </a:cubicBezTo>
                  <a:lnTo>
                    <a:pt x="159" y="110"/>
                  </a:lnTo>
                  <a:close/>
                  <a:moveTo>
                    <a:pt x="99" y="72"/>
                  </a:moveTo>
                  <a:cubicBezTo>
                    <a:pt x="109" y="65"/>
                    <a:pt x="120" y="61"/>
                    <a:pt x="132" y="58"/>
                  </a:cubicBezTo>
                  <a:cubicBezTo>
                    <a:pt x="133" y="58"/>
                    <a:pt x="133" y="58"/>
                    <a:pt x="133" y="58"/>
                  </a:cubicBezTo>
                  <a:cubicBezTo>
                    <a:pt x="134" y="59"/>
                    <a:pt x="134" y="59"/>
                    <a:pt x="134" y="59"/>
                  </a:cubicBezTo>
                  <a:cubicBezTo>
                    <a:pt x="139" y="76"/>
                    <a:pt x="142" y="93"/>
                    <a:pt x="143" y="110"/>
                  </a:cubicBezTo>
                  <a:cubicBezTo>
                    <a:pt x="143" y="111"/>
                    <a:pt x="143" y="111"/>
                    <a:pt x="143" y="111"/>
                  </a:cubicBezTo>
                  <a:cubicBezTo>
                    <a:pt x="142" y="111"/>
                    <a:pt x="142" y="111"/>
                    <a:pt x="142" y="111"/>
                  </a:cubicBezTo>
                  <a:cubicBezTo>
                    <a:pt x="138" y="112"/>
                    <a:pt x="134" y="114"/>
                    <a:pt x="130" y="116"/>
                  </a:cubicBezTo>
                  <a:cubicBezTo>
                    <a:pt x="129" y="117"/>
                    <a:pt x="129" y="117"/>
                    <a:pt x="129" y="117"/>
                  </a:cubicBezTo>
                  <a:cubicBezTo>
                    <a:pt x="128" y="116"/>
                    <a:pt x="128" y="116"/>
                    <a:pt x="128" y="116"/>
                  </a:cubicBezTo>
                  <a:cubicBezTo>
                    <a:pt x="117" y="103"/>
                    <a:pt x="107" y="89"/>
                    <a:pt x="99" y="74"/>
                  </a:cubicBezTo>
                  <a:cubicBezTo>
                    <a:pt x="98" y="73"/>
                    <a:pt x="98" y="73"/>
                    <a:pt x="98" y="73"/>
                  </a:cubicBezTo>
                  <a:lnTo>
                    <a:pt x="99" y="72"/>
                  </a:lnTo>
                  <a:close/>
                  <a:moveTo>
                    <a:pt x="59" y="132"/>
                  </a:moveTo>
                  <a:cubicBezTo>
                    <a:pt x="61" y="120"/>
                    <a:pt x="66" y="109"/>
                    <a:pt x="72" y="99"/>
                  </a:cubicBezTo>
                  <a:cubicBezTo>
                    <a:pt x="73" y="98"/>
                    <a:pt x="73" y="98"/>
                    <a:pt x="73" y="98"/>
                  </a:cubicBezTo>
                  <a:cubicBezTo>
                    <a:pt x="74" y="98"/>
                    <a:pt x="74" y="98"/>
                    <a:pt x="74" y="98"/>
                  </a:cubicBezTo>
                  <a:cubicBezTo>
                    <a:pt x="90" y="107"/>
                    <a:pt x="104" y="116"/>
                    <a:pt x="116" y="128"/>
                  </a:cubicBezTo>
                  <a:cubicBezTo>
                    <a:pt x="117" y="128"/>
                    <a:pt x="117" y="128"/>
                    <a:pt x="117" y="128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4" y="133"/>
                    <a:pt x="113" y="137"/>
                    <a:pt x="112" y="141"/>
                  </a:cubicBezTo>
                  <a:cubicBezTo>
                    <a:pt x="111" y="143"/>
                    <a:pt x="111" y="143"/>
                    <a:pt x="111" y="143"/>
                  </a:cubicBezTo>
                  <a:cubicBezTo>
                    <a:pt x="110" y="142"/>
                    <a:pt x="110" y="142"/>
                    <a:pt x="110" y="142"/>
                  </a:cubicBezTo>
                  <a:cubicBezTo>
                    <a:pt x="93" y="141"/>
                    <a:pt x="76" y="138"/>
                    <a:pt x="60" y="133"/>
                  </a:cubicBezTo>
                  <a:cubicBezTo>
                    <a:pt x="58" y="133"/>
                    <a:pt x="58" y="133"/>
                    <a:pt x="58" y="133"/>
                  </a:cubicBezTo>
                  <a:lnTo>
                    <a:pt x="59" y="132"/>
                  </a:lnTo>
                  <a:close/>
                  <a:moveTo>
                    <a:pt x="74" y="203"/>
                  </a:moveTo>
                  <a:cubicBezTo>
                    <a:pt x="73" y="203"/>
                    <a:pt x="73" y="203"/>
                    <a:pt x="73" y="203"/>
                  </a:cubicBezTo>
                  <a:cubicBezTo>
                    <a:pt x="72" y="202"/>
                    <a:pt x="72" y="202"/>
                    <a:pt x="72" y="202"/>
                  </a:cubicBezTo>
                  <a:cubicBezTo>
                    <a:pt x="66" y="192"/>
                    <a:pt x="61" y="181"/>
                    <a:pt x="59" y="170"/>
                  </a:cubicBezTo>
                  <a:cubicBezTo>
                    <a:pt x="58" y="168"/>
                    <a:pt x="58" y="168"/>
                    <a:pt x="58" y="168"/>
                  </a:cubicBezTo>
                  <a:cubicBezTo>
                    <a:pt x="60" y="168"/>
                    <a:pt x="60" y="168"/>
                    <a:pt x="60" y="168"/>
                  </a:cubicBezTo>
                  <a:cubicBezTo>
                    <a:pt x="76" y="163"/>
                    <a:pt x="93" y="160"/>
                    <a:pt x="110" y="159"/>
                  </a:cubicBezTo>
                  <a:cubicBezTo>
                    <a:pt x="111" y="159"/>
                    <a:pt x="111" y="159"/>
                    <a:pt x="111" y="159"/>
                  </a:cubicBezTo>
                  <a:cubicBezTo>
                    <a:pt x="111" y="160"/>
                    <a:pt x="111" y="160"/>
                    <a:pt x="111" y="160"/>
                  </a:cubicBezTo>
                  <a:cubicBezTo>
                    <a:pt x="112" y="164"/>
                    <a:pt x="114" y="168"/>
                    <a:pt x="116" y="172"/>
                  </a:cubicBezTo>
                  <a:cubicBezTo>
                    <a:pt x="117" y="173"/>
                    <a:pt x="117" y="173"/>
                    <a:pt x="117" y="173"/>
                  </a:cubicBezTo>
                  <a:cubicBezTo>
                    <a:pt x="116" y="174"/>
                    <a:pt x="116" y="174"/>
                    <a:pt x="116" y="174"/>
                  </a:cubicBezTo>
                  <a:cubicBezTo>
                    <a:pt x="103" y="185"/>
                    <a:pt x="89" y="194"/>
                    <a:pt x="74" y="203"/>
                  </a:cubicBezTo>
                  <a:close/>
                  <a:moveTo>
                    <a:pt x="143" y="191"/>
                  </a:moveTo>
                  <a:cubicBezTo>
                    <a:pt x="141" y="208"/>
                    <a:pt x="138" y="225"/>
                    <a:pt x="133" y="242"/>
                  </a:cubicBezTo>
                  <a:cubicBezTo>
                    <a:pt x="133" y="243"/>
                    <a:pt x="133" y="243"/>
                    <a:pt x="133" y="243"/>
                  </a:cubicBezTo>
                  <a:cubicBezTo>
                    <a:pt x="132" y="243"/>
                    <a:pt x="132" y="243"/>
                    <a:pt x="132" y="243"/>
                  </a:cubicBezTo>
                  <a:cubicBezTo>
                    <a:pt x="120" y="241"/>
                    <a:pt x="109" y="236"/>
                    <a:pt x="99" y="229"/>
                  </a:cubicBezTo>
                  <a:cubicBezTo>
                    <a:pt x="98" y="229"/>
                    <a:pt x="98" y="229"/>
                    <a:pt x="98" y="229"/>
                  </a:cubicBezTo>
                  <a:cubicBezTo>
                    <a:pt x="98" y="228"/>
                    <a:pt x="98" y="228"/>
                    <a:pt x="98" y="228"/>
                  </a:cubicBezTo>
                  <a:cubicBezTo>
                    <a:pt x="107" y="212"/>
                    <a:pt x="117" y="198"/>
                    <a:pt x="128" y="185"/>
                  </a:cubicBezTo>
                  <a:cubicBezTo>
                    <a:pt x="128" y="184"/>
                    <a:pt x="128" y="184"/>
                    <a:pt x="128" y="184"/>
                  </a:cubicBezTo>
                  <a:cubicBezTo>
                    <a:pt x="129" y="185"/>
                    <a:pt x="129" y="185"/>
                    <a:pt x="129" y="185"/>
                  </a:cubicBezTo>
                  <a:cubicBezTo>
                    <a:pt x="133" y="187"/>
                    <a:pt x="137" y="189"/>
                    <a:pt x="142" y="190"/>
                  </a:cubicBezTo>
                  <a:cubicBezTo>
                    <a:pt x="143" y="190"/>
                    <a:pt x="143" y="190"/>
                    <a:pt x="143" y="190"/>
                  </a:cubicBezTo>
                  <a:lnTo>
                    <a:pt x="143" y="191"/>
                  </a:lnTo>
                  <a:close/>
                  <a:moveTo>
                    <a:pt x="151" y="180"/>
                  </a:moveTo>
                  <a:cubicBezTo>
                    <a:pt x="143" y="180"/>
                    <a:pt x="136" y="177"/>
                    <a:pt x="130" y="171"/>
                  </a:cubicBezTo>
                  <a:cubicBezTo>
                    <a:pt x="125" y="166"/>
                    <a:pt x="122" y="159"/>
                    <a:pt x="122" y="151"/>
                  </a:cubicBezTo>
                  <a:cubicBezTo>
                    <a:pt x="122" y="143"/>
                    <a:pt x="125" y="136"/>
                    <a:pt x="130" y="130"/>
                  </a:cubicBezTo>
                  <a:cubicBezTo>
                    <a:pt x="136" y="125"/>
                    <a:pt x="143" y="122"/>
                    <a:pt x="151" y="122"/>
                  </a:cubicBezTo>
                  <a:cubicBezTo>
                    <a:pt x="159" y="122"/>
                    <a:pt x="166" y="125"/>
                    <a:pt x="172" y="130"/>
                  </a:cubicBezTo>
                  <a:cubicBezTo>
                    <a:pt x="183" y="142"/>
                    <a:pt x="183" y="160"/>
                    <a:pt x="172" y="171"/>
                  </a:cubicBezTo>
                  <a:cubicBezTo>
                    <a:pt x="166" y="177"/>
                    <a:pt x="159" y="180"/>
                    <a:pt x="151" y="180"/>
                  </a:cubicBezTo>
                  <a:close/>
                  <a:moveTo>
                    <a:pt x="203" y="229"/>
                  </a:moveTo>
                  <a:cubicBezTo>
                    <a:pt x="192" y="236"/>
                    <a:pt x="181" y="241"/>
                    <a:pt x="170" y="243"/>
                  </a:cubicBezTo>
                  <a:cubicBezTo>
                    <a:pt x="168" y="243"/>
                    <a:pt x="168" y="243"/>
                    <a:pt x="168" y="243"/>
                  </a:cubicBezTo>
                  <a:cubicBezTo>
                    <a:pt x="168" y="242"/>
                    <a:pt x="168" y="242"/>
                    <a:pt x="168" y="242"/>
                  </a:cubicBezTo>
                  <a:cubicBezTo>
                    <a:pt x="163" y="225"/>
                    <a:pt x="160" y="208"/>
                    <a:pt x="159" y="192"/>
                  </a:cubicBezTo>
                  <a:cubicBezTo>
                    <a:pt x="159" y="190"/>
                    <a:pt x="159" y="190"/>
                    <a:pt x="159" y="190"/>
                  </a:cubicBezTo>
                  <a:cubicBezTo>
                    <a:pt x="160" y="190"/>
                    <a:pt x="160" y="190"/>
                    <a:pt x="160" y="190"/>
                  </a:cubicBezTo>
                  <a:cubicBezTo>
                    <a:pt x="164" y="189"/>
                    <a:pt x="168" y="188"/>
                    <a:pt x="172" y="185"/>
                  </a:cubicBezTo>
                  <a:cubicBezTo>
                    <a:pt x="173" y="185"/>
                    <a:pt x="173" y="185"/>
                    <a:pt x="173" y="185"/>
                  </a:cubicBezTo>
                  <a:cubicBezTo>
                    <a:pt x="174" y="185"/>
                    <a:pt x="174" y="185"/>
                    <a:pt x="174" y="185"/>
                  </a:cubicBezTo>
                  <a:cubicBezTo>
                    <a:pt x="185" y="199"/>
                    <a:pt x="195" y="213"/>
                    <a:pt x="203" y="228"/>
                  </a:cubicBezTo>
                  <a:cubicBezTo>
                    <a:pt x="204" y="229"/>
                    <a:pt x="204" y="229"/>
                    <a:pt x="204" y="229"/>
                  </a:cubicBezTo>
                  <a:lnTo>
                    <a:pt x="203" y="229"/>
                  </a:lnTo>
                  <a:close/>
                  <a:moveTo>
                    <a:pt x="243" y="170"/>
                  </a:moveTo>
                  <a:cubicBezTo>
                    <a:pt x="241" y="182"/>
                    <a:pt x="236" y="193"/>
                    <a:pt x="229" y="203"/>
                  </a:cubicBezTo>
                  <a:cubicBezTo>
                    <a:pt x="229" y="204"/>
                    <a:pt x="229" y="204"/>
                    <a:pt x="229" y="204"/>
                  </a:cubicBezTo>
                  <a:cubicBezTo>
                    <a:pt x="228" y="203"/>
                    <a:pt x="228" y="203"/>
                    <a:pt x="228" y="203"/>
                  </a:cubicBezTo>
                  <a:cubicBezTo>
                    <a:pt x="212" y="195"/>
                    <a:pt x="198" y="185"/>
                    <a:pt x="185" y="174"/>
                  </a:cubicBezTo>
                  <a:cubicBezTo>
                    <a:pt x="185" y="173"/>
                    <a:pt x="185" y="173"/>
                    <a:pt x="185" y="173"/>
                  </a:cubicBezTo>
                  <a:cubicBezTo>
                    <a:pt x="185" y="172"/>
                    <a:pt x="185" y="172"/>
                    <a:pt x="185" y="172"/>
                  </a:cubicBezTo>
                  <a:cubicBezTo>
                    <a:pt x="188" y="169"/>
                    <a:pt x="189" y="164"/>
                    <a:pt x="190" y="160"/>
                  </a:cubicBezTo>
                  <a:cubicBezTo>
                    <a:pt x="191" y="159"/>
                    <a:pt x="191" y="159"/>
                    <a:pt x="191" y="159"/>
                  </a:cubicBezTo>
                  <a:cubicBezTo>
                    <a:pt x="192" y="159"/>
                    <a:pt x="192" y="159"/>
                    <a:pt x="192" y="159"/>
                  </a:cubicBezTo>
                  <a:cubicBezTo>
                    <a:pt x="208" y="161"/>
                    <a:pt x="225" y="164"/>
                    <a:pt x="242" y="168"/>
                  </a:cubicBezTo>
                  <a:cubicBezTo>
                    <a:pt x="243" y="169"/>
                    <a:pt x="243" y="169"/>
                    <a:pt x="243" y="169"/>
                  </a:cubicBezTo>
                  <a:lnTo>
                    <a:pt x="243" y="170"/>
                  </a:lnTo>
                  <a:close/>
                  <a:moveTo>
                    <a:pt x="242" y="134"/>
                  </a:moveTo>
                  <a:cubicBezTo>
                    <a:pt x="225" y="139"/>
                    <a:pt x="208" y="142"/>
                    <a:pt x="192" y="143"/>
                  </a:cubicBezTo>
                  <a:cubicBezTo>
                    <a:pt x="191" y="143"/>
                    <a:pt x="191" y="143"/>
                    <a:pt x="191" y="143"/>
                  </a:cubicBezTo>
                  <a:cubicBezTo>
                    <a:pt x="190" y="142"/>
                    <a:pt x="190" y="142"/>
                    <a:pt x="190" y="142"/>
                  </a:cubicBezTo>
                  <a:cubicBezTo>
                    <a:pt x="189" y="137"/>
                    <a:pt x="188" y="133"/>
                    <a:pt x="185" y="130"/>
                  </a:cubicBezTo>
                  <a:cubicBezTo>
                    <a:pt x="185" y="129"/>
                    <a:pt x="185" y="129"/>
                    <a:pt x="185" y="129"/>
                  </a:cubicBezTo>
                  <a:cubicBezTo>
                    <a:pt x="186" y="128"/>
                    <a:pt x="186" y="128"/>
                    <a:pt x="186" y="128"/>
                  </a:cubicBezTo>
                  <a:cubicBezTo>
                    <a:pt x="199" y="117"/>
                    <a:pt x="213" y="107"/>
                    <a:pt x="228" y="99"/>
                  </a:cubicBezTo>
                  <a:cubicBezTo>
                    <a:pt x="229" y="98"/>
                    <a:pt x="229" y="98"/>
                    <a:pt x="229" y="98"/>
                  </a:cubicBezTo>
                  <a:cubicBezTo>
                    <a:pt x="230" y="99"/>
                    <a:pt x="230" y="99"/>
                    <a:pt x="230" y="99"/>
                  </a:cubicBezTo>
                  <a:cubicBezTo>
                    <a:pt x="236" y="109"/>
                    <a:pt x="241" y="120"/>
                    <a:pt x="243" y="132"/>
                  </a:cubicBezTo>
                  <a:cubicBezTo>
                    <a:pt x="243" y="133"/>
                    <a:pt x="243" y="133"/>
                    <a:pt x="243" y="133"/>
                  </a:cubicBezTo>
                  <a:lnTo>
                    <a:pt x="242" y="13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" name="Freeform 40"/>
            <p:cNvSpPr>
              <a:spLocks noEditPoints="1"/>
            </p:cNvSpPr>
            <p:nvPr/>
          </p:nvSpPr>
          <p:spPr bwMode="auto">
            <a:xfrm>
              <a:off x="4824414" y="7338556"/>
              <a:ext cx="1273174" cy="1271610"/>
            </a:xfrm>
            <a:custGeom>
              <a:avLst/>
              <a:gdLst>
                <a:gd name="T0" fmla="*/ 286 w 302"/>
                <a:gd name="T1" fmla="*/ 129 h 302"/>
                <a:gd name="T2" fmla="*/ 282 w 302"/>
                <a:gd name="T3" fmla="*/ 112 h 302"/>
                <a:gd name="T4" fmla="*/ 285 w 302"/>
                <a:gd name="T5" fmla="*/ 82 h 302"/>
                <a:gd name="T6" fmla="*/ 264 w 302"/>
                <a:gd name="T7" fmla="*/ 72 h 302"/>
                <a:gd name="T8" fmla="*/ 252 w 302"/>
                <a:gd name="T9" fmla="*/ 58 h 302"/>
                <a:gd name="T10" fmla="*/ 236 w 302"/>
                <a:gd name="T11" fmla="*/ 34 h 302"/>
                <a:gd name="T12" fmla="*/ 219 w 302"/>
                <a:gd name="T13" fmla="*/ 23 h 302"/>
                <a:gd name="T14" fmla="*/ 191 w 302"/>
                <a:gd name="T15" fmla="*/ 20 h 302"/>
                <a:gd name="T16" fmla="*/ 173 w 302"/>
                <a:gd name="T17" fmla="*/ 15 h 302"/>
                <a:gd name="T18" fmla="*/ 155 w 302"/>
                <a:gd name="T19" fmla="*/ 0 h 302"/>
                <a:gd name="T20" fmla="*/ 141 w 302"/>
                <a:gd name="T21" fmla="*/ 14 h 302"/>
                <a:gd name="T22" fmla="*/ 113 w 302"/>
                <a:gd name="T23" fmla="*/ 12 h 302"/>
                <a:gd name="T24" fmla="*/ 94 w 302"/>
                <a:gd name="T25" fmla="*/ 18 h 302"/>
                <a:gd name="T26" fmla="*/ 73 w 302"/>
                <a:gd name="T27" fmla="*/ 38 h 302"/>
                <a:gd name="T28" fmla="*/ 59 w 302"/>
                <a:gd name="T29" fmla="*/ 49 h 302"/>
                <a:gd name="T30" fmla="*/ 35 w 302"/>
                <a:gd name="T31" fmla="*/ 54 h 302"/>
                <a:gd name="T32" fmla="*/ 32 w 302"/>
                <a:gd name="T33" fmla="*/ 84 h 302"/>
                <a:gd name="T34" fmla="*/ 24 w 302"/>
                <a:gd name="T35" fmla="*/ 99 h 302"/>
                <a:gd name="T36" fmla="*/ 3 w 302"/>
                <a:gd name="T37" fmla="*/ 121 h 302"/>
                <a:gd name="T38" fmla="*/ 14 w 302"/>
                <a:gd name="T39" fmla="*/ 142 h 302"/>
                <a:gd name="T40" fmla="*/ 7 w 302"/>
                <a:gd name="T41" fmla="*/ 157 h 302"/>
                <a:gd name="T42" fmla="*/ 9 w 302"/>
                <a:gd name="T43" fmla="*/ 177 h 302"/>
                <a:gd name="T44" fmla="*/ 24 w 302"/>
                <a:gd name="T45" fmla="*/ 201 h 302"/>
                <a:gd name="T46" fmla="*/ 31 w 302"/>
                <a:gd name="T47" fmla="*/ 218 h 302"/>
                <a:gd name="T48" fmla="*/ 30 w 302"/>
                <a:gd name="T49" fmla="*/ 242 h 302"/>
                <a:gd name="T50" fmla="*/ 59 w 302"/>
                <a:gd name="T51" fmla="*/ 252 h 302"/>
                <a:gd name="T52" fmla="*/ 73 w 302"/>
                <a:gd name="T53" fmla="*/ 263 h 302"/>
                <a:gd name="T54" fmla="*/ 89 w 302"/>
                <a:gd name="T55" fmla="*/ 289 h 302"/>
                <a:gd name="T56" fmla="*/ 112 w 302"/>
                <a:gd name="T57" fmla="*/ 283 h 302"/>
                <a:gd name="T58" fmla="*/ 130 w 302"/>
                <a:gd name="T59" fmla="*/ 286 h 302"/>
                <a:gd name="T60" fmla="*/ 155 w 302"/>
                <a:gd name="T61" fmla="*/ 302 h 302"/>
                <a:gd name="T62" fmla="*/ 173 w 302"/>
                <a:gd name="T63" fmla="*/ 286 h 302"/>
                <a:gd name="T64" fmla="*/ 190 w 302"/>
                <a:gd name="T65" fmla="*/ 282 h 302"/>
                <a:gd name="T66" fmla="*/ 220 w 302"/>
                <a:gd name="T67" fmla="*/ 285 h 302"/>
                <a:gd name="T68" fmla="*/ 230 w 302"/>
                <a:gd name="T69" fmla="*/ 263 h 302"/>
                <a:gd name="T70" fmla="*/ 243 w 302"/>
                <a:gd name="T71" fmla="*/ 251 h 302"/>
                <a:gd name="T72" fmla="*/ 268 w 302"/>
                <a:gd name="T73" fmla="*/ 236 h 302"/>
                <a:gd name="T74" fmla="*/ 278 w 302"/>
                <a:gd name="T75" fmla="*/ 219 h 302"/>
                <a:gd name="T76" fmla="*/ 282 w 302"/>
                <a:gd name="T77" fmla="*/ 190 h 302"/>
                <a:gd name="T78" fmla="*/ 287 w 302"/>
                <a:gd name="T79" fmla="*/ 173 h 302"/>
                <a:gd name="T80" fmla="*/ 302 w 302"/>
                <a:gd name="T81" fmla="*/ 155 h 302"/>
                <a:gd name="T82" fmla="*/ 170 w 302"/>
                <a:gd name="T83" fmla="*/ 59 h 302"/>
                <a:gd name="T84" fmla="*/ 160 w 302"/>
                <a:gd name="T85" fmla="*/ 111 h 302"/>
                <a:gd name="T86" fmla="*/ 143 w 302"/>
                <a:gd name="T87" fmla="*/ 110 h 302"/>
                <a:gd name="T88" fmla="*/ 98 w 302"/>
                <a:gd name="T89" fmla="*/ 73 h 302"/>
                <a:gd name="T90" fmla="*/ 117 w 302"/>
                <a:gd name="T91" fmla="*/ 128 h 302"/>
                <a:gd name="T92" fmla="*/ 59 w 302"/>
                <a:gd name="T93" fmla="*/ 132 h 302"/>
                <a:gd name="T94" fmla="*/ 110 w 302"/>
                <a:gd name="T95" fmla="*/ 159 h 302"/>
                <a:gd name="T96" fmla="*/ 143 w 302"/>
                <a:gd name="T97" fmla="*/ 191 h 302"/>
                <a:gd name="T98" fmla="*/ 128 w 302"/>
                <a:gd name="T99" fmla="*/ 185 h 302"/>
                <a:gd name="T100" fmla="*/ 130 w 302"/>
                <a:gd name="T101" fmla="*/ 171 h 302"/>
                <a:gd name="T102" fmla="*/ 203 w 302"/>
                <a:gd name="T103" fmla="*/ 229 h 302"/>
                <a:gd name="T104" fmla="*/ 172 w 302"/>
                <a:gd name="T105" fmla="*/ 185 h 302"/>
                <a:gd name="T106" fmla="*/ 229 w 302"/>
                <a:gd name="T107" fmla="*/ 203 h 302"/>
                <a:gd name="T108" fmla="*/ 191 w 302"/>
                <a:gd name="T109" fmla="*/ 159 h 302"/>
                <a:gd name="T110" fmla="*/ 191 w 302"/>
                <a:gd name="T111" fmla="*/ 143 h 302"/>
                <a:gd name="T112" fmla="*/ 230 w 302"/>
                <a:gd name="T113" fmla="*/ 99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02" h="302">
                  <a:moveTo>
                    <a:pt x="302" y="147"/>
                  </a:moveTo>
                  <a:cubicBezTo>
                    <a:pt x="300" y="146"/>
                    <a:pt x="297" y="145"/>
                    <a:pt x="295" y="145"/>
                  </a:cubicBezTo>
                  <a:cubicBezTo>
                    <a:pt x="293" y="144"/>
                    <a:pt x="290" y="143"/>
                    <a:pt x="288" y="142"/>
                  </a:cubicBezTo>
                  <a:cubicBezTo>
                    <a:pt x="287" y="142"/>
                    <a:pt x="287" y="142"/>
                    <a:pt x="287" y="142"/>
                  </a:cubicBezTo>
                  <a:cubicBezTo>
                    <a:pt x="287" y="141"/>
                    <a:pt x="287" y="141"/>
                    <a:pt x="287" y="141"/>
                  </a:cubicBezTo>
                  <a:cubicBezTo>
                    <a:pt x="287" y="137"/>
                    <a:pt x="287" y="133"/>
                    <a:pt x="286" y="130"/>
                  </a:cubicBezTo>
                  <a:cubicBezTo>
                    <a:pt x="286" y="129"/>
                    <a:pt x="286" y="129"/>
                    <a:pt x="286" y="129"/>
                  </a:cubicBezTo>
                  <a:cubicBezTo>
                    <a:pt x="287" y="128"/>
                    <a:pt x="287" y="128"/>
                    <a:pt x="287" y="128"/>
                  </a:cubicBezTo>
                  <a:cubicBezTo>
                    <a:pt x="289" y="127"/>
                    <a:pt x="291" y="126"/>
                    <a:pt x="293" y="125"/>
                  </a:cubicBezTo>
                  <a:cubicBezTo>
                    <a:pt x="295" y="123"/>
                    <a:pt x="297" y="122"/>
                    <a:pt x="299" y="121"/>
                  </a:cubicBezTo>
                  <a:cubicBezTo>
                    <a:pt x="299" y="118"/>
                    <a:pt x="298" y="116"/>
                    <a:pt x="297" y="113"/>
                  </a:cubicBezTo>
                  <a:cubicBezTo>
                    <a:pt x="295" y="113"/>
                    <a:pt x="293" y="113"/>
                    <a:pt x="290" y="113"/>
                  </a:cubicBezTo>
                  <a:cubicBezTo>
                    <a:pt x="288" y="112"/>
                    <a:pt x="285" y="112"/>
                    <a:pt x="283" y="112"/>
                  </a:cubicBezTo>
                  <a:cubicBezTo>
                    <a:pt x="282" y="112"/>
                    <a:pt x="282" y="112"/>
                    <a:pt x="282" y="112"/>
                  </a:cubicBezTo>
                  <a:cubicBezTo>
                    <a:pt x="282" y="111"/>
                    <a:pt x="282" y="111"/>
                    <a:pt x="282" y="111"/>
                  </a:cubicBezTo>
                  <a:cubicBezTo>
                    <a:pt x="281" y="108"/>
                    <a:pt x="279" y="104"/>
                    <a:pt x="278" y="100"/>
                  </a:cubicBezTo>
                  <a:cubicBezTo>
                    <a:pt x="278" y="99"/>
                    <a:pt x="278" y="99"/>
                    <a:pt x="278" y="99"/>
                  </a:cubicBezTo>
                  <a:cubicBezTo>
                    <a:pt x="278" y="99"/>
                    <a:pt x="278" y="99"/>
                    <a:pt x="278" y="99"/>
                  </a:cubicBezTo>
                  <a:cubicBezTo>
                    <a:pt x="280" y="97"/>
                    <a:pt x="282" y="95"/>
                    <a:pt x="284" y="94"/>
                  </a:cubicBezTo>
                  <a:cubicBezTo>
                    <a:pt x="285" y="92"/>
                    <a:pt x="287" y="90"/>
                    <a:pt x="289" y="89"/>
                  </a:cubicBezTo>
                  <a:cubicBezTo>
                    <a:pt x="288" y="86"/>
                    <a:pt x="286" y="84"/>
                    <a:pt x="285" y="82"/>
                  </a:cubicBezTo>
                  <a:cubicBezTo>
                    <a:pt x="283" y="82"/>
                    <a:pt x="281" y="82"/>
                    <a:pt x="278" y="83"/>
                  </a:cubicBezTo>
                  <a:cubicBezTo>
                    <a:pt x="276" y="83"/>
                    <a:pt x="273" y="83"/>
                    <a:pt x="271" y="84"/>
                  </a:cubicBezTo>
                  <a:cubicBezTo>
                    <a:pt x="270" y="84"/>
                    <a:pt x="270" y="84"/>
                    <a:pt x="270" y="84"/>
                  </a:cubicBezTo>
                  <a:cubicBezTo>
                    <a:pt x="270" y="83"/>
                    <a:pt x="270" y="83"/>
                    <a:pt x="270" y="83"/>
                  </a:cubicBezTo>
                  <a:cubicBezTo>
                    <a:pt x="268" y="80"/>
                    <a:pt x="266" y="76"/>
                    <a:pt x="264" y="73"/>
                  </a:cubicBezTo>
                  <a:cubicBezTo>
                    <a:pt x="263" y="72"/>
                    <a:pt x="263" y="72"/>
                    <a:pt x="263" y="72"/>
                  </a:cubicBezTo>
                  <a:cubicBezTo>
                    <a:pt x="264" y="72"/>
                    <a:pt x="264" y="72"/>
                    <a:pt x="264" y="72"/>
                  </a:cubicBezTo>
                  <a:cubicBezTo>
                    <a:pt x="265" y="70"/>
                    <a:pt x="266" y="68"/>
                    <a:pt x="268" y="66"/>
                  </a:cubicBezTo>
                  <a:cubicBezTo>
                    <a:pt x="269" y="64"/>
                    <a:pt x="270" y="62"/>
                    <a:pt x="271" y="60"/>
                  </a:cubicBezTo>
                  <a:cubicBezTo>
                    <a:pt x="270" y="58"/>
                    <a:pt x="268" y="56"/>
                    <a:pt x="267" y="54"/>
                  </a:cubicBezTo>
                  <a:cubicBezTo>
                    <a:pt x="264" y="54"/>
                    <a:pt x="262" y="55"/>
                    <a:pt x="260" y="56"/>
                  </a:cubicBezTo>
                  <a:cubicBezTo>
                    <a:pt x="258" y="57"/>
                    <a:pt x="255" y="58"/>
                    <a:pt x="253" y="59"/>
                  </a:cubicBezTo>
                  <a:cubicBezTo>
                    <a:pt x="252" y="59"/>
                    <a:pt x="252" y="59"/>
                    <a:pt x="252" y="59"/>
                  </a:cubicBezTo>
                  <a:cubicBezTo>
                    <a:pt x="252" y="58"/>
                    <a:pt x="252" y="58"/>
                    <a:pt x="252" y="58"/>
                  </a:cubicBezTo>
                  <a:cubicBezTo>
                    <a:pt x="249" y="55"/>
                    <a:pt x="246" y="53"/>
                    <a:pt x="243" y="50"/>
                  </a:cubicBezTo>
                  <a:cubicBezTo>
                    <a:pt x="243" y="49"/>
                    <a:pt x="243" y="49"/>
                    <a:pt x="243" y="49"/>
                  </a:cubicBezTo>
                  <a:cubicBezTo>
                    <a:pt x="243" y="49"/>
                    <a:pt x="243" y="49"/>
                    <a:pt x="243" y="49"/>
                  </a:cubicBezTo>
                  <a:cubicBezTo>
                    <a:pt x="244" y="47"/>
                    <a:pt x="245" y="44"/>
                    <a:pt x="246" y="42"/>
                  </a:cubicBezTo>
                  <a:cubicBezTo>
                    <a:pt x="247" y="40"/>
                    <a:pt x="247" y="37"/>
                    <a:pt x="248" y="35"/>
                  </a:cubicBezTo>
                  <a:cubicBezTo>
                    <a:pt x="246" y="33"/>
                    <a:pt x="244" y="32"/>
                    <a:pt x="242" y="30"/>
                  </a:cubicBezTo>
                  <a:cubicBezTo>
                    <a:pt x="240" y="31"/>
                    <a:pt x="238" y="33"/>
                    <a:pt x="236" y="34"/>
                  </a:cubicBezTo>
                  <a:cubicBezTo>
                    <a:pt x="234" y="36"/>
                    <a:pt x="232" y="37"/>
                    <a:pt x="230" y="38"/>
                  </a:cubicBezTo>
                  <a:cubicBezTo>
                    <a:pt x="229" y="39"/>
                    <a:pt x="229" y="39"/>
                    <a:pt x="229" y="39"/>
                  </a:cubicBezTo>
                  <a:cubicBezTo>
                    <a:pt x="228" y="38"/>
                    <a:pt x="228" y="38"/>
                    <a:pt x="228" y="38"/>
                  </a:cubicBezTo>
                  <a:cubicBezTo>
                    <a:pt x="225" y="36"/>
                    <a:pt x="222" y="34"/>
                    <a:pt x="219" y="32"/>
                  </a:cubicBezTo>
                  <a:cubicBezTo>
                    <a:pt x="218" y="32"/>
                    <a:pt x="218" y="32"/>
                    <a:pt x="218" y="32"/>
                  </a:cubicBezTo>
                  <a:cubicBezTo>
                    <a:pt x="218" y="31"/>
                    <a:pt x="218" y="31"/>
                    <a:pt x="218" y="31"/>
                  </a:cubicBezTo>
                  <a:cubicBezTo>
                    <a:pt x="218" y="28"/>
                    <a:pt x="219" y="26"/>
                    <a:pt x="219" y="23"/>
                  </a:cubicBezTo>
                  <a:cubicBezTo>
                    <a:pt x="219" y="21"/>
                    <a:pt x="220" y="19"/>
                    <a:pt x="220" y="16"/>
                  </a:cubicBezTo>
                  <a:cubicBezTo>
                    <a:pt x="218" y="15"/>
                    <a:pt x="215" y="14"/>
                    <a:pt x="213" y="13"/>
                  </a:cubicBezTo>
                  <a:cubicBezTo>
                    <a:pt x="211" y="15"/>
                    <a:pt x="210" y="16"/>
                    <a:pt x="208" y="18"/>
                  </a:cubicBezTo>
                  <a:cubicBezTo>
                    <a:pt x="206" y="20"/>
                    <a:pt x="205" y="22"/>
                    <a:pt x="203" y="23"/>
                  </a:cubicBezTo>
                  <a:cubicBezTo>
                    <a:pt x="202" y="24"/>
                    <a:pt x="202" y="24"/>
                    <a:pt x="202" y="24"/>
                  </a:cubicBezTo>
                  <a:cubicBezTo>
                    <a:pt x="202" y="24"/>
                    <a:pt x="202" y="24"/>
                    <a:pt x="202" y="24"/>
                  </a:cubicBezTo>
                  <a:cubicBezTo>
                    <a:pt x="198" y="22"/>
                    <a:pt x="194" y="21"/>
                    <a:pt x="191" y="20"/>
                  </a:cubicBezTo>
                  <a:cubicBezTo>
                    <a:pt x="190" y="20"/>
                    <a:pt x="190" y="20"/>
                    <a:pt x="190" y="20"/>
                  </a:cubicBezTo>
                  <a:cubicBezTo>
                    <a:pt x="190" y="19"/>
                    <a:pt x="190" y="19"/>
                    <a:pt x="190" y="19"/>
                  </a:cubicBezTo>
                  <a:cubicBezTo>
                    <a:pt x="189" y="17"/>
                    <a:pt x="189" y="14"/>
                    <a:pt x="189" y="12"/>
                  </a:cubicBezTo>
                  <a:cubicBezTo>
                    <a:pt x="189" y="9"/>
                    <a:pt x="189" y="7"/>
                    <a:pt x="188" y="4"/>
                  </a:cubicBezTo>
                  <a:cubicBezTo>
                    <a:pt x="186" y="4"/>
                    <a:pt x="183" y="3"/>
                    <a:pt x="181" y="3"/>
                  </a:cubicBezTo>
                  <a:cubicBezTo>
                    <a:pt x="180" y="4"/>
                    <a:pt x="178" y="7"/>
                    <a:pt x="177" y="9"/>
                  </a:cubicBezTo>
                  <a:cubicBezTo>
                    <a:pt x="176" y="11"/>
                    <a:pt x="175" y="13"/>
                    <a:pt x="173" y="15"/>
                  </a:cubicBezTo>
                  <a:cubicBezTo>
                    <a:pt x="173" y="16"/>
                    <a:pt x="173" y="16"/>
                    <a:pt x="173" y="16"/>
                  </a:cubicBezTo>
                  <a:cubicBezTo>
                    <a:pt x="172" y="16"/>
                    <a:pt x="172" y="16"/>
                    <a:pt x="172" y="16"/>
                  </a:cubicBezTo>
                  <a:cubicBezTo>
                    <a:pt x="168" y="15"/>
                    <a:pt x="165" y="15"/>
                    <a:pt x="161" y="14"/>
                  </a:cubicBezTo>
                  <a:cubicBezTo>
                    <a:pt x="160" y="14"/>
                    <a:pt x="160" y="14"/>
                    <a:pt x="160" y="14"/>
                  </a:cubicBezTo>
                  <a:cubicBezTo>
                    <a:pt x="159" y="14"/>
                    <a:pt x="159" y="14"/>
                    <a:pt x="159" y="14"/>
                  </a:cubicBezTo>
                  <a:cubicBezTo>
                    <a:pt x="159" y="11"/>
                    <a:pt x="158" y="9"/>
                    <a:pt x="157" y="7"/>
                  </a:cubicBezTo>
                  <a:cubicBezTo>
                    <a:pt x="156" y="4"/>
                    <a:pt x="156" y="2"/>
                    <a:pt x="155" y="0"/>
                  </a:cubicBezTo>
                  <a:cubicBezTo>
                    <a:pt x="155" y="0"/>
                    <a:pt x="155" y="0"/>
                    <a:pt x="155" y="0"/>
                  </a:cubicBezTo>
                  <a:cubicBezTo>
                    <a:pt x="152" y="0"/>
                    <a:pt x="150" y="0"/>
                    <a:pt x="147" y="0"/>
                  </a:cubicBezTo>
                  <a:cubicBezTo>
                    <a:pt x="147" y="0"/>
                    <a:pt x="147" y="0"/>
                    <a:pt x="147" y="0"/>
                  </a:cubicBezTo>
                  <a:cubicBezTo>
                    <a:pt x="146" y="2"/>
                    <a:pt x="145" y="4"/>
                    <a:pt x="145" y="7"/>
                  </a:cubicBezTo>
                  <a:cubicBezTo>
                    <a:pt x="144" y="9"/>
                    <a:pt x="143" y="11"/>
                    <a:pt x="142" y="14"/>
                  </a:cubicBezTo>
                  <a:cubicBezTo>
                    <a:pt x="142" y="14"/>
                    <a:pt x="142" y="14"/>
                    <a:pt x="142" y="14"/>
                  </a:cubicBezTo>
                  <a:cubicBezTo>
                    <a:pt x="141" y="14"/>
                    <a:pt x="141" y="14"/>
                    <a:pt x="141" y="14"/>
                  </a:cubicBezTo>
                  <a:cubicBezTo>
                    <a:pt x="137" y="15"/>
                    <a:pt x="133" y="15"/>
                    <a:pt x="130" y="16"/>
                  </a:cubicBezTo>
                  <a:cubicBezTo>
                    <a:pt x="129" y="16"/>
                    <a:pt x="129" y="16"/>
                    <a:pt x="129" y="16"/>
                  </a:cubicBezTo>
                  <a:cubicBezTo>
                    <a:pt x="129" y="15"/>
                    <a:pt x="129" y="15"/>
                    <a:pt x="129" y="15"/>
                  </a:cubicBezTo>
                  <a:cubicBezTo>
                    <a:pt x="127" y="13"/>
                    <a:pt x="126" y="11"/>
                    <a:pt x="125" y="9"/>
                  </a:cubicBezTo>
                  <a:cubicBezTo>
                    <a:pt x="123" y="7"/>
                    <a:pt x="122" y="4"/>
                    <a:pt x="121" y="3"/>
                  </a:cubicBezTo>
                  <a:cubicBezTo>
                    <a:pt x="118" y="3"/>
                    <a:pt x="116" y="4"/>
                    <a:pt x="113" y="4"/>
                  </a:cubicBezTo>
                  <a:cubicBezTo>
                    <a:pt x="113" y="7"/>
                    <a:pt x="113" y="9"/>
                    <a:pt x="113" y="12"/>
                  </a:cubicBezTo>
                  <a:cubicBezTo>
                    <a:pt x="113" y="14"/>
                    <a:pt x="112" y="17"/>
                    <a:pt x="112" y="19"/>
                  </a:cubicBezTo>
                  <a:cubicBezTo>
                    <a:pt x="112" y="20"/>
                    <a:pt x="112" y="20"/>
                    <a:pt x="112" y="20"/>
                  </a:cubicBezTo>
                  <a:cubicBezTo>
                    <a:pt x="111" y="20"/>
                    <a:pt x="111" y="20"/>
                    <a:pt x="111" y="20"/>
                  </a:cubicBezTo>
                  <a:cubicBezTo>
                    <a:pt x="108" y="21"/>
                    <a:pt x="104" y="22"/>
                    <a:pt x="100" y="24"/>
                  </a:cubicBezTo>
                  <a:cubicBezTo>
                    <a:pt x="100" y="24"/>
                    <a:pt x="100" y="24"/>
                    <a:pt x="100" y="24"/>
                  </a:cubicBezTo>
                  <a:cubicBezTo>
                    <a:pt x="99" y="23"/>
                    <a:pt x="99" y="23"/>
                    <a:pt x="99" y="23"/>
                  </a:cubicBezTo>
                  <a:cubicBezTo>
                    <a:pt x="97" y="22"/>
                    <a:pt x="96" y="20"/>
                    <a:pt x="94" y="18"/>
                  </a:cubicBezTo>
                  <a:cubicBezTo>
                    <a:pt x="92" y="16"/>
                    <a:pt x="90" y="15"/>
                    <a:pt x="89" y="13"/>
                  </a:cubicBezTo>
                  <a:cubicBezTo>
                    <a:pt x="86" y="14"/>
                    <a:pt x="84" y="15"/>
                    <a:pt x="82" y="16"/>
                  </a:cubicBezTo>
                  <a:cubicBezTo>
                    <a:pt x="82" y="19"/>
                    <a:pt x="82" y="21"/>
                    <a:pt x="83" y="23"/>
                  </a:cubicBezTo>
                  <a:cubicBezTo>
                    <a:pt x="83" y="26"/>
                    <a:pt x="83" y="28"/>
                    <a:pt x="84" y="31"/>
                  </a:cubicBezTo>
                  <a:cubicBezTo>
                    <a:pt x="84" y="32"/>
                    <a:pt x="84" y="32"/>
                    <a:pt x="84" y="32"/>
                  </a:cubicBezTo>
                  <a:cubicBezTo>
                    <a:pt x="83" y="32"/>
                    <a:pt x="83" y="32"/>
                    <a:pt x="83" y="32"/>
                  </a:cubicBezTo>
                  <a:cubicBezTo>
                    <a:pt x="80" y="34"/>
                    <a:pt x="76" y="36"/>
                    <a:pt x="73" y="38"/>
                  </a:cubicBezTo>
                  <a:cubicBezTo>
                    <a:pt x="73" y="39"/>
                    <a:pt x="73" y="39"/>
                    <a:pt x="73" y="39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0" y="37"/>
                    <a:pt x="68" y="36"/>
                    <a:pt x="66" y="34"/>
                  </a:cubicBezTo>
                  <a:cubicBezTo>
                    <a:pt x="64" y="33"/>
                    <a:pt x="62" y="31"/>
                    <a:pt x="60" y="30"/>
                  </a:cubicBezTo>
                  <a:cubicBezTo>
                    <a:pt x="58" y="32"/>
                    <a:pt x="56" y="33"/>
                    <a:pt x="54" y="35"/>
                  </a:cubicBezTo>
                  <a:cubicBezTo>
                    <a:pt x="54" y="37"/>
                    <a:pt x="55" y="40"/>
                    <a:pt x="56" y="42"/>
                  </a:cubicBezTo>
                  <a:cubicBezTo>
                    <a:pt x="57" y="44"/>
                    <a:pt x="58" y="47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8" y="50"/>
                    <a:pt x="58" y="50"/>
                    <a:pt x="58" y="50"/>
                  </a:cubicBezTo>
                  <a:cubicBezTo>
                    <a:pt x="56" y="53"/>
                    <a:pt x="53" y="55"/>
                    <a:pt x="50" y="58"/>
                  </a:cubicBezTo>
                  <a:cubicBezTo>
                    <a:pt x="50" y="59"/>
                    <a:pt x="50" y="59"/>
                    <a:pt x="50" y="59"/>
                  </a:cubicBezTo>
                  <a:cubicBezTo>
                    <a:pt x="49" y="59"/>
                    <a:pt x="49" y="59"/>
                    <a:pt x="49" y="59"/>
                  </a:cubicBezTo>
                  <a:cubicBezTo>
                    <a:pt x="47" y="58"/>
                    <a:pt x="44" y="57"/>
                    <a:pt x="42" y="56"/>
                  </a:cubicBezTo>
                  <a:cubicBezTo>
                    <a:pt x="40" y="55"/>
                    <a:pt x="37" y="54"/>
                    <a:pt x="35" y="54"/>
                  </a:cubicBezTo>
                  <a:cubicBezTo>
                    <a:pt x="33" y="56"/>
                    <a:pt x="32" y="58"/>
                    <a:pt x="30" y="60"/>
                  </a:cubicBezTo>
                  <a:cubicBezTo>
                    <a:pt x="32" y="62"/>
                    <a:pt x="33" y="64"/>
                    <a:pt x="34" y="66"/>
                  </a:cubicBezTo>
                  <a:cubicBezTo>
                    <a:pt x="36" y="68"/>
                    <a:pt x="37" y="70"/>
                    <a:pt x="38" y="72"/>
                  </a:cubicBezTo>
                  <a:cubicBezTo>
                    <a:pt x="39" y="72"/>
                    <a:pt x="39" y="72"/>
                    <a:pt x="39" y="72"/>
                  </a:cubicBezTo>
                  <a:cubicBezTo>
                    <a:pt x="38" y="73"/>
                    <a:pt x="38" y="73"/>
                    <a:pt x="38" y="73"/>
                  </a:cubicBezTo>
                  <a:cubicBezTo>
                    <a:pt x="36" y="76"/>
                    <a:pt x="34" y="80"/>
                    <a:pt x="32" y="83"/>
                  </a:cubicBezTo>
                  <a:cubicBezTo>
                    <a:pt x="32" y="84"/>
                    <a:pt x="32" y="84"/>
                    <a:pt x="32" y="84"/>
                  </a:cubicBezTo>
                  <a:cubicBezTo>
                    <a:pt x="31" y="84"/>
                    <a:pt x="31" y="84"/>
                    <a:pt x="31" y="84"/>
                  </a:cubicBezTo>
                  <a:cubicBezTo>
                    <a:pt x="29" y="83"/>
                    <a:pt x="26" y="83"/>
                    <a:pt x="24" y="83"/>
                  </a:cubicBezTo>
                  <a:cubicBezTo>
                    <a:pt x="21" y="82"/>
                    <a:pt x="19" y="82"/>
                    <a:pt x="17" y="82"/>
                  </a:cubicBezTo>
                  <a:cubicBezTo>
                    <a:pt x="15" y="84"/>
                    <a:pt x="14" y="86"/>
                    <a:pt x="13" y="89"/>
                  </a:cubicBezTo>
                  <a:cubicBezTo>
                    <a:pt x="15" y="90"/>
                    <a:pt x="16" y="92"/>
                    <a:pt x="18" y="94"/>
                  </a:cubicBezTo>
                  <a:cubicBezTo>
                    <a:pt x="20" y="95"/>
                    <a:pt x="22" y="97"/>
                    <a:pt x="24" y="99"/>
                  </a:cubicBezTo>
                  <a:cubicBezTo>
                    <a:pt x="24" y="99"/>
                    <a:pt x="24" y="99"/>
                    <a:pt x="24" y="99"/>
                  </a:cubicBezTo>
                  <a:cubicBezTo>
                    <a:pt x="24" y="100"/>
                    <a:pt x="24" y="100"/>
                    <a:pt x="24" y="100"/>
                  </a:cubicBezTo>
                  <a:cubicBezTo>
                    <a:pt x="22" y="104"/>
                    <a:pt x="21" y="108"/>
                    <a:pt x="20" y="111"/>
                  </a:cubicBezTo>
                  <a:cubicBezTo>
                    <a:pt x="20" y="112"/>
                    <a:pt x="20" y="112"/>
                    <a:pt x="20" y="112"/>
                  </a:cubicBezTo>
                  <a:cubicBezTo>
                    <a:pt x="19" y="112"/>
                    <a:pt x="19" y="112"/>
                    <a:pt x="19" y="112"/>
                  </a:cubicBezTo>
                  <a:cubicBezTo>
                    <a:pt x="17" y="112"/>
                    <a:pt x="14" y="112"/>
                    <a:pt x="12" y="113"/>
                  </a:cubicBezTo>
                  <a:cubicBezTo>
                    <a:pt x="9" y="113"/>
                    <a:pt x="7" y="113"/>
                    <a:pt x="4" y="113"/>
                  </a:cubicBezTo>
                  <a:cubicBezTo>
                    <a:pt x="4" y="116"/>
                    <a:pt x="3" y="118"/>
                    <a:pt x="3" y="121"/>
                  </a:cubicBezTo>
                  <a:cubicBezTo>
                    <a:pt x="5" y="122"/>
                    <a:pt x="7" y="123"/>
                    <a:pt x="9" y="125"/>
                  </a:cubicBezTo>
                  <a:cubicBezTo>
                    <a:pt x="11" y="126"/>
                    <a:pt x="13" y="127"/>
                    <a:pt x="15" y="128"/>
                  </a:cubicBezTo>
                  <a:cubicBezTo>
                    <a:pt x="16" y="129"/>
                    <a:pt x="16" y="129"/>
                    <a:pt x="16" y="129"/>
                  </a:cubicBezTo>
                  <a:cubicBezTo>
                    <a:pt x="16" y="130"/>
                    <a:pt x="16" y="130"/>
                    <a:pt x="16" y="130"/>
                  </a:cubicBezTo>
                  <a:cubicBezTo>
                    <a:pt x="15" y="133"/>
                    <a:pt x="15" y="137"/>
                    <a:pt x="15" y="141"/>
                  </a:cubicBezTo>
                  <a:cubicBezTo>
                    <a:pt x="14" y="142"/>
                    <a:pt x="14" y="142"/>
                    <a:pt x="14" y="142"/>
                  </a:cubicBezTo>
                  <a:cubicBezTo>
                    <a:pt x="14" y="142"/>
                    <a:pt x="14" y="142"/>
                    <a:pt x="14" y="142"/>
                  </a:cubicBezTo>
                  <a:cubicBezTo>
                    <a:pt x="12" y="143"/>
                    <a:pt x="9" y="144"/>
                    <a:pt x="7" y="145"/>
                  </a:cubicBezTo>
                  <a:cubicBezTo>
                    <a:pt x="4" y="145"/>
                    <a:pt x="2" y="146"/>
                    <a:pt x="0" y="147"/>
                  </a:cubicBezTo>
                  <a:cubicBezTo>
                    <a:pt x="0" y="147"/>
                    <a:pt x="0" y="147"/>
                    <a:pt x="0" y="147"/>
                  </a:cubicBezTo>
                  <a:cubicBezTo>
                    <a:pt x="0" y="148"/>
                    <a:pt x="0" y="150"/>
                    <a:pt x="0" y="151"/>
                  </a:cubicBezTo>
                  <a:cubicBezTo>
                    <a:pt x="0" y="152"/>
                    <a:pt x="0" y="153"/>
                    <a:pt x="0" y="155"/>
                  </a:cubicBezTo>
                  <a:cubicBezTo>
                    <a:pt x="0" y="155"/>
                    <a:pt x="0" y="155"/>
                    <a:pt x="0" y="155"/>
                  </a:cubicBezTo>
                  <a:cubicBezTo>
                    <a:pt x="2" y="156"/>
                    <a:pt x="4" y="156"/>
                    <a:pt x="7" y="157"/>
                  </a:cubicBezTo>
                  <a:cubicBezTo>
                    <a:pt x="9" y="158"/>
                    <a:pt x="12" y="158"/>
                    <a:pt x="14" y="159"/>
                  </a:cubicBezTo>
                  <a:cubicBezTo>
                    <a:pt x="14" y="160"/>
                    <a:pt x="14" y="160"/>
                    <a:pt x="14" y="160"/>
                  </a:cubicBezTo>
                  <a:cubicBezTo>
                    <a:pt x="15" y="160"/>
                    <a:pt x="15" y="160"/>
                    <a:pt x="15" y="160"/>
                  </a:cubicBezTo>
                  <a:cubicBezTo>
                    <a:pt x="15" y="165"/>
                    <a:pt x="15" y="168"/>
                    <a:pt x="16" y="172"/>
                  </a:cubicBezTo>
                  <a:cubicBezTo>
                    <a:pt x="16" y="173"/>
                    <a:pt x="16" y="173"/>
                    <a:pt x="16" y="173"/>
                  </a:cubicBezTo>
                  <a:cubicBezTo>
                    <a:pt x="15" y="173"/>
                    <a:pt x="15" y="173"/>
                    <a:pt x="15" y="173"/>
                  </a:cubicBezTo>
                  <a:cubicBezTo>
                    <a:pt x="13" y="174"/>
                    <a:pt x="11" y="176"/>
                    <a:pt x="9" y="177"/>
                  </a:cubicBezTo>
                  <a:cubicBezTo>
                    <a:pt x="7" y="178"/>
                    <a:pt x="5" y="179"/>
                    <a:pt x="3" y="181"/>
                  </a:cubicBezTo>
                  <a:cubicBezTo>
                    <a:pt x="3" y="183"/>
                    <a:pt x="4" y="186"/>
                    <a:pt x="4" y="188"/>
                  </a:cubicBezTo>
                  <a:cubicBezTo>
                    <a:pt x="7" y="189"/>
                    <a:pt x="9" y="189"/>
                    <a:pt x="12" y="189"/>
                  </a:cubicBezTo>
                  <a:cubicBezTo>
                    <a:pt x="14" y="189"/>
                    <a:pt x="17" y="189"/>
                    <a:pt x="19" y="190"/>
                  </a:cubicBezTo>
                  <a:cubicBezTo>
                    <a:pt x="20" y="190"/>
                    <a:pt x="20" y="190"/>
                    <a:pt x="20" y="190"/>
                  </a:cubicBezTo>
                  <a:cubicBezTo>
                    <a:pt x="20" y="190"/>
                    <a:pt x="20" y="190"/>
                    <a:pt x="20" y="190"/>
                  </a:cubicBezTo>
                  <a:cubicBezTo>
                    <a:pt x="21" y="194"/>
                    <a:pt x="22" y="198"/>
                    <a:pt x="24" y="201"/>
                  </a:cubicBezTo>
                  <a:cubicBezTo>
                    <a:pt x="24" y="202"/>
                    <a:pt x="24" y="202"/>
                    <a:pt x="24" y="202"/>
                  </a:cubicBezTo>
                  <a:cubicBezTo>
                    <a:pt x="24" y="203"/>
                    <a:pt x="24" y="203"/>
                    <a:pt x="24" y="203"/>
                  </a:cubicBezTo>
                  <a:cubicBezTo>
                    <a:pt x="22" y="204"/>
                    <a:pt x="20" y="206"/>
                    <a:pt x="18" y="208"/>
                  </a:cubicBezTo>
                  <a:cubicBezTo>
                    <a:pt x="16" y="210"/>
                    <a:pt x="15" y="211"/>
                    <a:pt x="13" y="213"/>
                  </a:cubicBezTo>
                  <a:cubicBezTo>
                    <a:pt x="14" y="215"/>
                    <a:pt x="15" y="218"/>
                    <a:pt x="17" y="220"/>
                  </a:cubicBezTo>
                  <a:cubicBezTo>
                    <a:pt x="19" y="220"/>
                    <a:pt x="21" y="219"/>
                    <a:pt x="24" y="219"/>
                  </a:cubicBezTo>
                  <a:cubicBezTo>
                    <a:pt x="26" y="219"/>
                    <a:pt x="29" y="218"/>
                    <a:pt x="31" y="218"/>
                  </a:cubicBezTo>
                  <a:cubicBezTo>
                    <a:pt x="32" y="218"/>
                    <a:pt x="32" y="218"/>
                    <a:pt x="32" y="218"/>
                  </a:cubicBezTo>
                  <a:cubicBezTo>
                    <a:pt x="32" y="219"/>
                    <a:pt x="32" y="219"/>
                    <a:pt x="32" y="219"/>
                  </a:cubicBezTo>
                  <a:cubicBezTo>
                    <a:pt x="34" y="222"/>
                    <a:pt x="36" y="225"/>
                    <a:pt x="38" y="228"/>
                  </a:cubicBezTo>
                  <a:cubicBezTo>
                    <a:pt x="39" y="229"/>
                    <a:pt x="39" y="229"/>
                    <a:pt x="39" y="229"/>
                  </a:cubicBezTo>
                  <a:cubicBezTo>
                    <a:pt x="38" y="230"/>
                    <a:pt x="38" y="230"/>
                    <a:pt x="38" y="230"/>
                  </a:cubicBezTo>
                  <a:cubicBezTo>
                    <a:pt x="37" y="232"/>
                    <a:pt x="36" y="234"/>
                    <a:pt x="34" y="236"/>
                  </a:cubicBezTo>
                  <a:cubicBezTo>
                    <a:pt x="33" y="238"/>
                    <a:pt x="32" y="240"/>
                    <a:pt x="30" y="242"/>
                  </a:cubicBezTo>
                  <a:cubicBezTo>
                    <a:pt x="32" y="244"/>
                    <a:pt x="33" y="246"/>
                    <a:pt x="35" y="248"/>
                  </a:cubicBezTo>
                  <a:cubicBezTo>
                    <a:pt x="37" y="247"/>
                    <a:pt x="40" y="246"/>
                    <a:pt x="42" y="246"/>
                  </a:cubicBezTo>
                  <a:cubicBezTo>
                    <a:pt x="44" y="245"/>
                    <a:pt x="47" y="244"/>
                    <a:pt x="49" y="243"/>
                  </a:cubicBezTo>
                  <a:cubicBezTo>
                    <a:pt x="50" y="243"/>
                    <a:pt x="50" y="243"/>
                    <a:pt x="50" y="243"/>
                  </a:cubicBezTo>
                  <a:cubicBezTo>
                    <a:pt x="50" y="243"/>
                    <a:pt x="50" y="243"/>
                    <a:pt x="50" y="243"/>
                  </a:cubicBezTo>
                  <a:cubicBezTo>
                    <a:pt x="53" y="246"/>
                    <a:pt x="56" y="249"/>
                    <a:pt x="58" y="251"/>
                  </a:cubicBezTo>
                  <a:cubicBezTo>
                    <a:pt x="59" y="252"/>
                    <a:pt x="59" y="252"/>
                    <a:pt x="59" y="252"/>
                  </a:cubicBezTo>
                  <a:cubicBezTo>
                    <a:pt x="59" y="253"/>
                    <a:pt x="59" y="253"/>
                    <a:pt x="59" y="253"/>
                  </a:cubicBezTo>
                  <a:cubicBezTo>
                    <a:pt x="58" y="255"/>
                    <a:pt x="57" y="257"/>
                    <a:pt x="56" y="260"/>
                  </a:cubicBezTo>
                  <a:cubicBezTo>
                    <a:pt x="55" y="262"/>
                    <a:pt x="54" y="264"/>
                    <a:pt x="54" y="266"/>
                  </a:cubicBezTo>
                  <a:cubicBezTo>
                    <a:pt x="56" y="268"/>
                    <a:pt x="58" y="270"/>
                    <a:pt x="60" y="271"/>
                  </a:cubicBezTo>
                  <a:cubicBezTo>
                    <a:pt x="62" y="270"/>
                    <a:pt x="64" y="269"/>
                    <a:pt x="66" y="267"/>
                  </a:cubicBezTo>
                  <a:cubicBezTo>
                    <a:pt x="68" y="266"/>
                    <a:pt x="70" y="265"/>
                    <a:pt x="72" y="263"/>
                  </a:cubicBezTo>
                  <a:cubicBezTo>
                    <a:pt x="73" y="263"/>
                    <a:pt x="73" y="263"/>
                    <a:pt x="73" y="263"/>
                  </a:cubicBezTo>
                  <a:cubicBezTo>
                    <a:pt x="73" y="263"/>
                    <a:pt x="73" y="263"/>
                    <a:pt x="73" y="263"/>
                  </a:cubicBezTo>
                  <a:cubicBezTo>
                    <a:pt x="76" y="266"/>
                    <a:pt x="80" y="268"/>
                    <a:pt x="83" y="270"/>
                  </a:cubicBezTo>
                  <a:cubicBezTo>
                    <a:pt x="84" y="270"/>
                    <a:pt x="84" y="270"/>
                    <a:pt x="84" y="270"/>
                  </a:cubicBezTo>
                  <a:cubicBezTo>
                    <a:pt x="84" y="271"/>
                    <a:pt x="84" y="271"/>
                    <a:pt x="84" y="271"/>
                  </a:cubicBezTo>
                  <a:cubicBezTo>
                    <a:pt x="83" y="273"/>
                    <a:pt x="83" y="276"/>
                    <a:pt x="83" y="278"/>
                  </a:cubicBezTo>
                  <a:cubicBezTo>
                    <a:pt x="82" y="280"/>
                    <a:pt x="82" y="283"/>
                    <a:pt x="82" y="285"/>
                  </a:cubicBezTo>
                  <a:cubicBezTo>
                    <a:pt x="84" y="286"/>
                    <a:pt x="86" y="287"/>
                    <a:pt x="89" y="289"/>
                  </a:cubicBezTo>
                  <a:cubicBezTo>
                    <a:pt x="90" y="287"/>
                    <a:pt x="92" y="285"/>
                    <a:pt x="94" y="283"/>
                  </a:cubicBezTo>
                  <a:cubicBezTo>
                    <a:pt x="96" y="282"/>
                    <a:pt x="97" y="280"/>
                    <a:pt x="99" y="278"/>
                  </a:cubicBezTo>
                  <a:cubicBezTo>
                    <a:pt x="100" y="278"/>
                    <a:pt x="100" y="278"/>
                    <a:pt x="100" y="278"/>
                  </a:cubicBezTo>
                  <a:cubicBezTo>
                    <a:pt x="100" y="278"/>
                    <a:pt x="100" y="278"/>
                    <a:pt x="100" y="278"/>
                  </a:cubicBezTo>
                  <a:cubicBezTo>
                    <a:pt x="104" y="279"/>
                    <a:pt x="108" y="281"/>
                    <a:pt x="111" y="282"/>
                  </a:cubicBezTo>
                  <a:cubicBezTo>
                    <a:pt x="112" y="282"/>
                    <a:pt x="112" y="282"/>
                    <a:pt x="112" y="282"/>
                  </a:cubicBezTo>
                  <a:cubicBezTo>
                    <a:pt x="112" y="283"/>
                    <a:pt x="112" y="283"/>
                    <a:pt x="112" y="283"/>
                  </a:cubicBezTo>
                  <a:cubicBezTo>
                    <a:pt x="112" y="285"/>
                    <a:pt x="113" y="288"/>
                    <a:pt x="113" y="290"/>
                  </a:cubicBezTo>
                  <a:cubicBezTo>
                    <a:pt x="113" y="292"/>
                    <a:pt x="113" y="295"/>
                    <a:pt x="113" y="297"/>
                  </a:cubicBezTo>
                  <a:cubicBezTo>
                    <a:pt x="116" y="298"/>
                    <a:pt x="118" y="298"/>
                    <a:pt x="121" y="299"/>
                  </a:cubicBezTo>
                  <a:cubicBezTo>
                    <a:pt x="122" y="297"/>
                    <a:pt x="124" y="295"/>
                    <a:pt x="125" y="293"/>
                  </a:cubicBezTo>
                  <a:cubicBezTo>
                    <a:pt x="126" y="291"/>
                    <a:pt x="127" y="288"/>
                    <a:pt x="129" y="287"/>
                  </a:cubicBezTo>
                  <a:cubicBezTo>
                    <a:pt x="129" y="286"/>
                    <a:pt x="129" y="286"/>
                    <a:pt x="129" y="286"/>
                  </a:cubicBezTo>
                  <a:cubicBezTo>
                    <a:pt x="130" y="286"/>
                    <a:pt x="130" y="286"/>
                    <a:pt x="130" y="286"/>
                  </a:cubicBezTo>
                  <a:cubicBezTo>
                    <a:pt x="133" y="286"/>
                    <a:pt x="137" y="287"/>
                    <a:pt x="141" y="287"/>
                  </a:cubicBezTo>
                  <a:cubicBezTo>
                    <a:pt x="142" y="287"/>
                    <a:pt x="142" y="287"/>
                    <a:pt x="142" y="287"/>
                  </a:cubicBezTo>
                  <a:cubicBezTo>
                    <a:pt x="142" y="288"/>
                    <a:pt x="142" y="288"/>
                    <a:pt x="142" y="288"/>
                  </a:cubicBezTo>
                  <a:cubicBezTo>
                    <a:pt x="143" y="290"/>
                    <a:pt x="144" y="293"/>
                    <a:pt x="145" y="295"/>
                  </a:cubicBezTo>
                  <a:cubicBezTo>
                    <a:pt x="145" y="297"/>
                    <a:pt x="146" y="300"/>
                    <a:pt x="147" y="302"/>
                  </a:cubicBezTo>
                  <a:cubicBezTo>
                    <a:pt x="147" y="302"/>
                    <a:pt x="147" y="302"/>
                    <a:pt x="147" y="302"/>
                  </a:cubicBezTo>
                  <a:cubicBezTo>
                    <a:pt x="150" y="302"/>
                    <a:pt x="152" y="302"/>
                    <a:pt x="155" y="302"/>
                  </a:cubicBezTo>
                  <a:cubicBezTo>
                    <a:pt x="155" y="302"/>
                    <a:pt x="155" y="302"/>
                    <a:pt x="155" y="302"/>
                  </a:cubicBezTo>
                  <a:cubicBezTo>
                    <a:pt x="156" y="300"/>
                    <a:pt x="156" y="297"/>
                    <a:pt x="157" y="295"/>
                  </a:cubicBezTo>
                  <a:cubicBezTo>
                    <a:pt x="158" y="293"/>
                    <a:pt x="159" y="290"/>
                    <a:pt x="159" y="288"/>
                  </a:cubicBezTo>
                  <a:cubicBezTo>
                    <a:pt x="160" y="287"/>
                    <a:pt x="160" y="287"/>
                    <a:pt x="160" y="287"/>
                  </a:cubicBezTo>
                  <a:cubicBezTo>
                    <a:pt x="161" y="287"/>
                    <a:pt x="161" y="287"/>
                    <a:pt x="161" y="287"/>
                  </a:cubicBezTo>
                  <a:cubicBezTo>
                    <a:pt x="165" y="287"/>
                    <a:pt x="168" y="286"/>
                    <a:pt x="172" y="286"/>
                  </a:cubicBezTo>
                  <a:cubicBezTo>
                    <a:pt x="173" y="286"/>
                    <a:pt x="173" y="286"/>
                    <a:pt x="173" y="286"/>
                  </a:cubicBezTo>
                  <a:cubicBezTo>
                    <a:pt x="173" y="287"/>
                    <a:pt x="173" y="287"/>
                    <a:pt x="173" y="287"/>
                  </a:cubicBezTo>
                  <a:cubicBezTo>
                    <a:pt x="175" y="288"/>
                    <a:pt x="176" y="291"/>
                    <a:pt x="177" y="293"/>
                  </a:cubicBezTo>
                  <a:cubicBezTo>
                    <a:pt x="178" y="295"/>
                    <a:pt x="180" y="297"/>
                    <a:pt x="181" y="299"/>
                  </a:cubicBezTo>
                  <a:cubicBezTo>
                    <a:pt x="183" y="298"/>
                    <a:pt x="186" y="298"/>
                    <a:pt x="188" y="297"/>
                  </a:cubicBezTo>
                  <a:cubicBezTo>
                    <a:pt x="189" y="295"/>
                    <a:pt x="189" y="292"/>
                    <a:pt x="189" y="290"/>
                  </a:cubicBezTo>
                  <a:cubicBezTo>
                    <a:pt x="189" y="288"/>
                    <a:pt x="189" y="285"/>
                    <a:pt x="190" y="283"/>
                  </a:cubicBezTo>
                  <a:cubicBezTo>
                    <a:pt x="190" y="282"/>
                    <a:pt x="190" y="282"/>
                    <a:pt x="190" y="282"/>
                  </a:cubicBezTo>
                  <a:cubicBezTo>
                    <a:pt x="191" y="282"/>
                    <a:pt x="191" y="282"/>
                    <a:pt x="191" y="282"/>
                  </a:cubicBezTo>
                  <a:cubicBezTo>
                    <a:pt x="194" y="281"/>
                    <a:pt x="198" y="279"/>
                    <a:pt x="202" y="278"/>
                  </a:cubicBezTo>
                  <a:cubicBezTo>
                    <a:pt x="202" y="278"/>
                    <a:pt x="202" y="278"/>
                    <a:pt x="202" y="278"/>
                  </a:cubicBezTo>
                  <a:cubicBezTo>
                    <a:pt x="203" y="278"/>
                    <a:pt x="203" y="278"/>
                    <a:pt x="203" y="278"/>
                  </a:cubicBezTo>
                  <a:cubicBezTo>
                    <a:pt x="205" y="280"/>
                    <a:pt x="206" y="282"/>
                    <a:pt x="208" y="283"/>
                  </a:cubicBezTo>
                  <a:cubicBezTo>
                    <a:pt x="210" y="285"/>
                    <a:pt x="211" y="287"/>
                    <a:pt x="213" y="289"/>
                  </a:cubicBezTo>
                  <a:cubicBezTo>
                    <a:pt x="215" y="288"/>
                    <a:pt x="218" y="286"/>
                    <a:pt x="220" y="285"/>
                  </a:cubicBezTo>
                  <a:cubicBezTo>
                    <a:pt x="220" y="283"/>
                    <a:pt x="219" y="280"/>
                    <a:pt x="219" y="278"/>
                  </a:cubicBezTo>
                  <a:cubicBezTo>
                    <a:pt x="219" y="276"/>
                    <a:pt x="218" y="273"/>
                    <a:pt x="218" y="271"/>
                  </a:cubicBezTo>
                  <a:cubicBezTo>
                    <a:pt x="218" y="270"/>
                    <a:pt x="218" y="270"/>
                    <a:pt x="218" y="270"/>
                  </a:cubicBezTo>
                  <a:cubicBezTo>
                    <a:pt x="219" y="270"/>
                    <a:pt x="219" y="270"/>
                    <a:pt x="219" y="270"/>
                  </a:cubicBezTo>
                  <a:cubicBezTo>
                    <a:pt x="222" y="268"/>
                    <a:pt x="225" y="266"/>
                    <a:pt x="228" y="263"/>
                  </a:cubicBezTo>
                  <a:cubicBezTo>
                    <a:pt x="229" y="263"/>
                    <a:pt x="229" y="263"/>
                    <a:pt x="229" y="263"/>
                  </a:cubicBezTo>
                  <a:cubicBezTo>
                    <a:pt x="230" y="263"/>
                    <a:pt x="230" y="263"/>
                    <a:pt x="230" y="263"/>
                  </a:cubicBezTo>
                  <a:cubicBezTo>
                    <a:pt x="232" y="265"/>
                    <a:pt x="234" y="266"/>
                    <a:pt x="236" y="267"/>
                  </a:cubicBezTo>
                  <a:cubicBezTo>
                    <a:pt x="238" y="269"/>
                    <a:pt x="240" y="270"/>
                    <a:pt x="242" y="271"/>
                  </a:cubicBezTo>
                  <a:cubicBezTo>
                    <a:pt x="244" y="270"/>
                    <a:pt x="246" y="268"/>
                    <a:pt x="248" y="266"/>
                  </a:cubicBezTo>
                  <a:cubicBezTo>
                    <a:pt x="247" y="264"/>
                    <a:pt x="247" y="262"/>
                    <a:pt x="246" y="260"/>
                  </a:cubicBezTo>
                  <a:cubicBezTo>
                    <a:pt x="245" y="257"/>
                    <a:pt x="244" y="255"/>
                    <a:pt x="243" y="253"/>
                  </a:cubicBezTo>
                  <a:cubicBezTo>
                    <a:pt x="243" y="252"/>
                    <a:pt x="243" y="252"/>
                    <a:pt x="243" y="252"/>
                  </a:cubicBezTo>
                  <a:cubicBezTo>
                    <a:pt x="243" y="251"/>
                    <a:pt x="243" y="251"/>
                    <a:pt x="243" y="251"/>
                  </a:cubicBezTo>
                  <a:cubicBezTo>
                    <a:pt x="246" y="249"/>
                    <a:pt x="249" y="246"/>
                    <a:pt x="252" y="243"/>
                  </a:cubicBezTo>
                  <a:cubicBezTo>
                    <a:pt x="252" y="243"/>
                    <a:pt x="252" y="243"/>
                    <a:pt x="252" y="243"/>
                  </a:cubicBezTo>
                  <a:cubicBezTo>
                    <a:pt x="253" y="243"/>
                    <a:pt x="253" y="243"/>
                    <a:pt x="253" y="243"/>
                  </a:cubicBezTo>
                  <a:cubicBezTo>
                    <a:pt x="255" y="244"/>
                    <a:pt x="258" y="245"/>
                    <a:pt x="260" y="246"/>
                  </a:cubicBezTo>
                  <a:cubicBezTo>
                    <a:pt x="262" y="246"/>
                    <a:pt x="264" y="247"/>
                    <a:pt x="267" y="248"/>
                  </a:cubicBezTo>
                  <a:cubicBezTo>
                    <a:pt x="268" y="246"/>
                    <a:pt x="270" y="244"/>
                    <a:pt x="271" y="242"/>
                  </a:cubicBezTo>
                  <a:cubicBezTo>
                    <a:pt x="270" y="240"/>
                    <a:pt x="269" y="238"/>
                    <a:pt x="268" y="236"/>
                  </a:cubicBezTo>
                  <a:cubicBezTo>
                    <a:pt x="266" y="234"/>
                    <a:pt x="265" y="232"/>
                    <a:pt x="264" y="230"/>
                  </a:cubicBezTo>
                  <a:cubicBezTo>
                    <a:pt x="263" y="229"/>
                    <a:pt x="263" y="229"/>
                    <a:pt x="263" y="229"/>
                  </a:cubicBezTo>
                  <a:cubicBezTo>
                    <a:pt x="264" y="228"/>
                    <a:pt x="264" y="228"/>
                    <a:pt x="264" y="228"/>
                  </a:cubicBezTo>
                  <a:cubicBezTo>
                    <a:pt x="266" y="225"/>
                    <a:pt x="268" y="222"/>
                    <a:pt x="270" y="219"/>
                  </a:cubicBezTo>
                  <a:cubicBezTo>
                    <a:pt x="270" y="218"/>
                    <a:pt x="270" y="218"/>
                    <a:pt x="270" y="218"/>
                  </a:cubicBezTo>
                  <a:cubicBezTo>
                    <a:pt x="271" y="218"/>
                    <a:pt x="271" y="218"/>
                    <a:pt x="271" y="218"/>
                  </a:cubicBezTo>
                  <a:cubicBezTo>
                    <a:pt x="273" y="218"/>
                    <a:pt x="276" y="219"/>
                    <a:pt x="278" y="219"/>
                  </a:cubicBezTo>
                  <a:cubicBezTo>
                    <a:pt x="281" y="219"/>
                    <a:pt x="283" y="220"/>
                    <a:pt x="285" y="220"/>
                  </a:cubicBezTo>
                  <a:cubicBezTo>
                    <a:pt x="286" y="218"/>
                    <a:pt x="288" y="215"/>
                    <a:pt x="289" y="213"/>
                  </a:cubicBezTo>
                  <a:cubicBezTo>
                    <a:pt x="287" y="211"/>
                    <a:pt x="285" y="210"/>
                    <a:pt x="284" y="208"/>
                  </a:cubicBezTo>
                  <a:cubicBezTo>
                    <a:pt x="282" y="206"/>
                    <a:pt x="280" y="204"/>
                    <a:pt x="278" y="203"/>
                  </a:cubicBezTo>
                  <a:cubicBezTo>
                    <a:pt x="278" y="202"/>
                    <a:pt x="278" y="202"/>
                    <a:pt x="278" y="202"/>
                  </a:cubicBezTo>
                  <a:cubicBezTo>
                    <a:pt x="278" y="201"/>
                    <a:pt x="278" y="201"/>
                    <a:pt x="278" y="201"/>
                  </a:cubicBezTo>
                  <a:cubicBezTo>
                    <a:pt x="279" y="198"/>
                    <a:pt x="281" y="194"/>
                    <a:pt x="282" y="190"/>
                  </a:cubicBezTo>
                  <a:cubicBezTo>
                    <a:pt x="282" y="190"/>
                    <a:pt x="282" y="190"/>
                    <a:pt x="282" y="190"/>
                  </a:cubicBezTo>
                  <a:cubicBezTo>
                    <a:pt x="283" y="190"/>
                    <a:pt x="283" y="190"/>
                    <a:pt x="283" y="190"/>
                  </a:cubicBezTo>
                  <a:cubicBezTo>
                    <a:pt x="285" y="189"/>
                    <a:pt x="288" y="189"/>
                    <a:pt x="290" y="189"/>
                  </a:cubicBezTo>
                  <a:cubicBezTo>
                    <a:pt x="293" y="189"/>
                    <a:pt x="295" y="189"/>
                    <a:pt x="297" y="188"/>
                  </a:cubicBezTo>
                  <a:cubicBezTo>
                    <a:pt x="298" y="186"/>
                    <a:pt x="299" y="183"/>
                    <a:pt x="299" y="181"/>
                  </a:cubicBezTo>
                  <a:cubicBezTo>
                    <a:pt x="297" y="179"/>
                    <a:pt x="295" y="178"/>
                    <a:pt x="293" y="177"/>
                  </a:cubicBezTo>
                  <a:cubicBezTo>
                    <a:pt x="291" y="176"/>
                    <a:pt x="289" y="174"/>
                    <a:pt x="287" y="173"/>
                  </a:cubicBezTo>
                  <a:cubicBezTo>
                    <a:pt x="286" y="173"/>
                    <a:pt x="286" y="173"/>
                    <a:pt x="286" y="173"/>
                  </a:cubicBezTo>
                  <a:cubicBezTo>
                    <a:pt x="286" y="172"/>
                    <a:pt x="286" y="172"/>
                    <a:pt x="286" y="172"/>
                  </a:cubicBezTo>
                  <a:cubicBezTo>
                    <a:pt x="287" y="168"/>
                    <a:pt x="287" y="165"/>
                    <a:pt x="287" y="160"/>
                  </a:cubicBezTo>
                  <a:cubicBezTo>
                    <a:pt x="287" y="160"/>
                    <a:pt x="287" y="160"/>
                    <a:pt x="287" y="160"/>
                  </a:cubicBezTo>
                  <a:cubicBezTo>
                    <a:pt x="288" y="159"/>
                    <a:pt x="288" y="159"/>
                    <a:pt x="288" y="159"/>
                  </a:cubicBezTo>
                  <a:cubicBezTo>
                    <a:pt x="290" y="159"/>
                    <a:pt x="293" y="158"/>
                    <a:pt x="295" y="157"/>
                  </a:cubicBezTo>
                  <a:cubicBezTo>
                    <a:pt x="297" y="156"/>
                    <a:pt x="300" y="156"/>
                    <a:pt x="302" y="155"/>
                  </a:cubicBezTo>
                  <a:cubicBezTo>
                    <a:pt x="302" y="155"/>
                    <a:pt x="302" y="155"/>
                    <a:pt x="302" y="155"/>
                  </a:cubicBezTo>
                  <a:cubicBezTo>
                    <a:pt x="302" y="153"/>
                    <a:pt x="302" y="152"/>
                    <a:pt x="302" y="151"/>
                  </a:cubicBezTo>
                  <a:cubicBezTo>
                    <a:pt x="302" y="149"/>
                    <a:pt x="302" y="148"/>
                    <a:pt x="302" y="147"/>
                  </a:cubicBezTo>
                  <a:close/>
                  <a:moveTo>
                    <a:pt x="159" y="110"/>
                  </a:moveTo>
                  <a:cubicBezTo>
                    <a:pt x="161" y="93"/>
                    <a:pt x="164" y="76"/>
                    <a:pt x="169" y="59"/>
                  </a:cubicBezTo>
                  <a:cubicBezTo>
                    <a:pt x="169" y="58"/>
                    <a:pt x="169" y="58"/>
                    <a:pt x="169" y="58"/>
                  </a:cubicBezTo>
                  <a:cubicBezTo>
                    <a:pt x="170" y="59"/>
                    <a:pt x="170" y="59"/>
                    <a:pt x="170" y="59"/>
                  </a:cubicBezTo>
                  <a:cubicBezTo>
                    <a:pt x="182" y="61"/>
                    <a:pt x="193" y="66"/>
                    <a:pt x="203" y="72"/>
                  </a:cubicBezTo>
                  <a:cubicBezTo>
                    <a:pt x="204" y="73"/>
                    <a:pt x="204" y="73"/>
                    <a:pt x="204" y="73"/>
                  </a:cubicBezTo>
                  <a:cubicBezTo>
                    <a:pt x="203" y="74"/>
                    <a:pt x="203" y="74"/>
                    <a:pt x="203" y="74"/>
                  </a:cubicBezTo>
                  <a:cubicBezTo>
                    <a:pt x="195" y="90"/>
                    <a:pt x="185" y="104"/>
                    <a:pt x="174" y="116"/>
                  </a:cubicBezTo>
                  <a:cubicBezTo>
                    <a:pt x="173" y="117"/>
                    <a:pt x="173" y="117"/>
                    <a:pt x="173" y="117"/>
                  </a:cubicBezTo>
                  <a:cubicBezTo>
                    <a:pt x="172" y="117"/>
                    <a:pt x="172" y="117"/>
                    <a:pt x="172" y="117"/>
                  </a:cubicBezTo>
                  <a:cubicBezTo>
                    <a:pt x="169" y="114"/>
                    <a:pt x="165" y="112"/>
                    <a:pt x="160" y="111"/>
                  </a:cubicBezTo>
                  <a:cubicBezTo>
                    <a:pt x="159" y="111"/>
                    <a:pt x="159" y="111"/>
                    <a:pt x="159" y="111"/>
                  </a:cubicBezTo>
                  <a:lnTo>
                    <a:pt x="159" y="110"/>
                  </a:lnTo>
                  <a:close/>
                  <a:moveTo>
                    <a:pt x="99" y="72"/>
                  </a:moveTo>
                  <a:cubicBezTo>
                    <a:pt x="109" y="65"/>
                    <a:pt x="120" y="61"/>
                    <a:pt x="132" y="58"/>
                  </a:cubicBezTo>
                  <a:cubicBezTo>
                    <a:pt x="133" y="58"/>
                    <a:pt x="133" y="58"/>
                    <a:pt x="133" y="58"/>
                  </a:cubicBezTo>
                  <a:cubicBezTo>
                    <a:pt x="134" y="59"/>
                    <a:pt x="134" y="59"/>
                    <a:pt x="134" y="59"/>
                  </a:cubicBezTo>
                  <a:cubicBezTo>
                    <a:pt x="139" y="76"/>
                    <a:pt x="142" y="93"/>
                    <a:pt x="143" y="110"/>
                  </a:cubicBezTo>
                  <a:cubicBezTo>
                    <a:pt x="143" y="111"/>
                    <a:pt x="143" y="111"/>
                    <a:pt x="143" y="111"/>
                  </a:cubicBezTo>
                  <a:cubicBezTo>
                    <a:pt x="142" y="111"/>
                    <a:pt x="142" y="111"/>
                    <a:pt x="142" y="111"/>
                  </a:cubicBezTo>
                  <a:cubicBezTo>
                    <a:pt x="138" y="112"/>
                    <a:pt x="134" y="114"/>
                    <a:pt x="130" y="116"/>
                  </a:cubicBezTo>
                  <a:cubicBezTo>
                    <a:pt x="129" y="117"/>
                    <a:pt x="129" y="117"/>
                    <a:pt x="129" y="117"/>
                  </a:cubicBezTo>
                  <a:cubicBezTo>
                    <a:pt x="128" y="116"/>
                    <a:pt x="128" y="116"/>
                    <a:pt x="128" y="116"/>
                  </a:cubicBezTo>
                  <a:cubicBezTo>
                    <a:pt x="117" y="103"/>
                    <a:pt x="107" y="89"/>
                    <a:pt x="99" y="74"/>
                  </a:cubicBezTo>
                  <a:cubicBezTo>
                    <a:pt x="98" y="73"/>
                    <a:pt x="98" y="73"/>
                    <a:pt x="98" y="73"/>
                  </a:cubicBezTo>
                  <a:lnTo>
                    <a:pt x="99" y="72"/>
                  </a:lnTo>
                  <a:close/>
                  <a:moveTo>
                    <a:pt x="59" y="132"/>
                  </a:moveTo>
                  <a:cubicBezTo>
                    <a:pt x="61" y="120"/>
                    <a:pt x="66" y="109"/>
                    <a:pt x="72" y="99"/>
                  </a:cubicBezTo>
                  <a:cubicBezTo>
                    <a:pt x="73" y="98"/>
                    <a:pt x="73" y="98"/>
                    <a:pt x="73" y="98"/>
                  </a:cubicBezTo>
                  <a:cubicBezTo>
                    <a:pt x="74" y="98"/>
                    <a:pt x="74" y="98"/>
                    <a:pt x="74" y="98"/>
                  </a:cubicBezTo>
                  <a:cubicBezTo>
                    <a:pt x="90" y="107"/>
                    <a:pt x="104" y="116"/>
                    <a:pt x="116" y="128"/>
                  </a:cubicBezTo>
                  <a:cubicBezTo>
                    <a:pt x="117" y="128"/>
                    <a:pt x="117" y="128"/>
                    <a:pt x="117" y="128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4" y="133"/>
                    <a:pt x="113" y="137"/>
                    <a:pt x="112" y="141"/>
                  </a:cubicBezTo>
                  <a:cubicBezTo>
                    <a:pt x="111" y="143"/>
                    <a:pt x="111" y="143"/>
                    <a:pt x="111" y="143"/>
                  </a:cubicBezTo>
                  <a:cubicBezTo>
                    <a:pt x="110" y="142"/>
                    <a:pt x="110" y="142"/>
                    <a:pt x="110" y="142"/>
                  </a:cubicBezTo>
                  <a:cubicBezTo>
                    <a:pt x="93" y="141"/>
                    <a:pt x="76" y="138"/>
                    <a:pt x="60" y="133"/>
                  </a:cubicBezTo>
                  <a:cubicBezTo>
                    <a:pt x="58" y="133"/>
                    <a:pt x="58" y="133"/>
                    <a:pt x="58" y="133"/>
                  </a:cubicBezTo>
                  <a:lnTo>
                    <a:pt x="59" y="132"/>
                  </a:lnTo>
                  <a:close/>
                  <a:moveTo>
                    <a:pt x="74" y="203"/>
                  </a:moveTo>
                  <a:cubicBezTo>
                    <a:pt x="73" y="203"/>
                    <a:pt x="73" y="203"/>
                    <a:pt x="73" y="203"/>
                  </a:cubicBezTo>
                  <a:cubicBezTo>
                    <a:pt x="72" y="202"/>
                    <a:pt x="72" y="202"/>
                    <a:pt x="72" y="202"/>
                  </a:cubicBezTo>
                  <a:cubicBezTo>
                    <a:pt x="66" y="192"/>
                    <a:pt x="61" y="181"/>
                    <a:pt x="59" y="170"/>
                  </a:cubicBezTo>
                  <a:cubicBezTo>
                    <a:pt x="58" y="168"/>
                    <a:pt x="58" y="168"/>
                    <a:pt x="58" y="168"/>
                  </a:cubicBezTo>
                  <a:cubicBezTo>
                    <a:pt x="60" y="168"/>
                    <a:pt x="60" y="168"/>
                    <a:pt x="60" y="168"/>
                  </a:cubicBezTo>
                  <a:cubicBezTo>
                    <a:pt x="76" y="163"/>
                    <a:pt x="93" y="160"/>
                    <a:pt x="110" y="159"/>
                  </a:cubicBezTo>
                  <a:cubicBezTo>
                    <a:pt x="111" y="159"/>
                    <a:pt x="111" y="159"/>
                    <a:pt x="111" y="159"/>
                  </a:cubicBezTo>
                  <a:cubicBezTo>
                    <a:pt x="111" y="160"/>
                    <a:pt x="111" y="160"/>
                    <a:pt x="111" y="160"/>
                  </a:cubicBezTo>
                  <a:cubicBezTo>
                    <a:pt x="112" y="164"/>
                    <a:pt x="114" y="168"/>
                    <a:pt x="116" y="172"/>
                  </a:cubicBezTo>
                  <a:cubicBezTo>
                    <a:pt x="117" y="173"/>
                    <a:pt x="117" y="173"/>
                    <a:pt x="117" y="173"/>
                  </a:cubicBezTo>
                  <a:cubicBezTo>
                    <a:pt x="116" y="174"/>
                    <a:pt x="116" y="174"/>
                    <a:pt x="116" y="174"/>
                  </a:cubicBezTo>
                  <a:cubicBezTo>
                    <a:pt x="103" y="185"/>
                    <a:pt x="89" y="194"/>
                    <a:pt x="74" y="203"/>
                  </a:cubicBezTo>
                  <a:close/>
                  <a:moveTo>
                    <a:pt x="143" y="191"/>
                  </a:moveTo>
                  <a:cubicBezTo>
                    <a:pt x="141" y="208"/>
                    <a:pt x="138" y="225"/>
                    <a:pt x="133" y="242"/>
                  </a:cubicBezTo>
                  <a:cubicBezTo>
                    <a:pt x="133" y="243"/>
                    <a:pt x="133" y="243"/>
                    <a:pt x="133" y="243"/>
                  </a:cubicBezTo>
                  <a:cubicBezTo>
                    <a:pt x="132" y="243"/>
                    <a:pt x="132" y="243"/>
                    <a:pt x="132" y="243"/>
                  </a:cubicBezTo>
                  <a:cubicBezTo>
                    <a:pt x="120" y="241"/>
                    <a:pt x="109" y="236"/>
                    <a:pt x="99" y="229"/>
                  </a:cubicBezTo>
                  <a:cubicBezTo>
                    <a:pt x="98" y="229"/>
                    <a:pt x="98" y="229"/>
                    <a:pt x="98" y="229"/>
                  </a:cubicBezTo>
                  <a:cubicBezTo>
                    <a:pt x="98" y="228"/>
                    <a:pt x="98" y="228"/>
                    <a:pt x="98" y="228"/>
                  </a:cubicBezTo>
                  <a:cubicBezTo>
                    <a:pt x="107" y="212"/>
                    <a:pt x="117" y="198"/>
                    <a:pt x="128" y="185"/>
                  </a:cubicBezTo>
                  <a:cubicBezTo>
                    <a:pt x="128" y="184"/>
                    <a:pt x="128" y="184"/>
                    <a:pt x="128" y="184"/>
                  </a:cubicBezTo>
                  <a:cubicBezTo>
                    <a:pt x="129" y="185"/>
                    <a:pt x="129" y="185"/>
                    <a:pt x="129" y="185"/>
                  </a:cubicBezTo>
                  <a:cubicBezTo>
                    <a:pt x="133" y="187"/>
                    <a:pt x="137" y="189"/>
                    <a:pt x="142" y="190"/>
                  </a:cubicBezTo>
                  <a:cubicBezTo>
                    <a:pt x="143" y="190"/>
                    <a:pt x="143" y="190"/>
                    <a:pt x="143" y="190"/>
                  </a:cubicBezTo>
                  <a:lnTo>
                    <a:pt x="143" y="191"/>
                  </a:lnTo>
                  <a:close/>
                  <a:moveTo>
                    <a:pt x="151" y="180"/>
                  </a:moveTo>
                  <a:cubicBezTo>
                    <a:pt x="143" y="180"/>
                    <a:pt x="136" y="177"/>
                    <a:pt x="130" y="171"/>
                  </a:cubicBezTo>
                  <a:cubicBezTo>
                    <a:pt x="125" y="166"/>
                    <a:pt x="122" y="159"/>
                    <a:pt x="122" y="151"/>
                  </a:cubicBezTo>
                  <a:cubicBezTo>
                    <a:pt x="122" y="143"/>
                    <a:pt x="125" y="136"/>
                    <a:pt x="130" y="130"/>
                  </a:cubicBezTo>
                  <a:cubicBezTo>
                    <a:pt x="136" y="125"/>
                    <a:pt x="143" y="122"/>
                    <a:pt x="151" y="122"/>
                  </a:cubicBezTo>
                  <a:cubicBezTo>
                    <a:pt x="159" y="122"/>
                    <a:pt x="166" y="125"/>
                    <a:pt x="172" y="130"/>
                  </a:cubicBezTo>
                  <a:cubicBezTo>
                    <a:pt x="183" y="142"/>
                    <a:pt x="183" y="160"/>
                    <a:pt x="172" y="171"/>
                  </a:cubicBezTo>
                  <a:cubicBezTo>
                    <a:pt x="166" y="177"/>
                    <a:pt x="159" y="180"/>
                    <a:pt x="151" y="180"/>
                  </a:cubicBezTo>
                  <a:close/>
                  <a:moveTo>
                    <a:pt x="203" y="229"/>
                  </a:moveTo>
                  <a:cubicBezTo>
                    <a:pt x="192" y="236"/>
                    <a:pt x="181" y="241"/>
                    <a:pt x="170" y="243"/>
                  </a:cubicBezTo>
                  <a:cubicBezTo>
                    <a:pt x="168" y="243"/>
                    <a:pt x="168" y="243"/>
                    <a:pt x="168" y="243"/>
                  </a:cubicBezTo>
                  <a:cubicBezTo>
                    <a:pt x="168" y="242"/>
                    <a:pt x="168" y="242"/>
                    <a:pt x="168" y="242"/>
                  </a:cubicBezTo>
                  <a:cubicBezTo>
                    <a:pt x="163" y="225"/>
                    <a:pt x="160" y="208"/>
                    <a:pt x="159" y="192"/>
                  </a:cubicBezTo>
                  <a:cubicBezTo>
                    <a:pt x="159" y="190"/>
                    <a:pt x="159" y="190"/>
                    <a:pt x="159" y="190"/>
                  </a:cubicBezTo>
                  <a:cubicBezTo>
                    <a:pt x="160" y="190"/>
                    <a:pt x="160" y="190"/>
                    <a:pt x="160" y="190"/>
                  </a:cubicBezTo>
                  <a:cubicBezTo>
                    <a:pt x="164" y="189"/>
                    <a:pt x="168" y="188"/>
                    <a:pt x="172" y="185"/>
                  </a:cubicBezTo>
                  <a:cubicBezTo>
                    <a:pt x="173" y="185"/>
                    <a:pt x="173" y="185"/>
                    <a:pt x="173" y="185"/>
                  </a:cubicBezTo>
                  <a:cubicBezTo>
                    <a:pt x="174" y="185"/>
                    <a:pt x="174" y="185"/>
                    <a:pt x="174" y="185"/>
                  </a:cubicBezTo>
                  <a:cubicBezTo>
                    <a:pt x="185" y="199"/>
                    <a:pt x="195" y="213"/>
                    <a:pt x="203" y="228"/>
                  </a:cubicBezTo>
                  <a:cubicBezTo>
                    <a:pt x="204" y="229"/>
                    <a:pt x="204" y="229"/>
                    <a:pt x="204" y="229"/>
                  </a:cubicBezTo>
                  <a:lnTo>
                    <a:pt x="203" y="229"/>
                  </a:lnTo>
                  <a:close/>
                  <a:moveTo>
                    <a:pt x="243" y="170"/>
                  </a:moveTo>
                  <a:cubicBezTo>
                    <a:pt x="241" y="182"/>
                    <a:pt x="236" y="193"/>
                    <a:pt x="229" y="203"/>
                  </a:cubicBezTo>
                  <a:cubicBezTo>
                    <a:pt x="229" y="204"/>
                    <a:pt x="229" y="204"/>
                    <a:pt x="229" y="204"/>
                  </a:cubicBezTo>
                  <a:cubicBezTo>
                    <a:pt x="228" y="203"/>
                    <a:pt x="228" y="203"/>
                    <a:pt x="228" y="203"/>
                  </a:cubicBezTo>
                  <a:cubicBezTo>
                    <a:pt x="212" y="195"/>
                    <a:pt x="198" y="185"/>
                    <a:pt x="185" y="174"/>
                  </a:cubicBezTo>
                  <a:cubicBezTo>
                    <a:pt x="185" y="173"/>
                    <a:pt x="185" y="173"/>
                    <a:pt x="185" y="173"/>
                  </a:cubicBezTo>
                  <a:cubicBezTo>
                    <a:pt x="185" y="172"/>
                    <a:pt x="185" y="172"/>
                    <a:pt x="185" y="172"/>
                  </a:cubicBezTo>
                  <a:cubicBezTo>
                    <a:pt x="188" y="169"/>
                    <a:pt x="189" y="164"/>
                    <a:pt x="190" y="160"/>
                  </a:cubicBezTo>
                  <a:cubicBezTo>
                    <a:pt x="191" y="159"/>
                    <a:pt x="191" y="159"/>
                    <a:pt x="191" y="159"/>
                  </a:cubicBezTo>
                  <a:cubicBezTo>
                    <a:pt x="192" y="159"/>
                    <a:pt x="192" y="159"/>
                    <a:pt x="192" y="159"/>
                  </a:cubicBezTo>
                  <a:cubicBezTo>
                    <a:pt x="208" y="161"/>
                    <a:pt x="225" y="164"/>
                    <a:pt x="242" y="168"/>
                  </a:cubicBezTo>
                  <a:cubicBezTo>
                    <a:pt x="243" y="169"/>
                    <a:pt x="243" y="169"/>
                    <a:pt x="243" y="169"/>
                  </a:cubicBezTo>
                  <a:lnTo>
                    <a:pt x="243" y="170"/>
                  </a:lnTo>
                  <a:close/>
                  <a:moveTo>
                    <a:pt x="242" y="134"/>
                  </a:moveTo>
                  <a:cubicBezTo>
                    <a:pt x="225" y="139"/>
                    <a:pt x="208" y="142"/>
                    <a:pt x="192" y="143"/>
                  </a:cubicBezTo>
                  <a:cubicBezTo>
                    <a:pt x="191" y="143"/>
                    <a:pt x="191" y="143"/>
                    <a:pt x="191" y="143"/>
                  </a:cubicBezTo>
                  <a:cubicBezTo>
                    <a:pt x="190" y="142"/>
                    <a:pt x="190" y="142"/>
                    <a:pt x="190" y="142"/>
                  </a:cubicBezTo>
                  <a:cubicBezTo>
                    <a:pt x="189" y="137"/>
                    <a:pt x="188" y="133"/>
                    <a:pt x="185" y="130"/>
                  </a:cubicBezTo>
                  <a:cubicBezTo>
                    <a:pt x="185" y="129"/>
                    <a:pt x="185" y="129"/>
                    <a:pt x="185" y="129"/>
                  </a:cubicBezTo>
                  <a:cubicBezTo>
                    <a:pt x="186" y="128"/>
                    <a:pt x="186" y="128"/>
                    <a:pt x="186" y="128"/>
                  </a:cubicBezTo>
                  <a:cubicBezTo>
                    <a:pt x="199" y="117"/>
                    <a:pt x="213" y="107"/>
                    <a:pt x="228" y="99"/>
                  </a:cubicBezTo>
                  <a:cubicBezTo>
                    <a:pt x="229" y="98"/>
                    <a:pt x="229" y="98"/>
                    <a:pt x="229" y="98"/>
                  </a:cubicBezTo>
                  <a:cubicBezTo>
                    <a:pt x="230" y="99"/>
                    <a:pt x="230" y="99"/>
                    <a:pt x="230" y="99"/>
                  </a:cubicBezTo>
                  <a:cubicBezTo>
                    <a:pt x="236" y="109"/>
                    <a:pt x="241" y="120"/>
                    <a:pt x="243" y="132"/>
                  </a:cubicBezTo>
                  <a:cubicBezTo>
                    <a:pt x="243" y="133"/>
                    <a:pt x="243" y="133"/>
                    <a:pt x="243" y="133"/>
                  </a:cubicBezTo>
                  <a:lnTo>
                    <a:pt x="242" y="13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" name="Freeform 41"/>
            <p:cNvSpPr>
              <a:spLocks noEditPoints="1"/>
            </p:cNvSpPr>
            <p:nvPr/>
          </p:nvSpPr>
          <p:spPr bwMode="auto">
            <a:xfrm rot="379653">
              <a:off x="4824414" y="6105046"/>
              <a:ext cx="1273174" cy="1271610"/>
            </a:xfrm>
            <a:custGeom>
              <a:avLst/>
              <a:gdLst>
                <a:gd name="T0" fmla="*/ 286 w 302"/>
                <a:gd name="T1" fmla="*/ 129 h 302"/>
                <a:gd name="T2" fmla="*/ 282 w 302"/>
                <a:gd name="T3" fmla="*/ 112 h 302"/>
                <a:gd name="T4" fmla="*/ 285 w 302"/>
                <a:gd name="T5" fmla="*/ 82 h 302"/>
                <a:gd name="T6" fmla="*/ 264 w 302"/>
                <a:gd name="T7" fmla="*/ 72 h 302"/>
                <a:gd name="T8" fmla="*/ 252 w 302"/>
                <a:gd name="T9" fmla="*/ 58 h 302"/>
                <a:gd name="T10" fmla="*/ 236 w 302"/>
                <a:gd name="T11" fmla="*/ 34 h 302"/>
                <a:gd name="T12" fmla="*/ 219 w 302"/>
                <a:gd name="T13" fmla="*/ 23 h 302"/>
                <a:gd name="T14" fmla="*/ 191 w 302"/>
                <a:gd name="T15" fmla="*/ 20 h 302"/>
                <a:gd name="T16" fmla="*/ 173 w 302"/>
                <a:gd name="T17" fmla="*/ 15 h 302"/>
                <a:gd name="T18" fmla="*/ 155 w 302"/>
                <a:gd name="T19" fmla="*/ 0 h 302"/>
                <a:gd name="T20" fmla="*/ 141 w 302"/>
                <a:gd name="T21" fmla="*/ 14 h 302"/>
                <a:gd name="T22" fmla="*/ 113 w 302"/>
                <a:gd name="T23" fmla="*/ 12 h 302"/>
                <a:gd name="T24" fmla="*/ 94 w 302"/>
                <a:gd name="T25" fmla="*/ 18 h 302"/>
                <a:gd name="T26" fmla="*/ 73 w 302"/>
                <a:gd name="T27" fmla="*/ 38 h 302"/>
                <a:gd name="T28" fmla="*/ 59 w 302"/>
                <a:gd name="T29" fmla="*/ 49 h 302"/>
                <a:gd name="T30" fmla="*/ 35 w 302"/>
                <a:gd name="T31" fmla="*/ 54 h 302"/>
                <a:gd name="T32" fmla="*/ 32 w 302"/>
                <a:gd name="T33" fmla="*/ 84 h 302"/>
                <a:gd name="T34" fmla="*/ 24 w 302"/>
                <a:gd name="T35" fmla="*/ 99 h 302"/>
                <a:gd name="T36" fmla="*/ 3 w 302"/>
                <a:gd name="T37" fmla="*/ 121 h 302"/>
                <a:gd name="T38" fmla="*/ 14 w 302"/>
                <a:gd name="T39" fmla="*/ 142 h 302"/>
                <a:gd name="T40" fmla="*/ 7 w 302"/>
                <a:gd name="T41" fmla="*/ 157 h 302"/>
                <a:gd name="T42" fmla="*/ 9 w 302"/>
                <a:gd name="T43" fmla="*/ 177 h 302"/>
                <a:gd name="T44" fmla="*/ 24 w 302"/>
                <a:gd name="T45" fmla="*/ 201 h 302"/>
                <a:gd name="T46" fmla="*/ 31 w 302"/>
                <a:gd name="T47" fmla="*/ 218 h 302"/>
                <a:gd name="T48" fmla="*/ 30 w 302"/>
                <a:gd name="T49" fmla="*/ 242 h 302"/>
                <a:gd name="T50" fmla="*/ 59 w 302"/>
                <a:gd name="T51" fmla="*/ 252 h 302"/>
                <a:gd name="T52" fmla="*/ 73 w 302"/>
                <a:gd name="T53" fmla="*/ 263 h 302"/>
                <a:gd name="T54" fmla="*/ 89 w 302"/>
                <a:gd name="T55" fmla="*/ 289 h 302"/>
                <a:gd name="T56" fmla="*/ 112 w 302"/>
                <a:gd name="T57" fmla="*/ 283 h 302"/>
                <a:gd name="T58" fmla="*/ 130 w 302"/>
                <a:gd name="T59" fmla="*/ 286 h 302"/>
                <a:gd name="T60" fmla="*/ 155 w 302"/>
                <a:gd name="T61" fmla="*/ 302 h 302"/>
                <a:gd name="T62" fmla="*/ 173 w 302"/>
                <a:gd name="T63" fmla="*/ 286 h 302"/>
                <a:gd name="T64" fmla="*/ 190 w 302"/>
                <a:gd name="T65" fmla="*/ 282 h 302"/>
                <a:gd name="T66" fmla="*/ 220 w 302"/>
                <a:gd name="T67" fmla="*/ 285 h 302"/>
                <a:gd name="T68" fmla="*/ 230 w 302"/>
                <a:gd name="T69" fmla="*/ 263 h 302"/>
                <a:gd name="T70" fmla="*/ 243 w 302"/>
                <a:gd name="T71" fmla="*/ 251 h 302"/>
                <a:gd name="T72" fmla="*/ 268 w 302"/>
                <a:gd name="T73" fmla="*/ 236 h 302"/>
                <a:gd name="T74" fmla="*/ 278 w 302"/>
                <a:gd name="T75" fmla="*/ 219 h 302"/>
                <a:gd name="T76" fmla="*/ 282 w 302"/>
                <a:gd name="T77" fmla="*/ 190 h 302"/>
                <a:gd name="T78" fmla="*/ 287 w 302"/>
                <a:gd name="T79" fmla="*/ 173 h 302"/>
                <a:gd name="T80" fmla="*/ 302 w 302"/>
                <a:gd name="T81" fmla="*/ 155 h 302"/>
                <a:gd name="T82" fmla="*/ 170 w 302"/>
                <a:gd name="T83" fmla="*/ 59 h 302"/>
                <a:gd name="T84" fmla="*/ 160 w 302"/>
                <a:gd name="T85" fmla="*/ 111 h 302"/>
                <a:gd name="T86" fmla="*/ 143 w 302"/>
                <a:gd name="T87" fmla="*/ 110 h 302"/>
                <a:gd name="T88" fmla="*/ 98 w 302"/>
                <a:gd name="T89" fmla="*/ 73 h 302"/>
                <a:gd name="T90" fmla="*/ 117 w 302"/>
                <a:gd name="T91" fmla="*/ 128 h 302"/>
                <a:gd name="T92" fmla="*/ 59 w 302"/>
                <a:gd name="T93" fmla="*/ 132 h 302"/>
                <a:gd name="T94" fmla="*/ 110 w 302"/>
                <a:gd name="T95" fmla="*/ 159 h 302"/>
                <a:gd name="T96" fmla="*/ 143 w 302"/>
                <a:gd name="T97" fmla="*/ 191 h 302"/>
                <a:gd name="T98" fmla="*/ 128 w 302"/>
                <a:gd name="T99" fmla="*/ 185 h 302"/>
                <a:gd name="T100" fmla="*/ 130 w 302"/>
                <a:gd name="T101" fmla="*/ 171 h 302"/>
                <a:gd name="T102" fmla="*/ 203 w 302"/>
                <a:gd name="T103" fmla="*/ 229 h 302"/>
                <a:gd name="T104" fmla="*/ 172 w 302"/>
                <a:gd name="T105" fmla="*/ 185 h 302"/>
                <a:gd name="T106" fmla="*/ 229 w 302"/>
                <a:gd name="T107" fmla="*/ 203 h 302"/>
                <a:gd name="T108" fmla="*/ 191 w 302"/>
                <a:gd name="T109" fmla="*/ 159 h 302"/>
                <a:gd name="T110" fmla="*/ 191 w 302"/>
                <a:gd name="T111" fmla="*/ 143 h 302"/>
                <a:gd name="T112" fmla="*/ 230 w 302"/>
                <a:gd name="T113" fmla="*/ 99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02" h="302">
                  <a:moveTo>
                    <a:pt x="302" y="147"/>
                  </a:moveTo>
                  <a:cubicBezTo>
                    <a:pt x="300" y="146"/>
                    <a:pt x="297" y="145"/>
                    <a:pt x="295" y="145"/>
                  </a:cubicBezTo>
                  <a:cubicBezTo>
                    <a:pt x="293" y="144"/>
                    <a:pt x="290" y="143"/>
                    <a:pt x="288" y="142"/>
                  </a:cubicBezTo>
                  <a:cubicBezTo>
                    <a:pt x="287" y="142"/>
                    <a:pt x="287" y="142"/>
                    <a:pt x="287" y="142"/>
                  </a:cubicBezTo>
                  <a:cubicBezTo>
                    <a:pt x="287" y="141"/>
                    <a:pt x="287" y="141"/>
                    <a:pt x="287" y="141"/>
                  </a:cubicBezTo>
                  <a:cubicBezTo>
                    <a:pt x="287" y="137"/>
                    <a:pt x="287" y="133"/>
                    <a:pt x="286" y="130"/>
                  </a:cubicBezTo>
                  <a:cubicBezTo>
                    <a:pt x="286" y="129"/>
                    <a:pt x="286" y="129"/>
                    <a:pt x="286" y="129"/>
                  </a:cubicBezTo>
                  <a:cubicBezTo>
                    <a:pt x="287" y="128"/>
                    <a:pt x="287" y="128"/>
                    <a:pt x="287" y="128"/>
                  </a:cubicBezTo>
                  <a:cubicBezTo>
                    <a:pt x="289" y="127"/>
                    <a:pt x="291" y="126"/>
                    <a:pt x="293" y="125"/>
                  </a:cubicBezTo>
                  <a:cubicBezTo>
                    <a:pt x="295" y="123"/>
                    <a:pt x="297" y="122"/>
                    <a:pt x="299" y="121"/>
                  </a:cubicBezTo>
                  <a:cubicBezTo>
                    <a:pt x="299" y="118"/>
                    <a:pt x="298" y="116"/>
                    <a:pt x="297" y="113"/>
                  </a:cubicBezTo>
                  <a:cubicBezTo>
                    <a:pt x="295" y="113"/>
                    <a:pt x="293" y="113"/>
                    <a:pt x="290" y="113"/>
                  </a:cubicBezTo>
                  <a:cubicBezTo>
                    <a:pt x="288" y="112"/>
                    <a:pt x="285" y="112"/>
                    <a:pt x="283" y="112"/>
                  </a:cubicBezTo>
                  <a:cubicBezTo>
                    <a:pt x="282" y="112"/>
                    <a:pt x="282" y="112"/>
                    <a:pt x="282" y="112"/>
                  </a:cubicBezTo>
                  <a:cubicBezTo>
                    <a:pt x="282" y="111"/>
                    <a:pt x="282" y="111"/>
                    <a:pt x="282" y="111"/>
                  </a:cubicBezTo>
                  <a:cubicBezTo>
                    <a:pt x="281" y="108"/>
                    <a:pt x="279" y="104"/>
                    <a:pt x="278" y="100"/>
                  </a:cubicBezTo>
                  <a:cubicBezTo>
                    <a:pt x="278" y="99"/>
                    <a:pt x="278" y="99"/>
                    <a:pt x="278" y="99"/>
                  </a:cubicBezTo>
                  <a:cubicBezTo>
                    <a:pt x="278" y="99"/>
                    <a:pt x="278" y="99"/>
                    <a:pt x="278" y="99"/>
                  </a:cubicBezTo>
                  <a:cubicBezTo>
                    <a:pt x="280" y="97"/>
                    <a:pt x="282" y="95"/>
                    <a:pt x="284" y="94"/>
                  </a:cubicBezTo>
                  <a:cubicBezTo>
                    <a:pt x="285" y="92"/>
                    <a:pt x="287" y="90"/>
                    <a:pt x="289" y="89"/>
                  </a:cubicBezTo>
                  <a:cubicBezTo>
                    <a:pt x="288" y="86"/>
                    <a:pt x="286" y="84"/>
                    <a:pt x="285" y="82"/>
                  </a:cubicBezTo>
                  <a:cubicBezTo>
                    <a:pt x="283" y="82"/>
                    <a:pt x="281" y="82"/>
                    <a:pt x="278" y="83"/>
                  </a:cubicBezTo>
                  <a:cubicBezTo>
                    <a:pt x="276" y="83"/>
                    <a:pt x="273" y="83"/>
                    <a:pt x="271" y="84"/>
                  </a:cubicBezTo>
                  <a:cubicBezTo>
                    <a:pt x="270" y="84"/>
                    <a:pt x="270" y="84"/>
                    <a:pt x="270" y="84"/>
                  </a:cubicBezTo>
                  <a:cubicBezTo>
                    <a:pt x="270" y="83"/>
                    <a:pt x="270" y="83"/>
                    <a:pt x="270" y="83"/>
                  </a:cubicBezTo>
                  <a:cubicBezTo>
                    <a:pt x="268" y="80"/>
                    <a:pt x="266" y="76"/>
                    <a:pt x="264" y="73"/>
                  </a:cubicBezTo>
                  <a:cubicBezTo>
                    <a:pt x="263" y="72"/>
                    <a:pt x="263" y="72"/>
                    <a:pt x="263" y="72"/>
                  </a:cubicBezTo>
                  <a:cubicBezTo>
                    <a:pt x="264" y="72"/>
                    <a:pt x="264" y="72"/>
                    <a:pt x="264" y="72"/>
                  </a:cubicBezTo>
                  <a:cubicBezTo>
                    <a:pt x="265" y="70"/>
                    <a:pt x="266" y="68"/>
                    <a:pt x="268" y="66"/>
                  </a:cubicBezTo>
                  <a:cubicBezTo>
                    <a:pt x="269" y="64"/>
                    <a:pt x="270" y="62"/>
                    <a:pt x="271" y="60"/>
                  </a:cubicBezTo>
                  <a:cubicBezTo>
                    <a:pt x="270" y="58"/>
                    <a:pt x="268" y="56"/>
                    <a:pt x="267" y="54"/>
                  </a:cubicBezTo>
                  <a:cubicBezTo>
                    <a:pt x="264" y="54"/>
                    <a:pt x="262" y="55"/>
                    <a:pt x="260" y="56"/>
                  </a:cubicBezTo>
                  <a:cubicBezTo>
                    <a:pt x="258" y="57"/>
                    <a:pt x="255" y="58"/>
                    <a:pt x="253" y="59"/>
                  </a:cubicBezTo>
                  <a:cubicBezTo>
                    <a:pt x="252" y="59"/>
                    <a:pt x="252" y="59"/>
                    <a:pt x="252" y="59"/>
                  </a:cubicBezTo>
                  <a:cubicBezTo>
                    <a:pt x="252" y="58"/>
                    <a:pt x="252" y="58"/>
                    <a:pt x="252" y="58"/>
                  </a:cubicBezTo>
                  <a:cubicBezTo>
                    <a:pt x="249" y="55"/>
                    <a:pt x="246" y="53"/>
                    <a:pt x="243" y="50"/>
                  </a:cubicBezTo>
                  <a:cubicBezTo>
                    <a:pt x="243" y="49"/>
                    <a:pt x="243" y="49"/>
                    <a:pt x="243" y="49"/>
                  </a:cubicBezTo>
                  <a:cubicBezTo>
                    <a:pt x="243" y="49"/>
                    <a:pt x="243" y="49"/>
                    <a:pt x="243" y="49"/>
                  </a:cubicBezTo>
                  <a:cubicBezTo>
                    <a:pt x="244" y="47"/>
                    <a:pt x="245" y="44"/>
                    <a:pt x="246" y="42"/>
                  </a:cubicBezTo>
                  <a:cubicBezTo>
                    <a:pt x="247" y="40"/>
                    <a:pt x="247" y="37"/>
                    <a:pt x="248" y="35"/>
                  </a:cubicBezTo>
                  <a:cubicBezTo>
                    <a:pt x="246" y="33"/>
                    <a:pt x="244" y="32"/>
                    <a:pt x="242" y="30"/>
                  </a:cubicBezTo>
                  <a:cubicBezTo>
                    <a:pt x="240" y="31"/>
                    <a:pt x="238" y="33"/>
                    <a:pt x="236" y="34"/>
                  </a:cubicBezTo>
                  <a:cubicBezTo>
                    <a:pt x="234" y="36"/>
                    <a:pt x="232" y="37"/>
                    <a:pt x="230" y="38"/>
                  </a:cubicBezTo>
                  <a:cubicBezTo>
                    <a:pt x="229" y="39"/>
                    <a:pt x="229" y="39"/>
                    <a:pt x="229" y="39"/>
                  </a:cubicBezTo>
                  <a:cubicBezTo>
                    <a:pt x="228" y="38"/>
                    <a:pt x="228" y="38"/>
                    <a:pt x="228" y="38"/>
                  </a:cubicBezTo>
                  <a:cubicBezTo>
                    <a:pt x="225" y="36"/>
                    <a:pt x="222" y="34"/>
                    <a:pt x="219" y="32"/>
                  </a:cubicBezTo>
                  <a:cubicBezTo>
                    <a:pt x="218" y="32"/>
                    <a:pt x="218" y="32"/>
                    <a:pt x="218" y="32"/>
                  </a:cubicBezTo>
                  <a:cubicBezTo>
                    <a:pt x="218" y="31"/>
                    <a:pt x="218" y="31"/>
                    <a:pt x="218" y="31"/>
                  </a:cubicBezTo>
                  <a:cubicBezTo>
                    <a:pt x="218" y="28"/>
                    <a:pt x="219" y="26"/>
                    <a:pt x="219" y="23"/>
                  </a:cubicBezTo>
                  <a:cubicBezTo>
                    <a:pt x="219" y="21"/>
                    <a:pt x="220" y="19"/>
                    <a:pt x="220" y="16"/>
                  </a:cubicBezTo>
                  <a:cubicBezTo>
                    <a:pt x="218" y="15"/>
                    <a:pt x="215" y="14"/>
                    <a:pt x="213" y="13"/>
                  </a:cubicBezTo>
                  <a:cubicBezTo>
                    <a:pt x="211" y="15"/>
                    <a:pt x="210" y="16"/>
                    <a:pt x="208" y="18"/>
                  </a:cubicBezTo>
                  <a:cubicBezTo>
                    <a:pt x="206" y="20"/>
                    <a:pt x="205" y="22"/>
                    <a:pt x="203" y="23"/>
                  </a:cubicBezTo>
                  <a:cubicBezTo>
                    <a:pt x="202" y="24"/>
                    <a:pt x="202" y="24"/>
                    <a:pt x="202" y="24"/>
                  </a:cubicBezTo>
                  <a:cubicBezTo>
                    <a:pt x="202" y="24"/>
                    <a:pt x="202" y="24"/>
                    <a:pt x="202" y="24"/>
                  </a:cubicBezTo>
                  <a:cubicBezTo>
                    <a:pt x="198" y="22"/>
                    <a:pt x="194" y="21"/>
                    <a:pt x="191" y="20"/>
                  </a:cubicBezTo>
                  <a:cubicBezTo>
                    <a:pt x="190" y="20"/>
                    <a:pt x="190" y="20"/>
                    <a:pt x="190" y="20"/>
                  </a:cubicBezTo>
                  <a:cubicBezTo>
                    <a:pt x="190" y="19"/>
                    <a:pt x="190" y="19"/>
                    <a:pt x="190" y="19"/>
                  </a:cubicBezTo>
                  <a:cubicBezTo>
                    <a:pt x="189" y="17"/>
                    <a:pt x="189" y="14"/>
                    <a:pt x="189" y="12"/>
                  </a:cubicBezTo>
                  <a:cubicBezTo>
                    <a:pt x="189" y="9"/>
                    <a:pt x="189" y="7"/>
                    <a:pt x="188" y="4"/>
                  </a:cubicBezTo>
                  <a:cubicBezTo>
                    <a:pt x="186" y="4"/>
                    <a:pt x="183" y="3"/>
                    <a:pt x="181" y="3"/>
                  </a:cubicBezTo>
                  <a:cubicBezTo>
                    <a:pt x="180" y="4"/>
                    <a:pt x="178" y="7"/>
                    <a:pt x="177" y="9"/>
                  </a:cubicBezTo>
                  <a:cubicBezTo>
                    <a:pt x="176" y="11"/>
                    <a:pt x="175" y="13"/>
                    <a:pt x="173" y="15"/>
                  </a:cubicBezTo>
                  <a:cubicBezTo>
                    <a:pt x="173" y="16"/>
                    <a:pt x="173" y="16"/>
                    <a:pt x="173" y="16"/>
                  </a:cubicBezTo>
                  <a:cubicBezTo>
                    <a:pt x="172" y="16"/>
                    <a:pt x="172" y="16"/>
                    <a:pt x="172" y="16"/>
                  </a:cubicBezTo>
                  <a:cubicBezTo>
                    <a:pt x="168" y="15"/>
                    <a:pt x="165" y="15"/>
                    <a:pt x="161" y="14"/>
                  </a:cubicBezTo>
                  <a:cubicBezTo>
                    <a:pt x="160" y="14"/>
                    <a:pt x="160" y="14"/>
                    <a:pt x="160" y="14"/>
                  </a:cubicBezTo>
                  <a:cubicBezTo>
                    <a:pt x="159" y="14"/>
                    <a:pt x="159" y="14"/>
                    <a:pt x="159" y="14"/>
                  </a:cubicBezTo>
                  <a:cubicBezTo>
                    <a:pt x="159" y="11"/>
                    <a:pt x="158" y="9"/>
                    <a:pt x="157" y="7"/>
                  </a:cubicBezTo>
                  <a:cubicBezTo>
                    <a:pt x="156" y="4"/>
                    <a:pt x="156" y="2"/>
                    <a:pt x="155" y="0"/>
                  </a:cubicBezTo>
                  <a:cubicBezTo>
                    <a:pt x="155" y="0"/>
                    <a:pt x="155" y="0"/>
                    <a:pt x="155" y="0"/>
                  </a:cubicBezTo>
                  <a:cubicBezTo>
                    <a:pt x="152" y="0"/>
                    <a:pt x="150" y="0"/>
                    <a:pt x="147" y="0"/>
                  </a:cubicBezTo>
                  <a:cubicBezTo>
                    <a:pt x="147" y="0"/>
                    <a:pt x="147" y="0"/>
                    <a:pt x="147" y="0"/>
                  </a:cubicBezTo>
                  <a:cubicBezTo>
                    <a:pt x="146" y="2"/>
                    <a:pt x="145" y="4"/>
                    <a:pt x="145" y="7"/>
                  </a:cubicBezTo>
                  <a:cubicBezTo>
                    <a:pt x="144" y="9"/>
                    <a:pt x="143" y="11"/>
                    <a:pt x="142" y="14"/>
                  </a:cubicBezTo>
                  <a:cubicBezTo>
                    <a:pt x="142" y="14"/>
                    <a:pt x="142" y="14"/>
                    <a:pt x="142" y="14"/>
                  </a:cubicBezTo>
                  <a:cubicBezTo>
                    <a:pt x="141" y="14"/>
                    <a:pt x="141" y="14"/>
                    <a:pt x="141" y="14"/>
                  </a:cubicBezTo>
                  <a:cubicBezTo>
                    <a:pt x="137" y="15"/>
                    <a:pt x="133" y="15"/>
                    <a:pt x="130" y="16"/>
                  </a:cubicBezTo>
                  <a:cubicBezTo>
                    <a:pt x="129" y="16"/>
                    <a:pt x="129" y="16"/>
                    <a:pt x="129" y="16"/>
                  </a:cubicBezTo>
                  <a:cubicBezTo>
                    <a:pt x="129" y="15"/>
                    <a:pt x="129" y="15"/>
                    <a:pt x="129" y="15"/>
                  </a:cubicBezTo>
                  <a:cubicBezTo>
                    <a:pt x="127" y="13"/>
                    <a:pt x="126" y="11"/>
                    <a:pt x="125" y="9"/>
                  </a:cubicBezTo>
                  <a:cubicBezTo>
                    <a:pt x="123" y="7"/>
                    <a:pt x="122" y="4"/>
                    <a:pt x="121" y="3"/>
                  </a:cubicBezTo>
                  <a:cubicBezTo>
                    <a:pt x="118" y="3"/>
                    <a:pt x="116" y="4"/>
                    <a:pt x="113" y="4"/>
                  </a:cubicBezTo>
                  <a:cubicBezTo>
                    <a:pt x="113" y="7"/>
                    <a:pt x="113" y="9"/>
                    <a:pt x="113" y="12"/>
                  </a:cubicBezTo>
                  <a:cubicBezTo>
                    <a:pt x="113" y="14"/>
                    <a:pt x="112" y="17"/>
                    <a:pt x="112" y="19"/>
                  </a:cubicBezTo>
                  <a:cubicBezTo>
                    <a:pt x="112" y="20"/>
                    <a:pt x="112" y="20"/>
                    <a:pt x="112" y="20"/>
                  </a:cubicBezTo>
                  <a:cubicBezTo>
                    <a:pt x="111" y="20"/>
                    <a:pt x="111" y="20"/>
                    <a:pt x="111" y="20"/>
                  </a:cubicBezTo>
                  <a:cubicBezTo>
                    <a:pt x="108" y="21"/>
                    <a:pt x="104" y="22"/>
                    <a:pt x="100" y="24"/>
                  </a:cubicBezTo>
                  <a:cubicBezTo>
                    <a:pt x="100" y="24"/>
                    <a:pt x="100" y="24"/>
                    <a:pt x="100" y="24"/>
                  </a:cubicBezTo>
                  <a:cubicBezTo>
                    <a:pt x="99" y="23"/>
                    <a:pt x="99" y="23"/>
                    <a:pt x="99" y="23"/>
                  </a:cubicBezTo>
                  <a:cubicBezTo>
                    <a:pt x="97" y="22"/>
                    <a:pt x="96" y="20"/>
                    <a:pt x="94" y="18"/>
                  </a:cubicBezTo>
                  <a:cubicBezTo>
                    <a:pt x="92" y="16"/>
                    <a:pt x="90" y="15"/>
                    <a:pt x="89" y="13"/>
                  </a:cubicBezTo>
                  <a:cubicBezTo>
                    <a:pt x="86" y="14"/>
                    <a:pt x="84" y="15"/>
                    <a:pt x="82" y="16"/>
                  </a:cubicBezTo>
                  <a:cubicBezTo>
                    <a:pt x="82" y="19"/>
                    <a:pt x="82" y="21"/>
                    <a:pt x="83" y="23"/>
                  </a:cubicBezTo>
                  <a:cubicBezTo>
                    <a:pt x="83" y="26"/>
                    <a:pt x="83" y="28"/>
                    <a:pt x="84" y="31"/>
                  </a:cubicBezTo>
                  <a:cubicBezTo>
                    <a:pt x="84" y="32"/>
                    <a:pt x="84" y="32"/>
                    <a:pt x="84" y="32"/>
                  </a:cubicBezTo>
                  <a:cubicBezTo>
                    <a:pt x="83" y="32"/>
                    <a:pt x="83" y="32"/>
                    <a:pt x="83" y="32"/>
                  </a:cubicBezTo>
                  <a:cubicBezTo>
                    <a:pt x="80" y="34"/>
                    <a:pt x="76" y="36"/>
                    <a:pt x="73" y="38"/>
                  </a:cubicBezTo>
                  <a:cubicBezTo>
                    <a:pt x="73" y="39"/>
                    <a:pt x="73" y="39"/>
                    <a:pt x="73" y="39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0" y="37"/>
                    <a:pt x="68" y="36"/>
                    <a:pt x="66" y="34"/>
                  </a:cubicBezTo>
                  <a:cubicBezTo>
                    <a:pt x="64" y="33"/>
                    <a:pt x="62" y="31"/>
                    <a:pt x="60" y="30"/>
                  </a:cubicBezTo>
                  <a:cubicBezTo>
                    <a:pt x="58" y="32"/>
                    <a:pt x="56" y="33"/>
                    <a:pt x="54" y="35"/>
                  </a:cubicBezTo>
                  <a:cubicBezTo>
                    <a:pt x="54" y="37"/>
                    <a:pt x="55" y="40"/>
                    <a:pt x="56" y="42"/>
                  </a:cubicBezTo>
                  <a:cubicBezTo>
                    <a:pt x="57" y="44"/>
                    <a:pt x="58" y="47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8" y="50"/>
                    <a:pt x="58" y="50"/>
                    <a:pt x="58" y="50"/>
                  </a:cubicBezTo>
                  <a:cubicBezTo>
                    <a:pt x="56" y="53"/>
                    <a:pt x="53" y="55"/>
                    <a:pt x="50" y="58"/>
                  </a:cubicBezTo>
                  <a:cubicBezTo>
                    <a:pt x="50" y="59"/>
                    <a:pt x="50" y="59"/>
                    <a:pt x="50" y="59"/>
                  </a:cubicBezTo>
                  <a:cubicBezTo>
                    <a:pt x="49" y="59"/>
                    <a:pt x="49" y="59"/>
                    <a:pt x="49" y="59"/>
                  </a:cubicBezTo>
                  <a:cubicBezTo>
                    <a:pt x="47" y="58"/>
                    <a:pt x="44" y="57"/>
                    <a:pt x="42" y="56"/>
                  </a:cubicBezTo>
                  <a:cubicBezTo>
                    <a:pt x="40" y="55"/>
                    <a:pt x="37" y="54"/>
                    <a:pt x="35" y="54"/>
                  </a:cubicBezTo>
                  <a:cubicBezTo>
                    <a:pt x="33" y="56"/>
                    <a:pt x="32" y="58"/>
                    <a:pt x="30" y="60"/>
                  </a:cubicBezTo>
                  <a:cubicBezTo>
                    <a:pt x="32" y="62"/>
                    <a:pt x="33" y="64"/>
                    <a:pt x="34" y="66"/>
                  </a:cubicBezTo>
                  <a:cubicBezTo>
                    <a:pt x="36" y="68"/>
                    <a:pt x="37" y="70"/>
                    <a:pt x="38" y="72"/>
                  </a:cubicBezTo>
                  <a:cubicBezTo>
                    <a:pt x="39" y="72"/>
                    <a:pt x="39" y="72"/>
                    <a:pt x="39" y="72"/>
                  </a:cubicBezTo>
                  <a:cubicBezTo>
                    <a:pt x="38" y="73"/>
                    <a:pt x="38" y="73"/>
                    <a:pt x="38" y="73"/>
                  </a:cubicBezTo>
                  <a:cubicBezTo>
                    <a:pt x="36" y="76"/>
                    <a:pt x="34" y="80"/>
                    <a:pt x="32" y="83"/>
                  </a:cubicBezTo>
                  <a:cubicBezTo>
                    <a:pt x="32" y="84"/>
                    <a:pt x="32" y="84"/>
                    <a:pt x="32" y="84"/>
                  </a:cubicBezTo>
                  <a:cubicBezTo>
                    <a:pt x="31" y="84"/>
                    <a:pt x="31" y="84"/>
                    <a:pt x="31" y="84"/>
                  </a:cubicBezTo>
                  <a:cubicBezTo>
                    <a:pt x="29" y="83"/>
                    <a:pt x="26" y="83"/>
                    <a:pt x="24" y="83"/>
                  </a:cubicBezTo>
                  <a:cubicBezTo>
                    <a:pt x="21" y="82"/>
                    <a:pt x="19" y="82"/>
                    <a:pt x="17" y="82"/>
                  </a:cubicBezTo>
                  <a:cubicBezTo>
                    <a:pt x="15" y="84"/>
                    <a:pt x="14" y="86"/>
                    <a:pt x="13" y="89"/>
                  </a:cubicBezTo>
                  <a:cubicBezTo>
                    <a:pt x="15" y="90"/>
                    <a:pt x="16" y="92"/>
                    <a:pt x="18" y="94"/>
                  </a:cubicBezTo>
                  <a:cubicBezTo>
                    <a:pt x="20" y="95"/>
                    <a:pt x="22" y="97"/>
                    <a:pt x="24" y="99"/>
                  </a:cubicBezTo>
                  <a:cubicBezTo>
                    <a:pt x="24" y="99"/>
                    <a:pt x="24" y="99"/>
                    <a:pt x="24" y="99"/>
                  </a:cubicBezTo>
                  <a:cubicBezTo>
                    <a:pt x="24" y="100"/>
                    <a:pt x="24" y="100"/>
                    <a:pt x="24" y="100"/>
                  </a:cubicBezTo>
                  <a:cubicBezTo>
                    <a:pt x="22" y="104"/>
                    <a:pt x="21" y="108"/>
                    <a:pt x="20" y="111"/>
                  </a:cubicBezTo>
                  <a:cubicBezTo>
                    <a:pt x="20" y="112"/>
                    <a:pt x="20" y="112"/>
                    <a:pt x="20" y="112"/>
                  </a:cubicBezTo>
                  <a:cubicBezTo>
                    <a:pt x="19" y="112"/>
                    <a:pt x="19" y="112"/>
                    <a:pt x="19" y="112"/>
                  </a:cubicBezTo>
                  <a:cubicBezTo>
                    <a:pt x="17" y="112"/>
                    <a:pt x="14" y="112"/>
                    <a:pt x="12" y="113"/>
                  </a:cubicBezTo>
                  <a:cubicBezTo>
                    <a:pt x="9" y="113"/>
                    <a:pt x="7" y="113"/>
                    <a:pt x="4" y="113"/>
                  </a:cubicBezTo>
                  <a:cubicBezTo>
                    <a:pt x="4" y="116"/>
                    <a:pt x="3" y="118"/>
                    <a:pt x="3" y="121"/>
                  </a:cubicBezTo>
                  <a:cubicBezTo>
                    <a:pt x="5" y="122"/>
                    <a:pt x="7" y="123"/>
                    <a:pt x="9" y="125"/>
                  </a:cubicBezTo>
                  <a:cubicBezTo>
                    <a:pt x="11" y="126"/>
                    <a:pt x="13" y="127"/>
                    <a:pt x="15" y="128"/>
                  </a:cubicBezTo>
                  <a:cubicBezTo>
                    <a:pt x="16" y="129"/>
                    <a:pt x="16" y="129"/>
                    <a:pt x="16" y="129"/>
                  </a:cubicBezTo>
                  <a:cubicBezTo>
                    <a:pt x="16" y="130"/>
                    <a:pt x="16" y="130"/>
                    <a:pt x="16" y="130"/>
                  </a:cubicBezTo>
                  <a:cubicBezTo>
                    <a:pt x="15" y="133"/>
                    <a:pt x="15" y="137"/>
                    <a:pt x="15" y="141"/>
                  </a:cubicBezTo>
                  <a:cubicBezTo>
                    <a:pt x="14" y="142"/>
                    <a:pt x="14" y="142"/>
                    <a:pt x="14" y="142"/>
                  </a:cubicBezTo>
                  <a:cubicBezTo>
                    <a:pt x="14" y="142"/>
                    <a:pt x="14" y="142"/>
                    <a:pt x="14" y="142"/>
                  </a:cubicBezTo>
                  <a:cubicBezTo>
                    <a:pt x="12" y="143"/>
                    <a:pt x="9" y="144"/>
                    <a:pt x="7" y="145"/>
                  </a:cubicBezTo>
                  <a:cubicBezTo>
                    <a:pt x="4" y="145"/>
                    <a:pt x="2" y="146"/>
                    <a:pt x="0" y="147"/>
                  </a:cubicBezTo>
                  <a:cubicBezTo>
                    <a:pt x="0" y="147"/>
                    <a:pt x="0" y="147"/>
                    <a:pt x="0" y="147"/>
                  </a:cubicBezTo>
                  <a:cubicBezTo>
                    <a:pt x="0" y="148"/>
                    <a:pt x="0" y="150"/>
                    <a:pt x="0" y="151"/>
                  </a:cubicBezTo>
                  <a:cubicBezTo>
                    <a:pt x="0" y="152"/>
                    <a:pt x="0" y="153"/>
                    <a:pt x="0" y="155"/>
                  </a:cubicBezTo>
                  <a:cubicBezTo>
                    <a:pt x="0" y="155"/>
                    <a:pt x="0" y="155"/>
                    <a:pt x="0" y="155"/>
                  </a:cubicBezTo>
                  <a:cubicBezTo>
                    <a:pt x="2" y="156"/>
                    <a:pt x="4" y="156"/>
                    <a:pt x="7" y="157"/>
                  </a:cubicBezTo>
                  <a:cubicBezTo>
                    <a:pt x="9" y="158"/>
                    <a:pt x="12" y="158"/>
                    <a:pt x="14" y="159"/>
                  </a:cubicBezTo>
                  <a:cubicBezTo>
                    <a:pt x="14" y="160"/>
                    <a:pt x="14" y="160"/>
                    <a:pt x="14" y="160"/>
                  </a:cubicBezTo>
                  <a:cubicBezTo>
                    <a:pt x="15" y="160"/>
                    <a:pt x="15" y="160"/>
                    <a:pt x="15" y="160"/>
                  </a:cubicBezTo>
                  <a:cubicBezTo>
                    <a:pt x="15" y="165"/>
                    <a:pt x="15" y="168"/>
                    <a:pt x="16" y="172"/>
                  </a:cubicBezTo>
                  <a:cubicBezTo>
                    <a:pt x="16" y="173"/>
                    <a:pt x="16" y="173"/>
                    <a:pt x="16" y="173"/>
                  </a:cubicBezTo>
                  <a:cubicBezTo>
                    <a:pt x="15" y="173"/>
                    <a:pt x="15" y="173"/>
                    <a:pt x="15" y="173"/>
                  </a:cubicBezTo>
                  <a:cubicBezTo>
                    <a:pt x="13" y="174"/>
                    <a:pt x="11" y="176"/>
                    <a:pt x="9" y="177"/>
                  </a:cubicBezTo>
                  <a:cubicBezTo>
                    <a:pt x="7" y="178"/>
                    <a:pt x="5" y="179"/>
                    <a:pt x="3" y="181"/>
                  </a:cubicBezTo>
                  <a:cubicBezTo>
                    <a:pt x="3" y="183"/>
                    <a:pt x="4" y="186"/>
                    <a:pt x="4" y="188"/>
                  </a:cubicBezTo>
                  <a:cubicBezTo>
                    <a:pt x="7" y="189"/>
                    <a:pt x="9" y="189"/>
                    <a:pt x="12" y="189"/>
                  </a:cubicBezTo>
                  <a:cubicBezTo>
                    <a:pt x="14" y="189"/>
                    <a:pt x="17" y="189"/>
                    <a:pt x="19" y="190"/>
                  </a:cubicBezTo>
                  <a:cubicBezTo>
                    <a:pt x="20" y="190"/>
                    <a:pt x="20" y="190"/>
                    <a:pt x="20" y="190"/>
                  </a:cubicBezTo>
                  <a:cubicBezTo>
                    <a:pt x="20" y="190"/>
                    <a:pt x="20" y="190"/>
                    <a:pt x="20" y="190"/>
                  </a:cubicBezTo>
                  <a:cubicBezTo>
                    <a:pt x="21" y="194"/>
                    <a:pt x="22" y="198"/>
                    <a:pt x="24" y="201"/>
                  </a:cubicBezTo>
                  <a:cubicBezTo>
                    <a:pt x="24" y="202"/>
                    <a:pt x="24" y="202"/>
                    <a:pt x="24" y="202"/>
                  </a:cubicBezTo>
                  <a:cubicBezTo>
                    <a:pt x="24" y="203"/>
                    <a:pt x="24" y="203"/>
                    <a:pt x="24" y="203"/>
                  </a:cubicBezTo>
                  <a:cubicBezTo>
                    <a:pt x="22" y="204"/>
                    <a:pt x="20" y="206"/>
                    <a:pt x="18" y="208"/>
                  </a:cubicBezTo>
                  <a:cubicBezTo>
                    <a:pt x="16" y="210"/>
                    <a:pt x="15" y="211"/>
                    <a:pt x="13" y="213"/>
                  </a:cubicBezTo>
                  <a:cubicBezTo>
                    <a:pt x="14" y="215"/>
                    <a:pt x="15" y="218"/>
                    <a:pt x="17" y="220"/>
                  </a:cubicBezTo>
                  <a:cubicBezTo>
                    <a:pt x="19" y="220"/>
                    <a:pt x="21" y="219"/>
                    <a:pt x="24" y="219"/>
                  </a:cubicBezTo>
                  <a:cubicBezTo>
                    <a:pt x="26" y="219"/>
                    <a:pt x="29" y="218"/>
                    <a:pt x="31" y="218"/>
                  </a:cubicBezTo>
                  <a:cubicBezTo>
                    <a:pt x="32" y="218"/>
                    <a:pt x="32" y="218"/>
                    <a:pt x="32" y="218"/>
                  </a:cubicBezTo>
                  <a:cubicBezTo>
                    <a:pt x="32" y="219"/>
                    <a:pt x="32" y="219"/>
                    <a:pt x="32" y="219"/>
                  </a:cubicBezTo>
                  <a:cubicBezTo>
                    <a:pt x="34" y="222"/>
                    <a:pt x="36" y="225"/>
                    <a:pt x="38" y="228"/>
                  </a:cubicBezTo>
                  <a:cubicBezTo>
                    <a:pt x="39" y="229"/>
                    <a:pt x="39" y="229"/>
                    <a:pt x="39" y="229"/>
                  </a:cubicBezTo>
                  <a:cubicBezTo>
                    <a:pt x="38" y="230"/>
                    <a:pt x="38" y="230"/>
                    <a:pt x="38" y="230"/>
                  </a:cubicBezTo>
                  <a:cubicBezTo>
                    <a:pt x="37" y="232"/>
                    <a:pt x="36" y="234"/>
                    <a:pt x="34" y="236"/>
                  </a:cubicBezTo>
                  <a:cubicBezTo>
                    <a:pt x="33" y="238"/>
                    <a:pt x="32" y="240"/>
                    <a:pt x="30" y="242"/>
                  </a:cubicBezTo>
                  <a:cubicBezTo>
                    <a:pt x="32" y="244"/>
                    <a:pt x="33" y="246"/>
                    <a:pt x="35" y="248"/>
                  </a:cubicBezTo>
                  <a:cubicBezTo>
                    <a:pt x="37" y="247"/>
                    <a:pt x="40" y="246"/>
                    <a:pt x="42" y="246"/>
                  </a:cubicBezTo>
                  <a:cubicBezTo>
                    <a:pt x="44" y="245"/>
                    <a:pt x="47" y="244"/>
                    <a:pt x="49" y="243"/>
                  </a:cubicBezTo>
                  <a:cubicBezTo>
                    <a:pt x="50" y="243"/>
                    <a:pt x="50" y="243"/>
                    <a:pt x="50" y="243"/>
                  </a:cubicBezTo>
                  <a:cubicBezTo>
                    <a:pt x="50" y="243"/>
                    <a:pt x="50" y="243"/>
                    <a:pt x="50" y="243"/>
                  </a:cubicBezTo>
                  <a:cubicBezTo>
                    <a:pt x="53" y="246"/>
                    <a:pt x="56" y="249"/>
                    <a:pt x="58" y="251"/>
                  </a:cubicBezTo>
                  <a:cubicBezTo>
                    <a:pt x="59" y="252"/>
                    <a:pt x="59" y="252"/>
                    <a:pt x="59" y="252"/>
                  </a:cubicBezTo>
                  <a:cubicBezTo>
                    <a:pt x="59" y="253"/>
                    <a:pt x="59" y="253"/>
                    <a:pt x="59" y="253"/>
                  </a:cubicBezTo>
                  <a:cubicBezTo>
                    <a:pt x="58" y="255"/>
                    <a:pt x="57" y="257"/>
                    <a:pt x="56" y="260"/>
                  </a:cubicBezTo>
                  <a:cubicBezTo>
                    <a:pt x="55" y="262"/>
                    <a:pt x="54" y="264"/>
                    <a:pt x="54" y="266"/>
                  </a:cubicBezTo>
                  <a:cubicBezTo>
                    <a:pt x="56" y="268"/>
                    <a:pt x="58" y="270"/>
                    <a:pt x="60" y="271"/>
                  </a:cubicBezTo>
                  <a:cubicBezTo>
                    <a:pt x="62" y="270"/>
                    <a:pt x="64" y="269"/>
                    <a:pt x="66" y="267"/>
                  </a:cubicBezTo>
                  <a:cubicBezTo>
                    <a:pt x="68" y="266"/>
                    <a:pt x="70" y="265"/>
                    <a:pt x="72" y="263"/>
                  </a:cubicBezTo>
                  <a:cubicBezTo>
                    <a:pt x="73" y="263"/>
                    <a:pt x="73" y="263"/>
                    <a:pt x="73" y="263"/>
                  </a:cubicBezTo>
                  <a:cubicBezTo>
                    <a:pt x="73" y="263"/>
                    <a:pt x="73" y="263"/>
                    <a:pt x="73" y="263"/>
                  </a:cubicBezTo>
                  <a:cubicBezTo>
                    <a:pt x="76" y="266"/>
                    <a:pt x="80" y="268"/>
                    <a:pt x="83" y="270"/>
                  </a:cubicBezTo>
                  <a:cubicBezTo>
                    <a:pt x="84" y="270"/>
                    <a:pt x="84" y="270"/>
                    <a:pt x="84" y="270"/>
                  </a:cubicBezTo>
                  <a:cubicBezTo>
                    <a:pt x="84" y="271"/>
                    <a:pt x="84" y="271"/>
                    <a:pt x="84" y="271"/>
                  </a:cubicBezTo>
                  <a:cubicBezTo>
                    <a:pt x="83" y="273"/>
                    <a:pt x="83" y="276"/>
                    <a:pt x="83" y="278"/>
                  </a:cubicBezTo>
                  <a:cubicBezTo>
                    <a:pt x="82" y="280"/>
                    <a:pt x="82" y="283"/>
                    <a:pt x="82" y="285"/>
                  </a:cubicBezTo>
                  <a:cubicBezTo>
                    <a:pt x="84" y="286"/>
                    <a:pt x="86" y="287"/>
                    <a:pt x="89" y="289"/>
                  </a:cubicBezTo>
                  <a:cubicBezTo>
                    <a:pt x="90" y="287"/>
                    <a:pt x="92" y="285"/>
                    <a:pt x="94" y="283"/>
                  </a:cubicBezTo>
                  <a:cubicBezTo>
                    <a:pt x="96" y="282"/>
                    <a:pt x="97" y="280"/>
                    <a:pt x="99" y="278"/>
                  </a:cubicBezTo>
                  <a:cubicBezTo>
                    <a:pt x="100" y="278"/>
                    <a:pt x="100" y="278"/>
                    <a:pt x="100" y="278"/>
                  </a:cubicBezTo>
                  <a:cubicBezTo>
                    <a:pt x="100" y="278"/>
                    <a:pt x="100" y="278"/>
                    <a:pt x="100" y="278"/>
                  </a:cubicBezTo>
                  <a:cubicBezTo>
                    <a:pt x="104" y="279"/>
                    <a:pt x="108" y="281"/>
                    <a:pt x="111" y="282"/>
                  </a:cubicBezTo>
                  <a:cubicBezTo>
                    <a:pt x="112" y="282"/>
                    <a:pt x="112" y="282"/>
                    <a:pt x="112" y="282"/>
                  </a:cubicBezTo>
                  <a:cubicBezTo>
                    <a:pt x="112" y="283"/>
                    <a:pt x="112" y="283"/>
                    <a:pt x="112" y="283"/>
                  </a:cubicBezTo>
                  <a:cubicBezTo>
                    <a:pt x="112" y="285"/>
                    <a:pt x="113" y="288"/>
                    <a:pt x="113" y="290"/>
                  </a:cubicBezTo>
                  <a:cubicBezTo>
                    <a:pt x="113" y="292"/>
                    <a:pt x="113" y="295"/>
                    <a:pt x="113" y="297"/>
                  </a:cubicBezTo>
                  <a:cubicBezTo>
                    <a:pt x="116" y="298"/>
                    <a:pt x="118" y="298"/>
                    <a:pt x="121" y="299"/>
                  </a:cubicBezTo>
                  <a:cubicBezTo>
                    <a:pt x="122" y="297"/>
                    <a:pt x="124" y="295"/>
                    <a:pt x="125" y="293"/>
                  </a:cubicBezTo>
                  <a:cubicBezTo>
                    <a:pt x="126" y="291"/>
                    <a:pt x="127" y="288"/>
                    <a:pt x="129" y="287"/>
                  </a:cubicBezTo>
                  <a:cubicBezTo>
                    <a:pt x="129" y="286"/>
                    <a:pt x="129" y="286"/>
                    <a:pt x="129" y="286"/>
                  </a:cubicBezTo>
                  <a:cubicBezTo>
                    <a:pt x="130" y="286"/>
                    <a:pt x="130" y="286"/>
                    <a:pt x="130" y="286"/>
                  </a:cubicBezTo>
                  <a:cubicBezTo>
                    <a:pt x="133" y="286"/>
                    <a:pt x="137" y="287"/>
                    <a:pt x="141" y="287"/>
                  </a:cubicBezTo>
                  <a:cubicBezTo>
                    <a:pt x="142" y="287"/>
                    <a:pt x="142" y="287"/>
                    <a:pt x="142" y="287"/>
                  </a:cubicBezTo>
                  <a:cubicBezTo>
                    <a:pt x="142" y="288"/>
                    <a:pt x="142" y="288"/>
                    <a:pt x="142" y="288"/>
                  </a:cubicBezTo>
                  <a:cubicBezTo>
                    <a:pt x="143" y="290"/>
                    <a:pt x="144" y="293"/>
                    <a:pt x="145" y="295"/>
                  </a:cubicBezTo>
                  <a:cubicBezTo>
                    <a:pt x="145" y="297"/>
                    <a:pt x="146" y="300"/>
                    <a:pt x="147" y="302"/>
                  </a:cubicBezTo>
                  <a:cubicBezTo>
                    <a:pt x="147" y="302"/>
                    <a:pt x="147" y="302"/>
                    <a:pt x="147" y="302"/>
                  </a:cubicBezTo>
                  <a:cubicBezTo>
                    <a:pt x="150" y="302"/>
                    <a:pt x="152" y="302"/>
                    <a:pt x="155" y="302"/>
                  </a:cubicBezTo>
                  <a:cubicBezTo>
                    <a:pt x="155" y="302"/>
                    <a:pt x="155" y="302"/>
                    <a:pt x="155" y="302"/>
                  </a:cubicBezTo>
                  <a:cubicBezTo>
                    <a:pt x="156" y="300"/>
                    <a:pt x="156" y="297"/>
                    <a:pt x="157" y="295"/>
                  </a:cubicBezTo>
                  <a:cubicBezTo>
                    <a:pt x="158" y="293"/>
                    <a:pt x="159" y="290"/>
                    <a:pt x="159" y="288"/>
                  </a:cubicBezTo>
                  <a:cubicBezTo>
                    <a:pt x="160" y="287"/>
                    <a:pt x="160" y="287"/>
                    <a:pt x="160" y="287"/>
                  </a:cubicBezTo>
                  <a:cubicBezTo>
                    <a:pt x="161" y="287"/>
                    <a:pt x="161" y="287"/>
                    <a:pt x="161" y="287"/>
                  </a:cubicBezTo>
                  <a:cubicBezTo>
                    <a:pt x="165" y="287"/>
                    <a:pt x="168" y="286"/>
                    <a:pt x="172" y="286"/>
                  </a:cubicBezTo>
                  <a:cubicBezTo>
                    <a:pt x="173" y="286"/>
                    <a:pt x="173" y="286"/>
                    <a:pt x="173" y="286"/>
                  </a:cubicBezTo>
                  <a:cubicBezTo>
                    <a:pt x="173" y="287"/>
                    <a:pt x="173" y="287"/>
                    <a:pt x="173" y="287"/>
                  </a:cubicBezTo>
                  <a:cubicBezTo>
                    <a:pt x="175" y="288"/>
                    <a:pt x="176" y="291"/>
                    <a:pt x="177" y="293"/>
                  </a:cubicBezTo>
                  <a:cubicBezTo>
                    <a:pt x="178" y="295"/>
                    <a:pt x="180" y="297"/>
                    <a:pt x="181" y="299"/>
                  </a:cubicBezTo>
                  <a:cubicBezTo>
                    <a:pt x="183" y="298"/>
                    <a:pt x="186" y="298"/>
                    <a:pt x="188" y="297"/>
                  </a:cubicBezTo>
                  <a:cubicBezTo>
                    <a:pt x="189" y="295"/>
                    <a:pt x="189" y="292"/>
                    <a:pt x="189" y="290"/>
                  </a:cubicBezTo>
                  <a:cubicBezTo>
                    <a:pt x="189" y="288"/>
                    <a:pt x="189" y="285"/>
                    <a:pt x="190" y="283"/>
                  </a:cubicBezTo>
                  <a:cubicBezTo>
                    <a:pt x="190" y="282"/>
                    <a:pt x="190" y="282"/>
                    <a:pt x="190" y="282"/>
                  </a:cubicBezTo>
                  <a:cubicBezTo>
                    <a:pt x="191" y="282"/>
                    <a:pt x="191" y="282"/>
                    <a:pt x="191" y="282"/>
                  </a:cubicBezTo>
                  <a:cubicBezTo>
                    <a:pt x="194" y="281"/>
                    <a:pt x="198" y="279"/>
                    <a:pt x="202" y="278"/>
                  </a:cubicBezTo>
                  <a:cubicBezTo>
                    <a:pt x="202" y="278"/>
                    <a:pt x="202" y="278"/>
                    <a:pt x="202" y="278"/>
                  </a:cubicBezTo>
                  <a:cubicBezTo>
                    <a:pt x="203" y="278"/>
                    <a:pt x="203" y="278"/>
                    <a:pt x="203" y="278"/>
                  </a:cubicBezTo>
                  <a:cubicBezTo>
                    <a:pt x="205" y="280"/>
                    <a:pt x="206" y="282"/>
                    <a:pt x="208" y="283"/>
                  </a:cubicBezTo>
                  <a:cubicBezTo>
                    <a:pt x="210" y="285"/>
                    <a:pt x="211" y="287"/>
                    <a:pt x="213" y="289"/>
                  </a:cubicBezTo>
                  <a:cubicBezTo>
                    <a:pt x="215" y="288"/>
                    <a:pt x="218" y="286"/>
                    <a:pt x="220" y="285"/>
                  </a:cubicBezTo>
                  <a:cubicBezTo>
                    <a:pt x="220" y="283"/>
                    <a:pt x="219" y="280"/>
                    <a:pt x="219" y="278"/>
                  </a:cubicBezTo>
                  <a:cubicBezTo>
                    <a:pt x="219" y="276"/>
                    <a:pt x="218" y="273"/>
                    <a:pt x="218" y="271"/>
                  </a:cubicBezTo>
                  <a:cubicBezTo>
                    <a:pt x="218" y="270"/>
                    <a:pt x="218" y="270"/>
                    <a:pt x="218" y="270"/>
                  </a:cubicBezTo>
                  <a:cubicBezTo>
                    <a:pt x="219" y="270"/>
                    <a:pt x="219" y="270"/>
                    <a:pt x="219" y="270"/>
                  </a:cubicBezTo>
                  <a:cubicBezTo>
                    <a:pt x="222" y="268"/>
                    <a:pt x="225" y="266"/>
                    <a:pt x="228" y="263"/>
                  </a:cubicBezTo>
                  <a:cubicBezTo>
                    <a:pt x="229" y="263"/>
                    <a:pt x="229" y="263"/>
                    <a:pt x="229" y="263"/>
                  </a:cubicBezTo>
                  <a:cubicBezTo>
                    <a:pt x="230" y="263"/>
                    <a:pt x="230" y="263"/>
                    <a:pt x="230" y="263"/>
                  </a:cubicBezTo>
                  <a:cubicBezTo>
                    <a:pt x="232" y="265"/>
                    <a:pt x="234" y="266"/>
                    <a:pt x="236" y="267"/>
                  </a:cubicBezTo>
                  <a:cubicBezTo>
                    <a:pt x="238" y="269"/>
                    <a:pt x="240" y="270"/>
                    <a:pt x="242" y="271"/>
                  </a:cubicBezTo>
                  <a:cubicBezTo>
                    <a:pt x="244" y="270"/>
                    <a:pt x="246" y="268"/>
                    <a:pt x="248" y="266"/>
                  </a:cubicBezTo>
                  <a:cubicBezTo>
                    <a:pt x="247" y="264"/>
                    <a:pt x="247" y="262"/>
                    <a:pt x="246" y="260"/>
                  </a:cubicBezTo>
                  <a:cubicBezTo>
                    <a:pt x="245" y="257"/>
                    <a:pt x="244" y="255"/>
                    <a:pt x="243" y="253"/>
                  </a:cubicBezTo>
                  <a:cubicBezTo>
                    <a:pt x="243" y="252"/>
                    <a:pt x="243" y="252"/>
                    <a:pt x="243" y="252"/>
                  </a:cubicBezTo>
                  <a:cubicBezTo>
                    <a:pt x="243" y="251"/>
                    <a:pt x="243" y="251"/>
                    <a:pt x="243" y="251"/>
                  </a:cubicBezTo>
                  <a:cubicBezTo>
                    <a:pt x="246" y="249"/>
                    <a:pt x="249" y="246"/>
                    <a:pt x="252" y="243"/>
                  </a:cubicBezTo>
                  <a:cubicBezTo>
                    <a:pt x="252" y="243"/>
                    <a:pt x="252" y="243"/>
                    <a:pt x="252" y="243"/>
                  </a:cubicBezTo>
                  <a:cubicBezTo>
                    <a:pt x="253" y="243"/>
                    <a:pt x="253" y="243"/>
                    <a:pt x="253" y="243"/>
                  </a:cubicBezTo>
                  <a:cubicBezTo>
                    <a:pt x="255" y="244"/>
                    <a:pt x="258" y="245"/>
                    <a:pt x="260" y="246"/>
                  </a:cubicBezTo>
                  <a:cubicBezTo>
                    <a:pt x="262" y="246"/>
                    <a:pt x="264" y="247"/>
                    <a:pt x="267" y="248"/>
                  </a:cubicBezTo>
                  <a:cubicBezTo>
                    <a:pt x="268" y="246"/>
                    <a:pt x="270" y="244"/>
                    <a:pt x="271" y="242"/>
                  </a:cubicBezTo>
                  <a:cubicBezTo>
                    <a:pt x="270" y="240"/>
                    <a:pt x="269" y="238"/>
                    <a:pt x="268" y="236"/>
                  </a:cubicBezTo>
                  <a:cubicBezTo>
                    <a:pt x="266" y="234"/>
                    <a:pt x="265" y="232"/>
                    <a:pt x="264" y="230"/>
                  </a:cubicBezTo>
                  <a:cubicBezTo>
                    <a:pt x="263" y="229"/>
                    <a:pt x="263" y="229"/>
                    <a:pt x="263" y="229"/>
                  </a:cubicBezTo>
                  <a:cubicBezTo>
                    <a:pt x="264" y="228"/>
                    <a:pt x="264" y="228"/>
                    <a:pt x="264" y="228"/>
                  </a:cubicBezTo>
                  <a:cubicBezTo>
                    <a:pt x="266" y="225"/>
                    <a:pt x="268" y="222"/>
                    <a:pt x="270" y="219"/>
                  </a:cubicBezTo>
                  <a:cubicBezTo>
                    <a:pt x="270" y="218"/>
                    <a:pt x="270" y="218"/>
                    <a:pt x="270" y="218"/>
                  </a:cubicBezTo>
                  <a:cubicBezTo>
                    <a:pt x="271" y="218"/>
                    <a:pt x="271" y="218"/>
                    <a:pt x="271" y="218"/>
                  </a:cubicBezTo>
                  <a:cubicBezTo>
                    <a:pt x="273" y="218"/>
                    <a:pt x="276" y="219"/>
                    <a:pt x="278" y="219"/>
                  </a:cubicBezTo>
                  <a:cubicBezTo>
                    <a:pt x="281" y="219"/>
                    <a:pt x="283" y="220"/>
                    <a:pt x="285" y="220"/>
                  </a:cubicBezTo>
                  <a:cubicBezTo>
                    <a:pt x="286" y="218"/>
                    <a:pt x="288" y="215"/>
                    <a:pt x="289" y="213"/>
                  </a:cubicBezTo>
                  <a:cubicBezTo>
                    <a:pt x="287" y="211"/>
                    <a:pt x="285" y="210"/>
                    <a:pt x="284" y="208"/>
                  </a:cubicBezTo>
                  <a:cubicBezTo>
                    <a:pt x="282" y="206"/>
                    <a:pt x="280" y="204"/>
                    <a:pt x="278" y="203"/>
                  </a:cubicBezTo>
                  <a:cubicBezTo>
                    <a:pt x="278" y="202"/>
                    <a:pt x="278" y="202"/>
                    <a:pt x="278" y="202"/>
                  </a:cubicBezTo>
                  <a:cubicBezTo>
                    <a:pt x="278" y="201"/>
                    <a:pt x="278" y="201"/>
                    <a:pt x="278" y="201"/>
                  </a:cubicBezTo>
                  <a:cubicBezTo>
                    <a:pt x="279" y="198"/>
                    <a:pt x="281" y="194"/>
                    <a:pt x="282" y="190"/>
                  </a:cubicBezTo>
                  <a:cubicBezTo>
                    <a:pt x="282" y="190"/>
                    <a:pt x="282" y="190"/>
                    <a:pt x="282" y="190"/>
                  </a:cubicBezTo>
                  <a:cubicBezTo>
                    <a:pt x="283" y="190"/>
                    <a:pt x="283" y="190"/>
                    <a:pt x="283" y="190"/>
                  </a:cubicBezTo>
                  <a:cubicBezTo>
                    <a:pt x="285" y="189"/>
                    <a:pt x="288" y="189"/>
                    <a:pt x="290" y="189"/>
                  </a:cubicBezTo>
                  <a:cubicBezTo>
                    <a:pt x="293" y="189"/>
                    <a:pt x="295" y="189"/>
                    <a:pt x="297" y="188"/>
                  </a:cubicBezTo>
                  <a:cubicBezTo>
                    <a:pt x="298" y="186"/>
                    <a:pt x="299" y="183"/>
                    <a:pt x="299" y="181"/>
                  </a:cubicBezTo>
                  <a:cubicBezTo>
                    <a:pt x="297" y="179"/>
                    <a:pt x="295" y="178"/>
                    <a:pt x="293" y="177"/>
                  </a:cubicBezTo>
                  <a:cubicBezTo>
                    <a:pt x="291" y="176"/>
                    <a:pt x="289" y="174"/>
                    <a:pt x="287" y="173"/>
                  </a:cubicBezTo>
                  <a:cubicBezTo>
                    <a:pt x="286" y="173"/>
                    <a:pt x="286" y="173"/>
                    <a:pt x="286" y="173"/>
                  </a:cubicBezTo>
                  <a:cubicBezTo>
                    <a:pt x="286" y="172"/>
                    <a:pt x="286" y="172"/>
                    <a:pt x="286" y="172"/>
                  </a:cubicBezTo>
                  <a:cubicBezTo>
                    <a:pt x="287" y="168"/>
                    <a:pt x="287" y="165"/>
                    <a:pt x="287" y="160"/>
                  </a:cubicBezTo>
                  <a:cubicBezTo>
                    <a:pt x="287" y="160"/>
                    <a:pt x="287" y="160"/>
                    <a:pt x="287" y="160"/>
                  </a:cubicBezTo>
                  <a:cubicBezTo>
                    <a:pt x="288" y="159"/>
                    <a:pt x="288" y="159"/>
                    <a:pt x="288" y="159"/>
                  </a:cubicBezTo>
                  <a:cubicBezTo>
                    <a:pt x="290" y="159"/>
                    <a:pt x="293" y="158"/>
                    <a:pt x="295" y="157"/>
                  </a:cubicBezTo>
                  <a:cubicBezTo>
                    <a:pt x="297" y="156"/>
                    <a:pt x="300" y="156"/>
                    <a:pt x="302" y="155"/>
                  </a:cubicBezTo>
                  <a:cubicBezTo>
                    <a:pt x="302" y="155"/>
                    <a:pt x="302" y="155"/>
                    <a:pt x="302" y="155"/>
                  </a:cubicBezTo>
                  <a:cubicBezTo>
                    <a:pt x="302" y="153"/>
                    <a:pt x="302" y="152"/>
                    <a:pt x="302" y="151"/>
                  </a:cubicBezTo>
                  <a:cubicBezTo>
                    <a:pt x="302" y="149"/>
                    <a:pt x="302" y="148"/>
                    <a:pt x="302" y="147"/>
                  </a:cubicBezTo>
                  <a:close/>
                  <a:moveTo>
                    <a:pt x="159" y="110"/>
                  </a:moveTo>
                  <a:cubicBezTo>
                    <a:pt x="161" y="93"/>
                    <a:pt x="164" y="76"/>
                    <a:pt x="169" y="59"/>
                  </a:cubicBezTo>
                  <a:cubicBezTo>
                    <a:pt x="169" y="58"/>
                    <a:pt x="169" y="58"/>
                    <a:pt x="169" y="58"/>
                  </a:cubicBezTo>
                  <a:cubicBezTo>
                    <a:pt x="170" y="59"/>
                    <a:pt x="170" y="59"/>
                    <a:pt x="170" y="59"/>
                  </a:cubicBezTo>
                  <a:cubicBezTo>
                    <a:pt x="182" y="61"/>
                    <a:pt x="193" y="66"/>
                    <a:pt x="203" y="72"/>
                  </a:cubicBezTo>
                  <a:cubicBezTo>
                    <a:pt x="204" y="73"/>
                    <a:pt x="204" y="73"/>
                    <a:pt x="204" y="73"/>
                  </a:cubicBezTo>
                  <a:cubicBezTo>
                    <a:pt x="203" y="74"/>
                    <a:pt x="203" y="74"/>
                    <a:pt x="203" y="74"/>
                  </a:cubicBezTo>
                  <a:cubicBezTo>
                    <a:pt x="195" y="90"/>
                    <a:pt x="185" y="104"/>
                    <a:pt x="174" y="116"/>
                  </a:cubicBezTo>
                  <a:cubicBezTo>
                    <a:pt x="173" y="117"/>
                    <a:pt x="173" y="117"/>
                    <a:pt x="173" y="117"/>
                  </a:cubicBezTo>
                  <a:cubicBezTo>
                    <a:pt x="172" y="117"/>
                    <a:pt x="172" y="117"/>
                    <a:pt x="172" y="117"/>
                  </a:cubicBezTo>
                  <a:cubicBezTo>
                    <a:pt x="169" y="114"/>
                    <a:pt x="165" y="112"/>
                    <a:pt x="160" y="111"/>
                  </a:cubicBezTo>
                  <a:cubicBezTo>
                    <a:pt x="159" y="111"/>
                    <a:pt x="159" y="111"/>
                    <a:pt x="159" y="111"/>
                  </a:cubicBezTo>
                  <a:lnTo>
                    <a:pt x="159" y="110"/>
                  </a:lnTo>
                  <a:close/>
                  <a:moveTo>
                    <a:pt x="99" y="72"/>
                  </a:moveTo>
                  <a:cubicBezTo>
                    <a:pt x="109" y="65"/>
                    <a:pt x="120" y="61"/>
                    <a:pt x="132" y="58"/>
                  </a:cubicBezTo>
                  <a:cubicBezTo>
                    <a:pt x="133" y="58"/>
                    <a:pt x="133" y="58"/>
                    <a:pt x="133" y="58"/>
                  </a:cubicBezTo>
                  <a:cubicBezTo>
                    <a:pt x="134" y="59"/>
                    <a:pt x="134" y="59"/>
                    <a:pt x="134" y="59"/>
                  </a:cubicBezTo>
                  <a:cubicBezTo>
                    <a:pt x="139" y="76"/>
                    <a:pt x="142" y="93"/>
                    <a:pt x="143" y="110"/>
                  </a:cubicBezTo>
                  <a:cubicBezTo>
                    <a:pt x="143" y="111"/>
                    <a:pt x="143" y="111"/>
                    <a:pt x="143" y="111"/>
                  </a:cubicBezTo>
                  <a:cubicBezTo>
                    <a:pt x="142" y="111"/>
                    <a:pt x="142" y="111"/>
                    <a:pt x="142" y="111"/>
                  </a:cubicBezTo>
                  <a:cubicBezTo>
                    <a:pt x="138" y="112"/>
                    <a:pt x="134" y="114"/>
                    <a:pt x="130" y="116"/>
                  </a:cubicBezTo>
                  <a:cubicBezTo>
                    <a:pt x="129" y="117"/>
                    <a:pt x="129" y="117"/>
                    <a:pt x="129" y="117"/>
                  </a:cubicBezTo>
                  <a:cubicBezTo>
                    <a:pt x="128" y="116"/>
                    <a:pt x="128" y="116"/>
                    <a:pt x="128" y="116"/>
                  </a:cubicBezTo>
                  <a:cubicBezTo>
                    <a:pt x="117" y="103"/>
                    <a:pt x="107" y="89"/>
                    <a:pt x="99" y="74"/>
                  </a:cubicBezTo>
                  <a:cubicBezTo>
                    <a:pt x="98" y="73"/>
                    <a:pt x="98" y="73"/>
                    <a:pt x="98" y="73"/>
                  </a:cubicBezTo>
                  <a:lnTo>
                    <a:pt x="99" y="72"/>
                  </a:lnTo>
                  <a:close/>
                  <a:moveTo>
                    <a:pt x="59" y="132"/>
                  </a:moveTo>
                  <a:cubicBezTo>
                    <a:pt x="61" y="120"/>
                    <a:pt x="66" y="109"/>
                    <a:pt x="72" y="99"/>
                  </a:cubicBezTo>
                  <a:cubicBezTo>
                    <a:pt x="73" y="98"/>
                    <a:pt x="73" y="98"/>
                    <a:pt x="73" y="98"/>
                  </a:cubicBezTo>
                  <a:cubicBezTo>
                    <a:pt x="74" y="98"/>
                    <a:pt x="74" y="98"/>
                    <a:pt x="74" y="98"/>
                  </a:cubicBezTo>
                  <a:cubicBezTo>
                    <a:pt x="90" y="107"/>
                    <a:pt x="104" y="116"/>
                    <a:pt x="116" y="128"/>
                  </a:cubicBezTo>
                  <a:cubicBezTo>
                    <a:pt x="117" y="128"/>
                    <a:pt x="117" y="128"/>
                    <a:pt x="117" y="128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4" y="133"/>
                    <a:pt x="113" y="137"/>
                    <a:pt x="112" y="141"/>
                  </a:cubicBezTo>
                  <a:cubicBezTo>
                    <a:pt x="111" y="143"/>
                    <a:pt x="111" y="143"/>
                    <a:pt x="111" y="143"/>
                  </a:cubicBezTo>
                  <a:cubicBezTo>
                    <a:pt x="110" y="142"/>
                    <a:pt x="110" y="142"/>
                    <a:pt x="110" y="142"/>
                  </a:cubicBezTo>
                  <a:cubicBezTo>
                    <a:pt x="93" y="141"/>
                    <a:pt x="76" y="138"/>
                    <a:pt x="60" y="133"/>
                  </a:cubicBezTo>
                  <a:cubicBezTo>
                    <a:pt x="58" y="133"/>
                    <a:pt x="58" y="133"/>
                    <a:pt x="58" y="133"/>
                  </a:cubicBezTo>
                  <a:lnTo>
                    <a:pt x="59" y="132"/>
                  </a:lnTo>
                  <a:close/>
                  <a:moveTo>
                    <a:pt x="74" y="203"/>
                  </a:moveTo>
                  <a:cubicBezTo>
                    <a:pt x="73" y="203"/>
                    <a:pt x="73" y="203"/>
                    <a:pt x="73" y="203"/>
                  </a:cubicBezTo>
                  <a:cubicBezTo>
                    <a:pt x="72" y="202"/>
                    <a:pt x="72" y="202"/>
                    <a:pt x="72" y="202"/>
                  </a:cubicBezTo>
                  <a:cubicBezTo>
                    <a:pt x="66" y="192"/>
                    <a:pt x="61" y="181"/>
                    <a:pt x="59" y="170"/>
                  </a:cubicBezTo>
                  <a:cubicBezTo>
                    <a:pt x="58" y="168"/>
                    <a:pt x="58" y="168"/>
                    <a:pt x="58" y="168"/>
                  </a:cubicBezTo>
                  <a:cubicBezTo>
                    <a:pt x="60" y="168"/>
                    <a:pt x="60" y="168"/>
                    <a:pt x="60" y="168"/>
                  </a:cubicBezTo>
                  <a:cubicBezTo>
                    <a:pt x="76" y="163"/>
                    <a:pt x="93" y="160"/>
                    <a:pt x="110" y="159"/>
                  </a:cubicBezTo>
                  <a:cubicBezTo>
                    <a:pt x="111" y="159"/>
                    <a:pt x="111" y="159"/>
                    <a:pt x="111" y="159"/>
                  </a:cubicBezTo>
                  <a:cubicBezTo>
                    <a:pt x="111" y="160"/>
                    <a:pt x="111" y="160"/>
                    <a:pt x="111" y="160"/>
                  </a:cubicBezTo>
                  <a:cubicBezTo>
                    <a:pt x="112" y="164"/>
                    <a:pt x="114" y="168"/>
                    <a:pt x="116" y="172"/>
                  </a:cubicBezTo>
                  <a:cubicBezTo>
                    <a:pt x="117" y="173"/>
                    <a:pt x="117" y="173"/>
                    <a:pt x="117" y="173"/>
                  </a:cubicBezTo>
                  <a:cubicBezTo>
                    <a:pt x="116" y="174"/>
                    <a:pt x="116" y="174"/>
                    <a:pt x="116" y="174"/>
                  </a:cubicBezTo>
                  <a:cubicBezTo>
                    <a:pt x="103" y="185"/>
                    <a:pt x="89" y="194"/>
                    <a:pt x="74" y="203"/>
                  </a:cubicBezTo>
                  <a:close/>
                  <a:moveTo>
                    <a:pt x="143" y="191"/>
                  </a:moveTo>
                  <a:cubicBezTo>
                    <a:pt x="141" y="208"/>
                    <a:pt x="138" y="225"/>
                    <a:pt x="133" y="242"/>
                  </a:cubicBezTo>
                  <a:cubicBezTo>
                    <a:pt x="133" y="243"/>
                    <a:pt x="133" y="243"/>
                    <a:pt x="133" y="243"/>
                  </a:cubicBezTo>
                  <a:cubicBezTo>
                    <a:pt x="132" y="243"/>
                    <a:pt x="132" y="243"/>
                    <a:pt x="132" y="243"/>
                  </a:cubicBezTo>
                  <a:cubicBezTo>
                    <a:pt x="120" y="241"/>
                    <a:pt x="109" y="236"/>
                    <a:pt x="99" y="229"/>
                  </a:cubicBezTo>
                  <a:cubicBezTo>
                    <a:pt x="98" y="229"/>
                    <a:pt x="98" y="229"/>
                    <a:pt x="98" y="229"/>
                  </a:cubicBezTo>
                  <a:cubicBezTo>
                    <a:pt x="98" y="228"/>
                    <a:pt x="98" y="228"/>
                    <a:pt x="98" y="228"/>
                  </a:cubicBezTo>
                  <a:cubicBezTo>
                    <a:pt x="107" y="212"/>
                    <a:pt x="117" y="198"/>
                    <a:pt x="128" y="185"/>
                  </a:cubicBezTo>
                  <a:cubicBezTo>
                    <a:pt x="128" y="184"/>
                    <a:pt x="128" y="184"/>
                    <a:pt x="128" y="184"/>
                  </a:cubicBezTo>
                  <a:cubicBezTo>
                    <a:pt x="129" y="185"/>
                    <a:pt x="129" y="185"/>
                    <a:pt x="129" y="185"/>
                  </a:cubicBezTo>
                  <a:cubicBezTo>
                    <a:pt x="133" y="187"/>
                    <a:pt x="137" y="189"/>
                    <a:pt x="142" y="190"/>
                  </a:cubicBezTo>
                  <a:cubicBezTo>
                    <a:pt x="143" y="190"/>
                    <a:pt x="143" y="190"/>
                    <a:pt x="143" y="190"/>
                  </a:cubicBezTo>
                  <a:lnTo>
                    <a:pt x="143" y="191"/>
                  </a:lnTo>
                  <a:close/>
                  <a:moveTo>
                    <a:pt x="151" y="180"/>
                  </a:moveTo>
                  <a:cubicBezTo>
                    <a:pt x="143" y="180"/>
                    <a:pt x="136" y="177"/>
                    <a:pt x="130" y="171"/>
                  </a:cubicBezTo>
                  <a:cubicBezTo>
                    <a:pt x="125" y="166"/>
                    <a:pt x="122" y="159"/>
                    <a:pt x="122" y="151"/>
                  </a:cubicBezTo>
                  <a:cubicBezTo>
                    <a:pt x="122" y="143"/>
                    <a:pt x="125" y="136"/>
                    <a:pt x="130" y="130"/>
                  </a:cubicBezTo>
                  <a:cubicBezTo>
                    <a:pt x="136" y="125"/>
                    <a:pt x="143" y="122"/>
                    <a:pt x="151" y="122"/>
                  </a:cubicBezTo>
                  <a:cubicBezTo>
                    <a:pt x="159" y="122"/>
                    <a:pt x="166" y="125"/>
                    <a:pt x="172" y="130"/>
                  </a:cubicBezTo>
                  <a:cubicBezTo>
                    <a:pt x="183" y="142"/>
                    <a:pt x="183" y="160"/>
                    <a:pt x="172" y="171"/>
                  </a:cubicBezTo>
                  <a:cubicBezTo>
                    <a:pt x="166" y="177"/>
                    <a:pt x="159" y="180"/>
                    <a:pt x="151" y="180"/>
                  </a:cubicBezTo>
                  <a:close/>
                  <a:moveTo>
                    <a:pt x="203" y="229"/>
                  </a:moveTo>
                  <a:cubicBezTo>
                    <a:pt x="192" y="236"/>
                    <a:pt x="181" y="241"/>
                    <a:pt x="170" y="243"/>
                  </a:cubicBezTo>
                  <a:cubicBezTo>
                    <a:pt x="168" y="243"/>
                    <a:pt x="168" y="243"/>
                    <a:pt x="168" y="243"/>
                  </a:cubicBezTo>
                  <a:cubicBezTo>
                    <a:pt x="168" y="242"/>
                    <a:pt x="168" y="242"/>
                    <a:pt x="168" y="242"/>
                  </a:cubicBezTo>
                  <a:cubicBezTo>
                    <a:pt x="163" y="225"/>
                    <a:pt x="160" y="208"/>
                    <a:pt x="159" y="192"/>
                  </a:cubicBezTo>
                  <a:cubicBezTo>
                    <a:pt x="159" y="190"/>
                    <a:pt x="159" y="190"/>
                    <a:pt x="159" y="190"/>
                  </a:cubicBezTo>
                  <a:cubicBezTo>
                    <a:pt x="160" y="190"/>
                    <a:pt x="160" y="190"/>
                    <a:pt x="160" y="190"/>
                  </a:cubicBezTo>
                  <a:cubicBezTo>
                    <a:pt x="164" y="189"/>
                    <a:pt x="168" y="188"/>
                    <a:pt x="172" y="185"/>
                  </a:cubicBezTo>
                  <a:cubicBezTo>
                    <a:pt x="173" y="185"/>
                    <a:pt x="173" y="185"/>
                    <a:pt x="173" y="185"/>
                  </a:cubicBezTo>
                  <a:cubicBezTo>
                    <a:pt x="174" y="185"/>
                    <a:pt x="174" y="185"/>
                    <a:pt x="174" y="185"/>
                  </a:cubicBezTo>
                  <a:cubicBezTo>
                    <a:pt x="185" y="199"/>
                    <a:pt x="195" y="213"/>
                    <a:pt x="203" y="228"/>
                  </a:cubicBezTo>
                  <a:cubicBezTo>
                    <a:pt x="204" y="229"/>
                    <a:pt x="204" y="229"/>
                    <a:pt x="204" y="229"/>
                  </a:cubicBezTo>
                  <a:lnTo>
                    <a:pt x="203" y="229"/>
                  </a:lnTo>
                  <a:close/>
                  <a:moveTo>
                    <a:pt x="243" y="170"/>
                  </a:moveTo>
                  <a:cubicBezTo>
                    <a:pt x="241" y="182"/>
                    <a:pt x="236" y="193"/>
                    <a:pt x="229" y="203"/>
                  </a:cubicBezTo>
                  <a:cubicBezTo>
                    <a:pt x="229" y="204"/>
                    <a:pt x="229" y="204"/>
                    <a:pt x="229" y="204"/>
                  </a:cubicBezTo>
                  <a:cubicBezTo>
                    <a:pt x="228" y="203"/>
                    <a:pt x="228" y="203"/>
                    <a:pt x="228" y="203"/>
                  </a:cubicBezTo>
                  <a:cubicBezTo>
                    <a:pt x="212" y="195"/>
                    <a:pt x="198" y="185"/>
                    <a:pt x="185" y="174"/>
                  </a:cubicBezTo>
                  <a:cubicBezTo>
                    <a:pt x="185" y="173"/>
                    <a:pt x="185" y="173"/>
                    <a:pt x="185" y="173"/>
                  </a:cubicBezTo>
                  <a:cubicBezTo>
                    <a:pt x="185" y="172"/>
                    <a:pt x="185" y="172"/>
                    <a:pt x="185" y="172"/>
                  </a:cubicBezTo>
                  <a:cubicBezTo>
                    <a:pt x="188" y="169"/>
                    <a:pt x="189" y="164"/>
                    <a:pt x="190" y="160"/>
                  </a:cubicBezTo>
                  <a:cubicBezTo>
                    <a:pt x="191" y="159"/>
                    <a:pt x="191" y="159"/>
                    <a:pt x="191" y="159"/>
                  </a:cubicBezTo>
                  <a:cubicBezTo>
                    <a:pt x="192" y="159"/>
                    <a:pt x="192" y="159"/>
                    <a:pt x="192" y="159"/>
                  </a:cubicBezTo>
                  <a:cubicBezTo>
                    <a:pt x="208" y="161"/>
                    <a:pt x="225" y="164"/>
                    <a:pt x="242" y="168"/>
                  </a:cubicBezTo>
                  <a:cubicBezTo>
                    <a:pt x="243" y="169"/>
                    <a:pt x="243" y="169"/>
                    <a:pt x="243" y="169"/>
                  </a:cubicBezTo>
                  <a:lnTo>
                    <a:pt x="243" y="170"/>
                  </a:lnTo>
                  <a:close/>
                  <a:moveTo>
                    <a:pt x="242" y="134"/>
                  </a:moveTo>
                  <a:cubicBezTo>
                    <a:pt x="225" y="139"/>
                    <a:pt x="208" y="142"/>
                    <a:pt x="192" y="143"/>
                  </a:cubicBezTo>
                  <a:cubicBezTo>
                    <a:pt x="191" y="143"/>
                    <a:pt x="191" y="143"/>
                    <a:pt x="191" y="143"/>
                  </a:cubicBezTo>
                  <a:cubicBezTo>
                    <a:pt x="190" y="142"/>
                    <a:pt x="190" y="142"/>
                    <a:pt x="190" y="142"/>
                  </a:cubicBezTo>
                  <a:cubicBezTo>
                    <a:pt x="189" y="137"/>
                    <a:pt x="188" y="133"/>
                    <a:pt x="185" y="130"/>
                  </a:cubicBezTo>
                  <a:cubicBezTo>
                    <a:pt x="185" y="129"/>
                    <a:pt x="185" y="129"/>
                    <a:pt x="185" y="129"/>
                  </a:cubicBezTo>
                  <a:cubicBezTo>
                    <a:pt x="186" y="128"/>
                    <a:pt x="186" y="128"/>
                    <a:pt x="186" y="128"/>
                  </a:cubicBezTo>
                  <a:cubicBezTo>
                    <a:pt x="199" y="117"/>
                    <a:pt x="213" y="107"/>
                    <a:pt x="228" y="99"/>
                  </a:cubicBezTo>
                  <a:cubicBezTo>
                    <a:pt x="229" y="98"/>
                    <a:pt x="229" y="98"/>
                    <a:pt x="229" y="98"/>
                  </a:cubicBezTo>
                  <a:cubicBezTo>
                    <a:pt x="230" y="99"/>
                    <a:pt x="230" y="99"/>
                    <a:pt x="230" y="99"/>
                  </a:cubicBezTo>
                  <a:cubicBezTo>
                    <a:pt x="236" y="109"/>
                    <a:pt x="241" y="120"/>
                    <a:pt x="243" y="132"/>
                  </a:cubicBezTo>
                  <a:cubicBezTo>
                    <a:pt x="243" y="133"/>
                    <a:pt x="243" y="133"/>
                    <a:pt x="243" y="133"/>
                  </a:cubicBezTo>
                  <a:lnTo>
                    <a:pt x="242" y="13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" name="Freeform 42"/>
            <p:cNvSpPr>
              <a:spLocks noEditPoints="1"/>
            </p:cNvSpPr>
            <p:nvPr/>
          </p:nvSpPr>
          <p:spPr bwMode="auto">
            <a:xfrm rot="824353">
              <a:off x="4824413" y="4876104"/>
              <a:ext cx="1273174" cy="1271610"/>
            </a:xfrm>
            <a:custGeom>
              <a:avLst/>
              <a:gdLst>
                <a:gd name="T0" fmla="*/ 286 w 302"/>
                <a:gd name="T1" fmla="*/ 129 h 302"/>
                <a:gd name="T2" fmla="*/ 282 w 302"/>
                <a:gd name="T3" fmla="*/ 112 h 302"/>
                <a:gd name="T4" fmla="*/ 285 w 302"/>
                <a:gd name="T5" fmla="*/ 82 h 302"/>
                <a:gd name="T6" fmla="*/ 264 w 302"/>
                <a:gd name="T7" fmla="*/ 72 h 302"/>
                <a:gd name="T8" fmla="*/ 252 w 302"/>
                <a:gd name="T9" fmla="*/ 58 h 302"/>
                <a:gd name="T10" fmla="*/ 236 w 302"/>
                <a:gd name="T11" fmla="*/ 34 h 302"/>
                <a:gd name="T12" fmla="*/ 219 w 302"/>
                <a:gd name="T13" fmla="*/ 23 h 302"/>
                <a:gd name="T14" fmla="*/ 191 w 302"/>
                <a:gd name="T15" fmla="*/ 20 h 302"/>
                <a:gd name="T16" fmla="*/ 173 w 302"/>
                <a:gd name="T17" fmla="*/ 15 h 302"/>
                <a:gd name="T18" fmla="*/ 155 w 302"/>
                <a:gd name="T19" fmla="*/ 0 h 302"/>
                <a:gd name="T20" fmla="*/ 141 w 302"/>
                <a:gd name="T21" fmla="*/ 14 h 302"/>
                <a:gd name="T22" fmla="*/ 113 w 302"/>
                <a:gd name="T23" fmla="*/ 12 h 302"/>
                <a:gd name="T24" fmla="*/ 94 w 302"/>
                <a:gd name="T25" fmla="*/ 18 h 302"/>
                <a:gd name="T26" fmla="*/ 73 w 302"/>
                <a:gd name="T27" fmla="*/ 38 h 302"/>
                <a:gd name="T28" fmla="*/ 59 w 302"/>
                <a:gd name="T29" fmla="*/ 49 h 302"/>
                <a:gd name="T30" fmla="*/ 35 w 302"/>
                <a:gd name="T31" fmla="*/ 54 h 302"/>
                <a:gd name="T32" fmla="*/ 32 w 302"/>
                <a:gd name="T33" fmla="*/ 84 h 302"/>
                <a:gd name="T34" fmla="*/ 24 w 302"/>
                <a:gd name="T35" fmla="*/ 99 h 302"/>
                <a:gd name="T36" fmla="*/ 3 w 302"/>
                <a:gd name="T37" fmla="*/ 121 h 302"/>
                <a:gd name="T38" fmla="*/ 14 w 302"/>
                <a:gd name="T39" fmla="*/ 142 h 302"/>
                <a:gd name="T40" fmla="*/ 7 w 302"/>
                <a:gd name="T41" fmla="*/ 157 h 302"/>
                <a:gd name="T42" fmla="*/ 9 w 302"/>
                <a:gd name="T43" fmla="*/ 177 h 302"/>
                <a:gd name="T44" fmla="*/ 24 w 302"/>
                <a:gd name="T45" fmla="*/ 201 h 302"/>
                <a:gd name="T46" fmla="*/ 31 w 302"/>
                <a:gd name="T47" fmla="*/ 218 h 302"/>
                <a:gd name="T48" fmla="*/ 30 w 302"/>
                <a:gd name="T49" fmla="*/ 242 h 302"/>
                <a:gd name="T50" fmla="*/ 59 w 302"/>
                <a:gd name="T51" fmla="*/ 252 h 302"/>
                <a:gd name="T52" fmla="*/ 73 w 302"/>
                <a:gd name="T53" fmla="*/ 263 h 302"/>
                <a:gd name="T54" fmla="*/ 89 w 302"/>
                <a:gd name="T55" fmla="*/ 289 h 302"/>
                <a:gd name="T56" fmla="*/ 112 w 302"/>
                <a:gd name="T57" fmla="*/ 283 h 302"/>
                <a:gd name="T58" fmla="*/ 130 w 302"/>
                <a:gd name="T59" fmla="*/ 286 h 302"/>
                <a:gd name="T60" fmla="*/ 155 w 302"/>
                <a:gd name="T61" fmla="*/ 302 h 302"/>
                <a:gd name="T62" fmla="*/ 173 w 302"/>
                <a:gd name="T63" fmla="*/ 286 h 302"/>
                <a:gd name="T64" fmla="*/ 190 w 302"/>
                <a:gd name="T65" fmla="*/ 282 h 302"/>
                <a:gd name="T66" fmla="*/ 220 w 302"/>
                <a:gd name="T67" fmla="*/ 285 h 302"/>
                <a:gd name="T68" fmla="*/ 230 w 302"/>
                <a:gd name="T69" fmla="*/ 263 h 302"/>
                <a:gd name="T70" fmla="*/ 243 w 302"/>
                <a:gd name="T71" fmla="*/ 251 h 302"/>
                <a:gd name="T72" fmla="*/ 268 w 302"/>
                <a:gd name="T73" fmla="*/ 236 h 302"/>
                <a:gd name="T74" fmla="*/ 278 w 302"/>
                <a:gd name="T75" fmla="*/ 219 h 302"/>
                <a:gd name="T76" fmla="*/ 282 w 302"/>
                <a:gd name="T77" fmla="*/ 190 h 302"/>
                <a:gd name="T78" fmla="*/ 287 w 302"/>
                <a:gd name="T79" fmla="*/ 173 h 302"/>
                <a:gd name="T80" fmla="*/ 302 w 302"/>
                <a:gd name="T81" fmla="*/ 155 h 302"/>
                <a:gd name="T82" fmla="*/ 170 w 302"/>
                <a:gd name="T83" fmla="*/ 59 h 302"/>
                <a:gd name="T84" fmla="*/ 160 w 302"/>
                <a:gd name="T85" fmla="*/ 111 h 302"/>
                <a:gd name="T86" fmla="*/ 143 w 302"/>
                <a:gd name="T87" fmla="*/ 110 h 302"/>
                <a:gd name="T88" fmla="*/ 98 w 302"/>
                <a:gd name="T89" fmla="*/ 73 h 302"/>
                <a:gd name="T90" fmla="*/ 117 w 302"/>
                <a:gd name="T91" fmla="*/ 128 h 302"/>
                <a:gd name="T92" fmla="*/ 59 w 302"/>
                <a:gd name="T93" fmla="*/ 132 h 302"/>
                <a:gd name="T94" fmla="*/ 110 w 302"/>
                <a:gd name="T95" fmla="*/ 159 h 302"/>
                <a:gd name="T96" fmla="*/ 143 w 302"/>
                <a:gd name="T97" fmla="*/ 191 h 302"/>
                <a:gd name="T98" fmla="*/ 128 w 302"/>
                <a:gd name="T99" fmla="*/ 185 h 302"/>
                <a:gd name="T100" fmla="*/ 130 w 302"/>
                <a:gd name="T101" fmla="*/ 171 h 302"/>
                <a:gd name="T102" fmla="*/ 203 w 302"/>
                <a:gd name="T103" fmla="*/ 229 h 302"/>
                <a:gd name="T104" fmla="*/ 172 w 302"/>
                <a:gd name="T105" fmla="*/ 185 h 302"/>
                <a:gd name="T106" fmla="*/ 229 w 302"/>
                <a:gd name="T107" fmla="*/ 203 h 302"/>
                <a:gd name="T108" fmla="*/ 191 w 302"/>
                <a:gd name="T109" fmla="*/ 159 h 302"/>
                <a:gd name="T110" fmla="*/ 191 w 302"/>
                <a:gd name="T111" fmla="*/ 143 h 302"/>
                <a:gd name="T112" fmla="*/ 230 w 302"/>
                <a:gd name="T113" fmla="*/ 99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02" h="302">
                  <a:moveTo>
                    <a:pt x="302" y="147"/>
                  </a:moveTo>
                  <a:cubicBezTo>
                    <a:pt x="300" y="146"/>
                    <a:pt x="297" y="145"/>
                    <a:pt x="295" y="145"/>
                  </a:cubicBezTo>
                  <a:cubicBezTo>
                    <a:pt x="293" y="144"/>
                    <a:pt x="290" y="143"/>
                    <a:pt x="288" y="142"/>
                  </a:cubicBezTo>
                  <a:cubicBezTo>
                    <a:pt x="287" y="142"/>
                    <a:pt x="287" y="142"/>
                    <a:pt x="287" y="142"/>
                  </a:cubicBezTo>
                  <a:cubicBezTo>
                    <a:pt x="287" y="141"/>
                    <a:pt x="287" y="141"/>
                    <a:pt x="287" y="141"/>
                  </a:cubicBezTo>
                  <a:cubicBezTo>
                    <a:pt x="287" y="137"/>
                    <a:pt x="287" y="133"/>
                    <a:pt x="286" y="130"/>
                  </a:cubicBezTo>
                  <a:cubicBezTo>
                    <a:pt x="286" y="129"/>
                    <a:pt x="286" y="129"/>
                    <a:pt x="286" y="129"/>
                  </a:cubicBezTo>
                  <a:cubicBezTo>
                    <a:pt x="287" y="128"/>
                    <a:pt x="287" y="128"/>
                    <a:pt x="287" y="128"/>
                  </a:cubicBezTo>
                  <a:cubicBezTo>
                    <a:pt x="289" y="127"/>
                    <a:pt x="291" y="126"/>
                    <a:pt x="293" y="125"/>
                  </a:cubicBezTo>
                  <a:cubicBezTo>
                    <a:pt x="295" y="123"/>
                    <a:pt x="297" y="122"/>
                    <a:pt x="299" y="121"/>
                  </a:cubicBezTo>
                  <a:cubicBezTo>
                    <a:pt x="299" y="118"/>
                    <a:pt x="298" y="116"/>
                    <a:pt x="297" y="113"/>
                  </a:cubicBezTo>
                  <a:cubicBezTo>
                    <a:pt x="295" y="113"/>
                    <a:pt x="293" y="113"/>
                    <a:pt x="290" y="113"/>
                  </a:cubicBezTo>
                  <a:cubicBezTo>
                    <a:pt x="288" y="112"/>
                    <a:pt x="285" y="112"/>
                    <a:pt x="283" y="112"/>
                  </a:cubicBezTo>
                  <a:cubicBezTo>
                    <a:pt x="282" y="112"/>
                    <a:pt x="282" y="112"/>
                    <a:pt x="282" y="112"/>
                  </a:cubicBezTo>
                  <a:cubicBezTo>
                    <a:pt x="282" y="111"/>
                    <a:pt x="282" y="111"/>
                    <a:pt x="282" y="111"/>
                  </a:cubicBezTo>
                  <a:cubicBezTo>
                    <a:pt x="281" y="108"/>
                    <a:pt x="279" y="104"/>
                    <a:pt x="278" y="100"/>
                  </a:cubicBezTo>
                  <a:cubicBezTo>
                    <a:pt x="278" y="99"/>
                    <a:pt x="278" y="99"/>
                    <a:pt x="278" y="99"/>
                  </a:cubicBezTo>
                  <a:cubicBezTo>
                    <a:pt x="278" y="99"/>
                    <a:pt x="278" y="99"/>
                    <a:pt x="278" y="99"/>
                  </a:cubicBezTo>
                  <a:cubicBezTo>
                    <a:pt x="280" y="97"/>
                    <a:pt x="282" y="95"/>
                    <a:pt x="284" y="94"/>
                  </a:cubicBezTo>
                  <a:cubicBezTo>
                    <a:pt x="285" y="92"/>
                    <a:pt x="287" y="90"/>
                    <a:pt x="289" y="89"/>
                  </a:cubicBezTo>
                  <a:cubicBezTo>
                    <a:pt x="288" y="86"/>
                    <a:pt x="286" y="84"/>
                    <a:pt x="285" y="82"/>
                  </a:cubicBezTo>
                  <a:cubicBezTo>
                    <a:pt x="283" y="82"/>
                    <a:pt x="281" y="82"/>
                    <a:pt x="278" y="83"/>
                  </a:cubicBezTo>
                  <a:cubicBezTo>
                    <a:pt x="276" y="83"/>
                    <a:pt x="273" y="83"/>
                    <a:pt x="271" y="84"/>
                  </a:cubicBezTo>
                  <a:cubicBezTo>
                    <a:pt x="270" y="84"/>
                    <a:pt x="270" y="84"/>
                    <a:pt x="270" y="84"/>
                  </a:cubicBezTo>
                  <a:cubicBezTo>
                    <a:pt x="270" y="83"/>
                    <a:pt x="270" y="83"/>
                    <a:pt x="270" y="83"/>
                  </a:cubicBezTo>
                  <a:cubicBezTo>
                    <a:pt x="268" y="80"/>
                    <a:pt x="266" y="76"/>
                    <a:pt x="264" y="73"/>
                  </a:cubicBezTo>
                  <a:cubicBezTo>
                    <a:pt x="263" y="72"/>
                    <a:pt x="263" y="72"/>
                    <a:pt x="263" y="72"/>
                  </a:cubicBezTo>
                  <a:cubicBezTo>
                    <a:pt x="264" y="72"/>
                    <a:pt x="264" y="72"/>
                    <a:pt x="264" y="72"/>
                  </a:cubicBezTo>
                  <a:cubicBezTo>
                    <a:pt x="265" y="70"/>
                    <a:pt x="266" y="68"/>
                    <a:pt x="268" y="66"/>
                  </a:cubicBezTo>
                  <a:cubicBezTo>
                    <a:pt x="269" y="64"/>
                    <a:pt x="270" y="62"/>
                    <a:pt x="271" y="60"/>
                  </a:cubicBezTo>
                  <a:cubicBezTo>
                    <a:pt x="270" y="58"/>
                    <a:pt x="268" y="56"/>
                    <a:pt x="267" y="54"/>
                  </a:cubicBezTo>
                  <a:cubicBezTo>
                    <a:pt x="264" y="54"/>
                    <a:pt x="262" y="55"/>
                    <a:pt x="260" y="56"/>
                  </a:cubicBezTo>
                  <a:cubicBezTo>
                    <a:pt x="258" y="57"/>
                    <a:pt x="255" y="58"/>
                    <a:pt x="253" y="59"/>
                  </a:cubicBezTo>
                  <a:cubicBezTo>
                    <a:pt x="252" y="59"/>
                    <a:pt x="252" y="59"/>
                    <a:pt x="252" y="59"/>
                  </a:cubicBezTo>
                  <a:cubicBezTo>
                    <a:pt x="252" y="58"/>
                    <a:pt x="252" y="58"/>
                    <a:pt x="252" y="58"/>
                  </a:cubicBezTo>
                  <a:cubicBezTo>
                    <a:pt x="249" y="55"/>
                    <a:pt x="246" y="53"/>
                    <a:pt x="243" y="50"/>
                  </a:cubicBezTo>
                  <a:cubicBezTo>
                    <a:pt x="243" y="49"/>
                    <a:pt x="243" y="49"/>
                    <a:pt x="243" y="49"/>
                  </a:cubicBezTo>
                  <a:cubicBezTo>
                    <a:pt x="243" y="49"/>
                    <a:pt x="243" y="49"/>
                    <a:pt x="243" y="49"/>
                  </a:cubicBezTo>
                  <a:cubicBezTo>
                    <a:pt x="244" y="47"/>
                    <a:pt x="245" y="44"/>
                    <a:pt x="246" y="42"/>
                  </a:cubicBezTo>
                  <a:cubicBezTo>
                    <a:pt x="247" y="40"/>
                    <a:pt x="247" y="37"/>
                    <a:pt x="248" y="35"/>
                  </a:cubicBezTo>
                  <a:cubicBezTo>
                    <a:pt x="246" y="33"/>
                    <a:pt x="244" y="32"/>
                    <a:pt x="242" y="30"/>
                  </a:cubicBezTo>
                  <a:cubicBezTo>
                    <a:pt x="240" y="31"/>
                    <a:pt x="238" y="33"/>
                    <a:pt x="236" y="34"/>
                  </a:cubicBezTo>
                  <a:cubicBezTo>
                    <a:pt x="234" y="36"/>
                    <a:pt x="232" y="37"/>
                    <a:pt x="230" y="38"/>
                  </a:cubicBezTo>
                  <a:cubicBezTo>
                    <a:pt x="229" y="39"/>
                    <a:pt x="229" y="39"/>
                    <a:pt x="229" y="39"/>
                  </a:cubicBezTo>
                  <a:cubicBezTo>
                    <a:pt x="228" y="38"/>
                    <a:pt x="228" y="38"/>
                    <a:pt x="228" y="38"/>
                  </a:cubicBezTo>
                  <a:cubicBezTo>
                    <a:pt x="225" y="36"/>
                    <a:pt x="222" y="34"/>
                    <a:pt x="219" y="32"/>
                  </a:cubicBezTo>
                  <a:cubicBezTo>
                    <a:pt x="218" y="32"/>
                    <a:pt x="218" y="32"/>
                    <a:pt x="218" y="32"/>
                  </a:cubicBezTo>
                  <a:cubicBezTo>
                    <a:pt x="218" y="31"/>
                    <a:pt x="218" y="31"/>
                    <a:pt x="218" y="31"/>
                  </a:cubicBezTo>
                  <a:cubicBezTo>
                    <a:pt x="218" y="28"/>
                    <a:pt x="219" y="26"/>
                    <a:pt x="219" y="23"/>
                  </a:cubicBezTo>
                  <a:cubicBezTo>
                    <a:pt x="219" y="21"/>
                    <a:pt x="220" y="19"/>
                    <a:pt x="220" y="16"/>
                  </a:cubicBezTo>
                  <a:cubicBezTo>
                    <a:pt x="218" y="15"/>
                    <a:pt x="215" y="14"/>
                    <a:pt x="213" y="13"/>
                  </a:cubicBezTo>
                  <a:cubicBezTo>
                    <a:pt x="211" y="15"/>
                    <a:pt x="210" y="16"/>
                    <a:pt x="208" y="18"/>
                  </a:cubicBezTo>
                  <a:cubicBezTo>
                    <a:pt x="206" y="20"/>
                    <a:pt x="205" y="22"/>
                    <a:pt x="203" y="23"/>
                  </a:cubicBezTo>
                  <a:cubicBezTo>
                    <a:pt x="202" y="24"/>
                    <a:pt x="202" y="24"/>
                    <a:pt x="202" y="24"/>
                  </a:cubicBezTo>
                  <a:cubicBezTo>
                    <a:pt x="202" y="24"/>
                    <a:pt x="202" y="24"/>
                    <a:pt x="202" y="24"/>
                  </a:cubicBezTo>
                  <a:cubicBezTo>
                    <a:pt x="198" y="22"/>
                    <a:pt x="194" y="21"/>
                    <a:pt x="191" y="20"/>
                  </a:cubicBezTo>
                  <a:cubicBezTo>
                    <a:pt x="190" y="20"/>
                    <a:pt x="190" y="20"/>
                    <a:pt x="190" y="20"/>
                  </a:cubicBezTo>
                  <a:cubicBezTo>
                    <a:pt x="190" y="19"/>
                    <a:pt x="190" y="19"/>
                    <a:pt x="190" y="19"/>
                  </a:cubicBezTo>
                  <a:cubicBezTo>
                    <a:pt x="189" y="17"/>
                    <a:pt x="189" y="14"/>
                    <a:pt x="189" y="12"/>
                  </a:cubicBezTo>
                  <a:cubicBezTo>
                    <a:pt x="189" y="9"/>
                    <a:pt x="189" y="7"/>
                    <a:pt x="188" y="4"/>
                  </a:cubicBezTo>
                  <a:cubicBezTo>
                    <a:pt x="186" y="4"/>
                    <a:pt x="183" y="3"/>
                    <a:pt x="181" y="3"/>
                  </a:cubicBezTo>
                  <a:cubicBezTo>
                    <a:pt x="180" y="4"/>
                    <a:pt x="178" y="7"/>
                    <a:pt x="177" y="9"/>
                  </a:cubicBezTo>
                  <a:cubicBezTo>
                    <a:pt x="176" y="11"/>
                    <a:pt x="175" y="13"/>
                    <a:pt x="173" y="15"/>
                  </a:cubicBezTo>
                  <a:cubicBezTo>
                    <a:pt x="173" y="16"/>
                    <a:pt x="173" y="16"/>
                    <a:pt x="173" y="16"/>
                  </a:cubicBezTo>
                  <a:cubicBezTo>
                    <a:pt x="172" y="16"/>
                    <a:pt x="172" y="16"/>
                    <a:pt x="172" y="16"/>
                  </a:cubicBezTo>
                  <a:cubicBezTo>
                    <a:pt x="168" y="15"/>
                    <a:pt x="165" y="15"/>
                    <a:pt x="161" y="14"/>
                  </a:cubicBezTo>
                  <a:cubicBezTo>
                    <a:pt x="160" y="14"/>
                    <a:pt x="160" y="14"/>
                    <a:pt x="160" y="14"/>
                  </a:cubicBezTo>
                  <a:cubicBezTo>
                    <a:pt x="159" y="14"/>
                    <a:pt x="159" y="14"/>
                    <a:pt x="159" y="14"/>
                  </a:cubicBezTo>
                  <a:cubicBezTo>
                    <a:pt x="159" y="11"/>
                    <a:pt x="158" y="9"/>
                    <a:pt x="157" y="7"/>
                  </a:cubicBezTo>
                  <a:cubicBezTo>
                    <a:pt x="156" y="4"/>
                    <a:pt x="156" y="2"/>
                    <a:pt x="155" y="0"/>
                  </a:cubicBezTo>
                  <a:cubicBezTo>
                    <a:pt x="155" y="0"/>
                    <a:pt x="155" y="0"/>
                    <a:pt x="155" y="0"/>
                  </a:cubicBezTo>
                  <a:cubicBezTo>
                    <a:pt x="152" y="0"/>
                    <a:pt x="150" y="0"/>
                    <a:pt x="147" y="0"/>
                  </a:cubicBezTo>
                  <a:cubicBezTo>
                    <a:pt x="147" y="0"/>
                    <a:pt x="147" y="0"/>
                    <a:pt x="147" y="0"/>
                  </a:cubicBezTo>
                  <a:cubicBezTo>
                    <a:pt x="146" y="2"/>
                    <a:pt x="145" y="4"/>
                    <a:pt x="145" y="7"/>
                  </a:cubicBezTo>
                  <a:cubicBezTo>
                    <a:pt x="144" y="9"/>
                    <a:pt x="143" y="11"/>
                    <a:pt x="142" y="14"/>
                  </a:cubicBezTo>
                  <a:cubicBezTo>
                    <a:pt x="142" y="14"/>
                    <a:pt x="142" y="14"/>
                    <a:pt x="142" y="14"/>
                  </a:cubicBezTo>
                  <a:cubicBezTo>
                    <a:pt x="141" y="14"/>
                    <a:pt x="141" y="14"/>
                    <a:pt x="141" y="14"/>
                  </a:cubicBezTo>
                  <a:cubicBezTo>
                    <a:pt x="137" y="15"/>
                    <a:pt x="133" y="15"/>
                    <a:pt x="130" y="16"/>
                  </a:cubicBezTo>
                  <a:cubicBezTo>
                    <a:pt x="129" y="16"/>
                    <a:pt x="129" y="16"/>
                    <a:pt x="129" y="16"/>
                  </a:cubicBezTo>
                  <a:cubicBezTo>
                    <a:pt x="129" y="15"/>
                    <a:pt x="129" y="15"/>
                    <a:pt x="129" y="15"/>
                  </a:cubicBezTo>
                  <a:cubicBezTo>
                    <a:pt x="127" y="13"/>
                    <a:pt x="126" y="11"/>
                    <a:pt x="125" y="9"/>
                  </a:cubicBezTo>
                  <a:cubicBezTo>
                    <a:pt x="123" y="7"/>
                    <a:pt x="122" y="4"/>
                    <a:pt x="121" y="3"/>
                  </a:cubicBezTo>
                  <a:cubicBezTo>
                    <a:pt x="118" y="3"/>
                    <a:pt x="116" y="4"/>
                    <a:pt x="113" y="4"/>
                  </a:cubicBezTo>
                  <a:cubicBezTo>
                    <a:pt x="113" y="7"/>
                    <a:pt x="113" y="9"/>
                    <a:pt x="113" y="12"/>
                  </a:cubicBezTo>
                  <a:cubicBezTo>
                    <a:pt x="113" y="14"/>
                    <a:pt x="112" y="17"/>
                    <a:pt x="112" y="19"/>
                  </a:cubicBezTo>
                  <a:cubicBezTo>
                    <a:pt x="112" y="20"/>
                    <a:pt x="112" y="20"/>
                    <a:pt x="112" y="20"/>
                  </a:cubicBezTo>
                  <a:cubicBezTo>
                    <a:pt x="111" y="20"/>
                    <a:pt x="111" y="20"/>
                    <a:pt x="111" y="20"/>
                  </a:cubicBezTo>
                  <a:cubicBezTo>
                    <a:pt x="108" y="21"/>
                    <a:pt x="104" y="22"/>
                    <a:pt x="100" y="24"/>
                  </a:cubicBezTo>
                  <a:cubicBezTo>
                    <a:pt x="100" y="24"/>
                    <a:pt x="100" y="24"/>
                    <a:pt x="100" y="24"/>
                  </a:cubicBezTo>
                  <a:cubicBezTo>
                    <a:pt x="99" y="23"/>
                    <a:pt x="99" y="23"/>
                    <a:pt x="99" y="23"/>
                  </a:cubicBezTo>
                  <a:cubicBezTo>
                    <a:pt x="97" y="22"/>
                    <a:pt x="96" y="20"/>
                    <a:pt x="94" y="18"/>
                  </a:cubicBezTo>
                  <a:cubicBezTo>
                    <a:pt x="92" y="16"/>
                    <a:pt x="90" y="15"/>
                    <a:pt x="89" y="13"/>
                  </a:cubicBezTo>
                  <a:cubicBezTo>
                    <a:pt x="86" y="14"/>
                    <a:pt x="84" y="15"/>
                    <a:pt x="82" y="16"/>
                  </a:cubicBezTo>
                  <a:cubicBezTo>
                    <a:pt x="82" y="19"/>
                    <a:pt x="82" y="21"/>
                    <a:pt x="83" y="23"/>
                  </a:cubicBezTo>
                  <a:cubicBezTo>
                    <a:pt x="83" y="26"/>
                    <a:pt x="83" y="28"/>
                    <a:pt x="84" y="31"/>
                  </a:cubicBezTo>
                  <a:cubicBezTo>
                    <a:pt x="84" y="32"/>
                    <a:pt x="84" y="32"/>
                    <a:pt x="84" y="32"/>
                  </a:cubicBezTo>
                  <a:cubicBezTo>
                    <a:pt x="83" y="32"/>
                    <a:pt x="83" y="32"/>
                    <a:pt x="83" y="32"/>
                  </a:cubicBezTo>
                  <a:cubicBezTo>
                    <a:pt x="80" y="34"/>
                    <a:pt x="76" y="36"/>
                    <a:pt x="73" y="38"/>
                  </a:cubicBezTo>
                  <a:cubicBezTo>
                    <a:pt x="73" y="39"/>
                    <a:pt x="73" y="39"/>
                    <a:pt x="73" y="39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0" y="37"/>
                    <a:pt x="68" y="36"/>
                    <a:pt x="66" y="34"/>
                  </a:cubicBezTo>
                  <a:cubicBezTo>
                    <a:pt x="64" y="33"/>
                    <a:pt x="62" y="31"/>
                    <a:pt x="60" y="30"/>
                  </a:cubicBezTo>
                  <a:cubicBezTo>
                    <a:pt x="58" y="32"/>
                    <a:pt x="56" y="33"/>
                    <a:pt x="54" y="35"/>
                  </a:cubicBezTo>
                  <a:cubicBezTo>
                    <a:pt x="54" y="37"/>
                    <a:pt x="55" y="40"/>
                    <a:pt x="56" y="42"/>
                  </a:cubicBezTo>
                  <a:cubicBezTo>
                    <a:pt x="57" y="44"/>
                    <a:pt x="58" y="47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8" y="50"/>
                    <a:pt x="58" y="50"/>
                    <a:pt x="58" y="50"/>
                  </a:cubicBezTo>
                  <a:cubicBezTo>
                    <a:pt x="56" y="53"/>
                    <a:pt x="53" y="55"/>
                    <a:pt x="50" y="58"/>
                  </a:cubicBezTo>
                  <a:cubicBezTo>
                    <a:pt x="50" y="59"/>
                    <a:pt x="50" y="59"/>
                    <a:pt x="50" y="59"/>
                  </a:cubicBezTo>
                  <a:cubicBezTo>
                    <a:pt x="49" y="59"/>
                    <a:pt x="49" y="59"/>
                    <a:pt x="49" y="59"/>
                  </a:cubicBezTo>
                  <a:cubicBezTo>
                    <a:pt x="47" y="58"/>
                    <a:pt x="44" y="57"/>
                    <a:pt x="42" y="56"/>
                  </a:cubicBezTo>
                  <a:cubicBezTo>
                    <a:pt x="40" y="55"/>
                    <a:pt x="37" y="54"/>
                    <a:pt x="35" y="54"/>
                  </a:cubicBezTo>
                  <a:cubicBezTo>
                    <a:pt x="33" y="56"/>
                    <a:pt x="32" y="58"/>
                    <a:pt x="30" y="60"/>
                  </a:cubicBezTo>
                  <a:cubicBezTo>
                    <a:pt x="32" y="62"/>
                    <a:pt x="33" y="64"/>
                    <a:pt x="34" y="66"/>
                  </a:cubicBezTo>
                  <a:cubicBezTo>
                    <a:pt x="36" y="68"/>
                    <a:pt x="37" y="70"/>
                    <a:pt x="38" y="72"/>
                  </a:cubicBezTo>
                  <a:cubicBezTo>
                    <a:pt x="39" y="72"/>
                    <a:pt x="39" y="72"/>
                    <a:pt x="39" y="72"/>
                  </a:cubicBezTo>
                  <a:cubicBezTo>
                    <a:pt x="38" y="73"/>
                    <a:pt x="38" y="73"/>
                    <a:pt x="38" y="73"/>
                  </a:cubicBezTo>
                  <a:cubicBezTo>
                    <a:pt x="36" y="76"/>
                    <a:pt x="34" y="80"/>
                    <a:pt x="32" y="83"/>
                  </a:cubicBezTo>
                  <a:cubicBezTo>
                    <a:pt x="32" y="84"/>
                    <a:pt x="32" y="84"/>
                    <a:pt x="32" y="84"/>
                  </a:cubicBezTo>
                  <a:cubicBezTo>
                    <a:pt x="31" y="84"/>
                    <a:pt x="31" y="84"/>
                    <a:pt x="31" y="84"/>
                  </a:cubicBezTo>
                  <a:cubicBezTo>
                    <a:pt x="29" y="83"/>
                    <a:pt x="26" y="83"/>
                    <a:pt x="24" y="83"/>
                  </a:cubicBezTo>
                  <a:cubicBezTo>
                    <a:pt x="21" y="82"/>
                    <a:pt x="19" y="82"/>
                    <a:pt x="17" y="82"/>
                  </a:cubicBezTo>
                  <a:cubicBezTo>
                    <a:pt x="15" y="84"/>
                    <a:pt x="14" y="86"/>
                    <a:pt x="13" y="89"/>
                  </a:cubicBezTo>
                  <a:cubicBezTo>
                    <a:pt x="15" y="90"/>
                    <a:pt x="16" y="92"/>
                    <a:pt x="18" y="94"/>
                  </a:cubicBezTo>
                  <a:cubicBezTo>
                    <a:pt x="20" y="95"/>
                    <a:pt x="22" y="97"/>
                    <a:pt x="24" y="99"/>
                  </a:cubicBezTo>
                  <a:cubicBezTo>
                    <a:pt x="24" y="99"/>
                    <a:pt x="24" y="99"/>
                    <a:pt x="24" y="99"/>
                  </a:cubicBezTo>
                  <a:cubicBezTo>
                    <a:pt x="24" y="100"/>
                    <a:pt x="24" y="100"/>
                    <a:pt x="24" y="100"/>
                  </a:cubicBezTo>
                  <a:cubicBezTo>
                    <a:pt x="22" y="104"/>
                    <a:pt x="21" y="108"/>
                    <a:pt x="20" y="111"/>
                  </a:cubicBezTo>
                  <a:cubicBezTo>
                    <a:pt x="20" y="112"/>
                    <a:pt x="20" y="112"/>
                    <a:pt x="20" y="112"/>
                  </a:cubicBezTo>
                  <a:cubicBezTo>
                    <a:pt x="19" y="112"/>
                    <a:pt x="19" y="112"/>
                    <a:pt x="19" y="112"/>
                  </a:cubicBezTo>
                  <a:cubicBezTo>
                    <a:pt x="17" y="112"/>
                    <a:pt x="14" y="112"/>
                    <a:pt x="12" y="113"/>
                  </a:cubicBezTo>
                  <a:cubicBezTo>
                    <a:pt x="9" y="113"/>
                    <a:pt x="7" y="113"/>
                    <a:pt x="4" y="113"/>
                  </a:cubicBezTo>
                  <a:cubicBezTo>
                    <a:pt x="4" y="116"/>
                    <a:pt x="3" y="118"/>
                    <a:pt x="3" y="121"/>
                  </a:cubicBezTo>
                  <a:cubicBezTo>
                    <a:pt x="5" y="122"/>
                    <a:pt x="7" y="123"/>
                    <a:pt x="9" y="125"/>
                  </a:cubicBezTo>
                  <a:cubicBezTo>
                    <a:pt x="11" y="126"/>
                    <a:pt x="13" y="127"/>
                    <a:pt x="15" y="128"/>
                  </a:cubicBezTo>
                  <a:cubicBezTo>
                    <a:pt x="16" y="129"/>
                    <a:pt x="16" y="129"/>
                    <a:pt x="16" y="129"/>
                  </a:cubicBezTo>
                  <a:cubicBezTo>
                    <a:pt x="16" y="130"/>
                    <a:pt x="16" y="130"/>
                    <a:pt x="16" y="130"/>
                  </a:cubicBezTo>
                  <a:cubicBezTo>
                    <a:pt x="15" y="133"/>
                    <a:pt x="15" y="137"/>
                    <a:pt x="15" y="141"/>
                  </a:cubicBezTo>
                  <a:cubicBezTo>
                    <a:pt x="14" y="142"/>
                    <a:pt x="14" y="142"/>
                    <a:pt x="14" y="142"/>
                  </a:cubicBezTo>
                  <a:cubicBezTo>
                    <a:pt x="14" y="142"/>
                    <a:pt x="14" y="142"/>
                    <a:pt x="14" y="142"/>
                  </a:cubicBezTo>
                  <a:cubicBezTo>
                    <a:pt x="12" y="143"/>
                    <a:pt x="9" y="144"/>
                    <a:pt x="7" y="145"/>
                  </a:cubicBezTo>
                  <a:cubicBezTo>
                    <a:pt x="4" y="145"/>
                    <a:pt x="2" y="146"/>
                    <a:pt x="0" y="147"/>
                  </a:cubicBezTo>
                  <a:cubicBezTo>
                    <a:pt x="0" y="147"/>
                    <a:pt x="0" y="147"/>
                    <a:pt x="0" y="147"/>
                  </a:cubicBezTo>
                  <a:cubicBezTo>
                    <a:pt x="0" y="148"/>
                    <a:pt x="0" y="150"/>
                    <a:pt x="0" y="151"/>
                  </a:cubicBezTo>
                  <a:cubicBezTo>
                    <a:pt x="0" y="152"/>
                    <a:pt x="0" y="153"/>
                    <a:pt x="0" y="155"/>
                  </a:cubicBezTo>
                  <a:cubicBezTo>
                    <a:pt x="0" y="155"/>
                    <a:pt x="0" y="155"/>
                    <a:pt x="0" y="155"/>
                  </a:cubicBezTo>
                  <a:cubicBezTo>
                    <a:pt x="2" y="156"/>
                    <a:pt x="4" y="156"/>
                    <a:pt x="7" y="157"/>
                  </a:cubicBezTo>
                  <a:cubicBezTo>
                    <a:pt x="9" y="158"/>
                    <a:pt x="12" y="158"/>
                    <a:pt x="14" y="159"/>
                  </a:cubicBezTo>
                  <a:cubicBezTo>
                    <a:pt x="14" y="160"/>
                    <a:pt x="14" y="160"/>
                    <a:pt x="14" y="160"/>
                  </a:cubicBezTo>
                  <a:cubicBezTo>
                    <a:pt x="15" y="160"/>
                    <a:pt x="15" y="160"/>
                    <a:pt x="15" y="160"/>
                  </a:cubicBezTo>
                  <a:cubicBezTo>
                    <a:pt x="15" y="165"/>
                    <a:pt x="15" y="168"/>
                    <a:pt x="16" y="172"/>
                  </a:cubicBezTo>
                  <a:cubicBezTo>
                    <a:pt x="16" y="173"/>
                    <a:pt x="16" y="173"/>
                    <a:pt x="16" y="173"/>
                  </a:cubicBezTo>
                  <a:cubicBezTo>
                    <a:pt x="15" y="173"/>
                    <a:pt x="15" y="173"/>
                    <a:pt x="15" y="173"/>
                  </a:cubicBezTo>
                  <a:cubicBezTo>
                    <a:pt x="13" y="174"/>
                    <a:pt x="11" y="176"/>
                    <a:pt x="9" y="177"/>
                  </a:cubicBezTo>
                  <a:cubicBezTo>
                    <a:pt x="7" y="178"/>
                    <a:pt x="5" y="179"/>
                    <a:pt x="3" y="181"/>
                  </a:cubicBezTo>
                  <a:cubicBezTo>
                    <a:pt x="3" y="183"/>
                    <a:pt x="4" y="186"/>
                    <a:pt x="4" y="188"/>
                  </a:cubicBezTo>
                  <a:cubicBezTo>
                    <a:pt x="7" y="189"/>
                    <a:pt x="9" y="189"/>
                    <a:pt x="12" y="189"/>
                  </a:cubicBezTo>
                  <a:cubicBezTo>
                    <a:pt x="14" y="189"/>
                    <a:pt x="17" y="189"/>
                    <a:pt x="19" y="190"/>
                  </a:cubicBezTo>
                  <a:cubicBezTo>
                    <a:pt x="20" y="190"/>
                    <a:pt x="20" y="190"/>
                    <a:pt x="20" y="190"/>
                  </a:cubicBezTo>
                  <a:cubicBezTo>
                    <a:pt x="20" y="190"/>
                    <a:pt x="20" y="190"/>
                    <a:pt x="20" y="190"/>
                  </a:cubicBezTo>
                  <a:cubicBezTo>
                    <a:pt x="21" y="194"/>
                    <a:pt x="22" y="198"/>
                    <a:pt x="24" y="201"/>
                  </a:cubicBezTo>
                  <a:cubicBezTo>
                    <a:pt x="24" y="202"/>
                    <a:pt x="24" y="202"/>
                    <a:pt x="24" y="202"/>
                  </a:cubicBezTo>
                  <a:cubicBezTo>
                    <a:pt x="24" y="203"/>
                    <a:pt x="24" y="203"/>
                    <a:pt x="24" y="203"/>
                  </a:cubicBezTo>
                  <a:cubicBezTo>
                    <a:pt x="22" y="204"/>
                    <a:pt x="20" y="206"/>
                    <a:pt x="18" y="208"/>
                  </a:cubicBezTo>
                  <a:cubicBezTo>
                    <a:pt x="16" y="210"/>
                    <a:pt x="15" y="211"/>
                    <a:pt x="13" y="213"/>
                  </a:cubicBezTo>
                  <a:cubicBezTo>
                    <a:pt x="14" y="215"/>
                    <a:pt x="15" y="218"/>
                    <a:pt x="17" y="220"/>
                  </a:cubicBezTo>
                  <a:cubicBezTo>
                    <a:pt x="19" y="220"/>
                    <a:pt x="21" y="219"/>
                    <a:pt x="24" y="219"/>
                  </a:cubicBezTo>
                  <a:cubicBezTo>
                    <a:pt x="26" y="219"/>
                    <a:pt x="29" y="218"/>
                    <a:pt x="31" y="218"/>
                  </a:cubicBezTo>
                  <a:cubicBezTo>
                    <a:pt x="32" y="218"/>
                    <a:pt x="32" y="218"/>
                    <a:pt x="32" y="218"/>
                  </a:cubicBezTo>
                  <a:cubicBezTo>
                    <a:pt x="32" y="219"/>
                    <a:pt x="32" y="219"/>
                    <a:pt x="32" y="219"/>
                  </a:cubicBezTo>
                  <a:cubicBezTo>
                    <a:pt x="34" y="222"/>
                    <a:pt x="36" y="225"/>
                    <a:pt x="38" y="228"/>
                  </a:cubicBezTo>
                  <a:cubicBezTo>
                    <a:pt x="39" y="229"/>
                    <a:pt x="39" y="229"/>
                    <a:pt x="39" y="229"/>
                  </a:cubicBezTo>
                  <a:cubicBezTo>
                    <a:pt x="38" y="230"/>
                    <a:pt x="38" y="230"/>
                    <a:pt x="38" y="230"/>
                  </a:cubicBezTo>
                  <a:cubicBezTo>
                    <a:pt x="37" y="232"/>
                    <a:pt x="36" y="234"/>
                    <a:pt x="34" y="236"/>
                  </a:cubicBezTo>
                  <a:cubicBezTo>
                    <a:pt x="33" y="238"/>
                    <a:pt x="32" y="240"/>
                    <a:pt x="30" y="242"/>
                  </a:cubicBezTo>
                  <a:cubicBezTo>
                    <a:pt x="32" y="244"/>
                    <a:pt x="33" y="246"/>
                    <a:pt x="35" y="248"/>
                  </a:cubicBezTo>
                  <a:cubicBezTo>
                    <a:pt x="37" y="247"/>
                    <a:pt x="40" y="246"/>
                    <a:pt x="42" y="246"/>
                  </a:cubicBezTo>
                  <a:cubicBezTo>
                    <a:pt x="44" y="245"/>
                    <a:pt x="47" y="244"/>
                    <a:pt x="49" y="243"/>
                  </a:cubicBezTo>
                  <a:cubicBezTo>
                    <a:pt x="50" y="243"/>
                    <a:pt x="50" y="243"/>
                    <a:pt x="50" y="243"/>
                  </a:cubicBezTo>
                  <a:cubicBezTo>
                    <a:pt x="50" y="243"/>
                    <a:pt x="50" y="243"/>
                    <a:pt x="50" y="243"/>
                  </a:cubicBezTo>
                  <a:cubicBezTo>
                    <a:pt x="53" y="246"/>
                    <a:pt x="56" y="249"/>
                    <a:pt x="58" y="251"/>
                  </a:cubicBezTo>
                  <a:cubicBezTo>
                    <a:pt x="59" y="252"/>
                    <a:pt x="59" y="252"/>
                    <a:pt x="59" y="252"/>
                  </a:cubicBezTo>
                  <a:cubicBezTo>
                    <a:pt x="59" y="253"/>
                    <a:pt x="59" y="253"/>
                    <a:pt x="59" y="253"/>
                  </a:cubicBezTo>
                  <a:cubicBezTo>
                    <a:pt x="58" y="255"/>
                    <a:pt x="57" y="257"/>
                    <a:pt x="56" y="260"/>
                  </a:cubicBezTo>
                  <a:cubicBezTo>
                    <a:pt x="55" y="262"/>
                    <a:pt x="54" y="264"/>
                    <a:pt x="54" y="266"/>
                  </a:cubicBezTo>
                  <a:cubicBezTo>
                    <a:pt x="56" y="268"/>
                    <a:pt x="58" y="270"/>
                    <a:pt x="60" y="271"/>
                  </a:cubicBezTo>
                  <a:cubicBezTo>
                    <a:pt x="62" y="270"/>
                    <a:pt x="64" y="269"/>
                    <a:pt x="66" y="267"/>
                  </a:cubicBezTo>
                  <a:cubicBezTo>
                    <a:pt x="68" y="266"/>
                    <a:pt x="70" y="265"/>
                    <a:pt x="72" y="263"/>
                  </a:cubicBezTo>
                  <a:cubicBezTo>
                    <a:pt x="73" y="263"/>
                    <a:pt x="73" y="263"/>
                    <a:pt x="73" y="263"/>
                  </a:cubicBezTo>
                  <a:cubicBezTo>
                    <a:pt x="73" y="263"/>
                    <a:pt x="73" y="263"/>
                    <a:pt x="73" y="263"/>
                  </a:cubicBezTo>
                  <a:cubicBezTo>
                    <a:pt x="76" y="266"/>
                    <a:pt x="80" y="268"/>
                    <a:pt x="83" y="270"/>
                  </a:cubicBezTo>
                  <a:cubicBezTo>
                    <a:pt x="84" y="270"/>
                    <a:pt x="84" y="270"/>
                    <a:pt x="84" y="270"/>
                  </a:cubicBezTo>
                  <a:cubicBezTo>
                    <a:pt x="84" y="271"/>
                    <a:pt x="84" y="271"/>
                    <a:pt x="84" y="271"/>
                  </a:cubicBezTo>
                  <a:cubicBezTo>
                    <a:pt x="83" y="273"/>
                    <a:pt x="83" y="276"/>
                    <a:pt x="83" y="278"/>
                  </a:cubicBezTo>
                  <a:cubicBezTo>
                    <a:pt x="82" y="280"/>
                    <a:pt x="82" y="283"/>
                    <a:pt x="82" y="285"/>
                  </a:cubicBezTo>
                  <a:cubicBezTo>
                    <a:pt x="84" y="286"/>
                    <a:pt x="86" y="287"/>
                    <a:pt x="89" y="289"/>
                  </a:cubicBezTo>
                  <a:cubicBezTo>
                    <a:pt x="90" y="287"/>
                    <a:pt x="92" y="285"/>
                    <a:pt x="94" y="283"/>
                  </a:cubicBezTo>
                  <a:cubicBezTo>
                    <a:pt x="96" y="282"/>
                    <a:pt x="97" y="280"/>
                    <a:pt x="99" y="278"/>
                  </a:cubicBezTo>
                  <a:cubicBezTo>
                    <a:pt x="100" y="278"/>
                    <a:pt x="100" y="278"/>
                    <a:pt x="100" y="278"/>
                  </a:cubicBezTo>
                  <a:cubicBezTo>
                    <a:pt x="100" y="278"/>
                    <a:pt x="100" y="278"/>
                    <a:pt x="100" y="278"/>
                  </a:cubicBezTo>
                  <a:cubicBezTo>
                    <a:pt x="104" y="279"/>
                    <a:pt x="108" y="281"/>
                    <a:pt x="111" y="282"/>
                  </a:cubicBezTo>
                  <a:cubicBezTo>
                    <a:pt x="112" y="282"/>
                    <a:pt x="112" y="282"/>
                    <a:pt x="112" y="282"/>
                  </a:cubicBezTo>
                  <a:cubicBezTo>
                    <a:pt x="112" y="283"/>
                    <a:pt x="112" y="283"/>
                    <a:pt x="112" y="283"/>
                  </a:cubicBezTo>
                  <a:cubicBezTo>
                    <a:pt x="112" y="285"/>
                    <a:pt x="113" y="288"/>
                    <a:pt x="113" y="290"/>
                  </a:cubicBezTo>
                  <a:cubicBezTo>
                    <a:pt x="113" y="292"/>
                    <a:pt x="113" y="295"/>
                    <a:pt x="113" y="297"/>
                  </a:cubicBezTo>
                  <a:cubicBezTo>
                    <a:pt x="116" y="298"/>
                    <a:pt x="118" y="298"/>
                    <a:pt x="121" y="299"/>
                  </a:cubicBezTo>
                  <a:cubicBezTo>
                    <a:pt x="122" y="297"/>
                    <a:pt x="124" y="295"/>
                    <a:pt x="125" y="293"/>
                  </a:cubicBezTo>
                  <a:cubicBezTo>
                    <a:pt x="126" y="291"/>
                    <a:pt x="127" y="288"/>
                    <a:pt x="129" y="287"/>
                  </a:cubicBezTo>
                  <a:cubicBezTo>
                    <a:pt x="129" y="286"/>
                    <a:pt x="129" y="286"/>
                    <a:pt x="129" y="286"/>
                  </a:cubicBezTo>
                  <a:cubicBezTo>
                    <a:pt x="130" y="286"/>
                    <a:pt x="130" y="286"/>
                    <a:pt x="130" y="286"/>
                  </a:cubicBezTo>
                  <a:cubicBezTo>
                    <a:pt x="133" y="286"/>
                    <a:pt x="137" y="287"/>
                    <a:pt x="141" y="287"/>
                  </a:cubicBezTo>
                  <a:cubicBezTo>
                    <a:pt x="142" y="287"/>
                    <a:pt x="142" y="287"/>
                    <a:pt x="142" y="287"/>
                  </a:cubicBezTo>
                  <a:cubicBezTo>
                    <a:pt x="142" y="288"/>
                    <a:pt x="142" y="288"/>
                    <a:pt x="142" y="288"/>
                  </a:cubicBezTo>
                  <a:cubicBezTo>
                    <a:pt x="143" y="290"/>
                    <a:pt x="144" y="293"/>
                    <a:pt x="145" y="295"/>
                  </a:cubicBezTo>
                  <a:cubicBezTo>
                    <a:pt x="145" y="297"/>
                    <a:pt x="146" y="300"/>
                    <a:pt x="147" y="302"/>
                  </a:cubicBezTo>
                  <a:cubicBezTo>
                    <a:pt x="147" y="302"/>
                    <a:pt x="147" y="302"/>
                    <a:pt x="147" y="302"/>
                  </a:cubicBezTo>
                  <a:cubicBezTo>
                    <a:pt x="150" y="302"/>
                    <a:pt x="152" y="302"/>
                    <a:pt x="155" y="302"/>
                  </a:cubicBezTo>
                  <a:cubicBezTo>
                    <a:pt x="155" y="302"/>
                    <a:pt x="155" y="302"/>
                    <a:pt x="155" y="302"/>
                  </a:cubicBezTo>
                  <a:cubicBezTo>
                    <a:pt x="156" y="300"/>
                    <a:pt x="156" y="297"/>
                    <a:pt x="157" y="295"/>
                  </a:cubicBezTo>
                  <a:cubicBezTo>
                    <a:pt x="158" y="293"/>
                    <a:pt x="159" y="290"/>
                    <a:pt x="159" y="288"/>
                  </a:cubicBezTo>
                  <a:cubicBezTo>
                    <a:pt x="160" y="287"/>
                    <a:pt x="160" y="287"/>
                    <a:pt x="160" y="287"/>
                  </a:cubicBezTo>
                  <a:cubicBezTo>
                    <a:pt x="161" y="287"/>
                    <a:pt x="161" y="287"/>
                    <a:pt x="161" y="287"/>
                  </a:cubicBezTo>
                  <a:cubicBezTo>
                    <a:pt x="165" y="287"/>
                    <a:pt x="168" y="286"/>
                    <a:pt x="172" y="286"/>
                  </a:cubicBezTo>
                  <a:cubicBezTo>
                    <a:pt x="173" y="286"/>
                    <a:pt x="173" y="286"/>
                    <a:pt x="173" y="286"/>
                  </a:cubicBezTo>
                  <a:cubicBezTo>
                    <a:pt x="173" y="287"/>
                    <a:pt x="173" y="287"/>
                    <a:pt x="173" y="287"/>
                  </a:cubicBezTo>
                  <a:cubicBezTo>
                    <a:pt x="175" y="288"/>
                    <a:pt x="176" y="291"/>
                    <a:pt x="177" y="293"/>
                  </a:cubicBezTo>
                  <a:cubicBezTo>
                    <a:pt x="178" y="295"/>
                    <a:pt x="180" y="297"/>
                    <a:pt x="181" y="299"/>
                  </a:cubicBezTo>
                  <a:cubicBezTo>
                    <a:pt x="183" y="298"/>
                    <a:pt x="186" y="298"/>
                    <a:pt x="188" y="297"/>
                  </a:cubicBezTo>
                  <a:cubicBezTo>
                    <a:pt x="189" y="295"/>
                    <a:pt x="189" y="292"/>
                    <a:pt x="189" y="290"/>
                  </a:cubicBezTo>
                  <a:cubicBezTo>
                    <a:pt x="189" y="288"/>
                    <a:pt x="189" y="285"/>
                    <a:pt x="190" y="283"/>
                  </a:cubicBezTo>
                  <a:cubicBezTo>
                    <a:pt x="190" y="282"/>
                    <a:pt x="190" y="282"/>
                    <a:pt x="190" y="282"/>
                  </a:cubicBezTo>
                  <a:cubicBezTo>
                    <a:pt x="191" y="282"/>
                    <a:pt x="191" y="282"/>
                    <a:pt x="191" y="282"/>
                  </a:cubicBezTo>
                  <a:cubicBezTo>
                    <a:pt x="194" y="281"/>
                    <a:pt x="198" y="279"/>
                    <a:pt x="202" y="278"/>
                  </a:cubicBezTo>
                  <a:cubicBezTo>
                    <a:pt x="202" y="278"/>
                    <a:pt x="202" y="278"/>
                    <a:pt x="202" y="278"/>
                  </a:cubicBezTo>
                  <a:cubicBezTo>
                    <a:pt x="203" y="278"/>
                    <a:pt x="203" y="278"/>
                    <a:pt x="203" y="278"/>
                  </a:cubicBezTo>
                  <a:cubicBezTo>
                    <a:pt x="205" y="280"/>
                    <a:pt x="206" y="282"/>
                    <a:pt x="208" y="283"/>
                  </a:cubicBezTo>
                  <a:cubicBezTo>
                    <a:pt x="210" y="285"/>
                    <a:pt x="211" y="287"/>
                    <a:pt x="213" y="289"/>
                  </a:cubicBezTo>
                  <a:cubicBezTo>
                    <a:pt x="215" y="288"/>
                    <a:pt x="218" y="286"/>
                    <a:pt x="220" y="285"/>
                  </a:cubicBezTo>
                  <a:cubicBezTo>
                    <a:pt x="220" y="283"/>
                    <a:pt x="219" y="280"/>
                    <a:pt x="219" y="278"/>
                  </a:cubicBezTo>
                  <a:cubicBezTo>
                    <a:pt x="219" y="276"/>
                    <a:pt x="218" y="273"/>
                    <a:pt x="218" y="271"/>
                  </a:cubicBezTo>
                  <a:cubicBezTo>
                    <a:pt x="218" y="270"/>
                    <a:pt x="218" y="270"/>
                    <a:pt x="218" y="270"/>
                  </a:cubicBezTo>
                  <a:cubicBezTo>
                    <a:pt x="219" y="270"/>
                    <a:pt x="219" y="270"/>
                    <a:pt x="219" y="270"/>
                  </a:cubicBezTo>
                  <a:cubicBezTo>
                    <a:pt x="222" y="268"/>
                    <a:pt x="225" y="266"/>
                    <a:pt x="228" y="263"/>
                  </a:cubicBezTo>
                  <a:cubicBezTo>
                    <a:pt x="229" y="263"/>
                    <a:pt x="229" y="263"/>
                    <a:pt x="229" y="263"/>
                  </a:cubicBezTo>
                  <a:cubicBezTo>
                    <a:pt x="230" y="263"/>
                    <a:pt x="230" y="263"/>
                    <a:pt x="230" y="263"/>
                  </a:cubicBezTo>
                  <a:cubicBezTo>
                    <a:pt x="232" y="265"/>
                    <a:pt x="234" y="266"/>
                    <a:pt x="236" y="267"/>
                  </a:cubicBezTo>
                  <a:cubicBezTo>
                    <a:pt x="238" y="269"/>
                    <a:pt x="240" y="270"/>
                    <a:pt x="242" y="271"/>
                  </a:cubicBezTo>
                  <a:cubicBezTo>
                    <a:pt x="244" y="270"/>
                    <a:pt x="246" y="268"/>
                    <a:pt x="248" y="266"/>
                  </a:cubicBezTo>
                  <a:cubicBezTo>
                    <a:pt x="247" y="264"/>
                    <a:pt x="247" y="262"/>
                    <a:pt x="246" y="260"/>
                  </a:cubicBezTo>
                  <a:cubicBezTo>
                    <a:pt x="245" y="257"/>
                    <a:pt x="244" y="255"/>
                    <a:pt x="243" y="253"/>
                  </a:cubicBezTo>
                  <a:cubicBezTo>
                    <a:pt x="243" y="252"/>
                    <a:pt x="243" y="252"/>
                    <a:pt x="243" y="252"/>
                  </a:cubicBezTo>
                  <a:cubicBezTo>
                    <a:pt x="243" y="251"/>
                    <a:pt x="243" y="251"/>
                    <a:pt x="243" y="251"/>
                  </a:cubicBezTo>
                  <a:cubicBezTo>
                    <a:pt x="246" y="249"/>
                    <a:pt x="249" y="246"/>
                    <a:pt x="252" y="243"/>
                  </a:cubicBezTo>
                  <a:cubicBezTo>
                    <a:pt x="252" y="243"/>
                    <a:pt x="252" y="243"/>
                    <a:pt x="252" y="243"/>
                  </a:cubicBezTo>
                  <a:cubicBezTo>
                    <a:pt x="253" y="243"/>
                    <a:pt x="253" y="243"/>
                    <a:pt x="253" y="243"/>
                  </a:cubicBezTo>
                  <a:cubicBezTo>
                    <a:pt x="255" y="244"/>
                    <a:pt x="258" y="245"/>
                    <a:pt x="260" y="246"/>
                  </a:cubicBezTo>
                  <a:cubicBezTo>
                    <a:pt x="262" y="246"/>
                    <a:pt x="264" y="247"/>
                    <a:pt x="267" y="248"/>
                  </a:cubicBezTo>
                  <a:cubicBezTo>
                    <a:pt x="268" y="246"/>
                    <a:pt x="270" y="244"/>
                    <a:pt x="271" y="242"/>
                  </a:cubicBezTo>
                  <a:cubicBezTo>
                    <a:pt x="270" y="240"/>
                    <a:pt x="269" y="238"/>
                    <a:pt x="268" y="236"/>
                  </a:cubicBezTo>
                  <a:cubicBezTo>
                    <a:pt x="266" y="234"/>
                    <a:pt x="265" y="232"/>
                    <a:pt x="264" y="230"/>
                  </a:cubicBezTo>
                  <a:cubicBezTo>
                    <a:pt x="263" y="229"/>
                    <a:pt x="263" y="229"/>
                    <a:pt x="263" y="229"/>
                  </a:cubicBezTo>
                  <a:cubicBezTo>
                    <a:pt x="264" y="228"/>
                    <a:pt x="264" y="228"/>
                    <a:pt x="264" y="228"/>
                  </a:cubicBezTo>
                  <a:cubicBezTo>
                    <a:pt x="266" y="225"/>
                    <a:pt x="268" y="222"/>
                    <a:pt x="270" y="219"/>
                  </a:cubicBezTo>
                  <a:cubicBezTo>
                    <a:pt x="270" y="218"/>
                    <a:pt x="270" y="218"/>
                    <a:pt x="270" y="218"/>
                  </a:cubicBezTo>
                  <a:cubicBezTo>
                    <a:pt x="271" y="218"/>
                    <a:pt x="271" y="218"/>
                    <a:pt x="271" y="218"/>
                  </a:cubicBezTo>
                  <a:cubicBezTo>
                    <a:pt x="273" y="218"/>
                    <a:pt x="276" y="219"/>
                    <a:pt x="278" y="219"/>
                  </a:cubicBezTo>
                  <a:cubicBezTo>
                    <a:pt x="281" y="219"/>
                    <a:pt x="283" y="220"/>
                    <a:pt x="285" y="220"/>
                  </a:cubicBezTo>
                  <a:cubicBezTo>
                    <a:pt x="286" y="218"/>
                    <a:pt x="288" y="215"/>
                    <a:pt x="289" y="213"/>
                  </a:cubicBezTo>
                  <a:cubicBezTo>
                    <a:pt x="287" y="211"/>
                    <a:pt x="285" y="210"/>
                    <a:pt x="284" y="208"/>
                  </a:cubicBezTo>
                  <a:cubicBezTo>
                    <a:pt x="282" y="206"/>
                    <a:pt x="280" y="204"/>
                    <a:pt x="278" y="203"/>
                  </a:cubicBezTo>
                  <a:cubicBezTo>
                    <a:pt x="278" y="202"/>
                    <a:pt x="278" y="202"/>
                    <a:pt x="278" y="202"/>
                  </a:cubicBezTo>
                  <a:cubicBezTo>
                    <a:pt x="278" y="201"/>
                    <a:pt x="278" y="201"/>
                    <a:pt x="278" y="201"/>
                  </a:cubicBezTo>
                  <a:cubicBezTo>
                    <a:pt x="279" y="198"/>
                    <a:pt x="281" y="194"/>
                    <a:pt x="282" y="190"/>
                  </a:cubicBezTo>
                  <a:cubicBezTo>
                    <a:pt x="282" y="190"/>
                    <a:pt x="282" y="190"/>
                    <a:pt x="282" y="190"/>
                  </a:cubicBezTo>
                  <a:cubicBezTo>
                    <a:pt x="283" y="190"/>
                    <a:pt x="283" y="190"/>
                    <a:pt x="283" y="190"/>
                  </a:cubicBezTo>
                  <a:cubicBezTo>
                    <a:pt x="285" y="189"/>
                    <a:pt x="288" y="189"/>
                    <a:pt x="290" y="189"/>
                  </a:cubicBezTo>
                  <a:cubicBezTo>
                    <a:pt x="293" y="189"/>
                    <a:pt x="295" y="189"/>
                    <a:pt x="297" y="188"/>
                  </a:cubicBezTo>
                  <a:cubicBezTo>
                    <a:pt x="298" y="186"/>
                    <a:pt x="299" y="183"/>
                    <a:pt x="299" y="181"/>
                  </a:cubicBezTo>
                  <a:cubicBezTo>
                    <a:pt x="297" y="179"/>
                    <a:pt x="295" y="178"/>
                    <a:pt x="293" y="177"/>
                  </a:cubicBezTo>
                  <a:cubicBezTo>
                    <a:pt x="291" y="176"/>
                    <a:pt x="289" y="174"/>
                    <a:pt x="287" y="173"/>
                  </a:cubicBezTo>
                  <a:cubicBezTo>
                    <a:pt x="286" y="173"/>
                    <a:pt x="286" y="173"/>
                    <a:pt x="286" y="173"/>
                  </a:cubicBezTo>
                  <a:cubicBezTo>
                    <a:pt x="286" y="172"/>
                    <a:pt x="286" y="172"/>
                    <a:pt x="286" y="172"/>
                  </a:cubicBezTo>
                  <a:cubicBezTo>
                    <a:pt x="287" y="168"/>
                    <a:pt x="287" y="165"/>
                    <a:pt x="287" y="160"/>
                  </a:cubicBezTo>
                  <a:cubicBezTo>
                    <a:pt x="287" y="160"/>
                    <a:pt x="287" y="160"/>
                    <a:pt x="287" y="160"/>
                  </a:cubicBezTo>
                  <a:cubicBezTo>
                    <a:pt x="288" y="159"/>
                    <a:pt x="288" y="159"/>
                    <a:pt x="288" y="159"/>
                  </a:cubicBezTo>
                  <a:cubicBezTo>
                    <a:pt x="290" y="159"/>
                    <a:pt x="293" y="158"/>
                    <a:pt x="295" y="157"/>
                  </a:cubicBezTo>
                  <a:cubicBezTo>
                    <a:pt x="297" y="156"/>
                    <a:pt x="300" y="156"/>
                    <a:pt x="302" y="155"/>
                  </a:cubicBezTo>
                  <a:cubicBezTo>
                    <a:pt x="302" y="155"/>
                    <a:pt x="302" y="155"/>
                    <a:pt x="302" y="155"/>
                  </a:cubicBezTo>
                  <a:cubicBezTo>
                    <a:pt x="302" y="153"/>
                    <a:pt x="302" y="152"/>
                    <a:pt x="302" y="151"/>
                  </a:cubicBezTo>
                  <a:cubicBezTo>
                    <a:pt x="302" y="149"/>
                    <a:pt x="302" y="148"/>
                    <a:pt x="302" y="147"/>
                  </a:cubicBezTo>
                  <a:close/>
                  <a:moveTo>
                    <a:pt x="159" y="110"/>
                  </a:moveTo>
                  <a:cubicBezTo>
                    <a:pt x="161" y="93"/>
                    <a:pt x="164" y="76"/>
                    <a:pt x="169" y="59"/>
                  </a:cubicBezTo>
                  <a:cubicBezTo>
                    <a:pt x="169" y="58"/>
                    <a:pt x="169" y="58"/>
                    <a:pt x="169" y="58"/>
                  </a:cubicBezTo>
                  <a:cubicBezTo>
                    <a:pt x="170" y="59"/>
                    <a:pt x="170" y="59"/>
                    <a:pt x="170" y="59"/>
                  </a:cubicBezTo>
                  <a:cubicBezTo>
                    <a:pt x="182" y="61"/>
                    <a:pt x="193" y="66"/>
                    <a:pt x="203" y="72"/>
                  </a:cubicBezTo>
                  <a:cubicBezTo>
                    <a:pt x="204" y="73"/>
                    <a:pt x="204" y="73"/>
                    <a:pt x="204" y="73"/>
                  </a:cubicBezTo>
                  <a:cubicBezTo>
                    <a:pt x="203" y="74"/>
                    <a:pt x="203" y="74"/>
                    <a:pt x="203" y="74"/>
                  </a:cubicBezTo>
                  <a:cubicBezTo>
                    <a:pt x="195" y="90"/>
                    <a:pt x="185" y="104"/>
                    <a:pt x="174" y="116"/>
                  </a:cubicBezTo>
                  <a:cubicBezTo>
                    <a:pt x="173" y="117"/>
                    <a:pt x="173" y="117"/>
                    <a:pt x="173" y="117"/>
                  </a:cubicBezTo>
                  <a:cubicBezTo>
                    <a:pt x="172" y="117"/>
                    <a:pt x="172" y="117"/>
                    <a:pt x="172" y="117"/>
                  </a:cubicBezTo>
                  <a:cubicBezTo>
                    <a:pt x="169" y="114"/>
                    <a:pt x="165" y="112"/>
                    <a:pt x="160" y="111"/>
                  </a:cubicBezTo>
                  <a:cubicBezTo>
                    <a:pt x="159" y="111"/>
                    <a:pt x="159" y="111"/>
                    <a:pt x="159" y="111"/>
                  </a:cubicBezTo>
                  <a:lnTo>
                    <a:pt x="159" y="110"/>
                  </a:lnTo>
                  <a:close/>
                  <a:moveTo>
                    <a:pt x="99" y="72"/>
                  </a:moveTo>
                  <a:cubicBezTo>
                    <a:pt x="109" y="65"/>
                    <a:pt x="120" y="61"/>
                    <a:pt x="132" y="58"/>
                  </a:cubicBezTo>
                  <a:cubicBezTo>
                    <a:pt x="133" y="58"/>
                    <a:pt x="133" y="58"/>
                    <a:pt x="133" y="58"/>
                  </a:cubicBezTo>
                  <a:cubicBezTo>
                    <a:pt x="134" y="59"/>
                    <a:pt x="134" y="59"/>
                    <a:pt x="134" y="59"/>
                  </a:cubicBezTo>
                  <a:cubicBezTo>
                    <a:pt x="139" y="76"/>
                    <a:pt x="142" y="93"/>
                    <a:pt x="143" y="110"/>
                  </a:cubicBezTo>
                  <a:cubicBezTo>
                    <a:pt x="143" y="111"/>
                    <a:pt x="143" y="111"/>
                    <a:pt x="143" y="111"/>
                  </a:cubicBezTo>
                  <a:cubicBezTo>
                    <a:pt x="142" y="111"/>
                    <a:pt x="142" y="111"/>
                    <a:pt x="142" y="111"/>
                  </a:cubicBezTo>
                  <a:cubicBezTo>
                    <a:pt x="138" y="112"/>
                    <a:pt x="134" y="114"/>
                    <a:pt x="130" y="116"/>
                  </a:cubicBezTo>
                  <a:cubicBezTo>
                    <a:pt x="129" y="117"/>
                    <a:pt x="129" y="117"/>
                    <a:pt x="129" y="117"/>
                  </a:cubicBezTo>
                  <a:cubicBezTo>
                    <a:pt x="128" y="116"/>
                    <a:pt x="128" y="116"/>
                    <a:pt x="128" y="116"/>
                  </a:cubicBezTo>
                  <a:cubicBezTo>
                    <a:pt x="117" y="103"/>
                    <a:pt x="107" y="89"/>
                    <a:pt x="99" y="74"/>
                  </a:cubicBezTo>
                  <a:cubicBezTo>
                    <a:pt x="98" y="73"/>
                    <a:pt x="98" y="73"/>
                    <a:pt x="98" y="73"/>
                  </a:cubicBezTo>
                  <a:lnTo>
                    <a:pt x="99" y="72"/>
                  </a:lnTo>
                  <a:close/>
                  <a:moveTo>
                    <a:pt x="59" y="132"/>
                  </a:moveTo>
                  <a:cubicBezTo>
                    <a:pt x="61" y="120"/>
                    <a:pt x="66" y="109"/>
                    <a:pt x="72" y="99"/>
                  </a:cubicBezTo>
                  <a:cubicBezTo>
                    <a:pt x="73" y="98"/>
                    <a:pt x="73" y="98"/>
                    <a:pt x="73" y="98"/>
                  </a:cubicBezTo>
                  <a:cubicBezTo>
                    <a:pt x="74" y="98"/>
                    <a:pt x="74" y="98"/>
                    <a:pt x="74" y="98"/>
                  </a:cubicBezTo>
                  <a:cubicBezTo>
                    <a:pt x="90" y="107"/>
                    <a:pt x="104" y="116"/>
                    <a:pt x="116" y="128"/>
                  </a:cubicBezTo>
                  <a:cubicBezTo>
                    <a:pt x="117" y="128"/>
                    <a:pt x="117" y="128"/>
                    <a:pt x="117" y="128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4" y="133"/>
                    <a:pt x="113" y="137"/>
                    <a:pt x="112" y="141"/>
                  </a:cubicBezTo>
                  <a:cubicBezTo>
                    <a:pt x="111" y="143"/>
                    <a:pt x="111" y="143"/>
                    <a:pt x="111" y="143"/>
                  </a:cubicBezTo>
                  <a:cubicBezTo>
                    <a:pt x="110" y="142"/>
                    <a:pt x="110" y="142"/>
                    <a:pt x="110" y="142"/>
                  </a:cubicBezTo>
                  <a:cubicBezTo>
                    <a:pt x="93" y="141"/>
                    <a:pt x="76" y="138"/>
                    <a:pt x="60" y="133"/>
                  </a:cubicBezTo>
                  <a:cubicBezTo>
                    <a:pt x="58" y="133"/>
                    <a:pt x="58" y="133"/>
                    <a:pt x="58" y="133"/>
                  </a:cubicBezTo>
                  <a:lnTo>
                    <a:pt x="59" y="132"/>
                  </a:lnTo>
                  <a:close/>
                  <a:moveTo>
                    <a:pt x="74" y="203"/>
                  </a:moveTo>
                  <a:cubicBezTo>
                    <a:pt x="73" y="203"/>
                    <a:pt x="73" y="203"/>
                    <a:pt x="73" y="203"/>
                  </a:cubicBezTo>
                  <a:cubicBezTo>
                    <a:pt x="72" y="202"/>
                    <a:pt x="72" y="202"/>
                    <a:pt x="72" y="202"/>
                  </a:cubicBezTo>
                  <a:cubicBezTo>
                    <a:pt x="66" y="192"/>
                    <a:pt x="61" y="181"/>
                    <a:pt x="59" y="170"/>
                  </a:cubicBezTo>
                  <a:cubicBezTo>
                    <a:pt x="58" y="168"/>
                    <a:pt x="58" y="168"/>
                    <a:pt x="58" y="168"/>
                  </a:cubicBezTo>
                  <a:cubicBezTo>
                    <a:pt x="60" y="168"/>
                    <a:pt x="60" y="168"/>
                    <a:pt x="60" y="168"/>
                  </a:cubicBezTo>
                  <a:cubicBezTo>
                    <a:pt x="76" y="163"/>
                    <a:pt x="93" y="160"/>
                    <a:pt x="110" y="159"/>
                  </a:cubicBezTo>
                  <a:cubicBezTo>
                    <a:pt x="111" y="159"/>
                    <a:pt x="111" y="159"/>
                    <a:pt x="111" y="159"/>
                  </a:cubicBezTo>
                  <a:cubicBezTo>
                    <a:pt x="111" y="160"/>
                    <a:pt x="111" y="160"/>
                    <a:pt x="111" y="160"/>
                  </a:cubicBezTo>
                  <a:cubicBezTo>
                    <a:pt x="112" y="164"/>
                    <a:pt x="114" y="168"/>
                    <a:pt x="116" y="172"/>
                  </a:cubicBezTo>
                  <a:cubicBezTo>
                    <a:pt x="117" y="173"/>
                    <a:pt x="117" y="173"/>
                    <a:pt x="117" y="173"/>
                  </a:cubicBezTo>
                  <a:cubicBezTo>
                    <a:pt x="116" y="174"/>
                    <a:pt x="116" y="174"/>
                    <a:pt x="116" y="174"/>
                  </a:cubicBezTo>
                  <a:cubicBezTo>
                    <a:pt x="103" y="185"/>
                    <a:pt x="89" y="194"/>
                    <a:pt x="74" y="203"/>
                  </a:cubicBezTo>
                  <a:close/>
                  <a:moveTo>
                    <a:pt x="143" y="191"/>
                  </a:moveTo>
                  <a:cubicBezTo>
                    <a:pt x="141" y="208"/>
                    <a:pt x="138" y="225"/>
                    <a:pt x="133" y="242"/>
                  </a:cubicBezTo>
                  <a:cubicBezTo>
                    <a:pt x="133" y="243"/>
                    <a:pt x="133" y="243"/>
                    <a:pt x="133" y="243"/>
                  </a:cubicBezTo>
                  <a:cubicBezTo>
                    <a:pt x="132" y="243"/>
                    <a:pt x="132" y="243"/>
                    <a:pt x="132" y="243"/>
                  </a:cubicBezTo>
                  <a:cubicBezTo>
                    <a:pt x="120" y="241"/>
                    <a:pt x="109" y="236"/>
                    <a:pt x="99" y="229"/>
                  </a:cubicBezTo>
                  <a:cubicBezTo>
                    <a:pt x="98" y="229"/>
                    <a:pt x="98" y="229"/>
                    <a:pt x="98" y="229"/>
                  </a:cubicBezTo>
                  <a:cubicBezTo>
                    <a:pt x="98" y="228"/>
                    <a:pt x="98" y="228"/>
                    <a:pt x="98" y="228"/>
                  </a:cubicBezTo>
                  <a:cubicBezTo>
                    <a:pt x="107" y="212"/>
                    <a:pt x="117" y="198"/>
                    <a:pt x="128" y="185"/>
                  </a:cubicBezTo>
                  <a:cubicBezTo>
                    <a:pt x="128" y="184"/>
                    <a:pt x="128" y="184"/>
                    <a:pt x="128" y="184"/>
                  </a:cubicBezTo>
                  <a:cubicBezTo>
                    <a:pt x="129" y="185"/>
                    <a:pt x="129" y="185"/>
                    <a:pt x="129" y="185"/>
                  </a:cubicBezTo>
                  <a:cubicBezTo>
                    <a:pt x="133" y="187"/>
                    <a:pt x="137" y="189"/>
                    <a:pt x="142" y="190"/>
                  </a:cubicBezTo>
                  <a:cubicBezTo>
                    <a:pt x="143" y="190"/>
                    <a:pt x="143" y="190"/>
                    <a:pt x="143" y="190"/>
                  </a:cubicBezTo>
                  <a:lnTo>
                    <a:pt x="143" y="191"/>
                  </a:lnTo>
                  <a:close/>
                  <a:moveTo>
                    <a:pt x="151" y="180"/>
                  </a:moveTo>
                  <a:cubicBezTo>
                    <a:pt x="143" y="180"/>
                    <a:pt x="136" y="177"/>
                    <a:pt x="130" y="171"/>
                  </a:cubicBezTo>
                  <a:cubicBezTo>
                    <a:pt x="125" y="166"/>
                    <a:pt x="122" y="159"/>
                    <a:pt x="122" y="151"/>
                  </a:cubicBezTo>
                  <a:cubicBezTo>
                    <a:pt x="122" y="143"/>
                    <a:pt x="125" y="136"/>
                    <a:pt x="130" y="130"/>
                  </a:cubicBezTo>
                  <a:cubicBezTo>
                    <a:pt x="136" y="125"/>
                    <a:pt x="143" y="122"/>
                    <a:pt x="151" y="122"/>
                  </a:cubicBezTo>
                  <a:cubicBezTo>
                    <a:pt x="159" y="122"/>
                    <a:pt x="166" y="125"/>
                    <a:pt x="172" y="130"/>
                  </a:cubicBezTo>
                  <a:cubicBezTo>
                    <a:pt x="183" y="142"/>
                    <a:pt x="183" y="160"/>
                    <a:pt x="172" y="171"/>
                  </a:cubicBezTo>
                  <a:cubicBezTo>
                    <a:pt x="166" y="177"/>
                    <a:pt x="159" y="180"/>
                    <a:pt x="151" y="180"/>
                  </a:cubicBezTo>
                  <a:close/>
                  <a:moveTo>
                    <a:pt x="203" y="229"/>
                  </a:moveTo>
                  <a:cubicBezTo>
                    <a:pt x="192" y="236"/>
                    <a:pt x="181" y="241"/>
                    <a:pt x="170" y="243"/>
                  </a:cubicBezTo>
                  <a:cubicBezTo>
                    <a:pt x="168" y="243"/>
                    <a:pt x="168" y="243"/>
                    <a:pt x="168" y="243"/>
                  </a:cubicBezTo>
                  <a:cubicBezTo>
                    <a:pt x="168" y="242"/>
                    <a:pt x="168" y="242"/>
                    <a:pt x="168" y="242"/>
                  </a:cubicBezTo>
                  <a:cubicBezTo>
                    <a:pt x="163" y="225"/>
                    <a:pt x="160" y="208"/>
                    <a:pt x="159" y="192"/>
                  </a:cubicBezTo>
                  <a:cubicBezTo>
                    <a:pt x="159" y="190"/>
                    <a:pt x="159" y="190"/>
                    <a:pt x="159" y="190"/>
                  </a:cubicBezTo>
                  <a:cubicBezTo>
                    <a:pt x="160" y="190"/>
                    <a:pt x="160" y="190"/>
                    <a:pt x="160" y="190"/>
                  </a:cubicBezTo>
                  <a:cubicBezTo>
                    <a:pt x="164" y="189"/>
                    <a:pt x="168" y="188"/>
                    <a:pt x="172" y="185"/>
                  </a:cubicBezTo>
                  <a:cubicBezTo>
                    <a:pt x="173" y="185"/>
                    <a:pt x="173" y="185"/>
                    <a:pt x="173" y="185"/>
                  </a:cubicBezTo>
                  <a:cubicBezTo>
                    <a:pt x="174" y="185"/>
                    <a:pt x="174" y="185"/>
                    <a:pt x="174" y="185"/>
                  </a:cubicBezTo>
                  <a:cubicBezTo>
                    <a:pt x="185" y="199"/>
                    <a:pt x="195" y="213"/>
                    <a:pt x="203" y="228"/>
                  </a:cubicBezTo>
                  <a:cubicBezTo>
                    <a:pt x="204" y="229"/>
                    <a:pt x="204" y="229"/>
                    <a:pt x="204" y="229"/>
                  </a:cubicBezTo>
                  <a:lnTo>
                    <a:pt x="203" y="229"/>
                  </a:lnTo>
                  <a:close/>
                  <a:moveTo>
                    <a:pt x="243" y="170"/>
                  </a:moveTo>
                  <a:cubicBezTo>
                    <a:pt x="241" y="182"/>
                    <a:pt x="236" y="193"/>
                    <a:pt x="229" y="203"/>
                  </a:cubicBezTo>
                  <a:cubicBezTo>
                    <a:pt x="229" y="204"/>
                    <a:pt x="229" y="204"/>
                    <a:pt x="229" y="204"/>
                  </a:cubicBezTo>
                  <a:cubicBezTo>
                    <a:pt x="228" y="203"/>
                    <a:pt x="228" y="203"/>
                    <a:pt x="228" y="203"/>
                  </a:cubicBezTo>
                  <a:cubicBezTo>
                    <a:pt x="212" y="195"/>
                    <a:pt x="198" y="185"/>
                    <a:pt x="185" y="174"/>
                  </a:cubicBezTo>
                  <a:cubicBezTo>
                    <a:pt x="185" y="173"/>
                    <a:pt x="185" y="173"/>
                    <a:pt x="185" y="173"/>
                  </a:cubicBezTo>
                  <a:cubicBezTo>
                    <a:pt x="185" y="172"/>
                    <a:pt x="185" y="172"/>
                    <a:pt x="185" y="172"/>
                  </a:cubicBezTo>
                  <a:cubicBezTo>
                    <a:pt x="188" y="169"/>
                    <a:pt x="189" y="164"/>
                    <a:pt x="190" y="160"/>
                  </a:cubicBezTo>
                  <a:cubicBezTo>
                    <a:pt x="191" y="159"/>
                    <a:pt x="191" y="159"/>
                    <a:pt x="191" y="159"/>
                  </a:cubicBezTo>
                  <a:cubicBezTo>
                    <a:pt x="192" y="159"/>
                    <a:pt x="192" y="159"/>
                    <a:pt x="192" y="159"/>
                  </a:cubicBezTo>
                  <a:cubicBezTo>
                    <a:pt x="208" y="161"/>
                    <a:pt x="225" y="164"/>
                    <a:pt x="242" y="168"/>
                  </a:cubicBezTo>
                  <a:cubicBezTo>
                    <a:pt x="243" y="169"/>
                    <a:pt x="243" y="169"/>
                    <a:pt x="243" y="169"/>
                  </a:cubicBezTo>
                  <a:lnTo>
                    <a:pt x="243" y="170"/>
                  </a:lnTo>
                  <a:close/>
                  <a:moveTo>
                    <a:pt x="242" y="134"/>
                  </a:moveTo>
                  <a:cubicBezTo>
                    <a:pt x="225" y="139"/>
                    <a:pt x="208" y="142"/>
                    <a:pt x="192" y="143"/>
                  </a:cubicBezTo>
                  <a:cubicBezTo>
                    <a:pt x="191" y="143"/>
                    <a:pt x="191" y="143"/>
                    <a:pt x="191" y="143"/>
                  </a:cubicBezTo>
                  <a:cubicBezTo>
                    <a:pt x="190" y="142"/>
                    <a:pt x="190" y="142"/>
                    <a:pt x="190" y="142"/>
                  </a:cubicBezTo>
                  <a:cubicBezTo>
                    <a:pt x="189" y="137"/>
                    <a:pt x="188" y="133"/>
                    <a:pt x="185" y="130"/>
                  </a:cubicBezTo>
                  <a:cubicBezTo>
                    <a:pt x="185" y="129"/>
                    <a:pt x="185" y="129"/>
                    <a:pt x="185" y="129"/>
                  </a:cubicBezTo>
                  <a:cubicBezTo>
                    <a:pt x="186" y="128"/>
                    <a:pt x="186" y="128"/>
                    <a:pt x="186" y="128"/>
                  </a:cubicBezTo>
                  <a:cubicBezTo>
                    <a:pt x="199" y="117"/>
                    <a:pt x="213" y="107"/>
                    <a:pt x="228" y="99"/>
                  </a:cubicBezTo>
                  <a:cubicBezTo>
                    <a:pt x="229" y="98"/>
                    <a:pt x="229" y="98"/>
                    <a:pt x="229" y="98"/>
                  </a:cubicBezTo>
                  <a:cubicBezTo>
                    <a:pt x="230" y="99"/>
                    <a:pt x="230" y="99"/>
                    <a:pt x="230" y="99"/>
                  </a:cubicBezTo>
                  <a:cubicBezTo>
                    <a:pt x="236" y="109"/>
                    <a:pt x="241" y="120"/>
                    <a:pt x="243" y="132"/>
                  </a:cubicBezTo>
                  <a:cubicBezTo>
                    <a:pt x="243" y="133"/>
                    <a:pt x="243" y="133"/>
                    <a:pt x="243" y="133"/>
                  </a:cubicBezTo>
                  <a:lnTo>
                    <a:pt x="242" y="13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" name="Freeform 43"/>
            <p:cNvSpPr>
              <a:spLocks noEditPoints="1"/>
            </p:cNvSpPr>
            <p:nvPr/>
          </p:nvSpPr>
          <p:spPr bwMode="auto">
            <a:xfrm rot="587817">
              <a:off x="4881526" y="3645690"/>
              <a:ext cx="1273174" cy="1271610"/>
            </a:xfrm>
            <a:custGeom>
              <a:avLst/>
              <a:gdLst>
                <a:gd name="T0" fmla="*/ 286 w 302"/>
                <a:gd name="T1" fmla="*/ 129 h 302"/>
                <a:gd name="T2" fmla="*/ 282 w 302"/>
                <a:gd name="T3" fmla="*/ 112 h 302"/>
                <a:gd name="T4" fmla="*/ 285 w 302"/>
                <a:gd name="T5" fmla="*/ 82 h 302"/>
                <a:gd name="T6" fmla="*/ 264 w 302"/>
                <a:gd name="T7" fmla="*/ 72 h 302"/>
                <a:gd name="T8" fmla="*/ 252 w 302"/>
                <a:gd name="T9" fmla="*/ 58 h 302"/>
                <a:gd name="T10" fmla="*/ 236 w 302"/>
                <a:gd name="T11" fmla="*/ 34 h 302"/>
                <a:gd name="T12" fmla="*/ 219 w 302"/>
                <a:gd name="T13" fmla="*/ 23 h 302"/>
                <a:gd name="T14" fmla="*/ 191 w 302"/>
                <a:gd name="T15" fmla="*/ 20 h 302"/>
                <a:gd name="T16" fmla="*/ 173 w 302"/>
                <a:gd name="T17" fmla="*/ 15 h 302"/>
                <a:gd name="T18" fmla="*/ 155 w 302"/>
                <a:gd name="T19" fmla="*/ 0 h 302"/>
                <a:gd name="T20" fmla="*/ 141 w 302"/>
                <a:gd name="T21" fmla="*/ 14 h 302"/>
                <a:gd name="T22" fmla="*/ 113 w 302"/>
                <a:gd name="T23" fmla="*/ 12 h 302"/>
                <a:gd name="T24" fmla="*/ 94 w 302"/>
                <a:gd name="T25" fmla="*/ 18 h 302"/>
                <a:gd name="T26" fmla="*/ 73 w 302"/>
                <a:gd name="T27" fmla="*/ 38 h 302"/>
                <a:gd name="T28" fmla="*/ 59 w 302"/>
                <a:gd name="T29" fmla="*/ 49 h 302"/>
                <a:gd name="T30" fmla="*/ 35 w 302"/>
                <a:gd name="T31" fmla="*/ 54 h 302"/>
                <a:gd name="T32" fmla="*/ 32 w 302"/>
                <a:gd name="T33" fmla="*/ 84 h 302"/>
                <a:gd name="T34" fmla="*/ 24 w 302"/>
                <a:gd name="T35" fmla="*/ 99 h 302"/>
                <a:gd name="T36" fmla="*/ 3 w 302"/>
                <a:gd name="T37" fmla="*/ 121 h 302"/>
                <a:gd name="T38" fmla="*/ 14 w 302"/>
                <a:gd name="T39" fmla="*/ 142 h 302"/>
                <a:gd name="T40" fmla="*/ 7 w 302"/>
                <a:gd name="T41" fmla="*/ 157 h 302"/>
                <a:gd name="T42" fmla="*/ 9 w 302"/>
                <a:gd name="T43" fmla="*/ 177 h 302"/>
                <a:gd name="T44" fmla="*/ 24 w 302"/>
                <a:gd name="T45" fmla="*/ 201 h 302"/>
                <a:gd name="T46" fmla="*/ 31 w 302"/>
                <a:gd name="T47" fmla="*/ 218 h 302"/>
                <a:gd name="T48" fmla="*/ 30 w 302"/>
                <a:gd name="T49" fmla="*/ 242 h 302"/>
                <a:gd name="T50" fmla="*/ 59 w 302"/>
                <a:gd name="T51" fmla="*/ 252 h 302"/>
                <a:gd name="T52" fmla="*/ 73 w 302"/>
                <a:gd name="T53" fmla="*/ 263 h 302"/>
                <a:gd name="T54" fmla="*/ 89 w 302"/>
                <a:gd name="T55" fmla="*/ 289 h 302"/>
                <a:gd name="T56" fmla="*/ 112 w 302"/>
                <a:gd name="T57" fmla="*/ 283 h 302"/>
                <a:gd name="T58" fmla="*/ 130 w 302"/>
                <a:gd name="T59" fmla="*/ 286 h 302"/>
                <a:gd name="T60" fmla="*/ 155 w 302"/>
                <a:gd name="T61" fmla="*/ 302 h 302"/>
                <a:gd name="T62" fmla="*/ 173 w 302"/>
                <a:gd name="T63" fmla="*/ 286 h 302"/>
                <a:gd name="T64" fmla="*/ 190 w 302"/>
                <a:gd name="T65" fmla="*/ 282 h 302"/>
                <a:gd name="T66" fmla="*/ 220 w 302"/>
                <a:gd name="T67" fmla="*/ 285 h 302"/>
                <a:gd name="T68" fmla="*/ 230 w 302"/>
                <a:gd name="T69" fmla="*/ 263 h 302"/>
                <a:gd name="T70" fmla="*/ 243 w 302"/>
                <a:gd name="T71" fmla="*/ 251 h 302"/>
                <a:gd name="T72" fmla="*/ 268 w 302"/>
                <a:gd name="T73" fmla="*/ 236 h 302"/>
                <a:gd name="T74" fmla="*/ 278 w 302"/>
                <a:gd name="T75" fmla="*/ 219 h 302"/>
                <a:gd name="T76" fmla="*/ 282 w 302"/>
                <a:gd name="T77" fmla="*/ 190 h 302"/>
                <a:gd name="T78" fmla="*/ 287 w 302"/>
                <a:gd name="T79" fmla="*/ 173 h 302"/>
                <a:gd name="T80" fmla="*/ 302 w 302"/>
                <a:gd name="T81" fmla="*/ 155 h 302"/>
                <a:gd name="T82" fmla="*/ 170 w 302"/>
                <a:gd name="T83" fmla="*/ 59 h 302"/>
                <a:gd name="T84" fmla="*/ 160 w 302"/>
                <a:gd name="T85" fmla="*/ 111 h 302"/>
                <a:gd name="T86" fmla="*/ 143 w 302"/>
                <a:gd name="T87" fmla="*/ 110 h 302"/>
                <a:gd name="T88" fmla="*/ 98 w 302"/>
                <a:gd name="T89" fmla="*/ 73 h 302"/>
                <a:gd name="T90" fmla="*/ 117 w 302"/>
                <a:gd name="T91" fmla="*/ 128 h 302"/>
                <a:gd name="T92" fmla="*/ 59 w 302"/>
                <a:gd name="T93" fmla="*/ 132 h 302"/>
                <a:gd name="T94" fmla="*/ 110 w 302"/>
                <a:gd name="T95" fmla="*/ 159 h 302"/>
                <a:gd name="T96" fmla="*/ 143 w 302"/>
                <a:gd name="T97" fmla="*/ 191 h 302"/>
                <a:gd name="T98" fmla="*/ 128 w 302"/>
                <a:gd name="T99" fmla="*/ 185 h 302"/>
                <a:gd name="T100" fmla="*/ 130 w 302"/>
                <a:gd name="T101" fmla="*/ 171 h 302"/>
                <a:gd name="T102" fmla="*/ 203 w 302"/>
                <a:gd name="T103" fmla="*/ 229 h 302"/>
                <a:gd name="T104" fmla="*/ 172 w 302"/>
                <a:gd name="T105" fmla="*/ 185 h 302"/>
                <a:gd name="T106" fmla="*/ 229 w 302"/>
                <a:gd name="T107" fmla="*/ 203 h 302"/>
                <a:gd name="T108" fmla="*/ 191 w 302"/>
                <a:gd name="T109" fmla="*/ 159 h 302"/>
                <a:gd name="T110" fmla="*/ 191 w 302"/>
                <a:gd name="T111" fmla="*/ 143 h 302"/>
                <a:gd name="T112" fmla="*/ 230 w 302"/>
                <a:gd name="T113" fmla="*/ 99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02" h="302">
                  <a:moveTo>
                    <a:pt x="302" y="147"/>
                  </a:moveTo>
                  <a:cubicBezTo>
                    <a:pt x="300" y="146"/>
                    <a:pt x="297" y="145"/>
                    <a:pt x="295" y="145"/>
                  </a:cubicBezTo>
                  <a:cubicBezTo>
                    <a:pt x="293" y="144"/>
                    <a:pt x="290" y="143"/>
                    <a:pt x="288" y="142"/>
                  </a:cubicBezTo>
                  <a:cubicBezTo>
                    <a:pt x="287" y="142"/>
                    <a:pt x="287" y="142"/>
                    <a:pt x="287" y="142"/>
                  </a:cubicBezTo>
                  <a:cubicBezTo>
                    <a:pt x="287" y="141"/>
                    <a:pt x="287" y="141"/>
                    <a:pt x="287" y="141"/>
                  </a:cubicBezTo>
                  <a:cubicBezTo>
                    <a:pt x="287" y="137"/>
                    <a:pt x="287" y="133"/>
                    <a:pt x="286" y="130"/>
                  </a:cubicBezTo>
                  <a:cubicBezTo>
                    <a:pt x="286" y="129"/>
                    <a:pt x="286" y="129"/>
                    <a:pt x="286" y="129"/>
                  </a:cubicBezTo>
                  <a:cubicBezTo>
                    <a:pt x="287" y="128"/>
                    <a:pt x="287" y="128"/>
                    <a:pt x="287" y="128"/>
                  </a:cubicBezTo>
                  <a:cubicBezTo>
                    <a:pt x="289" y="127"/>
                    <a:pt x="291" y="126"/>
                    <a:pt x="293" y="125"/>
                  </a:cubicBezTo>
                  <a:cubicBezTo>
                    <a:pt x="295" y="123"/>
                    <a:pt x="297" y="122"/>
                    <a:pt x="299" y="121"/>
                  </a:cubicBezTo>
                  <a:cubicBezTo>
                    <a:pt x="299" y="118"/>
                    <a:pt x="298" y="116"/>
                    <a:pt x="297" y="113"/>
                  </a:cubicBezTo>
                  <a:cubicBezTo>
                    <a:pt x="295" y="113"/>
                    <a:pt x="293" y="113"/>
                    <a:pt x="290" y="113"/>
                  </a:cubicBezTo>
                  <a:cubicBezTo>
                    <a:pt x="288" y="112"/>
                    <a:pt x="285" y="112"/>
                    <a:pt x="283" y="112"/>
                  </a:cubicBezTo>
                  <a:cubicBezTo>
                    <a:pt x="282" y="112"/>
                    <a:pt x="282" y="112"/>
                    <a:pt x="282" y="112"/>
                  </a:cubicBezTo>
                  <a:cubicBezTo>
                    <a:pt x="282" y="111"/>
                    <a:pt x="282" y="111"/>
                    <a:pt x="282" y="111"/>
                  </a:cubicBezTo>
                  <a:cubicBezTo>
                    <a:pt x="281" y="108"/>
                    <a:pt x="279" y="104"/>
                    <a:pt x="278" y="100"/>
                  </a:cubicBezTo>
                  <a:cubicBezTo>
                    <a:pt x="278" y="99"/>
                    <a:pt x="278" y="99"/>
                    <a:pt x="278" y="99"/>
                  </a:cubicBezTo>
                  <a:cubicBezTo>
                    <a:pt x="278" y="99"/>
                    <a:pt x="278" y="99"/>
                    <a:pt x="278" y="99"/>
                  </a:cubicBezTo>
                  <a:cubicBezTo>
                    <a:pt x="280" y="97"/>
                    <a:pt x="282" y="95"/>
                    <a:pt x="284" y="94"/>
                  </a:cubicBezTo>
                  <a:cubicBezTo>
                    <a:pt x="285" y="92"/>
                    <a:pt x="287" y="90"/>
                    <a:pt x="289" y="89"/>
                  </a:cubicBezTo>
                  <a:cubicBezTo>
                    <a:pt x="288" y="86"/>
                    <a:pt x="286" y="84"/>
                    <a:pt x="285" y="82"/>
                  </a:cubicBezTo>
                  <a:cubicBezTo>
                    <a:pt x="283" y="82"/>
                    <a:pt x="281" y="82"/>
                    <a:pt x="278" y="83"/>
                  </a:cubicBezTo>
                  <a:cubicBezTo>
                    <a:pt x="276" y="83"/>
                    <a:pt x="273" y="83"/>
                    <a:pt x="271" y="84"/>
                  </a:cubicBezTo>
                  <a:cubicBezTo>
                    <a:pt x="270" y="84"/>
                    <a:pt x="270" y="84"/>
                    <a:pt x="270" y="84"/>
                  </a:cubicBezTo>
                  <a:cubicBezTo>
                    <a:pt x="270" y="83"/>
                    <a:pt x="270" y="83"/>
                    <a:pt x="270" y="83"/>
                  </a:cubicBezTo>
                  <a:cubicBezTo>
                    <a:pt x="268" y="80"/>
                    <a:pt x="266" y="76"/>
                    <a:pt x="264" y="73"/>
                  </a:cubicBezTo>
                  <a:cubicBezTo>
                    <a:pt x="263" y="72"/>
                    <a:pt x="263" y="72"/>
                    <a:pt x="263" y="72"/>
                  </a:cubicBezTo>
                  <a:cubicBezTo>
                    <a:pt x="264" y="72"/>
                    <a:pt x="264" y="72"/>
                    <a:pt x="264" y="72"/>
                  </a:cubicBezTo>
                  <a:cubicBezTo>
                    <a:pt x="265" y="70"/>
                    <a:pt x="266" y="68"/>
                    <a:pt x="268" y="66"/>
                  </a:cubicBezTo>
                  <a:cubicBezTo>
                    <a:pt x="269" y="64"/>
                    <a:pt x="270" y="62"/>
                    <a:pt x="271" y="60"/>
                  </a:cubicBezTo>
                  <a:cubicBezTo>
                    <a:pt x="270" y="58"/>
                    <a:pt x="268" y="56"/>
                    <a:pt x="267" y="54"/>
                  </a:cubicBezTo>
                  <a:cubicBezTo>
                    <a:pt x="264" y="54"/>
                    <a:pt x="262" y="55"/>
                    <a:pt x="260" y="56"/>
                  </a:cubicBezTo>
                  <a:cubicBezTo>
                    <a:pt x="258" y="57"/>
                    <a:pt x="255" y="58"/>
                    <a:pt x="253" y="59"/>
                  </a:cubicBezTo>
                  <a:cubicBezTo>
                    <a:pt x="252" y="59"/>
                    <a:pt x="252" y="59"/>
                    <a:pt x="252" y="59"/>
                  </a:cubicBezTo>
                  <a:cubicBezTo>
                    <a:pt x="252" y="58"/>
                    <a:pt x="252" y="58"/>
                    <a:pt x="252" y="58"/>
                  </a:cubicBezTo>
                  <a:cubicBezTo>
                    <a:pt x="249" y="55"/>
                    <a:pt x="246" y="53"/>
                    <a:pt x="243" y="50"/>
                  </a:cubicBezTo>
                  <a:cubicBezTo>
                    <a:pt x="243" y="49"/>
                    <a:pt x="243" y="49"/>
                    <a:pt x="243" y="49"/>
                  </a:cubicBezTo>
                  <a:cubicBezTo>
                    <a:pt x="243" y="49"/>
                    <a:pt x="243" y="49"/>
                    <a:pt x="243" y="49"/>
                  </a:cubicBezTo>
                  <a:cubicBezTo>
                    <a:pt x="244" y="47"/>
                    <a:pt x="245" y="44"/>
                    <a:pt x="246" y="42"/>
                  </a:cubicBezTo>
                  <a:cubicBezTo>
                    <a:pt x="247" y="40"/>
                    <a:pt x="247" y="37"/>
                    <a:pt x="248" y="35"/>
                  </a:cubicBezTo>
                  <a:cubicBezTo>
                    <a:pt x="246" y="33"/>
                    <a:pt x="244" y="32"/>
                    <a:pt x="242" y="30"/>
                  </a:cubicBezTo>
                  <a:cubicBezTo>
                    <a:pt x="240" y="31"/>
                    <a:pt x="238" y="33"/>
                    <a:pt x="236" y="34"/>
                  </a:cubicBezTo>
                  <a:cubicBezTo>
                    <a:pt x="234" y="36"/>
                    <a:pt x="232" y="37"/>
                    <a:pt x="230" y="38"/>
                  </a:cubicBezTo>
                  <a:cubicBezTo>
                    <a:pt x="229" y="39"/>
                    <a:pt x="229" y="39"/>
                    <a:pt x="229" y="39"/>
                  </a:cubicBezTo>
                  <a:cubicBezTo>
                    <a:pt x="228" y="38"/>
                    <a:pt x="228" y="38"/>
                    <a:pt x="228" y="38"/>
                  </a:cubicBezTo>
                  <a:cubicBezTo>
                    <a:pt x="225" y="36"/>
                    <a:pt x="222" y="34"/>
                    <a:pt x="219" y="32"/>
                  </a:cubicBezTo>
                  <a:cubicBezTo>
                    <a:pt x="218" y="32"/>
                    <a:pt x="218" y="32"/>
                    <a:pt x="218" y="32"/>
                  </a:cubicBezTo>
                  <a:cubicBezTo>
                    <a:pt x="218" y="31"/>
                    <a:pt x="218" y="31"/>
                    <a:pt x="218" y="31"/>
                  </a:cubicBezTo>
                  <a:cubicBezTo>
                    <a:pt x="218" y="28"/>
                    <a:pt x="219" y="26"/>
                    <a:pt x="219" y="23"/>
                  </a:cubicBezTo>
                  <a:cubicBezTo>
                    <a:pt x="219" y="21"/>
                    <a:pt x="220" y="19"/>
                    <a:pt x="220" y="16"/>
                  </a:cubicBezTo>
                  <a:cubicBezTo>
                    <a:pt x="218" y="15"/>
                    <a:pt x="215" y="14"/>
                    <a:pt x="213" y="13"/>
                  </a:cubicBezTo>
                  <a:cubicBezTo>
                    <a:pt x="211" y="15"/>
                    <a:pt x="210" y="16"/>
                    <a:pt x="208" y="18"/>
                  </a:cubicBezTo>
                  <a:cubicBezTo>
                    <a:pt x="206" y="20"/>
                    <a:pt x="205" y="22"/>
                    <a:pt x="203" y="23"/>
                  </a:cubicBezTo>
                  <a:cubicBezTo>
                    <a:pt x="202" y="24"/>
                    <a:pt x="202" y="24"/>
                    <a:pt x="202" y="24"/>
                  </a:cubicBezTo>
                  <a:cubicBezTo>
                    <a:pt x="202" y="24"/>
                    <a:pt x="202" y="24"/>
                    <a:pt x="202" y="24"/>
                  </a:cubicBezTo>
                  <a:cubicBezTo>
                    <a:pt x="198" y="22"/>
                    <a:pt x="194" y="21"/>
                    <a:pt x="191" y="20"/>
                  </a:cubicBezTo>
                  <a:cubicBezTo>
                    <a:pt x="190" y="20"/>
                    <a:pt x="190" y="20"/>
                    <a:pt x="190" y="20"/>
                  </a:cubicBezTo>
                  <a:cubicBezTo>
                    <a:pt x="190" y="19"/>
                    <a:pt x="190" y="19"/>
                    <a:pt x="190" y="19"/>
                  </a:cubicBezTo>
                  <a:cubicBezTo>
                    <a:pt x="189" y="17"/>
                    <a:pt x="189" y="14"/>
                    <a:pt x="189" y="12"/>
                  </a:cubicBezTo>
                  <a:cubicBezTo>
                    <a:pt x="189" y="9"/>
                    <a:pt x="189" y="7"/>
                    <a:pt x="188" y="4"/>
                  </a:cubicBezTo>
                  <a:cubicBezTo>
                    <a:pt x="186" y="4"/>
                    <a:pt x="183" y="3"/>
                    <a:pt x="181" y="3"/>
                  </a:cubicBezTo>
                  <a:cubicBezTo>
                    <a:pt x="180" y="4"/>
                    <a:pt x="178" y="7"/>
                    <a:pt x="177" y="9"/>
                  </a:cubicBezTo>
                  <a:cubicBezTo>
                    <a:pt x="176" y="11"/>
                    <a:pt x="175" y="13"/>
                    <a:pt x="173" y="15"/>
                  </a:cubicBezTo>
                  <a:cubicBezTo>
                    <a:pt x="173" y="16"/>
                    <a:pt x="173" y="16"/>
                    <a:pt x="173" y="16"/>
                  </a:cubicBezTo>
                  <a:cubicBezTo>
                    <a:pt x="172" y="16"/>
                    <a:pt x="172" y="16"/>
                    <a:pt x="172" y="16"/>
                  </a:cubicBezTo>
                  <a:cubicBezTo>
                    <a:pt x="168" y="15"/>
                    <a:pt x="165" y="15"/>
                    <a:pt x="161" y="14"/>
                  </a:cubicBezTo>
                  <a:cubicBezTo>
                    <a:pt x="160" y="14"/>
                    <a:pt x="160" y="14"/>
                    <a:pt x="160" y="14"/>
                  </a:cubicBezTo>
                  <a:cubicBezTo>
                    <a:pt x="159" y="14"/>
                    <a:pt x="159" y="14"/>
                    <a:pt x="159" y="14"/>
                  </a:cubicBezTo>
                  <a:cubicBezTo>
                    <a:pt x="159" y="11"/>
                    <a:pt x="158" y="9"/>
                    <a:pt x="157" y="7"/>
                  </a:cubicBezTo>
                  <a:cubicBezTo>
                    <a:pt x="156" y="4"/>
                    <a:pt x="156" y="2"/>
                    <a:pt x="155" y="0"/>
                  </a:cubicBezTo>
                  <a:cubicBezTo>
                    <a:pt x="155" y="0"/>
                    <a:pt x="155" y="0"/>
                    <a:pt x="155" y="0"/>
                  </a:cubicBezTo>
                  <a:cubicBezTo>
                    <a:pt x="152" y="0"/>
                    <a:pt x="150" y="0"/>
                    <a:pt x="147" y="0"/>
                  </a:cubicBezTo>
                  <a:cubicBezTo>
                    <a:pt x="147" y="0"/>
                    <a:pt x="147" y="0"/>
                    <a:pt x="147" y="0"/>
                  </a:cubicBezTo>
                  <a:cubicBezTo>
                    <a:pt x="146" y="2"/>
                    <a:pt x="145" y="4"/>
                    <a:pt x="145" y="7"/>
                  </a:cubicBezTo>
                  <a:cubicBezTo>
                    <a:pt x="144" y="9"/>
                    <a:pt x="143" y="11"/>
                    <a:pt x="142" y="14"/>
                  </a:cubicBezTo>
                  <a:cubicBezTo>
                    <a:pt x="142" y="14"/>
                    <a:pt x="142" y="14"/>
                    <a:pt x="142" y="14"/>
                  </a:cubicBezTo>
                  <a:cubicBezTo>
                    <a:pt x="141" y="14"/>
                    <a:pt x="141" y="14"/>
                    <a:pt x="141" y="14"/>
                  </a:cubicBezTo>
                  <a:cubicBezTo>
                    <a:pt x="137" y="15"/>
                    <a:pt x="133" y="15"/>
                    <a:pt x="130" y="16"/>
                  </a:cubicBezTo>
                  <a:cubicBezTo>
                    <a:pt x="129" y="16"/>
                    <a:pt x="129" y="16"/>
                    <a:pt x="129" y="16"/>
                  </a:cubicBezTo>
                  <a:cubicBezTo>
                    <a:pt x="129" y="15"/>
                    <a:pt x="129" y="15"/>
                    <a:pt x="129" y="15"/>
                  </a:cubicBezTo>
                  <a:cubicBezTo>
                    <a:pt x="127" y="13"/>
                    <a:pt x="126" y="11"/>
                    <a:pt x="125" y="9"/>
                  </a:cubicBezTo>
                  <a:cubicBezTo>
                    <a:pt x="123" y="7"/>
                    <a:pt x="122" y="4"/>
                    <a:pt x="121" y="3"/>
                  </a:cubicBezTo>
                  <a:cubicBezTo>
                    <a:pt x="118" y="3"/>
                    <a:pt x="116" y="4"/>
                    <a:pt x="113" y="4"/>
                  </a:cubicBezTo>
                  <a:cubicBezTo>
                    <a:pt x="113" y="7"/>
                    <a:pt x="113" y="9"/>
                    <a:pt x="113" y="12"/>
                  </a:cubicBezTo>
                  <a:cubicBezTo>
                    <a:pt x="113" y="14"/>
                    <a:pt x="112" y="17"/>
                    <a:pt x="112" y="19"/>
                  </a:cubicBezTo>
                  <a:cubicBezTo>
                    <a:pt x="112" y="20"/>
                    <a:pt x="112" y="20"/>
                    <a:pt x="112" y="20"/>
                  </a:cubicBezTo>
                  <a:cubicBezTo>
                    <a:pt x="111" y="20"/>
                    <a:pt x="111" y="20"/>
                    <a:pt x="111" y="20"/>
                  </a:cubicBezTo>
                  <a:cubicBezTo>
                    <a:pt x="108" y="21"/>
                    <a:pt x="104" y="22"/>
                    <a:pt x="100" y="24"/>
                  </a:cubicBezTo>
                  <a:cubicBezTo>
                    <a:pt x="100" y="24"/>
                    <a:pt x="100" y="24"/>
                    <a:pt x="100" y="24"/>
                  </a:cubicBezTo>
                  <a:cubicBezTo>
                    <a:pt x="99" y="23"/>
                    <a:pt x="99" y="23"/>
                    <a:pt x="99" y="23"/>
                  </a:cubicBezTo>
                  <a:cubicBezTo>
                    <a:pt x="97" y="22"/>
                    <a:pt x="96" y="20"/>
                    <a:pt x="94" y="18"/>
                  </a:cubicBezTo>
                  <a:cubicBezTo>
                    <a:pt x="92" y="16"/>
                    <a:pt x="90" y="15"/>
                    <a:pt x="89" y="13"/>
                  </a:cubicBezTo>
                  <a:cubicBezTo>
                    <a:pt x="86" y="14"/>
                    <a:pt x="84" y="15"/>
                    <a:pt x="82" y="16"/>
                  </a:cubicBezTo>
                  <a:cubicBezTo>
                    <a:pt x="82" y="19"/>
                    <a:pt x="82" y="21"/>
                    <a:pt x="83" y="23"/>
                  </a:cubicBezTo>
                  <a:cubicBezTo>
                    <a:pt x="83" y="26"/>
                    <a:pt x="83" y="28"/>
                    <a:pt x="84" y="31"/>
                  </a:cubicBezTo>
                  <a:cubicBezTo>
                    <a:pt x="84" y="32"/>
                    <a:pt x="84" y="32"/>
                    <a:pt x="84" y="32"/>
                  </a:cubicBezTo>
                  <a:cubicBezTo>
                    <a:pt x="83" y="32"/>
                    <a:pt x="83" y="32"/>
                    <a:pt x="83" y="32"/>
                  </a:cubicBezTo>
                  <a:cubicBezTo>
                    <a:pt x="80" y="34"/>
                    <a:pt x="76" y="36"/>
                    <a:pt x="73" y="38"/>
                  </a:cubicBezTo>
                  <a:cubicBezTo>
                    <a:pt x="73" y="39"/>
                    <a:pt x="73" y="39"/>
                    <a:pt x="73" y="39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0" y="37"/>
                    <a:pt x="68" y="36"/>
                    <a:pt x="66" y="34"/>
                  </a:cubicBezTo>
                  <a:cubicBezTo>
                    <a:pt x="64" y="33"/>
                    <a:pt x="62" y="31"/>
                    <a:pt x="60" y="30"/>
                  </a:cubicBezTo>
                  <a:cubicBezTo>
                    <a:pt x="58" y="32"/>
                    <a:pt x="56" y="33"/>
                    <a:pt x="54" y="35"/>
                  </a:cubicBezTo>
                  <a:cubicBezTo>
                    <a:pt x="54" y="37"/>
                    <a:pt x="55" y="40"/>
                    <a:pt x="56" y="42"/>
                  </a:cubicBezTo>
                  <a:cubicBezTo>
                    <a:pt x="57" y="44"/>
                    <a:pt x="58" y="47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8" y="50"/>
                    <a:pt x="58" y="50"/>
                    <a:pt x="58" y="50"/>
                  </a:cubicBezTo>
                  <a:cubicBezTo>
                    <a:pt x="56" y="53"/>
                    <a:pt x="53" y="55"/>
                    <a:pt x="50" y="58"/>
                  </a:cubicBezTo>
                  <a:cubicBezTo>
                    <a:pt x="50" y="59"/>
                    <a:pt x="50" y="59"/>
                    <a:pt x="50" y="59"/>
                  </a:cubicBezTo>
                  <a:cubicBezTo>
                    <a:pt x="49" y="59"/>
                    <a:pt x="49" y="59"/>
                    <a:pt x="49" y="59"/>
                  </a:cubicBezTo>
                  <a:cubicBezTo>
                    <a:pt x="47" y="58"/>
                    <a:pt x="44" y="57"/>
                    <a:pt x="42" y="56"/>
                  </a:cubicBezTo>
                  <a:cubicBezTo>
                    <a:pt x="40" y="55"/>
                    <a:pt x="37" y="54"/>
                    <a:pt x="35" y="54"/>
                  </a:cubicBezTo>
                  <a:cubicBezTo>
                    <a:pt x="33" y="56"/>
                    <a:pt x="32" y="58"/>
                    <a:pt x="30" y="60"/>
                  </a:cubicBezTo>
                  <a:cubicBezTo>
                    <a:pt x="32" y="62"/>
                    <a:pt x="33" y="64"/>
                    <a:pt x="34" y="66"/>
                  </a:cubicBezTo>
                  <a:cubicBezTo>
                    <a:pt x="36" y="68"/>
                    <a:pt x="37" y="70"/>
                    <a:pt x="38" y="72"/>
                  </a:cubicBezTo>
                  <a:cubicBezTo>
                    <a:pt x="39" y="72"/>
                    <a:pt x="39" y="72"/>
                    <a:pt x="39" y="72"/>
                  </a:cubicBezTo>
                  <a:cubicBezTo>
                    <a:pt x="38" y="73"/>
                    <a:pt x="38" y="73"/>
                    <a:pt x="38" y="73"/>
                  </a:cubicBezTo>
                  <a:cubicBezTo>
                    <a:pt x="36" y="76"/>
                    <a:pt x="34" y="80"/>
                    <a:pt x="32" y="83"/>
                  </a:cubicBezTo>
                  <a:cubicBezTo>
                    <a:pt x="32" y="84"/>
                    <a:pt x="32" y="84"/>
                    <a:pt x="32" y="84"/>
                  </a:cubicBezTo>
                  <a:cubicBezTo>
                    <a:pt x="31" y="84"/>
                    <a:pt x="31" y="84"/>
                    <a:pt x="31" y="84"/>
                  </a:cubicBezTo>
                  <a:cubicBezTo>
                    <a:pt x="29" y="83"/>
                    <a:pt x="26" y="83"/>
                    <a:pt x="24" y="83"/>
                  </a:cubicBezTo>
                  <a:cubicBezTo>
                    <a:pt x="21" y="82"/>
                    <a:pt x="19" y="82"/>
                    <a:pt x="17" y="82"/>
                  </a:cubicBezTo>
                  <a:cubicBezTo>
                    <a:pt x="15" y="84"/>
                    <a:pt x="14" y="86"/>
                    <a:pt x="13" y="89"/>
                  </a:cubicBezTo>
                  <a:cubicBezTo>
                    <a:pt x="15" y="90"/>
                    <a:pt x="16" y="92"/>
                    <a:pt x="18" y="94"/>
                  </a:cubicBezTo>
                  <a:cubicBezTo>
                    <a:pt x="20" y="95"/>
                    <a:pt x="22" y="97"/>
                    <a:pt x="24" y="99"/>
                  </a:cubicBezTo>
                  <a:cubicBezTo>
                    <a:pt x="24" y="99"/>
                    <a:pt x="24" y="99"/>
                    <a:pt x="24" y="99"/>
                  </a:cubicBezTo>
                  <a:cubicBezTo>
                    <a:pt x="24" y="100"/>
                    <a:pt x="24" y="100"/>
                    <a:pt x="24" y="100"/>
                  </a:cubicBezTo>
                  <a:cubicBezTo>
                    <a:pt x="22" y="104"/>
                    <a:pt x="21" y="108"/>
                    <a:pt x="20" y="111"/>
                  </a:cubicBezTo>
                  <a:cubicBezTo>
                    <a:pt x="20" y="112"/>
                    <a:pt x="20" y="112"/>
                    <a:pt x="20" y="112"/>
                  </a:cubicBezTo>
                  <a:cubicBezTo>
                    <a:pt x="19" y="112"/>
                    <a:pt x="19" y="112"/>
                    <a:pt x="19" y="112"/>
                  </a:cubicBezTo>
                  <a:cubicBezTo>
                    <a:pt x="17" y="112"/>
                    <a:pt x="14" y="112"/>
                    <a:pt x="12" y="113"/>
                  </a:cubicBezTo>
                  <a:cubicBezTo>
                    <a:pt x="9" y="113"/>
                    <a:pt x="7" y="113"/>
                    <a:pt x="4" y="113"/>
                  </a:cubicBezTo>
                  <a:cubicBezTo>
                    <a:pt x="4" y="116"/>
                    <a:pt x="3" y="118"/>
                    <a:pt x="3" y="121"/>
                  </a:cubicBezTo>
                  <a:cubicBezTo>
                    <a:pt x="5" y="122"/>
                    <a:pt x="7" y="123"/>
                    <a:pt x="9" y="125"/>
                  </a:cubicBezTo>
                  <a:cubicBezTo>
                    <a:pt x="11" y="126"/>
                    <a:pt x="13" y="127"/>
                    <a:pt x="15" y="128"/>
                  </a:cubicBezTo>
                  <a:cubicBezTo>
                    <a:pt x="16" y="129"/>
                    <a:pt x="16" y="129"/>
                    <a:pt x="16" y="129"/>
                  </a:cubicBezTo>
                  <a:cubicBezTo>
                    <a:pt x="16" y="130"/>
                    <a:pt x="16" y="130"/>
                    <a:pt x="16" y="130"/>
                  </a:cubicBezTo>
                  <a:cubicBezTo>
                    <a:pt x="15" y="133"/>
                    <a:pt x="15" y="137"/>
                    <a:pt x="15" y="141"/>
                  </a:cubicBezTo>
                  <a:cubicBezTo>
                    <a:pt x="14" y="142"/>
                    <a:pt x="14" y="142"/>
                    <a:pt x="14" y="142"/>
                  </a:cubicBezTo>
                  <a:cubicBezTo>
                    <a:pt x="14" y="142"/>
                    <a:pt x="14" y="142"/>
                    <a:pt x="14" y="142"/>
                  </a:cubicBezTo>
                  <a:cubicBezTo>
                    <a:pt x="12" y="143"/>
                    <a:pt x="9" y="144"/>
                    <a:pt x="7" y="145"/>
                  </a:cubicBezTo>
                  <a:cubicBezTo>
                    <a:pt x="4" y="145"/>
                    <a:pt x="2" y="146"/>
                    <a:pt x="0" y="147"/>
                  </a:cubicBezTo>
                  <a:cubicBezTo>
                    <a:pt x="0" y="147"/>
                    <a:pt x="0" y="147"/>
                    <a:pt x="0" y="147"/>
                  </a:cubicBezTo>
                  <a:cubicBezTo>
                    <a:pt x="0" y="148"/>
                    <a:pt x="0" y="150"/>
                    <a:pt x="0" y="151"/>
                  </a:cubicBezTo>
                  <a:cubicBezTo>
                    <a:pt x="0" y="152"/>
                    <a:pt x="0" y="153"/>
                    <a:pt x="0" y="155"/>
                  </a:cubicBezTo>
                  <a:cubicBezTo>
                    <a:pt x="0" y="155"/>
                    <a:pt x="0" y="155"/>
                    <a:pt x="0" y="155"/>
                  </a:cubicBezTo>
                  <a:cubicBezTo>
                    <a:pt x="2" y="156"/>
                    <a:pt x="4" y="156"/>
                    <a:pt x="7" y="157"/>
                  </a:cubicBezTo>
                  <a:cubicBezTo>
                    <a:pt x="9" y="158"/>
                    <a:pt x="12" y="158"/>
                    <a:pt x="14" y="159"/>
                  </a:cubicBezTo>
                  <a:cubicBezTo>
                    <a:pt x="14" y="160"/>
                    <a:pt x="14" y="160"/>
                    <a:pt x="14" y="160"/>
                  </a:cubicBezTo>
                  <a:cubicBezTo>
                    <a:pt x="15" y="160"/>
                    <a:pt x="15" y="160"/>
                    <a:pt x="15" y="160"/>
                  </a:cubicBezTo>
                  <a:cubicBezTo>
                    <a:pt x="15" y="165"/>
                    <a:pt x="15" y="168"/>
                    <a:pt x="16" y="172"/>
                  </a:cubicBezTo>
                  <a:cubicBezTo>
                    <a:pt x="16" y="173"/>
                    <a:pt x="16" y="173"/>
                    <a:pt x="16" y="173"/>
                  </a:cubicBezTo>
                  <a:cubicBezTo>
                    <a:pt x="15" y="173"/>
                    <a:pt x="15" y="173"/>
                    <a:pt x="15" y="173"/>
                  </a:cubicBezTo>
                  <a:cubicBezTo>
                    <a:pt x="13" y="174"/>
                    <a:pt x="11" y="176"/>
                    <a:pt x="9" y="177"/>
                  </a:cubicBezTo>
                  <a:cubicBezTo>
                    <a:pt x="7" y="178"/>
                    <a:pt x="5" y="179"/>
                    <a:pt x="3" y="181"/>
                  </a:cubicBezTo>
                  <a:cubicBezTo>
                    <a:pt x="3" y="183"/>
                    <a:pt x="4" y="186"/>
                    <a:pt x="4" y="188"/>
                  </a:cubicBezTo>
                  <a:cubicBezTo>
                    <a:pt x="7" y="189"/>
                    <a:pt x="9" y="189"/>
                    <a:pt x="12" y="189"/>
                  </a:cubicBezTo>
                  <a:cubicBezTo>
                    <a:pt x="14" y="189"/>
                    <a:pt x="17" y="189"/>
                    <a:pt x="19" y="190"/>
                  </a:cubicBezTo>
                  <a:cubicBezTo>
                    <a:pt x="20" y="190"/>
                    <a:pt x="20" y="190"/>
                    <a:pt x="20" y="190"/>
                  </a:cubicBezTo>
                  <a:cubicBezTo>
                    <a:pt x="20" y="190"/>
                    <a:pt x="20" y="190"/>
                    <a:pt x="20" y="190"/>
                  </a:cubicBezTo>
                  <a:cubicBezTo>
                    <a:pt x="21" y="194"/>
                    <a:pt x="22" y="198"/>
                    <a:pt x="24" y="201"/>
                  </a:cubicBezTo>
                  <a:cubicBezTo>
                    <a:pt x="24" y="202"/>
                    <a:pt x="24" y="202"/>
                    <a:pt x="24" y="202"/>
                  </a:cubicBezTo>
                  <a:cubicBezTo>
                    <a:pt x="24" y="203"/>
                    <a:pt x="24" y="203"/>
                    <a:pt x="24" y="203"/>
                  </a:cubicBezTo>
                  <a:cubicBezTo>
                    <a:pt x="22" y="204"/>
                    <a:pt x="20" y="206"/>
                    <a:pt x="18" y="208"/>
                  </a:cubicBezTo>
                  <a:cubicBezTo>
                    <a:pt x="16" y="210"/>
                    <a:pt x="15" y="211"/>
                    <a:pt x="13" y="213"/>
                  </a:cubicBezTo>
                  <a:cubicBezTo>
                    <a:pt x="14" y="215"/>
                    <a:pt x="15" y="218"/>
                    <a:pt x="17" y="220"/>
                  </a:cubicBezTo>
                  <a:cubicBezTo>
                    <a:pt x="19" y="220"/>
                    <a:pt x="21" y="219"/>
                    <a:pt x="24" y="219"/>
                  </a:cubicBezTo>
                  <a:cubicBezTo>
                    <a:pt x="26" y="219"/>
                    <a:pt x="29" y="218"/>
                    <a:pt x="31" y="218"/>
                  </a:cubicBezTo>
                  <a:cubicBezTo>
                    <a:pt x="32" y="218"/>
                    <a:pt x="32" y="218"/>
                    <a:pt x="32" y="218"/>
                  </a:cubicBezTo>
                  <a:cubicBezTo>
                    <a:pt x="32" y="219"/>
                    <a:pt x="32" y="219"/>
                    <a:pt x="32" y="219"/>
                  </a:cubicBezTo>
                  <a:cubicBezTo>
                    <a:pt x="34" y="222"/>
                    <a:pt x="36" y="225"/>
                    <a:pt x="38" y="228"/>
                  </a:cubicBezTo>
                  <a:cubicBezTo>
                    <a:pt x="39" y="229"/>
                    <a:pt x="39" y="229"/>
                    <a:pt x="39" y="229"/>
                  </a:cubicBezTo>
                  <a:cubicBezTo>
                    <a:pt x="38" y="230"/>
                    <a:pt x="38" y="230"/>
                    <a:pt x="38" y="230"/>
                  </a:cubicBezTo>
                  <a:cubicBezTo>
                    <a:pt x="37" y="232"/>
                    <a:pt x="36" y="234"/>
                    <a:pt x="34" y="236"/>
                  </a:cubicBezTo>
                  <a:cubicBezTo>
                    <a:pt x="33" y="238"/>
                    <a:pt x="32" y="240"/>
                    <a:pt x="30" y="242"/>
                  </a:cubicBezTo>
                  <a:cubicBezTo>
                    <a:pt x="32" y="244"/>
                    <a:pt x="33" y="246"/>
                    <a:pt x="35" y="248"/>
                  </a:cubicBezTo>
                  <a:cubicBezTo>
                    <a:pt x="37" y="247"/>
                    <a:pt x="40" y="246"/>
                    <a:pt x="42" y="246"/>
                  </a:cubicBezTo>
                  <a:cubicBezTo>
                    <a:pt x="44" y="245"/>
                    <a:pt x="47" y="244"/>
                    <a:pt x="49" y="243"/>
                  </a:cubicBezTo>
                  <a:cubicBezTo>
                    <a:pt x="50" y="243"/>
                    <a:pt x="50" y="243"/>
                    <a:pt x="50" y="243"/>
                  </a:cubicBezTo>
                  <a:cubicBezTo>
                    <a:pt x="50" y="243"/>
                    <a:pt x="50" y="243"/>
                    <a:pt x="50" y="243"/>
                  </a:cubicBezTo>
                  <a:cubicBezTo>
                    <a:pt x="53" y="246"/>
                    <a:pt x="56" y="249"/>
                    <a:pt x="58" y="251"/>
                  </a:cubicBezTo>
                  <a:cubicBezTo>
                    <a:pt x="59" y="252"/>
                    <a:pt x="59" y="252"/>
                    <a:pt x="59" y="252"/>
                  </a:cubicBezTo>
                  <a:cubicBezTo>
                    <a:pt x="59" y="253"/>
                    <a:pt x="59" y="253"/>
                    <a:pt x="59" y="253"/>
                  </a:cubicBezTo>
                  <a:cubicBezTo>
                    <a:pt x="58" y="255"/>
                    <a:pt x="57" y="257"/>
                    <a:pt x="56" y="260"/>
                  </a:cubicBezTo>
                  <a:cubicBezTo>
                    <a:pt x="55" y="262"/>
                    <a:pt x="54" y="264"/>
                    <a:pt x="54" y="266"/>
                  </a:cubicBezTo>
                  <a:cubicBezTo>
                    <a:pt x="56" y="268"/>
                    <a:pt x="58" y="270"/>
                    <a:pt x="60" y="271"/>
                  </a:cubicBezTo>
                  <a:cubicBezTo>
                    <a:pt x="62" y="270"/>
                    <a:pt x="64" y="269"/>
                    <a:pt x="66" y="267"/>
                  </a:cubicBezTo>
                  <a:cubicBezTo>
                    <a:pt x="68" y="266"/>
                    <a:pt x="70" y="265"/>
                    <a:pt x="72" y="263"/>
                  </a:cubicBezTo>
                  <a:cubicBezTo>
                    <a:pt x="73" y="263"/>
                    <a:pt x="73" y="263"/>
                    <a:pt x="73" y="263"/>
                  </a:cubicBezTo>
                  <a:cubicBezTo>
                    <a:pt x="73" y="263"/>
                    <a:pt x="73" y="263"/>
                    <a:pt x="73" y="263"/>
                  </a:cubicBezTo>
                  <a:cubicBezTo>
                    <a:pt x="76" y="266"/>
                    <a:pt x="80" y="268"/>
                    <a:pt x="83" y="270"/>
                  </a:cubicBezTo>
                  <a:cubicBezTo>
                    <a:pt x="84" y="270"/>
                    <a:pt x="84" y="270"/>
                    <a:pt x="84" y="270"/>
                  </a:cubicBezTo>
                  <a:cubicBezTo>
                    <a:pt x="84" y="271"/>
                    <a:pt x="84" y="271"/>
                    <a:pt x="84" y="271"/>
                  </a:cubicBezTo>
                  <a:cubicBezTo>
                    <a:pt x="83" y="273"/>
                    <a:pt x="83" y="276"/>
                    <a:pt x="83" y="278"/>
                  </a:cubicBezTo>
                  <a:cubicBezTo>
                    <a:pt x="82" y="280"/>
                    <a:pt x="82" y="283"/>
                    <a:pt x="82" y="285"/>
                  </a:cubicBezTo>
                  <a:cubicBezTo>
                    <a:pt x="84" y="286"/>
                    <a:pt x="86" y="287"/>
                    <a:pt x="89" y="289"/>
                  </a:cubicBezTo>
                  <a:cubicBezTo>
                    <a:pt x="90" y="287"/>
                    <a:pt x="92" y="285"/>
                    <a:pt x="94" y="283"/>
                  </a:cubicBezTo>
                  <a:cubicBezTo>
                    <a:pt x="96" y="282"/>
                    <a:pt x="97" y="280"/>
                    <a:pt x="99" y="278"/>
                  </a:cubicBezTo>
                  <a:cubicBezTo>
                    <a:pt x="100" y="278"/>
                    <a:pt x="100" y="278"/>
                    <a:pt x="100" y="278"/>
                  </a:cubicBezTo>
                  <a:cubicBezTo>
                    <a:pt x="100" y="278"/>
                    <a:pt x="100" y="278"/>
                    <a:pt x="100" y="278"/>
                  </a:cubicBezTo>
                  <a:cubicBezTo>
                    <a:pt x="104" y="279"/>
                    <a:pt x="108" y="281"/>
                    <a:pt x="111" y="282"/>
                  </a:cubicBezTo>
                  <a:cubicBezTo>
                    <a:pt x="112" y="282"/>
                    <a:pt x="112" y="282"/>
                    <a:pt x="112" y="282"/>
                  </a:cubicBezTo>
                  <a:cubicBezTo>
                    <a:pt x="112" y="283"/>
                    <a:pt x="112" y="283"/>
                    <a:pt x="112" y="283"/>
                  </a:cubicBezTo>
                  <a:cubicBezTo>
                    <a:pt x="112" y="285"/>
                    <a:pt x="113" y="288"/>
                    <a:pt x="113" y="290"/>
                  </a:cubicBezTo>
                  <a:cubicBezTo>
                    <a:pt x="113" y="292"/>
                    <a:pt x="113" y="295"/>
                    <a:pt x="113" y="297"/>
                  </a:cubicBezTo>
                  <a:cubicBezTo>
                    <a:pt x="116" y="298"/>
                    <a:pt x="118" y="298"/>
                    <a:pt x="121" y="299"/>
                  </a:cubicBezTo>
                  <a:cubicBezTo>
                    <a:pt x="122" y="297"/>
                    <a:pt x="124" y="295"/>
                    <a:pt x="125" y="293"/>
                  </a:cubicBezTo>
                  <a:cubicBezTo>
                    <a:pt x="126" y="291"/>
                    <a:pt x="127" y="288"/>
                    <a:pt x="129" y="287"/>
                  </a:cubicBezTo>
                  <a:cubicBezTo>
                    <a:pt x="129" y="286"/>
                    <a:pt x="129" y="286"/>
                    <a:pt x="129" y="286"/>
                  </a:cubicBezTo>
                  <a:cubicBezTo>
                    <a:pt x="130" y="286"/>
                    <a:pt x="130" y="286"/>
                    <a:pt x="130" y="286"/>
                  </a:cubicBezTo>
                  <a:cubicBezTo>
                    <a:pt x="133" y="286"/>
                    <a:pt x="137" y="287"/>
                    <a:pt x="141" y="287"/>
                  </a:cubicBezTo>
                  <a:cubicBezTo>
                    <a:pt x="142" y="287"/>
                    <a:pt x="142" y="287"/>
                    <a:pt x="142" y="287"/>
                  </a:cubicBezTo>
                  <a:cubicBezTo>
                    <a:pt x="142" y="288"/>
                    <a:pt x="142" y="288"/>
                    <a:pt x="142" y="288"/>
                  </a:cubicBezTo>
                  <a:cubicBezTo>
                    <a:pt x="143" y="290"/>
                    <a:pt x="144" y="293"/>
                    <a:pt x="145" y="295"/>
                  </a:cubicBezTo>
                  <a:cubicBezTo>
                    <a:pt x="145" y="297"/>
                    <a:pt x="146" y="300"/>
                    <a:pt x="147" y="302"/>
                  </a:cubicBezTo>
                  <a:cubicBezTo>
                    <a:pt x="147" y="302"/>
                    <a:pt x="147" y="302"/>
                    <a:pt x="147" y="302"/>
                  </a:cubicBezTo>
                  <a:cubicBezTo>
                    <a:pt x="150" y="302"/>
                    <a:pt x="152" y="302"/>
                    <a:pt x="155" y="302"/>
                  </a:cubicBezTo>
                  <a:cubicBezTo>
                    <a:pt x="155" y="302"/>
                    <a:pt x="155" y="302"/>
                    <a:pt x="155" y="302"/>
                  </a:cubicBezTo>
                  <a:cubicBezTo>
                    <a:pt x="156" y="300"/>
                    <a:pt x="156" y="297"/>
                    <a:pt x="157" y="295"/>
                  </a:cubicBezTo>
                  <a:cubicBezTo>
                    <a:pt x="158" y="293"/>
                    <a:pt x="159" y="290"/>
                    <a:pt x="159" y="288"/>
                  </a:cubicBezTo>
                  <a:cubicBezTo>
                    <a:pt x="160" y="287"/>
                    <a:pt x="160" y="287"/>
                    <a:pt x="160" y="287"/>
                  </a:cubicBezTo>
                  <a:cubicBezTo>
                    <a:pt x="161" y="287"/>
                    <a:pt x="161" y="287"/>
                    <a:pt x="161" y="287"/>
                  </a:cubicBezTo>
                  <a:cubicBezTo>
                    <a:pt x="165" y="287"/>
                    <a:pt x="168" y="286"/>
                    <a:pt x="172" y="286"/>
                  </a:cubicBezTo>
                  <a:cubicBezTo>
                    <a:pt x="173" y="286"/>
                    <a:pt x="173" y="286"/>
                    <a:pt x="173" y="286"/>
                  </a:cubicBezTo>
                  <a:cubicBezTo>
                    <a:pt x="173" y="287"/>
                    <a:pt x="173" y="287"/>
                    <a:pt x="173" y="287"/>
                  </a:cubicBezTo>
                  <a:cubicBezTo>
                    <a:pt x="175" y="288"/>
                    <a:pt x="176" y="291"/>
                    <a:pt x="177" y="293"/>
                  </a:cubicBezTo>
                  <a:cubicBezTo>
                    <a:pt x="178" y="295"/>
                    <a:pt x="180" y="297"/>
                    <a:pt x="181" y="299"/>
                  </a:cubicBezTo>
                  <a:cubicBezTo>
                    <a:pt x="183" y="298"/>
                    <a:pt x="186" y="298"/>
                    <a:pt x="188" y="297"/>
                  </a:cubicBezTo>
                  <a:cubicBezTo>
                    <a:pt x="189" y="295"/>
                    <a:pt x="189" y="292"/>
                    <a:pt x="189" y="290"/>
                  </a:cubicBezTo>
                  <a:cubicBezTo>
                    <a:pt x="189" y="288"/>
                    <a:pt x="189" y="285"/>
                    <a:pt x="190" y="283"/>
                  </a:cubicBezTo>
                  <a:cubicBezTo>
                    <a:pt x="190" y="282"/>
                    <a:pt x="190" y="282"/>
                    <a:pt x="190" y="282"/>
                  </a:cubicBezTo>
                  <a:cubicBezTo>
                    <a:pt x="191" y="282"/>
                    <a:pt x="191" y="282"/>
                    <a:pt x="191" y="282"/>
                  </a:cubicBezTo>
                  <a:cubicBezTo>
                    <a:pt x="194" y="281"/>
                    <a:pt x="198" y="279"/>
                    <a:pt x="202" y="278"/>
                  </a:cubicBezTo>
                  <a:cubicBezTo>
                    <a:pt x="202" y="278"/>
                    <a:pt x="202" y="278"/>
                    <a:pt x="202" y="278"/>
                  </a:cubicBezTo>
                  <a:cubicBezTo>
                    <a:pt x="203" y="278"/>
                    <a:pt x="203" y="278"/>
                    <a:pt x="203" y="278"/>
                  </a:cubicBezTo>
                  <a:cubicBezTo>
                    <a:pt x="205" y="280"/>
                    <a:pt x="206" y="282"/>
                    <a:pt x="208" y="283"/>
                  </a:cubicBezTo>
                  <a:cubicBezTo>
                    <a:pt x="210" y="285"/>
                    <a:pt x="211" y="287"/>
                    <a:pt x="213" y="289"/>
                  </a:cubicBezTo>
                  <a:cubicBezTo>
                    <a:pt x="215" y="288"/>
                    <a:pt x="218" y="286"/>
                    <a:pt x="220" y="285"/>
                  </a:cubicBezTo>
                  <a:cubicBezTo>
                    <a:pt x="220" y="283"/>
                    <a:pt x="219" y="280"/>
                    <a:pt x="219" y="278"/>
                  </a:cubicBezTo>
                  <a:cubicBezTo>
                    <a:pt x="219" y="276"/>
                    <a:pt x="218" y="273"/>
                    <a:pt x="218" y="271"/>
                  </a:cubicBezTo>
                  <a:cubicBezTo>
                    <a:pt x="218" y="270"/>
                    <a:pt x="218" y="270"/>
                    <a:pt x="218" y="270"/>
                  </a:cubicBezTo>
                  <a:cubicBezTo>
                    <a:pt x="219" y="270"/>
                    <a:pt x="219" y="270"/>
                    <a:pt x="219" y="270"/>
                  </a:cubicBezTo>
                  <a:cubicBezTo>
                    <a:pt x="222" y="268"/>
                    <a:pt x="225" y="266"/>
                    <a:pt x="228" y="263"/>
                  </a:cubicBezTo>
                  <a:cubicBezTo>
                    <a:pt x="229" y="263"/>
                    <a:pt x="229" y="263"/>
                    <a:pt x="229" y="263"/>
                  </a:cubicBezTo>
                  <a:cubicBezTo>
                    <a:pt x="230" y="263"/>
                    <a:pt x="230" y="263"/>
                    <a:pt x="230" y="263"/>
                  </a:cubicBezTo>
                  <a:cubicBezTo>
                    <a:pt x="232" y="265"/>
                    <a:pt x="234" y="266"/>
                    <a:pt x="236" y="267"/>
                  </a:cubicBezTo>
                  <a:cubicBezTo>
                    <a:pt x="238" y="269"/>
                    <a:pt x="240" y="270"/>
                    <a:pt x="242" y="271"/>
                  </a:cubicBezTo>
                  <a:cubicBezTo>
                    <a:pt x="244" y="270"/>
                    <a:pt x="246" y="268"/>
                    <a:pt x="248" y="266"/>
                  </a:cubicBezTo>
                  <a:cubicBezTo>
                    <a:pt x="247" y="264"/>
                    <a:pt x="247" y="262"/>
                    <a:pt x="246" y="260"/>
                  </a:cubicBezTo>
                  <a:cubicBezTo>
                    <a:pt x="245" y="257"/>
                    <a:pt x="244" y="255"/>
                    <a:pt x="243" y="253"/>
                  </a:cubicBezTo>
                  <a:cubicBezTo>
                    <a:pt x="243" y="252"/>
                    <a:pt x="243" y="252"/>
                    <a:pt x="243" y="252"/>
                  </a:cubicBezTo>
                  <a:cubicBezTo>
                    <a:pt x="243" y="251"/>
                    <a:pt x="243" y="251"/>
                    <a:pt x="243" y="251"/>
                  </a:cubicBezTo>
                  <a:cubicBezTo>
                    <a:pt x="246" y="249"/>
                    <a:pt x="249" y="246"/>
                    <a:pt x="252" y="243"/>
                  </a:cubicBezTo>
                  <a:cubicBezTo>
                    <a:pt x="252" y="243"/>
                    <a:pt x="252" y="243"/>
                    <a:pt x="252" y="243"/>
                  </a:cubicBezTo>
                  <a:cubicBezTo>
                    <a:pt x="253" y="243"/>
                    <a:pt x="253" y="243"/>
                    <a:pt x="253" y="243"/>
                  </a:cubicBezTo>
                  <a:cubicBezTo>
                    <a:pt x="255" y="244"/>
                    <a:pt x="258" y="245"/>
                    <a:pt x="260" y="246"/>
                  </a:cubicBezTo>
                  <a:cubicBezTo>
                    <a:pt x="262" y="246"/>
                    <a:pt x="264" y="247"/>
                    <a:pt x="267" y="248"/>
                  </a:cubicBezTo>
                  <a:cubicBezTo>
                    <a:pt x="268" y="246"/>
                    <a:pt x="270" y="244"/>
                    <a:pt x="271" y="242"/>
                  </a:cubicBezTo>
                  <a:cubicBezTo>
                    <a:pt x="270" y="240"/>
                    <a:pt x="269" y="238"/>
                    <a:pt x="268" y="236"/>
                  </a:cubicBezTo>
                  <a:cubicBezTo>
                    <a:pt x="266" y="234"/>
                    <a:pt x="265" y="232"/>
                    <a:pt x="264" y="230"/>
                  </a:cubicBezTo>
                  <a:cubicBezTo>
                    <a:pt x="263" y="229"/>
                    <a:pt x="263" y="229"/>
                    <a:pt x="263" y="229"/>
                  </a:cubicBezTo>
                  <a:cubicBezTo>
                    <a:pt x="264" y="228"/>
                    <a:pt x="264" y="228"/>
                    <a:pt x="264" y="228"/>
                  </a:cubicBezTo>
                  <a:cubicBezTo>
                    <a:pt x="266" y="225"/>
                    <a:pt x="268" y="222"/>
                    <a:pt x="270" y="219"/>
                  </a:cubicBezTo>
                  <a:cubicBezTo>
                    <a:pt x="270" y="218"/>
                    <a:pt x="270" y="218"/>
                    <a:pt x="270" y="218"/>
                  </a:cubicBezTo>
                  <a:cubicBezTo>
                    <a:pt x="271" y="218"/>
                    <a:pt x="271" y="218"/>
                    <a:pt x="271" y="218"/>
                  </a:cubicBezTo>
                  <a:cubicBezTo>
                    <a:pt x="273" y="218"/>
                    <a:pt x="276" y="219"/>
                    <a:pt x="278" y="219"/>
                  </a:cubicBezTo>
                  <a:cubicBezTo>
                    <a:pt x="281" y="219"/>
                    <a:pt x="283" y="220"/>
                    <a:pt x="285" y="220"/>
                  </a:cubicBezTo>
                  <a:cubicBezTo>
                    <a:pt x="286" y="218"/>
                    <a:pt x="288" y="215"/>
                    <a:pt x="289" y="213"/>
                  </a:cubicBezTo>
                  <a:cubicBezTo>
                    <a:pt x="287" y="211"/>
                    <a:pt x="285" y="210"/>
                    <a:pt x="284" y="208"/>
                  </a:cubicBezTo>
                  <a:cubicBezTo>
                    <a:pt x="282" y="206"/>
                    <a:pt x="280" y="204"/>
                    <a:pt x="278" y="203"/>
                  </a:cubicBezTo>
                  <a:cubicBezTo>
                    <a:pt x="278" y="202"/>
                    <a:pt x="278" y="202"/>
                    <a:pt x="278" y="202"/>
                  </a:cubicBezTo>
                  <a:cubicBezTo>
                    <a:pt x="278" y="201"/>
                    <a:pt x="278" y="201"/>
                    <a:pt x="278" y="201"/>
                  </a:cubicBezTo>
                  <a:cubicBezTo>
                    <a:pt x="279" y="198"/>
                    <a:pt x="281" y="194"/>
                    <a:pt x="282" y="190"/>
                  </a:cubicBezTo>
                  <a:cubicBezTo>
                    <a:pt x="282" y="190"/>
                    <a:pt x="282" y="190"/>
                    <a:pt x="282" y="190"/>
                  </a:cubicBezTo>
                  <a:cubicBezTo>
                    <a:pt x="283" y="190"/>
                    <a:pt x="283" y="190"/>
                    <a:pt x="283" y="190"/>
                  </a:cubicBezTo>
                  <a:cubicBezTo>
                    <a:pt x="285" y="189"/>
                    <a:pt x="288" y="189"/>
                    <a:pt x="290" y="189"/>
                  </a:cubicBezTo>
                  <a:cubicBezTo>
                    <a:pt x="293" y="189"/>
                    <a:pt x="295" y="189"/>
                    <a:pt x="297" y="188"/>
                  </a:cubicBezTo>
                  <a:cubicBezTo>
                    <a:pt x="298" y="186"/>
                    <a:pt x="299" y="183"/>
                    <a:pt x="299" y="181"/>
                  </a:cubicBezTo>
                  <a:cubicBezTo>
                    <a:pt x="297" y="179"/>
                    <a:pt x="295" y="178"/>
                    <a:pt x="293" y="177"/>
                  </a:cubicBezTo>
                  <a:cubicBezTo>
                    <a:pt x="291" y="176"/>
                    <a:pt x="289" y="174"/>
                    <a:pt x="287" y="173"/>
                  </a:cubicBezTo>
                  <a:cubicBezTo>
                    <a:pt x="286" y="173"/>
                    <a:pt x="286" y="173"/>
                    <a:pt x="286" y="173"/>
                  </a:cubicBezTo>
                  <a:cubicBezTo>
                    <a:pt x="286" y="172"/>
                    <a:pt x="286" y="172"/>
                    <a:pt x="286" y="172"/>
                  </a:cubicBezTo>
                  <a:cubicBezTo>
                    <a:pt x="287" y="168"/>
                    <a:pt x="287" y="165"/>
                    <a:pt x="287" y="160"/>
                  </a:cubicBezTo>
                  <a:cubicBezTo>
                    <a:pt x="287" y="160"/>
                    <a:pt x="287" y="160"/>
                    <a:pt x="287" y="160"/>
                  </a:cubicBezTo>
                  <a:cubicBezTo>
                    <a:pt x="288" y="159"/>
                    <a:pt x="288" y="159"/>
                    <a:pt x="288" y="159"/>
                  </a:cubicBezTo>
                  <a:cubicBezTo>
                    <a:pt x="290" y="159"/>
                    <a:pt x="293" y="158"/>
                    <a:pt x="295" y="157"/>
                  </a:cubicBezTo>
                  <a:cubicBezTo>
                    <a:pt x="297" y="156"/>
                    <a:pt x="300" y="156"/>
                    <a:pt x="302" y="155"/>
                  </a:cubicBezTo>
                  <a:cubicBezTo>
                    <a:pt x="302" y="155"/>
                    <a:pt x="302" y="155"/>
                    <a:pt x="302" y="155"/>
                  </a:cubicBezTo>
                  <a:cubicBezTo>
                    <a:pt x="302" y="153"/>
                    <a:pt x="302" y="152"/>
                    <a:pt x="302" y="151"/>
                  </a:cubicBezTo>
                  <a:cubicBezTo>
                    <a:pt x="302" y="149"/>
                    <a:pt x="302" y="148"/>
                    <a:pt x="302" y="147"/>
                  </a:cubicBezTo>
                  <a:close/>
                  <a:moveTo>
                    <a:pt x="159" y="110"/>
                  </a:moveTo>
                  <a:cubicBezTo>
                    <a:pt x="161" y="93"/>
                    <a:pt x="164" y="76"/>
                    <a:pt x="169" y="59"/>
                  </a:cubicBezTo>
                  <a:cubicBezTo>
                    <a:pt x="169" y="58"/>
                    <a:pt x="169" y="58"/>
                    <a:pt x="169" y="58"/>
                  </a:cubicBezTo>
                  <a:cubicBezTo>
                    <a:pt x="170" y="59"/>
                    <a:pt x="170" y="59"/>
                    <a:pt x="170" y="59"/>
                  </a:cubicBezTo>
                  <a:cubicBezTo>
                    <a:pt x="182" y="61"/>
                    <a:pt x="193" y="66"/>
                    <a:pt x="203" y="72"/>
                  </a:cubicBezTo>
                  <a:cubicBezTo>
                    <a:pt x="204" y="73"/>
                    <a:pt x="204" y="73"/>
                    <a:pt x="204" y="73"/>
                  </a:cubicBezTo>
                  <a:cubicBezTo>
                    <a:pt x="203" y="74"/>
                    <a:pt x="203" y="74"/>
                    <a:pt x="203" y="74"/>
                  </a:cubicBezTo>
                  <a:cubicBezTo>
                    <a:pt x="195" y="90"/>
                    <a:pt x="185" y="104"/>
                    <a:pt x="174" y="116"/>
                  </a:cubicBezTo>
                  <a:cubicBezTo>
                    <a:pt x="173" y="117"/>
                    <a:pt x="173" y="117"/>
                    <a:pt x="173" y="117"/>
                  </a:cubicBezTo>
                  <a:cubicBezTo>
                    <a:pt x="172" y="117"/>
                    <a:pt x="172" y="117"/>
                    <a:pt x="172" y="117"/>
                  </a:cubicBezTo>
                  <a:cubicBezTo>
                    <a:pt x="169" y="114"/>
                    <a:pt x="165" y="112"/>
                    <a:pt x="160" y="111"/>
                  </a:cubicBezTo>
                  <a:cubicBezTo>
                    <a:pt x="159" y="111"/>
                    <a:pt x="159" y="111"/>
                    <a:pt x="159" y="111"/>
                  </a:cubicBezTo>
                  <a:lnTo>
                    <a:pt x="159" y="110"/>
                  </a:lnTo>
                  <a:close/>
                  <a:moveTo>
                    <a:pt x="99" y="72"/>
                  </a:moveTo>
                  <a:cubicBezTo>
                    <a:pt x="109" y="65"/>
                    <a:pt x="120" y="61"/>
                    <a:pt x="132" y="58"/>
                  </a:cubicBezTo>
                  <a:cubicBezTo>
                    <a:pt x="133" y="58"/>
                    <a:pt x="133" y="58"/>
                    <a:pt x="133" y="58"/>
                  </a:cubicBezTo>
                  <a:cubicBezTo>
                    <a:pt x="134" y="59"/>
                    <a:pt x="134" y="59"/>
                    <a:pt x="134" y="59"/>
                  </a:cubicBezTo>
                  <a:cubicBezTo>
                    <a:pt x="139" y="76"/>
                    <a:pt x="142" y="93"/>
                    <a:pt x="143" y="110"/>
                  </a:cubicBezTo>
                  <a:cubicBezTo>
                    <a:pt x="143" y="111"/>
                    <a:pt x="143" y="111"/>
                    <a:pt x="143" y="111"/>
                  </a:cubicBezTo>
                  <a:cubicBezTo>
                    <a:pt x="142" y="111"/>
                    <a:pt x="142" y="111"/>
                    <a:pt x="142" y="111"/>
                  </a:cubicBezTo>
                  <a:cubicBezTo>
                    <a:pt x="138" y="112"/>
                    <a:pt x="134" y="114"/>
                    <a:pt x="130" y="116"/>
                  </a:cubicBezTo>
                  <a:cubicBezTo>
                    <a:pt x="129" y="117"/>
                    <a:pt x="129" y="117"/>
                    <a:pt x="129" y="117"/>
                  </a:cubicBezTo>
                  <a:cubicBezTo>
                    <a:pt x="128" y="116"/>
                    <a:pt x="128" y="116"/>
                    <a:pt x="128" y="116"/>
                  </a:cubicBezTo>
                  <a:cubicBezTo>
                    <a:pt x="117" y="103"/>
                    <a:pt x="107" y="89"/>
                    <a:pt x="99" y="74"/>
                  </a:cubicBezTo>
                  <a:cubicBezTo>
                    <a:pt x="98" y="73"/>
                    <a:pt x="98" y="73"/>
                    <a:pt x="98" y="73"/>
                  </a:cubicBezTo>
                  <a:lnTo>
                    <a:pt x="99" y="72"/>
                  </a:lnTo>
                  <a:close/>
                  <a:moveTo>
                    <a:pt x="59" y="132"/>
                  </a:moveTo>
                  <a:cubicBezTo>
                    <a:pt x="61" y="120"/>
                    <a:pt x="66" y="109"/>
                    <a:pt x="72" y="99"/>
                  </a:cubicBezTo>
                  <a:cubicBezTo>
                    <a:pt x="73" y="98"/>
                    <a:pt x="73" y="98"/>
                    <a:pt x="73" y="98"/>
                  </a:cubicBezTo>
                  <a:cubicBezTo>
                    <a:pt x="74" y="98"/>
                    <a:pt x="74" y="98"/>
                    <a:pt x="74" y="98"/>
                  </a:cubicBezTo>
                  <a:cubicBezTo>
                    <a:pt x="90" y="107"/>
                    <a:pt x="104" y="116"/>
                    <a:pt x="116" y="128"/>
                  </a:cubicBezTo>
                  <a:cubicBezTo>
                    <a:pt x="117" y="128"/>
                    <a:pt x="117" y="128"/>
                    <a:pt x="117" y="128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4" y="133"/>
                    <a:pt x="113" y="137"/>
                    <a:pt x="112" y="141"/>
                  </a:cubicBezTo>
                  <a:cubicBezTo>
                    <a:pt x="111" y="143"/>
                    <a:pt x="111" y="143"/>
                    <a:pt x="111" y="143"/>
                  </a:cubicBezTo>
                  <a:cubicBezTo>
                    <a:pt x="110" y="142"/>
                    <a:pt x="110" y="142"/>
                    <a:pt x="110" y="142"/>
                  </a:cubicBezTo>
                  <a:cubicBezTo>
                    <a:pt x="93" y="141"/>
                    <a:pt x="76" y="138"/>
                    <a:pt x="60" y="133"/>
                  </a:cubicBezTo>
                  <a:cubicBezTo>
                    <a:pt x="58" y="133"/>
                    <a:pt x="58" y="133"/>
                    <a:pt x="58" y="133"/>
                  </a:cubicBezTo>
                  <a:lnTo>
                    <a:pt x="59" y="132"/>
                  </a:lnTo>
                  <a:close/>
                  <a:moveTo>
                    <a:pt x="74" y="203"/>
                  </a:moveTo>
                  <a:cubicBezTo>
                    <a:pt x="73" y="203"/>
                    <a:pt x="73" y="203"/>
                    <a:pt x="73" y="203"/>
                  </a:cubicBezTo>
                  <a:cubicBezTo>
                    <a:pt x="72" y="202"/>
                    <a:pt x="72" y="202"/>
                    <a:pt x="72" y="202"/>
                  </a:cubicBezTo>
                  <a:cubicBezTo>
                    <a:pt x="66" y="192"/>
                    <a:pt x="61" y="181"/>
                    <a:pt x="59" y="170"/>
                  </a:cubicBezTo>
                  <a:cubicBezTo>
                    <a:pt x="58" y="168"/>
                    <a:pt x="58" y="168"/>
                    <a:pt x="58" y="168"/>
                  </a:cubicBezTo>
                  <a:cubicBezTo>
                    <a:pt x="60" y="168"/>
                    <a:pt x="60" y="168"/>
                    <a:pt x="60" y="168"/>
                  </a:cubicBezTo>
                  <a:cubicBezTo>
                    <a:pt x="76" y="163"/>
                    <a:pt x="93" y="160"/>
                    <a:pt x="110" y="159"/>
                  </a:cubicBezTo>
                  <a:cubicBezTo>
                    <a:pt x="111" y="159"/>
                    <a:pt x="111" y="159"/>
                    <a:pt x="111" y="159"/>
                  </a:cubicBezTo>
                  <a:cubicBezTo>
                    <a:pt x="111" y="160"/>
                    <a:pt x="111" y="160"/>
                    <a:pt x="111" y="160"/>
                  </a:cubicBezTo>
                  <a:cubicBezTo>
                    <a:pt x="112" y="164"/>
                    <a:pt x="114" y="168"/>
                    <a:pt x="116" y="172"/>
                  </a:cubicBezTo>
                  <a:cubicBezTo>
                    <a:pt x="117" y="173"/>
                    <a:pt x="117" y="173"/>
                    <a:pt x="117" y="173"/>
                  </a:cubicBezTo>
                  <a:cubicBezTo>
                    <a:pt x="116" y="174"/>
                    <a:pt x="116" y="174"/>
                    <a:pt x="116" y="174"/>
                  </a:cubicBezTo>
                  <a:cubicBezTo>
                    <a:pt x="103" y="185"/>
                    <a:pt x="89" y="194"/>
                    <a:pt x="74" y="203"/>
                  </a:cubicBezTo>
                  <a:close/>
                  <a:moveTo>
                    <a:pt x="143" y="191"/>
                  </a:moveTo>
                  <a:cubicBezTo>
                    <a:pt x="141" y="208"/>
                    <a:pt x="138" y="225"/>
                    <a:pt x="133" y="242"/>
                  </a:cubicBezTo>
                  <a:cubicBezTo>
                    <a:pt x="133" y="243"/>
                    <a:pt x="133" y="243"/>
                    <a:pt x="133" y="243"/>
                  </a:cubicBezTo>
                  <a:cubicBezTo>
                    <a:pt x="132" y="243"/>
                    <a:pt x="132" y="243"/>
                    <a:pt x="132" y="243"/>
                  </a:cubicBezTo>
                  <a:cubicBezTo>
                    <a:pt x="120" y="241"/>
                    <a:pt x="109" y="236"/>
                    <a:pt x="99" y="229"/>
                  </a:cubicBezTo>
                  <a:cubicBezTo>
                    <a:pt x="98" y="229"/>
                    <a:pt x="98" y="229"/>
                    <a:pt x="98" y="229"/>
                  </a:cubicBezTo>
                  <a:cubicBezTo>
                    <a:pt x="98" y="228"/>
                    <a:pt x="98" y="228"/>
                    <a:pt x="98" y="228"/>
                  </a:cubicBezTo>
                  <a:cubicBezTo>
                    <a:pt x="107" y="212"/>
                    <a:pt x="117" y="198"/>
                    <a:pt x="128" y="185"/>
                  </a:cubicBezTo>
                  <a:cubicBezTo>
                    <a:pt x="128" y="184"/>
                    <a:pt x="128" y="184"/>
                    <a:pt x="128" y="184"/>
                  </a:cubicBezTo>
                  <a:cubicBezTo>
                    <a:pt x="129" y="185"/>
                    <a:pt x="129" y="185"/>
                    <a:pt x="129" y="185"/>
                  </a:cubicBezTo>
                  <a:cubicBezTo>
                    <a:pt x="133" y="187"/>
                    <a:pt x="137" y="189"/>
                    <a:pt x="142" y="190"/>
                  </a:cubicBezTo>
                  <a:cubicBezTo>
                    <a:pt x="143" y="190"/>
                    <a:pt x="143" y="190"/>
                    <a:pt x="143" y="190"/>
                  </a:cubicBezTo>
                  <a:lnTo>
                    <a:pt x="143" y="191"/>
                  </a:lnTo>
                  <a:close/>
                  <a:moveTo>
                    <a:pt x="151" y="180"/>
                  </a:moveTo>
                  <a:cubicBezTo>
                    <a:pt x="143" y="180"/>
                    <a:pt x="136" y="177"/>
                    <a:pt x="130" y="171"/>
                  </a:cubicBezTo>
                  <a:cubicBezTo>
                    <a:pt x="125" y="166"/>
                    <a:pt x="122" y="159"/>
                    <a:pt x="122" y="151"/>
                  </a:cubicBezTo>
                  <a:cubicBezTo>
                    <a:pt x="122" y="143"/>
                    <a:pt x="125" y="136"/>
                    <a:pt x="130" y="130"/>
                  </a:cubicBezTo>
                  <a:cubicBezTo>
                    <a:pt x="136" y="125"/>
                    <a:pt x="143" y="122"/>
                    <a:pt x="151" y="122"/>
                  </a:cubicBezTo>
                  <a:cubicBezTo>
                    <a:pt x="159" y="122"/>
                    <a:pt x="166" y="125"/>
                    <a:pt x="172" y="130"/>
                  </a:cubicBezTo>
                  <a:cubicBezTo>
                    <a:pt x="183" y="142"/>
                    <a:pt x="183" y="160"/>
                    <a:pt x="172" y="171"/>
                  </a:cubicBezTo>
                  <a:cubicBezTo>
                    <a:pt x="166" y="177"/>
                    <a:pt x="159" y="180"/>
                    <a:pt x="151" y="180"/>
                  </a:cubicBezTo>
                  <a:close/>
                  <a:moveTo>
                    <a:pt x="203" y="229"/>
                  </a:moveTo>
                  <a:cubicBezTo>
                    <a:pt x="192" y="236"/>
                    <a:pt x="181" y="241"/>
                    <a:pt x="170" y="243"/>
                  </a:cubicBezTo>
                  <a:cubicBezTo>
                    <a:pt x="168" y="243"/>
                    <a:pt x="168" y="243"/>
                    <a:pt x="168" y="243"/>
                  </a:cubicBezTo>
                  <a:cubicBezTo>
                    <a:pt x="168" y="242"/>
                    <a:pt x="168" y="242"/>
                    <a:pt x="168" y="242"/>
                  </a:cubicBezTo>
                  <a:cubicBezTo>
                    <a:pt x="163" y="225"/>
                    <a:pt x="160" y="208"/>
                    <a:pt x="159" y="192"/>
                  </a:cubicBezTo>
                  <a:cubicBezTo>
                    <a:pt x="159" y="190"/>
                    <a:pt x="159" y="190"/>
                    <a:pt x="159" y="190"/>
                  </a:cubicBezTo>
                  <a:cubicBezTo>
                    <a:pt x="160" y="190"/>
                    <a:pt x="160" y="190"/>
                    <a:pt x="160" y="190"/>
                  </a:cubicBezTo>
                  <a:cubicBezTo>
                    <a:pt x="164" y="189"/>
                    <a:pt x="168" y="188"/>
                    <a:pt x="172" y="185"/>
                  </a:cubicBezTo>
                  <a:cubicBezTo>
                    <a:pt x="173" y="185"/>
                    <a:pt x="173" y="185"/>
                    <a:pt x="173" y="185"/>
                  </a:cubicBezTo>
                  <a:cubicBezTo>
                    <a:pt x="174" y="185"/>
                    <a:pt x="174" y="185"/>
                    <a:pt x="174" y="185"/>
                  </a:cubicBezTo>
                  <a:cubicBezTo>
                    <a:pt x="185" y="199"/>
                    <a:pt x="195" y="213"/>
                    <a:pt x="203" y="228"/>
                  </a:cubicBezTo>
                  <a:cubicBezTo>
                    <a:pt x="204" y="229"/>
                    <a:pt x="204" y="229"/>
                    <a:pt x="204" y="229"/>
                  </a:cubicBezTo>
                  <a:lnTo>
                    <a:pt x="203" y="229"/>
                  </a:lnTo>
                  <a:close/>
                  <a:moveTo>
                    <a:pt x="243" y="170"/>
                  </a:moveTo>
                  <a:cubicBezTo>
                    <a:pt x="241" y="182"/>
                    <a:pt x="236" y="193"/>
                    <a:pt x="229" y="203"/>
                  </a:cubicBezTo>
                  <a:cubicBezTo>
                    <a:pt x="229" y="204"/>
                    <a:pt x="229" y="204"/>
                    <a:pt x="229" y="204"/>
                  </a:cubicBezTo>
                  <a:cubicBezTo>
                    <a:pt x="228" y="203"/>
                    <a:pt x="228" y="203"/>
                    <a:pt x="228" y="203"/>
                  </a:cubicBezTo>
                  <a:cubicBezTo>
                    <a:pt x="212" y="195"/>
                    <a:pt x="198" y="185"/>
                    <a:pt x="185" y="174"/>
                  </a:cubicBezTo>
                  <a:cubicBezTo>
                    <a:pt x="185" y="173"/>
                    <a:pt x="185" y="173"/>
                    <a:pt x="185" y="173"/>
                  </a:cubicBezTo>
                  <a:cubicBezTo>
                    <a:pt x="185" y="172"/>
                    <a:pt x="185" y="172"/>
                    <a:pt x="185" y="172"/>
                  </a:cubicBezTo>
                  <a:cubicBezTo>
                    <a:pt x="188" y="169"/>
                    <a:pt x="189" y="164"/>
                    <a:pt x="190" y="160"/>
                  </a:cubicBezTo>
                  <a:cubicBezTo>
                    <a:pt x="191" y="159"/>
                    <a:pt x="191" y="159"/>
                    <a:pt x="191" y="159"/>
                  </a:cubicBezTo>
                  <a:cubicBezTo>
                    <a:pt x="192" y="159"/>
                    <a:pt x="192" y="159"/>
                    <a:pt x="192" y="159"/>
                  </a:cubicBezTo>
                  <a:cubicBezTo>
                    <a:pt x="208" y="161"/>
                    <a:pt x="225" y="164"/>
                    <a:pt x="242" y="168"/>
                  </a:cubicBezTo>
                  <a:cubicBezTo>
                    <a:pt x="243" y="169"/>
                    <a:pt x="243" y="169"/>
                    <a:pt x="243" y="169"/>
                  </a:cubicBezTo>
                  <a:lnTo>
                    <a:pt x="243" y="170"/>
                  </a:lnTo>
                  <a:close/>
                  <a:moveTo>
                    <a:pt x="242" y="134"/>
                  </a:moveTo>
                  <a:cubicBezTo>
                    <a:pt x="225" y="139"/>
                    <a:pt x="208" y="142"/>
                    <a:pt x="192" y="143"/>
                  </a:cubicBezTo>
                  <a:cubicBezTo>
                    <a:pt x="191" y="143"/>
                    <a:pt x="191" y="143"/>
                    <a:pt x="191" y="143"/>
                  </a:cubicBezTo>
                  <a:cubicBezTo>
                    <a:pt x="190" y="142"/>
                    <a:pt x="190" y="142"/>
                    <a:pt x="190" y="142"/>
                  </a:cubicBezTo>
                  <a:cubicBezTo>
                    <a:pt x="189" y="137"/>
                    <a:pt x="188" y="133"/>
                    <a:pt x="185" y="130"/>
                  </a:cubicBezTo>
                  <a:cubicBezTo>
                    <a:pt x="185" y="129"/>
                    <a:pt x="185" y="129"/>
                    <a:pt x="185" y="129"/>
                  </a:cubicBezTo>
                  <a:cubicBezTo>
                    <a:pt x="186" y="128"/>
                    <a:pt x="186" y="128"/>
                    <a:pt x="186" y="128"/>
                  </a:cubicBezTo>
                  <a:cubicBezTo>
                    <a:pt x="199" y="117"/>
                    <a:pt x="213" y="107"/>
                    <a:pt x="228" y="99"/>
                  </a:cubicBezTo>
                  <a:cubicBezTo>
                    <a:pt x="229" y="98"/>
                    <a:pt x="229" y="98"/>
                    <a:pt x="229" y="98"/>
                  </a:cubicBezTo>
                  <a:cubicBezTo>
                    <a:pt x="230" y="99"/>
                    <a:pt x="230" y="99"/>
                    <a:pt x="230" y="99"/>
                  </a:cubicBezTo>
                  <a:cubicBezTo>
                    <a:pt x="236" y="109"/>
                    <a:pt x="241" y="120"/>
                    <a:pt x="243" y="132"/>
                  </a:cubicBezTo>
                  <a:cubicBezTo>
                    <a:pt x="243" y="133"/>
                    <a:pt x="243" y="133"/>
                    <a:pt x="243" y="133"/>
                  </a:cubicBezTo>
                  <a:lnTo>
                    <a:pt x="242" y="134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5" name="Group 44"/>
          <p:cNvGrpSpPr/>
          <p:nvPr/>
        </p:nvGrpSpPr>
        <p:grpSpPr>
          <a:xfrm>
            <a:off x="11467668" y="3436140"/>
            <a:ext cx="1330287" cy="7422360"/>
            <a:chOff x="4824413" y="3645690"/>
            <a:chExt cx="1330287" cy="7422360"/>
          </a:xfrm>
        </p:grpSpPr>
        <p:sp>
          <p:nvSpPr>
            <p:cNvPr id="46" name="Freeform 45"/>
            <p:cNvSpPr>
              <a:spLocks noEditPoints="1"/>
            </p:cNvSpPr>
            <p:nvPr/>
          </p:nvSpPr>
          <p:spPr bwMode="auto">
            <a:xfrm>
              <a:off x="4824414" y="9796440"/>
              <a:ext cx="1273174" cy="1271610"/>
            </a:xfrm>
            <a:custGeom>
              <a:avLst/>
              <a:gdLst>
                <a:gd name="T0" fmla="*/ 286 w 302"/>
                <a:gd name="T1" fmla="*/ 129 h 302"/>
                <a:gd name="T2" fmla="*/ 282 w 302"/>
                <a:gd name="T3" fmla="*/ 112 h 302"/>
                <a:gd name="T4" fmla="*/ 285 w 302"/>
                <a:gd name="T5" fmla="*/ 82 h 302"/>
                <a:gd name="T6" fmla="*/ 264 w 302"/>
                <a:gd name="T7" fmla="*/ 72 h 302"/>
                <a:gd name="T8" fmla="*/ 252 w 302"/>
                <a:gd name="T9" fmla="*/ 58 h 302"/>
                <a:gd name="T10" fmla="*/ 236 w 302"/>
                <a:gd name="T11" fmla="*/ 34 h 302"/>
                <a:gd name="T12" fmla="*/ 219 w 302"/>
                <a:gd name="T13" fmla="*/ 23 h 302"/>
                <a:gd name="T14" fmla="*/ 191 w 302"/>
                <a:gd name="T15" fmla="*/ 20 h 302"/>
                <a:gd name="T16" fmla="*/ 173 w 302"/>
                <a:gd name="T17" fmla="*/ 15 h 302"/>
                <a:gd name="T18" fmla="*/ 155 w 302"/>
                <a:gd name="T19" fmla="*/ 0 h 302"/>
                <a:gd name="T20" fmla="*/ 141 w 302"/>
                <a:gd name="T21" fmla="*/ 14 h 302"/>
                <a:gd name="T22" fmla="*/ 113 w 302"/>
                <a:gd name="T23" fmla="*/ 12 h 302"/>
                <a:gd name="T24" fmla="*/ 94 w 302"/>
                <a:gd name="T25" fmla="*/ 18 h 302"/>
                <a:gd name="T26" fmla="*/ 73 w 302"/>
                <a:gd name="T27" fmla="*/ 38 h 302"/>
                <a:gd name="T28" fmla="*/ 59 w 302"/>
                <a:gd name="T29" fmla="*/ 49 h 302"/>
                <a:gd name="T30" fmla="*/ 35 w 302"/>
                <a:gd name="T31" fmla="*/ 54 h 302"/>
                <a:gd name="T32" fmla="*/ 32 w 302"/>
                <a:gd name="T33" fmla="*/ 84 h 302"/>
                <a:gd name="T34" fmla="*/ 24 w 302"/>
                <a:gd name="T35" fmla="*/ 99 h 302"/>
                <a:gd name="T36" fmla="*/ 3 w 302"/>
                <a:gd name="T37" fmla="*/ 121 h 302"/>
                <a:gd name="T38" fmla="*/ 14 w 302"/>
                <a:gd name="T39" fmla="*/ 142 h 302"/>
                <a:gd name="T40" fmla="*/ 7 w 302"/>
                <a:gd name="T41" fmla="*/ 157 h 302"/>
                <a:gd name="T42" fmla="*/ 9 w 302"/>
                <a:gd name="T43" fmla="*/ 177 h 302"/>
                <a:gd name="T44" fmla="*/ 24 w 302"/>
                <a:gd name="T45" fmla="*/ 201 h 302"/>
                <a:gd name="T46" fmla="*/ 31 w 302"/>
                <a:gd name="T47" fmla="*/ 218 h 302"/>
                <a:gd name="T48" fmla="*/ 30 w 302"/>
                <a:gd name="T49" fmla="*/ 242 h 302"/>
                <a:gd name="T50" fmla="*/ 59 w 302"/>
                <a:gd name="T51" fmla="*/ 252 h 302"/>
                <a:gd name="T52" fmla="*/ 73 w 302"/>
                <a:gd name="T53" fmla="*/ 263 h 302"/>
                <a:gd name="T54" fmla="*/ 89 w 302"/>
                <a:gd name="T55" fmla="*/ 289 h 302"/>
                <a:gd name="T56" fmla="*/ 112 w 302"/>
                <a:gd name="T57" fmla="*/ 283 h 302"/>
                <a:gd name="T58" fmla="*/ 130 w 302"/>
                <a:gd name="T59" fmla="*/ 286 h 302"/>
                <a:gd name="T60" fmla="*/ 155 w 302"/>
                <a:gd name="T61" fmla="*/ 302 h 302"/>
                <a:gd name="T62" fmla="*/ 173 w 302"/>
                <a:gd name="T63" fmla="*/ 286 h 302"/>
                <a:gd name="T64" fmla="*/ 190 w 302"/>
                <a:gd name="T65" fmla="*/ 282 h 302"/>
                <a:gd name="T66" fmla="*/ 220 w 302"/>
                <a:gd name="T67" fmla="*/ 285 h 302"/>
                <a:gd name="T68" fmla="*/ 230 w 302"/>
                <a:gd name="T69" fmla="*/ 263 h 302"/>
                <a:gd name="T70" fmla="*/ 243 w 302"/>
                <a:gd name="T71" fmla="*/ 251 h 302"/>
                <a:gd name="T72" fmla="*/ 268 w 302"/>
                <a:gd name="T73" fmla="*/ 236 h 302"/>
                <a:gd name="T74" fmla="*/ 278 w 302"/>
                <a:gd name="T75" fmla="*/ 219 h 302"/>
                <a:gd name="T76" fmla="*/ 282 w 302"/>
                <a:gd name="T77" fmla="*/ 190 h 302"/>
                <a:gd name="T78" fmla="*/ 287 w 302"/>
                <a:gd name="T79" fmla="*/ 173 h 302"/>
                <a:gd name="T80" fmla="*/ 302 w 302"/>
                <a:gd name="T81" fmla="*/ 155 h 302"/>
                <a:gd name="T82" fmla="*/ 170 w 302"/>
                <a:gd name="T83" fmla="*/ 59 h 302"/>
                <a:gd name="T84" fmla="*/ 160 w 302"/>
                <a:gd name="T85" fmla="*/ 111 h 302"/>
                <a:gd name="T86" fmla="*/ 143 w 302"/>
                <a:gd name="T87" fmla="*/ 110 h 302"/>
                <a:gd name="T88" fmla="*/ 98 w 302"/>
                <a:gd name="T89" fmla="*/ 73 h 302"/>
                <a:gd name="T90" fmla="*/ 117 w 302"/>
                <a:gd name="T91" fmla="*/ 128 h 302"/>
                <a:gd name="T92" fmla="*/ 59 w 302"/>
                <a:gd name="T93" fmla="*/ 132 h 302"/>
                <a:gd name="T94" fmla="*/ 110 w 302"/>
                <a:gd name="T95" fmla="*/ 159 h 302"/>
                <a:gd name="T96" fmla="*/ 143 w 302"/>
                <a:gd name="T97" fmla="*/ 191 h 302"/>
                <a:gd name="T98" fmla="*/ 128 w 302"/>
                <a:gd name="T99" fmla="*/ 185 h 302"/>
                <a:gd name="T100" fmla="*/ 130 w 302"/>
                <a:gd name="T101" fmla="*/ 171 h 302"/>
                <a:gd name="T102" fmla="*/ 203 w 302"/>
                <a:gd name="T103" fmla="*/ 229 h 302"/>
                <a:gd name="T104" fmla="*/ 172 w 302"/>
                <a:gd name="T105" fmla="*/ 185 h 302"/>
                <a:gd name="T106" fmla="*/ 229 w 302"/>
                <a:gd name="T107" fmla="*/ 203 h 302"/>
                <a:gd name="T108" fmla="*/ 191 w 302"/>
                <a:gd name="T109" fmla="*/ 159 h 302"/>
                <a:gd name="T110" fmla="*/ 191 w 302"/>
                <a:gd name="T111" fmla="*/ 143 h 302"/>
                <a:gd name="T112" fmla="*/ 230 w 302"/>
                <a:gd name="T113" fmla="*/ 99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02" h="302">
                  <a:moveTo>
                    <a:pt x="302" y="147"/>
                  </a:moveTo>
                  <a:cubicBezTo>
                    <a:pt x="300" y="146"/>
                    <a:pt x="297" y="145"/>
                    <a:pt x="295" y="145"/>
                  </a:cubicBezTo>
                  <a:cubicBezTo>
                    <a:pt x="293" y="144"/>
                    <a:pt x="290" y="143"/>
                    <a:pt x="288" y="142"/>
                  </a:cubicBezTo>
                  <a:cubicBezTo>
                    <a:pt x="287" y="142"/>
                    <a:pt x="287" y="142"/>
                    <a:pt x="287" y="142"/>
                  </a:cubicBezTo>
                  <a:cubicBezTo>
                    <a:pt x="287" y="141"/>
                    <a:pt x="287" y="141"/>
                    <a:pt x="287" y="141"/>
                  </a:cubicBezTo>
                  <a:cubicBezTo>
                    <a:pt x="287" y="137"/>
                    <a:pt x="287" y="133"/>
                    <a:pt x="286" y="130"/>
                  </a:cubicBezTo>
                  <a:cubicBezTo>
                    <a:pt x="286" y="129"/>
                    <a:pt x="286" y="129"/>
                    <a:pt x="286" y="129"/>
                  </a:cubicBezTo>
                  <a:cubicBezTo>
                    <a:pt x="287" y="128"/>
                    <a:pt x="287" y="128"/>
                    <a:pt x="287" y="128"/>
                  </a:cubicBezTo>
                  <a:cubicBezTo>
                    <a:pt x="289" y="127"/>
                    <a:pt x="291" y="126"/>
                    <a:pt x="293" y="125"/>
                  </a:cubicBezTo>
                  <a:cubicBezTo>
                    <a:pt x="295" y="123"/>
                    <a:pt x="297" y="122"/>
                    <a:pt x="299" y="121"/>
                  </a:cubicBezTo>
                  <a:cubicBezTo>
                    <a:pt x="299" y="118"/>
                    <a:pt x="298" y="116"/>
                    <a:pt x="297" y="113"/>
                  </a:cubicBezTo>
                  <a:cubicBezTo>
                    <a:pt x="295" y="113"/>
                    <a:pt x="293" y="113"/>
                    <a:pt x="290" y="113"/>
                  </a:cubicBezTo>
                  <a:cubicBezTo>
                    <a:pt x="288" y="112"/>
                    <a:pt x="285" y="112"/>
                    <a:pt x="283" y="112"/>
                  </a:cubicBezTo>
                  <a:cubicBezTo>
                    <a:pt x="282" y="112"/>
                    <a:pt x="282" y="112"/>
                    <a:pt x="282" y="112"/>
                  </a:cubicBezTo>
                  <a:cubicBezTo>
                    <a:pt x="282" y="111"/>
                    <a:pt x="282" y="111"/>
                    <a:pt x="282" y="111"/>
                  </a:cubicBezTo>
                  <a:cubicBezTo>
                    <a:pt x="281" y="108"/>
                    <a:pt x="279" y="104"/>
                    <a:pt x="278" y="100"/>
                  </a:cubicBezTo>
                  <a:cubicBezTo>
                    <a:pt x="278" y="99"/>
                    <a:pt x="278" y="99"/>
                    <a:pt x="278" y="99"/>
                  </a:cubicBezTo>
                  <a:cubicBezTo>
                    <a:pt x="278" y="99"/>
                    <a:pt x="278" y="99"/>
                    <a:pt x="278" y="99"/>
                  </a:cubicBezTo>
                  <a:cubicBezTo>
                    <a:pt x="280" y="97"/>
                    <a:pt x="282" y="95"/>
                    <a:pt x="284" y="94"/>
                  </a:cubicBezTo>
                  <a:cubicBezTo>
                    <a:pt x="285" y="92"/>
                    <a:pt x="287" y="90"/>
                    <a:pt x="289" y="89"/>
                  </a:cubicBezTo>
                  <a:cubicBezTo>
                    <a:pt x="288" y="86"/>
                    <a:pt x="286" y="84"/>
                    <a:pt x="285" y="82"/>
                  </a:cubicBezTo>
                  <a:cubicBezTo>
                    <a:pt x="283" y="82"/>
                    <a:pt x="281" y="82"/>
                    <a:pt x="278" y="83"/>
                  </a:cubicBezTo>
                  <a:cubicBezTo>
                    <a:pt x="276" y="83"/>
                    <a:pt x="273" y="83"/>
                    <a:pt x="271" y="84"/>
                  </a:cubicBezTo>
                  <a:cubicBezTo>
                    <a:pt x="270" y="84"/>
                    <a:pt x="270" y="84"/>
                    <a:pt x="270" y="84"/>
                  </a:cubicBezTo>
                  <a:cubicBezTo>
                    <a:pt x="270" y="83"/>
                    <a:pt x="270" y="83"/>
                    <a:pt x="270" y="83"/>
                  </a:cubicBezTo>
                  <a:cubicBezTo>
                    <a:pt x="268" y="80"/>
                    <a:pt x="266" y="76"/>
                    <a:pt x="264" y="73"/>
                  </a:cubicBezTo>
                  <a:cubicBezTo>
                    <a:pt x="263" y="72"/>
                    <a:pt x="263" y="72"/>
                    <a:pt x="263" y="72"/>
                  </a:cubicBezTo>
                  <a:cubicBezTo>
                    <a:pt x="264" y="72"/>
                    <a:pt x="264" y="72"/>
                    <a:pt x="264" y="72"/>
                  </a:cubicBezTo>
                  <a:cubicBezTo>
                    <a:pt x="265" y="70"/>
                    <a:pt x="266" y="68"/>
                    <a:pt x="268" y="66"/>
                  </a:cubicBezTo>
                  <a:cubicBezTo>
                    <a:pt x="269" y="64"/>
                    <a:pt x="270" y="62"/>
                    <a:pt x="271" y="60"/>
                  </a:cubicBezTo>
                  <a:cubicBezTo>
                    <a:pt x="270" y="58"/>
                    <a:pt x="268" y="56"/>
                    <a:pt x="267" y="54"/>
                  </a:cubicBezTo>
                  <a:cubicBezTo>
                    <a:pt x="264" y="54"/>
                    <a:pt x="262" y="55"/>
                    <a:pt x="260" y="56"/>
                  </a:cubicBezTo>
                  <a:cubicBezTo>
                    <a:pt x="258" y="57"/>
                    <a:pt x="255" y="58"/>
                    <a:pt x="253" y="59"/>
                  </a:cubicBezTo>
                  <a:cubicBezTo>
                    <a:pt x="252" y="59"/>
                    <a:pt x="252" y="59"/>
                    <a:pt x="252" y="59"/>
                  </a:cubicBezTo>
                  <a:cubicBezTo>
                    <a:pt x="252" y="58"/>
                    <a:pt x="252" y="58"/>
                    <a:pt x="252" y="58"/>
                  </a:cubicBezTo>
                  <a:cubicBezTo>
                    <a:pt x="249" y="55"/>
                    <a:pt x="246" y="53"/>
                    <a:pt x="243" y="50"/>
                  </a:cubicBezTo>
                  <a:cubicBezTo>
                    <a:pt x="243" y="49"/>
                    <a:pt x="243" y="49"/>
                    <a:pt x="243" y="49"/>
                  </a:cubicBezTo>
                  <a:cubicBezTo>
                    <a:pt x="243" y="49"/>
                    <a:pt x="243" y="49"/>
                    <a:pt x="243" y="49"/>
                  </a:cubicBezTo>
                  <a:cubicBezTo>
                    <a:pt x="244" y="47"/>
                    <a:pt x="245" y="44"/>
                    <a:pt x="246" y="42"/>
                  </a:cubicBezTo>
                  <a:cubicBezTo>
                    <a:pt x="247" y="40"/>
                    <a:pt x="247" y="37"/>
                    <a:pt x="248" y="35"/>
                  </a:cubicBezTo>
                  <a:cubicBezTo>
                    <a:pt x="246" y="33"/>
                    <a:pt x="244" y="32"/>
                    <a:pt x="242" y="30"/>
                  </a:cubicBezTo>
                  <a:cubicBezTo>
                    <a:pt x="240" y="31"/>
                    <a:pt x="238" y="33"/>
                    <a:pt x="236" y="34"/>
                  </a:cubicBezTo>
                  <a:cubicBezTo>
                    <a:pt x="234" y="36"/>
                    <a:pt x="232" y="37"/>
                    <a:pt x="230" y="38"/>
                  </a:cubicBezTo>
                  <a:cubicBezTo>
                    <a:pt x="229" y="39"/>
                    <a:pt x="229" y="39"/>
                    <a:pt x="229" y="39"/>
                  </a:cubicBezTo>
                  <a:cubicBezTo>
                    <a:pt x="228" y="38"/>
                    <a:pt x="228" y="38"/>
                    <a:pt x="228" y="38"/>
                  </a:cubicBezTo>
                  <a:cubicBezTo>
                    <a:pt x="225" y="36"/>
                    <a:pt x="222" y="34"/>
                    <a:pt x="219" y="32"/>
                  </a:cubicBezTo>
                  <a:cubicBezTo>
                    <a:pt x="218" y="32"/>
                    <a:pt x="218" y="32"/>
                    <a:pt x="218" y="32"/>
                  </a:cubicBezTo>
                  <a:cubicBezTo>
                    <a:pt x="218" y="31"/>
                    <a:pt x="218" y="31"/>
                    <a:pt x="218" y="31"/>
                  </a:cubicBezTo>
                  <a:cubicBezTo>
                    <a:pt x="218" y="28"/>
                    <a:pt x="219" y="26"/>
                    <a:pt x="219" y="23"/>
                  </a:cubicBezTo>
                  <a:cubicBezTo>
                    <a:pt x="219" y="21"/>
                    <a:pt x="220" y="19"/>
                    <a:pt x="220" y="16"/>
                  </a:cubicBezTo>
                  <a:cubicBezTo>
                    <a:pt x="218" y="15"/>
                    <a:pt x="215" y="14"/>
                    <a:pt x="213" y="13"/>
                  </a:cubicBezTo>
                  <a:cubicBezTo>
                    <a:pt x="211" y="15"/>
                    <a:pt x="210" y="16"/>
                    <a:pt x="208" y="18"/>
                  </a:cubicBezTo>
                  <a:cubicBezTo>
                    <a:pt x="206" y="20"/>
                    <a:pt x="205" y="22"/>
                    <a:pt x="203" y="23"/>
                  </a:cubicBezTo>
                  <a:cubicBezTo>
                    <a:pt x="202" y="24"/>
                    <a:pt x="202" y="24"/>
                    <a:pt x="202" y="24"/>
                  </a:cubicBezTo>
                  <a:cubicBezTo>
                    <a:pt x="202" y="24"/>
                    <a:pt x="202" y="24"/>
                    <a:pt x="202" y="24"/>
                  </a:cubicBezTo>
                  <a:cubicBezTo>
                    <a:pt x="198" y="22"/>
                    <a:pt x="194" y="21"/>
                    <a:pt x="191" y="20"/>
                  </a:cubicBezTo>
                  <a:cubicBezTo>
                    <a:pt x="190" y="20"/>
                    <a:pt x="190" y="20"/>
                    <a:pt x="190" y="20"/>
                  </a:cubicBezTo>
                  <a:cubicBezTo>
                    <a:pt x="190" y="19"/>
                    <a:pt x="190" y="19"/>
                    <a:pt x="190" y="19"/>
                  </a:cubicBezTo>
                  <a:cubicBezTo>
                    <a:pt x="189" y="17"/>
                    <a:pt x="189" y="14"/>
                    <a:pt x="189" y="12"/>
                  </a:cubicBezTo>
                  <a:cubicBezTo>
                    <a:pt x="189" y="9"/>
                    <a:pt x="189" y="7"/>
                    <a:pt x="188" y="4"/>
                  </a:cubicBezTo>
                  <a:cubicBezTo>
                    <a:pt x="186" y="4"/>
                    <a:pt x="183" y="3"/>
                    <a:pt x="181" y="3"/>
                  </a:cubicBezTo>
                  <a:cubicBezTo>
                    <a:pt x="180" y="4"/>
                    <a:pt x="178" y="7"/>
                    <a:pt x="177" y="9"/>
                  </a:cubicBezTo>
                  <a:cubicBezTo>
                    <a:pt x="176" y="11"/>
                    <a:pt x="175" y="13"/>
                    <a:pt x="173" y="15"/>
                  </a:cubicBezTo>
                  <a:cubicBezTo>
                    <a:pt x="173" y="16"/>
                    <a:pt x="173" y="16"/>
                    <a:pt x="173" y="16"/>
                  </a:cubicBezTo>
                  <a:cubicBezTo>
                    <a:pt x="172" y="16"/>
                    <a:pt x="172" y="16"/>
                    <a:pt x="172" y="16"/>
                  </a:cubicBezTo>
                  <a:cubicBezTo>
                    <a:pt x="168" y="15"/>
                    <a:pt x="165" y="15"/>
                    <a:pt x="161" y="14"/>
                  </a:cubicBezTo>
                  <a:cubicBezTo>
                    <a:pt x="160" y="14"/>
                    <a:pt x="160" y="14"/>
                    <a:pt x="160" y="14"/>
                  </a:cubicBezTo>
                  <a:cubicBezTo>
                    <a:pt x="159" y="14"/>
                    <a:pt x="159" y="14"/>
                    <a:pt x="159" y="14"/>
                  </a:cubicBezTo>
                  <a:cubicBezTo>
                    <a:pt x="159" y="11"/>
                    <a:pt x="158" y="9"/>
                    <a:pt x="157" y="7"/>
                  </a:cubicBezTo>
                  <a:cubicBezTo>
                    <a:pt x="156" y="4"/>
                    <a:pt x="156" y="2"/>
                    <a:pt x="155" y="0"/>
                  </a:cubicBezTo>
                  <a:cubicBezTo>
                    <a:pt x="155" y="0"/>
                    <a:pt x="155" y="0"/>
                    <a:pt x="155" y="0"/>
                  </a:cubicBezTo>
                  <a:cubicBezTo>
                    <a:pt x="152" y="0"/>
                    <a:pt x="150" y="0"/>
                    <a:pt x="147" y="0"/>
                  </a:cubicBezTo>
                  <a:cubicBezTo>
                    <a:pt x="147" y="0"/>
                    <a:pt x="147" y="0"/>
                    <a:pt x="147" y="0"/>
                  </a:cubicBezTo>
                  <a:cubicBezTo>
                    <a:pt x="146" y="2"/>
                    <a:pt x="145" y="4"/>
                    <a:pt x="145" y="7"/>
                  </a:cubicBezTo>
                  <a:cubicBezTo>
                    <a:pt x="144" y="9"/>
                    <a:pt x="143" y="11"/>
                    <a:pt x="142" y="14"/>
                  </a:cubicBezTo>
                  <a:cubicBezTo>
                    <a:pt x="142" y="14"/>
                    <a:pt x="142" y="14"/>
                    <a:pt x="142" y="14"/>
                  </a:cubicBezTo>
                  <a:cubicBezTo>
                    <a:pt x="141" y="14"/>
                    <a:pt x="141" y="14"/>
                    <a:pt x="141" y="14"/>
                  </a:cubicBezTo>
                  <a:cubicBezTo>
                    <a:pt x="137" y="15"/>
                    <a:pt x="133" y="15"/>
                    <a:pt x="130" y="16"/>
                  </a:cubicBezTo>
                  <a:cubicBezTo>
                    <a:pt x="129" y="16"/>
                    <a:pt x="129" y="16"/>
                    <a:pt x="129" y="16"/>
                  </a:cubicBezTo>
                  <a:cubicBezTo>
                    <a:pt x="129" y="15"/>
                    <a:pt x="129" y="15"/>
                    <a:pt x="129" y="15"/>
                  </a:cubicBezTo>
                  <a:cubicBezTo>
                    <a:pt x="127" y="13"/>
                    <a:pt x="126" y="11"/>
                    <a:pt x="125" y="9"/>
                  </a:cubicBezTo>
                  <a:cubicBezTo>
                    <a:pt x="123" y="7"/>
                    <a:pt x="122" y="4"/>
                    <a:pt x="121" y="3"/>
                  </a:cubicBezTo>
                  <a:cubicBezTo>
                    <a:pt x="118" y="3"/>
                    <a:pt x="116" y="4"/>
                    <a:pt x="113" y="4"/>
                  </a:cubicBezTo>
                  <a:cubicBezTo>
                    <a:pt x="113" y="7"/>
                    <a:pt x="113" y="9"/>
                    <a:pt x="113" y="12"/>
                  </a:cubicBezTo>
                  <a:cubicBezTo>
                    <a:pt x="113" y="14"/>
                    <a:pt x="112" y="17"/>
                    <a:pt x="112" y="19"/>
                  </a:cubicBezTo>
                  <a:cubicBezTo>
                    <a:pt x="112" y="20"/>
                    <a:pt x="112" y="20"/>
                    <a:pt x="112" y="20"/>
                  </a:cubicBezTo>
                  <a:cubicBezTo>
                    <a:pt x="111" y="20"/>
                    <a:pt x="111" y="20"/>
                    <a:pt x="111" y="20"/>
                  </a:cubicBezTo>
                  <a:cubicBezTo>
                    <a:pt x="108" y="21"/>
                    <a:pt x="104" y="22"/>
                    <a:pt x="100" y="24"/>
                  </a:cubicBezTo>
                  <a:cubicBezTo>
                    <a:pt x="100" y="24"/>
                    <a:pt x="100" y="24"/>
                    <a:pt x="100" y="24"/>
                  </a:cubicBezTo>
                  <a:cubicBezTo>
                    <a:pt x="99" y="23"/>
                    <a:pt x="99" y="23"/>
                    <a:pt x="99" y="23"/>
                  </a:cubicBezTo>
                  <a:cubicBezTo>
                    <a:pt x="97" y="22"/>
                    <a:pt x="96" y="20"/>
                    <a:pt x="94" y="18"/>
                  </a:cubicBezTo>
                  <a:cubicBezTo>
                    <a:pt x="92" y="16"/>
                    <a:pt x="90" y="15"/>
                    <a:pt x="89" y="13"/>
                  </a:cubicBezTo>
                  <a:cubicBezTo>
                    <a:pt x="86" y="14"/>
                    <a:pt x="84" y="15"/>
                    <a:pt x="82" y="16"/>
                  </a:cubicBezTo>
                  <a:cubicBezTo>
                    <a:pt x="82" y="19"/>
                    <a:pt x="82" y="21"/>
                    <a:pt x="83" y="23"/>
                  </a:cubicBezTo>
                  <a:cubicBezTo>
                    <a:pt x="83" y="26"/>
                    <a:pt x="83" y="28"/>
                    <a:pt x="84" y="31"/>
                  </a:cubicBezTo>
                  <a:cubicBezTo>
                    <a:pt x="84" y="32"/>
                    <a:pt x="84" y="32"/>
                    <a:pt x="84" y="32"/>
                  </a:cubicBezTo>
                  <a:cubicBezTo>
                    <a:pt x="83" y="32"/>
                    <a:pt x="83" y="32"/>
                    <a:pt x="83" y="32"/>
                  </a:cubicBezTo>
                  <a:cubicBezTo>
                    <a:pt x="80" y="34"/>
                    <a:pt x="76" y="36"/>
                    <a:pt x="73" y="38"/>
                  </a:cubicBezTo>
                  <a:cubicBezTo>
                    <a:pt x="73" y="39"/>
                    <a:pt x="73" y="39"/>
                    <a:pt x="73" y="39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0" y="37"/>
                    <a:pt x="68" y="36"/>
                    <a:pt x="66" y="34"/>
                  </a:cubicBezTo>
                  <a:cubicBezTo>
                    <a:pt x="64" y="33"/>
                    <a:pt x="62" y="31"/>
                    <a:pt x="60" y="30"/>
                  </a:cubicBezTo>
                  <a:cubicBezTo>
                    <a:pt x="58" y="32"/>
                    <a:pt x="56" y="33"/>
                    <a:pt x="54" y="35"/>
                  </a:cubicBezTo>
                  <a:cubicBezTo>
                    <a:pt x="54" y="37"/>
                    <a:pt x="55" y="40"/>
                    <a:pt x="56" y="42"/>
                  </a:cubicBezTo>
                  <a:cubicBezTo>
                    <a:pt x="57" y="44"/>
                    <a:pt x="58" y="47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8" y="50"/>
                    <a:pt x="58" y="50"/>
                    <a:pt x="58" y="50"/>
                  </a:cubicBezTo>
                  <a:cubicBezTo>
                    <a:pt x="56" y="53"/>
                    <a:pt x="53" y="55"/>
                    <a:pt x="50" y="58"/>
                  </a:cubicBezTo>
                  <a:cubicBezTo>
                    <a:pt x="50" y="59"/>
                    <a:pt x="50" y="59"/>
                    <a:pt x="50" y="59"/>
                  </a:cubicBezTo>
                  <a:cubicBezTo>
                    <a:pt x="49" y="59"/>
                    <a:pt x="49" y="59"/>
                    <a:pt x="49" y="59"/>
                  </a:cubicBezTo>
                  <a:cubicBezTo>
                    <a:pt x="47" y="58"/>
                    <a:pt x="44" y="57"/>
                    <a:pt x="42" y="56"/>
                  </a:cubicBezTo>
                  <a:cubicBezTo>
                    <a:pt x="40" y="55"/>
                    <a:pt x="37" y="54"/>
                    <a:pt x="35" y="54"/>
                  </a:cubicBezTo>
                  <a:cubicBezTo>
                    <a:pt x="33" y="56"/>
                    <a:pt x="32" y="58"/>
                    <a:pt x="30" y="60"/>
                  </a:cubicBezTo>
                  <a:cubicBezTo>
                    <a:pt x="32" y="62"/>
                    <a:pt x="33" y="64"/>
                    <a:pt x="34" y="66"/>
                  </a:cubicBezTo>
                  <a:cubicBezTo>
                    <a:pt x="36" y="68"/>
                    <a:pt x="37" y="70"/>
                    <a:pt x="38" y="72"/>
                  </a:cubicBezTo>
                  <a:cubicBezTo>
                    <a:pt x="39" y="72"/>
                    <a:pt x="39" y="72"/>
                    <a:pt x="39" y="72"/>
                  </a:cubicBezTo>
                  <a:cubicBezTo>
                    <a:pt x="38" y="73"/>
                    <a:pt x="38" y="73"/>
                    <a:pt x="38" y="73"/>
                  </a:cubicBezTo>
                  <a:cubicBezTo>
                    <a:pt x="36" y="76"/>
                    <a:pt x="34" y="80"/>
                    <a:pt x="32" y="83"/>
                  </a:cubicBezTo>
                  <a:cubicBezTo>
                    <a:pt x="32" y="84"/>
                    <a:pt x="32" y="84"/>
                    <a:pt x="32" y="84"/>
                  </a:cubicBezTo>
                  <a:cubicBezTo>
                    <a:pt x="31" y="84"/>
                    <a:pt x="31" y="84"/>
                    <a:pt x="31" y="84"/>
                  </a:cubicBezTo>
                  <a:cubicBezTo>
                    <a:pt x="29" y="83"/>
                    <a:pt x="26" y="83"/>
                    <a:pt x="24" y="83"/>
                  </a:cubicBezTo>
                  <a:cubicBezTo>
                    <a:pt x="21" y="82"/>
                    <a:pt x="19" y="82"/>
                    <a:pt x="17" y="82"/>
                  </a:cubicBezTo>
                  <a:cubicBezTo>
                    <a:pt x="15" y="84"/>
                    <a:pt x="14" y="86"/>
                    <a:pt x="13" y="89"/>
                  </a:cubicBezTo>
                  <a:cubicBezTo>
                    <a:pt x="15" y="90"/>
                    <a:pt x="16" y="92"/>
                    <a:pt x="18" y="94"/>
                  </a:cubicBezTo>
                  <a:cubicBezTo>
                    <a:pt x="20" y="95"/>
                    <a:pt x="22" y="97"/>
                    <a:pt x="24" y="99"/>
                  </a:cubicBezTo>
                  <a:cubicBezTo>
                    <a:pt x="24" y="99"/>
                    <a:pt x="24" y="99"/>
                    <a:pt x="24" y="99"/>
                  </a:cubicBezTo>
                  <a:cubicBezTo>
                    <a:pt x="24" y="100"/>
                    <a:pt x="24" y="100"/>
                    <a:pt x="24" y="100"/>
                  </a:cubicBezTo>
                  <a:cubicBezTo>
                    <a:pt x="22" y="104"/>
                    <a:pt x="21" y="108"/>
                    <a:pt x="20" y="111"/>
                  </a:cubicBezTo>
                  <a:cubicBezTo>
                    <a:pt x="20" y="112"/>
                    <a:pt x="20" y="112"/>
                    <a:pt x="20" y="112"/>
                  </a:cubicBezTo>
                  <a:cubicBezTo>
                    <a:pt x="19" y="112"/>
                    <a:pt x="19" y="112"/>
                    <a:pt x="19" y="112"/>
                  </a:cubicBezTo>
                  <a:cubicBezTo>
                    <a:pt x="17" y="112"/>
                    <a:pt x="14" y="112"/>
                    <a:pt x="12" y="113"/>
                  </a:cubicBezTo>
                  <a:cubicBezTo>
                    <a:pt x="9" y="113"/>
                    <a:pt x="7" y="113"/>
                    <a:pt x="4" y="113"/>
                  </a:cubicBezTo>
                  <a:cubicBezTo>
                    <a:pt x="4" y="116"/>
                    <a:pt x="3" y="118"/>
                    <a:pt x="3" y="121"/>
                  </a:cubicBezTo>
                  <a:cubicBezTo>
                    <a:pt x="5" y="122"/>
                    <a:pt x="7" y="123"/>
                    <a:pt x="9" y="125"/>
                  </a:cubicBezTo>
                  <a:cubicBezTo>
                    <a:pt x="11" y="126"/>
                    <a:pt x="13" y="127"/>
                    <a:pt x="15" y="128"/>
                  </a:cubicBezTo>
                  <a:cubicBezTo>
                    <a:pt x="16" y="129"/>
                    <a:pt x="16" y="129"/>
                    <a:pt x="16" y="129"/>
                  </a:cubicBezTo>
                  <a:cubicBezTo>
                    <a:pt x="16" y="130"/>
                    <a:pt x="16" y="130"/>
                    <a:pt x="16" y="130"/>
                  </a:cubicBezTo>
                  <a:cubicBezTo>
                    <a:pt x="15" y="133"/>
                    <a:pt x="15" y="137"/>
                    <a:pt x="15" y="141"/>
                  </a:cubicBezTo>
                  <a:cubicBezTo>
                    <a:pt x="14" y="142"/>
                    <a:pt x="14" y="142"/>
                    <a:pt x="14" y="142"/>
                  </a:cubicBezTo>
                  <a:cubicBezTo>
                    <a:pt x="14" y="142"/>
                    <a:pt x="14" y="142"/>
                    <a:pt x="14" y="142"/>
                  </a:cubicBezTo>
                  <a:cubicBezTo>
                    <a:pt x="12" y="143"/>
                    <a:pt x="9" y="144"/>
                    <a:pt x="7" y="145"/>
                  </a:cubicBezTo>
                  <a:cubicBezTo>
                    <a:pt x="4" y="145"/>
                    <a:pt x="2" y="146"/>
                    <a:pt x="0" y="147"/>
                  </a:cubicBezTo>
                  <a:cubicBezTo>
                    <a:pt x="0" y="147"/>
                    <a:pt x="0" y="147"/>
                    <a:pt x="0" y="147"/>
                  </a:cubicBezTo>
                  <a:cubicBezTo>
                    <a:pt x="0" y="148"/>
                    <a:pt x="0" y="150"/>
                    <a:pt x="0" y="151"/>
                  </a:cubicBezTo>
                  <a:cubicBezTo>
                    <a:pt x="0" y="152"/>
                    <a:pt x="0" y="153"/>
                    <a:pt x="0" y="155"/>
                  </a:cubicBezTo>
                  <a:cubicBezTo>
                    <a:pt x="0" y="155"/>
                    <a:pt x="0" y="155"/>
                    <a:pt x="0" y="155"/>
                  </a:cubicBezTo>
                  <a:cubicBezTo>
                    <a:pt x="2" y="156"/>
                    <a:pt x="4" y="156"/>
                    <a:pt x="7" y="157"/>
                  </a:cubicBezTo>
                  <a:cubicBezTo>
                    <a:pt x="9" y="158"/>
                    <a:pt x="12" y="158"/>
                    <a:pt x="14" y="159"/>
                  </a:cubicBezTo>
                  <a:cubicBezTo>
                    <a:pt x="14" y="160"/>
                    <a:pt x="14" y="160"/>
                    <a:pt x="14" y="160"/>
                  </a:cubicBezTo>
                  <a:cubicBezTo>
                    <a:pt x="15" y="160"/>
                    <a:pt x="15" y="160"/>
                    <a:pt x="15" y="160"/>
                  </a:cubicBezTo>
                  <a:cubicBezTo>
                    <a:pt x="15" y="165"/>
                    <a:pt x="15" y="168"/>
                    <a:pt x="16" y="172"/>
                  </a:cubicBezTo>
                  <a:cubicBezTo>
                    <a:pt x="16" y="173"/>
                    <a:pt x="16" y="173"/>
                    <a:pt x="16" y="173"/>
                  </a:cubicBezTo>
                  <a:cubicBezTo>
                    <a:pt x="15" y="173"/>
                    <a:pt x="15" y="173"/>
                    <a:pt x="15" y="173"/>
                  </a:cubicBezTo>
                  <a:cubicBezTo>
                    <a:pt x="13" y="174"/>
                    <a:pt x="11" y="176"/>
                    <a:pt x="9" y="177"/>
                  </a:cubicBezTo>
                  <a:cubicBezTo>
                    <a:pt x="7" y="178"/>
                    <a:pt x="5" y="179"/>
                    <a:pt x="3" y="181"/>
                  </a:cubicBezTo>
                  <a:cubicBezTo>
                    <a:pt x="3" y="183"/>
                    <a:pt x="4" y="186"/>
                    <a:pt x="4" y="188"/>
                  </a:cubicBezTo>
                  <a:cubicBezTo>
                    <a:pt x="7" y="189"/>
                    <a:pt x="9" y="189"/>
                    <a:pt x="12" y="189"/>
                  </a:cubicBezTo>
                  <a:cubicBezTo>
                    <a:pt x="14" y="189"/>
                    <a:pt x="17" y="189"/>
                    <a:pt x="19" y="190"/>
                  </a:cubicBezTo>
                  <a:cubicBezTo>
                    <a:pt x="20" y="190"/>
                    <a:pt x="20" y="190"/>
                    <a:pt x="20" y="190"/>
                  </a:cubicBezTo>
                  <a:cubicBezTo>
                    <a:pt x="20" y="190"/>
                    <a:pt x="20" y="190"/>
                    <a:pt x="20" y="190"/>
                  </a:cubicBezTo>
                  <a:cubicBezTo>
                    <a:pt x="21" y="194"/>
                    <a:pt x="22" y="198"/>
                    <a:pt x="24" y="201"/>
                  </a:cubicBezTo>
                  <a:cubicBezTo>
                    <a:pt x="24" y="202"/>
                    <a:pt x="24" y="202"/>
                    <a:pt x="24" y="202"/>
                  </a:cubicBezTo>
                  <a:cubicBezTo>
                    <a:pt x="24" y="203"/>
                    <a:pt x="24" y="203"/>
                    <a:pt x="24" y="203"/>
                  </a:cubicBezTo>
                  <a:cubicBezTo>
                    <a:pt x="22" y="204"/>
                    <a:pt x="20" y="206"/>
                    <a:pt x="18" y="208"/>
                  </a:cubicBezTo>
                  <a:cubicBezTo>
                    <a:pt x="16" y="210"/>
                    <a:pt x="15" y="211"/>
                    <a:pt x="13" y="213"/>
                  </a:cubicBezTo>
                  <a:cubicBezTo>
                    <a:pt x="14" y="215"/>
                    <a:pt x="15" y="218"/>
                    <a:pt x="17" y="220"/>
                  </a:cubicBezTo>
                  <a:cubicBezTo>
                    <a:pt x="19" y="220"/>
                    <a:pt x="21" y="219"/>
                    <a:pt x="24" y="219"/>
                  </a:cubicBezTo>
                  <a:cubicBezTo>
                    <a:pt x="26" y="219"/>
                    <a:pt x="29" y="218"/>
                    <a:pt x="31" y="218"/>
                  </a:cubicBezTo>
                  <a:cubicBezTo>
                    <a:pt x="32" y="218"/>
                    <a:pt x="32" y="218"/>
                    <a:pt x="32" y="218"/>
                  </a:cubicBezTo>
                  <a:cubicBezTo>
                    <a:pt x="32" y="219"/>
                    <a:pt x="32" y="219"/>
                    <a:pt x="32" y="219"/>
                  </a:cubicBezTo>
                  <a:cubicBezTo>
                    <a:pt x="34" y="222"/>
                    <a:pt x="36" y="225"/>
                    <a:pt x="38" y="228"/>
                  </a:cubicBezTo>
                  <a:cubicBezTo>
                    <a:pt x="39" y="229"/>
                    <a:pt x="39" y="229"/>
                    <a:pt x="39" y="229"/>
                  </a:cubicBezTo>
                  <a:cubicBezTo>
                    <a:pt x="38" y="230"/>
                    <a:pt x="38" y="230"/>
                    <a:pt x="38" y="230"/>
                  </a:cubicBezTo>
                  <a:cubicBezTo>
                    <a:pt x="37" y="232"/>
                    <a:pt x="36" y="234"/>
                    <a:pt x="34" y="236"/>
                  </a:cubicBezTo>
                  <a:cubicBezTo>
                    <a:pt x="33" y="238"/>
                    <a:pt x="32" y="240"/>
                    <a:pt x="30" y="242"/>
                  </a:cubicBezTo>
                  <a:cubicBezTo>
                    <a:pt x="32" y="244"/>
                    <a:pt x="33" y="246"/>
                    <a:pt x="35" y="248"/>
                  </a:cubicBezTo>
                  <a:cubicBezTo>
                    <a:pt x="37" y="247"/>
                    <a:pt x="40" y="246"/>
                    <a:pt x="42" y="246"/>
                  </a:cubicBezTo>
                  <a:cubicBezTo>
                    <a:pt x="44" y="245"/>
                    <a:pt x="47" y="244"/>
                    <a:pt x="49" y="243"/>
                  </a:cubicBezTo>
                  <a:cubicBezTo>
                    <a:pt x="50" y="243"/>
                    <a:pt x="50" y="243"/>
                    <a:pt x="50" y="243"/>
                  </a:cubicBezTo>
                  <a:cubicBezTo>
                    <a:pt x="50" y="243"/>
                    <a:pt x="50" y="243"/>
                    <a:pt x="50" y="243"/>
                  </a:cubicBezTo>
                  <a:cubicBezTo>
                    <a:pt x="53" y="246"/>
                    <a:pt x="56" y="249"/>
                    <a:pt x="58" y="251"/>
                  </a:cubicBezTo>
                  <a:cubicBezTo>
                    <a:pt x="59" y="252"/>
                    <a:pt x="59" y="252"/>
                    <a:pt x="59" y="252"/>
                  </a:cubicBezTo>
                  <a:cubicBezTo>
                    <a:pt x="59" y="253"/>
                    <a:pt x="59" y="253"/>
                    <a:pt x="59" y="253"/>
                  </a:cubicBezTo>
                  <a:cubicBezTo>
                    <a:pt x="58" y="255"/>
                    <a:pt x="57" y="257"/>
                    <a:pt x="56" y="260"/>
                  </a:cubicBezTo>
                  <a:cubicBezTo>
                    <a:pt x="55" y="262"/>
                    <a:pt x="54" y="264"/>
                    <a:pt x="54" y="266"/>
                  </a:cubicBezTo>
                  <a:cubicBezTo>
                    <a:pt x="56" y="268"/>
                    <a:pt x="58" y="270"/>
                    <a:pt x="60" y="271"/>
                  </a:cubicBezTo>
                  <a:cubicBezTo>
                    <a:pt x="62" y="270"/>
                    <a:pt x="64" y="269"/>
                    <a:pt x="66" y="267"/>
                  </a:cubicBezTo>
                  <a:cubicBezTo>
                    <a:pt x="68" y="266"/>
                    <a:pt x="70" y="265"/>
                    <a:pt x="72" y="263"/>
                  </a:cubicBezTo>
                  <a:cubicBezTo>
                    <a:pt x="73" y="263"/>
                    <a:pt x="73" y="263"/>
                    <a:pt x="73" y="263"/>
                  </a:cubicBezTo>
                  <a:cubicBezTo>
                    <a:pt x="73" y="263"/>
                    <a:pt x="73" y="263"/>
                    <a:pt x="73" y="263"/>
                  </a:cubicBezTo>
                  <a:cubicBezTo>
                    <a:pt x="76" y="266"/>
                    <a:pt x="80" y="268"/>
                    <a:pt x="83" y="270"/>
                  </a:cubicBezTo>
                  <a:cubicBezTo>
                    <a:pt x="84" y="270"/>
                    <a:pt x="84" y="270"/>
                    <a:pt x="84" y="270"/>
                  </a:cubicBezTo>
                  <a:cubicBezTo>
                    <a:pt x="84" y="271"/>
                    <a:pt x="84" y="271"/>
                    <a:pt x="84" y="271"/>
                  </a:cubicBezTo>
                  <a:cubicBezTo>
                    <a:pt x="83" y="273"/>
                    <a:pt x="83" y="276"/>
                    <a:pt x="83" y="278"/>
                  </a:cubicBezTo>
                  <a:cubicBezTo>
                    <a:pt x="82" y="280"/>
                    <a:pt x="82" y="283"/>
                    <a:pt x="82" y="285"/>
                  </a:cubicBezTo>
                  <a:cubicBezTo>
                    <a:pt x="84" y="286"/>
                    <a:pt x="86" y="287"/>
                    <a:pt x="89" y="289"/>
                  </a:cubicBezTo>
                  <a:cubicBezTo>
                    <a:pt x="90" y="287"/>
                    <a:pt x="92" y="285"/>
                    <a:pt x="94" y="283"/>
                  </a:cubicBezTo>
                  <a:cubicBezTo>
                    <a:pt x="96" y="282"/>
                    <a:pt x="97" y="280"/>
                    <a:pt x="99" y="278"/>
                  </a:cubicBezTo>
                  <a:cubicBezTo>
                    <a:pt x="100" y="278"/>
                    <a:pt x="100" y="278"/>
                    <a:pt x="100" y="278"/>
                  </a:cubicBezTo>
                  <a:cubicBezTo>
                    <a:pt x="100" y="278"/>
                    <a:pt x="100" y="278"/>
                    <a:pt x="100" y="278"/>
                  </a:cubicBezTo>
                  <a:cubicBezTo>
                    <a:pt x="104" y="279"/>
                    <a:pt x="108" y="281"/>
                    <a:pt x="111" y="282"/>
                  </a:cubicBezTo>
                  <a:cubicBezTo>
                    <a:pt x="112" y="282"/>
                    <a:pt x="112" y="282"/>
                    <a:pt x="112" y="282"/>
                  </a:cubicBezTo>
                  <a:cubicBezTo>
                    <a:pt x="112" y="283"/>
                    <a:pt x="112" y="283"/>
                    <a:pt x="112" y="283"/>
                  </a:cubicBezTo>
                  <a:cubicBezTo>
                    <a:pt x="112" y="285"/>
                    <a:pt x="113" y="288"/>
                    <a:pt x="113" y="290"/>
                  </a:cubicBezTo>
                  <a:cubicBezTo>
                    <a:pt x="113" y="292"/>
                    <a:pt x="113" y="295"/>
                    <a:pt x="113" y="297"/>
                  </a:cubicBezTo>
                  <a:cubicBezTo>
                    <a:pt x="116" y="298"/>
                    <a:pt x="118" y="298"/>
                    <a:pt x="121" y="299"/>
                  </a:cubicBezTo>
                  <a:cubicBezTo>
                    <a:pt x="122" y="297"/>
                    <a:pt x="124" y="295"/>
                    <a:pt x="125" y="293"/>
                  </a:cubicBezTo>
                  <a:cubicBezTo>
                    <a:pt x="126" y="291"/>
                    <a:pt x="127" y="288"/>
                    <a:pt x="129" y="287"/>
                  </a:cubicBezTo>
                  <a:cubicBezTo>
                    <a:pt x="129" y="286"/>
                    <a:pt x="129" y="286"/>
                    <a:pt x="129" y="286"/>
                  </a:cubicBezTo>
                  <a:cubicBezTo>
                    <a:pt x="130" y="286"/>
                    <a:pt x="130" y="286"/>
                    <a:pt x="130" y="286"/>
                  </a:cubicBezTo>
                  <a:cubicBezTo>
                    <a:pt x="133" y="286"/>
                    <a:pt x="137" y="287"/>
                    <a:pt x="141" y="287"/>
                  </a:cubicBezTo>
                  <a:cubicBezTo>
                    <a:pt x="142" y="287"/>
                    <a:pt x="142" y="287"/>
                    <a:pt x="142" y="287"/>
                  </a:cubicBezTo>
                  <a:cubicBezTo>
                    <a:pt x="142" y="288"/>
                    <a:pt x="142" y="288"/>
                    <a:pt x="142" y="288"/>
                  </a:cubicBezTo>
                  <a:cubicBezTo>
                    <a:pt x="143" y="290"/>
                    <a:pt x="144" y="293"/>
                    <a:pt x="145" y="295"/>
                  </a:cubicBezTo>
                  <a:cubicBezTo>
                    <a:pt x="145" y="297"/>
                    <a:pt x="146" y="300"/>
                    <a:pt x="147" y="302"/>
                  </a:cubicBezTo>
                  <a:cubicBezTo>
                    <a:pt x="147" y="302"/>
                    <a:pt x="147" y="302"/>
                    <a:pt x="147" y="302"/>
                  </a:cubicBezTo>
                  <a:cubicBezTo>
                    <a:pt x="150" y="302"/>
                    <a:pt x="152" y="302"/>
                    <a:pt x="155" y="302"/>
                  </a:cubicBezTo>
                  <a:cubicBezTo>
                    <a:pt x="155" y="302"/>
                    <a:pt x="155" y="302"/>
                    <a:pt x="155" y="302"/>
                  </a:cubicBezTo>
                  <a:cubicBezTo>
                    <a:pt x="156" y="300"/>
                    <a:pt x="156" y="297"/>
                    <a:pt x="157" y="295"/>
                  </a:cubicBezTo>
                  <a:cubicBezTo>
                    <a:pt x="158" y="293"/>
                    <a:pt x="159" y="290"/>
                    <a:pt x="159" y="288"/>
                  </a:cubicBezTo>
                  <a:cubicBezTo>
                    <a:pt x="160" y="287"/>
                    <a:pt x="160" y="287"/>
                    <a:pt x="160" y="287"/>
                  </a:cubicBezTo>
                  <a:cubicBezTo>
                    <a:pt x="161" y="287"/>
                    <a:pt x="161" y="287"/>
                    <a:pt x="161" y="287"/>
                  </a:cubicBezTo>
                  <a:cubicBezTo>
                    <a:pt x="165" y="287"/>
                    <a:pt x="168" y="286"/>
                    <a:pt x="172" y="286"/>
                  </a:cubicBezTo>
                  <a:cubicBezTo>
                    <a:pt x="173" y="286"/>
                    <a:pt x="173" y="286"/>
                    <a:pt x="173" y="286"/>
                  </a:cubicBezTo>
                  <a:cubicBezTo>
                    <a:pt x="173" y="287"/>
                    <a:pt x="173" y="287"/>
                    <a:pt x="173" y="287"/>
                  </a:cubicBezTo>
                  <a:cubicBezTo>
                    <a:pt x="175" y="288"/>
                    <a:pt x="176" y="291"/>
                    <a:pt x="177" y="293"/>
                  </a:cubicBezTo>
                  <a:cubicBezTo>
                    <a:pt x="178" y="295"/>
                    <a:pt x="180" y="297"/>
                    <a:pt x="181" y="299"/>
                  </a:cubicBezTo>
                  <a:cubicBezTo>
                    <a:pt x="183" y="298"/>
                    <a:pt x="186" y="298"/>
                    <a:pt x="188" y="297"/>
                  </a:cubicBezTo>
                  <a:cubicBezTo>
                    <a:pt x="189" y="295"/>
                    <a:pt x="189" y="292"/>
                    <a:pt x="189" y="290"/>
                  </a:cubicBezTo>
                  <a:cubicBezTo>
                    <a:pt x="189" y="288"/>
                    <a:pt x="189" y="285"/>
                    <a:pt x="190" y="283"/>
                  </a:cubicBezTo>
                  <a:cubicBezTo>
                    <a:pt x="190" y="282"/>
                    <a:pt x="190" y="282"/>
                    <a:pt x="190" y="282"/>
                  </a:cubicBezTo>
                  <a:cubicBezTo>
                    <a:pt x="191" y="282"/>
                    <a:pt x="191" y="282"/>
                    <a:pt x="191" y="282"/>
                  </a:cubicBezTo>
                  <a:cubicBezTo>
                    <a:pt x="194" y="281"/>
                    <a:pt x="198" y="279"/>
                    <a:pt x="202" y="278"/>
                  </a:cubicBezTo>
                  <a:cubicBezTo>
                    <a:pt x="202" y="278"/>
                    <a:pt x="202" y="278"/>
                    <a:pt x="202" y="278"/>
                  </a:cubicBezTo>
                  <a:cubicBezTo>
                    <a:pt x="203" y="278"/>
                    <a:pt x="203" y="278"/>
                    <a:pt x="203" y="278"/>
                  </a:cubicBezTo>
                  <a:cubicBezTo>
                    <a:pt x="205" y="280"/>
                    <a:pt x="206" y="282"/>
                    <a:pt x="208" y="283"/>
                  </a:cubicBezTo>
                  <a:cubicBezTo>
                    <a:pt x="210" y="285"/>
                    <a:pt x="211" y="287"/>
                    <a:pt x="213" y="289"/>
                  </a:cubicBezTo>
                  <a:cubicBezTo>
                    <a:pt x="215" y="288"/>
                    <a:pt x="218" y="286"/>
                    <a:pt x="220" y="285"/>
                  </a:cubicBezTo>
                  <a:cubicBezTo>
                    <a:pt x="220" y="283"/>
                    <a:pt x="219" y="280"/>
                    <a:pt x="219" y="278"/>
                  </a:cubicBezTo>
                  <a:cubicBezTo>
                    <a:pt x="219" y="276"/>
                    <a:pt x="218" y="273"/>
                    <a:pt x="218" y="271"/>
                  </a:cubicBezTo>
                  <a:cubicBezTo>
                    <a:pt x="218" y="270"/>
                    <a:pt x="218" y="270"/>
                    <a:pt x="218" y="270"/>
                  </a:cubicBezTo>
                  <a:cubicBezTo>
                    <a:pt x="219" y="270"/>
                    <a:pt x="219" y="270"/>
                    <a:pt x="219" y="270"/>
                  </a:cubicBezTo>
                  <a:cubicBezTo>
                    <a:pt x="222" y="268"/>
                    <a:pt x="225" y="266"/>
                    <a:pt x="228" y="263"/>
                  </a:cubicBezTo>
                  <a:cubicBezTo>
                    <a:pt x="229" y="263"/>
                    <a:pt x="229" y="263"/>
                    <a:pt x="229" y="263"/>
                  </a:cubicBezTo>
                  <a:cubicBezTo>
                    <a:pt x="230" y="263"/>
                    <a:pt x="230" y="263"/>
                    <a:pt x="230" y="263"/>
                  </a:cubicBezTo>
                  <a:cubicBezTo>
                    <a:pt x="232" y="265"/>
                    <a:pt x="234" y="266"/>
                    <a:pt x="236" y="267"/>
                  </a:cubicBezTo>
                  <a:cubicBezTo>
                    <a:pt x="238" y="269"/>
                    <a:pt x="240" y="270"/>
                    <a:pt x="242" y="271"/>
                  </a:cubicBezTo>
                  <a:cubicBezTo>
                    <a:pt x="244" y="270"/>
                    <a:pt x="246" y="268"/>
                    <a:pt x="248" y="266"/>
                  </a:cubicBezTo>
                  <a:cubicBezTo>
                    <a:pt x="247" y="264"/>
                    <a:pt x="247" y="262"/>
                    <a:pt x="246" y="260"/>
                  </a:cubicBezTo>
                  <a:cubicBezTo>
                    <a:pt x="245" y="257"/>
                    <a:pt x="244" y="255"/>
                    <a:pt x="243" y="253"/>
                  </a:cubicBezTo>
                  <a:cubicBezTo>
                    <a:pt x="243" y="252"/>
                    <a:pt x="243" y="252"/>
                    <a:pt x="243" y="252"/>
                  </a:cubicBezTo>
                  <a:cubicBezTo>
                    <a:pt x="243" y="251"/>
                    <a:pt x="243" y="251"/>
                    <a:pt x="243" y="251"/>
                  </a:cubicBezTo>
                  <a:cubicBezTo>
                    <a:pt x="246" y="249"/>
                    <a:pt x="249" y="246"/>
                    <a:pt x="252" y="243"/>
                  </a:cubicBezTo>
                  <a:cubicBezTo>
                    <a:pt x="252" y="243"/>
                    <a:pt x="252" y="243"/>
                    <a:pt x="252" y="243"/>
                  </a:cubicBezTo>
                  <a:cubicBezTo>
                    <a:pt x="253" y="243"/>
                    <a:pt x="253" y="243"/>
                    <a:pt x="253" y="243"/>
                  </a:cubicBezTo>
                  <a:cubicBezTo>
                    <a:pt x="255" y="244"/>
                    <a:pt x="258" y="245"/>
                    <a:pt x="260" y="246"/>
                  </a:cubicBezTo>
                  <a:cubicBezTo>
                    <a:pt x="262" y="246"/>
                    <a:pt x="264" y="247"/>
                    <a:pt x="267" y="248"/>
                  </a:cubicBezTo>
                  <a:cubicBezTo>
                    <a:pt x="268" y="246"/>
                    <a:pt x="270" y="244"/>
                    <a:pt x="271" y="242"/>
                  </a:cubicBezTo>
                  <a:cubicBezTo>
                    <a:pt x="270" y="240"/>
                    <a:pt x="269" y="238"/>
                    <a:pt x="268" y="236"/>
                  </a:cubicBezTo>
                  <a:cubicBezTo>
                    <a:pt x="266" y="234"/>
                    <a:pt x="265" y="232"/>
                    <a:pt x="264" y="230"/>
                  </a:cubicBezTo>
                  <a:cubicBezTo>
                    <a:pt x="263" y="229"/>
                    <a:pt x="263" y="229"/>
                    <a:pt x="263" y="229"/>
                  </a:cubicBezTo>
                  <a:cubicBezTo>
                    <a:pt x="264" y="228"/>
                    <a:pt x="264" y="228"/>
                    <a:pt x="264" y="228"/>
                  </a:cubicBezTo>
                  <a:cubicBezTo>
                    <a:pt x="266" y="225"/>
                    <a:pt x="268" y="222"/>
                    <a:pt x="270" y="219"/>
                  </a:cubicBezTo>
                  <a:cubicBezTo>
                    <a:pt x="270" y="218"/>
                    <a:pt x="270" y="218"/>
                    <a:pt x="270" y="218"/>
                  </a:cubicBezTo>
                  <a:cubicBezTo>
                    <a:pt x="271" y="218"/>
                    <a:pt x="271" y="218"/>
                    <a:pt x="271" y="218"/>
                  </a:cubicBezTo>
                  <a:cubicBezTo>
                    <a:pt x="273" y="218"/>
                    <a:pt x="276" y="219"/>
                    <a:pt x="278" y="219"/>
                  </a:cubicBezTo>
                  <a:cubicBezTo>
                    <a:pt x="281" y="219"/>
                    <a:pt x="283" y="220"/>
                    <a:pt x="285" y="220"/>
                  </a:cubicBezTo>
                  <a:cubicBezTo>
                    <a:pt x="286" y="218"/>
                    <a:pt x="288" y="215"/>
                    <a:pt x="289" y="213"/>
                  </a:cubicBezTo>
                  <a:cubicBezTo>
                    <a:pt x="287" y="211"/>
                    <a:pt x="285" y="210"/>
                    <a:pt x="284" y="208"/>
                  </a:cubicBezTo>
                  <a:cubicBezTo>
                    <a:pt x="282" y="206"/>
                    <a:pt x="280" y="204"/>
                    <a:pt x="278" y="203"/>
                  </a:cubicBezTo>
                  <a:cubicBezTo>
                    <a:pt x="278" y="202"/>
                    <a:pt x="278" y="202"/>
                    <a:pt x="278" y="202"/>
                  </a:cubicBezTo>
                  <a:cubicBezTo>
                    <a:pt x="278" y="201"/>
                    <a:pt x="278" y="201"/>
                    <a:pt x="278" y="201"/>
                  </a:cubicBezTo>
                  <a:cubicBezTo>
                    <a:pt x="279" y="198"/>
                    <a:pt x="281" y="194"/>
                    <a:pt x="282" y="190"/>
                  </a:cubicBezTo>
                  <a:cubicBezTo>
                    <a:pt x="282" y="190"/>
                    <a:pt x="282" y="190"/>
                    <a:pt x="282" y="190"/>
                  </a:cubicBezTo>
                  <a:cubicBezTo>
                    <a:pt x="283" y="190"/>
                    <a:pt x="283" y="190"/>
                    <a:pt x="283" y="190"/>
                  </a:cubicBezTo>
                  <a:cubicBezTo>
                    <a:pt x="285" y="189"/>
                    <a:pt x="288" y="189"/>
                    <a:pt x="290" y="189"/>
                  </a:cubicBezTo>
                  <a:cubicBezTo>
                    <a:pt x="293" y="189"/>
                    <a:pt x="295" y="189"/>
                    <a:pt x="297" y="188"/>
                  </a:cubicBezTo>
                  <a:cubicBezTo>
                    <a:pt x="298" y="186"/>
                    <a:pt x="299" y="183"/>
                    <a:pt x="299" y="181"/>
                  </a:cubicBezTo>
                  <a:cubicBezTo>
                    <a:pt x="297" y="179"/>
                    <a:pt x="295" y="178"/>
                    <a:pt x="293" y="177"/>
                  </a:cubicBezTo>
                  <a:cubicBezTo>
                    <a:pt x="291" y="176"/>
                    <a:pt x="289" y="174"/>
                    <a:pt x="287" y="173"/>
                  </a:cubicBezTo>
                  <a:cubicBezTo>
                    <a:pt x="286" y="173"/>
                    <a:pt x="286" y="173"/>
                    <a:pt x="286" y="173"/>
                  </a:cubicBezTo>
                  <a:cubicBezTo>
                    <a:pt x="286" y="172"/>
                    <a:pt x="286" y="172"/>
                    <a:pt x="286" y="172"/>
                  </a:cubicBezTo>
                  <a:cubicBezTo>
                    <a:pt x="287" y="168"/>
                    <a:pt x="287" y="165"/>
                    <a:pt x="287" y="160"/>
                  </a:cubicBezTo>
                  <a:cubicBezTo>
                    <a:pt x="287" y="160"/>
                    <a:pt x="287" y="160"/>
                    <a:pt x="287" y="160"/>
                  </a:cubicBezTo>
                  <a:cubicBezTo>
                    <a:pt x="288" y="159"/>
                    <a:pt x="288" y="159"/>
                    <a:pt x="288" y="159"/>
                  </a:cubicBezTo>
                  <a:cubicBezTo>
                    <a:pt x="290" y="159"/>
                    <a:pt x="293" y="158"/>
                    <a:pt x="295" y="157"/>
                  </a:cubicBezTo>
                  <a:cubicBezTo>
                    <a:pt x="297" y="156"/>
                    <a:pt x="300" y="156"/>
                    <a:pt x="302" y="155"/>
                  </a:cubicBezTo>
                  <a:cubicBezTo>
                    <a:pt x="302" y="155"/>
                    <a:pt x="302" y="155"/>
                    <a:pt x="302" y="155"/>
                  </a:cubicBezTo>
                  <a:cubicBezTo>
                    <a:pt x="302" y="153"/>
                    <a:pt x="302" y="152"/>
                    <a:pt x="302" y="151"/>
                  </a:cubicBezTo>
                  <a:cubicBezTo>
                    <a:pt x="302" y="149"/>
                    <a:pt x="302" y="148"/>
                    <a:pt x="302" y="147"/>
                  </a:cubicBezTo>
                  <a:close/>
                  <a:moveTo>
                    <a:pt x="159" y="110"/>
                  </a:moveTo>
                  <a:cubicBezTo>
                    <a:pt x="161" y="93"/>
                    <a:pt x="164" y="76"/>
                    <a:pt x="169" y="59"/>
                  </a:cubicBezTo>
                  <a:cubicBezTo>
                    <a:pt x="169" y="58"/>
                    <a:pt x="169" y="58"/>
                    <a:pt x="169" y="58"/>
                  </a:cubicBezTo>
                  <a:cubicBezTo>
                    <a:pt x="170" y="59"/>
                    <a:pt x="170" y="59"/>
                    <a:pt x="170" y="59"/>
                  </a:cubicBezTo>
                  <a:cubicBezTo>
                    <a:pt x="182" y="61"/>
                    <a:pt x="193" y="66"/>
                    <a:pt x="203" y="72"/>
                  </a:cubicBezTo>
                  <a:cubicBezTo>
                    <a:pt x="204" y="73"/>
                    <a:pt x="204" y="73"/>
                    <a:pt x="204" y="73"/>
                  </a:cubicBezTo>
                  <a:cubicBezTo>
                    <a:pt x="203" y="74"/>
                    <a:pt x="203" y="74"/>
                    <a:pt x="203" y="74"/>
                  </a:cubicBezTo>
                  <a:cubicBezTo>
                    <a:pt x="195" y="90"/>
                    <a:pt x="185" y="104"/>
                    <a:pt x="174" y="116"/>
                  </a:cubicBezTo>
                  <a:cubicBezTo>
                    <a:pt x="173" y="117"/>
                    <a:pt x="173" y="117"/>
                    <a:pt x="173" y="117"/>
                  </a:cubicBezTo>
                  <a:cubicBezTo>
                    <a:pt x="172" y="117"/>
                    <a:pt x="172" y="117"/>
                    <a:pt x="172" y="117"/>
                  </a:cubicBezTo>
                  <a:cubicBezTo>
                    <a:pt x="169" y="114"/>
                    <a:pt x="165" y="112"/>
                    <a:pt x="160" y="111"/>
                  </a:cubicBezTo>
                  <a:cubicBezTo>
                    <a:pt x="159" y="111"/>
                    <a:pt x="159" y="111"/>
                    <a:pt x="159" y="111"/>
                  </a:cubicBezTo>
                  <a:lnTo>
                    <a:pt x="159" y="110"/>
                  </a:lnTo>
                  <a:close/>
                  <a:moveTo>
                    <a:pt x="99" y="72"/>
                  </a:moveTo>
                  <a:cubicBezTo>
                    <a:pt x="109" y="65"/>
                    <a:pt x="120" y="61"/>
                    <a:pt x="132" y="58"/>
                  </a:cubicBezTo>
                  <a:cubicBezTo>
                    <a:pt x="133" y="58"/>
                    <a:pt x="133" y="58"/>
                    <a:pt x="133" y="58"/>
                  </a:cubicBezTo>
                  <a:cubicBezTo>
                    <a:pt x="134" y="59"/>
                    <a:pt x="134" y="59"/>
                    <a:pt x="134" y="59"/>
                  </a:cubicBezTo>
                  <a:cubicBezTo>
                    <a:pt x="139" y="76"/>
                    <a:pt x="142" y="93"/>
                    <a:pt x="143" y="110"/>
                  </a:cubicBezTo>
                  <a:cubicBezTo>
                    <a:pt x="143" y="111"/>
                    <a:pt x="143" y="111"/>
                    <a:pt x="143" y="111"/>
                  </a:cubicBezTo>
                  <a:cubicBezTo>
                    <a:pt x="142" y="111"/>
                    <a:pt x="142" y="111"/>
                    <a:pt x="142" y="111"/>
                  </a:cubicBezTo>
                  <a:cubicBezTo>
                    <a:pt x="138" y="112"/>
                    <a:pt x="134" y="114"/>
                    <a:pt x="130" y="116"/>
                  </a:cubicBezTo>
                  <a:cubicBezTo>
                    <a:pt x="129" y="117"/>
                    <a:pt x="129" y="117"/>
                    <a:pt x="129" y="117"/>
                  </a:cubicBezTo>
                  <a:cubicBezTo>
                    <a:pt x="128" y="116"/>
                    <a:pt x="128" y="116"/>
                    <a:pt x="128" y="116"/>
                  </a:cubicBezTo>
                  <a:cubicBezTo>
                    <a:pt x="117" y="103"/>
                    <a:pt x="107" y="89"/>
                    <a:pt x="99" y="74"/>
                  </a:cubicBezTo>
                  <a:cubicBezTo>
                    <a:pt x="98" y="73"/>
                    <a:pt x="98" y="73"/>
                    <a:pt x="98" y="73"/>
                  </a:cubicBezTo>
                  <a:lnTo>
                    <a:pt x="99" y="72"/>
                  </a:lnTo>
                  <a:close/>
                  <a:moveTo>
                    <a:pt x="59" y="132"/>
                  </a:moveTo>
                  <a:cubicBezTo>
                    <a:pt x="61" y="120"/>
                    <a:pt x="66" y="109"/>
                    <a:pt x="72" y="99"/>
                  </a:cubicBezTo>
                  <a:cubicBezTo>
                    <a:pt x="73" y="98"/>
                    <a:pt x="73" y="98"/>
                    <a:pt x="73" y="98"/>
                  </a:cubicBezTo>
                  <a:cubicBezTo>
                    <a:pt x="74" y="98"/>
                    <a:pt x="74" y="98"/>
                    <a:pt x="74" y="98"/>
                  </a:cubicBezTo>
                  <a:cubicBezTo>
                    <a:pt x="90" y="107"/>
                    <a:pt x="104" y="116"/>
                    <a:pt x="116" y="128"/>
                  </a:cubicBezTo>
                  <a:cubicBezTo>
                    <a:pt x="117" y="128"/>
                    <a:pt x="117" y="128"/>
                    <a:pt x="117" y="128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4" y="133"/>
                    <a:pt x="113" y="137"/>
                    <a:pt x="112" y="141"/>
                  </a:cubicBezTo>
                  <a:cubicBezTo>
                    <a:pt x="111" y="143"/>
                    <a:pt x="111" y="143"/>
                    <a:pt x="111" y="143"/>
                  </a:cubicBezTo>
                  <a:cubicBezTo>
                    <a:pt x="110" y="142"/>
                    <a:pt x="110" y="142"/>
                    <a:pt x="110" y="142"/>
                  </a:cubicBezTo>
                  <a:cubicBezTo>
                    <a:pt x="93" y="141"/>
                    <a:pt x="76" y="138"/>
                    <a:pt x="60" y="133"/>
                  </a:cubicBezTo>
                  <a:cubicBezTo>
                    <a:pt x="58" y="133"/>
                    <a:pt x="58" y="133"/>
                    <a:pt x="58" y="133"/>
                  </a:cubicBezTo>
                  <a:lnTo>
                    <a:pt x="59" y="132"/>
                  </a:lnTo>
                  <a:close/>
                  <a:moveTo>
                    <a:pt x="74" y="203"/>
                  </a:moveTo>
                  <a:cubicBezTo>
                    <a:pt x="73" y="203"/>
                    <a:pt x="73" y="203"/>
                    <a:pt x="73" y="203"/>
                  </a:cubicBezTo>
                  <a:cubicBezTo>
                    <a:pt x="72" y="202"/>
                    <a:pt x="72" y="202"/>
                    <a:pt x="72" y="202"/>
                  </a:cubicBezTo>
                  <a:cubicBezTo>
                    <a:pt x="66" y="192"/>
                    <a:pt x="61" y="181"/>
                    <a:pt x="59" y="170"/>
                  </a:cubicBezTo>
                  <a:cubicBezTo>
                    <a:pt x="58" y="168"/>
                    <a:pt x="58" y="168"/>
                    <a:pt x="58" y="168"/>
                  </a:cubicBezTo>
                  <a:cubicBezTo>
                    <a:pt x="60" y="168"/>
                    <a:pt x="60" y="168"/>
                    <a:pt x="60" y="168"/>
                  </a:cubicBezTo>
                  <a:cubicBezTo>
                    <a:pt x="76" y="163"/>
                    <a:pt x="93" y="160"/>
                    <a:pt x="110" y="159"/>
                  </a:cubicBezTo>
                  <a:cubicBezTo>
                    <a:pt x="111" y="159"/>
                    <a:pt x="111" y="159"/>
                    <a:pt x="111" y="159"/>
                  </a:cubicBezTo>
                  <a:cubicBezTo>
                    <a:pt x="111" y="160"/>
                    <a:pt x="111" y="160"/>
                    <a:pt x="111" y="160"/>
                  </a:cubicBezTo>
                  <a:cubicBezTo>
                    <a:pt x="112" y="164"/>
                    <a:pt x="114" y="168"/>
                    <a:pt x="116" y="172"/>
                  </a:cubicBezTo>
                  <a:cubicBezTo>
                    <a:pt x="117" y="173"/>
                    <a:pt x="117" y="173"/>
                    <a:pt x="117" y="173"/>
                  </a:cubicBezTo>
                  <a:cubicBezTo>
                    <a:pt x="116" y="174"/>
                    <a:pt x="116" y="174"/>
                    <a:pt x="116" y="174"/>
                  </a:cubicBezTo>
                  <a:cubicBezTo>
                    <a:pt x="103" y="185"/>
                    <a:pt x="89" y="194"/>
                    <a:pt x="74" y="203"/>
                  </a:cubicBezTo>
                  <a:close/>
                  <a:moveTo>
                    <a:pt x="143" y="191"/>
                  </a:moveTo>
                  <a:cubicBezTo>
                    <a:pt x="141" y="208"/>
                    <a:pt x="138" y="225"/>
                    <a:pt x="133" y="242"/>
                  </a:cubicBezTo>
                  <a:cubicBezTo>
                    <a:pt x="133" y="243"/>
                    <a:pt x="133" y="243"/>
                    <a:pt x="133" y="243"/>
                  </a:cubicBezTo>
                  <a:cubicBezTo>
                    <a:pt x="132" y="243"/>
                    <a:pt x="132" y="243"/>
                    <a:pt x="132" y="243"/>
                  </a:cubicBezTo>
                  <a:cubicBezTo>
                    <a:pt x="120" y="241"/>
                    <a:pt x="109" y="236"/>
                    <a:pt x="99" y="229"/>
                  </a:cubicBezTo>
                  <a:cubicBezTo>
                    <a:pt x="98" y="229"/>
                    <a:pt x="98" y="229"/>
                    <a:pt x="98" y="229"/>
                  </a:cubicBezTo>
                  <a:cubicBezTo>
                    <a:pt x="98" y="228"/>
                    <a:pt x="98" y="228"/>
                    <a:pt x="98" y="228"/>
                  </a:cubicBezTo>
                  <a:cubicBezTo>
                    <a:pt x="107" y="212"/>
                    <a:pt x="117" y="198"/>
                    <a:pt x="128" y="185"/>
                  </a:cubicBezTo>
                  <a:cubicBezTo>
                    <a:pt x="128" y="184"/>
                    <a:pt x="128" y="184"/>
                    <a:pt x="128" y="184"/>
                  </a:cubicBezTo>
                  <a:cubicBezTo>
                    <a:pt x="129" y="185"/>
                    <a:pt x="129" y="185"/>
                    <a:pt x="129" y="185"/>
                  </a:cubicBezTo>
                  <a:cubicBezTo>
                    <a:pt x="133" y="187"/>
                    <a:pt x="137" y="189"/>
                    <a:pt x="142" y="190"/>
                  </a:cubicBezTo>
                  <a:cubicBezTo>
                    <a:pt x="143" y="190"/>
                    <a:pt x="143" y="190"/>
                    <a:pt x="143" y="190"/>
                  </a:cubicBezTo>
                  <a:lnTo>
                    <a:pt x="143" y="191"/>
                  </a:lnTo>
                  <a:close/>
                  <a:moveTo>
                    <a:pt x="151" y="180"/>
                  </a:moveTo>
                  <a:cubicBezTo>
                    <a:pt x="143" y="180"/>
                    <a:pt x="136" y="177"/>
                    <a:pt x="130" y="171"/>
                  </a:cubicBezTo>
                  <a:cubicBezTo>
                    <a:pt x="125" y="166"/>
                    <a:pt x="122" y="159"/>
                    <a:pt x="122" y="151"/>
                  </a:cubicBezTo>
                  <a:cubicBezTo>
                    <a:pt x="122" y="143"/>
                    <a:pt x="125" y="136"/>
                    <a:pt x="130" y="130"/>
                  </a:cubicBezTo>
                  <a:cubicBezTo>
                    <a:pt x="136" y="125"/>
                    <a:pt x="143" y="122"/>
                    <a:pt x="151" y="122"/>
                  </a:cubicBezTo>
                  <a:cubicBezTo>
                    <a:pt x="159" y="122"/>
                    <a:pt x="166" y="125"/>
                    <a:pt x="172" y="130"/>
                  </a:cubicBezTo>
                  <a:cubicBezTo>
                    <a:pt x="183" y="142"/>
                    <a:pt x="183" y="160"/>
                    <a:pt x="172" y="171"/>
                  </a:cubicBezTo>
                  <a:cubicBezTo>
                    <a:pt x="166" y="177"/>
                    <a:pt x="159" y="180"/>
                    <a:pt x="151" y="180"/>
                  </a:cubicBezTo>
                  <a:close/>
                  <a:moveTo>
                    <a:pt x="203" y="229"/>
                  </a:moveTo>
                  <a:cubicBezTo>
                    <a:pt x="192" y="236"/>
                    <a:pt x="181" y="241"/>
                    <a:pt x="170" y="243"/>
                  </a:cubicBezTo>
                  <a:cubicBezTo>
                    <a:pt x="168" y="243"/>
                    <a:pt x="168" y="243"/>
                    <a:pt x="168" y="243"/>
                  </a:cubicBezTo>
                  <a:cubicBezTo>
                    <a:pt x="168" y="242"/>
                    <a:pt x="168" y="242"/>
                    <a:pt x="168" y="242"/>
                  </a:cubicBezTo>
                  <a:cubicBezTo>
                    <a:pt x="163" y="225"/>
                    <a:pt x="160" y="208"/>
                    <a:pt x="159" y="192"/>
                  </a:cubicBezTo>
                  <a:cubicBezTo>
                    <a:pt x="159" y="190"/>
                    <a:pt x="159" y="190"/>
                    <a:pt x="159" y="190"/>
                  </a:cubicBezTo>
                  <a:cubicBezTo>
                    <a:pt x="160" y="190"/>
                    <a:pt x="160" y="190"/>
                    <a:pt x="160" y="190"/>
                  </a:cubicBezTo>
                  <a:cubicBezTo>
                    <a:pt x="164" y="189"/>
                    <a:pt x="168" y="188"/>
                    <a:pt x="172" y="185"/>
                  </a:cubicBezTo>
                  <a:cubicBezTo>
                    <a:pt x="173" y="185"/>
                    <a:pt x="173" y="185"/>
                    <a:pt x="173" y="185"/>
                  </a:cubicBezTo>
                  <a:cubicBezTo>
                    <a:pt x="174" y="185"/>
                    <a:pt x="174" y="185"/>
                    <a:pt x="174" y="185"/>
                  </a:cubicBezTo>
                  <a:cubicBezTo>
                    <a:pt x="185" y="199"/>
                    <a:pt x="195" y="213"/>
                    <a:pt x="203" y="228"/>
                  </a:cubicBezTo>
                  <a:cubicBezTo>
                    <a:pt x="204" y="229"/>
                    <a:pt x="204" y="229"/>
                    <a:pt x="204" y="229"/>
                  </a:cubicBezTo>
                  <a:lnTo>
                    <a:pt x="203" y="229"/>
                  </a:lnTo>
                  <a:close/>
                  <a:moveTo>
                    <a:pt x="243" y="170"/>
                  </a:moveTo>
                  <a:cubicBezTo>
                    <a:pt x="241" y="182"/>
                    <a:pt x="236" y="193"/>
                    <a:pt x="229" y="203"/>
                  </a:cubicBezTo>
                  <a:cubicBezTo>
                    <a:pt x="229" y="204"/>
                    <a:pt x="229" y="204"/>
                    <a:pt x="229" y="204"/>
                  </a:cubicBezTo>
                  <a:cubicBezTo>
                    <a:pt x="228" y="203"/>
                    <a:pt x="228" y="203"/>
                    <a:pt x="228" y="203"/>
                  </a:cubicBezTo>
                  <a:cubicBezTo>
                    <a:pt x="212" y="195"/>
                    <a:pt x="198" y="185"/>
                    <a:pt x="185" y="174"/>
                  </a:cubicBezTo>
                  <a:cubicBezTo>
                    <a:pt x="185" y="173"/>
                    <a:pt x="185" y="173"/>
                    <a:pt x="185" y="173"/>
                  </a:cubicBezTo>
                  <a:cubicBezTo>
                    <a:pt x="185" y="172"/>
                    <a:pt x="185" y="172"/>
                    <a:pt x="185" y="172"/>
                  </a:cubicBezTo>
                  <a:cubicBezTo>
                    <a:pt x="188" y="169"/>
                    <a:pt x="189" y="164"/>
                    <a:pt x="190" y="160"/>
                  </a:cubicBezTo>
                  <a:cubicBezTo>
                    <a:pt x="191" y="159"/>
                    <a:pt x="191" y="159"/>
                    <a:pt x="191" y="159"/>
                  </a:cubicBezTo>
                  <a:cubicBezTo>
                    <a:pt x="192" y="159"/>
                    <a:pt x="192" y="159"/>
                    <a:pt x="192" y="159"/>
                  </a:cubicBezTo>
                  <a:cubicBezTo>
                    <a:pt x="208" y="161"/>
                    <a:pt x="225" y="164"/>
                    <a:pt x="242" y="168"/>
                  </a:cubicBezTo>
                  <a:cubicBezTo>
                    <a:pt x="243" y="169"/>
                    <a:pt x="243" y="169"/>
                    <a:pt x="243" y="169"/>
                  </a:cubicBezTo>
                  <a:lnTo>
                    <a:pt x="243" y="170"/>
                  </a:lnTo>
                  <a:close/>
                  <a:moveTo>
                    <a:pt x="242" y="134"/>
                  </a:moveTo>
                  <a:cubicBezTo>
                    <a:pt x="225" y="139"/>
                    <a:pt x="208" y="142"/>
                    <a:pt x="192" y="143"/>
                  </a:cubicBezTo>
                  <a:cubicBezTo>
                    <a:pt x="191" y="143"/>
                    <a:pt x="191" y="143"/>
                    <a:pt x="191" y="143"/>
                  </a:cubicBezTo>
                  <a:cubicBezTo>
                    <a:pt x="190" y="142"/>
                    <a:pt x="190" y="142"/>
                    <a:pt x="190" y="142"/>
                  </a:cubicBezTo>
                  <a:cubicBezTo>
                    <a:pt x="189" y="137"/>
                    <a:pt x="188" y="133"/>
                    <a:pt x="185" y="130"/>
                  </a:cubicBezTo>
                  <a:cubicBezTo>
                    <a:pt x="185" y="129"/>
                    <a:pt x="185" y="129"/>
                    <a:pt x="185" y="129"/>
                  </a:cubicBezTo>
                  <a:cubicBezTo>
                    <a:pt x="186" y="128"/>
                    <a:pt x="186" y="128"/>
                    <a:pt x="186" y="128"/>
                  </a:cubicBezTo>
                  <a:cubicBezTo>
                    <a:pt x="199" y="117"/>
                    <a:pt x="213" y="107"/>
                    <a:pt x="228" y="99"/>
                  </a:cubicBezTo>
                  <a:cubicBezTo>
                    <a:pt x="229" y="98"/>
                    <a:pt x="229" y="98"/>
                    <a:pt x="229" y="98"/>
                  </a:cubicBezTo>
                  <a:cubicBezTo>
                    <a:pt x="230" y="99"/>
                    <a:pt x="230" y="99"/>
                    <a:pt x="230" y="99"/>
                  </a:cubicBezTo>
                  <a:cubicBezTo>
                    <a:pt x="236" y="109"/>
                    <a:pt x="241" y="120"/>
                    <a:pt x="243" y="132"/>
                  </a:cubicBezTo>
                  <a:cubicBezTo>
                    <a:pt x="243" y="133"/>
                    <a:pt x="243" y="133"/>
                    <a:pt x="243" y="133"/>
                  </a:cubicBezTo>
                  <a:lnTo>
                    <a:pt x="242" y="13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" name="Freeform 46"/>
            <p:cNvSpPr>
              <a:spLocks noEditPoints="1"/>
            </p:cNvSpPr>
            <p:nvPr/>
          </p:nvSpPr>
          <p:spPr bwMode="auto">
            <a:xfrm rot="379653">
              <a:off x="4824414" y="8562930"/>
              <a:ext cx="1273174" cy="1271610"/>
            </a:xfrm>
            <a:custGeom>
              <a:avLst/>
              <a:gdLst>
                <a:gd name="T0" fmla="*/ 286 w 302"/>
                <a:gd name="T1" fmla="*/ 129 h 302"/>
                <a:gd name="T2" fmla="*/ 282 w 302"/>
                <a:gd name="T3" fmla="*/ 112 h 302"/>
                <a:gd name="T4" fmla="*/ 285 w 302"/>
                <a:gd name="T5" fmla="*/ 82 h 302"/>
                <a:gd name="T6" fmla="*/ 264 w 302"/>
                <a:gd name="T7" fmla="*/ 72 h 302"/>
                <a:gd name="T8" fmla="*/ 252 w 302"/>
                <a:gd name="T9" fmla="*/ 58 h 302"/>
                <a:gd name="T10" fmla="*/ 236 w 302"/>
                <a:gd name="T11" fmla="*/ 34 h 302"/>
                <a:gd name="T12" fmla="*/ 219 w 302"/>
                <a:gd name="T13" fmla="*/ 23 h 302"/>
                <a:gd name="T14" fmla="*/ 191 w 302"/>
                <a:gd name="T15" fmla="*/ 20 h 302"/>
                <a:gd name="T16" fmla="*/ 173 w 302"/>
                <a:gd name="T17" fmla="*/ 15 h 302"/>
                <a:gd name="T18" fmla="*/ 155 w 302"/>
                <a:gd name="T19" fmla="*/ 0 h 302"/>
                <a:gd name="T20" fmla="*/ 141 w 302"/>
                <a:gd name="T21" fmla="*/ 14 h 302"/>
                <a:gd name="T22" fmla="*/ 113 w 302"/>
                <a:gd name="T23" fmla="*/ 12 h 302"/>
                <a:gd name="T24" fmla="*/ 94 w 302"/>
                <a:gd name="T25" fmla="*/ 18 h 302"/>
                <a:gd name="T26" fmla="*/ 73 w 302"/>
                <a:gd name="T27" fmla="*/ 38 h 302"/>
                <a:gd name="T28" fmla="*/ 59 w 302"/>
                <a:gd name="T29" fmla="*/ 49 h 302"/>
                <a:gd name="T30" fmla="*/ 35 w 302"/>
                <a:gd name="T31" fmla="*/ 54 h 302"/>
                <a:gd name="T32" fmla="*/ 32 w 302"/>
                <a:gd name="T33" fmla="*/ 84 h 302"/>
                <a:gd name="T34" fmla="*/ 24 w 302"/>
                <a:gd name="T35" fmla="*/ 99 h 302"/>
                <a:gd name="T36" fmla="*/ 3 w 302"/>
                <a:gd name="T37" fmla="*/ 121 h 302"/>
                <a:gd name="T38" fmla="*/ 14 w 302"/>
                <a:gd name="T39" fmla="*/ 142 h 302"/>
                <a:gd name="T40" fmla="*/ 7 w 302"/>
                <a:gd name="T41" fmla="*/ 157 h 302"/>
                <a:gd name="T42" fmla="*/ 9 w 302"/>
                <a:gd name="T43" fmla="*/ 177 h 302"/>
                <a:gd name="T44" fmla="*/ 24 w 302"/>
                <a:gd name="T45" fmla="*/ 201 h 302"/>
                <a:gd name="T46" fmla="*/ 31 w 302"/>
                <a:gd name="T47" fmla="*/ 218 h 302"/>
                <a:gd name="T48" fmla="*/ 30 w 302"/>
                <a:gd name="T49" fmla="*/ 242 h 302"/>
                <a:gd name="T50" fmla="*/ 59 w 302"/>
                <a:gd name="T51" fmla="*/ 252 h 302"/>
                <a:gd name="T52" fmla="*/ 73 w 302"/>
                <a:gd name="T53" fmla="*/ 263 h 302"/>
                <a:gd name="T54" fmla="*/ 89 w 302"/>
                <a:gd name="T55" fmla="*/ 289 h 302"/>
                <a:gd name="T56" fmla="*/ 112 w 302"/>
                <a:gd name="T57" fmla="*/ 283 h 302"/>
                <a:gd name="T58" fmla="*/ 130 w 302"/>
                <a:gd name="T59" fmla="*/ 286 h 302"/>
                <a:gd name="T60" fmla="*/ 155 w 302"/>
                <a:gd name="T61" fmla="*/ 302 h 302"/>
                <a:gd name="T62" fmla="*/ 173 w 302"/>
                <a:gd name="T63" fmla="*/ 286 h 302"/>
                <a:gd name="T64" fmla="*/ 190 w 302"/>
                <a:gd name="T65" fmla="*/ 282 h 302"/>
                <a:gd name="T66" fmla="*/ 220 w 302"/>
                <a:gd name="T67" fmla="*/ 285 h 302"/>
                <a:gd name="T68" fmla="*/ 230 w 302"/>
                <a:gd name="T69" fmla="*/ 263 h 302"/>
                <a:gd name="T70" fmla="*/ 243 w 302"/>
                <a:gd name="T71" fmla="*/ 251 h 302"/>
                <a:gd name="T72" fmla="*/ 268 w 302"/>
                <a:gd name="T73" fmla="*/ 236 h 302"/>
                <a:gd name="T74" fmla="*/ 278 w 302"/>
                <a:gd name="T75" fmla="*/ 219 h 302"/>
                <a:gd name="T76" fmla="*/ 282 w 302"/>
                <a:gd name="T77" fmla="*/ 190 h 302"/>
                <a:gd name="T78" fmla="*/ 287 w 302"/>
                <a:gd name="T79" fmla="*/ 173 h 302"/>
                <a:gd name="T80" fmla="*/ 302 w 302"/>
                <a:gd name="T81" fmla="*/ 155 h 302"/>
                <a:gd name="T82" fmla="*/ 170 w 302"/>
                <a:gd name="T83" fmla="*/ 59 h 302"/>
                <a:gd name="T84" fmla="*/ 160 w 302"/>
                <a:gd name="T85" fmla="*/ 111 h 302"/>
                <a:gd name="T86" fmla="*/ 143 w 302"/>
                <a:gd name="T87" fmla="*/ 110 h 302"/>
                <a:gd name="T88" fmla="*/ 98 w 302"/>
                <a:gd name="T89" fmla="*/ 73 h 302"/>
                <a:gd name="T90" fmla="*/ 117 w 302"/>
                <a:gd name="T91" fmla="*/ 128 h 302"/>
                <a:gd name="T92" fmla="*/ 59 w 302"/>
                <a:gd name="T93" fmla="*/ 132 h 302"/>
                <a:gd name="T94" fmla="*/ 110 w 302"/>
                <a:gd name="T95" fmla="*/ 159 h 302"/>
                <a:gd name="T96" fmla="*/ 143 w 302"/>
                <a:gd name="T97" fmla="*/ 191 h 302"/>
                <a:gd name="T98" fmla="*/ 128 w 302"/>
                <a:gd name="T99" fmla="*/ 185 h 302"/>
                <a:gd name="T100" fmla="*/ 130 w 302"/>
                <a:gd name="T101" fmla="*/ 171 h 302"/>
                <a:gd name="T102" fmla="*/ 203 w 302"/>
                <a:gd name="T103" fmla="*/ 229 h 302"/>
                <a:gd name="T104" fmla="*/ 172 w 302"/>
                <a:gd name="T105" fmla="*/ 185 h 302"/>
                <a:gd name="T106" fmla="*/ 229 w 302"/>
                <a:gd name="T107" fmla="*/ 203 h 302"/>
                <a:gd name="T108" fmla="*/ 191 w 302"/>
                <a:gd name="T109" fmla="*/ 159 h 302"/>
                <a:gd name="T110" fmla="*/ 191 w 302"/>
                <a:gd name="T111" fmla="*/ 143 h 302"/>
                <a:gd name="T112" fmla="*/ 230 w 302"/>
                <a:gd name="T113" fmla="*/ 99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02" h="302">
                  <a:moveTo>
                    <a:pt x="302" y="147"/>
                  </a:moveTo>
                  <a:cubicBezTo>
                    <a:pt x="300" y="146"/>
                    <a:pt x="297" y="145"/>
                    <a:pt x="295" y="145"/>
                  </a:cubicBezTo>
                  <a:cubicBezTo>
                    <a:pt x="293" y="144"/>
                    <a:pt x="290" y="143"/>
                    <a:pt x="288" y="142"/>
                  </a:cubicBezTo>
                  <a:cubicBezTo>
                    <a:pt x="287" y="142"/>
                    <a:pt x="287" y="142"/>
                    <a:pt x="287" y="142"/>
                  </a:cubicBezTo>
                  <a:cubicBezTo>
                    <a:pt x="287" y="141"/>
                    <a:pt x="287" y="141"/>
                    <a:pt x="287" y="141"/>
                  </a:cubicBezTo>
                  <a:cubicBezTo>
                    <a:pt x="287" y="137"/>
                    <a:pt x="287" y="133"/>
                    <a:pt x="286" y="130"/>
                  </a:cubicBezTo>
                  <a:cubicBezTo>
                    <a:pt x="286" y="129"/>
                    <a:pt x="286" y="129"/>
                    <a:pt x="286" y="129"/>
                  </a:cubicBezTo>
                  <a:cubicBezTo>
                    <a:pt x="287" y="128"/>
                    <a:pt x="287" y="128"/>
                    <a:pt x="287" y="128"/>
                  </a:cubicBezTo>
                  <a:cubicBezTo>
                    <a:pt x="289" y="127"/>
                    <a:pt x="291" y="126"/>
                    <a:pt x="293" y="125"/>
                  </a:cubicBezTo>
                  <a:cubicBezTo>
                    <a:pt x="295" y="123"/>
                    <a:pt x="297" y="122"/>
                    <a:pt x="299" y="121"/>
                  </a:cubicBezTo>
                  <a:cubicBezTo>
                    <a:pt x="299" y="118"/>
                    <a:pt x="298" y="116"/>
                    <a:pt x="297" y="113"/>
                  </a:cubicBezTo>
                  <a:cubicBezTo>
                    <a:pt x="295" y="113"/>
                    <a:pt x="293" y="113"/>
                    <a:pt x="290" y="113"/>
                  </a:cubicBezTo>
                  <a:cubicBezTo>
                    <a:pt x="288" y="112"/>
                    <a:pt x="285" y="112"/>
                    <a:pt x="283" y="112"/>
                  </a:cubicBezTo>
                  <a:cubicBezTo>
                    <a:pt x="282" y="112"/>
                    <a:pt x="282" y="112"/>
                    <a:pt x="282" y="112"/>
                  </a:cubicBezTo>
                  <a:cubicBezTo>
                    <a:pt x="282" y="111"/>
                    <a:pt x="282" y="111"/>
                    <a:pt x="282" y="111"/>
                  </a:cubicBezTo>
                  <a:cubicBezTo>
                    <a:pt x="281" y="108"/>
                    <a:pt x="279" y="104"/>
                    <a:pt x="278" y="100"/>
                  </a:cubicBezTo>
                  <a:cubicBezTo>
                    <a:pt x="278" y="99"/>
                    <a:pt x="278" y="99"/>
                    <a:pt x="278" y="99"/>
                  </a:cubicBezTo>
                  <a:cubicBezTo>
                    <a:pt x="278" y="99"/>
                    <a:pt x="278" y="99"/>
                    <a:pt x="278" y="99"/>
                  </a:cubicBezTo>
                  <a:cubicBezTo>
                    <a:pt x="280" y="97"/>
                    <a:pt x="282" y="95"/>
                    <a:pt x="284" y="94"/>
                  </a:cubicBezTo>
                  <a:cubicBezTo>
                    <a:pt x="285" y="92"/>
                    <a:pt x="287" y="90"/>
                    <a:pt x="289" y="89"/>
                  </a:cubicBezTo>
                  <a:cubicBezTo>
                    <a:pt x="288" y="86"/>
                    <a:pt x="286" y="84"/>
                    <a:pt x="285" y="82"/>
                  </a:cubicBezTo>
                  <a:cubicBezTo>
                    <a:pt x="283" y="82"/>
                    <a:pt x="281" y="82"/>
                    <a:pt x="278" y="83"/>
                  </a:cubicBezTo>
                  <a:cubicBezTo>
                    <a:pt x="276" y="83"/>
                    <a:pt x="273" y="83"/>
                    <a:pt x="271" y="84"/>
                  </a:cubicBezTo>
                  <a:cubicBezTo>
                    <a:pt x="270" y="84"/>
                    <a:pt x="270" y="84"/>
                    <a:pt x="270" y="84"/>
                  </a:cubicBezTo>
                  <a:cubicBezTo>
                    <a:pt x="270" y="83"/>
                    <a:pt x="270" y="83"/>
                    <a:pt x="270" y="83"/>
                  </a:cubicBezTo>
                  <a:cubicBezTo>
                    <a:pt x="268" y="80"/>
                    <a:pt x="266" y="76"/>
                    <a:pt x="264" y="73"/>
                  </a:cubicBezTo>
                  <a:cubicBezTo>
                    <a:pt x="263" y="72"/>
                    <a:pt x="263" y="72"/>
                    <a:pt x="263" y="72"/>
                  </a:cubicBezTo>
                  <a:cubicBezTo>
                    <a:pt x="264" y="72"/>
                    <a:pt x="264" y="72"/>
                    <a:pt x="264" y="72"/>
                  </a:cubicBezTo>
                  <a:cubicBezTo>
                    <a:pt x="265" y="70"/>
                    <a:pt x="266" y="68"/>
                    <a:pt x="268" y="66"/>
                  </a:cubicBezTo>
                  <a:cubicBezTo>
                    <a:pt x="269" y="64"/>
                    <a:pt x="270" y="62"/>
                    <a:pt x="271" y="60"/>
                  </a:cubicBezTo>
                  <a:cubicBezTo>
                    <a:pt x="270" y="58"/>
                    <a:pt x="268" y="56"/>
                    <a:pt x="267" y="54"/>
                  </a:cubicBezTo>
                  <a:cubicBezTo>
                    <a:pt x="264" y="54"/>
                    <a:pt x="262" y="55"/>
                    <a:pt x="260" y="56"/>
                  </a:cubicBezTo>
                  <a:cubicBezTo>
                    <a:pt x="258" y="57"/>
                    <a:pt x="255" y="58"/>
                    <a:pt x="253" y="59"/>
                  </a:cubicBezTo>
                  <a:cubicBezTo>
                    <a:pt x="252" y="59"/>
                    <a:pt x="252" y="59"/>
                    <a:pt x="252" y="59"/>
                  </a:cubicBezTo>
                  <a:cubicBezTo>
                    <a:pt x="252" y="58"/>
                    <a:pt x="252" y="58"/>
                    <a:pt x="252" y="58"/>
                  </a:cubicBezTo>
                  <a:cubicBezTo>
                    <a:pt x="249" y="55"/>
                    <a:pt x="246" y="53"/>
                    <a:pt x="243" y="50"/>
                  </a:cubicBezTo>
                  <a:cubicBezTo>
                    <a:pt x="243" y="49"/>
                    <a:pt x="243" y="49"/>
                    <a:pt x="243" y="49"/>
                  </a:cubicBezTo>
                  <a:cubicBezTo>
                    <a:pt x="243" y="49"/>
                    <a:pt x="243" y="49"/>
                    <a:pt x="243" y="49"/>
                  </a:cubicBezTo>
                  <a:cubicBezTo>
                    <a:pt x="244" y="47"/>
                    <a:pt x="245" y="44"/>
                    <a:pt x="246" y="42"/>
                  </a:cubicBezTo>
                  <a:cubicBezTo>
                    <a:pt x="247" y="40"/>
                    <a:pt x="247" y="37"/>
                    <a:pt x="248" y="35"/>
                  </a:cubicBezTo>
                  <a:cubicBezTo>
                    <a:pt x="246" y="33"/>
                    <a:pt x="244" y="32"/>
                    <a:pt x="242" y="30"/>
                  </a:cubicBezTo>
                  <a:cubicBezTo>
                    <a:pt x="240" y="31"/>
                    <a:pt x="238" y="33"/>
                    <a:pt x="236" y="34"/>
                  </a:cubicBezTo>
                  <a:cubicBezTo>
                    <a:pt x="234" y="36"/>
                    <a:pt x="232" y="37"/>
                    <a:pt x="230" y="38"/>
                  </a:cubicBezTo>
                  <a:cubicBezTo>
                    <a:pt x="229" y="39"/>
                    <a:pt x="229" y="39"/>
                    <a:pt x="229" y="39"/>
                  </a:cubicBezTo>
                  <a:cubicBezTo>
                    <a:pt x="228" y="38"/>
                    <a:pt x="228" y="38"/>
                    <a:pt x="228" y="38"/>
                  </a:cubicBezTo>
                  <a:cubicBezTo>
                    <a:pt x="225" y="36"/>
                    <a:pt x="222" y="34"/>
                    <a:pt x="219" y="32"/>
                  </a:cubicBezTo>
                  <a:cubicBezTo>
                    <a:pt x="218" y="32"/>
                    <a:pt x="218" y="32"/>
                    <a:pt x="218" y="32"/>
                  </a:cubicBezTo>
                  <a:cubicBezTo>
                    <a:pt x="218" y="31"/>
                    <a:pt x="218" y="31"/>
                    <a:pt x="218" y="31"/>
                  </a:cubicBezTo>
                  <a:cubicBezTo>
                    <a:pt x="218" y="28"/>
                    <a:pt x="219" y="26"/>
                    <a:pt x="219" y="23"/>
                  </a:cubicBezTo>
                  <a:cubicBezTo>
                    <a:pt x="219" y="21"/>
                    <a:pt x="220" y="19"/>
                    <a:pt x="220" y="16"/>
                  </a:cubicBezTo>
                  <a:cubicBezTo>
                    <a:pt x="218" y="15"/>
                    <a:pt x="215" y="14"/>
                    <a:pt x="213" y="13"/>
                  </a:cubicBezTo>
                  <a:cubicBezTo>
                    <a:pt x="211" y="15"/>
                    <a:pt x="210" y="16"/>
                    <a:pt x="208" y="18"/>
                  </a:cubicBezTo>
                  <a:cubicBezTo>
                    <a:pt x="206" y="20"/>
                    <a:pt x="205" y="22"/>
                    <a:pt x="203" y="23"/>
                  </a:cubicBezTo>
                  <a:cubicBezTo>
                    <a:pt x="202" y="24"/>
                    <a:pt x="202" y="24"/>
                    <a:pt x="202" y="24"/>
                  </a:cubicBezTo>
                  <a:cubicBezTo>
                    <a:pt x="202" y="24"/>
                    <a:pt x="202" y="24"/>
                    <a:pt x="202" y="24"/>
                  </a:cubicBezTo>
                  <a:cubicBezTo>
                    <a:pt x="198" y="22"/>
                    <a:pt x="194" y="21"/>
                    <a:pt x="191" y="20"/>
                  </a:cubicBezTo>
                  <a:cubicBezTo>
                    <a:pt x="190" y="20"/>
                    <a:pt x="190" y="20"/>
                    <a:pt x="190" y="20"/>
                  </a:cubicBezTo>
                  <a:cubicBezTo>
                    <a:pt x="190" y="19"/>
                    <a:pt x="190" y="19"/>
                    <a:pt x="190" y="19"/>
                  </a:cubicBezTo>
                  <a:cubicBezTo>
                    <a:pt x="189" y="17"/>
                    <a:pt x="189" y="14"/>
                    <a:pt x="189" y="12"/>
                  </a:cubicBezTo>
                  <a:cubicBezTo>
                    <a:pt x="189" y="9"/>
                    <a:pt x="189" y="7"/>
                    <a:pt x="188" y="4"/>
                  </a:cubicBezTo>
                  <a:cubicBezTo>
                    <a:pt x="186" y="4"/>
                    <a:pt x="183" y="3"/>
                    <a:pt x="181" y="3"/>
                  </a:cubicBezTo>
                  <a:cubicBezTo>
                    <a:pt x="180" y="4"/>
                    <a:pt x="178" y="7"/>
                    <a:pt x="177" y="9"/>
                  </a:cubicBezTo>
                  <a:cubicBezTo>
                    <a:pt x="176" y="11"/>
                    <a:pt x="175" y="13"/>
                    <a:pt x="173" y="15"/>
                  </a:cubicBezTo>
                  <a:cubicBezTo>
                    <a:pt x="173" y="16"/>
                    <a:pt x="173" y="16"/>
                    <a:pt x="173" y="16"/>
                  </a:cubicBezTo>
                  <a:cubicBezTo>
                    <a:pt x="172" y="16"/>
                    <a:pt x="172" y="16"/>
                    <a:pt x="172" y="16"/>
                  </a:cubicBezTo>
                  <a:cubicBezTo>
                    <a:pt x="168" y="15"/>
                    <a:pt x="165" y="15"/>
                    <a:pt x="161" y="14"/>
                  </a:cubicBezTo>
                  <a:cubicBezTo>
                    <a:pt x="160" y="14"/>
                    <a:pt x="160" y="14"/>
                    <a:pt x="160" y="14"/>
                  </a:cubicBezTo>
                  <a:cubicBezTo>
                    <a:pt x="159" y="14"/>
                    <a:pt x="159" y="14"/>
                    <a:pt x="159" y="14"/>
                  </a:cubicBezTo>
                  <a:cubicBezTo>
                    <a:pt x="159" y="11"/>
                    <a:pt x="158" y="9"/>
                    <a:pt x="157" y="7"/>
                  </a:cubicBezTo>
                  <a:cubicBezTo>
                    <a:pt x="156" y="4"/>
                    <a:pt x="156" y="2"/>
                    <a:pt x="155" y="0"/>
                  </a:cubicBezTo>
                  <a:cubicBezTo>
                    <a:pt x="155" y="0"/>
                    <a:pt x="155" y="0"/>
                    <a:pt x="155" y="0"/>
                  </a:cubicBezTo>
                  <a:cubicBezTo>
                    <a:pt x="152" y="0"/>
                    <a:pt x="150" y="0"/>
                    <a:pt x="147" y="0"/>
                  </a:cubicBezTo>
                  <a:cubicBezTo>
                    <a:pt x="147" y="0"/>
                    <a:pt x="147" y="0"/>
                    <a:pt x="147" y="0"/>
                  </a:cubicBezTo>
                  <a:cubicBezTo>
                    <a:pt x="146" y="2"/>
                    <a:pt x="145" y="4"/>
                    <a:pt x="145" y="7"/>
                  </a:cubicBezTo>
                  <a:cubicBezTo>
                    <a:pt x="144" y="9"/>
                    <a:pt x="143" y="11"/>
                    <a:pt x="142" y="14"/>
                  </a:cubicBezTo>
                  <a:cubicBezTo>
                    <a:pt x="142" y="14"/>
                    <a:pt x="142" y="14"/>
                    <a:pt x="142" y="14"/>
                  </a:cubicBezTo>
                  <a:cubicBezTo>
                    <a:pt x="141" y="14"/>
                    <a:pt x="141" y="14"/>
                    <a:pt x="141" y="14"/>
                  </a:cubicBezTo>
                  <a:cubicBezTo>
                    <a:pt x="137" y="15"/>
                    <a:pt x="133" y="15"/>
                    <a:pt x="130" y="16"/>
                  </a:cubicBezTo>
                  <a:cubicBezTo>
                    <a:pt x="129" y="16"/>
                    <a:pt x="129" y="16"/>
                    <a:pt x="129" y="16"/>
                  </a:cubicBezTo>
                  <a:cubicBezTo>
                    <a:pt x="129" y="15"/>
                    <a:pt x="129" y="15"/>
                    <a:pt x="129" y="15"/>
                  </a:cubicBezTo>
                  <a:cubicBezTo>
                    <a:pt x="127" y="13"/>
                    <a:pt x="126" y="11"/>
                    <a:pt x="125" y="9"/>
                  </a:cubicBezTo>
                  <a:cubicBezTo>
                    <a:pt x="123" y="7"/>
                    <a:pt x="122" y="4"/>
                    <a:pt x="121" y="3"/>
                  </a:cubicBezTo>
                  <a:cubicBezTo>
                    <a:pt x="118" y="3"/>
                    <a:pt x="116" y="4"/>
                    <a:pt x="113" y="4"/>
                  </a:cubicBezTo>
                  <a:cubicBezTo>
                    <a:pt x="113" y="7"/>
                    <a:pt x="113" y="9"/>
                    <a:pt x="113" y="12"/>
                  </a:cubicBezTo>
                  <a:cubicBezTo>
                    <a:pt x="113" y="14"/>
                    <a:pt x="112" y="17"/>
                    <a:pt x="112" y="19"/>
                  </a:cubicBezTo>
                  <a:cubicBezTo>
                    <a:pt x="112" y="20"/>
                    <a:pt x="112" y="20"/>
                    <a:pt x="112" y="20"/>
                  </a:cubicBezTo>
                  <a:cubicBezTo>
                    <a:pt x="111" y="20"/>
                    <a:pt x="111" y="20"/>
                    <a:pt x="111" y="20"/>
                  </a:cubicBezTo>
                  <a:cubicBezTo>
                    <a:pt x="108" y="21"/>
                    <a:pt x="104" y="22"/>
                    <a:pt x="100" y="24"/>
                  </a:cubicBezTo>
                  <a:cubicBezTo>
                    <a:pt x="100" y="24"/>
                    <a:pt x="100" y="24"/>
                    <a:pt x="100" y="24"/>
                  </a:cubicBezTo>
                  <a:cubicBezTo>
                    <a:pt x="99" y="23"/>
                    <a:pt x="99" y="23"/>
                    <a:pt x="99" y="23"/>
                  </a:cubicBezTo>
                  <a:cubicBezTo>
                    <a:pt x="97" y="22"/>
                    <a:pt x="96" y="20"/>
                    <a:pt x="94" y="18"/>
                  </a:cubicBezTo>
                  <a:cubicBezTo>
                    <a:pt x="92" y="16"/>
                    <a:pt x="90" y="15"/>
                    <a:pt x="89" y="13"/>
                  </a:cubicBezTo>
                  <a:cubicBezTo>
                    <a:pt x="86" y="14"/>
                    <a:pt x="84" y="15"/>
                    <a:pt x="82" y="16"/>
                  </a:cubicBezTo>
                  <a:cubicBezTo>
                    <a:pt x="82" y="19"/>
                    <a:pt x="82" y="21"/>
                    <a:pt x="83" y="23"/>
                  </a:cubicBezTo>
                  <a:cubicBezTo>
                    <a:pt x="83" y="26"/>
                    <a:pt x="83" y="28"/>
                    <a:pt x="84" y="31"/>
                  </a:cubicBezTo>
                  <a:cubicBezTo>
                    <a:pt x="84" y="32"/>
                    <a:pt x="84" y="32"/>
                    <a:pt x="84" y="32"/>
                  </a:cubicBezTo>
                  <a:cubicBezTo>
                    <a:pt x="83" y="32"/>
                    <a:pt x="83" y="32"/>
                    <a:pt x="83" y="32"/>
                  </a:cubicBezTo>
                  <a:cubicBezTo>
                    <a:pt x="80" y="34"/>
                    <a:pt x="76" y="36"/>
                    <a:pt x="73" y="38"/>
                  </a:cubicBezTo>
                  <a:cubicBezTo>
                    <a:pt x="73" y="39"/>
                    <a:pt x="73" y="39"/>
                    <a:pt x="73" y="39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0" y="37"/>
                    <a:pt x="68" y="36"/>
                    <a:pt x="66" y="34"/>
                  </a:cubicBezTo>
                  <a:cubicBezTo>
                    <a:pt x="64" y="33"/>
                    <a:pt x="62" y="31"/>
                    <a:pt x="60" y="30"/>
                  </a:cubicBezTo>
                  <a:cubicBezTo>
                    <a:pt x="58" y="32"/>
                    <a:pt x="56" y="33"/>
                    <a:pt x="54" y="35"/>
                  </a:cubicBezTo>
                  <a:cubicBezTo>
                    <a:pt x="54" y="37"/>
                    <a:pt x="55" y="40"/>
                    <a:pt x="56" y="42"/>
                  </a:cubicBezTo>
                  <a:cubicBezTo>
                    <a:pt x="57" y="44"/>
                    <a:pt x="58" y="47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8" y="50"/>
                    <a:pt x="58" y="50"/>
                    <a:pt x="58" y="50"/>
                  </a:cubicBezTo>
                  <a:cubicBezTo>
                    <a:pt x="56" y="53"/>
                    <a:pt x="53" y="55"/>
                    <a:pt x="50" y="58"/>
                  </a:cubicBezTo>
                  <a:cubicBezTo>
                    <a:pt x="50" y="59"/>
                    <a:pt x="50" y="59"/>
                    <a:pt x="50" y="59"/>
                  </a:cubicBezTo>
                  <a:cubicBezTo>
                    <a:pt x="49" y="59"/>
                    <a:pt x="49" y="59"/>
                    <a:pt x="49" y="59"/>
                  </a:cubicBezTo>
                  <a:cubicBezTo>
                    <a:pt x="47" y="58"/>
                    <a:pt x="44" y="57"/>
                    <a:pt x="42" y="56"/>
                  </a:cubicBezTo>
                  <a:cubicBezTo>
                    <a:pt x="40" y="55"/>
                    <a:pt x="37" y="54"/>
                    <a:pt x="35" y="54"/>
                  </a:cubicBezTo>
                  <a:cubicBezTo>
                    <a:pt x="33" y="56"/>
                    <a:pt x="32" y="58"/>
                    <a:pt x="30" y="60"/>
                  </a:cubicBezTo>
                  <a:cubicBezTo>
                    <a:pt x="32" y="62"/>
                    <a:pt x="33" y="64"/>
                    <a:pt x="34" y="66"/>
                  </a:cubicBezTo>
                  <a:cubicBezTo>
                    <a:pt x="36" y="68"/>
                    <a:pt x="37" y="70"/>
                    <a:pt x="38" y="72"/>
                  </a:cubicBezTo>
                  <a:cubicBezTo>
                    <a:pt x="39" y="72"/>
                    <a:pt x="39" y="72"/>
                    <a:pt x="39" y="72"/>
                  </a:cubicBezTo>
                  <a:cubicBezTo>
                    <a:pt x="38" y="73"/>
                    <a:pt x="38" y="73"/>
                    <a:pt x="38" y="73"/>
                  </a:cubicBezTo>
                  <a:cubicBezTo>
                    <a:pt x="36" y="76"/>
                    <a:pt x="34" y="80"/>
                    <a:pt x="32" y="83"/>
                  </a:cubicBezTo>
                  <a:cubicBezTo>
                    <a:pt x="32" y="84"/>
                    <a:pt x="32" y="84"/>
                    <a:pt x="32" y="84"/>
                  </a:cubicBezTo>
                  <a:cubicBezTo>
                    <a:pt x="31" y="84"/>
                    <a:pt x="31" y="84"/>
                    <a:pt x="31" y="84"/>
                  </a:cubicBezTo>
                  <a:cubicBezTo>
                    <a:pt x="29" y="83"/>
                    <a:pt x="26" y="83"/>
                    <a:pt x="24" y="83"/>
                  </a:cubicBezTo>
                  <a:cubicBezTo>
                    <a:pt x="21" y="82"/>
                    <a:pt x="19" y="82"/>
                    <a:pt x="17" y="82"/>
                  </a:cubicBezTo>
                  <a:cubicBezTo>
                    <a:pt x="15" y="84"/>
                    <a:pt x="14" y="86"/>
                    <a:pt x="13" y="89"/>
                  </a:cubicBezTo>
                  <a:cubicBezTo>
                    <a:pt x="15" y="90"/>
                    <a:pt x="16" y="92"/>
                    <a:pt x="18" y="94"/>
                  </a:cubicBezTo>
                  <a:cubicBezTo>
                    <a:pt x="20" y="95"/>
                    <a:pt x="22" y="97"/>
                    <a:pt x="24" y="99"/>
                  </a:cubicBezTo>
                  <a:cubicBezTo>
                    <a:pt x="24" y="99"/>
                    <a:pt x="24" y="99"/>
                    <a:pt x="24" y="99"/>
                  </a:cubicBezTo>
                  <a:cubicBezTo>
                    <a:pt x="24" y="100"/>
                    <a:pt x="24" y="100"/>
                    <a:pt x="24" y="100"/>
                  </a:cubicBezTo>
                  <a:cubicBezTo>
                    <a:pt x="22" y="104"/>
                    <a:pt x="21" y="108"/>
                    <a:pt x="20" y="111"/>
                  </a:cubicBezTo>
                  <a:cubicBezTo>
                    <a:pt x="20" y="112"/>
                    <a:pt x="20" y="112"/>
                    <a:pt x="20" y="112"/>
                  </a:cubicBezTo>
                  <a:cubicBezTo>
                    <a:pt x="19" y="112"/>
                    <a:pt x="19" y="112"/>
                    <a:pt x="19" y="112"/>
                  </a:cubicBezTo>
                  <a:cubicBezTo>
                    <a:pt x="17" y="112"/>
                    <a:pt x="14" y="112"/>
                    <a:pt x="12" y="113"/>
                  </a:cubicBezTo>
                  <a:cubicBezTo>
                    <a:pt x="9" y="113"/>
                    <a:pt x="7" y="113"/>
                    <a:pt x="4" y="113"/>
                  </a:cubicBezTo>
                  <a:cubicBezTo>
                    <a:pt x="4" y="116"/>
                    <a:pt x="3" y="118"/>
                    <a:pt x="3" y="121"/>
                  </a:cubicBezTo>
                  <a:cubicBezTo>
                    <a:pt x="5" y="122"/>
                    <a:pt x="7" y="123"/>
                    <a:pt x="9" y="125"/>
                  </a:cubicBezTo>
                  <a:cubicBezTo>
                    <a:pt x="11" y="126"/>
                    <a:pt x="13" y="127"/>
                    <a:pt x="15" y="128"/>
                  </a:cubicBezTo>
                  <a:cubicBezTo>
                    <a:pt x="16" y="129"/>
                    <a:pt x="16" y="129"/>
                    <a:pt x="16" y="129"/>
                  </a:cubicBezTo>
                  <a:cubicBezTo>
                    <a:pt x="16" y="130"/>
                    <a:pt x="16" y="130"/>
                    <a:pt x="16" y="130"/>
                  </a:cubicBezTo>
                  <a:cubicBezTo>
                    <a:pt x="15" y="133"/>
                    <a:pt x="15" y="137"/>
                    <a:pt x="15" y="141"/>
                  </a:cubicBezTo>
                  <a:cubicBezTo>
                    <a:pt x="14" y="142"/>
                    <a:pt x="14" y="142"/>
                    <a:pt x="14" y="142"/>
                  </a:cubicBezTo>
                  <a:cubicBezTo>
                    <a:pt x="14" y="142"/>
                    <a:pt x="14" y="142"/>
                    <a:pt x="14" y="142"/>
                  </a:cubicBezTo>
                  <a:cubicBezTo>
                    <a:pt x="12" y="143"/>
                    <a:pt x="9" y="144"/>
                    <a:pt x="7" y="145"/>
                  </a:cubicBezTo>
                  <a:cubicBezTo>
                    <a:pt x="4" y="145"/>
                    <a:pt x="2" y="146"/>
                    <a:pt x="0" y="147"/>
                  </a:cubicBezTo>
                  <a:cubicBezTo>
                    <a:pt x="0" y="147"/>
                    <a:pt x="0" y="147"/>
                    <a:pt x="0" y="147"/>
                  </a:cubicBezTo>
                  <a:cubicBezTo>
                    <a:pt x="0" y="148"/>
                    <a:pt x="0" y="150"/>
                    <a:pt x="0" y="151"/>
                  </a:cubicBezTo>
                  <a:cubicBezTo>
                    <a:pt x="0" y="152"/>
                    <a:pt x="0" y="153"/>
                    <a:pt x="0" y="155"/>
                  </a:cubicBezTo>
                  <a:cubicBezTo>
                    <a:pt x="0" y="155"/>
                    <a:pt x="0" y="155"/>
                    <a:pt x="0" y="155"/>
                  </a:cubicBezTo>
                  <a:cubicBezTo>
                    <a:pt x="2" y="156"/>
                    <a:pt x="4" y="156"/>
                    <a:pt x="7" y="157"/>
                  </a:cubicBezTo>
                  <a:cubicBezTo>
                    <a:pt x="9" y="158"/>
                    <a:pt x="12" y="158"/>
                    <a:pt x="14" y="159"/>
                  </a:cubicBezTo>
                  <a:cubicBezTo>
                    <a:pt x="14" y="160"/>
                    <a:pt x="14" y="160"/>
                    <a:pt x="14" y="160"/>
                  </a:cubicBezTo>
                  <a:cubicBezTo>
                    <a:pt x="15" y="160"/>
                    <a:pt x="15" y="160"/>
                    <a:pt x="15" y="160"/>
                  </a:cubicBezTo>
                  <a:cubicBezTo>
                    <a:pt x="15" y="165"/>
                    <a:pt x="15" y="168"/>
                    <a:pt x="16" y="172"/>
                  </a:cubicBezTo>
                  <a:cubicBezTo>
                    <a:pt x="16" y="173"/>
                    <a:pt x="16" y="173"/>
                    <a:pt x="16" y="173"/>
                  </a:cubicBezTo>
                  <a:cubicBezTo>
                    <a:pt x="15" y="173"/>
                    <a:pt x="15" y="173"/>
                    <a:pt x="15" y="173"/>
                  </a:cubicBezTo>
                  <a:cubicBezTo>
                    <a:pt x="13" y="174"/>
                    <a:pt x="11" y="176"/>
                    <a:pt x="9" y="177"/>
                  </a:cubicBezTo>
                  <a:cubicBezTo>
                    <a:pt x="7" y="178"/>
                    <a:pt x="5" y="179"/>
                    <a:pt x="3" y="181"/>
                  </a:cubicBezTo>
                  <a:cubicBezTo>
                    <a:pt x="3" y="183"/>
                    <a:pt x="4" y="186"/>
                    <a:pt x="4" y="188"/>
                  </a:cubicBezTo>
                  <a:cubicBezTo>
                    <a:pt x="7" y="189"/>
                    <a:pt x="9" y="189"/>
                    <a:pt x="12" y="189"/>
                  </a:cubicBezTo>
                  <a:cubicBezTo>
                    <a:pt x="14" y="189"/>
                    <a:pt x="17" y="189"/>
                    <a:pt x="19" y="190"/>
                  </a:cubicBezTo>
                  <a:cubicBezTo>
                    <a:pt x="20" y="190"/>
                    <a:pt x="20" y="190"/>
                    <a:pt x="20" y="190"/>
                  </a:cubicBezTo>
                  <a:cubicBezTo>
                    <a:pt x="20" y="190"/>
                    <a:pt x="20" y="190"/>
                    <a:pt x="20" y="190"/>
                  </a:cubicBezTo>
                  <a:cubicBezTo>
                    <a:pt x="21" y="194"/>
                    <a:pt x="22" y="198"/>
                    <a:pt x="24" y="201"/>
                  </a:cubicBezTo>
                  <a:cubicBezTo>
                    <a:pt x="24" y="202"/>
                    <a:pt x="24" y="202"/>
                    <a:pt x="24" y="202"/>
                  </a:cubicBezTo>
                  <a:cubicBezTo>
                    <a:pt x="24" y="203"/>
                    <a:pt x="24" y="203"/>
                    <a:pt x="24" y="203"/>
                  </a:cubicBezTo>
                  <a:cubicBezTo>
                    <a:pt x="22" y="204"/>
                    <a:pt x="20" y="206"/>
                    <a:pt x="18" y="208"/>
                  </a:cubicBezTo>
                  <a:cubicBezTo>
                    <a:pt x="16" y="210"/>
                    <a:pt x="15" y="211"/>
                    <a:pt x="13" y="213"/>
                  </a:cubicBezTo>
                  <a:cubicBezTo>
                    <a:pt x="14" y="215"/>
                    <a:pt x="15" y="218"/>
                    <a:pt x="17" y="220"/>
                  </a:cubicBezTo>
                  <a:cubicBezTo>
                    <a:pt x="19" y="220"/>
                    <a:pt x="21" y="219"/>
                    <a:pt x="24" y="219"/>
                  </a:cubicBezTo>
                  <a:cubicBezTo>
                    <a:pt x="26" y="219"/>
                    <a:pt x="29" y="218"/>
                    <a:pt x="31" y="218"/>
                  </a:cubicBezTo>
                  <a:cubicBezTo>
                    <a:pt x="32" y="218"/>
                    <a:pt x="32" y="218"/>
                    <a:pt x="32" y="218"/>
                  </a:cubicBezTo>
                  <a:cubicBezTo>
                    <a:pt x="32" y="219"/>
                    <a:pt x="32" y="219"/>
                    <a:pt x="32" y="219"/>
                  </a:cubicBezTo>
                  <a:cubicBezTo>
                    <a:pt x="34" y="222"/>
                    <a:pt x="36" y="225"/>
                    <a:pt x="38" y="228"/>
                  </a:cubicBezTo>
                  <a:cubicBezTo>
                    <a:pt x="39" y="229"/>
                    <a:pt x="39" y="229"/>
                    <a:pt x="39" y="229"/>
                  </a:cubicBezTo>
                  <a:cubicBezTo>
                    <a:pt x="38" y="230"/>
                    <a:pt x="38" y="230"/>
                    <a:pt x="38" y="230"/>
                  </a:cubicBezTo>
                  <a:cubicBezTo>
                    <a:pt x="37" y="232"/>
                    <a:pt x="36" y="234"/>
                    <a:pt x="34" y="236"/>
                  </a:cubicBezTo>
                  <a:cubicBezTo>
                    <a:pt x="33" y="238"/>
                    <a:pt x="32" y="240"/>
                    <a:pt x="30" y="242"/>
                  </a:cubicBezTo>
                  <a:cubicBezTo>
                    <a:pt x="32" y="244"/>
                    <a:pt x="33" y="246"/>
                    <a:pt x="35" y="248"/>
                  </a:cubicBezTo>
                  <a:cubicBezTo>
                    <a:pt x="37" y="247"/>
                    <a:pt x="40" y="246"/>
                    <a:pt x="42" y="246"/>
                  </a:cubicBezTo>
                  <a:cubicBezTo>
                    <a:pt x="44" y="245"/>
                    <a:pt x="47" y="244"/>
                    <a:pt x="49" y="243"/>
                  </a:cubicBezTo>
                  <a:cubicBezTo>
                    <a:pt x="50" y="243"/>
                    <a:pt x="50" y="243"/>
                    <a:pt x="50" y="243"/>
                  </a:cubicBezTo>
                  <a:cubicBezTo>
                    <a:pt x="50" y="243"/>
                    <a:pt x="50" y="243"/>
                    <a:pt x="50" y="243"/>
                  </a:cubicBezTo>
                  <a:cubicBezTo>
                    <a:pt x="53" y="246"/>
                    <a:pt x="56" y="249"/>
                    <a:pt x="58" y="251"/>
                  </a:cubicBezTo>
                  <a:cubicBezTo>
                    <a:pt x="59" y="252"/>
                    <a:pt x="59" y="252"/>
                    <a:pt x="59" y="252"/>
                  </a:cubicBezTo>
                  <a:cubicBezTo>
                    <a:pt x="59" y="253"/>
                    <a:pt x="59" y="253"/>
                    <a:pt x="59" y="253"/>
                  </a:cubicBezTo>
                  <a:cubicBezTo>
                    <a:pt x="58" y="255"/>
                    <a:pt x="57" y="257"/>
                    <a:pt x="56" y="260"/>
                  </a:cubicBezTo>
                  <a:cubicBezTo>
                    <a:pt x="55" y="262"/>
                    <a:pt x="54" y="264"/>
                    <a:pt x="54" y="266"/>
                  </a:cubicBezTo>
                  <a:cubicBezTo>
                    <a:pt x="56" y="268"/>
                    <a:pt x="58" y="270"/>
                    <a:pt x="60" y="271"/>
                  </a:cubicBezTo>
                  <a:cubicBezTo>
                    <a:pt x="62" y="270"/>
                    <a:pt x="64" y="269"/>
                    <a:pt x="66" y="267"/>
                  </a:cubicBezTo>
                  <a:cubicBezTo>
                    <a:pt x="68" y="266"/>
                    <a:pt x="70" y="265"/>
                    <a:pt x="72" y="263"/>
                  </a:cubicBezTo>
                  <a:cubicBezTo>
                    <a:pt x="73" y="263"/>
                    <a:pt x="73" y="263"/>
                    <a:pt x="73" y="263"/>
                  </a:cubicBezTo>
                  <a:cubicBezTo>
                    <a:pt x="73" y="263"/>
                    <a:pt x="73" y="263"/>
                    <a:pt x="73" y="263"/>
                  </a:cubicBezTo>
                  <a:cubicBezTo>
                    <a:pt x="76" y="266"/>
                    <a:pt x="80" y="268"/>
                    <a:pt x="83" y="270"/>
                  </a:cubicBezTo>
                  <a:cubicBezTo>
                    <a:pt x="84" y="270"/>
                    <a:pt x="84" y="270"/>
                    <a:pt x="84" y="270"/>
                  </a:cubicBezTo>
                  <a:cubicBezTo>
                    <a:pt x="84" y="271"/>
                    <a:pt x="84" y="271"/>
                    <a:pt x="84" y="271"/>
                  </a:cubicBezTo>
                  <a:cubicBezTo>
                    <a:pt x="83" y="273"/>
                    <a:pt x="83" y="276"/>
                    <a:pt x="83" y="278"/>
                  </a:cubicBezTo>
                  <a:cubicBezTo>
                    <a:pt x="82" y="280"/>
                    <a:pt x="82" y="283"/>
                    <a:pt x="82" y="285"/>
                  </a:cubicBezTo>
                  <a:cubicBezTo>
                    <a:pt x="84" y="286"/>
                    <a:pt x="86" y="287"/>
                    <a:pt x="89" y="289"/>
                  </a:cubicBezTo>
                  <a:cubicBezTo>
                    <a:pt x="90" y="287"/>
                    <a:pt x="92" y="285"/>
                    <a:pt x="94" y="283"/>
                  </a:cubicBezTo>
                  <a:cubicBezTo>
                    <a:pt x="96" y="282"/>
                    <a:pt x="97" y="280"/>
                    <a:pt x="99" y="278"/>
                  </a:cubicBezTo>
                  <a:cubicBezTo>
                    <a:pt x="100" y="278"/>
                    <a:pt x="100" y="278"/>
                    <a:pt x="100" y="278"/>
                  </a:cubicBezTo>
                  <a:cubicBezTo>
                    <a:pt x="100" y="278"/>
                    <a:pt x="100" y="278"/>
                    <a:pt x="100" y="278"/>
                  </a:cubicBezTo>
                  <a:cubicBezTo>
                    <a:pt x="104" y="279"/>
                    <a:pt x="108" y="281"/>
                    <a:pt x="111" y="282"/>
                  </a:cubicBezTo>
                  <a:cubicBezTo>
                    <a:pt x="112" y="282"/>
                    <a:pt x="112" y="282"/>
                    <a:pt x="112" y="282"/>
                  </a:cubicBezTo>
                  <a:cubicBezTo>
                    <a:pt x="112" y="283"/>
                    <a:pt x="112" y="283"/>
                    <a:pt x="112" y="283"/>
                  </a:cubicBezTo>
                  <a:cubicBezTo>
                    <a:pt x="112" y="285"/>
                    <a:pt x="113" y="288"/>
                    <a:pt x="113" y="290"/>
                  </a:cubicBezTo>
                  <a:cubicBezTo>
                    <a:pt x="113" y="292"/>
                    <a:pt x="113" y="295"/>
                    <a:pt x="113" y="297"/>
                  </a:cubicBezTo>
                  <a:cubicBezTo>
                    <a:pt x="116" y="298"/>
                    <a:pt x="118" y="298"/>
                    <a:pt x="121" y="299"/>
                  </a:cubicBezTo>
                  <a:cubicBezTo>
                    <a:pt x="122" y="297"/>
                    <a:pt x="124" y="295"/>
                    <a:pt x="125" y="293"/>
                  </a:cubicBezTo>
                  <a:cubicBezTo>
                    <a:pt x="126" y="291"/>
                    <a:pt x="127" y="288"/>
                    <a:pt x="129" y="287"/>
                  </a:cubicBezTo>
                  <a:cubicBezTo>
                    <a:pt x="129" y="286"/>
                    <a:pt x="129" y="286"/>
                    <a:pt x="129" y="286"/>
                  </a:cubicBezTo>
                  <a:cubicBezTo>
                    <a:pt x="130" y="286"/>
                    <a:pt x="130" y="286"/>
                    <a:pt x="130" y="286"/>
                  </a:cubicBezTo>
                  <a:cubicBezTo>
                    <a:pt x="133" y="286"/>
                    <a:pt x="137" y="287"/>
                    <a:pt x="141" y="287"/>
                  </a:cubicBezTo>
                  <a:cubicBezTo>
                    <a:pt x="142" y="287"/>
                    <a:pt x="142" y="287"/>
                    <a:pt x="142" y="287"/>
                  </a:cubicBezTo>
                  <a:cubicBezTo>
                    <a:pt x="142" y="288"/>
                    <a:pt x="142" y="288"/>
                    <a:pt x="142" y="288"/>
                  </a:cubicBezTo>
                  <a:cubicBezTo>
                    <a:pt x="143" y="290"/>
                    <a:pt x="144" y="293"/>
                    <a:pt x="145" y="295"/>
                  </a:cubicBezTo>
                  <a:cubicBezTo>
                    <a:pt x="145" y="297"/>
                    <a:pt x="146" y="300"/>
                    <a:pt x="147" y="302"/>
                  </a:cubicBezTo>
                  <a:cubicBezTo>
                    <a:pt x="147" y="302"/>
                    <a:pt x="147" y="302"/>
                    <a:pt x="147" y="302"/>
                  </a:cubicBezTo>
                  <a:cubicBezTo>
                    <a:pt x="150" y="302"/>
                    <a:pt x="152" y="302"/>
                    <a:pt x="155" y="302"/>
                  </a:cubicBezTo>
                  <a:cubicBezTo>
                    <a:pt x="155" y="302"/>
                    <a:pt x="155" y="302"/>
                    <a:pt x="155" y="302"/>
                  </a:cubicBezTo>
                  <a:cubicBezTo>
                    <a:pt x="156" y="300"/>
                    <a:pt x="156" y="297"/>
                    <a:pt x="157" y="295"/>
                  </a:cubicBezTo>
                  <a:cubicBezTo>
                    <a:pt x="158" y="293"/>
                    <a:pt x="159" y="290"/>
                    <a:pt x="159" y="288"/>
                  </a:cubicBezTo>
                  <a:cubicBezTo>
                    <a:pt x="160" y="287"/>
                    <a:pt x="160" y="287"/>
                    <a:pt x="160" y="287"/>
                  </a:cubicBezTo>
                  <a:cubicBezTo>
                    <a:pt x="161" y="287"/>
                    <a:pt x="161" y="287"/>
                    <a:pt x="161" y="287"/>
                  </a:cubicBezTo>
                  <a:cubicBezTo>
                    <a:pt x="165" y="287"/>
                    <a:pt x="168" y="286"/>
                    <a:pt x="172" y="286"/>
                  </a:cubicBezTo>
                  <a:cubicBezTo>
                    <a:pt x="173" y="286"/>
                    <a:pt x="173" y="286"/>
                    <a:pt x="173" y="286"/>
                  </a:cubicBezTo>
                  <a:cubicBezTo>
                    <a:pt x="173" y="287"/>
                    <a:pt x="173" y="287"/>
                    <a:pt x="173" y="287"/>
                  </a:cubicBezTo>
                  <a:cubicBezTo>
                    <a:pt x="175" y="288"/>
                    <a:pt x="176" y="291"/>
                    <a:pt x="177" y="293"/>
                  </a:cubicBezTo>
                  <a:cubicBezTo>
                    <a:pt x="178" y="295"/>
                    <a:pt x="180" y="297"/>
                    <a:pt x="181" y="299"/>
                  </a:cubicBezTo>
                  <a:cubicBezTo>
                    <a:pt x="183" y="298"/>
                    <a:pt x="186" y="298"/>
                    <a:pt x="188" y="297"/>
                  </a:cubicBezTo>
                  <a:cubicBezTo>
                    <a:pt x="189" y="295"/>
                    <a:pt x="189" y="292"/>
                    <a:pt x="189" y="290"/>
                  </a:cubicBezTo>
                  <a:cubicBezTo>
                    <a:pt x="189" y="288"/>
                    <a:pt x="189" y="285"/>
                    <a:pt x="190" y="283"/>
                  </a:cubicBezTo>
                  <a:cubicBezTo>
                    <a:pt x="190" y="282"/>
                    <a:pt x="190" y="282"/>
                    <a:pt x="190" y="282"/>
                  </a:cubicBezTo>
                  <a:cubicBezTo>
                    <a:pt x="191" y="282"/>
                    <a:pt x="191" y="282"/>
                    <a:pt x="191" y="282"/>
                  </a:cubicBezTo>
                  <a:cubicBezTo>
                    <a:pt x="194" y="281"/>
                    <a:pt x="198" y="279"/>
                    <a:pt x="202" y="278"/>
                  </a:cubicBezTo>
                  <a:cubicBezTo>
                    <a:pt x="202" y="278"/>
                    <a:pt x="202" y="278"/>
                    <a:pt x="202" y="278"/>
                  </a:cubicBezTo>
                  <a:cubicBezTo>
                    <a:pt x="203" y="278"/>
                    <a:pt x="203" y="278"/>
                    <a:pt x="203" y="278"/>
                  </a:cubicBezTo>
                  <a:cubicBezTo>
                    <a:pt x="205" y="280"/>
                    <a:pt x="206" y="282"/>
                    <a:pt x="208" y="283"/>
                  </a:cubicBezTo>
                  <a:cubicBezTo>
                    <a:pt x="210" y="285"/>
                    <a:pt x="211" y="287"/>
                    <a:pt x="213" y="289"/>
                  </a:cubicBezTo>
                  <a:cubicBezTo>
                    <a:pt x="215" y="288"/>
                    <a:pt x="218" y="286"/>
                    <a:pt x="220" y="285"/>
                  </a:cubicBezTo>
                  <a:cubicBezTo>
                    <a:pt x="220" y="283"/>
                    <a:pt x="219" y="280"/>
                    <a:pt x="219" y="278"/>
                  </a:cubicBezTo>
                  <a:cubicBezTo>
                    <a:pt x="219" y="276"/>
                    <a:pt x="218" y="273"/>
                    <a:pt x="218" y="271"/>
                  </a:cubicBezTo>
                  <a:cubicBezTo>
                    <a:pt x="218" y="270"/>
                    <a:pt x="218" y="270"/>
                    <a:pt x="218" y="270"/>
                  </a:cubicBezTo>
                  <a:cubicBezTo>
                    <a:pt x="219" y="270"/>
                    <a:pt x="219" y="270"/>
                    <a:pt x="219" y="270"/>
                  </a:cubicBezTo>
                  <a:cubicBezTo>
                    <a:pt x="222" y="268"/>
                    <a:pt x="225" y="266"/>
                    <a:pt x="228" y="263"/>
                  </a:cubicBezTo>
                  <a:cubicBezTo>
                    <a:pt x="229" y="263"/>
                    <a:pt x="229" y="263"/>
                    <a:pt x="229" y="263"/>
                  </a:cubicBezTo>
                  <a:cubicBezTo>
                    <a:pt x="230" y="263"/>
                    <a:pt x="230" y="263"/>
                    <a:pt x="230" y="263"/>
                  </a:cubicBezTo>
                  <a:cubicBezTo>
                    <a:pt x="232" y="265"/>
                    <a:pt x="234" y="266"/>
                    <a:pt x="236" y="267"/>
                  </a:cubicBezTo>
                  <a:cubicBezTo>
                    <a:pt x="238" y="269"/>
                    <a:pt x="240" y="270"/>
                    <a:pt x="242" y="271"/>
                  </a:cubicBezTo>
                  <a:cubicBezTo>
                    <a:pt x="244" y="270"/>
                    <a:pt x="246" y="268"/>
                    <a:pt x="248" y="266"/>
                  </a:cubicBezTo>
                  <a:cubicBezTo>
                    <a:pt x="247" y="264"/>
                    <a:pt x="247" y="262"/>
                    <a:pt x="246" y="260"/>
                  </a:cubicBezTo>
                  <a:cubicBezTo>
                    <a:pt x="245" y="257"/>
                    <a:pt x="244" y="255"/>
                    <a:pt x="243" y="253"/>
                  </a:cubicBezTo>
                  <a:cubicBezTo>
                    <a:pt x="243" y="252"/>
                    <a:pt x="243" y="252"/>
                    <a:pt x="243" y="252"/>
                  </a:cubicBezTo>
                  <a:cubicBezTo>
                    <a:pt x="243" y="251"/>
                    <a:pt x="243" y="251"/>
                    <a:pt x="243" y="251"/>
                  </a:cubicBezTo>
                  <a:cubicBezTo>
                    <a:pt x="246" y="249"/>
                    <a:pt x="249" y="246"/>
                    <a:pt x="252" y="243"/>
                  </a:cubicBezTo>
                  <a:cubicBezTo>
                    <a:pt x="252" y="243"/>
                    <a:pt x="252" y="243"/>
                    <a:pt x="252" y="243"/>
                  </a:cubicBezTo>
                  <a:cubicBezTo>
                    <a:pt x="253" y="243"/>
                    <a:pt x="253" y="243"/>
                    <a:pt x="253" y="243"/>
                  </a:cubicBezTo>
                  <a:cubicBezTo>
                    <a:pt x="255" y="244"/>
                    <a:pt x="258" y="245"/>
                    <a:pt x="260" y="246"/>
                  </a:cubicBezTo>
                  <a:cubicBezTo>
                    <a:pt x="262" y="246"/>
                    <a:pt x="264" y="247"/>
                    <a:pt x="267" y="248"/>
                  </a:cubicBezTo>
                  <a:cubicBezTo>
                    <a:pt x="268" y="246"/>
                    <a:pt x="270" y="244"/>
                    <a:pt x="271" y="242"/>
                  </a:cubicBezTo>
                  <a:cubicBezTo>
                    <a:pt x="270" y="240"/>
                    <a:pt x="269" y="238"/>
                    <a:pt x="268" y="236"/>
                  </a:cubicBezTo>
                  <a:cubicBezTo>
                    <a:pt x="266" y="234"/>
                    <a:pt x="265" y="232"/>
                    <a:pt x="264" y="230"/>
                  </a:cubicBezTo>
                  <a:cubicBezTo>
                    <a:pt x="263" y="229"/>
                    <a:pt x="263" y="229"/>
                    <a:pt x="263" y="229"/>
                  </a:cubicBezTo>
                  <a:cubicBezTo>
                    <a:pt x="264" y="228"/>
                    <a:pt x="264" y="228"/>
                    <a:pt x="264" y="228"/>
                  </a:cubicBezTo>
                  <a:cubicBezTo>
                    <a:pt x="266" y="225"/>
                    <a:pt x="268" y="222"/>
                    <a:pt x="270" y="219"/>
                  </a:cubicBezTo>
                  <a:cubicBezTo>
                    <a:pt x="270" y="218"/>
                    <a:pt x="270" y="218"/>
                    <a:pt x="270" y="218"/>
                  </a:cubicBezTo>
                  <a:cubicBezTo>
                    <a:pt x="271" y="218"/>
                    <a:pt x="271" y="218"/>
                    <a:pt x="271" y="218"/>
                  </a:cubicBezTo>
                  <a:cubicBezTo>
                    <a:pt x="273" y="218"/>
                    <a:pt x="276" y="219"/>
                    <a:pt x="278" y="219"/>
                  </a:cubicBezTo>
                  <a:cubicBezTo>
                    <a:pt x="281" y="219"/>
                    <a:pt x="283" y="220"/>
                    <a:pt x="285" y="220"/>
                  </a:cubicBezTo>
                  <a:cubicBezTo>
                    <a:pt x="286" y="218"/>
                    <a:pt x="288" y="215"/>
                    <a:pt x="289" y="213"/>
                  </a:cubicBezTo>
                  <a:cubicBezTo>
                    <a:pt x="287" y="211"/>
                    <a:pt x="285" y="210"/>
                    <a:pt x="284" y="208"/>
                  </a:cubicBezTo>
                  <a:cubicBezTo>
                    <a:pt x="282" y="206"/>
                    <a:pt x="280" y="204"/>
                    <a:pt x="278" y="203"/>
                  </a:cubicBezTo>
                  <a:cubicBezTo>
                    <a:pt x="278" y="202"/>
                    <a:pt x="278" y="202"/>
                    <a:pt x="278" y="202"/>
                  </a:cubicBezTo>
                  <a:cubicBezTo>
                    <a:pt x="278" y="201"/>
                    <a:pt x="278" y="201"/>
                    <a:pt x="278" y="201"/>
                  </a:cubicBezTo>
                  <a:cubicBezTo>
                    <a:pt x="279" y="198"/>
                    <a:pt x="281" y="194"/>
                    <a:pt x="282" y="190"/>
                  </a:cubicBezTo>
                  <a:cubicBezTo>
                    <a:pt x="282" y="190"/>
                    <a:pt x="282" y="190"/>
                    <a:pt x="282" y="190"/>
                  </a:cubicBezTo>
                  <a:cubicBezTo>
                    <a:pt x="283" y="190"/>
                    <a:pt x="283" y="190"/>
                    <a:pt x="283" y="190"/>
                  </a:cubicBezTo>
                  <a:cubicBezTo>
                    <a:pt x="285" y="189"/>
                    <a:pt x="288" y="189"/>
                    <a:pt x="290" y="189"/>
                  </a:cubicBezTo>
                  <a:cubicBezTo>
                    <a:pt x="293" y="189"/>
                    <a:pt x="295" y="189"/>
                    <a:pt x="297" y="188"/>
                  </a:cubicBezTo>
                  <a:cubicBezTo>
                    <a:pt x="298" y="186"/>
                    <a:pt x="299" y="183"/>
                    <a:pt x="299" y="181"/>
                  </a:cubicBezTo>
                  <a:cubicBezTo>
                    <a:pt x="297" y="179"/>
                    <a:pt x="295" y="178"/>
                    <a:pt x="293" y="177"/>
                  </a:cubicBezTo>
                  <a:cubicBezTo>
                    <a:pt x="291" y="176"/>
                    <a:pt x="289" y="174"/>
                    <a:pt x="287" y="173"/>
                  </a:cubicBezTo>
                  <a:cubicBezTo>
                    <a:pt x="286" y="173"/>
                    <a:pt x="286" y="173"/>
                    <a:pt x="286" y="173"/>
                  </a:cubicBezTo>
                  <a:cubicBezTo>
                    <a:pt x="286" y="172"/>
                    <a:pt x="286" y="172"/>
                    <a:pt x="286" y="172"/>
                  </a:cubicBezTo>
                  <a:cubicBezTo>
                    <a:pt x="287" y="168"/>
                    <a:pt x="287" y="165"/>
                    <a:pt x="287" y="160"/>
                  </a:cubicBezTo>
                  <a:cubicBezTo>
                    <a:pt x="287" y="160"/>
                    <a:pt x="287" y="160"/>
                    <a:pt x="287" y="160"/>
                  </a:cubicBezTo>
                  <a:cubicBezTo>
                    <a:pt x="288" y="159"/>
                    <a:pt x="288" y="159"/>
                    <a:pt x="288" y="159"/>
                  </a:cubicBezTo>
                  <a:cubicBezTo>
                    <a:pt x="290" y="159"/>
                    <a:pt x="293" y="158"/>
                    <a:pt x="295" y="157"/>
                  </a:cubicBezTo>
                  <a:cubicBezTo>
                    <a:pt x="297" y="156"/>
                    <a:pt x="300" y="156"/>
                    <a:pt x="302" y="155"/>
                  </a:cubicBezTo>
                  <a:cubicBezTo>
                    <a:pt x="302" y="155"/>
                    <a:pt x="302" y="155"/>
                    <a:pt x="302" y="155"/>
                  </a:cubicBezTo>
                  <a:cubicBezTo>
                    <a:pt x="302" y="153"/>
                    <a:pt x="302" y="152"/>
                    <a:pt x="302" y="151"/>
                  </a:cubicBezTo>
                  <a:cubicBezTo>
                    <a:pt x="302" y="149"/>
                    <a:pt x="302" y="148"/>
                    <a:pt x="302" y="147"/>
                  </a:cubicBezTo>
                  <a:close/>
                  <a:moveTo>
                    <a:pt x="159" y="110"/>
                  </a:moveTo>
                  <a:cubicBezTo>
                    <a:pt x="161" y="93"/>
                    <a:pt x="164" y="76"/>
                    <a:pt x="169" y="59"/>
                  </a:cubicBezTo>
                  <a:cubicBezTo>
                    <a:pt x="169" y="58"/>
                    <a:pt x="169" y="58"/>
                    <a:pt x="169" y="58"/>
                  </a:cubicBezTo>
                  <a:cubicBezTo>
                    <a:pt x="170" y="59"/>
                    <a:pt x="170" y="59"/>
                    <a:pt x="170" y="59"/>
                  </a:cubicBezTo>
                  <a:cubicBezTo>
                    <a:pt x="182" y="61"/>
                    <a:pt x="193" y="66"/>
                    <a:pt x="203" y="72"/>
                  </a:cubicBezTo>
                  <a:cubicBezTo>
                    <a:pt x="204" y="73"/>
                    <a:pt x="204" y="73"/>
                    <a:pt x="204" y="73"/>
                  </a:cubicBezTo>
                  <a:cubicBezTo>
                    <a:pt x="203" y="74"/>
                    <a:pt x="203" y="74"/>
                    <a:pt x="203" y="74"/>
                  </a:cubicBezTo>
                  <a:cubicBezTo>
                    <a:pt x="195" y="90"/>
                    <a:pt x="185" y="104"/>
                    <a:pt x="174" y="116"/>
                  </a:cubicBezTo>
                  <a:cubicBezTo>
                    <a:pt x="173" y="117"/>
                    <a:pt x="173" y="117"/>
                    <a:pt x="173" y="117"/>
                  </a:cubicBezTo>
                  <a:cubicBezTo>
                    <a:pt x="172" y="117"/>
                    <a:pt x="172" y="117"/>
                    <a:pt x="172" y="117"/>
                  </a:cubicBezTo>
                  <a:cubicBezTo>
                    <a:pt x="169" y="114"/>
                    <a:pt x="165" y="112"/>
                    <a:pt x="160" y="111"/>
                  </a:cubicBezTo>
                  <a:cubicBezTo>
                    <a:pt x="159" y="111"/>
                    <a:pt x="159" y="111"/>
                    <a:pt x="159" y="111"/>
                  </a:cubicBezTo>
                  <a:lnTo>
                    <a:pt x="159" y="110"/>
                  </a:lnTo>
                  <a:close/>
                  <a:moveTo>
                    <a:pt x="99" y="72"/>
                  </a:moveTo>
                  <a:cubicBezTo>
                    <a:pt x="109" y="65"/>
                    <a:pt x="120" y="61"/>
                    <a:pt x="132" y="58"/>
                  </a:cubicBezTo>
                  <a:cubicBezTo>
                    <a:pt x="133" y="58"/>
                    <a:pt x="133" y="58"/>
                    <a:pt x="133" y="58"/>
                  </a:cubicBezTo>
                  <a:cubicBezTo>
                    <a:pt x="134" y="59"/>
                    <a:pt x="134" y="59"/>
                    <a:pt x="134" y="59"/>
                  </a:cubicBezTo>
                  <a:cubicBezTo>
                    <a:pt x="139" y="76"/>
                    <a:pt x="142" y="93"/>
                    <a:pt x="143" y="110"/>
                  </a:cubicBezTo>
                  <a:cubicBezTo>
                    <a:pt x="143" y="111"/>
                    <a:pt x="143" y="111"/>
                    <a:pt x="143" y="111"/>
                  </a:cubicBezTo>
                  <a:cubicBezTo>
                    <a:pt x="142" y="111"/>
                    <a:pt x="142" y="111"/>
                    <a:pt x="142" y="111"/>
                  </a:cubicBezTo>
                  <a:cubicBezTo>
                    <a:pt x="138" y="112"/>
                    <a:pt x="134" y="114"/>
                    <a:pt x="130" y="116"/>
                  </a:cubicBezTo>
                  <a:cubicBezTo>
                    <a:pt x="129" y="117"/>
                    <a:pt x="129" y="117"/>
                    <a:pt x="129" y="117"/>
                  </a:cubicBezTo>
                  <a:cubicBezTo>
                    <a:pt x="128" y="116"/>
                    <a:pt x="128" y="116"/>
                    <a:pt x="128" y="116"/>
                  </a:cubicBezTo>
                  <a:cubicBezTo>
                    <a:pt x="117" y="103"/>
                    <a:pt x="107" y="89"/>
                    <a:pt x="99" y="74"/>
                  </a:cubicBezTo>
                  <a:cubicBezTo>
                    <a:pt x="98" y="73"/>
                    <a:pt x="98" y="73"/>
                    <a:pt x="98" y="73"/>
                  </a:cubicBezTo>
                  <a:lnTo>
                    <a:pt x="99" y="72"/>
                  </a:lnTo>
                  <a:close/>
                  <a:moveTo>
                    <a:pt x="59" y="132"/>
                  </a:moveTo>
                  <a:cubicBezTo>
                    <a:pt x="61" y="120"/>
                    <a:pt x="66" y="109"/>
                    <a:pt x="72" y="99"/>
                  </a:cubicBezTo>
                  <a:cubicBezTo>
                    <a:pt x="73" y="98"/>
                    <a:pt x="73" y="98"/>
                    <a:pt x="73" y="98"/>
                  </a:cubicBezTo>
                  <a:cubicBezTo>
                    <a:pt x="74" y="98"/>
                    <a:pt x="74" y="98"/>
                    <a:pt x="74" y="98"/>
                  </a:cubicBezTo>
                  <a:cubicBezTo>
                    <a:pt x="90" y="107"/>
                    <a:pt x="104" y="116"/>
                    <a:pt x="116" y="128"/>
                  </a:cubicBezTo>
                  <a:cubicBezTo>
                    <a:pt x="117" y="128"/>
                    <a:pt x="117" y="128"/>
                    <a:pt x="117" y="128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4" y="133"/>
                    <a:pt x="113" y="137"/>
                    <a:pt x="112" y="141"/>
                  </a:cubicBezTo>
                  <a:cubicBezTo>
                    <a:pt x="111" y="143"/>
                    <a:pt x="111" y="143"/>
                    <a:pt x="111" y="143"/>
                  </a:cubicBezTo>
                  <a:cubicBezTo>
                    <a:pt x="110" y="142"/>
                    <a:pt x="110" y="142"/>
                    <a:pt x="110" y="142"/>
                  </a:cubicBezTo>
                  <a:cubicBezTo>
                    <a:pt x="93" y="141"/>
                    <a:pt x="76" y="138"/>
                    <a:pt x="60" y="133"/>
                  </a:cubicBezTo>
                  <a:cubicBezTo>
                    <a:pt x="58" y="133"/>
                    <a:pt x="58" y="133"/>
                    <a:pt x="58" y="133"/>
                  </a:cubicBezTo>
                  <a:lnTo>
                    <a:pt x="59" y="132"/>
                  </a:lnTo>
                  <a:close/>
                  <a:moveTo>
                    <a:pt x="74" y="203"/>
                  </a:moveTo>
                  <a:cubicBezTo>
                    <a:pt x="73" y="203"/>
                    <a:pt x="73" y="203"/>
                    <a:pt x="73" y="203"/>
                  </a:cubicBezTo>
                  <a:cubicBezTo>
                    <a:pt x="72" y="202"/>
                    <a:pt x="72" y="202"/>
                    <a:pt x="72" y="202"/>
                  </a:cubicBezTo>
                  <a:cubicBezTo>
                    <a:pt x="66" y="192"/>
                    <a:pt x="61" y="181"/>
                    <a:pt x="59" y="170"/>
                  </a:cubicBezTo>
                  <a:cubicBezTo>
                    <a:pt x="58" y="168"/>
                    <a:pt x="58" y="168"/>
                    <a:pt x="58" y="168"/>
                  </a:cubicBezTo>
                  <a:cubicBezTo>
                    <a:pt x="60" y="168"/>
                    <a:pt x="60" y="168"/>
                    <a:pt x="60" y="168"/>
                  </a:cubicBezTo>
                  <a:cubicBezTo>
                    <a:pt x="76" y="163"/>
                    <a:pt x="93" y="160"/>
                    <a:pt x="110" y="159"/>
                  </a:cubicBezTo>
                  <a:cubicBezTo>
                    <a:pt x="111" y="159"/>
                    <a:pt x="111" y="159"/>
                    <a:pt x="111" y="159"/>
                  </a:cubicBezTo>
                  <a:cubicBezTo>
                    <a:pt x="111" y="160"/>
                    <a:pt x="111" y="160"/>
                    <a:pt x="111" y="160"/>
                  </a:cubicBezTo>
                  <a:cubicBezTo>
                    <a:pt x="112" y="164"/>
                    <a:pt x="114" y="168"/>
                    <a:pt x="116" y="172"/>
                  </a:cubicBezTo>
                  <a:cubicBezTo>
                    <a:pt x="117" y="173"/>
                    <a:pt x="117" y="173"/>
                    <a:pt x="117" y="173"/>
                  </a:cubicBezTo>
                  <a:cubicBezTo>
                    <a:pt x="116" y="174"/>
                    <a:pt x="116" y="174"/>
                    <a:pt x="116" y="174"/>
                  </a:cubicBezTo>
                  <a:cubicBezTo>
                    <a:pt x="103" y="185"/>
                    <a:pt x="89" y="194"/>
                    <a:pt x="74" y="203"/>
                  </a:cubicBezTo>
                  <a:close/>
                  <a:moveTo>
                    <a:pt x="143" y="191"/>
                  </a:moveTo>
                  <a:cubicBezTo>
                    <a:pt x="141" y="208"/>
                    <a:pt x="138" y="225"/>
                    <a:pt x="133" y="242"/>
                  </a:cubicBezTo>
                  <a:cubicBezTo>
                    <a:pt x="133" y="243"/>
                    <a:pt x="133" y="243"/>
                    <a:pt x="133" y="243"/>
                  </a:cubicBezTo>
                  <a:cubicBezTo>
                    <a:pt x="132" y="243"/>
                    <a:pt x="132" y="243"/>
                    <a:pt x="132" y="243"/>
                  </a:cubicBezTo>
                  <a:cubicBezTo>
                    <a:pt x="120" y="241"/>
                    <a:pt x="109" y="236"/>
                    <a:pt x="99" y="229"/>
                  </a:cubicBezTo>
                  <a:cubicBezTo>
                    <a:pt x="98" y="229"/>
                    <a:pt x="98" y="229"/>
                    <a:pt x="98" y="229"/>
                  </a:cubicBezTo>
                  <a:cubicBezTo>
                    <a:pt x="98" y="228"/>
                    <a:pt x="98" y="228"/>
                    <a:pt x="98" y="228"/>
                  </a:cubicBezTo>
                  <a:cubicBezTo>
                    <a:pt x="107" y="212"/>
                    <a:pt x="117" y="198"/>
                    <a:pt x="128" y="185"/>
                  </a:cubicBezTo>
                  <a:cubicBezTo>
                    <a:pt x="128" y="184"/>
                    <a:pt x="128" y="184"/>
                    <a:pt x="128" y="184"/>
                  </a:cubicBezTo>
                  <a:cubicBezTo>
                    <a:pt x="129" y="185"/>
                    <a:pt x="129" y="185"/>
                    <a:pt x="129" y="185"/>
                  </a:cubicBezTo>
                  <a:cubicBezTo>
                    <a:pt x="133" y="187"/>
                    <a:pt x="137" y="189"/>
                    <a:pt x="142" y="190"/>
                  </a:cubicBezTo>
                  <a:cubicBezTo>
                    <a:pt x="143" y="190"/>
                    <a:pt x="143" y="190"/>
                    <a:pt x="143" y="190"/>
                  </a:cubicBezTo>
                  <a:lnTo>
                    <a:pt x="143" y="191"/>
                  </a:lnTo>
                  <a:close/>
                  <a:moveTo>
                    <a:pt x="151" y="180"/>
                  </a:moveTo>
                  <a:cubicBezTo>
                    <a:pt x="143" y="180"/>
                    <a:pt x="136" y="177"/>
                    <a:pt x="130" y="171"/>
                  </a:cubicBezTo>
                  <a:cubicBezTo>
                    <a:pt x="125" y="166"/>
                    <a:pt x="122" y="159"/>
                    <a:pt x="122" y="151"/>
                  </a:cubicBezTo>
                  <a:cubicBezTo>
                    <a:pt x="122" y="143"/>
                    <a:pt x="125" y="136"/>
                    <a:pt x="130" y="130"/>
                  </a:cubicBezTo>
                  <a:cubicBezTo>
                    <a:pt x="136" y="125"/>
                    <a:pt x="143" y="122"/>
                    <a:pt x="151" y="122"/>
                  </a:cubicBezTo>
                  <a:cubicBezTo>
                    <a:pt x="159" y="122"/>
                    <a:pt x="166" y="125"/>
                    <a:pt x="172" y="130"/>
                  </a:cubicBezTo>
                  <a:cubicBezTo>
                    <a:pt x="183" y="142"/>
                    <a:pt x="183" y="160"/>
                    <a:pt x="172" y="171"/>
                  </a:cubicBezTo>
                  <a:cubicBezTo>
                    <a:pt x="166" y="177"/>
                    <a:pt x="159" y="180"/>
                    <a:pt x="151" y="180"/>
                  </a:cubicBezTo>
                  <a:close/>
                  <a:moveTo>
                    <a:pt x="203" y="229"/>
                  </a:moveTo>
                  <a:cubicBezTo>
                    <a:pt x="192" y="236"/>
                    <a:pt x="181" y="241"/>
                    <a:pt x="170" y="243"/>
                  </a:cubicBezTo>
                  <a:cubicBezTo>
                    <a:pt x="168" y="243"/>
                    <a:pt x="168" y="243"/>
                    <a:pt x="168" y="243"/>
                  </a:cubicBezTo>
                  <a:cubicBezTo>
                    <a:pt x="168" y="242"/>
                    <a:pt x="168" y="242"/>
                    <a:pt x="168" y="242"/>
                  </a:cubicBezTo>
                  <a:cubicBezTo>
                    <a:pt x="163" y="225"/>
                    <a:pt x="160" y="208"/>
                    <a:pt x="159" y="192"/>
                  </a:cubicBezTo>
                  <a:cubicBezTo>
                    <a:pt x="159" y="190"/>
                    <a:pt x="159" y="190"/>
                    <a:pt x="159" y="190"/>
                  </a:cubicBezTo>
                  <a:cubicBezTo>
                    <a:pt x="160" y="190"/>
                    <a:pt x="160" y="190"/>
                    <a:pt x="160" y="190"/>
                  </a:cubicBezTo>
                  <a:cubicBezTo>
                    <a:pt x="164" y="189"/>
                    <a:pt x="168" y="188"/>
                    <a:pt x="172" y="185"/>
                  </a:cubicBezTo>
                  <a:cubicBezTo>
                    <a:pt x="173" y="185"/>
                    <a:pt x="173" y="185"/>
                    <a:pt x="173" y="185"/>
                  </a:cubicBezTo>
                  <a:cubicBezTo>
                    <a:pt x="174" y="185"/>
                    <a:pt x="174" y="185"/>
                    <a:pt x="174" y="185"/>
                  </a:cubicBezTo>
                  <a:cubicBezTo>
                    <a:pt x="185" y="199"/>
                    <a:pt x="195" y="213"/>
                    <a:pt x="203" y="228"/>
                  </a:cubicBezTo>
                  <a:cubicBezTo>
                    <a:pt x="204" y="229"/>
                    <a:pt x="204" y="229"/>
                    <a:pt x="204" y="229"/>
                  </a:cubicBezTo>
                  <a:lnTo>
                    <a:pt x="203" y="229"/>
                  </a:lnTo>
                  <a:close/>
                  <a:moveTo>
                    <a:pt x="243" y="170"/>
                  </a:moveTo>
                  <a:cubicBezTo>
                    <a:pt x="241" y="182"/>
                    <a:pt x="236" y="193"/>
                    <a:pt x="229" y="203"/>
                  </a:cubicBezTo>
                  <a:cubicBezTo>
                    <a:pt x="229" y="204"/>
                    <a:pt x="229" y="204"/>
                    <a:pt x="229" y="204"/>
                  </a:cubicBezTo>
                  <a:cubicBezTo>
                    <a:pt x="228" y="203"/>
                    <a:pt x="228" y="203"/>
                    <a:pt x="228" y="203"/>
                  </a:cubicBezTo>
                  <a:cubicBezTo>
                    <a:pt x="212" y="195"/>
                    <a:pt x="198" y="185"/>
                    <a:pt x="185" y="174"/>
                  </a:cubicBezTo>
                  <a:cubicBezTo>
                    <a:pt x="185" y="173"/>
                    <a:pt x="185" y="173"/>
                    <a:pt x="185" y="173"/>
                  </a:cubicBezTo>
                  <a:cubicBezTo>
                    <a:pt x="185" y="172"/>
                    <a:pt x="185" y="172"/>
                    <a:pt x="185" y="172"/>
                  </a:cubicBezTo>
                  <a:cubicBezTo>
                    <a:pt x="188" y="169"/>
                    <a:pt x="189" y="164"/>
                    <a:pt x="190" y="160"/>
                  </a:cubicBezTo>
                  <a:cubicBezTo>
                    <a:pt x="191" y="159"/>
                    <a:pt x="191" y="159"/>
                    <a:pt x="191" y="159"/>
                  </a:cubicBezTo>
                  <a:cubicBezTo>
                    <a:pt x="192" y="159"/>
                    <a:pt x="192" y="159"/>
                    <a:pt x="192" y="159"/>
                  </a:cubicBezTo>
                  <a:cubicBezTo>
                    <a:pt x="208" y="161"/>
                    <a:pt x="225" y="164"/>
                    <a:pt x="242" y="168"/>
                  </a:cubicBezTo>
                  <a:cubicBezTo>
                    <a:pt x="243" y="169"/>
                    <a:pt x="243" y="169"/>
                    <a:pt x="243" y="169"/>
                  </a:cubicBezTo>
                  <a:lnTo>
                    <a:pt x="243" y="170"/>
                  </a:lnTo>
                  <a:close/>
                  <a:moveTo>
                    <a:pt x="242" y="134"/>
                  </a:moveTo>
                  <a:cubicBezTo>
                    <a:pt x="225" y="139"/>
                    <a:pt x="208" y="142"/>
                    <a:pt x="192" y="143"/>
                  </a:cubicBezTo>
                  <a:cubicBezTo>
                    <a:pt x="191" y="143"/>
                    <a:pt x="191" y="143"/>
                    <a:pt x="191" y="143"/>
                  </a:cubicBezTo>
                  <a:cubicBezTo>
                    <a:pt x="190" y="142"/>
                    <a:pt x="190" y="142"/>
                    <a:pt x="190" y="142"/>
                  </a:cubicBezTo>
                  <a:cubicBezTo>
                    <a:pt x="189" y="137"/>
                    <a:pt x="188" y="133"/>
                    <a:pt x="185" y="130"/>
                  </a:cubicBezTo>
                  <a:cubicBezTo>
                    <a:pt x="185" y="129"/>
                    <a:pt x="185" y="129"/>
                    <a:pt x="185" y="129"/>
                  </a:cubicBezTo>
                  <a:cubicBezTo>
                    <a:pt x="186" y="128"/>
                    <a:pt x="186" y="128"/>
                    <a:pt x="186" y="128"/>
                  </a:cubicBezTo>
                  <a:cubicBezTo>
                    <a:pt x="199" y="117"/>
                    <a:pt x="213" y="107"/>
                    <a:pt x="228" y="99"/>
                  </a:cubicBezTo>
                  <a:cubicBezTo>
                    <a:pt x="229" y="98"/>
                    <a:pt x="229" y="98"/>
                    <a:pt x="229" y="98"/>
                  </a:cubicBezTo>
                  <a:cubicBezTo>
                    <a:pt x="230" y="99"/>
                    <a:pt x="230" y="99"/>
                    <a:pt x="230" y="99"/>
                  </a:cubicBezTo>
                  <a:cubicBezTo>
                    <a:pt x="236" y="109"/>
                    <a:pt x="241" y="120"/>
                    <a:pt x="243" y="132"/>
                  </a:cubicBezTo>
                  <a:cubicBezTo>
                    <a:pt x="243" y="133"/>
                    <a:pt x="243" y="133"/>
                    <a:pt x="243" y="133"/>
                  </a:cubicBezTo>
                  <a:lnTo>
                    <a:pt x="242" y="13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" name="Freeform 47"/>
            <p:cNvSpPr>
              <a:spLocks noEditPoints="1"/>
            </p:cNvSpPr>
            <p:nvPr/>
          </p:nvSpPr>
          <p:spPr bwMode="auto">
            <a:xfrm>
              <a:off x="4824414" y="7338556"/>
              <a:ext cx="1273174" cy="1271610"/>
            </a:xfrm>
            <a:custGeom>
              <a:avLst/>
              <a:gdLst>
                <a:gd name="T0" fmla="*/ 286 w 302"/>
                <a:gd name="T1" fmla="*/ 129 h 302"/>
                <a:gd name="T2" fmla="*/ 282 w 302"/>
                <a:gd name="T3" fmla="*/ 112 h 302"/>
                <a:gd name="T4" fmla="*/ 285 w 302"/>
                <a:gd name="T5" fmla="*/ 82 h 302"/>
                <a:gd name="T6" fmla="*/ 264 w 302"/>
                <a:gd name="T7" fmla="*/ 72 h 302"/>
                <a:gd name="T8" fmla="*/ 252 w 302"/>
                <a:gd name="T9" fmla="*/ 58 h 302"/>
                <a:gd name="T10" fmla="*/ 236 w 302"/>
                <a:gd name="T11" fmla="*/ 34 h 302"/>
                <a:gd name="T12" fmla="*/ 219 w 302"/>
                <a:gd name="T13" fmla="*/ 23 h 302"/>
                <a:gd name="T14" fmla="*/ 191 w 302"/>
                <a:gd name="T15" fmla="*/ 20 h 302"/>
                <a:gd name="T16" fmla="*/ 173 w 302"/>
                <a:gd name="T17" fmla="*/ 15 h 302"/>
                <a:gd name="T18" fmla="*/ 155 w 302"/>
                <a:gd name="T19" fmla="*/ 0 h 302"/>
                <a:gd name="T20" fmla="*/ 141 w 302"/>
                <a:gd name="T21" fmla="*/ 14 h 302"/>
                <a:gd name="T22" fmla="*/ 113 w 302"/>
                <a:gd name="T23" fmla="*/ 12 h 302"/>
                <a:gd name="T24" fmla="*/ 94 w 302"/>
                <a:gd name="T25" fmla="*/ 18 h 302"/>
                <a:gd name="T26" fmla="*/ 73 w 302"/>
                <a:gd name="T27" fmla="*/ 38 h 302"/>
                <a:gd name="T28" fmla="*/ 59 w 302"/>
                <a:gd name="T29" fmla="*/ 49 h 302"/>
                <a:gd name="T30" fmla="*/ 35 w 302"/>
                <a:gd name="T31" fmla="*/ 54 h 302"/>
                <a:gd name="T32" fmla="*/ 32 w 302"/>
                <a:gd name="T33" fmla="*/ 84 h 302"/>
                <a:gd name="T34" fmla="*/ 24 w 302"/>
                <a:gd name="T35" fmla="*/ 99 h 302"/>
                <a:gd name="T36" fmla="*/ 3 w 302"/>
                <a:gd name="T37" fmla="*/ 121 h 302"/>
                <a:gd name="T38" fmla="*/ 14 w 302"/>
                <a:gd name="T39" fmla="*/ 142 h 302"/>
                <a:gd name="T40" fmla="*/ 7 w 302"/>
                <a:gd name="T41" fmla="*/ 157 h 302"/>
                <a:gd name="T42" fmla="*/ 9 w 302"/>
                <a:gd name="T43" fmla="*/ 177 h 302"/>
                <a:gd name="T44" fmla="*/ 24 w 302"/>
                <a:gd name="T45" fmla="*/ 201 h 302"/>
                <a:gd name="T46" fmla="*/ 31 w 302"/>
                <a:gd name="T47" fmla="*/ 218 h 302"/>
                <a:gd name="T48" fmla="*/ 30 w 302"/>
                <a:gd name="T49" fmla="*/ 242 h 302"/>
                <a:gd name="T50" fmla="*/ 59 w 302"/>
                <a:gd name="T51" fmla="*/ 252 h 302"/>
                <a:gd name="T52" fmla="*/ 73 w 302"/>
                <a:gd name="T53" fmla="*/ 263 h 302"/>
                <a:gd name="T54" fmla="*/ 89 w 302"/>
                <a:gd name="T55" fmla="*/ 289 h 302"/>
                <a:gd name="T56" fmla="*/ 112 w 302"/>
                <a:gd name="T57" fmla="*/ 283 h 302"/>
                <a:gd name="T58" fmla="*/ 130 w 302"/>
                <a:gd name="T59" fmla="*/ 286 h 302"/>
                <a:gd name="T60" fmla="*/ 155 w 302"/>
                <a:gd name="T61" fmla="*/ 302 h 302"/>
                <a:gd name="T62" fmla="*/ 173 w 302"/>
                <a:gd name="T63" fmla="*/ 286 h 302"/>
                <a:gd name="T64" fmla="*/ 190 w 302"/>
                <a:gd name="T65" fmla="*/ 282 h 302"/>
                <a:gd name="T66" fmla="*/ 220 w 302"/>
                <a:gd name="T67" fmla="*/ 285 h 302"/>
                <a:gd name="T68" fmla="*/ 230 w 302"/>
                <a:gd name="T69" fmla="*/ 263 h 302"/>
                <a:gd name="T70" fmla="*/ 243 w 302"/>
                <a:gd name="T71" fmla="*/ 251 h 302"/>
                <a:gd name="T72" fmla="*/ 268 w 302"/>
                <a:gd name="T73" fmla="*/ 236 h 302"/>
                <a:gd name="T74" fmla="*/ 278 w 302"/>
                <a:gd name="T75" fmla="*/ 219 h 302"/>
                <a:gd name="T76" fmla="*/ 282 w 302"/>
                <a:gd name="T77" fmla="*/ 190 h 302"/>
                <a:gd name="T78" fmla="*/ 287 w 302"/>
                <a:gd name="T79" fmla="*/ 173 h 302"/>
                <a:gd name="T80" fmla="*/ 302 w 302"/>
                <a:gd name="T81" fmla="*/ 155 h 302"/>
                <a:gd name="T82" fmla="*/ 170 w 302"/>
                <a:gd name="T83" fmla="*/ 59 h 302"/>
                <a:gd name="T84" fmla="*/ 160 w 302"/>
                <a:gd name="T85" fmla="*/ 111 h 302"/>
                <a:gd name="T86" fmla="*/ 143 w 302"/>
                <a:gd name="T87" fmla="*/ 110 h 302"/>
                <a:gd name="T88" fmla="*/ 98 w 302"/>
                <a:gd name="T89" fmla="*/ 73 h 302"/>
                <a:gd name="T90" fmla="*/ 117 w 302"/>
                <a:gd name="T91" fmla="*/ 128 h 302"/>
                <a:gd name="T92" fmla="*/ 59 w 302"/>
                <a:gd name="T93" fmla="*/ 132 h 302"/>
                <a:gd name="T94" fmla="*/ 110 w 302"/>
                <a:gd name="T95" fmla="*/ 159 h 302"/>
                <a:gd name="T96" fmla="*/ 143 w 302"/>
                <a:gd name="T97" fmla="*/ 191 h 302"/>
                <a:gd name="T98" fmla="*/ 128 w 302"/>
                <a:gd name="T99" fmla="*/ 185 h 302"/>
                <a:gd name="T100" fmla="*/ 130 w 302"/>
                <a:gd name="T101" fmla="*/ 171 h 302"/>
                <a:gd name="T102" fmla="*/ 203 w 302"/>
                <a:gd name="T103" fmla="*/ 229 h 302"/>
                <a:gd name="T104" fmla="*/ 172 w 302"/>
                <a:gd name="T105" fmla="*/ 185 h 302"/>
                <a:gd name="T106" fmla="*/ 229 w 302"/>
                <a:gd name="T107" fmla="*/ 203 h 302"/>
                <a:gd name="T108" fmla="*/ 191 w 302"/>
                <a:gd name="T109" fmla="*/ 159 h 302"/>
                <a:gd name="T110" fmla="*/ 191 w 302"/>
                <a:gd name="T111" fmla="*/ 143 h 302"/>
                <a:gd name="T112" fmla="*/ 230 w 302"/>
                <a:gd name="T113" fmla="*/ 99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02" h="302">
                  <a:moveTo>
                    <a:pt x="302" y="147"/>
                  </a:moveTo>
                  <a:cubicBezTo>
                    <a:pt x="300" y="146"/>
                    <a:pt x="297" y="145"/>
                    <a:pt x="295" y="145"/>
                  </a:cubicBezTo>
                  <a:cubicBezTo>
                    <a:pt x="293" y="144"/>
                    <a:pt x="290" y="143"/>
                    <a:pt x="288" y="142"/>
                  </a:cubicBezTo>
                  <a:cubicBezTo>
                    <a:pt x="287" y="142"/>
                    <a:pt x="287" y="142"/>
                    <a:pt x="287" y="142"/>
                  </a:cubicBezTo>
                  <a:cubicBezTo>
                    <a:pt x="287" y="141"/>
                    <a:pt x="287" y="141"/>
                    <a:pt x="287" y="141"/>
                  </a:cubicBezTo>
                  <a:cubicBezTo>
                    <a:pt x="287" y="137"/>
                    <a:pt x="287" y="133"/>
                    <a:pt x="286" y="130"/>
                  </a:cubicBezTo>
                  <a:cubicBezTo>
                    <a:pt x="286" y="129"/>
                    <a:pt x="286" y="129"/>
                    <a:pt x="286" y="129"/>
                  </a:cubicBezTo>
                  <a:cubicBezTo>
                    <a:pt x="287" y="128"/>
                    <a:pt x="287" y="128"/>
                    <a:pt x="287" y="128"/>
                  </a:cubicBezTo>
                  <a:cubicBezTo>
                    <a:pt x="289" y="127"/>
                    <a:pt x="291" y="126"/>
                    <a:pt x="293" y="125"/>
                  </a:cubicBezTo>
                  <a:cubicBezTo>
                    <a:pt x="295" y="123"/>
                    <a:pt x="297" y="122"/>
                    <a:pt x="299" y="121"/>
                  </a:cubicBezTo>
                  <a:cubicBezTo>
                    <a:pt x="299" y="118"/>
                    <a:pt x="298" y="116"/>
                    <a:pt x="297" y="113"/>
                  </a:cubicBezTo>
                  <a:cubicBezTo>
                    <a:pt x="295" y="113"/>
                    <a:pt x="293" y="113"/>
                    <a:pt x="290" y="113"/>
                  </a:cubicBezTo>
                  <a:cubicBezTo>
                    <a:pt x="288" y="112"/>
                    <a:pt x="285" y="112"/>
                    <a:pt x="283" y="112"/>
                  </a:cubicBezTo>
                  <a:cubicBezTo>
                    <a:pt x="282" y="112"/>
                    <a:pt x="282" y="112"/>
                    <a:pt x="282" y="112"/>
                  </a:cubicBezTo>
                  <a:cubicBezTo>
                    <a:pt x="282" y="111"/>
                    <a:pt x="282" y="111"/>
                    <a:pt x="282" y="111"/>
                  </a:cubicBezTo>
                  <a:cubicBezTo>
                    <a:pt x="281" y="108"/>
                    <a:pt x="279" y="104"/>
                    <a:pt x="278" y="100"/>
                  </a:cubicBezTo>
                  <a:cubicBezTo>
                    <a:pt x="278" y="99"/>
                    <a:pt x="278" y="99"/>
                    <a:pt x="278" y="99"/>
                  </a:cubicBezTo>
                  <a:cubicBezTo>
                    <a:pt x="278" y="99"/>
                    <a:pt x="278" y="99"/>
                    <a:pt x="278" y="99"/>
                  </a:cubicBezTo>
                  <a:cubicBezTo>
                    <a:pt x="280" y="97"/>
                    <a:pt x="282" y="95"/>
                    <a:pt x="284" y="94"/>
                  </a:cubicBezTo>
                  <a:cubicBezTo>
                    <a:pt x="285" y="92"/>
                    <a:pt x="287" y="90"/>
                    <a:pt x="289" y="89"/>
                  </a:cubicBezTo>
                  <a:cubicBezTo>
                    <a:pt x="288" y="86"/>
                    <a:pt x="286" y="84"/>
                    <a:pt x="285" y="82"/>
                  </a:cubicBezTo>
                  <a:cubicBezTo>
                    <a:pt x="283" y="82"/>
                    <a:pt x="281" y="82"/>
                    <a:pt x="278" y="83"/>
                  </a:cubicBezTo>
                  <a:cubicBezTo>
                    <a:pt x="276" y="83"/>
                    <a:pt x="273" y="83"/>
                    <a:pt x="271" y="84"/>
                  </a:cubicBezTo>
                  <a:cubicBezTo>
                    <a:pt x="270" y="84"/>
                    <a:pt x="270" y="84"/>
                    <a:pt x="270" y="84"/>
                  </a:cubicBezTo>
                  <a:cubicBezTo>
                    <a:pt x="270" y="83"/>
                    <a:pt x="270" y="83"/>
                    <a:pt x="270" y="83"/>
                  </a:cubicBezTo>
                  <a:cubicBezTo>
                    <a:pt x="268" y="80"/>
                    <a:pt x="266" y="76"/>
                    <a:pt x="264" y="73"/>
                  </a:cubicBezTo>
                  <a:cubicBezTo>
                    <a:pt x="263" y="72"/>
                    <a:pt x="263" y="72"/>
                    <a:pt x="263" y="72"/>
                  </a:cubicBezTo>
                  <a:cubicBezTo>
                    <a:pt x="264" y="72"/>
                    <a:pt x="264" y="72"/>
                    <a:pt x="264" y="72"/>
                  </a:cubicBezTo>
                  <a:cubicBezTo>
                    <a:pt x="265" y="70"/>
                    <a:pt x="266" y="68"/>
                    <a:pt x="268" y="66"/>
                  </a:cubicBezTo>
                  <a:cubicBezTo>
                    <a:pt x="269" y="64"/>
                    <a:pt x="270" y="62"/>
                    <a:pt x="271" y="60"/>
                  </a:cubicBezTo>
                  <a:cubicBezTo>
                    <a:pt x="270" y="58"/>
                    <a:pt x="268" y="56"/>
                    <a:pt x="267" y="54"/>
                  </a:cubicBezTo>
                  <a:cubicBezTo>
                    <a:pt x="264" y="54"/>
                    <a:pt x="262" y="55"/>
                    <a:pt x="260" y="56"/>
                  </a:cubicBezTo>
                  <a:cubicBezTo>
                    <a:pt x="258" y="57"/>
                    <a:pt x="255" y="58"/>
                    <a:pt x="253" y="59"/>
                  </a:cubicBezTo>
                  <a:cubicBezTo>
                    <a:pt x="252" y="59"/>
                    <a:pt x="252" y="59"/>
                    <a:pt x="252" y="59"/>
                  </a:cubicBezTo>
                  <a:cubicBezTo>
                    <a:pt x="252" y="58"/>
                    <a:pt x="252" y="58"/>
                    <a:pt x="252" y="58"/>
                  </a:cubicBezTo>
                  <a:cubicBezTo>
                    <a:pt x="249" y="55"/>
                    <a:pt x="246" y="53"/>
                    <a:pt x="243" y="50"/>
                  </a:cubicBezTo>
                  <a:cubicBezTo>
                    <a:pt x="243" y="49"/>
                    <a:pt x="243" y="49"/>
                    <a:pt x="243" y="49"/>
                  </a:cubicBezTo>
                  <a:cubicBezTo>
                    <a:pt x="243" y="49"/>
                    <a:pt x="243" y="49"/>
                    <a:pt x="243" y="49"/>
                  </a:cubicBezTo>
                  <a:cubicBezTo>
                    <a:pt x="244" y="47"/>
                    <a:pt x="245" y="44"/>
                    <a:pt x="246" y="42"/>
                  </a:cubicBezTo>
                  <a:cubicBezTo>
                    <a:pt x="247" y="40"/>
                    <a:pt x="247" y="37"/>
                    <a:pt x="248" y="35"/>
                  </a:cubicBezTo>
                  <a:cubicBezTo>
                    <a:pt x="246" y="33"/>
                    <a:pt x="244" y="32"/>
                    <a:pt x="242" y="30"/>
                  </a:cubicBezTo>
                  <a:cubicBezTo>
                    <a:pt x="240" y="31"/>
                    <a:pt x="238" y="33"/>
                    <a:pt x="236" y="34"/>
                  </a:cubicBezTo>
                  <a:cubicBezTo>
                    <a:pt x="234" y="36"/>
                    <a:pt x="232" y="37"/>
                    <a:pt x="230" y="38"/>
                  </a:cubicBezTo>
                  <a:cubicBezTo>
                    <a:pt x="229" y="39"/>
                    <a:pt x="229" y="39"/>
                    <a:pt x="229" y="39"/>
                  </a:cubicBezTo>
                  <a:cubicBezTo>
                    <a:pt x="228" y="38"/>
                    <a:pt x="228" y="38"/>
                    <a:pt x="228" y="38"/>
                  </a:cubicBezTo>
                  <a:cubicBezTo>
                    <a:pt x="225" y="36"/>
                    <a:pt x="222" y="34"/>
                    <a:pt x="219" y="32"/>
                  </a:cubicBezTo>
                  <a:cubicBezTo>
                    <a:pt x="218" y="32"/>
                    <a:pt x="218" y="32"/>
                    <a:pt x="218" y="32"/>
                  </a:cubicBezTo>
                  <a:cubicBezTo>
                    <a:pt x="218" y="31"/>
                    <a:pt x="218" y="31"/>
                    <a:pt x="218" y="31"/>
                  </a:cubicBezTo>
                  <a:cubicBezTo>
                    <a:pt x="218" y="28"/>
                    <a:pt x="219" y="26"/>
                    <a:pt x="219" y="23"/>
                  </a:cubicBezTo>
                  <a:cubicBezTo>
                    <a:pt x="219" y="21"/>
                    <a:pt x="220" y="19"/>
                    <a:pt x="220" y="16"/>
                  </a:cubicBezTo>
                  <a:cubicBezTo>
                    <a:pt x="218" y="15"/>
                    <a:pt x="215" y="14"/>
                    <a:pt x="213" y="13"/>
                  </a:cubicBezTo>
                  <a:cubicBezTo>
                    <a:pt x="211" y="15"/>
                    <a:pt x="210" y="16"/>
                    <a:pt x="208" y="18"/>
                  </a:cubicBezTo>
                  <a:cubicBezTo>
                    <a:pt x="206" y="20"/>
                    <a:pt x="205" y="22"/>
                    <a:pt x="203" y="23"/>
                  </a:cubicBezTo>
                  <a:cubicBezTo>
                    <a:pt x="202" y="24"/>
                    <a:pt x="202" y="24"/>
                    <a:pt x="202" y="24"/>
                  </a:cubicBezTo>
                  <a:cubicBezTo>
                    <a:pt x="202" y="24"/>
                    <a:pt x="202" y="24"/>
                    <a:pt x="202" y="24"/>
                  </a:cubicBezTo>
                  <a:cubicBezTo>
                    <a:pt x="198" y="22"/>
                    <a:pt x="194" y="21"/>
                    <a:pt x="191" y="20"/>
                  </a:cubicBezTo>
                  <a:cubicBezTo>
                    <a:pt x="190" y="20"/>
                    <a:pt x="190" y="20"/>
                    <a:pt x="190" y="20"/>
                  </a:cubicBezTo>
                  <a:cubicBezTo>
                    <a:pt x="190" y="19"/>
                    <a:pt x="190" y="19"/>
                    <a:pt x="190" y="19"/>
                  </a:cubicBezTo>
                  <a:cubicBezTo>
                    <a:pt x="189" y="17"/>
                    <a:pt x="189" y="14"/>
                    <a:pt x="189" y="12"/>
                  </a:cubicBezTo>
                  <a:cubicBezTo>
                    <a:pt x="189" y="9"/>
                    <a:pt x="189" y="7"/>
                    <a:pt x="188" y="4"/>
                  </a:cubicBezTo>
                  <a:cubicBezTo>
                    <a:pt x="186" y="4"/>
                    <a:pt x="183" y="3"/>
                    <a:pt x="181" y="3"/>
                  </a:cubicBezTo>
                  <a:cubicBezTo>
                    <a:pt x="180" y="4"/>
                    <a:pt x="178" y="7"/>
                    <a:pt x="177" y="9"/>
                  </a:cubicBezTo>
                  <a:cubicBezTo>
                    <a:pt x="176" y="11"/>
                    <a:pt x="175" y="13"/>
                    <a:pt x="173" y="15"/>
                  </a:cubicBezTo>
                  <a:cubicBezTo>
                    <a:pt x="173" y="16"/>
                    <a:pt x="173" y="16"/>
                    <a:pt x="173" y="16"/>
                  </a:cubicBezTo>
                  <a:cubicBezTo>
                    <a:pt x="172" y="16"/>
                    <a:pt x="172" y="16"/>
                    <a:pt x="172" y="16"/>
                  </a:cubicBezTo>
                  <a:cubicBezTo>
                    <a:pt x="168" y="15"/>
                    <a:pt x="165" y="15"/>
                    <a:pt x="161" y="14"/>
                  </a:cubicBezTo>
                  <a:cubicBezTo>
                    <a:pt x="160" y="14"/>
                    <a:pt x="160" y="14"/>
                    <a:pt x="160" y="14"/>
                  </a:cubicBezTo>
                  <a:cubicBezTo>
                    <a:pt x="159" y="14"/>
                    <a:pt x="159" y="14"/>
                    <a:pt x="159" y="14"/>
                  </a:cubicBezTo>
                  <a:cubicBezTo>
                    <a:pt x="159" y="11"/>
                    <a:pt x="158" y="9"/>
                    <a:pt x="157" y="7"/>
                  </a:cubicBezTo>
                  <a:cubicBezTo>
                    <a:pt x="156" y="4"/>
                    <a:pt x="156" y="2"/>
                    <a:pt x="155" y="0"/>
                  </a:cubicBezTo>
                  <a:cubicBezTo>
                    <a:pt x="155" y="0"/>
                    <a:pt x="155" y="0"/>
                    <a:pt x="155" y="0"/>
                  </a:cubicBezTo>
                  <a:cubicBezTo>
                    <a:pt x="152" y="0"/>
                    <a:pt x="150" y="0"/>
                    <a:pt x="147" y="0"/>
                  </a:cubicBezTo>
                  <a:cubicBezTo>
                    <a:pt x="147" y="0"/>
                    <a:pt x="147" y="0"/>
                    <a:pt x="147" y="0"/>
                  </a:cubicBezTo>
                  <a:cubicBezTo>
                    <a:pt x="146" y="2"/>
                    <a:pt x="145" y="4"/>
                    <a:pt x="145" y="7"/>
                  </a:cubicBezTo>
                  <a:cubicBezTo>
                    <a:pt x="144" y="9"/>
                    <a:pt x="143" y="11"/>
                    <a:pt x="142" y="14"/>
                  </a:cubicBezTo>
                  <a:cubicBezTo>
                    <a:pt x="142" y="14"/>
                    <a:pt x="142" y="14"/>
                    <a:pt x="142" y="14"/>
                  </a:cubicBezTo>
                  <a:cubicBezTo>
                    <a:pt x="141" y="14"/>
                    <a:pt x="141" y="14"/>
                    <a:pt x="141" y="14"/>
                  </a:cubicBezTo>
                  <a:cubicBezTo>
                    <a:pt x="137" y="15"/>
                    <a:pt x="133" y="15"/>
                    <a:pt x="130" y="16"/>
                  </a:cubicBezTo>
                  <a:cubicBezTo>
                    <a:pt x="129" y="16"/>
                    <a:pt x="129" y="16"/>
                    <a:pt x="129" y="16"/>
                  </a:cubicBezTo>
                  <a:cubicBezTo>
                    <a:pt x="129" y="15"/>
                    <a:pt x="129" y="15"/>
                    <a:pt x="129" y="15"/>
                  </a:cubicBezTo>
                  <a:cubicBezTo>
                    <a:pt x="127" y="13"/>
                    <a:pt x="126" y="11"/>
                    <a:pt x="125" y="9"/>
                  </a:cubicBezTo>
                  <a:cubicBezTo>
                    <a:pt x="123" y="7"/>
                    <a:pt x="122" y="4"/>
                    <a:pt x="121" y="3"/>
                  </a:cubicBezTo>
                  <a:cubicBezTo>
                    <a:pt x="118" y="3"/>
                    <a:pt x="116" y="4"/>
                    <a:pt x="113" y="4"/>
                  </a:cubicBezTo>
                  <a:cubicBezTo>
                    <a:pt x="113" y="7"/>
                    <a:pt x="113" y="9"/>
                    <a:pt x="113" y="12"/>
                  </a:cubicBezTo>
                  <a:cubicBezTo>
                    <a:pt x="113" y="14"/>
                    <a:pt x="112" y="17"/>
                    <a:pt x="112" y="19"/>
                  </a:cubicBezTo>
                  <a:cubicBezTo>
                    <a:pt x="112" y="20"/>
                    <a:pt x="112" y="20"/>
                    <a:pt x="112" y="20"/>
                  </a:cubicBezTo>
                  <a:cubicBezTo>
                    <a:pt x="111" y="20"/>
                    <a:pt x="111" y="20"/>
                    <a:pt x="111" y="20"/>
                  </a:cubicBezTo>
                  <a:cubicBezTo>
                    <a:pt x="108" y="21"/>
                    <a:pt x="104" y="22"/>
                    <a:pt x="100" y="24"/>
                  </a:cubicBezTo>
                  <a:cubicBezTo>
                    <a:pt x="100" y="24"/>
                    <a:pt x="100" y="24"/>
                    <a:pt x="100" y="24"/>
                  </a:cubicBezTo>
                  <a:cubicBezTo>
                    <a:pt x="99" y="23"/>
                    <a:pt x="99" y="23"/>
                    <a:pt x="99" y="23"/>
                  </a:cubicBezTo>
                  <a:cubicBezTo>
                    <a:pt x="97" y="22"/>
                    <a:pt x="96" y="20"/>
                    <a:pt x="94" y="18"/>
                  </a:cubicBezTo>
                  <a:cubicBezTo>
                    <a:pt x="92" y="16"/>
                    <a:pt x="90" y="15"/>
                    <a:pt x="89" y="13"/>
                  </a:cubicBezTo>
                  <a:cubicBezTo>
                    <a:pt x="86" y="14"/>
                    <a:pt x="84" y="15"/>
                    <a:pt x="82" y="16"/>
                  </a:cubicBezTo>
                  <a:cubicBezTo>
                    <a:pt x="82" y="19"/>
                    <a:pt x="82" y="21"/>
                    <a:pt x="83" y="23"/>
                  </a:cubicBezTo>
                  <a:cubicBezTo>
                    <a:pt x="83" y="26"/>
                    <a:pt x="83" y="28"/>
                    <a:pt x="84" y="31"/>
                  </a:cubicBezTo>
                  <a:cubicBezTo>
                    <a:pt x="84" y="32"/>
                    <a:pt x="84" y="32"/>
                    <a:pt x="84" y="32"/>
                  </a:cubicBezTo>
                  <a:cubicBezTo>
                    <a:pt x="83" y="32"/>
                    <a:pt x="83" y="32"/>
                    <a:pt x="83" y="32"/>
                  </a:cubicBezTo>
                  <a:cubicBezTo>
                    <a:pt x="80" y="34"/>
                    <a:pt x="76" y="36"/>
                    <a:pt x="73" y="38"/>
                  </a:cubicBezTo>
                  <a:cubicBezTo>
                    <a:pt x="73" y="39"/>
                    <a:pt x="73" y="39"/>
                    <a:pt x="73" y="39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0" y="37"/>
                    <a:pt x="68" y="36"/>
                    <a:pt x="66" y="34"/>
                  </a:cubicBezTo>
                  <a:cubicBezTo>
                    <a:pt x="64" y="33"/>
                    <a:pt x="62" y="31"/>
                    <a:pt x="60" y="30"/>
                  </a:cubicBezTo>
                  <a:cubicBezTo>
                    <a:pt x="58" y="32"/>
                    <a:pt x="56" y="33"/>
                    <a:pt x="54" y="35"/>
                  </a:cubicBezTo>
                  <a:cubicBezTo>
                    <a:pt x="54" y="37"/>
                    <a:pt x="55" y="40"/>
                    <a:pt x="56" y="42"/>
                  </a:cubicBezTo>
                  <a:cubicBezTo>
                    <a:pt x="57" y="44"/>
                    <a:pt x="58" y="47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8" y="50"/>
                    <a:pt x="58" y="50"/>
                    <a:pt x="58" y="50"/>
                  </a:cubicBezTo>
                  <a:cubicBezTo>
                    <a:pt x="56" y="53"/>
                    <a:pt x="53" y="55"/>
                    <a:pt x="50" y="58"/>
                  </a:cubicBezTo>
                  <a:cubicBezTo>
                    <a:pt x="50" y="59"/>
                    <a:pt x="50" y="59"/>
                    <a:pt x="50" y="59"/>
                  </a:cubicBezTo>
                  <a:cubicBezTo>
                    <a:pt x="49" y="59"/>
                    <a:pt x="49" y="59"/>
                    <a:pt x="49" y="59"/>
                  </a:cubicBezTo>
                  <a:cubicBezTo>
                    <a:pt x="47" y="58"/>
                    <a:pt x="44" y="57"/>
                    <a:pt x="42" y="56"/>
                  </a:cubicBezTo>
                  <a:cubicBezTo>
                    <a:pt x="40" y="55"/>
                    <a:pt x="37" y="54"/>
                    <a:pt x="35" y="54"/>
                  </a:cubicBezTo>
                  <a:cubicBezTo>
                    <a:pt x="33" y="56"/>
                    <a:pt x="32" y="58"/>
                    <a:pt x="30" y="60"/>
                  </a:cubicBezTo>
                  <a:cubicBezTo>
                    <a:pt x="32" y="62"/>
                    <a:pt x="33" y="64"/>
                    <a:pt x="34" y="66"/>
                  </a:cubicBezTo>
                  <a:cubicBezTo>
                    <a:pt x="36" y="68"/>
                    <a:pt x="37" y="70"/>
                    <a:pt x="38" y="72"/>
                  </a:cubicBezTo>
                  <a:cubicBezTo>
                    <a:pt x="39" y="72"/>
                    <a:pt x="39" y="72"/>
                    <a:pt x="39" y="72"/>
                  </a:cubicBezTo>
                  <a:cubicBezTo>
                    <a:pt x="38" y="73"/>
                    <a:pt x="38" y="73"/>
                    <a:pt x="38" y="73"/>
                  </a:cubicBezTo>
                  <a:cubicBezTo>
                    <a:pt x="36" y="76"/>
                    <a:pt x="34" y="80"/>
                    <a:pt x="32" y="83"/>
                  </a:cubicBezTo>
                  <a:cubicBezTo>
                    <a:pt x="32" y="84"/>
                    <a:pt x="32" y="84"/>
                    <a:pt x="32" y="84"/>
                  </a:cubicBezTo>
                  <a:cubicBezTo>
                    <a:pt x="31" y="84"/>
                    <a:pt x="31" y="84"/>
                    <a:pt x="31" y="84"/>
                  </a:cubicBezTo>
                  <a:cubicBezTo>
                    <a:pt x="29" y="83"/>
                    <a:pt x="26" y="83"/>
                    <a:pt x="24" y="83"/>
                  </a:cubicBezTo>
                  <a:cubicBezTo>
                    <a:pt x="21" y="82"/>
                    <a:pt x="19" y="82"/>
                    <a:pt x="17" y="82"/>
                  </a:cubicBezTo>
                  <a:cubicBezTo>
                    <a:pt x="15" y="84"/>
                    <a:pt x="14" y="86"/>
                    <a:pt x="13" y="89"/>
                  </a:cubicBezTo>
                  <a:cubicBezTo>
                    <a:pt x="15" y="90"/>
                    <a:pt x="16" y="92"/>
                    <a:pt x="18" y="94"/>
                  </a:cubicBezTo>
                  <a:cubicBezTo>
                    <a:pt x="20" y="95"/>
                    <a:pt x="22" y="97"/>
                    <a:pt x="24" y="99"/>
                  </a:cubicBezTo>
                  <a:cubicBezTo>
                    <a:pt x="24" y="99"/>
                    <a:pt x="24" y="99"/>
                    <a:pt x="24" y="99"/>
                  </a:cubicBezTo>
                  <a:cubicBezTo>
                    <a:pt x="24" y="100"/>
                    <a:pt x="24" y="100"/>
                    <a:pt x="24" y="100"/>
                  </a:cubicBezTo>
                  <a:cubicBezTo>
                    <a:pt x="22" y="104"/>
                    <a:pt x="21" y="108"/>
                    <a:pt x="20" y="111"/>
                  </a:cubicBezTo>
                  <a:cubicBezTo>
                    <a:pt x="20" y="112"/>
                    <a:pt x="20" y="112"/>
                    <a:pt x="20" y="112"/>
                  </a:cubicBezTo>
                  <a:cubicBezTo>
                    <a:pt x="19" y="112"/>
                    <a:pt x="19" y="112"/>
                    <a:pt x="19" y="112"/>
                  </a:cubicBezTo>
                  <a:cubicBezTo>
                    <a:pt x="17" y="112"/>
                    <a:pt x="14" y="112"/>
                    <a:pt x="12" y="113"/>
                  </a:cubicBezTo>
                  <a:cubicBezTo>
                    <a:pt x="9" y="113"/>
                    <a:pt x="7" y="113"/>
                    <a:pt x="4" y="113"/>
                  </a:cubicBezTo>
                  <a:cubicBezTo>
                    <a:pt x="4" y="116"/>
                    <a:pt x="3" y="118"/>
                    <a:pt x="3" y="121"/>
                  </a:cubicBezTo>
                  <a:cubicBezTo>
                    <a:pt x="5" y="122"/>
                    <a:pt x="7" y="123"/>
                    <a:pt x="9" y="125"/>
                  </a:cubicBezTo>
                  <a:cubicBezTo>
                    <a:pt x="11" y="126"/>
                    <a:pt x="13" y="127"/>
                    <a:pt x="15" y="128"/>
                  </a:cubicBezTo>
                  <a:cubicBezTo>
                    <a:pt x="16" y="129"/>
                    <a:pt x="16" y="129"/>
                    <a:pt x="16" y="129"/>
                  </a:cubicBezTo>
                  <a:cubicBezTo>
                    <a:pt x="16" y="130"/>
                    <a:pt x="16" y="130"/>
                    <a:pt x="16" y="130"/>
                  </a:cubicBezTo>
                  <a:cubicBezTo>
                    <a:pt x="15" y="133"/>
                    <a:pt x="15" y="137"/>
                    <a:pt x="15" y="141"/>
                  </a:cubicBezTo>
                  <a:cubicBezTo>
                    <a:pt x="14" y="142"/>
                    <a:pt x="14" y="142"/>
                    <a:pt x="14" y="142"/>
                  </a:cubicBezTo>
                  <a:cubicBezTo>
                    <a:pt x="14" y="142"/>
                    <a:pt x="14" y="142"/>
                    <a:pt x="14" y="142"/>
                  </a:cubicBezTo>
                  <a:cubicBezTo>
                    <a:pt x="12" y="143"/>
                    <a:pt x="9" y="144"/>
                    <a:pt x="7" y="145"/>
                  </a:cubicBezTo>
                  <a:cubicBezTo>
                    <a:pt x="4" y="145"/>
                    <a:pt x="2" y="146"/>
                    <a:pt x="0" y="147"/>
                  </a:cubicBezTo>
                  <a:cubicBezTo>
                    <a:pt x="0" y="147"/>
                    <a:pt x="0" y="147"/>
                    <a:pt x="0" y="147"/>
                  </a:cubicBezTo>
                  <a:cubicBezTo>
                    <a:pt x="0" y="148"/>
                    <a:pt x="0" y="150"/>
                    <a:pt x="0" y="151"/>
                  </a:cubicBezTo>
                  <a:cubicBezTo>
                    <a:pt x="0" y="152"/>
                    <a:pt x="0" y="153"/>
                    <a:pt x="0" y="155"/>
                  </a:cubicBezTo>
                  <a:cubicBezTo>
                    <a:pt x="0" y="155"/>
                    <a:pt x="0" y="155"/>
                    <a:pt x="0" y="155"/>
                  </a:cubicBezTo>
                  <a:cubicBezTo>
                    <a:pt x="2" y="156"/>
                    <a:pt x="4" y="156"/>
                    <a:pt x="7" y="157"/>
                  </a:cubicBezTo>
                  <a:cubicBezTo>
                    <a:pt x="9" y="158"/>
                    <a:pt x="12" y="158"/>
                    <a:pt x="14" y="159"/>
                  </a:cubicBezTo>
                  <a:cubicBezTo>
                    <a:pt x="14" y="160"/>
                    <a:pt x="14" y="160"/>
                    <a:pt x="14" y="160"/>
                  </a:cubicBezTo>
                  <a:cubicBezTo>
                    <a:pt x="15" y="160"/>
                    <a:pt x="15" y="160"/>
                    <a:pt x="15" y="160"/>
                  </a:cubicBezTo>
                  <a:cubicBezTo>
                    <a:pt x="15" y="165"/>
                    <a:pt x="15" y="168"/>
                    <a:pt x="16" y="172"/>
                  </a:cubicBezTo>
                  <a:cubicBezTo>
                    <a:pt x="16" y="173"/>
                    <a:pt x="16" y="173"/>
                    <a:pt x="16" y="173"/>
                  </a:cubicBezTo>
                  <a:cubicBezTo>
                    <a:pt x="15" y="173"/>
                    <a:pt x="15" y="173"/>
                    <a:pt x="15" y="173"/>
                  </a:cubicBezTo>
                  <a:cubicBezTo>
                    <a:pt x="13" y="174"/>
                    <a:pt x="11" y="176"/>
                    <a:pt x="9" y="177"/>
                  </a:cubicBezTo>
                  <a:cubicBezTo>
                    <a:pt x="7" y="178"/>
                    <a:pt x="5" y="179"/>
                    <a:pt x="3" y="181"/>
                  </a:cubicBezTo>
                  <a:cubicBezTo>
                    <a:pt x="3" y="183"/>
                    <a:pt x="4" y="186"/>
                    <a:pt x="4" y="188"/>
                  </a:cubicBezTo>
                  <a:cubicBezTo>
                    <a:pt x="7" y="189"/>
                    <a:pt x="9" y="189"/>
                    <a:pt x="12" y="189"/>
                  </a:cubicBezTo>
                  <a:cubicBezTo>
                    <a:pt x="14" y="189"/>
                    <a:pt x="17" y="189"/>
                    <a:pt x="19" y="190"/>
                  </a:cubicBezTo>
                  <a:cubicBezTo>
                    <a:pt x="20" y="190"/>
                    <a:pt x="20" y="190"/>
                    <a:pt x="20" y="190"/>
                  </a:cubicBezTo>
                  <a:cubicBezTo>
                    <a:pt x="20" y="190"/>
                    <a:pt x="20" y="190"/>
                    <a:pt x="20" y="190"/>
                  </a:cubicBezTo>
                  <a:cubicBezTo>
                    <a:pt x="21" y="194"/>
                    <a:pt x="22" y="198"/>
                    <a:pt x="24" y="201"/>
                  </a:cubicBezTo>
                  <a:cubicBezTo>
                    <a:pt x="24" y="202"/>
                    <a:pt x="24" y="202"/>
                    <a:pt x="24" y="202"/>
                  </a:cubicBezTo>
                  <a:cubicBezTo>
                    <a:pt x="24" y="203"/>
                    <a:pt x="24" y="203"/>
                    <a:pt x="24" y="203"/>
                  </a:cubicBezTo>
                  <a:cubicBezTo>
                    <a:pt x="22" y="204"/>
                    <a:pt x="20" y="206"/>
                    <a:pt x="18" y="208"/>
                  </a:cubicBezTo>
                  <a:cubicBezTo>
                    <a:pt x="16" y="210"/>
                    <a:pt x="15" y="211"/>
                    <a:pt x="13" y="213"/>
                  </a:cubicBezTo>
                  <a:cubicBezTo>
                    <a:pt x="14" y="215"/>
                    <a:pt x="15" y="218"/>
                    <a:pt x="17" y="220"/>
                  </a:cubicBezTo>
                  <a:cubicBezTo>
                    <a:pt x="19" y="220"/>
                    <a:pt x="21" y="219"/>
                    <a:pt x="24" y="219"/>
                  </a:cubicBezTo>
                  <a:cubicBezTo>
                    <a:pt x="26" y="219"/>
                    <a:pt x="29" y="218"/>
                    <a:pt x="31" y="218"/>
                  </a:cubicBezTo>
                  <a:cubicBezTo>
                    <a:pt x="32" y="218"/>
                    <a:pt x="32" y="218"/>
                    <a:pt x="32" y="218"/>
                  </a:cubicBezTo>
                  <a:cubicBezTo>
                    <a:pt x="32" y="219"/>
                    <a:pt x="32" y="219"/>
                    <a:pt x="32" y="219"/>
                  </a:cubicBezTo>
                  <a:cubicBezTo>
                    <a:pt x="34" y="222"/>
                    <a:pt x="36" y="225"/>
                    <a:pt x="38" y="228"/>
                  </a:cubicBezTo>
                  <a:cubicBezTo>
                    <a:pt x="39" y="229"/>
                    <a:pt x="39" y="229"/>
                    <a:pt x="39" y="229"/>
                  </a:cubicBezTo>
                  <a:cubicBezTo>
                    <a:pt x="38" y="230"/>
                    <a:pt x="38" y="230"/>
                    <a:pt x="38" y="230"/>
                  </a:cubicBezTo>
                  <a:cubicBezTo>
                    <a:pt x="37" y="232"/>
                    <a:pt x="36" y="234"/>
                    <a:pt x="34" y="236"/>
                  </a:cubicBezTo>
                  <a:cubicBezTo>
                    <a:pt x="33" y="238"/>
                    <a:pt x="32" y="240"/>
                    <a:pt x="30" y="242"/>
                  </a:cubicBezTo>
                  <a:cubicBezTo>
                    <a:pt x="32" y="244"/>
                    <a:pt x="33" y="246"/>
                    <a:pt x="35" y="248"/>
                  </a:cubicBezTo>
                  <a:cubicBezTo>
                    <a:pt x="37" y="247"/>
                    <a:pt x="40" y="246"/>
                    <a:pt x="42" y="246"/>
                  </a:cubicBezTo>
                  <a:cubicBezTo>
                    <a:pt x="44" y="245"/>
                    <a:pt x="47" y="244"/>
                    <a:pt x="49" y="243"/>
                  </a:cubicBezTo>
                  <a:cubicBezTo>
                    <a:pt x="50" y="243"/>
                    <a:pt x="50" y="243"/>
                    <a:pt x="50" y="243"/>
                  </a:cubicBezTo>
                  <a:cubicBezTo>
                    <a:pt x="50" y="243"/>
                    <a:pt x="50" y="243"/>
                    <a:pt x="50" y="243"/>
                  </a:cubicBezTo>
                  <a:cubicBezTo>
                    <a:pt x="53" y="246"/>
                    <a:pt x="56" y="249"/>
                    <a:pt x="58" y="251"/>
                  </a:cubicBezTo>
                  <a:cubicBezTo>
                    <a:pt x="59" y="252"/>
                    <a:pt x="59" y="252"/>
                    <a:pt x="59" y="252"/>
                  </a:cubicBezTo>
                  <a:cubicBezTo>
                    <a:pt x="59" y="253"/>
                    <a:pt x="59" y="253"/>
                    <a:pt x="59" y="253"/>
                  </a:cubicBezTo>
                  <a:cubicBezTo>
                    <a:pt x="58" y="255"/>
                    <a:pt x="57" y="257"/>
                    <a:pt x="56" y="260"/>
                  </a:cubicBezTo>
                  <a:cubicBezTo>
                    <a:pt x="55" y="262"/>
                    <a:pt x="54" y="264"/>
                    <a:pt x="54" y="266"/>
                  </a:cubicBezTo>
                  <a:cubicBezTo>
                    <a:pt x="56" y="268"/>
                    <a:pt x="58" y="270"/>
                    <a:pt x="60" y="271"/>
                  </a:cubicBezTo>
                  <a:cubicBezTo>
                    <a:pt x="62" y="270"/>
                    <a:pt x="64" y="269"/>
                    <a:pt x="66" y="267"/>
                  </a:cubicBezTo>
                  <a:cubicBezTo>
                    <a:pt x="68" y="266"/>
                    <a:pt x="70" y="265"/>
                    <a:pt x="72" y="263"/>
                  </a:cubicBezTo>
                  <a:cubicBezTo>
                    <a:pt x="73" y="263"/>
                    <a:pt x="73" y="263"/>
                    <a:pt x="73" y="263"/>
                  </a:cubicBezTo>
                  <a:cubicBezTo>
                    <a:pt x="73" y="263"/>
                    <a:pt x="73" y="263"/>
                    <a:pt x="73" y="263"/>
                  </a:cubicBezTo>
                  <a:cubicBezTo>
                    <a:pt x="76" y="266"/>
                    <a:pt x="80" y="268"/>
                    <a:pt x="83" y="270"/>
                  </a:cubicBezTo>
                  <a:cubicBezTo>
                    <a:pt x="84" y="270"/>
                    <a:pt x="84" y="270"/>
                    <a:pt x="84" y="270"/>
                  </a:cubicBezTo>
                  <a:cubicBezTo>
                    <a:pt x="84" y="271"/>
                    <a:pt x="84" y="271"/>
                    <a:pt x="84" y="271"/>
                  </a:cubicBezTo>
                  <a:cubicBezTo>
                    <a:pt x="83" y="273"/>
                    <a:pt x="83" y="276"/>
                    <a:pt x="83" y="278"/>
                  </a:cubicBezTo>
                  <a:cubicBezTo>
                    <a:pt x="82" y="280"/>
                    <a:pt x="82" y="283"/>
                    <a:pt x="82" y="285"/>
                  </a:cubicBezTo>
                  <a:cubicBezTo>
                    <a:pt x="84" y="286"/>
                    <a:pt x="86" y="287"/>
                    <a:pt x="89" y="289"/>
                  </a:cubicBezTo>
                  <a:cubicBezTo>
                    <a:pt x="90" y="287"/>
                    <a:pt x="92" y="285"/>
                    <a:pt x="94" y="283"/>
                  </a:cubicBezTo>
                  <a:cubicBezTo>
                    <a:pt x="96" y="282"/>
                    <a:pt x="97" y="280"/>
                    <a:pt x="99" y="278"/>
                  </a:cubicBezTo>
                  <a:cubicBezTo>
                    <a:pt x="100" y="278"/>
                    <a:pt x="100" y="278"/>
                    <a:pt x="100" y="278"/>
                  </a:cubicBezTo>
                  <a:cubicBezTo>
                    <a:pt x="100" y="278"/>
                    <a:pt x="100" y="278"/>
                    <a:pt x="100" y="278"/>
                  </a:cubicBezTo>
                  <a:cubicBezTo>
                    <a:pt x="104" y="279"/>
                    <a:pt x="108" y="281"/>
                    <a:pt x="111" y="282"/>
                  </a:cubicBezTo>
                  <a:cubicBezTo>
                    <a:pt x="112" y="282"/>
                    <a:pt x="112" y="282"/>
                    <a:pt x="112" y="282"/>
                  </a:cubicBezTo>
                  <a:cubicBezTo>
                    <a:pt x="112" y="283"/>
                    <a:pt x="112" y="283"/>
                    <a:pt x="112" y="283"/>
                  </a:cubicBezTo>
                  <a:cubicBezTo>
                    <a:pt x="112" y="285"/>
                    <a:pt x="113" y="288"/>
                    <a:pt x="113" y="290"/>
                  </a:cubicBezTo>
                  <a:cubicBezTo>
                    <a:pt x="113" y="292"/>
                    <a:pt x="113" y="295"/>
                    <a:pt x="113" y="297"/>
                  </a:cubicBezTo>
                  <a:cubicBezTo>
                    <a:pt x="116" y="298"/>
                    <a:pt x="118" y="298"/>
                    <a:pt x="121" y="299"/>
                  </a:cubicBezTo>
                  <a:cubicBezTo>
                    <a:pt x="122" y="297"/>
                    <a:pt x="124" y="295"/>
                    <a:pt x="125" y="293"/>
                  </a:cubicBezTo>
                  <a:cubicBezTo>
                    <a:pt x="126" y="291"/>
                    <a:pt x="127" y="288"/>
                    <a:pt x="129" y="287"/>
                  </a:cubicBezTo>
                  <a:cubicBezTo>
                    <a:pt x="129" y="286"/>
                    <a:pt x="129" y="286"/>
                    <a:pt x="129" y="286"/>
                  </a:cubicBezTo>
                  <a:cubicBezTo>
                    <a:pt x="130" y="286"/>
                    <a:pt x="130" y="286"/>
                    <a:pt x="130" y="286"/>
                  </a:cubicBezTo>
                  <a:cubicBezTo>
                    <a:pt x="133" y="286"/>
                    <a:pt x="137" y="287"/>
                    <a:pt x="141" y="287"/>
                  </a:cubicBezTo>
                  <a:cubicBezTo>
                    <a:pt x="142" y="287"/>
                    <a:pt x="142" y="287"/>
                    <a:pt x="142" y="287"/>
                  </a:cubicBezTo>
                  <a:cubicBezTo>
                    <a:pt x="142" y="288"/>
                    <a:pt x="142" y="288"/>
                    <a:pt x="142" y="288"/>
                  </a:cubicBezTo>
                  <a:cubicBezTo>
                    <a:pt x="143" y="290"/>
                    <a:pt x="144" y="293"/>
                    <a:pt x="145" y="295"/>
                  </a:cubicBezTo>
                  <a:cubicBezTo>
                    <a:pt x="145" y="297"/>
                    <a:pt x="146" y="300"/>
                    <a:pt x="147" y="302"/>
                  </a:cubicBezTo>
                  <a:cubicBezTo>
                    <a:pt x="147" y="302"/>
                    <a:pt x="147" y="302"/>
                    <a:pt x="147" y="302"/>
                  </a:cubicBezTo>
                  <a:cubicBezTo>
                    <a:pt x="150" y="302"/>
                    <a:pt x="152" y="302"/>
                    <a:pt x="155" y="302"/>
                  </a:cubicBezTo>
                  <a:cubicBezTo>
                    <a:pt x="155" y="302"/>
                    <a:pt x="155" y="302"/>
                    <a:pt x="155" y="302"/>
                  </a:cubicBezTo>
                  <a:cubicBezTo>
                    <a:pt x="156" y="300"/>
                    <a:pt x="156" y="297"/>
                    <a:pt x="157" y="295"/>
                  </a:cubicBezTo>
                  <a:cubicBezTo>
                    <a:pt x="158" y="293"/>
                    <a:pt x="159" y="290"/>
                    <a:pt x="159" y="288"/>
                  </a:cubicBezTo>
                  <a:cubicBezTo>
                    <a:pt x="160" y="287"/>
                    <a:pt x="160" y="287"/>
                    <a:pt x="160" y="287"/>
                  </a:cubicBezTo>
                  <a:cubicBezTo>
                    <a:pt x="161" y="287"/>
                    <a:pt x="161" y="287"/>
                    <a:pt x="161" y="287"/>
                  </a:cubicBezTo>
                  <a:cubicBezTo>
                    <a:pt x="165" y="287"/>
                    <a:pt x="168" y="286"/>
                    <a:pt x="172" y="286"/>
                  </a:cubicBezTo>
                  <a:cubicBezTo>
                    <a:pt x="173" y="286"/>
                    <a:pt x="173" y="286"/>
                    <a:pt x="173" y="286"/>
                  </a:cubicBezTo>
                  <a:cubicBezTo>
                    <a:pt x="173" y="287"/>
                    <a:pt x="173" y="287"/>
                    <a:pt x="173" y="287"/>
                  </a:cubicBezTo>
                  <a:cubicBezTo>
                    <a:pt x="175" y="288"/>
                    <a:pt x="176" y="291"/>
                    <a:pt x="177" y="293"/>
                  </a:cubicBezTo>
                  <a:cubicBezTo>
                    <a:pt x="178" y="295"/>
                    <a:pt x="180" y="297"/>
                    <a:pt x="181" y="299"/>
                  </a:cubicBezTo>
                  <a:cubicBezTo>
                    <a:pt x="183" y="298"/>
                    <a:pt x="186" y="298"/>
                    <a:pt x="188" y="297"/>
                  </a:cubicBezTo>
                  <a:cubicBezTo>
                    <a:pt x="189" y="295"/>
                    <a:pt x="189" y="292"/>
                    <a:pt x="189" y="290"/>
                  </a:cubicBezTo>
                  <a:cubicBezTo>
                    <a:pt x="189" y="288"/>
                    <a:pt x="189" y="285"/>
                    <a:pt x="190" y="283"/>
                  </a:cubicBezTo>
                  <a:cubicBezTo>
                    <a:pt x="190" y="282"/>
                    <a:pt x="190" y="282"/>
                    <a:pt x="190" y="282"/>
                  </a:cubicBezTo>
                  <a:cubicBezTo>
                    <a:pt x="191" y="282"/>
                    <a:pt x="191" y="282"/>
                    <a:pt x="191" y="282"/>
                  </a:cubicBezTo>
                  <a:cubicBezTo>
                    <a:pt x="194" y="281"/>
                    <a:pt x="198" y="279"/>
                    <a:pt x="202" y="278"/>
                  </a:cubicBezTo>
                  <a:cubicBezTo>
                    <a:pt x="202" y="278"/>
                    <a:pt x="202" y="278"/>
                    <a:pt x="202" y="278"/>
                  </a:cubicBezTo>
                  <a:cubicBezTo>
                    <a:pt x="203" y="278"/>
                    <a:pt x="203" y="278"/>
                    <a:pt x="203" y="278"/>
                  </a:cubicBezTo>
                  <a:cubicBezTo>
                    <a:pt x="205" y="280"/>
                    <a:pt x="206" y="282"/>
                    <a:pt x="208" y="283"/>
                  </a:cubicBezTo>
                  <a:cubicBezTo>
                    <a:pt x="210" y="285"/>
                    <a:pt x="211" y="287"/>
                    <a:pt x="213" y="289"/>
                  </a:cubicBezTo>
                  <a:cubicBezTo>
                    <a:pt x="215" y="288"/>
                    <a:pt x="218" y="286"/>
                    <a:pt x="220" y="285"/>
                  </a:cubicBezTo>
                  <a:cubicBezTo>
                    <a:pt x="220" y="283"/>
                    <a:pt x="219" y="280"/>
                    <a:pt x="219" y="278"/>
                  </a:cubicBezTo>
                  <a:cubicBezTo>
                    <a:pt x="219" y="276"/>
                    <a:pt x="218" y="273"/>
                    <a:pt x="218" y="271"/>
                  </a:cubicBezTo>
                  <a:cubicBezTo>
                    <a:pt x="218" y="270"/>
                    <a:pt x="218" y="270"/>
                    <a:pt x="218" y="270"/>
                  </a:cubicBezTo>
                  <a:cubicBezTo>
                    <a:pt x="219" y="270"/>
                    <a:pt x="219" y="270"/>
                    <a:pt x="219" y="270"/>
                  </a:cubicBezTo>
                  <a:cubicBezTo>
                    <a:pt x="222" y="268"/>
                    <a:pt x="225" y="266"/>
                    <a:pt x="228" y="263"/>
                  </a:cubicBezTo>
                  <a:cubicBezTo>
                    <a:pt x="229" y="263"/>
                    <a:pt x="229" y="263"/>
                    <a:pt x="229" y="263"/>
                  </a:cubicBezTo>
                  <a:cubicBezTo>
                    <a:pt x="230" y="263"/>
                    <a:pt x="230" y="263"/>
                    <a:pt x="230" y="263"/>
                  </a:cubicBezTo>
                  <a:cubicBezTo>
                    <a:pt x="232" y="265"/>
                    <a:pt x="234" y="266"/>
                    <a:pt x="236" y="267"/>
                  </a:cubicBezTo>
                  <a:cubicBezTo>
                    <a:pt x="238" y="269"/>
                    <a:pt x="240" y="270"/>
                    <a:pt x="242" y="271"/>
                  </a:cubicBezTo>
                  <a:cubicBezTo>
                    <a:pt x="244" y="270"/>
                    <a:pt x="246" y="268"/>
                    <a:pt x="248" y="266"/>
                  </a:cubicBezTo>
                  <a:cubicBezTo>
                    <a:pt x="247" y="264"/>
                    <a:pt x="247" y="262"/>
                    <a:pt x="246" y="260"/>
                  </a:cubicBezTo>
                  <a:cubicBezTo>
                    <a:pt x="245" y="257"/>
                    <a:pt x="244" y="255"/>
                    <a:pt x="243" y="253"/>
                  </a:cubicBezTo>
                  <a:cubicBezTo>
                    <a:pt x="243" y="252"/>
                    <a:pt x="243" y="252"/>
                    <a:pt x="243" y="252"/>
                  </a:cubicBezTo>
                  <a:cubicBezTo>
                    <a:pt x="243" y="251"/>
                    <a:pt x="243" y="251"/>
                    <a:pt x="243" y="251"/>
                  </a:cubicBezTo>
                  <a:cubicBezTo>
                    <a:pt x="246" y="249"/>
                    <a:pt x="249" y="246"/>
                    <a:pt x="252" y="243"/>
                  </a:cubicBezTo>
                  <a:cubicBezTo>
                    <a:pt x="252" y="243"/>
                    <a:pt x="252" y="243"/>
                    <a:pt x="252" y="243"/>
                  </a:cubicBezTo>
                  <a:cubicBezTo>
                    <a:pt x="253" y="243"/>
                    <a:pt x="253" y="243"/>
                    <a:pt x="253" y="243"/>
                  </a:cubicBezTo>
                  <a:cubicBezTo>
                    <a:pt x="255" y="244"/>
                    <a:pt x="258" y="245"/>
                    <a:pt x="260" y="246"/>
                  </a:cubicBezTo>
                  <a:cubicBezTo>
                    <a:pt x="262" y="246"/>
                    <a:pt x="264" y="247"/>
                    <a:pt x="267" y="248"/>
                  </a:cubicBezTo>
                  <a:cubicBezTo>
                    <a:pt x="268" y="246"/>
                    <a:pt x="270" y="244"/>
                    <a:pt x="271" y="242"/>
                  </a:cubicBezTo>
                  <a:cubicBezTo>
                    <a:pt x="270" y="240"/>
                    <a:pt x="269" y="238"/>
                    <a:pt x="268" y="236"/>
                  </a:cubicBezTo>
                  <a:cubicBezTo>
                    <a:pt x="266" y="234"/>
                    <a:pt x="265" y="232"/>
                    <a:pt x="264" y="230"/>
                  </a:cubicBezTo>
                  <a:cubicBezTo>
                    <a:pt x="263" y="229"/>
                    <a:pt x="263" y="229"/>
                    <a:pt x="263" y="229"/>
                  </a:cubicBezTo>
                  <a:cubicBezTo>
                    <a:pt x="264" y="228"/>
                    <a:pt x="264" y="228"/>
                    <a:pt x="264" y="228"/>
                  </a:cubicBezTo>
                  <a:cubicBezTo>
                    <a:pt x="266" y="225"/>
                    <a:pt x="268" y="222"/>
                    <a:pt x="270" y="219"/>
                  </a:cubicBezTo>
                  <a:cubicBezTo>
                    <a:pt x="270" y="218"/>
                    <a:pt x="270" y="218"/>
                    <a:pt x="270" y="218"/>
                  </a:cubicBezTo>
                  <a:cubicBezTo>
                    <a:pt x="271" y="218"/>
                    <a:pt x="271" y="218"/>
                    <a:pt x="271" y="218"/>
                  </a:cubicBezTo>
                  <a:cubicBezTo>
                    <a:pt x="273" y="218"/>
                    <a:pt x="276" y="219"/>
                    <a:pt x="278" y="219"/>
                  </a:cubicBezTo>
                  <a:cubicBezTo>
                    <a:pt x="281" y="219"/>
                    <a:pt x="283" y="220"/>
                    <a:pt x="285" y="220"/>
                  </a:cubicBezTo>
                  <a:cubicBezTo>
                    <a:pt x="286" y="218"/>
                    <a:pt x="288" y="215"/>
                    <a:pt x="289" y="213"/>
                  </a:cubicBezTo>
                  <a:cubicBezTo>
                    <a:pt x="287" y="211"/>
                    <a:pt x="285" y="210"/>
                    <a:pt x="284" y="208"/>
                  </a:cubicBezTo>
                  <a:cubicBezTo>
                    <a:pt x="282" y="206"/>
                    <a:pt x="280" y="204"/>
                    <a:pt x="278" y="203"/>
                  </a:cubicBezTo>
                  <a:cubicBezTo>
                    <a:pt x="278" y="202"/>
                    <a:pt x="278" y="202"/>
                    <a:pt x="278" y="202"/>
                  </a:cubicBezTo>
                  <a:cubicBezTo>
                    <a:pt x="278" y="201"/>
                    <a:pt x="278" y="201"/>
                    <a:pt x="278" y="201"/>
                  </a:cubicBezTo>
                  <a:cubicBezTo>
                    <a:pt x="279" y="198"/>
                    <a:pt x="281" y="194"/>
                    <a:pt x="282" y="190"/>
                  </a:cubicBezTo>
                  <a:cubicBezTo>
                    <a:pt x="282" y="190"/>
                    <a:pt x="282" y="190"/>
                    <a:pt x="282" y="190"/>
                  </a:cubicBezTo>
                  <a:cubicBezTo>
                    <a:pt x="283" y="190"/>
                    <a:pt x="283" y="190"/>
                    <a:pt x="283" y="190"/>
                  </a:cubicBezTo>
                  <a:cubicBezTo>
                    <a:pt x="285" y="189"/>
                    <a:pt x="288" y="189"/>
                    <a:pt x="290" y="189"/>
                  </a:cubicBezTo>
                  <a:cubicBezTo>
                    <a:pt x="293" y="189"/>
                    <a:pt x="295" y="189"/>
                    <a:pt x="297" y="188"/>
                  </a:cubicBezTo>
                  <a:cubicBezTo>
                    <a:pt x="298" y="186"/>
                    <a:pt x="299" y="183"/>
                    <a:pt x="299" y="181"/>
                  </a:cubicBezTo>
                  <a:cubicBezTo>
                    <a:pt x="297" y="179"/>
                    <a:pt x="295" y="178"/>
                    <a:pt x="293" y="177"/>
                  </a:cubicBezTo>
                  <a:cubicBezTo>
                    <a:pt x="291" y="176"/>
                    <a:pt x="289" y="174"/>
                    <a:pt x="287" y="173"/>
                  </a:cubicBezTo>
                  <a:cubicBezTo>
                    <a:pt x="286" y="173"/>
                    <a:pt x="286" y="173"/>
                    <a:pt x="286" y="173"/>
                  </a:cubicBezTo>
                  <a:cubicBezTo>
                    <a:pt x="286" y="172"/>
                    <a:pt x="286" y="172"/>
                    <a:pt x="286" y="172"/>
                  </a:cubicBezTo>
                  <a:cubicBezTo>
                    <a:pt x="287" y="168"/>
                    <a:pt x="287" y="165"/>
                    <a:pt x="287" y="160"/>
                  </a:cubicBezTo>
                  <a:cubicBezTo>
                    <a:pt x="287" y="160"/>
                    <a:pt x="287" y="160"/>
                    <a:pt x="287" y="160"/>
                  </a:cubicBezTo>
                  <a:cubicBezTo>
                    <a:pt x="288" y="159"/>
                    <a:pt x="288" y="159"/>
                    <a:pt x="288" y="159"/>
                  </a:cubicBezTo>
                  <a:cubicBezTo>
                    <a:pt x="290" y="159"/>
                    <a:pt x="293" y="158"/>
                    <a:pt x="295" y="157"/>
                  </a:cubicBezTo>
                  <a:cubicBezTo>
                    <a:pt x="297" y="156"/>
                    <a:pt x="300" y="156"/>
                    <a:pt x="302" y="155"/>
                  </a:cubicBezTo>
                  <a:cubicBezTo>
                    <a:pt x="302" y="155"/>
                    <a:pt x="302" y="155"/>
                    <a:pt x="302" y="155"/>
                  </a:cubicBezTo>
                  <a:cubicBezTo>
                    <a:pt x="302" y="153"/>
                    <a:pt x="302" y="152"/>
                    <a:pt x="302" y="151"/>
                  </a:cubicBezTo>
                  <a:cubicBezTo>
                    <a:pt x="302" y="149"/>
                    <a:pt x="302" y="148"/>
                    <a:pt x="302" y="147"/>
                  </a:cubicBezTo>
                  <a:close/>
                  <a:moveTo>
                    <a:pt x="159" y="110"/>
                  </a:moveTo>
                  <a:cubicBezTo>
                    <a:pt x="161" y="93"/>
                    <a:pt x="164" y="76"/>
                    <a:pt x="169" y="59"/>
                  </a:cubicBezTo>
                  <a:cubicBezTo>
                    <a:pt x="169" y="58"/>
                    <a:pt x="169" y="58"/>
                    <a:pt x="169" y="58"/>
                  </a:cubicBezTo>
                  <a:cubicBezTo>
                    <a:pt x="170" y="59"/>
                    <a:pt x="170" y="59"/>
                    <a:pt x="170" y="59"/>
                  </a:cubicBezTo>
                  <a:cubicBezTo>
                    <a:pt x="182" y="61"/>
                    <a:pt x="193" y="66"/>
                    <a:pt x="203" y="72"/>
                  </a:cubicBezTo>
                  <a:cubicBezTo>
                    <a:pt x="204" y="73"/>
                    <a:pt x="204" y="73"/>
                    <a:pt x="204" y="73"/>
                  </a:cubicBezTo>
                  <a:cubicBezTo>
                    <a:pt x="203" y="74"/>
                    <a:pt x="203" y="74"/>
                    <a:pt x="203" y="74"/>
                  </a:cubicBezTo>
                  <a:cubicBezTo>
                    <a:pt x="195" y="90"/>
                    <a:pt x="185" y="104"/>
                    <a:pt x="174" y="116"/>
                  </a:cubicBezTo>
                  <a:cubicBezTo>
                    <a:pt x="173" y="117"/>
                    <a:pt x="173" y="117"/>
                    <a:pt x="173" y="117"/>
                  </a:cubicBezTo>
                  <a:cubicBezTo>
                    <a:pt x="172" y="117"/>
                    <a:pt x="172" y="117"/>
                    <a:pt x="172" y="117"/>
                  </a:cubicBezTo>
                  <a:cubicBezTo>
                    <a:pt x="169" y="114"/>
                    <a:pt x="165" y="112"/>
                    <a:pt x="160" y="111"/>
                  </a:cubicBezTo>
                  <a:cubicBezTo>
                    <a:pt x="159" y="111"/>
                    <a:pt x="159" y="111"/>
                    <a:pt x="159" y="111"/>
                  </a:cubicBezTo>
                  <a:lnTo>
                    <a:pt x="159" y="110"/>
                  </a:lnTo>
                  <a:close/>
                  <a:moveTo>
                    <a:pt x="99" y="72"/>
                  </a:moveTo>
                  <a:cubicBezTo>
                    <a:pt x="109" y="65"/>
                    <a:pt x="120" y="61"/>
                    <a:pt x="132" y="58"/>
                  </a:cubicBezTo>
                  <a:cubicBezTo>
                    <a:pt x="133" y="58"/>
                    <a:pt x="133" y="58"/>
                    <a:pt x="133" y="58"/>
                  </a:cubicBezTo>
                  <a:cubicBezTo>
                    <a:pt x="134" y="59"/>
                    <a:pt x="134" y="59"/>
                    <a:pt x="134" y="59"/>
                  </a:cubicBezTo>
                  <a:cubicBezTo>
                    <a:pt x="139" y="76"/>
                    <a:pt x="142" y="93"/>
                    <a:pt x="143" y="110"/>
                  </a:cubicBezTo>
                  <a:cubicBezTo>
                    <a:pt x="143" y="111"/>
                    <a:pt x="143" y="111"/>
                    <a:pt x="143" y="111"/>
                  </a:cubicBezTo>
                  <a:cubicBezTo>
                    <a:pt x="142" y="111"/>
                    <a:pt x="142" y="111"/>
                    <a:pt x="142" y="111"/>
                  </a:cubicBezTo>
                  <a:cubicBezTo>
                    <a:pt x="138" y="112"/>
                    <a:pt x="134" y="114"/>
                    <a:pt x="130" y="116"/>
                  </a:cubicBezTo>
                  <a:cubicBezTo>
                    <a:pt x="129" y="117"/>
                    <a:pt x="129" y="117"/>
                    <a:pt x="129" y="117"/>
                  </a:cubicBezTo>
                  <a:cubicBezTo>
                    <a:pt x="128" y="116"/>
                    <a:pt x="128" y="116"/>
                    <a:pt x="128" y="116"/>
                  </a:cubicBezTo>
                  <a:cubicBezTo>
                    <a:pt x="117" y="103"/>
                    <a:pt x="107" y="89"/>
                    <a:pt x="99" y="74"/>
                  </a:cubicBezTo>
                  <a:cubicBezTo>
                    <a:pt x="98" y="73"/>
                    <a:pt x="98" y="73"/>
                    <a:pt x="98" y="73"/>
                  </a:cubicBezTo>
                  <a:lnTo>
                    <a:pt x="99" y="72"/>
                  </a:lnTo>
                  <a:close/>
                  <a:moveTo>
                    <a:pt x="59" y="132"/>
                  </a:moveTo>
                  <a:cubicBezTo>
                    <a:pt x="61" y="120"/>
                    <a:pt x="66" y="109"/>
                    <a:pt x="72" y="99"/>
                  </a:cubicBezTo>
                  <a:cubicBezTo>
                    <a:pt x="73" y="98"/>
                    <a:pt x="73" y="98"/>
                    <a:pt x="73" y="98"/>
                  </a:cubicBezTo>
                  <a:cubicBezTo>
                    <a:pt x="74" y="98"/>
                    <a:pt x="74" y="98"/>
                    <a:pt x="74" y="98"/>
                  </a:cubicBezTo>
                  <a:cubicBezTo>
                    <a:pt x="90" y="107"/>
                    <a:pt x="104" y="116"/>
                    <a:pt x="116" y="128"/>
                  </a:cubicBezTo>
                  <a:cubicBezTo>
                    <a:pt x="117" y="128"/>
                    <a:pt x="117" y="128"/>
                    <a:pt x="117" y="128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4" y="133"/>
                    <a:pt x="113" y="137"/>
                    <a:pt x="112" y="141"/>
                  </a:cubicBezTo>
                  <a:cubicBezTo>
                    <a:pt x="111" y="143"/>
                    <a:pt x="111" y="143"/>
                    <a:pt x="111" y="143"/>
                  </a:cubicBezTo>
                  <a:cubicBezTo>
                    <a:pt x="110" y="142"/>
                    <a:pt x="110" y="142"/>
                    <a:pt x="110" y="142"/>
                  </a:cubicBezTo>
                  <a:cubicBezTo>
                    <a:pt x="93" y="141"/>
                    <a:pt x="76" y="138"/>
                    <a:pt x="60" y="133"/>
                  </a:cubicBezTo>
                  <a:cubicBezTo>
                    <a:pt x="58" y="133"/>
                    <a:pt x="58" y="133"/>
                    <a:pt x="58" y="133"/>
                  </a:cubicBezTo>
                  <a:lnTo>
                    <a:pt x="59" y="132"/>
                  </a:lnTo>
                  <a:close/>
                  <a:moveTo>
                    <a:pt x="74" y="203"/>
                  </a:moveTo>
                  <a:cubicBezTo>
                    <a:pt x="73" y="203"/>
                    <a:pt x="73" y="203"/>
                    <a:pt x="73" y="203"/>
                  </a:cubicBezTo>
                  <a:cubicBezTo>
                    <a:pt x="72" y="202"/>
                    <a:pt x="72" y="202"/>
                    <a:pt x="72" y="202"/>
                  </a:cubicBezTo>
                  <a:cubicBezTo>
                    <a:pt x="66" y="192"/>
                    <a:pt x="61" y="181"/>
                    <a:pt x="59" y="170"/>
                  </a:cubicBezTo>
                  <a:cubicBezTo>
                    <a:pt x="58" y="168"/>
                    <a:pt x="58" y="168"/>
                    <a:pt x="58" y="168"/>
                  </a:cubicBezTo>
                  <a:cubicBezTo>
                    <a:pt x="60" y="168"/>
                    <a:pt x="60" y="168"/>
                    <a:pt x="60" y="168"/>
                  </a:cubicBezTo>
                  <a:cubicBezTo>
                    <a:pt x="76" y="163"/>
                    <a:pt x="93" y="160"/>
                    <a:pt x="110" y="159"/>
                  </a:cubicBezTo>
                  <a:cubicBezTo>
                    <a:pt x="111" y="159"/>
                    <a:pt x="111" y="159"/>
                    <a:pt x="111" y="159"/>
                  </a:cubicBezTo>
                  <a:cubicBezTo>
                    <a:pt x="111" y="160"/>
                    <a:pt x="111" y="160"/>
                    <a:pt x="111" y="160"/>
                  </a:cubicBezTo>
                  <a:cubicBezTo>
                    <a:pt x="112" y="164"/>
                    <a:pt x="114" y="168"/>
                    <a:pt x="116" y="172"/>
                  </a:cubicBezTo>
                  <a:cubicBezTo>
                    <a:pt x="117" y="173"/>
                    <a:pt x="117" y="173"/>
                    <a:pt x="117" y="173"/>
                  </a:cubicBezTo>
                  <a:cubicBezTo>
                    <a:pt x="116" y="174"/>
                    <a:pt x="116" y="174"/>
                    <a:pt x="116" y="174"/>
                  </a:cubicBezTo>
                  <a:cubicBezTo>
                    <a:pt x="103" y="185"/>
                    <a:pt x="89" y="194"/>
                    <a:pt x="74" y="203"/>
                  </a:cubicBezTo>
                  <a:close/>
                  <a:moveTo>
                    <a:pt x="143" y="191"/>
                  </a:moveTo>
                  <a:cubicBezTo>
                    <a:pt x="141" y="208"/>
                    <a:pt x="138" y="225"/>
                    <a:pt x="133" y="242"/>
                  </a:cubicBezTo>
                  <a:cubicBezTo>
                    <a:pt x="133" y="243"/>
                    <a:pt x="133" y="243"/>
                    <a:pt x="133" y="243"/>
                  </a:cubicBezTo>
                  <a:cubicBezTo>
                    <a:pt x="132" y="243"/>
                    <a:pt x="132" y="243"/>
                    <a:pt x="132" y="243"/>
                  </a:cubicBezTo>
                  <a:cubicBezTo>
                    <a:pt x="120" y="241"/>
                    <a:pt x="109" y="236"/>
                    <a:pt x="99" y="229"/>
                  </a:cubicBezTo>
                  <a:cubicBezTo>
                    <a:pt x="98" y="229"/>
                    <a:pt x="98" y="229"/>
                    <a:pt x="98" y="229"/>
                  </a:cubicBezTo>
                  <a:cubicBezTo>
                    <a:pt x="98" y="228"/>
                    <a:pt x="98" y="228"/>
                    <a:pt x="98" y="228"/>
                  </a:cubicBezTo>
                  <a:cubicBezTo>
                    <a:pt x="107" y="212"/>
                    <a:pt x="117" y="198"/>
                    <a:pt x="128" y="185"/>
                  </a:cubicBezTo>
                  <a:cubicBezTo>
                    <a:pt x="128" y="184"/>
                    <a:pt x="128" y="184"/>
                    <a:pt x="128" y="184"/>
                  </a:cubicBezTo>
                  <a:cubicBezTo>
                    <a:pt x="129" y="185"/>
                    <a:pt x="129" y="185"/>
                    <a:pt x="129" y="185"/>
                  </a:cubicBezTo>
                  <a:cubicBezTo>
                    <a:pt x="133" y="187"/>
                    <a:pt x="137" y="189"/>
                    <a:pt x="142" y="190"/>
                  </a:cubicBezTo>
                  <a:cubicBezTo>
                    <a:pt x="143" y="190"/>
                    <a:pt x="143" y="190"/>
                    <a:pt x="143" y="190"/>
                  </a:cubicBezTo>
                  <a:lnTo>
                    <a:pt x="143" y="191"/>
                  </a:lnTo>
                  <a:close/>
                  <a:moveTo>
                    <a:pt x="151" y="180"/>
                  </a:moveTo>
                  <a:cubicBezTo>
                    <a:pt x="143" y="180"/>
                    <a:pt x="136" y="177"/>
                    <a:pt x="130" y="171"/>
                  </a:cubicBezTo>
                  <a:cubicBezTo>
                    <a:pt x="125" y="166"/>
                    <a:pt x="122" y="159"/>
                    <a:pt x="122" y="151"/>
                  </a:cubicBezTo>
                  <a:cubicBezTo>
                    <a:pt x="122" y="143"/>
                    <a:pt x="125" y="136"/>
                    <a:pt x="130" y="130"/>
                  </a:cubicBezTo>
                  <a:cubicBezTo>
                    <a:pt x="136" y="125"/>
                    <a:pt x="143" y="122"/>
                    <a:pt x="151" y="122"/>
                  </a:cubicBezTo>
                  <a:cubicBezTo>
                    <a:pt x="159" y="122"/>
                    <a:pt x="166" y="125"/>
                    <a:pt x="172" y="130"/>
                  </a:cubicBezTo>
                  <a:cubicBezTo>
                    <a:pt x="183" y="142"/>
                    <a:pt x="183" y="160"/>
                    <a:pt x="172" y="171"/>
                  </a:cubicBezTo>
                  <a:cubicBezTo>
                    <a:pt x="166" y="177"/>
                    <a:pt x="159" y="180"/>
                    <a:pt x="151" y="180"/>
                  </a:cubicBezTo>
                  <a:close/>
                  <a:moveTo>
                    <a:pt x="203" y="229"/>
                  </a:moveTo>
                  <a:cubicBezTo>
                    <a:pt x="192" y="236"/>
                    <a:pt x="181" y="241"/>
                    <a:pt x="170" y="243"/>
                  </a:cubicBezTo>
                  <a:cubicBezTo>
                    <a:pt x="168" y="243"/>
                    <a:pt x="168" y="243"/>
                    <a:pt x="168" y="243"/>
                  </a:cubicBezTo>
                  <a:cubicBezTo>
                    <a:pt x="168" y="242"/>
                    <a:pt x="168" y="242"/>
                    <a:pt x="168" y="242"/>
                  </a:cubicBezTo>
                  <a:cubicBezTo>
                    <a:pt x="163" y="225"/>
                    <a:pt x="160" y="208"/>
                    <a:pt x="159" y="192"/>
                  </a:cubicBezTo>
                  <a:cubicBezTo>
                    <a:pt x="159" y="190"/>
                    <a:pt x="159" y="190"/>
                    <a:pt x="159" y="190"/>
                  </a:cubicBezTo>
                  <a:cubicBezTo>
                    <a:pt x="160" y="190"/>
                    <a:pt x="160" y="190"/>
                    <a:pt x="160" y="190"/>
                  </a:cubicBezTo>
                  <a:cubicBezTo>
                    <a:pt x="164" y="189"/>
                    <a:pt x="168" y="188"/>
                    <a:pt x="172" y="185"/>
                  </a:cubicBezTo>
                  <a:cubicBezTo>
                    <a:pt x="173" y="185"/>
                    <a:pt x="173" y="185"/>
                    <a:pt x="173" y="185"/>
                  </a:cubicBezTo>
                  <a:cubicBezTo>
                    <a:pt x="174" y="185"/>
                    <a:pt x="174" y="185"/>
                    <a:pt x="174" y="185"/>
                  </a:cubicBezTo>
                  <a:cubicBezTo>
                    <a:pt x="185" y="199"/>
                    <a:pt x="195" y="213"/>
                    <a:pt x="203" y="228"/>
                  </a:cubicBezTo>
                  <a:cubicBezTo>
                    <a:pt x="204" y="229"/>
                    <a:pt x="204" y="229"/>
                    <a:pt x="204" y="229"/>
                  </a:cubicBezTo>
                  <a:lnTo>
                    <a:pt x="203" y="229"/>
                  </a:lnTo>
                  <a:close/>
                  <a:moveTo>
                    <a:pt x="243" y="170"/>
                  </a:moveTo>
                  <a:cubicBezTo>
                    <a:pt x="241" y="182"/>
                    <a:pt x="236" y="193"/>
                    <a:pt x="229" y="203"/>
                  </a:cubicBezTo>
                  <a:cubicBezTo>
                    <a:pt x="229" y="204"/>
                    <a:pt x="229" y="204"/>
                    <a:pt x="229" y="204"/>
                  </a:cubicBezTo>
                  <a:cubicBezTo>
                    <a:pt x="228" y="203"/>
                    <a:pt x="228" y="203"/>
                    <a:pt x="228" y="203"/>
                  </a:cubicBezTo>
                  <a:cubicBezTo>
                    <a:pt x="212" y="195"/>
                    <a:pt x="198" y="185"/>
                    <a:pt x="185" y="174"/>
                  </a:cubicBezTo>
                  <a:cubicBezTo>
                    <a:pt x="185" y="173"/>
                    <a:pt x="185" y="173"/>
                    <a:pt x="185" y="173"/>
                  </a:cubicBezTo>
                  <a:cubicBezTo>
                    <a:pt x="185" y="172"/>
                    <a:pt x="185" y="172"/>
                    <a:pt x="185" y="172"/>
                  </a:cubicBezTo>
                  <a:cubicBezTo>
                    <a:pt x="188" y="169"/>
                    <a:pt x="189" y="164"/>
                    <a:pt x="190" y="160"/>
                  </a:cubicBezTo>
                  <a:cubicBezTo>
                    <a:pt x="191" y="159"/>
                    <a:pt x="191" y="159"/>
                    <a:pt x="191" y="159"/>
                  </a:cubicBezTo>
                  <a:cubicBezTo>
                    <a:pt x="192" y="159"/>
                    <a:pt x="192" y="159"/>
                    <a:pt x="192" y="159"/>
                  </a:cubicBezTo>
                  <a:cubicBezTo>
                    <a:pt x="208" y="161"/>
                    <a:pt x="225" y="164"/>
                    <a:pt x="242" y="168"/>
                  </a:cubicBezTo>
                  <a:cubicBezTo>
                    <a:pt x="243" y="169"/>
                    <a:pt x="243" y="169"/>
                    <a:pt x="243" y="169"/>
                  </a:cubicBezTo>
                  <a:lnTo>
                    <a:pt x="243" y="170"/>
                  </a:lnTo>
                  <a:close/>
                  <a:moveTo>
                    <a:pt x="242" y="134"/>
                  </a:moveTo>
                  <a:cubicBezTo>
                    <a:pt x="225" y="139"/>
                    <a:pt x="208" y="142"/>
                    <a:pt x="192" y="143"/>
                  </a:cubicBezTo>
                  <a:cubicBezTo>
                    <a:pt x="191" y="143"/>
                    <a:pt x="191" y="143"/>
                    <a:pt x="191" y="143"/>
                  </a:cubicBezTo>
                  <a:cubicBezTo>
                    <a:pt x="190" y="142"/>
                    <a:pt x="190" y="142"/>
                    <a:pt x="190" y="142"/>
                  </a:cubicBezTo>
                  <a:cubicBezTo>
                    <a:pt x="189" y="137"/>
                    <a:pt x="188" y="133"/>
                    <a:pt x="185" y="130"/>
                  </a:cubicBezTo>
                  <a:cubicBezTo>
                    <a:pt x="185" y="129"/>
                    <a:pt x="185" y="129"/>
                    <a:pt x="185" y="129"/>
                  </a:cubicBezTo>
                  <a:cubicBezTo>
                    <a:pt x="186" y="128"/>
                    <a:pt x="186" y="128"/>
                    <a:pt x="186" y="128"/>
                  </a:cubicBezTo>
                  <a:cubicBezTo>
                    <a:pt x="199" y="117"/>
                    <a:pt x="213" y="107"/>
                    <a:pt x="228" y="99"/>
                  </a:cubicBezTo>
                  <a:cubicBezTo>
                    <a:pt x="229" y="98"/>
                    <a:pt x="229" y="98"/>
                    <a:pt x="229" y="98"/>
                  </a:cubicBezTo>
                  <a:cubicBezTo>
                    <a:pt x="230" y="99"/>
                    <a:pt x="230" y="99"/>
                    <a:pt x="230" y="99"/>
                  </a:cubicBezTo>
                  <a:cubicBezTo>
                    <a:pt x="236" y="109"/>
                    <a:pt x="241" y="120"/>
                    <a:pt x="243" y="132"/>
                  </a:cubicBezTo>
                  <a:cubicBezTo>
                    <a:pt x="243" y="133"/>
                    <a:pt x="243" y="133"/>
                    <a:pt x="243" y="133"/>
                  </a:cubicBezTo>
                  <a:lnTo>
                    <a:pt x="242" y="13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" name="Freeform 48"/>
            <p:cNvSpPr>
              <a:spLocks noEditPoints="1"/>
            </p:cNvSpPr>
            <p:nvPr/>
          </p:nvSpPr>
          <p:spPr bwMode="auto">
            <a:xfrm rot="379653">
              <a:off x="4824414" y="6105046"/>
              <a:ext cx="1273174" cy="1271610"/>
            </a:xfrm>
            <a:custGeom>
              <a:avLst/>
              <a:gdLst>
                <a:gd name="T0" fmla="*/ 286 w 302"/>
                <a:gd name="T1" fmla="*/ 129 h 302"/>
                <a:gd name="T2" fmla="*/ 282 w 302"/>
                <a:gd name="T3" fmla="*/ 112 h 302"/>
                <a:gd name="T4" fmla="*/ 285 w 302"/>
                <a:gd name="T5" fmla="*/ 82 h 302"/>
                <a:gd name="T6" fmla="*/ 264 w 302"/>
                <a:gd name="T7" fmla="*/ 72 h 302"/>
                <a:gd name="T8" fmla="*/ 252 w 302"/>
                <a:gd name="T9" fmla="*/ 58 h 302"/>
                <a:gd name="T10" fmla="*/ 236 w 302"/>
                <a:gd name="T11" fmla="*/ 34 h 302"/>
                <a:gd name="T12" fmla="*/ 219 w 302"/>
                <a:gd name="T13" fmla="*/ 23 h 302"/>
                <a:gd name="T14" fmla="*/ 191 w 302"/>
                <a:gd name="T15" fmla="*/ 20 h 302"/>
                <a:gd name="T16" fmla="*/ 173 w 302"/>
                <a:gd name="T17" fmla="*/ 15 h 302"/>
                <a:gd name="T18" fmla="*/ 155 w 302"/>
                <a:gd name="T19" fmla="*/ 0 h 302"/>
                <a:gd name="T20" fmla="*/ 141 w 302"/>
                <a:gd name="T21" fmla="*/ 14 h 302"/>
                <a:gd name="T22" fmla="*/ 113 w 302"/>
                <a:gd name="T23" fmla="*/ 12 h 302"/>
                <a:gd name="T24" fmla="*/ 94 w 302"/>
                <a:gd name="T25" fmla="*/ 18 h 302"/>
                <a:gd name="T26" fmla="*/ 73 w 302"/>
                <a:gd name="T27" fmla="*/ 38 h 302"/>
                <a:gd name="T28" fmla="*/ 59 w 302"/>
                <a:gd name="T29" fmla="*/ 49 h 302"/>
                <a:gd name="T30" fmla="*/ 35 w 302"/>
                <a:gd name="T31" fmla="*/ 54 h 302"/>
                <a:gd name="T32" fmla="*/ 32 w 302"/>
                <a:gd name="T33" fmla="*/ 84 h 302"/>
                <a:gd name="T34" fmla="*/ 24 w 302"/>
                <a:gd name="T35" fmla="*/ 99 h 302"/>
                <a:gd name="T36" fmla="*/ 3 w 302"/>
                <a:gd name="T37" fmla="*/ 121 h 302"/>
                <a:gd name="T38" fmla="*/ 14 w 302"/>
                <a:gd name="T39" fmla="*/ 142 h 302"/>
                <a:gd name="T40" fmla="*/ 7 w 302"/>
                <a:gd name="T41" fmla="*/ 157 h 302"/>
                <a:gd name="T42" fmla="*/ 9 w 302"/>
                <a:gd name="T43" fmla="*/ 177 h 302"/>
                <a:gd name="T44" fmla="*/ 24 w 302"/>
                <a:gd name="T45" fmla="*/ 201 h 302"/>
                <a:gd name="T46" fmla="*/ 31 w 302"/>
                <a:gd name="T47" fmla="*/ 218 h 302"/>
                <a:gd name="T48" fmla="*/ 30 w 302"/>
                <a:gd name="T49" fmla="*/ 242 h 302"/>
                <a:gd name="T50" fmla="*/ 59 w 302"/>
                <a:gd name="T51" fmla="*/ 252 h 302"/>
                <a:gd name="T52" fmla="*/ 73 w 302"/>
                <a:gd name="T53" fmla="*/ 263 h 302"/>
                <a:gd name="T54" fmla="*/ 89 w 302"/>
                <a:gd name="T55" fmla="*/ 289 h 302"/>
                <a:gd name="T56" fmla="*/ 112 w 302"/>
                <a:gd name="T57" fmla="*/ 283 h 302"/>
                <a:gd name="T58" fmla="*/ 130 w 302"/>
                <a:gd name="T59" fmla="*/ 286 h 302"/>
                <a:gd name="T60" fmla="*/ 155 w 302"/>
                <a:gd name="T61" fmla="*/ 302 h 302"/>
                <a:gd name="T62" fmla="*/ 173 w 302"/>
                <a:gd name="T63" fmla="*/ 286 h 302"/>
                <a:gd name="T64" fmla="*/ 190 w 302"/>
                <a:gd name="T65" fmla="*/ 282 h 302"/>
                <a:gd name="T66" fmla="*/ 220 w 302"/>
                <a:gd name="T67" fmla="*/ 285 h 302"/>
                <a:gd name="T68" fmla="*/ 230 w 302"/>
                <a:gd name="T69" fmla="*/ 263 h 302"/>
                <a:gd name="T70" fmla="*/ 243 w 302"/>
                <a:gd name="T71" fmla="*/ 251 h 302"/>
                <a:gd name="T72" fmla="*/ 268 w 302"/>
                <a:gd name="T73" fmla="*/ 236 h 302"/>
                <a:gd name="T74" fmla="*/ 278 w 302"/>
                <a:gd name="T75" fmla="*/ 219 h 302"/>
                <a:gd name="T76" fmla="*/ 282 w 302"/>
                <a:gd name="T77" fmla="*/ 190 h 302"/>
                <a:gd name="T78" fmla="*/ 287 w 302"/>
                <a:gd name="T79" fmla="*/ 173 h 302"/>
                <a:gd name="T80" fmla="*/ 302 w 302"/>
                <a:gd name="T81" fmla="*/ 155 h 302"/>
                <a:gd name="T82" fmla="*/ 170 w 302"/>
                <a:gd name="T83" fmla="*/ 59 h 302"/>
                <a:gd name="T84" fmla="*/ 160 w 302"/>
                <a:gd name="T85" fmla="*/ 111 h 302"/>
                <a:gd name="T86" fmla="*/ 143 w 302"/>
                <a:gd name="T87" fmla="*/ 110 h 302"/>
                <a:gd name="T88" fmla="*/ 98 w 302"/>
                <a:gd name="T89" fmla="*/ 73 h 302"/>
                <a:gd name="T90" fmla="*/ 117 w 302"/>
                <a:gd name="T91" fmla="*/ 128 h 302"/>
                <a:gd name="T92" fmla="*/ 59 w 302"/>
                <a:gd name="T93" fmla="*/ 132 h 302"/>
                <a:gd name="T94" fmla="*/ 110 w 302"/>
                <a:gd name="T95" fmla="*/ 159 h 302"/>
                <a:gd name="T96" fmla="*/ 143 w 302"/>
                <a:gd name="T97" fmla="*/ 191 h 302"/>
                <a:gd name="T98" fmla="*/ 128 w 302"/>
                <a:gd name="T99" fmla="*/ 185 h 302"/>
                <a:gd name="T100" fmla="*/ 130 w 302"/>
                <a:gd name="T101" fmla="*/ 171 h 302"/>
                <a:gd name="T102" fmla="*/ 203 w 302"/>
                <a:gd name="T103" fmla="*/ 229 h 302"/>
                <a:gd name="T104" fmla="*/ 172 w 302"/>
                <a:gd name="T105" fmla="*/ 185 h 302"/>
                <a:gd name="T106" fmla="*/ 229 w 302"/>
                <a:gd name="T107" fmla="*/ 203 h 302"/>
                <a:gd name="T108" fmla="*/ 191 w 302"/>
                <a:gd name="T109" fmla="*/ 159 h 302"/>
                <a:gd name="T110" fmla="*/ 191 w 302"/>
                <a:gd name="T111" fmla="*/ 143 h 302"/>
                <a:gd name="T112" fmla="*/ 230 w 302"/>
                <a:gd name="T113" fmla="*/ 99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02" h="302">
                  <a:moveTo>
                    <a:pt x="302" y="147"/>
                  </a:moveTo>
                  <a:cubicBezTo>
                    <a:pt x="300" y="146"/>
                    <a:pt x="297" y="145"/>
                    <a:pt x="295" y="145"/>
                  </a:cubicBezTo>
                  <a:cubicBezTo>
                    <a:pt x="293" y="144"/>
                    <a:pt x="290" y="143"/>
                    <a:pt x="288" y="142"/>
                  </a:cubicBezTo>
                  <a:cubicBezTo>
                    <a:pt x="287" y="142"/>
                    <a:pt x="287" y="142"/>
                    <a:pt x="287" y="142"/>
                  </a:cubicBezTo>
                  <a:cubicBezTo>
                    <a:pt x="287" y="141"/>
                    <a:pt x="287" y="141"/>
                    <a:pt x="287" y="141"/>
                  </a:cubicBezTo>
                  <a:cubicBezTo>
                    <a:pt x="287" y="137"/>
                    <a:pt x="287" y="133"/>
                    <a:pt x="286" y="130"/>
                  </a:cubicBezTo>
                  <a:cubicBezTo>
                    <a:pt x="286" y="129"/>
                    <a:pt x="286" y="129"/>
                    <a:pt x="286" y="129"/>
                  </a:cubicBezTo>
                  <a:cubicBezTo>
                    <a:pt x="287" y="128"/>
                    <a:pt x="287" y="128"/>
                    <a:pt x="287" y="128"/>
                  </a:cubicBezTo>
                  <a:cubicBezTo>
                    <a:pt x="289" y="127"/>
                    <a:pt x="291" y="126"/>
                    <a:pt x="293" y="125"/>
                  </a:cubicBezTo>
                  <a:cubicBezTo>
                    <a:pt x="295" y="123"/>
                    <a:pt x="297" y="122"/>
                    <a:pt x="299" y="121"/>
                  </a:cubicBezTo>
                  <a:cubicBezTo>
                    <a:pt x="299" y="118"/>
                    <a:pt x="298" y="116"/>
                    <a:pt x="297" y="113"/>
                  </a:cubicBezTo>
                  <a:cubicBezTo>
                    <a:pt x="295" y="113"/>
                    <a:pt x="293" y="113"/>
                    <a:pt x="290" y="113"/>
                  </a:cubicBezTo>
                  <a:cubicBezTo>
                    <a:pt x="288" y="112"/>
                    <a:pt x="285" y="112"/>
                    <a:pt x="283" y="112"/>
                  </a:cubicBezTo>
                  <a:cubicBezTo>
                    <a:pt x="282" y="112"/>
                    <a:pt x="282" y="112"/>
                    <a:pt x="282" y="112"/>
                  </a:cubicBezTo>
                  <a:cubicBezTo>
                    <a:pt x="282" y="111"/>
                    <a:pt x="282" y="111"/>
                    <a:pt x="282" y="111"/>
                  </a:cubicBezTo>
                  <a:cubicBezTo>
                    <a:pt x="281" y="108"/>
                    <a:pt x="279" y="104"/>
                    <a:pt x="278" y="100"/>
                  </a:cubicBezTo>
                  <a:cubicBezTo>
                    <a:pt x="278" y="99"/>
                    <a:pt x="278" y="99"/>
                    <a:pt x="278" y="99"/>
                  </a:cubicBezTo>
                  <a:cubicBezTo>
                    <a:pt x="278" y="99"/>
                    <a:pt x="278" y="99"/>
                    <a:pt x="278" y="99"/>
                  </a:cubicBezTo>
                  <a:cubicBezTo>
                    <a:pt x="280" y="97"/>
                    <a:pt x="282" y="95"/>
                    <a:pt x="284" y="94"/>
                  </a:cubicBezTo>
                  <a:cubicBezTo>
                    <a:pt x="285" y="92"/>
                    <a:pt x="287" y="90"/>
                    <a:pt x="289" y="89"/>
                  </a:cubicBezTo>
                  <a:cubicBezTo>
                    <a:pt x="288" y="86"/>
                    <a:pt x="286" y="84"/>
                    <a:pt x="285" y="82"/>
                  </a:cubicBezTo>
                  <a:cubicBezTo>
                    <a:pt x="283" y="82"/>
                    <a:pt x="281" y="82"/>
                    <a:pt x="278" y="83"/>
                  </a:cubicBezTo>
                  <a:cubicBezTo>
                    <a:pt x="276" y="83"/>
                    <a:pt x="273" y="83"/>
                    <a:pt x="271" y="84"/>
                  </a:cubicBezTo>
                  <a:cubicBezTo>
                    <a:pt x="270" y="84"/>
                    <a:pt x="270" y="84"/>
                    <a:pt x="270" y="84"/>
                  </a:cubicBezTo>
                  <a:cubicBezTo>
                    <a:pt x="270" y="83"/>
                    <a:pt x="270" y="83"/>
                    <a:pt x="270" y="83"/>
                  </a:cubicBezTo>
                  <a:cubicBezTo>
                    <a:pt x="268" y="80"/>
                    <a:pt x="266" y="76"/>
                    <a:pt x="264" y="73"/>
                  </a:cubicBezTo>
                  <a:cubicBezTo>
                    <a:pt x="263" y="72"/>
                    <a:pt x="263" y="72"/>
                    <a:pt x="263" y="72"/>
                  </a:cubicBezTo>
                  <a:cubicBezTo>
                    <a:pt x="264" y="72"/>
                    <a:pt x="264" y="72"/>
                    <a:pt x="264" y="72"/>
                  </a:cubicBezTo>
                  <a:cubicBezTo>
                    <a:pt x="265" y="70"/>
                    <a:pt x="266" y="68"/>
                    <a:pt x="268" y="66"/>
                  </a:cubicBezTo>
                  <a:cubicBezTo>
                    <a:pt x="269" y="64"/>
                    <a:pt x="270" y="62"/>
                    <a:pt x="271" y="60"/>
                  </a:cubicBezTo>
                  <a:cubicBezTo>
                    <a:pt x="270" y="58"/>
                    <a:pt x="268" y="56"/>
                    <a:pt x="267" y="54"/>
                  </a:cubicBezTo>
                  <a:cubicBezTo>
                    <a:pt x="264" y="54"/>
                    <a:pt x="262" y="55"/>
                    <a:pt x="260" y="56"/>
                  </a:cubicBezTo>
                  <a:cubicBezTo>
                    <a:pt x="258" y="57"/>
                    <a:pt x="255" y="58"/>
                    <a:pt x="253" y="59"/>
                  </a:cubicBezTo>
                  <a:cubicBezTo>
                    <a:pt x="252" y="59"/>
                    <a:pt x="252" y="59"/>
                    <a:pt x="252" y="59"/>
                  </a:cubicBezTo>
                  <a:cubicBezTo>
                    <a:pt x="252" y="58"/>
                    <a:pt x="252" y="58"/>
                    <a:pt x="252" y="58"/>
                  </a:cubicBezTo>
                  <a:cubicBezTo>
                    <a:pt x="249" y="55"/>
                    <a:pt x="246" y="53"/>
                    <a:pt x="243" y="50"/>
                  </a:cubicBezTo>
                  <a:cubicBezTo>
                    <a:pt x="243" y="49"/>
                    <a:pt x="243" y="49"/>
                    <a:pt x="243" y="49"/>
                  </a:cubicBezTo>
                  <a:cubicBezTo>
                    <a:pt x="243" y="49"/>
                    <a:pt x="243" y="49"/>
                    <a:pt x="243" y="49"/>
                  </a:cubicBezTo>
                  <a:cubicBezTo>
                    <a:pt x="244" y="47"/>
                    <a:pt x="245" y="44"/>
                    <a:pt x="246" y="42"/>
                  </a:cubicBezTo>
                  <a:cubicBezTo>
                    <a:pt x="247" y="40"/>
                    <a:pt x="247" y="37"/>
                    <a:pt x="248" y="35"/>
                  </a:cubicBezTo>
                  <a:cubicBezTo>
                    <a:pt x="246" y="33"/>
                    <a:pt x="244" y="32"/>
                    <a:pt x="242" y="30"/>
                  </a:cubicBezTo>
                  <a:cubicBezTo>
                    <a:pt x="240" y="31"/>
                    <a:pt x="238" y="33"/>
                    <a:pt x="236" y="34"/>
                  </a:cubicBezTo>
                  <a:cubicBezTo>
                    <a:pt x="234" y="36"/>
                    <a:pt x="232" y="37"/>
                    <a:pt x="230" y="38"/>
                  </a:cubicBezTo>
                  <a:cubicBezTo>
                    <a:pt x="229" y="39"/>
                    <a:pt x="229" y="39"/>
                    <a:pt x="229" y="39"/>
                  </a:cubicBezTo>
                  <a:cubicBezTo>
                    <a:pt x="228" y="38"/>
                    <a:pt x="228" y="38"/>
                    <a:pt x="228" y="38"/>
                  </a:cubicBezTo>
                  <a:cubicBezTo>
                    <a:pt x="225" y="36"/>
                    <a:pt x="222" y="34"/>
                    <a:pt x="219" y="32"/>
                  </a:cubicBezTo>
                  <a:cubicBezTo>
                    <a:pt x="218" y="32"/>
                    <a:pt x="218" y="32"/>
                    <a:pt x="218" y="32"/>
                  </a:cubicBezTo>
                  <a:cubicBezTo>
                    <a:pt x="218" y="31"/>
                    <a:pt x="218" y="31"/>
                    <a:pt x="218" y="31"/>
                  </a:cubicBezTo>
                  <a:cubicBezTo>
                    <a:pt x="218" y="28"/>
                    <a:pt x="219" y="26"/>
                    <a:pt x="219" y="23"/>
                  </a:cubicBezTo>
                  <a:cubicBezTo>
                    <a:pt x="219" y="21"/>
                    <a:pt x="220" y="19"/>
                    <a:pt x="220" y="16"/>
                  </a:cubicBezTo>
                  <a:cubicBezTo>
                    <a:pt x="218" y="15"/>
                    <a:pt x="215" y="14"/>
                    <a:pt x="213" y="13"/>
                  </a:cubicBezTo>
                  <a:cubicBezTo>
                    <a:pt x="211" y="15"/>
                    <a:pt x="210" y="16"/>
                    <a:pt x="208" y="18"/>
                  </a:cubicBezTo>
                  <a:cubicBezTo>
                    <a:pt x="206" y="20"/>
                    <a:pt x="205" y="22"/>
                    <a:pt x="203" y="23"/>
                  </a:cubicBezTo>
                  <a:cubicBezTo>
                    <a:pt x="202" y="24"/>
                    <a:pt x="202" y="24"/>
                    <a:pt x="202" y="24"/>
                  </a:cubicBezTo>
                  <a:cubicBezTo>
                    <a:pt x="202" y="24"/>
                    <a:pt x="202" y="24"/>
                    <a:pt x="202" y="24"/>
                  </a:cubicBezTo>
                  <a:cubicBezTo>
                    <a:pt x="198" y="22"/>
                    <a:pt x="194" y="21"/>
                    <a:pt x="191" y="20"/>
                  </a:cubicBezTo>
                  <a:cubicBezTo>
                    <a:pt x="190" y="20"/>
                    <a:pt x="190" y="20"/>
                    <a:pt x="190" y="20"/>
                  </a:cubicBezTo>
                  <a:cubicBezTo>
                    <a:pt x="190" y="19"/>
                    <a:pt x="190" y="19"/>
                    <a:pt x="190" y="19"/>
                  </a:cubicBezTo>
                  <a:cubicBezTo>
                    <a:pt x="189" y="17"/>
                    <a:pt x="189" y="14"/>
                    <a:pt x="189" y="12"/>
                  </a:cubicBezTo>
                  <a:cubicBezTo>
                    <a:pt x="189" y="9"/>
                    <a:pt x="189" y="7"/>
                    <a:pt x="188" y="4"/>
                  </a:cubicBezTo>
                  <a:cubicBezTo>
                    <a:pt x="186" y="4"/>
                    <a:pt x="183" y="3"/>
                    <a:pt x="181" y="3"/>
                  </a:cubicBezTo>
                  <a:cubicBezTo>
                    <a:pt x="180" y="4"/>
                    <a:pt x="178" y="7"/>
                    <a:pt x="177" y="9"/>
                  </a:cubicBezTo>
                  <a:cubicBezTo>
                    <a:pt x="176" y="11"/>
                    <a:pt x="175" y="13"/>
                    <a:pt x="173" y="15"/>
                  </a:cubicBezTo>
                  <a:cubicBezTo>
                    <a:pt x="173" y="16"/>
                    <a:pt x="173" y="16"/>
                    <a:pt x="173" y="16"/>
                  </a:cubicBezTo>
                  <a:cubicBezTo>
                    <a:pt x="172" y="16"/>
                    <a:pt x="172" y="16"/>
                    <a:pt x="172" y="16"/>
                  </a:cubicBezTo>
                  <a:cubicBezTo>
                    <a:pt x="168" y="15"/>
                    <a:pt x="165" y="15"/>
                    <a:pt x="161" y="14"/>
                  </a:cubicBezTo>
                  <a:cubicBezTo>
                    <a:pt x="160" y="14"/>
                    <a:pt x="160" y="14"/>
                    <a:pt x="160" y="14"/>
                  </a:cubicBezTo>
                  <a:cubicBezTo>
                    <a:pt x="159" y="14"/>
                    <a:pt x="159" y="14"/>
                    <a:pt x="159" y="14"/>
                  </a:cubicBezTo>
                  <a:cubicBezTo>
                    <a:pt x="159" y="11"/>
                    <a:pt x="158" y="9"/>
                    <a:pt x="157" y="7"/>
                  </a:cubicBezTo>
                  <a:cubicBezTo>
                    <a:pt x="156" y="4"/>
                    <a:pt x="156" y="2"/>
                    <a:pt x="155" y="0"/>
                  </a:cubicBezTo>
                  <a:cubicBezTo>
                    <a:pt x="155" y="0"/>
                    <a:pt x="155" y="0"/>
                    <a:pt x="155" y="0"/>
                  </a:cubicBezTo>
                  <a:cubicBezTo>
                    <a:pt x="152" y="0"/>
                    <a:pt x="150" y="0"/>
                    <a:pt x="147" y="0"/>
                  </a:cubicBezTo>
                  <a:cubicBezTo>
                    <a:pt x="147" y="0"/>
                    <a:pt x="147" y="0"/>
                    <a:pt x="147" y="0"/>
                  </a:cubicBezTo>
                  <a:cubicBezTo>
                    <a:pt x="146" y="2"/>
                    <a:pt x="145" y="4"/>
                    <a:pt x="145" y="7"/>
                  </a:cubicBezTo>
                  <a:cubicBezTo>
                    <a:pt x="144" y="9"/>
                    <a:pt x="143" y="11"/>
                    <a:pt x="142" y="14"/>
                  </a:cubicBezTo>
                  <a:cubicBezTo>
                    <a:pt x="142" y="14"/>
                    <a:pt x="142" y="14"/>
                    <a:pt x="142" y="14"/>
                  </a:cubicBezTo>
                  <a:cubicBezTo>
                    <a:pt x="141" y="14"/>
                    <a:pt x="141" y="14"/>
                    <a:pt x="141" y="14"/>
                  </a:cubicBezTo>
                  <a:cubicBezTo>
                    <a:pt x="137" y="15"/>
                    <a:pt x="133" y="15"/>
                    <a:pt x="130" y="16"/>
                  </a:cubicBezTo>
                  <a:cubicBezTo>
                    <a:pt x="129" y="16"/>
                    <a:pt x="129" y="16"/>
                    <a:pt x="129" y="16"/>
                  </a:cubicBezTo>
                  <a:cubicBezTo>
                    <a:pt x="129" y="15"/>
                    <a:pt x="129" y="15"/>
                    <a:pt x="129" y="15"/>
                  </a:cubicBezTo>
                  <a:cubicBezTo>
                    <a:pt x="127" y="13"/>
                    <a:pt x="126" y="11"/>
                    <a:pt x="125" y="9"/>
                  </a:cubicBezTo>
                  <a:cubicBezTo>
                    <a:pt x="123" y="7"/>
                    <a:pt x="122" y="4"/>
                    <a:pt x="121" y="3"/>
                  </a:cubicBezTo>
                  <a:cubicBezTo>
                    <a:pt x="118" y="3"/>
                    <a:pt x="116" y="4"/>
                    <a:pt x="113" y="4"/>
                  </a:cubicBezTo>
                  <a:cubicBezTo>
                    <a:pt x="113" y="7"/>
                    <a:pt x="113" y="9"/>
                    <a:pt x="113" y="12"/>
                  </a:cubicBezTo>
                  <a:cubicBezTo>
                    <a:pt x="113" y="14"/>
                    <a:pt x="112" y="17"/>
                    <a:pt x="112" y="19"/>
                  </a:cubicBezTo>
                  <a:cubicBezTo>
                    <a:pt x="112" y="20"/>
                    <a:pt x="112" y="20"/>
                    <a:pt x="112" y="20"/>
                  </a:cubicBezTo>
                  <a:cubicBezTo>
                    <a:pt x="111" y="20"/>
                    <a:pt x="111" y="20"/>
                    <a:pt x="111" y="20"/>
                  </a:cubicBezTo>
                  <a:cubicBezTo>
                    <a:pt x="108" y="21"/>
                    <a:pt x="104" y="22"/>
                    <a:pt x="100" y="24"/>
                  </a:cubicBezTo>
                  <a:cubicBezTo>
                    <a:pt x="100" y="24"/>
                    <a:pt x="100" y="24"/>
                    <a:pt x="100" y="24"/>
                  </a:cubicBezTo>
                  <a:cubicBezTo>
                    <a:pt x="99" y="23"/>
                    <a:pt x="99" y="23"/>
                    <a:pt x="99" y="23"/>
                  </a:cubicBezTo>
                  <a:cubicBezTo>
                    <a:pt x="97" y="22"/>
                    <a:pt x="96" y="20"/>
                    <a:pt x="94" y="18"/>
                  </a:cubicBezTo>
                  <a:cubicBezTo>
                    <a:pt x="92" y="16"/>
                    <a:pt x="90" y="15"/>
                    <a:pt x="89" y="13"/>
                  </a:cubicBezTo>
                  <a:cubicBezTo>
                    <a:pt x="86" y="14"/>
                    <a:pt x="84" y="15"/>
                    <a:pt x="82" y="16"/>
                  </a:cubicBezTo>
                  <a:cubicBezTo>
                    <a:pt x="82" y="19"/>
                    <a:pt x="82" y="21"/>
                    <a:pt x="83" y="23"/>
                  </a:cubicBezTo>
                  <a:cubicBezTo>
                    <a:pt x="83" y="26"/>
                    <a:pt x="83" y="28"/>
                    <a:pt x="84" y="31"/>
                  </a:cubicBezTo>
                  <a:cubicBezTo>
                    <a:pt x="84" y="32"/>
                    <a:pt x="84" y="32"/>
                    <a:pt x="84" y="32"/>
                  </a:cubicBezTo>
                  <a:cubicBezTo>
                    <a:pt x="83" y="32"/>
                    <a:pt x="83" y="32"/>
                    <a:pt x="83" y="32"/>
                  </a:cubicBezTo>
                  <a:cubicBezTo>
                    <a:pt x="80" y="34"/>
                    <a:pt x="76" y="36"/>
                    <a:pt x="73" y="38"/>
                  </a:cubicBezTo>
                  <a:cubicBezTo>
                    <a:pt x="73" y="39"/>
                    <a:pt x="73" y="39"/>
                    <a:pt x="73" y="39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0" y="37"/>
                    <a:pt x="68" y="36"/>
                    <a:pt x="66" y="34"/>
                  </a:cubicBezTo>
                  <a:cubicBezTo>
                    <a:pt x="64" y="33"/>
                    <a:pt x="62" y="31"/>
                    <a:pt x="60" y="30"/>
                  </a:cubicBezTo>
                  <a:cubicBezTo>
                    <a:pt x="58" y="32"/>
                    <a:pt x="56" y="33"/>
                    <a:pt x="54" y="35"/>
                  </a:cubicBezTo>
                  <a:cubicBezTo>
                    <a:pt x="54" y="37"/>
                    <a:pt x="55" y="40"/>
                    <a:pt x="56" y="42"/>
                  </a:cubicBezTo>
                  <a:cubicBezTo>
                    <a:pt x="57" y="44"/>
                    <a:pt x="58" y="47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8" y="50"/>
                    <a:pt x="58" y="50"/>
                    <a:pt x="58" y="50"/>
                  </a:cubicBezTo>
                  <a:cubicBezTo>
                    <a:pt x="56" y="53"/>
                    <a:pt x="53" y="55"/>
                    <a:pt x="50" y="58"/>
                  </a:cubicBezTo>
                  <a:cubicBezTo>
                    <a:pt x="50" y="59"/>
                    <a:pt x="50" y="59"/>
                    <a:pt x="50" y="59"/>
                  </a:cubicBezTo>
                  <a:cubicBezTo>
                    <a:pt x="49" y="59"/>
                    <a:pt x="49" y="59"/>
                    <a:pt x="49" y="59"/>
                  </a:cubicBezTo>
                  <a:cubicBezTo>
                    <a:pt x="47" y="58"/>
                    <a:pt x="44" y="57"/>
                    <a:pt x="42" y="56"/>
                  </a:cubicBezTo>
                  <a:cubicBezTo>
                    <a:pt x="40" y="55"/>
                    <a:pt x="37" y="54"/>
                    <a:pt x="35" y="54"/>
                  </a:cubicBezTo>
                  <a:cubicBezTo>
                    <a:pt x="33" y="56"/>
                    <a:pt x="32" y="58"/>
                    <a:pt x="30" y="60"/>
                  </a:cubicBezTo>
                  <a:cubicBezTo>
                    <a:pt x="32" y="62"/>
                    <a:pt x="33" y="64"/>
                    <a:pt x="34" y="66"/>
                  </a:cubicBezTo>
                  <a:cubicBezTo>
                    <a:pt x="36" y="68"/>
                    <a:pt x="37" y="70"/>
                    <a:pt x="38" y="72"/>
                  </a:cubicBezTo>
                  <a:cubicBezTo>
                    <a:pt x="39" y="72"/>
                    <a:pt x="39" y="72"/>
                    <a:pt x="39" y="72"/>
                  </a:cubicBezTo>
                  <a:cubicBezTo>
                    <a:pt x="38" y="73"/>
                    <a:pt x="38" y="73"/>
                    <a:pt x="38" y="73"/>
                  </a:cubicBezTo>
                  <a:cubicBezTo>
                    <a:pt x="36" y="76"/>
                    <a:pt x="34" y="80"/>
                    <a:pt x="32" y="83"/>
                  </a:cubicBezTo>
                  <a:cubicBezTo>
                    <a:pt x="32" y="84"/>
                    <a:pt x="32" y="84"/>
                    <a:pt x="32" y="84"/>
                  </a:cubicBezTo>
                  <a:cubicBezTo>
                    <a:pt x="31" y="84"/>
                    <a:pt x="31" y="84"/>
                    <a:pt x="31" y="84"/>
                  </a:cubicBezTo>
                  <a:cubicBezTo>
                    <a:pt x="29" y="83"/>
                    <a:pt x="26" y="83"/>
                    <a:pt x="24" y="83"/>
                  </a:cubicBezTo>
                  <a:cubicBezTo>
                    <a:pt x="21" y="82"/>
                    <a:pt x="19" y="82"/>
                    <a:pt x="17" y="82"/>
                  </a:cubicBezTo>
                  <a:cubicBezTo>
                    <a:pt x="15" y="84"/>
                    <a:pt x="14" y="86"/>
                    <a:pt x="13" y="89"/>
                  </a:cubicBezTo>
                  <a:cubicBezTo>
                    <a:pt x="15" y="90"/>
                    <a:pt x="16" y="92"/>
                    <a:pt x="18" y="94"/>
                  </a:cubicBezTo>
                  <a:cubicBezTo>
                    <a:pt x="20" y="95"/>
                    <a:pt x="22" y="97"/>
                    <a:pt x="24" y="99"/>
                  </a:cubicBezTo>
                  <a:cubicBezTo>
                    <a:pt x="24" y="99"/>
                    <a:pt x="24" y="99"/>
                    <a:pt x="24" y="99"/>
                  </a:cubicBezTo>
                  <a:cubicBezTo>
                    <a:pt x="24" y="100"/>
                    <a:pt x="24" y="100"/>
                    <a:pt x="24" y="100"/>
                  </a:cubicBezTo>
                  <a:cubicBezTo>
                    <a:pt x="22" y="104"/>
                    <a:pt x="21" y="108"/>
                    <a:pt x="20" y="111"/>
                  </a:cubicBezTo>
                  <a:cubicBezTo>
                    <a:pt x="20" y="112"/>
                    <a:pt x="20" y="112"/>
                    <a:pt x="20" y="112"/>
                  </a:cubicBezTo>
                  <a:cubicBezTo>
                    <a:pt x="19" y="112"/>
                    <a:pt x="19" y="112"/>
                    <a:pt x="19" y="112"/>
                  </a:cubicBezTo>
                  <a:cubicBezTo>
                    <a:pt x="17" y="112"/>
                    <a:pt x="14" y="112"/>
                    <a:pt x="12" y="113"/>
                  </a:cubicBezTo>
                  <a:cubicBezTo>
                    <a:pt x="9" y="113"/>
                    <a:pt x="7" y="113"/>
                    <a:pt x="4" y="113"/>
                  </a:cubicBezTo>
                  <a:cubicBezTo>
                    <a:pt x="4" y="116"/>
                    <a:pt x="3" y="118"/>
                    <a:pt x="3" y="121"/>
                  </a:cubicBezTo>
                  <a:cubicBezTo>
                    <a:pt x="5" y="122"/>
                    <a:pt x="7" y="123"/>
                    <a:pt x="9" y="125"/>
                  </a:cubicBezTo>
                  <a:cubicBezTo>
                    <a:pt x="11" y="126"/>
                    <a:pt x="13" y="127"/>
                    <a:pt x="15" y="128"/>
                  </a:cubicBezTo>
                  <a:cubicBezTo>
                    <a:pt x="16" y="129"/>
                    <a:pt x="16" y="129"/>
                    <a:pt x="16" y="129"/>
                  </a:cubicBezTo>
                  <a:cubicBezTo>
                    <a:pt x="16" y="130"/>
                    <a:pt x="16" y="130"/>
                    <a:pt x="16" y="130"/>
                  </a:cubicBezTo>
                  <a:cubicBezTo>
                    <a:pt x="15" y="133"/>
                    <a:pt x="15" y="137"/>
                    <a:pt x="15" y="141"/>
                  </a:cubicBezTo>
                  <a:cubicBezTo>
                    <a:pt x="14" y="142"/>
                    <a:pt x="14" y="142"/>
                    <a:pt x="14" y="142"/>
                  </a:cubicBezTo>
                  <a:cubicBezTo>
                    <a:pt x="14" y="142"/>
                    <a:pt x="14" y="142"/>
                    <a:pt x="14" y="142"/>
                  </a:cubicBezTo>
                  <a:cubicBezTo>
                    <a:pt x="12" y="143"/>
                    <a:pt x="9" y="144"/>
                    <a:pt x="7" y="145"/>
                  </a:cubicBezTo>
                  <a:cubicBezTo>
                    <a:pt x="4" y="145"/>
                    <a:pt x="2" y="146"/>
                    <a:pt x="0" y="147"/>
                  </a:cubicBezTo>
                  <a:cubicBezTo>
                    <a:pt x="0" y="147"/>
                    <a:pt x="0" y="147"/>
                    <a:pt x="0" y="147"/>
                  </a:cubicBezTo>
                  <a:cubicBezTo>
                    <a:pt x="0" y="148"/>
                    <a:pt x="0" y="150"/>
                    <a:pt x="0" y="151"/>
                  </a:cubicBezTo>
                  <a:cubicBezTo>
                    <a:pt x="0" y="152"/>
                    <a:pt x="0" y="153"/>
                    <a:pt x="0" y="155"/>
                  </a:cubicBezTo>
                  <a:cubicBezTo>
                    <a:pt x="0" y="155"/>
                    <a:pt x="0" y="155"/>
                    <a:pt x="0" y="155"/>
                  </a:cubicBezTo>
                  <a:cubicBezTo>
                    <a:pt x="2" y="156"/>
                    <a:pt x="4" y="156"/>
                    <a:pt x="7" y="157"/>
                  </a:cubicBezTo>
                  <a:cubicBezTo>
                    <a:pt x="9" y="158"/>
                    <a:pt x="12" y="158"/>
                    <a:pt x="14" y="159"/>
                  </a:cubicBezTo>
                  <a:cubicBezTo>
                    <a:pt x="14" y="160"/>
                    <a:pt x="14" y="160"/>
                    <a:pt x="14" y="160"/>
                  </a:cubicBezTo>
                  <a:cubicBezTo>
                    <a:pt x="15" y="160"/>
                    <a:pt x="15" y="160"/>
                    <a:pt x="15" y="160"/>
                  </a:cubicBezTo>
                  <a:cubicBezTo>
                    <a:pt x="15" y="165"/>
                    <a:pt x="15" y="168"/>
                    <a:pt x="16" y="172"/>
                  </a:cubicBezTo>
                  <a:cubicBezTo>
                    <a:pt x="16" y="173"/>
                    <a:pt x="16" y="173"/>
                    <a:pt x="16" y="173"/>
                  </a:cubicBezTo>
                  <a:cubicBezTo>
                    <a:pt x="15" y="173"/>
                    <a:pt x="15" y="173"/>
                    <a:pt x="15" y="173"/>
                  </a:cubicBezTo>
                  <a:cubicBezTo>
                    <a:pt x="13" y="174"/>
                    <a:pt x="11" y="176"/>
                    <a:pt x="9" y="177"/>
                  </a:cubicBezTo>
                  <a:cubicBezTo>
                    <a:pt x="7" y="178"/>
                    <a:pt x="5" y="179"/>
                    <a:pt x="3" y="181"/>
                  </a:cubicBezTo>
                  <a:cubicBezTo>
                    <a:pt x="3" y="183"/>
                    <a:pt x="4" y="186"/>
                    <a:pt x="4" y="188"/>
                  </a:cubicBezTo>
                  <a:cubicBezTo>
                    <a:pt x="7" y="189"/>
                    <a:pt x="9" y="189"/>
                    <a:pt x="12" y="189"/>
                  </a:cubicBezTo>
                  <a:cubicBezTo>
                    <a:pt x="14" y="189"/>
                    <a:pt x="17" y="189"/>
                    <a:pt x="19" y="190"/>
                  </a:cubicBezTo>
                  <a:cubicBezTo>
                    <a:pt x="20" y="190"/>
                    <a:pt x="20" y="190"/>
                    <a:pt x="20" y="190"/>
                  </a:cubicBezTo>
                  <a:cubicBezTo>
                    <a:pt x="20" y="190"/>
                    <a:pt x="20" y="190"/>
                    <a:pt x="20" y="190"/>
                  </a:cubicBezTo>
                  <a:cubicBezTo>
                    <a:pt x="21" y="194"/>
                    <a:pt x="22" y="198"/>
                    <a:pt x="24" y="201"/>
                  </a:cubicBezTo>
                  <a:cubicBezTo>
                    <a:pt x="24" y="202"/>
                    <a:pt x="24" y="202"/>
                    <a:pt x="24" y="202"/>
                  </a:cubicBezTo>
                  <a:cubicBezTo>
                    <a:pt x="24" y="203"/>
                    <a:pt x="24" y="203"/>
                    <a:pt x="24" y="203"/>
                  </a:cubicBezTo>
                  <a:cubicBezTo>
                    <a:pt x="22" y="204"/>
                    <a:pt x="20" y="206"/>
                    <a:pt x="18" y="208"/>
                  </a:cubicBezTo>
                  <a:cubicBezTo>
                    <a:pt x="16" y="210"/>
                    <a:pt x="15" y="211"/>
                    <a:pt x="13" y="213"/>
                  </a:cubicBezTo>
                  <a:cubicBezTo>
                    <a:pt x="14" y="215"/>
                    <a:pt x="15" y="218"/>
                    <a:pt x="17" y="220"/>
                  </a:cubicBezTo>
                  <a:cubicBezTo>
                    <a:pt x="19" y="220"/>
                    <a:pt x="21" y="219"/>
                    <a:pt x="24" y="219"/>
                  </a:cubicBezTo>
                  <a:cubicBezTo>
                    <a:pt x="26" y="219"/>
                    <a:pt x="29" y="218"/>
                    <a:pt x="31" y="218"/>
                  </a:cubicBezTo>
                  <a:cubicBezTo>
                    <a:pt x="32" y="218"/>
                    <a:pt x="32" y="218"/>
                    <a:pt x="32" y="218"/>
                  </a:cubicBezTo>
                  <a:cubicBezTo>
                    <a:pt x="32" y="219"/>
                    <a:pt x="32" y="219"/>
                    <a:pt x="32" y="219"/>
                  </a:cubicBezTo>
                  <a:cubicBezTo>
                    <a:pt x="34" y="222"/>
                    <a:pt x="36" y="225"/>
                    <a:pt x="38" y="228"/>
                  </a:cubicBezTo>
                  <a:cubicBezTo>
                    <a:pt x="39" y="229"/>
                    <a:pt x="39" y="229"/>
                    <a:pt x="39" y="229"/>
                  </a:cubicBezTo>
                  <a:cubicBezTo>
                    <a:pt x="38" y="230"/>
                    <a:pt x="38" y="230"/>
                    <a:pt x="38" y="230"/>
                  </a:cubicBezTo>
                  <a:cubicBezTo>
                    <a:pt x="37" y="232"/>
                    <a:pt x="36" y="234"/>
                    <a:pt x="34" y="236"/>
                  </a:cubicBezTo>
                  <a:cubicBezTo>
                    <a:pt x="33" y="238"/>
                    <a:pt x="32" y="240"/>
                    <a:pt x="30" y="242"/>
                  </a:cubicBezTo>
                  <a:cubicBezTo>
                    <a:pt x="32" y="244"/>
                    <a:pt x="33" y="246"/>
                    <a:pt x="35" y="248"/>
                  </a:cubicBezTo>
                  <a:cubicBezTo>
                    <a:pt x="37" y="247"/>
                    <a:pt x="40" y="246"/>
                    <a:pt x="42" y="246"/>
                  </a:cubicBezTo>
                  <a:cubicBezTo>
                    <a:pt x="44" y="245"/>
                    <a:pt x="47" y="244"/>
                    <a:pt x="49" y="243"/>
                  </a:cubicBezTo>
                  <a:cubicBezTo>
                    <a:pt x="50" y="243"/>
                    <a:pt x="50" y="243"/>
                    <a:pt x="50" y="243"/>
                  </a:cubicBezTo>
                  <a:cubicBezTo>
                    <a:pt x="50" y="243"/>
                    <a:pt x="50" y="243"/>
                    <a:pt x="50" y="243"/>
                  </a:cubicBezTo>
                  <a:cubicBezTo>
                    <a:pt x="53" y="246"/>
                    <a:pt x="56" y="249"/>
                    <a:pt x="58" y="251"/>
                  </a:cubicBezTo>
                  <a:cubicBezTo>
                    <a:pt x="59" y="252"/>
                    <a:pt x="59" y="252"/>
                    <a:pt x="59" y="252"/>
                  </a:cubicBezTo>
                  <a:cubicBezTo>
                    <a:pt x="59" y="253"/>
                    <a:pt x="59" y="253"/>
                    <a:pt x="59" y="253"/>
                  </a:cubicBezTo>
                  <a:cubicBezTo>
                    <a:pt x="58" y="255"/>
                    <a:pt x="57" y="257"/>
                    <a:pt x="56" y="260"/>
                  </a:cubicBezTo>
                  <a:cubicBezTo>
                    <a:pt x="55" y="262"/>
                    <a:pt x="54" y="264"/>
                    <a:pt x="54" y="266"/>
                  </a:cubicBezTo>
                  <a:cubicBezTo>
                    <a:pt x="56" y="268"/>
                    <a:pt x="58" y="270"/>
                    <a:pt x="60" y="271"/>
                  </a:cubicBezTo>
                  <a:cubicBezTo>
                    <a:pt x="62" y="270"/>
                    <a:pt x="64" y="269"/>
                    <a:pt x="66" y="267"/>
                  </a:cubicBezTo>
                  <a:cubicBezTo>
                    <a:pt x="68" y="266"/>
                    <a:pt x="70" y="265"/>
                    <a:pt x="72" y="263"/>
                  </a:cubicBezTo>
                  <a:cubicBezTo>
                    <a:pt x="73" y="263"/>
                    <a:pt x="73" y="263"/>
                    <a:pt x="73" y="263"/>
                  </a:cubicBezTo>
                  <a:cubicBezTo>
                    <a:pt x="73" y="263"/>
                    <a:pt x="73" y="263"/>
                    <a:pt x="73" y="263"/>
                  </a:cubicBezTo>
                  <a:cubicBezTo>
                    <a:pt x="76" y="266"/>
                    <a:pt x="80" y="268"/>
                    <a:pt x="83" y="270"/>
                  </a:cubicBezTo>
                  <a:cubicBezTo>
                    <a:pt x="84" y="270"/>
                    <a:pt x="84" y="270"/>
                    <a:pt x="84" y="270"/>
                  </a:cubicBezTo>
                  <a:cubicBezTo>
                    <a:pt x="84" y="271"/>
                    <a:pt x="84" y="271"/>
                    <a:pt x="84" y="271"/>
                  </a:cubicBezTo>
                  <a:cubicBezTo>
                    <a:pt x="83" y="273"/>
                    <a:pt x="83" y="276"/>
                    <a:pt x="83" y="278"/>
                  </a:cubicBezTo>
                  <a:cubicBezTo>
                    <a:pt x="82" y="280"/>
                    <a:pt x="82" y="283"/>
                    <a:pt x="82" y="285"/>
                  </a:cubicBezTo>
                  <a:cubicBezTo>
                    <a:pt x="84" y="286"/>
                    <a:pt x="86" y="287"/>
                    <a:pt x="89" y="289"/>
                  </a:cubicBezTo>
                  <a:cubicBezTo>
                    <a:pt x="90" y="287"/>
                    <a:pt x="92" y="285"/>
                    <a:pt x="94" y="283"/>
                  </a:cubicBezTo>
                  <a:cubicBezTo>
                    <a:pt x="96" y="282"/>
                    <a:pt x="97" y="280"/>
                    <a:pt x="99" y="278"/>
                  </a:cubicBezTo>
                  <a:cubicBezTo>
                    <a:pt x="100" y="278"/>
                    <a:pt x="100" y="278"/>
                    <a:pt x="100" y="278"/>
                  </a:cubicBezTo>
                  <a:cubicBezTo>
                    <a:pt x="100" y="278"/>
                    <a:pt x="100" y="278"/>
                    <a:pt x="100" y="278"/>
                  </a:cubicBezTo>
                  <a:cubicBezTo>
                    <a:pt x="104" y="279"/>
                    <a:pt x="108" y="281"/>
                    <a:pt x="111" y="282"/>
                  </a:cubicBezTo>
                  <a:cubicBezTo>
                    <a:pt x="112" y="282"/>
                    <a:pt x="112" y="282"/>
                    <a:pt x="112" y="282"/>
                  </a:cubicBezTo>
                  <a:cubicBezTo>
                    <a:pt x="112" y="283"/>
                    <a:pt x="112" y="283"/>
                    <a:pt x="112" y="283"/>
                  </a:cubicBezTo>
                  <a:cubicBezTo>
                    <a:pt x="112" y="285"/>
                    <a:pt x="113" y="288"/>
                    <a:pt x="113" y="290"/>
                  </a:cubicBezTo>
                  <a:cubicBezTo>
                    <a:pt x="113" y="292"/>
                    <a:pt x="113" y="295"/>
                    <a:pt x="113" y="297"/>
                  </a:cubicBezTo>
                  <a:cubicBezTo>
                    <a:pt x="116" y="298"/>
                    <a:pt x="118" y="298"/>
                    <a:pt x="121" y="299"/>
                  </a:cubicBezTo>
                  <a:cubicBezTo>
                    <a:pt x="122" y="297"/>
                    <a:pt x="124" y="295"/>
                    <a:pt x="125" y="293"/>
                  </a:cubicBezTo>
                  <a:cubicBezTo>
                    <a:pt x="126" y="291"/>
                    <a:pt x="127" y="288"/>
                    <a:pt x="129" y="287"/>
                  </a:cubicBezTo>
                  <a:cubicBezTo>
                    <a:pt x="129" y="286"/>
                    <a:pt x="129" y="286"/>
                    <a:pt x="129" y="286"/>
                  </a:cubicBezTo>
                  <a:cubicBezTo>
                    <a:pt x="130" y="286"/>
                    <a:pt x="130" y="286"/>
                    <a:pt x="130" y="286"/>
                  </a:cubicBezTo>
                  <a:cubicBezTo>
                    <a:pt x="133" y="286"/>
                    <a:pt x="137" y="287"/>
                    <a:pt x="141" y="287"/>
                  </a:cubicBezTo>
                  <a:cubicBezTo>
                    <a:pt x="142" y="287"/>
                    <a:pt x="142" y="287"/>
                    <a:pt x="142" y="287"/>
                  </a:cubicBezTo>
                  <a:cubicBezTo>
                    <a:pt x="142" y="288"/>
                    <a:pt x="142" y="288"/>
                    <a:pt x="142" y="288"/>
                  </a:cubicBezTo>
                  <a:cubicBezTo>
                    <a:pt x="143" y="290"/>
                    <a:pt x="144" y="293"/>
                    <a:pt x="145" y="295"/>
                  </a:cubicBezTo>
                  <a:cubicBezTo>
                    <a:pt x="145" y="297"/>
                    <a:pt x="146" y="300"/>
                    <a:pt x="147" y="302"/>
                  </a:cubicBezTo>
                  <a:cubicBezTo>
                    <a:pt x="147" y="302"/>
                    <a:pt x="147" y="302"/>
                    <a:pt x="147" y="302"/>
                  </a:cubicBezTo>
                  <a:cubicBezTo>
                    <a:pt x="150" y="302"/>
                    <a:pt x="152" y="302"/>
                    <a:pt x="155" y="302"/>
                  </a:cubicBezTo>
                  <a:cubicBezTo>
                    <a:pt x="155" y="302"/>
                    <a:pt x="155" y="302"/>
                    <a:pt x="155" y="302"/>
                  </a:cubicBezTo>
                  <a:cubicBezTo>
                    <a:pt x="156" y="300"/>
                    <a:pt x="156" y="297"/>
                    <a:pt x="157" y="295"/>
                  </a:cubicBezTo>
                  <a:cubicBezTo>
                    <a:pt x="158" y="293"/>
                    <a:pt x="159" y="290"/>
                    <a:pt x="159" y="288"/>
                  </a:cubicBezTo>
                  <a:cubicBezTo>
                    <a:pt x="160" y="287"/>
                    <a:pt x="160" y="287"/>
                    <a:pt x="160" y="287"/>
                  </a:cubicBezTo>
                  <a:cubicBezTo>
                    <a:pt x="161" y="287"/>
                    <a:pt x="161" y="287"/>
                    <a:pt x="161" y="287"/>
                  </a:cubicBezTo>
                  <a:cubicBezTo>
                    <a:pt x="165" y="287"/>
                    <a:pt x="168" y="286"/>
                    <a:pt x="172" y="286"/>
                  </a:cubicBezTo>
                  <a:cubicBezTo>
                    <a:pt x="173" y="286"/>
                    <a:pt x="173" y="286"/>
                    <a:pt x="173" y="286"/>
                  </a:cubicBezTo>
                  <a:cubicBezTo>
                    <a:pt x="173" y="287"/>
                    <a:pt x="173" y="287"/>
                    <a:pt x="173" y="287"/>
                  </a:cubicBezTo>
                  <a:cubicBezTo>
                    <a:pt x="175" y="288"/>
                    <a:pt x="176" y="291"/>
                    <a:pt x="177" y="293"/>
                  </a:cubicBezTo>
                  <a:cubicBezTo>
                    <a:pt x="178" y="295"/>
                    <a:pt x="180" y="297"/>
                    <a:pt x="181" y="299"/>
                  </a:cubicBezTo>
                  <a:cubicBezTo>
                    <a:pt x="183" y="298"/>
                    <a:pt x="186" y="298"/>
                    <a:pt x="188" y="297"/>
                  </a:cubicBezTo>
                  <a:cubicBezTo>
                    <a:pt x="189" y="295"/>
                    <a:pt x="189" y="292"/>
                    <a:pt x="189" y="290"/>
                  </a:cubicBezTo>
                  <a:cubicBezTo>
                    <a:pt x="189" y="288"/>
                    <a:pt x="189" y="285"/>
                    <a:pt x="190" y="283"/>
                  </a:cubicBezTo>
                  <a:cubicBezTo>
                    <a:pt x="190" y="282"/>
                    <a:pt x="190" y="282"/>
                    <a:pt x="190" y="282"/>
                  </a:cubicBezTo>
                  <a:cubicBezTo>
                    <a:pt x="191" y="282"/>
                    <a:pt x="191" y="282"/>
                    <a:pt x="191" y="282"/>
                  </a:cubicBezTo>
                  <a:cubicBezTo>
                    <a:pt x="194" y="281"/>
                    <a:pt x="198" y="279"/>
                    <a:pt x="202" y="278"/>
                  </a:cubicBezTo>
                  <a:cubicBezTo>
                    <a:pt x="202" y="278"/>
                    <a:pt x="202" y="278"/>
                    <a:pt x="202" y="278"/>
                  </a:cubicBezTo>
                  <a:cubicBezTo>
                    <a:pt x="203" y="278"/>
                    <a:pt x="203" y="278"/>
                    <a:pt x="203" y="278"/>
                  </a:cubicBezTo>
                  <a:cubicBezTo>
                    <a:pt x="205" y="280"/>
                    <a:pt x="206" y="282"/>
                    <a:pt x="208" y="283"/>
                  </a:cubicBezTo>
                  <a:cubicBezTo>
                    <a:pt x="210" y="285"/>
                    <a:pt x="211" y="287"/>
                    <a:pt x="213" y="289"/>
                  </a:cubicBezTo>
                  <a:cubicBezTo>
                    <a:pt x="215" y="288"/>
                    <a:pt x="218" y="286"/>
                    <a:pt x="220" y="285"/>
                  </a:cubicBezTo>
                  <a:cubicBezTo>
                    <a:pt x="220" y="283"/>
                    <a:pt x="219" y="280"/>
                    <a:pt x="219" y="278"/>
                  </a:cubicBezTo>
                  <a:cubicBezTo>
                    <a:pt x="219" y="276"/>
                    <a:pt x="218" y="273"/>
                    <a:pt x="218" y="271"/>
                  </a:cubicBezTo>
                  <a:cubicBezTo>
                    <a:pt x="218" y="270"/>
                    <a:pt x="218" y="270"/>
                    <a:pt x="218" y="270"/>
                  </a:cubicBezTo>
                  <a:cubicBezTo>
                    <a:pt x="219" y="270"/>
                    <a:pt x="219" y="270"/>
                    <a:pt x="219" y="270"/>
                  </a:cubicBezTo>
                  <a:cubicBezTo>
                    <a:pt x="222" y="268"/>
                    <a:pt x="225" y="266"/>
                    <a:pt x="228" y="263"/>
                  </a:cubicBezTo>
                  <a:cubicBezTo>
                    <a:pt x="229" y="263"/>
                    <a:pt x="229" y="263"/>
                    <a:pt x="229" y="263"/>
                  </a:cubicBezTo>
                  <a:cubicBezTo>
                    <a:pt x="230" y="263"/>
                    <a:pt x="230" y="263"/>
                    <a:pt x="230" y="263"/>
                  </a:cubicBezTo>
                  <a:cubicBezTo>
                    <a:pt x="232" y="265"/>
                    <a:pt x="234" y="266"/>
                    <a:pt x="236" y="267"/>
                  </a:cubicBezTo>
                  <a:cubicBezTo>
                    <a:pt x="238" y="269"/>
                    <a:pt x="240" y="270"/>
                    <a:pt x="242" y="271"/>
                  </a:cubicBezTo>
                  <a:cubicBezTo>
                    <a:pt x="244" y="270"/>
                    <a:pt x="246" y="268"/>
                    <a:pt x="248" y="266"/>
                  </a:cubicBezTo>
                  <a:cubicBezTo>
                    <a:pt x="247" y="264"/>
                    <a:pt x="247" y="262"/>
                    <a:pt x="246" y="260"/>
                  </a:cubicBezTo>
                  <a:cubicBezTo>
                    <a:pt x="245" y="257"/>
                    <a:pt x="244" y="255"/>
                    <a:pt x="243" y="253"/>
                  </a:cubicBezTo>
                  <a:cubicBezTo>
                    <a:pt x="243" y="252"/>
                    <a:pt x="243" y="252"/>
                    <a:pt x="243" y="252"/>
                  </a:cubicBezTo>
                  <a:cubicBezTo>
                    <a:pt x="243" y="251"/>
                    <a:pt x="243" y="251"/>
                    <a:pt x="243" y="251"/>
                  </a:cubicBezTo>
                  <a:cubicBezTo>
                    <a:pt x="246" y="249"/>
                    <a:pt x="249" y="246"/>
                    <a:pt x="252" y="243"/>
                  </a:cubicBezTo>
                  <a:cubicBezTo>
                    <a:pt x="252" y="243"/>
                    <a:pt x="252" y="243"/>
                    <a:pt x="252" y="243"/>
                  </a:cubicBezTo>
                  <a:cubicBezTo>
                    <a:pt x="253" y="243"/>
                    <a:pt x="253" y="243"/>
                    <a:pt x="253" y="243"/>
                  </a:cubicBezTo>
                  <a:cubicBezTo>
                    <a:pt x="255" y="244"/>
                    <a:pt x="258" y="245"/>
                    <a:pt x="260" y="246"/>
                  </a:cubicBezTo>
                  <a:cubicBezTo>
                    <a:pt x="262" y="246"/>
                    <a:pt x="264" y="247"/>
                    <a:pt x="267" y="248"/>
                  </a:cubicBezTo>
                  <a:cubicBezTo>
                    <a:pt x="268" y="246"/>
                    <a:pt x="270" y="244"/>
                    <a:pt x="271" y="242"/>
                  </a:cubicBezTo>
                  <a:cubicBezTo>
                    <a:pt x="270" y="240"/>
                    <a:pt x="269" y="238"/>
                    <a:pt x="268" y="236"/>
                  </a:cubicBezTo>
                  <a:cubicBezTo>
                    <a:pt x="266" y="234"/>
                    <a:pt x="265" y="232"/>
                    <a:pt x="264" y="230"/>
                  </a:cubicBezTo>
                  <a:cubicBezTo>
                    <a:pt x="263" y="229"/>
                    <a:pt x="263" y="229"/>
                    <a:pt x="263" y="229"/>
                  </a:cubicBezTo>
                  <a:cubicBezTo>
                    <a:pt x="264" y="228"/>
                    <a:pt x="264" y="228"/>
                    <a:pt x="264" y="228"/>
                  </a:cubicBezTo>
                  <a:cubicBezTo>
                    <a:pt x="266" y="225"/>
                    <a:pt x="268" y="222"/>
                    <a:pt x="270" y="219"/>
                  </a:cubicBezTo>
                  <a:cubicBezTo>
                    <a:pt x="270" y="218"/>
                    <a:pt x="270" y="218"/>
                    <a:pt x="270" y="218"/>
                  </a:cubicBezTo>
                  <a:cubicBezTo>
                    <a:pt x="271" y="218"/>
                    <a:pt x="271" y="218"/>
                    <a:pt x="271" y="218"/>
                  </a:cubicBezTo>
                  <a:cubicBezTo>
                    <a:pt x="273" y="218"/>
                    <a:pt x="276" y="219"/>
                    <a:pt x="278" y="219"/>
                  </a:cubicBezTo>
                  <a:cubicBezTo>
                    <a:pt x="281" y="219"/>
                    <a:pt x="283" y="220"/>
                    <a:pt x="285" y="220"/>
                  </a:cubicBezTo>
                  <a:cubicBezTo>
                    <a:pt x="286" y="218"/>
                    <a:pt x="288" y="215"/>
                    <a:pt x="289" y="213"/>
                  </a:cubicBezTo>
                  <a:cubicBezTo>
                    <a:pt x="287" y="211"/>
                    <a:pt x="285" y="210"/>
                    <a:pt x="284" y="208"/>
                  </a:cubicBezTo>
                  <a:cubicBezTo>
                    <a:pt x="282" y="206"/>
                    <a:pt x="280" y="204"/>
                    <a:pt x="278" y="203"/>
                  </a:cubicBezTo>
                  <a:cubicBezTo>
                    <a:pt x="278" y="202"/>
                    <a:pt x="278" y="202"/>
                    <a:pt x="278" y="202"/>
                  </a:cubicBezTo>
                  <a:cubicBezTo>
                    <a:pt x="278" y="201"/>
                    <a:pt x="278" y="201"/>
                    <a:pt x="278" y="201"/>
                  </a:cubicBezTo>
                  <a:cubicBezTo>
                    <a:pt x="279" y="198"/>
                    <a:pt x="281" y="194"/>
                    <a:pt x="282" y="190"/>
                  </a:cubicBezTo>
                  <a:cubicBezTo>
                    <a:pt x="282" y="190"/>
                    <a:pt x="282" y="190"/>
                    <a:pt x="282" y="190"/>
                  </a:cubicBezTo>
                  <a:cubicBezTo>
                    <a:pt x="283" y="190"/>
                    <a:pt x="283" y="190"/>
                    <a:pt x="283" y="190"/>
                  </a:cubicBezTo>
                  <a:cubicBezTo>
                    <a:pt x="285" y="189"/>
                    <a:pt x="288" y="189"/>
                    <a:pt x="290" y="189"/>
                  </a:cubicBezTo>
                  <a:cubicBezTo>
                    <a:pt x="293" y="189"/>
                    <a:pt x="295" y="189"/>
                    <a:pt x="297" y="188"/>
                  </a:cubicBezTo>
                  <a:cubicBezTo>
                    <a:pt x="298" y="186"/>
                    <a:pt x="299" y="183"/>
                    <a:pt x="299" y="181"/>
                  </a:cubicBezTo>
                  <a:cubicBezTo>
                    <a:pt x="297" y="179"/>
                    <a:pt x="295" y="178"/>
                    <a:pt x="293" y="177"/>
                  </a:cubicBezTo>
                  <a:cubicBezTo>
                    <a:pt x="291" y="176"/>
                    <a:pt x="289" y="174"/>
                    <a:pt x="287" y="173"/>
                  </a:cubicBezTo>
                  <a:cubicBezTo>
                    <a:pt x="286" y="173"/>
                    <a:pt x="286" y="173"/>
                    <a:pt x="286" y="173"/>
                  </a:cubicBezTo>
                  <a:cubicBezTo>
                    <a:pt x="286" y="172"/>
                    <a:pt x="286" y="172"/>
                    <a:pt x="286" y="172"/>
                  </a:cubicBezTo>
                  <a:cubicBezTo>
                    <a:pt x="287" y="168"/>
                    <a:pt x="287" y="165"/>
                    <a:pt x="287" y="160"/>
                  </a:cubicBezTo>
                  <a:cubicBezTo>
                    <a:pt x="287" y="160"/>
                    <a:pt x="287" y="160"/>
                    <a:pt x="287" y="160"/>
                  </a:cubicBezTo>
                  <a:cubicBezTo>
                    <a:pt x="288" y="159"/>
                    <a:pt x="288" y="159"/>
                    <a:pt x="288" y="159"/>
                  </a:cubicBezTo>
                  <a:cubicBezTo>
                    <a:pt x="290" y="159"/>
                    <a:pt x="293" y="158"/>
                    <a:pt x="295" y="157"/>
                  </a:cubicBezTo>
                  <a:cubicBezTo>
                    <a:pt x="297" y="156"/>
                    <a:pt x="300" y="156"/>
                    <a:pt x="302" y="155"/>
                  </a:cubicBezTo>
                  <a:cubicBezTo>
                    <a:pt x="302" y="155"/>
                    <a:pt x="302" y="155"/>
                    <a:pt x="302" y="155"/>
                  </a:cubicBezTo>
                  <a:cubicBezTo>
                    <a:pt x="302" y="153"/>
                    <a:pt x="302" y="152"/>
                    <a:pt x="302" y="151"/>
                  </a:cubicBezTo>
                  <a:cubicBezTo>
                    <a:pt x="302" y="149"/>
                    <a:pt x="302" y="148"/>
                    <a:pt x="302" y="147"/>
                  </a:cubicBezTo>
                  <a:close/>
                  <a:moveTo>
                    <a:pt x="159" y="110"/>
                  </a:moveTo>
                  <a:cubicBezTo>
                    <a:pt x="161" y="93"/>
                    <a:pt x="164" y="76"/>
                    <a:pt x="169" y="59"/>
                  </a:cubicBezTo>
                  <a:cubicBezTo>
                    <a:pt x="169" y="58"/>
                    <a:pt x="169" y="58"/>
                    <a:pt x="169" y="58"/>
                  </a:cubicBezTo>
                  <a:cubicBezTo>
                    <a:pt x="170" y="59"/>
                    <a:pt x="170" y="59"/>
                    <a:pt x="170" y="59"/>
                  </a:cubicBezTo>
                  <a:cubicBezTo>
                    <a:pt x="182" y="61"/>
                    <a:pt x="193" y="66"/>
                    <a:pt x="203" y="72"/>
                  </a:cubicBezTo>
                  <a:cubicBezTo>
                    <a:pt x="204" y="73"/>
                    <a:pt x="204" y="73"/>
                    <a:pt x="204" y="73"/>
                  </a:cubicBezTo>
                  <a:cubicBezTo>
                    <a:pt x="203" y="74"/>
                    <a:pt x="203" y="74"/>
                    <a:pt x="203" y="74"/>
                  </a:cubicBezTo>
                  <a:cubicBezTo>
                    <a:pt x="195" y="90"/>
                    <a:pt x="185" y="104"/>
                    <a:pt x="174" y="116"/>
                  </a:cubicBezTo>
                  <a:cubicBezTo>
                    <a:pt x="173" y="117"/>
                    <a:pt x="173" y="117"/>
                    <a:pt x="173" y="117"/>
                  </a:cubicBezTo>
                  <a:cubicBezTo>
                    <a:pt x="172" y="117"/>
                    <a:pt x="172" y="117"/>
                    <a:pt x="172" y="117"/>
                  </a:cubicBezTo>
                  <a:cubicBezTo>
                    <a:pt x="169" y="114"/>
                    <a:pt x="165" y="112"/>
                    <a:pt x="160" y="111"/>
                  </a:cubicBezTo>
                  <a:cubicBezTo>
                    <a:pt x="159" y="111"/>
                    <a:pt x="159" y="111"/>
                    <a:pt x="159" y="111"/>
                  </a:cubicBezTo>
                  <a:lnTo>
                    <a:pt x="159" y="110"/>
                  </a:lnTo>
                  <a:close/>
                  <a:moveTo>
                    <a:pt x="99" y="72"/>
                  </a:moveTo>
                  <a:cubicBezTo>
                    <a:pt x="109" y="65"/>
                    <a:pt x="120" y="61"/>
                    <a:pt x="132" y="58"/>
                  </a:cubicBezTo>
                  <a:cubicBezTo>
                    <a:pt x="133" y="58"/>
                    <a:pt x="133" y="58"/>
                    <a:pt x="133" y="58"/>
                  </a:cubicBezTo>
                  <a:cubicBezTo>
                    <a:pt x="134" y="59"/>
                    <a:pt x="134" y="59"/>
                    <a:pt x="134" y="59"/>
                  </a:cubicBezTo>
                  <a:cubicBezTo>
                    <a:pt x="139" y="76"/>
                    <a:pt x="142" y="93"/>
                    <a:pt x="143" y="110"/>
                  </a:cubicBezTo>
                  <a:cubicBezTo>
                    <a:pt x="143" y="111"/>
                    <a:pt x="143" y="111"/>
                    <a:pt x="143" y="111"/>
                  </a:cubicBezTo>
                  <a:cubicBezTo>
                    <a:pt x="142" y="111"/>
                    <a:pt x="142" y="111"/>
                    <a:pt x="142" y="111"/>
                  </a:cubicBezTo>
                  <a:cubicBezTo>
                    <a:pt x="138" y="112"/>
                    <a:pt x="134" y="114"/>
                    <a:pt x="130" y="116"/>
                  </a:cubicBezTo>
                  <a:cubicBezTo>
                    <a:pt x="129" y="117"/>
                    <a:pt x="129" y="117"/>
                    <a:pt x="129" y="117"/>
                  </a:cubicBezTo>
                  <a:cubicBezTo>
                    <a:pt x="128" y="116"/>
                    <a:pt x="128" y="116"/>
                    <a:pt x="128" y="116"/>
                  </a:cubicBezTo>
                  <a:cubicBezTo>
                    <a:pt x="117" y="103"/>
                    <a:pt x="107" y="89"/>
                    <a:pt x="99" y="74"/>
                  </a:cubicBezTo>
                  <a:cubicBezTo>
                    <a:pt x="98" y="73"/>
                    <a:pt x="98" y="73"/>
                    <a:pt x="98" y="73"/>
                  </a:cubicBezTo>
                  <a:lnTo>
                    <a:pt x="99" y="72"/>
                  </a:lnTo>
                  <a:close/>
                  <a:moveTo>
                    <a:pt x="59" y="132"/>
                  </a:moveTo>
                  <a:cubicBezTo>
                    <a:pt x="61" y="120"/>
                    <a:pt x="66" y="109"/>
                    <a:pt x="72" y="99"/>
                  </a:cubicBezTo>
                  <a:cubicBezTo>
                    <a:pt x="73" y="98"/>
                    <a:pt x="73" y="98"/>
                    <a:pt x="73" y="98"/>
                  </a:cubicBezTo>
                  <a:cubicBezTo>
                    <a:pt x="74" y="98"/>
                    <a:pt x="74" y="98"/>
                    <a:pt x="74" y="98"/>
                  </a:cubicBezTo>
                  <a:cubicBezTo>
                    <a:pt x="90" y="107"/>
                    <a:pt x="104" y="116"/>
                    <a:pt x="116" y="128"/>
                  </a:cubicBezTo>
                  <a:cubicBezTo>
                    <a:pt x="117" y="128"/>
                    <a:pt x="117" y="128"/>
                    <a:pt x="117" y="128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4" y="133"/>
                    <a:pt x="113" y="137"/>
                    <a:pt x="112" y="141"/>
                  </a:cubicBezTo>
                  <a:cubicBezTo>
                    <a:pt x="111" y="143"/>
                    <a:pt x="111" y="143"/>
                    <a:pt x="111" y="143"/>
                  </a:cubicBezTo>
                  <a:cubicBezTo>
                    <a:pt x="110" y="142"/>
                    <a:pt x="110" y="142"/>
                    <a:pt x="110" y="142"/>
                  </a:cubicBezTo>
                  <a:cubicBezTo>
                    <a:pt x="93" y="141"/>
                    <a:pt x="76" y="138"/>
                    <a:pt x="60" y="133"/>
                  </a:cubicBezTo>
                  <a:cubicBezTo>
                    <a:pt x="58" y="133"/>
                    <a:pt x="58" y="133"/>
                    <a:pt x="58" y="133"/>
                  </a:cubicBezTo>
                  <a:lnTo>
                    <a:pt x="59" y="132"/>
                  </a:lnTo>
                  <a:close/>
                  <a:moveTo>
                    <a:pt x="74" y="203"/>
                  </a:moveTo>
                  <a:cubicBezTo>
                    <a:pt x="73" y="203"/>
                    <a:pt x="73" y="203"/>
                    <a:pt x="73" y="203"/>
                  </a:cubicBezTo>
                  <a:cubicBezTo>
                    <a:pt x="72" y="202"/>
                    <a:pt x="72" y="202"/>
                    <a:pt x="72" y="202"/>
                  </a:cubicBezTo>
                  <a:cubicBezTo>
                    <a:pt x="66" y="192"/>
                    <a:pt x="61" y="181"/>
                    <a:pt x="59" y="170"/>
                  </a:cubicBezTo>
                  <a:cubicBezTo>
                    <a:pt x="58" y="168"/>
                    <a:pt x="58" y="168"/>
                    <a:pt x="58" y="168"/>
                  </a:cubicBezTo>
                  <a:cubicBezTo>
                    <a:pt x="60" y="168"/>
                    <a:pt x="60" y="168"/>
                    <a:pt x="60" y="168"/>
                  </a:cubicBezTo>
                  <a:cubicBezTo>
                    <a:pt x="76" y="163"/>
                    <a:pt x="93" y="160"/>
                    <a:pt x="110" y="159"/>
                  </a:cubicBezTo>
                  <a:cubicBezTo>
                    <a:pt x="111" y="159"/>
                    <a:pt x="111" y="159"/>
                    <a:pt x="111" y="159"/>
                  </a:cubicBezTo>
                  <a:cubicBezTo>
                    <a:pt x="111" y="160"/>
                    <a:pt x="111" y="160"/>
                    <a:pt x="111" y="160"/>
                  </a:cubicBezTo>
                  <a:cubicBezTo>
                    <a:pt x="112" y="164"/>
                    <a:pt x="114" y="168"/>
                    <a:pt x="116" y="172"/>
                  </a:cubicBezTo>
                  <a:cubicBezTo>
                    <a:pt x="117" y="173"/>
                    <a:pt x="117" y="173"/>
                    <a:pt x="117" y="173"/>
                  </a:cubicBezTo>
                  <a:cubicBezTo>
                    <a:pt x="116" y="174"/>
                    <a:pt x="116" y="174"/>
                    <a:pt x="116" y="174"/>
                  </a:cubicBezTo>
                  <a:cubicBezTo>
                    <a:pt x="103" y="185"/>
                    <a:pt x="89" y="194"/>
                    <a:pt x="74" y="203"/>
                  </a:cubicBezTo>
                  <a:close/>
                  <a:moveTo>
                    <a:pt x="143" y="191"/>
                  </a:moveTo>
                  <a:cubicBezTo>
                    <a:pt x="141" y="208"/>
                    <a:pt x="138" y="225"/>
                    <a:pt x="133" y="242"/>
                  </a:cubicBezTo>
                  <a:cubicBezTo>
                    <a:pt x="133" y="243"/>
                    <a:pt x="133" y="243"/>
                    <a:pt x="133" y="243"/>
                  </a:cubicBezTo>
                  <a:cubicBezTo>
                    <a:pt x="132" y="243"/>
                    <a:pt x="132" y="243"/>
                    <a:pt x="132" y="243"/>
                  </a:cubicBezTo>
                  <a:cubicBezTo>
                    <a:pt x="120" y="241"/>
                    <a:pt x="109" y="236"/>
                    <a:pt x="99" y="229"/>
                  </a:cubicBezTo>
                  <a:cubicBezTo>
                    <a:pt x="98" y="229"/>
                    <a:pt x="98" y="229"/>
                    <a:pt x="98" y="229"/>
                  </a:cubicBezTo>
                  <a:cubicBezTo>
                    <a:pt x="98" y="228"/>
                    <a:pt x="98" y="228"/>
                    <a:pt x="98" y="228"/>
                  </a:cubicBezTo>
                  <a:cubicBezTo>
                    <a:pt x="107" y="212"/>
                    <a:pt x="117" y="198"/>
                    <a:pt x="128" y="185"/>
                  </a:cubicBezTo>
                  <a:cubicBezTo>
                    <a:pt x="128" y="184"/>
                    <a:pt x="128" y="184"/>
                    <a:pt x="128" y="184"/>
                  </a:cubicBezTo>
                  <a:cubicBezTo>
                    <a:pt x="129" y="185"/>
                    <a:pt x="129" y="185"/>
                    <a:pt x="129" y="185"/>
                  </a:cubicBezTo>
                  <a:cubicBezTo>
                    <a:pt x="133" y="187"/>
                    <a:pt x="137" y="189"/>
                    <a:pt x="142" y="190"/>
                  </a:cubicBezTo>
                  <a:cubicBezTo>
                    <a:pt x="143" y="190"/>
                    <a:pt x="143" y="190"/>
                    <a:pt x="143" y="190"/>
                  </a:cubicBezTo>
                  <a:lnTo>
                    <a:pt x="143" y="191"/>
                  </a:lnTo>
                  <a:close/>
                  <a:moveTo>
                    <a:pt x="151" y="180"/>
                  </a:moveTo>
                  <a:cubicBezTo>
                    <a:pt x="143" y="180"/>
                    <a:pt x="136" y="177"/>
                    <a:pt x="130" y="171"/>
                  </a:cubicBezTo>
                  <a:cubicBezTo>
                    <a:pt x="125" y="166"/>
                    <a:pt x="122" y="159"/>
                    <a:pt x="122" y="151"/>
                  </a:cubicBezTo>
                  <a:cubicBezTo>
                    <a:pt x="122" y="143"/>
                    <a:pt x="125" y="136"/>
                    <a:pt x="130" y="130"/>
                  </a:cubicBezTo>
                  <a:cubicBezTo>
                    <a:pt x="136" y="125"/>
                    <a:pt x="143" y="122"/>
                    <a:pt x="151" y="122"/>
                  </a:cubicBezTo>
                  <a:cubicBezTo>
                    <a:pt x="159" y="122"/>
                    <a:pt x="166" y="125"/>
                    <a:pt x="172" y="130"/>
                  </a:cubicBezTo>
                  <a:cubicBezTo>
                    <a:pt x="183" y="142"/>
                    <a:pt x="183" y="160"/>
                    <a:pt x="172" y="171"/>
                  </a:cubicBezTo>
                  <a:cubicBezTo>
                    <a:pt x="166" y="177"/>
                    <a:pt x="159" y="180"/>
                    <a:pt x="151" y="180"/>
                  </a:cubicBezTo>
                  <a:close/>
                  <a:moveTo>
                    <a:pt x="203" y="229"/>
                  </a:moveTo>
                  <a:cubicBezTo>
                    <a:pt x="192" y="236"/>
                    <a:pt x="181" y="241"/>
                    <a:pt x="170" y="243"/>
                  </a:cubicBezTo>
                  <a:cubicBezTo>
                    <a:pt x="168" y="243"/>
                    <a:pt x="168" y="243"/>
                    <a:pt x="168" y="243"/>
                  </a:cubicBezTo>
                  <a:cubicBezTo>
                    <a:pt x="168" y="242"/>
                    <a:pt x="168" y="242"/>
                    <a:pt x="168" y="242"/>
                  </a:cubicBezTo>
                  <a:cubicBezTo>
                    <a:pt x="163" y="225"/>
                    <a:pt x="160" y="208"/>
                    <a:pt x="159" y="192"/>
                  </a:cubicBezTo>
                  <a:cubicBezTo>
                    <a:pt x="159" y="190"/>
                    <a:pt x="159" y="190"/>
                    <a:pt x="159" y="190"/>
                  </a:cubicBezTo>
                  <a:cubicBezTo>
                    <a:pt x="160" y="190"/>
                    <a:pt x="160" y="190"/>
                    <a:pt x="160" y="190"/>
                  </a:cubicBezTo>
                  <a:cubicBezTo>
                    <a:pt x="164" y="189"/>
                    <a:pt x="168" y="188"/>
                    <a:pt x="172" y="185"/>
                  </a:cubicBezTo>
                  <a:cubicBezTo>
                    <a:pt x="173" y="185"/>
                    <a:pt x="173" y="185"/>
                    <a:pt x="173" y="185"/>
                  </a:cubicBezTo>
                  <a:cubicBezTo>
                    <a:pt x="174" y="185"/>
                    <a:pt x="174" y="185"/>
                    <a:pt x="174" y="185"/>
                  </a:cubicBezTo>
                  <a:cubicBezTo>
                    <a:pt x="185" y="199"/>
                    <a:pt x="195" y="213"/>
                    <a:pt x="203" y="228"/>
                  </a:cubicBezTo>
                  <a:cubicBezTo>
                    <a:pt x="204" y="229"/>
                    <a:pt x="204" y="229"/>
                    <a:pt x="204" y="229"/>
                  </a:cubicBezTo>
                  <a:lnTo>
                    <a:pt x="203" y="229"/>
                  </a:lnTo>
                  <a:close/>
                  <a:moveTo>
                    <a:pt x="243" y="170"/>
                  </a:moveTo>
                  <a:cubicBezTo>
                    <a:pt x="241" y="182"/>
                    <a:pt x="236" y="193"/>
                    <a:pt x="229" y="203"/>
                  </a:cubicBezTo>
                  <a:cubicBezTo>
                    <a:pt x="229" y="204"/>
                    <a:pt x="229" y="204"/>
                    <a:pt x="229" y="204"/>
                  </a:cubicBezTo>
                  <a:cubicBezTo>
                    <a:pt x="228" y="203"/>
                    <a:pt x="228" y="203"/>
                    <a:pt x="228" y="203"/>
                  </a:cubicBezTo>
                  <a:cubicBezTo>
                    <a:pt x="212" y="195"/>
                    <a:pt x="198" y="185"/>
                    <a:pt x="185" y="174"/>
                  </a:cubicBezTo>
                  <a:cubicBezTo>
                    <a:pt x="185" y="173"/>
                    <a:pt x="185" y="173"/>
                    <a:pt x="185" y="173"/>
                  </a:cubicBezTo>
                  <a:cubicBezTo>
                    <a:pt x="185" y="172"/>
                    <a:pt x="185" y="172"/>
                    <a:pt x="185" y="172"/>
                  </a:cubicBezTo>
                  <a:cubicBezTo>
                    <a:pt x="188" y="169"/>
                    <a:pt x="189" y="164"/>
                    <a:pt x="190" y="160"/>
                  </a:cubicBezTo>
                  <a:cubicBezTo>
                    <a:pt x="191" y="159"/>
                    <a:pt x="191" y="159"/>
                    <a:pt x="191" y="159"/>
                  </a:cubicBezTo>
                  <a:cubicBezTo>
                    <a:pt x="192" y="159"/>
                    <a:pt x="192" y="159"/>
                    <a:pt x="192" y="159"/>
                  </a:cubicBezTo>
                  <a:cubicBezTo>
                    <a:pt x="208" y="161"/>
                    <a:pt x="225" y="164"/>
                    <a:pt x="242" y="168"/>
                  </a:cubicBezTo>
                  <a:cubicBezTo>
                    <a:pt x="243" y="169"/>
                    <a:pt x="243" y="169"/>
                    <a:pt x="243" y="169"/>
                  </a:cubicBezTo>
                  <a:lnTo>
                    <a:pt x="243" y="170"/>
                  </a:lnTo>
                  <a:close/>
                  <a:moveTo>
                    <a:pt x="242" y="134"/>
                  </a:moveTo>
                  <a:cubicBezTo>
                    <a:pt x="225" y="139"/>
                    <a:pt x="208" y="142"/>
                    <a:pt x="192" y="143"/>
                  </a:cubicBezTo>
                  <a:cubicBezTo>
                    <a:pt x="191" y="143"/>
                    <a:pt x="191" y="143"/>
                    <a:pt x="191" y="143"/>
                  </a:cubicBezTo>
                  <a:cubicBezTo>
                    <a:pt x="190" y="142"/>
                    <a:pt x="190" y="142"/>
                    <a:pt x="190" y="142"/>
                  </a:cubicBezTo>
                  <a:cubicBezTo>
                    <a:pt x="189" y="137"/>
                    <a:pt x="188" y="133"/>
                    <a:pt x="185" y="130"/>
                  </a:cubicBezTo>
                  <a:cubicBezTo>
                    <a:pt x="185" y="129"/>
                    <a:pt x="185" y="129"/>
                    <a:pt x="185" y="129"/>
                  </a:cubicBezTo>
                  <a:cubicBezTo>
                    <a:pt x="186" y="128"/>
                    <a:pt x="186" y="128"/>
                    <a:pt x="186" y="128"/>
                  </a:cubicBezTo>
                  <a:cubicBezTo>
                    <a:pt x="199" y="117"/>
                    <a:pt x="213" y="107"/>
                    <a:pt x="228" y="99"/>
                  </a:cubicBezTo>
                  <a:cubicBezTo>
                    <a:pt x="229" y="98"/>
                    <a:pt x="229" y="98"/>
                    <a:pt x="229" y="98"/>
                  </a:cubicBezTo>
                  <a:cubicBezTo>
                    <a:pt x="230" y="99"/>
                    <a:pt x="230" y="99"/>
                    <a:pt x="230" y="99"/>
                  </a:cubicBezTo>
                  <a:cubicBezTo>
                    <a:pt x="236" y="109"/>
                    <a:pt x="241" y="120"/>
                    <a:pt x="243" y="132"/>
                  </a:cubicBezTo>
                  <a:cubicBezTo>
                    <a:pt x="243" y="133"/>
                    <a:pt x="243" y="133"/>
                    <a:pt x="243" y="133"/>
                  </a:cubicBezTo>
                  <a:lnTo>
                    <a:pt x="242" y="13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" name="Freeform 49"/>
            <p:cNvSpPr>
              <a:spLocks noEditPoints="1"/>
            </p:cNvSpPr>
            <p:nvPr/>
          </p:nvSpPr>
          <p:spPr bwMode="auto">
            <a:xfrm rot="824353">
              <a:off x="4824413" y="4876104"/>
              <a:ext cx="1273174" cy="1271610"/>
            </a:xfrm>
            <a:custGeom>
              <a:avLst/>
              <a:gdLst>
                <a:gd name="T0" fmla="*/ 286 w 302"/>
                <a:gd name="T1" fmla="*/ 129 h 302"/>
                <a:gd name="T2" fmla="*/ 282 w 302"/>
                <a:gd name="T3" fmla="*/ 112 h 302"/>
                <a:gd name="T4" fmla="*/ 285 w 302"/>
                <a:gd name="T5" fmla="*/ 82 h 302"/>
                <a:gd name="T6" fmla="*/ 264 w 302"/>
                <a:gd name="T7" fmla="*/ 72 h 302"/>
                <a:gd name="T8" fmla="*/ 252 w 302"/>
                <a:gd name="T9" fmla="*/ 58 h 302"/>
                <a:gd name="T10" fmla="*/ 236 w 302"/>
                <a:gd name="T11" fmla="*/ 34 h 302"/>
                <a:gd name="T12" fmla="*/ 219 w 302"/>
                <a:gd name="T13" fmla="*/ 23 h 302"/>
                <a:gd name="T14" fmla="*/ 191 w 302"/>
                <a:gd name="T15" fmla="*/ 20 h 302"/>
                <a:gd name="T16" fmla="*/ 173 w 302"/>
                <a:gd name="T17" fmla="*/ 15 h 302"/>
                <a:gd name="T18" fmla="*/ 155 w 302"/>
                <a:gd name="T19" fmla="*/ 0 h 302"/>
                <a:gd name="T20" fmla="*/ 141 w 302"/>
                <a:gd name="T21" fmla="*/ 14 h 302"/>
                <a:gd name="T22" fmla="*/ 113 w 302"/>
                <a:gd name="T23" fmla="*/ 12 h 302"/>
                <a:gd name="T24" fmla="*/ 94 w 302"/>
                <a:gd name="T25" fmla="*/ 18 h 302"/>
                <a:gd name="T26" fmla="*/ 73 w 302"/>
                <a:gd name="T27" fmla="*/ 38 h 302"/>
                <a:gd name="T28" fmla="*/ 59 w 302"/>
                <a:gd name="T29" fmla="*/ 49 h 302"/>
                <a:gd name="T30" fmla="*/ 35 w 302"/>
                <a:gd name="T31" fmla="*/ 54 h 302"/>
                <a:gd name="T32" fmla="*/ 32 w 302"/>
                <a:gd name="T33" fmla="*/ 84 h 302"/>
                <a:gd name="T34" fmla="*/ 24 w 302"/>
                <a:gd name="T35" fmla="*/ 99 h 302"/>
                <a:gd name="T36" fmla="*/ 3 w 302"/>
                <a:gd name="T37" fmla="*/ 121 h 302"/>
                <a:gd name="T38" fmla="*/ 14 w 302"/>
                <a:gd name="T39" fmla="*/ 142 h 302"/>
                <a:gd name="T40" fmla="*/ 7 w 302"/>
                <a:gd name="T41" fmla="*/ 157 h 302"/>
                <a:gd name="T42" fmla="*/ 9 w 302"/>
                <a:gd name="T43" fmla="*/ 177 h 302"/>
                <a:gd name="T44" fmla="*/ 24 w 302"/>
                <a:gd name="T45" fmla="*/ 201 h 302"/>
                <a:gd name="T46" fmla="*/ 31 w 302"/>
                <a:gd name="T47" fmla="*/ 218 h 302"/>
                <a:gd name="T48" fmla="*/ 30 w 302"/>
                <a:gd name="T49" fmla="*/ 242 h 302"/>
                <a:gd name="T50" fmla="*/ 59 w 302"/>
                <a:gd name="T51" fmla="*/ 252 h 302"/>
                <a:gd name="T52" fmla="*/ 73 w 302"/>
                <a:gd name="T53" fmla="*/ 263 h 302"/>
                <a:gd name="T54" fmla="*/ 89 w 302"/>
                <a:gd name="T55" fmla="*/ 289 h 302"/>
                <a:gd name="T56" fmla="*/ 112 w 302"/>
                <a:gd name="T57" fmla="*/ 283 h 302"/>
                <a:gd name="T58" fmla="*/ 130 w 302"/>
                <a:gd name="T59" fmla="*/ 286 h 302"/>
                <a:gd name="T60" fmla="*/ 155 w 302"/>
                <a:gd name="T61" fmla="*/ 302 h 302"/>
                <a:gd name="T62" fmla="*/ 173 w 302"/>
                <a:gd name="T63" fmla="*/ 286 h 302"/>
                <a:gd name="T64" fmla="*/ 190 w 302"/>
                <a:gd name="T65" fmla="*/ 282 h 302"/>
                <a:gd name="T66" fmla="*/ 220 w 302"/>
                <a:gd name="T67" fmla="*/ 285 h 302"/>
                <a:gd name="T68" fmla="*/ 230 w 302"/>
                <a:gd name="T69" fmla="*/ 263 h 302"/>
                <a:gd name="T70" fmla="*/ 243 w 302"/>
                <a:gd name="T71" fmla="*/ 251 h 302"/>
                <a:gd name="T72" fmla="*/ 268 w 302"/>
                <a:gd name="T73" fmla="*/ 236 h 302"/>
                <a:gd name="T74" fmla="*/ 278 w 302"/>
                <a:gd name="T75" fmla="*/ 219 h 302"/>
                <a:gd name="T76" fmla="*/ 282 w 302"/>
                <a:gd name="T77" fmla="*/ 190 h 302"/>
                <a:gd name="T78" fmla="*/ 287 w 302"/>
                <a:gd name="T79" fmla="*/ 173 h 302"/>
                <a:gd name="T80" fmla="*/ 302 w 302"/>
                <a:gd name="T81" fmla="*/ 155 h 302"/>
                <a:gd name="T82" fmla="*/ 170 w 302"/>
                <a:gd name="T83" fmla="*/ 59 h 302"/>
                <a:gd name="T84" fmla="*/ 160 w 302"/>
                <a:gd name="T85" fmla="*/ 111 h 302"/>
                <a:gd name="T86" fmla="*/ 143 w 302"/>
                <a:gd name="T87" fmla="*/ 110 h 302"/>
                <a:gd name="T88" fmla="*/ 98 w 302"/>
                <a:gd name="T89" fmla="*/ 73 h 302"/>
                <a:gd name="T90" fmla="*/ 117 w 302"/>
                <a:gd name="T91" fmla="*/ 128 h 302"/>
                <a:gd name="T92" fmla="*/ 59 w 302"/>
                <a:gd name="T93" fmla="*/ 132 h 302"/>
                <a:gd name="T94" fmla="*/ 110 w 302"/>
                <a:gd name="T95" fmla="*/ 159 h 302"/>
                <a:gd name="T96" fmla="*/ 143 w 302"/>
                <a:gd name="T97" fmla="*/ 191 h 302"/>
                <a:gd name="T98" fmla="*/ 128 w 302"/>
                <a:gd name="T99" fmla="*/ 185 h 302"/>
                <a:gd name="T100" fmla="*/ 130 w 302"/>
                <a:gd name="T101" fmla="*/ 171 h 302"/>
                <a:gd name="T102" fmla="*/ 203 w 302"/>
                <a:gd name="T103" fmla="*/ 229 h 302"/>
                <a:gd name="T104" fmla="*/ 172 w 302"/>
                <a:gd name="T105" fmla="*/ 185 h 302"/>
                <a:gd name="T106" fmla="*/ 229 w 302"/>
                <a:gd name="T107" fmla="*/ 203 h 302"/>
                <a:gd name="T108" fmla="*/ 191 w 302"/>
                <a:gd name="T109" fmla="*/ 159 h 302"/>
                <a:gd name="T110" fmla="*/ 191 w 302"/>
                <a:gd name="T111" fmla="*/ 143 h 302"/>
                <a:gd name="T112" fmla="*/ 230 w 302"/>
                <a:gd name="T113" fmla="*/ 99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02" h="302">
                  <a:moveTo>
                    <a:pt x="302" y="147"/>
                  </a:moveTo>
                  <a:cubicBezTo>
                    <a:pt x="300" y="146"/>
                    <a:pt x="297" y="145"/>
                    <a:pt x="295" y="145"/>
                  </a:cubicBezTo>
                  <a:cubicBezTo>
                    <a:pt x="293" y="144"/>
                    <a:pt x="290" y="143"/>
                    <a:pt x="288" y="142"/>
                  </a:cubicBezTo>
                  <a:cubicBezTo>
                    <a:pt x="287" y="142"/>
                    <a:pt x="287" y="142"/>
                    <a:pt x="287" y="142"/>
                  </a:cubicBezTo>
                  <a:cubicBezTo>
                    <a:pt x="287" y="141"/>
                    <a:pt x="287" y="141"/>
                    <a:pt x="287" y="141"/>
                  </a:cubicBezTo>
                  <a:cubicBezTo>
                    <a:pt x="287" y="137"/>
                    <a:pt x="287" y="133"/>
                    <a:pt x="286" y="130"/>
                  </a:cubicBezTo>
                  <a:cubicBezTo>
                    <a:pt x="286" y="129"/>
                    <a:pt x="286" y="129"/>
                    <a:pt x="286" y="129"/>
                  </a:cubicBezTo>
                  <a:cubicBezTo>
                    <a:pt x="287" y="128"/>
                    <a:pt x="287" y="128"/>
                    <a:pt x="287" y="128"/>
                  </a:cubicBezTo>
                  <a:cubicBezTo>
                    <a:pt x="289" y="127"/>
                    <a:pt x="291" y="126"/>
                    <a:pt x="293" y="125"/>
                  </a:cubicBezTo>
                  <a:cubicBezTo>
                    <a:pt x="295" y="123"/>
                    <a:pt x="297" y="122"/>
                    <a:pt x="299" y="121"/>
                  </a:cubicBezTo>
                  <a:cubicBezTo>
                    <a:pt x="299" y="118"/>
                    <a:pt x="298" y="116"/>
                    <a:pt x="297" y="113"/>
                  </a:cubicBezTo>
                  <a:cubicBezTo>
                    <a:pt x="295" y="113"/>
                    <a:pt x="293" y="113"/>
                    <a:pt x="290" y="113"/>
                  </a:cubicBezTo>
                  <a:cubicBezTo>
                    <a:pt x="288" y="112"/>
                    <a:pt x="285" y="112"/>
                    <a:pt x="283" y="112"/>
                  </a:cubicBezTo>
                  <a:cubicBezTo>
                    <a:pt x="282" y="112"/>
                    <a:pt x="282" y="112"/>
                    <a:pt x="282" y="112"/>
                  </a:cubicBezTo>
                  <a:cubicBezTo>
                    <a:pt x="282" y="111"/>
                    <a:pt x="282" y="111"/>
                    <a:pt x="282" y="111"/>
                  </a:cubicBezTo>
                  <a:cubicBezTo>
                    <a:pt x="281" y="108"/>
                    <a:pt x="279" y="104"/>
                    <a:pt x="278" y="100"/>
                  </a:cubicBezTo>
                  <a:cubicBezTo>
                    <a:pt x="278" y="99"/>
                    <a:pt x="278" y="99"/>
                    <a:pt x="278" y="99"/>
                  </a:cubicBezTo>
                  <a:cubicBezTo>
                    <a:pt x="278" y="99"/>
                    <a:pt x="278" y="99"/>
                    <a:pt x="278" y="99"/>
                  </a:cubicBezTo>
                  <a:cubicBezTo>
                    <a:pt x="280" y="97"/>
                    <a:pt x="282" y="95"/>
                    <a:pt x="284" y="94"/>
                  </a:cubicBezTo>
                  <a:cubicBezTo>
                    <a:pt x="285" y="92"/>
                    <a:pt x="287" y="90"/>
                    <a:pt x="289" y="89"/>
                  </a:cubicBezTo>
                  <a:cubicBezTo>
                    <a:pt x="288" y="86"/>
                    <a:pt x="286" y="84"/>
                    <a:pt x="285" y="82"/>
                  </a:cubicBezTo>
                  <a:cubicBezTo>
                    <a:pt x="283" y="82"/>
                    <a:pt x="281" y="82"/>
                    <a:pt x="278" y="83"/>
                  </a:cubicBezTo>
                  <a:cubicBezTo>
                    <a:pt x="276" y="83"/>
                    <a:pt x="273" y="83"/>
                    <a:pt x="271" y="84"/>
                  </a:cubicBezTo>
                  <a:cubicBezTo>
                    <a:pt x="270" y="84"/>
                    <a:pt x="270" y="84"/>
                    <a:pt x="270" y="84"/>
                  </a:cubicBezTo>
                  <a:cubicBezTo>
                    <a:pt x="270" y="83"/>
                    <a:pt x="270" y="83"/>
                    <a:pt x="270" y="83"/>
                  </a:cubicBezTo>
                  <a:cubicBezTo>
                    <a:pt x="268" y="80"/>
                    <a:pt x="266" y="76"/>
                    <a:pt x="264" y="73"/>
                  </a:cubicBezTo>
                  <a:cubicBezTo>
                    <a:pt x="263" y="72"/>
                    <a:pt x="263" y="72"/>
                    <a:pt x="263" y="72"/>
                  </a:cubicBezTo>
                  <a:cubicBezTo>
                    <a:pt x="264" y="72"/>
                    <a:pt x="264" y="72"/>
                    <a:pt x="264" y="72"/>
                  </a:cubicBezTo>
                  <a:cubicBezTo>
                    <a:pt x="265" y="70"/>
                    <a:pt x="266" y="68"/>
                    <a:pt x="268" y="66"/>
                  </a:cubicBezTo>
                  <a:cubicBezTo>
                    <a:pt x="269" y="64"/>
                    <a:pt x="270" y="62"/>
                    <a:pt x="271" y="60"/>
                  </a:cubicBezTo>
                  <a:cubicBezTo>
                    <a:pt x="270" y="58"/>
                    <a:pt x="268" y="56"/>
                    <a:pt x="267" y="54"/>
                  </a:cubicBezTo>
                  <a:cubicBezTo>
                    <a:pt x="264" y="54"/>
                    <a:pt x="262" y="55"/>
                    <a:pt x="260" y="56"/>
                  </a:cubicBezTo>
                  <a:cubicBezTo>
                    <a:pt x="258" y="57"/>
                    <a:pt x="255" y="58"/>
                    <a:pt x="253" y="59"/>
                  </a:cubicBezTo>
                  <a:cubicBezTo>
                    <a:pt x="252" y="59"/>
                    <a:pt x="252" y="59"/>
                    <a:pt x="252" y="59"/>
                  </a:cubicBezTo>
                  <a:cubicBezTo>
                    <a:pt x="252" y="58"/>
                    <a:pt x="252" y="58"/>
                    <a:pt x="252" y="58"/>
                  </a:cubicBezTo>
                  <a:cubicBezTo>
                    <a:pt x="249" y="55"/>
                    <a:pt x="246" y="53"/>
                    <a:pt x="243" y="50"/>
                  </a:cubicBezTo>
                  <a:cubicBezTo>
                    <a:pt x="243" y="49"/>
                    <a:pt x="243" y="49"/>
                    <a:pt x="243" y="49"/>
                  </a:cubicBezTo>
                  <a:cubicBezTo>
                    <a:pt x="243" y="49"/>
                    <a:pt x="243" y="49"/>
                    <a:pt x="243" y="49"/>
                  </a:cubicBezTo>
                  <a:cubicBezTo>
                    <a:pt x="244" y="47"/>
                    <a:pt x="245" y="44"/>
                    <a:pt x="246" y="42"/>
                  </a:cubicBezTo>
                  <a:cubicBezTo>
                    <a:pt x="247" y="40"/>
                    <a:pt x="247" y="37"/>
                    <a:pt x="248" y="35"/>
                  </a:cubicBezTo>
                  <a:cubicBezTo>
                    <a:pt x="246" y="33"/>
                    <a:pt x="244" y="32"/>
                    <a:pt x="242" y="30"/>
                  </a:cubicBezTo>
                  <a:cubicBezTo>
                    <a:pt x="240" y="31"/>
                    <a:pt x="238" y="33"/>
                    <a:pt x="236" y="34"/>
                  </a:cubicBezTo>
                  <a:cubicBezTo>
                    <a:pt x="234" y="36"/>
                    <a:pt x="232" y="37"/>
                    <a:pt x="230" y="38"/>
                  </a:cubicBezTo>
                  <a:cubicBezTo>
                    <a:pt x="229" y="39"/>
                    <a:pt x="229" y="39"/>
                    <a:pt x="229" y="39"/>
                  </a:cubicBezTo>
                  <a:cubicBezTo>
                    <a:pt x="228" y="38"/>
                    <a:pt x="228" y="38"/>
                    <a:pt x="228" y="38"/>
                  </a:cubicBezTo>
                  <a:cubicBezTo>
                    <a:pt x="225" y="36"/>
                    <a:pt x="222" y="34"/>
                    <a:pt x="219" y="32"/>
                  </a:cubicBezTo>
                  <a:cubicBezTo>
                    <a:pt x="218" y="32"/>
                    <a:pt x="218" y="32"/>
                    <a:pt x="218" y="32"/>
                  </a:cubicBezTo>
                  <a:cubicBezTo>
                    <a:pt x="218" y="31"/>
                    <a:pt x="218" y="31"/>
                    <a:pt x="218" y="31"/>
                  </a:cubicBezTo>
                  <a:cubicBezTo>
                    <a:pt x="218" y="28"/>
                    <a:pt x="219" y="26"/>
                    <a:pt x="219" y="23"/>
                  </a:cubicBezTo>
                  <a:cubicBezTo>
                    <a:pt x="219" y="21"/>
                    <a:pt x="220" y="19"/>
                    <a:pt x="220" y="16"/>
                  </a:cubicBezTo>
                  <a:cubicBezTo>
                    <a:pt x="218" y="15"/>
                    <a:pt x="215" y="14"/>
                    <a:pt x="213" y="13"/>
                  </a:cubicBezTo>
                  <a:cubicBezTo>
                    <a:pt x="211" y="15"/>
                    <a:pt x="210" y="16"/>
                    <a:pt x="208" y="18"/>
                  </a:cubicBezTo>
                  <a:cubicBezTo>
                    <a:pt x="206" y="20"/>
                    <a:pt x="205" y="22"/>
                    <a:pt x="203" y="23"/>
                  </a:cubicBezTo>
                  <a:cubicBezTo>
                    <a:pt x="202" y="24"/>
                    <a:pt x="202" y="24"/>
                    <a:pt x="202" y="24"/>
                  </a:cubicBezTo>
                  <a:cubicBezTo>
                    <a:pt x="202" y="24"/>
                    <a:pt x="202" y="24"/>
                    <a:pt x="202" y="24"/>
                  </a:cubicBezTo>
                  <a:cubicBezTo>
                    <a:pt x="198" y="22"/>
                    <a:pt x="194" y="21"/>
                    <a:pt x="191" y="20"/>
                  </a:cubicBezTo>
                  <a:cubicBezTo>
                    <a:pt x="190" y="20"/>
                    <a:pt x="190" y="20"/>
                    <a:pt x="190" y="20"/>
                  </a:cubicBezTo>
                  <a:cubicBezTo>
                    <a:pt x="190" y="19"/>
                    <a:pt x="190" y="19"/>
                    <a:pt x="190" y="19"/>
                  </a:cubicBezTo>
                  <a:cubicBezTo>
                    <a:pt x="189" y="17"/>
                    <a:pt x="189" y="14"/>
                    <a:pt x="189" y="12"/>
                  </a:cubicBezTo>
                  <a:cubicBezTo>
                    <a:pt x="189" y="9"/>
                    <a:pt x="189" y="7"/>
                    <a:pt x="188" y="4"/>
                  </a:cubicBezTo>
                  <a:cubicBezTo>
                    <a:pt x="186" y="4"/>
                    <a:pt x="183" y="3"/>
                    <a:pt x="181" y="3"/>
                  </a:cubicBezTo>
                  <a:cubicBezTo>
                    <a:pt x="180" y="4"/>
                    <a:pt x="178" y="7"/>
                    <a:pt x="177" y="9"/>
                  </a:cubicBezTo>
                  <a:cubicBezTo>
                    <a:pt x="176" y="11"/>
                    <a:pt x="175" y="13"/>
                    <a:pt x="173" y="15"/>
                  </a:cubicBezTo>
                  <a:cubicBezTo>
                    <a:pt x="173" y="16"/>
                    <a:pt x="173" y="16"/>
                    <a:pt x="173" y="16"/>
                  </a:cubicBezTo>
                  <a:cubicBezTo>
                    <a:pt x="172" y="16"/>
                    <a:pt x="172" y="16"/>
                    <a:pt x="172" y="16"/>
                  </a:cubicBezTo>
                  <a:cubicBezTo>
                    <a:pt x="168" y="15"/>
                    <a:pt x="165" y="15"/>
                    <a:pt x="161" y="14"/>
                  </a:cubicBezTo>
                  <a:cubicBezTo>
                    <a:pt x="160" y="14"/>
                    <a:pt x="160" y="14"/>
                    <a:pt x="160" y="14"/>
                  </a:cubicBezTo>
                  <a:cubicBezTo>
                    <a:pt x="159" y="14"/>
                    <a:pt x="159" y="14"/>
                    <a:pt x="159" y="14"/>
                  </a:cubicBezTo>
                  <a:cubicBezTo>
                    <a:pt x="159" y="11"/>
                    <a:pt x="158" y="9"/>
                    <a:pt x="157" y="7"/>
                  </a:cubicBezTo>
                  <a:cubicBezTo>
                    <a:pt x="156" y="4"/>
                    <a:pt x="156" y="2"/>
                    <a:pt x="155" y="0"/>
                  </a:cubicBezTo>
                  <a:cubicBezTo>
                    <a:pt x="155" y="0"/>
                    <a:pt x="155" y="0"/>
                    <a:pt x="155" y="0"/>
                  </a:cubicBezTo>
                  <a:cubicBezTo>
                    <a:pt x="152" y="0"/>
                    <a:pt x="150" y="0"/>
                    <a:pt x="147" y="0"/>
                  </a:cubicBezTo>
                  <a:cubicBezTo>
                    <a:pt x="147" y="0"/>
                    <a:pt x="147" y="0"/>
                    <a:pt x="147" y="0"/>
                  </a:cubicBezTo>
                  <a:cubicBezTo>
                    <a:pt x="146" y="2"/>
                    <a:pt x="145" y="4"/>
                    <a:pt x="145" y="7"/>
                  </a:cubicBezTo>
                  <a:cubicBezTo>
                    <a:pt x="144" y="9"/>
                    <a:pt x="143" y="11"/>
                    <a:pt x="142" y="14"/>
                  </a:cubicBezTo>
                  <a:cubicBezTo>
                    <a:pt x="142" y="14"/>
                    <a:pt x="142" y="14"/>
                    <a:pt x="142" y="14"/>
                  </a:cubicBezTo>
                  <a:cubicBezTo>
                    <a:pt x="141" y="14"/>
                    <a:pt x="141" y="14"/>
                    <a:pt x="141" y="14"/>
                  </a:cubicBezTo>
                  <a:cubicBezTo>
                    <a:pt x="137" y="15"/>
                    <a:pt x="133" y="15"/>
                    <a:pt x="130" y="16"/>
                  </a:cubicBezTo>
                  <a:cubicBezTo>
                    <a:pt x="129" y="16"/>
                    <a:pt x="129" y="16"/>
                    <a:pt x="129" y="16"/>
                  </a:cubicBezTo>
                  <a:cubicBezTo>
                    <a:pt x="129" y="15"/>
                    <a:pt x="129" y="15"/>
                    <a:pt x="129" y="15"/>
                  </a:cubicBezTo>
                  <a:cubicBezTo>
                    <a:pt x="127" y="13"/>
                    <a:pt x="126" y="11"/>
                    <a:pt x="125" y="9"/>
                  </a:cubicBezTo>
                  <a:cubicBezTo>
                    <a:pt x="123" y="7"/>
                    <a:pt x="122" y="4"/>
                    <a:pt x="121" y="3"/>
                  </a:cubicBezTo>
                  <a:cubicBezTo>
                    <a:pt x="118" y="3"/>
                    <a:pt x="116" y="4"/>
                    <a:pt x="113" y="4"/>
                  </a:cubicBezTo>
                  <a:cubicBezTo>
                    <a:pt x="113" y="7"/>
                    <a:pt x="113" y="9"/>
                    <a:pt x="113" y="12"/>
                  </a:cubicBezTo>
                  <a:cubicBezTo>
                    <a:pt x="113" y="14"/>
                    <a:pt x="112" y="17"/>
                    <a:pt x="112" y="19"/>
                  </a:cubicBezTo>
                  <a:cubicBezTo>
                    <a:pt x="112" y="20"/>
                    <a:pt x="112" y="20"/>
                    <a:pt x="112" y="20"/>
                  </a:cubicBezTo>
                  <a:cubicBezTo>
                    <a:pt x="111" y="20"/>
                    <a:pt x="111" y="20"/>
                    <a:pt x="111" y="20"/>
                  </a:cubicBezTo>
                  <a:cubicBezTo>
                    <a:pt x="108" y="21"/>
                    <a:pt x="104" y="22"/>
                    <a:pt x="100" y="24"/>
                  </a:cubicBezTo>
                  <a:cubicBezTo>
                    <a:pt x="100" y="24"/>
                    <a:pt x="100" y="24"/>
                    <a:pt x="100" y="24"/>
                  </a:cubicBezTo>
                  <a:cubicBezTo>
                    <a:pt x="99" y="23"/>
                    <a:pt x="99" y="23"/>
                    <a:pt x="99" y="23"/>
                  </a:cubicBezTo>
                  <a:cubicBezTo>
                    <a:pt x="97" y="22"/>
                    <a:pt x="96" y="20"/>
                    <a:pt x="94" y="18"/>
                  </a:cubicBezTo>
                  <a:cubicBezTo>
                    <a:pt x="92" y="16"/>
                    <a:pt x="90" y="15"/>
                    <a:pt x="89" y="13"/>
                  </a:cubicBezTo>
                  <a:cubicBezTo>
                    <a:pt x="86" y="14"/>
                    <a:pt x="84" y="15"/>
                    <a:pt x="82" y="16"/>
                  </a:cubicBezTo>
                  <a:cubicBezTo>
                    <a:pt x="82" y="19"/>
                    <a:pt x="82" y="21"/>
                    <a:pt x="83" y="23"/>
                  </a:cubicBezTo>
                  <a:cubicBezTo>
                    <a:pt x="83" y="26"/>
                    <a:pt x="83" y="28"/>
                    <a:pt x="84" y="31"/>
                  </a:cubicBezTo>
                  <a:cubicBezTo>
                    <a:pt x="84" y="32"/>
                    <a:pt x="84" y="32"/>
                    <a:pt x="84" y="32"/>
                  </a:cubicBezTo>
                  <a:cubicBezTo>
                    <a:pt x="83" y="32"/>
                    <a:pt x="83" y="32"/>
                    <a:pt x="83" y="32"/>
                  </a:cubicBezTo>
                  <a:cubicBezTo>
                    <a:pt x="80" y="34"/>
                    <a:pt x="76" y="36"/>
                    <a:pt x="73" y="38"/>
                  </a:cubicBezTo>
                  <a:cubicBezTo>
                    <a:pt x="73" y="39"/>
                    <a:pt x="73" y="39"/>
                    <a:pt x="73" y="39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0" y="37"/>
                    <a:pt x="68" y="36"/>
                    <a:pt x="66" y="34"/>
                  </a:cubicBezTo>
                  <a:cubicBezTo>
                    <a:pt x="64" y="33"/>
                    <a:pt x="62" y="31"/>
                    <a:pt x="60" y="30"/>
                  </a:cubicBezTo>
                  <a:cubicBezTo>
                    <a:pt x="58" y="32"/>
                    <a:pt x="56" y="33"/>
                    <a:pt x="54" y="35"/>
                  </a:cubicBezTo>
                  <a:cubicBezTo>
                    <a:pt x="54" y="37"/>
                    <a:pt x="55" y="40"/>
                    <a:pt x="56" y="42"/>
                  </a:cubicBezTo>
                  <a:cubicBezTo>
                    <a:pt x="57" y="44"/>
                    <a:pt x="58" y="47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8" y="50"/>
                    <a:pt x="58" y="50"/>
                    <a:pt x="58" y="50"/>
                  </a:cubicBezTo>
                  <a:cubicBezTo>
                    <a:pt x="56" y="53"/>
                    <a:pt x="53" y="55"/>
                    <a:pt x="50" y="58"/>
                  </a:cubicBezTo>
                  <a:cubicBezTo>
                    <a:pt x="50" y="59"/>
                    <a:pt x="50" y="59"/>
                    <a:pt x="50" y="59"/>
                  </a:cubicBezTo>
                  <a:cubicBezTo>
                    <a:pt x="49" y="59"/>
                    <a:pt x="49" y="59"/>
                    <a:pt x="49" y="59"/>
                  </a:cubicBezTo>
                  <a:cubicBezTo>
                    <a:pt x="47" y="58"/>
                    <a:pt x="44" y="57"/>
                    <a:pt x="42" y="56"/>
                  </a:cubicBezTo>
                  <a:cubicBezTo>
                    <a:pt x="40" y="55"/>
                    <a:pt x="37" y="54"/>
                    <a:pt x="35" y="54"/>
                  </a:cubicBezTo>
                  <a:cubicBezTo>
                    <a:pt x="33" y="56"/>
                    <a:pt x="32" y="58"/>
                    <a:pt x="30" y="60"/>
                  </a:cubicBezTo>
                  <a:cubicBezTo>
                    <a:pt x="32" y="62"/>
                    <a:pt x="33" y="64"/>
                    <a:pt x="34" y="66"/>
                  </a:cubicBezTo>
                  <a:cubicBezTo>
                    <a:pt x="36" y="68"/>
                    <a:pt x="37" y="70"/>
                    <a:pt x="38" y="72"/>
                  </a:cubicBezTo>
                  <a:cubicBezTo>
                    <a:pt x="39" y="72"/>
                    <a:pt x="39" y="72"/>
                    <a:pt x="39" y="72"/>
                  </a:cubicBezTo>
                  <a:cubicBezTo>
                    <a:pt x="38" y="73"/>
                    <a:pt x="38" y="73"/>
                    <a:pt x="38" y="73"/>
                  </a:cubicBezTo>
                  <a:cubicBezTo>
                    <a:pt x="36" y="76"/>
                    <a:pt x="34" y="80"/>
                    <a:pt x="32" y="83"/>
                  </a:cubicBezTo>
                  <a:cubicBezTo>
                    <a:pt x="32" y="84"/>
                    <a:pt x="32" y="84"/>
                    <a:pt x="32" y="84"/>
                  </a:cubicBezTo>
                  <a:cubicBezTo>
                    <a:pt x="31" y="84"/>
                    <a:pt x="31" y="84"/>
                    <a:pt x="31" y="84"/>
                  </a:cubicBezTo>
                  <a:cubicBezTo>
                    <a:pt x="29" y="83"/>
                    <a:pt x="26" y="83"/>
                    <a:pt x="24" y="83"/>
                  </a:cubicBezTo>
                  <a:cubicBezTo>
                    <a:pt x="21" y="82"/>
                    <a:pt x="19" y="82"/>
                    <a:pt x="17" y="82"/>
                  </a:cubicBezTo>
                  <a:cubicBezTo>
                    <a:pt x="15" y="84"/>
                    <a:pt x="14" y="86"/>
                    <a:pt x="13" y="89"/>
                  </a:cubicBezTo>
                  <a:cubicBezTo>
                    <a:pt x="15" y="90"/>
                    <a:pt x="16" y="92"/>
                    <a:pt x="18" y="94"/>
                  </a:cubicBezTo>
                  <a:cubicBezTo>
                    <a:pt x="20" y="95"/>
                    <a:pt x="22" y="97"/>
                    <a:pt x="24" y="99"/>
                  </a:cubicBezTo>
                  <a:cubicBezTo>
                    <a:pt x="24" y="99"/>
                    <a:pt x="24" y="99"/>
                    <a:pt x="24" y="99"/>
                  </a:cubicBezTo>
                  <a:cubicBezTo>
                    <a:pt x="24" y="100"/>
                    <a:pt x="24" y="100"/>
                    <a:pt x="24" y="100"/>
                  </a:cubicBezTo>
                  <a:cubicBezTo>
                    <a:pt x="22" y="104"/>
                    <a:pt x="21" y="108"/>
                    <a:pt x="20" y="111"/>
                  </a:cubicBezTo>
                  <a:cubicBezTo>
                    <a:pt x="20" y="112"/>
                    <a:pt x="20" y="112"/>
                    <a:pt x="20" y="112"/>
                  </a:cubicBezTo>
                  <a:cubicBezTo>
                    <a:pt x="19" y="112"/>
                    <a:pt x="19" y="112"/>
                    <a:pt x="19" y="112"/>
                  </a:cubicBezTo>
                  <a:cubicBezTo>
                    <a:pt x="17" y="112"/>
                    <a:pt x="14" y="112"/>
                    <a:pt x="12" y="113"/>
                  </a:cubicBezTo>
                  <a:cubicBezTo>
                    <a:pt x="9" y="113"/>
                    <a:pt x="7" y="113"/>
                    <a:pt x="4" y="113"/>
                  </a:cubicBezTo>
                  <a:cubicBezTo>
                    <a:pt x="4" y="116"/>
                    <a:pt x="3" y="118"/>
                    <a:pt x="3" y="121"/>
                  </a:cubicBezTo>
                  <a:cubicBezTo>
                    <a:pt x="5" y="122"/>
                    <a:pt x="7" y="123"/>
                    <a:pt x="9" y="125"/>
                  </a:cubicBezTo>
                  <a:cubicBezTo>
                    <a:pt x="11" y="126"/>
                    <a:pt x="13" y="127"/>
                    <a:pt x="15" y="128"/>
                  </a:cubicBezTo>
                  <a:cubicBezTo>
                    <a:pt x="16" y="129"/>
                    <a:pt x="16" y="129"/>
                    <a:pt x="16" y="129"/>
                  </a:cubicBezTo>
                  <a:cubicBezTo>
                    <a:pt x="16" y="130"/>
                    <a:pt x="16" y="130"/>
                    <a:pt x="16" y="130"/>
                  </a:cubicBezTo>
                  <a:cubicBezTo>
                    <a:pt x="15" y="133"/>
                    <a:pt x="15" y="137"/>
                    <a:pt x="15" y="141"/>
                  </a:cubicBezTo>
                  <a:cubicBezTo>
                    <a:pt x="14" y="142"/>
                    <a:pt x="14" y="142"/>
                    <a:pt x="14" y="142"/>
                  </a:cubicBezTo>
                  <a:cubicBezTo>
                    <a:pt x="14" y="142"/>
                    <a:pt x="14" y="142"/>
                    <a:pt x="14" y="142"/>
                  </a:cubicBezTo>
                  <a:cubicBezTo>
                    <a:pt x="12" y="143"/>
                    <a:pt x="9" y="144"/>
                    <a:pt x="7" y="145"/>
                  </a:cubicBezTo>
                  <a:cubicBezTo>
                    <a:pt x="4" y="145"/>
                    <a:pt x="2" y="146"/>
                    <a:pt x="0" y="147"/>
                  </a:cubicBezTo>
                  <a:cubicBezTo>
                    <a:pt x="0" y="147"/>
                    <a:pt x="0" y="147"/>
                    <a:pt x="0" y="147"/>
                  </a:cubicBezTo>
                  <a:cubicBezTo>
                    <a:pt x="0" y="148"/>
                    <a:pt x="0" y="150"/>
                    <a:pt x="0" y="151"/>
                  </a:cubicBezTo>
                  <a:cubicBezTo>
                    <a:pt x="0" y="152"/>
                    <a:pt x="0" y="153"/>
                    <a:pt x="0" y="155"/>
                  </a:cubicBezTo>
                  <a:cubicBezTo>
                    <a:pt x="0" y="155"/>
                    <a:pt x="0" y="155"/>
                    <a:pt x="0" y="155"/>
                  </a:cubicBezTo>
                  <a:cubicBezTo>
                    <a:pt x="2" y="156"/>
                    <a:pt x="4" y="156"/>
                    <a:pt x="7" y="157"/>
                  </a:cubicBezTo>
                  <a:cubicBezTo>
                    <a:pt x="9" y="158"/>
                    <a:pt x="12" y="158"/>
                    <a:pt x="14" y="159"/>
                  </a:cubicBezTo>
                  <a:cubicBezTo>
                    <a:pt x="14" y="160"/>
                    <a:pt x="14" y="160"/>
                    <a:pt x="14" y="160"/>
                  </a:cubicBezTo>
                  <a:cubicBezTo>
                    <a:pt x="15" y="160"/>
                    <a:pt x="15" y="160"/>
                    <a:pt x="15" y="160"/>
                  </a:cubicBezTo>
                  <a:cubicBezTo>
                    <a:pt x="15" y="165"/>
                    <a:pt x="15" y="168"/>
                    <a:pt x="16" y="172"/>
                  </a:cubicBezTo>
                  <a:cubicBezTo>
                    <a:pt x="16" y="173"/>
                    <a:pt x="16" y="173"/>
                    <a:pt x="16" y="173"/>
                  </a:cubicBezTo>
                  <a:cubicBezTo>
                    <a:pt x="15" y="173"/>
                    <a:pt x="15" y="173"/>
                    <a:pt x="15" y="173"/>
                  </a:cubicBezTo>
                  <a:cubicBezTo>
                    <a:pt x="13" y="174"/>
                    <a:pt x="11" y="176"/>
                    <a:pt x="9" y="177"/>
                  </a:cubicBezTo>
                  <a:cubicBezTo>
                    <a:pt x="7" y="178"/>
                    <a:pt x="5" y="179"/>
                    <a:pt x="3" y="181"/>
                  </a:cubicBezTo>
                  <a:cubicBezTo>
                    <a:pt x="3" y="183"/>
                    <a:pt x="4" y="186"/>
                    <a:pt x="4" y="188"/>
                  </a:cubicBezTo>
                  <a:cubicBezTo>
                    <a:pt x="7" y="189"/>
                    <a:pt x="9" y="189"/>
                    <a:pt x="12" y="189"/>
                  </a:cubicBezTo>
                  <a:cubicBezTo>
                    <a:pt x="14" y="189"/>
                    <a:pt x="17" y="189"/>
                    <a:pt x="19" y="190"/>
                  </a:cubicBezTo>
                  <a:cubicBezTo>
                    <a:pt x="20" y="190"/>
                    <a:pt x="20" y="190"/>
                    <a:pt x="20" y="190"/>
                  </a:cubicBezTo>
                  <a:cubicBezTo>
                    <a:pt x="20" y="190"/>
                    <a:pt x="20" y="190"/>
                    <a:pt x="20" y="190"/>
                  </a:cubicBezTo>
                  <a:cubicBezTo>
                    <a:pt x="21" y="194"/>
                    <a:pt x="22" y="198"/>
                    <a:pt x="24" y="201"/>
                  </a:cubicBezTo>
                  <a:cubicBezTo>
                    <a:pt x="24" y="202"/>
                    <a:pt x="24" y="202"/>
                    <a:pt x="24" y="202"/>
                  </a:cubicBezTo>
                  <a:cubicBezTo>
                    <a:pt x="24" y="203"/>
                    <a:pt x="24" y="203"/>
                    <a:pt x="24" y="203"/>
                  </a:cubicBezTo>
                  <a:cubicBezTo>
                    <a:pt x="22" y="204"/>
                    <a:pt x="20" y="206"/>
                    <a:pt x="18" y="208"/>
                  </a:cubicBezTo>
                  <a:cubicBezTo>
                    <a:pt x="16" y="210"/>
                    <a:pt x="15" y="211"/>
                    <a:pt x="13" y="213"/>
                  </a:cubicBezTo>
                  <a:cubicBezTo>
                    <a:pt x="14" y="215"/>
                    <a:pt x="15" y="218"/>
                    <a:pt x="17" y="220"/>
                  </a:cubicBezTo>
                  <a:cubicBezTo>
                    <a:pt x="19" y="220"/>
                    <a:pt x="21" y="219"/>
                    <a:pt x="24" y="219"/>
                  </a:cubicBezTo>
                  <a:cubicBezTo>
                    <a:pt x="26" y="219"/>
                    <a:pt x="29" y="218"/>
                    <a:pt x="31" y="218"/>
                  </a:cubicBezTo>
                  <a:cubicBezTo>
                    <a:pt x="32" y="218"/>
                    <a:pt x="32" y="218"/>
                    <a:pt x="32" y="218"/>
                  </a:cubicBezTo>
                  <a:cubicBezTo>
                    <a:pt x="32" y="219"/>
                    <a:pt x="32" y="219"/>
                    <a:pt x="32" y="219"/>
                  </a:cubicBezTo>
                  <a:cubicBezTo>
                    <a:pt x="34" y="222"/>
                    <a:pt x="36" y="225"/>
                    <a:pt x="38" y="228"/>
                  </a:cubicBezTo>
                  <a:cubicBezTo>
                    <a:pt x="39" y="229"/>
                    <a:pt x="39" y="229"/>
                    <a:pt x="39" y="229"/>
                  </a:cubicBezTo>
                  <a:cubicBezTo>
                    <a:pt x="38" y="230"/>
                    <a:pt x="38" y="230"/>
                    <a:pt x="38" y="230"/>
                  </a:cubicBezTo>
                  <a:cubicBezTo>
                    <a:pt x="37" y="232"/>
                    <a:pt x="36" y="234"/>
                    <a:pt x="34" y="236"/>
                  </a:cubicBezTo>
                  <a:cubicBezTo>
                    <a:pt x="33" y="238"/>
                    <a:pt x="32" y="240"/>
                    <a:pt x="30" y="242"/>
                  </a:cubicBezTo>
                  <a:cubicBezTo>
                    <a:pt x="32" y="244"/>
                    <a:pt x="33" y="246"/>
                    <a:pt x="35" y="248"/>
                  </a:cubicBezTo>
                  <a:cubicBezTo>
                    <a:pt x="37" y="247"/>
                    <a:pt x="40" y="246"/>
                    <a:pt x="42" y="246"/>
                  </a:cubicBezTo>
                  <a:cubicBezTo>
                    <a:pt x="44" y="245"/>
                    <a:pt x="47" y="244"/>
                    <a:pt x="49" y="243"/>
                  </a:cubicBezTo>
                  <a:cubicBezTo>
                    <a:pt x="50" y="243"/>
                    <a:pt x="50" y="243"/>
                    <a:pt x="50" y="243"/>
                  </a:cubicBezTo>
                  <a:cubicBezTo>
                    <a:pt x="50" y="243"/>
                    <a:pt x="50" y="243"/>
                    <a:pt x="50" y="243"/>
                  </a:cubicBezTo>
                  <a:cubicBezTo>
                    <a:pt x="53" y="246"/>
                    <a:pt x="56" y="249"/>
                    <a:pt x="58" y="251"/>
                  </a:cubicBezTo>
                  <a:cubicBezTo>
                    <a:pt x="59" y="252"/>
                    <a:pt x="59" y="252"/>
                    <a:pt x="59" y="252"/>
                  </a:cubicBezTo>
                  <a:cubicBezTo>
                    <a:pt x="59" y="253"/>
                    <a:pt x="59" y="253"/>
                    <a:pt x="59" y="253"/>
                  </a:cubicBezTo>
                  <a:cubicBezTo>
                    <a:pt x="58" y="255"/>
                    <a:pt x="57" y="257"/>
                    <a:pt x="56" y="260"/>
                  </a:cubicBezTo>
                  <a:cubicBezTo>
                    <a:pt x="55" y="262"/>
                    <a:pt x="54" y="264"/>
                    <a:pt x="54" y="266"/>
                  </a:cubicBezTo>
                  <a:cubicBezTo>
                    <a:pt x="56" y="268"/>
                    <a:pt x="58" y="270"/>
                    <a:pt x="60" y="271"/>
                  </a:cubicBezTo>
                  <a:cubicBezTo>
                    <a:pt x="62" y="270"/>
                    <a:pt x="64" y="269"/>
                    <a:pt x="66" y="267"/>
                  </a:cubicBezTo>
                  <a:cubicBezTo>
                    <a:pt x="68" y="266"/>
                    <a:pt x="70" y="265"/>
                    <a:pt x="72" y="263"/>
                  </a:cubicBezTo>
                  <a:cubicBezTo>
                    <a:pt x="73" y="263"/>
                    <a:pt x="73" y="263"/>
                    <a:pt x="73" y="263"/>
                  </a:cubicBezTo>
                  <a:cubicBezTo>
                    <a:pt x="73" y="263"/>
                    <a:pt x="73" y="263"/>
                    <a:pt x="73" y="263"/>
                  </a:cubicBezTo>
                  <a:cubicBezTo>
                    <a:pt x="76" y="266"/>
                    <a:pt x="80" y="268"/>
                    <a:pt x="83" y="270"/>
                  </a:cubicBezTo>
                  <a:cubicBezTo>
                    <a:pt x="84" y="270"/>
                    <a:pt x="84" y="270"/>
                    <a:pt x="84" y="270"/>
                  </a:cubicBezTo>
                  <a:cubicBezTo>
                    <a:pt x="84" y="271"/>
                    <a:pt x="84" y="271"/>
                    <a:pt x="84" y="271"/>
                  </a:cubicBezTo>
                  <a:cubicBezTo>
                    <a:pt x="83" y="273"/>
                    <a:pt x="83" y="276"/>
                    <a:pt x="83" y="278"/>
                  </a:cubicBezTo>
                  <a:cubicBezTo>
                    <a:pt x="82" y="280"/>
                    <a:pt x="82" y="283"/>
                    <a:pt x="82" y="285"/>
                  </a:cubicBezTo>
                  <a:cubicBezTo>
                    <a:pt x="84" y="286"/>
                    <a:pt x="86" y="287"/>
                    <a:pt x="89" y="289"/>
                  </a:cubicBezTo>
                  <a:cubicBezTo>
                    <a:pt x="90" y="287"/>
                    <a:pt x="92" y="285"/>
                    <a:pt x="94" y="283"/>
                  </a:cubicBezTo>
                  <a:cubicBezTo>
                    <a:pt x="96" y="282"/>
                    <a:pt x="97" y="280"/>
                    <a:pt x="99" y="278"/>
                  </a:cubicBezTo>
                  <a:cubicBezTo>
                    <a:pt x="100" y="278"/>
                    <a:pt x="100" y="278"/>
                    <a:pt x="100" y="278"/>
                  </a:cubicBezTo>
                  <a:cubicBezTo>
                    <a:pt x="100" y="278"/>
                    <a:pt x="100" y="278"/>
                    <a:pt x="100" y="278"/>
                  </a:cubicBezTo>
                  <a:cubicBezTo>
                    <a:pt x="104" y="279"/>
                    <a:pt x="108" y="281"/>
                    <a:pt x="111" y="282"/>
                  </a:cubicBezTo>
                  <a:cubicBezTo>
                    <a:pt x="112" y="282"/>
                    <a:pt x="112" y="282"/>
                    <a:pt x="112" y="282"/>
                  </a:cubicBezTo>
                  <a:cubicBezTo>
                    <a:pt x="112" y="283"/>
                    <a:pt x="112" y="283"/>
                    <a:pt x="112" y="283"/>
                  </a:cubicBezTo>
                  <a:cubicBezTo>
                    <a:pt x="112" y="285"/>
                    <a:pt x="113" y="288"/>
                    <a:pt x="113" y="290"/>
                  </a:cubicBezTo>
                  <a:cubicBezTo>
                    <a:pt x="113" y="292"/>
                    <a:pt x="113" y="295"/>
                    <a:pt x="113" y="297"/>
                  </a:cubicBezTo>
                  <a:cubicBezTo>
                    <a:pt x="116" y="298"/>
                    <a:pt x="118" y="298"/>
                    <a:pt x="121" y="299"/>
                  </a:cubicBezTo>
                  <a:cubicBezTo>
                    <a:pt x="122" y="297"/>
                    <a:pt x="124" y="295"/>
                    <a:pt x="125" y="293"/>
                  </a:cubicBezTo>
                  <a:cubicBezTo>
                    <a:pt x="126" y="291"/>
                    <a:pt x="127" y="288"/>
                    <a:pt x="129" y="287"/>
                  </a:cubicBezTo>
                  <a:cubicBezTo>
                    <a:pt x="129" y="286"/>
                    <a:pt x="129" y="286"/>
                    <a:pt x="129" y="286"/>
                  </a:cubicBezTo>
                  <a:cubicBezTo>
                    <a:pt x="130" y="286"/>
                    <a:pt x="130" y="286"/>
                    <a:pt x="130" y="286"/>
                  </a:cubicBezTo>
                  <a:cubicBezTo>
                    <a:pt x="133" y="286"/>
                    <a:pt x="137" y="287"/>
                    <a:pt x="141" y="287"/>
                  </a:cubicBezTo>
                  <a:cubicBezTo>
                    <a:pt x="142" y="287"/>
                    <a:pt x="142" y="287"/>
                    <a:pt x="142" y="287"/>
                  </a:cubicBezTo>
                  <a:cubicBezTo>
                    <a:pt x="142" y="288"/>
                    <a:pt x="142" y="288"/>
                    <a:pt x="142" y="288"/>
                  </a:cubicBezTo>
                  <a:cubicBezTo>
                    <a:pt x="143" y="290"/>
                    <a:pt x="144" y="293"/>
                    <a:pt x="145" y="295"/>
                  </a:cubicBezTo>
                  <a:cubicBezTo>
                    <a:pt x="145" y="297"/>
                    <a:pt x="146" y="300"/>
                    <a:pt x="147" y="302"/>
                  </a:cubicBezTo>
                  <a:cubicBezTo>
                    <a:pt x="147" y="302"/>
                    <a:pt x="147" y="302"/>
                    <a:pt x="147" y="302"/>
                  </a:cubicBezTo>
                  <a:cubicBezTo>
                    <a:pt x="150" y="302"/>
                    <a:pt x="152" y="302"/>
                    <a:pt x="155" y="302"/>
                  </a:cubicBezTo>
                  <a:cubicBezTo>
                    <a:pt x="155" y="302"/>
                    <a:pt x="155" y="302"/>
                    <a:pt x="155" y="302"/>
                  </a:cubicBezTo>
                  <a:cubicBezTo>
                    <a:pt x="156" y="300"/>
                    <a:pt x="156" y="297"/>
                    <a:pt x="157" y="295"/>
                  </a:cubicBezTo>
                  <a:cubicBezTo>
                    <a:pt x="158" y="293"/>
                    <a:pt x="159" y="290"/>
                    <a:pt x="159" y="288"/>
                  </a:cubicBezTo>
                  <a:cubicBezTo>
                    <a:pt x="160" y="287"/>
                    <a:pt x="160" y="287"/>
                    <a:pt x="160" y="287"/>
                  </a:cubicBezTo>
                  <a:cubicBezTo>
                    <a:pt x="161" y="287"/>
                    <a:pt x="161" y="287"/>
                    <a:pt x="161" y="287"/>
                  </a:cubicBezTo>
                  <a:cubicBezTo>
                    <a:pt x="165" y="287"/>
                    <a:pt x="168" y="286"/>
                    <a:pt x="172" y="286"/>
                  </a:cubicBezTo>
                  <a:cubicBezTo>
                    <a:pt x="173" y="286"/>
                    <a:pt x="173" y="286"/>
                    <a:pt x="173" y="286"/>
                  </a:cubicBezTo>
                  <a:cubicBezTo>
                    <a:pt x="173" y="287"/>
                    <a:pt x="173" y="287"/>
                    <a:pt x="173" y="287"/>
                  </a:cubicBezTo>
                  <a:cubicBezTo>
                    <a:pt x="175" y="288"/>
                    <a:pt x="176" y="291"/>
                    <a:pt x="177" y="293"/>
                  </a:cubicBezTo>
                  <a:cubicBezTo>
                    <a:pt x="178" y="295"/>
                    <a:pt x="180" y="297"/>
                    <a:pt x="181" y="299"/>
                  </a:cubicBezTo>
                  <a:cubicBezTo>
                    <a:pt x="183" y="298"/>
                    <a:pt x="186" y="298"/>
                    <a:pt x="188" y="297"/>
                  </a:cubicBezTo>
                  <a:cubicBezTo>
                    <a:pt x="189" y="295"/>
                    <a:pt x="189" y="292"/>
                    <a:pt x="189" y="290"/>
                  </a:cubicBezTo>
                  <a:cubicBezTo>
                    <a:pt x="189" y="288"/>
                    <a:pt x="189" y="285"/>
                    <a:pt x="190" y="283"/>
                  </a:cubicBezTo>
                  <a:cubicBezTo>
                    <a:pt x="190" y="282"/>
                    <a:pt x="190" y="282"/>
                    <a:pt x="190" y="282"/>
                  </a:cubicBezTo>
                  <a:cubicBezTo>
                    <a:pt x="191" y="282"/>
                    <a:pt x="191" y="282"/>
                    <a:pt x="191" y="282"/>
                  </a:cubicBezTo>
                  <a:cubicBezTo>
                    <a:pt x="194" y="281"/>
                    <a:pt x="198" y="279"/>
                    <a:pt x="202" y="278"/>
                  </a:cubicBezTo>
                  <a:cubicBezTo>
                    <a:pt x="202" y="278"/>
                    <a:pt x="202" y="278"/>
                    <a:pt x="202" y="278"/>
                  </a:cubicBezTo>
                  <a:cubicBezTo>
                    <a:pt x="203" y="278"/>
                    <a:pt x="203" y="278"/>
                    <a:pt x="203" y="278"/>
                  </a:cubicBezTo>
                  <a:cubicBezTo>
                    <a:pt x="205" y="280"/>
                    <a:pt x="206" y="282"/>
                    <a:pt x="208" y="283"/>
                  </a:cubicBezTo>
                  <a:cubicBezTo>
                    <a:pt x="210" y="285"/>
                    <a:pt x="211" y="287"/>
                    <a:pt x="213" y="289"/>
                  </a:cubicBezTo>
                  <a:cubicBezTo>
                    <a:pt x="215" y="288"/>
                    <a:pt x="218" y="286"/>
                    <a:pt x="220" y="285"/>
                  </a:cubicBezTo>
                  <a:cubicBezTo>
                    <a:pt x="220" y="283"/>
                    <a:pt x="219" y="280"/>
                    <a:pt x="219" y="278"/>
                  </a:cubicBezTo>
                  <a:cubicBezTo>
                    <a:pt x="219" y="276"/>
                    <a:pt x="218" y="273"/>
                    <a:pt x="218" y="271"/>
                  </a:cubicBezTo>
                  <a:cubicBezTo>
                    <a:pt x="218" y="270"/>
                    <a:pt x="218" y="270"/>
                    <a:pt x="218" y="270"/>
                  </a:cubicBezTo>
                  <a:cubicBezTo>
                    <a:pt x="219" y="270"/>
                    <a:pt x="219" y="270"/>
                    <a:pt x="219" y="270"/>
                  </a:cubicBezTo>
                  <a:cubicBezTo>
                    <a:pt x="222" y="268"/>
                    <a:pt x="225" y="266"/>
                    <a:pt x="228" y="263"/>
                  </a:cubicBezTo>
                  <a:cubicBezTo>
                    <a:pt x="229" y="263"/>
                    <a:pt x="229" y="263"/>
                    <a:pt x="229" y="263"/>
                  </a:cubicBezTo>
                  <a:cubicBezTo>
                    <a:pt x="230" y="263"/>
                    <a:pt x="230" y="263"/>
                    <a:pt x="230" y="263"/>
                  </a:cubicBezTo>
                  <a:cubicBezTo>
                    <a:pt x="232" y="265"/>
                    <a:pt x="234" y="266"/>
                    <a:pt x="236" y="267"/>
                  </a:cubicBezTo>
                  <a:cubicBezTo>
                    <a:pt x="238" y="269"/>
                    <a:pt x="240" y="270"/>
                    <a:pt x="242" y="271"/>
                  </a:cubicBezTo>
                  <a:cubicBezTo>
                    <a:pt x="244" y="270"/>
                    <a:pt x="246" y="268"/>
                    <a:pt x="248" y="266"/>
                  </a:cubicBezTo>
                  <a:cubicBezTo>
                    <a:pt x="247" y="264"/>
                    <a:pt x="247" y="262"/>
                    <a:pt x="246" y="260"/>
                  </a:cubicBezTo>
                  <a:cubicBezTo>
                    <a:pt x="245" y="257"/>
                    <a:pt x="244" y="255"/>
                    <a:pt x="243" y="253"/>
                  </a:cubicBezTo>
                  <a:cubicBezTo>
                    <a:pt x="243" y="252"/>
                    <a:pt x="243" y="252"/>
                    <a:pt x="243" y="252"/>
                  </a:cubicBezTo>
                  <a:cubicBezTo>
                    <a:pt x="243" y="251"/>
                    <a:pt x="243" y="251"/>
                    <a:pt x="243" y="251"/>
                  </a:cubicBezTo>
                  <a:cubicBezTo>
                    <a:pt x="246" y="249"/>
                    <a:pt x="249" y="246"/>
                    <a:pt x="252" y="243"/>
                  </a:cubicBezTo>
                  <a:cubicBezTo>
                    <a:pt x="252" y="243"/>
                    <a:pt x="252" y="243"/>
                    <a:pt x="252" y="243"/>
                  </a:cubicBezTo>
                  <a:cubicBezTo>
                    <a:pt x="253" y="243"/>
                    <a:pt x="253" y="243"/>
                    <a:pt x="253" y="243"/>
                  </a:cubicBezTo>
                  <a:cubicBezTo>
                    <a:pt x="255" y="244"/>
                    <a:pt x="258" y="245"/>
                    <a:pt x="260" y="246"/>
                  </a:cubicBezTo>
                  <a:cubicBezTo>
                    <a:pt x="262" y="246"/>
                    <a:pt x="264" y="247"/>
                    <a:pt x="267" y="248"/>
                  </a:cubicBezTo>
                  <a:cubicBezTo>
                    <a:pt x="268" y="246"/>
                    <a:pt x="270" y="244"/>
                    <a:pt x="271" y="242"/>
                  </a:cubicBezTo>
                  <a:cubicBezTo>
                    <a:pt x="270" y="240"/>
                    <a:pt x="269" y="238"/>
                    <a:pt x="268" y="236"/>
                  </a:cubicBezTo>
                  <a:cubicBezTo>
                    <a:pt x="266" y="234"/>
                    <a:pt x="265" y="232"/>
                    <a:pt x="264" y="230"/>
                  </a:cubicBezTo>
                  <a:cubicBezTo>
                    <a:pt x="263" y="229"/>
                    <a:pt x="263" y="229"/>
                    <a:pt x="263" y="229"/>
                  </a:cubicBezTo>
                  <a:cubicBezTo>
                    <a:pt x="264" y="228"/>
                    <a:pt x="264" y="228"/>
                    <a:pt x="264" y="228"/>
                  </a:cubicBezTo>
                  <a:cubicBezTo>
                    <a:pt x="266" y="225"/>
                    <a:pt x="268" y="222"/>
                    <a:pt x="270" y="219"/>
                  </a:cubicBezTo>
                  <a:cubicBezTo>
                    <a:pt x="270" y="218"/>
                    <a:pt x="270" y="218"/>
                    <a:pt x="270" y="218"/>
                  </a:cubicBezTo>
                  <a:cubicBezTo>
                    <a:pt x="271" y="218"/>
                    <a:pt x="271" y="218"/>
                    <a:pt x="271" y="218"/>
                  </a:cubicBezTo>
                  <a:cubicBezTo>
                    <a:pt x="273" y="218"/>
                    <a:pt x="276" y="219"/>
                    <a:pt x="278" y="219"/>
                  </a:cubicBezTo>
                  <a:cubicBezTo>
                    <a:pt x="281" y="219"/>
                    <a:pt x="283" y="220"/>
                    <a:pt x="285" y="220"/>
                  </a:cubicBezTo>
                  <a:cubicBezTo>
                    <a:pt x="286" y="218"/>
                    <a:pt x="288" y="215"/>
                    <a:pt x="289" y="213"/>
                  </a:cubicBezTo>
                  <a:cubicBezTo>
                    <a:pt x="287" y="211"/>
                    <a:pt x="285" y="210"/>
                    <a:pt x="284" y="208"/>
                  </a:cubicBezTo>
                  <a:cubicBezTo>
                    <a:pt x="282" y="206"/>
                    <a:pt x="280" y="204"/>
                    <a:pt x="278" y="203"/>
                  </a:cubicBezTo>
                  <a:cubicBezTo>
                    <a:pt x="278" y="202"/>
                    <a:pt x="278" y="202"/>
                    <a:pt x="278" y="202"/>
                  </a:cubicBezTo>
                  <a:cubicBezTo>
                    <a:pt x="278" y="201"/>
                    <a:pt x="278" y="201"/>
                    <a:pt x="278" y="201"/>
                  </a:cubicBezTo>
                  <a:cubicBezTo>
                    <a:pt x="279" y="198"/>
                    <a:pt x="281" y="194"/>
                    <a:pt x="282" y="190"/>
                  </a:cubicBezTo>
                  <a:cubicBezTo>
                    <a:pt x="282" y="190"/>
                    <a:pt x="282" y="190"/>
                    <a:pt x="282" y="190"/>
                  </a:cubicBezTo>
                  <a:cubicBezTo>
                    <a:pt x="283" y="190"/>
                    <a:pt x="283" y="190"/>
                    <a:pt x="283" y="190"/>
                  </a:cubicBezTo>
                  <a:cubicBezTo>
                    <a:pt x="285" y="189"/>
                    <a:pt x="288" y="189"/>
                    <a:pt x="290" y="189"/>
                  </a:cubicBezTo>
                  <a:cubicBezTo>
                    <a:pt x="293" y="189"/>
                    <a:pt x="295" y="189"/>
                    <a:pt x="297" y="188"/>
                  </a:cubicBezTo>
                  <a:cubicBezTo>
                    <a:pt x="298" y="186"/>
                    <a:pt x="299" y="183"/>
                    <a:pt x="299" y="181"/>
                  </a:cubicBezTo>
                  <a:cubicBezTo>
                    <a:pt x="297" y="179"/>
                    <a:pt x="295" y="178"/>
                    <a:pt x="293" y="177"/>
                  </a:cubicBezTo>
                  <a:cubicBezTo>
                    <a:pt x="291" y="176"/>
                    <a:pt x="289" y="174"/>
                    <a:pt x="287" y="173"/>
                  </a:cubicBezTo>
                  <a:cubicBezTo>
                    <a:pt x="286" y="173"/>
                    <a:pt x="286" y="173"/>
                    <a:pt x="286" y="173"/>
                  </a:cubicBezTo>
                  <a:cubicBezTo>
                    <a:pt x="286" y="172"/>
                    <a:pt x="286" y="172"/>
                    <a:pt x="286" y="172"/>
                  </a:cubicBezTo>
                  <a:cubicBezTo>
                    <a:pt x="287" y="168"/>
                    <a:pt x="287" y="165"/>
                    <a:pt x="287" y="160"/>
                  </a:cubicBezTo>
                  <a:cubicBezTo>
                    <a:pt x="287" y="160"/>
                    <a:pt x="287" y="160"/>
                    <a:pt x="287" y="160"/>
                  </a:cubicBezTo>
                  <a:cubicBezTo>
                    <a:pt x="288" y="159"/>
                    <a:pt x="288" y="159"/>
                    <a:pt x="288" y="159"/>
                  </a:cubicBezTo>
                  <a:cubicBezTo>
                    <a:pt x="290" y="159"/>
                    <a:pt x="293" y="158"/>
                    <a:pt x="295" y="157"/>
                  </a:cubicBezTo>
                  <a:cubicBezTo>
                    <a:pt x="297" y="156"/>
                    <a:pt x="300" y="156"/>
                    <a:pt x="302" y="155"/>
                  </a:cubicBezTo>
                  <a:cubicBezTo>
                    <a:pt x="302" y="155"/>
                    <a:pt x="302" y="155"/>
                    <a:pt x="302" y="155"/>
                  </a:cubicBezTo>
                  <a:cubicBezTo>
                    <a:pt x="302" y="153"/>
                    <a:pt x="302" y="152"/>
                    <a:pt x="302" y="151"/>
                  </a:cubicBezTo>
                  <a:cubicBezTo>
                    <a:pt x="302" y="149"/>
                    <a:pt x="302" y="148"/>
                    <a:pt x="302" y="147"/>
                  </a:cubicBezTo>
                  <a:close/>
                  <a:moveTo>
                    <a:pt x="159" y="110"/>
                  </a:moveTo>
                  <a:cubicBezTo>
                    <a:pt x="161" y="93"/>
                    <a:pt x="164" y="76"/>
                    <a:pt x="169" y="59"/>
                  </a:cubicBezTo>
                  <a:cubicBezTo>
                    <a:pt x="169" y="58"/>
                    <a:pt x="169" y="58"/>
                    <a:pt x="169" y="58"/>
                  </a:cubicBezTo>
                  <a:cubicBezTo>
                    <a:pt x="170" y="59"/>
                    <a:pt x="170" y="59"/>
                    <a:pt x="170" y="59"/>
                  </a:cubicBezTo>
                  <a:cubicBezTo>
                    <a:pt x="182" y="61"/>
                    <a:pt x="193" y="66"/>
                    <a:pt x="203" y="72"/>
                  </a:cubicBezTo>
                  <a:cubicBezTo>
                    <a:pt x="204" y="73"/>
                    <a:pt x="204" y="73"/>
                    <a:pt x="204" y="73"/>
                  </a:cubicBezTo>
                  <a:cubicBezTo>
                    <a:pt x="203" y="74"/>
                    <a:pt x="203" y="74"/>
                    <a:pt x="203" y="74"/>
                  </a:cubicBezTo>
                  <a:cubicBezTo>
                    <a:pt x="195" y="90"/>
                    <a:pt x="185" y="104"/>
                    <a:pt x="174" y="116"/>
                  </a:cubicBezTo>
                  <a:cubicBezTo>
                    <a:pt x="173" y="117"/>
                    <a:pt x="173" y="117"/>
                    <a:pt x="173" y="117"/>
                  </a:cubicBezTo>
                  <a:cubicBezTo>
                    <a:pt x="172" y="117"/>
                    <a:pt x="172" y="117"/>
                    <a:pt x="172" y="117"/>
                  </a:cubicBezTo>
                  <a:cubicBezTo>
                    <a:pt x="169" y="114"/>
                    <a:pt x="165" y="112"/>
                    <a:pt x="160" y="111"/>
                  </a:cubicBezTo>
                  <a:cubicBezTo>
                    <a:pt x="159" y="111"/>
                    <a:pt x="159" y="111"/>
                    <a:pt x="159" y="111"/>
                  </a:cubicBezTo>
                  <a:lnTo>
                    <a:pt x="159" y="110"/>
                  </a:lnTo>
                  <a:close/>
                  <a:moveTo>
                    <a:pt x="99" y="72"/>
                  </a:moveTo>
                  <a:cubicBezTo>
                    <a:pt x="109" y="65"/>
                    <a:pt x="120" y="61"/>
                    <a:pt x="132" y="58"/>
                  </a:cubicBezTo>
                  <a:cubicBezTo>
                    <a:pt x="133" y="58"/>
                    <a:pt x="133" y="58"/>
                    <a:pt x="133" y="58"/>
                  </a:cubicBezTo>
                  <a:cubicBezTo>
                    <a:pt x="134" y="59"/>
                    <a:pt x="134" y="59"/>
                    <a:pt x="134" y="59"/>
                  </a:cubicBezTo>
                  <a:cubicBezTo>
                    <a:pt x="139" y="76"/>
                    <a:pt x="142" y="93"/>
                    <a:pt x="143" y="110"/>
                  </a:cubicBezTo>
                  <a:cubicBezTo>
                    <a:pt x="143" y="111"/>
                    <a:pt x="143" y="111"/>
                    <a:pt x="143" y="111"/>
                  </a:cubicBezTo>
                  <a:cubicBezTo>
                    <a:pt x="142" y="111"/>
                    <a:pt x="142" y="111"/>
                    <a:pt x="142" y="111"/>
                  </a:cubicBezTo>
                  <a:cubicBezTo>
                    <a:pt x="138" y="112"/>
                    <a:pt x="134" y="114"/>
                    <a:pt x="130" y="116"/>
                  </a:cubicBezTo>
                  <a:cubicBezTo>
                    <a:pt x="129" y="117"/>
                    <a:pt x="129" y="117"/>
                    <a:pt x="129" y="117"/>
                  </a:cubicBezTo>
                  <a:cubicBezTo>
                    <a:pt x="128" y="116"/>
                    <a:pt x="128" y="116"/>
                    <a:pt x="128" y="116"/>
                  </a:cubicBezTo>
                  <a:cubicBezTo>
                    <a:pt x="117" y="103"/>
                    <a:pt x="107" y="89"/>
                    <a:pt x="99" y="74"/>
                  </a:cubicBezTo>
                  <a:cubicBezTo>
                    <a:pt x="98" y="73"/>
                    <a:pt x="98" y="73"/>
                    <a:pt x="98" y="73"/>
                  </a:cubicBezTo>
                  <a:lnTo>
                    <a:pt x="99" y="72"/>
                  </a:lnTo>
                  <a:close/>
                  <a:moveTo>
                    <a:pt x="59" y="132"/>
                  </a:moveTo>
                  <a:cubicBezTo>
                    <a:pt x="61" y="120"/>
                    <a:pt x="66" y="109"/>
                    <a:pt x="72" y="99"/>
                  </a:cubicBezTo>
                  <a:cubicBezTo>
                    <a:pt x="73" y="98"/>
                    <a:pt x="73" y="98"/>
                    <a:pt x="73" y="98"/>
                  </a:cubicBezTo>
                  <a:cubicBezTo>
                    <a:pt x="74" y="98"/>
                    <a:pt x="74" y="98"/>
                    <a:pt x="74" y="98"/>
                  </a:cubicBezTo>
                  <a:cubicBezTo>
                    <a:pt x="90" y="107"/>
                    <a:pt x="104" y="116"/>
                    <a:pt x="116" y="128"/>
                  </a:cubicBezTo>
                  <a:cubicBezTo>
                    <a:pt x="117" y="128"/>
                    <a:pt x="117" y="128"/>
                    <a:pt x="117" y="128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4" y="133"/>
                    <a:pt x="113" y="137"/>
                    <a:pt x="112" y="141"/>
                  </a:cubicBezTo>
                  <a:cubicBezTo>
                    <a:pt x="111" y="143"/>
                    <a:pt x="111" y="143"/>
                    <a:pt x="111" y="143"/>
                  </a:cubicBezTo>
                  <a:cubicBezTo>
                    <a:pt x="110" y="142"/>
                    <a:pt x="110" y="142"/>
                    <a:pt x="110" y="142"/>
                  </a:cubicBezTo>
                  <a:cubicBezTo>
                    <a:pt x="93" y="141"/>
                    <a:pt x="76" y="138"/>
                    <a:pt x="60" y="133"/>
                  </a:cubicBezTo>
                  <a:cubicBezTo>
                    <a:pt x="58" y="133"/>
                    <a:pt x="58" y="133"/>
                    <a:pt x="58" y="133"/>
                  </a:cubicBezTo>
                  <a:lnTo>
                    <a:pt x="59" y="132"/>
                  </a:lnTo>
                  <a:close/>
                  <a:moveTo>
                    <a:pt x="74" y="203"/>
                  </a:moveTo>
                  <a:cubicBezTo>
                    <a:pt x="73" y="203"/>
                    <a:pt x="73" y="203"/>
                    <a:pt x="73" y="203"/>
                  </a:cubicBezTo>
                  <a:cubicBezTo>
                    <a:pt x="72" y="202"/>
                    <a:pt x="72" y="202"/>
                    <a:pt x="72" y="202"/>
                  </a:cubicBezTo>
                  <a:cubicBezTo>
                    <a:pt x="66" y="192"/>
                    <a:pt x="61" y="181"/>
                    <a:pt x="59" y="170"/>
                  </a:cubicBezTo>
                  <a:cubicBezTo>
                    <a:pt x="58" y="168"/>
                    <a:pt x="58" y="168"/>
                    <a:pt x="58" y="168"/>
                  </a:cubicBezTo>
                  <a:cubicBezTo>
                    <a:pt x="60" y="168"/>
                    <a:pt x="60" y="168"/>
                    <a:pt x="60" y="168"/>
                  </a:cubicBezTo>
                  <a:cubicBezTo>
                    <a:pt x="76" y="163"/>
                    <a:pt x="93" y="160"/>
                    <a:pt x="110" y="159"/>
                  </a:cubicBezTo>
                  <a:cubicBezTo>
                    <a:pt x="111" y="159"/>
                    <a:pt x="111" y="159"/>
                    <a:pt x="111" y="159"/>
                  </a:cubicBezTo>
                  <a:cubicBezTo>
                    <a:pt x="111" y="160"/>
                    <a:pt x="111" y="160"/>
                    <a:pt x="111" y="160"/>
                  </a:cubicBezTo>
                  <a:cubicBezTo>
                    <a:pt x="112" y="164"/>
                    <a:pt x="114" y="168"/>
                    <a:pt x="116" y="172"/>
                  </a:cubicBezTo>
                  <a:cubicBezTo>
                    <a:pt x="117" y="173"/>
                    <a:pt x="117" y="173"/>
                    <a:pt x="117" y="173"/>
                  </a:cubicBezTo>
                  <a:cubicBezTo>
                    <a:pt x="116" y="174"/>
                    <a:pt x="116" y="174"/>
                    <a:pt x="116" y="174"/>
                  </a:cubicBezTo>
                  <a:cubicBezTo>
                    <a:pt x="103" y="185"/>
                    <a:pt x="89" y="194"/>
                    <a:pt x="74" y="203"/>
                  </a:cubicBezTo>
                  <a:close/>
                  <a:moveTo>
                    <a:pt x="143" y="191"/>
                  </a:moveTo>
                  <a:cubicBezTo>
                    <a:pt x="141" y="208"/>
                    <a:pt x="138" y="225"/>
                    <a:pt x="133" y="242"/>
                  </a:cubicBezTo>
                  <a:cubicBezTo>
                    <a:pt x="133" y="243"/>
                    <a:pt x="133" y="243"/>
                    <a:pt x="133" y="243"/>
                  </a:cubicBezTo>
                  <a:cubicBezTo>
                    <a:pt x="132" y="243"/>
                    <a:pt x="132" y="243"/>
                    <a:pt x="132" y="243"/>
                  </a:cubicBezTo>
                  <a:cubicBezTo>
                    <a:pt x="120" y="241"/>
                    <a:pt x="109" y="236"/>
                    <a:pt x="99" y="229"/>
                  </a:cubicBezTo>
                  <a:cubicBezTo>
                    <a:pt x="98" y="229"/>
                    <a:pt x="98" y="229"/>
                    <a:pt x="98" y="229"/>
                  </a:cubicBezTo>
                  <a:cubicBezTo>
                    <a:pt x="98" y="228"/>
                    <a:pt x="98" y="228"/>
                    <a:pt x="98" y="228"/>
                  </a:cubicBezTo>
                  <a:cubicBezTo>
                    <a:pt x="107" y="212"/>
                    <a:pt x="117" y="198"/>
                    <a:pt x="128" y="185"/>
                  </a:cubicBezTo>
                  <a:cubicBezTo>
                    <a:pt x="128" y="184"/>
                    <a:pt x="128" y="184"/>
                    <a:pt x="128" y="184"/>
                  </a:cubicBezTo>
                  <a:cubicBezTo>
                    <a:pt x="129" y="185"/>
                    <a:pt x="129" y="185"/>
                    <a:pt x="129" y="185"/>
                  </a:cubicBezTo>
                  <a:cubicBezTo>
                    <a:pt x="133" y="187"/>
                    <a:pt x="137" y="189"/>
                    <a:pt x="142" y="190"/>
                  </a:cubicBezTo>
                  <a:cubicBezTo>
                    <a:pt x="143" y="190"/>
                    <a:pt x="143" y="190"/>
                    <a:pt x="143" y="190"/>
                  </a:cubicBezTo>
                  <a:lnTo>
                    <a:pt x="143" y="191"/>
                  </a:lnTo>
                  <a:close/>
                  <a:moveTo>
                    <a:pt x="151" y="180"/>
                  </a:moveTo>
                  <a:cubicBezTo>
                    <a:pt x="143" y="180"/>
                    <a:pt x="136" y="177"/>
                    <a:pt x="130" y="171"/>
                  </a:cubicBezTo>
                  <a:cubicBezTo>
                    <a:pt x="125" y="166"/>
                    <a:pt x="122" y="159"/>
                    <a:pt x="122" y="151"/>
                  </a:cubicBezTo>
                  <a:cubicBezTo>
                    <a:pt x="122" y="143"/>
                    <a:pt x="125" y="136"/>
                    <a:pt x="130" y="130"/>
                  </a:cubicBezTo>
                  <a:cubicBezTo>
                    <a:pt x="136" y="125"/>
                    <a:pt x="143" y="122"/>
                    <a:pt x="151" y="122"/>
                  </a:cubicBezTo>
                  <a:cubicBezTo>
                    <a:pt x="159" y="122"/>
                    <a:pt x="166" y="125"/>
                    <a:pt x="172" y="130"/>
                  </a:cubicBezTo>
                  <a:cubicBezTo>
                    <a:pt x="183" y="142"/>
                    <a:pt x="183" y="160"/>
                    <a:pt x="172" y="171"/>
                  </a:cubicBezTo>
                  <a:cubicBezTo>
                    <a:pt x="166" y="177"/>
                    <a:pt x="159" y="180"/>
                    <a:pt x="151" y="180"/>
                  </a:cubicBezTo>
                  <a:close/>
                  <a:moveTo>
                    <a:pt x="203" y="229"/>
                  </a:moveTo>
                  <a:cubicBezTo>
                    <a:pt x="192" y="236"/>
                    <a:pt x="181" y="241"/>
                    <a:pt x="170" y="243"/>
                  </a:cubicBezTo>
                  <a:cubicBezTo>
                    <a:pt x="168" y="243"/>
                    <a:pt x="168" y="243"/>
                    <a:pt x="168" y="243"/>
                  </a:cubicBezTo>
                  <a:cubicBezTo>
                    <a:pt x="168" y="242"/>
                    <a:pt x="168" y="242"/>
                    <a:pt x="168" y="242"/>
                  </a:cubicBezTo>
                  <a:cubicBezTo>
                    <a:pt x="163" y="225"/>
                    <a:pt x="160" y="208"/>
                    <a:pt x="159" y="192"/>
                  </a:cubicBezTo>
                  <a:cubicBezTo>
                    <a:pt x="159" y="190"/>
                    <a:pt x="159" y="190"/>
                    <a:pt x="159" y="190"/>
                  </a:cubicBezTo>
                  <a:cubicBezTo>
                    <a:pt x="160" y="190"/>
                    <a:pt x="160" y="190"/>
                    <a:pt x="160" y="190"/>
                  </a:cubicBezTo>
                  <a:cubicBezTo>
                    <a:pt x="164" y="189"/>
                    <a:pt x="168" y="188"/>
                    <a:pt x="172" y="185"/>
                  </a:cubicBezTo>
                  <a:cubicBezTo>
                    <a:pt x="173" y="185"/>
                    <a:pt x="173" y="185"/>
                    <a:pt x="173" y="185"/>
                  </a:cubicBezTo>
                  <a:cubicBezTo>
                    <a:pt x="174" y="185"/>
                    <a:pt x="174" y="185"/>
                    <a:pt x="174" y="185"/>
                  </a:cubicBezTo>
                  <a:cubicBezTo>
                    <a:pt x="185" y="199"/>
                    <a:pt x="195" y="213"/>
                    <a:pt x="203" y="228"/>
                  </a:cubicBezTo>
                  <a:cubicBezTo>
                    <a:pt x="204" y="229"/>
                    <a:pt x="204" y="229"/>
                    <a:pt x="204" y="229"/>
                  </a:cubicBezTo>
                  <a:lnTo>
                    <a:pt x="203" y="229"/>
                  </a:lnTo>
                  <a:close/>
                  <a:moveTo>
                    <a:pt x="243" y="170"/>
                  </a:moveTo>
                  <a:cubicBezTo>
                    <a:pt x="241" y="182"/>
                    <a:pt x="236" y="193"/>
                    <a:pt x="229" y="203"/>
                  </a:cubicBezTo>
                  <a:cubicBezTo>
                    <a:pt x="229" y="204"/>
                    <a:pt x="229" y="204"/>
                    <a:pt x="229" y="204"/>
                  </a:cubicBezTo>
                  <a:cubicBezTo>
                    <a:pt x="228" y="203"/>
                    <a:pt x="228" y="203"/>
                    <a:pt x="228" y="203"/>
                  </a:cubicBezTo>
                  <a:cubicBezTo>
                    <a:pt x="212" y="195"/>
                    <a:pt x="198" y="185"/>
                    <a:pt x="185" y="174"/>
                  </a:cubicBezTo>
                  <a:cubicBezTo>
                    <a:pt x="185" y="173"/>
                    <a:pt x="185" y="173"/>
                    <a:pt x="185" y="173"/>
                  </a:cubicBezTo>
                  <a:cubicBezTo>
                    <a:pt x="185" y="172"/>
                    <a:pt x="185" y="172"/>
                    <a:pt x="185" y="172"/>
                  </a:cubicBezTo>
                  <a:cubicBezTo>
                    <a:pt x="188" y="169"/>
                    <a:pt x="189" y="164"/>
                    <a:pt x="190" y="160"/>
                  </a:cubicBezTo>
                  <a:cubicBezTo>
                    <a:pt x="191" y="159"/>
                    <a:pt x="191" y="159"/>
                    <a:pt x="191" y="159"/>
                  </a:cubicBezTo>
                  <a:cubicBezTo>
                    <a:pt x="192" y="159"/>
                    <a:pt x="192" y="159"/>
                    <a:pt x="192" y="159"/>
                  </a:cubicBezTo>
                  <a:cubicBezTo>
                    <a:pt x="208" y="161"/>
                    <a:pt x="225" y="164"/>
                    <a:pt x="242" y="168"/>
                  </a:cubicBezTo>
                  <a:cubicBezTo>
                    <a:pt x="243" y="169"/>
                    <a:pt x="243" y="169"/>
                    <a:pt x="243" y="169"/>
                  </a:cubicBezTo>
                  <a:lnTo>
                    <a:pt x="243" y="170"/>
                  </a:lnTo>
                  <a:close/>
                  <a:moveTo>
                    <a:pt x="242" y="134"/>
                  </a:moveTo>
                  <a:cubicBezTo>
                    <a:pt x="225" y="139"/>
                    <a:pt x="208" y="142"/>
                    <a:pt x="192" y="143"/>
                  </a:cubicBezTo>
                  <a:cubicBezTo>
                    <a:pt x="191" y="143"/>
                    <a:pt x="191" y="143"/>
                    <a:pt x="191" y="143"/>
                  </a:cubicBezTo>
                  <a:cubicBezTo>
                    <a:pt x="190" y="142"/>
                    <a:pt x="190" y="142"/>
                    <a:pt x="190" y="142"/>
                  </a:cubicBezTo>
                  <a:cubicBezTo>
                    <a:pt x="189" y="137"/>
                    <a:pt x="188" y="133"/>
                    <a:pt x="185" y="130"/>
                  </a:cubicBezTo>
                  <a:cubicBezTo>
                    <a:pt x="185" y="129"/>
                    <a:pt x="185" y="129"/>
                    <a:pt x="185" y="129"/>
                  </a:cubicBezTo>
                  <a:cubicBezTo>
                    <a:pt x="186" y="128"/>
                    <a:pt x="186" y="128"/>
                    <a:pt x="186" y="128"/>
                  </a:cubicBezTo>
                  <a:cubicBezTo>
                    <a:pt x="199" y="117"/>
                    <a:pt x="213" y="107"/>
                    <a:pt x="228" y="99"/>
                  </a:cubicBezTo>
                  <a:cubicBezTo>
                    <a:pt x="229" y="98"/>
                    <a:pt x="229" y="98"/>
                    <a:pt x="229" y="98"/>
                  </a:cubicBezTo>
                  <a:cubicBezTo>
                    <a:pt x="230" y="99"/>
                    <a:pt x="230" y="99"/>
                    <a:pt x="230" y="99"/>
                  </a:cubicBezTo>
                  <a:cubicBezTo>
                    <a:pt x="236" y="109"/>
                    <a:pt x="241" y="120"/>
                    <a:pt x="243" y="132"/>
                  </a:cubicBezTo>
                  <a:cubicBezTo>
                    <a:pt x="243" y="133"/>
                    <a:pt x="243" y="133"/>
                    <a:pt x="243" y="133"/>
                  </a:cubicBezTo>
                  <a:lnTo>
                    <a:pt x="242" y="13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" name="Freeform 50"/>
            <p:cNvSpPr>
              <a:spLocks noEditPoints="1"/>
            </p:cNvSpPr>
            <p:nvPr/>
          </p:nvSpPr>
          <p:spPr bwMode="auto">
            <a:xfrm rot="587817">
              <a:off x="4881526" y="3645690"/>
              <a:ext cx="1273174" cy="1271610"/>
            </a:xfrm>
            <a:custGeom>
              <a:avLst/>
              <a:gdLst>
                <a:gd name="T0" fmla="*/ 286 w 302"/>
                <a:gd name="T1" fmla="*/ 129 h 302"/>
                <a:gd name="T2" fmla="*/ 282 w 302"/>
                <a:gd name="T3" fmla="*/ 112 h 302"/>
                <a:gd name="T4" fmla="*/ 285 w 302"/>
                <a:gd name="T5" fmla="*/ 82 h 302"/>
                <a:gd name="T6" fmla="*/ 264 w 302"/>
                <a:gd name="T7" fmla="*/ 72 h 302"/>
                <a:gd name="T8" fmla="*/ 252 w 302"/>
                <a:gd name="T9" fmla="*/ 58 h 302"/>
                <a:gd name="T10" fmla="*/ 236 w 302"/>
                <a:gd name="T11" fmla="*/ 34 h 302"/>
                <a:gd name="T12" fmla="*/ 219 w 302"/>
                <a:gd name="T13" fmla="*/ 23 h 302"/>
                <a:gd name="T14" fmla="*/ 191 w 302"/>
                <a:gd name="T15" fmla="*/ 20 h 302"/>
                <a:gd name="T16" fmla="*/ 173 w 302"/>
                <a:gd name="T17" fmla="*/ 15 h 302"/>
                <a:gd name="T18" fmla="*/ 155 w 302"/>
                <a:gd name="T19" fmla="*/ 0 h 302"/>
                <a:gd name="T20" fmla="*/ 141 w 302"/>
                <a:gd name="T21" fmla="*/ 14 h 302"/>
                <a:gd name="T22" fmla="*/ 113 w 302"/>
                <a:gd name="T23" fmla="*/ 12 h 302"/>
                <a:gd name="T24" fmla="*/ 94 w 302"/>
                <a:gd name="T25" fmla="*/ 18 h 302"/>
                <a:gd name="T26" fmla="*/ 73 w 302"/>
                <a:gd name="T27" fmla="*/ 38 h 302"/>
                <a:gd name="T28" fmla="*/ 59 w 302"/>
                <a:gd name="T29" fmla="*/ 49 h 302"/>
                <a:gd name="T30" fmla="*/ 35 w 302"/>
                <a:gd name="T31" fmla="*/ 54 h 302"/>
                <a:gd name="T32" fmla="*/ 32 w 302"/>
                <a:gd name="T33" fmla="*/ 84 h 302"/>
                <a:gd name="T34" fmla="*/ 24 w 302"/>
                <a:gd name="T35" fmla="*/ 99 h 302"/>
                <a:gd name="T36" fmla="*/ 3 w 302"/>
                <a:gd name="T37" fmla="*/ 121 h 302"/>
                <a:gd name="T38" fmla="*/ 14 w 302"/>
                <a:gd name="T39" fmla="*/ 142 h 302"/>
                <a:gd name="T40" fmla="*/ 7 w 302"/>
                <a:gd name="T41" fmla="*/ 157 h 302"/>
                <a:gd name="T42" fmla="*/ 9 w 302"/>
                <a:gd name="T43" fmla="*/ 177 h 302"/>
                <a:gd name="T44" fmla="*/ 24 w 302"/>
                <a:gd name="T45" fmla="*/ 201 h 302"/>
                <a:gd name="T46" fmla="*/ 31 w 302"/>
                <a:gd name="T47" fmla="*/ 218 h 302"/>
                <a:gd name="T48" fmla="*/ 30 w 302"/>
                <a:gd name="T49" fmla="*/ 242 h 302"/>
                <a:gd name="T50" fmla="*/ 59 w 302"/>
                <a:gd name="T51" fmla="*/ 252 h 302"/>
                <a:gd name="T52" fmla="*/ 73 w 302"/>
                <a:gd name="T53" fmla="*/ 263 h 302"/>
                <a:gd name="T54" fmla="*/ 89 w 302"/>
                <a:gd name="T55" fmla="*/ 289 h 302"/>
                <a:gd name="T56" fmla="*/ 112 w 302"/>
                <a:gd name="T57" fmla="*/ 283 h 302"/>
                <a:gd name="T58" fmla="*/ 130 w 302"/>
                <a:gd name="T59" fmla="*/ 286 h 302"/>
                <a:gd name="T60" fmla="*/ 155 w 302"/>
                <a:gd name="T61" fmla="*/ 302 h 302"/>
                <a:gd name="T62" fmla="*/ 173 w 302"/>
                <a:gd name="T63" fmla="*/ 286 h 302"/>
                <a:gd name="T64" fmla="*/ 190 w 302"/>
                <a:gd name="T65" fmla="*/ 282 h 302"/>
                <a:gd name="T66" fmla="*/ 220 w 302"/>
                <a:gd name="T67" fmla="*/ 285 h 302"/>
                <a:gd name="T68" fmla="*/ 230 w 302"/>
                <a:gd name="T69" fmla="*/ 263 h 302"/>
                <a:gd name="T70" fmla="*/ 243 w 302"/>
                <a:gd name="T71" fmla="*/ 251 h 302"/>
                <a:gd name="T72" fmla="*/ 268 w 302"/>
                <a:gd name="T73" fmla="*/ 236 h 302"/>
                <a:gd name="T74" fmla="*/ 278 w 302"/>
                <a:gd name="T75" fmla="*/ 219 h 302"/>
                <a:gd name="T76" fmla="*/ 282 w 302"/>
                <a:gd name="T77" fmla="*/ 190 h 302"/>
                <a:gd name="T78" fmla="*/ 287 w 302"/>
                <a:gd name="T79" fmla="*/ 173 h 302"/>
                <a:gd name="T80" fmla="*/ 302 w 302"/>
                <a:gd name="T81" fmla="*/ 155 h 302"/>
                <a:gd name="T82" fmla="*/ 170 w 302"/>
                <a:gd name="T83" fmla="*/ 59 h 302"/>
                <a:gd name="T84" fmla="*/ 160 w 302"/>
                <a:gd name="T85" fmla="*/ 111 h 302"/>
                <a:gd name="T86" fmla="*/ 143 w 302"/>
                <a:gd name="T87" fmla="*/ 110 h 302"/>
                <a:gd name="T88" fmla="*/ 98 w 302"/>
                <a:gd name="T89" fmla="*/ 73 h 302"/>
                <a:gd name="T90" fmla="*/ 117 w 302"/>
                <a:gd name="T91" fmla="*/ 128 h 302"/>
                <a:gd name="T92" fmla="*/ 59 w 302"/>
                <a:gd name="T93" fmla="*/ 132 h 302"/>
                <a:gd name="T94" fmla="*/ 110 w 302"/>
                <a:gd name="T95" fmla="*/ 159 h 302"/>
                <a:gd name="T96" fmla="*/ 143 w 302"/>
                <a:gd name="T97" fmla="*/ 191 h 302"/>
                <a:gd name="T98" fmla="*/ 128 w 302"/>
                <a:gd name="T99" fmla="*/ 185 h 302"/>
                <a:gd name="T100" fmla="*/ 130 w 302"/>
                <a:gd name="T101" fmla="*/ 171 h 302"/>
                <a:gd name="T102" fmla="*/ 203 w 302"/>
                <a:gd name="T103" fmla="*/ 229 h 302"/>
                <a:gd name="T104" fmla="*/ 172 w 302"/>
                <a:gd name="T105" fmla="*/ 185 h 302"/>
                <a:gd name="T106" fmla="*/ 229 w 302"/>
                <a:gd name="T107" fmla="*/ 203 h 302"/>
                <a:gd name="T108" fmla="*/ 191 w 302"/>
                <a:gd name="T109" fmla="*/ 159 h 302"/>
                <a:gd name="T110" fmla="*/ 191 w 302"/>
                <a:gd name="T111" fmla="*/ 143 h 302"/>
                <a:gd name="T112" fmla="*/ 230 w 302"/>
                <a:gd name="T113" fmla="*/ 99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02" h="302">
                  <a:moveTo>
                    <a:pt x="302" y="147"/>
                  </a:moveTo>
                  <a:cubicBezTo>
                    <a:pt x="300" y="146"/>
                    <a:pt x="297" y="145"/>
                    <a:pt x="295" y="145"/>
                  </a:cubicBezTo>
                  <a:cubicBezTo>
                    <a:pt x="293" y="144"/>
                    <a:pt x="290" y="143"/>
                    <a:pt x="288" y="142"/>
                  </a:cubicBezTo>
                  <a:cubicBezTo>
                    <a:pt x="287" y="142"/>
                    <a:pt x="287" y="142"/>
                    <a:pt x="287" y="142"/>
                  </a:cubicBezTo>
                  <a:cubicBezTo>
                    <a:pt x="287" y="141"/>
                    <a:pt x="287" y="141"/>
                    <a:pt x="287" y="141"/>
                  </a:cubicBezTo>
                  <a:cubicBezTo>
                    <a:pt x="287" y="137"/>
                    <a:pt x="287" y="133"/>
                    <a:pt x="286" y="130"/>
                  </a:cubicBezTo>
                  <a:cubicBezTo>
                    <a:pt x="286" y="129"/>
                    <a:pt x="286" y="129"/>
                    <a:pt x="286" y="129"/>
                  </a:cubicBezTo>
                  <a:cubicBezTo>
                    <a:pt x="287" y="128"/>
                    <a:pt x="287" y="128"/>
                    <a:pt x="287" y="128"/>
                  </a:cubicBezTo>
                  <a:cubicBezTo>
                    <a:pt x="289" y="127"/>
                    <a:pt x="291" y="126"/>
                    <a:pt x="293" y="125"/>
                  </a:cubicBezTo>
                  <a:cubicBezTo>
                    <a:pt x="295" y="123"/>
                    <a:pt x="297" y="122"/>
                    <a:pt x="299" y="121"/>
                  </a:cubicBezTo>
                  <a:cubicBezTo>
                    <a:pt x="299" y="118"/>
                    <a:pt x="298" y="116"/>
                    <a:pt x="297" y="113"/>
                  </a:cubicBezTo>
                  <a:cubicBezTo>
                    <a:pt x="295" y="113"/>
                    <a:pt x="293" y="113"/>
                    <a:pt x="290" y="113"/>
                  </a:cubicBezTo>
                  <a:cubicBezTo>
                    <a:pt x="288" y="112"/>
                    <a:pt x="285" y="112"/>
                    <a:pt x="283" y="112"/>
                  </a:cubicBezTo>
                  <a:cubicBezTo>
                    <a:pt x="282" y="112"/>
                    <a:pt x="282" y="112"/>
                    <a:pt x="282" y="112"/>
                  </a:cubicBezTo>
                  <a:cubicBezTo>
                    <a:pt x="282" y="111"/>
                    <a:pt x="282" y="111"/>
                    <a:pt x="282" y="111"/>
                  </a:cubicBezTo>
                  <a:cubicBezTo>
                    <a:pt x="281" y="108"/>
                    <a:pt x="279" y="104"/>
                    <a:pt x="278" y="100"/>
                  </a:cubicBezTo>
                  <a:cubicBezTo>
                    <a:pt x="278" y="99"/>
                    <a:pt x="278" y="99"/>
                    <a:pt x="278" y="99"/>
                  </a:cubicBezTo>
                  <a:cubicBezTo>
                    <a:pt x="278" y="99"/>
                    <a:pt x="278" y="99"/>
                    <a:pt x="278" y="99"/>
                  </a:cubicBezTo>
                  <a:cubicBezTo>
                    <a:pt x="280" y="97"/>
                    <a:pt x="282" y="95"/>
                    <a:pt x="284" y="94"/>
                  </a:cubicBezTo>
                  <a:cubicBezTo>
                    <a:pt x="285" y="92"/>
                    <a:pt x="287" y="90"/>
                    <a:pt x="289" y="89"/>
                  </a:cubicBezTo>
                  <a:cubicBezTo>
                    <a:pt x="288" y="86"/>
                    <a:pt x="286" y="84"/>
                    <a:pt x="285" y="82"/>
                  </a:cubicBezTo>
                  <a:cubicBezTo>
                    <a:pt x="283" y="82"/>
                    <a:pt x="281" y="82"/>
                    <a:pt x="278" y="83"/>
                  </a:cubicBezTo>
                  <a:cubicBezTo>
                    <a:pt x="276" y="83"/>
                    <a:pt x="273" y="83"/>
                    <a:pt x="271" y="84"/>
                  </a:cubicBezTo>
                  <a:cubicBezTo>
                    <a:pt x="270" y="84"/>
                    <a:pt x="270" y="84"/>
                    <a:pt x="270" y="84"/>
                  </a:cubicBezTo>
                  <a:cubicBezTo>
                    <a:pt x="270" y="83"/>
                    <a:pt x="270" y="83"/>
                    <a:pt x="270" y="83"/>
                  </a:cubicBezTo>
                  <a:cubicBezTo>
                    <a:pt x="268" y="80"/>
                    <a:pt x="266" y="76"/>
                    <a:pt x="264" y="73"/>
                  </a:cubicBezTo>
                  <a:cubicBezTo>
                    <a:pt x="263" y="72"/>
                    <a:pt x="263" y="72"/>
                    <a:pt x="263" y="72"/>
                  </a:cubicBezTo>
                  <a:cubicBezTo>
                    <a:pt x="264" y="72"/>
                    <a:pt x="264" y="72"/>
                    <a:pt x="264" y="72"/>
                  </a:cubicBezTo>
                  <a:cubicBezTo>
                    <a:pt x="265" y="70"/>
                    <a:pt x="266" y="68"/>
                    <a:pt x="268" y="66"/>
                  </a:cubicBezTo>
                  <a:cubicBezTo>
                    <a:pt x="269" y="64"/>
                    <a:pt x="270" y="62"/>
                    <a:pt x="271" y="60"/>
                  </a:cubicBezTo>
                  <a:cubicBezTo>
                    <a:pt x="270" y="58"/>
                    <a:pt x="268" y="56"/>
                    <a:pt x="267" y="54"/>
                  </a:cubicBezTo>
                  <a:cubicBezTo>
                    <a:pt x="264" y="54"/>
                    <a:pt x="262" y="55"/>
                    <a:pt x="260" y="56"/>
                  </a:cubicBezTo>
                  <a:cubicBezTo>
                    <a:pt x="258" y="57"/>
                    <a:pt x="255" y="58"/>
                    <a:pt x="253" y="59"/>
                  </a:cubicBezTo>
                  <a:cubicBezTo>
                    <a:pt x="252" y="59"/>
                    <a:pt x="252" y="59"/>
                    <a:pt x="252" y="59"/>
                  </a:cubicBezTo>
                  <a:cubicBezTo>
                    <a:pt x="252" y="58"/>
                    <a:pt x="252" y="58"/>
                    <a:pt x="252" y="58"/>
                  </a:cubicBezTo>
                  <a:cubicBezTo>
                    <a:pt x="249" y="55"/>
                    <a:pt x="246" y="53"/>
                    <a:pt x="243" y="50"/>
                  </a:cubicBezTo>
                  <a:cubicBezTo>
                    <a:pt x="243" y="49"/>
                    <a:pt x="243" y="49"/>
                    <a:pt x="243" y="49"/>
                  </a:cubicBezTo>
                  <a:cubicBezTo>
                    <a:pt x="243" y="49"/>
                    <a:pt x="243" y="49"/>
                    <a:pt x="243" y="49"/>
                  </a:cubicBezTo>
                  <a:cubicBezTo>
                    <a:pt x="244" y="47"/>
                    <a:pt x="245" y="44"/>
                    <a:pt x="246" y="42"/>
                  </a:cubicBezTo>
                  <a:cubicBezTo>
                    <a:pt x="247" y="40"/>
                    <a:pt x="247" y="37"/>
                    <a:pt x="248" y="35"/>
                  </a:cubicBezTo>
                  <a:cubicBezTo>
                    <a:pt x="246" y="33"/>
                    <a:pt x="244" y="32"/>
                    <a:pt x="242" y="30"/>
                  </a:cubicBezTo>
                  <a:cubicBezTo>
                    <a:pt x="240" y="31"/>
                    <a:pt x="238" y="33"/>
                    <a:pt x="236" y="34"/>
                  </a:cubicBezTo>
                  <a:cubicBezTo>
                    <a:pt x="234" y="36"/>
                    <a:pt x="232" y="37"/>
                    <a:pt x="230" y="38"/>
                  </a:cubicBezTo>
                  <a:cubicBezTo>
                    <a:pt x="229" y="39"/>
                    <a:pt x="229" y="39"/>
                    <a:pt x="229" y="39"/>
                  </a:cubicBezTo>
                  <a:cubicBezTo>
                    <a:pt x="228" y="38"/>
                    <a:pt x="228" y="38"/>
                    <a:pt x="228" y="38"/>
                  </a:cubicBezTo>
                  <a:cubicBezTo>
                    <a:pt x="225" y="36"/>
                    <a:pt x="222" y="34"/>
                    <a:pt x="219" y="32"/>
                  </a:cubicBezTo>
                  <a:cubicBezTo>
                    <a:pt x="218" y="32"/>
                    <a:pt x="218" y="32"/>
                    <a:pt x="218" y="32"/>
                  </a:cubicBezTo>
                  <a:cubicBezTo>
                    <a:pt x="218" y="31"/>
                    <a:pt x="218" y="31"/>
                    <a:pt x="218" y="31"/>
                  </a:cubicBezTo>
                  <a:cubicBezTo>
                    <a:pt x="218" y="28"/>
                    <a:pt x="219" y="26"/>
                    <a:pt x="219" y="23"/>
                  </a:cubicBezTo>
                  <a:cubicBezTo>
                    <a:pt x="219" y="21"/>
                    <a:pt x="220" y="19"/>
                    <a:pt x="220" y="16"/>
                  </a:cubicBezTo>
                  <a:cubicBezTo>
                    <a:pt x="218" y="15"/>
                    <a:pt x="215" y="14"/>
                    <a:pt x="213" y="13"/>
                  </a:cubicBezTo>
                  <a:cubicBezTo>
                    <a:pt x="211" y="15"/>
                    <a:pt x="210" y="16"/>
                    <a:pt x="208" y="18"/>
                  </a:cubicBezTo>
                  <a:cubicBezTo>
                    <a:pt x="206" y="20"/>
                    <a:pt x="205" y="22"/>
                    <a:pt x="203" y="23"/>
                  </a:cubicBezTo>
                  <a:cubicBezTo>
                    <a:pt x="202" y="24"/>
                    <a:pt x="202" y="24"/>
                    <a:pt x="202" y="24"/>
                  </a:cubicBezTo>
                  <a:cubicBezTo>
                    <a:pt x="202" y="24"/>
                    <a:pt x="202" y="24"/>
                    <a:pt x="202" y="24"/>
                  </a:cubicBezTo>
                  <a:cubicBezTo>
                    <a:pt x="198" y="22"/>
                    <a:pt x="194" y="21"/>
                    <a:pt x="191" y="20"/>
                  </a:cubicBezTo>
                  <a:cubicBezTo>
                    <a:pt x="190" y="20"/>
                    <a:pt x="190" y="20"/>
                    <a:pt x="190" y="20"/>
                  </a:cubicBezTo>
                  <a:cubicBezTo>
                    <a:pt x="190" y="19"/>
                    <a:pt x="190" y="19"/>
                    <a:pt x="190" y="19"/>
                  </a:cubicBezTo>
                  <a:cubicBezTo>
                    <a:pt x="189" y="17"/>
                    <a:pt x="189" y="14"/>
                    <a:pt x="189" y="12"/>
                  </a:cubicBezTo>
                  <a:cubicBezTo>
                    <a:pt x="189" y="9"/>
                    <a:pt x="189" y="7"/>
                    <a:pt x="188" y="4"/>
                  </a:cubicBezTo>
                  <a:cubicBezTo>
                    <a:pt x="186" y="4"/>
                    <a:pt x="183" y="3"/>
                    <a:pt x="181" y="3"/>
                  </a:cubicBezTo>
                  <a:cubicBezTo>
                    <a:pt x="180" y="4"/>
                    <a:pt x="178" y="7"/>
                    <a:pt x="177" y="9"/>
                  </a:cubicBezTo>
                  <a:cubicBezTo>
                    <a:pt x="176" y="11"/>
                    <a:pt x="175" y="13"/>
                    <a:pt x="173" y="15"/>
                  </a:cubicBezTo>
                  <a:cubicBezTo>
                    <a:pt x="173" y="16"/>
                    <a:pt x="173" y="16"/>
                    <a:pt x="173" y="16"/>
                  </a:cubicBezTo>
                  <a:cubicBezTo>
                    <a:pt x="172" y="16"/>
                    <a:pt x="172" y="16"/>
                    <a:pt x="172" y="16"/>
                  </a:cubicBezTo>
                  <a:cubicBezTo>
                    <a:pt x="168" y="15"/>
                    <a:pt x="165" y="15"/>
                    <a:pt x="161" y="14"/>
                  </a:cubicBezTo>
                  <a:cubicBezTo>
                    <a:pt x="160" y="14"/>
                    <a:pt x="160" y="14"/>
                    <a:pt x="160" y="14"/>
                  </a:cubicBezTo>
                  <a:cubicBezTo>
                    <a:pt x="159" y="14"/>
                    <a:pt x="159" y="14"/>
                    <a:pt x="159" y="14"/>
                  </a:cubicBezTo>
                  <a:cubicBezTo>
                    <a:pt x="159" y="11"/>
                    <a:pt x="158" y="9"/>
                    <a:pt x="157" y="7"/>
                  </a:cubicBezTo>
                  <a:cubicBezTo>
                    <a:pt x="156" y="4"/>
                    <a:pt x="156" y="2"/>
                    <a:pt x="155" y="0"/>
                  </a:cubicBezTo>
                  <a:cubicBezTo>
                    <a:pt x="155" y="0"/>
                    <a:pt x="155" y="0"/>
                    <a:pt x="155" y="0"/>
                  </a:cubicBezTo>
                  <a:cubicBezTo>
                    <a:pt x="152" y="0"/>
                    <a:pt x="150" y="0"/>
                    <a:pt x="147" y="0"/>
                  </a:cubicBezTo>
                  <a:cubicBezTo>
                    <a:pt x="147" y="0"/>
                    <a:pt x="147" y="0"/>
                    <a:pt x="147" y="0"/>
                  </a:cubicBezTo>
                  <a:cubicBezTo>
                    <a:pt x="146" y="2"/>
                    <a:pt x="145" y="4"/>
                    <a:pt x="145" y="7"/>
                  </a:cubicBezTo>
                  <a:cubicBezTo>
                    <a:pt x="144" y="9"/>
                    <a:pt x="143" y="11"/>
                    <a:pt x="142" y="14"/>
                  </a:cubicBezTo>
                  <a:cubicBezTo>
                    <a:pt x="142" y="14"/>
                    <a:pt x="142" y="14"/>
                    <a:pt x="142" y="14"/>
                  </a:cubicBezTo>
                  <a:cubicBezTo>
                    <a:pt x="141" y="14"/>
                    <a:pt x="141" y="14"/>
                    <a:pt x="141" y="14"/>
                  </a:cubicBezTo>
                  <a:cubicBezTo>
                    <a:pt x="137" y="15"/>
                    <a:pt x="133" y="15"/>
                    <a:pt x="130" y="16"/>
                  </a:cubicBezTo>
                  <a:cubicBezTo>
                    <a:pt x="129" y="16"/>
                    <a:pt x="129" y="16"/>
                    <a:pt x="129" y="16"/>
                  </a:cubicBezTo>
                  <a:cubicBezTo>
                    <a:pt x="129" y="15"/>
                    <a:pt x="129" y="15"/>
                    <a:pt x="129" y="15"/>
                  </a:cubicBezTo>
                  <a:cubicBezTo>
                    <a:pt x="127" y="13"/>
                    <a:pt x="126" y="11"/>
                    <a:pt x="125" y="9"/>
                  </a:cubicBezTo>
                  <a:cubicBezTo>
                    <a:pt x="123" y="7"/>
                    <a:pt x="122" y="4"/>
                    <a:pt x="121" y="3"/>
                  </a:cubicBezTo>
                  <a:cubicBezTo>
                    <a:pt x="118" y="3"/>
                    <a:pt x="116" y="4"/>
                    <a:pt x="113" y="4"/>
                  </a:cubicBezTo>
                  <a:cubicBezTo>
                    <a:pt x="113" y="7"/>
                    <a:pt x="113" y="9"/>
                    <a:pt x="113" y="12"/>
                  </a:cubicBezTo>
                  <a:cubicBezTo>
                    <a:pt x="113" y="14"/>
                    <a:pt x="112" y="17"/>
                    <a:pt x="112" y="19"/>
                  </a:cubicBezTo>
                  <a:cubicBezTo>
                    <a:pt x="112" y="20"/>
                    <a:pt x="112" y="20"/>
                    <a:pt x="112" y="20"/>
                  </a:cubicBezTo>
                  <a:cubicBezTo>
                    <a:pt x="111" y="20"/>
                    <a:pt x="111" y="20"/>
                    <a:pt x="111" y="20"/>
                  </a:cubicBezTo>
                  <a:cubicBezTo>
                    <a:pt x="108" y="21"/>
                    <a:pt x="104" y="22"/>
                    <a:pt x="100" y="24"/>
                  </a:cubicBezTo>
                  <a:cubicBezTo>
                    <a:pt x="100" y="24"/>
                    <a:pt x="100" y="24"/>
                    <a:pt x="100" y="24"/>
                  </a:cubicBezTo>
                  <a:cubicBezTo>
                    <a:pt x="99" y="23"/>
                    <a:pt x="99" y="23"/>
                    <a:pt x="99" y="23"/>
                  </a:cubicBezTo>
                  <a:cubicBezTo>
                    <a:pt x="97" y="22"/>
                    <a:pt x="96" y="20"/>
                    <a:pt x="94" y="18"/>
                  </a:cubicBezTo>
                  <a:cubicBezTo>
                    <a:pt x="92" y="16"/>
                    <a:pt x="90" y="15"/>
                    <a:pt x="89" y="13"/>
                  </a:cubicBezTo>
                  <a:cubicBezTo>
                    <a:pt x="86" y="14"/>
                    <a:pt x="84" y="15"/>
                    <a:pt x="82" y="16"/>
                  </a:cubicBezTo>
                  <a:cubicBezTo>
                    <a:pt x="82" y="19"/>
                    <a:pt x="82" y="21"/>
                    <a:pt x="83" y="23"/>
                  </a:cubicBezTo>
                  <a:cubicBezTo>
                    <a:pt x="83" y="26"/>
                    <a:pt x="83" y="28"/>
                    <a:pt x="84" y="31"/>
                  </a:cubicBezTo>
                  <a:cubicBezTo>
                    <a:pt x="84" y="32"/>
                    <a:pt x="84" y="32"/>
                    <a:pt x="84" y="32"/>
                  </a:cubicBezTo>
                  <a:cubicBezTo>
                    <a:pt x="83" y="32"/>
                    <a:pt x="83" y="32"/>
                    <a:pt x="83" y="32"/>
                  </a:cubicBezTo>
                  <a:cubicBezTo>
                    <a:pt x="80" y="34"/>
                    <a:pt x="76" y="36"/>
                    <a:pt x="73" y="38"/>
                  </a:cubicBezTo>
                  <a:cubicBezTo>
                    <a:pt x="73" y="39"/>
                    <a:pt x="73" y="39"/>
                    <a:pt x="73" y="39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0" y="37"/>
                    <a:pt x="68" y="36"/>
                    <a:pt x="66" y="34"/>
                  </a:cubicBezTo>
                  <a:cubicBezTo>
                    <a:pt x="64" y="33"/>
                    <a:pt x="62" y="31"/>
                    <a:pt x="60" y="30"/>
                  </a:cubicBezTo>
                  <a:cubicBezTo>
                    <a:pt x="58" y="32"/>
                    <a:pt x="56" y="33"/>
                    <a:pt x="54" y="35"/>
                  </a:cubicBezTo>
                  <a:cubicBezTo>
                    <a:pt x="54" y="37"/>
                    <a:pt x="55" y="40"/>
                    <a:pt x="56" y="42"/>
                  </a:cubicBezTo>
                  <a:cubicBezTo>
                    <a:pt x="57" y="44"/>
                    <a:pt x="58" y="47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8" y="50"/>
                    <a:pt x="58" y="50"/>
                    <a:pt x="58" y="50"/>
                  </a:cubicBezTo>
                  <a:cubicBezTo>
                    <a:pt x="56" y="53"/>
                    <a:pt x="53" y="55"/>
                    <a:pt x="50" y="58"/>
                  </a:cubicBezTo>
                  <a:cubicBezTo>
                    <a:pt x="50" y="59"/>
                    <a:pt x="50" y="59"/>
                    <a:pt x="50" y="59"/>
                  </a:cubicBezTo>
                  <a:cubicBezTo>
                    <a:pt x="49" y="59"/>
                    <a:pt x="49" y="59"/>
                    <a:pt x="49" y="59"/>
                  </a:cubicBezTo>
                  <a:cubicBezTo>
                    <a:pt x="47" y="58"/>
                    <a:pt x="44" y="57"/>
                    <a:pt x="42" y="56"/>
                  </a:cubicBezTo>
                  <a:cubicBezTo>
                    <a:pt x="40" y="55"/>
                    <a:pt x="37" y="54"/>
                    <a:pt x="35" y="54"/>
                  </a:cubicBezTo>
                  <a:cubicBezTo>
                    <a:pt x="33" y="56"/>
                    <a:pt x="32" y="58"/>
                    <a:pt x="30" y="60"/>
                  </a:cubicBezTo>
                  <a:cubicBezTo>
                    <a:pt x="32" y="62"/>
                    <a:pt x="33" y="64"/>
                    <a:pt x="34" y="66"/>
                  </a:cubicBezTo>
                  <a:cubicBezTo>
                    <a:pt x="36" y="68"/>
                    <a:pt x="37" y="70"/>
                    <a:pt x="38" y="72"/>
                  </a:cubicBezTo>
                  <a:cubicBezTo>
                    <a:pt x="39" y="72"/>
                    <a:pt x="39" y="72"/>
                    <a:pt x="39" y="72"/>
                  </a:cubicBezTo>
                  <a:cubicBezTo>
                    <a:pt x="38" y="73"/>
                    <a:pt x="38" y="73"/>
                    <a:pt x="38" y="73"/>
                  </a:cubicBezTo>
                  <a:cubicBezTo>
                    <a:pt x="36" y="76"/>
                    <a:pt x="34" y="80"/>
                    <a:pt x="32" y="83"/>
                  </a:cubicBezTo>
                  <a:cubicBezTo>
                    <a:pt x="32" y="84"/>
                    <a:pt x="32" y="84"/>
                    <a:pt x="32" y="84"/>
                  </a:cubicBezTo>
                  <a:cubicBezTo>
                    <a:pt x="31" y="84"/>
                    <a:pt x="31" y="84"/>
                    <a:pt x="31" y="84"/>
                  </a:cubicBezTo>
                  <a:cubicBezTo>
                    <a:pt x="29" y="83"/>
                    <a:pt x="26" y="83"/>
                    <a:pt x="24" y="83"/>
                  </a:cubicBezTo>
                  <a:cubicBezTo>
                    <a:pt x="21" y="82"/>
                    <a:pt x="19" y="82"/>
                    <a:pt x="17" y="82"/>
                  </a:cubicBezTo>
                  <a:cubicBezTo>
                    <a:pt x="15" y="84"/>
                    <a:pt x="14" y="86"/>
                    <a:pt x="13" y="89"/>
                  </a:cubicBezTo>
                  <a:cubicBezTo>
                    <a:pt x="15" y="90"/>
                    <a:pt x="16" y="92"/>
                    <a:pt x="18" y="94"/>
                  </a:cubicBezTo>
                  <a:cubicBezTo>
                    <a:pt x="20" y="95"/>
                    <a:pt x="22" y="97"/>
                    <a:pt x="24" y="99"/>
                  </a:cubicBezTo>
                  <a:cubicBezTo>
                    <a:pt x="24" y="99"/>
                    <a:pt x="24" y="99"/>
                    <a:pt x="24" y="99"/>
                  </a:cubicBezTo>
                  <a:cubicBezTo>
                    <a:pt x="24" y="100"/>
                    <a:pt x="24" y="100"/>
                    <a:pt x="24" y="100"/>
                  </a:cubicBezTo>
                  <a:cubicBezTo>
                    <a:pt x="22" y="104"/>
                    <a:pt x="21" y="108"/>
                    <a:pt x="20" y="111"/>
                  </a:cubicBezTo>
                  <a:cubicBezTo>
                    <a:pt x="20" y="112"/>
                    <a:pt x="20" y="112"/>
                    <a:pt x="20" y="112"/>
                  </a:cubicBezTo>
                  <a:cubicBezTo>
                    <a:pt x="19" y="112"/>
                    <a:pt x="19" y="112"/>
                    <a:pt x="19" y="112"/>
                  </a:cubicBezTo>
                  <a:cubicBezTo>
                    <a:pt x="17" y="112"/>
                    <a:pt x="14" y="112"/>
                    <a:pt x="12" y="113"/>
                  </a:cubicBezTo>
                  <a:cubicBezTo>
                    <a:pt x="9" y="113"/>
                    <a:pt x="7" y="113"/>
                    <a:pt x="4" y="113"/>
                  </a:cubicBezTo>
                  <a:cubicBezTo>
                    <a:pt x="4" y="116"/>
                    <a:pt x="3" y="118"/>
                    <a:pt x="3" y="121"/>
                  </a:cubicBezTo>
                  <a:cubicBezTo>
                    <a:pt x="5" y="122"/>
                    <a:pt x="7" y="123"/>
                    <a:pt x="9" y="125"/>
                  </a:cubicBezTo>
                  <a:cubicBezTo>
                    <a:pt x="11" y="126"/>
                    <a:pt x="13" y="127"/>
                    <a:pt x="15" y="128"/>
                  </a:cubicBezTo>
                  <a:cubicBezTo>
                    <a:pt x="16" y="129"/>
                    <a:pt x="16" y="129"/>
                    <a:pt x="16" y="129"/>
                  </a:cubicBezTo>
                  <a:cubicBezTo>
                    <a:pt x="16" y="130"/>
                    <a:pt x="16" y="130"/>
                    <a:pt x="16" y="130"/>
                  </a:cubicBezTo>
                  <a:cubicBezTo>
                    <a:pt x="15" y="133"/>
                    <a:pt x="15" y="137"/>
                    <a:pt x="15" y="141"/>
                  </a:cubicBezTo>
                  <a:cubicBezTo>
                    <a:pt x="14" y="142"/>
                    <a:pt x="14" y="142"/>
                    <a:pt x="14" y="142"/>
                  </a:cubicBezTo>
                  <a:cubicBezTo>
                    <a:pt x="14" y="142"/>
                    <a:pt x="14" y="142"/>
                    <a:pt x="14" y="142"/>
                  </a:cubicBezTo>
                  <a:cubicBezTo>
                    <a:pt x="12" y="143"/>
                    <a:pt x="9" y="144"/>
                    <a:pt x="7" y="145"/>
                  </a:cubicBezTo>
                  <a:cubicBezTo>
                    <a:pt x="4" y="145"/>
                    <a:pt x="2" y="146"/>
                    <a:pt x="0" y="147"/>
                  </a:cubicBezTo>
                  <a:cubicBezTo>
                    <a:pt x="0" y="147"/>
                    <a:pt x="0" y="147"/>
                    <a:pt x="0" y="147"/>
                  </a:cubicBezTo>
                  <a:cubicBezTo>
                    <a:pt x="0" y="148"/>
                    <a:pt x="0" y="150"/>
                    <a:pt x="0" y="151"/>
                  </a:cubicBezTo>
                  <a:cubicBezTo>
                    <a:pt x="0" y="152"/>
                    <a:pt x="0" y="153"/>
                    <a:pt x="0" y="155"/>
                  </a:cubicBezTo>
                  <a:cubicBezTo>
                    <a:pt x="0" y="155"/>
                    <a:pt x="0" y="155"/>
                    <a:pt x="0" y="155"/>
                  </a:cubicBezTo>
                  <a:cubicBezTo>
                    <a:pt x="2" y="156"/>
                    <a:pt x="4" y="156"/>
                    <a:pt x="7" y="157"/>
                  </a:cubicBezTo>
                  <a:cubicBezTo>
                    <a:pt x="9" y="158"/>
                    <a:pt x="12" y="158"/>
                    <a:pt x="14" y="159"/>
                  </a:cubicBezTo>
                  <a:cubicBezTo>
                    <a:pt x="14" y="160"/>
                    <a:pt x="14" y="160"/>
                    <a:pt x="14" y="160"/>
                  </a:cubicBezTo>
                  <a:cubicBezTo>
                    <a:pt x="15" y="160"/>
                    <a:pt x="15" y="160"/>
                    <a:pt x="15" y="160"/>
                  </a:cubicBezTo>
                  <a:cubicBezTo>
                    <a:pt x="15" y="165"/>
                    <a:pt x="15" y="168"/>
                    <a:pt x="16" y="172"/>
                  </a:cubicBezTo>
                  <a:cubicBezTo>
                    <a:pt x="16" y="173"/>
                    <a:pt x="16" y="173"/>
                    <a:pt x="16" y="173"/>
                  </a:cubicBezTo>
                  <a:cubicBezTo>
                    <a:pt x="15" y="173"/>
                    <a:pt x="15" y="173"/>
                    <a:pt x="15" y="173"/>
                  </a:cubicBezTo>
                  <a:cubicBezTo>
                    <a:pt x="13" y="174"/>
                    <a:pt x="11" y="176"/>
                    <a:pt x="9" y="177"/>
                  </a:cubicBezTo>
                  <a:cubicBezTo>
                    <a:pt x="7" y="178"/>
                    <a:pt x="5" y="179"/>
                    <a:pt x="3" y="181"/>
                  </a:cubicBezTo>
                  <a:cubicBezTo>
                    <a:pt x="3" y="183"/>
                    <a:pt x="4" y="186"/>
                    <a:pt x="4" y="188"/>
                  </a:cubicBezTo>
                  <a:cubicBezTo>
                    <a:pt x="7" y="189"/>
                    <a:pt x="9" y="189"/>
                    <a:pt x="12" y="189"/>
                  </a:cubicBezTo>
                  <a:cubicBezTo>
                    <a:pt x="14" y="189"/>
                    <a:pt x="17" y="189"/>
                    <a:pt x="19" y="190"/>
                  </a:cubicBezTo>
                  <a:cubicBezTo>
                    <a:pt x="20" y="190"/>
                    <a:pt x="20" y="190"/>
                    <a:pt x="20" y="190"/>
                  </a:cubicBezTo>
                  <a:cubicBezTo>
                    <a:pt x="20" y="190"/>
                    <a:pt x="20" y="190"/>
                    <a:pt x="20" y="190"/>
                  </a:cubicBezTo>
                  <a:cubicBezTo>
                    <a:pt x="21" y="194"/>
                    <a:pt x="22" y="198"/>
                    <a:pt x="24" y="201"/>
                  </a:cubicBezTo>
                  <a:cubicBezTo>
                    <a:pt x="24" y="202"/>
                    <a:pt x="24" y="202"/>
                    <a:pt x="24" y="202"/>
                  </a:cubicBezTo>
                  <a:cubicBezTo>
                    <a:pt x="24" y="203"/>
                    <a:pt x="24" y="203"/>
                    <a:pt x="24" y="203"/>
                  </a:cubicBezTo>
                  <a:cubicBezTo>
                    <a:pt x="22" y="204"/>
                    <a:pt x="20" y="206"/>
                    <a:pt x="18" y="208"/>
                  </a:cubicBezTo>
                  <a:cubicBezTo>
                    <a:pt x="16" y="210"/>
                    <a:pt x="15" y="211"/>
                    <a:pt x="13" y="213"/>
                  </a:cubicBezTo>
                  <a:cubicBezTo>
                    <a:pt x="14" y="215"/>
                    <a:pt x="15" y="218"/>
                    <a:pt x="17" y="220"/>
                  </a:cubicBezTo>
                  <a:cubicBezTo>
                    <a:pt x="19" y="220"/>
                    <a:pt x="21" y="219"/>
                    <a:pt x="24" y="219"/>
                  </a:cubicBezTo>
                  <a:cubicBezTo>
                    <a:pt x="26" y="219"/>
                    <a:pt x="29" y="218"/>
                    <a:pt x="31" y="218"/>
                  </a:cubicBezTo>
                  <a:cubicBezTo>
                    <a:pt x="32" y="218"/>
                    <a:pt x="32" y="218"/>
                    <a:pt x="32" y="218"/>
                  </a:cubicBezTo>
                  <a:cubicBezTo>
                    <a:pt x="32" y="219"/>
                    <a:pt x="32" y="219"/>
                    <a:pt x="32" y="219"/>
                  </a:cubicBezTo>
                  <a:cubicBezTo>
                    <a:pt x="34" y="222"/>
                    <a:pt x="36" y="225"/>
                    <a:pt x="38" y="228"/>
                  </a:cubicBezTo>
                  <a:cubicBezTo>
                    <a:pt x="39" y="229"/>
                    <a:pt x="39" y="229"/>
                    <a:pt x="39" y="229"/>
                  </a:cubicBezTo>
                  <a:cubicBezTo>
                    <a:pt x="38" y="230"/>
                    <a:pt x="38" y="230"/>
                    <a:pt x="38" y="230"/>
                  </a:cubicBezTo>
                  <a:cubicBezTo>
                    <a:pt x="37" y="232"/>
                    <a:pt x="36" y="234"/>
                    <a:pt x="34" y="236"/>
                  </a:cubicBezTo>
                  <a:cubicBezTo>
                    <a:pt x="33" y="238"/>
                    <a:pt x="32" y="240"/>
                    <a:pt x="30" y="242"/>
                  </a:cubicBezTo>
                  <a:cubicBezTo>
                    <a:pt x="32" y="244"/>
                    <a:pt x="33" y="246"/>
                    <a:pt x="35" y="248"/>
                  </a:cubicBezTo>
                  <a:cubicBezTo>
                    <a:pt x="37" y="247"/>
                    <a:pt x="40" y="246"/>
                    <a:pt x="42" y="246"/>
                  </a:cubicBezTo>
                  <a:cubicBezTo>
                    <a:pt x="44" y="245"/>
                    <a:pt x="47" y="244"/>
                    <a:pt x="49" y="243"/>
                  </a:cubicBezTo>
                  <a:cubicBezTo>
                    <a:pt x="50" y="243"/>
                    <a:pt x="50" y="243"/>
                    <a:pt x="50" y="243"/>
                  </a:cubicBezTo>
                  <a:cubicBezTo>
                    <a:pt x="50" y="243"/>
                    <a:pt x="50" y="243"/>
                    <a:pt x="50" y="243"/>
                  </a:cubicBezTo>
                  <a:cubicBezTo>
                    <a:pt x="53" y="246"/>
                    <a:pt x="56" y="249"/>
                    <a:pt x="58" y="251"/>
                  </a:cubicBezTo>
                  <a:cubicBezTo>
                    <a:pt x="59" y="252"/>
                    <a:pt x="59" y="252"/>
                    <a:pt x="59" y="252"/>
                  </a:cubicBezTo>
                  <a:cubicBezTo>
                    <a:pt x="59" y="253"/>
                    <a:pt x="59" y="253"/>
                    <a:pt x="59" y="253"/>
                  </a:cubicBezTo>
                  <a:cubicBezTo>
                    <a:pt x="58" y="255"/>
                    <a:pt x="57" y="257"/>
                    <a:pt x="56" y="260"/>
                  </a:cubicBezTo>
                  <a:cubicBezTo>
                    <a:pt x="55" y="262"/>
                    <a:pt x="54" y="264"/>
                    <a:pt x="54" y="266"/>
                  </a:cubicBezTo>
                  <a:cubicBezTo>
                    <a:pt x="56" y="268"/>
                    <a:pt x="58" y="270"/>
                    <a:pt x="60" y="271"/>
                  </a:cubicBezTo>
                  <a:cubicBezTo>
                    <a:pt x="62" y="270"/>
                    <a:pt x="64" y="269"/>
                    <a:pt x="66" y="267"/>
                  </a:cubicBezTo>
                  <a:cubicBezTo>
                    <a:pt x="68" y="266"/>
                    <a:pt x="70" y="265"/>
                    <a:pt x="72" y="263"/>
                  </a:cubicBezTo>
                  <a:cubicBezTo>
                    <a:pt x="73" y="263"/>
                    <a:pt x="73" y="263"/>
                    <a:pt x="73" y="263"/>
                  </a:cubicBezTo>
                  <a:cubicBezTo>
                    <a:pt x="73" y="263"/>
                    <a:pt x="73" y="263"/>
                    <a:pt x="73" y="263"/>
                  </a:cubicBezTo>
                  <a:cubicBezTo>
                    <a:pt x="76" y="266"/>
                    <a:pt x="80" y="268"/>
                    <a:pt x="83" y="270"/>
                  </a:cubicBezTo>
                  <a:cubicBezTo>
                    <a:pt x="84" y="270"/>
                    <a:pt x="84" y="270"/>
                    <a:pt x="84" y="270"/>
                  </a:cubicBezTo>
                  <a:cubicBezTo>
                    <a:pt x="84" y="271"/>
                    <a:pt x="84" y="271"/>
                    <a:pt x="84" y="271"/>
                  </a:cubicBezTo>
                  <a:cubicBezTo>
                    <a:pt x="83" y="273"/>
                    <a:pt x="83" y="276"/>
                    <a:pt x="83" y="278"/>
                  </a:cubicBezTo>
                  <a:cubicBezTo>
                    <a:pt x="82" y="280"/>
                    <a:pt x="82" y="283"/>
                    <a:pt x="82" y="285"/>
                  </a:cubicBezTo>
                  <a:cubicBezTo>
                    <a:pt x="84" y="286"/>
                    <a:pt x="86" y="287"/>
                    <a:pt x="89" y="289"/>
                  </a:cubicBezTo>
                  <a:cubicBezTo>
                    <a:pt x="90" y="287"/>
                    <a:pt x="92" y="285"/>
                    <a:pt x="94" y="283"/>
                  </a:cubicBezTo>
                  <a:cubicBezTo>
                    <a:pt x="96" y="282"/>
                    <a:pt x="97" y="280"/>
                    <a:pt x="99" y="278"/>
                  </a:cubicBezTo>
                  <a:cubicBezTo>
                    <a:pt x="100" y="278"/>
                    <a:pt x="100" y="278"/>
                    <a:pt x="100" y="278"/>
                  </a:cubicBezTo>
                  <a:cubicBezTo>
                    <a:pt x="100" y="278"/>
                    <a:pt x="100" y="278"/>
                    <a:pt x="100" y="278"/>
                  </a:cubicBezTo>
                  <a:cubicBezTo>
                    <a:pt x="104" y="279"/>
                    <a:pt x="108" y="281"/>
                    <a:pt x="111" y="282"/>
                  </a:cubicBezTo>
                  <a:cubicBezTo>
                    <a:pt x="112" y="282"/>
                    <a:pt x="112" y="282"/>
                    <a:pt x="112" y="282"/>
                  </a:cubicBezTo>
                  <a:cubicBezTo>
                    <a:pt x="112" y="283"/>
                    <a:pt x="112" y="283"/>
                    <a:pt x="112" y="283"/>
                  </a:cubicBezTo>
                  <a:cubicBezTo>
                    <a:pt x="112" y="285"/>
                    <a:pt x="113" y="288"/>
                    <a:pt x="113" y="290"/>
                  </a:cubicBezTo>
                  <a:cubicBezTo>
                    <a:pt x="113" y="292"/>
                    <a:pt x="113" y="295"/>
                    <a:pt x="113" y="297"/>
                  </a:cubicBezTo>
                  <a:cubicBezTo>
                    <a:pt x="116" y="298"/>
                    <a:pt x="118" y="298"/>
                    <a:pt x="121" y="299"/>
                  </a:cubicBezTo>
                  <a:cubicBezTo>
                    <a:pt x="122" y="297"/>
                    <a:pt x="124" y="295"/>
                    <a:pt x="125" y="293"/>
                  </a:cubicBezTo>
                  <a:cubicBezTo>
                    <a:pt x="126" y="291"/>
                    <a:pt x="127" y="288"/>
                    <a:pt x="129" y="287"/>
                  </a:cubicBezTo>
                  <a:cubicBezTo>
                    <a:pt x="129" y="286"/>
                    <a:pt x="129" y="286"/>
                    <a:pt x="129" y="286"/>
                  </a:cubicBezTo>
                  <a:cubicBezTo>
                    <a:pt x="130" y="286"/>
                    <a:pt x="130" y="286"/>
                    <a:pt x="130" y="286"/>
                  </a:cubicBezTo>
                  <a:cubicBezTo>
                    <a:pt x="133" y="286"/>
                    <a:pt x="137" y="287"/>
                    <a:pt x="141" y="287"/>
                  </a:cubicBezTo>
                  <a:cubicBezTo>
                    <a:pt x="142" y="287"/>
                    <a:pt x="142" y="287"/>
                    <a:pt x="142" y="287"/>
                  </a:cubicBezTo>
                  <a:cubicBezTo>
                    <a:pt x="142" y="288"/>
                    <a:pt x="142" y="288"/>
                    <a:pt x="142" y="288"/>
                  </a:cubicBezTo>
                  <a:cubicBezTo>
                    <a:pt x="143" y="290"/>
                    <a:pt x="144" y="293"/>
                    <a:pt x="145" y="295"/>
                  </a:cubicBezTo>
                  <a:cubicBezTo>
                    <a:pt x="145" y="297"/>
                    <a:pt x="146" y="300"/>
                    <a:pt x="147" y="302"/>
                  </a:cubicBezTo>
                  <a:cubicBezTo>
                    <a:pt x="147" y="302"/>
                    <a:pt x="147" y="302"/>
                    <a:pt x="147" y="302"/>
                  </a:cubicBezTo>
                  <a:cubicBezTo>
                    <a:pt x="150" y="302"/>
                    <a:pt x="152" y="302"/>
                    <a:pt x="155" y="302"/>
                  </a:cubicBezTo>
                  <a:cubicBezTo>
                    <a:pt x="155" y="302"/>
                    <a:pt x="155" y="302"/>
                    <a:pt x="155" y="302"/>
                  </a:cubicBezTo>
                  <a:cubicBezTo>
                    <a:pt x="156" y="300"/>
                    <a:pt x="156" y="297"/>
                    <a:pt x="157" y="295"/>
                  </a:cubicBezTo>
                  <a:cubicBezTo>
                    <a:pt x="158" y="293"/>
                    <a:pt x="159" y="290"/>
                    <a:pt x="159" y="288"/>
                  </a:cubicBezTo>
                  <a:cubicBezTo>
                    <a:pt x="160" y="287"/>
                    <a:pt x="160" y="287"/>
                    <a:pt x="160" y="287"/>
                  </a:cubicBezTo>
                  <a:cubicBezTo>
                    <a:pt x="161" y="287"/>
                    <a:pt x="161" y="287"/>
                    <a:pt x="161" y="287"/>
                  </a:cubicBezTo>
                  <a:cubicBezTo>
                    <a:pt x="165" y="287"/>
                    <a:pt x="168" y="286"/>
                    <a:pt x="172" y="286"/>
                  </a:cubicBezTo>
                  <a:cubicBezTo>
                    <a:pt x="173" y="286"/>
                    <a:pt x="173" y="286"/>
                    <a:pt x="173" y="286"/>
                  </a:cubicBezTo>
                  <a:cubicBezTo>
                    <a:pt x="173" y="287"/>
                    <a:pt x="173" y="287"/>
                    <a:pt x="173" y="287"/>
                  </a:cubicBezTo>
                  <a:cubicBezTo>
                    <a:pt x="175" y="288"/>
                    <a:pt x="176" y="291"/>
                    <a:pt x="177" y="293"/>
                  </a:cubicBezTo>
                  <a:cubicBezTo>
                    <a:pt x="178" y="295"/>
                    <a:pt x="180" y="297"/>
                    <a:pt x="181" y="299"/>
                  </a:cubicBezTo>
                  <a:cubicBezTo>
                    <a:pt x="183" y="298"/>
                    <a:pt x="186" y="298"/>
                    <a:pt x="188" y="297"/>
                  </a:cubicBezTo>
                  <a:cubicBezTo>
                    <a:pt x="189" y="295"/>
                    <a:pt x="189" y="292"/>
                    <a:pt x="189" y="290"/>
                  </a:cubicBezTo>
                  <a:cubicBezTo>
                    <a:pt x="189" y="288"/>
                    <a:pt x="189" y="285"/>
                    <a:pt x="190" y="283"/>
                  </a:cubicBezTo>
                  <a:cubicBezTo>
                    <a:pt x="190" y="282"/>
                    <a:pt x="190" y="282"/>
                    <a:pt x="190" y="282"/>
                  </a:cubicBezTo>
                  <a:cubicBezTo>
                    <a:pt x="191" y="282"/>
                    <a:pt x="191" y="282"/>
                    <a:pt x="191" y="282"/>
                  </a:cubicBezTo>
                  <a:cubicBezTo>
                    <a:pt x="194" y="281"/>
                    <a:pt x="198" y="279"/>
                    <a:pt x="202" y="278"/>
                  </a:cubicBezTo>
                  <a:cubicBezTo>
                    <a:pt x="202" y="278"/>
                    <a:pt x="202" y="278"/>
                    <a:pt x="202" y="278"/>
                  </a:cubicBezTo>
                  <a:cubicBezTo>
                    <a:pt x="203" y="278"/>
                    <a:pt x="203" y="278"/>
                    <a:pt x="203" y="278"/>
                  </a:cubicBezTo>
                  <a:cubicBezTo>
                    <a:pt x="205" y="280"/>
                    <a:pt x="206" y="282"/>
                    <a:pt x="208" y="283"/>
                  </a:cubicBezTo>
                  <a:cubicBezTo>
                    <a:pt x="210" y="285"/>
                    <a:pt x="211" y="287"/>
                    <a:pt x="213" y="289"/>
                  </a:cubicBezTo>
                  <a:cubicBezTo>
                    <a:pt x="215" y="288"/>
                    <a:pt x="218" y="286"/>
                    <a:pt x="220" y="285"/>
                  </a:cubicBezTo>
                  <a:cubicBezTo>
                    <a:pt x="220" y="283"/>
                    <a:pt x="219" y="280"/>
                    <a:pt x="219" y="278"/>
                  </a:cubicBezTo>
                  <a:cubicBezTo>
                    <a:pt x="219" y="276"/>
                    <a:pt x="218" y="273"/>
                    <a:pt x="218" y="271"/>
                  </a:cubicBezTo>
                  <a:cubicBezTo>
                    <a:pt x="218" y="270"/>
                    <a:pt x="218" y="270"/>
                    <a:pt x="218" y="270"/>
                  </a:cubicBezTo>
                  <a:cubicBezTo>
                    <a:pt x="219" y="270"/>
                    <a:pt x="219" y="270"/>
                    <a:pt x="219" y="270"/>
                  </a:cubicBezTo>
                  <a:cubicBezTo>
                    <a:pt x="222" y="268"/>
                    <a:pt x="225" y="266"/>
                    <a:pt x="228" y="263"/>
                  </a:cubicBezTo>
                  <a:cubicBezTo>
                    <a:pt x="229" y="263"/>
                    <a:pt x="229" y="263"/>
                    <a:pt x="229" y="263"/>
                  </a:cubicBezTo>
                  <a:cubicBezTo>
                    <a:pt x="230" y="263"/>
                    <a:pt x="230" y="263"/>
                    <a:pt x="230" y="263"/>
                  </a:cubicBezTo>
                  <a:cubicBezTo>
                    <a:pt x="232" y="265"/>
                    <a:pt x="234" y="266"/>
                    <a:pt x="236" y="267"/>
                  </a:cubicBezTo>
                  <a:cubicBezTo>
                    <a:pt x="238" y="269"/>
                    <a:pt x="240" y="270"/>
                    <a:pt x="242" y="271"/>
                  </a:cubicBezTo>
                  <a:cubicBezTo>
                    <a:pt x="244" y="270"/>
                    <a:pt x="246" y="268"/>
                    <a:pt x="248" y="266"/>
                  </a:cubicBezTo>
                  <a:cubicBezTo>
                    <a:pt x="247" y="264"/>
                    <a:pt x="247" y="262"/>
                    <a:pt x="246" y="260"/>
                  </a:cubicBezTo>
                  <a:cubicBezTo>
                    <a:pt x="245" y="257"/>
                    <a:pt x="244" y="255"/>
                    <a:pt x="243" y="253"/>
                  </a:cubicBezTo>
                  <a:cubicBezTo>
                    <a:pt x="243" y="252"/>
                    <a:pt x="243" y="252"/>
                    <a:pt x="243" y="252"/>
                  </a:cubicBezTo>
                  <a:cubicBezTo>
                    <a:pt x="243" y="251"/>
                    <a:pt x="243" y="251"/>
                    <a:pt x="243" y="251"/>
                  </a:cubicBezTo>
                  <a:cubicBezTo>
                    <a:pt x="246" y="249"/>
                    <a:pt x="249" y="246"/>
                    <a:pt x="252" y="243"/>
                  </a:cubicBezTo>
                  <a:cubicBezTo>
                    <a:pt x="252" y="243"/>
                    <a:pt x="252" y="243"/>
                    <a:pt x="252" y="243"/>
                  </a:cubicBezTo>
                  <a:cubicBezTo>
                    <a:pt x="253" y="243"/>
                    <a:pt x="253" y="243"/>
                    <a:pt x="253" y="243"/>
                  </a:cubicBezTo>
                  <a:cubicBezTo>
                    <a:pt x="255" y="244"/>
                    <a:pt x="258" y="245"/>
                    <a:pt x="260" y="246"/>
                  </a:cubicBezTo>
                  <a:cubicBezTo>
                    <a:pt x="262" y="246"/>
                    <a:pt x="264" y="247"/>
                    <a:pt x="267" y="248"/>
                  </a:cubicBezTo>
                  <a:cubicBezTo>
                    <a:pt x="268" y="246"/>
                    <a:pt x="270" y="244"/>
                    <a:pt x="271" y="242"/>
                  </a:cubicBezTo>
                  <a:cubicBezTo>
                    <a:pt x="270" y="240"/>
                    <a:pt x="269" y="238"/>
                    <a:pt x="268" y="236"/>
                  </a:cubicBezTo>
                  <a:cubicBezTo>
                    <a:pt x="266" y="234"/>
                    <a:pt x="265" y="232"/>
                    <a:pt x="264" y="230"/>
                  </a:cubicBezTo>
                  <a:cubicBezTo>
                    <a:pt x="263" y="229"/>
                    <a:pt x="263" y="229"/>
                    <a:pt x="263" y="229"/>
                  </a:cubicBezTo>
                  <a:cubicBezTo>
                    <a:pt x="264" y="228"/>
                    <a:pt x="264" y="228"/>
                    <a:pt x="264" y="228"/>
                  </a:cubicBezTo>
                  <a:cubicBezTo>
                    <a:pt x="266" y="225"/>
                    <a:pt x="268" y="222"/>
                    <a:pt x="270" y="219"/>
                  </a:cubicBezTo>
                  <a:cubicBezTo>
                    <a:pt x="270" y="218"/>
                    <a:pt x="270" y="218"/>
                    <a:pt x="270" y="218"/>
                  </a:cubicBezTo>
                  <a:cubicBezTo>
                    <a:pt x="271" y="218"/>
                    <a:pt x="271" y="218"/>
                    <a:pt x="271" y="218"/>
                  </a:cubicBezTo>
                  <a:cubicBezTo>
                    <a:pt x="273" y="218"/>
                    <a:pt x="276" y="219"/>
                    <a:pt x="278" y="219"/>
                  </a:cubicBezTo>
                  <a:cubicBezTo>
                    <a:pt x="281" y="219"/>
                    <a:pt x="283" y="220"/>
                    <a:pt x="285" y="220"/>
                  </a:cubicBezTo>
                  <a:cubicBezTo>
                    <a:pt x="286" y="218"/>
                    <a:pt x="288" y="215"/>
                    <a:pt x="289" y="213"/>
                  </a:cubicBezTo>
                  <a:cubicBezTo>
                    <a:pt x="287" y="211"/>
                    <a:pt x="285" y="210"/>
                    <a:pt x="284" y="208"/>
                  </a:cubicBezTo>
                  <a:cubicBezTo>
                    <a:pt x="282" y="206"/>
                    <a:pt x="280" y="204"/>
                    <a:pt x="278" y="203"/>
                  </a:cubicBezTo>
                  <a:cubicBezTo>
                    <a:pt x="278" y="202"/>
                    <a:pt x="278" y="202"/>
                    <a:pt x="278" y="202"/>
                  </a:cubicBezTo>
                  <a:cubicBezTo>
                    <a:pt x="278" y="201"/>
                    <a:pt x="278" y="201"/>
                    <a:pt x="278" y="201"/>
                  </a:cubicBezTo>
                  <a:cubicBezTo>
                    <a:pt x="279" y="198"/>
                    <a:pt x="281" y="194"/>
                    <a:pt x="282" y="190"/>
                  </a:cubicBezTo>
                  <a:cubicBezTo>
                    <a:pt x="282" y="190"/>
                    <a:pt x="282" y="190"/>
                    <a:pt x="282" y="190"/>
                  </a:cubicBezTo>
                  <a:cubicBezTo>
                    <a:pt x="283" y="190"/>
                    <a:pt x="283" y="190"/>
                    <a:pt x="283" y="190"/>
                  </a:cubicBezTo>
                  <a:cubicBezTo>
                    <a:pt x="285" y="189"/>
                    <a:pt x="288" y="189"/>
                    <a:pt x="290" y="189"/>
                  </a:cubicBezTo>
                  <a:cubicBezTo>
                    <a:pt x="293" y="189"/>
                    <a:pt x="295" y="189"/>
                    <a:pt x="297" y="188"/>
                  </a:cubicBezTo>
                  <a:cubicBezTo>
                    <a:pt x="298" y="186"/>
                    <a:pt x="299" y="183"/>
                    <a:pt x="299" y="181"/>
                  </a:cubicBezTo>
                  <a:cubicBezTo>
                    <a:pt x="297" y="179"/>
                    <a:pt x="295" y="178"/>
                    <a:pt x="293" y="177"/>
                  </a:cubicBezTo>
                  <a:cubicBezTo>
                    <a:pt x="291" y="176"/>
                    <a:pt x="289" y="174"/>
                    <a:pt x="287" y="173"/>
                  </a:cubicBezTo>
                  <a:cubicBezTo>
                    <a:pt x="286" y="173"/>
                    <a:pt x="286" y="173"/>
                    <a:pt x="286" y="173"/>
                  </a:cubicBezTo>
                  <a:cubicBezTo>
                    <a:pt x="286" y="172"/>
                    <a:pt x="286" y="172"/>
                    <a:pt x="286" y="172"/>
                  </a:cubicBezTo>
                  <a:cubicBezTo>
                    <a:pt x="287" y="168"/>
                    <a:pt x="287" y="165"/>
                    <a:pt x="287" y="160"/>
                  </a:cubicBezTo>
                  <a:cubicBezTo>
                    <a:pt x="287" y="160"/>
                    <a:pt x="287" y="160"/>
                    <a:pt x="287" y="160"/>
                  </a:cubicBezTo>
                  <a:cubicBezTo>
                    <a:pt x="288" y="159"/>
                    <a:pt x="288" y="159"/>
                    <a:pt x="288" y="159"/>
                  </a:cubicBezTo>
                  <a:cubicBezTo>
                    <a:pt x="290" y="159"/>
                    <a:pt x="293" y="158"/>
                    <a:pt x="295" y="157"/>
                  </a:cubicBezTo>
                  <a:cubicBezTo>
                    <a:pt x="297" y="156"/>
                    <a:pt x="300" y="156"/>
                    <a:pt x="302" y="155"/>
                  </a:cubicBezTo>
                  <a:cubicBezTo>
                    <a:pt x="302" y="155"/>
                    <a:pt x="302" y="155"/>
                    <a:pt x="302" y="155"/>
                  </a:cubicBezTo>
                  <a:cubicBezTo>
                    <a:pt x="302" y="153"/>
                    <a:pt x="302" y="152"/>
                    <a:pt x="302" y="151"/>
                  </a:cubicBezTo>
                  <a:cubicBezTo>
                    <a:pt x="302" y="149"/>
                    <a:pt x="302" y="148"/>
                    <a:pt x="302" y="147"/>
                  </a:cubicBezTo>
                  <a:close/>
                  <a:moveTo>
                    <a:pt x="159" y="110"/>
                  </a:moveTo>
                  <a:cubicBezTo>
                    <a:pt x="161" y="93"/>
                    <a:pt x="164" y="76"/>
                    <a:pt x="169" y="59"/>
                  </a:cubicBezTo>
                  <a:cubicBezTo>
                    <a:pt x="169" y="58"/>
                    <a:pt x="169" y="58"/>
                    <a:pt x="169" y="58"/>
                  </a:cubicBezTo>
                  <a:cubicBezTo>
                    <a:pt x="170" y="59"/>
                    <a:pt x="170" y="59"/>
                    <a:pt x="170" y="59"/>
                  </a:cubicBezTo>
                  <a:cubicBezTo>
                    <a:pt x="182" y="61"/>
                    <a:pt x="193" y="66"/>
                    <a:pt x="203" y="72"/>
                  </a:cubicBezTo>
                  <a:cubicBezTo>
                    <a:pt x="204" y="73"/>
                    <a:pt x="204" y="73"/>
                    <a:pt x="204" y="73"/>
                  </a:cubicBezTo>
                  <a:cubicBezTo>
                    <a:pt x="203" y="74"/>
                    <a:pt x="203" y="74"/>
                    <a:pt x="203" y="74"/>
                  </a:cubicBezTo>
                  <a:cubicBezTo>
                    <a:pt x="195" y="90"/>
                    <a:pt x="185" y="104"/>
                    <a:pt x="174" y="116"/>
                  </a:cubicBezTo>
                  <a:cubicBezTo>
                    <a:pt x="173" y="117"/>
                    <a:pt x="173" y="117"/>
                    <a:pt x="173" y="117"/>
                  </a:cubicBezTo>
                  <a:cubicBezTo>
                    <a:pt x="172" y="117"/>
                    <a:pt x="172" y="117"/>
                    <a:pt x="172" y="117"/>
                  </a:cubicBezTo>
                  <a:cubicBezTo>
                    <a:pt x="169" y="114"/>
                    <a:pt x="165" y="112"/>
                    <a:pt x="160" y="111"/>
                  </a:cubicBezTo>
                  <a:cubicBezTo>
                    <a:pt x="159" y="111"/>
                    <a:pt x="159" y="111"/>
                    <a:pt x="159" y="111"/>
                  </a:cubicBezTo>
                  <a:lnTo>
                    <a:pt x="159" y="110"/>
                  </a:lnTo>
                  <a:close/>
                  <a:moveTo>
                    <a:pt x="99" y="72"/>
                  </a:moveTo>
                  <a:cubicBezTo>
                    <a:pt x="109" y="65"/>
                    <a:pt x="120" y="61"/>
                    <a:pt x="132" y="58"/>
                  </a:cubicBezTo>
                  <a:cubicBezTo>
                    <a:pt x="133" y="58"/>
                    <a:pt x="133" y="58"/>
                    <a:pt x="133" y="58"/>
                  </a:cubicBezTo>
                  <a:cubicBezTo>
                    <a:pt x="134" y="59"/>
                    <a:pt x="134" y="59"/>
                    <a:pt x="134" y="59"/>
                  </a:cubicBezTo>
                  <a:cubicBezTo>
                    <a:pt x="139" y="76"/>
                    <a:pt x="142" y="93"/>
                    <a:pt x="143" y="110"/>
                  </a:cubicBezTo>
                  <a:cubicBezTo>
                    <a:pt x="143" y="111"/>
                    <a:pt x="143" y="111"/>
                    <a:pt x="143" y="111"/>
                  </a:cubicBezTo>
                  <a:cubicBezTo>
                    <a:pt x="142" y="111"/>
                    <a:pt x="142" y="111"/>
                    <a:pt x="142" y="111"/>
                  </a:cubicBezTo>
                  <a:cubicBezTo>
                    <a:pt x="138" y="112"/>
                    <a:pt x="134" y="114"/>
                    <a:pt x="130" y="116"/>
                  </a:cubicBezTo>
                  <a:cubicBezTo>
                    <a:pt x="129" y="117"/>
                    <a:pt x="129" y="117"/>
                    <a:pt x="129" y="117"/>
                  </a:cubicBezTo>
                  <a:cubicBezTo>
                    <a:pt x="128" y="116"/>
                    <a:pt x="128" y="116"/>
                    <a:pt x="128" y="116"/>
                  </a:cubicBezTo>
                  <a:cubicBezTo>
                    <a:pt x="117" y="103"/>
                    <a:pt x="107" y="89"/>
                    <a:pt x="99" y="74"/>
                  </a:cubicBezTo>
                  <a:cubicBezTo>
                    <a:pt x="98" y="73"/>
                    <a:pt x="98" y="73"/>
                    <a:pt x="98" y="73"/>
                  </a:cubicBezTo>
                  <a:lnTo>
                    <a:pt x="99" y="72"/>
                  </a:lnTo>
                  <a:close/>
                  <a:moveTo>
                    <a:pt x="59" y="132"/>
                  </a:moveTo>
                  <a:cubicBezTo>
                    <a:pt x="61" y="120"/>
                    <a:pt x="66" y="109"/>
                    <a:pt x="72" y="99"/>
                  </a:cubicBezTo>
                  <a:cubicBezTo>
                    <a:pt x="73" y="98"/>
                    <a:pt x="73" y="98"/>
                    <a:pt x="73" y="98"/>
                  </a:cubicBezTo>
                  <a:cubicBezTo>
                    <a:pt x="74" y="98"/>
                    <a:pt x="74" y="98"/>
                    <a:pt x="74" y="98"/>
                  </a:cubicBezTo>
                  <a:cubicBezTo>
                    <a:pt x="90" y="107"/>
                    <a:pt x="104" y="116"/>
                    <a:pt x="116" y="128"/>
                  </a:cubicBezTo>
                  <a:cubicBezTo>
                    <a:pt x="117" y="128"/>
                    <a:pt x="117" y="128"/>
                    <a:pt x="117" y="128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4" y="133"/>
                    <a:pt x="113" y="137"/>
                    <a:pt x="112" y="141"/>
                  </a:cubicBezTo>
                  <a:cubicBezTo>
                    <a:pt x="111" y="143"/>
                    <a:pt x="111" y="143"/>
                    <a:pt x="111" y="143"/>
                  </a:cubicBezTo>
                  <a:cubicBezTo>
                    <a:pt x="110" y="142"/>
                    <a:pt x="110" y="142"/>
                    <a:pt x="110" y="142"/>
                  </a:cubicBezTo>
                  <a:cubicBezTo>
                    <a:pt x="93" y="141"/>
                    <a:pt x="76" y="138"/>
                    <a:pt x="60" y="133"/>
                  </a:cubicBezTo>
                  <a:cubicBezTo>
                    <a:pt x="58" y="133"/>
                    <a:pt x="58" y="133"/>
                    <a:pt x="58" y="133"/>
                  </a:cubicBezTo>
                  <a:lnTo>
                    <a:pt x="59" y="132"/>
                  </a:lnTo>
                  <a:close/>
                  <a:moveTo>
                    <a:pt x="74" y="203"/>
                  </a:moveTo>
                  <a:cubicBezTo>
                    <a:pt x="73" y="203"/>
                    <a:pt x="73" y="203"/>
                    <a:pt x="73" y="203"/>
                  </a:cubicBezTo>
                  <a:cubicBezTo>
                    <a:pt x="72" y="202"/>
                    <a:pt x="72" y="202"/>
                    <a:pt x="72" y="202"/>
                  </a:cubicBezTo>
                  <a:cubicBezTo>
                    <a:pt x="66" y="192"/>
                    <a:pt x="61" y="181"/>
                    <a:pt x="59" y="170"/>
                  </a:cubicBezTo>
                  <a:cubicBezTo>
                    <a:pt x="58" y="168"/>
                    <a:pt x="58" y="168"/>
                    <a:pt x="58" y="168"/>
                  </a:cubicBezTo>
                  <a:cubicBezTo>
                    <a:pt x="60" y="168"/>
                    <a:pt x="60" y="168"/>
                    <a:pt x="60" y="168"/>
                  </a:cubicBezTo>
                  <a:cubicBezTo>
                    <a:pt x="76" y="163"/>
                    <a:pt x="93" y="160"/>
                    <a:pt x="110" y="159"/>
                  </a:cubicBezTo>
                  <a:cubicBezTo>
                    <a:pt x="111" y="159"/>
                    <a:pt x="111" y="159"/>
                    <a:pt x="111" y="159"/>
                  </a:cubicBezTo>
                  <a:cubicBezTo>
                    <a:pt x="111" y="160"/>
                    <a:pt x="111" y="160"/>
                    <a:pt x="111" y="160"/>
                  </a:cubicBezTo>
                  <a:cubicBezTo>
                    <a:pt x="112" y="164"/>
                    <a:pt x="114" y="168"/>
                    <a:pt x="116" y="172"/>
                  </a:cubicBezTo>
                  <a:cubicBezTo>
                    <a:pt x="117" y="173"/>
                    <a:pt x="117" y="173"/>
                    <a:pt x="117" y="173"/>
                  </a:cubicBezTo>
                  <a:cubicBezTo>
                    <a:pt x="116" y="174"/>
                    <a:pt x="116" y="174"/>
                    <a:pt x="116" y="174"/>
                  </a:cubicBezTo>
                  <a:cubicBezTo>
                    <a:pt x="103" y="185"/>
                    <a:pt x="89" y="194"/>
                    <a:pt x="74" y="203"/>
                  </a:cubicBezTo>
                  <a:close/>
                  <a:moveTo>
                    <a:pt x="143" y="191"/>
                  </a:moveTo>
                  <a:cubicBezTo>
                    <a:pt x="141" y="208"/>
                    <a:pt x="138" y="225"/>
                    <a:pt x="133" y="242"/>
                  </a:cubicBezTo>
                  <a:cubicBezTo>
                    <a:pt x="133" y="243"/>
                    <a:pt x="133" y="243"/>
                    <a:pt x="133" y="243"/>
                  </a:cubicBezTo>
                  <a:cubicBezTo>
                    <a:pt x="132" y="243"/>
                    <a:pt x="132" y="243"/>
                    <a:pt x="132" y="243"/>
                  </a:cubicBezTo>
                  <a:cubicBezTo>
                    <a:pt x="120" y="241"/>
                    <a:pt x="109" y="236"/>
                    <a:pt x="99" y="229"/>
                  </a:cubicBezTo>
                  <a:cubicBezTo>
                    <a:pt x="98" y="229"/>
                    <a:pt x="98" y="229"/>
                    <a:pt x="98" y="229"/>
                  </a:cubicBezTo>
                  <a:cubicBezTo>
                    <a:pt x="98" y="228"/>
                    <a:pt x="98" y="228"/>
                    <a:pt x="98" y="228"/>
                  </a:cubicBezTo>
                  <a:cubicBezTo>
                    <a:pt x="107" y="212"/>
                    <a:pt x="117" y="198"/>
                    <a:pt x="128" y="185"/>
                  </a:cubicBezTo>
                  <a:cubicBezTo>
                    <a:pt x="128" y="184"/>
                    <a:pt x="128" y="184"/>
                    <a:pt x="128" y="184"/>
                  </a:cubicBezTo>
                  <a:cubicBezTo>
                    <a:pt x="129" y="185"/>
                    <a:pt x="129" y="185"/>
                    <a:pt x="129" y="185"/>
                  </a:cubicBezTo>
                  <a:cubicBezTo>
                    <a:pt x="133" y="187"/>
                    <a:pt x="137" y="189"/>
                    <a:pt x="142" y="190"/>
                  </a:cubicBezTo>
                  <a:cubicBezTo>
                    <a:pt x="143" y="190"/>
                    <a:pt x="143" y="190"/>
                    <a:pt x="143" y="190"/>
                  </a:cubicBezTo>
                  <a:lnTo>
                    <a:pt x="143" y="191"/>
                  </a:lnTo>
                  <a:close/>
                  <a:moveTo>
                    <a:pt x="151" y="180"/>
                  </a:moveTo>
                  <a:cubicBezTo>
                    <a:pt x="143" y="180"/>
                    <a:pt x="136" y="177"/>
                    <a:pt x="130" y="171"/>
                  </a:cubicBezTo>
                  <a:cubicBezTo>
                    <a:pt x="125" y="166"/>
                    <a:pt x="122" y="159"/>
                    <a:pt x="122" y="151"/>
                  </a:cubicBezTo>
                  <a:cubicBezTo>
                    <a:pt x="122" y="143"/>
                    <a:pt x="125" y="136"/>
                    <a:pt x="130" y="130"/>
                  </a:cubicBezTo>
                  <a:cubicBezTo>
                    <a:pt x="136" y="125"/>
                    <a:pt x="143" y="122"/>
                    <a:pt x="151" y="122"/>
                  </a:cubicBezTo>
                  <a:cubicBezTo>
                    <a:pt x="159" y="122"/>
                    <a:pt x="166" y="125"/>
                    <a:pt x="172" y="130"/>
                  </a:cubicBezTo>
                  <a:cubicBezTo>
                    <a:pt x="183" y="142"/>
                    <a:pt x="183" y="160"/>
                    <a:pt x="172" y="171"/>
                  </a:cubicBezTo>
                  <a:cubicBezTo>
                    <a:pt x="166" y="177"/>
                    <a:pt x="159" y="180"/>
                    <a:pt x="151" y="180"/>
                  </a:cubicBezTo>
                  <a:close/>
                  <a:moveTo>
                    <a:pt x="203" y="229"/>
                  </a:moveTo>
                  <a:cubicBezTo>
                    <a:pt x="192" y="236"/>
                    <a:pt x="181" y="241"/>
                    <a:pt x="170" y="243"/>
                  </a:cubicBezTo>
                  <a:cubicBezTo>
                    <a:pt x="168" y="243"/>
                    <a:pt x="168" y="243"/>
                    <a:pt x="168" y="243"/>
                  </a:cubicBezTo>
                  <a:cubicBezTo>
                    <a:pt x="168" y="242"/>
                    <a:pt x="168" y="242"/>
                    <a:pt x="168" y="242"/>
                  </a:cubicBezTo>
                  <a:cubicBezTo>
                    <a:pt x="163" y="225"/>
                    <a:pt x="160" y="208"/>
                    <a:pt x="159" y="192"/>
                  </a:cubicBezTo>
                  <a:cubicBezTo>
                    <a:pt x="159" y="190"/>
                    <a:pt x="159" y="190"/>
                    <a:pt x="159" y="190"/>
                  </a:cubicBezTo>
                  <a:cubicBezTo>
                    <a:pt x="160" y="190"/>
                    <a:pt x="160" y="190"/>
                    <a:pt x="160" y="190"/>
                  </a:cubicBezTo>
                  <a:cubicBezTo>
                    <a:pt x="164" y="189"/>
                    <a:pt x="168" y="188"/>
                    <a:pt x="172" y="185"/>
                  </a:cubicBezTo>
                  <a:cubicBezTo>
                    <a:pt x="173" y="185"/>
                    <a:pt x="173" y="185"/>
                    <a:pt x="173" y="185"/>
                  </a:cubicBezTo>
                  <a:cubicBezTo>
                    <a:pt x="174" y="185"/>
                    <a:pt x="174" y="185"/>
                    <a:pt x="174" y="185"/>
                  </a:cubicBezTo>
                  <a:cubicBezTo>
                    <a:pt x="185" y="199"/>
                    <a:pt x="195" y="213"/>
                    <a:pt x="203" y="228"/>
                  </a:cubicBezTo>
                  <a:cubicBezTo>
                    <a:pt x="204" y="229"/>
                    <a:pt x="204" y="229"/>
                    <a:pt x="204" y="229"/>
                  </a:cubicBezTo>
                  <a:lnTo>
                    <a:pt x="203" y="229"/>
                  </a:lnTo>
                  <a:close/>
                  <a:moveTo>
                    <a:pt x="243" y="170"/>
                  </a:moveTo>
                  <a:cubicBezTo>
                    <a:pt x="241" y="182"/>
                    <a:pt x="236" y="193"/>
                    <a:pt x="229" y="203"/>
                  </a:cubicBezTo>
                  <a:cubicBezTo>
                    <a:pt x="229" y="204"/>
                    <a:pt x="229" y="204"/>
                    <a:pt x="229" y="204"/>
                  </a:cubicBezTo>
                  <a:cubicBezTo>
                    <a:pt x="228" y="203"/>
                    <a:pt x="228" y="203"/>
                    <a:pt x="228" y="203"/>
                  </a:cubicBezTo>
                  <a:cubicBezTo>
                    <a:pt x="212" y="195"/>
                    <a:pt x="198" y="185"/>
                    <a:pt x="185" y="174"/>
                  </a:cubicBezTo>
                  <a:cubicBezTo>
                    <a:pt x="185" y="173"/>
                    <a:pt x="185" y="173"/>
                    <a:pt x="185" y="173"/>
                  </a:cubicBezTo>
                  <a:cubicBezTo>
                    <a:pt x="185" y="172"/>
                    <a:pt x="185" y="172"/>
                    <a:pt x="185" y="172"/>
                  </a:cubicBezTo>
                  <a:cubicBezTo>
                    <a:pt x="188" y="169"/>
                    <a:pt x="189" y="164"/>
                    <a:pt x="190" y="160"/>
                  </a:cubicBezTo>
                  <a:cubicBezTo>
                    <a:pt x="191" y="159"/>
                    <a:pt x="191" y="159"/>
                    <a:pt x="191" y="159"/>
                  </a:cubicBezTo>
                  <a:cubicBezTo>
                    <a:pt x="192" y="159"/>
                    <a:pt x="192" y="159"/>
                    <a:pt x="192" y="159"/>
                  </a:cubicBezTo>
                  <a:cubicBezTo>
                    <a:pt x="208" y="161"/>
                    <a:pt x="225" y="164"/>
                    <a:pt x="242" y="168"/>
                  </a:cubicBezTo>
                  <a:cubicBezTo>
                    <a:pt x="243" y="169"/>
                    <a:pt x="243" y="169"/>
                    <a:pt x="243" y="169"/>
                  </a:cubicBezTo>
                  <a:lnTo>
                    <a:pt x="243" y="170"/>
                  </a:lnTo>
                  <a:close/>
                  <a:moveTo>
                    <a:pt x="242" y="134"/>
                  </a:moveTo>
                  <a:cubicBezTo>
                    <a:pt x="225" y="139"/>
                    <a:pt x="208" y="142"/>
                    <a:pt x="192" y="143"/>
                  </a:cubicBezTo>
                  <a:cubicBezTo>
                    <a:pt x="191" y="143"/>
                    <a:pt x="191" y="143"/>
                    <a:pt x="191" y="143"/>
                  </a:cubicBezTo>
                  <a:cubicBezTo>
                    <a:pt x="190" y="142"/>
                    <a:pt x="190" y="142"/>
                    <a:pt x="190" y="142"/>
                  </a:cubicBezTo>
                  <a:cubicBezTo>
                    <a:pt x="189" y="137"/>
                    <a:pt x="188" y="133"/>
                    <a:pt x="185" y="130"/>
                  </a:cubicBezTo>
                  <a:cubicBezTo>
                    <a:pt x="185" y="129"/>
                    <a:pt x="185" y="129"/>
                    <a:pt x="185" y="129"/>
                  </a:cubicBezTo>
                  <a:cubicBezTo>
                    <a:pt x="186" y="128"/>
                    <a:pt x="186" y="128"/>
                    <a:pt x="186" y="128"/>
                  </a:cubicBezTo>
                  <a:cubicBezTo>
                    <a:pt x="199" y="117"/>
                    <a:pt x="213" y="107"/>
                    <a:pt x="228" y="99"/>
                  </a:cubicBezTo>
                  <a:cubicBezTo>
                    <a:pt x="229" y="98"/>
                    <a:pt x="229" y="98"/>
                    <a:pt x="229" y="98"/>
                  </a:cubicBezTo>
                  <a:cubicBezTo>
                    <a:pt x="230" y="99"/>
                    <a:pt x="230" y="99"/>
                    <a:pt x="230" y="99"/>
                  </a:cubicBezTo>
                  <a:cubicBezTo>
                    <a:pt x="236" y="109"/>
                    <a:pt x="241" y="120"/>
                    <a:pt x="243" y="132"/>
                  </a:cubicBezTo>
                  <a:cubicBezTo>
                    <a:pt x="243" y="133"/>
                    <a:pt x="243" y="133"/>
                    <a:pt x="243" y="133"/>
                  </a:cubicBezTo>
                  <a:lnTo>
                    <a:pt x="242" y="13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2" name="Group 51"/>
          <p:cNvGrpSpPr/>
          <p:nvPr/>
        </p:nvGrpSpPr>
        <p:grpSpPr>
          <a:xfrm>
            <a:off x="13192559" y="3436140"/>
            <a:ext cx="1330287" cy="7422360"/>
            <a:chOff x="4824413" y="3645690"/>
            <a:chExt cx="1330287" cy="7422360"/>
          </a:xfrm>
        </p:grpSpPr>
        <p:sp>
          <p:nvSpPr>
            <p:cNvPr id="53" name="Freeform 52"/>
            <p:cNvSpPr>
              <a:spLocks noEditPoints="1"/>
            </p:cNvSpPr>
            <p:nvPr/>
          </p:nvSpPr>
          <p:spPr bwMode="auto">
            <a:xfrm>
              <a:off x="4824414" y="9796440"/>
              <a:ext cx="1273174" cy="1271610"/>
            </a:xfrm>
            <a:custGeom>
              <a:avLst/>
              <a:gdLst>
                <a:gd name="T0" fmla="*/ 286 w 302"/>
                <a:gd name="T1" fmla="*/ 129 h 302"/>
                <a:gd name="T2" fmla="*/ 282 w 302"/>
                <a:gd name="T3" fmla="*/ 112 h 302"/>
                <a:gd name="T4" fmla="*/ 285 w 302"/>
                <a:gd name="T5" fmla="*/ 82 h 302"/>
                <a:gd name="T6" fmla="*/ 264 w 302"/>
                <a:gd name="T7" fmla="*/ 72 h 302"/>
                <a:gd name="T8" fmla="*/ 252 w 302"/>
                <a:gd name="T9" fmla="*/ 58 h 302"/>
                <a:gd name="T10" fmla="*/ 236 w 302"/>
                <a:gd name="T11" fmla="*/ 34 h 302"/>
                <a:gd name="T12" fmla="*/ 219 w 302"/>
                <a:gd name="T13" fmla="*/ 23 h 302"/>
                <a:gd name="T14" fmla="*/ 191 w 302"/>
                <a:gd name="T15" fmla="*/ 20 h 302"/>
                <a:gd name="T16" fmla="*/ 173 w 302"/>
                <a:gd name="T17" fmla="*/ 15 h 302"/>
                <a:gd name="T18" fmla="*/ 155 w 302"/>
                <a:gd name="T19" fmla="*/ 0 h 302"/>
                <a:gd name="T20" fmla="*/ 141 w 302"/>
                <a:gd name="T21" fmla="*/ 14 h 302"/>
                <a:gd name="T22" fmla="*/ 113 w 302"/>
                <a:gd name="T23" fmla="*/ 12 h 302"/>
                <a:gd name="T24" fmla="*/ 94 w 302"/>
                <a:gd name="T25" fmla="*/ 18 h 302"/>
                <a:gd name="T26" fmla="*/ 73 w 302"/>
                <a:gd name="T27" fmla="*/ 38 h 302"/>
                <a:gd name="T28" fmla="*/ 59 w 302"/>
                <a:gd name="T29" fmla="*/ 49 h 302"/>
                <a:gd name="T30" fmla="*/ 35 w 302"/>
                <a:gd name="T31" fmla="*/ 54 h 302"/>
                <a:gd name="T32" fmla="*/ 32 w 302"/>
                <a:gd name="T33" fmla="*/ 84 h 302"/>
                <a:gd name="T34" fmla="*/ 24 w 302"/>
                <a:gd name="T35" fmla="*/ 99 h 302"/>
                <a:gd name="T36" fmla="*/ 3 w 302"/>
                <a:gd name="T37" fmla="*/ 121 h 302"/>
                <a:gd name="T38" fmla="*/ 14 w 302"/>
                <a:gd name="T39" fmla="*/ 142 h 302"/>
                <a:gd name="T40" fmla="*/ 7 w 302"/>
                <a:gd name="T41" fmla="*/ 157 h 302"/>
                <a:gd name="T42" fmla="*/ 9 w 302"/>
                <a:gd name="T43" fmla="*/ 177 h 302"/>
                <a:gd name="T44" fmla="*/ 24 w 302"/>
                <a:gd name="T45" fmla="*/ 201 h 302"/>
                <a:gd name="T46" fmla="*/ 31 w 302"/>
                <a:gd name="T47" fmla="*/ 218 h 302"/>
                <a:gd name="T48" fmla="*/ 30 w 302"/>
                <a:gd name="T49" fmla="*/ 242 h 302"/>
                <a:gd name="T50" fmla="*/ 59 w 302"/>
                <a:gd name="T51" fmla="*/ 252 h 302"/>
                <a:gd name="T52" fmla="*/ 73 w 302"/>
                <a:gd name="T53" fmla="*/ 263 h 302"/>
                <a:gd name="T54" fmla="*/ 89 w 302"/>
                <a:gd name="T55" fmla="*/ 289 h 302"/>
                <a:gd name="T56" fmla="*/ 112 w 302"/>
                <a:gd name="T57" fmla="*/ 283 h 302"/>
                <a:gd name="T58" fmla="*/ 130 w 302"/>
                <a:gd name="T59" fmla="*/ 286 h 302"/>
                <a:gd name="T60" fmla="*/ 155 w 302"/>
                <a:gd name="T61" fmla="*/ 302 h 302"/>
                <a:gd name="T62" fmla="*/ 173 w 302"/>
                <a:gd name="T63" fmla="*/ 286 h 302"/>
                <a:gd name="T64" fmla="*/ 190 w 302"/>
                <a:gd name="T65" fmla="*/ 282 h 302"/>
                <a:gd name="T66" fmla="*/ 220 w 302"/>
                <a:gd name="T67" fmla="*/ 285 h 302"/>
                <a:gd name="T68" fmla="*/ 230 w 302"/>
                <a:gd name="T69" fmla="*/ 263 h 302"/>
                <a:gd name="T70" fmla="*/ 243 w 302"/>
                <a:gd name="T71" fmla="*/ 251 h 302"/>
                <a:gd name="T72" fmla="*/ 268 w 302"/>
                <a:gd name="T73" fmla="*/ 236 h 302"/>
                <a:gd name="T74" fmla="*/ 278 w 302"/>
                <a:gd name="T75" fmla="*/ 219 h 302"/>
                <a:gd name="T76" fmla="*/ 282 w 302"/>
                <a:gd name="T77" fmla="*/ 190 h 302"/>
                <a:gd name="T78" fmla="*/ 287 w 302"/>
                <a:gd name="T79" fmla="*/ 173 h 302"/>
                <a:gd name="T80" fmla="*/ 302 w 302"/>
                <a:gd name="T81" fmla="*/ 155 h 302"/>
                <a:gd name="T82" fmla="*/ 170 w 302"/>
                <a:gd name="T83" fmla="*/ 59 h 302"/>
                <a:gd name="T84" fmla="*/ 160 w 302"/>
                <a:gd name="T85" fmla="*/ 111 h 302"/>
                <a:gd name="T86" fmla="*/ 143 w 302"/>
                <a:gd name="T87" fmla="*/ 110 h 302"/>
                <a:gd name="T88" fmla="*/ 98 w 302"/>
                <a:gd name="T89" fmla="*/ 73 h 302"/>
                <a:gd name="T90" fmla="*/ 117 w 302"/>
                <a:gd name="T91" fmla="*/ 128 h 302"/>
                <a:gd name="T92" fmla="*/ 59 w 302"/>
                <a:gd name="T93" fmla="*/ 132 h 302"/>
                <a:gd name="T94" fmla="*/ 110 w 302"/>
                <a:gd name="T95" fmla="*/ 159 h 302"/>
                <a:gd name="T96" fmla="*/ 143 w 302"/>
                <a:gd name="T97" fmla="*/ 191 h 302"/>
                <a:gd name="T98" fmla="*/ 128 w 302"/>
                <a:gd name="T99" fmla="*/ 185 h 302"/>
                <a:gd name="T100" fmla="*/ 130 w 302"/>
                <a:gd name="T101" fmla="*/ 171 h 302"/>
                <a:gd name="T102" fmla="*/ 203 w 302"/>
                <a:gd name="T103" fmla="*/ 229 h 302"/>
                <a:gd name="T104" fmla="*/ 172 w 302"/>
                <a:gd name="T105" fmla="*/ 185 h 302"/>
                <a:gd name="T106" fmla="*/ 229 w 302"/>
                <a:gd name="T107" fmla="*/ 203 h 302"/>
                <a:gd name="T108" fmla="*/ 191 w 302"/>
                <a:gd name="T109" fmla="*/ 159 h 302"/>
                <a:gd name="T110" fmla="*/ 191 w 302"/>
                <a:gd name="T111" fmla="*/ 143 h 302"/>
                <a:gd name="T112" fmla="*/ 230 w 302"/>
                <a:gd name="T113" fmla="*/ 99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02" h="302">
                  <a:moveTo>
                    <a:pt x="302" y="147"/>
                  </a:moveTo>
                  <a:cubicBezTo>
                    <a:pt x="300" y="146"/>
                    <a:pt x="297" y="145"/>
                    <a:pt x="295" y="145"/>
                  </a:cubicBezTo>
                  <a:cubicBezTo>
                    <a:pt x="293" y="144"/>
                    <a:pt x="290" y="143"/>
                    <a:pt x="288" y="142"/>
                  </a:cubicBezTo>
                  <a:cubicBezTo>
                    <a:pt x="287" y="142"/>
                    <a:pt x="287" y="142"/>
                    <a:pt x="287" y="142"/>
                  </a:cubicBezTo>
                  <a:cubicBezTo>
                    <a:pt x="287" y="141"/>
                    <a:pt x="287" y="141"/>
                    <a:pt x="287" y="141"/>
                  </a:cubicBezTo>
                  <a:cubicBezTo>
                    <a:pt x="287" y="137"/>
                    <a:pt x="287" y="133"/>
                    <a:pt x="286" y="130"/>
                  </a:cubicBezTo>
                  <a:cubicBezTo>
                    <a:pt x="286" y="129"/>
                    <a:pt x="286" y="129"/>
                    <a:pt x="286" y="129"/>
                  </a:cubicBezTo>
                  <a:cubicBezTo>
                    <a:pt x="287" y="128"/>
                    <a:pt x="287" y="128"/>
                    <a:pt x="287" y="128"/>
                  </a:cubicBezTo>
                  <a:cubicBezTo>
                    <a:pt x="289" y="127"/>
                    <a:pt x="291" y="126"/>
                    <a:pt x="293" y="125"/>
                  </a:cubicBezTo>
                  <a:cubicBezTo>
                    <a:pt x="295" y="123"/>
                    <a:pt x="297" y="122"/>
                    <a:pt x="299" y="121"/>
                  </a:cubicBezTo>
                  <a:cubicBezTo>
                    <a:pt x="299" y="118"/>
                    <a:pt x="298" y="116"/>
                    <a:pt x="297" y="113"/>
                  </a:cubicBezTo>
                  <a:cubicBezTo>
                    <a:pt x="295" y="113"/>
                    <a:pt x="293" y="113"/>
                    <a:pt x="290" y="113"/>
                  </a:cubicBezTo>
                  <a:cubicBezTo>
                    <a:pt x="288" y="112"/>
                    <a:pt x="285" y="112"/>
                    <a:pt x="283" y="112"/>
                  </a:cubicBezTo>
                  <a:cubicBezTo>
                    <a:pt x="282" y="112"/>
                    <a:pt x="282" y="112"/>
                    <a:pt x="282" y="112"/>
                  </a:cubicBezTo>
                  <a:cubicBezTo>
                    <a:pt x="282" y="111"/>
                    <a:pt x="282" y="111"/>
                    <a:pt x="282" y="111"/>
                  </a:cubicBezTo>
                  <a:cubicBezTo>
                    <a:pt x="281" y="108"/>
                    <a:pt x="279" y="104"/>
                    <a:pt x="278" y="100"/>
                  </a:cubicBezTo>
                  <a:cubicBezTo>
                    <a:pt x="278" y="99"/>
                    <a:pt x="278" y="99"/>
                    <a:pt x="278" y="99"/>
                  </a:cubicBezTo>
                  <a:cubicBezTo>
                    <a:pt x="278" y="99"/>
                    <a:pt x="278" y="99"/>
                    <a:pt x="278" y="99"/>
                  </a:cubicBezTo>
                  <a:cubicBezTo>
                    <a:pt x="280" y="97"/>
                    <a:pt x="282" y="95"/>
                    <a:pt x="284" y="94"/>
                  </a:cubicBezTo>
                  <a:cubicBezTo>
                    <a:pt x="285" y="92"/>
                    <a:pt x="287" y="90"/>
                    <a:pt x="289" y="89"/>
                  </a:cubicBezTo>
                  <a:cubicBezTo>
                    <a:pt x="288" y="86"/>
                    <a:pt x="286" y="84"/>
                    <a:pt x="285" y="82"/>
                  </a:cubicBezTo>
                  <a:cubicBezTo>
                    <a:pt x="283" y="82"/>
                    <a:pt x="281" y="82"/>
                    <a:pt x="278" y="83"/>
                  </a:cubicBezTo>
                  <a:cubicBezTo>
                    <a:pt x="276" y="83"/>
                    <a:pt x="273" y="83"/>
                    <a:pt x="271" y="84"/>
                  </a:cubicBezTo>
                  <a:cubicBezTo>
                    <a:pt x="270" y="84"/>
                    <a:pt x="270" y="84"/>
                    <a:pt x="270" y="84"/>
                  </a:cubicBezTo>
                  <a:cubicBezTo>
                    <a:pt x="270" y="83"/>
                    <a:pt x="270" y="83"/>
                    <a:pt x="270" y="83"/>
                  </a:cubicBezTo>
                  <a:cubicBezTo>
                    <a:pt x="268" y="80"/>
                    <a:pt x="266" y="76"/>
                    <a:pt x="264" y="73"/>
                  </a:cubicBezTo>
                  <a:cubicBezTo>
                    <a:pt x="263" y="72"/>
                    <a:pt x="263" y="72"/>
                    <a:pt x="263" y="72"/>
                  </a:cubicBezTo>
                  <a:cubicBezTo>
                    <a:pt x="264" y="72"/>
                    <a:pt x="264" y="72"/>
                    <a:pt x="264" y="72"/>
                  </a:cubicBezTo>
                  <a:cubicBezTo>
                    <a:pt x="265" y="70"/>
                    <a:pt x="266" y="68"/>
                    <a:pt x="268" y="66"/>
                  </a:cubicBezTo>
                  <a:cubicBezTo>
                    <a:pt x="269" y="64"/>
                    <a:pt x="270" y="62"/>
                    <a:pt x="271" y="60"/>
                  </a:cubicBezTo>
                  <a:cubicBezTo>
                    <a:pt x="270" y="58"/>
                    <a:pt x="268" y="56"/>
                    <a:pt x="267" y="54"/>
                  </a:cubicBezTo>
                  <a:cubicBezTo>
                    <a:pt x="264" y="54"/>
                    <a:pt x="262" y="55"/>
                    <a:pt x="260" y="56"/>
                  </a:cubicBezTo>
                  <a:cubicBezTo>
                    <a:pt x="258" y="57"/>
                    <a:pt x="255" y="58"/>
                    <a:pt x="253" y="59"/>
                  </a:cubicBezTo>
                  <a:cubicBezTo>
                    <a:pt x="252" y="59"/>
                    <a:pt x="252" y="59"/>
                    <a:pt x="252" y="59"/>
                  </a:cubicBezTo>
                  <a:cubicBezTo>
                    <a:pt x="252" y="58"/>
                    <a:pt x="252" y="58"/>
                    <a:pt x="252" y="58"/>
                  </a:cubicBezTo>
                  <a:cubicBezTo>
                    <a:pt x="249" y="55"/>
                    <a:pt x="246" y="53"/>
                    <a:pt x="243" y="50"/>
                  </a:cubicBezTo>
                  <a:cubicBezTo>
                    <a:pt x="243" y="49"/>
                    <a:pt x="243" y="49"/>
                    <a:pt x="243" y="49"/>
                  </a:cubicBezTo>
                  <a:cubicBezTo>
                    <a:pt x="243" y="49"/>
                    <a:pt x="243" y="49"/>
                    <a:pt x="243" y="49"/>
                  </a:cubicBezTo>
                  <a:cubicBezTo>
                    <a:pt x="244" y="47"/>
                    <a:pt x="245" y="44"/>
                    <a:pt x="246" y="42"/>
                  </a:cubicBezTo>
                  <a:cubicBezTo>
                    <a:pt x="247" y="40"/>
                    <a:pt x="247" y="37"/>
                    <a:pt x="248" y="35"/>
                  </a:cubicBezTo>
                  <a:cubicBezTo>
                    <a:pt x="246" y="33"/>
                    <a:pt x="244" y="32"/>
                    <a:pt x="242" y="30"/>
                  </a:cubicBezTo>
                  <a:cubicBezTo>
                    <a:pt x="240" y="31"/>
                    <a:pt x="238" y="33"/>
                    <a:pt x="236" y="34"/>
                  </a:cubicBezTo>
                  <a:cubicBezTo>
                    <a:pt x="234" y="36"/>
                    <a:pt x="232" y="37"/>
                    <a:pt x="230" y="38"/>
                  </a:cubicBezTo>
                  <a:cubicBezTo>
                    <a:pt x="229" y="39"/>
                    <a:pt x="229" y="39"/>
                    <a:pt x="229" y="39"/>
                  </a:cubicBezTo>
                  <a:cubicBezTo>
                    <a:pt x="228" y="38"/>
                    <a:pt x="228" y="38"/>
                    <a:pt x="228" y="38"/>
                  </a:cubicBezTo>
                  <a:cubicBezTo>
                    <a:pt x="225" y="36"/>
                    <a:pt x="222" y="34"/>
                    <a:pt x="219" y="32"/>
                  </a:cubicBezTo>
                  <a:cubicBezTo>
                    <a:pt x="218" y="32"/>
                    <a:pt x="218" y="32"/>
                    <a:pt x="218" y="32"/>
                  </a:cubicBezTo>
                  <a:cubicBezTo>
                    <a:pt x="218" y="31"/>
                    <a:pt x="218" y="31"/>
                    <a:pt x="218" y="31"/>
                  </a:cubicBezTo>
                  <a:cubicBezTo>
                    <a:pt x="218" y="28"/>
                    <a:pt x="219" y="26"/>
                    <a:pt x="219" y="23"/>
                  </a:cubicBezTo>
                  <a:cubicBezTo>
                    <a:pt x="219" y="21"/>
                    <a:pt x="220" y="19"/>
                    <a:pt x="220" y="16"/>
                  </a:cubicBezTo>
                  <a:cubicBezTo>
                    <a:pt x="218" y="15"/>
                    <a:pt x="215" y="14"/>
                    <a:pt x="213" y="13"/>
                  </a:cubicBezTo>
                  <a:cubicBezTo>
                    <a:pt x="211" y="15"/>
                    <a:pt x="210" y="16"/>
                    <a:pt x="208" y="18"/>
                  </a:cubicBezTo>
                  <a:cubicBezTo>
                    <a:pt x="206" y="20"/>
                    <a:pt x="205" y="22"/>
                    <a:pt x="203" y="23"/>
                  </a:cubicBezTo>
                  <a:cubicBezTo>
                    <a:pt x="202" y="24"/>
                    <a:pt x="202" y="24"/>
                    <a:pt x="202" y="24"/>
                  </a:cubicBezTo>
                  <a:cubicBezTo>
                    <a:pt x="202" y="24"/>
                    <a:pt x="202" y="24"/>
                    <a:pt x="202" y="24"/>
                  </a:cubicBezTo>
                  <a:cubicBezTo>
                    <a:pt x="198" y="22"/>
                    <a:pt x="194" y="21"/>
                    <a:pt x="191" y="20"/>
                  </a:cubicBezTo>
                  <a:cubicBezTo>
                    <a:pt x="190" y="20"/>
                    <a:pt x="190" y="20"/>
                    <a:pt x="190" y="20"/>
                  </a:cubicBezTo>
                  <a:cubicBezTo>
                    <a:pt x="190" y="19"/>
                    <a:pt x="190" y="19"/>
                    <a:pt x="190" y="19"/>
                  </a:cubicBezTo>
                  <a:cubicBezTo>
                    <a:pt x="189" y="17"/>
                    <a:pt x="189" y="14"/>
                    <a:pt x="189" y="12"/>
                  </a:cubicBezTo>
                  <a:cubicBezTo>
                    <a:pt x="189" y="9"/>
                    <a:pt x="189" y="7"/>
                    <a:pt x="188" y="4"/>
                  </a:cubicBezTo>
                  <a:cubicBezTo>
                    <a:pt x="186" y="4"/>
                    <a:pt x="183" y="3"/>
                    <a:pt x="181" y="3"/>
                  </a:cubicBezTo>
                  <a:cubicBezTo>
                    <a:pt x="180" y="4"/>
                    <a:pt x="178" y="7"/>
                    <a:pt x="177" y="9"/>
                  </a:cubicBezTo>
                  <a:cubicBezTo>
                    <a:pt x="176" y="11"/>
                    <a:pt x="175" y="13"/>
                    <a:pt x="173" y="15"/>
                  </a:cubicBezTo>
                  <a:cubicBezTo>
                    <a:pt x="173" y="16"/>
                    <a:pt x="173" y="16"/>
                    <a:pt x="173" y="16"/>
                  </a:cubicBezTo>
                  <a:cubicBezTo>
                    <a:pt x="172" y="16"/>
                    <a:pt x="172" y="16"/>
                    <a:pt x="172" y="16"/>
                  </a:cubicBezTo>
                  <a:cubicBezTo>
                    <a:pt x="168" y="15"/>
                    <a:pt x="165" y="15"/>
                    <a:pt x="161" y="14"/>
                  </a:cubicBezTo>
                  <a:cubicBezTo>
                    <a:pt x="160" y="14"/>
                    <a:pt x="160" y="14"/>
                    <a:pt x="160" y="14"/>
                  </a:cubicBezTo>
                  <a:cubicBezTo>
                    <a:pt x="159" y="14"/>
                    <a:pt x="159" y="14"/>
                    <a:pt x="159" y="14"/>
                  </a:cubicBezTo>
                  <a:cubicBezTo>
                    <a:pt x="159" y="11"/>
                    <a:pt x="158" y="9"/>
                    <a:pt x="157" y="7"/>
                  </a:cubicBezTo>
                  <a:cubicBezTo>
                    <a:pt x="156" y="4"/>
                    <a:pt x="156" y="2"/>
                    <a:pt x="155" y="0"/>
                  </a:cubicBezTo>
                  <a:cubicBezTo>
                    <a:pt x="155" y="0"/>
                    <a:pt x="155" y="0"/>
                    <a:pt x="155" y="0"/>
                  </a:cubicBezTo>
                  <a:cubicBezTo>
                    <a:pt x="152" y="0"/>
                    <a:pt x="150" y="0"/>
                    <a:pt x="147" y="0"/>
                  </a:cubicBezTo>
                  <a:cubicBezTo>
                    <a:pt x="147" y="0"/>
                    <a:pt x="147" y="0"/>
                    <a:pt x="147" y="0"/>
                  </a:cubicBezTo>
                  <a:cubicBezTo>
                    <a:pt x="146" y="2"/>
                    <a:pt x="145" y="4"/>
                    <a:pt x="145" y="7"/>
                  </a:cubicBezTo>
                  <a:cubicBezTo>
                    <a:pt x="144" y="9"/>
                    <a:pt x="143" y="11"/>
                    <a:pt x="142" y="14"/>
                  </a:cubicBezTo>
                  <a:cubicBezTo>
                    <a:pt x="142" y="14"/>
                    <a:pt x="142" y="14"/>
                    <a:pt x="142" y="14"/>
                  </a:cubicBezTo>
                  <a:cubicBezTo>
                    <a:pt x="141" y="14"/>
                    <a:pt x="141" y="14"/>
                    <a:pt x="141" y="14"/>
                  </a:cubicBezTo>
                  <a:cubicBezTo>
                    <a:pt x="137" y="15"/>
                    <a:pt x="133" y="15"/>
                    <a:pt x="130" y="16"/>
                  </a:cubicBezTo>
                  <a:cubicBezTo>
                    <a:pt x="129" y="16"/>
                    <a:pt x="129" y="16"/>
                    <a:pt x="129" y="16"/>
                  </a:cubicBezTo>
                  <a:cubicBezTo>
                    <a:pt x="129" y="15"/>
                    <a:pt x="129" y="15"/>
                    <a:pt x="129" y="15"/>
                  </a:cubicBezTo>
                  <a:cubicBezTo>
                    <a:pt x="127" y="13"/>
                    <a:pt x="126" y="11"/>
                    <a:pt x="125" y="9"/>
                  </a:cubicBezTo>
                  <a:cubicBezTo>
                    <a:pt x="123" y="7"/>
                    <a:pt x="122" y="4"/>
                    <a:pt x="121" y="3"/>
                  </a:cubicBezTo>
                  <a:cubicBezTo>
                    <a:pt x="118" y="3"/>
                    <a:pt x="116" y="4"/>
                    <a:pt x="113" y="4"/>
                  </a:cubicBezTo>
                  <a:cubicBezTo>
                    <a:pt x="113" y="7"/>
                    <a:pt x="113" y="9"/>
                    <a:pt x="113" y="12"/>
                  </a:cubicBezTo>
                  <a:cubicBezTo>
                    <a:pt x="113" y="14"/>
                    <a:pt x="112" y="17"/>
                    <a:pt x="112" y="19"/>
                  </a:cubicBezTo>
                  <a:cubicBezTo>
                    <a:pt x="112" y="20"/>
                    <a:pt x="112" y="20"/>
                    <a:pt x="112" y="20"/>
                  </a:cubicBezTo>
                  <a:cubicBezTo>
                    <a:pt x="111" y="20"/>
                    <a:pt x="111" y="20"/>
                    <a:pt x="111" y="20"/>
                  </a:cubicBezTo>
                  <a:cubicBezTo>
                    <a:pt x="108" y="21"/>
                    <a:pt x="104" y="22"/>
                    <a:pt x="100" y="24"/>
                  </a:cubicBezTo>
                  <a:cubicBezTo>
                    <a:pt x="100" y="24"/>
                    <a:pt x="100" y="24"/>
                    <a:pt x="100" y="24"/>
                  </a:cubicBezTo>
                  <a:cubicBezTo>
                    <a:pt x="99" y="23"/>
                    <a:pt x="99" y="23"/>
                    <a:pt x="99" y="23"/>
                  </a:cubicBezTo>
                  <a:cubicBezTo>
                    <a:pt x="97" y="22"/>
                    <a:pt x="96" y="20"/>
                    <a:pt x="94" y="18"/>
                  </a:cubicBezTo>
                  <a:cubicBezTo>
                    <a:pt x="92" y="16"/>
                    <a:pt x="90" y="15"/>
                    <a:pt x="89" y="13"/>
                  </a:cubicBezTo>
                  <a:cubicBezTo>
                    <a:pt x="86" y="14"/>
                    <a:pt x="84" y="15"/>
                    <a:pt x="82" y="16"/>
                  </a:cubicBezTo>
                  <a:cubicBezTo>
                    <a:pt x="82" y="19"/>
                    <a:pt x="82" y="21"/>
                    <a:pt x="83" y="23"/>
                  </a:cubicBezTo>
                  <a:cubicBezTo>
                    <a:pt x="83" y="26"/>
                    <a:pt x="83" y="28"/>
                    <a:pt x="84" y="31"/>
                  </a:cubicBezTo>
                  <a:cubicBezTo>
                    <a:pt x="84" y="32"/>
                    <a:pt x="84" y="32"/>
                    <a:pt x="84" y="32"/>
                  </a:cubicBezTo>
                  <a:cubicBezTo>
                    <a:pt x="83" y="32"/>
                    <a:pt x="83" y="32"/>
                    <a:pt x="83" y="32"/>
                  </a:cubicBezTo>
                  <a:cubicBezTo>
                    <a:pt x="80" y="34"/>
                    <a:pt x="76" y="36"/>
                    <a:pt x="73" y="38"/>
                  </a:cubicBezTo>
                  <a:cubicBezTo>
                    <a:pt x="73" y="39"/>
                    <a:pt x="73" y="39"/>
                    <a:pt x="73" y="39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0" y="37"/>
                    <a:pt x="68" y="36"/>
                    <a:pt x="66" y="34"/>
                  </a:cubicBezTo>
                  <a:cubicBezTo>
                    <a:pt x="64" y="33"/>
                    <a:pt x="62" y="31"/>
                    <a:pt x="60" y="30"/>
                  </a:cubicBezTo>
                  <a:cubicBezTo>
                    <a:pt x="58" y="32"/>
                    <a:pt x="56" y="33"/>
                    <a:pt x="54" y="35"/>
                  </a:cubicBezTo>
                  <a:cubicBezTo>
                    <a:pt x="54" y="37"/>
                    <a:pt x="55" y="40"/>
                    <a:pt x="56" y="42"/>
                  </a:cubicBezTo>
                  <a:cubicBezTo>
                    <a:pt x="57" y="44"/>
                    <a:pt x="58" y="47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8" y="50"/>
                    <a:pt x="58" y="50"/>
                    <a:pt x="58" y="50"/>
                  </a:cubicBezTo>
                  <a:cubicBezTo>
                    <a:pt x="56" y="53"/>
                    <a:pt x="53" y="55"/>
                    <a:pt x="50" y="58"/>
                  </a:cubicBezTo>
                  <a:cubicBezTo>
                    <a:pt x="50" y="59"/>
                    <a:pt x="50" y="59"/>
                    <a:pt x="50" y="59"/>
                  </a:cubicBezTo>
                  <a:cubicBezTo>
                    <a:pt x="49" y="59"/>
                    <a:pt x="49" y="59"/>
                    <a:pt x="49" y="59"/>
                  </a:cubicBezTo>
                  <a:cubicBezTo>
                    <a:pt x="47" y="58"/>
                    <a:pt x="44" y="57"/>
                    <a:pt x="42" y="56"/>
                  </a:cubicBezTo>
                  <a:cubicBezTo>
                    <a:pt x="40" y="55"/>
                    <a:pt x="37" y="54"/>
                    <a:pt x="35" y="54"/>
                  </a:cubicBezTo>
                  <a:cubicBezTo>
                    <a:pt x="33" y="56"/>
                    <a:pt x="32" y="58"/>
                    <a:pt x="30" y="60"/>
                  </a:cubicBezTo>
                  <a:cubicBezTo>
                    <a:pt x="32" y="62"/>
                    <a:pt x="33" y="64"/>
                    <a:pt x="34" y="66"/>
                  </a:cubicBezTo>
                  <a:cubicBezTo>
                    <a:pt x="36" y="68"/>
                    <a:pt x="37" y="70"/>
                    <a:pt x="38" y="72"/>
                  </a:cubicBezTo>
                  <a:cubicBezTo>
                    <a:pt x="39" y="72"/>
                    <a:pt x="39" y="72"/>
                    <a:pt x="39" y="72"/>
                  </a:cubicBezTo>
                  <a:cubicBezTo>
                    <a:pt x="38" y="73"/>
                    <a:pt x="38" y="73"/>
                    <a:pt x="38" y="73"/>
                  </a:cubicBezTo>
                  <a:cubicBezTo>
                    <a:pt x="36" y="76"/>
                    <a:pt x="34" y="80"/>
                    <a:pt x="32" y="83"/>
                  </a:cubicBezTo>
                  <a:cubicBezTo>
                    <a:pt x="32" y="84"/>
                    <a:pt x="32" y="84"/>
                    <a:pt x="32" y="84"/>
                  </a:cubicBezTo>
                  <a:cubicBezTo>
                    <a:pt x="31" y="84"/>
                    <a:pt x="31" y="84"/>
                    <a:pt x="31" y="84"/>
                  </a:cubicBezTo>
                  <a:cubicBezTo>
                    <a:pt x="29" y="83"/>
                    <a:pt x="26" y="83"/>
                    <a:pt x="24" y="83"/>
                  </a:cubicBezTo>
                  <a:cubicBezTo>
                    <a:pt x="21" y="82"/>
                    <a:pt x="19" y="82"/>
                    <a:pt x="17" y="82"/>
                  </a:cubicBezTo>
                  <a:cubicBezTo>
                    <a:pt x="15" y="84"/>
                    <a:pt x="14" y="86"/>
                    <a:pt x="13" y="89"/>
                  </a:cubicBezTo>
                  <a:cubicBezTo>
                    <a:pt x="15" y="90"/>
                    <a:pt x="16" y="92"/>
                    <a:pt x="18" y="94"/>
                  </a:cubicBezTo>
                  <a:cubicBezTo>
                    <a:pt x="20" y="95"/>
                    <a:pt x="22" y="97"/>
                    <a:pt x="24" y="99"/>
                  </a:cubicBezTo>
                  <a:cubicBezTo>
                    <a:pt x="24" y="99"/>
                    <a:pt x="24" y="99"/>
                    <a:pt x="24" y="99"/>
                  </a:cubicBezTo>
                  <a:cubicBezTo>
                    <a:pt x="24" y="100"/>
                    <a:pt x="24" y="100"/>
                    <a:pt x="24" y="100"/>
                  </a:cubicBezTo>
                  <a:cubicBezTo>
                    <a:pt x="22" y="104"/>
                    <a:pt x="21" y="108"/>
                    <a:pt x="20" y="111"/>
                  </a:cubicBezTo>
                  <a:cubicBezTo>
                    <a:pt x="20" y="112"/>
                    <a:pt x="20" y="112"/>
                    <a:pt x="20" y="112"/>
                  </a:cubicBezTo>
                  <a:cubicBezTo>
                    <a:pt x="19" y="112"/>
                    <a:pt x="19" y="112"/>
                    <a:pt x="19" y="112"/>
                  </a:cubicBezTo>
                  <a:cubicBezTo>
                    <a:pt x="17" y="112"/>
                    <a:pt x="14" y="112"/>
                    <a:pt x="12" y="113"/>
                  </a:cubicBezTo>
                  <a:cubicBezTo>
                    <a:pt x="9" y="113"/>
                    <a:pt x="7" y="113"/>
                    <a:pt x="4" y="113"/>
                  </a:cubicBezTo>
                  <a:cubicBezTo>
                    <a:pt x="4" y="116"/>
                    <a:pt x="3" y="118"/>
                    <a:pt x="3" y="121"/>
                  </a:cubicBezTo>
                  <a:cubicBezTo>
                    <a:pt x="5" y="122"/>
                    <a:pt x="7" y="123"/>
                    <a:pt x="9" y="125"/>
                  </a:cubicBezTo>
                  <a:cubicBezTo>
                    <a:pt x="11" y="126"/>
                    <a:pt x="13" y="127"/>
                    <a:pt x="15" y="128"/>
                  </a:cubicBezTo>
                  <a:cubicBezTo>
                    <a:pt x="16" y="129"/>
                    <a:pt x="16" y="129"/>
                    <a:pt x="16" y="129"/>
                  </a:cubicBezTo>
                  <a:cubicBezTo>
                    <a:pt x="16" y="130"/>
                    <a:pt x="16" y="130"/>
                    <a:pt x="16" y="130"/>
                  </a:cubicBezTo>
                  <a:cubicBezTo>
                    <a:pt x="15" y="133"/>
                    <a:pt x="15" y="137"/>
                    <a:pt x="15" y="141"/>
                  </a:cubicBezTo>
                  <a:cubicBezTo>
                    <a:pt x="14" y="142"/>
                    <a:pt x="14" y="142"/>
                    <a:pt x="14" y="142"/>
                  </a:cubicBezTo>
                  <a:cubicBezTo>
                    <a:pt x="14" y="142"/>
                    <a:pt x="14" y="142"/>
                    <a:pt x="14" y="142"/>
                  </a:cubicBezTo>
                  <a:cubicBezTo>
                    <a:pt x="12" y="143"/>
                    <a:pt x="9" y="144"/>
                    <a:pt x="7" y="145"/>
                  </a:cubicBezTo>
                  <a:cubicBezTo>
                    <a:pt x="4" y="145"/>
                    <a:pt x="2" y="146"/>
                    <a:pt x="0" y="147"/>
                  </a:cubicBezTo>
                  <a:cubicBezTo>
                    <a:pt x="0" y="147"/>
                    <a:pt x="0" y="147"/>
                    <a:pt x="0" y="147"/>
                  </a:cubicBezTo>
                  <a:cubicBezTo>
                    <a:pt x="0" y="148"/>
                    <a:pt x="0" y="150"/>
                    <a:pt x="0" y="151"/>
                  </a:cubicBezTo>
                  <a:cubicBezTo>
                    <a:pt x="0" y="152"/>
                    <a:pt x="0" y="153"/>
                    <a:pt x="0" y="155"/>
                  </a:cubicBezTo>
                  <a:cubicBezTo>
                    <a:pt x="0" y="155"/>
                    <a:pt x="0" y="155"/>
                    <a:pt x="0" y="155"/>
                  </a:cubicBezTo>
                  <a:cubicBezTo>
                    <a:pt x="2" y="156"/>
                    <a:pt x="4" y="156"/>
                    <a:pt x="7" y="157"/>
                  </a:cubicBezTo>
                  <a:cubicBezTo>
                    <a:pt x="9" y="158"/>
                    <a:pt x="12" y="158"/>
                    <a:pt x="14" y="159"/>
                  </a:cubicBezTo>
                  <a:cubicBezTo>
                    <a:pt x="14" y="160"/>
                    <a:pt x="14" y="160"/>
                    <a:pt x="14" y="160"/>
                  </a:cubicBezTo>
                  <a:cubicBezTo>
                    <a:pt x="15" y="160"/>
                    <a:pt x="15" y="160"/>
                    <a:pt x="15" y="160"/>
                  </a:cubicBezTo>
                  <a:cubicBezTo>
                    <a:pt x="15" y="165"/>
                    <a:pt x="15" y="168"/>
                    <a:pt x="16" y="172"/>
                  </a:cubicBezTo>
                  <a:cubicBezTo>
                    <a:pt x="16" y="173"/>
                    <a:pt x="16" y="173"/>
                    <a:pt x="16" y="173"/>
                  </a:cubicBezTo>
                  <a:cubicBezTo>
                    <a:pt x="15" y="173"/>
                    <a:pt x="15" y="173"/>
                    <a:pt x="15" y="173"/>
                  </a:cubicBezTo>
                  <a:cubicBezTo>
                    <a:pt x="13" y="174"/>
                    <a:pt x="11" y="176"/>
                    <a:pt x="9" y="177"/>
                  </a:cubicBezTo>
                  <a:cubicBezTo>
                    <a:pt x="7" y="178"/>
                    <a:pt x="5" y="179"/>
                    <a:pt x="3" y="181"/>
                  </a:cubicBezTo>
                  <a:cubicBezTo>
                    <a:pt x="3" y="183"/>
                    <a:pt x="4" y="186"/>
                    <a:pt x="4" y="188"/>
                  </a:cubicBezTo>
                  <a:cubicBezTo>
                    <a:pt x="7" y="189"/>
                    <a:pt x="9" y="189"/>
                    <a:pt x="12" y="189"/>
                  </a:cubicBezTo>
                  <a:cubicBezTo>
                    <a:pt x="14" y="189"/>
                    <a:pt x="17" y="189"/>
                    <a:pt x="19" y="190"/>
                  </a:cubicBezTo>
                  <a:cubicBezTo>
                    <a:pt x="20" y="190"/>
                    <a:pt x="20" y="190"/>
                    <a:pt x="20" y="190"/>
                  </a:cubicBezTo>
                  <a:cubicBezTo>
                    <a:pt x="20" y="190"/>
                    <a:pt x="20" y="190"/>
                    <a:pt x="20" y="190"/>
                  </a:cubicBezTo>
                  <a:cubicBezTo>
                    <a:pt x="21" y="194"/>
                    <a:pt x="22" y="198"/>
                    <a:pt x="24" y="201"/>
                  </a:cubicBezTo>
                  <a:cubicBezTo>
                    <a:pt x="24" y="202"/>
                    <a:pt x="24" y="202"/>
                    <a:pt x="24" y="202"/>
                  </a:cubicBezTo>
                  <a:cubicBezTo>
                    <a:pt x="24" y="203"/>
                    <a:pt x="24" y="203"/>
                    <a:pt x="24" y="203"/>
                  </a:cubicBezTo>
                  <a:cubicBezTo>
                    <a:pt x="22" y="204"/>
                    <a:pt x="20" y="206"/>
                    <a:pt x="18" y="208"/>
                  </a:cubicBezTo>
                  <a:cubicBezTo>
                    <a:pt x="16" y="210"/>
                    <a:pt x="15" y="211"/>
                    <a:pt x="13" y="213"/>
                  </a:cubicBezTo>
                  <a:cubicBezTo>
                    <a:pt x="14" y="215"/>
                    <a:pt x="15" y="218"/>
                    <a:pt x="17" y="220"/>
                  </a:cubicBezTo>
                  <a:cubicBezTo>
                    <a:pt x="19" y="220"/>
                    <a:pt x="21" y="219"/>
                    <a:pt x="24" y="219"/>
                  </a:cubicBezTo>
                  <a:cubicBezTo>
                    <a:pt x="26" y="219"/>
                    <a:pt x="29" y="218"/>
                    <a:pt x="31" y="218"/>
                  </a:cubicBezTo>
                  <a:cubicBezTo>
                    <a:pt x="32" y="218"/>
                    <a:pt x="32" y="218"/>
                    <a:pt x="32" y="218"/>
                  </a:cubicBezTo>
                  <a:cubicBezTo>
                    <a:pt x="32" y="219"/>
                    <a:pt x="32" y="219"/>
                    <a:pt x="32" y="219"/>
                  </a:cubicBezTo>
                  <a:cubicBezTo>
                    <a:pt x="34" y="222"/>
                    <a:pt x="36" y="225"/>
                    <a:pt x="38" y="228"/>
                  </a:cubicBezTo>
                  <a:cubicBezTo>
                    <a:pt x="39" y="229"/>
                    <a:pt x="39" y="229"/>
                    <a:pt x="39" y="229"/>
                  </a:cubicBezTo>
                  <a:cubicBezTo>
                    <a:pt x="38" y="230"/>
                    <a:pt x="38" y="230"/>
                    <a:pt x="38" y="230"/>
                  </a:cubicBezTo>
                  <a:cubicBezTo>
                    <a:pt x="37" y="232"/>
                    <a:pt x="36" y="234"/>
                    <a:pt x="34" y="236"/>
                  </a:cubicBezTo>
                  <a:cubicBezTo>
                    <a:pt x="33" y="238"/>
                    <a:pt x="32" y="240"/>
                    <a:pt x="30" y="242"/>
                  </a:cubicBezTo>
                  <a:cubicBezTo>
                    <a:pt x="32" y="244"/>
                    <a:pt x="33" y="246"/>
                    <a:pt x="35" y="248"/>
                  </a:cubicBezTo>
                  <a:cubicBezTo>
                    <a:pt x="37" y="247"/>
                    <a:pt x="40" y="246"/>
                    <a:pt x="42" y="246"/>
                  </a:cubicBezTo>
                  <a:cubicBezTo>
                    <a:pt x="44" y="245"/>
                    <a:pt x="47" y="244"/>
                    <a:pt x="49" y="243"/>
                  </a:cubicBezTo>
                  <a:cubicBezTo>
                    <a:pt x="50" y="243"/>
                    <a:pt x="50" y="243"/>
                    <a:pt x="50" y="243"/>
                  </a:cubicBezTo>
                  <a:cubicBezTo>
                    <a:pt x="50" y="243"/>
                    <a:pt x="50" y="243"/>
                    <a:pt x="50" y="243"/>
                  </a:cubicBezTo>
                  <a:cubicBezTo>
                    <a:pt x="53" y="246"/>
                    <a:pt x="56" y="249"/>
                    <a:pt x="58" y="251"/>
                  </a:cubicBezTo>
                  <a:cubicBezTo>
                    <a:pt x="59" y="252"/>
                    <a:pt x="59" y="252"/>
                    <a:pt x="59" y="252"/>
                  </a:cubicBezTo>
                  <a:cubicBezTo>
                    <a:pt x="59" y="253"/>
                    <a:pt x="59" y="253"/>
                    <a:pt x="59" y="253"/>
                  </a:cubicBezTo>
                  <a:cubicBezTo>
                    <a:pt x="58" y="255"/>
                    <a:pt x="57" y="257"/>
                    <a:pt x="56" y="260"/>
                  </a:cubicBezTo>
                  <a:cubicBezTo>
                    <a:pt x="55" y="262"/>
                    <a:pt x="54" y="264"/>
                    <a:pt x="54" y="266"/>
                  </a:cubicBezTo>
                  <a:cubicBezTo>
                    <a:pt x="56" y="268"/>
                    <a:pt x="58" y="270"/>
                    <a:pt x="60" y="271"/>
                  </a:cubicBezTo>
                  <a:cubicBezTo>
                    <a:pt x="62" y="270"/>
                    <a:pt x="64" y="269"/>
                    <a:pt x="66" y="267"/>
                  </a:cubicBezTo>
                  <a:cubicBezTo>
                    <a:pt x="68" y="266"/>
                    <a:pt x="70" y="265"/>
                    <a:pt x="72" y="263"/>
                  </a:cubicBezTo>
                  <a:cubicBezTo>
                    <a:pt x="73" y="263"/>
                    <a:pt x="73" y="263"/>
                    <a:pt x="73" y="263"/>
                  </a:cubicBezTo>
                  <a:cubicBezTo>
                    <a:pt x="73" y="263"/>
                    <a:pt x="73" y="263"/>
                    <a:pt x="73" y="263"/>
                  </a:cubicBezTo>
                  <a:cubicBezTo>
                    <a:pt x="76" y="266"/>
                    <a:pt x="80" y="268"/>
                    <a:pt x="83" y="270"/>
                  </a:cubicBezTo>
                  <a:cubicBezTo>
                    <a:pt x="84" y="270"/>
                    <a:pt x="84" y="270"/>
                    <a:pt x="84" y="270"/>
                  </a:cubicBezTo>
                  <a:cubicBezTo>
                    <a:pt x="84" y="271"/>
                    <a:pt x="84" y="271"/>
                    <a:pt x="84" y="271"/>
                  </a:cubicBezTo>
                  <a:cubicBezTo>
                    <a:pt x="83" y="273"/>
                    <a:pt x="83" y="276"/>
                    <a:pt x="83" y="278"/>
                  </a:cubicBezTo>
                  <a:cubicBezTo>
                    <a:pt x="82" y="280"/>
                    <a:pt x="82" y="283"/>
                    <a:pt x="82" y="285"/>
                  </a:cubicBezTo>
                  <a:cubicBezTo>
                    <a:pt x="84" y="286"/>
                    <a:pt x="86" y="287"/>
                    <a:pt x="89" y="289"/>
                  </a:cubicBezTo>
                  <a:cubicBezTo>
                    <a:pt x="90" y="287"/>
                    <a:pt x="92" y="285"/>
                    <a:pt x="94" y="283"/>
                  </a:cubicBezTo>
                  <a:cubicBezTo>
                    <a:pt x="96" y="282"/>
                    <a:pt x="97" y="280"/>
                    <a:pt x="99" y="278"/>
                  </a:cubicBezTo>
                  <a:cubicBezTo>
                    <a:pt x="100" y="278"/>
                    <a:pt x="100" y="278"/>
                    <a:pt x="100" y="278"/>
                  </a:cubicBezTo>
                  <a:cubicBezTo>
                    <a:pt x="100" y="278"/>
                    <a:pt x="100" y="278"/>
                    <a:pt x="100" y="278"/>
                  </a:cubicBezTo>
                  <a:cubicBezTo>
                    <a:pt x="104" y="279"/>
                    <a:pt x="108" y="281"/>
                    <a:pt x="111" y="282"/>
                  </a:cubicBezTo>
                  <a:cubicBezTo>
                    <a:pt x="112" y="282"/>
                    <a:pt x="112" y="282"/>
                    <a:pt x="112" y="282"/>
                  </a:cubicBezTo>
                  <a:cubicBezTo>
                    <a:pt x="112" y="283"/>
                    <a:pt x="112" y="283"/>
                    <a:pt x="112" y="283"/>
                  </a:cubicBezTo>
                  <a:cubicBezTo>
                    <a:pt x="112" y="285"/>
                    <a:pt x="113" y="288"/>
                    <a:pt x="113" y="290"/>
                  </a:cubicBezTo>
                  <a:cubicBezTo>
                    <a:pt x="113" y="292"/>
                    <a:pt x="113" y="295"/>
                    <a:pt x="113" y="297"/>
                  </a:cubicBezTo>
                  <a:cubicBezTo>
                    <a:pt x="116" y="298"/>
                    <a:pt x="118" y="298"/>
                    <a:pt x="121" y="299"/>
                  </a:cubicBezTo>
                  <a:cubicBezTo>
                    <a:pt x="122" y="297"/>
                    <a:pt x="124" y="295"/>
                    <a:pt x="125" y="293"/>
                  </a:cubicBezTo>
                  <a:cubicBezTo>
                    <a:pt x="126" y="291"/>
                    <a:pt x="127" y="288"/>
                    <a:pt x="129" y="287"/>
                  </a:cubicBezTo>
                  <a:cubicBezTo>
                    <a:pt x="129" y="286"/>
                    <a:pt x="129" y="286"/>
                    <a:pt x="129" y="286"/>
                  </a:cubicBezTo>
                  <a:cubicBezTo>
                    <a:pt x="130" y="286"/>
                    <a:pt x="130" y="286"/>
                    <a:pt x="130" y="286"/>
                  </a:cubicBezTo>
                  <a:cubicBezTo>
                    <a:pt x="133" y="286"/>
                    <a:pt x="137" y="287"/>
                    <a:pt x="141" y="287"/>
                  </a:cubicBezTo>
                  <a:cubicBezTo>
                    <a:pt x="142" y="287"/>
                    <a:pt x="142" y="287"/>
                    <a:pt x="142" y="287"/>
                  </a:cubicBezTo>
                  <a:cubicBezTo>
                    <a:pt x="142" y="288"/>
                    <a:pt x="142" y="288"/>
                    <a:pt x="142" y="288"/>
                  </a:cubicBezTo>
                  <a:cubicBezTo>
                    <a:pt x="143" y="290"/>
                    <a:pt x="144" y="293"/>
                    <a:pt x="145" y="295"/>
                  </a:cubicBezTo>
                  <a:cubicBezTo>
                    <a:pt x="145" y="297"/>
                    <a:pt x="146" y="300"/>
                    <a:pt x="147" y="302"/>
                  </a:cubicBezTo>
                  <a:cubicBezTo>
                    <a:pt x="147" y="302"/>
                    <a:pt x="147" y="302"/>
                    <a:pt x="147" y="302"/>
                  </a:cubicBezTo>
                  <a:cubicBezTo>
                    <a:pt x="150" y="302"/>
                    <a:pt x="152" y="302"/>
                    <a:pt x="155" y="302"/>
                  </a:cubicBezTo>
                  <a:cubicBezTo>
                    <a:pt x="155" y="302"/>
                    <a:pt x="155" y="302"/>
                    <a:pt x="155" y="302"/>
                  </a:cubicBezTo>
                  <a:cubicBezTo>
                    <a:pt x="156" y="300"/>
                    <a:pt x="156" y="297"/>
                    <a:pt x="157" y="295"/>
                  </a:cubicBezTo>
                  <a:cubicBezTo>
                    <a:pt x="158" y="293"/>
                    <a:pt x="159" y="290"/>
                    <a:pt x="159" y="288"/>
                  </a:cubicBezTo>
                  <a:cubicBezTo>
                    <a:pt x="160" y="287"/>
                    <a:pt x="160" y="287"/>
                    <a:pt x="160" y="287"/>
                  </a:cubicBezTo>
                  <a:cubicBezTo>
                    <a:pt x="161" y="287"/>
                    <a:pt x="161" y="287"/>
                    <a:pt x="161" y="287"/>
                  </a:cubicBezTo>
                  <a:cubicBezTo>
                    <a:pt x="165" y="287"/>
                    <a:pt x="168" y="286"/>
                    <a:pt x="172" y="286"/>
                  </a:cubicBezTo>
                  <a:cubicBezTo>
                    <a:pt x="173" y="286"/>
                    <a:pt x="173" y="286"/>
                    <a:pt x="173" y="286"/>
                  </a:cubicBezTo>
                  <a:cubicBezTo>
                    <a:pt x="173" y="287"/>
                    <a:pt x="173" y="287"/>
                    <a:pt x="173" y="287"/>
                  </a:cubicBezTo>
                  <a:cubicBezTo>
                    <a:pt x="175" y="288"/>
                    <a:pt x="176" y="291"/>
                    <a:pt x="177" y="293"/>
                  </a:cubicBezTo>
                  <a:cubicBezTo>
                    <a:pt x="178" y="295"/>
                    <a:pt x="180" y="297"/>
                    <a:pt x="181" y="299"/>
                  </a:cubicBezTo>
                  <a:cubicBezTo>
                    <a:pt x="183" y="298"/>
                    <a:pt x="186" y="298"/>
                    <a:pt x="188" y="297"/>
                  </a:cubicBezTo>
                  <a:cubicBezTo>
                    <a:pt x="189" y="295"/>
                    <a:pt x="189" y="292"/>
                    <a:pt x="189" y="290"/>
                  </a:cubicBezTo>
                  <a:cubicBezTo>
                    <a:pt x="189" y="288"/>
                    <a:pt x="189" y="285"/>
                    <a:pt x="190" y="283"/>
                  </a:cubicBezTo>
                  <a:cubicBezTo>
                    <a:pt x="190" y="282"/>
                    <a:pt x="190" y="282"/>
                    <a:pt x="190" y="282"/>
                  </a:cubicBezTo>
                  <a:cubicBezTo>
                    <a:pt x="191" y="282"/>
                    <a:pt x="191" y="282"/>
                    <a:pt x="191" y="282"/>
                  </a:cubicBezTo>
                  <a:cubicBezTo>
                    <a:pt x="194" y="281"/>
                    <a:pt x="198" y="279"/>
                    <a:pt x="202" y="278"/>
                  </a:cubicBezTo>
                  <a:cubicBezTo>
                    <a:pt x="202" y="278"/>
                    <a:pt x="202" y="278"/>
                    <a:pt x="202" y="278"/>
                  </a:cubicBezTo>
                  <a:cubicBezTo>
                    <a:pt x="203" y="278"/>
                    <a:pt x="203" y="278"/>
                    <a:pt x="203" y="278"/>
                  </a:cubicBezTo>
                  <a:cubicBezTo>
                    <a:pt x="205" y="280"/>
                    <a:pt x="206" y="282"/>
                    <a:pt x="208" y="283"/>
                  </a:cubicBezTo>
                  <a:cubicBezTo>
                    <a:pt x="210" y="285"/>
                    <a:pt x="211" y="287"/>
                    <a:pt x="213" y="289"/>
                  </a:cubicBezTo>
                  <a:cubicBezTo>
                    <a:pt x="215" y="288"/>
                    <a:pt x="218" y="286"/>
                    <a:pt x="220" y="285"/>
                  </a:cubicBezTo>
                  <a:cubicBezTo>
                    <a:pt x="220" y="283"/>
                    <a:pt x="219" y="280"/>
                    <a:pt x="219" y="278"/>
                  </a:cubicBezTo>
                  <a:cubicBezTo>
                    <a:pt x="219" y="276"/>
                    <a:pt x="218" y="273"/>
                    <a:pt x="218" y="271"/>
                  </a:cubicBezTo>
                  <a:cubicBezTo>
                    <a:pt x="218" y="270"/>
                    <a:pt x="218" y="270"/>
                    <a:pt x="218" y="270"/>
                  </a:cubicBezTo>
                  <a:cubicBezTo>
                    <a:pt x="219" y="270"/>
                    <a:pt x="219" y="270"/>
                    <a:pt x="219" y="270"/>
                  </a:cubicBezTo>
                  <a:cubicBezTo>
                    <a:pt x="222" y="268"/>
                    <a:pt x="225" y="266"/>
                    <a:pt x="228" y="263"/>
                  </a:cubicBezTo>
                  <a:cubicBezTo>
                    <a:pt x="229" y="263"/>
                    <a:pt x="229" y="263"/>
                    <a:pt x="229" y="263"/>
                  </a:cubicBezTo>
                  <a:cubicBezTo>
                    <a:pt x="230" y="263"/>
                    <a:pt x="230" y="263"/>
                    <a:pt x="230" y="263"/>
                  </a:cubicBezTo>
                  <a:cubicBezTo>
                    <a:pt x="232" y="265"/>
                    <a:pt x="234" y="266"/>
                    <a:pt x="236" y="267"/>
                  </a:cubicBezTo>
                  <a:cubicBezTo>
                    <a:pt x="238" y="269"/>
                    <a:pt x="240" y="270"/>
                    <a:pt x="242" y="271"/>
                  </a:cubicBezTo>
                  <a:cubicBezTo>
                    <a:pt x="244" y="270"/>
                    <a:pt x="246" y="268"/>
                    <a:pt x="248" y="266"/>
                  </a:cubicBezTo>
                  <a:cubicBezTo>
                    <a:pt x="247" y="264"/>
                    <a:pt x="247" y="262"/>
                    <a:pt x="246" y="260"/>
                  </a:cubicBezTo>
                  <a:cubicBezTo>
                    <a:pt x="245" y="257"/>
                    <a:pt x="244" y="255"/>
                    <a:pt x="243" y="253"/>
                  </a:cubicBezTo>
                  <a:cubicBezTo>
                    <a:pt x="243" y="252"/>
                    <a:pt x="243" y="252"/>
                    <a:pt x="243" y="252"/>
                  </a:cubicBezTo>
                  <a:cubicBezTo>
                    <a:pt x="243" y="251"/>
                    <a:pt x="243" y="251"/>
                    <a:pt x="243" y="251"/>
                  </a:cubicBezTo>
                  <a:cubicBezTo>
                    <a:pt x="246" y="249"/>
                    <a:pt x="249" y="246"/>
                    <a:pt x="252" y="243"/>
                  </a:cubicBezTo>
                  <a:cubicBezTo>
                    <a:pt x="252" y="243"/>
                    <a:pt x="252" y="243"/>
                    <a:pt x="252" y="243"/>
                  </a:cubicBezTo>
                  <a:cubicBezTo>
                    <a:pt x="253" y="243"/>
                    <a:pt x="253" y="243"/>
                    <a:pt x="253" y="243"/>
                  </a:cubicBezTo>
                  <a:cubicBezTo>
                    <a:pt x="255" y="244"/>
                    <a:pt x="258" y="245"/>
                    <a:pt x="260" y="246"/>
                  </a:cubicBezTo>
                  <a:cubicBezTo>
                    <a:pt x="262" y="246"/>
                    <a:pt x="264" y="247"/>
                    <a:pt x="267" y="248"/>
                  </a:cubicBezTo>
                  <a:cubicBezTo>
                    <a:pt x="268" y="246"/>
                    <a:pt x="270" y="244"/>
                    <a:pt x="271" y="242"/>
                  </a:cubicBezTo>
                  <a:cubicBezTo>
                    <a:pt x="270" y="240"/>
                    <a:pt x="269" y="238"/>
                    <a:pt x="268" y="236"/>
                  </a:cubicBezTo>
                  <a:cubicBezTo>
                    <a:pt x="266" y="234"/>
                    <a:pt x="265" y="232"/>
                    <a:pt x="264" y="230"/>
                  </a:cubicBezTo>
                  <a:cubicBezTo>
                    <a:pt x="263" y="229"/>
                    <a:pt x="263" y="229"/>
                    <a:pt x="263" y="229"/>
                  </a:cubicBezTo>
                  <a:cubicBezTo>
                    <a:pt x="264" y="228"/>
                    <a:pt x="264" y="228"/>
                    <a:pt x="264" y="228"/>
                  </a:cubicBezTo>
                  <a:cubicBezTo>
                    <a:pt x="266" y="225"/>
                    <a:pt x="268" y="222"/>
                    <a:pt x="270" y="219"/>
                  </a:cubicBezTo>
                  <a:cubicBezTo>
                    <a:pt x="270" y="218"/>
                    <a:pt x="270" y="218"/>
                    <a:pt x="270" y="218"/>
                  </a:cubicBezTo>
                  <a:cubicBezTo>
                    <a:pt x="271" y="218"/>
                    <a:pt x="271" y="218"/>
                    <a:pt x="271" y="218"/>
                  </a:cubicBezTo>
                  <a:cubicBezTo>
                    <a:pt x="273" y="218"/>
                    <a:pt x="276" y="219"/>
                    <a:pt x="278" y="219"/>
                  </a:cubicBezTo>
                  <a:cubicBezTo>
                    <a:pt x="281" y="219"/>
                    <a:pt x="283" y="220"/>
                    <a:pt x="285" y="220"/>
                  </a:cubicBezTo>
                  <a:cubicBezTo>
                    <a:pt x="286" y="218"/>
                    <a:pt x="288" y="215"/>
                    <a:pt x="289" y="213"/>
                  </a:cubicBezTo>
                  <a:cubicBezTo>
                    <a:pt x="287" y="211"/>
                    <a:pt x="285" y="210"/>
                    <a:pt x="284" y="208"/>
                  </a:cubicBezTo>
                  <a:cubicBezTo>
                    <a:pt x="282" y="206"/>
                    <a:pt x="280" y="204"/>
                    <a:pt x="278" y="203"/>
                  </a:cubicBezTo>
                  <a:cubicBezTo>
                    <a:pt x="278" y="202"/>
                    <a:pt x="278" y="202"/>
                    <a:pt x="278" y="202"/>
                  </a:cubicBezTo>
                  <a:cubicBezTo>
                    <a:pt x="278" y="201"/>
                    <a:pt x="278" y="201"/>
                    <a:pt x="278" y="201"/>
                  </a:cubicBezTo>
                  <a:cubicBezTo>
                    <a:pt x="279" y="198"/>
                    <a:pt x="281" y="194"/>
                    <a:pt x="282" y="190"/>
                  </a:cubicBezTo>
                  <a:cubicBezTo>
                    <a:pt x="282" y="190"/>
                    <a:pt x="282" y="190"/>
                    <a:pt x="282" y="190"/>
                  </a:cubicBezTo>
                  <a:cubicBezTo>
                    <a:pt x="283" y="190"/>
                    <a:pt x="283" y="190"/>
                    <a:pt x="283" y="190"/>
                  </a:cubicBezTo>
                  <a:cubicBezTo>
                    <a:pt x="285" y="189"/>
                    <a:pt x="288" y="189"/>
                    <a:pt x="290" y="189"/>
                  </a:cubicBezTo>
                  <a:cubicBezTo>
                    <a:pt x="293" y="189"/>
                    <a:pt x="295" y="189"/>
                    <a:pt x="297" y="188"/>
                  </a:cubicBezTo>
                  <a:cubicBezTo>
                    <a:pt x="298" y="186"/>
                    <a:pt x="299" y="183"/>
                    <a:pt x="299" y="181"/>
                  </a:cubicBezTo>
                  <a:cubicBezTo>
                    <a:pt x="297" y="179"/>
                    <a:pt x="295" y="178"/>
                    <a:pt x="293" y="177"/>
                  </a:cubicBezTo>
                  <a:cubicBezTo>
                    <a:pt x="291" y="176"/>
                    <a:pt x="289" y="174"/>
                    <a:pt x="287" y="173"/>
                  </a:cubicBezTo>
                  <a:cubicBezTo>
                    <a:pt x="286" y="173"/>
                    <a:pt x="286" y="173"/>
                    <a:pt x="286" y="173"/>
                  </a:cubicBezTo>
                  <a:cubicBezTo>
                    <a:pt x="286" y="172"/>
                    <a:pt x="286" y="172"/>
                    <a:pt x="286" y="172"/>
                  </a:cubicBezTo>
                  <a:cubicBezTo>
                    <a:pt x="287" y="168"/>
                    <a:pt x="287" y="165"/>
                    <a:pt x="287" y="160"/>
                  </a:cubicBezTo>
                  <a:cubicBezTo>
                    <a:pt x="287" y="160"/>
                    <a:pt x="287" y="160"/>
                    <a:pt x="287" y="160"/>
                  </a:cubicBezTo>
                  <a:cubicBezTo>
                    <a:pt x="288" y="159"/>
                    <a:pt x="288" y="159"/>
                    <a:pt x="288" y="159"/>
                  </a:cubicBezTo>
                  <a:cubicBezTo>
                    <a:pt x="290" y="159"/>
                    <a:pt x="293" y="158"/>
                    <a:pt x="295" y="157"/>
                  </a:cubicBezTo>
                  <a:cubicBezTo>
                    <a:pt x="297" y="156"/>
                    <a:pt x="300" y="156"/>
                    <a:pt x="302" y="155"/>
                  </a:cubicBezTo>
                  <a:cubicBezTo>
                    <a:pt x="302" y="155"/>
                    <a:pt x="302" y="155"/>
                    <a:pt x="302" y="155"/>
                  </a:cubicBezTo>
                  <a:cubicBezTo>
                    <a:pt x="302" y="153"/>
                    <a:pt x="302" y="152"/>
                    <a:pt x="302" y="151"/>
                  </a:cubicBezTo>
                  <a:cubicBezTo>
                    <a:pt x="302" y="149"/>
                    <a:pt x="302" y="148"/>
                    <a:pt x="302" y="147"/>
                  </a:cubicBezTo>
                  <a:close/>
                  <a:moveTo>
                    <a:pt x="159" y="110"/>
                  </a:moveTo>
                  <a:cubicBezTo>
                    <a:pt x="161" y="93"/>
                    <a:pt x="164" y="76"/>
                    <a:pt x="169" y="59"/>
                  </a:cubicBezTo>
                  <a:cubicBezTo>
                    <a:pt x="169" y="58"/>
                    <a:pt x="169" y="58"/>
                    <a:pt x="169" y="58"/>
                  </a:cubicBezTo>
                  <a:cubicBezTo>
                    <a:pt x="170" y="59"/>
                    <a:pt x="170" y="59"/>
                    <a:pt x="170" y="59"/>
                  </a:cubicBezTo>
                  <a:cubicBezTo>
                    <a:pt x="182" y="61"/>
                    <a:pt x="193" y="66"/>
                    <a:pt x="203" y="72"/>
                  </a:cubicBezTo>
                  <a:cubicBezTo>
                    <a:pt x="204" y="73"/>
                    <a:pt x="204" y="73"/>
                    <a:pt x="204" y="73"/>
                  </a:cubicBezTo>
                  <a:cubicBezTo>
                    <a:pt x="203" y="74"/>
                    <a:pt x="203" y="74"/>
                    <a:pt x="203" y="74"/>
                  </a:cubicBezTo>
                  <a:cubicBezTo>
                    <a:pt x="195" y="90"/>
                    <a:pt x="185" y="104"/>
                    <a:pt x="174" y="116"/>
                  </a:cubicBezTo>
                  <a:cubicBezTo>
                    <a:pt x="173" y="117"/>
                    <a:pt x="173" y="117"/>
                    <a:pt x="173" y="117"/>
                  </a:cubicBezTo>
                  <a:cubicBezTo>
                    <a:pt x="172" y="117"/>
                    <a:pt x="172" y="117"/>
                    <a:pt x="172" y="117"/>
                  </a:cubicBezTo>
                  <a:cubicBezTo>
                    <a:pt x="169" y="114"/>
                    <a:pt x="165" y="112"/>
                    <a:pt x="160" y="111"/>
                  </a:cubicBezTo>
                  <a:cubicBezTo>
                    <a:pt x="159" y="111"/>
                    <a:pt x="159" y="111"/>
                    <a:pt x="159" y="111"/>
                  </a:cubicBezTo>
                  <a:lnTo>
                    <a:pt x="159" y="110"/>
                  </a:lnTo>
                  <a:close/>
                  <a:moveTo>
                    <a:pt x="99" y="72"/>
                  </a:moveTo>
                  <a:cubicBezTo>
                    <a:pt x="109" y="65"/>
                    <a:pt x="120" y="61"/>
                    <a:pt x="132" y="58"/>
                  </a:cubicBezTo>
                  <a:cubicBezTo>
                    <a:pt x="133" y="58"/>
                    <a:pt x="133" y="58"/>
                    <a:pt x="133" y="58"/>
                  </a:cubicBezTo>
                  <a:cubicBezTo>
                    <a:pt x="134" y="59"/>
                    <a:pt x="134" y="59"/>
                    <a:pt x="134" y="59"/>
                  </a:cubicBezTo>
                  <a:cubicBezTo>
                    <a:pt x="139" y="76"/>
                    <a:pt x="142" y="93"/>
                    <a:pt x="143" y="110"/>
                  </a:cubicBezTo>
                  <a:cubicBezTo>
                    <a:pt x="143" y="111"/>
                    <a:pt x="143" y="111"/>
                    <a:pt x="143" y="111"/>
                  </a:cubicBezTo>
                  <a:cubicBezTo>
                    <a:pt x="142" y="111"/>
                    <a:pt x="142" y="111"/>
                    <a:pt x="142" y="111"/>
                  </a:cubicBezTo>
                  <a:cubicBezTo>
                    <a:pt x="138" y="112"/>
                    <a:pt x="134" y="114"/>
                    <a:pt x="130" y="116"/>
                  </a:cubicBezTo>
                  <a:cubicBezTo>
                    <a:pt x="129" y="117"/>
                    <a:pt x="129" y="117"/>
                    <a:pt x="129" y="117"/>
                  </a:cubicBezTo>
                  <a:cubicBezTo>
                    <a:pt x="128" y="116"/>
                    <a:pt x="128" y="116"/>
                    <a:pt x="128" y="116"/>
                  </a:cubicBezTo>
                  <a:cubicBezTo>
                    <a:pt x="117" y="103"/>
                    <a:pt x="107" y="89"/>
                    <a:pt x="99" y="74"/>
                  </a:cubicBezTo>
                  <a:cubicBezTo>
                    <a:pt x="98" y="73"/>
                    <a:pt x="98" y="73"/>
                    <a:pt x="98" y="73"/>
                  </a:cubicBezTo>
                  <a:lnTo>
                    <a:pt x="99" y="72"/>
                  </a:lnTo>
                  <a:close/>
                  <a:moveTo>
                    <a:pt x="59" y="132"/>
                  </a:moveTo>
                  <a:cubicBezTo>
                    <a:pt x="61" y="120"/>
                    <a:pt x="66" y="109"/>
                    <a:pt x="72" y="99"/>
                  </a:cubicBezTo>
                  <a:cubicBezTo>
                    <a:pt x="73" y="98"/>
                    <a:pt x="73" y="98"/>
                    <a:pt x="73" y="98"/>
                  </a:cubicBezTo>
                  <a:cubicBezTo>
                    <a:pt x="74" y="98"/>
                    <a:pt x="74" y="98"/>
                    <a:pt x="74" y="98"/>
                  </a:cubicBezTo>
                  <a:cubicBezTo>
                    <a:pt x="90" y="107"/>
                    <a:pt x="104" y="116"/>
                    <a:pt x="116" y="128"/>
                  </a:cubicBezTo>
                  <a:cubicBezTo>
                    <a:pt x="117" y="128"/>
                    <a:pt x="117" y="128"/>
                    <a:pt x="117" y="128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4" y="133"/>
                    <a:pt x="113" y="137"/>
                    <a:pt x="112" y="141"/>
                  </a:cubicBezTo>
                  <a:cubicBezTo>
                    <a:pt x="111" y="143"/>
                    <a:pt x="111" y="143"/>
                    <a:pt x="111" y="143"/>
                  </a:cubicBezTo>
                  <a:cubicBezTo>
                    <a:pt x="110" y="142"/>
                    <a:pt x="110" y="142"/>
                    <a:pt x="110" y="142"/>
                  </a:cubicBezTo>
                  <a:cubicBezTo>
                    <a:pt x="93" y="141"/>
                    <a:pt x="76" y="138"/>
                    <a:pt x="60" y="133"/>
                  </a:cubicBezTo>
                  <a:cubicBezTo>
                    <a:pt x="58" y="133"/>
                    <a:pt x="58" y="133"/>
                    <a:pt x="58" y="133"/>
                  </a:cubicBezTo>
                  <a:lnTo>
                    <a:pt x="59" y="132"/>
                  </a:lnTo>
                  <a:close/>
                  <a:moveTo>
                    <a:pt x="74" y="203"/>
                  </a:moveTo>
                  <a:cubicBezTo>
                    <a:pt x="73" y="203"/>
                    <a:pt x="73" y="203"/>
                    <a:pt x="73" y="203"/>
                  </a:cubicBezTo>
                  <a:cubicBezTo>
                    <a:pt x="72" y="202"/>
                    <a:pt x="72" y="202"/>
                    <a:pt x="72" y="202"/>
                  </a:cubicBezTo>
                  <a:cubicBezTo>
                    <a:pt x="66" y="192"/>
                    <a:pt x="61" y="181"/>
                    <a:pt x="59" y="170"/>
                  </a:cubicBezTo>
                  <a:cubicBezTo>
                    <a:pt x="58" y="168"/>
                    <a:pt x="58" y="168"/>
                    <a:pt x="58" y="168"/>
                  </a:cubicBezTo>
                  <a:cubicBezTo>
                    <a:pt x="60" y="168"/>
                    <a:pt x="60" y="168"/>
                    <a:pt x="60" y="168"/>
                  </a:cubicBezTo>
                  <a:cubicBezTo>
                    <a:pt x="76" y="163"/>
                    <a:pt x="93" y="160"/>
                    <a:pt x="110" y="159"/>
                  </a:cubicBezTo>
                  <a:cubicBezTo>
                    <a:pt x="111" y="159"/>
                    <a:pt x="111" y="159"/>
                    <a:pt x="111" y="159"/>
                  </a:cubicBezTo>
                  <a:cubicBezTo>
                    <a:pt x="111" y="160"/>
                    <a:pt x="111" y="160"/>
                    <a:pt x="111" y="160"/>
                  </a:cubicBezTo>
                  <a:cubicBezTo>
                    <a:pt x="112" y="164"/>
                    <a:pt x="114" y="168"/>
                    <a:pt x="116" y="172"/>
                  </a:cubicBezTo>
                  <a:cubicBezTo>
                    <a:pt x="117" y="173"/>
                    <a:pt x="117" y="173"/>
                    <a:pt x="117" y="173"/>
                  </a:cubicBezTo>
                  <a:cubicBezTo>
                    <a:pt x="116" y="174"/>
                    <a:pt x="116" y="174"/>
                    <a:pt x="116" y="174"/>
                  </a:cubicBezTo>
                  <a:cubicBezTo>
                    <a:pt x="103" y="185"/>
                    <a:pt x="89" y="194"/>
                    <a:pt x="74" y="203"/>
                  </a:cubicBezTo>
                  <a:close/>
                  <a:moveTo>
                    <a:pt x="143" y="191"/>
                  </a:moveTo>
                  <a:cubicBezTo>
                    <a:pt x="141" y="208"/>
                    <a:pt x="138" y="225"/>
                    <a:pt x="133" y="242"/>
                  </a:cubicBezTo>
                  <a:cubicBezTo>
                    <a:pt x="133" y="243"/>
                    <a:pt x="133" y="243"/>
                    <a:pt x="133" y="243"/>
                  </a:cubicBezTo>
                  <a:cubicBezTo>
                    <a:pt x="132" y="243"/>
                    <a:pt x="132" y="243"/>
                    <a:pt x="132" y="243"/>
                  </a:cubicBezTo>
                  <a:cubicBezTo>
                    <a:pt x="120" y="241"/>
                    <a:pt x="109" y="236"/>
                    <a:pt x="99" y="229"/>
                  </a:cubicBezTo>
                  <a:cubicBezTo>
                    <a:pt x="98" y="229"/>
                    <a:pt x="98" y="229"/>
                    <a:pt x="98" y="229"/>
                  </a:cubicBezTo>
                  <a:cubicBezTo>
                    <a:pt x="98" y="228"/>
                    <a:pt x="98" y="228"/>
                    <a:pt x="98" y="228"/>
                  </a:cubicBezTo>
                  <a:cubicBezTo>
                    <a:pt x="107" y="212"/>
                    <a:pt x="117" y="198"/>
                    <a:pt x="128" y="185"/>
                  </a:cubicBezTo>
                  <a:cubicBezTo>
                    <a:pt x="128" y="184"/>
                    <a:pt x="128" y="184"/>
                    <a:pt x="128" y="184"/>
                  </a:cubicBezTo>
                  <a:cubicBezTo>
                    <a:pt x="129" y="185"/>
                    <a:pt x="129" y="185"/>
                    <a:pt x="129" y="185"/>
                  </a:cubicBezTo>
                  <a:cubicBezTo>
                    <a:pt x="133" y="187"/>
                    <a:pt x="137" y="189"/>
                    <a:pt x="142" y="190"/>
                  </a:cubicBezTo>
                  <a:cubicBezTo>
                    <a:pt x="143" y="190"/>
                    <a:pt x="143" y="190"/>
                    <a:pt x="143" y="190"/>
                  </a:cubicBezTo>
                  <a:lnTo>
                    <a:pt x="143" y="191"/>
                  </a:lnTo>
                  <a:close/>
                  <a:moveTo>
                    <a:pt x="151" y="180"/>
                  </a:moveTo>
                  <a:cubicBezTo>
                    <a:pt x="143" y="180"/>
                    <a:pt x="136" y="177"/>
                    <a:pt x="130" y="171"/>
                  </a:cubicBezTo>
                  <a:cubicBezTo>
                    <a:pt x="125" y="166"/>
                    <a:pt x="122" y="159"/>
                    <a:pt x="122" y="151"/>
                  </a:cubicBezTo>
                  <a:cubicBezTo>
                    <a:pt x="122" y="143"/>
                    <a:pt x="125" y="136"/>
                    <a:pt x="130" y="130"/>
                  </a:cubicBezTo>
                  <a:cubicBezTo>
                    <a:pt x="136" y="125"/>
                    <a:pt x="143" y="122"/>
                    <a:pt x="151" y="122"/>
                  </a:cubicBezTo>
                  <a:cubicBezTo>
                    <a:pt x="159" y="122"/>
                    <a:pt x="166" y="125"/>
                    <a:pt x="172" y="130"/>
                  </a:cubicBezTo>
                  <a:cubicBezTo>
                    <a:pt x="183" y="142"/>
                    <a:pt x="183" y="160"/>
                    <a:pt x="172" y="171"/>
                  </a:cubicBezTo>
                  <a:cubicBezTo>
                    <a:pt x="166" y="177"/>
                    <a:pt x="159" y="180"/>
                    <a:pt x="151" y="180"/>
                  </a:cubicBezTo>
                  <a:close/>
                  <a:moveTo>
                    <a:pt x="203" y="229"/>
                  </a:moveTo>
                  <a:cubicBezTo>
                    <a:pt x="192" y="236"/>
                    <a:pt x="181" y="241"/>
                    <a:pt x="170" y="243"/>
                  </a:cubicBezTo>
                  <a:cubicBezTo>
                    <a:pt x="168" y="243"/>
                    <a:pt x="168" y="243"/>
                    <a:pt x="168" y="243"/>
                  </a:cubicBezTo>
                  <a:cubicBezTo>
                    <a:pt x="168" y="242"/>
                    <a:pt x="168" y="242"/>
                    <a:pt x="168" y="242"/>
                  </a:cubicBezTo>
                  <a:cubicBezTo>
                    <a:pt x="163" y="225"/>
                    <a:pt x="160" y="208"/>
                    <a:pt x="159" y="192"/>
                  </a:cubicBezTo>
                  <a:cubicBezTo>
                    <a:pt x="159" y="190"/>
                    <a:pt x="159" y="190"/>
                    <a:pt x="159" y="190"/>
                  </a:cubicBezTo>
                  <a:cubicBezTo>
                    <a:pt x="160" y="190"/>
                    <a:pt x="160" y="190"/>
                    <a:pt x="160" y="190"/>
                  </a:cubicBezTo>
                  <a:cubicBezTo>
                    <a:pt x="164" y="189"/>
                    <a:pt x="168" y="188"/>
                    <a:pt x="172" y="185"/>
                  </a:cubicBezTo>
                  <a:cubicBezTo>
                    <a:pt x="173" y="185"/>
                    <a:pt x="173" y="185"/>
                    <a:pt x="173" y="185"/>
                  </a:cubicBezTo>
                  <a:cubicBezTo>
                    <a:pt x="174" y="185"/>
                    <a:pt x="174" y="185"/>
                    <a:pt x="174" y="185"/>
                  </a:cubicBezTo>
                  <a:cubicBezTo>
                    <a:pt x="185" y="199"/>
                    <a:pt x="195" y="213"/>
                    <a:pt x="203" y="228"/>
                  </a:cubicBezTo>
                  <a:cubicBezTo>
                    <a:pt x="204" y="229"/>
                    <a:pt x="204" y="229"/>
                    <a:pt x="204" y="229"/>
                  </a:cubicBezTo>
                  <a:lnTo>
                    <a:pt x="203" y="229"/>
                  </a:lnTo>
                  <a:close/>
                  <a:moveTo>
                    <a:pt x="243" y="170"/>
                  </a:moveTo>
                  <a:cubicBezTo>
                    <a:pt x="241" y="182"/>
                    <a:pt x="236" y="193"/>
                    <a:pt x="229" y="203"/>
                  </a:cubicBezTo>
                  <a:cubicBezTo>
                    <a:pt x="229" y="204"/>
                    <a:pt x="229" y="204"/>
                    <a:pt x="229" y="204"/>
                  </a:cubicBezTo>
                  <a:cubicBezTo>
                    <a:pt x="228" y="203"/>
                    <a:pt x="228" y="203"/>
                    <a:pt x="228" y="203"/>
                  </a:cubicBezTo>
                  <a:cubicBezTo>
                    <a:pt x="212" y="195"/>
                    <a:pt x="198" y="185"/>
                    <a:pt x="185" y="174"/>
                  </a:cubicBezTo>
                  <a:cubicBezTo>
                    <a:pt x="185" y="173"/>
                    <a:pt x="185" y="173"/>
                    <a:pt x="185" y="173"/>
                  </a:cubicBezTo>
                  <a:cubicBezTo>
                    <a:pt x="185" y="172"/>
                    <a:pt x="185" y="172"/>
                    <a:pt x="185" y="172"/>
                  </a:cubicBezTo>
                  <a:cubicBezTo>
                    <a:pt x="188" y="169"/>
                    <a:pt x="189" y="164"/>
                    <a:pt x="190" y="160"/>
                  </a:cubicBezTo>
                  <a:cubicBezTo>
                    <a:pt x="191" y="159"/>
                    <a:pt x="191" y="159"/>
                    <a:pt x="191" y="159"/>
                  </a:cubicBezTo>
                  <a:cubicBezTo>
                    <a:pt x="192" y="159"/>
                    <a:pt x="192" y="159"/>
                    <a:pt x="192" y="159"/>
                  </a:cubicBezTo>
                  <a:cubicBezTo>
                    <a:pt x="208" y="161"/>
                    <a:pt x="225" y="164"/>
                    <a:pt x="242" y="168"/>
                  </a:cubicBezTo>
                  <a:cubicBezTo>
                    <a:pt x="243" y="169"/>
                    <a:pt x="243" y="169"/>
                    <a:pt x="243" y="169"/>
                  </a:cubicBezTo>
                  <a:lnTo>
                    <a:pt x="243" y="170"/>
                  </a:lnTo>
                  <a:close/>
                  <a:moveTo>
                    <a:pt x="242" y="134"/>
                  </a:moveTo>
                  <a:cubicBezTo>
                    <a:pt x="225" y="139"/>
                    <a:pt x="208" y="142"/>
                    <a:pt x="192" y="143"/>
                  </a:cubicBezTo>
                  <a:cubicBezTo>
                    <a:pt x="191" y="143"/>
                    <a:pt x="191" y="143"/>
                    <a:pt x="191" y="143"/>
                  </a:cubicBezTo>
                  <a:cubicBezTo>
                    <a:pt x="190" y="142"/>
                    <a:pt x="190" y="142"/>
                    <a:pt x="190" y="142"/>
                  </a:cubicBezTo>
                  <a:cubicBezTo>
                    <a:pt x="189" y="137"/>
                    <a:pt x="188" y="133"/>
                    <a:pt x="185" y="130"/>
                  </a:cubicBezTo>
                  <a:cubicBezTo>
                    <a:pt x="185" y="129"/>
                    <a:pt x="185" y="129"/>
                    <a:pt x="185" y="129"/>
                  </a:cubicBezTo>
                  <a:cubicBezTo>
                    <a:pt x="186" y="128"/>
                    <a:pt x="186" y="128"/>
                    <a:pt x="186" y="128"/>
                  </a:cubicBezTo>
                  <a:cubicBezTo>
                    <a:pt x="199" y="117"/>
                    <a:pt x="213" y="107"/>
                    <a:pt x="228" y="99"/>
                  </a:cubicBezTo>
                  <a:cubicBezTo>
                    <a:pt x="229" y="98"/>
                    <a:pt x="229" y="98"/>
                    <a:pt x="229" y="98"/>
                  </a:cubicBezTo>
                  <a:cubicBezTo>
                    <a:pt x="230" y="99"/>
                    <a:pt x="230" y="99"/>
                    <a:pt x="230" y="99"/>
                  </a:cubicBezTo>
                  <a:cubicBezTo>
                    <a:pt x="236" y="109"/>
                    <a:pt x="241" y="120"/>
                    <a:pt x="243" y="132"/>
                  </a:cubicBezTo>
                  <a:cubicBezTo>
                    <a:pt x="243" y="133"/>
                    <a:pt x="243" y="133"/>
                    <a:pt x="243" y="133"/>
                  </a:cubicBezTo>
                  <a:lnTo>
                    <a:pt x="242" y="13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" name="Freeform 53"/>
            <p:cNvSpPr>
              <a:spLocks noEditPoints="1"/>
            </p:cNvSpPr>
            <p:nvPr/>
          </p:nvSpPr>
          <p:spPr bwMode="auto">
            <a:xfrm rot="379653">
              <a:off x="4824414" y="8562930"/>
              <a:ext cx="1273174" cy="1271610"/>
            </a:xfrm>
            <a:custGeom>
              <a:avLst/>
              <a:gdLst>
                <a:gd name="T0" fmla="*/ 286 w 302"/>
                <a:gd name="T1" fmla="*/ 129 h 302"/>
                <a:gd name="T2" fmla="*/ 282 w 302"/>
                <a:gd name="T3" fmla="*/ 112 h 302"/>
                <a:gd name="T4" fmla="*/ 285 w 302"/>
                <a:gd name="T5" fmla="*/ 82 h 302"/>
                <a:gd name="T6" fmla="*/ 264 w 302"/>
                <a:gd name="T7" fmla="*/ 72 h 302"/>
                <a:gd name="T8" fmla="*/ 252 w 302"/>
                <a:gd name="T9" fmla="*/ 58 h 302"/>
                <a:gd name="T10" fmla="*/ 236 w 302"/>
                <a:gd name="T11" fmla="*/ 34 h 302"/>
                <a:gd name="T12" fmla="*/ 219 w 302"/>
                <a:gd name="T13" fmla="*/ 23 h 302"/>
                <a:gd name="T14" fmla="*/ 191 w 302"/>
                <a:gd name="T15" fmla="*/ 20 h 302"/>
                <a:gd name="T16" fmla="*/ 173 w 302"/>
                <a:gd name="T17" fmla="*/ 15 h 302"/>
                <a:gd name="T18" fmla="*/ 155 w 302"/>
                <a:gd name="T19" fmla="*/ 0 h 302"/>
                <a:gd name="T20" fmla="*/ 141 w 302"/>
                <a:gd name="T21" fmla="*/ 14 h 302"/>
                <a:gd name="T22" fmla="*/ 113 w 302"/>
                <a:gd name="T23" fmla="*/ 12 h 302"/>
                <a:gd name="T24" fmla="*/ 94 w 302"/>
                <a:gd name="T25" fmla="*/ 18 h 302"/>
                <a:gd name="T26" fmla="*/ 73 w 302"/>
                <a:gd name="T27" fmla="*/ 38 h 302"/>
                <a:gd name="T28" fmla="*/ 59 w 302"/>
                <a:gd name="T29" fmla="*/ 49 h 302"/>
                <a:gd name="T30" fmla="*/ 35 w 302"/>
                <a:gd name="T31" fmla="*/ 54 h 302"/>
                <a:gd name="T32" fmla="*/ 32 w 302"/>
                <a:gd name="T33" fmla="*/ 84 h 302"/>
                <a:gd name="T34" fmla="*/ 24 w 302"/>
                <a:gd name="T35" fmla="*/ 99 h 302"/>
                <a:gd name="T36" fmla="*/ 3 w 302"/>
                <a:gd name="T37" fmla="*/ 121 h 302"/>
                <a:gd name="T38" fmla="*/ 14 w 302"/>
                <a:gd name="T39" fmla="*/ 142 h 302"/>
                <a:gd name="T40" fmla="*/ 7 w 302"/>
                <a:gd name="T41" fmla="*/ 157 h 302"/>
                <a:gd name="T42" fmla="*/ 9 w 302"/>
                <a:gd name="T43" fmla="*/ 177 h 302"/>
                <a:gd name="T44" fmla="*/ 24 w 302"/>
                <a:gd name="T45" fmla="*/ 201 h 302"/>
                <a:gd name="T46" fmla="*/ 31 w 302"/>
                <a:gd name="T47" fmla="*/ 218 h 302"/>
                <a:gd name="T48" fmla="*/ 30 w 302"/>
                <a:gd name="T49" fmla="*/ 242 h 302"/>
                <a:gd name="T50" fmla="*/ 59 w 302"/>
                <a:gd name="T51" fmla="*/ 252 h 302"/>
                <a:gd name="T52" fmla="*/ 73 w 302"/>
                <a:gd name="T53" fmla="*/ 263 h 302"/>
                <a:gd name="T54" fmla="*/ 89 w 302"/>
                <a:gd name="T55" fmla="*/ 289 h 302"/>
                <a:gd name="T56" fmla="*/ 112 w 302"/>
                <a:gd name="T57" fmla="*/ 283 h 302"/>
                <a:gd name="T58" fmla="*/ 130 w 302"/>
                <a:gd name="T59" fmla="*/ 286 h 302"/>
                <a:gd name="T60" fmla="*/ 155 w 302"/>
                <a:gd name="T61" fmla="*/ 302 h 302"/>
                <a:gd name="T62" fmla="*/ 173 w 302"/>
                <a:gd name="T63" fmla="*/ 286 h 302"/>
                <a:gd name="T64" fmla="*/ 190 w 302"/>
                <a:gd name="T65" fmla="*/ 282 h 302"/>
                <a:gd name="T66" fmla="*/ 220 w 302"/>
                <a:gd name="T67" fmla="*/ 285 h 302"/>
                <a:gd name="T68" fmla="*/ 230 w 302"/>
                <a:gd name="T69" fmla="*/ 263 h 302"/>
                <a:gd name="T70" fmla="*/ 243 w 302"/>
                <a:gd name="T71" fmla="*/ 251 h 302"/>
                <a:gd name="T72" fmla="*/ 268 w 302"/>
                <a:gd name="T73" fmla="*/ 236 h 302"/>
                <a:gd name="T74" fmla="*/ 278 w 302"/>
                <a:gd name="T75" fmla="*/ 219 h 302"/>
                <a:gd name="T76" fmla="*/ 282 w 302"/>
                <a:gd name="T77" fmla="*/ 190 h 302"/>
                <a:gd name="T78" fmla="*/ 287 w 302"/>
                <a:gd name="T79" fmla="*/ 173 h 302"/>
                <a:gd name="T80" fmla="*/ 302 w 302"/>
                <a:gd name="T81" fmla="*/ 155 h 302"/>
                <a:gd name="T82" fmla="*/ 170 w 302"/>
                <a:gd name="T83" fmla="*/ 59 h 302"/>
                <a:gd name="T84" fmla="*/ 160 w 302"/>
                <a:gd name="T85" fmla="*/ 111 h 302"/>
                <a:gd name="T86" fmla="*/ 143 w 302"/>
                <a:gd name="T87" fmla="*/ 110 h 302"/>
                <a:gd name="T88" fmla="*/ 98 w 302"/>
                <a:gd name="T89" fmla="*/ 73 h 302"/>
                <a:gd name="T90" fmla="*/ 117 w 302"/>
                <a:gd name="T91" fmla="*/ 128 h 302"/>
                <a:gd name="T92" fmla="*/ 59 w 302"/>
                <a:gd name="T93" fmla="*/ 132 h 302"/>
                <a:gd name="T94" fmla="*/ 110 w 302"/>
                <a:gd name="T95" fmla="*/ 159 h 302"/>
                <a:gd name="T96" fmla="*/ 143 w 302"/>
                <a:gd name="T97" fmla="*/ 191 h 302"/>
                <a:gd name="T98" fmla="*/ 128 w 302"/>
                <a:gd name="T99" fmla="*/ 185 h 302"/>
                <a:gd name="T100" fmla="*/ 130 w 302"/>
                <a:gd name="T101" fmla="*/ 171 h 302"/>
                <a:gd name="T102" fmla="*/ 203 w 302"/>
                <a:gd name="T103" fmla="*/ 229 h 302"/>
                <a:gd name="T104" fmla="*/ 172 w 302"/>
                <a:gd name="T105" fmla="*/ 185 h 302"/>
                <a:gd name="T106" fmla="*/ 229 w 302"/>
                <a:gd name="T107" fmla="*/ 203 h 302"/>
                <a:gd name="T108" fmla="*/ 191 w 302"/>
                <a:gd name="T109" fmla="*/ 159 h 302"/>
                <a:gd name="T110" fmla="*/ 191 w 302"/>
                <a:gd name="T111" fmla="*/ 143 h 302"/>
                <a:gd name="T112" fmla="*/ 230 w 302"/>
                <a:gd name="T113" fmla="*/ 99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02" h="302">
                  <a:moveTo>
                    <a:pt x="302" y="147"/>
                  </a:moveTo>
                  <a:cubicBezTo>
                    <a:pt x="300" y="146"/>
                    <a:pt x="297" y="145"/>
                    <a:pt x="295" y="145"/>
                  </a:cubicBezTo>
                  <a:cubicBezTo>
                    <a:pt x="293" y="144"/>
                    <a:pt x="290" y="143"/>
                    <a:pt x="288" y="142"/>
                  </a:cubicBezTo>
                  <a:cubicBezTo>
                    <a:pt x="287" y="142"/>
                    <a:pt x="287" y="142"/>
                    <a:pt x="287" y="142"/>
                  </a:cubicBezTo>
                  <a:cubicBezTo>
                    <a:pt x="287" y="141"/>
                    <a:pt x="287" y="141"/>
                    <a:pt x="287" y="141"/>
                  </a:cubicBezTo>
                  <a:cubicBezTo>
                    <a:pt x="287" y="137"/>
                    <a:pt x="287" y="133"/>
                    <a:pt x="286" y="130"/>
                  </a:cubicBezTo>
                  <a:cubicBezTo>
                    <a:pt x="286" y="129"/>
                    <a:pt x="286" y="129"/>
                    <a:pt x="286" y="129"/>
                  </a:cubicBezTo>
                  <a:cubicBezTo>
                    <a:pt x="287" y="128"/>
                    <a:pt x="287" y="128"/>
                    <a:pt x="287" y="128"/>
                  </a:cubicBezTo>
                  <a:cubicBezTo>
                    <a:pt x="289" y="127"/>
                    <a:pt x="291" y="126"/>
                    <a:pt x="293" y="125"/>
                  </a:cubicBezTo>
                  <a:cubicBezTo>
                    <a:pt x="295" y="123"/>
                    <a:pt x="297" y="122"/>
                    <a:pt x="299" y="121"/>
                  </a:cubicBezTo>
                  <a:cubicBezTo>
                    <a:pt x="299" y="118"/>
                    <a:pt x="298" y="116"/>
                    <a:pt x="297" y="113"/>
                  </a:cubicBezTo>
                  <a:cubicBezTo>
                    <a:pt x="295" y="113"/>
                    <a:pt x="293" y="113"/>
                    <a:pt x="290" y="113"/>
                  </a:cubicBezTo>
                  <a:cubicBezTo>
                    <a:pt x="288" y="112"/>
                    <a:pt x="285" y="112"/>
                    <a:pt x="283" y="112"/>
                  </a:cubicBezTo>
                  <a:cubicBezTo>
                    <a:pt x="282" y="112"/>
                    <a:pt x="282" y="112"/>
                    <a:pt x="282" y="112"/>
                  </a:cubicBezTo>
                  <a:cubicBezTo>
                    <a:pt x="282" y="111"/>
                    <a:pt x="282" y="111"/>
                    <a:pt x="282" y="111"/>
                  </a:cubicBezTo>
                  <a:cubicBezTo>
                    <a:pt x="281" y="108"/>
                    <a:pt x="279" y="104"/>
                    <a:pt x="278" y="100"/>
                  </a:cubicBezTo>
                  <a:cubicBezTo>
                    <a:pt x="278" y="99"/>
                    <a:pt x="278" y="99"/>
                    <a:pt x="278" y="99"/>
                  </a:cubicBezTo>
                  <a:cubicBezTo>
                    <a:pt x="278" y="99"/>
                    <a:pt x="278" y="99"/>
                    <a:pt x="278" y="99"/>
                  </a:cubicBezTo>
                  <a:cubicBezTo>
                    <a:pt x="280" y="97"/>
                    <a:pt x="282" y="95"/>
                    <a:pt x="284" y="94"/>
                  </a:cubicBezTo>
                  <a:cubicBezTo>
                    <a:pt x="285" y="92"/>
                    <a:pt x="287" y="90"/>
                    <a:pt x="289" y="89"/>
                  </a:cubicBezTo>
                  <a:cubicBezTo>
                    <a:pt x="288" y="86"/>
                    <a:pt x="286" y="84"/>
                    <a:pt x="285" y="82"/>
                  </a:cubicBezTo>
                  <a:cubicBezTo>
                    <a:pt x="283" y="82"/>
                    <a:pt x="281" y="82"/>
                    <a:pt x="278" y="83"/>
                  </a:cubicBezTo>
                  <a:cubicBezTo>
                    <a:pt x="276" y="83"/>
                    <a:pt x="273" y="83"/>
                    <a:pt x="271" y="84"/>
                  </a:cubicBezTo>
                  <a:cubicBezTo>
                    <a:pt x="270" y="84"/>
                    <a:pt x="270" y="84"/>
                    <a:pt x="270" y="84"/>
                  </a:cubicBezTo>
                  <a:cubicBezTo>
                    <a:pt x="270" y="83"/>
                    <a:pt x="270" y="83"/>
                    <a:pt x="270" y="83"/>
                  </a:cubicBezTo>
                  <a:cubicBezTo>
                    <a:pt x="268" y="80"/>
                    <a:pt x="266" y="76"/>
                    <a:pt x="264" y="73"/>
                  </a:cubicBezTo>
                  <a:cubicBezTo>
                    <a:pt x="263" y="72"/>
                    <a:pt x="263" y="72"/>
                    <a:pt x="263" y="72"/>
                  </a:cubicBezTo>
                  <a:cubicBezTo>
                    <a:pt x="264" y="72"/>
                    <a:pt x="264" y="72"/>
                    <a:pt x="264" y="72"/>
                  </a:cubicBezTo>
                  <a:cubicBezTo>
                    <a:pt x="265" y="70"/>
                    <a:pt x="266" y="68"/>
                    <a:pt x="268" y="66"/>
                  </a:cubicBezTo>
                  <a:cubicBezTo>
                    <a:pt x="269" y="64"/>
                    <a:pt x="270" y="62"/>
                    <a:pt x="271" y="60"/>
                  </a:cubicBezTo>
                  <a:cubicBezTo>
                    <a:pt x="270" y="58"/>
                    <a:pt x="268" y="56"/>
                    <a:pt x="267" y="54"/>
                  </a:cubicBezTo>
                  <a:cubicBezTo>
                    <a:pt x="264" y="54"/>
                    <a:pt x="262" y="55"/>
                    <a:pt x="260" y="56"/>
                  </a:cubicBezTo>
                  <a:cubicBezTo>
                    <a:pt x="258" y="57"/>
                    <a:pt x="255" y="58"/>
                    <a:pt x="253" y="59"/>
                  </a:cubicBezTo>
                  <a:cubicBezTo>
                    <a:pt x="252" y="59"/>
                    <a:pt x="252" y="59"/>
                    <a:pt x="252" y="59"/>
                  </a:cubicBezTo>
                  <a:cubicBezTo>
                    <a:pt x="252" y="58"/>
                    <a:pt x="252" y="58"/>
                    <a:pt x="252" y="58"/>
                  </a:cubicBezTo>
                  <a:cubicBezTo>
                    <a:pt x="249" y="55"/>
                    <a:pt x="246" y="53"/>
                    <a:pt x="243" y="50"/>
                  </a:cubicBezTo>
                  <a:cubicBezTo>
                    <a:pt x="243" y="49"/>
                    <a:pt x="243" y="49"/>
                    <a:pt x="243" y="49"/>
                  </a:cubicBezTo>
                  <a:cubicBezTo>
                    <a:pt x="243" y="49"/>
                    <a:pt x="243" y="49"/>
                    <a:pt x="243" y="49"/>
                  </a:cubicBezTo>
                  <a:cubicBezTo>
                    <a:pt x="244" y="47"/>
                    <a:pt x="245" y="44"/>
                    <a:pt x="246" y="42"/>
                  </a:cubicBezTo>
                  <a:cubicBezTo>
                    <a:pt x="247" y="40"/>
                    <a:pt x="247" y="37"/>
                    <a:pt x="248" y="35"/>
                  </a:cubicBezTo>
                  <a:cubicBezTo>
                    <a:pt x="246" y="33"/>
                    <a:pt x="244" y="32"/>
                    <a:pt x="242" y="30"/>
                  </a:cubicBezTo>
                  <a:cubicBezTo>
                    <a:pt x="240" y="31"/>
                    <a:pt x="238" y="33"/>
                    <a:pt x="236" y="34"/>
                  </a:cubicBezTo>
                  <a:cubicBezTo>
                    <a:pt x="234" y="36"/>
                    <a:pt x="232" y="37"/>
                    <a:pt x="230" y="38"/>
                  </a:cubicBezTo>
                  <a:cubicBezTo>
                    <a:pt x="229" y="39"/>
                    <a:pt x="229" y="39"/>
                    <a:pt x="229" y="39"/>
                  </a:cubicBezTo>
                  <a:cubicBezTo>
                    <a:pt x="228" y="38"/>
                    <a:pt x="228" y="38"/>
                    <a:pt x="228" y="38"/>
                  </a:cubicBezTo>
                  <a:cubicBezTo>
                    <a:pt x="225" y="36"/>
                    <a:pt x="222" y="34"/>
                    <a:pt x="219" y="32"/>
                  </a:cubicBezTo>
                  <a:cubicBezTo>
                    <a:pt x="218" y="32"/>
                    <a:pt x="218" y="32"/>
                    <a:pt x="218" y="32"/>
                  </a:cubicBezTo>
                  <a:cubicBezTo>
                    <a:pt x="218" y="31"/>
                    <a:pt x="218" y="31"/>
                    <a:pt x="218" y="31"/>
                  </a:cubicBezTo>
                  <a:cubicBezTo>
                    <a:pt x="218" y="28"/>
                    <a:pt x="219" y="26"/>
                    <a:pt x="219" y="23"/>
                  </a:cubicBezTo>
                  <a:cubicBezTo>
                    <a:pt x="219" y="21"/>
                    <a:pt x="220" y="19"/>
                    <a:pt x="220" y="16"/>
                  </a:cubicBezTo>
                  <a:cubicBezTo>
                    <a:pt x="218" y="15"/>
                    <a:pt x="215" y="14"/>
                    <a:pt x="213" y="13"/>
                  </a:cubicBezTo>
                  <a:cubicBezTo>
                    <a:pt x="211" y="15"/>
                    <a:pt x="210" y="16"/>
                    <a:pt x="208" y="18"/>
                  </a:cubicBezTo>
                  <a:cubicBezTo>
                    <a:pt x="206" y="20"/>
                    <a:pt x="205" y="22"/>
                    <a:pt x="203" y="23"/>
                  </a:cubicBezTo>
                  <a:cubicBezTo>
                    <a:pt x="202" y="24"/>
                    <a:pt x="202" y="24"/>
                    <a:pt x="202" y="24"/>
                  </a:cubicBezTo>
                  <a:cubicBezTo>
                    <a:pt x="202" y="24"/>
                    <a:pt x="202" y="24"/>
                    <a:pt x="202" y="24"/>
                  </a:cubicBezTo>
                  <a:cubicBezTo>
                    <a:pt x="198" y="22"/>
                    <a:pt x="194" y="21"/>
                    <a:pt x="191" y="20"/>
                  </a:cubicBezTo>
                  <a:cubicBezTo>
                    <a:pt x="190" y="20"/>
                    <a:pt x="190" y="20"/>
                    <a:pt x="190" y="20"/>
                  </a:cubicBezTo>
                  <a:cubicBezTo>
                    <a:pt x="190" y="19"/>
                    <a:pt x="190" y="19"/>
                    <a:pt x="190" y="19"/>
                  </a:cubicBezTo>
                  <a:cubicBezTo>
                    <a:pt x="189" y="17"/>
                    <a:pt x="189" y="14"/>
                    <a:pt x="189" y="12"/>
                  </a:cubicBezTo>
                  <a:cubicBezTo>
                    <a:pt x="189" y="9"/>
                    <a:pt x="189" y="7"/>
                    <a:pt x="188" y="4"/>
                  </a:cubicBezTo>
                  <a:cubicBezTo>
                    <a:pt x="186" y="4"/>
                    <a:pt x="183" y="3"/>
                    <a:pt x="181" y="3"/>
                  </a:cubicBezTo>
                  <a:cubicBezTo>
                    <a:pt x="180" y="4"/>
                    <a:pt x="178" y="7"/>
                    <a:pt x="177" y="9"/>
                  </a:cubicBezTo>
                  <a:cubicBezTo>
                    <a:pt x="176" y="11"/>
                    <a:pt x="175" y="13"/>
                    <a:pt x="173" y="15"/>
                  </a:cubicBezTo>
                  <a:cubicBezTo>
                    <a:pt x="173" y="16"/>
                    <a:pt x="173" y="16"/>
                    <a:pt x="173" y="16"/>
                  </a:cubicBezTo>
                  <a:cubicBezTo>
                    <a:pt x="172" y="16"/>
                    <a:pt x="172" y="16"/>
                    <a:pt x="172" y="16"/>
                  </a:cubicBezTo>
                  <a:cubicBezTo>
                    <a:pt x="168" y="15"/>
                    <a:pt x="165" y="15"/>
                    <a:pt x="161" y="14"/>
                  </a:cubicBezTo>
                  <a:cubicBezTo>
                    <a:pt x="160" y="14"/>
                    <a:pt x="160" y="14"/>
                    <a:pt x="160" y="14"/>
                  </a:cubicBezTo>
                  <a:cubicBezTo>
                    <a:pt x="159" y="14"/>
                    <a:pt x="159" y="14"/>
                    <a:pt x="159" y="14"/>
                  </a:cubicBezTo>
                  <a:cubicBezTo>
                    <a:pt x="159" y="11"/>
                    <a:pt x="158" y="9"/>
                    <a:pt x="157" y="7"/>
                  </a:cubicBezTo>
                  <a:cubicBezTo>
                    <a:pt x="156" y="4"/>
                    <a:pt x="156" y="2"/>
                    <a:pt x="155" y="0"/>
                  </a:cubicBezTo>
                  <a:cubicBezTo>
                    <a:pt x="155" y="0"/>
                    <a:pt x="155" y="0"/>
                    <a:pt x="155" y="0"/>
                  </a:cubicBezTo>
                  <a:cubicBezTo>
                    <a:pt x="152" y="0"/>
                    <a:pt x="150" y="0"/>
                    <a:pt x="147" y="0"/>
                  </a:cubicBezTo>
                  <a:cubicBezTo>
                    <a:pt x="147" y="0"/>
                    <a:pt x="147" y="0"/>
                    <a:pt x="147" y="0"/>
                  </a:cubicBezTo>
                  <a:cubicBezTo>
                    <a:pt x="146" y="2"/>
                    <a:pt x="145" y="4"/>
                    <a:pt x="145" y="7"/>
                  </a:cubicBezTo>
                  <a:cubicBezTo>
                    <a:pt x="144" y="9"/>
                    <a:pt x="143" y="11"/>
                    <a:pt x="142" y="14"/>
                  </a:cubicBezTo>
                  <a:cubicBezTo>
                    <a:pt x="142" y="14"/>
                    <a:pt x="142" y="14"/>
                    <a:pt x="142" y="14"/>
                  </a:cubicBezTo>
                  <a:cubicBezTo>
                    <a:pt x="141" y="14"/>
                    <a:pt x="141" y="14"/>
                    <a:pt x="141" y="14"/>
                  </a:cubicBezTo>
                  <a:cubicBezTo>
                    <a:pt x="137" y="15"/>
                    <a:pt x="133" y="15"/>
                    <a:pt x="130" y="16"/>
                  </a:cubicBezTo>
                  <a:cubicBezTo>
                    <a:pt x="129" y="16"/>
                    <a:pt x="129" y="16"/>
                    <a:pt x="129" y="16"/>
                  </a:cubicBezTo>
                  <a:cubicBezTo>
                    <a:pt x="129" y="15"/>
                    <a:pt x="129" y="15"/>
                    <a:pt x="129" y="15"/>
                  </a:cubicBezTo>
                  <a:cubicBezTo>
                    <a:pt x="127" y="13"/>
                    <a:pt x="126" y="11"/>
                    <a:pt x="125" y="9"/>
                  </a:cubicBezTo>
                  <a:cubicBezTo>
                    <a:pt x="123" y="7"/>
                    <a:pt x="122" y="4"/>
                    <a:pt x="121" y="3"/>
                  </a:cubicBezTo>
                  <a:cubicBezTo>
                    <a:pt x="118" y="3"/>
                    <a:pt x="116" y="4"/>
                    <a:pt x="113" y="4"/>
                  </a:cubicBezTo>
                  <a:cubicBezTo>
                    <a:pt x="113" y="7"/>
                    <a:pt x="113" y="9"/>
                    <a:pt x="113" y="12"/>
                  </a:cubicBezTo>
                  <a:cubicBezTo>
                    <a:pt x="113" y="14"/>
                    <a:pt x="112" y="17"/>
                    <a:pt x="112" y="19"/>
                  </a:cubicBezTo>
                  <a:cubicBezTo>
                    <a:pt x="112" y="20"/>
                    <a:pt x="112" y="20"/>
                    <a:pt x="112" y="20"/>
                  </a:cubicBezTo>
                  <a:cubicBezTo>
                    <a:pt x="111" y="20"/>
                    <a:pt x="111" y="20"/>
                    <a:pt x="111" y="20"/>
                  </a:cubicBezTo>
                  <a:cubicBezTo>
                    <a:pt x="108" y="21"/>
                    <a:pt x="104" y="22"/>
                    <a:pt x="100" y="24"/>
                  </a:cubicBezTo>
                  <a:cubicBezTo>
                    <a:pt x="100" y="24"/>
                    <a:pt x="100" y="24"/>
                    <a:pt x="100" y="24"/>
                  </a:cubicBezTo>
                  <a:cubicBezTo>
                    <a:pt x="99" y="23"/>
                    <a:pt x="99" y="23"/>
                    <a:pt x="99" y="23"/>
                  </a:cubicBezTo>
                  <a:cubicBezTo>
                    <a:pt x="97" y="22"/>
                    <a:pt x="96" y="20"/>
                    <a:pt x="94" y="18"/>
                  </a:cubicBezTo>
                  <a:cubicBezTo>
                    <a:pt x="92" y="16"/>
                    <a:pt x="90" y="15"/>
                    <a:pt x="89" y="13"/>
                  </a:cubicBezTo>
                  <a:cubicBezTo>
                    <a:pt x="86" y="14"/>
                    <a:pt x="84" y="15"/>
                    <a:pt x="82" y="16"/>
                  </a:cubicBezTo>
                  <a:cubicBezTo>
                    <a:pt x="82" y="19"/>
                    <a:pt x="82" y="21"/>
                    <a:pt x="83" y="23"/>
                  </a:cubicBezTo>
                  <a:cubicBezTo>
                    <a:pt x="83" y="26"/>
                    <a:pt x="83" y="28"/>
                    <a:pt x="84" y="31"/>
                  </a:cubicBezTo>
                  <a:cubicBezTo>
                    <a:pt x="84" y="32"/>
                    <a:pt x="84" y="32"/>
                    <a:pt x="84" y="32"/>
                  </a:cubicBezTo>
                  <a:cubicBezTo>
                    <a:pt x="83" y="32"/>
                    <a:pt x="83" y="32"/>
                    <a:pt x="83" y="32"/>
                  </a:cubicBezTo>
                  <a:cubicBezTo>
                    <a:pt x="80" y="34"/>
                    <a:pt x="76" y="36"/>
                    <a:pt x="73" y="38"/>
                  </a:cubicBezTo>
                  <a:cubicBezTo>
                    <a:pt x="73" y="39"/>
                    <a:pt x="73" y="39"/>
                    <a:pt x="73" y="39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0" y="37"/>
                    <a:pt x="68" y="36"/>
                    <a:pt x="66" y="34"/>
                  </a:cubicBezTo>
                  <a:cubicBezTo>
                    <a:pt x="64" y="33"/>
                    <a:pt x="62" y="31"/>
                    <a:pt x="60" y="30"/>
                  </a:cubicBezTo>
                  <a:cubicBezTo>
                    <a:pt x="58" y="32"/>
                    <a:pt x="56" y="33"/>
                    <a:pt x="54" y="35"/>
                  </a:cubicBezTo>
                  <a:cubicBezTo>
                    <a:pt x="54" y="37"/>
                    <a:pt x="55" y="40"/>
                    <a:pt x="56" y="42"/>
                  </a:cubicBezTo>
                  <a:cubicBezTo>
                    <a:pt x="57" y="44"/>
                    <a:pt x="58" y="47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8" y="50"/>
                    <a:pt x="58" y="50"/>
                    <a:pt x="58" y="50"/>
                  </a:cubicBezTo>
                  <a:cubicBezTo>
                    <a:pt x="56" y="53"/>
                    <a:pt x="53" y="55"/>
                    <a:pt x="50" y="58"/>
                  </a:cubicBezTo>
                  <a:cubicBezTo>
                    <a:pt x="50" y="59"/>
                    <a:pt x="50" y="59"/>
                    <a:pt x="50" y="59"/>
                  </a:cubicBezTo>
                  <a:cubicBezTo>
                    <a:pt x="49" y="59"/>
                    <a:pt x="49" y="59"/>
                    <a:pt x="49" y="59"/>
                  </a:cubicBezTo>
                  <a:cubicBezTo>
                    <a:pt x="47" y="58"/>
                    <a:pt x="44" y="57"/>
                    <a:pt x="42" y="56"/>
                  </a:cubicBezTo>
                  <a:cubicBezTo>
                    <a:pt x="40" y="55"/>
                    <a:pt x="37" y="54"/>
                    <a:pt x="35" y="54"/>
                  </a:cubicBezTo>
                  <a:cubicBezTo>
                    <a:pt x="33" y="56"/>
                    <a:pt x="32" y="58"/>
                    <a:pt x="30" y="60"/>
                  </a:cubicBezTo>
                  <a:cubicBezTo>
                    <a:pt x="32" y="62"/>
                    <a:pt x="33" y="64"/>
                    <a:pt x="34" y="66"/>
                  </a:cubicBezTo>
                  <a:cubicBezTo>
                    <a:pt x="36" y="68"/>
                    <a:pt x="37" y="70"/>
                    <a:pt x="38" y="72"/>
                  </a:cubicBezTo>
                  <a:cubicBezTo>
                    <a:pt x="39" y="72"/>
                    <a:pt x="39" y="72"/>
                    <a:pt x="39" y="72"/>
                  </a:cubicBezTo>
                  <a:cubicBezTo>
                    <a:pt x="38" y="73"/>
                    <a:pt x="38" y="73"/>
                    <a:pt x="38" y="73"/>
                  </a:cubicBezTo>
                  <a:cubicBezTo>
                    <a:pt x="36" y="76"/>
                    <a:pt x="34" y="80"/>
                    <a:pt x="32" y="83"/>
                  </a:cubicBezTo>
                  <a:cubicBezTo>
                    <a:pt x="32" y="84"/>
                    <a:pt x="32" y="84"/>
                    <a:pt x="32" y="84"/>
                  </a:cubicBezTo>
                  <a:cubicBezTo>
                    <a:pt x="31" y="84"/>
                    <a:pt x="31" y="84"/>
                    <a:pt x="31" y="84"/>
                  </a:cubicBezTo>
                  <a:cubicBezTo>
                    <a:pt x="29" y="83"/>
                    <a:pt x="26" y="83"/>
                    <a:pt x="24" y="83"/>
                  </a:cubicBezTo>
                  <a:cubicBezTo>
                    <a:pt x="21" y="82"/>
                    <a:pt x="19" y="82"/>
                    <a:pt x="17" y="82"/>
                  </a:cubicBezTo>
                  <a:cubicBezTo>
                    <a:pt x="15" y="84"/>
                    <a:pt x="14" y="86"/>
                    <a:pt x="13" y="89"/>
                  </a:cubicBezTo>
                  <a:cubicBezTo>
                    <a:pt x="15" y="90"/>
                    <a:pt x="16" y="92"/>
                    <a:pt x="18" y="94"/>
                  </a:cubicBezTo>
                  <a:cubicBezTo>
                    <a:pt x="20" y="95"/>
                    <a:pt x="22" y="97"/>
                    <a:pt x="24" y="99"/>
                  </a:cubicBezTo>
                  <a:cubicBezTo>
                    <a:pt x="24" y="99"/>
                    <a:pt x="24" y="99"/>
                    <a:pt x="24" y="99"/>
                  </a:cubicBezTo>
                  <a:cubicBezTo>
                    <a:pt x="24" y="100"/>
                    <a:pt x="24" y="100"/>
                    <a:pt x="24" y="100"/>
                  </a:cubicBezTo>
                  <a:cubicBezTo>
                    <a:pt x="22" y="104"/>
                    <a:pt x="21" y="108"/>
                    <a:pt x="20" y="111"/>
                  </a:cubicBezTo>
                  <a:cubicBezTo>
                    <a:pt x="20" y="112"/>
                    <a:pt x="20" y="112"/>
                    <a:pt x="20" y="112"/>
                  </a:cubicBezTo>
                  <a:cubicBezTo>
                    <a:pt x="19" y="112"/>
                    <a:pt x="19" y="112"/>
                    <a:pt x="19" y="112"/>
                  </a:cubicBezTo>
                  <a:cubicBezTo>
                    <a:pt x="17" y="112"/>
                    <a:pt x="14" y="112"/>
                    <a:pt x="12" y="113"/>
                  </a:cubicBezTo>
                  <a:cubicBezTo>
                    <a:pt x="9" y="113"/>
                    <a:pt x="7" y="113"/>
                    <a:pt x="4" y="113"/>
                  </a:cubicBezTo>
                  <a:cubicBezTo>
                    <a:pt x="4" y="116"/>
                    <a:pt x="3" y="118"/>
                    <a:pt x="3" y="121"/>
                  </a:cubicBezTo>
                  <a:cubicBezTo>
                    <a:pt x="5" y="122"/>
                    <a:pt x="7" y="123"/>
                    <a:pt x="9" y="125"/>
                  </a:cubicBezTo>
                  <a:cubicBezTo>
                    <a:pt x="11" y="126"/>
                    <a:pt x="13" y="127"/>
                    <a:pt x="15" y="128"/>
                  </a:cubicBezTo>
                  <a:cubicBezTo>
                    <a:pt x="16" y="129"/>
                    <a:pt x="16" y="129"/>
                    <a:pt x="16" y="129"/>
                  </a:cubicBezTo>
                  <a:cubicBezTo>
                    <a:pt x="16" y="130"/>
                    <a:pt x="16" y="130"/>
                    <a:pt x="16" y="130"/>
                  </a:cubicBezTo>
                  <a:cubicBezTo>
                    <a:pt x="15" y="133"/>
                    <a:pt x="15" y="137"/>
                    <a:pt x="15" y="141"/>
                  </a:cubicBezTo>
                  <a:cubicBezTo>
                    <a:pt x="14" y="142"/>
                    <a:pt x="14" y="142"/>
                    <a:pt x="14" y="142"/>
                  </a:cubicBezTo>
                  <a:cubicBezTo>
                    <a:pt x="14" y="142"/>
                    <a:pt x="14" y="142"/>
                    <a:pt x="14" y="142"/>
                  </a:cubicBezTo>
                  <a:cubicBezTo>
                    <a:pt x="12" y="143"/>
                    <a:pt x="9" y="144"/>
                    <a:pt x="7" y="145"/>
                  </a:cubicBezTo>
                  <a:cubicBezTo>
                    <a:pt x="4" y="145"/>
                    <a:pt x="2" y="146"/>
                    <a:pt x="0" y="147"/>
                  </a:cubicBezTo>
                  <a:cubicBezTo>
                    <a:pt x="0" y="147"/>
                    <a:pt x="0" y="147"/>
                    <a:pt x="0" y="147"/>
                  </a:cubicBezTo>
                  <a:cubicBezTo>
                    <a:pt x="0" y="148"/>
                    <a:pt x="0" y="150"/>
                    <a:pt x="0" y="151"/>
                  </a:cubicBezTo>
                  <a:cubicBezTo>
                    <a:pt x="0" y="152"/>
                    <a:pt x="0" y="153"/>
                    <a:pt x="0" y="155"/>
                  </a:cubicBezTo>
                  <a:cubicBezTo>
                    <a:pt x="0" y="155"/>
                    <a:pt x="0" y="155"/>
                    <a:pt x="0" y="155"/>
                  </a:cubicBezTo>
                  <a:cubicBezTo>
                    <a:pt x="2" y="156"/>
                    <a:pt x="4" y="156"/>
                    <a:pt x="7" y="157"/>
                  </a:cubicBezTo>
                  <a:cubicBezTo>
                    <a:pt x="9" y="158"/>
                    <a:pt x="12" y="158"/>
                    <a:pt x="14" y="159"/>
                  </a:cubicBezTo>
                  <a:cubicBezTo>
                    <a:pt x="14" y="160"/>
                    <a:pt x="14" y="160"/>
                    <a:pt x="14" y="160"/>
                  </a:cubicBezTo>
                  <a:cubicBezTo>
                    <a:pt x="15" y="160"/>
                    <a:pt x="15" y="160"/>
                    <a:pt x="15" y="160"/>
                  </a:cubicBezTo>
                  <a:cubicBezTo>
                    <a:pt x="15" y="165"/>
                    <a:pt x="15" y="168"/>
                    <a:pt x="16" y="172"/>
                  </a:cubicBezTo>
                  <a:cubicBezTo>
                    <a:pt x="16" y="173"/>
                    <a:pt x="16" y="173"/>
                    <a:pt x="16" y="173"/>
                  </a:cubicBezTo>
                  <a:cubicBezTo>
                    <a:pt x="15" y="173"/>
                    <a:pt x="15" y="173"/>
                    <a:pt x="15" y="173"/>
                  </a:cubicBezTo>
                  <a:cubicBezTo>
                    <a:pt x="13" y="174"/>
                    <a:pt x="11" y="176"/>
                    <a:pt x="9" y="177"/>
                  </a:cubicBezTo>
                  <a:cubicBezTo>
                    <a:pt x="7" y="178"/>
                    <a:pt x="5" y="179"/>
                    <a:pt x="3" y="181"/>
                  </a:cubicBezTo>
                  <a:cubicBezTo>
                    <a:pt x="3" y="183"/>
                    <a:pt x="4" y="186"/>
                    <a:pt x="4" y="188"/>
                  </a:cubicBezTo>
                  <a:cubicBezTo>
                    <a:pt x="7" y="189"/>
                    <a:pt x="9" y="189"/>
                    <a:pt x="12" y="189"/>
                  </a:cubicBezTo>
                  <a:cubicBezTo>
                    <a:pt x="14" y="189"/>
                    <a:pt x="17" y="189"/>
                    <a:pt x="19" y="190"/>
                  </a:cubicBezTo>
                  <a:cubicBezTo>
                    <a:pt x="20" y="190"/>
                    <a:pt x="20" y="190"/>
                    <a:pt x="20" y="190"/>
                  </a:cubicBezTo>
                  <a:cubicBezTo>
                    <a:pt x="20" y="190"/>
                    <a:pt x="20" y="190"/>
                    <a:pt x="20" y="190"/>
                  </a:cubicBezTo>
                  <a:cubicBezTo>
                    <a:pt x="21" y="194"/>
                    <a:pt x="22" y="198"/>
                    <a:pt x="24" y="201"/>
                  </a:cubicBezTo>
                  <a:cubicBezTo>
                    <a:pt x="24" y="202"/>
                    <a:pt x="24" y="202"/>
                    <a:pt x="24" y="202"/>
                  </a:cubicBezTo>
                  <a:cubicBezTo>
                    <a:pt x="24" y="203"/>
                    <a:pt x="24" y="203"/>
                    <a:pt x="24" y="203"/>
                  </a:cubicBezTo>
                  <a:cubicBezTo>
                    <a:pt x="22" y="204"/>
                    <a:pt x="20" y="206"/>
                    <a:pt x="18" y="208"/>
                  </a:cubicBezTo>
                  <a:cubicBezTo>
                    <a:pt x="16" y="210"/>
                    <a:pt x="15" y="211"/>
                    <a:pt x="13" y="213"/>
                  </a:cubicBezTo>
                  <a:cubicBezTo>
                    <a:pt x="14" y="215"/>
                    <a:pt x="15" y="218"/>
                    <a:pt x="17" y="220"/>
                  </a:cubicBezTo>
                  <a:cubicBezTo>
                    <a:pt x="19" y="220"/>
                    <a:pt x="21" y="219"/>
                    <a:pt x="24" y="219"/>
                  </a:cubicBezTo>
                  <a:cubicBezTo>
                    <a:pt x="26" y="219"/>
                    <a:pt x="29" y="218"/>
                    <a:pt x="31" y="218"/>
                  </a:cubicBezTo>
                  <a:cubicBezTo>
                    <a:pt x="32" y="218"/>
                    <a:pt x="32" y="218"/>
                    <a:pt x="32" y="218"/>
                  </a:cubicBezTo>
                  <a:cubicBezTo>
                    <a:pt x="32" y="219"/>
                    <a:pt x="32" y="219"/>
                    <a:pt x="32" y="219"/>
                  </a:cubicBezTo>
                  <a:cubicBezTo>
                    <a:pt x="34" y="222"/>
                    <a:pt x="36" y="225"/>
                    <a:pt x="38" y="228"/>
                  </a:cubicBezTo>
                  <a:cubicBezTo>
                    <a:pt x="39" y="229"/>
                    <a:pt x="39" y="229"/>
                    <a:pt x="39" y="229"/>
                  </a:cubicBezTo>
                  <a:cubicBezTo>
                    <a:pt x="38" y="230"/>
                    <a:pt x="38" y="230"/>
                    <a:pt x="38" y="230"/>
                  </a:cubicBezTo>
                  <a:cubicBezTo>
                    <a:pt x="37" y="232"/>
                    <a:pt x="36" y="234"/>
                    <a:pt x="34" y="236"/>
                  </a:cubicBezTo>
                  <a:cubicBezTo>
                    <a:pt x="33" y="238"/>
                    <a:pt x="32" y="240"/>
                    <a:pt x="30" y="242"/>
                  </a:cubicBezTo>
                  <a:cubicBezTo>
                    <a:pt x="32" y="244"/>
                    <a:pt x="33" y="246"/>
                    <a:pt x="35" y="248"/>
                  </a:cubicBezTo>
                  <a:cubicBezTo>
                    <a:pt x="37" y="247"/>
                    <a:pt x="40" y="246"/>
                    <a:pt x="42" y="246"/>
                  </a:cubicBezTo>
                  <a:cubicBezTo>
                    <a:pt x="44" y="245"/>
                    <a:pt x="47" y="244"/>
                    <a:pt x="49" y="243"/>
                  </a:cubicBezTo>
                  <a:cubicBezTo>
                    <a:pt x="50" y="243"/>
                    <a:pt x="50" y="243"/>
                    <a:pt x="50" y="243"/>
                  </a:cubicBezTo>
                  <a:cubicBezTo>
                    <a:pt x="50" y="243"/>
                    <a:pt x="50" y="243"/>
                    <a:pt x="50" y="243"/>
                  </a:cubicBezTo>
                  <a:cubicBezTo>
                    <a:pt x="53" y="246"/>
                    <a:pt x="56" y="249"/>
                    <a:pt x="58" y="251"/>
                  </a:cubicBezTo>
                  <a:cubicBezTo>
                    <a:pt x="59" y="252"/>
                    <a:pt x="59" y="252"/>
                    <a:pt x="59" y="252"/>
                  </a:cubicBezTo>
                  <a:cubicBezTo>
                    <a:pt x="59" y="253"/>
                    <a:pt x="59" y="253"/>
                    <a:pt x="59" y="253"/>
                  </a:cubicBezTo>
                  <a:cubicBezTo>
                    <a:pt x="58" y="255"/>
                    <a:pt x="57" y="257"/>
                    <a:pt x="56" y="260"/>
                  </a:cubicBezTo>
                  <a:cubicBezTo>
                    <a:pt x="55" y="262"/>
                    <a:pt x="54" y="264"/>
                    <a:pt x="54" y="266"/>
                  </a:cubicBezTo>
                  <a:cubicBezTo>
                    <a:pt x="56" y="268"/>
                    <a:pt x="58" y="270"/>
                    <a:pt x="60" y="271"/>
                  </a:cubicBezTo>
                  <a:cubicBezTo>
                    <a:pt x="62" y="270"/>
                    <a:pt x="64" y="269"/>
                    <a:pt x="66" y="267"/>
                  </a:cubicBezTo>
                  <a:cubicBezTo>
                    <a:pt x="68" y="266"/>
                    <a:pt x="70" y="265"/>
                    <a:pt x="72" y="263"/>
                  </a:cubicBezTo>
                  <a:cubicBezTo>
                    <a:pt x="73" y="263"/>
                    <a:pt x="73" y="263"/>
                    <a:pt x="73" y="263"/>
                  </a:cubicBezTo>
                  <a:cubicBezTo>
                    <a:pt x="73" y="263"/>
                    <a:pt x="73" y="263"/>
                    <a:pt x="73" y="263"/>
                  </a:cubicBezTo>
                  <a:cubicBezTo>
                    <a:pt x="76" y="266"/>
                    <a:pt x="80" y="268"/>
                    <a:pt x="83" y="270"/>
                  </a:cubicBezTo>
                  <a:cubicBezTo>
                    <a:pt x="84" y="270"/>
                    <a:pt x="84" y="270"/>
                    <a:pt x="84" y="270"/>
                  </a:cubicBezTo>
                  <a:cubicBezTo>
                    <a:pt x="84" y="271"/>
                    <a:pt x="84" y="271"/>
                    <a:pt x="84" y="271"/>
                  </a:cubicBezTo>
                  <a:cubicBezTo>
                    <a:pt x="83" y="273"/>
                    <a:pt x="83" y="276"/>
                    <a:pt x="83" y="278"/>
                  </a:cubicBezTo>
                  <a:cubicBezTo>
                    <a:pt x="82" y="280"/>
                    <a:pt x="82" y="283"/>
                    <a:pt x="82" y="285"/>
                  </a:cubicBezTo>
                  <a:cubicBezTo>
                    <a:pt x="84" y="286"/>
                    <a:pt x="86" y="287"/>
                    <a:pt x="89" y="289"/>
                  </a:cubicBezTo>
                  <a:cubicBezTo>
                    <a:pt x="90" y="287"/>
                    <a:pt x="92" y="285"/>
                    <a:pt x="94" y="283"/>
                  </a:cubicBezTo>
                  <a:cubicBezTo>
                    <a:pt x="96" y="282"/>
                    <a:pt x="97" y="280"/>
                    <a:pt x="99" y="278"/>
                  </a:cubicBezTo>
                  <a:cubicBezTo>
                    <a:pt x="100" y="278"/>
                    <a:pt x="100" y="278"/>
                    <a:pt x="100" y="278"/>
                  </a:cubicBezTo>
                  <a:cubicBezTo>
                    <a:pt x="100" y="278"/>
                    <a:pt x="100" y="278"/>
                    <a:pt x="100" y="278"/>
                  </a:cubicBezTo>
                  <a:cubicBezTo>
                    <a:pt x="104" y="279"/>
                    <a:pt x="108" y="281"/>
                    <a:pt x="111" y="282"/>
                  </a:cubicBezTo>
                  <a:cubicBezTo>
                    <a:pt x="112" y="282"/>
                    <a:pt x="112" y="282"/>
                    <a:pt x="112" y="282"/>
                  </a:cubicBezTo>
                  <a:cubicBezTo>
                    <a:pt x="112" y="283"/>
                    <a:pt x="112" y="283"/>
                    <a:pt x="112" y="283"/>
                  </a:cubicBezTo>
                  <a:cubicBezTo>
                    <a:pt x="112" y="285"/>
                    <a:pt x="113" y="288"/>
                    <a:pt x="113" y="290"/>
                  </a:cubicBezTo>
                  <a:cubicBezTo>
                    <a:pt x="113" y="292"/>
                    <a:pt x="113" y="295"/>
                    <a:pt x="113" y="297"/>
                  </a:cubicBezTo>
                  <a:cubicBezTo>
                    <a:pt x="116" y="298"/>
                    <a:pt x="118" y="298"/>
                    <a:pt x="121" y="299"/>
                  </a:cubicBezTo>
                  <a:cubicBezTo>
                    <a:pt x="122" y="297"/>
                    <a:pt x="124" y="295"/>
                    <a:pt x="125" y="293"/>
                  </a:cubicBezTo>
                  <a:cubicBezTo>
                    <a:pt x="126" y="291"/>
                    <a:pt x="127" y="288"/>
                    <a:pt x="129" y="287"/>
                  </a:cubicBezTo>
                  <a:cubicBezTo>
                    <a:pt x="129" y="286"/>
                    <a:pt x="129" y="286"/>
                    <a:pt x="129" y="286"/>
                  </a:cubicBezTo>
                  <a:cubicBezTo>
                    <a:pt x="130" y="286"/>
                    <a:pt x="130" y="286"/>
                    <a:pt x="130" y="286"/>
                  </a:cubicBezTo>
                  <a:cubicBezTo>
                    <a:pt x="133" y="286"/>
                    <a:pt x="137" y="287"/>
                    <a:pt x="141" y="287"/>
                  </a:cubicBezTo>
                  <a:cubicBezTo>
                    <a:pt x="142" y="287"/>
                    <a:pt x="142" y="287"/>
                    <a:pt x="142" y="287"/>
                  </a:cubicBezTo>
                  <a:cubicBezTo>
                    <a:pt x="142" y="288"/>
                    <a:pt x="142" y="288"/>
                    <a:pt x="142" y="288"/>
                  </a:cubicBezTo>
                  <a:cubicBezTo>
                    <a:pt x="143" y="290"/>
                    <a:pt x="144" y="293"/>
                    <a:pt x="145" y="295"/>
                  </a:cubicBezTo>
                  <a:cubicBezTo>
                    <a:pt x="145" y="297"/>
                    <a:pt x="146" y="300"/>
                    <a:pt x="147" y="302"/>
                  </a:cubicBezTo>
                  <a:cubicBezTo>
                    <a:pt x="147" y="302"/>
                    <a:pt x="147" y="302"/>
                    <a:pt x="147" y="302"/>
                  </a:cubicBezTo>
                  <a:cubicBezTo>
                    <a:pt x="150" y="302"/>
                    <a:pt x="152" y="302"/>
                    <a:pt x="155" y="302"/>
                  </a:cubicBezTo>
                  <a:cubicBezTo>
                    <a:pt x="155" y="302"/>
                    <a:pt x="155" y="302"/>
                    <a:pt x="155" y="302"/>
                  </a:cubicBezTo>
                  <a:cubicBezTo>
                    <a:pt x="156" y="300"/>
                    <a:pt x="156" y="297"/>
                    <a:pt x="157" y="295"/>
                  </a:cubicBezTo>
                  <a:cubicBezTo>
                    <a:pt x="158" y="293"/>
                    <a:pt x="159" y="290"/>
                    <a:pt x="159" y="288"/>
                  </a:cubicBezTo>
                  <a:cubicBezTo>
                    <a:pt x="160" y="287"/>
                    <a:pt x="160" y="287"/>
                    <a:pt x="160" y="287"/>
                  </a:cubicBezTo>
                  <a:cubicBezTo>
                    <a:pt x="161" y="287"/>
                    <a:pt x="161" y="287"/>
                    <a:pt x="161" y="287"/>
                  </a:cubicBezTo>
                  <a:cubicBezTo>
                    <a:pt x="165" y="287"/>
                    <a:pt x="168" y="286"/>
                    <a:pt x="172" y="286"/>
                  </a:cubicBezTo>
                  <a:cubicBezTo>
                    <a:pt x="173" y="286"/>
                    <a:pt x="173" y="286"/>
                    <a:pt x="173" y="286"/>
                  </a:cubicBezTo>
                  <a:cubicBezTo>
                    <a:pt x="173" y="287"/>
                    <a:pt x="173" y="287"/>
                    <a:pt x="173" y="287"/>
                  </a:cubicBezTo>
                  <a:cubicBezTo>
                    <a:pt x="175" y="288"/>
                    <a:pt x="176" y="291"/>
                    <a:pt x="177" y="293"/>
                  </a:cubicBezTo>
                  <a:cubicBezTo>
                    <a:pt x="178" y="295"/>
                    <a:pt x="180" y="297"/>
                    <a:pt x="181" y="299"/>
                  </a:cubicBezTo>
                  <a:cubicBezTo>
                    <a:pt x="183" y="298"/>
                    <a:pt x="186" y="298"/>
                    <a:pt x="188" y="297"/>
                  </a:cubicBezTo>
                  <a:cubicBezTo>
                    <a:pt x="189" y="295"/>
                    <a:pt x="189" y="292"/>
                    <a:pt x="189" y="290"/>
                  </a:cubicBezTo>
                  <a:cubicBezTo>
                    <a:pt x="189" y="288"/>
                    <a:pt x="189" y="285"/>
                    <a:pt x="190" y="283"/>
                  </a:cubicBezTo>
                  <a:cubicBezTo>
                    <a:pt x="190" y="282"/>
                    <a:pt x="190" y="282"/>
                    <a:pt x="190" y="282"/>
                  </a:cubicBezTo>
                  <a:cubicBezTo>
                    <a:pt x="191" y="282"/>
                    <a:pt x="191" y="282"/>
                    <a:pt x="191" y="282"/>
                  </a:cubicBezTo>
                  <a:cubicBezTo>
                    <a:pt x="194" y="281"/>
                    <a:pt x="198" y="279"/>
                    <a:pt x="202" y="278"/>
                  </a:cubicBezTo>
                  <a:cubicBezTo>
                    <a:pt x="202" y="278"/>
                    <a:pt x="202" y="278"/>
                    <a:pt x="202" y="278"/>
                  </a:cubicBezTo>
                  <a:cubicBezTo>
                    <a:pt x="203" y="278"/>
                    <a:pt x="203" y="278"/>
                    <a:pt x="203" y="278"/>
                  </a:cubicBezTo>
                  <a:cubicBezTo>
                    <a:pt x="205" y="280"/>
                    <a:pt x="206" y="282"/>
                    <a:pt x="208" y="283"/>
                  </a:cubicBezTo>
                  <a:cubicBezTo>
                    <a:pt x="210" y="285"/>
                    <a:pt x="211" y="287"/>
                    <a:pt x="213" y="289"/>
                  </a:cubicBezTo>
                  <a:cubicBezTo>
                    <a:pt x="215" y="288"/>
                    <a:pt x="218" y="286"/>
                    <a:pt x="220" y="285"/>
                  </a:cubicBezTo>
                  <a:cubicBezTo>
                    <a:pt x="220" y="283"/>
                    <a:pt x="219" y="280"/>
                    <a:pt x="219" y="278"/>
                  </a:cubicBezTo>
                  <a:cubicBezTo>
                    <a:pt x="219" y="276"/>
                    <a:pt x="218" y="273"/>
                    <a:pt x="218" y="271"/>
                  </a:cubicBezTo>
                  <a:cubicBezTo>
                    <a:pt x="218" y="270"/>
                    <a:pt x="218" y="270"/>
                    <a:pt x="218" y="270"/>
                  </a:cubicBezTo>
                  <a:cubicBezTo>
                    <a:pt x="219" y="270"/>
                    <a:pt x="219" y="270"/>
                    <a:pt x="219" y="270"/>
                  </a:cubicBezTo>
                  <a:cubicBezTo>
                    <a:pt x="222" y="268"/>
                    <a:pt x="225" y="266"/>
                    <a:pt x="228" y="263"/>
                  </a:cubicBezTo>
                  <a:cubicBezTo>
                    <a:pt x="229" y="263"/>
                    <a:pt x="229" y="263"/>
                    <a:pt x="229" y="263"/>
                  </a:cubicBezTo>
                  <a:cubicBezTo>
                    <a:pt x="230" y="263"/>
                    <a:pt x="230" y="263"/>
                    <a:pt x="230" y="263"/>
                  </a:cubicBezTo>
                  <a:cubicBezTo>
                    <a:pt x="232" y="265"/>
                    <a:pt x="234" y="266"/>
                    <a:pt x="236" y="267"/>
                  </a:cubicBezTo>
                  <a:cubicBezTo>
                    <a:pt x="238" y="269"/>
                    <a:pt x="240" y="270"/>
                    <a:pt x="242" y="271"/>
                  </a:cubicBezTo>
                  <a:cubicBezTo>
                    <a:pt x="244" y="270"/>
                    <a:pt x="246" y="268"/>
                    <a:pt x="248" y="266"/>
                  </a:cubicBezTo>
                  <a:cubicBezTo>
                    <a:pt x="247" y="264"/>
                    <a:pt x="247" y="262"/>
                    <a:pt x="246" y="260"/>
                  </a:cubicBezTo>
                  <a:cubicBezTo>
                    <a:pt x="245" y="257"/>
                    <a:pt x="244" y="255"/>
                    <a:pt x="243" y="253"/>
                  </a:cubicBezTo>
                  <a:cubicBezTo>
                    <a:pt x="243" y="252"/>
                    <a:pt x="243" y="252"/>
                    <a:pt x="243" y="252"/>
                  </a:cubicBezTo>
                  <a:cubicBezTo>
                    <a:pt x="243" y="251"/>
                    <a:pt x="243" y="251"/>
                    <a:pt x="243" y="251"/>
                  </a:cubicBezTo>
                  <a:cubicBezTo>
                    <a:pt x="246" y="249"/>
                    <a:pt x="249" y="246"/>
                    <a:pt x="252" y="243"/>
                  </a:cubicBezTo>
                  <a:cubicBezTo>
                    <a:pt x="252" y="243"/>
                    <a:pt x="252" y="243"/>
                    <a:pt x="252" y="243"/>
                  </a:cubicBezTo>
                  <a:cubicBezTo>
                    <a:pt x="253" y="243"/>
                    <a:pt x="253" y="243"/>
                    <a:pt x="253" y="243"/>
                  </a:cubicBezTo>
                  <a:cubicBezTo>
                    <a:pt x="255" y="244"/>
                    <a:pt x="258" y="245"/>
                    <a:pt x="260" y="246"/>
                  </a:cubicBezTo>
                  <a:cubicBezTo>
                    <a:pt x="262" y="246"/>
                    <a:pt x="264" y="247"/>
                    <a:pt x="267" y="248"/>
                  </a:cubicBezTo>
                  <a:cubicBezTo>
                    <a:pt x="268" y="246"/>
                    <a:pt x="270" y="244"/>
                    <a:pt x="271" y="242"/>
                  </a:cubicBezTo>
                  <a:cubicBezTo>
                    <a:pt x="270" y="240"/>
                    <a:pt x="269" y="238"/>
                    <a:pt x="268" y="236"/>
                  </a:cubicBezTo>
                  <a:cubicBezTo>
                    <a:pt x="266" y="234"/>
                    <a:pt x="265" y="232"/>
                    <a:pt x="264" y="230"/>
                  </a:cubicBezTo>
                  <a:cubicBezTo>
                    <a:pt x="263" y="229"/>
                    <a:pt x="263" y="229"/>
                    <a:pt x="263" y="229"/>
                  </a:cubicBezTo>
                  <a:cubicBezTo>
                    <a:pt x="264" y="228"/>
                    <a:pt x="264" y="228"/>
                    <a:pt x="264" y="228"/>
                  </a:cubicBezTo>
                  <a:cubicBezTo>
                    <a:pt x="266" y="225"/>
                    <a:pt x="268" y="222"/>
                    <a:pt x="270" y="219"/>
                  </a:cubicBezTo>
                  <a:cubicBezTo>
                    <a:pt x="270" y="218"/>
                    <a:pt x="270" y="218"/>
                    <a:pt x="270" y="218"/>
                  </a:cubicBezTo>
                  <a:cubicBezTo>
                    <a:pt x="271" y="218"/>
                    <a:pt x="271" y="218"/>
                    <a:pt x="271" y="218"/>
                  </a:cubicBezTo>
                  <a:cubicBezTo>
                    <a:pt x="273" y="218"/>
                    <a:pt x="276" y="219"/>
                    <a:pt x="278" y="219"/>
                  </a:cubicBezTo>
                  <a:cubicBezTo>
                    <a:pt x="281" y="219"/>
                    <a:pt x="283" y="220"/>
                    <a:pt x="285" y="220"/>
                  </a:cubicBezTo>
                  <a:cubicBezTo>
                    <a:pt x="286" y="218"/>
                    <a:pt x="288" y="215"/>
                    <a:pt x="289" y="213"/>
                  </a:cubicBezTo>
                  <a:cubicBezTo>
                    <a:pt x="287" y="211"/>
                    <a:pt x="285" y="210"/>
                    <a:pt x="284" y="208"/>
                  </a:cubicBezTo>
                  <a:cubicBezTo>
                    <a:pt x="282" y="206"/>
                    <a:pt x="280" y="204"/>
                    <a:pt x="278" y="203"/>
                  </a:cubicBezTo>
                  <a:cubicBezTo>
                    <a:pt x="278" y="202"/>
                    <a:pt x="278" y="202"/>
                    <a:pt x="278" y="202"/>
                  </a:cubicBezTo>
                  <a:cubicBezTo>
                    <a:pt x="278" y="201"/>
                    <a:pt x="278" y="201"/>
                    <a:pt x="278" y="201"/>
                  </a:cubicBezTo>
                  <a:cubicBezTo>
                    <a:pt x="279" y="198"/>
                    <a:pt x="281" y="194"/>
                    <a:pt x="282" y="190"/>
                  </a:cubicBezTo>
                  <a:cubicBezTo>
                    <a:pt x="282" y="190"/>
                    <a:pt x="282" y="190"/>
                    <a:pt x="282" y="190"/>
                  </a:cubicBezTo>
                  <a:cubicBezTo>
                    <a:pt x="283" y="190"/>
                    <a:pt x="283" y="190"/>
                    <a:pt x="283" y="190"/>
                  </a:cubicBezTo>
                  <a:cubicBezTo>
                    <a:pt x="285" y="189"/>
                    <a:pt x="288" y="189"/>
                    <a:pt x="290" y="189"/>
                  </a:cubicBezTo>
                  <a:cubicBezTo>
                    <a:pt x="293" y="189"/>
                    <a:pt x="295" y="189"/>
                    <a:pt x="297" y="188"/>
                  </a:cubicBezTo>
                  <a:cubicBezTo>
                    <a:pt x="298" y="186"/>
                    <a:pt x="299" y="183"/>
                    <a:pt x="299" y="181"/>
                  </a:cubicBezTo>
                  <a:cubicBezTo>
                    <a:pt x="297" y="179"/>
                    <a:pt x="295" y="178"/>
                    <a:pt x="293" y="177"/>
                  </a:cubicBezTo>
                  <a:cubicBezTo>
                    <a:pt x="291" y="176"/>
                    <a:pt x="289" y="174"/>
                    <a:pt x="287" y="173"/>
                  </a:cubicBezTo>
                  <a:cubicBezTo>
                    <a:pt x="286" y="173"/>
                    <a:pt x="286" y="173"/>
                    <a:pt x="286" y="173"/>
                  </a:cubicBezTo>
                  <a:cubicBezTo>
                    <a:pt x="286" y="172"/>
                    <a:pt x="286" y="172"/>
                    <a:pt x="286" y="172"/>
                  </a:cubicBezTo>
                  <a:cubicBezTo>
                    <a:pt x="287" y="168"/>
                    <a:pt x="287" y="165"/>
                    <a:pt x="287" y="160"/>
                  </a:cubicBezTo>
                  <a:cubicBezTo>
                    <a:pt x="287" y="160"/>
                    <a:pt x="287" y="160"/>
                    <a:pt x="287" y="160"/>
                  </a:cubicBezTo>
                  <a:cubicBezTo>
                    <a:pt x="288" y="159"/>
                    <a:pt x="288" y="159"/>
                    <a:pt x="288" y="159"/>
                  </a:cubicBezTo>
                  <a:cubicBezTo>
                    <a:pt x="290" y="159"/>
                    <a:pt x="293" y="158"/>
                    <a:pt x="295" y="157"/>
                  </a:cubicBezTo>
                  <a:cubicBezTo>
                    <a:pt x="297" y="156"/>
                    <a:pt x="300" y="156"/>
                    <a:pt x="302" y="155"/>
                  </a:cubicBezTo>
                  <a:cubicBezTo>
                    <a:pt x="302" y="155"/>
                    <a:pt x="302" y="155"/>
                    <a:pt x="302" y="155"/>
                  </a:cubicBezTo>
                  <a:cubicBezTo>
                    <a:pt x="302" y="153"/>
                    <a:pt x="302" y="152"/>
                    <a:pt x="302" y="151"/>
                  </a:cubicBezTo>
                  <a:cubicBezTo>
                    <a:pt x="302" y="149"/>
                    <a:pt x="302" y="148"/>
                    <a:pt x="302" y="147"/>
                  </a:cubicBezTo>
                  <a:close/>
                  <a:moveTo>
                    <a:pt x="159" y="110"/>
                  </a:moveTo>
                  <a:cubicBezTo>
                    <a:pt x="161" y="93"/>
                    <a:pt x="164" y="76"/>
                    <a:pt x="169" y="59"/>
                  </a:cubicBezTo>
                  <a:cubicBezTo>
                    <a:pt x="169" y="58"/>
                    <a:pt x="169" y="58"/>
                    <a:pt x="169" y="58"/>
                  </a:cubicBezTo>
                  <a:cubicBezTo>
                    <a:pt x="170" y="59"/>
                    <a:pt x="170" y="59"/>
                    <a:pt x="170" y="59"/>
                  </a:cubicBezTo>
                  <a:cubicBezTo>
                    <a:pt x="182" y="61"/>
                    <a:pt x="193" y="66"/>
                    <a:pt x="203" y="72"/>
                  </a:cubicBezTo>
                  <a:cubicBezTo>
                    <a:pt x="204" y="73"/>
                    <a:pt x="204" y="73"/>
                    <a:pt x="204" y="73"/>
                  </a:cubicBezTo>
                  <a:cubicBezTo>
                    <a:pt x="203" y="74"/>
                    <a:pt x="203" y="74"/>
                    <a:pt x="203" y="74"/>
                  </a:cubicBezTo>
                  <a:cubicBezTo>
                    <a:pt x="195" y="90"/>
                    <a:pt x="185" y="104"/>
                    <a:pt x="174" y="116"/>
                  </a:cubicBezTo>
                  <a:cubicBezTo>
                    <a:pt x="173" y="117"/>
                    <a:pt x="173" y="117"/>
                    <a:pt x="173" y="117"/>
                  </a:cubicBezTo>
                  <a:cubicBezTo>
                    <a:pt x="172" y="117"/>
                    <a:pt x="172" y="117"/>
                    <a:pt x="172" y="117"/>
                  </a:cubicBezTo>
                  <a:cubicBezTo>
                    <a:pt x="169" y="114"/>
                    <a:pt x="165" y="112"/>
                    <a:pt x="160" y="111"/>
                  </a:cubicBezTo>
                  <a:cubicBezTo>
                    <a:pt x="159" y="111"/>
                    <a:pt x="159" y="111"/>
                    <a:pt x="159" y="111"/>
                  </a:cubicBezTo>
                  <a:lnTo>
                    <a:pt x="159" y="110"/>
                  </a:lnTo>
                  <a:close/>
                  <a:moveTo>
                    <a:pt x="99" y="72"/>
                  </a:moveTo>
                  <a:cubicBezTo>
                    <a:pt x="109" y="65"/>
                    <a:pt x="120" y="61"/>
                    <a:pt x="132" y="58"/>
                  </a:cubicBezTo>
                  <a:cubicBezTo>
                    <a:pt x="133" y="58"/>
                    <a:pt x="133" y="58"/>
                    <a:pt x="133" y="58"/>
                  </a:cubicBezTo>
                  <a:cubicBezTo>
                    <a:pt x="134" y="59"/>
                    <a:pt x="134" y="59"/>
                    <a:pt x="134" y="59"/>
                  </a:cubicBezTo>
                  <a:cubicBezTo>
                    <a:pt x="139" y="76"/>
                    <a:pt x="142" y="93"/>
                    <a:pt x="143" y="110"/>
                  </a:cubicBezTo>
                  <a:cubicBezTo>
                    <a:pt x="143" y="111"/>
                    <a:pt x="143" y="111"/>
                    <a:pt x="143" y="111"/>
                  </a:cubicBezTo>
                  <a:cubicBezTo>
                    <a:pt x="142" y="111"/>
                    <a:pt x="142" y="111"/>
                    <a:pt x="142" y="111"/>
                  </a:cubicBezTo>
                  <a:cubicBezTo>
                    <a:pt x="138" y="112"/>
                    <a:pt x="134" y="114"/>
                    <a:pt x="130" y="116"/>
                  </a:cubicBezTo>
                  <a:cubicBezTo>
                    <a:pt x="129" y="117"/>
                    <a:pt x="129" y="117"/>
                    <a:pt x="129" y="117"/>
                  </a:cubicBezTo>
                  <a:cubicBezTo>
                    <a:pt x="128" y="116"/>
                    <a:pt x="128" y="116"/>
                    <a:pt x="128" y="116"/>
                  </a:cubicBezTo>
                  <a:cubicBezTo>
                    <a:pt x="117" y="103"/>
                    <a:pt x="107" y="89"/>
                    <a:pt x="99" y="74"/>
                  </a:cubicBezTo>
                  <a:cubicBezTo>
                    <a:pt x="98" y="73"/>
                    <a:pt x="98" y="73"/>
                    <a:pt x="98" y="73"/>
                  </a:cubicBezTo>
                  <a:lnTo>
                    <a:pt x="99" y="72"/>
                  </a:lnTo>
                  <a:close/>
                  <a:moveTo>
                    <a:pt x="59" y="132"/>
                  </a:moveTo>
                  <a:cubicBezTo>
                    <a:pt x="61" y="120"/>
                    <a:pt x="66" y="109"/>
                    <a:pt x="72" y="99"/>
                  </a:cubicBezTo>
                  <a:cubicBezTo>
                    <a:pt x="73" y="98"/>
                    <a:pt x="73" y="98"/>
                    <a:pt x="73" y="98"/>
                  </a:cubicBezTo>
                  <a:cubicBezTo>
                    <a:pt x="74" y="98"/>
                    <a:pt x="74" y="98"/>
                    <a:pt x="74" y="98"/>
                  </a:cubicBezTo>
                  <a:cubicBezTo>
                    <a:pt x="90" y="107"/>
                    <a:pt x="104" y="116"/>
                    <a:pt x="116" y="128"/>
                  </a:cubicBezTo>
                  <a:cubicBezTo>
                    <a:pt x="117" y="128"/>
                    <a:pt x="117" y="128"/>
                    <a:pt x="117" y="128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4" y="133"/>
                    <a:pt x="113" y="137"/>
                    <a:pt x="112" y="141"/>
                  </a:cubicBezTo>
                  <a:cubicBezTo>
                    <a:pt x="111" y="143"/>
                    <a:pt x="111" y="143"/>
                    <a:pt x="111" y="143"/>
                  </a:cubicBezTo>
                  <a:cubicBezTo>
                    <a:pt x="110" y="142"/>
                    <a:pt x="110" y="142"/>
                    <a:pt x="110" y="142"/>
                  </a:cubicBezTo>
                  <a:cubicBezTo>
                    <a:pt x="93" y="141"/>
                    <a:pt x="76" y="138"/>
                    <a:pt x="60" y="133"/>
                  </a:cubicBezTo>
                  <a:cubicBezTo>
                    <a:pt x="58" y="133"/>
                    <a:pt x="58" y="133"/>
                    <a:pt x="58" y="133"/>
                  </a:cubicBezTo>
                  <a:lnTo>
                    <a:pt x="59" y="132"/>
                  </a:lnTo>
                  <a:close/>
                  <a:moveTo>
                    <a:pt x="74" y="203"/>
                  </a:moveTo>
                  <a:cubicBezTo>
                    <a:pt x="73" y="203"/>
                    <a:pt x="73" y="203"/>
                    <a:pt x="73" y="203"/>
                  </a:cubicBezTo>
                  <a:cubicBezTo>
                    <a:pt x="72" y="202"/>
                    <a:pt x="72" y="202"/>
                    <a:pt x="72" y="202"/>
                  </a:cubicBezTo>
                  <a:cubicBezTo>
                    <a:pt x="66" y="192"/>
                    <a:pt x="61" y="181"/>
                    <a:pt x="59" y="170"/>
                  </a:cubicBezTo>
                  <a:cubicBezTo>
                    <a:pt x="58" y="168"/>
                    <a:pt x="58" y="168"/>
                    <a:pt x="58" y="168"/>
                  </a:cubicBezTo>
                  <a:cubicBezTo>
                    <a:pt x="60" y="168"/>
                    <a:pt x="60" y="168"/>
                    <a:pt x="60" y="168"/>
                  </a:cubicBezTo>
                  <a:cubicBezTo>
                    <a:pt x="76" y="163"/>
                    <a:pt x="93" y="160"/>
                    <a:pt x="110" y="159"/>
                  </a:cubicBezTo>
                  <a:cubicBezTo>
                    <a:pt x="111" y="159"/>
                    <a:pt x="111" y="159"/>
                    <a:pt x="111" y="159"/>
                  </a:cubicBezTo>
                  <a:cubicBezTo>
                    <a:pt x="111" y="160"/>
                    <a:pt x="111" y="160"/>
                    <a:pt x="111" y="160"/>
                  </a:cubicBezTo>
                  <a:cubicBezTo>
                    <a:pt x="112" y="164"/>
                    <a:pt x="114" y="168"/>
                    <a:pt x="116" y="172"/>
                  </a:cubicBezTo>
                  <a:cubicBezTo>
                    <a:pt x="117" y="173"/>
                    <a:pt x="117" y="173"/>
                    <a:pt x="117" y="173"/>
                  </a:cubicBezTo>
                  <a:cubicBezTo>
                    <a:pt x="116" y="174"/>
                    <a:pt x="116" y="174"/>
                    <a:pt x="116" y="174"/>
                  </a:cubicBezTo>
                  <a:cubicBezTo>
                    <a:pt x="103" y="185"/>
                    <a:pt x="89" y="194"/>
                    <a:pt x="74" y="203"/>
                  </a:cubicBezTo>
                  <a:close/>
                  <a:moveTo>
                    <a:pt x="143" y="191"/>
                  </a:moveTo>
                  <a:cubicBezTo>
                    <a:pt x="141" y="208"/>
                    <a:pt x="138" y="225"/>
                    <a:pt x="133" y="242"/>
                  </a:cubicBezTo>
                  <a:cubicBezTo>
                    <a:pt x="133" y="243"/>
                    <a:pt x="133" y="243"/>
                    <a:pt x="133" y="243"/>
                  </a:cubicBezTo>
                  <a:cubicBezTo>
                    <a:pt x="132" y="243"/>
                    <a:pt x="132" y="243"/>
                    <a:pt x="132" y="243"/>
                  </a:cubicBezTo>
                  <a:cubicBezTo>
                    <a:pt x="120" y="241"/>
                    <a:pt x="109" y="236"/>
                    <a:pt x="99" y="229"/>
                  </a:cubicBezTo>
                  <a:cubicBezTo>
                    <a:pt x="98" y="229"/>
                    <a:pt x="98" y="229"/>
                    <a:pt x="98" y="229"/>
                  </a:cubicBezTo>
                  <a:cubicBezTo>
                    <a:pt x="98" y="228"/>
                    <a:pt x="98" y="228"/>
                    <a:pt x="98" y="228"/>
                  </a:cubicBezTo>
                  <a:cubicBezTo>
                    <a:pt x="107" y="212"/>
                    <a:pt x="117" y="198"/>
                    <a:pt x="128" y="185"/>
                  </a:cubicBezTo>
                  <a:cubicBezTo>
                    <a:pt x="128" y="184"/>
                    <a:pt x="128" y="184"/>
                    <a:pt x="128" y="184"/>
                  </a:cubicBezTo>
                  <a:cubicBezTo>
                    <a:pt x="129" y="185"/>
                    <a:pt x="129" y="185"/>
                    <a:pt x="129" y="185"/>
                  </a:cubicBezTo>
                  <a:cubicBezTo>
                    <a:pt x="133" y="187"/>
                    <a:pt x="137" y="189"/>
                    <a:pt x="142" y="190"/>
                  </a:cubicBezTo>
                  <a:cubicBezTo>
                    <a:pt x="143" y="190"/>
                    <a:pt x="143" y="190"/>
                    <a:pt x="143" y="190"/>
                  </a:cubicBezTo>
                  <a:lnTo>
                    <a:pt x="143" y="191"/>
                  </a:lnTo>
                  <a:close/>
                  <a:moveTo>
                    <a:pt x="151" y="180"/>
                  </a:moveTo>
                  <a:cubicBezTo>
                    <a:pt x="143" y="180"/>
                    <a:pt x="136" y="177"/>
                    <a:pt x="130" y="171"/>
                  </a:cubicBezTo>
                  <a:cubicBezTo>
                    <a:pt x="125" y="166"/>
                    <a:pt x="122" y="159"/>
                    <a:pt x="122" y="151"/>
                  </a:cubicBezTo>
                  <a:cubicBezTo>
                    <a:pt x="122" y="143"/>
                    <a:pt x="125" y="136"/>
                    <a:pt x="130" y="130"/>
                  </a:cubicBezTo>
                  <a:cubicBezTo>
                    <a:pt x="136" y="125"/>
                    <a:pt x="143" y="122"/>
                    <a:pt x="151" y="122"/>
                  </a:cubicBezTo>
                  <a:cubicBezTo>
                    <a:pt x="159" y="122"/>
                    <a:pt x="166" y="125"/>
                    <a:pt x="172" y="130"/>
                  </a:cubicBezTo>
                  <a:cubicBezTo>
                    <a:pt x="183" y="142"/>
                    <a:pt x="183" y="160"/>
                    <a:pt x="172" y="171"/>
                  </a:cubicBezTo>
                  <a:cubicBezTo>
                    <a:pt x="166" y="177"/>
                    <a:pt x="159" y="180"/>
                    <a:pt x="151" y="180"/>
                  </a:cubicBezTo>
                  <a:close/>
                  <a:moveTo>
                    <a:pt x="203" y="229"/>
                  </a:moveTo>
                  <a:cubicBezTo>
                    <a:pt x="192" y="236"/>
                    <a:pt x="181" y="241"/>
                    <a:pt x="170" y="243"/>
                  </a:cubicBezTo>
                  <a:cubicBezTo>
                    <a:pt x="168" y="243"/>
                    <a:pt x="168" y="243"/>
                    <a:pt x="168" y="243"/>
                  </a:cubicBezTo>
                  <a:cubicBezTo>
                    <a:pt x="168" y="242"/>
                    <a:pt x="168" y="242"/>
                    <a:pt x="168" y="242"/>
                  </a:cubicBezTo>
                  <a:cubicBezTo>
                    <a:pt x="163" y="225"/>
                    <a:pt x="160" y="208"/>
                    <a:pt x="159" y="192"/>
                  </a:cubicBezTo>
                  <a:cubicBezTo>
                    <a:pt x="159" y="190"/>
                    <a:pt x="159" y="190"/>
                    <a:pt x="159" y="190"/>
                  </a:cubicBezTo>
                  <a:cubicBezTo>
                    <a:pt x="160" y="190"/>
                    <a:pt x="160" y="190"/>
                    <a:pt x="160" y="190"/>
                  </a:cubicBezTo>
                  <a:cubicBezTo>
                    <a:pt x="164" y="189"/>
                    <a:pt x="168" y="188"/>
                    <a:pt x="172" y="185"/>
                  </a:cubicBezTo>
                  <a:cubicBezTo>
                    <a:pt x="173" y="185"/>
                    <a:pt x="173" y="185"/>
                    <a:pt x="173" y="185"/>
                  </a:cubicBezTo>
                  <a:cubicBezTo>
                    <a:pt x="174" y="185"/>
                    <a:pt x="174" y="185"/>
                    <a:pt x="174" y="185"/>
                  </a:cubicBezTo>
                  <a:cubicBezTo>
                    <a:pt x="185" y="199"/>
                    <a:pt x="195" y="213"/>
                    <a:pt x="203" y="228"/>
                  </a:cubicBezTo>
                  <a:cubicBezTo>
                    <a:pt x="204" y="229"/>
                    <a:pt x="204" y="229"/>
                    <a:pt x="204" y="229"/>
                  </a:cubicBezTo>
                  <a:lnTo>
                    <a:pt x="203" y="229"/>
                  </a:lnTo>
                  <a:close/>
                  <a:moveTo>
                    <a:pt x="243" y="170"/>
                  </a:moveTo>
                  <a:cubicBezTo>
                    <a:pt x="241" y="182"/>
                    <a:pt x="236" y="193"/>
                    <a:pt x="229" y="203"/>
                  </a:cubicBezTo>
                  <a:cubicBezTo>
                    <a:pt x="229" y="204"/>
                    <a:pt x="229" y="204"/>
                    <a:pt x="229" y="204"/>
                  </a:cubicBezTo>
                  <a:cubicBezTo>
                    <a:pt x="228" y="203"/>
                    <a:pt x="228" y="203"/>
                    <a:pt x="228" y="203"/>
                  </a:cubicBezTo>
                  <a:cubicBezTo>
                    <a:pt x="212" y="195"/>
                    <a:pt x="198" y="185"/>
                    <a:pt x="185" y="174"/>
                  </a:cubicBezTo>
                  <a:cubicBezTo>
                    <a:pt x="185" y="173"/>
                    <a:pt x="185" y="173"/>
                    <a:pt x="185" y="173"/>
                  </a:cubicBezTo>
                  <a:cubicBezTo>
                    <a:pt x="185" y="172"/>
                    <a:pt x="185" y="172"/>
                    <a:pt x="185" y="172"/>
                  </a:cubicBezTo>
                  <a:cubicBezTo>
                    <a:pt x="188" y="169"/>
                    <a:pt x="189" y="164"/>
                    <a:pt x="190" y="160"/>
                  </a:cubicBezTo>
                  <a:cubicBezTo>
                    <a:pt x="191" y="159"/>
                    <a:pt x="191" y="159"/>
                    <a:pt x="191" y="159"/>
                  </a:cubicBezTo>
                  <a:cubicBezTo>
                    <a:pt x="192" y="159"/>
                    <a:pt x="192" y="159"/>
                    <a:pt x="192" y="159"/>
                  </a:cubicBezTo>
                  <a:cubicBezTo>
                    <a:pt x="208" y="161"/>
                    <a:pt x="225" y="164"/>
                    <a:pt x="242" y="168"/>
                  </a:cubicBezTo>
                  <a:cubicBezTo>
                    <a:pt x="243" y="169"/>
                    <a:pt x="243" y="169"/>
                    <a:pt x="243" y="169"/>
                  </a:cubicBezTo>
                  <a:lnTo>
                    <a:pt x="243" y="170"/>
                  </a:lnTo>
                  <a:close/>
                  <a:moveTo>
                    <a:pt x="242" y="134"/>
                  </a:moveTo>
                  <a:cubicBezTo>
                    <a:pt x="225" y="139"/>
                    <a:pt x="208" y="142"/>
                    <a:pt x="192" y="143"/>
                  </a:cubicBezTo>
                  <a:cubicBezTo>
                    <a:pt x="191" y="143"/>
                    <a:pt x="191" y="143"/>
                    <a:pt x="191" y="143"/>
                  </a:cubicBezTo>
                  <a:cubicBezTo>
                    <a:pt x="190" y="142"/>
                    <a:pt x="190" y="142"/>
                    <a:pt x="190" y="142"/>
                  </a:cubicBezTo>
                  <a:cubicBezTo>
                    <a:pt x="189" y="137"/>
                    <a:pt x="188" y="133"/>
                    <a:pt x="185" y="130"/>
                  </a:cubicBezTo>
                  <a:cubicBezTo>
                    <a:pt x="185" y="129"/>
                    <a:pt x="185" y="129"/>
                    <a:pt x="185" y="129"/>
                  </a:cubicBezTo>
                  <a:cubicBezTo>
                    <a:pt x="186" y="128"/>
                    <a:pt x="186" y="128"/>
                    <a:pt x="186" y="128"/>
                  </a:cubicBezTo>
                  <a:cubicBezTo>
                    <a:pt x="199" y="117"/>
                    <a:pt x="213" y="107"/>
                    <a:pt x="228" y="99"/>
                  </a:cubicBezTo>
                  <a:cubicBezTo>
                    <a:pt x="229" y="98"/>
                    <a:pt x="229" y="98"/>
                    <a:pt x="229" y="98"/>
                  </a:cubicBezTo>
                  <a:cubicBezTo>
                    <a:pt x="230" y="99"/>
                    <a:pt x="230" y="99"/>
                    <a:pt x="230" y="99"/>
                  </a:cubicBezTo>
                  <a:cubicBezTo>
                    <a:pt x="236" y="109"/>
                    <a:pt x="241" y="120"/>
                    <a:pt x="243" y="132"/>
                  </a:cubicBezTo>
                  <a:cubicBezTo>
                    <a:pt x="243" y="133"/>
                    <a:pt x="243" y="133"/>
                    <a:pt x="243" y="133"/>
                  </a:cubicBezTo>
                  <a:lnTo>
                    <a:pt x="242" y="13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" name="Freeform 54"/>
            <p:cNvSpPr>
              <a:spLocks noEditPoints="1"/>
            </p:cNvSpPr>
            <p:nvPr/>
          </p:nvSpPr>
          <p:spPr bwMode="auto">
            <a:xfrm>
              <a:off x="4824414" y="7338556"/>
              <a:ext cx="1273174" cy="1271610"/>
            </a:xfrm>
            <a:custGeom>
              <a:avLst/>
              <a:gdLst>
                <a:gd name="T0" fmla="*/ 286 w 302"/>
                <a:gd name="T1" fmla="*/ 129 h 302"/>
                <a:gd name="T2" fmla="*/ 282 w 302"/>
                <a:gd name="T3" fmla="*/ 112 h 302"/>
                <a:gd name="T4" fmla="*/ 285 w 302"/>
                <a:gd name="T5" fmla="*/ 82 h 302"/>
                <a:gd name="T6" fmla="*/ 264 w 302"/>
                <a:gd name="T7" fmla="*/ 72 h 302"/>
                <a:gd name="T8" fmla="*/ 252 w 302"/>
                <a:gd name="T9" fmla="*/ 58 h 302"/>
                <a:gd name="T10" fmla="*/ 236 w 302"/>
                <a:gd name="T11" fmla="*/ 34 h 302"/>
                <a:gd name="T12" fmla="*/ 219 w 302"/>
                <a:gd name="T13" fmla="*/ 23 h 302"/>
                <a:gd name="T14" fmla="*/ 191 w 302"/>
                <a:gd name="T15" fmla="*/ 20 h 302"/>
                <a:gd name="T16" fmla="*/ 173 w 302"/>
                <a:gd name="T17" fmla="*/ 15 h 302"/>
                <a:gd name="T18" fmla="*/ 155 w 302"/>
                <a:gd name="T19" fmla="*/ 0 h 302"/>
                <a:gd name="T20" fmla="*/ 141 w 302"/>
                <a:gd name="T21" fmla="*/ 14 h 302"/>
                <a:gd name="T22" fmla="*/ 113 w 302"/>
                <a:gd name="T23" fmla="*/ 12 h 302"/>
                <a:gd name="T24" fmla="*/ 94 w 302"/>
                <a:gd name="T25" fmla="*/ 18 h 302"/>
                <a:gd name="T26" fmla="*/ 73 w 302"/>
                <a:gd name="T27" fmla="*/ 38 h 302"/>
                <a:gd name="T28" fmla="*/ 59 w 302"/>
                <a:gd name="T29" fmla="*/ 49 h 302"/>
                <a:gd name="T30" fmla="*/ 35 w 302"/>
                <a:gd name="T31" fmla="*/ 54 h 302"/>
                <a:gd name="T32" fmla="*/ 32 w 302"/>
                <a:gd name="T33" fmla="*/ 84 h 302"/>
                <a:gd name="T34" fmla="*/ 24 w 302"/>
                <a:gd name="T35" fmla="*/ 99 h 302"/>
                <a:gd name="T36" fmla="*/ 3 w 302"/>
                <a:gd name="T37" fmla="*/ 121 h 302"/>
                <a:gd name="T38" fmla="*/ 14 w 302"/>
                <a:gd name="T39" fmla="*/ 142 h 302"/>
                <a:gd name="T40" fmla="*/ 7 w 302"/>
                <a:gd name="T41" fmla="*/ 157 h 302"/>
                <a:gd name="T42" fmla="*/ 9 w 302"/>
                <a:gd name="T43" fmla="*/ 177 h 302"/>
                <a:gd name="T44" fmla="*/ 24 w 302"/>
                <a:gd name="T45" fmla="*/ 201 h 302"/>
                <a:gd name="T46" fmla="*/ 31 w 302"/>
                <a:gd name="T47" fmla="*/ 218 h 302"/>
                <a:gd name="T48" fmla="*/ 30 w 302"/>
                <a:gd name="T49" fmla="*/ 242 h 302"/>
                <a:gd name="T50" fmla="*/ 59 w 302"/>
                <a:gd name="T51" fmla="*/ 252 h 302"/>
                <a:gd name="T52" fmla="*/ 73 w 302"/>
                <a:gd name="T53" fmla="*/ 263 h 302"/>
                <a:gd name="T54" fmla="*/ 89 w 302"/>
                <a:gd name="T55" fmla="*/ 289 h 302"/>
                <a:gd name="T56" fmla="*/ 112 w 302"/>
                <a:gd name="T57" fmla="*/ 283 h 302"/>
                <a:gd name="T58" fmla="*/ 130 w 302"/>
                <a:gd name="T59" fmla="*/ 286 h 302"/>
                <a:gd name="T60" fmla="*/ 155 w 302"/>
                <a:gd name="T61" fmla="*/ 302 h 302"/>
                <a:gd name="T62" fmla="*/ 173 w 302"/>
                <a:gd name="T63" fmla="*/ 286 h 302"/>
                <a:gd name="T64" fmla="*/ 190 w 302"/>
                <a:gd name="T65" fmla="*/ 282 h 302"/>
                <a:gd name="T66" fmla="*/ 220 w 302"/>
                <a:gd name="T67" fmla="*/ 285 h 302"/>
                <a:gd name="T68" fmla="*/ 230 w 302"/>
                <a:gd name="T69" fmla="*/ 263 h 302"/>
                <a:gd name="T70" fmla="*/ 243 w 302"/>
                <a:gd name="T71" fmla="*/ 251 h 302"/>
                <a:gd name="T72" fmla="*/ 268 w 302"/>
                <a:gd name="T73" fmla="*/ 236 h 302"/>
                <a:gd name="T74" fmla="*/ 278 w 302"/>
                <a:gd name="T75" fmla="*/ 219 h 302"/>
                <a:gd name="T76" fmla="*/ 282 w 302"/>
                <a:gd name="T77" fmla="*/ 190 h 302"/>
                <a:gd name="T78" fmla="*/ 287 w 302"/>
                <a:gd name="T79" fmla="*/ 173 h 302"/>
                <a:gd name="T80" fmla="*/ 302 w 302"/>
                <a:gd name="T81" fmla="*/ 155 h 302"/>
                <a:gd name="T82" fmla="*/ 170 w 302"/>
                <a:gd name="T83" fmla="*/ 59 h 302"/>
                <a:gd name="T84" fmla="*/ 160 w 302"/>
                <a:gd name="T85" fmla="*/ 111 h 302"/>
                <a:gd name="T86" fmla="*/ 143 w 302"/>
                <a:gd name="T87" fmla="*/ 110 h 302"/>
                <a:gd name="T88" fmla="*/ 98 w 302"/>
                <a:gd name="T89" fmla="*/ 73 h 302"/>
                <a:gd name="T90" fmla="*/ 117 w 302"/>
                <a:gd name="T91" fmla="*/ 128 h 302"/>
                <a:gd name="T92" fmla="*/ 59 w 302"/>
                <a:gd name="T93" fmla="*/ 132 h 302"/>
                <a:gd name="T94" fmla="*/ 110 w 302"/>
                <a:gd name="T95" fmla="*/ 159 h 302"/>
                <a:gd name="T96" fmla="*/ 143 w 302"/>
                <a:gd name="T97" fmla="*/ 191 h 302"/>
                <a:gd name="T98" fmla="*/ 128 w 302"/>
                <a:gd name="T99" fmla="*/ 185 h 302"/>
                <a:gd name="T100" fmla="*/ 130 w 302"/>
                <a:gd name="T101" fmla="*/ 171 h 302"/>
                <a:gd name="T102" fmla="*/ 203 w 302"/>
                <a:gd name="T103" fmla="*/ 229 h 302"/>
                <a:gd name="T104" fmla="*/ 172 w 302"/>
                <a:gd name="T105" fmla="*/ 185 h 302"/>
                <a:gd name="T106" fmla="*/ 229 w 302"/>
                <a:gd name="T107" fmla="*/ 203 h 302"/>
                <a:gd name="T108" fmla="*/ 191 w 302"/>
                <a:gd name="T109" fmla="*/ 159 h 302"/>
                <a:gd name="T110" fmla="*/ 191 w 302"/>
                <a:gd name="T111" fmla="*/ 143 h 302"/>
                <a:gd name="T112" fmla="*/ 230 w 302"/>
                <a:gd name="T113" fmla="*/ 99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02" h="302">
                  <a:moveTo>
                    <a:pt x="302" y="147"/>
                  </a:moveTo>
                  <a:cubicBezTo>
                    <a:pt x="300" y="146"/>
                    <a:pt x="297" y="145"/>
                    <a:pt x="295" y="145"/>
                  </a:cubicBezTo>
                  <a:cubicBezTo>
                    <a:pt x="293" y="144"/>
                    <a:pt x="290" y="143"/>
                    <a:pt x="288" y="142"/>
                  </a:cubicBezTo>
                  <a:cubicBezTo>
                    <a:pt x="287" y="142"/>
                    <a:pt x="287" y="142"/>
                    <a:pt x="287" y="142"/>
                  </a:cubicBezTo>
                  <a:cubicBezTo>
                    <a:pt x="287" y="141"/>
                    <a:pt x="287" y="141"/>
                    <a:pt x="287" y="141"/>
                  </a:cubicBezTo>
                  <a:cubicBezTo>
                    <a:pt x="287" y="137"/>
                    <a:pt x="287" y="133"/>
                    <a:pt x="286" y="130"/>
                  </a:cubicBezTo>
                  <a:cubicBezTo>
                    <a:pt x="286" y="129"/>
                    <a:pt x="286" y="129"/>
                    <a:pt x="286" y="129"/>
                  </a:cubicBezTo>
                  <a:cubicBezTo>
                    <a:pt x="287" y="128"/>
                    <a:pt x="287" y="128"/>
                    <a:pt x="287" y="128"/>
                  </a:cubicBezTo>
                  <a:cubicBezTo>
                    <a:pt x="289" y="127"/>
                    <a:pt x="291" y="126"/>
                    <a:pt x="293" y="125"/>
                  </a:cubicBezTo>
                  <a:cubicBezTo>
                    <a:pt x="295" y="123"/>
                    <a:pt x="297" y="122"/>
                    <a:pt x="299" y="121"/>
                  </a:cubicBezTo>
                  <a:cubicBezTo>
                    <a:pt x="299" y="118"/>
                    <a:pt x="298" y="116"/>
                    <a:pt x="297" y="113"/>
                  </a:cubicBezTo>
                  <a:cubicBezTo>
                    <a:pt x="295" y="113"/>
                    <a:pt x="293" y="113"/>
                    <a:pt x="290" y="113"/>
                  </a:cubicBezTo>
                  <a:cubicBezTo>
                    <a:pt x="288" y="112"/>
                    <a:pt x="285" y="112"/>
                    <a:pt x="283" y="112"/>
                  </a:cubicBezTo>
                  <a:cubicBezTo>
                    <a:pt x="282" y="112"/>
                    <a:pt x="282" y="112"/>
                    <a:pt x="282" y="112"/>
                  </a:cubicBezTo>
                  <a:cubicBezTo>
                    <a:pt x="282" y="111"/>
                    <a:pt x="282" y="111"/>
                    <a:pt x="282" y="111"/>
                  </a:cubicBezTo>
                  <a:cubicBezTo>
                    <a:pt x="281" y="108"/>
                    <a:pt x="279" y="104"/>
                    <a:pt x="278" y="100"/>
                  </a:cubicBezTo>
                  <a:cubicBezTo>
                    <a:pt x="278" y="99"/>
                    <a:pt x="278" y="99"/>
                    <a:pt x="278" y="99"/>
                  </a:cubicBezTo>
                  <a:cubicBezTo>
                    <a:pt x="278" y="99"/>
                    <a:pt x="278" y="99"/>
                    <a:pt x="278" y="99"/>
                  </a:cubicBezTo>
                  <a:cubicBezTo>
                    <a:pt x="280" y="97"/>
                    <a:pt x="282" y="95"/>
                    <a:pt x="284" y="94"/>
                  </a:cubicBezTo>
                  <a:cubicBezTo>
                    <a:pt x="285" y="92"/>
                    <a:pt x="287" y="90"/>
                    <a:pt x="289" y="89"/>
                  </a:cubicBezTo>
                  <a:cubicBezTo>
                    <a:pt x="288" y="86"/>
                    <a:pt x="286" y="84"/>
                    <a:pt x="285" y="82"/>
                  </a:cubicBezTo>
                  <a:cubicBezTo>
                    <a:pt x="283" y="82"/>
                    <a:pt x="281" y="82"/>
                    <a:pt x="278" y="83"/>
                  </a:cubicBezTo>
                  <a:cubicBezTo>
                    <a:pt x="276" y="83"/>
                    <a:pt x="273" y="83"/>
                    <a:pt x="271" y="84"/>
                  </a:cubicBezTo>
                  <a:cubicBezTo>
                    <a:pt x="270" y="84"/>
                    <a:pt x="270" y="84"/>
                    <a:pt x="270" y="84"/>
                  </a:cubicBezTo>
                  <a:cubicBezTo>
                    <a:pt x="270" y="83"/>
                    <a:pt x="270" y="83"/>
                    <a:pt x="270" y="83"/>
                  </a:cubicBezTo>
                  <a:cubicBezTo>
                    <a:pt x="268" y="80"/>
                    <a:pt x="266" y="76"/>
                    <a:pt x="264" y="73"/>
                  </a:cubicBezTo>
                  <a:cubicBezTo>
                    <a:pt x="263" y="72"/>
                    <a:pt x="263" y="72"/>
                    <a:pt x="263" y="72"/>
                  </a:cubicBezTo>
                  <a:cubicBezTo>
                    <a:pt x="264" y="72"/>
                    <a:pt x="264" y="72"/>
                    <a:pt x="264" y="72"/>
                  </a:cubicBezTo>
                  <a:cubicBezTo>
                    <a:pt x="265" y="70"/>
                    <a:pt x="266" y="68"/>
                    <a:pt x="268" y="66"/>
                  </a:cubicBezTo>
                  <a:cubicBezTo>
                    <a:pt x="269" y="64"/>
                    <a:pt x="270" y="62"/>
                    <a:pt x="271" y="60"/>
                  </a:cubicBezTo>
                  <a:cubicBezTo>
                    <a:pt x="270" y="58"/>
                    <a:pt x="268" y="56"/>
                    <a:pt x="267" y="54"/>
                  </a:cubicBezTo>
                  <a:cubicBezTo>
                    <a:pt x="264" y="54"/>
                    <a:pt x="262" y="55"/>
                    <a:pt x="260" y="56"/>
                  </a:cubicBezTo>
                  <a:cubicBezTo>
                    <a:pt x="258" y="57"/>
                    <a:pt x="255" y="58"/>
                    <a:pt x="253" y="59"/>
                  </a:cubicBezTo>
                  <a:cubicBezTo>
                    <a:pt x="252" y="59"/>
                    <a:pt x="252" y="59"/>
                    <a:pt x="252" y="59"/>
                  </a:cubicBezTo>
                  <a:cubicBezTo>
                    <a:pt x="252" y="58"/>
                    <a:pt x="252" y="58"/>
                    <a:pt x="252" y="58"/>
                  </a:cubicBezTo>
                  <a:cubicBezTo>
                    <a:pt x="249" y="55"/>
                    <a:pt x="246" y="53"/>
                    <a:pt x="243" y="50"/>
                  </a:cubicBezTo>
                  <a:cubicBezTo>
                    <a:pt x="243" y="49"/>
                    <a:pt x="243" y="49"/>
                    <a:pt x="243" y="49"/>
                  </a:cubicBezTo>
                  <a:cubicBezTo>
                    <a:pt x="243" y="49"/>
                    <a:pt x="243" y="49"/>
                    <a:pt x="243" y="49"/>
                  </a:cubicBezTo>
                  <a:cubicBezTo>
                    <a:pt x="244" y="47"/>
                    <a:pt x="245" y="44"/>
                    <a:pt x="246" y="42"/>
                  </a:cubicBezTo>
                  <a:cubicBezTo>
                    <a:pt x="247" y="40"/>
                    <a:pt x="247" y="37"/>
                    <a:pt x="248" y="35"/>
                  </a:cubicBezTo>
                  <a:cubicBezTo>
                    <a:pt x="246" y="33"/>
                    <a:pt x="244" y="32"/>
                    <a:pt x="242" y="30"/>
                  </a:cubicBezTo>
                  <a:cubicBezTo>
                    <a:pt x="240" y="31"/>
                    <a:pt x="238" y="33"/>
                    <a:pt x="236" y="34"/>
                  </a:cubicBezTo>
                  <a:cubicBezTo>
                    <a:pt x="234" y="36"/>
                    <a:pt x="232" y="37"/>
                    <a:pt x="230" y="38"/>
                  </a:cubicBezTo>
                  <a:cubicBezTo>
                    <a:pt x="229" y="39"/>
                    <a:pt x="229" y="39"/>
                    <a:pt x="229" y="39"/>
                  </a:cubicBezTo>
                  <a:cubicBezTo>
                    <a:pt x="228" y="38"/>
                    <a:pt x="228" y="38"/>
                    <a:pt x="228" y="38"/>
                  </a:cubicBezTo>
                  <a:cubicBezTo>
                    <a:pt x="225" y="36"/>
                    <a:pt x="222" y="34"/>
                    <a:pt x="219" y="32"/>
                  </a:cubicBezTo>
                  <a:cubicBezTo>
                    <a:pt x="218" y="32"/>
                    <a:pt x="218" y="32"/>
                    <a:pt x="218" y="32"/>
                  </a:cubicBezTo>
                  <a:cubicBezTo>
                    <a:pt x="218" y="31"/>
                    <a:pt x="218" y="31"/>
                    <a:pt x="218" y="31"/>
                  </a:cubicBezTo>
                  <a:cubicBezTo>
                    <a:pt x="218" y="28"/>
                    <a:pt x="219" y="26"/>
                    <a:pt x="219" y="23"/>
                  </a:cubicBezTo>
                  <a:cubicBezTo>
                    <a:pt x="219" y="21"/>
                    <a:pt x="220" y="19"/>
                    <a:pt x="220" y="16"/>
                  </a:cubicBezTo>
                  <a:cubicBezTo>
                    <a:pt x="218" y="15"/>
                    <a:pt x="215" y="14"/>
                    <a:pt x="213" y="13"/>
                  </a:cubicBezTo>
                  <a:cubicBezTo>
                    <a:pt x="211" y="15"/>
                    <a:pt x="210" y="16"/>
                    <a:pt x="208" y="18"/>
                  </a:cubicBezTo>
                  <a:cubicBezTo>
                    <a:pt x="206" y="20"/>
                    <a:pt x="205" y="22"/>
                    <a:pt x="203" y="23"/>
                  </a:cubicBezTo>
                  <a:cubicBezTo>
                    <a:pt x="202" y="24"/>
                    <a:pt x="202" y="24"/>
                    <a:pt x="202" y="24"/>
                  </a:cubicBezTo>
                  <a:cubicBezTo>
                    <a:pt x="202" y="24"/>
                    <a:pt x="202" y="24"/>
                    <a:pt x="202" y="24"/>
                  </a:cubicBezTo>
                  <a:cubicBezTo>
                    <a:pt x="198" y="22"/>
                    <a:pt x="194" y="21"/>
                    <a:pt x="191" y="20"/>
                  </a:cubicBezTo>
                  <a:cubicBezTo>
                    <a:pt x="190" y="20"/>
                    <a:pt x="190" y="20"/>
                    <a:pt x="190" y="20"/>
                  </a:cubicBezTo>
                  <a:cubicBezTo>
                    <a:pt x="190" y="19"/>
                    <a:pt x="190" y="19"/>
                    <a:pt x="190" y="19"/>
                  </a:cubicBezTo>
                  <a:cubicBezTo>
                    <a:pt x="189" y="17"/>
                    <a:pt x="189" y="14"/>
                    <a:pt x="189" y="12"/>
                  </a:cubicBezTo>
                  <a:cubicBezTo>
                    <a:pt x="189" y="9"/>
                    <a:pt x="189" y="7"/>
                    <a:pt x="188" y="4"/>
                  </a:cubicBezTo>
                  <a:cubicBezTo>
                    <a:pt x="186" y="4"/>
                    <a:pt x="183" y="3"/>
                    <a:pt x="181" y="3"/>
                  </a:cubicBezTo>
                  <a:cubicBezTo>
                    <a:pt x="180" y="4"/>
                    <a:pt x="178" y="7"/>
                    <a:pt x="177" y="9"/>
                  </a:cubicBezTo>
                  <a:cubicBezTo>
                    <a:pt x="176" y="11"/>
                    <a:pt x="175" y="13"/>
                    <a:pt x="173" y="15"/>
                  </a:cubicBezTo>
                  <a:cubicBezTo>
                    <a:pt x="173" y="16"/>
                    <a:pt x="173" y="16"/>
                    <a:pt x="173" y="16"/>
                  </a:cubicBezTo>
                  <a:cubicBezTo>
                    <a:pt x="172" y="16"/>
                    <a:pt x="172" y="16"/>
                    <a:pt x="172" y="16"/>
                  </a:cubicBezTo>
                  <a:cubicBezTo>
                    <a:pt x="168" y="15"/>
                    <a:pt x="165" y="15"/>
                    <a:pt x="161" y="14"/>
                  </a:cubicBezTo>
                  <a:cubicBezTo>
                    <a:pt x="160" y="14"/>
                    <a:pt x="160" y="14"/>
                    <a:pt x="160" y="14"/>
                  </a:cubicBezTo>
                  <a:cubicBezTo>
                    <a:pt x="159" y="14"/>
                    <a:pt x="159" y="14"/>
                    <a:pt x="159" y="14"/>
                  </a:cubicBezTo>
                  <a:cubicBezTo>
                    <a:pt x="159" y="11"/>
                    <a:pt x="158" y="9"/>
                    <a:pt x="157" y="7"/>
                  </a:cubicBezTo>
                  <a:cubicBezTo>
                    <a:pt x="156" y="4"/>
                    <a:pt x="156" y="2"/>
                    <a:pt x="155" y="0"/>
                  </a:cubicBezTo>
                  <a:cubicBezTo>
                    <a:pt x="155" y="0"/>
                    <a:pt x="155" y="0"/>
                    <a:pt x="155" y="0"/>
                  </a:cubicBezTo>
                  <a:cubicBezTo>
                    <a:pt x="152" y="0"/>
                    <a:pt x="150" y="0"/>
                    <a:pt x="147" y="0"/>
                  </a:cubicBezTo>
                  <a:cubicBezTo>
                    <a:pt x="147" y="0"/>
                    <a:pt x="147" y="0"/>
                    <a:pt x="147" y="0"/>
                  </a:cubicBezTo>
                  <a:cubicBezTo>
                    <a:pt x="146" y="2"/>
                    <a:pt x="145" y="4"/>
                    <a:pt x="145" y="7"/>
                  </a:cubicBezTo>
                  <a:cubicBezTo>
                    <a:pt x="144" y="9"/>
                    <a:pt x="143" y="11"/>
                    <a:pt x="142" y="14"/>
                  </a:cubicBezTo>
                  <a:cubicBezTo>
                    <a:pt x="142" y="14"/>
                    <a:pt x="142" y="14"/>
                    <a:pt x="142" y="14"/>
                  </a:cubicBezTo>
                  <a:cubicBezTo>
                    <a:pt x="141" y="14"/>
                    <a:pt x="141" y="14"/>
                    <a:pt x="141" y="14"/>
                  </a:cubicBezTo>
                  <a:cubicBezTo>
                    <a:pt x="137" y="15"/>
                    <a:pt x="133" y="15"/>
                    <a:pt x="130" y="16"/>
                  </a:cubicBezTo>
                  <a:cubicBezTo>
                    <a:pt x="129" y="16"/>
                    <a:pt x="129" y="16"/>
                    <a:pt x="129" y="16"/>
                  </a:cubicBezTo>
                  <a:cubicBezTo>
                    <a:pt x="129" y="15"/>
                    <a:pt x="129" y="15"/>
                    <a:pt x="129" y="15"/>
                  </a:cubicBezTo>
                  <a:cubicBezTo>
                    <a:pt x="127" y="13"/>
                    <a:pt x="126" y="11"/>
                    <a:pt x="125" y="9"/>
                  </a:cubicBezTo>
                  <a:cubicBezTo>
                    <a:pt x="123" y="7"/>
                    <a:pt x="122" y="4"/>
                    <a:pt x="121" y="3"/>
                  </a:cubicBezTo>
                  <a:cubicBezTo>
                    <a:pt x="118" y="3"/>
                    <a:pt x="116" y="4"/>
                    <a:pt x="113" y="4"/>
                  </a:cubicBezTo>
                  <a:cubicBezTo>
                    <a:pt x="113" y="7"/>
                    <a:pt x="113" y="9"/>
                    <a:pt x="113" y="12"/>
                  </a:cubicBezTo>
                  <a:cubicBezTo>
                    <a:pt x="113" y="14"/>
                    <a:pt x="112" y="17"/>
                    <a:pt x="112" y="19"/>
                  </a:cubicBezTo>
                  <a:cubicBezTo>
                    <a:pt x="112" y="20"/>
                    <a:pt x="112" y="20"/>
                    <a:pt x="112" y="20"/>
                  </a:cubicBezTo>
                  <a:cubicBezTo>
                    <a:pt x="111" y="20"/>
                    <a:pt x="111" y="20"/>
                    <a:pt x="111" y="20"/>
                  </a:cubicBezTo>
                  <a:cubicBezTo>
                    <a:pt x="108" y="21"/>
                    <a:pt x="104" y="22"/>
                    <a:pt x="100" y="24"/>
                  </a:cubicBezTo>
                  <a:cubicBezTo>
                    <a:pt x="100" y="24"/>
                    <a:pt x="100" y="24"/>
                    <a:pt x="100" y="24"/>
                  </a:cubicBezTo>
                  <a:cubicBezTo>
                    <a:pt x="99" y="23"/>
                    <a:pt x="99" y="23"/>
                    <a:pt x="99" y="23"/>
                  </a:cubicBezTo>
                  <a:cubicBezTo>
                    <a:pt x="97" y="22"/>
                    <a:pt x="96" y="20"/>
                    <a:pt x="94" y="18"/>
                  </a:cubicBezTo>
                  <a:cubicBezTo>
                    <a:pt x="92" y="16"/>
                    <a:pt x="90" y="15"/>
                    <a:pt x="89" y="13"/>
                  </a:cubicBezTo>
                  <a:cubicBezTo>
                    <a:pt x="86" y="14"/>
                    <a:pt x="84" y="15"/>
                    <a:pt x="82" y="16"/>
                  </a:cubicBezTo>
                  <a:cubicBezTo>
                    <a:pt x="82" y="19"/>
                    <a:pt x="82" y="21"/>
                    <a:pt x="83" y="23"/>
                  </a:cubicBezTo>
                  <a:cubicBezTo>
                    <a:pt x="83" y="26"/>
                    <a:pt x="83" y="28"/>
                    <a:pt x="84" y="31"/>
                  </a:cubicBezTo>
                  <a:cubicBezTo>
                    <a:pt x="84" y="32"/>
                    <a:pt x="84" y="32"/>
                    <a:pt x="84" y="32"/>
                  </a:cubicBezTo>
                  <a:cubicBezTo>
                    <a:pt x="83" y="32"/>
                    <a:pt x="83" y="32"/>
                    <a:pt x="83" y="32"/>
                  </a:cubicBezTo>
                  <a:cubicBezTo>
                    <a:pt x="80" y="34"/>
                    <a:pt x="76" y="36"/>
                    <a:pt x="73" y="38"/>
                  </a:cubicBezTo>
                  <a:cubicBezTo>
                    <a:pt x="73" y="39"/>
                    <a:pt x="73" y="39"/>
                    <a:pt x="73" y="39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0" y="37"/>
                    <a:pt x="68" y="36"/>
                    <a:pt x="66" y="34"/>
                  </a:cubicBezTo>
                  <a:cubicBezTo>
                    <a:pt x="64" y="33"/>
                    <a:pt x="62" y="31"/>
                    <a:pt x="60" y="30"/>
                  </a:cubicBezTo>
                  <a:cubicBezTo>
                    <a:pt x="58" y="32"/>
                    <a:pt x="56" y="33"/>
                    <a:pt x="54" y="35"/>
                  </a:cubicBezTo>
                  <a:cubicBezTo>
                    <a:pt x="54" y="37"/>
                    <a:pt x="55" y="40"/>
                    <a:pt x="56" y="42"/>
                  </a:cubicBezTo>
                  <a:cubicBezTo>
                    <a:pt x="57" y="44"/>
                    <a:pt x="58" y="47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8" y="50"/>
                    <a:pt x="58" y="50"/>
                    <a:pt x="58" y="50"/>
                  </a:cubicBezTo>
                  <a:cubicBezTo>
                    <a:pt x="56" y="53"/>
                    <a:pt x="53" y="55"/>
                    <a:pt x="50" y="58"/>
                  </a:cubicBezTo>
                  <a:cubicBezTo>
                    <a:pt x="50" y="59"/>
                    <a:pt x="50" y="59"/>
                    <a:pt x="50" y="59"/>
                  </a:cubicBezTo>
                  <a:cubicBezTo>
                    <a:pt x="49" y="59"/>
                    <a:pt x="49" y="59"/>
                    <a:pt x="49" y="59"/>
                  </a:cubicBezTo>
                  <a:cubicBezTo>
                    <a:pt x="47" y="58"/>
                    <a:pt x="44" y="57"/>
                    <a:pt x="42" y="56"/>
                  </a:cubicBezTo>
                  <a:cubicBezTo>
                    <a:pt x="40" y="55"/>
                    <a:pt x="37" y="54"/>
                    <a:pt x="35" y="54"/>
                  </a:cubicBezTo>
                  <a:cubicBezTo>
                    <a:pt x="33" y="56"/>
                    <a:pt x="32" y="58"/>
                    <a:pt x="30" y="60"/>
                  </a:cubicBezTo>
                  <a:cubicBezTo>
                    <a:pt x="32" y="62"/>
                    <a:pt x="33" y="64"/>
                    <a:pt x="34" y="66"/>
                  </a:cubicBezTo>
                  <a:cubicBezTo>
                    <a:pt x="36" y="68"/>
                    <a:pt x="37" y="70"/>
                    <a:pt x="38" y="72"/>
                  </a:cubicBezTo>
                  <a:cubicBezTo>
                    <a:pt x="39" y="72"/>
                    <a:pt x="39" y="72"/>
                    <a:pt x="39" y="72"/>
                  </a:cubicBezTo>
                  <a:cubicBezTo>
                    <a:pt x="38" y="73"/>
                    <a:pt x="38" y="73"/>
                    <a:pt x="38" y="73"/>
                  </a:cubicBezTo>
                  <a:cubicBezTo>
                    <a:pt x="36" y="76"/>
                    <a:pt x="34" y="80"/>
                    <a:pt x="32" y="83"/>
                  </a:cubicBezTo>
                  <a:cubicBezTo>
                    <a:pt x="32" y="84"/>
                    <a:pt x="32" y="84"/>
                    <a:pt x="32" y="84"/>
                  </a:cubicBezTo>
                  <a:cubicBezTo>
                    <a:pt x="31" y="84"/>
                    <a:pt x="31" y="84"/>
                    <a:pt x="31" y="84"/>
                  </a:cubicBezTo>
                  <a:cubicBezTo>
                    <a:pt x="29" y="83"/>
                    <a:pt x="26" y="83"/>
                    <a:pt x="24" y="83"/>
                  </a:cubicBezTo>
                  <a:cubicBezTo>
                    <a:pt x="21" y="82"/>
                    <a:pt x="19" y="82"/>
                    <a:pt x="17" y="82"/>
                  </a:cubicBezTo>
                  <a:cubicBezTo>
                    <a:pt x="15" y="84"/>
                    <a:pt x="14" y="86"/>
                    <a:pt x="13" y="89"/>
                  </a:cubicBezTo>
                  <a:cubicBezTo>
                    <a:pt x="15" y="90"/>
                    <a:pt x="16" y="92"/>
                    <a:pt x="18" y="94"/>
                  </a:cubicBezTo>
                  <a:cubicBezTo>
                    <a:pt x="20" y="95"/>
                    <a:pt x="22" y="97"/>
                    <a:pt x="24" y="99"/>
                  </a:cubicBezTo>
                  <a:cubicBezTo>
                    <a:pt x="24" y="99"/>
                    <a:pt x="24" y="99"/>
                    <a:pt x="24" y="99"/>
                  </a:cubicBezTo>
                  <a:cubicBezTo>
                    <a:pt x="24" y="100"/>
                    <a:pt x="24" y="100"/>
                    <a:pt x="24" y="100"/>
                  </a:cubicBezTo>
                  <a:cubicBezTo>
                    <a:pt x="22" y="104"/>
                    <a:pt x="21" y="108"/>
                    <a:pt x="20" y="111"/>
                  </a:cubicBezTo>
                  <a:cubicBezTo>
                    <a:pt x="20" y="112"/>
                    <a:pt x="20" y="112"/>
                    <a:pt x="20" y="112"/>
                  </a:cubicBezTo>
                  <a:cubicBezTo>
                    <a:pt x="19" y="112"/>
                    <a:pt x="19" y="112"/>
                    <a:pt x="19" y="112"/>
                  </a:cubicBezTo>
                  <a:cubicBezTo>
                    <a:pt x="17" y="112"/>
                    <a:pt x="14" y="112"/>
                    <a:pt x="12" y="113"/>
                  </a:cubicBezTo>
                  <a:cubicBezTo>
                    <a:pt x="9" y="113"/>
                    <a:pt x="7" y="113"/>
                    <a:pt x="4" y="113"/>
                  </a:cubicBezTo>
                  <a:cubicBezTo>
                    <a:pt x="4" y="116"/>
                    <a:pt x="3" y="118"/>
                    <a:pt x="3" y="121"/>
                  </a:cubicBezTo>
                  <a:cubicBezTo>
                    <a:pt x="5" y="122"/>
                    <a:pt x="7" y="123"/>
                    <a:pt x="9" y="125"/>
                  </a:cubicBezTo>
                  <a:cubicBezTo>
                    <a:pt x="11" y="126"/>
                    <a:pt x="13" y="127"/>
                    <a:pt x="15" y="128"/>
                  </a:cubicBezTo>
                  <a:cubicBezTo>
                    <a:pt x="16" y="129"/>
                    <a:pt x="16" y="129"/>
                    <a:pt x="16" y="129"/>
                  </a:cubicBezTo>
                  <a:cubicBezTo>
                    <a:pt x="16" y="130"/>
                    <a:pt x="16" y="130"/>
                    <a:pt x="16" y="130"/>
                  </a:cubicBezTo>
                  <a:cubicBezTo>
                    <a:pt x="15" y="133"/>
                    <a:pt x="15" y="137"/>
                    <a:pt x="15" y="141"/>
                  </a:cubicBezTo>
                  <a:cubicBezTo>
                    <a:pt x="14" y="142"/>
                    <a:pt x="14" y="142"/>
                    <a:pt x="14" y="142"/>
                  </a:cubicBezTo>
                  <a:cubicBezTo>
                    <a:pt x="14" y="142"/>
                    <a:pt x="14" y="142"/>
                    <a:pt x="14" y="142"/>
                  </a:cubicBezTo>
                  <a:cubicBezTo>
                    <a:pt x="12" y="143"/>
                    <a:pt x="9" y="144"/>
                    <a:pt x="7" y="145"/>
                  </a:cubicBezTo>
                  <a:cubicBezTo>
                    <a:pt x="4" y="145"/>
                    <a:pt x="2" y="146"/>
                    <a:pt x="0" y="147"/>
                  </a:cubicBezTo>
                  <a:cubicBezTo>
                    <a:pt x="0" y="147"/>
                    <a:pt x="0" y="147"/>
                    <a:pt x="0" y="147"/>
                  </a:cubicBezTo>
                  <a:cubicBezTo>
                    <a:pt x="0" y="148"/>
                    <a:pt x="0" y="150"/>
                    <a:pt x="0" y="151"/>
                  </a:cubicBezTo>
                  <a:cubicBezTo>
                    <a:pt x="0" y="152"/>
                    <a:pt x="0" y="153"/>
                    <a:pt x="0" y="155"/>
                  </a:cubicBezTo>
                  <a:cubicBezTo>
                    <a:pt x="0" y="155"/>
                    <a:pt x="0" y="155"/>
                    <a:pt x="0" y="155"/>
                  </a:cubicBezTo>
                  <a:cubicBezTo>
                    <a:pt x="2" y="156"/>
                    <a:pt x="4" y="156"/>
                    <a:pt x="7" y="157"/>
                  </a:cubicBezTo>
                  <a:cubicBezTo>
                    <a:pt x="9" y="158"/>
                    <a:pt x="12" y="158"/>
                    <a:pt x="14" y="159"/>
                  </a:cubicBezTo>
                  <a:cubicBezTo>
                    <a:pt x="14" y="160"/>
                    <a:pt x="14" y="160"/>
                    <a:pt x="14" y="160"/>
                  </a:cubicBezTo>
                  <a:cubicBezTo>
                    <a:pt x="15" y="160"/>
                    <a:pt x="15" y="160"/>
                    <a:pt x="15" y="160"/>
                  </a:cubicBezTo>
                  <a:cubicBezTo>
                    <a:pt x="15" y="165"/>
                    <a:pt x="15" y="168"/>
                    <a:pt x="16" y="172"/>
                  </a:cubicBezTo>
                  <a:cubicBezTo>
                    <a:pt x="16" y="173"/>
                    <a:pt x="16" y="173"/>
                    <a:pt x="16" y="173"/>
                  </a:cubicBezTo>
                  <a:cubicBezTo>
                    <a:pt x="15" y="173"/>
                    <a:pt x="15" y="173"/>
                    <a:pt x="15" y="173"/>
                  </a:cubicBezTo>
                  <a:cubicBezTo>
                    <a:pt x="13" y="174"/>
                    <a:pt x="11" y="176"/>
                    <a:pt x="9" y="177"/>
                  </a:cubicBezTo>
                  <a:cubicBezTo>
                    <a:pt x="7" y="178"/>
                    <a:pt x="5" y="179"/>
                    <a:pt x="3" y="181"/>
                  </a:cubicBezTo>
                  <a:cubicBezTo>
                    <a:pt x="3" y="183"/>
                    <a:pt x="4" y="186"/>
                    <a:pt x="4" y="188"/>
                  </a:cubicBezTo>
                  <a:cubicBezTo>
                    <a:pt x="7" y="189"/>
                    <a:pt x="9" y="189"/>
                    <a:pt x="12" y="189"/>
                  </a:cubicBezTo>
                  <a:cubicBezTo>
                    <a:pt x="14" y="189"/>
                    <a:pt x="17" y="189"/>
                    <a:pt x="19" y="190"/>
                  </a:cubicBezTo>
                  <a:cubicBezTo>
                    <a:pt x="20" y="190"/>
                    <a:pt x="20" y="190"/>
                    <a:pt x="20" y="190"/>
                  </a:cubicBezTo>
                  <a:cubicBezTo>
                    <a:pt x="20" y="190"/>
                    <a:pt x="20" y="190"/>
                    <a:pt x="20" y="190"/>
                  </a:cubicBezTo>
                  <a:cubicBezTo>
                    <a:pt x="21" y="194"/>
                    <a:pt x="22" y="198"/>
                    <a:pt x="24" y="201"/>
                  </a:cubicBezTo>
                  <a:cubicBezTo>
                    <a:pt x="24" y="202"/>
                    <a:pt x="24" y="202"/>
                    <a:pt x="24" y="202"/>
                  </a:cubicBezTo>
                  <a:cubicBezTo>
                    <a:pt x="24" y="203"/>
                    <a:pt x="24" y="203"/>
                    <a:pt x="24" y="203"/>
                  </a:cubicBezTo>
                  <a:cubicBezTo>
                    <a:pt x="22" y="204"/>
                    <a:pt x="20" y="206"/>
                    <a:pt x="18" y="208"/>
                  </a:cubicBezTo>
                  <a:cubicBezTo>
                    <a:pt x="16" y="210"/>
                    <a:pt x="15" y="211"/>
                    <a:pt x="13" y="213"/>
                  </a:cubicBezTo>
                  <a:cubicBezTo>
                    <a:pt x="14" y="215"/>
                    <a:pt x="15" y="218"/>
                    <a:pt x="17" y="220"/>
                  </a:cubicBezTo>
                  <a:cubicBezTo>
                    <a:pt x="19" y="220"/>
                    <a:pt x="21" y="219"/>
                    <a:pt x="24" y="219"/>
                  </a:cubicBezTo>
                  <a:cubicBezTo>
                    <a:pt x="26" y="219"/>
                    <a:pt x="29" y="218"/>
                    <a:pt x="31" y="218"/>
                  </a:cubicBezTo>
                  <a:cubicBezTo>
                    <a:pt x="32" y="218"/>
                    <a:pt x="32" y="218"/>
                    <a:pt x="32" y="218"/>
                  </a:cubicBezTo>
                  <a:cubicBezTo>
                    <a:pt x="32" y="219"/>
                    <a:pt x="32" y="219"/>
                    <a:pt x="32" y="219"/>
                  </a:cubicBezTo>
                  <a:cubicBezTo>
                    <a:pt x="34" y="222"/>
                    <a:pt x="36" y="225"/>
                    <a:pt x="38" y="228"/>
                  </a:cubicBezTo>
                  <a:cubicBezTo>
                    <a:pt x="39" y="229"/>
                    <a:pt x="39" y="229"/>
                    <a:pt x="39" y="229"/>
                  </a:cubicBezTo>
                  <a:cubicBezTo>
                    <a:pt x="38" y="230"/>
                    <a:pt x="38" y="230"/>
                    <a:pt x="38" y="230"/>
                  </a:cubicBezTo>
                  <a:cubicBezTo>
                    <a:pt x="37" y="232"/>
                    <a:pt x="36" y="234"/>
                    <a:pt x="34" y="236"/>
                  </a:cubicBezTo>
                  <a:cubicBezTo>
                    <a:pt x="33" y="238"/>
                    <a:pt x="32" y="240"/>
                    <a:pt x="30" y="242"/>
                  </a:cubicBezTo>
                  <a:cubicBezTo>
                    <a:pt x="32" y="244"/>
                    <a:pt x="33" y="246"/>
                    <a:pt x="35" y="248"/>
                  </a:cubicBezTo>
                  <a:cubicBezTo>
                    <a:pt x="37" y="247"/>
                    <a:pt x="40" y="246"/>
                    <a:pt x="42" y="246"/>
                  </a:cubicBezTo>
                  <a:cubicBezTo>
                    <a:pt x="44" y="245"/>
                    <a:pt x="47" y="244"/>
                    <a:pt x="49" y="243"/>
                  </a:cubicBezTo>
                  <a:cubicBezTo>
                    <a:pt x="50" y="243"/>
                    <a:pt x="50" y="243"/>
                    <a:pt x="50" y="243"/>
                  </a:cubicBezTo>
                  <a:cubicBezTo>
                    <a:pt x="50" y="243"/>
                    <a:pt x="50" y="243"/>
                    <a:pt x="50" y="243"/>
                  </a:cubicBezTo>
                  <a:cubicBezTo>
                    <a:pt x="53" y="246"/>
                    <a:pt x="56" y="249"/>
                    <a:pt x="58" y="251"/>
                  </a:cubicBezTo>
                  <a:cubicBezTo>
                    <a:pt x="59" y="252"/>
                    <a:pt x="59" y="252"/>
                    <a:pt x="59" y="252"/>
                  </a:cubicBezTo>
                  <a:cubicBezTo>
                    <a:pt x="59" y="253"/>
                    <a:pt x="59" y="253"/>
                    <a:pt x="59" y="253"/>
                  </a:cubicBezTo>
                  <a:cubicBezTo>
                    <a:pt x="58" y="255"/>
                    <a:pt x="57" y="257"/>
                    <a:pt x="56" y="260"/>
                  </a:cubicBezTo>
                  <a:cubicBezTo>
                    <a:pt x="55" y="262"/>
                    <a:pt x="54" y="264"/>
                    <a:pt x="54" y="266"/>
                  </a:cubicBezTo>
                  <a:cubicBezTo>
                    <a:pt x="56" y="268"/>
                    <a:pt x="58" y="270"/>
                    <a:pt x="60" y="271"/>
                  </a:cubicBezTo>
                  <a:cubicBezTo>
                    <a:pt x="62" y="270"/>
                    <a:pt x="64" y="269"/>
                    <a:pt x="66" y="267"/>
                  </a:cubicBezTo>
                  <a:cubicBezTo>
                    <a:pt x="68" y="266"/>
                    <a:pt x="70" y="265"/>
                    <a:pt x="72" y="263"/>
                  </a:cubicBezTo>
                  <a:cubicBezTo>
                    <a:pt x="73" y="263"/>
                    <a:pt x="73" y="263"/>
                    <a:pt x="73" y="263"/>
                  </a:cubicBezTo>
                  <a:cubicBezTo>
                    <a:pt x="73" y="263"/>
                    <a:pt x="73" y="263"/>
                    <a:pt x="73" y="263"/>
                  </a:cubicBezTo>
                  <a:cubicBezTo>
                    <a:pt x="76" y="266"/>
                    <a:pt x="80" y="268"/>
                    <a:pt x="83" y="270"/>
                  </a:cubicBezTo>
                  <a:cubicBezTo>
                    <a:pt x="84" y="270"/>
                    <a:pt x="84" y="270"/>
                    <a:pt x="84" y="270"/>
                  </a:cubicBezTo>
                  <a:cubicBezTo>
                    <a:pt x="84" y="271"/>
                    <a:pt x="84" y="271"/>
                    <a:pt x="84" y="271"/>
                  </a:cubicBezTo>
                  <a:cubicBezTo>
                    <a:pt x="83" y="273"/>
                    <a:pt x="83" y="276"/>
                    <a:pt x="83" y="278"/>
                  </a:cubicBezTo>
                  <a:cubicBezTo>
                    <a:pt x="82" y="280"/>
                    <a:pt x="82" y="283"/>
                    <a:pt x="82" y="285"/>
                  </a:cubicBezTo>
                  <a:cubicBezTo>
                    <a:pt x="84" y="286"/>
                    <a:pt x="86" y="287"/>
                    <a:pt x="89" y="289"/>
                  </a:cubicBezTo>
                  <a:cubicBezTo>
                    <a:pt x="90" y="287"/>
                    <a:pt x="92" y="285"/>
                    <a:pt x="94" y="283"/>
                  </a:cubicBezTo>
                  <a:cubicBezTo>
                    <a:pt x="96" y="282"/>
                    <a:pt x="97" y="280"/>
                    <a:pt x="99" y="278"/>
                  </a:cubicBezTo>
                  <a:cubicBezTo>
                    <a:pt x="100" y="278"/>
                    <a:pt x="100" y="278"/>
                    <a:pt x="100" y="278"/>
                  </a:cubicBezTo>
                  <a:cubicBezTo>
                    <a:pt x="100" y="278"/>
                    <a:pt x="100" y="278"/>
                    <a:pt x="100" y="278"/>
                  </a:cubicBezTo>
                  <a:cubicBezTo>
                    <a:pt x="104" y="279"/>
                    <a:pt x="108" y="281"/>
                    <a:pt x="111" y="282"/>
                  </a:cubicBezTo>
                  <a:cubicBezTo>
                    <a:pt x="112" y="282"/>
                    <a:pt x="112" y="282"/>
                    <a:pt x="112" y="282"/>
                  </a:cubicBezTo>
                  <a:cubicBezTo>
                    <a:pt x="112" y="283"/>
                    <a:pt x="112" y="283"/>
                    <a:pt x="112" y="283"/>
                  </a:cubicBezTo>
                  <a:cubicBezTo>
                    <a:pt x="112" y="285"/>
                    <a:pt x="113" y="288"/>
                    <a:pt x="113" y="290"/>
                  </a:cubicBezTo>
                  <a:cubicBezTo>
                    <a:pt x="113" y="292"/>
                    <a:pt x="113" y="295"/>
                    <a:pt x="113" y="297"/>
                  </a:cubicBezTo>
                  <a:cubicBezTo>
                    <a:pt x="116" y="298"/>
                    <a:pt x="118" y="298"/>
                    <a:pt x="121" y="299"/>
                  </a:cubicBezTo>
                  <a:cubicBezTo>
                    <a:pt x="122" y="297"/>
                    <a:pt x="124" y="295"/>
                    <a:pt x="125" y="293"/>
                  </a:cubicBezTo>
                  <a:cubicBezTo>
                    <a:pt x="126" y="291"/>
                    <a:pt x="127" y="288"/>
                    <a:pt x="129" y="287"/>
                  </a:cubicBezTo>
                  <a:cubicBezTo>
                    <a:pt x="129" y="286"/>
                    <a:pt x="129" y="286"/>
                    <a:pt x="129" y="286"/>
                  </a:cubicBezTo>
                  <a:cubicBezTo>
                    <a:pt x="130" y="286"/>
                    <a:pt x="130" y="286"/>
                    <a:pt x="130" y="286"/>
                  </a:cubicBezTo>
                  <a:cubicBezTo>
                    <a:pt x="133" y="286"/>
                    <a:pt x="137" y="287"/>
                    <a:pt x="141" y="287"/>
                  </a:cubicBezTo>
                  <a:cubicBezTo>
                    <a:pt x="142" y="287"/>
                    <a:pt x="142" y="287"/>
                    <a:pt x="142" y="287"/>
                  </a:cubicBezTo>
                  <a:cubicBezTo>
                    <a:pt x="142" y="288"/>
                    <a:pt x="142" y="288"/>
                    <a:pt x="142" y="288"/>
                  </a:cubicBezTo>
                  <a:cubicBezTo>
                    <a:pt x="143" y="290"/>
                    <a:pt x="144" y="293"/>
                    <a:pt x="145" y="295"/>
                  </a:cubicBezTo>
                  <a:cubicBezTo>
                    <a:pt x="145" y="297"/>
                    <a:pt x="146" y="300"/>
                    <a:pt x="147" y="302"/>
                  </a:cubicBezTo>
                  <a:cubicBezTo>
                    <a:pt x="147" y="302"/>
                    <a:pt x="147" y="302"/>
                    <a:pt x="147" y="302"/>
                  </a:cubicBezTo>
                  <a:cubicBezTo>
                    <a:pt x="150" y="302"/>
                    <a:pt x="152" y="302"/>
                    <a:pt x="155" y="302"/>
                  </a:cubicBezTo>
                  <a:cubicBezTo>
                    <a:pt x="155" y="302"/>
                    <a:pt x="155" y="302"/>
                    <a:pt x="155" y="302"/>
                  </a:cubicBezTo>
                  <a:cubicBezTo>
                    <a:pt x="156" y="300"/>
                    <a:pt x="156" y="297"/>
                    <a:pt x="157" y="295"/>
                  </a:cubicBezTo>
                  <a:cubicBezTo>
                    <a:pt x="158" y="293"/>
                    <a:pt x="159" y="290"/>
                    <a:pt x="159" y="288"/>
                  </a:cubicBezTo>
                  <a:cubicBezTo>
                    <a:pt x="160" y="287"/>
                    <a:pt x="160" y="287"/>
                    <a:pt x="160" y="287"/>
                  </a:cubicBezTo>
                  <a:cubicBezTo>
                    <a:pt x="161" y="287"/>
                    <a:pt x="161" y="287"/>
                    <a:pt x="161" y="287"/>
                  </a:cubicBezTo>
                  <a:cubicBezTo>
                    <a:pt x="165" y="287"/>
                    <a:pt x="168" y="286"/>
                    <a:pt x="172" y="286"/>
                  </a:cubicBezTo>
                  <a:cubicBezTo>
                    <a:pt x="173" y="286"/>
                    <a:pt x="173" y="286"/>
                    <a:pt x="173" y="286"/>
                  </a:cubicBezTo>
                  <a:cubicBezTo>
                    <a:pt x="173" y="287"/>
                    <a:pt x="173" y="287"/>
                    <a:pt x="173" y="287"/>
                  </a:cubicBezTo>
                  <a:cubicBezTo>
                    <a:pt x="175" y="288"/>
                    <a:pt x="176" y="291"/>
                    <a:pt x="177" y="293"/>
                  </a:cubicBezTo>
                  <a:cubicBezTo>
                    <a:pt x="178" y="295"/>
                    <a:pt x="180" y="297"/>
                    <a:pt x="181" y="299"/>
                  </a:cubicBezTo>
                  <a:cubicBezTo>
                    <a:pt x="183" y="298"/>
                    <a:pt x="186" y="298"/>
                    <a:pt x="188" y="297"/>
                  </a:cubicBezTo>
                  <a:cubicBezTo>
                    <a:pt x="189" y="295"/>
                    <a:pt x="189" y="292"/>
                    <a:pt x="189" y="290"/>
                  </a:cubicBezTo>
                  <a:cubicBezTo>
                    <a:pt x="189" y="288"/>
                    <a:pt x="189" y="285"/>
                    <a:pt x="190" y="283"/>
                  </a:cubicBezTo>
                  <a:cubicBezTo>
                    <a:pt x="190" y="282"/>
                    <a:pt x="190" y="282"/>
                    <a:pt x="190" y="282"/>
                  </a:cubicBezTo>
                  <a:cubicBezTo>
                    <a:pt x="191" y="282"/>
                    <a:pt x="191" y="282"/>
                    <a:pt x="191" y="282"/>
                  </a:cubicBezTo>
                  <a:cubicBezTo>
                    <a:pt x="194" y="281"/>
                    <a:pt x="198" y="279"/>
                    <a:pt x="202" y="278"/>
                  </a:cubicBezTo>
                  <a:cubicBezTo>
                    <a:pt x="202" y="278"/>
                    <a:pt x="202" y="278"/>
                    <a:pt x="202" y="278"/>
                  </a:cubicBezTo>
                  <a:cubicBezTo>
                    <a:pt x="203" y="278"/>
                    <a:pt x="203" y="278"/>
                    <a:pt x="203" y="278"/>
                  </a:cubicBezTo>
                  <a:cubicBezTo>
                    <a:pt x="205" y="280"/>
                    <a:pt x="206" y="282"/>
                    <a:pt x="208" y="283"/>
                  </a:cubicBezTo>
                  <a:cubicBezTo>
                    <a:pt x="210" y="285"/>
                    <a:pt x="211" y="287"/>
                    <a:pt x="213" y="289"/>
                  </a:cubicBezTo>
                  <a:cubicBezTo>
                    <a:pt x="215" y="288"/>
                    <a:pt x="218" y="286"/>
                    <a:pt x="220" y="285"/>
                  </a:cubicBezTo>
                  <a:cubicBezTo>
                    <a:pt x="220" y="283"/>
                    <a:pt x="219" y="280"/>
                    <a:pt x="219" y="278"/>
                  </a:cubicBezTo>
                  <a:cubicBezTo>
                    <a:pt x="219" y="276"/>
                    <a:pt x="218" y="273"/>
                    <a:pt x="218" y="271"/>
                  </a:cubicBezTo>
                  <a:cubicBezTo>
                    <a:pt x="218" y="270"/>
                    <a:pt x="218" y="270"/>
                    <a:pt x="218" y="270"/>
                  </a:cubicBezTo>
                  <a:cubicBezTo>
                    <a:pt x="219" y="270"/>
                    <a:pt x="219" y="270"/>
                    <a:pt x="219" y="270"/>
                  </a:cubicBezTo>
                  <a:cubicBezTo>
                    <a:pt x="222" y="268"/>
                    <a:pt x="225" y="266"/>
                    <a:pt x="228" y="263"/>
                  </a:cubicBezTo>
                  <a:cubicBezTo>
                    <a:pt x="229" y="263"/>
                    <a:pt x="229" y="263"/>
                    <a:pt x="229" y="263"/>
                  </a:cubicBezTo>
                  <a:cubicBezTo>
                    <a:pt x="230" y="263"/>
                    <a:pt x="230" y="263"/>
                    <a:pt x="230" y="263"/>
                  </a:cubicBezTo>
                  <a:cubicBezTo>
                    <a:pt x="232" y="265"/>
                    <a:pt x="234" y="266"/>
                    <a:pt x="236" y="267"/>
                  </a:cubicBezTo>
                  <a:cubicBezTo>
                    <a:pt x="238" y="269"/>
                    <a:pt x="240" y="270"/>
                    <a:pt x="242" y="271"/>
                  </a:cubicBezTo>
                  <a:cubicBezTo>
                    <a:pt x="244" y="270"/>
                    <a:pt x="246" y="268"/>
                    <a:pt x="248" y="266"/>
                  </a:cubicBezTo>
                  <a:cubicBezTo>
                    <a:pt x="247" y="264"/>
                    <a:pt x="247" y="262"/>
                    <a:pt x="246" y="260"/>
                  </a:cubicBezTo>
                  <a:cubicBezTo>
                    <a:pt x="245" y="257"/>
                    <a:pt x="244" y="255"/>
                    <a:pt x="243" y="253"/>
                  </a:cubicBezTo>
                  <a:cubicBezTo>
                    <a:pt x="243" y="252"/>
                    <a:pt x="243" y="252"/>
                    <a:pt x="243" y="252"/>
                  </a:cubicBezTo>
                  <a:cubicBezTo>
                    <a:pt x="243" y="251"/>
                    <a:pt x="243" y="251"/>
                    <a:pt x="243" y="251"/>
                  </a:cubicBezTo>
                  <a:cubicBezTo>
                    <a:pt x="246" y="249"/>
                    <a:pt x="249" y="246"/>
                    <a:pt x="252" y="243"/>
                  </a:cubicBezTo>
                  <a:cubicBezTo>
                    <a:pt x="252" y="243"/>
                    <a:pt x="252" y="243"/>
                    <a:pt x="252" y="243"/>
                  </a:cubicBezTo>
                  <a:cubicBezTo>
                    <a:pt x="253" y="243"/>
                    <a:pt x="253" y="243"/>
                    <a:pt x="253" y="243"/>
                  </a:cubicBezTo>
                  <a:cubicBezTo>
                    <a:pt x="255" y="244"/>
                    <a:pt x="258" y="245"/>
                    <a:pt x="260" y="246"/>
                  </a:cubicBezTo>
                  <a:cubicBezTo>
                    <a:pt x="262" y="246"/>
                    <a:pt x="264" y="247"/>
                    <a:pt x="267" y="248"/>
                  </a:cubicBezTo>
                  <a:cubicBezTo>
                    <a:pt x="268" y="246"/>
                    <a:pt x="270" y="244"/>
                    <a:pt x="271" y="242"/>
                  </a:cubicBezTo>
                  <a:cubicBezTo>
                    <a:pt x="270" y="240"/>
                    <a:pt x="269" y="238"/>
                    <a:pt x="268" y="236"/>
                  </a:cubicBezTo>
                  <a:cubicBezTo>
                    <a:pt x="266" y="234"/>
                    <a:pt x="265" y="232"/>
                    <a:pt x="264" y="230"/>
                  </a:cubicBezTo>
                  <a:cubicBezTo>
                    <a:pt x="263" y="229"/>
                    <a:pt x="263" y="229"/>
                    <a:pt x="263" y="229"/>
                  </a:cubicBezTo>
                  <a:cubicBezTo>
                    <a:pt x="264" y="228"/>
                    <a:pt x="264" y="228"/>
                    <a:pt x="264" y="228"/>
                  </a:cubicBezTo>
                  <a:cubicBezTo>
                    <a:pt x="266" y="225"/>
                    <a:pt x="268" y="222"/>
                    <a:pt x="270" y="219"/>
                  </a:cubicBezTo>
                  <a:cubicBezTo>
                    <a:pt x="270" y="218"/>
                    <a:pt x="270" y="218"/>
                    <a:pt x="270" y="218"/>
                  </a:cubicBezTo>
                  <a:cubicBezTo>
                    <a:pt x="271" y="218"/>
                    <a:pt x="271" y="218"/>
                    <a:pt x="271" y="218"/>
                  </a:cubicBezTo>
                  <a:cubicBezTo>
                    <a:pt x="273" y="218"/>
                    <a:pt x="276" y="219"/>
                    <a:pt x="278" y="219"/>
                  </a:cubicBezTo>
                  <a:cubicBezTo>
                    <a:pt x="281" y="219"/>
                    <a:pt x="283" y="220"/>
                    <a:pt x="285" y="220"/>
                  </a:cubicBezTo>
                  <a:cubicBezTo>
                    <a:pt x="286" y="218"/>
                    <a:pt x="288" y="215"/>
                    <a:pt x="289" y="213"/>
                  </a:cubicBezTo>
                  <a:cubicBezTo>
                    <a:pt x="287" y="211"/>
                    <a:pt x="285" y="210"/>
                    <a:pt x="284" y="208"/>
                  </a:cubicBezTo>
                  <a:cubicBezTo>
                    <a:pt x="282" y="206"/>
                    <a:pt x="280" y="204"/>
                    <a:pt x="278" y="203"/>
                  </a:cubicBezTo>
                  <a:cubicBezTo>
                    <a:pt x="278" y="202"/>
                    <a:pt x="278" y="202"/>
                    <a:pt x="278" y="202"/>
                  </a:cubicBezTo>
                  <a:cubicBezTo>
                    <a:pt x="278" y="201"/>
                    <a:pt x="278" y="201"/>
                    <a:pt x="278" y="201"/>
                  </a:cubicBezTo>
                  <a:cubicBezTo>
                    <a:pt x="279" y="198"/>
                    <a:pt x="281" y="194"/>
                    <a:pt x="282" y="190"/>
                  </a:cubicBezTo>
                  <a:cubicBezTo>
                    <a:pt x="282" y="190"/>
                    <a:pt x="282" y="190"/>
                    <a:pt x="282" y="190"/>
                  </a:cubicBezTo>
                  <a:cubicBezTo>
                    <a:pt x="283" y="190"/>
                    <a:pt x="283" y="190"/>
                    <a:pt x="283" y="190"/>
                  </a:cubicBezTo>
                  <a:cubicBezTo>
                    <a:pt x="285" y="189"/>
                    <a:pt x="288" y="189"/>
                    <a:pt x="290" y="189"/>
                  </a:cubicBezTo>
                  <a:cubicBezTo>
                    <a:pt x="293" y="189"/>
                    <a:pt x="295" y="189"/>
                    <a:pt x="297" y="188"/>
                  </a:cubicBezTo>
                  <a:cubicBezTo>
                    <a:pt x="298" y="186"/>
                    <a:pt x="299" y="183"/>
                    <a:pt x="299" y="181"/>
                  </a:cubicBezTo>
                  <a:cubicBezTo>
                    <a:pt x="297" y="179"/>
                    <a:pt x="295" y="178"/>
                    <a:pt x="293" y="177"/>
                  </a:cubicBezTo>
                  <a:cubicBezTo>
                    <a:pt x="291" y="176"/>
                    <a:pt x="289" y="174"/>
                    <a:pt x="287" y="173"/>
                  </a:cubicBezTo>
                  <a:cubicBezTo>
                    <a:pt x="286" y="173"/>
                    <a:pt x="286" y="173"/>
                    <a:pt x="286" y="173"/>
                  </a:cubicBezTo>
                  <a:cubicBezTo>
                    <a:pt x="286" y="172"/>
                    <a:pt x="286" y="172"/>
                    <a:pt x="286" y="172"/>
                  </a:cubicBezTo>
                  <a:cubicBezTo>
                    <a:pt x="287" y="168"/>
                    <a:pt x="287" y="165"/>
                    <a:pt x="287" y="160"/>
                  </a:cubicBezTo>
                  <a:cubicBezTo>
                    <a:pt x="287" y="160"/>
                    <a:pt x="287" y="160"/>
                    <a:pt x="287" y="160"/>
                  </a:cubicBezTo>
                  <a:cubicBezTo>
                    <a:pt x="288" y="159"/>
                    <a:pt x="288" y="159"/>
                    <a:pt x="288" y="159"/>
                  </a:cubicBezTo>
                  <a:cubicBezTo>
                    <a:pt x="290" y="159"/>
                    <a:pt x="293" y="158"/>
                    <a:pt x="295" y="157"/>
                  </a:cubicBezTo>
                  <a:cubicBezTo>
                    <a:pt x="297" y="156"/>
                    <a:pt x="300" y="156"/>
                    <a:pt x="302" y="155"/>
                  </a:cubicBezTo>
                  <a:cubicBezTo>
                    <a:pt x="302" y="155"/>
                    <a:pt x="302" y="155"/>
                    <a:pt x="302" y="155"/>
                  </a:cubicBezTo>
                  <a:cubicBezTo>
                    <a:pt x="302" y="153"/>
                    <a:pt x="302" y="152"/>
                    <a:pt x="302" y="151"/>
                  </a:cubicBezTo>
                  <a:cubicBezTo>
                    <a:pt x="302" y="149"/>
                    <a:pt x="302" y="148"/>
                    <a:pt x="302" y="147"/>
                  </a:cubicBezTo>
                  <a:close/>
                  <a:moveTo>
                    <a:pt x="159" y="110"/>
                  </a:moveTo>
                  <a:cubicBezTo>
                    <a:pt x="161" y="93"/>
                    <a:pt x="164" y="76"/>
                    <a:pt x="169" y="59"/>
                  </a:cubicBezTo>
                  <a:cubicBezTo>
                    <a:pt x="169" y="58"/>
                    <a:pt x="169" y="58"/>
                    <a:pt x="169" y="58"/>
                  </a:cubicBezTo>
                  <a:cubicBezTo>
                    <a:pt x="170" y="59"/>
                    <a:pt x="170" y="59"/>
                    <a:pt x="170" y="59"/>
                  </a:cubicBezTo>
                  <a:cubicBezTo>
                    <a:pt x="182" y="61"/>
                    <a:pt x="193" y="66"/>
                    <a:pt x="203" y="72"/>
                  </a:cubicBezTo>
                  <a:cubicBezTo>
                    <a:pt x="204" y="73"/>
                    <a:pt x="204" y="73"/>
                    <a:pt x="204" y="73"/>
                  </a:cubicBezTo>
                  <a:cubicBezTo>
                    <a:pt x="203" y="74"/>
                    <a:pt x="203" y="74"/>
                    <a:pt x="203" y="74"/>
                  </a:cubicBezTo>
                  <a:cubicBezTo>
                    <a:pt x="195" y="90"/>
                    <a:pt x="185" y="104"/>
                    <a:pt x="174" y="116"/>
                  </a:cubicBezTo>
                  <a:cubicBezTo>
                    <a:pt x="173" y="117"/>
                    <a:pt x="173" y="117"/>
                    <a:pt x="173" y="117"/>
                  </a:cubicBezTo>
                  <a:cubicBezTo>
                    <a:pt x="172" y="117"/>
                    <a:pt x="172" y="117"/>
                    <a:pt x="172" y="117"/>
                  </a:cubicBezTo>
                  <a:cubicBezTo>
                    <a:pt x="169" y="114"/>
                    <a:pt x="165" y="112"/>
                    <a:pt x="160" y="111"/>
                  </a:cubicBezTo>
                  <a:cubicBezTo>
                    <a:pt x="159" y="111"/>
                    <a:pt x="159" y="111"/>
                    <a:pt x="159" y="111"/>
                  </a:cubicBezTo>
                  <a:lnTo>
                    <a:pt x="159" y="110"/>
                  </a:lnTo>
                  <a:close/>
                  <a:moveTo>
                    <a:pt x="99" y="72"/>
                  </a:moveTo>
                  <a:cubicBezTo>
                    <a:pt x="109" y="65"/>
                    <a:pt x="120" y="61"/>
                    <a:pt x="132" y="58"/>
                  </a:cubicBezTo>
                  <a:cubicBezTo>
                    <a:pt x="133" y="58"/>
                    <a:pt x="133" y="58"/>
                    <a:pt x="133" y="58"/>
                  </a:cubicBezTo>
                  <a:cubicBezTo>
                    <a:pt x="134" y="59"/>
                    <a:pt x="134" y="59"/>
                    <a:pt x="134" y="59"/>
                  </a:cubicBezTo>
                  <a:cubicBezTo>
                    <a:pt x="139" y="76"/>
                    <a:pt x="142" y="93"/>
                    <a:pt x="143" y="110"/>
                  </a:cubicBezTo>
                  <a:cubicBezTo>
                    <a:pt x="143" y="111"/>
                    <a:pt x="143" y="111"/>
                    <a:pt x="143" y="111"/>
                  </a:cubicBezTo>
                  <a:cubicBezTo>
                    <a:pt x="142" y="111"/>
                    <a:pt x="142" y="111"/>
                    <a:pt x="142" y="111"/>
                  </a:cubicBezTo>
                  <a:cubicBezTo>
                    <a:pt x="138" y="112"/>
                    <a:pt x="134" y="114"/>
                    <a:pt x="130" y="116"/>
                  </a:cubicBezTo>
                  <a:cubicBezTo>
                    <a:pt x="129" y="117"/>
                    <a:pt x="129" y="117"/>
                    <a:pt x="129" y="117"/>
                  </a:cubicBezTo>
                  <a:cubicBezTo>
                    <a:pt x="128" y="116"/>
                    <a:pt x="128" y="116"/>
                    <a:pt x="128" y="116"/>
                  </a:cubicBezTo>
                  <a:cubicBezTo>
                    <a:pt x="117" y="103"/>
                    <a:pt x="107" y="89"/>
                    <a:pt x="99" y="74"/>
                  </a:cubicBezTo>
                  <a:cubicBezTo>
                    <a:pt x="98" y="73"/>
                    <a:pt x="98" y="73"/>
                    <a:pt x="98" y="73"/>
                  </a:cubicBezTo>
                  <a:lnTo>
                    <a:pt x="99" y="72"/>
                  </a:lnTo>
                  <a:close/>
                  <a:moveTo>
                    <a:pt x="59" y="132"/>
                  </a:moveTo>
                  <a:cubicBezTo>
                    <a:pt x="61" y="120"/>
                    <a:pt x="66" y="109"/>
                    <a:pt x="72" y="99"/>
                  </a:cubicBezTo>
                  <a:cubicBezTo>
                    <a:pt x="73" y="98"/>
                    <a:pt x="73" y="98"/>
                    <a:pt x="73" y="98"/>
                  </a:cubicBezTo>
                  <a:cubicBezTo>
                    <a:pt x="74" y="98"/>
                    <a:pt x="74" y="98"/>
                    <a:pt x="74" y="98"/>
                  </a:cubicBezTo>
                  <a:cubicBezTo>
                    <a:pt x="90" y="107"/>
                    <a:pt x="104" y="116"/>
                    <a:pt x="116" y="128"/>
                  </a:cubicBezTo>
                  <a:cubicBezTo>
                    <a:pt x="117" y="128"/>
                    <a:pt x="117" y="128"/>
                    <a:pt x="117" y="128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4" y="133"/>
                    <a:pt x="113" y="137"/>
                    <a:pt x="112" y="141"/>
                  </a:cubicBezTo>
                  <a:cubicBezTo>
                    <a:pt x="111" y="143"/>
                    <a:pt x="111" y="143"/>
                    <a:pt x="111" y="143"/>
                  </a:cubicBezTo>
                  <a:cubicBezTo>
                    <a:pt x="110" y="142"/>
                    <a:pt x="110" y="142"/>
                    <a:pt x="110" y="142"/>
                  </a:cubicBezTo>
                  <a:cubicBezTo>
                    <a:pt x="93" y="141"/>
                    <a:pt x="76" y="138"/>
                    <a:pt x="60" y="133"/>
                  </a:cubicBezTo>
                  <a:cubicBezTo>
                    <a:pt x="58" y="133"/>
                    <a:pt x="58" y="133"/>
                    <a:pt x="58" y="133"/>
                  </a:cubicBezTo>
                  <a:lnTo>
                    <a:pt x="59" y="132"/>
                  </a:lnTo>
                  <a:close/>
                  <a:moveTo>
                    <a:pt x="74" y="203"/>
                  </a:moveTo>
                  <a:cubicBezTo>
                    <a:pt x="73" y="203"/>
                    <a:pt x="73" y="203"/>
                    <a:pt x="73" y="203"/>
                  </a:cubicBezTo>
                  <a:cubicBezTo>
                    <a:pt x="72" y="202"/>
                    <a:pt x="72" y="202"/>
                    <a:pt x="72" y="202"/>
                  </a:cubicBezTo>
                  <a:cubicBezTo>
                    <a:pt x="66" y="192"/>
                    <a:pt x="61" y="181"/>
                    <a:pt x="59" y="170"/>
                  </a:cubicBezTo>
                  <a:cubicBezTo>
                    <a:pt x="58" y="168"/>
                    <a:pt x="58" y="168"/>
                    <a:pt x="58" y="168"/>
                  </a:cubicBezTo>
                  <a:cubicBezTo>
                    <a:pt x="60" y="168"/>
                    <a:pt x="60" y="168"/>
                    <a:pt x="60" y="168"/>
                  </a:cubicBezTo>
                  <a:cubicBezTo>
                    <a:pt x="76" y="163"/>
                    <a:pt x="93" y="160"/>
                    <a:pt x="110" y="159"/>
                  </a:cubicBezTo>
                  <a:cubicBezTo>
                    <a:pt x="111" y="159"/>
                    <a:pt x="111" y="159"/>
                    <a:pt x="111" y="159"/>
                  </a:cubicBezTo>
                  <a:cubicBezTo>
                    <a:pt x="111" y="160"/>
                    <a:pt x="111" y="160"/>
                    <a:pt x="111" y="160"/>
                  </a:cubicBezTo>
                  <a:cubicBezTo>
                    <a:pt x="112" y="164"/>
                    <a:pt x="114" y="168"/>
                    <a:pt x="116" y="172"/>
                  </a:cubicBezTo>
                  <a:cubicBezTo>
                    <a:pt x="117" y="173"/>
                    <a:pt x="117" y="173"/>
                    <a:pt x="117" y="173"/>
                  </a:cubicBezTo>
                  <a:cubicBezTo>
                    <a:pt x="116" y="174"/>
                    <a:pt x="116" y="174"/>
                    <a:pt x="116" y="174"/>
                  </a:cubicBezTo>
                  <a:cubicBezTo>
                    <a:pt x="103" y="185"/>
                    <a:pt x="89" y="194"/>
                    <a:pt x="74" y="203"/>
                  </a:cubicBezTo>
                  <a:close/>
                  <a:moveTo>
                    <a:pt x="143" y="191"/>
                  </a:moveTo>
                  <a:cubicBezTo>
                    <a:pt x="141" y="208"/>
                    <a:pt x="138" y="225"/>
                    <a:pt x="133" y="242"/>
                  </a:cubicBezTo>
                  <a:cubicBezTo>
                    <a:pt x="133" y="243"/>
                    <a:pt x="133" y="243"/>
                    <a:pt x="133" y="243"/>
                  </a:cubicBezTo>
                  <a:cubicBezTo>
                    <a:pt x="132" y="243"/>
                    <a:pt x="132" y="243"/>
                    <a:pt x="132" y="243"/>
                  </a:cubicBezTo>
                  <a:cubicBezTo>
                    <a:pt x="120" y="241"/>
                    <a:pt x="109" y="236"/>
                    <a:pt x="99" y="229"/>
                  </a:cubicBezTo>
                  <a:cubicBezTo>
                    <a:pt x="98" y="229"/>
                    <a:pt x="98" y="229"/>
                    <a:pt x="98" y="229"/>
                  </a:cubicBezTo>
                  <a:cubicBezTo>
                    <a:pt x="98" y="228"/>
                    <a:pt x="98" y="228"/>
                    <a:pt x="98" y="228"/>
                  </a:cubicBezTo>
                  <a:cubicBezTo>
                    <a:pt x="107" y="212"/>
                    <a:pt x="117" y="198"/>
                    <a:pt x="128" y="185"/>
                  </a:cubicBezTo>
                  <a:cubicBezTo>
                    <a:pt x="128" y="184"/>
                    <a:pt x="128" y="184"/>
                    <a:pt x="128" y="184"/>
                  </a:cubicBezTo>
                  <a:cubicBezTo>
                    <a:pt x="129" y="185"/>
                    <a:pt x="129" y="185"/>
                    <a:pt x="129" y="185"/>
                  </a:cubicBezTo>
                  <a:cubicBezTo>
                    <a:pt x="133" y="187"/>
                    <a:pt x="137" y="189"/>
                    <a:pt x="142" y="190"/>
                  </a:cubicBezTo>
                  <a:cubicBezTo>
                    <a:pt x="143" y="190"/>
                    <a:pt x="143" y="190"/>
                    <a:pt x="143" y="190"/>
                  </a:cubicBezTo>
                  <a:lnTo>
                    <a:pt x="143" y="191"/>
                  </a:lnTo>
                  <a:close/>
                  <a:moveTo>
                    <a:pt x="151" y="180"/>
                  </a:moveTo>
                  <a:cubicBezTo>
                    <a:pt x="143" y="180"/>
                    <a:pt x="136" y="177"/>
                    <a:pt x="130" y="171"/>
                  </a:cubicBezTo>
                  <a:cubicBezTo>
                    <a:pt x="125" y="166"/>
                    <a:pt x="122" y="159"/>
                    <a:pt x="122" y="151"/>
                  </a:cubicBezTo>
                  <a:cubicBezTo>
                    <a:pt x="122" y="143"/>
                    <a:pt x="125" y="136"/>
                    <a:pt x="130" y="130"/>
                  </a:cubicBezTo>
                  <a:cubicBezTo>
                    <a:pt x="136" y="125"/>
                    <a:pt x="143" y="122"/>
                    <a:pt x="151" y="122"/>
                  </a:cubicBezTo>
                  <a:cubicBezTo>
                    <a:pt x="159" y="122"/>
                    <a:pt x="166" y="125"/>
                    <a:pt x="172" y="130"/>
                  </a:cubicBezTo>
                  <a:cubicBezTo>
                    <a:pt x="183" y="142"/>
                    <a:pt x="183" y="160"/>
                    <a:pt x="172" y="171"/>
                  </a:cubicBezTo>
                  <a:cubicBezTo>
                    <a:pt x="166" y="177"/>
                    <a:pt x="159" y="180"/>
                    <a:pt x="151" y="180"/>
                  </a:cubicBezTo>
                  <a:close/>
                  <a:moveTo>
                    <a:pt x="203" y="229"/>
                  </a:moveTo>
                  <a:cubicBezTo>
                    <a:pt x="192" y="236"/>
                    <a:pt x="181" y="241"/>
                    <a:pt x="170" y="243"/>
                  </a:cubicBezTo>
                  <a:cubicBezTo>
                    <a:pt x="168" y="243"/>
                    <a:pt x="168" y="243"/>
                    <a:pt x="168" y="243"/>
                  </a:cubicBezTo>
                  <a:cubicBezTo>
                    <a:pt x="168" y="242"/>
                    <a:pt x="168" y="242"/>
                    <a:pt x="168" y="242"/>
                  </a:cubicBezTo>
                  <a:cubicBezTo>
                    <a:pt x="163" y="225"/>
                    <a:pt x="160" y="208"/>
                    <a:pt x="159" y="192"/>
                  </a:cubicBezTo>
                  <a:cubicBezTo>
                    <a:pt x="159" y="190"/>
                    <a:pt x="159" y="190"/>
                    <a:pt x="159" y="190"/>
                  </a:cubicBezTo>
                  <a:cubicBezTo>
                    <a:pt x="160" y="190"/>
                    <a:pt x="160" y="190"/>
                    <a:pt x="160" y="190"/>
                  </a:cubicBezTo>
                  <a:cubicBezTo>
                    <a:pt x="164" y="189"/>
                    <a:pt x="168" y="188"/>
                    <a:pt x="172" y="185"/>
                  </a:cubicBezTo>
                  <a:cubicBezTo>
                    <a:pt x="173" y="185"/>
                    <a:pt x="173" y="185"/>
                    <a:pt x="173" y="185"/>
                  </a:cubicBezTo>
                  <a:cubicBezTo>
                    <a:pt x="174" y="185"/>
                    <a:pt x="174" y="185"/>
                    <a:pt x="174" y="185"/>
                  </a:cubicBezTo>
                  <a:cubicBezTo>
                    <a:pt x="185" y="199"/>
                    <a:pt x="195" y="213"/>
                    <a:pt x="203" y="228"/>
                  </a:cubicBezTo>
                  <a:cubicBezTo>
                    <a:pt x="204" y="229"/>
                    <a:pt x="204" y="229"/>
                    <a:pt x="204" y="229"/>
                  </a:cubicBezTo>
                  <a:lnTo>
                    <a:pt x="203" y="229"/>
                  </a:lnTo>
                  <a:close/>
                  <a:moveTo>
                    <a:pt x="243" y="170"/>
                  </a:moveTo>
                  <a:cubicBezTo>
                    <a:pt x="241" y="182"/>
                    <a:pt x="236" y="193"/>
                    <a:pt x="229" y="203"/>
                  </a:cubicBezTo>
                  <a:cubicBezTo>
                    <a:pt x="229" y="204"/>
                    <a:pt x="229" y="204"/>
                    <a:pt x="229" y="204"/>
                  </a:cubicBezTo>
                  <a:cubicBezTo>
                    <a:pt x="228" y="203"/>
                    <a:pt x="228" y="203"/>
                    <a:pt x="228" y="203"/>
                  </a:cubicBezTo>
                  <a:cubicBezTo>
                    <a:pt x="212" y="195"/>
                    <a:pt x="198" y="185"/>
                    <a:pt x="185" y="174"/>
                  </a:cubicBezTo>
                  <a:cubicBezTo>
                    <a:pt x="185" y="173"/>
                    <a:pt x="185" y="173"/>
                    <a:pt x="185" y="173"/>
                  </a:cubicBezTo>
                  <a:cubicBezTo>
                    <a:pt x="185" y="172"/>
                    <a:pt x="185" y="172"/>
                    <a:pt x="185" y="172"/>
                  </a:cubicBezTo>
                  <a:cubicBezTo>
                    <a:pt x="188" y="169"/>
                    <a:pt x="189" y="164"/>
                    <a:pt x="190" y="160"/>
                  </a:cubicBezTo>
                  <a:cubicBezTo>
                    <a:pt x="191" y="159"/>
                    <a:pt x="191" y="159"/>
                    <a:pt x="191" y="159"/>
                  </a:cubicBezTo>
                  <a:cubicBezTo>
                    <a:pt x="192" y="159"/>
                    <a:pt x="192" y="159"/>
                    <a:pt x="192" y="159"/>
                  </a:cubicBezTo>
                  <a:cubicBezTo>
                    <a:pt x="208" y="161"/>
                    <a:pt x="225" y="164"/>
                    <a:pt x="242" y="168"/>
                  </a:cubicBezTo>
                  <a:cubicBezTo>
                    <a:pt x="243" y="169"/>
                    <a:pt x="243" y="169"/>
                    <a:pt x="243" y="169"/>
                  </a:cubicBezTo>
                  <a:lnTo>
                    <a:pt x="243" y="170"/>
                  </a:lnTo>
                  <a:close/>
                  <a:moveTo>
                    <a:pt x="242" y="134"/>
                  </a:moveTo>
                  <a:cubicBezTo>
                    <a:pt x="225" y="139"/>
                    <a:pt x="208" y="142"/>
                    <a:pt x="192" y="143"/>
                  </a:cubicBezTo>
                  <a:cubicBezTo>
                    <a:pt x="191" y="143"/>
                    <a:pt x="191" y="143"/>
                    <a:pt x="191" y="143"/>
                  </a:cubicBezTo>
                  <a:cubicBezTo>
                    <a:pt x="190" y="142"/>
                    <a:pt x="190" y="142"/>
                    <a:pt x="190" y="142"/>
                  </a:cubicBezTo>
                  <a:cubicBezTo>
                    <a:pt x="189" y="137"/>
                    <a:pt x="188" y="133"/>
                    <a:pt x="185" y="130"/>
                  </a:cubicBezTo>
                  <a:cubicBezTo>
                    <a:pt x="185" y="129"/>
                    <a:pt x="185" y="129"/>
                    <a:pt x="185" y="129"/>
                  </a:cubicBezTo>
                  <a:cubicBezTo>
                    <a:pt x="186" y="128"/>
                    <a:pt x="186" y="128"/>
                    <a:pt x="186" y="128"/>
                  </a:cubicBezTo>
                  <a:cubicBezTo>
                    <a:pt x="199" y="117"/>
                    <a:pt x="213" y="107"/>
                    <a:pt x="228" y="99"/>
                  </a:cubicBezTo>
                  <a:cubicBezTo>
                    <a:pt x="229" y="98"/>
                    <a:pt x="229" y="98"/>
                    <a:pt x="229" y="98"/>
                  </a:cubicBezTo>
                  <a:cubicBezTo>
                    <a:pt x="230" y="99"/>
                    <a:pt x="230" y="99"/>
                    <a:pt x="230" y="99"/>
                  </a:cubicBezTo>
                  <a:cubicBezTo>
                    <a:pt x="236" y="109"/>
                    <a:pt x="241" y="120"/>
                    <a:pt x="243" y="132"/>
                  </a:cubicBezTo>
                  <a:cubicBezTo>
                    <a:pt x="243" y="133"/>
                    <a:pt x="243" y="133"/>
                    <a:pt x="243" y="133"/>
                  </a:cubicBezTo>
                  <a:lnTo>
                    <a:pt x="242" y="13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" name="Freeform 55"/>
            <p:cNvSpPr>
              <a:spLocks noEditPoints="1"/>
            </p:cNvSpPr>
            <p:nvPr/>
          </p:nvSpPr>
          <p:spPr bwMode="auto">
            <a:xfrm rot="379653">
              <a:off x="4824414" y="6105046"/>
              <a:ext cx="1273174" cy="1271610"/>
            </a:xfrm>
            <a:custGeom>
              <a:avLst/>
              <a:gdLst>
                <a:gd name="T0" fmla="*/ 286 w 302"/>
                <a:gd name="T1" fmla="*/ 129 h 302"/>
                <a:gd name="T2" fmla="*/ 282 w 302"/>
                <a:gd name="T3" fmla="*/ 112 h 302"/>
                <a:gd name="T4" fmla="*/ 285 w 302"/>
                <a:gd name="T5" fmla="*/ 82 h 302"/>
                <a:gd name="T6" fmla="*/ 264 w 302"/>
                <a:gd name="T7" fmla="*/ 72 h 302"/>
                <a:gd name="T8" fmla="*/ 252 w 302"/>
                <a:gd name="T9" fmla="*/ 58 h 302"/>
                <a:gd name="T10" fmla="*/ 236 w 302"/>
                <a:gd name="T11" fmla="*/ 34 h 302"/>
                <a:gd name="T12" fmla="*/ 219 w 302"/>
                <a:gd name="T13" fmla="*/ 23 h 302"/>
                <a:gd name="T14" fmla="*/ 191 w 302"/>
                <a:gd name="T15" fmla="*/ 20 h 302"/>
                <a:gd name="T16" fmla="*/ 173 w 302"/>
                <a:gd name="T17" fmla="*/ 15 h 302"/>
                <a:gd name="T18" fmla="*/ 155 w 302"/>
                <a:gd name="T19" fmla="*/ 0 h 302"/>
                <a:gd name="T20" fmla="*/ 141 w 302"/>
                <a:gd name="T21" fmla="*/ 14 h 302"/>
                <a:gd name="T22" fmla="*/ 113 w 302"/>
                <a:gd name="T23" fmla="*/ 12 h 302"/>
                <a:gd name="T24" fmla="*/ 94 w 302"/>
                <a:gd name="T25" fmla="*/ 18 h 302"/>
                <a:gd name="T26" fmla="*/ 73 w 302"/>
                <a:gd name="T27" fmla="*/ 38 h 302"/>
                <a:gd name="T28" fmla="*/ 59 w 302"/>
                <a:gd name="T29" fmla="*/ 49 h 302"/>
                <a:gd name="T30" fmla="*/ 35 w 302"/>
                <a:gd name="T31" fmla="*/ 54 h 302"/>
                <a:gd name="T32" fmla="*/ 32 w 302"/>
                <a:gd name="T33" fmla="*/ 84 h 302"/>
                <a:gd name="T34" fmla="*/ 24 w 302"/>
                <a:gd name="T35" fmla="*/ 99 h 302"/>
                <a:gd name="T36" fmla="*/ 3 w 302"/>
                <a:gd name="T37" fmla="*/ 121 h 302"/>
                <a:gd name="T38" fmla="*/ 14 w 302"/>
                <a:gd name="T39" fmla="*/ 142 h 302"/>
                <a:gd name="T40" fmla="*/ 7 w 302"/>
                <a:gd name="T41" fmla="*/ 157 h 302"/>
                <a:gd name="T42" fmla="*/ 9 w 302"/>
                <a:gd name="T43" fmla="*/ 177 h 302"/>
                <a:gd name="T44" fmla="*/ 24 w 302"/>
                <a:gd name="T45" fmla="*/ 201 h 302"/>
                <a:gd name="T46" fmla="*/ 31 w 302"/>
                <a:gd name="T47" fmla="*/ 218 h 302"/>
                <a:gd name="T48" fmla="*/ 30 w 302"/>
                <a:gd name="T49" fmla="*/ 242 h 302"/>
                <a:gd name="T50" fmla="*/ 59 w 302"/>
                <a:gd name="T51" fmla="*/ 252 h 302"/>
                <a:gd name="T52" fmla="*/ 73 w 302"/>
                <a:gd name="T53" fmla="*/ 263 h 302"/>
                <a:gd name="T54" fmla="*/ 89 w 302"/>
                <a:gd name="T55" fmla="*/ 289 h 302"/>
                <a:gd name="T56" fmla="*/ 112 w 302"/>
                <a:gd name="T57" fmla="*/ 283 h 302"/>
                <a:gd name="T58" fmla="*/ 130 w 302"/>
                <a:gd name="T59" fmla="*/ 286 h 302"/>
                <a:gd name="T60" fmla="*/ 155 w 302"/>
                <a:gd name="T61" fmla="*/ 302 h 302"/>
                <a:gd name="T62" fmla="*/ 173 w 302"/>
                <a:gd name="T63" fmla="*/ 286 h 302"/>
                <a:gd name="T64" fmla="*/ 190 w 302"/>
                <a:gd name="T65" fmla="*/ 282 h 302"/>
                <a:gd name="T66" fmla="*/ 220 w 302"/>
                <a:gd name="T67" fmla="*/ 285 h 302"/>
                <a:gd name="T68" fmla="*/ 230 w 302"/>
                <a:gd name="T69" fmla="*/ 263 h 302"/>
                <a:gd name="T70" fmla="*/ 243 w 302"/>
                <a:gd name="T71" fmla="*/ 251 h 302"/>
                <a:gd name="T72" fmla="*/ 268 w 302"/>
                <a:gd name="T73" fmla="*/ 236 h 302"/>
                <a:gd name="T74" fmla="*/ 278 w 302"/>
                <a:gd name="T75" fmla="*/ 219 h 302"/>
                <a:gd name="T76" fmla="*/ 282 w 302"/>
                <a:gd name="T77" fmla="*/ 190 h 302"/>
                <a:gd name="T78" fmla="*/ 287 w 302"/>
                <a:gd name="T79" fmla="*/ 173 h 302"/>
                <a:gd name="T80" fmla="*/ 302 w 302"/>
                <a:gd name="T81" fmla="*/ 155 h 302"/>
                <a:gd name="T82" fmla="*/ 170 w 302"/>
                <a:gd name="T83" fmla="*/ 59 h 302"/>
                <a:gd name="T84" fmla="*/ 160 w 302"/>
                <a:gd name="T85" fmla="*/ 111 h 302"/>
                <a:gd name="T86" fmla="*/ 143 w 302"/>
                <a:gd name="T87" fmla="*/ 110 h 302"/>
                <a:gd name="T88" fmla="*/ 98 w 302"/>
                <a:gd name="T89" fmla="*/ 73 h 302"/>
                <a:gd name="T90" fmla="*/ 117 w 302"/>
                <a:gd name="T91" fmla="*/ 128 h 302"/>
                <a:gd name="T92" fmla="*/ 59 w 302"/>
                <a:gd name="T93" fmla="*/ 132 h 302"/>
                <a:gd name="T94" fmla="*/ 110 w 302"/>
                <a:gd name="T95" fmla="*/ 159 h 302"/>
                <a:gd name="T96" fmla="*/ 143 w 302"/>
                <a:gd name="T97" fmla="*/ 191 h 302"/>
                <a:gd name="T98" fmla="*/ 128 w 302"/>
                <a:gd name="T99" fmla="*/ 185 h 302"/>
                <a:gd name="T100" fmla="*/ 130 w 302"/>
                <a:gd name="T101" fmla="*/ 171 h 302"/>
                <a:gd name="T102" fmla="*/ 203 w 302"/>
                <a:gd name="T103" fmla="*/ 229 h 302"/>
                <a:gd name="T104" fmla="*/ 172 w 302"/>
                <a:gd name="T105" fmla="*/ 185 h 302"/>
                <a:gd name="T106" fmla="*/ 229 w 302"/>
                <a:gd name="T107" fmla="*/ 203 h 302"/>
                <a:gd name="T108" fmla="*/ 191 w 302"/>
                <a:gd name="T109" fmla="*/ 159 h 302"/>
                <a:gd name="T110" fmla="*/ 191 w 302"/>
                <a:gd name="T111" fmla="*/ 143 h 302"/>
                <a:gd name="T112" fmla="*/ 230 w 302"/>
                <a:gd name="T113" fmla="*/ 99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02" h="302">
                  <a:moveTo>
                    <a:pt x="302" y="147"/>
                  </a:moveTo>
                  <a:cubicBezTo>
                    <a:pt x="300" y="146"/>
                    <a:pt x="297" y="145"/>
                    <a:pt x="295" y="145"/>
                  </a:cubicBezTo>
                  <a:cubicBezTo>
                    <a:pt x="293" y="144"/>
                    <a:pt x="290" y="143"/>
                    <a:pt x="288" y="142"/>
                  </a:cubicBezTo>
                  <a:cubicBezTo>
                    <a:pt x="287" y="142"/>
                    <a:pt x="287" y="142"/>
                    <a:pt x="287" y="142"/>
                  </a:cubicBezTo>
                  <a:cubicBezTo>
                    <a:pt x="287" y="141"/>
                    <a:pt x="287" y="141"/>
                    <a:pt x="287" y="141"/>
                  </a:cubicBezTo>
                  <a:cubicBezTo>
                    <a:pt x="287" y="137"/>
                    <a:pt x="287" y="133"/>
                    <a:pt x="286" y="130"/>
                  </a:cubicBezTo>
                  <a:cubicBezTo>
                    <a:pt x="286" y="129"/>
                    <a:pt x="286" y="129"/>
                    <a:pt x="286" y="129"/>
                  </a:cubicBezTo>
                  <a:cubicBezTo>
                    <a:pt x="287" y="128"/>
                    <a:pt x="287" y="128"/>
                    <a:pt x="287" y="128"/>
                  </a:cubicBezTo>
                  <a:cubicBezTo>
                    <a:pt x="289" y="127"/>
                    <a:pt x="291" y="126"/>
                    <a:pt x="293" y="125"/>
                  </a:cubicBezTo>
                  <a:cubicBezTo>
                    <a:pt x="295" y="123"/>
                    <a:pt x="297" y="122"/>
                    <a:pt x="299" y="121"/>
                  </a:cubicBezTo>
                  <a:cubicBezTo>
                    <a:pt x="299" y="118"/>
                    <a:pt x="298" y="116"/>
                    <a:pt x="297" y="113"/>
                  </a:cubicBezTo>
                  <a:cubicBezTo>
                    <a:pt x="295" y="113"/>
                    <a:pt x="293" y="113"/>
                    <a:pt x="290" y="113"/>
                  </a:cubicBezTo>
                  <a:cubicBezTo>
                    <a:pt x="288" y="112"/>
                    <a:pt x="285" y="112"/>
                    <a:pt x="283" y="112"/>
                  </a:cubicBezTo>
                  <a:cubicBezTo>
                    <a:pt x="282" y="112"/>
                    <a:pt x="282" y="112"/>
                    <a:pt x="282" y="112"/>
                  </a:cubicBezTo>
                  <a:cubicBezTo>
                    <a:pt x="282" y="111"/>
                    <a:pt x="282" y="111"/>
                    <a:pt x="282" y="111"/>
                  </a:cubicBezTo>
                  <a:cubicBezTo>
                    <a:pt x="281" y="108"/>
                    <a:pt x="279" y="104"/>
                    <a:pt x="278" y="100"/>
                  </a:cubicBezTo>
                  <a:cubicBezTo>
                    <a:pt x="278" y="99"/>
                    <a:pt x="278" y="99"/>
                    <a:pt x="278" y="99"/>
                  </a:cubicBezTo>
                  <a:cubicBezTo>
                    <a:pt x="278" y="99"/>
                    <a:pt x="278" y="99"/>
                    <a:pt x="278" y="99"/>
                  </a:cubicBezTo>
                  <a:cubicBezTo>
                    <a:pt x="280" y="97"/>
                    <a:pt x="282" y="95"/>
                    <a:pt x="284" y="94"/>
                  </a:cubicBezTo>
                  <a:cubicBezTo>
                    <a:pt x="285" y="92"/>
                    <a:pt x="287" y="90"/>
                    <a:pt x="289" y="89"/>
                  </a:cubicBezTo>
                  <a:cubicBezTo>
                    <a:pt x="288" y="86"/>
                    <a:pt x="286" y="84"/>
                    <a:pt x="285" y="82"/>
                  </a:cubicBezTo>
                  <a:cubicBezTo>
                    <a:pt x="283" y="82"/>
                    <a:pt x="281" y="82"/>
                    <a:pt x="278" y="83"/>
                  </a:cubicBezTo>
                  <a:cubicBezTo>
                    <a:pt x="276" y="83"/>
                    <a:pt x="273" y="83"/>
                    <a:pt x="271" y="84"/>
                  </a:cubicBezTo>
                  <a:cubicBezTo>
                    <a:pt x="270" y="84"/>
                    <a:pt x="270" y="84"/>
                    <a:pt x="270" y="84"/>
                  </a:cubicBezTo>
                  <a:cubicBezTo>
                    <a:pt x="270" y="83"/>
                    <a:pt x="270" y="83"/>
                    <a:pt x="270" y="83"/>
                  </a:cubicBezTo>
                  <a:cubicBezTo>
                    <a:pt x="268" y="80"/>
                    <a:pt x="266" y="76"/>
                    <a:pt x="264" y="73"/>
                  </a:cubicBezTo>
                  <a:cubicBezTo>
                    <a:pt x="263" y="72"/>
                    <a:pt x="263" y="72"/>
                    <a:pt x="263" y="72"/>
                  </a:cubicBezTo>
                  <a:cubicBezTo>
                    <a:pt x="264" y="72"/>
                    <a:pt x="264" y="72"/>
                    <a:pt x="264" y="72"/>
                  </a:cubicBezTo>
                  <a:cubicBezTo>
                    <a:pt x="265" y="70"/>
                    <a:pt x="266" y="68"/>
                    <a:pt x="268" y="66"/>
                  </a:cubicBezTo>
                  <a:cubicBezTo>
                    <a:pt x="269" y="64"/>
                    <a:pt x="270" y="62"/>
                    <a:pt x="271" y="60"/>
                  </a:cubicBezTo>
                  <a:cubicBezTo>
                    <a:pt x="270" y="58"/>
                    <a:pt x="268" y="56"/>
                    <a:pt x="267" y="54"/>
                  </a:cubicBezTo>
                  <a:cubicBezTo>
                    <a:pt x="264" y="54"/>
                    <a:pt x="262" y="55"/>
                    <a:pt x="260" y="56"/>
                  </a:cubicBezTo>
                  <a:cubicBezTo>
                    <a:pt x="258" y="57"/>
                    <a:pt x="255" y="58"/>
                    <a:pt x="253" y="59"/>
                  </a:cubicBezTo>
                  <a:cubicBezTo>
                    <a:pt x="252" y="59"/>
                    <a:pt x="252" y="59"/>
                    <a:pt x="252" y="59"/>
                  </a:cubicBezTo>
                  <a:cubicBezTo>
                    <a:pt x="252" y="58"/>
                    <a:pt x="252" y="58"/>
                    <a:pt x="252" y="58"/>
                  </a:cubicBezTo>
                  <a:cubicBezTo>
                    <a:pt x="249" y="55"/>
                    <a:pt x="246" y="53"/>
                    <a:pt x="243" y="50"/>
                  </a:cubicBezTo>
                  <a:cubicBezTo>
                    <a:pt x="243" y="49"/>
                    <a:pt x="243" y="49"/>
                    <a:pt x="243" y="49"/>
                  </a:cubicBezTo>
                  <a:cubicBezTo>
                    <a:pt x="243" y="49"/>
                    <a:pt x="243" y="49"/>
                    <a:pt x="243" y="49"/>
                  </a:cubicBezTo>
                  <a:cubicBezTo>
                    <a:pt x="244" y="47"/>
                    <a:pt x="245" y="44"/>
                    <a:pt x="246" y="42"/>
                  </a:cubicBezTo>
                  <a:cubicBezTo>
                    <a:pt x="247" y="40"/>
                    <a:pt x="247" y="37"/>
                    <a:pt x="248" y="35"/>
                  </a:cubicBezTo>
                  <a:cubicBezTo>
                    <a:pt x="246" y="33"/>
                    <a:pt x="244" y="32"/>
                    <a:pt x="242" y="30"/>
                  </a:cubicBezTo>
                  <a:cubicBezTo>
                    <a:pt x="240" y="31"/>
                    <a:pt x="238" y="33"/>
                    <a:pt x="236" y="34"/>
                  </a:cubicBezTo>
                  <a:cubicBezTo>
                    <a:pt x="234" y="36"/>
                    <a:pt x="232" y="37"/>
                    <a:pt x="230" y="38"/>
                  </a:cubicBezTo>
                  <a:cubicBezTo>
                    <a:pt x="229" y="39"/>
                    <a:pt x="229" y="39"/>
                    <a:pt x="229" y="39"/>
                  </a:cubicBezTo>
                  <a:cubicBezTo>
                    <a:pt x="228" y="38"/>
                    <a:pt x="228" y="38"/>
                    <a:pt x="228" y="38"/>
                  </a:cubicBezTo>
                  <a:cubicBezTo>
                    <a:pt x="225" y="36"/>
                    <a:pt x="222" y="34"/>
                    <a:pt x="219" y="32"/>
                  </a:cubicBezTo>
                  <a:cubicBezTo>
                    <a:pt x="218" y="32"/>
                    <a:pt x="218" y="32"/>
                    <a:pt x="218" y="32"/>
                  </a:cubicBezTo>
                  <a:cubicBezTo>
                    <a:pt x="218" y="31"/>
                    <a:pt x="218" y="31"/>
                    <a:pt x="218" y="31"/>
                  </a:cubicBezTo>
                  <a:cubicBezTo>
                    <a:pt x="218" y="28"/>
                    <a:pt x="219" y="26"/>
                    <a:pt x="219" y="23"/>
                  </a:cubicBezTo>
                  <a:cubicBezTo>
                    <a:pt x="219" y="21"/>
                    <a:pt x="220" y="19"/>
                    <a:pt x="220" y="16"/>
                  </a:cubicBezTo>
                  <a:cubicBezTo>
                    <a:pt x="218" y="15"/>
                    <a:pt x="215" y="14"/>
                    <a:pt x="213" y="13"/>
                  </a:cubicBezTo>
                  <a:cubicBezTo>
                    <a:pt x="211" y="15"/>
                    <a:pt x="210" y="16"/>
                    <a:pt x="208" y="18"/>
                  </a:cubicBezTo>
                  <a:cubicBezTo>
                    <a:pt x="206" y="20"/>
                    <a:pt x="205" y="22"/>
                    <a:pt x="203" y="23"/>
                  </a:cubicBezTo>
                  <a:cubicBezTo>
                    <a:pt x="202" y="24"/>
                    <a:pt x="202" y="24"/>
                    <a:pt x="202" y="24"/>
                  </a:cubicBezTo>
                  <a:cubicBezTo>
                    <a:pt x="202" y="24"/>
                    <a:pt x="202" y="24"/>
                    <a:pt x="202" y="24"/>
                  </a:cubicBezTo>
                  <a:cubicBezTo>
                    <a:pt x="198" y="22"/>
                    <a:pt x="194" y="21"/>
                    <a:pt x="191" y="20"/>
                  </a:cubicBezTo>
                  <a:cubicBezTo>
                    <a:pt x="190" y="20"/>
                    <a:pt x="190" y="20"/>
                    <a:pt x="190" y="20"/>
                  </a:cubicBezTo>
                  <a:cubicBezTo>
                    <a:pt x="190" y="19"/>
                    <a:pt x="190" y="19"/>
                    <a:pt x="190" y="19"/>
                  </a:cubicBezTo>
                  <a:cubicBezTo>
                    <a:pt x="189" y="17"/>
                    <a:pt x="189" y="14"/>
                    <a:pt x="189" y="12"/>
                  </a:cubicBezTo>
                  <a:cubicBezTo>
                    <a:pt x="189" y="9"/>
                    <a:pt x="189" y="7"/>
                    <a:pt x="188" y="4"/>
                  </a:cubicBezTo>
                  <a:cubicBezTo>
                    <a:pt x="186" y="4"/>
                    <a:pt x="183" y="3"/>
                    <a:pt x="181" y="3"/>
                  </a:cubicBezTo>
                  <a:cubicBezTo>
                    <a:pt x="180" y="4"/>
                    <a:pt x="178" y="7"/>
                    <a:pt x="177" y="9"/>
                  </a:cubicBezTo>
                  <a:cubicBezTo>
                    <a:pt x="176" y="11"/>
                    <a:pt x="175" y="13"/>
                    <a:pt x="173" y="15"/>
                  </a:cubicBezTo>
                  <a:cubicBezTo>
                    <a:pt x="173" y="16"/>
                    <a:pt x="173" y="16"/>
                    <a:pt x="173" y="16"/>
                  </a:cubicBezTo>
                  <a:cubicBezTo>
                    <a:pt x="172" y="16"/>
                    <a:pt x="172" y="16"/>
                    <a:pt x="172" y="16"/>
                  </a:cubicBezTo>
                  <a:cubicBezTo>
                    <a:pt x="168" y="15"/>
                    <a:pt x="165" y="15"/>
                    <a:pt x="161" y="14"/>
                  </a:cubicBezTo>
                  <a:cubicBezTo>
                    <a:pt x="160" y="14"/>
                    <a:pt x="160" y="14"/>
                    <a:pt x="160" y="14"/>
                  </a:cubicBezTo>
                  <a:cubicBezTo>
                    <a:pt x="159" y="14"/>
                    <a:pt x="159" y="14"/>
                    <a:pt x="159" y="14"/>
                  </a:cubicBezTo>
                  <a:cubicBezTo>
                    <a:pt x="159" y="11"/>
                    <a:pt x="158" y="9"/>
                    <a:pt x="157" y="7"/>
                  </a:cubicBezTo>
                  <a:cubicBezTo>
                    <a:pt x="156" y="4"/>
                    <a:pt x="156" y="2"/>
                    <a:pt x="155" y="0"/>
                  </a:cubicBezTo>
                  <a:cubicBezTo>
                    <a:pt x="155" y="0"/>
                    <a:pt x="155" y="0"/>
                    <a:pt x="155" y="0"/>
                  </a:cubicBezTo>
                  <a:cubicBezTo>
                    <a:pt x="152" y="0"/>
                    <a:pt x="150" y="0"/>
                    <a:pt x="147" y="0"/>
                  </a:cubicBezTo>
                  <a:cubicBezTo>
                    <a:pt x="147" y="0"/>
                    <a:pt x="147" y="0"/>
                    <a:pt x="147" y="0"/>
                  </a:cubicBezTo>
                  <a:cubicBezTo>
                    <a:pt x="146" y="2"/>
                    <a:pt x="145" y="4"/>
                    <a:pt x="145" y="7"/>
                  </a:cubicBezTo>
                  <a:cubicBezTo>
                    <a:pt x="144" y="9"/>
                    <a:pt x="143" y="11"/>
                    <a:pt x="142" y="14"/>
                  </a:cubicBezTo>
                  <a:cubicBezTo>
                    <a:pt x="142" y="14"/>
                    <a:pt x="142" y="14"/>
                    <a:pt x="142" y="14"/>
                  </a:cubicBezTo>
                  <a:cubicBezTo>
                    <a:pt x="141" y="14"/>
                    <a:pt x="141" y="14"/>
                    <a:pt x="141" y="14"/>
                  </a:cubicBezTo>
                  <a:cubicBezTo>
                    <a:pt x="137" y="15"/>
                    <a:pt x="133" y="15"/>
                    <a:pt x="130" y="16"/>
                  </a:cubicBezTo>
                  <a:cubicBezTo>
                    <a:pt x="129" y="16"/>
                    <a:pt x="129" y="16"/>
                    <a:pt x="129" y="16"/>
                  </a:cubicBezTo>
                  <a:cubicBezTo>
                    <a:pt x="129" y="15"/>
                    <a:pt x="129" y="15"/>
                    <a:pt x="129" y="15"/>
                  </a:cubicBezTo>
                  <a:cubicBezTo>
                    <a:pt x="127" y="13"/>
                    <a:pt x="126" y="11"/>
                    <a:pt x="125" y="9"/>
                  </a:cubicBezTo>
                  <a:cubicBezTo>
                    <a:pt x="123" y="7"/>
                    <a:pt x="122" y="4"/>
                    <a:pt x="121" y="3"/>
                  </a:cubicBezTo>
                  <a:cubicBezTo>
                    <a:pt x="118" y="3"/>
                    <a:pt x="116" y="4"/>
                    <a:pt x="113" y="4"/>
                  </a:cubicBezTo>
                  <a:cubicBezTo>
                    <a:pt x="113" y="7"/>
                    <a:pt x="113" y="9"/>
                    <a:pt x="113" y="12"/>
                  </a:cubicBezTo>
                  <a:cubicBezTo>
                    <a:pt x="113" y="14"/>
                    <a:pt x="112" y="17"/>
                    <a:pt x="112" y="19"/>
                  </a:cubicBezTo>
                  <a:cubicBezTo>
                    <a:pt x="112" y="20"/>
                    <a:pt x="112" y="20"/>
                    <a:pt x="112" y="20"/>
                  </a:cubicBezTo>
                  <a:cubicBezTo>
                    <a:pt x="111" y="20"/>
                    <a:pt x="111" y="20"/>
                    <a:pt x="111" y="20"/>
                  </a:cubicBezTo>
                  <a:cubicBezTo>
                    <a:pt x="108" y="21"/>
                    <a:pt x="104" y="22"/>
                    <a:pt x="100" y="24"/>
                  </a:cubicBezTo>
                  <a:cubicBezTo>
                    <a:pt x="100" y="24"/>
                    <a:pt x="100" y="24"/>
                    <a:pt x="100" y="24"/>
                  </a:cubicBezTo>
                  <a:cubicBezTo>
                    <a:pt x="99" y="23"/>
                    <a:pt x="99" y="23"/>
                    <a:pt x="99" y="23"/>
                  </a:cubicBezTo>
                  <a:cubicBezTo>
                    <a:pt x="97" y="22"/>
                    <a:pt x="96" y="20"/>
                    <a:pt x="94" y="18"/>
                  </a:cubicBezTo>
                  <a:cubicBezTo>
                    <a:pt x="92" y="16"/>
                    <a:pt x="90" y="15"/>
                    <a:pt x="89" y="13"/>
                  </a:cubicBezTo>
                  <a:cubicBezTo>
                    <a:pt x="86" y="14"/>
                    <a:pt x="84" y="15"/>
                    <a:pt x="82" y="16"/>
                  </a:cubicBezTo>
                  <a:cubicBezTo>
                    <a:pt x="82" y="19"/>
                    <a:pt x="82" y="21"/>
                    <a:pt x="83" y="23"/>
                  </a:cubicBezTo>
                  <a:cubicBezTo>
                    <a:pt x="83" y="26"/>
                    <a:pt x="83" y="28"/>
                    <a:pt x="84" y="31"/>
                  </a:cubicBezTo>
                  <a:cubicBezTo>
                    <a:pt x="84" y="32"/>
                    <a:pt x="84" y="32"/>
                    <a:pt x="84" y="32"/>
                  </a:cubicBezTo>
                  <a:cubicBezTo>
                    <a:pt x="83" y="32"/>
                    <a:pt x="83" y="32"/>
                    <a:pt x="83" y="32"/>
                  </a:cubicBezTo>
                  <a:cubicBezTo>
                    <a:pt x="80" y="34"/>
                    <a:pt x="76" y="36"/>
                    <a:pt x="73" y="38"/>
                  </a:cubicBezTo>
                  <a:cubicBezTo>
                    <a:pt x="73" y="39"/>
                    <a:pt x="73" y="39"/>
                    <a:pt x="73" y="39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0" y="37"/>
                    <a:pt x="68" y="36"/>
                    <a:pt x="66" y="34"/>
                  </a:cubicBezTo>
                  <a:cubicBezTo>
                    <a:pt x="64" y="33"/>
                    <a:pt x="62" y="31"/>
                    <a:pt x="60" y="30"/>
                  </a:cubicBezTo>
                  <a:cubicBezTo>
                    <a:pt x="58" y="32"/>
                    <a:pt x="56" y="33"/>
                    <a:pt x="54" y="35"/>
                  </a:cubicBezTo>
                  <a:cubicBezTo>
                    <a:pt x="54" y="37"/>
                    <a:pt x="55" y="40"/>
                    <a:pt x="56" y="42"/>
                  </a:cubicBezTo>
                  <a:cubicBezTo>
                    <a:pt x="57" y="44"/>
                    <a:pt x="58" y="47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8" y="50"/>
                    <a:pt x="58" y="50"/>
                    <a:pt x="58" y="50"/>
                  </a:cubicBezTo>
                  <a:cubicBezTo>
                    <a:pt x="56" y="53"/>
                    <a:pt x="53" y="55"/>
                    <a:pt x="50" y="58"/>
                  </a:cubicBezTo>
                  <a:cubicBezTo>
                    <a:pt x="50" y="59"/>
                    <a:pt x="50" y="59"/>
                    <a:pt x="50" y="59"/>
                  </a:cubicBezTo>
                  <a:cubicBezTo>
                    <a:pt x="49" y="59"/>
                    <a:pt x="49" y="59"/>
                    <a:pt x="49" y="59"/>
                  </a:cubicBezTo>
                  <a:cubicBezTo>
                    <a:pt x="47" y="58"/>
                    <a:pt x="44" y="57"/>
                    <a:pt x="42" y="56"/>
                  </a:cubicBezTo>
                  <a:cubicBezTo>
                    <a:pt x="40" y="55"/>
                    <a:pt x="37" y="54"/>
                    <a:pt x="35" y="54"/>
                  </a:cubicBezTo>
                  <a:cubicBezTo>
                    <a:pt x="33" y="56"/>
                    <a:pt x="32" y="58"/>
                    <a:pt x="30" y="60"/>
                  </a:cubicBezTo>
                  <a:cubicBezTo>
                    <a:pt x="32" y="62"/>
                    <a:pt x="33" y="64"/>
                    <a:pt x="34" y="66"/>
                  </a:cubicBezTo>
                  <a:cubicBezTo>
                    <a:pt x="36" y="68"/>
                    <a:pt x="37" y="70"/>
                    <a:pt x="38" y="72"/>
                  </a:cubicBezTo>
                  <a:cubicBezTo>
                    <a:pt x="39" y="72"/>
                    <a:pt x="39" y="72"/>
                    <a:pt x="39" y="72"/>
                  </a:cubicBezTo>
                  <a:cubicBezTo>
                    <a:pt x="38" y="73"/>
                    <a:pt x="38" y="73"/>
                    <a:pt x="38" y="73"/>
                  </a:cubicBezTo>
                  <a:cubicBezTo>
                    <a:pt x="36" y="76"/>
                    <a:pt x="34" y="80"/>
                    <a:pt x="32" y="83"/>
                  </a:cubicBezTo>
                  <a:cubicBezTo>
                    <a:pt x="32" y="84"/>
                    <a:pt x="32" y="84"/>
                    <a:pt x="32" y="84"/>
                  </a:cubicBezTo>
                  <a:cubicBezTo>
                    <a:pt x="31" y="84"/>
                    <a:pt x="31" y="84"/>
                    <a:pt x="31" y="84"/>
                  </a:cubicBezTo>
                  <a:cubicBezTo>
                    <a:pt x="29" y="83"/>
                    <a:pt x="26" y="83"/>
                    <a:pt x="24" y="83"/>
                  </a:cubicBezTo>
                  <a:cubicBezTo>
                    <a:pt x="21" y="82"/>
                    <a:pt x="19" y="82"/>
                    <a:pt x="17" y="82"/>
                  </a:cubicBezTo>
                  <a:cubicBezTo>
                    <a:pt x="15" y="84"/>
                    <a:pt x="14" y="86"/>
                    <a:pt x="13" y="89"/>
                  </a:cubicBezTo>
                  <a:cubicBezTo>
                    <a:pt x="15" y="90"/>
                    <a:pt x="16" y="92"/>
                    <a:pt x="18" y="94"/>
                  </a:cubicBezTo>
                  <a:cubicBezTo>
                    <a:pt x="20" y="95"/>
                    <a:pt x="22" y="97"/>
                    <a:pt x="24" y="99"/>
                  </a:cubicBezTo>
                  <a:cubicBezTo>
                    <a:pt x="24" y="99"/>
                    <a:pt x="24" y="99"/>
                    <a:pt x="24" y="99"/>
                  </a:cubicBezTo>
                  <a:cubicBezTo>
                    <a:pt x="24" y="100"/>
                    <a:pt x="24" y="100"/>
                    <a:pt x="24" y="100"/>
                  </a:cubicBezTo>
                  <a:cubicBezTo>
                    <a:pt x="22" y="104"/>
                    <a:pt x="21" y="108"/>
                    <a:pt x="20" y="111"/>
                  </a:cubicBezTo>
                  <a:cubicBezTo>
                    <a:pt x="20" y="112"/>
                    <a:pt x="20" y="112"/>
                    <a:pt x="20" y="112"/>
                  </a:cubicBezTo>
                  <a:cubicBezTo>
                    <a:pt x="19" y="112"/>
                    <a:pt x="19" y="112"/>
                    <a:pt x="19" y="112"/>
                  </a:cubicBezTo>
                  <a:cubicBezTo>
                    <a:pt x="17" y="112"/>
                    <a:pt x="14" y="112"/>
                    <a:pt x="12" y="113"/>
                  </a:cubicBezTo>
                  <a:cubicBezTo>
                    <a:pt x="9" y="113"/>
                    <a:pt x="7" y="113"/>
                    <a:pt x="4" y="113"/>
                  </a:cubicBezTo>
                  <a:cubicBezTo>
                    <a:pt x="4" y="116"/>
                    <a:pt x="3" y="118"/>
                    <a:pt x="3" y="121"/>
                  </a:cubicBezTo>
                  <a:cubicBezTo>
                    <a:pt x="5" y="122"/>
                    <a:pt x="7" y="123"/>
                    <a:pt x="9" y="125"/>
                  </a:cubicBezTo>
                  <a:cubicBezTo>
                    <a:pt x="11" y="126"/>
                    <a:pt x="13" y="127"/>
                    <a:pt x="15" y="128"/>
                  </a:cubicBezTo>
                  <a:cubicBezTo>
                    <a:pt x="16" y="129"/>
                    <a:pt x="16" y="129"/>
                    <a:pt x="16" y="129"/>
                  </a:cubicBezTo>
                  <a:cubicBezTo>
                    <a:pt x="16" y="130"/>
                    <a:pt x="16" y="130"/>
                    <a:pt x="16" y="130"/>
                  </a:cubicBezTo>
                  <a:cubicBezTo>
                    <a:pt x="15" y="133"/>
                    <a:pt x="15" y="137"/>
                    <a:pt x="15" y="141"/>
                  </a:cubicBezTo>
                  <a:cubicBezTo>
                    <a:pt x="14" y="142"/>
                    <a:pt x="14" y="142"/>
                    <a:pt x="14" y="142"/>
                  </a:cubicBezTo>
                  <a:cubicBezTo>
                    <a:pt x="14" y="142"/>
                    <a:pt x="14" y="142"/>
                    <a:pt x="14" y="142"/>
                  </a:cubicBezTo>
                  <a:cubicBezTo>
                    <a:pt x="12" y="143"/>
                    <a:pt x="9" y="144"/>
                    <a:pt x="7" y="145"/>
                  </a:cubicBezTo>
                  <a:cubicBezTo>
                    <a:pt x="4" y="145"/>
                    <a:pt x="2" y="146"/>
                    <a:pt x="0" y="147"/>
                  </a:cubicBezTo>
                  <a:cubicBezTo>
                    <a:pt x="0" y="147"/>
                    <a:pt x="0" y="147"/>
                    <a:pt x="0" y="147"/>
                  </a:cubicBezTo>
                  <a:cubicBezTo>
                    <a:pt x="0" y="148"/>
                    <a:pt x="0" y="150"/>
                    <a:pt x="0" y="151"/>
                  </a:cubicBezTo>
                  <a:cubicBezTo>
                    <a:pt x="0" y="152"/>
                    <a:pt x="0" y="153"/>
                    <a:pt x="0" y="155"/>
                  </a:cubicBezTo>
                  <a:cubicBezTo>
                    <a:pt x="0" y="155"/>
                    <a:pt x="0" y="155"/>
                    <a:pt x="0" y="155"/>
                  </a:cubicBezTo>
                  <a:cubicBezTo>
                    <a:pt x="2" y="156"/>
                    <a:pt x="4" y="156"/>
                    <a:pt x="7" y="157"/>
                  </a:cubicBezTo>
                  <a:cubicBezTo>
                    <a:pt x="9" y="158"/>
                    <a:pt x="12" y="158"/>
                    <a:pt x="14" y="159"/>
                  </a:cubicBezTo>
                  <a:cubicBezTo>
                    <a:pt x="14" y="160"/>
                    <a:pt x="14" y="160"/>
                    <a:pt x="14" y="160"/>
                  </a:cubicBezTo>
                  <a:cubicBezTo>
                    <a:pt x="15" y="160"/>
                    <a:pt x="15" y="160"/>
                    <a:pt x="15" y="160"/>
                  </a:cubicBezTo>
                  <a:cubicBezTo>
                    <a:pt x="15" y="165"/>
                    <a:pt x="15" y="168"/>
                    <a:pt x="16" y="172"/>
                  </a:cubicBezTo>
                  <a:cubicBezTo>
                    <a:pt x="16" y="173"/>
                    <a:pt x="16" y="173"/>
                    <a:pt x="16" y="173"/>
                  </a:cubicBezTo>
                  <a:cubicBezTo>
                    <a:pt x="15" y="173"/>
                    <a:pt x="15" y="173"/>
                    <a:pt x="15" y="173"/>
                  </a:cubicBezTo>
                  <a:cubicBezTo>
                    <a:pt x="13" y="174"/>
                    <a:pt x="11" y="176"/>
                    <a:pt x="9" y="177"/>
                  </a:cubicBezTo>
                  <a:cubicBezTo>
                    <a:pt x="7" y="178"/>
                    <a:pt x="5" y="179"/>
                    <a:pt x="3" y="181"/>
                  </a:cubicBezTo>
                  <a:cubicBezTo>
                    <a:pt x="3" y="183"/>
                    <a:pt x="4" y="186"/>
                    <a:pt x="4" y="188"/>
                  </a:cubicBezTo>
                  <a:cubicBezTo>
                    <a:pt x="7" y="189"/>
                    <a:pt x="9" y="189"/>
                    <a:pt x="12" y="189"/>
                  </a:cubicBezTo>
                  <a:cubicBezTo>
                    <a:pt x="14" y="189"/>
                    <a:pt x="17" y="189"/>
                    <a:pt x="19" y="190"/>
                  </a:cubicBezTo>
                  <a:cubicBezTo>
                    <a:pt x="20" y="190"/>
                    <a:pt x="20" y="190"/>
                    <a:pt x="20" y="190"/>
                  </a:cubicBezTo>
                  <a:cubicBezTo>
                    <a:pt x="20" y="190"/>
                    <a:pt x="20" y="190"/>
                    <a:pt x="20" y="190"/>
                  </a:cubicBezTo>
                  <a:cubicBezTo>
                    <a:pt x="21" y="194"/>
                    <a:pt x="22" y="198"/>
                    <a:pt x="24" y="201"/>
                  </a:cubicBezTo>
                  <a:cubicBezTo>
                    <a:pt x="24" y="202"/>
                    <a:pt x="24" y="202"/>
                    <a:pt x="24" y="202"/>
                  </a:cubicBezTo>
                  <a:cubicBezTo>
                    <a:pt x="24" y="203"/>
                    <a:pt x="24" y="203"/>
                    <a:pt x="24" y="203"/>
                  </a:cubicBezTo>
                  <a:cubicBezTo>
                    <a:pt x="22" y="204"/>
                    <a:pt x="20" y="206"/>
                    <a:pt x="18" y="208"/>
                  </a:cubicBezTo>
                  <a:cubicBezTo>
                    <a:pt x="16" y="210"/>
                    <a:pt x="15" y="211"/>
                    <a:pt x="13" y="213"/>
                  </a:cubicBezTo>
                  <a:cubicBezTo>
                    <a:pt x="14" y="215"/>
                    <a:pt x="15" y="218"/>
                    <a:pt x="17" y="220"/>
                  </a:cubicBezTo>
                  <a:cubicBezTo>
                    <a:pt x="19" y="220"/>
                    <a:pt x="21" y="219"/>
                    <a:pt x="24" y="219"/>
                  </a:cubicBezTo>
                  <a:cubicBezTo>
                    <a:pt x="26" y="219"/>
                    <a:pt x="29" y="218"/>
                    <a:pt x="31" y="218"/>
                  </a:cubicBezTo>
                  <a:cubicBezTo>
                    <a:pt x="32" y="218"/>
                    <a:pt x="32" y="218"/>
                    <a:pt x="32" y="218"/>
                  </a:cubicBezTo>
                  <a:cubicBezTo>
                    <a:pt x="32" y="219"/>
                    <a:pt x="32" y="219"/>
                    <a:pt x="32" y="219"/>
                  </a:cubicBezTo>
                  <a:cubicBezTo>
                    <a:pt x="34" y="222"/>
                    <a:pt x="36" y="225"/>
                    <a:pt x="38" y="228"/>
                  </a:cubicBezTo>
                  <a:cubicBezTo>
                    <a:pt x="39" y="229"/>
                    <a:pt x="39" y="229"/>
                    <a:pt x="39" y="229"/>
                  </a:cubicBezTo>
                  <a:cubicBezTo>
                    <a:pt x="38" y="230"/>
                    <a:pt x="38" y="230"/>
                    <a:pt x="38" y="230"/>
                  </a:cubicBezTo>
                  <a:cubicBezTo>
                    <a:pt x="37" y="232"/>
                    <a:pt x="36" y="234"/>
                    <a:pt x="34" y="236"/>
                  </a:cubicBezTo>
                  <a:cubicBezTo>
                    <a:pt x="33" y="238"/>
                    <a:pt x="32" y="240"/>
                    <a:pt x="30" y="242"/>
                  </a:cubicBezTo>
                  <a:cubicBezTo>
                    <a:pt x="32" y="244"/>
                    <a:pt x="33" y="246"/>
                    <a:pt x="35" y="248"/>
                  </a:cubicBezTo>
                  <a:cubicBezTo>
                    <a:pt x="37" y="247"/>
                    <a:pt x="40" y="246"/>
                    <a:pt x="42" y="246"/>
                  </a:cubicBezTo>
                  <a:cubicBezTo>
                    <a:pt x="44" y="245"/>
                    <a:pt x="47" y="244"/>
                    <a:pt x="49" y="243"/>
                  </a:cubicBezTo>
                  <a:cubicBezTo>
                    <a:pt x="50" y="243"/>
                    <a:pt x="50" y="243"/>
                    <a:pt x="50" y="243"/>
                  </a:cubicBezTo>
                  <a:cubicBezTo>
                    <a:pt x="50" y="243"/>
                    <a:pt x="50" y="243"/>
                    <a:pt x="50" y="243"/>
                  </a:cubicBezTo>
                  <a:cubicBezTo>
                    <a:pt x="53" y="246"/>
                    <a:pt x="56" y="249"/>
                    <a:pt x="58" y="251"/>
                  </a:cubicBezTo>
                  <a:cubicBezTo>
                    <a:pt x="59" y="252"/>
                    <a:pt x="59" y="252"/>
                    <a:pt x="59" y="252"/>
                  </a:cubicBezTo>
                  <a:cubicBezTo>
                    <a:pt x="59" y="253"/>
                    <a:pt x="59" y="253"/>
                    <a:pt x="59" y="253"/>
                  </a:cubicBezTo>
                  <a:cubicBezTo>
                    <a:pt x="58" y="255"/>
                    <a:pt x="57" y="257"/>
                    <a:pt x="56" y="260"/>
                  </a:cubicBezTo>
                  <a:cubicBezTo>
                    <a:pt x="55" y="262"/>
                    <a:pt x="54" y="264"/>
                    <a:pt x="54" y="266"/>
                  </a:cubicBezTo>
                  <a:cubicBezTo>
                    <a:pt x="56" y="268"/>
                    <a:pt x="58" y="270"/>
                    <a:pt x="60" y="271"/>
                  </a:cubicBezTo>
                  <a:cubicBezTo>
                    <a:pt x="62" y="270"/>
                    <a:pt x="64" y="269"/>
                    <a:pt x="66" y="267"/>
                  </a:cubicBezTo>
                  <a:cubicBezTo>
                    <a:pt x="68" y="266"/>
                    <a:pt x="70" y="265"/>
                    <a:pt x="72" y="263"/>
                  </a:cubicBezTo>
                  <a:cubicBezTo>
                    <a:pt x="73" y="263"/>
                    <a:pt x="73" y="263"/>
                    <a:pt x="73" y="263"/>
                  </a:cubicBezTo>
                  <a:cubicBezTo>
                    <a:pt x="73" y="263"/>
                    <a:pt x="73" y="263"/>
                    <a:pt x="73" y="263"/>
                  </a:cubicBezTo>
                  <a:cubicBezTo>
                    <a:pt x="76" y="266"/>
                    <a:pt x="80" y="268"/>
                    <a:pt x="83" y="270"/>
                  </a:cubicBezTo>
                  <a:cubicBezTo>
                    <a:pt x="84" y="270"/>
                    <a:pt x="84" y="270"/>
                    <a:pt x="84" y="270"/>
                  </a:cubicBezTo>
                  <a:cubicBezTo>
                    <a:pt x="84" y="271"/>
                    <a:pt x="84" y="271"/>
                    <a:pt x="84" y="271"/>
                  </a:cubicBezTo>
                  <a:cubicBezTo>
                    <a:pt x="83" y="273"/>
                    <a:pt x="83" y="276"/>
                    <a:pt x="83" y="278"/>
                  </a:cubicBezTo>
                  <a:cubicBezTo>
                    <a:pt x="82" y="280"/>
                    <a:pt x="82" y="283"/>
                    <a:pt x="82" y="285"/>
                  </a:cubicBezTo>
                  <a:cubicBezTo>
                    <a:pt x="84" y="286"/>
                    <a:pt x="86" y="287"/>
                    <a:pt x="89" y="289"/>
                  </a:cubicBezTo>
                  <a:cubicBezTo>
                    <a:pt x="90" y="287"/>
                    <a:pt x="92" y="285"/>
                    <a:pt x="94" y="283"/>
                  </a:cubicBezTo>
                  <a:cubicBezTo>
                    <a:pt x="96" y="282"/>
                    <a:pt x="97" y="280"/>
                    <a:pt x="99" y="278"/>
                  </a:cubicBezTo>
                  <a:cubicBezTo>
                    <a:pt x="100" y="278"/>
                    <a:pt x="100" y="278"/>
                    <a:pt x="100" y="278"/>
                  </a:cubicBezTo>
                  <a:cubicBezTo>
                    <a:pt x="100" y="278"/>
                    <a:pt x="100" y="278"/>
                    <a:pt x="100" y="278"/>
                  </a:cubicBezTo>
                  <a:cubicBezTo>
                    <a:pt x="104" y="279"/>
                    <a:pt x="108" y="281"/>
                    <a:pt x="111" y="282"/>
                  </a:cubicBezTo>
                  <a:cubicBezTo>
                    <a:pt x="112" y="282"/>
                    <a:pt x="112" y="282"/>
                    <a:pt x="112" y="282"/>
                  </a:cubicBezTo>
                  <a:cubicBezTo>
                    <a:pt x="112" y="283"/>
                    <a:pt x="112" y="283"/>
                    <a:pt x="112" y="283"/>
                  </a:cubicBezTo>
                  <a:cubicBezTo>
                    <a:pt x="112" y="285"/>
                    <a:pt x="113" y="288"/>
                    <a:pt x="113" y="290"/>
                  </a:cubicBezTo>
                  <a:cubicBezTo>
                    <a:pt x="113" y="292"/>
                    <a:pt x="113" y="295"/>
                    <a:pt x="113" y="297"/>
                  </a:cubicBezTo>
                  <a:cubicBezTo>
                    <a:pt x="116" y="298"/>
                    <a:pt x="118" y="298"/>
                    <a:pt x="121" y="299"/>
                  </a:cubicBezTo>
                  <a:cubicBezTo>
                    <a:pt x="122" y="297"/>
                    <a:pt x="124" y="295"/>
                    <a:pt x="125" y="293"/>
                  </a:cubicBezTo>
                  <a:cubicBezTo>
                    <a:pt x="126" y="291"/>
                    <a:pt x="127" y="288"/>
                    <a:pt x="129" y="287"/>
                  </a:cubicBezTo>
                  <a:cubicBezTo>
                    <a:pt x="129" y="286"/>
                    <a:pt x="129" y="286"/>
                    <a:pt x="129" y="286"/>
                  </a:cubicBezTo>
                  <a:cubicBezTo>
                    <a:pt x="130" y="286"/>
                    <a:pt x="130" y="286"/>
                    <a:pt x="130" y="286"/>
                  </a:cubicBezTo>
                  <a:cubicBezTo>
                    <a:pt x="133" y="286"/>
                    <a:pt x="137" y="287"/>
                    <a:pt x="141" y="287"/>
                  </a:cubicBezTo>
                  <a:cubicBezTo>
                    <a:pt x="142" y="287"/>
                    <a:pt x="142" y="287"/>
                    <a:pt x="142" y="287"/>
                  </a:cubicBezTo>
                  <a:cubicBezTo>
                    <a:pt x="142" y="288"/>
                    <a:pt x="142" y="288"/>
                    <a:pt x="142" y="288"/>
                  </a:cubicBezTo>
                  <a:cubicBezTo>
                    <a:pt x="143" y="290"/>
                    <a:pt x="144" y="293"/>
                    <a:pt x="145" y="295"/>
                  </a:cubicBezTo>
                  <a:cubicBezTo>
                    <a:pt x="145" y="297"/>
                    <a:pt x="146" y="300"/>
                    <a:pt x="147" y="302"/>
                  </a:cubicBezTo>
                  <a:cubicBezTo>
                    <a:pt x="147" y="302"/>
                    <a:pt x="147" y="302"/>
                    <a:pt x="147" y="302"/>
                  </a:cubicBezTo>
                  <a:cubicBezTo>
                    <a:pt x="150" y="302"/>
                    <a:pt x="152" y="302"/>
                    <a:pt x="155" y="302"/>
                  </a:cubicBezTo>
                  <a:cubicBezTo>
                    <a:pt x="155" y="302"/>
                    <a:pt x="155" y="302"/>
                    <a:pt x="155" y="302"/>
                  </a:cubicBezTo>
                  <a:cubicBezTo>
                    <a:pt x="156" y="300"/>
                    <a:pt x="156" y="297"/>
                    <a:pt x="157" y="295"/>
                  </a:cubicBezTo>
                  <a:cubicBezTo>
                    <a:pt x="158" y="293"/>
                    <a:pt x="159" y="290"/>
                    <a:pt x="159" y="288"/>
                  </a:cubicBezTo>
                  <a:cubicBezTo>
                    <a:pt x="160" y="287"/>
                    <a:pt x="160" y="287"/>
                    <a:pt x="160" y="287"/>
                  </a:cubicBezTo>
                  <a:cubicBezTo>
                    <a:pt x="161" y="287"/>
                    <a:pt x="161" y="287"/>
                    <a:pt x="161" y="287"/>
                  </a:cubicBezTo>
                  <a:cubicBezTo>
                    <a:pt x="165" y="287"/>
                    <a:pt x="168" y="286"/>
                    <a:pt x="172" y="286"/>
                  </a:cubicBezTo>
                  <a:cubicBezTo>
                    <a:pt x="173" y="286"/>
                    <a:pt x="173" y="286"/>
                    <a:pt x="173" y="286"/>
                  </a:cubicBezTo>
                  <a:cubicBezTo>
                    <a:pt x="173" y="287"/>
                    <a:pt x="173" y="287"/>
                    <a:pt x="173" y="287"/>
                  </a:cubicBezTo>
                  <a:cubicBezTo>
                    <a:pt x="175" y="288"/>
                    <a:pt x="176" y="291"/>
                    <a:pt x="177" y="293"/>
                  </a:cubicBezTo>
                  <a:cubicBezTo>
                    <a:pt x="178" y="295"/>
                    <a:pt x="180" y="297"/>
                    <a:pt x="181" y="299"/>
                  </a:cubicBezTo>
                  <a:cubicBezTo>
                    <a:pt x="183" y="298"/>
                    <a:pt x="186" y="298"/>
                    <a:pt x="188" y="297"/>
                  </a:cubicBezTo>
                  <a:cubicBezTo>
                    <a:pt x="189" y="295"/>
                    <a:pt x="189" y="292"/>
                    <a:pt x="189" y="290"/>
                  </a:cubicBezTo>
                  <a:cubicBezTo>
                    <a:pt x="189" y="288"/>
                    <a:pt x="189" y="285"/>
                    <a:pt x="190" y="283"/>
                  </a:cubicBezTo>
                  <a:cubicBezTo>
                    <a:pt x="190" y="282"/>
                    <a:pt x="190" y="282"/>
                    <a:pt x="190" y="282"/>
                  </a:cubicBezTo>
                  <a:cubicBezTo>
                    <a:pt x="191" y="282"/>
                    <a:pt x="191" y="282"/>
                    <a:pt x="191" y="282"/>
                  </a:cubicBezTo>
                  <a:cubicBezTo>
                    <a:pt x="194" y="281"/>
                    <a:pt x="198" y="279"/>
                    <a:pt x="202" y="278"/>
                  </a:cubicBezTo>
                  <a:cubicBezTo>
                    <a:pt x="202" y="278"/>
                    <a:pt x="202" y="278"/>
                    <a:pt x="202" y="278"/>
                  </a:cubicBezTo>
                  <a:cubicBezTo>
                    <a:pt x="203" y="278"/>
                    <a:pt x="203" y="278"/>
                    <a:pt x="203" y="278"/>
                  </a:cubicBezTo>
                  <a:cubicBezTo>
                    <a:pt x="205" y="280"/>
                    <a:pt x="206" y="282"/>
                    <a:pt x="208" y="283"/>
                  </a:cubicBezTo>
                  <a:cubicBezTo>
                    <a:pt x="210" y="285"/>
                    <a:pt x="211" y="287"/>
                    <a:pt x="213" y="289"/>
                  </a:cubicBezTo>
                  <a:cubicBezTo>
                    <a:pt x="215" y="288"/>
                    <a:pt x="218" y="286"/>
                    <a:pt x="220" y="285"/>
                  </a:cubicBezTo>
                  <a:cubicBezTo>
                    <a:pt x="220" y="283"/>
                    <a:pt x="219" y="280"/>
                    <a:pt x="219" y="278"/>
                  </a:cubicBezTo>
                  <a:cubicBezTo>
                    <a:pt x="219" y="276"/>
                    <a:pt x="218" y="273"/>
                    <a:pt x="218" y="271"/>
                  </a:cubicBezTo>
                  <a:cubicBezTo>
                    <a:pt x="218" y="270"/>
                    <a:pt x="218" y="270"/>
                    <a:pt x="218" y="270"/>
                  </a:cubicBezTo>
                  <a:cubicBezTo>
                    <a:pt x="219" y="270"/>
                    <a:pt x="219" y="270"/>
                    <a:pt x="219" y="270"/>
                  </a:cubicBezTo>
                  <a:cubicBezTo>
                    <a:pt x="222" y="268"/>
                    <a:pt x="225" y="266"/>
                    <a:pt x="228" y="263"/>
                  </a:cubicBezTo>
                  <a:cubicBezTo>
                    <a:pt x="229" y="263"/>
                    <a:pt x="229" y="263"/>
                    <a:pt x="229" y="263"/>
                  </a:cubicBezTo>
                  <a:cubicBezTo>
                    <a:pt x="230" y="263"/>
                    <a:pt x="230" y="263"/>
                    <a:pt x="230" y="263"/>
                  </a:cubicBezTo>
                  <a:cubicBezTo>
                    <a:pt x="232" y="265"/>
                    <a:pt x="234" y="266"/>
                    <a:pt x="236" y="267"/>
                  </a:cubicBezTo>
                  <a:cubicBezTo>
                    <a:pt x="238" y="269"/>
                    <a:pt x="240" y="270"/>
                    <a:pt x="242" y="271"/>
                  </a:cubicBezTo>
                  <a:cubicBezTo>
                    <a:pt x="244" y="270"/>
                    <a:pt x="246" y="268"/>
                    <a:pt x="248" y="266"/>
                  </a:cubicBezTo>
                  <a:cubicBezTo>
                    <a:pt x="247" y="264"/>
                    <a:pt x="247" y="262"/>
                    <a:pt x="246" y="260"/>
                  </a:cubicBezTo>
                  <a:cubicBezTo>
                    <a:pt x="245" y="257"/>
                    <a:pt x="244" y="255"/>
                    <a:pt x="243" y="253"/>
                  </a:cubicBezTo>
                  <a:cubicBezTo>
                    <a:pt x="243" y="252"/>
                    <a:pt x="243" y="252"/>
                    <a:pt x="243" y="252"/>
                  </a:cubicBezTo>
                  <a:cubicBezTo>
                    <a:pt x="243" y="251"/>
                    <a:pt x="243" y="251"/>
                    <a:pt x="243" y="251"/>
                  </a:cubicBezTo>
                  <a:cubicBezTo>
                    <a:pt x="246" y="249"/>
                    <a:pt x="249" y="246"/>
                    <a:pt x="252" y="243"/>
                  </a:cubicBezTo>
                  <a:cubicBezTo>
                    <a:pt x="252" y="243"/>
                    <a:pt x="252" y="243"/>
                    <a:pt x="252" y="243"/>
                  </a:cubicBezTo>
                  <a:cubicBezTo>
                    <a:pt x="253" y="243"/>
                    <a:pt x="253" y="243"/>
                    <a:pt x="253" y="243"/>
                  </a:cubicBezTo>
                  <a:cubicBezTo>
                    <a:pt x="255" y="244"/>
                    <a:pt x="258" y="245"/>
                    <a:pt x="260" y="246"/>
                  </a:cubicBezTo>
                  <a:cubicBezTo>
                    <a:pt x="262" y="246"/>
                    <a:pt x="264" y="247"/>
                    <a:pt x="267" y="248"/>
                  </a:cubicBezTo>
                  <a:cubicBezTo>
                    <a:pt x="268" y="246"/>
                    <a:pt x="270" y="244"/>
                    <a:pt x="271" y="242"/>
                  </a:cubicBezTo>
                  <a:cubicBezTo>
                    <a:pt x="270" y="240"/>
                    <a:pt x="269" y="238"/>
                    <a:pt x="268" y="236"/>
                  </a:cubicBezTo>
                  <a:cubicBezTo>
                    <a:pt x="266" y="234"/>
                    <a:pt x="265" y="232"/>
                    <a:pt x="264" y="230"/>
                  </a:cubicBezTo>
                  <a:cubicBezTo>
                    <a:pt x="263" y="229"/>
                    <a:pt x="263" y="229"/>
                    <a:pt x="263" y="229"/>
                  </a:cubicBezTo>
                  <a:cubicBezTo>
                    <a:pt x="264" y="228"/>
                    <a:pt x="264" y="228"/>
                    <a:pt x="264" y="228"/>
                  </a:cubicBezTo>
                  <a:cubicBezTo>
                    <a:pt x="266" y="225"/>
                    <a:pt x="268" y="222"/>
                    <a:pt x="270" y="219"/>
                  </a:cubicBezTo>
                  <a:cubicBezTo>
                    <a:pt x="270" y="218"/>
                    <a:pt x="270" y="218"/>
                    <a:pt x="270" y="218"/>
                  </a:cubicBezTo>
                  <a:cubicBezTo>
                    <a:pt x="271" y="218"/>
                    <a:pt x="271" y="218"/>
                    <a:pt x="271" y="218"/>
                  </a:cubicBezTo>
                  <a:cubicBezTo>
                    <a:pt x="273" y="218"/>
                    <a:pt x="276" y="219"/>
                    <a:pt x="278" y="219"/>
                  </a:cubicBezTo>
                  <a:cubicBezTo>
                    <a:pt x="281" y="219"/>
                    <a:pt x="283" y="220"/>
                    <a:pt x="285" y="220"/>
                  </a:cubicBezTo>
                  <a:cubicBezTo>
                    <a:pt x="286" y="218"/>
                    <a:pt x="288" y="215"/>
                    <a:pt x="289" y="213"/>
                  </a:cubicBezTo>
                  <a:cubicBezTo>
                    <a:pt x="287" y="211"/>
                    <a:pt x="285" y="210"/>
                    <a:pt x="284" y="208"/>
                  </a:cubicBezTo>
                  <a:cubicBezTo>
                    <a:pt x="282" y="206"/>
                    <a:pt x="280" y="204"/>
                    <a:pt x="278" y="203"/>
                  </a:cubicBezTo>
                  <a:cubicBezTo>
                    <a:pt x="278" y="202"/>
                    <a:pt x="278" y="202"/>
                    <a:pt x="278" y="202"/>
                  </a:cubicBezTo>
                  <a:cubicBezTo>
                    <a:pt x="278" y="201"/>
                    <a:pt x="278" y="201"/>
                    <a:pt x="278" y="201"/>
                  </a:cubicBezTo>
                  <a:cubicBezTo>
                    <a:pt x="279" y="198"/>
                    <a:pt x="281" y="194"/>
                    <a:pt x="282" y="190"/>
                  </a:cubicBezTo>
                  <a:cubicBezTo>
                    <a:pt x="282" y="190"/>
                    <a:pt x="282" y="190"/>
                    <a:pt x="282" y="190"/>
                  </a:cubicBezTo>
                  <a:cubicBezTo>
                    <a:pt x="283" y="190"/>
                    <a:pt x="283" y="190"/>
                    <a:pt x="283" y="190"/>
                  </a:cubicBezTo>
                  <a:cubicBezTo>
                    <a:pt x="285" y="189"/>
                    <a:pt x="288" y="189"/>
                    <a:pt x="290" y="189"/>
                  </a:cubicBezTo>
                  <a:cubicBezTo>
                    <a:pt x="293" y="189"/>
                    <a:pt x="295" y="189"/>
                    <a:pt x="297" y="188"/>
                  </a:cubicBezTo>
                  <a:cubicBezTo>
                    <a:pt x="298" y="186"/>
                    <a:pt x="299" y="183"/>
                    <a:pt x="299" y="181"/>
                  </a:cubicBezTo>
                  <a:cubicBezTo>
                    <a:pt x="297" y="179"/>
                    <a:pt x="295" y="178"/>
                    <a:pt x="293" y="177"/>
                  </a:cubicBezTo>
                  <a:cubicBezTo>
                    <a:pt x="291" y="176"/>
                    <a:pt x="289" y="174"/>
                    <a:pt x="287" y="173"/>
                  </a:cubicBezTo>
                  <a:cubicBezTo>
                    <a:pt x="286" y="173"/>
                    <a:pt x="286" y="173"/>
                    <a:pt x="286" y="173"/>
                  </a:cubicBezTo>
                  <a:cubicBezTo>
                    <a:pt x="286" y="172"/>
                    <a:pt x="286" y="172"/>
                    <a:pt x="286" y="172"/>
                  </a:cubicBezTo>
                  <a:cubicBezTo>
                    <a:pt x="287" y="168"/>
                    <a:pt x="287" y="165"/>
                    <a:pt x="287" y="160"/>
                  </a:cubicBezTo>
                  <a:cubicBezTo>
                    <a:pt x="287" y="160"/>
                    <a:pt x="287" y="160"/>
                    <a:pt x="287" y="160"/>
                  </a:cubicBezTo>
                  <a:cubicBezTo>
                    <a:pt x="288" y="159"/>
                    <a:pt x="288" y="159"/>
                    <a:pt x="288" y="159"/>
                  </a:cubicBezTo>
                  <a:cubicBezTo>
                    <a:pt x="290" y="159"/>
                    <a:pt x="293" y="158"/>
                    <a:pt x="295" y="157"/>
                  </a:cubicBezTo>
                  <a:cubicBezTo>
                    <a:pt x="297" y="156"/>
                    <a:pt x="300" y="156"/>
                    <a:pt x="302" y="155"/>
                  </a:cubicBezTo>
                  <a:cubicBezTo>
                    <a:pt x="302" y="155"/>
                    <a:pt x="302" y="155"/>
                    <a:pt x="302" y="155"/>
                  </a:cubicBezTo>
                  <a:cubicBezTo>
                    <a:pt x="302" y="153"/>
                    <a:pt x="302" y="152"/>
                    <a:pt x="302" y="151"/>
                  </a:cubicBezTo>
                  <a:cubicBezTo>
                    <a:pt x="302" y="149"/>
                    <a:pt x="302" y="148"/>
                    <a:pt x="302" y="147"/>
                  </a:cubicBezTo>
                  <a:close/>
                  <a:moveTo>
                    <a:pt x="159" y="110"/>
                  </a:moveTo>
                  <a:cubicBezTo>
                    <a:pt x="161" y="93"/>
                    <a:pt x="164" y="76"/>
                    <a:pt x="169" y="59"/>
                  </a:cubicBezTo>
                  <a:cubicBezTo>
                    <a:pt x="169" y="58"/>
                    <a:pt x="169" y="58"/>
                    <a:pt x="169" y="58"/>
                  </a:cubicBezTo>
                  <a:cubicBezTo>
                    <a:pt x="170" y="59"/>
                    <a:pt x="170" y="59"/>
                    <a:pt x="170" y="59"/>
                  </a:cubicBezTo>
                  <a:cubicBezTo>
                    <a:pt x="182" y="61"/>
                    <a:pt x="193" y="66"/>
                    <a:pt x="203" y="72"/>
                  </a:cubicBezTo>
                  <a:cubicBezTo>
                    <a:pt x="204" y="73"/>
                    <a:pt x="204" y="73"/>
                    <a:pt x="204" y="73"/>
                  </a:cubicBezTo>
                  <a:cubicBezTo>
                    <a:pt x="203" y="74"/>
                    <a:pt x="203" y="74"/>
                    <a:pt x="203" y="74"/>
                  </a:cubicBezTo>
                  <a:cubicBezTo>
                    <a:pt x="195" y="90"/>
                    <a:pt x="185" y="104"/>
                    <a:pt x="174" y="116"/>
                  </a:cubicBezTo>
                  <a:cubicBezTo>
                    <a:pt x="173" y="117"/>
                    <a:pt x="173" y="117"/>
                    <a:pt x="173" y="117"/>
                  </a:cubicBezTo>
                  <a:cubicBezTo>
                    <a:pt x="172" y="117"/>
                    <a:pt x="172" y="117"/>
                    <a:pt x="172" y="117"/>
                  </a:cubicBezTo>
                  <a:cubicBezTo>
                    <a:pt x="169" y="114"/>
                    <a:pt x="165" y="112"/>
                    <a:pt x="160" y="111"/>
                  </a:cubicBezTo>
                  <a:cubicBezTo>
                    <a:pt x="159" y="111"/>
                    <a:pt x="159" y="111"/>
                    <a:pt x="159" y="111"/>
                  </a:cubicBezTo>
                  <a:lnTo>
                    <a:pt x="159" y="110"/>
                  </a:lnTo>
                  <a:close/>
                  <a:moveTo>
                    <a:pt x="99" y="72"/>
                  </a:moveTo>
                  <a:cubicBezTo>
                    <a:pt x="109" y="65"/>
                    <a:pt x="120" y="61"/>
                    <a:pt x="132" y="58"/>
                  </a:cubicBezTo>
                  <a:cubicBezTo>
                    <a:pt x="133" y="58"/>
                    <a:pt x="133" y="58"/>
                    <a:pt x="133" y="58"/>
                  </a:cubicBezTo>
                  <a:cubicBezTo>
                    <a:pt x="134" y="59"/>
                    <a:pt x="134" y="59"/>
                    <a:pt x="134" y="59"/>
                  </a:cubicBezTo>
                  <a:cubicBezTo>
                    <a:pt x="139" y="76"/>
                    <a:pt x="142" y="93"/>
                    <a:pt x="143" y="110"/>
                  </a:cubicBezTo>
                  <a:cubicBezTo>
                    <a:pt x="143" y="111"/>
                    <a:pt x="143" y="111"/>
                    <a:pt x="143" y="111"/>
                  </a:cubicBezTo>
                  <a:cubicBezTo>
                    <a:pt x="142" y="111"/>
                    <a:pt x="142" y="111"/>
                    <a:pt x="142" y="111"/>
                  </a:cubicBezTo>
                  <a:cubicBezTo>
                    <a:pt x="138" y="112"/>
                    <a:pt x="134" y="114"/>
                    <a:pt x="130" y="116"/>
                  </a:cubicBezTo>
                  <a:cubicBezTo>
                    <a:pt x="129" y="117"/>
                    <a:pt x="129" y="117"/>
                    <a:pt x="129" y="117"/>
                  </a:cubicBezTo>
                  <a:cubicBezTo>
                    <a:pt x="128" y="116"/>
                    <a:pt x="128" y="116"/>
                    <a:pt x="128" y="116"/>
                  </a:cubicBezTo>
                  <a:cubicBezTo>
                    <a:pt x="117" y="103"/>
                    <a:pt x="107" y="89"/>
                    <a:pt x="99" y="74"/>
                  </a:cubicBezTo>
                  <a:cubicBezTo>
                    <a:pt x="98" y="73"/>
                    <a:pt x="98" y="73"/>
                    <a:pt x="98" y="73"/>
                  </a:cubicBezTo>
                  <a:lnTo>
                    <a:pt x="99" y="72"/>
                  </a:lnTo>
                  <a:close/>
                  <a:moveTo>
                    <a:pt x="59" y="132"/>
                  </a:moveTo>
                  <a:cubicBezTo>
                    <a:pt x="61" y="120"/>
                    <a:pt x="66" y="109"/>
                    <a:pt x="72" y="99"/>
                  </a:cubicBezTo>
                  <a:cubicBezTo>
                    <a:pt x="73" y="98"/>
                    <a:pt x="73" y="98"/>
                    <a:pt x="73" y="98"/>
                  </a:cubicBezTo>
                  <a:cubicBezTo>
                    <a:pt x="74" y="98"/>
                    <a:pt x="74" y="98"/>
                    <a:pt x="74" y="98"/>
                  </a:cubicBezTo>
                  <a:cubicBezTo>
                    <a:pt x="90" y="107"/>
                    <a:pt x="104" y="116"/>
                    <a:pt x="116" y="128"/>
                  </a:cubicBezTo>
                  <a:cubicBezTo>
                    <a:pt x="117" y="128"/>
                    <a:pt x="117" y="128"/>
                    <a:pt x="117" y="128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4" y="133"/>
                    <a:pt x="113" y="137"/>
                    <a:pt x="112" y="141"/>
                  </a:cubicBezTo>
                  <a:cubicBezTo>
                    <a:pt x="111" y="143"/>
                    <a:pt x="111" y="143"/>
                    <a:pt x="111" y="143"/>
                  </a:cubicBezTo>
                  <a:cubicBezTo>
                    <a:pt x="110" y="142"/>
                    <a:pt x="110" y="142"/>
                    <a:pt x="110" y="142"/>
                  </a:cubicBezTo>
                  <a:cubicBezTo>
                    <a:pt x="93" y="141"/>
                    <a:pt x="76" y="138"/>
                    <a:pt x="60" y="133"/>
                  </a:cubicBezTo>
                  <a:cubicBezTo>
                    <a:pt x="58" y="133"/>
                    <a:pt x="58" y="133"/>
                    <a:pt x="58" y="133"/>
                  </a:cubicBezTo>
                  <a:lnTo>
                    <a:pt x="59" y="132"/>
                  </a:lnTo>
                  <a:close/>
                  <a:moveTo>
                    <a:pt x="74" y="203"/>
                  </a:moveTo>
                  <a:cubicBezTo>
                    <a:pt x="73" y="203"/>
                    <a:pt x="73" y="203"/>
                    <a:pt x="73" y="203"/>
                  </a:cubicBezTo>
                  <a:cubicBezTo>
                    <a:pt x="72" y="202"/>
                    <a:pt x="72" y="202"/>
                    <a:pt x="72" y="202"/>
                  </a:cubicBezTo>
                  <a:cubicBezTo>
                    <a:pt x="66" y="192"/>
                    <a:pt x="61" y="181"/>
                    <a:pt x="59" y="170"/>
                  </a:cubicBezTo>
                  <a:cubicBezTo>
                    <a:pt x="58" y="168"/>
                    <a:pt x="58" y="168"/>
                    <a:pt x="58" y="168"/>
                  </a:cubicBezTo>
                  <a:cubicBezTo>
                    <a:pt x="60" y="168"/>
                    <a:pt x="60" y="168"/>
                    <a:pt x="60" y="168"/>
                  </a:cubicBezTo>
                  <a:cubicBezTo>
                    <a:pt x="76" y="163"/>
                    <a:pt x="93" y="160"/>
                    <a:pt x="110" y="159"/>
                  </a:cubicBezTo>
                  <a:cubicBezTo>
                    <a:pt x="111" y="159"/>
                    <a:pt x="111" y="159"/>
                    <a:pt x="111" y="159"/>
                  </a:cubicBezTo>
                  <a:cubicBezTo>
                    <a:pt x="111" y="160"/>
                    <a:pt x="111" y="160"/>
                    <a:pt x="111" y="160"/>
                  </a:cubicBezTo>
                  <a:cubicBezTo>
                    <a:pt x="112" y="164"/>
                    <a:pt x="114" y="168"/>
                    <a:pt x="116" y="172"/>
                  </a:cubicBezTo>
                  <a:cubicBezTo>
                    <a:pt x="117" y="173"/>
                    <a:pt x="117" y="173"/>
                    <a:pt x="117" y="173"/>
                  </a:cubicBezTo>
                  <a:cubicBezTo>
                    <a:pt x="116" y="174"/>
                    <a:pt x="116" y="174"/>
                    <a:pt x="116" y="174"/>
                  </a:cubicBezTo>
                  <a:cubicBezTo>
                    <a:pt x="103" y="185"/>
                    <a:pt x="89" y="194"/>
                    <a:pt x="74" y="203"/>
                  </a:cubicBezTo>
                  <a:close/>
                  <a:moveTo>
                    <a:pt x="143" y="191"/>
                  </a:moveTo>
                  <a:cubicBezTo>
                    <a:pt x="141" y="208"/>
                    <a:pt x="138" y="225"/>
                    <a:pt x="133" y="242"/>
                  </a:cubicBezTo>
                  <a:cubicBezTo>
                    <a:pt x="133" y="243"/>
                    <a:pt x="133" y="243"/>
                    <a:pt x="133" y="243"/>
                  </a:cubicBezTo>
                  <a:cubicBezTo>
                    <a:pt x="132" y="243"/>
                    <a:pt x="132" y="243"/>
                    <a:pt x="132" y="243"/>
                  </a:cubicBezTo>
                  <a:cubicBezTo>
                    <a:pt x="120" y="241"/>
                    <a:pt x="109" y="236"/>
                    <a:pt x="99" y="229"/>
                  </a:cubicBezTo>
                  <a:cubicBezTo>
                    <a:pt x="98" y="229"/>
                    <a:pt x="98" y="229"/>
                    <a:pt x="98" y="229"/>
                  </a:cubicBezTo>
                  <a:cubicBezTo>
                    <a:pt x="98" y="228"/>
                    <a:pt x="98" y="228"/>
                    <a:pt x="98" y="228"/>
                  </a:cubicBezTo>
                  <a:cubicBezTo>
                    <a:pt x="107" y="212"/>
                    <a:pt x="117" y="198"/>
                    <a:pt x="128" y="185"/>
                  </a:cubicBezTo>
                  <a:cubicBezTo>
                    <a:pt x="128" y="184"/>
                    <a:pt x="128" y="184"/>
                    <a:pt x="128" y="184"/>
                  </a:cubicBezTo>
                  <a:cubicBezTo>
                    <a:pt x="129" y="185"/>
                    <a:pt x="129" y="185"/>
                    <a:pt x="129" y="185"/>
                  </a:cubicBezTo>
                  <a:cubicBezTo>
                    <a:pt x="133" y="187"/>
                    <a:pt x="137" y="189"/>
                    <a:pt x="142" y="190"/>
                  </a:cubicBezTo>
                  <a:cubicBezTo>
                    <a:pt x="143" y="190"/>
                    <a:pt x="143" y="190"/>
                    <a:pt x="143" y="190"/>
                  </a:cubicBezTo>
                  <a:lnTo>
                    <a:pt x="143" y="191"/>
                  </a:lnTo>
                  <a:close/>
                  <a:moveTo>
                    <a:pt x="151" y="180"/>
                  </a:moveTo>
                  <a:cubicBezTo>
                    <a:pt x="143" y="180"/>
                    <a:pt x="136" y="177"/>
                    <a:pt x="130" y="171"/>
                  </a:cubicBezTo>
                  <a:cubicBezTo>
                    <a:pt x="125" y="166"/>
                    <a:pt x="122" y="159"/>
                    <a:pt x="122" y="151"/>
                  </a:cubicBezTo>
                  <a:cubicBezTo>
                    <a:pt x="122" y="143"/>
                    <a:pt x="125" y="136"/>
                    <a:pt x="130" y="130"/>
                  </a:cubicBezTo>
                  <a:cubicBezTo>
                    <a:pt x="136" y="125"/>
                    <a:pt x="143" y="122"/>
                    <a:pt x="151" y="122"/>
                  </a:cubicBezTo>
                  <a:cubicBezTo>
                    <a:pt x="159" y="122"/>
                    <a:pt x="166" y="125"/>
                    <a:pt x="172" y="130"/>
                  </a:cubicBezTo>
                  <a:cubicBezTo>
                    <a:pt x="183" y="142"/>
                    <a:pt x="183" y="160"/>
                    <a:pt x="172" y="171"/>
                  </a:cubicBezTo>
                  <a:cubicBezTo>
                    <a:pt x="166" y="177"/>
                    <a:pt x="159" y="180"/>
                    <a:pt x="151" y="180"/>
                  </a:cubicBezTo>
                  <a:close/>
                  <a:moveTo>
                    <a:pt x="203" y="229"/>
                  </a:moveTo>
                  <a:cubicBezTo>
                    <a:pt x="192" y="236"/>
                    <a:pt x="181" y="241"/>
                    <a:pt x="170" y="243"/>
                  </a:cubicBezTo>
                  <a:cubicBezTo>
                    <a:pt x="168" y="243"/>
                    <a:pt x="168" y="243"/>
                    <a:pt x="168" y="243"/>
                  </a:cubicBezTo>
                  <a:cubicBezTo>
                    <a:pt x="168" y="242"/>
                    <a:pt x="168" y="242"/>
                    <a:pt x="168" y="242"/>
                  </a:cubicBezTo>
                  <a:cubicBezTo>
                    <a:pt x="163" y="225"/>
                    <a:pt x="160" y="208"/>
                    <a:pt x="159" y="192"/>
                  </a:cubicBezTo>
                  <a:cubicBezTo>
                    <a:pt x="159" y="190"/>
                    <a:pt x="159" y="190"/>
                    <a:pt x="159" y="190"/>
                  </a:cubicBezTo>
                  <a:cubicBezTo>
                    <a:pt x="160" y="190"/>
                    <a:pt x="160" y="190"/>
                    <a:pt x="160" y="190"/>
                  </a:cubicBezTo>
                  <a:cubicBezTo>
                    <a:pt x="164" y="189"/>
                    <a:pt x="168" y="188"/>
                    <a:pt x="172" y="185"/>
                  </a:cubicBezTo>
                  <a:cubicBezTo>
                    <a:pt x="173" y="185"/>
                    <a:pt x="173" y="185"/>
                    <a:pt x="173" y="185"/>
                  </a:cubicBezTo>
                  <a:cubicBezTo>
                    <a:pt x="174" y="185"/>
                    <a:pt x="174" y="185"/>
                    <a:pt x="174" y="185"/>
                  </a:cubicBezTo>
                  <a:cubicBezTo>
                    <a:pt x="185" y="199"/>
                    <a:pt x="195" y="213"/>
                    <a:pt x="203" y="228"/>
                  </a:cubicBezTo>
                  <a:cubicBezTo>
                    <a:pt x="204" y="229"/>
                    <a:pt x="204" y="229"/>
                    <a:pt x="204" y="229"/>
                  </a:cubicBezTo>
                  <a:lnTo>
                    <a:pt x="203" y="229"/>
                  </a:lnTo>
                  <a:close/>
                  <a:moveTo>
                    <a:pt x="243" y="170"/>
                  </a:moveTo>
                  <a:cubicBezTo>
                    <a:pt x="241" y="182"/>
                    <a:pt x="236" y="193"/>
                    <a:pt x="229" y="203"/>
                  </a:cubicBezTo>
                  <a:cubicBezTo>
                    <a:pt x="229" y="204"/>
                    <a:pt x="229" y="204"/>
                    <a:pt x="229" y="204"/>
                  </a:cubicBezTo>
                  <a:cubicBezTo>
                    <a:pt x="228" y="203"/>
                    <a:pt x="228" y="203"/>
                    <a:pt x="228" y="203"/>
                  </a:cubicBezTo>
                  <a:cubicBezTo>
                    <a:pt x="212" y="195"/>
                    <a:pt x="198" y="185"/>
                    <a:pt x="185" y="174"/>
                  </a:cubicBezTo>
                  <a:cubicBezTo>
                    <a:pt x="185" y="173"/>
                    <a:pt x="185" y="173"/>
                    <a:pt x="185" y="173"/>
                  </a:cubicBezTo>
                  <a:cubicBezTo>
                    <a:pt x="185" y="172"/>
                    <a:pt x="185" y="172"/>
                    <a:pt x="185" y="172"/>
                  </a:cubicBezTo>
                  <a:cubicBezTo>
                    <a:pt x="188" y="169"/>
                    <a:pt x="189" y="164"/>
                    <a:pt x="190" y="160"/>
                  </a:cubicBezTo>
                  <a:cubicBezTo>
                    <a:pt x="191" y="159"/>
                    <a:pt x="191" y="159"/>
                    <a:pt x="191" y="159"/>
                  </a:cubicBezTo>
                  <a:cubicBezTo>
                    <a:pt x="192" y="159"/>
                    <a:pt x="192" y="159"/>
                    <a:pt x="192" y="159"/>
                  </a:cubicBezTo>
                  <a:cubicBezTo>
                    <a:pt x="208" y="161"/>
                    <a:pt x="225" y="164"/>
                    <a:pt x="242" y="168"/>
                  </a:cubicBezTo>
                  <a:cubicBezTo>
                    <a:pt x="243" y="169"/>
                    <a:pt x="243" y="169"/>
                    <a:pt x="243" y="169"/>
                  </a:cubicBezTo>
                  <a:lnTo>
                    <a:pt x="243" y="170"/>
                  </a:lnTo>
                  <a:close/>
                  <a:moveTo>
                    <a:pt x="242" y="134"/>
                  </a:moveTo>
                  <a:cubicBezTo>
                    <a:pt x="225" y="139"/>
                    <a:pt x="208" y="142"/>
                    <a:pt x="192" y="143"/>
                  </a:cubicBezTo>
                  <a:cubicBezTo>
                    <a:pt x="191" y="143"/>
                    <a:pt x="191" y="143"/>
                    <a:pt x="191" y="143"/>
                  </a:cubicBezTo>
                  <a:cubicBezTo>
                    <a:pt x="190" y="142"/>
                    <a:pt x="190" y="142"/>
                    <a:pt x="190" y="142"/>
                  </a:cubicBezTo>
                  <a:cubicBezTo>
                    <a:pt x="189" y="137"/>
                    <a:pt x="188" y="133"/>
                    <a:pt x="185" y="130"/>
                  </a:cubicBezTo>
                  <a:cubicBezTo>
                    <a:pt x="185" y="129"/>
                    <a:pt x="185" y="129"/>
                    <a:pt x="185" y="129"/>
                  </a:cubicBezTo>
                  <a:cubicBezTo>
                    <a:pt x="186" y="128"/>
                    <a:pt x="186" y="128"/>
                    <a:pt x="186" y="128"/>
                  </a:cubicBezTo>
                  <a:cubicBezTo>
                    <a:pt x="199" y="117"/>
                    <a:pt x="213" y="107"/>
                    <a:pt x="228" y="99"/>
                  </a:cubicBezTo>
                  <a:cubicBezTo>
                    <a:pt x="229" y="98"/>
                    <a:pt x="229" y="98"/>
                    <a:pt x="229" y="98"/>
                  </a:cubicBezTo>
                  <a:cubicBezTo>
                    <a:pt x="230" y="99"/>
                    <a:pt x="230" y="99"/>
                    <a:pt x="230" y="99"/>
                  </a:cubicBezTo>
                  <a:cubicBezTo>
                    <a:pt x="236" y="109"/>
                    <a:pt x="241" y="120"/>
                    <a:pt x="243" y="132"/>
                  </a:cubicBezTo>
                  <a:cubicBezTo>
                    <a:pt x="243" y="133"/>
                    <a:pt x="243" y="133"/>
                    <a:pt x="243" y="133"/>
                  </a:cubicBezTo>
                  <a:lnTo>
                    <a:pt x="242" y="13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" name="Freeform 56"/>
            <p:cNvSpPr>
              <a:spLocks noEditPoints="1"/>
            </p:cNvSpPr>
            <p:nvPr/>
          </p:nvSpPr>
          <p:spPr bwMode="auto">
            <a:xfrm rot="824353">
              <a:off x="4824413" y="4876104"/>
              <a:ext cx="1273174" cy="1271610"/>
            </a:xfrm>
            <a:custGeom>
              <a:avLst/>
              <a:gdLst>
                <a:gd name="T0" fmla="*/ 286 w 302"/>
                <a:gd name="T1" fmla="*/ 129 h 302"/>
                <a:gd name="T2" fmla="*/ 282 w 302"/>
                <a:gd name="T3" fmla="*/ 112 h 302"/>
                <a:gd name="T4" fmla="*/ 285 w 302"/>
                <a:gd name="T5" fmla="*/ 82 h 302"/>
                <a:gd name="T6" fmla="*/ 264 w 302"/>
                <a:gd name="T7" fmla="*/ 72 h 302"/>
                <a:gd name="T8" fmla="*/ 252 w 302"/>
                <a:gd name="T9" fmla="*/ 58 h 302"/>
                <a:gd name="T10" fmla="*/ 236 w 302"/>
                <a:gd name="T11" fmla="*/ 34 h 302"/>
                <a:gd name="T12" fmla="*/ 219 w 302"/>
                <a:gd name="T13" fmla="*/ 23 h 302"/>
                <a:gd name="T14" fmla="*/ 191 w 302"/>
                <a:gd name="T15" fmla="*/ 20 h 302"/>
                <a:gd name="T16" fmla="*/ 173 w 302"/>
                <a:gd name="T17" fmla="*/ 15 h 302"/>
                <a:gd name="T18" fmla="*/ 155 w 302"/>
                <a:gd name="T19" fmla="*/ 0 h 302"/>
                <a:gd name="T20" fmla="*/ 141 w 302"/>
                <a:gd name="T21" fmla="*/ 14 h 302"/>
                <a:gd name="T22" fmla="*/ 113 w 302"/>
                <a:gd name="T23" fmla="*/ 12 h 302"/>
                <a:gd name="T24" fmla="*/ 94 w 302"/>
                <a:gd name="T25" fmla="*/ 18 h 302"/>
                <a:gd name="T26" fmla="*/ 73 w 302"/>
                <a:gd name="T27" fmla="*/ 38 h 302"/>
                <a:gd name="T28" fmla="*/ 59 w 302"/>
                <a:gd name="T29" fmla="*/ 49 h 302"/>
                <a:gd name="T30" fmla="*/ 35 w 302"/>
                <a:gd name="T31" fmla="*/ 54 h 302"/>
                <a:gd name="T32" fmla="*/ 32 w 302"/>
                <a:gd name="T33" fmla="*/ 84 h 302"/>
                <a:gd name="T34" fmla="*/ 24 w 302"/>
                <a:gd name="T35" fmla="*/ 99 h 302"/>
                <a:gd name="T36" fmla="*/ 3 w 302"/>
                <a:gd name="T37" fmla="*/ 121 h 302"/>
                <a:gd name="T38" fmla="*/ 14 w 302"/>
                <a:gd name="T39" fmla="*/ 142 h 302"/>
                <a:gd name="T40" fmla="*/ 7 w 302"/>
                <a:gd name="T41" fmla="*/ 157 h 302"/>
                <a:gd name="T42" fmla="*/ 9 w 302"/>
                <a:gd name="T43" fmla="*/ 177 h 302"/>
                <a:gd name="T44" fmla="*/ 24 w 302"/>
                <a:gd name="T45" fmla="*/ 201 h 302"/>
                <a:gd name="T46" fmla="*/ 31 w 302"/>
                <a:gd name="T47" fmla="*/ 218 h 302"/>
                <a:gd name="T48" fmla="*/ 30 w 302"/>
                <a:gd name="T49" fmla="*/ 242 h 302"/>
                <a:gd name="T50" fmla="*/ 59 w 302"/>
                <a:gd name="T51" fmla="*/ 252 h 302"/>
                <a:gd name="T52" fmla="*/ 73 w 302"/>
                <a:gd name="T53" fmla="*/ 263 h 302"/>
                <a:gd name="T54" fmla="*/ 89 w 302"/>
                <a:gd name="T55" fmla="*/ 289 h 302"/>
                <a:gd name="T56" fmla="*/ 112 w 302"/>
                <a:gd name="T57" fmla="*/ 283 h 302"/>
                <a:gd name="T58" fmla="*/ 130 w 302"/>
                <a:gd name="T59" fmla="*/ 286 h 302"/>
                <a:gd name="T60" fmla="*/ 155 w 302"/>
                <a:gd name="T61" fmla="*/ 302 h 302"/>
                <a:gd name="T62" fmla="*/ 173 w 302"/>
                <a:gd name="T63" fmla="*/ 286 h 302"/>
                <a:gd name="T64" fmla="*/ 190 w 302"/>
                <a:gd name="T65" fmla="*/ 282 h 302"/>
                <a:gd name="T66" fmla="*/ 220 w 302"/>
                <a:gd name="T67" fmla="*/ 285 h 302"/>
                <a:gd name="T68" fmla="*/ 230 w 302"/>
                <a:gd name="T69" fmla="*/ 263 h 302"/>
                <a:gd name="T70" fmla="*/ 243 w 302"/>
                <a:gd name="T71" fmla="*/ 251 h 302"/>
                <a:gd name="T72" fmla="*/ 268 w 302"/>
                <a:gd name="T73" fmla="*/ 236 h 302"/>
                <a:gd name="T74" fmla="*/ 278 w 302"/>
                <a:gd name="T75" fmla="*/ 219 h 302"/>
                <a:gd name="T76" fmla="*/ 282 w 302"/>
                <a:gd name="T77" fmla="*/ 190 h 302"/>
                <a:gd name="T78" fmla="*/ 287 w 302"/>
                <a:gd name="T79" fmla="*/ 173 h 302"/>
                <a:gd name="T80" fmla="*/ 302 w 302"/>
                <a:gd name="T81" fmla="*/ 155 h 302"/>
                <a:gd name="T82" fmla="*/ 170 w 302"/>
                <a:gd name="T83" fmla="*/ 59 h 302"/>
                <a:gd name="T84" fmla="*/ 160 w 302"/>
                <a:gd name="T85" fmla="*/ 111 h 302"/>
                <a:gd name="T86" fmla="*/ 143 w 302"/>
                <a:gd name="T87" fmla="*/ 110 h 302"/>
                <a:gd name="T88" fmla="*/ 98 w 302"/>
                <a:gd name="T89" fmla="*/ 73 h 302"/>
                <a:gd name="T90" fmla="*/ 117 w 302"/>
                <a:gd name="T91" fmla="*/ 128 h 302"/>
                <a:gd name="T92" fmla="*/ 59 w 302"/>
                <a:gd name="T93" fmla="*/ 132 h 302"/>
                <a:gd name="T94" fmla="*/ 110 w 302"/>
                <a:gd name="T95" fmla="*/ 159 h 302"/>
                <a:gd name="T96" fmla="*/ 143 w 302"/>
                <a:gd name="T97" fmla="*/ 191 h 302"/>
                <a:gd name="T98" fmla="*/ 128 w 302"/>
                <a:gd name="T99" fmla="*/ 185 h 302"/>
                <a:gd name="T100" fmla="*/ 130 w 302"/>
                <a:gd name="T101" fmla="*/ 171 h 302"/>
                <a:gd name="T102" fmla="*/ 203 w 302"/>
                <a:gd name="T103" fmla="*/ 229 h 302"/>
                <a:gd name="T104" fmla="*/ 172 w 302"/>
                <a:gd name="T105" fmla="*/ 185 h 302"/>
                <a:gd name="T106" fmla="*/ 229 w 302"/>
                <a:gd name="T107" fmla="*/ 203 h 302"/>
                <a:gd name="T108" fmla="*/ 191 w 302"/>
                <a:gd name="T109" fmla="*/ 159 h 302"/>
                <a:gd name="T110" fmla="*/ 191 w 302"/>
                <a:gd name="T111" fmla="*/ 143 h 302"/>
                <a:gd name="T112" fmla="*/ 230 w 302"/>
                <a:gd name="T113" fmla="*/ 99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02" h="302">
                  <a:moveTo>
                    <a:pt x="302" y="147"/>
                  </a:moveTo>
                  <a:cubicBezTo>
                    <a:pt x="300" y="146"/>
                    <a:pt x="297" y="145"/>
                    <a:pt x="295" y="145"/>
                  </a:cubicBezTo>
                  <a:cubicBezTo>
                    <a:pt x="293" y="144"/>
                    <a:pt x="290" y="143"/>
                    <a:pt x="288" y="142"/>
                  </a:cubicBezTo>
                  <a:cubicBezTo>
                    <a:pt x="287" y="142"/>
                    <a:pt x="287" y="142"/>
                    <a:pt x="287" y="142"/>
                  </a:cubicBezTo>
                  <a:cubicBezTo>
                    <a:pt x="287" y="141"/>
                    <a:pt x="287" y="141"/>
                    <a:pt x="287" y="141"/>
                  </a:cubicBezTo>
                  <a:cubicBezTo>
                    <a:pt x="287" y="137"/>
                    <a:pt x="287" y="133"/>
                    <a:pt x="286" y="130"/>
                  </a:cubicBezTo>
                  <a:cubicBezTo>
                    <a:pt x="286" y="129"/>
                    <a:pt x="286" y="129"/>
                    <a:pt x="286" y="129"/>
                  </a:cubicBezTo>
                  <a:cubicBezTo>
                    <a:pt x="287" y="128"/>
                    <a:pt x="287" y="128"/>
                    <a:pt x="287" y="128"/>
                  </a:cubicBezTo>
                  <a:cubicBezTo>
                    <a:pt x="289" y="127"/>
                    <a:pt x="291" y="126"/>
                    <a:pt x="293" y="125"/>
                  </a:cubicBezTo>
                  <a:cubicBezTo>
                    <a:pt x="295" y="123"/>
                    <a:pt x="297" y="122"/>
                    <a:pt x="299" y="121"/>
                  </a:cubicBezTo>
                  <a:cubicBezTo>
                    <a:pt x="299" y="118"/>
                    <a:pt x="298" y="116"/>
                    <a:pt x="297" y="113"/>
                  </a:cubicBezTo>
                  <a:cubicBezTo>
                    <a:pt x="295" y="113"/>
                    <a:pt x="293" y="113"/>
                    <a:pt x="290" y="113"/>
                  </a:cubicBezTo>
                  <a:cubicBezTo>
                    <a:pt x="288" y="112"/>
                    <a:pt x="285" y="112"/>
                    <a:pt x="283" y="112"/>
                  </a:cubicBezTo>
                  <a:cubicBezTo>
                    <a:pt x="282" y="112"/>
                    <a:pt x="282" y="112"/>
                    <a:pt x="282" y="112"/>
                  </a:cubicBezTo>
                  <a:cubicBezTo>
                    <a:pt x="282" y="111"/>
                    <a:pt x="282" y="111"/>
                    <a:pt x="282" y="111"/>
                  </a:cubicBezTo>
                  <a:cubicBezTo>
                    <a:pt x="281" y="108"/>
                    <a:pt x="279" y="104"/>
                    <a:pt x="278" y="100"/>
                  </a:cubicBezTo>
                  <a:cubicBezTo>
                    <a:pt x="278" y="99"/>
                    <a:pt x="278" y="99"/>
                    <a:pt x="278" y="99"/>
                  </a:cubicBezTo>
                  <a:cubicBezTo>
                    <a:pt x="278" y="99"/>
                    <a:pt x="278" y="99"/>
                    <a:pt x="278" y="99"/>
                  </a:cubicBezTo>
                  <a:cubicBezTo>
                    <a:pt x="280" y="97"/>
                    <a:pt x="282" y="95"/>
                    <a:pt x="284" y="94"/>
                  </a:cubicBezTo>
                  <a:cubicBezTo>
                    <a:pt x="285" y="92"/>
                    <a:pt x="287" y="90"/>
                    <a:pt x="289" y="89"/>
                  </a:cubicBezTo>
                  <a:cubicBezTo>
                    <a:pt x="288" y="86"/>
                    <a:pt x="286" y="84"/>
                    <a:pt x="285" y="82"/>
                  </a:cubicBezTo>
                  <a:cubicBezTo>
                    <a:pt x="283" y="82"/>
                    <a:pt x="281" y="82"/>
                    <a:pt x="278" y="83"/>
                  </a:cubicBezTo>
                  <a:cubicBezTo>
                    <a:pt x="276" y="83"/>
                    <a:pt x="273" y="83"/>
                    <a:pt x="271" y="84"/>
                  </a:cubicBezTo>
                  <a:cubicBezTo>
                    <a:pt x="270" y="84"/>
                    <a:pt x="270" y="84"/>
                    <a:pt x="270" y="84"/>
                  </a:cubicBezTo>
                  <a:cubicBezTo>
                    <a:pt x="270" y="83"/>
                    <a:pt x="270" y="83"/>
                    <a:pt x="270" y="83"/>
                  </a:cubicBezTo>
                  <a:cubicBezTo>
                    <a:pt x="268" y="80"/>
                    <a:pt x="266" y="76"/>
                    <a:pt x="264" y="73"/>
                  </a:cubicBezTo>
                  <a:cubicBezTo>
                    <a:pt x="263" y="72"/>
                    <a:pt x="263" y="72"/>
                    <a:pt x="263" y="72"/>
                  </a:cubicBezTo>
                  <a:cubicBezTo>
                    <a:pt x="264" y="72"/>
                    <a:pt x="264" y="72"/>
                    <a:pt x="264" y="72"/>
                  </a:cubicBezTo>
                  <a:cubicBezTo>
                    <a:pt x="265" y="70"/>
                    <a:pt x="266" y="68"/>
                    <a:pt x="268" y="66"/>
                  </a:cubicBezTo>
                  <a:cubicBezTo>
                    <a:pt x="269" y="64"/>
                    <a:pt x="270" y="62"/>
                    <a:pt x="271" y="60"/>
                  </a:cubicBezTo>
                  <a:cubicBezTo>
                    <a:pt x="270" y="58"/>
                    <a:pt x="268" y="56"/>
                    <a:pt x="267" y="54"/>
                  </a:cubicBezTo>
                  <a:cubicBezTo>
                    <a:pt x="264" y="54"/>
                    <a:pt x="262" y="55"/>
                    <a:pt x="260" y="56"/>
                  </a:cubicBezTo>
                  <a:cubicBezTo>
                    <a:pt x="258" y="57"/>
                    <a:pt x="255" y="58"/>
                    <a:pt x="253" y="59"/>
                  </a:cubicBezTo>
                  <a:cubicBezTo>
                    <a:pt x="252" y="59"/>
                    <a:pt x="252" y="59"/>
                    <a:pt x="252" y="59"/>
                  </a:cubicBezTo>
                  <a:cubicBezTo>
                    <a:pt x="252" y="58"/>
                    <a:pt x="252" y="58"/>
                    <a:pt x="252" y="58"/>
                  </a:cubicBezTo>
                  <a:cubicBezTo>
                    <a:pt x="249" y="55"/>
                    <a:pt x="246" y="53"/>
                    <a:pt x="243" y="50"/>
                  </a:cubicBezTo>
                  <a:cubicBezTo>
                    <a:pt x="243" y="49"/>
                    <a:pt x="243" y="49"/>
                    <a:pt x="243" y="49"/>
                  </a:cubicBezTo>
                  <a:cubicBezTo>
                    <a:pt x="243" y="49"/>
                    <a:pt x="243" y="49"/>
                    <a:pt x="243" y="49"/>
                  </a:cubicBezTo>
                  <a:cubicBezTo>
                    <a:pt x="244" y="47"/>
                    <a:pt x="245" y="44"/>
                    <a:pt x="246" y="42"/>
                  </a:cubicBezTo>
                  <a:cubicBezTo>
                    <a:pt x="247" y="40"/>
                    <a:pt x="247" y="37"/>
                    <a:pt x="248" y="35"/>
                  </a:cubicBezTo>
                  <a:cubicBezTo>
                    <a:pt x="246" y="33"/>
                    <a:pt x="244" y="32"/>
                    <a:pt x="242" y="30"/>
                  </a:cubicBezTo>
                  <a:cubicBezTo>
                    <a:pt x="240" y="31"/>
                    <a:pt x="238" y="33"/>
                    <a:pt x="236" y="34"/>
                  </a:cubicBezTo>
                  <a:cubicBezTo>
                    <a:pt x="234" y="36"/>
                    <a:pt x="232" y="37"/>
                    <a:pt x="230" y="38"/>
                  </a:cubicBezTo>
                  <a:cubicBezTo>
                    <a:pt x="229" y="39"/>
                    <a:pt x="229" y="39"/>
                    <a:pt x="229" y="39"/>
                  </a:cubicBezTo>
                  <a:cubicBezTo>
                    <a:pt x="228" y="38"/>
                    <a:pt x="228" y="38"/>
                    <a:pt x="228" y="38"/>
                  </a:cubicBezTo>
                  <a:cubicBezTo>
                    <a:pt x="225" y="36"/>
                    <a:pt x="222" y="34"/>
                    <a:pt x="219" y="32"/>
                  </a:cubicBezTo>
                  <a:cubicBezTo>
                    <a:pt x="218" y="32"/>
                    <a:pt x="218" y="32"/>
                    <a:pt x="218" y="32"/>
                  </a:cubicBezTo>
                  <a:cubicBezTo>
                    <a:pt x="218" y="31"/>
                    <a:pt x="218" y="31"/>
                    <a:pt x="218" y="31"/>
                  </a:cubicBezTo>
                  <a:cubicBezTo>
                    <a:pt x="218" y="28"/>
                    <a:pt x="219" y="26"/>
                    <a:pt x="219" y="23"/>
                  </a:cubicBezTo>
                  <a:cubicBezTo>
                    <a:pt x="219" y="21"/>
                    <a:pt x="220" y="19"/>
                    <a:pt x="220" y="16"/>
                  </a:cubicBezTo>
                  <a:cubicBezTo>
                    <a:pt x="218" y="15"/>
                    <a:pt x="215" y="14"/>
                    <a:pt x="213" y="13"/>
                  </a:cubicBezTo>
                  <a:cubicBezTo>
                    <a:pt x="211" y="15"/>
                    <a:pt x="210" y="16"/>
                    <a:pt x="208" y="18"/>
                  </a:cubicBezTo>
                  <a:cubicBezTo>
                    <a:pt x="206" y="20"/>
                    <a:pt x="205" y="22"/>
                    <a:pt x="203" y="23"/>
                  </a:cubicBezTo>
                  <a:cubicBezTo>
                    <a:pt x="202" y="24"/>
                    <a:pt x="202" y="24"/>
                    <a:pt x="202" y="24"/>
                  </a:cubicBezTo>
                  <a:cubicBezTo>
                    <a:pt x="202" y="24"/>
                    <a:pt x="202" y="24"/>
                    <a:pt x="202" y="24"/>
                  </a:cubicBezTo>
                  <a:cubicBezTo>
                    <a:pt x="198" y="22"/>
                    <a:pt x="194" y="21"/>
                    <a:pt x="191" y="20"/>
                  </a:cubicBezTo>
                  <a:cubicBezTo>
                    <a:pt x="190" y="20"/>
                    <a:pt x="190" y="20"/>
                    <a:pt x="190" y="20"/>
                  </a:cubicBezTo>
                  <a:cubicBezTo>
                    <a:pt x="190" y="19"/>
                    <a:pt x="190" y="19"/>
                    <a:pt x="190" y="19"/>
                  </a:cubicBezTo>
                  <a:cubicBezTo>
                    <a:pt x="189" y="17"/>
                    <a:pt x="189" y="14"/>
                    <a:pt x="189" y="12"/>
                  </a:cubicBezTo>
                  <a:cubicBezTo>
                    <a:pt x="189" y="9"/>
                    <a:pt x="189" y="7"/>
                    <a:pt x="188" y="4"/>
                  </a:cubicBezTo>
                  <a:cubicBezTo>
                    <a:pt x="186" y="4"/>
                    <a:pt x="183" y="3"/>
                    <a:pt x="181" y="3"/>
                  </a:cubicBezTo>
                  <a:cubicBezTo>
                    <a:pt x="180" y="4"/>
                    <a:pt x="178" y="7"/>
                    <a:pt x="177" y="9"/>
                  </a:cubicBezTo>
                  <a:cubicBezTo>
                    <a:pt x="176" y="11"/>
                    <a:pt x="175" y="13"/>
                    <a:pt x="173" y="15"/>
                  </a:cubicBezTo>
                  <a:cubicBezTo>
                    <a:pt x="173" y="16"/>
                    <a:pt x="173" y="16"/>
                    <a:pt x="173" y="16"/>
                  </a:cubicBezTo>
                  <a:cubicBezTo>
                    <a:pt x="172" y="16"/>
                    <a:pt x="172" y="16"/>
                    <a:pt x="172" y="16"/>
                  </a:cubicBezTo>
                  <a:cubicBezTo>
                    <a:pt x="168" y="15"/>
                    <a:pt x="165" y="15"/>
                    <a:pt x="161" y="14"/>
                  </a:cubicBezTo>
                  <a:cubicBezTo>
                    <a:pt x="160" y="14"/>
                    <a:pt x="160" y="14"/>
                    <a:pt x="160" y="14"/>
                  </a:cubicBezTo>
                  <a:cubicBezTo>
                    <a:pt x="159" y="14"/>
                    <a:pt x="159" y="14"/>
                    <a:pt x="159" y="14"/>
                  </a:cubicBezTo>
                  <a:cubicBezTo>
                    <a:pt x="159" y="11"/>
                    <a:pt x="158" y="9"/>
                    <a:pt x="157" y="7"/>
                  </a:cubicBezTo>
                  <a:cubicBezTo>
                    <a:pt x="156" y="4"/>
                    <a:pt x="156" y="2"/>
                    <a:pt x="155" y="0"/>
                  </a:cubicBezTo>
                  <a:cubicBezTo>
                    <a:pt x="155" y="0"/>
                    <a:pt x="155" y="0"/>
                    <a:pt x="155" y="0"/>
                  </a:cubicBezTo>
                  <a:cubicBezTo>
                    <a:pt x="152" y="0"/>
                    <a:pt x="150" y="0"/>
                    <a:pt x="147" y="0"/>
                  </a:cubicBezTo>
                  <a:cubicBezTo>
                    <a:pt x="147" y="0"/>
                    <a:pt x="147" y="0"/>
                    <a:pt x="147" y="0"/>
                  </a:cubicBezTo>
                  <a:cubicBezTo>
                    <a:pt x="146" y="2"/>
                    <a:pt x="145" y="4"/>
                    <a:pt x="145" y="7"/>
                  </a:cubicBezTo>
                  <a:cubicBezTo>
                    <a:pt x="144" y="9"/>
                    <a:pt x="143" y="11"/>
                    <a:pt x="142" y="14"/>
                  </a:cubicBezTo>
                  <a:cubicBezTo>
                    <a:pt x="142" y="14"/>
                    <a:pt x="142" y="14"/>
                    <a:pt x="142" y="14"/>
                  </a:cubicBezTo>
                  <a:cubicBezTo>
                    <a:pt x="141" y="14"/>
                    <a:pt x="141" y="14"/>
                    <a:pt x="141" y="14"/>
                  </a:cubicBezTo>
                  <a:cubicBezTo>
                    <a:pt x="137" y="15"/>
                    <a:pt x="133" y="15"/>
                    <a:pt x="130" y="16"/>
                  </a:cubicBezTo>
                  <a:cubicBezTo>
                    <a:pt x="129" y="16"/>
                    <a:pt x="129" y="16"/>
                    <a:pt x="129" y="16"/>
                  </a:cubicBezTo>
                  <a:cubicBezTo>
                    <a:pt x="129" y="15"/>
                    <a:pt x="129" y="15"/>
                    <a:pt x="129" y="15"/>
                  </a:cubicBezTo>
                  <a:cubicBezTo>
                    <a:pt x="127" y="13"/>
                    <a:pt x="126" y="11"/>
                    <a:pt x="125" y="9"/>
                  </a:cubicBezTo>
                  <a:cubicBezTo>
                    <a:pt x="123" y="7"/>
                    <a:pt x="122" y="4"/>
                    <a:pt x="121" y="3"/>
                  </a:cubicBezTo>
                  <a:cubicBezTo>
                    <a:pt x="118" y="3"/>
                    <a:pt x="116" y="4"/>
                    <a:pt x="113" y="4"/>
                  </a:cubicBezTo>
                  <a:cubicBezTo>
                    <a:pt x="113" y="7"/>
                    <a:pt x="113" y="9"/>
                    <a:pt x="113" y="12"/>
                  </a:cubicBezTo>
                  <a:cubicBezTo>
                    <a:pt x="113" y="14"/>
                    <a:pt x="112" y="17"/>
                    <a:pt x="112" y="19"/>
                  </a:cubicBezTo>
                  <a:cubicBezTo>
                    <a:pt x="112" y="20"/>
                    <a:pt x="112" y="20"/>
                    <a:pt x="112" y="20"/>
                  </a:cubicBezTo>
                  <a:cubicBezTo>
                    <a:pt x="111" y="20"/>
                    <a:pt x="111" y="20"/>
                    <a:pt x="111" y="20"/>
                  </a:cubicBezTo>
                  <a:cubicBezTo>
                    <a:pt x="108" y="21"/>
                    <a:pt x="104" y="22"/>
                    <a:pt x="100" y="24"/>
                  </a:cubicBezTo>
                  <a:cubicBezTo>
                    <a:pt x="100" y="24"/>
                    <a:pt x="100" y="24"/>
                    <a:pt x="100" y="24"/>
                  </a:cubicBezTo>
                  <a:cubicBezTo>
                    <a:pt x="99" y="23"/>
                    <a:pt x="99" y="23"/>
                    <a:pt x="99" y="23"/>
                  </a:cubicBezTo>
                  <a:cubicBezTo>
                    <a:pt x="97" y="22"/>
                    <a:pt x="96" y="20"/>
                    <a:pt x="94" y="18"/>
                  </a:cubicBezTo>
                  <a:cubicBezTo>
                    <a:pt x="92" y="16"/>
                    <a:pt x="90" y="15"/>
                    <a:pt x="89" y="13"/>
                  </a:cubicBezTo>
                  <a:cubicBezTo>
                    <a:pt x="86" y="14"/>
                    <a:pt x="84" y="15"/>
                    <a:pt x="82" y="16"/>
                  </a:cubicBezTo>
                  <a:cubicBezTo>
                    <a:pt x="82" y="19"/>
                    <a:pt x="82" y="21"/>
                    <a:pt x="83" y="23"/>
                  </a:cubicBezTo>
                  <a:cubicBezTo>
                    <a:pt x="83" y="26"/>
                    <a:pt x="83" y="28"/>
                    <a:pt x="84" y="31"/>
                  </a:cubicBezTo>
                  <a:cubicBezTo>
                    <a:pt x="84" y="32"/>
                    <a:pt x="84" y="32"/>
                    <a:pt x="84" y="32"/>
                  </a:cubicBezTo>
                  <a:cubicBezTo>
                    <a:pt x="83" y="32"/>
                    <a:pt x="83" y="32"/>
                    <a:pt x="83" y="32"/>
                  </a:cubicBezTo>
                  <a:cubicBezTo>
                    <a:pt x="80" y="34"/>
                    <a:pt x="76" y="36"/>
                    <a:pt x="73" y="38"/>
                  </a:cubicBezTo>
                  <a:cubicBezTo>
                    <a:pt x="73" y="39"/>
                    <a:pt x="73" y="39"/>
                    <a:pt x="73" y="39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0" y="37"/>
                    <a:pt x="68" y="36"/>
                    <a:pt x="66" y="34"/>
                  </a:cubicBezTo>
                  <a:cubicBezTo>
                    <a:pt x="64" y="33"/>
                    <a:pt x="62" y="31"/>
                    <a:pt x="60" y="30"/>
                  </a:cubicBezTo>
                  <a:cubicBezTo>
                    <a:pt x="58" y="32"/>
                    <a:pt x="56" y="33"/>
                    <a:pt x="54" y="35"/>
                  </a:cubicBezTo>
                  <a:cubicBezTo>
                    <a:pt x="54" y="37"/>
                    <a:pt x="55" y="40"/>
                    <a:pt x="56" y="42"/>
                  </a:cubicBezTo>
                  <a:cubicBezTo>
                    <a:pt x="57" y="44"/>
                    <a:pt x="58" y="47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8" y="50"/>
                    <a:pt x="58" y="50"/>
                    <a:pt x="58" y="50"/>
                  </a:cubicBezTo>
                  <a:cubicBezTo>
                    <a:pt x="56" y="53"/>
                    <a:pt x="53" y="55"/>
                    <a:pt x="50" y="58"/>
                  </a:cubicBezTo>
                  <a:cubicBezTo>
                    <a:pt x="50" y="59"/>
                    <a:pt x="50" y="59"/>
                    <a:pt x="50" y="59"/>
                  </a:cubicBezTo>
                  <a:cubicBezTo>
                    <a:pt x="49" y="59"/>
                    <a:pt x="49" y="59"/>
                    <a:pt x="49" y="59"/>
                  </a:cubicBezTo>
                  <a:cubicBezTo>
                    <a:pt x="47" y="58"/>
                    <a:pt x="44" y="57"/>
                    <a:pt x="42" y="56"/>
                  </a:cubicBezTo>
                  <a:cubicBezTo>
                    <a:pt x="40" y="55"/>
                    <a:pt x="37" y="54"/>
                    <a:pt x="35" y="54"/>
                  </a:cubicBezTo>
                  <a:cubicBezTo>
                    <a:pt x="33" y="56"/>
                    <a:pt x="32" y="58"/>
                    <a:pt x="30" y="60"/>
                  </a:cubicBezTo>
                  <a:cubicBezTo>
                    <a:pt x="32" y="62"/>
                    <a:pt x="33" y="64"/>
                    <a:pt x="34" y="66"/>
                  </a:cubicBezTo>
                  <a:cubicBezTo>
                    <a:pt x="36" y="68"/>
                    <a:pt x="37" y="70"/>
                    <a:pt x="38" y="72"/>
                  </a:cubicBezTo>
                  <a:cubicBezTo>
                    <a:pt x="39" y="72"/>
                    <a:pt x="39" y="72"/>
                    <a:pt x="39" y="72"/>
                  </a:cubicBezTo>
                  <a:cubicBezTo>
                    <a:pt x="38" y="73"/>
                    <a:pt x="38" y="73"/>
                    <a:pt x="38" y="73"/>
                  </a:cubicBezTo>
                  <a:cubicBezTo>
                    <a:pt x="36" y="76"/>
                    <a:pt x="34" y="80"/>
                    <a:pt x="32" y="83"/>
                  </a:cubicBezTo>
                  <a:cubicBezTo>
                    <a:pt x="32" y="84"/>
                    <a:pt x="32" y="84"/>
                    <a:pt x="32" y="84"/>
                  </a:cubicBezTo>
                  <a:cubicBezTo>
                    <a:pt x="31" y="84"/>
                    <a:pt x="31" y="84"/>
                    <a:pt x="31" y="84"/>
                  </a:cubicBezTo>
                  <a:cubicBezTo>
                    <a:pt x="29" y="83"/>
                    <a:pt x="26" y="83"/>
                    <a:pt x="24" y="83"/>
                  </a:cubicBezTo>
                  <a:cubicBezTo>
                    <a:pt x="21" y="82"/>
                    <a:pt x="19" y="82"/>
                    <a:pt x="17" y="82"/>
                  </a:cubicBezTo>
                  <a:cubicBezTo>
                    <a:pt x="15" y="84"/>
                    <a:pt x="14" y="86"/>
                    <a:pt x="13" y="89"/>
                  </a:cubicBezTo>
                  <a:cubicBezTo>
                    <a:pt x="15" y="90"/>
                    <a:pt x="16" y="92"/>
                    <a:pt x="18" y="94"/>
                  </a:cubicBezTo>
                  <a:cubicBezTo>
                    <a:pt x="20" y="95"/>
                    <a:pt x="22" y="97"/>
                    <a:pt x="24" y="99"/>
                  </a:cubicBezTo>
                  <a:cubicBezTo>
                    <a:pt x="24" y="99"/>
                    <a:pt x="24" y="99"/>
                    <a:pt x="24" y="99"/>
                  </a:cubicBezTo>
                  <a:cubicBezTo>
                    <a:pt x="24" y="100"/>
                    <a:pt x="24" y="100"/>
                    <a:pt x="24" y="100"/>
                  </a:cubicBezTo>
                  <a:cubicBezTo>
                    <a:pt x="22" y="104"/>
                    <a:pt x="21" y="108"/>
                    <a:pt x="20" y="111"/>
                  </a:cubicBezTo>
                  <a:cubicBezTo>
                    <a:pt x="20" y="112"/>
                    <a:pt x="20" y="112"/>
                    <a:pt x="20" y="112"/>
                  </a:cubicBezTo>
                  <a:cubicBezTo>
                    <a:pt x="19" y="112"/>
                    <a:pt x="19" y="112"/>
                    <a:pt x="19" y="112"/>
                  </a:cubicBezTo>
                  <a:cubicBezTo>
                    <a:pt x="17" y="112"/>
                    <a:pt x="14" y="112"/>
                    <a:pt x="12" y="113"/>
                  </a:cubicBezTo>
                  <a:cubicBezTo>
                    <a:pt x="9" y="113"/>
                    <a:pt x="7" y="113"/>
                    <a:pt x="4" y="113"/>
                  </a:cubicBezTo>
                  <a:cubicBezTo>
                    <a:pt x="4" y="116"/>
                    <a:pt x="3" y="118"/>
                    <a:pt x="3" y="121"/>
                  </a:cubicBezTo>
                  <a:cubicBezTo>
                    <a:pt x="5" y="122"/>
                    <a:pt x="7" y="123"/>
                    <a:pt x="9" y="125"/>
                  </a:cubicBezTo>
                  <a:cubicBezTo>
                    <a:pt x="11" y="126"/>
                    <a:pt x="13" y="127"/>
                    <a:pt x="15" y="128"/>
                  </a:cubicBezTo>
                  <a:cubicBezTo>
                    <a:pt x="16" y="129"/>
                    <a:pt x="16" y="129"/>
                    <a:pt x="16" y="129"/>
                  </a:cubicBezTo>
                  <a:cubicBezTo>
                    <a:pt x="16" y="130"/>
                    <a:pt x="16" y="130"/>
                    <a:pt x="16" y="130"/>
                  </a:cubicBezTo>
                  <a:cubicBezTo>
                    <a:pt x="15" y="133"/>
                    <a:pt x="15" y="137"/>
                    <a:pt x="15" y="141"/>
                  </a:cubicBezTo>
                  <a:cubicBezTo>
                    <a:pt x="14" y="142"/>
                    <a:pt x="14" y="142"/>
                    <a:pt x="14" y="142"/>
                  </a:cubicBezTo>
                  <a:cubicBezTo>
                    <a:pt x="14" y="142"/>
                    <a:pt x="14" y="142"/>
                    <a:pt x="14" y="142"/>
                  </a:cubicBezTo>
                  <a:cubicBezTo>
                    <a:pt x="12" y="143"/>
                    <a:pt x="9" y="144"/>
                    <a:pt x="7" y="145"/>
                  </a:cubicBezTo>
                  <a:cubicBezTo>
                    <a:pt x="4" y="145"/>
                    <a:pt x="2" y="146"/>
                    <a:pt x="0" y="147"/>
                  </a:cubicBezTo>
                  <a:cubicBezTo>
                    <a:pt x="0" y="147"/>
                    <a:pt x="0" y="147"/>
                    <a:pt x="0" y="147"/>
                  </a:cubicBezTo>
                  <a:cubicBezTo>
                    <a:pt x="0" y="148"/>
                    <a:pt x="0" y="150"/>
                    <a:pt x="0" y="151"/>
                  </a:cubicBezTo>
                  <a:cubicBezTo>
                    <a:pt x="0" y="152"/>
                    <a:pt x="0" y="153"/>
                    <a:pt x="0" y="155"/>
                  </a:cubicBezTo>
                  <a:cubicBezTo>
                    <a:pt x="0" y="155"/>
                    <a:pt x="0" y="155"/>
                    <a:pt x="0" y="155"/>
                  </a:cubicBezTo>
                  <a:cubicBezTo>
                    <a:pt x="2" y="156"/>
                    <a:pt x="4" y="156"/>
                    <a:pt x="7" y="157"/>
                  </a:cubicBezTo>
                  <a:cubicBezTo>
                    <a:pt x="9" y="158"/>
                    <a:pt x="12" y="158"/>
                    <a:pt x="14" y="159"/>
                  </a:cubicBezTo>
                  <a:cubicBezTo>
                    <a:pt x="14" y="160"/>
                    <a:pt x="14" y="160"/>
                    <a:pt x="14" y="160"/>
                  </a:cubicBezTo>
                  <a:cubicBezTo>
                    <a:pt x="15" y="160"/>
                    <a:pt x="15" y="160"/>
                    <a:pt x="15" y="160"/>
                  </a:cubicBezTo>
                  <a:cubicBezTo>
                    <a:pt x="15" y="165"/>
                    <a:pt x="15" y="168"/>
                    <a:pt x="16" y="172"/>
                  </a:cubicBezTo>
                  <a:cubicBezTo>
                    <a:pt x="16" y="173"/>
                    <a:pt x="16" y="173"/>
                    <a:pt x="16" y="173"/>
                  </a:cubicBezTo>
                  <a:cubicBezTo>
                    <a:pt x="15" y="173"/>
                    <a:pt x="15" y="173"/>
                    <a:pt x="15" y="173"/>
                  </a:cubicBezTo>
                  <a:cubicBezTo>
                    <a:pt x="13" y="174"/>
                    <a:pt x="11" y="176"/>
                    <a:pt x="9" y="177"/>
                  </a:cubicBezTo>
                  <a:cubicBezTo>
                    <a:pt x="7" y="178"/>
                    <a:pt x="5" y="179"/>
                    <a:pt x="3" y="181"/>
                  </a:cubicBezTo>
                  <a:cubicBezTo>
                    <a:pt x="3" y="183"/>
                    <a:pt x="4" y="186"/>
                    <a:pt x="4" y="188"/>
                  </a:cubicBezTo>
                  <a:cubicBezTo>
                    <a:pt x="7" y="189"/>
                    <a:pt x="9" y="189"/>
                    <a:pt x="12" y="189"/>
                  </a:cubicBezTo>
                  <a:cubicBezTo>
                    <a:pt x="14" y="189"/>
                    <a:pt x="17" y="189"/>
                    <a:pt x="19" y="190"/>
                  </a:cubicBezTo>
                  <a:cubicBezTo>
                    <a:pt x="20" y="190"/>
                    <a:pt x="20" y="190"/>
                    <a:pt x="20" y="190"/>
                  </a:cubicBezTo>
                  <a:cubicBezTo>
                    <a:pt x="20" y="190"/>
                    <a:pt x="20" y="190"/>
                    <a:pt x="20" y="190"/>
                  </a:cubicBezTo>
                  <a:cubicBezTo>
                    <a:pt x="21" y="194"/>
                    <a:pt x="22" y="198"/>
                    <a:pt x="24" y="201"/>
                  </a:cubicBezTo>
                  <a:cubicBezTo>
                    <a:pt x="24" y="202"/>
                    <a:pt x="24" y="202"/>
                    <a:pt x="24" y="202"/>
                  </a:cubicBezTo>
                  <a:cubicBezTo>
                    <a:pt x="24" y="203"/>
                    <a:pt x="24" y="203"/>
                    <a:pt x="24" y="203"/>
                  </a:cubicBezTo>
                  <a:cubicBezTo>
                    <a:pt x="22" y="204"/>
                    <a:pt x="20" y="206"/>
                    <a:pt x="18" y="208"/>
                  </a:cubicBezTo>
                  <a:cubicBezTo>
                    <a:pt x="16" y="210"/>
                    <a:pt x="15" y="211"/>
                    <a:pt x="13" y="213"/>
                  </a:cubicBezTo>
                  <a:cubicBezTo>
                    <a:pt x="14" y="215"/>
                    <a:pt x="15" y="218"/>
                    <a:pt x="17" y="220"/>
                  </a:cubicBezTo>
                  <a:cubicBezTo>
                    <a:pt x="19" y="220"/>
                    <a:pt x="21" y="219"/>
                    <a:pt x="24" y="219"/>
                  </a:cubicBezTo>
                  <a:cubicBezTo>
                    <a:pt x="26" y="219"/>
                    <a:pt x="29" y="218"/>
                    <a:pt x="31" y="218"/>
                  </a:cubicBezTo>
                  <a:cubicBezTo>
                    <a:pt x="32" y="218"/>
                    <a:pt x="32" y="218"/>
                    <a:pt x="32" y="218"/>
                  </a:cubicBezTo>
                  <a:cubicBezTo>
                    <a:pt x="32" y="219"/>
                    <a:pt x="32" y="219"/>
                    <a:pt x="32" y="219"/>
                  </a:cubicBezTo>
                  <a:cubicBezTo>
                    <a:pt x="34" y="222"/>
                    <a:pt x="36" y="225"/>
                    <a:pt x="38" y="228"/>
                  </a:cubicBezTo>
                  <a:cubicBezTo>
                    <a:pt x="39" y="229"/>
                    <a:pt x="39" y="229"/>
                    <a:pt x="39" y="229"/>
                  </a:cubicBezTo>
                  <a:cubicBezTo>
                    <a:pt x="38" y="230"/>
                    <a:pt x="38" y="230"/>
                    <a:pt x="38" y="230"/>
                  </a:cubicBezTo>
                  <a:cubicBezTo>
                    <a:pt x="37" y="232"/>
                    <a:pt x="36" y="234"/>
                    <a:pt x="34" y="236"/>
                  </a:cubicBezTo>
                  <a:cubicBezTo>
                    <a:pt x="33" y="238"/>
                    <a:pt x="32" y="240"/>
                    <a:pt x="30" y="242"/>
                  </a:cubicBezTo>
                  <a:cubicBezTo>
                    <a:pt x="32" y="244"/>
                    <a:pt x="33" y="246"/>
                    <a:pt x="35" y="248"/>
                  </a:cubicBezTo>
                  <a:cubicBezTo>
                    <a:pt x="37" y="247"/>
                    <a:pt x="40" y="246"/>
                    <a:pt x="42" y="246"/>
                  </a:cubicBezTo>
                  <a:cubicBezTo>
                    <a:pt x="44" y="245"/>
                    <a:pt x="47" y="244"/>
                    <a:pt x="49" y="243"/>
                  </a:cubicBezTo>
                  <a:cubicBezTo>
                    <a:pt x="50" y="243"/>
                    <a:pt x="50" y="243"/>
                    <a:pt x="50" y="243"/>
                  </a:cubicBezTo>
                  <a:cubicBezTo>
                    <a:pt x="50" y="243"/>
                    <a:pt x="50" y="243"/>
                    <a:pt x="50" y="243"/>
                  </a:cubicBezTo>
                  <a:cubicBezTo>
                    <a:pt x="53" y="246"/>
                    <a:pt x="56" y="249"/>
                    <a:pt x="58" y="251"/>
                  </a:cubicBezTo>
                  <a:cubicBezTo>
                    <a:pt x="59" y="252"/>
                    <a:pt x="59" y="252"/>
                    <a:pt x="59" y="252"/>
                  </a:cubicBezTo>
                  <a:cubicBezTo>
                    <a:pt x="59" y="253"/>
                    <a:pt x="59" y="253"/>
                    <a:pt x="59" y="253"/>
                  </a:cubicBezTo>
                  <a:cubicBezTo>
                    <a:pt x="58" y="255"/>
                    <a:pt x="57" y="257"/>
                    <a:pt x="56" y="260"/>
                  </a:cubicBezTo>
                  <a:cubicBezTo>
                    <a:pt x="55" y="262"/>
                    <a:pt x="54" y="264"/>
                    <a:pt x="54" y="266"/>
                  </a:cubicBezTo>
                  <a:cubicBezTo>
                    <a:pt x="56" y="268"/>
                    <a:pt x="58" y="270"/>
                    <a:pt x="60" y="271"/>
                  </a:cubicBezTo>
                  <a:cubicBezTo>
                    <a:pt x="62" y="270"/>
                    <a:pt x="64" y="269"/>
                    <a:pt x="66" y="267"/>
                  </a:cubicBezTo>
                  <a:cubicBezTo>
                    <a:pt x="68" y="266"/>
                    <a:pt x="70" y="265"/>
                    <a:pt x="72" y="263"/>
                  </a:cubicBezTo>
                  <a:cubicBezTo>
                    <a:pt x="73" y="263"/>
                    <a:pt x="73" y="263"/>
                    <a:pt x="73" y="263"/>
                  </a:cubicBezTo>
                  <a:cubicBezTo>
                    <a:pt x="73" y="263"/>
                    <a:pt x="73" y="263"/>
                    <a:pt x="73" y="263"/>
                  </a:cubicBezTo>
                  <a:cubicBezTo>
                    <a:pt x="76" y="266"/>
                    <a:pt x="80" y="268"/>
                    <a:pt x="83" y="270"/>
                  </a:cubicBezTo>
                  <a:cubicBezTo>
                    <a:pt x="84" y="270"/>
                    <a:pt x="84" y="270"/>
                    <a:pt x="84" y="270"/>
                  </a:cubicBezTo>
                  <a:cubicBezTo>
                    <a:pt x="84" y="271"/>
                    <a:pt x="84" y="271"/>
                    <a:pt x="84" y="271"/>
                  </a:cubicBezTo>
                  <a:cubicBezTo>
                    <a:pt x="83" y="273"/>
                    <a:pt x="83" y="276"/>
                    <a:pt x="83" y="278"/>
                  </a:cubicBezTo>
                  <a:cubicBezTo>
                    <a:pt x="82" y="280"/>
                    <a:pt x="82" y="283"/>
                    <a:pt x="82" y="285"/>
                  </a:cubicBezTo>
                  <a:cubicBezTo>
                    <a:pt x="84" y="286"/>
                    <a:pt x="86" y="287"/>
                    <a:pt x="89" y="289"/>
                  </a:cubicBezTo>
                  <a:cubicBezTo>
                    <a:pt x="90" y="287"/>
                    <a:pt x="92" y="285"/>
                    <a:pt x="94" y="283"/>
                  </a:cubicBezTo>
                  <a:cubicBezTo>
                    <a:pt x="96" y="282"/>
                    <a:pt x="97" y="280"/>
                    <a:pt x="99" y="278"/>
                  </a:cubicBezTo>
                  <a:cubicBezTo>
                    <a:pt x="100" y="278"/>
                    <a:pt x="100" y="278"/>
                    <a:pt x="100" y="278"/>
                  </a:cubicBezTo>
                  <a:cubicBezTo>
                    <a:pt x="100" y="278"/>
                    <a:pt x="100" y="278"/>
                    <a:pt x="100" y="278"/>
                  </a:cubicBezTo>
                  <a:cubicBezTo>
                    <a:pt x="104" y="279"/>
                    <a:pt x="108" y="281"/>
                    <a:pt x="111" y="282"/>
                  </a:cubicBezTo>
                  <a:cubicBezTo>
                    <a:pt x="112" y="282"/>
                    <a:pt x="112" y="282"/>
                    <a:pt x="112" y="282"/>
                  </a:cubicBezTo>
                  <a:cubicBezTo>
                    <a:pt x="112" y="283"/>
                    <a:pt x="112" y="283"/>
                    <a:pt x="112" y="283"/>
                  </a:cubicBezTo>
                  <a:cubicBezTo>
                    <a:pt x="112" y="285"/>
                    <a:pt x="113" y="288"/>
                    <a:pt x="113" y="290"/>
                  </a:cubicBezTo>
                  <a:cubicBezTo>
                    <a:pt x="113" y="292"/>
                    <a:pt x="113" y="295"/>
                    <a:pt x="113" y="297"/>
                  </a:cubicBezTo>
                  <a:cubicBezTo>
                    <a:pt x="116" y="298"/>
                    <a:pt x="118" y="298"/>
                    <a:pt x="121" y="299"/>
                  </a:cubicBezTo>
                  <a:cubicBezTo>
                    <a:pt x="122" y="297"/>
                    <a:pt x="124" y="295"/>
                    <a:pt x="125" y="293"/>
                  </a:cubicBezTo>
                  <a:cubicBezTo>
                    <a:pt x="126" y="291"/>
                    <a:pt x="127" y="288"/>
                    <a:pt x="129" y="287"/>
                  </a:cubicBezTo>
                  <a:cubicBezTo>
                    <a:pt x="129" y="286"/>
                    <a:pt x="129" y="286"/>
                    <a:pt x="129" y="286"/>
                  </a:cubicBezTo>
                  <a:cubicBezTo>
                    <a:pt x="130" y="286"/>
                    <a:pt x="130" y="286"/>
                    <a:pt x="130" y="286"/>
                  </a:cubicBezTo>
                  <a:cubicBezTo>
                    <a:pt x="133" y="286"/>
                    <a:pt x="137" y="287"/>
                    <a:pt x="141" y="287"/>
                  </a:cubicBezTo>
                  <a:cubicBezTo>
                    <a:pt x="142" y="287"/>
                    <a:pt x="142" y="287"/>
                    <a:pt x="142" y="287"/>
                  </a:cubicBezTo>
                  <a:cubicBezTo>
                    <a:pt x="142" y="288"/>
                    <a:pt x="142" y="288"/>
                    <a:pt x="142" y="288"/>
                  </a:cubicBezTo>
                  <a:cubicBezTo>
                    <a:pt x="143" y="290"/>
                    <a:pt x="144" y="293"/>
                    <a:pt x="145" y="295"/>
                  </a:cubicBezTo>
                  <a:cubicBezTo>
                    <a:pt x="145" y="297"/>
                    <a:pt x="146" y="300"/>
                    <a:pt x="147" y="302"/>
                  </a:cubicBezTo>
                  <a:cubicBezTo>
                    <a:pt x="147" y="302"/>
                    <a:pt x="147" y="302"/>
                    <a:pt x="147" y="302"/>
                  </a:cubicBezTo>
                  <a:cubicBezTo>
                    <a:pt x="150" y="302"/>
                    <a:pt x="152" y="302"/>
                    <a:pt x="155" y="302"/>
                  </a:cubicBezTo>
                  <a:cubicBezTo>
                    <a:pt x="155" y="302"/>
                    <a:pt x="155" y="302"/>
                    <a:pt x="155" y="302"/>
                  </a:cubicBezTo>
                  <a:cubicBezTo>
                    <a:pt x="156" y="300"/>
                    <a:pt x="156" y="297"/>
                    <a:pt x="157" y="295"/>
                  </a:cubicBezTo>
                  <a:cubicBezTo>
                    <a:pt x="158" y="293"/>
                    <a:pt x="159" y="290"/>
                    <a:pt x="159" y="288"/>
                  </a:cubicBezTo>
                  <a:cubicBezTo>
                    <a:pt x="160" y="287"/>
                    <a:pt x="160" y="287"/>
                    <a:pt x="160" y="287"/>
                  </a:cubicBezTo>
                  <a:cubicBezTo>
                    <a:pt x="161" y="287"/>
                    <a:pt x="161" y="287"/>
                    <a:pt x="161" y="287"/>
                  </a:cubicBezTo>
                  <a:cubicBezTo>
                    <a:pt x="165" y="287"/>
                    <a:pt x="168" y="286"/>
                    <a:pt x="172" y="286"/>
                  </a:cubicBezTo>
                  <a:cubicBezTo>
                    <a:pt x="173" y="286"/>
                    <a:pt x="173" y="286"/>
                    <a:pt x="173" y="286"/>
                  </a:cubicBezTo>
                  <a:cubicBezTo>
                    <a:pt x="173" y="287"/>
                    <a:pt x="173" y="287"/>
                    <a:pt x="173" y="287"/>
                  </a:cubicBezTo>
                  <a:cubicBezTo>
                    <a:pt x="175" y="288"/>
                    <a:pt x="176" y="291"/>
                    <a:pt x="177" y="293"/>
                  </a:cubicBezTo>
                  <a:cubicBezTo>
                    <a:pt x="178" y="295"/>
                    <a:pt x="180" y="297"/>
                    <a:pt x="181" y="299"/>
                  </a:cubicBezTo>
                  <a:cubicBezTo>
                    <a:pt x="183" y="298"/>
                    <a:pt x="186" y="298"/>
                    <a:pt x="188" y="297"/>
                  </a:cubicBezTo>
                  <a:cubicBezTo>
                    <a:pt x="189" y="295"/>
                    <a:pt x="189" y="292"/>
                    <a:pt x="189" y="290"/>
                  </a:cubicBezTo>
                  <a:cubicBezTo>
                    <a:pt x="189" y="288"/>
                    <a:pt x="189" y="285"/>
                    <a:pt x="190" y="283"/>
                  </a:cubicBezTo>
                  <a:cubicBezTo>
                    <a:pt x="190" y="282"/>
                    <a:pt x="190" y="282"/>
                    <a:pt x="190" y="282"/>
                  </a:cubicBezTo>
                  <a:cubicBezTo>
                    <a:pt x="191" y="282"/>
                    <a:pt x="191" y="282"/>
                    <a:pt x="191" y="282"/>
                  </a:cubicBezTo>
                  <a:cubicBezTo>
                    <a:pt x="194" y="281"/>
                    <a:pt x="198" y="279"/>
                    <a:pt x="202" y="278"/>
                  </a:cubicBezTo>
                  <a:cubicBezTo>
                    <a:pt x="202" y="278"/>
                    <a:pt x="202" y="278"/>
                    <a:pt x="202" y="278"/>
                  </a:cubicBezTo>
                  <a:cubicBezTo>
                    <a:pt x="203" y="278"/>
                    <a:pt x="203" y="278"/>
                    <a:pt x="203" y="278"/>
                  </a:cubicBezTo>
                  <a:cubicBezTo>
                    <a:pt x="205" y="280"/>
                    <a:pt x="206" y="282"/>
                    <a:pt x="208" y="283"/>
                  </a:cubicBezTo>
                  <a:cubicBezTo>
                    <a:pt x="210" y="285"/>
                    <a:pt x="211" y="287"/>
                    <a:pt x="213" y="289"/>
                  </a:cubicBezTo>
                  <a:cubicBezTo>
                    <a:pt x="215" y="288"/>
                    <a:pt x="218" y="286"/>
                    <a:pt x="220" y="285"/>
                  </a:cubicBezTo>
                  <a:cubicBezTo>
                    <a:pt x="220" y="283"/>
                    <a:pt x="219" y="280"/>
                    <a:pt x="219" y="278"/>
                  </a:cubicBezTo>
                  <a:cubicBezTo>
                    <a:pt x="219" y="276"/>
                    <a:pt x="218" y="273"/>
                    <a:pt x="218" y="271"/>
                  </a:cubicBezTo>
                  <a:cubicBezTo>
                    <a:pt x="218" y="270"/>
                    <a:pt x="218" y="270"/>
                    <a:pt x="218" y="270"/>
                  </a:cubicBezTo>
                  <a:cubicBezTo>
                    <a:pt x="219" y="270"/>
                    <a:pt x="219" y="270"/>
                    <a:pt x="219" y="270"/>
                  </a:cubicBezTo>
                  <a:cubicBezTo>
                    <a:pt x="222" y="268"/>
                    <a:pt x="225" y="266"/>
                    <a:pt x="228" y="263"/>
                  </a:cubicBezTo>
                  <a:cubicBezTo>
                    <a:pt x="229" y="263"/>
                    <a:pt x="229" y="263"/>
                    <a:pt x="229" y="263"/>
                  </a:cubicBezTo>
                  <a:cubicBezTo>
                    <a:pt x="230" y="263"/>
                    <a:pt x="230" y="263"/>
                    <a:pt x="230" y="263"/>
                  </a:cubicBezTo>
                  <a:cubicBezTo>
                    <a:pt x="232" y="265"/>
                    <a:pt x="234" y="266"/>
                    <a:pt x="236" y="267"/>
                  </a:cubicBezTo>
                  <a:cubicBezTo>
                    <a:pt x="238" y="269"/>
                    <a:pt x="240" y="270"/>
                    <a:pt x="242" y="271"/>
                  </a:cubicBezTo>
                  <a:cubicBezTo>
                    <a:pt x="244" y="270"/>
                    <a:pt x="246" y="268"/>
                    <a:pt x="248" y="266"/>
                  </a:cubicBezTo>
                  <a:cubicBezTo>
                    <a:pt x="247" y="264"/>
                    <a:pt x="247" y="262"/>
                    <a:pt x="246" y="260"/>
                  </a:cubicBezTo>
                  <a:cubicBezTo>
                    <a:pt x="245" y="257"/>
                    <a:pt x="244" y="255"/>
                    <a:pt x="243" y="253"/>
                  </a:cubicBezTo>
                  <a:cubicBezTo>
                    <a:pt x="243" y="252"/>
                    <a:pt x="243" y="252"/>
                    <a:pt x="243" y="252"/>
                  </a:cubicBezTo>
                  <a:cubicBezTo>
                    <a:pt x="243" y="251"/>
                    <a:pt x="243" y="251"/>
                    <a:pt x="243" y="251"/>
                  </a:cubicBezTo>
                  <a:cubicBezTo>
                    <a:pt x="246" y="249"/>
                    <a:pt x="249" y="246"/>
                    <a:pt x="252" y="243"/>
                  </a:cubicBezTo>
                  <a:cubicBezTo>
                    <a:pt x="252" y="243"/>
                    <a:pt x="252" y="243"/>
                    <a:pt x="252" y="243"/>
                  </a:cubicBezTo>
                  <a:cubicBezTo>
                    <a:pt x="253" y="243"/>
                    <a:pt x="253" y="243"/>
                    <a:pt x="253" y="243"/>
                  </a:cubicBezTo>
                  <a:cubicBezTo>
                    <a:pt x="255" y="244"/>
                    <a:pt x="258" y="245"/>
                    <a:pt x="260" y="246"/>
                  </a:cubicBezTo>
                  <a:cubicBezTo>
                    <a:pt x="262" y="246"/>
                    <a:pt x="264" y="247"/>
                    <a:pt x="267" y="248"/>
                  </a:cubicBezTo>
                  <a:cubicBezTo>
                    <a:pt x="268" y="246"/>
                    <a:pt x="270" y="244"/>
                    <a:pt x="271" y="242"/>
                  </a:cubicBezTo>
                  <a:cubicBezTo>
                    <a:pt x="270" y="240"/>
                    <a:pt x="269" y="238"/>
                    <a:pt x="268" y="236"/>
                  </a:cubicBezTo>
                  <a:cubicBezTo>
                    <a:pt x="266" y="234"/>
                    <a:pt x="265" y="232"/>
                    <a:pt x="264" y="230"/>
                  </a:cubicBezTo>
                  <a:cubicBezTo>
                    <a:pt x="263" y="229"/>
                    <a:pt x="263" y="229"/>
                    <a:pt x="263" y="229"/>
                  </a:cubicBezTo>
                  <a:cubicBezTo>
                    <a:pt x="264" y="228"/>
                    <a:pt x="264" y="228"/>
                    <a:pt x="264" y="228"/>
                  </a:cubicBezTo>
                  <a:cubicBezTo>
                    <a:pt x="266" y="225"/>
                    <a:pt x="268" y="222"/>
                    <a:pt x="270" y="219"/>
                  </a:cubicBezTo>
                  <a:cubicBezTo>
                    <a:pt x="270" y="218"/>
                    <a:pt x="270" y="218"/>
                    <a:pt x="270" y="218"/>
                  </a:cubicBezTo>
                  <a:cubicBezTo>
                    <a:pt x="271" y="218"/>
                    <a:pt x="271" y="218"/>
                    <a:pt x="271" y="218"/>
                  </a:cubicBezTo>
                  <a:cubicBezTo>
                    <a:pt x="273" y="218"/>
                    <a:pt x="276" y="219"/>
                    <a:pt x="278" y="219"/>
                  </a:cubicBezTo>
                  <a:cubicBezTo>
                    <a:pt x="281" y="219"/>
                    <a:pt x="283" y="220"/>
                    <a:pt x="285" y="220"/>
                  </a:cubicBezTo>
                  <a:cubicBezTo>
                    <a:pt x="286" y="218"/>
                    <a:pt x="288" y="215"/>
                    <a:pt x="289" y="213"/>
                  </a:cubicBezTo>
                  <a:cubicBezTo>
                    <a:pt x="287" y="211"/>
                    <a:pt x="285" y="210"/>
                    <a:pt x="284" y="208"/>
                  </a:cubicBezTo>
                  <a:cubicBezTo>
                    <a:pt x="282" y="206"/>
                    <a:pt x="280" y="204"/>
                    <a:pt x="278" y="203"/>
                  </a:cubicBezTo>
                  <a:cubicBezTo>
                    <a:pt x="278" y="202"/>
                    <a:pt x="278" y="202"/>
                    <a:pt x="278" y="202"/>
                  </a:cubicBezTo>
                  <a:cubicBezTo>
                    <a:pt x="278" y="201"/>
                    <a:pt x="278" y="201"/>
                    <a:pt x="278" y="201"/>
                  </a:cubicBezTo>
                  <a:cubicBezTo>
                    <a:pt x="279" y="198"/>
                    <a:pt x="281" y="194"/>
                    <a:pt x="282" y="190"/>
                  </a:cubicBezTo>
                  <a:cubicBezTo>
                    <a:pt x="282" y="190"/>
                    <a:pt x="282" y="190"/>
                    <a:pt x="282" y="190"/>
                  </a:cubicBezTo>
                  <a:cubicBezTo>
                    <a:pt x="283" y="190"/>
                    <a:pt x="283" y="190"/>
                    <a:pt x="283" y="190"/>
                  </a:cubicBezTo>
                  <a:cubicBezTo>
                    <a:pt x="285" y="189"/>
                    <a:pt x="288" y="189"/>
                    <a:pt x="290" y="189"/>
                  </a:cubicBezTo>
                  <a:cubicBezTo>
                    <a:pt x="293" y="189"/>
                    <a:pt x="295" y="189"/>
                    <a:pt x="297" y="188"/>
                  </a:cubicBezTo>
                  <a:cubicBezTo>
                    <a:pt x="298" y="186"/>
                    <a:pt x="299" y="183"/>
                    <a:pt x="299" y="181"/>
                  </a:cubicBezTo>
                  <a:cubicBezTo>
                    <a:pt x="297" y="179"/>
                    <a:pt x="295" y="178"/>
                    <a:pt x="293" y="177"/>
                  </a:cubicBezTo>
                  <a:cubicBezTo>
                    <a:pt x="291" y="176"/>
                    <a:pt x="289" y="174"/>
                    <a:pt x="287" y="173"/>
                  </a:cubicBezTo>
                  <a:cubicBezTo>
                    <a:pt x="286" y="173"/>
                    <a:pt x="286" y="173"/>
                    <a:pt x="286" y="173"/>
                  </a:cubicBezTo>
                  <a:cubicBezTo>
                    <a:pt x="286" y="172"/>
                    <a:pt x="286" y="172"/>
                    <a:pt x="286" y="172"/>
                  </a:cubicBezTo>
                  <a:cubicBezTo>
                    <a:pt x="287" y="168"/>
                    <a:pt x="287" y="165"/>
                    <a:pt x="287" y="160"/>
                  </a:cubicBezTo>
                  <a:cubicBezTo>
                    <a:pt x="287" y="160"/>
                    <a:pt x="287" y="160"/>
                    <a:pt x="287" y="160"/>
                  </a:cubicBezTo>
                  <a:cubicBezTo>
                    <a:pt x="288" y="159"/>
                    <a:pt x="288" y="159"/>
                    <a:pt x="288" y="159"/>
                  </a:cubicBezTo>
                  <a:cubicBezTo>
                    <a:pt x="290" y="159"/>
                    <a:pt x="293" y="158"/>
                    <a:pt x="295" y="157"/>
                  </a:cubicBezTo>
                  <a:cubicBezTo>
                    <a:pt x="297" y="156"/>
                    <a:pt x="300" y="156"/>
                    <a:pt x="302" y="155"/>
                  </a:cubicBezTo>
                  <a:cubicBezTo>
                    <a:pt x="302" y="155"/>
                    <a:pt x="302" y="155"/>
                    <a:pt x="302" y="155"/>
                  </a:cubicBezTo>
                  <a:cubicBezTo>
                    <a:pt x="302" y="153"/>
                    <a:pt x="302" y="152"/>
                    <a:pt x="302" y="151"/>
                  </a:cubicBezTo>
                  <a:cubicBezTo>
                    <a:pt x="302" y="149"/>
                    <a:pt x="302" y="148"/>
                    <a:pt x="302" y="147"/>
                  </a:cubicBezTo>
                  <a:close/>
                  <a:moveTo>
                    <a:pt x="159" y="110"/>
                  </a:moveTo>
                  <a:cubicBezTo>
                    <a:pt x="161" y="93"/>
                    <a:pt x="164" y="76"/>
                    <a:pt x="169" y="59"/>
                  </a:cubicBezTo>
                  <a:cubicBezTo>
                    <a:pt x="169" y="58"/>
                    <a:pt x="169" y="58"/>
                    <a:pt x="169" y="58"/>
                  </a:cubicBezTo>
                  <a:cubicBezTo>
                    <a:pt x="170" y="59"/>
                    <a:pt x="170" y="59"/>
                    <a:pt x="170" y="59"/>
                  </a:cubicBezTo>
                  <a:cubicBezTo>
                    <a:pt x="182" y="61"/>
                    <a:pt x="193" y="66"/>
                    <a:pt x="203" y="72"/>
                  </a:cubicBezTo>
                  <a:cubicBezTo>
                    <a:pt x="204" y="73"/>
                    <a:pt x="204" y="73"/>
                    <a:pt x="204" y="73"/>
                  </a:cubicBezTo>
                  <a:cubicBezTo>
                    <a:pt x="203" y="74"/>
                    <a:pt x="203" y="74"/>
                    <a:pt x="203" y="74"/>
                  </a:cubicBezTo>
                  <a:cubicBezTo>
                    <a:pt x="195" y="90"/>
                    <a:pt x="185" y="104"/>
                    <a:pt x="174" y="116"/>
                  </a:cubicBezTo>
                  <a:cubicBezTo>
                    <a:pt x="173" y="117"/>
                    <a:pt x="173" y="117"/>
                    <a:pt x="173" y="117"/>
                  </a:cubicBezTo>
                  <a:cubicBezTo>
                    <a:pt x="172" y="117"/>
                    <a:pt x="172" y="117"/>
                    <a:pt x="172" y="117"/>
                  </a:cubicBezTo>
                  <a:cubicBezTo>
                    <a:pt x="169" y="114"/>
                    <a:pt x="165" y="112"/>
                    <a:pt x="160" y="111"/>
                  </a:cubicBezTo>
                  <a:cubicBezTo>
                    <a:pt x="159" y="111"/>
                    <a:pt x="159" y="111"/>
                    <a:pt x="159" y="111"/>
                  </a:cubicBezTo>
                  <a:lnTo>
                    <a:pt x="159" y="110"/>
                  </a:lnTo>
                  <a:close/>
                  <a:moveTo>
                    <a:pt x="99" y="72"/>
                  </a:moveTo>
                  <a:cubicBezTo>
                    <a:pt x="109" y="65"/>
                    <a:pt x="120" y="61"/>
                    <a:pt x="132" y="58"/>
                  </a:cubicBezTo>
                  <a:cubicBezTo>
                    <a:pt x="133" y="58"/>
                    <a:pt x="133" y="58"/>
                    <a:pt x="133" y="58"/>
                  </a:cubicBezTo>
                  <a:cubicBezTo>
                    <a:pt x="134" y="59"/>
                    <a:pt x="134" y="59"/>
                    <a:pt x="134" y="59"/>
                  </a:cubicBezTo>
                  <a:cubicBezTo>
                    <a:pt x="139" y="76"/>
                    <a:pt x="142" y="93"/>
                    <a:pt x="143" y="110"/>
                  </a:cubicBezTo>
                  <a:cubicBezTo>
                    <a:pt x="143" y="111"/>
                    <a:pt x="143" y="111"/>
                    <a:pt x="143" y="111"/>
                  </a:cubicBezTo>
                  <a:cubicBezTo>
                    <a:pt x="142" y="111"/>
                    <a:pt x="142" y="111"/>
                    <a:pt x="142" y="111"/>
                  </a:cubicBezTo>
                  <a:cubicBezTo>
                    <a:pt x="138" y="112"/>
                    <a:pt x="134" y="114"/>
                    <a:pt x="130" y="116"/>
                  </a:cubicBezTo>
                  <a:cubicBezTo>
                    <a:pt x="129" y="117"/>
                    <a:pt x="129" y="117"/>
                    <a:pt x="129" y="117"/>
                  </a:cubicBezTo>
                  <a:cubicBezTo>
                    <a:pt x="128" y="116"/>
                    <a:pt x="128" y="116"/>
                    <a:pt x="128" y="116"/>
                  </a:cubicBezTo>
                  <a:cubicBezTo>
                    <a:pt x="117" y="103"/>
                    <a:pt x="107" y="89"/>
                    <a:pt x="99" y="74"/>
                  </a:cubicBezTo>
                  <a:cubicBezTo>
                    <a:pt x="98" y="73"/>
                    <a:pt x="98" y="73"/>
                    <a:pt x="98" y="73"/>
                  </a:cubicBezTo>
                  <a:lnTo>
                    <a:pt x="99" y="72"/>
                  </a:lnTo>
                  <a:close/>
                  <a:moveTo>
                    <a:pt x="59" y="132"/>
                  </a:moveTo>
                  <a:cubicBezTo>
                    <a:pt x="61" y="120"/>
                    <a:pt x="66" y="109"/>
                    <a:pt x="72" y="99"/>
                  </a:cubicBezTo>
                  <a:cubicBezTo>
                    <a:pt x="73" y="98"/>
                    <a:pt x="73" y="98"/>
                    <a:pt x="73" y="98"/>
                  </a:cubicBezTo>
                  <a:cubicBezTo>
                    <a:pt x="74" y="98"/>
                    <a:pt x="74" y="98"/>
                    <a:pt x="74" y="98"/>
                  </a:cubicBezTo>
                  <a:cubicBezTo>
                    <a:pt x="90" y="107"/>
                    <a:pt x="104" y="116"/>
                    <a:pt x="116" y="128"/>
                  </a:cubicBezTo>
                  <a:cubicBezTo>
                    <a:pt x="117" y="128"/>
                    <a:pt x="117" y="128"/>
                    <a:pt x="117" y="128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4" y="133"/>
                    <a:pt x="113" y="137"/>
                    <a:pt x="112" y="141"/>
                  </a:cubicBezTo>
                  <a:cubicBezTo>
                    <a:pt x="111" y="143"/>
                    <a:pt x="111" y="143"/>
                    <a:pt x="111" y="143"/>
                  </a:cubicBezTo>
                  <a:cubicBezTo>
                    <a:pt x="110" y="142"/>
                    <a:pt x="110" y="142"/>
                    <a:pt x="110" y="142"/>
                  </a:cubicBezTo>
                  <a:cubicBezTo>
                    <a:pt x="93" y="141"/>
                    <a:pt x="76" y="138"/>
                    <a:pt x="60" y="133"/>
                  </a:cubicBezTo>
                  <a:cubicBezTo>
                    <a:pt x="58" y="133"/>
                    <a:pt x="58" y="133"/>
                    <a:pt x="58" y="133"/>
                  </a:cubicBezTo>
                  <a:lnTo>
                    <a:pt x="59" y="132"/>
                  </a:lnTo>
                  <a:close/>
                  <a:moveTo>
                    <a:pt x="74" y="203"/>
                  </a:moveTo>
                  <a:cubicBezTo>
                    <a:pt x="73" y="203"/>
                    <a:pt x="73" y="203"/>
                    <a:pt x="73" y="203"/>
                  </a:cubicBezTo>
                  <a:cubicBezTo>
                    <a:pt x="72" y="202"/>
                    <a:pt x="72" y="202"/>
                    <a:pt x="72" y="202"/>
                  </a:cubicBezTo>
                  <a:cubicBezTo>
                    <a:pt x="66" y="192"/>
                    <a:pt x="61" y="181"/>
                    <a:pt x="59" y="170"/>
                  </a:cubicBezTo>
                  <a:cubicBezTo>
                    <a:pt x="58" y="168"/>
                    <a:pt x="58" y="168"/>
                    <a:pt x="58" y="168"/>
                  </a:cubicBezTo>
                  <a:cubicBezTo>
                    <a:pt x="60" y="168"/>
                    <a:pt x="60" y="168"/>
                    <a:pt x="60" y="168"/>
                  </a:cubicBezTo>
                  <a:cubicBezTo>
                    <a:pt x="76" y="163"/>
                    <a:pt x="93" y="160"/>
                    <a:pt x="110" y="159"/>
                  </a:cubicBezTo>
                  <a:cubicBezTo>
                    <a:pt x="111" y="159"/>
                    <a:pt x="111" y="159"/>
                    <a:pt x="111" y="159"/>
                  </a:cubicBezTo>
                  <a:cubicBezTo>
                    <a:pt x="111" y="160"/>
                    <a:pt x="111" y="160"/>
                    <a:pt x="111" y="160"/>
                  </a:cubicBezTo>
                  <a:cubicBezTo>
                    <a:pt x="112" y="164"/>
                    <a:pt x="114" y="168"/>
                    <a:pt x="116" y="172"/>
                  </a:cubicBezTo>
                  <a:cubicBezTo>
                    <a:pt x="117" y="173"/>
                    <a:pt x="117" y="173"/>
                    <a:pt x="117" y="173"/>
                  </a:cubicBezTo>
                  <a:cubicBezTo>
                    <a:pt x="116" y="174"/>
                    <a:pt x="116" y="174"/>
                    <a:pt x="116" y="174"/>
                  </a:cubicBezTo>
                  <a:cubicBezTo>
                    <a:pt x="103" y="185"/>
                    <a:pt x="89" y="194"/>
                    <a:pt x="74" y="203"/>
                  </a:cubicBezTo>
                  <a:close/>
                  <a:moveTo>
                    <a:pt x="143" y="191"/>
                  </a:moveTo>
                  <a:cubicBezTo>
                    <a:pt x="141" y="208"/>
                    <a:pt x="138" y="225"/>
                    <a:pt x="133" y="242"/>
                  </a:cubicBezTo>
                  <a:cubicBezTo>
                    <a:pt x="133" y="243"/>
                    <a:pt x="133" y="243"/>
                    <a:pt x="133" y="243"/>
                  </a:cubicBezTo>
                  <a:cubicBezTo>
                    <a:pt x="132" y="243"/>
                    <a:pt x="132" y="243"/>
                    <a:pt x="132" y="243"/>
                  </a:cubicBezTo>
                  <a:cubicBezTo>
                    <a:pt x="120" y="241"/>
                    <a:pt x="109" y="236"/>
                    <a:pt x="99" y="229"/>
                  </a:cubicBezTo>
                  <a:cubicBezTo>
                    <a:pt x="98" y="229"/>
                    <a:pt x="98" y="229"/>
                    <a:pt x="98" y="229"/>
                  </a:cubicBezTo>
                  <a:cubicBezTo>
                    <a:pt x="98" y="228"/>
                    <a:pt x="98" y="228"/>
                    <a:pt x="98" y="228"/>
                  </a:cubicBezTo>
                  <a:cubicBezTo>
                    <a:pt x="107" y="212"/>
                    <a:pt x="117" y="198"/>
                    <a:pt x="128" y="185"/>
                  </a:cubicBezTo>
                  <a:cubicBezTo>
                    <a:pt x="128" y="184"/>
                    <a:pt x="128" y="184"/>
                    <a:pt x="128" y="184"/>
                  </a:cubicBezTo>
                  <a:cubicBezTo>
                    <a:pt x="129" y="185"/>
                    <a:pt x="129" y="185"/>
                    <a:pt x="129" y="185"/>
                  </a:cubicBezTo>
                  <a:cubicBezTo>
                    <a:pt x="133" y="187"/>
                    <a:pt x="137" y="189"/>
                    <a:pt x="142" y="190"/>
                  </a:cubicBezTo>
                  <a:cubicBezTo>
                    <a:pt x="143" y="190"/>
                    <a:pt x="143" y="190"/>
                    <a:pt x="143" y="190"/>
                  </a:cubicBezTo>
                  <a:lnTo>
                    <a:pt x="143" y="191"/>
                  </a:lnTo>
                  <a:close/>
                  <a:moveTo>
                    <a:pt x="151" y="180"/>
                  </a:moveTo>
                  <a:cubicBezTo>
                    <a:pt x="143" y="180"/>
                    <a:pt x="136" y="177"/>
                    <a:pt x="130" y="171"/>
                  </a:cubicBezTo>
                  <a:cubicBezTo>
                    <a:pt x="125" y="166"/>
                    <a:pt x="122" y="159"/>
                    <a:pt x="122" y="151"/>
                  </a:cubicBezTo>
                  <a:cubicBezTo>
                    <a:pt x="122" y="143"/>
                    <a:pt x="125" y="136"/>
                    <a:pt x="130" y="130"/>
                  </a:cubicBezTo>
                  <a:cubicBezTo>
                    <a:pt x="136" y="125"/>
                    <a:pt x="143" y="122"/>
                    <a:pt x="151" y="122"/>
                  </a:cubicBezTo>
                  <a:cubicBezTo>
                    <a:pt x="159" y="122"/>
                    <a:pt x="166" y="125"/>
                    <a:pt x="172" y="130"/>
                  </a:cubicBezTo>
                  <a:cubicBezTo>
                    <a:pt x="183" y="142"/>
                    <a:pt x="183" y="160"/>
                    <a:pt x="172" y="171"/>
                  </a:cubicBezTo>
                  <a:cubicBezTo>
                    <a:pt x="166" y="177"/>
                    <a:pt x="159" y="180"/>
                    <a:pt x="151" y="180"/>
                  </a:cubicBezTo>
                  <a:close/>
                  <a:moveTo>
                    <a:pt x="203" y="229"/>
                  </a:moveTo>
                  <a:cubicBezTo>
                    <a:pt x="192" y="236"/>
                    <a:pt x="181" y="241"/>
                    <a:pt x="170" y="243"/>
                  </a:cubicBezTo>
                  <a:cubicBezTo>
                    <a:pt x="168" y="243"/>
                    <a:pt x="168" y="243"/>
                    <a:pt x="168" y="243"/>
                  </a:cubicBezTo>
                  <a:cubicBezTo>
                    <a:pt x="168" y="242"/>
                    <a:pt x="168" y="242"/>
                    <a:pt x="168" y="242"/>
                  </a:cubicBezTo>
                  <a:cubicBezTo>
                    <a:pt x="163" y="225"/>
                    <a:pt x="160" y="208"/>
                    <a:pt x="159" y="192"/>
                  </a:cubicBezTo>
                  <a:cubicBezTo>
                    <a:pt x="159" y="190"/>
                    <a:pt x="159" y="190"/>
                    <a:pt x="159" y="190"/>
                  </a:cubicBezTo>
                  <a:cubicBezTo>
                    <a:pt x="160" y="190"/>
                    <a:pt x="160" y="190"/>
                    <a:pt x="160" y="190"/>
                  </a:cubicBezTo>
                  <a:cubicBezTo>
                    <a:pt x="164" y="189"/>
                    <a:pt x="168" y="188"/>
                    <a:pt x="172" y="185"/>
                  </a:cubicBezTo>
                  <a:cubicBezTo>
                    <a:pt x="173" y="185"/>
                    <a:pt x="173" y="185"/>
                    <a:pt x="173" y="185"/>
                  </a:cubicBezTo>
                  <a:cubicBezTo>
                    <a:pt x="174" y="185"/>
                    <a:pt x="174" y="185"/>
                    <a:pt x="174" y="185"/>
                  </a:cubicBezTo>
                  <a:cubicBezTo>
                    <a:pt x="185" y="199"/>
                    <a:pt x="195" y="213"/>
                    <a:pt x="203" y="228"/>
                  </a:cubicBezTo>
                  <a:cubicBezTo>
                    <a:pt x="204" y="229"/>
                    <a:pt x="204" y="229"/>
                    <a:pt x="204" y="229"/>
                  </a:cubicBezTo>
                  <a:lnTo>
                    <a:pt x="203" y="229"/>
                  </a:lnTo>
                  <a:close/>
                  <a:moveTo>
                    <a:pt x="243" y="170"/>
                  </a:moveTo>
                  <a:cubicBezTo>
                    <a:pt x="241" y="182"/>
                    <a:pt x="236" y="193"/>
                    <a:pt x="229" y="203"/>
                  </a:cubicBezTo>
                  <a:cubicBezTo>
                    <a:pt x="229" y="204"/>
                    <a:pt x="229" y="204"/>
                    <a:pt x="229" y="204"/>
                  </a:cubicBezTo>
                  <a:cubicBezTo>
                    <a:pt x="228" y="203"/>
                    <a:pt x="228" y="203"/>
                    <a:pt x="228" y="203"/>
                  </a:cubicBezTo>
                  <a:cubicBezTo>
                    <a:pt x="212" y="195"/>
                    <a:pt x="198" y="185"/>
                    <a:pt x="185" y="174"/>
                  </a:cubicBezTo>
                  <a:cubicBezTo>
                    <a:pt x="185" y="173"/>
                    <a:pt x="185" y="173"/>
                    <a:pt x="185" y="173"/>
                  </a:cubicBezTo>
                  <a:cubicBezTo>
                    <a:pt x="185" y="172"/>
                    <a:pt x="185" y="172"/>
                    <a:pt x="185" y="172"/>
                  </a:cubicBezTo>
                  <a:cubicBezTo>
                    <a:pt x="188" y="169"/>
                    <a:pt x="189" y="164"/>
                    <a:pt x="190" y="160"/>
                  </a:cubicBezTo>
                  <a:cubicBezTo>
                    <a:pt x="191" y="159"/>
                    <a:pt x="191" y="159"/>
                    <a:pt x="191" y="159"/>
                  </a:cubicBezTo>
                  <a:cubicBezTo>
                    <a:pt x="192" y="159"/>
                    <a:pt x="192" y="159"/>
                    <a:pt x="192" y="159"/>
                  </a:cubicBezTo>
                  <a:cubicBezTo>
                    <a:pt x="208" y="161"/>
                    <a:pt x="225" y="164"/>
                    <a:pt x="242" y="168"/>
                  </a:cubicBezTo>
                  <a:cubicBezTo>
                    <a:pt x="243" y="169"/>
                    <a:pt x="243" y="169"/>
                    <a:pt x="243" y="169"/>
                  </a:cubicBezTo>
                  <a:lnTo>
                    <a:pt x="243" y="170"/>
                  </a:lnTo>
                  <a:close/>
                  <a:moveTo>
                    <a:pt x="242" y="134"/>
                  </a:moveTo>
                  <a:cubicBezTo>
                    <a:pt x="225" y="139"/>
                    <a:pt x="208" y="142"/>
                    <a:pt x="192" y="143"/>
                  </a:cubicBezTo>
                  <a:cubicBezTo>
                    <a:pt x="191" y="143"/>
                    <a:pt x="191" y="143"/>
                    <a:pt x="191" y="143"/>
                  </a:cubicBezTo>
                  <a:cubicBezTo>
                    <a:pt x="190" y="142"/>
                    <a:pt x="190" y="142"/>
                    <a:pt x="190" y="142"/>
                  </a:cubicBezTo>
                  <a:cubicBezTo>
                    <a:pt x="189" y="137"/>
                    <a:pt x="188" y="133"/>
                    <a:pt x="185" y="130"/>
                  </a:cubicBezTo>
                  <a:cubicBezTo>
                    <a:pt x="185" y="129"/>
                    <a:pt x="185" y="129"/>
                    <a:pt x="185" y="129"/>
                  </a:cubicBezTo>
                  <a:cubicBezTo>
                    <a:pt x="186" y="128"/>
                    <a:pt x="186" y="128"/>
                    <a:pt x="186" y="128"/>
                  </a:cubicBezTo>
                  <a:cubicBezTo>
                    <a:pt x="199" y="117"/>
                    <a:pt x="213" y="107"/>
                    <a:pt x="228" y="99"/>
                  </a:cubicBezTo>
                  <a:cubicBezTo>
                    <a:pt x="229" y="98"/>
                    <a:pt x="229" y="98"/>
                    <a:pt x="229" y="98"/>
                  </a:cubicBezTo>
                  <a:cubicBezTo>
                    <a:pt x="230" y="99"/>
                    <a:pt x="230" y="99"/>
                    <a:pt x="230" y="99"/>
                  </a:cubicBezTo>
                  <a:cubicBezTo>
                    <a:pt x="236" y="109"/>
                    <a:pt x="241" y="120"/>
                    <a:pt x="243" y="132"/>
                  </a:cubicBezTo>
                  <a:cubicBezTo>
                    <a:pt x="243" y="133"/>
                    <a:pt x="243" y="133"/>
                    <a:pt x="243" y="133"/>
                  </a:cubicBezTo>
                  <a:lnTo>
                    <a:pt x="242" y="13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" name="Freeform 57"/>
            <p:cNvSpPr>
              <a:spLocks noEditPoints="1"/>
            </p:cNvSpPr>
            <p:nvPr/>
          </p:nvSpPr>
          <p:spPr bwMode="auto">
            <a:xfrm rot="587817">
              <a:off x="4881526" y="3645690"/>
              <a:ext cx="1273174" cy="1271610"/>
            </a:xfrm>
            <a:custGeom>
              <a:avLst/>
              <a:gdLst>
                <a:gd name="T0" fmla="*/ 286 w 302"/>
                <a:gd name="T1" fmla="*/ 129 h 302"/>
                <a:gd name="T2" fmla="*/ 282 w 302"/>
                <a:gd name="T3" fmla="*/ 112 h 302"/>
                <a:gd name="T4" fmla="*/ 285 w 302"/>
                <a:gd name="T5" fmla="*/ 82 h 302"/>
                <a:gd name="T6" fmla="*/ 264 w 302"/>
                <a:gd name="T7" fmla="*/ 72 h 302"/>
                <a:gd name="T8" fmla="*/ 252 w 302"/>
                <a:gd name="T9" fmla="*/ 58 h 302"/>
                <a:gd name="T10" fmla="*/ 236 w 302"/>
                <a:gd name="T11" fmla="*/ 34 h 302"/>
                <a:gd name="T12" fmla="*/ 219 w 302"/>
                <a:gd name="T13" fmla="*/ 23 h 302"/>
                <a:gd name="T14" fmla="*/ 191 w 302"/>
                <a:gd name="T15" fmla="*/ 20 h 302"/>
                <a:gd name="T16" fmla="*/ 173 w 302"/>
                <a:gd name="T17" fmla="*/ 15 h 302"/>
                <a:gd name="T18" fmla="*/ 155 w 302"/>
                <a:gd name="T19" fmla="*/ 0 h 302"/>
                <a:gd name="T20" fmla="*/ 141 w 302"/>
                <a:gd name="T21" fmla="*/ 14 h 302"/>
                <a:gd name="T22" fmla="*/ 113 w 302"/>
                <a:gd name="T23" fmla="*/ 12 h 302"/>
                <a:gd name="T24" fmla="*/ 94 w 302"/>
                <a:gd name="T25" fmla="*/ 18 h 302"/>
                <a:gd name="T26" fmla="*/ 73 w 302"/>
                <a:gd name="T27" fmla="*/ 38 h 302"/>
                <a:gd name="T28" fmla="*/ 59 w 302"/>
                <a:gd name="T29" fmla="*/ 49 h 302"/>
                <a:gd name="T30" fmla="*/ 35 w 302"/>
                <a:gd name="T31" fmla="*/ 54 h 302"/>
                <a:gd name="T32" fmla="*/ 32 w 302"/>
                <a:gd name="T33" fmla="*/ 84 h 302"/>
                <a:gd name="T34" fmla="*/ 24 w 302"/>
                <a:gd name="T35" fmla="*/ 99 h 302"/>
                <a:gd name="T36" fmla="*/ 3 w 302"/>
                <a:gd name="T37" fmla="*/ 121 h 302"/>
                <a:gd name="T38" fmla="*/ 14 w 302"/>
                <a:gd name="T39" fmla="*/ 142 h 302"/>
                <a:gd name="T40" fmla="*/ 7 w 302"/>
                <a:gd name="T41" fmla="*/ 157 h 302"/>
                <a:gd name="T42" fmla="*/ 9 w 302"/>
                <a:gd name="T43" fmla="*/ 177 h 302"/>
                <a:gd name="T44" fmla="*/ 24 w 302"/>
                <a:gd name="T45" fmla="*/ 201 h 302"/>
                <a:gd name="T46" fmla="*/ 31 w 302"/>
                <a:gd name="T47" fmla="*/ 218 h 302"/>
                <a:gd name="T48" fmla="*/ 30 w 302"/>
                <a:gd name="T49" fmla="*/ 242 h 302"/>
                <a:gd name="T50" fmla="*/ 59 w 302"/>
                <a:gd name="T51" fmla="*/ 252 h 302"/>
                <a:gd name="T52" fmla="*/ 73 w 302"/>
                <a:gd name="T53" fmla="*/ 263 h 302"/>
                <a:gd name="T54" fmla="*/ 89 w 302"/>
                <a:gd name="T55" fmla="*/ 289 h 302"/>
                <a:gd name="T56" fmla="*/ 112 w 302"/>
                <a:gd name="T57" fmla="*/ 283 h 302"/>
                <a:gd name="T58" fmla="*/ 130 w 302"/>
                <a:gd name="T59" fmla="*/ 286 h 302"/>
                <a:gd name="T60" fmla="*/ 155 w 302"/>
                <a:gd name="T61" fmla="*/ 302 h 302"/>
                <a:gd name="T62" fmla="*/ 173 w 302"/>
                <a:gd name="T63" fmla="*/ 286 h 302"/>
                <a:gd name="T64" fmla="*/ 190 w 302"/>
                <a:gd name="T65" fmla="*/ 282 h 302"/>
                <a:gd name="T66" fmla="*/ 220 w 302"/>
                <a:gd name="T67" fmla="*/ 285 h 302"/>
                <a:gd name="T68" fmla="*/ 230 w 302"/>
                <a:gd name="T69" fmla="*/ 263 h 302"/>
                <a:gd name="T70" fmla="*/ 243 w 302"/>
                <a:gd name="T71" fmla="*/ 251 h 302"/>
                <a:gd name="T72" fmla="*/ 268 w 302"/>
                <a:gd name="T73" fmla="*/ 236 h 302"/>
                <a:gd name="T74" fmla="*/ 278 w 302"/>
                <a:gd name="T75" fmla="*/ 219 h 302"/>
                <a:gd name="T76" fmla="*/ 282 w 302"/>
                <a:gd name="T77" fmla="*/ 190 h 302"/>
                <a:gd name="T78" fmla="*/ 287 w 302"/>
                <a:gd name="T79" fmla="*/ 173 h 302"/>
                <a:gd name="T80" fmla="*/ 302 w 302"/>
                <a:gd name="T81" fmla="*/ 155 h 302"/>
                <a:gd name="T82" fmla="*/ 170 w 302"/>
                <a:gd name="T83" fmla="*/ 59 h 302"/>
                <a:gd name="T84" fmla="*/ 160 w 302"/>
                <a:gd name="T85" fmla="*/ 111 h 302"/>
                <a:gd name="T86" fmla="*/ 143 w 302"/>
                <a:gd name="T87" fmla="*/ 110 h 302"/>
                <a:gd name="T88" fmla="*/ 98 w 302"/>
                <a:gd name="T89" fmla="*/ 73 h 302"/>
                <a:gd name="T90" fmla="*/ 117 w 302"/>
                <a:gd name="T91" fmla="*/ 128 h 302"/>
                <a:gd name="T92" fmla="*/ 59 w 302"/>
                <a:gd name="T93" fmla="*/ 132 h 302"/>
                <a:gd name="T94" fmla="*/ 110 w 302"/>
                <a:gd name="T95" fmla="*/ 159 h 302"/>
                <a:gd name="T96" fmla="*/ 143 w 302"/>
                <a:gd name="T97" fmla="*/ 191 h 302"/>
                <a:gd name="T98" fmla="*/ 128 w 302"/>
                <a:gd name="T99" fmla="*/ 185 h 302"/>
                <a:gd name="T100" fmla="*/ 130 w 302"/>
                <a:gd name="T101" fmla="*/ 171 h 302"/>
                <a:gd name="T102" fmla="*/ 203 w 302"/>
                <a:gd name="T103" fmla="*/ 229 h 302"/>
                <a:gd name="T104" fmla="*/ 172 w 302"/>
                <a:gd name="T105" fmla="*/ 185 h 302"/>
                <a:gd name="T106" fmla="*/ 229 w 302"/>
                <a:gd name="T107" fmla="*/ 203 h 302"/>
                <a:gd name="T108" fmla="*/ 191 w 302"/>
                <a:gd name="T109" fmla="*/ 159 h 302"/>
                <a:gd name="T110" fmla="*/ 191 w 302"/>
                <a:gd name="T111" fmla="*/ 143 h 302"/>
                <a:gd name="T112" fmla="*/ 230 w 302"/>
                <a:gd name="T113" fmla="*/ 99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02" h="302">
                  <a:moveTo>
                    <a:pt x="302" y="147"/>
                  </a:moveTo>
                  <a:cubicBezTo>
                    <a:pt x="300" y="146"/>
                    <a:pt x="297" y="145"/>
                    <a:pt x="295" y="145"/>
                  </a:cubicBezTo>
                  <a:cubicBezTo>
                    <a:pt x="293" y="144"/>
                    <a:pt x="290" y="143"/>
                    <a:pt x="288" y="142"/>
                  </a:cubicBezTo>
                  <a:cubicBezTo>
                    <a:pt x="287" y="142"/>
                    <a:pt x="287" y="142"/>
                    <a:pt x="287" y="142"/>
                  </a:cubicBezTo>
                  <a:cubicBezTo>
                    <a:pt x="287" y="141"/>
                    <a:pt x="287" y="141"/>
                    <a:pt x="287" y="141"/>
                  </a:cubicBezTo>
                  <a:cubicBezTo>
                    <a:pt x="287" y="137"/>
                    <a:pt x="287" y="133"/>
                    <a:pt x="286" y="130"/>
                  </a:cubicBezTo>
                  <a:cubicBezTo>
                    <a:pt x="286" y="129"/>
                    <a:pt x="286" y="129"/>
                    <a:pt x="286" y="129"/>
                  </a:cubicBezTo>
                  <a:cubicBezTo>
                    <a:pt x="287" y="128"/>
                    <a:pt x="287" y="128"/>
                    <a:pt x="287" y="128"/>
                  </a:cubicBezTo>
                  <a:cubicBezTo>
                    <a:pt x="289" y="127"/>
                    <a:pt x="291" y="126"/>
                    <a:pt x="293" y="125"/>
                  </a:cubicBezTo>
                  <a:cubicBezTo>
                    <a:pt x="295" y="123"/>
                    <a:pt x="297" y="122"/>
                    <a:pt x="299" y="121"/>
                  </a:cubicBezTo>
                  <a:cubicBezTo>
                    <a:pt x="299" y="118"/>
                    <a:pt x="298" y="116"/>
                    <a:pt x="297" y="113"/>
                  </a:cubicBezTo>
                  <a:cubicBezTo>
                    <a:pt x="295" y="113"/>
                    <a:pt x="293" y="113"/>
                    <a:pt x="290" y="113"/>
                  </a:cubicBezTo>
                  <a:cubicBezTo>
                    <a:pt x="288" y="112"/>
                    <a:pt x="285" y="112"/>
                    <a:pt x="283" y="112"/>
                  </a:cubicBezTo>
                  <a:cubicBezTo>
                    <a:pt x="282" y="112"/>
                    <a:pt x="282" y="112"/>
                    <a:pt x="282" y="112"/>
                  </a:cubicBezTo>
                  <a:cubicBezTo>
                    <a:pt x="282" y="111"/>
                    <a:pt x="282" y="111"/>
                    <a:pt x="282" y="111"/>
                  </a:cubicBezTo>
                  <a:cubicBezTo>
                    <a:pt x="281" y="108"/>
                    <a:pt x="279" y="104"/>
                    <a:pt x="278" y="100"/>
                  </a:cubicBezTo>
                  <a:cubicBezTo>
                    <a:pt x="278" y="99"/>
                    <a:pt x="278" y="99"/>
                    <a:pt x="278" y="99"/>
                  </a:cubicBezTo>
                  <a:cubicBezTo>
                    <a:pt x="278" y="99"/>
                    <a:pt x="278" y="99"/>
                    <a:pt x="278" y="99"/>
                  </a:cubicBezTo>
                  <a:cubicBezTo>
                    <a:pt x="280" y="97"/>
                    <a:pt x="282" y="95"/>
                    <a:pt x="284" y="94"/>
                  </a:cubicBezTo>
                  <a:cubicBezTo>
                    <a:pt x="285" y="92"/>
                    <a:pt x="287" y="90"/>
                    <a:pt x="289" y="89"/>
                  </a:cubicBezTo>
                  <a:cubicBezTo>
                    <a:pt x="288" y="86"/>
                    <a:pt x="286" y="84"/>
                    <a:pt x="285" y="82"/>
                  </a:cubicBezTo>
                  <a:cubicBezTo>
                    <a:pt x="283" y="82"/>
                    <a:pt x="281" y="82"/>
                    <a:pt x="278" y="83"/>
                  </a:cubicBezTo>
                  <a:cubicBezTo>
                    <a:pt x="276" y="83"/>
                    <a:pt x="273" y="83"/>
                    <a:pt x="271" y="84"/>
                  </a:cubicBezTo>
                  <a:cubicBezTo>
                    <a:pt x="270" y="84"/>
                    <a:pt x="270" y="84"/>
                    <a:pt x="270" y="84"/>
                  </a:cubicBezTo>
                  <a:cubicBezTo>
                    <a:pt x="270" y="83"/>
                    <a:pt x="270" y="83"/>
                    <a:pt x="270" y="83"/>
                  </a:cubicBezTo>
                  <a:cubicBezTo>
                    <a:pt x="268" y="80"/>
                    <a:pt x="266" y="76"/>
                    <a:pt x="264" y="73"/>
                  </a:cubicBezTo>
                  <a:cubicBezTo>
                    <a:pt x="263" y="72"/>
                    <a:pt x="263" y="72"/>
                    <a:pt x="263" y="72"/>
                  </a:cubicBezTo>
                  <a:cubicBezTo>
                    <a:pt x="264" y="72"/>
                    <a:pt x="264" y="72"/>
                    <a:pt x="264" y="72"/>
                  </a:cubicBezTo>
                  <a:cubicBezTo>
                    <a:pt x="265" y="70"/>
                    <a:pt x="266" y="68"/>
                    <a:pt x="268" y="66"/>
                  </a:cubicBezTo>
                  <a:cubicBezTo>
                    <a:pt x="269" y="64"/>
                    <a:pt x="270" y="62"/>
                    <a:pt x="271" y="60"/>
                  </a:cubicBezTo>
                  <a:cubicBezTo>
                    <a:pt x="270" y="58"/>
                    <a:pt x="268" y="56"/>
                    <a:pt x="267" y="54"/>
                  </a:cubicBezTo>
                  <a:cubicBezTo>
                    <a:pt x="264" y="54"/>
                    <a:pt x="262" y="55"/>
                    <a:pt x="260" y="56"/>
                  </a:cubicBezTo>
                  <a:cubicBezTo>
                    <a:pt x="258" y="57"/>
                    <a:pt x="255" y="58"/>
                    <a:pt x="253" y="59"/>
                  </a:cubicBezTo>
                  <a:cubicBezTo>
                    <a:pt x="252" y="59"/>
                    <a:pt x="252" y="59"/>
                    <a:pt x="252" y="59"/>
                  </a:cubicBezTo>
                  <a:cubicBezTo>
                    <a:pt x="252" y="58"/>
                    <a:pt x="252" y="58"/>
                    <a:pt x="252" y="58"/>
                  </a:cubicBezTo>
                  <a:cubicBezTo>
                    <a:pt x="249" y="55"/>
                    <a:pt x="246" y="53"/>
                    <a:pt x="243" y="50"/>
                  </a:cubicBezTo>
                  <a:cubicBezTo>
                    <a:pt x="243" y="49"/>
                    <a:pt x="243" y="49"/>
                    <a:pt x="243" y="49"/>
                  </a:cubicBezTo>
                  <a:cubicBezTo>
                    <a:pt x="243" y="49"/>
                    <a:pt x="243" y="49"/>
                    <a:pt x="243" y="49"/>
                  </a:cubicBezTo>
                  <a:cubicBezTo>
                    <a:pt x="244" y="47"/>
                    <a:pt x="245" y="44"/>
                    <a:pt x="246" y="42"/>
                  </a:cubicBezTo>
                  <a:cubicBezTo>
                    <a:pt x="247" y="40"/>
                    <a:pt x="247" y="37"/>
                    <a:pt x="248" y="35"/>
                  </a:cubicBezTo>
                  <a:cubicBezTo>
                    <a:pt x="246" y="33"/>
                    <a:pt x="244" y="32"/>
                    <a:pt x="242" y="30"/>
                  </a:cubicBezTo>
                  <a:cubicBezTo>
                    <a:pt x="240" y="31"/>
                    <a:pt x="238" y="33"/>
                    <a:pt x="236" y="34"/>
                  </a:cubicBezTo>
                  <a:cubicBezTo>
                    <a:pt x="234" y="36"/>
                    <a:pt x="232" y="37"/>
                    <a:pt x="230" y="38"/>
                  </a:cubicBezTo>
                  <a:cubicBezTo>
                    <a:pt x="229" y="39"/>
                    <a:pt x="229" y="39"/>
                    <a:pt x="229" y="39"/>
                  </a:cubicBezTo>
                  <a:cubicBezTo>
                    <a:pt x="228" y="38"/>
                    <a:pt x="228" y="38"/>
                    <a:pt x="228" y="38"/>
                  </a:cubicBezTo>
                  <a:cubicBezTo>
                    <a:pt x="225" y="36"/>
                    <a:pt x="222" y="34"/>
                    <a:pt x="219" y="32"/>
                  </a:cubicBezTo>
                  <a:cubicBezTo>
                    <a:pt x="218" y="32"/>
                    <a:pt x="218" y="32"/>
                    <a:pt x="218" y="32"/>
                  </a:cubicBezTo>
                  <a:cubicBezTo>
                    <a:pt x="218" y="31"/>
                    <a:pt x="218" y="31"/>
                    <a:pt x="218" y="31"/>
                  </a:cubicBezTo>
                  <a:cubicBezTo>
                    <a:pt x="218" y="28"/>
                    <a:pt x="219" y="26"/>
                    <a:pt x="219" y="23"/>
                  </a:cubicBezTo>
                  <a:cubicBezTo>
                    <a:pt x="219" y="21"/>
                    <a:pt x="220" y="19"/>
                    <a:pt x="220" y="16"/>
                  </a:cubicBezTo>
                  <a:cubicBezTo>
                    <a:pt x="218" y="15"/>
                    <a:pt x="215" y="14"/>
                    <a:pt x="213" y="13"/>
                  </a:cubicBezTo>
                  <a:cubicBezTo>
                    <a:pt x="211" y="15"/>
                    <a:pt x="210" y="16"/>
                    <a:pt x="208" y="18"/>
                  </a:cubicBezTo>
                  <a:cubicBezTo>
                    <a:pt x="206" y="20"/>
                    <a:pt x="205" y="22"/>
                    <a:pt x="203" y="23"/>
                  </a:cubicBezTo>
                  <a:cubicBezTo>
                    <a:pt x="202" y="24"/>
                    <a:pt x="202" y="24"/>
                    <a:pt x="202" y="24"/>
                  </a:cubicBezTo>
                  <a:cubicBezTo>
                    <a:pt x="202" y="24"/>
                    <a:pt x="202" y="24"/>
                    <a:pt x="202" y="24"/>
                  </a:cubicBezTo>
                  <a:cubicBezTo>
                    <a:pt x="198" y="22"/>
                    <a:pt x="194" y="21"/>
                    <a:pt x="191" y="20"/>
                  </a:cubicBezTo>
                  <a:cubicBezTo>
                    <a:pt x="190" y="20"/>
                    <a:pt x="190" y="20"/>
                    <a:pt x="190" y="20"/>
                  </a:cubicBezTo>
                  <a:cubicBezTo>
                    <a:pt x="190" y="19"/>
                    <a:pt x="190" y="19"/>
                    <a:pt x="190" y="19"/>
                  </a:cubicBezTo>
                  <a:cubicBezTo>
                    <a:pt x="189" y="17"/>
                    <a:pt x="189" y="14"/>
                    <a:pt x="189" y="12"/>
                  </a:cubicBezTo>
                  <a:cubicBezTo>
                    <a:pt x="189" y="9"/>
                    <a:pt x="189" y="7"/>
                    <a:pt x="188" y="4"/>
                  </a:cubicBezTo>
                  <a:cubicBezTo>
                    <a:pt x="186" y="4"/>
                    <a:pt x="183" y="3"/>
                    <a:pt x="181" y="3"/>
                  </a:cubicBezTo>
                  <a:cubicBezTo>
                    <a:pt x="180" y="4"/>
                    <a:pt x="178" y="7"/>
                    <a:pt x="177" y="9"/>
                  </a:cubicBezTo>
                  <a:cubicBezTo>
                    <a:pt x="176" y="11"/>
                    <a:pt x="175" y="13"/>
                    <a:pt x="173" y="15"/>
                  </a:cubicBezTo>
                  <a:cubicBezTo>
                    <a:pt x="173" y="16"/>
                    <a:pt x="173" y="16"/>
                    <a:pt x="173" y="16"/>
                  </a:cubicBezTo>
                  <a:cubicBezTo>
                    <a:pt x="172" y="16"/>
                    <a:pt x="172" y="16"/>
                    <a:pt x="172" y="16"/>
                  </a:cubicBezTo>
                  <a:cubicBezTo>
                    <a:pt x="168" y="15"/>
                    <a:pt x="165" y="15"/>
                    <a:pt x="161" y="14"/>
                  </a:cubicBezTo>
                  <a:cubicBezTo>
                    <a:pt x="160" y="14"/>
                    <a:pt x="160" y="14"/>
                    <a:pt x="160" y="14"/>
                  </a:cubicBezTo>
                  <a:cubicBezTo>
                    <a:pt x="159" y="14"/>
                    <a:pt x="159" y="14"/>
                    <a:pt x="159" y="14"/>
                  </a:cubicBezTo>
                  <a:cubicBezTo>
                    <a:pt x="159" y="11"/>
                    <a:pt x="158" y="9"/>
                    <a:pt x="157" y="7"/>
                  </a:cubicBezTo>
                  <a:cubicBezTo>
                    <a:pt x="156" y="4"/>
                    <a:pt x="156" y="2"/>
                    <a:pt x="155" y="0"/>
                  </a:cubicBezTo>
                  <a:cubicBezTo>
                    <a:pt x="155" y="0"/>
                    <a:pt x="155" y="0"/>
                    <a:pt x="155" y="0"/>
                  </a:cubicBezTo>
                  <a:cubicBezTo>
                    <a:pt x="152" y="0"/>
                    <a:pt x="150" y="0"/>
                    <a:pt x="147" y="0"/>
                  </a:cubicBezTo>
                  <a:cubicBezTo>
                    <a:pt x="147" y="0"/>
                    <a:pt x="147" y="0"/>
                    <a:pt x="147" y="0"/>
                  </a:cubicBezTo>
                  <a:cubicBezTo>
                    <a:pt x="146" y="2"/>
                    <a:pt x="145" y="4"/>
                    <a:pt x="145" y="7"/>
                  </a:cubicBezTo>
                  <a:cubicBezTo>
                    <a:pt x="144" y="9"/>
                    <a:pt x="143" y="11"/>
                    <a:pt x="142" y="14"/>
                  </a:cubicBezTo>
                  <a:cubicBezTo>
                    <a:pt x="142" y="14"/>
                    <a:pt x="142" y="14"/>
                    <a:pt x="142" y="14"/>
                  </a:cubicBezTo>
                  <a:cubicBezTo>
                    <a:pt x="141" y="14"/>
                    <a:pt x="141" y="14"/>
                    <a:pt x="141" y="14"/>
                  </a:cubicBezTo>
                  <a:cubicBezTo>
                    <a:pt x="137" y="15"/>
                    <a:pt x="133" y="15"/>
                    <a:pt x="130" y="16"/>
                  </a:cubicBezTo>
                  <a:cubicBezTo>
                    <a:pt x="129" y="16"/>
                    <a:pt x="129" y="16"/>
                    <a:pt x="129" y="16"/>
                  </a:cubicBezTo>
                  <a:cubicBezTo>
                    <a:pt x="129" y="15"/>
                    <a:pt x="129" y="15"/>
                    <a:pt x="129" y="15"/>
                  </a:cubicBezTo>
                  <a:cubicBezTo>
                    <a:pt x="127" y="13"/>
                    <a:pt x="126" y="11"/>
                    <a:pt x="125" y="9"/>
                  </a:cubicBezTo>
                  <a:cubicBezTo>
                    <a:pt x="123" y="7"/>
                    <a:pt x="122" y="4"/>
                    <a:pt x="121" y="3"/>
                  </a:cubicBezTo>
                  <a:cubicBezTo>
                    <a:pt x="118" y="3"/>
                    <a:pt x="116" y="4"/>
                    <a:pt x="113" y="4"/>
                  </a:cubicBezTo>
                  <a:cubicBezTo>
                    <a:pt x="113" y="7"/>
                    <a:pt x="113" y="9"/>
                    <a:pt x="113" y="12"/>
                  </a:cubicBezTo>
                  <a:cubicBezTo>
                    <a:pt x="113" y="14"/>
                    <a:pt x="112" y="17"/>
                    <a:pt x="112" y="19"/>
                  </a:cubicBezTo>
                  <a:cubicBezTo>
                    <a:pt x="112" y="20"/>
                    <a:pt x="112" y="20"/>
                    <a:pt x="112" y="20"/>
                  </a:cubicBezTo>
                  <a:cubicBezTo>
                    <a:pt x="111" y="20"/>
                    <a:pt x="111" y="20"/>
                    <a:pt x="111" y="20"/>
                  </a:cubicBezTo>
                  <a:cubicBezTo>
                    <a:pt x="108" y="21"/>
                    <a:pt x="104" y="22"/>
                    <a:pt x="100" y="24"/>
                  </a:cubicBezTo>
                  <a:cubicBezTo>
                    <a:pt x="100" y="24"/>
                    <a:pt x="100" y="24"/>
                    <a:pt x="100" y="24"/>
                  </a:cubicBezTo>
                  <a:cubicBezTo>
                    <a:pt x="99" y="23"/>
                    <a:pt x="99" y="23"/>
                    <a:pt x="99" y="23"/>
                  </a:cubicBezTo>
                  <a:cubicBezTo>
                    <a:pt x="97" y="22"/>
                    <a:pt x="96" y="20"/>
                    <a:pt x="94" y="18"/>
                  </a:cubicBezTo>
                  <a:cubicBezTo>
                    <a:pt x="92" y="16"/>
                    <a:pt x="90" y="15"/>
                    <a:pt x="89" y="13"/>
                  </a:cubicBezTo>
                  <a:cubicBezTo>
                    <a:pt x="86" y="14"/>
                    <a:pt x="84" y="15"/>
                    <a:pt x="82" y="16"/>
                  </a:cubicBezTo>
                  <a:cubicBezTo>
                    <a:pt x="82" y="19"/>
                    <a:pt x="82" y="21"/>
                    <a:pt x="83" y="23"/>
                  </a:cubicBezTo>
                  <a:cubicBezTo>
                    <a:pt x="83" y="26"/>
                    <a:pt x="83" y="28"/>
                    <a:pt x="84" y="31"/>
                  </a:cubicBezTo>
                  <a:cubicBezTo>
                    <a:pt x="84" y="32"/>
                    <a:pt x="84" y="32"/>
                    <a:pt x="84" y="32"/>
                  </a:cubicBezTo>
                  <a:cubicBezTo>
                    <a:pt x="83" y="32"/>
                    <a:pt x="83" y="32"/>
                    <a:pt x="83" y="32"/>
                  </a:cubicBezTo>
                  <a:cubicBezTo>
                    <a:pt x="80" y="34"/>
                    <a:pt x="76" y="36"/>
                    <a:pt x="73" y="38"/>
                  </a:cubicBezTo>
                  <a:cubicBezTo>
                    <a:pt x="73" y="39"/>
                    <a:pt x="73" y="39"/>
                    <a:pt x="73" y="39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0" y="37"/>
                    <a:pt x="68" y="36"/>
                    <a:pt x="66" y="34"/>
                  </a:cubicBezTo>
                  <a:cubicBezTo>
                    <a:pt x="64" y="33"/>
                    <a:pt x="62" y="31"/>
                    <a:pt x="60" y="30"/>
                  </a:cubicBezTo>
                  <a:cubicBezTo>
                    <a:pt x="58" y="32"/>
                    <a:pt x="56" y="33"/>
                    <a:pt x="54" y="35"/>
                  </a:cubicBezTo>
                  <a:cubicBezTo>
                    <a:pt x="54" y="37"/>
                    <a:pt x="55" y="40"/>
                    <a:pt x="56" y="42"/>
                  </a:cubicBezTo>
                  <a:cubicBezTo>
                    <a:pt x="57" y="44"/>
                    <a:pt x="58" y="47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8" y="50"/>
                    <a:pt x="58" y="50"/>
                    <a:pt x="58" y="50"/>
                  </a:cubicBezTo>
                  <a:cubicBezTo>
                    <a:pt x="56" y="53"/>
                    <a:pt x="53" y="55"/>
                    <a:pt x="50" y="58"/>
                  </a:cubicBezTo>
                  <a:cubicBezTo>
                    <a:pt x="50" y="59"/>
                    <a:pt x="50" y="59"/>
                    <a:pt x="50" y="59"/>
                  </a:cubicBezTo>
                  <a:cubicBezTo>
                    <a:pt x="49" y="59"/>
                    <a:pt x="49" y="59"/>
                    <a:pt x="49" y="59"/>
                  </a:cubicBezTo>
                  <a:cubicBezTo>
                    <a:pt x="47" y="58"/>
                    <a:pt x="44" y="57"/>
                    <a:pt x="42" y="56"/>
                  </a:cubicBezTo>
                  <a:cubicBezTo>
                    <a:pt x="40" y="55"/>
                    <a:pt x="37" y="54"/>
                    <a:pt x="35" y="54"/>
                  </a:cubicBezTo>
                  <a:cubicBezTo>
                    <a:pt x="33" y="56"/>
                    <a:pt x="32" y="58"/>
                    <a:pt x="30" y="60"/>
                  </a:cubicBezTo>
                  <a:cubicBezTo>
                    <a:pt x="32" y="62"/>
                    <a:pt x="33" y="64"/>
                    <a:pt x="34" y="66"/>
                  </a:cubicBezTo>
                  <a:cubicBezTo>
                    <a:pt x="36" y="68"/>
                    <a:pt x="37" y="70"/>
                    <a:pt x="38" y="72"/>
                  </a:cubicBezTo>
                  <a:cubicBezTo>
                    <a:pt x="39" y="72"/>
                    <a:pt x="39" y="72"/>
                    <a:pt x="39" y="72"/>
                  </a:cubicBezTo>
                  <a:cubicBezTo>
                    <a:pt x="38" y="73"/>
                    <a:pt x="38" y="73"/>
                    <a:pt x="38" y="73"/>
                  </a:cubicBezTo>
                  <a:cubicBezTo>
                    <a:pt x="36" y="76"/>
                    <a:pt x="34" y="80"/>
                    <a:pt x="32" y="83"/>
                  </a:cubicBezTo>
                  <a:cubicBezTo>
                    <a:pt x="32" y="84"/>
                    <a:pt x="32" y="84"/>
                    <a:pt x="32" y="84"/>
                  </a:cubicBezTo>
                  <a:cubicBezTo>
                    <a:pt x="31" y="84"/>
                    <a:pt x="31" y="84"/>
                    <a:pt x="31" y="84"/>
                  </a:cubicBezTo>
                  <a:cubicBezTo>
                    <a:pt x="29" y="83"/>
                    <a:pt x="26" y="83"/>
                    <a:pt x="24" y="83"/>
                  </a:cubicBezTo>
                  <a:cubicBezTo>
                    <a:pt x="21" y="82"/>
                    <a:pt x="19" y="82"/>
                    <a:pt x="17" y="82"/>
                  </a:cubicBezTo>
                  <a:cubicBezTo>
                    <a:pt x="15" y="84"/>
                    <a:pt x="14" y="86"/>
                    <a:pt x="13" y="89"/>
                  </a:cubicBezTo>
                  <a:cubicBezTo>
                    <a:pt x="15" y="90"/>
                    <a:pt x="16" y="92"/>
                    <a:pt x="18" y="94"/>
                  </a:cubicBezTo>
                  <a:cubicBezTo>
                    <a:pt x="20" y="95"/>
                    <a:pt x="22" y="97"/>
                    <a:pt x="24" y="99"/>
                  </a:cubicBezTo>
                  <a:cubicBezTo>
                    <a:pt x="24" y="99"/>
                    <a:pt x="24" y="99"/>
                    <a:pt x="24" y="99"/>
                  </a:cubicBezTo>
                  <a:cubicBezTo>
                    <a:pt x="24" y="100"/>
                    <a:pt x="24" y="100"/>
                    <a:pt x="24" y="100"/>
                  </a:cubicBezTo>
                  <a:cubicBezTo>
                    <a:pt x="22" y="104"/>
                    <a:pt x="21" y="108"/>
                    <a:pt x="20" y="111"/>
                  </a:cubicBezTo>
                  <a:cubicBezTo>
                    <a:pt x="20" y="112"/>
                    <a:pt x="20" y="112"/>
                    <a:pt x="20" y="112"/>
                  </a:cubicBezTo>
                  <a:cubicBezTo>
                    <a:pt x="19" y="112"/>
                    <a:pt x="19" y="112"/>
                    <a:pt x="19" y="112"/>
                  </a:cubicBezTo>
                  <a:cubicBezTo>
                    <a:pt x="17" y="112"/>
                    <a:pt x="14" y="112"/>
                    <a:pt x="12" y="113"/>
                  </a:cubicBezTo>
                  <a:cubicBezTo>
                    <a:pt x="9" y="113"/>
                    <a:pt x="7" y="113"/>
                    <a:pt x="4" y="113"/>
                  </a:cubicBezTo>
                  <a:cubicBezTo>
                    <a:pt x="4" y="116"/>
                    <a:pt x="3" y="118"/>
                    <a:pt x="3" y="121"/>
                  </a:cubicBezTo>
                  <a:cubicBezTo>
                    <a:pt x="5" y="122"/>
                    <a:pt x="7" y="123"/>
                    <a:pt x="9" y="125"/>
                  </a:cubicBezTo>
                  <a:cubicBezTo>
                    <a:pt x="11" y="126"/>
                    <a:pt x="13" y="127"/>
                    <a:pt x="15" y="128"/>
                  </a:cubicBezTo>
                  <a:cubicBezTo>
                    <a:pt x="16" y="129"/>
                    <a:pt x="16" y="129"/>
                    <a:pt x="16" y="129"/>
                  </a:cubicBezTo>
                  <a:cubicBezTo>
                    <a:pt x="16" y="130"/>
                    <a:pt x="16" y="130"/>
                    <a:pt x="16" y="130"/>
                  </a:cubicBezTo>
                  <a:cubicBezTo>
                    <a:pt x="15" y="133"/>
                    <a:pt x="15" y="137"/>
                    <a:pt x="15" y="141"/>
                  </a:cubicBezTo>
                  <a:cubicBezTo>
                    <a:pt x="14" y="142"/>
                    <a:pt x="14" y="142"/>
                    <a:pt x="14" y="142"/>
                  </a:cubicBezTo>
                  <a:cubicBezTo>
                    <a:pt x="14" y="142"/>
                    <a:pt x="14" y="142"/>
                    <a:pt x="14" y="142"/>
                  </a:cubicBezTo>
                  <a:cubicBezTo>
                    <a:pt x="12" y="143"/>
                    <a:pt x="9" y="144"/>
                    <a:pt x="7" y="145"/>
                  </a:cubicBezTo>
                  <a:cubicBezTo>
                    <a:pt x="4" y="145"/>
                    <a:pt x="2" y="146"/>
                    <a:pt x="0" y="147"/>
                  </a:cubicBezTo>
                  <a:cubicBezTo>
                    <a:pt x="0" y="147"/>
                    <a:pt x="0" y="147"/>
                    <a:pt x="0" y="147"/>
                  </a:cubicBezTo>
                  <a:cubicBezTo>
                    <a:pt x="0" y="148"/>
                    <a:pt x="0" y="150"/>
                    <a:pt x="0" y="151"/>
                  </a:cubicBezTo>
                  <a:cubicBezTo>
                    <a:pt x="0" y="152"/>
                    <a:pt x="0" y="153"/>
                    <a:pt x="0" y="155"/>
                  </a:cubicBezTo>
                  <a:cubicBezTo>
                    <a:pt x="0" y="155"/>
                    <a:pt x="0" y="155"/>
                    <a:pt x="0" y="155"/>
                  </a:cubicBezTo>
                  <a:cubicBezTo>
                    <a:pt x="2" y="156"/>
                    <a:pt x="4" y="156"/>
                    <a:pt x="7" y="157"/>
                  </a:cubicBezTo>
                  <a:cubicBezTo>
                    <a:pt x="9" y="158"/>
                    <a:pt x="12" y="158"/>
                    <a:pt x="14" y="159"/>
                  </a:cubicBezTo>
                  <a:cubicBezTo>
                    <a:pt x="14" y="160"/>
                    <a:pt x="14" y="160"/>
                    <a:pt x="14" y="160"/>
                  </a:cubicBezTo>
                  <a:cubicBezTo>
                    <a:pt x="15" y="160"/>
                    <a:pt x="15" y="160"/>
                    <a:pt x="15" y="160"/>
                  </a:cubicBezTo>
                  <a:cubicBezTo>
                    <a:pt x="15" y="165"/>
                    <a:pt x="15" y="168"/>
                    <a:pt x="16" y="172"/>
                  </a:cubicBezTo>
                  <a:cubicBezTo>
                    <a:pt x="16" y="173"/>
                    <a:pt x="16" y="173"/>
                    <a:pt x="16" y="173"/>
                  </a:cubicBezTo>
                  <a:cubicBezTo>
                    <a:pt x="15" y="173"/>
                    <a:pt x="15" y="173"/>
                    <a:pt x="15" y="173"/>
                  </a:cubicBezTo>
                  <a:cubicBezTo>
                    <a:pt x="13" y="174"/>
                    <a:pt x="11" y="176"/>
                    <a:pt x="9" y="177"/>
                  </a:cubicBezTo>
                  <a:cubicBezTo>
                    <a:pt x="7" y="178"/>
                    <a:pt x="5" y="179"/>
                    <a:pt x="3" y="181"/>
                  </a:cubicBezTo>
                  <a:cubicBezTo>
                    <a:pt x="3" y="183"/>
                    <a:pt x="4" y="186"/>
                    <a:pt x="4" y="188"/>
                  </a:cubicBezTo>
                  <a:cubicBezTo>
                    <a:pt x="7" y="189"/>
                    <a:pt x="9" y="189"/>
                    <a:pt x="12" y="189"/>
                  </a:cubicBezTo>
                  <a:cubicBezTo>
                    <a:pt x="14" y="189"/>
                    <a:pt x="17" y="189"/>
                    <a:pt x="19" y="190"/>
                  </a:cubicBezTo>
                  <a:cubicBezTo>
                    <a:pt x="20" y="190"/>
                    <a:pt x="20" y="190"/>
                    <a:pt x="20" y="190"/>
                  </a:cubicBezTo>
                  <a:cubicBezTo>
                    <a:pt x="20" y="190"/>
                    <a:pt x="20" y="190"/>
                    <a:pt x="20" y="190"/>
                  </a:cubicBezTo>
                  <a:cubicBezTo>
                    <a:pt x="21" y="194"/>
                    <a:pt x="22" y="198"/>
                    <a:pt x="24" y="201"/>
                  </a:cubicBezTo>
                  <a:cubicBezTo>
                    <a:pt x="24" y="202"/>
                    <a:pt x="24" y="202"/>
                    <a:pt x="24" y="202"/>
                  </a:cubicBezTo>
                  <a:cubicBezTo>
                    <a:pt x="24" y="203"/>
                    <a:pt x="24" y="203"/>
                    <a:pt x="24" y="203"/>
                  </a:cubicBezTo>
                  <a:cubicBezTo>
                    <a:pt x="22" y="204"/>
                    <a:pt x="20" y="206"/>
                    <a:pt x="18" y="208"/>
                  </a:cubicBezTo>
                  <a:cubicBezTo>
                    <a:pt x="16" y="210"/>
                    <a:pt x="15" y="211"/>
                    <a:pt x="13" y="213"/>
                  </a:cubicBezTo>
                  <a:cubicBezTo>
                    <a:pt x="14" y="215"/>
                    <a:pt x="15" y="218"/>
                    <a:pt x="17" y="220"/>
                  </a:cubicBezTo>
                  <a:cubicBezTo>
                    <a:pt x="19" y="220"/>
                    <a:pt x="21" y="219"/>
                    <a:pt x="24" y="219"/>
                  </a:cubicBezTo>
                  <a:cubicBezTo>
                    <a:pt x="26" y="219"/>
                    <a:pt x="29" y="218"/>
                    <a:pt x="31" y="218"/>
                  </a:cubicBezTo>
                  <a:cubicBezTo>
                    <a:pt x="32" y="218"/>
                    <a:pt x="32" y="218"/>
                    <a:pt x="32" y="218"/>
                  </a:cubicBezTo>
                  <a:cubicBezTo>
                    <a:pt x="32" y="219"/>
                    <a:pt x="32" y="219"/>
                    <a:pt x="32" y="219"/>
                  </a:cubicBezTo>
                  <a:cubicBezTo>
                    <a:pt x="34" y="222"/>
                    <a:pt x="36" y="225"/>
                    <a:pt x="38" y="228"/>
                  </a:cubicBezTo>
                  <a:cubicBezTo>
                    <a:pt x="39" y="229"/>
                    <a:pt x="39" y="229"/>
                    <a:pt x="39" y="229"/>
                  </a:cubicBezTo>
                  <a:cubicBezTo>
                    <a:pt x="38" y="230"/>
                    <a:pt x="38" y="230"/>
                    <a:pt x="38" y="230"/>
                  </a:cubicBezTo>
                  <a:cubicBezTo>
                    <a:pt x="37" y="232"/>
                    <a:pt x="36" y="234"/>
                    <a:pt x="34" y="236"/>
                  </a:cubicBezTo>
                  <a:cubicBezTo>
                    <a:pt x="33" y="238"/>
                    <a:pt x="32" y="240"/>
                    <a:pt x="30" y="242"/>
                  </a:cubicBezTo>
                  <a:cubicBezTo>
                    <a:pt x="32" y="244"/>
                    <a:pt x="33" y="246"/>
                    <a:pt x="35" y="248"/>
                  </a:cubicBezTo>
                  <a:cubicBezTo>
                    <a:pt x="37" y="247"/>
                    <a:pt x="40" y="246"/>
                    <a:pt x="42" y="246"/>
                  </a:cubicBezTo>
                  <a:cubicBezTo>
                    <a:pt x="44" y="245"/>
                    <a:pt x="47" y="244"/>
                    <a:pt x="49" y="243"/>
                  </a:cubicBezTo>
                  <a:cubicBezTo>
                    <a:pt x="50" y="243"/>
                    <a:pt x="50" y="243"/>
                    <a:pt x="50" y="243"/>
                  </a:cubicBezTo>
                  <a:cubicBezTo>
                    <a:pt x="50" y="243"/>
                    <a:pt x="50" y="243"/>
                    <a:pt x="50" y="243"/>
                  </a:cubicBezTo>
                  <a:cubicBezTo>
                    <a:pt x="53" y="246"/>
                    <a:pt x="56" y="249"/>
                    <a:pt x="58" y="251"/>
                  </a:cubicBezTo>
                  <a:cubicBezTo>
                    <a:pt x="59" y="252"/>
                    <a:pt x="59" y="252"/>
                    <a:pt x="59" y="252"/>
                  </a:cubicBezTo>
                  <a:cubicBezTo>
                    <a:pt x="59" y="253"/>
                    <a:pt x="59" y="253"/>
                    <a:pt x="59" y="253"/>
                  </a:cubicBezTo>
                  <a:cubicBezTo>
                    <a:pt x="58" y="255"/>
                    <a:pt x="57" y="257"/>
                    <a:pt x="56" y="260"/>
                  </a:cubicBezTo>
                  <a:cubicBezTo>
                    <a:pt x="55" y="262"/>
                    <a:pt x="54" y="264"/>
                    <a:pt x="54" y="266"/>
                  </a:cubicBezTo>
                  <a:cubicBezTo>
                    <a:pt x="56" y="268"/>
                    <a:pt x="58" y="270"/>
                    <a:pt x="60" y="271"/>
                  </a:cubicBezTo>
                  <a:cubicBezTo>
                    <a:pt x="62" y="270"/>
                    <a:pt x="64" y="269"/>
                    <a:pt x="66" y="267"/>
                  </a:cubicBezTo>
                  <a:cubicBezTo>
                    <a:pt x="68" y="266"/>
                    <a:pt x="70" y="265"/>
                    <a:pt x="72" y="263"/>
                  </a:cubicBezTo>
                  <a:cubicBezTo>
                    <a:pt x="73" y="263"/>
                    <a:pt x="73" y="263"/>
                    <a:pt x="73" y="263"/>
                  </a:cubicBezTo>
                  <a:cubicBezTo>
                    <a:pt x="73" y="263"/>
                    <a:pt x="73" y="263"/>
                    <a:pt x="73" y="263"/>
                  </a:cubicBezTo>
                  <a:cubicBezTo>
                    <a:pt x="76" y="266"/>
                    <a:pt x="80" y="268"/>
                    <a:pt x="83" y="270"/>
                  </a:cubicBezTo>
                  <a:cubicBezTo>
                    <a:pt x="84" y="270"/>
                    <a:pt x="84" y="270"/>
                    <a:pt x="84" y="270"/>
                  </a:cubicBezTo>
                  <a:cubicBezTo>
                    <a:pt x="84" y="271"/>
                    <a:pt x="84" y="271"/>
                    <a:pt x="84" y="271"/>
                  </a:cubicBezTo>
                  <a:cubicBezTo>
                    <a:pt x="83" y="273"/>
                    <a:pt x="83" y="276"/>
                    <a:pt x="83" y="278"/>
                  </a:cubicBezTo>
                  <a:cubicBezTo>
                    <a:pt x="82" y="280"/>
                    <a:pt x="82" y="283"/>
                    <a:pt x="82" y="285"/>
                  </a:cubicBezTo>
                  <a:cubicBezTo>
                    <a:pt x="84" y="286"/>
                    <a:pt x="86" y="287"/>
                    <a:pt x="89" y="289"/>
                  </a:cubicBezTo>
                  <a:cubicBezTo>
                    <a:pt x="90" y="287"/>
                    <a:pt x="92" y="285"/>
                    <a:pt x="94" y="283"/>
                  </a:cubicBezTo>
                  <a:cubicBezTo>
                    <a:pt x="96" y="282"/>
                    <a:pt x="97" y="280"/>
                    <a:pt x="99" y="278"/>
                  </a:cubicBezTo>
                  <a:cubicBezTo>
                    <a:pt x="100" y="278"/>
                    <a:pt x="100" y="278"/>
                    <a:pt x="100" y="278"/>
                  </a:cubicBezTo>
                  <a:cubicBezTo>
                    <a:pt x="100" y="278"/>
                    <a:pt x="100" y="278"/>
                    <a:pt x="100" y="278"/>
                  </a:cubicBezTo>
                  <a:cubicBezTo>
                    <a:pt x="104" y="279"/>
                    <a:pt x="108" y="281"/>
                    <a:pt x="111" y="282"/>
                  </a:cubicBezTo>
                  <a:cubicBezTo>
                    <a:pt x="112" y="282"/>
                    <a:pt x="112" y="282"/>
                    <a:pt x="112" y="282"/>
                  </a:cubicBezTo>
                  <a:cubicBezTo>
                    <a:pt x="112" y="283"/>
                    <a:pt x="112" y="283"/>
                    <a:pt x="112" y="283"/>
                  </a:cubicBezTo>
                  <a:cubicBezTo>
                    <a:pt x="112" y="285"/>
                    <a:pt x="113" y="288"/>
                    <a:pt x="113" y="290"/>
                  </a:cubicBezTo>
                  <a:cubicBezTo>
                    <a:pt x="113" y="292"/>
                    <a:pt x="113" y="295"/>
                    <a:pt x="113" y="297"/>
                  </a:cubicBezTo>
                  <a:cubicBezTo>
                    <a:pt x="116" y="298"/>
                    <a:pt x="118" y="298"/>
                    <a:pt x="121" y="299"/>
                  </a:cubicBezTo>
                  <a:cubicBezTo>
                    <a:pt x="122" y="297"/>
                    <a:pt x="124" y="295"/>
                    <a:pt x="125" y="293"/>
                  </a:cubicBezTo>
                  <a:cubicBezTo>
                    <a:pt x="126" y="291"/>
                    <a:pt x="127" y="288"/>
                    <a:pt x="129" y="287"/>
                  </a:cubicBezTo>
                  <a:cubicBezTo>
                    <a:pt x="129" y="286"/>
                    <a:pt x="129" y="286"/>
                    <a:pt x="129" y="286"/>
                  </a:cubicBezTo>
                  <a:cubicBezTo>
                    <a:pt x="130" y="286"/>
                    <a:pt x="130" y="286"/>
                    <a:pt x="130" y="286"/>
                  </a:cubicBezTo>
                  <a:cubicBezTo>
                    <a:pt x="133" y="286"/>
                    <a:pt x="137" y="287"/>
                    <a:pt x="141" y="287"/>
                  </a:cubicBezTo>
                  <a:cubicBezTo>
                    <a:pt x="142" y="287"/>
                    <a:pt x="142" y="287"/>
                    <a:pt x="142" y="287"/>
                  </a:cubicBezTo>
                  <a:cubicBezTo>
                    <a:pt x="142" y="288"/>
                    <a:pt x="142" y="288"/>
                    <a:pt x="142" y="288"/>
                  </a:cubicBezTo>
                  <a:cubicBezTo>
                    <a:pt x="143" y="290"/>
                    <a:pt x="144" y="293"/>
                    <a:pt x="145" y="295"/>
                  </a:cubicBezTo>
                  <a:cubicBezTo>
                    <a:pt x="145" y="297"/>
                    <a:pt x="146" y="300"/>
                    <a:pt x="147" y="302"/>
                  </a:cubicBezTo>
                  <a:cubicBezTo>
                    <a:pt x="147" y="302"/>
                    <a:pt x="147" y="302"/>
                    <a:pt x="147" y="302"/>
                  </a:cubicBezTo>
                  <a:cubicBezTo>
                    <a:pt x="150" y="302"/>
                    <a:pt x="152" y="302"/>
                    <a:pt x="155" y="302"/>
                  </a:cubicBezTo>
                  <a:cubicBezTo>
                    <a:pt x="155" y="302"/>
                    <a:pt x="155" y="302"/>
                    <a:pt x="155" y="302"/>
                  </a:cubicBezTo>
                  <a:cubicBezTo>
                    <a:pt x="156" y="300"/>
                    <a:pt x="156" y="297"/>
                    <a:pt x="157" y="295"/>
                  </a:cubicBezTo>
                  <a:cubicBezTo>
                    <a:pt x="158" y="293"/>
                    <a:pt x="159" y="290"/>
                    <a:pt x="159" y="288"/>
                  </a:cubicBezTo>
                  <a:cubicBezTo>
                    <a:pt x="160" y="287"/>
                    <a:pt x="160" y="287"/>
                    <a:pt x="160" y="287"/>
                  </a:cubicBezTo>
                  <a:cubicBezTo>
                    <a:pt x="161" y="287"/>
                    <a:pt x="161" y="287"/>
                    <a:pt x="161" y="287"/>
                  </a:cubicBezTo>
                  <a:cubicBezTo>
                    <a:pt x="165" y="287"/>
                    <a:pt x="168" y="286"/>
                    <a:pt x="172" y="286"/>
                  </a:cubicBezTo>
                  <a:cubicBezTo>
                    <a:pt x="173" y="286"/>
                    <a:pt x="173" y="286"/>
                    <a:pt x="173" y="286"/>
                  </a:cubicBezTo>
                  <a:cubicBezTo>
                    <a:pt x="173" y="287"/>
                    <a:pt x="173" y="287"/>
                    <a:pt x="173" y="287"/>
                  </a:cubicBezTo>
                  <a:cubicBezTo>
                    <a:pt x="175" y="288"/>
                    <a:pt x="176" y="291"/>
                    <a:pt x="177" y="293"/>
                  </a:cubicBezTo>
                  <a:cubicBezTo>
                    <a:pt x="178" y="295"/>
                    <a:pt x="180" y="297"/>
                    <a:pt x="181" y="299"/>
                  </a:cubicBezTo>
                  <a:cubicBezTo>
                    <a:pt x="183" y="298"/>
                    <a:pt x="186" y="298"/>
                    <a:pt x="188" y="297"/>
                  </a:cubicBezTo>
                  <a:cubicBezTo>
                    <a:pt x="189" y="295"/>
                    <a:pt x="189" y="292"/>
                    <a:pt x="189" y="290"/>
                  </a:cubicBezTo>
                  <a:cubicBezTo>
                    <a:pt x="189" y="288"/>
                    <a:pt x="189" y="285"/>
                    <a:pt x="190" y="283"/>
                  </a:cubicBezTo>
                  <a:cubicBezTo>
                    <a:pt x="190" y="282"/>
                    <a:pt x="190" y="282"/>
                    <a:pt x="190" y="282"/>
                  </a:cubicBezTo>
                  <a:cubicBezTo>
                    <a:pt x="191" y="282"/>
                    <a:pt x="191" y="282"/>
                    <a:pt x="191" y="282"/>
                  </a:cubicBezTo>
                  <a:cubicBezTo>
                    <a:pt x="194" y="281"/>
                    <a:pt x="198" y="279"/>
                    <a:pt x="202" y="278"/>
                  </a:cubicBezTo>
                  <a:cubicBezTo>
                    <a:pt x="202" y="278"/>
                    <a:pt x="202" y="278"/>
                    <a:pt x="202" y="278"/>
                  </a:cubicBezTo>
                  <a:cubicBezTo>
                    <a:pt x="203" y="278"/>
                    <a:pt x="203" y="278"/>
                    <a:pt x="203" y="278"/>
                  </a:cubicBezTo>
                  <a:cubicBezTo>
                    <a:pt x="205" y="280"/>
                    <a:pt x="206" y="282"/>
                    <a:pt x="208" y="283"/>
                  </a:cubicBezTo>
                  <a:cubicBezTo>
                    <a:pt x="210" y="285"/>
                    <a:pt x="211" y="287"/>
                    <a:pt x="213" y="289"/>
                  </a:cubicBezTo>
                  <a:cubicBezTo>
                    <a:pt x="215" y="288"/>
                    <a:pt x="218" y="286"/>
                    <a:pt x="220" y="285"/>
                  </a:cubicBezTo>
                  <a:cubicBezTo>
                    <a:pt x="220" y="283"/>
                    <a:pt x="219" y="280"/>
                    <a:pt x="219" y="278"/>
                  </a:cubicBezTo>
                  <a:cubicBezTo>
                    <a:pt x="219" y="276"/>
                    <a:pt x="218" y="273"/>
                    <a:pt x="218" y="271"/>
                  </a:cubicBezTo>
                  <a:cubicBezTo>
                    <a:pt x="218" y="270"/>
                    <a:pt x="218" y="270"/>
                    <a:pt x="218" y="270"/>
                  </a:cubicBezTo>
                  <a:cubicBezTo>
                    <a:pt x="219" y="270"/>
                    <a:pt x="219" y="270"/>
                    <a:pt x="219" y="270"/>
                  </a:cubicBezTo>
                  <a:cubicBezTo>
                    <a:pt x="222" y="268"/>
                    <a:pt x="225" y="266"/>
                    <a:pt x="228" y="263"/>
                  </a:cubicBezTo>
                  <a:cubicBezTo>
                    <a:pt x="229" y="263"/>
                    <a:pt x="229" y="263"/>
                    <a:pt x="229" y="263"/>
                  </a:cubicBezTo>
                  <a:cubicBezTo>
                    <a:pt x="230" y="263"/>
                    <a:pt x="230" y="263"/>
                    <a:pt x="230" y="263"/>
                  </a:cubicBezTo>
                  <a:cubicBezTo>
                    <a:pt x="232" y="265"/>
                    <a:pt x="234" y="266"/>
                    <a:pt x="236" y="267"/>
                  </a:cubicBezTo>
                  <a:cubicBezTo>
                    <a:pt x="238" y="269"/>
                    <a:pt x="240" y="270"/>
                    <a:pt x="242" y="271"/>
                  </a:cubicBezTo>
                  <a:cubicBezTo>
                    <a:pt x="244" y="270"/>
                    <a:pt x="246" y="268"/>
                    <a:pt x="248" y="266"/>
                  </a:cubicBezTo>
                  <a:cubicBezTo>
                    <a:pt x="247" y="264"/>
                    <a:pt x="247" y="262"/>
                    <a:pt x="246" y="260"/>
                  </a:cubicBezTo>
                  <a:cubicBezTo>
                    <a:pt x="245" y="257"/>
                    <a:pt x="244" y="255"/>
                    <a:pt x="243" y="253"/>
                  </a:cubicBezTo>
                  <a:cubicBezTo>
                    <a:pt x="243" y="252"/>
                    <a:pt x="243" y="252"/>
                    <a:pt x="243" y="252"/>
                  </a:cubicBezTo>
                  <a:cubicBezTo>
                    <a:pt x="243" y="251"/>
                    <a:pt x="243" y="251"/>
                    <a:pt x="243" y="251"/>
                  </a:cubicBezTo>
                  <a:cubicBezTo>
                    <a:pt x="246" y="249"/>
                    <a:pt x="249" y="246"/>
                    <a:pt x="252" y="243"/>
                  </a:cubicBezTo>
                  <a:cubicBezTo>
                    <a:pt x="252" y="243"/>
                    <a:pt x="252" y="243"/>
                    <a:pt x="252" y="243"/>
                  </a:cubicBezTo>
                  <a:cubicBezTo>
                    <a:pt x="253" y="243"/>
                    <a:pt x="253" y="243"/>
                    <a:pt x="253" y="243"/>
                  </a:cubicBezTo>
                  <a:cubicBezTo>
                    <a:pt x="255" y="244"/>
                    <a:pt x="258" y="245"/>
                    <a:pt x="260" y="246"/>
                  </a:cubicBezTo>
                  <a:cubicBezTo>
                    <a:pt x="262" y="246"/>
                    <a:pt x="264" y="247"/>
                    <a:pt x="267" y="248"/>
                  </a:cubicBezTo>
                  <a:cubicBezTo>
                    <a:pt x="268" y="246"/>
                    <a:pt x="270" y="244"/>
                    <a:pt x="271" y="242"/>
                  </a:cubicBezTo>
                  <a:cubicBezTo>
                    <a:pt x="270" y="240"/>
                    <a:pt x="269" y="238"/>
                    <a:pt x="268" y="236"/>
                  </a:cubicBezTo>
                  <a:cubicBezTo>
                    <a:pt x="266" y="234"/>
                    <a:pt x="265" y="232"/>
                    <a:pt x="264" y="230"/>
                  </a:cubicBezTo>
                  <a:cubicBezTo>
                    <a:pt x="263" y="229"/>
                    <a:pt x="263" y="229"/>
                    <a:pt x="263" y="229"/>
                  </a:cubicBezTo>
                  <a:cubicBezTo>
                    <a:pt x="264" y="228"/>
                    <a:pt x="264" y="228"/>
                    <a:pt x="264" y="228"/>
                  </a:cubicBezTo>
                  <a:cubicBezTo>
                    <a:pt x="266" y="225"/>
                    <a:pt x="268" y="222"/>
                    <a:pt x="270" y="219"/>
                  </a:cubicBezTo>
                  <a:cubicBezTo>
                    <a:pt x="270" y="218"/>
                    <a:pt x="270" y="218"/>
                    <a:pt x="270" y="218"/>
                  </a:cubicBezTo>
                  <a:cubicBezTo>
                    <a:pt x="271" y="218"/>
                    <a:pt x="271" y="218"/>
                    <a:pt x="271" y="218"/>
                  </a:cubicBezTo>
                  <a:cubicBezTo>
                    <a:pt x="273" y="218"/>
                    <a:pt x="276" y="219"/>
                    <a:pt x="278" y="219"/>
                  </a:cubicBezTo>
                  <a:cubicBezTo>
                    <a:pt x="281" y="219"/>
                    <a:pt x="283" y="220"/>
                    <a:pt x="285" y="220"/>
                  </a:cubicBezTo>
                  <a:cubicBezTo>
                    <a:pt x="286" y="218"/>
                    <a:pt x="288" y="215"/>
                    <a:pt x="289" y="213"/>
                  </a:cubicBezTo>
                  <a:cubicBezTo>
                    <a:pt x="287" y="211"/>
                    <a:pt x="285" y="210"/>
                    <a:pt x="284" y="208"/>
                  </a:cubicBezTo>
                  <a:cubicBezTo>
                    <a:pt x="282" y="206"/>
                    <a:pt x="280" y="204"/>
                    <a:pt x="278" y="203"/>
                  </a:cubicBezTo>
                  <a:cubicBezTo>
                    <a:pt x="278" y="202"/>
                    <a:pt x="278" y="202"/>
                    <a:pt x="278" y="202"/>
                  </a:cubicBezTo>
                  <a:cubicBezTo>
                    <a:pt x="278" y="201"/>
                    <a:pt x="278" y="201"/>
                    <a:pt x="278" y="201"/>
                  </a:cubicBezTo>
                  <a:cubicBezTo>
                    <a:pt x="279" y="198"/>
                    <a:pt x="281" y="194"/>
                    <a:pt x="282" y="190"/>
                  </a:cubicBezTo>
                  <a:cubicBezTo>
                    <a:pt x="282" y="190"/>
                    <a:pt x="282" y="190"/>
                    <a:pt x="282" y="190"/>
                  </a:cubicBezTo>
                  <a:cubicBezTo>
                    <a:pt x="283" y="190"/>
                    <a:pt x="283" y="190"/>
                    <a:pt x="283" y="190"/>
                  </a:cubicBezTo>
                  <a:cubicBezTo>
                    <a:pt x="285" y="189"/>
                    <a:pt x="288" y="189"/>
                    <a:pt x="290" y="189"/>
                  </a:cubicBezTo>
                  <a:cubicBezTo>
                    <a:pt x="293" y="189"/>
                    <a:pt x="295" y="189"/>
                    <a:pt x="297" y="188"/>
                  </a:cubicBezTo>
                  <a:cubicBezTo>
                    <a:pt x="298" y="186"/>
                    <a:pt x="299" y="183"/>
                    <a:pt x="299" y="181"/>
                  </a:cubicBezTo>
                  <a:cubicBezTo>
                    <a:pt x="297" y="179"/>
                    <a:pt x="295" y="178"/>
                    <a:pt x="293" y="177"/>
                  </a:cubicBezTo>
                  <a:cubicBezTo>
                    <a:pt x="291" y="176"/>
                    <a:pt x="289" y="174"/>
                    <a:pt x="287" y="173"/>
                  </a:cubicBezTo>
                  <a:cubicBezTo>
                    <a:pt x="286" y="173"/>
                    <a:pt x="286" y="173"/>
                    <a:pt x="286" y="173"/>
                  </a:cubicBezTo>
                  <a:cubicBezTo>
                    <a:pt x="286" y="172"/>
                    <a:pt x="286" y="172"/>
                    <a:pt x="286" y="172"/>
                  </a:cubicBezTo>
                  <a:cubicBezTo>
                    <a:pt x="287" y="168"/>
                    <a:pt x="287" y="165"/>
                    <a:pt x="287" y="160"/>
                  </a:cubicBezTo>
                  <a:cubicBezTo>
                    <a:pt x="287" y="160"/>
                    <a:pt x="287" y="160"/>
                    <a:pt x="287" y="160"/>
                  </a:cubicBezTo>
                  <a:cubicBezTo>
                    <a:pt x="288" y="159"/>
                    <a:pt x="288" y="159"/>
                    <a:pt x="288" y="159"/>
                  </a:cubicBezTo>
                  <a:cubicBezTo>
                    <a:pt x="290" y="159"/>
                    <a:pt x="293" y="158"/>
                    <a:pt x="295" y="157"/>
                  </a:cubicBezTo>
                  <a:cubicBezTo>
                    <a:pt x="297" y="156"/>
                    <a:pt x="300" y="156"/>
                    <a:pt x="302" y="155"/>
                  </a:cubicBezTo>
                  <a:cubicBezTo>
                    <a:pt x="302" y="155"/>
                    <a:pt x="302" y="155"/>
                    <a:pt x="302" y="155"/>
                  </a:cubicBezTo>
                  <a:cubicBezTo>
                    <a:pt x="302" y="153"/>
                    <a:pt x="302" y="152"/>
                    <a:pt x="302" y="151"/>
                  </a:cubicBezTo>
                  <a:cubicBezTo>
                    <a:pt x="302" y="149"/>
                    <a:pt x="302" y="148"/>
                    <a:pt x="302" y="147"/>
                  </a:cubicBezTo>
                  <a:close/>
                  <a:moveTo>
                    <a:pt x="159" y="110"/>
                  </a:moveTo>
                  <a:cubicBezTo>
                    <a:pt x="161" y="93"/>
                    <a:pt x="164" y="76"/>
                    <a:pt x="169" y="59"/>
                  </a:cubicBezTo>
                  <a:cubicBezTo>
                    <a:pt x="169" y="58"/>
                    <a:pt x="169" y="58"/>
                    <a:pt x="169" y="58"/>
                  </a:cubicBezTo>
                  <a:cubicBezTo>
                    <a:pt x="170" y="59"/>
                    <a:pt x="170" y="59"/>
                    <a:pt x="170" y="59"/>
                  </a:cubicBezTo>
                  <a:cubicBezTo>
                    <a:pt x="182" y="61"/>
                    <a:pt x="193" y="66"/>
                    <a:pt x="203" y="72"/>
                  </a:cubicBezTo>
                  <a:cubicBezTo>
                    <a:pt x="204" y="73"/>
                    <a:pt x="204" y="73"/>
                    <a:pt x="204" y="73"/>
                  </a:cubicBezTo>
                  <a:cubicBezTo>
                    <a:pt x="203" y="74"/>
                    <a:pt x="203" y="74"/>
                    <a:pt x="203" y="74"/>
                  </a:cubicBezTo>
                  <a:cubicBezTo>
                    <a:pt x="195" y="90"/>
                    <a:pt x="185" y="104"/>
                    <a:pt x="174" y="116"/>
                  </a:cubicBezTo>
                  <a:cubicBezTo>
                    <a:pt x="173" y="117"/>
                    <a:pt x="173" y="117"/>
                    <a:pt x="173" y="117"/>
                  </a:cubicBezTo>
                  <a:cubicBezTo>
                    <a:pt x="172" y="117"/>
                    <a:pt x="172" y="117"/>
                    <a:pt x="172" y="117"/>
                  </a:cubicBezTo>
                  <a:cubicBezTo>
                    <a:pt x="169" y="114"/>
                    <a:pt x="165" y="112"/>
                    <a:pt x="160" y="111"/>
                  </a:cubicBezTo>
                  <a:cubicBezTo>
                    <a:pt x="159" y="111"/>
                    <a:pt x="159" y="111"/>
                    <a:pt x="159" y="111"/>
                  </a:cubicBezTo>
                  <a:lnTo>
                    <a:pt x="159" y="110"/>
                  </a:lnTo>
                  <a:close/>
                  <a:moveTo>
                    <a:pt x="99" y="72"/>
                  </a:moveTo>
                  <a:cubicBezTo>
                    <a:pt x="109" y="65"/>
                    <a:pt x="120" y="61"/>
                    <a:pt x="132" y="58"/>
                  </a:cubicBezTo>
                  <a:cubicBezTo>
                    <a:pt x="133" y="58"/>
                    <a:pt x="133" y="58"/>
                    <a:pt x="133" y="58"/>
                  </a:cubicBezTo>
                  <a:cubicBezTo>
                    <a:pt x="134" y="59"/>
                    <a:pt x="134" y="59"/>
                    <a:pt x="134" y="59"/>
                  </a:cubicBezTo>
                  <a:cubicBezTo>
                    <a:pt x="139" y="76"/>
                    <a:pt x="142" y="93"/>
                    <a:pt x="143" y="110"/>
                  </a:cubicBezTo>
                  <a:cubicBezTo>
                    <a:pt x="143" y="111"/>
                    <a:pt x="143" y="111"/>
                    <a:pt x="143" y="111"/>
                  </a:cubicBezTo>
                  <a:cubicBezTo>
                    <a:pt x="142" y="111"/>
                    <a:pt x="142" y="111"/>
                    <a:pt x="142" y="111"/>
                  </a:cubicBezTo>
                  <a:cubicBezTo>
                    <a:pt x="138" y="112"/>
                    <a:pt x="134" y="114"/>
                    <a:pt x="130" y="116"/>
                  </a:cubicBezTo>
                  <a:cubicBezTo>
                    <a:pt x="129" y="117"/>
                    <a:pt x="129" y="117"/>
                    <a:pt x="129" y="117"/>
                  </a:cubicBezTo>
                  <a:cubicBezTo>
                    <a:pt x="128" y="116"/>
                    <a:pt x="128" y="116"/>
                    <a:pt x="128" y="116"/>
                  </a:cubicBezTo>
                  <a:cubicBezTo>
                    <a:pt x="117" y="103"/>
                    <a:pt x="107" y="89"/>
                    <a:pt x="99" y="74"/>
                  </a:cubicBezTo>
                  <a:cubicBezTo>
                    <a:pt x="98" y="73"/>
                    <a:pt x="98" y="73"/>
                    <a:pt x="98" y="73"/>
                  </a:cubicBezTo>
                  <a:lnTo>
                    <a:pt x="99" y="72"/>
                  </a:lnTo>
                  <a:close/>
                  <a:moveTo>
                    <a:pt x="59" y="132"/>
                  </a:moveTo>
                  <a:cubicBezTo>
                    <a:pt x="61" y="120"/>
                    <a:pt x="66" y="109"/>
                    <a:pt x="72" y="99"/>
                  </a:cubicBezTo>
                  <a:cubicBezTo>
                    <a:pt x="73" y="98"/>
                    <a:pt x="73" y="98"/>
                    <a:pt x="73" y="98"/>
                  </a:cubicBezTo>
                  <a:cubicBezTo>
                    <a:pt x="74" y="98"/>
                    <a:pt x="74" y="98"/>
                    <a:pt x="74" y="98"/>
                  </a:cubicBezTo>
                  <a:cubicBezTo>
                    <a:pt x="90" y="107"/>
                    <a:pt x="104" y="116"/>
                    <a:pt x="116" y="128"/>
                  </a:cubicBezTo>
                  <a:cubicBezTo>
                    <a:pt x="117" y="128"/>
                    <a:pt x="117" y="128"/>
                    <a:pt x="117" y="128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4" y="133"/>
                    <a:pt x="113" y="137"/>
                    <a:pt x="112" y="141"/>
                  </a:cubicBezTo>
                  <a:cubicBezTo>
                    <a:pt x="111" y="143"/>
                    <a:pt x="111" y="143"/>
                    <a:pt x="111" y="143"/>
                  </a:cubicBezTo>
                  <a:cubicBezTo>
                    <a:pt x="110" y="142"/>
                    <a:pt x="110" y="142"/>
                    <a:pt x="110" y="142"/>
                  </a:cubicBezTo>
                  <a:cubicBezTo>
                    <a:pt x="93" y="141"/>
                    <a:pt x="76" y="138"/>
                    <a:pt x="60" y="133"/>
                  </a:cubicBezTo>
                  <a:cubicBezTo>
                    <a:pt x="58" y="133"/>
                    <a:pt x="58" y="133"/>
                    <a:pt x="58" y="133"/>
                  </a:cubicBezTo>
                  <a:lnTo>
                    <a:pt x="59" y="132"/>
                  </a:lnTo>
                  <a:close/>
                  <a:moveTo>
                    <a:pt x="74" y="203"/>
                  </a:moveTo>
                  <a:cubicBezTo>
                    <a:pt x="73" y="203"/>
                    <a:pt x="73" y="203"/>
                    <a:pt x="73" y="203"/>
                  </a:cubicBezTo>
                  <a:cubicBezTo>
                    <a:pt x="72" y="202"/>
                    <a:pt x="72" y="202"/>
                    <a:pt x="72" y="202"/>
                  </a:cubicBezTo>
                  <a:cubicBezTo>
                    <a:pt x="66" y="192"/>
                    <a:pt x="61" y="181"/>
                    <a:pt x="59" y="170"/>
                  </a:cubicBezTo>
                  <a:cubicBezTo>
                    <a:pt x="58" y="168"/>
                    <a:pt x="58" y="168"/>
                    <a:pt x="58" y="168"/>
                  </a:cubicBezTo>
                  <a:cubicBezTo>
                    <a:pt x="60" y="168"/>
                    <a:pt x="60" y="168"/>
                    <a:pt x="60" y="168"/>
                  </a:cubicBezTo>
                  <a:cubicBezTo>
                    <a:pt x="76" y="163"/>
                    <a:pt x="93" y="160"/>
                    <a:pt x="110" y="159"/>
                  </a:cubicBezTo>
                  <a:cubicBezTo>
                    <a:pt x="111" y="159"/>
                    <a:pt x="111" y="159"/>
                    <a:pt x="111" y="159"/>
                  </a:cubicBezTo>
                  <a:cubicBezTo>
                    <a:pt x="111" y="160"/>
                    <a:pt x="111" y="160"/>
                    <a:pt x="111" y="160"/>
                  </a:cubicBezTo>
                  <a:cubicBezTo>
                    <a:pt x="112" y="164"/>
                    <a:pt x="114" y="168"/>
                    <a:pt x="116" y="172"/>
                  </a:cubicBezTo>
                  <a:cubicBezTo>
                    <a:pt x="117" y="173"/>
                    <a:pt x="117" y="173"/>
                    <a:pt x="117" y="173"/>
                  </a:cubicBezTo>
                  <a:cubicBezTo>
                    <a:pt x="116" y="174"/>
                    <a:pt x="116" y="174"/>
                    <a:pt x="116" y="174"/>
                  </a:cubicBezTo>
                  <a:cubicBezTo>
                    <a:pt x="103" y="185"/>
                    <a:pt x="89" y="194"/>
                    <a:pt x="74" y="203"/>
                  </a:cubicBezTo>
                  <a:close/>
                  <a:moveTo>
                    <a:pt x="143" y="191"/>
                  </a:moveTo>
                  <a:cubicBezTo>
                    <a:pt x="141" y="208"/>
                    <a:pt x="138" y="225"/>
                    <a:pt x="133" y="242"/>
                  </a:cubicBezTo>
                  <a:cubicBezTo>
                    <a:pt x="133" y="243"/>
                    <a:pt x="133" y="243"/>
                    <a:pt x="133" y="243"/>
                  </a:cubicBezTo>
                  <a:cubicBezTo>
                    <a:pt x="132" y="243"/>
                    <a:pt x="132" y="243"/>
                    <a:pt x="132" y="243"/>
                  </a:cubicBezTo>
                  <a:cubicBezTo>
                    <a:pt x="120" y="241"/>
                    <a:pt x="109" y="236"/>
                    <a:pt x="99" y="229"/>
                  </a:cubicBezTo>
                  <a:cubicBezTo>
                    <a:pt x="98" y="229"/>
                    <a:pt x="98" y="229"/>
                    <a:pt x="98" y="229"/>
                  </a:cubicBezTo>
                  <a:cubicBezTo>
                    <a:pt x="98" y="228"/>
                    <a:pt x="98" y="228"/>
                    <a:pt x="98" y="228"/>
                  </a:cubicBezTo>
                  <a:cubicBezTo>
                    <a:pt x="107" y="212"/>
                    <a:pt x="117" y="198"/>
                    <a:pt x="128" y="185"/>
                  </a:cubicBezTo>
                  <a:cubicBezTo>
                    <a:pt x="128" y="184"/>
                    <a:pt x="128" y="184"/>
                    <a:pt x="128" y="184"/>
                  </a:cubicBezTo>
                  <a:cubicBezTo>
                    <a:pt x="129" y="185"/>
                    <a:pt x="129" y="185"/>
                    <a:pt x="129" y="185"/>
                  </a:cubicBezTo>
                  <a:cubicBezTo>
                    <a:pt x="133" y="187"/>
                    <a:pt x="137" y="189"/>
                    <a:pt x="142" y="190"/>
                  </a:cubicBezTo>
                  <a:cubicBezTo>
                    <a:pt x="143" y="190"/>
                    <a:pt x="143" y="190"/>
                    <a:pt x="143" y="190"/>
                  </a:cubicBezTo>
                  <a:lnTo>
                    <a:pt x="143" y="191"/>
                  </a:lnTo>
                  <a:close/>
                  <a:moveTo>
                    <a:pt x="151" y="180"/>
                  </a:moveTo>
                  <a:cubicBezTo>
                    <a:pt x="143" y="180"/>
                    <a:pt x="136" y="177"/>
                    <a:pt x="130" y="171"/>
                  </a:cubicBezTo>
                  <a:cubicBezTo>
                    <a:pt x="125" y="166"/>
                    <a:pt x="122" y="159"/>
                    <a:pt x="122" y="151"/>
                  </a:cubicBezTo>
                  <a:cubicBezTo>
                    <a:pt x="122" y="143"/>
                    <a:pt x="125" y="136"/>
                    <a:pt x="130" y="130"/>
                  </a:cubicBezTo>
                  <a:cubicBezTo>
                    <a:pt x="136" y="125"/>
                    <a:pt x="143" y="122"/>
                    <a:pt x="151" y="122"/>
                  </a:cubicBezTo>
                  <a:cubicBezTo>
                    <a:pt x="159" y="122"/>
                    <a:pt x="166" y="125"/>
                    <a:pt x="172" y="130"/>
                  </a:cubicBezTo>
                  <a:cubicBezTo>
                    <a:pt x="183" y="142"/>
                    <a:pt x="183" y="160"/>
                    <a:pt x="172" y="171"/>
                  </a:cubicBezTo>
                  <a:cubicBezTo>
                    <a:pt x="166" y="177"/>
                    <a:pt x="159" y="180"/>
                    <a:pt x="151" y="180"/>
                  </a:cubicBezTo>
                  <a:close/>
                  <a:moveTo>
                    <a:pt x="203" y="229"/>
                  </a:moveTo>
                  <a:cubicBezTo>
                    <a:pt x="192" y="236"/>
                    <a:pt x="181" y="241"/>
                    <a:pt x="170" y="243"/>
                  </a:cubicBezTo>
                  <a:cubicBezTo>
                    <a:pt x="168" y="243"/>
                    <a:pt x="168" y="243"/>
                    <a:pt x="168" y="243"/>
                  </a:cubicBezTo>
                  <a:cubicBezTo>
                    <a:pt x="168" y="242"/>
                    <a:pt x="168" y="242"/>
                    <a:pt x="168" y="242"/>
                  </a:cubicBezTo>
                  <a:cubicBezTo>
                    <a:pt x="163" y="225"/>
                    <a:pt x="160" y="208"/>
                    <a:pt x="159" y="192"/>
                  </a:cubicBezTo>
                  <a:cubicBezTo>
                    <a:pt x="159" y="190"/>
                    <a:pt x="159" y="190"/>
                    <a:pt x="159" y="190"/>
                  </a:cubicBezTo>
                  <a:cubicBezTo>
                    <a:pt x="160" y="190"/>
                    <a:pt x="160" y="190"/>
                    <a:pt x="160" y="190"/>
                  </a:cubicBezTo>
                  <a:cubicBezTo>
                    <a:pt x="164" y="189"/>
                    <a:pt x="168" y="188"/>
                    <a:pt x="172" y="185"/>
                  </a:cubicBezTo>
                  <a:cubicBezTo>
                    <a:pt x="173" y="185"/>
                    <a:pt x="173" y="185"/>
                    <a:pt x="173" y="185"/>
                  </a:cubicBezTo>
                  <a:cubicBezTo>
                    <a:pt x="174" y="185"/>
                    <a:pt x="174" y="185"/>
                    <a:pt x="174" y="185"/>
                  </a:cubicBezTo>
                  <a:cubicBezTo>
                    <a:pt x="185" y="199"/>
                    <a:pt x="195" y="213"/>
                    <a:pt x="203" y="228"/>
                  </a:cubicBezTo>
                  <a:cubicBezTo>
                    <a:pt x="204" y="229"/>
                    <a:pt x="204" y="229"/>
                    <a:pt x="204" y="229"/>
                  </a:cubicBezTo>
                  <a:lnTo>
                    <a:pt x="203" y="229"/>
                  </a:lnTo>
                  <a:close/>
                  <a:moveTo>
                    <a:pt x="243" y="170"/>
                  </a:moveTo>
                  <a:cubicBezTo>
                    <a:pt x="241" y="182"/>
                    <a:pt x="236" y="193"/>
                    <a:pt x="229" y="203"/>
                  </a:cubicBezTo>
                  <a:cubicBezTo>
                    <a:pt x="229" y="204"/>
                    <a:pt x="229" y="204"/>
                    <a:pt x="229" y="204"/>
                  </a:cubicBezTo>
                  <a:cubicBezTo>
                    <a:pt x="228" y="203"/>
                    <a:pt x="228" y="203"/>
                    <a:pt x="228" y="203"/>
                  </a:cubicBezTo>
                  <a:cubicBezTo>
                    <a:pt x="212" y="195"/>
                    <a:pt x="198" y="185"/>
                    <a:pt x="185" y="174"/>
                  </a:cubicBezTo>
                  <a:cubicBezTo>
                    <a:pt x="185" y="173"/>
                    <a:pt x="185" y="173"/>
                    <a:pt x="185" y="173"/>
                  </a:cubicBezTo>
                  <a:cubicBezTo>
                    <a:pt x="185" y="172"/>
                    <a:pt x="185" y="172"/>
                    <a:pt x="185" y="172"/>
                  </a:cubicBezTo>
                  <a:cubicBezTo>
                    <a:pt x="188" y="169"/>
                    <a:pt x="189" y="164"/>
                    <a:pt x="190" y="160"/>
                  </a:cubicBezTo>
                  <a:cubicBezTo>
                    <a:pt x="191" y="159"/>
                    <a:pt x="191" y="159"/>
                    <a:pt x="191" y="159"/>
                  </a:cubicBezTo>
                  <a:cubicBezTo>
                    <a:pt x="192" y="159"/>
                    <a:pt x="192" y="159"/>
                    <a:pt x="192" y="159"/>
                  </a:cubicBezTo>
                  <a:cubicBezTo>
                    <a:pt x="208" y="161"/>
                    <a:pt x="225" y="164"/>
                    <a:pt x="242" y="168"/>
                  </a:cubicBezTo>
                  <a:cubicBezTo>
                    <a:pt x="243" y="169"/>
                    <a:pt x="243" y="169"/>
                    <a:pt x="243" y="169"/>
                  </a:cubicBezTo>
                  <a:lnTo>
                    <a:pt x="243" y="170"/>
                  </a:lnTo>
                  <a:close/>
                  <a:moveTo>
                    <a:pt x="242" y="134"/>
                  </a:moveTo>
                  <a:cubicBezTo>
                    <a:pt x="225" y="139"/>
                    <a:pt x="208" y="142"/>
                    <a:pt x="192" y="143"/>
                  </a:cubicBezTo>
                  <a:cubicBezTo>
                    <a:pt x="191" y="143"/>
                    <a:pt x="191" y="143"/>
                    <a:pt x="191" y="143"/>
                  </a:cubicBezTo>
                  <a:cubicBezTo>
                    <a:pt x="190" y="142"/>
                    <a:pt x="190" y="142"/>
                    <a:pt x="190" y="142"/>
                  </a:cubicBezTo>
                  <a:cubicBezTo>
                    <a:pt x="189" y="137"/>
                    <a:pt x="188" y="133"/>
                    <a:pt x="185" y="130"/>
                  </a:cubicBezTo>
                  <a:cubicBezTo>
                    <a:pt x="185" y="129"/>
                    <a:pt x="185" y="129"/>
                    <a:pt x="185" y="129"/>
                  </a:cubicBezTo>
                  <a:cubicBezTo>
                    <a:pt x="186" y="128"/>
                    <a:pt x="186" y="128"/>
                    <a:pt x="186" y="128"/>
                  </a:cubicBezTo>
                  <a:cubicBezTo>
                    <a:pt x="199" y="117"/>
                    <a:pt x="213" y="107"/>
                    <a:pt x="228" y="99"/>
                  </a:cubicBezTo>
                  <a:cubicBezTo>
                    <a:pt x="229" y="98"/>
                    <a:pt x="229" y="98"/>
                    <a:pt x="229" y="98"/>
                  </a:cubicBezTo>
                  <a:cubicBezTo>
                    <a:pt x="230" y="99"/>
                    <a:pt x="230" y="99"/>
                    <a:pt x="230" y="99"/>
                  </a:cubicBezTo>
                  <a:cubicBezTo>
                    <a:pt x="236" y="109"/>
                    <a:pt x="241" y="120"/>
                    <a:pt x="243" y="132"/>
                  </a:cubicBezTo>
                  <a:cubicBezTo>
                    <a:pt x="243" y="133"/>
                    <a:pt x="243" y="133"/>
                    <a:pt x="243" y="133"/>
                  </a:cubicBezTo>
                  <a:lnTo>
                    <a:pt x="242" y="13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9" name="Group 58"/>
          <p:cNvGrpSpPr/>
          <p:nvPr/>
        </p:nvGrpSpPr>
        <p:grpSpPr>
          <a:xfrm>
            <a:off x="14917450" y="3436140"/>
            <a:ext cx="1330287" cy="7422360"/>
            <a:chOff x="4824413" y="3645690"/>
            <a:chExt cx="1330287" cy="7422360"/>
          </a:xfrm>
        </p:grpSpPr>
        <p:sp>
          <p:nvSpPr>
            <p:cNvPr id="60" name="Freeform 59"/>
            <p:cNvSpPr>
              <a:spLocks noEditPoints="1"/>
            </p:cNvSpPr>
            <p:nvPr/>
          </p:nvSpPr>
          <p:spPr bwMode="auto">
            <a:xfrm>
              <a:off x="4824414" y="9796440"/>
              <a:ext cx="1273174" cy="1271610"/>
            </a:xfrm>
            <a:custGeom>
              <a:avLst/>
              <a:gdLst>
                <a:gd name="T0" fmla="*/ 286 w 302"/>
                <a:gd name="T1" fmla="*/ 129 h 302"/>
                <a:gd name="T2" fmla="*/ 282 w 302"/>
                <a:gd name="T3" fmla="*/ 112 h 302"/>
                <a:gd name="T4" fmla="*/ 285 w 302"/>
                <a:gd name="T5" fmla="*/ 82 h 302"/>
                <a:gd name="T6" fmla="*/ 264 w 302"/>
                <a:gd name="T7" fmla="*/ 72 h 302"/>
                <a:gd name="T8" fmla="*/ 252 w 302"/>
                <a:gd name="T9" fmla="*/ 58 h 302"/>
                <a:gd name="T10" fmla="*/ 236 w 302"/>
                <a:gd name="T11" fmla="*/ 34 h 302"/>
                <a:gd name="T12" fmla="*/ 219 w 302"/>
                <a:gd name="T13" fmla="*/ 23 h 302"/>
                <a:gd name="T14" fmla="*/ 191 w 302"/>
                <a:gd name="T15" fmla="*/ 20 h 302"/>
                <a:gd name="T16" fmla="*/ 173 w 302"/>
                <a:gd name="T17" fmla="*/ 15 h 302"/>
                <a:gd name="T18" fmla="*/ 155 w 302"/>
                <a:gd name="T19" fmla="*/ 0 h 302"/>
                <a:gd name="T20" fmla="*/ 141 w 302"/>
                <a:gd name="T21" fmla="*/ 14 h 302"/>
                <a:gd name="T22" fmla="*/ 113 w 302"/>
                <a:gd name="T23" fmla="*/ 12 h 302"/>
                <a:gd name="T24" fmla="*/ 94 w 302"/>
                <a:gd name="T25" fmla="*/ 18 h 302"/>
                <a:gd name="T26" fmla="*/ 73 w 302"/>
                <a:gd name="T27" fmla="*/ 38 h 302"/>
                <a:gd name="T28" fmla="*/ 59 w 302"/>
                <a:gd name="T29" fmla="*/ 49 h 302"/>
                <a:gd name="T30" fmla="*/ 35 w 302"/>
                <a:gd name="T31" fmla="*/ 54 h 302"/>
                <a:gd name="T32" fmla="*/ 32 w 302"/>
                <a:gd name="T33" fmla="*/ 84 h 302"/>
                <a:gd name="T34" fmla="*/ 24 w 302"/>
                <a:gd name="T35" fmla="*/ 99 h 302"/>
                <a:gd name="T36" fmla="*/ 3 w 302"/>
                <a:gd name="T37" fmla="*/ 121 h 302"/>
                <a:gd name="T38" fmla="*/ 14 w 302"/>
                <a:gd name="T39" fmla="*/ 142 h 302"/>
                <a:gd name="T40" fmla="*/ 7 w 302"/>
                <a:gd name="T41" fmla="*/ 157 h 302"/>
                <a:gd name="T42" fmla="*/ 9 w 302"/>
                <a:gd name="T43" fmla="*/ 177 h 302"/>
                <a:gd name="T44" fmla="*/ 24 w 302"/>
                <a:gd name="T45" fmla="*/ 201 h 302"/>
                <a:gd name="T46" fmla="*/ 31 w 302"/>
                <a:gd name="T47" fmla="*/ 218 h 302"/>
                <a:gd name="T48" fmla="*/ 30 w 302"/>
                <a:gd name="T49" fmla="*/ 242 h 302"/>
                <a:gd name="T50" fmla="*/ 59 w 302"/>
                <a:gd name="T51" fmla="*/ 252 h 302"/>
                <a:gd name="T52" fmla="*/ 73 w 302"/>
                <a:gd name="T53" fmla="*/ 263 h 302"/>
                <a:gd name="T54" fmla="*/ 89 w 302"/>
                <a:gd name="T55" fmla="*/ 289 h 302"/>
                <a:gd name="T56" fmla="*/ 112 w 302"/>
                <a:gd name="T57" fmla="*/ 283 h 302"/>
                <a:gd name="T58" fmla="*/ 130 w 302"/>
                <a:gd name="T59" fmla="*/ 286 h 302"/>
                <a:gd name="T60" fmla="*/ 155 w 302"/>
                <a:gd name="T61" fmla="*/ 302 h 302"/>
                <a:gd name="T62" fmla="*/ 173 w 302"/>
                <a:gd name="T63" fmla="*/ 286 h 302"/>
                <a:gd name="T64" fmla="*/ 190 w 302"/>
                <a:gd name="T65" fmla="*/ 282 h 302"/>
                <a:gd name="T66" fmla="*/ 220 w 302"/>
                <a:gd name="T67" fmla="*/ 285 h 302"/>
                <a:gd name="T68" fmla="*/ 230 w 302"/>
                <a:gd name="T69" fmla="*/ 263 h 302"/>
                <a:gd name="T70" fmla="*/ 243 w 302"/>
                <a:gd name="T71" fmla="*/ 251 h 302"/>
                <a:gd name="T72" fmla="*/ 268 w 302"/>
                <a:gd name="T73" fmla="*/ 236 h 302"/>
                <a:gd name="T74" fmla="*/ 278 w 302"/>
                <a:gd name="T75" fmla="*/ 219 h 302"/>
                <a:gd name="T76" fmla="*/ 282 w 302"/>
                <a:gd name="T77" fmla="*/ 190 h 302"/>
                <a:gd name="T78" fmla="*/ 287 w 302"/>
                <a:gd name="T79" fmla="*/ 173 h 302"/>
                <a:gd name="T80" fmla="*/ 302 w 302"/>
                <a:gd name="T81" fmla="*/ 155 h 302"/>
                <a:gd name="T82" fmla="*/ 170 w 302"/>
                <a:gd name="T83" fmla="*/ 59 h 302"/>
                <a:gd name="T84" fmla="*/ 160 w 302"/>
                <a:gd name="T85" fmla="*/ 111 h 302"/>
                <a:gd name="T86" fmla="*/ 143 w 302"/>
                <a:gd name="T87" fmla="*/ 110 h 302"/>
                <a:gd name="T88" fmla="*/ 98 w 302"/>
                <a:gd name="T89" fmla="*/ 73 h 302"/>
                <a:gd name="T90" fmla="*/ 117 w 302"/>
                <a:gd name="T91" fmla="*/ 128 h 302"/>
                <a:gd name="T92" fmla="*/ 59 w 302"/>
                <a:gd name="T93" fmla="*/ 132 h 302"/>
                <a:gd name="T94" fmla="*/ 110 w 302"/>
                <a:gd name="T95" fmla="*/ 159 h 302"/>
                <a:gd name="T96" fmla="*/ 143 w 302"/>
                <a:gd name="T97" fmla="*/ 191 h 302"/>
                <a:gd name="T98" fmla="*/ 128 w 302"/>
                <a:gd name="T99" fmla="*/ 185 h 302"/>
                <a:gd name="T100" fmla="*/ 130 w 302"/>
                <a:gd name="T101" fmla="*/ 171 h 302"/>
                <a:gd name="T102" fmla="*/ 203 w 302"/>
                <a:gd name="T103" fmla="*/ 229 h 302"/>
                <a:gd name="T104" fmla="*/ 172 w 302"/>
                <a:gd name="T105" fmla="*/ 185 h 302"/>
                <a:gd name="T106" fmla="*/ 229 w 302"/>
                <a:gd name="T107" fmla="*/ 203 h 302"/>
                <a:gd name="T108" fmla="*/ 191 w 302"/>
                <a:gd name="T109" fmla="*/ 159 h 302"/>
                <a:gd name="T110" fmla="*/ 191 w 302"/>
                <a:gd name="T111" fmla="*/ 143 h 302"/>
                <a:gd name="T112" fmla="*/ 230 w 302"/>
                <a:gd name="T113" fmla="*/ 99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02" h="302">
                  <a:moveTo>
                    <a:pt x="302" y="147"/>
                  </a:moveTo>
                  <a:cubicBezTo>
                    <a:pt x="300" y="146"/>
                    <a:pt x="297" y="145"/>
                    <a:pt x="295" y="145"/>
                  </a:cubicBezTo>
                  <a:cubicBezTo>
                    <a:pt x="293" y="144"/>
                    <a:pt x="290" y="143"/>
                    <a:pt x="288" y="142"/>
                  </a:cubicBezTo>
                  <a:cubicBezTo>
                    <a:pt x="287" y="142"/>
                    <a:pt x="287" y="142"/>
                    <a:pt x="287" y="142"/>
                  </a:cubicBezTo>
                  <a:cubicBezTo>
                    <a:pt x="287" y="141"/>
                    <a:pt x="287" y="141"/>
                    <a:pt x="287" y="141"/>
                  </a:cubicBezTo>
                  <a:cubicBezTo>
                    <a:pt x="287" y="137"/>
                    <a:pt x="287" y="133"/>
                    <a:pt x="286" y="130"/>
                  </a:cubicBezTo>
                  <a:cubicBezTo>
                    <a:pt x="286" y="129"/>
                    <a:pt x="286" y="129"/>
                    <a:pt x="286" y="129"/>
                  </a:cubicBezTo>
                  <a:cubicBezTo>
                    <a:pt x="287" y="128"/>
                    <a:pt x="287" y="128"/>
                    <a:pt x="287" y="128"/>
                  </a:cubicBezTo>
                  <a:cubicBezTo>
                    <a:pt x="289" y="127"/>
                    <a:pt x="291" y="126"/>
                    <a:pt x="293" y="125"/>
                  </a:cubicBezTo>
                  <a:cubicBezTo>
                    <a:pt x="295" y="123"/>
                    <a:pt x="297" y="122"/>
                    <a:pt x="299" y="121"/>
                  </a:cubicBezTo>
                  <a:cubicBezTo>
                    <a:pt x="299" y="118"/>
                    <a:pt x="298" y="116"/>
                    <a:pt x="297" y="113"/>
                  </a:cubicBezTo>
                  <a:cubicBezTo>
                    <a:pt x="295" y="113"/>
                    <a:pt x="293" y="113"/>
                    <a:pt x="290" y="113"/>
                  </a:cubicBezTo>
                  <a:cubicBezTo>
                    <a:pt x="288" y="112"/>
                    <a:pt x="285" y="112"/>
                    <a:pt x="283" y="112"/>
                  </a:cubicBezTo>
                  <a:cubicBezTo>
                    <a:pt x="282" y="112"/>
                    <a:pt x="282" y="112"/>
                    <a:pt x="282" y="112"/>
                  </a:cubicBezTo>
                  <a:cubicBezTo>
                    <a:pt x="282" y="111"/>
                    <a:pt x="282" y="111"/>
                    <a:pt x="282" y="111"/>
                  </a:cubicBezTo>
                  <a:cubicBezTo>
                    <a:pt x="281" y="108"/>
                    <a:pt x="279" y="104"/>
                    <a:pt x="278" y="100"/>
                  </a:cubicBezTo>
                  <a:cubicBezTo>
                    <a:pt x="278" y="99"/>
                    <a:pt x="278" y="99"/>
                    <a:pt x="278" y="99"/>
                  </a:cubicBezTo>
                  <a:cubicBezTo>
                    <a:pt x="278" y="99"/>
                    <a:pt x="278" y="99"/>
                    <a:pt x="278" y="99"/>
                  </a:cubicBezTo>
                  <a:cubicBezTo>
                    <a:pt x="280" y="97"/>
                    <a:pt x="282" y="95"/>
                    <a:pt x="284" y="94"/>
                  </a:cubicBezTo>
                  <a:cubicBezTo>
                    <a:pt x="285" y="92"/>
                    <a:pt x="287" y="90"/>
                    <a:pt x="289" y="89"/>
                  </a:cubicBezTo>
                  <a:cubicBezTo>
                    <a:pt x="288" y="86"/>
                    <a:pt x="286" y="84"/>
                    <a:pt x="285" y="82"/>
                  </a:cubicBezTo>
                  <a:cubicBezTo>
                    <a:pt x="283" y="82"/>
                    <a:pt x="281" y="82"/>
                    <a:pt x="278" y="83"/>
                  </a:cubicBezTo>
                  <a:cubicBezTo>
                    <a:pt x="276" y="83"/>
                    <a:pt x="273" y="83"/>
                    <a:pt x="271" y="84"/>
                  </a:cubicBezTo>
                  <a:cubicBezTo>
                    <a:pt x="270" y="84"/>
                    <a:pt x="270" y="84"/>
                    <a:pt x="270" y="84"/>
                  </a:cubicBezTo>
                  <a:cubicBezTo>
                    <a:pt x="270" y="83"/>
                    <a:pt x="270" y="83"/>
                    <a:pt x="270" y="83"/>
                  </a:cubicBezTo>
                  <a:cubicBezTo>
                    <a:pt x="268" y="80"/>
                    <a:pt x="266" y="76"/>
                    <a:pt x="264" y="73"/>
                  </a:cubicBezTo>
                  <a:cubicBezTo>
                    <a:pt x="263" y="72"/>
                    <a:pt x="263" y="72"/>
                    <a:pt x="263" y="72"/>
                  </a:cubicBezTo>
                  <a:cubicBezTo>
                    <a:pt x="264" y="72"/>
                    <a:pt x="264" y="72"/>
                    <a:pt x="264" y="72"/>
                  </a:cubicBezTo>
                  <a:cubicBezTo>
                    <a:pt x="265" y="70"/>
                    <a:pt x="266" y="68"/>
                    <a:pt x="268" y="66"/>
                  </a:cubicBezTo>
                  <a:cubicBezTo>
                    <a:pt x="269" y="64"/>
                    <a:pt x="270" y="62"/>
                    <a:pt x="271" y="60"/>
                  </a:cubicBezTo>
                  <a:cubicBezTo>
                    <a:pt x="270" y="58"/>
                    <a:pt x="268" y="56"/>
                    <a:pt x="267" y="54"/>
                  </a:cubicBezTo>
                  <a:cubicBezTo>
                    <a:pt x="264" y="54"/>
                    <a:pt x="262" y="55"/>
                    <a:pt x="260" y="56"/>
                  </a:cubicBezTo>
                  <a:cubicBezTo>
                    <a:pt x="258" y="57"/>
                    <a:pt x="255" y="58"/>
                    <a:pt x="253" y="59"/>
                  </a:cubicBezTo>
                  <a:cubicBezTo>
                    <a:pt x="252" y="59"/>
                    <a:pt x="252" y="59"/>
                    <a:pt x="252" y="59"/>
                  </a:cubicBezTo>
                  <a:cubicBezTo>
                    <a:pt x="252" y="58"/>
                    <a:pt x="252" y="58"/>
                    <a:pt x="252" y="58"/>
                  </a:cubicBezTo>
                  <a:cubicBezTo>
                    <a:pt x="249" y="55"/>
                    <a:pt x="246" y="53"/>
                    <a:pt x="243" y="50"/>
                  </a:cubicBezTo>
                  <a:cubicBezTo>
                    <a:pt x="243" y="49"/>
                    <a:pt x="243" y="49"/>
                    <a:pt x="243" y="49"/>
                  </a:cubicBezTo>
                  <a:cubicBezTo>
                    <a:pt x="243" y="49"/>
                    <a:pt x="243" y="49"/>
                    <a:pt x="243" y="49"/>
                  </a:cubicBezTo>
                  <a:cubicBezTo>
                    <a:pt x="244" y="47"/>
                    <a:pt x="245" y="44"/>
                    <a:pt x="246" y="42"/>
                  </a:cubicBezTo>
                  <a:cubicBezTo>
                    <a:pt x="247" y="40"/>
                    <a:pt x="247" y="37"/>
                    <a:pt x="248" y="35"/>
                  </a:cubicBezTo>
                  <a:cubicBezTo>
                    <a:pt x="246" y="33"/>
                    <a:pt x="244" y="32"/>
                    <a:pt x="242" y="30"/>
                  </a:cubicBezTo>
                  <a:cubicBezTo>
                    <a:pt x="240" y="31"/>
                    <a:pt x="238" y="33"/>
                    <a:pt x="236" y="34"/>
                  </a:cubicBezTo>
                  <a:cubicBezTo>
                    <a:pt x="234" y="36"/>
                    <a:pt x="232" y="37"/>
                    <a:pt x="230" y="38"/>
                  </a:cubicBezTo>
                  <a:cubicBezTo>
                    <a:pt x="229" y="39"/>
                    <a:pt x="229" y="39"/>
                    <a:pt x="229" y="39"/>
                  </a:cubicBezTo>
                  <a:cubicBezTo>
                    <a:pt x="228" y="38"/>
                    <a:pt x="228" y="38"/>
                    <a:pt x="228" y="38"/>
                  </a:cubicBezTo>
                  <a:cubicBezTo>
                    <a:pt x="225" y="36"/>
                    <a:pt x="222" y="34"/>
                    <a:pt x="219" y="32"/>
                  </a:cubicBezTo>
                  <a:cubicBezTo>
                    <a:pt x="218" y="32"/>
                    <a:pt x="218" y="32"/>
                    <a:pt x="218" y="32"/>
                  </a:cubicBezTo>
                  <a:cubicBezTo>
                    <a:pt x="218" y="31"/>
                    <a:pt x="218" y="31"/>
                    <a:pt x="218" y="31"/>
                  </a:cubicBezTo>
                  <a:cubicBezTo>
                    <a:pt x="218" y="28"/>
                    <a:pt x="219" y="26"/>
                    <a:pt x="219" y="23"/>
                  </a:cubicBezTo>
                  <a:cubicBezTo>
                    <a:pt x="219" y="21"/>
                    <a:pt x="220" y="19"/>
                    <a:pt x="220" y="16"/>
                  </a:cubicBezTo>
                  <a:cubicBezTo>
                    <a:pt x="218" y="15"/>
                    <a:pt x="215" y="14"/>
                    <a:pt x="213" y="13"/>
                  </a:cubicBezTo>
                  <a:cubicBezTo>
                    <a:pt x="211" y="15"/>
                    <a:pt x="210" y="16"/>
                    <a:pt x="208" y="18"/>
                  </a:cubicBezTo>
                  <a:cubicBezTo>
                    <a:pt x="206" y="20"/>
                    <a:pt x="205" y="22"/>
                    <a:pt x="203" y="23"/>
                  </a:cubicBezTo>
                  <a:cubicBezTo>
                    <a:pt x="202" y="24"/>
                    <a:pt x="202" y="24"/>
                    <a:pt x="202" y="24"/>
                  </a:cubicBezTo>
                  <a:cubicBezTo>
                    <a:pt x="202" y="24"/>
                    <a:pt x="202" y="24"/>
                    <a:pt x="202" y="24"/>
                  </a:cubicBezTo>
                  <a:cubicBezTo>
                    <a:pt x="198" y="22"/>
                    <a:pt x="194" y="21"/>
                    <a:pt x="191" y="20"/>
                  </a:cubicBezTo>
                  <a:cubicBezTo>
                    <a:pt x="190" y="20"/>
                    <a:pt x="190" y="20"/>
                    <a:pt x="190" y="20"/>
                  </a:cubicBezTo>
                  <a:cubicBezTo>
                    <a:pt x="190" y="19"/>
                    <a:pt x="190" y="19"/>
                    <a:pt x="190" y="19"/>
                  </a:cubicBezTo>
                  <a:cubicBezTo>
                    <a:pt x="189" y="17"/>
                    <a:pt x="189" y="14"/>
                    <a:pt x="189" y="12"/>
                  </a:cubicBezTo>
                  <a:cubicBezTo>
                    <a:pt x="189" y="9"/>
                    <a:pt x="189" y="7"/>
                    <a:pt x="188" y="4"/>
                  </a:cubicBezTo>
                  <a:cubicBezTo>
                    <a:pt x="186" y="4"/>
                    <a:pt x="183" y="3"/>
                    <a:pt x="181" y="3"/>
                  </a:cubicBezTo>
                  <a:cubicBezTo>
                    <a:pt x="180" y="4"/>
                    <a:pt x="178" y="7"/>
                    <a:pt x="177" y="9"/>
                  </a:cubicBezTo>
                  <a:cubicBezTo>
                    <a:pt x="176" y="11"/>
                    <a:pt x="175" y="13"/>
                    <a:pt x="173" y="15"/>
                  </a:cubicBezTo>
                  <a:cubicBezTo>
                    <a:pt x="173" y="16"/>
                    <a:pt x="173" y="16"/>
                    <a:pt x="173" y="16"/>
                  </a:cubicBezTo>
                  <a:cubicBezTo>
                    <a:pt x="172" y="16"/>
                    <a:pt x="172" y="16"/>
                    <a:pt x="172" y="16"/>
                  </a:cubicBezTo>
                  <a:cubicBezTo>
                    <a:pt x="168" y="15"/>
                    <a:pt x="165" y="15"/>
                    <a:pt x="161" y="14"/>
                  </a:cubicBezTo>
                  <a:cubicBezTo>
                    <a:pt x="160" y="14"/>
                    <a:pt x="160" y="14"/>
                    <a:pt x="160" y="14"/>
                  </a:cubicBezTo>
                  <a:cubicBezTo>
                    <a:pt x="159" y="14"/>
                    <a:pt x="159" y="14"/>
                    <a:pt x="159" y="14"/>
                  </a:cubicBezTo>
                  <a:cubicBezTo>
                    <a:pt x="159" y="11"/>
                    <a:pt x="158" y="9"/>
                    <a:pt x="157" y="7"/>
                  </a:cubicBezTo>
                  <a:cubicBezTo>
                    <a:pt x="156" y="4"/>
                    <a:pt x="156" y="2"/>
                    <a:pt x="155" y="0"/>
                  </a:cubicBezTo>
                  <a:cubicBezTo>
                    <a:pt x="155" y="0"/>
                    <a:pt x="155" y="0"/>
                    <a:pt x="155" y="0"/>
                  </a:cubicBezTo>
                  <a:cubicBezTo>
                    <a:pt x="152" y="0"/>
                    <a:pt x="150" y="0"/>
                    <a:pt x="147" y="0"/>
                  </a:cubicBezTo>
                  <a:cubicBezTo>
                    <a:pt x="147" y="0"/>
                    <a:pt x="147" y="0"/>
                    <a:pt x="147" y="0"/>
                  </a:cubicBezTo>
                  <a:cubicBezTo>
                    <a:pt x="146" y="2"/>
                    <a:pt x="145" y="4"/>
                    <a:pt x="145" y="7"/>
                  </a:cubicBezTo>
                  <a:cubicBezTo>
                    <a:pt x="144" y="9"/>
                    <a:pt x="143" y="11"/>
                    <a:pt x="142" y="14"/>
                  </a:cubicBezTo>
                  <a:cubicBezTo>
                    <a:pt x="142" y="14"/>
                    <a:pt x="142" y="14"/>
                    <a:pt x="142" y="14"/>
                  </a:cubicBezTo>
                  <a:cubicBezTo>
                    <a:pt x="141" y="14"/>
                    <a:pt x="141" y="14"/>
                    <a:pt x="141" y="14"/>
                  </a:cubicBezTo>
                  <a:cubicBezTo>
                    <a:pt x="137" y="15"/>
                    <a:pt x="133" y="15"/>
                    <a:pt x="130" y="16"/>
                  </a:cubicBezTo>
                  <a:cubicBezTo>
                    <a:pt x="129" y="16"/>
                    <a:pt x="129" y="16"/>
                    <a:pt x="129" y="16"/>
                  </a:cubicBezTo>
                  <a:cubicBezTo>
                    <a:pt x="129" y="15"/>
                    <a:pt x="129" y="15"/>
                    <a:pt x="129" y="15"/>
                  </a:cubicBezTo>
                  <a:cubicBezTo>
                    <a:pt x="127" y="13"/>
                    <a:pt x="126" y="11"/>
                    <a:pt x="125" y="9"/>
                  </a:cubicBezTo>
                  <a:cubicBezTo>
                    <a:pt x="123" y="7"/>
                    <a:pt x="122" y="4"/>
                    <a:pt x="121" y="3"/>
                  </a:cubicBezTo>
                  <a:cubicBezTo>
                    <a:pt x="118" y="3"/>
                    <a:pt x="116" y="4"/>
                    <a:pt x="113" y="4"/>
                  </a:cubicBezTo>
                  <a:cubicBezTo>
                    <a:pt x="113" y="7"/>
                    <a:pt x="113" y="9"/>
                    <a:pt x="113" y="12"/>
                  </a:cubicBezTo>
                  <a:cubicBezTo>
                    <a:pt x="113" y="14"/>
                    <a:pt x="112" y="17"/>
                    <a:pt x="112" y="19"/>
                  </a:cubicBezTo>
                  <a:cubicBezTo>
                    <a:pt x="112" y="20"/>
                    <a:pt x="112" y="20"/>
                    <a:pt x="112" y="20"/>
                  </a:cubicBezTo>
                  <a:cubicBezTo>
                    <a:pt x="111" y="20"/>
                    <a:pt x="111" y="20"/>
                    <a:pt x="111" y="20"/>
                  </a:cubicBezTo>
                  <a:cubicBezTo>
                    <a:pt x="108" y="21"/>
                    <a:pt x="104" y="22"/>
                    <a:pt x="100" y="24"/>
                  </a:cubicBezTo>
                  <a:cubicBezTo>
                    <a:pt x="100" y="24"/>
                    <a:pt x="100" y="24"/>
                    <a:pt x="100" y="24"/>
                  </a:cubicBezTo>
                  <a:cubicBezTo>
                    <a:pt x="99" y="23"/>
                    <a:pt x="99" y="23"/>
                    <a:pt x="99" y="23"/>
                  </a:cubicBezTo>
                  <a:cubicBezTo>
                    <a:pt x="97" y="22"/>
                    <a:pt x="96" y="20"/>
                    <a:pt x="94" y="18"/>
                  </a:cubicBezTo>
                  <a:cubicBezTo>
                    <a:pt x="92" y="16"/>
                    <a:pt x="90" y="15"/>
                    <a:pt x="89" y="13"/>
                  </a:cubicBezTo>
                  <a:cubicBezTo>
                    <a:pt x="86" y="14"/>
                    <a:pt x="84" y="15"/>
                    <a:pt x="82" y="16"/>
                  </a:cubicBezTo>
                  <a:cubicBezTo>
                    <a:pt x="82" y="19"/>
                    <a:pt x="82" y="21"/>
                    <a:pt x="83" y="23"/>
                  </a:cubicBezTo>
                  <a:cubicBezTo>
                    <a:pt x="83" y="26"/>
                    <a:pt x="83" y="28"/>
                    <a:pt x="84" y="31"/>
                  </a:cubicBezTo>
                  <a:cubicBezTo>
                    <a:pt x="84" y="32"/>
                    <a:pt x="84" y="32"/>
                    <a:pt x="84" y="32"/>
                  </a:cubicBezTo>
                  <a:cubicBezTo>
                    <a:pt x="83" y="32"/>
                    <a:pt x="83" y="32"/>
                    <a:pt x="83" y="32"/>
                  </a:cubicBezTo>
                  <a:cubicBezTo>
                    <a:pt x="80" y="34"/>
                    <a:pt x="76" y="36"/>
                    <a:pt x="73" y="38"/>
                  </a:cubicBezTo>
                  <a:cubicBezTo>
                    <a:pt x="73" y="39"/>
                    <a:pt x="73" y="39"/>
                    <a:pt x="73" y="39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0" y="37"/>
                    <a:pt x="68" y="36"/>
                    <a:pt x="66" y="34"/>
                  </a:cubicBezTo>
                  <a:cubicBezTo>
                    <a:pt x="64" y="33"/>
                    <a:pt x="62" y="31"/>
                    <a:pt x="60" y="30"/>
                  </a:cubicBezTo>
                  <a:cubicBezTo>
                    <a:pt x="58" y="32"/>
                    <a:pt x="56" y="33"/>
                    <a:pt x="54" y="35"/>
                  </a:cubicBezTo>
                  <a:cubicBezTo>
                    <a:pt x="54" y="37"/>
                    <a:pt x="55" y="40"/>
                    <a:pt x="56" y="42"/>
                  </a:cubicBezTo>
                  <a:cubicBezTo>
                    <a:pt x="57" y="44"/>
                    <a:pt x="58" y="47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8" y="50"/>
                    <a:pt x="58" y="50"/>
                    <a:pt x="58" y="50"/>
                  </a:cubicBezTo>
                  <a:cubicBezTo>
                    <a:pt x="56" y="53"/>
                    <a:pt x="53" y="55"/>
                    <a:pt x="50" y="58"/>
                  </a:cubicBezTo>
                  <a:cubicBezTo>
                    <a:pt x="50" y="59"/>
                    <a:pt x="50" y="59"/>
                    <a:pt x="50" y="59"/>
                  </a:cubicBezTo>
                  <a:cubicBezTo>
                    <a:pt x="49" y="59"/>
                    <a:pt x="49" y="59"/>
                    <a:pt x="49" y="59"/>
                  </a:cubicBezTo>
                  <a:cubicBezTo>
                    <a:pt x="47" y="58"/>
                    <a:pt x="44" y="57"/>
                    <a:pt x="42" y="56"/>
                  </a:cubicBezTo>
                  <a:cubicBezTo>
                    <a:pt x="40" y="55"/>
                    <a:pt x="37" y="54"/>
                    <a:pt x="35" y="54"/>
                  </a:cubicBezTo>
                  <a:cubicBezTo>
                    <a:pt x="33" y="56"/>
                    <a:pt x="32" y="58"/>
                    <a:pt x="30" y="60"/>
                  </a:cubicBezTo>
                  <a:cubicBezTo>
                    <a:pt x="32" y="62"/>
                    <a:pt x="33" y="64"/>
                    <a:pt x="34" y="66"/>
                  </a:cubicBezTo>
                  <a:cubicBezTo>
                    <a:pt x="36" y="68"/>
                    <a:pt x="37" y="70"/>
                    <a:pt x="38" y="72"/>
                  </a:cubicBezTo>
                  <a:cubicBezTo>
                    <a:pt x="39" y="72"/>
                    <a:pt x="39" y="72"/>
                    <a:pt x="39" y="72"/>
                  </a:cubicBezTo>
                  <a:cubicBezTo>
                    <a:pt x="38" y="73"/>
                    <a:pt x="38" y="73"/>
                    <a:pt x="38" y="73"/>
                  </a:cubicBezTo>
                  <a:cubicBezTo>
                    <a:pt x="36" y="76"/>
                    <a:pt x="34" y="80"/>
                    <a:pt x="32" y="83"/>
                  </a:cubicBezTo>
                  <a:cubicBezTo>
                    <a:pt x="32" y="84"/>
                    <a:pt x="32" y="84"/>
                    <a:pt x="32" y="84"/>
                  </a:cubicBezTo>
                  <a:cubicBezTo>
                    <a:pt x="31" y="84"/>
                    <a:pt x="31" y="84"/>
                    <a:pt x="31" y="84"/>
                  </a:cubicBezTo>
                  <a:cubicBezTo>
                    <a:pt x="29" y="83"/>
                    <a:pt x="26" y="83"/>
                    <a:pt x="24" y="83"/>
                  </a:cubicBezTo>
                  <a:cubicBezTo>
                    <a:pt x="21" y="82"/>
                    <a:pt x="19" y="82"/>
                    <a:pt x="17" y="82"/>
                  </a:cubicBezTo>
                  <a:cubicBezTo>
                    <a:pt x="15" y="84"/>
                    <a:pt x="14" y="86"/>
                    <a:pt x="13" y="89"/>
                  </a:cubicBezTo>
                  <a:cubicBezTo>
                    <a:pt x="15" y="90"/>
                    <a:pt x="16" y="92"/>
                    <a:pt x="18" y="94"/>
                  </a:cubicBezTo>
                  <a:cubicBezTo>
                    <a:pt x="20" y="95"/>
                    <a:pt x="22" y="97"/>
                    <a:pt x="24" y="99"/>
                  </a:cubicBezTo>
                  <a:cubicBezTo>
                    <a:pt x="24" y="99"/>
                    <a:pt x="24" y="99"/>
                    <a:pt x="24" y="99"/>
                  </a:cubicBezTo>
                  <a:cubicBezTo>
                    <a:pt x="24" y="100"/>
                    <a:pt x="24" y="100"/>
                    <a:pt x="24" y="100"/>
                  </a:cubicBezTo>
                  <a:cubicBezTo>
                    <a:pt x="22" y="104"/>
                    <a:pt x="21" y="108"/>
                    <a:pt x="20" y="111"/>
                  </a:cubicBezTo>
                  <a:cubicBezTo>
                    <a:pt x="20" y="112"/>
                    <a:pt x="20" y="112"/>
                    <a:pt x="20" y="112"/>
                  </a:cubicBezTo>
                  <a:cubicBezTo>
                    <a:pt x="19" y="112"/>
                    <a:pt x="19" y="112"/>
                    <a:pt x="19" y="112"/>
                  </a:cubicBezTo>
                  <a:cubicBezTo>
                    <a:pt x="17" y="112"/>
                    <a:pt x="14" y="112"/>
                    <a:pt x="12" y="113"/>
                  </a:cubicBezTo>
                  <a:cubicBezTo>
                    <a:pt x="9" y="113"/>
                    <a:pt x="7" y="113"/>
                    <a:pt x="4" y="113"/>
                  </a:cubicBezTo>
                  <a:cubicBezTo>
                    <a:pt x="4" y="116"/>
                    <a:pt x="3" y="118"/>
                    <a:pt x="3" y="121"/>
                  </a:cubicBezTo>
                  <a:cubicBezTo>
                    <a:pt x="5" y="122"/>
                    <a:pt x="7" y="123"/>
                    <a:pt x="9" y="125"/>
                  </a:cubicBezTo>
                  <a:cubicBezTo>
                    <a:pt x="11" y="126"/>
                    <a:pt x="13" y="127"/>
                    <a:pt x="15" y="128"/>
                  </a:cubicBezTo>
                  <a:cubicBezTo>
                    <a:pt x="16" y="129"/>
                    <a:pt x="16" y="129"/>
                    <a:pt x="16" y="129"/>
                  </a:cubicBezTo>
                  <a:cubicBezTo>
                    <a:pt x="16" y="130"/>
                    <a:pt x="16" y="130"/>
                    <a:pt x="16" y="130"/>
                  </a:cubicBezTo>
                  <a:cubicBezTo>
                    <a:pt x="15" y="133"/>
                    <a:pt x="15" y="137"/>
                    <a:pt x="15" y="141"/>
                  </a:cubicBezTo>
                  <a:cubicBezTo>
                    <a:pt x="14" y="142"/>
                    <a:pt x="14" y="142"/>
                    <a:pt x="14" y="142"/>
                  </a:cubicBezTo>
                  <a:cubicBezTo>
                    <a:pt x="14" y="142"/>
                    <a:pt x="14" y="142"/>
                    <a:pt x="14" y="142"/>
                  </a:cubicBezTo>
                  <a:cubicBezTo>
                    <a:pt x="12" y="143"/>
                    <a:pt x="9" y="144"/>
                    <a:pt x="7" y="145"/>
                  </a:cubicBezTo>
                  <a:cubicBezTo>
                    <a:pt x="4" y="145"/>
                    <a:pt x="2" y="146"/>
                    <a:pt x="0" y="147"/>
                  </a:cubicBezTo>
                  <a:cubicBezTo>
                    <a:pt x="0" y="147"/>
                    <a:pt x="0" y="147"/>
                    <a:pt x="0" y="147"/>
                  </a:cubicBezTo>
                  <a:cubicBezTo>
                    <a:pt x="0" y="148"/>
                    <a:pt x="0" y="150"/>
                    <a:pt x="0" y="151"/>
                  </a:cubicBezTo>
                  <a:cubicBezTo>
                    <a:pt x="0" y="152"/>
                    <a:pt x="0" y="153"/>
                    <a:pt x="0" y="155"/>
                  </a:cubicBezTo>
                  <a:cubicBezTo>
                    <a:pt x="0" y="155"/>
                    <a:pt x="0" y="155"/>
                    <a:pt x="0" y="155"/>
                  </a:cubicBezTo>
                  <a:cubicBezTo>
                    <a:pt x="2" y="156"/>
                    <a:pt x="4" y="156"/>
                    <a:pt x="7" y="157"/>
                  </a:cubicBezTo>
                  <a:cubicBezTo>
                    <a:pt x="9" y="158"/>
                    <a:pt x="12" y="158"/>
                    <a:pt x="14" y="159"/>
                  </a:cubicBezTo>
                  <a:cubicBezTo>
                    <a:pt x="14" y="160"/>
                    <a:pt x="14" y="160"/>
                    <a:pt x="14" y="160"/>
                  </a:cubicBezTo>
                  <a:cubicBezTo>
                    <a:pt x="15" y="160"/>
                    <a:pt x="15" y="160"/>
                    <a:pt x="15" y="160"/>
                  </a:cubicBezTo>
                  <a:cubicBezTo>
                    <a:pt x="15" y="165"/>
                    <a:pt x="15" y="168"/>
                    <a:pt x="16" y="172"/>
                  </a:cubicBezTo>
                  <a:cubicBezTo>
                    <a:pt x="16" y="173"/>
                    <a:pt x="16" y="173"/>
                    <a:pt x="16" y="173"/>
                  </a:cubicBezTo>
                  <a:cubicBezTo>
                    <a:pt x="15" y="173"/>
                    <a:pt x="15" y="173"/>
                    <a:pt x="15" y="173"/>
                  </a:cubicBezTo>
                  <a:cubicBezTo>
                    <a:pt x="13" y="174"/>
                    <a:pt x="11" y="176"/>
                    <a:pt x="9" y="177"/>
                  </a:cubicBezTo>
                  <a:cubicBezTo>
                    <a:pt x="7" y="178"/>
                    <a:pt x="5" y="179"/>
                    <a:pt x="3" y="181"/>
                  </a:cubicBezTo>
                  <a:cubicBezTo>
                    <a:pt x="3" y="183"/>
                    <a:pt x="4" y="186"/>
                    <a:pt x="4" y="188"/>
                  </a:cubicBezTo>
                  <a:cubicBezTo>
                    <a:pt x="7" y="189"/>
                    <a:pt x="9" y="189"/>
                    <a:pt x="12" y="189"/>
                  </a:cubicBezTo>
                  <a:cubicBezTo>
                    <a:pt x="14" y="189"/>
                    <a:pt x="17" y="189"/>
                    <a:pt x="19" y="190"/>
                  </a:cubicBezTo>
                  <a:cubicBezTo>
                    <a:pt x="20" y="190"/>
                    <a:pt x="20" y="190"/>
                    <a:pt x="20" y="190"/>
                  </a:cubicBezTo>
                  <a:cubicBezTo>
                    <a:pt x="20" y="190"/>
                    <a:pt x="20" y="190"/>
                    <a:pt x="20" y="190"/>
                  </a:cubicBezTo>
                  <a:cubicBezTo>
                    <a:pt x="21" y="194"/>
                    <a:pt x="22" y="198"/>
                    <a:pt x="24" y="201"/>
                  </a:cubicBezTo>
                  <a:cubicBezTo>
                    <a:pt x="24" y="202"/>
                    <a:pt x="24" y="202"/>
                    <a:pt x="24" y="202"/>
                  </a:cubicBezTo>
                  <a:cubicBezTo>
                    <a:pt x="24" y="203"/>
                    <a:pt x="24" y="203"/>
                    <a:pt x="24" y="203"/>
                  </a:cubicBezTo>
                  <a:cubicBezTo>
                    <a:pt x="22" y="204"/>
                    <a:pt x="20" y="206"/>
                    <a:pt x="18" y="208"/>
                  </a:cubicBezTo>
                  <a:cubicBezTo>
                    <a:pt x="16" y="210"/>
                    <a:pt x="15" y="211"/>
                    <a:pt x="13" y="213"/>
                  </a:cubicBezTo>
                  <a:cubicBezTo>
                    <a:pt x="14" y="215"/>
                    <a:pt x="15" y="218"/>
                    <a:pt x="17" y="220"/>
                  </a:cubicBezTo>
                  <a:cubicBezTo>
                    <a:pt x="19" y="220"/>
                    <a:pt x="21" y="219"/>
                    <a:pt x="24" y="219"/>
                  </a:cubicBezTo>
                  <a:cubicBezTo>
                    <a:pt x="26" y="219"/>
                    <a:pt x="29" y="218"/>
                    <a:pt x="31" y="218"/>
                  </a:cubicBezTo>
                  <a:cubicBezTo>
                    <a:pt x="32" y="218"/>
                    <a:pt x="32" y="218"/>
                    <a:pt x="32" y="218"/>
                  </a:cubicBezTo>
                  <a:cubicBezTo>
                    <a:pt x="32" y="219"/>
                    <a:pt x="32" y="219"/>
                    <a:pt x="32" y="219"/>
                  </a:cubicBezTo>
                  <a:cubicBezTo>
                    <a:pt x="34" y="222"/>
                    <a:pt x="36" y="225"/>
                    <a:pt x="38" y="228"/>
                  </a:cubicBezTo>
                  <a:cubicBezTo>
                    <a:pt x="39" y="229"/>
                    <a:pt x="39" y="229"/>
                    <a:pt x="39" y="229"/>
                  </a:cubicBezTo>
                  <a:cubicBezTo>
                    <a:pt x="38" y="230"/>
                    <a:pt x="38" y="230"/>
                    <a:pt x="38" y="230"/>
                  </a:cubicBezTo>
                  <a:cubicBezTo>
                    <a:pt x="37" y="232"/>
                    <a:pt x="36" y="234"/>
                    <a:pt x="34" y="236"/>
                  </a:cubicBezTo>
                  <a:cubicBezTo>
                    <a:pt x="33" y="238"/>
                    <a:pt x="32" y="240"/>
                    <a:pt x="30" y="242"/>
                  </a:cubicBezTo>
                  <a:cubicBezTo>
                    <a:pt x="32" y="244"/>
                    <a:pt x="33" y="246"/>
                    <a:pt x="35" y="248"/>
                  </a:cubicBezTo>
                  <a:cubicBezTo>
                    <a:pt x="37" y="247"/>
                    <a:pt x="40" y="246"/>
                    <a:pt x="42" y="246"/>
                  </a:cubicBezTo>
                  <a:cubicBezTo>
                    <a:pt x="44" y="245"/>
                    <a:pt x="47" y="244"/>
                    <a:pt x="49" y="243"/>
                  </a:cubicBezTo>
                  <a:cubicBezTo>
                    <a:pt x="50" y="243"/>
                    <a:pt x="50" y="243"/>
                    <a:pt x="50" y="243"/>
                  </a:cubicBezTo>
                  <a:cubicBezTo>
                    <a:pt x="50" y="243"/>
                    <a:pt x="50" y="243"/>
                    <a:pt x="50" y="243"/>
                  </a:cubicBezTo>
                  <a:cubicBezTo>
                    <a:pt x="53" y="246"/>
                    <a:pt x="56" y="249"/>
                    <a:pt x="58" y="251"/>
                  </a:cubicBezTo>
                  <a:cubicBezTo>
                    <a:pt x="59" y="252"/>
                    <a:pt x="59" y="252"/>
                    <a:pt x="59" y="252"/>
                  </a:cubicBezTo>
                  <a:cubicBezTo>
                    <a:pt x="59" y="253"/>
                    <a:pt x="59" y="253"/>
                    <a:pt x="59" y="253"/>
                  </a:cubicBezTo>
                  <a:cubicBezTo>
                    <a:pt x="58" y="255"/>
                    <a:pt x="57" y="257"/>
                    <a:pt x="56" y="260"/>
                  </a:cubicBezTo>
                  <a:cubicBezTo>
                    <a:pt x="55" y="262"/>
                    <a:pt x="54" y="264"/>
                    <a:pt x="54" y="266"/>
                  </a:cubicBezTo>
                  <a:cubicBezTo>
                    <a:pt x="56" y="268"/>
                    <a:pt x="58" y="270"/>
                    <a:pt x="60" y="271"/>
                  </a:cubicBezTo>
                  <a:cubicBezTo>
                    <a:pt x="62" y="270"/>
                    <a:pt x="64" y="269"/>
                    <a:pt x="66" y="267"/>
                  </a:cubicBezTo>
                  <a:cubicBezTo>
                    <a:pt x="68" y="266"/>
                    <a:pt x="70" y="265"/>
                    <a:pt x="72" y="263"/>
                  </a:cubicBezTo>
                  <a:cubicBezTo>
                    <a:pt x="73" y="263"/>
                    <a:pt x="73" y="263"/>
                    <a:pt x="73" y="263"/>
                  </a:cubicBezTo>
                  <a:cubicBezTo>
                    <a:pt x="73" y="263"/>
                    <a:pt x="73" y="263"/>
                    <a:pt x="73" y="263"/>
                  </a:cubicBezTo>
                  <a:cubicBezTo>
                    <a:pt x="76" y="266"/>
                    <a:pt x="80" y="268"/>
                    <a:pt x="83" y="270"/>
                  </a:cubicBezTo>
                  <a:cubicBezTo>
                    <a:pt x="84" y="270"/>
                    <a:pt x="84" y="270"/>
                    <a:pt x="84" y="270"/>
                  </a:cubicBezTo>
                  <a:cubicBezTo>
                    <a:pt x="84" y="271"/>
                    <a:pt x="84" y="271"/>
                    <a:pt x="84" y="271"/>
                  </a:cubicBezTo>
                  <a:cubicBezTo>
                    <a:pt x="83" y="273"/>
                    <a:pt x="83" y="276"/>
                    <a:pt x="83" y="278"/>
                  </a:cubicBezTo>
                  <a:cubicBezTo>
                    <a:pt x="82" y="280"/>
                    <a:pt x="82" y="283"/>
                    <a:pt x="82" y="285"/>
                  </a:cubicBezTo>
                  <a:cubicBezTo>
                    <a:pt x="84" y="286"/>
                    <a:pt x="86" y="287"/>
                    <a:pt x="89" y="289"/>
                  </a:cubicBezTo>
                  <a:cubicBezTo>
                    <a:pt x="90" y="287"/>
                    <a:pt x="92" y="285"/>
                    <a:pt x="94" y="283"/>
                  </a:cubicBezTo>
                  <a:cubicBezTo>
                    <a:pt x="96" y="282"/>
                    <a:pt x="97" y="280"/>
                    <a:pt x="99" y="278"/>
                  </a:cubicBezTo>
                  <a:cubicBezTo>
                    <a:pt x="100" y="278"/>
                    <a:pt x="100" y="278"/>
                    <a:pt x="100" y="278"/>
                  </a:cubicBezTo>
                  <a:cubicBezTo>
                    <a:pt x="100" y="278"/>
                    <a:pt x="100" y="278"/>
                    <a:pt x="100" y="278"/>
                  </a:cubicBezTo>
                  <a:cubicBezTo>
                    <a:pt x="104" y="279"/>
                    <a:pt x="108" y="281"/>
                    <a:pt x="111" y="282"/>
                  </a:cubicBezTo>
                  <a:cubicBezTo>
                    <a:pt x="112" y="282"/>
                    <a:pt x="112" y="282"/>
                    <a:pt x="112" y="282"/>
                  </a:cubicBezTo>
                  <a:cubicBezTo>
                    <a:pt x="112" y="283"/>
                    <a:pt x="112" y="283"/>
                    <a:pt x="112" y="283"/>
                  </a:cubicBezTo>
                  <a:cubicBezTo>
                    <a:pt x="112" y="285"/>
                    <a:pt x="113" y="288"/>
                    <a:pt x="113" y="290"/>
                  </a:cubicBezTo>
                  <a:cubicBezTo>
                    <a:pt x="113" y="292"/>
                    <a:pt x="113" y="295"/>
                    <a:pt x="113" y="297"/>
                  </a:cubicBezTo>
                  <a:cubicBezTo>
                    <a:pt x="116" y="298"/>
                    <a:pt x="118" y="298"/>
                    <a:pt x="121" y="299"/>
                  </a:cubicBezTo>
                  <a:cubicBezTo>
                    <a:pt x="122" y="297"/>
                    <a:pt x="124" y="295"/>
                    <a:pt x="125" y="293"/>
                  </a:cubicBezTo>
                  <a:cubicBezTo>
                    <a:pt x="126" y="291"/>
                    <a:pt x="127" y="288"/>
                    <a:pt x="129" y="287"/>
                  </a:cubicBezTo>
                  <a:cubicBezTo>
                    <a:pt x="129" y="286"/>
                    <a:pt x="129" y="286"/>
                    <a:pt x="129" y="286"/>
                  </a:cubicBezTo>
                  <a:cubicBezTo>
                    <a:pt x="130" y="286"/>
                    <a:pt x="130" y="286"/>
                    <a:pt x="130" y="286"/>
                  </a:cubicBezTo>
                  <a:cubicBezTo>
                    <a:pt x="133" y="286"/>
                    <a:pt x="137" y="287"/>
                    <a:pt x="141" y="287"/>
                  </a:cubicBezTo>
                  <a:cubicBezTo>
                    <a:pt x="142" y="287"/>
                    <a:pt x="142" y="287"/>
                    <a:pt x="142" y="287"/>
                  </a:cubicBezTo>
                  <a:cubicBezTo>
                    <a:pt x="142" y="288"/>
                    <a:pt x="142" y="288"/>
                    <a:pt x="142" y="288"/>
                  </a:cubicBezTo>
                  <a:cubicBezTo>
                    <a:pt x="143" y="290"/>
                    <a:pt x="144" y="293"/>
                    <a:pt x="145" y="295"/>
                  </a:cubicBezTo>
                  <a:cubicBezTo>
                    <a:pt x="145" y="297"/>
                    <a:pt x="146" y="300"/>
                    <a:pt x="147" y="302"/>
                  </a:cubicBezTo>
                  <a:cubicBezTo>
                    <a:pt x="147" y="302"/>
                    <a:pt x="147" y="302"/>
                    <a:pt x="147" y="302"/>
                  </a:cubicBezTo>
                  <a:cubicBezTo>
                    <a:pt x="150" y="302"/>
                    <a:pt x="152" y="302"/>
                    <a:pt x="155" y="302"/>
                  </a:cubicBezTo>
                  <a:cubicBezTo>
                    <a:pt x="155" y="302"/>
                    <a:pt x="155" y="302"/>
                    <a:pt x="155" y="302"/>
                  </a:cubicBezTo>
                  <a:cubicBezTo>
                    <a:pt x="156" y="300"/>
                    <a:pt x="156" y="297"/>
                    <a:pt x="157" y="295"/>
                  </a:cubicBezTo>
                  <a:cubicBezTo>
                    <a:pt x="158" y="293"/>
                    <a:pt x="159" y="290"/>
                    <a:pt x="159" y="288"/>
                  </a:cubicBezTo>
                  <a:cubicBezTo>
                    <a:pt x="160" y="287"/>
                    <a:pt x="160" y="287"/>
                    <a:pt x="160" y="287"/>
                  </a:cubicBezTo>
                  <a:cubicBezTo>
                    <a:pt x="161" y="287"/>
                    <a:pt x="161" y="287"/>
                    <a:pt x="161" y="287"/>
                  </a:cubicBezTo>
                  <a:cubicBezTo>
                    <a:pt x="165" y="287"/>
                    <a:pt x="168" y="286"/>
                    <a:pt x="172" y="286"/>
                  </a:cubicBezTo>
                  <a:cubicBezTo>
                    <a:pt x="173" y="286"/>
                    <a:pt x="173" y="286"/>
                    <a:pt x="173" y="286"/>
                  </a:cubicBezTo>
                  <a:cubicBezTo>
                    <a:pt x="173" y="287"/>
                    <a:pt x="173" y="287"/>
                    <a:pt x="173" y="287"/>
                  </a:cubicBezTo>
                  <a:cubicBezTo>
                    <a:pt x="175" y="288"/>
                    <a:pt x="176" y="291"/>
                    <a:pt x="177" y="293"/>
                  </a:cubicBezTo>
                  <a:cubicBezTo>
                    <a:pt x="178" y="295"/>
                    <a:pt x="180" y="297"/>
                    <a:pt x="181" y="299"/>
                  </a:cubicBezTo>
                  <a:cubicBezTo>
                    <a:pt x="183" y="298"/>
                    <a:pt x="186" y="298"/>
                    <a:pt x="188" y="297"/>
                  </a:cubicBezTo>
                  <a:cubicBezTo>
                    <a:pt x="189" y="295"/>
                    <a:pt x="189" y="292"/>
                    <a:pt x="189" y="290"/>
                  </a:cubicBezTo>
                  <a:cubicBezTo>
                    <a:pt x="189" y="288"/>
                    <a:pt x="189" y="285"/>
                    <a:pt x="190" y="283"/>
                  </a:cubicBezTo>
                  <a:cubicBezTo>
                    <a:pt x="190" y="282"/>
                    <a:pt x="190" y="282"/>
                    <a:pt x="190" y="282"/>
                  </a:cubicBezTo>
                  <a:cubicBezTo>
                    <a:pt x="191" y="282"/>
                    <a:pt x="191" y="282"/>
                    <a:pt x="191" y="282"/>
                  </a:cubicBezTo>
                  <a:cubicBezTo>
                    <a:pt x="194" y="281"/>
                    <a:pt x="198" y="279"/>
                    <a:pt x="202" y="278"/>
                  </a:cubicBezTo>
                  <a:cubicBezTo>
                    <a:pt x="202" y="278"/>
                    <a:pt x="202" y="278"/>
                    <a:pt x="202" y="278"/>
                  </a:cubicBezTo>
                  <a:cubicBezTo>
                    <a:pt x="203" y="278"/>
                    <a:pt x="203" y="278"/>
                    <a:pt x="203" y="278"/>
                  </a:cubicBezTo>
                  <a:cubicBezTo>
                    <a:pt x="205" y="280"/>
                    <a:pt x="206" y="282"/>
                    <a:pt x="208" y="283"/>
                  </a:cubicBezTo>
                  <a:cubicBezTo>
                    <a:pt x="210" y="285"/>
                    <a:pt x="211" y="287"/>
                    <a:pt x="213" y="289"/>
                  </a:cubicBezTo>
                  <a:cubicBezTo>
                    <a:pt x="215" y="288"/>
                    <a:pt x="218" y="286"/>
                    <a:pt x="220" y="285"/>
                  </a:cubicBezTo>
                  <a:cubicBezTo>
                    <a:pt x="220" y="283"/>
                    <a:pt x="219" y="280"/>
                    <a:pt x="219" y="278"/>
                  </a:cubicBezTo>
                  <a:cubicBezTo>
                    <a:pt x="219" y="276"/>
                    <a:pt x="218" y="273"/>
                    <a:pt x="218" y="271"/>
                  </a:cubicBezTo>
                  <a:cubicBezTo>
                    <a:pt x="218" y="270"/>
                    <a:pt x="218" y="270"/>
                    <a:pt x="218" y="270"/>
                  </a:cubicBezTo>
                  <a:cubicBezTo>
                    <a:pt x="219" y="270"/>
                    <a:pt x="219" y="270"/>
                    <a:pt x="219" y="270"/>
                  </a:cubicBezTo>
                  <a:cubicBezTo>
                    <a:pt x="222" y="268"/>
                    <a:pt x="225" y="266"/>
                    <a:pt x="228" y="263"/>
                  </a:cubicBezTo>
                  <a:cubicBezTo>
                    <a:pt x="229" y="263"/>
                    <a:pt x="229" y="263"/>
                    <a:pt x="229" y="263"/>
                  </a:cubicBezTo>
                  <a:cubicBezTo>
                    <a:pt x="230" y="263"/>
                    <a:pt x="230" y="263"/>
                    <a:pt x="230" y="263"/>
                  </a:cubicBezTo>
                  <a:cubicBezTo>
                    <a:pt x="232" y="265"/>
                    <a:pt x="234" y="266"/>
                    <a:pt x="236" y="267"/>
                  </a:cubicBezTo>
                  <a:cubicBezTo>
                    <a:pt x="238" y="269"/>
                    <a:pt x="240" y="270"/>
                    <a:pt x="242" y="271"/>
                  </a:cubicBezTo>
                  <a:cubicBezTo>
                    <a:pt x="244" y="270"/>
                    <a:pt x="246" y="268"/>
                    <a:pt x="248" y="266"/>
                  </a:cubicBezTo>
                  <a:cubicBezTo>
                    <a:pt x="247" y="264"/>
                    <a:pt x="247" y="262"/>
                    <a:pt x="246" y="260"/>
                  </a:cubicBezTo>
                  <a:cubicBezTo>
                    <a:pt x="245" y="257"/>
                    <a:pt x="244" y="255"/>
                    <a:pt x="243" y="253"/>
                  </a:cubicBezTo>
                  <a:cubicBezTo>
                    <a:pt x="243" y="252"/>
                    <a:pt x="243" y="252"/>
                    <a:pt x="243" y="252"/>
                  </a:cubicBezTo>
                  <a:cubicBezTo>
                    <a:pt x="243" y="251"/>
                    <a:pt x="243" y="251"/>
                    <a:pt x="243" y="251"/>
                  </a:cubicBezTo>
                  <a:cubicBezTo>
                    <a:pt x="246" y="249"/>
                    <a:pt x="249" y="246"/>
                    <a:pt x="252" y="243"/>
                  </a:cubicBezTo>
                  <a:cubicBezTo>
                    <a:pt x="252" y="243"/>
                    <a:pt x="252" y="243"/>
                    <a:pt x="252" y="243"/>
                  </a:cubicBezTo>
                  <a:cubicBezTo>
                    <a:pt x="253" y="243"/>
                    <a:pt x="253" y="243"/>
                    <a:pt x="253" y="243"/>
                  </a:cubicBezTo>
                  <a:cubicBezTo>
                    <a:pt x="255" y="244"/>
                    <a:pt x="258" y="245"/>
                    <a:pt x="260" y="246"/>
                  </a:cubicBezTo>
                  <a:cubicBezTo>
                    <a:pt x="262" y="246"/>
                    <a:pt x="264" y="247"/>
                    <a:pt x="267" y="248"/>
                  </a:cubicBezTo>
                  <a:cubicBezTo>
                    <a:pt x="268" y="246"/>
                    <a:pt x="270" y="244"/>
                    <a:pt x="271" y="242"/>
                  </a:cubicBezTo>
                  <a:cubicBezTo>
                    <a:pt x="270" y="240"/>
                    <a:pt x="269" y="238"/>
                    <a:pt x="268" y="236"/>
                  </a:cubicBezTo>
                  <a:cubicBezTo>
                    <a:pt x="266" y="234"/>
                    <a:pt x="265" y="232"/>
                    <a:pt x="264" y="230"/>
                  </a:cubicBezTo>
                  <a:cubicBezTo>
                    <a:pt x="263" y="229"/>
                    <a:pt x="263" y="229"/>
                    <a:pt x="263" y="229"/>
                  </a:cubicBezTo>
                  <a:cubicBezTo>
                    <a:pt x="264" y="228"/>
                    <a:pt x="264" y="228"/>
                    <a:pt x="264" y="228"/>
                  </a:cubicBezTo>
                  <a:cubicBezTo>
                    <a:pt x="266" y="225"/>
                    <a:pt x="268" y="222"/>
                    <a:pt x="270" y="219"/>
                  </a:cubicBezTo>
                  <a:cubicBezTo>
                    <a:pt x="270" y="218"/>
                    <a:pt x="270" y="218"/>
                    <a:pt x="270" y="218"/>
                  </a:cubicBezTo>
                  <a:cubicBezTo>
                    <a:pt x="271" y="218"/>
                    <a:pt x="271" y="218"/>
                    <a:pt x="271" y="218"/>
                  </a:cubicBezTo>
                  <a:cubicBezTo>
                    <a:pt x="273" y="218"/>
                    <a:pt x="276" y="219"/>
                    <a:pt x="278" y="219"/>
                  </a:cubicBezTo>
                  <a:cubicBezTo>
                    <a:pt x="281" y="219"/>
                    <a:pt x="283" y="220"/>
                    <a:pt x="285" y="220"/>
                  </a:cubicBezTo>
                  <a:cubicBezTo>
                    <a:pt x="286" y="218"/>
                    <a:pt x="288" y="215"/>
                    <a:pt x="289" y="213"/>
                  </a:cubicBezTo>
                  <a:cubicBezTo>
                    <a:pt x="287" y="211"/>
                    <a:pt x="285" y="210"/>
                    <a:pt x="284" y="208"/>
                  </a:cubicBezTo>
                  <a:cubicBezTo>
                    <a:pt x="282" y="206"/>
                    <a:pt x="280" y="204"/>
                    <a:pt x="278" y="203"/>
                  </a:cubicBezTo>
                  <a:cubicBezTo>
                    <a:pt x="278" y="202"/>
                    <a:pt x="278" y="202"/>
                    <a:pt x="278" y="202"/>
                  </a:cubicBezTo>
                  <a:cubicBezTo>
                    <a:pt x="278" y="201"/>
                    <a:pt x="278" y="201"/>
                    <a:pt x="278" y="201"/>
                  </a:cubicBezTo>
                  <a:cubicBezTo>
                    <a:pt x="279" y="198"/>
                    <a:pt x="281" y="194"/>
                    <a:pt x="282" y="190"/>
                  </a:cubicBezTo>
                  <a:cubicBezTo>
                    <a:pt x="282" y="190"/>
                    <a:pt x="282" y="190"/>
                    <a:pt x="282" y="190"/>
                  </a:cubicBezTo>
                  <a:cubicBezTo>
                    <a:pt x="283" y="190"/>
                    <a:pt x="283" y="190"/>
                    <a:pt x="283" y="190"/>
                  </a:cubicBezTo>
                  <a:cubicBezTo>
                    <a:pt x="285" y="189"/>
                    <a:pt x="288" y="189"/>
                    <a:pt x="290" y="189"/>
                  </a:cubicBezTo>
                  <a:cubicBezTo>
                    <a:pt x="293" y="189"/>
                    <a:pt x="295" y="189"/>
                    <a:pt x="297" y="188"/>
                  </a:cubicBezTo>
                  <a:cubicBezTo>
                    <a:pt x="298" y="186"/>
                    <a:pt x="299" y="183"/>
                    <a:pt x="299" y="181"/>
                  </a:cubicBezTo>
                  <a:cubicBezTo>
                    <a:pt x="297" y="179"/>
                    <a:pt x="295" y="178"/>
                    <a:pt x="293" y="177"/>
                  </a:cubicBezTo>
                  <a:cubicBezTo>
                    <a:pt x="291" y="176"/>
                    <a:pt x="289" y="174"/>
                    <a:pt x="287" y="173"/>
                  </a:cubicBezTo>
                  <a:cubicBezTo>
                    <a:pt x="286" y="173"/>
                    <a:pt x="286" y="173"/>
                    <a:pt x="286" y="173"/>
                  </a:cubicBezTo>
                  <a:cubicBezTo>
                    <a:pt x="286" y="172"/>
                    <a:pt x="286" y="172"/>
                    <a:pt x="286" y="172"/>
                  </a:cubicBezTo>
                  <a:cubicBezTo>
                    <a:pt x="287" y="168"/>
                    <a:pt x="287" y="165"/>
                    <a:pt x="287" y="160"/>
                  </a:cubicBezTo>
                  <a:cubicBezTo>
                    <a:pt x="287" y="160"/>
                    <a:pt x="287" y="160"/>
                    <a:pt x="287" y="160"/>
                  </a:cubicBezTo>
                  <a:cubicBezTo>
                    <a:pt x="288" y="159"/>
                    <a:pt x="288" y="159"/>
                    <a:pt x="288" y="159"/>
                  </a:cubicBezTo>
                  <a:cubicBezTo>
                    <a:pt x="290" y="159"/>
                    <a:pt x="293" y="158"/>
                    <a:pt x="295" y="157"/>
                  </a:cubicBezTo>
                  <a:cubicBezTo>
                    <a:pt x="297" y="156"/>
                    <a:pt x="300" y="156"/>
                    <a:pt x="302" y="155"/>
                  </a:cubicBezTo>
                  <a:cubicBezTo>
                    <a:pt x="302" y="155"/>
                    <a:pt x="302" y="155"/>
                    <a:pt x="302" y="155"/>
                  </a:cubicBezTo>
                  <a:cubicBezTo>
                    <a:pt x="302" y="153"/>
                    <a:pt x="302" y="152"/>
                    <a:pt x="302" y="151"/>
                  </a:cubicBezTo>
                  <a:cubicBezTo>
                    <a:pt x="302" y="149"/>
                    <a:pt x="302" y="148"/>
                    <a:pt x="302" y="147"/>
                  </a:cubicBezTo>
                  <a:close/>
                  <a:moveTo>
                    <a:pt x="159" y="110"/>
                  </a:moveTo>
                  <a:cubicBezTo>
                    <a:pt x="161" y="93"/>
                    <a:pt x="164" y="76"/>
                    <a:pt x="169" y="59"/>
                  </a:cubicBezTo>
                  <a:cubicBezTo>
                    <a:pt x="169" y="58"/>
                    <a:pt x="169" y="58"/>
                    <a:pt x="169" y="58"/>
                  </a:cubicBezTo>
                  <a:cubicBezTo>
                    <a:pt x="170" y="59"/>
                    <a:pt x="170" y="59"/>
                    <a:pt x="170" y="59"/>
                  </a:cubicBezTo>
                  <a:cubicBezTo>
                    <a:pt x="182" y="61"/>
                    <a:pt x="193" y="66"/>
                    <a:pt x="203" y="72"/>
                  </a:cubicBezTo>
                  <a:cubicBezTo>
                    <a:pt x="204" y="73"/>
                    <a:pt x="204" y="73"/>
                    <a:pt x="204" y="73"/>
                  </a:cubicBezTo>
                  <a:cubicBezTo>
                    <a:pt x="203" y="74"/>
                    <a:pt x="203" y="74"/>
                    <a:pt x="203" y="74"/>
                  </a:cubicBezTo>
                  <a:cubicBezTo>
                    <a:pt x="195" y="90"/>
                    <a:pt x="185" y="104"/>
                    <a:pt x="174" y="116"/>
                  </a:cubicBezTo>
                  <a:cubicBezTo>
                    <a:pt x="173" y="117"/>
                    <a:pt x="173" y="117"/>
                    <a:pt x="173" y="117"/>
                  </a:cubicBezTo>
                  <a:cubicBezTo>
                    <a:pt x="172" y="117"/>
                    <a:pt x="172" y="117"/>
                    <a:pt x="172" y="117"/>
                  </a:cubicBezTo>
                  <a:cubicBezTo>
                    <a:pt x="169" y="114"/>
                    <a:pt x="165" y="112"/>
                    <a:pt x="160" y="111"/>
                  </a:cubicBezTo>
                  <a:cubicBezTo>
                    <a:pt x="159" y="111"/>
                    <a:pt x="159" y="111"/>
                    <a:pt x="159" y="111"/>
                  </a:cubicBezTo>
                  <a:lnTo>
                    <a:pt x="159" y="110"/>
                  </a:lnTo>
                  <a:close/>
                  <a:moveTo>
                    <a:pt x="99" y="72"/>
                  </a:moveTo>
                  <a:cubicBezTo>
                    <a:pt x="109" y="65"/>
                    <a:pt x="120" y="61"/>
                    <a:pt x="132" y="58"/>
                  </a:cubicBezTo>
                  <a:cubicBezTo>
                    <a:pt x="133" y="58"/>
                    <a:pt x="133" y="58"/>
                    <a:pt x="133" y="58"/>
                  </a:cubicBezTo>
                  <a:cubicBezTo>
                    <a:pt x="134" y="59"/>
                    <a:pt x="134" y="59"/>
                    <a:pt x="134" y="59"/>
                  </a:cubicBezTo>
                  <a:cubicBezTo>
                    <a:pt x="139" y="76"/>
                    <a:pt x="142" y="93"/>
                    <a:pt x="143" y="110"/>
                  </a:cubicBezTo>
                  <a:cubicBezTo>
                    <a:pt x="143" y="111"/>
                    <a:pt x="143" y="111"/>
                    <a:pt x="143" y="111"/>
                  </a:cubicBezTo>
                  <a:cubicBezTo>
                    <a:pt x="142" y="111"/>
                    <a:pt x="142" y="111"/>
                    <a:pt x="142" y="111"/>
                  </a:cubicBezTo>
                  <a:cubicBezTo>
                    <a:pt x="138" y="112"/>
                    <a:pt x="134" y="114"/>
                    <a:pt x="130" y="116"/>
                  </a:cubicBezTo>
                  <a:cubicBezTo>
                    <a:pt x="129" y="117"/>
                    <a:pt x="129" y="117"/>
                    <a:pt x="129" y="117"/>
                  </a:cubicBezTo>
                  <a:cubicBezTo>
                    <a:pt x="128" y="116"/>
                    <a:pt x="128" y="116"/>
                    <a:pt x="128" y="116"/>
                  </a:cubicBezTo>
                  <a:cubicBezTo>
                    <a:pt x="117" y="103"/>
                    <a:pt x="107" y="89"/>
                    <a:pt x="99" y="74"/>
                  </a:cubicBezTo>
                  <a:cubicBezTo>
                    <a:pt x="98" y="73"/>
                    <a:pt x="98" y="73"/>
                    <a:pt x="98" y="73"/>
                  </a:cubicBezTo>
                  <a:lnTo>
                    <a:pt x="99" y="72"/>
                  </a:lnTo>
                  <a:close/>
                  <a:moveTo>
                    <a:pt x="59" y="132"/>
                  </a:moveTo>
                  <a:cubicBezTo>
                    <a:pt x="61" y="120"/>
                    <a:pt x="66" y="109"/>
                    <a:pt x="72" y="99"/>
                  </a:cubicBezTo>
                  <a:cubicBezTo>
                    <a:pt x="73" y="98"/>
                    <a:pt x="73" y="98"/>
                    <a:pt x="73" y="98"/>
                  </a:cubicBezTo>
                  <a:cubicBezTo>
                    <a:pt x="74" y="98"/>
                    <a:pt x="74" y="98"/>
                    <a:pt x="74" y="98"/>
                  </a:cubicBezTo>
                  <a:cubicBezTo>
                    <a:pt x="90" y="107"/>
                    <a:pt x="104" y="116"/>
                    <a:pt x="116" y="128"/>
                  </a:cubicBezTo>
                  <a:cubicBezTo>
                    <a:pt x="117" y="128"/>
                    <a:pt x="117" y="128"/>
                    <a:pt x="117" y="128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4" y="133"/>
                    <a:pt x="113" y="137"/>
                    <a:pt x="112" y="141"/>
                  </a:cubicBezTo>
                  <a:cubicBezTo>
                    <a:pt x="111" y="143"/>
                    <a:pt x="111" y="143"/>
                    <a:pt x="111" y="143"/>
                  </a:cubicBezTo>
                  <a:cubicBezTo>
                    <a:pt x="110" y="142"/>
                    <a:pt x="110" y="142"/>
                    <a:pt x="110" y="142"/>
                  </a:cubicBezTo>
                  <a:cubicBezTo>
                    <a:pt x="93" y="141"/>
                    <a:pt x="76" y="138"/>
                    <a:pt x="60" y="133"/>
                  </a:cubicBezTo>
                  <a:cubicBezTo>
                    <a:pt x="58" y="133"/>
                    <a:pt x="58" y="133"/>
                    <a:pt x="58" y="133"/>
                  </a:cubicBezTo>
                  <a:lnTo>
                    <a:pt x="59" y="132"/>
                  </a:lnTo>
                  <a:close/>
                  <a:moveTo>
                    <a:pt x="74" y="203"/>
                  </a:moveTo>
                  <a:cubicBezTo>
                    <a:pt x="73" y="203"/>
                    <a:pt x="73" y="203"/>
                    <a:pt x="73" y="203"/>
                  </a:cubicBezTo>
                  <a:cubicBezTo>
                    <a:pt x="72" y="202"/>
                    <a:pt x="72" y="202"/>
                    <a:pt x="72" y="202"/>
                  </a:cubicBezTo>
                  <a:cubicBezTo>
                    <a:pt x="66" y="192"/>
                    <a:pt x="61" y="181"/>
                    <a:pt x="59" y="170"/>
                  </a:cubicBezTo>
                  <a:cubicBezTo>
                    <a:pt x="58" y="168"/>
                    <a:pt x="58" y="168"/>
                    <a:pt x="58" y="168"/>
                  </a:cubicBezTo>
                  <a:cubicBezTo>
                    <a:pt x="60" y="168"/>
                    <a:pt x="60" y="168"/>
                    <a:pt x="60" y="168"/>
                  </a:cubicBezTo>
                  <a:cubicBezTo>
                    <a:pt x="76" y="163"/>
                    <a:pt x="93" y="160"/>
                    <a:pt x="110" y="159"/>
                  </a:cubicBezTo>
                  <a:cubicBezTo>
                    <a:pt x="111" y="159"/>
                    <a:pt x="111" y="159"/>
                    <a:pt x="111" y="159"/>
                  </a:cubicBezTo>
                  <a:cubicBezTo>
                    <a:pt x="111" y="160"/>
                    <a:pt x="111" y="160"/>
                    <a:pt x="111" y="160"/>
                  </a:cubicBezTo>
                  <a:cubicBezTo>
                    <a:pt x="112" y="164"/>
                    <a:pt x="114" y="168"/>
                    <a:pt x="116" y="172"/>
                  </a:cubicBezTo>
                  <a:cubicBezTo>
                    <a:pt x="117" y="173"/>
                    <a:pt x="117" y="173"/>
                    <a:pt x="117" y="173"/>
                  </a:cubicBezTo>
                  <a:cubicBezTo>
                    <a:pt x="116" y="174"/>
                    <a:pt x="116" y="174"/>
                    <a:pt x="116" y="174"/>
                  </a:cubicBezTo>
                  <a:cubicBezTo>
                    <a:pt x="103" y="185"/>
                    <a:pt x="89" y="194"/>
                    <a:pt x="74" y="203"/>
                  </a:cubicBezTo>
                  <a:close/>
                  <a:moveTo>
                    <a:pt x="143" y="191"/>
                  </a:moveTo>
                  <a:cubicBezTo>
                    <a:pt x="141" y="208"/>
                    <a:pt x="138" y="225"/>
                    <a:pt x="133" y="242"/>
                  </a:cubicBezTo>
                  <a:cubicBezTo>
                    <a:pt x="133" y="243"/>
                    <a:pt x="133" y="243"/>
                    <a:pt x="133" y="243"/>
                  </a:cubicBezTo>
                  <a:cubicBezTo>
                    <a:pt x="132" y="243"/>
                    <a:pt x="132" y="243"/>
                    <a:pt x="132" y="243"/>
                  </a:cubicBezTo>
                  <a:cubicBezTo>
                    <a:pt x="120" y="241"/>
                    <a:pt x="109" y="236"/>
                    <a:pt x="99" y="229"/>
                  </a:cubicBezTo>
                  <a:cubicBezTo>
                    <a:pt x="98" y="229"/>
                    <a:pt x="98" y="229"/>
                    <a:pt x="98" y="229"/>
                  </a:cubicBezTo>
                  <a:cubicBezTo>
                    <a:pt x="98" y="228"/>
                    <a:pt x="98" y="228"/>
                    <a:pt x="98" y="228"/>
                  </a:cubicBezTo>
                  <a:cubicBezTo>
                    <a:pt x="107" y="212"/>
                    <a:pt x="117" y="198"/>
                    <a:pt x="128" y="185"/>
                  </a:cubicBezTo>
                  <a:cubicBezTo>
                    <a:pt x="128" y="184"/>
                    <a:pt x="128" y="184"/>
                    <a:pt x="128" y="184"/>
                  </a:cubicBezTo>
                  <a:cubicBezTo>
                    <a:pt x="129" y="185"/>
                    <a:pt x="129" y="185"/>
                    <a:pt x="129" y="185"/>
                  </a:cubicBezTo>
                  <a:cubicBezTo>
                    <a:pt x="133" y="187"/>
                    <a:pt x="137" y="189"/>
                    <a:pt x="142" y="190"/>
                  </a:cubicBezTo>
                  <a:cubicBezTo>
                    <a:pt x="143" y="190"/>
                    <a:pt x="143" y="190"/>
                    <a:pt x="143" y="190"/>
                  </a:cubicBezTo>
                  <a:lnTo>
                    <a:pt x="143" y="191"/>
                  </a:lnTo>
                  <a:close/>
                  <a:moveTo>
                    <a:pt x="151" y="180"/>
                  </a:moveTo>
                  <a:cubicBezTo>
                    <a:pt x="143" y="180"/>
                    <a:pt x="136" y="177"/>
                    <a:pt x="130" y="171"/>
                  </a:cubicBezTo>
                  <a:cubicBezTo>
                    <a:pt x="125" y="166"/>
                    <a:pt x="122" y="159"/>
                    <a:pt x="122" y="151"/>
                  </a:cubicBezTo>
                  <a:cubicBezTo>
                    <a:pt x="122" y="143"/>
                    <a:pt x="125" y="136"/>
                    <a:pt x="130" y="130"/>
                  </a:cubicBezTo>
                  <a:cubicBezTo>
                    <a:pt x="136" y="125"/>
                    <a:pt x="143" y="122"/>
                    <a:pt x="151" y="122"/>
                  </a:cubicBezTo>
                  <a:cubicBezTo>
                    <a:pt x="159" y="122"/>
                    <a:pt x="166" y="125"/>
                    <a:pt x="172" y="130"/>
                  </a:cubicBezTo>
                  <a:cubicBezTo>
                    <a:pt x="183" y="142"/>
                    <a:pt x="183" y="160"/>
                    <a:pt x="172" y="171"/>
                  </a:cubicBezTo>
                  <a:cubicBezTo>
                    <a:pt x="166" y="177"/>
                    <a:pt x="159" y="180"/>
                    <a:pt x="151" y="180"/>
                  </a:cubicBezTo>
                  <a:close/>
                  <a:moveTo>
                    <a:pt x="203" y="229"/>
                  </a:moveTo>
                  <a:cubicBezTo>
                    <a:pt x="192" y="236"/>
                    <a:pt x="181" y="241"/>
                    <a:pt x="170" y="243"/>
                  </a:cubicBezTo>
                  <a:cubicBezTo>
                    <a:pt x="168" y="243"/>
                    <a:pt x="168" y="243"/>
                    <a:pt x="168" y="243"/>
                  </a:cubicBezTo>
                  <a:cubicBezTo>
                    <a:pt x="168" y="242"/>
                    <a:pt x="168" y="242"/>
                    <a:pt x="168" y="242"/>
                  </a:cubicBezTo>
                  <a:cubicBezTo>
                    <a:pt x="163" y="225"/>
                    <a:pt x="160" y="208"/>
                    <a:pt x="159" y="192"/>
                  </a:cubicBezTo>
                  <a:cubicBezTo>
                    <a:pt x="159" y="190"/>
                    <a:pt x="159" y="190"/>
                    <a:pt x="159" y="190"/>
                  </a:cubicBezTo>
                  <a:cubicBezTo>
                    <a:pt x="160" y="190"/>
                    <a:pt x="160" y="190"/>
                    <a:pt x="160" y="190"/>
                  </a:cubicBezTo>
                  <a:cubicBezTo>
                    <a:pt x="164" y="189"/>
                    <a:pt x="168" y="188"/>
                    <a:pt x="172" y="185"/>
                  </a:cubicBezTo>
                  <a:cubicBezTo>
                    <a:pt x="173" y="185"/>
                    <a:pt x="173" y="185"/>
                    <a:pt x="173" y="185"/>
                  </a:cubicBezTo>
                  <a:cubicBezTo>
                    <a:pt x="174" y="185"/>
                    <a:pt x="174" y="185"/>
                    <a:pt x="174" y="185"/>
                  </a:cubicBezTo>
                  <a:cubicBezTo>
                    <a:pt x="185" y="199"/>
                    <a:pt x="195" y="213"/>
                    <a:pt x="203" y="228"/>
                  </a:cubicBezTo>
                  <a:cubicBezTo>
                    <a:pt x="204" y="229"/>
                    <a:pt x="204" y="229"/>
                    <a:pt x="204" y="229"/>
                  </a:cubicBezTo>
                  <a:lnTo>
                    <a:pt x="203" y="229"/>
                  </a:lnTo>
                  <a:close/>
                  <a:moveTo>
                    <a:pt x="243" y="170"/>
                  </a:moveTo>
                  <a:cubicBezTo>
                    <a:pt x="241" y="182"/>
                    <a:pt x="236" y="193"/>
                    <a:pt x="229" y="203"/>
                  </a:cubicBezTo>
                  <a:cubicBezTo>
                    <a:pt x="229" y="204"/>
                    <a:pt x="229" y="204"/>
                    <a:pt x="229" y="204"/>
                  </a:cubicBezTo>
                  <a:cubicBezTo>
                    <a:pt x="228" y="203"/>
                    <a:pt x="228" y="203"/>
                    <a:pt x="228" y="203"/>
                  </a:cubicBezTo>
                  <a:cubicBezTo>
                    <a:pt x="212" y="195"/>
                    <a:pt x="198" y="185"/>
                    <a:pt x="185" y="174"/>
                  </a:cubicBezTo>
                  <a:cubicBezTo>
                    <a:pt x="185" y="173"/>
                    <a:pt x="185" y="173"/>
                    <a:pt x="185" y="173"/>
                  </a:cubicBezTo>
                  <a:cubicBezTo>
                    <a:pt x="185" y="172"/>
                    <a:pt x="185" y="172"/>
                    <a:pt x="185" y="172"/>
                  </a:cubicBezTo>
                  <a:cubicBezTo>
                    <a:pt x="188" y="169"/>
                    <a:pt x="189" y="164"/>
                    <a:pt x="190" y="160"/>
                  </a:cubicBezTo>
                  <a:cubicBezTo>
                    <a:pt x="191" y="159"/>
                    <a:pt x="191" y="159"/>
                    <a:pt x="191" y="159"/>
                  </a:cubicBezTo>
                  <a:cubicBezTo>
                    <a:pt x="192" y="159"/>
                    <a:pt x="192" y="159"/>
                    <a:pt x="192" y="159"/>
                  </a:cubicBezTo>
                  <a:cubicBezTo>
                    <a:pt x="208" y="161"/>
                    <a:pt x="225" y="164"/>
                    <a:pt x="242" y="168"/>
                  </a:cubicBezTo>
                  <a:cubicBezTo>
                    <a:pt x="243" y="169"/>
                    <a:pt x="243" y="169"/>
                    <a:pt x="243" y="169"/>
                  </a:cubicBezTo>
                  <a:lnTo>
                    <a:pt x="243" y="170"/>
                  </a:lnTo>
                  <a:close/>
                  <a:moveTo>
                    <a:pt x="242" y="134"/>
                  </a:moveTo>
                  <a:cubicBezTo>
                    <a:pt x="225" y="139"/>
                    <a:pt x="208" y="142"/>
                    <a:pt x="192" y="143"/>
                  </a:cubicBezTo>
                  <a:cubicBezTo>
                    <a:pt x="191" y="143"/>
                    <a:pt x="191" y="143"/>
                    <a:pt x="191" y="143"/>
                  </a:cubicBezTo>
                  <a:cubicBezTo>
                    <a:pt x="190" y="142"/>
                    <a:pt x="190" y="142"/>
                    <a:pt x="190" y="142"/>
                  </a:cubicBezTo>
                  <a:cubicBezTo>
                    <a:pt x="189" y="137"/>
                    <a:pt x="188" y="133"/>
                    <a:pt x="185" y="130"/>
                  </a:cubicBezTo>
                  <a:cubicBezTo>
                    <a:pt x="185" y="129"/>
                    <a:pt x="185" y="129"/>
                    <a:pt x="185" y="129"/>
                  </a:cubicBezTo>
                  <a:cubicBezTo>
                    <a:pt x="186" y="128"/>
                    <a:pt x="186" y="128"/>
                    <a:pt x="186" y="128"/>
                  </a:cubicBezTo>
                  <a:cubicBezTo>
                    <a:pt x="199" y="117"/>
                    <a:pt x="213" y="107"/>
                    <a:pt x="228" y="99"/>
                  </a:cubicBezTo>
                  <a:cubicBezTo>
                    <a:pt x="229" y="98"/>
                    <a:pt x="229" y="98"/>
                    <a:pt x="229" y="98"/>
                  </a:cubicBezTo>
                  <a:cubicBezTo>
                    <a:pt x="230" y="99"/>
                    <a:pt x="230" y="99"/>
                    <a:pt x="230" y="99"/>
                  </a:cubicBezTo>
                  <a:cubicBezTo>
                    <a:pt x="236" y="109"/>
                    <a:pt x="241" y="120"/>
                    <a:pt x="243" y="132"/>
                  </a:cubicBezTo>
                  <a:cubicBezTo>
                    <a:pt x="243" y="133"/>
                    <a:pt x="243" y="133"/>
                    <a:pt x="243" y="133"/>
                  </a:cubicBezTo>
                  <a:lnTo>
                    <a:pt x="242" y="13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" name="Freeform 60"/>
            <p:cNvSpPr>
              <a:spLocks noEditPoints="1"/>
            </p:cNvSpPr>
            <p:nvPr/>
          </p:nvSpPr>
          <p:spPr bwMode="auto">
            <a:xfrm rot="379653">
              <a:off x="4824414" y="8562930"/>
              <a:ext cx="1273174" cy="1271610"/>
            </a:xfrm>
            <a:custGeom>
              <a:avLst/>
              <a:gdLst>
                <a:gd name="T0" fmla="*/ 286 w 302"/>
                <a:gd name="T1" fmla="*/ 129 h 302"/>
                <a:gd name="T2" fmla="*/ 282 w 302"/>
                <a:gd name="T3" fmla="*/ 112 h 302"/>
                <a:gd name="T4" fmla="*/ 285 w 302"/>
                <a:gd name="T5" fmla="*/ 82 h 302"/>
                <a:gd name="T6" fmla="*/ 264 w 302"/>
                <a:gd name="T7" fmla="*/ 72 h 302"/>
                <a:gd name="T8" fmla="*/ 252 w 302"/>
                <a:gd name="T9" fmla="*/ 58 h 302"/>
                <a:gd name="T10" fmla="*/ 236 w 302"/>
                <a:gd name="T11" fmla="*/ 34 h 302"/>
                <a:gd name="T12" fmla="*/ 219 w 302"/>
                <a:gd name="T13" fmla="*/ 23 h 302"/>
                <a:gd name="T14" fmla="*/ 191 w 302"/>
                <a:gd name="T15" fmla="*/ 20 h 302"/>
                <a:gd name="T16" fmla="*/ 173 w 302"/>
                <a:gd name="T17" fmla="*/ 15 h 302"/>
                <a:gd name="T18" fmla="*/ 155 w 302"/>
                <a:gd name="T19" fmla="*/ 0 h 302"/>
                <a:gd name="T20" fmla="*/ 141 w 302"/>
                <a:gd name="T21" fmla="*/ 14 h 302"/>
                <a:gd name="T22" fmla="*/ 113 w 302"/>
                <a:gd name="T23" fmla="*/ 12 h 302"/>
                <a:gd name="T24" fmla="*/ 94 w 302"/>
                <a:gd name="T25" fmla="*/ 18 h 302"/>
                <a:gd name="T26" fmla="*/ 73 w 302"/>
                <a:gd name="T27" fmla="*/ 38 h 302"/>
                <a:gd name="T28" fmla="*/ 59 w 302"/>
                <a:gd name="T29" fmla="*/ 49 h 302"/>
                <a:gd name="T30" fmla="*/ 35 w 302"/>
                <a:gd name="T31" fmla="*/ 54 h 302"/>
                <a:gd name="T32" fmla="*/ 32 w 302"/>
                <a:gd name="T33" fmla="*/ 84 h 302"/>
                <a:gd name="T34" fmla="*/ 24 w 302"/>
                <a:gd name="T35" fmla="*/ 99 h 302"/>
                <a:gd name="T36" fmla="*/ 3 w 302"/>
                <a:gd name="T37" fmla="*/ 121 h 302"/>
                <a:gd name="T38" fmla="*/ 14 w 302"/>
                <a:gd name="T39" fmla="*/ 142 h 302"/>
                <a:gd name="T40" fmla="*/ 7 w 302"/>
                <a:gd name="T41" fmla="*/ 157 h 302"/>
                <a:gd name="T42" fmla="*/ 9 w 302"/>
                <a:gd name="T43" fmla="*/ 177 h 302"/>
                <a:gd name="T44" fmla="*/ 24 w 302"/>
                <a:gd name="T45" fmla="*/ 201 h 302"/>
                <a:gd name="T46" fmla="*/ 31 w 302"/>
                <a:gd name="T47" fmla="*/ 218 h 302"/>
                <a:gd name="T48" fmla="*/ 30 w 302"/>
                <a:gd name="T49" fmla="*/ 242 h 302"/>
                <a:gd name="T50" fmla="*/ 59 w 302"/>
                <a:gd name="T51" fmla="*/ 252 h 302"/>
                <a:gd name="T52" fmla="*/ 73 w 302"/>
                <a:gd name="T53" fmla="*/ 263 h 302"/>
                <a:gd name="T54" fmla="*/ 89 w 302"/>
                <a:gd name="T55" fmla="*/ 289 h 302"/>
                <a:gd name="T56" fmla="*/ 112 w 302"/>
                <a:gd name="T57" fmla="*/ 283 h 302"/>
                <a:gd name="T58" fmla="*/ 130 w 302"/>
                <a:gd name="T59" fmla="*/ 286 h 302"/>
                <a:gd name="T60" fmla="*/ 155 w 302"/>
                <a:gd name="T61" fmla="*/ 302 h 302"/>
                <a:gd name="T62" fmla="*/ 173 w 302"/>
                <a:gd name="T63" fmla="*/ 286 h 302"/>
                <a:gd name="T64" fmla="*/ 190 w 302"/>
                <a:gd name="T65" fmla="*/ 282 h 302"/>
                <a:gd name="T66" fmla="*/ 220 w 302"/>
                <a:gd name="T67" fmla="*/ 285 h 302"/>
                <a:gd name="T68" fmla="*/ 230 w 302"/>
                <a:gd name="T69" fmla="*/ 263 h 302"/>
                <a:gd name="T70" fmla="*/ 243 w 302"/>
                <a:gd name="T71" fmla="*/ 251 h 302"/>
                <a:gd name="T72" fmla="*/ 268 w 302"/>
                <a:gd name="T73" fmla="*/ 236 h 302"/>
                <a:gd name="T74" fmla="*/ 278 w 302"/>
                <a:gd name="T75" fmla="*/ 219 h 302"/>
                <a:gd name="T76" fmla="*/ 282 w 302"/>
                <a:gd name="T77" fmla="*/ 190 h 302"/>
                <a:gd name="T78" fmla="*/ 287 w 302"/>
                <a:gd name="T79" fmla="*/ 173 h 302"/>
                <a:gd name="T80" fmla="*/ 302 w 302"/>
                <a:gd name="T81" fmla="*/ 155 h 302"/>
                <a:gd name="T82" fmla="*/ 170 w 302"/>
                <a:gd name="T83" fmla="*/ 59 h 302"/>
                <a:gd name="T84" fmla="*/ 160 w 302"/>
                <a:gd name="T85" fmla="*/ 111 h 302"/>
                <a:gd name="T86" fmla="*/ 143 w 302"/>
                <a:gd name="T87" fmla="*/ 110 h 302"/>
                <a:gd name="T88" fmla="*/ 98 w 302"/>
                <a:gd name="T89" fmla="*/ 73 h 302"/>
                <a:gd name="T90" fmla="*/ 117 w 302"/>
                <a:gd name="T91" fmla="*/ 128 h 302"/>
                <a:gd name="T92" fmla="*/ 59 w 302"/>
                <a:gd name="T93" fmla="*/ 132 h 302"/>
                <a:gd name="T94" fmla="*/ 110 w 302"/>
                <a:gd name="T95" fmla="*/ 159 h 302"/>
                <a:gd name="T96" fmla="*/ 143 w 302"/>
                <a:gd name="T97" fmla="*/ 191 h 302"/>
                <a:gd name="T98" fmla="*/ 128 w 302"/>
                <a:gd name="T99" fmla="*/ 185 h 302"/>
                <a:gd name="T100" fmla="*/ 130 w 302"/>
                <a:gd name="T101" fmla="*/ 171 h 302"/>
                <a:gd name="T102" fmla="*/ 203 w 302"/>
                <a:gd name="T103" fmla="*/ 229 h 302"/>
                <a:gd name="T104" fmla="*/ 172 w 302"/>
                <a:gd name="T105" fmla="*/ 185 h 302"/>
                <a:gd name="T106" fmla="*/ 229 w 302"/>
                <a:gd name="T107" fmla="*/ 203 h 302"/>
                <a:gd name="T108" fmla="*/ 191 w 302"/>
                <a:gd name="T109" fmla="*/ 159 h 302"/>
                <a:gd name="T110" fmla="*/ 191 w 302"/>
                <a:gd name="T111" fmla="*/ 143 h 302"/>
                <a:gd name="T112" fmla="*/ 230 w 302"/>
                <a:gd name="T113" fmla="*/ 99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02" h="302">
                  <a:moveTo>
                    <a:pt x="302" y="147"/>
                  </a:moveTo>
                  <a:cubicBezTo>
                    <a:pt x="300" y="146"/>
                    <a:pt x="297" y="145"/>
                    <a:pt x="295" y="145"/>
                  </a:cubicBezTo>
                  <a:cubicBezTo>
                    <a:pt x="293" y="144"/>
                    <a:pt x="290" y="143"/>
                    <a:pt x="288" y="142"/>
                  </a:cubicBezTo>
                  <a:cubicBezTo>
                    <a:pt x="287" y="142"/>
                    <a:pt x="287" y="142"/>
                    <a:pt x="287" y="142"/>
                  </a:cubicBezTo>
                  <a:cubicBezTo>
                    <a:pt x="287" y="141"/>
                    <a:pt x="287" y="141"/>
                    <a:pt x="287" y="141"/>
                  </a:cubicBezTo>
                  <a:cubicBezTo>
                    <a:pt x="287" y="137"/>
                    <a:pt x="287" y="133"/>
                    <a:pt x="286" y="130"/>
                  </a:cubicBezTo>
                  <a:cubicBezTo>
                    <a:pt x="286" y="129"/>
                    <a:pt x="286" y="129"/>
                    <a:pt x="286" y="129"/>
                  </a:cubicBezTo>
                  <a:cubicBezTo>
                    <a:pt x="287" y="128"/>
                    <a:pt x="287" y="128"/>
                    <a:pt x="287" y="128"/>
                  </a:cubicBezTo>
                  <a:cubicBezTo>
                    <a:pt x="289" y="127"/>
                    <a:pt x="291" y="126"/>
                    <a:pt x="293" y="125"/>
                  </a:cubicBezTo>
                  <a:cubicBezTo>
                    <a:pt x="295" y="123"/>
                    <a:pt x="297" y="122"/>
                    <a:pt x="299" y="121"/>
                  </a:cubicBezTo>
                  <a:cubicBezTo>
                    <a:pt x="299" y="118"/>
                    <a:pt x="298" y="116"/>
                    <a:pt x="297" y="113"/>
                  </a:cubicBezTo>
                  <a:cubicBezTo>
                    <a:pt x="295" y="113"/>
                    <a:pt x="293" y="113"/>
                    <a:pt x="290" y="113"/>
                  </a:cubicBezTo>
                  <a:cubicBezTo>
                    <a:pt x="288" y="112"/>
                    <a:pt x="285" y="112"/>
                    <a:pt x="283" y="112"/>
                  </a:cubicBezTo>
                  <a:cubicBezTo>
                    <a:pt x="282" y="112"/>
                    <a:pt x="282" y="112"/>
                    <a:pt x="282" y="112"/>
                  </a:cubicBezTo>
                  <a:cubicBezTo>
                    <a:pt x="282" y="111"/>
                    <a:pt x="282" y="111"/>
                    <a:pt x="282" y="111"/>
                  </a:cubicBezTo>
                  <a:cubicBezTo>
                    <a:pt x="281" y="108"/>
                    <a:pt x="279" y="104"/>
                    <a:pt x="278" y="100"/>
                  </a:cubicBezTo>
                  <a:cubicBezTo>
                    <a:pt x="278" y="99"/>
                    <a:pt x="278" y="99"/>
                    <a:pt x="278" y="99"/>
                  </a:cubicBezTo>
                  <a:cubicBezTo>
                    <a:pt x="278" y="99"/>
                    <a:pt x="278" y="99"/>
                    <a:pt x="278" y="99"/>
                  </a:cubicBezTo>
                  <a:cubicBezTo>
                    <a:pt x="280" y="97"/>
                    <a:pt x="282" y="95"/>
                    <a:pt x="284" y="94"/>
                  </a:cubicBezTo>
                  <a:cubicBezTo>
                    <a:pt x="285" y="92"/>
                    <a:pt x="287" y="90"/>
                    <a:pt x="289" y="89"/>
                  </a:cubicBezTo>
                  <a:cubicBezTo>
                    <a:pt x="288" y="86"/>
                    <a:pt x="286" y="84"/>
                    <a:pt x="285" y="82"/>
                  </a:cubicBezTo>
                  <a:cubicBezTo>
                    <a:pt x="283" y="82"/>
                    <a:pt x="281" y="82"/>
                    <a:pt x="278" y="83"/>
                  </a:cubicBezTo>
                  <a:cubicBezTo>
                    <a:pt x="276" y="83"/>
                    <a:pt x="273" y="83"/>
                    <a:pt x="271" y="84"/>
                  </a:cubicBezTo>
                  <a:cubicBezTo>
                    <a:pt x="270" y="84"/>
                    <a:pt x="270" y="84"/>
                    <a:pt x="270" y="84"/>
                  </a:cubicBezTo>
                  <a:cubicBezTo>
                    <a:pt x="270" y="83"/>
                    <a:pt x="270" y="83"/>
                    <a:pt x="270" y="83"/>
                  </a:cubicBezTo>
                  <a:cubicBezTo>
                    <a:pt x="268" y="80"/>
                    <a:pt x="266" y="76"/>
                    <a:pt x="264" y="73"/>
                  </a:cubicBezTo>
                  <a:cubicBezTo>
                    <a:pt x="263" y="72"/>
                    <a:pt x="263" y="72"/>
                    <a:pt x="263" y="72"/>
                  </a:cubicBezTo>
                  <a:cubicBezTo>
                    <a:pt x="264" y="72"/>
                    <a:pt x="264" y="72"/>
                    <a:pt x="264" y="72"/>
                  </a:cubicBezTo>
                  <a:cubicBezTo>
                    <a:pt x="265" y="70"/>
                    <a:pt x="266" y="68"/>
                    <a:pt x="268" y="66"/>
                  </a:cubicBezTo>
                  <a:cubicBezTo>
                    <a:pt x="269" y="64"/>
                    <a:pt x="270" y="62"/>
                    <a:pt x="271" y="60"/>
                  </a:cubicBezTo>
                  <a:cubicBezTo>
                    <a:pt x="270" y="58"/>
                    <a:pt x="268" y="56"/>
                    <a:pt x="267" y="54"/>
                  </a:cubicBezTo>
                  <a:cubicBezTo>
                    <a:pt x="264" y="54"/>
                    <a:pt x="262" y="55"/>
                    <a:pt x="260" y="56"/>
                  </a:cubicBezTo>
                  <a:cubicBezTo>
                    <a:pt x="258" y="57"/>
                    <a:pt x="255" y="58"/>
                    <a:pt x="253" y="59"/>
                  </a:cubicBezTo>
                  <a:cubicBezTo>
                    <a:pt x="252" y="59"/>
                    <a:pt x="252" y="59"/>
                    <a:pt x="252" y="59"/>
                  </a:cubicBezTo>
                  <a:cubicBezTo>
                    <a:pt x="252" y="58"/>
                    <a:pt x="252" y="58"/>
                    <a:pt x="252" y="58"/>
                  </a:cubicBezTo>
                  <a:cubicBezTo>
                    <a:pt x="249" y="55"/>
                    <a:pt x="246" y="53"/>
                    <a:pt x="243" y="50"/>
                  </a:cubicBezTo>
                  <a:cubicBezTo>
                    <a:pt x="243" y="49"/>
                    <a:pt x="243" y="49"/>
                    <a:pt x="243" y="49"/>
                  </a:cubicBezTo>
                  <a:cubicBezTo>
                    <a:pt x="243" y="49"/>
                    <a:pt x="243" y="49"/>
                    <a:pt x="243" y="49"/>
                  </a:cubicBezTo>
                  <a:cubicBezTo>
                    <a:pt x="244" y="47"/>
                    <a:pt x="245" y="44"/>
                    <a:pt x="246" y="42"/>
                  </a:cubicBezTo>
                  <a:cubicBezTo>
                    <a:pt x="247" y="40"/>
                    <a:pt x="247" y="37"/>
                    <a:pt x="248" y="35"/>
                  </a:cubicBezTo>
                  <a:cubicBezTo>
                    <a:pt x="246" y="33"/>
                    <a:pt x="244" y="32"/>
                    <a:pt x="242" y="30"/>
                  </a:cubicBezTo>
                  <a:cubicBezTo>
                    <a:pt x="240" y="31"/>
                    <a:pt x="238" y="33"/>
                    <a:pt x="236" y="34"/>
                  </a:cubicBezTo>
                  <a:cubicBezTo>
                    <a:pt x="234" y="36"/>
                    <a:pt x="232" y="37"/>
                    <a:pt x="230" y="38"/>
                  </a:cubicBezTo>
                  <a:cubicBezTo>
                    <a:pt x="229" y="39"/>
                    <a:pt x="229" y="39"/>
                    <a:pt x="229" y="39"/>
                  </a:cubicBezTo>
                  <a:cubicBezTo>
                    <a:pt x="228" y="38"/>
                    <a:pt x="228" y="38"/>
                    <a:pt x="228" y="38"/>
                  </a:cubicBezTo>
                  <a:cubicBezTo>
                    <a:pt x="225" y="36"/>
                    <a:pt x="222" y="34"/>
                    <a:pt x="219" y="32"/>
                  </a:cubicBezTo>
                  <a:cubicBezTo>
                    <a:pt x="218" y="32"/>
                    <a:pt x="218" y="32"/>
                    <a:pt x="218" y="32"/>
                  </a:cubicBezTo>
                  <a:cubicBezTo>
                    <a:pt x="218" y="31"/>
                    <a:pt x="218" y="31"/>
                    <a:pt x="218" y="31"/>
                  </a:cubicBezTo>
                  <a:cubicBezTo>
                    <a:pt x="218" y="28"/>
                    <a:pt x="219" y="26"/>
                    <a:pt x="219" y="23"/>
                  </a:cubicBezTo>
                  <a:cubicBezTo>
                    <a:pt x="219" y="21"/>
                    <a:pt x="220" y="19"/>
                    <a:pt x="220" y="16"/>
                  </a:cubicBezTo>
                  <a:cubicBezTo>
                    <a:pt x="218" y="15"/>
                    <a:pt x="215" y="14"/>
                    <a:pt x="213" y="13"/>
                  </a:cubicBezTo>
                  <a:cubicBezTo>
                    <a:pt x="211" y="15"/>
                    <a:pt x="210" y="16"/>
                    <a:pt x="208" y="18"/>
                  </a:cubicBezTo>
                  <a:cubicBezTo>
                    <a:pt x="206" y="20"/>
                    <a:pt x="205" y="22"/>
                    <a:pt x="203" y="23"/>
                  </a:cubicBezTo>
                  <a:cubicBezTo>
                    <a:pt x="202" y="24"/>
                    <a:pt x="202" y="24"/>
                    <a:pt x="202" y="24"/>
                  </a:cubicBezTo>
                  <a:cubicBezTo>
                    <a:pt x="202" y="24"/>
                    <a:pt x="202" y="24"/>
                    <a:pt x="202" y="24"/>
                  </a:cubicBezTo>
                  <a:cubicBezTo>
                    <a:pt x="198" y="22"/>
                    <a:pt x="194" y="21"/>
                    <a:pt x="191" y="20"/>
                  </a:cubicBezTo>
                  <a:cubicBezTo>
                    <a:pt x="190" y="20"/>
                    <a:pt x="190" y="20"/>
                    <a:pt x="190" y="20"/>
                  </a:cubicBezTo>
                  <a:cubicBezTo>
                    <a:pt x="190" y="19"/>
                    <a:pt x="190" y="19"/>
                    <a:pt x="190" y="19"/>
                  </a:cubicBezTo>
                  <a:cubicBezTo>
                    <a:pt x="189" y="17"/>
                    <a:pt x="189" y="14"/>
                    <a:pt x="189" y="12"/>
                  </a:cubicBezTo>
                  <a:cubicBezTo>
                    <a:pt x="189" y="9"/>
                    <a:pt x="189" y="7"/>
                    <a:pt x="188" y="4"/>
                  </a:cubicBezTo>
                  <a:cubicBezTo>
                    <a:pt x="186" y="4"/>
                    <a:pt x="183" y="3"/>
                    <a:pt x="181" y="3"/>
                  </a:cubicBezTo>
                  <a:cubicBezTo>
                    <a:pt x="180" y="4"/>
                    <a:pt x="178" y="7"/>
                    <a:pt x="177" y="9"/>
                  </a:cubicBezTo>
                  <a:cubicBezTo>
                    <a:pt x="176" y="11"/>
                    <a:pt x="175" y="13"/>
                    <a:pt x="173" y="15"/>
                  </a:cubicBezTo>
                  <a:cubicBezTo>
                    <a:pt x="173" y="16"/>
                    <a:pt x="173" y="16"/>
                    <a:pt x="173" y="16"/>
                  </a:cubicBezTo>
                  <a:cubicBezTo>
                    <a:pt x="172" y="16"/>
                    <a:pt x="172" y="16"/>
                    <a:pt x="172" y="16"/>
                  </a:cubicBezTo>
                  <a:cubicBezTo>
                    <a:pt x="168" y="15"/>
                    <a:pt x="165" y="15"/>
                    <a:pt x="161" y="14"/>
                  </a:cubicBezTo>
                  <a:cubicBezTo>
                    <a:pt x="160" y="14"/>
                    <a:pt x="160" y="14"/>
                    <a:pt x="160" y="14"/>
                  </a:cubicBezTo>
                  <a:cubicBezTo>
                    <a:pt x="159" y="14"/>
                    <a:pt x="159" y="14"/>
                    <a:pt x="159" y="14"/>
                  </a:cubicBezTo>
                  <a:cubicBezTo>
                    <a:pt x="159" y="11"/>
                    <a:pt x="158" y="9"/>
                    <a:pt x="157" y="7"/>
                  </a:cubicBezTo>
                  <a:cubicBezTo>
                    <a:pt x="156" y="4"/>
                    <a:pt x="156" y="2"/>
                    <a:pt x="155" y="0"/>
                  </a:cubicBezTo>
                  <a:cubicBezTo>
                    <a:pt x="155" y="0"/>
                    <a:pt x="155" y="0"/>
                    <a:pt x="155" y="0"/>
                  </a:cubicBezTo>
                  <a:cubicBezTo>
                    <a:pt x="152" y="0"/>
                    <a:pt x="150" y="0"/>
                    <a:pt x="147" y="0"/>
                  </a:cubicBezTo>
                  <a:cubicBezTo>
                    <a:pt x="147" y="0"/>
                    <a:pt x="147" y="0"/>
                    <a:pt x="147" y="0"/>
                  </a:cubicBezTo>
                  <a:cubicBezTo>
                    <a:pt x="146" y="2"/>
                    <a:pt x="145" y="4"/>
                    <a:pt x="145" y="7"/>
                  </a:cubicBezTo>
                  <a:cubicBezTo>
                    <a:pt x="144" y="9"/>
                    <a:pt x="143" y="11"/>
                    <a:pt x="142" y="14"/>
                  </a:cubicBezTo>
                  <a:cubicBezTo>
                    <a:pt x="142" y="14"/>
                    <a:pt x="142" y="14"/>
                    <a:pt x="142" y="14"/>
                  </a:cubicBezTo>
                  <a:cubicBezTo>
                    <a:pt x="141" y="14"/>
                    <a:pt x="141" y="14"/>
                    <a:pt x="141" y="14"/>
                  </a:cubicBezTo>
                  <a:cubicBezTo>
                    <a:pt x="137" y="15"/>
                    <a:pt x="133" y="15"/>
                    <a:pt x="130" y="16"/>
                  </a:cubicBezTo>
                  <a:cubicBezTo>
                    <a:pt x="129" y="16"/>
                    <a:pt x="129" y="16"/>
                    <a:pt x="129" y="16"/>
                  </a:cubicBezTo>
                  <a:cubicBezTo>
                    <a:pt x="129" y="15"/>
                    <a:pt x="129" y="15"/>
                    <a:pt x="129" y="15"/>
                  </a:cubicBezTo>
                  <a:cubicBezTo>
                    <a:pt x="127" y="13"/>
                    <a:pt x="126" y="11"/>
                    <a:pt x="125" y="9"/>
                  </a:cubicBezTo>
                  <a:cubicBezTo>
                    <a:pt x="123" y="7"/>
                    <a:pt x="122" y="4"/>
                    <a:pt x="121" y="3"/>
                  </a:cubicBezTo>
                  <a:cubicBezTo>
                    <a:pt x="118" y="3"/>
                    <a:pt x="116" y="4"/>
                    <a:pt x="113" y="4"/>
                  </a:cubicBezTo>
                  <a:cubicBezTo>
                    <a:pt x="113" y="7"/>
                    <a:pt x="113" y="9"/>
                    <a:pt x="113" y="12"/>
                  </a:cubicBezTo>
                  <a:cubicBezTo>
                    <a:pt x="113" y="14"/>
                    <a:pt x="112" y="17"/>
                    <a:pt x="112" y="19"/>
                  </a:cubicBezTo>
                  <a:cubicBezTo>
                    <a:pt x="112" y="20"/>
                    <a:pt x="112" y="20"/>
                    <a:pt x="112" y="20"/>
                  </a:cubicBezTo>
                  <a:cubicBezTo>
                    <a:pt x="111" y="20"/>
                    <a:pt x="111" y="20"/>
                    <a:pt x="111" y="20"/>
                  </a:cubicBezTo>
                  <a:cubicBezTo>
                    <a:pt x="108" y="21"/>
                    <a:pt x="104" y="22"/>
                    <a:pt x="100" y="24"/>
                  </a:cubicBezTo>
                  <a:cubicBezTo>
                    <a:pt x="100" y="24"/>
                    <a:pt x="100" y="24"/>
                    <a:pt x="100" y="24"/>
                  </a:cubicBezTo>
                  <a:cubicBezTo>
                    <a:pt x="99" y="23"/>
                    <a:pt x="99" y="23"/>
                    <a:pt x="99" y="23"/>
                  </a:cubicBezTo>
                  <a:cubicBezTo>
                    <a:pt x="97" y="22"/>
                    <a:pt x="96" y="20"/>
                    <a:pt x="94" y="18"/>
                  </a:cubicBezTo>
                  <a:cubicBezTo>
                    <a:pt x="92" y="16"/>
                    <a:pt x="90" y="15"/>
                    <a:pt x="89" y="13"/>
                  </a:cubicBezTo>
                  <a:cubicBezTo>
                    <a:pt x="86" y="14"/>
                    <a:pt x="84" y="15"/>
                    <a:pt x="82" y="16"/>
                  </a:cubicBezTo>
                  <a:cubicBezTo>
                    <a:pt x="82" y="19"/>
                    <a:pt x="82" y="21"/>
                    <a:pt x="83" y="23"/>
                  </a:cubicBezTo>
                  <a:cubicBezTo>
                    <a:pt x="83" y="26"/>
                    <a:pt x="83" y="28"/>
                    <a:pt x="84" y="31"/>
                  </a:cubicBezTo>
                  <a:cubicBezTo>
                    <a:pt x="84" y="32"/>
                    <a:pt x="84" y="32"/>
                    <a:pt x="84" y="32"/>
                  </a:cubicBezTo>
                  <a:cubicBezTo>
                    <a:pt x="83" y="32"/>
                    <a:pt x="83" y="32"/>
                    <a:pt x="83" y="32"/>
                  </a:cubicBezTo>
                  <a:cubicBezTo>
                    <a:pt x="80" y="34"/>
                    <a:pt x="76" y="36"/>
                    <a:pt x="73" y="38"/>
                  </a:cubicBezTo>
                  <a:cubicBezTo>
                    <a:pt x="73" y="39"/>
                    <a:pt x="73" y="39"/>
                    <a:pt x="73" y="39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0" y="37"/>
                    <a:pt x="68" y="36"/>
                    <a:pt x="66" y="34"/>
                  </a:cubicBezTo>
                  <a:cubicBezTo>
                    <a:pt x="64" y="33"/>
                    <a:pt x="62" y="31"/>
                    <a:pt x="60" y="30"/>
                  </a:cubicBezTo>
                  <a:cubicBezTo>
                    <a:pt x="58" y="32"/>
                    <a:pt x="56" y="33"/>
                    <a:pt x="54" y="35"/>
                  </a:cubicBezTo>
                  <a:cubicBezTo>
                    <a:pt x="54" y="37"/>
                    <a:pt x="55" y="40"/>
                    <a:pt x="56" y="42"/>
                  </a:cubicBezTo>
                  <a:cubicBezTo>
                    <a:pt x="57" y="44"/>
                    <a:pt x="58" y="47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8" y="50"/>
                    <a:pt x="58" y="50"/>
                    <a:pt x="58" y="50"/>
                  </a:cubicBezTo>
                  <a:cubicBezTo>
                    <a:pt x="56" y="53"/>
                    <a:pt x="53" y="55"/>
                    <a:pt x="50" y="58"/>
                  </a:cubicBezTo>
                  <a:cubicBezTo>
                    <a:pt x="50" y="59"/>
                    <a:pt x="50" y="59"/>
                    <a:pt x="50" y="59"/>
                  </a:cubicBezTo>
                  <a:cubicBezTo>
                    <a:pt x="49" y="59"/>
                    <a:pt x="49" y="59"/>
                    <a:pt x="49" y="59"/>
                  </a:cubicBezTo>
                  <a:cubicBezTo>
                    <a:pt x="47" y="58"/>
                    <a:pt x="44" y="57"/>
                    <a:pt x="42" y="56"/>
                  </a:cubicBezTo>
                  <a:cubicBezTo>
                    <a:pt x="40" y="55"/>
                    <a:pt x="37" y="54"/>
                    <a:pt x="35" y="54"/>
                  </a:cubicBezTo>
                  <a:cubicBezTo>
                    <a:pt x="33" y="56"/>
                    <a:pt x="32" y="58"/>
                    <a:pt x="30" y="60"/>
                  </a:cubicBezTo>
                  <a:cubicBezTo>
                    <a:pt x="32" y="62"/>
                    <a:pt x="33" y="64"/>
                    <a:pt x="34" y="66"/>
                  </a:cubicBezTo>
                  <a:cubicBezTo>
                    <a:pt x="36" y="68"/>
                    <a:pt x="37" y="70"/>
                    <a:pt x="38" y="72"/>
                  </a:cubicBezTo>
                  <a:cubicBezTo>
                    <a:pt x="39" y="72"/>
                    <a:pt x="39" y="72"/>
                    <a:pt x="39" y="72"/>
                  </a:cubicBezTo>
                  <a:cubicBezTo>
                    <a:pt x="38" y="73"/>
                    <a:pt x="38" y="73"/>
                    <a:pt x="38" y="73"/>
                  </a:cubicBezTo>
                  <a:cubicBezTo>
                    <a:pt x="36" y="76"/>
                    <a:pt x="34" y="80"/>
                    <a:pt x="32" y="83"/>
                  </a:cubicBezTo>
                  <a:cubicBezTo>
                    <a:pt x="32" y="84"/>
                    <a:pt x="32" y="84"/>
                    <a:pt x="32" y="84"/>
                  </a:cubicBezTo>
                  <a:cubicBezTo>
                    <a:pt x="31" y="84"/>
                    <a:pt x="31" y="84"/>
                    <a:pt x="31" y="84"/>
                  </a:cubicBezTo>
                  <a:cubicBezTo>
                    <a:pt x="29" y="83"/>
                    <a:pt x="26" y="83"/>
                    <a:pt x="24" y="83"/>
                  </a:cubicBezTo>
                  <a:cubicBezTo>
                    <a:pt x="21" y="82"/>
                    <a:pt x="19" y="82"/>
                    <a:pt x="17" y="82"/>
                  </a:cubicBezTo>
                  <a:cubicBezTo>
                    <a:pt x="15" y="84"/>
                    <a:pt x="14" y="86"/>
                    <a:pt x="13" y="89"/>
                  </a:cubicBezTo>
                  <a:cubicBezTo>
                    <a:pt x="15" y="90"/>
                    <a:pt x="16" y="92"/>
                    <a:pt x="18" y="94"/>
                  </a:cubicBezTo>
                  <a:cubicBezTo>
                    <a:pt x="20" y="95"/>
                    <a:pt x="22" y="97"/>
                    <a:pt x="24" y="99"/>
                  </a:cubicBezTo>
                  <a:cubicBezTo>
                    <a:pt x="24" y="99"/>
                    <a:pt x="24" y="99"/>
                    <a:pt x="24" y="99"/>
                  </a:cubicBezTo>
                  <a:cubicBezTo>
                    <a:pt x="24" y="100"/>
                    <a:pt x="24" y="100"/>
                    <a:pt x="24" y="100"/>
                  </a:cubicBezTo>
                  <a:cubicBezTo>
                    <a:pt x="22" y="104"/>
                    <a:pt x="21" y="108"/>
                    <a:pt x="20" y="111"/>
                  </a:cubicBezTo>
                  <a:cubicBezTo>
                    <a:pt x="20" y="112"/>
                    <a:pt x="20" y="112"/>
                    <a:pt x="20" y="112"/>
                  </a:cubicBezTo>
                  <a:cubicBezTo>
                    <a:pt x="19" y="112"/>
                    <a:pt x="19" y="112"/>
                    <a:pt x="19" y="112"/>
                  </a:cubicBezTo>
                  <a:cubicBezTo>
                    <a:pt x="17" y="112"/>
                    <a:pt x="14" y="112"/>
                    <a:pt x="12" y="113"/>
                  </a:cubicBezTo>
                  <a:cubicBezTo>
                    <a:pt x="9" y="113"/>
                    <a:pt x="7" y="113"/>
                    <a:pt x="4" y="113"/>
                  </a:cubicBezTo>
                  <a:cubicBezTo>
                    <a:pt x="4" y="116"/>
                    <a:pt x="3" y="118"/>
                    <a:pt x="3" y="121"/>
                  </a:cubicBezTo>
                  <a:cubicBezTo>
                    <a:pt x="5" y="122"/>
                    <a:pt x="7" y="123"/>
                    <a:pt x="9" y="125"/>
                  </a:cubicBezTo>
                  <a:cubicBezTo>
                    <a:pt x="11" y="126"/>
                    <a:pt x="13" y="127"/>
                    <a:pt x="15" y="128"/>
                  </a:cubicBezTo>
                  <a:cubicBezTo>
                    <a:pt x="16" y="129"/>
                    <a:pt x="16" y="129"/>
                    <a:pt x="16" y="129"/>
                  </a:cubicBezTo>
                  <a:cubicBezTo>
                    <a:pt x="16" y="130"/>
                    <a:pt x="16" y="130"/>
                    <a:pt x="16" y="130"/>
                  </a:cubicBezTo>
                  <a:cubicBezTo>
                    <a:pt x="15" y="133"/>
                    <a:pt x="15" y="137"/>
                    <a:pt x="15" y="141"/>
                  </a:cubicBezTo>
                  <a:cubicBezTo>
                    <a:pt x="14" y="142"/>
                    <a:pt x="14" y="142"/>
                    <a:pt x="14" y="142"/>
                  </a:cubicBezTo>
                  <a:cubicBezTo>
                    <a:pt x="14" y="142"/>
                    <a:pt x="14" y="142"/>
                    <a:pt x="14" y="142"/>
                  </a:cubicBezTo>
                  <a:cubicBezTo>
                    <a:pt x="12" y="143"/>
                    <a:pt x="9" y="144"/>
                    <a:pt x="7" y="145"/>
                  </a:cubicBezTo>
                  <a:cubicBezTo>
                    <a:pt x="4" y="145"/>
                    <a:pt x="2" y="146"/>
                    <a:pt x="0" y="147"/>
                  </a:cubicBezTo>
                  <a:cubicBezTo>
                    <a:pt x="0" y="147"/>
                    <a:pt x="0" y="147"/>
                    <a:pt x="0" y="147"/>
                  </a:cubicBezTo>
                  <a:cubicBezTo>
                    <a:pt x="0" y="148"/>
                    <a:pt x="0" y="150"/>
                    <a:pt x="0" y="151"/>
                  </a:cubicBezTo>
                  <a:cubicBezTo>
                    <a:pt x="0" y="152"/>
                    <a:pt x="0" y="153"/>
                    <a:pt x="0" y="155"/>
                  </a:cubicBezTo>
                  <a:cubicBezTo>
                    <a:pt x="0" y="155"/>
                    <a:pt x="0" y="155"/>
                    <a:pt x="0" y="155"/>
                  </a:cubicBezTo>
                  <a:cubicBezTo>
                    <a:pt x="2" y="156"/>
                    <a:pt x="4" y="156"/>
                    <a:pt x="7" y="157"/>
                  </a:cubicBezTo>
                  <a:cubicBezTo>
                    <a:pt x="9" y="158"/>
                    <a:pt x="12" y="158"/>
                    <a:pt x="14" y="159"/>
                  </a:cubicBezTo>
                  <a:cubicBezTo>
                    <a:pt x="14" y="160"/>
                    <a:pt x="14" y="160"/>
                    <a:pt x="14" y="160"/>
                  </a:cubicBezTo>
                  <a:cubicBezTo>
                    <a:pt x="15" y="160"/>
                    <a:pt x="15" y="160"/>
                    <a:pt x="15" y="160"/>
                  </a:cubicBezTo>
                  <a:cubicBezTo>
                    <a:pt x="15" y="165"/>
                    <a:pt x="15" y="168"/>
                    <a:pt x="16" y="172"/>
                  </a:cubicBezTo>
                  <a:cubicBezTo>
                    <a:pt x="16" y="173"/>
                    <a:pt x="16" y="173"/>
                    <a:pt x="16" y="173"/>
                  </a:cubicBezTo>
                  <a:cubicBezTo>
                    <a:pt x="15" y="173"/>
                    <a:pt x="15" y="173"/>
                    <a:pt x="15" y="173"/>
                  </a:cubicBezTo>
                  <a:cubicBezTo>
                    <a:pt x="13" y="174"/>
                    <a:pt x="11" y="176"/>
                    <a:pt x="9" y="177"/>
                  </a:cubicBezTo>
                  <a:cubicBezTo>
                    <a:pt x="7" y="178"/>
                    <a:pt x="5" y="179"/>
                    <a:pt x="3" y="181"/>
                  </a:cubicBezTo>
                  <a:cubicBezTo>
                    <a:pt x="3" y="183"/>
                    <a:pt x="4" y="186"/>
                    <a:pt x="4" y="188"/>
                  </a:cubicBezTo>
                  <a:cubicBezTo>
                    <a:pt x="7" y="189"/>
                    <a:pt x="9" y="189"/>
                    <a:pt x="12" y="189"/>
                  </a:cubicBezTo>
                  <a:cubicBezTo>
                    <a:pt x="14" y="189"/>
                    <a:pt x="17" y="189"/>
                    <a:pt x="19" y="190"/>
                  </a:cubicBezTo>
                  <a:cubicBezTo>
                    <a:pt x="20" y="190"/>
                    <a:pt x="20" y="190"/>
                    <a:pt x="20" y="190"/>
                  </a:cubicBezTo>
                  <a:cubicBezTo>
                    <a:pt x="20" y="190"/>
                    <a:pt x="20" y="190"/>
                    <a:pt x="20" y="190"/>
                  </a:cubicBezTo>
                  <a:cubicBezTo>
                    <a:pt x="21" y="194"/>
                    <a:pt x="22" y="198"/>
                    <a:pt x="24" y="201"/>
                  </a:cubicBezTo>
                  <a:cubicBezTo>
                    <a:pt x="24" y="202"/>
                    <a:pt x="24" y="202"/>
                    <a:pt x="24" y="202"/>
                  </a:cubicBezTo>
                  <a:cubicBezTo>
                    <a:pt x="24" y="203"/>
                    <a:pt x="24" y="203"/>
                    <a:pt x="24" y="203"/>
                  </a:cubicBezTo>
                  <a:cubicBezTo>
                    <a:pt x="22" y="204"/>
                    <a:pt x="20" y="206"/>
                    <a:pt x="18" y="208"/>
                  </a:cubicBezTo>
                  <a:cubicBezTo>
                    <a:pt x="16" y="210"/>
                    <a:pt x="15" y="211"/>
                    <a:pt x="13" y="213"/>
                  </a:cubicBezTo>
                  <a:cubicBezTo>
                    <a:pt x="14" y="215"/>
                    <a:pt x="15" y="218"/>
                    <a:pt x="17" y="220"/>
                  </a:cubicBezTo>
                  <a:cubicBezTo>
                    <a:pt x="19" y="220"/>
                    <a:pt x="21" y="219"/>
                    <a:pt x="24" y="219"/>
                  </a:cubicBezTo>
                  <a:cubicBezTo>
                    <a:pt x="26" y="219"/>
                    <a:pt x="29" y="218"/>
                    <a:pt x="31" y="218"/>
                  </a:cubicBezTo>
                  <a:cubicBezTo>
                    <a:pt x="32" y="218"/>
                    <a:pt x="32" y="218"/>
                    <a:pt x="32" y="218"/>
                  </a:cubicBezTo>
                  <a:cubicBezTo>
                    <a:pt x="32" y="219"/>
                    <a:pt x="32" y="219"/>
                    <a:pt x="32" y="219"/>
                  </a:cubicBezTo>
                  <a:cubicBezTo>
                    <a:pt x="34" y="222"/>
                    <a:pt x="36" y="225"/>
                    <a:pt x="38" y="228"/>
                  </a:cubicBezTo>
                  <a:cubicBezTo>
                    <a:pt x="39" y="229"/>
                    <a:pt x="39" y="229"/>
                    <a:pt x="39" y="229"/>
                  </a:cubicBezTo>
                  <a:cubicBezTo>
                    <a:pt x="38" y="230"/>
                    <a:pt x="38" y="230"/>
                    <a:pt x="38" y="230"/>
                  </a:cubicBezTo>
                  <a:cubicBezTo>
                    <a:pt x="37" y="232"/>
                    <a:pt x="36" y="234"/>
                    <a:pt x="34" y="236"/>
                  </a:cubicBezTo>
                  <a:cubicBezTo>
                    <a:pt x="33" y="238"/>
                    <a:pt x="32" y="240"/>
                    <a:pt x="30" y="242"/>
                  </a:cubicBezTo>
                  <a:cubicBezTo>
                    <a:pt x="32" y="244"/>
                    <a:pt x="33" y="246"/>
                    <a:pt x="35" y="248"/>
                  </a:cubicBezTo>
                  <a:cubicBezTo>
                    <a:pt x="37" y="247"/>
                    <a:pt x="40" y="246"/>
                    <a:pt x="42" y="246"/>
                  </a:cubicBezTo>
                  <a:cubicBezTo>
                    <a:pt x="44" y="245"/>
                    <a:pt x="47" y="244"/>
                    <a:pt x="49" y="243"/>
                  </a:cubicBezTo>
                  <a:cubicBezTo>
                    <a:pt x="50" y="243"/>
                    <a:pt x="50" y="243"/>
                    <a:pt x="50" y="243"/>
                  </a:cubicBezTo>
                  <a:cubicBezTo>
                    <a:pt x="50" y="243"/>
                    <a:pt x="50" y="243"/>
                    <a:pt x="50" y="243"/>
                  </a:cubicBezTo>
                  <a:cubicBezTo>
                    <a:pt x="53" y="246"/>
                    <a:pt x="56" y="249"/>
                    <a:pt x="58" y="251"/>
                  </a:cubicBezTo>
                  <a:cubicBezTo>
                    <a:pt x="59" y="252"/>
                    <a:pt x="59" y="252"/>
                    <a:pt x="59" y="252"/>
                  </a:cubicBezTo>
                  <a:cubicBezTo>
                    <a:pt x="59" y="253"/>
                    <a:pt x="59" y="253"/>
                    <a:pt x="59" y="253"/>
                  </a:cubicBezTo>
                  <a:cubicBezTo>
                    <a:pt x="58" y="255"/>
                    <a:pt x="57" y="257"/>
                    <a:pt x="56" y="260"/>
                  </a:cubicBezTo>
                  <a:cubicBezTo>
                    <a:pt x="55" y="262"/>
                    <a:pt x="54" y="264"/>
                    <a:pt x="54" y="266"/>
                  </a:cubicBezTo>
                  <a:cubicBezTo>
                    <a:pt x="56" y="268"/>
                    <a:pt x="58" y="270"/>
                    <a:pt x="60" y="271"/>
                  </a:cubicBezTo>
                  <a:cubicBezTo>
                    <a:pt x="62" y="270"/>
                    <a:pt x="64" y="269"/>
                    <a:pt x="66" y="267"/>
                  </a:cubicBezTo>
                  <a:cubicBezTo>
                    <a:pt x="68" y="266"/>
                    <a:pt x="70" y="265"/>
                    <a:pt x="72" y="263"/>
                  </a:cubicBezTo>
                  <a:cubicBezTo>
                    <a:pt x="73" y="263"/>
                    <a:pt x="73" y="263"/>
                    <a:pt x="73" y="263"/>
                  </a:cubicBezTo>
                  <a:cubicBezTo>
                    <a:pt x="73" y="263"/>
                    <a:pt x="73" y="263"/>
                    <a:pt x="73" y="263"/>
                  </a:cubicBezTo>
                  <a:cubicBezTo>
                    <a:pt x="76" y="266"/>
                    <a:pt x="80" y="268"/>
                    <a:pt x="83" y="270"/>
                  </a:cubicBezTo>
                  <a:cubicBezTo>
                    <a:pt x="84" y="270"/>
                    <a:pt x="84" y="270"/>
                    <a:pt x="84" y="270"/>
                  </a:cubicBezTo>
                  <a:cubicBezTo>
                    <a:pt x="84" y="271"/>
                    <a:pt x="84" y="271"/>
                    <a:pt x="84" y="271"/>
                  </a:cubicBezTo>
                  <a:cubicBezTo>
                    <a:pt x="83" y="273"/>
                    <a:pt x="83" y="276"/>
                    <a:pt x="83" y="278"/>
                  </a:cubicBezTo>
                  <a:cubicBezTo>
                    <a:pt x="82" y="280"/>
                    <a:pt x="82" y="283"/>
                    <a:pt x="82" y="285"/>
                  </a:cubicBezTo>
                  <a:cubicBezTo>
                    <a:pt x="84" y="286"/>
                    <a:pt x="86" y="287"/>
                    <a:pt x="89" y="289"/>
                  </a:cubicBezTo>
                  <a:cubicBezTo>
                    <a:pt x="90" y="287"/>
                    <a:pt x="92" y="285"/>
                    <a:pt x="94" y="283"/>
                  </a:cubicBezTo>
                  <a:cubicBezTo>
                    <a:pt x="96" y="282"/>
                    <a:pt x="97" y="280"/>
                    <a:pt x="99" y="278"/>
                  </a:cubicBezTo>
                  <a:cubicBezTo>
                    <a:pt x="100" y="278"/>
                    <a:pt x="100" y="278"/>
                    <a:pt x="100" y="278"/>
                  </a:cubicBezTo>
                  <a:cubicBezTo>
                    <a:pt x="100" y="278"/>
                    <a:pt x="100" y="278"/>
                    <a:pt x="100" y="278"/>
                  </a:cubicBezTo>
                  <a:cubicBezTo>
                    <a:pt x="104" y="279"/>
                    <a:pt x="108" y="281"/>
                    <a:pt x="111" y="282"/>
                  </a:cubicBezTo>
                  <a:cubicBezTo>
                    <a:pt x="112" y="282"/>
                    <a:pt x="112" y="282"/>
                    <a:pt x="112" y="282"/>
                  </a:cubicBezTo>
                  <a:cubicBezTo>
                    <a:pt x="112" y="283"/>
                    <a:pt x="112" y="283"/>
                    <a:pt x="112" y="283"/>
                  </a:cubicBezTo>
                  <a:cubicBezTo>
                    <a:pt x="112" y="285"/>
                    <a:pt x="113" y="288"/>
                    <a:pt x="113" y="290"/>
                  </a:cubicBezTo>
                  <a:cubicBezTo>
                    <a:pt x="113" y="292"/>
                    <a:pt x="113" y="295"/>
                    <a:pt x="113" y="297"/>
                  </a:cubicBezTo>
                  <a:cubicBezTo>
                    <a:pt x="116" y="298"/>
                    <a:pt x="118" y="298"/>
                    <a:pt x="121" y="299"/>
                  </a:cubicBezTo>
                  <a:cubicBezTo>
                    <a:pt x="122" y="297"/>
                    <a:pt x="124" y="295"/>
                    <a:pt x="125" y="293"/>
                  </a:cubicBezTo>
                  <a:cubicBezTo>
                    <a:pt x="126" y="291"/>
                    <a:pt x="127" y="288"/>
                    <a:pt x="129" y="287"/>
                  </a:cubicBezTo>
                  <a:cubicBezTo>
                    <a:pt x="129" y="286"/>
                    <a:pt x="129" y="286"/>
                    <a:pt x="129" y="286"/>
                  </a:cubicBezTo>
                  <a:cubicBezTo>
                    <a:pt x="130" y="286"/>
                    <a:pt x="130" y="286"/>
                    <a:pt x="130" y="286"/>
                  </a:cubicBezTo>
                  <a:cubicBezTo>
                    <a:pt x="133" y="286"/>
                    <a:pt x="137" y="287"/>
                    <a:pt x="141" y="287"/>
                  </a:cubicBezTo>
                  <a:cubicBezTo>
                    <a:pt x="142" y="287"/>
                    <a:pt x="142" y="287"/>
                    <a:pt x="142" y="287"/>
                  </a:cubicBezTo>
                  <a:cubicBezTo>
                    <a:pt x="142" y="288"/>
                    <a:pt x="142" y="288"/>
                    <a:pt x="142" y="288"/>
                  </a:cubicBezTo>
                  <a:cubicBezTo>
                    <a:pt x="143" y="290"/>
                    <a:pt x="144" y="293"/>
                    <a:pt x="145" y="295"/>
                  </a:cubicBezTo>
                  <a:cubicBezTo>
                    <a:pt x="145" y="297"/>
                    <a:pt x="146" y="300"/>
                    <a:pt x="147" y="302"/>
                  </a:cubicBezTo>
                  <a:cubicBezTo>
                    <a:pt x="147" y="302"/>
                    <a:pt x="147" y="302"/>
                    <a:pt x="147" y="302"/>
                  </a:cubicBezTo>
                  <a:cubicBezTo>
                    <a:pt x="150" y="302"/>
                    <a:pt x="152" y="302"/>
                    <a:pt x="155" y="302"/>
                  </a:cubicBezTo>
                  <a:cubicBezTo>
                    <a:pt x="155" y="302"/>
                    <a:pt x="155" y="302"/>
                    <a:pt x="155" y="302"/>
                  </a:cubicBezTo>
                  <a:cubicBezTo>
                    <a:pt x="156" y="300"/>
                    <a:pt x="156" y="297"/>
                    <a:pt x="157" y="295"/>
                  </a:cubicBezTo>
                  <a:cubicBezTo>
                    <a:pt x="158" y="293"/>
                    <a:pt x="159" y="290"/>
                    <a:pt x="159" y="288"/>
                  </a:cubicBezTo>
                  <a:cubicBezTo>
                    <a:pt x="160" y="287"/>
                    <a:pt x="160" y="287"/>
                    <a:pt x="160" y="287"/>
                  </a:cubicBezTo>
                  <a:cubicBezTo>
                    <a:pt x="161" y="287"/>
                    <a:pt x="161" y="287"/>
                    <a:pt x="161" y="287"/>
                  </a:cubicBezTo>
                  <a:cubicBezTo>
                    <a:pt x="165" y="287"/>
                    <a:pt x="168" y="286"/>
                    <a:pt x="172" y="286"/>
                  </a:cubicBezTo>
                  <a:cubicBezTo>
                    <a:pt x="173" y="286"/>
                    <a:pt x="173" y="286"/>
                    <a:pt x="173" y="286"/>
                  </a:cubicBezTo>
                  <a:cubicBezTo>
                    <a:pt x="173" y="287"/>
                    <a:pt x="173" y="287"/>
                    <a:pt x="173" y="287"/>
                  </a:cubicBezTo>
                  <a:cubicBezTo>
                    <a:pt x="175" y="288"/>
                    <a:pt x="176" y="291"/>
                    <a:pt x="177" y="293"/>
                  </a:cubicBezTo>
                  <a:cubicBezTo>
                    <a:pt x="178" y="295"/>
                    <a:pt x="180" y="297"/>
                    <a:pt x="181" y="299"/>
                  </a:cubicBezTo>
                  <a:cubicBezTo>
                    <a:pt x="183" y="298"/>
                    <a:pt x="186" y="298"/>
                    <a:pt x="188" y="297"/>
                  </a:cubicBezTo>
                  <a:cubicBezTo>
                    <a:pt x="189" y="295"/>
                    <a:pt x="189" y="292"/>
                    <a:pt x="189" y="290"/>
                  </a:cubicBezTo>
                  <a:cubicBezTo>
                    <a:pt x="189" y="288"/>
                    <a:pt x="189" y="285"/>
                    <a:pt x="190" y="283"/>
                  </a:cubicBezTo>
                  <a:cubicBezTo>
                    <a:pt x="190" y="282"/>
                    <a:pt x="190" y="282"/>
                    <a:pt x="190" y="282"/>
                  </a:cubicBezTo>
                  <a:cubicBezTo>
                    <a:pt x="191" y="282"/>
                    <a:pt x="191" y="282"/>
                    <a:pt x="191" y="282"/>
                  </a:cubicBezTo>
                  <a:cubicBezTo>
                    <a:pt x="194" y="281"/>
                    <a:pt x="198" y="279"/>
                    <a:pt x="202" y="278"/>
                  </a:cubicBezTo>
                  <a:cubicBezTo>
                    <a:pt x="202" y="278"/>
                    <a:pt x="202" y="278"/>
                    <a:pt x="202" y="278"/>
                  </a:cubicBezTo>
                  <a:cubicBezTo>
                    <a:pt x="203" y="278"/>
                    <a:pt x="203" y="278"/>
                    <a:pt x="203" y="278"/>
                  </a:cubicBezTo>
                  <a:cubicBezTo>
                    <a:pt x="205" y="280"/>
                    <a:pt x="206" y="282"/>
                    <a:pt x="208" y="283"/>
                  </a:cubicBezTo>
                  <a:cubicBezTo>
                    <a:pt x="210" y="285"/>
                    <a:pt x="211" y="287"/>
                    <a:pt x="213" y="289"/>
                  </a:cubicBezTo>
                  <a:cubicBezTo>
                    <a:pt x="215" y="288"/>
                    <a:pt x="218" y="286"/>
                    <a:pt x="220" y="285"/>
                  </a:cubicBezTo>
                  <a:cubicBezTo>
                    <a:pt x="220" y="283"/>
                    <a:pt x="219" y="280"/>
                    <a:pt x="219" y="278"/>
                  </a:cubicBezTo>
                  <a:cubicBezTo>
                    <a:pt x="219" y="276"/>
                    <a:pt x="218" y="273"/>
                    <a:pt x="218" y="271"/>
                  </a:cubicBezTo>
                  <a:cubicBezTo>
                    <a:pt x="218" y="270"/>
                    <a:pt x="218" y="270"/>
                    <a:pt x="218" y="270"/>
                  </a:cubicBezTo>
                  <a:cubicBezTo>
                    <a:pt x="219" y="270"/>
                    <a:pt x="219" y="270"/>
                    <a:pt x="219" y="270"/>
                  </a:cubicBezTo>
                  <a:cubicBezTo>
                    <a:pt x="222" y="268"/>
                    <a:pt x="225" y="266"/>
                    <a:pt x="228" y="263"/>
                  </a:cubicBezTo>
                  <a:cubicBezTo>
                    <a:pt x="229" y="263"/>
                    <a:pt x="229" y="263"/>
                    <a:pt x="229" y="263"/>
                  </a:cubicBezTo>
                  <a:cubicBezTo>
                    <a:pt x="230" y="263"/>
                    <a:pt x="230" y="263"/>
                    <a:pt x="230" y="263"/>
                  </a:cubicBezTo>
                  <a:cubicBezTo>
                    <a:pt x="232" y="265"/>
                    <a:pt x="234" y="266"/>
                    <a:pt x="236" y="267"/>
                  </a:cubicBezTo>
                  <a:cubicBezTo>
                    <a:pt x="238" y="269"/>
                    <a:pt x="240" y="270"/>
                    <a:pt x="242" y="271"/>
                  </a:cubicBezTo>
                  <a:cubicBezTo>
                    <a:pt x="244" y="270"/>
                    <a:pt x="246" y="268"/>
                    <a:pt x="248" y="266"/>
                  </a:cubicBezTo>
                  <a:cubicBezTo>
                    <a:pt x="247" y="264"/>
                    <a:pt x="247" y="262"/>
                    <a:pt x="246" y="260"/>
                  </a:cubicBezTo>
                  <a:cubicBezTo>
                    <a:pt x="245" y="257"/>
                    <a:pt x="244" y="255"/>
                    <a:pt x="243" y="253"/>
                  </a:cubicBezTo>
                  <a:cubicBezTo>
                    <a:pt x="243" y="252"/>
                    <a:pt x="243" y="252"/>
                    <a:pt x="243" y="252"/>
                  </a:cubicBezTo>
                  <a:cubicBezTo>
                    <a:pt x="243" y="251"/>
                    <a:pt x="243" y="251"/>
                    <a:pt x="243" y="251"/>
                  </a:cubicBezTo>
                  <a:cubicBezTo>
                    <a:pt x="246" y="249"/>
                    <a:pt x="249" y="246"/>
                    <a:pt x="252" y="243"/>
                  </a:cubicBezTo>
                  <a:cubicBezTo>
                    <a:pt x="252" y="243"/>
                    <a:pt x="252" y="243"/>
                    <a:pt x="252" y="243"/>
                  </a:cubicBezTo>
                  <a:cubicBezTo>
                    <a:pt x="253" y="243"/>
                    <a:pt x="253" y="243"/>
                    <a:pt x="253" y="243"/>
                  </a:cubicBezTo>
                  <a:cubicBezTo>
                    <a:pt x="255" y="244"/>
                    <a:pt x="258" y="245"/>
                    <a:pt x="260" y="246"/>
                  </a:cubicBezTo>
                  <a:cubicBezTo>
                    <a:pt x="262" y="246"/>
                    <a:pt x="264" y="247"/>
                    <a:pt x="267" y="248"/>
                  </a:cubicBezTo>
                  <a:cubicBezTo>
                    <a:pt x="268" y="246"/>
                    <a:pt x="270" y="244"/>
                    <a:pt x="271" y="242"/>
                  </a:cubicBezTo>
                  <a:cubicBezTo>
                    <a:pt x="270" y="240"/>
                    <a:pt x="269" y="238"/>
                    <a:pt x="268" y="236"/>
                  </a:cubicBezTo>
                  <a:cubicBezTo>
                    <a:pt x="266" y="234"/>
                    <a:pt x="265" y="232"/>
                    <a:pt x="264" y="230"/>
                  </a:cubicBezTo>
                  <a:cubicBezTo>
                    <a:pt x="263" y="229"/>
                    <a:pt x="263" y="229"/>
                    <a:pt x="263" y="229"/>
                  </a:cubicBezTo>
                  <a:cubicBezTo>
                    <a:pt x="264" y="228"/>
                    <a:pt x="264" y="228"/>
                    <a:pt x="264" y="228"/>
                  </a:cubicBezTo>
                  <a:cubicBezTo>
                    <a:pt x="266" y="225"/>
                    <a:pt x="268" y="222"/>
                    <a:pt x="270" y="219"/>
                  </a:cubicBezTo>
                  <a:cubicBezTo>
                    <a:pt x="270" y="218"/>
                    <a:pt x="270" y="218"/>
                    <a:pt x="270" y="218"/>
                  </a:cubicBezTo>
                  <a:cubicBezTo>
                    <a:pt x="271" y="218"/>
                    <a:pt x="271" y="218"/>
                    <a:pt x="271" y="218"/>
                  </a:cubicBezTo>
                  <a:cubicBezTo>
                    <a:pt x="273" y="218"/>
                    <a:pt x="276" y="219"/>
                    <a:pt x="278" y="219"/>
                  </a:cubicBezTo>
                  <a:cubicBezTo>
                    <a:pt x="281" y="219"/>
                    <a:pt x="283" y="220"/>
                    <a:pt x="285" y="220"/>
                  </a:cubicBezTo>
                  <a:cubicBezTo>
                    <a:pt x="286" y="218"/>
                    <a:pt x="288" y="215"/>
                    <a:pt x="289" y="213"/>
                  </a:cubicBezTo>
                  <a:cubicBezTo>
                    <a:pt x="287" y="211"/>
                    <a:pt x="285" y="210"/>
                    <a:pt x="284" y="208"/>
                  </a:cubicBezTo>
                  <a:cubicBezTo>
                    <a:pt x="282" y="206"/>
                    <a:pt x="280" y="204"/>
                    <a:pt x="278" y="203"/>
                  </a:cubicBezTo>
                  <a:cubicBezTo>
                    <a:pt x="278" y="202"/>
                    <a:pt x="278" y="202"/>
                    <a:pt x="278" y="202"/>
                  </a:cubicBezTo>
                  <a:cubicBezTo>
                    <a:pt x="278" y="201"/>
                    <a:pt x="278" y="201"/>
                    <a:pt x="278" y="201"/>
                  </a:cubicBezTo>
                  <a:cubicBezTo>
                    <a:pt x="279" y="198"/>
                    <a:pt x="281" y="194"/>
                    <a:pt x="282" y="190"/>
                  </a:cubicBezTo>
                  <a:cubicBezTo>
                    <a:pt x="282" y="190"/>
                    <a:pt x="282" y="190"/>
                    <a:pt x="282" y="190"/>
                  </a:cubicBezTo>
                  <a:cubicBezTo>
                    <a:pt x="283" y="190"/>
                    <a:pt x="283" y="190"/>
                    <a:pt x="283" y="190"/>
                  </a:cubicBezTo>
                  <a:cubicBezTo>
                    <a:pt x="285" y="189"/>
                    <a:pt x="288" y="189"/>
                    <a:pt x="290" y="189"/>
                  </a:cubicBezTo>
                  <a:cubicBezTo>
                    <a:pt x="293" y="189"/>
                    <a:pt x="295" y="189"/>
                    <a:pt x="297" y="188"/>
                  </a:cubicBezTo>
                  <a:cubicBezTo>
                    <a:pt x="298" y="186"/>
                    <a:pt x="299" y="183"/>
                    <a:pt x="299" y="181"/>
                  </a:cubicBezTo>
                  <a:cubicBezTo>
                    <a:pt x="297" y="179"/>
                    <a:pt x="295" y="178"/>
                    <a:pt x="293" y="177"/>
                  </a:cubicBezTo>
                  <a:cubicBezTo>
                    <a:pt x="291" y="176"/>
                    <a:pt x="289" y="174"/>
                    <a:pt x="287" y="173"/>
                  </a:cubicBezTo>
                  <a:cubicBezTo>
                    <a:pt x="286" y="173"/>
                    <a:pt x="286" y="173"/>
                    <a:pt x="286" y="173"/>
                  </a:cubicBezTo>
                  <a:cubicBezTo>
                    <a:pt x="286" y="172"/>
                    <a:pt x="286" y="172"/>
                    <a:pt x="286" y="172"/>
                  </a:cubicBezTo>
                  <a:cubicBezTo>
                    <a:pt x="287" y="168"/>
                    <a:pt x="287" y="165"/>
                    <a:pt x="287" y="160"/>
                  </a:cubicBezTo>
                  <a:cubicBezTo>
                    <a:pt x="287" y="160"/>
                    <a:pt x="287" y="160"/>
                    <a:pt x="287" y="160"/>
                  </a:cubicBezTo>
                  <a:cubicBezTo>
                    <a:pt x="288" y="159"/>
                    <a:pt x="288" y="159"/>
                    <a:pt x="288" y="159"/>
                  </a:cubicBezTo>
                  <a:cubicBezTo>
                    <a:pt x="290" y="159"/>
                    <a:pt x="293" y="158"/>
                    <a:pt x="295" y="157"/>
                  </a:cubicBezTo>
                  <a:cubicBezTo>
                    <a:pt x="297" y="156"/>
                    <a:pt x="300" y="156"/>
                    <a:pt x="302" y="155"/>
                  </a:cubicBezTo>
                  <a:cubicBezTo>
                    <a:pt x="302" y="155"/>
                    <a:pt x="302" y="155"/>
                    <a:pt x="302" y="155"/>
                  </a:cubicBezTo>
                  <a:cubicBezTo>
                    <a:pt x="302" y="153"/>
                    <a:pt x="302" y="152"/>
                    <a:pt x="302" y="151"/>
                  </a:cubicBezTo>
                  <a:cubicBezTo>
                    <a:pt x="302" y="149"/>
                    <a:pt x="302" y="148"/>
                    <a:pt x="302" y="147"/>
                  </a:cubicBezTo>
                  <a:close/>
                  <a:moveTo>
                    <a:pt x="159" y="110"/>
                  </a:moveTo>
                  <a:cubicBezTo>
                    <a:pt x="161" y="93"/>
                    <a:pt x="164" y="76"/>
                    <a:pt x="169" y="59"/>
                  </a:cubicBezTo>
                  <a:cubicBezTo>
                    <a:pt x="169" y="58"/>
                    <a:pt x="169" y="58"/>
                    <a:pt x="169" y="58"/>
                  </a:cubicBezTo>
                  <a:cubicBezTo>
                    <a:pt x="170" y="59"/>
                    <a:pt x="170" y="59"/>
                    <a:pt x="170" y="59"/>
                  </a:cubicBezTo>
                  <a:cubicBezTo>
                    <a:pt x="182" y="61"/>
                    <a:pt x="193" y="66"/>
                    <a:pt x="203" y="72"/>
                  </a:cubicBezTo>
                  <a:cubicBezTo>
                    <a:pt x="204" y="73"/>
                    <a:pt x="204" y="73"/>
                    <a:pt x="204" y="73"/>
                  </a:cubicBezTo>
                  <a:cubicBezTo>
                    <a:pt x="203" y="74"/>
                    <a:pt x="203" y="74"/>
                    <a:pt x="203" y="74"/>
                  </a:cubicBezTo>
                  <a:cubicBezTo>
                    <a:pt x="195" y="90"/>
                    <a:pt x="185" y="104"/>
                    <a:pt x="174" y="116"/>
                  </a:cubicBezTo>
                  <a:cubicBezTo>
                    <a:pt x="173" y="117"/>
                    <a:pt x="173" y="117"/>
                    <a:pt x="173" y="117"/>
                  </a:cubicBezTo>
                  <a:cubicBezTo>
                    <a:pt x="172" y="117"/>
                    <a:pt x="172" y="117"/>
                    <a:pt x="172" y="117"/>
                  </a:cubicBezTo>
                  <a:cubicBezTo>
                    <a:pt x="169" y="114"/>
                    <a:pt x="165" y="112"/>
                    <a:pt x="160" y="111"/>
                  </a:cubicBezTo>
                  <a:cubicBezTo>
                    <a:pt x="159" y="111"/>
                    <a:pt x="159" y="111"/>
                    <a:pt x="159" y="111"/>
                  </a:cubicBezTo>
                  <a:lnTo>
                    <a:pt x="159" y="110"/>
                  </a:lnTo>
                  <a:close/>
                  <a:moveTo>
                    <a:pt x="99" y="72"/>
                  </a:moveTo>
                  <a:cubicBezTo>
                    <a:pt x="109" y="65"/>
                    <a:pt x="120" y="61"/>
                    <a:pt x="132" y="58"/>
                  </a:cubicBezTo>
                  <a:cubicBezTo>
                    <a:pt x="133" y="58"/>
                    <a:pt x="133" y="58"/>
                    <a:pt x="133" y="58"/>
                  </a:cubicBezTo>
                  <a:cubicBezTo>
                    <a:pt x="134" y="59"/>
                    <a:pt x="134" y="59"/>
                    <a:pt x="134" y="59"/>
                  </a:cubicBezTo>
                  <a:cubicBezTo>
                    <a:pt x="139" y="76"/>
                    <a:pt x="142" y="93"/>
                    <a:pt x="143" y="110"/>
                  </a:cubicBezTo>
                  <a:cubicBezTo>
                    <a:pt x="143" y="111"/>
                    <a:pt x="143" y="111"/>
                    <a:pt x="143" y="111"/>
                  </a:cubicBezTo>
                  <a:cubicBezTo>
                    <a:pt x="142" y="111"/>
                    <a:pt x="142" y="111"/>
                    <a:pt x="142" y="111"/>
                  </a:cubicBezTo>
                  <a:cubicBezTo>
                    <a:pt x="138" y="112"/>
                    <a:pt x="134" y="114"/>
                    <a:pt x="130" y="116"/>
                  </a:cubicBezTo>
                  <a:cubicBezTo>
                    <a:pt x="129" y="117"/>
                    <a:pt x="129" y="117"/>
                    <a:pt x="129" y="117"/>
                  </a:cubicBezTo>
                  <a:cubicBezTo>
                    <a:pt x="128" y="116"/>
                    <a:pt x="128" y="116"/>
                    <a:pt x="128" y="116"/>
                  </a:cubicBezTo>
                  <a:cubicBezTo>
                    <a:pt x="117" y="103"/>
                    <a:pt x="107" y="89"/>
                    <a:pt x="99" y="74"/>
                  </a:cubicBezTo>
                  <a:cubicBezTo>
                    <a:pt x="98" y="73"/>
                    <a:pt x="98" y="73"/>
                    <a:pt x="98" y="73"/>
                  </a:cubicBezTo>
                  <a:lnTo>
                    <a:pt x="99" y="72"/>
                  </a:lnTo>
                  <a:close/>
                  <a:moveTo>
                    <a:pt x="59" y="132"/>
                  </a:moveTo>
                  <a:cubicBezTo>
                    <a:pt x="61" y="120"/>
                    <a:pt x="66" y="109"/>
                    <a:pt x="72" y="99"/>
                  </a:cubicBezTo>
                  <a:cubicBezTo>
                    <a:pt x="73" y="98"/>
                    <a:pt x="73" y="98"/>
                    <a:pt x="73" y="98"/>
                  </a:cubicBezTo>
                  <a:cubicBezTo>
                    <a:pt x="74" y="98"/>
                    <a:pt x="74" y="98"/>
                    <a:pt x="74" y="98"/>
                  </a:cubicBezTo>
                  <a:cubicBezTo>
                    <a:pt x="90" y="107"/>
                    <a:pt x="104" y="116"/>
                    <a:pt x="116" y="128"/>
                  </a:cubicBezTo>
                  <a:cubicBezTo>
                    <a:pt x="117" y="128"/>
                    <a:pt x="117" y="128"/>
                    <a:pt x="117" y="128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4" y="133"/>
                    <a:pt x="113" y="137"/>
                    <a:pt x="112" y="141"/>
                  </a:cubicBezTo>
                  <a:cubicBezTo>
                    <a:pt x="111" y="143"/>
                    <a:pt x="111" y="143"/>
                    <a:pt x="111" y="143"/>
                  </a:cubicBezTo>
                  <a:cubicBezTo>
                    <a:pt x="110" y="142"/>
                    <a:pt x="110" y="142"/>
                    <a:pt x="110" y="142"/>
                  </a:cubicBezTo>
                  <a:cubicBezTo>
                    <a:pt x="93" y="141"/>
                    <a:pt x="76" y="138"/>
                    <a:pt x="60" y="133"/>
                  </a:cubicBezTo>
                  <a:cubicBezTo>
                    <a:pt x="58" y="133"/>
                    <a:pt x="58" y="133"/>
                    <a:pt x="58" y="133"/>
                  </a:cubicBezTo>
                  <a:lnTo>
                    <a:pt x="59" y="132"/>
                  </a:lnTo>
                  <a:close/>
                  <a:moveTo>
                    <a:pt x="74" y="203"/>
                  </a:moveTo>
                  <a:cubicBezTo>
                    <a:pt x="73" y="203"/>
                    <a:pt x="73" y="203"/>
                    <a:pt x="73" y="203"/>
                  </a:cubicBezTo>
                  <a:cubicBezTo>
                    <a:pt x="72" y="202"/>
                    <a:pt x="72" y="202"/>
                    <a:pt x="72" y="202"/>
                  </a:cubicBezTo>
                  <a:cubicBezTo>
                    <a:pt x="66" y="192"/>
                    <a:pt x="61" y="181"/>
                    <a:pt x="59" y="170"/>
                  </a:cubicBezTo>
                  <a:cubicBezTo>
                    <a:pt x="58" y="168"/>
                    <a:pt x="58" y="168"/>
                    <a:pt x="58" y="168"/>
                  </a:cubicBezTo>
                  <a:cubicBezTo>
                    <a:pt x="60" y="168"/>
                    <a:pt x="60" y="168"/>
                    <a:pt x="60" y="168"/>
                  </a:cubicBezTo>
                  <a:cubicBezTo>
                    <a:pt x="76" y="163"/>
                    <a:pt x="93" y="160"/>
                    <a:pt x="110" y="159"/>
                  </a:cubicBezTo>
                  <a:cubicBezTo>
                    <a:pt x="111" y="159"/>
                    <a:pt x="111" y="159"/>
                    <a:pt x="111" y="159"/>
                  </a:cubicBezTo>
                  <a:cubicBezTo>
                    <a:pt x="111" y="160"/>
                    <a:pt x="111" y="160"/>
                    <a:pt x="111" y="160"/>
                  </a:cubicBezTo>
                  <a:cubicBezTo>
                    <a:pt x="112" y="164"/>
                    <a:pt x="114" y="168"/>
                    <a:pt x="116" y="172"/>
                  </a:cubicBezTo>
                  <a:cubicBezTo>
                    <a:pt x="117" y="173"/>
                    <a:pt x="117" y="173"/>
                    <a:pt x="117" y="173"/>
                  </a:cubicBezTo>
                  <a:cubicBezTo>
                    <a:pt x="116" y="174"/>
                    <a:pt x="116" y="174"/>
                    <a:pt x="116" y="174"/>
                  </a:cubicBezTo>
                  <a:cubicBezTo>
                    <a:pt x="103" y="185"/>
                    <a:pt x="89" y="194"/>
                    <a:pt x="74" y="203"/>
                  </a:cubicBezTo>
                  <a:close/>
                  <a:moveTo>
                    <a:pt x="143" y="191"/>
                  </a:moveTo>
                  <a:cubicBezTo>
                    <a:pt x="141" y="208"/>
                    <a:pt x="138" y="225"/>
                    <a:pt x="133" y="242"/>
                  </a:cubicBezTo>
                  <a:cubicBezTo>
                    <a:pt x="133" y="243"/>
                    <a:pt x="133" y="243"/>
                    <a:pt x="133" y="243"/>
                  </a:cubicBezTo>
                  <a:cubicBezTo>
                    <a:pt x="132" y="243"/>
                    <a:pt x="132" y="243"/>
                    <a:pt x="132" y="243"/>
                  </a:cubicBezTo>
                  <a:cubicBezTo>
                    <a:pt x="120" y="241"/>
                    <a:pt x="109" y="236"/>
                    <a:pt x="99" y="229"/>
                  </a:cubicBezTo>
                  <a:cubicBezTo>
                    <a:pt x="98" y="229"/>
                    <a:pt x="98" y="229"/>
                    <a:pt x="98" y="229"/>
                  </a:cubicBezTo>
                  <a:cubicBezTo>
                    <a:pt x="98" y="228"/>
                    <a:pt x="98" y="228"/>
                    <a:pt x="98" y="228"/>
                  </a:cubicBezTo>
                  <a:cubicBezTo>
                    <a:pt x="107" y="212"/>
                    <a:pt x="117" y="198"/>
                    <a:pt x="128" y="185"/>
                  </a:cubicBezTo>
                  <a:cubicBezTo>
                    <a:pt x="128" y="184"/>
                    <a:pt x="128" y="184"/>
                    <a:pt x="128" y="184"/>
                  </a:cubicBezTo>
                  <a:cubicBezTo>
                    <a:pt x="129" y="185"/>
                    <a:pt x="129" y="185"/>
                    <a:pt x="129" y="185"/>
                  </a:cubicBezTo>
                  <a:cubicBezTo>
                    <a:pt x="133" y="187"/>
                    <a:pt x="137" y="189"/>
                    <a:pt x="142" y="190"/>
                  </a:cubicBezTo>
                  <a:cubicBezTo>
                    <a:pt x="143" y="190"/>
                    <a:pt x="143" y="190"/>
                    <a:pt x="143" y="190"/>
                  </a:cubicBezTo>
                  <a:lnTo>
                    <a:pt x="143" y="191"/>
                  </a:lnTo>
                  <a:close/>
                  <a:moveTo>
                    <a:pt x="151" y="180"/>
                  </a:moveTo>
                  <a:cubicBezTo>
                    <a:pt x="143" y="180"/>
                    <a:pt x="136" y="177"/>
                    <a:pt x="130" y="171"/>
                  </a:cubicBezTo>
                  <a:cubicBezTo>
                    <a:pt x="125" y="166"/>
                    <a:pt x="122" y="159"/>
                    <a:pt x="122" y="151"/>
                  </a:cubicBezTo>
                  <a:cubicBezTo>
                    <a:pt x="122" y="143"/>
                    <a:pt x="125" y="136"/>
                    <a:pt x="130" y="130"/>
                  </a:cubicBezTo>
                  <a:cubicBezTo>
                    <a:pt x="136" y="125"/>
                    <a:pt x="143" y="122"/>
                    <a:pt x="151" y="122"/>
                  </a:cubicBezTo>
                  <a:cubicBezTo>
                    <a:pt x="159" y="122"/>
                    <a:pt x="166" y="125"/>
                    <a:pt x="172" y="130"/>
                  </a:cubicBezTo>
                  <a:cubicBezTo>
                    <a:pt x="183" y="142"/>
                    <a:pt x="183" y="160"/>
                    <a:pt x="172" y="171"/>
                  </a:cubicBezTo>
                  <a:cubicBezTo>
                    <a:pt x="166" y="177"/>
                    <a:pt x="159" y="180"/>
                    <a:pt x="151" y="180"/>
                  </a:cubicBezTo>
                  <a:close/>
                  <a:moveTo>
                    <a:pt x="203" y="229"/>
                  </a:moveTo>
                  <a:cubicBezTo>
                    <a:pt x="192" y="236"/>
                    <a:pt x="181" y="241"/>
                    <a:pt x="170" y="243"/>
                  </a:cubicBezTo>
                  <a:cubicBezTo>
                    <a:pt x="168" y="243"/>
                    <a:pt x="168" y="243"/>
                    <a:pt x="168" y="243"/>
                  </a:cubicBezTo>
                  <a:cubicBezTo>
                    <a:pt x="168" y="242"/>
                    <a:pt x="168" y="242"/>
                    <a:pt x="168" y="242"/>
                  </a:cubicBezTo>
                  <a:cubicBezTo>
                    <a:pt x="163" y="225"/>
                    <a:pt x="160" y="208"/>
                    <a:pt x="159" y="192"/>
                  </a:cubicBezTo>
                  <a:cubicBezTo>
                    <a:pt x="159" y="190"/>
                    <a:pt x="159" y="190"/>
                    <a:pt x="159" y="190"/>
                  </a:cubicBezTo>
                  <a:cubicBezTo>
                    <a:pt x="160" y="190"/>
                    <a:pt x="160" y="190"/>
                    <a:pt x="160" y="190"/>
                  </a:cubicBezTo>
                  <a:cubicBezTo>
                    <a:pt x="164" y="189"/>
                    <a:pt x="168" y="188"/>
                    <a:pt x="172" y="185"/>
                  </a:cubicBezTo>
                  <a:cubicBezTo>
                    <a:pt x="173" y="185"/>
                    <a:pt x="173" y="185"/>
                    <a:pt x="173" y="185"/>
                  </a:cubicBezTo>
                  <a:cubicBezTo>
                    <a:pt x="174" y="185"/>
                    <a:pt x="174" y="185"/>
                    <a:pt x="174" y="185"/>
                  </a:cubicBezTo>
                  <a:cubicBezTo>
                    <a:pt x="185" y="199"/>
                    <a:pt x="195" y="213"/>
                    <a:pt x="203" y="228"/>
                  </a:cubicBezTo>
                  <a:cubicBezTo>
                    <a:pt x="204" y="229"/>
                    <a:pt x="204" y="229"/>
                    <a:pt x="204" y="229"/>
                  </a:cubicBezTo>
                  <a:lnTo>
                    <a:pt x="203" y="229"/>
                  </a:lnTo>
                  <a:close/>
                  <a:moveTo>
                    <a:pt x="243" y="170"/>
                  </a:moveTo>
                  <a:cubicBezTo>
                    <a:pt x="241" y="182"/>
                    <a:pt x="236" y="193"/>
                    <a:pt x="229" y="203"/>
                  </a:cubicBezTo>
                  <a:cubicBezTo>
                    <a:pt x="229" y="204"/>
                    <a:pt x="229" y="204"/>
                    <a:pt x="229" y="204"/>
                  </a:cubicBezTo>
                  <a:cubicBezTo>
                    <a:pt x="228" y="203"/>
                    <a:pt x="228" y="203"/>
                    <a:pt x="228" y="203"/>
                  </a:cubicBezTo>
                  <a:cubicBezTo>
                    <a:pt x="212" y="195"/>
                    <a:pt x="198" y="185"/>
                    <a:pt x="185" y="174"/>
                  </a:cubicBezTo>
                  <a:cubicBezTo>
                    <a:pt x="185" y="173"/>
                    <a:pt x="185" y="173"/>
                    <a:pt x="185" y="173"/>
                  </a:cubicBezTo>
                  <a:cubicBezTo>
                    <a:pt x="185" y="172"/>
                    <a:pt x="185" y="172"/>
                    <a:pt x="185" y="172"/>
                  </a:cubicBezTo>
                  <a:cubicBezTo>
                    <a:pt x="188" y="169"/>
                    <a:pt x="189" y="164"/>
                    <a:pt x="190" y="160"/>
                  </a:cubicBezTo>
                  <a:cubicBezTo>
                    <a:pt x="191" y="159"/>
                    <a:pt x="191" y="159"/>
                    <a:pt x="191" y="159"/>
                  </a:cubicBezTo>
                  <a:cubicBezTo>
                    <a:pt x="192" y="159"/>
                    <a:pt x="192" y="159"/>
                    <a:pt x="192" y="159"/>
                  </a:cubicBezTo>
                  <a:cubicBezTo>
                    <a:pt x="208" y="161"/>
                    <a:pt x="225" y="164"/>
                    <a:pt x="242" y="168"/>
                  </a:cubicBezTo>
                  <a:cubicBezTo>
                    <a:pt x="243" y="169"/>
                    <a:pt x="243" y="169"/>
                    <a:pt x="243" y="169"/>
                  </a:cubicBezTo>
                  <a:lnTo>
                    <a:pt x="243" y="170"/>
                  </a:lnTo>
                  <a:close/>
                  <a:moveTo>
                    <a:pt x="242" y="134"/>
                  </a:moveTo>
                  <a:cubicBezTo>
                    <a:pt x="225" y="139"/>
                    <a:pt x="208" y="142"/>
                    <a:pt x="192" y="143"/>
                  </a:cubicBezTo>
                  <a:cubicBezTo>
                    <a:pt x="191" y="143"/>
                    <a:pt x="191" y="143"/>
                    <a:pt x="191" y="143"/>
                  </a:cubicBezTo>
                  <a:cubicBezTo>
                    <a:pt x="190" y="142"/>
                    <a:pt x="190" y="142"/>
                    <a:pt x="190" y="142"/>
                  </a:cubicBezTo>
                  <a:cubicBezTo>
                    <a:pt x="189" y="137"/>
                    <a:pt x="188" y="133"/>
                    <a:pt x="185" y="130"/>
                  </a:cubicBezTo>
                  <a:cubicBezTo>
                    <a:pt x="185" y="129"/>
                    <a:pt x="185" y="129"/>
                    <a:pt x="185" y="129"/>
                  </a:cubicBezTo>
                  <a:cubicBezTo>
                    <a:pt x="186" y="128"/>
                    <a:pt x="186" y="128"/>
                    <a:pt x="186" y="128"/>
                  </a:cubicBezTo>
                  <a:cubicBezTo>
                    <a:pt x="199" y="117"/>
                    <a:pt x="213" y="107"/>
                    <a:pt x="228" y="99"/>
                  </a:cubicBezTo>
                  <a:cubicBezTo>
                    <a:pt x="229" y="98"/>
                    <a:pt x="229" y="98"/>
                    <a:pt x="229" y="98"/>
                  </a:cubicBezTo>
                  <a:cubicBezTo>
                    <a:pt x="230" y="99"/>
                    <a:pt x="230" y="99"/>
                    <a:pt x="230" y="99"/>
                  </a:cubicBezTo>
                  <a:cubicBezTo>
                    <a:pt x="236" y="109"/>
                    <a:pt x="241" y="120"/>
                    <a:pt x="243" y="132"/>
                  </a:cubicBezTo>
                  <a:cubicBezTo>
                    <a:pt x="243" y="133"/>
                    <a:pt x="243" y="133"/>
                    <a:pt x="243" y="133"/>
                  </a:cubicBezTo>
                  <a:lnTo>
                    <a:pt x="242" y="13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" name="Freeform 61"/>
            <p:cNvSpPr>
              <a:spLocks noEditPoints="1"/>
            </p:cNvSpPr>
            <p:nvPr/>
          </p:nvSpPr>
          <p:spPr bwMode="auto">
            <a:xfrm>
              <a:off x="4824414" y="7338556"/>
              <a:ext cx="1273174" cy="1271610"/>
            </a:xfrm>
            <a:custGeom>
              <a:avLst/>
              <a:gdLst>
                <a:gd name="T0" fmla="*/ 286 w 302"/>
                <a:gd name="T1" fmla="*/ 129 h 302"/>
                <a:gd name="T2" fmla="*/ 282 w 302"/>
                <a:gd name="T3" fmla="*/ 112 h 302"/>
                <a:gd name="T4" fmla="*/ 285 w 302"/>
                <a:gd name="T5" fmla="*/ 82 h 302"/>
                <a:gd name="T6" fmla="*/ 264 w 302"/>
                <a:gd name="T7" fmla="*/ 72 h 302"/>
                <a:gd name="T8" fmla="*/ 252 w 302"/>
                <a:gd name="T9" fmla="*/ 58 h 302"/>
                <a:gd name="T10" fmla="*/ 236 w 302"/>
                <a:gd name="T11" fmla="*/ 34 h 302"/>
                <a:gd name="T12" fmla="*/ 219 w 302"/>
                <a:gd name="T13" fmla="*/ 23 h 302"/>
                <a:gd name="T14" fmla="*/ 191 w 302"/>
                <a:gd name="T15" fmla="*/ 20 h 302"/>
                <a:gd name="T16" fmla="*/ 173 w 302"/>
                <a:gd name="T17" fmla="*/ 15 h 302"/>
                <a:gd name="T18" fmla="*/ 155 w 302"/>
                <a:gd name="T19" fmla="*/ 0 h 302"/>
                <a:gd name="T20" fmla="*/ 141 w 302"/>
                <a:gd name="T21" fmla="*/ 14 h 302"/>
                <a:gd name="T22" fmla="*/ 113 w 302"/>
                <a:gd name="T23" fmla="*/ 12 h 302"/>
                <a:gd name="T24" fmla="*/ 94 w 302"/>
                <a:gd name="T25" fmla="*/ 18 h 302"/>
                <a:gd name="T26" fmla="*/ 73 w 302"/>
                <a:gd name="T27" fmla="*/ 38 h 302"/>
                <a:gd name="T28" fmla="*/ 59 w 302"/>
                <a:gd name="T29" fmla="*/ 49 h 302"/>
                <a:gd name="T30" fmla="*/ 35 w 302"/>
                <a:gd name="T31" fmla="*/ 54 h 302"/>
                <a:gd name="T32" fmla="*/ 32 w 302"/>
                <a:gd name="T33" fmla="*/ 84 h 302"/>
                <a:gd name="T34" fmla="*/ 24 w 302"/>
                <a:gd name="T35" fmla="*/ 99 h 302"/>
                <a:gd name="T36" fmla="*/ 3 w 302"/>
                <a:gd name="T37" fmla="*/ 121 h 302"/>
                <a:gd name="T38" fmla="*/ 14 w 302"/>
                <a:gd name="T39" fmla="*/ 142 h 302"/>
                <a:gd name="T40" fmla="*/ 7 w 302"/>
                <a:gd name="T41" fmla="*/ 157 h 302"/>
                <a:gd name="T42" fmla="*/ 9 w 302"/>
                <a:gd name="T43" fmla="*/ 177 h 302"/>
                <a:gd name="T44" fmla="*/ 24 w 302"/>
                <a:gd name="T45" fmla="*/ 201 h 302"/>
                <a:gd name="T46" fmla="*/ 31 w 302"/>
                <a:gd name="T47" fmla="*/ 218 h 302"/>
                <a:gd name="T48" fmla="*/ 30 w 302"/>
                <a:gd name="T49" fmla="*/ 242 h 302"/>
                <a:gd name="T50" fmla="*/ 59 w 302"/>
                <a:gd name="T51" fmla="*/ 252 h 302"/>
                <a:gd name="T52" fmla="*/ 73 w 302"/>
                <a:gd name="T53" fmla="*/ 263 h 302"/>
                <a:gd name="T54" fmla="*/ 89 w 302"/>
                <a:gd name="T55" fmla="*/ 289 h 302"/>
                <a:gd name="T56" fmla="*/ 112 w 302"/>
                <a:gd name="T57" fmla="*/ 283 h 302"/>
                <a:gd name="T58" fmla="*/ 130 w 302"/>
                <a:gd name="T59" fmla="*/ 286 h 302"/>
                <a:gd name="T60" fmla="*/ 155 w 302"/>
                <a:gd name="T61" fmla="*/ 302 h 302"/>
                <a:gd name="T62" fmla="*/ 173 w 302"/>
                <a:gd name="T63" fmla="*/ 286 h 302"/>
                <a:gd name="T64" fmla="*/ 190 w 302"/>
                <a:gd name="T65" fmla="*/ 282 h 302"/>
                <a:gd name="T66" fmla="*/ 220 w 302"/>
                <a:gd name="T67" fmla="*/ 285 h 302"/>
                <a:gd name="T68" fmla="*/ 230 w 302"/>
                <a:gd name="T69" fmla="*/ 263 h 302"/>
                <a:gd name="T70" fmla="*/ 243 w 302"/>
                <a:gd name="T71" fmla="*/ 251 h 302"/>
                <a:gd name="T72" fmla="*/ 268 w 302"/>
                <a:gd name="T73" fmla="*/ 236 h 302"/>
                <a:gd name="T74" fmla="*/ 278 w 302"/>
                <a:gd name="T75" fmla="*/ 219 h 302"/>
                <a:gd name="T76" fmla="*/ 282 w 302"/>
                <a:gd name="T77" fmla="*/ 190 h 302"/>
                <a:gd name="T78" fmla="*/ 287 w 302"/>
                <a:gd name="T79" fmla="*/ 173 h 302"/>
                <a:gd name="T80" fmla="*/ 302 w 302"/>
                <a:gd name="T81" fmla="*/ 155 h 302"/>
                <a:gd name="T82" fmla="*/ 170 w 302"/>
                <a:gd name="T83" fmla="*/ 59 h 302"/>
                <a:gd name="T84" fmla="*/ 160 w 302"/>
                <a:gd name="T85" fmla="*/ 111 h 302"/>
                <a:gd name="T86" fmla="*/ 143 w 302"/>
                <a:gd name="T87" fmla="*/ 110 h 302"/>
                <a:gd name="T88" fmla="*/ 98 w 302"/>
                <a:gd name="T89" fmla="*/ 73 h 302"/>
                <a:gd name="T90" fmla="*/ 117 w 302"/>
                <a:gd name="T91" fmla="*/ 128 h 302"/>
                <a:gd name="T92" fmla="*/ 59 w 302"/>
                <a:gd name="T93" fmla="*/ 132 h 302"/>
                <a:gd name="T94" fmla="*/ 110 w 302"/>
                <a:gd name="T95" fmla="*/ 159 h 302"/>
                <a:gd name="T96" fmla="*/ 143 w 302"/>
                <a:gd name="T97" fmla="*/ 191 h 302"/>
                <a:gd name="T98" fmla="*/ 128 w 302"/>
                <a:gd name="T99" fmla="*/ 185 h 302"/>
                <a:gd name="T100" fmla="*/ 130 w 302"/>
                <a:gd name="T101" fmla="*/ 171 h 302"/>
                <a:gd name="T102" fmla="*/ 203 w 302"/>
                <a:gd name="T103" fmla="*/ 229 h 302"/>
                <a:gd name="T104" fmla="*/ 172 w 302"/>
                <a:gd name="T105" fmla="*/ 185 h 302"/>
                <a:gd name="T106" fmla="*/ 229 w 302"/>
                <a:gd name="T107" fmla="*/ 203 h 302"/>
                <a:gd name="T108" fmla="*/ 191 w 302"/>
                <a:gd name="T109" fmla="*/ 159 h 302"/>
                <a:gd name="T110" fmla="*/ 191 w 302"/>
                <a:gd name="T111" fmla="*/ 143 h 302"/>
                <a:gd name="T112" fmla="*/ 230 w 302"/>
                <a:gd name="T113" fmla="*/ 99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02" h="302">
                  <a:moveTo>
                    <a:pt x="302" y="147"/>
                  </a:moveTo>
                  <a:cubicBezTo>
                    <a:pt x="300" y="146"/>
                    <a:pt x="297" y="145"/>
                    <a:pt x="295" y="145"/>
                  </a:cubicBezTo>
                  <a:cubicBezTo>
                    <a:pt x="293" y="144"/>
                    <a:pt x="290" y="143"/>
                    <a:pt x="288" y="142"/>
                  </a:cubicBezTo>
                  <a:cubicBezTo>
                    <a:pt x="287" y="142"/>
                    <a:pt x="287" y="142"/>
                    <a:pt x="287" y="142"/>
                  </a:cubicBezTo>
                  <a:cubicBezTo>
                    <a:pt x="287" y="141"/>
                    <a:pt x="287" y="141"/>
                    <a:pt x="287" y="141"/>
                  </a:cubicBezTo>
                  <a:cubicBezTo>
                    <a:pt x="287" y="137"/>
                    <a:pt x="287" y="133"/>
                    <a:pt x="286" y="130"/>
                  </a:cubicBezTo>
                  <a:cubicBezTo>
                    <a:pt x="286" y="129"/>
                    <a:pt x="286" y="129"/>
                    <a:pt x="286" y="129"/>
                  </a:cubicBezTo>
                  <a:cubicBezTo>
                    <a:pt x="287" y="128"/>
                    <a:pt x="287" y="128"/>
                    <a:pt x="287" y="128"/>
                  </a:cubicBezTo>
                  <a:cubicBezTo>
                    <a:pt x="289" y="127"/>
                    <a:pt x="291" y="126"/>
                    <a:pt x="293" y="125"/>
                  </a:cubicBezTo>
                  <a:cubicBezTo>
                    <a:pt x="295" y="123"/>
                    <a:pt x="297" y="122"/>
                    <a:pt x="299" y="121"/>
                  </a:cubicBezTo>
                  <a:cubicBezTo>
                    <a:pt x="299" y="118"/>
                    <a:pt x="298" y="116"/>
                    <a:pt x="297" y="113"/>
                  </a:cubicBezTo>
                  <a:cubicBezTo>
                    <a:pt x="295" y="113"/>
                    <a:pt x="293" y="113"/>
                    <a:pt x="290" y="113"/>
                  </a:cubicBezTo>
                  <a:cubicBezTo>
                    <a:pt x="288" y="112"/>
                    <a:pt x="285" y="112"/>
                    <a:pt x="283" y="112"/>
                  </a:cubicBezTo>
                  <a:cubicBezTo>
                    <a:pt x="282" y="112"/>
                    <a:pt x="282" y="112"/>
                    <a:pt x="282" y="112"/>
                  </a:cubicBezTo>
                  <a:cubicBezTo>
                    <a:pt x="282" y="111"/>
                    <a:pt x="282" y="111"/>
                    <a:pt x="282" y="111"/>
                  </a:cubicBezTo>
                  <a:cubicBezTo>
                    <a:pt x="281" y="108"/>
                    <a:pt x="279" y="104"/>
                    <a:pt x="278" y="100"/>
                  </a:cubicBezTo>
                  <a:cubicBezTo>
                    <a:pt x="278" y="99"/>
                    <a:pt x="278" y="99"/>
                    <a:pt x="278" y="99"/>
                  </a:cubicBezTo>
                  <a:cubicBezTo>
                    <a:pt x="278" y="99"/>
                    <a:pt x="278" y="99"/>
                    <a:pt x="278" y="99"/>
                  </a:cubicBezTo>
                  <a:cubicBezTo>
                    <a:pt x="280" y="97"/>
                    <a:pt x="282" y="95"/>
                    <a:pt x="284" y="94"/>
                  </a:cubicBezTo>
                  <a:cubicBezTo>
                    <a:pt x="285" y="92"/>
                    <a:pt x="287" y="90"/>
                    <a:pt x="289" y="89"/>
                  </a:cubicBezTo>
                  <a:cubicBezTo>
                    <a:pt x="288" y="86"/>
                    <a:pt x="286" y="84"/>
                    <a:pt x="285" y="82"/>
                  </a:cubicBezTo>
                  <a:cubicBezTo>
                    <a:pt x="283" y="82"/>
                    <a:pt x="281" y="82"/>
                    <a:pt x="278" y="83"/>
                  </a:cubicBezTo>
                  <a:cubicBezTo>
                    <a:pt x="276" y="83"/>
                    <a:pt x="273" y="83"/>
                    <a:pt x="271" y="84"/>
                  </a:cubicBezTo>
                  <a:cubicBezTo>
                    <a:pt x="270" y="84"/>
                    <a:pt x="270" y="84"/>
                    <a:pt x="270" y="84"/>
                  </a:cubicBezTo>
                  <a:cubicBezTo>
                    <a:pt x="270" y="83"/>
                    <a:pt x="270" y="83"/>
                    <a:pt x="270" y="83"/>
                  </a:cubicBezTo>
                  <a:cubicBezTo>
                    <a:pt x="268" y="80"/>
                    <a:pt x="266" y="76"/>
                    <a:pt x="264" y="73"/>
                  </a:cubicBezTo>
                  <a:cubicBezTo>
                    <a:pt x="263" y="72"/>
                    <a:pt x="263" y="72"/>
                    <a:pt x="263" y="72"/>
                  </a:cubicBezTo>
                  <a:cubicBezTo>
                    <a:pt x="264" y="72"/>
                    <a:pt x="264" y="72"/>
                    <a:pt x="264" y="72"/>
                  </a:cubicBezTo>
                  <a:cubicBezTo>
                    <a:pt x="265" y="70"/>
                    <a:pt x="266" y="68"/>
                    <a:pt x="268" y="66"/>
                  </a:cubicBezTo>
                  <a:cubicBezTo>
                    <a:pt x="269" y="64"/>
                    <a:pt x="270" y="62"/>
                    <a:pt x="271" y="60"/>
                  </a:cubicBezTo>
                  <a:cubicBezTo>
                    <a:pt x="270" y="58"/>
                    <a:pt x="268" y="56"/>
                    <a:pt x="267" y="54"/>
                  </a:cubicBezTo>
                  <a:cubicBezTo>
                    <a:pt x="264" y="54"/>
                    <a:pt x="262" y="55"/>
                    <a:pt x="260" y="56"/>
                  </a:cubicBezTo>
                  <a:cubicBezTo>
                    <a:pt x="258" y="57"/>
                    <a:pt x="255" y="58"/>
                    <a:pt x="253" y="59"/>
                  </a:cubicBezTo>
                  <a:cubicBezTo>
                    <a:pt x="252" y="59"/>
                    <a:pt x="252" y="59"/>
                    <a:pt x="252" y="59"/>
                  </a:cubicBezTo>
                  <a:cubicBezTo>
                    <a:pt x="252" y="58"/>
                    <a:pt x="252" y="58"/>
                    <a:pt x="252" y="58"/>
                  </a:cubicBezTo>
                  <a:cubicBezTo>
                    <a:pt x="249" y="55"/>
                    <a:pt x="246" y="53"/>
                    <a:pt x="243" y="50"/>
                  </a:cubicBezTo>
                  <a:cubicBezTo>
                    <a:pt x="243" y="49"/>
                    <a:pt x="243" y="49"/>
                    <a:pt x="243" y="49"/>
                  </a:cubicBezTo>
                  <a:cubicBezTo>
                    <a:pt x="243" y="49"/>
                    <a:pt x="243" y="49"/>
                    <a:pt x="243" y="49"/>
                  </a:cubicBezTo>
                  <a:cubicBezTo>
                    <a:pt x="244" y="47"/>
                    <a:pt x="245" y="44"/>
                    <a:pt x="246" y="42"/>
                  </a:cubicBezTo>
                  <a:cubicBezTo>
                    <a:pt x="247" y="40"/>
                    <a:pt x="247" y="37"/>
                    <a:pt x="248" y="35"/>
                  </a:cubicBezTo>
                  <a:cubicBezTo>
                    <a:pt x="246" y="33"/>
                    <a:pt x="244" y="32"/>
                    <a:pt x="242" y="30"/>
                  </a:cubicBezTo>
                  <a:cubicBezTo>
                    <a:pt x="240" y="31"/>
                    <a:pt x="238" y="33"/>
                    <a:pt x="236" y="34"/>
                  </a:cubicBezTo>
                  <a:cubicBezTo>
                    <a:pt x="234" y="36"/>
                    <a:pt x="232" y="37"/>
                    <a:pt x="230" y="38"/>
                  </a:cubicBezTo>
                  <a:cubicBezTo>
                    <a:pt x="229" y="39"/>
                    <a:pt x="229" y="39"/>
                    <a:pt x="229" y="39"/>
                  </a:cubicBezTo>
                  <a:cubicBezTo>
                    <a:pt x="228" y="38"/>
                    <a:pt x="228" y="38"/>
                    <a:pt x="228" y="38"/>
                  </a:cubicBezTo>
                  <a:cubicBezTo>
                    <a:pt x="225" y="36"/>
                    <a:pt x="222" y="34"/>
                    <a:pt x="219" y="32"/>
                  </a:cubicBezTo>
                  <a:cubicBezTo>
                    <a:pt x="218" y="32"/>
                    <a:pt x="218" y="32"/>
                    <a:pt x="218" y="32"/>
                  </a:cubicBezTo>
                  <a:cubicBezTo>
                    <a:pt x="218" y="31"/>
                    <a:pt x="218" y="31"/>
                    <a:pt x="218" y="31"/>
                  </a:cubicBezTo>
                  <a:cubicBezTo>
                    <a:pt x="218" y="28"/>
                    <a:pt x="219" y="26"/>
                    <a:pt x="219" y="23"/>
                  </a:cubicBezTo>
                  <a:cubicBezTo>
                    <a:pt x="219" y="21"/>
                    <a:pt x="220" y="19"/>
                    <a:pt x="220" y="16"/>
                  </a:cubicBezTo>
                  <a:cubicBezTo>
                    <a:pt x="218" y="15"/>
                    <a:pt x="215" y="14"/>
                    <a:pt x="213" y="13"/>
                  </a:cubicBezTo>
                  <a:cubicBezTo>
                    <a:pt x="211" y="15"/>
                    <a:pt x="210" y="16"/>
                    <a:pt x="208" y="18"/>
                  </a:cubicBezTo>
                  <a:cubicBezTo>
                    <a:pt x="206" y="20"/>
                    <a:pt x="205" y="22"/>
                    <a:pt x="203" y="23"/>
                  </a:cubicBezTo>
                  <a:cubicBezTo>
                    <a:pt x="202" y="24"/>
                    <a:pt x="202" y="24"/>
                    <a:pt x="202" y="24"/>
                  </a:cubicBezTo>
                  <a:cubicBezTo>
                    <a:pt x="202" y="24"/>
                    <a:pt x="202" y="24"/>
                    <a:pt x="202" y="24"/>
                  </a:cubicBezTo>
                  <a:cubicBezTo>
                    <a:pt x="198" y="22"/>
                    <a:pt x="194" y="21"/>
                    <a:pt x="191" y="20"/>
                  </a:cubicBezTo>
                  <a:cubicBezTo>
                    <a:pt x="190" y="20"/>
                    <a:pt x="190" y="20"/>
                    <a:pt x="190" y="20"/>
                  </a:cubicBezTo>
                  <a:cubicBezTo>
                    <a:pt x="190" y="19"/>
                    <a:pt x="190" y="19"/>
                    <a:pt x="190" y="19"/>
                  </a:cubicBezTo>
                  <a:cubicBezTo>
                    <a:pt x="189" y="17"/>
                    <a:pt x="189" y="14"/>
                    <a:pt x="189" y="12"/>
                  </a:cubicBezTo>
                  <a:cubicBezTo>
                    <a:pt x="189" y="9"/>
                    <a:pt x="189" y="7"/>
                    <a:pt x="188" y="4"/>
                  </a:cubicBezTo>
                  <a:cubicBezTo>
                    <a:pt x="186" y="4"/>
                    <a:pt x="183" y="3"/>
                    <a:pt x="181" y="3"/>
                  </a:cubicBezTo>
                  <a:cubicBezTo>
                    <a:pt x="180" y="4"/>
                    <a:pt x="178" y="7"/>
                    <a:pt x="177" y="9"/>
                  </a:cubicBezTo>
                  <a:cubicBezTo>
                    <a:pt x="176" y="11"/>
                    <a:pt x="175" y="13"/>
                    <a:pt x="173" y="15"/>
                  </a:cubicBezTo>
                  <a:cubicBezTo>
                    <a:pt x="173" y="16"/>
                    <a:pt x="173" y="16"/>
                    <a:pt x="173" y="16"/>
                  </a:cubicBezTo>
                  <a:cubicBezTo>
                    <a:pt x="172" y="16"/>
                    <a:pt x="172" y="16"/>
                    <a:pt x="172" y="16"/>
                  </a:cubicBezTo>
                  <a:cubicBezTo>
                    <a:pt x="168" y="15"/>
                    <a:pt x="165" y="15"/>
                    <a:pt x="161" y="14"/>
                  </a:cubicBezTo>
                  <a:cubicBezTo>
                    <a:pt x="160" y="14"/>
                    <a:pt x="160" y="14"/>
                    <a:pt x="160" y="14"/>
                  </a:cubicBezTo>
                  <a:cubicBezTo>
                    <a:pt x="159" y="14"/>
                    <a:pt x="159" y="14"/>
                    <a:pt x="159" y="14"/>
                  </a:cubicBezTo>
                  <a:cubicBezTo>
                    <a:pt x="159" y="11"/>
                    <a:pt x="158" y="9"/>
                    <a:pt x="157" y="7"/>
                  </a:cubicBezTo>
                  <a:cubicBezTo>
                    <a:pt x="156" y="4"/>
                    <a:pt x="156" y="2"/>
                    <a:pt x="155" y="0"/>
                  </a:cubicBezTo>
                  <a:cubicBezTo>
                    <a:pt x="155" y="0"/>
                    <a:pt x="155" y="0"/>
                    <a:pt x="155" y="0"/>
                  </a:cubicBezTo>
                  <a:cubicBezTo>
                    <a:pt x="152" y="0"/>
                    <a:pt x="150" y="0"/>
                    <a:pt x="147" y="0"/>
                  </a:cubicBezTo>
                  <a:cubicBezTo>
                    <a:pt x="147" y="0"/>
                    <a:pt x="147" y="0"/>
                    <a:pt x="147" y="0"/>
                  </a:cubicBezTo>
                  <a:cubicBezTo>
                    <a:pt x="146" y="2"/>
                    <a:pt x="145" y="4"/>
                    <a:pt x="145" y="7"/>
                  </a:cubicBezTo>
                  <a:cubicBezTo>
                    <a:pt x="144" y="9"/>
                    <a:pt x="143" y="11"/>
                    <a:pt x="142" y="14"/>
                  </a:cubicBezTo>
                  <a:cubicBezTo>
                    <a:pt x="142" y="14"/>
                    <a:pt x="142" y="14"/>
                    <a:pt x="142" y="14"/>
                  </a:cubicBezTo>
                  <a:cubicBezTo>
                    <a:pt x="141" y="14"/>
                    <a:pt x="141" y="14"/>
                    <a:pt x="141" y="14"/>
                  </a:cubicBezTo>
                  <a:cubicBezTo>
                    <a:pt x="137" y="15"/>
                    <a:pt x="133" y="15"/>
                    <a:pt x="130" y="16"/>
                  </a:cubicBezTo>
                  <a:cubicBezTo>
                    <a:pt x="129" y="16"/>
                    <a:pt x="129" y="16"/>
                    <a:pt x="129" y="16"/>
                  </a:cubicBezTo>
                  <a:cubicBezTo>
                    <a:pt x="129" y="15"/>
                    <a:pt x="129" y="15"/>
                    <a:pt x="129" y="15"/>
                  </a:cubicBezTo>
                  <a:cubicBezTo>
                    <a:pt x="127" y="13"/>
                    <a:pt x="126" y="11"/>
                    <a:pt x="125" y="9"/>
                  </a:cubicBezTo>
                  <a:cubicBezTo>
                    <a:pt x="123" y="7"/>
                    <a:pt x="122" y="4"/>
                    <a:pt x="121" y="3"/>
                  </a:cubicBezTo>
                  <a:cubicBezTo>
                    <a:pt x="118" y="3"/>
                    <a:pt x="116" y="4"/>
                    <a:pt x="113" y="4"/>
                  </a:cubicBezTo>
                  <a:cubicBezTo>
                    <a:pt x="113" y="7"/>
                    <a:pt x="113" y="9"/>
                    <a:pt x="113" y="12"/>
                  </a:cubicBezTo>
                  <a:cubicBezTo>
                    <a:pt x="113" y="14"/>
                    <a:pt x="112" y="17"/>
                    <a:pt x="112" y="19"/>
                  </a:cubicBezTo>
                  <a:cubicBezTo>
                    <a:pt x="112" y="20"/>
                    <a:pt x="112" y="20"/>
                    <a:pt x="112" y="20"/>
                  </a:cubicBezTo>
                  <a:cubicBezTo>
                    <a:pt x="111" y="20"/>
                    <a:pt x="111" y="20"/>
                    <a:pt x="111" y="20"/>
                  </a:cubicBezTo>
                  <a:cubicBezTo>
                    <a:pt x="108" y="21"/>
                    <a:pt x="104" y="22"/>
                    <a:pt x="100" y="24"/>
                  </a:cubicBezTo>
                  <a:cubicBezTo>
                    <a:pt x="100" y="24"/>
                    <a:pt x="100" y="24"/>
                    <a:pt x="100" y="24"/>
                  </a:cubicBezTo>
                  <a:cubicBezTo>
                    <a:pt x="99" y="23"/>
                    <a:pt x="99" y="23"/>
                    <a:pt x="99" y="23"/>
                  </a:cubicBezTo>
                  <a:cubicBezTo>
                    <a:pt x="97" y="22"/>
                    <a:pt x="96" y="20"/>
                    <a:pt x="94" y="18"/>
                  </a:cubicBezTo>
                  <a:cubicBezTo>
                    <a:pt x="92" y="16"/>
                    <a:pt x="90" y="15"/>
                    <a:pt x="89" y="13"/>
                  </a:cubicBezTo>
                  <a:cubicBezTo>
                    <a:pt x="86" y="14"/>
                    <a:pt x="84" y="15"/>
                    <a:pt x="82" y="16"/>
                  </a:cubicBezTo>
                  <a:cubicBezTo>
                    <a:pt x="82" y="19"/>
                    <a:pt x="82" y="21"/>
                    <a:pt x="83" y="23"/>
                  </a:cubicBezTo>
                  <a:cubicBezTo>
                    <a:pt x="83" y="26"/>
                    <a:pt x="83" y="28"/>
                    <a:pt x="84" y="31"/>
                  </a:cubicBezTo>
                  <a:cubicBezTo>
                    <a:pt x="84" y="32"/>
                    <a:pt x="84" y="32"/>
                    <a:pt x="84" y="32"/>
                  </a:cubicBezTo>
                  <a:cubicBezTo>
                    <a:pt x="83" y="32"/>
                    <a:pt x="83" y="32"/>
                    <a:pt x="83" y="32"/>
                  </a:cubicBezTo>
                  <a:cubicBezTo>
                    <a:pt x="80" y="34"/>
                    <a:pt x="76" y="36"/>
                    <a:pt x="73" y="38"/>
                  </a:cubicBezTo>
                  <a:cubicBezTo>
                    <a:pt x="73" y="39"/>
                    <a:pt x="73" y="39"/>
                    <a:pt x="73" y="39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0" y="37"/>
                    <a:pt x="68" y="36"/>
                    <a:pt x="66" y="34"/>
                  </a:cubicBezTo>
                  <a:cubicBezTo>
                    <a:pt x="64" y="33"/>
                    <a:pt x="62" y="31"/>
                    <a:pt x="60" y="30"/>
                  </a:cubicBezTo>
                  <a:cubicBezTo>
                    <a:pt x="58" y="32"/>
                    <a:pt x="56" y="33"/>
                    <a:pt x="54" y="35"/>
                  </a:cubicBezTo>
                  <a:cubicBezTo>
                    <a:pt x="54" y="37"/>
                    <a:pt x="55" y="40"/>
                    <a:pt x="56" y="42"/>
                  </a:cubicBezTo>
                  <a:cubicBezTo>
                    <a:pt x="57" y="44"/>
                    <a:pt x="58" y="47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8" y="50"/>
                    <a:pt x="58" y="50"/>
                    <a:pt x="58" y="50"/>
                  </a:cubicBezTo>
                  <a:cubicBezTo>
                    <a:pt x="56" y="53"/>
                    <a:pt x="53" y="55"/>
                    <a:pt x="50" y="58"/>
                  </a:cubicBezTo>
                  <a:cubicBezTo>
                    <a:pt x="50" y="59"/>
                    <a:pt x="50" y="59"/>
                    <a:pt x="50" y="59"/>
                  </a:cubicBezTo>
                  <a:cubicBezTo>
                    <a:pt x="49" y="59"/>
                    <a:pt x="49" y="59"/>
                    <a:pt x="49" y="59"/>
                  </a:cubicBezTo>
                  <a:cubicBezTo>
                    <a:pt x="47" y="58"/>
                    <a:pt x="44" y="57"/>
                    <a:pt x="42" y="56"/>
                  </a:cubicBezTo>
                  <a:cubicBezTo>
                    <a:pt x="40" y="55"/>
                    <a:pt x="37" y="54"/>
                    <a:pt x="35" y="54"/>
                  </a:cubicBezTo>
                  <a:cubicBezTo>
                    <a:pt x="33" y="56"/>
                    <a:pt x="32" y="58"/>
                    <a:pt x="30" y="60"/>
                  </a:cubicBezTo>
                  <a:cubicBezTo>
                    <a:pt x="32" y="62"/>
                    <a:pt x="33" y="64"/>
                    <a:pt x="34" y="66"/>
                  </a:cubicBezTo>
                  <a:cubicBezTo>
                    <a:pt x="36" y="68"/>
                    <a:pt x="37" y="70"/>
                    <a:pt x="38" y="72"/>
                  </a:cubicBezTo>
                  <a:cubicBezTo>
                    <a:pt x="39" y="72"/>
                    <a:pt x="39" y="72"/>
                    <a:pt x="39" y="72"/>
                  </a:cubicBezTo>
                  <a:cubicBezTo>
                    <a:pt x="38" y="73"/>
                    <a:pt x="38" y="73"/>
                    <a:pt x="38" y="73"/>
                  </a:cubicBezTo>
                  <a:cubicBezTo>
                    <a:pt x="36" y="76"/>
                    <a:pt x="34" y="80"/>
                    <a:pt x="32" y="83"/>
                  </a:cubicBezTo>
                  <a:cubicBezTo>
                    <a:pt x="32" y="84"/>
                    <a:pt x="32" y="84"/>
                    <a:pt x="32" y="84"/>
                  </a:cubicBezTo>
                  <a:cubicBezTo>
                    <a:pt x="31" y="84"/>
                    <a:pt x="31" y="84"/>
                    <a:pt x="31" y="84"/>
                  </a:cubicBezTo>
                  <a:cubicBezTo>
                    <a:pt x="29" y="83"/>
                    <a:pt x="26" y="83"/>
                    <a:pt x="24" y="83"/>
                  </a:cubicBezTo>
                  <a:cubicBezTo>
                    <a:pt x="21" y="82"/>
                    <a:pt x="19" y="82"/>
                    <a:pt x="17" y="82"/>
                  </a:cubicBezTo>
                  <a:cubicBezTo>
                    <a:pt x="15" y="84"/>
                    <a:pt x="14" y="86"/>
                    <a:pt x="13" y="89"/>
                  </a:cubicBezTo>
                  <a:cubicBezTo>
                    <a:pt x="15" y="90"/>
                    <a:pt x="16" y="92"/>
                    <a:pt x="18" y="94"/>
                  </a:cubicBezTo>
                  <a:cubicBezTo>
                    <a:pt x="20" y="95"/>
                    <a:pt x="22" y="97"/>
                    <a:pt x="24" y="99"/>
                  </a:cubicBezTo>
                  <a:cubicBezTo>
                    <a:pt x="24" y="99"/>
                    <a:pt x="24" y="99"/>
                    <a:pt x="24" y="99"/>
                  </a:cubicBezTo>
                  <a:cubicBezTo>
                    <a:pt x="24" y="100"/>
                    <a:pt x="24" y="100"/>
                    <a:pt x="24" y="100"/>
                  </a:cubicBezTo>
                  <a:cubicBezTo>
                    <a:pt x="22" y="104"/>
                    <a:pt x="21" y="108"/>
                    <a:pt x="20" y="111"/>
                  </a:cubicBezTo>
                  <a:cubicBezTo>
                    <a:pt x="20" y="112"/>
                    <a:pt x="20" y="112"/>
                    <a:pt x="20" y="112"/>
                  </a:cubicBezTo>
                  <a:cubicBezTo>
                    <a:pt x="19" y="112"/>
                    <a:pt x="19" y="112"/>
                    <a:pt x="19" y="112"/>
                  </a:cubicBezTo>
                  <a:cubicBezTo>
                    <a:pt x="17" y="112"/>
                    <a:pt x="14" y="112"/>
                    <a:pt x="12" y="113"/>
                  </a:cubicBezTo>
                  <a:cubicBezTo>
                    <a:pt x="9" y="113"/>
                    <a:pt x="7" y="113"/>
                    <a:pt x="4" y="113"/>
                  </a:cubicBezTo>
                  <a:cubicBezTo>
                    <a:pt x="4" y="116"/>
                    <a:pt x="3" y="118"/>
                    <a:pt x="3" y="121"/>
                  </a:cubicBezTo>
                  <a:cubicBezTo>
                    <a:pt x="5" y="122"/>
                    <a:pt x="7" y="123"/>
                    <a:pt x="9" y="125"/>
                  </a:cubicBezTo>
                  <a:cubicBezTo>
                    <a:pt x="11" y="126"/>
                    <a:pt x="13" y="127"/>
                    <a:pt x="15" y="128"/>
                  </a:cubicBezTo>
                  <a:cubicBezTo>
                    <a:pt x="16" y="129"/>
                    <a:pt x="16" y="129"/>
                    <a:pt x="16" y="129"/>
                  </a:cubicBezTo>
                  <a:cubicBezTo>
                    <a:pt x="16" y="130"/>
                    <a:pt x="16" y="130"/>
                    <a:pt x="16" y="130"/>
                  </a:cubicBezTo>
                  <a:cubicBezTo>
                    <a:pt x="15" y="133"/>
                    <a:pt x="15" y="137"/>
                    <a:pt x="15" y="141"/>
                  </a:cubicBezTo>
                  <a:cubicBezTo>
                    <a:pt x="14" y="142"/>
                    <a:pt x="14" y="142"/>
                    <a:pt x="14" y="142"/>
                  </a:cubicBezTo>
                  <a:cubicBezTo>
                    <a:pt x="14" y="142"/>
                    <a:pt x="14" y="142"/>
                    <a:pt x="14" y="142"/>
                  </a:cubicBezTo>
                  <a:cubicBezTo>
                    <a:pt x="12" y="143"/>
                    <a:pt x="9" y="144"/>
                    <a:pt x="7" y="145"/>
                  </a:cubicBezTo>
                  <a:cubicBezTo>
                    <a:pt x="4" y="145"/>
                    <a:pt x="2" y="146"/>
                    <a:pt x="0" y="147"/>
                  </a:cubicBezTo>
                  <a:cubicBezTo>
                    <a:pt x="0" y="147"/>
                    <a:pt x="0" y="147"/>
                    <a:pt x="0" y="147"/>
                  </a:cubicBezTo>
                  <a:cubicBezTo>
                    <a:pt x="0" y="148"/>
                    <a:pt x="0" y="150"/>
                    <a:pt x="0" y="151"/>
                  </a:cubicBezTo>
                  <a:cubicBezTo>
                    <a:pt x="0" y="152"/>
                    <a:pt x="0" y="153"/>
                    <a:pt x="0" y="155"/>
                  </a:cubicBezTo>
                  <a:cubicBezTo>
                    <a:pt x="0" y="155"/>
                    <a:pt x="0" y="155"/>
                    <a:pt x="0" y="155"/>
                  </a:cubicBezTo>
                  <a:cubicBezTo>
                    <a:pt x="2" y="156"/>
                    <a:pt x="4" y="156"/>
                    <a:pt x="7" y="157"/>
                  </a:cubicBezTo>
                  <a:cubicBezTo>
                    <a:pt x="9" y="158"/>
                    <a:pt x="12" y="158"/>
                    <a:pt x="14" y="159"/>
                  </a:cubicBezTo>
                  <a:cubicBezTo>
                    <a:pt x="14" y="160"/>
                    <a:pt x="14" y="160"/>
                    <a:pt x="14" y="160"/>
                  </a:cubicBezTo>
                  <a:cubicBezTo>
                    <a:pt x="15" y="160"/>
                    <a:pt x="15" y="160"/>
                    <a:pt x="15" y="160"/>
                  </a:cubicBezTo>
                  <a:cubicBezTo>
                    <a:pt x="15" y="165"/>
                    <a:pt x="15" y="168"/>
                    <a:pt x="16" y="172"/>
                  </a:cubicBezTo>
                  <a:cubicBezTo>
                    <a:pt x="16" y="173"/>
                    <a:pt x="16" y="173"/>
                    <a:pt x="16" y="173"/>
                  </a:cubicBezTo>
                  <a:cubicBezTo>
                    <a:pt x="15" y="173"/>
                    <a:pt x="15" y="173"/>
                    <a:pt x="15" y="173"/>
                  </a:cubicBezTo>
                  <a:cubicBezTo>
                    <a:pt x="13" y="174"/>
                    <a:pt x="11" y="176"/>
                    <a:pt x="9" y="177"/>
                  </a:cubicBezTo>
                  <a:cubicBezTo>
                    <a:pt x="7" y="178"/>
                    <a:pt x="5" y="179"/>
                    <a:pt x="3" y="181"/>
                  </a:cubicBezTo>
                  <a:cubicBezTo>
                    <a:pt x="3" y="183"/>
                    <a:pt x="4" y="186"/>
                    <a:pt x="4" y="188"/>
                  </a:cubicBezTo>
                  <a:cubicBezTo>
                    <a:pt x="7" y="189"/>
                    <a:pt x="9" y="189"/>
                    <a:pt x="12" y="189"/>
                  </a:cubicBezTo>
                  <a:cubicBezTo>
                    <a:pt x="14" y="189"/>
                    <a:pt x="17" y="189"/>
                    <a:pt x="19" y="190"/>
                  </a:cubicBezTo>
                  <a:cubicBezTo>
                    <a:pt x="20" y="190"/>
                    <a:pt x="20" y="190"/>
                    <a:pt x="20" y="190"/>
                  </a:cubicBezTo>
                  <a:cubicBezTo>
                    <a:pt x="20" y="190"/>
                    <a:pt x="20" y="190"/>
                    <a:pt x="20" y="190"/>
                  </a:cubicBezTo>
                  <a:cubicBezTo>
                    <a:pt x="21" y="194"/>
                    <a:pt x="22" y="198"/>
                    <a:pt x="24" y="201"/>
                  </a:cubicBezTo>
                  <a:cubicBezTo>
                    <a:pt x="24" y="202"/>
                    <a:pt x="24" y="202"/>
                    <a:pt x="24" y="202"/>
                  </a:cubicBezTo>
                  <a:cubicBezTo>
                    <a:pt x="24" y="203"/>
                    <a:pt x="24" y="203"/>
                    <a:pt x="24" y="203"/>
                  </a:cubicBezTo>
                  <a:cubicBezTo>
                    <a:pt x="22" y="204"/>
                    <a:pt x="20" y="206"/>
                    <a:pt x="18" y="208"/>
                  </a:cubicBezTo>
                  <a:cubicBezTo>
                    <a:pt x="16" y="210"/>
                    <a:pt x="15" y="211"/>
                    <a:pt x="13" y="213"/>
                  </a:cubicBezTo>
                  <a:cubicBezTo>
                    <a:pt x="14" y="215"/>
                    <a:pt x="15" y="218"/>
                    <a:pt x="17" y="220"/>
                  </a:cubicBezTo>
                  <a:cubicBezTo>
                    <a:pt x="19" y="220"/>
                    <a:pt x="21" y="219"/>
                    <a:pt x="24" y="219"/>
                  </a:cubicBezTo>
                  <a:cubicBezTo>
                    <a:pt x="26" y="219"/>
                    <a:pt x="29" y="218"/>
                    <a:pt x="31" y="218"/>
                  </a:cubicBezTo>
                  <a:cubicBezTo>
                    <a:pt x="32" y="218"/>
                    <a:pt x="32" y="218"/>
                    <a:pt x="32" y="218"/>
                  </a:cubicBezTo>
                  <a:cubicBezTo>
                    <a:pt x="32" y="219"/>
                    <a:pt x="32" y="219"/>
                    <a:pt x="32" y="219"/>
                  </a:cubicBezTo>
                  <a:cubicBezTo>
                    <a:pt x="34" y="222"/>
                    <a:pt x="36" y="225"/>
                    <a:pt x="38" y="228"/>
                  </a:cubicBezTo>
                  <a:cubicBezTo>
                    <a:pt x="39" y="229"/>
                    <a:pt x="39" y="229"/>
                    <a:pt x="39" y="229"/>
                  </a:cubicBezTo>
                  <a:cubicBezTo>
                    <a:pt x="38" y="230"/>
                    <a:pt x="38" y="230"/>
                    <a:pt x="38" y="230"/>
                  </a:cubicBezTo>
                  <a:cubicBezTo>
                    <a:pt x="37" y="232"/>
                    <a:pt x="36" y="234"/>
                    <a:pt x="34" y="236"/>
                  </a:cubicBezTo>
                  <a:cubicBezTo>
                    <a:pt x="33" y="238"/>
                    <a:pt x="32" y="240"/>
                    <a:pt x="30" y="242"/>
                  </a:cubicBezTo>
                  <a:cubicBezTo>
                    <a:pt x="32" y="244"/>
                    <a:pt x="33" y="246"/>
                    <a:pt x="35" y="248"/>
                  </a:cubicBezTo>
                  <a:cubicBezTo>
                    <a:pt x="37" y="247"/>
                    <a:pt x="40" y="246"/>
                    <a:pt x="42" y="246"/>
                  </a:cubicBezTo>
                  <a:cubicBezTo>
                    <a:pt x="44" y="245"/>
                    <a:pt x="47" y="244"/>
                    <a:pt x="49" y="243"/>
                  </a:cubicBezTo>
                  <a:cubicBezTo>
                    <a:pt x="50" y="243"/>
                    <a:pt x="50" y="243"/>
                    <a:pt x="50" y="243"/>
                  </a:cubicBezTo>
                  <a:cubicBezTo>
                    <a:pt x="50" y="243"/>
                    <a:pt x="50" y="243"/>
                    <a:pt x="50" y="243"/>
                  </a:cubicBezTo>
                  <a:cubicBezTo>
                    <a:pt x="53" y="246"/>
                    <a:pt x="56" y="249"/>
                    <a:pt x="58" y="251"/>
                  </a:cubicBezTo>
                  <a:cubicBezTo>
                    <a:pt x="59" y="252"/>
                    <a:pt x="59" y="252"/>
                    <a:pt x="59" y="252"/>
                  </a:cubicBezTo>
                  <a:cubicBezTo>
                    <a:pt x="59" y="253"/>
                    <a:pt x="59" y="253"/>
                    <a:pt x="59" y="253"/>
                  </a:cubicBezTo>
                  <a:cubicBezTo>
                    <a:pt x="58" y="255"/>
                    <a:pt x="57" y="257"/>
                    <a:pt x="56" y="260"/>
                  </a:cubicBezTo>
                  <a:cubicBezTo>
                    <a:pt x="55" y="262"/>
                    <a:pt x="54" y="264"/>
                    <a:pt x="54" y="266"/>
                  </a:cubicBezTo>
                  <a:cubicBezTo>
                    <a:pt x="56" y="268"/>
                    <a:pt x="58" y="270"/>
                    <a:pt x="60" y="271"/>
                  </a:cubicBezTo>
                  <a:cubicBezTo>
                    <a:pt x="62" y="270"/>
                    <a:pt x="64" y="269"/>
                    <a:pt x="66" y="267"/>
                  </a:cubicBezTo>
                  <a:cubicBezTo>
                    <a:pt x="68" y="266"/>
                    <a:pt x="70" y="265"/>
                    <a:pt x="72" y="263"/>
                  </a:cubicBezTo>
                  <a:cubicBezTo>
                    <a:pt x="73" y="263"/>
                    <a:pt x="73" y="263"/>
                    <a:pt x="73" y="263"/>
                  </a:cubicBezTo>
                  <a:cubicBezTo>
                    <a:pt x="73" y="263"/>
                    <a:pt x="73" y="263"/>
                    <a:pt x="73" y="263"/>
                  </a:cubicBezTo>
                  <a:cubicBezTo>
                    <a:pt x="76" y="266"/>
                    <a:pt x="80" y="268"/>
                    <a:pt x="83" y="270"/>
                  </a:cubicBezTo>
                  <a:cubicBezTo>
                    <a:pt x="84" y="270"/>
                    <a:pt x="84" y="270"/>
                    <a:pt x="84" y="270"/>
                  </a:cubicBezTo>
                  <a:cubicBezTo>
                    <a:pt x="84" y="271"/>
                    <a:pt x="84" y="271"/>
                    <a:pt x="84" y="271"/>
                  </a:cubicBezTo>
                  <a:cubicBezTo>
                    <a:pt x="83" y="273"/>
                    <a:pt x="83" y="276"/>
                    <a:pt x="83" y="278"/>
                  </a:cubicBezTo>
                  <a:cubicBezTo>
                    <a:pt x="82" y="280"/>
                    <a:pt x="82" y="283"/>
                    <a:pt x="82" y="285"/>
                  </a:cubicBezTo>
                  <a:cubicBezTo>
                    <a:pt x="84" y="286"/>
                    <a:pt x="86" y="287"/>
                    <a:pt x="89" y="289"/>
                  </a:cubicBezTo>
                  <a:cubicBezTo>
                    <a:pt x="90" y="287"/>
                    <a:pt x="92" y="285"/>
                    <a:pt x="94" y="283"/>
                  </a:cubicBezTo>
                  <a:cubicBezTo>
                    <a:pt x="96" y="282"/>
                    <a:pt x="97" y="280"/>
                    <a:pt x="99" y="278"/>
                  </a:cubicBezTo>
                  <a:cubicBezTo>
                    <a:pt x="100" y="278"/>
                    <a:pt x="100" y="278"/>
                    <a:pt x="100" y="278"/>
                  </a:cubicBezTo>
                  <a:cubicBezTo>
                    <a:pt x="100" y="278"/>
                    <a:pt x="100" y="278"/>
                    <a:pt x="100" y="278"/>
                  </a:cubicBezTo>
                  <a:cubicBezTo>
                    <a:pt x="104" y="279"/>
                    <a:pt x="108" y="281"/>
                    <a:pt x="111" y="282"/>
                  </a:cubicBezTo>
                  <a:cubicBezTo>
                    <a:pt x="112" y="282"/>
                    <a:pt x="112" y="282"/>
                    <a:pt x="112" y="282"/>
                  </a:cubicBezTo>
                  <a:cubicBezTo>
                    <a:pt x="112" y="283"/>
                    <a:pt x="112" y="283"/>
                    <a:pt x="112" y="283"/>
                  </a:cubicBezTo>
                  <a:cubicBezTo>
                    <a:pt x="112" y="285"/>
                    <a:pt x="113" y="288"/>
                    <a:pt x="113" y="290"/>
                  </a:cubicBezTo>
                  <a:cubicBezTo>
                    <a:pt x="113" y="292"/>
                    <a:pt x="113" y="295"/>
                    <a:pt x="113" y="297"/>
                  </a:cubicBezTo>
                  <a:cubicBezTo>
                    <a:pt x="116" y="298"/>
                    <a:pt x="118" y="298"/>
                    <a:pt x="121" y="299"/>
                  </a:cubicBezTo>
                  <a:cubicBezTo>
                    <a:pt x="122" y="297"/>
                    <a:pt x="124" y="295"/>
                    <a:pt x="125" y="293"/>
                  </a:cubicBezTo>
                  <a:cubicBezTo>
                    <a:pt x="126" y="291"/>
                    <a:pt x="127" y="288"/>
                    <a:pt x="129" y="287"/>
                  </a:cubicBezTo>
                  <a:cubicBezTo>
                    <a:pt x="129" y="286"/>
                    <a:pt x="129" y="286"/>
                    <a:pt x="129" y="286"/>
                  </a:cubicBezTo>
                  <a:cubicBezTo>
                    <a:pt x="130" y="286"/>
                    <a:pt x="130" y="286"/>
                    <a:pt x="130" y="286"/>
                  </a:cubicBezTo>
                  <a:cubicBezTo>
                    <a:pt x="133" y="286"/>
                    <a:pt x="137" y="287"/>
                    <a:pt x="141" y="287"/>
                  </a:cubicBezTo>
                  <a:cubicBezTo>
                    <a:pt x="142" y="287"/>
                    <a:pt x="142" y="287"/>
                    <a:pt x="142" y="287"/>
                  </a:cubicBezTo>
                  <a:cubicBezTo>
                    <a:pt x="142" y="288"/>
                    <a:pt x="142" y="288"/>
                    <a:pt x="142" y="288"/>
                  </a:cubicBezTo>
                  <a:cubicBezTo>
                    <a:pt x="143" y="290"/>
                    <a:pt x="144" y="293"/>
                    <a:pt x="145" y="295"/>
                  </a:cubicBezTo>
                  <a:cubicBezTo>
                    <a:pt x="145" y="297"/>
                    <a:pt x="146" y="300"/>
                    <a:pt x="147" y="302"/>
                  </a:cubicBezTo>
                  <a:cubicBezTo>
                    <a:pt x="147" y="302"/>
                    <a:pt x="147" y="302"/>
                    <a:pt x="147" y="302"/>
                  </a:cubicBezTo>
                  <a:cubicBezTo>
                    <a:pt x="150" y="302"/>
                    <a:pt x="152" y="302"/>
                    <a:pt x="155" y="302"/>
                  </a:cubicBezTo>
                  <a:cubicBezTo>
                    <a:pt x="155" y="302"/>
                    <a:pt x="155" y="302"/>
                    <a:pt x="155" y="302"/>
                  </a:cubicBezTo>
                  <a:cubicBezTo>
                    <a:pt x="156" y="300"/>
                    <a:pt x="156" y="297"/>
                    <a:pt x="157" y="295"/>
                  </a:cubicBezTo>
                  <a:cubicBezTo>
                    <a:pt x="158" y="293"/>
                    <a:pt x="159" y="290"/>
                    <a:pt x="159" y="288"/>
                  </a:cubicBezTo>
                  <a:cubicBezTo>
                    <a:pt x="160" y="287"/>
                    <a:pt x="160" y="287"/>
                    <a:pt x="160" y="287"/>
                  </a:cubicBezTo>
                  <a:cubicBezTo>
                    <a:pt x="161" y="287"/>
                    <a:pt x="161" y="287"/>
                    <a:pt x="161" y="287"/>
                  </a:cubicBezTo>
                  <a:cubicBezTo>
                    <a:pt x="165" y="287"/>
                    <a:pt x="168" y="286"/>
                    <a:pt x="172" y="286"/>
                  </a:cubicBezTo>
                  <a:cubicBezTo>
                    <a:pt x="173" y="286"/>
                    <a:pt x="173" y="286"/>
                    <a:pt x="173" y="286"/>
                  </a:cubicBezTo>
                  <a:cubicBezTo>
                    <a:pt x="173" y="287"/>
                    <a:pt x="173" y="287"/>
                    <a:pt x="173" y="287"/>
                  </a:cubicBezTo>
                  <a:cubicBezTo>
                    <a:pt x="175" y="288"/>
                    <a:pt x="176" y="291"/>
                    <a:pt x="177" y="293"/>
                  </a:cubicBezTo>
                  <a:cubicBezTo>
                    <a:pt x="178" y="295"/>
                    <a:pt x="180" y="297"/>
                    <a:pt x="181" y="299"/>
                  </a:cubicBezTo>
                  <a:cubicBezTo>
                    <a:pt x="183" y="298"/>
                    <a:pt x="186" y="298"/>
                    <a:pt x="188" y="297"/>
                  </a:cubicBezTo>
                  <a:cubicBezTo>
                    <a:pt x="189" y="295"/>
                    <a:pt x="189" y="292"/>
                    <a:pt x="189" y="290"/>
                  </a:cubicBezTo>
                  <a:cubicBezTo>
                    <a:pt x="189" y="288"/>
                    <a:pt x="189" y="285"/>
                    <a:pt x="190" y="283"/>
                  </a:cubicBezTo>
                  <a:cubicBezTo>
                    <a:pt x="190" y="282"/>
                    <a:pt x="190" y="282"/>
                    <a:pt x="190" y="282"/>
                  </a:cubicBezTo>
                  <a:cubicBezTo>
                    <a:pt x="191" y="282"/>
                    <a:pt x="191" y="282"/>
                    <a:pt x="191" y="282"/>
                  </a:cubicBezTo>
                  <a:cubicBezTo>
                    <a:pt x="194" y="281"/>
                    <a:pt x="198" y="279"/>
                    <a:pt x="202" y="278"/>
                  </a:cubicBezTo>
                  <a:cubicBezTo>
                    <a:pt x="202" y="278"/>
                    <a:pt x="202" y="278"/>
                    <a:pt x="202" y="278"/>
                  </a:cubicBezTo>
                  <a:cubicBezTo>
                    <a:pt x="203" y="278"/>
                    <a:pt x="203" y="278"/>
                    <a:pt x="203" y="278"/>
                  </a:cubicBezTo>
                  <a:cubicBezTo>
                    <a:pt x="205" y="280"/>
                    <a:pt x="206" y="282"/>
                    <a:pt x="208" y="283"/>
                  </a:cubicBezTo>
                  <a:cubicBezTo>
                    <a:pt x="210" y="285"/>
                    <a:pt x="211" y="287"/>
                    <a:pt x="213" y="289"/>
                  </a:cubicBezTo>
                  <a:cubicBezTo>
                    <a:pt x="215" y="288"/>
                    <a:pt x="218" y="286"/>
                    <a:pt x="220" y="285"/>
                  </a:cubicBezTo>
                  <a:cubicBezTo>
                    <a:pt x="220" y="283"/>
                    <a:pt x="219" y="280"/>
                    <a:pt x="219" y="278"/>
                  </a:cubicBezTo>
                  <a:cubicBezTo>
                    <a:pt x="219" y="276"/>
                    <a:pt x="218" y="273"/>
                    <a:pt x="218" y="271"/>
                  </a:cubicBezTo>
                  <a:cubicBezTo>
                    <a:pt x="218" y="270"/>
                    <a:pt x="218" y="270"/>
                    <a:pt x="218" y="270"/>
                  </a:cubicBezTo>
                  <a:cubicBezTo>
                    <a:pt x="219" y="270"/>
                    <a:pt x="219" y="270"/>
                    <a:pt x="219" y="270"/>
                  </a:cubicBezTo>
                  <a:cubicBezTo>
                    <a:pt x="222" y="268"/>
                    <a:pt x="225" y="266"/>
                    <a:pt x="228" y="263"/>
                  </a:cubicBezTo>
                  <a:cubicBezTo>
                    <a:pt x="229" y="263"/>
                    <a:pt x="229" y="263"/>
                    <a:pt x="229" y="263"/>
                  </a:cubicBezTo>
                  <a:cubicBezTo>
                    <a:pt x="230" y="263"/>
                    <a:pt x="230" y="263"/>
                    <a:pt x="230" y="263"/>
                  </a:cubicBezTo>
                  <a:cubicBezTo>
                    <a:pt x="232" y="265"/>
                    <a:pt x="234" y="266"/>
                    <a:pt x="236" y="267"/>
                  </a:cubicBezTo>
                  <a:cubicBezTo>
                    <a:pt x="238" y="269"/>
                    <a:pt x="240" y="270"/>
                    <a:pt x="242" y="271"/>
                  </a:cubicBezTo>
                  <a:cubicBezTo>
                    <a:pt x="244" y="270"/>
                    <a:pt x="246" y="268"/>
                    <a:pt x="248" y="266"/>
                  </a:cubicBezTo>
                  <a:cubicBezTo>
                    <a:pt x="247" y="264"/>
                    <a:pt x="247" y="262"/>
                    <a:pt x="246" y="260"/>
                  </a:cubicBezTo>
                  <a:cubicBezTo>
                    <a:pt x="245" y="257"/>
                    <a:pt x="244" y="255"/>
                    <a:pt x="243" y="253"/>
                  </a:cubicBezTo>
                  <a:cubicBezTo>
                    <a:pt x="243" y="252"/>
                    <a:pt x="243" y="252"/>
                    <a:pt x="243" y="252"/>
                  </a:cubicBezTo>
                  <a:cubicBezTo>
                    <a:pt x="243" y="251"/>
                    <a:pt x="243" y="251"/>
                    <a:pt x="243" y="251"/>
                  </a:cubicBezTo>
                  <a:cubicBezTo>
                    <a:pt x="246" y="249"/>
                    <a:pt x="249" y="246"/>
                    <a:pt x="252" y="243"/>
                  </a:cubicBezTo>
                  <a:cubicBezTo>
                    <a:pt x="252" y="243"/>
                    <a:pt x="252" y="243"/>
                    <a:pt x="252" y="243"/>
                  </a:cubicBezTo>
                  <a:cubicBezTo>
                    <a:pt x="253" y="243"/>
                    <a:pt x="253" y="243"/>
                    <a:pt x="253" y="243"/>
                  </a:cubicBezTo>
                  <a:cubicBezTo>
                    <a:pt x="255" y="244"/>
                    <a:pt x="258" y="245"/>
                    <a:pt x="260" y="246"/>
                  </a:cubicBezTo>
                  <a:cubicBezTo>
                    <a:pt x="262" y="246"/>
                    <a:pt x="264" y="247"/>
                    <a:pt x="267" y="248"/>
                  </a:cubicBezTo>
                  <a:cubicBezTo>
                    <a:pt x="268" y="246"/>
                    <a:pt x="270" y="244"/>
                    <a:pt x="271" y="242"/>
                  </a:cubicBezTo>
                  <a:cubicBezTo>
                    <a:pt x="270" y="240"/>
                    <a:pt x="269" y="238"/>
                    <a:pt x="268" y="236"/>
                  </a:cubicBezTo>
                  <a:cubicBezTo>
                    <a:pt x="266" y="234"/>
                    <a:pt x="265" y="232"/>
                    <a:pt x="264" y="230"/>
                  </a:cubicBezTo>
                  <a:cubicBezTo>
                    <a:pt x="263" y="229"/>
                    <a:pt x="263" y="229"/>
                    <a:pt x="263" y="229"/>
                  </a:cubicBezTo>
                  <a:cubicBezTo>
                    <a:pt x="264" y="228"/>
                    <a:pt x="264" y="228"/>
                    <a:pt x="264" y="228"/>
                  </a:cubicBezTo>
                  <a:cubicBezTo>
                    <a:pt x="266" y="225"/>
                    <a:pt x="268" y="222"/>
                    <a:pt x="270" y="219"/>
                  </a:cubicBezTo>
                  <a:cubicBezTo>
                    <a:pt x="270" y="218"/>
                    <a:pt x="270" y="218"/>
                    <a:pt x="270" y="218"/>
                  </a:cubicBezTo>
                  <a:cubicBezTo>
                    <a:pt x="271" y="218"/>
                    <a:pt x="271" y="218"/>
                    <a:pt x="271" y="218"/>
                  </a:cubicBezTo>
                  <a:cubicBezTo>
                    <a:pt x="273" y="218"/>
                    <a:pt x="276" y="219"/>
                    <a:pt x="278" y="219"/>
                  </a:cubicBezTo>
                  <a:cubicBezTo>
                    <a:pt x="281" y="219"/>
                    <a:pt x="283" y="220"/>
                    <a:pt x="285" y="220"/>
                  </a:cubicBezTo>
                  <a:cubicBezTo>
                    <a:pt x="286" y="218"/>
                    <a:pt x="288" y="215"/>
                    <a:pt x="289" y="213"/>
                  </a:cubicBezTo>
                  <a:cubicBezTo>
                    <a:pt x="287" y="211"/>
                    <a:pt x="285" y="210"/>
                    <a:pt x="284" y="208"/>
                  </a:cubicBezTo>
                  <a:cubicBezTo>
                    <a:pt x="282" y="206"/>
                    <a:pt x="280" y="204"/>
                    <a:pt x="278" y="203"/>
                  </a:cubicBezTo>
                  <a:cubicBezTo>
                    <a:pt x="278" y="202"/>
                    <a:pt x="278" y="202"/>
                    <a:pt x="278" y="202"/>
                  </a:cubicBezTo>
                  <a:cubicBezTo>
                    <a:pt x="278" y="201"/>
                    <a:pt x="278" y="201"/>
                    <a:pt x="278" y="201"/>
                  </a:cubicBezTo>
                  <a:cubicBezTo>
                    <a:pt x="279" y="198"/>
                    <a:pt x="281" y="194"/>
                    <a:pt x="282" y="190"/>
                  </a:cubicBezTo>
                  <a:cubicBezTo>
                    <a:pt x="282" y="190"/>
                    <a:pt x="282" y="190"/>
                    <a:pt x="282" y="190"/>
                  </a:cubicBezTo>
                  <a:cubicBezTo>
                    <a:pt x="283" y="190"/>
                    <a:pt x="283" y="190"/>
                    <a:pt x="283" y="190"/>
                  </a:cubicBezTo>
                  <a:cubicBezTo>
                    <a:pt x="285" y="189"/>
                    <a:pt x="288" y="189"/>
                    <a:pt x="290" y="189"/>
                  </a:cubicBezTo>
                  <a:cubicBezTo>
                    <a:pt x="293" y="189"/>
                    <a:pt x="295" y="189"/>
                    <a:pt x="297" y="188"/>
                  </a:cubicBezTo>
                  <a:cubicBezTo>
                    <a:pt x="298" y="186"/>
                    <a:pt x="299" y="183"/>
                    <a:pt x="299" y="181"/>
                  </a:cubicBezTo>
                  <a:cubicBezTo>
                    <a:pt x="297" y="179"/>
                    <a:pt x="295" y="178"/>
                    <a:pt x="293" y="177"/>
                  </a:cubicBezTo>
                  <a:cubicBezTo>
                    <a:pt x="291" y="176"/>
                    <a:pt x="289" y="174"/>
                    <a:pt x="287" y="173"/>
                  </a:cubicBezTo>
                  <a:cubicBezTo>
                    <a:pt x="286" y="173"/>
                    <a:pt x="286" y="173"/>
                    <a:pt x="286" y="173"/>
                  </a:cubicBezTo>
                  <a:cubicBezTo>
                    <a:pt x="286" y="172"/>
                    <a:pt x="286" y="172"/>
                    <a:pt x="286" y="172"/>
                  </a:cubicBezTo>
                  <a:cubicBezTo>
                    <a:pt x="287" y="168"/>
                    <a:pt x="287" y="165"/>
                    <a:pt x="287" y="160"/>
                  </a:cubicBezTo>
                  <a:cubicBezTo>
                    <a:pt x="287" y="160"/>
                    <a:pt x="287" y="160"/>
                    <a:pt x="287" y="160"/>
                  </a:cubicBezTo>
                  <a:cubicBezTo>
                    <a:pt x="288" y="159"/>
                    <a:pt x="288" y="159"/>
                    <a:pt x="288" y="159"/>
                  </a:cubicBezTo>
                  <a:cubicBezTo>
                    <a:pt x="290" y="159"/>
                    <a:pt x="293" y="158"/>
                    <a:pt x="295" y="157"/>
                  </a:cubicBezTo>
                  <a:cubicBezTo>
                    <a:pt x="297" y="156"/>
                    <a:pt x="300" y="156"/>
                    <a:pt x="302" y="155"/>
                  </a:cubicBezTo>
                  <a:cubicBezTo>
                    <a:pt x="302" y="155"/>
                    <a:pt x="302" y="155"/>
                    <a:pt x="302" y="155"/>
                  </a:cubicBezTo>
                  <a:cubicBezTo>
                    <a:pt x="302" y="153"/>
                    <a:pt x="302" y="152"/>
                    <a:pt x="302" y="151"/>
                  </a:cubicBezTo>
                  <a:cubicBezTo>
                    <a:pt x="302" y="149"/>
                    <a:pt x="302" y="148"/>
                    <a:pt x="302" y="147"/>
                  </a:cubicBezTo>
                  <a:close/>
                  <a:moveTo>
                    <a:pt x="159" y="110"/>
                  </a:moveTo>
                  <a:cubicBezTo>
                    <a:pt x="161" y="93"/>
                    <a:pt x="164" y="76"/>
                    <a:pt x="169" y="59"/>
                  </a:cubicBezTo>
                  <a:cubicBezTo>
                    <a:pt x="169" y="58"/>
                    <a:pt x="169" y="58"/>
                    <a:pt x="169" y="58"/>
                  </a:cubicBezTo>
                  <a:cubicBezTo>
                    <a:pt x="170" y="59"/>
                    <a:pt x="170" y="59"/>
                    <a:pt x="170" y="59"/>
                  </a:cubicBezTo>
                  <a:cubicBezTo>
                    <a:pt x="182" y="61"/>
                    <a:pt x="193" y="66"/>
                    <a:pt x="203" y="72"/>
                  </a:cubicBezTo>
                  <a:cubicBezTo>
                    <a:pt x="204" y="73"/>
                    <a:pt x="204" y="73"/>
                    <a:pt x="204" y="73"/>
                  </a:cubicBezTo>
                  <a:cubicBezTo>
                    <a:pt x="203" y="74"/>
                    <a:pt x="203" y="74"/>
                    <a:pt x="203" y="74"/>
                  </a:cubicBezTo>
                  <a:cubicBezTo>
                    <a:pt x="195" y="90"/>
                    <a:pt x="185" y="104"/>
                    <a:pt x="174" y="116"/>
                  </a:cubicBezTo>
                  <a:cubicBezTo>
                    <a:pt x="173" y="117"/>
                    <a:pt x="173" y="117"/>
                    <a:pt x="173" y="117"/>
                  </a:cubicBezTo>
                  <a:cubicBezTo>
                    <a:pt x="172" y="117"/>
                    <a:pt x="172" y="117"/>
                    <a:pt x="172" y="117"/>
                  </a:cubicBezTo>
                  <a:cubicBezTo>
                    <a:pt x="169" y="114"/>
                    <a:pt x="165" y="112"/>
                    <a:pt x="160" y="111"/>
                  </a:cubicBezTo>
                  <a:cubicBezTo>
                    <a:pt x="159" y="111"/>
                    <a:pt x="159" y="111"/>
                    <a:pt x="159" y="111"/>
                  </a:cubicBezTo>
                  <a:lnTo>
                    <a:pt x="159" y="110"/>
                  </a:lnTo>
                  <a:close/>
                  <a:moveTo>
                    <a:pt x="99" y="72"/>
                  </a:moveTo>
                  <a:cubicBezTo>
                    <a:pt x="109" y="65"/>
                    <a:pt x="120" y="61"/>
                    <a:pt x="132" y="58"/>
                  </a:cubicBezTo>
                  <a:cubicBezTo>
                    <a:pt x="133" y="58"/>
                    <a:pt x="133" y="58"/>
                    <a:pt x="133" y="58"/>
                  </a:cubicBezTo>
                  <a:cubicBezTo>
                    <a:pt x="134" y="59"/>
                    <a:pt x="134" y="59"/>
                    <a:pt x="134" y="59"/>
                  </a:cubicBezTo>
                  <a:cubicBezTo>
                    <a:pt x="139" y="76"/>
                    <a:pt x="142" y="93"/>
                    <a:pt x="143" y="110"/>
                  </a:cubicBezTo>
                  <a:cubicBezTo>
                    <a:pt x="143" y="111"/>
                    <a:pt x="143" y="111"/>
                    <a:pt x="143" y="111"/>
                  </a:cubicBezTo>
                  <a:cubicBezTo>
                    <a:pt x="142" y="111"/>
                    <a:pt x="142" y="111"/>
                    <a:pt x="142" y="111"/>
                  </a:cubicBezTo>
                  <a:cubicBezTo>
                    <a:pt x="138" y="112"/>
                    <a:pt x="134" y="114"/>
                    <a:pt x="130" y="116"/>
                  </a:cubicBezTo>
                  <a:cubicBezTo>
                    <a:pt x="129" y="117"/>
                    <a:pt x="129" y="117"/>
                    <a:pt x="129" y="117"/>
                  </a:cubicBezTo>
                  <a:cubicBezTo>
                    <a:pt x="128" y="116"/>
                    <a:pt x="128" y="116"/>
                    <a:pt x="128" y="116"/>
                  </a:cubicBezTo>
                  <a:cubicBezTo>
                    <a:pt x="117" y="103"/>
                    <a:pt x="107" y="89"/>
                    <a:pt x="99" y="74"/>
                  </a:cubicBezTo>
                  <a:cubicBezTo>
                    <a:pt x="98" y="73"/>
                    <a:pt x="98" y="73"/>
                    <a:pt x="98" y="73"/>
                  </a:cubicBezTo>
                  <a:lnTo>
                    <a:pt x="99" y="72"/>
                  </a:lnTo>
                  <a:close/>
                  <a:moveTo>
                    <a:pt x="59" y="132"/>
                  </a:moveTo>
                  <a:cubicBezTo>
                    <a:pt x="61" y="120"/>
                    <a:pt x="66" y="109"/>
                    <a:pt x="72" y="99"/>
                  </a:cubicBezTo>
                  <a:cubicBezTo>
                    <a:pt x="73" y="98"/>
                    <a:pt x="73" y="98"/>
                    <a:pt x="73" y="98"/>
                  </a:cubicBezTo>
                  <a:cubicBezTo>
                    <a:pt x="74" y="98"/>
                    <a:pt x="74" y="98"/>
                    <a:pt x="74" y="98"/>
                  </a:cubicBezTo>
                  <a:cubicBezTo>
                    <a:pt x="90" y="107"/>
                    <a:pt x="104" y="116"/>
                    <a:pt x="116" y="128"/>
                  </a:cubicBezTo>
                  <a:cubicBezTo>
                    <a:pt x="117" y="128"/>
                    <a:pt x="117" y="128"/>
                    <a:pt x="117" y="128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4" y="133"/>
                    <a:pt x="113" y="137"/>
                    <a:pt x="112" y="141"/>
                  </a:cubicBezTo>
                  <a:cubicBezTo>
                    <a:pt x="111" y="143"/>
                    <a:pt x="111" y="143"/>
                    <a:pt x="111" y="143"/>
                  </a:cubicBezTo>
                  <a:cubicBezTo>
                    <a:pt x="110" y="142"/>
                    <a:pt x="110" y="142"/>
                    <a:pt x="110" y="142"/>
                  </a:cubicBezTo>
                  <a:cubicBezTo>
                    <a:pt x="93" y="141"/>
                    <a:pt x="76" y="138"/>
                    <a:pt x="60" y="133"/>
                  </a:cubicBezTo>
                  <a:cubicBezTo>
                    <a:pt x="58" y="133"/>
                    <a:pt x="58" y="133"/>
                    <a:pt x="58" y="133"/>
                  </a:cubicBezTo>
                  <a:lnTo>
                    <a:pt x="59" y="132"/>
                  </a:lnTo>
                  <a:close/>
                  <a:moveTo>
                    <a:pt x="74" y="203"/>
                  </a:moveTo>
                  <a:cubicBezTo>
                    <a:pt x="73" y="203"/>
                    <a:pt x="73" y="203"/>
                    <a:pt x="73" y="203"/>
                  </a:cubicBezTo>
                  <a:cubicBezTo>
                    <a:pt x="72" y="202"/>
                    <a:pt x="72" y="202"/>
                    <a:pt x="72" y="202"/>
                  </a:cubicBezTo>
                  <a:cubicBezTo>
                    <a:pt x="66" y="192"/>
                    <a:pt x="61" y="181"/>
                    <a:pt x="59" y="170"/>
                  </a:cubicBezTo>
                  <a:cubicBezTo>
                    <a:pt x="58" y="168"/>
                    <a:pt x="58" y="168"/>
                    <a:pt x="58" y="168"/>
                  </a:cubicBezTo>
                  <a:cubicBezTo>
                    <a:pt x="60" y="168"/>
                    <a:pt x="60" y="168"/>
                    <a:pt x="60" y="168"/>
                  </a:cubicBezTo>
                  <a:cubicBezTo>
                    <a:pt x="76" y="163"/>
                    <a:pt x="93" y="160"/>
                    <a:pt x="110" y="159"/>
                  </a:cubicBezTo>
                  <a:cubicBezTo>
                    <a:pt x="111" y="159"/>
                    <a:pt x="111" y="159"/>
                    <a:pt x="111" y="159"/>
                  </a:cubicBezTo>
                  <a:cubicBezTo>
                    <a:pt x="111" y="160"/>
                    <a:pt x="111" y="160"/>
                    <a:pt x="111" y="160"/>
                  </a:cubicBezTo>
                  <a:cubicBezTo>
                    <a:pt x="112" y="164"/>
                    <a:pt x="114" y="168"/>
                    <a:pt x="116" y="172"/>
                  </a:cubicBezTo>
                  <a:cubicBezTo>
                    <a:pt x="117" y="173"/>
                    <a:pt x="117" y="173"/>
                    <a:pt x="117" y="173"/>
                  </a:cubicBezTo>
                  <a:cubicBezTo>
                    <a:pt x="116" y="174"/>
                    <a:pt x="116" y="174"/>
                    <a:pt x="116" y="174"/>
                  </a:cubicBezTo>
                  <a:cubicBezTo>
                    <a:pt x="103" y="185"/>
                    <a:pt x="89" y="194"/>
                    <a:pt x="74" y="203"/>
                  </a:cubicBezTo>
                  <a:close/>
                  <a:moveTo>
                    <a:pt x="143" y="191"/>
                  </a:moveTo>
                  <a:cubicBezTo>
                    <a:pt x="141" y="208"/>
                    <a:pt x="138" y="225"/>
                    <a:pt x="133" y="242"/>
                  </a:cubicBezTo>
                  <a:cubicBezTo>
                    <a:pt x="133" y="243"/>
                    <a:pt x="133" y="243"/>
                    <a:pt x="133" y="243"/>
                  </a:cubicBezTo>
                  <a:cubicBezTo>
                    <a:pt x="132" y="243"/>
                    <a:pt x="132" y="243"/>
                    <a:pt x="132" y="243"/>
                  </a:cubicBezTo>
                  <a:cubicBezTo>
                    <a:pt x="120" y="241"/>
                    <a:pt x="109" y="236"/>
                    <a:pt x="99" y="229"/>
                  </a:cubicBezTo>
                  <a:cubicBezTo>
                    <a:pt x="98" y="229"/>
                    <a:pt x="98" y="229"/>
                    <a:pt x="98" y="229"/>
                  </a:cubicBezTo>
                  <a:cubicBezTo>
                    <a:pt x="98" y="228"/>
                    <a:pt x="98" y="228"/>
                    <a:pt x="98" y="228"/>
                  </a:cubicBezTo>
                  <a:cubicBezTo>
                    <a:pt x="107" y="212"/>
                    <a:pt x="117" y="198"/>
                    <a:pt x="128" y="185"/>
                  </a:cubicBezTo>
                  <a:cubicBezTo>
                    <a:pt x="128" y="184"/>
                    <a:pt x="128" y="184"/>
                    <a:pt x="128" y="184"/>
                  </a:cubicBezTo>
                  <a:cubicBezTo>
                    <a:pt x="129" y="185"/>
                    <a:pt x="129" y="185"/>
                    <a:pt x="129" y="185"/>
                  </a:cubicBezTo>
                  <a:cubicBezTo>
                    <a:pt x="133" y="187"/>
                    <a:pt x="137" y="189"/>
                    <a:pt x="142" y="190"/>
                  </a:cubicBezTo>
                  <a:cubicBezTo>
                    <a:pt x="143" y="190"/>
                    <a:pt x="143" y="190"/>
                    <a:pt x="143" y="190"/>
                  </a:cubicBezTo>
                  <a:lnTo>
                    <a:pt x="143" y="191"/>
                  </a:lnTo>
                  <a:close/>
                  <a:moveTo>
                    <a:pt x="151" y="180"/>
                  </a:moveTo>
                  <a:cubicBezTo>
                    <a:pt x="143" y="180"/>
                    <a:pt x="136" y="177"/>
                    <a:pt x="130" y="171"/>
                  </a:cubicBezTo>
                  <a:cubicBezTo>
                    <a:pt x="125" y="166"/>
                    <a:pt x="122" y="159"/>
                    <a:pt x="122" y="151"/>
                  </a:cubicBezTo>
                  <a:cubicBezTo>
                    <a:pt x="122" y="143"/>
                    <a:pt x="125" y="136"/>
                    <a:pt x="130" y="130"/>
                  </a:cubicBezTo>
                  <a:cubicBezTo>
                    <a:pt x="136" y="125"/>
                    <a:pt x="143" y="122"/>
                    <a:pt x="151" y="122"/>
                  </a:cubicBezTo>
                  <a:cubicBezTo>
                    <a:pt x="159" y="122"/>
                    <a:pt x="166" y="125"/>
                    <a:pt x="172" y="130"/>
                  </a:cubicBezTo>
                  <a:cubicBezTo>
                    <a:pt x="183" y="142"/>
                    <a:pt x="183" y="160"/>
                    <a:pt x="172" y="171"/>
                  </a:cubicBezTo>
                  <a:cubicBezTo>
                    <a:pt x="166" y="177"/>
                    <a:pt x="159" y="180"/>
                    <a:pt x="151" y="180"/>
                  </a:cubicBezTo>
                  <a:close/>
                  <a:moveTo>
                    <a:pt x="203" y="229"/>
                  </a:moveTo>
                  <a:cubicBezTo>
                    <a:pt x="192" y="236"/>
                    <a:pt x="181" y="241"/>
                    <a:pt x="170" y="243"/>
                  </a:cubicBezTo>
                  <a:cubicBezTo>
                    <a:pt x="168" y="243"/>
                    <a:pt x="168" y="243"/>
                    <a:pt x="168" y="243"/>
                  </a:cubicBezTo>
                  <a:cubicBezTo>
                    <a:pt x="168" y="242"/>
                    <a:pt x="168" y="242"/>
                    <a:pt x="168" y="242"/>
                  </a:cubicBezTo>
                  <a:cubicBezTo>
                    <a:pt x="163" y="225"/>
                    <a:pt x="160" y="208"/>
                    <a:pt x="159" y="192"/>
                  </a:cubicBezTo>
                  <a:cubicBezTo>
                    <a:pt x="159" y="190"/>
                    <a:pt x="159" y="190"/>
                    <a:pt x="159" y="190"/>
                  </a:cubicBezTo>
                  <a:cubicBezTo>
                    <a:pt x="160" y="190"/>
                    <a:pt x="160" y="190"/>
                    <a:pt x="160" y="190"/>
                  </a:cubicBezTo>
                  <a:cubicBezTo>
                    <a:pt x="164" y="189"/>
                    <a:pt x="168" y="188"/>
                    <a:pt x="172" y="185"/>
                  </a:cubicBezTo>
                  <a:cubicBezTo>
                    <a:pt x="173" y="185"/>
                    <a:pt x="173" y="185"/>
                    <a:pt x="173" y="185"/>
                  </a:cubicBezTo>
                  <a:cubicBezTo>
                    <a:pt x="174" y="185"/>
                    <a:pt x="174" y="185"/>
                    <a:pt x="174" y="185"/>
                  </a:cubicBezTo>
                  <a:cubicBezTo>
                    <a:pt x="185" y="199"/>
                    <a:pt x="195" y="213"/>
                    <a:pt x="203" y="228"/>
                  </a:cubicBezTo>
                  <a:cubicBezTo>
                    <a:pt x="204" y="229"/>
                    <a:pt x="204" y="229"/>
                    <a:pt x="204" y="229"/>
                  </a:cubicBezTo>
                  <a:lnTo>
                    <a:pt x="203" y="229"/>
                  </a:lnTo>
                  <a:close/>
                  <a:moveTo>
                    <a:pt x="243" y="170"/>
                  </a:moveTo>
                  <a:cubicBezTo>
                    <a:pt x="241" y="182"/>
                    <a:pt x="236" y="193"/>
                    <a:pt x="229" y="203"/>
                  </a:cubicBezTo>
                  <a:cubicBezTo>
                    <a:pt x="229" y="204"/>
                    <a:pt x="229" y="204"/>
                    <a:pt x="229" y="204"/>
                  </a:cubicBezTo>
                  <a:cubicBezTo>
                    <a:pt x="228" y="203"/>
                    <a:pt x="228" y="203"/>
                    <a:pt x="228" y="203"/>
                  </a:cubicBezTo>
                  <a:cubicBezTo>
                    <a:pt x="212" y="195"/>
                    <a:pt x="198" y="185"/>
                    <a:pt x="185" y="174"/>
                  </a:cubicBezTo>
                  <a:cubicBezTo>
                    <a:pt x="185" y="173"/>
                    <a:pt x="185" y="173"/>
                    <a:pt x="185" y="173"/>
                  </a:cubicBezTo>
                  <a:cubicBezTo>
                    <a:pt x="185" y="172"/>
                    <a:pt x="185" y="172"/>
                    <a:pt x="185" y="172"/>
                  </a:cubicBezTo>
                  <a:cubicBezTo>
                    <a:pt x="188" y="169"/>
                    <a:pt x="189" y="164"/>
                    <a:pt x="190" y="160"/>
                  </a:cubicBezTo>
                  <a:cubicBezTo>
                    <a:pt x="191" y="159"/>
                    <a:pt x="191" y="159"/>
                    <a:pt x="191" y="159"/>
                  </a:cubicBezTo>
                  <a:cubicBezTo>
                    <a:pt x="192" y="159"/>
                    <a:pt x="192" y="159"/>
                    <a:pt x="192" y="159"/>
                  </a:cubicBezTo>
                  <a:cubicBezTo>
                    <a:pt x="208" y="161"/>
                    <a:pt x="225" y="164"/>
                    <a:pt x="242" y="168"/>
                  </a:cubicBezTo>
                  <a:cubicBezTo>
                    <a:pt x="243" y="169"/>
                    <a:pt x="243" y="169"/>
                    <a:pt x="243" y="169"/>
                  </a:cubicBezTo>
                  <a:lnTo>
                    <a:pt x="243" y="170"/>
                  </a:lnTo>
                  <a:close/>
                  <a:moveTo>
                    <a:pt x="242" y="134"/>
                  </a:moveTo>
                  <a:cubicBezTo>
                    <a:pt x="225" y="139"/>
                    <a:pt x="208" y="142"/>
                    <a:pt x="192" y="143"/>
                  </a:cubicBezTo>
                  <a:cubicBezTo>
                    <a:pt x="191" y="143"/>
                    <a:pt x="191" y="143"/>
                    <a:pt x="191" y="143"/>
                  </a:cubicBezTo>
                  <a:cubicBezTo>
                    <a:pt x="190" y="142"/>
                    <a:pt x="190" y="142"/>
                    <a:pt x="190" y="142"/>
                  </a:cubicBezTo>
                  <a:cubicBezTo>
                    <a:pt x="189" y="137"/>
                    <a:pt x="188" y="133"/>
                    <a:pt x="185" y="130"/>
                  </a:cubicBezTo>
                  <a:cubicBezTo>
                    <a:pt x="185" y="129"/>
                    <a:pt x="185" y="129"/>
                    <a:pt x="185" y="129"/>
                  </a:cubicBezTo>
                  <a:cubicBezTo>
                    <a:pt x="186" y="128"/>
                    <a:pt x="186" y="128"/>
                    <a:pt x="186" y="128"/>
                  </a:cubicBezTo>
                  <a:cubicBezTo>
                    <a:pt x="199" y="117"/>
                    <a:pt x="213" y="107"/>
                    <a:pt x="228" y="99"/>
                  </a:cubicBezTo>
                  <a:cubicBezTo>
                    <a:pt x="229" y="98"/>
                    <a:pt x="229" y="98"/>
                    <a:pt x="229" y="98"/>
                  </a:cubicBezTo>
                  <a:cubicBezTo>
                    <a:pt x="230" y="99"/>
                    <a:pt x="230" y="99"/>
                    <a:pt x="230" y="99"/>
                  </a:cubicBezTo>
                  <a:cubicBezTo>
                    <a:pt x="236" y="109"/>
                    <a:pt x="241" y="120"/>
                    <a:pt x="243" y="132"/>
                  </a:cubicBezTo>
                  <a:cubicBezTo>
                    <a:pt x="243" y="133"/>
                    <a:pt x="243" y="133"/>
                    <a:pt x="243" y="133"/>
                  </a:cubicBezTo>
                  <a:lnTo>
                    <a:pt x="242" y="13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" name="Freeform 62"/>
            <p:cNvSpPr>
              <a:spLocks noEditPoints="1"/>
            </p:cNvSpPr>
            <p:nvPr/>
          </p:nvSpPr>
          <p:spPr bwMode="auto">
            <a:xfrm rot="379653">
              <a:off x="4824414" y="6105046"/>
              <a:ext cx="1273174" cy="1271610"/>
            </a:xfrm>
            <a:custGeom>
              <a:avLst/>
              <a:gdLst>
                <a:gd name="T0" fmla="*/ 286 w 302"/>
                <a:gd name="T1" fmla="*/ 129 h 302"/>
                <a:gd name="T2" fmla="*/ 282 w 302"/>
                <a:gd name="T3" fmla="*/ 112 h 302"/>
                <a:gd name="T4" fmla="*/ 285 w 302"/>
                <a:gd name="T5" fmla="*/ 82 h 302"/>
                <a:gd name="T6" fmla="*/ 264 w 302"/>
                <a:gd name="T7" fmla="*/ 72 h 302"/>
                <a:gd name="T8" fmla="*/ 252 w 302"/>
                <a:gd name="T9" fmla="*/ 58 h 302"/>
                <a:gd name="T10" fmla="*/ 236 w 302"/>
                <a:gd name="T11" fmla="*/ 34 h 302"/>
                <a:gd name="T12" fmla="*/ 219 w 302"/>
                <a:gd name="T13" fmla="*/ 23 h 302"/>
                <a:gd name="T14" fmla="*/ 191 w 302"/>
                <a:gd name="T15" fmla="*/ 20 h 302"/>
                <a:gd name="T16" fmla="*/ 173 w 302"/>
                <a:gd name="T17" fmla="*/ 15 h 302"/>
                <a:gd name="T18" fmla="*/ 155 w 302"/>
                <a:gd name="T19" fmla="*/ 0 h 302"/>
                <a:gd name="T20" fmla="*/ 141 w 302"/>
                <a:gd name="T21" fmla="*/ 14 h 302"/>
                <a:gd name="T22" fmla="*/ 113 w 302"/>
                <a:gd name="T23" fmla="*/ 12 h 302"/>
                <a:gd name="T24" fmla="*/ 94 w 302"/>
                <a:gd name="T25" fmla="*/ 18 h 302"/>
                <a:gd name="T26" fmla="*/ 73 w 302"/>
                <a:gd name="T27" fmla="*/ 38 h 302"/>
                <a:gd name="T28" fmla="*/ 59 w 302"/>
                <a:gd name="T29" fmla="*/ 49 h 302"/>
                <a:gd name="T30" fmla="*/ 35 w 302"/>
                <a:gd name="T31" fmla="*/ 54 h 302"/>
                <a:gd name="T32" fmla="*/ 32 w 302"/>
                <a:gd name="T33" fmla="*/ 84 h 302"/>
                <a:gd name="T34" fmla="*/ 24 w 302"/>
                <a:gd name="T35" fmla="*/ 99 h 302"/>
                <a:gd name="T36" fmla="*/ 3 w 302"/>
                <a:gd name="T37" fmla="*/ 121 h 302"/>
                <a:gd name="T38" fmla="*/ 14 w 302"/>
                <a:gd name="T39" fmla="*/ 142 h 302"/>
                <a:gd name="T40" fmla="*/ 7 w 302"/>
                <a:gd name="T41" fmla="*/ 157 h 302"/>
                <a:gd name="T42" fmla="*/ 9 w 302"/>
                <a:gd name="T43" fmla="*/ 177 h 302"/>
                <a:gd name="T44" fmla="*/ 24 w 302"/>
                <a:gd name="T45" fmla="*/ 201 h 302"/>
                <a:gd name="T46" fmla="*/ 31 w 302"/>
                <a:gd name="T47" fmla="*/ 218 h 302"/>
                <a:gd name="T48" fmla="*/ 30 w 302"/>
                <a:gd name="T49" fmla="*/ 242 h 302"/>
                <a:gd name="T50" fmla="*/ 59 w 302"/>
                <a:gd name="T51" fmla="*/ 252 h 302"/>
                <a:gd name="T52" fmla="*/ 73 w 302"/>
                <a:gd name="T53" fmla="*/ 263 h 302"/>
                <a:gd name="T54" fmla="*/ 89 w 302"/>
                <a:gd name="T55" fmla="*/ 289 h 302"/>
                <a:gd name="T56" fmla="*/ 112 w 302"/>
                <a:gd name="T57" fmla="*/ 283 h 302"/>
                <a:gd name="T58" fmla="*/ 130 w 302"/>
                <a:gd name="T59" fmla="*/ 286 h 302"/>
                <a:gd name="T60" fmla="*/ 155 w 302"/>
                <a:gd name="T61" fmla="*/ 302 h 302"/>
                <a:gd name="T62" fmla="*/ 173 w 302"/>
                <a:gd name="T63" fmla="*/ 286 h 302"/>
                <a:gd name="T64" fmla="*/ 190 w 302"/>
                <a:gd name="T65" fmla="*/ 282 h 302"/>
                <a:gd name="T66" fmla="*/ 220 w 302"/>
                <a:gd name="T67" fmla="*/ 285 h 302"/>
                <a:gd name="T68" fmla="*/ 230 w 302"/>
                <a:gd name="T69" fmla="*/ 263 h 302"/>
                <a:gd name="T70" fmla="*/ 243 w 302"/>
                <a:gd name="T71" fmla="*/ 251 h 302"/>
                <a:gd name="T72" fmla="*/ 268 w 302"/>
                <a:gd name="T73" fmla="*/ 236 h 302"/>
                <a:gd name="T74" fmla="*/ 278 w 302"/>
                <a:gd name="T75" fmla="*/ 219 h 302"/>
                <a:gd name="T76" fmla="*/ 282 w 302"/>
                <a:gd name="T77" fmla="*/ 190 h 302"/>
                <a:gd name="T78" fmla="*/ 287 w 302"/>
                <a:gd name="T79" fmla="*/ 173 h 302"/>
                <a:gd name="T80" fmla="*/ 302 w 302"/>
                <a:gd name="T81" fmla="*/ 155 h 302"/>
                <a:gd name="T82" fmla="*/ 170 w 302"/>
                <a:gd name="T83" fmla="*/ 59 h 302"/>
                <a:gd name="T84" fmla="*/ 160 w 302"/>
                <a:gd name="T85" fmla="*/ 111 h 302"/>
                <a:gd name="T86" fmla="*/ 143 w 302"/>
                <a:gd name="T87" fmla="*/ 110 h 302"/>
                <a:gd name="T88" fmla="*/ 98 w 302"/>
                <a:gd name="T89" fmla="*/ 73 h 302"/>
                <a:gd name="T90" fmla="*/ 117 w 302"/>
                <a:gd name="T91" fmla="*/ 128 h 302"/>
                <a:gd name="T92" fmla="*/ 59 w 302"/>
                <a:gd name="T93" fmla="*/ 132 h 302"/>
                <a:gd name="T94" fmla="*/ 110 w 302"/>
                <a:gd name="T95" fmla="*/ 159 h 302"/>
                <a:gd name="T96" fmla="*/ 143 w 302"/>
                <a:gd name="T97" fmla="*/ 191 h 302"/>
                <a:gd name="T98" fmla="*/ 128 w 302"/>
                <a:gd name="T99" fmla="*/ 185 h 302"/>
                <a:gd name="T100" fmla="*/ 130 w 302"/>
                <a:gd name="T101" fmla="*/ 171 h 302"/>
                <a:gd name="T102" fmla="*/ 203 w 302"/>
                <a:gd name="T103" fmla="*/ 229 h 302"/>
                <a:gd name="T104" fmla="*/ 172 w 302"/>
                <a:gd name="T105" fmla="*/ 185 h 302"/>
                <a:gd name="T106" fmla="*/ 229 w 302"/>
                <a:gd name="T107" fmla="*/ 203 h 302"/>
                <a:gd name="T108" fmla="*/ 191 w 302"/>
                <a:gd name="T109" fmla="*/ 159 h 302"/>
                <a:gd name="T110" fmla="*/ 191 w 302"/>
                <a:gd name="T111" fmla="*/ 143 h 302"/>
                <a:gd name="T112" fmla="*/ 230 w 302"/>
                <a:gd name="T113" fmla="*/ 99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02" h="302">
                  <a:moveTo>
                    <a:pt x="302" y="147"/>
                  </a:moveTo>
                  <a:cubicBezTo>
                    <a:pt x="300" y="146"/>
                    <a:pt x="297" y="145"/>
                    <a:pt x="295" y="145"/>
                  </a:cubicBezTo>
                  <a:cubicBezTo>
                    <a:pt x="293" y="144"/>
                    <a:pt x="290" y="143"/>
                    <a:pt x="288" y="142"/>
                  </a:cubicBezTo>
                  <a:cubicBezTo>
                    <a:pt x="287" y="142"/>
                    <a:pt x="287" y="142"/>
                    <a:pt x="287" y="142"/>
                  </a:cubicBezTo>
                  <a:cubicBezTo>
                    <a:pt x="287" y="141"/>
                    <a:pt x="287" y="141"/>
                    <a:pt x="287" y="141"/>
                  </a:cubicBezTo>
                  <a:cubicBezTo>
                    <a:pt x="287" y="137"/>
                    <a:pt x="287" y="133"/>
                    <a:pt x="286" y="130"/>
                  </a:cubicBezTo>
                  <a:cubicBezTo>
                    <a:pt x="286" y="129"/>
                    <a:pt x="286" y="129"/>
                    <a:pt x="286" y="129"/>
                  </a:cubicBezTo>
                  <a:cubicBezTo>
                    <a:pt x="287" y="128"/>
                    <a:pt x="287" y="128"/>
                    <a:pt x="287" y="128"/>
                  </a:cubicBezTo>
                  <a:cubicBezTo>
                    <a:pt x="289" y="127"/>
                    <a:pt x="291" y="126"/>
                    <a:pt x="293" y="125"/>
                  </a:cubicBezTo>
                  <a:cubicBezTo>
                    <a:pt x="295" y="123"/>
                    <a:pt x="297" y="122"/>
                    <a:pt x="299" y="121"/>
                  </a:cubicBezTo>
                  <a:cubicBezTo>
                    <a:pt x="299" y="118"/>
                    <a:pt x="298" y="116"/>
                    <a:pt x="297" y="113"/>
                  </a:cubicBezTo>
                  <a:cubicBezTo>
                    <a:pt x="295" y="113"/>
                    <a:pt x="293" y="113"/>
                    <a:pt x="290" y="113"/>
                  </a:cubicBezTo>
                  <a:cubicBezTo>
                    <a:pt x="288" y="112"/>
                    <a:pt x="285" y="112"/>
                    <a:pt x="283" y="112"/>
                  </a:cubicBezTo>
                  <a:cubicBezTo>
                    <a:pt x="282" y="112"/>
                    <a:pt x="282" y="112"/>
                    <a:pt x="282" y="112"/>
                  </a:cubicBezTo>
                  <a:cubicBezTo>
                    <a:pt x="282" y="111"/>
                    <a:pt x="282" y="111"/>
                    <a:pt x="282" y="111"/>
                  </a:cubicBezTo>
                  <a:cubicBezTo>
                    <a:pt x="281" y="108"/>
                    <a:pt x="279" y="104"/>
                    <a:pt x="278" y="100"/>
                  </a:cubicBezTo>
                  <a:cubicBezTo>
                    <a:pt x="278" y="99"/>
                    <a:pt x="278" y="99"/>
                    <a:pt x="278" y="99"/>
                  </a:cubicBezTo>
                  <a:cubicBezTo>
                    <a:pt x="278" y="99"/>
                    <a:pt x="278" y="99"/>
                    <a:pt x="278" y="99"/>
                  </a:cubicBezTo>
                  <a:cubicBezTo>
                    <a:pt x="280" y="97"/>
                    <a:pt x="282" y="95"/>
                    <a:pt x="284" y="94"/>
                  </a:cubicBezTo>
                  <a:cubicBezTo>
                    <a:pt x="285" y="92"/>
                    <a:pt x="287" y="90"/>
                    <a:pt x="289" y="89"/>
                  </a:cubicBezTo>
                  <a:cubicBezTo>
                    <a:pt x="288" y="86"/>
                    <a:pt x="286" y="84"/>
                    <a:pt x="285" y="82"/>
                  </a:cubicBezTo>
                  <a:cubicBezTo>
                    <a:pt x="283" y="82"/>
                    <a:pt x="281" y="82"/>
                    <a:pt x="278" y="83"/>
                  </a:cubicBezTo>
                  <a:cubicBezTo>
                    <a:pt x="276" y="83"/>
                    <a:pt x="273" y="83"/>
                    <a:pt x="271" y="84"/>
                  </a:cubicBezTo>
                  <a:cubicBezTo>
                    <a:pt x="270" y="84"/>
                    <a:pt x="270" y="84"/>
                    <a:pt x="270" y="84"/>
                  </a:cubicBezTo>
                  <a:cubicBezTo>
                    <a:pt x="270" y="83"/>
                    <a:pt x="270" y="83"/>
                    <a:pt x="270" y="83"/>
                  </a:cubicBezTo>
                  <a:cubicBezTo>
                    <a:pt x="268" y="80"/>
                    <a:pt x="266" y="76"/>
                    <a:pt x="264" y="73"/>
                  </a:cubicBezTo>
                  <a:cubicBezTo>
                    <a:pt x="263" y="72"/>
                    <a:pt x="263" y="72"/>
                    <a:pt x="263" y="72"/>
                  </a:cubicBezTo>
                  <a:cubicBezTo>
                    <a:pt x="264" y="72"/>
                    <a:pt x="264" y="72"/>
                    <a:pt x="264" y="72"/>
                  </a:cubicBezTo>
                  <a:cubicBezTo>
                    <a:pt x="265" y="70"/>
                    <a:pt x="266" y="68"/>
                    <a:pt x="268" y="66"/>
                  </a:cubicBezTo>
                  <a:cubicBezTo>
                    <a:pt x="269" y="64"/>
                    <a:pt x="270" y="62"/>
                    <a:pt x="271" y="60"/>
                  </a:cubicBezTo>
                  <a:cubicBezTo>
                    <a:pt x="270" y="58"/>
                    <a:pt x="268" y="56"/>
                    <a:pt x="267" y="54"/>
                  </a:cubicBezTo>
                  <a:cubicBezTo>
                    <a:pt x="264" y="54"/>
                    <a:pt x="262" y="55"/>
                    <a:pt x="260" y="56"/>
                  </a:cubicBezTo>
                  <a:cubicBezTo>
                    <a:pt x="258" y="57"/>
                    <a:pt x="255" y="58"/>
                    <a:pt x="253" y="59"/>
                  </a:cubicBezTo>
                  <a:cubicBezTo>
                    <a:pt x="252" y="59"/>
                    <a:pt x="252" y="59"/>
                    <a:pt x="252" y="59"/>
                  </a:cubicBezTo>
                  <a:cubicBezTo>
                    <a:pt x="252" y="58"/>
                    <a:pt x="252" y="58"/>
                    <a:pt x="252" y="58"/>
                  </a:cubicBezTo>
                  <a:cubicBezTo>
                    <a:pt x="249" y="55"/>
                    <a:pt x="246" y="53"/>
                    <a:pt x="243" y="50"/>
                  </a:cubicBezTo>
                  <a:cubicBezTo>
                    <a:pt x="243" y="49"/>
                    <a:pt x="243" y="49"/>
                    <a:pt x="243" y="49"/>
                  </a:cubicBezTo>
                  <a:cubicBezTo>
                    <a:pt x="243" y="49"/>
                    <a:pt x="243" y="49"/>
                    <a:pt x="243" y="49"/>
                  </a:cubicBezTo>
                  <a:cubicBezTo>
                    <a:pt x="244" y="47"/>
                    <a:pt x="245" y="44"/>
                    <a:pt x="246" y="42"/>
                  </a:cubicBezTo>
                  <a:cubicBezTo>
                    <a:pt x="247" y="40"/>
                    <a:pt x="247" y="37"/>
                    <a:pt x="248" y="35"/>
                  </a:cubicBezTo>
                  <a:cubicBezTo>
                    <a:pt x="246" y="33"/>
                    <a:pt x="244" y="32"/>
                    <a:pt x="242" y="30"/>
                  </a:cubicBezTo>
                  <a:cubicBezTo>
                    <a:pt x="240" y="31"/>
                    <a:pt x="238" y="33"/>
                    <a:pt x="236" y="34"/>
                  </a:cubicBezTo>
                  <a:cubicBezTo>
                    <a:pt x="234" y="36"/>
                    <a:pt x="232" y="37"/>
                    <a:pt x="230" y="38"/>
                  </a:cubicBezTo>
                  <a:cubicBezTo>
                    <a:pt x="229" y="39"/>
                    <a:pt x="229" y="39"/>
                    <a:pt x="229" y="39"/>
                  </a:cubicBezTo>
                  <a:cubicBezTo>
                    <a:pt x="228" y="38"/>
                    <a:pt x="228" y="38"/>
                    <a:pt x="228" y="38"/>
                  </a:cubicBezTo>
                  <a:cubicBezTo>
                    <a:pt x="225" y="36"/>
                    <a:pt x="222" y="34"/>
                    <a:pt x="219" y="32"/>
                  </a:cubicBezTo>
                  <a:cubicBezTo>
                    <a:pt x="218" y="32"/>
                    <a:pt x="218" y="32"/>
                    <a:pt x="218" y="32"/>
                  </a:cubicBezTo>
                  <a:cubicBezTo>
                    <a:pt x="218" y="31"/>
                    <a:pt x="218" y="31"/>
                    <a:pt x="218" y="31"/>
                  </a:cubicBezTo>
                  <a:cubicBezTo>
                    <a:pt x="218" y="28"/>
                    <a:pt x="219" y="26"/>
                    <a:pt x="219" y="23"/>
                  </a:cubicBezTo>
                  <a:cubicBezTo>
                    <a:pt x="219" y="21"/>
                    <a:pt x="220" y="19"/>
                    <a:pt x="220" y="16"/>
                  </a:cubicBezTo>
                  <a:cubicBezTo>
                    <a:pt x="218" y="15"/>
                    <a:pt x="215" y="14"/>
                    <a:pt x="213" y="13"/>
                  </a:cubicBezTo>
                  <a:cubicBezTo>
                    <a:pt x="211" y="15"/>
                    <a:pt x="210" y="16"/>
                    <a:pt x="208" y="18"/>
                  </a:cubicBezTo>
                  <a:cubicBezTo>
                    <a:pt x="206" y="20"/>
                    <a:pt x="205" y="22"/>
                    <a:pt x="203" y="23"/>
                  </a:cubicBezTo>
                  <a:cubicBezTo>
                    <a:pt x="202" y="24"/>
                    <a:pt x="202" y="24"/>
                    <a:pt x="202" y="24"/>
                  </a:cubicBezTo>
                  <a:cubicBezTo>
                    <a:pt x="202" y="24"/>
                    <a:pt x="202" y="24"/>
                    <a:pt x="202" y="24"/>
                  </a:cubicBezTo>
                  <a:cubicBezTo>
                    <a:pt x="198" y="22"/>
                    <a:pt x="194" y="21"/>
                    <a:pt x="191" y="20"/>
                  </a:cubicBezTo>
                  <a:cubicBezTo>
                    <a:pt x="190" y="20"/>
                    <a:pt x="190" y="20"/>
                    <a:pt x="190" y="20"/>
                  </a:cubicBezTo>
                  <a:cubicBezTo>
                    <a:pt x="190" y="19"/>
                    <a:pt x="190" y="19"/>
                    <a:pt x="190" y="19"/>
                  </a:cubicBezTo>
                  <a:cubicBezTo>
                    <a:pt x="189" y="17"/>
                    <a:pt x="189" y="14"/>
                    <a:pt x="189" y="12"/>
                  </a:cubicBezTo>
                  <a:cubicBezTo>
                    <a:pt x="189" y="9"/>
                    <a:pt x="189" y="7"/>
                    <a:pt x="188" y="4"/>
                  </a:cubicBezTo>
                  <a:cubicBezTo>
                    <a:pt x="186" y="4"/>
                    <a:pt x="183" y="3"/>
                    <a:pt x="181" y="3"/>
                  </a:cubicBezTo>
                  <a:cubicBezTo>
                    <a:pt x="180" y="4"/>
                    <a:pt x="178" y="7"/>
                    <a:pt x="177" y="9"/>
                  </a:cubicBezTo>
                  <a:cubicBezTo>
                    <a:pt x="176" y="11"/>
                    <a:pt x="175" y="13"/>
                    <a:pt x="173" y="15"/>
                  </a:cubicBezTo>
                  <a:cubicBezTo>
                    <a:pt x="173" y="16"/>
                    <a:pt x="173" y="16"/>
                    <a:pt x="173" y="16"/>
                  </a:cubicBezTo>
                  <a:cubicBezTo>
                    <a:pt x="172" y="16"/>
                    <a:pt x="172" y="16"/>
                    <a:pt x="172" y="16"/>
                  </a:cubicBezTo>
                  <a:cubicBezTo>
                    <a:pt x="168" y="15"/>
                    <a:pt x="165" y="15"/>
                    <a:pt x="161" y="14"/>
                  </a:cubicBezTo>
                  <a:cubicBezTo>
                    <a:pt x="160" y="14"/>
                    <a:pt x="160" y="14"/>
                    <a:pt x="160" y="14"/>
                  </a:cubicBezTo>
                  <a:cubicBezTo>
                    <a:pt x="159" y="14"/>
                    <a:pt x="159" y="14"/>
                    <a:pt x="159" y="14"/>
                  </a:cubicBezTo>
                  <a:cubicBezTo>
                    <a:pt x="159" y="11"/>
                    <a:pt x="158" y="9"/>
                    <a:pt x="157" y="7"/>
                  </a:cubicBezTo>
                  <a:cubicBezTo>
                    <a:pt x="156" y="4"/>
                    <a:pt x="156" y="2"/>
                    <a:pt x="155" y="0"/>
                  </a:cubicBezTo>
                  <a:cubicBezTo>
                    <a:pt x="155" y="0"/>
                    <a:pt x="155" y="0"/>
                    <a:pt x="155" y="0"/>
                  </a:cubicBezTo>
                  <a:cubicBezTo>
                    <a:pt x="152" y="0"/>
                    <a:pt x="150" y="0"/>
                    <a:pt x="147" y="0"/>
                  </a:cubicBezTo>
                  <a:cubicBezTo>
                    <a:pt x="147" y="0"/>
                    <a:pt x="147" y="0"/>
                    <a:pt x="147" y="0"/>
                  </a:cubicBezTo>
                  <a:cubicBezTo>
                    <a:pt x="146" y="2"/>
                    <a:pt x="145" y="4"/>
                    <a:pt x="145" y="7"/>
                  </a:cubicBezTo>
                  <a:cubicBezTo>
                    <a:pt x="144" y="9"/>
                    <a:pt x="143" y="11"/>
                    <a:pt x="142" y="14"/>
                  </a:cubicBezTo>
                  <a:cubicBezTo>
                    <a:pt x="142" y="14"/>
                    <a:pt x="142" y="14"/>
                    <a:pt x="142" y="14"/>
                  </a:cubicBezTo>
                  <a:cubicBezTo>
                    <a:pt x="141" y="14"/>
                    <a:pt x="141" y="14"/>
                    <a:pt x="141" y="14"/>
                  </a:cubicBezTo>
                  <a:cubicBezTo>
                    <a:pt x="137" y="15"/>
                    <a:pt x="133" y="15"/>
                    <a:pt x="130" y="16"/>
                  </a:cubicBezTo>
                  <a:cubicBezTo>
                    <a:pt x="129" y="16"/>
                    <a:pt x="129" y="16"/>
                    <a:pt x="129" y="16"/>
                  </a:cubicBezTo>
                  <a:cubicBezTo>
                    <a:pt x="129" y="15"/>
                    <a:pt x="129" y="15"/>
                    <a:pt x="129" y="15"/>
                  </a:cubicBezTo>
                  <a:cubicBezTo>
                    <a:pt x="127" y="13"/>
                    <a:pt x="126" y="11"/>
                    <a:pt x="125" y="9"/>
                  </a:cubicBezTo>
                  <a:cubicBezTo>
                    <a:pt x="123" y="7"/>
                    <a:pt x="122" y="4"/>
                    <a:pt x="121" y="3"/>
                  </a:cubicBezTo>
                  <a:cubicBezTo>
                    <a:pt x="118" y="3"/>
                    <a:pt x="116" y="4"/>
                    <a:pt x="113" y="4"/>
                  </a:cubicBezTo>
                  <a:cubicBezTo>
                    <a:pt x="113" y="7"/>
                    <a:pt x="113" y="9"/>
                    <a:pt x="113" y="12"/>
                  </a:cubicBezTo>
                  <a:cubicBezTo>
                    <a:pt x="113" y="14"/>
                    <a:pt x="112" y="17"/>
                    <a:pt x="112" y="19"/>
                  </a:cubicBezTo>
                  <a:cubicBezTo>
                    <a:pt x="112" y="20"/>
                    <a:pt x="112" y="20"/>
                    <a:pt x="112" y="20"/>
                  </a:cubicBezTo>
                  <a:cubicBezTo>
                    <a:pt x="111" y="20"/>
                    <a:pt x="111" y="20"/>
                    <a:pt x="111" y="20"/>
                  </a:cubicBezTo>
                  <a:cubicBezTo>
                    <a:pt x="108" y="21"/>
                    <a:pt x="104" y="22"/>
                    <a:pt x="100" y="24"/>
                  </a:cubicBezTo>
                  <a:cubicBezTo>
                    <a:pt x="100" y="24"/>
                    <a:pt x="100" y="24"/>
                    <a:pt x="100" y="24"/>
                  </a:cubicBezTo>
                  <a:cubicBezTo>
                    <a:pt x="99" y="23"/>
                    <a:pt x="99" y="23"/>
                    <a:pt x="99" y="23"/>
                  </a:cubicBezTo>
                  <a:cubicBezTo>
                    <a:pt x="97" y="22"/>
                    <a:pt x="96" y="20"/>
                    <a:pt x="94" y="18"/>
                  </a:cubicBezTo>
                  <a:cubicBezTo>
                    <a:pt x="92" y="16"/>
                    <a:pt x="90" y="15"/>
                    <a:pt x="89" y="13"/>
                  </a:cubicBezTo>
                  <a:cubicBezTo>
                    <a:pt x="86" y="14"/>
                    <a:pt x="84" y="15"/>
                    <a:pt x="82" y="16"/>
                  </a:cubicBezTo>
                  <a:cubicBezTo>
                    <a:pt x="82" y="19"/>
                    <a:pt x="82" y="21"/>
                    <a:pt x="83" y="23"/>
                  </a:cubicBezTo>
                  <a:cubicBezTo>
                    <a:pt x="83" y="26"/>
                    <a:pt x="83" y="28"/>
                    <a:pt x="84" y="31"/>
                  </a:cubicBezTo>
                  <a:cubicBezTo>
                    <a:pt x="84" y="32"/>
                    <a:pt x="84" y="32"/>
                    <a:pt x="84" y="32"/>
                  </a:cubicBezTo>
                  <a:cubicBezTo>
                    <a:pt x="83" y="32"/>
                    <a:pt x="83" y="32"/>
                    <a:pt x="83" y="32"/>
                  </a:cubicBezTo>
                  <a:cubicBezTo>
                    <a:pt x="80" y="34"/>
                    <a:pt x="76" y="36"/>
                    <a:pt x="73" y="38"/>
                  </a:cubicBezTo>
                  <a:cubicBezTo>
                    <a:pt x="73" y="39"/>
                    <a:pt x="73" y="39"/>
                    <a:pt x="73" y="39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0" y="37"/>
                    <a:pt x="68" y="36"/>
                    <a:pt x="66" y="34"/>
                  </a:cubicBezTo>
                  <a:cubicBezTo>
                    <a:pt x="64" y="33"/>
                    <a:pt x="62" y="31"/>
                    <a:pt x="60" y="30"/>
                  </a:cubicBezTo>
                  <a:cubicBezTo>
                    <a:pt x="58" y="32"/>
                    <a:pt x="56" y="33"/>
                    <a:pt x="54" y="35"/>
                  </a:cubicBezTo>
                  <a:cubicBezTo>
                    <a:pt x="54" y="37"/>
                    <a:pt x="55" y="40"/>
                    <a:pt x="56" y="42"/>
                  </a:cubicBezTo>
                  <a:cubicBezTo>
                    <a:pt x="57" y="44"/>
                    <a:pt x="58" y="47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8" y="50"/>
                    <a:pt x="58" y="50"/>
                    <a:pt x="58" y="50"/>
                  </a:cubicBezTo>
                  <a:cubicBezTo>
                    <a:pt x="56" y="53"/>
                    <a:pt x="53" y="55"/>
                    <a:pt x="50" y="58"/>
                  </a:cubicBezTo>
                  <a:cubicBezTo>
                    <a:pt x="50" y="59"/>
                    <a:pt x="50" y="59"/>
                    <a:pt x="50" y="59"/>
                  </a:cubicBezTo>
                  <a:cubicBezTo>
                    <a:pt x="49" y="59"/>
                    <a:pt x="49" y="59"/>
                    <a:pt x="49" y="59"/>
                  </a:cubicBezTo>
                  <a:cubicBezTo>
                    <a:pt x="47" y="58"/>
                    <a:pt x="44" y="57"/>
                    <a:pt x="42" y="56"/>
                  </a:cubicBezTo>
                  <a:cubicBezTo>
                    <a:pt x="40" y="55"/>
                    <a:pt x="37" y="54"/>
                    <a:pt x="35" y="54"/>
                  </a:cubicBezTo>
                  <a:cubicBezTo>
                    <a:pt x="33" y="56"/>
                    <a:pt x="32" y="58"/>
                    <a:pt x="30" y="60"/>
                  </a:cubicBezTo>
                  <a:cubicBezTo>
                    <a:pt x="32" y="62"/>
                    <a:pt x="33" y="64"/>
                    <a:pt x="34" y="66"/>
                  </a:cubicBezTo>
                  <a:cubicBezTo>
                    <a:pt x="36" y="68"/>
                    <a:pt x="37" y="70"/>
                    <a:pt x="38" y="72"/>
                  </a:cubicBezTo>
                  <a:cubicBezTo>
                    <a:pt x="39" y="72"/>
                    <a:pt x="39" y="72"/>
                    <a:pt x="39" y="72"/>
                  </a:cubicBezTo>
                  <a:cubicBezTo>
                    <a:pt x="38" y="73"/>
                    <a:pt x="38" y="73"/>
                    <a:pt x="38" y="73"/>
                  </a:cubicBezTo>
                  <a:cubicBezTo>
                    <a:pt x="36" y="76"/>
                    <a:pt x="34" y="80"/>
                    <a:pt x="32" y="83"/>
                  </a:cubicBezTo>
                  <a:cubicBezTo>
                    <a:pt x="32" y="84"/>
                    <a:pt x="32" y="84"/>
                    <a:pt x="32" y="84"/>
                  </a:cubicBezTo>
                  <a:cubicBezTo>
                    <a:pt x="31" y="84"/>
                    <a:pt x="31" y="84"/>
                    <a:pt x="31" y="84"/>
                  </a:cubicBezTo>
                  <a:cubicBezTo>
                    <a:pt x="29" y="83"/>
                    <a:pt x="26" y="83"/>
                    <a:pt x="24" y="83"/>
                  </a:cubicBezTo>
                  <a:cubicBezTo>
                    <a:pt x="21" y="82"/>
                    <a:pt x="19" y="82"/>
                    <a:pt x="17" y="82"/>
                  </a:cubicBezTo>
                  <a:cubicBezTo>
                    <a:pt x="15" y="84"/>
                    <a:pt x="14" y="86"/>
                    <a:pt x="13" y="89"/>
                  </a:cubicBezTo>
                  <a:cubicBezTo>
                    <a:pt x="15" y="90"/>
                    <a:pt x="16" y="92"/>
                    <a:pt x="18" y="94"/>
                  </a:cubicBezTo>
                  <a:cubicBezTo>
                    <a:pt x="20" y="95"/>
                    <a:pt x="22" y="97"/>
                    <a:pt x="24" y="99"/>
                  </a:cubicBezTo>
                  <a:cubicBezTo>
                    <a:pt x="24" y="99"/>
                    <a:pt x="24" y="99"/>
                    <a:pt x="24" y="99"/>
                  </a:cubicBezTo>
                  <a:cubicBezTo>
                    <a:pt x="24" y="100"/>
                    <a:pt x="24" y="100"/>
                    <a:pt x="24" y="100"/>
                  </a:cubicBezTo>
                  <a:cubicBezTo>
                    <a:pt x="22" y="104"/>
                    <a:pt x="21" y="108"/>
                    <a:pt x="20" y="111"/>
                  </a:cubicBezTo>
                  <a:cubicBezTo>
                    <a:pt x="20" y="112"/>
                    <a:pt x="20" y="112"/>
                    <a:pt x="20" y="112"/>
                  </a:cubicBezTo>
                  <a:cubicBezTo>
                    <a:pt x="19" y="112"/>
                    <a:pt x="19" y="112"/>
                    <a:pt x="19" y="112"/>
                  </a:cubicBezTo>
                  <a:cubicBezTo>
                    <a:pt x="17" y="112"/>
                    <a:pt x="14" y="112"/>
                    <a:pt x="12" y="113"/>
                  </a:cubicBezTo>
                  <a:cubicBezTo>
                    <a:pt x="9" y="113"/>
                    <a:pt x="7" y="113"/>
                    <a:pt x="4" y="113"/>
                  </a:cubicBezTo>
                  <a:cubicBezTo>
                    <a:pt x="4" y="116"/>
                    <a:pt x="3" y="118"/>
                    <a:pt x="3" y="121"/>
                  </a:cubicBezTo>
                  <a:cubicBezTo>
                    <a:pt x="5" y="122"/>
                    <a:pt x="7" y="123"/>
                    <a:pt x="9" y="125"/>
                  </a:cubicBezTo>
                  <a:cubicBezTo>
                    <a:pt x="11" y="126"/>
                    <a:pt x="13" y="127"/>
                    <a:pt x="15" y="128"/>
                  </a:cubicBezTo>
                  <a:cubicBezTo>
                    <a:pt x="16" y="129"/>
                    <a:pt x="16" y="129"/>
                    <a:pt x="16" y="129"/>
                  </a:cubicBezTo>
                  <a:cubicBezTo>
                    <a:pt x="16" y="130"/>
                    <a:pt x="16" y="130"/>
                    <a:pt x="16" y="130"/>
                  </a:cubicBezTo>
                  <a:cubicBezTo>
                    <a:pt x="15" y="133"/>
                    <a:pt x="15" y="137"/>
                    <a:pt x="15" y="141"/>
                  </a:cubicBezTo>
                  <a:cubicBezTo>
                    <a:pt x="14" y="142"/>
                    <a:pt x="14" y="142"/>
                    <a:pt x="14" y="142"/>
                  </a:cubicBezTo>
                  <a:cubicBezTo>
                    <a:pt x="14" y="142"/>
                    <a:pt x="14" y="142"/>
                    <a:pt x="14" y="142"/>
                  </a:cubicBezTo>
                  <a:cubicBezTo>
                    <a:pt x="12" y="143"/>
                    <a:pt x="9" y="144"/>
                    <a:pt x="7" y="145"/>
                  </a:cubicBezTo>
                  <a:cubicBezTo>
                    <a:pt x="4" y="145"/>
                    <a:pt x="2" y="146"/>
                    <a:pt x="0" y="147"/>
                  </a:cubicBezTo>
                  <a:cubicBezTo>
                    <a:pt x="0" y="147"/>
                    <a:pt x="0" y="147"/>
                    <a:pt x="0" y="147"/>
                  </a:cubicBezTo>
                  <a:cubicBezTo>
                    <a:pt x="0" y="148"/>
                    <a:pt x="0" y="150"/>
                    <a:pt x="0" y="151"/>
                  </a:cubicBezTo>
                  <a:cubicBezTo>
                    <a:pt x="0" y="152"/>
                    <a:pt x="0" y="153"/>
                    <a:pt x="0" y="155"/>
                  </a:cubicBezTo>
                  <a:cubicBezTo>
                    <a:pt x="0" y="155"/>
                    <a:pt x="0" y="155"/>
                    <a:pt x="0" y="155"/>
                  </a:cubicBezTo>
                  <a:cubicBezTo>
                    <a:pt x="2" y="156"/>
                    <a:pt x="4" y="156"/>
                    <a:pt x="7" y="157"/>
                  </a:cubicBezTo>
                  <a:cubicBezTo>
                    <a:pt x="9" y="158"/>
                    <a:pt x="12" y="158"/>
                    <a:pt x="14" y="159"/>
                  </a:cubicBezTo>
                  <a:cubicBezTo>
                    <a:pt x="14" y="160"/>
                    <a:pt x="14" y="160"/>
                    <a:pt x="14" y="160"/>
                  </a:cubicBezTo>
                  <a:cubicBezTo>
                    <a:pt x="15" y="160"/>
                    <a:pt x="15" y="160"/>
                    <a:pt x="15" y="160"/>
                  </a:cubicBezTo>
                  <a:cubicBezTo>
                    <a:pt x="15" y="165"/>
                    <a:pt x="15" y="168"/>
                    <a:pt x="16" y="172"/>
                  </a:cubicBezTo>
                  <a:cubicBezTo>
                    <a:pt x="16" y="173"/>
                    <a:pt x="16" y="173"/>
                    <a:pt x="16" y="173"/>
                  </a:cubicBezTo>
                  <a:cubicBezTo>
                    <a:pt x="15" y="173"/>
                    <a:pt x="15" y="173"/>
                    <a:pt x="15" y="173"/>
                  </a:cubicBezTo>
                  <a:cubicBezTo>
                    <a:pt x="13" y="174"/>
                    <a:pt x="11" y="176"/>
                    <a:pt x="9" y="177"/>
                  </a:cubicBezTo>
                  <a:cubicBezTo>
                    <a:pt x="7" y="178"/>
                    <a:pt x="5" y="179"/>
                    <a:pt x="3" y="181"/>
                  </a:cubicBezTo>
                  <a:cubicBezTo>
                    <a:pt x="3" y="183"/>
                    <a:pt x="4" y="186"/>
                    <a:pt x="4" y="188"/>
                  </a:cubicBezTo>
                  <a:cubicBezTo>
                    <a:pt x="7" y="189"/>
                    <a:pt x="9" y="189"/>
                    <a:pt x="12" y="189"/>
                  </a:cubicBezTo>
                  <a:cubicBezTo>
                    <a:pt x="14" y="189"/>
                    <a:pt x="17" y="189"/>
                    <a:pt x="19" y="190"/>
                  </a:cubicBezTo>
                  <a:cubicBezTo>
                    <a:pt x="20" y="190"/>
                    <a:pt x="20" y="190"/>
                    <a:pt x="20" y="190"/>
                  </a:cubicBezTo>
                  <a:cubicBezTo>
                    <a:pt x="20" y="190"/>
                    <a:pt x="20" y="190"/>
                    <a:pt x="20" y="190"/>
                  </a:cubicBezTo>
                  <a:cubicBezTo>
                    <a:pt x="21" y="194"/>
                    <a:pt x="22" y="198"/>
                    <a:pt x="24" y="201"/>
                  </a:cubicBezTo>
                  <a:cubicBezTo>
                    <a:pt x="24" y="202"/>
                    <a:pt x="24" y="202"/>
                    <a:pt x="24" y="202"/>
                  </a:cubicBezTo>
                  <a:cubicBezTo>
                    <a:pt x="24" y="203"/>
                    <a:pt x="24" y="203"/>
                    <a:pt x="24" y="203"/>
                  </a:cubicBezTo>
                  <a:cubicBezTo>
                    <a:pt x="22" y="204"/>
                    <a:pt x="20" y="206"/>
                    <a:pt x="18" y="208"/>
                  </a:cubicBezTo>
                  <a:cubicBezTo>
                    <a:pt x="16" y="210"/>
                    <a:pt x="15" y="211"/>
                    <a:pt x="13" y="213"/>
                  </a:cubicBezTo>
                  <a:cubicBezTo>
                    <a:pt x="14" y="215"/>
                    <a:pt x="15" y="218"/>
                    <a:pt x="17" y="220"/>
                  </a:cubicBezTo>
                  <a:cubicBezTo>
                    <a:pt x="19" y="220"/>
                    <a:pt x="21" y="219"/>
                    <a:pt x="24" y="219"/>
                  </a:cubicBezTo>
                  <a:cubicBezTo>
                    <a:pt x="26" y="219"/>
                    <a:pt x="29" y="218"/>
                    <a:pt x="31" y="218"/>
                  </a:cubicBezTo>
                  <a:cubicBezTo>
                    <a:pt x="32" y="218"/>
                    <a:pt x="32" y="218"/>
                    <a:pt x="32" y="218"/>
                  </a:cubicBezTo>
                  <a:cubicBezTo>
                    <a:pt x="32" y="219"/>
                    <a:pt x="32" y="219"/>
                    <a:pt x="32" y="219"/>
                  </a:cubicBezTo>
                  <a:cubicBezTo>
                    <a:pt x="34" y="222"/>
                    <a:pt x="36" y="225"/>
                    <a:pt x="38" y="228"/>
                  </a:cubicBezTo>
                  <a:cubicBezTo>
                    <a:pt x="39" y="229"/>
                    <a:pt x="39" y="229"/>
                    <a:pt x="39" y="229"/>
                  </a:cubicBezTo>
                  <a:cubicBezTo>
                    <a:pt x="38" y="230"/>
                    <a:pt x="38" y="230"/>
                    <a:pt x="38" y="230"/>
                  </a:cubicBezTo>
                  <a:cubicBezTo>
                    <a:pt x="37" y="232"/>
                    <a:pt x="36" y="234"/>
                    <a:pt x="34" y="236"/>
                  </a:cubicBezTo>
                  <a:cubicBezTo>
                    <a:pt x="33" y="238"/>
                    <a:pt x="32" y="240"/>
                    <a:pt x="30" y="242"/>
                  </a:cubicBezTo>
                  <a:cubicBezTo>
                    <a:pt x="32" y="244"/>
                    <a:pt x="33" y="246"/>
                    <a:pt x="35" y="248"/>
                  </a:cubicBezTo>
                  <a:cubicBezTo>
                    <a:pt x="37" y="247"/>
                    <a:pt x="40" y="246"/>
                    <a:pt x="42" y="246"/>
                  </a:cubicBezTo>
                  <a:cubicBezTo>
                    <a:pt x="44" y="245"/>
                    <a:pt x="47" y="244"/>
                    <a:pt x="49" y="243"/>
                  </a:cubicBezTo>
                  <a:cubicBezTo>
                    <a:pt x="50" y="243"/>
                    <a:pt x="50" y="243"/>
                    <a:pt x="50" y="243"/>
                  </a:cubicBezTo>
                  <a:cubicBezTo>
                    <a:pt x="50" y="243"/>
                    <a:pt x="50" y="243"/>
                    <a:pt x="50" y="243"/>
                  </a:cubicBezTo>
                  <a:cubicBezTo>
                    <a:pt x="53" y="246"/>
                    <a:pt x="56" y="249"/>
                    <a:pt x="58" y="251"/>
                  </a:cubicBezTo>
                  <a:cubicBezTo>
                    <a:pt x="59" y="252"/>
                    <a:pt x="59" y="252"/>
                    <a:pt x="59" y="252"/>
                  </a:cubicBezTo>
                  <a:cubicBezTo>
                    <a:pt x="59" y="253"/>
                    <a:pt x="59" y="253"/>
                    <a:pt x="59" y="253"/>
                  </a:cubicBezTo>
                  <a:cubicBezTo>
                    <a:pt x="58" y="255"/>
                    <a:pt x="57" y="257"/>
                    <a:pt x="56" y="260"/>
                  </a:cubicBezTo>
                  <a:cubicBezTo>
                    <a:pt x="55" y="262"/>
                    <a:pt x="54" y="264"/>
                    <a:pt x="54" y="266"/>
                  </a:cubicBezTo>
                  <a:cubicBezTo>
                    <a:pt x="56" y="268"/>
                    <a:pt x="58" y="270"/>
                    <a:pt x="60" y="271"/>
                  </a:cubicBezTo>
                  <a:cubicBezTo>
                    <a:pt x="62" y="270"/>
                    <a:pt x="64" y="269"/>
                    <a:pt x="66" y="267"/>
                  </a:cubicBezTo>
                  <a:cubicBezTo>
                    <a:pt x="68" y="266"/>
                    <a:pt x="70" y="265"/>
                    <a:pt x="72" y="263"/>
                  </a:cubicBezTo>
                  <a:cubicBezTo>
                    <a:pt x="73" y="263"/>
                    <a:pt x="73" y="263"/>
                    <a:pt x="73" y="263"/>
                  </a:cubicBezTo>
                  <a:cubicBezTo>
                    <a:pt x="73" y="263"/>
                    <a:pt x="73" y="263"/>
                    <a:pt x="73" y="263"/>
                  </a:cubicBezTo>
                  <a:cubicBezTo>
                    <a:pt x="76" y="266"/>
                    <a:pt x="80" y="268"/>
                    <a:pt x="83" y="270"/>
                  </a:cubicBezTo>
                  <a:cubicBezTo>
                    <a:pt x="84" y="270"/>
                    <a:pt x="84" y="270"/>
                    <a:pt x="84" y="270"/>
                  </a:cubicBezTo>
                  <a:cubicBezTo>
                    <a:pt x="84" y="271"/>
                    <a:pt x="84" y="271"/>
                    <a:pt x="84" y="271"/>
                  </a:cubicBezTo>
                  <a:cubicBezTo>
                    <a:pt x="83" y="273"/>
                    <a:pt x="83" y="276"/>
                    <a:pt x="83" y="278"/>
                  </a:cubicBezTo>
                  <a:cubicBezTo>
                    <a:pt x="82" y="280"/>
                    <a:pt x="82" y="283"/>
                    <a:pt x="82" y="285"/>
                  </a:cubicBezTo>
                  <a:cubicBezTo>
                    <a:pt x="84" y="286"/>
                    <a:pt x="86" y="287"/>
                    <a:pt x="89" y="289"/>
                  </a:cubicBezTo>
                  <a:cubicBezTo>
                    <a:pt x="90" y="287"/>
                    <a:pt x="92" y="285"/>
                    <a:pt x="94" y="283"/>
                  </a:cubicBezTo>
                  <a:cubicBezTo>
                    <a:pt x="96" y="282"/>
                    <a:pt x="97" y="280"/>
                    <a:pt x="99" y="278"/>
                  </a:cubicBezTo>
                  <a:cubicBezTo>
                    <a:pt x="100" y="278"/>
                    <a:pt x="100" y="278"/>
                    <a:pt x="100" y="278"/>
                  </a:cubicBezTo>
                  <a:cubicBezTo>
                    <a:pt x="100" y="278"/>
                    <a:pt x="100" y="278"/>
                    <a:pt x="100" y="278"/>
                  </a:cubicBezTo>
                  <a:cubicBezTo>
                    <a:pt x="104" y="279"/>
                    <a:pt x="108" y="281"/>
                    <a:pt x="111" y="282"/>
                  </a:cubicBezTo>
                  <a:cubicBezTo>
                    <a:pt x="112" y="282"/>
                    <a:pt x="112" y="282"/>
                    <a:pt x="112" y="282"/>
                  </a:cubicBezTo>
                  <a:cubicBezTo>
                    <a:pt x="112" y="283"/>
                    <a:pt x="112" y="283"/>
                    <a:pt x="112" y="283"/>
                  </a:cubicBezTo>
                  <a:cubicBezTo>
                    <a:pt x="112" y="285"/>
                    <a:pt x="113" y="288"/>
                    <a:pt x="113" y="290"/>
                  </a:cubicBezTo>
                  <a:cubicBezTo>
                    <a:pt x="113" y="292"/>
                    <a:pt x="113" y="295"/>
                    <a:pt x="113" y="297"/>
                  </a:cubicBezTo>
                  <a:cubicBezTo>
                    <a:pt x="116" y="298"/>
                    <a:pt x="118" y="298"/>
                    <a:pt x="121" y="299"/>
                  </a:cubicBezTo>
                  <a:cubicBezTo>
                    <a:pt x="122" y="297"/>
                    <a:pt x="124" y="295"/>
                    <a:pt x="125" y="293"/>
                  </a:cubicBezTo>
                  <a:cubicBezTo>
                    <a:pt x="126" y="291"/>
                    <a:pt x="127" y="288"/>
                    <a:pt x="129" y="287"/>
                  </a:cubicBezTo>
                  <a:cubicBezTo>
                    <a:pt x="129" y="286"/>
                    <a:pt x="129" y="286"/>
                    <a:pt x="129" y="286"/>
                  </a:cubicBezTo>
                  <a:cubicBezTo>
                    <a:pt x="130" y="286"/>
                    <a:pt x="130" y="286"/>
                    <a:pt x="130" y="286"/>
                  </a:cubicBezTo>
                  <a:cubicBezTo>
                    <a:pt x="133" y="286"/>
                    <a:pt x="137" y="287"/>
                    <a:pt x="141" y="287"/>
                  </a:cubicBezTo>
                  <a:cubicBezTo>
                    <a:pt x="142" y="287"/>
                    <a:pt x="142" y="287"/>
                    <a:pt x="142" y="287"/>
                  </a:cubicBezTo>
                  <a:cubicBezTo>
                    <a:pt x="142" y="288"/>
                    <a:pt x="142" y="288"/>
                    <a:pt x="142" y="288"/>
                  </a:cubicBezTo>
                  <a:cubicBezTo>
                    <a:pt x="143" y="290"/>
                    <a:pt x="144" y="293"/>
                    <a:pt x="145" y="295"/>
                  </a:cubicBezTo>
                  <a:cubicBezTo>
                    <a:pt x="145" y="297"/>
                    <a:pt x="146" y="300"/>
                    <a:pt x="147" y="302"/>
                  </a:cubicBezTo>
                  <a:cubicBezTo>
                    <a:pt x="147" y="302"/>
                    <a:pt x="147" y="302"/>
                    <a:pt x="147" y="302"/>
                  </a:cubicBezTo>
                  <a:cubicBezTo>
                    <a:pt x="150" y="302"/>
                    <a:pt x="152" y="302"/>
                    <a:pt x="155" y="302"/>
                  </a:cubicBezTo>
                  <a:cubicBezTo>
                    <a:pt x="155" y="302"/>
                    <a:pt x="155" y="302"/>
                    <a:pt x="155" y="302"/>
                  </a:cubicBezTo>
                  <a:cubicBezTo>
                    <a:pt x="156" y="300"/>
                    <a:pt x="156" y="297"/>
                    <a:pt x="157" y="295"/>
                  </a:cubicBezTo>
                  <a:cubicBezTo>
                    <a:pt x="158" y="293"/>
                    <a:pt x="159" y="290"/>
                    <a:pt x="159" y="288"/>
                  </a:cubicBezTo>
                  <a:cubicBezTo>
                    <a:pt x="160" y="287"/>
                    <a:pt x="160" y="287"/>
                    <a:pt x="160" y="287"/>
                  </a:cubicBezTo>
                  <a:cubicBezTo>
                    <a:pt x="161" y="287"/>
                    <a:pt x="161" y="287"/>
                    <a:pt x="161" y="287"/>
                  </a:cubicBezTo>
                  <a:cubicBezTo>
                    <a:pt x="165" y="287"/>
                    <a:pt x="168" y="286"/>
                    <a:pt x="172" y="286"/>
                  </a:cubicBezTo>
                  <a:cubicBezTo>
                    <a:pt x="173" y="286"/>
                    <a:pt x="173" y="286"/>
                    <a:pt x="173" y="286"/>
                  </a:cubicBezTo>
                  <a:cubicBezTo>
                    <a:pt x="173" y="287"/>
                    <a:pt x="173" y="287"/>
                    <a:pt x="173" y="287"/>
                  </a:cubicBezTo>
                  <a:cubicBezTo>
                    <a:pt x="175" y="288"/>
                    <a:pt x="176" y="291"/>
                    <a:pt x="177" y="293"/>
                  </a:cubicBezTo>
                  <a:cubicBezTo>
                    <a:pt x="178" y="295"/>
                    <a:pt x="180" y="297"/>
                    <a:pt x="181" y="299"/>
                  </a:cubicBezTo>
                  <a:cubicBezTo>
                    <a:pt x="183" y="298"/>
                    <a:pt x="186" y="298"/>
                    <a:pt x="188" y="297"/>
                  </a:cubicBezTo>
                  <a:cubicBezTo>
                    <a:pt x="189" y="295"/>
                    <a:pt x="189" y="292"/>
                    <a:pt x="189" y="290"/>
                  </a:cubicBezTo>
                  <a:cubicBezTo>
                    <a:pt x="189" y="288"/>
                    <a:pt x="189" y="285"/>
                    <a:pt x="190" y="283"/>
                  </a:cubicBezTo>
                  <a:cubicBezTo>
                    <a:pt x="190" y="282"/>
                    <a:pt x="190" y="282"/>
                    <a:pt x="190" y="282"/>
                  </a:cubicBezTo>
                  <a:cubicBezTo>
                    <a:pt x="191" y="282"/>
                    <a:pt x="191" y="282"/>
                    <a:pt x="191" y="282"/>
                  </a:cubicBezTo>
                  <a:cubicBezTo>
                    <a:pt x="194" y="281"/>
                    <a:pt x="198" y="279"/>
                    <a:pt x="202" y="278"/>
                  </a:cubicBezTo>
                  <a:cubicBezTo>
                    <a:pt x="202" y="278"/>
                    <a:pt x="202" y="278"/>
                    <a:pt x="202" y="278"/>
                  </a:cubicBezTo>
                  <a:cubicBezTo>
                    <a:pt x="203" y="278"/>
                    <a:pt x="203" y="278"/>
                    <a:pt x="203" y="278"/>
                  </a:cubicBezTo>
                  <a:cubicBezTo>
                    <a:pt x="205" y="280"/>
                    <a:pt x="206" y="282"/>
                    <a:pt x="208" y="283"/>
                  </a:cubicBezTo>
                  <a:cubicBezTo>
                    <a:pt x="210" y="285"/>
                    <a:pt x="211" y="287"/>
                    <a:pt x="213" y="289"/>
                  </a:cubicBezTo>
                  <a:cubicBezTo>
                    <a:pt x="215" y="288"/>
                    <a:pt x="218" y="286"/>
                    <a:pt x="220" y="285"/>
                  </a:cubicBezTo>
                  <a:cubicBezTo>
                    <a:pt x="220" y="283"/>
                    <a:pt x="219" y="280"/>
                    <a:pt x="219" y="278"/>
                  </a:cubicBezTo>
                  <a:cubicBezTo>
                    <a:pt x="219" y="276"/>
                    <a:pt x="218" y="273"/>
                    <a:pt x="218" y="271"/>
                  </a:cubicBezTo>
                  <a:cubicBezTo>
                    <a:pt x="218" y="270"/>
                    <a:pt x="218" y="270"/>
                    <a:pt x="218" y="270"/>
                  </a:cubicBezTo>
                  <a:cubicBezTo>
                    <a:pt x="219" y="270"/>
                    <a:pt x="219" y="270"/>
                    <a:pt x="219" y="270"/>
                  </a:cubicBezTo>
                  <a:cubicBezTo>
                    <a:pt x="222" y="268"/>
                    <a:pt x="225" y="266"/>
                    <a:pt x="228" y="263"/>
                  </a:cubicBezTo>
                  <a:cubicBezTo>
                    <a:pt x="229" y="263"/>
                    <a:pt x="229" y="263"/>
                    <a:pt x="229" y="263"/>
                  </a:cubicBezTo>
                  <a:cubicBezTo>
                    <a:pt x="230" y="263"/>
                    <a:pt x="230" y="263"/>
                    <a:pt x="230" y="263"/>
                  </a:cubicBezTo>
                  <a:cubicBezTo>
                    <a:pt x="232" y="265"/>
                    <a:pt x="234" y="266"/>
                    <a:pt x="236" y="267"/>
                  </a:cubicBezTo>
                  <a:cubicBezTo>
                    <a:pt x="238" y="269"/>
                    <a:pt x="240" y="270"/>
                    <a:pt x="242" y="271"/>
                  </a:cubicBezTo>
                  <a:cubicBezTo>
                    <a:pt x="244" y="270"/>
                    <a:pt x="246" y="268"/>
                    <a:pt x="248" y="266"/>
                  </a:cubicBezTo>
                  <a:cubicBezTo>
                    <a:pt x="247" y="264"/>
                    <a:pt x="247" y="262"/>
                    <a:pt x="246" y="260"/>
                  </a:cubicBezTo>
                  <a:cubicBezTo>
                    <a:pt x="245" y="257"/>
                    <a:pt x="244" y="255"/>
                    <a:pt x="243" y="253"/>
                  </a:cubicBezTo>
                  <a:cubicBezTo>
                    <a:pt x="243" y="252"/>
                    <a:pt x="243" y="252"/>
                    <a:pt x="243" y="252"/>
                  </a:cubicBezTo>
                  <a:cubicBezTo>
                    <a:pt x="243" y="251"/>
                    <a:pt x="243" y="251"/>
                    <a:pt x="243" y="251"/>
                  </a:cubicBezTo>
                  <a:cubicBezTo>
                    <a:pt x="246" y="249"/>
                    <a:pt x="249" y="246"/>
                    <a:pt x="252" y="243"/>
                  </a:cubicBezTo>
                  <a:cubicBezTo>
                    <a:pt x="252" y="243"/>
                    <a:pt x="252" y="243"/>
                    <a:pt x="252" y="243"/>
                  </a:cubicBezTo>
                  <a:cubicBezTo>
                    <a:pt x="253" y="243"/>
                    <a:pt x="253" y="243"/>
                    <a:pt x="253" y="243"/>
                  </a:cubicBezTo>
                  <a:cubicBezTo>
                    <a:pt x="255" y="244"/>
                    <a:pt x="258" y="245"/>
                    <a:pt x="260" y="246"/>
                  </a:cubicBezTo>
                  <a:cubicBezTo>
                    <a:pt x="262" y="246"/>
                    <a:pt x="264" y="247"/>
                    <a:pt x="267" y="248"/>
                  </a:cubicBezTo>
                  <a:cubicBezTo>
                    <a:pt x="268" y="246"/>
                    <a:pt x="270" y="244"/>
                    <a:pt x="271" y="242"/>
                  </a:cubicBezTo>
                  <a:cubicBezTo>
                    <a:pt x="270" y="240"/>
                    <a:pt x="269" y="238"/>
                    <a:pt x="268" y="236"/>
                  </a:cubicBezTo>
                  <a:cubicBezTo>
                    <a:pt x="266" y="234"/>
                    <a:pt x="265" y="232"/>
                    <a:pt x="264" y="230"/>
                  </a:cubicBezTo>
                  <a:cubicBezTo>
                    <a:pt x="263" y="229"/>
                    <a:pt x="263" y="229"/>
                    <a:pt x="263" y="229"/>
                  </a:cubicBezTo>
                  <a:cubicBezTo>
                    <a:pt x="264" y="228"/>
                    <a:pt x="264" y="228"/>
                    <a:pt x="264" y="228"/>
                  </a:cubicBezTo>
                  <a:cubicBezTo>
                    <a:pt x="266" y="225"/>
                    <a:pt x="268" y="222"/>
                    <a:pt x="270" y="219"/>
                  </a:cubicBezTo>
                  <a:cubicBezTo>
                    <a:pt x="270" y="218"/>
                    <a:pt x="270" y="218"/>
                    <a:pt x="270" y="218"/>
                  </a:cubicBezTo>
                  <a:cubicBezTo>
                    <a:pt x="271" y="218"/>
                    <a:pt x="271" y="218"/>
                    <a:pt x="271" y="218"/>
                  </a:cubicBezTo>
                  <a:cubicBezTo>
                    <a:pt x="273" y="218"/>
                    <a:pt x="276" y="219"/>
                    <a:pt x="278" y="219"/>
                  </a:cubicBezTo>
                  <a:cubicBezTo>
                    <a:pt x="281" y="219"/>
                    <a:pt x="283" y="220"/>
                    <a:pt x="285" y="220"/>
                  </a:cubicBezTo>
                  <a:cubicBezTo>
                    <a:pt x="286" y="218"/>
                    <a:pt x="288" y="215"/>
                    <a:pt x="289" y="213"/>
                  </a:cubicBezTo>
                  <a:cubicBezTo>
                    <a:pt x="287" y="211"/>
                    <a:pt x="285" y="210"/>
                    <a:pt x="284" y="208"/>
                  </a:cubicBezTo>
                  <a:cubicBezTo>
                    <a:pt x="282" y="206"/>
                    <a:pt x="280" y="204"/>
                    <a:pt x="278" y="203"/>
                  </a:cubicBezTo>
                  <a:cubicBezTo>
                    <a:pt x="278" y="202"/>
                    <a:pt x="278" y="202"/>
                    <a:pt x="278" y="202"/>
                  </a:cubicBezTo>
                  <a:cubicBezTo>
                    <a:pt x="278" y="201"/>
                    <a:pt x="278" y="201"/>
                    <a:pt x="278" y="201"/>
                  </a:cubicBezTo>
                  <a:cubicBezTo>
                    <a:pt x="279" y="198"/>
                    <a:pt x="281" y="194"/>
                    <a:pt x="282" y="190"/>
                  </a:cubicBezTo>
                  <a:cubicBezTo>
                    <a:pt x="282" y="190"/>
                    <a:pt x="282" y="190"/>
                    <a:pt x="282" y="190"/>
                  </a:cubicBezTo>
                  <a:cubicBezTo>
                    <a:pt x="283" y="190"/>
                    <a:pt x="283" y="190"/>
                    <a:pt x="283" y="190"/>
                  </a:cubicBezTo>
                  <a:cubicBezTo>
                    <a:pt x="285" y="189"/>
                    <a:pt x="288" y="189"/>
                    <a:pt x="290" y="189"/>
                  </a:cubicBezTo>
                  <a:cubicBezTo>
                    <a:pt x="293" y="189"/>
                    <a:pt x="295" y="189"/>
                    <a:pt x="297" y="188"/>
                  </a:cubicBezTo>
                  <a:cubicBezTo>
                    <a:pt x="298" y="186"/>
                    <a:pt x="299" y="183"/>
                    <a:pt x="299" y="181"/>
                  </a:cubicBezTo>
                  <a:cubicBezTo>
                    <a:pt x="297" y="179"/>
                    <a:pt x="295" y="178"/>
                    <a:pt x="293" y="177"/>
                  </a:cubicBezTo>
                  <a:cubicBezTo>
                    <a:pt x="291" y="176"/>
                    <a:pt x="289" y="174"/>
                    <a:pt x="287" y="173"/>
                  </a:cubicBezTo>
                  <a:cubicBezTo>
                    <a:pt x="286" y="173"/>
                    <a:pt x="286" y="173"/>
                    <a:pt x="286" y="173"/>
                  </a:cubicBezTo>
                  <a:cubicBezTo>
                    <a:pt x="286" y="172"/>
                    <a:pt x="286" y="172"/>
                    <a:pt x="286" y="172"/>
                  </a:cubicBezTo>
                  <a:cubicBezTo>
                    <a:pt x="287" y="168"/>
                    <a:pt x="287" y="165"/>
                    <a:pt x="287" y="160"/>
                  </a:cubicBezTo>
                  <a:cubicBezTo>
                    <a:pt x="287" y="160"/>
                    <a:pt x="287" y="160"/>
                    <a:pt x="287" y="160"/>
                  </a:cubicBezTo>
                  <a:cubicBezTo>
                    <a:pt x="288" y="159"/>
                    <a:pt x="288" y="159"/>
                    <a:pt x="288" y="159"/>
                  </a:cubicBezTo>
                  <a:cubicBezTo>
                    <a:pt x="290" y="159"/>
                    <a:pt x="293" y="158"/>
                    <a:pt x="295" y="157"/>
                  </a:cubicBezTo>
                  <a:cubicBezTo>
                    <a:pt x="297" y="156"/>
                    <a:pt x="300" y="156"/>
                    <a:pt x="302" y="155"/>
                  </a:cubicBezTo>
                  <a:cubicBezTo>
                    <a:pt x="302" y="155"/>
                    <a:pt x="302" y="155"/>
                    <a:pt x="302" y="155"/>
                  </a:cubicBezTo>
                  <a:cubicBezTo>
                    <a:pt x="302" y="153"/>
                    <a:pt x="302" y="152"/>
                    <a:pt x="302" y="151"/>
                  </a:cubicBezTo>
                  <a:cubicBezTo>
                    <a:pt x="302" y="149"/>
                    <a:pt x="302" y="148"/>
                    <a:pt x="302" y="147"/>
                  </a:cubicBezTo>
                  <a:close/>
                  <a:moveTo>
                    <a:pt x="159" y="110"/>
                  </a:moveTo>
                  <a:cubicBezTo>
                    <a:pt x="161" y="93"/>
                    <a:pt x="164" y="76"/>
                    <a:pt x="169" y="59"/>
                  </a:cubicBezTo>
                  <a:cubicBezTo>
                    <a:pt x="169" y="58"/>
                    <a:pt x="169" y="58"/>
                    <a:pt x="169" y="58"/>
                  </a:cubicBezTo>
                  <a:cubicBezTo>
                    <a:pt x="170" y="59"/>
                    <a:pt x="170" y="59"/>
                    <a:pt x="170" y="59"/>
                  </a:cubicBezTo>
                  <a:cubicBezTo>
                    <a:pt x="182" y="61"/>
                    <a:pt x="193" y="66"/>
                    <a:pt x="203" y="72"/>
                  </a:cubicBezTo>
                  <a:cubicBezTo>
                    <a:pt x="204" y="73"/>
                    <a:pt x="204" y="73"/>
                    <a:pt x="204" y="73"/>
                  </a:cubicBezTo>
                  <a:cubicBezTo>
                    <a:pt x="203" y="74"/>
                    <a:pt x="203" y="74"/>
                    <a:pt x="203" y="74"/>
                  </a:cubicBezTo>
                  <a:cubicBezTo>
                    <a:pt x="195" y="90"/>
                    <a:pt x="185" y="104"/>
                    <a:pt x="174" y="116"/>
                  </a:cubicBezTo>
                  <a:cubicBezTo>
                    <a:pt x="173" y="117"/>
                    <a:pt x="173" y="117"/>
                    <a:pt x="173" y="117"/>
                  </a:cubicBezTo>
                  <a:cubicBezTo>
                    <a:pt x="172" y="117"/>
                    <a:pt x="172" y="117"/>
                    <a:pt x="172" y="117"/>
                  </a:cubicBezTo>
                  <a:cubicBezTo>
                    <a:pt x="169" y="114"/>
                    <a:pt x="165" y="112"/>
                    <a:pt x="160" y="111"/>
                  </a:cubicBezTo>
                  <a:cubicBezTo>
                    <a:pt x="159" y="111"/>
                    <a:pt x="159" y="111"/>
                    <a:pt x="159" y="111"/>
                  </a:cubicBezTo>
                  <a:lnTo>
                    <a:pt x="159" y="110"/>
                  </a:lnTo>
                  <a:close/>
                  <a:moveTo>
                    <a:pt x="99" y="72"/>
                  </a:moveTo>
                  <a:cubicBezTo>
                    <a:pt x="109" y="65"/>
                    <a:pt x="120" y="61"/>
                    <a:pt x="132" y="58"/>
                  </a:cubicBezTo>
                  <a:cubicBezTo>
                    <a:pt x="133" y="58"/>
                    <a:pt x="133" y="58"/>
                    <a:pt x="133" y="58"/>
                  </a:cubicBezTo>
                  <a:cubicBezTo>
                    <a:pt x="134" y="59"/>
                    <a:pt x="134" y="59"/>
                    <a:pt x="134" y="59"/>
                  </a:cubicBezTo>
                  <a:cubicBezTo>
                    <a:pt x="139" y="76"/>
                    <a:pt x="142" y="93"/>
                    <a:pt x="143" y="110"/>
                  </a:cubicBezTo>
                  <a:cubicBezTo>
                    <a:pt x="143" y="111"/>
                    <a:pt x="143" y="111"/>
                    <a:pt x="143" y="111"/>
                  </a:cubicBezTo>
                  <a:cubicBezTo>
                    <a:pt x="142" y="111"/>
                    <a:pt x="142" y="111"/>
                    <a:pt x="142" y="111"/>
                  </a:cubicBezTo>
                  <a:cubicBezTo>
                    <a:pt x="138" y="112"/>
                    <a:pt x="134" y="114"/>
                    <a:pt x="130" y="116"/>
                  </a:cubicBezTo>
                  <a:cubicBezTo>
                    <a:pt x="129" y="117"/>
                    <a:pt x="129" y="117"/>
                    <a:pt x="129" y="117"/>
                  </a:cubicBezTo>
                  <a:cubicBezTo>
                    <a:pt x="128" y="116"/>
                    <a:pt x="128" y="116"/>
                    <a:pt x="128" y="116"/>
                  </a:cubicBezTo>
                  <a:cubicBezTo>
                    <a:pt x="117" y="103"/>
                    <a:pt x="107" y="89"/>
                    <a:pt x="99" y="74"/>
                  </a:cubicBezTo>
                  <a:cubicBezTo>
                    <a:pt x="98" y="73"/>
                    <a:pt x="98" y="73"/>
                    <a:pt x="98" y="73"/>
                  </a:cubicBezTo>
                  <a:lnTo>
                    <a:pt x="99" y="72"/>
                  </a:lnTo>
                  <a:close/>
                  <a:moveTo>
                    <a:pt x="59" y="132"/>
                  </a:moveTo>
                  <a:cubicBezTo>
                    <a:pt x="61" y="120"/>
                    <a:pt x="66" y="109"/>
                    <a:pt x="72" y="99"/>
                  </a:cubicBezTo>
                  <a:cubicBezTo>
                    <a:pt x="73" y="98"/>
                    <a:pt x="73" y="98"/>
                    <a:pt x="73" y="98"/>
                  </a:cubicBezTo>
                  <a:cubicBezTo>
                    <a:pt x="74" y="98"/>
                    <a:pt x="74" y="98"/>
                    <a:pt x="74" y="98"/>
                  </a:cubicBezTo>
                  <a:cubicBezTo>
                    <a:pt x="90" y="107"/>
                    <a:pt x="104" y="116"/>
                    <a:pt x="116" y="128"/>
                  </a:cubicBezTo>
                  <a:cubicBezTo>
                    <a:pt x="117" y="128"/>
                    <a:pt x="117" y="128"/>
                    <a:pt x="117" y="128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4" y="133"/>
                    <a:pt x="113" y="137"/>
                    <a:pt x="112" y="141"/>
                  </a:cubicBezTo>
                  <a:cubicBezTo>
                    <a:pt x="111" y="143"/>
                    <a:pt x="111" y="143"/>
                    <a:pt x="111" y="143"/>
                  </a:cubicBezTo>
                  <a:cubicBezTo>
                    <a:pt x="110" y="142"/>
                    <a:pt x="110" y="142"/>
                    <a:pt x="110" y="142"/>
                  </a:cubicBezTo>
                  <a:cubicBezTo>
                    <a:pt x="93" y="141"/>
                    <a:pt x="76" y="138"/>
                    <a:pt x="60" y="133"/>
                  </a:cubicBezTo>
                  <a:cubicBezTo>
                    <a:pt x="58" y="133"/>
                    <a:pt x="58" y="133"/>
                    <a:pt x="58" y="133"/>
                  </a:cubicBezTo>
                  <a:lnTo>
                    <a:pt x="59" y="132"/>
                  </a:lnTo>
                  <a:close/>
                  <a:moveTo>
                    <a:pt x="74" y="203"/>
                  </a:moveTo>
                  <a:cubicBezTo>
                    <a:pt x="73" y="203"/>
                    <a:pt x="73" y="203"/>
                    <a:pt x="73" y="203"/>
                  </a:cubicBezTo>
                  <a:cubicBezTo>
                    <a:pt x="72" y="202"/>
                    <a:pt x="72" y="202"/>
                    <a:pt x="72" y="202"/>
                  </a:cubicBezTo>
                  <a:cubicBezTo>
                    <a:pt x="66" y="192"/>
                    <a:pt x="61" y="181"/>
                    <a:pt x="59" y="170"/>
                  </a:cubicBezTo>
                  <a:cubicBezTo>
                    <a:pt x="58" y="168"/>
                    <a:pt x="58" y="168"/>
                    <a:pt x="58" y="168"/>
                  </a:cubicBezTo>
                  <a:cubicBezTo>
                    <a:pt x="60" y="168"/>
                    <a:pt x="60" y="168"/>
                    <a:pt x="60" y="168"/>
                  </a:cubicBezTo>
                  <a:cubicBezTo>
                    <a:pt x="76" y="163"/>
                    <a:pt x="93" y="160"/>
                    <a:pt x="110" y="159"/>
                  </a:cubicBezTo>
                  <a:cubicBezTo>
                    <a:pt x="111" y="159"/>
                    <a:pt x="111" y="159"/>
                    <a:pt x="111" y="159"/>
                  </a:cubicBezTo>
                  <a:cubicBezTo>
                    <a:pt x="111" y="160"/>
                    <a:pt x="111" y="160"/>
                    <a:pt x="111" y="160"/>
                  </a:cubicBezTo>
                  <a:cubicBezTo>
                    <a:pt x="112" y="164"/>
                    <a:pt x="114" y="168"/>
                    <a:pt x="116" y="172"/>
                  </a:cubicBezTo>
                  <a:cubicBezTo>
                    <a:pt x="117" y="173"/>
                    <a:pt x="117" y="173"/>
                    <a:pt x="117" y="173"/>
                  </a:cubicBezTo>
                  <a:cubicBezTo>
                    <a:pt x="116" y="174"/>
                    <a:pt x="116" y="174"/>
                    <a:pt x="116" y="174"/>
                  </a:cubicBezTo>
                  <a:cubicBezTo>
                    <a:pt x="103" y="185"/>
                    <a:pt x="89" y="194"/>
                    <a:pt x="74" y="203"/>
                  </a:cubicBezTo>
                  <a:close/>
                  <a:moveTo>
                    <a:pt x="143" y="191"/>
                  </a:moveTo>
                  <a:cubicBezTo>
                    <a:pt x="141" y="208"/>
                    <a:pt x="138" y="225"/>
                    <a:pt x="133" y="242"/>
                  </a:cubicBezTo>
                  <a:cubicBezTo>
                    <a:pt x="133" y="243"/>
                    <a:pt x="133" y="243"/>
                    <a:pt x="133" y="243"/>
                  </a:cubicBezTo>
                  <a:cubicBezTo>
                    <a:pt x="132" y="243"/>
                    <a:pt x="132" y="243"/>
                    <a:pt x="132" y="243"/>
                  </a:cubicBezTo>
                  <a:cubicBezTo>
                    <a:pt x="120" y="241"/>
                    <a:pt x="109" y="236"/>
                    <a:pt x="99" y="229"/>
                  </a:cubicBezTo>
                  <a:cubicBezTo>
                    <a:pt x="98" y="229"/>
                    <a:pt x="98" y="229"/>
                    <a:pt x="98" y="229"/>
                  </a:cubicBezTo>
                  <a:cubicBezTo>
                    <a:pt x="98" y="228"/>
                    <a:pt x="98" y="228"/>
                    <a:pt x="98" y="228"/>
                  </a:cubicBezTo>
                  <a:cubicBezTo>
                    <a:pt x="107" y="212"/>
                    <a:pt x="117" y="198"/>
                    <a:pt x="128" y="185"/>
                  </a:cubicBezTo>
                  <a:cubicBezTo>
                    <a:pt x="128" y="184"/>
                    <a:pt x="128" y="184"/>
                    <a:pt x="128" y="184"/>
                  </a:cubicBezTo>
                  <a:cubicBezTo>
                    <a:pt x="129" y="185"/>
                    <a:pt x="129" y="185"/>
                    <a:pt x="129" y="185"/>
                  </a:cubicBezTo>
                  <a:cubicBezTo>
                    <a:pt x="133" y="187"/>
                    <a:pt x="137" y="189"/>
                    <a:pt x="142" y="190"/>
                  </a:cubicBezTo>
                  <a:cubicBezTo>
                    <a:pt x="143" y="190"/>
                    <a:pt x="143" y="190"/>
                    <a:pt x="143" y="190"/>
                  </a:cubicBezTo>
                  <a:lnTo>
                    <a:pt x="143" y="191"/>
                  </a:lnTo>
                  <a:close/>
                  <a:moveTo>
                    <a:pt x="151" y="180"/>
                  </a:moveTo>
                  <a:cubicBezTo>
                    <a:pt x="143" y="180"/>
                    <a:pt x="136" y="177"/>
                    <a:pt x="130" y="171"/>
                  </a:cubicBezTo>
                  <a:cubicBezTo>
                    <a:pt x="125" y="166"/>
                    <a:pt x="122" y="159"/>
                    <a:pt x="122" y="151"/>
                  </a:cubicBezTo>
                  <a:cubicBezTo>
                    <a:pt x="122" y="143"/>
                    <a:pt x="125" y="136"/>
                    <a:pt x="130" y="130"/>
                  </a:cubicBezTo>
                  <a:cubicBezTo>
                    <a:pt x="136" y="125"/>
                    <a:pt x="143" y="122"/>
                    <a:pt x="151" y="122"/>
                  </a:cubicBezTo>
                  <a:cubicBezTo>
                    <a:pt x="159" y="122"/>
                    <a:pt x="166" y="125"/>
                    <a:pt x="172" y="130"/>
                  </a:cubicBezTo>
                  <a:cubicBezTo>
                    <a:pt x="183" y="142"/>
                    <a:pt x="183" y="160"/>
                    <a:pt x="172" y="171"/>
                  </a:cubicBezTo>
                  <a:cubicBezTo>
                    <a:pt x="166" y="177"/>
                    <a:pt x="159" y="180"/>
                    <a:pt x="151" y="180"/>
                  </a:cubicBezTo>
                  <a:close/>
                  <a:moveTo>
                    <a:pt x="203" y="229"/>
                  </a:moveTo>
                  <a:cubicBezTo>
                    <a:pt x="192" y="236"/>
                    <a:pt x="181" y="241"/>
                    <a:pt x="170" y="243"/>
                  </a:cubicBezTo>
                  <a:cubicBezTo>
                    <a:pt x="168" y="243"/>
                    <a:pt x="168" y="243"/>
                    <a:pt x="168" y="243"/>
                  </a:cubicBezTo>
                  <a:cubicBezTo>
                    <a:pt x="168" y="242"/>
                    <a:pt x="168" y="242"/>
                    <a:pt x="168" y="242"/>
                  </a:cubicBezTo>
                  <a:cubicBezTo>
                    <a:pt x="163" y="225"/>
                    <a:pt x="160" y="208"/>
                    <a:pt x="159" y="192"/>
                  </a:cubicBezTo>
                  <a:cubicBezTo>
                    <a:pt x="159" y="190"/>
                    <a:pt x="159" y="190"/>
                    <a:pt x="159" y="190"/>
                  </a:cubicBezTo>
                  <a:cubicBezTo>
                    <a:pt x="160" y="190"/>
                    <a:pt x="160" y="190"/>
                    <a:pt x="160" y="190"/>
                  </a:cubicBezTo>
                  <a:cubicBezTo>
                    <a:pt x="164" y="189"/>
                    <a:pt x="168" y="188"/>
                    <a:pt x="172" y="185"/>
                  </a:cubicBezTo>
                  <a:cubicBezTo>
                    <a:pt x="173" y="185"/>
                    <a:pt x="173" y="185"/>
                    <a:pt x="173" y="185"/>
                  </a:cubicBezTo>
                  <a:cubicBezTo>
                    <a:pt x="174" y="185"/>
                    <a:pt x="174" y="185"/>
                    <a:pt x="174" y="185"/>
                  </a:cubicBezTo>
                  <a:cubicBezTo>
                    <a:pt x="185" y="199"/>
                    <a:pt x="195" y="213"/>
                    <a:pt x="203" y="228"/>
                  </a:cubicBezTo>
                  <a:cubicBezTo>
                    <a:pt x="204" y="229"/>
                    <a:pt x="204" y="229"/>
                    <a:pt x="204" y="229"/>
                  </a:cubicBezTo>
                  <a:lnTo>
                    <a:pt x="203" y="229"/>
                  </a:lnTo>
                  <a:close/>
                  <a:moveTo>
                    <a:pt x="243" y="170"/>
                  </a:moveTo>
                  <a:cubicBezTo>
                    <a:pt x="241" y="182"/>
                    <a:pt x="236" y="193"/>
                    <a:pt x="229" y="203"/>
                  </a:cubicBezTo>
                  <a:cubicBezTo>
                    <a:pt x="229" y="204"/>
                    <a:pt x="229" y="204"/>
                    <a:pt x="229" y="204"/>
                  </a:cubicBezTo>
                  <a:cubicBezTo>
                    <a:pt x="228" y="203"/>
                    <a:pt x="228" y="203"/>
                    <a:pt x="228" y="203"/>
                  </a:cubicBezTo>
                  <a:cubicBezTo>
                    <a:pt x="212" y="195"/>
                    <a:pt x="198" y="185"/>
                    <a:pt x="185" y="174"/>
                  </a:cubicBezTo>
                  <a:cubicBezTo>
                    <a:pt x="185" y="173"/>
                    <a:pt x="185" y="173"/>
                    <a:pt x="185" y="173"/>
                  </a:cubicBezTo>
                  <a:cubicBezTo>
                    <a:pt x="185" y="172"/>
                    <a:pt x="185" y="172"/>
                    <a:pt x="185" y="172"/>
                  </a:cubicBezTo>
                  <a:cubicBezTo>
                    <a:pt x="188" y="169"/>
                    <a:pt x="189" y="164"/>
                    <a:pt x="190" y="160"/>
                  </a:cubicBezTo>
                  <a:cubicBezTo>
                    <a:pt x="191" y="159"/>
                    <a:pt x="191" y="159"/>
                    <a:pt x="191" y="159"/>
                  </a:cubicBezTo>
                  <a:cubicBezTo>
                    <a:pt x="192" y="159"/>
                    <a:pt x="192" y="159"/>
                    <a:pt x="192" y="159"/>
                  </a:cubicBezTo>
                  <a:cubicBezTo>
                    <a:pt x="208" y="161"/>
                    <a:pt x="225" y="164"/>
                    <a:pt x="242" y="168"/>
                  </a:cubicBezTo>
                  <a:cubicBezTo>
                    <a:pt x="243" y="169"/>
                    <a:pt x="243" y="169"/>
                    <a:pt x="243" y="169"/>
                  </a:cubicBezTo>
                  <a:lnTo>
                    <a:pt x="243" y="170"/>
                  </a:lnTo>
                  <a:close/>
                  <a:moveTo>
                    <a:pt x="242" y="134"/>
                  </a:moveTo>
                  <a:cubicBezTo>
                    <a:pt x="225" y="139"/>
                    <a:pt x="208" y="142"/>
                    <a:pt x="192" y="143"/>
                  </a:cubicBezTo>
                  <a:cubicBezTo>
                    <a:pt x="191" y="143"/>
                    <a:pt x="191" y="143"/>
                    <a:pt x="191" y="143"/>
                  </a:cubicBezTo>
                  <a:cubicBezTo>
                    <a:pt x="190" y="142"/>
                    <a:pt x="190" y="142"/>
                    <a:pt x="190" y="142"/>
                  </a:cubicBezTo>
                  <a:cubicBezTo>
                    <a:pt x="189" y="137"/>
                    <a:pt x="188" y="133"/>
                    <a:pt x="185" y="130"/>
                  </a:cubicBezTo>
                  <a:cubicBezTo>
                    <a:pt x="185" y="129"/>
                    <a:pt x="185" y="129"/>
                    <a:pt x="185" y="129"/>
                  </a:cubicBezTo>
                  <a:cubicBezTo>
                    <a:pt x="186" y="128"/>
                    <a:pt x="186" y="128"/>
                    <a:pt x="186" y="128"/>
                  </a:cubicBezTo>
                  <a:cubicBezTo>
                    <a:pt x="199" y="117"/>
                    <a:pt x="213" y="107"/>
                    <a:pt x="228" y="99"/>
                  </a:cubicBezTo>
                  <a:cubicBezTo>
                    <a:pt x="229" y="98"/>
                    <a:pt x="229" y="98"/>
                    <a:pt x="229" y="98"/>
                  </a:cubicBezTo>
                  <a:cubicBezTo>
                    <a:pt x="230" y="99"/>
                    <a:pt x="230" y="99"/>
                    <a:pt x="230" y="99"/>
                  </a:cubicBezTo>
                  <a:cubicBezTo>
                    <a:pt x="236" y="109"/>
                    <a:pt x="241" y="120"/>
                    <a:pt x="243" y="132"/>
                  </a:cubicBezTo>
                  <a:cubicBezTo>
                    <a:pt x="243" y="133"/>
                    <a:pt x="243" y="133"/>
                    <a:pt x="243" y="133"/>
                  </a:cubicBezTo>
                  <a:lnTo>
                    <a:pt x="242" y="13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" name="Freeform 63"/>
            <p:cNvSpPr>
              <a:spLocks noEditPoints="1"/>
            </p:cNvSpPr>
            <p:nvPr/>
          </p:nvSpPr>
          <p:spPr bwMode="auto">
            <a:xfrm rot="824353">
              <a:off x="4824413" y="4876104"/>
              <a:ext cx="1273174" cy="1271610"/>
            </a:xfrm>
            <a:custGeom>
              <a:avLst/>
              <a:gdLst>
                <a:gd name="T0" fmla="*/ 286 w 302"/>
                <a:gd name="T1" fmla="*/ 129 h 302"/>
                <a:gd name="T2" fmla="*/ 282 w 302"/>
                <a:gd name="T3" fmla="*/ 112 h 302"/>
                <a:gd name="T4" fmla="*/ 285 w 302"/>
                <a:gd name="T5" fmla="*/ 82 h 302"/>
                <a:gd name="T6" fmla="*/ 264 w 302"/>
                <a:gd name="T7" fmla="*/ 72 h 302"/>
                <a:gd name="T8" fmla="*/ 252 w 302"/>
                <a:gd name="T9" fmla="*/ 58 h 302"/>
                <a:gd name="T10" fmla="*/ 236 w 302"/>
                <a:gd name="T11" fmla="*/ 34 h 302"/>
                <a:gd name="T12" fmla="*/ 219 w 302"/>
                <a:gd name="T13" fmla="*/ 23 h 302"/>
                <a:gd name="T14" fmla="*/ 191 w 302"/>
                <a:gd name="T15" fmla="*/ 20 h 302"/>
                <a:gd name="T16" fmla="*/ 173 w 302"/>
                <a:gd name="T17" fmla="*/ 15 h 302"/>
                <a:gd name="T18" fmla="*/ 155 w 302"/>
                <a:gd name="T19" fmla="*/ 0 h 302"/>
                <a:gd name="T20" fmla="*/ 141 w 302"/>
                <a:gd name="T21" fmla="*/ 14 h 302"/>
                <a:gd name="T22" fmla="*/ 113 w 302"/>
                <a:gd name="T23" fmla="*/ 12 h 302"/>
                <a:gd name="T24" fmla="*/ 94 w 302"/>
                <a:gd name="T25" fmla="*/ 18 h 302"/>
                <a:gd name="T26" fmla="*/ 73 w 302"/>
                <a:gd name="T27" fmla="*/ 38 h 302"/>
                <a:gd name="T28" fmla="*/ 59 w 302"/>
                <a:gd name="T29" fmla="*/ 49 h 302"/>
                <a:gd name="T30" fmla="*/ 35 w 302"/>
                <a:gd name="T31" fmla="*/ 54 h 302"/>
                <a:gd name="T32" fmla="*/ 32 w 302"/>
                <a:gd name="T33" fmla="*/ 84 h 302"/>
                <a:gd name="T34" fmla="*/ 24 w 302"/>
                <a:gd name="T35" fmla="*/ 99 h 302"/>
                <a:gd name="T36" fmla="*/ 3 w 302"/>
                <a:gd name="T37" fmla="*/ 121 h 302"/>
                <a:gd name="T38" fmla="*/ 14 w 302"/>
                <a:gd name="T39" fmla="*/ 142 h 302"/>
                <a:gd name="T40" fmla="*/ 7 w 302"/>
                <a:gd name="T41" fmla="*/ 157 h 302"/>
                <a:gd name="T42" fmla="*/ 9 w 302"/>
                <a:gd name="T43" fmla="*/ 177 h 302"/>
                <a:gd name="T44" fmla="*/ 24 w 302"/>
                <a:gd name="T45" fmla="*/ 201 h 302"/>
                <a:gd name="T46" fmla="*/ 31 w 302"/>
                <a:gd name="T47" fmla="*/ 218 h 302"/>
                <a:gd name="T48" fmla="*/ 30 w 302"/>
                <a:gd name="T49" fmla="*/ 242 h 302"/>
                <a:gd name="T50" fmla="*/ 59 w 302"/>
                <a:gd name="T51" fmla="*/ 252 h 302"/>
                <a:gd name="T52" fmla="*/ 73 w 302"/>
                <a:gd name="T53" fmla="*/ 263 h 302"/>
                <a:gd name="T54" fmla="*/ 89 w 302"/>
                <a:gd name="T55" fmla="*/ 289 h 302"/>
                <a:gd name="T56" fmla="*/ 112 w 302"/>
                <a:gd name="T57" fmla="*/ 283 h 302"/>
                <a:gd name="T58" fmla="*/ 130 w 302"/>
                <a:gd name="T59" fmla="*/ 286 h 302"/>
                <a:gd name="T60" fmla="*/ 155 w 302"/>
                <a:gd name="T61" fmla="*/ 302 h 302"/>
                <a:gd name="T62" fmla="*/ 173 w 302"/>
                <a:gd name="T63" fmla="*/ 286 h 302"/>
                <a:gd name="T64" fmla="*/ 190 w 302"/>
                <a:gd name="T65" fmla="*/ 282 h 302"/>
                <a:gd name="T66" fmla="*/ 220 w 302"/>
                <a:gd name="T67" fmla="*/ 285 h 302"/>
                <a:gd name="T68" fmla="*/ 230 w 302"/>
                <a:gd name="T69" fmla="*/ 263 h 302"/>
                <a:gd name="T70" fmla="*/ 243 w 302"/>
                <a:gd name="T71" fmla="*/ 251 h 302"/>
                <a:gd name="T72" fmla="*/ 268 w 302"/>
                <a:gd name="T73" fmla="*/ 236 h 302"/>
                <a:gd name="T74" fmla="*/ 278 w 302"/>
                <a:gd name="T75" fmla="*/ 219 h 302"/>
                <a:gd name="T76" fmla="*/ 282 w 302"/>
                <a:gd name="T77" fmla="*/ 190 h 302"/>
                <a:gd name="T78" fmla="*/ 287 w 302"/>
                <a:gd name="T79" fmla="*/ 173 h 302"/>
                <a:gd name="T80" fmla="*/ 302 w 302"/>
                <a:gd name="T81" fmla="*/ 155 h 302"/>
                <a:gd name="T82" fmla="*/ 170 w 302"/>
                <a:gd name="T83" fmla="*/ 59 h 302"/>
                <a:gd name="T84" fmla="*/ 160 w 302"/>
                <a:gd name="T85" fmla="*/ 111 h 302"/>
                <a:gd name="T86" fmla="*/ 143 w 302"/>
                <a:gd name="T87" fmla="*/ 110 h 302"/>
                <a:gd name="T88" fmla="*/ 98 w 302"/>
                <a:gd name="T89" fmla="*/ 73 h 302"/>
                <a:gd name="T90" fmla="*/ 117 w 302"/>
                <a:gd name="T91" fmla="*/ 128 h 302"/>
                <a:gd name="T92" fmla="*/ 59 w 302"/>
                <a:gd name="T93" fmla="*/ 132 h 302"/>
                <a:gd name="T94" fmla="*/ 110 w 302"/>
                <a:gd name="T95" fmla="*/ 159 h 302"/>
                <a:gd name="T96" fmla="*/ 143 w 302"/>
                <a:gd name="T97" fmla="*/ 191 h 302"/>
                <a:gd name="T98" fmla="*/ 128 w 302"/>
                <a:gd name="T99" fmla="*/ 185 h 302"/>
                <a:gd name="T100" fmla="*/ 130 w 302"/>
                <a:gd name="T101" fmla="*/ 171 h 302"/>
                <a:gd name="T102" fmla="*/ 203 w 302"/>
                <a:gd name="T103" fmla="*/ 229 h 302"/>
                <a:gd name="T104" fmla="*/ 172 w 302"/>
                <a:gd name="T105" fmla="*/ 185 h 302"/>
                <a:gd name="T106" fmla="*/ 229 w 302"/>
                <a:gd name="T107" fmla="*/ 203 h 302"/>
                <a:gd name="T108" fmla="*/ 191 w 302"/>
                <a:gd name="T109" fmla="*/ 159 h 302"/>
                <a:gd name="T110" fmla="*/ 191 w 302"/>
                <a:gd name="T111" fmla="*/ 143 h 302"/>
                <a:gd name="T112" fmla="*/ 230 w 302"/>
                <a:gd name="T113" fmla="*/ 99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02" h="302">
                  <a:moveTo>
                    <a:pt x="302" y="147"/>
                  </a:moveTo>
                  <a:cubicBezTo>
                    <a:pt x="300" y="146"/>
                    <a:pt x="297" y="145"/>
                    <a:pt x="295" y="145"/>
                  </a:cubicBezTo>
                  <a:cubicBezTo>
                    <a:pt x="293" y="144"/>
                    <a:pt x="290" y="143"/>
                    <a:pt x="288" y="142"/>
                  </a:cubicBezTo>
                  <a:cubicBezTo>
                    <a:pt x="287" y="142"/>
                    <a:pt x="287" y="142"/>
                    <a:pt x="287" y="142"/>
                  </a:cubicBezTo>
                  <a:cubicBezTo>
                    <a:pt x="287" y="141"/>
                    <a:pt x="287" y="141"/>
                    <a:pt x="287" y="141"/>
                  </a:cubicBezTo>
                  <a:cubicBezTo>
                    <a:pt x="287" y="137"/>
                    <a:pt x="287" y="133"/>
                    <a:pt x="286" y="130"/>
                  </a:cubicBezTo>
                  <a:cubicBezTo>
                    <a:pt x="286" y="129"/>
                    <a:pt x="286" y="129"/>
                    <a:pt x="286" y="129"/>
                  </a:cubicBezTo>
                  <a:cubicBezTo>
                    <a:pt x="287" y="128"/>
                    <a:pt x="287" y="128"/>
                    <a:pt x="287" y="128"/>
                  </a:cubicBezTo>
                  <a:cubicBezTo>
                    <a:pt x="289" y="127"/>
                    <a:pt x="291" y="126"/>
                    <a:pt x="293" y="125"/>
                  </a:cubicBezTo>
                  <a:cubicBezTo>
                    <a:pt x="295" y="123"/>
                    <a:pt x="297" y="122"/>
                    <a:pt x="299" y="121"/>
                  </a:cubicBezTo>
                  <a:cubicBezTo>
                    <a:pt x="299" y="118"/>
                    <a:pt x="298" y="116"/>
                    <a:pt x="297" y="113"/>
                  </a:cubicBezTo>
                  <a:cubicBezTo>
                    <a:pt x="295" y="113"/>
                    <a:pt x="293" y="113"/>
                    <a:pt x="290" y="113"/>
                  </a:cubicBezTo>
                  <a:cubicBezTo>
                    <a:pt x="288" y="112"/>
                    <a:pt x="285" y="112"/>
                    <a:pt x="283" y="112"/>
                  </a:cubicBezTo>
                  <a:cubicBezTo>
                    <a:pt x="282" y="112"/>
                    <a:pt x="282" y="112"/>
                    <a:pt x="282" y="112"/>
                  </a:cubicBezTo>
                  <a:cubicBezTo>
                    <a:pt x="282" y="111"/>
                    <a:pt x="282" y="111"/>
                    <a:pt x="282" y="111"/>
                  </a:cubicBezTo>
                  <a:cubicBezTo>
                    <a:pt x="281" y="108"/>
                    <a:pt x="279" y="104"/>
                    <a:pt x="278" y="100"/>
                  </a:cubicBezTo>
                  <a:cubicBezTo>
                    <a:pt x="278" y="99"/>
                    <a:pt x="278" y="99"/>
                    <a:pt x="278" y="99"/>
                  </a:cubicBezTo>
                  <a:cubicBezTo>
                    <a:pt x="278" y="99"/>
                    <a:pt x="278" y="99"/>
                    <a:pt x="278" y="99"/>
                  </a:cubicBezTo>
                  <a:cubicBezTo>
                    <a:pt x="280" y="97"/>
                    <a:pt x="282" y="95"/>
                    <a:pt x="284" y="94"/>
                  </a:cubicBezTo>
                  <a:cubicBezTo>
                    <a:pt x="285" y="92"/>
                    <a:pt x="287" y="90"/>
                    <a:pt x="289" y="89"/>
                  </a:cubicBezTo>
                  <a:cubicBezTo>
                    <a:pt x="288" y="86"/>
                    <a:pt x="286" y="84"/>
                    <a:pt x="285" y="82"/>
                  </a:cubicBezTo>
                  <a:cubicBezTo>
                    <a:pt x="283" y="82"/>
                    <a:pt x="281" y="82"/>
                    <a:pt x="278" y="83"/>
                  </a:cubicBezTo>
                  <a:cubicBezTo>
                    <a:pt x="276" y="83"/>
                    <a:pt x="273" y="83"/>
                    <a:pt x="271" y="84"/>
                  </a:cubicBezTo>
                  <a:cubicBezTo>
                    <a:pt x="270" y="84"/>
                    <a:pt x="270" y="84"/>
                    <a:pt x="270" y="84"/>
                  </a:cubicBezTo>
                  <a:cubicBezTo>
                    <a:pt x="270" y="83"/>
                    <a:pt x="270" y="83"/>
                    <a:pt x="270" y="83"/>
                  </a:cubicBezTo>
                  <a:cubicBezTo>
                    <a:pt x="268" y="80"/>
                    <a:pt x="266" y="76"/>
                    <a:pt x="264" y="73"/>
                  </a:cubicBezTo>
                  <a:cubicBezTo>
                    <a:pt x="263" y="72"/>
                    <a:pt x="263" y="72"/>
                    <a:pt x="263" y="72"/>
                  </a:cubicBezTo>
                  <a:cubicBezTo>
                    <a:pt x="264" y="72"/>
                    <a:pt x="264" y="72"/>
                    <a:pt x="264" y="72"/>
                  </a:cubicBezTo>
                  <a:cubicBezTo>
                    <a:pt x="265" y="70"/>
                    <a:pt x="266" y="68"/>
                    <a:pt x="268" y="66"/>
                  </a:cubicBezTo>
                  <a:cubicBezTo>
                    <a:pt x="269" y="64"/>
                    <a:pt x="270" y="62"/>
                    <a:pt x="271" y="60"/>
                  </a:cubicBezTo>
                  <a:cubicBezTo>
                    <a:pt x="270" y="58"/>
                    <a:pt x="268" y="56"/>
                    <a:pt x="267" y="54"/>
                  </a:cubicBezTo>
                  <a:cubicBezTo>
                    <a:pt x="264" y="54"/>
                    <a:pt x="262" y="55"/>
                    <a:pt x="260" y="56"/>
                  </a:cubicBezTo>
                  <a:cubicBezTo>
                    <a:pt x="258" y="57"/>
                    <a:pt x="255" y="58"/>
                    <a:pt x="253" y="59"/>
                  </a:cubicBezTo>
                  <a:cubicBezTo>
                    <a:pt x="252" y="59"/>
                    <a:pt x="252" y="59"/>
                    <a:pt x="252" y="59"/>
                  </a:cubicBezTo>
                  <a:cubicBezTo>
                    <a:pt x="252" y="58"/>
                    <a:pt x="252" y="58"/>
                    <a:pt x="252" y="58"/>
                  </a:cubicBezTo>
                  <a:cubicBezTo>
                    <a:pt x="249" y="55"/>
                    <a:pt x="246" y="53"/>
                    <a:pt x="243" y="50"/>
                  </a:cubicBezTo>
                  <a:cubicBezTo>
                    <a:pt x="243" y="49"/>
                    <a:pt x="243" y="49"/>
                    <a:pt x="243" y="49"/>
                  </a:cubicBezTo>
                  <a:cubicBezTo>
                    <a:pt x="243" y="49"/>
                    <a:pt x="243" y="49"/>
                    <a:pt x="243" y="49"/>
                  </a:cubicBezTo>
                  <a:cubicBezTo>
                    <a:pt x="244" y="47"/>
                    <a:pt x="245" y="44"/>
                    <a:pt x="246" y="42"/>
                  </a:cubicBezTo>
                  <a:cubicBezTo>
                    <a:pt x="247" y="40"/>
                    <a:pt x="247" y="37"/>
                    <a:pt x="248" y="35"/>
                  </a:cubicBezTo>
                  <a:cubicBezTo>
                    <a:pt x="246" y="33"/>
                    <a:pt x="244" y="32"/>
                    <a:pt x="242" y="30"/>
                  </a:cubicBezTo>
                  <a:cubicBezTo>
                    <a:pt x="240" y="31"/>
                    <a:pt x="238" y="33"/>
                    <a:pt x="236" y="34"/>
                  </a:cubicBezTo>
                  <a:cubicBezTo>
                    <a:pt x="234" y="36"/>
                    <a:pt x="232" y="37"/>
                    <a:pt x="230" y="38"/>
                  </a:cubicBezTo>
                  <a:cubicBezTo>
                    <a:pt x="229" y="39"/>
                    <a:pt x="229" y="39"/>
                    <a:pt x="229" y="39"/>
                  </a:cubicBezTo>
                  <a:cubicBezTo>
                    <a:pt x="228" y="38"/>
                    <a:pt x="228" y="38"/>
                    <a:pt x="228" y="38"/>
                  </a:cubicBezTo>
                  <a:cubicBezTo>
                    <a:pt x="225" y="36"/>
                    <a:pt x="222" y="34"/>
                    <a:pt x="219" y="32"/>
                  </a:cubicBezTo>
                  <a:cubicBezTo>
                    <a:pt x="218" y="32"/>
                    <a:pt x="218" y="32"/>
                    <a:pt x="218" y="32"/>
                  </a:cubicBezTo>
                  <a:cubicBezTo>
                    <a:pt x="218" y="31"/>
                    <a:pt x="218" y="31"/>
                    <a:pt x="218" y="31"/>
                  </a:cubicBezTo>
                  <a:cubicBezTo>
                    <a:pt x="218" y="28"/>
                    <a:pt x="219" y="26"/>
                    <a:pt x="219" y="23"/>
                  </a:cubicBezTo>
                  <a:cubicBezTo>
                    <a:pt x="219" y="21"/>
                    <a:pt x="220" y="19"/>
                    <a:pt x="220" y="16"/>
                  </a:cubicBezTo>
                  <a:cubicBezTo>
                    <a:pt x="218" y="15"/>
                    <a:pt x="215" y="14"/>
                    <a:pt x="213" y="13"/>
                  </a:cubicBezTo>
                  <a:cubicBezTo>
                    <a:pt x="211" y="15"/>
                    <a:pt x="210" y="16"/>
                    <a:pt x="208" y="18"/>
                  </a:cubicBezTo>
                  <a:cubicBezTo>
                    <a:pt x="206" y="20"/>
                    <a:pt x="205" y="22"/>
                    <a:pt x="203" y="23"/>
                  </a:cubicBezTo>
                  <a:cubicBezTo>
                    <a:pt x="202" y="24"/>
                    <a:pt x="202" y="24"/>
                    <a:pt x="202" y="24"/>
                  </a:cubicBezTo>
                  <a:cubicBezTo>
                    <a:pt x="202" y="24"/>
                    <a:pt x="202" y="24"/>
                    <a:pt x="202" y="24"/>
                  </a:cubicBezTo>
                  <a:cubicBezTo>
                    <a:pt x="198" y="22"/>
                    <a:pt x="194" y="21"/>
                    <a:pt x="191" y="20"/>
                  </a:cubicBezTo>
                  <a:cubicBezTo>
                    <a:pt x="190" y="20"/>
                    <a:pt x="190" y="20"/>
                    <a:pt x="190" y="20"/>
                  </a:cubicBezTo>
                  <a:cubicBezTo>
                    <a:pt x="190" y="19"/>
                    <a:pt x="190" y="19"/>
                    <a:pt x="190" y="19"/>
                  </a:cubicBezTo>
                  <a:cubicBezTo>
                    <a:pt x="189" y="17"/>
                    <a:pt x="189" y="14"/>
                    <a:pt x="189" y="12"/>
                  </a:cubicBezTo>
                  <a:cubicBezTo>
                    <a:pt x="189" y="9"/>
                    <a:pt x="189" y="7"/>
                    <a:pt x="188" y="4"/>
                  </a:cubicBezTo>
                  <a:cubicBezTo>
                    <a:pt x="186" y="4"/>
                    <a:pt x="183" y="3"/>
                    <a:pt x="181" y="3"/>
                  </a:cubicBezTo>
                  <a:cubicBezTo>
                    <a:pt x="180" y="4"/>
                    <a:pt x="178" y="7"/>
                    <a:pt x="177" y="9"/>
                  </a:cubicBezTo>
                  <a:cubicBezTo>
                    <a:pt x="176" y="11"/>
                    <a:pt x="175" y="13"/>
                    <a:pt x="173" y="15"/>
                  </a:cubicBezTo>
                  <a:cubicBezTo>
                    <a:pt x="173" y="16"/>
                    <a:pt x="173" y="16"/>
                    <a:pt x="173" y="16"/>
                  </a:cubicBezTo>
                  <a:cubicBezTo>
                    <a:pt x="172" y="16"/>
                    <a:pt x="172" y="16"/>
                    <a:pt x="172" y="16"/>
                  </a:cubicBezTo>
                  <a:cubicBezTo>
                    <a:pt x="168" y="15"/>
                    <a:pt x="165" y="15"/>
                    <a:pt x="161" y="14"/>
                  </a:cubicBezTo>
                  <a:cubicBezTo>
                    <a:pt x="160" y="14"/>
                    <a:pt x="160" y="14"/>
                    <a:pt x="160" y="14"/>
                  </a:cubicBezTo>
                  <a:cubicBezTo>
                    <a:pt x="159" y="14"/>
                    <a:pt x="159" y="14"/>
                    <a:pt x="159" y="14"/>
                  </a:cubicBezTo>
                  <a:cubicBezTo>
                    <a:pt x="159" y="11"/>
                    <a:pt x="158" y="9"/>
                    <a:pt x="157" y="7"/>
                  </a:cubicBezTo>
                  <a:cubicBezTo>
                    <a:pt x="156" y="4"/>
                    <a:pt x="156" y="2"/>
                    <a:pt x="155" y="0"/>
                  </a:cubicBezTo>
                  <a:cubicBezTo>
                    <a:pt x="155" y="0"/>
                    <a:pt x="155" y="0"/>
                    <a:pt x="155" y="0"/>
                  </a:cubicBezTo>
                  <a:cubicBezTo>
                    <a:pt x="152" y="0"/>
                    <a:pt x="150" y="0"/>
                    <a:pt x="147" y="0"/>
                  </a:cubicBezTo>
                  <a:cubicBezTo>
                    <a:pt x="147" y="0"/>
                    <a:pt x="147" y="0"/>
                    <a:pt x="147" y="0"/>
                  </a:cubicBezTo>
                  <a:cubicBezTo>
                    <a:pt x="146" y="2"/>
                    <a:pt x="145" y="4"/>
                    <a:pt x="145" y="7"/>
                  </a:cubicBezTo>
                  <a:cubicBezTo>
                    <a:pt x="144" y="9"/>
                    <a:pt x="143" y="11"/>
                    <a:pt x="142" y="14"/>
                  </a:cubicBezTo>
                  <a:cubicBezTo>
                    <a:pt x="142" y="14"/>
                    <a:pt x="142" y="14"/>
                    <a:pt x="142" y="14"/>
                  </a:cubicBezTo>
                  <a:cubicBezTo>
                    <a:pt x="141" y="14"/>
                    <a:pt x="141" y="14"/>
                    <a:pt x="141" y="14"/>
                  </a:cubicBezTo>
                  <a:cubicBezTo>
                    <a:pt x="137" y="15"/>
                    <a:pt x="133" y="15"/>
                    <a:pt x="130" y="16"/>
                  </a:cubicBezTo>
                  <a:cubicBezTo>
                    <a:pt x="129" y="16"/>
                    <a:pt x="129" y="16"/>
                    <a:pt x="129" y="16"/>
                  </a:cubicBezTo>
                  <a:cubicBezTo>
                    <a:pt x="129" y="15"/>
                    <a:pt x="129" y="15"/>
                    <a:pt x="129" y="15"/>
                  </a:cubicBezTo>
                  <a:cubicBezTo>
                    <a:pt x="127" y="13"/>
                    <a:pt x="126" y="11"/>
                    <a:pt x="125" y="9"/>
                  </a:cubicBezTo>
                  <a:cubicBezTo>
                    <a:pt x="123" y="7"/>
                    <a:pt x="122" y="4"/>
                    <a:pt x="121" y="3"/>
                  </a:cubicBezTo>
                  <a:cubicBezTo>
                    <a:pt x="118" y="3"/>
                    <a:pt x="116" y="4"/>
                    <a:pt x="113" y="4"/>
                  </a:cubicBezTo>
                  <a:cubicBezTo>
                    <a:pt x="113" y="7"/>
                    <a:pt x="113" y="9"/>
                    <a:pt x="113" y="12"/>
                  </a:cubicBezTo>
                  <a:cubicBezTo>
                    <a:pt x="113" y="14"/>
                    <a:pt x="112" y="17"/>
                    <a:pt x="112" y="19"/>
                  </a:cubicBezTo>
                  <a:cubicBezTo>
                    <a:pt x="112" y="20"/>
                    <a:pt x="112" y="20"/>
                    <a:pt x="112" y="20"/>
                  </a:cubicBezTo>
                  <a:cubicBezTo>
                    <a:pt x="111" y="20"/>
                    <a:pt x="111" y="20"/>
                    <a:pt x="111" y="20"/>
                  </a:cubicBezTo>
                  <a:cubicBezTo>
                    <a:pt x="108" y="21"/>
                    <a:pt x="104" y="22"/>
                    <a:pt x="100" y="24"/>
                  </a:cubicBezTo>
                  <a:cubicBezTo>
                    <a:pt x="100" y="24"/>
                    <a:pt x="100" y="24"/>
                    <a:pt x="100" y="24"/>
                  </a:cubicBezTo>
                  <a:cubicBezTo>
                    <a:pt x="99" y="23"/>
                    <a:pt x="99" y="23"/>
                    <a:pt x="99" y="23"/>
                  </a:cubicBezTo>
                  <a:cubicBezTo>
                    <a:pt x="97" y="22"/>
                    <a:pt x="96" y="20"/>
                    <a:pt x="94" y="18"/>
                  </a:cubicBezTo>
                  <a:cubicBezTo>
                    <a:pt x="92" y="16"/>
                    <a:pt x="90" y="15"/>
                    <a:pt x="89" y="13"/>
                  </a:cubicBezTo>
                  <a:cubicBezTo>
                    <a:pt x="86" y="14"/>
                    <a:pt x="84" y="15"/>
                    <a:pt x="82" y="16"/>
                  </a:cubicBezTo>
                  <a:cubicBezTo>
                    <a:pt x="82" y="19"/>
                    <a:pt x="82" y="21"/>
                    <a:pt x="83" y="23"/>
                  </a:cubicBezTo>
                  <a:cubicBezTo>
                    <a:pt x="83" y="26"/>
                    <a:pt x="83" y="28"/>
                    <a:pt x="84" y="31"/>
                  </a:cubicBezTo>
                  <a:cubicBezTo>
                    <a:pt x="84" y="32"/>
                    <a:pt x="84" y="32"/>
                    <a:pt x="84" y="32"/>
                  </a:cubicBezTo>
                  <a:cubicBezTo>
                    <a:pt x="83" y="32"/>
                    <a:pt x="83" y="32"/>
                    <a:pt x="83" y="32"/>
                  </a:cubicBezTo>
                  <a:cubicBezTo>
                    <a:pt x="80" y="34"/>
                    <a:pt x="76" y="36"/>
                    <a:pt x="73" y="38"/>
                  </a:cubicBezTo>
                  <a:cubicBezTo>
                    <a:pt x="73" y="39"/>
                    <a:pt x="73" y="39"/>
                    <a:pt x="73" y="39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0" y="37"/>
                    <a:pt x="68" y="36"/>
                    <a:pt x="66" y="34"/>
                  </a:cubicBezTo>
                  <a:cubicBezTo>
                    <a:pt x="64" y="33"/>
                    <a:pt x="62" y="31"/>
                    <a:pt x="60" y="30"/>
                  </a:cubicBezTo>
                  <a:cubicBezTo>
                    <a:pt x="58" y="32"/>
                    <a:pt x="56" y="33"/>
                    <a:pt x="54" y="35"/>
                  </a:cubicBezTo>
                  <a:cubicBezTo>
                    <a:pt x="54" y="37"/>
                    <a:pt x="55" y="40"/>
                    <a:pt x="56" y="42"/>
                  </a:cubicBezTo>
                  <a:cubicBezTo>
                    <a:pt x="57" y="44"/>
                    <a:pt x="58" y="47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8" y="50"/>
                    <a:pt x="58" y="50"/>
                    <a:pt x="58" y="50"/>
                  </a:cubicBezTo>
                  <a:cubicBezTo>
                    <a:pt x="56" y="53"/>
                    <a:pt x="53" y="55"/>
                    <a:pt x="50" y="58"/>
                  </a:cubicBezTo>
                  <a:cubicBezTo>
                    <a:pt x="50" y="59"/>
                    <a:pt x="50" y="59"/>
                    <a:pt x="50" y="59"/>
                  </a:cubicBezTo>
                  <a:cubicBezTo>
                    <a:pt x="49" y="59"/>
                    <a:pt x="49" y="59"/>
                    <a:pt x="49" y="59"/>
                  </a:cubicBezTo>
                  <a:cubicBezTo>
                    <a:pt x="47" y="58"/>
                    <a:pt x="44" y="57"/>
                    <a:pt x="42" y="56"/>
                  </a:cubicBezTo>
                  <a:cubicBezTo>
                    <a:pt x="40" y="55"/>
                    <a:pt x="37" y="54"/>
                    <a:pt x="35" y="54"/>
                  </a:cubicBezTo>
                  <a:cubicBezTo>
                    <a:pt x="33" y="56"/>
                    <a:pt x="32" y="58"/>
                    <a:pt x="30" y="60"/>
                  </a:cubicBezTo>
                  <a:cubicBezTo>
                    <a:pt x="32" y="62"/>
                    <a:pt x="33" y="64"/>
                    <a:pt x="34" y="66"/>
                  </a:cubicBezTo>
                  <a:cubicBezTo>
                    <a:pt x="36" y="68"/>
                    <a:pt x="37" y="70"/>
                    <a:pt x="38" y="72"/>
                  </a:cubicBezTo>
                  <a:cubicBezTo>
                    <a:pt x="39" y="72"/>
                    <a:pt x="39" y="72"/>
                    <a:pt x="39" y="72"/>
                  </a:cubicBezTo>
                  <a:cubicBezTo>
                    <a:pt x="38" y="73"/>
                    <a:pt x="38" y="73"/>
                    <a:pt x="38" y="73"/>
                  </a:cubicBezTo>
                  <a:cubicBezTo>
                    <a:pt x="36" y="76"/>
                    <a:pt x="34" y="80"/>
                    <a:pt x="32" y="83"/>
                  </a:cubicBezTo>
                  <a:cubicBezTo>
                    <a:pt x="32" y="84"/>
                    <a:pt x="32" y="84"/>
                    <a:pt x="32" y="84"/>
                  </a:cubicBezTo>
                  <a:cubicBezTo>
                    <a:pt x="31" y="84"/>
                    <a:pt x="31" y="84"/>
                    <a:pt x="31" y="84"/>
                  </a:cubicBezTo>
                  <a:cubicBezTo>
                    <a:pt x="29" y="83"/>
                    <a:pt x="26" y="83"/>
                    <a:pt x="24" y="83"/>
                  </a:cubicBezTo>
                  <a:cubicBezTo>
                    <a:pt x="21" y="82"/>
                    <a:pt x="19" y="82"/>
                    <a:pt x="17" y="82"/>
                  </a:cubicBezTo>
                  <a:cubicBezTo>
                    <a:pt x="15" y="84"/>
                    <a:pt x="14" y="86"/>
                    <a:pt x="13" y="89"/>
                  </a:cubicBezTo>
                  <a:cubicBezTo>
                    <a:pt x="15" y="90"/>
                    <a:pt x="16" y="92"/>
                    <a:pt x="18" y="94"/>
                  </a:cubicBezTo>
                  <a:cubicBezTo>
                    <a:pt x="20" y="95"/>
                    <a:pt x="22" y="97"/>
                    <a:pt x="24" y="99"/>
                  </a:cubicBezTo>
                  <a:cubicBezTo>
                    <a:pt x="24" y="99"/>
                    <a:pt x="24" y="99"/>
                    <a:pt x="24" y="99"/>
                  </a:cubicBezTo>
                  <a:cubicBezTo>
                    <a:pt x="24" y="100"/>
                    <a:pt x="24" y="100"/>
                    <a:pt x="24" y="100"/>
                  </a:cubicBezTo>
                  <a:cubicBezTo>
                    <a:pt x="22" y="104"/>
                    <a:pt x="21" y="108"/>
                    <a:pt x="20" y="111"/>
                  </a:cubicBezTo>
                  <a:cubicBezTo>
                    <a:pt x="20" y="112"/>
                    <a:pt x="20" y="112"/>
                    <a:pt x="20" y="112"/>
                  </a:cubicBezTo>
                  <a:cubicBezTo>
                    <a:pt x="19" y="112"/>
                    <a:pt x="19" y="112"/>
                    <a:pt x="19" y="112"/>
                  </a:cubicBezTo>
                  <a:cubicBezTo>
                    <a:pt x="17" y="112"/>
                    <a:pt x="14" y="112"/>
                    <a:pt x="12" y="113"/>
                  </a:cubicBezTo>
                  <a:cubicBezTo>
                    <a:pt x="9" y="113"/>
                    <a:pt x="7" y="113"/>
                    <a:pt x="4" y="113"/>
                  </a:cubicBezTo>
                  <a:cubicBezTo>
                    <a:pt x="4" y="116"/>
                    <a:pt x="3" y="118"/>
                    <a:pt x="3" y="121"/>
                  </a:cubicBezTo>
                  <a:cubicBezTo>
                    <a:pt x="5" y="122"/>
                    <a:pt x="7" y="123"/>
                    <a:pt x="9" y="125"/>
                  </a:cubicBezTo>
                  <a:cubicBezTo>
                    <a:pt x="11" y="126"/>
                    <a:pt x="13" y="127"/>
                    <a:pt x="15" y="128"/>
                  </a:cubicBezTo>
                  <a:cubicBezTo>
                    <a:pt x="16" y="129"/>
                    <a:pt x="16" y="129"/>
                    <a:pt x="16" y="129"/>
                  </a:cubicBezTo>
                  <a:cubicBezTo>
                    <a:pt x="16" y="130"/>
                    <a:pt x="16" y="130"/>
                    <a:pt x="16" y="130"/>
                  </a:cubicBezTo>
                  <a:cubicBezTo>
                    <a:pt x="15" y="133"/>
                    <a:pt x="15" y="137"/>
                    <a:pt x="15" y="141"/>
                  </a:cubicBezTo>
                  <a:cubicBezTo>
                    <a:pt x="14" y="142"/>
                    <a:pt x="14" y="142"/>
                    <a:pt x="14" y="142"/>
                  </a:cubicBezTo>
                  <a:cubicBezTo>
                    <a:pt x="14" y="142"/>
                    <a:pt x="14" y="142"/>
                    <a:pt x="14" y="142"/>
                  </a:cubicBezTo>
                  <a:cubicBezTo>
                    <a:pt x="12" y="143"/>
                    <a:pt x="9" y="144"/>
                    <a:pt x="7" y="145"/>
                  </a:cubicBezTo>
                  <a:cubicBezTo>
                    <a:pt x="4" y="145"/>
                    <a:pt x="2" y="146"/>
                    <a:pt x="0" y="147"/>
                  </a:cubicBezTo>
                  <a:cubicBezTo>
                    <a:pt x="0" y="147"/>
                    <a:pt x="0" y="147"/>
                    <a:pt x="0" y="147"/>
                  </a:cubicBezTo>
                  <a:cubicBezTo>
                    <a:pt x="0" y="148"/>
                    <a:pt x="0" y="150"/>
                    <a:pt x="0" y="151"/>
                  </a:cubicBezTo>
                  <a:cubicBezTo>
                    <a:pt x="0" y="152"/>
                    <a:pt x="0" y="153"/>
                    <a:pt x="0" y="155"/>
                  </a:cubicBezTo>
                  <a:cubicBezTo>
                    <a:pt x="0" y="155"/>
                    <a:pt x="0" y="155"/>
                    <a:pt x="0" y="155"/>
                  </a:cubicBezTo>
                  <a:cubicBezTo>
                    <a:pt x="2" y="156"/>
                    <a:pt x="4" y="156"/>
                    <a:pt x="7" y="157"/>
                  </a:cubicBezTo>
                  <a:cubicBezTo>
                    <a:pt x="9" y="158"/>
                    <a:pt x="12" y="158"/>
                    <a:pt x="14" y="159"/>
                  </a:cubicBezTo>
                  <a:cubicBezTo>
                    <a:pt x="14" y="160"/>
                    <a:pt x="14" y="160"/>
                    <a:pt x="14" y="160"/>
                  </a:cubicBezTo>
                  <a:cubicBezTo>
                    <a:pt x="15" y="160"/>
                    <a:pt x="15" y="160"/>
                    <a:pt x="15" y="160"/>
                  </a:cubicBezTo>
                  <a:cubicBezTo>
                    <a:pt x="15" y="165"/>
                    <a:pt x="15" y="168"/>
                    <a:pt x="16" y="172"/>
                  </a:cubicBezTo>
                  <a:cubicBezTo>
                    <a:pt x="16" y="173"/>
                    <a:pt x="16" y="173"/>
                    <a:pt x="16" y="173"/>
                  </a:cubicBezTo>
                  <a:cubicBezTo>
                    <a:pt x="15" y="173"/>
                    <a:pt x="15" y="173"/>
                    <a:pt x="15" y="173"/>
                  </a:cubicBezTo>
                  <a:cubicBezTo>
                    <a:pt x="13" y="174"/>
                    <a:pt x="11" y="176"/>
                    <a:pt x="9" y="177"/>
                  </a:cubicBezTo>
                  <a:cubicBezTo>
                    <a:pt x="7" y="178"/>
                    <a:pt x="5" y="179"/>
                    <a:pt x="3" y="181"/>
                  </a:cubicBezTo>
                  <a:cubicBezTo>
                    <a:pt x="3" y="183"/>
                    <a:pt x="4" y="186"/>
                    <a:pt x="4" y="188"/>
                  </a:cubicBezTo>
                  <a:cubicBezTo>
                    <a:pt x="7" y="189"/>
                    <a:pt x="9" y="189"/>
                    <a:pt x="12" y="189"/>
                  </a:cubicBezTo>
                  <a:cubicBezTo>
                    <a:pt x="14" y="189"/>
                    <a:pt x="17" y="189"/>
                    <a:pt x="19" y="190"/>
                  </a:cubicBezTo>
                  <a:cubicBezTo>
                    <a:pt x="20" y="190"/>
                    <a:pt x="20" y="190"/>
                    <a:pt x="20" y="190"/>
                  </a:cubicBezTo>
                  <a:cubicBezTo>
                    <a:pt x="20" y="190"/>
                    <a:pt x="20" y="190"/>
                    <a:pt x="20" y="190"/>
                  </a:cubicBezTo>
                  <a:cubicBezTo>
                    <a:pt x="21" y="194"/>
                    <a:pt x="22" y="198"/>
                    <a:pt x="24" y="201"/>
                  </a:cubicBezTo>
                  <a:cubicBezTo>
                    <a:pt x="24" y="202"/>
                    <a:pt x="24" y="202"/>
                    <a:pt x="24" y="202"/>
                  </a:cubicBezTo>
                  <a:cubicBezTo>
                    <a:pt x="24" y="203"/>
                    <a:pt x="24" y="203"/>
                    <a:pt x="24" y="203"/>
                  </a:cubicBezTo>
                  <a:cubicBezTo>
                    <a:pt x="22" y="204"/>
                    <a:pt x="20" y="206"/>
                    <a:pt x="18" y="208"/>
                  </a:cubicBezTo>
                  <a:cubicBezTo>
                    <a:pt x="16" y="210"/>
                    <a:pt x="15" y="211"/>
                    <a:pt x="13" y="213"/>
                  </a:cubicBezTo>
                  <a:cubicBezTo>
                    <a:pt x="14" y="215"/>
                    <a:pt x="15" y="218"/>
                    <a:pt x="17" y="220"/>
                  </a:cubicBezTo>
                  <a:cubicBezTo>
                    <a:pt x="19" y="220"/>
                    <a:pt x="21" y="219"/>
                    <a:pt x="24" y="219"/>
                  </a:cubicBezTo>
                  <a:cubicBezTo>
                    <a:pt x="26" y="219"/>
                    <a:pt x="29" y="218"/>
                    <a:pt x="31" y="218"/>
                  </a:cubicBezTo>
                  <a:cubicBezTo>
                    <a:pt x="32" y="218"/>
                    <a:pt x="32" y="218"/>
                    <a:pt x="32" y="218"/>
                  </a:cubicBezTo>
                  <a:cubicBezTo>
                    <a:pt x="32" y="219"/>
                    <a:pt x="32" y="219"/>
                    <a:pt x="32" y="219"/>
                  </a:cubicBezTo>
                  <a:cubicBezTo>
                    <a:pt x="34" y="222"/>
                    <a:pt x="36" y="225"/>
                    <a:pt x="38" y="228"/>
                  </a:cubicBezTo>
                  <a:cubicBezTo>
                    <a:pt x="39" y="229"/>
                    <a:pt x="39" y="229"/>
                    <a:pt x="39" y="229"/>
                  </a:cubicBezTo>
                  <a:cubicBezTo>
                    <a:pt x="38" y="230"/>
                    <a:pt x="38" y="230"/>
                    <a:pt x="38" y="230"/>
                  </a:cubicBezTo>
                  <a:cubicBezTo>
                    <a:pt x="37" y="232"/>
                    <a:pt x="36" y="234"/>
                    <a:pt x="34" y="236"/>
                  </a:cubicBezTo>
                  <a:cubicBezTo>
                    <a:pt x="33" y="238"/>
                    <a:pt x="32" y="240"/>
                    <a:pt x="30" y="242"/>
                  </a:cubicBezTo>
                  <a:cubicBezTo>
                    <a:pt x="32" y="244"/>
                    <a:pt x="33" y="246"/>
                    <a:pt x="35" y="248"/>
                  </a:cubicBezTo>
                  <a:cubicBezTo>
                    <a:pt x="37" y="247"/>
                    <a:pt x="40" y="246"/>
                    <a:pt x="42" y="246"/>
                  </a:cubicBezTo>
                  <a:cubicBezTo>
                    <a:pt x="44" y="245"/>
                    <a:pt x="47" y="244"/>
                    <a:pt x="49" y="243"/>
                  </a:cubicBezTo>
                  <a:cubicBezTo>
                    <a:pt x="50" y="243"/>
                    <a:pt x="50" y="243"/>
                    <a:pt x="50" y="243"/>
                  </a:cubicBezTo>
                  <a:cubicBezTo>
                    <a:pt x="50" y="243"/>
                    <a:pt x="50" y="243"/>
                    <a:pt x="50" y="243"/>
                  </a:cubicBezTo>
                  <a:cubicBezTo>
                    <a:pt x="53" y="246"/>
                    <a:pt x="56" y="249"/>
                    <a:pt x="58" y="251"/>
                  </a:cubicBezTo>
                  <a:cubicBezTo>
                    <a:pt x="59" y="252"/>
                    <a:pt x="59" y="252"/>
                    <a:pt x="59" y="252"/>
                  </a:cubicBezTo>
                  <a:cubicBezTo>
                    <a:pt x="59" y="253"/>
                    <a:pt x="59" y="253"/>
                    <a:pt x="59" y="253"/>
                  </a:cubicBezTo>
                  <a:cubicBezTo>
                    <a:pt x="58" y="255"/>
                    <a:pt x="57" y="257"/>
                    <a:pt x="56" y="260"/>
                  </a:cubicBezTo>
                  <a:cubicBezTo>
                    <a:pt x="55" y="262"/>
                    <a:pt x="54" y="264"/>
                    <a:pt x="54" y="266"/>
                  </a:cubicBezTo>
                  <a:cubicBezTo>
                    <a:pt x="56" y="268"/>
                    <a:pt x="58" y="270"/>
                    <a:pt x="60" y="271"/>
                  </a:cubicBezTo>
                  <a:cubicBezTo>
                    <a:pt x="62" y="270"/>
                    <a:pt x="64" y="269"/>
                    <a:pt x="66" y="267"/>
                  </a:cubicBezTo>
                  <a:cubicBezTo>
                    <a:pt x="68" y="266"/>
                    <a:pt x="70" y="265"/>
                    <a:pt x="72" y="263"/>
                  </a:cubicBezTo>
                  <a:cubicBezTo>
                    <a:pt x="73" y="263"/>
                    <a:pt x="73" y="263"/>
                    <a:pt x="73" y="263"/>
                  </a:cubicBezTo>
                  <a:cubicBezTo>
                    <a:pt x="73" y="263"/>
                    <a:pt x="73" y="263"/>
                    <a:pt x="73" y="263"/>
                  </a:cubicBezTo>
                  <a:cubicBezTo>
                    <a:pt x="76" y="266"/>
                    <a:pt x="80" y="268"/>
                    <a:pt x="83" y="270"/>
                  </a:cubicBezTo>
                  <a:cubicBezTo>
                    <a:pt x="84" y="270"/>
                    <a:pt x="84" y="270"/>
                    <a:pt x="84" y="270"/>
                  </a:cubicBezTo>
                  <a:cubicBezTo>
                    <a:pt x="84" y="271"/>
                    <a:pt x="84" y="271"/>
                    <a:pt x="84" y="271"/>
                  </a:cubicBezTo>
                  <a:cubicBezTo>
                    <a:pt x="83" y="273"/>
                    <a:pt x="83" y="276"/>
                    <a:pt x="83" y="278"/>
                  </a:cubicBezTo>
                  <a:cubicBezTo>
                    <a:pt x="82" y="280"/>
                    <a:pt x="82" y="283"/>
                    <a:pt x="82" y="285"/>
                  </a:cubicBezTo>
                  <a:cubicBezTo>
                    <a:pt x="84" y="286"/>
                    <a:pt x="86" y="287"/>
                    <a:pt x="89" y="289"/>
                  </a:cubicBezTo>
                  <a:cubicBezTo>
                    <a:pt x="90" y="287"/>
                    <a:pt x="92" y="285"/>
                    <a:pt x="94" y="283"/>
                  </a:cubicBezTo>
                  <a:cubicBezTo>
                    <a:pt x="96" y="282"/>
                    <a:pt x="97" y="280"/>
                    <a:pt x="99" y="278"/>
                  </a:cubicBezTo>
                  <a:cubicBezTo>
                    <a:pt x="100" y="278"/>
                    <a:pt x="100" y="278"/>
                    <a:pt x="100" y="278"/>
                  </a:cubicBezTo>
                  <a:cubicBezTo>
                    <a:pt x="100" y="278"/>
                    <a:pt x="100" y="278"/>
                    <a:pt x="100" y="278"/>
                  </a:cubicBezTo>
                  <a:cubicBezTo>
                    <a:pt x="104" y="279"/>
                    <a:pt x="108" y="281"/>
                    <a:pt x="111" y="282"/>
                  </a:cubicBezTo>
                  <a:cubicBezTo>
                    <a:pt x="112" y="282"/>
                    <a:pt x="112" y="282"/>
                    <a:pt x="112" y="282"/>
                  </a:cubicBezTo>
                  <a:cubicBezTo>
                    <a:pt x="112" y="283"/>
                    <a:pt x="112" y="283"/>
                    <a:pt x="112" y="283"/>
                  </a:cubicBezTo>
                  <a:cubicBezTo>
                    <a:pt x="112" y="285"/>
                    <a:pt x="113" y="288"/>
                    <a:pt x="113" y="290"/>
                  </a:cubicBezTo>
                  <a:cubicBezTo>
                    <a:pt x="113" y="292"/>
                    <a:pt x="113" y="295"/>
                    <a:pt x="113" y="297"/>
                  </a:cubicBezTo>
                  <a:cubicBezTo>
                    <a:pt x="116" y="298"/>
                    <a:pt x="118" y="298"/>
                    <a:pt x="121" y="299"/>
                  </a:cubicBezTo>
                  <a:cubicBezTo>
                    <a:pt x="122" y="297"/>
                    <a:pt x="124" y="295"/>
                    <a:pt x="125" y="293"/>
                  </a:cubicBezTo>
                  <a:cubicBezTo>
                    <a:pt x="126" y="291"/>
                    <a:pt x="127" y="288"/>
                    <a:pt x="129" y="287"/>
                  </a:cubicBezTo>
                  <a:cubicBezTo>
                    <a:pt x="129" y="286"/>
                    <a:pt x="129" y="286"/>
                    <a:pt x="129" y="286"/>
                  </a:cubicBezTo>
                  <a:cubicBezTo>
                    <a:pt x="130" y="286"/>
                    <a:pt x="130" y="286"/>
                    <a:pt x="130" y="286"/>
                  </a:cubicBezTo>
                  <a:cubicBezTo>
                    <a:pt x="133" y="286"/>
                    <a:pt x="137" y="287"/>
                    <a:pt x="141" y="287"/>
                  </a:cubicBezTo>
                  <a:cubicBezTo>
                    <a:pt x="142" y="287"/>
                    <a:pt x="142" y="287"/>
                    <a:pt x="142" y="287"/>
                  </a:cubicBezTo>
                  <a:cubicBezTo>
                    <a:pt x="142" y="288"/>
                    <a:pt x="142" y="288"/>
                    <a:pt x="142" y="288"/>
                  </a:cubicBezTo>
                  <a:cubicBezTo>
                    <a:pt x="143" y="290"/>
                    <a:pt x="144" y="293"/>
                    <a:pt x="145" y="295"/>
                  </a:cubicBezTo>
                  <a:cubicBezTo>
                    <a:pt x="145" y="297"/>
                    <a:pt x="146" y="300"/>
                    <a:pt x="147" y="302"/>
                  </a:cubicBezTo>
                  <a:cubicBezTo>
                    <a:pt x="147" y="302"/>
                    <a:pt x="147" y="302"/>
                    <a:pt x="147" y="302"/>
                  </a:cubicBezTo>
                  <a:cubicBezTo>
                    <a:pt x="150" y="302"/>
                    <a:pt x="152" y="302"/>
                    <a:pt x="155" y="302"/>
                  </a:cubicBezTo>
                  <a:cubicBezTo>
                    <a:pt x="155" y="302"/>
                    <a:pt x="155" y="302"/>
                    <a:pt x="155" y="302"/>
                  </a:cubicBezTo>
                  <a:cubicBezTo>
                    <a:pt x="156" y="300"/>
                    <a:pt x="156" y="297"/>
                    <a:pt x="157" y="295"/>
                  </a:cubicBezTo>
                  <a:cubicBezTo>
                    <a:pt x="158" y="293"/>
                    <a:pt x="159" y="290"/>
                    <a:pt x="159" y="288"/>
                  </a:cubicBezTo>
                  <a:cubicBezTo>
                    <a:pt x="160" y="287"/>
                    <a:pt x="160" y="287"/>
                    <a:pt x="160" y="287"/>
                  </a:cubicBezTo>
                  <a:cubicBezTo>
                    <a:pt x="161" y="287"/>
                    <a:pt x="161" y="287"/>
                    <a:pt x="161" y="287"/>
                  </a:cubicBezTo>
                  <a:cubicBezTo>
                    <a:pt x="165" y="287"/>
                    <a:pt x="168" y="286"/>
                    <a:pt x="172" y="286"/>
                  </a:cubicBezTo>
                  <a:cubicBezTo>
                    <a:pt x="173" y="286"/>
                    <a:pt x="173" y="286"/>
                    <a:pt x="173" y="286"/>
                  </a:cubicBezTo>
                  <a:cubicBezTo>
                    <a:pt x="173" y="287"/>
                    <a:pt x="173" y="287"/>
                    <a:pt x="173" y="287"/>
                  </a:cubicBezTo>
                  <a:cubicBezTo>
                    <a:pt x="175" y="288"/>
                    <a:pt x="176" y="291"/>
                    <a:pt x="177" y="293"/>
                  </a:cubicBezTo>
                  <a:cubicBezTo>
                    <a:pt x="178" y="295"/>
                    <a:pt x="180" y="297"/>
                    <a:pt x="181" y="299"/>
                  </a:cubicBezTo>
                  <a:cubicBezTo>
                    <a:pt x="183" y="298"/>
                    <a:pt x="186" y="298"/>
                    <a:pt x="188" y="297"/>
                  </a:cubicBezTo>
                  <a:cubicBezTo>
                    <a:pt x="189" y="295"/>
                    <a:pt x="189" y="292"/>
                    <a:pt x="189" y="290"/>
                  </a:cubicBezTo>
                  <a:cubicBezTo>
                    <a:pt x="189" y="288"/>
                    <a:pt x="189" y="285"/>
                    <a:pt x="190" y="283"/>
                  </a:cubicBezTo>
                  <a:cubicBezTo>
                    <a:pt x="190" y="282"/>
                    <a:pt x="190" y="282"/>
                    <a:pt x="190" y="282"/>
                  </a:cubicBezTo>
                  <a:cubicBezTo>
                    <a:pt x="191" y="282"/>
                    <a:pt x="191" y="282"/>
                    <a:pt x="191" y="282"/>
                  </a:cubicBezTo>
                  <a:cubicBezTo>
                    <a:pt x="194" y="281"/>
                    <a:pt x="198" y="279"/>
                    <a:pt x="202" y="278"/>
                  </a:cubicBezTo>
                  <a:cubicBezTo>
                    <a:pt x="202" y="278"/>
                    <a:pt x="202" y="278"/>
                    <a:pt x="202" y="278"/>
                  </a:cubicBezTo>
                  <a:cubicBezTo>
                    <a:pt x="203" y="278"/>
                    <a:pt x="203" y="278"/>
                    <a:pt x="203" y="278"/>
                  </a:cubicBezTo>
                  <a:cubicBezTo>
                    <a:pt x="205" y="280"/>
                    <a:pt x="206" y="282"/>
                    <a:pt x="208" y="283"/>
                  </a:cubicBezTo>
                  <a:cubicBezTo>
                    <a:pt x="210" y="285"/>
                    <a:pt x="211" y="287"/>
                    <a:pt x="213" y="289"/>
                  </a:cubicBezTo>
                  <a:cubicBezTo>
                    <a:pt x="215" y="288"/>
                    <a:pt x="218" y="286"/>
                    <a:pt x="220" y="285"/>
                  </a:cubicBezTo>
                  <a:cubicBezTo>
                    <a:pt x="220" y="283"/>
                    <a:pt x="219" y="280"/>
                    <a:pt x="219" y="278"/>
                  </a:cubicBezTo>
                  <a:cubicBezTo>
                    <a:pt x="219" y="276"/>
                    <a:pt x="218" y="273"/>
                    <a:pt x="218" y="271"/>
                  </a:cubicBezTo>
                  <a:cubicBezTo>
                    <a:pt x="218" y="270"/>
                    <a:pt x="218" y="270"/>
                    <a:pt x="218" y="270"/>
                  </a:cubicBezTo>
                  <a:cubicBezTo>
                    <a:pt x="219" y="270"/>
                    <a:pt x="219" y="270"/>
                    <a:pt x="219" y="270"/>
                  </a:cubicBezTo>
                  <a:cubicBezTo>
                    <a:pt x="222" y="268"/>
                    <a:pt x="225" y="266"/>
                    <a:pt x="228" y="263"/>
                  </a:cubicBezTo>
                  <a:cubicBezTo>
                    <a:pt x="229" y="263"/>
                    <a:pt x="229" y="263"/>
                    <a:pt x="229" y="263"/>
                  </a:cubicBezTo>
                  <a:cubicBezTo>
                    <a:pt x="230" y="263"/>
                    <a:pt x="230" y="263"/>
                    <a:pt x="230" y="263"/>
                  </a:cubicBezTo>
                  <a:cubicBezTo>
                    <a:pt x="232" y="265"/>
                    <a:pt x="234" y="266"/>
                    <a:pt x="236" y="267"/>
                  </a:cubicBezTo>
                  <a:cubicBezTo>
                    <a:pt x="238" y="269"/>
                    <a:pt x="240" y="270"/>
                    <a:pt x="242" y="271"/>
                  </a:cubicBezTo>
                  <a:cubicBezTo>
                    <a:pt x="244" y="270"/>
                    <a:pt x="246" y="268"/>
                    <a:pt x="248" y="266"/>
                  </a:cubicBezTo>
                  <a:cubicBezTo>
                    <a:pt x="247" y="264"/>
                    <a:pt x="247" y="262"/>
                    <a:pt x="246" y="260"/>
                  </a:cubicBezTo>
                  <a:cubicBezTo>
                    <a:pt x="245" y="257"/>
                    <a:pt x="244" y="255"/>
                    <a:pt x="243" y="253"/>
                  </a:cubicBezTo>
                  <a:cubicBezTo>
                    <a:pt x="243" y="252"/>
                    <a:pt x="243" y="252"/>
                    <a:pt x="243" y="252"/>
                  </a:cubicBezTo>
                  <a:cubicBezTo>
                    <a:pt x="243" y="251"/>
                    <a:pt x="243" y="251"/>
                    <a:pt x="243" y="251"/>
                  </a:cubicBezTo>
                  <a:cubicBezTo>
                    <a:pt x="246" y="249"/>
                    <a:pt x="249" y="246"/>
                    <a:pt x="252" y="243"/>
                  </a:cubicBezTo>
                  <a:cubicBezTo>
                    <a:pt x="252" y="243"/>
                    <a:pt x="252" y="243"/>
                    <a:pt x="252" y="243"/>
                  </a:cubicBezTo>
                  <a:cubicBezTo>
                    <a:pt x="253" y="243"/>
                    <a:pt x="253" y="243"/>
                    <a:pt x="253" y="243"/>
                  </a:cubicBezTo>
                  <a:cubicBezTo>
                    <a:pt x="255" y="244"/>
                    <a:pt x="258" y="245"/>
                    <a:pt x="260" y="246"/>
                  </a:cubicBezTo>
                  <a:cubicBezTo>
                    <a:pt x="262" y="246"/>
                    <a:pt x="264" y="247"/>
                    <a:pt x="267" y="248"/>
                  </a:cubicBezTo>
                  <a:cubicBezTo>
                    <a:pt x="268" y="246"/>
                    <a:pt x="270" y="244"/>
                    <a:pt x="271" y="242"/>
                  </a:cubicBezTo>
                  <a:cubicBezTo>
                    <a:pt x="270" y="240"/>
                    <a:pt x="269" y="238"/>
                    <a:pt x="268" y="236"/>
                  </a:cubicBezTo>
                  <a:cubicBezTo>
                    <a:pt x="266" y="234"/>
                    <a:pt x="265" y="232"/>
                    <a:pt x="264" y="230"/>
                  </a:cubicBezTo>
                  <a:cubicBezTo>
                    <a:pt x="263" y="229"/>
                    <a:pt x="263" y="229"/>
                    <a:pt x="263" y="229"/>
                  </a:cubicBezTo>
                  <a:cubicBezTo>
                    <a:pt x="264" y="228"/>
                    <a:pt x="264" y="228"/>
                    <a:pt x="264" y="228"/>
                  </a:cubicBezTo>
                  <a:cubicBezTo>
                    <a:pt x="266" y="225"/>
                    <a:pt x="268" y="222"/>
                    <a:pt x="270" y="219"/>
                  </a:cubicBezTo>
                  <a:cubicBezTo>
                    <a:pt x="270" y="218"/>
                    <a:pt x="270" y="218"/>
                    <a:pt x="270" y="218"/>
                  </a:cubicBezTo>
                  <a:cubicBezTo>
                    <a:pt x="271" y="218"/>
                    <a:pt x="271" y="218"/>
                    <a:pt x="271" y="218"/>
                  </a:cubicBezTo>
                  <a:cubicBezTo>
                    <a:pt x="273" y="218"/>
                    <a:pt x="276" y="219"/>
                    <a:pt x="278" y="219"/>
                  </a:cubicBezTo>
                  <a:cubicBezTo>
                    <a:pt x="281" y="219"/>
                    <a:pt x="283" y="220"/>
                    <a:pt x="285" y="220"/>
                  </a:cubicBezTo>
                  <a:cubicBezTo>
                    <a:pt x="286" y="218"/>
                    <a:pt x="288" y="215"/>
                    <a:pt x="289" y="213"/>
                  </a:cubicBezTo>
                  <a:cubicBezTo>
                    <a:pt x="287" y="211"/>
                    <a:pt x="285" y="210"/>
                    <a:pt x="284" y="208"/>
                  </a:cubicBezTo>
                  <a:cubicBezTo>
                    <a:pt x="282" y="206"/>
                    <a:pt x="280" y="204"/>
                    <a:pt x="278" y="203"/>
                  </a:cubicBezTo>
                  <a:cubicBezTo>
                    <a:pt x="278" y="202"/>
                    <a:pt x="278" y="202"/>
                    <a:pt x="278" y="202"/>
                  </a:cubicBezTo>
                  <a:cubicBezTo>
                    <a:pt x="278" y="201"/>
                    <a:pt x="278" y="201"/>
                    <a:pt x="278" y="201"/>
                  </a:cubicBezTo>
                  <a:cubicBezTo>
                    <a:pt x="279" y="198"/>
                    <a:pt x="281" y="194"/>
                    <a:pt x="282" y="190"/>
                  </a:cubicBezTo>
                  <a:cubicBezTo>
                    <a:pt x="282" y="190"/>
                    <a:pt x="282" y="190"/>
                    <a:pt x="282" y="190"/>
                  </a:cubicBezTo>
                  <a:cubicBezTo>
                    <a:pt x="283" y="190"/>
                    <a:pt x="283" y="190"/>
                    <a:pt x="283" y="190"/>
                  </a:cubicBezTo>
                  <a:cubicBezTo>
                    <a:pt x="285" y="189"/>
                    <a:pt x="288" y="189"/>
                    <a:pt x="290" y="189"/>
                  </a:cubicBezTo>
                  <a:cubicBezTo>
                    <a:pt x="293" y="189"/>
                    <a:pt x="295" y="189"/>
                    <a:pt x="297" y="188"/>
                  </a:cubicBezTo>
                  <a:cubicBezTo>
                    <a:pt x="298" y="186"/>
                    <a:pt x="299" y="183"/>
                    <a:pt x="299" y="181"/>
                  </a:cubicBezTo>
                  <a:cubicBezTo>
                    <a:pt x="297" y="179"/>
                    <a:pt x="295" y="178"/>
                    <a:pt x="293" y="177"/>
                  </a:cubicBezTo>
                  <a:cubicBezTo>
                    <a:pt x="291" y="176"/>
                    <a:pt x="289" y="174"/>
                    <a:pt x="287" y="173"/>
                  </a:cubicBezTo>
                  <a:cubicBezTo>
                    <a:pt x="286" y="173"/>
                    <a:pt x="286" y="173"/>
                    <a:pt x="286" y="173"/>
                  </a:cubicBezTo>
                  <a:cubicBezTo>
                    <a:pt x="286" y="172"/>
                    <a:pt x="286" y="172"/>
                    <a:pt x="286" y="172"/>
                  </a:cubicBezTo>
                  <a:cubicBezTo>
                    <a:pt x="287" y="168"/>
                    <a:pt x="287" y="165"/>
                    <a:pt x="287" y="160"/>
                  </a:cubicBezTo>
                  <a:cubicBezTo>
                    <a:pt x="287" y="160"/>
                    <a:pt x="287" y="160"/>
                    <a:pt x="287" y="160"/>
                  </a:cubicBezTo>
                  <a:cubicBezTo>
                    <a:pt x="288" y="159"/>
                    <a:pt x="288" y="159"/>
                    <a:pt x="288" y="159"/>
                  </a:cubicBezTo>
                  <a:cubicBezTo>
                    <a:pt x="290" y="159"/>
                    <a:pt x="293" y="158"/>
                    <a:pt x="295" y="157"/>
                  </a:cubicBezTo>
                  <a:cubicBezTo>
                    <a:pt x="297" y="156"/>
                    <a:pt x="300" y="156"/>
                    <a:pt x="302" y="155"/>
                  </a:cubicBezTo>
                  <a:cubicBezTo>
                    <a:pt x="302" y="155"/>
                    <a:pt x="302" y="155"/>
                    <a:pt x="302" y="155"/>
                  </a:cubicBezTo>
                  <a:cubicBezTo>
                    <a:pt x="302" y="153"/>
                    <a:pt x="302" y="152"/>
                    <a:pt x="302" y="151"/>
                  </a:cubicBezTo>
                  <a:cubicBezTo>
                    <a:pt x="302" y="149"/>
                    <a:pt x="302" y="148"/>
                    <a:pt x="302" y="147"/>
                  </a:cubicBezTo>
                  <a:close/>
                  <a:moveTo>
                    <a:pt x="159" y="110"/>
                  </a:moveTo>
                  <a:cubicBezTo>
                    <a:pt x="161" y="93"/>
                    <a:pt x="164" y="76"/>
                    <a:pt x="169" y="59"/>
                  </a:cubicBezTo>
                  <a:cubicBezTo>
                    <a:pt x="169" y="58"/>
                    <a:pt x="169" y="58"/>
                    <a:pt x="169" y="58"/>
                  </a:cubicBezTo>
                  <a:cubicBezTo>
                    <a:pt x="170" y="59"/>
                    <a:pt x="170" y="59"/>
                    <a:pt x="170" y="59"/>
                  </a:cubicBezTo>
                  <a:cubicBezTo>
                    <a:pt x="182" y="61"/>
                    <a:pt x="193" y="66"/>
                    <a:pt x="203" y="72"/>
                  </a:cubicBezTo>
                  <a:cubicBezTo>
                    <a:pt x="204" y="73"/>
                    <a:pt x="204" y="73"/>
                    <a:pt x="204" y="73"/>
                  </a:cubicBezTo>
                  <a:cubicBezTo>
                    <a:pt x="203" y="74"/>
                    <a:pt x="203" y="74"/>
                    <a:pt x="203" y="74"/>
                  </a:cubicBezTo>
                  <a:cubicBezTo>
                    <a:pt x="195" y="90"/>
                    <a:pt x="185" y="104"/>
                    <a:pt x="174" y="116"/>
                  </a:cubicBezTo>
                  <a:cubicBezTo>
                    <a:pt x="173" y="117"/>
                    <a:pt x="173" y="117"/>
                    <a:pt x="173" y="117"/>
                  </a:cubicBezTo>
                  <a:cubicBezTo>
                    <a:pt x="172" y="117"/>
                    <a:pt x="172" y="117"/>
                    <a:pt x="172" y="117"/>
                  </a:cubicBezTo>
                  <a:cubicBezTo>
                    <a:pt x="169" y="114"/>
                    <a:pt x="165" y="112"/>
                    <a:pt x="160" y="111"/>
                  </a:cubicBezTo>
                  <a:cubicBezTo>
                    <a:pt x="159" y="111"/>
                    <a:pt x="159" y="111"/>
                    <a:pt x="159" y="111"/>
                  </a:cubicBezTo>
                  <a:lnTo>
                    <a:pt x="159" y="110"/>
                  </a:lnTo>
                  <a:close/>
                  <a:moveTo>
                    <a:pt x="99" y="72"/>
                  </a:moveTo>
                  <a:cubicBezTo>
                    <a:pt x="109" y="65"/>
                    <a:pt x="120" y="61"/>
                    <a:pt x="132" y="58"/>
                  </a:cubicBezTo>
                  <a:cubicBezTo>
                    <a:pt x="133" y="58"/>
                    <a:pt x="133" y="58"/>
                    <a:pt x="133" y="58"/>
                  </a:cubicBezTo>
                  <a:cubicBezTo>
                    <a:pt x="134" y="59"/>
                    <a:pt x="134" y="59"/>
                    <a:pt x="134" y="59"/>
                  </a:cubicBezTo>
                  <a:cubicBezTo>
                    <a:pt x="139" y="76"/>
                    <a:pt x="142" y="93"/>
                    <a:pt x="143" y="110"/>
                  </a:cubicBezTo>
                  <a:cubicBezTo>
                    <a:pt x="143" y="111"/>
                    <a:pt x="143" y="111"/>
                    <a:pt x="143" y="111"/>
                  </a:cubicBezTo>
                  <a:cubicBezTo>
                    <a:pt x="142" y="111"/>
                    <a:pt x="142" y="111"/>
                    <a:pt x="142" y="111"/>
                  </a:cubicBezTo>
                  <a:cubicBezTo>
                    <a:pt x="138" y="112"/>
                    <a:pt x="134" y="114"/>
                    <a:pt x="130" y="116"/>
                  </a:cubicBezTo>
                  <a:cubicBezTo>
                    <a:pt x="129" y="117"/>
                    <a:pt x="129" y="117"/>
                    <a:pt x="129" y="117"/>
                  </a:cubicBezTo>
                  <a:cubicBezTo>
                    <a:pt x="128" y="116"/>
                    <a:pt x="128" y="116"/>
                    <a:pt x="128" y="116"/>
                  </a:cubicBezTo>
                  <a:cubicBezTo>
                    <a:pt x="117" y="103"/>
                    <a:pt x="107" y="89"/>
                    <a:pt x="99" y="74"/>
                  </a:cubicBezTo>
                  <a:cubicBezTo>
                    <a:pt x="98" y="73"/>
                    <a:pt x="98" y="73"/>
                    <a:pt x="98" y="73"/>
                  </a:cubicBezTo>
                  <a:lnTo>
                    <a:pt x="99" y="72"/>
                  </a:lnTo>
                  <a:close/>
                  <a:moveTo>
                    <a:pt x="59" y="132"/>
                  </a:moveTo>
                  <a:cubicBezTo>
                    <a:pt x="61" y="120"/>
                    <a:pt x="66" y="109"/>
                    <a:pt x="72" y="99"/>
                  </a:cubicBezTo>
                  <a:cubicBezTo>
                    <a:pt x="73" y="98"/>
                    <a:pt x="73" y="98"/>
                    <a:pt x="73" y="98"/>
                  </a:cubicBezTo>
                  <a:cubicBezTo>
                    <a:pt x="74" y="98"/>
                    <a:pt x="74" y="98"/>
                    <a:pt x="74" y="98"/>
                  </a:cubicBezTo>
                  <a:cubicBezTo>
                    <a:pt x="90" y="107"/>
                    <a:pt x="104" y="116"/>
                    <a:pt x="116" y="128"/>
                  </a:cubicBezTo>
                  <a:cubicBezTo>
                    <a:pt x="117" y="128"/>
                    <a:pt x="117" y="128"/>
                    <a:pt x="117" y="128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4" y="133"/>
                    <a:pt x="113" y="137"/>
                    <a:pt x="112" y="141"/>
                  </a:cubicBezTo>
                  <a:cubicBezTo>
                    <a:pt x="111" y="143"/>
                    <a:pt x="111" y="143"/>
                    <a:pt x="111" y="143"/>
                  </a:cubicBezTo>
                  <a:cubicBezTo>
                    <a:pt x="110" y="142"/>
                    <a:pt x="110" y="142"/>
                    <a:pt x="110" y="142"/>
                  </a:cubicBezTo>
                  <a:cubicBezTo>
                    <a:pt x="93" y="141"/>
                    <a:pt x="76" y="138"/>
                    <a:pt x="60" y="133"/>
                  </a:cubicBezTo>
                  <a:cubicBezTo>
                    <a:pt x="58" y="133"/>
                    <a:pt x="58" y="133"/>
                    <a:pt x="58" y="133"/>
                  </a:cubicBezTo>
                  <a:lnTo>
                    <a:pt x="59" y="132"/>
                  </a:lnTo>
                  <a:close/>
                  <a:moveTo>
                    <a:pt x="74" y="203"/>
                  </a:moveTo>
                  <a:cubicBezTo>
                    <a:pt x="73" y="203"/>
                    <a:pt x="73" y="203"/>
                    <a:pt x="73" y="203"/>
                  </a:cubicBezTo>
                  <a:cubicBezTo>
                    <a:pt x="72" y="202"/>
                    <a:pt x="72" y="202"/>
                    <a:pt x="72" y="202"/>
                  </a:cubicBezTo>
                  <a:cubicBezTo>
                    <a:pt x="66" y="192"/>
                    <a:pt x="61" y="181"/>
                    <a:pt x="59" y="170"/>
                  </a:cubicBezTo>
                  <a:cubicBezTo>
                    <a:pt x="58" y="168"/>
                    <a:pt x="58" y="168"/>
                    <a:pt x="58" y="168"/>
                  </a:cubicBezTo>
                  <a:cubicBezTo>
                    <a:pt x="60" y="168"/>
                    <a:pt x="60" y="168"/>
                    <a:pt x="60" y="168"/>
                  </a:cubicBezTo>
                  <a:cubicBezTo>
                    <a:pt x="76" y="163"/>
                    <a:pt x="93" y="160"/>
                    <a:pt x="110" y="159"/>
                  </a:cubicBezTo>
                  <a:cubicBezTo>
                    <a:pt x="111" y="159"/>
                    <a:pt x="111" y="159"/>
                    <a:pt x="111" y="159"/>
                  </a:cubicBezTo>
                  <a:cubicBezTo>
                    <a:pt x="111" y="160"/>
                    <a:pt x="111" y="160"/>
                    <a:pt x="111" y="160"/>
                  </a:cubicBezTo>
                  <a:cubicBezTo>
                    <a:pt x="112" y="164"/>
                    <a:pt x="114" y="168"/>
                    <a:pt x="116" y="172"/>
                  </a:cubicBezTo>
                  <a:cubicBezTo>
                    <a:pt x="117" y="173"/>
                    <a:pt x="117" y="173"/>
                    <a:pt x="117" y="173"/>
                  </a:cubicBezTo>
                  <a:cubicBezTo>
                    <a:pt x="116" y="174"/>
                    <a:pt x="116" y="174"/>
                    <a:pt x="116" y="174"/>
                  </a:cubicBezTo>
                  <a:cubicBezTo>
                    <a:pt x="103" y="185"/>
                    <a:pt x="89" y="194"/>
                    <a:pt x="74" y="203"/>
                  </a:cubicBezTo>
                  <a:close/>
                  <a:moveTo>
                    <a:pt x="143" y="191"/>
                  </a:moveTo>
                  <a:cubicBezTo>
                    <a:pt x="141" y="208"/>
                    <a:pt x="138" y="225"/>
                    <a:pt x="133" y="242"/>
                  </a:cubicBezTo>
                  <a:cubicBezTo>
                    <a:pt x="133" y="243"/>
                    <a:pt x="133" y="243"/>
                    <a:pt x="133" y="243"/>
                  </a:cubicBezTo>
                  <a:cubicBezTo>
                    <a:pt x="132" y="243"/>
                    <a:pt x="132" y="243"/>
                    <a:pt x="132" y="243"/>
                  </a:cubicBezTo>
                  <a:cubicBezTo>
                    <a:pt x="120" y="241"/>
                    <a:pt x="109" y="236"/>
                    <a:pt x="99" y="229"/>
                  </a:cubicBezTo>
                  <a:cubicBezTo>
                    <a:pt x="98" y="229"/>
                    <a:pt x="98" y="229"/>
                    <a:pt x="98" y="229"/>
                  </a:cubicBezTo>
                  <a:cubicBezTo>
                    <a:pt x="98" y="228"/>
                    <a:pt x="98" y="228"/>
                    <a:pt x="98" y="228"/>
                  </a:cubicBezTo>
                  <a:cubicBezTo>
                    <a:pt x="107" y="212"/>
                    <a:pt x="117" y="198"/>
                    <a:pt x="128" y="185"/>
                  </a:cubicBezTo>
                  <a:cubicBezTo>
                    <a:pt x="128" y="184"/>
                    <a:pt x="128" y="184"/>
                    <a:pt x="128" y="184"/>
                  </a:cubicBezTo>
                  <a:cubicBezTo>
                    <a:pt x="129" y="185"/>
                    <a:pt x="129" y="185"/>
                    <a:pt x="129" y="185"/>
                  </a:cubicBezTo>
                  <a:cubicBezTo>
                    <a:pt x="133" y="187"/>
                    <a:pt x="137" y="189"/>
                    <a:pt x="142" y="190"/>
                  </a:cubicBezTo>
                  <a:cubicBezTo>
                    <a:pt x="143" y="190"/>
                    <a:pt x="143" y="190"/>
                    <a:pt x="143" y="190"/>
                  </a:cubicBezTo>
                  <a:lnTo>
                    <a:pt x="143" y="191"/>
                  </a:lnTo>
                  <a:close/>
                  <a:moveTo>
                    <a:pt x="151" y="180"/>
                  </a:moveTo>
                  <a:cubicBezTo>
                    <a:pt x="143" y="180"/>
                    <a:pt x="136" y="177"/>
                    <a:pt x="130" y="171"/>
                  </a:cubicBezTo>
                  <a:cubicBezTo>
                    <a:pt x="125" y="166"/>
                    <a:pt x="122" y="159"/>
                    <a:pt x="122" y="151"/>
                  </a:cubicBezTo>
                  <a:cubicBezTo>
                    <a:pt x="122" y="143"/>
                    <a:pt x="125" y="136"/>
                    <a:pt x="130" y="130"/>
                  </a:cubicBezTo>
                  <a:cubicBezTo>
                    <a:pt x="136" y="125"/>
                    <a:pt x="143" y="122"/>
                    <a:pt x="151" y="122"/>
                  </a:cubicBezTo>
                  <a:cubicBezTo>
                    <a:pt x="159" y="122"/>
                    <a:pt x="166" y="125"/>
                    <a:pt x="172" y="130"/>
                  </a:cubicBezTo>
                  <a:cubicBezTo>
                    <a:pt x="183" y="142"/>
                    <a:pt x="183" y="160"/>
                    <a:pt x="172" y="171"/>
                  </a:cubicBezTo>
                  <a:cubicBezTo>
                    <a:pt x="166" y="177"/>
                    <a:pt x="159" y="180"/>
                    <a:pt x="151" y="180"/>
                  </a:cubicBezTo>
                  <a:close/>
                  <a:moveTo>
                    <a:pt x="203" y="229"/>
                  </a:moveTo>
                  <a:cubicBezTo>
                    <a:pt x="192" y="236"/>
                    <a:pt x="181" y="241"/>
                    <a:pt x="170" y="243"/>
                  </a:cubicBezTo>
                  <a:cubicBezTo>
                    <a:pt x="168" y="243"/>
                    <a:pt x="168" y="243"/>
                    <a:pt x="168" y="243"/>
                  </a:cubicBezTo>
                  <a:cubicBezTo>
                    <a:pt x="168" y="242"/>
                    <a:pt x="168" y="242"/>
                    <a:pt x="168" y="242"/>
                  </a:cubicBezTo>
                  <a:cubicBezTo>
                    <a:pt x="163" y="225"/>
                    <a:pt x="160" y="208"/>
                    <a:pt x="159" y="192"/>
                  </a:cubicBezTo>
                  <a:cubicBezTo>
                    <a:pt x="159" y="190"/>
                    <a:pt x="159" y="190"/>
                    <a:pt x="159" y="190"/>
                  </a:cubicBezTo>
                  <a:cubicBezTo>
                    <a:pt x="160" y="190"/>
                    <a:pt x="160" y="190"/>
                    <a:pt x="160" y="190"/>
                  </a:cubicBezTo>
                  <a:cubicBezTo>
                    <a:pt x="164" y="189"/>
                    <a:pt x="168" y="188"/>
                    <a:pt x="172" y="185"/>
                  </a:cubicBezTo>
                  <a:cubicBezTo>
                    <a:pt x="173" y="185"/>
                    <a:pt x="173" y="185"/>
                    <a:pt x="173" y="185"/>
                  </a:cubicBezTo>
                  <a:cubicBezTo>
                    <a:pt x="174" y="185"/>
                    <a:pt x="174" y="185"/>
                    <a:pt x="174" y="185"/>
                  </a:cubicBezTo>
                  <a:cubicBezTo>
                    <a:pt x="185" y="199"/>
                    <a:pt x="195" y="213"/>
                    <a:pt x="203" y="228"/>
                  </a:cubicBezTo>
                  <a:cubicBezTo>
                    <a:pt x="204" y="229"/>
                    <a:pt x="204" y="229"/>
                    <a:pt x="204" y="229"/>
                  </a:cubicBezTo>
                  <a:lnTo>
                    <a:pt x="203" y="229"/>
                  </a:lnTo>
                  <a:close/>
                  <a:moveTo>
                    <a:pt x="243" y="170"/>
                  </a:moveTo>
                  <a:cubicBezTo>
                    <a:pt x="241" y="182"/>
                    <a:pt x="236" y="193"/>
                    <a:pt x="229" y="203"/>
                  </a:cubicBezTo>
                  <a:cubicBezTo>
                    <a:pt x="229" y="204"/>
                    <a:pt x="229" y="204"/>
                    <a:pt x="229" y="204"/>
                  </a:cubicBezTo>
                  <a:cubicBezTo>
                    <a:pt x="228" y="203"/>
                    <a:pt x="228" y="203"/>
                    <a:pt x="228" y="203"/>
                  </a:cubicBezTo>
                  <a:cubicBezTo>
                    <a:pt x="212" y="195"/>
                    <a:pt x="198" y="185"/>
                    <a:pt x="185" y="174"/>
                  </a:cubicBezTo>
                  <a:cubicBezTo>
                    <a:pt x="185" y="173"/>
                    <a:pt x="185" y="173"/>
                    <a:pt x="185" y="173"/>
                  </a:cubicBezTo>
                  <a:cubicBezTo>
                    <a:pt x="185" y="172"/>
                    <a:pt x="185" y="172"/>
                    <a:pt x="185" y="172"/>
                  </a:cubicBezTo>
                  <a:cubicBezTo>
                    <a:pt x="188" y="169"/>
                    <a:pt x="189" y="164"/>
                    <a:pt x="190" y="160"/>
                  </a:cubicBezTo>
                  <a:cubicBezTo>
                    <a:pt x="191" y="159"/>
                    <a:pt x="191" y="159"/>
                    <a:pt x="191" y="159"/>
                  </a:cubicBezTo>
                  <a:cubicBezTo>
                    <a:pt x="192" y="159"/>
                    <a:pt x="192" y="159"/>
                    <a:pt x="192" y="159"/>
                  </a:cubicBezTo>
                  <a:cubicBezTo>
                    <a:pt x="208" y="161"/>
                    <a:pt x="225" y="164"/>
                    <a:pt x="242" y="168"/>
                  </a:cubicBezTo>
                  <a:cubicBezTo>
                    <a:pt x="243" y="169"/>
                    <a:pt x="243" y="169"/>
                    <a:pt x="243" y="169"/>
                  </a:cubicBezTo>
                  <a:lnTo>
                    <a:pt x="243" y="170"/>
                  </a:lnTo>
                  <a:close/>
                  <a:moveTo>
                    <a:pt x="242" y="134"/>
                  </a:moveTo>
                  <a:cubicBezTo>
                    <a:pt x="225" y="139"/>
                    <a:pt x="208" y="142"/>
                    <a:pt x="192" y="143"/>
                  </a:cubicBezTo>
                  <a:cubicBezTo>
                    <a:pt x="191" y="143"/>
                    <a:pt x="191" y="143"/>
                    <a:pt x="191" y="143"/>
                  </a:cubicBezTo>
                  <a:cubicBezTo>
                    <a:pt x="190" y="142"/>
                    <a:pt x="190" y="142"/>
                    <a:pt x="190" y="142"/>
                  </a:cubicBezTo>
                  <a:cubicBezTo>
                    <a:pt x="189" y="137"/>
                    <a:pt x="188" y="133"/>
                    <a:pt x="185" y="130"/>
                  </a:cubicBezTo>
                  <a:cubicBezTo>
                    <a:pt x="185" y="129"/>
                    <a:pt x="185" y="129"/>
                    <a:pt x="185" y="129"/>
                  </a:cubicBezTo>
                  <a:cubicBezTo>
                    <a:pt x="186" y="128"/>
                    <a:pt x="186" y="128"/>
                    <a:pt x="186" y="128"/>
                  </a:cubicBezTo>
                  <a:cubicBezTo>
                    <a:pt x="199" y="117"/>
                    <a:pt x="213" y="107"/>
                    <a:pt x="228" y="99"/>
                  </a:cubicBezTo>
                  <a:cubicBezTo>
                    <a:pt x="229" y="98"/>
                    <a:pt x="229" y="98"/>
                    <a:pt x="229" y="98"/>
                  </a:cubicBezTo>
                  <a:cubicBezTo>
                    <a:pt x="230" y="99"/>
                    <a:pt x="230" y="99"/>
                    <a:pt x="230" y="99"/>
                  </a:cubicBezTo>
                  <a:cubicBezTo>
                    <a:pt x="236" y="109"/>
                    <a:pt x="241" y="120"/>
                    <a:pt x="243" y="132"/>
                  </a:cubicBezTo>
                  <a:cubicBezTo>
                    <a:pt x="243" y="133"/>
                    <a:pt x="243" y="133"/>
                    <a:pt x="243" y="133"/>
                  </a:cubicBezTo>
                  <a:lnTo>
                    <a:pt x="242" y="13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" name="Freeform 64"/>
            <p:cNvSpPr>
              <a:spLocks noEditPoints="1"/>
            </p:cNvSpPr>
            <p:nvPr/>
          </p:nvSpPr>
          <p:spPr bwMode="auto">
            <a:xfrm rot="587817">
              <a:off x="4881526" y="3645690"/>
              <a:ext cx="1273174" cy="1271610"/>
            </a:xfrm>
            <a:custGeom>
              <a:avLst/>
              <a:gdLst>
                <a:gd name="T0" fmla="*/ 286 w 302"/>
                <a:gd name="T1" fmla="*/ 129 h 302"/>
                <a:gd name="T2" fmla="*/ 282 w 302"/>
                <a:gd name="T3" fmla="*/ 112 h 302"/>
                <a:gd name="T4" fmla="*/ 285 w 302"/>
                <a:gd name="T5" fmla="*/ 82 h 302"/>
                <a:gd name="T6" fmla="*/ 264 w 302"/>
                <a:gd name="T7" fmla="*/ 72 h 302"/>
                <a:gd name="T8" fmla="*/ 252 w 302"/>
                <a:gd name="T9" fmla="*/ 58 h 302"/>
                <a:gd name="T10" fmla="*/ 236 w 302"/>
                <a:gd name="T11" fmla="*/ 34 h 302"/>
                <a:gd name="T12" fmla="*/ 219 w 302"/>
                <a:gd name="T13" fmla="*/ 23 h 302"/>
                <a:gd name="T14" fmla="*/ 191 w 302"/>
                <a:gd name="T15" fmla="*/ 20 h 302"/>
                <a:gd name="T16" fmla="*/ 173 w 302"/>
                <a:gd name="T17" fmla="*/ 15 h 302"/>
                <a:gd name="T18" fmla="*/ 155 w 302"/>
                <a:gd name="T19" fmla="*/ 0 h 302"/>
                <a:gd name="T20" fmla="*/ 141 w 302"/>
                <a:gd name="T21" fmla="*/ 14 h 302"/>
                <a:gd name="T22" fmla="*/ 113 w 302"/>
                <a:gd name="T23" fmla="*/ 12 h 302"/>
                <a:gd name="T24" fmla="*/ 94 w 302"/>
                <a:gd name="T25" fmla="*/ 18 h 302"/>
                <a:gd name="T26" fmla="*/ 73 w 302"/>
                <a:gd name="T27" fmla="*/ 38 h 302"/>
                <a:gd name="T28" fmla="*/ 59 w 302"/>
                <a:gd name="T29" fmla="*/ 49 h 302"/>
                <a:gd name="T30" fmla="*/ 35 w 302"/>
                <a:gd name="T31" fmla="*/ 54 h 302"/>
                <a:gd name="T32" fmla="*/ 32 w 302"/>
                <a:gd name="T33" fmla="*/ 84 h 302"/>
                <a:gd name="T34" fmla="*/ 24 w 302"/>
                <a:gd name="T35" fmla="*/ 99 h 302"/>
                <a:gd name="T36" fmla="*/ 3 w 302"/>
                <a:gd name="T37" fmla="*/ 121 h 302"/>
                <a:gd name="T38" fmla="*/ 14 w 302"/>
                <a:gd name="T39" fmla="*/ 142 h 302"/>
                <a:gd name="T40" fmla="*/ 7 w 302"/>
                <a:gd name="T41" fmla="*/ 157 h 302"/>
                <a:gd name="T42" fmla="*/ 9 w 302"/>
                <a:gd name="T43" fmla="*/ 177 h 302"/>
                <a:gd name="T44" fmla="*/ 24 w 302"/>
                <a:gd name="T45" fmla="*/ 201 h 302"/>
                <a:gd name="T46" fmla="*/ 31 w 302"/>
                <a:gd name="T47" fmla="*/ 218 h 302"/>
                <a:gd name="T48" fmla="*/ 30 w 302"/>
                <a:gd name="T49" fmla="*/ 242 h 302"/>
                <a:gd name="T50" fmla="*/ 59 w 302"/>
                <a:gd name="T51" fmla="*/ 252 h 302"/>
                <a:gd name="T52" fmla="*/ 73 w 302"/>
                <a:gd name="T53" fmla="*/ 263 h 302"/>
                <a:gd name="T54" fmla="*/ 89 w 302"/>
                <a:gd name="T55" fmla="*/ 289 h 302"/>
                <a:gd name="T56" fmla="*/ 112 w 302"/>
                <a:gd name="T57" fmla="*/ 283 h 302"/>
                <a:gd name="T58" fmla="*/ 130 w 302"/>
                <a:gd name="T59" fmla="*/ 286 h 302"/>
                <a:gd name="T60" fmla="*/ 155 w 302"/>
                <a:gd name="T61" fmla="*/ 302 h 302"/>
                <a:gd name="T62" fmla="*/ 173 w 302"/>
                <a:gd name="T63" fmla="*/ 286 h 302"/>
                <a:gd name="T64" fmla="*/ 190 w 302"/>
                <a:gd name="T65" fmla="*/ 282 h 302"/>
                <a:gd name="T66" fmla="*/ 220 w 302"/>
                <a:gd name="T67" fmla="*/ 285 h 302"/>
                <a:gd name="T68" fmla="*/ 230 w 302"/>
                <a:gd name="T69" fmla="*/ 263 h 302"/>
                <a:gd name="T70" fmla="*/ 243 w 302"/>
                <a:gd name="T71" fmla="*/ 251 h 302"/>
                <a:gd name="T72" fmla="*/ 268 w 302"/>
                <a:gd name="T73" fmla="*/ 236 h 302"/>
                <a:gd name="T74" fmla="*/ 278 w 302"/>
                <a:gd name="T75" fmla="*/ 219 h 302"/>
                <a:gd name="T76" fmla="*/ 282 w 302"/>
                <a:gd name="T77" fmla="*/ 190 h 302"/>
                <a:gd name="T78" fmla="*/ 287 w 302"/>
                <a:gd name="T79" fmla="*/ 173 h 302"/>
                <a:gd name="T80" fmla="*/ 302 w 302"/>
                <a:gd name="T81" fmla="*/ 155 h 302"/>
                <a:gd name="T82" fmla="*/ 170 w 302"/>
                <a:gd name="T83" fmla="*/ 59 h 302"/>
                <a:gd name="T84" fmla="*/ 160 w 302"/>
                <a:gd name="T85" fmla="*/ 111 h 302"/>
                <a:gd name="T86" fmla="*/ 143 w 302"/>
                <a:gd name="T87" fmla="*/ 110 h 302"/>
                <a:gd name="T88" fmla="*/ 98 w 302"/>
                <a:gd name="T89" fmla="*/ 73 h 302"/>
                <a:gd name="T90" fmla="*/ 117 w 302"/>
                <a:gd name="T91" fmla="*/ 128 h 302"/>
                <a:gd name="T92" fmla="*/ 59 w 302"/>
                <a:gd name="T93" fmla="*/ 132 h 302"/>
                <a:gd name="T94" fmla="*/ 110 w 302"/>
                <a:gd name="T95" fmla="*/ 159 h 302"/>
                <a:gd name="T96" fmla="*/ 143 w 302"/>
                <a:gd name="T97" fmla="*/ 191 h 302"/>
                <a:gd name="T98" fmla="*/ 128 w 302"/>
                <a:gd name="T99" fmla="*/ 185 h 302"/>
                <a:gd name="T100" fmla="*/ 130 w 302"/>
                <a:gd name="T101" fmla="*/ 171 h 302"/>
                <a:gd name="T102" fmla="*/ 203 w 302"/>
                <a:gd name="T103" fmla="*/ 229 h 302"/>
                <a:gd name="T104" fmla="*/ 172 w 302"/>
                <a:gd name="T105" fmla="*/ 185 h 302"/>
                <a:gd name="T106" fmla="*/ 229 w 302"/>
                <a:gd name="T107" fmla="*/ 203 h 302"/>
                <a:gd name="T108" fmla="*/ 191 w 302"/>
                <a:gd name="T109" fmla="*/ 159 h 302"/>
                <a:gd name="T110" fmla="*/ 191 w 302"/>
                <a:gd name="T111" fmla="*/ 143 h 302"/>
                <a:gd name="T112" fmla="*/ 230 w 302"/>
                <a:gd name="T113" fmla="*/ 99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02" h="302">
                  <a:moveTo>
                    <a:pt x="302" y="147"/>
                  </a:moveTo>
                  <a:cubicBezTo>
                    <a:pt x="300" y="146"/>
                    <a:pt x="297" y="145"/>
                    <a:pt x="295" y="145"/>
                  </a:cubicBezTo>
                  <a:cubicBezTo>
                    <a:pt x="293" y="144"/>
                    <a:pt x="290" y="143"/>
                    <a:pt x="288" y="142"/>
                  </a:cubicBezTo>
                  <a:cubicBezTo>
                    <a:pt x="287" y="142"/>
                    <a:pt x="287" y="142"/>
                    <a:pt x="287" y="142"/>
                  </a:cubicBezTo>
                  <a:cubicBezTo>
                    <a:pt x="287" y="141"/>
                    <a:pt x="287" y="141"/>
                    <a:pt x="287" y="141"/>
                  </a:cubicBezTo>
                  <a:cubicBezTo>
                    <a:pt x="287" y="137"/>
                    <a:pt x="287" y="133"/>
                    <a:pt x="286" y="130"/>
                  </a:cubicBezTo>
                  <a:cubicBezTo>
                    <a:pt x="286" y="129"/>
                    <a:pt x="286" y="129"/>
                    <a:pt x="286" y="129"/>
                  </a:cubicBezTo>
                  <a:cubicBezTo>
                    <a:pt x="287" y="128"/>
                    <a:pt x="287" y="128"/>
                    <a:pt x="287" y="128"/>
                  </a:cubicBezTo>
                  <a:cubicBezTo>
                    <a:pt x="289" y="127"/>
                    <a:pt x="291" y="126"/>
                    <a:pt x="293" y="125"/>
                  </a:cubicBezTo>
                  <a:cubicBezTo>
                    <a:pt x="295" y="123"/>
                    <a:pt x="297" y="122"/>
                    <a:pt x="299" y="121"/>
                  </a:cubicBezTo>
                  <a:cubicBezTo>
                    <a:pt x="299" y="118"/>
                    <a:pt x="298" y="116"/>
                    <a:pt x="297" y="113"/>
                  </a:cubicBezTo>
                  <a:cubicBezTo>
                    <a:pt x="295" y="113"/>
                    <a:pt x="293" y="113"/>
                    <a:pt x="290" y="113"/>
                  </a:cubicBezTo>
                  <a:cubicBezTo>
                    <a:pt x="288" y="112"/>
                    <a:pt x="285" y="112"/>
                    <a:pt x="283" y="112"/>
                  </a:cubicBezTo>
                  <a:cubicBezTo>
                    <a:pt x="282" y="112"/>
                    <a:pt x="282" y="112"/>
                    <a:pt x="282" y="112"/>
                  </a:cubicBezTo>
                  <a:cubicBezTo>
                    <a:pt x="282" y="111"/>
                    <a:pt x="282" y="111"/>
                    <a:pt x="282" y="111"/>
                  </a:cubicBezTo>
                  <a:cubicBezTo>
                    <a:pt x="281" y="108"/>
                    <a:pt x="279" y="104"/>
                    <a:pt x="278" y="100"/>
                  </a:cubicBezTo>
                  <a:cubicBezTo>
                    <a:pt x="278" y="99"/>
                    <a:pt x="278" y="99"/>
                    <a:pt x="278" y="99"/>
                  </a:cubicBezTo>
                  <a:cubicBezTo>
                    <a:pt x="278" y="99"/>
                    <a:pt x="278" y="99"/>
                    <a:pt x="278" y="99"/>
                  </a:cubicBezTo>
                  <a:cubicBezTo>
                    <a:pt x="280" y="97"/>
                    <a:pt x="282" y="95"/>
                    <a:pt x="284" y="94"/>
                  </a:cubicBezTo>
                  <a:cubicBezTo>
                    <a:pt x="285" y="92"/>
                    <a:pt x="287" y="90"/>
                    <a:pt x="289" y="89"/>
                  </a:cubicBezTo>
                  <a:cubicBezTo>
                    <a:pt x="288" y="86"/>
                    <a:pt x="286" y="84"/>
                    <a:pt x="285" y="82"/>
                  </a:cubicBezTo>
                  <a:cubicBezTo>
                    <a:pt x="283" y="82"/>
                    <a:pt x="281" y="82"/>
                    <a:pt x="278" y="83"/>
                  </a:cubicBezTo>
                  <a:cubicBezTo>
                    <a:pt x="276" y="83"/>
                    <a:pt x="273" y="83"/>
                    <a:pt x="271" y="84"/>
                  </a:cubicBezTo>
                  <a:cubicBezTo>
                    <a:pt x="270" y="84"/>
                    <a:pt x="270" y="84"/>
                    <a:pt x="270" y="84"/>
                  </a:cubicBezTo>
                  <a:cubicBezTo>
                    <a:pt x="270" y="83"/>
                    <a:pt x="270" y="83"/>
                    <a:pt x="270" y="83"/>
                  </a:cubicBezTo>
                  <a:cubicBezTo>
                    <a:pt x="268" y="80"/>
                    <a:pt x="266" y="76"/>
                    <a:pt x="264" y="73"/>
                  </a:cubicBezTo>
                  <a:cubicBezTo>
                    <a:pt x="263" y="72"/>
                    <a:pt x="263" y="72"/>
                    <a:pt x="263" y="72"/>
                  </a:cubicBezTo>
                  <a:cubicBezTo>
                    <a:pt x="264" y="72"/>
                    <a:pt x="264" y="72"/>
                    <a:pt x="264" y="72"/>
                  </a:cubicBezTo>
                  <a:cubicBezTo>
                    <a:pt x="265" y="70"/>
                    <a:pt x="266" y="68"/>
                    <a:pt x="268" y="66"/>
                  </a:cubicBezTo>
                  <a:cubicBezTo>
                    <a:pt x="269" y="64"/>
                    <a:pt x="270" y="62"/>
                    <a:pt x="271" y="60"/>
                  </a:cubicBezTo>
                  <a:cubicBezTo>
                    <a:pt x="270" y="58"/>
                    <a:pt x="268" y="56"/>
                    <a:pt x="267" y="54"/>
                  </a:cubicBezTo>
                  <a:cubicBezTo>
                    <a:pt x="264" y="54"/>
                    <a:pt x="262" y="55"/>
                    <a:pt x="260" y="56"/>
                  </a:cubicBezTo>
                  <a:cubicBezTo>
                    <a:pt x="258" y="57"/>
                    <a:pt x="255" y="58"/>
                    <a:pt x="253" y="59"/>
                  </a:cubicBezTo>
                  <a:cubicBezTo>
                    <a:pt x="252" y="59"/>
                    <a:pt x="252" y="59"/>
                    <a:pt x="252" y="59"/>
                  </a:cubicBezTo>
                  <a:cubicBezTo>
                    <a:pt x="252" y="58"/>
                    <a:pt x="252" y="58"/>
                    <a:pt x="252" y="58"/>
                  </a:cubicBezTo>
                  <a:cubicBezTo>
                    <a:pt x="249" y="55"/>
                    <a:pt x="246" y="53"/>
                    <a:pt x="243" y="50"/>
                  </a:cubicBezTo>
                  <a:cubicBezTo>
                    <a:pt x="243" y="49"/>
                    <a:pt x="243" y="49"/>
                    <a:pt x="243" y="49"/>
                  </a:cubicBezTo>
                  <a:cubicBezTo>
                    <a:pt x="243" y="49"/>
                    <a:pt x="243" y="49"/>
                    <a:pt x="243" y="49"/>
                  </a:cubicBezTo>
                  <a:cubicBezTo>
                    <a:pt x="244" y="47"/>
                    <a:pt x="245" y="44"/>
                    <a:pt x="246" y="42"/>
                  </a:cubicBezTo>
                  <a:cubicBezTo>
                    <a:pt x="247" y="40"/>
                    <a:pt x="247" y="37"/>
                    <a:pt x="248" y="35"/>
                  </a:cubicBezTo>
                  <a:cubicBezTo>
                    <a:pt x="246" y="33"/>
                    <a:pt x="244" y="32"/>
                    <a:pt x="242" y="30"/>
                  </a:cubicBezTo>
                  <a:cubicBezTo>
                    <a:pt x="240" y="31"/>
                    <a:pt x="238" y="33"/>
                    <a:pt x="236" y="34"/>
                  </a:cubicBezTo>
                  <a:cubicBezTo>
                    <a:pt x="234" y="36"/>
                    <a:pt x="232" y="37"/>
                    <a:pt x="230" y="38"/>
                  </a:cubicBezTo>
                  <a:cubicBezTo>
                    <a:pt x="229" y="39"/>
                    <a:pt x="229" y="39"/>
                    <a:pt x="229" y="39"/>
                  </a:cubicBezTo>
                  <a:cubicBezTo>
                    <a:pt x="228" y="38"/>
                    <a:pt x="228" y="38"/>
                    <a:pt x="228" y="38"/>
                  </a:cubicBezTo>
                  <a:cubicBezTo>
                    <a:pt x="225" y="36"/>
                    <a:pt x="222" y="34"/>
                    <a:pt x="219" y="32"/>
                  </a:cubicBezTo>
                  <a:cubicBezTo>
                    <a:pt x="218" y="32"/>
                    <a:pt x="218" y="32"/>
                    <a:pt x="218" y="32"/>
                  </a:cubicBezTo>
                  <a:cubicBezTo>
                    <a:pt x="218" y="31"/>
                    <a:pt x="218" y="31"/>
                    <a:pt x="218" y="31"/>
                  </a:cubicBezTo>
                  <a:cubicBezTo>
                    <a:pt x="218" y="28"/>
                    <a:pt x="219" y="26"/>
                    <a:pt x="219" y="23"/>
                  </a:cubicBezTo>
                  <a:cubicBezTo>
                    <a:pt x="219" y="21"/>
                    <a:pt x="220" y="19"/>
                    <a:pt x="220" y="16"/>
                  </a:cubicBezTo>
                  <a:cubicBezTo>
                    <a:pt x="218" y="15"/>
                    <a:pt x="215" y="14"/>
                    <a:pt x="213" y="13"/>
                  </a:cubicBezTo>
                  <a:cubicBezTo>
                    <a:pt x="211" y="15"/>
                    <a:pt x="210" y="16"/>
                    <a:pt x="208" y="18"/>
                  </a:cubicBezTo>
                  <a:cubicBezTo>
                    <a:pt x="206" y="20"/>
                    <a:pt x="205" y="22"/>
                    <a:pt x="203" y="23"/>
                  </a:cubicBezTo>
                  <a:cubicBezTo>
                    <a:pt x="202" y="24"/>
                    <a:pt x="202" y="24"/>
                    <a:pt x="202" y="24"/>
                  </a:cubicBezTo>
                  <a:cubicBezTo>
                    <a:pt x="202" y="24"/>
                    <a:pt x="202" y="24"/>
                    <a:pt x="202" y="24"/>
                  </a:cubicBezTo>
                  <a:cubicBezTo>
                    <a:pt x="198" y="22"/>
                    <a:pt x="194" y="21"/>
                    <a:pt x="191" y="20"/>
                  </a:cubicBezTo>
                  <a:cubicBezTo>
                    <a:pt x="190" y="20"/>
                    <a:pt x="190" y="20"/>
                    <a:pt x="190" y="20"/>
                  </a:cubicBezTo>
                  <a:cubicBezTo>
                    <a:pt x="190" y="19"/>
                    <a:pt x="190" y="19"/>
                    <a:pt x="190" y="19"/>
                  </a:cubicBezTo>
                  <a:cubicBezTo>
                    <a:pt x="189" y="17"/>
                    <a:pt x="189" y="14"/>
                    <a:pt x="189" y="12"/>
                  </a:cubicBezTo>
                  <a:cubicBezTo>
                    <a:pt x="189" y="9"/>
                    <a:pt x="189" y="7"/>
                    <a:pt x="188" y="4"/>
                  </a:cubicBezTo>
                  <a:cubicBezTo>
                    <a:pt x="186" y="4"/>
                    <a:pt x="183" y="3"/>
                    <a:pt x="181" y="3"/>
                  </a:cubicBezTo>
                  <a:cubicBezTo>
                    <a:pt x="180" y="4"/>
                    <a:pt x="178" y="7"/>
                    <a:pt x="177" y="9"/>
                  </a:cubicBezTo>
                  <a:cubicBezTo>
                    <a:pt x="176" y="11"/>
                    <a:pt x="175" y="13"/>
                    <a:pt x="173" y="15"/>
                  </a:cubicBezTo>
                  <a:cubicBezTo>
                    <a:pt x="173" y="16"/>
                    <a:pt x="173" y="16"/>
                    <a:pt x="173" y="16"/>
                  </a:cubicBezTo>
                  <a:cubicBezTo>
                    <a:pt x="172" y="16"/>
                    <a:pt x="172" y="16"/>
                    <a:pt x="172" y="16"/>
                  </a:cubicBezTo>
                  <a:cubicBezTo>
                    <a:pt x="168" y="15"/>
                    <a:pt x="165" y="15"/>
                    <a:pt x="161" y="14"/>
                  </a:cubicBezTo>
                  <a:cubicBezTo>
                    <a:pt x="160" y="14"/>
                    <a:pt x="160" y="14"/>
                    <a:pt x="160" y="14"/>
                  </a:cubicBezTo>
                  <a:cubicBezTo>
                    <a:pt x="159" y="14"/>
                    <a:pt x="159" y="14"/>
                    <a:pt x="159" y="14"/>
                  </a:cubicBezTo>
                  <a:cubicBezTo>
                    <a:pt x="159" y="11"/>
                    <a:pt x="158" y="9"/>
                    <a:pt x="157" y="7"/>
                  </a:cubicBezTo>
                  <a:cubicBezTo>
                    <a:pt x="156" y="4"/>
                    <a:pt x="156" y="2"/>
                    <a:pt x="155" y="0"/>
                  </a:cubicBezTo>
                  <a:cubicBezTo>
                    <a:pt x="155" y="0"/>
                    <a:pt x="155" y="0"/>
                    <a:pt x="155" y="0"/>
                  </a:cubicBezTo>
                  <a:cubicBezTo>
                    <a:pt x="152" y="0"/>
                    <a:pt x="150" y="0"/>
                    <a:pt x="147" y="0"/>
                  </a:cubicBezTo>
                  <a:cubicBezTo>
                    <a:pt x="147" y="0"/>
                    <a:pt x="147" y="0"/>
                    <a:pt x="147" y="0"/>
                  </a:cubicBezTo>
                  <a:cubicBezTo>
                    <a:pt x="146" y="2"/>
                    <a:pt x="145" y="4"/>
                    <a:pt x="145" y="7"/>
                  </a:cubicBezTo>
                  <a:cubicBezTo>
                    <a:pt x="144" y="9"/>
                    <a:pt x="143" y="11"/>
                    <a:pt x="142" y="14"/>
                  </a:cubicBezTo>
                  <a:cubicBezTo>
                    <a:pt x="142" y="14"/>
                    <a:pt x="142" y="14"/>
                    <a:pt x="142" y="14"/>
                  </a:cubicBezTo>
                  <a:cubicBezTo>
                    <a:pt x="141" y="14"/>
                    <a:pt x="141" y="14"/>
                    <a:pt x="141" y="14"/>
                  </a:cubicBezTo>
                  <a:cubicBezTo>
                    <a:pt x="137" y="15"/>
                    <a:pt x="133" y="15"/>
                    <a:pt x="130" y="16"/>
                  </a:cubicBezTo>
                  <a:cubicBezTo>
                    <a:pt x="129" y="16"/>
                    <a:pt x="129" y="16"/>
                    <a:pt x="129" y="16"/>
                  </a:cubicBezTo>
                  <a:cubicBezTo>
                    <a:pt x="129" y="15"/>
                    <a:pt x="129" y="15"/>
                    <a:pt x="129" y="15"/>
                  </a:cubicBezTo>
                  <a:cubicBezTo>
                    <a:pt x="127" y="13"/>
                    <a:pt x="126" y="11"/>
                    <a:pt x="125" y="9"/>
                  </a:cubicBezTo>
                  <a:cubicBezTo>
                    <a:pt x="123" y="7"/>
                    <a:pt x="122" y="4"/>
                    <a:pt x="121" y="3"/>
                  </a:cubicBezTo>
                  <a:cubicBezTo>
                    <a:pt x="118" y="3"/>
                    <a:pt x="116" y="4"/>
                    <a:pt x="113" y="4"/>
                  </a:cubicBezTo>
                  <a:cubicBezTo>
                    <a:pt x="113" y="7"/>
                    <a:pt x="113" y="9"/>
                    <a:pt x="113" y="12"/>
                  </a:cubicBezTo>
                  <a:cubicBezTo>
                    <a:pt x="113" y="14"/>
                    <a:pt x="112" y="17"/>
                    <a:pt x="112" y="19"/>
                  </a:cubicBezTo>
                  <a:cubicBezTo>
                    <a:pt x="112" y="20"/>
                    <a:pt x="112" y="20"/>
                    <a:pt x="112" y="20"/>
                  </a:cubicBezTo>
                  <a:cubicBezTo>
                    <a:pt x="111" y="20"/>
                    <a:pt x="111" y="20"/>
                    <a:pt x="111" y="20"/>
                  </a:cubicBezTo>
                  <a:cubicBezTo>
                    <a:pt x="108" y="21"/>
                    <a:pt x="104" y="22"/>
                    <a:pt x="100" y="24"/>
                  </a:cubicBezTo>
                  <a:cubicBezTo>
                    <a:pt x="100" y="24"/>
                    <a:pt x="100" y="24"/>
                    <a:pt x="100" y="24"/>
                  </a:cubicBezTo>
                  <a:cubicBezTo>
                    <a:pt x="99" y="23"/>
                    <a:pt x="99" y="23"/>
                    <a:pt x="99" y="23"/>
                  </a:cubicBezTo>
                  <a:cubicBezTo>
                    <a:pt x="97" y="22"/>
                    <a:pt x="96" y="20"/>
                    <a:pt x="94" y="18"/>
                  </a:cubicBezTo>
                  <a:cubicBezTo>
                    <a:pt x="92" y="16"/>
                    <a:pt x="90" y="15"/>
                    <a:pt x="89" y="13"/>
                  </a:cubicBezTo>
                  <a:cubicBezTo>
                    <a:pt x="86" y="14"/>
                    <a:pt x="84" y="15"/>
                    <a:pt x="82" y="16"/>
                  </a:cubicBezTo>
                  <a:cubicBezTo>
                    <a:pt x="82" y="19"/>
                    <a:pt x="82" y="21"/>
                    <a:pt x="83" y="23"/>
                  </a:cubicBezTo>
                  <a:cubicBezTo>
                    <a:pt x="83" y="26"/>
                    <a:pt x="83" y="28"/>
                    <a:pt x="84" y="31"/>
                  </a:cubicBezTo>
                  <a:cubicBezTo>
                    <a:pt x="84" y="32"/>
                    <a:pt x="84" y="32"/>
                    <a:pt x="84" y="32"/>
                  </a:cubicBezTo>
                  <a:cubicBezTo>
                    <a:pt x="83" y="32"/>
                    <a:pt x="83" y="32"/>
                    <a:pt x="83" y="32"/>
                  </a:cubicBezTo>
                  <a:cubicBezTo>
                    <a:pt x="80" y="34"/>
                    <a:pt x="76" y="36"/>
                    <a:pt x="73" y="38"/>
                  </a:cubicBezTo>
                  <a:cubicBezTo>
                    <a:pt x="73" y="39"/>
                    <a:pt x="73" y="39"/>
                    <a:pt x="73" y="39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0" y="37"/>
                    <a:pt x="68" y="36"/>
                    <a:pt x="66" y="34"/>
                  </a:cubicBezTo>
                  <a:cubicBezTo>
                    <a:pt x="64" y="33"/>
                    <a:pt x="62" y="31"/>
                    <a:pt x="60" y="30"/>
                  </a:cubicBezTo>
                  <a:cubicBezTo>
                    <a:pt x="58" y="32"/>
                    <a:pt x="56" y="33"/>
                    <a:pt x="54" y="35"/>
                  </a:cubicBezTo>
                  <a:cubicBezTo>
                    <a:pt x="54" y="37"/>
                    <a:pt x="55" y="40"/>
                    <a:pt x="56" y="42"/>
                  </a:cubicBezTo>
                  <a:cubicBezTo>
                    <a:pt x="57" y="44"/>
                    <a:pt x="58" y="47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8" y="50"/>
                    <a:pt x="58" y="50"/>
                    <a:pt x="58" y="50"/>
                  </a:cubicBezTo>
                  <a:cubicBezTo>
                    <a:pt x="56" y="53"/>
                    <a:pt x="53" y="55"/>
                    <a:pt x="50" y="58"/>
                  </a:cubicBezTo>
                  <a:cubicBezTo>
                    <a:pt x="50" y="59"/>
                    <a:pt x="50" y="59"/>
                    <a:pt x="50" y="59"/>
                  </a:cubicBezTo>
                  <a:cubicBezTo>
                    <a:pt x="49" y="59"/>
                    <a:pt x="49" y="59"/>
                    <a:pt x="49" y="59"/>
                  </a:cubicBezTo>
                  <a:cubicBezTo>
                    <a:pt x="47" y="58"/>
                    <a:pt x="44" y="57"/>
                    <a:pt x="42" y="56"/>
                  </a:cubicBezTo>
                  <a:cubicBezTo>
                    <a:pt x="40" y="55"/>
                    <a:pt x="37" y="54"/>
                    <a:pt x="35" y="54"/>
                  </a:cubicBezTo>
                  <a:cubicBezTo>
                    <a:pt x="33" y="56"/>
                    <a:pt x="32" y="58"/>
                    <a:pt x="30" y="60"/>
                  </a:cubicBezTo>
                  <a:cubicBezTo>
                    <a:pt x="32" y="62"/>
                    <a:pt x="33" y="64"/>
                    <a:pt x="34" y="66"/>
                  </a:cubicBezTo>
                  <a:cubicBezTo>
                    <a:pt x="36" y="68"/>
                    <a:pt x="37" y="70"/>
                    <a:pt x="38" y="72"/>
                  </a:cubicBezTo>
                  <a:cubicBezTo>
                    <a:pt x="39" y="72"/>
                    <a:pt x="39" y="72"/>
                    <a:pt x="39" y="72"/>
                  </a:cubicBezTo>
                  <a:cubicBezTo>
                    <a:pt x="38" y="73"/>
                    <a:pt x="38" y="73"/>
                    <a:pt x="38" y="73"/>
                  </a:cubicBezTo>
                  <a:cubicBezTo>
                    <a:pt x="36" y="76"/>
                    <a:pt x="34" y="80"/>
                    <a:pt x="32" y="83"/>
                  </a:cubicBezTo>
                  <a:cubicBezTo>
                    <a:pt x="32" y="84"/>
                    <a:pt x="32" y="84"/>
                    <a:pt x="32" y="84"/>
                  </a:cubicBezTo>
                  <a:cubicBezTo>
                    <a:pt x="31" y="84"/>
                    <a:pt x="31" y="84"/>
                    <a:pt x="31" y="84"/>
                  </a:cubicBezTo>
                  <a:cubicBezTo>
                    <a:pt x="29" y="83"/>
                    <a:pt x="26" y="83"/>
                    <a:pt x="24" y="83"/>
                  </a:cubicBezTo>
                  <a:cubicBezTo>
                    <a:pt x="21" y="82"/>
                    <a:pt x="19" y="82"/>
                    <a:pt x="17" y="82"/>
                  </a:cubicBezTo>
                  <a:cubicBezTo>
                    <a:pt x="15" y="84"/>
                    <a:pt x="14" y="86"/>
                    <a:pt x="13" y="89"/>
                  </a:cubicBezTo>
                  <a:cubicBezTo>
                    <a:pt x="15" y="90"/>
                    <a:pt x="16" y="92"/>
                    <a:pt x="18" y="94"/>
                  </a:cubicBezTo>
                  <a:cubicBezTo>
                    <a:pt x="20" y="95"/>
                    <a:pt x="22" y="97"/>
                    <a:pt x="24" y="99"/>
                  </a:cubicBezTo>
                  <a:cubicBezTo>
                    <a:pt x="24" y="99"/>
                    <a:pt x="24" y="99"/>
                    <a:pt x="24" y="99"/>
                  </a:cubicBezTo>
                  <a:cubicBezTo>
                    <a:pt x="24" y="100"/>
                    <a:pt x="24" y="100"/>
                    <a:pt x="24" y="100"/>
                  </a:cubicBezTo>
                  <a:cubicBezTo>
                    <a:pt x="22" y="104"/>
                    <a:pt x="21" y="108"/>
                    <a:pt x="20" y="111"/>
                  </a:cubicBezTo>
                  <a:cubicBezTo>
                    <a:pt x="20" y="112"/>
                    <a:pt x="20" y="112"/>
                    <a:pt x="20" y="112"/>
                  </a:cubicBezTo>
                  <a:cubicBezTo>
                    <a:pt x="19" y="112"/>
                    <a:pt x="19" y="112"/>
                    <a:pt x="19" y="112"/>
                  </a:cubicBezTo>
                  <a:cubicBezTo>
                    <a:pt x="17" y="112"/>
                    <a:pt x="14" y="112"/>
                    <a:pt x="12" y="113"/>
                  </a:cubicBezTo>
                  <a:cubicBezTo>
                    <a:pt x="9" y="113"/>
                    <a:pt x="7" y="113"/>
                    <a:pt x="4" y="113"/>
                  </a:cubicBezTo>
                  <a:cubicBezTo>
                    <a:pt x="4" y="116"/>
                    <a:pt x="3" y="118"/>
                    <a:pt x="3" y="121"/>
                  </a:cubicBezTo>
                  <a:cubicBezTo>
                    <a:pt x="5" y="122"/>
                    <a:pt x="7" y="123"/>
                    <a:pt x="9" y="125"/>
                  </a:cubicBezTo>
                  <a:cubicBezTo>
                    <a:pt x="11" y="126"/>
                    <a:pt x="13" y="127"/>
                    <a:pt x="15" y="128"/>
                  </a:cubicBezTo>
                  <a:cubicBezTo>
                    <a:pt x="16" y="129"/>
                    <a:pt x="16" y="129"/>
                    <a:pt x="16" y="129"/>
                  </a:cubicBezTo>
                  <a:cubicBezTo>
                    <a:pt x="16" y="130"/>
                    <a:pt x="16" y="130"/>
                    <a:pt x="16" y="130"/>
                  </a:cubicBezTo>
                  <a:cubicBezTo>
                    <a:pt x="15" y="133"/>
                    <a:pt x="15" y="137"/>
                    <a:pt x="15" y="141"/>
                  </a:cubicBezTo>
                  <a:cubicBezTo>
                    <a:pt x="14" y="142"/>
                    <a:pt x="14" y="142"/>
                    <a:pt x="14" y="142"/>
                  </a:cubicBezTo>
                  <a:cubicBezTo>
                    <a:pt x="14" y="142"/>
                    <a:pt x="14" y="142"/>
                    <a:pt x="14" y="142"/>
                  </a:cubicBezTo>
                  <a:cubicBezTo>
                    <a:pt x="12" y="143"/>
                    <a:pt x="9" y="144"/>
                    <a:pt x="7" y="145"/>
                  </a:cubicBezTo>
                  <a:cubicBezTo>
                    <a:pt x="4" y="145"/>
                    <a:pt x="2" y="146"/>
                    <a:pt x="0" y="147"/>
                  </a:cubicBezTo>
                  <a:cubicBezTo>
                    <a:pt x="0" y="147"/>
                    <a:pt x="0" y="147"/>
                    <a:pt x="0" y="147"/>
                  </a:cubicBezTo>
                  <a:cubicBezTo>
                    <a:pt x="0" y="148"/>
                    <a:pt x="0" y="150"/>
                    <a:pt x="0" y="151"/>
                  </a:cubicBezTo>
                  <a:cubicBezTo>
                    <a:pt x="0" y="152"/>
                    <a:pt x="0" y="153"/>
                    <a:pt x="0" y="155"/>
                  </a:cubicBezTo>
                  <a:cubicBezTo>
                    <a:pt x="0" y="155"/>
                    <a:pt x="0" y="155"/>
                    <a:pt x="0" y="155"/>
                  </a:cubicBezTo>
                  <a:cubicBezTo>
                    <a:pt x="2" y="156"/>
                    <a:pt x="4" y="156"/>
                    <a:pt x="7" y="157"/>
                  </a:cubicBezTo>
                  <a:cubicBezTo>
                    <a:pt x="9" y="158"/>
                    <a:pt x="12" y="158"/>
                    <a:pt x="14" y="159"/>
                  </a:cubicBezTo>
                  <a:cubicBezTo>
                    <a:pt x="14" y="160"/>
                    <a:pt x="14" y="160"/>
                    <a:pt x="14" y="160"/>
                  </a:cubicBezTo>
                  <a:cubicBezTo>
                    <a:pt x="15" y="160"/>
                    <a:pt x="15" y="160"/>
                    <a:pt x="15" y="160"/>
                  </a:cubicBezTo>
                  <a:cubicBezTo>
                    <a:pt x="15" y="165"/>
                    <a:pt x="15" y="168"/>
                    <a:pt x="16" y="172"/>
                  </a:cubicBezTo>
                  <a:cubicBezTo>
                    <a:pt x="16" y="173"/>
                    <a:pt x="16" y="173"/>
                    <a:pt x="16" y="173"/>
                  </a:cubicBezTo>
                  <a:cubicBezTo>
                    <a:pt x="15" y="173"/>
                    <a:pt x="15" y="173"/>
                    <a:pt x="15" y="173"/>
                  </a:cubicBezTo>
                  <a:cubicBezTo>
                    <a:pt x="13" y="174"/>
                    <a:pt x="11" y="176"/>
                    <a:pt x="9" y="177"/>
                  </a:cubicBezTo>
                  <a:cubicBezTo>
                    <a:pt x="7" y="178"/>
                    <a:pt x="5" y="179"/>
                    <a:pt x="3" y="181"/>
                  </a:cubicBezTo>
                  <a:cubicBezTo>
                    <a:pt x="3" y="183"/>
                    <a:pt x="4" y="186"/>
                    <a:pt x="4" y="188"/>
                  </a:cubicBezTo>
                  <a:cubicBezTo>
                    <a:pt x="7" y="189"/>
                    <a:pt x="9" y="189"/>
                    <a:pt x="12" y="189"/>
                  </a:cubicBezTo>
                  <a:cubicBezTo>
                    <a:pt x="14" y="189"/>
                    <a:pt x="17" y="189"/>
                    <a:pt x="19" y="190"/>
                  </a:cubicBezTo>
                  <a:cubicBezTo>
                    <a:pt x="20" y="190"/>
                    <a:pt x="20" y="190"/>
                    <a:pt x="20" y="190"/>
                  </a:cubicBezTo>
                  <a:cubicBezTo>
                    <a:pt x="20" y="190"/>
                    <a:pt x="20" y="190"/>
                    <a:pt x="20" y="190"/>
                  </a:cubicBezTo>
                  <a:cubicBezTo>
                    <a:pt x="21" y="194"/>
                    <a:pt x="22" y="198"/>
                    <a:pt x="24" y="201"/>
                  </a:cubicBezTo>
                  <a:cubicBezTo>
                    <a:pt x="24" y="202"/>
                    <a:pt x="24" y="202"/>
                    <a:pt x="24" y="202"/>
                  </a:cubicBezTo>
                  <a:cubicBezTo>
                    <a:pt x="24" y="203"/>
                    <a:pt x="24" y="203"/>
                    <a:pt x="24" y="203"/>
                  </a:cubicBezTo>
                  <a:cubicBezTo>
                    <a:pt x="22" y="204"/>
                    <a:pt x="20" y="206"/>
                    <a:pt x="18" y="208"/>
                  </a:cubicBezTo>
                  <a:cubicBezTo>
                    <a:pt x="16" y="210"/>
                    <a:pt x="15" y="211"/>
                    <a:pt x="13" y="213"/>
                  </a:cubicBezTo>
                  <a:cubicBezTo>
                    <a:pt x="14" y="215"/>
                    <a:pt x="15" y="218"/>
                    <a:pt x="17" y="220"/>
                  </a:cubicBezTo>
                  <a:cubicBezTo>
                    <a:pt x="19" y="220"/>
                    <a:pt x="21" y="219"/>
                    <a:pt x="24" y="219"/>
                  </a:cubicBezTo>
                  <a:cubicBezTo>
                    <a:pt x="26" y="219"/>
                    <a:pt x="29" y="218"/>
                    <a:pt x="31" y="218"/>
                  </a:cubicBezTo>
                  <a:cubicBezTo>
                    <a:pt x="32" y="218"/>
                    <a:pt x="32" y="218"/>
                    <a:pt x="32" y="218"/>
                  </a:cubicBezTo>
                  <a:cubicBezTo>
                    <a:pt x="32" y="219"/>
                    <a:pt x="32" y="219"/>
                    <a:pt x="32" y="219"/>
                  </a:cubicBezTo>
                  <a:cubicBezTo>
                    <a:pt x="34" y="222"/>
                    <a:pt x="36" y="225"/>
                    <a:pt x="38" y="228"/>
                  </a:cubicBezTo>
                  <a:cubicBezTo>
                    <a:pt x="39" y="229"/>
                    <a:pt x="39" y="229"/>
                    <a:pt x="39" y="229"/>
                  </a:cubicBezTo>
                  <a:cubicBezTo>
                    <a:pt x="38" y="230"/>
                    <a:pt x="38" y="230"/>
                    <a:pt x="38" y="230"/>
                  </a:cubicBezTo>
                  <a:cubicBezTo>
                    <a:pt x="37" y="232"/>
                    <a:pt x="36" y="234"/>
                    <a:pt x="34" y="236"/>
                  </a:cubicBezTo>
                  <a:cubicBezTo>
                    <a:pt x="33" y="238"/>
                    <a:pt x="32" y="240"/>
                    <a:pt x="30" y="242"/>
                  </a:cubicBezTo>
                  <a:cubicBezTo>
                    <a:pt x="32" y="244"/>
                    <a:pt x="33" y="246"/>
                    <a:pt x="35" y="248"/>
                  </a:cubicBezTo>
                  <a:cubicBezTo>
                    <a:pt x="37" y="247"/>
                    <a:pt x="40" y="246"/>
                    <a:pt x="42" y="246"/>
                  </a:cubicBezTo>
                  <a:cubicBezTo>
                    <a:pt x="44" y="245"/>
                    <a:pt x="47" y="244"/>
                    <a:pt x="49" y="243"/>
                  </a:cubicBezTo>
                  <a:cubicBezTo>
                    <a:pt x="50" y="243"/>
                    <a:pt x="50" y="243"/>
                    <a:pt x="50" y="243"/>
                  </a:cubicBezTo>
                  <a:cubicBezTo>
                    <a:pt x="50" y="243"/>
                    <a:pt x="50" y="243"/>
                    <a:pt x="50" y="243"/>
                  </a:cubicBezTo>
                  <a:cubicBezTo>
                    <a:pt x="53" y="246"/>
                    <a:pt x="56" y="249"/>
                    <a:pt x="58" y="251"/>
                  </a:cubicBezTo>
                  <a:cubicBezTo>
                    <a:pt x="59" y="252"/>
                    <a:pt x="59" y="252"/>
                    <a:pt x="59" y="252"/>
                  </a:cubicBezTo>
                  <a:cubicBezTo>
                    <a:pt x="59" y="253"/>
                    <a:pt x="59" y="253"/>
                    <a:pt x="59" y="253"/>
                  </a:cubicBezTo>
                  <a:cubicBezTo>
                    <a:pt x="58" y="255"/>
                    <a:pt x="57" y="257"/>
                    <a:pt x="56" y="260"/>
                  </a:cubicBezTo>
                  <a:cubicBezTo>
                    <a:pt x="55" y="262"/>
                    <a:pt x="54" y="264"/>
                    <a:pt x="54" y="266"/>
                  </a:cubicBezTo>
                  <a:cubicBezTo>
                    <a:pt x="56" y="268"/>
                    <a:pt x="58" y="270"/>
                    <a:pt x="60" y="271"/>
                  </a:cubicBezTo>
                  <a:cubicBezTo>
                    <a:pt x="62" y="270"/>
                    <a:pt x="64" y="269"/>
                    <a:pt x="66" y="267"/>
                  </a:cubicBezTo>
                  <a:cubicBezTo>
                    <a:pt x="68" y="266"/>
                    <a:pt x="70" y="265"/>
                    <a:pt x="72" y="263"/>
                  </a:cubicBezTo>
                  <a:cubicBezTo>
                    <a:pt x="73" y="263"/>
                    <a:pt x="73" y="263"/>
                    <a:pt x="73" y="263"/>
                  </a:cubicBezTo>
                  <a:cubicBezTo>
                    <a:pt x="73" y="263"/>
                    <a:pt x="73" y="263"/>
                    <a:pt x="73" y="263"/>
                  </a:cubicBezTo>
                  <a:cubicBezTo>
                    <a:pt x="76" y="266"/>
                    <a:pt x="80" y="268"/>
                    <a:pt x="83" y="270"/>
                  </a:cubicBezTo>
                  <a:cubicBezTo>
                    <a:pt x="84" y="270"/>
                    <a:pt x="84" y="270"/>
                    <a:pt x="84" y="270"/>
                  </a:cubicBezTo>
                  <a:cubicBezTo>
                    <a:pt x="84" y="271"/>
                    <a:pt x="84" y="271"/>
                    <a:pt x="84" y="271"/>
                  </a:cubicBezTo>
                  <a:cubicBezTo>
                    <a:pt x="83" y="273"/>
                    <a:pt x="83" y="276"/>
                    <a:pt x="83" y="278"/>
                  </a:cubicBezTo>
                  <a:cubicBezTo>
                    <a:pt x="82" y="280"/>
                    <a:pt x="82" y="283"/>
                    <a:pt x="82" y="285"/>
                  </a:cubicBezTo>
                  <a:cubicBezTo>
                    <a:pt x="84" y="286"/>
                    <a:pt x="86" y="287"/>
                    <a:pt x="89" y="289"/>
                  </a:cubicBezTo>
                  <a:cubicBezTo>
                    <a:pt x="90" y="287"/>
                    <a:pt x="92" y="285"/>
                    <a:pt x="94" y="283"/>
                  </a:cubicBezTo>
                  <a:cubicBezTo>
                    <a:pt x="96" y="282"/>
                    <a:pt x="97" y="280"/>
                    <a:pt x="99" y="278"/>
                  </a:cubicBezTo>
                  <a:cubicBezTo>
                    <a:pt x="100" y="278"/>
                    <a:pt x="100" y="278"/>
                    <a:pt x="100" y="278"/>
                  </a:cubicBezTo>
                  <a:cubicBezTo>
                    <a:pt x="100" y="278"/>
                    <a:pt x="100" y="278"/>
                    <a:pt x="100" y="278"/>
                  </a:cubicBezTo>
                  <a:cubicBezTo>
                    <a:pt x="104" y="279"/>
                    <a:pt x="108" y="281"/>
                    <a:pt x="111" y="282"/>
                  </a:cubicBezTo>
                  <a:cubicBezTo>
                    <a:pt x="112" y="282"/>
                    <a:pt x="112" y="282"/>
                    <a:pt x="112" y="282"/>
                  </a:cubicBezTo>
                  <a:cubicBezTo>
                    <a:pt x="112" y="283"/>
                    <a:pt x="112" y="283"/>
                    <a:pt x="112" y="283"/>
                  </a:cubicBezTo>
                  <a:cubicBezTo>
                    <a:pt x="112" y="285"/>
                    <a:pt x="113" y="288"/>
                    <a:pt x="113" y="290"/>
                  </a:cubicBezTo>
                  <a:cubicBezTo>
                    <a:pt x="113" y="292"/>
                    <a:pt x="113" y="295"/>
                    <a:pt x="113" y="297"/>
                  </a:cubicBezTo>
                  <a:cubicBezTo>
                    <a:pt x="116" y="298"/>
                    <a:pt x="118" y="298"/>
                    <a:pt x="121" y="299"/>
                  </a:cubicBezTo>
                  <a:cubicBezTo>
                    <a:pt x="122" y="297"/>
                    <a:pt x="124" y="295"/>
                    <a:pt x="125" y="293"/>
                  </a:cubicBezTo>
                  <a:cubicBezTo>
                    <a:pt x="126" y="291"/>
                    <a:pt x="127" y="288"/>
                    <a:pt x="129" y="287"/>
                  </a:cubicBezTo>
                  <a:cubicBezTo>
                    <a:pt x="129" y="286"/>
                    <a:pt x="129" y="286"/>
                    <a:pt x="129" y="286"/>
                  </a:cubicBezTo>
                  <a:cubicBezTo>
                    <a:pt x="130" y="286"/>
                    <a:pt x="130" y="286"/>
                    <a:pt x="130" y="286"/>
                  </a:cubicBezTo>
                  <a:cubicBezTo>
                    <a:pt x="133" y="286"/>
                    <a:pt x="137" y="287"/>
                    <a:pt x="141" y="287"/>
                  </a:cubicBezTo>
                  <a:cubicBezTo>
                    <a:pt x="142" y="287"/>
                    <a:pt x="142" y="287"/>
                    <a:pt x="142" y="287"/>
                  </a:cubicBezTo>
                  <a:cubicBezTo>
                    <a:pt x="142" y="288"/>
                    <a:pt x="142" y="288"/>
                    <a:pt x="142" y="288"/>
                  </a:cubicBezTo>
                  <a:cubicBezTo>
                    <a:pt x="143" y="290"/>
                    <a:pt x="144" y="293"/>
                    <a:pt x="145" y="295"/>
                  </a:cubicBezTo>
                  <a:cubicBezTo>
                    <a:pt x="145" y="297"/>
                    <a:pt x="146" y="300"/>
                    <a:pt x="147" y="302"/>
                  </a:cubicBezTo>
                  <a:cubicBezTo>
                    <a:pt x="147" y="302"/>
                    <a:pt x="147" y="302"/>
                    <a:pt x="147" y="302"/>
                  </a:cubicBezTo>
                  <a:cubicBezTo>
                    <a:pt x="150" y="302"/>
                    <a:pt x="152" y="302"/>
                    <a:pt x="155" y="302"/>
                  </a:cubicBezTo>
                  <a:cubicBezTo>
                    <a:pt x="155" y="302"/>
                    <a:pt x="155" y="302"/>
                    <a:pt x="155" y="302"/>
                  </a:cubicBezTo>
                  <a:cubicBezTo>
                    <a:pt x="156" y="300"/>
                    <a:pt x="156" y="297"/>
                    <a:pt x="157" y="295"/>
                  </a:cubicBezTo>
                  <a:cubicBezTo>
                    <a:pt x="158" y="293"/>
                    <a:pt x="159" y="290"/>
                    <a:pt x="159" y="288"/>
                  </a:cubicBezTo>
                  <a:cubicBezTo>
                    <a:pt x="160" y="287"/>
                    <a:pt x="160" y="287"/>
                    <a:pt x="160" y="287"/>
                  </a:cubicBezTo>
                  <a:cubicBezTo>
                    <a:pt x="161" y="287"/>
                    <a:pt x="161" y="287"/>
                    <a:pt x="161" y="287"/>
                  </a:cubicBezTo>
                  <a:cubicBezTo>
                    <a:pt x="165" y="287"/>
                    <a:pt x="168" y="286"/>
                    <a:pt x="172" y="286"/>
                  </a:cubicBezTo>
                  <a:cubicBezTo>
                    <a:pt x="173" y="286"/>
                    <a:pt x="173" y="286"/>
                    <a:pt x="173" y="286"/>
                  </a:cubicBezTo>
                  <a:cubicBezTo>
                    <a:pt x="173" y="287"/>
                    <a:pt x="173" y="287"/>
                    <a:pt x="173" y="287"/>
                  </a:cubicBezTo>
                  <a:cubicBezTo>
                    <a:pt x="175" y="288"/>
                    <a:pt x="176" y="291"/>
                    <a:pt x="177" y="293"/>
                  </a:cubicBezTo>
                  <a:cubicBezTo>
                    <a:pt x="178" y="295"/>
                    <a:pt x="180" y="297"/>
                    <a:pt x="181" y="299"/>
                  </a:cubicBezTo>
                  <a:cubicBezTo>
                    <a:pt x="183" y="298"/>
                    <a:pt x="186" y="298"/>
                    <a:pt x="188" y="297"/>
                  </a:cubicBezTo>
                  <a:cubicBezTo>
                    <a:pt x="189" y="295"/>
                    <a:pt x="189" y="292"/>
                    <a:pt x="189" y="290"/>
                  </a:cubicBezTo>
                  <a:cubicBezTo>
                    <a:pt x="189" y="288"/>
                    <a:pt x="189" y="285"/>
                    <a:pt x="190" y="283"/>
                  </a:cubicBezTo>
                  <a:cubicBezTo>
                    <a:pt x="190" y="282"/>
                    <a:pt x="190" y="282"/>
                    <a:pt x="190" y="282"/>
                  </a:cubicBezTo>
                  <a:cubicBezTo>
                    <a:pt x="191" y="282"/>
                    <a:pt x="191" y="282"/>
                    <a:pt x="191" y="282"/>
                  </a:cubicBezTo>
                  <a:cubicBezTo>
                    <a:pt x="194" y="281"/>
                    <a:pt x="198" y="279"/>
                    <a:pt x="202" y="278"/>
                  </a:cubicBezTo>
                  <a:cubicBezTo>
                    <a:pt x="202" y="278"/>
                    <a:pt x="202" y="278"/>
                    <a:pt x="202" y="278"/>
                  </a:cubicBezTo>
                  <a:cubicBezTo>
                    <a:pt x="203" y="278"/>
                    <a:pt x="203" y="278"/>
                    <a:pt x="203" y="278"/>
                  </a:cubicBezTo>
                  <a:cubicBezTo>
                    <a:pt x="205" y="280"/>
                    <a:pt x="206" y="282"/>
                    <a:pt x="208" y="283"/>
                  </a:cubicBezTo>
                  <a:cubicBezTo>
                    <a:pt x="210" y="285"/>
                    <a:pt x="211" y="287"/>
                    <a:pt x="213" y="289"/>
                  </a:cubicBezTo>
                  <a:cubicBezTo>
                    <a:pt x="215" y="288"/>
                    <a:pt x="218" y="286"/>
                    <a:pt x="220" y="285"/>
                  </a:cubicBezTo>
                  <a:cubicBezTo>
                    <a:pt x="220" y="283"/>
                    <a:pt x="219" y="280"/>
                    <a:pt x="219" y="278"/>
                  </a:cubicBezTo>
                  <a:cubicBezTo>
                    <a:pt x="219" y="276"/>
                    <a:pt x="218" y="273"/>
                    <a:pt x="218" y="271"/>
                  </a:cubicBezTo>
                  <a:cubicBezTo>
                    <a:pt x="218" y="270"/>
                    <a:pt x="218" y="270"/>
                    <a:pt x="218" y="270"/>
                  </a:cubicBezTo>
                  <a:cubicBezTo>
                    <a:pt x="219" y="270"/>
                    <a:pt x="219" y="270"/>
                    <a:pt x="219" y="270"/>
                  </a:cubicBezTo>
                  <a:cubicBezTo>
                    <a:pt x="222" y="268"/>
                    <a:pt x="225" y="266"/>
                    <a:pt x="228" y="263"/>
                  </a:cubicBezTo>
                  <a:cubicBezTo>
                    <a:pt x="229" y="263"/>
                    <a:pt x="229" y="263"/>
                    <a:pt x="229" y="263"/>
                  </a:cubicBezTo>
                  <a:cubicBezTo>
                    <a:pt x="230" y="263"/>
                    <a:pt x="230" y="263"/>
                    <a:pt x="230" y="263"/>
                  </a:cubicBezTo>
                  <a:cubicBezTo>
                    <a:pt x="232" y="265"/>
                    <a:pt x="234" y="266"/>
                    <a:pt x="236" y="267"/>
                  </a:cubicBezTo>
                  <a:cubicBezTo>
                    <a:pt x="238" y="269"/>
                    <a:pt x="240" y="270"/>
                    <a:pt x="242" y="271"/>
                  </a:cubicBezTo>
                  <a:cubicBezTo>
                    <a:pt x="244" y="270"/>
                    <a:pt x="246" y="268"/>
                    <a:pt x="248" y="266"/>
                  </a:cubicBezTo>
                  <a:cubicBezTo>
                    <a:pt x="247" y="264"/>
                    <a:pt x="247" y="262"/>
                    <a:pt x="246" y="260"/>
                  </a:cubicBezTo>
                  <a:cubicBezTo>
                    <a:pt x="245" y="257"/>
                    <a:pt x="244" y="255"/>
                    <a:pt x="243" y="253"/>
                  </a:cubicBezTo>
                  <a:cubicBezTo>
                    <a:pt x="243" y="252"/>
                    <a:pt x="243" y="252"/>
                    <a:pt x="243" y="252"/>
                  </a:cubicBezTo>
                  <a:cubicBezTo>
                    <a:pt x="243" y="251"/>
                    <a:pt x="243" y="251"/>
                    <a:pt x="243" y="251"/>
                  </a:cubicBezTo>
                  <a:cubicBezTo>
                    <a:pt x="246" y="249"/>
                    <a:pt x="249" y="246"/>
                    <a:pt x="252" y="243"/>
                  </a:cubicBezTo>
                  <a:cubicBezTo>
                    <a:pt x="252" y="243"/>
                    <a:pt x="252" y="243"/>
                    <a:pt x="252" y="243"/>
                  </a:cubicBezTo>
                  <a:cubicBezTo>
                    <a:pt x="253" y="243"/>
                    <a:pt x="253" y="243"/>
                    <a:pt x="253" y="243"/>
                  </a:cubicBezTo>
                  <a:cubicBezTo>
                    <a:pt x="255" y="244"/>
                    <a:pt x="258" y="245"/>
                    <a:pt x="260" y="246"/>
                  </a:cubicBezTo>
                  <a:cubicBezTo>
                    <a:pt x="262" y="246"/>
                    <a:pt x="264" y="247"/>
                    <a:pt x="267" y="248"/>
                  </a:cubicBezTo>
                  <a:cubicBezTo>
                    <a:pt x="268" y="246"/>
                    <a:pt x="270" y="244"/>
                    <a:pt x="271" y="242"/>
                  </a:cubicBezTo>
                  <a:cubicBezTo>
                    <a:pt x="270" y="240"/>
                    <a:pt x="269" y="238"/>
                    <a:pt x="268" y="236"/>
                  </a:cubicBezTo>
                  <a:cubicBezTo>
                    <a:pt x="266" y="234"/>
                    <a:pt x="265" y="232"/>
                    <a:pt x="264" y="230"/>
                  </a:cubicBezTo>
                  <a:cubicBezTo>
                    <a:pt x="263" y="229"/>
                    <a:pt x="263" y="229"/>
                    <a:pt x="263" y="229"/>
                  </a:cubicBezTo>
                  <a:cubicBezTo>
                    <a:pt x="264" y="228"/>
                    <a:pt x="264" y="228"/>
                    <a:pt x="264" y="228"/>
                  </a:cubicBezTo>
                  <a:cubicBezTo>
                    <a:pt x="266" y="225"/>
                    <a:pt x="268" y="222"/>
                    <a:pt x="270" y="219"/>
                  </a:cubicBezTo>
                  <a:cubicBezTo>
                    <a:pt x="270" y="218"/>
                    <a:pt x="270" y="218"/>
                    <a:pt x="270" y="218"/>
                  </a:cubicBezTo>
                  <a:cubicBezTo>
                    <a:pt x="271" y="218"/>
                    <a:pt x="271" y="218"/>
                    <a:pt x="271" y="218"/>
                  </a:cubicBezTo>
                  <a:cubicBezTo>
                    <a:pt x="273" y="218"/>
                    <a:pt x="276" y="219"/>
                    <a:pt x="278" y="219"/>
                  </a:cubicBezTo>
                  <a:cubicBezTo>
                    <a:pt x="281" y="219"/>
                    <a:pt x="283" y="220"/>
                    <a:pt x="285" y="220"/>
                  </a:cubicBezTo>
                  <a:cubicBezTo>
                    <a:pt x="286" y="218"/>
                    <a:pt x="288" y="215"/>
                    <a:pt x="289" y="213"/>
                  </a:cubicBezTo>
                  <a:cubicBezTo>
                    <a:pt x="287" y="211"/>
                    <a:pt x="285" y="210"/>
                    <a:pt x="284" y="208"/>
                  </a:cubicBezTo>
                  <a:cubicBezTo>
                    <a:pt x="282" y="206"/>
                    <a:pt x="280" y="204"/>
                    <a:pt x="278" y="203"/>
                  </a:cubicBezTo>
                  <a:cubicBezTo>
                    <a:pt x="278" y="202"/>
                    <a:pt x="278" y="202"/>
                    <a:pt x="278" y="202"/>
                  </a:cubicBezTo>
                  <a:cubicBezTo>
                    <a:pt x="278" y="201"/>
                    <a:pt x="278" y="201"/>
                    <a:pt x="278" y="201"/>
                  </a:cubicBezTo>
                  <a:cubicBezTo>
                    <a:pt x="279" y="198"/>
                    <a:pt x="281" y="194"/>
                    <a:pt x="282" y="190"/>
                  </a:cubicBezTo>
                  <a:cubicBezTo>
                    <a:pt x="282" y="190"/>
                    <a:pt x="282" y="190"/>
                    <a:pt x="282" y="190"/>
                  </a:cubicBezTo>
                  <a:cubicBezTo>
                    <a:pt x="283" y="190"/>
                    <a:pt x="283" y="190"/>
                    <a:pt x="283" y="190"/>
                  </a:cubicBezTo>
                  <a:cubicBezTo>
                    <a:pt x="285" y="189"/>
                    <a:pt x="288" y="189"/>
                    <a:pt x="290" y="189"/>
                  </a:cubicBezTo>
                  <a:cubicBezTo>
                    <a:pt x="293" y="189"/>
                    <a:pt x="295" y="189"/>
                    <a:pt x="297" y="188"/>
                  </a:cubicBezTo>
                  <a:cubicBezTo>
                    <a:pt x="298" y="186"/>
                    <a:pt x="299" y="183"/>
                    <a:pt x="299" y="181"/>
                  </a:cubicBezTo>
                  <a:cubicBezTo>
                    <a:pt x="297" y="179"/>
                    <a:pt x="295" y="178"/>
                    <a:pt x="293" y="177"/>
                  </a:cubicBezTo>
                  <a:cubicBezTo>
                    <a:pt x="291" y="176"/>
                    <a:pt x="289" y="174"/>
                    <a:pt x="287" y="173"/>
                  </a:cubicBezTo>
                  <a:cubicBezTo>
                    <a:pt x="286" y="173"/>
                    <a:pt x="286" y="173"/>
                    <a:pt x="286" y="173"/>
                  </a:cubicBezTo>
                  <a:cubicBezTo>
                    <a:pt x="286" y="172"/>
                    <a:pt x="286" y="172"/>
                    <a:pt x="286" y="172"/>
                  </a:cubicBezTo>
                  <a:cubicBezTo>
                    <a:pt x="287" y="168"/>
                    <a:pt x="287" y="165"/>
                    <a:pt x="287" y="160"/>
                  </a:cubicBezTo>
                  <a:cubicBezTo>
                    <a:pt x="287" y="160"/>
                    <a:pt x="287" y="160"/>
                    <a:pt x="287" y="160"/>
                  </a:cubicBezTo>
                  <a:cubicBezTo>
                    <a:pt x="288" y="159"/>
                    <a:pt x="288" y="159"/>
                    <a:pt x="288" y="159"/>
                  </a:cubicBezTo>
                  <a:cubicBezTo>
                    <a:pt x="290" y="159"/>
                    <a:pt x="293" y="158"/>
                    <a:pt x="295" y="157"/>
                  </a:cubicBezTo>
                  <a:cubicBezTo>
                    <a:pt x="297" y="156"/>
                    <a:pt x="300" y="156"/>
                    <a:pt x="302" y="155"/>
                  </a:cubicBezTo>
                  <a:cubicBezTo>
                    <a:pt x="302" y="155"/>
                    <a:pt x="302" y="155"/>
                    <a:pt x="302" y="155"/>
                  </a:cubicBezTo>
                  <a:cubicBezTo>
                    <a:pt x="302" y="153"/>
                    <a:pt x="302" y="152"/>
                    <a:pt x="302" y="151"/>
                  </a:cubicBezTo>
                  <a:cubicBezTo>
                    <a:pt x="302" y="149"/>
                    <a:pt x="302" y="148"/>
                    <a:pt x="302" y="147"/>
                  </a:cubicBezTo>
                  <a:close/>
                  <a:moveTo>
                    <a:pt x="159" y="110"/>
                  </a:moveTo>
                  <a:cubicBezTo>
                    <a:pt x="161" y="93"/>
                    <a:pt x="164" y="76"/>
                    <a:pt x="169" y="59"/>
                  </a:cubicBezTo>
                  <a:cubicBezTo>
                    <a:pt x="169" y="58"/>
                    <a:pt x="169" y="58"/>
                    <a:pt x="169" y="58"/>
                  </a:cubicBezTo>
                  <a:cubicBezTo>
                    <a:pt x="170" y="59"/>
                    <a:pt x="170" y="59"/>
                    <a:pt x="170" y="59"/>
                  </a:cubicBezTo>
                  <a:cubicBezTo>
                    <a:pt x="182" y="61"/>
                    <a:pt x="193" y="66"/>
                    <a:pt x="203" y="72"/>
                  </a:cubicBezTo>
                  <a:cubicBezTo>
                    <a:pt x="204" y="73"/>
                    <a:pt x="204" y="73"/>
                    <a:pt x="204" y="73"/>
                  </a:cubicBezTo>
                  <a:cubicBezTo>
                    <a:pt x="203" y="74"/>
                    <a:pt x="203" y="74"/>
                    <a:pt x="203" y="74"/>
                  </a:cubicBezTo>
                  <a:cubicBezTo>
                    <a:pt x="195" y="90"/>
                    <a:pt x="185" y="104"/>
                    <a:pt x="174" y="116"/>
                  </a:cubicBezTo>
                  <a:cubicBezTo>
                    <a:pt x="173" y="117"/>
                    <a:pt x="173" y="117"/>
                    <a:pt x="173" y="117"/>
                  </a:cubicBezTo>
                  <a:cubicBezTo>
                    <a:pt x="172" y="117"/>
                    <a:pt x="172" y="117"/>
                    <a:pt x="172" y="117"/>
                  </a:cubicBezTo>
                  <a:cubicBezTo>
                    <a:pt x="169" y="114"/>
                    <a:pt x="165" y="112"/>
                    <a:pt x="160" y="111"/>
                  </a:cubicBezTo>
                  <a:cubicBezTo>
                    <a:pt x="159" y="111"/>
                    <a:pt x="159" y="111"/>
                    <a:pt x="159" y="111"/>
                  </a:cubicBezTo>
                  <a:lnTo>
                    <a:pt x="159" y="110"/>
                  </a:lnTo>
                  <a:close/>
                  <a:moveTo>
                    <a:pt x="99" y="72"/>
                  </a:moveTo>
                  <a:cubicBezTo>
                    <a:pt x="109" y="65"/>
                    <a:pt x="120" y="61"/>
                    <a:pt x="132" y="58"/>
                  </a:cubicBezTo>
                  <a:cubicBezTo>
                    <a:pt x="133" y="58"/>
                    <a:pt x="133" y="58"/>
                    <a:pt x="133" y="58"/>
                  </a:cubicBezTo>
                  <a:cubicBezTo>
                    <a:pt x="134" y="59"/>
                    <a:pt x="134" y="59"/>
                    <a:pt x="134" y="59"/>
                  </a:cubicBezTo>
                  <a:cubicBezTo>
                    <a:pt x="139" y="76"/>
                    <a:pt x="142" y="93"/>
                    <a:pt x="143" y="110"/>
                  </a:cubicBezTo>
                  <a:cubicBezTo>
                    <a:pt x="143" y="111"/>
                    <a:pt x="143" y="111"/>
                    <a:pt x="143" y="111"/>
                  </a:cubicBezTo>
                  <a:cubicBezTo>
                    <a:pt x="142" y="111"/>
                    <a:pt x="142" y="111"/>
                    <a:pt x="142" y="111"/>
                  </a:cubicBezTo>
                  <a:cubicBezTo>
                    <a:pt x="138" y="112"/>
                    <a:pt x="134" y="114"/>
                    <a:pt x="130" y="116"/>
                  </a:cubicBezTo>
                  <a:cubicBezTo>
                    <a:pt x="129" y="117"/>
                    <a:pt x="129" y="117"/>
                    <a:pt x="129" y="117"/>
                  </a:cubicBezTo>
                  <a:cubicBezTo>
                    <a:pt x="128" y="116"/>
                    <a:pt x="128" y="116"/>
                    <a:pt x="128" y="116"/>
                  </a:cubicBezTo>
                  <a:cubicBezTo>
                    <a:pt x="117" y="103"/>
                    <a:pt x="107" y="89"/>
                    <a:pt x="99" y="74"/>
                  </a:cubicBezTo>
                  <a:cubicBezTo>
                    <a:pt x="98" y="73"/>
                    <a:pt x="98" y="73"/>
                    <a:pt x="98" y="73"/>
                  </a:cubicBezTo>
                  <a:lnTo>
                    <a:pt x="99" y="72"/>
                  </a:lnTo>
                  <a:close/>
                  <a:moveTo>
                    <a:pt x="59" y="132"/>
                  </a:moveTo>
                  <a:cubicBezTo>
                    <a:pt x="61" y="120"/>
                    <a:pt x="66" y="109"/>
                    <a:pt x="72" y="99"/>
                  </a:cubicBezTo>
                  <a:cubicBezTo>
                    <a:pt x="73" y="98"/>
                    <a:pt x="73" y="98"/>
                    <a:pt x="73" y="98"/>
                  </a:cubicBezTo>
                  <a:cubicBezTo>
                    <a:pt x="74" y="98"/>
                    <a:pt x="74" y="98"/>
                    <a:pt x="74" y="98"/>
                  </a:cubicBezTo>
                  <a:cubicBezTo>
                    <a:pt x="90" y="107"/>
                    <a:pt x="104" y="116"/>
                    <a:pt x="116" y="128"/>
                  </a:cubicBezTo>
                  <a:cubicBezTo>
                    <a:pt x="117" y="128"/>
                    <a:pt x="117" y="128"/>
                    <a:pt x="117" y="128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4" y="133"/>
                    <a:pt x="113" y="137"/>
                    <a:pt x="112" y="141"/>
                  </a:cubicBezTo>
                  <a:cubicBezTo>
                    <a:pt x="111" y="143"/>
                    <a:pt x="111" y="143"/>
                    <a:pt x="111" y="143"/>
                  </a:cubicBezTo>
                  <a:cubicBezTo>
                    <a:pt x="110" y="142"/>
                    <a:pt x="110" y="142"/>
                    <a:pt x="110" y="142"/>
                  </a:cubicBezTo>
                  <a:cubicBezTo>
                    <a:pt x="93" y="141"/>
                    <a:pt x="76" y="138"/>
                    <a:pt x="60" y="133"/>
                  </a:cubicBezTo>
                  <a:cubicBezTo>
                    <a:pt x="58" y="133"/>
                    <a:pt x="58" y="133"/>
                    <a:pt x="58" y="133"/>
                  </a:cubicBezTo>
                  <a:lnTo>
                    <a:pt x="59" y="132"/>
                  </a:lnTo>
                  <a:close/>
                  <a:moveTo>
                    <a:pt x="74" y="203"/>
                  </a:moveTo>
                  <a:cubicBezTo>
                    <a:pt x="73" y="203"/>
                    <a:pt x="73" y="203"/>
                    <a:pt x="73" y="203"/>
                  </a:cubicBezTo>
                  <a:cubicBezTo>
                    <a:pt x="72" y="202"/>
                    <a:pt x="72" y="202"/>
                    <a:pt x="72" y="202"/>
                  </a:cubicBezTo>
                  <a:cubicBezTo>
                    <a:pt x="66" y="192"/>
                    <a:pt x="61" y="181"/>
                    <a:pt x="59" y="170"/>
                  </a:cubicBezTo>
                  <a:cubicBezTo>
                    <a:pt x="58" y="168"/>
                    <a:pt x="58" y="168"/>
                    <a:pt x="58" y="168"/>
                  </a:cubicBezTo>
                  <a:cubicBezTo>
                    <a:pt x="60" y="168"/>
                    <a:pt x="60" y="168"/>
                    <a:pt x="60" y="168"/>
                  </a:cubicBezTo>
                  <a:cubicBezTo>
                    <a:pt x="76" y="163"/>
                    <a:pt x="93" y="160"/>
                    <a:pt x="110" y="159"/>
                  </a:cubicBezTo>
                  <a:cubicBezTo>
                    <a:pt x="111" y="159"/>
                    <a:pt x="111" y="159"/>
                    <a:pt x="111" y="159"/>
                  </a:cubicBezTo>
                  <a:cubicBezTo>
                    <a:pt x="111" y="160"/>
                    <a:pt x="111" y="160"/>
                    <a:pt x="111" y="160"/>
                  </a:cubicBezTo>
                  <a:cubicBezTo>
                    <a:pt x="112" y="164"/>
                    <a:pt x="114" y="168"/>
                    <a:pt x="116" y="172"/>
                  </a:cubicBezTo>
                  <a:cubicBezTo>
                    <a:pt x="117" y="173"/>
                    <a:pt x="117" y="173"/>
                    <a:pt x="117" y="173"/>
                  </a:cubicBezTo>
                  <a:cubicBezTo>
                    <a:pt x="116" y="174"/>
                    <a:pt x="116" y="174"/>
                    <a:pt x="116" y="174"/>
                  </a:cubicBezTo>
                  <a:cubicBezTo>
                    <a:pt x="103" y="185"/>
                    <a:pt x="89" y="194"/>
                    <a:pt x="74" y="203"/>
                  </a:cubicBezTo>
                  <a:close/>
                  <a:moveTo>
                    <a:pt x="143" y="191"/>
                  </a:moveTo>
                  <a:cubicBezTo>
                    <a:pt x="141" y="208"/>
                    <a:pt x="138" y="225"/>
                    <a:pt x="133" y="242"/>
                  </a:cubicBezTo>
                  <a:cubicBezTo>
                    <a:pt x="133" y="243"/>
                    <a:pt x="133" y="243"/>
                    <a:pt x="133" y="243"/>
                  </a:cubicBezTo>
                  <a:cubicBezTo>
                    <a:pt x="132" y="243"/>
                    <a:pt x="132" y="243"/>
                    <a:pt x="132" y="243"/>
                  </a:cubicBezTo>
                  <a:cubicBezTo>
                    <a:pt x="120" y="241"/>
                    <a:pt x="109" y="236"/>
                    <a:pt x="99" y="229"/>
                  </a:cubicBezTo>
                  <a:cubicBezTo>
                    <a:pt x="98" y="229"/>
                    <a:pt x="98" y="229"/>
                    <a:pt x="98" y="229"/>
                  </a:cubicBezTo>
                  <a:cubicBezTo>
                    <a:pt x="98" y="228"/>
                    <a:pt x="98" y="228"/>
                    <a:pt x="98" y="228"/>
                  </a:cubicBezTo>
                  <a:cubicBezTo>
                    <a:pt x="107" y="212"/>
                    <a:pt x="117" y="198"/>
                    <a:pt x="128" y="185"/>
                  </a:cubicBezTo>
                  <a:cubicBezTo>
                    <a:pt x="128" y="184"/>
                    <a:pt x="128" y="184"/>
                    <a:pt x="128" y="184"/>
                  </a:cubicBezTo>
                  <a:cubicBezTo>
                    <a:pt x="129" y="185"/>
                    <a:pt x="129" y="185"/>
                    <a:pt x="129" y="185"/>
                  </a:cubicBezTo>
                  <a:cubicBezTo>
                    <a:pt x="133" y="187"/>
                    <a:pt x="137" y="189"/>
                    <a:pt x="142" y="190"/>
                  </a:cubicBezTo>
                  <a:cubicBezTo>
                    <a:pt x="143" y="190"/>
                    <a:pt x="143" y="190"/>
                    <a:pt x="143" y="190"/>
                  </a:cubicBezTo>
                  <a:lnTo>
                    <a:pt x="143" y="191"/>
                  </a:lnTo>
                  <a:close/>
                  <a:moveTo>
                    <a:pt x="151" y="180"/>
                  </a:moveTo>
                  <a:cubicBezTo>
                    <a:pt x="143" y="180"/>
                    <a:pt x="136" y="177"/>
                    <a:pt x="130" y="171"/>
                  </a:cubicBezTo>
                  <a:cubicBezTo>
                    <a:pt x="125" y="166"/>
                    <a:pt x="122" y="159"/>
                    <a:pt x="122" y="151"/>
                  </a:cubicBezTo>
                  <a:cubicBezTo>
                    <a:pt x="122" y="143"/>
                    <a:pt x="125" y="136"/>
                    <a:pt x="130" y="130"/>
                  </a:cubicBezTo>
                  <a:cubicBezTo>
                    <a:pt x="136" y="125"/>
                    <a:pt x="143" y="122"/>
                    <a:pt x="151" y="122"/>
                  </a:cubicBezTo>
                  <a:cubicBezTo>
                    <a:pt x="159" y="122"/>
                    <a:pt x="166" y="125"/>
                    <a:pt x="172" y="130"/>
                  </a:cubicBezTo>
                  <a:cubicBezTo>
                    <a:pt x="183" y="142"/>
                    <a:pt x="183" y="160"/>
                    <a:pt x="172" y="171"/>
                  </a:cubicBezTo>
                  <a:cubicBezTo>
                    <a:pt x="166" y="177"/>
                    <a:pt x="159" y="180"/>
                    <a:pt x="151" y="180"/>
                  </a:cubicBezTo>
                  <a:close/>
                  <a:moveTo>
                    <a:pt x="203" y="229"/>
                  </a:moveTo>
                  <a:cubicBezTo>
                    <a:pt x="192" y="236"/>
                    <a:pt x="181" y="241"/>
                    <a:pt x="170" y="243"/>
                  </a:cubicBezTo>
                  <a:cubicBezTo>
                    <a:pt x="168" y="243"/>
                    <a:pt x="168" y="243"/>
                    <a:pt x="168" y="243"/>
                  </a:cubicBezTo>
                  <a:cubicBezTo>
                    <a:pt x="168" y="242"/>
                    <a:pt x="168" y="242"/>
                    <a:pt x="168" y="242"/>
                  </a:cubicBezTo>
                  <a:cubicBezTo>
                    <a:pt x="163" y="225"/>
                    <a:pt x="160" y="208"/>
                    <a:pt x="159" y="192"/>
                  </a:cubicBezTo>
                  <a:cubicBezTo>
                    <a:pt x="159" y="190"/>
                    <a:pt x="159" y="190"/>
                    <a:pt x="159" y="190"/>
                  </a:cubicBezTo>
                  <a:cubicBezTo>
                    <a:pt x="160" y="190"/>
                    <a:pt x="160" y="190"/>
                    <a:pt x="160" y="190"/>
                  </a:cubicBezTo>
                  <a:cubicBezTo>
                    <a:pt x="164" y="189"/>
                    <a:pt x="168" y="188"/>
                    <a:pt x="172" y="185"/>
                  </a:cubicBezTo>
                  <a:cubicBezTo>
                    <a:pt x="173" y="185"/>
                    <a:pt x="173" y="185"/>
                    <a:pt x="173" y="185"/>
                  </a:cubicBezTo>
                  <a:cubicBezTo>
                    <a:pt x="174" y="185"/>
                    <a:pt x="174" y="185"/>
                    <a:pt x="174" y="185"/>
                  </a:cubicBezTo>
                  <a:cubicBezTo>
                    <a:pt x="185" y="199"/>
                    <a:pt x="195" y="213"/>
                    <a:pt x="203" y="228"/>
                  </a:cubicBezTo>
                  <a:cubicBezTo>
                    <a:pt x="204" y="229"/>
                    <a:pt x="204" y="229"/>
                    <a:pt x="204" y="229"/>
                  </a:cubicBezTo>
                  <a:lnTo>
                    <a:pt x="203" y="229"/>
                  </a:lnTo>
                  <a:close/>
                  <a:moveTo>
                    <a:pt x="243" y="170"/>
                  </a:moveTo>
                  <a:cubicBezTo>
                    <a:pt x="241" y="182"/>
                    <a:pt x="236" y="193"/>
                    <a:pt x="229" y="203"/>
                  </a:cubicBezTo>
                  <a:cubicBezTo>
                    <a:pt x="229" y="204"/>
                    <a:pt x="229" y="204"/>
                    <a:pt x="229" y="204"/>
                  </a:cubicBezTo>
                  <a:cubicBezTo>
                    <a:pt x="228" y="203"/>
                    <a:pt x="228" y="203"/>
                    <a:pt x="228" y="203"/>
                  </a:cubicBezTo>
                  <a:cubicBezTo>
                    <a:pt x="212" y="195"/>
                    <a:pt x="198" y="185"/>
                    <a:pt x="185" y="174"/>
                  </a:cubicBezTo>
                  <a:cubicBezTo>
                    <a:pt x="185" y="173"/>
                    <a:pt x="185" y="173"/>
                    <a:pt x="185" y="173"/>
                  </a:cubicBezTo>
                  <a:cubicBezTo>
                    <a:pt x="185" y="172"/>
                    <a:pt x="185" y="172"/>
                    <a:pt x="185" y="172"/>
                  </a:cubicBezTo>
                  <a:cubicBezTo>
                    <a:pt x="188" y="169"/>
                    <a:pt x="189" y="164"/>
                    <a:pt x="190" y="160"/>
                  </a:cubicBezTo>
                  <a:cubicBezTo>
                    <a:pt x="191" y="159"/>
                    <a:pt x="191" y="159"/>
                    <a:pt x="191" y="159"/>
                  </a:cubicBezTo>
                  <a:cubicBezTo>
                    <a:pt x="192" y="159"/>
                    <a:pt x="192" y="159"/>
                    <a:pt x="192" y="159"/>
                  </a:cubicBezTo>
                  <a:cubicBezTo>
                    <a:pt x="208" y="161"/>
                    <a:pt x="225" y="164"/>
                    <a:pt x="242" y="168"/>
                  </a:cubicBezTo>
                  <a:cubicBezTo>
                    <a:pt x="243" y="169"/>
                    <a:pt x="243" y="169"/>
                    <a:pt x="243" y="169"/>
                  </a:cubicBezTo>
                  <a:lnTo>
                    <a:pt x="243" y="170"/>
                  </a:lnTo>
                  <a:close/>
                  <a:moveTo>
                    <a:pt x="242" y="134"/>
                  </a:moveTo>
                  <a:cubicBezTo>
                    <a:pt x="225" y="139"/>
                    <a:pt x="208" y="142"/>
                    <a:pt x="192" y="143"/>
                  </a:cubicBezTo>
                  <a:cubicBezTo>
                    <a:pt x="191" y="143"/>
                    <a:pt x="191" y="143"/>
                    <a:pt x="191" y="143"/>
                  </a:cubicBezTo>
                  <a:cubicBezTo>
                    <a:pt x="190" y="142"/>
                    <a:pt x="190" y="142"/>
                    <a:pt x="190" y="142"/>
                  </a:cubicBezTo>
                  <a:cubicBezTo>
                    <a:pt x="189" y="137"/>
                    <a:pt x="188" y="133"/>
                    <a:pt x="185" y="130"/>
                  </a:cubicBezTo>
                  <a:cubicBezTo>
                    <a:pt x="185" y="129"/>
                    <a:pt x="185" y="129"/>
                    <a:pt x="185" y="129"/>
                  </a:cubicBezTo>
                  <a:cubicBezTo>
                    <a:pt x="186" y="128"/>
                    <a:pt x="186" y="128"/>
                    <a:pt x="186" y="128"/>
                  </a:cubicBezTo>
                  <a:cubicBezTo>
                    <a:pt x="199" y="117"/>
                    <a:pt x="213" y="107"/>
                    <a:pt x="228" y="99"/>
                  </a:cubicBezTo>
                  <a:cubicBezTo>
                    <a:pt x="229" y="98"/>
                    <a:pt x="229" y="98"/>
                    <a:pt x="229" y="98"/>
                  </a:cubicBezTo>
                  <a:cubicBezTo>
                    <a:pt x="230" y="99"/>
                    <a:pt x="230" y="99"/>
                    <a:pt x="230" y="99"/>
                  </a:cubicBezTo>
                  <a:cubicBezTo>
                    <a:pt x="236" y="109"/>
                    <a:pt x="241" y="120"/>
                    <a:pt x="243" y="132"/>
                  </a:cubicBezTo>
                  <a:cubicBezTo>
                    <a:pt x="243" y="133"/>
                    <a:pt x="243" y="133"/>
                    <a:pt x="243" y="133"/>
                  </a:cubicBezTo>
                  <a:lnTo>
                    <a:pt x="242" y="13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66" name="Group 65"/>
          <p:cNvGrpSpPr/>
          <p:nvPr/>
        </p:nvGrpSpPr>
        <p:grpSpPr>
          <a:xfrm>
            <a:off x="16642341" y="3436140"/>
            <a:ext cx="1330287" cy="7422360"/>
            <a:chOff x="4824413" y="3645690"/>
            <a:chExt cx="1330287" cy="7422360"/>
          </a:xfrm>
        </p:grpSpPr>
        <p:sp>
          <p:nvSpPr>
            <p:cNvPr id="67" name="Freeform 66"/>
            <p:cNvSpPr>
              <a:spLocks noEditPoints="1"/>
            </p:cNvSpPr>
            <p:nvPr/>
          </p:nvSpPr>
          <p:spPr bwMode="auto">
            <a:xfrm>
              <a:off x="4824414" y="9796440"/>
              <a:ext cx="1273174" cy="1271610"/>
            </a:xfrm>
            <a:custGeom>
              <a:avLst/>
              <a:gdLst>
                <a:gd name="T0" fmla="*/ 286 w 302"/>
                <a:gd name="T1" fmla="*/ 129 h 302"/>
                <a:gd name="T2" fmla="*/ 282 w 302"/>
                <a:gd name="T3" fmla="*/ 112 h 302"/>
                <a:gd name="T4" fmla="*/ 285 w 302"/>
                <a:gd name="T5" fmla="*/ 82 h 302"/>
                <a:gd name="T6" fmla="*/ 264 w 302"/>
                <a:gd name="T7" fmla="*/ 72 h 302"/>
                <a:gd name="T8" fmla="*/ 252 w 302"/>
                <a:gd name="T9" fmla="*/ 58 h 302"/>
                <a:gd name="T10" fmla="*/ 236 w 302"/>
                <a:gd name="T11" fmla="*/ 34 h 302"/>
                <a:gd name="T12" fmla="*/ 219 w 302"/>
                <a:gd name="T13" fmla="*/ 23 h 302"/>
                <a:gd name="T14" fmla="*/ 191 w 302"/>
                <a:gd name="T15" fmla="*/ 20 h 302"/>
                <a:gd name="T16" fmla="*/ 173 w 302"/>
                <a:gd name="T17" fmla="*/ 15 h 302"/>
                <a:gd name="T18" fmla="*/ 155 w 302"/>
                <a:gd name="T19" fmla="*/ 0 h 302"/>
                <a:gd name="T20" fmla="*/ 141 w 302"/>
                <a:gd name="T21" fmla="*/ 14 h 302"/>
                <a:gd name="T22" fmla="*/ 113 w 302"/>
                <a:gd name="T23" fmla="*/ 12 h 302"/>
                <a:gd name="T24" fmla="*/ 94 w 302"/>
                <a:gd name="T25" fmla="*/ 18 h 302"/>
                <a:gd name="T26" fmla="*/ 73 w 302"/>
                <a:gd name="T27" fmla="*/ 38 h 302"/>
                <a:gd name="T28" fmla="*/ 59 w 302"/>
                <a:gd name="T29" fmla="*/ 49 h 302"/>
                <a:gd name="T30" fmla="*/ 35 w 302"/>
                <a:gd name="T31" fmla="*/ 54 h 302"/>
                <a:gd name="T32" fmla="*/ 32 w 302"/>
                <a:gd name="T33" fmla="*/ 84 h 302"/>
                <a:gd name="T34" fmla="*/ 24 w 302"/>
                <a:gd name="T35" fmla="*/ 99 h 302"/>
                <a:gd name="T36" fmla="*/ 3 w 302"/>
                <a:gd name="T37" fmla="*/ 121 h 302"/>
                <a:gd name="T38" fmla="*/ 14 w 302"/>
                <a:gd name="T39" fmla="*/ 142 h 302"/>
                <a:gd name="T40" fmla="*/ 7 w 302"/>
                <a:gd name="T41" fmla="*/ 157 h 302"/>
                <a:gd name="T42" fmla="*/ 9 w 302"/>
                <a:gd name="T43" fmla="*/ 177 h 302"/>
                <a:gd name="T44" fmla="*/ 24 w 302"/>
                <a:gd name="T45" fmla="*/ 201 h 302"/>
                <a:gd name="T46" fmla="*/ 31 w 302"/>
                <a:gd name="T47" fmla="*/ 218 h 302"/>
                <a:gd name="T48" fmla="*/ 30 w 302"/>
                <a:gd name="T49" fmla="*/ 242 h 302"/>
                <a:gd name="T50" fmla="*/ 59 w 302"/>
                <a:gd name="T51" fmla="*/ 252 h 302"/>
                <a:gd name="T52" fmla="*/ 73 w 302"/>
                <a:gd name="T53" fmla="*/ 263 h 302"/>
                <a:gd name="T54" fmla="*/ 89 w 302"/>
                <a:gd name="T55" fmla="*/ 289 h 302"/>
                <a:gd name="T56" fmla="*/ 112 w 302"/>
                <a:gd name="T57" fmla="*/ 283 h 302"/>
                <a:gd name="T58" fmla="*/ 130 w 302"/>
                <a:gd name="T59" fmla="*/ 286 h 302"/>
                <a:gd name="T60" fmla="*/ 155 w 302"/>
                <a:gd name="T61" fmla="*/ 302 h 302"/>
                <a:gd name="T62" fmla="*/ 173 w 302"/>
                <a:gd name="T63" fmla="*/ 286 h 302"/>
                <a:gd name="T64" fmla="*/ 190 w 302"/>
                <a:gd name="T65" fmla="*/ 282 h 302"/>
                <a:gd name="T66" fmla="*/ 220 w 302"/>
                <a:gd name="T67" fmla="*/ 285 h 302"/>
                <a:gd name="T68" fmla="*/ 230 w 302"/>
                <a:gd name="T69" fmla="*/ 263 h 302"/>
                <a:gd name="T70" fmla="*/ 243 w 302"/>
                <a:gd name="T71" fmla="*/ 251 h 302"/>
                <a:gd name="T72" fmla="*/ 268 w 302"/>
                <a:gd name="T73" fmla="*/ 236 h 302"/>
                <a:gd name="T74" fmla="*/ 278 w 302"/>
                <a:gd name="T75" fmla="*/ 219 h 302"/>
                <a:gd name="T76" fmla="*/ 282 w 302"/>
                <a:gd name="T77" fmla="*/ 190 h 302"/>
                <a:gd name="T78" fmla="*/ 287 w 302"/>
                <a:gd name="T79" fmla="*/ 173 h 302"/>
                <a:gd name="T80" fmla="*/ 302 w 302"/>
                <a:gd name="T81" fmla="*/ 155 h 302"/>
                <a:gd name="T82" fmla="*/ 170 w 302"/>
                <a:gd name="T83" fmla="*/ 59 h 302"/>
                <a:gd name="T84" fmla="*/ 160 w 302"/>
                <a:gd name="T85" fmla="*/ 111 h 302"/>
                <a:gd name="T86" fmla="*/ 143 w 302"/>
                <a:gd name="T87" fmla="*/ 110 h 302"/>
                <a:gd name="T88" fmla="*/ 98 w 302"/>
                <a:gd name="T89" fmla="*/ 73 h 302"/>
                <a:gd name="T90" fmla="*/ 117 w 302"/>
                <a:gd name="T91" fmla="*/ 128 h 302"/>
                <a:gd name="T92" fmla="*/ 59 w 302"/>
                <a:gd name="T93" fmla="*/ 132 h 302"/>
                <a:gd name="T94" fmla="*/ 110 w 302"/>
                <a:gd name="T95" fmla="*/ 159 h 302"/>
                <a:gd name="T96" fmla="*/ 143 w 302"/>
                <a:gd name="T97" fmla="*/ 191 h 302"/>
                <a:gd name="T98" fmla="*/ 128 w 302"/>
                <a:gd name="T99" fmla="*/ 185 h 302"/>
                <a:gd name="T100" fmla="*/ 130 w 302"/>
                <a:gd name="T101" fmla="*/ 171 h 302"/>
                <a:gd name="T102" fmla="*/ 203 w 302"/>
                <a:gd name="T103" fmla="*/ 229 h 302"/>
                <a:gd name="T104" fmla="*/ 172 w 302"/>
                <a:gd name="T105" fmla="*/ 185 h 302"/>
                <a:gd name="T106" fmla="*/ 229 w 302"/>
                <a:gd name="T107" fmla="*/ 203 h 302"/>
                <a:gd name="T108" fmla="*/ 191 w 302"/>
                <a:gd name="T109" fmla="*/ 159 h 302"/>
                <a:gd name="T110" fmla="*/ 191 w 302"/>
                <a:gd name="T111" fmla="*/ 143 h 302"/>
                <a:gd name="T112" fmla="*/ 230 w 302"/>
                <a:gd name="T113" fmla="*/ 99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02" h="302">
                  <a:moveTo>
                    <a:pt x="302" y="147"/>
                  </a:moveTo>
                  <a:cubicBezTo>
                    <a:pt x="300" y="146"/>
                    <a:pt x="297" y="145"/>
                    <a:pt x="295" y="145"/>
                  </a:cubicBezTo>
                  <a:cubicBezTo>
                    <a:pt x="293" y="144"/>
                    <a:pt x="290" y="143"/>
                    <a:pt x="288" y="142"/>
                  </a:cubicBezTo>
                  <a:cubicBezTo>
                    <a:pt x="287" y="142"/>
                    <a:pt x="287" y="142"/>
                    <a:pt x="287" y="142"/>
                  </a:cubicBezTo>
                  <a:cubicBezTo>
                    <a:pt x="287" y="141"/>
                    <a:pt x="287" y="141"/>
                    <a:pt x="287" y="141"/>
                  </a:cubicBezTo>
                  <a:cubicBezTo>
                    <a:pt x="287" y="137"/>
                    <a:pt x="287" y="133"/>
                    <a:pt x="286" y="130"/>
                  </a:cubicBezTo>
                  <a:cubicBezTo>
                    <a:pt x="286" y="129"/>
                    <a:pt x="286" y="129"/>
                    <a:pt x="286" y="129"/>
                  </a:cubicBezTo>
                  <a:cubicBezTo>
                    <a:pt x="287" y="128"/>
                    <a:pt x="287" y="128"/>
                    <a:pt x="287" y="128"/>
                  </a:cubicBezTo>
                  <a:cubicBezTo>
                    <a:pt x="289" y="127"/>
                    <a:pt x="291" y="126"/>
                    <a:pt x="293" y="125"/>
                  </a:cubicBezTo>
                  <a:cubicBezTo>
                    <a:pt x="295" y="123"/>
                    <a:pt x="297" y="122"/>
                    <a:pt x="299" y="121"/>
                  </a:cubicBezTo>
                  <a:cubicBezTo>
                    <a:pt x="299" y="118"/>
                    <a:pt x="298" y="116"/>
                    <a:pt x="297" y="113"/>
                  </a:cubicBezTo>
                  <a:cubicBezTo>
                    <a:pt x="295" y="113"/>
                    <a:pt x="293" y="113"/>
                    <a:pt x="290" y="113"/>
                  </a:cubicBezTo>
                  <a:cubicBezTo>
                    <a:pt x="288" y="112"/>
                    <a:pt x="285" y="112"/>
                    <a:pt x="283" y="112"/>
                  </a:cubicBezTo>
                  <a:cubicBezTo>
                    <a:pt x="282" y="112"/>
                    <a:pt x="282" y="112"/>
                    <a:pt x="282" y="112"/>
                  </a:cubicBezTo>
                  <a:cubicBezTo>
                    <a:pt x="282" y="111"/>
                    <a:pt x="282" y="111"/>
                    <a:pt x="282" y="111"/>
                  </a:cubicBezTo>
                  <a:cubicBezTo>
                    <a:pt x="281" y="108"/>
                    <a:pt x="279" y="104"/>
                    <a:pt x="278" y="100"/>
                  </a:cubicBezTo>
                  <a:cubicBezTo>
                    <a:pt x="278" y="99"/>
                    <a:pt x="278" y="99"/>
                    <a:pt x="278" y="99"/>
                  </a:cubicBezTo>
                  <a:cubicBezTo>
                    <a:pt x="278" y="99"/>
                    <a:pt x="278" y="99"/>
                    <a:pt x="278" y="99"/>
                  </a:cubicBezTo>
                  <a:cubicBezTo>
                    <a:pt x="280" y="97"/>
                    <a:pt x="282" y="95"/>
                    <a:pt x="284" y="94"/>
                  </a:cubicBezTo>
                  <a:cubicBezTo>
                    <a:pt x="285" y="92"/>
                    <a:pt x="287" y="90"/>
                    <a:pt x="289" y="89"/>
                  </a:cubicBezTo>
                  <a:cubicBezTo>
                    <a:pt x="288" y="86"/>
                    <a:pt x="286" y="84"/>
                    <a:pt x="285" y="82"/>
                  </a:cubicBezTo>
                  <a:cubicBezTo>
                    <a:pt x="283" y="82"/>
                    <a:pt x="281" y="82"/>
                    <a:pt x="278" y="83"/>
                  </a:cubicBezTo>
                  <a:cubicBezTo>
                    <a:pt x="276" y="83"/>
                    <a:pt x="273" y="83"/>
                    <a:pt x="271" y="84"/>
                  </a:cubicBezTo>
                  <a:cubicBezTo>
                    <a:pt x="270" y="84"/>
                    <a:pt x="270" y="84"/>
                    <a:pt x="270" y="84"/>
                  </a:cubicBezTo>
                  <a:cubicBezTo>
                    <a:pt x="270" y="83"/>
                    <a:pt x="270" y="83"/>
                    <a:pt x="270" y="83"/>
                  </a:cubicBezTo>
                  <a:cubicBezTo>
                    <a:pt x="268" y="80"/>
                    <a:pt x="266" y="76"/>
                    <a:pt x="264" y="73"/>
                  </a:cubicBezTo>
                  <a:cubicBezTo>
                    <a:pt x="263" y="72"/>
                    <a:pt x="263" y="72"/>
                    <a:pt x="263" y="72"/>
                  </a:cubicBezTo>
                  <a:cubicBezTo>
                    <a:pt x="264" y="72"/>
                    <a:pt x="264" y="72"/>
                    <a:pt x="264" y="72"/>
                  </a:cubicBezTo>
                  <a:cubicBezTo>
                    <a:pt x="265" y="70"/>
                    <a:pt x="266" y="68"/>
                    <a:pt x="268" y="66"/>
                  </a:cubicBezTo>
                  <a:cubicBezTo>
                    <a:pt x="269" y="64"/>
                    <a:pt x="270" y="62"/>
                    <a:pt x="271" y="60"/>
                  </a:cubicBezTo>
                  <a:cubicBezTo>
                    <a:pt x="270" y="58"/>
                    <a:pt x="268" y="56"/>
                    <a:pt x="267" y="54"/>
                  </a:cubicBezTo>
                  <a:cubicBezTo>
                    <a:pt x="264" y="54"/>
                    <a:pt x="262" y="55"/>
                    <a:pt x="260" y="56"/>
                  </a:cubicBezTo>
                  <a:cubicBezTo>
                    <a:pt x="258" y="57"/>
                    <a:pt x="255" y="58"/>
                    <a:pt x="253" y="59"/>
                  </a:cubicBezTo>
                  <a:cubicBezTo>
                    <a:pt x="252" y="59"/>
                    <a:pt x="252" y="59"/>
                    <a:pt x="252" y="59"/>
                  </a:cubicBezTo>
                  <a:cubicBezTo>
                    <a:pt x="252" y="58"/>
                    <a:pt x="252" y="58"/>
                    <a:pt x="252" y="58"/>
                  </a:cubicBezTo>
                  <a:cubicBezTo>
                    <a:pt x="249" y="55"/>
                    <a:pt x="246" y="53"/>
                    <a:pt x="243" y="50"/>
                  </a:cubicBezTo>
                  <a:cubicBezTo>
                    <a:pt x="243" y="49"/>
                    <a:pt x="243" y="49"/>
                    <a:pt x="243" y="49"/>
                  </a:cubicBezTo>
                  <a:cubicBezTo>
                    <a:pt x="243" y="49"/>
                    <a:pt x="243" y="49"/>
                    <a:pt x="243" y="49"/>
                  </a:cubicBezTo>
                  <a:cubicBezTo>
                    <a:pt x="244" y="47"/>
                    <a:pt x="245" y="44"/>
                    <a:pt x="246" y="42"/>
                  </a:cubicBezTo>
                  <a:cubicBezTo>
                    <a:pt x="247" y="40"/>
                    <a:pt x="247" y="37"/>
                    <a:pt x="248" y="35"/>
                  </a:cubicBezTo>
                  <a:cubicBezTo>
                    <a:pt x="246" y="33"/>
                    <a:pt x="244" y="32"/>
                    <a:pt x="242" y="30"/>
                  </a:cubicBezTo>
                  <a:cubicBezTo>
                    <a:pt x="240" y="31"/>
                    <a:pt x="238" y="33"/>
                    <a:pt x="236" y="34"/>
                  </a:cubicBezTo>
                  <a:cubicBezTo>
                    <a:pt x="234" y="36"/>
                    <a:pt x="232" y="37"/>
                    <a:pt x="230" y="38"/>
                  </a:cubicBezTo>
                  <a:cubicBezTo>
                    <a:pt x="229" y="39"/>
                    <a:pt x="229" y="39"/>
                    <a:pt x="229" y="39"/>
                  </a:cubicBezTo>
                  <a:cubicBezTo>
                    <a:pt x="228" y="38"/>
                    <a:pt x="228" y="38"/>
                    <a:pt x="228" y="38"/>
                  </a:cubicBezTo>
                  <a:cubicBezTo>
                    <a:pt x="225" y="36"/>
                    <a:pt x="222" y="34"/>
                    <a:pt x="219" y="32"/>
                  </a:cubicBezTo>
                  <a:cubicBezTo>
                    <a:pt x="218" y="32"/>
                    <a:pt x="218" y="32"/>
                    <a:pt x="218" y="32"/>
                  </a:cubicBezTo>
                  <a:cubicBezTo>
                    <a:pt x="218" y="31"/>
                    <a:pt x="218" y="31"/>
                    <a:pt x="218" y="31"/>
                  </a:cubicBezTo>
                  <a:cubicBezTo>
                    <a:pt x="218" y="28"/>
                    <a:pt x="219" y="26"/>
                    <a:pt x="219" y="23"/>
                  </a:cubicBezTo>
                  <a:cubicBezTo>
                    <a:pt x="219" y="21"/>
                    <a:pt x="220" y="19"/>
                    <a:pt x="220" y="16"/>
                  </a:cubicBezTo>
                  <a:cubicBezTo>
                    <a:pt x="218" y="15"/>
                    <a:pt x="215" y="14"/>
                    <a:pt x="213" y="13"/>
                  </a:cubicBezTo>
                  <a:cubicBezTo>
                    <a:pt x="211" y="15"/>
                    <a:pt x="210" y="16"/>
                    <a:pt x="208" y="18"/>
                  </a:cubicBezTo>
                  <a:cubicBezTo>
                    <a:pt x="206" y="20"/>
                    <a:pt x="205" y="22"/>
                    <a:pt x="203" y="23"/>
                  </a:cubicBezTo>
                  <a:cubicBezTo>
                    <a:pt x="202" y="24"/>
                    <a:pt x="202" y="24"/>
                    <a:pt x="202" y="24"/>
                  </a:cubicBezTo>
                  <a:cubicBezTo>
                    <a:pt x="202" y="24"/>
                    <a:pt x="202" y="24"/>
                    <a:pt x="202" y="24"/>
                  </a:cubicBezTo>
                  <a:cubicBezTo>
                    <a:pt x="198" y="22"/>
                    <a:pt x="194" y="21"/>
                    <a:pt x="191" y="20"/>
                  </a:cubicBezTo>
                  <a:cubicBezTo>
                    <a:pt x="190" y="20"/>
                    <a:pt x="190" y="20"/>
                    <a:pt x="190" y="20"/>
                  </a:cubicBezTo>
                  <a:cubicBezTo>
                    <a:pt x="190" y="19"/>
                    <a:pt x="190" y="19"/>
                    <a:pt x="190" y="19"/>
                  </a:cubicBezTo>
                  <a:cubicBezTo>
                    <a:pt x="189" y="17"/>
                    <a:pt x="189" y="14"/>
                    <a:pt x="189" y="12"/>
                  </a:cubicBezTo>
                  <a:cubicBezTo>
                    <a:pt x="189" y="9"/>
                    <a:pt x="189" y="7"/>
                    <a:pt x="188" y="4"/>
                  </a:cubicBezTo>
                  <a:cubicBezTo>
                    <a:pt x="186" y="4"/>
                    <a:pt x="183" y="3"/>
                    <a:pt x="181" y="3"/>
                  </a:cubicBezTo>
                  <a:cubicBezTo>
                    <a:pt x="180" y="4"/>
                    <a:pt x="178" y="7"/>
                    <a:pt x="177" y="9"/>
                  </a:cubicBezTo>
                  <a:cubicBezTo>
                    <a:pt x="176" y="11"/>
                    <a:pt x="175" y="13"/>
                    <a:pt x="173" y="15"/>
                  </a:cubicBezTo>
                  <a:cubicBezTo>
                    <a:pt x="173" y="16"/>
                    <a:pt x="173" y="16"/>
                    <a:pt x="173" y="16"/>
                  </a:cubicBezTo>
                  <a:cubicBezTo>
                    <a:pt x="172" y="16"/>
                    <a:pt x="172" y="16"/>
                    <a:pt x="172" y="16"/>
                  </a:cubicBezTo>
                  <a:cubicBezTo>
                    <a:pt x="168" y="15"/>
                    <a:pt x="165" y="15"/>
                    <a:pt x="161" y="14"/>
                  </a:cubicBezTo>
                  <a:cubicBezTo>
                    <a:pt x="160" y="14"/>
                    <a:pt x="160" y="14"/>
                    <a:pt x="160" y="14"/>
                  </a:cubicBezTo>
                  <a:cubicBezTo>
                    <a:pt x="159" y="14"/>
                    <a:pt x="159" y="14"/>
                    <a:pt x="159" y="14"/>
                  </a:cubicBezTo>
                  <a:cubicBezTo>
                    <a:pt x="159" y="11"/>
                    <a:pt x="158" y="9"/>
                    <a:pt x="157" y="7"/>
                  </a:cubicBezTo>
                  <a:cubicBezTo>
                    <a:pt x="156" y="4"/>
                    <a:pt x="156" y="2"/>
                    <a:pt x="155" y="0"/>
                  </a:cubicBezTo>
                  <a:cubicBezTo>
                    <a:pt x="155" y="0"/>
                    <a:pt x="155" y="0"/>
                    <a:pt x="155" y="0"/>
                  </a:cubicBezTo>
                  <a:cubicBezTo>
                    <a:pt x="152" y="0"/>
                    <a:pt x="150" y="0"/>
                    <a:pt x="147" y="0"/>
                  </a:cubicBezTo>
                  <a:cubicBezTo>
                    <a:pt x="147" y="0"/>
                    <a:pt x="147" y="0"/>
                    <a:pt x="147" y="0"/>
                  </a:cubicBezTo>
                  <a:cubicBezTo>
                    <a:pt x="146" y="2"/>
                    <a:pt x="145" y="4"/>
                    <a:pt x="145" y="7"/>
                  </a:cubicBezTo>
                  <a:cubicBezTo>
                    <a:pt x="144" y="9"/>
                    <a:pt x="143" y="11"/>
                    <a:pt x="142" y="14"/>
                  </a:cubicBezTo>
                  <a:cubicBezTo>
                    <a:pt x="142" y="14"/>
                    <a:pt x="142" y="14"/>
                    <a:pt x="142" y="14"/>
                  </a:cubicBezTo>
                  <a:cubicBezTo>
                    <a:pt x="141" y="14"/>
                    <a:pt x="141" y="14"/>
                    <a:pt x="141" y="14"/>
                  </a:cubicBezTo>
                  <a:cubicBezTo>
                    <a:pt x="137" y="15"/>
                    <a:pt x="133" y="15"/>
                    <a:pt x="130" y="16"/>
                  </a:cubicBezTo>
                  <a:cubicBezTo>
                    <a:pt x="129" y="16"/>
                    <a:pt x="129" y="16"/>
                    <a:pt x="129" y="16"/>
                  </a:cubicBezTo>
                  <a:cubicBezTo>
                    <a:pt x="129" y="15"/>
                    <a:pt x="129" y="15"/>
                    <a:pt x="129" y="15"/>
                  </a:cubicBezTo>
                  <a:cubicBezTo>
                    <a:pt x="127" y="13"/>
                    <a:pt x="126" y="11"/>
                    <a:pt x="125" y="9"/>
                  </a:cubicBezTo>
                  <a:cubicBezTo>
                    <a:pt x="123" y="7"/>
                    <a:pt x="122" y="4"/>
                    <a:pt x="121" y="3"/>
                  </a:cubicBezTo>
                  <a:cubicBezTo>
                    <a:pt x="118" y="3"/>
                    <a:pt x="116" y="4"/>
                    <a:pt x="113" y="4"/>
                  </a:cubicBezTo>
                  <a:cubicBezTo>
                    <a:pt x="113" y="7"/>
                    <a:pt x="113" y="9"/>
                    <a:pt x="113" y="12"/>
                  </a:cubicBezTo>
                  <a:cubicBezTo>
                    <a:pt x="113" y="14"/>
                    <a:pt x="112" y="17"/>
                    <a:pt x="112" y="19"/>
                  </a:cubicBezTo>
                  <a:cubicBezTo>
                    <a:pt x="112" y="20"/>
                    <a:pt x="112" y="20"/>
                    <a:pt x="112" y="20"/>
                  </a:cubicBezTo>
                  <a:cubicBezTo>
                    <a:pt x="111" y="20"/>
                    <a:pt x="111" y="20"/>
                    <a:pt x="111" y="20"/>
                  </a:cubicBezTo>
                  <a:cubicBezTo>
                    <a:pt x="108" y="21"/>
                    <a:pt x="104" y="22"/>
                    <a:pt x="100" y="24"/>
                  </a:cubicBezTo>
                  <a:cubicBezTo>
                    <a:pt x="100" y="24"/>
                    <a:pt x="100" y="24"/>
                    <a:pt x="100" y="24"/>
                  </a:cubicBezTo>
                  <a:cubicBezTo>
                    <a:pt x="99" y="23"/>
                    <a:pt x="99" y="23"/>
                    <a:pt x="99" y="23"/>
                  </a:cubicBezTo>
                  <a:cubicBezTo>
                    <a:pt x="97" y="22"/>
                    <a:pt x="96" y="20"/>
                    <a:pt x="94" y="18"/>
                  </a:cubicBezTo>
                  <a:cubicBezTo>
                    <a:pt x="92" y="16"/>
                    <a:pt x="90" y="15"/>
                    <a:pt x="89" y="13"/>
                  </a:cubicBezTo>
                  <a:cubicBezTo>
                    <a:pt x="86" y="14"/>
                    <a:pt x="84" y="15"/>
                    <a:pt x="82" y="16"/>
                  </a:cubicBezTo>
                  <a:cubicBezTo>
                    <a:pt x="82" y="19"/>
                    <a:pt x="82" y="21"/>
                    <a:pt x="83" y="23"/>
                  </a:cubicBezTo>
                  <a:cubicBezTo>
                    <a:pt x="83" y="26"/>
                    <a:pt x="83" y="28"/>
                    <a:pt x="84" y="31"/>
                  </a:cubicBezTo>
                  <a:cubicBezTo>
                    <a:pt x="84" y="32"/>
                    <a:pt x="84" y="32"/>
                    <a:pt x="84" y="32"/>
                  </a:cubicBezTo>
                  <a:cubicBezTo>
                    <a:pt x="83" y="32"/>
                    <a:pt x="83" y="32"/>
                    <a:pt x="83" y="32"/>
                  </a:cubicBezTo>
                  <a:cubicBezTo>
                    <a:pt x="80" y="34"/>
                    <a:pt x="76" y="36"/>
                    <a:pt x="73" y="38"/>
                  </a:cubicBezTo>
                  <a:cubicBezTo>
                    <a:pt x="73" y="39"/>
                    <a:pt x="73" y="39"/>
                    <a:pt x="73" y="39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0" y="37"/>
                    <a:pt x="68" y="36"/>
                    <a:pt x="66" y="34"/>
                  </a:cubicBezTo>
                  <a:cubicBezTo>
                    <a:pt x="64" y="33"/>
                    <a:pt x="62" y="31"/>
                    <a:pt x="60" y="30"/>
                  </a:cubicBezTo>
                  <a:cubicBezTo>
                    <a:pt x="58" y="32"/>
                    <a:pt x="56" y="33"/>
                    <a:pt x="54" y="35"/>
                  </a:cubicBezTo>
                  <a:cubicBezTo>
                    <a:pt x="54" y="37"/>
                    <a:pt x="55" y="40"/>
                    <a:pt x="56" y="42"/>
                  </a:cubicBezTo>
                  <a:cubicBezTo>
                    <a:pt x="57" y="44"/>
                    <a:pt x="58" y="47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8" y="50"/>
                    <a:pt x="58" y="50"/>
                    <a:pt x="58" y="50"/>
                  </a:cubicBezTo>
                  <a:cubicBezTo>
                    <a:pt x="56" y="53"/>
                    <a:pt x="53" y="55"/>
                    <a:pt x="50" y="58"/>
                  </a:cubicBezTo>
                  <a:cubicBezTo>
                    <a:pt x="50" y="59"/>
                    <a:pt x="50" y="59"/>
                    <a:pt x="50" y="59"/>
                  </a:cubicBezTo>
                  <a:cubicBezTo>
                    <a:pt x="49" y="59"/>
                    <a:pt x="49" y="59"/>
                    <a:pt x="49" y="59"/>
                  </a:cubicBezTo>
                  <a:cubicBezTo>
                    <a:pt x="47" y="58"/>
                    <a:pt x="44" y="57"/>
                    <a:pt x="42" y="56"/>
                  </a:cubicBezTo>
                  <a:cubicBezTo>
                    <a:pt x="40" y="55"/>
                    <a:pt x="37" y="54"/>
                    <a:pt x="35" y="54"/>
                  </a:cubicBezTo>
                  <a:cubicBezTo>
                    <a:pt x="33" y="56"/>
                    <a:pt x="32" y="58"/>
                    <a:pt x="30" y="60"/>
                  </a:cubicBezTo>
                  <a:cubicBezTo>
                    <a:pt x="32" y="62"/>
                    <a:pt x="33" y="64"/>
                    <a:pt x="34" y="66"/>
                  </a:cubicBezTo>
                  <a:cubicBezTo>
                    <a:pt x="36" y="68"/>
                    <a:pt x="37" y="70"/>
                    <a:pt x="38" y="72"/>
                  </a:cubicBezTo>
                  <a:cubicBezTo>
                    <a:pt x="39" y="72"/>
                    <a:pt x="39" y="72"/>
                    <a:pt x="39" y="72"/>
                  </a:cubicBezTo>
                  <a:cubicBezTo>
                    <a:pt x="38" y="73"/>
                    <a:pt x="38" y="73"/>
                    <a:pt x="38" y="73"/>
                  </a:cubicBezTo>
                  <a:cubicBezTo>
                    <a:pt x="36" y="76"/>
                    <a:pt x="34" y="80"/>
                    <a:pt x="32" y="83"/>
                  </a:cubicBezTo>
                  <a:cubicBezTo>
                    <a:pt x="32" y="84"/>
                    <a:pt x="32" y="84"/>
                    <a:pt x="32" y="84"/>
                  </a:cubicBezTo>
                  <a:cubicBezTo>
                    <a:pt x="31" y="84"/>
                    <a:pt x="31" y="84"/>
                    <a:pt x="31" y="84"/>
                  </a:cubicBezTo>
                  <a:cubicBezTo>
                    <a:pt x="29" y="83"/>
                    <a:pt x="26" y="83"/>
                    <a:pt x="24" y="83"/>
                  </a:cubicBezTo>
                  <a:cubicBezTo>
                    <a:pt x="21" y="82"/>
                    <a:pt x="19" y="82"/>
                    <a:pt x="17" y="82"/>
                  </a:cubicBezTo>
                  <a:cubicBezTo>
                    <a:pt x="15" y="84"/>
                    <a:pt x="14" y="86"/>
                    <a:pt x="13" y="89"/>
                  </a:cubicBezTo>
                  <a:cubicBezTo>
                    <a:pt x="15" y="90"/>
                    <a:pt x="16" y="92"/>
                    <a:pt x="18" y="94"/>
                  </a:cubicBezTo>
                  <a:cubicBezTo>
                    <a:pt x="20" y="95"/>
                    <a:pt x="22" y="97"/>
                    <a:pt x="24" y="99"/>
                  </a:cubicBezTo>
                  <a:cubicBezTo>
                    <a:pt x="24" y="99"/>
                    <a:pt x="24" y="99"/>
                    <a:pt x="24" y="99"/>
                  </a:cubicBezTo>
                  <a:cubicBezTo>
                    <a:pt x="24" y="100"/>
                    <a:pt x="24" y="100"/>
                    <a:pt x="24" y="100"/>
                  </a:cubicBezTo>
                  <a:cubicBezTo>
                    <a:pt x="22" y="104"/>
                    <a:pt x="21" y="108"/>
                    <a:pt x="20" y="111"/>
                  </a:cubicBezTo>
                  <a:cubicBezTo>
                    <a:pt x="20" y="112"/>
                    <a:pt x="20" y="112"/>
                    <a:pt x="20" y="112"/>
                  </a:cubicBezTo>
                  <a:cubicBezTo>
                    <a:pt x="19" y="112"/>
                    <a:pt x="19" y="112"/>
                    <a:pt x="19" y="112"/>
                  </a:cubicBezTo>
                  <a:cubicBezTo>
                    <a:pt x="17" y="112"/>
                    <a:pt x="14" y="112"/>
                    <a:pt x="12" y="113"/>
                  </a:cubicBezTo>
                  <a:cubicBezTo>
                    <a:pt x="9" y="113"/>
                    <a:pt x="7" y="113"/>
                    <a:pt x="4" y="113"/>
                  </a:cubicBezTo>
                  <a:cubicBezTo>
                    <a:pt x="4" y="116"/>
                    <a:pt x="3" y="118"/>
                    <a:pt x="3" y="121"/>
                  </a:cubicBezTo>
                  <a:cubicBezTo>
                    <a:pt x="5" y="122"/>
                    <a:pt x="7" y="123"/>
                    <a:pt x="9" y="125"/>
                  </a:cubicBezTo>
                  <a:cubicBezTo>
                    <a:pt x="11" y="126"/>
                    <a:pt x="13" y="127"/>
                    <a:pt x="15" y="128"/>
                  </a:cubicBezTo>
                  <a:cubicBezTo>
                    <a:pt x="16" y="129"/>
                    <a:pt x="16" y="129"/>
                    <a:pt x="16" y="129"/>
                  </a:cubicBezTo>
                  <a:cubicBezTo>
                    <a:pt x="16" y="130"/>
                    <a:pt x="16" y="130"/>
                    <a:pt x="16" y="130"/>
                  </a:cubicBezTo>
                  <a:cubicBezTo>
                    <a:pt x="15" y="133"/>
                    <a:pt x="15" y="137"/>
                    <a:pt x="15" y="141"/>
                  </a:cubicBezTo>
                  <a:cubicBezTo>
                    <a:pt x="14" y="142"/>
                    <a:pt x="14" y="142"/>
                    <a:pt x="14" y="142"/>
                  </a:cubicBezTo>
                  <a:cubicBezTo>
                    <a:pt x="14" y="142"/>
                    <a:pt x="14" y="142"/>
                    <a:pt x="14" y="142"/>
                  </a:cubicBezTo>
                  <a:cubicBezTo>
                    <a:pt x="12" y="143"/>
                    <a:pt x="9" y="144"/>
                    <a:pt x="7" y="145"/>
                  </a:cubicBezTo>
                  <a:cubicBezTo>
                    <a:pt x="4" y="145"/>
                    <a:pt x="2" y="146"/>
                    <a:pt x="0" y="147"/>
                  </a:cubicBezTo>
                  <a:cubicBezTo>
                    <a:pt x="0" y="147"/>
                    <a:pt x="0" y="147"/>
                    <a:pt x="0" y="147"/>
                  </a:cubicBezTo>
                  <a:cubicBezTo>
                    <a:pt x="0" y="148"/>
                    <a:pt x="0" y="150"/>
                    <a:pt x="0" y="151"/>
                  </a:cubicBezTo>
                  <a:cubicBezTo>
                    <a:pt x="0" y="152"/>
                    <a:pt x="0" y="153"/>
                    <a:pt x="0" y="155"/>
                  </a:cubicBezTo>
                  <a:cubicBezTo>
                    <a:pt x="0" y="155"/>
                    <a:pt x="0" y="155"/>
                    <a:pt x="0" y="155"/>
                  </a:cubicBezTo>
                  <a:cubicBezTo>
                    <a:pt x="2" y="156"/>
                    <a:pt x="4" y="156"/>
                    <a:pt x="7" y="157"/>
                  </a:cubicBezTo>
                  <a:cubicBezTo>
                    <a:pt x="9" y="158"/>
                    <a:pt x="12" y="158"/>
                    <a:pt x="14" y="159"/>
                  </a:cubicBezTo>
                  <a:cubicBezTo>
                    <a:pt x="14" y="160"/>
                    <a:pt x="14" y="160"/>
                    <a:pt x="14" y="160"/>
                  </a:cubicBezTo>
                  <a:cubicBezTo>
                    <a:pt x="15" y="160"/>
                    <a:pt x="15" y="160"/>
                    <a:pt x="15" y="160"/>
                  </a:cubicBezTo>
                  <a:cubicBezTo>
                    <a:pt x="15" y="165"/>
                    <a:pt x="15" y="168"/>
                    <a:pt x="16" y="172"/>
                  </a:cubicBezTo>
                  <a:cubicBezTo>
                    <a:pt x="16" y="173"/>
                    <a:pt x="16" y="173"/>
                    <a:pt x="16" y="173"/>
                  </a:cubicBezTo>
                  <a:cubicBezTo>
                    <a:pt x="15" y="173"/>
                    <a:pt x="15" y="173"/>
                    <a:pt x="15" y="173"/>
                  </a:cubicBezTo>
                  <a:cubicBezTo>
                    <a:pt x="13" y="174"/>
                    <a:pt x="11" y="176"/>
                    <a:pt x="9" y="177"/>
                  </a:cubicBezTo>
                  <a:cubicBezTo>
                    <a:pt x="7" y="178"/>
                    <a:pt x="5" y="179"/>
                    <a:pt x="3" y="181"/>
                  </a:cubicBezTo>
                  <a:cubicBezTo>
                    <a:pt x="3" y="183"/>
                    <a:pt x="4" y="186"/>
                    <a:pt x="4" y="188"/>
                  </a:cubicBezTo>
                  <a:cubicBezTo>
                    <a:pt x="7" y="189"/>
                    <a:pt x="9" y="189"/>
                    <a:pt x="12" y="189"/>
                  </a:cubicBezTo>
                  <a:cubicBezTo>
                    <a:pt x="14" y="189"/>
                    <a:pt x="17" y="189"/>
                    <a:pt x="19" y="190"/>
                  </a:cubicBezTo>
                  <a:cubicBezTo>
                    <a:pt x="20" y="190"/>
                    <a:pt x="20" y="190"/>
                    <a:pt x="20" y="190"/>
                  </a:cubicBezTo>
                  <a:cubicBezTo>
                    <a:pt x="20" y="190"/>
                    <a:pt x="20" y="190"/>
                    <a:pt x="20" y="190"/>
                  </a:cubicBezTo>
                  <a:cubicBezTo>
                    <a:pt x="21" y="194"/>
                    <a:pt x="22" y="198"/>
                    <a:pt x="24" y="201"/>
                  </a:cubicBezTo>
                  <a:cubicBezTo>
                    <a:pt x="24" y="202"/>
                    <a:pt x="24" y="202"/>
                    <a:pt x="24" y="202"/>
                  </a:cubicBezTo>
                  <a:cubicBezTo>
                    <a:pt x="24" y="203"/>
                    <a:pt x="24" y="203"/>
                    <a:pt x="24" y="203"/>
                  </a:cubicBezTo>
                  <a:cubicBezTo>
                    <a:pt x="22" y="204"/>
                    <a:pt x="20" y="206"/>
                    <a:pt x="18" y="208"/>
                  </a:cubicBezTo>
                  <a:cubicBezTo>
                    <a:pt x="16" y="210"/>
                    <a:pt x="15" y="211"/>
                    <a:pt x="13" y="213"/>
                  </a:cubicBezTo>
                  <a:cubicBezTo>
                    <a:pt x="14" y="215"/>
                    <a:pt x="15" y="218"/>
                    <a:pt x="17" y="220"/>
                  </a:cubicBezTo>
                  <a:cubicBezTo>
                    <a:pt x="19" y="220"/>
                    <a:pt x="21" y="219"/>
                    <a:pt x="24" y="219"/>
                  </a:cubicBezTo>
                  <a:cubicBezTo>
                    <a:pt x="26" y="219"/>
                    <a:pt x="29" y="218"/>
                    <a:pt x="31" y="218"/>
                  </a:cubicBezTo>
                  <a:cubicBezTo>
                    <a:pt x="32" y="218"/>
                    <a:pt x="32" y="218"/>
                    <a:pt x="32" y="218"/>
                  </a:cubicBezTo>
                  <a:cubicBezTo>
                    <a:pt x="32" y="219"/>
                    <a:pt x="32" y="219"/>
                    <a:pt x="32" y="219"/>
                  </a:cubicBezTo>
                  <a:cubicBezTo>
                    <a:pt x="34" y="222"/>
                    <a:pt x="36" y="225"/>
                    <a:pt x="38" y="228"/>
                  </a:cubicBezTo>
                  <a:cubicBezTo>
                    <a:pt x="39" y="229"/>
                    <a:pt x="39" y="229"/>
                    <a:pt x="39" y="229"/>
                  </a:cubicBezTo>
                  <a:cubicBezTo>
                    <a:pt x="38" y="230"/>
                    <a:pt x="38" y="230"/>
                    <a:pt x="38" y="230"/>
                  </a:cubicBezTo>
                  <a:cubicBezTo>
                    <a:pt x="37" y="232"/>
                    <a:pt x="36" y="234"/>
                    <a:pt x="34" y="236"/>
                  </a:cubicBezTo>
                  <a:cubicBezTo>
                    <a:pt x="33" y="238"/>
                    <a:pt x="32" y="240"/>
                    <a:pt x="30" y="242"/>
                  </a:cubicBezTo>
                  <a:cubicBezTo>
                    <a:pt x="32" y="244"/>
                    <a:pt x="33" y="246"/>
                    <a:pt x="35" y="248"/>
                  </a:cubicBezTo>
                  <a:cubicBezTo>
                    <a:pt x="37" y="247"/>
                    <a:pt x="40" y="246"/>
                    <a:pt x="42" y="246"/>
                  </a:cubicBezTo>
                  <a:cubicBezTo>
                    <a:pt x="44" y="245"/>
                    <a:pt x="47" y="244"/>
                    <a:pt x="49" y="243"/>
                  </a:cubicBezTo>
                  <a:cubicBezTo>
                    <a:pt x="50" y="243"/>
                    <a:pt x="50" y="243"/>
                    <a:pt x="50" y="243"/>
                  </a:cubicBezTo>
                  <a:cubicBezTo>
                    <a:pt x="50" y="243"/>
                    <a:pt x="50" y="243"/>
                    <a:pt x="50" y="243"/>
                  </a:cubicBezTo>
                  <a:cubicBezTo>
                    <a:pt x="53" y="246"/>
                    <a:pt x="56" y="249"/>
                    <a:pt x="58" y="251"/>
                  </a:cubicBezTo>
                  <a:cubicBezTo>
                    <a:pt x="59" y="252"/>
                    <a:pt x="59" y="252"/>
                    <a:pt x="59" y="252"/>
                  </a:cubicBezTo>
                  <a:cubicBezTo>
                    <a:pt x="59" y="253"/>
                    <a:pt x="59" y="253"/>
                    <a:pt x="59" y="253"/>
                  </a:cubicBezTo>
                  <a:cubicBezTo>
                    <a:pt x="58" y="255"/>
                    <a:pt x="57" y="257"/>
                    <a:pt x="56" y="260"/>
                  </a:cubicBezTo>
                  <a:cubicBezTo>
                    <a:pt x="55" y="262"/>
                    <a:pt x="54" y="264"/>
                    <a:pt x="54" y="266"/>
                  </a:cubicBezTo>
                  <a:cubicBezTo>
                    <a:pt x="56" y="268"/>
                    <a:pt x="58" y="270"/>
                    <a:pt x="60" y="271"/>
                  </a:cubicBezTo>
                  <a:cubicBezTo>
                    <a:pt x="62" y="270"/>
                    <a:pt x="64" y="269"/>
                    <a:pt x="66" y="267"/>
                  </a:cubicBezTo>
                  <a:cubicBezTo>
                    <a:pt x="68" y="266"/>
                    <a:pt x="70" y="265"/>
                    <a:pt x="72" y="263"/>
                  </a:cubicBezTo>
                  <a:cubicBezTo>
                    <a:pt x="73" y="263"/>
                    <a:pt x="73" y="263"/>
                    <a:pt x="73" y="263"/>
                  </a:cubicBezTo>
                  <a:cubicBezTo>
                    <a:pt x="73" y="263"/>
                    <a:pt x="73" y="263"/>
                    <a:pt x="73" y="263"/>
                  </a:cubicBezTo>
                  <a:cubicBezTo>
                    <a:pt x="76" y="266"/>
                    <a:pt x="80" y="268"/>
                    <a:pt x="83" y="270"/>
                  </a:cubicBezTo>
                  <a:cubicBezTo>
                    <a:pt x="84" y="270"/>
                    <a:pt x="84" y="270"/>
                    <a:pt x="84" y="270"/>
                  </a:cubicBezTo>
                  <a:cubicBezTo>
                    <a:pt x="84" y="271"/>
                    <a:pt x="84" y="271"/>
                    <a:pt x="84" y="271"/>
                  </a:cubicBezTo>
                  <a:cubicBezTo>
                    <a:pt x="83" y="273"/>
                    <a:pt x="83" y="276"/>
                    <a:pt x="83" y="278"/>
                  </a:cubicBezTo>
                  <a:cubicBezTo>
                    <a:pt x="82" y="280"/>
                    <a:pt x="82" y="283"/>
                    <a:pt x="82" y="285"/>
                  </a:cubicBezTo>
                  <a:cubicBezTo>
                    <a:pt x="84" y="286"/>
                    <a:pt x="86" y="287"/>
                    <a:pt x="89" y="289"/>
                  </a:cubicBezTo>
                  <a:cubicBezTo>
                    <a:pt x="90" y="287"/>
                    <a:pt x="92" y="285"/>
                    <a:pt x="94" y="283"/>
                  </a:cubicBezTo>
                  <a:cubicBezTo>
                    <a:pt x="96" y="282"/>
                    <a:pt x="97" y="280"/>
                    <a:pt x="99" y="278"/>
                  </a:cubicBezTo>
                  <a:cubicBezTo>
                    <a:pt x="100" y="278"/>
                    <a:pt x="100" y="278"/>
                    <a:pt x="100" y="278"/>
                  </a:cubicBezTo>
                  <a:cubicBezTo>
                    <a:pt x="100" y="278"/>
                    <a:pt x="100" y="278"/>
                    <a:pt x="100" y="278"/>
                  </a:cubicBezTo>
                  <a:cubicBezTo>
                    <a:pt x="104" y="279"/>
                    <a:pt x="108" y="281"/>
                    <a:pt x="111" y="282"/>
                  </a:cubicBezTo>
                  <a:cubicBezTo>
                    <a:pt x="112" y="282"/>
                    <a:pt x="112" y="282"/>
                    <a:pt x="112" y="282"/>
                  </a:cubicBezTo>
                  <a:cubicBezTo>
                    <a:pt x="112" y="283"/>
                    <a:pt x="112" y="283"/>
                    <a:pt x="112" y="283"/>
                  </a:cubicBezTo>
                  <a:cubicBezTo>
                    <a:pt x="112" y="285"/>
                    <a:pt x="113" y="288"/>
                    <a:pt x="113" y="290"/>
                  </a:cubicBezTo>
                  <a:cubicBezTo>
                    <a:pt x="113" y="292"/>
                    <a:pt x="113" y="295"/>
                    <a:pt x="113" y="297"/>
                  </a:cubicBezTo>
                  <a:cubicBezTo>
                    <a:pt x="116" y="298"/>
                    <a:pt x="118" y="298"/>
                    <a:pt x="121" y="299"/>
                  </a:cubicBezTo>
                  <a:cubicBezTo>
                    <a:pt x="122" y="297"/>
                    <a:pt x="124" y="295"/>
                    <a:pt x="125" y="293"/>
                  </a:cubicBezTo>
                  <a:cubicBezTo>
                    <a:pt x="126" y="291"/>
                    <a:pt x="127" y="288"/>
                    <a:pt x="129" y="287"/>
                  </a:cubicBezTo>
                  <a:cubicBezTo>
                    <a:pt x="129" y="286"/>
                    <a:pt x="129" y="286"/>
                    <a:pt x="129" y="286"/>
                  </a:cubicBezTo>
                  <a:cubicBezTo>
                    <a:pt x="130" y="286"/>
                    <a:pt x="130" y="286"/>
                    <a:pt x="130" y="286"/>
                  </a:cubicBezTo>
                  <a:cubicBezTo>
                    <a:pt x="133" y="286"/>
                    <a:pt x="137" y="287"/>
                    <a:pt x="141" y="287"/>
                  </a:cubicBezTo>
                  <a:cubicBezTo>
                    <a:pt x="142" y="287"/>
                    <a:pt x="142" y="287"/>
                    <a:pt x="142" y="287"/>
                  </a:cubicBezTo>
                  <a:cubicBezTo>
                    <a:pt x="142" y="288"/>
                    <a:pt x="142" y="288"/>
                    <a:pt x="142" y="288"/>
                  </a:cubicBezTo>
                  <a:cubicBezTo>
                    <a:pt x="143" y="290"/>
                    <a:pt x="144" y="293"/>
                    <a:pt x="145" y="295"/>
                  </a:cubicBezTo>
                  <a:cubicBezTo>
                    <a:pt x="145" y="297"/>
                    <a:pt x="146" y="300"/>
                    <a:pt x="147" y="302"/>
                  </a:cubicBezTo>
                  <a:cubicBezTo>
                    <a:pt x="147" y="302"/>
                    <a:pt x="147" y="302"/>
                    <a:pt x="147" y="302"/>
                  </a:cubicBezTo>
                  <a:cubicBezTo>
                    <a:pt x="150" y="302"/>
                    <a:pt x="152" y="302"/>
                    <a:pt x="155" y="302"/>
                  </a:cubicBezTo>
                  <a:cubicBezTo>
                    <a:pt x="155" y="302"/>
                    <a:pt x="155" y="302"/>
                    <a:pt x="155" y="302"/>
                  </a:cubicBezTo>
                  <a:cubicBezTo>
                    <a:pt x="156" y="300"/>
                    <a:pt x="156" y="297"/>
                    <a:pt x="157" y="295"/>
                  </a:cubicBezTo>
                  <a:cubicBezTo>
                    <a:pt x="158" y="293"/>
                    <a:pt x="159" y="290"/>
                    <a:pt x="159" y="288"/>
                  </a:cubicBezTo>
                  <a:cubicBezTo>
                    <a:pt x="160" y="287"/>
                    <a:pt x="160" y="287"/>
                    <a:pt x="160" y="287"/>
                  </a:cubicBezTo>
                  <a:cubicBezTo>
                    <a:pt x="161" y="287"/>
                    <a:pt x="161" y="287"/>
                    <a:pt x="161" y="287"/>
                  </a:cubicBezTo>
                  <a:cubicBezTo>
                    <a:pt x="165" y="287"/>
                    <a:pt x="168" y="286"/>
                    <a:pt x="172" y="286"/>
                  </a:cubicBezTo>
                  <a:cubicBezTo>
                    <a:pt x="173" y="286"/>
                    <a:pt x="173" y="286"/>
                    <a:pt x="173" y="286"/>
                  </a:cubicBezTo>
                  <a:cubicBezTo>
                    <a:pt x="173" y="287"/>
                    <a:pt x="173" y="287"/>
                    <a:pt x="173" y="287"/>
                  </a:cubicBezTo>
                  <a:cubicBezTo>
                    <a:pt x="175" y="288"/>
                    <a:pt x="176" y="291"/>
                    <a:pt x="177" y="293"/>
                  </a:cubicBezTo>
                  <a:cubicBezTo>
                    <a:pt x="178" y="295"/>
                    <a:pt x="180" y="297"/>
                    <a:pt x="181" y="299"/>
                  </a:cubicBezTo>
                  <a:cubicBezTo>
                    <a:pt x="183" y="298"/>
                    <a:pt x="186" y="298"/>
                    <a:pt x="188" y="297"/>
                  </a:cubicBezTo>
                  <a:cubicBezTo>
                    <a:pt x="189" y="295"/>
                    <a:pt x="189" y="292"/>
                    <a:pt x="189" y="290"/>
                  </a:cubicBezTo>
                  <a:cubicBezTo>
                    <a:pt x="189" y="288"/>
                    <a:pt x="189" y="285"/>
                    <a:pt x="190" y="283"/>
                  </a:cubicBezTo>
                  <a:cubicBezTo>
                    <a:pt x="190" y="282"/>
                    <a:pt x="190" y="282"/>
                    <a:pt x="190" y="282"/>
                  </a:cubicBezTo>
                  <a:cubicBezTo>
                    <a:pt x="191" y="282"/>
                    <a:pt x="191" y="282"/>
                    <a:pt x="191" y="282"/>
                  </a:cubicBezTo>
                  <a:cubicBezTo>
                    <a:pt x="194" y="281"/>
                    <a:pt x="198" y="279"/>
                    <a:pt x="202" y="278"/>
                  </a:cubicBezTo>
                  <a:cubicBezTo>
                    <a:pt x="202" y="278"/>
                    <a:pt x="202" y="278"/>
                    <a:pt x="202" y="278"/>
                  </a:cubicBezTo>
                  <a:cubicBezTo>
                    <a:pt x="203" y="278"/>
                    <a:pt x="203" y="278"/>
                    <a:pt x="203" y="278"/>
                  </a:cubicBezTo>
                  <a:cubicBezTo>
                    <a:pt x="205" y="280"/>
                    <a:pt x="206" y="282"/>
                    <a:pt x="208" y="283"/>
                  </a:cubicBezTo>
                  <a:cubicBezTo>
                    <a:pt x="210" y="285"/>
                    <a:pt x="211" y="287"/>
                    <a:pt x="213" y="289"/>
                  </a:cubicBezTo>
                  <a:cubicBezTo>
                    <a:pt x="215" y="288"/>
                    <a:pt x="218" y="286"/>
                    <a:pt x="220" y="285"/>
                  </a:cubicBezTo>
                  <a:cubicBezTo>
                    <a:pt x="220" y="283"/>
                    <a:pt x="219" y="280"/>
                    <a:pt x="219" y="278"/>
                  </a:cubicBezTo>
                  <a:cubicBezTo>
                    <a:pt x="219" y="276"/>
                    <a:pt x="218" y="273"/>
                    <a:pt x="218" y="271"/>
                  </a:cubicBezTo>
                  <a:cubicBezTo>
                    <a:pt x="218" y="270"/>
                    <a:pt x="218" y="270"/>
                    <a:pt x="218" y="270"/>
                  </a:cubicBezTo>
                  <a:cubicBezTo>
                    <a:pt x="219" y="270"/>
                    <a:pt x="219" y="270"/>
                    <a:pt x="219" y="270"/>
                  </a:cubicBezTo>
                  <a:cubicBezTo>
                    <a:pt x="222" y="268"/>
                    <a:pt x="225" y="266"/>
                    <a:pt x="228" y="263"/>
                  </a:cubicBezTo>
                  <a:cubicBezTo>
                    <a:pt x="229" y="263"/>
                    <a:pt x="229" y="263"/>
                    <a:pt x="229" y="263"/>
                  </a:cubicBezTo>
                  <a:cubicBezTo>
                    <a:pt x="230" y="263"/>
                    <a:pt x="230" y="263"/>
                    <a:pt x="230" y="263"/>
                  </a:cubicBezTo>
                  <a:cubicBezTo>
                    <a:pt x="232" y="265"/>
                    <a:pt x="234" y="266"/>
                    <a:pt x="236" y="267"/>
                  </a:cubicBezTo>
                  <a:cubicBezTo>
                    <a:pt x="238" y="269"/>
                    <a:pt x="240" y="270"/>
                    <a:pt x="242" y="271"/>
                  </a:cubicBezTo>
                  <a:cubicBezTo>
                    <a:pt x="244" y="270"/>
                    <a:pt x="246" y="268"/>
                    <a:pt x="248" y="266"/>
                  </a:cubicBezTo>
                  <a:cubicBezTo>
                    <a:pt x="247" y="264"/>
                    <a:pt x="247" y="262"/>
                    <a:pt x="246" y="260"/>
                  </a:cubicBezTo>
                  <a:cubicBezTo>
                    <a:pt x="245" y="257"/>
                    <a:pt x="244" y="255"/>
                    <a:pt x="243" y="253"/>
                  </a:cubicBezTo>
                  <a:cubicBezTo>
                    <a:pt x="243" y="252"/>
                    <a:pt x="243" y="252"/>
                    <a:pt x="243" y="252"/>
                  </a:cubicBezTo>
                  <a:cubicBezTo>
                    <a:pt x="243" y="251"/>
                    <a:pt x="243" y="251"/>
                    <a:pt x="243" y="251"/>
                  </a:cubicBezTo>
                  <a:cubicBezTo>
                    <a:pt x="246" y="249"/>
                    <a:pt x="249" y="246"/>
                    <a:pt x="252" y="243"/>
                  </a:cubicBezTo>
                  <a:cubicBezTo>
                    <a:pt x="252" y="243"/>
                    <a:pt x="252" y="243"/>
                    <a:pt x="252" y="243"/>
                  </a:cubicBezTo>
                  <a:cubicBezTo>
                    <a:pt x="253" y="243"/>
                    <a:pt x="253" y="243"/>
                    <a:pt x="253" y="243"/>
                  </a:cubicBezTo>
                  <a:cubicBezTo>
                    <a:pt x="255" y="244"/>
                    <a:pt x="258" y="245"/>
                    <a:pt x="260" y="246"/>
                  </a:cubicBezTo>
                  <a:cubicBezTo>
                    <a:pt x="262" y="246"/>
                    <a:pt x="264" y="247"/>
                    <a:pt x="267" y="248"/>
                  </a:cubicBezTo>
                  <a:cubicBezTo>
                    <a:pt x="268" y="246"/>
                    <a:pt x="270" y="244"/>
                    <a:pt x="271" y="242"/>
                  </a:cubicBezTo>
                  <a:cubicBezTo>
                    <a:pt x="270" y="240"/>
                    <a:pt x="269" y="238"/>
                    <a:pt x="268" y="236"/>
                  </a:cubicBezTo>
                  <a:cubicBezTo>
                    <a:pt x="266" y="234"/>
                    <a:pt x="265" y="232"/>
                    <a:pt x="264" y="230"/>
                  </a:cubicBezTo>
                  <a:cubicBezTo>
                    <a:pt x="263" y="229"/>
                    <a:pt x="263" y="229"/>
                    <a:pt x="263" y="229"/>
                  </a:cubicBezTo>
                  <a:cubicBezTo>
                    <a:pt x="264" y="228"/>
                    <a:pt x="264" y="228"/>
                    <a:pt x="264" y="228"/>
                  </a:cubicBezTo>
                  <a:cubicBezTo>
                    <a:pt x="266" y="225"/>
                    <a:pt x="268" y="222"/>
                    <a:pt x="270" y="219"/>
                  </a:cubicBezTo>
                  <a:cubicBezTo>
                    <a:pt x="270" y="218"/>
                    <a:pt x="270" y="218"/>
                    <a:pt x="270" y="218"/>
                  </a:cubicBezTo>
                  <a:cubicBezTo>
                    <a:pt x="271" y="218"/>
                    <a:pt x="271" y="218"/>
                    <a:pt x="271" y="218"/>
                  </a:cubicBezTo>
                  <a:cubicBezTo>
                    <a:pt x="273" y="218"/>
                    <a:pt x="276" y="219"/>
                    <a:pt x="278" y="219"/>
                  </a:cubicBezTo>
                  <a:cubicBezTo>
                    <a:pt x="281" y="219"/>
                    <a:pt x="283" y="220"/>
                    <a:pt x="285" y="220"/>
                  </a:cubicBezTo>
                  <a:cubicBezTo>
                    <a:pt x="286" y="218"/>
                    <a:pt x="288" y="215"/>
                    <a:pt x="289" y="213"/>
                  </a:cubicBezTo>
                  <a:cubicBezTo>
                    <a:pt x="287" y="211"/>
                    <a:pt x="285" y="210"/>
                    <a:pt x="284" y="208"/>
                  </a:cubicBezTo>
                  <a:cubicBezTo>
                    <a:pt x="282" y="206"/>
                    <a:pt x="280" y="204"/>
                    <a:pt x="278" y="203"/>
                  </a:cubicBezTo>
                  <a:cubicBezTo>
                    <a:pt x="278" y="202"/>
                    <a:pt x="278" y="202"/>
                    <a:pt x="278" y="202"/>
                  </a:cubicBezTo>
                  <a:cubicBezTo>
                    <a:pt x="278" y="201"/>
                    <a:pt x="278" y="201"/>
                    <a:pt x="278" y="201"/>
                  </a:cubicBezTo>
                  <a:cubicBezTo>
                    <a:pt x="279" y="198"/>
                    <a:pt x="281" y="194"/>
                    <a:pt x="282" y="190"/>
                  </a:cubicBezTo>
                  <a:cubicBezTo>
                    <a:pt x="282" y="190"/>
                    <a:pt x="282" y="190"/>
                    <a:pt x="282" y="190"/>
                  </a:cubicBezTo>
                  <a:cubicBezTo>
                    <a:pt x="283" y="190"/>
                    <a:pt x="283" y="190"/>
                    <a:pt x="283" y="190"/>
                  </a:cubicBezTo>
                  <a:cubicBezTo>
                    <a:pt x="285" y="189"/>
                    <a:pt x="288" y="189"/>
                    <a:pt x="290" y="189"/>
                  </a:cubicBezTo>
                  <a:cubicBezTo>
                    <a:pt x="293" y="189"/>
                    <a:pt x="295" y="189"/>
                    <a:pt x="297" y="188"/>
                  </a:cubicBezTo>
                  <a:cubicBezTo>
                    <a:pt x="298" y="186"/>
                    <a:pt x="299" y="183"/>
                    <a:pt x="299" y="181"/>
                  </a:cubicBezTo>
                  <a:cubicBezTo>
                    <a:pt x="297" y="179"/>
                    <a:pt x="295" y="178"/>
                    <a:pt x="293" y="177"/>
                  </a:cubicBezTo>
                  <a:cubicBezTo>
                    <a:pt x="291" y="176"/>
                    <a:pt x="289" y="174"/>
                    <a:pt x="287" y="173"/>
                  </a:cubicBezTo>
                  <a:cubicBezTo>
                    <a:pt x="286" y="173"/>
                    <a:pt x="286" y="173"/>
                    <a:pt x="286" y="173"/>
                  </a:cubicBezTo>
                  <a:cubicBezTo>
                    <a:pt x="286" y="172"/>
                    <a:pt x="286" y="172"/>
                    <a:pt x="286" y="172"/>
                  </a:cubicBezTo>
                  <a:cubicBezTo>
                    <a:pt x="287" y="168"/>
                    <a:pt x="287" y="165"/>
                    <a:pt x="287" y="160"/>
                  </a:cubicBezTo>
                  <a:cubicBezTo>
                    <a:pt x="287" y="160"/>
                    <a:pt x="287" y="160"/>
                    <a:pt x="287" y="160"/>
                  </a:cubicBezTo>
                  <a:cubicBezTo>
                    <a:pt x="288" y="159"/>
                    <a:pt x="288" y="159"/>
                    <a:pt x="288" y="159"/>
                  </a:cubicBezTo>
                  <a:cubicBezTo>
                    <a:pt x="290" y="159"/>
                    <a:pt x="293" y="158"/>
                    <a:pt x="295" y="157"/>
                  </a:cubicBezTo>
                  <a:cubicBezTo>
                    <a:pt x="297" y="156"/>
                    <a:pt x="300" y="156"/>
                    <a:pt x="302" y="155"/>
                  </a:cubicBezTo>
                  <a:cubicBezTo>
                    <a:pt x="302" y="155"/>
                    <a:pt x="302" y="155"/>
                    <a:pt x="302" y="155"/>
                  </a:cubicBezTo>
                  <a:cubicBezTo>
                    <a:pt x="302" y="153"/>
                    <a:pt x="302" y="152"/>
                    <a:pt x="302" y="151"/>
                  </a:cubicBezTo>
                  <a:cubicBezTo>
                    <a:pt x="302" y="149"/>
                    <a:pt x="302" y="148"/>
                    <a:pt x="302" y="147"/>
                  </a:cubicBezTo>
                  <a:close/>
                  <a:moveTo>
                    <a:pt x="159" y="110"/>
                  </a:moveTo>
                  <a:cubicBezTo>
                    <a:pt x="161" y="93"/>
                    <a:pt x="164" y="76"/>
                    <a:pt x="169" y="59"/>
                  </a:cubicBezTo>
                  <a:cubicBezTo>
                    <a:pt x="169" y="58"/>
                    <a:pt x="169" y="58"/>
                    <a:pt x="169" y="58"/>
                  </a:cubicBezTo>
                  <a:cubicBezTo>
                    <a:pt x="170" y="59"/>
                    <a:pt x="170" y="59"/>
                    <a:pt x="170" y="59"/>
                  </a:cubicBezTo>
                  <a:cubicBezTo>
                    <a:pt x="182" y="61"/>
                    <a:pt x="193" y="66"/>
                    <a:pt x="203" y="72"/>
                  </a:cubicBezTo>
                  <a:cubicBezTo>
                    <a:pt x="204" y="73"/>
                    <a:pt x="204" y="73"/>
                    <a:pt x="204" y="73"/>
                  </a:cubicBezTo>
                  <a:cubicBezTo>
                    <a:pt x="203" y="74"/>
                    <a:pt x="203" y="74"/>
                    <a:pt x="203" y="74"/>
                  </a:cubicBezTo>
                  <a:cubicBezTo>
                    <a:pt x="195" y="90"/>
                    <a:pt x="185" y="104"/>
                    <a:pt x="174" y="116"/>
                  </a:cubicBezTo>
                  <a:cubicBezTo>
                    <a:pt x="173" y="117"/>
                    <a:pt x="173" y="117"/>
                    <a:pt x="173" y="117"/>
                  </a:cubicBezTo>
                  <a:cubicBezTo>
                    <a:pt x="172" y="117"/>
                    <a:pt x="172" y="117"/>
                    <a:pt x="172" y="117"/>
                  </a:cubicBezTo>
                  <a:cubicBezTo>
                    <a:pt x="169" y="114"/>
                    <a:pt x="165" y="112"/>
                    <a:pt x="160" y="111"/>
                  </a:cubicBezTo>
                  <a:cubicBezTo>
                    <a:pt x="159" y="111"/>
                    <a:pt x="159" y="111"/>
                    <a:pt x="159" y="111"/>
                  </a:cubicBezTo>
                  <a:lnTo>
                    <a:pt x="159" y="110"/>
                  </a:lnTo>
                  <a:close/>
                  <a:moveTo>
                    <a:pt x="99" y="72"/>
                  </a:moveTo>
                  <a:cubicBezTo>
                    <a:pt x="109" y="65"/>
                    <a:pt x="120" y="61"/>
                    <a:pt x="132" y="58"/>
                  </a:cubicBezTo>
                  <a:cubicBezTo>
                    <a:pt x="133" y="58"/>
                    <a:pt x="133" y="58"/>
                    <a:pt x="133" y="58"/>
                  </a:cubicBezTo>
                  <a:cubicBezTo>
                    <a:pt x="134" y="59"/>
                    <a:pt x="134" y="59"/>
                    <a:pt x="134" y="59"/>
                  </a:cubicBezTo>
                  <a:cubicBezTo>
                    <a:pt x="139" y="76"/>
                    <a:pt x="142" y="93"/>
                    <a:pt x="143" y="110"/>
                  </a:cubicBezTo>
                  <a:cubicBezTo>
                    <a:pt x="143" y="111"/>
                    <a:pt x="143" y="111"/>
                    <a:pt x="143" y="111"/>
                  </a:cubicBezTo>
                  <a:cubicBezTo>
                    <a:pt x="142" y="111"/>
                    <a:pt x="142" y="111"/>
                    <a:pt x="142" y="111"/>
                  </a:cubicBezTo>
                  <a:cubicBezTo>
                    <a:pt x="138" y="112"/>
                    <a:pt x="134" y="114"/>
                    <a:pt x="130" y="116"/>
                  </a:cubicBezTo>
                  <a:cubicBezTo>
                    <a:pt x="129" y="117"/>
                    <a:pt x="129" y="117"/>
                    <a:pt x="129" y="117"/>
                  </a:cubicBezTo>
                  <a:cubicBezTo>
                    <a:pt x="128" y="116"/>
                    <a:pt x="128" y="116"/>
                    <a:pt x="128" y="116"/>
                  </a:cubicBezTo>
                  <a:cubicBezTo>
                    <a:pt x="117" y="103"/>
                    <a:pt x="107" y="89"/>
                    <a:pt x="99" y="74"/>
                  </a:cubicBezTo>
                  <a:cubicBezTo>
                    <a:pt x="98" y="73"/>
                    <a:pt x="98" y="73"/>
                    <a:pt x="98" y="73"/>
                  </a:cubicBezTo>
                  <a:lnTo>
                    <a:pt x="99" y="72"/>
                  </a:lnTo>
                  <a:close/>
                  <a:moveTo>
                    <a:pt x="59" y="132"/>
                  </a:moveTo>
                  <a:cubicBezTo>
                    <a:pt x="61" y="120"/>
                    <a:pt x="66" y="109"/>
                    <a:pt x="72" y="99"/>
                  </a:cubicBezTo>
                  <a:cubicBezTo>
                    <a:pt x="73" y="98"/>
                    <a:pt x="73" y="98"/>
                    <a:pt x="73" y="98"/>
                  </a:cubicBezTo>
                  <a:cubicBezTo>
                    <a:pt x="74" y="98"/>
                    <a:pt x="74" y="98"/>
                    <a:pt x="74" y="98"/>
                  </a:cubicBezTo>
                  <a:cubicBezTo>
                    <a:pt x="90" y="107"/>
                    <a:pt x="104" y="116"/>
                    <a:pt x="116" y="128"/>
                  </a:cubicBezTo>
                  <a:cubicBezTo>
                    <a:pt x="117" y="128"/>
                    <a:pt x="117" y="128"/>
                    <a:pt x="117" y="128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4" y="133"/>
                    <a:pt x="113" y="137"/>
                    <a:pt x="112" y="141"/>
                  </a:cubicBezTo>
                  <a:cubicBezTo>
                    <a:pt x="111" y="143"/>
                    <a:pt x="111" y="143"/>
                    <a:pt x="111" y="143"/>
                  </a:cubicBezTo>
                  <a:cubicBezTo>
                    <a:pt x="110" y="142"/>
                    <a:pt x="110" y="142"/>
                    <a:pt x="110" y="142"/>
                  </a:cubicBezTo>
                  <a:cubicBezTo>
                    <a:pt x="93" y="141"/>
                    <a:pt x="76" y="138"/>
                    <a:pt x="60" y="133"/>
                  </a:cubicBezTo>
                  <a:cubicBezTo>
                    <a:pt x="58" y="133"/>
                    <a:pt x="58" y="133"/>
                    <a:pt x="58" y="133"/>
                  </a:cubicBezTo>
                  <a:lnTo>
                    <a:pt x="59" y="132"/>
                  </a:lnTo>
                  <a:close/>
                  <a:moveTo>
                    <a:pt x="74" y="203"/>
                  </a:moveTo>
                  <a:cubicBezTo>
                    <a:pt x="73" y="203"/>
                    <a:pt x="73" y="203"/>
                    <a:pt x="73" y="203"/>
                  </a:cubicBezTo>
                  <a:cubicBezTo>
                    <a:pt x="72" y="202"/>
                    <a:pt x="72" y="202"/>
                    <a:pt x="72" y="202"/>
                  </a:cubicBezTo>
                  <a:cubicBezTo>
                    <a:pt x="66" y="192"/>
                    <a:pt x="61" y="181"/>
                    <a:pt x="59" y="170"/>
                  </a:cubicBezTo>
                  <a:cubicBezTo>
                    <a:pt x="58" y="168"/>
                    <a:pt x="58" y="168"/>
                    <a:pt x="58" y="168"/>
                  </a:cubicBezTo>
                  <a:cubicBezTo>
                    <a:pt x="60" y="168"/>
                    <a:pt x="60" y="168"/>
                    <a:pt x="60" y="168"/>
                  </a:cubicBezTo>
                  <a:cubicBezTo>
                    <a:pt x="76" y="163"/>
                    <a:pt x="93" y="160"/>
                    <a:pt x="110" y="159"/>
                  </a:cubicBezTo>
                  <a:cubicBezTo>
                    <a:pt x="111" y="159"/>
                    <a:pt x="111" y="159"/>
                    <a:pt x="111" y="159"/>
                  </a:cubicBezTo>
                  <a:cubicBezTo>
                    <a:pt x="111" y="160"/>
                    <a:pt x="111" y="160"/>
                    <a:pt x="111" y="160"/>
                  </a:cubicBezTo>
                  <a:cubicBezTo>
                    <a:pt x="112" y="164"/>
                    <a:pt x="114" y="168"/>
                    <a:pt x="116" y="172"/>
                  </a:cubicBezTo>
                  <a:cubicBezTo>
                    <a:pt x="117" y="173"/>
                    <a:pt x="117" y="173"/>
                    <a:pt x="117" y="173"/>
                  </a:cubicBezTo>
                  <a:cubicBezTo>
                    <a:pt x="116" y="174"/>
                    <a:pt x="116" y="174"/>
                    <a:pt x="116" y="174"/>
                  </a:cubicBezTo>
                  <a:cubicBezTo>
                    <a:pt x="103" y="185"/>
                    <a:pt x="89" y="194"/>
                    <a:pt x="74" y="203"/>
                  </a:cubicBezTo>
                  <a:close/>
                  <a:moveTo>
                    <a:pt x="143" y="191"/>
                  </a:moveTo>
                  <a:cubicBezTo>
                    <a:pt x="141" y="208"/>
                    <a:pt x="138" y="225"/>
                    <a:pt x="133" y="242"/>
                  </a:cubicBezTo>
                  <a:cubicBezTo>
                    <a:pt x="133" y="243"/>
                    <a:pt x="133" y="243"/>
                    <a:pt x="133" y="243"/>
                  </a:cubicBezTo>
                  <a:cubicBezTo>
                    <a:pt x="132" y="243"/>
                    <a:pt x="132" y="243"/>
                    <a:pt x="132" y="243"/>
                  </a:cubicBezTo>
                  <a:cubicBezTo>
                    <a:pt x="120" y="241"/>
                    <a:pt x="109" y="236"/>
                    <a:pt x="99" y="229"/>
                  </a:cubicBezTo>
                  <a:cubicBezTo>
                    <a:pt x="98" y="229"/>
                    <a:pt x="98" y="229"/>
                    <a:pt x="98" y="229"/>
                  </a:cubicBezTo>
                  <a:cubicBezTo>
                    <a:pt x="98" y="228"/>
                    <a:pt x="98" y="228"/>
                    <a:pt x="98" y="228"/>
                  </a:cubicBezTo>
                  <a:cubicBezTo>
                    <a:pt x="107" y="212"/>
                    <a:pt x="117" y="198"/>
                    <a:pt x="128" y="185"/>
                  </a:cubicBezTo>
                  <a:cubicBezTo>
                    <a:pt x="128" y="184"/>
                    <a:pt x="128" y="184"/>
                    <a:pt x="128" y="184"/>
                  </a:cubicBezTo>
                  <a:cubicBezTo>
                    <a:pt x="129" y="185"/>
                    <a:pt x="129" y="185"/>
                    <a:pt x="129" y="185"/>
                  </a:cubicBezTo>
                  <a:cubicBezTo>
                    <a:pt x="133" y="187"/>
                    <a:pt x="137" y="189"/>
                    <a:pt x="142" y="190"/>
                  </a:cubicBezTo>
                  <a:cubicBezTo>
                    <a:pt x="143" y="190"/>
                    <a:pt x="143" y="190"/>
                    <a:pt x="143" y="190"/>
                  </a:cubicBezTo>
                  <a:lnTo>
                    <a:pt x="143" y="191"/>
                  </a:lnTo>
                  <a:close/>
                  <a:moveTo>
                    <a:pt x="151" y="180"/>
                  </a:moveTo>
                  <a:cubicBezTo>
                    <a:pt x="143" y="180"/>
                    <a:pt x="136" y="177"/>
                    <a:pt x="130" y="171"/>
                  </a:cubicBezTo>
                  <a:cubicBezTo>
                    <a:pt x="125" y="166"/>
                    <a:pt x="122" y="159"/>
                    <a:pt x="122" y="151"/>
                  </a:cubicBezTo>
                  <a:cubicBezTo>
                    <a:pt x="122" y="143"/>
                    <a:pt x="125" y="136"/>
                    <a:pt x="130" y="130"/>
                  </a:cubicBezTo>
                  <a:cubicBezTo>
                    <a:pt x="136" y="125"/>
                    <a:pt x="143" y="122"/>
                    <a:pt x="151" y="122"/>
                  </a:cubicBezTo>
                  <a:cubicBezTo>
                    <a:pt x="159" y="122"/>
                    <a:pt x="166" y="125"/>
                    <a:pt x="172" y="130"/>
                  </a:cubicBezTo>
                  <a:cubicBezTo>
                    <a:pt x="183" y="142"/>
                    <a:pt x="183" y="160"/>
                    <a:pt x="172" y="171"/>
                  </a:cubicBezTo>
                  <a:cubicBezTo>
                    <a:pt x="166" y="177"/>
                    <a:pt x="159" y="180"/>
                    <a:pt x="151" y="180"/>
                  </a:cubicBezTo>
                  <a:close/>
                  <a:moveTo>
                    <a:pt x="203" y="229"/>
                  </a:moveTo>
                  <a:cubicBezTo>
                    <a:pt x="192" y="236"/>
                    <a:pt x="181" y="241"/>
                    <a:pt x="170" y="243"/>
                  </a:cubicBezTo>
                  <a:cubicBezTo>
                    <a:pt x="168" y="243"/>
                    <a:pt x="168" y="243"/>
                    <a:pt x="168" y="243"/>
                  </a:cubicBezTo>
                  <a:cubicBezTo>
                    <a:pt x="168" y="242"/>
                    <a:pt x="168" y="242"/>
                    <a:pt x="168" y="242"/>
                  </a:cubicBezTo>
                  <a:cubicBezTo>
                    <a:pt x="163" y="225"/>
                    <a:pt x="160" y="208"/>
                    <a:pt x="159" y="192"/>
                  </a:cubicBezTo>
                  <a:cubicBezTo>
                    <a:pt x="159" y="190"/>
                    <a:pt x="159" y="190"/>
                    <a:pt x="159" y="190"/>
                  </a:cubicBezTo>
                  <a:cubicBezTo>
                    <a:pt x="160" y="190"/>
                    <a:pt x="160" y="190"/>
                    <a:pt x="160" y="190"/>
                  </a:cubicBezTo>
                  <a:cubicBezTo>
                    <a:pt x="164" y="189"/>
                    <a:pt x="168" y="188"/>
                    <a:pt x="172" y="185"/>
                  </a:cubicBezTo>
                  <a:cubicBezTo>
                    <a:pt x="173" y="185"/>
                    <a:pt x="173" y="185"/>
                    <a:pt x="173" y="185"/>
                  </a:cubicBezTo>
                  <a:cubicBezTo>
                    <a:pt x="174" y="185"/>
                    <a:pt x="174" y="185"/>
                    <a:pt x="174" y="185"/>
                  </a:cubicBezTo>
                  <a:cubicBezTo>
                    <a:pt x="185" y="199"/>
                    <a:pt x="195" y="213"/>
                    <a:pt x="203" y="228"/>
                  </a:cubicBezTo>
                  <a:cubicBezTo>
                    <a:pt x="204" y="229"/>
                    <a:pt x="204" y="229"/>
                    <a:pt x="204" y="229"/>
                  </a:cubicBezTo>
                  <a:lnTo>
                    <a:pt x="203" y="229"/>
                  </a:lnTo>
                  <a:close/>
                  <a:moveTo>
                    <a:pt x="243" y="170"/>
                  </a:moveTo>
                  <a:cubicBezTo>
                    <a:pt x="241" y="182"/>
                    <a:pt x="236" y="193"/>
                    <a:pt x="229" y="203"/>
                  </a:cubicBezTo>
                  <a:cubicBezTo>
                    <a:pt x="229" y="204"/>
                    <a:pt x="229" y="204"/>
                    <a:pt x="229" y="204"/>
                  </a:cubicBezTo>
                  <a:cubicBezTo>
                    <a:pt x="228" y="203"/>
                    <a:pt x="228" y="203"/>
                    <a:pt x="228" y="203"/>
                  </a:cubicBezTo>
                  <a:cubicBezTo>
                    <a:pt x="212" y="195"/>
                    <a:pt x="198" y="185"/>
                    <a:pt x="185" y="174"/>
                  </a:cubicBezTo>
                  <a:cubicBezTo>
                    <a:pt x="185" y="173"/>
                    <a:pt x="185" y="173"/>
                    <a:pt x="185" y="173"/>
                  </a:cubicBezTo>
                  <a:cubicBezTo>
                    <a:pt x="185" y="172"/>
                    <a:pt x="185" y="172"/>
                    <a:pt x="185" y="172"/>
                  </a:cubicBezTo>
                  <a:cubicBezTo>
                    <a:pt x="188" y="169"/>
                    <a:pt x="189" y="164"/>
                    <a:pt x="190" y="160"/>
                  </a:cubicBezTo>
                  <a:cubicBezTo>
                    <a:pt x="191" y="159"/>
                    <a:pt x="191" y="159"/>
                    <a:pt x="191" y="159"/>
                  </a:cubicBezTo>
                  <a:cubicBezTo>
                    <a:pt x="192" y="159"/>
                    <a:pt x="192" y="159"/>
                    <a:pt x="192" y="159"/>
                  </a:cubicBezTo>
                  <a:cubicBezTo>
                    <a:pt x="208" y="161"/>
                    <a:pt x="225" y="164"/>
                    <a:pt x="242" y="168"/>
                  </a:cubicBezTo>
                  <a:cubicBezTo>
                    <a:pt x="243" y="169"/>
                    <a:pt x="243" y="169"/>
                    <a:pt x="243" y="169"/>
                  </a:cubicBezTo>
                  <a:lnTo>
                    <a:pt x="243" y="170"/>
                  </a:lnTo>
                  <a:close/>
                  <a:moveTo>
                    <a:pt x="242" y="134"/>
                  </a:moveTo>
                  <a:cubicBezTo>
                    <a:pt x="225" y="139"/>
                    <a:pt x="208" y="142"/>
                    <a:pt x="192" y="143"/>
                  </a:cubicBezTo>
                  <a:cubicBezTo>
                    <a:pt x="191" y="143"/>
                    <a:pt x="191" y="143"/>
                    <a:pt x="191" y="143"/>
                  </a:cubicBezTo>
                  <a:cubicBezTo>
                    <a:pt x="190" y="142"/>
                    <a:pt x="190" y="142"/>
                    <a:pt x="190" y="142"/>
                  </a:cubicBezTo>
                  <a:cubicBezTo>
                    <a:pt x="189" y="137"/>
                    <a:pt x="188" y="133"/>
                    <a:pt x="185" y="130"/>
                  </a:cubicBezTo>
                  <a:cubicBezTo>
                    <a:pt x="185" y="129"/>
                    <a:pt x="185" y="129"/>
                    <a:pt x="185" y="129"/>
                  </a:cubicBezTo>
                  <a:cubicBezTo>
                    <a:pt x="186" y="128"/>
                    <a:pt x="186" y="128"/>
                    <a:pt x="186" y="128"/>
                  </a:cubicBezTo>
                  <a:cubicBezTo>
                    <a:pt x="199" y="117"/>
                    <a:pt x="213" y="107"/>
                    <a:pt x="228" y="99"/>
                  </a:cubicBezTo>
                  <a:cubicBezTo>
                    <a:pt x="229" y="98"/>
                    <a:pt x="229" y="98"/>
                    <a:pt x="229" y="98"/>
                  </a:cubicBezTo>
                  <a:cubicBezTo>
                    <a:pt x="230" y="99"/>
                    <a:pt x="230" y="99"/>
                    <a:pt x="230" y="99"/>
                  </a:cubicBezTo>
                  <a:cubicBezTo>
                    <a:pt x="236" y="109"/>
                    <a:pt x="241" y="120"/>
                    <a:pt x="243" y="132"/>
                  </a:cubicBezTo>
                  <a:cubicBezTo>
                    <a:pt x="243" y="133"/>
                    <a:pt x="243" y="133"/>
                    <a:pt x="243" y="133"/>
                  </a:cubicBezTo>
                  <a:lnTo>
                    <a:pt x="242" y="13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" name="Freeform 67"/>
            <p:cNvSpPr>
              <a:spLocks noEditPoints="1"/>
            </p:cNvSpPr>
            <p:nvPr/>
          </p:nvSpPr>
          <p:spPr bwMode="auto">
            <a:xfrm rot="379653">
              <a:off x="4824414" y="8562930"/>
              <a:ext cx="1273174" cy="1271610"/>
            </a:xfrm>
            <a:custGeom>
              <a:avLst/>
              <a:gdLst>
                <a:gd name="T0" fmla="*/ 286 w 302"/>
                <a:gd name="T1" fmla="*/ 129 h 302"/>
                <a:gd name="T2" fmla="*/ 282 w 302"/>
                <a:gd name="T3" fmla="*/ 112 h 302"/>
                <a:gd name="T4" fmla="*/ 285 w 302"/>
                <a:gd name="T5" fmla="*/ 82 h 302"/>
                <a:gd name="T6" fmla="*/ 264 w 302"/>
                <a:gd name="T7" fmla="*/ 72 h 302"/>
                <a:gd name="T8" fmla="*/ 252 w 302"/>
                <a:gd name="T9" fmla="*/ 58 h 302"/>
                <a:gd name="T10" fmla="*/ 236 w 302"/>
                <a:gd name="T11" fmla="*/ 34 h 302"/>
                <a:gd name="T12" fmla="*/ 219 w 302"/>
                <a:gd name="T13" fmla="*/ 23 h 302"/>
                <a:gd name="T14" fmla="*/ 191 w 302"/>
                <a:gd name="T15" fmla="*/ 20 h 302"/>
                <a:gd name="T16" fmla="*/ 173 w 302"/>
                <a:gd name="T17" fmla="*/ 15 h 302"/>
                <a:gd name="T18" fmla="*/ 155 w 302"/>
                <a:gd name="T19" fmla="*/ 0 h 302"/>
                <a:gd name="T20" fmla="*/ 141 w 302"/>
                <a:gd name="T21" fmla="*/ 14 h 302"/>
                <a:gd name="T22" fmla="*/ 113 w 302"/>
                <a:gd name="T23" fmla="*/ 12 h 302"/>
                <a:gd name="T24" fmla="*/ 94 w 302"/>
                <a:gd name="T25" fmla="*/ 18 h 302"/>
                <a:gd name="T26" fmla="*/ 73 w 302"/>
                <a:gd name="T27" fmla="*/ 38 h 302"/>
                <a:gd name="T28" fmla="*/ 59 w 302"/>
                <a:gd name="T29" fmla="*/ 49 h 302"/>
                <a:gd name="T30" fmla="*/ 35 w 302"/>
                <a:gd name="T31" fmla="*/ 54 h 302"/>
                <a:gd name="T32" fmla="*/ 32 w 302"/>
                <a:gd name="T33" fmla="*/ 84 h 302"/>
                <a:gd name="T34" fmla="*/ 24 w 302"/>
                <a:gd name="T35" fmla="*/ 99 h 302"/>
                <a:gd name="T36" fmla="*/ 3 w 302"/>
                <a:gd name="T37" fmla="*/ 121 h 302"/>
                <a:gd name="T38" fmla="*/ 14 w 302"/>
                <a:gd name="T39" fmla="*/ 142 h 302"/>
                <a:gd name="T40" fmla="*/ 7 w 302"/>
                <a:gd name="T41" fmla="*/ 157 h 302"/>
                <a:gd name="T42" fmla="*/ 9 w 302"/>
                <a:gd name="T43" fmla="*/ 177 h 302"/>
                <a:gd name="T44" fmla="*/ 24 w 302"/>
                <a:gd name="T45" fmla="*/ 201 h 302"/>
                <a:gd name="T46" fmla="*/ 31 w 302"/>
                <a:gd name="T47" fmla="*/ 218 h 302"/>
                <a:gd name="T48" fmla="*/ 30 w 302"/>
                <a:gd name="T49" fmla="*/ 242 h 302"/>
                <a:gd name="T50" fmla="*/ 59 w 302"/>
                <a:gd name="T51" fmla="*/ 252 h 302"/>
                <a:gd name="T52" fmla="*/ 73 w 302"/>
                <a:gd name="T53" fmla="*/ 263 h 302"/>
                <a:gd name="T54" fmla="*/ 89 w 302"/>
                <a:gd name="T55" fmla="*/ 289 h 302"/>
                <a:gd name="T56" fmla="*/ 112 w 302"/>
                <a:gd name="T57" fmla="*/ 283 h 302"/>
                <a:gd name="T58" fmla="*/ 130 w 302"/>
                <a:gd name="T59" fmla="*/ 286 h 302"/>
                <a:gd name="T60" fmla="*/ 155 w 302"/>
                <a:gd name="T61" fmla="*/ 302 h 302"/>
                <a:gd name="T62" fmla="*/ 173 w 302"/>
                <a:gd name="T63" fmla="*/ 286 h 302"/>
                <a:gd name="T64" fmla="*/ 190 w 302"/>
                <a:gd name="T65" fmla="*/ 282 h 302"/>
                <a:gd name="T66" fmla="*/ 220 w 302"/>
                <a:gd name="T67" fmla="*/ 285 h 302"/>
                <a:gd name="T68" fmla="*/ 230 w 302"/>
                <a:gd name="T69" fmla="*/ 263 h 302"/>
                <a:gd name="T70" fmla="*/ 243 w 302"/>
                <a:gd name="T71" fmla="*/ 251 h 302"/>
                <a:gd name="T72" fmla="*/ 268 w 302"/>
                <a:gd name="T73" fmla="*/ 236 h 302"/>
                <a:gd name="T74" fmla="*/ 278 w 302"/>
                <a:gd name="T75" fmla="*/ 219 h 302"/>
                <a:gd name="T76" fmla="*/ 282 w 302"/>
                <a:gd name="T77" fmla="*/ 190 h 302"/>
                <a:gd name="T78" fmla="*/ 287 w 302"/>
                <a:gd name="T79" fmla="*/ 173 h 302"/>
                <a:gd name="T80" fmla="*/ 302 w 302"/>
                <a:gd name="T81" fmla="*/ 155 h 302"/>
                <a:gd name="T82" fmla="*/ 170 w 302"/>
                <a:gd name="T83" fmla="*/ 59 h 302"/>
                <a:gd name="T84" fmla="*/ 160 w 302"/>
                <a:gd name="T85" fmla="*/ 111 h 302"/>
                <a:gd name="T86" fmla="*/ 143 w 302"/>
                <a:gd name="T87" fmla="*/ 110 h 302"/>
                <a:gd name="T88" fmla="*/ 98 w 302"/>
                <a:gd name="T89" fmla="*/ 73 h 302"/>
                <a:gd name="T90" fmla="*/ 117 w 302"/>
                <a:gd name="T91" fmla="*/ 128 h 302"/>
                <a:gd name="T92" fmla="*/ 59 w 302"/>
                <a:gd name="T93" fmla="*/ 132 h 302"/>
                <a:gd name="T94" fmla="*/ 110 w 302"/>
                <a:gd name="T95" fmla="*/ 159 h 302"/>
                <a:gd name="T96" fmla="*/ 143 w 302"/>
                <a:gd name="T97" fmla="*/ 191 h 302"/>
                <a:gd name="T98" fmla="*/ 128 w 302"/>
                <a:gd name="T99" fmla="*/ 185 h 302"/>
                <a:gd name="T100" fmla="*/ 130 w 302"/>
                <a:gd name="T101" fmla="*/ 171 h 302"/>
                <a:gd name="T102" fmla="*/ 203 w 302"/>
                <a:gd name="T103" fmla="*/ 229 h 302"/>
                <a:gd name="T104" fmla="*/ 172 w 302"/>
                <a:gd name="T105" fmla="*/ 185 h 302"/>
                <a:gd name="T106" fmla="*/ 229 w 302"/>
                <a:gd name="T107" fmla="*/ 203 h 302"/>
                <a:gd name="T108" fmla="*/ 191 w 302"/>
                <a:gd name="T109" fmla="*/ 159 h 302"/>
                <a:gd name="T110" fmla="*/ 191 w 302"/>
                <a:gd name="T111" fmla="*/ 143 h 302"/>
                <a:gd name="T112" fmla="*/ 230 w 302"/>
                <a:gd name="T113" fmla="*/ 99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02" h="302">
                  <a:moveTo>
                    <a:pt x="302" y="147"/>
                  </a:moveTo>
                  <a:cubicBezTo>
                    <a:pt x="300" y="146"/>
                    <a:pt x="297" y="145"/>
                    <a:pt x="295" y="145"/>
                  </a:cubicBezTo>
                  <a:cubicBezTo>
                    <a:pt x="293" y="144"/>
                    <a:pt x="290" y="143"/>
                    <a:pt x="288" y="142"/>
                  </a:cubicBezTo>
                  <a:cubicBezTo>
                    <a:pt x="287" y="142"/>
                    <a:pt x="287" y="142"/>
                    <a:pt x="287" y="142"/>
                  </a:cubicBezTo>
                  <a:cubicBezTo>
                    <a:pt x="287" y="141"/>
                    <a:pt x="287" y="141"/>
                    <a:pt x="287" y="141"/>
                  </a:cubicBezTo>
                  <a:cubicBezTo>
                    <a:pt x="287" y="137"/>
                    <a:pt x="287" y="133"/>
                    <a:pt x="286" y="130"/>
                  </a:cubicBezTo>
                  <a:cubicBezTo>
                    <a:pt x="286" y="129"/>
                    <a:pt x="286" y="129"/>
                    <a:pt x="286" y="129"/>
                  </a:cubicBezTo>
                  <a:cubicBezTo>
                    <a:pt x="287" y="128"/>
                    <a:pt x="287" y="128"/>
                    <a:pt x="287" y="128"/>
                  </a:cubicBezTo>
                  <a:cubicBezTo>
                    <a:pt x="289" y="127"/>
                    <a:pt x="291" y="126"/>
                    <a:pt x="293" y="125"/>
                  </a:cubicBezTo>
                  <a:cubicBezTo>
                    <a:pt x="295" y="123"/>
                    <a:pt x="297" y="122"/>
                    <a:pt x="299" y="121"/>
                  </a:cubicBezTo>
                  <a:cubicBezTo>
                    <a:pt x="299" y="118"/>
                    <a:pt x="298" y="116"/>
                    <a:pt x="297" y="113"/>
                  </a:cubicBezTo>
                  <a:cubicBezTo>
                    <a:pt x="295" y="113"/>
                    <a:pt x="293" y="113"/>
                    <a:pt x="290" y="113"/>
                  </a:cubicBezTo>
                  <a:cubicBezTo>
                    <a:pt x="288" y="112"/>
                    <a:pt x="285" y="112"/>
                    <a:pt x="283" y="112"/>
                  </a:cubicBezTo>
                  <a:cubicBezTo>
                    <a:pt x="282" y="112"/>
                    <a:pt x="282" y="112"/>
                    <a:pt x="282" y="112"/>
                  </a:cubicBezTo>
                  <a:cubicBezTo>
                    <a:pt x="282" y="111"/>
                    <a:pt x="282" y="111"/>
                    <a:pt x="282" y="111"/>
                  </a:cubicBezTo>
                  <a:cubicBezTo>
                    <a:pt x="281" y="108"/>
                    <a:pt x="279" y="104"/>
                    <a:pt x="278" y="100"/>
                  </a:cubicBezTo>
                  <a:cubicBezTo>
                    <a:pt x="278" y="99"/>
                    <a:pt x="278" y="99"/>
                    <a:pt x="278" y="99"/>
                  </a:cubicBezTo>
                  <a:cubicBezTo>
                    <a:pt x="278" y="99"/>
                    <a:pt x="278" y="99"/>
                    <a:pt x="278" y="99"/>
                  </a:cubicBezTo>
                  <a:cubicBezTo>
                    <a:pt x="280" y="97"/>
                    <a:pt x="282" y="95"/>
                    <a:pt x="284" y="94"/>
                  </a:cubicBezTo>
                  <a:cubicBezTo>
                    <a:pt x="285" y="92"/>
                    <a:pt x="287" y="90"/>
                    <a:pt x="289" y="89"/>
                  </a:cubicBezTo>
                  <a:cubicBezTo>
                    <a:pt x="288" y="86"/>
                    <a:pt x="286" y="84"/>
                    <a:pt x="285" y="82"/>
                  </a:cubicBezTo>
                  <a:cubicBezTo>
                    <a:pt x="283" y="82"/>
                    <a:pt x="281" y="82"/>
                    <a:pt x="278" y="83"/>
                  </a:cubicBezTo>
                  <a:cubicBezTo>
                    <a:pt x="276" y="83"/>
                    <a:pt x="273" y="83"/>
                    <a:pt x="271" y="84"/>
                  </a:cubicBezTo>
                  <a:cubicBezTo>
                    <a:pt x="270" y="84"/>
                    <a:pt x="270" y="84"/>
                    <a:pt x="270" y="84"/>
                  </a:cubicBezTo>
                  <a:cubicBezTo>
                    <a:pt x="270" y="83"/>
                    <a:pt x="270" y="83"/>
                    <a:pt x="270" y="83"/>
                  </a:cubicBezTo>
                  <a:cubicBezTo>
                    <a:pt x="268" y="80"/>
                    <a:pt x="266" y="76"/>
                    <a:pt x="264" y="73"/>
                  </a:cubicBezTo>
                  <a:cubicBezTo>
                    <a:pt x="263" y="72"/>
                    <a:pt x="263" y="72"/>
                    <a:pt x="263" y="72"/>
                  </a:cubicBezTo>
                  <a:cubicBezTo>
                    <a:pt x="264" y="72"/>
                    <a:pt x="264" y="72"/>
                    <a:pt x="264" y="72"/>
                  </a:cubicBezTo>
                  <a:cubicBezTo>
                    <a:pt x="265" y="70"/>
                    <a:pt x="266" y="68"/>
                    <a:pt x="268" y="66"/>
                  </a:cubicBezTo>
                  <a:cubicBezTo>
                    <a:pt x="269" y="64"/>
                    <a:pt x="270" y="62"/>
                    <a:pt x="271" y="60"/>
                  </a:cubicBezTo>
                  <a:cubicBezTo>
                    <a:pt x="270" y="58"/>
                    <a:pt x="268" y="56"/>
                    <a:pt x="267" y="54"/>
                  </a:cubicBezTo>
                  <a:cubicBezTo>
                    <a:pt x="264" y="54"/>
                    <a:pt x="262" y="55"/>
                    <a:pt x="260" y="56"/>
                  </a:cubicBezTo>
                  <a:cubicBezTo>
                    <a:pt x="258" y="57"/>
                    <a:pt x="255" y="58"/>
                    <a:pt x="253" y="59"/>
                  </a:cubicBezTo>
                  <a:cubicBezTo>
                    <a:pt x="252" y="59"/>
                    <a:pt x="252" y="59"/>
                    <a:pt x="252" y="59"/>
                  </a:cubicBezTo>
                  <a:cubicBezTo>
                    <a:pt x="252" y="58"/>
                    <a:pt x="252" y="58"/>
                    <a:pt x="252" y="58"/>
                  </a:cubicBezTo>
                  <a:cubicBezTo>
                    <a:pt x="249" y="55"/>
                    <a:pt x="246" y="53"/>
                    <a:pt x="243" y="50"/>
                  </a:cubicBezTo>
                  <a:cubicBezTo>
                    <a:pt x="243" y="49"/>
                    <a:pt x="243" y="49"/>
                    <a:pt x="243" y="49"/>
                  </a:cubicBezTo>
                  <a:cubicBezTo>
                    <a:pt x="243" y="49"/>
                    <a:pt x="243" y="49"/>
                    <a:pt x="243" y="49"/>
                  </a:cubicBezTo>
                  <a:cubicBezTo>
                    <a:pt x="244" y="47"/>
                    <a:pt x="245" y="44"/>
                    <a:pt x="246" y="42"/>
                  </a:cubicBezTo>
                  <a:cubicBezTo>
                    <a:pt x="247" y="40"/>
                    <a:pt x="247" y="37"/>
                    <a:pt x="248" y="35"/>
                  </a:cubicBezTo>
                  <a:cubicBezTo>
                    <a:pt x="246" y="33"/>
                    <a:pt x="244" y="32"/>
                    <a:pt x="242" y="30"/>
                  </a:cubicBezTo>
                  <a:cubicBezTo>
                    <a:pt x="240" y="31"/>
                    <a:pt x="238" y="33"/>
                    <a:pt x="236" y="34"/>
                  </a:cubicBezTo>
                  <a:cubicBezTo>
                    <a:pt x="234" y="36"/>
                    <a:pt x="232" y="37"/>
                    <a:pt x="230" y="38"/>
                  </a:cubicBezTo>
                  <a:cubicBezTo>
                    <a:pt x="229" y="39"/>
                    <a:pt x="229" y="39"/>
                    <a:pt x="229" y="39"/>
                  </a:cubicBezTo>
                  <a:cubicBezTo>
                    <a:pt x="228" y="38"/>
                    <a:pt x="228" y="38"/>
                    <a:pt x="228" y="38"/>
                  </a:cubicBezTo>
                  <a:cubicBezTo>
                    <a:pt x="225" y="36"/>
                    <a:pt x="222" y="34"/>
                    <a:pt x="219" y="32"/>
                  </a:cubicBezTo>
                  <a:cubicBezTo>
                    <a:pt x="218" y="32"/>
                    <a:pt x="218" y="32"/>
                    <a:pt x="218" y="32"/>
                  </a:cubicBezTo>
                  <a:cubicBezTo>
                    <a:pt x="218" y="31"/>
                    <a:pt x="218" y="31"/>
                    <a:pt x="218" y="31"/>
                  </a:cubicBezTo>
                  <a:cubicBezTo>
                    <a:pt x="218" y="28"/>
                    <a:pt x="219" y="26"/>
                    <a:pt x="219" y="23"/>
                  </a:cubicBezTo>
                  <a:cubicBezTo>
                    <a:pt x="219" y="21"/>
                    <a:pt x="220" y="19"/>
                    <a:pt x="220" y="16"/>
                  </a:cubicBezTo>
                  <a:cubicBezTo>
                    <a:pt x="218" y="15"/>
                    <a:pt x="215" y="14"/>
                    <a:pt x="213" y="13"/>
                  </a:cubicBezTo>
                  <a:cubicBezTo>
                    <a:pt x="211" y="15"/>
                    <a:pt x="210" y="16"/>
                    <a:pt x="208" y="18"/>
                  </a:cubicBezTo>
                  <a:cubicBezTo>
                    <a:pt x="206" y="20"/>
                    <a:pt x="205" y="22"/>
                    <a:pt x="203" y="23"/>
                  </a:cubicBezTo>
                  <a:cubicBezTo>
                    <a:pt x="202" y="24"/>
                    <a:pt x="202" y="24"/>
                    <a:pt x="202" y="24"/>
                  </a:cubicBezTo>
                  <a:cubicBezTo>
                    <a:pt x="202" y="24"/>
                    <a:pt x="202" y="24"/>
                    <a:pt x="202" y="24"/>
                  </a:cubicBezTo>
                  <a:cubicBezTo>
                    <a:pt x="198" y="22"/>
                    <a:pt x="194" y="21"/>
                    <a:pt x="191" y="20"/>
                  </a:cubicBezTo>
                  <a:cubicBezTo>
                    <a:pt x="190" y="20"/>
                    <a:pt x="190" y="20"/>
                    <a:pt x="190" y="20"/>
                  </a:cubicBezTo>
                  <a:cubicBezTo>
                    <a:pt x="190" y="19"/>
                    <a:pt x="190" y="19"/>
                    <a:pt x="190" y="19"/>
                  </a:cubicBezTo>
                  <a:cubicBezTo>
                    <a:pt x="189" y="17"/>
                    <a:pt x="189" y="14"/>
                    <a:pt x="189" y="12"/>
                  </a:cubicBezTo>
                  <a:cubicBezTo>
                    <a:pt x="189" y="9"/>
                    <a:pt x="189" y="7"/>
                    <a:pt x="188" y="4"/>
                  </a:cubicBezTo>
                  <a:cubicBezTo>
                    <a:pt x="186" y="4"/>
                    <a:pt x="183" y="3"/>
                    <a:pt x="181" y="3"/>
                  </a:cubicBezTo>
                  <a:cubicBezTo>
                    <a:pt x="180" y="4"/>
                    <a:pt x="178" y="7"/>
                    <a:pt x="177" y="9"/>
                  </a:cubicBezTo>
                  <a:cubicBezTo>
                    <a:pt x="176" y="11"/>
                    <a:pt x="175" y="13"/>
                    <a:pt x="173" y="15"/>
                  </a:cubicBezTo>
                  <a:cubicBezTo>
                    <a:pt x="173" y="16"/>
                    <a:pt x="173" y="16"/>
                    <a:pt x="173" y="16"/>
                  </a:cubicBezTo>
                  <a:cubicBezTo>
                    <a:pt x="172" y="16"/>
                    <a:pt x="172" y="16"/>
                    <a:pt x="172" y="16"/>
                  </a:cubicBezTo>
                  <a:cubicBezTo>
                    <a:pt x="168" y="15"/>
                    <a:pt x="165" y="15"/>
                    <a:pt x="161" y="14"/>
                  </a:cubicBezTo>
                  <a:cubicBezTo>
                    <a:pt x="160" y="14"/>
                    <a:pt x="160" y="14"/>
                    <a:pt x="160" y="14"/>
                  </a:cubicBezTo>
                  <a:cubicBezTo>
                    <a:pt x="159" y="14"/>
                    <a:pt x="159" y="14"/>
                    <a:pt x="159" y="14"/>
                  </a:cubicBezTo>
                  <a:cubicBezTo>
                    <a:pt x="159" y="11"/>
                    <a:pt x="158" y="9"/>
                    <a:pt x="157" y="7"/>
                  </a:cubicBezTo>
                  <a:cubicBezTo>
                    <a:pt x="156" y="4"/>
                    <a:pt x="156" y="2"/>
                    <a:pt x="155" y="0"/>
                  </a:cubicBezTo>
                  <a:cubicBezTo>
                    <a:pt x="155" y="0"/>
                    <a:pt x="155" y="0"/>
                    <a:pt x="155" y="0"/>
                  </a:cubicBezTo>
                  <a:cubicBezTo>
                    <a:pt x="152" y="0"/>
                    <a:pt x="150" y="0"/>
                    <a:pt x="147" y="0"/>
                  </a:cubicBezTo>
                  <a:cubicBezTo>
                    <a:pt x="147" y="0"/>
                    <a:pt x="147" y="0"/>
                    <a:pt x="147" y="0"/>
                  </a:cubicBezTo>
                  <a:cubicBezTo>
                    <a:pt x="146" y="2"/>
                    <a:pt x="145" y="4"/>
                    <a:pt x="145" y="7"/>
                  </a:cubicBezTo>
                  <a:cubicBezTo>
                    <a:pt x="144" y="9"/>
                    <a:pt x="143" y="11"/>
                    <a:pt x="142" y="14"/>
                  </a:cubicBezTo>
                  <a:cubicBezTo>
                    <a:pt x="142" y="14"/>
                    <a:pt x="142" y="14"/>
                    <a:pt x="142" y="14"/>
                  </a:cubicBezTo>
                  <a:cubicBezTo>
                    <a:pt x="141" y="14"/>
                    <a:pt x="141" y="14"/>
                    <a:pt x="141" y="14"/>
                  </a:cubicBezTo>
                  <a:cubicBezTo>
                    <a:pt x="137" y="15"/>
                    <a:pt x="133" y="15"/>
                    <a:pt x="130" y="16"/>
                  </a:cubicBezTo>
                  <a:cubicBezTo>
                    <a:pt x="129" y="16"/>
                    <a:pt x="129" y="16"/>
                    <a:pt x="129" y="16"/>
                  </a:cubicBezTo>
                  <a:cubicBezTo>
                    <a:pt x="129" y="15"/>
                    <a:pt x="129" y="15"/>
                    <a:pt x="129" y="15"/>
                  </a:cubicBezTo>
                  <a:cubicBezTo>
                    <a:pt x="127" y="13"/>
                    <a:pt x="126" y="11"/>
                    <a:pt x="125" y="9"/>
                  </a:cubicBezTo>
                  <a:cubicBezTo>
                    <a:pt x="123" y="7"/>
                    <a:pt x="122" y="4"/>
                    <a:pt x="121" y="3"/>
                  </a:cubicBezTo>
                  <a:cubicBezTo>
                    <a:pt x="118" y="3"/>
                    <a:pt x="116" y="4"/>
                    <a:pt x="113" y="4"/>
                  </a:cubicBezTo>
                  <a:cubicBezTo>
                    <a:pt x="113" y="7"/>
                    <a:pt x="113" y="9"/>
                    <a:pt x="113" y="12"/>
                  </a:cubicBezTo>
                  <a:cubicBezTo>
                    <a:pt x="113" y="14"/>
                    <a:pt x="112" y="17"/>
                    <a:pt x="112" y="19"/>
                  </a:cubicBezTo>
                  <a:cubicBezTo>
                    <a:pt x="112" y="20"/>
                    <a:pt x="112" y="20"/>
                    <a:pt x="112" y="20"/>
                  </a:cubicBezTo>
                  <a:cubicBezTo>
                    <a:pt x="111" y="20"/>
                    <a:pt x="111" y="20"/>
                    <a:pt x="111" y="20"/>
                  </a:cubicBezTo>
                  <a:cubicBezTo>
                    <a:pt x="108" y="21"/>
                    <a:pt x="104" y="22"/>
                    <a:pt x="100" y="24"/>
                  </a:cubicBezTo>
                  <a:cubicBezTo>
                    <a:pt x="100" y="24"/>
                    <a:pt x="100" y="24"/>
                    <a:pt x="100" y="24"/>
                  </a:cubicBezTo>
                  <a:cubicBezTo>
                    <a:pt x="99" y="23"/>
                    <a:pt x="99" y="23"/>
                    <a:pt x="99" y="23"/>
                  </a:cubicBezTo>
                  <a:cubicBezTo>
                    <a:pt x="97" y="22"/>
                    <a:pt x="96" y="20"/>
                    <a:pt x="94" y="18"/>
                  </a:cubicBezTo>
                  <a:cubicBezTo>
                    <a:pt x="92" y="16"/>
                    <a:pt x="90" y="15"/>
                    <a:pt x="89" y="13"/>
                  </a:cubicBezTo>
                  <a:cubicBezTo>
                    <a:pt x="86" y="14"/>
                    <a:pt x="84" y="15"/>
                    <a:pt x="82" y="16"/>
                  </a:cubicBezTo>
                  <a:cubicBezTo>
                    <a:pt x="82" y="19"/>
                    <a:pt x="82" y="21"/>
                    <a:pt x="83" y="23"/>
                  </a:cubicBezTo>
                  <a:cubicBezTo>
                    <a:pt x="83" y="26"/>
                    <a:pt x="83" y="28"/>
                    <a:pt x="84" y="31"/>
                  </a:cubicBezTo>
                  <a:cubicBezTo>
                    <a:pt x="84" y="32"/>
                    <a:pt x="84" y="32"/>
                    <a:pt x="84" y="32"/>
                  </a:cubicBezTo>
                  <a:cubicBezTo>
                    <a:pt x="83" y="32"/>
                    <a:pt x="83" y="32"/>
                    <a:pt x="83" y="32"/>
                  </a:cubicBezTo>
                  <a:cubicBezTo>
                    <a:pt x="80" y="34"/>
                    <a:pt x="76" y="36"/>
                    <a:pt x="73" y="38"/>
                  </a:cubicBezTo>
                  <a:cubicBezTo>
                    <a:pt x="73" y="39"/>
                    <a:pt x="73" y="39"/>
                    <a:pt x="73" y="39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0" y="37"/>
                    <a:pt x="68" y="36"/>
                    <a:pt x="66" y="34"/>
                  </a:cubicBezTo>
                  <a:cubicBezTo>
                    <a:pt x="64" y="33"/>
                    <a:pt x="62" y="31"/>
                    <a:pt x="60" y="30"/>
                  </a:cubicBezTo>
                  <a:cubicBezTo>
                    <a:pt x="58" y="32"/>
                    <a:pt x="56" y="33"/>
                    <a:pt x="54" y="35"/>
                  </a:cubicBezTo>
                  <a:cubicBezTo>
                    <a:pt x="54" y="37"/>
                    <a:pt x="55" y="40"/>
                    <a:pt x="56" y="42"/>
                  </a:cubicBezTo>
                  <a:cubicBezTo>
                    <a:pt x="57" y="44"/>
                    <a:pt x="58" y="47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8" y="50"/>
                    <a:pt x="58" y="50"/>
                    <a:pt x="58" y="50"/>
                  </a:cubicBezTo>
                  <a:cubicBezTo>
                    <a:pt x="56" y="53"/>
                    <a:pt x="53" y="55"/>
                    <a:pt x="50" y="58"/>
                  </a:cubicBezTo>
                  <a:cubicBezTo>
                    <a:pt x="50" y="59"/>
                    <a:pt x="50" y="59"/>
                    <a:pt x="50" y="59"/>
                  </a:cubicBezTo>
                  <a:cubicBezTo>
                    <a:pt x="49" y="59"/>
                    <a:pt x="49" y="59"/>
                    <a:pt x="49" y="59"/>
                  </a:cubicBezTo>
                  <a:cubicBezTo>
                    <a:pt x="47" y="58"/>
                    <a:pt x="44" y="57"/>
                    <a:pt x="42" y="56"/>
                  </a:cubicBezTo>
                  <a:cubicBezTo>
                    <a:pt x="40" y="55"/>
                    <a:pt x="37" y="54"/>
                    <a:pt x="35" y="54"/>
                  </a:cubicBezTo>
                  <a:cubicBezTo>
                    <a:pt x="33" y="56"/>
                    <a:pt x="32" y="58"/>
                    <a:pt x="30" y="60"/>
                  </a:cubicBezTo>
                  <a:cubicBezTo>
                    <a:pt x="32" y="62"/>
                    <a:pt x="33" y="64"/>
                    <a:pt x="34" y="66"/>
                  </a:cubicBezTo>
                  <a:cubicBezTo>
                    <a:pt x="36" y="68"/>
                    <a:pt x="37" y="70"/>
                    <a:pt x="38" y="72"/>
                  </a:cubicBezTo>
                  <a:cubicBezTo>
                    <a:pt x="39" y="72"/>
                    <a:pt x="39" y="72"/>
                    <a:pt x="39" y="72"/>
                  </a:cubicBezTo>
                  <a:cubicBezTo>
                    <a:pt x="38" y="73"/>
                    <a:pt x="38" y="73"/>
                    <a:pt x="38" y="73"/>
                  </a:cubicBezTo>
                  <a:cubicBezTo>
                    <a:pt x="36" y="76"/>
                    <a:pt x="34" y="80"/>
                    <a:pt x="32" y="83"/>
                  </a:cubicBezTo>
                  <a:cubicBezTo>
                    <a:pt x="32" y="84"/>
                    <a:pt x="32" y="84"/>
                    <a:pt x="32" y="84"/>
                  </a:cubicBezTo>
                  <a:cubicBezTo>
                    <a:pt x="31" y="84"/>
                    <a:pt x="31" y="84"/>
                    <a:pt x="31" y="84"/>
                  </a:cubicBezTo>
                  <a:cubicBezTo>
                    <a:pt x="29" y="83"/>
                    <a:pt x="26" y="83"/>
                    <a:pt x="24" y="83"/>
                  </a:cubicBezTo>
                  <a:cubicBezTo>
                    <a:pt x="21" y="82"/>
                    <a:pt x="19" y="82"/>
                    <a:pt x="17" y="82"/>
                  </a:cubicBezTo>
                  <a:cubicBezTo>
                    <a:pt x="15" y="84"/>
                    <a:pt x="14" y="86"/>
                    <a:pt x="13" y="89"/>
                  </a:cubicBezTo>
                  <a:cubicBezTo>
                    <a:pt x="15" y="90"/>
                    <a:pt x="16" y="92"/>
                    <a:pt x="18" y="94"/>
                  </a:cubicBezTo>
                  <a:cubicBezTo>
                    <a:pt x="20" y="95"/>
                    <a:pt x="22" y="97"/>
                    <a:pt x="24" y="99"/>
                  </a:cubicBezTo>
                  <a:cubicBezTo>
                    <a:pt x="24" y="99"/>
                    <a:pt x="24" y="99"/>
                    <a:pt x="24" y="99"/>
                  </a:cubicBezTo>
                  <a:cubicBezTo>
                    <a:pt x="24" y="100"/>
                    <a:pt x="24" y="100"/>
                    <a:pt x="24" y="100"/>
                  </a:cubicBezTo>
                  <a:cubicBezTo>
                    <a:pt x="22" y="104"/>
                    <a:pt x="21" y="108"/>
                    <a:pt x="20" y="111"/>
                  </a:cubicBezTo>
                  <a:cubicBezTo>
                    <a:pt x="20" y="112"/>
                    <a:pt x="20" y="112"/>
                    <a:pt x="20" y="112"/>
                  </a:cubicBezTo>
                  <a:cubicBezTo>
                    <a:pt x="19" y="112"/>
                    <a:pt x="19" y="112"/>
                    <a:pt x="19" y="112"/>
                  </a:cubicBezTo>
                  <a:cubicBezTo>
                    <a:pt x="17" y="112"/>
                    <a:pt x="14" y="112"/>
                    <a:pt x="12" y="113"/>
                  </a:cubicBezTo>
                  <a:cubicBezTo>
                    <a:pt x="9" y="113"/>
                    <a:pt x="7" y="113"/>
                    <a:pt x="4" y="113"/>
                  </a:cubicBezTo>
                  <a:cubicBezTo>
                    <a:pt x="4" y="116"/>
                    <a:pt x="3" y="118"/>
                    <a:pt x="3" y="121"/>
                  </a:cubicBezTo>
                  <a:cubicBezTo>
                    <a:pt x="5" y="122"/>
                    <a:pt x="7" y="123"/>
                    <a:pt x="9" y="125"/>
                  </a:cubicBezTo>
                  <a:cubicBezTo>
                    <a:pt x="11" y="126"/>
                    <a:pt x="13" y="127"/>
                    <a:pt x="15" y="128"/>
                  </a:cubicBezTo>
                  <a:cubicBezTo>
                    <a:pt x="16" y="129"/>
                    <a:pt x="16" y="129"/>
                    <a:pt x="16" y="129"/>
                  </a:cubicBezTo>
                  <a:cubicBezTo>
                    <a:pt x="16" y="130"/>
                    <a:pt x="16" y="130"/>
                    <a:pt x="16" y="130"/>
                  </a:cubicBezTo>
                  <a:cubicBezTo>
                    <a:pt x="15" y="133"/>
                    <a:pt x="15" y="137"/>
                    <a:pt x="15" y="141"/>
                  </a:cubicBezTo>
                  <a:cubicBezTo>
                    <a:pt x="14" y="142"/>
                    <a:pt x="14" y="142"/>
                    <a:pt x="14" y="142"/>
                  </a:cubicBezTo>
                  <a:cubicBezTo>
                    <a:pt x="14" y="142"/>
                    <a:pt x="14" y="142"/>
                    <a:pt x="14" y="142"/>
                  </a:cubicBezTo>
                  <a:cubicBezTo>
                    <a:pt x="12" y="143"/>
                    <a:pt x="9" y="144"/>
                    <a:pt x="7" y="145"/>
                  </a:cubicBezTo>
                  <a:cubicBezTo>
                    <a:pt x="4" y="145"/>
                    <a:pt x="2" y="146"/>
                    <a:pt x="0" y="147"/>
                  </a:cubicBezTo>
                  <a:cubicBezTo>
                    <a:pt x="0" y="147"/>
                    <a:pt x="0" y="147"/>
                    <a:pt x="0" y="147"/>
                  </a:cubicBezTo>
                  <a:cubicBezTo>
                    <a:pt x="0" y="148"/>
                    <a:pt x="0" y="150"/>
                    <a:pt x="0" y="151"/>
                  </a:cubicBezTo>
                  <a:cubicBezTo>
                    <a:pt x="0" y="152"/>
                    <a:pt x="0" y="153"/>
                    <a:pt x="0" y="155"/>
                  </a:cubicBezTo>
                  <a:cubicBezTo>
                    <a:pt x="0" y="155"/>
                    <a:pt x="0" y="155"/>
                    <a:pt x="0" y="155"/>
                  </a:cubicBezTo>
                  <a:cubicBezTo>
                    <a:pt x="2" y="156"/>
                    <a:pt x="4" y="156"/>
                    <a:pt x="7" y="157"/>
                  </a:cubicBezTo>
                  <a:cubicBezTo>
                    <a:pt x="9" y="158"/>
                    <a:pt x="12" y="158"/>
                    <a:pt x="14" y="159"/>
                  </a:cubicBezTo>
                  <a:cubicBezTo>
                    <a:pt x="14" y="160"/>
                    <a:pt x="14" y="160"/>
                    <a:pt x="14" y="160"/>
                  </a:cubicBezTo>
                  <a:cubicBezTo>
                    <a:pt x="15" y="160"/>
                    <a:pt x="15" y="160"/>
                    <a:pt x="15" y="160"/>
                  </a:cubicBezTo>
                  <a:cubicBezTo>
                    <a:pt x="15" y="165"/>
                    <a:pt x="15" y="168"/>
                    <a:pt x="16" y="172"/>
                  </a:cubicBezTo>
                  <a:cubicBezTo>
                    <a:pt x="16" y="173"/>
                    <a:pt x="16" y="173"/>
                    <a:pt x="16" y="173"/>
                  </a:cubicBezTo>
                  <a:cubicBezTo>
                    <a:pt x="15" y="173"/>
                    <a:pt x="15" y="173"/>
                    <a:pt x="15" y="173"/>
                  </a:cubicBezTo>
                  <a:cubicBezTo>
                    <a:pt x="13" y="174"/>
                    <a:pt x="11" y="176"/>
                    <a:pt x="9" y="177"/>
                  </a:cubicBezTo>
                  <a:cubicBezTo>
                    <a:pt x="7" y="178"/>
                    <a:pt x="5" y="179"/>
                    <a:pt x="3" y="181"/>
                  </a:cubicBezTo>
                  <a:cubicBezTo>
                    <a:pt x="3" y="183"/>
                    <a:pt x="4" y="186"/>
                    <a:pt x="4" y="188"/>
                  </a:cubicBezTo>
                  <a:cubicBezTo>
                    <a:pt x="7" y="189"/>
                    <a:pt x="9" y="189"/>
                    <a:pt x="12" y="189"/>
                  </a:cubicBezTo>
                  <a:cubicBezTo>
                    <a:pt x="14" y="189"/>
                    <a:pt x="17" y="189"/>
                    <a:pt x="19" y="190"/>
                  </a:cubicBezTo>
                  <a:cubicBezTo>
                    <a:pt x="20" y="190"/>
                    <a:pt x="20" y="190"/>
                    <a:pt x="20" y="190"/>
                  </a:cubicBezTo>
                  <a:cubicBezTo>
                    <a:pt x="20" y="190"/>
                    <a:pt x="20" y="190"/>
                    <a:pt x="20" y="190"/>
                  </a:cubicBezTo>
                  <a:cubicBezTo>
                    <a:pt x="21" y="194"/>
                    <a:pt x="22" y="198"/>
                    <a:pt x="24" y="201"/>
                  </a:cubicBezTo>
                  <a:cubicBezTo>
                    <a:pt x="24" y="202"/>
                    <a:pt x="24" y="202"/>
                    <a:pt x="24" y="202"/>
                  </a:cubicBezTo>
                  <a:cubicBezTo>
                    <a:pt x="24" y="203"/>
                    <a:pt x="24" y="203"/>
                    <a:pt x="24" y="203"/>
                  </a:cubicBezTo>
                  <a:cubicBezTo>
                    <a:pt x="22" y="204"/>
                    <a:pt x="20" y="206"/>
                    <a:pt x="18" y="208"/>
                  </a:cubicBezTo>
                  <a:cubicBezTo>
                    <a:pt x="16" y="210"/>
                    <a:pt x="15" y="211"/>
                    <a:pt x="13" y="213"/>
                  </a:cubicBezTo>
                  <a:cubicBezTo>
                    <a:pt x="14" y="215"/>
                    <a:pt x="15" y="218"/>
                    <a:pt x="17" y="220"/>
                  </a:cubicBezTo>
                  <a:cubicBezTo>
                    <a:pt x="19" y="220"/>
                    <a:pt x="21" y="219"/>
                    <a:pt x="24" y="219"/>
                  </a:cubicBezTo>
                  <a:cubicBezTo>
                    <a:pt x="26" y="219"/>
                    <a:pt x="29" y="218"/>
                    <a:pt x="31" y="218"/>
                  </a:cubicBezTo>
                  <a:cubicBezTo>
                    <a:pt x="32" y="218"/>
                    <a:pt x="32" y="218"/>
                    <a:pt x="32" y="218"/>
                  </a:cubicBezTo>
                  <a:cubicBezTo>
                    <a:pt x="32" y="219"/>
                    <a:pt x="32" y="219"/>
                    <a:pt x="32" y="219"/>
                  </a:cubicBezTo>
                  <a:cubicBezTo>
                    <a:pt x="34" y="222"/>
                    <a:pt x="36" y="225"/>
                    <a:pt x="38" y="228"/>
                  </a:cubicBezTo>
                  <a:cubicBezTo>
                    <a:pt x="39" y="229"/>
                    <a:pt x="39" y="229"/>
                    <a:pt x="39" y="229"/>
                  </a:cubicBezTo>
                  <a:cubicBezTo>
                    <a:pt x="38" y="230"/>
                    <a:pt x="38" y="230"/>
                    <a:pt x="38" y="230"/>
                  </a:cubicBezTo>
                  <a:cubicBezTo>
                    <a:pt x="37" y="232"/>
                    <a:pt x="36" y="234"/>
                    <a:pt x="34" y="236"/>
                  </a:cubicBezTo>
                  <a:cubicBezTo>
                    <a:pt x="33" y="238"/>
                    <a:pt x="32" y="240"/>
                    <a:pt x="30" y="242"/>
                  </a:cubicBezTo>
                  <a:cubicBezTo>
                    <a:pt x="32" y="244"/>
                    <a:pt x="33" y="246"/>
                    <a:pt x="35" y="248"/>
                  </a:cubicBezTo>
                  <a:cubicBezTo>
                    <a:pt x="37" y="247"/>
                    <a:pt x="40" y="246"/>
                    <a:pt x="42" y="246"/>
                  </a:cubicBezTo>
                  <a:cubicBezTo>
                    <a:pt x="44" y="245"/>
                    <a:pt x="47" y="244"/>
                    <a:pt x="49" y="243"/>
                  </a:cubicBezTo>
                  <a:cubicBezTo>
                    <a:pt x="50" y="243"/>
                    <a:pt x="50" y="243"/>
                    <a:pt x="50" y="243"/>
                  </a:cubicBezTo>
                  <a:cubicBezTo>
                    <a:pt x="50" y="243"/>
                    <a:pt x="50" y="243"/>
                    <a:pt x="50" y="243"/>
                  </a:cubicBezTo>
                  <a:cubicBezTo>
                    <a:pt x="53" y="246"/>
                    <a:pt x="56" y="249"/>
                    <a:pt x="58" y="251"/>
                  </a:cubicBezTo>
                  <a:cubicBezTo>
                    <a:pt x="59" y="252"/>
                    <a:pt x="59" y="252"/>
                    <a:pt x="59" y="252"/>
                  </a:cubicBezTo>
                  <a:cubicBezTo>
                    <a:pt x="59" y="253"/>
                    <a:pt x="59" y="253"/>
                    <a:pt x="59" y="253"/>
                  </a:cubicBezTo>
                  <a:cubicBezTo>
                    <a:pt x="58" y="255"/>
                    <a:pt x="57" y="257"/>
                    <a:pt x="56" y="260"/>
                  </a:cubicBezTo>
                  <a:cubicBezTo>
                    <a:pt x="55" y="262"/>
                    <a:pt x="54" y="264"/>
                    <a:pt x="54" y="266"/>
                  </a:cubicBezTo>
                  <a:cubicBezTo>
                    <a:pt x="56" y="268"/>
                    <a:pt x="58" y="270"/>
                    <a:pt x="60" y="271"/>
                  </a:cubicBezTo>
                  <a:cubicBezTo>
                    <a:pt x="62" y="270"/>
                    <a:pt x="64" y="269"/>
                    <a:pt x="66" y="267"/>
                  </a:cubicBezTo>
                  <a:cubicBezTo>
                    <a:pt x="68" y="266"/>
                    <a:pt x="70" y="265"/>
                    <a:pt x="72" y="263"/>
                  </a:cubicBezTo>
                  <a:cubicBezTo>
                    <a:pt x="73" y="263"/>
                    <a:pt x="73" y="263"/>
                    <a:pt x="73" y="263"/>
                  </a:cubicBezTo>
                  <a:cubicBezTo>
                    <a:pt x="73" y="263"/>
                    <a:pt x="73" y="263"/>
                    <a:pt x="73" y="263"/>
                  </a:cubicBezTo>
                  <a:cubicBezTo>
                    <a:pt x="76" y="266"/>
                    <a:pt x="80" y="268"/>
                    <a:pt x="83" y="270"/>
                  </a:cubicBezTo>
                  <a:cubicBezTo>
                    <a:pt x="84" y="270"/>
                    <a:pt x="84" y="270"/>
                    <a:pt x="84" y="270"/>
                  </a:cubicBezTo>
                  <a:cubicBezTo>
                    <a:pt x="84" y="271"/>
                    <a:pt x="84" y="271"/>
                    <a:pt x="84" y="271"/>
                  </a:cubicBezTo>
                  <a:cubicBezTo>
                    <a:pt x="83" y="273"/>
                    <a:pt x="83" y="276"/>
                    <a:pt x="83" y="278"/>
                  </a:cubicBezTo>
                  <a:cubicBezTo>
                    <a:pt x="82" y="280"/>
                    <a:pt x="82" y="283"/>
                    <a:pt x="82" y="285"/>
                  </a:cubicBezTo>
                  <a:cubicBezTo>
                    <a:pt x="84" y="286"/>
                    <a:pt x="86" y="287"/>
                    <a:pt x="89" y="289"/>
                  </a:cubicBezTo>
                  <a:cubicBezTo>
                    <a:pt x="90" y="287"/>
                    <a:pt x="92" y="285"/>
                    <a:pt x="94" y="283"/>
                  </a:cubicBezTo>
                  <a:cubicBezTo>
                    <a:pt x="96" y="282"/>
                    <a:pt x="97" y="280"/>
                    <a:pt x="99" y="278"/>
                  </a:cubicBezTo>
                  <a:cubicBezTo>
                    <a:pt x="100" y="278"/>
                    <a:pt x="100" y="278"/>
                    <a:pt x="100" y="278"/>
                  </a:cubicBezTo>
                  <a:cubicBezTo>
                    <a:pt x="100" y="278"/>
                    <a:pt x="100" y="278"/>
                    <a:pt x="100" y="278"/>
                  </a:cubicBezTo>
                  <a:cubicBezTo>
                    <a:pt x="104" y="279"/>
                    <a:pt x="108" y="281"/>
                    <a:pt x="111" y="282"/>
                  </a:cubicBezTo>
                  <a:cubicBezTo>
                    <a:pt x="112" y="282"/>
                    <a:pt x="112" y="282"/>
                    <a:pt x="112" y="282"/>
                  </a:cubicBezTo>
                  <a:cubicBezTo>
                    <a:pt x="112" y="283"/>
                    <a:pt x="112" y="283"/>
                    <a:pt x="112" y="283"/>
                  </a:cubicBezTo>
                  <a:cubicBezTo>
                    <a:pt x="112" y="285"/>
                    <a:pt x="113" y="288"/>
                    <a:pt x="113" y="290"/>
                  </a:cubicBezTo>
                  <a:cubicBezTo>
                    <a:pt x="113" y="292"/>
                    <a:pt x="113" y="295"/>
                    <a:pt x="113" y="297"/>
                  </a:cubicBezTo>
                  <a:cubicBezTo>
                    <a:pt x="116" y="298"/>
                    <a:pt x="118" y="298"/>
                    <a:pt x="121" y="299"/>
                  </a:cubicBezTo>
                  <a:cubicBezTo>
                    <a:pt x="122" y="297"/>
                    <a:pt x="124" y="295"/>
                    <a:pt x="125" y="293"/>
                  </a:cubicBezTo>
                  <a:cubicBezTo>
                    <a:pt x="126" y="291"/>
                    <a:pt x="127" y="288"/>
                    <a:pt x="129" y="287"/>
                  </a:cubicBezTo>
                  <a:cubicBezTo>
                    <a:pt x="129" y="286"/>
                    <a:pt x="129" y="286"/>
                    <a:pt x="129" y="286"/>
                  </a:cubicBezTo>
                  <a:cubicBezTo>
                    <a:pt x="130" y="286"/>
                    <a:pt x="130" y="286"/>
                    <a:pt x="130" y="286"/>
                  </a:cubicBezTo>
                  <a:cubicBezTo>
                    <a:pt x="133" y="286"/>
                    <a:pt x="137" y="287"/>
                    <a:pt x="141" y="287"/>
                  </a:cubicBezTo>
                  <a:cubicBezTo>
                    <a:pt x="142" y="287"/>
                    <a:pt x="142" y="287"/>
                    <a:pt x="142" y="287"/>
                  </a:cubicBezTo>
                  <a:cubicBezTo>
                    <a:pt x="142" y="288"/>
                    <a:pt x="142" y="288"/>
                    <a:pt x="142" y="288"/>
                  </a:cubicBezTo>
                  <a:cubicBezTo>
                    <a:pt x="143" y="290"/>
                    <a:pt x="144" y="293"/>
                    <a:pt x="145" y="295"/>
                  </a:cubicBezTo>
                  <a:cubicBezTo>
                    <a:pt x="145" y="297"/>
                    <a:pt x="146" y="300"/>
                    <a:pt x="147" y="302"/>
                  </a:cubicBezTo>
                  <a:cubicBezTo>
                    <a:pt x="147" y="302"/>
                    <a:pt x="147" y="302"/>
                    <a:pt x="147" y="302"/>
                  </a:cubicBezTo>
                  <a:cubicBezTo>
                    <a:pt x="150" y="302"/>
                    <a:pt x="152" y="302"/>
                    <a:pt x="155" y="302"/>
                  </a:cubicBezTo>
                  <a:cubicBezTo>
                    <a:pt x="155" y="302"/>
                    <a:pt x="155" y="302"/>
                    <a:pt x="155" y="302"/>
                  </a:cubicBezTo>
                  <a:cubicBezTo>
                    <a:pt x="156" y="300"/>
                    <a:pt x="156" y="297"/>
                    <a:pt x="157" y="295"/>
                  </a:cubicBezTo>
                  <a:cubicBezTo>
                    <a:pt x="158" y="293"/>
                    <a:pt x="159" y="290"/>
                    <a:pt x="159" y="288"/>
                  </a:cubicBezTo>
                  <a:cubicBezTo>
                    <a:pt x="160" y="287"/>
                    <a:pt x="160" y="287"/>
                    <a:pt x="160" y="287"/>
                  </a:cubicBezTo>
                  <a:cubicBezTo>
                    <a:pt x="161" y="287"/>
                    <a:pt x="161" y="287"/>
                    <a:pt x="161" y="287"/>
                  </a:cubicBezTo>
                  <a:cubicBezTo>
                    <a:pt x="165" y="287"/>
                    <a:pt x="168" y="286"/>
                    <a:pt x="172" y="286"/>
                  </a:cubicBezTo>
                  <a:cubicBezTo>
                    <a:pt x="173" y="286"/>
                    <a:pt x="173" y="286"/>
                    <a:pt x="173" y="286"/>
                  </a:cubicBezTo>
                  <a:cubicBezTo>
                    <a:pt x="173" y="287"/>
                    <a:pt x="173" y="287"/>
                    <a:pt x="173" y="287"/>
                  </a:cubicBezTo>
                  <a:cubicBezTo>
                    <a:pt x="175" y="288"/>
                    <a:pt x="176" y="291"/>
                    <a:pt x="177" y="293"/>
                  </a:cubicBezTo>
                  <a:cubicBezTo>
                    <a:pt x="178" y="295"/>
                    <a:pt x="180" y="297"/>
                    <a:pt x="181" y="299"/>
                  </a:cubicBezTo>
                  <a:cubicBezTo>
                    <a:pt x="183" y="298"/>
                    <a:pt x="186" y="298"/>
                    <a:pt x="188" y="297"/>
                  </a:cubicBezTo>
                  <a:cubicBezTo>
                    <a:pt x="189" y="295"/>
                    <a:pt x="189" y="292"/>
                    <a:pt x="189" y="290"/>
                  </a:cubicBezTo>
                  <a:cubicBezTo>
                    <a:pt x="189" y="288"/>
                    <a:pt x="189" y="285"/>
                    <a:pt x="190" y="283"/>
                  </a:cubicBezTo>
                  <a:cubicBezTo>
                    <a:pt x="190" y="282"/>
                    <a:pt x="190" y="282"/>
                    <a:pt x="190" y="282"/>
                  </a:cubicBezTo>
                  <a:cubicBezTo>
                    <a:pt x="191" y="282"/>
                    <a:pt x="191" y="282"/>
                    <a:pt x="191" y="282"/>
                  </a:cubicBezTo>
                  <a:cubicBezTo>
                    <a:pt x="194" y="281"/>
                    <a:pt x="198" y="279"/>
                    <a:pt x="202" y="278"/>
                  </a:cubicBezTo>
                  <a:cubicBezTo>
                    <a:pt x="202" y="278"/>
                    <a:pt x="202" y="278"/>
                    <a:pt x="202" y="278"/>
                  </a:cubicBezTo>
                  <a:cubicBezTo>
                    <a:pt x="203" y="278"/>
                    <a:pt x="203" y="278"/>
                    <a:pt x="203" y="278"/>
                  </a:cubicBezTo>
                  <a:cubicBezTo>
                    <a:pt x="205" y="280"/>
                    <a:pt x="206" y="282"/>
                    <a:pt x="208" y="283"/>
                  </a:cubicBezTo>
                  <a:cubicBezTo>
                    <a:pt x="210" y="285"/>
                    <a:pt x="211" y="287"/>
                    <a:pt x="213" y="289"/>
                  </a:cubicBezTo>
                  <a:cubicBezTo>
                    <a:pt x="215" y="288"/>
                    <a:pt x="218" y="286"/>
                    <a:pt x="220" y="285"/>
                  </a:cubicBezTo>
                  <a:cubicBezTo>
                    <a:pt x="220" y="283"/>
                    <a:pt x="219" y="280"/>
                    <a:pt x="219" y="278"/>
                  </a:cubicBezTo>
                  <a:cubicBezTo>
                    <a:pt x="219" y="276"/>
                    <a:pt x="218" y="273"/>
                    <a:pt x="218" y="271"/>
                  </a:cubicBezTo>
                  <a:cubicBezTo>
                    <a:pt x="218" y="270"/>
                    <a:pt x="218" y="270"/>
                    <a:pt x="218" y="270"/>
                  </a:cubicBezTo>
                  <a:cubicBezTo>
                    <a:pt x="219" y="270"/>
                    <a:pt x="219" y="270"/>
                    <a:pt x="219" y="270"/>
                  </a:cubicBezTo>
                  <a:cubicBezTo>
                    <a:pt x="222" y="268"/>
                    <a:pt x="225" y="266"/>
                    <a:pt x="228" y="263"/>
                  </a:cubicBezTo>
                  <a:cubicBezTo>
                    <a:pt x="229" y="263"/>
                    <a:pt x="229" y="263"/>
                    <a:pt x="229" y="263"/>
                  </a:cubicBezTo>
                  <a:cubicBezTo>
                    <a:pt x="230" y="263"/>
                    <a:pt x="230" y="263"/>
                    <a:pt x="230" y="263"/>
                  </a:cubicBezTo>
                  <a:cubicBezTo>
                    <a:pt x="232" y="265"/>
                    <a:pt x="234" y="266"/>
                    <a:pt x="236" y="267"/>
                  </a:cubicBezTo>
                  <a:cubicBezTo>
                    <a:pt x="238" y="269"/>
                    <a:pt x="240" y="270"/>
                    <a:pt x="242" y="271"/>
                  </a:cubicBezTo>
                  <a:cubicBezTo>
                    <a:pt x="244" y="270"/>
                    <a:pt x="246" y="268"/>
                    <a:pt x="248" y="266"/>
                  </a:cubicBezTo>
                  <a:cubicBezTo>
                    <a:pt x="247" y="264"/>
                    <a:pt x="247" y="262"/>
                    <a:pt x="246" y="260"/>
                  </a:cubicBezTo>
                  <a:cubicBezTo>
                    <a:pt x="245" y="257"/>
                    <a:pt x="244" y="255"/>
                    <a:pt x="243" y="253"/>
                  </a:cubicBezTo>
                  <a:cubicBezTo>
                    <a:pt x="243" y="252"/>
                    <a:pt x="243" y="252"/>
                    <a:pt x="243" y="252"/>
                  </a:cubicBezTo>
                  <a:cubicBezTo>
                    <a:pt x="243" y="251"/>
                    <a:pt x="243" y="251"/>
                    <a:pt x="243" y="251"/>
                  </a:cubicBezTo>
                  <a:cubicBezTo>
                    <a:pt x="246" y="249"/>
                    <a:pt x="249" y="246"/>
                    <a:pt x="252" y="243"/>
                  </a:cubicBezTo>
                  <a:cubicBezTo>
                    <a:pt x="252" y="243"/>
                    <a:pt x="252" y="243"/>
                    <a:pt x="252" y="243"/>
                  </a:cubicBezTo>
                  <a:cubicBezTo>
                    <a:pt x="253" y="243"/>
                    <a:pt x="253" y="243"/>
                    <a:pt x="253" y="243"/>
                  </a:cubicBezTo>
                  <a:cubicBezTo>
                    <a:pt x="255" y="244"/>
                    <a:pt x="258" y="245"/>
                    <a:pt x="260" y="246"/>
                  </a:cubicBezTo>
                  <a:cubicBezTo>
                    <a:pt x="262" y="246"/>
                    <a:pt x="264" y="247"/>
                    <a:pt x="267" y="248"/>
                  </a:cubicBezTo>
                  <a:cubicBezTo>
                    <a:pt x="268" y="246"/>
                    <a:pt x="270" y="244"/>
                    <a:pt x="271" y="242"/>
                  </a:cubicBezTo>
                  <a:cubicBezTo>
                    <a:pt x="270" y="240"/>
                    <a:pt x="269" y="238"/>
                    <a:pt x="268" y="236"/>
                  </a:cubicBezTo>
                  <a:cubicBezTo>
                    <a:pt x="266" y="234"/>
                    <a:pt x="265" y="232"/>
                    <a:pt x="264" y="230"/>
                  </a:cubicBezTo>
                  <a:cubicBezTo>
                    <a:pt x="263" y="229"/>
                    <a:pt x="263" y="229"/>
                    <a:pt x="263" y="229"/>
                  </a:cubicBezTo>
                  <a:cubicBezTo>
                    <a:pt x="264" y="228"/>
                    <a:pt x="264" y="228"/>
                    <a:pt x="264" y="228"/>
                  </a:cubicBezTo>
                  <a:cubicBezTo>
                    <a:pt x="266" y="225"/>
                    <a:pt x="268" y="222"/>
                    <a:pt x="270" y="219"/>
                  </a:cubicBezTo>
                  <a:cubicBezTo>
                    <a:pt x="270" y="218"/>
                    <a:pt x="270" y="218"/>
                    <a:pt x="270" y="218"/>
                  </a:cubicBezTo>
                  <a:cubicBezTo>
                    <a:pt x="271" y="218"/>
                    <a:pt x="271" y="218"/>
                    <a:pt x="271" y="218"/>
                  </a:cubicBezTo>
                  <a:cubicBezTo>
                    <a:pt x="273" y="218"/>
                    <a:pt x="276" y="219"/>
                    <a:pt x="278" y="219"/>
                  </a:cubicBezTo>
                  <a:cubicBezTo>
                    <a:pt x="281" y="219"/>
                    <a:pt x="283" y="220"/>
                    <a:pt x="285" y="220"/>
                  </a:cubicBezTo>
                  <a:cubicBezTo>
                    <a:pt x="286" y="218"/>
                    <a:pt x="288" y="215"/>
                    <a:pt x="289" y="213"/>
                  </a:cubicBezTo>
                  <a:cubicBezTo>
                    <a:pt x="287" y="211"/>
                    <a:pt x="285" y="210"/>
                    <a:pt x="284" y="208"/>
                  </a:cubicBezTo>
                  <a:cubicBezTo>
                    <a:pt x="282" y="206"/>
                    <a:pt x="280" y="204"/>
                    <a:pt x="278" y="203"/>
                  </a:cubicBezTo>
                  <a:cubicBezTo>
                    <a:pt x="278" y="202"/>
                    <a:pt x="278" y="202"/>
                    <a:pt x="278" y="202"/>
                  </a:cubicBezTo>
                  <a:cubicBezTo>
                    <a:pt x="278" y="201"/>
                    <a:pt x="278" y="201"/>
                    <a:pt x="278" y="201"/>
                  </a:cubicBezTo>
                  <a:cubicBezTo>
                    <a:pt x="279" y="198"/>
                    <a:pt x="281" y="194"/>
                    <a:pt x="282" y="190"/>
                  </a:cubicBezTo>
                  <a:cubicBezTo>
                    <a:pt x="282" y="190"/>
                    <a:pt x="282" y="190"/>
                    <a:pt x="282" y="190"/>
                  </a:cubicBezTo>
                  <a:cubicBezTo>
                    <a:pt x="283" y="190"/>
                    <a:pt x="283" y="190"/>
                    <a:pt x="283" y="190"/>
                  </a:cubicBezTo>
                  <a:cubicBezTo>
                    <a:pt x="285" y="189"/>
                    <a:pt x="288" y="189"/>
                    <a:pt x="290" y="189"/>
                  </a:cubicBezTo>
                  <a:cubicBezTo>
                    <a:pt x="293" y="189"/>
                    <a:pt x="295" y="189"/>
                    <a:pt x="297" y="188"/>
                  </a:cubicBezTo>
                  <a:cubicBezTo>
                    <a:pt x="298" y="186"/>
                    <a:pt x="299" y="183"/>
                    <a:pt x="299" y="181"/>
                  </a:cubicBezTo>
                  <a:cubicBezTo>
                    <a:pt x="297" y="179"/>
                    <a:pt x="295" y="178"/>
                    <a:pt x="293" y="177"/>
                  </a:cubicBezTo>
                  <a:cubicBezTo>
                    <a:pt x="291" y="176"/>
                    <a:pt x="289" y="174"/>
                    <a:pt x="287" y="173"/>
                  </a:cubicBezTo>
                  <a:cubicBezTo>
                    <a:pt x="286" y="173"/>
                    <a:pt x="286" y="173"/>
                    <a:pt x="286" y="173"/>
                  </a:cubicBezTo>
                  <a:cubicBezTo>
                    <a:pt x="286" y="172"/>
                    <a:pt x="286" y="172"/>
                    <a:pt x="286" y="172"/>
                  </a:cubicBezTo>
                  <a:cubicBezTo>
                    <a:pt x="287" y="168"/>
                    <a:pt x="287" y="165"/>
                    <a:pt x="287" y="160"/>
                  </a:cubicBezTo>
                  <a:cubicBezTo>
                    <a:pt x="287" y="160"/>
                    <a:pt x="287" y="160"/>
                    <a:pt x="287" y="160"/>
                  </a:cubicBezTo>
                  <a:cubicBezTo>
                    <a:pt x="288" y="159"/>
                    <a:pt x="288" y="159"/>
                    <a:pt x="288" y="159"/>
                  </a:cubicBezTo>
                  <a:cubicBezTo>
                    <a:pt x="290" y="159"/>
                    <a:pt x="293" y="158"/>
                    <a:pt x="295" y="157"/>
                  </a:cubicBezTo>
                  <a:cubicBezTo>
                    <a:pt x="297" y="156"/>
                    <a:pt x="300" y="156"/>
                    <a:pt x="302" y="155"/>
                  </a:cubicBezTo>
                  <a:cubicBezTo>
                    <a:pt x="302" y="155"/>
                    <a:pt x="302" y="155"/>
                    <a:pt x="302" y="155"/>
                  </a:cubicBezTo>
                  <a:cubicBezTo>
                    <a:pt x="302" y="153"/>
                    <a:pt x="302" y="152"/>
                    <a:pt x="302" y="151"/>
                  </a:cubicBezTo>
                  <a:cubicBezTo>
                    <a:pt x="302" y="149"/>
                    <a:pt x="302" y="148"/>
                    <a:pt x="302" y="147"/>
                  </a:cubicBezTo>
                  <a:close/>
                  <a:moveTo>
                    <a:pt x="159" y="110"/>
                  </a:moveTo>
                  <a:cubicBezTo>
                    <a:pt x="161" y="93"/>
                    <a:pt x="164" y="76"/>
                    <a:pt x="169" y="59"/>
                  </a:cubicBezTo>
                  <a:cubicBezTo>
                    <a:pt x="169" y="58"/>
                    <a:pt x="169" y="58"/>
                    <a:pt x="169" y="58"/>
                  </a:cubicBezTo>
                  <a:cubicBezTo>
                    <a:pt x="170" y="59"/>
                    <a:pt x="170" y="59"/>
                    <a:pt x="170" y="59"/>
                  </a:cubicBezTo>
                  <a:cubicBezTo>
                    <a:pt x="182" y="61"/>
                    <a:pt x="193" y="66"/>
                    <a:pt x="203" y="72"/>
                  </a:cubicBezTo>
                  <a:cubicBezTo>
                    <a:pt x="204" y="73"/>
                    <a:pt x="204" y="73"/>
                    <a:pt x="204" y="73"/>
                  </a:cubicBezTo>
                  <a:cubicBezTo>
                    <a:pt x="203" y="74"/>
                    <a:pt x="203" y="74"/>
                    <a:pt x="203" y="74"/>
                  </a:cubicBezTo>
                  <a:cubicBezTo>
                    <a:pt x="195" y="90"/>
                    <a:pt x="185" y="104"/>
                    <a:pt x="174" y="116"/>
                  </a:cubicBezTo>
                  <a:cubicBezTo>
                    <a:pt x="173" y="117"/>
                    <a:pt x="173" y="117"/>
                    <a:pt x="173" y="117"/>
                  </a:cubicBezTo>
                  <a:cubicBezTo>
                    <a:pt x="172" y="117"/>
                    <a:pt x="172" y="117"/>
                    <a:pt x="172" y="117"/>
                  </a:cubicBezTo>
                  <a:cubicBezTo>
                    <a:pt x="169" y="114"/>
                    <a:pt x="165" y="112"/>
                    <a:pt x="160" y="111"/>
                  </a:cubicBezTo>
                  <a:cubicBezTo>
                    <a:pt x="159" y="111"/>
                    <a:pt x="159" y="111"/>
                    <a:pt x="159" y="111"/>
                  </a:cubicBezTo>
                  <a:lnTo>
                    <a:pt x="159" y="110"/>
                  </a:lnTo>
                  <a:close/>
                  <a:moveTo>
                    <a:pt x="99" y="72"/>
                  </a:moveTo>
                  <a:cubicBezTo>
                    <a:pt x="109" y="65"/>
                    <a:pt x="120" y="61"/>
                    <a:pt x="132" y="58"/>
                  </a:cubicBezTo>
                  <a:cubicBezTo>
                    <a:pt x="133" y="58"/>
                    <a:pt x="133" y="58"/>
                    <a:pt x="133" y="58"/>
                  </a:cubicBezTo>
                  <a:cubicBezTo>
                    <a:pt x="134" y="59"/>
                    <a:pt x="134" y="59"/>
                    <a:pt x="134" y="59"/>
                  </a:cubicBezTo>
                  <a:cubicBezTo>
                    <a:pt x="139" y="76"/>
                    <a:pt x="142" y="93"/>
                    <a:pt x="143" y="110"/>
                  </a:cubicBezTo>
                  <a:cubicBezTo>
                    <a:pt x="143" y="111"/>
                    <a:pt x="143" y="111"/>
                    <a:pt x="143" y="111"/>
                  </a:cubicBezTo>
                  <a:cubicBezTo>
                    <a:pt x="142" y="111"/>
                    <a:pt x="142" y="111"/>
                    <a:pt x="142" y="111"/>
                  </a:cubicBezTo>
                  <a:cubicBezTo>
                    <a:pt x="138" y="112"/>
                    <a:pt x="134" y="114"/>
                    <a:pt x="130" y="116"/>
                  </a:cubicBezTo>
                  <a:cubicBezTo>
                    <a:pt x="129" y="117"/>
                    <a:pt x="129" y="117"/>
                    <a:pt x="129" y="117"/>
                  </a:cubicBezTo>
                  <a:cubicBezTo>
                    <a:pt x="128" y="116"/>
                    <a:pt x="128" y="116"/>
                    <a:pt x="128" y="116"/>
                  </a:cubicBezTo>
                  <a:cubicBezTo>
                    <a:pt x="117" y="103"/>
                    <a:pt x="107" y="89"/>
                    <a:pt x="99" y="74"/>
                  </a:cubicBezTo>
                  <a:cubicBezTo>
                    <a:pt x="98" y="73"/>
                    <a:pt x="98" y="73"/>
                    <a:pt x="98" y="73"/>
                  </a:cubicBezTo>
                  <a:lnTo>
                    <a:pt x="99" y="72"/>
                  </a:lnTo>
                  <a:close/>
                  <a:moveTo>
                    <a:pt x="59" y="132"/>
                  </a:moveTo>
                  <a:cubicBezTo>
                    <a:pt x="61" y="120"/>
                    <a:pt x="66" y="109"/>
                    <a:pt x="72" y="99"/>
                  </a:cubicBezTo>
                  <a:cubicBezTo>
                    <a:pt x="73" y="98"/>
                    <a:pt x="73" y="98"/>
                    <a:pt x="73" y="98"/>
                  </a:cubicBezTo>
                  <a:cubicBezTo>
                    <a:pt x="74" y="98"/>
                    <a:pt x="74" y="98"/>
                    <a:pt x="74" y="98"/>
                  </a:cubicBezTo>
                  <a:cubicBezTo>
                    <a:pt x="90" y="107"/>
                    <a:pt x="104" y="116"/>
                    <a:pt x="116" y="128"/>
                  </a:cubicBezTo>
                  <a:cubicBezTo>
                    <a:pt x="117" y="128"/>
                    <a:pt x="117" y="128"/>
                    <a:pt x="117" y="128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4" y="133"/>
                    <a:pt x="113" y="137"/>
                    <a:pt x="112" y="141"/>
                  </a:cubicBezTo>
                  <a:cubicBezTo>
                    <a:pt x="111" y="143"/>
                    <a:pt x="111" y="143"/>
                    <a:pt x="111" y="143"/>
                  </a:cubicBezTo>
                  <a:cubicBezTo>
                    <a:pt x="110" y="142"/>
                    <a:pt x="110" y="142"/>
                    <a:pt x="110" y="142"/>
                  </a:cubicBezTo>
                  <a:cubicBezTo>
                    <a:pt x="93" y="141"/>
                    <a:pt x="76" y="138"/>
                    <a:pt x="60" y="133"/>
                  </a:cubicBezTo>
                  <a:cubicBezTo>
                    <a:pt x="58" y="133"/>
                    <a:pt x="58" y="133"/>
                    <a:pt x="58" y="133"/>
                  </a:cubicBezTo>
                  <a:lnTo>
                    <a:pt x="59" y="132"/>
                  </a:lnTo>
                  <a:close/>
                  <a:moveTo>
                    <a:pt x="74" y="203"/>
                  </a:moveTo>
                  <a:cubicBezTo>
                    <a:pt x="73" y="203"/>
                    <a:pt x="73" y="203"/>
                    <a:pt x="73" y="203"/>
                  </a:cubicBezTo>
                  <a:cubicBezTo>
                    <a:pt x="72" y="202"/>
                    <a:pt x="72" y="202"/>
                    <a:pt x="72" y="202"/>
                  </a:cubicBezTo>
                  <a:cubicBezTo>
                    <a:pt x="66" y="192"/>
                    <a:pt x="61" y="181"/>
                    <a:pt x="59" y="170"/>
                  </a:cubicBezTo>
                  <a:cubicBezTo>
                    <a:pt x="58" y="168"/>
                    <a:pt x="58" y="168"/>
                    <a:pt x="58" y="168"/>
                  </a:cubicBezTo>
                  <a:cubicBezTo>
                    <a:pt x="60" y="168"/>
                    <a:pt x="60" y="168"/>
                    <a:pt x="60" y="168"/>
                  </a:cubicBezTo>
                  <a:cubicBezTo>
                    <a:pt x="76" y="163"/>
                    <a:pt x="93" y="160"/>
                    <a:pt x="110" y="159"/>
                  </a:cubicBezTo>
                  <a:cubicBezTo>
                    <a:pt x="111" y="159"/>
                    <a:pt x="111" y="159"/>
                    <a:pt x="111" y="159"/>
                  </a:cubicBezTo>
                  <a:cubicBezTo>
                    <a:pt x="111" y="160"/>
                    <a:pt x="111" y="160"/>
                    <a:pt x="111" y="160"/>
                  </a:cubicBezTo>
                  <a:cubicBezTo>
                    <a:pt x="112" y="164"/>
                    <a:pt x="114" y="168"/>
                    <a:pt x="116" y="172"/>
                  </a:cubicBezTo>
                  <a:cubicBezTo>
                    <a:pt x="117" y="173"/>
                    <a:pt x="117" y="173"/>
                    <a:pt x="117" y="173"/>
                  </a:cubicBezTo>
                  <a:cubicBezTo>
                    <a:pt x="116" y="174"/>
                    <a:pt x="116" y="174"/>
                    <a:pt x="116" y="174"/>
                  </a:cubicBezTo>
                  <a:cubicBezTo>
                    <a:pt x="103" y="185"/>
                    <a:pt x="89" y="194"/>
                    <a:pt x="74" y="203"/>
                  </a:cubicBezTo>
                  <a:close/>
                  <a:moveTo>
                    <a:pt x="143" y="191"/>
                  </a:moveTo>
                  <a:cubicBezTo>
                    <a:pt x="141" y="208"/>
                    <a:pt x="138" y="225"/>
                    <a:pt x="133" y="242"/>
                  </a:cubicBezTo>
                  <a:cubicBezTo>
                    <a:pt x="133" y="243"/>
                    <a:pt x="133" y="243"/>
                    <a:pt x="133" y="243"/>
                  </a:cubicBezTo>
                  <a:cubicBezTo>
                    <a:pt x="132" y="243"/>
                    <a:pt x="132" y="243"/>
                    <a:pt x="132" y="243"/>
                  </a:cubicBezTo>
                  <a:cubicBezTo>
                    <a:pt x="120" y="241"/>
                    <a:pt x="109" y="236"/>
                    <a:pt x="99" y="229"/>
                  </a:cubicBezTo>
                  <a:cubicBezTo>
                    <a:pt x="98" y="229"/>
                    <a:pt x="98" y="229"/>
                    <a:pt x="98" y="229"/>
                  </a:cubicBezTo>
                  <a:cubicBezTo>
                    <a:pt x="98" y="228"/>
                    <a:pt x="98" y="228"/>
                    <a:pt x="98" y="228"/>
                  </a:cubicBezTo>
                  <a:cubicBezTo>
                    <a:pt x="107" y="212"/>
                    <a:pt x="117" y="198"/>
                    <a:pt x="128" y="185"/>
                  </a:cubicBezTo>
                  <a:cubicBezTo>
                    <a:pt x="128" y="184"/>
                    <a:pt x="128" y="184"/>
                    <a:pt x="128" y="184"/>
                  </a:cubicBezTo>
                  <a:cubicBezTo>
                    <a:pt x="129" y="185"/>
                    <a:pt x="129" y="185"/>
                    <a:pt x="129" y="185"/>
                  </a:cubicBezTo>
                  <a:cubicBezTo>
                    <a:pt x="133" y="187"/>
                    <a:pt x="137" y="189"/>
                    <a:pt x="142" y="190"/>
                  </a:cubicBezTo>
                  <a:cubicBezTo>
                    <a:pt x="143" y="190"/>
                    <a:pt x="143" y="190"/>
                    <a:pt x="143" y="190"/>
                  </a:cubicBezTo>
                  <a:lnTo>
                    <a:pt x="143" y="191"/>
                  </a:lnTo>
                  <a:close/>
                  <a:moveTo>
                    <a:pt x="151" y="180"/>
                  </a:moveTo>
                  <a:cubicBezTo>
                    <a:pt x="143" y="180"/>
                    <a:pt x="136" y="177"/>
                    <a:pt x="130" y="171"/>
                  </a:cubicBezTo>
                  <a:cubicBezTo>
                    <a:pt x="125" y="166"/>
                    <a:pt x="122" y="159"/>
                    <a:pt x="122" y="151"/>
                  </a:cubicBezTo>
                  <a:cubicBezTo>
                    <a:pt x="122" y="143"/>
                    <a:pt x="125" y="136"/>
                    <a:pt x="130" y="130"/>
                  </a:cubicBezTo>
                  <a:cubicBezTo>
                    <a:pt x="136" y="125"/>
                    <a:pt x="143" y="122"/>
                    <a:pt x="151" y="122"/>
                  </a:cubicBezTo>
                  <a:cubicBezTo>
                    <a:pt x="159" y="122"/>
                    <a:pt x="166" y="125"/>
                    <a:pt x="172" y="130"/>
                  </a:cubicBezTo>
                  <a:cubicBezTo>
                    <a:pt x="183" y="142"/>
                    <a:pt x="183" y="160"/>
                    <a:pt x="172" y="171"/>
                  </a:cubicBezTo>
                  <a:cubicBezTo>
                    <a:pt x="166" y="177"/>
                    <a:pt x="159" y="180"/>
                    <a:pt x="151" y="180"/>
                  </a:cubicBezTo>
                  <a:close/>
                  <a:moveTo>
                    <a:pt x="203" y="229"/>
                  </a:moveTo>
                  <a:cubicBezTo>
                    <a:pt x="192" y="236"/>
                    <a:pt x="181" y="241"/>
                    <a:pt x="170" y="243"/>
                  </a:cubicBezTo>
                  <a:cubicBezTo>
                    <a:pt x="168" y="243"/>
                    <a:pt x="168" y="243"/>
                    <a:pt x="168" y="243"/>
                  </a:cubicBezTo>
                  <a:cubicBezTo>
                    <a:pt x="168" y="242"/>
                    <a:pt x="168" y="242"/>
                    <a:pt x="168" y="242"/>
                  </a:cubicBezTo>
                  <a:cubicBezTo>
                    <a:pt x="163" y="225"/>
                    <a:pt x="160" y="208"/>
                    <a:pt x="159" y="192"/>
                  </a:cubicBezTo>
                  <a:cubicBezTo>
                    <a:pt x="159" y="190"/>
                    <a:pt x="159" y="190"/>
                    <a:pt x="159" y="190"/>
                  </a:cubicBezTo>
                  <a:cubicBezTo>
                    <a:pt x="160" y="190"/>
                    <a:pt x="160" y="190"/>
                    <a:pt x="160" y="190"/>
                  </a:cubicBezTo>
                  <a:cubicBezTo>
                    <a:pt x="164" y="189"/>
                    <a:pt x="168" y="188"/>
                    <a:pt x="172" y="185"/>
                  </a:cubicBezTo>
                  <a:cubicBezTo>
                    <a:pt x="173" y="185"/>
                    <a:pt x="173" y="185"/>
                    <a:pt x="173" y="185"/>
                  </a:cubicBezTo>
                  <a:cubicBezTo>
                    <a:pt x="174" y="185"/>
                    <a:pt x="174" y="185"/>
                    <a:pt x="174" y="185"/>
                  </a:cubicBezTo>
                  <a:cubicBezTo>
                    <a:pt x="185" y="199"/>
                    <a:pt x="195" y="213"/>
                    <a:pt x="203" y="228"/>
                  </a:cubicBezTo>
                  <a:cubicBezTo>
                    <a:pt x="204" y="229"/>
                    <a:pt x="204" y="229"/>
                    <a:pt x="204" y="229"/>
                  </a:cubicBezTo>
                  <a:lnTo>
                    <a:pt x="203" y="229"/>
                  </a:lnTo>
                  <a:close/>
                  <a:moveTo>
                    <a:pt x="243" y="170"/>
                  </a:moveTo>
                  <a:cubicBezTo>
                    <a:pt x="241" y="182"/>
                    <a:pt x="236" y="193"/>
                    <a:pt x="229" y="203"/>
                  </a:cubicBezTo>
                  <a:cubicBezTo>
                    <a:pt x="229" y="204"/>
                    <a:pt x="229" y="204"/>
                    <a:pt x="229" y="204"/>
                  </a:cubicBezTo>
                  <a:cubicBezTo>
                    <a:pt x="228" y="203"/>
                    <a:pt x="228" y="203"/>
                    <a:pt x="228" y="203"/>
                  </a:cubicBezTo>
                  <a:cubicBezTo>
                    <a:pt x="212" y="195"/>
                    <a:pt x="198" y="185"/>
                    <a:pt x="185" y="174"/>
                  </a:cubicBezTo>
                  <a:cubicBezTo>
                    <a:pt x="185" y="173"/>
                    <a:pt x="185" y="173"/>
                    <a:pt x="185" y="173"/>
                  </a:cubicBezTo>
                  <a:cubicBezTo>
                    <a:pt x="185" y="172"/>
                    <a:pt x="185" y="172"/>
                    <a:pt x="185" y="172"/>
                  </a:cubicBezTo>
                  <a:cubicBezTo>
                    <a:pt x="188" y="169"/>
                    <a:pt x="189" y="164"/>
                    <a:pt x="190" y="160"/>
                  </a:cubicBezTo>
                  <a:cubicBezTo>
                    <a:pt x="191" y="159"/>
                    <a:pt x="191" y="159"/>
                    <a:pt x="191" y="159"/>
                  </a:cubicBezTo>
                  <a:cubicBezTo>
                    <a:pt x="192" y="159"/>
                    <a:pt x="192" y="159"/>
                    <a:pt x="192" y="159"/>
                  </a:cubicBezTo>
                  <a:cubicBezTo>
                    <a:pt x="208" y="161"/>
                    <a:pt x="225" y="164"/>
                    <a:pt x="242" y="168"/>
                  </a:cubicBezTo>
                  <a:cubicBezTo>
                    <a:pt x="243" y="169"/>
                    <a:pt x="243" y="169"/>
                    <a:pt x="243" y="169"/>
                  </a:cubicBezTo>
                  <a:lnTo>
                    <a:pt x="243" y="170"/>
                  </a:lnTo>
                  <a:close/>
                  <a:moveTo>
                    <a:pt x="242" y="134"/>
                  </a:moveTo>
                  <a:cubicBezTo>
                    <a:pt x="225" y="139"/>
                    <a:pt x="208" y="142"/>
                    <a:pt x="192" y="143"/>
                  </a:cubicBezTo>
                  <a:cubicBezTo>
                    <a:pt x="191" y="143"/>
                    <a:pt x="191" y="143"/>
                    <a:pt x="191" y="143"/>
                  </a:cubicBezTo>
                  <a:cubicBezTo>
                    <a:pt x="190" y="142"/>
                    <a:pt x="190" y="142"/>
                    <a:pt x="190" y="142"/>
                  </a:cubicBezTo>
                  <a:cubicBezTo>
                    <a:pt x="189" y="137"/>
                    <a:pt x="188" y="133"/>
                    <a:pt x="185" y="130"/>
                  </a:cubicBezTo>
                  <a:cubicBezTo>
                    <a:pt x="185" y="129"/>
                    <a:pt x="185" y="129"/>
                    <a:pt x="185" y="129"/>
                  </a:cubicBezTo>
                  <a:cubicBezTo>
                    <a:pt x="186" y="128"/>
                    <a:pt x="186" y="128"/>
                    <a:pt x="186" y="128"/>
                  </a:cubicBezTo>
                  <a:cubicBezTo>
                    <a:pt x="199" y="117"/>
                    <a:pt x="213" y="107"/>
                    <a:pt x="228" y="99"/>
                  </a:cubicBezTo>
                  <a:cubicBezTo>
                    <a:pt x="229" y="98"/>
                    <a:pt x="229" y="98"/>
                    <a:pt x="229" y="98"/>
                  </a:cubicBezTo>
                  <a:cubicBezTo>
                    <a:pt x="230" y="99"/>
                    <a:pt x="230" y="99"/>
                    <a:pt x="230" y="99"/>
                  </a:cubicBezTo>
                  <a:cubicBezTo>
                    <a:pt x="236" y="109"/>
                    <a:pt x="241" y="120"/>
                    <a:pt x="243" y="132"/>
                  </a:cubicBezTo>
                  <a:cubicBezTo>
                    <a:pt x="243" y="133"/>
                    <a:pt x="243" y="133"/>
                    <a:pt x="243" y="133"/>
                  </a:cubicBezTo>
                  <a:lnTo>
                    <a:pt x="242" y="13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" name="Freeform 68"/>
            <p:cNvSpPr>
              <a:spLocks noEditPoints="1"/>
            </p:cNvSpPr>
            <p:nvPr/>
          </p:nvSpPr>
          <p:spPr bwMode="auto">
            <a:xfrm>
              <a:off x="4824414" y="7338556"/>
              <a:ext cx="1273174" cy="1271610"/>
            </a:xfrm>
            <a:custGeom>
              <a:avLst/>
              <a:gdLst>
                <a:gd name="T0" fmla="*/ 286 w 302"/>
                <a:gd name="T1" fmla="*/ 129 h 302"/>
                <a:gd name="T2" fmla="*/ 282 w 302"/>
                <a:gd name="T3" fmla="*/ 112 h 302"/>
                <a:gd name="T4" fmla="*/ 285 w 302"/>
                <a:gd name="T5" fmla="*/ 82 h 302"/>
                <a:gd name="T6" fmla="*/ 264 w 302"/>
                <a:gd name="T7" fmla="*/ 72 h 302"/>
                <a:gd name="T8" fmla="*/ 252 w 302"/>
                <a:gd name="T9" fmla="*/ 58 h 302"/>
                <a:gd name="T10" fmla="*/ 236 w 302"/>
                <a:gd name="T11" fmla="*/ 34 h 302"/>
                <a:gd name="T12" fmla="*/ 219 w 302"/>
                <a:gd name="T13" fmla="*/ 23 h 302"/>
                <a:gd name="T14" fmla="*/ 191 w 302"/>
                <a:gd name="T15" fmla="*/ 20 h 302"/>
                <a:gd name="T16" fmla="*/ 173 w 302"/>
                <a:gd name="T17" fmla="*/ 15 h 302"/>
                <a:gd name="T18" fmla="*/ 155 w 302"/>
                <a:gd name="T19" fmla="*/ 0 h 302"/>
                <a:gd name="T20" fmla="*/ 141 w 302"/>
                <a:gd name="T21" fmla="*/ 14 h 302"/>
                <a:gd name="T22" fmla="*/ 113 w 302"/>
                <a:gd name="T23" fmla="*/ 12 h 302"/>
                <a:gd name="T24" fmla="*/ 94 w 302"/>
                <a:gd name="T25" fmla="*/ 18 h 302"/>
                <a:gd name="T26" fmla="*/ 73 w 302"/>
                <a:gd name="T27" fmla="*/ 38 h 302"/>
                <a:gd name="T28" fmla="*/ 59 w 302"/>
                <a:gd name="T29" fmla="*/ 49 h 302"/>
                <a:gd name="T30" fmla="*/ 35 w 302"/>
                <a:gd name="T31" fmla="*/ 54 h 302"/>
                <a:gd name="T32" fmla="*/ 32 w 302"/>
                <a:gd name="T33" fmla="*/ 84 h 302"/>
                <a:gd name="T34" fmla="*/ 24 w 302"/>
                <a:gd name="T35" fmla="*/ 99 h 302"/>
                <a:gd name="T36" fmla="*/ 3 w 302"/>
                <a:gd name="T37" fmla="*/ 121 h 302"/>
                <a:gd name="T38" fmla="*/ 14 w 302"/>
                <a:gd name="T39" fmla="*/ 142 h 302"/>
                <a:gd name="T40" fmla="*/ 7 w 302"/>
                <a:gd name="T41" fmla="*/ 157 h 302"/>
                <a:gd name="T42" fmla="*/ 9 w 302"/>
                <a:gd name="T43" fmla="*/ 177 h 302"/>
                <a:gd name="T44" fmla="*/ 24 w 302"/>
                <a:gd name="T45" fmla="*/ 201 h 302"/>
                <a:gd name="T46" fmla="*/ 31 w 302"/>
                <a:gd name="T47" fmla="*/ 218 h 302"/>
                <a:gd name="T48" fmla="*/ 30 w 302"/>
                <a:gd name="T49" fmla="*/ 242 h 302"/>
                <a:gd name="T50" fmla="*/ 59 w 302"/>
                <a:gd name="T51" fmla="*/ 252 h 302"/>
                <a:gd name="T52" fmla="*/ 73 w 302"/>
                <a:gd name="T53" fmla="*/ 263 h 302"/>
                <a:gd name="T54" fmla="*/ 89 w 302"/>
                <a:gd name="T55" fmla="*/ 289 h 302"/>
                <a:gd name="T56" fmla="*/ 112 w 302"/>
                <a:gd name="T57" fmla="*/ 283 h 302"/>
                <a:gd name="T58" fmla="*/ 130 w 302"/>
                <a:gd name="T59" fmla="*/ 286 h 302"/>
                <a:gd name="T60" fmla="*/ 155 w 302"/>
                <a:gd name="T61" fmla="*/ 302 h 302"/>
                <a:gd name="T62" fmla="*/ 173 w 302"/>
                <a:gd name="T63" fmla="*/ 286 h 302"/>
                <a:gd name="T64" fmla="*/ 190 w 302"/>
                <a:gd name="T65" fmla="*/ 282 h 302"/>
                <a:gd name="T66" fmla="*/ 220 w 302"/>
                <a:gd name="T67" fmla="*/ 285 h 302"/>
                <a:gd name="T68" fmla="*/ 230 w 302"/>
                <a:gd name="T69" fmla="*/ 263 h 302"/>
                <a:gd name="T70" fmla="*/ 243 w 302"/>
                <a:gd name="T71" fmla="*/ 251 h 302"/>
                <a:gd name="T72" fmla="*/ 268 w 302"/>
                <a:gd name="T73" fmla="*/ 236 h 302"/>
                <a:gd name="T74" fmla="*/ 278 w 302"/>
                <a:gd name="T75" fmla="*/ 219 h 302"/>
                <a:gd name="T76" fmla="*/ 282 w 302"/>
                <a:gd name="T77" fmla="*/ 190 h 302"/>
                <a:gd name="T78" fmla="*/ 287 w 302"/>
                <a:gd name="T79" fmla="*/ 173 h 302"/>
                <a:gd name="T80" fmla="*/ 302 w 302"/>
                <a:gd name="T81" fmla="*/ 155 h 302"/>
                <a:gd name="T82" fmla="*/ 170 w 302"/>
                <a:gd name="T83" fmla="*/ 59 h 302"/>
                <a:gd name="T84" fmla="*/ 160 w 302"/>
                <a:gd name="T85" fmla="*/ 111 h 302"/>
                <a:gd name="T86" fmla="*/ 143 w 302"/>
                <a:gd name="T87" fmla="*/ 110 h 302"/>
                <a:gd name="T88" fmla="*/ 98 w 302"/>
                <a:gd name="T89" fmla="*/ 73 h 302"/>
                <a:gd name="T90" fmla="*/ 117 w 302"/>
                <a:gd name="T91" fmla="*/ 128 h 302"/>
                <a:gd name="T92" fmla="*/ 59 w 302"/>
                <a:gd name="T93" fmla="*/ 132 h 302"/>
                <a:gd name="T94" fmla="*/ 110 w 302"/>
                <a:gd name="T95" fmla="*/ 159 h 302"/>
                <a:gd name="T96" fmla="*/ 143 w 302"/>
                <a:gd name="T97" fmla="*/ 191 h 302"/>
                <a:gd name="T98" fmla="*/ 128 w 302"/>
                <a:gd name="T99" fmla="*/ 185 h 302"/>
                <a:gd name="T100" fmla="*/ 130 w 302"/>
                <a:gd name="T101" fmla="*/ 171 h 302"/>
                <a:gd name="T102" fmla="*/ 203 w 302"/>
                <a:gd name="T103" fmla="*/ 229 h 302"/>
                <a:gd name="T104" fmla="*/ 172 w 302"/>
                <a:gd name="T105" fmla="*/ 185 h 302"/>
                <a:gd name="T106" fmla="*/ 229 w 302"/>
                <a:gd name="T107" fmla="*/ 203 h 302"/>
                <a:gd name="T108" fmla="*/ 191 w 302"/>
                <a:gd name="T109" fmla="*/ 159 h 302"/>
                <a:gd name="T110" fmla="*/ 191 w 302"/>
                <a:gd name="T111" fmla="*/ 143 h 302"/>
                <a:gd name="T112" fmla="*/ 230 w 302"/>
                <a:gd name="T113" fmla="*/ 99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02" h="302">
                  <a:moveTo>
                    <a:pt x="302" y="147"/>
                  </a:moveTo>
                  <a:cubicBezTo>
                    <a:pt x="300" y="146"/>
                    <a:pt x="297" y="145"/>
                    <a:pt x="295" y="145"/>
                  </a:cubicBezTo>
                  <a:cubicBezTo>
                    <a:pt x="293" y="144"/>
                    <a:pt x="290" y="143"/>
                    <a:pt x="288" y="142"/>
                  </a:cubicBezTo>
                  <a:cubicBezTo>
                    <a:pt x="287" y="142"/>
                    <a:pt x="287" y="142"/>
                    <a:pt x="287" y="142"/>
                  </a:cubicBezTo>
                  <a:cubicBezTo>
                    <a:pt x="287" y="141"/>
                    <a:pt x="287" y="141"/>
                    <a:pt x="287" y="141"/>
                  </a:cubicBezTo>
                  <a:cubicBezTo>
                    <a:pt x="287" y="137"/>
                    <a:pt x="287" y="133"/>
                    <a:pt x="286" y="130"/>
                  </a:cubicBezTo>
                  <a:cubicBezTo>
                    <a:pt x="286" y="129"/>
                    <a:pt x="286" y="129"/>
                    <a:pt x="286" y="129"/>
                  </a:cubicBezTo>
                  <a:cubicBezTo>
                    <a:pt x="287" y="128"/>
                    <a:pt x="287" y="128"/>
                    <a:pt x="287" y="128"/>
                  </a:cubicBezTo>
                  <a:cubicBezTo>
                    <a:pt x="289" y="127"/>
                    <a:pt x="291" y="126"/>
                    <a:pt x="293" y="125"/>
                  </a:cubicBezTo>
                  <a:cubicBezTo>
                    <a:pt x="295" y="123"/>
                    <a:pt x="297" y="122"/>
                    <a:pt x="299" y="121"/>
                  </a:cubicBezTo>
                  <a:cubicBezTo>
                    <a:pt x="299" y="118"/>
                    <a:pt x="298" y="116"/>
                    <a:pt x="297" y="113"/>
                  </a:cubicBezTo>
                  <a:cubicBezTo>
                    <a:pt x="295" y="113"/>
                    <a:pt x="293" y="113"/>
                    <a:pt x="290" y="113"/>
                  </a:cubicBezTo>
                  <a:cubicBezTo>
                    <a:pt x="288" y="112"/>
                    <a:pt x="285" y="112"/>
                    <a:pt x="283" y="112"/>
                  </a:cubicBezTo>
                  <a:cubicBezTo>
                    <a:pt x="282" y="112"/>
                    <a:pt x="282" y="112"/>
                    <a:pt x="282" y="112"/>
                  </a:cubicBezTo>
                  <a:cubicBezTo>
                    <a:pt x="282" y="111"/>
                    <a:pt x="282" y="111"/>
                    <a:pt x="282" y="111"/>
                  </a:cubicBezTo>
                  <a:cubicBezTo>
                    <a:pt x="281" y="108"/>
                    <a:pt x="279" y="104"/>
                    <a:pt x="278" y="100"/>
                  </a:cubicBezTo>
                  <a:cubicBezTo>
                    <a:pt x="278" y="99"/>
                    <a:pt x="278" y="99"/>
                    <a:pt x="278" y="99"/>
                  </a:cubicBezTo>
                  <a:cubicBezTo>
                    <a:pt x="278" y="99"/>
                    <a:pt x="278" y="99"/>
                    <a:pt x="278" y="99"/>
                  </a:cubicBezTo>
                  <a:cubicBezTo>
                    <a:pt x="280" y="97"/>
                    <a:pt x="282" y="95"/>
                    <a:pt x="284" y="94"/>
                  </a:cubicBezTo>
                  <a:cubicBezTo>
                    <a:pt x="285" y="92"/>
                    <a:pt x="287" y="90"/>
                    <a:pt x="289" y="89"/>
                  </a:cubicBezTo>
                  <a:cubicBezTo>
                    <a:pt x="288" y="86"/>
                    <a:pt x="286" y="84"/>
                    <a:pt x="285" y="82"/>
                  </a:cubicBezTo>
                  <a:cubicBezTo>
                    <a:pt x="283" y="82"/>
                    <a:pt x="281" y="82"/>
                    <a:pt x="278" y="83"/>
                  </a:cubicBezTo>
                  <a:cubicBezTo>
                    <a:pt x="276" y="83"/>
                    <a:pt x="273" y="83"/>
                    <a:pt x="271" y="84"/>
                  </a:cubicBezTo>
                  <a:cubicBezTo>
                    <a:pt x="270" y="84"/>
                    <a:pt x="270" y="84"/>
                    <a:pt x="270" y="84"/>
                  </a:cubicBezTo>
                  <a:cubicBezTo>
                    <a:pt x="270" y="83"/>
                    <a:pt x="270" y="83"/>
                    <a:pt x="270" y="83"/>
                  </a:cubicBezTo>
                  <a:cubicBezTo>
                    <a:pt x="268" y="80"/>
                    <a:pt x="266" y="76"/>
                    <a:pt x="264" y="73"/>
                  </a:cubicBezTo>
                  <a:cubicBezTo>
                    <a:pt x="263" y="72"/>
                    <a:pt x="263" y="72"/>
                    <a:pt x="263" y="72"/>
                  </a:cubicBezTo>
                  <a:cubicBezTo>
                    <a:pt x="264" y="72"/>
                    <a:pt x="264" y="72"/>
                    <a:pt x="264" y="72"/>
                  </a:cubicBezTo>
                  <a:cubicBezTo>
                    <a:pt x="265" y="70"/>
                    <a:pt x="266" y="68"/>
                    <a:pt x="268" y="66"/>
                  </a:cubicBezTo>
                  <a:cubicBezTo>
                    <a:pt x="269" y="64"/>
                    <a:pt x="270" y="62"/>
                    <a:pt x="271" y="60"/>
                  </a:cubicBezTo>
                  <a:cubicBezTo>
                    <a:pt x="270" y="58"/>
                    <a:pt x="268" y="56"/>
                    <a:pt x="267" y="54"/>
                  </a:cubicBezTo>
                  <a:cubicBezTo>
                    <a:pt x="264" y="54"/>
                    <a:pt x="262" y="55"/>
                    <a:pt x="260" y="56"/>
                  </a:cubicBezTo>
                  <a:cubicBezTo>
                    <a:pt x="258" y="57"/>
                    <a:pt x="255" y="58"/>
                    <a:pt x="253" y="59"/>
                  </a:cubicBezTo>
                  <a:cubicBezTo>
                    <a:pt x="252" y="59"/>
                    <a:pt x="252" y="59"/>
                    <a:pt x="252" y="59"/>
                  </a:cubicBezTo>
                  <a:cubicBezTo>
                    <a:pt x="252" y="58"/>
                    <a:pt x="252" y="58"/>
                    <a:pt x="252" y="58"/>
                  </a:cubicBezTo>
                  <a:cubicBezTo>
                    <a:pt x="249" y="55"/>
                    <a:pt x="246" y="53"/>
                    <a:pt x="243" y="50"/>
                  </a:cubicBezTo>
                  <a:cubicBezTo>
                    <a:pt x="243" y="49"/>
                    <a:pt x="243" y="49"/>
                    <a:pt x="243" y="49"/>
                  </a:cubicBezTo>
                  <a:cubicBezTo>
                    <a:pt x="243" y="49"/>
                    <a:pt x="243" y="49"/>
                    <a:pt x="243" y="49"/>
                  </a:cubicBezTo>
                  <a:cubicBezTo>
                    <a:pt x="244" y="47"/>
                    <a:pt x="245" y="44"/>
                    <a:pt x="246" y="42"/>
                  </a:cubicBezTo>
                  <a:cubicBezTo>
                    <a:pt x="247" y="40"/>
                    <a:pt x="247" y="37"/>
                    <a:pt x="248" y="35"/>
                  </a:cubicBezTo>
                  <a:cubicBezTo>
                    <a:pt x="246" y="33"/>
                    <a:pt x="244" y="32"/>
                    <a:pt x="242" y="30"/>
                  </a:cubicBezTo>
                  <a:cubicBezTo>
                    <a:pt x="240" y="31"/>
                    <a:pt x="238" y="33"/>
                    <a:pt x="236" y="34"/>
                  </a:cubicBezTo>
                  <a:cubicBezTo>
                    <a:pt x="234" y="36"/>
                    <a:pt x="232" y="37"/>
                    <a:pt x="230" y="38"/>
                  </a:cubicBezTo>
                  <a:cubicBezTo>
                    <a:pt x="229" y="39"/>
                    <a:pt x="229" y="39"/>
                    <a:pt x="229" y="39"/>
                  </a:cubicBezTo>
                  <a:cubicBezTo>
                    <a:pt x="228" y="38"/>
                    <a:pt x="228" y="38"/>
                    <a:pt x="228" y="38"/>
                  </a:cubicBezTo>
                  <a:cubicBezTo>
                    <a:pt x="225" y="36"/>
                    <a:pt x="222" y="34"/>
                    <a:pt x="219" y="32"/>
                  </a:cubicBezTo>
                  <a:cubicBezTo>
                    <a:pt x="218" y="32"/>
                    <a:pt x="218" y="32"/>
                    <a:pt x="218" y="32"/>
                  </a:cubicBezTo>
                  <a:cubicBezTo>
                    <a:pt x="218" y="31"/>
                    <a:pt x="218" y="31"/>
                    <a:pt x="218" y="31"/>
                  </a:cubicBezTo>
                  <a:cubicBezTo>
                    <a:pt x="218" y="28"/>
                    <a:pt x="219" y="26"/>
                    <a:pt x="219" y="23"/>
                  </a:cubicBezTo>
                  <a:cubicBezTo>
                    <a:pt x="219" y="21"/>
                    <a:pt x="220" y="19"/>
                    <a:pt x="220" y="16"/>
                  </a:cubicBezTo>
                  <a:cubicBezTo>
                    <a:pt x="218" y="15"/>
                    <a:pt x="215" y="14"/>
                    <a:pt x="213" y="13"/>
                  </a:cubicBezTo>
                  <a:cubicBezTo>
                    <a:pt x="211" y="15"/>
                    <a:pt x="210" y="16"/>
                    <a:pt x="208" y="18"/>
                  </a:cubicBezTo>
                  <a:cubicBezTo>
                    <a:pt x="206" y="20"/>
                    <a:pt x="205" y="22"/>
                    <a:pt x="203" y="23"/>
                  </a:cubicBezTo>
                  <a:cubicBezTo>
                    <a:pt x="202" y="24"/>
                    <a:pt x="202" y="24"/>
                    <a:pt x="202" y="24"/>
                  </a:cubicBezTo>
                  <a:cubicBezTo>
                    <a:pt x="202" y="24"/>
                    <a:pt x="202" y="24"/>
                    <a:pt x="202" y="24"/>
                  </a:cubicBezTo>
                  <a:cubicBezTo>
                    <a:pt x="198" y="22"/>
                    <a:pt x="194" y="21"/>
                    <a:pt x="191" y="20"/>
                  </a:cubicBezTo>
                  <a:cubicBezTo>
                    <a:pt x="190" y="20"/>
                    <a:pt x="190" y="20"/>
                    <a:pt x="190" y="20"/>
                  </a:cubicBezTo>
                  <a:cubicBezTo>
                    <a:pt x="190" y="19"/>
                    <a:pt x="190" y="19"/>
                    <a:pt x="190" y="19"/>
                  </a:cubicBezTo>
                  <a:cubicBezTo>
                    <a:pt x="189" y="17"/>
                    <a:pt x="189" y="14"/>
                    <a:pt x="189" y="12"/>
                  </a:cubicBezTo>
                  <a:cubicBezTo>
                    <a:pt x="189" y="9"/>
                    <a:pt x="189" y="7"/>
                    <a:pt x="188" y="4"/>
                  </a:cubicBezTo>
                  <a:cubicBezTo>
                    <a:pt x="186" y="4"/>
                    <a:pt x="183" y="3"/>
                    <a:pt x="181" y="3"/>
                  </a:cubicBezTo>
                  <a:cubicBezTo>
                    <a:pt x="180" y="4"/>
                    <a:pt x="178" y="7"/>
                    <a:pt x="177" y="9"/>
                  </a:cubicBezTo>
                  <a:cubicBezTo>
                    <a:pt x="176" y="11"/>
                    <a:pt x="175" y="13"/>
                    <a:pt x="173" y="15"/>
                  </a:cubicBezTo>
                  <a:cubicBezTo>
                    <a:pt x="173" y="16"/>
                    <a:pt x="173" y="16"/>
                    <a:pt x="173" y="16"/>
                  </a:cubicBezTo>
                  <a:cubicBezTo>
                    <a:pt x="172" y="16"/>
                    <a:pt x="172" y="16"/>
                    <a:pt x="172" y="16"/>
                  </a:cubicBezTo>
                  <a:cubicBezTo>
                    <a:pt x="168" y="15"/>
                    <a:pt x="165" y="15"/>
                    <a:pt x="161" y="14"/>
                  </a:cubicBezTo>
                  <a:cubicBezTo>
                    <a:pt x="160" y="14"/>
                    <a:pt x="160" y="14"/>
                    <a:pt x="160" y="14"/>
                  </a:cubicBezTo>
                  <a:cubicBezTo>
                    <a:pt x="159" y="14"/>
                    <a:pt x="159" y="14"/>
                    <a:pt x="159" y="14"/>
                  </a:cubicBezTo>
                  <a:cubicBezTo>
                    <a:pt x="159" y="11"/>
                    <a:pt x="158" y="9"/>
                    <a:pt x="157" y="7"/>
                  </a:cubicBezTo>
                  <a:cubicBezTo>
                    <a:pt x="156" y="4"/>
                    <a:pt x="156" y="2"/>
                    <a:pt x="155" y="0"/>
                  </a:cubicBezTo>
                  <a:cubicBezTo>
                    <a:pt x="155" y="0"/>
                    <a:pt x="155" y="0"/>
                    <a:pt x="155" y="0"/>
                  </a:cubicBezTo>
                  <a:cubicBezTo>
                    <a:pt x="152" y="0"/>
                    <a:pt x="150" y="0"/>
                    <a:pt x="147" y="0"/>
                  </a:cubicBezTo>
                  <a:cubicBezTo>
                    <a:pt x="147" y="0"/>
                    <a:pt x="147" y="0"/>
                    <a:pt x="147" y="0"/>
                  </a:cubicBezTo>
                  <a:cubicBezTo>
                    <a:pt x="146" y="2"/>
                    <a:pt x="145" y="4"/>
                    <a:pt x="145" y="7"/>
                  </a:cubicBezTo>
                  <a:cubicBezTo>
                    <a:pt x="144" y="9"/>
                    <a:pt x="143" y="11"/>
                    <a:pt x="142" y="14"/>
                  </a:cubicBezTo>
                  <a:cubicBezTo>
                    <a:pt x="142" y="14"/>
                    <a:pt x="142" y="14"/>
                    <a:pt x="142" y="14"/>
                  </a:cubicBezTo>
                  <a:cubicBezTo>
                    <a:pt x="141" y="14"/>
                    <a:pt x="141" y="14"/>
                    <a:pt x="141" y="14"/>
                  </a:cubicBezTo>
                  <a:cubicBezTo>
                    <a:pt x="137" y="15"/>
                    <a:pt x="133" y="15"/>
                    <a:pt x="130" y="16"/>
                  </a:cubicBezTo>
                  <a:cubicBezTo>
                    <a:pt x="129" y="16"/>
                    <a:pt x="129" y="16"/>
                    <a:pt x="129" y="16"/>
                  </a:cubicBezTo>
                  <a:cubicBezTo>
                    <a:pt x="129" y="15"/>
                    <a:pt x="129" y="15"/>
                    <a:pt x="129" y="15"/>
                  </a:cubicBezTo>
                  <a:cubicBezTo>
                    <a:pt x="127" y="13"/>
                    <a:pt x="126" y="11"/>
                    <a:pt x="125" y="9"/>
                  </a:cubicBezTo>
                  <a:cubicBezTo>
                    <a:pt x="123" y="7"/>
                    <a:pt x="122" y="4"/>
                    <a:pt x="121" y="3"/>
                  </a:cubicBezTo>
                  <a:cubicBezTo>
                    <a:pt x="118" y="3"/>
                    <a:pt x="116" y="4"/>
                    <a:pt x="113" y="4"/>
                  </a:cubicBezTo>
                  <a:cubicBezTo>
                    <a:pt x="113" y="7"/>
                    <a:pt x="113" y="9"/>
                    <a:pt x="113" y="12"/>
                  </a:cubicBezTo>
                  <a:cubicBezTo>
                    <a:pt x="113" y="14"/>
                    <a:pt x="112" y="17"/>
                    <a:pt x="112" y="19"/>
                  </a:cubicBezTo>
                  <a:cubicBezTo>
                    <a:pt x="112" y="20"/>
                    <a:pt x="112" y="20"/>
                    <a:pt x="112" y="20"/>
                  </a:cubicBezTo>
                  <a:cubicBezTo>
                    <a:pt x="111" y="20"/>
                    <a:pt x="111" y="20"/>
                    <a:pt x="111" y="20"/>
                  </a:cubicBezTo>
                  <a:cubicBezTo>
                    <a:pt x="108" y="21"/>
                    <a:pt x="104" y="22"/>
                    <a:pt x="100" y="24"/>
                  </a:cubicBezTo>
                  <a:cubicBezTo>
                    <a:pt x="100" y="24"/>
                    <a:pt x="100" y="24"/>
                    <a:pt x="100" y="24"/>
                  </a:cubicBezTo>
                  <a:cubicBezTo>
                    <a:pt x="99" y="23"/>
                    <a:pt x="99" y="23"/>
                    <a:pt x="99" y="23"/>
                  </a:cubicBezTo>
                  <a:cubicBezTo>
                    <a:pt x="97" y="22"/>
                    <a:pt x="96" y="20"/>
                    <a:pt x="94" y="18"/>
                  </a:cubicBezTo>
                  <a:cubicBezTo>
                    <a:pt x="92" y="16"/>
                    <a:pt x="90" y="15"/>
                    <a:pt x="89" y="13"/>
                  </a:cubicBezTo>
                  <a:cubicBezTo>
                    <a:pt x="86" y="14"/>
                    <a:pt x="84" y="15"/>
                    <a:pt x="82" y="16"/>
                  </a:cubicBezTo>
                  <a:cubicBezTo>
                    <a:pt x="82" y="19"/>
                    <a:pt x="82" y="21"/>
                    <a:pt x="83" y="23"/>
                  </a:cubicBezTo>
                  <a:cubicBezTo>
                    <a:pt x="83" y="26"/>
                    <a:pt x="83" y="28"/>
                    <a:pt x="84" y="31"/>
                  </a:cubicBezTo>
                  <a:cubicBezTo>
                    <a:pt x="84" y="32"/>
                    <a:pt x="84" y="32"/>
                    <a:pt x="84" y="32"/>
                  </a:cubicBezTo>
                  <a:cubicBezTo>
                    <a:pt x="83" y="32"/>
                    <a:pt x="83" y="32"/>
                    <a:pt x="83" y="32"/>
                  </a:cubicBezTo>
                  <a:cubicBezTo>
                    <a:pt x="80" y="34"/>
                    <a:pt x="76" y="36"/>
                    <a:pt x="73" y="38"/>
                  </a:cubicBezTo>
                  <a:cubicBezTo>
                    <a:pt x="73" y="39"/>
                    <a:pt x="73" y="39"/>
                    <a:pt x="73" y="39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0" y="37"/>
                    <a:pt x="68" y="36"/>
                    <a:pt x="66" y="34"/>
                  </a:cubicBezTo>
                  <a:cubicBezTo>
                    <a:pt x="64" y="33"/>
                    <a:pt x="62" y="31"/>
                    <a:pt x="60" y="30"/>
                  </a:cubicBezTo>
                  <a:cubicBezTo>
                    <a:pt x="58" y="32"/>
                    <a:pt x="56" y="33"/>
                    <a:pt x="54" y="35"/>
                  </a:cubicBezTo>
                  <a:cubicBezTo>
                    <a:pt x="54" y="37"/>
                    <a:pt x="55" y="40"/>
                    <a:pt x="56" y="42"/>
                  </a:cubicBezTo>
                  <a:cubicBezTo>
                    <a:pt x="57" y="44"/>
                    <a:pt x="58" y="47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8" y="50"/>
                    <a:pt x="58" y="50"/>
                    <a:pt x="58" y="50"/>
                  </a:cubicBezTo>
                  <a:cubicBezTo>
                    <a:pt x="56" y="53"/>
                    <a:pt x="53" y="55"/>
                    <a:pt x="50" y="58"/>
                  </a:cubicBezTo>
                  <a:cubicBezTo>
                    <a:pt x="50" y="59"/>
                    <a:pt x="50" y="59"/>
                    <a:pt x="50" y="59"/>
                  </a:cubicBezTo>
                  <a:cubicBezTo>
                    <a:pt x="49" y="59"/>
                    <a:pt x="49" y="59"/>
                    <a:pt x="49" y="59"/>
                  </a:cubicBezTo>
                  <a:cubicBezTo>
                    <a:pt x="47" y="58"/>
                    <a:pt x="44" y="57"/>
                    <a:pt x="42" y="56"/>
                  </a:cubicBezTo>
                  <a:cubicBezTo>
                    <a:pt x="40" y="55"/>
                    <a:pt x="37" y="54"/>
                    <a:pt x="35" y="54"/>
                  </a:cubicBezTo>
                  <a:cubicBezTo>
                    <a:pt x="33" y="56"/>
                    <a:pt x="32" y="58"/>
                    <a:pt x="30" y="60"/>
                  </a:cubicBezTo>
                  <a:cubicBezTo>
                    <a:pt x="32" y="62"/>
                    <a:pt x="33" y="64"/>
                    <a:pt x="34" y="66"/>
                  </a:cubicBezTo>
                  <a:cubicBezTo>
                    <a:pt x="36" y="68"/>
                    <a:pt x="37" y="70"/>
                    <a:pt x="38" y="72"/>
                  </a:cubicBezTo>
                  <a:cubicBezTo>
                    <a:pt x="39" y="72"/>
                    <a:pt x="39" y="72"/>
                    <a:pt x="39" y="72"/>
                  </a:cubicBezTo>
                  <a:cubicBezTo>
                    <a:pt x="38" y="73"/>
                    <a:pt x="38" y="73"/>
                    <a:pt x="38" y="73"/>
                  </a:cubicBezTo>
                  <a:cubicBezTo>
                    <a:pt x="36" y="76"/>
                    <a:pt x="34" y="80"/>
                    <a:pt x="32" y="83"/>
                  </a:cubicBezTo>
                  <a:cubicBezTo>
                    <a:pt x="32" y="84"/>
                    <a:pt x="32" y="84"/>
                    <a:pt x="32" y="84"/>
                  </a:cubicBezTo>
                  <a:cubicBezTo>
                    <a:pt x="31" y="84"/>
                    <a:pt x="31" y="84"/>
                    <a:pt x="31" y="84"/>
                  </a:cubicBezTo>
                  <a:cubicBezTo>
                    <a:pt x="29" y="83"/>
                    <a:pt x="26" y="83"/>
                    <a:pt x="24" y="83"/>
                  </a:cubicBezTo>
                  <a:cubicBezTo>
                    <a:pt x="21" y="82"/>
                    <a:pt x="19" y="82"/>
                    <a:pt x="17" y="82"/>
                  </a:cubicBezTo>
                  <a:cubicBezTo>
                    <a:pt x="15" y="84"/>
                    <a:pt x="14" y="86"/>
                    <a:pt x="13" y="89"/>
                  </a:cubicBezTo>
                  <a:cubicBezTo>
                    <a:pt x="15" y="90"/>
                    <a:pt x="16" y="92"/>
                    <a:pt x="18" y="94"/>
                  </a:cubicBezTo>
                  <a:cubicBezTo>
                    <a:pt x="20" y="95"/>
                    <a:pt x="22" y="97"/>
                    <a:pt x="24" y="99"/>
                  </a:cubicBezTo>
                  <a:cubicBezTo>
                    <a:pt x="24" y="99"/>
                    <a:pt x="24" y="99"/>
                    <a:pt x="24" y="99"/>
                  </a:cubicBezTo>
                  <a:cubicBezTo>
                    <a:pt x="24" y="100"/>
                    <a:pt x="24" y="100"/>
                    <a:pt x="24" y="100"/>
                  </a:cubicBezTo>
                  <a:cubicBezTo>
                    <a:pt x="22" y="104"/>
                    <a:pt x="21" y="108"/>
                    <a:pt x="20" y="111"/>
                  </a:cubicBezTo>
                  <a:cubicBezTo>
                    <a:pt x="20" y="112"/>
                    <a:pt x="20" y="112"/>
                    <a:pt x="20" y="112"/>
                  </a:cubicBezTo>
                  <a:cubicBezTo>
                    <a:pt x="19" y="112"/>
                    <a:pt x="19" y="112"/>
                    <a:pt x="19" y="112"/>
                  </a:cubicBezTo>
                  <a:cubicBezTo>
                    <a:pt x="17" y="112"/>
                    <a:pt x="14" y="112"/>
                    <a:pt x="12" y="113"/>
                  </a:cubicBezTo>
                  <a:cubicBezTo>
                    <a:pt x="9" y="113"/>
                    <a:pt x="7" y="113"/>
                    <a:pt x="4" y="113"/>
                  </a:cubicBezTo>
                  <a:cubicBezTo>
                    <a:pt x="4" y="116"/>
                    <a:pt x="3" y="118"/>
                    <a:pt x="3" y="121"/>
                  </a:cubicBezTo>
                  <a:cubicBezTo>
                    <a:pt x="5" y="122"/>
                    <a:pt x="7" y="123"/>
                    <a:pt x="9" y="125"/>
                  </a:cubicBezTo>
                  <a:cubicBezTo>
                    <a:pt x="11" y="126"/>
                    <a:pt x="13" y="127"/>
                    <a:pt x="15" y="128"/>
                  </a:cubicBezTo>
                  <a:cubicBezTo>
                    <a:pt x="16" y="129"/>
                    <a:pt x="16" y="129"/>
                    <a:pt x="16" y="129"/>
                  </a:cubicBezTo>
                  <a:cubicBezTo>
                    <a:pt x="16" y="130"/>
                    <a:pt x="16" y="130"/>
                    <a:pt x="16" y="130"/>
                  </a:cubicBezTo>
                  <a:cubicBezTo>
                    <a:pt x="15" y="133"/>
                    <a:pt x="15" y="137"/>
                    <a:pt x="15" y="141"/>
                  </a:cubicBezTo>
                  <a:cubicBezTo>
                    <a:pt x="14" y="142"/>
                    <a:pt x="14" y="142"/>
                    <a:pt x="14" y="142"/>
                  </a:cubicBezTo>
                  <a:cubicBezTo>
                    <a:pt x="14" y="142"/>
                    <a:pt x="14" y="142"/>
                    <a:pt x="14" y="142"/>
                  </a:cubicBezTo>
                  <a:cubicBezTo>
                    <a:pt x="12" y="143"/>
                    <a:pt x="9" y="144"/>
                    <a:pt x="7" y="145"/>
                  </a:cubicBezTo>
                  <a:cubicBezTo>
                    <a:pt x="4" y="145"/>
                    <a:pt x="2" y="146"/>
                    <a:pt x="0" y="147"/>
                  </a:cubicBezTo>
                  <a:cubicBezTo>
                    <a:pt x="0" y="147"/>
                    <a:pt x="0" y="147"/>
                    <a:pt x="0" y="147"/>
                  </a:cubicBezTo>
                  <a:cubicBezTo>
                    <a:pt x="0" y="148"/>
                    <a:pt x="0" y="150"/>
                    <a:pt x="0" y="151"/>
                  </a:cubicBezTo>
                  <a:cubicBezTo>
                    <a:pt x="0" y="152"/>
                    <a:pt x="0" y="153"/>
                    <a:pt x="0" y="155"/>
                  </a:cubicBezTo>
                  <a:cubicBezTo>
                    <a:pt x="0" y="155"/>
                    <a:pt x="0" y="155"/>
                    <a:pt x="0" y="155"/>
                  </a:cubicBezTo>
                  <a:cubicBezTo>
                    <a:pt x="2" y="156"/>
                    <a:pt x="4" y="156"/>
                    <a:pt x="7" y="157"/>
                  </a:cubicBezTo>
                  <a:cubicBezTo>
                    <a:pt x="9" y="158"/>
                    <a:pt x="12" y="158"/>
                    <a:pt x="14" y="159"/>
                  </a:cubicBezTo>
                  <a:cubicBezTo>
                    <a:pt x="14" y="160"/>
                    <a:pt x="14" y="160"/>
                    <a:pt x="14" y="160"/>
                  </a:cubicBezTo>
                  <a:cubicBezTo>
                    <a:pt x="15" y="160"/>
                    <a:pt x="15" y="160"/>
                    <a:pt x="15" y="160"/>
                  </a:cubicBezTo>
                  <a:cubicBezTo>
                    <a:pt x="15" y="165"/>
                    <a:pt x="15" y="168"/>
                    <a:pt x="16" y="172"/>
                  </a:cubicBezTo>
                  <a:cubicBezTo>
                    <a:pt x="16" y="173"/>
                    <a:pt x="16" y="173"/>
                    <a:pt x="16" y="173"/>
                  </a:cubicBezTo>
                  <a:cubicBezTo>
                    <a:pt x="15" y="173"/>
                    <a:pt x="15" y="173"/>
                    <a:pt x="15" y="173"/>
                  </a:cubicBezTo>
                  <a:cubicBezTo>
                    <a:pt x="13" y="174"/>
                    <a:pt x="11" y="176"/>
                    <a:pt x="9" y="177"/>
                  </a:cubicBezTo>
                  <a:cubicBezTo>
                    <a:pt x="7" y="178"/>
                    <a:pt x="5" y="179"/>
                    <a:pt x="3" y="181"/>
                  </a:cubicBezTo>
                  <a:cubicBezTo>
                    <a:pt x="3" y="183"/>
                    <a:pt x="4" y="186"/>
                    <a:pt x="4" y="188"/>
                  </a:cubicBezTo>
                  <a:cubicBezTo>
                    <a:pt x="7" y="189"/>
                    <a:pt x="9" y="189"/>
                    <a:pt x="12" y="189"/>
                  </a:cubicBezTo>
                  <a:cubicBezTo>
                    <a:pt x="14" y="189"/>
                    <a:pt x="17" y="189"/>
                    <a:pt x="19" y="190"/>
                  </a:cubicBezTo>
                  <a:cubicBezTo>
                    <a:pt x="20" y="190"/>
                    <a:pt x="20" y="190"/>
                    <a:pt x="20" y="190"/>
                  </a:cubicBezTo>
                  <a:cubicBezTo>
                    <a:pt x="20" y="190"/>
                    <a:pt x="20" y="190"/>
                    <a:pt x="20" y="190"/>
                  </a:cubicBezTo>
                  <a:cubicBezTo>
                    <a:pt x="21" y="194"/>
                    <a:pt x="22" y="198"/>
                    <a:pt x="24" y="201"/>
                  </a:cubicBezTo>
                  <a:cubicBezTo>
                    <a:pt x="24" y="202"/>
                    <a:pt x="24" y="202"/>
                    <a:pt x="24" y="202"/>
                  </a:cubicBezTo>
                  <a:cubicBezTo>
                    <a:pt x="24" y="203"/>
                    <a:pt x="24" y="203"/>
                    <a:pt x="24" y="203"/>
                  </a:cubicBezTo>
                  <a:cubicBezTo>
                    <a:pt x="22" y="204"/>
                    <a:pt x="20" y="206"/>
                    <a:pt x="18" y="208"/>
                  </a:cubicBezTo>
                  <a:cubicBezTo>
                    <a:pt x="16" y="210"/>
                    <a:pt x="15" y="211"/>
                    <a:pt x="13" y="213"/>
                  </a:cubicBezTo>
                  <a:cubicBezTo>
                    <a:pt x="14" y="215"/>
                    <a:pt x="15" y="218"/>
                    <a:pt x="17" y="220"/>
                  </a:cubicBezTo>
                  <a:cubicBezTo>
                    <a:pt x="19" y="220"/>
                    <a:pt x="21" y="219"/>
                    <a:pt x="24" y="219"/>
                  </a:cubicBezTo>
                  <a:cubicBezTo>
                    <a:pt x="26" y="219"/>
                    <a:pt x="29" y="218"/>
                    <a:pt x="31" y="218"/>
                  </a:cubicBezTo>
                  <a:cubicBezTo>
                    <a:pt x="32" y="218"/>
                    <a:pt x="32" y="218"/>
                    <a:pt x="32" y="218"/>
                  </a:cubicBezTo>
                  <a:cubicBezTo>
                    <a:pt x="32" y="219"/>
                    <a:pt x="32" y="219"/>
                    <a:pt x="32" y="219"/>
                  </a:cubicBezTo>
                  <a:cubicBezTo>
                    <a:pt x="34" y="222"/>
                    <a:pt x="36" y="225"/>
                    <a:pt x="38" y="228"/>
                  </a:cubicBezTo>
                  <a:cubicBezTo>
                    <a:pt x="39" y="229"/>
                    <a:pt x="39" y="229"/>
                    <a:pt x="39" y="229"/>
                  </a:cubicBezTo>
                  <a:cubicBezTo>
                    <a:pt x="38" y="230"/>
                    <a:pt x="38" y="230"/>
                    <a:pt x="38" y="230"/>
                  </a:cubicBezTo>
                  <a:cubicBezTo>
                    <a:pt x="37" y="232"/>
                    <a:pt x="36" y="234"/>
                    <a:pt x="34" y="236"/>
                  </a:cubicBezTo>
                  <a:cubicBezTo>
                    <a:pt x="33" y="238"/>
                    <a:pt x="32" y="240"/>
                    <a:pt x="30" y="242"/>
                  </a:cubicBezTo>
                  <a:cubicBezTo>
                    <a:pt x="32" y="244"/>
                    <a:pt x="33" y="246"/>
                    <a:pt x="35" y="248"/>
                  </a:cubicBezTo>
                  <a:cubicBezTo>
                    <a:pt x="37" y="247"/>
                    <a:pt x="40" y="246"/>
                    <a:pt x="42" y="246"/>
                  </a:cubicBezTo>
                  <a:cubicBezTo>
                    <a:pt x="44" y="245"/>
                    <a:pt x="47" y="244"/>
                    <a:pt x="49" y="243"/>
                  </a:cubicBezTo>
                  <a:cubicBezTo>
                    <a:pt x="50" y="243"/>
                    <a:pt x="50" y="243"/>
                    <a:pt x="50" y="243"/>
                  </a:cubicBezTo>
                  <a:cubicBezTo>
                    <a:pt x="50" y="243"/>
                    <a:pt x="50" y="243"/>
                    <a:pt x="50" y="243"/>
                  </a:cubicBezTo>
                  <a:cubicBezTo>
                    <a:pt x="53" y="246"/>
                    <a:pt x="56" y="249"/>
                    <a:pt x="58" y="251"/>
                  </a:cubicBezTo>
                  <a:cubicBezTo>
                    <a:pt x="59" y="252"/>
                    <a:pt x="59" y="252"/>
                    <a:pt x="59" y="252"/>
                  </a:cubicBezTo>
                  <a:cubicBezTo>
                    <a:pt x="59" y="253"/>
                    <a:pt x="59" y="253"/>
                    <a:pt x="59" y="253"/>
                  </a:cubicBezTo>
                  <a:cubicBezTo>
                    <a:pt x="58" y="255"/>
                    <a:pt x="57" y="257"/>
                    <a:pt x="56" y="260"/>
                  </a:cubicBezTo>
                  <a:cubicBezTo>
                    <a:pt x="55" y="262"/>
                    <a:pt x="54" y="264"/>
                    <a:pt x="54" y="266"/>
                  </a:cubicBezTo>
                  <a:cubicBezTo>
                    <a:pt x="56" y="268"/>
                    <a:pt x="58" y="270"/>
                    <a:pt x="60" y="271"/>
                  </a:cubicBezTo>
                  <a:cubicBezTo>
                    <a:pt x="62" y="270"/>
                    <a:pt x="64" y="269"/>
                    <a:pt x="66" y="267"/>
                  </a:cubicBezTo>
                  <a:cubicBezTo>
                    <a:pt x="68" y="266"/>
                    <a:pt x="70" y="265"/>
                    <a:pt x="72" y="263"/>
                  </a:cubicBezTo>
                  <a:cubicBezTo>
                    <a:pt x="73" y="263"/>
                    <a:pt x="73" y="263"/>
                    <a:pt x="73" y="263"/>
                  </a:cubicBezTo>
                  <a:cubicBezTo>
                    <a:pt x="73" y="263"/>
                    <a:pt x="73" y="263"/>
                    <a:pt x="73" y="263"/>
                  </a:cubicBezTo>
                  <a:cubicBezTo>
                    <a:pt x="76" y="266"/>
                    <a:pt x="80" y="268"/>
                    <a:pt x="83" y="270"/>
                  </a:cubicBezTo>
                  <a:cubicBezTo>
                    <a:pt x="84" y="270"/>
                    <a:pt x="84" y="270"/>
                    <a:pt x="84" y="270"/>
                  </a:cubicBezTo>
                  <a:cubicBezTo>
                    <a:pt x="84" y="271"/>
                    <a:pt x="84" y="271"/>
                    <a:pt x="84" y="271"/>
                  </a:cubicBezTo>
                  <a:cubicBezTo>
                    <a:pt x="83" y="273"/>
                    <a:pt x="83" y="276"/>
                    <a:pt x="83" y="278"/>
                  </a:cubicBezTo>
                  <a:cubicBezTo>
                    <a:pt x="82" y="280"/>
                    <a:pt x="82" y="283"/>
                    <a:pt x="82" y="285"/>
                  </a:cubicBezTo>
                  <a:cubicBezTo>
                    <a:pt x="84" y="286"/>
                    <a:pt x="86" y="287"/>
                    <a:pt x="89" y="289"/>
                  </a:cubicBezTo>
                  <a:cubicBezTo>
                    <a:pt x="90" y="287"/>
                    <a:pt x="92" y="285"/>
                    <a:pt x="94" y="283"/>
                  </a:cubicBezTo>
                  <a:cubicBezTo>
                    <a:pt x="96" y="282"/>
                    <a:pt x="97" y="280"/>
                    <a:pt x="99" y="278"/>
                  </a:cubicBezTo>
                  <a:cubicBezTo>
                    <a:pt x="100" y="278"/>
                    <a:pt x="100" y="278"/>
                    <a:pt x="100" y="278"/>
                  </a:cubicBezTo>
                  <a:cubicBezTo>
                    <a:pt x="100" y="278"/>
                    <a:pt x="100" y="278"/>
                    <a:pt x="100" y="278"/>
                  </a:cubicBezTo>
                  <a:cubicBezTo>
                    <a:pt x="104" y="279"/>
                    <a:pt x="108" y="281"/>
                    <a:pt x="111" y="282"/>
                  </a:cubicBezTo>
                  <a:cubicBezTo>
                    <a:pt x="112" y="282"/>
                    <a:pt x="112" y="282"/>
                    <a:pt x="112" y="282"/>
                  </a:cubicBezTo>
                  <a:cubicBezTo>
                    <a:pt x="112" y="283"/>
                    <a:pt x="112" y="283"/>
                    <a:pt x="112" y="283"/>
                  </a:cubicBezTo>
                  <a:cubicBezTo>
                    <a:pt x="112" y="285"/>
                    <a:pt x="113" y="288"/>
                    <a:pt x="113" y="290"/>
                  </a:cubicBezTo>
                  <a:cubicBezTo>
                    <a:pt x="113" y="292"/>
                    <a:pt x="113" y="295"/>
                    <a:pt x="113" y="297"/>
                  </a:cubicBezTo>
                  <a:cubicBezTo>
                    <a:pt x="116" y="298"/>
                    <a:pt x="118" y="298"/>
                    <a:pt x="121" y="299"/>
                  </a:cubicBezTo>
                  <a:cubicBezTo>
                    <a:pt x="122" y="297"/>
                    <a:pt x="124" y="295"/>
                    <a:pt x="125" y="293"/>
                  </a:cubicBezTo>
                  <a:cubicBezTo>
                    <a:pt x="126" y="291"/>
                    <a:pt x="127" y="288"/>
                    <a:pt x="129" y="287"/>
                  </a:cubicBezTo>
                  <a:cubicBezTo>
                    <a:pt x="129" y="286"/>
                    <a:pt x="129" y="286"/>
                    <a:pt x="129" y="286"/>
                  </a:cubicBezTo>
                  <a:cubicBezTo>
                    <a:pt x="130" y="286"/>
                    <a:pt x="130" y="286"/>
                    <a:pt x="130" y="286"/>
                  </a:cubicBezTo>
                  <a:cubicBezTo>
                    <a:pt x="133" y="286"/>
                    <a:pt x="137" y="287"/>
                    <a:pt x="141" y="287"/>
                  </a:cubicBezTo>
                  <a:cubicBezTo>
                    <a:pt x="142" y="287"/>
                    <a:pt x="142" y="287"/>
                    <a:pt x="142" y="287"/>
                  </a:cubicBezTo>
                  <a:cubicBezTo>
                    <a:pt x="142" y="288"/>
                    <a:pt x="142" y="288"/>
                    <a:pt x="142" y="288"/>
                  </a:cubicBezTo>
                  <a:cubicBezTo>
                    <a:pt x="143" y="290"/>
                    <a:pt x="144" y="293"/>
                    <a:pt x="145" y="295"/>
                  </a:cubicBezTo>
                  <a:cubicBezTo>
                    <a:pt x="145" y="297"/>
                    <a:pt x="146" y="300"/>
                    <a:pt x="147" y="302"/>
                  </a:cubicBezTo>
                  <a:cubicBezTo>
                    <a:pt x="147" y="302"/>
                    <a:pt x="147" y="302"/>
                    <a:pt x="147" y="302"/>
                  </a:cubicBezTo>
                  <a:cubicBezTo>
                    <a:pt x="150" y="302"/>
                    <a:pt x="152" y="302"/>
                    <a:pt x="155" y="302"/>
                  </a:cubicBezTo>
                  <a:cubicBezTo>
                    <a:pt x="155" y="302"/>
                    <a:pt x="155" y="302"/>
                    <a:pt x="155" y="302"/>
                  </a:cubicBezTo>
                  <a:cubicBezTo>
                    <a:pt x="156" y="300"/>
                    <a:pt x="156" y="297"/>
                    <a:pt x="157" y="295"/>
                  </a:cubicBezTo>
                  <a:cubicBezTo>
                    <a:pt x="158" y="293"/>
                    <a:pt x="159" y="290"/>
                    <a:pt x="159" y="288"/>
                  </a:cubicBezTo>
                  <a:cubicBezTo>
                    <a:pt x="160" y="287"/>
                    <a:pt x="160" y="287"/>
                    <a:pt x="160" y="287"/>
                  </a:cubicBezTo>
                  <a:cubicBezTo>
                    <a:pt x="161" y="287"/>
                    <a:pt x="161" y="287"/>
                    <a:pt x="161" y="287"/>
                  </a:cubicBezTo>
                  <a:cubicBezTo>
                    <a:pt x="165" y="287"/>
                    <a:pt x="168" y="286"/>
                    <a:pt x="172" y="286"/>
                  </a:cubicBezTo>
                  <a:cubicBezTo>
                    <a:pt x="173" y="286"/>
                    <a:pt x="173" y="286"/>
                    <a:pt x="173" y="286"/>
                  </a:cubicBezTo>
                  <a:cubicBezTo>
                    <a:pt x="173" y="287"/>
                    <a:pt x="173" y="287"/>
                    <a:pt x="173" y="287"/>
                  </a:cubicBezTo>
                  <a:cubicBezTo>
                    <a:pt x="175" y="288"/>
                    <a:pt x="176" y="291"/>
                    <a:pt x="177" y="293"/>
                  </a:cubicBezTo>
                  <a:cubicBezTo>
                    <a:pt x="178" y="295"/>
                    <a:pt x="180" y="297"/>
                    <a:pt x="181" y="299"/>
                  </a:cubicBezTo>
                  <a:cubicBezTo>
                    <a:pt x="183" y="298"/>
                    <a:pt x="186" y="298"/>
                    <a:pt x="188" y="297"/>
                  </a:cubicBezTo>
                  <a:cubicBezTo>
                    <a:pt x="189" y="295"/>
                    <a:pt x="189" y="292"/>
                    <a:pt x="189" y="290"/>
                  </a:cubicBezTo>
                  <a:cubicBezTo>
                    <a:pt x="189" y="288"/>
                    <a:pt x="189" y="285"/>
                    <a:pt x="190" y="283"/>
                  </a:cubicBezTo>
                  <a:cubicBezTo>
                    <a:pt x="190" y="282"/>
                    <a:pt x="190" y="282"/>
                    <a:pt x="190" y="282"/>
                  </a:cubicBezTo>
                  <a:cubicBezTo>
                    <a:pt x="191" y="282"/>
                    <a:pt x="191" y="282"/>
                    <a:pt x="191" y="282"/>
                  </a:cubicBezTo>
                  <a:cubicBezTo>
                    <a:pt x="194" y="281"/>
                    <a:pt x="198" y="279"/>
                    <a:pt x="202" y="278"/>
                  </a:cubicBezTo>
                  <a:cubicBezTo>
                    <a:pt x="202" y="278"/>
                    <a:pt x="202" y="278"/>
                    <a:pt x="202" y="278"/>
                  </a:cubicBezTo>
                  <a:cubicBezTo>
                    <a:pt x="203" y="278"/>
                    <a:pt x="203" y="278"/>
                    <a:pt x="203" y="278"/>
                  </a:cubicBezTo>
                  <a:cubicBezTo>
                    <a:pt x="205" y="280"/>
                    <a:pt x="206" y="282"/>
                    <a:pt x="208" y="283"/>
                  </a:cubicBezTo>
                  <a:cubicBezTo>
                    <a:pt x="210" y="285"/>
                    <a:pt x="211" y="287"/>
                    <a:pt x="213" y="289"/>
                  </a:cubicBezTo>
                  <a:cubicBezTo>
                    <a:pt x="215" y="288"/>
                    <a:pt x="218" y="286"/>
                    <a:pt x="220" y="285"/>
                  </a:cubicBezTo>
                  <a:cubicBezTo>
                    <a:pt x="220" y="283"/>
                    <a:pt x="219" y="280"/>
                    <a:pt x="219" y="278"/>
                  </a:cubicBezTo>
                  <a:cubicBezTo>
                    <a:pt x="219" y="276"/>
                    <a:pt x="218" y="273"/>
                    <a:pt x="218" y="271"/>
                  </a:cubicBezTo>
                  <a:cubicBezTo>
                    <a:pt x="218" y="270"/>
                    <a:pt x="218" y="270"/>
                    <a:pt x="218" y="270"/>
                  </a:cubicBezTo>
                  <a:cubicBezTo>
                    <a:pt x="219" y="270"/>
                    <a:pt x="219" y="270"/>
                    <a:pt x="219" y="270"/>
                  </a:cubicBezTo>
                  <a:cubicBezTo>
                    <a:pt x="222" y="268"/>
                    <a:pt x="225" y="266"/>
                    <a:pt x="228" y="263"/>
                  </a:cubicBezTo>
                  <a:cubicBezTo>
                    <a:pt x="229" y="263"/>
                    <a:pt x="229" y="263"/>
                    <a:pt x="229" y="263"/>
                  </a:cubicBezTo>
                  <a:cubicBezTo>
                    <a:pt x="230" y="263"/>
                    <a:pt x="230" y="263"/>
                    <a:pt x="230" y="263"/>
                  </a:cubicBezTo>
                  <a:cubicBezTo>
                    <a:pt x="232" y="265"/>
                    <a:pt x="234" y="266"/>
                    <a:pt x="236" y="267"/>
                  </a:cubicBezTo>
                  <a:cubicBezTo>
                    <a:pt x="238" y="269"/>
                    <a:pt x="240" y="270"/>
                    <a:pt x="242" y="271"/>
                  </a:cubicBezTo>
                  <a:cubicBezTo>
                    <a:pt x="244" y="270"/>
                    <a:pt x="246" y="268"/>
                    <a:pt x="248" y="266"/>
                  </a:cubicBezTo>
                  <a:cubicBezTo>
                    <a:pt x="247" y="264"/>
                    <a:pt x="247" y="262"/>
                    <a:pt x="246" y="260"/>
                  </a:cubicBezTo>
                  <a:cubicBezTo>
                    <a:pt x="245" y="257"/>
                    <a:pt x="244" y="255"/>
                    <a:pt x="243" y="253"/>
                  </a:cubicBezTo>
                  <a:cubicBezTo>
                    <a:pt x="243" y="252"/>
                    <a:pt x="243" y="252"/>
                    <a:pt x="243" y="252"/>
                  </a:cubicBezTo>
                  <a:cubicBezTo>
                    <a:pt x="243" y="251"/>
                    <a:pt x="243" y="251"/>
                    <a:pt x="243" y="251"/>
                  </a:cubicBezTo>
                  <a:cubicBezTo>
                    <a:pt x="246" y="249"/>
                    <a:pt x="249" y="246"/>
                    <a:pt x="252" y="243"/>
                  </a:cubicBezTo>
                  <a:cubicBezTo>
                    <a:pt x="252" y="243"/>
                    <a:pt x="252" y="243"/>
                    <a:pt x="252" y="243"/>
                  </a:cubicBezTo>
                  <a:cubicBezTo>
                    <a:pt x="253" y="243"/>
                    <a:pt x="253" y="243"/>
                    <a:pt x="253" y="243"/>
                  </a:cubicBezTo>
                  <a:cubicBezTo>
                    <a:pt x="255" y="244"/>
                    <a:pt x="258" y="245"/>
                    <a:pt x="260" y="246"/>
                  </a:cubicBezTo>
                  <a:cubicBezTo>
                    <a:pt x="262" y="246"/>
                    <a:pt x="264" y="247"/>
                    <a:pt x="267" y="248"/>
                  </a:cubicBezTo>
                  <a:cubicBezTo>
                    <a:pt x="268" y="246"/>
                    <a:pt x="270" y="244"/>
                    <a:pt x="271" y="242"/>
                  </a:cubicBezTo>
                  <a:cubicBezTo>
                    <a:pt x="270" y="240"/>
                    <a:pt x="269" y="238"/>
                    <a:pt x="268" y="236"/>
                  </a:cubicBezTo>
                  <a:cubicBezTo>
                    <a:pt x="266" y="234"/>
                    <a:pt x="265" y="232"/>
                    <a:pt x="264" y="230"/>
                  </a:cubicBezTo>
                  <a:cubicBezTo>
                    <a:pt x="263" y="229"/>
                    <a:pt x="263" y="229"/>
                    <a:pt x="263" y="229"/>
                  </a:cubicBezTo>
                  <a:cubicBezTo>
                    <a:pt x="264" y="228"/>
                    <a:pt x="264" y="228"/>
                    <a:pt x="264" y="228"/>
                  </a:cubicBezTo>
                  <a:cubicBezTo>
                    <a:pt x="266" y="225"/>
                    <a:pt x="268" y="222"/>
                    <a:pt x="270" y="219"/>
                  </a:cubicBezTo>
                  <a:cubicBezTo>
                    <a:pt x="270" y="218"/>
                    <a:pt x="270" y="218"/>
                    <a:pt x="270" y="218"/>
                  </a:cubicBezTo>
                  <a:cubicBezTo>
                    <a:pt x="271" y="218"/>
                    <a:pt x="271" y="218"/>
                    <a:pt x="271" y="218"/>
                  </a:cubicBezTo>
                  <a:cubicBezTo>
                    <a:pt x="273" y="218"/>
                    <a:pt x="276" y="219"/>
                    <a:pt x="278" y="219"/>
                  </a:cubicBezTo>
                  <a:cubicBezTo>
                    <a:pt x="281" y="219"/>
                    <a:pt x="283" y="220"/>
                    <a:pt x="285" y="220"/>
                  </a:cubicBezTo>
                  <a:cubicBezTo>
                    <a:pt x="286" y="218"/>
                    <a:pt x="288" y="215"/>
                    <a:pt x="289" y="213"/>
                  </a:cubicBezTo>
                  <a:cubicBezTo>
                    <a:pt x="287" y="211"/>
                    <a:pt x="285" y="210"/>
                    <a:pt x="284" y="208"/>
                  </a:cubicBezTo>
                  <a:cubicBezTo>
                    <a:pt x="282" y="206"/>
                    <a:pt x="280" y="204"/>
                    <a:pt x="278" y="203"/>
                  </a:cubicBezTo>
                  <a:cubicBezTo>
                    <a:pt x="278" y="202"/>
                    <a:pt x="278" y="202"/>
                    <a:pt x="278" y="202"/>
                  </a:cubicBezTo>
                  <a:cubicBezTo>
                    <a:pt x="278" y="201"/>
                    <a:pt x="278" y="201"/>
                    <a:pt x="278" y="201"/>
                  </a:cubicBezTo>
                  <a:cubicBezTo>
                    <a:pt x="279" y="198"/>
                    <a:pt x="281" y="194"/>
                    <a:pt x="282" y="190"/>
                  </a:cubicBezTo>
                  <a:cubicBezTo>
                    <a:pt x="282" y="190"/>
                    <a:pt x="282" y="190"/>
                    <a:pt x="282" y="190"/>
                  </a:cubicBezTo>
                  <a:cubicBezTo>
                    <a:pt x="283" y="190"/>
                    <a:pt x="283" y="190"/>
                    <a:pt x="283" y="190"/>
                  </a:cubicBezTo>
                  <a:cubicBezTo>
                    <a:pt x="285" y="189"/>
                    <a:pt x="288" y="189"/>
                    <a:pt x="290" y="189"/>
                  </a:cubicBezTo>
                  <a:cubicBezTo>
                    <a:pt x="293" y="189"/>
                    <a:pt x="295" y="189"/>
                    <a:pt x="297" y="188"/>
                  </a:cubicBezTo>
                  <a:cubicBezTo>
                    <a:pt x="298" y="186"/>
                    <a:pt x="299" y="183"/>
                    <a:pt x="299" y="181"/>
                  </a:cubicBezTo>
                  <a:cubicBezTo>
                    <a:pt x="297" y="179"/>
                    <a:pt x="295" y="178"/>
                    <a:pt x="293" y="177"/>
                  </a:cubicBezTo>
                  <a:cubicBezTo>
                    <a:pt x="291" y="176"/>
                    <a:pt x="289" y="174"/>
                    <a:pt x="287" y="173"/>
                  </a:cubicBezTo>
                  <a:cubicBezTo>
                    <a:pt x="286" y="173"/>
                    <a:pt x="286" y="173"/>
                    <a:pt x="286" y="173"/>
                  </a:cubicBezTo>
                  <a:cubicBezTo>
                    <a:pt x="286" y="172"/>
                    <a:pt x="286" y="172"/>
                    <a:pt x="286" y="172"/>
                  </a:cubicBezTo>
                  <a:cubicBezTo>
                    <a:pt x="287" y="168"/>
                    <a:pt x="287" y="165"/>
                    <a:pt x="287" y="160"/>
                  </a:cubicBezTo>
                  <a:cubicBezTo>
                    <a:pt x="287" y="160"/>
                    <a:pt x="287" y="160"/>
                    <a:pt x="287" y="160"/>
                  </a:cubicBezTo>
                  <a:cubicBezTo>
                    <a:pt x="288" y="159"/>
                    <a:pt x="288" y="159"/>
                    <a:pt x="288" y="159"/>
                  </a:cubicBezTo>
                  <a:cubicBezTo>
                    <a:pt x="290" y="159"/>
                    <a:pt x="293" y="158"/>
                    <a:pt x="295" y="157"/>
                  </a:cubicBezTo>
                  <a:cubicBezTo>
                    <a:pt x="297" y="156"/>
                    <a:pt x="300" y="156"/>
                    <a:pt x="302" y="155"/>
                  </a:cubicBezTo>
                  <a:cubicBezTo>
                    <a:pt x="302" y="155"/>
                    <a:pt x="302" y="155"/>
                    <a:pt x="302" y="155"/>
                  </a:cubicBezTo>
                  <a:cubicBezTo>
                    <a:pt x="302" y="153"/>
                    <a:pt x="302" y="152"/>
                    <a:pt x="302" y="151"/>
                  </a:cubicBezTo>
                  <a:cubicBezTo>
                    <a:pt x="302" y="149"/>
                    <a:pt x="302" y="148"/>
                    <a:pt x="302" y="147"/>
                  </a:cubicBezTo>
                  <a:close/>
                  <a:moveTo>
                    <a:pt x="159" y="110"/>
                  </a:moveTo>
                  <a:cubicBezTo>
                    <a:pt x="161" y="93"/>
                    <a:pt x="164" y="76"/>
                    <a:pt x="169" y="59"/>
                  </a:cubicBezTo>
                  <a:cubicBezTo>
                    <a:pt x="169" y="58"/>
                    <a:pt x="169" y="58"/>
                    <a:pt x="169" y="58"/>
                  </a:cubicBezTo>
                  <a:cubicBezTo>
                    <a:pt x="170" y="59"/>
                    <a:pt x="170" y="59"/>
                    <a:pt x="170" y="59"/>
                  </a:cubicBezTo>
                  <a:cubicBezTo>
                    <a:pt x="182" y="61"/>
                    <a:pt x="193" y="66"/>
                    <a:pt x="203" y="72"/>
                  </a:cubicBezTo>
                  <a:cubicBezTo>
                    <a:pt x="204" y="73"/>
                    <a:pt x="204" y="73"/>
                    <a:pt x="204" y="73"/>
                  </a:cubicBezTo>
                  <a:cubicBezTo>
                    <a:pt x="203" y="74"/>
                    <a:pt x="203" y="74"/>
                    <a:pt x="203" y="74"/>
                  </a:cubicBezTo>
                  <a:cubicBezTo>
                    <a:pt x="195" y="90"/>
                    <a:pt x="185" y="104"/>
                    <a:pt x="174" y="116"/>
                  </a:cubicBezTo>
                  <a:cubicBezTo>
                    <a:pt x="173" y="117"/>
                    <a:pt x="173" y="117"/>
                    <a:pt x="173" y="117"/>
                  </a:cubicBezTo>
                  <a:cubicBezTo>
                    <a:pt x="172" y="117"/>
                    <a:pt x="172" y="117"/>
                    <a:pt x="172" y="117"/>
                  </a:cubicBezTo>
                  <a:cubicBezTo>
                    <a:pt x="169" y="114"/>
                    <a:pt x="165" y="112"/>
                    <a:pt x="160" y="111"/>
                  </a:cubicBezTo>
                  <a:cubicBezTo>
                    <a:pt x="159" y="111"/>
                    <a:pt x="159" y="111"/>
                    <a:pt x="159" y="111"/>
                  </a:cubicBezTo>
                  <a:lnTo>
                    <a:pt x="159" y="110"/>
                  </a:lnTo>
                  <a:close/>
                  <a:moveTo>
                    <a:pt x="99" y="72"/>
                  </a:moveTo>
                  <a:cubicBezTo>
                    <a:pt x="109" y="65"/>
                    <a:pt x="120" y="61"/>
                    <a:pt x="132" y="58"/>
                  </a:cubicBezTo>
                  <a:cubicBezTo>
                    <a:pt x="133" y="58"/>
                    <a:pt x="133" y="58"/>
                    <a:pt x="133" y="58"/>
                  </a:cubicBezTo>
                  <a:cubicBezTo>
                    <a:pt x="134" y="59"/>
                    <a:pt x="134" y="59"/>
                    <a:pt x="134" y="59"/>
                  </a:cubicBezTo>
                  <a:cubicBezTo>
                    <a:pt x="139" y="76"/>
                    <a:pt x="142" y="93"/>
                    <a:pt x="143" y="110"/>
                  </a:cubicBezTo>
                  <a:cubicBezTo>
                    <a:pt x="143" y="111"/>
                    <a:pt x="143" y="111"/>
                    <a:pt x="143" y="111"/>
                  </a:cubicBezTo>
                  <a:cubicBezTo>
                    <a:pt x="142" y="111"/>
                    <a:pt x="142" y="111"/>
                    <a:pt x="142" y="111"/>
                  </a:cubicBezTo>
                  <a:cubicBezTo>
                    <a:pt x="138" y="112"/>
                    <a:pt x="134" y="114"/>
                    <a:pt x="130" y="116"/>
                  </a:cubicBezTo>
                  <a:cubicBezTo>
                    <a:pt x="129" y="117"/>
                    <a:pt x="129" y="117"/>
                    <a:pt x="129" y="117"/>
                  </a:cubicBezTo>
                  <a:cubicBezTo>
                    <a:pt x="128" y="116"/>
                    <a:pt x="128" y="116"/>
                    <a:pt x="128" y="116"/>
                  </a:cubicBezTo>
                  <a:cubicBezTo>
                    <a:pt x="117" y="103"/>
                    <a:pt x="107" y="89"/>
                    <a:pt x="99" y="74"/>
                  </a:cubicBezTo>
                  <a:cubicBezTo>
                    <a:pt x="98" y="73"/>
                    <a:pt x="98" y="73"/>
                    <a:pt x="98" y="73"/>
                  </a:cubicBezTo>
                  <a:lnTo>
                    <a:pt x="99" y="72"/>
                  </a:lnTo>
                  <a:close/>
                  <a:moveTo>
                    <a:pt x="59" y="132"/>
                  </a:moveTo>
                  <a:cubicBezTo>
                    <a:pt x="61" y="120"/>
                    <a:pt x="66" y="109"/>
                    <a:pt x="72" y="99"/>
                  </a:cubicBezTo>
                  <a:cubicBezTo>
                    <a:pt x="73" y="98"/>
                    <a:pt x="73" y="98"/>
                    <a:pt x="73" y="98"/>
                  </a:cubicBezTo>
                  <a:cubicBezTo>
                    <a:pt x="74" y="98"/>
                    <a:pt x="74" y="98"/>
                    <a:pt x="74" y="98"/>
                  </a:cubicBezTo>
                  <a:cubicBezTo>
                    <a:pt x="90" y="107"/>
                    <a:pt x="104" y="116"/>
                    <a:pt x="116" y="128"/>
                  </a:cubicBezTo>
                  <a:cubicBezTo>
                    <a:pt x="117" y="128"/>
                    <a:pt x="117" y="128"/>
                    <a:pt x="117" y="128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4" y="133"/>
                    <a:pt x="113" y="137"/>
                    <a:pt x="112" y="141"/>
                  </a:cubicBezTo>
                  <a:cubicBezTo>
                    <a:pt x="111" y="143"/>
                    <a:pt x="111" y="143"/>
                    <a:pt x="111" y="143"/>
                  </a:cubicBezTo>
                  <a:cubicBezTo>
                    <a:pt x="110" y="142"/>
                    <a:pt x="110" y="142"/>
                    <a:pt x="110" y="142"/>
                  </a:cubicBezTo>
                  <a:cubicBezTo>
                    <a:pt x="93" y="141"/>
                    <a:pt x="76" y="138"/>
                    <a:pt x="60" y="133"/>
                  </a:cubicBezTo>
                  <a:cubicBezTo>
                    <a:pt x="58" y="133"/>
                    <a:pt x="58" y="133"/>
                    <a:pt x="58" y="133"/>
                  </a:cubicBezTo>
                  <a:lnTo>
                    <a:pt x="59" y="132"/>
                  </a:lnTo>
                  <a:close/>
                  <a:moveTo>
                    <a:pt x="74" y="203"/>
                  </a:moveTo>
                  <a:cubicBezTo>
                    <a:pt x="73" y="203"/>
                    <a:pt x="73" y="203"/>
                    <a:pt x="73" y="203"/>
                  </a:cubicBezTo>
                  <a:cubicBezTo>
                    <a:pt x="72" y="202"/>
                    <a:pt x="72" y="202"/>
                    <a:pt x="72" y="202"/>
                  </a:cubicBezTo>
                  <a:cubicBezTo>
                    <a:pt x="66" y="192"/>
                    <a:pt x="61" y="181"/>
                    <a:pt x="59" y="170"/>
                  </a:cubicBezTo>
                  <a:cubicBezTo>
                    <a:pt x="58" y="168"/>
                    <a:pt x="58" y="168"/>
                    <a:pt x="58" y="168"/>
                  </a:cubicBezTo>
                  <a:cubicBezTo>
                    <a:pt x="60" y="168"/>
                    <a:pt x="60" y="168"/>
                    <a:pt x="60" y="168"/>
                  </a:cubicBezTo>
                  <a:cubicBezTo>
                    <a:pt x="76" y="163"/>
                    <a:pt x="93" y="160"/>
                    <a:pt x="110" y="159"/>
                  </a:cubicBezTo>
                  <a:cubicBezTo>
                    <a:pt x="111" y="159"/>
                    <a:pt x="111" y="159"/>
                    <a:pt x="111" y="159"/>
                  </a:cubicBezTo>
                  <a:cubicBezTo>
                    <a:pt x="111" y="160"/>
                    <a:pt x="111" y="160"/>
                    <a:pt x="111" y="160"/>
                  </a:cubicBezTo>
                  <a:cubicBezTo>
                    <a:pt x="112" y="164"/>
                    <a:pt x="114" y="168"/>
                    <a:pt x="116" y="172"/>
                  </a:cubicBezTo>
                  <a:cubicBezTo>
                    <a:pt x="117" y="173"/>
                    <a:pt x="117" y="173"/>
                    <a:pt x="117" y="173"/>
                  </a:cubicBezTo>
                  <a:cubicBezTo>
                    <a:pt x="116" y="174"/>
                    <a:pt x="116" y="174"/>
                    <a:pt x="116" y="174"/>
                  </a:cubicBezTo>
                  <a:cubicBezTo>
                    <a:pt x="103" y="185"/>
                    <a:pt x="89" y="194"/>
                    <a:pt x="74" y="203"/>
                  </a:cubicBezTo>
                  <a:close/>
                  <a:moveTo>
                    <a:pt x="143" y="191"/>
                  </a:moveTo>
                  <a:cubicBezTo>
                    <a:pt x="141" y="208"/>
                    <a:pt x="138" y="225"/>
                    <a:pt x="133" y="242"/>
                  </a:cubicBezTo>
                  <a:cubicBezTo>
                    <a:pt x="133" y="243"/>
                    <a:pt x="133" y="243"/>
                    <a:pt x="133" y="243"/>
                  </a:cubicBezTo>
                  <a:cubicBezTo>
                    <a:pt x="132" y="243"/>
                    <a:pt x="132" y="243"/>
                    <a:pt x="132" y="243"/>
                  </a:cubicBezTo>
                  <a:cubicBezTo>
                    <a:pt x="120" y="241"/>
                    <a:pt x="109" y="236"/>
                    <a:pt x="99" y="229"/>
                  </a:cubicBezTo>
                  <a:cubicBezTo>
                    <a:pt x="98" y="229"/>
                    <a:pt x="98" y="229"/>
                    <a:pt x="98" y="229"/>
                  </a:cubicBezTo>
                  <a:cubicBezTo>
                    <a:pt x="98" y="228"/>
                    <a:pt x="98" y="228"/>
                    <a:pt x="98" y="228"/>
                  </a:cubicBezTo>
                  <a:cubicBezTo>
                    <a:pt x="107" y="212"/>
                    <a:pt x="117" y="198"/>
                    <a:pt x="128" y="185"/>
                  </a:cubicBezTo>
                  <a:cubicBezTo>
                    <a:pt x="128" y="184"/>
                    <a:pt x="128" y="184"/>
                    <a:pt x="128" y="184"/>
                  </a:cubicBezTo>
                  <a:cubicBezTo>
                    <a:pt x="129" y="185"/>
                    <a:pt x="129" y="185"/>
                    <a:pt x="129" y="185"/>
                  </a:cubicBezTo>
                  <a:cubicBezTo>
                    <a:pt x="133" y="187"/>
                    <a:pt x="137" y="189"/>
                    <a:pt x="142" y="190"/>
                  </a:cubicBezTo>
                  <a:cubicBezTo>
                    <a:pt x="143" y="190"/>
                    <a:pt x="143" y="190"/>
                    <a:pt x="143" y="190"/>
                  </a:cubicBezTo>
                  <a:lnTo>
                    <a:pt x="143" y="191"/>
                  </a:lnTo>
                  <a:close/>
                  <a:moveTo>
                    <a:pt x="151" y="180"/>
                  </a:moveTo>
                  <a:cubicBezTo>
                    <a:pt x="143" y="180"/>
                    <a:pt x="136" y="177"/>
                    <a:pt x="130" y="171"/>
                  </a:cubicBezTo>
                  <a:cubicBezTo>
                    <a:pt x="125" y="166"/>
                    <a:pt x="122" y="159"/>
                    <a:pt x="122" y="151"/>
                  </a:cubicBezTo>
                  <a:cubicBezTo>
                    <a:pt x="122" y="143"/>
                    <a:pt x="125" y="136"/>
                    <a:pt x="130" y="130"/>
                  </a:cubicBezTo>
                  <a:cubicBezTo>
                    <a:pt x="136" y="125"/>
                    <a:pt x="143" y="122"/>
                    <a:pt x="151" y="122"/>
                  </a:cubicBezTo>
                  <a:cubicBezTo>
                    <a:pt x="159" y="122"/>
                    <a:pt x="166" y="125"/>
                    <a:pt x="172" y="130"/>
                  </a:cubicBezTo>
                  <a:cubicBezTo>
                    <a:pt x="183" y="142"/>
                    <a:pt x="183" y="160"/>
                    <a:pt x="172" y="171"/>
                  </a:cubicBezTo>
                  <a:cubicBezTo>
                    <a:pt x="166" y="177"/>
                    <a:pt x="159" y="180"/>
                    <a:pt x="151" y="180"/>
                  </a:cubicBezTo>
                  <a:close/>
                  <a:moveTo>
                    <a:pt x="203" y="229"/>
                  </a:moveTo>
                  <a:cubicBezTo>
                    <a:pt x="192" y="236"/>
                    <a:pt x="181" y="241"/>
                    <a:pt x="170" y="243"/>
                  </a:cubicBezTo>
                  <a:cubicBezTo>
                    <a:pt x="168" y="243"/>
                    <a:pt x="168" y="243"/>
                    <a:pt x="168" y="243"/>
                  </a:cubicBezTo>
                  <a:cubicBezTo>
                    <a:pt x="168" y="242"/>
                    <a:pt x="168" y="242"/>
                    <a:pt x="168" y="242"/>
                  </a:cubicBezTo>
                  <a:cubicBezTo>
                    <a:pt x="163" y="225"/>
                    <a:pt x="160" y="208"/>
                    <a:pt x="159" y="192"/>
                  </a:cubicBezTo>
                  <a:cubicBezTo>
                    <a:pt x="159" y="190"/>
                    <a:pt x="159" y="190"/>
                    <a:pt x="159" y="190"/>
                  </a:cubicBezTo>
                  <a:cubicBezTo>
                    <a:pt x="160" y="190"/>
                    <a:pt x="160" y="190"/>
                    <a:pt x="160" y="190"/>
                  </a:cubicBezTo>
                  <a:cubicBezTo>
                    <a:pt x="164" y="189"/>
                    <a:pt x="168" y="188"/>
                    <a:pt x="172" y="185"/>
                  </a:cubicBezTo>
                  <a:cubicBezTo>
                    <a:pt x="173" y="185"/>
                    <a:pt x="173" y="185"/>
                    <a:pt x="173" y="185"/>
                  </a:cubicBezTo>
                  <a:cubicBezTo>
                    <a:pt x="174" y="185"/>
                    <a:pt x="174" y="185"/>
                    <a:pt x="174" y="185"/>
                  </a:cubicBezTo>
                  <a:cubicBezTo>
                    <a:pt x="185" y="199"/>
                    <a:pt x="195" y="213"/>
                    <a:pt x="203" y="228"/>
                  </a:cubicBezTo>
                  <a:cubicBezTo>
                    <a:pt x="204" y="229"/>
                    <a:pt x="204" y="229"/>
                    <a:pt x="204" y="229"/>
                  </a:cubicBezTo>
                  <a:lnTo>
                    <a:pt x="203" y="229"/>
                  </a:lnTo>
                  <a:close/>
                  <a:moveTo>
                    <a:pt x="243" y="170"/>
                  </a:moveTo>
                  <a:cubicBezTo>
                    <a:pt x="241" y="182"/>
                    <a:pt x="236" y="193"/>
                    <a:pt x="229" y="203"/>
                  </a:cubicBezTo>
                  <a:cubicBezTo>
                    <a:pt x="229" y="204"/>
                    <a:pt x="229" y="204"/>
                    <a:pt x="229" y="204"/>
                  </a:cubicBezTo>
                  <a:cubicBezTo>
                    <a:pt x="228" y="203"/>
                    <a:pt x="228" y="203"/>
                    <a:pt x="228" y="203"/>
                  </a:cubicBezTo>
                  <a:cubicBezTo>
                    <a:pt x="212" y="195"/>
                    <a:pt x="198" y="185"/>
                    <a:pt x="185" y="174"/>
                  </a:cubicBezTo>
                  <a:cubicBezTo>
                    <a:pt x="185" y="173"/>
                    <a:pt x="185" y="173"/>
                    <a:pt x="185" y="173"/>
                  </a:cubicBezTo>
                  <a:cubicBezTo>
                    <a:pt x="185" y="172"/>
                    <a:pt x="185" y="172"/>
                    <a:pt x="185" y="172"/>
                  </a:cubicBezTo>
                  <a:cubicBezTo>
                    <a:pt x="188" y="169"/>
                    <a:pt x="189" y="164"/>
                    <a:pt x="190" y="160"/>
                  </a:cubicBezTo>
                  <a:cubicBezTo>
                    <a:pt x="191" y="159"/>
                    <a:pt x="191" y="159"/>
                    <a:pt x="191" y="159"/>
                  </a:cubicBezTo>
                  <a:cubicBezTo>
                    <a:pt x="192" y="159"/>
                    <a:pt x="192" y="159"/>
                    <a:pt x="192" y="159"/>
                  </a:cubicBezTo>
                  <a:cubicBezTo>
                    <a:pt x="208" y="161"/>
                    <a:pt x="225" y="164"/>
                    <a:pt x="242" y="168"/>
                  </a:cubicBezTo>
                  <a:cubicBezTo>
                    <a:pt x="243" y="169"/>
                    <a:pt x="243" y="169"/>
                    <a:pt x="243" y="169"/>
                  </a:cubicBezTo>
                  <a:lnTo>
                    <a:pt x="243" y="170"/>
                  </a:lnTo>
                  <a:close/>
                  <a:moveTo>
                    <a:pt x="242" y="134"/>
                  </a:moveTo>
                  <a:cubicBezTo>
                    <a:pt x="225" y="139"/>
                    <a:pt x="208" y="142"/>
                    <a:pt x="192" y="143"/>
                  </a:cubicBezTo>
                  <a:cubicBezTo>
                    <a:pt x="191" y="143"/>
                    <a:pt x="191" y="143"/>
                    <a:pt x="191" y="143"/>
                  </a:cubicBezTo>
                  <a:cubicBezTo>
                    <a:pt x="190" y="142"/>
                    <a:pt x="190" y="142"/>
                    <a:pt x="190" y="142"/>
                  </a:cubicBezTo>
                  <a:cubicBezTo>
                    <a:pt x="189" y="137"/>
                    <a:pt x="188" y="133"/>
                    <a:pt x="185" y="130"/>
                  </a:cubicBezTo>
                  <a:cubicBezTo>
                    <a:pt x="185" y="129"/>
                    <a:pt x="185" y="129"/>
                    <a:pt x="185" y="129"/>
                  </a:cubicBezTo>
                  <a:cubicBezTo>
                    <a:pt x="186" y="128"/>
                    <a:pt x="186" y="128"/>
                    <a:pt x="186" y="128"/>
                  </a:cubicBezTo>
                  <a:cubicBezTo>
                    <a:pt x="199" y="117"/>
                    <a:pt x="213" y="107"/>
                    <a:pt x="228" y="99"/>
                  </a:cubicBezTo>
                  <a:cubicBezTo>
                    <a:pt x="229" y="98"/>
                    <a:pt x="229" y="98"/>
                    <a:pt x="229" y="98"/>
                  </a:cubicBezTo>
                  <a:cubicBezTo>
                    <a:pt x="230" y="99"/>
                    <a:pt x="230" y="99"/>
                    <a:pt x="230" y="99"/>
                  </a:cubicBezTo>
                  <a:cubicBezTo>
                    <a:pt x="236" y="109"/>
                    <a:pt x="241" y="120"/>
                    <a:pt x="243" y="132"/>
                  </a:cubicBezTo>
                  <a:cubicBezTo>
                    <a:pt x="243" y="133"/>
                    <a:pt x="243" y="133"/>
                    <a:pt x="243" y="133"/>
                  </a:cubicBezTo>
                  <a:lnTo>
                    <a:pt x="242" y="13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" name="Freeform 69"/>
            <p:cNvSpPr>
              <a:spLocks noEditPoints="1"/>
            </p:cNvSpPr>
            <p:nvPr/>
          </p:nvSpPr>
          <p:spPr bwMode="auto">
            <a:xfrm rot="379653">
              <a:off x="4824414" y="6105046"/>
              <a:ext cx="1273174" cy="1271610"/>
            </a:xfrm>
            <a:custGeom>
              <a:avLst/>
              <a:gdLst>
                <a:gd name="T0" fmla="*/ 286 w 302"/>
                <a:gd name="T1" fmla="*/ 129 h 302"/>
                <a:gd name="T2" fmla="*/ 282 w 302"/>
                <a:gd name="T3" fmla="*/ 112 h 302"/>
                <a:gd name="T4" fmla="*/ 285 w 302"/>
                <a:gd name="T5" fmla="*/ 82 h 302"/>
                <a:gd name="T6" fmla="*/ 264 w 302"/>
                <a:gd name="T7" fmla="*/ 72 h 302"/>
                <a:gd name="T8" fmla="*/ 252 w 302"/>
                <a:gd name="T9" fmla="*/ 58 h 302"/>
                <a:gd name="T10" fmla="*/ 236 w 302"/>
                <a:gd name="T11" fmla="*/ 34 h 302"/>
                <a:gd name="T12" fmla="*/ 219 w 302"/>
                <a:gd name="T13" fmla="*/ 23 h 302"/>
                <a:gd name="T14" fmla="*/ 191 w 302"/>
                <a:gd name="T15" fmla="*/ 20 h 302"/>
                <a:gd name="T16" fmla="*/ 173 w 302"/>
                <a:gd name="T17" fmla="*/ 15 h 302"/>
                <a:gd name="T18" fmla="*/ 155 w 302"/>
                <a:gd name="T19" fmla="*/ 0 h 302"/>
                <a:gd name="T20" fmla="*/ 141 w 302"/>
                <a:gd name="T21" fmla="*/ 14 h 302"/>
                <a:gd name="T22" fmla="*/ 113 w 302"/>
                <a:gd name="T23" fmla="*/ 12 h 302"/>
                <a:gd name="T24" fmla="*/ 94 w 302"/>
                <a:gd name="T25" fmla="*/ 18 h 302"/>
                <a:gd name="T26" fmla="*/ 73 w 302"/>
                <a:gd name="T27" fmla="*/ 38 h 302"/>
                <a:gd name="T28" fmla="*/ 59 w 302"/>
                <a:gd name="T29" fmla="*/ 49 h 302"/>
                <a:gd name="T30" fmla="*/ 35 w 302"/>
                <a:gd name="T31" fmla="*/ 54 h 302"/>
                <a:gd name="T32" fmla="*/ 32 w 302"/>
                <a:gd name="T33" fmla="*/ 84 h 302"/>
                <a:gd name="T34" fmla="*/ 24 w 302"/>
                <a:gd name="T35" fmla="*/ 99 h 302"/>
                <a:gd name="T36" fmla="*/ 3 w 302"/>
                <a:gd name="T37" fmla="*/ 121 h 302"/>
                <a:gd name="T38" fmla="*/ 14 w 302"/>
                <a:gd name="T39" fmla="*/ 142 h 302"/>
                <a:gd name="T40" fmla="*/ 7 w 302"/>
                <a:gd name="T41" fmla="*/ 157 h 302"/>
                <a:gd name="T42" fmla="*/ 9 w 302"/>
                <a:gd name="T43" fmla="*/ 177 h 302"/>
                <a:gd name="T44" fmla="*/ 24 w 302"/>
                <a:gd name="T45" fmla="*/ 201 h 302"/>
                <a:gd name="T46" fmla="*/ 31 w 302"/>
                <a:gd name="T47" fmla="*/ 218 h 302"/>
                <a:gd name="T48" fmla="*/ 30 w 302"/>
                <a:gd name="T49" fmla="*/ 242 h 302"/>
                <a:gd name="T50" fmla="*/ 59 w 302"/>
                <a:gd name="T51" fmla="*/ 252 h 302"/>
                <a:gd name="T52" fmla="*/ 73 w 302"/>
                <a:gd name="T53" fmla="*/ 263 h 302"/>
                <a:gd name="T54" fmla="*/ 89 w 302"/>
                <a:gd name="T55" fmla="*/ 289 h 302"/>
                <a:gd name="T56" fmla="*/ 112 w 302"/>
                <a:gd name="T57" fmla="*/ 283 h 302"/>
                <a:gd name="T58" fmla="*/ 130 w 302"/>
                <a:gd name="T59" fmla="*/ 286 h 302"/>
                <a:gd name="T60" fmla="*/ 155 w 302"/>
                <a:gd name="T61" fmla="*/ 302 h 302"/>
                <a:gd name="T62" fmla="*/ 173 w 302"/>
                <a:gd name="T63" fmla="*/ 286 h 302"/>
                <a:gd name="T64" fmla="*/ 190 w 302"/>
                <a:gd name="T65" fmla="*/ 282 h 302"/>
                <a:gd name="T66" fmla="*/ 220 w 302"/>
                <a:gd name="T67" fmla="*/ 285 h 302"/>
                <a:gd name="T68" fmla="*/ 230 w 302"/>
                <a:gd name="T69" fmla="*/ 263 h 302"/>
                <a:gd name="T70" fmla="*/ 243 w 302"/>
                <a:gd name="T71" fmla="*/ 251 h 302"/>
                <a:gd name="T72" fmla="*/ 268 w 302"/>
                <a:gd name="T73" fmla="*/ 236 h 302"/>
                <a:gd name="T74" fmla="*/ 278 w 302"/>
                <a:gd name="T75" fmla="*/ 219 h 302"/>
                <a:gd name="T76" fmla="*/ 282 w 302"/>
                <a:gd name="T77" fmla="*/ 190 h 302"/>
                <a:gd name="T78" fmla="*/ 287 w 302"/>
                <a:gd name="T79" fmla="*/ 173 h 302"/>
                <a:gd name="T80" fmla="*/ 302 w 302"/>
                <a:gd name="T81" fmla="*/ 155 h 302"/>
                <a:gd name="T82" fmla="*/ 170 w 302"/>
                <a:gd name="T83" fmla="*/ 59 h 302"/>
                <a:gd name="T84" fmla="*/ 160 w 302"/>
                <a:gd name="T85" fmla="*/ 111 h 302"/>
                <a:gd name="T86" fmla="*/ 143 w 302"/>
                <a:gd name="T87" fmla="*/ 110 h 302"/>
                <a:gd name="T88" fmla="*/ 98 w 302"/>
                <a:gd name="T89" fmla="*/ 73 h 302"/>
                <a:gd name="T90" fmla="*/ 117 w 302"/>
                <a:gd name="T91" fmla="*/ 128 h 302"/>
                <a:gd name="T92" fmla="*/ 59 w 302"/>
                <a:gd name="T93" fmla="*/ 132 h 302"/>
                <a:gd name="T94" fmla="*/ 110 w 302"/>
                <a:gd name="T95" fmla="*/ 159 h 302"/>
                <a:gd name="T96" fmla="*/ 143 w 302"/>
                <a:gd name="T97" fmla="*/ 191 h 302"/>
                <a:gd name="T98" fmla="*/ 128 w 302"/>
                <a:gd name="T99" fmla="*/ 185 h 302"/>
                <a:gd name="T100" fmla="*/ 130 w 302"/>
                <a:gd name="T101" fmla="*/ 171 h 302"/>
                <a:gd name="T102" fmla="*/ 203 w 302"/>
                <a:gd name="T103" fmla="*/ 229 h 302"/>
                <a:gd name="T104" fmla="*/ 172 w 302"/>
                <a:gd name="T105" fmla="*/ 185 h 302"/>
                <a:gd name="T106" fmla="*/ 229 w 302"/>
                <a:gd name="T107" fmla="*/ 203 h 302"/>
                <a:gd name="T108" fmla="*/ 191 w 302"/>
                <a:gd name="T109" fmla="*/ 159 h 302"/>
                <a:gd name="T110" fmla="*/ 191 w 302"/>
                <a:gd name="T111" fmla="*/ 143 h 302"/>
                <a:gd name="T112" fmla="*/ 230 w 302"/>
                <a:gd name="T113" fmla="*/ 99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02" h="302">
                  <a:moveTo>
                    <a:pt x="302" y="147"/>
                  </a:moveTo>
                  <a:cubicBezTo>
                    <a:pt x="300" y="146"/>
                    <a:pt x="297" y="145"/>
                    <a:pt x="295" y="145"/>
                  </a:cubicBezTo>
                  <a:cubicBezTo>
                    <a:pt x="293" y="144"/>
                    <a:pt x="290" y="143"/>
                    <a:pt x="288" y="142"/>
                  </a:cubicBezTo>
                  <a:cubicBezTo>
                    <a:pt x="287" y="142"/>
                    <a:pt x="287" y="142"/>
                    <a:pt x="287" y="142"/>
                  </a:cubicBezTo>
                  <a:cubicBezTo>
                    <a:pt x="287" y="141"/>
                    <a:pt x="287" y="141"/>
                    <a:pt x="287" y="141"/>
                  </a:cubicBezTo>
                  <a:cubicBezTo>
                    <a:pt x="287" y="137"/>
                    <a:pt x="287" y="133"/>
                    <a:pt x="286" y="130"/>
                  </a:cubicBezTo>
                  <a:cubicBezTo>
                    <a:pt x="286" y="129"/>
                    <a:pt x="286" y="129"/>
                    <a:pt x="286" y="129"/>
                  </a:cubicBezTo>
                  <a:cubicBezTo>
                    <a:pt x="287" y="128"/>
                    <a:pt x="287" y="128"/>
                    <a:pt x="287" y="128"/>
                  </a:cubicBezTo>
                  <a:cubicBezTo>
                    <a:pt x="289" y="127"/>
                    <a:pt x="291" y="126"/>
                    <a:pt x="293" y="125"/>
                  </a:cubicBezTo>
                  <a:cubicBezTo>
                    <a:pt x="295" y="123"/>
                    <a:pt x="297" y="122"/>
                    <a:pt x="299" y="121"/>
                  </a:cubicBezTo>
                  <a:cubicBezTo>
                    <a:pt x="299" y="118"/>
                    <a:pt x="298" y="116"/>
                    <a:pt x="297" y="113"/>
                  </a:cubicBezTo>
                  <a:cubicBezTo>
                    <a:pt x="295" y="113"/>
                    <a:pt x="293" y="113"/>
                    <a:pt x="290" y="113"/>
                  </a:cubicBezTo>
                  <a:cubicBezTo>
                    <a:pt x="288" y="112"/>
                    <a:pt x="285" y="112"/>
                    <a:pt x="283" y="112"/>
                  </a:cubicBezTo>
                  <a:cubicBezTo>
                    <a:pt x="282" y="112"/>
                    <a:pt x="282" y="112"/>
                    <a:pt x="282" y="112"/>
                  </a:cubicBezTo>
                  <a:cubicBezTo>
                    <a:pt x="282" y="111"/>
                    <a:pt x="282" y="111"/>
                    <a:pt x="282" y="111"/>
                  </a:cubicBezTo>
                  <a:cubicBezTo>
                    <a:pt x="281" y="108"/>
                    <a:pt x="279" y="104"/>
                    <a:pt x="278" y="100"/>
                  </a:cubicBezTo>
                  <a:cubicBezTo>
                    <a:pt x="278" y="99"/>
                    <a:pt x="278" y="99"/>
                    <a:pt x="278" y="99"/>
                  </a:cubicBezTo>
                  <a:cubicBezTo>
                    <a:pt x="278" y="99"/>
                    <a:pt x="278" y="99"/>
                    <a:pt x="278" y="99"/>
                  </a:cubicBezTo>
                  <a:cubicBezTo>
                    <a:pt x="280" y="97"/>
                    <a:pt x="282" y="95"/>
                    <a:pt x="284" y="94"/>
                  </a:cubicBezTo>
                  <a:cubicBezTo>
                    <a:pt x="285" y="92"/>
                    <a:pt x="287" y="90"/>
                    <a:pt x="289" y="89"/>
                  </a:cubicBezTo>
                  <a:cubicBezTo>
                    <a:pt x="288" y="86"/>
                    <a:pt x="286" y="84"/>
                    <a:pt x="285" y="82"/>
                  </a:cubicBezTo>
                  <a:cubicBezTo>
                    <a:pt x="283" y="82"/>
                    <a:pt x="281" y="82"/>
                    <a:pt x="278" y="83"/>
                  </a:cubicBezTo>
                  <a:cubicBezTo>
                    <a:pt x="276" y="83"/>
                    <a:pt x="273" y="83"/>
                    <a:pt x="271" y="84"/>
                  </a:cubicBezTo>
                  <a:cubicBezTo>
                    <a:pt x="270" y="84"/>
                    <a:pt x="270" y="84"/>
                    <a:pt x="270" y="84"/>
                  </a:cubicBezTo>
                  <a:cubicBezTo>
                    <a:pt x="270" y="83"/>
                    <a:pt x="270" y="83"/>
                    <a:pt x="270" y="83"/>
                  </a:cubicBezTo>
                  <a:cubicBezTo>
                    <a:pt x="268" y="80"/>
                    <a:pt x="266" y="76"/>
                    <a:pt x="264" y="73"/>
                  </a:cubicBezTo>
                  <a:cubicBezTo>
                    <a:pt x="263" y="72"/>
                    <a:pt x="263" y="72"/>
                    <a:pt x="263" y="72"/>
                  </a:cubicBezTo>
                  <a:cubicBezTo>
                    <a:pt x="264" y="72"/>
                    <a:pt x="264" y="72"/>
                    <a:pt x="264" y="72"/>
                  </a:cubicBezTo>
                  <a:cubicBezTo>
                    <a:pt x="265" y="70"/>
                    <a:pt x="266" y="68"/>
                    <a:pt x="268" y="66"/>
                  </a:cubicBezTo>
                  <a:cubicBezTo>
                    <a:pt x="269" y="64"/>
                    <a:pt x="270" y="62"/>
                    <a:pt x="271" y="60"/>
                  </a:cubicBezTo>
                  <a:cubicBezTo>
                    <a:pt x="270" y="58"/>
                    <a:pt x="268" y="56"/>
                    <a:pt x="267" y="54"/>
                  </a:cubicBezTo>
                  <a:cubicBezTo>
                    <a:pt x="264" y="54"/>
                    <a:pt x="262" y="55"/>
                    <a:pt x="260" y="56"/>
                  </a:cubicBezTo>
                  <a:cubicBezTo>
                    <a:pt x="258" y="57"/>
                    <a:pt x="255" y="58"/>
                    <a:pt x="253" y="59"/>
                  </a:cubicBezTo>
                  <a:cubicBezTo>
                    <a:pt x="252" y="59"/>
                    <a:pt x="252" y="59"/>
                    <a:pt x="252" y="59"/>
                  </a:cubicBezTo>
                  <a:cubicBezTo>
                    <a:pt x="252" y="58"/>
                    <a:pt x="252" y="58"/>
                    <a:pt x="252" y="58"/>
                  </a:cubicBezTo>
                  <a:cubicBezTo>
                    <a:pt x="249" y="55"/>
                    <a:pt x="246" y="53"/>
                    <a:pt x="243" y="50"/>
                  </a:cubicBezTo>
                  <a:cubicBezTo>
                    <a:pt x="243" y="49"/>
                    <a:pt x="243" y="49"/>
                    <a:pt x="243" y="49"/>
                  </a:cubicBezTo>
                  <a:cubicBezTo>
                    <a:pt x="243" y="49"/>
                    <a:pt x="243" y="49"/>
                    <a:pt x="243" y="49"/>
                  </a:cubicBezTo>
                  <a:cubicBezTo>
                    <a:pt x="244" y="47"/>
                    <a:pt x="245" y="44"/>
                    <a:pt x="246" y="42"/>
                  </a:cubicBezTo>
                  <a:cubicBezTo>
                    <a:pt x="247" y="40"/>
                    <a:pt x="247" y="37"/>
                    <a:pt x="248" y="35"/>
                  </a:cubicBezTo>
                  <a:cubicBezTo>
                    <a:pt x="246" y="33"/>
                    <a:pt x="244" y="32"/>
                    <a:pt x="242" y="30"/>
                  </a:cubicBezTo>
                  <a:cubicBezTo>
                    <a:pt x="240" y="31"/>
                    <a:pt x="238" y="33"/>
                    <a:pt x="236" y="34"/>
                  </a:cubicBezTo>
                  <a:cubicBezTo>
                    <a:pt x="234" y="36"/>
                    <a:pt x="232" y="37"/>
                    <a:pt x="230" y="38"/>
                  </a:cubicBezTo>
                  <a:cubicBezTo>
                    <a:pt x="229" y="39"/>
                    <a:pt x="229" y="39"/>
                    <a:pt x="229" y="39"/>
                  </a:cubicBezTo>
                  <a:cubicBezTo>
                    <a:pt x="228" y="38"/>
                    <a:pt x="228" y="38"/>
                    <a:pt x="228" y="38"/>
                  </a:cubicBezTo>
                  <a:cubicBezTo>
                    <a:pt x="225" y="36"/>
                    <a:pt x="222" y="34"/>
                    <a:pt x="219" y="32"/>
                  </a:cubicBezTo>
                  <a:cubicBezTo>
                    <a:pt x="218" y="32"/>
                    <a:pt x="218" y="32"/>
                    <a:pt x="218" y="32"/>
                  </a:cubicBezTo>
                  <a:cubicBezTo>
                    <a:pt x="218" y="31"/>
                    <a:pt x="218" y="31"/>
                    <a:pt x="218" y="31"/>
                  </a:cubicBezTo>
                  <a:cubicBezTo>
                    <a:pt x="218" y="28"/>
                    <a:pt x="219" y="26"/>
                    <a:pt x="219" y="23"/>
                  </a:cubicBezTo>
                  <a:cubicBezTo>
                    <a:pt x="219" y="21"/>
                    <a:pt x="220" y="19"/>
                    <a:pt x="220" y="16"/>
                  </a:cubicBezTo>
                  <a:cubicBezTo>
                    <a:pt x="218" y="15"/>
                    <a:pt x="215" y="14"/>
                    <a:pt x="213" y="13"/>
                  </a:cubicBezTo>
                  <a:cubicBezTo>
                    <a:pt x="211" y="15"/>
                    <a:pt x="210" y="16"/>
                    <a:pt x="208" y="18"/>
                  </a:cubicBezTo>
                  <a:cubicBezTo>
                    <a:pt x="206" y="20"/>
                    <a:pt x="205" y="22"/>
                    <a:pt x="203" y="23"/>
                  </a:cubicBezTo>
                  <a:cubicBezTo>
                    <a:pt x="202" y="24"/>
                    <a:pt x="202" y="24"/>
                    <a:pt x="202" y="24"/>
                  </a:cubicBezTo>
                  <a:cubicBezTo>
                    <a:pt x="202" y="24"/>
                    <a:pt x="202" y="24"/>
                    <a:pt x="202" y="24"/>
                  </a:cubicBezTo>
                  <a:cubicBezTo>
                    <a:pt x="198" y="22"/>
                    <a:pt x="194" y="21"/>
                    <a:pt x="191" y="20"/>
                  </a:cubicBezTo>
                  <a:cubicBezTo>
                    <a:pt x="190" y="20"/>
                    <a:pt x="190" y="20"/>
                    <a:pt x="190" y="20"/>
                  </a:cubicBezTo>
                  <a:cubicBezTo>
                    <a:pt x="190" y="19"/>
                    <a:pt x="190" y="19"/>
                    <a:pt x="190" y="19"/>
                  </a:cubicBezTo>
                  <a:cubicBezTo>
                    <a:pt x="189" y="17"/>
                    <a:pt x="189" y="14"/>
                    <a:pt x="189" y="12"/>
                  </a:cubicBezTo>
                  <a:cubicBezTo>
                    <a:pt x="189" y="9"/>
                    <a:pt x="189" y="7"/>
                    <a:pt x="188" y="4"/>
                  </a:cubicBezTo>
                  <a:cubicBezTo>
                    <a:pt x="186" y="4"/>
                    <a:pt x="183" y="3"/>
                    <a:pt x="181" y="3"/>
                  </a:cubicBezTo>
                  <a:cubicBezTo>
                    <a:pt x="180" y="4"/>
                    <a:pt x="178" y="7"/>
                    <a:pt x="177" y="9"/>
                  </a:cubicBezTo>
                  <a:cubicBezTo>
                    <a:pt x="176" y="11"/>
                    <a:pt x="175" y="13"/>
                    <a:pt x="173" y="15"/>
                  </a:cubicBezTo>
                  <a:cubicBezTo>
                    <a:pt x="173" y="16"/>
                    <a:pt x="173" y="16"/>
                    <a:pt x="173" y="16"/>
                  </a:cubicBezTo>
                  <a:cubicBezTo>
                    <a:pt x="172" y="16"/>
                    <a:pt x="172" y="16"/>
                    <a:pt x="172" y="16"/>
                  </a:cubicBezTo>
                  <a:cubicBezTo>
                    <a:pt x="168" y="15"/>
                    <a:pt x="165" y="15"/>
                    <a:pt x="161" y="14"/>
                  </a:cubicBezTo>
                  <a:cubicBezTo>
                    <a:pt x="160" y="14"/>
                    <a:pt x="160" y="14"/>
                    <a:pt x="160" y="14"/>
                  </a:cubicBezTo>
                  <a:cubicBezTo>
                    <a:pt x="159" y="14"/>
                    <a:pt x="159" y="14"/>
                    <a:pt x="159" y="14"/>
                  </a:cubicBezTo>
                  <a:cubicBezTo>
                    <a:pt x="159" y="11"/>
                    <a:pt x="158" y="9"/>
                    <a:pt x="157" y="7"/>
                  </a:cubicBezTo>
                  <a:cubicBezTo>
                    <a:pt x="156" y="4"/>
                    <a:pt x="156" y="2"/>
                    <a:pt x="155" y="0"/>
                  </a:cubicBezTo>
                  <a:cubicBezTo>
                    <a:pt x="155" y="0"/>
                    <a:pt x="155" y="0"/>
                    <a:pt x="155" y="0"/>
                  </a:cubicBezTo>
                  <a:cubicBezTo>
                    <a:pt x="152" y="0"/>
                    <a:pt x="150" y="0"/>
                    <a:pt x="147" y="0"/>
                  </a:cubicBezTo>
                  <a:cubicBezTo>
                    <a:pt x="147" y="0"/>
                    <a:pt x="147" y="0"/>
                    <a:pt x="147" y="0"/>
                  </a:cubicBezTo>
                  <a:cubicBezTo>
                    <a:pt x="146" y="2"/>
                    <a:pt x="145" y="4"/>
                    <a:pt x="145" y="7"/>
                  </a:cubicBezTo>
                  <a:cubicBezTo>
                    <a:pt x="144" y="9"/>
                    <a:pt x="143" y="11"/>
                    <a:pt x="142" y="14"/>
                  </a:cubicBezTo>
                  <a:cubicBezTo>
                    <a:pt x="142" y="14"/>
                    <a:pt x="142" y="14"/>
                    <a:pt x="142" y="14"/>
                  </a:cubicBezTo>
                  <a:cubicBezTo>
                    <a:pt x="141" y="14"/>
                    <a:pt x="141" y="14"/>
                    <a:pt x="141" y="14"/>
                  </a:cubicBezTo>
                  <a:cubicBezTo>
                    <a:pt x="137" y="15"/>
                    <a:pt x="133" y="15"/>
                    <a:pt x="130" y="16"/>
                  </a:cubicBezTo>
                  <a:cubicBezTo>
                    <a:pt x="129" y="16"/>
                    <a:pt x="129" y="16"/>
                    <a:pt x="129" y="16"/>
                  </a:cubicBezTo>
                  <a:cubicBezTo>
                    <a:pt x="129" y="15"/>
                    <a:pt x="129" y="15"/>
                    <a:pt x="129" y="15"/>
                  </a:cubicBezTo>
                  <a:cubicBezTo>
                    <a:pt x="127" y="13"/>
                    <a:pt x="126" y="11"/>
                    <a:pt x="125" y="9"/>
                  </a:cubicBezTo>
                  <a:cubicBezTo>
                    <a:pt x="123" y="7"/>
                    <a:pt x="122" y="4"/>
                    <a:pt x="121" y="3"/>
                  </a:cubicBezTo>
                  <a:cubicBezTo>
                    <a:pt x="118" y="3"/>
                    <a:pt x="116" y="4"/>
                    <a:pt x="113" y="4"/>
                  </a:cubicBezTo>
                  <a:cubicBezTo>
                    <a:pt x="113" y="7"/>
                    <a:pt x="113" y="9"/>
                    <a:pt x="113" y="12"/>
                  </a:cubicBezTo>
                  <a:cubicBezTo>
                    <a:pt x="113" y="14"/>
                    <a:pt x="112" y="17"/>
                    <a:pt x="112" y="19"/>
                  </a:cubicBezTo>
                  <a:cubicBezTo>
                    <a:pt x="112" y="20"/>
                    <a:pt x="112" y="20"/>
                    <a:pt x="112" y="20"/>
                  </a:cubicBezTo>
                  <a:cubicBezTo>
                    <a:pt x="111" y="20"/>
                    <a:pt x="111" y="20"/>
                    <a:pt x="111" y="20"/>
                  </a:cubicBezTo>
                  <a:cubicBezTo>
                    <a:pt x="108" y="21"/>
                    <a:pt x="104" y="22"/>
                    <a:pt x="100" y="24"/>
                  </a:cubicBezTo>
                  <a:cubicBezTo>
                    <a:pt x="100" y="24"/>
                    <a:pt x="100" y="24"/>
                    <a:pt x="100" y="24"/>
                  </a:cubicBezTo>
                  <a:cubicBezTo>
                    <a:pt x="99" y="23"/>
                    <a:pt x="99" y="23"/>
                    <a:pt x="99" y="23"/>
                  </a:cubicBezTo>
                  <a:cubicBezTo>
                    <a:pt x="97" y="22"/>
                    <a:pt x="96" y="20"/>
                    <a:pt x="94" y="18"/>
                  </a:cubicBezTo>
                  <a:cubicBezTo>
                    <a:pt x="92" y="16"/>
                    <a:pt x="90" y="15"/>
                    <a:pt x="89" y="13"/>
                  </a:cubicBezTo>
                  <a:cubicBezTo>
                    <a:pt x="86" y="14"/>
                    <a:pt x="84" y="15"/>
                    <a:pt x="82" y="16"/>
                  </a:cubicBezTo>
                  <a:cubicBezTo>
                    <a:pt x="82" y="19"/>
                    <a:pt x="82" y="21"/>
                    <a:pt x="83" y="23"/>
                  </a:cubicBezTo>
                  <a:cubicBezTo>
                    <a:pt x="83" y="26"/>
                    <a:pt x="83" y="28"/>
                    <a:pt x="84" y="31"/>
                  </a:cubicBezTo>
                  <a:cubicBezTo>
                    <a:pt x="84" y="32"/>
                    <a:pt x="84" y="32"/>
                    <a:pt x="84" y="32"/>
                  </a:cubicBezTo>
                  <a:cubicBezTo>
                    <a:pt x="83" y="32"/>
                    <a:pt x="83" y="32"/>
                    <a:pt x="83" y="32"/>
                  </a:cubicBezTo>
                  <a:cubicBezTo>
                    <a:pt x="80" y="34"/>
                    <a:pt x="76" y="36"/>
                    <a:pt x="73" y="38"/>
                  </a:cubicBezTo>
                  <a:cubicBezTo>
                    <a:pt x="73" y="39"/>
                    <a:pt x="73" y="39"/>
                    <a:pt x="73" y="39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0" y="37"/>
                    <a:pt x="68" y="36"/>
                    <a:pt x="66" y="34"/>
                  </a:cubicBezTo>
                  <a:cubicBezTo>
                    <a:pt x="64" y="33"/>
                    <a:pt x="62" y="31"/>
                    <a:pt x="60" y="30"/>
                  </a:cubicBezTo>
                  <a:cubicBezTo>
                    <a:pt x="58" y="32"/>
                    <a:pt x="56" y="33"/>
                    <a:pt x="54" y="35"/>
                  </a:cubicBezTo>
                  <a:cubicBezTo>
                    <a:pt x="54" y="37"/>
                    <a:pt x="55" y="40"/>
                    <a:pt x="56" y="42"/>
                  </a:cubicBezTo>
                  <a:cubicBezTo>
                    <a:pt x="57" y="44"/>
                    <a:pt x="58" y="47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8" y="50"/>
                    <a:pt x="58" y="50"/>
                    <a:pt x="58" y="50"/>
                  </a:cubicBezTo>
                  <a:cubicBezTo>
                    <a:pt x="56" y="53"/>
                    <a:pt x="53" y="55"/>
                    <a:pt x="50" y="58"/>
                  </a:cubicBezTo>
                  <a:cubicBezTo>
                    <a:pt x="50" y="59"/>
                    <a:pt x="50" y="59"/>
                    <a:pt x="50" y="59"/>
                  </a:cubicBezTo>
                  <a:cubicBezTo>
                    <a:pt x="49" y="59"/>
                    <a:pt x="49" y="59"/>
                    <a:pt x="49" y="59"/>
                  </a:cubicBezTo>
                  <a:cubicBezTo>
                    <a:pt x="47" y="58"/>
                    <a:pt x="44" y="57"/>
                    <a:pt x="42" y="56"/>
                  </a:cubicBezTo>
                  <a:cubicBezTo>
                    <a:pt x="40" y="55"/>
                    <a:pt x="37" y="54"/>
                    <a:pt x="35" y="54"/>
                  </a:cubicBezTo>
                  <a:cubicBezTo>
                    <a:pt x="33" y="56"/>
                    <a:pt x="32" y="58"/>
                    <a:pt x="30" y="60"/>
                  </a:cubicBezTo>
                  <a:cubicBezTo>
                    <a:pt x="32" y="62"/>
                    <a:pt x="33" y="64"/>
                    <a:pt x="34" y="66"/>
                  </a:cubicBezTo>
                  <a:cubicBezTo>
                    <a:pt x="36" y="68"/>
                    <a:pt x="37" y="70"/>
                    <a:pt x="38" y="72"/>
                  </a:cubicBezTo>
                  <a:cubicBezTo>
                    <a:pt x="39" y="72"/>
                    <a:pt x="39" y="72"/>
                    <a:pt x="39" y="72"/>
                  </a:cubicBezTo>
                  <a:cubicBezTo>
                    <a:pt x="38" y="73"/>
                    <a:pt x="38" y="73"/>
                    <a:pt x="38" y="73"/>
                  </a:cubicBezTo>
                  <a:cubicBezTo>
                    <a:pt x="36" y="76"/>
                    <a:pt x="34" y="80"/>
                    <a:pt x="32" y="83"/>
                  </a:cubicBezTo>
                  <a:cubicBezTo>
                    <a:pt x="32" y="84"/>
                    <a:pt x="32" y="84"/>
                    <a:pt x="32" y="84"/>
                  </a:cubicBezTo>
                  <a:cubicBezTo>
                    <a:pt x="31" y="84"/>
                    <a:pt x="31" y="84"/>
                    <a:pt x="31" y="84"/>
                  </a:cubicBezTo>
                  <a:cubicBezTo>
                    <a:pt x="29" y="83"/>
                    <a:pt x="26" y="83"/>
                    <a:pt x="24" y="83"/>
                  </a:cubicBezTo>
                  <a:cubicBezTo>
                    <a:pt x="21" y="82"/>
                    <a:pt x="19" y="82"/>
                    <a:pt x="17" y="82"/>
                  </a:cubicBezTo>
                  <a:cubicBezTo>
                    <a:pt x="15" y="84"/>
                    <a:pt x="14" y="86"/>
                    <a:pt x="13" y="89"/>
                  </a:cubicBezTo>
                  <a:cubicBezTo>
                    <a:pt x="15" y="90"/>
                    <a:pt x="16" y="92"/>
                    <a:pt x="18" y="94"/>
                  </a:cubicBezTo>
                  <a:cubicBezTo>
                    <a:pt x="20" y="95"/>
                    <a:pt x="22" y="97"/>
                    <a:pt x="24" y="99"/>
                  </a:cubicBezTo>
                  <a:cubicBezTo>
                    <a:pt x="24" y="99"/>
                    <a:pt x="24" y="99"/>
                    <a:pt x="24" y="99"/>
                  </a:cubicBezTo>
                  <a:cubicBezTo>
                    <a:pt x="24" y="100"/>
                    <a:pt x="24" y="100"/>
                    <a:pt x="24" y="100"/>
                  </a:cubicBezTo>
                  <a:cubicBezTo>
                    <a:pt x="22" y="104"/>
                    <a:pt x="21" y="108"/>
                    <a:pt x="20" y="111"/>
                  </a:cubicBezTo>
                  <a:cubicBezTo>
                    <a:pt x="20" y="112"/>
                    <a:pt x="20" y="112"/>
                    <a:pt x="20" y="112"/>
                  </a:cubicBezTo>
                  <a:cubicBezTo>
                    <a:pt x="19" y="112"/>
                    <a:pt x="19" y="112"/>
                    <a:pt x="19" y="112"/>
                  </a:cubicBezTo>
                  <a:cubicBezTo>
                    <a:pt x="17" y="112"/>
                    <a:pt x="14" y="112"/>
                    <a:pt x="12" y="113"/>
                  </a:cubicBezTo>
                  <a:cubicBezTo>
                    <a:pt x="9" y="113"/>
                    <a:pt x="7" y="113"/>
                    <a:pt x="4" y="113"/>
                  </a:cubicBezTo>
                  <a:cubicBezTo>
                    <a:pt x="4" y="116"/>
                    <a:pt x="3" y="118"/>
                    <a:pt x="3" y="121"/>
                  </a:cubicBezTo>
                  <a:cubicBezTo>
                    <a:pt x="5" y="122"/>
                    <a:pt x="7" y="123"/>
                    <a:pt x="9" y="125"/>
                  </a:cubicBezTo>
                  <a:cubicBezTo>
                    <a:pt x="11" y="126"/>
                    <a:pt x="13" y="127"/>
                    <a:pt x="15" y="128"/>
                  </a:cubicBezTo>
                  <a:cubicBezTo>
                    <a:pt x="16" y="129"/>
                    <a:pt x="16" y="129"/>
                    <a:pt x="16" y="129"/>
                  </a:cubicBezTo>
                  <a:cubicBezTo>
                    <a:pt x="16" y="130"/>
                    <a:pt x="16" y="130"/>
                    <a:pt x="16" y="130"/>
                  </a:cubicBezTo>
                  <a:cubicBezTo>
                    <a:pt x="15" y="133"/>
                    <a:pt x="15" y="137"/>
                    <a:pt x="15" y="141"/>
                  </a:cubicBezTo>
                  <a:cubicBezTo>
                    <a:pt x="14" y="142"/>
                    <a:pt x="14" y="142"/>
                    <a:pt x="14" y="142"/>
                  </a:cubicBezTo>
                  <a:cubicBezTo>
                    <a:pt x="14" y="142"/>
                    <a:pt x="14" y="142"/>
                    <a:pt x="14" y="142"/>
                  </a:cubicBezTo>
                  <a:cubicBezTo>
                    <a:pt x="12" y="143"/>
                    <a:pt x="9" y="144"/>
                    <a:pt x="7" y="145"/>
                  </a:cubicBezTo>
                  <a:cubicBezTo>
                    <a:pt x="4" y="145"/>
                    <a:pt x="2" y="146"/>
                    <a:pt x="0" y="147"/>
                  </a:cubicBezTo>
                  <a:cubicBezTo>
                    <a:pt x="0" y="147"/>
                    <a:pt x="0" y="147"/>
                    <a:pt x="0" y="147"/>
                  </a:cubicBezTo>
                  <a:cubicBezTo>
                    <a:pt x="0" y="148"/>
                    <a:pt x="0" y="150"/>
                    <a:pt x="0" y="151"/>
                  </a:cubicBezTo>
                  <a:cubicBezTo>
                    <a:pt x="0" y="152"/>
                    <a:pt x="0" y="153"/>
                    <a:pt x="0" y="155"/>
                  </a:cubicBezTo>
                  <a:cubicBezTo>
                    <a:pt x="0" y="155"/>
                    <a:pt x="0" y="155"/>
                    <a:pt x="0" y="155"/>
                  </a:cubicBezTo>
                  <a:cubicBezTo>
                    <a:pt x="2" y="156"/>
                    <a:pt x="4" y="156"/>
                    <a:pt x="7" y="157"/>
                  </a:cubicBezTo>
                  <a:cubicBezTo>
                    <a:pt x="9" y="158"/>
                    <a:pt x="12" y="158"/>
                    <a:pt x="14" y="159"/>
                  </a:cubicBezTo>
                  <a:cubicBezTo>
                    <a:pt x="14" y="160"/>
                    <a:pt x="14" y="160"/>
                    <a:pt x="14" y="160"/>
                  </a:cubicBezTo>
                  <a:cubicBezTo>
                    <a:pt x="15" y="160"/>
                    <a:pt x="15" y="160"/>
                    <a:pt x="15" y="160"/>
                  </a:cubicBezTo>
                  <a:cubicBezTo>
                    <a:pt x="15" y="165"/>
                    <a:pt x="15" y="168"/>
                    <a:pt x="16" y="172"/>
                  </a:cubicBezTo>
                  <a:cubicBezTo>
                    <a:pt x="16" y="173"/>
                    <a:pt x="16" y="173"/>
                    <a:pt x="16" y="173"/>
                  </a:cubicBezTo>
                  <a:cubicBezTo>
                    <a:pt x="15" y="173"/>
                    <a:pt x="15" y="173"/>
                    <a:pt x="15" y="173"/>
                  </a:cubicBezTo>
                  <a:cubicBezTo>
                    <a:pt x="13" y="174"/>
                    <a:pt x="11" y="176"/>
                    <a:pt x="9" y="177"/>
                  </a:cubicBezTo>
                  <a:cubicBezTo>
                    <a:pt x="7" y="178"/>
                    <a:pt x="5" y="179"/>
                    <a:pt x="3" y="181"/>
                  </a:cubicBezTo>
                  <a:cubicBezTo>
                    <a:pt x="3" y="183"/>
                    <a:pt x="4" y="186"/>
                    <a:pt x="4" y="188"/>
                  </a:cubicBezTo>
                  <a:cubicBezTo>
                    <a:pt x="7" y="189"/>
                    <a:pt x="9" y="189"/>
                    <a:pt x="12" y="189"/>
                  </a:cubicBezTo>
                  <a:cubicBezTo>
                    <a:pt x="14" y="189"/>
                    <a:pt x="17" y="189"/>
                    <a:pt x="19" y="190"/>
                  </a:cubicBezTo>
                  <a:cubicBezTo>
                    <a:pt x="20" y="190"/>
                    <a:pt x="20" y="190"/>
                    <a:pt x="20" y="190"/>
                  </a:cubicBezTo>
                  <a:cubicBezTo>
                    <a:pt x="20" y="190"/>
                    <a:pt x="20" y="190"/>
                    <a:pt x="20" y="190"/>
                  </a:cubicBezTo>
                  <a:cubicBezTo>
                    <a:pt x="21" y="194"/>
                    <a:pt x="22" y="198"/>
                    <a:pt x="24" y="201"/>
                  </a:cubicBezTo>
                  <a:cubicBezTo>
                    <a:pt x="24" y="202"/>
                    <a:pt x="24" y="202"/>
                    <a:pt x="24" y="202"/>
                  </a:cubicBezTo>
                  <a:cubicBezTo>
                    <a:pt x="24" y="203"/>
                    <a:pt x="24" y="203"/>
                    <a:pt x="24" y="203"/>
                  </a:cubicBezTo>
                  <a:cubicBezTo>
                    <a:pt x="22" y="204"/>
                    <a:pt x="20" y="206"/>
                    <a:pt x="18" y="208"/>
                  </a:cubicBezTo>
                  <a:cubicBezTo>
                    <a:pt x="16" y="210"/>
                    <a:pt x="15" y="211"/>
                    <a:pt x="13" y="213"/>
                  </a:cubicBezTo>
                  <a:cubicBezTo>
                    <a:pt x="14" y="215"/>
                    <a:pt x="15" y="218"/>
                    <a:pt x="17" y="220"/>
                  </a:cubicBezTo>
                  <a:cubicBezTo>
                    <a:pt x="19" y="220"/>
                    <a:pt x="21" y="219"/>
                    <a:pt x="24" y="219"/>
                  </a:cubicBezTo>
                  <a:cubicBezTo>
                    <a:pt x="26" y="219"/>
                    <a:pt x="29" y="218"/>
                    <a:pt x="31" y="218"/>
                  </a:cubicBezTo>
                  <a:cubicBezTo>
                    <a:pt x="32" y="218"/>
                    <a:pt x="32" y="218"/>
                    <a:pt x="32" y="218"/>
                  </a:cubicBezTo>
                  <a:cubicBezTo>
                    <a:pt x="32" y="219"/>
                    <a:pt x="32" y="219"/>
                    <a:pt x="32" y="219"/>
                  </a:cubicBezTo>
                  <a:cubicBezTo>
                    <a:pt x="34" y="222"/>
                    <a:pt x="36" y="225"/>
                    <a:pt x="38" y="228"/>
                  </a:cubicBezTo>
                  <a:cubicBezTo>
                    <a:pt x="39" y="229"/>
                    <a:pt x="39" y="229"/>
                    <a:pt x="39" y="229"/>
                  </a:cubicBezTo>
                  <a:cubicBezTo>
                    <a:pt x="38" y="230"/>
                    <a:pt x="38" y="230"/>
                    <a:pt x="38" y="230"/>
                  </a:cubicBezTo>
                  <a:cubicBezTo>
                    <a:pt x="37" y="232"/>
                    <a:pt x="36" y="234"/>
                    <a:pt x="34" y="236"/>
                  </a:cubicBezTo>
                  <a:cubicBezTo>
                    <a:pt x="33" y="238"/>
                    <a:pt x="32" y="240"/>
                    <a:pt x="30" y="242"/>
                  </a:cubicBezTo>
                  <a:cubicBezTo>
                    <a:pt x="32" y="244"/>
                    <a:pt x="33" y="246"/>
                    <a:pt x="35" y="248"/>
                  </a:cubicBezTo>
                  <a:cubicBezTo>
                    <a:pt x="37" y="247"/>
                    <a:pt x="40" y="246"/>
                    <a:pt x="42" y="246"/>
                  </a:cubicBezTo>
                  <a:cubicBezTo>
                    <a:pt x="44" y="245"/>
                    <a:pt x="47" y="244"/>
                    <a:pt x="49" y="243"/>
                  </a:cubicBezTo>
                  <a:cubicBezTo>
                    <a:pt x="50" y="243"/>
                    <a:pt x="50" y="243"/>
                    <a:pt x="50" y="243"/>
                  </a:cubicBezTo>
                  <a:cubicBezTo>
                    <a:pt x="50" y="243"/>
                    <a:pt x="50" y="243"/>
                    <a:pt x="50" y="243"/>
                  </a:cubicBezTo>
                  <a:cubicBezTo>
                    <a:pt x="53" y="246"/>
                    <a:pt x="56" y="249"/>
                    <a:pt x="58" y="251"/>
                  </a:cubicBezTo>
                  <a:cubicBezTo>
                    <a:pt x="59" y="252"/>
                    <a:pt x="59" y="252"/>
                    <a:pt x="59" y="252"/>
                  </a:cubicBezTo>
                  <a:cubicBezTo>
                    <a:pt x="59" y="253"/>
                    <a:pt x="59" y="253"/>
                    <a:pt x="59" y="253"/>
                  </a:cubicBezTo>
                  <a:cubicBezTo>
                    <a:pt x="58" y="255"/>
                    <a:pt x="57" y="257"/>
                    <a:pt x="56" y="260"/>
                  </a:cubicBezTo>
                  <a:cubicBezTo>
                    <a:pt x="55" y="262"/>
                    <a:pt x="54" y="264"/>
                    <a:pt x="54" y="266"/>
                  </a:cubicBezTo>
                  <a:cubicBezTo>
                    <a:pt x="56" y="268"/>
                    <a:pt x="58" y="270"/>
                    <a:pt x="60" y="271"/>
                  </a:cubicBezTo>
                  <a:cubicBezTo>
                    <a:pt x="62" y="270"/>
                    <a:pt x="64" y="269"/>
                    <a:pt x="66" y="267"/>
                  </a:cubicBezTo>
                  <a:cubicBezTo>
                    <a:pt x="68" y="266"/>
                    <a:pt x="70" y="265"/>
                    <a:pt x="72" y="263"/>
                  </a:cubicBezTo>
                  <a:cubicBezTo>
                    <a:pt x="73" y="263"/>
                    <a:pt x="73" y="263"/>
                    <a:pt x="73" y="263"/>
                  </a:cubicBezTo>
                  <a:cubicBezTo>
                    <a:pt x="73" y="263"/>
                    <a:pt x="73" y="263"/>
                    <a:pt x="73" y="263"/>
                  </a:cubicBezTo>
                  <a:cubicBezTo>
                    <a:pt x="76" y="266"/>
                    <a:pt x="80" y="268"/>
                    <a:pt x="83" y="270"/>
                  </a:cubicBezTo>
                  <a:cubicBezTo>
                    <a:pt x="84" y="270"/>
                    <a:pt x="84" y="270"/>
                    <a:pt x="84" y="270"/>
                  </a:cubicBezTo>
                  <a:cubicBezTo>
                    <a:pt x="84" y="271"/>
                    <a:pt x="84" y="271"/>
                    <a:pt x="84" y="271"/>
                  </a:cubicBezTo>
                  <a:cubicBezTo>
                    <a:pt x="83" y="273"/>
                    <a:pt x="83" y="276"/>
                    <a:pt x="83" y="278"/>
                  </a:cubicBezTo>
                  <a:cubicBezTo>
                    <a:pt x="82" y="280"/>
                    <a:pt x="82" y="283"/>
                    <a:pt x="82" y="285"/>
                  </a:cubicBezTo>
                  <a:cubicBezTo>
                    <a:pt x="84" y="286"/>
                    <a:pt x="86" y="287"/>
                    <a:pt x="89" y="289"/>
                  </a:cubicBezTo>
                  <a:cubicBezTo>
                    <a:pt x="90" y="287"/>
                    <a:pt x="92" y="285"/>
                    <a:pt x="94" y="283"/>
                  </a:cubicBezTo>
                  <a:cubicBezTo>
                    <a:pt x="96" y="282"/>
                    <a:pt x="97" y="280"/>
                    <a:pt x="99" y="278"/>
                  </a:cubicBezTo>
                  <a:cubicBezTo>
                    <a:pt x="100" y="278"/>
                    <a:pt x="100" y="278"/>
                    <a:pt x="100" y="278"/>
                  </a:cubicBezTo>
                  <a:cubicBezTo>
                    <a:pt x="100" y="278"/>
                    <a:pt x="100" y="278"/>
                    <a:pt x="100" y="278"/>
                  </a:cubicBezTo>
                  <a:cubicBezTo>
                    <a:pt x="104" y="279"/>
                    <a:pt x="108" y="281"/>
                    <a:pt x="111" y="282"/>
                  </a:cubicBezTo>
                  <a:cubicBezTo>
                    <a:pt x="112" y="282"/>
                    <a:pt x="112" y="282"/>
                    <a:pt x="112" y="282"/>
                  </a:cubicBezTo>
                  <a:cubicBezTo>
                    <a:pt x="112" y="283"/>
                    <a:pt x="112" y="283"/>
                    <a:pt x="112" y="283"/>
                  </a:cubicBezTo>
                  <a:cubicBezTo>
                    <a:pt x="112" y="285"/>
                    <a:pt x="113" y="288"/>
                    <a:pt x="113" y="290"/>
                  </a:cubicBezTo>
                  <a:cubicBezTo>
                    <a:pt x="113" y="292"/>
                    <a:pt x="113" y="295"/>
                    <a:pt x="113" y="297"/>
                  </a:cubicBezTo>
                  <a:cubicBezTo>
                    <a:pt x="116" y="298"/>
                    <a:pt x="118" y="298"/>
                    <a:pt x="121" y="299"/>
                  </a:cubicBezTo>
                  <a:cubicBezTo>
                    <a:pt x="122" y="297"/>
                    <a:pt x="124" y="295"/>
                    <a:pt x="125" y="293"/>
                  </a:cubicBezTo>
                  <a:cubicBezTo>
                    <a:pt x="126" y="291"/>
                    <a:pt x="127" y="288"/>
                    <a:pt x="129" y="287"/>
                  </a:cubicBezTo>
                  <a:cubicBezTo>
                    <a:pt x="129" y="286"/>
                    <a:pt x="129" y="286"/>
                    <a:pt x="129" y="286"/>
                  </a:cubicBezTo>
                  <a:cubicBezTo>
                    <a:pt x="130" y="286"/>
                    <a:pt x="130" y="286"/>
                    <a:pt x="130" y="286"/>
                  </a:cubicBezTo>
                  <a:cubicBezTo>
                    <a:pt x="133" y="286"/>
                    <a:pt x="137" y="287"/>
                    <a:pt x="141" y="287"/>
                  </a:cubicBezTo>
                  <a:cubicBezTo>
                    <a:pt x="142" y="287"/>
                    <a:pt x="142" y="287"/>
                    <a:pt x="142" y="287"/>
                  </a:cubicBezTo>
                  <a:cubicBezTo>
                    <a:pt x="142" y="288"/>
                    <a:pt x="142" y="288"/>
                    <a:pt x="142" y="288"/>
                  </a:cubicBezTo>
                  <a:cubicBezTo>
                    <a:pt x="143" y="290"/>
                    <a:pt x="144" y="293"/>
                    <a:pt x="145" y="295"/>
                  </a:cubicBezTo>
                  <a:cubicBezTo>
                    <a:pt x="145" y="297"/>
                    <a:pt x="146" y="300"/>
                    <a:pt x="147" y="302"/>
                  </a:cubicBezTo>
                  <a:cubicBezTo>
                    <a:pt x="147" y="302"/>
                    <a:pt x="147" y="302"/>
                    <a:pt x="147" y="302"/>
                  </a:cubicBezTo>
                  <a:cubicBezTo>
                    <a:pt x="150" y="302"/>
                    <a:pt x="152" y="302"/>
                    <a:pt x="155" y="302"/>
                  </a:cubicBezTo>
                  <a:cubicBezTo>
                    <a:pt x="155" y="302"/>
                    <a:pt x="155" y="302"/>
                    <a:pt x="155" y="302"/>
                  </a:cubicBezTo>
                  <a:cubicBezTo>
                    <a:pt x="156" y="300"/>
                    <a:pt x="156" y="297"/>
                    <a:pt x="157" y="295"/>
                  </a:cubicBezTo>
                  <a:cubicBezTo>
                    <a:pt x="158" y="293"/>
                    <a:pt x="159" y="290"/>
                    <a:pt x="159" y="288"/>
                  </a:cubicBezTo>
                  <a:cubicBezTo>
                    <a:pt x="160" y="287"/>
                    <a:pt x="160" y="287"/>
                    <a:pt x="160" y="287"/>
                  </a:cubicBezTo>
                  <a:cubicBezTo>
                    <a:pt x="161" y="287"/>
                    <a:pt x="161" y="287"/>
                    <a:pt x="161" y="287"/>
                  </a:cubicBezTo>
                  <a:cubicBezTo>
                    <a:pt x="165" y="287"/>
                    <a:pt x="168" y="286"/>
                    <a:pt x="172" y="286"/>
                  </a:cubicBezTo>
                  <a:cubicBezTo>
                    <a:pt x="173" y="286"/>
                    <a:pt x="173" y="286"/>
                    <a:pt x="173" y="286"/>
                  </a:cubicBezTo>
                  <a:cubicBezTo>
                    <a:pt x="173" y="287"/>
                    <a:pt x="173" y="287"/>
                    <a:pt x="173" y="287"/>
                  </a:cubicBezTo>
                  <a:cubicBezTo>
                    <a:pt x="175" y="288"/>
                    <a:pt x="176" y="291"/>
                    <a:pt x="177" y="293"/>
                  </a:cubicBezTo>
                  <a:cubicBezTo>
                    <a:pt x="178" y="295"/>
                    <a:pt x="180" y="297"/>
                    <a:pt x="181" y="299"/>
                  </a:cubicBezTo>
                  <a:cubicBezTo>
                    <a:pt x="183" y="298"/>
                    <a:pt x="186" y="298"/>
                    <a:pt x="188" y="297"/>
                  </a:cubicBezTo>
                  <a:cubicBezTo>
                    <a:pt x="189" y="295"/>
                    <a:pt x="189" y="292"/>
                    <a:pt x="189" y="290"/>
                  </a:cubicBezTo>
                  <a:cubicBezTo>
                    <a:pt x="189" y="288"/>
                    <a:pt x="189" y="285"/>
                    <a:pt x="190" y="283"/>
                  </a:cubicBezTo>
                  <a:cubicBezTo>
                    <a:pt x="190" y="282"/>
                    <a:pt x="190" y="282"/>
                    <a:pt x="190" y="282"/>
                  </a:cubicBezTo>
                  <a:cubicBezTo>
                    <a:pt x="191" y="282"/>
                    <a:pt x="191" y="282"/>
                    <a:pt x="191" y="282"/>
                  </a:cubicBezTo>
                  <a:cubicBezTo>
                    <a:pt x="194" y="281"/>
                    <a:pt x="198" y="279"/>
                    <a:pt x="202" y="278"/>
                  </a:cubicBezTo>
                  <a:cubicBezTo>
                    <a:pt x="202" y="278"/>
                    <a:pt x="202" y="278"/>
                    <a:pt x="202" y="278"/>
                  </a:cubicBezTo>
                  <a:cubicBezTo>
                    <a:pt x="203" y="278"/>
                    <a:pt x="203" y="278"/>
                    <a:pt x="203" y="278"/>
                  </a:cubicBezTo>
                  <a:cubicBezTo>
                    <a:pt x="205" y="280"/>
                    <a:pt x="206" y="282"/>
                    <a:pt x="208" y="283"/>
                  </a:cubicBezTo>
                  <a:cubicBezTo>
                    <a:pt x="210" y="285"/>
                    <a:pt x="211" y="287"/>
                    <a:pt x="213" y="289"/>
                  </a:cubicBezTo>
                  <a:cubicBezTo>
                    <a:pt x="215" y="288"/>
                    <a:pt x="218" y="286"/>
                    <a:pt x="220" y="285"/>
                  </a:cubicBezTo>
                  <a:cubicBezTo>
                    <a:pt x="220" y="283"/>
                    <a:pt x="219" y="280"/>
                    <a:pt x="219" y="278"/>
                  </a:cubicBezTo>
                  <a:cubicBezTo>
                    <a:pt x="219" y="276"/>
                    <a:pt x="218" y="273"/>
                    <a:pt x="218" y="271"/>
                  </a:cubicBezTo>
                  <a:cubicBezTo>
                    <a:pt x="218" y="270"/>
                    <a:pt x="218" y="270"/>
                    <a:pt x="218" y="270"/>
                  </a:cubicBezTo>
                  <a:cubicBezTo>
                    <a:pt x="219" y="270"/>
                    <a:pt x="219" y="270"/>
                    <a:pt x="219" y="270"/>
                  </a:cubicBezTo>
                  <a:cubicBezTo>
                    <a:pt x="222" y="268"/>
                    <a:pt x="225" y="266"/>
                    <a:pt x="228" y="263"/>
                  </a:cubicBezTo>
                  <a:cubicBezTo>
                    <a:pt x="229" y="263"/>
                    <a:pt x="229" y="263"/>
                    <a:pt x="229" y="263"/>
                  </a:cubicBezTo>
                  <a:cubicBezTo>
                    <a:pt x="230" y="263"/>
                    <a:pt x="230" y="263"/>
                    <a:pt x="230" y="263"/>
                  </a:cubicBezTo>
                  <a:cubicBezTo>
                    <a:pt x="232" y="265"/>
                    <a:pt x="234" y="266"/>
                    <a:pt x="236" y="267"/>
                  </a:cubicBezTo>
                  <a:cubicBezTo>
                    <a:pt x="238" y="269"/>
                    <a:pt x="240" y="270"/>
                    <a:pt x="242" y="271"/>
                  </a:cubicBezTo>
                  <a:cubicBezTo>
                    <a:pt x="244" y="270"/>
                    <a:pt x="246" y="268"/>
                    <a:pt x="248" y="266"/>
                  </a:cubicBezTo>
                  <a:cubicBezTo>
                    <a:pt x="247" y="264"/>
                    <a:pt x="247" y="262"/>
                    <a:pt x="246" y="260"/>
                  </a:cubicBezTo>
                  <a:cubicBezTo>
                    <a:pt x="245" y="257"/>
                    <a:pt x="244" y="255"/>
                    <a:pt x="243" y="253"/>
                  </a:cubicBezTo>
                  <a:cubicBezTo>
                    <a:pt x="243" y="252"/>
                    <a:pt x="243" y="252"/>
                    <a:pt x="243" y="252"/>
                  </a:cubicBezTo>
                  <a:cubicBezTo>
                    <a:pt x="243" y="251"/>
                    <a:pt x="243" y="251"/>
                    <a:pt x="243" y="251"/>
                  </a:cubicBezTo>
                  <a:cubicBezTo>
                    <a:pt x="246" y="249"/>
                    <a:pt x="249" y="246"/>
                    <a:pt x="252" y="243"/>
                  </a:cubicBezTo>
                  <a:cubicBezTo>
                    <a:pt x="252" y="243"/>
                    <a:pt x="252" y="243"/>
                    <a:pt x="252" y="243"/>
                  </a:cubicBezTo>
                  <a:cubicBezTo>
                    <a:pt x="253" y="243"/>
                    <a:pt x="253" y="243"/>
                    <a:pt x="253" y="243"/>
                  </a:cubicBezTo>
                  <a:cubicBezTo>
                    <a:pt x="255" y="244"/>
                    <a:pt x="258" y="245"/>
                    <a:pt x="260" y="246"/>
                  </a:cubicBezTo>
                  <a:cubicBezTo>
                    <a:pt x="262" y="246"/>
                    <a:pt x="264" y="247"/>
                    <a:pt x="267" y="248"/>
                  </a:cubicBezTo>
                  <a:cubicBezTo>
                    <a:pt x="268" y="246"/>
                    <a:pt x="270" y="244"/>
                    <a:pt x="271" y="242"/>
                  </a:cubicBezTo>
                  <a:cubicBezTo>
                    <a:pt x="270" y="240"/>
                    <a:pt x="269" y="238"/>
                    <a:pt x="268" y="236"/>
                  </a:cubicBezTo>
                  <a:cubicBezTo>
                    <a:pt x="266" y="234"/>
                    <a:pt x="265" y="232"/>
                    <a:pt x="264" y="230"/>
                  </a:cubicBezTo>
                  <a:cubicBezTo>
                    <a:pt x="263" y="229"/>
                    <a:pt x="263" y="229"/>
                    <a:pt x="263" y="229"/>
                  </a:cubicBezTo>
                  <a:cubicBezTo>
                    <a:pt x="264" y="228"/>
                    <a:pt x="264" y="228"/>
                    <a:pt x="264" y="228"/>
                  </a:cubicBezTo>
                  <a:cubicBezTo>
                    <a:pt x="266" y="225"/>
                    <a:pt x="268" y="222"/>
                    <a:pt x="270" y="219"/>
                  </a:cubicBezTo>
                  <a:cubicBezTo>
                    <a:pt x="270" y="218"/>
                    <a:pt x="270" y="218"/>
                    <a:pt x="270" y="218"/>
                  </a:cubicBezTo>
                  <a:cubicBezTo>
                    <a:pt x="271" y="218"/>
                    <a:pt x="271" y="218"/>
                    <a:pt x="271" y="218"/>
                  </a:cubicBezTo>
                  <a:cubicBezTo>
                    <a:pt x="273" y="218"/>
                    <a:pt x="276" y="219"/>
                    <a:pt x="278" y="219"/>
                  </a:cubicBezTo>
                  <a:cubicBezTo>
                    <a:pt x="281" y="219"/>
                    <a:pt x="283" y="220"/>
                    <a:pt x="285" y="220"/>
                  </a:cubicBezTo>
                  <a:cubicBezTo>
                    <a:pt x="286" y="218"/>
                    <a:pt x="288" y="215"/>
                    <a:pt x="289" y="213"/>
                  </a:cubicBezTo>
                  <a:cubicBezTo>
                    <a:pt x="287" y="211"/>
                    <a:pt x="285" y="210"/>
                    <a:pt x="284" y="208"/>
                  </a:cubicBezTo>
                  <a:cubicBezTo>
                    <a:pt x="282" y="206"/>
                    <a:pt x="280" y="204"/>
                    <a:pt x="278" y="203"/>
                  </a:cubicBezTo>
                  <a:cubicBezTo>
                    <a:pt x="278" y="202"/>
                    <a:pt x="278" y="202"/>
                    <a:pt x="278" y="202"/>
                  </a:cubicBezTo>
                  <a:cubicBezTo>
                    <a:pt x="278" y="201"/>
                    <a:pt x="278" y="201"/>
                    <a:pt x="278" y="201"/>
                  </a:cubicBezTo>
                  <a:cubicBezTo>
                    <a:pt x="279" y="198"/>
                    <a:pt x="281" y="194"/>
                    <a:pt x="282" y="190"/>
                  </a:cubicBezTo>
                  <a:cubicBezTo>
                    <a:pt x="282" y="190"/>
                    <a:pt x="282" y="190"/>
                    <a:pt x="282" y="190"/>
                  </a:cubicBezTo>
                  <a:cubicBezTo>
                    <a:pt x="283" y="190"/>
                    <a:pt x="283" y="190"/>
                    <a:pt x="283" y="190"/>
                  </a:cubicBezTo>
                  <a:cubicBezTo>
                    <a:pt x="285" y="189"/>
                    <a:pt x="288" y="189"/>
                    <a:pt x="290" y="189"/>
                  </a:cubicBezTo>
                  <a:cubicBezTo>
                    <a:pt x="293" y="189"/>
                    <a:pt x="295" y="189"/>
                    <a:pt x="297" y="188"/>
                  </a:cubicBezTo>
                  <a:cubicBezTo>
                    <a:pt x="298" y="186"/>
                    <a:pt x="299" y="183"/>
                    <a:pt x="299" y="181"/>
                  </a:cubicBezTo>
                  <a:cubicBezTo>
                    <a:pt x="297" y="179"/>
                    <a:pt x="295" y="178"/>
                    <a:pt x="293" y="177"/>
                  </a:cubicBezTo>
                  <a:cubicBezTo>
                    <a:pt x="291" y="176"/>
                    <a:pt x="289" y="174"/>
                    <a:pt x="287" y="173"/>
                  </a:cubicBezTo>
                  <a:cubicBezTo>
                    <a:pt x="286" y="173"/>
                    <a:pt x="286" y="173"/>
                    <a:pt x="286" y="173"/>
                  </a:cubicBezTo>
                  <a:cubicBezTo>
                    <a:pt x="286" y="172"/>
                    <a:pt x="286" y="172"/>
                    <a:pt x="286" y="172"/>
                  </a:cubicBezTo>
                  <a:cubicBezTo>
                    <a:pt x="287" y="168"/>
                    <a:pt x="287" y="165"/>
                    <a:pt x="287" y="160"/>
                  </a:cubicBezTo>
                  <a:cubicBezTo>
                    <a:pt x="287" y="160"/>
                    <a:pt x="287" y="160"/>
                    <a:pt x="287" y="160"/>
                  </a:cubicBezTo>
                  <a:cubicBezTo>
                    <a:pt x="288" y="159"/>
                    <a:pt x="288" y="159"/>
                    <a:pt x="288" y="159"/>
                  </a:cubicBezTo>
                  <a:cubicBezTo>
                    <a:pt x="290" y="159"/>
                    <a:pt x="293" y="158"/>
                    <a:pt x="295" y="157"/>
                  </a:cubicBezTo>
                  <a:cubicBezTo>
                    <a:pt x="297" y="156"/>
                    <a:pt x="300" y="156"/>
                    <a:pt x="302" y="155"/>
                  </a:cubicBezTo>
                  <a:cubicBezTo>
                    <a:pt x="302" y="155"/>
                    <a:pt x="302" y="155"/>
                    <a:pt x="302" y="155"/>
                  </a:cubicBezTo>
                  <a:cubicBezTo>
                    <a:pt x="302" y="153"/>
                    <a:pt x="302" y="152"/>
                    <a:pt x="302" y="151"/>
                  </a:cubicBezTo>
                  <a:cubicBezTo>
                    <a:pt x="302" y="149"/>
                    <a:pt x="302" y="148"/>
                    <a:pt x="302" y="147"/>
                  </a:cubicBezTo>
                  <a:close/>
                  <a:moveTo>
                    <a:pt x="159" y="110"/>
                  </a:moveTo>
                  <a:cubicBezTo>
                    <a:pt x="161" y="93"/>
                    <a:pt x="164" y="76"/>
                    <a:pt x="169" y="59"/>
                  </a:cubicBezTo>
                  <a:cubicBezTo>
                    <a:pt x="169" y="58"/>
                    <a:pt x="169" y="58"/>
                    <a:pt x="169" y="58"/>
                  </a:cubicBezTo>
                  <a:cubicBezTo>
                    <a:pt x="170" y="59"/>
                    <a:pt x="170" y="59"/>
                    <a:pt x="170" y="59"/>
                  </a:cubicBezTo>
                  <a:cubicBezTo>
                    <a:pt x="182" y="61"/>
                    <a:pt x="193" y="66"/>
                    <a:pt x="203" y="72"/>
                  </a:cubicBezTo>
                  <a:cubicBezTo>
                    <a:pt x="204" y="73"/>
                    <a:pt x="204" y="73"/>
                    <a:pt x="204" y="73"/>
                  </a:cubicBezTo>
                  <a:cubicBezTo>
                    <a:pt x="203" y="74"/>
                    <a:pt x="203" y="74"/>
                    <a:pt x="203" y="74"/>
                  </a:cubicBezTo>
                  <a:cubicBezTo>
                    <a:pt x="195" y="90"/>
                    <a:pt x="185" y="104"/>
                    <a:pt x="174" y="116"/>
                  </a:cubicBezTo>
                  <a:cubicBezTo>
                    <a:pt x="173" y="117"/>
                    <a:pt x="173" y="117"/>
                    <a:pt x="173" y="117"/>
                  </a:cubicBezTo>
                  <a:cubicBezTo>
                    <a:pt x="172" y="117"/>
                    <a:pt x="172" y="117"/>
                    <a:pt x="172" y="117"/>
                  </a:cubicBezTo>
                  <a:cubicBezTo>
                    <a:pt x="169" y="114"/>
                    <a:pt x="165" y="112"/>
                    <a:pt x="160" y="111"/>
                  </a:cubicBezTo>
                  <a:cubicBezTo>
                    <a:pt x="159" y="111"/>
                    <a:pt x="159" y="111"/>
                    <a:pt x="159" y="111"/>
                  </a:cubicBezTo>
                  <a:lnTo>
                    <a:pt x="159" y="110"/>
                  </a:lnTo>
                  <a:close/>
                  <a:moveTo>
                    <a:pt x="99" y="72"/>
                  </a:moveTo>
                  <a:cubicBezTo>
                    <a:pt x="109" y="65"/>
                    <a:pt x="120" y="61"/>
                    <a:pt x="132" y="58"/>
                  </a:cubicBezTo>
                  <a:cubicBezTo>
                    <a:pt x="133" y="58"/>
                    <a:pt x="133" y="58"/>
                    <a:pt x="133" y="58"/>
                  </a:cubicBezTo>
                  <a:cubicBezTo>
                    <a:pt x="134" y="59"/>
                    <a:pt x="134" y="59"/>
                    <a:pt x="134" y="59"/>
                  </a:cubicBezTo>
                  <a:cubicBezTo>
                    <a:pt x="139" y="76"/>
                    <a:pt x="142" y="93"/>
                    <a:pt x="143" y="110"/>
                  </a:cubicBezTo>
                  <a:cubicBezTo>
                    <a:pt x="143" y="111"/>
                    <a:pt x="143" y="111"/>
                    <a:pt x="143" y="111"/>
                  </a:cubicBezTo>
                  <a:cubicBezTo>
                    <a:pt x="142" y="111"/>
                    <a:pt x="142" y="111"/>
                    <a:pt x="142" y="111"/>
                  </a:cubicBezTo>
                  <a:cubicBezTo>
                    <a:pt x="138" y="112"/>
                    <a:pt x="134" y="114"/>
                    <a:pt x="130" y="116"/>
                  </a:cubicBezTo>
                  <a:cubicBezTo>
                    <a:pt x="129" y="117"/>
                    <a:pt x="129" y="117"/>
                    <a:pt x="129" y="117"/>
                  </a:cubicBezTo>
                  <a:cubicBezTo>
                    <a:pt x="128" y="116"/>
                    <a:pt x="128" y="116"/>
                    <a:pt x="128" y="116"/>
                  </a:cubicBezTo>
                  <a:cubicBezTo>
                    <a:pt x="117" y="103"/>
                    <a:pt x="107" y="89"/>
                    <a:pt x="99" y="74"/>
                  </a:cubicBezTo>
                  <a:cubicBezTo>
                    <a:pt x="98" y="73"/>
                    <a:pt x="98" y="73"/>
                    <a:pt x="98" y="73"/>
                  </a:cubicBezTo>
                  <a:lnTo>
                    <a:pt x="99" y="72"/>
                  </a:lnTo>
                  <a:close/>
                  <a:moveTo>
                    <a:pt x="59" y="132"/>
                  </a:moveTo>
                  <a:cubicBezTo>
                    <a:pt x="61" y="120"/>
                    <a:pt x="66" y="109"/>
                    <a:pt x="72" y="99"/>
                  </a:cubicBezTo>
                  <a:cubicBezTo>
                    <a:pt x="73" y="98"/>
                    <a:pt x="73" y="98"/>
                    <a:pt x="73" y="98"/>
                  </a:cubicBezTo>
                  <a:cubicBezTo>
                    <a:pt x="74" y="98"/>
                    <a:pt x="74" y="98"/>
                    <a:pt x="74" y="98"/>
                  </a:cubicBezTo>
                  <a:cubicBezTo>
                    <a:pt x="90" y="107"/>
                    <a:pt x="104" y="116"/>
                    <a:pt x="116" y="128"/>
                  </a:cubicBezTo>
                  <a:cubicBezTo>
                    <a:pt x="117" y="128"/>
                    <a:pt x="117" y="128"/>
                    <a:pt x="117" y="128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4" y="133"/>
                    <a:pt x="113" y="137"/>
                    <a:pt x="112" y="141"/>
                  </a:cubicBezTo>
                  <a:cubicBezTo>
                    <a:pt x="111" y="143"/>
                    <a:pt x="111" y="143"/>
                    <a:pt x="111" y="143"/>
                  </a:cubicBezTo>
                  <a:cubicBezTo>
                    <a:pt x="110" y="142"/>
                    <a:pt x="110" y="142"/>
                    <a:pt x="110" y="142"/>
                  </a:cubicBezTo>
                  <a:cubicBezTo>
                    <a:pt x="93" y="141"/>
                    <a:pt x="76" y="138"/>
                    <a:pt x="60" y="133"/>
                  </a:cubicBezTo>
                  <a:cubicBezTo>
                    <a:pt x="58" y="133"/>
                    <a:pt x="58" y="133"/>
                    <a:pt x="58" y="133"/>
                  </a:cubicBezTo>
                  <a:lnTo>
                    <a:pt x="59" y="132"/>
                  </a:lnTo>
                  <a:close/>
                  <a:moveTo>
                    <a:pt x="74" y="203"/>
                  </a:moveTo>
                  <a:cubicBezTo>
                    <a:pt x="73" y="203"/>
                    <a:pt x="73" y="203"/>
                    <a:pt x="73" y="203"/>
                  </a:cubicBezTo>
                  <a:cubicBezTo>
                    <a:pt x="72" y="202"/>
                    <a:pt x="72" y="202"/>
                    <a:pt x="72" y="202"/>
                  </a:cubicBezTo>
                  <a:cubicBezTo>
                    <a:pt x="66" y="192"/>
                    <a:pt x="61" y="181"/>
                    <a:pt x="59" y="170"/>
                  </a:cubicBezTo>
                  <a:cubicBezTo>
                    <a:pt x="58" y="168"/>
                    <a:pt x="58" y="168"/>
                    <a:pt x="58" y="168"/>
                  </a:cubicBezTo>
                  <a:cubicBezTo>
                    <a:pt x="60" y="168"/>
                    <a:pt x="60" y="168"/>
                    <a:pt x="60" y="168"/>
                  </a:cubicBezTo>
                  <a:cubicBezTo>
                    <a:pt x="76" y="163"/>
                    <a:pt x="93" y="160"/>
                    <a:pt x="110" y="159"/>
                  </a:cubicBezTo>
                  <a:cubicBezTo>
                    <a:pt x="111" y="159"/>
                    <a:pt x="111" y="159"/>
                    <a:pt x="111" y="159"/>
                  </a:cubicBezTo>
                  <a:cubicBezTo>
                    <a:pt x="111" y="160"/>
                    <a:pt x="111" y="160"/>
                    <a:pt x="111" y="160"/>
                  </a:cubicBezTo>
                  <a:cubicBezTo>
                    <a:pt x="112" y="164"/>
                    <a:pt x="114" y="168"/>
                    <a:pt x="116" y="172"/>
                  </a:cubicBezTo>
                  <a:cubicBezTo>
                    <a:pt x="117" y="173"/>
                    <a:pt x="117" y="173"/>
                    <a:pt x="117" y="173"/>
                  </a:cubicBezTo>
                  <a:cubicBezTo>
                    <a:pt x="116" y="174"/>
                    <a:pt x="116" y="174"/>
                    <a:pt x="116" y="174"/>
                  </a:cubicBezTo>
                  <a:cubicBezTo>
                    <a:pt x="103" y="185"/>
                    <a:pt x="89" y="194"/>
                    <a:pt x="74" y="203"/>
                  </a:cubicBezTo>
                  <a:close/>
                  <a:moveTo>
                    <a:pt x="143" y="191"/>
                  </a:moveTo>
                  <a:cubicBezTo>
                    <a:pt x="141" y="208"/>
                    <a:pt x="138" y="225"/>
                    <a:pt x="133" y="242"/>
                  </a:cubicBezTo>
                  <a:cubicBezTo>
                    <a:pt x="133" y="243"/>
                    <a:pt x="133" y="243"/>
                    <a:pt x="133" y="243"/>
                  </a:cubicBezTo>
                  <a:cubicBezTo>
                    <a:pt x="132" y="243"/>
                    <a:pt x="132" y="243"/>
                    <a:pt x="132" y="243"/>
                  </a:cubicBezTo>
                  <a:cubicBezTo>
                    <a:pt x="120" y="241"/>
                    <a:pt x="109" y="236"/>
                    <a:pt x="99" y="229"/>
                  </a:cubicBezTo>
                  <a:cubicBezTo>
                    <a:pt x="98" y="229"/>
                    <a:pt x="98" y="229"/>
                    <a:pt x="98" y="229"/>
                  </a:cubicBezTo>
                  <a:cubicBezTo>
                    <a:pt x="98" y="228"/>
                    <a:pt x="98" y="228"/>
                    <a:pt x="98" y="228"/>
                  </a:cubicBezTo>
                  <a:cubicBezTo>
                    <a:pt x="107" y="212"/>
                    <a:pt x="117" y="198"/>
                    <a:pt x="128" y="185"/>
                  </a:cubicBezTo>
                  <a:cubicBezTo>
                    <a:pt x="128" y="184"/>
                    <a:pt x="128" y="184"/>
                    <a:pt x="128" y="184"/>
                  </a:cubicBezTo>
                  <a:cubicBezTo>
                    <a:pt x="129" y="185"/>
                    <a:pt x="129" y="185"/>
                    <a:pt x="129" y="185"/>
                  </a:cubicBezTo>
                  <a:cubicBezTo>
                    <a:pt x="133" y="187"/>
                    <a:pt x="137" y="189"/>
                    <a:pt x="142" y="190"/>
                  </a:cubicBezTo>
                  <a:cubicBezTo>
                    <a:pt x="143" y="190"/>
                    <a:pt x="143" y="190"/>
                    <a:pt x="143" y="190"/>
                  </a:cubicBezTo>
                  <a:lnTo>
                    <a:pt x="143" y="191"/>
                  </a:lnTo>
                  <a:close/>
                  <a:moveTo>
                    <a:pt x="151" y="180"/>
                  </a:moveTo>
                  <a:cubicBezTo>
                    <a:pt x="143" y="180"/>
                    <a:pt x="136" y="177"/>
                    <a:pt x="130" y="171"/>
                  </a:cubicBezTo>
                  <a:cubicBezTo>
                    <a:pt x="125" y="166"/>
                    <a:pt x="122" y="159"/>
                    <a:pt x="122" y="151"/>
                  </a:cubicBezTo>
                  <a:cubicBezTo>
                    <a:pt x="122" y="143"/>
                    <a:pt x="125" y="136"/>
                    <a:pt x="130" y="130"/>
                  </a:cubicBezTo>
                  <a:cubicBezTo>
                    <a:pt x="136" y="125"/>
                    <a:pt x="143" y="122"/>
                    <a:pt x="151" y="122"/>
                  </a:cubicBezTo>
                  <a:cubicBezTo>
                    <a:pt x="159" y="122"/>
                    <a:pt x="166" y="125"/>
                    <a:pt x="172" y="130"/>
                  </a:cubicBezTo>
                  <a:cubicBezTo>
                    <a:pt x="183" y="142"/>
                    <a:pt x="183" y="160"/>
                    <a:pt x="172" y="171"/>
                  </a:cubicBezTo>
                  <a:cubicBezTo>
                    <a:pt x="166" y="177"/>
                    <a:pt x="159" y="180"/>
                    <a:pt x="151" y="180"/>
                  </a:cubicBezTo>
                  <a:close/>
                  <a:moveTo>
                    <a:pt x="203" y="229"/>
                  </a:moveTo>
                  <a:cubicBezTo>
                    <a:pt x="192" y="236"/>
                    <a:pt x="181" y="241"/>
                    <a:pt x="170" y="243"/>
                  </a:cubicBezTo>
                  <a:cubicBezTo>
                    <a:pt x="168" y="243"/>
                    <a:pt x="168" y="243"/>
                    <a:pt x="168" y="243"/>
                  </a:cubicBezTo>
                  <a:cubicBezTo>
                    <a:pt x="168" y="242"/>
                    <a:pt x="168" y="242"/>
                    <a:pt x="168" y="242"/>
                  </a:cubicBezTo>
                  <a:cubicBezTo>
                    <a:pt x="163" y="225"/>
                    <a:pt x="160" y="208"/>
                    <a:pt x="159" y="192"/>
                  </a:cubicBezTo>
                  <a:cubicBezTo>
                    <a:pt x="159" y="190"/>
                    <a:pt x="159" y="190"/>
                    <a:pt x="159" y="190"/>
                  </a:cubicBezTo>
                  <a:cubicBezTo>
                    <a:pt x="160" y="190"/>
                    <a:pt x="160" y="190"/>
                    <a:pt x="160" y="190"/>
                  </a:cubicBezTo>
                  <a:cubicBezTo>
                    <a:pt x="164" y="189"/>
                    <a:pt x="168" y="188"/>
                    <a:pt x="172" y="185"/>
                  </a:cubicBezTo>
                  <a:cubicBezTo>
                    <a:pt x="173" y="185"/>
                    <a:pt x="173" y="185"/>
                    <a:pt x="173" y="185"/>
                  </a:cubicBezTo>
                  <a:cubicBezTo>
                    <a:pt x="174" y="185"/>
                    <a:pt x="174" y="185"/>
                    <a:pt x="174" y="185"/>
                  </a:cubicBezTo>
                  <a:cubicBezTo>
                    <a:pt x="185" y="199"/>
                    <a:pt x="195" y="213"/>
                    <a:pt x="203" y="228"/>
                  </a:cubicBezTo>
                  <a:cubicBezTo>
                    <a:pt x="204" y="229"/>
                    <a:pt x="204" y="229"/>
                    <a:pt x="204" y="229"/>
                  </a:cubicBezTo>
                  <a:lnTo>
                    <a:pt x="203" y="229"/>
                  </a:lnTo>
                  <a:close/>
                  <a:moveTo>
                    <a:pt x="243" y="170"/>
                  </a:moveTo>
                  <a:cubicBezTo>
                    <a:pt x="241" y="182"/>
                    <a:pt x="236" y="193"/>
                    <a:pt x="229" y="203"/>
                  </a:cubicBezTo>
                  <a:cubicBezTo>
                    <a:pt x="229" y="204"/>
                    <a:pt x="229" y="204"/>
                    <a:pt x="229" y="204"/>
                  </a:cubicBezTo>
                  <a:cubicBezTo>
                    <a:pt x="228" y="203"/>
                    <a:pt x="228" y="203"/>
                    <a:pt x="228" y="203"/>
                  </a:cubicBezTo>
                  <a:cubicBezTo>
                    <a:pt x="212" y="195"/>
                    <a:pt x="198" y="185"/>
                    <a:pt x="185" y="174"/>
                  </a:cubicBezTo>
                  <a:cubicBezTo>
                    <a:pt x="185" y="173"/>
                    <a:pt x="185" y="173"/>
                    <a:pt x="185" y="173"/>
                  </a:cubicBezTo>
                  <a:cubicBezTo>
                    <a:pt x="185" y="172"/>
                    <a:pt x="185" y="172"/>
                    <a:pt x="185" y="172"/>
                  </a:cubicBezTo>
                  <a:cubicBezTo>
                    <a:pt x="188" y="169"/>
                    <a:pt x="189" y="164"/>
                    <a:pt x="190" y="160"/>
                  </a:cubicBezTo>
                  <a:cubicBezTo>
                    <a:pt x="191" y="159"/>
                    <a:pt x="191" y="159"/>
                    <a:pt x="191" y="159"/>
                  </a:cubicBezTo>
                  <a:cubicBezTo>
                    <a:pt x="192" y="159"/>
                    <a:pt x="192" y="159"/>
                    <a:pt x="192" y="159"/>
                  </a:cubicBezTo>
                  <a:cubicBezTo>
                    <a:pt x="208" y="161"/>
                    <a:pt x="225" y="164"/>
                    <a:pt x="242" y="168"/>
                  </a:cubicBezTo>
                  <a:cubicBezTo>
                    <a:pt x="243" y="169"/>
                    <a:pt x="243" y="169"/>
                    <a:pt x="243" y="169"/>
                  </a:cubicBezTo>
                  <a:lnTo>
                    <a:pt x="243" y="170"/>
                  </a:lnTo>
                  <a:close/>
                  <a:moveTo>
                    <a:pt x="242" y="134"/>
                  </a:moveTo>
                  <a:cubicBezTo>
                    <a:pt x="225" y="139"/>
                    <a:pt x="208" y="142"/>
                    <a:pt x="192" y="143"/>
                  </a:cubicBezTo>
                  <a:cubicBezTo>
                    <a:pt x="191" y="143"/>
                    <a:pt x="191" y="143"/>
                    <a:pt x="191" y="143"/>
                  </a:cubicBezTo>
                  <a:cubicBezTo>
                    <a:pt x="190" y="142"/>
                    <a:pt x="190" y="142"/>
                    <a:pt x="190" y="142"/>
                  </a:cubicBezTo>
                  <a:cubicBezTo>
                    <a:pt x="189" y="137"/>
                    <a:pt x="188" y="133"/>
                    <a:pt x="185" y="130"/>
                  </a:cubicBezTo>
                  <a:cubicBezTo>
                    <a:pt x="185" y="129"/>
                    <a:pt x="185" y="129"/>
                    <a:pt x="185" y="129"/>
                  </a:cubicBezTo>
                  <a:cubicBezTo>
                    <a:pt x="186" y="128"/>
                    <a:pt x="186" y="128"/>
                    <a:pt x="186" y="128"/>
                  </a:cubicBezTo>
                  <a:cubicBezTo>
                    <a:pt x="199" y="117"/>
                    <a:pt x="213" y="107"/>
                    <a:pt x="228" y="99"/>
                  </a:cubicBezTo>
                  <a:cubicBezTo>
                    <a:pt x="229" y="98"/>
                    <a:pt x="229" y="98"/>
                    <a:pt x="229" y="98"/>
                  </a:cubicBezTo>
                  <a:cubicBezTo>
                    <a:pt x="230" y="99"/>
                    <a:pt x="230" y="99"/>
                    <a:pt x="230" y="99"/>
                  </a:cubicBezTo>
                  <a:cubicBezTo>
                    <a:pt x="236" y="109"/>
                    <a:pt x="241" y="120"/>
                    <a:pt x="243" y="132"/>
                  </a:cubicBezTo>
                  <a:cubicBezTo>
                    <a:pt x="243" y="133"/>
                    <a:pt x="243" y="133"/>
                    <a:pt x="243" y="133"/>
                  </a:cubicBezTo>
                  <a:lnTo>
                    <a:pt x="242" y="13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" name="Freeform 70"/>
            <p:cNvSpPr>
              <a:spLocks noEditPoints="1"/>
            </p:cNvSpPr>
            <p:nvPr/>
          </p:nvSpPr>
          <p:spPr bwMode="auto">
            <a:xfrm rot="824353">
              <a:off x="4824413" y="4876104"/>
              <a:ext cx="1273174" cy="1271610"/>
            </a:xfrm>
            <a:custGeom>
              <a:avLst/>
              <a:gdLst>
                <a:gd name="T0" fmla="*/ 286 w 302"/>
                <a:gd name="T1" fmla="*/ 129 h 302"/>
                <a:gd name="T2" fmla="*/ 282 w 302"/>
                <a:gd name="T3" fmla="*/ 112 h 302"/>
                <a:gd name="T4" fmla="*/ 285 w 302"/>
                <a:gd name="T5" fmla="*/ 82 h 302"/>
                <a:gd name="T6" fmla="*/ 264 w 302"/>
                <a:gd name="T7" fmla="*/ 72 h 302"/>
                <a:gd name="T8" fmla="*/ 252 w 302"/>
                <a:gd name="T9" fmla="*/ 58 h 302"/>
                <a:gd name="T10" fmla="*/ 236 w 302"/>
                <a:gd name="T11" fmla="*/ 34 h 302"/>
                <a:gd name="T12" fmla="*/ 219 w 302"/>
                <a:gd name="T13" fmla="*/ 23 h 302"/>
                <a:gd name="T14" fmla="*/ 191 w 302"/>
                <a:gd name="T15" fmla="*/ 20 h 302"/>
                <a:gd name="T16" fmla="*/ 173 w 302"/>
                <a:gd name="T17" fmla="*/ 15 h 302"/>
                <a:gd name="T18" fmla="*/ 155 w 302"/>
                <a:gd name="T19" fmla="*/ 0 h 302"/>
                <a:gd name="T20" fmla="*/ 141 w 302"/>
                <a:gd name="T21" fmla="*/ 14 h 302"/>
                <a:gd name="T22" fmla="*/ 113 w 302"/>
                <a:gd name="T23" fmla="*/ 12 h 302"/>
                <a:gd name="T24" fmla="*/ 94 w 302"/>
                <a:gd name="T25" fmla="*/ 18 h 302"/>
                <a:gd name="T26" fmla="*/ 73 w 302"/>
                <a:gd name="T27" fmla="*/ 38 h 302"/>
                <a:gd name="T28" fmla="*/ 59 w 302"/>
                <a:gd name="T29" fmla="*/ 49 h 302"/>
                <a:gd name="T30" fmla="*/ 35 w 302"/>
                <a:gd name="T31" fmla="*/ 54 h 302"/>
                <a:gd name="T32" fmla="*/ 32 w 302"/>
                <a:gd name="T33" fmla="*/ 84 h 302"/>
                <a:gd name="T34" fmla="*/ 24 w 302"/>
                <a:gd name="T35" fmla="*/ 99 h 302"/>
                <a:gd name="T36" fmla="*/ 3 w 302"/>
                <a:gd name="T37" fmla="*/ 121 h 302"/>
                <a:gd name="T38" fmla="*/ 14 w 302"/>
                <a:gd name="T39" fmla="*/ 142 h 302"/>
                <a:gd name="T40" fmla="*/ 7 w 302"/>
                <a:gd name="T41" fmla="*/ 157 h 302"/>
                <a:gd name="T42" fmla="*/ 9 w 302"/>
                <a:gd name="T43" fmla="*/ 177 h 302"/>
                <a:gd name="T44" fmla="*/ 24 w 302"/>
                <a:gd name="T45" fmla="*/ 201 h 302"/>
                <a:gd name="T46" fmla="*/ 31 w 302"/>
                <a:gd name="T47" fmla="*/ 218 h 302"/>
                <a:gd name="T48" fmla="*/ 30 w 302"/>
                <a:gd name="T49" fmla="*/ 242 h 302"/>
                <a:gd name="T50" fmla="*/ 59 w 302"/>
                <a:gd name="T51" fmla="*/ 252 h 302"/>
                <a:gd name="T52" fmla="*/ 73 w 302"/>
                <a:gd name="T53" fmla="*/ 263 h 302"/>
                <a:gd name="T54" fmla="*/ 89 w 302"/>
                <a:gd name="T55" fmla="*/ 289 h 302"/>
                <a:gd name="T56" fmla="*/ 112 w 302"/>
                <a:gd name="T57" fmla="*/ 283 h 302"/>
                <a:gd name="T58" fmla="*/ 130 w 302"/>
                <a:gd name="T59" fmla="*/ 286 h 302"/>
                <a:gd name="T60" fmla="*/ 155 w 302"/>
                <a:gd name="T61" fmla="*/ 302 h 302"/>
                <a:gd name="T62" fmla="*/ 173 w 302"/>
                <a:gd name="T63" fmla="*/ 286 h 302"/>
                <a:gd name="T64" fmla="*/ 190 w 302"/>
                <a:gd name="T65" fmla="*/ 282 h 302"/>
                <a:gd name="T66" fmla="*/ 220 w 302"/>
                <a:gd name="T67" fmla="*/ 285 h 302"/>
                <a:gd name="T68" fmla="*/ 230 w 302"/>
                <a:gd name="T69" fmla="*/ 263 h 302"/>
                <a:gd name="T70" fmla="*/ 243 w 302"/>
                <a:gd name="T71" fmla="*/ 251 h 302"/>
                <a:gd name="T72" fmla="*/ 268 w 302"/>
                <a:gd name="T73" fmla="*/ 236 h 302"/>
                <a:gd name="T74" fmla="*/ 278 w 302"/>
                <a:gd name="T75" fmla="*/ 219 h 302"/>
                <a:gd name="T76" fmla="*/ 282 w 302"/>
                <a:gd name="T77" fmla="*/ 190 h 302"/>
                <a:gd name="T78" fmla="*/ 287 w 302"/>
                <a:gd name="T79" fmla="*/ 173 h 302"/>
                <a:gd name="T80" fmla="*/ 302 w 302"/>
                <a:gd name="T81" fmla="*/ 155 h 302"/>
                <a:gd name="T82" fmla="*/ 170 w 302"/>
                <a:gd name="T83" fmla="*/ 59 h 302"/>
                <a:gd name="T84" fmla="*/ 160 w 302"/>
                <a:gd name="T85" fmla="*/ 111 h 302"/>
                <a:gd name="T86" fmla="*/ 143 w 302"/>
                <a:gd name="T87" fmla="*/ 110 h 302"/>
                <a:gd name="T88" fmla="*/ 98 w 302"/>
                <a:gd name="T89" fmla="*/ 73 h 302"/>
                <a:gd name="T90" fmla="*/ 117 w 302"/>
                <a:gd name="T91" fmla="*/ 128 h 302"/>
                <a:gd name="T92" fmla="*/ 59 w 302"/>
                <a:gd name="T93" fmla="*/ 132 h 302"/>
                <a:gd name="T94" fmla="*/ 110 w 302"/>
                <a:gd name="T95" fmla="*/ 159 h 302"/>
                <a:gd name="T96" fmla="*/ 143 w 302"/>
                <a:gd name="T97" fmla="*/ 191 h 302"/>
                <a:gd name="T98" fmla="*/ 128 w 302"/>
                <a:gd name="T99" fmla="*/ 185 h 302"/>
                <a:gd name="T100" fmla="*/ 130 w 302"/>
                <a:gd name="T101" fmla="*/ 171 h 302"/>
                <a:gd name="T102" fmla="*/ 203 w 302"/>
                <a:gd name="T103" fmla="*/ 229 h 302"/>
                <a:gd name="T104" fmla="*/ 172 w 302"/>
                <a:gd name="T105" fmla="*/ 185 h 302"/>
                <a:gd name="T106" fmla="*/ 229 w 302"/>
                <a:gd name="T107" fmla="*/ 203 h 302"/>
                <a:gd name="T108" fmla="*/ 191 w 302"/>
                <a:gd name="T109" fmla="*/ 159 h 302"/>
                <a:gd name="T110" fmla="*/ 191 w 302"/>
                <a:gd name="T111" fmla="*/ 143 h 302"/>
                <a:gd name="T112" fmla="*/ 230 w 302"/>
                <a:gd name="T113" fmla="*/ 99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02" h="302">
                  <a:moveTo>
                    <a:pt x="302" y="147"/>
                  </a:moveTo>
                  <a:cubicBezTo>
                    <a:pt x="300" y="146"/>
                    <a:pt x="297" y="145"/>
                    <a:pt x="295" y="145"/>
                  </a:cubicBezTo>
                  <a:cubicBezTo>
                    <a:pt x="293" y="144"/>
                    <a:pt x="290" y="143"/>
                    <a:pt x="288" y="142"/>
                  </a:cubicBezTo>
                  <a:cubicBezTo>
                    <a:pt x="287" y="142"/>
                    <a:pt x="287" y="142"/>
                    <a:pt x="287" y="142"/>
                  </a:cubicBezTo>
                  <a:cubicBezTo>
                    <a:pt x="287" y="141"/>
                    <a:pt x="287" y="141"/>
                    <a:pt x="287" y="141"/>
                  </a:cubicBezTo>
                  <a:cubicBezTo>
                    <a:pt x="287" y="137"/>
                    <a:pt x="287" y="133"/>
                    <a:pt x="286" y="130"/>
                  </a:cubicBezTo>
                  <a:cubicBezTo>
                    <a:pt x="286" y="129"/>
                    <a:pt x="286" y="129"/>
                    <a:pt x="286" y="129"/>
                  </a:cubicBezTo>
                  <a:cubicBezTo>
                    <a:pt x="287" y="128"/>
                    <a:pt x="287" y="128"/>
                    <a:pt x="287" y="128"/>
                  </a:cubicBezTo>
                  <a:cubicBezTo>
                    <a:pt x="289" y="127"/>
                    <a:pt x="291" y="126"/>
                    <a:pt x="293" y="125"/>
                  </a:cubicBezTo>
                  <a:cubicBezTo>
                    <a:pt x="295" y="123"/>
                    <a:pt x="297" y="122"/>
                    <a:pt x="299" y="121"/>
                  </a:cubicBezTo>
                  <a:cubicBezTo>
                    <a:pt x="299" y="118"/>
                    <a:pt x="298" y="116"/>
                    <a:pt x="297" y="113"/>
                  </a:cubicBezTo>
                  <a:cubicBezTo>
                    <a:pt x="295" y="113"/>
                    <a:pt x="293" y="113"/>
                    <a:pt x="290" y="113"/>
                  </a:cubicBezTo>
                  <a:cubicBezTo>
                    <a:pt x="288" y="112"/>
                    <a:pt x="285" y="112"/>
                    <a:pt x="283" y="112"/>
                  </a:cubicBezTo>
                  <a:cubicBezTo>
                    <a:pt x="282" y="112"/>
                    <a:pt x="282" y="112"/>
                    <a:pt x="282" y="112"/>
                  </a:cubicBezTo>
                  <a:cubicBezTo>
                    <a:pt x="282" y="111"/>
                    <a:pt x="282" y="111"/>
                    <a:pt x="282" y="111"/>
                  </a:cubicBezTo>
                  <a:cubicBezTo>
                    <a:pt x="281" y="108"/>
                    <a:pt x="279" y="104"/>
                    <a:pt x="278" y="100"/>
                  </a:cubicBezTo>
                  <a:cubicBezTo>
                    <a:pt x="278" y="99"/>
                    <a:pt x="278" y="99"/>
                    <a:pt x="278" y="99"/>
                  </a:cubicBezTo>
                  <a:cubicBezTo>
                    <a:pt x="278" y="99"/>
                    <a:pt x="278" y="99"/>
                    <a:pt x="278" y="99"/>
                  </a:cubicBezTo>
                  <a:cubicBezTo>
                    <a:pt x="280" y="97"/>
                    <a:pt x="282" y="95"/>
                    <a:pt x="284" y="94"/>
                  </a:cubicBezTo>
                  <a:cubicBezTo>
                    <a:pt x="285" y="92"/>
                    <a:pt x="287" y="90"/>
                    <a:pt x="289" y="89"/>
                  </a:cubicBezTo>
                  <a:cubicBezTo>
                    <a:pt x="288" y="86"/>
                    <a:pt x="286" y="84"/>
                    <a:pt x="285" y="82"/>
                  </a:cubicBezTo>
                  <a:cubicBezTo>
                    <a:pt x="283" y="82"/>
                    <a:pt x="281" y="82"/>
                    <a:pt x="278" y="83"/>
                  </a:cubicBezTo>
                  <a:cubicBezTo>
                    <a:pt x="276" y="83"/>
                    <a:pt x="273" y="83"/>
                    <a:pt x="271" y="84"/>
                  </a:cubicBezTo>
                  <a:cubicBezTo>
                    <a:pt x="270" y="84"/>
                    <a:pt x="270" y="84"/>
                    <a:pt x="270" y="84"/>
                  </a:cubicBezTo>
                  <a:cubicBezTo>
                    <a:pt x="270" y="83"/>
                    <a:pt x="270" y="83"/>
                    <a:pt x="270" y="83"/>
                  </a:cubicBezTo>
                  <a:cubicBezTo>
                    <a:pt x="268" y="80"/>
                    <a:pt x="266" y="76"/>
                    <a:pt x="264" y="73"/>
                  </a:cubicBezTo>
                  <a:cubicBezTo>
                    <a:pt x="263" y="72"/>
                    <a:pt x="263" y="72"/>
                    <a:pt x="263" y="72"/>
                  </a:cubicBezTo>
                  <a:cubicBezTo>
                    <a:pt x="264" y="72"/>
                    <a:pt x="264" y="72"/>
                    <a:pt x="264" y="72"/>
                  </a:cubicBezTo>
                  <a:cubicBezTo>
                    <a:pt x="265" y="70"/>
                    <a:pt x="266" y="68"/>
                    <a:pt x="268" y="66"/>
                  </a:cubicBezTo>
                  <a:cubicBezTo>
                    <a:pt x="269" y="64"/>
                    <a:pt x="270" y="62"/>
                    <a:pt x="271" y="60"/>
                  </a:cubicBezTo>
                  <a:cubicBezTo>
                    <a:pt x="270" y="58"/>
                    <a:pt x="268" y="56"/>
                    <a:pt x="267" y="54"/>
                  </a:cubicBezTo>
                  <a:cubicBezTo>
                    <a:pt x="264" y="54"/>
                    <a:pt x="262" y="55"/>
                    <a:pt x="260" y="56"/>
                  </a:cubicBezTo>
                  <a:cubicBezTo>
                    <a:pt x="258" y="57"/>
                    <a:pt x="255" y="58"/>
                    <a:pt x="253" y="59"/>
                  </a:cubicBezTo>
                  <a:cubicBezTo>
                    <a:pt x="252" y="59"/>
                    <a:pt x="252" y="59"/>
                    <a:pt x="252" y="59"/>
                  </a:cubicBezTo>
                  <a:cubicBezTo>
                    <a:pt x="252" y="58"/>
                    <a:pt x="252" y="58"/>
                    <a:pt x="252" y="58"/>
                  </a:cubicBezTo>
                  <a:cubicBezTo>
                    <a:pt x="249" y="55"/>
                    <a:pt x="246" y="53"/>
                    <a:pt x="243" y="50"/>
                  </a:cubicBezTo>
                  <a:cubicBezTo>
                    <a:pt x="243" y="49"/>
                    <a:pt x="243" y="49"/>
                    <a:pt x="243" y="49"/>
                  </a:cubicBezTo>
                  <a:cubicBezTo>
                    <a:pt x="243" y="49"/>
                    <a:pt x="243" y="49"/>
                    <a:pt x="243" y="49"/>
                  </a:cubicBezTo>
                  <a:cubicBezTo>
                    <a:pt x="244" y="47"/>
                    <a:pt x="245" y="44"/>
                    <a:pt x="246" y="42"/>
                  </a:cubicBezTo>
                  <a:cubicBezTo>
                    <a:pt x="247" y="40"/>
                    <a:pt x="247" y="37"/>
                    <a:pt x="248" y="35"/>
                  </a:cubicBezTo>
                  <a:cubicBezTo>
                    <a:pt x="246" y="33"/>
                    <a:pt x="244" y="32"/>
                    <a:pt x="242" y="30"/>
                  </a:cubicBezTo>
                  <a:cubicBezTo>
                    <a:pt x="240" y="31"/>
                    <a:pt x="238" y="33"/>
                    <a:pt x="236" y="34"/>
                  </a:cubicBezTo>
                  <a:cubicBezTo>
                    <a:pt x="234" y="36"/>
                    <a:pt x="232" y="37"/>
                    <a:pt x="230" y="38"/>
                  </a:cubicBezTo>
                  <a:cubicBezTo>
                    <a:pt x="229" y="39"/>
                    <a:pt x="229" y="39"/>
                    <a:pt x="229" y="39"/>
                  </a:cubicBezTo>
                  <a:cubicBezTo>
                    <a:pt x="228" y="38"/>
                    <a:pt x="228" y="38"/>
                    <a:pt x="228" y="38"/>
                  </a:cubicBezTo>
                  <a:cubicBezTo>
                    <a:pt x="225" y="36"/>
                    <a:pt x="222" y="34"/>
                    <a:pt x="219" y="32"/>
                  </a:cubicBezTo>
                  <a:cubicBezTo>
                    <a:pt x="218" y="32"/>
                    <a:pt x="218" y="32"/>
                    <a:pt x="218" y="32"/>
                  </a:cubicBezTo>
                  <a:cubicBezTo>
                    <a:pt x="218" y="31"/>
                    <a:pt x="218" y="31"/>
                    <a:pt x="218" y="31"/>
                  </a:cubicBezTo>
                  <a:cubicBezTo>
                    <a:pt x="218" y="28"/>
                    <a:pt x="219" y="26"/>
                    <a:pt x="219" y="23"/>
                  </a:cubicBezTo>
                  <a:cubicBezTo>
                    <a:pt x="219" y="21"/>
                    <a:pt x="220" y="19"/>
                    <a:pt x="220" y="16"/>
                  </a:cubicBezTo>
                  <a:cubicBezTo>
                    <a:pt x="218" y="15"/>
                    <a:pt x="215" y="14"/>
                    <a:pt x="213" y="13"/>
                  </a:cubicBezTo>
                  <a:cubicBezTo>
                    <a:pt x="211" y="15"/>
                    <a:pt x="210" y="16"/>
                    <a:pt x="208" y="18"/>
                  </a:cubicBezTo>
                  <a:cubicBezTo>
                    <a:pt x="206" y="20"/>
                    <a:pt x="205" y="22"/>
                    <a:pt x="203" y="23"/>
                  </a:cubicBezTo>
                  <a:cubicBezTo>
                    <a:pt x="202" y="24"/>
                    <a:pt x="202" y="24"/>
                    <a:pt x="202" y="24"/>
                  </a:cubicBezTo>
                  <a:cubicBezTo>
                    <a:pt x="202" y="24"/>
                    <a:pt x="202" y="24"/>
                    <a:pt x="202" y="24"/>
                  </a:cubicBezTo>
                  <a:cubicBezTo>
                    <a:pt x="198" y="22"/>
                    <a:pt x="194" y="21"/>
                    <a:pt x="191" y="20"/>
                  </a:cubicBezTo>
                  <a:cubicBezTo>
                    <a:pt x="190" y="20"/>
                    <a:pt x="190" y="20"/>
                    <a:pt x="190" y="20"/>
                  </a:cubicBezTo>
                  <a:cubicBezTo>
                    <a:pt x="190" y="19"/>
                    <a:pt x="190" y="19"/>
                    <a:pt x="190" y="19"/>
                  </a:cubicBezTo>
                  <a:cubicBezTo>
                    <a:pt x="189" y="17"/>
                    <a:pt x="189" y="14"/>
                    <a:pt x="189" y="12"/>
                  </a:cubicBezTo>
                  <a:cubicBezTo>
                    <a:pt x="189" y="9"/>
                    <a:pt x="189" y="7"/>
                    <a:pt x="188" y="4"/>
                  </a:cubicBezTo>
                  <a:cubicBezTo>
                    <a:pt x="186" y="4"/>
                    <a:pt x="183" y="3"/>
                    <a:pt x="181" y="3"/>
                  </a:cubicBezTo>
                  <a:cubicBezTo>
                    <a:pt x="180" y="4"/>
                    <a:pt x="178" y="7"/>
                    <a:pt x="177" y="9"/>
                  </a:cubicBezTo>
                  <a:cubicBezTo>
                    <a:pt x="176" y="11"/>
                    <a:pt x="175" y="13"/>
                    <a:pt x="173" y="15"/>
                  </a:cubicBezTo>
                  <a:cubicBezTo>
                    <a:pt x="173" y="16"/>
                    <a:pt x="173" y="16"/>
                    <a:pt x="173" y="16"/>
                  </a:cubicBezTo>
                  <a:cubicBezTo>
                    <a:pt x="172" y="16"/>
                    <a:pt x="172" y="16"/>
                    <a:pt x="172" y="16"/>
                  </a:cubicBezTo>
                  <a:cubicBezTo>
                    <a:pt x="168" y="15"/>
                    <a:pt x="165" y="15"/>
                    <a:pt x="161" y="14"/>
                  </a:cubicBezTo>
                  <a:cubicBezTo>
                    <a:pt x="160" y="14"/>
                    <a:pt x="160" y="14"/>
                    <a:pt x="160" y="14"/>
                  </a:cubicBezTo>
                  <a:cubicBezTo>
                    <a:pt x="159" y="14"/>
                    <a:pt x="159" y="14"/>
                    <a:pt x="159" y="14"/>
                  </a:cubicBezTo>
                  <a:cubicBezTo>
                    <a:pt x="159" y="11"/>
                    <a:pt x="158" y="9"/>
                    <a:pt x="157" y="7"/>
                  </a:cubicBezTo>
                  <a:cubicBezTo>
                    <a:pt x="156" y="4"/>
                    <a:pt x="156" y="2"/>
                    <a:pt x="155" y="0"/>
                  </a:cubicBezTo>
                  <a:cubicBezTo>
                    <a:pt x="155" y="0"/>
                    <a:pt x="155" y="0"/>
                    <a:pt x="155" y="0"/>
                  </a:cubicBezTo>
                  <a:cubicBezTo>
                    <a:pt x="152" y="0"/>
                    <a:pt x="150" y="0"/>
                    <a:pt x="147" y="0"/>
                  </a:cubicBezTo>
                  <a:cubicBezTo>
                    <a:pt x="147" y="0"/>
                    <a:pt x="147" y="0"/>
                    <a:pt x="147" y="0"/>
                  </a:cubicBezTo>
                  <a:cubicBezTo>
                    <a:pt x="146" y="2"/>
                    <a:pt x="145" y="4"/>
                    <a:pt x="145" y="7"/>
                  </a:cubicBezTo>
                  <a:cubicBezTo>
                    <a:pt x="144" y="9"/>
                    <a:pt x="143" y="11"/>
                    <a:pt x="142" y="14"/>
                  </a:cubicBezTo>
                  <a:cubicBezTo>
                    <a:pt x="142" y="14"/>
                    <a:pt x="142" y="14"/>
                    <a:pt x="142" y="14"/>
                  </a:cubicBezTo>
                  <a:cubicBezTo>
                    <a:pt x="141" y="14"/>
                    <a:pt x="141" y="14"/>
                    <a:pt x="141" y="14"/>
                  </a:cubicBezTo>
                  <a:cubicBezTo>
                    <a:pt x="137" y="15"/>
                    <a:pt x="133" y="15"/>
                    <a:pt x="130" y="16"/>
                  </a:cubicBezTo>
                  <a:cubicBezTo>
                    <a:pt x="129" y="16"/>
                    <a:pt x="129" y="16"/>
                    <a:pt x="129" y="16"/>
                  </a:cubicBezTo>
                  <a:cubicBezTo>
                    <a:pt x="129" y="15"/>
                    <a:pt x="129" y="15"/>
                    <a:pt x="129" y="15"/>
                  </a:cubicBezTo>
                  <a:cubicBezTo>
                    <a:pt x="127" y="13"/>
                    <a:pt x="126" y="11"/>
                    <a:pt x="125" y="9"/>
                  </a:cubicBezTo>
                  <a:cubicBezTo>
                    <a:pt x="123" y="7"/>
                    <a:pt x="122" y="4"/>
                    <a:pt x="121" y="3"/>
                  </a:cubicBezTo>
                  <a:cubicBezTo>
                    <a:pt x="118" y="3"/>
                    <a:pt x="116" y="4"/>
                    <a:pt x="113" y="4"/>
                  </a:cubicBezTo>
                  <a:cubicBezTo>
                    <a:pt x="113" y="7"/>
                    <a:pt x="113" y="9"/>
                    <a:pt x="113" y="12"/>
                  </a:cubicBezTo>
                  <a:cubicBezTo>
                    <a:pt x="113" y="14"/>
                    <a:pt x="112" y="17"/>
                    <a:pt x="112" y="19"/>
                  </a:cubicBezTo>
                  <a:cubicBezTo>
                    <a:pt x="112" y="20"/>
                    <a:pt x="112" y="20"/>
                    <a:pt x="112" y="20"/>
                  </a:cubicBezTo>
                  <a:cubicBezTo>
                    <a:pt x="111" y="20"/>
                    <a:pt x="111" y="20"/>
                    <a:pt x="111" y="20"/>
                  </a:cubicBezTo>
                  <a:cubicBezTo>
                    <a:pt x="108" y="21"/>
                    <a:pt x="104" y="22"/>
                    <a:pt x="100" y="24"/>
                  </a:cubicBezTo>
                  <a:cubicBezTo>
                    <a:pt x="100" y="24"/>
                    <a:pt x="100" y="24"/>
                    <a:pt x="100" y="24"/>
                  </a:cubicBezTo>
                  <a:cubicBezTo>
                    <a:pt x="99" y="23"/>
                    <a:pt x="99" y="23"/>
                    <a:pt x="99" y="23"/>
                  </a:cubicBezTo>
                  <a:cubicBezTo>
                    <a:pt x="97" y="22"/>
                    <a:pt x="96" y="20"/>
                    <a:pt x="94" y="18"/>
                  </a:cubicBezTo>
                  <a:cubicBezTo>
                    <a:pt x="92" y="16"/>
                    <a:pt x="90" y="15"/>
                    <a:pt x="89" y="13"/>
                  </a:cubicBezTo>
                  <a:cubicBezTo>
                    <a:pt x="86" y="14"/>
                    <a:pt x="84" y="15"/>
                    <a:pt x="82" y="16"/>
                  </a:cubicBezTo>
                  <a:cubicBezTo>
                    <a:pt x="82" y="19"/>
                    <a:pt x="82" y="21"/>
                    <a:pt x="83" y="23"/>
                  </a:cubicBezTo>
                  <a:cubicBezTo>
                    <a:pt x="83" y="26"/>
                    <a:pt x="83" y="28"/>
                    <a:pt x="84" y="31"/>
                  </a:cubicBezTo>
                  <a:cubicBezTo>
                    <a:pt x="84" y="32"/>
                    <a:pt x="84" y="32"/>
                    <a:pt x="84" y="32"/>
                  </a:cubicBezTo>
                  <a:cubicBezTo>
                    <a:pt x="83" y="32"/>
                    <a:pt x="83" y="32"/>
                    <a:pt x="83" y="32"/>
                  </a:cubicBezTo>
                  <a:cubicBezTo>
                    <a:pt x="80" y="34"/>
                    <a:pt x="76" y="36"/>
                    <a:pt x="73" y="38"/>
                  </a:cubicBezTo>
                  <a:cubicBezTo>
                    <a:pt x="73" y="39"/>
                    <a:pt x="73" y="39"/>
                    <a:pt x="73" y="39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0" y="37"/>
                    <a:pt x="68" y="36"/>
                    <a:pt x="66" y="34"/>
                  </a:cubicBezTo>
                  <a:cubicBezTo>
                    <a:pt x="64" y="33"/>
                    <a:pt x="62" y="31"/>
                    <a:pt x="60" y="30"/>
                  </a:cubicBezTo>
                  <a:cubicBezTo>
                    <a:pt x="58" y="32"/>
                    <a:pt x="56" y="33"/>
                    <a:pt x="54" y="35"/>
                  </a:cubicBezTo>
                  <a:cubicBezTo>
                    <a:pt x="54" y="37"/>
                    <a:pt x="55" y="40"/>
                    <a:pt x="56" y="42"/>
                  </a:cubicBezTo>
                  <a:cubicBezTo>
                    <a:pt x="57" y="44"/>
                    <a:pt x="58" y="47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8" y="50"/>
                    <a:pt x="58" y="50"/>
                    <a:pt x="58" y="50"/>
                  </a:cubicBezTo>
                  <a:cubicBezTo>
                    <a:pt x="56" y="53"/>
                    <a:pt x="53" y="55"/>
                    <a:pt x="50" y="58"/>
                  </a:cubicBezTo>
                  <a:cubicBezTo>
                    <a:pt x="50" y="59"/>
                    <a:pt x="50" y="59"/>
                    <a:pt x="50" y="59"/>
                  </a:cubicBezTo>
                  <a:cubicBezTo>
                    <a:pt x="49" y="59"/>
                    <a:pt x="49" y="59"/>
                    <a:pt x="49" y="59"/>
                  </a:cubicBezTo>
                  <a:cubicBezTo>
                    <a:pt x="47" y="58"/>
                    <a:pt x="44" y="57"/>
                    <a:pt x="42" y="56"/>
                  </a:cubicBezTo>
                  <a:cubicBezTo>
                    <a:pt x="40" y="55"/>
                    <a:pt x="37" y="54"/>
                    <a:pt x="35" y="54"/>
                  </a:cubicBezTo>
                  <a:cubicBezTo>
                    <a:pt x="33" y="56"/>
                    <a:pt x="32" y="58"/>
                    <a:pt x="30" y="60"/>
                  </a:cubicBezTo>
                  <a:cubicBezTo>
                    <a:pt x="32" y="62"/>
                    <a:pt x="33" y="64"/>
                    <a:pt x="34" y="66"/>
                  </a:cubicBezTo>
                  <a:cubicBezTo>
                    <a:pt x="36" y="68"/>
                    <a:pt x="37" y="70"/>
                    <a:pt x="38" y="72"/>
                  </a:cubicBezTo>
                  <a:cubicBezTo>
                    <a:pt x="39" y="72"/>
                    <a:pt x="39" y="72"/>
                    <a:pt x="39" y="72"/>
                  </a:cubicBezTo>
                  <a:cubicBezTo>
                    <a:pt x="38" y="73"/>
                    <a:pt x="38" y="73"/>
                    <a:pt x="38" y="73"/>
                  </a:cubicBezTo>
                  <a:cubicBezTo>
                    <a:pt x="36" y="76"/>
                    <a:pt x="34" y="80"/>
                    <a:pt x="32" y="83"/>
                  </a:cubicBezTo>
                  <a:cubicBezTo>
                    <a:pt x="32" y="84"/>
                    <a:pt x="32" y="84"/>
                    <a:pt x="32" y="84"/>
                  </a:cubicBezTo>
                  <a:cubicBezTo>
                    <a:pt x="31" y="84"/>
                    <a:pt x="31" y="84"/>
                    <a:pt x="31" y="84"/>
                  </a:cubicBezTo>
                  <a:cubicBezTo>
                    <a:pt x="29" y="83"/>
                    <a:pt x="26" y="83"/>
                    <a:pt x="24" y="83"/>
                  </a:cubicBezTo>
                  <a:cubicBezTo>
                    <a:pt x="21" y="82"/>
                    <a:pt x="19" y="82"/>
                    <a:pt x="17" y="82"/>
                  </a:cubicBezTo>
                  <a:cubicBezTo>
                    <a:pt x="15" y="84"/>
                    <a:pt x="14" y="86"/>
                    <a:pt x="13" y="89"/>
                  </a:cubicBezTo>
                  <a:cubicBezTo>
                    <a:pt x="15" y="90"/>
                    <a:pt x="16" y="92"/>
                    <a:pt x="18" y="94"/>
                  </a:cubicBezTo>
                  <a:cubicBezTo>
                    <a:pt x="20" y="95"/>
                    <a:pt x="22" y="97"/>
                    <a:pt x="24" y="99"/>
                  </a:cubicBezTo>
                  <a:cubicBezTo>
                    <a:pt x="24" y="99"/>
                    <a:pt x="24" y="99"/>
                    <a:pt x="24" y="99"/>
                  </a:cubicBezTo>
                  <a:cubicBezTo>
                    <a:pt x="24" y="100"/>
                    <a:pt x="24" y="100"/>
                    <a:pt x="24" y="100"/>
                  </a:cubicBezTo>
                  <a:cubicBezTo>
                    <a:pt x="22" y="104"/>
                    <a:pt x="21" y="108"/>
                    <a:pt x="20" y="111"/>
                  </a:cubicBezTo>
                  <a:cubicBezTo>
                    <a:pt x="20" y="112"/>
                    <a:pt x="20" y="112"/>
                    <a:pt x="20" y="112"/>
                  </a:cubicBezTo>
                  <a:cubicBezTo>
                    <a:pt x="19" y="112"/>
                    <a:pt x="19" y="112"/>
                    <a:pt x="19" y="112"/>
                  </a:cubicBezTo>
                  <a:cubicBezTo>
                    <a:pt x="17" y="112"/>
                    <a:pt x="14" y="112"/>
                    <a:pt x="12" y="113"/>
                  </a:cubicBezTo>
                  <a:cubicBezTo>
                    <a:pt x="9" y="113"/>
                    <a:pt x="7" y="113"/>
                    <a:pt x="4" y="113"/>
                  </a:cubicBezTo>
                  <a:cubicBezTo>
                    <a:pt x="4" y="116"/>
                    <a:pt x="3" y="118"/>
                    <a:pt x="3" y="121"/>
                  </a:cubicBezTo>
                  <a:cubicBezTo>
                    <a:pt x="5" y="122"/>
                    <a:pt x="7" y="123"/>
                    <a:pt x="9" y="125"/>
                  </a:cubicBezTo>
                  <a:cubicBezTo>
                    <a:pt x="11" y="126"/>
                    <a:pt x="13" y="127"/>
                    <a:pt x="15" y="128"/>
                  </a:cubicBezTo>
                  <a:cubicBezTo>
                    <a:pt x="16" y="129"/>
                    <a:pt x="16" y="129"/>
                    <a:pt x="16" y="129"/>
                  </a:cubicBezTo>
                  <a:cubicBezTo>
                    <a:pt x="16" y="130"/>
                    <a:pt x="16" y="130"/>
                    <a:pt x="16" y="130"/>
                  </a:cubicBezTo>
                  <a:cubicBezTo>
                    <a:pt x="15" y="133"/>
                    <a:pt x="15" y="137"/>
                    <a:pt x="15" y="141"/>
                  </a:cubicBezTo>
                  <a:cubicBezTo>
                    <a:pt x="14" y="142"/>
                    <a:pt x="14" y="142"/>
                    <a:pt x="14" y="142"/>
                  </a:cubicBezTo>
                  <a:cubicBezTo>
                    <a:pt x="14" y="142"/>
                    <a:pt x="14" y="142"/>
                    <a:pt x="14" y="142"/>
                  </a:cubicBezTo>
                  <a:cubicBezTo>
                    <a:pt x="12" y="143"/>
                    <a:pt x="9" y="144"/>
                    <a:pt x="7" y="145"/>
                  </a:cubicBezTo>
                  <a:cubicBezTo>
                    <a:pt x="4" y="145"/>
                    <a:pt x="2" y="146"/>
                    <a:pt x="0" y="147"/>
                  </a:cubicBezTo>
                  <a:cubicBezTo>
                    <a:pt x="0" y="147"/>
                    <a:pt x="0" y="147"/>
                    <a:pt x="0" y="147"/>
                  </a:cubicBezTo>
                  <a:cubicBezTo>
                    <a:pt x="0" y="148"/>
                    <a:pt x="0" y="150"/>
                    <a:pt x="0" y="151"/>
                  </a:cubicBezTo>
                  <a:cubicBezTo>
                    <a:pt x="0" y="152"/>
                    <a:pt x="0" y="153"/>
                    <a:pt x="0" y="155"/>
                  </a:cubicBezTo>
                  <a:cubicBezTo>
                    <a:pt x="0" y="155"/>
                    <a:pt x="0" y="155"/>
                    <a:pt x="0" y="155"/>
                  </a:cubicBezTo>
                  <a:cubicBezTo>
                    <a:pt x="2" y="156"/>
                    <a:pt x="4" y="156"/>
                    <a:pt x="7" y="157"/>
                  </a:cubicBezTo>
                  <a:cubicBezTo>
                    <a:pt x="9" y="158"/>
                    <a:pt x="12" y="158"/>
                    <a:pt x="14" y="159"/>
                  </a:cubicBezTo>
                  <a:cubicBezTo>
                    <a:pt x="14" y="160"/>
                    <a:pt x="14" y="160"/>
                    <a:pt x="14" y="160"/>
                  </a:cubicBezTo>
                  <a:cubicBezTo>
                    <a:pt x="15" y="160"/>
                    <a:pt x="15" y="160"/>
                    <a:pt x="15" y="160"/>
                  </a:cubicBezTo>
                  <a:cubicBezTo>
                    <a:pt x="15" y="165"/>
                    <a:pt x="15" y="168"/>
                    <a:pt x="16" y="172"/>
                  </a:cubicBezTo>
                  <a:cubicBezTo>
                    <a:pt x="16" y="173"/>
                    <a:pt x="16" y="173"/>
                    <a:pt x="16" y="173"/>
                  </a:cubicBezTo>
                  <a:cubicBezTo>
                    <a:pt x="15" y="173"/>
                    <a:pt x="15" y="173"/>
                    <a:pt x="15" y="173"/>
                  </a:cubicBezTo>
                  <a:cubicBezTo>
                    <a:pt x="13" y="174"/>
                    <a:pt x="11" y="176"/>
                    <a:pt x="9" y="177"/>
                  </a:cubicBezTo>
                  <a:cubicBezTo>
                    <a:pt x="7" y="178"/>
                    <a:pt x="5" y="179"/>
                    <a:pt x="3" y="181"/>
                  </a:cubicBezTo>
                  <a:cubicBezTo>
                    <a:pt x="3" y="183"/>
                    <a:pt x="4" y="186"/>
                    <a:pt x="4" y="188"/>
                  </a:cubicBezTo>
                  <a:cubicBezTo>
                    <a:pt x="7" y="189"/>
                    <a:pt x="9" y="189"/>
                    <a:pt x="12" y="189"/>
                  </a:cubicBezTo>
                  <a:cubicBezTo>
                    <a:pt x="14" y="189"/>
                    <a:pt x="17" y="189"/>
                    <a:pt x="19" y="190"/>
                  </a:cubicBezTo>
                  <a:cubicBezTo>
                    <a:pt x="20" y="190"/>
                    <a:pt x="20" y="190"/>
                    <a:pt x="20" y="190"/>
                  </a:cubicBezTo>
                  <a:cubicBezTo>
                    <a:pt x="20" y="190"/>
                    <a:pt x="20" y="190"/>
                    <a:pt x="20" y="190"/>
                  </a:cubicBezTo>
                  <a:cubicBezTo>
                    <a:pt x="21" y="194"/>
                    <a:pt x="22" y="198"/>
                    <a:pt x="24" y="201"/>
                  </a:cubicBezTo>
                  <a:cubicBezTo>
                    <a:pt x="24" y="202"/>
                    <a:pt x="24" y="202"/>
                    <a:pt x="24" y="202"/>
                  </a:cubicBezTo>
                  <a:cubicBezTo>
                    <a:pt x="24" y="203"/>
                    <a:pt x="24" y="203"/>
                    <a:pt x="24" y="203"/>
                  </a:cubicBezTo>
                  <a:cubicBezTo>
                    <a:pt x="22" y="204"/>
                    <a:pt x="20" y="206"/>
                    <a:pt x="18" y="208"/>
                  </a:cubicBezTo>
                  <a:cubicBezTo>
                    <a:pt x="16" y="210"/>
                    <a:pt x="15" y="211"/>
                    <a:pt x="13" y="213"/>
                  </a:cubicBezTo>
                  <a:cubicBezTo>
                    <a:pt x="14" y="215"/>
                    <a:pt x="15" y="218"/>
                    <a:pt x="17" y="220"/>
                  </a:cubicBezTo>
                  <a:cubicBezTo>
                    <a:pt x="19" y="220"/>
                    <a:pt x="21" y="219"/>
                    <a:pt x="24" y="219"/>
                  </a:cubicBezTo>
                  <a:cubicBezTo>
                    <a:pt x="26" y="219"/>
                    <a:pt x="29" y="218"/>
                    <a:pt x="31" y="218"/>
                  </a:cubicBezTo>
                  <a:cubicBezTo>
                    <a:pt x="32" y="218"/>
                    <a:pt x="32" y="218"/>
                    <a:pt x="32" y="218"/>
                  </a:cubicBezTo>
                  <a:cubicBezTo>
                    <a:pt x="32" y="219"/>
                    <a:pt x="32" y="219"/>
                    <a:pt x="32" y="219"/>
                  </a:cubicBezTo>
                  <a:cubicBezTo>
                    <a:pt x="34" y="222"/>
                    <a:pt x="36" y="225"/>
                    <a:pt x="38" y="228"/>
                  </a:cubicBezTo>
                  <a:cubicBezTo>
                    <a:pt x="39" y="229"/>
                    <a:pt x="39" y="229"/>
                    <a:pt x="39" y="229"/>
                  </a:cubicBezTo>
                  <a:cubicBezTo>
                    <a:pt x="38" y="230"/>
                    <a:pt x="38" y="230"/>
                    <a:pt x="38" y="230"/>
                  </a:cubicBezTo>
                  <a:cubicBezTo>
                    <a:pt x="37" y="232"/>
                    <a:pt x="36" y="234"/>
                    <a:pt x="34" y="236"/>
                  </a:cubicBezTo>
                  <a:cubicBezTo>
                    <a:pt x="33" y="238"/>
                    <a:pt x="32" y="240"/>
                    <a:pt x="30" y="242"/>
                  </a:cubicBezTo>
                  <a:cubicBezTo>
                    <a:pt x="32" y="244"/>
                    <a:pt x="33" y="246"/>
                    <a:pt x="35" y="248"/>
                  </a:cubicBezTo>
                  <a:cubicBezTo>
                    <a:pt x="37" y="247"/>
                    <a:pt x="40" y="246"/>
                    <a:pt x="42" y="246"/>
                  </a:cubicBezTo>
                  <a:cubicBezTo>
                    <a:pt x="44" y="245"/>
                    <a:pt x="47" y="244"/>
                    <a:pt x="49" y="243"/>
                  </a:cubicBezTo>
                  <a:cubicBezTo>
                    <a:pt x="50" y="243"/>
                    <a:pt x="50" y="243"/>
                    <a:pt x="50" y="243"/>
                  </a:cubicBezTo>
                  <a:cubicBezTo>
                    <a:pt x="50" y="243"/>
                    <a:pt x="50" y="243"/>
                    <a:pt x="50" y="243"/>
                  </a:cubicBezTo>
                  <a:cubicBezTo>
                    <a:pt x="53" y="246"/>
                    <a:pt x="56" y="249"/>
                    <a:pt x="58" y="251"/>
                  </a:cubicBezTo>
                  <a:cubicBezTo>
                    <a:pt x="59" y="252"/>
                    <a:pt x="59" y="252"/>
                    <a:pt x="59" y="252"/>
                  </a:cubicBezTo>
                  <a:cubicBezTo>
                    <a:pt x="59" y="253"/>
                    <a:pt x="59" y="253"/>
                    <a:pt x="59" y="253"/>
                  </a:cubicBezTo>
                  <a:cubicBezTo>
                    <a:pt x="58" y="255"/>
                    <a:pt x="57" y="257"/>
                    <a:pt x="56" y="260"/>
                  </a:cubicBezTo>
                  <a:cubicBezTo>
                    <a:pt x="55" y="262"/>
                    <a:pt x="54" y="264"/>
                    <a:pt x="54" y="266"/>
                  </a:cubicBezTo>
                  <a:cubicBezTo>
                    <a:pt x="56" y="268"/>
                    <a:pt x="58" y="270"/>
                    <a:pt x="60" y="271"/>
                  </a:cubicBezTo>
                  <a:cubicBezTo>
                    <a:pt x="62" y="270"/>
                    <a:pt x="64" y="269"/>
                    <a:pt x="66" y="267"/>
                  </a:cubicBezTo>
                  <a:cubicBezTo>
                    <a:pt x="68" y="266"/>
                    <a:pt x="70" y="265"/>
                    <a:pt x="72" y="263"/>
                  </a:cubicBezTo>
                  <a:cubicBezTo>
                    <a:pt x="73" y="263"/>
                    <a:pt x="73" y="263"/>
                    <a:pt x="73" y="263"/>
                  </a:cubicBezTo>
                  <a:cubicBezTo>
                    <a:pt x="73" y="263"/>
                    <a:pt x="73" y="263"/>
                    <a:pt x="73" y="263"/>
                  </a:cubicBezTo>
                  <a:cubicBezTo>
                    <a:pt x="76" y="266"/>
                    <a:pt x="80" y="268"/>
                    <a:pt x="83" y="270"/>
                  </a:cubicBezTo>
                  <a:cubicBezTo>
                    <a:pt x="84" y="270"/>
                    <a:pt x="84" y="270"/>
                    <a:pt x="84" y="270"/>
                  </a:cubicBezTo>
                  <a:cubicBezTo>
                    <a:pt x="84" y="271"/>
                    <a:pt x="84" y="271"/>
                    <a:pt x="84" y="271"/>
                  </a:cubicBezTo>
                  <a:cubicBezTo>
                    <a:pt x="83" y="273"/>
                    <a:pt x="83" y="276"/>
                    <a:pt x="83" y="278"/>
                  </a:cubicBezTo>
                  <a:cubicBezTo>
                    <a:pt x="82" y="280"/>
                    <a:pt x="82" y="283"/>
                    <a:pt x="82" y="285"/>
                  </a:cubicBezTo>
                  <a:cubicBezTo>
                    <a:pt x="84" y="286"/>
                    <a:pt x="86" y="287"/>
                    <a:pt x="89" y="289"/>
                  </a:cubicBezTo>
                  <a:cubicBezTo>
                    <a:pt x="90" y="287"/>
                    <a:pt x="92" y="285"/>
                    <a:pt x="94" y="283"/>
                  </a:cubicBezTo>
                  <a:cubicBezTo>
                    <a:pt x="96" y="282"/>
                    <a:pt x="97" y="280"/>
                    <a:pt x="99" y="278"/>
                  </a:cubicBezTo>
                  <a:cubicBezTo>
                    <a:pt x="100" y="278"/>
                    <a:pt x="100" y="278"/>
                    <a:pt x="100" y="278"/>
                  </a:cubicBezTo>
                  <a:cubicBezTo>
                    <a:pt x="100" y="278"/>
                    <a:pt x="100" y="278"/>
                    <a:pt x="100" y="278"/>
                  </a:cubicBezTo>
                  <a:cubicBezTo>
                    <a:pt x="104" y="279"/>
                    <a:pt x="108" y="281"/>
                    <a:pt x="111" y="282"/>
                  </a:cubicBezTo>
                  <a:cubicBezTo>
                    <a:pt x="112" y="282"/>
                    <a:pt x="112" y="282"/>
                    <a:pt x="112" y="282"/>
                  </a:cubicBezTo>
                  <a:cubicBezTo>
                    <a:pt x="112" y="283"/>
                    <a:pt x="112" y="283"/>
                    <a:pt x="112" y="283"/>
                  </a:cubicBezTo>
                  <a:cubicBezTo>
                    <a:pt x="112" y="285"/>
                    <a:pt x="113" y="288"/>
                    <a:pt x="113" y="290"/>
                  </a:cubicBezTo>
                  <a:cubicBezTo>
                    <a:pt x="113" y="292"/>
                    <a:pt x="113" y="295"/>
                    <a:pt x="113" y="297"/>
                  </a:cubicBezTo>
                  <a:cubicBezTo>
                    <a:pt x="116" y="298"/>
                    <a:pt x="118" y="298"/>
                    <a:pt x="121" y="299"/>
                  </a:cubicBezTo>
                  <a:cubicBezTo>
                    <a:pt x="122" y="297"/>
                    <a:pt x="124" y="295"/>
                    <a:pt x="125" y="293"/>
                  </a:cubicBezTo>
                  <a:cubicBezTo>
                    <a:pt x="126" y="291"/>
                    <a:pt x="127" y="288"/>
                    <a:pt x="129" y="287"/>
                  </a:cubicBezTo>
                  <a:cubicBezTo>
                    <a:pt x="129" y="286"/>
                    <a:pt x="129" y="286"/>
                    <a:pt x="129" y="286"/>
                  </a:cubicBezTo>
                  <a:cubicBezTo>
                    <a:pt x="130" y="286"/>
                    <a:pt x="130" y="286"/>
                    <a:pt x="130" y="286"/>
                  </a:cubicBezTo>
                  <a:cubicBezTo>
                    <a:pt x="133" y="286"/>
                    <a:pt x="137" y="287"/>
                    <a:pt x="141" y="287"/>
                  </a:cubicBezTo>
                  <a:cubicBezTo>
                    <a:pt x="142" y="287"/>
                    <a:pt x="142" y="287"/>
                    <a:pt x="142" y="287"/>
                  </a:cubicBezTo>
                  <a:cubicBezTo>
                    <a:pt x="142" y="288"/>
                    <a:pt x="142" y="288"/>
                    <a:pt x="142" y="288"/>
                  </a:cubicBezTo>
                  <a:cubicBezTo>
                    <a:pt x="143" y="290"/>
                    <a:pt x="144" y="293"/>
                    <a:pt x="145" y="295"/>
                  </a:cubicBezTo>
                  <a:cubicBezTo>
                    <a:pt x="145" y="297"/>
                    <a:pt x="146" y="300"/>
                    <a:pt x="147" y="302"/>
                  </a:cubicBezTo>
                  <a:cubicBezTo>
                    <a:pt x="147" y="302"/>
                    <a:pt x="147" y="302"/>
                    <a:pt x="147" y="302"/>
                  </a:cubicBezTo>
                  <a:cubicBezTo>
                    <a:pt x="150" y="302"/>
                    <a:pt x="152" y="302"/>
                    <a:pt x="155" y="302"/>
                  </a:cubicBezTo>
                  <a:cubicBezTo>
                    <a:pt x="155" y="302"/>
                    <a:pt x="155" y="302"/>
                    <a:pt x="155" y="302"/>
                  </a:cubicBezTo>
                  <a:cubicBezTo>
                    <a:pt x="156" y="300"/>
                    <a:pt x="156" y="297"/>
                    <a:pt x="157" y="295"/>
                  </a:cubicBezTo>
                  <a:cubicBezTo>
                    <a:pt x="158" y="293"/>
                    <a:pt x="159" y="290"/>
                    <a:pt x="159" y="288"/>
                  </a:cubicBezTo>
                  <a:cubicBezTo>
                    <a:pt x="160" y="287"/>
                    <a:pt x="160" y="287"/>
                    <a:pt x="160" y="287"/>
                  </a:cubicBezTo>
                  <a:cubicBezTo>
                    <a:pt x="161" y="287"/>
                    <a:pt x="161" y="287"/>
                    <a:pt x="161" y="287"/>
                  </a:cubicBezTo>
                  <a:cubicBezTo>
                    <a:pt x="165" y="287"/>
                    <a:pt x="168" y="286"/>
                    <a:pt x="172" y="286"/>
                  </a:cubicBezTo>
                  <a:cubicBezTo>
                    <a:pt x="173" y="286"/>
                    <a:pt x="173" y="286"/>
                    <a:pt x="173" y="286"/>
                  </a:cubicBezTo>
                  <a:cubicBezTo>
                    <a:pt x="173" y="287"/>
                    <a:pt x="173" y="287"/>
                    <a:pt x="173" y="287"/>
                  </a:cubicBezTo>
                  <a:cubicBezTo>
                    <a:pt x="175" y="288"/>
                    <a:pt x="176" y="291"/>
                    <a:pt x="177" y="293"/>
                  </a:cubicBezTo>
                  <a:cubicBezTo>
                    <a:pt x="178" y="295"/>
                    <a:pt x="180" y="297"/>
                    <a:pt x="181" y="299"/>
                  </a:cubicBezTo>
                  <a:cubicBezTo>
                    <a:pt x="183" y="298"/>
                    <a:pt x="186" y="298"/>
                    <a:pt x="188" y="297"/>
                  </a:cubicBezTo>
                  <a:cubicBezTo>
                    <a:pt x="189" y="295"/>
                    <a:pt x="189" y="292"/>
                    <a:pt x="189" y="290"/>
                  </a:cubicBezTo>
                  <a:cubicBezTo>
                    <a:pt x="189" y="288"/>
                    <a:pt x="189" y="285"/>
                    <a:pt x="190" y="283"/>
                  </a:cubicBezTo>
                  <a:cubicBezTo>
                    <a:pt x="190" y="282"/>
                    <a:pt x="190" y="282"/>
                    <a:pt x="190" y="282"/>
                  </a:cubicBezTo>
                  <a:cubicBezTo>
                    <a:pt x="191" y="282"/>
                    <a:pt x="191" y="282"/>
                    <a:pt x="191" y="282"/>
                  </a:cubicBezTo>
                  <a:cubicBezTo>
                    <a:pt x="194" y="281"/>
                    <a:pt x="198" y="279"/>
                    <a:pt x="202" y="278"/>
                  </a:cubicBezTo>
                  <a:cubicBezTo>
                    <a:pt x="202" y="278"/>
                    <a:pt x="202" y="278"/>
                    <a:pt x="202" y="278"/>
                  </a:cubicBezTo>
                  <a:cubicBezTo>
                    <a:pt x="203" y="278"/>
                    <a:pt x="203" y="278"/>
                    <a:pt x="203" y="278"/>
                  </a:cubicBezTo>
                  <a:cubicBezTo>
                    <a:pt x="205" y="280"/>
                    <a:pt x="206" y="282"/>
                    <a:pt x="208" y="283"/>
                  </a:cubicBezTo>
                  <a:cubicBezTo>
                    <a:pt x="210" y="285"/>
                    <a:pt x="211" y="287"/>
                    <a:pt x="213" y="289"/>
                  </a:cubicBezTo>
                  <a:cubicBezTo>
                    <a:pt x="215" y="288"/>
                    <a:pt x="218" y="286"/>
                    <a:pt x="220" y="285"/>
                  </a:cubicBezTo>
                  <a:cubicBezTo>
                    <a:pt x="220" y="283"/>
                    <a:pt x="219" y="280"/>
                    <a:pt x="219" y="278"/>
                  </a:cubicBezTo>
                  <a:cubicBezTo>
                    <a:pt x="219" y="276"/>
                    <a:pt x="218" y="273"/>
                    <a:pt x="218" y="271"/>
                  </a:cubicBezTo>
                  <a:cubicBezTo>
                    <a:pt x="218" y="270"/>
                    <a:pt x="218" y="270"/>
                    <a:pt x="218" y="270"/>
                  </a:cubicBezTo>
                  <a:cubicBezTo>
                    <a:pt x="219" y="270"/>
                    <a:pt x="219" y="270"/>
                    <a:pt x="219" y="270"/>
                  </a:cubicBezTo>
                  <a:cubicBezTo>
                    <a:pt x="222" y="268"/>
                    <a:pt x="225" y="266"/>
                    <a:pt x="228" y="263"/>
                  </a:cubicBezTo>
                  <a:cubicBezTo>
                    <a:pt x="229" y="263"/>
                    <a:pt x="229" y="263"/>
                    <a:pt x="229" y="263"/>
                  </a:cubicBezTo>
                  <a:cubicBezTo>
                    <a:pt x="230" y="263"/>
                    <a:pt x="230" y="263"/>
                    <a:pt x="230" y="263"/>
                  </a:cubicBezTo>
                  <a:cubicBezTo>
                    <a:pt x="232" y="265"/>
                    <a:pt x="234" y="266"/>
                    <a:pt x="236" y="267"/>
                  </a:cubicBezTo>
                  <a:cubicBezTo>
                    <a:pt x="238" y="269"/>
                    <a:pt x="240" y="270"/>
                    <a:pt x="242" y="271"/>
                  </a:cubicBezTo>
                  <a:cubicBezTo>
                    <a:pt x="244" y="270"/>
                    <a:pt x="246" y="268"/>
                    <a:pt x="248" y="266"/>
                  </a:cubicBezTo>
                  <a:cubicBezTo>
                    <a:pt x="247" y="264"/>
                    <a:pt x="247" y="262"/>
                    <a:pt x="246" y="260"/>
                  </a:cubicBezTo>
                  <a:cubicBezTo>
                    <a:pt x="245" y="257"/>
                    <a:pt x="244" y="255"/>
                    <a:pt x="243" y="253"/>
                  </a:cubicBezTo>
                  <a:cubicBezTo>
                    <a:pt x="243" y="252"/>
                    <a:pt x="243" y="252"/>
                    <a:pt x="243" y="252"/>
                  </a:cubicBezTo>
                  <a:cubicBezTo>
                    <a:pt x="243" y="251"/>
                    <a:pt x="243" y="251"/>
                    <a:pt x="243" y="251"/>
                  </a:cubicBezTo>
                  <a:cubicBezTo>
                    <a:pt x="246" y="249"/>
                    <a:pt x="249" y="246"/>
                    <a:pt x="252" y="243"/>
                  </a:cubicBezTo>
                  <a:cubicBezTo>
                    <a:pt x="252" y="243"/>
                    <a:pt x="252" y="243"/>
                    <a:pt x="252" y="243"/>
                  </a:cubicBezTo>
                  <a:cubicBezTo>
                    <a:pt x="253" y="243"/>
                    <a:pt x="253" y="243"/>
                    <a:pt x="253" y="243"/>
                  </a:cubicBezTo>
                  <a:cubicBezTo>
                    <a:pt x="255" y="244"/>
                    <a:pt x="258" y="245"/>
                    <a:pt x="260" y="246"/>
                  </a:cubicBezTo>
                  <a:cubicBezTo>
                    <a:pt x="262" y="246"/>
                    <a:pt x="264" y="247"/>
                    <a:pt x="267" y="248"/>
                  </a:cubicBezTo>
                  <a:cubicBezTo>
                    <a:pt x="268" y="246"/>
                    <a:pt x="270" y="244"/>
                    <a:pt x="271" y="242"/>
                  </a:cubicBezTo>
                  <a:cubicBezTo>
                    <a:pt x="270" y="240"/>
                    <a:pt x="269" y="238"/>
                    <a:pt x="268" y="236"/>
                  </a:cubicBezTo>
                  <a:cubicBezTo>
                    <a:pt x="266" y="234"/>
                    <a:pt x="265" y="232"/>
                    <a:pt x="264" y="230"/>
                  </a:cubicBezTo>
                  <a:cubicBezTo>
                    <a:pt x="263" y="229"/>
                    <a:pt x="263" y="229"/>
                    <a:pt x="263" y="229"/>
                  </a:cubicBezTo>
                  <a:cubicBezTo>
                    <a:pt x="264" y="228"/>
                    <a:pt x="264" y="228"/>
                    <a:pt x="264" y="228"/>
                  </a:cubicBezTo>
                  <a:cubicBezTo>
                    <a:pt x="266" y="225"/>
                    <a:pt x="268" y="222"/>
                    <a:pt x="270" y="219"/>
                  </a:cubicBezTo>
                  <a:cubicBezTo>
                    <a:pt x="270" y="218"/>
                    <a:pt x="270" y="218"/>
                    <a:pt x="270" y="218"/>
                  </a:cubicBezTo>
                  <a:cubicBezTo>
                    <a:pt x="271" y="218"/>
                    <a:pt x="271" y="218"/>
                    <a:pt x="271" y="218"/>
                  </a:cubicBezTo>
                  <a:cubicBezTo>
                    <a:pt x="273" y="218"/>
                    <a:pt x="276" y="219"/>
                    <a:pt x="278" y="219"/>
                  </a:cubicBezTo>
                  <a:cubicBezTo>
                    <a:pt x="281" y="219"/>
                    <a:pt x="283" y="220"/>
                    <a:pt x="285" y="220"/>
                  </a:cubicBezTo>
                  <a:cubicBezTo>
                    <a:pt x="286" y="218"/>
                    <a:pt x="288" y="215"/>
                    <a:pt x="289" y="213"/>
                  </a:cubicBezTo>
                  <a:cubicBezTo>
                    <a:pt x="287" y="211"/>
                    <a:pt x="285" y="210"/>
                    <a:pt x="284" y="208"/>
                  </a:cubicBezTo>
                  <a:cubicBezTo>
                    <a:pt x="282" y="206"/>
                    <a:pt x="280" y="204"/>
                    <a:pt x="278" y="203"/>
                  </a:cubicBezTo>
                  <a:cubicBezTo>
                    <a:pt x="278" y="202"/>
                    <a:pt x="278" y="202"/>
                    <a:pt x="278" y="202"/>
                  </a:cubicBezTo>
                  <a:cubicBezTo>
                    <a:pt x="278" y="201"/>
                    <a:pt x="278" y="201"/>
                    <a:pt x="278" y="201"/>
                  </a:cubicBezTo>
                  <a:cubicBezTo>
                    <a:pt x="279" y="198"/>
                    <a:pt x="281" y="194"/>
                    <a:pt x="282" y="190"/>
                  </a:cubicBezTo>
                  <a:cubicBezTo>
                    <a:pt x="282" y="190"/>
                    <a:pt x="282" y="190"/>
                    <a:pt x="282" y="190"/>
                  </a:cubicBezTo>
                  <a:cubicBezTo>
                    <a:pt x="283" y="190"/>
                    <a:pt x="283" y="190"/>
                    <a:pt x="283" y="190"/>
                  </a:cubicBezTo>
                  <a:cubicBezTo>
                    <a:pt x="285" y="189"/>
                    <a:pt x="288" y="189"/>
                    <a:pt x="290" y="189"/>
                  </a:cubicBezTo>
                  <a:cubicBezTo>
                    <a:pt x="293" y="189"/>
                    <a:pt x="295" y="189"/>
                    <a:pt x="297" y="188"/>
                  </a:cubicBezTo>
                  <a:cubicBezTo>
                    <a:pt x="298" y="186"/>
                    <a:pt x="299" y="183"/>
                    <a:pt x="299" y="181"/>
                  </a:cubicBezTo>
                  <a:cubicBezTo>
                    <a:pt x="297" y="179"/>
                    <a:pt x="295" y="178"/>
                    <a:pt x="293" y="177"/>
                  </a:cubicBezTo>
                  <a:cubicBezTo>
                    <a:pt x="291" y="176"/>
                    <a:pt x="289" y="174"/>
                    <a:pt x="287" y="173"/>
                  </a:cubicBezTo>
                  <a:cubicBezTo>
                    <a:pt x="286" y="173"/>
                    <a:pt x="286" y="173"/>
                    <a:pt x="286" y="173"/>
                  </a:cubicBezTo>
                  <a:cubicBezTo>
                    <a:pt x="286" y="172"/>
                    <a:pt x="286" y="172"/>
                    <a:pt x="286" y="172"/>
                  </a:cubicBezTo>
                  <a:cubicBezTo>
                    <a:pt x="287" y="168"/>
                    <a:pt x="287" y="165"/>
                    <a:pt x="287" y="160"/>
                  </a:cubicBezTo>
                  <a:cubicBezTo>
                    <a:pt x="287" y="160"/>
                    <a:pt x="287" y="160"/>
                    <a:pt x="287" y="160"/>
                  </a:cubicBezTo>
                  <a:cubicBezTo>
                    <a:pt x="288" y="159"/>
                    <a:pt x="288" y="159"/>
                    <a:pt x="288" y="159"/>
                  </a:cubicBezTo>
                  <a:cubicBezTo>
                    <a:pt x="290" y="159"/>
                    <a:pt x="293" y="158"/>
                    <a:pt x="295" y="157"/>
                  </a:cubicBezTo>
                  <a:cubicBezTo>
                    <a:pt x="297" y="156"/>
                    <a:pt x="300" y="156"/>
                    <a:pt x="302" y="155"/>
                  </a:cubicBezTo>
                  <a:cubicBezTo>
                    <a:pt x="302" y="155"/>
                    <a:pt x="302" y="155"/>
                    <a:pt x="302" y="155"/>
                  </a:cubicBezTo>
                  <a:cubicBezTo>
                    <a:pt x="302" y="153"/>
                    <a:pt x="302" y="152"/>
                    <a:pt x="302" y="151"/>
                  </a:cubicBezTo>
                  <a:cubicBezTo>
                    <a:pt x="302" y="149"/>
                    <a:pt x="302" y="148"/>
                    <a:pt x="302" y="147"/>
                  </a:cubicBezTo>
                  <a:close/>
                  <a:moveTo>
                    <a:pt x="159" y="110"/>
                  </a:moveTo>
                  <a:cubicBezTo>
                    <a:pt x="161" y="93"/>
                    <a:pt x="164" y="76"/>
                    <a:pt x="169" y="59"/>
                  </a:cubicBezTo>
                  <a:cubicBezTo>
                    <a:pt x="169" y="58"/>
                    <a:pt x="169" y="58"/>
                    <a:pt x="169" y="58"/>
                  </a:cubicBezTo>
                  <a:cubicBezTo>
                    <a:pt x="170" y="59"/>
                    <a:pt x="170" y="59"/>
                    <a:pt x="170" y="59"/>
                  </a:cubicBezTo>
                  <a:cubicBezTo>
                    <a:pt x="182" y="61"/>
                    <a:pt x="193" y="66"/>
                    <a:pt x="203" y="72"/>
                  </a:cubicBezTo>
                  <a:cubicBezTo>
                    <a:pt x="204" y="73"/>
                    <a:pt x="204" y="73"/>
                    <a:pt x="204" y="73"/>
                  </a:cubicBezTo>
                  <a:cubicBezTo>
                    <a:pt x="203" y="74"/>
                    <a:pt x="203" y="74"/>
                    <a:pt x="203" y="74"/>
                  </a:cubicBezTo>
                  <a:cubicBezTo>
                    <a:pt x="195" y="90"/>
                    <a:pt x="185" y="104"/>
                    <a:pt x="174" y="116"/>
                  </a:cubicBezTo>
                  <a:cubicBezTo>
                    <a:pt x="173" y="117"/>
                    <a:pt x="173" y="117"/>
                    <a:pt x="173" y="117"/>
                  </a:cubicBezTo>
                  <a:cubicBezTo>
                    <a:pt x="172" y="117"/>
                    <a:pt x="172" y="117"/>
                    <a:pt x="172" y="117"/>
                  </a:cubicBezTo>
                  <a:cubicBezTo>
                    <a:pt x="169" y="114"/>
                    <a:pt x="165" y="112"/>
                    <a:pt x="160" y="111"/>
                  </a:cubicBezTo>
                  <a:cubicBezTo>
                    <a:pt x="159" y="111"/>
                    <a:pt x="159" y="111"/>
                    <a:pt x="159" y="111"/>
                  </a:cubicBezTo>
                  <a:lnTo>
                    <a:pt x="159" y="110"/>
                  </a:lnTo>
                  <a:close/>
                  <a:moveTo>
                    <a:pt x="99" y="72"/>
                  </a:moveTo>
                  <a:cubicBezTo>
                    <a:pt x="109" y="65"/>
                    <a:pt x="120" y="61"/>
                    <a:pt x="132" y="58"/>
                  </a:cubicBezTo>
                  <a:cubicBezTo>
                    <a:pt x="133" y="58"/>
                    <a:pt x="133" y="58"/>
                    <a:pt x="133" y="58"/>
                  </a:cubicBezTo>
                  <a:cubicBezTo>
                    <a:pt x="134" y="59"/>
                    <a:pt x="134" y="59"/>
                    <a:pt x="134" y="59"/>
                  </a:cubicBezTo>
                  <a:cubicBezTo>
                    <a:pt x="139" y="76"/>
                    <a:pt x="142" y="93"/>
                    <a:pt x="143" y="110"/>
                  </a:cubicBezTo>
                  <a:cubicBezTo>
                    <a:pt x="143" y="111"/>
                    <a:pt x="143" y="111"/>
                    <a:pt x="143" y="111"/>
                  </a:cubicBezTo>
                  <a:cubicBezTo>
                    <a:pt x="142" y="111"/>
                    <a:pt x="142" y="111"/>
                    <a:pt x="142" y="111"/>
                  </a:cubicBezTo>
                  <a:cubicBezTo>
                    <a:pt x="138" y="112"/>
                    <a:pt x="134" y="114"/>
                    <a:pt x="130" y="116"/>
                  </a:cubicBezTo>
                  <a:cubicBezTo>
                    <a:pt x="129" y="117"/>
                    <a:pt x="129" y="117"/>
                    <a:pt x="129" y="117"/>
                  </a:cubicBezTo>
                  <a:cubicBezTo>
                    <a:pt x="128" y="116"/>
                    <a:pt x="128" y="116"/>
                    <a:pt x="128" y="116"/>
                  </a:cubicBezTo>
                  <a:cubicBezTo>
                    <a:pt x="117" y="103"/>
                    <a:pt x="107" y="89"/>
                    <a:pt x="99" y="74"/>
                  </a:cubicBezTo>
                  <a:cubicBezTo>
                    <a:pt x="98" y="73"/>
                    <a:pt x="98" y="73"/>
                    <a:pt x="98" y="73"/>
                  </a:cubicBezTo>
                  <a:lnTo>
                    <a:pt x="99" y="72"/>
                  </a:lnTo>
                  <a:close/>
                  <a:moveTo>
                    <a:pt x="59" y="132"/>
                  </a:moveTo>
                  <a:cubicBezTo>
                    <a:pt x="61" y="120"/>
                    <a:pt x="66" y="109"/>
                    <a:pt x="72" y="99"/>
                  </a:cubicBezTo>
                  <a:cubicBezTo>
                    <a:pt x="73" y="98"/>
                    <a:pt x="73" y="98"/>
                    <a:pt x="73" y="98"/>
                  </a:cubicBezTo>
                  <a:cubicBezTo>
                    <a:pt x="74" y="98"/>
                    <a:pt x="74" y="98"/>
                    <a:pt x="74" y="98"/>
                  </a:cubicBezTo>
                  <a:cubicBezTo>
                    <a:pt x="90" y="107"/>
                    <a:pt x="104" y="116"/>
                    <a:pt x="116" y="128"/>
                  </a:cubicBezTo>
                  <a:cubicBezTo>
                    <a:pt x="117" y="128"/>
                    <a:pt x="117" y="128"/>
                    <a:pt x="117" y="128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4" y="133"/>
                    <a:pt x="113" y="137"/>
                    <a:pt x="112" y="141"/>
                  </a:cubicBezTo>
                  <a:cubicBezTo>
                    <a:pt x="111" y="143"/>
                    <a:pt x="111" y="143"/>
                    <a:pt x="111" y="143"/>
                  </a:cubicBezTo>
                  <a:cubicBezTo>
                    <a:pt x="110" y="142"/>
                    <a:pt x="110" y="142"/>
                    <a:pt x="110" y="142"/>
                  </a:cubicBezTo>
                  <a:cubicBezTo>
                    <a:pt x="93" y="141"/>
                    <a:pt x="76" y="138"/>
                    <a:pt x="60" y="133"/>
                  </a:cubicBezTo>
                  <a:cubicBezTo>
                    <a:pt x="58" y="133"/>
                    <a:pt x="58" y="133"/>
                    <a:pt x="58" y="133"/>
                  </a:cubicBezTo>
                  <a:lnTo>
                    <a:pt x="59" y="132"/>
                  </a:lnTo>
                  <a:close/>
                  <a:moveTo>
                    <a:pt x="74" y="203"/>
                  </a:moveTo>
                  <a:cubicBezTo>
                    <a:pt x="73" y="203"/>
                    <a:pt x="73" y="203"/>
                    <a:pt x="73" y="203"/>
                  </a:cubicBezTo>
                  <a:cubicBezTo>
                    <a:pt x="72" y="202"/>
                    <a:pt x="72" y="202"/>
                    <a:pt x="72" y="202"/>
                  </a:cubicBezTo>
                  <a:cubicBezTo>
                    <a:pt x="66" y="192"/>
                    <a:pt x="61" y="181"/>
                    <a:pt x="59" y="170"/>
                  </a:cubicBezTo>
                  <a:cubicBezTo>
                    <a:pt x="58" y="168"/>
                    <a:pt x="58" y="168"/>
                    <a:pt x="58" y="168"/>
                  </a:cubicBezTo>
                  <a:cubicBezTo>
                    <a:pt x="60" y="168"/>
                    <a:pt x="60" y="168"/>
                    <a:pt x="60" y="168"/>
                  </a:cubicBezTo>
                  <a:cubicBezTo>
                    <a:pt x="76" y="163"/>
                    <a:pt x="93" y="160"/>
                    <a:pt x="110" y="159"/>
                  </a:cubicBezTo>
                  <a:cubicBezTo>
                    <a:pt x="111" y="159"/>
                    <a:pt x="111" y="159"/>
                    <a:pt x="111" y="159"/>
                  </a:cubicBezTo>
                  <a:cubicBezTo>
                    <a:pt x="111" y="160"/>
                    <a:pt x="111" y="160"/>
                    <a:pt x="111" y="160"/>
                  </a:cubicBezTo>
                  <a:cubicBezTo>
                    <a:pt x="112" y="164"/>
                    <a:pt x="114" y="168"/>
                    <a:pt x="116" y="172"/>
                  </a:cubicBezTo>
                  <a:cubicBezTo>
                    <a:pt x="117" y="173"/>
                    <a:pt x="117" y="173"/>
                    <a:pt x="117" y="173"/>
                  </a:cubicBezTo>
                  <a:cubicBezTo>
                    <a:pt x="116" y="174"/>
                    <a:pt x="116" y="174"/>
                    <a:pt x="116" y="174"/>
                  </a:cubicBezTo>
                  <a:cubicBezTo>
                    <a:pt x="103" y="185"/>
                    <a:pt x="89" y="194"/>
                    <a:pt x="74" y="203"/>
                  </a:cubicBezTo>
                  <a:close/>
                  <a:moveTo>
                    <a:pt x="143" y="191"/>
                  </a:moveTo>
                  <a:cubicBezTo>
                    <a:pt x="141" y="208"/>
                    <a:pt x="138" y="225"/>
                    <a:pt x="133" y="242"/>
                  </a:cubicBezTo>
                  <a:cubicBezTo>
                    <a:pt x="133" y="243"/>
                    <a:pt x="133" y="243"/>
                    <a:pt x="133" y="243"/>
                  </a:cubicBezTo>
                  <a:cubicBezTo>
                    <a:pt x="132" y="243"/>
                    <a:pt x="132" y="243"/>
                    <a:pt x="132" y="243"/>
                  </a:cubicBezTo>
                  <a:cubicBezTo>
                    <a:pt x="120" y="241"/>
                    <a:pt x="109" y="236"/>
                    <a:pt x="99" y="229"/>
                  </a:cubicBezTo>
                  <a:cubicBezTo>
                    <a:pt x="98" y="229"/>
                    <a:pt x="98" y="229"/>
                    <a:pt x="98" y="229"/>
                  </a:cubicBezTo>
                  <a:cubicBezTo>
                    <a:pt x="98" y="228"/>
                    <a:pt x="98" y="228"/>
                    <a:pt x="98" y="228"/>
                  </a:cubicBezTo>
                  <a:cubicBezTo>
                    <a:pt x="107" y="212"/>
                    <a:pt x="117" y="198"/>
                    <a:pt x="128" y="185"/>
                  </a:cubicBezTo>
                  <a:cubicBezTo>
                    <a:pt x="128" y="184"/>
                    <a:pt x="128" y="184"/>
                    <a:pt x="128" y="184"/>
                  </a:cubicBezTo>
                  <a:cubicBezTo>
                    <a:pt x="129" y="185"/>
                    <a:pt x="129" y="185"/>
                    <a:pt x="129" y="185"/>
                  </a:cubicBezTo>
                  <a:cubicBezTo>
                    <a:pt x="133" y="187"/>
                    <a:pt x="137" y="189"/>
                    <a:pt x="142" y="190"/>
                  </a:cubicBezTo>
                  <a:cubicBezTo>
                    <a:pt x="143" y="190"/>
                    <a:pt x="143" y="190"/>
                    <a:pt x="143" y="190"/>
                  </a:cubicBezTo>
                  <a:lnTo>
                    <a:pt x="143" y="191"/>
                  </a:lnTo>
                  <a:close/>
                  <a:moveTo>
                    <a:pt x="151" y="180"/>
                  </a:moveTo>
                  <a:cubicBezTo>
                    <a:pt x="143" y="180"/>
                    <a:pt x="136" y="177"/>
                    <a:pt x="130" y="171"/>
                  </a:cubicBezTo>
                  <a:cubicBezTo>
                    <a:pt x="125" y="166"/>
                    <a:pt x="122" y="159"/>
                    <a:pt x="122" y="151"/>
                  </a:cubicBezTo>
                  <a:cubicBezTo>
                    <a:pt x="122" y="143"/>
                    <a:pt x="125" y="136"/>
                    <a:pt x="130" y="130"/>
                  </a:cubicBezTo>
                  <a:cubicBezTo>
                    <a:pt x="136" y="125"/>
                    <a:pt x="143" y="122"/>
                    <a:pt x="151" y="122"/>
                  </a:cubicBezTo>
                  <a:cubicBezTo>
                    <a:pt x="159" y="122"/>
                    <a:pt x="166" y="125"/>
                    <a:pt x="172" y="130"/>
                  </a:cubicBezTo>
                  <a:cubicBezTo>
                    <a:pt x="183" y="142"/>
                    <a:pt x="183" y="160"/>
                    <a:pt x="172" y="171"/>
                  </a:cubicBezTo>
                  <a:cubicBezTo>
                    <a:pt x="166" y="177"/>
                    <a:pt x="159" y="180"/>
                    <a:pt x="151" y="180"/>
                  </a:cubicBezTo>
                  <a:close/>
                  <a:moveTo>
                    <a:pt x="203" y="229"/>
                  </a:moveTo>
                  <a:cubicBezTo>
                    <a:pt x="192" y="236"/>
                    <a:pt x="181" y="241"/>
                    <a:pt x="170" y="243"/>
                  </a:cubicBezTo>
                  <a:cubicBezTo>
                    <a:pt x="168" y="243"/>
                    <a:pt x="168" y="243"/>
                    <a:pt x="168" y="243"/>
                  </a:cubicBezTo>
                  <a:cubicBezTo>
                    <a:pt x="168" y="242"/>
                    <a:pt x="168" y="242"/>
                    <a:pt x="168" y="242"/>
                  </a:cubicBezTo>
                  <a:cubicBezTo>
                    <a:pt x="163" y="225"/>
                    <a:pt x="160" y="208"/>
                    <a:pt x="159" y="192"/>
                  </a:cubicBezTo>
                  <a:cubicBezTo>
                    <a:pt x="159" y="190"/>
                    <a:pt x="159" y="190"/>
                    <a:pt x="159" y="190"/>
                  </a:cubicBezTo>
                  <a:cubicBezTo>
                    <a:pt x="160" y="190"/>
                    <a:pt x="160" y="190"/>
                    <a:pt x="160" y="190"/>
                  </a:cubicBezTo>
                  <a:cubicBezTo>
                    <a:pt x="164" y="189"/>
                    <a:pt x="168" y="188"/>
                    <a:pt x="172" y="185"/>
                  </a:cubicBezTo>
                  <a:cubicBezTo>
                    <a:pt x="173" y="185"/>
                    <a:pt x="173" y="185"/>
                    <a:pt x="173" y="185"/>
                  </a:cubicBezTo>
                  <a:cubicBezTo>
                    <a:pt x="174" y="185"/>
                    <a:pt x="174" y="185"/>
                    <a:pt x="174" y="185"/>
                  </a:cubicBezTo>
                  <a:cubicBezTo>
                    <a:pt x="185" y="199"/>
                    <a:pt x="195" y="213"/>
                    <a:pt x="203" y="228"/>
                  </a:cubicBezTo>
                  <a:cubicBezTo>
                    <a:pt x="204" y="229"/>
                    <a:pt x="204" y="229"/>
                    <a:pt x="204" y="229"/>
                  </a:cubicBezTo>
                  <a:lnTo>
                    <a:pt x="203" y="229"/>
                  </a:lnTo>
                  <a:close/>
                  <a:moveTo>
                    <a:pt x="243" y="170"/>
                  </a:moveTo>
                  <a:cubicBezTo>
                    <a:pt x="241" y="182"/>
                    <a:pt x="236" y="193"/>
                    <a:pt x="229" y="203"/>
                  </a:cubicBezTo>
                  <a:cubicBezTo>
                    <a:pt x="229" y="204"/>
                    <a:pt x="229" y="204"/>
                    <a:pt x="229" y="204"/>
                  </a:cubicBezTo>
                  <a:cubicBezTo>
                    <a:pt x="228" y="203"/>
                    <a:pt x="228" y="203"/>
                    <a:pt x="228" y="203"/>
                  </a:cubicBezTo>
                  <a:cubicBezTo>
                    <a:pt x="212" y="195"/>
                    <a:pt x="198" y="185"/>
                    <a:pt x="185" y="174"/>
                  </a:cubicBezTo>
                  <a:cubicBezTo>
                    <a:pt x="185" y="173"/>
                    <a:pt x="185" y="173"/>
                    <a:pt x="185" y="173"/>
                  </a:cubicBezTo>
                  <a:cubicBezTo>
                    <a:pt x="185" y="172"/>
                    <a:pt x="185" y="172"/>
                    <a:pt x="185" y="172"/>
                  </a:cubicBezTo>
                  <a:cubicBezTo>
                    <a:pt x="188" y="169"/>
                    <a:pt x="189" y="164"/>
                    <a:pt x="190" y="160"/>
                  </a:cubicBezTo>
                  <a:cubicBezTo>
                    <a:pt x="191" y="159"/>
                    <a:pt x="191" y="159"/>
                    <a:pt x="191" y="159"/>
                  </a:cubicBezTo>
                  <a:cubicBezTo>
                    <a:pt x="192" y="159"/>
                    <a:pt x="192" y="159"/>
                    <a:pt x="192" y="159"/>
                  </a:cubicBezTo>
                  <a:cubicBezTo>
                    <a:pt x="208" y="161"/>
                    <a:pt x="225" y="164"/>
                    <a:pt x="242" y="168"/>
                  </a:cubicBezTo>
                  <a:cubicBezTo>
                    <a:pt x="243" y="169"/>
                    <a:pt x="243" y="169"/>
                    <a:pt x="243" y="169"/>
                  </a:cubicBezTo>
                  <a:lnTo>
                    <a:pt x="243" y="170"/>
                  </a:lnTo>
                  <a:close/>
                  <a:moveTo>
                    <a:pt x="242" y="134"/>
                  </a:moveTo>
                  <a:cubicBezTo>
                    <a:pt x="225" y="139"/>
                    <a:pt x="208" y="142"/>
                    <a:pt x="192" y="143"/>
                  </a:cubicBezTo>
                  <a:cubicBezTo>
                    <a:pt x="191" y="143"/>
                    <a:pt x="191" y="143"/>
                    <a:pt x="191" y="143"/>
                  </a:cubicBezTo>
                  <a:cubicBezTo>
                    <a:pt x="190" y="142"/>
                    <a:pt x="190" y="142"/>
                    <a:pt x="190" y="142"/>
                  </a:cubicBezTo>
                  <a:cubicBezTo>
                    <a:pt x="189" y="137"/>
                    <a:pt x="188" y="133"/>
                    <a:pt x="185" y="130"/>
                  </a:cubicBezTo>
                  <a:cubicBezTo>
                    <a:pt x="185" y="129"/>
                    <a:pt x="185" y="129"/>
                    <a:pt x="185" y="129"/>
                  </a:cubicBezTo>
                  <a:cubicBezTo>
                    <a:pt x="186" y="128"/>
                    <a:pt x="186" y="128"/>
                    <a:pt x="186" y="128"/>
                  </a:cubicBezTo>
                  <a:cubicBezTo>
                    <a:pt x="199" y="117"/>
                    <a:pt x="213" y="107"/>
                    <a:pt x="228" y="99"/>
                  </a:cubicBezTo>
                  <a:cubicBezTo>
                    <a:pt x="229" y="98"/>
                    <a:pt x="229" y="98"/>
                    <a:pt x="229" y="98"/>
                  </a:cubicBezTo>
                  <a:cubicBezTo>
                    <a:pt x="230" y="99"/>
                    <a:pt x="230" y="99"/>
                    <a:pt x="230" y="99"/>
                  </a:cubicBezTo>
                  <a:cubicBezTo>
                    <a:pt x="236" y="109"/>
                    <a:pt x="241" y="120"/>
                    <a:pt x="243" y="132"/>
                  </a:cubicBezTo>
                  <a:cubicBezTo>
                    <a:pt x="243" y="133"/>
                    <a:pt x="243" y="133"/>
                    <a:pt x="243" y="133"/>
                  </a:cubicBezTo>
                  <a:lnTo>
                    <a:pt x="242" y="13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" name="Freeform 71"/>
            <p:cNvSpPr>
              <a:spLocks noEditPoints="1"/>
            </p:cNvSpPr>
            <p:nvPr/>
          </p:nvSpPr>
          <p:spPr bwMode="auto">
            <a:xfrm rot="587817">
              <a:off x="4881526" y="3645690"/>
              <a:ext cx="1273174" cy="1271610"/>
            </a:xfrm>
            <a:custGeom>
              <a:avLst/>
              <a:gdLst>
                <a:gd name="T0" fmla="*/ 286 w 302"/>
                <a:gd name="T1" fmla="*/ 129 h 302"/>
                <a:gd name="T2" fmla="*/ 282 w 302"/>
                <a:gd name="T3" fmla="*/ 112 h 302"/>
                <a:gd name="T4" fmla="*/ 285 w 302"/>
                <a:gd name="T5" fmla="*/ 82 h 302"/>
                <a:gd name="T6" fmla="*/ 264 w 302"/>
                <a:gd name="T7" fmla="*/ 72 h 302"/>
                <a:gd name="T8" fmla="*/ 252 w 302"/>
                <a:gd name="T9" fmla="*/ 58 h 302"/>
                <a:gd name="T10" fmla="*/ 236 w 302"/>
                <a:gd name="T11" fmla="*/ 34 h 302"/>
                <a:gd name="T12" fmla="*/ 219 w 302"/>
                <a:gd name="T13" fmla="*/ 23 h 302"/>
                <a:gd name="T14" fmla="*/ 191 w 302"/>
                <a:gd name="T15" fmla="*/ 20 h 302"/>
                <a:gd name="T16" fmla="*/ 173 w 302"/>
                <a:gd name="T17" fmla="*/ 15 h 302"/>
                <a:gd name="T18" fmla="*/ 155 w 302"/>
                <a:gd name="T19" fmla="*/ 0 h 302"/>
                <a:gd name="T20" fmla="*/ 141 w 302"/>
                <a:gd name="T21" fmla="*/ 14 h 302"/>
                <a:gd name="T22" fmla="*/ 113 w 302"/>
                <a:gd name="T23" fmla="*/ 12 h 302"/>
                <a:gd name="T24" fmla="*/ 94 w 302"/>
                <a:gd name="T25" fmla="*/ 18 h 302"/>
                <a:gd name="T26" fmla="*/ 73 w 302"/>
                <a:gd name="T27" fmla="*/ 38 h 302"/>
                <a:gd name="T28" fmla="*/ 59 w 302"/>
                <a:gd name="T29" fmla="*/ 49 h 302"/>
                <a:gd name="T30" fmla="*/ 35 w 302"/>
                <a:gd name="T31" fmla="*/ 54 h 302"/>
                <a:gd name="T32" fmla="*/ 32 w 302"/>
                <a:gd name="T33" fmla="*/ 84 h 302"/>
                <a:gd name="T34" fmla="*/ 24 w 302"/>
                <a:gd name="T35" fmla="*/ 99 h 302"/>
                <a:gd name="T36" fmla="*/ 3 w 302"/>
                <a:gd name="T37" fmla="*/ 121 h 302"/>
                <a:gd name="T38" fmla="*/ 14 w 302"/>
                <a:gd name="T39" fmla="*/ 142 h 302"/>
                <a:gd name="T40" fmla="*/ 7 w 302"/>
                <a:gd name="T41" fmla="*/ 157 h 302"/>
                <a:gd name="T42" fmla="*/ 9 w 302"/>
                <a:gd name="T43" fmla="*/ 177 h 302"/>
                <a:gd name="T44" fmla="*/ 24 w 302"/>
                <a:gd name="T45" fmla="*/ 201 h 302"/>
                <a:gd name="T46" fmla="*/ 31 w 302"/>
                <a:gd name="T47" fmla="*/ 218 h 302"/>
                <a:gd name="T48" fmla="*/ 30 w 302"/>
                <a:gd name="T49" fmla="*/ 242 h 302"/>
                <a:gd name="T50" fmla="*/ 59 w 302"/>
                <a:gd name="T51" fmla="*/ 252 h 302"/>
                <a:gd name="T52" fmla="*/ 73 w 302"/>
                <a:gd name="T53" fmla="*/ 263 h 302"/>
                <a:gd name="T54" fmla="*/ 89 w 302"/>
                <a:gd name="T55" fmla="*/ 289 h 302"/>
                <a:gd name="T56" fmla="*/ 112 w 302"/>
                <a:gd name="T57" fmla="*/ 283 h 302"/>
                <a:gd name="T58" fmla="*/ 130 w 302"/>
                <a:gd name="T59" fmla="*/ 286 h 302"/>
                <a:gd name="T60" fmla="*/ 155 w 302"/>
                <a:gd name="T61" fmla="*/ 302 h 302"/>
                <a:gd name="T62" fmla="*/ 173 w 302"/>
                <a:gd name="T63" fmla="*/ 286 h 302"/>
                <a:gd name="T64" fmla="*/ 190 w 302"/>
                <a:gd name="T65" fmla="*/ 282 h 302"/>
                <a:gd name="T66" fmla="*/ 220 w 302"/>
                <a:gd name="T67" fmla="*/ 285 h 302"/>
                <a:gd name="T68" fmla="*/ 230 w 302"/>
                <a:gd name="T69" fmla="*/ 263 h 302"/>
                <a:gd name="T70" fmla="*/ 243 w 302"/>
                <a:gd name="T71" fmla="*/ 251 h 302"/>
                <a:gd name="T72" fmla="*/ 268 w 302"/>
                <a:gd name="T73" fmla="*/ 236 h 302"/>
                <a:gd name="T74" fmla="*/ 278 w 302"/>
                <a:gd name="T75" fmla="*/ 219 h 302"/>
                <a:gd name="T76" fmla="*/ 282 w 302"/>
                <a:gd name="T77" fmla="*/ 190 h 302"/>
                <a:gd name="T78" fmla="*/ 287 w 302"/>
                <a:gd name="T79" fmla="*/ 173 h 302"/>
                <a:gd name="T80" fmla="*/ 302 w 302"/>
                <a:gd name="T81" fmla="*/ 155 h 302"/>
                <a:gd name="T82" fmla="*/ 170 w 302"/>
                <a:gd name="T83" fmla="*/ 59 h 302"/>
                <a:gd name="T84" fmla="*/ 160 w 302"/>
                <a:gd name="T85" fmla="*/ 111 h 302"/>
                <a:gd name="T86" fmla="*/ 143 w 302"/>
                <a:gd name="T87" fmla="*/ 110 h 302"/>
                <a:gd name="T88" fmla="*/ 98 w 302"/>
                <a:gd name="T89" fmla="*/ 73 h 302"/>
                <a:gd name="T90" fmla="*/ 117 w 302"/>
                <a:gd name="T91" fmla="*/ 128 h 302"/>
                <a:gd name="T92" fmla="*/ 59 w 302"/>
                <a:gd name="T93" fmla="*/ 132 h 302"/>
                <a:gd name="T94" fmla="*/ 110 w 302"/>
                <a:gd name="T95" fmla="*/ 159 h 302"/>
                <a:gd name="T96" fmla="*/ 143 w 302"/>
                <a:gd name="T97" fmla="*/ 191 h 302"/>
                <a:gd name="T98" fmla="*/ 128 w 302"/>
                <a:gd name="T99" fmla="*/ 185 h 302"/>
                <a:gd name="T100" fmla="*/ 130 w 302"/>
                <a:gd name="T101" fmla="*/ 171 h 302"/>
                <a:gd name="T102" fmla="*/ 203 w 302"/>
                <a:gd name="T103" fmla="*/ 229 h 302"/>
                <a:gd name="T104" fmla="*/ 172 w 302"/>
                <a:gd name="T105" fmla="*/ 185 h 302"/>
                <a:gd name="T106" fmla="*/ 229 w 302"/>
                <a:gd name="T107" fmla="*/ 203 h 302"/>
                <a:gd name="T108" fmla="*/ 191 w 302"/>
                <a:gd name="T109" fmla="*/ 159 h 302"/>
                <a:gd name="T110" fmla="*/ 191 w 302"/>
                <a:gd name="T111" fmla="*/ 143 h 302"/>
                <a:gd name="T112" fmla="*/ 230 w 302"/>
                <a:gd name="T113" fmla="*/ 99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02" h="302">
                  <a:moveTo>
                    <a:pt x="302" y="147"/>
                  </a:moveTo>
                  <a:cubicBezTo>
                    <a:pt x="300" y="146"/>
                    <a:pt x="297" y="145"/>
                    <a:pt x="295" y="145"/>
                  </a:cubicBezTo>
                  <a:cubicBezTo>
                    <a:pt x="293" y="144"/>
                    <a:pt x="290" y="143"/>
                    <a:pt x="288" y="142"/>
                  </a:cubicBezTo>
                  <a:cubicBezTo>
                    <a:pt x="287" y="142"/>
                    <a:pt x="287" y="142"/>
                    <a:pt x="287" y="142"/>
                  </a:cubicBezTo>
                  <a:cubicBezTo>
                    <a:pt x="287" y="141"/>
                    <a:pt x="287" y="141"/>
                    <a:pt x="287" y="141"/>
                  </a:cubicBezTo>
                  <a:cubicBezTo>
                    <a:pt x="287" y="137"/>
                    <a:pt x="287" y="133"/>
                    <a:pt x="286" y="130"/>
                  </a:cubicBezTo>
                  <a:cubicBezTo>
                    <a:pt x="286" y="129"/>
                    <a:pt x="286" y="129"/>
                    <a:pt x="286" y="129"/>
                  </a:cubicBezTo>
                  <a:cubicBezTo>
                    <a:pt x="287" y="128"/>
                    <a:pt x="287" y="128"/>
                    <a:pt x="287" y="128"/>
                  </a:cubicBezTo>
                  <a:cubicBezTo>
                    <a:pt x="289" y="127"/>
                    <a:pt x="291" y="126"/>
                    <a:pt x="293" y="125"/>
                  </a:cubicBezTo>
                  <a:cubicBezTo>
                    <a:pt x="295" y="123"/>
                    <a:pt x="297" y="122"/>
                    <a:pt x="299" y="121"/>
                  </a:cubicBezTo>
                  <a:cubicBezTo>
                    <a:pt x="299" y="118"/>
                    <a:pt x="298" y="116"/>
                    <a:pt x="297" y="113"/>
                  </a:cubicBezTo>
                  <a:cubicBezTo>
                    <a:pt x="295" y="113"/>
                    <a:pt x="293" y="113"/>
                    <a:pt x="290" y="113"/>
                  </a:cubicBezTo>
                  <a:cubicBezTo>
                    <a:pt x="288" y="112"/>
                    <a:pt x="285" y="112"/>
                    <a:pt x="283" y="112"/>
                  </a:cubicBezTo>
                  <a:cubicBezTo>
                    <a:pt x="282" y="112"/>
                    <a:pt x="282" y="112"/>
                    <a:pt x="282" y="112"/>
                  </a:cubicBezTo>
                  <a:cubicBezTo>
                    <a:pt x="282" y="111"/>
                    <a:pt x="282" y="111"/>
                    <a:pt x="282" y="111"/>
                  </a:cubicBezTo>
                  <a:cubicBezTo>
                    <a:pt x="281" y="108"/>
                    <a:pt x="279" y="104"/>
                    <a:pt x="278" y="100"/>
                  </a:cubicBezTo>
                  <a:cubicBezTo>
                    <a:pt x="278" y="99"/>
                    <a:pt x="278" y="99"/>
                    <a:pt x="278" y="99"/>
                  </a:cubicBezTo>
                  <a:cubicBezTo>
                    <a:pt x="278" y="99"/>
                    <a:pt x="278" y="99"/>
                    <a:pt x="278" y="99"/>
                  </a:cubicBezTo>
                  <a:cubicBezTo>
                    <a:pt x="280" y="97"/>
                    <a:pt x="282" y="95"/>
                    <a:pt x="284" y="94"/>
                  </a:cubicBezTo>
                  <a:cubicBezTo>
                    <a:pt x="285" y="92"/>
                    <a:pt x="287" y="90"/>
                    <a:pt x="289" y="89"/>
                  </a:cubicBezTo>
                  <a:cubicBezTo>
                    <a:pt x="288" y="86"/>
                    <a:pt x="286" y="84"/>
                    <a:pt x="285" y="82"/>
                  </a:cubicBezTo>
                  <a:cubicBezTo>
                    <a:pt x="283" y="82"/>
                    <a:pt x="281" y="82"/>
                    <a:pt x="278" y="83"/>
                  </a:cubicBezTo>
                  <a:cubicBezTo>
                    <a:pt x="276" y="83"/>
                    <a:pt x="273" y="83"/>
                    <a:pt x="271" y="84"/>
                  </a:cubicBezTo>
                  <a:cubicBezTo>
                    <a:pt x="270" y="84"/>
                    <a:pt x="270" y="84"/>
                    <a:pt x="270" y="84"/>
                  </a:cubicBezTo>
                  <a:cubicBezTo>
                    <a:pt x="270" y="83"/>
                    <a:pt x="270" y="83"/>
                    <a:pt x="270" y="83"/>
                  </a:cubicBezTo>
                  <a:cubicBezTo>
                    <a:pt x="268" y="80"/>
                    <a:pt x="266" y="76"/>
                    <a:pt x="264" y="73"/>
                  </a:cubicBezTo>
                  <a:cubicBezTo>
                    <a:pt x="263" y="72"/>
                    <a:pt x="263" y="72"/>
                    <a:pt x="263" y="72"/>
                  </a:cubicBezTo>
                  <a:cubicBezTo>
                    <a:pt x="264" y="72"/>
                    <a:pt x="264" y="72"/>
                    <a:pt x="264" y="72"/>
                  </a:cubicBezTo>
                  <a:cubicBezTo>
                    <a:pt x="265" y="70"/>
                    <a:pt x="266" y="68"/>
                    <a:pt x="268" y="66"/>
                  </a:cubicBezTo>
                  <a:cubicBezTo>
                    <a:pt x="269" y="64"/>
                    <a:pt x="270" y="62"/>
                    <a:pt x="271" y="60"/>
                  </a:cubicBezTo>
                  <a:cubicBezTo>
                    <a:pt x="270" y="58"/>
                    <a:pt x="268" y="56"/>
                    <a:pt x="267" y="54"/>
                  </a:cubicBezTo>
                  <a:cubicBezTo>
                    <a:pt x="264" y="54"/>
                    <a:pt x="262" y="55"/>
                    <a:pt x="260" y="56"/>
                  </a:cubicBezTo>
                  <a:cubicBezTo>
                    <a:pt x="258" y="57"/>
                    <a:pt x="255" y="58"/>
                    <a:pt x="253" y="59"/>
                  </a:cubicBezTo>
                  <a:cubicBezTo>
                    <a:pt x="252" y="59"/>
                    <a:pt x="252" y="59"/>
                    <a:pt x="252" y="59"/>
                  </a:cubicBezTo>
                  <a:cubicBezTo>
                    <a:pt x="252" y="58"/>
                    <a:pt x="252" y="58"/>
                    <a:pt x="252" y="58"/>
                  </a:cubicBezTo>
                  <a:cubicBezTo>
                    <a:pt x="249" y="55"/>
                    <a:pt x="246" y="53"/>
                    <a:pt x="243" y="50"/>
                  </a:cubicBezTo>
                  <a:cubicBezTo>
                    <a:pt x="243" y="49"/>
                    <a:pt x="243" y="49"/>
                    <a:pt x="243" y="49"/>
                  </a:cubicBezTo>
                  <a:cubicBezTo>
                    <a:pt x="243" y="49"/>
                    <a:pt x="243" y="49"/>
                    <a:pt x="243" y="49"/>
                  </a:cubicBezTo>
                  <a:cubicBezTo>
                    <a:pt x="244" y="47"/>
                    <a:pt x="245" y="44"/>
                    <a:pt x="246" y="42"/>
                  </a:cubicBezTo>
                  <a:cubicBezTo>
                    <a:pt x="247" y="40"/>
                    <a:pt x="247" y="37"/>
                    <a:pt x="248" y="35"/>
                  </a:cubicBezTo>
                  <a:cubicBezTo>
                    <a:pt x="246" y="33"/>
                    <a:pt x="244" y="32"/>
                    <a:pt x="242" y="30"/>
                  </a:cubicBezTo>
                  <a:cubicBezTo>
                    <a:pt x="240" y="31"/>
                    <a:pt x="238" y="33"/>
                    <a:pt x="236" y="34"/>
                  </a:cubicBezTo>
                  <a:cubicBezTo>
                    <a:pt x="234" y="36"/>
                    <a:pt x="232" y="37"/>
                    <a:pt x="230" y="38"/>
                  </a:cubicBezTo>
                  <a:cubicBezTo>
                    <a:pt x="229" y="39"/>
                    <a:pt x="229" y="39"/>
                    <a:pt x="229" y="39"/>
                  </a:cubicBezTo>
                  <a:cubicBezTo>
                    <a:pt x="228" y="38"/>
                    <a:pt x="228" y="38"/>
                    <a:pt x="228" y="38"/>
                  </a:cubicBezTo>
                  <a:cubicBezTo>
                    <a:pt x="225" y="36"/>
                    <a:pt x="222" y="34"/>
                    <a:pt x="219" y="32"/>
                  </a:cubicBezTo>
                  <a:cubicBezTo>
                    <a:pt x="218" y="32"/>
                    <a:pt x="218" y="32"/>
                    <a:pt x="218" y="32"/>
                  </a:cubicBezTo>
                  <a:cubicBezTo>
                    <a:pt x="218" y="31"/>
                    <a:pt x="218" y="31"/>
                    <a:pt x="218" y="31"/>
                  </a:cubicBezTo>
                  <a:cubicBezTo>
                    <a:pt x="218" y="28"/>
                    <a:pt x="219" y="26"/>
                    <a:pt x="219" y="23"/>
                  </a:cubicBezTo>
                  <a:cubicBezTo>
                    <a:pt x="219" y="21"/>
                    <a:pt x="220" y="19"/>
                    <a:pt x="220" y="16"/>
                  </a:cubicBezTo>
                  <a:cubicBezTo>
                    <a:pt x="218" y="15"/>
                    <a:pt x="215" y="14"/>
                    <a:pt x="213" y="13"/>
                  </a:cubicBezTo>
                  <a:cubicBezTo>
                    <a:pt x="211" y="15"/>
                    <a:pt x="210" y="16"/>
                    <a:pt x="208" y="18"/>
                  </a:cubicBezTo>
                  <a:cubicBezTo>
                    <a:pt x="206" y="20"/>
                    <a:pt x="205" y="22"/>
                    <a:pt x="203" y="23"/>
                  </a:cubicBezTo>
                  <a:cubicBezTo>
                    <a:pt x="202" y="24"/>
                    <a:pt x="202" y="24"/>
                    <a:pt x="202" y="24"/>
                  </a:cubicBezTo>
                  <a:cubicBezTo>
                    <a:pt x="202" y="24"/>
                    <a:pt x="202" y="24"/>
                    <a:pt x="202" y="24"/>
                  </a:cubicBezTo>
                  <a:cubicBezTo>
                    <a:pt x="198" y="22"/>
                    <a:pt x="194" y="21"/>
                    <a:pt x="191" y="20"/>
                  </a:cubicBezTo>
                  <a:cubicBezTo>
                    <a:pt x="190" y="20"/>
                    <a:pt x="190" y="20"/>
                    <a:pt x="190" y="20"/>
                  </a:cubicBezTo>
                  <a:cubicBezTo>
                    <a:pt x="190" y="19"/>
                    <a:pt x="190" y="19"/>
                    <a:pt x="190" y="19"/>
                  </a:cubicBezTo>
                  <a:cubicBezTo>
                    <a:pt x="189" y="17"/>
                    <a:pt x="189" y="14"/>
                    <a:pt x="189" y="12"/>
                  </a:cubicBezTo>
                  <a:cubicBezTo>
                    <a:pt x="189" y="9"/>
                    <a:pt x="189" y="7"/>
                    <a:pt x="188" y="4"/>
                  </a:cubicBezTo>
                  <a:cubicBezTo>
                    <a:pt x="186" y="4"/>
                    <a:pt x="183" y="3"/>
                    <a:pt x="181" y="3"/>
                  </a:cubicBezTo>
                  <a:cubicBezTo>
                    <a:pt x="180" y="4"/>
                    <a:pt x="178" y="7"/>
                    <a:pt x="177" y="9"/>
                  </a:cubicBezTo>
                  <a:cubicBezTo>
                    <a:pt x="176" y="11"/>
                    <a:pt x="175" y="13"/>
                    <a:pt x="173" y="15"/>
                  </a:cubicBezTo>
                  <a:cubicBezTo>
                    <a:pt x="173" y="16"/>
                    <a:pt x="173" y="16"/>
                    <a:pt x="173" y="16"/>
                  </a:cubicBezTo>
                  <a:cubicBezTo>
                    <a:pt x="172" y="16"/>
                    <a:pt x="172" y="16"/>
                    <a:pt x="172" y="16"/>
                  </a:cubicBezTo>
                  <a:cubicBezTo>
                    <a:pt x="168" y="15"/>
                    <a:pt x="165" y="15"/>
                    <a:pt x="161" y="14"/>
                  </a:cubicBezTo>
                  <a:cubicBezTo>
                    <a:pt x="160" y="14"/>
                    <a:pt x="160" y="14"/>
                    <a:pt x="160" y="14"/>
                  </a:cubicBezTo>
                  <a:cubicBezTo>
                    <a:pt x="159" y="14"/>
                    <a:pt x="159" y="14"/>
                    <a:pt x="159" y="14"/>
                  </a:cubicBezTo>
                  <a:cubicBezTo>
                    <a:pt x="159" y="11"/>
                    <a:pt x="158" y="9"/>
                    <a:pt x="157" y="7"/>
                  </a:cubicBezTo>
                  <a:cubicBezTo>
                    <a:pt x="156" y="4"/>
                    <a:pt x="156" y="2"/>
                    <a:pt x="155" y="0"/>
                  </a:cubicBezTo>
                  <a:cubicBezTo>
                    <a:pt x="155" y="0"/>
                    <a:pt x="155" y="0"/>
                    <a:pt x="155" y="0"/>
                  </a:cubicBezTo>
                  <a:cubicBezTo>
                    <a:pt x="152" y="0"/>
                    <a:pt x="150" y="0"/>
                    <a:pt x="147" y="0"/>
                  </a:cubicBezTo>
                  <a:cubicBezTo>
                    <a:pt x="147" y="0"/>
                    <a:pt x="147" y="0"/>
                    <a:pt x="147" y="0"/>
                  </a:cubicBezTo>
                  <a:cubicBezTo>
                    <a:pt x="146" y="2"/>
                    <a:pt x="145" y="4"/>
                    <a:pt x="145" y="7"/>
                  </a:cubicBezTo>
                  <a:cubicBezTo>
                    <a:pt x="144" y="9"/>
                    <a:pt x="143" y="11"/>
                    <a:pt x="142" y="14"/>
                  </a:cubicBezTo>
                  <a:cubicBezTo>
                    <a:pt x="142" y="14"/>
                    <a:pt x="142" y="14"/>
                    <a:pt x="142" y="14"/>
                  </a:cubicBezTo>
                  <a:cubicBezTo>
                    <a:pt x="141" y="14"/>
                    <a:pt x="141" y="14"/>
                    <a:pt x="141" y="14"/>
                  </a:cubicBezTo>
                  <a:cubicBezTo>
                    <a:pt x="137" y="15"/>
                    <a:pt x="133" y="15"/>
                    <a:pt x="130" y="16"/>
                  </a:cubicBezTo>
                  <a:cubicBezTo>
                    <a:pt x="129" y="16"/>
                    <a:pt x="129" y="16"/>
                    <a:pt x="129" y="16"/>
                  </a:cubicBezTo>
                  <a:cubicBezTo>
                    <a:pt x="129" y="15"/>
                    <a:pt x="129" y="15"/>
                    <a:pt x="129" y="15"/>
                  </a:cubicBezTo>
                  <a:cubicBezTo>
                    <a:pt x="127" y="13"/>
                    <a:pt x="126" y="11"/>
                    <a:pt x="125" y="9"/>
                  </a:cubicBezTo>
                  <a:cubicBezTo>
                    <a:pt x="123" y="7"/>
                    <a:pt x="122" y="4"/>
                    <a:pt x="121" y="3"/>
                  </a:cubicBezTo>
                  <a:cubicBezTo>
                    <a:pt x="118" y="3"/>
                    <a:pt x="116" y="4"/>
                    <a:pt x="113" y="4"/>
                  </a:cubicBezTo>
                  <a:cubicBezTo>
                    <a:pt x="113" y="7"/>
                    <a:pt x="113" y="9"/>
                    <a:pt x="113" y="12"/>
                  </a:cubicBezTo>
                  <a:cubicBezTo>
                    <a:pt x="113" y="14"/>
                    <a:pt x="112" y="17"/>
                    <a:pt x="112" y="19"/>
                  </a:cubicBezTo>
                  <a:cubicBezTo>
                    <a:pt x="112" y="20"/>
                    <a:pt x="112" y="20"/>
                    <a:pt x="112" y="20"/>
                  </a:cubicBezTo>
                  <a:cubicBezTo>
                    <a:pt x="111" y="20"/>
                    <a:pt x="111" y="20"/>
                    <a:pt x="111" y="20"/>
                  </a:cubicBezTo>
                  <a:cubicBezTo>
                    <a:pt x="108" y="21"/>
                    <a:pt x="104" y="22"/>
                    <a:pt x="100" y="24"/>
                  </a:cubicBezTo>
                  <a:cubicBezTo>
                    <a:pt x="100" y="24"/>
                    <a:pt x="100" y="24"/>
                    <a:pt x="100" y="24"/>
                  </a:cubicBezTo>
                  <a:cubicBezTo>
                    <a:pt x="99" y="23"/>
                    <a:pt x="99" y="23"/>
                    <a:pt x="99" y="23"/>
                  </a:cubicBezTo>
                  <a:cubicBezTo>
                    <a:pt x="97" y="22"/>
                    <a:pt x="96" y="20"/>
                    <a:pt x="94" y="18"/>
                  </a:cubicBezTo>
                  <a:cubicBezTo>
                    <a:pt x="92" y="16"/>
                    <a:pt x="90" y="15"/>
                    <a:pt x="89" y="13"/>
                  </a:cubicBezTo>
                  <a:cubicBezTo>
                    <a:pt x="86" y="14"/>
                    <a:pt x="84" y="15"/>
                    <a:pt x="82" y="16"/>
                  </a:cubicBezTo>
                  <a:cubicBezTo>
                    <a:pt x="82" y="19"/>
                    <a:pt x="82" y="21"/>
                    <a:pt x="83" y="23"/>
                  </a:cubicBezTo>
                  <a:cubicBezTo>
                    <a:pt x="83" y="26"/>
                    <a:pt x="83" y="28"/>
                    <a:pt x="84" y="31"/>
                  </a:cubicBezTo>
                  <a:cubicBezTo>
                    <a:pt x="84" y="32"/>
                    <a:pt x="84" y="32"/>
                    <a:pt x="84" y="32"/>
                  </a:cubicBezTo>
                  <a:cubicBezTo>
                    <a:pt x="83" y="32"/>
                    <a:pt x="83" y="32"/>
                    <a:pt x="83" y="32"/>
                  </a:cubicBezTo>
                  <a:cubicBezTo>
                    <a:pt x="80" y="34"/>
                    <a:pt x="76" y="36"/>
                    <a:pt x="73" y="38"/>
                  </a:cubicBezTo>
                  <a:cubicBezTo>
                    <a:pt x="73" y="39"/>
                    <a:pt x="73" y="39"/>
                    <a:pt x="73" y="39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0" y="37"/>
                    <a:pt x="68" y="36"/>
                    <a:pt x="66" y="34"/>
                  </a:cubicBezTo>
                  <a:cubicBezTo>
                    <a:pt x="64" y="33"/>
                    <a:pt x="62" y="31"/>
                    <a:pt x="60" y="30"/>
                  </a:cubicBezTo>
                  <a:cubicBezTo>
                    <a:pt x="58" y="32"/>
                    <a:pt x="56" y="33"/>
                    <a:pt x="54" y="35"/>
                  </a:cubicBezTo>
                  <a:cubicBezTo>
                    <a:pt x="54" y="37"/>
                    <a:pt x="55" y="40"/>
                    <a:pt x="56" y="42"/>
                  </a:cubicBezTo>
                  <a:cubicBezTo>
                    <a:pt x="57" y="44"/>
                    <a:pt x="58" y="47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8" y="50"/>
                    <a:pt x="58" y="50"/>
                    <a:pt x="58" y="50"/>
                  </a:cubicBezTo>
                  <a:cubicBezTo>
                    <a:pt x="56" y="53"/>
                    <a:pt x="53" y="55"/>
                    <a:pt x="50" y="58"/>
                  </a:cubicBezTo>
                  <a:cubicBezTo>
                    <a:pt x="50" y="59"/>
                    <a:pt x="50" y="59"/>
                    <a:pt x="50" y="59"/>
                  </a:cubicBezTo>
                  <a:cubicBezTo>
                    <a:pt x="49" y="59"/>
                    <a:pt x="49" y="59"/>
                    <a:pt x="49" y="59"/>
                  </a:cubicBezTo>
                  <a:cubicBezTo>
                    <a:pt x="47" y="58"/>
                    <a:pt x="44" y="57"/>
                    <a:pt x="42" y="56"/>
                  </a:cubicBezTo>
                  <a:cubicBezTo>
                    <a:pt x="40" y="55"/>
                    <a:pt x="37" y="54"/>
                    <a:pt x="35" y="54"/>
                  </a:cubicBezTo>
                  <a:cubicBezTo>
                    <a:pt x="33" y="56"/>
                    <a:pt x="32" y="58"/>
                    <a:pt x="30" y="60"/>
                  </a:cubicBezTo>
                  <a:cubicBezTo>
                    <a:pt x="32" y="62"/>
                    <a:pt x="33" y="64"/>
                    <a:pt x="34" y="66"/>
                  </a:cubicBezTo>
                  <a:cubicBezTo>
                    <a:pt x="36" y="68"/>
                    <a:pt x="37" y="70"/>
                    <a:pt x="38" y="72"/>
                  </a:cubicBezTo>
                  <a:cubicBezTo>
                    <a:pt x="39" y="72"/>
                    <a:pt x="39" y="72"/>
                    <a:pt x="39" y="72"/>
                  </a:cubicBezTo>
                  <a:cubicBezTo>
                    <a:pt x="38" y="73"/>
                    <a:pt x="38" y="73"/>
                    <a:pt x="38" y="73"/>
                  </a:cubicBezTo>
                  <a:cubicBezTo>
                    <a:pt x="36" y="76"/>
                    <a:pt x="34" y="80"/>
                    <a:pt x="32" y="83"/>
                  </a:cubicBezTo>
                  <a:cubicBezTo>
                    <a:pt x="32" y="84"/>
                    <a:pt x="32" y="84"/>
                    <a:pt x="32" y="84"/>
                  </a:cubicBezTo>
                  <a:cubicBezTo>
                    <a:pt x="31" y="84"/>
                    <a:pt x="31" y="84"/>
                    <a:pt x="31" y="84"/>
                  </a:cubicBezTo>
                  <a:cubicBezTo>
                    <a:pt x="29" y="83"/>
                    <a:pt x="26" y="83"/>
                    <a:pt x="24" y="83"/>
                  </a:cubicBezTo>
                  <a:cubicBezTo>
                    <a:pt x="21" y="82"/>
                    <a:pt x="19" y="82"/>
                    <a:pt x="17" y="82"/>
                  </a:cubicBezTo>
                  <a:cubicBezTo>
                    <a:pt x="15" y="84"/>
                    <a:pt x="14" y="86"/>
                    <a:pt x="13" y="89"/>
                  </a:cubicBezTo>
                  <a:cubicBezTo>
                    <a:pt x="15" y="90"/>
                    <a:pt x="16" y="92"/>
                    <a:pt x="18" y="94"/>
                  </a:cubicBezTo>
                  <a:cubicBezTo>
                    <a:pt x="20" y="95"/>
                    <a:pt x="22" y="97"/>
                    <a:pt x="24" y="99"/>
                  </a:cubicBezTo>
                  <a:cubicBezTo>
                    <a:pt x="24" y="99"/>
                    <a:pt x="24" y="99"/>
                    <a:pt x="24" y="99"/>
                  </a:cubicBezTo>
                  <a:cubicBezTo>
                    <a:pt x="24" y="100"/>
                    <a:pt x="24" y="100"/>
                    <a:pt x="24" y="100"/>
                  </a:cubicBezTo>
                  <a:cubicBezTo>
                    <a:pt x="22" y="104"/>
                    <a:pt x="21" y="108"/>
                    <a:pt x="20" y="111"/>
                  </a:cubicBezTo>
                  <a:cubicBezTo>
                    <a:pt x="20" y="112"/>
                    <a:pt x="20" y="112"/>
                    <a:pt x="20" y="112"/>
                  </a:cubicBezTo>
                  <a:cubicBezTo>
                    <a:pt x="19" y="112"/>
                    <a:pt x="19" y="112"/>
                    <a:pt x="19" y="112"/>
                  </a:cubicBezTo>
                  <a:cubicBezTo>
                    <a:pt x="17" y="112"/>
                    <a:pt x="14" y="112"/>
                    <a:pt x="12" y="113"/>
                  </a:cubicBezTo>
                  <a:cubicBezTo>
                    <a:pt x="9" y="113"/>
                    <a:pt x="7" y="113"/>
                    <a:pt x="4" y="113"/>
                  </a:cubicBezTo>
                  <a:cubicBezTo>
                    <a:pt x="4" y="116"/>
                    <a:pt x="3" y="118"/>
                    <a:pt x="3" y="121"/>
                  </a:cubicBezTo>
                  <a:cubicBezTo>
                    <a:pt x="5" y="122"/>
                    <a:pt x="7" y="123"/>
                    <a:pt x="9" y="125"/>
                  </a:cubicBezTo>
                  <a:cubicBezTo>
                    <a:pt x="11" y="126"/>
                    <a:pt x="13" y="127"/>
                    <a:pt x="15" y="128"/>
                  </a:cubicBezTo>
                  <a:cubicBezTo>
                    <a:pt x="16" y="129"/>
                    <a:pt x="16" y="129"/>
                    <a:pt x="16" y="129"/>
                  </a:cubicBezTo>
                  <a:cubicBezTo>
                    <a:pt x="16" y="130"/>
                    <a:pt x="16" y="130"/>
                    <a:pt x="16" y="130"/>
                  </a:cubicBezTo>
                  <a:cubicBezTo>
                    <a:pt x="15" y="133"/>
                    <a:pt x="15" y="137"/>
                    <a:pt x="15" y="141"/>
                  </a:cubicBezTo>
                  <a:cubicBezTo>
                    <a:pt x="14" y="142"/>
                    <a:pt x="14" y="142"/>
                    <a:pt x="14" y="142"/>
                  </a:cubicBezTo>
                  <a:cubicBezTo>
                    <a:pt x="14" y="142"/>
                    <a:pt x="14" y="142"/>
                    <a:pt x="14" y="142"/>
                  </a:cubicBezTo>
                  <a:cubicBezTo>
                    <a:pt x="12" y="143"/>
                    <a:pt x="9" y="144"/>
                    <a:pt x="7" y="145"/>
                  </a:cubicBezTo>
                  <a:cubicBezTo>
                    <a:pt x="4" y="145"/>
                    <a:pt x="2" y="146"/>
                    <a:pt x="0" y="147"/>
                  </a:cubicBezTo>
                  <a:cubicBezTo>
                    <a:pt x="0" y="147"/>
                    <a:pt x="0" y="147"/>
                    <a:pt x="0" y="147"/>
                  </a:cubicBezTo>
                  <a:cubicBezTo>
                    <a:pt x="0" y="148"/>
                    <a:pt x="0" y="150"/>
                    <a:pt x="0" y="151"/>
                  </a:cubicBezTo>
                  <a:cubicBezTo>
                    <a:pt x="0" y="152"/>
                    <a:pt x="0" y="153"/>
                    <a:pt x="0" y="155"/>
                  </a:cubicBezTo>
                  <a:cubicBezTo>
                    <a:pt x="0" y="155"/>
                    <a:pt x="0" y="155"/>
                    <a:pt x="0" y="155"/>
                  </a:cubicBezTo>
                  <a:cubicBezTo>
                    <a:pt x="2" y="156"/>
                    <a:pt x="4" y="156"/>
                    <a:pt x="7" y="157"/>
                  </a:cubicBezTo>
                  <a:cubicBezTo>
                    <a:pt x="9" y="158"/>
                    <a:pt x="12" y="158"/>
                    <a:pt x="14" y="159"/>
                  </a:cubicBezTo>
                  <a:cubicBezTo>
                    <a:pt x="14" y="160"/>
                    <a:pt x="14" y="160"/>
                    <a:pt x="14" y="160"/>
                  </a:cubicBezTo>
                  <a:cubicBezTo>
                    <a:pt x="15" y="160"/>
                    <a:pt x="15" y="160"/>
                    <a:pt x="15" y="160"/>
                  </a:cubicBezTo>
                  <a:cubicBezTo>
                    <a:pt x="15" y="165"/>
                    <a:pt x="15" y="168"/>
                    <a:pt x="16" y="172"/>
                  </a:cubicBezTo>
                  <a:cubicBezTo>
                    <a:pt x="16" y="173"/>
                    <a:pt x="16" y="173"/>
                    <a:pt x="16" y="173"/>
                  </a:cubicBezTo>
                  <a:cubicBezTo>
                    <a:pt x="15" y="173"/>
                    <a:pt x="15" y="173"/>
                    <a:pt x="15" y="173"/>
                  </a:cubicBezTo>
                  <a:cubicBezTo>
                    <a:pt x="13" y="174"/>
                    <a:pt x="11" y="176"/>
                    <a:pt x="9" y="177"/>
                  </a:cubicBezTo>
                  <a:cubicBezTo>
                    <a:pt x="7" y="178"/>
                    <a:pt x="5" y="179"/>
                    <a:pt x="3" y="181"/>
                  </a:cubicBezTo>
                  <a:cubicBezTo>
                    <a:pt x="3" y="183"/>
                    <a:pt x="4" y="186"/>
                    <a:pt x="4" y="188"/>
                  </a:cubicBezTo>
                  <a:cubicBezTo>
                    <a:pt x="7" y="189"/>
                    <a:pt x="9" y="189"/>
                    <a:pt x="12" y="189"/>
                  </a:cubicBezTo>
                  <a:cubicBezTo>
                    <a:pt x="14" y="189"/>
                    <a:pt x="17" y="189"/>
                    <a:pt x="19" y="190"/>
                  </a:cubicBezTo>
                  <a:cubicBezTo>
                    <a:pt x="20" y="190"/>
                    <a:pt x="20" y="190"/>
                    <a:pt x="20" y="190"/>
                  </a:cubicBezTo>
                  <a:cubicBezTo>
                    <a:pt x="20" y="190"/>
                    <a:pt x="20" y="190"/>
                    <a:pt x="20" y="190"/>
                  </a:cubicBezTo>
                  <a:cubicBezTo>
                    <a:pt x="21" y="194"/>
                    <a:pt x="22" y="198"/>
                    <a:pt x="24" y="201"/>
                  </a:cubicBezTo>
                  <a:cubicBezTo>
                    <a:pt x="24" y="202"/>
                    <a:pt x="24" y="202"/>
                    <a:pt x="24" y="202"/>
                  </a:cubicBezTo>
                  <a:cubicBezTo>
                    <a:pt x="24" y="203"/>
                    <a:pt x="24" y="203"/>
                    <a:pt x="24" y="203"/>
                  </a:cubicBezTo>
                  <a:cubicBezTo>
                    <a:pt x="22" y="204"/>
                    <a:pt x="20" y="206"/>
                    <a:pt x="18" y="208"/>
                  </a:cubicBezTo>
                  <a:cubicBezTo>
                    <a:pt x="16" y="210"/>
                    <a:pt x="15" y="211"/>
                    <a:pt x="13" y="213"/>
                  </a:cubicBezTo>
                  <a:cubicBezTo>
                    <a:pt x="14" y="215"/>
                    <a:pt x="15" y="218"/>
                    <a:pt x="17" y="220"/>
                  </a:cubicBezTo>
                  <a:cubicBezTo>
                    <a:pt x="19" y="220"/>
                    <a:pt x="21" y="219"/>
                    <a:pt x="24" y="219"/>
                  </a:cubicBezTo>
                  <a:cubicBezTo>
                    <a:pt x="26" y="219"/>
                    <a:pt x="29" y="218"/>
                    <a:pt x="31" y="218"/>
                  </a:cubicBezTo>
                  <a:cubicBezTo>
                    <a:pt x="32" y="218"/>
                    <a:pt x="32" y="218"/>
                    <a:pt x="32" y="218"/>
                  </a:cubicBezTo>
                  <a:cubicBezTo>
                    <a:pt x="32" y="219"/>
                    <a:pt x="32" y="219"/>
                    <a:pt x="32" y="219"/>
                  </a:cubicBezTo>
                  <a:cubicBezTo>
                    <a:pt x="34" y="222"/>
                    <a:pt x="36" y="225"/>
                    <a:pt x="38" y="228"/>
                  </a:cubicBezTo>
                  <a:cubicBezTo>
                    <a:pt x="39" y="229"/>
                    <a:pt x="39" y="229"/>
                    <a:pt x="39" y="229"/>
                  </a:cubicBezTo>
                  <a:cubicBezTo>
                    <a:pt x="38" y="230"/>
                    <a:pt x="38" y="230"/>
                    <a:pt x="38" y="230"/>
                  </a:cubicBezTo>
                  <a:cubicBezTo>
                    <a:pt x="37" y="232"/>
                    <a:pt x="36" y="234"/>
                    <a:pt x="34" y="236"/>
                  </a:cubicBezTo>
                  <a:cubicBezTo>
                    <a:pt x="33" y="238"/>
                    <a:pt x="32" y="240"/>
                    <a:pt x="30" y="242"/>
                  </a:cubicBezTo>
                  <a:cubicBezTo>
                    <a:pt x="32" y="244"/>
                    <a:pt x="33" y="246"/>
                    <a:pt x="35" y="248"/>
                  </a:cubicBezTo>
                  <a:cubicBezTo>
                    <a:pt x="37" y="247"/>
                    <a:pt x="40" y="246"/>
                    <a:pt x="42" y="246"/>
                  </a:cubicBezTo>
                  <a:cubicBezTo>
                    <a:pt x="44" y="245"/>
                    <a:pt x="47" y="244"/>
                    <a:pt x="49" y="243"/>
                  </a:cubicBezTo>
                  <a:cubicBezTo>
                    <a:pt x="50" y="243"/>
                    <a:pt x="50" y="243"/>
                    <a:pt x="50" y="243"/>
                  </a:cubicBezTo>
                  <a:cubicBezTo>
                    <a:pt x="50" y="243"/>
                    <a:pt x="50" y="243"/>
                    <a:pt x="50" y="243"/>
                  </a:cubicBezTo>
                  <a:cubicBezTo>
                    <a:pt x="53" y="246"/>
                    <a:pt x="56" y="249"/>
                    <a:pt x="58" y="251"/>
                  </a:cubicBezTo>
                  <a:cubicBezTo>
                    <a:pt x="59" y="252"/>
                    <a:pt x="59" y="252"/>
                    <a:pt x="59" y="252"/>
                  </a:cubicBezTo>
                  <a:cubicBezTo>
                    <a:pt x="59" y="253"/>
                    <a:pt x="59" y="253"/>
                    <a:pt x="59" y="253"/>
                  </a:cubicBezTo>
                  <a:cubicBezTo>
                    <a:pt x="58" y="255"/>
                    <a:pt x="57" y="257"/>
                    <a:pt x="56" y="260"/>
                  </a:cubicBezTo>
                  <a:cubicBezTo>
                    <a:pt x="55" y="262"/>
                    <a:pt x="54" y="264"/>
                    <a:pt x="54" y="266"/>
                  </a:cubicBezTo>
                  <a:cubicBezTo>
                    <a:pt x="56" y="268"/>
                    <a:pt x="58" y="270"/>
                    <a:pt x="60" y="271"/>
                  </a:cubicBezTo>
                  <a:cubicBezTo>
                    <a:pt x="62" y="270"/>
                    <a:pt x="64" y="269"/>
                    <a:pt x="66" y="267"/>
                  </a:cubicBezTo>
                  <a:cubicBezTo>
                    <a:pt x="68" y="266"/>
                    <a:pt x="70" y="265"/>
                    <a:pt x="72" y="263"/>
                  </a:cubicBezTo>
                  <a:cubicBezTo>
                    <a:pt x="73" y="263"/>
                    <a:pt x="73" y="263"/>
                    <a:pt x="73" y="263"/>
                  </a:cubicBezTo>
                  <a:cubicBezTo>
                    <a:pt x="73" y="263"/>
                    <a:pt x="73" y="263"/>
                    <a:pt x="73" y="263"/>
                  </a:cubicBezTo>
                  <a:cubicBezTo>
                    <a:pt x="76" y="266"/>
                    <a:pt x="80" y="268"/>
                    <a:pt x="83" y="270"/>
                  </a:cubicBezTo>
                  <a:cubicBezTo>
                    <a:pt x="84" y="270"/>
                    <a:pt x="84" y="270"/>
                    <a:pt x="84" y="270"/>
                  </a:cubicBezTo>
                  <a:cubicBezTo>
                    <a:pt x="84" y="271"/>
                    <a:pt x="84" y="271"/>
                    <a:pt x="84" y="271"/>
                  </a:cubicBezTo>
                  <a:cubicBezTo>
                    <a:pt x="83" y="273"/>
                    <a:pt x="83" y="276"/>
                    <a:pt x="83" y="278"/>
                  </a:cubicBezTo>
                  <a:cubicBezTo>
                    <a:pt x="82" y="280"/>
                    <a:pt x="82" y="283"/>
                    <a:pt x="82" y="285"/>
                  </a:cubicBezTo>
                  <a:cubicBezTo>
                    <a:pt x="84" y="286"/>
                    <a:pt x="86" y="287"/>
                    <a:pt x="89" y="289"/>
                  </a:cubicBezTo>
                  <a:cubicBezTo>
                    <a:pt x="90" y="287"/>
                    <a:pt x="92" y="285"/>
                    <a:pt x="94" y="283"/>
                  </a:cubicBezTo>
                  <a:cubicBezTo>
                    <a:pt x="96" y="282"/>
                    <a:pt x="97" y="280"/>
                    <a:pt x="99" y="278"/>
                  </a:cubicBezTo>
                  <a:cubicBezTo>
                    <a:pt x="100" y="278"/>
                    <a:pt x="100" y="278"/>
                    <a:pt x="100" y="278"/>
                  </a:cubicBezTo>
                  <a:cubicBezTo>
                    <a:pt x="100" y="278"/>
                    <a:pt x="100" y="278"/>
                    <a:pt x="100" y="278"/>
                  </a:cubicBezTo>
                  <a:cubicBezTo>
                    <a:pt x="104" y="279"/>
                    <a:pt x="108" y="281"/>
                    <a:pt x="111" y="282"/>
                  </a:cubicBezTo>
                  <a:cubicBezTo>
                    <a:pt x="112" y="282"/>
                    <a:pt x="112" y="282"/>
                    <a:pt x="112" y="282"/>
                  </a:cubicBezTo>
                  <a:cubicBezTo>
                    <a:pt x="112" y="283"/>
                    <a:pt x="112" y="283"/>
                    <a:pt x="112" y="283"/>
                  </a:cubicBezTo>
                  <a:cubicBezTo>
                    <a:pt x="112" y="285"/>
                    <a:pt x="113" y="288"/>
                    <a:pt x="113" y="290"/>
                  </a:cubicBezTo>
                  <a:cubicBezTo>
                    <a:pt x="113" y="292"/>
                    <a:pt x="113" y="295"/>
                    <a:pt x="113" y="297"/>
                  </a:cubicBezTo>
                  <a:cubicBezTo>
                    <a:pt x="116" y="298"/>
                    <a:pt x="118" y="298"/>
                    <a:pt x="121" y="299"/>
                  </a:cubicBezTo>
                  <a:cubicBezTo>
                    <a:pt x="122" y="297"/>
                    <a:pt x="124" y="295"/>
                    <a:pt x="125" y="293"/>
                  </a:cubicBezTo>
                  <a:cubicBezTo>
                    <a:pt x="126" y="291"/>
                    <a:pt x="127" y="288"/>
                    <a:pt x="129" y="287"/>
                  </a:cubicBezTo>
                  <a:cubicBezTo>
                    <a:pt x="129" y="286"/>
                    <a:pt x="129" y="286"/>
                    <a:pt x="129" y="286"/>
                  </a:cubicBezTo>
                  <a:cubicBezTo>
                    <a:pt x="130" y="286"/>
                    <a:pt x="130" y="286"/>
                    <a:pt x="130" y="286"/>
                  </a:cubicBezTo>
                  <a:cubicBezTo>
                    <a:pt x="133" y="286"/>
                    <a:pt x="137" y="287"/>
                    <a:pt x="141" y="287"/>
                  </a:cubicBezTo>
                  <a:cubicBezTo>
                    <a:pt x="142" y="287"/>
                    <a:pt x="142" y="287"/>
                    <a:pt x="142" y="287"/>
                  </a:cubicBezTo>
                  <a:cubicBezTo>
                    <a:pt x="142" y="288"/>
                    <a:pt x="142" y="288"/>
                    <a:pt x="142" y="288"/>
                  </a:cubicBezTo>
                  <a:cubicBezTo>
                    <a:pt x="143" y="290"/>
                    <a:pt x="144" y="293"/>
                    <a:pt x="145" y="295"/>
                  </a:cubicBezTo>
                  <a:cubicBezTo>
                    <a:pt x="145" y="297"/>
                    <a:pt x="146" y="300"/>
                    <a:pt x="147" y="302"/>
                  </a:cubicBezTo>
                  <a:cubicBezTo>
                    <a:pt x="147" y="302"/>
                    <a:pt x="147" y="302"/>
                    <a:pt x="147" y="302"/>
                  </a:cubicBezTo>
                  <a:cubicBezTo>
                    <a:pt x="150" y="302"/>
                    <a:pt x="152" y="302"/>
                    <a:pt x="155" y="302"/>
                  </a:cubicBezTo>
                  <a:cubicBezTo>
                    <a:pt x="155" y="302"/>
                    <a:pt x="155" y="302"/>
                    <a:pt x="155" y="302"/>
                  </a:cubicBezTo>
                  <a:cubicBezTo>
                    <a:pt x="156" y="300"/>
                    <a:pt x="156" y="297"/>
                    <a:pt x="157" y="295"/>
                  </a:cubicBezTo>
                  <a:cubicBezTo>
                    <a:pt x="158" y="293"/>
                    <a:pt x="159" y="290"/>
                    <a:pt x="159" y="288"/>
                  </a:cubicBezTo>
                  <a:cubicBezTo>
                    <a:pt x="160" y="287"/>
                    <a:pt x="160" y="287"/>
                    <a:pt x="160" y="287"/>
                  </a:cubicBezTo>
                  <a:cubicBezTo>
                    <a:pt x="161" y="287"/>
                    <a:pt x="161" y="287"/>
                    <a:pt x="161" y="287"/>
                  </a:cubicBezTo>
                  <a:cubicBezTo>
                    <a:pt x="165" y="287"/>
                    <a:pt x="168" y="286"/>
                    <a:pt x="172" y="286"/>
                  </a:cubicBezTo>
                  <a:cubicBezTo>
                    <a:pt x="173" y="286"/>
                    <a:pt x="173" y="286"/>
                    <a:pt x="173" y="286"/>
                  </a:cubicBezTo>
                  <a:cubicBezTo>
                    <a:pt x="173" y="287"/>
                    <a:pt x="173" y="287"/>
                    <a:pt x="173" y="287"/>
                  </a:cubicBezTo>
                  <a:cubicBezTo>
                    <a:pt x="175" y="288"/>
                    <a:pt x="176" y="291"/>
                    <a:pt x="177" y="293"/>
                  </a:cubicBezTo>
                  <a:cubicBezTo>
                    <a:pt x="178" y="295"/>
                    <a:pt x="180" y="297"/>
                    <a:pt x="181" y="299"/>
                  </a:cubicBezTo>
                  <a:cubicBezTo>
                    <a:pt x="183" y="298"/>
                    <a:pt x="186" y="298"/>
                    <a:pt x="188" y="297"/>
                  </a:cubicBezTo>
                  <a:cubicBezTo>
                    <a:pt x="189" y="295"/>
                    <a:pt x="189" y="292"/>
                    <a:pt x="189" y="290"/>
                  </a:cubicBezTo>
                  <a:cubicBezTo>
                    <a:pt x="189" y="288"/>
                    <a:pt x="189" y="285"/>
                    <a:pt x="190" y="283"/>
                  </a:cubicBezTo>
                  <a:cubicBezTo>
                    <a:pt x="190" y="282"/>
                    <a:pt x="190" y="282"/>
                    <a:pt x="190" y="282"/>
                  </a:cubicBezTo>
                  <a:cubicBezTo>
                    <a:pt x="191" y="282"/>
                    <a:pt x="191" y="282"/>
                    <a:pt x="191" y="282"/>
                  </a:cubicBezTo>
                  <a:cubicBezTo>
                    <a:pt x="194" y="281"/>
                    <a:pt x="198" y="279"/>
                    <a:pt x="202" y="278"/>
                  </a:cubicBezTo>
                  <a:cubicBezTo>
                    <a:pt x="202" y="278"/>
                    <a:pt x="202" y="278"/>
                    <a:pt x="202" y="278"/>
                  </a:cubicBezTo>
                  <a:cubicBezTo>
                    <a:pt x="203" y="278"/>
                    <a:pt x="203" y="278"/>
                    <a:pt x="203" y="278"/>
                  </a:cubicBezTo>
                  <a:cubicBezTo>
                    <a:pt x="205" y="280"/>
                    <a:pt x="206" y="282"/>
                    <a:pt x="208" y="283"/>
                  </a:cubicBezTo>
                  <a:cubicBezTo>
                    <a:pt x="210" y="285"/>
                    <a:pt x="211" y="287"/>
                    <a:pt x="213" y="289"/>
                  </a:cubicBezTo>
                  <a:cubicBezTo>
                    <a:pt x="215" y="288"/>
                    <a:pt x="218" y="286"/>
                    <a:pt x="220" y="285"/>
                  </a:cubicBezTo>
                  <a:cubicBezTo>
                    <a:pt x="220" y="283"/>
                    <a:pt x="219" y="280"/>
                    <a:pt x="219" y="278"/>
                  </a:cubicBezTo>
                  <a:cubicBezTo>
                    <a:pt x="219" y="276"/>
                    <a:pt x="218" y="273"/>
                    <a:pt x="218" y="271"/>
                  </a:cubicBezTo>
                  <a:cubicBezTo>
                    <a:pt x="218" y="270"/>
                    <a:pt x="218" y="270"/>
                    <a:pt x="218" y="270"/>
                  </a:cubicBezTo>
                  <a:cubicBezTo>
                    <a:pt x="219" y="270"/>
                    <a:pt x="219" y="270"/>
                    <a:pt x="219" y="270"/>
                  </a:cubicBezTo>
                  <a:cubicBezTo>
                    <a:pt x="222" y="268"/>
                    <a:pt x="225" y="266"/>
                    <a:pt x="228" y="263"/>
                  </a:cubicBezTo>
                  <a:cubicBezTo>
                    <a:pt x="229" y="263"/>
                    <a:pt x="229" y="263"/>
                    <a:pt x="229" y="263"/>
                  </a:cubicBezTo>
                  <a:cubicBezTo>
                    <a:pt x="230" y="263"/>
                    <a:pt x="230" y="263"/>
                    <a:pt x="230" y="263"/>
                  </a:cubicBezTo>
                  <a:cubicBezTo>
                    <a:pt x="232" y="265"/>
                    <a:pt x="234" y="266"/>
                    <a:pt x="236" y="267"/>
                  </a:cubicBezTo>
                  <a:cubicBezTo>
                    <a:pt x="238" y="269"/>
                    <a:pt x="240" y="270"/>
                    <a:pt x="242" y="271"/>
                  </a:cubicBezTo>
                  <a:cubicBezTo>
                    <a:pt x="244" y="270"/>
                    <a:pt x="246" y="268"/>
                    <a:pt x="248" y="266"/>
                  </a:cubicBezTo>
                  <a:cubicBezTo>
                    <a:pt x="247" y="264"/>
                    <a:pt x="247" y="262"/>
                    <a:pt x="246" y="260"/>
                  </a:cubicBezTo>
                  <a:cubicBezTo>
                    <a:pt x="245" y="257"/>
                    <a:pt x="244" y="255"/>
                    <a:pt x="243" y="253"/>
                  </a:cubicBezTo>
                  <a:cubicBezTo>
                    <a:pt x="243" y="252"/>
                    <a:pt x="243" y="252"/>
                    <a:pt x="243" y="252"/>
                  </a:cubicBezTo>
                  <a:cubicBezTo>
                    <a:pt x="243" y="251"/>
                    <a:pt x="243" y="251"/>
                    <a:pt x="243" y="251"/>
                  </a:cubicBezTo>
                  <a:cubicBezTo>
                    <a:pt x="246" y="249"/>
                    <a:pt x="249" y="246"/>
                    <a:pt x="252" y="243"/>
                  </a:cubicBezTo>
                  <a:cubicBezTo>
                    <a:pt x="252" y="243"/>
                    <a:pt x="252" y="243"/>
                    <a:pt x="252" y="243"/>
                  </a:cubicBezTo>
                  <a:cubicBezTo>
                    <a:pt x="253" y="243"/>
                    <a:pt x="253" y="243"/>
                    <a:pt x="253" y="243"/>
                  </a:cubicBezTo>
                  <a:cubicBezTo>
                    <a:pt x="255" y="244"/>
                    <a:pt x="258" y="245"/>
                    <a:pt x="260" y="246"/>
                  </a:cubicBezTo>
                  <a:cubicBezTo>
                    <a:pt x="262" y="246"/>
                    <a:pt x="264" y="247"/>
                    <a:pt x="267" y="248"/>
                  </a:cubicBezTo>
                  <a:cubicBezTo>
                    <a:pt x="268" y="246"/>
                    <a:pt x="270" y="244"/>
                    <a:pt x="271" y="242"/>
                  </a:cubicBezTo>
                  <a:cubicBezTo>
                    <a:pt x="270" y="240"/>
                    <a:pt x="269" y="238"/>
                    <a:pt x="268" y="236"/>
                  </a:cubicBezTo>
                  <a:cubicBezTo>
                    <a:pt x="266" y="234"/>
                    <a:pt x="265" y="232"/>
                    <a:pt x="264" y="230"/>
                  </a:cubicBezTo>
                  <a:cubicBezTo>
                    <a:pt x="263" y="229"/>
                    <a:pt x="263" y="229"/>
                    <a:pt x="263" y="229"/>
                  </a:cubicBezTo>
                  <a:cubicBezTo>
                    <a:pt x="264" y="228"/>
                    <a:pt x="264" y="228"/>
                    <a:pt x="264" y="228"/>
                  </a:cubicBezTo>
                  <a:cubicBezTo>
                    <a:pt x="266" y="225"/>
                    <a:pt x="268" y="222"/>
                    <a:pt x="270" y="219"/>
                  </a:cubicBezTo>
                  <a:cubicBezTo>
                    <a:pt x="270" y="218"/>
                    <a:pt x="270" y="218"/>
                    <a:pt x="270" y="218"/>
                  </a:cubicBezTo>
                  <a:cubicBezTo>
                    <a:pt x="271" y="218"/>
                    <a:pt x="271" y="218"/>
                    <a:pt x="271" y="218"/>
                  </a:cubicBezTo>
                  <a:cubicBezTo>
                    <a:pt x="273" y="218"/>
                    <a:pt x="276" y="219"/>
                    <a:pt x="278" y="219"/>
                  </a:cubicBezTo>
                  <a:cubicBezTo>
                    <a:pt x="281" y="219"/>
                    <a:pt x="283" y="220"/>
                    <a:pt x="285" y="220"/>
                  </a:cubicBezTo>
                  <a:cubicBezTo>
                    <a:pt x="286" y="218"/>
                    <a:pt x="288" y="215"/>
                    <a:pt x="289" y="213"/>
                  </a:cubicBezTo>
                  <a:cubicBezTo>
                    <a:pt x="287" y="211"/>
                    <a:pt x="285" y="210"/>
                    <a:pt x="284" y="208"/>
                  </a:cubicBezTo>
                  <a:cubicBezTo>
                    <a:pt x="282" y="206"/>
                    <a:pt x="280" y="204"/>
                    <a:pt x="278" y="203"/>
                  </a:cubicBezTo>
                  <a:cubicBezTo>
                    <a:pt x="278" y="202"/>
                    <a:pt x="278" y="202"/>
                    <a:pt x="278" y="202"/>
                  </a:cubicBezTo>
                  <a:cubicBezTo>
                    <a:pt x="278" y="201"/>
                    <a:pt x="278" y="201"/>
                    <a:pt x="278" y="201"/>
                  </a:cubicBezTo>
                  <a:cubicBezTo>
                    <a:pt x="279" y="198"/>
                    <a:pt x="281" y="194"/>
                    <a:pt x="282" y="190"/>
                  </a:cubicBezTo>
                  <a:cubicBezTo>
                    <a:pt x="282" y="190"/>
                    <a:pt x="282" y="190"/>
                    <a:pt x="282" y="190"/>
                  </a:cubicBezTo>
                  <a:cubicBezTo>
                    <a:pt x="283" y="190"/>
                    <a:pt x="283" y="190"/>
                    <a:pt x="283" y="190"/>
                  </a:cubicBezTo>
                  <a:cubicBezTo>
                    <a:pt x="285" y="189"/>
                    <a:pt x="288" y="189"/>
                    <a:pt x="290" y="189"/>
                  </a:cubicBezTo>
                  <a:cubicBezTo>
                    <a:pt x="293" y="189"/>
                    <a:pt x="295" y="189"/>
                    <a:pt x="297" y="188"/>
                  </a:cubicBezTo>
                  <a:cubicBezTo>
                    <a:pt x="298" y="186"/>
                    <a:pt x="299" y="183"/>
                    <a:pt x="299" y="181"/>
                  </a:cubicBezTo>
                  <a:cubicBezTo>
                    <a:pt x="297" y="179"/>
                    <a:pt x="295" y="178"/>
                    <a:pt x="293" y="177"/>
                  </a:cubicBezTo>
                  <a:cubicBezTo>
                    <a:pt x="291" y="176"/>
                    <a:pt x="289" y="174"/>
                    <a:pt x="287" y="173"/>
                  </a:cubicBezTo>
                  <a:cubicBezTo>
                    <a:pt x="286" y="173"/>
                    <a:pt x="286" y="173"/>
                    <a:pt x="286" y="173"/>
                  </a:cubicBezTo>
                  <a:cubicBezTo>
                    <a:pt x="286" y="172"/>
                    <a:pt x="286" y="172"/>
                    <a:pt x="286" y="172"/>
                  </a:cubicBezTo>
                  <a:cubicBezTo>
                    <a:pt x="287" y="168"/>
                    <a:pt x="287" y="165"/>
                    <a:pt x="287" y="160"/>
                  </a:cubicBezTo>
                  <a:cubicBezTo>
                    <a:pt x="287" y="160"/>
                    <a:pt x="287" y="160"/>
                    <a:pt x="287" y="160"/>
                  </a:cubicBezTo>
                  <a:cubicBezTo>
                    <a:pt x="288" y="159"/>
                    <a:pt x="288" y="159"/>
                    <a:pt x="288" y="159"/>
                  </a:cubicBezTo>
                  <a:cubicBezTo>
                    <a:pt x="290" y="159"/>
                    <a:pt x="293" y="158"/>
                    <a:pt x="295" y="157"/>
                  </a:cubicBezTo>
                  <a:cubicBezTo>
                    <a:pt x="297" y="156"/>
                    <a:pt x="300" y="156"/>
                    <a:pt x="302" y="155"/>
                  </a:cubicBezTo>
                  <a:cubicBezTo>
                    <a:pt x="302" y="155"/>
                    <a:pt x="302" y="155"/>
                    <a:pt x="302" y="155"/>
                  </a:cubicBezTo>
                  <a:cubicBezTo>
                    <a:pt x="302" y="153"/>
                    <a:pt x="302" y="152"/>
                    <a:pt x="302" y="151"/>
                  </a:cubicBezTo>
                  <a:cubicBezTo>
                    <a:pt x="302" y="149"/>
                    <a:pt x="302" y="148"/>
                    <a:pt x="302" y="147"/>
                  </a:cubicBezTo>
                  <a:close/>
                  <a:moveTo>
                    <a:pt x="159" y="110"/>
                  </a:moveTo>
                  <a:cubicBezTo>
                    <a:pt x="161" y="93"/>
                    <a:pt x="164" y="76"/>
                    <a:pt x="169" y="59"/>
                  </a:cubicBezTo>
                  <a:cubicBezTo>
                    <a:pt x="169" y="58"/>
                    <a:pt x="169" y="58"/>
                    <a:pt x="169" y="58"/>
                  </a:cubicBezTo>
                  <a:cubicBezTo>
                    <a:pt x="170" y="59"/>
                    <a:pt x="170" y="59"/>
                    <a:pt x="170" y="59"/>
                  </a:cubicBezTo>
                  <a:cubicBezTo>
                    <a:pt x="182" y="61"/>
                    <a:pt x="193" y="66"/>
                    <a:pt x="203" y="72"/>
                  </a:cubicBezTo>
                  <a:cubicBezTo>
                    <a:pt x="204" y="73"/>
                    <a:pt x="204" y="73"/>
                    <a:pt x="204" y="73"/>
                  </a:cubicBezTo>
                  <a:cubicBezTo>
                    <a:pt x="203" y="74"/>
                    <a:pt x="203" y="74"/>
                    <a:pt x="203" y="74"/>
                  </a:cubicBezTo>
                  <a:cubicBezTo>
                    <a:pt x="195" y="90"/>
                    <a:pt x="185" y="104"/>
                    <a:pt x="174" y="116"/>
                  </a:cubicBezTo>
                  <a:cubicBezTo>
                    <a:pt x="173" y="117"/>
                    <a:pt x="173" y="117"/>
                    <a:pt x="173" y="117"/>
                  </a:cubicBezTo>
                  <a:cubicBezTo>
                    <a:pt x="172" y="117"/>
                    <a:pt x="172" y="117"/>
                    <a:pt x="172" y="117"/>
                  </a:cubicBezTo>
                  <a:cubicBezTo>
                    <a:pt x="169" y="114"/>
                    <a:pt x="165" y="112"/>
                    <a:pt x="160" y="111"/>
                  </a:cubicBezTo>
                  <a:cubicBezTo>
                    <a:pt x="159" y="111"/>
                    <a:pt x="159" y="111"/>
                    <a:pt x="159" y="111"/>
                  </a:cubicBezTo>
                  <a:lnTo>
                    <a:pt x="159" y="110"/>
                  </a:lnTo>
                  <a:close/>
                  <a:moveTo>
                    <a:pt x="99" y="72"/>
                  </a:moveTo>
                  <a:cubicBezTo>
                    <a:pt x="109" y="65"/>
                    <a:pt x="120" y="61"/>
                    <a:pt x="132" y="58"/>
                  </a:cubicBezTo>
                  <a:cubicBezTo>
                    <a:pt x="133" y="58"/>
                    <a:pt x="133" y="58"/>
                    <a:pt x="133" y="58"/>
                  </a:cubicBezTo>
                  <a:cubicBezTo>
                    <a:pt x="134" y="59"/>
                    <a:pt x="134" y="59"/>
                    <a:pt x="134" y="59"/>
                  </a:cubicBezTo>
                  <a:cubicBezTo>
                    <a:pt x="139" y="76"/>
                    <a:pt x="142" y="93"/>
                    <a:pt x="143" y="110"/>
                  </a:cubicBezTo>
                  <a:cubicBezTo>
                    <a:pt x="143" y="111"/>
                    <a:pt x="143" y="111"/>
                    <a:pt x="143" y="111"/>
                  </a:cubicBezTo>
                  <a:cubicBezTo>
                    <a:pt x="142" y="111"/>
                    <a:pt x="142" y="111"/>
                    <a:pt x="142" y="111"/>
                  </a:cubicBezTo>
                  <a:cubicBezTo>
                    <a:pt x="138" y="112"/>
                    <a:pt x="134" y="114"/>
                    <a:pt x="130" y="116"/>
                  </a:cubicBezTo>
                  <a:cubicBezTo>
                    <a:pt x="129" y="117"/>
                    <a:pt x="129" y="117"/>
                    <a:pt x="129" y="117"/>
                  </a:cubicBezTo>
                  <a:cubicBezTo>
                    <a:pt x="128" y="116"/>
                    <a:pt x="128" y="116"/>
                    <a:pt x="128" y="116"/>
                  </a:cubicBezTo>
                  <a:cubicBezTo>
                    <a:pt x="117" y="103"/>
                    <a:pt x="107" y="89"/>
                    <a:pt x="99" y="74"/>
                  </a:cubicBezTo>
                  <a:cubicBezTo>
                    <a:pt x="98" y="73"/>
                    <a:pt x="98" y="73"/>
                    <a:pt x="98" y="73"/>
                  </a:cubicBezTo>
                  <a:lnTo>
                    <a:pt x="99" y="72"/>
                  </a:lnTo>
                  <a:close/>
                  <a:moveTo>
                    <a:pt x="59" y="132"/>
                  </a:moveTo>
                  <a:cubicBezTo>
                    <a:pt x="61" y="120"/>
                    <a:pt x="66" y="109"/>
                    <a:pt x="72" y="99"/>
                  </a:cubicBezTo>
                  <a:cubicBezTo>
                    <a:pt x="73" y="98"/>
                    <a:pt x="73" y="98"/>
                    <a:pt x="73" y="98"/>
                  </a:cubicBezTo>
                  <a:cubicBezTo>
                    <a:pt x="74" y="98"/>
                    <a:pt x="74" y="98"/>
                    <a:pt x="74" y="98"/>
                  </a:cubicBezTo>
                  <a:cubicBezTo>
                    <a:pt x="90" y="107"/>
                    <a:pt x="104" y="116"/>
                    <a:pt x="116" y="128"/>
                  </a:cubicBezTo>
                  <a:cubicBezTo>
                    <a:pt x="117" y="128"/>
                    <a:pt x="117" y="128"/>
                    <a:pt x="117" y="128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4" y="133"/>
                    <a:pt x="113" y="137"/>
                    <a:pt x="112" y="141"/>
                  </a:cubicBezTo>
                  <a:cubicBezTo>
                    <a:pt x="111" y="143"/>
                    <a:pt x="111" y="143"/>
                    <a:pt x="111" y="143"/>
                  </a:cubicBezTo>
                  <a:cubicBezTo>
                    <a:pt x="110" y="142"/>
                    <a:pt x="110" y="142"/>
                    <a:pt x="110" y="142"/>
                  </a:cubicBezTo>
                  <a:cubicBezTo>
                    <a:pt x="93" y="141"/>
                    <a:pt x="76" y="138"/>
                    <a:pt x="60" y="133"/>
                  </a:cubicBezTo>
                  <a:cubicBezTo>
                    <a:pt x="58" y="133"/>
                    <a:pt x="58" y="133"/>
                    <a:pt x="58" y="133"/>
                  </a:cubicBezTo>
                  <a:lnTo>
                    <a:pt x="59" y="132"/>
                  </a:lnTo>
                  <a:close/>
                  <a:moveTo>
                    <a:pt x="74" y="203"/>
                  </a:moveTo>
                  <a:cubicBezTo>
                    <a:pt x="73" y="203"/>
                    <a:pt x="73" y="203"/>
                    <a:pt x="73" y="203"/>
                  </a:cubicBezTo>
                  <a:cubicBezTo>
                    <a:pt x="72" y="202"/>
                    <a:pt x="72" y="202"/>
                    <a:pt x="72" y="202"/>
                  </a:cubicBezTo>
                  <a:cubicBezTo>
                    <a:pt x="66" y="192"/>
                    <a:pt x="61" y="181"/>
                    <a:pt x="59" y="170"/>
                  </a:cubicBezTo>
                  <a:cubicBezTo>
                    <a:pt x="58" y="168"/>
                    <a:pt x="58" y="168"/>
                    <a:pt x="58" y="168"/>
                  </a:cubicBezTo>
                  <a:cubicBezTo>
                    <a:pt x="60" y="168"/>
                    <a:pt x="60" y="168"/>
                    <a:pt x="60" y="168"/>
                  </a:cubicBezTo>
                  <a:cubicBezTo>
                    <a:pt x="76" y="163"/>
                    <a:pt x="93" y="160"/>
                    <a:pt x="110" y="159"/>
                  </a:cubicBezTo>
                  <a:cubicBezTo>
                    <a:pt x="111" y="159"/>
                    <a:pt x="111" y="159"/>
                    <a:pt x="111" y="159"/>
                  </a:cubicBezTo>
                  <a:cubicBezTo>
                    <a:pt x="111" y="160"/>
                    <a:pt x="111" y="160"/>
                    <a:pt x="111" y="160"/>
                  </a:cubicBezTo>
                  <a:cubicBezTo>
                    <a:pt x="112" y="164"/>
                    <a:pt x="114" y="168"/>
                    <a:pt x="116" y="172"/>
                  </a:cubicBezTo>
                  <a:cubicBezTo>
                    <a:pt x="117" y="173"/>
                    <a:pt x="117" y="173"/>
                    <a:pt x="117" y="173"/>
                  </a:cubicBezTo>
                  <a:cubicBezTo>
                    <a:pt x="116" y="174"/>
                    <a:pt x="116" y="174"/>
                    <a:pt x="116" y="174"/>
                  </a:cubicBezTo>
                  <a:cubicBezTo>
                    <a:pt x="103" y="185"/>
                    <a:pt x="89" y="194"/>
                    <a:pt x="74" y="203"/>
                  </a:cubicBezTo>
                  <a:close/>
                  <a:moveTo>
                    <a:pt x="143" y="191"/>
                  </a:moveTo>
                  <a:cubicBezTo>
                    <a:pt x="141" y="208"/>
                    <a:pt x="138" y="225"/>
                    <a:pt x="133" y="242"/>
                  </a:cubicBezTo>
                  <a:cubicBezTo>
                    <a:pt x="133" y="243"/>
                    <a:pt x="133" y="243"/>
                    <a:pt x="133" y="243"/>
                  </a:cubicBezTo>
                  <a:cubicBezTo>
                    <a:pt x="132" y="243"/>
                    <a:pt x="132" y="243"/>
                    <a:pt x="132" y="243"/>
                  </a:cubicBezTo>
                  <a:cubicBezTo>
                    <a:pt x="120" y="241"/>
                    <a:pt x="109" y="236"/>
                    <a:pt x="99" y="229"/>
                  </a:cubicBezTo>
                  <a:cubicBezTo>
                    <a:pt x="98" y="229"/>
                    <a:pt x="98" y="229"/>
                    <a:pt x="98" y="229"/>
                  </a:cubicBezTo>
                  <a:cubicBezTo>
                    <a:pt x="98" y="228"/>
                    <a:pt x="98" y="228"/>
                    <a:pt x="98" y="228"/>
                  </a:cubicBezTo>
                  <a:cubicBezTo>
                    <a:pt x="107" y="212"/>
                    <a:pt x="117" y="198"/>
                    <a:pt x="128" y="185"/>
                  </a:cubicBezTo>
                  <a:cubicBezTo>
                    <a:pt x="128" y="184"/>
                    <a:pt x="128" y="184"/>
                    <a:pt x="128" y="184"/>
                  </a:cubicBezTo>
                  <a:cubicBezTo>
                    <a:pt x="129" y="185"/>
                    <a:pt x="129" y="185"/>
                    <a:pt x="129" y="185"/>
                  </a:cubicBezTo>
                  <a:cubicBezTo>
                    <a:pt x="133" y="187"/>
                    <a:pt x="137" y="189"/>
                    <a:pt x="142" y="190"/>
                  </a:cubicBezTo>
                  <a:cubicBezTo>
                    <a:pt x="143" y="190"/>
                    <a:pt x="143" y="190"/>
                    <a:pt x="143" y="190"/>
                  </a:cubicBezTo>
                  <a:lnTo>
                    <a:pt x="143" y="191"/>
                  </a:lnTo>
                  <a:close/>
                  <a:moveTo>
                    <a:pt x="151" y="180"/>
                  </a:moveTo>
                  <a:cubicBezTo>
                    <a:pt x="143" y="180"/>
                    <a:pt x="136" y="177"/>
                    <a:pt x="130" y="171"/>
                  </a:cubicBezTo>
                  <a:cubicBezTo>
                    <a:pt x="125" y="166"/>
                    <a:pt x="122" y="159"/>
                    <a:pt x="122" y="151"/>
                  </a:cubicBezTo>
                  <a:cubicBezTo>
                    <a:pt x="122" y="143"/>
                    <a:pt x="125" y="136"/>
                    <a:pt x="130" y="130"/>
                  </a:cubicBezTo>
                  <a:cubicBezTo>
                    <a:pt x="136" y="125"/>
                    <a:pt x="143" y="122"/>
                    <a:pt x="151" y="122"/>
                  </a:cubicBezTo>
                  <a:cubicBezTo>
                    <a:pt x="159" y="122"/>
                    <a:pt x="166" y="125"/>
                    <a:pt x="172" y="130"/>
                  </a:cubicBezTo>
                  <a:cubicBezTo>
                    <a:pt x="183" y="142"/>
                    <a:pt x="183" y="160"/>
                    <a:pt x="172" y="171"/>
                  </a:cubicBezTo>
                  <a:cubicBezTo>
                    <a:pt x="166" y="177"/>
                    <a:pt x="159" y="180"/>
                    <a:pt x="151" y="180"/>
                  </a:cubicBezTo>
                  <a:close/>
                  <a:moveTo>
                    <a:pt x="203" y="229"/>
                  </a:moveTo>
                  <a:cubicBezTo>
                    <a:pt x="192" y="236"/>
                    <a:pt x="181" y="241"/>
                    <a:pt x="170" y="243"/>
                  </a:cubicBezTo>
                  <a:cubicBezTo>
                    <a:pt x="168" y="243"/>
                    <a:pt x="168" y="243"/>
                    <a:pt x="168" y="243"/>
                  </a:cubicBezTo>
                  <a:cubicBezTo>
                    <a:pt x="168" y="242"/>
                    <a:pt x="168" y="242"/>
                    <a:pt x="168" y="242"/>
                  </a:cubicBezTo>
                  <a:cubicBezTo>
                    <a:pt x="163" y="225"/>
                    <a:pt x="160" y="208"/>
                    <a:pt x="159" y="192"/>
                  </a:cubicBezTo>
                  <a:cubicBezTo>
                    <a:pt x="159" y="190"/>
                    <a:pt x="159" y="190"/>
                    <a:pt x="159" y="190"/>
                  </a:cubicBezTo>
                  <a:cubicBezTo>
                    <a:pt x="160" y="190"/>
                    <a:pt x="160" y="190"/>
                    <a:pt x="160" y="190"/>
                  </a:cubicBezTo>
                  <a:cubicBezTo>
                    <a:pt x="164" y="189"/>
                    <a:pt x="168" y="188"/>
                    <a:pt x="172" y="185"/>
                  </a:cubicBezTo>
                  <a:cubicBezTo>
                    <a:pt x="173" y="185"/>
                    <a:pt x="173" y="185"/>
                    <a:pt x="173" y="185"/>
                  </a:cubicBezTo>
                  <a:cubicBezTo>
                    <a:pt x="174" y="185"/>
                    <a:pt x="174" y="185"/>
                    <a:pt x="174" y="185"/>
                  </a:cubicBezTo>
                  <a:cubicBezTo>
                    <a:pt x="185" y="199"/>
                    <a:pt x="195" y="213"/>
                    <a:pt x="203" y="228"/>
                  </a:cubicBezTo>
                  <a:cubicBezTo>
                    <a:pt x="204" y="229"/>
                    <a:pt x="204" y="229"/>
                    <a:pt x="204" y="229"/>
                  </a:cubicBezTo>
                  <a:lnTo>
                    <a:pt x="203" y="229"/>
                  </a:lnTo>
                  <a:close/>
                  <a:moveTo>
                    <a:pt x="243" y="170"/>
                  </a:moveTo>
                  <a:cubicBezTo>
                    <a:pt x="241" y="182"/>
                    <a:pt x="236" y="193"/>
                    <a:pt x="229" y="203"/>
                  </a:cubicBezTo>
                  <a:cubicBezTo>
                    <a:pt x="229" y="204"/>
                    <a:pt x="229" y="204"/>
                    <a:pt x="229" y="204"/>
                  </a:cubicBezTo>
                  <a:cubicBezTo>
                    <a:pt x="228" y="203"/>
                    <a:pt x="228" y="203"/>
                    <a:pt x="228" y="203"/>
                  </a:cubicBezTo>
                  <a:cubicBezTo>
                    <a:pt x="212" y="195"/>
                    <a:pt x="198" y="185"/>
                    <a:pt x="185" y="174"/>
                  </a:cubicBezTo>
                  <a:cubicBezTo>
                    <a:pt x="185" y="173"/>
                    <a:pt x="185" y="173"/>
                    <a:pt x="185" y="173"/>
                  </a:cubicBezTo>
                  <a:cubicBezTo>
                    <a:pt x="185" y="172"/>
                    <a:pt x="185" y="172"/>
                    <a:pt x="185" y="172"/>
                  </a:cubicBezTo>
                  <a:cubicBezTo>
                    <a:pt x="188" y="169"/>
                    <a:pt x="189" y="164"/>
                    <a:pt x="190" y="160"/>
                  </a:cubicBezTo>
                  <a:cubicBezTo>
                    <a:pt x="191" y="159"/>
                    <a:pt x="191" y="159"/>
                    <a:pt x="191" y="159"/>
                  </a:cubicBezTo>
                  <a:cubicBezTo>
                    <a:pt x="192" y="159"/>
                    <a:pt x="192" y="159"/>
                    <a:pt x="192" y="159"/>
                  </a:cubicBezTo>
                  <a:cubicBezTo>
                    <a:pt x="208" y="161"/>
                    <a:pt x="225" y="164"/>
                    <a:pt x="242" y="168"/>
                  </a:cubicBezTo>
                  <a:cubicBezTo>
                    <a:pt x="243" y="169"/>
                    <a:pt x="243" y="169"/>
                    <a:pt x="243" y="169"/>
                  </a:cubicBezTo>
                  <a:lnTo>
                    <a:pt x="243" y="170"/>
                  </a:lnTo>
                  <a:close/>
                  <a:moveTo>
                    <a:pt x="242" y="134"/>
                  </a:moveTo>
                  <a:cubicBezTo>
                    <a:pt x="225" y="139"/>
                    <a:pt x="208" y="142"/>
                    <a:pt x="192" y="143"/>
                  </a:cubicBezTo>
                  <a:cubicBezTo>
                    <a:pt x="191" y="143"/>
                    <a:pt x="191" y="143"/>
                    <a:pt x="191" y="143"/>
                  </a:cubicBezTo>
                  <a:cubicBezTo>
                    <a:pt x="190" y="142"/>
                    <a:pt x="190" y="142"/>
                    <a:pt x="190" y="142"/>
                  </a:cubicBezTo>
                  <a:cubicBezTo>
                    <a:pt x="189" y="137"/>
                    <a:pt x="188" y="133"/>
                    <a:pt x="185" y="130"/>
                  </a:cubicBezTo>
                  <a:cubicBezTo>
                    <a:pt x="185" y="129"/>
                    <a:pt x="185" y="129"/>
                    <a:pt x="185" y="129"/>
                  </a:cubicBezTo>
                  <a:cubicBezTo>
                    <a:pt x="186" y="128"/>
                    <a:pt x="186" y="128"/>
                    <a:pt x="186" y="128"/>
                  </a:cubicBezTo>
                  <a:cubicBezTo>
                    <a:pt x="199" y="117"/>
                    <a:pt x="213" y="107"/>
                    <a:pt x="228" y="99"/>
                  </a:cubicBezTo>
                  <a:cubicBezTo>
                    <a:pt x="229" y="98"/>
                    <a:pt x="229" y="98"/>
                    <a:pt x="229" y="98"/>
                  </a:cubicBezTo>
                  <a:cubicBezTo>
                    <a:pt x="230" y="99"/>
                    <a:pt x="230" y="99"/>
                    <a:pt x="230" y="99"/>
                  </a:cubicBezTo>
                  <a:cubicBezTo>
                    <a:pt x="236" y="109"/>
                    <a:pt x="241" y="120"/>
                    <a:pt x="243" y="132"/>
                  </a:cubicBezTo>
                  <a:cubicBezTo>
                    <a:pt x="243" y="133"/>
                    <a:pt x="243" y="133"/>
                    <a:pt x="243" y="133"/>
                  </a:cubicBezTo>
                  <a:lnTo>
                    <a:pt x="242" y="13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73" name="Group 72"/>
          <p:cNvGrpSpPr/>
          <p:nvPr/>
        </p:nvGrpSpPr>
        <p:grpSpPr>
          <a:xfrm>
            <a:off x="18367232" y="3436140"/>
            <a:ext cx="1330287" cy="7422360"/>
            <a:chOff x="4824413" y="3645690"/>
            <a:chExt cx="1330287" cy="7422360"/>
          </a:xfrm>
        </p:grpSpPr>
        <p:sp>
          <p:nvSpPr>
            <p:cNvPr id="74" name="Freeform 73"/>
            <p:cNvSpPr>
              <a:spLocks noEditPoints="1"/>
            </p:cNvSpPr>
            <p:nvPr/>
          </p:nvSpPr>
          <p:spPr bwMode="auto">
            <a:xfrm>
              <a:off x="4824414" y="9796440"/>
              <a:ext cx="1273174" cy="1271610"/>
            </a:xfrm>
            <a:custGeom>
              <a:avLst/>
              <a:gdLst>
                <a:gd name="T0" fmla="*/ 286 w 302"/>
                <a:gd name="T1" fmla="*/ 129 h 302"/>
                <a:gd name="T2" fmla="*/ 282 w 302"/>
                <a:gd name="T3" fmla="*/ 112 h 302"/>
                <a:gd name="T4" fmla="*/ 285 w 302"/>
                <a:gd name="T5" fmla="*/ 82 h 302"/>
                <a:gd name="T6" fmla="*/ 264 w 302"/>
                <a:gd name="T7" fmla="*/ 72 h 302"/>
                <a:gd name="T8" fmla="*/ 252 w 302"/>
                <a:gd name="T9" fmla="*/ 58 h 302"/>
                <a:gd name="T10" fmla="*/ 236 w 302"/>
                <a:gd name="T11" fmla="*/ 34 h 302"/>
                <a:gd name="T12" fmla="*/ 219 w 302"/>
                <a:gd name="T13" fmla="*/ 23 h 302"/>
                <a:gd name="T14" fmla="*/ 191 w 302"/>
                <a:gd name="T15" fmla="*/ 20 h 302"/>
                <a:gd name="T16" fmla="*/ 173 w 302"/>
                <a:gd name="T17" fmla="*/ 15 h 302"/>
                <a:gd name="T18" fmla="*/ 155 w 302"/>
                <a:gd name="T19" fmla="*/ 0 h 302"/>
                <a:gd name="T20" fmla="*/ 141 w 302"/>
                <a:gd name="T21" fmla="*/ 14 h 302"/>
                <a:gd name="T22" fmla="*/ 113 w 302"/>
                <a:gd name="T23" fmla="*/ 12 h 302"/>
                <a:gd name="T24" fmla="*/ 94 w 302"/>
                <a:gd name="T25" fmla="*/ 18 h 302"/>
                <a:gd name="T26" fmla="*/ 73 w 302"/>
                <a:gd name="T27" fmla="*/ 38 h 302"/>
                <a:gd name="T28" fmla="*/ 59 w 302"/>
                <a:gd name="T29" fmla="*/ 49 h 302"/>
                <a:gd name="T30" fmla="*/ 35 w 302"/>
                <a:gd name="T31" fmla="*/ 54 h 302"/>
                <a:gd name="T32" fmla="*/ 32 w 302"/>
                <a:gd name="T33" fmla="*/ 84 h 302"/>
                <a:gd name="T34" fmla="*/ 24 w 302"/>
                <a:gd name="T35" fmla="*/ 99 h 302"/>
                <a:gd name="T36" fmla="*/ 3 w 302"/>
                <a:gd name="T37" fmla="*/ 121 h 302"/>
                <a:gd name="T38" fmla="*/ 14 w 302"/>
                <a:gd name="T39" fmla="*/ 142 h 302"/>
                <a:gd name="T40" fmla="*/ 7 w 302"/>
                <a:gd name="T41" fmla="*/ 157 h 302"/>
                <a:gd name="T42" fmla="*/ 9 w 302"/>
                <a:gd name="T43" fmla="*/ 177 h 302"/>
                <a:gd name="T44" fmla="*/ 24 w 302"/>
                <a:gd name="T45" fmla="*/ 201 h 302"/>
                <a:gd name="T46" fmla="*/ 31 w 302"/>
                <a:gd name="T47" fmla="*/ 218 h 302"/>
                <a:gd name="T48" fmla="*/ 30 w 302"/>
                <a:gd name="T49" fmla="*/ 242 h 302"/>
                <a:gd name="T50" fmla="*/ 59 w 302"/>
                <a:gd name="T51" fmla="*/ 252 h 302"/>
                <a:gd name="T52" fmla="*/ 73 w 302"/>
                <a:gd name="T53" fmla="*/ 263 h 302"/>
                <a:gd name="T54" fmla="*/ 89 w 302"/>
                <a:gd name="T55" fmla="*/ 289 h 302"/>
                <a:gd name="T56" fmla="*/ 112 w 302"/>
                <a:gd name="T57" fmla="*/ 283 h 302"/>
                <a:gd name="T58" fmla="*/ 130 w 302"/>
                <a:gd name="T59" fmla="*/ 286 h 302"/>
                <a:gd name="T60" fmla="*/ 155 w 302"/>
                <a:gd name="T61" fmla="*/ 302 h 302"/>
                <a:gd name="T62" fmla="*/ 173 w 302"/>
                <a:gd name="T63" fmla="*/ 286 h 302"/>
                <a:gd name="T64" fmla="*/ 190 w 302"/>
                <a:gd name="T65" fmla="*/ 282 h 302"/>
                <a:gd name="T66" fmla="*/ 220 w 302"/>
                <a:gd name="T67" fmla="*/ 285 h 302"/>
                <a:gd name="T68" fmla="*/ 230 w 302"/>
                <a:gd name="T69" fmla="*/ 263 h 302"/>
                <a:gd name="T70" fmla="*/ 243 w 302"/>
                <a:gd name="T71" fmla="*/ 251 h 302"/>
                <a:gd name="T72" fmla="*/ 268 w 302"/>
                <a:gd name="T73" fmla="*/ 236 h 302"/>
                <a:gd name="T74" fmla="*/ 278 w 302"/>
                <a:gd name="T75" fmla="*/ 219 h 302"/>
                <a:gd name="T76" fmla="*/ 282 w 302"/>
                <a:gd name="T77" fmla="*/ 190 h 302"/>
                <a:gd name="T78" fmla="*/ 287 w 302"/>
                <a:gd name="T79" fmla="*/ 173 h 302"/>
                <a:gd name="T80" fmla="*/ 302 w 302"/>
                <a:gd name="T81" fmla="*/ 155 h 302"/>
                <a:gd name="T82" fmla="*/ 170 w 302"/>
                <a:gd name="T83" fmla="*/ 59 h 302"/>
                <a:gd name="T84" fmla="*/ 160 w 302"/>
                <a:gd name="T85" fmla="*/ 111 h 302"/>
                <a:gd name="T86" fmla="*/ 143 w 302"/>
                <a:gd name="T87" fmla="*/ 110 h 302"/>
                <a:gd name="T88" fmla="*/ 98 w 302"/>
                <a:gd name="T89" fmla="*/ 73 h 302"/>
                <a:gd name="T90" fmla="*/ 117 w 302"/>
                <a:gd name="T91" fmla="*/ 128 h 302"/>
                <a:gd name="T92" fmla="*/ 59 w 302"/>
                <a:gd name="T93" fmla="*/ 132 h 302"/>
                <a:gd name="T94" fmla="*/ 110 w 302"/>
                <a:gd name="T95" fmla="*/ 159 h 302"/>
                <a:gd name="T96" fmla="*/ 143 w 302"/>
                <a:gd name="T97" fmla="*/ 191 h 302"/>
                <a:gd name="T98" fmla="*/ 128 w 302"/>
                <a:gd name="T99" fmla="*/ 185 h 302"/>
                <a:gd name="T100" fmla="*/ 130 w 302"/>
                <a:gd name="T101" fmla="*/ 171 h 302"/>
                <a:gd name="T102" fmla="*/ 203 w 302"/>
                <a:gd name="T103" fmla="*/ 229 h 302"/>
                <a:gd name="T104" fmla="*/ 172 w 302"/>
                <a:gd name="T105" fmla="*/ 185 h 302"/>
                <a:gd name="T106" fmla="*/ 229 w 302"/>
                <a:gd name="T107" fmla="*/ 203 h 302"/>
                <a:gd name="T108" fmla="*/ 191 w 302"/>
                <a:gd name="T109" fmla="*/ 159 h 302"/>
                <a:gd name="T110" fmla="*/ 191 w 302"/>
                <a:gd name="T111" fmla="*/ 143 h 302"/>
                <a:gd name="T112" fmla="*/ 230 w 302"/>
                <a:gd name="T113" fmla="*/ 99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02" h="302">
                  <a:moveTo>
                    <a:pt x="302" y="147"/>
                  </a:moveTo>
                  <a:cubicBezTo>
                    <a:pt x="300" y="146"/>
                    <a:pt x="297" y="145"/>
                    <a:pt x="295" y="145"/>
                  </a:cubicBezTo>
                  <a:cubicBezTo>
                    <a:pt x="293" y="144"/>
                    <a:pt x="290" y="143"/>
                    <a:pt x="288" y="142"/>
                  </a:cubicBezTo>
                  <a:cubicBezTo>
                    <a:pt x="287" y="142"/>
                    <a:pt x="287" y="142"/>
                    <a:pt x="287" y="142"/>
                  </a:cubicBezTo>
                  <a:cubicBezTo>
                    <a:pt x="287" y="141"/>
                    <a:pt x="287" y="141"/>
                    <a:pt x="287" y="141"/>
                  </a:cubicBezTo>
                  <a:cubicBezTo>
                    <a:pt x="287" y="137"/>
                    <a:pt x="287" y="133"/>
                    <a:pt x="286" y="130"/>
                  </a:cubicBezTo>
                  <a:cubicBezTo>
                    <a:pt x="286" y="129"/>
                    <a:pt x="286" y="129"/>
                    <a:pt x="286" y="129"/>
                  </a:cubicBezTo>
                  <a:cubicBezTo>
                    <a:pt x="287" y="128"/>
                    <a:pt x="287" y="128"/>
                    <a:pt x="287" y="128"/>
                  </a:cubicBezTo>
                  <a:cubicBezTo>
                    <a:pt x="289" y="127"/>
                    <a:pt x="291" y="126"/>
                    <a:pt x="293" y="125"/>
                  </a:cubicBezTo>
                  <a:cubicBezTo>
                    <a:pt x="295" y="123"/>
                    <a:pt x="297" y="122"/>
                    <a:pt x="299" y="121"/>
                  </a:cubicBezTo>
                  <a:cubicBezTo>
                    <a:pt x="299" y="118"/>
                    <a:pt x="298" y="116"/>
                    <a:pt x="297" y="113"/>
                  </a:cubicBezTo>
                  <a:cubicBezTo>
                    <a:pt x="295" y="113"/>
                    <a:pt x="293" y="113"/>
                    <a:pt x="290" y="113"/>
                  </a:cubicBezTo>
                  <a:cubicBezTo>
                    <a:pt x="288" y="112"/>
                    <a:pt x="285" y="112"/>
                    <a:pt x="283" y="112"/>
                  </a:cubicBezTo>
                  <a:cubicBezTo>
                    <a:pt x="282" y="112"/>
                    <a:pt x="282" y="112"/>
                    <a:pt x="282" y="112"/>
                  </a:cubicBezTo>
                  <a:cubicBezTo>
                    <a:pt x="282" y="111"/>
                    <a:pt x="282" y="111"/>
                    <a:pt x="282" y="111"/>
                  </a:cubicBezTo>
                  <a:cubicBezTo>
                    <a:pt x="281" y="108"/>
                    <a:pt x="279" y="104"/>
                    <a:pt x="278" y="100"/>
                  </a:cubicBezTo>
                  <a:cubicBezTo>
                    <a:pt x="278" y="99"/>
                    <a:pt x="278" y="99"/>
                    <a:pt x="278" y="99"/>
                  </a:cubicBezTo>
                  <a:cubicBezTo>
                    <a:pt x="278" y="99"/>
                    <a:pt x="278" y="99"/>
                    <a:pt x="278" y="99"/>
                  </a:cubicBezTo>
                  <a:cubicBezTo>
                    <a:pt x="280" y="97"/>
                    <a:pt x="282" y="95"/>
                    <a:pt x="284" y="94"/>
                  </a:cubicBezTo>
                  <a:cubicBezTo>
                    <a:pt x="285" y="92"/>
                    <a:pt x="287" y="90"/>
                    <a:pt x="289" y="89"/>
                  </a:cubicBezTo>
                  <a:cubicBezTo>
                    <a:pt x="288" y="86"/>
                    <a:pt x="286" y="84"/>
                    <a:pt x="285" y="82"/>
                  </a:cubicBezTo>
                  <a:cubicBezTo>
                    <a:pt x="283" y="82"/>
                    <a:pt x="281" y="82"/>
                    <a:pt x="278" y="83"/>
                  </a:cubicBezTo>
                  <a:cubicBezTo>
                    <a:pt x="276" y="83"/>
                    <a:pt x="273" y="83"/>
                    <a:pt x="271" y="84"/>
                  </a:cubicBezTo>
                  <a:cubicBezTo>
                    <a:pt x="270" y="84"/>
                    <a:pt x="270" y="84"/>
                    <a:pt x="270" y="84"/>
                  </a:cubicBezTo>
                  <a:cubicBezTo>
                    <a:pt x="270" y="83"/>
                    <a:pt x="270" y="83"/>
                    <a:pt x="270" y="83"/>
                  </a:cubicBezTo>
                  <a:cubicBezTo>
                    <a:pt x="268" y="80"/>
                    <a:pt x="266" y="76"/>
                    <a:pt x="264" y="73"/>
                  </a:cubicBezTo>
                  <a:cubicBezTo>
                    <a:pt x="263" y="72"/>
                    <a:pt x="263" y="72"/>
                    <a:pt x="263" y="72"/>
                  </a:cubicBezTo>
                  <a:cubicBezTo>
                    <a:pt x="264" y="72"/>
                    <a:pt x="264" y="72"/>
                    <a:pt x="264" y="72"/>
                  </a:cubicBezTo>
                  <a:cubicBezTo>
                    <a:pt x="265" y="70"/>
                    <a:pt x="266" y="68"/>
                    <a:pt x="268" y="66"/>
                  </a:cubicBezTo>
                  <a:cubicBezTo>
                    <a:pt x="269" y="64"/>
                    <a:pt x="270" y="62"/>
                    <a:pt x="271" y="60"/>
                  </a:cubicBezTo>
                  <a:cubicBezTo>
                    <a:pt x="270" y="58"/>
                    <a:pt x="268" y="56"/>
                    <a:pt x="267" y="54"/>
                  </a:cubicBezTo>
                  <a:cubicBezTo>
                    <a:pt x="264" y="54"/>
                    <a:pt x="262" y="55"/>
                    <a:pt x="260" y="56"/>
                  </a:cubicBezTo>
                  <a:cubicBezTo>
                    <a:pt x="258" y="57"/>
                    <a:pt x="255" y="58"/>
                    <a:pt x="253" y="59"/>
                  </a:cubicBezTo>
                  <a:cubicBezTo>
                    <a:pt x="252" y="59"/>
                    <a:pt x="252" y="59"/>
                    <a:pt x="252" y="59"/>
                  </a:cubicBezTo>
                  <a:cubicBezTo>
                    <a:pt x="252" y="58"/>
                    <a:pt x="252" y="58"/>
                    <a:pt x="252" y="58"/>
                  </a:cubicBezTo>
                  <a:cubicBezTo>
                    <a:pt x="249" y="55"/>
                    <a:pt x="246" y="53"/>
                    <a:pt x="243" y="50"/>
                  </a:cubicBezTo>
                  <a:cubicBezTo>
                    <a:pt x="243" y="49"/>
                    <a:pt x="243" y="49"/>
                    <a:pt x="243" y="49"/>
                  </a:cubicBezTo>
                  <a:cubicBezTo>
                    <a:pt x="243" y="49"/>
                    <a:pt x="243" y="49"/>
                    <a:pt x="243" y="49"/>
                  </a:cubicBezTo>
                  <a:cubicBezTo>
                    <a:pt x="244" y="47"/>
                    <a:pt x="245" y="44"/>
                    <a:pt x="246" y="42"/>
                  </a:cubicBezTo>
                  <a:cubicBezTo>
                    <a:pt x="247" y="40"/>
                    <a:pt x="247" y="37"/>
                    <a:pt x="248" y="35"/>
                  </a:cubicBezTo>
                  <a:cubicBezTo>
                    <a:pt x="246" y="33"/>
                    <a:pt x="244" y="32"/>
                    <a:pt x="242" y="30"/>
                  </a:cubicBezTo>
                  <a:cubicBezTo>
                    <a:pt x="240" y="31"/>
                    <a:pt x="238" y="33"/>
                    <a:pt x="236" y="34"/>
                  </a:cubicBezTo>
                  <a:cubicBezTo>
                    <a:pt x="234" y="36"/>
                    <a:pt x="232" y="37"/>
                    <a:pt x="230" y="38"/>
                  </a:cubicBezTo>
                  <a:cubicBezTo>
                    <a:pt x="229" y="39"/>
                    <a:pt x="229" y="39"/>
                    <a:pt x="229" y="39"/>
                  </a:cubicBezTo>
                  <a:cubicBezTo>
                    <a:pt x="228" y="38"/>
                    <a:pt x="228" y="38"/>
                    <a:pt x="228" y="38"/>
                  </a:cubicBezTo>
                  <a:cubicBezTo>
                    <a:pt x="225" y="36"/>
                    <a:pt x="222" y="34"/>
                    <a:pt x="219" y="32"/>
                  </a:cubicBezTo>
                  <a:cubicBezTo>
                    <a:pt x="218" y="32"/>
                    <a:pt x="218" y="32"/>
                    <a:pt x="218" y="32"/>
                  </a:cubicBezTo>
                  <a:cubicBezTo>
                    <a:pt x="218" y="31"/>
                    <a:pt x="218" y="31"/>
                    <a:pt x="218" y="31"/>
                  </a:cubicBezTo>
                  <a:cubicBezTo>
                    <a:pt x="218" y="28"/>
                    <a:pt x="219" y="26"/>
                    <a:pt x="219" y="23"/>
                  </a:cubicBezTo>
                  <a:cubicBezTo>
                    <a:pt x="219" y="21"/>
                    <a:pt x="220" y="19"/>
                    <a:pt x="220" y="16"/>
                  </a:cubicBezTo>
                  <a:cubicBezTo>
                    <a:pt x="218" y="15"/>
                    <a:pt x="215" y="14"/>
                    <a:pt x="213" y="13"/>
                  </a:cubicBezTo>
                  <a:cubicBezTo>
                    <a:pt x="211" y="15"/>
                    <a:pt x="210" y="16"/>
                    <a:pt x="208" y="18"/>
                  </a:cubicBezTo>
                  <a:cubicBezTo>
                    <a:pt x="206" y="20"/>
                    <a:pt x="205" y="22"/>
                    <a:pt x="203" y="23"/>
                  </a:cubicBezTo>
                  <a:cubicBezTo>
                    <a:pt x="202" y="24"/>
                    <a:pt x="202" y="24"/>
                    <a:pt x="202" y="24"/>
                  </a:cubicBezTo>
                  <a:cubicBezTo>
                    <a:pt x="202" y="24"/>
                    <a:pt x="202" y="24"/>
                    <a:pt x="202" y="24"/>
                  </a:cubicBezTo>
                  <a:cubicBezTo>
                    <a:pt x="198" y="22"/>
                    <a:pt x="194" y="21"/>
                    <a:pt x="191" y="20"/>
                  </a:cubicBezTo>
                  <a:cubicBezTo>
                    <a:pt x="190" y="20"/>
                    <a:pt x="190" y="20"/>
                    <a:pt x="190" y="20"/>
                  </a:cubicBezTo>
                  <a:cubicBezTo>
                    <a:pt x="190" y="19"/>
                    <a:pt x="190" y="19"/>
                    <a:pt x="190" y="19"/>
                  </a:cubicBezTo>
                  <a:cubicBezTo>
                    <a:pt x="189" y="17"/>
                    <a:pt x="189" y="14"/>
                    <a:pt x="189" y="12"/>
                  </a:cubicBezTo>
                  <a:cubicBezTo>
                    <a:pt x="189" y="9"/>
                    <a:pt x="189" y="7"/>
                    <a:pt x="188" y="4"/>
                  </a:cubicBezTo>
                  <a:cubicBezTo>
                    <a:pt x="186" y="4"/>
                    <a:pt x="183" y="3"/>
                    <a:pt x="181" y="3"/>
                  </a:cubicBezTo>
                  <a:cubicBezTo>
                    <a:pt x="180" y="4"/>
                    <a:pt x="178" y="7"/>
                    <a:pt x="177" y="9"/>
                  </a:cubicBezTo>
                  <a:cubicBezTo>
                    <a:pt x="176" y="11"/>
                    <a:pt x="175" y="13"/>
                    <a:pt x="173" y="15"/>
                  </a:cubicBezTo>
                  <a:cubicBezTo>
                    <a:pt x="173" y="16"/>
                    <a:pt x="173" y="16"/>
                    <a:pt x="173" y="16"/>
                  </a:cubicBezTo>
                  <a:cubicBezTo>
                    <a:pt x="172" y="16"/>
                    <a:pt x="172" y="16"/>
                    <a:pt x="172" y="16"/>
                  </a:cubicBezTo>
                  <a:cubicBezTo>
                    <a:pt x="168" y="15"/>
                    <a:pt x="165" y="15"/>
                    <a:pt x="161" y="14"/>
                  </a:cubicBezTo>
                  <a:cubicBezTo>
                    <a:pt x="160" y="14"/>
                    <a:pt x="160" y="14"/>
                    <a:pt x="160" y="14"/>
                  </a:cubicBezTo>
                  <a:cubicBezTo>
                    <a:pt x="159" y="14"/>
                    <a:pt x="159" y="14"/>
                    <a:pt x="159" y="14"/>
                  </a:cubicBezTo>
                  <a:cubicBezTo>
                    <a:pt x="159" y="11"/>
                    <a:pt x="158" y="9"/>
                    <a:pt x="157" y="7"/>
                  </a:cubicBezTo>
                  <a:cubicBezTo>
                    <a:pt x="156" y="4"/>
                    <a:pt x="156" y="2"/>
                    <a:pt x="155" y="0"/>
                  </a:cubicBezTo>
                  <a:cubicBezTo>
                    <a:pt x="155" y="0"/>
                    <a:pt x="155" y="0"/>
                    <a:pt x="155" y="0"/>
                  </a:cubicBezTo>
                  <a:cubicBezTo>
                    <a:pt x="152" y="0"/>
                    <a:pt x="150" y="0"/>
                    <a:pt x="147" y="0"/>
                  </a:cubicBezTo>
                  <a:cubicBezTo>
                    <a:pt x="147" y="0"/>
                    <a:pt x="147" y="0"/>
                    <a:pt x="147" y="0"/>
                  </a:cubicBezTo>
                  <a:cubicBezTo>
                    <a:pt x="146" y="2"/>
                    <a:pt x="145" y="4"/>
                    <a:pt x="145" y="7"/>
                  </a:cubicBezTo>
                  <a:cubicBezTo>
                    <a:pt x="144" y="9"/>
                    <a:pt x="143" y="11"/>
                    <a:pt x="142" y="14"/>
                  </a:cubicBezTo>
                  <a:cubicBezTo>
                    <a:pt x="142" y="14"/>
                    <a:pt x="142" y="14"/>
                    <a:pt x="142" y="14"/>
                  </a:cubicBezTo>
                  <a:cubicBezTo>
                    <a:pt x="141" y="14"/>
                    <a:pt x="141" y="14"/>
                    <a:pt x="141" y="14"/>
                  </a:cubicBezTo>
                  <a:cubicBezTo>
                    <a:pt x="137" y="15"/>
                    <a:pt x="133" y="15"/>
                    <a:pt x="130" y="16"/>
                  </a:cubicBezTo>
                  <a:cubicBezTo>
                    <a:pt x="129" y="16"/>
                    <a:pt x="129" y="16"/>
                    <a:pt x="129" y="16"/>
                  </a:cubicBezTo>
                  <a:cubicBezTo>
                    <a:pt x="129" y="15"/>
                    <a:pt x="129" y="15"/>
                    <a:pt x="129" y="15"/>
                  </a:cubicBezTo>
                  <a:cubicBezTo>
                    <a:pt x="127" y="13"/>
                    <a:pt x="126" y="11"/>
                    <a:pt x="125" y="9"/>
                  </a:cubicBezTo>
                  <a:cubicBezTo>
                    <a:pt x="123" y="7"/>
                    <a:pt x="122" y="4"/>
                    <a:pt x="121" y="3"/>
                  </a:cubicBezTo>
                  <a:cubicBezTo>
                    <a:pt x="118" y="3"/>
                    <a:pt x="116" y="4"/>
                    <a:pt x="113" y="4"/>
                  </a:cubicBezTo>
                  <a:cubicBezTo>
                    <a:pt x="113" y="7"/>
                    <a:pt x="113" y="9"/>
                    <a:pt x="113" y="12"/>
                  </a:cubicBezTo>
                  <a:cubicBezTo>
                    <a:pt x="113" y="14"/>
                    <a:pt x="112" y="17"/>
                    <a:pt x="112" y="19"/>
                  </a:cubicBezTo>
                  <a:cubicBezTo>
                    <a:pt x="112" y="20"/>
                    <a:pt x="112" y="20"/>
                    <a:pt x="112" y="20"/>
                  </a:cubicBezTo>
                  <a:cubicBezTo>
                    <a:pt x="111" y="20"/>
                    <a:pt x="111" y="20"/>
                    <a:pt x="111" y="20"/>
                  </a:cubicBezTo>
                  <a:cubicBezTo>
                    <a:pt x="108" y="21"/>
                    <a:pt x="104" y="22"/>
                    <a:pt x="100" y="24"/>
                  </a:cubicBezTo>
                  <a:cubicBezTo>
                    <a:pt x="100" y="24"/>
                    <a:pt x="100" y="24"/>
                    <a:pt x="100" y="24"/>
                  </a:cubicBezTo>
                  <a:cubicBezTo>
                    <a:pt x="99" y="23"/>
                    <a:pt x="99" y="23"/>
                    <a:pt x="99" y="23"/>
                  </a:cubicBezTo>
                  <a:cubicBezTo>
                    <a:pt x="97" y="22"/>
                    <a:pt x="96" y="20"/>
                    <a:pt x="94" y="18"/>
                  </a:cubicBezTo>
                  <a:cubicBezTo>
                    <a:pt x="92" y="16"/>
                    <a:pt x="90" y="15"/>
                    <a:pt x="89" y="13"/>
                  </a:cubicBezTo>
                  <a:cubicBezTo>
                    <a:pt x="86" y="14"/>
                    <a:pt x="84" y="15"/>
                    <a:pt x="82" y="16"/>
                  </a:cubicBezTo>
                  <a:cubicBezTo>
                    <a:pt x="82" y="19"/>
                    <a:pt x="82" y="21"/>
                    <a:pt x="83" y="23"/>
                  </a:cubicBezTo>
                  <a:cubicBezTo>
                    <a:pt x="83" y="26"/>
                    <a:pt x="83" y="28"/>
                    <a:pt x="84" y="31"/>
                  </a:cubicBezTo>
                  <a:cubicBezTo>
                    <a:pt x="84" y="32"/>
                    <a:pt x="84" y="32"/>
                    <a:pt x="84" y="32"/>
                  </a:cubicBezTo>
                  <a:cubicBezTo>
                    <a:pt x="83" y="32"/>
                    <a:pt x="83" y="32"/>
                    <a:pt x="83" y="32"/>
                  </a:cubicBezTo>
                  <a:cubicBezTo>
                    <a:pt x="80" y="34"/>
                    <a:pt x="76" y="36"/>
                    <a:pt x="73" y="38"/>
                  </a:cubicBezTo>
                  <a:cubicBezTo>
                    <a:pt x="73" y="39"/>
                    <a:pt x="73" y="39"/>
                    <a:pt x="73" y="39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0" y="37"/>
                    <a:pt x="68" y="36"/>
                    <a:pt x="66" y="34"/>
                  </a:cubicBezTo>
                  <a:cubicBezTo>
                    <a:pt x="64" y="33"/>
                    <a:pt x="62" y="31"/>
                    <a:pt x="60" y="30"/>
                  </a:cubicBezTo>
                  <a:cubicBezTo>
                    <a:pt x="58" y="32"/>
                    <a:pt x="56" y="33"/>
                    <a:pt x="54" y="35"/>
                  </a:cubicBezTo>
                  <a:cubicBezTo>
                    <a:pt x="54" y="37"/>
                    <a:pt x="55" y="40"/>
                    <a:pt x="56" y="42"/>
                  </a:cubicBezTo>
                  <a:cubicBezTo>
                    <a:pt x="57" y="44"/>
                    <a:pt x="58" y="47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8" y="50"/>
                    <a:pt x="58" y="50"/>
                    <a:pt x="58" y="50"/>
                  </a:cubicBezTo>
                  <a:cubicBezTo>
                    <a:pt x="56" y="53"/>
                    <a:pt x="53" y="55"/>
                    <a:pt x="50" y="58"/>
                  </a:cubicBezTo>
                  <a:cubicBezTo>
                    <a:pt x="50" y="59"/>
                    <a:pt x="50" y="59"/>
                    <a:pt x="50" y="59"/>
                  </a:cubicBezTo>
                  <a:cubicBezTo>
                    <a:pt x="49" y="59"/>
                    <a:pt x="49" y="59"/>
                    <a:pt x="49" y="59"/>
                  </a:cubicBezTo>
                  <a:cubicBezTo>
                    <a:pt x="47" y="58"/>
                    <a:pt x="44" y="57"/>
                    <a:pt x="42" y="56"/>
                  </a:cubicBezTo>
                  <a:cubicBezTo>
                    <a:pt x="40" y="55"/>
                    <a:pt x="37" y="54"/>
                    <a:pt x="35" y="54"/>
                  </a:cubicBezTo>
                  <a:cubicBezTo>
                    <a:pt x="33" y="56"/>
                    <a:pt x="32" y="58"/>
                    <a:pt x="30" y="60"/>
                  </a:cubicBezTo>
                  <a:cubicBezTo>
                    <a:pt x="32" y="62"/>
                    <a:pt x="33" y="64"/>
                    <a:pt x="34" y="66"/>
                  </a:cubicBezTo>
                  <a:cubicBezTo>
                    <a:pt x="36" y="68"/>
                    <a:pt x="37" y="70"/>
                    <a:pt x="38" y="72"/>
                  </a:cubicBezTo>
                  <a:cubicBezTo>
                    <a:pt x="39" y="72"/>
                    <a:pt x="39" y="72"/>
                    <a:pt x="39" y="72"/>
                  </a:cubicBezTo>
                  <a:cubicBezTo>
                    <a:pt x="38" y="73"/>
                    <a:pt x="38" y="73"/>
                    <a:pt x="38" y="73"/>
                  </a:cubicBezTo>
                  <a:cubicBezTo>
                    <a:pt x="36" y="76"/>
                    <a:pt x="34" y="80"/>
                    <a:pt x="32" y="83"/>
                  </a:cubicBezTo>
                  <a:cubicBezTo>
                    <a:pt x="32" y="84"/>
                    <a:pt x="32" y="84"/>
                    <a:pt x="32" y="84"/>
                  </a:cubicBezTo>
                  <a:cubicBezTo>
                    <a:pt x="31" y="84"/>
                    <a:pt x="31" y="84"/>
                    <a:pt x="31" y="84"/>
                  </a:cubicBezTo>
                  <a:cubicBezTo>
                    <a:pt x="29" y="83"/>
                    <a:pt x="26" y="83"/>
                    <a:pt x="24" y="83"/>
                  </a:cubicBezTo>
                  <a:cubicBezTo>
                    <a:pt x="21" y="82"/>
                    <a:pt x="19" y="82"/>
                    <a:pt x="17" y="82"/>
                  </a:cubicBezTo>
                  <a:cubicBezTo>
                    <a:pt x="15" y="84"/>
                    <a:pt x="14" y="86"/>
                    <a:pt x="13" y="89"/>
                  </a:cubicBezTo>
                  <a:cubicBezTo>
                    <a:pt x="15" y="90"/>
                    <a:pt x="16" y="92"/>
                    <a:pt x="18" y="94"/>
                  </a:cubicBezTo>
                  <a:cubicBezTo>
                    <a:pt x="20" y="95"/>
                    <a:pt x="22" y="97"/>
                    <a:pt x="24" y="99"/>
                  </a:cubicBezTo>
                  <a:cubicBezTo>
                    <a:pt x="24" y="99"/>
                    <a:pt x="24" y="99"/>
                    <a:pt x="24" y="99"/>
                  </a:cubicBezTo>
                  <a:cubicBezTo>
                    <a:pt x="24" y="100"/>
                    <a:pt x="24" y="100"/>
                    <a:pt x="24" y="100"/>
                  </a:cubicBezTo>
                  <a:cubicBezTo>
                    <a:pt x="22" y="104"/>
                    <a:pt x="21" y="108"/>
                    <a:pt x="20" y="111"/>
                  </a:cubicBezTo>
                  <a:cubicBezTo>
                    <a:pt x="20" y="112"/>
                    <a:pt x="20" y="112"/>
                    <a:pt x="20" y="112"/>
                  </a:cubicBezTo>
                  <a:cubicBezTo>
                    <a:pt x="19" y="112"/>
                    <a:pt x="19" y="112"/>
                    <a:pt x="19" y="112"/>
                  </a:cubicBezTo>
                  <a:cubicBezTo>
                    <a:pt x="17" y="112"/>
                    <a:pt x="14" y="112"/>
                    <a:pt x="12" y="113"/>
                  </a:cubicBezTo>
                  <a:cubicBezTo>
                    <a:pt x="9" y="113"/>
                    <a:pt x="7" y="113"/>
                    <a:pt x="4" y="113"/>
                  </a:cubicBezTo>
                  <a:cubicBezTo>
                    <a:pt x="4" y="116"/>
                    <a:pt x="3" y="118"/>
                    <a:pt x="3" y="121"/>
                  </a:cubicBezTo>
                  <a:cubicBezTo>
                    <a:pt x="5" y="122"/>
                    <a:pt x="7" y="123"/>
                    <a:pt x="9" y="125"/>
                  </a:cubicBezTo>
                  <a:cubicBezTo>
                    <a:pt x="11" y="126"/>
                    <a:pt x="13" y="127"/>
                    <a:pt x="15" y="128"/>
                  </a:cubicBezTo>
                  <a:cubicBezTo>
                    <a:pt x="16" y="129"/>
                    <a:pt x="16" y="129"/>
                    <a:pt x="16" y="129"/>
                  </a:cubicBezTo>
                  <a:cubicBezTo>
                    <a:pt x="16" y="130"/>
                    <a:pt x="16" y="130"/>
                    <a:pt x="16" y="130"/>
                  </a:cubicBezTo>
                  <a:cubicBezTo>
                    <a:pt x="15" y="133"/>
                    <a:pt x="15" y="137"/>
                    <a:pt x="15" y="141"/>
                  </a:cubicBezTo>
                  <a:cubicBezTo>
                    <a:pt x="14" y="142"/>
                    <a:pt x="14" y="142"/>
                    <a:pt x="14" y="142"/>
                  </a:cubicBezTo>
                  <a:cubicBezTo>
                    <a:pt x="14" y="142"/>
                    <a:pt x="14" y="142"/>
                    <a:pt x="14" y="142"/>
                  </a:cubicBezTo>
                  <a:cubicBezTo>
                    <a:pt x="12" y="143"/>
                    <a:pt x="9" y="144"/>
                    <a:pt x="7" y="145"/>
                  </a:cubicBezTo>
                  <a:cubicBezTo>
                    <a:pt x="4" y="145"/>
                    <a:pt x="2" y="146"/>
                    <a:pt x="0" y="147"/>
                  </a:cubicBezTo>
                  <a:cubicBezTo>
                    <a:pt x="0" y="147"/>
                    <a:pt x="0" y="147"/>
                    <a:pt x="0" y="147"/>
                  </a:cubicBezTo>
                  <a:cubicBezTo>
                    <a:pt x="0" y="148"/>
                    <a:pt x="0" y="150"/>
                    <a:pt x="0" y="151"/>
                  </a:cubicBezTo>
                  <a:cubicBezTo>
                    <a:pt x="0" y="152"/>
                    <a:pt x="0" y="153"/>
                    <a:pt x="0" y="155"/>
                  </a:cubicBezTo>
                  <a:cubicBezTo>
                    <a:pt x="0" y="155"/>
                    <a:pt x="0" y="155"/>
                    <a:pt x="0" y="155"/>
                  </a:cubicBezTo>
                  <a:cubicBezTo>
                    <a:pt x="2" y="156"/>
                    <a:pt x="4" y="156"/>
                    <a:pt x="7" y="157"/>
                  </a:cubicBezTo>
                  <a:cubicBezTo>
                    <a:pt x="9" y="158"/>
                    <a:pt x="12" y="158"/>
                    <a:pt x="14" y="159"/>
                  </a:cubicBezTo>
                  <a:cubicBezTo>
                    <a:pt x="14" y="160"/>
                    <a:pt x="14" y="160"/>
                    <a:pt x="14" y="160"/>
                  </a:cubicBezTo>
                  <a:cubicBezTo>
                    <a:pt x="15" y="160"/>
                    <a:pt x="15" y="160"/>
                    <a:pt x="15" y="160"/>
                  </a:cubicBezTo>
                  <a:cubicBezTo>
                    <a:pt x="15" y="165"/>
                    <a:pt x="15" y="168"/>
                    <a:pt x="16" y="172"/>
                  </a:cubicBezTo>
                  <a:cubicBezTo>
                    <a:pt x="16" y="173"/>
                    <a:pt x="16" y="173"/>
                    <a:pt x="16" y="173"/>
                  </a:cubicBezTo>
                  <a:cubicBezTo>
                    <a:pt x="15" y="173"/>
                    <a:pt x="15" y="173"/>
                    <a:pt x="15" y="173"/>
                  </a:cubicBezTo>
                  <a:cubicBezTo>
                    <a:pt x="13" y="174"/>
                    <a:pt x="11" y="176"/>
                    <a:pt x="9" y="177"/>
                  </a:cubicBezTo>
                  <a:cubicBezTo>
                    <a:pt x="7" y="178"/>
                    <a:pt x="5" y="179"/>
                    <a:pt x="3" y="181"/>
                  </a:cubicBezTo>
                  <a:cubicBezTo>
                    <a:pt x="3" y="183"/>
                    <a:pt x="4" y="186"/>
                    <a:pt x="4" y="188"/>
                  </a:cubicBezTo>
                  <a:cubicBezTo>
                    <a:pt x="7" y="189"/>
                    <a:pt x="9" y="189"/>
                    <a:pt x="12" y="189"/>
                  </a:cubicBezTo>
                  <a:cubicBezTo>
                    <a:pt x="14" y="189"/>
                    <a:pt x="17" y="189"/>
                    <a:pt x="19" y="190"/>
                  </a:cubicBezTo>
                  <a:cubicBezTo>
                    <a:pt x="20" y="190"/>
                    <a:pt x="20" y="190"/>
                    <a:pt x="20" y="190"/>
                  </a:cubicBezTo>
                  <a:cubicBezTo>
                    <a:pt x="20" y="190"/>
                    <a:pt x="20" y="190"/>
                    <a:pt x="20" y="190"/>
                  </a:cubicBezTo>
                  <a:cubicBezTo>
                    <a:pt x="21" y="194"/>
                    <a:pt x="22" y="198"/>
                    <a:pt x="24" y="201"/>
                  </a:cubicBezTo>
                  <a:cubicBezTo>
                    <a:pt x="24" y="202"/>
                    <a:pt x="24" y="202"/>
                    <a:pt x="24" y="202"/>
                  </a:cubicBezTo>
                  <a:cubicBezTo>
                    <a:pt x="24" y="203"/>
                    <a:pt x="24" y="203"/>
                    <a:pt x="24" y="203"/>
                  </a:cubicBezTo>
                  <a:cubicBezTo>
                    <a:pt x="22" y="204"/>
                    <a:pt x="20" y="206"/>
                    <a:pt x="18" y="208"/>
                  </a:cubicBezTo>
                  <a:cubicBezTo>
                    <a:pt x="16" y="210"/>
                    <a:pt x="15" y="211"/>
                    <a:pt x="13" y="213"/>
                  </a:cubicBezTo>
                  <a:cubicBezTo>
                    <a:pt x="14" y="215"/>
                    <a:pt x="15" y="218"/>
                    <a:pt x="17" y="220"/>
                  </a:cubicBezTo>
                  <a:cubicBezTo>
                    <a:pt x="19" y="220"/>
                    <a:pt x="21" y="219"/>
                    <a:pt x="24" y="219"/>
                  </a:cubicBezTo>
                  <a:cubicBezTo>
                    <a:pt x="26" y="219"/>
                    <a:pt x="29" y="218"/>
                    <a:pt x="31" y="218"/>
                  </a:cubicBezTo>
                  <a:cubicBezTo>
                    <a:pt x="32" y="218"/>
                    <a:pt x="32" y="218"/>
                    <a:pt x="32" y="218"/>
                  </a:cubicBezTo>
                  <a:cubicBezTo>
                    <a:pt x="32" y="219"/>
                    <a:pt x="32" y="219"/>
                    <a:pt x="32" y="219"/>
                  </a:cubicBezTo>
                  <a:cubicBezTo>
                    <a:pt x="34" y="222"/>
                    <a:pt x="36" y="225"/>
                    <a:pt x="38" y="228"/>
                  </a:cubicBezTo>
                  <a:cubicBezTo>
                    <a:pt x="39" y="229"/>
                    <a:pt x="39" y="229"/>
                    <a:pt x="39" y="229"/>
                  </a:cubicBezTo>
                  <a:cubicBezTo>
                    <a:pt x="38" y="230"/>
                    <a:pt x="38" y="230"/>
                    <a:pt x="38" y="230"/>
                  </a:cubicBezTo>
                  <a:cubicBezTo>
                    <a:pt x="37" y="232"/>
                    <a:pt x="36" y="234"/>
                    <a:pt x="34" y="236"/>
                  </a:cubicBezTo>
                  <a:cubicBezTo>
                    <a:pt x="33" y="238"/>
                    <a:pt x="32" y="240"/>
                    <a:pt x="30" y="242"/>
                  </a:cubicBezTo>
                  <a:cubicBezTo>
                    <a:pt x="32" y="244"/>
                    <a:pt x="33" y="246"/>
                    <a:pt x="35" y="248"/>
                  </a:cubicBezTo>
                  <a:cubicBezTo>
                    <a:pt x="37" y="247"/>
                    <a:pt x="40" y="246"/>
                    <a:pt x="42" y="246"/>
                  </a:cubicBezTo>
                  <a:cubicBezTo>
                    <a:pt x="44" y="245"/>
                    <a:pt x="47" y="244"/>
                    <a:pt x="49" y="243"/>
                  </a:cubicBezTo>
                  <a:cubicBezTo>
                    <a:pt x="50" y="243"/>
                    <a:pt x="50" y="243"/>
                    <a:pt x="50" y="243"/>
                  </a:cubicBezTo>
                  <a:cubicBezTo>
                    <a:pt x="50" y="243"/>
                    <a:pt x="50" y="243"/>
                    <a:pt x="50" y="243"/>
                  </a:cubicBezTo>
                  <a:cubicBezTo>
                    <a:pt x="53" y="246"/>
                    <a:pt x="56" y="249"/>
                    <a:pt x="58" y="251"/>
                  </a:cubicBezTo>
                  <a:cubicBezTo>
                    <a:pt x="59" y="252"/>
                    <a:pt x="59" y="252"/>
                    <a:pt x="59" y="252"/>
                  </a:cubicBezTo>
                  <a:cubicBezTo>
                    <a:pt x="59" y="253"/>
                    <a:pt x="59" y="253"/>
                    <a:pt x="59" y="253"/>
                  </a:cubicBezTo>
                  <a:cubicBezTo>
                    <a:pt x="58" y="255"/>
                    <a:pt x="57" y="257"/>
                    <a:pt x="56" y="260"/>
                  </a:cubicBezTo>
                  <a:cubicBezTo>
                    <a:pt x="55" y="262"/>
                    <a:pt x="54" y="264"/>
                    <a:pt x="54" y="266"/>
                  </a:cubicBezTo>
                  <a:cubicBezTo>
                    <a:pt x="56" y="268"/>
                    <a:pt x="58" y="270"/>
                    <a:pt x="60" y="271"/>
                  </a:cubicBezTo>
                  <a:cubicBezTo>
                    <a:pt x="62" y="270"/>
                    <a:pt x="64" y="269"/>
                    <a:pt x="66" y="267"/>
                  </a:cubicBezTo>
                  <a:cubicBezTo>
                    <a:pt x="68" y="266"/>
                    <a:pt x="70" y="265"/>
                    <a:pt x="72" y="263"/>
                  </a:cubicBezTo>
                  <a:cubicBezTo>
                    <a:pt x="73" y="263"/>
                    <a:pt x="73" y="263"/>
                    <a:pt x="73" y="263"/>
                  </a:cubicBezTo>
                  <a:cubicBezTo>
                    <a:pt x="73" y="263"/>
                    <a:pt x="73" y="263"/>
                    <a:pt x="73" y="263"/>
                  </a:cubicBezTo>
                  <a:cubicBezTo>
                    <a:pt x="76" y="266"/>
                    <a:pt x="80" y="268"/>
                    <a:pt x="83" y="270"/>
                  </a:cubicBezTo>
                  <a:cubicBezTo>
                    <a:pt x="84" y="270"/>
                    <a:pt x="84" y="270"/>
                    <a:pt x="84" y="270"/>
                  </a:cubicBezTo>
                  <a:cubicBezTo>
                    <a:pt x="84" y="271"/>
                    <a:pt x="84" y="271"/>
                    <a:pt x="84" y="271"/>
                  </a:cubicBezTo>
                  <a:cubicBezTo>
                    <a:pt x="83" y="273"/>
                    <a:pt x="83" y="276"/>
                    <a:pt x="83" y="278"/>
                  </a:cubicBezTo>
                  <a:cubicBezTo>
                    <a:pt x="82" y="280"/>
                    <a:pt x="82" y="283"/>
                    <a:pt x="82" y="285"/>
                  </a:cubicBezTo>
                  <a:cubicBezTo>
                    <a:pt x="84" y="286"/>
                    <a:pt x="86" y="287"/>
                    <a:pt x="89" y="289"/>
                  </a:cubicBezTo>
                  <a:cubicBezTo>
                    <a:pt x="90" y="287"/>
                    <a:pt x="92" y="285"/>
                    <a:pt x="94" y="283"/>
                  </a:cubicBezTo>
                  <a:cubicBezTo>
                    <a:pt x="96" y="282"/>
                    <a:pt x="97" y="280"/>
                    <a:pt x="99" y="278"/>
                  </a:cubicBezTo>
                  <a:cubicBezTo>
                    <a:pt x="100" y="278"/>
                    <a:pt x="100" y="278"/>
                    <a:pt x="100" y="278"/>
                  </a:cubicBezTo>
                  <a:cubicBezTo>
                    <a:pt x="100" y="278"/>
                    <a:pt x="100" y="278"/>
                    <a:pt x="100" y="278"/>
                  </a:cubicBezTo>
                  <a:cubicBezTo>
                    <a:pt x="104" y="279"/>
                    <a:pt x="108" y="281"/>
                    <a:pt x="111" y="282"/>
                  </a:cubicBezTo>
                  <a:cubicBezTo>
                    <a:pt x="112" y="282"/>
                    <a:pt x="112" y="282"/>
                    <a:pt x="112" y="282"/>
                  </a:cubicBezTo>
                  <a:cubicBezTo>
                    <a:pt x="112" y="283"/>
                    <a:pt x="112" y="283"/>
                    <a:pt x="112" y="283"/>
                  </a:cubicBezTo>
                  <a:cubicBezTo>
                    <a:pt x="112" y="285"/>
                    <a:pt x="113" y="288"/>
                    <a:pt x="113" y="290"/>
                  </a:cubicBezTo>
                  <a:cubicBezTo>
                    <a:pt x="113" y="292"/>
                    <a:pt x="113" y="295"/>
                    <a:pt x="113" y="297"/>
                  </a:cubicBezTo>
                  <a:cubicBezTo>
                    <a:pt x="116" y="298"/>
                    <a:pt x="118" y="298"/>
                    <a:pt x="121" y="299"/>
                  </a:cubicBezTo>
                  <a:cubicBezTo>
                    <a:pt x="122" y="297"/>
                    <a:pt x="124" y="295"/>
                    <a:pt x="125" y="293"/>
                  </a:cubicBezTo>
                  <a:cubicBezTo>
                    <a:pt x="126" y="291"/>
                    <a:pt x="127" y="288"/>
                    <a:pt x="129" y="287"/>
                  </a:cubicBezTo>
                  <a:cubicBezTo>
                    <a:pt x="129" y="286"/>
                    <a:pt x="129" y="286"/>
                    <a:pt x="129" y="286"/>
                  </a:cubicBezTo>
                  <a:cubicBezTo>
                    <a:pt x="130" y="286"/>
                    <a:pt x="130" y="286"/>
                    <a:pt x="130" y="286"/>
                  </a:cubicBezTo>
                  <a:cubicBezTo>
                    <a:pt x="133" y="286"/>
                    <a:pt x="137" y="287"/>
                    <a:pt x="141" y="287"/>
                  </a:cubicBezTo>
                  <a:cubicBezTo>
                    <a:pt x="142" y="287"/>
                    <a:pt x="142" y="287"/>
                    <a:pt x="142" y="287"/>
                  </a:cubicBezTo>
                  <a:cubicBezTo>
                    <a:pt x="142" y="288"/>
                    <a:pt x="142" y="288"/>
                    <a:pt x="142" y="288"/>
                  </a:cubicBezTo>
                  <a:cubicBezTo>
                    <a:pt x="143" y="290"/>
                    <a:pt x="144" y="293"/>
                    <a:pt x="145" y="295"/>
                  </a:cubicBezTo>
                  <a:cubicBezTo>
                    <a:pt x="145" y="297"/>
                    <a:pt x="146" y="300"/>
                    <a:pt x="147" y="302"/>
                  </a:cubicBezTo>
                  <a:cubicBezTo>
                    <a:pt x="147" y="302"/>
                    <a:pt x="147" y="302"/>
                    <a:pt x="147" y="302"/>
                  </a:cubicBezTo>
                  <a:cubicBezTo>
                    <a:pt x="150" y="302"/>
                    <a:pt x="152" y="302"/>
                    <a:pt x="155" y="302"/>
                  </a:cubicBezTo>
                  <a:cubicBezTo>
                    <a:pt x="155" y="302"/>
                    <a:pt x="155" y="302"/>
                    <a:pt x="155" y="302"/>
                  </a:cubicBezTo>
                  <a:cubicBezTo>
                    <a:pt x="156" y="300"/>
                    <a:pt x="156" y="297"/>
                    <a:pt x="157" y="295"/>
                  </a:cubicBezTo>
                  <a:cubicBezTo>
                    <a:pt x="158" y="293"/>
                    <a:pt x="159" y="290"/>
                    <a:pt x="159" y="288"/>
                  </a:cubicBezTo>
                  <a:cubicBezTo>
                    <a:pt x="160" y="287"/>
                    <a:pt x="160" y="287"/>
                    <a:pt x="160" y="287"/>
                  </a:cubicBezTo>
                  <a:cubicBezTo>
                    <a:pt x="161" y="287"/>
                    <a:pt x="161" y="287"/>
                    <a:pt x="161" y="287"/>
                  </a:cubicBezTo>
                  <a:cubicBezTo>
                    <a:pt x="165" y="287"/>
                    <a:pt x="168" y="286"/>
                    <a:pt x="172" y="286"/>
                  </a:cubicBezTo>
                  <a:cubicBezTo>
                    <a:pt x="173" y="286"/>
                    <a:pt x="173" y="286"/>
                    <a:pt x="173" y="286"/>
                  </a:cubicBezTo>
                  <a:cubicBezTo>
                    <a:pt x="173" y="287"/>
                    <a:pt x="173" y="287"/>
                    <a:pt x="173" y="287"/>
                  </a:cubicBezTo>
                  <a:cubicBezTo>
                    <a:pt x="175" y="288"/>
                    <a:pt x="176" y="291"/>
                    <a:pt x="177" y="293"/>
                  </a:cubicBezTo>
                  <a:cubicBezTo>
                    <a:pt x="178" y="295"/>
                    <a:pt x="180" y="297"/>
                    <a:pt x="181" y="299"/>
                  </a:cubicBezTo>
                  <a:cubicBezTo>
                    <a:pt x="183" y="298"/>
                    <a:pt x="186" y="298"/>
                    <a:pt x="188" y="297"/>
                  </a:cubicBezTo>
                  <a:cubicBezTo>
                    <a:pt x="189" y="295"/>
                    <a:pt x="189" y="292"/>
                    <a:pt x="189" y="290"/>
                  </a:cubicBezTo>
                  <a:cubicBezTo>
                    <a:pt x="189" y="288"/>
                    <a:pt x="189" y="285"/>
                    <a:pt x="190" y="283"/>
                  </a:cubicBezTo>
                  <a:cubicBezTo>
                    <a:pt x="190" y="282"/>
                    <a:pt x="190" y="282"/>
                    <a:pt x="190" y="282"/>
                  </a:cubicBezTo>
                  <a:cubicBezTo>
                    <a:pt x="191" y="282"/>
                    <a:pt x="191" y="282"/>
                    <a:pt x="191" y="282"/>
                  </a:cubicBezTo>
                  <a:cubicBezTo>
                    <a:pt x="194" y="281"/>
                    <a:pt x="198" y="279"/>
                    <a:pt x="202" y="278"/>
                  </a:cubicBezTo>
                  <a:cubicBezTo>
                    <a:pt x="202" y="278"/>
                    <a:pt x="202" y="278"/>
                    <a:pt x="202" y="278"/>
                  </a:cubicBezTo>
                  <a:cubicBezTo>
                    <a:pt x="203" y="278"/>
                    <a:pt x="203" y="278"/>
                    <a:pt x="203" y="278"/>
                  </a:cubicBezTo>
                  <a:cubicBezTo>
                    <a:pt x="205" y="280"/>
                    <a:pt x="206" y="282"/>
                    <a:pt x="208" y="283"/>
                  </a:cubicBezTo>
                  <a:cubicBezTo>
                    <a:pt x="210" y="285"/>
                    <a:pt x="211" y="287"/>
                    <a:pt x="213" y="289"/>
                  </a:cubicBezTo>
                  <a:cubicBezTo>
                    <a:pt x="215" y="288"/>
                    <a:pt x="218" y="286"/>
                    <a:pt x="220" y="285"/>
                  </a:cubicBezTo>
                  <a:cubicBezTo>
                    <a:pt x="220" y="283"/>
                    <a:pt x="219" y="280"/>
                    <a:pt x="219" y="278"/>
                  </a:cubicBezTo>
                  <a:cubicBezTo>
                    <a:pt x="219" y="276"/>
                    <a:pt x="218" y="273"/>
                    <a:pt x="218" y="271"/>
                  </a:cubicBezTo>
                  <a:cubicBezTo>
                    <a:pt x="218" y="270"/>
                    <a:pt x="218" y="270"/>
                    <a:pt x="218" y="270"/>
                  </a:cubicBezTo>
                  <a:cubicBezTo>
                    <a:pt x="219" y="270"/>
                    <a:pt x="219" y="270"/>
                    <a:pt x="219" y="270"/>
                  </a:cubicBezTo>
                  <a:cubicBezTo>
                    <a:pt x="222" y="268"/>
                    <a:pt x="225" y="266"/>
                    <a:pt x="228" y="263"/>
                  </a:cubicBezTo>
                  <a:cubicBezTo>
                    <a:pt x="229" y="263"/>
                    <a:pt x="229" y="263"/>
                    <a:pt x="229" y="263"/>
                  </a:cubicBezTo>
                  <a:cubicBezTo>
                    <a:pt x="230" y="263"/>
                    <a:pt x="230" y="263"/>
                    <a:pt x="230" y="263"/>
                  </a:cubicBezTo>
                  <a:cubicBezTo>
                    <a:pt x="232" y="265"/>
                    <a:pt x="234" y="266"/>
                    <a:pt x="236" y="267"/>
                  </a:cubicBezTo>
                  <a:cubicBezTo>
                    <a:pt x="238" y="269"/>
                    <a:pt x="240" y="270"/>
                    <a:pt x="242" y="271"/>
                  </a:cubicBezTo>
                  <a:cubicBezTo>
                    <a:pt x="244" y="270"/>
                    <a:pt x="246" y="268"/>
                    <a:pt x="248" y="266"/>
                  </a:cubicBezTo>
                  <a:cubicBezTo>
                    <a:pt x="247" y="264"/>
                    <a:pt x="247" y="262"/>
                    <a:pt x="246" y="260"/>
                  </a:cubicBezTo>
                  <a:cubicBezTo>
                    <a:pt x="245" y="257"/>
                    <a:pt x="244" y="255"/>
                    <a:pt x="243" y="253"/>
                  </a:cubicBezTo>
                  <a:cubicBezTo>
                    <a:pt x="243" y="252"/>
                    <a:pt x="243" y="252"/>
                    <a:pt x="243" y="252"/>
                  </a:cubicBezTo>
                  <a:cubicBezTo>
                    <a:pt x="243" y="251"/>
                    <a:pt x="243" y="251"/>
                    <a:pt x="243" y="251"/>
                  </a:cubicBezTo>
                  <a:cubicBezTo>
                    <a:pt x="246" y="249"/>
                    <a:pt x="249" y="246"/>
                    <a:pt x="252" y="243"/>
                  </a:cubicBezTo>
                  <a:cubicBezTo>
                    <a:pt x="252" y="243"/>
                    <a:pt x="252" y="243"/>
                    <a:pt x="252" y="243"/>
                  </a:cubicBezTo>
                  <a:cubicBezTo>
                    <a:pt x="253" y="243"/>
                    <a:pt x="253" y="243"/>
                    <a:pt x="253" y="243"/>
                  </a:cubicBezTo>
                  <a:cubicBezTo>
                    <a:pt x="255" y="244"/>
                    <a:pt x="258" y="245"/>
                    <a:pt x="260" y="246"/>
                  </a:cubicBezTo>
                  <a:cubicBezTo>
                    <a:pt x="262" y="246"/>
                    <a:pt x="264" y="247"/>
                    <a:pt x="267" y="248"/>
                  </a:cubicBezTo>
                  <a:cubicBezTo>
                    <a:pt x="268" y="246"/>
                    <a:pt x="270" y="244"/>
                    <a:pt x="271" y="242"/>
                  </a:cubicBezTo>
                  <a:cubicBezTo>
                    <a:pt x="270" y="240"/>
                    <a:pt x="269" y="238"/>
                    <a:pt x="268" y="236"/>
                  </a:cubicBezTo>
                  <a:cubicBezTo>
                    <a:pt x="266" y="234"/>
                    <a:pt x="265" y="232"/>
                    <a:pt x="264" y="230"/>
                  </a:cubicBezTo>
                  <a:cubicBezTo>
                    <a:pt x="263" y="229"/>
                    <a:pt x="263" y="229"/>
                    <a:pt x="263" y="229"/>
                  </a:cubicBezTo>
                  <a:cubicBezTo>
                    <a:pt x="264" y="228"/>
                    <a:pt x="264" y="228"/>
                    <a:pt x="264" y="228"/>
                  </a:cubicBezTo>
                  <a:cubicBezTo>
                    <a:pt x="266" y="225"/>
                    <a:pt x="268" y="222"/>
                    <a:pt x="270" y="219"/>
                  </a:cubicBezTo>
                  <a:cubicBezTo>
                    <a:pt x="270" y="218"/>
                    <a:pt x="270" y="218"/>
                    <a:pt x="270" y="218"/>
                  </a:cubicBezTo>
                  <a:cubicBezTo>
                    <a:pt x="271" y="218"/>
                    <a:pt x="271" y="218"/>
                    <a:pt x="271" y="218"/>
                  </a:cubicBezTo>
                  <a:cubicBezTo>
                    <a:pt x="273" y="218"/>
                    <a:pt x="276" y="219"/>
                    <a:pt x="278" y="219"/>
                  </a:cubicBezTo>
                  <a:cubicBezTo>
                    <a:pt x="281" y="219"/>
                    <a:pt x="283" y="220"/>
                    <a:pt x="285" y="220"/>
                  </a:cubicBezTo>
                  <a:cubicBezTo>
                    <a:pt x="286" y="218"/>
                    <a:pt x="288" y="215"/>
                    <a:pt x="289" y="213"/>
                  </a:cubicBezTo>
                  <a:cubicBezTo>
                    <a:pt x="287" y="211"/>
                    <a:pt x="285" y="210"/>
                    <a:pt x="284" y="208"/>
                  </a:cubicBezTo>
                  <a:cubicBezTo>
                    <a:pt x="282" y="206"/>
                    <a:pt x="280" y="204"/>
                    <a:pt x="278" y="203"/>
                  </a:cubicBezTo>
                  <a:cubicBezTo>
                    <a:pt x="278" y="202"/>
                    <a:pt x="278" y="202"/>
                    <a:pt x="278" y="202"/>
                  </a:cubicBezTo>
                  <a:cubicBezTo>
                    <a:pt x="278" y="201"/>
                    <a:pt x="278" y="201"/>
                    <a:pt x="278" y="201"/>
                  </a:cubicBezTo>
                  <a:cubicBezTo>
                    <a:pt x="279" y="198"/>
                    <a:pt x="281" y="194"/>
                    <a:pt x="282" y="190"/>
                  </a:cubicBezTo>
                  <a:cubicBezTo>
                    <a:pt x="282" y="190"/>
                    <a:pt x="282" y="190"/>
                    <a:pt x="282" y="190"/>
                  </a:cubicBezTo>
                  <a:cubicBezTo>
                    <a:pt x="283" y="190"/>
                    <a:pt x="283" y="190"/>
                    <a:pt x="283" y="190"/>
                  </a:cubicBezTo>
                  <a:cubicBezTo>
                    <a:pt x="285" y="189"/>
                    <a:pt x="288" y="189"/>
                    <a:pt x="290" y="189"/>
                  </a:cubicBezTo>
                  <a:cubicBezTo>
                    <a:pt x="293" y="189"/>
                    <a:pt x="295" y="189"/>
                    <a:pt x="297" y="188"/>
                  </a:cubicBezTo>
                  <a:cubicBezTo>
                    <a:pt x="298" y="186"/>
                    <a:pt x="299" y="183"/>
                    <a:pt x="299" y="181"/>
                  </a:cubicBezTo>
                  <a:cubicBezTo>
                    <a:pt x="297" y="179"/>
                    <a:pt x="295" y="178"/>
                    <a:pt x="293" y="177"/>
                  </a:cubicBezTo>
                  <a:cubicBezTo>
                    <a:pt x="291" y="176"/>
                    <a:pt x="289" y="174"/>
                    <a:pt x="287" y="173"/>
                  </a:cubicBezTo>
                  <a:cubicBezTo>
                    <a:pt x="286" y="173"/>
                    <a:pt x="286" y="173"/>
                    <a:pt x="286" y="173"/>
                  </a:cubicBezTo>
                  <a:cubicBezTo>
                    <a:pt x="286" y="172"/>
                    <a:pt x="286" y="172"/>
                    <a:pt x="286" y="172"/>
                  </a:cubicBezTo>
                  <a:cubicBezTo>
                    <a:pt x="287" y="168"/>
                    <a:pt x="287" y="165"/>
                    <a:pt x="287" y="160"/>
                  </a:cubicBezTo>
                  <a:cubicBezTo>
                    <a:pt x="287" y="160"/>
                    <a:pt x="287" y="160"/>
                    <a:pt x="287" y="160"/>
                  </a:cubicBezTo>
                  <a:cubicBezTo>
                    <a:pt x="288" y="159"/>
                    <a:pt x="288" y="159"/>
                    <a:pt x="288" y="159"/>
                  </a:cubicBezTo>
                  <a:cubicBezTo>
                    <a:pt x="290" y="159"/>
                    <a:pt x="293" y="158"/>
                    <a:pt x="295" y="157"/>
                  </a:cubicBezTo>
                  <a:cubicBezTo>
                    <a:pt x="297" y="156"/>
                    <a:pt x="300" y="156"/>
                    <a:pt x="302" y="155"/>
                  </a:cubicBezTo>
                  <a:cubicBezTo>
                    <a:pt x="302" y="155"/>
                    <a:pt x="302" y="155"/>
                    <a:pt x="302" y="155"/>
                  </a:cubicBezTo>
                  <a:cubicBezTo>
                    <a:pt x="302" y="153"/>
                    <a:pt x="302" y="152"/>
                    <a:pt x="302" y="151"/>
                  </a:cubicBezTo>
                  <a:cubicBezTo>
                    <a:pt x="302" y="149"/>
                    <a:pt x="302" y="148"/>
                    <a:pt x="302" y="147"/>
                  </a:cubicBezTo>
                  <a:close/>
                  <a:moveTo>
                    <a:pt x="159" y="110"/>
                  </a:moveTo>
                  <a:cubicBezTo>
                    <a:pt x="161" y="93"/>
                    <a:pt x="164" y="76"/>
                    <a:pt x="169" y="59"/>
                  </a:cubicBezTo>
                  <a:cubicBezTo>
                    <a:pt x="169" y="58"/>
                    <a:pt x="169" y="58"/>
                    <a:pt x="169" y="58"/>
                  </a:cubicBezTo>
                  <a:cubicBezTo>
                    <a:pt x="170" y="59"/>
                    <a:pt x="170" y="59"/>
                    <a:pt x="170" y="59"/>
                  </a:cubicBezTo>
                  <a:cubicBezTo>
                    <a:pt x="182" y="61"/>
                    <a:pt x="193" y="66"/>
                    <a:pt x="203" y="72"/>
                  </a:cubicBezTo>
                  <a:cubicBezTo>
                    <a:pt x="204" y="73"/>
                    <a:pt x="204" y="73"/>
                    <a:pt x="204" y="73"/>
                  </a:cubicBezTo>
                  <a:cubicBezTo>
                    <a:pt x="203" y="74"/>
                    <a:pt x="203" y="74"/>
                    <a:pt x="203" y="74"/>
                  </a:cubicBezTo>
                  <a:cubicBezTo>
                    <a:pt x="195" y="90"/>
                    <a:pt x="185" y="104"/>
                    <a:pt x="174" y="116"/>
                  </a:cubicBezTo>
                  <a:cubicBezTo>
                    <a:pt x="173" y="117"/>
                    <a:pt x="173" y="117"/>
                    <a:pt x="173" y="117"/>
                  </a:cubicBezTo>
                  <a:cubicBezTo>
                    <a:pt x="172" y="117"/>
                    <a:pt x="172" y="117"/>
                    <a:pt x="172" y="117"/>
                  </a:cubicBezTo>
                  <a:cubicBezTo>
                    <a:pt x="169" y="114"/>
                    <a:pt x="165" y="112"/>
                    <a:pt x="160" y="111"/>
                  </a:cubicBezTo>
                  <a:cubicBezTo>
                    <a:pt x="159" y="111"/>
                    <a:pt x="159" y="111"/>
                    <a:pt x="159" y="111"/>
                  </a:cubicBezTo>
                  <a:lnTo>
                    <a:pt x="159" y="110"/>
                  </a:lnTo>
                  <a:close/>
                  <a:moveTo>
                    <a:pt x="99" y="72"/>
                  </a:moveTo>
                  <a:cubicBezTo>
                    <a:pt x="109" y="65"/>
                    <a:pt x="120" y="61"/>
                    <a:pt x="132" y="58"/>
                  </a:cubicBezTo>
                  <a:cubicBezTo>
                    <a:pt x="133" y="58"/>
                    <a:pt x="133" y="58"/>
                    <a:pt x="133" y="58"/>
                  </a:cubicBezTo>
                  <a:cubicBezTo>
                    <a:pt x="134" y="59"/>
                    <a:pt x="134" y="59"/>
                    <a:pt x="134" y="59"/>
                  </a:cubicBezTo>
                  <a:cubicBezTo>
                    <a:pt x="139" y="76"/>
                    <a:pt x="142" y="93"/>
                    <a:pt x="143" y="110"/>
                  </a:cubicBezTo>
                  <a:cubicBezTo>
                    <a:pt x="143" y="111"/>
                    <a:pt x="143" y="111"/>
                    <a:pt x="143" y="111"/>
                  </a:cubicBezTo>
                  <a:cubicBezTo>
                    <a:pt x="142" y="111"/>
                    <a:pt x="142" y="111"/>
                    <a:pt x="142" y="111"/>
                  </a:cubicBezTo>
                  <a:cubicBezTo>
                    <a:pt x="138" y="112"/>
                    <a:pt x="134" y="114"/>
                    <a:pt x="130" y="116"/>
                  </a:cubicBezTo>
                  <a:cubicBezTo>
                    <a:pt x="129" y="117"/>
                    <a:pt x="129" y="117"/>
                    <a:pt x="129" y="117"/>
                  </a:cubicBezTo>
                  <a:cubicBezTo>
                    <a:pt x="128" y="116"/>
                    <a:pt x="128" y="116"/>
                    <a:pt x="128" y="116"/>
                  </a:cubicBezTo>
                  <a:cubicBezTo>
                    <a:pt x="117" y="103"/>
                    <a:pt x="107" y="89"/>
                    <a:pt x="99" y="74"/>
                  </a:cubicBezTo>
                  <a:cubicBezTo>
                    <a:pt x="98" y="73"/>
                    <a:pt x="98" y="73"/>
                    <a:pt x="98" y="73"/>
                  </a:cubicBezTo>
                  <a:lnTo>
                    <a:pt x="99" y="72"/>
                  </a:lnTo>
                  <a:close/>
                  <a:moveTo>
                    <a:pt x="59" y="132"/>
                  </a:moveTo>
                  <a:cubicBezTo>
                    <a:pt x="61" y="120"/>
                    <a:pt x="66" y="109"/>
                    <a:pt x="72" y="99"/>
                  </a:cubicBezTo>
                  <a:cubicBezTo>
                    <a:pt x="73" y="98"/>
                    <a:pt x="73" y="98"/>
                    <a:pt x="73" y="98"/>
                  </a:cubicBezTo>
                  <a:cubicBezTo>
                    <a:pt x="74" y="98"/>
                    <a:pt x="74" y="98"/>
                    <a:pt x="74" y="98"/>
                  </a:cubicBezTo>
                  <a:cubicBezTo>
                    <a:pt x="90" y="107"/>
                    <a:pt x="104" y="116"/>
                    <a:pt x="116" y="128"/>
                  </a:cubicBezTo>
                  <a:cubicBezTo>
                    <a:pt x="117" y="128"/>
                    <a:pt x="117" y="128"/>
                    <a:pt x="117" y="128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4" y="133"/>
                    <a:pt x="113" y="137"/>
                    <a:pt x="112" y="141"/>
                  </a:cubicBezTo>
                  <a:cubicBezTo>
                    <a:pt x="111" y="143"/>
                    <a:pt x="111" y="143"/>
                    <a:pt x="111" y="143"/>
                  </a:cubicBezTo>
                  <a:cubicBezTo>
                    <a:pt x="110" y="142"/>
                    <a:pt x="110" y="142"/>
                    <a:pt x="110" y="142"/>
                  </a:cubicBezTo>
                  <a:cubicBezTo>
                    <a:pt x="93" y="141"/>
                    <a:pt x="76" y="138"/>
                    <a:pt x="60" y="133"/>
                  </a:cubicBezTo>
                  <a:cubicBezTo>
                    <a:pt x="58" y="133"/>
                    <a:pt x="58" y="133"/>
                    <a:pt x="58" y="133"/>
                  </a:cubicBezTo>
                  <a:lnTo>
                    <a:pt x="59" y="132"/>
                  </a:lnTo>
                  <a:close/>
                  <a:moveTo>
                    <a:pt x="74" y="203"/>
                  </a:moveTo>
                  <a:cubicBezTo>
                    <a:pt x="73" y="203"/>
                    <a:pt x="73" y="203"/>
                    <a:pt x="73" y="203"/>
                  </a:cubicBezTo>
                  <a:cubicBezTo>
                    <a:pt x="72" y="202"/>
                    <a:pt x="72" y="202"/>
                    <a:pt x="72" y="202"/>
                  </a:cubicBezTo>
                  <a:cubicBezTo>
                    <a:pt x="66" y="192"/>
                    <a:pt x="61" y="181"/>
                    <a:pt x="59" y="170"/>
                  </a:cubicBezTo>
                  <a:cubicBezTo>
                    <a:pt x="58" y="168"/>
                    <a:pt x="58" y="168"/>
                    <a:pt x="58" y="168"/>
                  </a:cubicBezTo>
                  <a:cubicBezTo>
                    <a:pt x="60" y="168"/>
                    <a:pt x="60" y="168"/>
                    <a:pt x="60" y="168"/>
                  </a:cubicBezTo>
                  <a:cubicBezTo>
                    <a:pt x="76" y="163"/>
                    <a:pt x="93" y="160"/>
                    <a:pt x="110" y="159"/>
                  </a:cubicBezTo>
                  <a:cubicBezTo>
                    <a:pt x="111" y="159"/>
                    <a:pt x="111" y="159"/>
                    <a:pt x="111" y="159"/>
                  </a:cubicBezTo>
                  <a:cubicBezTo>
                    <a:pt x="111" y="160"/>
                    <a:pt x="111" y="160"/>
                    <a:pt x="111" y="160"/>
                  </a:cubicBezTo>
                  <a:cubicBezTo>
                    <a:pt x="112" y="164"/>
                    <a:pt x="114" y="168"/>
                    <a:pt x="116" y="172"/>
                  </a:cubicBezTo>
                  <a:cubicBezTo>
                    <a:pt x="117" y="173"/>
                    <a:pt x="117" y="173"/>
                    <a:pt x="117" y="173"/>
                  </a:cubicBezTo>
                  <a:cubicBezTo>
                    <a:pt x="116" y="174"/>
                    <a:pt x="116" y="174"/>
                    <a:pt x="116" y="174"/>
                  </a:cubicBezTo>
                  <a:cubicBezTo>
                    <a:pt x="103" y="185"/>
                    <a:pt x="89" y="194"/>
                    <a:pt x="74" y="203"/>
                  </a:cubicBezTo>
                  <a:close/>
                  <a:moveTo>
                    <a:pt x="143" y="191"/>
                  </a:moveTo>
                  <a:cubicBezTo>
                    <a:pt x="141" y="208"/>
                    <a:pt x="138" y="225"/>
                    <a:pt x="133" y="242"/>
                  </a:cubicBezTo>
                  <a:cubicBezTo>
                    <a:pt x="133" y="243"/>
                    <a:pt x="133" y="243"/>
                    <a:pt x="133" y="243"/>
                  </a:cubicBezTo>
                  <a:cubicBezTo>
                    <a:pt x="132" y="243"/>
                    <a:pt x="132" y="243"/>
                    <a:pt x="132" y="243"/>
                  </a:cubicBezTo>
                  <a:cubicBezTo>
                    <a:pt x="120" y="241"/>
                    <a:pt x="109" y="236"/>
                    <a:pt x="99" y="229"/>
                  </a:cubicBezTo>
                  <a:cubicBezTo>
                    <a:pt x="98" y="229"/>
                    <a:pt x="98" y="229"/>
                    <a:pt x="98" y="229"/>
                  </a:cubicBezTo>
                  <a:cubicBezTo>
                    <a:pt x="98" y="228"/>
                    <a:pt x="98" y="228"/>
                    <a:pt x="98" y="228"/>
                  </a:cubicBezTo>
                  <a:cubicBezTo>
                    <a:pt x="107" y="212"/>
                    <a:pt x="117" y="198"/>
                    <a:pt x="128" y="185"/>
                  </a:cubicBezTo>
                  <a:cubicBezTo>
                    <a:pt x="128" y="184"/>
                    <a:pt x="128" y="184"/>
                    <a:pt x="128" y="184"/>
                  </a:cubicBezTo>
                  <a:cubicBezTo>
                    <a:pt x="129" y="185"/>
                    <a:pt x="129" y="185"/>
                    <a:pt x="129" y="185"/>
                  </a:cubicBezTo>
                  <a:cubicBezTo>
                    <a:pt x="133" y="187"/>
                    <a:pt x="137" y="189"/>
                    <a:pt x="142" y="190"/>
                  </a:cubicBezTo>
                  <a:cubicBezTo>
                    <a:pt x="143" y="190"/>
                    <a:pt x="143" y="190"/>
                    <a:pt x="143" y="190"/>
                  </a:cubicBezTo>
                  <a:lnTo>
                    <a:pt x="143" y="191"/>
                  </a:lnTo>
                  <a:close/>
                  <a:moveTo>
                    <a:pt x="151" y="180"/>
                  </a:moveTo>
                  <a:cubicBezTo>
                    <a:pt x="143" y="180"/>
                    <a:pt x="136" y="177"/>
                    <a:pt x="130" y="171"/>
                  </a:cubicBezTo>
                  <a:cubicBezTo>
                    <a:pt x="125" y="166"/>
                    <a:pt x="122" y="159"/>
                    <a:pt x="122" y="151"/>
                  </a:cubicBezTo>
                  <a:cubicBezTo>
                    <a:pt x="122" y="143"/>
                    <a:pt x="125" y="136"/>
                    <a:pt x="130" y="130"/>
                  </a:cubicBezTo>
                  <a:cubicBezTo>
                    <a:pt x="136" y="125"/>
                    <a:pt x="143" y="122"/>
                    <a:pt x="151" y="122"/>
                  </a:cubicBezTo>
                  <a:cubicBezTo>
                    <a:pt x="159" y="122"/>
                    <a:pt x="166" y="125"/>
                    <a:pt x="172" y="130"/>
                  </a:cubicBezTo>
                  <a:cubicBezTo>
                    <a:pt x="183" y="142"/>
                    <a:pt x="183" y="160"/>
                    <a:pt x="172" y="171"/>
                  </a:cubicBezTo>
                  <a:cubicBezTo>
                    <a:pt x="166" y="177"/>
                    <a:pt x="159" y="180"/>
                    <a:pt x="151" y="180"/>
                  </a:cubicBezTo>
                  <a:close/>
                  <a:moveTo>
                    <a:pt x="203" y="229"/>
                  </a:moveTo>
                  <a:cubicBezTo>
                    <a:pt x="192" y="236"/>
                    <a:pt x="181" y="241"/>
                    <a:pt x="170" y="243"/>
                  </a:cubicBezTo>
                  <a:cubicBezTo>
                    <a:pt x="168" y="243"/>
                    <a:pt x="168" y="243"/>
                    <a:pt x="168" y="243"/>
                  </a:cubicBezTo>
                  <a:cubicBezTo>
                    <a:pt x="168" y="242"/>
                    <a:pt x="168" y="242"/>
                    <a:pt x="168" y="242"/>
                  </a:cubicBezTo>
                  <a:cubicBezTo>
                    <a:pt x="163" y="225"/>
                    <a:pt x="160" y="208"/>
                    <a:pt x="159" y="192"/>
                  </a:cubicBezTo>
                  <a:cubicBezTo>
                    <a:pt x="159" y="190"/>
                    <a:pt x="159" y="190"/>
                    <a:pt x="159" y="190"/>
                  </a:cubicBezTo>
                  <a:cubicBezTo>
                    <a:pt x="160" y="190"/>
                    <a:pt x="160" y="190"/>
                    <a:pt x="160" y="190"/>
                  </a:cubicBezTo>
                  <a:cubicBezTo>
                    <a:pt x="164" y="189"/>
                    <a:pt x="168" y="188"/>
                    <a:pt x="172" y="185"/>
                  </a:cubicBezTo>
                  <a:cubicBezTo>
                    <a:pt x="173" y="185"/>
                    <a:pt x="173" y="185"/>
                    <a:pt x="173" y="185"/>
                  </a:cubicBezTo>
                  <a:cubicBezTo>
                    <a:pt x="174" y="185"/>
                    <a:pt x="174" y="185"/>
                    <a:pt x="174" y="185"/>
                  </a:cubicBezTo>
                  <a:cubicBezTo>
                    <a:pt x="185" y="199"/>
                    <a:pt x="195" y="213"/>
                    <a:pt x="203" y="228"/>
                  </a:cubicBezTo>
                  <a:cubicBezTo>
                    <a:pt x="204" y="229"/>
                    <a:pt x="204" y="229"/>
                    <a:pt x="204" y="229"/>
                  </a:cubicBezTo>
                  <a:lnTo>
                    <a:pt x="203" y="229"/>
                  </a:lnTo>
                  <a:close/>
                  <a:moveTo>
                    <a:pt x="243" y="170"/>
                  </a:moveTo>
                  <a:cubicBezTo>
                    <a:pt x="241" y="182"/>
                    <a:pt x="236" y="193"/>
                    <a:pt x="229" y="203"/>
                  </a:cubicBezTo>
                  <a:cubicBezTo>
                    <a:pt x="229" y="204"/>
                    <a:pt x="229" y="204"/>
                    <a:pt x="229" y="204"/>
                  </a:cubicBezTo>
                  <a:cubicBezTo>
                    <a:pt x="228" y="203"/>
                    <a:pt x="228" y="203"/>
                    <a:pt x="228" y="203"/>
                  </a:cubicBezTo>
                  <a:cubicBezTo>
                    <a:pt x="212" y="195"/>
                    <a:pt x="198" y="185"/>
                    <a:pt x="185" y="174"/>
                  </a:cubicBezTo>
                  <a:cubicBezTo>
                    <a:pt x="185" y="173"/>
                    <a:pt x="185" y="173"/>
                    <a:pt x="185" y="173"/>
                  </a:cubicBezTo>
                  <a:cubicBezTo>
                    <a:pt x="185" y="172"/>
                    <a:pt x="185" y="172"/>
                    <a:pt x="185" y="172"/>
                  </a:cubicBezTo>
                  <a:cubicBezTo>
                    <a:pt x="188" y="169"/>
                    <a:pt x="189" y="164"/>
                    <a:pt x="190" y="160"/>
                  </a:cubicBezTo>
                  <a:cubicBezTo>
                    <a:pt x="191" y="159"/>
                    <a:pt x="191" y="159"/>
                    <a:pt x="191" y="159"/>
                  </a:cubicBezTo>
                  <a:cubicBezTo>
                    <a:pt x="192" y="159"/>
                    <a:pt x="192" y="159"/>
                    <a:pt x="192" y="159"/>
                  </a:cubicBezTo>
                  <a:cubicBezTo>
                    <a:pt x="208" y="161"/>
                    <a:pt x="225" y="164"/>
                    <a:pt x="242" y="168"/>
                  </a:cubicBezTo>
                  <a:cubicBezTo>
                    <a:pt x="243" y="169"/>
                    <a:pt x="243" y="169"/>
                    <a:pt x="243" y="169"/>
                  </a:cubicBezTo>
                  <a:lnTo>
                    <a:pt x="243" y="170"/>
                  </a:lnTo>
                  <a:close/>
                  <a:moveTo>
                    <a:pt x="242" y="134"/>
                  </a:moveTo>
                  <a:cubicBezTo>
                    <a:pt x="225" y="139"/>
                    <a:pt x="208" y="142"/>
                    <a:pt x="192" y="143"/>
                  </a:cubicBezTo>
                  <a:cubicBezTo>
                    <a:pt x="191" y="143"/>
                    <a:pt x="191" y="143"/>
                    <a:pt x="191" y="143"/>
                  </a:cubicBezTo>
                  <a:cubicBezTo>
                    <a:pt x="190" y="142"/>
                    <a:pt x="190" y="142"/>
                    <a:pt x="190" y="142"/>
                  </a:cubicBezTo>
                  <a:cubicBezTo>
                    <a:pt x="189" y="137"/>
                    <a:pt x="188" y="133"/>
                    <a:pt x="185" y="130"/>
                  </a:cubicBezTo>
                  <a:cubicBezTo>
                    <a:pt x="185" y="129"/>
                    <a:pt x="185" y="129"/>
                    <a:pt x="185" y="129"/>
                  </a:cubicBezTo>
                  <a:cubicBezTo>
                    <a:pt x="186" y="128"/>
                    <a:pt x="186" y="128"/>
                    <a:pt x="186" y="128"/>
                  </a:cubicBezTo>
                  <a:cubicBezTo>
                    <a:pt x="199" y="117"/>
                    <a:pt x="213" y="107"/>
                    <a:pt x="228" y="99"/>
                  </a:cubicBezTo>
                  <a:cubicBezTo>
                    <a:pt x="229" y="98"/>
                    <a:pt x="229" y="98"/>
                    <a:pt x="229" y="98"/>
                  </a:cubicBezTo>
                  <a:cubicBezTo>
                    <a:pt x="230" y="99"/>
                    <a:pt x="230" y="99"/>
                    <a:pt x="230" y="99"/>
                  </a:cubicBezTo>
                  <a:cubicBezTo>
                    <a:pt x="236" y="109"/>
                    <a:pt x="241" y="120"/>
                    <a:pt x="243" y="132"/>
                  </a:cubicBezTo>
                  <a:cubicBezTo>
                    <a:pt x="243" y="133"/>
                    <a:pt x="243" y="133"/>
                    <a:pt x="243" y="133"/>
                  </a:cubicBezTo>
                  <a:lnTo>
                    <a:pt x="242" y="13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" name="Freeform 74"/>
            <p:cNvSpPr>
              <a:spLocks noEditPoints="1"/>
            </p:cNvSpPr>
            <p:nvPr/>
          </p:nvSpPr>
          <p:spPr bwMode="auto">
            <a:xfrm rot="379653">
              <a:off x="4824414" y="8562930"/>
              <a:ext cx="1273174" cy="1271610"/>
            </a:xfrm>
            <a:custGeom>
              <a:avLst/>
              <a:gdLst>
                <a:gd name="T0" fmla="*/ 286 w 302"/>
                <a:gd name="T1" fmla="*/ 129 h 302"/>
                <a:gd name="T2" fmla="*/ 282 w 302"/>
                <a:gd name="T3" fmla="*/ 112 h 302"/>
                <a:gd name="T4" fmla="*/ 285 w 302"/>
                <a:gd name="T5" fmla="*/ 82 h 302"/>
                <a:gd name="T6" fmla="*/ 264 w 302"/>
                <a:gd name="T7" fmla="*/ 72 h 302"/>
                <a:gd name="T8" fmla="*/ 252 w 302"/>
                <a:gd name="T9" fmla="*/ 58 h 302"/>
                <a:gd name="T10" fmla="*/ 236 w 302"/>
                <a:gd name="T11" fmla="*/ 34 h 302"/>
                <a:gd name="T12" fmla="*/ 219 w 302"/>
                <a:gd name="T13" fmla="*/ 23 h 302"/>
                <a:gd name="T14" fmla="*/ 191 w 302"/>
                <a:gd name="T15" fmla="*/ 20 h 302"/>
                <a:gd name="T16" fmla="*/ 173 w 302"/>
                <a:gd name="T17" fmla="*/ 15 h 302"/>
                <a:gd name="T18" fmla="*/ 155 w 302"/>
                <a:gd name="T19" fmla="*/ 0 h 302"/>
                <a:gd name="T20" fmla="*/ 141 w 302"/>
                <a:gd name="T21" fmla="*/ 14 h 302"/>
                <a:gd name="T22" fmla="*/ 113 w 302"/>
                <a:gd name="T23" fmla="*/ 12 h 302"/>
                <a:gd name="T24" fmla="*/ 94 w 302"/>
                <a:gd name="T25" fmla="*/ 18 h 302"/>
                <a:gd name="T26" fmla="*/ 73 w 302"/>
                <a:gd name="T27" fmla="*/ 38 h 302"/>
                <a:gd name="T28" fmla="*/ 59 w 302"/>
                <a:gd name="T29" fmla="*/ 49 h 302"/>
                <a:gd name="T30" fmla="*/ 35 w 302"/>
                <a:gd name="T31" fmla="*/ 54 h 302"/>
                <a:gd name="T32" fmla="*/ 32 w 302"/>
                <a:gd name="T33" fmla="*/ 84 h 302"/>
                <a:gd name="T34" fmla="*/ 24 w 302"/>
                <a:gd name="T35" fmla="*/ 99 h 302"/>
                <a:gd name="T36" fmla="*/ 3 w 302"/>
                <a:gd name="T37" fmla="*/ 121 h 302"/>
                <a:gd name="T38" fmla="*/ 14 w 302"/>
                <a:gd name="T39" fmla="*/ 142 h 302"/>
                <a:gd name="T40" fmla="*/ 7 w 302"/>
                <a:gd name="T41" fmla="*/ 157 h 302"/>
                <a:gd name="T42" fmla="*/ 9 w 302"/>
                <a:gd name="T43" fmla="*/ 177 h 302"/>
                <a:gd name="T44" fmla="*/ 24 w 302"/>
                <a:gd name="T45" fmla="*/ 201 h 302"/>
                <a:gd name="T46" fmla="*/ 31 w 302"/>
                <a:gd name="T47" fmla="*/ 218 h 302"/>
                <a:gd name="T48" fmla="*/ 30 w 302"/>
                <a:gd name="T49" fmla="*/ 242 h 302"/>
                <a:gd name="T50" fmla="*/ 59 w 302"/>
                <a:gd name="T51" fmla="*/ 252 h 302"/>
                <a:gd name="T52" fmla="*/ 73 w 302"/>
                <a:gd name="T53" fmla="*/ 263 h 302"/>
                <a:gd name="T54" fmla="*/ 89 w 302"/>
                <a:gd name="T55" fmla="*/ 289 h 302"/>
                <a:gd name="T56" fmla="*/ 112 w 302"/>
                <a:gd name="T57" fmla="*/ 283 h 302"/>
                <a:gd name="T58" fmla="*/ 130 w 302"/>
                <a:gd name="T59" fmla="*/ 286 h 302"/>
                <a:gd name="T60" fmla="*/ 155 w 302"/>
                <a:gd name="T61" fmla="*/ 302 h 302"/>
                <a:gd name="T62" fmla="*/ 173 w 302"/>
                <a:gd name="T63" fmla="*/ 286 h 302"/>
                <a:gd name="T64" fmla="*/ 190 w 302"/>
                <a:gd name="T65" fmla="*/ 282 h 302"/>
                <a:gd name="T66" fmla="*/ 220 w 302"/>
                <a:gd name="T67" fmla="*/ 285 h 302"/>
                <a:gd name="T68" fmla="*/ 230 w 302"/>
                <a:gd name="T69" fmla="*/ 263 h 302"/>
                <a:gd name="T70" fmla="*/ 243 w 302"/>
                <a:gd name="T71" fmla="*/ 251 h 302"/>
                <a:gd name="T72" fmla="*/ 268 w 302"/>
                <a:gd name="T73" fmla="*/ 236 h 302"/>
                <a:gd name="T74" fmla="*/ 278 w 302"/>
                <a:gd name="T75" fmla="*/ 219 h 302"/>
                <a:gd name="T76" fmla="*/ 282 w 302"/>
                <a:gd name="T77" fmla="*/ 190 h 302"/>
                <a:gd name="T78" fmla="*/ 287 w 302"/>
                <a:gd name="T79" fmla="*/ 173 h 302"/>
                <a:gd name="T80" fmla="*/ 302 w 302"/>
                <a:gd name="T81" fmla="*/ 155 h 302"/>
                <a:gd name="T82" fmla="*/ 170 w 302"/>
                <a:gd name="T83" fmla="*/ 59 h 302"/>
                <a:gd name="T84" fmla="*/ 160 w 302"/>
                <a:gd name="T85" fmla="*/ 111 h 302"/>
                <a:gd name="T86" fmla="*/ 143 w 302"/>
                <a:gd name="T87" fmla="*/ 110 h 302"/>
                <a:gd name="T88" fmla="*/ 98 w 302"/>
                <a:gd name="T89" fmla="*/ 73 h 302"/>
                <a:gd name="T90" fmla="*/ 117 w 302"/>
                <a:gd name="T91" fmla="*/ 128 h 302"/>
                <a:gd name="T92" fmla="*/ 59 w 302"/>
                <a:gd name="T93" fmla="*/ 132 h 302"/>
                <a:gd name="T94" fmla="*/ 110 w 302"/>
                <a:gd name="T95" fmla="*/ 159 h 302"/>
                <a:gd name="T96" fmla="*/ 143 w 302"/>
                <a:gd name="T97" fmla="*/ 191 h 302"/>
                <a:gd name="T98" fmla="*/ 128 w 302"/>
                <a:gd name="T99" fmla="*/ 185 h 302"/>
                <a:gd name="T100" fmla="*/ 130 w 302"/>
                <a:gd name="T101" fmla="*/ 171 h 302"/>
                <a:gd name="T102" fmla="*/ 203 w 302"/>
                <a:gd name="T103" fmla="*/ 229 h 302"/>
                <a:gd name="T104" fmla="*/ 172 w 302"/>
                <a:gd name="T105" fmla="*/ 185 h 302"/>
                <a:gd name="T106" fmla="*/ 229 w 302"/>
                <a:gd name="T107" fmla="*/ 203 h 302"/>
                <a:gd name="T108" fmla="*/ 191 w 302"/>
                <a:gd name="T109" fmla="*/ 159 h 302"/>
                <a:gd name="T110" fmla="*/ 191 w 302"/>
                <a:gd name="T111" fmla="*/ 143 h 302"/>
                <a:gd name="T112" fmla="*/ 230 w 302"/>
                <a:gd name="T113" fmla="*/ 99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02" h="302">
                  <a:moveTo>
                    <a:pt x="302" y="147"/>
                  </a:moveTo>
                  <a:cubicBezTo>
                    <a:pt x="300" y="146"/>
                    <a:pt x="297" y="145"/>
                    <a:pt x="295" y="145"/>
                  </a:cubicBezTo>
                  <a:cubicBezTo>
                    <a:pt x="293" y="144"/>
                    <a:pt x="290" y="143"/>
                    <a:pt x="288" y="142"/>
                  </a:cubicBezTo>
                  <a:cubicBezTo>
                    <a:pt x="287" y="142"/>
                    <a:pt x="287" y="142"/>
                    <a:pt x="287" y="142"/>
                  </a:cubicBezTo>
                  <a:cubicBezTo>
                    <a:pt x="287" y="141"/>
                    <a:pt x="287" y="141"/>
                    <a:pt x="287" y="141"/>
                  </a:cubicBezTo>
                  <a:cubicBezTo>
                    <a:pt x="287" y="137"/>
                    <a:pt x="287" y="133"/>
                    <a:pt x="286" y="130"/>
                  </a:cubicBezTo>
                  <a:cubicBezTo>
                    <a:pt x="286" y="129"/>
                    <a:pt x="286" y="129"/>
                    <a:pt x="286" y="129"/>
                  </a:cubicBezTo>
                  <a:cubicBezTo>
                    <a:pt x="287" y="128"/>
                    <a:pt x="287" y="128"/>
                    <a:pt x="287" y="128"/>
                  </a:cubicBezTo>
                  <a:cubicBezTo>
                    <a:pt x="289" y="127"/>
                    <a:pt x="291" y="126"/>
                    <a:pt x="293" y="125"/>
                  </a:cubicBezTo>
                  <a:cubicBezTo>
                    <a:pt x="295" y="123"/>
                    <a:pt x="297" y="122"/>
                    <a:pt x="299" y="121"/>
                  </a:cubicBezTo>
                  <a:cubicBezTo>
                    <a:pt x="299" y="118"/>
                    <a:pt x="298" y="116"/>
                    <a:pt x="297" y="113"/>
                  </a:cubicBezTo>
                  <a:cubicBezTo>
                    <a:pt x="295" y="113"/>
                    <a:pt x="293" y="113"/>
                    <a:pt x="290" y="113"/>
                  </a:cubicBezTo>
                  <a:cubicBezTo>
                    <a:pt x="288" y="112"/>
                    <a:pt x="285" y="112"/>
                    <a:pt x="283" y="112"/>
                  </a:cubicBezTo>
                  <a:cubicBezTo>
                    <a:pt x="282" y="112"/>
                    <a:pt x="282" y="112"/>
                    <a:pt x="282" y="112"/>
                  </a:cubicBezTo>
                  <a:cubicBezTo>
                    <a:pt x="282" y="111"/>
                    <a:pt x="282" y="111"/>
                    <a:pt x="282" y="111"/>
                  </a:cubicBezTo>
                  <a:cubicBezTo>
                    <a:pt x="281" y="108"/>
                    <a:pt x="279" y="104"/>
                    <a:pt x="278" y="100"/>
                  </a:cubicBezTo>
                  <a:cubicBezTo>
                    <a:pt x="278" y="99"/>
                    <a:pt x="278" y="99"/>
                    <a:pt x="278" y="99"/>
                  </a:cubicBezTo>
                  <a:cubicBezTo>
                    <a:pt x="278" y="99"/>
                    <a:pt x="278" y="99"/>
                    <a:pt x="278" y="99"/>
                  </a:cubicBezTo>
                  <a:cubicBezTo>
                    <a:pt x="280" y="97"/>
                    <a:pt x="282" y="95"/>
                    <a:pt x="284" y="94"/>
                  </a:cubicBezTo>
                  <a:cubicBezTo>
                    <a:pt x="285" y="92"/>
                    <a:pt x="287" y="90"/>
                    <a:pt x="289" y="89"/>
                  </a:cubicBezTo>
                  <a:cubicBezTo>
                    <a:pt x="288" y="86"/>
                    <a:pt x="286" y="84"/>
                    <a:pt x="285" y="82"/>
                  </a:cubicBezTo>
                  <a:cubicBezTo>
                    <a:pt x="283" y="82"/>
                    <a:pt x="281" y="82"/>
                    <a:pt x="278" y="83"/>
                  </a:cubicBezTo>
                  <a:cubicBezTo>
                    <a:pt x="276" y="83"/>
                    <a:pt x="273" y="83"/>
                    <a:pt x="271" y="84"/>
                  </a:cubicBezTo>
                  <a:cubicBezTo>
                    <a:pt x="270" y="84"/>
                    <a:pt x="270" y="84"/>
                    <a:pt x="270" y="84"/>
                  </a:cubicBezTo>
                  <a:cubicBezTo>
                    <a:pt x="270" y="83"/>
                    <a:pt x="270" y="83"/>
                    <a:pt x="270" y="83"/>
                  </a:cubicBezTo>
                  <a:cubicBezTo>
                    <a:pt x="268" y="80"/>
                    <a:pt x="266" y="76"/>
                    <a:pt x="264" y="73"/>
                  </a:cubicBezTo>
                  <a:cubicBezTo>
                    <a:pt x="263" y="72"/>
                    <a:pt x="263" y="72"/>
                    <a:pt x="263" y="72"/>
                  </a:cubicBezTo>
                  <a:cubicBezTo>
                    <a:pt x="264" y="72"/>
                    <a:pt x="264" y="72"/>
                    <a:pt x="264" y="72"/>
                  </a:cubicBezTo>
                  <a:cubicBezTo>
                    <a:pt x="265" y="70"/>
                    <a:pt x="266" y="68"/>
                    <a:pt x="268" y="66"/>
                  </a:cubicBezTo>
                  <a:cubicBezTo>
                    <a:pt x="269" y="64"/>
                    <a:pt x="270" y="62"/>
                    <a:pt x="271" y="60"/>
                  </a:cubicBezTo>
                  <a:cubicBezTo>
                    <a:pt x="270" y="58"/>
                    <a:pt x="268" y="56"/>
                    <a:pt x="267" y="54"/>
                  </a:cubicBezTo>
                  <a:cubicBezTo>
                    <a:pt x="264" y="54"/>
                    <a:pt x="262" y="55"/>
                    <a:pt x="260" y="56"/>
                  </a:cubicBezTo>
                  <a:cubicBezTo>
                    <a:pt x="258" y="57"/>
                    <a:pt x="255" y="58"/>
                    <a:pt x="253" y="59"/>
                  </a:cubicBezTo>
                  <a:cubicBezTo>
                    <a:pt x="252" y="59"/>
                    <a:pt x="252" y="59"/>
                    <a:pt x="252" y="59"/>
                  </a:cubicBezTo>
                  <a:cubicBezTo>
                    <a:pt x="252" y="58"/>
                    <a:pt x="252" y="58"/>
                    <a:pt x="252" y="58"/>
                  </a:cubicBezTo>
                  <a:cubicBezTo>
                    <a:pt x="249" y="55"/>
                    <a:pt x="246" y="53"/>
                    <a:pt x="243" y="50"/>
                  </a:cubicBezTo>
                  <a:cubicBezTo>
                    <a:pt x="243" y="49"/>
                    <a:pt x="243" y="49"/>
                    <a:pt x="243" y="49"/>
                  </a:cubicBezTo>
                  <a:cubicBezTo>
                    <a:pt x="243" y="49"/>
                    <a:pt x="243" y="49"/>
                    <a:pt x="243" y="49"/>
                  </a:cubicBezTo>
                  <a:cubicBezTo>
                    <a:pt x="244" y="47"/>
                    <a:pt x="245" y="44"/>
                    <a:pt x="246" y="42"/>
                  </a:cubicBezTo>
                  <a:cubicBezTo>
                    <a:pt x="247" y="40"/>
                    <a:pt x="247" y="37"/>
                    <a:pt x="248" y="35"/>
                  </a:cubicBezTo>
                  <a:cubicBezTo>
                    <a:pt x="246" y="33"/>
                    <a:pt x="244" y="32"/>
                    <a:pt x="242" y="30"/>
                  </a:cubicBezTo>
                  <a:cubicBezTo>
                    <a:pt x="240" y="31"/>
                    <a:pt x="238" y="33"/>
                    <a:pt x="236" y="34"/>
                  </a:cubicBezTo>
                  <a:cubicBezTo>
                    <a:pt x="234" y="36"/>
                    <a:pt x="232" y="37"/>
                    <a:pt x="230" y="38"/>
                  </a:cubicBezTo>
                  <a:cubicBezTo>
                    <a:pt x="229" y="39"/>
                    <a:pt x="229" y="39"/>
                    <a:pt x="229" y="39"/>
                  </a:cubicBezTo>
                  <a:cubicBezTo>
                    <a:pt x="228" y="38"/>
                    <a:pt x="228" y="38"/>
                    <a:pt x="228" y="38"/>
                  </a:cubicBezTo>
                  <a:cubicBezTo>
                    <a:pt x="225" y="36"/>
                    <a:pt x="222" y="34"/>
                    <a:pt x="219" y="32"/>
                  </a:cubicBezTo>
                  <a:cubicBezTo>
                    <a:pt x="218" y="32"/>
                    <a:pt x="218" y="32"/>
                    <a:pt x="218" y="32"/>
                  </a:cubicBezTo>
                  <a:cubicBezTo>
                    <a:pt x="218" y="31"/>
                    <a:pt x="218" y="31"/>
                    <a:pt x="218" y="31"/>
                  </a:cubicBezTo>
                  <a:cubicBezTo>
                    <a:pt x="218" y="28"/>
                    <a:pt x="219" y="26"/>
                    <a:pt x="219" y="23"/>
                  </a:cubicBezTo>
                  <a:cubicBezTo>
                    <a:pt x="219" y="21"/>
                    <a:pt x="220" y="19"/>
                    <a:pt x="220" y="16"/>
                  </a:cubicBezTo>
                  <a:cubicBezTo>
                    <a:pt x="218" y="15"/>
                    <a:pt x="215" y="14"/>
                    <a:pt x="213" y="13"/>
                  </a:cubicBezTo>
                  <a:cubicBezTo>
                    <a:pt x="211" y="15"/>
                    <a:pt x="210" y="16"/>
                    <a:pt x="208" y="18"/>
                  </a:cubicBezTo>
                  <a:cubicBezTo>
                    <a:pt x="206" y="20"/>
                    <a:pt x="205" y="22"/>
                    <a:pt x="203" y="23"/>
                  </a:cubicBezTo>
                  <a:cubicBezTo>
                    <a:pt x="202" y="24"/>
                    <a:pt x="202" y="24"/>
                    <a:pt x="202" y="24"/>
                  </a:cubicBezTo>
                  <a:cubicBezTo>
                    <a:pt x="202" y="24"/>
                    <a:pt x="202" y="24"/>
                    <a:pt x="202" y="24"/>
                  </a:cubicBezTo>
                  <a:cubicBezTo>
                    <a:pt x="198" y="22"/>
                    <a:pt x="194" y="21"/>
                    <a:pt x="191" y="20"/>
                  </a:cubicBezTo>
                  <a:cubicBezTo>
                    <a:pt x="190" y="20"/>
                    <a:pt x="190" y="20"/>
                    <a:pt x="190" y="20"/>
                  </a:cubicBezTo>
                  <a:cubicBezTo>
                    <a:pt x="190" y="19"/>
                    <a:pt x="190" y="19"/>
                    <a:pt x="190" y="19"/>
                  </a:cubicBezTo>
                  <a:cubicBezTo>
                    <a:pt x="189" y="17"/>
                    <a:pt x="189" y="14"/>
                    <a:pt x="189" y="12"/>
                  </a:cubicBezTo>
                  <a:cubicBezTo>
                    <a:pt x="189" y="9"/>
                    <a:pt x="189" y="7"/>
                    <a:pt x="188" y="4"/>
                  </a:cubicBezTo>
                  <a:cubicBezTo>
                    <a:pt x="186" y="4"/>
                    <a:pt x="183" y="3"/>
                    <a:pt x="181" y="3"/>
                  </a:cubicBezTo>
                  <a:cubicBezTo>
                    <a:pt x="180" y="4"/>
                    <a:pt x="178" y="7"/>
                    <a:pt x="177" y="9"/>
                  </a:cubicBezTo>
                  <a:cubicBezTo>
                    <a:pt x="176" y="11"/>
                    <a:pt x="175" y="13"/>
                    <a:pt x="173" y="15"/>
                  </a:cubicBezTo>
                  <a:cubicBezTo>
                    <a:pt x="173" y="16"/>
                    <a:pt x="173" y="16"/>
                    <a:pt x="173" y="16"/>
                  </a:cubicBezTo>
                  <a:cubicBezTo>
                    <a:pt x="172" y="16"/>
                    <a:pt x="172" y="16"/>
                    <a:pt x="172" y="16"/>
                  </a:cubicBezTo>
                  <a:cubicBezTo>
                    <a:pt x="168" y="15"/>
                    <a:pt x="165" y="15"/>
                    <a:pt x="161" y="14"/>
                  </a:cubicBezTo>
                  <a:cubicBezTo>
                    <a:pt x="160" y="14"/>
                    <a:pt x="160" y="14"/>
                    <a:pt x="160" y="14"/>
                  </a:cubicBezTo>
                  <a:cubicBezTo>
                    <a:pt x="159" y="14"/>
                    <a:pt x="159" y="14"/>
                    <a:pt x="159" y="14"/>
                  </a:cubicBezTo>
                  <a:cubicBezTo>
                    <a:pt x="159" y="11"/>
                    <a:pt x="158" y="9"/>
                    <a:pt x="157" y="7"/>
                  </a:cubicBezTo>
                  <a:cubicBezTo>
                    <a:pt x="156" y="4"/>
                    <a:pt x="156" y="2"/>
                    <a:pt x="155" y="0"/>
                  </a:cubicBezTo>
                  <a:cubicBezTo>
                    <a:pt x="155" y="0"/>
                    <a:pt x="155" y="0"/>
                    <a:pt x="155" y="0"/>
                  </a:cubicBezTo>
                  <a:cubicBezTo>
                    <a:pt x="152" y="0"/>
                    <a:pt x="150" y="0"/>
                    <a:pt x="147" y="0"/>
                  </a:cubicBezTo>
                  <a:cubicBezTo>
                    <a:pt x="147" y="0"/>
                    <a:pt x="147" y="0"/>
                    <a:pt x="147" y="0"/>
                  </a:cubicBezTo>
                  <a:cubicBezTo>
                    <a:pt x="146" y="2"/>
                    <a:pt x="145" y="4"/>
                    <a:pt x="145" y="7"/>
                  </a:cubicBezTo>
                  <a:cubicBezTo>
                    <a:pt x="144" y="9"/>
                    <a:pt x="143" y="11"/>
                    <a:pt x="142" y="14"/>
                  </a:cubicBezTo>
                  <a:cubicBezTo>
                    <a:pt x="142" y="14"/>
                    <a:pt x="142" y="14"/>
                    <a:pt x="142" y="14"/>
                  </a:cubicBezTo>
                  <a:cubicBezTo>
                    <a:pt x="141" y="14"/>
                    <a:pt x="141" y="14"/>
                    <a:pt x="141" y="14"/>
                  </a:cubicBezTo>
                  <a:cubicBezTo>
                    <a:pt x="137" y="15"/>
                    <a:pt x="133" y="15"/>
                    <a:pt x="130" y="16"/>
                  </a:cubicBezTo>
                  <a:cubicBezTo>
                    <a:pt x="129" y="16"/>
                    <a:pt x="129" y="16"/>
                    <a:pt x="129" y="16"/>
                  </a:cubicBezTo>
                  <a:cubicBezTo>
                    <a:pt x="129" y="15"/>
                    <a:pt x="129" y="15"/>
                    <a:pt x="129" y="15"/>
                  </a:cubicBezTo>
                  <a:cubicBezTo>
                    <a:pt x="127" y="13"/>
                    <a:pt x="126" y="11"/>
                    <a:pt x="125" y="9"/>
                  </a:cubicBezTo>
                  <a:cubicBezTo>
                    <a:pt x="123" y="7"/>
                    <a:pt x="122" y="4"/>
                    <a:pt x="121" y="3"/>
                  </a:cubicBezTo>
                  <a:cubicBezTo>
                    <a:pt x="118" y="3"/>
                    <a:pt x="116" y="4"/>
                    <a:pt x="113" y="4"/>
                  </a:cubicBezTo>
                  <a:cubicBezTo>
                    <a:pt x="113" y="7"/>
                    <a:pt x="113" y="9"/>
                    <a:pt x="113" y="12"/>
                  </a:cubicBezTo>
                  <a:cubicBezTo>
                    <a:pt x="113" y="14"/>
                    <a:pt x="112" y="17"/>
                    <a:pt x="112" y="19"/>
                  </a:cubicBezTo>
                  <a:cubicBezTo>
                    <a:pt x="112" y="20"/>
                    <a:pt x="112" y="20"/>
                    <a:pt x="112" y="20"/>
                  </a:cubicBezTo>
                  <a:cubicBezTo>
                    <a:pt x="111" y="20"/>
                    <a:pt x="111" y="20"/>
                    <a:pt x="111" y="20"/>
                  </a:cubicBezTo>
                  <a:cubicBezTo>
                    <a:pt x="108" y="21"/>
                    <a:pt x="104" y="22"/>
                    <a:pt x="100" y="24"/>
                  </a:cubicBezTo>
                  <a:cubicBezTo>
                    <a:pt x="100" y="24"/>
                    <a:pt x="100" y="24"/>
                    <a:pt x="100" y="24"/>
                  </a:cubicBezTo>
                  <a:cubicBezTo>
                    <a:pt x="99" y="23"/>
                    <a:pt x="99" y="23"/>
                    <a:pt x="99" y="23"/>
                  </a:cubicBezTo>
                  <a:cubicBezTo>
                    <a:pt x="97" y="22"/>
                    <a:pt x="96" y="20"/>
                    <a:pt x="94" y="18"/>
                  </a:cubicBezTo>
                  <a:cubicBezTo>
                    <a:pt x="92" y="16"/>
                    <a:pt x="90" y="15"/>
                    <a:pt x="89" y="13"/>
                  </a:cubicBezTo>
                  <a:cubicBezTo>
                    <a:pt x="86" y="14"/>
                    <a:pt x="84" y="15"/>
                    <a:pt x="82" y="16"/>
                  </a:cubicBezTo>
                  <a:cubicBezTo>
                    <a:pt x="82" y="19"/>
                    <a:pt x="82" y="21"/>
                    <a:pt x="83" y="23"/>
                  </a:cubicBezTo>
                  <a:cubicBezTo>
                    <a:pt x="83" y="26"/>
                    <a:pt x="83" y="28"/>
                    <a:pt x="84" y="31"/>
                  </a:cubicBezTo>
                  <a:cubicBezTo>
                    <a:pt x="84" y="32"/>
                    <a:pt x="84" y="32"/>
                    <a:pt x="84" y="32"/>
                  </a:cubicBezTo>
                  <a:cubicBezTo>
                    <a:pt x="83" y="32"/>
                    <a:pt x="83" y="32"/>
                    <a:pt x="83" y="32"/>
                  </a:cubicBezTo>
                  <a:cubicBezTo>
                    <a:pt x="80" y="34"/>
                    <a:pt x="76" y="36"/>
                    <a:pt x="73" y="38"/>
                  </a:cubicBezTo>
                  <a:cubicBezTo>
                    <a:pt x="73" y="39"/>
                    <a:pt x="73" y="39"/>
                    <a:pt x="73" y="39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0" y="37"/>
                    <a:pt x="68" y="36"/>
                    <a:pt x="66" y="34"/>
                  </a:cubicBezTo>
                  <a:cubicBezTo>
                    <a:pt x="64" y="33"/>
                    <a:pt x="62" y="31"/>
                    <a:pt x="60" y="30"/>
                  </a:cubicBezTo>
                  <a:cubicBezTo>
                    <a:pt x="58" y="32"/>
                    <a:pt x="56" y="33"/>
                    <a:pt x="54" y="35"/>
                  </a:cubicBezTo>
                  <a:cubicBezTo>
                    <a:pt x="54" y="37"/>
                    <a:pt x="55" y="40"/>
                    <a:pt x="56" y="42"/>
                  </a:cubicBezTo>
                  <a:cubicBezTo>
                    <a:pt x="57" y="44"/>
                    <a:pt x="58" y="47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8" y="50"/>
                    <a:pt x="58" y="50"/>
                    <a:pt x="58" y="50"/>
                  </a:cubicBezTo>
                  <a:cubicBezTo>
                    <a:pt x="56" y="53"/>
                    <a:pt x="53" y="55"/>
                    <a:pt x="50" y="58"/>
                  </a:cubicBezTo>
                  <a:cubicBezTo>
                    <a:pt x="50" y="59"/>
                    <a:pt x="50" y="59"/>
                    <a:pt x="50" y="59"/>
                  </a:cubicBezTo>
                  <a:cubicBezTo>
                    <a:pt x="49" y="59"/>
                    <a:pt x="49" y="59"/>
                    <a:pt x="49" y="59"/>
                  </a:cubicBezTo>
                  <a:cubicBezTo>
                    <a:pt x="47" y="58"/>
                    <a:pt x="44" y="57"/>
                    <a:pt x="42" y="56"/>
                  </a:cubicBezTo>
                  <a:cubicBezTo>
                    <a:pt x="40" y="55"/>
                    <a:pt x="37" y="54"/>
                    <a:pt x="35" y="54"/>
                  </a:cubicBezTo>
                  <a:cubicBezTo>
                    <a:pt x="33" y="56"/>
                    <a:pt x="32" y="58"/>
                    <a:pt x="30" y="60"/>
                  </a:cubicBezTo>
                  <a:cubicBezTo>
                    <a:pt x="32" y="62"/>
                    <a:pt x="33" y="64"/>
                    <a:pt x="34" y="66"/>
                  </a:cubicBezTo>
                  <a:cubicBezTo>
                    <a:pt x="36" y="68"/>
                    <a:pt x="37" y="70"/>
                    <a:pt x="38" y="72"/>
                  </a:cubicBezTo>
                  <a:cubicBezTo>
                    <a:pt x="39" y="72"/>
                    <a:pt x="39" y="72"/>
                    <a:pt x="39" y="72"/>
                  </a:cubicBezTo>
                  <a:cubicBezTo>
                    <a:pt x="38" y="73"/>
                    <a:pt x="38" y="73"/>
                    <a:pt x="38" y="73"/>
                  </a:cubicBezTo>
                  <a:cubicBezTo>
                    <a:pt x="36" y="76"/>
                    <a:pt x="34" y="80"/>
                    <a:pt x="32" y="83"/>
                  </a:cubicBezTo>
                  <a:cubicBezTo>
                    <a:pt x="32" y="84"/>
                    <a:pt x="32" y="84"/>
                    <a:pt x="32" y="84"/>
                  </a:cubicBezTo>
                  <a:cubicBezTo>
                    <a:pt x="31" y="84"/>
                    <a:pt x="31" y="84"/>
                    <a:pt x="31" y="84"/>
                  </a:cubicBezTo>
                  <a:cubicBezTo>
                    <a:pt x="29" y="83"/>
                    <a:pt x="26" y="83"/>
                    <a:pt x="24" y="83"/>
                  </a:cubicBezTo>
                  <a:cubicBezTo>
                    <a:pt x="21" y="82"/>
                    <a:pt x="19" y="82"/>
                    <a:pt x="17" y="82"/>
                  </a:cubicBezTo>
                  <a:cubicBezTo>
                    <a:pt x="15" y="84"/>
                    <a:pt x="14" y="86"/>
                    <a:pt x="13" y="89"/>
                  </a:cubicBezTo>
                  <a:cubicBezTo>
                    <a:pt x="15" y="90"/>
                    <a:pt x="16" y="92"/>
                    <a:pt x="18" y="94"/>
                  </a:cubicBezTo>
                  <a:cubicBezTo>
                    <a:pt x="20" y="95"/>
                    <a:pt x="22" y="97"/>
                    <a:pt x="24" y="99"/>
                  </a:cubicBezTo>
                  <a:cubicBezTo>
                    <a:pt x="24" y="99"/>
                    <a:pt x="24" y="99"/>
                    <a:pt x="24" y="99"/>
                  </a:cubicBezTo>
                  <a:cubicBezTo>
                    <a:pt x="24" y="100"/>
                    <a:pt x="24" y="100"/>
                    <a:pt x="24" y="100"/>
                  </a:cubicBezTo>
                  <a:cubicBezTo>
                    <a:pt x="22" y="104"/>
                    <a:pt x="21" y="108"/>
                    <a:pt x="20" y="111"/>
                  </a:cubicBezTo>
                  <a:cubicBezTo>
                    <a:pt x="20" y="112"/>
                    <a:pt x="20" y="112"/>
                    <a:pt x="20" y="112"/>
                  </a:cubicBezTo>
                  <a:cubicBezTo>
                    <a:pt x="19" y="112"/>
                    <a:pt x="19" y="112"/>
                    <a:pt x="19" y="112"/>
                  </a:cubicBezTo>
                  <a:cubicBezTo>
                    <a:pt x="17" y="112"/>
                    <a:pt x="14" y="112"/>
                    <a:pt x="12" y="113"/>
                  </a:cubicBezTo>
                  <a:cubicBezTo>
                    <a:pt x="9" y="113"/>
                    <a:pt x="7" y="113"/>
                    <a:pt x="4" y="113"/>
                  </a:cubicBezTo>
                  <a:cubicBezTo>
                    <a:pt x="4" y="116"/>
                    <a:pt x="3" y="118"/>
                    <a:pt x="3" y="121"/>
                  </a:cubicBezTo>
                  <a:cubicBezTo>
                    <a:pt x="5" y="122"/>
                    <a:pt x="7" y="123"/>
                    <a:pt x="9" y="125"/>
                  </a:cubicBezTo>
                  <a:cubicBezTo>
                    <a:pt x="11" y="126"/>
                    <a:pt x="13" y="127"/>
                    <a:pt x="15" y="128"/>
                  </a:cubicBezTo>
                  <a:cubicBezTo>
                    <a:pt x="16" y="129"/>
                    <a:pt x="16" y="129"/>
                    <a:pt x="16" y="129"/>
                  </a:cubicBezTo>
                  <a:cubicBezTo>
                    <a:pt x="16" y="130"/>
                    <a:pt x="16" y="130"/>
                    <a:pt x="16" y="130"/>
                  </a:cubicBezTo>
                  <a:cubicBezTo>
                    <a:pt x="15" y="133"/>
                    <a:pt x="15" y="137"/>
                    <a:pt x="15" y="141"/>
                  </a:cubicBezTo>
                  <a:cubicBezTo>
                    <a:pt x="14" y="142"/>
                    <a:pt x="14" y="142"/>
                    <a:pt x="14" y="142"/>
                  </a:cubicBezTo>
                  <a:cubicBezTo>
                    <a:pt x="14" y="142"/>
                    <a:pt x="14" y="142"/>
                    <a:pt x="14" y="142"/>
                  </a:cubicBezTo>
                  <a:cubicBezTo>
                    <a:pt x="12" y="143"/>
                    <a:pt x="9" y="144"/>
                    <a:pt x="7" y="145"/>
                  </a:cubicBezTo>
                  <a:cubicBezTo>
                    <a:pt x="4" y="145"/>
                    <a:pt x="2" y="146"/>
                    <a:pt x="0" y="147"/>
                  </a:cubicBezTo>
                  <a:cubicBezTo>
                    <a:pt x="0" y="147"/>
                    <a:pt x="0" y="147"/>
                    <a:pt x="0" y="147"/>
                  </a:cubicBezTo>
                  <a:cubicBezTo>
                    <a:pt x="0" y="148"/>
                    <a:pt x="0" y="150"/>
                    <a:pt x="0" y="151"/>
                  </a:cubicBezTo>
                  <a:cubicBezTo>
                    <a:pt x="0" y="152"/>
                    <a:pt x="0" y="153"/>
                    <a:pt x="0" y="155"/>
                  </a:cubicBezTo>
                  <a:cubicBezTo>
                    <a:pt x="0" y="155"/>
                    <a:pt x="0" y="155"/>
                    <a:pt x="0" y="155"/>
                  </a:cubicBezTo>
                  <a:cubicBezTo>
                    <a:pt x="2" y="156"/>
                    <a:pt x="4" y="156"/>
                    <a:pt x="7" y="157"/>
                  </a:cubicBezTo>
                  <a:cubicBezTo>
                    <a:pt x="9" y="158"/>
                    <a:pt x="12" y="158"/>
                    <a:pt x="14" y="159"/>
                  </a:cubicBezTo>
                  <a:cubicBezTo>
                    <a:pt x="14" y="160"/>
                    <a:pt x="14" y="160"/>
                    <a:pt x="14" y="160"/>
                  </a:cubicBezTo>
                  <a:cubicBezTo>
                    <a:pt x="15" y="160"/>
                    <a:pt x="15" y="160"/>
                    <a:pt x="15" y="160"/>
                  </a:cubicBezTo>
                  <a:cubicBezTo>
                    <a:pt x="15" y="165"/>
                    <a:pt x="15" y="168"/>
                    <a:pt x="16" y="172"/>
                  </a:cubicBezTo>
                  <a:cubicBezTo>
                    <a:pt x="16" y="173"/>
                    <a:pt x="16" y="173"/>
                    <a:pt x="16" y="173"/>
                  </a:cubicBezTo>
                  <a:cubicBezTo>
                    <a:pt x="15" y="173"/>
                    <a:pt x="15" y="173"/>
                    <a:pt x="15" y="173"/>
                  </a:cubicBezTo>
                  <a:cubicBezTo>
                    <a:pt x="13" y="174"/>
                    <a:pt x="11" y="176"/>
                    <a:pt x="9" y="177"/>
                  </a:cubicBezTo>
                  <a:cubicBezTo>
                    <a:pt x="7" y="178"/>
                    <a:pt x="5" y="179"/>
                    <a:pt x="3" y="181"/>
                  </a:cubicBezTo>
                  <a:cubicBezTo>
                    <a:pt x="3" y="183"/>
                    <a:pt x="4" y="186"/>
                    <a:pt x="4" y="188"/>
                  </a:cubicBezTo>
                  <a:cubicBezTo>
                    <a:pt x="7" y="189"/>
                    <a:pt x="9" y="189"/>
                    <a:pt x="12" y="189"/>
                  </a:cubicBezTo>
                  <a:cubicBezTo>
                    <a:pt x="14" y="189"/>
                    <a:pt x="17" y="189"/>
                    <a:pt x="19" y="190"/>
                  </a:cubicBezTo>
                  <a:cubicBezTo>
                    <a:pt x="20" y="190"/>
                    <a:pt x="20" y="190"/>
                    <a:pt x="20" y="190"/>
                  </a:cubicBezTo>
                  <a:cubicBezTo>
                    <a:pt x="20" y="190"/>
                    <a:pt x="20" y="190"/>
                    <a:pt x="20" y="190"/>
                  </a:cubicBezTo>
                  <a:cubicBezTo>
                    <a:pt x="21" y="194"/>
                    <a:pt x="22" y="198"/>
                    <a:pt x="24" y="201"/>
                  </a:cubicBezTo>
                  <a:cubicBezTo>
                    <a:pt x="24" y="202"/>
                    <a:pt x="24" y="202"/>
                    <a:pt x="24" y="202"/>
                  </a:cubicBezTo>
                  <a:cubicBezTo>
                    <a:pt x="24" y="203"/>
                    <a:pt x="24" y="203"/>
                    <a:pt x="24" y="203"/>
                  </a:cubicBezTo>
                  <a:cubicBezTo>
                    <a:pt x="22" y="204"/>
                    <a:pt x="20" y="206"/>
                    <a:pt x="18" y="208"/>
                  </a:cubicBezTo>
                  <a:cubicBezTo>
                    <a:pt x="16" y="210"/>
                    <a:pt x="15" y="211"/>
                    <a:pt x="13" y="213"/>
                  </a:cubicBezTo>
                  <a:cubicBezTo>
                    <a:pt x="14" y="215"/>
                    <a:pt x="15" y="218"/>
                    <a:pt x="17" y="220"/>
                  </a:cubicBezTo>
                  <a:cubicBezTo>
                    <a:pt x="19" y="220"/>
                    <a:pt x="21" y="219"/>
                    <a:pt x="24" y="219"/>
                  </a:cubicBezTo>
                  <a:cubicBezTo>
                    <a:pt x="26" y="219"/>
                    <a:pt x="29" y="218"/>
                    <a:pt x="31" y="218"/>
                  </a:cubicBezTo>
                  <a:cubicBezTo>
                    <a:pt x="32" y="218"/>
                    <a:pt x="32" y="218"/>
                    <a:pt x="32" y="218"/>
                  </a:cubicBezTo>
                  <a:cubicBezTo>
                    <a:pt x="32" y="219"/>
                    <a:pt x="32" y="219"/>
                    <a:pt x="32" y="219"/>
                  </a:cubicBezTo>
                  <a:cubicBezTo>
                    <a:pt x="34" y="222"/>
                    <a:pt x="36" y="225"/>
                    <a:pt x="38" y="228"/>
                  </a:cubicBezTo>
                  <a:cubicBezTo>
                    <a:pt x="39" y="229"/>
                    <a:pt x="39" y="229"/>
                    <a:pt x="39" y="229"/>
                  </a:cubicBezTo>
                  <a:cubicBezTo>
                    <a:pt x="38" y="230"/>
                    <a:pt x="38" y="230"/>
                    <a:pt x="38" y="230"/>
                  </a:cubicBezTo>
                  <a:cubicBezTo>
                    <a:pt x="37" y="232"/>
                    <a:pt x="36" y="234"/>
                    <a:pt x="34" y="236"/>
                  </a:cubicBezTo>
                  <a:cubicBezTo>
                    <a:pt x="33" y="238"/>
                    <a:pt x="32" y="240"/>
                    <a:pt x="30" y="242"/>
                  </a:cubicBezTo>
                  <a:cubicBezTo>
                    <a:pt x="32" y="244"/>
                    <a:pt x="33" y="246"/>
                    <a:pt x="35" y="248"/>
                  </a:cubicBezTo>
                  <a:cubicBezTo>
                    <a:pt x="37" y="247"/>
                    <a:pt x="40" y="246"/>
                    <a:pt x="42" y="246"/>
                  </a:cubicBezTo>
                  <a:cubicBezTo>
                    <a:pt x="44" y="245"/>
                    <a:pt x="47" y="244"/>
                    <a:pt x="49" y="243"/>
                  </a:cubicBezTo>
                  <a:cubicBezTo>
                    <a:pt x="50" y="243"/>
                    <a:pt x="50" y="243"/>
                    <a:pt x="50" y="243"/>
                  </a:cubicBezTo>
                  <a:cubicBezTo>
                    <a:pt x="50" y="243"/>
                    <a:pt x="50" y="243"/>
                    <a:pt x="50" y="243"/>
                  </a:cubicBezTo>
                  <a:cubicBezTo>
                    <a:pt x="53" y="246"/>
                    <a:pt x="56" y="249"/>
                    <a:pt x="58" y="251"/>
                  </a:cubicBezTo>
                  <a:cubicBezTo>
                    <a:pt x="59" y="252"/>
                    <a:pt x="59" y="252"/>
                    <a:pt x="59" y="252"/>
                  </a:cubicBezTo>
                  <a:cubicBezTo>
                    <a:pt x="59" y="253"/>
                    <a:pt x="59" y="253"/>
                    <a:pt x="59" y="253"/>
                  </a:cubicBezTo>
                  <a:cubicBezTo>
                    <a:pt x="58" y="255"/>
                    <a:pt x="57" y="257"/>
                    <a:pt x="56" y="260"/>
                  </a:cubicBezTo>
                  <a:cubicBezTo>
                    <a:pt x="55" y="262"/>
                    <a:pt x="54" y="264"/>
                    <a:pt x="54" y="266"/>
                  </a:cubicBezTo>
                  <a:cubicBezTo>
                    <a:pt x="56" y="268"/>
                    <a:pt x="58" y="270"/>
                    <a:pt x="60" y="271"/>
                  </a:cubicBezTo>
                  <a:cubicBezTo>
                    <a:pt x="62" y="270"/>
                    <a:pt x="64" y="269"/>
                    <a:pt x="66" y="267"/>
                  </a:cubicBezTo>
                  <a:cubicBezTo>
                    <a:pt x="68" y="266"/>
                    <a:pt x="70" y="265"/>
                    <a:pt x="72" y="263"/>
                  </a:cubicBezTo>
                  <a:cubicBezTo>
                    <a:pt x="73" y="263"/>
                    <a:pt x="73" y="263"/>
                    <a:pt x="73" y="263"/>
                  </a:cubicBezTo>
                  <a:cubicBezTo>
                    <a:pt x="73" y="263"/>
                    <a:pt x="73" y="263"/>
                    <a:pt x="73" y="263"/>
                  </a:cubicBezTo>
                  <a:cubicBezTo>
                    <a:pt x="76" y="266"/>
                    <a:pt x="80" y="268"/>
                    <a:pt x="83" y="270"/>
                  </a:cubicBezTo>
                  <a:cubicBezTo>
                    <a:pt x="84" y="270"/>
                    <a:pt x="84" y="270"/>
                    <a:pt x="84" y="270"/>
                  </a:cubicBezTo>
                  <a:cubicBezTo>
                    <a:pt x="84" y="271"/>
                    <a:pt x="84" y="271"/>
                    <a:pt x="84" y="271"/>
                  </a:cubicBezTo>
                  <a:cubicBezTo>
                    <a:pt x="83" y="273"/>
                    <a:pt x="83" y="276"/>
                    <a:pt x="83" y="278"/>
                  </a:cubicBezTo>
                  <a:cubicBezTo>
                    <a:pt x="82" y="280"/>
                    <a:pt x="82" y="283"/>
                    <a:pt x="82" y="285"/>
                  </a:cubicBezTo>
                  <a:cubicBezTo>
                    <a:pt x="84" y="286"/>
                    <a:pt x="86" y="287"/>
                    <a:pt x="89" y="289"/>
                  </a:cubicBezTo>
                  <a:cubicBezTo>
                    <a:pt x="90" y="287"/>
                    <a:pt x="92" y="285"/>
                    <a:pt x="94" y="283"/>
                  </a:cubicBezTo>
                  <a:cubicBezTo>
                    <a:pt x="96" y="282"/>
                    <a:pt x="97" y="280"/>
                    <a:pt x="99" y="278"/>
                  </a:cubicBezTo>
                  <a:cubicBezTo>
                    <a:pt x="100" y="278"/>
                    <a:pt x="100" y="278"/>
                    <a:pt x="100" y="278"/>
                  </a:cubicBezTo>
                  <a:cubicBezTo>
                    <a:pt x="100" y="278"/>
                    <a:pt x="100" y="278"/>
                    <a:pt x="100" y="278"/>
                  </a:cubicBezTo>
                  <a:cubicBezTo>
                    <a:pt x="104" y="279"/>
                    <a:pt x="108" y="281"/>
                    <a:pt x="111" y="282"/>
                  </a:cubicBezTo>
                  <a:cubicBezTo>
                    <a:pt x="112" y="282"/>
                    <a:pt x="112" y="282"/>
                    <a:pt x="112" y="282"/>
                  </a:cubicBezTo>
                  <a:cubicBezTo>
                    <a:pt x="112" y="283"/>
                    <a:pt x="112" y="283"/>
                    <a:pt x="112" y="283"/>
                  </a:cubicBezTo>
                  <a:cubicBezTo>
                    <a:pt x="112" y="285"/>
                    <a:pt x="113" y="288"/>
                    <a:pt x="113" y="290"/>
                  </a:cubicBezTo>
                  <a:cubicBezTo>
                    <a:pt x="113" y="292"/>
                    <a:pt x="113" y="295"/>
                    <a:pt x="113" y="297"/>
                  </a:cubicBezTo>
                  <a:cubicBezTo>
                    <a:pt x="116" y="298"/>
                    <a:pt x="118" y="298"/>
                    <a:pt x="121" y="299"/>
                  </a:cubicBezTo>
                  <a:cubicBezTo>
                    <a:pt x="122" y="297"/>
                    <a:pt x="124" y="295"/>
                    <a:pt x="125" y="293"/>
                  </a:cubicBezTo>
                  <a:cubicBezTo>
                    <a:pt x="126" y="291"/>
                    <a:pt x="127" y="288"/>
                    <a:pt x="129" y="287"/>
                  </a:cubicBezTo>
                  <a:cubicBezTo>
                    <a:pt x="129" y="286"/>
                    <a:pt x="129" y="286"/>
                    <a:pt x="129" y="286"/>
                  </a:cubicBezTo>
                  <a:cubicBezTo>
                    <a:pt x="130" y="286"/>
                    <a:pt x="130" y="286"/>
                    <a:pt x="130" y="286"/>
                  </a:cubicBezTo>
                  <a:cubicBezTo>
                    <a:pt x="133" y="286"/>
                    <a:pt x="137" y="287"/>
                    <a:pt x="141" y="287"/>
                  </a:cubicBezTo>
                  <a:cubicBezTo>
                    <a:pt x="142" y="287"/>
                    <a:pt x="142" y="287"/>
                    <a:pt x="142" y="287"/>
                  </a:cubicBezTo>
                  <a:cubicBezTo>
                    <a:pt x="142" y="288"/>
                    <a:pt x="142" y="288"/>
                    <a:pt x="142" y="288"/>
                  </a:cubicBezTo>
                  <a:cubicBezTo>
                    <a:pt x="143" y="290"/>
                    <a:pt x="144" y="293"/>
                    <a:pt x="145" y="295"/>
                  </a:cubicBezTo>
                  <a:cubicBezTo>
                    <a:pt x="145" y="297"/>
                    <a:pt x="146" y="300"/>
                    <a:pt x="147" y="302"/>
                  </a:cubicBezTo>
                  <a:cubicBezTo>
                    <a:pt x="147" y="302"/>
                    <a:pt x="147" y="302"/>
                    <a:pt x="147" y="302"/>
                  </a:cubicBezTo>
                  <a:cubicBezTo>
                    <a:pt x="150" y="302"/>
                    <a:pt x="152" y="302"/>
                    <a:pt x="155" y="302"/>
                  </a:cubicBezTo>
                  <a:cubicBezTo>
                    <a:pt x="155" y="302"/>
                    <a:pt x="155" y="302"/>
                    <a:pt x="155" y="302"/>
                  </a:cubicBezTo>
                  <a:cubicBezTo>
                    <a:pt x="156" y="300"/>
                    <a:pt x="156" y="297"/>
                    <a:pt x="157" y="295"/>
                  </a:cubicBezTo>
                  <a:cubicBezTo>
                    <a:pt x="158" y="293"/>
                    <a:pt x="159" y="290"/>
                    <a:pt x="159" y="288"/>
                  </a:cubicBezTo>
                  <a:cubicBezTo>
                    <a:pt x="160" y="287"/>
                    <a:pt x="160" y="287"/>
                    <a:pt x="160" y="287"/>
                  </a:cubicBezTo>
                  <a:cubicBezTo>
                    <a:pt x="161" y="287"/>
                    <a:pt x="161" y="287"/>
                    <a:pt x="161" y="287"/>
                  </a:cubicBezTo>
                  <a:cubicBezTo>
                    <a:pt x="165" y="287"/>
                    <a:pt x="168" y="286"/>
                    <a:pt x="172" y="286"/>
                  </a:cubicBezTo>
                  <a:cubicBezTo>
                    <a:pt x="173" y="286"/>
                    <a:pt x="173" y="286"/>
                    <a:pt x="173" y="286"/>
                  </a:cubicBezTo>
                  <a:cubicBezTo>
                    <a:pt x="173" y="287"/>
                    <a:pt x="173" y="287"/>
                    <a:pt x="173" y="287"/>
                  </a:cubicBezTo>
                  <a:cubicBezTo>
                    <a:pt x="175" y="288"/>
                    <a:pt x="176" y="291"/>
                    <a:pt x="177" y="293"/>
                  </a:cubicBezTo>
                  <a:cubicBezTo>
                    <a:pt x="178" y="295"/>
                    <a:pt x="180" y="297"/>
                    <a:pt x="181" y="299"/>
                  </a:cubicBezTo>
                  <a:cubicBezTo>
                    <a:pt x="183" y="298"/>
                    <a:pt x="186" y="298"/>
                    <a:pt x="188" y="297"/>
                  </a:cubicBezTo>
                  <a:cubicBezTo>
                    <a:pt x="189" y="295"/>
                    <a:pt x="189" y="292"/>
                    <a:pt x="189" y="290"/>
                  </a:cubicBezTo>
                  <a:cubicBezTo>
                    <a:pt x="189" y="288"/>
                    <a:pt x="189" y="285"/>
                    <a:pt x="190" y="283"/>
                  </a:cubicBezTo>
                  <a:cubicBezTo>
                    <a:pt x="190" y="282"/>
                    <a:pt x="190" y="282"/>
                    <a:pt x="190" y="282"/>
                  </a:cubicBezTo>
                  <a:cubicBezTo>
                    <a:pt x="191" y="282"/>
                    <a:pt x="191" y="282"/>
                    <a:pt x="191" y="282"/>
                  </a:cubicBezTo>
                  <a:cubicBezTo>
                    <a:pt x="194" y="281"/>
                    <a:pt x="198" y="279"/>
                    <a:pt x="202" y="278"/>
                  </a:cubicBezTo>
                  <a:cubicBezTo>
                    <a:pt x="202" y="278"/>
                    <a:pt x="202" y="278"/>
                    <a:pt x="202" y="278"/>
                  </a:cubicBezTo>
                  <a:cubicBezTo>
                    <a:pt x="203" y="278"/>
                    <a:pt x="203" y="278"/>
                    <a:pt x="203" y="278"/>
                  </a:cubicBezTo>
                  <a:cubicBezTo>
                    <a:pt x="205" y="280"/>
                    <a:pt x="206" y="282"/>
                    <a:pt x="208" y="283"/>
                  </a:cubicBezTo>
                  <a:cubicBezTo>
                    <a:pt x="210" y="285"/>
                    <a:pt x="211" y="287"/>
                    <a:pt x="213" y="289"/>
                  </a:cubicBezTo>
                  <a:cubicBezTo>
                    <a:pt x="215" y="288"/>
                    <a:pt x="218" y="286"/>
                    <a:pt x="220" y="285"/>
                  </a:cubicBezTo>
                  <a:cubicBezTo>
                    <a:pt x="220" y="283"/>
                    <a:pt x="219" y="280"/>
                    <a:pt x="219" y="278"/>
                  </a:cubicBezTo>
                  <a:cubicBezTo>
                    <a:pt x="219" y="276"/>
                    <a:pt x="218" y="273"/>
                    <a:pt x="218" y="271"/>
                  </a:cubicBezTo>
                  <a:cubicBezTo>
                    <a:pt x="218" y="270"/>
                    <a:pt x="218" y="270"/>
                    <a:pt x="218" y="270"/>
                  </a:cubicBezTo>
                  <a:cubicBezTo>
                    <a:pt x="219" y="270"/>
                    <a:pt x="219" y="270"/>
                    <a:pt x="219" y="270"/>
                  </a:cubicBezTo>
                  <a:cubicBezTo>
                    <a:pt x="222" y="268"/>
                    <a:pt x="225" y="266"/>
                    <a:pt x="228" y="263"/>
                  </a:cubicBezTo>
                  <a:cubicBezTo>
                    <a:pt x="229" y="263"/>
                    <a:pt x="229" y="263"/>
                    <a:pt x="229" y="263"/>
                  </a:cubicBezTo>
                  <a:cubicBezTo>
                    <a:pt x="230" y="263"/>
                    <a:pt x="230" y="263"/>
                    <a:pt x="230" y="263"/>
                  </a:cubicBezTo>
                  <a:cubicBezTo>
                    <a:pt x="232" y="265"/>
                    <a:pt x="234" y="266"/>
                    <a:pt x="236" y="267"/>
                  </a:cubicBezTo>
                  <a:cubicBezTo>
                    <a:pt x="238" y="269"/>
                    <a:pt x="240" y="270"/>
                    <a:pt x="242" y="271"/>
                  </a:cubicBezTo>
                  <a:cubicBezTo>
                    <a:pt x="244" y="270"/>
                    <a:pt x="246" y="268"/>
                    <a:pt x="248" y="266"/>
                  </a:cubicBezTo>
                  <a:cubicBezTo>
                    <a:pt x="247" y="264"/>
                    <a:pt x="247" y="262"/>
                    <a:pt x="246" y="260"/>
                  </a:cubicBezTo>
                  <a:cubicBezTo>
                    <a:pt x="245" y="257"/>
                    <a:pt x="244" y="255"/>
                    <a:pt x="243" y="253"/>
                  </a:cubicBezTo>
                  <a:cubicBezTo>
                    <a:pt x="243" y="252"/>
                    <a:pt x="243" y="252"/>
                    <a:pt x="243" y="252"/>
                  </a:cubicBezTo>
                  <a:cubicBezTo>
                    <a:pt x="243" y="251"/>
                    <a:pt x="243" y="251"/>
                    <a:pt x="243" y="251"/>
                  </a:cubicBezTo>
                  <a:cubicBezTo>
                    <a:pt x="246" y="249"/>
                    <a:pt x="249" y="246"/>
                    <a:pt x="252" y="243"/>
                  </a:cubicBezTo>
                  <a:cubicBezTo>
                    <a:pt x="252" y="243"/>
                    <a:pt x="252" y="243"/>
                    <a:pt x="252" y="243"/>
                  </a:cubicBezTo>
                  <a:cubicBezTo>
                    <a:pt x="253" y="243"/>
                    <a:pt x="253" y="243"/>
                    <a:pt x="253" y="243"/>
                  </a:cubicBezTo>
                  <a:cubicBezTo>
                    <a:pt x="255" y="244"/>
                    <a:pt x="258" y="245"/>
                    <a:pt x="260" y="246"/>
                  </a:cubicBezTo>
                  <a:cubicBezTo>
                    <a:pt x="262" y="246"/>
                    <a:pt x="264" y="247"/>
                    <a:pt x="267" y="248"/>
                  </a:cubicBezTo>
                  <a:cubicBezTo>
                    <a:pt x="268" y="246"/>
                    <a:pt x="270" y="244"/>
                    <a:pt x="271" y="242"/>
                  </a:cubicBezTo>
                  <a:cubicBezTo>
                    <a:pt x="270" y="240"/>
                    <a:pt x="269" y="238"/>
                    <a:pt x="268" y="236"/>
                  </a:cubicBezTo>
                  <a:cubicBezTo>
                    <a:pt x="266" y="234"/>
                    <a:pt x="265" y="232"/>
                    <a:pt x="264" y="230"/>
                  </a:cubicBezTo>
                  <a:cubicBezTo>
                    <a:pt x="263" y="229"/>
                    <a:pt x="263" y="229"/>
                    <a:pt x="263" y="229"/>
                  </a:cubicBezTo>
                  <a:cubicBezTo>
                    <a:pt x="264" y="228"/>
                    <a:pt x="264" y="228"/>
                    <a:pt x="264" y="228"/>
                  </a:cubicBezTo>
                  <a:cubicBezTo>
                    <a:pt x="266" y="225"/>
                    <a:pt x="268" y="222"/>
                    <a:pt x="270" y="219"/>
                  </a:cubicBezTo>
                  <a:cubicBezTo>
                    <a:pt x="270" y="218"/>
                    <a:pt x="270" y="218"/>
                    <a:pt x="270" y="218"/>
                  </a:cubicBezTo>
                  <a:cubicBezTo>
                    <a:pt x="271" y="218"/>
                    <a:pt x="271" y="218"/>
                    <a:pt x="271" y="218"/>
                  </a:cubicBezTo>
                  <a:cubicBezTo>
                    <a:pt x="273" y="218"/>
                    <a:pt x="276" y="219"/>
                    <a:pt x="278" y="219"/>
                  </a:cubicBezTo>
                  <a:cubicBezTo>
                    <a:pt x="281" y="219"/>
                    <a:pt x="283" y="220"/>
                    <a:pt x="285" y="220"/>
                  </a:cubicBezTo>
                  <a:cubicBezTo>
                    <a:pt x="286" y="218"/>
                    <a:pt x="288" y="215"/>
                    <a:pt x="289" y="213"/>
                  </a:cubicBezTo>
                  <a:cubicBezTo>
                    <a:pt x="287" y="211"/>
                    <a:pt x="285" y="210"/>
                    <a:pt x="284" y="208"/>
                  </a:cubicBezTo>
                  <a:cubicBezTo>
                    <a:pt x="282" y="206"/>
                    <a:pt x="280" y="204"/>
                    <a:pt x="278" y="203"/>
                  </a:cubicBezTo>
                  <a:cubicBezTo>
                    <a:pt x="278" y="202"/>
                    <a:pt x="278" y="202"/>
                    <a:pt x="278" y="202"/>
                  </a:cubicBezTo>
                  <a:cubicBezTo>
                    <a:pt x="278" y="201"/>
                    <a:pt x="278" y="201"/>
                    <a:pt x="278" y="201"/>
                  </a:cubicBezTo>
                  <a:cubicBezTo>
                    <a:pt x="279" y="198"/>
                    <a:pt x="281" y="194"/>
                    <a:pt x="282" y="190"/>
                  </a:cubicBezTo>
                  <a:cubicBezTo>
                    <a:pt x="282" y="190"/>
                    <a:pt x="282" y="190"/>
                    <a:pt x="282" y="190"/>
                  </a:cubicBezTo>
                  <a:cubicBezTo>
                    <a:pt x="283" y="190"/>
                    <a:pt x="283" y="190"/>
                    <a:pt x="283" y="190"/>
                  </a:cubicBezTo>
                  <a:cubicBezTo>
                    <a:pt x="285" y="189"/>
                    <a:pt x="288" y="189"/>
                    <a:pt x="290" y="189"/>
                  </a:cubicBezTo>
                  <a:cubicBezTo>
                    <a:pt x="293" y="189"/>
                    <a:pt x="295" y="189"/>
                    <a:pt x="297" y="188"/>
                  </a:cubicBezTo>
                  <a:cubicBezTo>
                    <a:pt x="298" y="186"/>
                    <a:pt x="299" y="183"/>
                    <a:pt x="299" y="181"/>
                  </a:cubicBezTo>
                  <a:cubicBezTo>
                    <a:pt x="297" y="179"/>
                    <a:pt x="295" y="178"/>
                    <a:pt x="293" y="177"/>
                  </a:cubicBezTo>
                  <a:cubicBezTo>
                    <a:pt x="291" y="176"/>
                    <a:pt x="289" y="174"/>
                    <a:pt x="287" y="173"/>
                  </a:cubicBezTo>
                  <a:cubicBezTo>
                    <a:pt x="286" y="173"/>
                    <a:pt x="286" y="173"/>
                    <a:pt x="286" y="173"/>
                  </a:cubicBezTo>
                  <a:cubicBezTo>
                    <a:pt x="286" y="172"/>
                    <a:pt x="286" y="172"/>
                    <a:pt x="286" y="172"/>
                  </a:cubicBezTo>
                  <a:cubicBezTo>
                    <a:pt x="287" y="168"/>
                    <a:pt x="287" y="165"/>
                    <a:pt x="287" y="160"/>
                  </a:cubicBezTo>
                  <a:cubicBezTo>
                    <a:pt x="287" y="160"/>
                    <a:pt x="287" y="160"/>
                    <a:pt x="287" y="160"/>
                  </a:cubicBezTo>
                  <a:cubicBezTo>
                    <a:pt x="288" y="159"/>
                    <a:pt x="288" y="159"/>
                    <a:pt x="288" y="159"/>
                  </a:cubicBezTo>
                  <a:cubicBezTo>
                    <a:pt x="290" y="159"/>
                    <a:pt x="293" y="158"/>
                    <a:pt x="295" y="157"/>
                  </a:cubicBezTo>
                  <a:cubicBezTo>
                    <a:pt x="297" y="156"/>
                    <a:pt x="300" y="156"/>
                    <a:pt x="302" y="155"/>
                  </a:cubicBezTo>
                  <a:cubicBezTo>
                    <a:pt x="302" y="155"/>
                    <a:pt x="302" y="155"/>
                    <a:pt x="302" y="155"/>
                  </a:cubicBezTo>
                  <a:cubicBezTo>
                    <a:pt x="302" y="153"/>
                    <a:pt x="302" y="152"/>
                    <a:pt x="302" y="151"/>
                  </a:cubicBezTo>
                  <a:cubicBezTo>
                    <a:pt x="302" y="149"/>
                    <a:pt x="302" y="148"/>
                    <a:pt x="302" y="147"/>
                  </a:cubicBezTo>
                  <a:close/>
                  <a:moveTo>
                    <a:pt x="159" y="110"/>
                  </a:moveTo>
                  <a:cubicBezTo>
                    <a:pt x="161" y="93"/>
                    <a:pt x="164" y="76"/>
                    <a:pt x="169" y="59"/>
                  </a:cubicBezTo>
                  <a:cubicBezTo>
                    <a:pt x="169" y="58"/>
                    <a:pt x="169" y="58"/>
                    <a:pt x="169" y="58"/>
                  </a:cubicBezTo>
                  <a:cubicBezTo>
                    <a:pt x="170" y="59"/>
                    <a:pt x="170" y="59"/>
                    <a:pt x="170" y="59"/>
                  </a:cubicBezTo>
                  <a:cubicBezTo>
                    <a:pt x="182" y="61"/>
                    <a:pt x="193" y="66"/>
                    <a:pt x="203" y="72"/>
                  </a:cubicBezTo>
                  <a:cubicBezTo>
                    <a:pt x="204" y="73"/>
                    <a:pt x="204" y="73"/>
                    <a:pt x="204" y="73"/>
                  </a:cubicBezTo>
                  <a:cubicBezTo>
                    <a:pt x="203" y="74"/>
                    <a:pt x="203" y="74"/>
                    <a:pt x="203" y="74"/>
                  </a:cubicBezTo>
                  <a:cubicBezTo>
                    <a:pt x="195" y="90"/>
                    <a:pt x="185" y="104"/>
                    <a:pt x="174" y="116"/>
                  </a:cubicBezTo>
                  <a:cubicBezTo>
                    <a:pt x="173" y="117"/>
                    <a:pt x="173" y="117"/>
                    <a:pt x="173" y="117"/>
                  </a:cubicBezTo>
                  <a:cubicBezTo>
                    <a:pt x="172" y="117"/>
                    <a:pt x="172" y="117"/>
                    <a:pt x="172" y="117"/>
                  </a:cubicBezTo>
                  <a:cubicBezTo>
                    <a:pt x="169" y="114"/>
                    <a:pt x="165" y="112"/>
                    <a:pt x="160" y="111"/>
                  </a:cubicBezTo>
                  <a:cubicBezTo>
                    <a:pt x="159" y="111"/>
                    <a:pt x="159" y="111"/>
                    <a:pt x="159" y="111"/>
                  </a:cubicBezTo>
                  <a:lnTo>
                    <a:pt x="159" y="110"/>
                  </a:lnTo>
                  <a:close/>
                  <a:moveTo>
                    <a:pt x="99" y="72"/>
                  </a:moveTo>
                  <a:cubicBezTo>
                    <a:pt x="109" y="65"/>
                    <a:pt x="120" y="61"/>
                    <a:pt x="132" y="58"/>
                  </a:cubicBezTo>
                  <a:cubicBezTo>
                    <a:pt x="133" y="58"/>
                    <a:pt x="133" y="58"/>
                    <a:pt x="133" y="58"/>
                  </a:cubicBezTo>
                  <a:cubicBezTo>
                    <a:pt x="134" y="59"/>
                    <a:pt x="134" y="59"/>
                    <a:pt x="134" y="59"/>
                  </a:cubicBezTo>
                  <a:cubicBezTo>
                    <a:pt x="139" y="76"/>
                    <a:pt x="142" y="93"/>
                    <a:pt x="143" y="110"/>
                  </a:cubicBezTo>
                  <a:cubicBezTo>
                    <a:pt x="143" y="111"/>
                    <a:pt x="143" y="111"/>
                    <a:pt x="143" y="111"/>
                  </a:cubicBezTo>
                  <a:cubicBezTo>
                    <a:pt x="142" y="111"/>
                    <a:pt x="142" y="111"/>
                    <a:pt x="142" y="111"/>
                  </a:cubicBezTo>
                  <a:cubicBezTo>
                    <a:pt x="138" y="112"/>
                    <a:pt x="134" y="114"/>
                    <a:pt x="130" y="116"/>
                  </a:cubicBezTo>
                  <a:cubicBezTo>
                    <a:pt x="129" y="117"/>
                    <a:pt x="129" y="117"/>
                    <a:pt x="129" y="117"/>
                  </a:cubicBezTo>
                  <a:cubicBezTo>
                    <a:pt x="128" y="116"/>
                    <a:pt x="128" y="116"/>
                    <a:pt x="128" y="116"/>
                  </a:cubicBezTo>
                  <a:cubicBezTo>
                    <a:pt x="117" y="103"/>
                    <a:pt x="107" y="89"/>
                    <a:pt x="99" y="74"/>
                  </a:cubicBezTo>
                  <a:cubicBezTo>
                    <a:pt x="98" y="73"/>
                    <a:pt x="98" y="73"/>
                    <a:pt x="98" y="73"/>
                  </a:cubicBezTo>
                  <a:lnTo>
                    <a:pt x="99" y="72"/>
                  </a:lnTo>
                  <a:close/>
                  <a:moveTo>
                    <a:pt x="59" y="132"/>
                  </a:moveTo>
                  <a:cubicBezTo>
                    <a:pt x="61" y="120"/>
                    <a:pt x="66" y="109"/>
                    <a:pt x="72" y="99"/>
                  </a:cubicBezTo>
                  <a:cubicBezTo>
                    <a:pt x="73" y="98"/>
                    <a:pt x="73" y="98"/>
                    <a:pt x="73" y="98"/>
                  </a:cubicBezTo>
                  <a:cubicBezTo>
                    <a:pt x="74" y="98"/>
                    <a:pt x="74" y="98"/>
                    <a:pt x="74" y="98"/>
                  </a:cubicBezTo>
                  <a:cubicBezTo>
                    <a:pt x="90" y="107"/>
                    <a:pt x="104" y="116"/>
                    <a:pt x="116" y="128"/>
                  </a:cubicBezTo>
                  <a:cubicBezTo>
                    <a:pt x="117" y="128"/>
                    <a:pt x="117" y="128"/>
                    <a:pt x="117" y="128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4" y="133"/>
                    <a:pt x="113" y="137"/>
                    <a:pt x="112" y="141"/>
                  </a:cubicBezTo>
                  <a:cubicBezTo>
                    <a:pt x="111" y="143"/>
                    <a:pt x="111" y="143"/>
                    <a:pt x="111" y="143"/>
                  </a:cubicBezTo>
                  <a:cubicBezTo>
                    <a:pt x="110" y="142"/>
                    <a:pt x="110" y="142"/>
                    <a:pt x="110" y="142"/>
                  </a:cubicBezTo>
                  <a:cubicBezTo>
                    <a:pt x="93" y="141"/>
                    <a:pt x="76" y="138"/>
                    <a:pt x="60" y="133"/>
                  </a:cubicBezTo>
                  <a:cubicBezTo>
                    <a:pt x="58" y="133"/>
                    <a:pt x="58" y="133"/>
                    <a:pt x="58" y="133"/>
                  </a:cubicBezTo>
                  <a:lnTo>
                    <a:pt x="59" y="132"/>
                  </a:lnTo>
                  <a:close/>
                  <a:moveTo>
                    <a:pt x="74" y="203"/>
                  </a:moveTo>
                  <a:cubicBezTo>
                    <a:pt x="73" y="203"/>
                    <a:pt x="73" y="203"/>
                    <a:pt x="73" y="203"/>
                  </a:cubicBezTo>
                  <a:cubicBezTo>
                    <a:pt x="72" y="202"/>
                    <a:pt x="72" y="202"/>
                    <a:pt x="72" y="202"/>
                  </a:cubicBezTo>
                  <a:cubicBezTo>
                    <a:pt x="66" y="192"/>
                    <a:pt x="61" y="181"/>
                    <a:pt x="59" y="170"/>
                  </a:cubicBezTo>
                  <a:cubicBezTo>
                    <a:pt x="58" y="168"/>
                    <a:pt x="58" y="168"/>
                    <a:pt x="58" y="168"/>
                  </a:cubicBezTo>
                  <a:cubicBezTo>
                    <a:pt x="60" y="168"/>
                    <a:pt x="60" y="168"/>
                    <a:pt x="60" y="168"/>
                  </a:cubicBezTo>
                  <a:cubicBezTo>
                    <a:pt x="76" y="163"/>
                    <a:pt x="93" y="160"/>
                    <a:pt x="110" y="159"/>
                  </a:cubicBezTo>
                  <a:cubicBezTo>
                    <a:pt x="111" y="159"/>
                    <a:pt x="111" y="159"/>
                    <a:pt x="111" y="159"/>
                  </a:cubicBezTo>
                  <a:cubicBezTo>
                    <a:pt x="111" y="160"/>
                    <a:pt x="111" y="160"/>
                    <a:pt x="111" y="160"/>
                  </a:cubicBezTo>
                  <a:cubicBezTo>
                    <a:pt x="112" y="164"/>
                    <a:pt x="114" y="168"/>
                    <a:pt x="116" y="172"/>
                  </a:cubicBezTo>
                  <a:cubicBezTo>
                    <a:pt x="117" y="173"/>
                    <a:pt x="117" y="173"/>
                    <a:pt x="117" y="173"/>
                  </a:cubicBezTo>
                  <a:cubicBezTo>
                    <a:pt x="116" y="174"/>
                    <a:pt x="116" y="174"/>
                    <a:pt x="116" y="174"/>
                  </a:cubicBezTo>
                  <a:cubicBezTo>
                    <a:pt x="103" y="185"/>
                    <a:pt x="89" y="194"/>
                    <a:pt x="74" y="203"/>
                  </a:cubicBezTo>
                  <a:close/>
                  <a:moveTo>
                    <a:pt x="143" y="191"/>
                  </a:moveTo>
                  <a:cubicBezTo>
                    <a:pt x="141" y="208"/>
                    <a:pt x="138" y="225"/>
                    <a:pt x="133" y="242"/>
                  </a:cubicBezTo>
                  <a:cubicBezTo>
                    <a:pt x="133" y="243"/>
                    <a:pt x="133" y="243"/>
                    <a:pt x="133" y="243"/>
                  </a:cubicBezTo>
                  <a:cubicBezTo>
                    <a:pt x="132" y="243"/>
                    <a:pt x="132" y="243"/>
                    <a:pt x="132" y="243"/>
                  </a:cubicBezTo>
                  <a:cubicBezTo>
                    <a:pt x="120" y="241"/>
                    <a:pt x="109" y="236"/>
                    <a:pt x="99" y="229"/>
                  </a:cubicBezTo>
                  <a:cubicBezTo>
                    <a:pt x="98" y="229"/>
                    <a:pt x="98" y="229"/>
                    <a:pt x="98" y="229"/>
                  </a:cubicBezTo>
                  <a:cubicBezTo>
                    <a:pt x="98" y="228"/>
                    <a:pt x="98" y="228"/>
                    <a:pt x="98" y="228"/>
                  </a:cubicBezTo>
                  <a:cubicBezTo>
                    <a:pt x="107" y="212"/>
                    <a:pt x="117" y="198"/>
                    <a:pt x="128" y="185"/>
                  </a:cubicBezTo>
                  <a:cubicBezTo>
                    <a:pt x="128" y="184"/>
                    <a:pt x="128" y="184"/>
                    <a:pt x="128" y="184"/>
                  </a:cubicBezTo>
                  <a:cubicBezTo>
                    <a:pt x="129" y="185"/>
                    <a:pt x="129" y="185"/>
                    <a:pt x="129" y="185"/>
                  </a:cubicBezTo>
                  <a:cubicBezTo>
                    <a:pt x="133" y="187"/>
                    <a:pt x="137" y="189"/>
                    <a:pt x="142" y="190"/>
                  </a:cubicBezTo>
                  <a:cubicBezTo>
                    <a:pt x="143" y="190"/>
                    <a:pt x="143" y="190"/>
                    <a:pt x="143" y="190"/>
                  </a:cubicBezTo>
                  <a:lnTo>
                    <a:pt x="143" y="191"/>
                  </a:lnTo>
                  <a:close/>
                  <a:moveTo>
                    <a:pt x="151" y="180"/>
                  </a:moveTo>
                  <a:cubicBezTo>
                    <a:pt x="143" y="180"/>
                    <a:pt x="136" y="177"/>
                    <a:pt x="130" y="171"/>
                  </a:cubicBezTo>
                  <a:cubicBezTo>
                    <a:pt x="125" y="166"/>
                    <a:pt x="122" y="159"/>
                    <a:pt x="122" y="151"/>
                  </a:cubicBezTo>
                  <a:cubicBezTo>
                    <a:pt x="122" y="143"/>
                    <a:pt x="125" y="136"/>
                    <a:pt x="130" y="130"/>
                  </a:cubicBezTo>
                  <a:cubicBezTo>
                    <a:pt x="136" y="125"/>
                    <a:pt x="143" y="122"/>
                    <a:pt x="151" y="122"/>
                  </a:cubicBezTo>
                  <a:cubicBezTo>
                    <a:pt x="159" y="122"/>
                    <a:pt x="166" y="125"/>
                    <a:pt x="172" y="130"/>
                  </a:cubicBezTo>
                  <a:cubicBezTo>
                    <a:pt x="183" y="142"/>
                    <a:pt x="183" y="160"/>
                    <a:pt x="172" y="171"/>
                  </a:cubicBezTo>
                  <a:cubicBezTo>
                    <a:pt x="166" y="177"/>
                    <a:pt x="159" y="180"/>
                    <a:pt x="151" y="180"/>
                  </a:cubicBezTo>
                  <a:close/>
                  <a:moveTo>
                    <a:pt x="203" y="229"/>
                  </a:moveTo>
                  <a:cubicBezTo>
                    <a:pt x="192" y="236"/>
                    <a:pt x="181" y="241"/>
                    <a:pt x="170" y="243"/>
                  </a:cubicBezTo>
                  <a:cubicBezTo>
                    <a:pt x="168" y="243"/>
                    <a:pt x="168" y="243"/>
                    <a:pt x="168" y="243"/>
                  </a:cubicBezTo>
                  <a:cubicBezTo>
                    <a:pt x="168" y="242"/>
                    <a:pt x="168" y="242"/>
                    <a:pt x="168" y="242"/>
                  </a:cubicBezTo>
                  <a:cubicBezTo>
                    <a:pt x="163" y="225"/>
                    <a:pt x="160" y="208"/>
                    <a:pt x="159" y="192"/>
                  </a:cubicBezTo>
                  <a:cubicBezTo>
                    <a:pt x="159" y="190"/>
                    <a:pt x="159" y="190"/>
                    <a:pt x="159" y="190"/>
                  </a:cubicBezTo>
                  <a:cubicBezTo>
                    <a:pt x="160" y="190"/>
                    <a:pt x="160" y="190"/>
                    <a:pt x="160" y="190"/>
                  </a:cubicBezTo>
                  <a:cubicBezTo>
                    <a:pt x="164" y="189"/>
                    <a:pt x="168" y="188"/>
                    <a:pt x="172" y="185"/>
                  </a:cubicBezTo>
                  <a:cubicBezTo>
                    <a:pt x="173" y="185"/>
                    <a:pt x="173" y="185"/>
                    <a:pt x="173" y="185"/>
                  </a:cubicBezTo>
                  <a:cubicBezTo>
                    <a:pt x="174" y="185"/>
                    <a:pt x="174" y="185"/>
                    <a:pt x="174" y="185"/>
                  </a:cubicBezTo>
                  <a:cubicBezTo>
                    <a:pt x="185" y="199"/>
                    <a:pt x="195" y="213"/>
                    <a:pt x="203" y="228"/>
                  </a:cubicBezTo>
                  <a:cubicBezTo>
                    <a:pt x="204" y="229"/>
                    <a:pt x="204" y="229"/>
                    <a:pt x="204" y="229"/>
                  </a:cubicBezTo>
                  <a:lnTo>
                    <a:pt x="203" y="229"/>
                  </a:lnTo>
                  <a:close/>
                  <a:moveTo>
                    <a:pt x="243" y="170"/>
                  </a:moveTo>
                  <a:cubicBezTo>
                    <a:pt x="241" y="182"/>
                    <a:pt x="236" y="193"/>
                    <a:pt x="229" y="203"/>
                  </a:cubicBezTo>
                  <a:cubicBezTo>
                    <a:pt x="229" y="204"/>
                    <a:pt x="229" y="204"/>
                    <a:pt x="229" y="204"/>
                  </a:cubicBezTo>
                  <a:cubicBezTo>
                    <a:pt x="228" y="203"/>
                    <a:pt x="228" y="203"/>
                    <a:pt x="228" y="203"/>
                  </a:cubicBezTo>
                  <a:cubicBezTo>
                    <a:pt x="212" y="195"/>
                    <a:pt x="198" y="185"/>
                    <a:pt x="185" y="174"/>
                  </a:cubicBezTo>
                  <a:cubicBezTo>
                    <a:pt x="185" y="173"/>
                    <a:pt x="185" y="173"/>
                    <a:pt x="185" y="173"/>
                  </a:cubicBezTo>
                  <a:cubicBezTo>
                    <a:pt x="185" y="172"/>
                    <a:pt x="185" y="172"/>
                    <a:pt x="185" y="172"/>
                  </a:cubicBezTo>
                  <a:cubicBezTo>
                    <a:pt x="188" y="169"/>
                    <a:pt x="189" y="164"/>
                    <a:pt x="190" y="160"/>
                  </a:cubicBezTo>
                  <a:cubicBezTo>
                    <a:pt x="191" y="159"/>
                    <a:pt x="191" y="159"/>
                    <a:pt x="191" y="159"/>
                  </a:cubicBezTo>
                  <a:cubicBezTo>
                    <a:pt x="192" y="159"/>
                    <a:pt x="192" y="159"/>
                    <a:pt x="192" y="159"/>
                  </a:cubicBezTo>
                  <a:cubicBezTo>
                    <a:pt x="208" y="161"/>
                    <a:pt x="225" y="164"/>
                    <a:pt x="242" y="168"/>
                  </a:cubicBezTo>
                  <a:cubicBezTo>
                    <a:pt x="243" y="169"/>
                    <a:pt x="243" y="169"/>
                    <a:pt x="243" y="169"/>
                  </a:cubicBezTo>
                  <a:lnTo>
                    <a:pt x="243" y="170"/>
                  </a:lnTo>
                  <a:close/>
                  <a:moveTo>
                    <a:pt x="242" y="134"/>
                  </a:moveTo>
                  <a:cubicBezTo>
                    <a:pt x="225" y="139"/>
                    <a:pt x="208" y="142"/>
                    <a:pt x="192" y="143"/>
                  </a:cubicBezTo>
                  <a:cubicBezTo>
                    <a:pt x="191" y="143"/>
                    <a:pt x="191" y="143"/>
                    <a:pt x="191" y="143"/>
                  </a:cubicBezTo>
                  <a:cubicBezTo>
                    <a:pt x="190" y="142"/>
                    <a:pt x="190" y="142"/>
                    <a:pt x="190" y="142"/>
                  </a:cubicBezTo>
                  <a:cubicBezTo>
                    <a:pt x="189" y="137"/>
                    <a:pt x="188" y="133"/>
                    <a:pt x="185" y="130"/>
                  </a:cubicBezTo>
                  <a:cubicBezTo>
                    <a:pt x="185" y="129"/>
                    <a:pt x="185" y="129"/>
                    <a:pt x="185" y="129"/>
                  </a:cubicBezTo>
                  <a:cubicBezTo>
                    <a:pt x="186" y="128"/>
                    <a:pt x="186" y="128"/>
                    <a:pt x="186" y="128"/>
                  </a:cubicBezTo>
                  <a:cubicBezTo>
                    <a:pt x="199" y="117"/>
                    <a:pt x="213" y="107"/>
                    <a:pt x="228" y="99"/>
                  </a:cubicBezTo>
                  <a:cubicBezTo>
                    <a:pt x="229" y="98"/>
                    <a:pt x="229" y="98"/>
                    <a:pt x="229" y="98"/>
                  </a:cubicBezTo>
                  <a:cubicBezTo>
                    <a:pt x="230" y="99"/>
                    <a:pt x="230" y="99"/>
                    <a:pt x="230" y="99"/>
                  </a:cubicBezTo>
                  <a:cubicBezTo>
                    <a:pt x="236" y="109"/>
                    <a:pt x="241" y="120"/>
                    <a:pt x="243" y="132"/>
                  </a:cubicBezTo>
                  <a:cubicBezTo>
                    <a:pt x="243" y="133"/>
                    <a:pt x="243" y="133"/>
                    <a:pt x="243" y="133"/>
                  </a:cubicBezTo>
                  <a:lnTo>
                    <a:pt x="242" y="13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" name="Freeform 75"/>
            <p:cNvSpPr>
              <a:spLocks noEditPoints="1"/>
            </p:cNvSpPr>
            <p:nvPr/>
          </p:nvSpPr>
          <p:spPr bwMode="auto">
            <a:xfrm>
              <a:off x="4824414" y="7338556"/>
              <a:ext cx="1273174" cy="1271610"/>
            </a:xfrm>
            <a:custGeom>
              <a:avLst/>
              <a:gdLst>
                <a:gd name="T0" fmla="*/ 286 w 302"/>
                <a:gd name="T1" fmla="*/ 129 h 302"/>
                <a:gd name="T2" fmla="*/ 282 w 302"/>
                <a:gd name="T3" fmla="*/ 112 h 302"/>
                <a:gd name="T4" fmla="*/ 285 w 302"/>
                <a:gd name="T5" fmla="*/ 82 h 302"/>
                <a:gd name="T6" fmla="*/ 264 w 302"/>
                <a:gd name="T7" fmla="*/ 72 h 302"/>
                <a:gd name="T8" fmla="*/ 252 w 302"/>
                <a:gd name="T9" fmla="*/ 58 h 302"/>
                <a:gd name="T10" fmla="*/ 236 w 302"/>
                <a:gd name="T11" fmla="*/ 34 h 302"/>
                <a:gd name="T12" fmla="*/ 219 w 302"/>
                <a:gd name="T13" fmla="*/ 23 h 302"/>
                <a:gd name="T14" fmla="*/ 191 w 302"/>
                <a:gd name="T15" fmla="*/ 20 h 302"/>
                <a:gd name="T16" fmla="*/ 173 w 302"/>
                <a:gd name="T17" fmla="*/ 15 h 302"/>
                <a:gd name="T18" fmla="*/ 155 w 302"/>
                <a:gd name="T19" fmla="*/ 0 h 302"/>
                <a:gd name="T20" fmla="*/ 141 w 302"/>
                <a:gd name="T21" fmla="*/ 14 h 302"/>
                <a:gd name="T22" fmla="*/ 113 w 302"/>
                <a:gd name="T23" fmla="*/ 12 h 302"/>
                <a:gd name="T24" fmla="*/ 94 w 302"/>
                <a:gd name="T25" fmla="*/ 18 h 302"/>
                <a:gd name="T26" fmla="*/ 73 w 302"/>
                <a:gd name="T27" fmla="*/ 38 h 302"/>
                <a:gd name="T28" fmla="*/ 59 w 302"/>
                <a:gd name="T29" fmla="*/ 49 h 302"/>
                <a:gd name="T30" fmla="*/ 35 w 302"/>
                <a:gd name="T31" fmla="*/ 54 h 302"/>
                <a:gd name="T32" fmla="*/ 32 w 302"/>
                <a:gd name="T33" fmla="*/ 84 h 302"/>
                <a:gd name="T34" fmla="*/ 24 w 302"/>
                <a:gd name="T35" fmla="*/ 99 h 302"/>
                <a:gd name="T36" fmla="*/ 3 w 302"/>
                <a:gd name="T37" fmla="*/ 121 h 302"/>
                <a:gd name="T38" fmla="*/ 14 w 302"/>
                <a:gd name="T39" fmla="*/ 142 h 302"/>
                <a:gd name="T40" fmla="*/ 7 w 302"/>
                <a:gd name="T41" fmla="*/ 157 h 302"/>
                <a:gd name="T42" fmla="*/ 9 w 302"/>
                <a:gd name="T43" fmla="*/ 177 h 302"/>
                <a:gd name="T44" fmla="*/ 24 w 302"/>
                <a:gd name="T45" fmla="*/ 201 h 302"/>
                <a:gd name="T46" fmla="*/ 31 w 302"/>
                <a:gd name="T47" fmla="*/ 218 h 302"/>
                <a:gd name="T48" fmla="*/ 30 w 302"/>
                <a:gd name="T49" fmla="*/ 242 h 302"/>
                <a:gd name="T50" fmla="*/ 59 w 302"/>
                <a:gd name="T51" fmla="*/ 252 h 302"/>
                <a:gd name="T52" fmla="*/ 73 w 302"/>
                <a:gd name="T53" fmla="*/ 263 h 302"/>
                <a:gd name="T54" fmla="*/ 89 w 302"/>
                <a:gd name="T55" fmla="*/ 289 h 302"/>
                <a:gd name="T56" fmla="*/ 112 w 302"/>
                <a:gd name="T57" fmla="*/ 283 h 302"/>
                <a:gd name="T58" fmla="*/ 130 w 302"/>
                <a:gd name="T59" fmla="*/ 286 h 302"/>
                <a:gd name="T60" fmla="*/ 155 w 302"/>
                <a:gd name="T61" fmla="*/ 302 h 302"/>
                <a:gd name="T62" fmla="*/ 173 w 302"/>
                <a:gd name="T63" fmla="*/ 286 h 302"/>
                <a:gd name="T64" fmla="*/ 190 w 302"/>
                <a:gd name="T65" fmla="*/ 282 h 302"/>
                <a:gd name="T66" fmla="*/ 220 w 302"/>
                <a:gd name="T67" fmla="*/ 285 h 302"/>
                <a:gd name="T68" fmla="*/ 230 w 302"/>
                <a:gd name="T69" fmla="*/ 263 h 302"/>
                <a:gd name="T70" fmla="*/ 243 w 302"/>
                <a:gd name="T71" fmla="*/ 251 h 302"/>
                <a:gd name="T72" fmla="*/ 268 w 302"/>
                <a:gd name="T73" fmla="*/ 236 h 302"/>
                <a:gd name="T74" fmla="*/ 278 w 302"/>
                <a:gd name="T75" fmla="*/ 219 h 302"/>
                <a:gd name="T76" fmla="*/ 282 w 302"/>
                <a:gd name="T77" fmla="*/ 190 h 302"/>
                <a:gd name="T78" fmla="*/ 287 w 302"/>
                <a:gd name="T79" fmla="*/ 173 h 302"/>
                <a:gd name="T80" fmla="*/ 302 w 302"/>
                <a:gd name="T81" fmla="*/ 155 h 302"/>
                <a:gd name="T82" fmla="*/ 170 w 302"/>
                <a:gd name="T83" fmla="*/ 59 h 302"/>
                <a:gd name="T84" fmla="*/ 160 w 302"/>
                <a:gd name="T85" fmla="*/ 111 h 302"/>
                <a:gd name="T86" fmla="*/ 143 w 302"/>
                <a:gd name="T87" fmla="*/ 110 h 302"/>
                <a:gd name="T88" fmla="*/ 98 w 302"/>
                <a:gd name="T89" fmla="*/ 73 h 302"/>
                <a:gd name="T90" fmla="*/ 117 w 302"/>
                <a:gd name="T91" fmla="*/ 128 h 302"/>
                <a:gd name="T92" fmla="*/ 59 w 302"/>
                <a:gd name="T93" fmla="*/ 132 h 302"/>
                <a:gd name="T94" fmla="*/ 110 w 302"/>
                <a:gd name="T95" fmla="*/ 159 h 302"/>
                <a:gd name="T96" fmla="*/ 143 w 302"/>
                <a:gd name="T97" fmla="*/ 191 h 302"/>
                <a:gd name="T98" fmla="*/ 128 w 302"/>
                <a:gd name="T99" fmla="*/ 185 h 302"/>
                <a:gd name="T100" fmla="*/ 130 w 302"/>
                <a:gd name="T101" fmla="*/ 171 h 302"/>
                <a:gd name="T102" fmla="*/ 203 w 302"/>
                <a:gd name="T103" fmla="*/ 229 h 302"/>
                <a:gd name="T104" fmla="*/ 172 w 302"/>
                <a:gd name="T105" fmla="*/ 185 h 302"/>
                <a:gd name="T106" fmla="*/ 229 w 302"/>
                <a:gd name="T107" fmla="*/ 203 h 302"/>
                <a:gd name="T108" fmla="*/ 191 w 302"/>
                <a:gd name="T109" fmla="*/ 159 h 302"/>
                <a:gd name="T110" fmla="*/ 191 w 302"/>
                <a:gd name="T111" fmla="*/ 143 h 302"/>
                <a:gd name="T112" fmla="*/ 230 w 302"/>
                <a:gd name="T113" fmla="*/ 99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02" h="302">
                  <a:moveTo>
                    <a:pt x="302" y="147"/>
                  </a:moveTo>
                  <a:cubicBezTo>
                    <a:pt x="300" y="146"/>
                    <a:pt x="297" y="145"/>
                    <a:pt x="295" y="145"/>
                  </a:cubicBezTo>
                  <a:cubicBezTo>
                    <a:pt x="293" y="144"/>
                    <a:pt x="290" y="143"/>
                    <a:pt x="288" y="142"/>
                  </a:cubicBezTo>
                  <a:cubicBezTo>
                    <a:pt x="287" y="142"/>
                    <a:pt x="287" y="142"/>
                    <a:pt x="287" y="142"/>
                  </a:cubicBezTo>
                  <a:cubicBezTo>
                    <a:pt x="287" y="141"/>
                    <a:pt x="287" y="141"/>
                    <a:pt x="287" y="141"/>
                  </a:cubicBezTo>
                  <a:cubicBezTo>
                    <a:pt x="287" y="137"/>
                    <a:pt x="287" y="133"/>
                    <a:pt x="286" y="130"/>
                  </a:cubicBezTo>
                  <a:cubicBezTo>
                    <a:pt x="286" y="129"/>
                    <a:pt x="286" y="129"/>
                    <a:pt x="286" y="129"/>
                  </a:cubicBezTo>
                  <a:cubicBezTo>
                    <a:pt x="287" y="128"/>
                    <a:pt x="287" y="128"/>
                    <a:pt x="287" y="128"/>
                  </a:cubicBezTo>
                  <a:cubicBezTo>
                    <a:pt x="289" y="127"/>
                    <a:pt x="291" y="126"/>
                    <a:pt x="293" y="125"/>
                  </a:cubicBezTo>
                  <a:cubicBezTo>
                    <a:pt x="295" y="123"/>
                    <a:pt x="297" y="122"/>
                    <a:pt x="299" y="121"/>
                  </a:cubicBezTo>
                  <a:cubicBezTo>
                    <a:pt x="299" y="118"/>
                    <a:pt x="298" y="116"/>
                    <a:pt x="297" y="113"/>
                  </a:cubicBezTo>
                  <a:cubicBezTo>
                    <a:pt x="295" y="113"/>
                    <a:pt x="293" y="113"/>
                    <a:pt x="290" y="113"/>
                  </a:cubicBezTo>
                  <a:cubicBezTo>
                    <a:pt x="288" y="112"/>
                    <a:pt x="285" y="112"/>
                    <a:pt x="283" y="112"/>
                  </a:cubicBezTo>
                  <a:cubicBezTo>
                    <a:pt x="282" y="112"/>
                    <a:pt x="282" y="112"/>
                    <a:pt x="282" y="112"/>
                  </a:cubicBezTo>
                  <a:cubicBezTo>
                    <a:pt x="282" y="111"/>
                    <a:pt x="282" y="111"/>
                    <a:pt x="282" y="111"/>
                  </a:cubicBezTo>
                  <a:cubicBezTo>
                    <a:pt x="281" y="108"/>
                    <a:pt x="279" y="104"/>
                    <a:pt x="278" y="100"/>
                  </a:cubicBezTo>
                  <a:cubicBezTo>
                    <a:pt x="278" y="99"/>
                    <a:pt x="278" y="99"/>
                    <a:pt x="278" y="99"/>
                  </a:cubicBezTo>
                  <a:cubicBezTo>
                    <a:pt x="278" y="99"/>
                    <a:pt x="278" y="99"/>
                    <a:pt x="278" y="99"/>
                  </a:cubicBezTo>
                  <a:cubicBezTo>
                    <a:pt x="280" y="97"/>
                    <a:pt x="282" y="95"/>
                    <a:pt x="284" y="94"/>
                  </a:cubicBezTo>
                  <a:cubicBezTo>
                    <a:pt x="285" y="92"/>
                    <a:pt x="287" y="90"/>
                    <a:pt x="289" y="89"/>
                  </a:cubicBezTo>
                  <a:cubicBezTo>
                    <a:pt x="288" y="86"/>
                    <a:pt x="286" y="84"/>
                    <a:pt x="285" y="82"/>
                  </a:cubicBezTo>
                  <a:cubicBezTo>
                    <a:pt x="283" y="82"/>
                    <a:pt x="281" y="82"/>
                    <a:pt x="278" y="83"/>
                  </a:cubicBezTo>
                  <a:cubicBezTo>
                    <a:pt x="276" y="83"/>
                    <a:pt x="273" y="83"/>
                    <a:pt x="271" y="84"/>
                  </a:cubicBezTo>
                  <a:cubicBezTo>
                    <a:pt x="270" y="84"/>
                    <a:pt x="270" y="84"/>
                    <a:pt x="270" y="84"/>
                  </a:cubicBezTo>
                  <a:cubicBezTo>
                    <a:pt x="270" y="83"/>
                    <a:pt x="270" y="83"/>
                    <a:pt x="270" y="83"/>
                  </a:cubicBezTo>
                  <a:cubicBezTo>
                    <a:pt x="268" y="80"/>
                    <a:pt x="266" y="76"/>
                    <a:pt x="264" y="73"/>
                  </a:cubicBezTo>
                  <a:cubicBezTo>
                    <a:pt x="263" y="72"/>
                    <a:pt x="263" y="72"/>
                    <a:pt x="263" y="72"/>
                  </a:cubicBezTo>
                  <a:cubicBezTo>
                    <a:pt x="264" y="72"/>
                    <a:pt x="264" y="72"/>
                    <a:pt x="264" y="72"/>
                  </a:cubicBezTo>
                  <a:cubicBezTo>
                    <a:pt x="265" y="70"/>
                    <a:pt x="266" y="68"/>
                    <a:pt x="268" y="66"/>
                  </a:cubicBezTo>
                  <a:cubicBezTo>
                    <a:pt x="269" y="64"/>
                    <a:pt x="270" y="62"/>
                    <a:pt x="271" y="60"/>
                  </a:cubicBezTo>
                  <a:cubicBezTo>
                    <a:pt x="270" y="58"/>
                    <a:pt x="268" y="56"/>
                    <a:pt x="267" y="54"/>
                  </a:cubicBezTo>
                  <a:cubicBezTo>
                    <a:pt x="264" y="54"/>
                    <a:pt x="262" y="55"/>
                    <a:pt x="260" y="56"/>
                  </a:cubicBezTo>
                  <a:cubicBezTo>
                    <a:pt x="258" y="57"/>
                    <a:pt x="255" y="58"/>
                    <a:pt x="253" y="59"/>
                  </a:cubicBezTo>
                  <a:cubicBezTo>
                    <a:pt x="252" y="59"/>
                    <a:pt x="252" y="59"/>
                    <a:pt x="252" y="59"/>
                  </a:cubicBezTo>
                  <a:cubicBezTo>
                    <a:pt x="252" y="58"/>
                    <a:pt x="252" y="58"/>
                    <a:pt x="252" y="58"/>
                  </a:cubicBezTo>
                  <a:cubicBezTo>
                    <a:pt x="249" y="55"/>
                    <a:pt x="246" y="53"/>
                    <a:pt x="243" y="50"/>
                  </a:cubicBezTo>
                  <a:cubicBezTo>
                    <a:pt x="243" y="49"/>
                    <a:pt x="243" y="49"/>
                    <a:pt x="243" y="49"/>
                  </a:cubicBezTo>
                  <a:cubicBezTo>
                    <a:pt x="243" y="49"/>
                    <a:pt x="243" y="49"/>
                    <a:pt x="243" y="49"/>
                  </a:cubicBezTo>
                  <a:cubicBezTo>
                    <a:pt x="244" y="47"/>
                    <a:pt x="245" y="44"/>
                    <a:pt x="246" y="42"/>
                  </a:cubicBezTo>
                  <a:cubicBezTo>
                    <a:pt x="247" y="40"/>
                    <a:pt x="247" y="37"/>
                    <a:pt x="248" y="35"/>
                  </a:cubicBezTo>
                  <a:cubicBezTo>
                    <a:pt x="246" y="33"/>
                    <a:pt x="244" y="32"/>
                    <a:pt x="242" y="30"/>
                  </a:cubicBezTo>
                  <a:cubicBezTo>
                    <a:pt x="240" y="31"/>
                    <a:pt x="238" y="33"/>
                    <a:pt x="236" y="34"/>
                  </a:cubicBezTo>
                  <a:cubicBezTo>
                    <a:pt x="234" y="36"/>
                    <a:pt x="232" y="37"/>
                    <a:pt x="230" y="38"/>
                  </a:cubicBezTo>
                  <a:cubicBezTo>
                    <a:pt x="229" y="39"/>
                    <a:pt x="229" y="39"/>
                    <a:pt x="229" y="39"/>
                  </a:cubicBezTo>
                  <a:cubicBezTo>
                    <a:pt x="228" y="38"/>
                    <a:pt x="228" y="38"/>
                    <a:pt x="228" y="38"/>
                  </a:cubicBezTo>
                  <a:cubicBezTo>
                    <a:pt x="225" y="36"/>
                    <a:pt x="222" y="34"/>
                    <a:pt x="219" y="32"/>
                  </a:cubicBezTo>
                  <a:cubicBezTo>
                    <a:pt x="218" y="32"/>
                    <a:pt x="218" y="32"/>
                    <a:pt x="218" y="32"/>
                  </a:cubicBezTo>
                  <a:cubicBezTo>
                    <a:pt x="218" y="31"/>
                    <a:pt x="218" y="31"/>
                    <a:pt x="218" y="31"/>
                  </a:cubicBezTo>
                  <a:cubicBezTo>
                    <a:pt x="218" y="28"/>
                    <a:pt x="219" y="26"/>
                    <a:pt x="219" y="23"/>
                  </a:cubicBezTo>
                  <a:cubicBezTo>
                    <a:pt x="219" y="21"/>
                    <a:pt x="220" y="19"/>
                    <a:pt x="220" y="16"/>
                  </a:cubicBezTo>
                  <a:cubicBezTo>
                    <a:pt x="218" y="15"/>
                    <a:pt x="215" y="14"/>
                    <a:pt x="213" y="13"/>
                  </a:cubicBezTo>
                  <a:cubicBezTo>
                    <a:pt x="211" y="15"/>
                    <a:pt x="210" y="16"/>
                    <a:pt x="208" y="18"/>
                  </a:cubicBezTo>
                  <a:cubicBezTo>
                    <a:pt x="206" y="20"/>
                    <a:pt x="205" y="22"/>
                    <a:pt x="203" y="23"/>
                  </a:cubicBezTo>
                  <a:cubicBezTo>
                    <a:pt x="202" y="24"/>
                    <a:pt x="202" y="24"/>
                    <a:pt x="202" y="24"/>
                  </a:cubicBezTo>
                  <a:cubicBezTo>
                    <a:pt x="202" y="24"/>
                    <a:pt x="202" y="24"/>
                    <a:pt x="202" y="24"/>
                  </a:cubicBezTo>
                  <a:cubicBezTo>
                    <a:pt x="198" y="22"/>
                    <a:pt x="194" y="21"/>
                    <a:pt x="191" y="20"/>
                  </a:cubicBezTo>
                  <a:cubicBezTo>
                    <a:pt x="190" y="20"/>
                    <a:pt x="190" y="20"/>
                    <a:pt x="190" y="20"/>
                  </a:cubicBezTo>
                  <a:cubicBezTo>
                    <a:pt x="190" y="19"/>
                    <a:pt x="190" y="19"/>
                    <a:pt x="190" y="19"/>
                  </a:cubicBezTo>
                  <a:cubicBezTo>
                    <a:pt x="189" y="17"/>
                    <a:pt x="189" y="14"/>
                    <a:pt x="189" y="12"/>
                  </a:cubicBezTo>
                  <a:cubicBezTo>
                    <a:pt x="189" y="9"/>
                    <a:pt x="189" y="7"/>
                    <a:pt x="188" y="4"/>
                  </a:cubicBezTo>
                  <a:cubicBezTo>
                    <a:pt x="186" y="4"/>
                    <a:pt x="183" y="3"/>
                    <a:pt x="181" y="3"/>
                  </a:cubicBezTo>
                  <a:cubicBezTo>
                    <a:pt x="180" y="4"/>
                    <a:pt x="178" y="7"/>
                    <a:pt x="177" y="9"/>
                  </a:cubicBezTo>
                  <a:cubicBezTo>
                    <a:pt x="176" y="11"/>
                    <a:pt x="175" y="13"/>
                    <a:pt x="173" y="15"/>
                  </a:cubicBezTo>
                  <a:cubicBezTo>
                    <a:pt x="173" y="16"/>
                    <a:pt x="173" y="16"/>
                    <a:pt x="173" y="16"/>
                  </a:cubicBezTo>
                  <a:cubicBezTo>
                    <a:pt x="172" y="16"/>
                    <a:pt x="172" y="16"/>
                    <a:pt x="172" y="16"/>
                  </a:cubicBezTo>
                  <a:cubicBezTo>
                    <a:pt x="168" y="15"/>
                    <a:pt x="165" y="15"/>
                    <a:pt x="161" y="14"/>
                  </a:cubicBezTo>
                  <a:cubicBezTo>
                    <a:pt x="160" y="14"/>
                    <a:pt x="160" y="14"/>
                    <a:pt x="160" y="14"/>
                  </a:cubicBezTo>
                  <a:cubicBezTo>
                    <a:pt x="159" y="14"/>
                    <a:pt x="159" y="14"/>
                    <a:pt x="159" y="14"/>
                  </a:cubicBezTo>
                  <a:cubicBezTo>
                    <a:pt x="159" y="11"/>
                    <a:pt x="158" y="9"/>
                    <a:pt x="157" y="7"/>
                  </a:cubicBezTo>
                  <a:cubicBezTo>
                    <a:pt x="156" y="4"/>
                    <a:pt x="156" y="2"/>
                    <a:pt x="155" y="0"/>
                  </a:cubicBezTo>
                  <a:cubicBezTo>
                    <a:pt x="155" y="0"/>
                    <a:pt x="155" y="0"/>
                    <a:pt x="155" y="0"/>
                  </a:cubicBezTo>
                  <a:cubicBezTo>
                    <a:pt x="152" y="0"/>
                    <a:pt x="150" y="0"/>
                    <a:pt x="147" y="0"/>
                  </a:cubicBezTo>
                  <a:cubicBezTo>
                    <a:pt x="147" y="0"/>
                    <a:pt x="147" y="0"/>
                    <a:pt x="147" y="0"/>
                  </a:cubicBezTo>
                  <a:cubicBezTo>
                    <a:pt x="146" y="2"/>
                    <a:pt x="145" y="4"/>
                    <a:pt x="145" y="7"/>
                  </a:cubicBezTo>
                  <a:cubicBezTo>
                    <a:pt x="144" y="9"/>
                    <a:pt x="143" y="11"/>
                    <a:pt x="142" y="14"/>
                  </a:cubicBezTo>
                  <a:cubicBezTo>
                    <a:pt x="142" y="14"/>
                    <a:pt x="142" y="14"/>
                    <a:pt x="142" y="14"/>
                  </a:cubicBezTo>
                  <a:cubicBezTo>
                    <a:pt x="141" y="14"/>
                    <a:pt x="141" y="14"/>
                    <a:pt x="141" y="14"/>
                  </a:cubicBezTo>
                  <a:cubicBezTo>
                    <a:pt x="137" y="15"/>
                    <a:pt x="133" y="15"/>
                    <a:pt x="130" y="16"/>
                  </a:cubicBezTo>
                  <a:cubicBezTo>
                    <a:pt x="129" y="16"/>
                    <a:pt x="129" y="16"/>
                    <a:pt x="129" y="16"/>
                  </a:cubicBezTo>
                  <a:cubicBezTo>
                    <a:pt x="129" y="15"/>
                    <a:pt x="129" y="15"/>
                    <a:pt x="129" y="15"/>
                  </a:cubicBezTo>
                  <a:cubicBezTo>
                    <a:pt x="127" y="13"/>
                    <a:pt x="126" y="11"/>
                    <a:pt x="125" y="9"/>
                  </a:cubicBezTo>
                  <a:cubicBezTo>
                    <a:pt x="123" y="7"/>
                    <a:pt x="122" y="4"/>
                    <a:pt x="121" y="3"/>
                  </a:cubicBezTo>
                  <a:cubicBezTo>
                    <a:pt x="118" y="3"/>
                    <a:pt x="116" y="4"/>
                    <a:pt x="113" y="4"/>
                  </a:cubicBezTo>
                  <a:cubicBezTo>
                    <a:pt x="113" y="7"/>
                    <a:pt x="113" y="9"/>
                    <a:pt x="113" y="12"/>
                  </a:cubicBezTo>
                  <a:cubicBezTo>
                    <a:pt x="113" y="14"/>
                    <a:pt x="112" y="17"/>
                    <a:pt x="112" y="19"/>
                  </a:cubicBezTo>
                  <a:cubicBezTo>
                    <a:pt x="112" y="20"/>
                    <a:pt x="112" y="20"/>
                    <a:pt x="112" y="20"/>
                  </a:cubicBezTo>
                  <a:cubicBezTo>
                    <a:pt x="111" y="20"/>
                    <a:pt x="111" y="20"/>
                    <a:pt x="111" y="20"/>
                  </a:cubicBezTo>
                  <a:cubicBezTo>
                    <a:pt x="108" y="21"/>
                    <a:pt x="104" y="22"/>
                    <a:pt x="100" y="24"/>
                  </a:cubicBezTo>
                  <a:cubicBezTo>
                    <a:pt x="100" y="24"/>
                    <a:pt x="100" y="24"/>
                    <a:pt x="100" y="24"/>
                  </a:cubicBezTo>
                  <a:cubicBezTo>
                    <a:pt x="99" y="23"/>
                    <a:pt x="99" y="23"/>
                    <a:pt x="99" y="23"/>
                  </a:cubicBezTo>
                  <a:cubicBezTo>
                    <a:pt x="97" y="22"/>
                    <a:pt x="96" y="20"/>
                    <a:pt x="94" y="18"/>
                  </a:cubicBezTo>
                  <a:cubicBezTo>
                    <a:pt x="92" y="16"/>
                    <a:pt x="90" y="15"/>
                    <a:pt x="89" y="13"/>
                  </a:cubicBezTo>
                  <a:cubicBezTo>
                    <a:pt x="86" y="14"/>
                    <a:pt x="84" y="15"/>
                    <a:pt x="82" y="16"/>
                  </a:cubicBezTo>
                  <a:cubicBezTo>
                    <a:pt x="82" y="19"/>
                    <a:pt x="82" y="21"/>
                    <a:pt x="83" y="23"/>
                  </a:cubicBezTo>
                  <a:cubicBezTo>
                    <a:pt x="83" y="26"/>
                    <a:pt x="83" y="28"/>
                    <a:pt x="84" y="31"/>
                  </a:cubicBezTo>
                  <a:cubicBezTo>
                    <a:pt x="84" y="32"/>
                    <a:pt x="84" y="32"/>
                    <a:pt x="84" y="32"/>
                  </a:cubicBezTo>
                  <a:cubicBezTo>
                    <a:pt x="83" y="32"/>
                    <a:pt x="83" y="32"/>
                    <a:pt x="83" y="32"/>
                  </a:cubicBezTo>
                  <a:cubicBezTo>
                    <a:pt x="80" y="34"/>
                    <a:pt x="76" y="36"/>
                    <a:pt x="73" y="38"/>
                  </a:cubicBezTo>
                  <a:cubicBezTo>
                    <a:pt x="73" y="39"/>
                    <a:pt x="73" y="39"/>
                    <a:pt x="73" y="39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0" y="37"/>
                    <a:pt x="68" y="36"/>
                    <a:pt x="66" y="34"/>
                  </a:cubicBezTo>
                  <a:cubicBezTo>
                    <a:pt x="64" y="33"/>
                    <a:pt x="62" y="31"/>
                    <a:pt x="60" y="30"/>
                  </a:cubicBezTo>
                  <a:cubicBezTo>
                    <a:pt x="58" y="32"/>
                    <a:pt x="56" y="33"/>
                    <a:pt x="54" y="35"/>
                  </a:cubicBezTo>
                  <a:cubicBezTo>
                    <a:pt x="54" y="37"/>
                    <a:pt x="55" y="40"/>
                    <a:pt x="56" y="42"/>
                  </a:cubicBezTo>
                  <a:cubicBezTo>
                    <a:pt x="57" y="44"/>
                    <a:pt x="58" y="47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8" y="50"/>
                    <a:pt x="58" y="50"/>
                    <a:pt x="58" y="50"/>
                  </a:cubicBezTo>
                  <a:cubicBezTo>
                    <a:pt x="56" y="53"/>
                    <a:pt x="53" y="55"/>
                    <a:pt x="50" y="58"/>
                  </a:cubicBezTo>
                  <a:cubicBezTo>
                    <a:pt x="50" y="59"/>
                    <a:pt x="50" y="59"/>
                    <a:pt x="50" y="59"/>
                  </a:cubicBezTo>
                  <a:cubicBezTo>
                    <a:pt x="49" y="59"/>
                    <a:pt x="49" y="59"/>
                    <a:pt x="49" y="59"/>
                  </a:cubicBezTo>
                  <a:cubicBezTo>
                    <a:pt x="47" y="58"/>
                    <a:pt x="44" y="57"/>
                    <a:pt x="42" y="56"/>
                  </a:cubicBezTo>
                  <a:cubicBezTo>
                    <a:pt x="40" y="55"/>
                    <a:pt x="37" y="54"/>
                    <a:pt x="35" y="54"/>
                  </a:cubicBezTo>
                  <a:cubicBezTo>
                    <a:pt x="33" y="56"/>
                    <a:pt x="32" y="58"/>
                    <a:pt x="30" y="60"/>
                  </a:cubicBezTo>
                  <a:cubicBezTo>
                    <a:pt x="32" y="62"/>
                    <a:pt x="33" y="64"/>
                    <a:pt x="34" y="66"/>
                  </a:cubicBezTo>
                  <a:cubicBezTo>
                    <a:pt x="36" y="68"/>
                    <a:pt x="37" y="70"/>
                    <a:pt x="38" y="72"/>
                  </a:cubicBezTo>
                  <a:cubicBezTo>
                    <a:pt x="39" y="72"/>
                    <a:pt x="39" y="72"/>
                    <a:pt x="39" y="72"/>
                  </a:cubicBezTo>
                  <a:cubicBezTo>
                    <a:pt x="38" y="73"/>
                    <a:pt x="38" y="73"/>
                    <a:pt x="38" y="73"/>
                  </a:cubicBezTo>
                  <a:cubicBezTo>
                    <a:pt x="36" y="76"/>
                    <a:pt x="34" y="80"/>
                    <a:pt x="32" y="83"/>
                  </a:cubicBezTo>
                  <a:cubicBezTo>
                    <a:pt x="32" y="84"/>
                    <a:pt x="32" y="84"/>
                    <a:pt x="32" y="84"/>
                  </a:cubicBezTo>
                  <a:cubicBezTo>
                    <a:pt x="31" y="84"/>
                    <a:pt x="31" y="84"/>
                    <a:pt x="31" y="84"/>
                  </a:cubicBezTo>
                  <a:cubicBezTo>
                    <a:pt x="29" y="83"/>
                    <a:pt x="26" y="83"/>
                    <a:pt x="24" y="83"/>
                  </a:cubicBezTo>
                  <a:cubicBezTo>
                    <a:pt x="21" y="82"/>
                    <a:pt x="19" y="82"/>
                    <a:pt x="17" y="82"/>
                  </a:cubicBezTo>
                  <a:cubicBezTo>
                    <a:pt x="15" y="84"/>
                    <a:pt x="14" y="86"/>
                    <a:pt x="13" y="89"/>
                  </a:cubicBezTo>
                  <a:cubicBezTo>
                    <a:pt x="15" y="90"/>
                    <a:pt x="16" y="92"/>
                    <a:pt x="18" y="94"/>
                  </a:cubicBezTo>
                  <a:cubicBezTo>
                    <a:pt x="20" y="95"/>
                    <a:pt x="22" y="97"/>
                    <a:pt x="24" y="99"/>
                  </a:cubicBezTo>
                  <a:cubicBezTo>
                    <a:pt x="24" y="99"/>
                    <a:pt x="24" y="99"/>
                    <a:pt x="24" y="99"/>
                  </a:cubicBezTo>
                  <a:cubicBezTo>
                    <a:pt x="24" y="100"/>
                    <a:pt x="24" y="100"/>
                    <a:pt x="24" y="100"/>
                  </a:cubicBezTo>
                  <a:cubicBezTo>
                    <a:pt x="22" y="104"/>
                    <a:pt x="21" y="108"/>
                    <a:pt x="20" y="111"/>
                  </a:cubicBezTo>
                  <a:cubicBezTo>
                    <a:pt x="20" y="112"/>
                    <a:pt x="20" y="112"/>
                    <a:pt x="20" y="112"/>
                  </a:cubicBezTo>
                  <a:cubicBezTo>
                    <a:pt x="19" y="112"/>
                    <a:pt x="19" y="112"/>
                    <a:pt x="19" y="112"/>
                  </a:cubicBezTo>
                  <a:cubicBezTo>
                    <a:pt x="17" y="112"/>
                    <a:pt x="14" y="112"/>
                    <a:pt x="12" y="113"/>
                  </a:cubicBezTo>
                  <a:cubicBezTo>
                    <a:pt x="9" y="113"/>
                    <a:pt x="7" y="113"/>
                    <a:pt x="4" y="113"/>
                  </a:cubicBezTo>
                  <a:cubicBezTo>
                    <a:pt x="4" y="116"/>
                    <a:pt x="3" y="118"/>
                    <a:pt x="3" y="121"/>
                  </a:cubicBezTo>
                  <a:cubicBezTo>
                    <a:pt x="5" y="122"/>
                    <a:pt x="7" y="123"/>
                    <a:pt x="9" y="125"/>
                  </a:cubicBezTo>
                  <a:cubicBezTo>
                    <a:pt x="11" y="126"/>
                    <a:pt x="13" y="127"/>
                    <a:pt x="15" y="128"/>
                  </a:cubicBezTo>
                  <a:cubicBezTo>
                    <a:pt x="16" y="129"/>
                    <a:pt x="16" y="129"/>
                    <a:pt x="16" y="129"/>
                  </a:cubicBezTo>
                  <a:cubicBezTo>
                    <a:pt x="16" y="130"/>
                    <a:pt x="16" y="130"/>
                    <a:pt x="16" y="130"/>
                  </a:cubicBezTo>
                  <a:cubicBezTo>
                    <a:pt x="15" y="133"/>
                    <a:pt x="15" y="137"/>
                    <a:pt x="15" y="141"/>
                  </a:cubicBezTo>
                  <a:cubicBezTo>
                    <a:pt x="14" y="142"/>
                    <a:pt x="14" y="142"/>
                    <a:pt x="14" y="142"/>
                  </a:cubicBezTo>
                  <a:cubicBezTo>
                    <a:pt x="14" y="142"/>
                    <a:pt x="14" y="142"/>
                    <a:pt x="14" y="142"/>
                  </a:cubicBezTo>
                  <a:cubicBezTo>
                    <a:pt x="12" y="143"/>
                    <a:pt x="9" y="144"/>
                    <a:pt x="7" y="145"/>
                  </a:cubicBezTo>
                  <a:cubicBezTo>
                    <a:pt x="4" y="145"/>
                    <a:pt x="2" y="146"/>
                    <a:pt x="0" y="147"/>
                  </a:cubicBezTo>
                  <a:cubicBezTo>
                    <a:pt x="0" y="147"/>
                    <a:pt x="0" y="147"/>
                    <a:pt x="0" y="147"/>
                  </a:cubicBezTo>
                  <a:cubicBezTo>
                    <a:pt x="0" y="148"/>
                    <a:pt x="0" y="150"/>
                    <a:pt x="0" y="151"/>
                  </a:cubicBezTo>
                  <a:cubicBezTo>
                    <a:pt x="0" y="152"/>
                    <a:pt x="0" y="153"/>
                    <a:pt x="0" y="155"/>
                  </a:cubicBezTo>
                  <a:cubicBezTo>
                    <a:pt x="0" y="155"/>
                    <a:pt x="0" y="155"/>
                    <a:pt x="0" y="155"/>
                  </a:cubicBezTo>
                  <a:cubicBezTo>
                    <a:pt x="2" y="156"/>
                    <a:pt x="4" y="156"/>
                    <a:pt x="7" y="157"/>
                  </a:cubicBezTo>
                  <a:cubicBezTo>
                    <a:pt x="9" y="158"/>
                    <a:pt x="12" y="158"/>
                    <a:pt x="14" y="159"/>
                  </a:cubicBezTo>
                  <a:cubicBezTo>
                    <a:pt x="14" y="160"/>
                    <a:pt x="14" y="160"/>
                    <a:pt x="14" y="160"/>
                  </a:cubicBezTo>
                  <a:cubicBezTo>
                    <a:pt x="15" y="160"/>
                    <a:pt x="15" y="160"/>
                    <a:pt x="15" y="160"/>
                  </a:cubicBezTo>
                  <a:cubicBezTo>
                    <a:pt x="15" y="165"/>
                    <a:pt x="15" y="168"/>
                    <a:pt x="16" y="172"/>
                  </a:cubicBezTo>
                  <a:cubicBezTo>
                    <a:pt x="16" y="173"/>
                    <a:pt x="16" y="173"/>
                    <a:pt x="16" y="173"/>
                  </a:cubicBezTo>
                  <a:cubicBezTo>
                    <a:pt x="15" y="173"/>
                    <a:pt x="15" y="173"/>
                    <a:pt x="15" y="173"/>
                  </a:cubicBezTo>
                  <a:cubicBezTo>
                    <a:pt x="13" y="174"/>
                    <a:pt x="11" y="176"/>
                    <a:pt x="9" y="177"/>
                  </a:cubicBezTo>
                  <a:cubicBezTo>
                    <a:pt x="7" y="178"/>
                    <a:pt x="5" y="179"/>
                    <a:pt x="3" y="181"/>
                  </a:cubicBezTo>
                  <a:cubicBezTo>
                    <a:pt x="3" y="183"/>
                    <a:pt x="4" y="186"/>
                    <a:pt x="4" y="188"/>
                  </a:cubicBezTo>
                  <a:cubicBezTo>
                    <a:pt x="7" y="189"/>
                    <a:pt x="9" y="189"/>
                    <a:pt x="12" y="189"/>
                  </a:cubicBezTo>
                  <a:cubicBezTo>
                    <a:pt x="14" y="189"/>
                    <a:pt x="17" y="189"/>
                    <a:pt x="19" y="190"/>
                  </a:cubicBezTo>
                  <a:cubicBezTo>
                    <a:pt x="20" y="190"/>
                    <a:pt x="20" y="190"/>
                    <a:pt x="20" y="190"/>
                  </a:cubicBezTo>
                  <a:cubicBezTo>
                    <a:pt x="20" y="190"/>
                    <a:pt x="20" y="190"/>
                    <a:pt x="20" y="190"/>
                  </a:cubicBezTo>
                  <a:cubicBezTo>
                    <a:pt x="21" y="194"/>
                    <a:pt x="22" y="198"/>
                    <a:pt x="24" y="201"/>
                  </a:cubicBezTo>
                  <a:cubicBezTo>
                    <a:pt x="24" y="202"/>
                    <a:pt x="24" y="202"/>
                    <a:pt x="24" y="202"/>
                  </a:cubicBezTo>
                  <a:cubicBezTo>
                    <a:pt x="24" y="203"/>
                    <a:pt x="24" y="203"/>
                    <a:pt x="24" y="203"/>
                  </a:cubicBezTo>
                  <a:cubicBezTo>
                    <a:pt x="22" y="204"/>
                    <a:pt x="20" y="206"/>
                    <a:pt x="18" y="208"/>
                  </a:cubicBezTo>
                  <a:cubicBezTo>
                    <a:pt x="16" y="210"/>
                    <a:pt x="15" y="211"/>
                    <a:pt x="13" y="213"/>
                  </a:cubicBezTo>
                  <a:cubicBezTo>
                    <a:pt x="14" y="215"/>
                    <a:pt x="15" y="218"/>
                    <a:pt x="17" y="220"/>
                  </a:cubicBezTo>
                  <a:cubicBezTo>
                    <a:pt x="19" y="220"/>
                    <a:pt x="21" y="219"/>
                    <a:pt x="24" y="219"/>
                  </a:cubicBezTo>
                  <a:cubicBezTo>
                    <a:pt x="26" y="219"/>
                    <a:pt x="29" y="218"/>
                    <a:pt x="31" y="218"/>
                  </a:cubicBezTo>
                  <a:cubicBezTo>
                    <a:pt x="32" y="218"/>
                    <a:pt x="32" y="218"/>
                    <a:pt x="32" y="218"/>
                  </a:cubicBezTo>
                  <a:cubicBezTo>
                    <a:pt x="32" y="219"/>
                    <a:pt x="32" y="219"/>
                    <a:pt x="32" y="219"/>
                  </a:cubicBezTo>
                  <a:cubicBezTo>
                    <a:pt x="34" y="222"/>
                    <a:pt x="36" y="225"/>
                    <a:pt x="38" y="228"/>
                  </a:cubicBezTo>
                  <a:cubicBezTo>
                    <a:pt x="39" y="229"/>
                    <a:pt x="39" y="229"/>
                    <a:pt x="39" y="229"/>
                  </a:cubicBezTo>
                  <a:cubicBezTo>
                    <a:pt x="38" y="230"/>
                    <a:pt x="38" y="230"/>
                    <a:pt x="38" y="230"/>
                  </a:cubicBezTo>
                  <a:cubicBezTo>
                    <a:pt x="37" y="232"/>
                    <a:pt x="36" y="234"/>
                    <a:pt x="34" y="236"/>
                  </a:cubicBezTo>
                  <a:cubicBezTo>
                    <a:pt x="33" y="238"/>
                    <a:pt x="32" y="240"/>
                    <a:pt x="30" y="242"/>
                  </a:cubicBezTo>
                  <a:cubicBezTo>
                    <a:pt x="32" y="244"/>
                    <a:pt x="33" y="246"/>
                    <a:pt x="35" y="248"/>
                  </a:cubicBezTo>
                  <a:cubicBezTo>
                    <a:pt x="37" y="247"/>
                    <a:pt x="40" y="246"/>
                    <a:pt x="42" y="246"/>
                  </a:cubicBezTo>
                  <a:cubicBezTo>
                    <a:pt x="44" y="245"/>
                    <a:pt x="47" y="244"/>
                    <a:pt x="49" y="243"/>
                  </a:cubicBezTo>
                  <a:cubicBezTo>
                    <a:pt x="50" y="243"/>
                    <a:pt x="50" y="243"/>
                    <a:pt x="50" y="243"/>
                  </a:cubicBezTo>
                  <a:cubicBezTo>
                    <a:pt x="50" y="243"/>
                    <a:pt x="50" y="243"/>
                    <a:pt x="50" y="243"/>
                  </a:cubicBezTo>
                  <a:cubicBezTo>
                    <a:pt x="53" y="246"/>
                    <a:pt x="56" y="249"/>
                    <a:pt x="58" y="251"/>
                  </a:cubicBezTo>
                  <a:cubicBezTo>
                    <a:pt x="59" y="252"/>
                    <a:pt x="59" y="252"/>
                    <a:pt x="59" y="252"/>
                  </a:cubicBezTo>
                  <a:cubicBezTo>
                    <a:pt x="59" y="253"/>
                    <a:pt x="59" y="253"/>
                    <a:pt x="59" y="253"/>
                  </a:cubicBezTo>
                  <a:cubicBezTo>
                    <a:pt x="58" y="255"/>
                    <a:pt x="57" y="257"/>
                    <a:pt x="56" y="260"/>
                  </a:cubicBezTo>
                  <a:cubicBezTo>
                    <a:pt x="55" y="262"/>
                    <a:pt x="54" y="264"/>
                    <a:pt x="54" y="266"/>
                  </a:cubicBezTo>
                  <a:cubicBezTo>
                    <a:pt x="56" y="268"/>
                    <a:pt x="58" y="270"/>
                    <a:pt x="60" y="271"/>
                  </a:cubicBezTo>
                  <a:cubicBezTo>
                    <a:pt x="62" y="270"/>
                    <a:pt x="64" y="269"/>
                    <a:pt x="66" y="267"/>
                  </a:cubicBezTo>
                  <a:cubicBezTo>
                    <a:pt x="68" y="266"/>
                    <a:pt x="70" y="265"/>
                    <a:pt x="72" y="263"/>
                  </a:cubicBezTo>
                  <a:cubicBezTo>
                    <a:pt x="73" y="263"/>
                    <a:pt x="73" y="263"/>
                    <a:pt x="73" y="263"/>
                  </a:cubicBezTo>
                  <a:cubicBezTo>
                    <a:pt x="73" y="263"/>
                    <a:pt x="73" y="263"/>
                    <a:pt x="73" y="263"/>
                  </a:cubicBezTo>
                  <a:cubicBezTo>
                    <a:pt x="76" y="266"/>
                    <a:pt x="80" y="268"/>
                    <a:pt x="83" y="270"/>
                  </a:cubicBezTo>
                  <a:cubicBezTo>
                    <a:pt x="84" y="270"/>
                    <a:pt x="84" y="270"/>
                    <a:pt x="84" y="270"/>
                  </a:cubicBezTo>
                  <a:cubicBezTo>
                    <a:pt x="84" y="271"/>
                    <a:pt x="84" y="271"/>
                    <a:pt x="84" y="271"/>
                  </a:cubicBezTo>
                  <a:cubicBezTo>
                    <a:pt x="83" y="273"/>
                    <a:pt x="83" y="276"/>
                    <a:pt x="83" y="278"/>
                  </a:cubicBezTo>
                  <a:cubicBezTo>
                    <a:pt x="82" y="280"/>
                    <a:pt x="82" y="283"/>
                    <a:pt x="82" y="285"/>
                  </a:cubicBezTo>
                  <a:cubicBezTo>
                    <a:pt x="84" y="286"/>
                    <a:pt x="86" y="287"/>
                    <a:pt x="89" y="289"/>
                  </a:cubicBezTo>
                  <a:cubicBezTo>
                    <a:pt x="90" y="287"/>
                    <a:pt x="92" y="285"/>
                    <a:pt x="94" y="283"/>
                  </a:cubicBezTo>
                  <a:cubicBezTo>
                    <a:pt x="96" y="282"/>
                    <a:pt x="97" y="280"/>
                    <a:pt x="99" y="278"/>
                  </a:cubicBezTo>
                  <a:cubicBezTo>
                    <a:pt x="100" y="278"/>
                    <a:pt x="100" y="278"/>
                    <a:pt x="100" y="278"/>
                  </a:cubicBezTo>
                  <a:cubicBezTo>
                    <a:pt x="100" y="278"/>
                    <a:pt x="100" y="278"/>
                    <a:pt x="100" y="278"/>
                  </a:cubicBezTo>
                  <a:cubicBezTo>
                    <a:pt x="104" y="279"/>
                    <a:pt x="108" y="281"/>
                    <a:pt x="111" y="282"/>
                  </a:cubicBezTo>
                  <a:cubicBezTo>
                    <a:pt x="112" y="282"/>
                    <a:pt x="112" y="282"/>
                    <a:pt x="112" y="282"/>
                  </a:cubicBezTo>
                  <a:cubicBezTo>
                    <a:pt x="112" y="283"/>
                    <a:pt x="112" y="283"/>
                    <a:pt x="112" y="283"/>
                  </a:cubicBezTo>
                  <a:cubicBezTo>
                    <a:pt x="112" y="285"/>
                    <a:pt x="113" y="288"/>
                    <a:pt x="113" y="290"/>
                  </a:cubicBezTo>
                  <a:cubicBezTo>
                    <a:pt x="113" y="292"/>
                    <a:pt x="113" y="295"/>
                    <a:pt x="113" y="297"/>
                  </a:cubicBezTo>
                  <a:cubicBezTo>
                    <a:pt x="116" y="298"/>
                    <a:pt x="118" y="298"/>
                    <a:pt x="121" y="299"/>
                  </a:cubicBezTo>
                  <a:cubicBezTo>
                    <a:pt x="122" y="297"/>
                    <a:pt x="124" y="295"/>
                    <a:pt x="125" y="293"/>
                  </a:cubicBezTo>
                  <a:cubicBezTo>
                    <a:pt x="126" y="291"/>
                    <a:pt x="127" y="288"/>
                    <a:pt x="129" y="287"/>
                  </a:cubicBezTo>
                  <a:cubicBezTo>
                    <a:pt x="129" y="286"/>
                    <a:pt x="129" y="286"/>
                    <a:pt x="129" y="286"/>
                  </a:cubicBezTo>
                  <a:cubicBezTo>
                    <a:pt x="130" y="286"/>
                    <a:pt x="130" y="286"/>
                    <a:pt x="130" y="286"/>
                  </a:cubicBezTo>
                  <a:cubicBezTo>
                    <a:pt x="133" y="286"/>
                    <a:pt x="137" y="287"/>
                    <a:pt x="141" y="287"/>
                  </a:cubicBezTo>
                  <a:cubicBezTo>
                    <a:pt x="142" y="287"/>
                    <a:pt x="142" y="287"/>
                    <a:pt x="142" y="287"/>
                  </a:cubicBezTo>
                  <a:cubicBezTo>
                    <a:pt x="142" y="288"/>
                    <a:pt x="142" y="288"/>
                    <a:pt x="142" y="288"/>
                  </a:cubicBezTo>
                  <a:cubicBezTo>
                    <a:pt x="143" y="290"/>
                    <a:pt x="144" y="293"/>
                    <a:pt x="145" y="295"/>
                  </a:cubicBezTo>
                  <a:cubicBezTo>
                    <a:pt x="145" y="297"/>
                    <a:pt x="146" y="300"/>
                    <a:pt x="147" y="302"/>
                  </a:cubicBezTo>
                  <a:cubicBezTo>
                    <a:pt x="147" y="302"/>
                    <a:pt x="147" y="302"/>
                    <a:pt x="147" y="302"/>
                  </a:cubicBezTo>
                  <a:cubicBezTo>
                    <a:pt x="150" y="302"/>
                    <a:pt x="152" y="302"/>
                    <a:pt x="155" y="302"/>
                  </a:cubicBezTo>
                  <a:cubicBezTo>
                    <a:pt x="155" y="302"/>
                    <a:pt x="155" y="302"/>
                    <a:pt x="155" y="302"/>
                  </a:cubicBezTo>
                  <a:cubicBezTo>
                    <a:pt x="156" y="300"/>
                    <a:pt x="156" y="297"/>
                    <a:pt x="157" y="295"/>
                  </a:cubicBezTo>
                  <a:cubicBezTo>
                    <a:pt x="158" y="293"/>
                    <a:pt x="159" y="290"/>
                    <a:pt x="159" y="288"/>
                  </a:cubicBezTo>
                  <a:cubicBezTo>
                    <a:pt x="160" y="287"/>
                    <a:pt x="160" y="287"/>
                    <a:pt x="160" y="287"/>
                  </a:cubicBezTo>
                  <a:cubicBezTo>
                    <a:pt x="161" y="287"/>
                    <a:pt x="161" y="287"/>
                    <a:pt x="161" y="287"/>
                  </a:cubicBezTo>
                  <a:cubicBezTo>
                    <a:pt x="165" y="287"/>
                    <a:pt x="168" y="286"/>
                    <a:pt x="172" y="286"/>
                  </a:cubicBezTo>
                  <a:cubicBezTo>
                    <a:pt x="173" y="286"/>
                    <a:pt x="173" y="286"/>
                    <a:pt x="173" y="286"/>
                  </a:cubicBezTo>
                  <a:cubicBezTo>
                    <a:pt x="173" y="287"/>
                    <a:pt x="173" y="287"/>
                    <a:pt x="173" y="287"/>
                  </a:cubicBezTo>
                  <a:cubicBezTo>
                    <a:pt x="175" y="288"/>
                    <a:pt x="176" y="291"/>
                    <a:pt x="177" y="293"/>
                  </a:cubicBezTo>
                  <a:cubicBezTo>
                    <a:pt x="178" y="295"/>
                    <a:pt x="180" y="297"/>
                    <a:pt x="181" y="299"/>
                  </a:cubicBezTo>
                  <a:cubicBezTo>
                    <a:pt x="183" y="298"/>
                    <a:pt x="186" y="298"/>
                    <a:pt x="188" y="297"/>
                  </a:cubicBezTo>
                  <a:cubicBezTo>
                    <a:pt x="189" y="295"/>
                    <a:pt x="189" y="292"/>
                    <a:pt x="189" y="290"/>
                  </a:cubicBezTo>
                  <a:cubicBezTo>
                    <a:pt x="189" y="288"/>
                    <a:pt x="189" y="285"/>
                    <a:pt x="190" y="283"/>
                  </a:cubicBezTo>
                  <a:cubicBezTo>
                    <a:pt x="190" y="282"/>
                    <a:pt x="190" y="282"/>
                    <a:pt x="190" y="282"/>
                  </a:cubicBezTo>
                  <a:cubicBezTo>
                    <a:pt x="191" y="282"/>
                    <a:pt x="191" y="282"/>
                    <a:pt x="191" y="282"/>
                  </a:cubicBezTo>
                  <a:cubicBezTo>
                    <a:pt x="194" y="281"/>
                    <a:pt x="198" y="279"/>
                    <a:pt x="202" y="278"/>
                  </a:cubicBezTo>
                  <a:cubicBezTo>
                    <a:pt x="202" y="278"/>
                    <a:pt x="202" y="278"/>
                    <a:pt x="202" y="278"/>
                  </a:cubicBezTo>
                  <a:cubicBezTo>
                    <a:pt x="203" y="278"/>
                    <a:pt x="203" y="278"/>
                    <a:pt x="203" y="278"/>
                  </a:cubicBezTo>
                  <a:cubicBezTo>
                    <a:pt x="205" y="280"/>
                    <a:pt x="206" y="282"/>
                    <a:pt x="208" y="283"/>
                  </a:cubicBezTo>
                  <a:cubicBezTo>
                    <a:pt x="210" y="285"/>
                    <a:pt x="211" y="287"/>
                    <a:pt x="213" y="289"/>
                  </a:cubicBezTo>
                  <a:cubicBezTo>
                    <a:pt x="215" y="288"/>
                    <a:pt x="218" y="286"/>
                    <a:pt x="220" y="285"/>
                  </a:cubicBezTo>
                  <a:cubicBezTo>
                    <a:pt x="220" y="283"/>
                    <a:pt x="219" y="280"/>
                    <a:pt x="219" y="278"/>
                  </a:cubicBezTo>
                  <a:cubicBezTo>
                    <a:pt x="219" y="276"/>
                    <a:pt x="218" y="273"/>
                    <a:pt x="218" y="271"/>
                  </a:cubicBezTo>
                  <a:cubicBezTo>
                    <a:pt x="218" y="270"/>
                    <a:pt x="218" y="270"/>
                    <a:pt x="218" y="270"/>
                  </a:cubicBezTo>
                  <a:cubicBezTo>
                    <a:pt x="219" y="270"/>
                    <a:pt x="219" y="270"/>
                    <a:pt x="219" y="270"/>
                  </a:cubicBezTo>
                  <a:cubicBezTo>
                    <a:pt x="222" y="268"/>
                    <a:pt x="225" y="266"/>
                    <a:pt x="228" y="263"/>
                  </a:cubicBezTo>
                  <a:cubicBezTo>
                    <a:pt x="229" y="263"/>
                    <a:pt x="229" y="263"/>
                    <a:pt x="229" y="263"/>
                  </a:cubicBezTo>
                  <a:cubicBezTo>
                    <a:pt x="230" y="263"/>
                    <a:pt x="230" y="263"/>
                    <a:pt x="230" y="263"/>
                  </a:cubicBezTo>
                  <a:cubicBezTo>
                    <a:pt x="232" y="265"/>
                    <a:pt x="234" y="266"/>
                    <a:pt x="236" y="267"/>
                  </a:cubicBezTo>
                  <a:cubicBezTo>
                    <a:pt x="238" y="269"/>
                    <a:pt x="240" y="270"/>
                    <a:pt x="242" y="271"/>
                  </a:cubicBezTo>
                  <a:cubicBezTo>
                    <a:pt x="244" y="270"/>
                    <a:pt x="246" y="268"/>
                    <a:pt x="248" y="266"/>
                  </a:cubicBezTo>
                  <a:cubicBezTo>
                    <a:pt x="247" y="264"/>
                    <a:pt x="247" y="262"/>
                    <a:pt x="246" y="260"/>
                  </a:cubicBezTo>
                  <a:cubicBezTo>
                    <a:pt x="245" y="257"/>
                    <a:pt x="244" y="255"/>
                    <a:pt x="243" y="253"/>
                  </a:cubicBezTo>
                  <a:cubicBezTo>
                    <a:pt x="243" y="252"/>
                    <a:pt x="243" y="252"/>
                    <a:pt x="243" y="252"/>
                  </a:cubicBezTo>
                  <a:cubicBezTo>
                    <a:pt x="243" y="251"/>
                    <a:pt x="243" y="251"/>
                    <a:pt x="243" y="251"/>
                  </a:cubicBezTo>
                  <a:cubicBezTo>
                    <a:pt x="246" y="249"/>
                    <a:pt x="249" y="246"/>
                    <a:pt x="252" y="243"/>
                  </a:cubicBezTo>
                  <a:cubicBezTo>
                    <a:pt x="252" y="243"/>
                    <a:pt x="252" y="243"/>
                    <a:pt x="252" y="243"/>
                  </a:cubicBezTo>
                  <a:cubicBezTo>
                    <a:pt x="253" y="243"/>
                    <a:pt x="253" y="243"/>
                    <a:pt x="253" y="243"/>
                  </a:cubicBezTo>
                  <a:cubicBezTo>
                    <a:pt x="255" y="244"/>
                    <a:pt x="258" y="245"/>
                    <a:pt x="260" y="246"/>
                  </a:cubicBezTo>
                  <a:cubicBezTo>
                    <a:pt x="262" y="246"/>
                    <a:pt x="264" y="247"/>
                    <a:pt x="267" y="248"/>
                  </a:cubicBezTo>
                  <a:cubicBezTo>
                    <a:pt x="268" y="246"/>
                    <a:pt x="270" y="244"/>
                    <a:pt x="271" y="242"/>
                  </a:cubicBezTo>
                  <a:cubicBezTo>
                    <a:pt x="270" y="240"/>
                    <a:pt x="269" y="238"/>
                    <a:pt x="268" y="236"/>
                  </a:cubicBezTo>
                  <a:cubicBezTo>
                    <a:pt x="266" y="234"/>
                    <a:pt x="265" y="232"/>
                    <a:pt x="264" y="230"/>
                  </a:cubicBezTo>
                  <a:cubicBezTo>
                    <a:pt x="263" y="229"/>
                    <a:pt x="263" y="229"/>
                    <a:pt x="263" y="229"/>
                  </a:cubicBezTo>
                  <a:cubicBezTo>
                    <a:pt x="264" y="228"/>
                    <a:pt x="264" y="228"/>
                    <a:pt x="264" y="228"/>
                  </a:cubicBezTo>
                  <a:cubicBezTo>
                    <a:pt x="266" y="225"/>
                    <a:pt x="268" y="222"/>
                    <a:pt x="270" y="219"/>
                  </a:cubicBezTo>
                  <a:cubicBezTo>
                    <a:pt x="270" y="218"/>
                    <a:pt x="270" y="218"/>
                    <a:pt x="270" y="218"/>
                  </a:cubicBezTo>
                  <a:cubicBezTo>
                    <a:pt x="271" y="218"/>
                    <a:pt x="271" y="218"/>
                    <a:pt x="271" y="218"/>
                  </a:cubicBezTo>
                  <a:cubicBezTo>
                    <a:pt x="273" y="218"/>
                    <a:pt x="276" y="219"/>
                    <a:pt x="278" y="219"/>
                  </a:cubicBezTo>
                  <a:cubicBezTo>
                    <a:pt x="281" y="219"/>
                    <a:pt x="283" y="220"/>
                    <a:pt x="285" y="220"/>
                  </a:cubicBezTo>
                  <a:cubicBezTo>
                    <a:pt x="286" y="218"/>
                    <a:pt x="288" y="215"/>
                    <a:pt x="289" y="213"/>
                  </a:cubicBezTo>
                  <a:cubicBezTo>
                    <a:pt x="287" y="211"/>
                    <a:pt x="285" y="210"/>
                    <a:pt x="284" y="208"/>
                  </a:cubicBezTo>
                  <a:cubicBezTo>
                    <a:pt x="282" y="206"/>
                    <a:pt x="280" y="204"/>
                    <a:pt x="278" y="203"/>
                  </a:cubicBezTo>
                  <a:cubicBezTo>
                    <a:pt x="278" y="202"/>
                    <a:pt x="278" y="202"/>
                    <a:pt x="278" y="202"/>
                  </a:cubicBezTo>
                  <a:cubicBezTo>
                    <a:pt x="278" y="201"/>
                    <a:pt x="278" y="201"/>
                    <a:pt x="278" y="201"/>
                  </a:cubicBezTo>
                  <a:cubicBezTo>
                    <a:pt x="279" y="198"/>
                    <a:pt x="281" y="194"/>
                    <a:pt x="282" y="190"/>
                  </a:cubicBezTo>
                  <a:cubicBezTo>
                    <a:pt x="282" y="190"/>
                    <a:pt x="282" y="190"/>
                    <a:pt x="282" y="190"/>
                  </a:cubicBezTo>
                  <a:cubicBezTo>
                    <a:pt x="283" y="190"/>
                    <a:pt x="283" y="190"/>
                    <a:pt x="283" y="190"/>
                  </a:cubicBezTo>
                  <a:cubicBezTo>
                    <a:pt x="285" y="189"/>
                    <a:pt x="288" y="189"/>
                    <a:pt x="290" y="189"/>
                  </a:cubicBezTo>
                  <a:cubicBezTo>
                    <a:pt x="293" y="189"/>
                    <a:pt x="295" y="189"/>
                    <a:pt x="297" y="188"/>
                  </a:cubicBezTo>
                  <a:cubicBezTo>
                    <a:pt x="298" y="186"/>
                    <a:pt x="299" y="183"/>
                    <a:pt x="299" y="181"/>
                  </a:cubicBezTo>
                  <a:cubicBezTo>
                    <a:pt x="297" y="179"/>
                    <a:pt x="295" y="178"/>
                    <a:pt x="293" y="177"/>
                  </a:cubicBezTo>
                  <a:cubicBezTo>
                    <a:pt x="291" y="176"/>
                    <a:pt x="289" y="174"/>
                    <a:pt x="287" y="173"/>
                  </a:cubicBezTo>
                  <a:cubicBezTo>
                    <a:pt x="286" y="173"/>
                    <a:pt x="286" y="173"/>
                    <a:pt x="286" y="173"/>
                  </a:cubicBezTo>
                  <a:cubicBezTo>
                    <a:pt x="286" y="172"/>
                    <a:pt x="286" y="172"/>
                    <a:pt x="286" y="172"/>
                  </a:cubicBezTo>
                  <a:cubicBezTo>
                    <a:pt x="287" y="168"/>
                    <a:pt x="287" y="165"/>
                    <a:pt x="287" y="160"/>
                  </a:cubicBezTo>
                  <a:cubicBezTo>
                    <a:pt x="287" y="160"/>
                    <a:pt x="287" y="160"/>
                    <a:pt x="287" y="160"/>
                  </a:cubicBezTo>
                  <a:cubicBezTo>
                    <a:pt x="288" y="159"/>
                    <a:pt x="288" y="159"/>
                    <a:pt x="288" y="159"/>
                  </a:cubicBezTo>
                  <a:cubicBezTo>
                    <a:pt x="290" y="159"/>
                    <a:pt x="293" y="158"/>
                    <a:pt x="295" y="157"/>
                  </a:cubicBezTo>
                  <a:cubicBezTo>
                    <a:pt x="297" y="156"/>
                    <a:pt x="300" y="156"/>
                    <a:pt x="302" y="155"/>
                  </a:cubicBezTo>
                  <a:cubicBezTo>
                    <a:pt x="302" y="155"/>
                    <a:pt x="302" y="155"/>
                    <a:pt x="302" y="155"/>
                  </a:cubicBezTo>
                  <a:cubicBezTo>
                    <a:pt x="302" y="153"/>
                    <a:pt x="302" y="152"/>
                    <a:pt x="302" y="151"/>
                  </a:cubicBezTo>
                  <a:cubicBezTo>
                    <a:pt x="302" y="149"/>
                    <a:pt x="302" y="148"/>
                    <a:pt x="302" y="147"/>
                  </a:cubicBezTo>
                  <a:close/>
                  <a:moveTo>
                    <a:pt x="159" y="110"/>
                  </a:moveTo>
                  <a:cubicBezTo>
                    <a:pt x="161" y="93"/>
                    <a:pt x="164" y="76"/>
                    <a:pt x="169" y="59"/>
                  </a:cubicBezTo>
                  <a:cubicBezTo>
                    <a:pt x="169" y="58"/>
                    <a:pt x="169" y="58"/>
                    <a:pt x="169" y="58"/>
                  </a:cubicBezTo>
                  <a:cubicBezTo>
                    <a:pt x="170" y="59"/>
                    <a:pt x="170" y="59"/>
                    <a:pt x="170" y="59"/>
                  </a:cubicBezTo>
                  <a:cubicBezTo>
                    <a:pt x="182" y="61"/>
                    <a:pt x="193" y="66"/>
                    <a:pt x="203" y="72"/>
                  </a:cubicBezTo>
                  <a:cubicBezTo>
                    <a:pt x="204" y="73"/>
                    <a:pt x="204" y="73"/>
                    <a:pt x="204" y="73"/>
                  </a:cubicBezTo>
                  <a:cubicBezTo>
                    <a:pt x="203" y="74"/>
                    <a:pt x="203" y="74"/>
                    <a:pt x="203" y="74"/>
                  </a:cubicBezTo>
                  <a:cubicBezTo>
                    <a:pt x="195" y="90"/>
                    <a:pt x="185" y="104"/>
                    <a:pt x="174" y="116"/>
                  </a:cubicBezTo>
                  <a:cubicBezTo>
                    <a:pt x="173" y="117"/>
                    <a:pt x="173" y="117"/>
                    <a:pt x="173" y="117"/>
                  </a:cubicBezTo>
                  <a:cubicBezTo>
                    <a:pt x="172" y="117"/>
                    <a:pt x="172" y="117"/>
                    <a:pt x="172" y="117"/>
                  </a:cubicBezTo>
                  <a:cubicBezTo>
                    <a:pt x="169" y="114"/>
                    <a:pt x="165" y="112"/>
                    <a:pt x="160" y="111"/>
                  </a:cubicBezTo>
                  <a:cubicBezTo>
                    <a:pt x="159" y="111"/>
                    <a:pt x="159" y="111"/>
                    <a:pt x="159" y="111"/>
                  </a:cubicBezTo>
                  <a:lnTo>
                    <a:pt x="159" y="110"/>
                  </a:lnTo>
                  <a:close/>
                  <a:moveTo>
                    <a:pt x="99" y="72"/>
                  </a:moveTo>
                  <a:cubicBezTo>
                    <a:pt x="109" y="65"/>
                    <a:pt x="120" y="61"/>
                    <a:pt x="132" y="58"/>
                  </a:cubicBezTo>
                  <a:cubicBezTo>
                    <a:pt x="133" y="58"/>
                    <a:pt x="133" y="58"/>
                    <a:pt x="133" y="58"/>
                  </a:cubicBezTo>
                  <a:cubicBezTo>
                    <a:pt x="134" y="59"/>
                    <a:pt x="134" y="59"/>
                    <a:pt x="134" y="59"/>
                  </a:cubicBezTo>
                  <a:cubicBezTo>
                    <a:pt x="139" y="76"/>
                    <a:pt x="142" y="93"/>
                    <a:pt x="143" y="110"/>
                  </a:cubicBezTo>
                  <a:cubicBezTo>
                    <a:pt x="143" y="111"/>
                    <a:pt x="143" y="111"/>
                    <a:pt x="143" y="111"/>
                  </a:cubicBezTo>
                  <a:cubicBezTo>
                    <a:pt x="142" y="111"/>
                    <a:pt x="142" y="111"/>
                    <a:pt x="142" y="111"/>
                  </a:cubicBezTo>
                  <a:cubicBezTo>
                    <a:pt x="138" y="112"/>
                    <a:pt x="134" y="114"/>
                    <a:pt x="130" y="116"/>
                  </a:cubicBezTo>
                  <a:cubicBezTo>
                    <a:pt x="129" y="117"/>
                    <a:pt x="129" y="117"/>
                    <a:pt x="129" y="117"/>
                  </a:cubicBezTo>
                  <a:cubicBezTo>
                    <a:pt x="128" y="116"/>
                    <a:pt x="128" y="116"/>
                    <a:pt x="128" y="116"/>
                  </a:cubicBezTo>
                  <a:cubicBezTo>
                    <a:pt x="117" y="103"/>
                    <a:pt x="107" y="89"/>
                    <a:pt x="99" y="74"/>
                  </a:cubicBezTo>
                  <a:cubicBezTo>
                    <a:pt x="98" y="73"/>
                    <a:pt x="98" y="73"/>
                    <a:pt x="98" y="73"/>
                  </a:cubicBezTo>
                  <a:lnTo>
                    <a:pt x="99" y="72"/>
                  </a:lnTo>
                  <a:close/>
                  <a:moveTo>
                    <a:pt x="59" y="132"/>
                  </a:moveTo>
                  <a:cubicBezTo>
                    <a:pt x="61" y="120"/>
                    <a:pt x="66" y="109"/>
                    <a:pt x="72" y="99"/>
                  </a:cubicBezTo>
                  <a:cubicBezTo>
                    <a:pt x="73" y="98"/>
                    <a:pt x="73" y="98"/>
                    <a:pt x="73" y="98"/>
                  </a:cubicBezTo>
                  <a:cubicBezTo>
                    <a:pt x="74" y="98"/>
                    <a:pt x="74" y="98"/>
                    <a:pt x="74" y="98"/>
                  </a:cubicBezTo>
                  <a:cubicBezTo>
                    <a:pt x="90" y="107"/>
                    <a:pt x="104" y="116"/>
                    <a:pt x="116" y="128"/>
                  </a:cubicBezTo>
                  <a:cubicBezTo>
                    <a:pt x="117" y="128"/>
                    <a:pt x="117" y="128"/>
                    <a:pt x="117" y="128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4" y="133"/>
                    <a:pt x="113" y="137"/>
                    <a:pt x="112" y="141"/>
                  </a:cubicBezTo>
                  <a:cubicBezTo>
                    <a:pt x="111" y="143"/>
                    <a:pt x="111" y="143"/>
                    <a:pt x="111" y="143"/>
                  </a:cubicBezTo>
                  <a:cubicBezTo>
                    <a:pt x="110" y="142"/>
                    <a:pt x="110" y="142"/>
                    <a:pt x="110" y="142"/>
                  </a:cubicBezTo>
                  <a:cubicBezTo>
                    <a:pt x="93" y="141"/>
                    <a:pt x="76" y="138"/>
                    <a:pt x="60" y="133"/>
                  </a:cubicBezTo>
                  <a:cubicBezTo>
                    <a:pt x="58" y="133"/>
                    <a:pt x="58" y="133"/>
                    <a:pt x="58" y="133"/>
                  </a:cubicBezTo>
                  <a:lnTo>
                    <a:pt x="59" y="132"/>
                  </a:lnTo>
                  <a:close/>
                  <a:moveTo>
                    <a:pt x="74" y="203"/>
                  </a:moveTo>
                  <a:cubicBezTo>
                    <a:pt x="73" y="203"/>
                    <a:pt x="73" y="203"/>
                    <a:pt x="73" y="203"/>
                  </a:cubicBezTo>
                  <a:cubicBezTo>
                    <a:pt x="72" y="202"/>
                    <a:pt x="72" y="202"/>
                    <a:pt x="72" y="202"/>
                  </a:cubicBezTo>
                  <a:cubicBezTo>
                    <a:pt x="66" y="192"/>
                    <a:pt x="61" y="181"/>
                    <a:pt x="59" y="170"/>
                  </a:cubicBezTo>
                  <a:cubicBezTo>
                    <a:pt x="58" y="168"/>
                    <a:pt x="58" y="168"/>
                    <a:pt x="58" y="168"/>
                  </a:cubicBezTo>
                  <a:cubicBezTo>
                    <a:pt x="60" y="168"/>
                    <a:pt x="60" y="168"/>
                    <a:pt x="60" y="168"/>
                  </a:cubicBezTo>
                  <a:cubicBezTo>
                    <a:pt x="76" y="163"/>
                    <a:pt x="93" y="160"/>
                    <a:pt x="110" y="159"/>
                  </a:cubicBezTo>
                  <a:cubicBezTo>
                    <a:pt x="111" y="159"/>
                    <a:pt x="111" y="159"/>
                    <a:pt x="111" y="159"/>
                  </a:cubicBezTo>
                  <a:cubicBezTo>
                    <a:pt x="111" y="160"/>
                    <a:pt x="111" y="160"/>
                    <a:pt x="111" y="160"/>
                  </a:cubicBezTo>
                  <a:cubicBezTo>
                    <a:pt x="112" y="164"/>
                    <a:pt x="114" y="168"/>
                    <a:pt x="116" y="172"/>
                  </a:cubicBezTo>
                  <a:cubicBezTo>
                    <a:pt x="117" y="173"/>
                    <a:pt x="117" y="173"/>
                    <a:pt x="117" y="173"/>
                  </a:cubicBezTo>
                  <a:cubicBezTo>
                    <a:pt x="116" y="174"/>
                    <a:pt x="116" y="174"/>
                    <a:pt x="116" y="174"/>
                  </a:cubicBezTo>
                  <a:cubicBezTo>
                    <a:pt x="103" y="185"/>
                    <a:pt x="89" y="194"/>
                    <a:pt x="74" y="203"/>
                  </a:cubicBezTo>
                  <a:close/>
                  <a:moveTo>
                    <a:pt x="143" y="191"/>
                  </a:moveTo>
                  <a:cubicBezTo>
                    <a:pt x="141" y="208"/>
                    <a:pt x="138" y="225"/>
                    <a:pt x="133" y="242"/>
                  </a:cubicBezTo>
                  <a:cubicBezTo>
                    <a:pt x="133" y="243"/>
                    <a:pt x="133" y="243"/>
                    <a:pt x="133" y="243"/>
                  </a:cubicBezTo>
                  <a:cubicBezTo>
                    <a:pt x="132" y="243"/>
                    <a:pt x="132" y="243"/>
                    <a:pt x="132" y="243"/>
                  </a:cubicBezTo>
                  <a:cubicBezTo>
                    <a:pt x="120" y="241"/>
                    <a:pt x="109" y="236"/>
                    <a:pt x="99" y="229"/>
                  </a:cubicBezTo>
                  <a:cubicBezTo>
                    <a:pt x="98" y="229"/>
                    <a:pt x="98" y="229"/>
                    <a:pt x="98" y="229"/>
                  </a:cubicBezTo>
                  <a:cubicBezTo>
                    <a:pt x="98" y="228"/>
                    <a:pt x="98" y="228"/>
                    <a:pt x="98" y="228"/>
                  </a:cubicBezTo>
                  <a:cubicBezTo>
                    <a:pt x="107" y="212"/>
                    <a:pt x="117" y="198"/>
                    <a:pt x="128" y="185"/>
                  </a:cubicBezTo>
                  <a:cubicBezTo>
                    <a:pt x="128" y="184"/>
                    <a:pt x="128" y="184"/>
                    <a:pt x="128" y="184"/>
                  </a:cubicBezTo>
                  <a:cubicBezTo>
                    <a:pt x="129" y="185"/>
                    <a:pt x="129" y="185"/>
                    <a:pt x="129" y="185"/>
                  </a:cubicBezTo>
                  <a:cubicBezTo>
                    <a:pt x="133" y="187"/>
                    <a:pt x="137" y="189"/>
                    <a:pt x="142" y="190"/>
                  </a:cubicBezTo>
                  <a:cubicBezTo>
                    <a:pt x="143" y="190"/>
                    <a:pt x="143" y="190"/>
                    <a:pt x="143" y="190"/>
                  </a:cubicBezTo>
                  <a:lnTo>
                    <a:pt x="143" y="191"/>
                  </a:lnTo>
                  <a:close/>
                  <a:moveTo>
                    <a:pt x="151" y="180"/>
                  </a:moveTo>
                  <a:cubicBezTo>
                    <a:pt x="143" y="180"/>
                    <a:pt x="136" y="177"/>
                    <a:pt x="130" y="171"/>
                  </a:cubicBezTo>
                  <a:cubicBezTo>
                    <a:pt x="125" y="166"/>
                    <a:pt x="122" y="159"/>
                    <a:pt x="122" y="151"/>
                  </a:cubicBezTo>
                  <a:cubicBezTo>
                    <a:pt x="122" y="143"/>
                    <a:pt x="125" y="136"/>
                    <a:pt x="130" y="130"/>
                  </a:cubicBezTo>
                  <a:cubicBezTo>
                    <a:pt x="136" y="125"/>
                    <a:pt x="143" y="122"/>
                    <a:pt x="151" y="122"/>
                  </a:cubicBezTo>
                  <a:cubicBezTo>
                    <a:pt x="159" y="122"/>
                    <a:pt x="166" y="125"/>
                    <a:pt x="172" y="130"/>
                  </a:cubicBezTo>
                  <a:cubicBezTo>
                    <a:pt x="183" y="142"/>
                    <a:pt x="183" y="160"/>
                    <a:pt x="172" y="171"/>
                  </a:cubicBezTo>
                  <a:cubicBezTo>
                    <a:pt x="166" y="177"/>
                    <a:pt x="159" y="180"/>
                    <a:pt x="151" y="180"/>
                  </a:cubicBezTo>
                  <a:close/>
                  <a:moveTo>
                    <a:pt x="203" y="229"/>
                  </a:moveTo>
                  <a:cubicBezTo>
                    <a:pt x="192" y="236"/>
                    <a:pt x="181" y="241"/>
                    <a:pt x="170" y="243"/>
                  </a:cubicBezTo>
                  <a:cubicBezTo>
                    <a:pt x="168" y="243"/>
                    <a:pt x="168" y="243"/>
                    <a:pt x="168" y="243"/>
                  </a:cubicBezTo>
                  <a:cubicBezTo>
                    <a:pt x="168" y="242"/>
                    <a:pt x="168" y="242"/>
                    <a:pt x="168" y="242"/>
                  </a:cubicBezTo>
                  <a:cubicBezTo>
                    <a:pt x="163" y="225"/>
                    <a:pt x="160" y="208"/>
                    <a:pt x="159" y="192"/>
                  </a:cubicBezTo>
                  <a:cubicBezTo>
                    <a:pt x="159" y="190"/>
                    <a:pt x="159" y="190"/>
                    <a:pt x="159" y="190"/>
                  </a:cubicBezTo>
                  <a:cubicBezTo>
                    <a:pt x="160" y="190"/>
                    <a:pt x="160" y="190"/>
                    <a:pt x="160" y="190"/>
                  </a:cubicBezTo>
                  <a:cubicBezTo>
                    <a:pt x="164" y="189"/>
                    <a:pt x="168" y="188"/>
                    <a:pt x="172" y="185"/>
                  </a:cubicBezTo>
                  <a:cubicBezTo>
                    <a:pt x="173" y="185"/>
                    <a:pt x="173" y="185"/>
                    <a:pt x="173" y="185"/>
                  </a:cubicBezTo>
                  <a:cubicBezTo>
                    <a:pt x="174" y="185"/>
                    <a:pt x="174" y="185"/>
                    <a:pt x="174" y="185"/>
                  </a:cubicBezTo>
                  <a:cubicBezTo>
                    <a:pt x="185" y="199"/>
                    <a:pt x="195" y="213"/>
                    <a:pt x="203" y="228"/>
                  </a:cubicBezTo>
                  <a:cubicBezTo>
                    <a:pt x="204" y="229"/>
                    <a:pt x="204" y="229"/>
                    <a:pt x="204" y="229"/>
                  </a:cubicBezTo>
                  <a:lnTo>
                    <a:pt x="203" y="229"/>
                  </a:lnTo>
                  <a:close/>
                  <a:moveTo>
                    <a:pt x="243" y="170"/>
                  </a:moveTo>
                  <a:cubicBezTo>
                    <a:pt x="241" y="182"/>
                    <a:pt x="236" y="193"/>
                    <a:pt x="229" y="203"/>
                  </a:cubicBezTo>
                  <a:cubicBezTo>
                    <a:pt x="229" y="204"/>
                    <a:pt x="229" y="204"/>
                    <a:pt x="229" y="204"/>
                  </a:cubicBezTo>
                  <a:cubicBezTo>
                    <a:pt x="228" y="203"/>
                    <a:pt x="228" y="203"/>
                    <a:pt x="228" y="203"/>
                  </a:cubicBezTo>
                  <a:cubicBezTo>
                    <a:pt x="212" y="195"/>
                    <a:pt x="198" y="185"/>
                    <a:pt x="185" y="174"/>
                  </a:cubicBezTo>
                  <a:cubicBezTo>
                    <a:pt x="185" y="173"/>
                    <a:pt x="185" y="173"/>
                    <a:pt x="185" y="173"/>
                  </a:cubicBezTo>
                  <a:cubicBezTo>
                    <a:pt x="185" y="172"/>
                    <a:pt x="185" y="172"/>
                    <a:pt x="185" y="172"/>
                  </a:cubicBezTo>
                  <a:cubicBezTo>
                    <a:pt x="188" y="169"/>
                    <a:pt x="189" y="164"/>
                    <a:pt x="190" y="160"/>
                  </a:cubicBezTo>
                  <a:cubicBezTo>
                    <a:pt x="191" y="159"/>
                    <a:pt x="191" y="159"/>
                    <a:pt x="191" y="159"/>
                  </a:cubicBezTo>
                  <a:cubicBezTo>
                    <a:pt x="192" y="159"/>
                    <a:pt x="192" y="159"/>
                    <a:pt x="192" y="159"/>
                  </a:cubicBezTo>
                  <a:cubicBezTo>
                    <a:pt x="208" y="161"/>
                    <a:pt x="225" y="164"/>
                    <a:pt x="242" y="168"/>
                  </a:cubicBezTo>
                  <a:cubicBezTo>
                    <a:pt x="243" y="169"/>
                    <a:pt x="243" y="169"/>
                    <a:pt x="243" y="169"/>
                  </a:cubicBezTo>
                  <a:lnTo>
                    <a:pt x="243" y="170"/>
                  </a:lnTo>
                  <a:close/>
                  <a:moveTo>
                    <a:pt x="242" y="134"/>
                  </a:moveTo>
                  <a:cubicBezTo>
                    <a:pt x="225" y="139"/>
                    <a:pt x="208" y="142"/>
                    <a:pt x="192" y="143"/>
                  </a:cubicBezTo>
                  <a:cubicBezTo>
                    <a:pt x="191" y="143"/>
                    <a:pt x="191" y="143"/>
                    <a:pt x="191" y="143"/>
                  </a:cubicBezTo>
                  <a:cubicBezTo>
                    <a:pt x="190" y="142"/>
                    <a:pt x="190" y="142"/>
                    <a:pt x="190" y="142"/>
                  </a:cubicBezTo>
                  <a:cubicBezTo>
                    <a:pt x="189" y="137"/>
                    <a:pt x="188" y="133"/>
                    <a:pt x="185" y="130"/>
                  </a:cubicBezTo>
                  <a:cubicBezTo>
                    <a:pt x="185" y="129"/>
                    <a:pt x="185" y="129"/>
                    <a:pt x="185" y="129"/>
                  </a:cubicBezTo>
                  <a:cubicBezTo>
                    <a:pt x="186" y="128"/>
                    <a:pt x="186" y="128"/>
                    <a:pt x="186" y="128"/>
                  </a:cubicBezTo>
                  <a:cubicBezTo>
                    <a:pt x="199" y="117"/>
                    <a:pt x="213" y="107"/>
                    <a:pt x="228" y="99"/>
                  </a:cubicBezTo>
                  <a:cubicBezTo>
                    <a:pt x="229" y="98"/>
                    <a:pt x="229" y="98"/>
                    <a:pt x="229" y="98"/>
                  </a:cubicBezTo>
                  <a:cubicBezTo>
                    <a:pt x="230" y="99"/>
                    <a:pt x="230" y="99"/>
                    <a:pt x="230" y="99"/>
                  </a:cubicBezTo>
                  <a:cubicBezTo>
                    <a:pt x="236" y="109"/>
                    <a:pt x="241" y="120"/>
                    <a:pt x="243" y="132"/>
                  </a:cubicBezTo>
                  <a:cubicBezTo>
                    <a:pt x="243" y="133"/>
                    <a:pt x="243" y="133"/>
                    <a:pt x="243" y="133"/>
                  </a:cubicBezTo>
                  <a:lnTo>
                    <a:pt x="242" y="13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" name="Freeform 76"/>
            <p:cNvSpPr>
              <a:spLocks noEditPoints="1"/>
            </p:cNvSpPr>
            <p:nvPr/>
          </p:nvSpPr>
          <p:spPr bwMode="auto">
            <a:xfrm rot="379653">
              <a:off x="4824414" y="6105046"/>
              <a:ext cx="1273174" cy="1271610"/>
            </a:xfrm>
            <a:custGeom>
              <a:avLst/>
              <a:gdLst>
                <a:gd name="T0" fmla="*/ 286 w 302"/>
                <a:gd name="T1" fmla="*/ 129 h 302"/>
                <a:gd name="T2" fmla="*/ 282 w 302"/>
                <a:gd name="T3" fmla="*/ 112 h 302"/>
                <a:gd name="T4" fmla="*/ 285 w 302"/>
                <a:gd name="T5" fmla="*/ 82 h 302"/>
                <a:gd name="T6" fmla="*/ 264 w 302"/>
                <a:gd name="T7" fmla="*/ 72 h 302"/>
                <a:gd name="T8" fmla="*/ 252 w 302"/>
                <a:gd name="T9" fmla="*/ 58 h 302"/>
                <a:gd name="T10" fmla="*/ 236 w 302"/>
                <a:gd name="T11" fmla="*/ 34 h 302"/>
                <a:gd name="T12" fmla="*/ 219 w 302"/>
                <a:gd name="T13" fmla="*/ 23 h 302"/>
                <a:gd name="T14" fmla="*/ 191 w 302"/>
                <a:gd name="T15" fmla="*/ 20 h 302"/>
                <a:gd name="T16" fmla="*/ 173 w 302"/>
                <a:gd name="T17" fmla="*/ 15 h 302"/>
                <a:gd name="T18" fmla="*/ 155 w 302"/>
                <a:gd name="T19" fmla="*/ 0 h 302"/>
                <a:gd name="T20" fmla="*/ 141 w 302"/>
                <a:gd name="T21" fmla="*/ 14 h 302"/>
                <a:gd name="T22" fmla="*/ 113 w 302"/>
                <a:gd name="T23" fmla="*/ 12 h 302"/>
                <a:gd name="T24" fmla="*/ 94 w 302"/>
                <a:gd name="T25" fmla="*/ 18 h 302"/>
                <a:gd name="T26" fmla="*/ 73 w 302"/>
                <a:gd name="T27" fmla="*/ 38 h 302"/>
                <a:gd name="T28" fmla="*/ 59 w 302"/>
                <a:gd name="T29" fmla="*/ 49 h 302"/>
                <a:gd name="T30" fmla="*/ 35 w 302"/>
                <a:gd name="T31" fmla="*/ 54 h 302"/>
                <a:gd name="T32" fmla="*/ 32 w 302"/>
                <a:gd name="T33" fmla="*/ 84 h 302"/>
                <a:gd name="T34" fmla="*/ 24 w 302"/>
                <a:gd name="T35" fmla="*/ 99 h 302"/>
                <a:gd name="T36" fmla="*/ 3 w 302"/>
                <a:gd name="T37" fmla="*/ 121 h 302"/>
                <a:gd name="T38" fmla="*/ 14 w 302"/>
                <a:gd name="T39" fmla="*/ 142 h 302"/>
                <a:gd name="T40" fmla="*/ 7 w 302"/>
                <a:gd name="T41" fmla="*/ 157 h 302"/>
                <a:gd name="T42" fmla="*/ 9 w 302"/>
                <a:gd name="T43" fmla="*/ 177 h 302"/>
                <a:gd name="T44" fmla="*/ 24 w 302"/>
                <a:gd name="T45" fmla="*/ 201 h 302"/>
                <a:gd name="T46" fmla="*/ 31 w 302"/>
                <a:gd name="T47" fmla="*/ 218 h 302"/>
                <a:gd name="T48" fmla="*/ 30 w 302"/>
                <a:gd name="T49" fmla="*/ 242 h 302"/>
                <a:gd name="T50" fmla="*/ 59 w 302"/>
                <a:gd name="T51" fmla="*/ 252 h 302"/>
                <a:gd name="T52" fmla="*/ 73 w 302"/>
                <a:gd name="T53" fmla="*/ 263 h 302"/>
                <a:gd name="T54" fmla="*/ 89 w 302"/>
                <a:gd name="T55" fmla="*/ 289 h 302"/>
                <a:gd name="T56" fmla="*/ 112 w 302"/>
                <a:gd name="T57" fmla="*/ 283 h 302"/>
                <a:gd name="T58" fmla="*/ 130 w 302"/>
                <a:gd name="T59" fmla="*/ 286 h 302"/>
                <a:gd name="T60" fmla="*/ 155 w 302"/>
                <a:gd name="T61" fmla="*/ 302 h 302"/>
                <a:gd name="T62" fmla="*/ 173 w 302"/>
                <a:gd name="T63" fmla="*/ 286 h 302"/>
                <a:gd name="T64" fmla="*/ 190 w 302"/>
                <a:gd name="T65" fmla="*/ 282 h 302"/>
                <a:gd name="T66" fmla="*/ 220 w 302"/>
                <a:gd name="T67" fmla="*/ 285 h 302"/>
                <a:gd name="T68" fmla="*/ 230 w 302"/>
                <a:gd name="T69" fmla="*/ 263 h 302"/>
                <a:gd name="T70" fmla="*/ 243 w 302"/>
                <a:gd name="T71" fmla="*/ 251 h 302"/>
                <a:gd name="T72" fmla="*/ 268 w 302"/>
                <a:gd name="T73" fmla="*/ 236 h 302"/>
                <a:gd name="T74" fmla="*/ 278 w 302"/>
                <a:gd name="T75" fmla="*/ 219 h 302"/>
                <a:gd name="T76" fmla="*/ 282 w 302"/>
                <a:gd name="T77" fmla="*/ 190 h 302"/>
                <a:gd name="T78" fmla="*/ 287 w 302"/>
                <a:gd name="T79" fmla="*/ 173 h 302"/>
                <a:gd name="T80" fmla="*/ 302 w 302"/>
                <a:gd name="T81" fmla="*/ 155 h 302"/>
                <a:gd name="T82" fmla="*/ 170 w 302"/>
                <a:gd name="T83" fmla="*/ 59 h 302"/>
                <a:gd name="T84" fmla="*/ 160 w 302"/>
                <a:gd name="T85" fmla="*/ 111 h 302"/>
                <a:gd name="T86" fmla="*/ 143 w 302"/>
                <a:gd name="T87" fmla="*/ 110 h 302"/>
                <a:gd name="T88" fmla="*/ 98 w 302"/>
                <a:gd name="T89" fmla="*/ 73 h 302"/>
                <a:gd name="T90" fmla="*/ 117 w 302"/>
                <a:gd name="T91" fmla="*/ 128 h 302"/>
                <a:gd name="T92" fmla="*/ 59 w 302"/>
                <a:gd name="T93" fmla="*/ 132 h 302"/>
                <a:gd name="T94" fmla="*/ 110 w 302"/>
                <a:gd name="T95" fmla="*/ 159 h 302"/>
                <a:gd name="T96" fmla="*/ 143 w 302"/>
                <a:gd name="T97" fmla="*/ 191 h 302"/>
                <a:gd name="T98" fmla="*/ 128 w 302"/>
                <a:gd name="T99" fmla="*/ 185 h 302"/>
                <a:gd name="T100" fmla="*/ 130 w 302"/>
                <a:gd name="T101" fmla="*/ 171 h 302"/>
                <a:gd name="T102" fmla="*/ 203 w 302"/>
                <a:gd name="T103" fmla="*/ 229 h 302"/>
                <a:gd name="T104" fmla="*/ 172 w 302"/>
                <a:gd name="T105" fmla="*/ 185 h 302"/>
                <a:gd name="T106" fmla="*/ 229 w 302"/>
                <a:gd name="T107" fmla="*/ 203 h 302"/>
                <a:gd name="T108" fmla="*/ 191 w 302"/>
                <a:gd name="T109" fmla="*/ 159 h 302"/>
                <a:gd name="T110" fmla="*/ 191 w 302"/>
                <a:gd name="T111" fmla="*/ 143 h 302"/>
                <a:gd name="T112" fmla="*/ 230 w 302"/>
                <a:gd name="T113" fmla="*/ 99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02" h="302">
                  <a:moveTo>
                    <a:pt x="302" y="147"/>
                  </a:moveTo>
                  <a:cubicBezTo>
                    <a:pt x="300" y="146"/>
                    <a:pt x="297" y="145"/>
                    <a:pt x="295" y="145"/>
                  </a:cubicBezTo>
                  <a:cubicBezTo>
                    <a:pt x="293" y="144"/>
                    <a:pt x="290" y="143"/>
                    <a:pt x="288" y="142"/>
                  </a:cubicBezTo>
                  <a:cubicBezTo>
                    <a:pt x="287" y="142"/>
                    <a:pt x="287" y="142"/>
                    <a:pt x="287" y="142"/>
                  </a:cubicBezTo>
                  <a:cubicBezTo>
                    <a:pt x="287" y="141"/>
                    <a:pt x="287" y="141"/>
                    <a:pt x="287" y="141"/>
                  </a:cubicBezTo>
                  <a:cubicBezTo>
                    <a:pt x="287" y="137"/>
                    <a:pt x="287" y="133"/>
                    <a:pt x="286" y="130"/>
                  </a:cubicBezTo>
                  <a:cubicBezTo>
                    <a:pt x="286" y="129"/>
                    <a:pt x="286" y="129"/>
                    <a:pt x="286" y="129"/>
                  </a:cubicBezTo>
                  <a:cubicBezTo>
                    <a:pt x="287" y="128"/>
                    <a:pt x="287" y="128"/>
                    <a:pt x="287" y="128"/>
                  </a:cubicBezTo>
                  <a:cubicBezTo>
                    <a:pt x="289" y="127"/>
                    <a:pt x="291" y="126"/>
                    <a:pt x="293" y="125"/>
                  </a:cubicBezTo>
                  <a:cubicBezTo>
                    <a:pt x="295" y="123"/>
                    <a:pt x="297" y="122"/>
                    <a:pt x="299" y="121"/>
                  </a:cubicBezTo>
                  <a:cubicBezTo>
                    <a:pt x="299" y="118"/>
                    <a:pt x="298" y="116"/>
                    <a:pt x="297" y="113"/>
                  </a:cubicBezTo>
                  <a:cubicBezTo>
                    <a:pt x="295" y="113"/>
                    <a:pt x="293" y="113"/>
                    <a:pt x="290" y="113"/>
                  </a:cubicBezTo>
                  <a:cubicBezTo>
                    <a:pt x="288" y="112"/>
                    <a:pt x="285" y="112"/>
                    <a:pt x="283" y="112"/>
                  </a:cubicBezTo>
                  <a:cubicBezTo>
                    <a:pt x="282" y="112"/>
                    <a:pt x="282" y="112"/>
                    <a:pt x="282" y="112"/>
                  </a:cubicBezTo>
                  <a:cubicBezTo>
                    <a:pt x="282" y="111"/>
                    <a:pt x="282" y="111"/>
                    <a:pt x="282" y="111"/>
                  </a:cubicBezTo>
                  <a:cubicBezTo>
                    <a:pt x="281" y="108"/>
                    <a:pt x="279" y="104"/>
                    <a:pt x="278" y="100"/>
                  </a:cubicBezTo>
                  <a:cubicBezTo>
                    <a:pt x="278" y="99"/>
                    <a:pt x="278" y="99"/>
                    <a:pt x="278" y="99"/>
                  </a:cubicBezTo>
                  <a:cubicBezTo>
                    <a:pt x="278" y="99"/>
                    <a:pt x="278" y="99"/>
                    <a:pt x="278" y="99"/>
                  </a:cubicBezTo>
                  <a:cubicBezTo>
                    <a:pt x="280" y="97"/>
                    <a:pt x="282" y="95"/>
                    <a:pt x="284" y="94"/>
                  </a:cubicBezTo>
                  <a:cubicBezTo>
                    <a:pt x="285" y="92"/>
                    <a:pt x="287" y="90"/>
                    <a:pt x="289" y="89"/>
                  </a:cubicBezTo>
                  <a:cubicBezTo>
                    <a:pt x="288" y="86"/>
                    <a:pt x="286" y="84"/>
                    <a:pt x="285" y="82"/>
                  </a:cubicBezTo>
                  <a:cubicBezTo>
                    <a:pt x="283" y="82"/>
                    <a:pt x="281" y="82"/>
                    <a:pt x="278" y="83"/>
                  </a:cubicBezTo>
                  <a:cubicBezTo>
                    <a:pt x="276" y="83"/>
                    <a:pt x="273" y="83"/>
                    <a:pt x="271" y="84"/>
                  </a:cubicBezTo>
                  <a:cubicBezTo>
                    <a:pt x="270" y="84"/>
                    <a:pt x="270" y="84"/>
                    <a:pt x="270" y="84"/>
                  </a:cubicBezTo>
                  <a:cubicBezTo>
                    <a:pt x="270" y="83"/>
                    <a:pt x="270" y="83"/>
                    <a:pt x="270" y="83"/>
                  </a:cubicBezTo>
                  <a:cubicBezTo>
                    <a:pt x="268" y="80"/>
                    <a:pt x="266" y="76"/>
                    <a:pt x="264" y="73"/>
                  </a:cubicBezTo>
                  <a:cubicBezTo>
                    <a:pt x="263" y="72"/>
                    <a:pt x="263" y="72"/>
                    <a:pt x="263" y="72"/>
                  </a:cubicBezTo>
                  <a:cubicBezTo>
                    <a:pt x="264" y="72"/>
                    <a:pt x="264" y="72"/>
                    <a:pt x="264" y="72"/>
                  </a:cubicBezTo>
                  <a:cubicBezTo>
                    <a:pt x="265" y="70"/>
                    <a:pt x="266" y="68"/>
                    <a:pt x="268" y="66"/>
                  </a:cubicBezTo>
                  <a:cubicBezTo>
                    <a:pt x="269" y="64"/>
                    <a:pt x="270" y="62"/>
                    <a:pt x="271" y="60"/>
                  </a:cubicBezTo>
                  <a:cubicBezTo>
                    <a:pt x="270" y="58"/>
                    <a:pt x="268" y="56"/>
                    <a:pt x="267" y="54"/>
                  </a:cubicBezTo>
                  <a:cubicBezTo>
                    <a:pt x="264" y="54"/>
                    <a:pt x="262" y="55"/>
                    <a:pt x="260" y="56"/>
                  </a:cubicBezTo>
                  <a:cubicBezTo>
                    <a:pt x="258" y="57"/>
                    <a:pt x="255" y="58"/>
                    <a:pt x="253" y="59"/>
                  </a:cubicBezTo>
                  <a:cubicBezTo>
                    <a:pt x="252" y="59"/>
                    <a:pt x="252" y="59"/>
                    <a:pt x="252" y="59"/>
                  </a:cubicBezTo>
                  <a:cubicBezTo>
                    <a:pt x="252" y="58"/>
                    <a:pt x="252" y="58"/>
                    <a:pt x="252" y="58"/>
                  </a:cubicBezTo>
                  <a:cubicBezTo>
                    <a:pt x="249" y="55"/>
                    <a:pt x="246" y="53"/>
                    <a:pt x="243" y="50"/>
                  </a:cubicBezTo>
                  <a:cubicBezTo>
                    <a:pt x="243" y="49"/>
                    <a:pt x="243" y="49"/>
                    <a:pt x="243" y="49"/>
                  </a:cubicBezTo>
                  <a:cubicBezTo>
                    <a:pt x="243" y="49"/>
                    <a:pt x="243" y="49"/>
                    <a:pt x="243" y="49"/>
                  </a:cubicBezTo>
                  <a:cubicBezTo>
                    <a:pt x="244" y="47"/>
                    <a:pt x="245" y="44"/>
                    <a:pt x="246" y="42"/>
                  </a:cubicBezTo>
                  <a:cubicBezTo>
                    <a:pt x="247" y="40"/>
                    <a:pt x="247" y="37"/>
                    <a:pt x="248" y="35"/>
                  </a:cubicBezTo>
                  <a:cubicBezTo>
                    <a:pt x="246" y="33"/>
                    <a:pt x="244" y="32"/>
                    <a:pt x="242" y="30"/>
                  </a:cubicBezTo>
                  <a:cubicBezTo>
                    <a:pt x="240" y="31"/>
                    <a:pt x="238" y="33"/>
                    <a:pt x="236" y="34"/>
                  </a:cubicBezTo>
                  <a:cubicBezTo>
                    <a:pt x="234" y="36"/>
                    <a:pt x="232" y="37"/>
                    <a:pt x="230" y="38"/>
                  </a:cubicBezTo>
                  <a:cubicBezTo>
                    <a:pt x="229" y="39"/>
                    <a:pt x="229" y="39"/>
                    <a:pt x="229" y="39"/>
                  </a:cubicBezTo>
                  <a:cubicBezTo>
                    <a:pt x="228" y="38"/>
                    <a:pt x="228" y="38"/>
                    <a:pt x="228" y="38"/>
                  </a:cubicBezTo>
                  <a:cubicBezTo>
                    <a:pt x="225" y="36"/>
                    <a:pt x="222" y="34"/>
                    <a:pt x="219" y="32"/>
                  </a:cubicBezTo>
                  <a:cubicBezTo>
                    <a:pt x="218" y="32"/>
                    <a:pt x="218" y="32"/>
                    <a:pt x="218" y="32"/>
                  </a:cubicBezTo>
                  <a:cubicBezTo>
                    <a:pt x="218" y="31"/>
                    <a:pt x="218" y="31"/>
                    <a:pt x="218" y="31"/>
                  </a:cubicBezTo>
                  <a:cubicBezTo>
                    <a:pt x="218" y="28"/>
                    <a:pt x="219" y="26"/>
                    <a:pt x="219" y="23"/>
                  </a:cubicBezTo>
                  <a:cubicBezTo>
                    <a:pt x="219" y="21"/>
                    <a:pt x="220" y="19"/>
                    <a:pt x="220" y="16"/>
                  </a:cubicBezTo>
                  <a:cubicBezTo>
                    <a:pt x="218" y="15"/>
                    <a:pt x="215" y="14"/>
                    <a:pt x="213" y="13"/>
                  </a:cubicBezTo>
                  <a:cubicBezTo>
                    <a:pt x="211" y="15"/>
                    <a:pt x="210" y="16"/>
                    <a:pt x="208" y="18"/>
                  </a:cubicBezTo>
                  <a:cubicBezTo>
                    <a:pt x="206" y="20"/>
                    <a:pt x="205" y="22"/>
                    <a:pt x="203" y="23"/>
                  </a:cubicBezTo>
                  <a:cubicBezTo>
                    <a:pt x="202" y="24"/>
                    <a:pt x="202" y="24"/>
                    <a:pt x="202" y="24"/>
                  </a:cubicBezTo>
                  <a:cubicBezTo>
                    <a:pt x="202" y="24"/>
                    <a:pt x="202" y="24"/>
                    <a:pt x="202" y="24"/>
                  </a:cubicBezTo>
                  <a:cubicBezTo>
                    <a:pt x="198" y="22"/>
                    <a:pt x="194" y="21"/>
                    <a:pt x="191" y="20"/>
                  </a:cubicBezTo>
                  <a:cubicBezTo>
                    <a:pt x="190" y="20"/>
                    <a:pt x="190" y="20"/>
                    <a:pt x="190" y="20"/>
                  </a:cubicBezTo>
                  <a:cubicBezTo>
                    <a:pt x="190" y="19"/>
                    <a:pt x="190" y="19"/>
                    <a:pt x="190" y="19"/>
                  </a:cubicBezTo>
                  <a:cubicBezTo>
                    <a:pt x="189" y="17"/>
                    <a:pt x="189" y="14"/>
                    <a:pt x="189" y="12"/>
                  </a:cubicBezTo>
                  <a:cubicBezTo>
                    <a:pt x="189" y="9"/>
                    <a:pt x="189" y="7"/>
                    <a:pt x="188" y="4"/>
                  </a:cubicBezTo>
                  <a:cubicBezTo>
                    <a:pt x="186" y="4"/>
                    <a:pt x="183" y="3"/>
                    <a:pt x="181" y="3"/>
                  </a:cubicBezTo>
                  <a:cubicBezTo>
                    <a:pt x="180" y="4"/>
                    <a:pt x="178" y="7"/>
                    <a:pt x="177" y="9"/>
                  </a:cubicBezTo>
                  <a:cubicBezTo>
                    <a:pt x="176" y="11"/>
                    <a:pt x="175" y="13"/>
                    <a:pt x="173" y="15"/>
                  </a:cubicBezTo>
                  <a:cubicBezTo>
                    <a:pt x="173" y="16"/>
                    <a:pt x="173" y="16"/>
                    <a:pt x="173" y="16"/>
                  </a:cubicBezTo>
                  <a:cubicBezTo>
                    <a:pt x="172" y="16"/>
                    <a:pt x="172" y="16"/>
                    <a:pt x="172" y="16"/>
                  </a:cubicBezTo>
                  <a:cubicBezTo>
                    <a:pt x="168" y="15"/>
                    <a:pt x="165" y="15"/>
                    <a:pt x="161" y="14"/>
                  </a:cubicBezTo>
                  <a:cubicBezTo>
                    <a:pt x="160" y="14"/>
                    <a:pt x="160" y="14"/>
                    <a:pt x="160" y="14"/>
                  </a:cubicBezTo>
                  <a:cubicBezTo>
                    <a:pt x="159" y="14"/>
                    <a:pt x="159" y="14"/>
                    <a:pt x="159" y="14"/>
                  </a:cubicBezTo>
                  <a:cubicBezTo>
                    <a:pt x="159" y="11"/>
                    <a:pt x="158" y="9"/>
                    <a:pt x="157" y="7"/>
                  </a:cubicBezTo>
                  <a:cubicBezTo>
                    <a:pt x="156" y="4"/>
                    <a:pt x="156" y="2"/>
                    <a:pt x="155" y="0"/>
                  </a:cubicBezTo>
                  <a:cubicBezTo>
                    <a:pt x="155" y="0"/>
                    <a:pt x="155" y="0"/>
                    <a:pt x="155" y="0"/>
                  </a:cubicBezTo>
                  <a:cubicBezTo>
                    <a:pt x="152" y="0"/>
                    <a:pt x="150" y="0"/>
                    <a:pt x="147" y="0"/>
                  </a:cubicBezTo>
                  <a:cubicBezTo>
                    <a:pt x="147" y="0"/>
                    <a:pt x="147" y="0"/>
                    <a:pt x="147" y="0"/>
                  </a:cubicBezTo>
                  <a:cubicBezTo>
                    <a:pt x="146" y="2"/>
                    <a:pt x="145" y="4"/>
                    <a:pt x="145" y="7"/>
                  </a:cubicBezTo>
                  <a:cubicBezTo>
                    <a:pt x="144" y="9"/>
                    <a:pt x="143" y="11"/>
                    <a:pt x="142" y="14"/>
                  </a:cubicBezTo>
                  <a:cubicBezTo>
                    <a:pt x="142" y="14"/>
                    <a:pt x="142" y="14"/>
                    <a:pt x="142" y="14"/>
                  </a:cubicBezTo>
                  <a:cubicBezTo>
                    <a:pt x="141" y="14"/>
                    <a:pt x="141" y="14"/>
                    <a:pt x="141" y="14"/>
                  </a:cubicBezTo>
                  <a:cubicBezTo>
                    <a:pt x="137" y="15"/>
                    <a:pt x="133" y="15"/>
                    <a:pt x="130" y="16"/>
                  </a:cubicBezTo>
                  <a:cubicBezTo>
                    <a:pt x="129" y="16"/>
                    <a:pt x="129" y="16"/>
                    <a:pt x="129" y="16"/>
                  </a:cubicBezTo>
                  <a:cubicBezTo>
                    <a:pt x="129" y="15"/>
                    <a:pt x="129" y="15"/>
                    <a:pt x="129" y="15"/>
                  </a:cubicBezTo>
                  <a:cubicBezTo>
                    <a:pt x="127" y="13"/>
                    <a:pt x="126" y="11"/>
                    <a:pt x="125" y="9"/>
                  </a:cubicBezTo>
                  <a:cubicBezTo>
                    <a:pt x="123" y="7"/>
                    <a:pt x="122" y="4"/>
                    <a:pt x="121" y="3"/>
                  </a:cubicBezTo>
                  <a:cubicBezTo>
                    <a:pt x="118" y="3"/>
                    <a:pt x="116" y="4"/>
                    <a:pt x="113" y="4"/>
                  </a:cubicBezTo>
                  <a:cubicBezTo>
                    <a:pt x="113" y="7"/>
                    <a:pt x="113" y="9"/>
                    <a:pt x="113" y="12"/>
                  </a:cubicBezTo>
                  <a:cubicBezTo>
                    <a:pt x="113" y="14"/>
                    <a:pt x="112" y="17"/>
                    <a:pt x="112" y="19"/>
                  </a:cubicBezTo>
                  <a:cubicBezTo>
                    <a:pt x="112" y="20"/>
                    <a:pt x="112" y="20"/>
                    <a:pt x="112" y="20"/>
                  </a:cubicBezTo>
                  <a:cubicBezTo>
                    <a:pt x="111" y="20"/>
                    <a:pt x="111" y="20"/>
                    <a:pt x="111" y="20"/>
                  </a:cubicBezTo>
                  <a:cubicBezTo>
                    <a:pt x="108" y="21"/>
                    <a:pt x="104" y="22"/>
                    <a:pt x="100" y="24"/>
                  </a:cubicBezTo>
                  <a:cubicBezTo>
                    <a:pt x="100" y="24"/>
                    <a:pt x="100" y="24"/>
                    <a:pt x="100" y="24"/>
                  </a:cubicBezTo>
                  <a:cubicBezTo>
                    <a:pt x="99" y="23"/>
                    <a:pt x="99" y="23"/>
                    <a:pt x="99" y="23"/>
                  </a:cubicBezTo>
                  <a:cubicBezTo>
                    <a:pt x="97" y="22"/>
                    <a:pt x="96" y="20"/>
                    <a:pt x="94" y="18"/>
                  </a:cubicBezTo>
                  <a:cubicBezTo>
                    <a:pt x="92" y="16"/>
                    <a:pt x="90" y="15"/>
                    <a:pt x="89" y="13"/>
                  </a:cubicBezTo>
                  <a:cubicBezTo>
                    <a:pt x="86" y="14"/>
                    <a:pt x="84" y="15"/>
                    <a:pt x="82" y="16"/>
                  </a:cubicBezTo>
                  <a:cubicBezTo>
                    <a:pt x="82" y="19"/>
                    <a:pt x="82" y="21"/>
                    <a:pt x="83" y="23"/>
                  </a:cubicBezTo>
                  <a:cubicBezTo>
                    <a:pt x="83" y="26"/>
                    <a:pt x="83" y="28"/>
                    <a:pt x="84" y="31"/>
                  </a:cubicBezTo>
                  <a:cubicBezTo>
                    <a:pt x="84" y="32"/>
                    <a:pt x="84" y="32"/>
                    <a:pt x="84" y="32"/>
                  </a:cubicBezTo>
                  <a:cubicBezTo>
                    <a:pt x="83" y="32"/>
                    <a:pt x="83" y="32"/>
                    <a:pt x="83" y="32"/>
                  </a:cubicBezTo>
                  <a:cubicBezTo>
                    <a:pt x="80" y="34"/>
                    <a:pt x="76" y="36"/>
                    <a:pt x="73" y="38"/>
                  </a:cubicBezTo>
                  <a:cubicBezTo>
                    <a:pt x="73" y="39"/>
                    <a:pt x="73" y="39"/>
                    <a:pt x="73" y="39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0" y="37"/>
                    <a:pt x="68" y="36"/>
                    <a:pt x="66" y="34"/>
                  </a:cubicBezTo>
                  <a:cubicBezTo>
                    <a:pt x="64" y="33"/>
                    <a:pt x="62" y="31"/>
                    <a:pt x="60" y="30"/>
                  </a:cubicBezTo>
                  <a:cubicBezTo>
                    <a:pt x="58" y="32"/>
                    <a:pt x="56" y="33"/>
                    <a:pt x="54" y="35"/>
                  </a:cubicBezTo>
                  <a:cubicBezTo>
                    <a:pt x="54" y="37"/>
                    <a:pt x="55" y="40"/>
                    <a:pt x="56" y="42"/>
                  </a:cubicBezTo>
                  <a:cubicBezTo>
                    <a:pt x="57" y="44"/>
                    <a:pt x="58" y="47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8" y="50"/>
                    <a:pt x="58" y="50"/>
                    <a:pt x="58" y="50"/>
                  </a:cubicBezTo>
                  <a:cubicBezTo>
                    <a:pt x="56" y="53"/>
                    <a:pt x="53" y="55"/>
                    <a:pt x="50" y="58"/>
                  </a:cubicBezTo>
                  <a:cubicBezTo>
                    <a:pt x="50" y="59"/>
                    <a:pt x="50" y="59"/>
                    <a:pt x="50" y="59"/>
                  </a:cubicBezTo>
                  <a:cubicBezTo>
                    <a:pt x="49" y="59"/>
                    <a:pt x="49" y="59"/>
                    <a:pt x="49" y="59"/>
                  </a:cubicBezTo>
                  <a:cubicBezTo>
                    <a:pt x="47" y="58"/>
                    <a:pt x="44" y="57"/>
                    <a:pt x="42" y="56"/>
                  </a:cubicBezTo>
                  <a:cubicBezTo>
                    <a:pt x="40" y="55"/>
                    <a:pt x="37" y="54"/>
                    <a:pt x="35" y="54"/>
                  </a:cubicBezTo>
                  <a:cubicBezTo>
                    <a:pt x="33" y="56"/>
                    <a:pt x="32" y="58"/>
                    <a:pt x="30" y="60"/>
                  </a:cubicBezTo>
                  <a:cubicBezTo>
                    <a:pt x="32" y="62"/>
                    <a:pt x="33" y="64"/>
                    <a:pt x="34" y="66"/>
                  </a:cubicBezTo>
                  <a:cubicBezTo>
                    <a:pt x="36" y="68"/>
                    <a:pt x="37" y="70"/>
                    <a:pt x="38" y="72"/>
                  </a:cubicBezTo>
                  <a:cubicBezTo>
                    <a:pt x="39" y="72"/>
                    <a:pt x="39" y="72"/>
                    <a:pt x="39" y="72"/>
                  </a:cubicBezTo>
                  <a:cubicBezTo>
                    <a:pt x="38" y="73"/>
                    <a:pt x="38" y="73"/>
                    <a:pt x="38" y="73"/>
                  </a:cubicBezTo>
                  <a:cubicBezTo>
                    <a:pt x="36" y="76"/>
                    <a:pt x="34" y="80"/>
                    <a:pt x="32" y="83"/>
                  </a:cubicBezTo>
                  <a:cubicBezTo>
                    <a:pt x="32" y="84"/>
                    <a:pt x="32" y="84"/>
                    <a:pt x="32" y="84"/>
                  </a:cubicBezTo>
                  <a:cubicBezTo>
                    <a:pt x="31" y="84"/>
                    <a:pt x="31" y="84"/>
                    <a:pt x="31" y="84"/>
                  </a:cubicBezTo>
                  <a:cubicBezTo>
                    <a:pt x="29" y="83"/>
                    <a:pt x="26" y="83"/>
                    <a:pt x="24" y="83"/>
                  </a:cubicBezTo>
                  <a:cubicBezTo>
                    <a:pt x="21" y="82"/>
                    <a:pt x="19" y="82"/>
                    <a:pt x="17" y="82"/>
                  </a:cubicBezTo>
                  <a:cubicBezTo>
                    <a:pt x="15" y="84"/>
                    <a:pt x="14" y="86"/>
                    <a:pt x="13" y="89"/>
                  </a:cubicBezTo>
                  <a:cubicBezTo>
                    <a:pt x="15" y="90"/>
                    <a:pt x="16" y="92"/>
                    <a:pt x="18" y="94"/>
                  </a:cubicBezTo>
                  <a:cubicBezTo>
                    <a:pt x="20" y="95"/>
                    <a:pt x="22" y="97"/>
                    <a:pt x="24" y="99"/>
                  </a:cubicBezTo>
                  <a:cubicBezTo>
                    <a:pt x="24" y="99"/>
                    <a:pt x="24" y="99"/>
                    <a:pt x="24" y="99"/>
                  </a:cubicBezTo>
                  <a:cubicBezTo>
                    <a:pt x="24" y="100"/>
                    <a:pt x="24" y="100"/>
                    <a:pt x="24" y="100"/>
                  </a:cubicBezTo>
                  <a:cubicBezTo>
                    <a:pt x="22" y="104"/>
                    <a:pt x="21" y="108"/>
                    <a:pt x="20" y="111"/>
                  </a:cubicBezTo>
                  <a:cubicBezTo>
                    <a:pt x="20" y="112"/>
                    <a:pt x="20" y="112"/>
                    <a:pt x="20" y="112"/>
                  </a:cubicBezTo>
                  <a:cubicBezTo>
                    <a:pt x="19" y="112"/>
                    <a:pt x="19" y="112"/>
                    <a:pt x="19" y="112"/>
                  </a:cubicBezTo>
                  <a:cubicBezTo>
                    <a:pt x="17" y="112"/>
                    <a:pt x="14" y="112"/>
                    <a:pt x="12" y="113"/>
                  </a:cubicBezTo>
                  <a:cubicBezTo>
                    <a:pt x="9" y="113"/>
                    <a:pt x="7" y="113"/>
                    <a:pt x="4" y="113"/>
                  </a:cubicBezTo>
                  <a:cubicBezTo>
                    <a:pt x="4" y="116"/>
                    <a:pt x="3" y="118"/>
                    <a:pt x="3" y="121"/>
                  </a:cubicBezTo>
                  <a:cubicBezTo>
                    <a:pt x="5" y="122"/>
                    <a:pt x="7" y="123"/>
                    <a:pt x="9" y="125"/>
                  </a:cubicBezTo>
                  <a:cubicBezTo>
                    <a:pt x="11" y="126"/>
                    <a:pt x="13" y="127"/>
                    <a:pt x="15" y="128"/>
                  </a:cubicBezTo>
                  <a:cubicBezTo>
                    <a:pt x="16" y="129"/>
                    <a:pt x="16" y="129"/>
                    <a:pt x="16" y="129"/>
                  </a:cubicBezTo>
                  <a:cubicBezTo>
                    <a:pt x="16" y="130"/>
                    <a:pt x="16" y="130"/>
                    <a:pt x="16" y="130"/>
                  </a:cubicBezTo>
                  <a:cubicBezTo>
                    <a:pt x="15" y="133"/>
                    <a:pt x="15" y="137"/>
                    <a:pt x="15" y="141"/>
                  </a:cubicBezTo>
                  <a:cubicBezTo>
                    <a:pt x="14" y="142"/>
                    <a:pt x="14" y="142"/>
                    <a:pt x="14" y="142"/>
                  </a:cubicBezTo>
                  <a:cubicBezTo>
                    <a:pt x="14" y="142"/>
                    <a:pt x="14" y="142"/>
                    <a:pt x="14" y="142"/>
                  </a:cubicBezTo>
                  <a:cubicBezTo>
                    <a:pt x="12" y="143"/>
                    <a:pt x="9" y="144"/>
                    <a:pt x="7" y="145"/>
                  </a:cubicBezTo>
                  <a:cubicBezTo>
                    <a:pt x="4" y="145"/>
                    <a:pt x="2" y="146"/>
                    <a:pt x="0" y="147"/>
                  </a:cubicBezTo>
                  <a:cubicBezTo>
                    <a:pt x="0" y="147"/>
                    <a:pt x="0" y="147"/>
                    <a:pt x="0" y="147"/>
                  </a:cubicBezTo>
                  <a:cubicBezTo>
                    <a:pt x="0" y="148"/>
                    <a:pt x="0" y="150"/>
                    <a:pt x="0" y="151"/>
                  </a:cubicBezTo>
                  <a:cubicBezTo>
                    <a:pt x="0" y="152"/>
                    <a:pt x="0" y="153"/>
                    <a:pt x="0" y="155"/>
                  </a:cubicBezTo>
                  <a:cubicBezTo>
                    <a:pt x="0" y="155"/>
                    <a:pt x="0" y="155"/>
                    <a:pt x="0" y="155"/>
                  </a:cubicBezTo>
                  <a:cubicBezTo>
                    <a:pt x="2" y="156"/>
                    <a:pt x="4" y="156"/>
                    <a:pt x="7" y="157"/>
                  </a:cubicBezTo>
                  <a:cubicBezTo>
                    <a:pt x="9" y="158"/>
                    <a:pt x="12" y="158"/>
                    <a:pt x="14" y="159"/>
                  </a:cubicBezTo>
                  <a:cubicBezTo>
                    <a:pt x="14" y="160"/>
                    <a:pt x="14" y="160"/>
                    <a:pt x="14" y="160"/>
                  </a:cubicBezTo>
                  <a:cubicBezTo>
                    <a:pt x="15" y="160"/>
                    <a:pt x="15" y="160"/>
                    <a:pt x="15" y="160"/>
                  </a:cubicBezTo>
                  <a:cubicBezTo>
                    <a:pt x="15" y="165"/>
                    <a:pt x="15" y="168"/>
                    <a:pt x="16" y="172"/>
                  </a:cubicBezTo>
                  <a:cubicBezTo>
                    <a:pt x="16" y="173"/>
                    <a:pt x="16" y="173"/>
                    <a:pt x="16" y="173"/>
                  </a:cubicBezTo>
                  <a:cubicBezTo>
                    <a:pt x="15" y="173"/>
                    <a:pt x="15" y="173"/>
                    <a:pt x="15" y="173"/>
                  </a:cubicBezTo>
                  <a:cubicBezTo>
                    <a:pt x="13" y="174"/>
                    <a:pt x="11" y="176"/>
                    <a:pt x="9" y="177"/>
                  </a:cubicBezTo>
                  <a:cubicBezTo>
                    <a:pt x="7" y="178"/>
                    <a:pt x="5" y="179"/>
                    <a:pt x="3" y="181"/>
                  </a:cubicBezTo>
                  <a:cubicBezTo>
                    <a:pt x="3" y="183"/>
                    <a:pt x="4" y="186"/>
                    <a:pt x="4" y="188"/>
                  </a:cubicBezTo>
                  <a:cubicBezTo>
                    <a:pt x="7" y="189"/>
                    <a:pt x="9" y="189"/>
                    <a:pt x="12" y="189"/>
                  </a:cubicBezTo>
                  <a:cubicBezTo>
                    <a:pt x="14" y="189"/>
                    <a:pt x="17" y="189"/>
                    <a:pt x="19" y="190"/>
                  </a:cubicBezTo>
                  <a:cubicBezTo>
                    <a:pt x="20" y="190"/>
                    <a:pt x="20" y="190"/>
                    <a:pt x="20" y="190"/>
                  </a:cubicBezTo>
                  <a:cubicBezTo>
                    <a:pt x="20" y="190"/>
                    <a:pt x="20" y="190"/>
                    <a:pt x="20" y="190"/>
                  </a:cubicBezTo>
                  <a:cubicBezTo>
                    <a:pt x="21" y="194"/>
                    <a:pt x="22" y="198"/>
                    <a:pt x="24" y="201"/>
                  </a:cubicBezTo>
                  <a:cubicBezTo>
                    <a:pt x="24" y="202"/>
                    <a:pt x="24" y="202"/>
                    <a:pt x="24" y="202"/>
                  </a:cubicBezTo>
                  <a:cubicBezTo>
                    <a:pt x="24" y="203"/>
                    <a:pt x="24" y="203"/>
                    <a:pt x="24" y="203"/>
                  </a:cubicBezTo>
                  <a:cubicBezTo>
                    <a:pt x="22" y="204"/>
                    <a:pt x="20" y="206"/>
                    <a:pt x="18" y="208"/>
                  </a:cubicBezTo>
                  <a:cubicBezTo>
                    <a:pt x="16" y="210"/>
                    <a:pt x="15" y="211"/>
                    <a:pt x="13" y="213"/>
                  </a:cubicBezTo>
                  <a:cubicBezTo>
                    <a:pt x="14" y="215"/>
                    <a:pt x="15" y="218"/>
                    <a:pt x="17" y="220"/>
                  </a:cubicBezTo>
                  <a:cubicBezTo>
                    <a:pt x="19" y="220"/>
                    <a:pt x="21" y="219"/>
                    <a:pt x="24" y="219"/>
                  </a:cubicBezTo>
                  <a:cubicBezTo>
                    <a:pt x="26" y="219"/>
                    <a:pt x="29" y="218"/>
                    <a:pt x="31" y="218"/>
                  </a:cubicBezTo>
                  <a:cubicBezTo>
                    <a:pt x="32" y="218"/>
                    <a:pt x="32" y="218"/>
                    <a:pt x="32" y="218"/>
                  </a:cubicBezTo>
                  <a:cubicBezTo>
                    <a:pt x="32" y="219"/>
                    <a:pt x="32" y="219"/>
                    <a:pt x="32" y="219"/>
                  </a:cubicBezTo>
                  <a:cubicBezTo>
                    <a:pt x="34" y="222"/>
                    <a:pt x="36" y="225"/>
                    <a:pt x="38" y="228"/>
                  </a:cubicBezTo>
                  <a:cubicBezTo>
                    <a:pt x="39" y="229"/>
                    <a:pt x="39" y="229"/>
                    <a:pt x="39" y="229"/>
                  </a:cubicBezTo>
                  <a:cubicBezTo>
                    <a:pt x="38" y="230"/>
                    <a:pt x="38" y="230"/>
                    <a:pt x="38" y="230"/>
                  </a:cubicBezTo>
                  <a:cubicBezTo>
                    <a:pt x="37" y="232"/>
                    <a:pt x="36" y="234"/>
                    <a:pt x="34" y="236"/>
                  </a:cubicBezTo>
                  <a:cubicBezTo>
                    <a:pt x="33" y="238"/>
                    <a:pt x="32" y="240"/>
                    <a:pt x="30" y="242"/>
                  </a:cubicBezTo>
                  <a:cubicBezTo>
                    <a:pt x="32" y="244"/>
                    <a:pt x="33" y="246"/>
                    <a:pt x="35" y="248"/>
                  </a:cubicBezTo>
                  <a:cubicBezTo>
                    <a:pt x="37" y="247"/>
                    <a:pt x="40" y="246"/>
                    <a:pt x="42" y="246"/>
                  </a:cubicBezTo>
                  <a:cubicBezTo>
                    <a:pt x="44" y="245"/>
                    <a:pt x="47" y="244"/>
                    <a:pt x="49" y="243"/>
                  </a:cubicBezTo>
                  <a:cubicBezTo>
                    <a:pt x="50" y="243"/>
                    <a:pt x="50" y="243"/>
                    <a:pt x="50" y="243"/>
                  </a:cubicBezTo>
                  <a:cubicBezTo>
                    <a:pt x="50" y="243"/>
                    <a:pt x="50" y="243"/>
                    <a:pt x="50" y="243"/>
                  </a:cubicBezTo>
                  <a:cubicBezTo>
                    <a:pt x="53" y="246"/>
                    <a:pt x="56" y="249"/>
                    <a:pt x="58" y="251"/>
                  </a:cubicBezTo>
                  <a:cubicBezTo>
                    <a:pt x="59" y="252"/>
                    <a:pt x="59" y="252"/>
                    <a:pt x="59" y="252"/>
                  </a:cubicBezTo>
                  <a:cubicBezTo>
                    <a:pt x="59" y="253"/>
                    <a:pt x="59" y="253"/>
                    <a:pt x="59" y="253"/>
                  </a:cubicBezTo>
                  <a:cubicBezTo>
                    <a:pt x="58" y="255"/>
                    <a:pt x="57" y="257"/>
                    <a:pt x="56" y="260"/>
                  </a:cubicBezTo>
                  <a:cubicBezTo>
                    <a:pt x="55" y="262"/>
                    <a:pt x="54" y="264"/>
                    <a:pt x="54" y="266"/>
                  </a:cubicBezTo>
                  <a:cubicBezTo>
                    <a:pt x="56" y="268"/>
                    <a:pt x="58" y="270"/>
                    <a:pt x="60" y="271"/>
                  </a:cubicBezTo>
                  <a:cubicBezTo>
                    <a:pt x="62" y="270"/>
                    <a:pt x="64" y="269"/>
                    <a:pt x="66" y="267"/>
                  </a:cubicBezTo>
                  <a:cubicBezTo>
                    <a:pt x="68" y="266"/>
                    <a:pt x="70" y="265"/>
                    <a:pt x="72" y="263"/>
                  </a:cubicBezTo>
                  <a:cubicBezTo>
                    <a:pt x="73" y="263"/>
                    <a:pt x="73" y="263"/>
                    <a:pt x="73" y="263"/>
                  </a:cubicBezTo>
                  <a:cubicBezTo>
                    <a:pt x="73" y="263"/>
                    <a:pt x="73" y="263"/>
                    <a:pt x="73" y="263"/>
                  </a:cubicBezTo>
                  <a:cubicBezTo>
                    <a:pt x="76" y="266"/>
                    <a:pt x="80" y="268"/>
                    <a:pt x="83" y="270"/>
                  </a:cubicBezTo>
                  <a:cubicBezTo>
                    <a:pt x="84" y="270"/>
                    <a:pt x="84" y="270"/>
                    <a:pt x="84" y="270"/>
                  </a:cubicBezTo>
                  <a:cubicBezTo>
                    <a:pt x="84" y="271"/>
                    <a:pt x="84" y="271"/>
                    <a:pt x="84" y="271"/>
                  </a:cubicBezTo>
                  <a:cubicBezTo>
                    <a:pt x="83" y="273"/>
                    <a:pt x="83" y="276"/>
                    <a:pt x="83" y="278"/>
                  </a:cubicBezTo>
                  <a:cubicBezTo>
                    <a:pt x="82" y="280"/>
                    <a:pt x="82" y="283"/>
                    <a:pt x="82" y="285"/>
                  </a:cubicBezTo>
                  <a:cubicBezTo>
                    <a:pt x="84" y="286"/>
                    <a:pt x="86" y="287"/>
                    <a:pt x="89" y="289"/>
                  </a:cubicBezTo>
                  <a:cubicBezTo>
                    <a:pt x="90" y="287"/>
                    <a:pt x="92" y="285"/>
                    <a:pt x="94" y="283"/>
                  </a:cubicBezTo>
                  <a:cubicBezTo>
                    <a:pt x="96" y="282"/>
                    <a:pt x="97" y="280"/>
                    <a:pt x="99" y="278"/>
                  </a:cubicBezTo>
                  <a:cubicBezTo>
                    <a:pt x="100" y="278"/>
                    <a:pt x="100" y="278"/>
                    <a:pt x="100" y="278"/>
                  </a:cubicBezTo>
                  <a:cubicBezTo>
                    <a:pt x="100" y="278"/>
                    <a:pt x="100" y="278"/>
                    <a:pt x="100" y="278"/>
                  </a:cubicBezTo>
                  <a:cubicBezTo>
                    <a:pt x="104" y="279"/>
                    <a:pt x="108" y="281"/>
                    <a:pt x="111" y="282"/>
                  </a:cubicBezTo>
                  <a:cubicBezTo>
                    <a:pt x="112" y="282"/>
                    <a:pt x="112" y="282"/>
                    <a:pt x="112" y="282"/>
                  </a:cubicBezTo>
                  <a:cubicBezTo>
                    <a:pt x="112" y="283"/>
                    <a:pt x="112" y="283"/>
                    <a:pt x="112" y="283"/>
                  </a:cubicBezTo>
                  <a:cubicBezTo>
                    <a:pt x="112" y="285"/>
                    <a:pt x="113" y="288"/>
                    <a:pt x="113" y="290"/>
                  </a:cubicBezTo>
                  <a:cubicBezTo>
                    <a:pt x="113" y="292"/>
                    <a:pt x="113" y="295"/>
                    <a:pt x="113" y="297"/>
                  </a:cubicBezTo>
                  <a:cubicBezTo>
                    <a:pt x="116" y="298"/>
                    <a:pt x="118" y="298"/>
                    <a:pt x="121" y="299"/>
                  </a:cubicBezTo>
                  <a:cubicBezTo>
                    <a:pt x="122" y="297"/>
                    <a:pt x="124" y="295"/>
                    <a:pt x="125" y="293"/>
                  </a:cubicBezTo>
                  <a:cubicBezTo>
                    <a:pt x="126" y="291"/>
                    <a:pt x="127" y="288"/>
                    <a:pt x="129" y="287"/>
                  </a:cubicBezTo>
                  <a:cubicBezTo>
                    <a:pt x="129" y="286"/>
                    <a:pt x="129" y="286"/>
                    <a:pt x="129" y="286"/>
                  </a:cubicBezTo>
                  <a:cubicBezTo>
                    <a:pt x="130" y="286"/>
                    <a:pt x="130" y="286"/>
                    <a:pt x="130" y="286"/>
                  </a:cubicBezTo>
                  <a:cubicBezTo>
                    <a:pt x="133" y="286"/>
                    <a:pt x="137" y="287"/>
                    <a:pt x="141" y="287"/>
                  </a:cubicBezTo>
                  <a:cubicBezTo>
                    <a:pt x="142" y="287"/>
                    <a:pt x="142" y="287"/>
                    <a:pt x="142" y="287"/>
                  </a:cubicBezTo>
                  <a:cubicBezTo>
                    <a:pt x="142" y="288"/>
                    <a:pt x="142" y="288"/>
                    <a:pt x="142" y="288"/>
                  </a:cubicBezTo>
                  <a:cubicBezTo>
                    <a:pt x="143" y="290"/>
                    <a:pt x="144" y="293"/>
                    <a:pt x="145" y="295"/>
                  </a:cubicBezTo>
                  <a:cubicBezTo>
                    <a:pt x="145" y="297"/>
                    <a:pt x="146" y="300"/>
                    <a:pt x="147" y="302"/>
                  </a:cubicBezTo>
                  <a:cubicBezTo>
                    <a:pt x="147" y="302"/>
                    <a:pt x="147" y="302"/>
                    <a:pt x="147" y="302"/>
                  </a:cubicBezTo>
                  <a:cubicBezTo>
                    <a:pt x="150" y="302"/>
                    <a:pt x="152" y="302"/>
                    <a:pt x="155" y="302"/>
                  </a:cubicBezTo>
                  <a:cubicBezTo>
                    <a:pt x="155" y="302"/>
                    <a:pt x="155" y="302"/>
                    <a:pt x="155" y="302"/>
                  </a:cubicBezTo>
                  <a:cubicBezTo>
                    <a:pt x="156" y="300"/>
                    <a:pt x="156" y="297"/>
                    <a:pt x="157" y="295"/>
                  </a:cubicBezTo>
                  <a:cubicBezTo>
                    <a:pt x="158" y="293"/>
                    <a:pt x="159" y="290"/>
                    <a:pt x="159" y="288"/>
                  </a:cubicBezTo>
                  <a:cubicBezTo>
                    <a:pt x="160" y="287"/>
                    <a:pt x="160" y="287"/>
                    <a:pt x="160" y="287"/>
                  </a:cubicBezTo>
                  <a:cubicBezTo>
                    <a:pt x="161" y="287"/>
                    <a:pt x="161" y="287"/>
                    <a:pt x="161" y="287"/>
                  </a:cubicBezTo>
                  <a:cubicBezTo>
                    <a:pt x="165" y="287"/>
                    <a:pt x="168" y="286"/>
                    <a:pt x="172" y="286"/>
                  </a:cubicBezTo>
                  <a:cubicBezTo>
                    <a:pt x="173" y="286"/>
                    <a:pt x="173" y="286"/>
                    <a:pt x="173" y="286"/>
                  </a:cubicBezTo>
                  <a:cubicBezTo>
                    <a:pt x="173" y="287"/>
                    <a:pt x="173" y="287"/>
                    <a:pt x="173" y="287"/>
                  </a:cubicBezTo>
                  <a:cubicBezTo>
                    <a:pt x="175" y="288"/>
                    <a:pt x="176" y="291"/>
                    <a:pt x="177" y="293"/>
                  </a:cubicBezTo>
                  <a:cubicBezTo>
                    <a:pt x="178" y="295"/>
                    <a:pt x="180" y="297"/>
                    <a:pt x="181" y="299"/>
                  </a:cubicBezTo>
                  <a:cubicBezTo>
                    <a:pt x="183" y="298"/>
                    <a:pt x="186" y="298"/>
                    <a:pt x="188" y="297"/>
                  </a:cubicBezTo>
                  <a:cubicBezTo>
                    <a:pt x="189" y="295"/>
                    <a:pt x="189" y="292"/>
                    <a:pt x="189" y="290"/>
                  </a:cubicBezTo>
                  <a:cubicBezTo>
                    <a:pt x="189" y="288"/>
                    <a:pt x="189" y="285"/>
                    <a:pt x="190" y="283"/>
                  </a:cubicBezTo>
                  <a:cubicBezTo>
                    <a:pt x="190" y="282"/>
                    <a:pt x="190" y="282"/>
                    <a:pt x="190" y="282"/>
                  </a:cubicBezTo>
                  <a:cubicBezTo>
                    <a:pt x="191" y="282"/>
                    <a:pt x="191" y="282"/>
                    <a:pt x="191" y="282"/>
                  </a:cubicBezTo>
                  <a:cubicBezTo>
                    <a:pt x="194" y="281"/>
                    <a:pt x="198" y="279"/>
                    <a:pt x="202" y="278"/>
                  </a:cubicBezTo>
                  <a:cubicBezTo>
                    <a:pt x="202" y="278"/>
                    <a:pt x="202" y="278"/>
                    <a:pt x="202" y="278"/>
                  </a:cubicBezTo>
                  <a:cubicBezTo>
                    <a:pt x="203" y="278"/>
                    <a:pt x="203" y="278"/>
                    <a:pt x="203" y="278"/>
                  </a:cubicBezTo>
                  <a:cubicBezTo>
                    <a:pt x="205" y="280"/>
                    <a:pt x="206" y="282"/>
                    <a:pt x="208" y="283"/>
                  </a:cubicBezTo>
                  <a:cubicBezTo>
                    <a:pt x="210" y="285"/>
                    <a:pt x="211" y="287"/>
                    <a:pt x="213" y="289"/>
                  </a:cubicBezTo>
                  <a:cubicBezTo>
                    <a:pt x="215" y="288"/>
                    <a:pt x="218" y="286"/>
                    <a:pt x="220" y="285"/>
                  </a:cubicBezTo>
                  <a:cubicBezTo>
                    <a:pt x="220" y="283"/>
                    <a:pt x="219" y="280"/>
                    <a:pt x="219" y="278"/>
                  </a:cubicBezTo>
                  <a:cubicBezTo>
                    <a:pt x="219" y="276"/>
                    <a:pt x="218" y="273"/>
                    <a:pt x="218" y="271"/>
                  </a:cubicBezTo>
                  <a:cubicBezTo>
                    <a:pt x="218" y="270"/>
                    <a:pt x="218" y="270"/>
                    <a:pt x="218" y="270"/>
                  </a:cubicBezTo>
                  <a:cubicBezTo>
                    <a:pt x="219" y="270"/>
                    <a:pt x="219" y="270"/>
                    <a:pt x="219" y="270"/>
                  </a:cubicBezTo>
                  <a:cubicBezTo>
                    <a:pt x="222" y="268"/>
                    <a:pt x="225" y="266"/>
                    <a:pt x="228" y="263"/>
                  </a:cubicBezTo>
                  <a:cubicBezTo>
                    <a:pt x="229" y="263"/>
                    <a:pt x="229" y="263"/>
                    <a:pt x="229" y="263"/>
                  </a:cubicBezTo>
                  <a:cubicBezTo>
                    <a:pt x="230" y="263"/>
                    <a:pt x="230" y="263"/>
                    <a:pt x="230" y="263"/>
                  </a:cubicBezTo>
                  <a:cubicBezTo>
                    <a:pt x="232" y="265"/>
                    <a:pt x="234" y="266"/>
                    <a:pt x="236" y="267"/>
                  </a:cubicBezTo>
                  <a:cubicBezTo>
                    <a:pt x="238" y="269"/>
                    <a:pt x="240" y="270"/>
                    <a:pt x="242" y="271"/>
                  </a:cubicBezTo>
                  <a:cubicBezTo>
                    <a:pt x="244" y="270"/>
                    <a:pt x="246" y="268"/>
                    <a:pt x="248" y="266"/>
                  </a:cubicBezTo>
                  <a:cubicBezTo>
                    <a:pt x="247" y="264"/>
                    <a:pt x="247" y="262"/>
                    <a:pt x="246" y="260"/>
                  </a:cubicBezTo>
                  <a:cubicBezTo>
                    <a:pt x="245" y="257"/>
                    <a:pt x="244" y="255"/>
                    <a:pt x="243" y="253"/>
                  </a:cubicBezTo>
                  <a:cubicBezTo>
                    <a:pt x="243" y="252"/>
                    <a:pt x="243" y="252"/>
                    <a:pt x="243" y="252"/>
                  </a:cubicBezTo>
                  <a:cubicBezTo>
                    <a:pt x="243" y="251"/>
                    <a:pt x="243" y="251"/>
                    <a:pt x="243" y="251"/>
                  </a:cubicBezTo>
                  <a:cubicBezTo>
                    <a:pt x="246" y="249"/>
                    <a:pt x="249" y="246"/>
                    <a:pt x="252" y="243"/>
                  </a:cubicBezTo>
                  <a:cubicBezTo>
                    <a:pt x="252" y="243"/>
                    <a:pt x="252" y="243"/>
                    <a:pt x="252" y="243"/>
                  </a:cubicBezTo>
                  <a:cubicBezTo>
                    <a:pt x="253" y="243"/>
                    <a:pt x="253" y="243"/>
                    <a:pt x="253" y="243"/>
                  </a:cubicBezTo>
                  <a:cubicBezTo>
                    <a:pt x="255" y="244"/>
                    <a:pt x="258" y="245"/>
                    <a:pt x="260" y="246"/>
                  </a:cubicBezTo>
                  <a:cubicBezTo>
                    <a:pt x="262" y="246"/>
                    <a:pt x="264" y="247"/>
                    <a:pt x="267" y="248"/>
                  </a:cubicBezTo>
                  <a:cubicBezTo>
                    <a:pt x="268" y="246"/>
                    <a:pt x="270" y="244"/>
                    <a:pt x="271" y="242"/>
                  </a:cubicBezTo>
                  <a:cubicBezTo>
                    <a:pt x="270" y="240"/>
                    <a:pt x="269" y="238"/>
                    <a:pt x="268" y="236"/>
                  </a:cubicBezTo>
                  <a:cubicBezTo>
                    <a:pt x="266" y="234"/>
                    <a:pt x="265" y="232"/>
                    <a:pt x="264" y="230"/>
                  </a:cubicBezTo>
                  <a:cubicBezTo>
                    <a:pt x="263" y="229"/>
                    <a:pt x="263" y="229"/>
                    <a:pt x="263" y="229"/>
                  </a:cubicBezTo>
                  <a:cubicBezTo>
                    <a:pt x="264" y="228"/>
                    <a:pt x="264" y="228"/>
                    <a:pt x="264" y="228"/>
                  </a:cubicBezTo>
                  <a:cubicBezTo>
                    <a:pt x="266" y="225"/>
                    <a:pt x="268" y="222"/>
                    <a:pt x="270" y="219"/>
                  </a:cubicBezTo>
                  <a:cubicBezTo>
                    <a:pt x="270" y="218"/>
                    <a:pt x="270" y="218"/>
                    <a:pt x="270" y="218"/>
                  </a:cubicBezTo>
                  <a:cubicBezTo>
                    <a:pt x="271" y="218"/>
                    <a:pt x="271" y="218"/>
                    <a:pt x="271" y="218"/>
                  </a:cubicBezTo>
                  <a:cubicBezTo>
                    <a:pt x="273" y="218"/>
                    <a:pt x="276" y="219"/>
                    <a:pt x="278" y="219"/>
                  </a:cubicBezTo>
                  <a:cubicBezTo>
                    <a:pt x="281" y="219"/>
                    <a:pt x="283" y="220"/>
                    <a:pt x="285" y="220"/>
                  </a:cubicBezTo>
                  <a:cubicBezTo>
                    <a:pt x="286" y="218"/>
                    <a:pt x="288" y="215"/>
                    <a:pt x="289" y="213"/>
                  </a:cubicBezTo>
                  <a:cubicBezTo>
                    <a:pt x="287" y="211"/>
                    <a:pt x="285" y="210"/>
                    <a:pt x="284" y="208"/>
                  </a:cubicBezTo>
                  <a:cubicBezTo>
                    <a:pt x="282" y="206"/>
                    <a:pt x="280" y="204"/>
                    <a:pt x="278" y="203"/>
                  </a:cubicBezTo>
                  <a:cubicBezTo>
                    <a:pt x="278" y="202"/>
                    <a:pt x="278" y="202"/>
                    <a:pt x="278" y="202"/>
                  </a:cubicBezTo>
                  <a:cubicBezTo>
                    <a:pt x="278" y="201"/>
                    <a:pt x="278" y="201"/>
                    <a:pt x="278" y="201"/>
                  </a:cubicBezTo>
                  <a:cubicBezTo>
                    <a:pt x="279" y="198"/>
                    <a:pt x="281" y="194"/>
                    <a:pt x="282" y="190"/>
                  </a:cubicBezTo>
                  <a:cubicBezTo>
                    <a:pt x="282" y="190"/>
                    <a:pt x="282" y="190"/>
                    <a:pt x="282" y="190"/>
                  </a:cubicBezTo>
                  <a:cubicBezTo>
                    <a:pt x="283" y="190"/>
                    <a:pt x="283" y="190"/>
                    <a:pt x="283" y="190"/>
                  </a:cubicBezTo>
                  <a:cubicBezTo>
                    <a:pt x="285" y="189"/>
                    <a:pt x="288" y="189"/>
                    <a:pt x="290" y="189"/>
                  </a:cubicBezTo>
                  <a:cubicBezTo>
                    <a:pt x="293" y="189"/>
                    <a:pt x="295" y="189"/>
                    <a:pt x="297" y="188"/>
                  </a:cubicBezTo>
                  <a:cubicBezTo>
                    <a:pt x="298" y="186"/>
                    <a:pt x="299" y="183"/>
                    <a:pt x="299" y="181"/>
                  </a:cubicBezTo>
                  <a:cubicBezTo>
                    <a:pt x="297" y="179"/>
                    <a:pt x="295" y="178"/>
                    <a:pt x="293" y="177"/>
                  </a:cubicBezTo>
                  <a:cubicBezTo>
                    <a:pt x="291" y="176"/>
                    <a:pt x="289" y="174"/>
                    <a:pt x="287" y="173"/>
                  </a:cubicBezTo>
                  <a:cubicBezTo>
                    <a:pt x="286" y="173"/>
                    <a:pt x="286" y="173"/>
                    <a:pt x="286" y="173"/>
                  </a:cubicBezTo>
                  <a:cubicBezTo>
                    <a:pt x="286" y="172"/>
                    <a:pt x="286" y="172"/>
                    <a:pt x="286" y="172"/>
                  </a:cubicBezTo>
                  <a:cubicBezTo>
                    <a:pt x="287" y="168"/>
                    <a:pt x="287" y="165"/>
                    <a:pt x="287" y="160"/>
                  </a:cubicBezTo>
                  <a:cubicBezTo>
                    <a:pt x="287" y="160"/>
                    <a:pt x="287" y="160"/>
                    <a:pt x="287" y="160"/>
                  </a:cubicBezTo>
                  <a:cubicBezTo>
                    <a:pt x="288" y="159"/>
                    <a:pt x="288" y="159"/>
                    <a:pt x="288" y="159"/>
                  </a:cubicBezTo>
                  <a:cubicBezTo>
                    <a:pt x="290" y="159"/>
                    <a:pt x="293" y="158"/>
                    <a:pt x="295" y="157"/>
                  </a:cubicBezTo>
                  <a:cubicBezTo>
                    <a:pt x="297" y="156"/>
                    <a:pt x="300" y="156"/>
                    <a:pt x="302" y="155"/>
                  </a:cubicBezTo>
                  <a:cubicBezTo>
                    <a:pt x="302" y="155"/>
                    <a:pt x="302" y="155"/>
                    <a:pt x="302" y="155"/>
                  </a:cubicBezTo>
                  <a:cubicBezTo>
                    <a:pt x="302" y="153"/>
                    <a:pt x="302" y="152"/>
                    <a:pt x="302" y="151"/>
                  </a:cubicBezTo>
                  <a:cubicBezTo>
                    <a:pt x="302" y="149"/>
                    <a:pt x="302" y="148"/>
                    <a:pt x="302" y="147"/>
                  </a:cubicBezTo>
                  <a:close/>
                  <a:moveTo>
                    <a:pt x="159" y="110"/>
                  </a:moveTo>
                  <a:cubicBezTo>
                    <a:pt x="161" y="93"/>
                    <a:pt x="164" y="76"/>
                    <a:pt x="169" y="59"/>
                  </a:cubicBezTo>
                  <a:cubicBezTo>
                    <a:pt x="169" y="58"/>
                    <a:pt x="169" y="58"/>
                    <a:pt x="169" y="58"/>
                  </a:cubicBezTo>
                  <a:cubicBezTo>
                    <a:pt x="170" y="59"/>
                    <a:pt x="170" y="59"/>
                    <a:pt x="170" y="59"/>
                  </a:cubicBezTo>
                  <a:cubicBezTo>
                    <a:pt x="182" y="61"/>
                    <a:pt x="193" y="66"/>
                    <a:pt x="203" y="72"/>
                  </a:cubicBezTo>
                  <a:cubicBezTo>
                    <a:pt x="204" y="73"/>
                    <a:pt x="204" y="73"/>
                    <a:pt x="204" y="73"/>
                  </a:cubicBezTo>
                  <a:cubicBezTo>
                    <a:pt x="203" y="74"/>
                    <a:pt x="203" y="74"/>
                    <a:pt x="203" y="74"/>
                  </a:cubicBezTo>
                  <a:cubicBezTo>
                    <a:pt x="195" y="90"/>
                    <a:pt x="185" y="104"/>
                    <a:pt x="174" y="116"/>
                  </a:cubicBezTo>
                  <a:cubicBezTo>
                    <a:pt x="173" y="117"/>
                    <a:pt x="173" y="117"/>
                    <a:pt x="173" y="117"/>
                  </a:cubicBezTo>
                  <a:cubicBezTo>
                    <a:pt x="172" y="117"/>
                    <a:pt x="172" y="117"/>
                    <a:pt x="172" y="117"/>
                  </a:cubicBezTo>
                  <a:cubicBezTo>
                    <a:pt x="169" y="114"/>
                    <a:pt x="165" y="112"/>
                    <a:pt x="160" y="111"/>
                  </a:cubicBezTo>
                  <a:cubicBezTo>
                    <a:pt x="159" y="111"/>
                    <a:pt x="159" y="111"/>
                    <a:pt x="159" y="111"/>
                  </a:cubicBezTo>
                  <a:lnTo>
                    <a:pt x="159" y="110"/>
                  </a:lnTo>
                  <a:close/>
                  <a:moveTo>
                    <a:pt x="99" y="72"/>
                  </a:moveTo>
                  <a:cubicBezTo>
                    <a:pt x="109" y="65"/>
                    <a:pt x="120" y="61"/>
                    <a:pt x="132" y="58"/>
                  </a:cubicBezTo>
                  <a:cubicBezTo>
                    <a:pt x="133" y="58"/>
                    <a:pt x="133" y="58"/>
                    <a:pt x="133" y="58"/>
                  </a:cubicBezTo>
                  <a:cubicBezTo>
                    <a:pt x="134" y="59"/>
                    <a:pt x="134" y="59"/>
                    <a:pt x="134" y="59"/>
                  </a:cubicBezTo>
                  <a:cubicBezTo>
                    <a:pt x="139" y="76"/>
                    <a:pt x="142" y="93"/>
                    <a:pt x="143" y="110"/>
                  </a:cubicBezTo>
                  <a:cubicBezTo>
                    <a:pt x="143" y="111"/>
                    <a:pt x="143" y="111"/>
                    <a:pt x="143" y="111"/>
                  </a:cubicBezTo>
                  <a:cubicBezTo>
                    <a:pt x="142" y="111"/>
                    <a:pt x="142" y="111"/>
                    <a:pt x="142" y="111"/>
                  </a:cubicBezTo>
                  <a:cubicBezTo>
                    <a:pt x="138" y="112"/>
                    <a:pt x="134" y="114"/>
                    <a:pt x="130" y="116"/>
                  </a:cubicBezTo>
                  <a:cubicBezTo>
                    <a:pt x="129" y="117"/>
                    <a:pt x="129" y="117"/>
                    <a:pt x="129" y="117"/>
                  </a:cubicBezTo>
                  <a:cubicBezTo>
                    <a:pt x="128" y="116"/>
                    <a:pt x="128" y="116"/>
                    <a:pt x="128" y="116"/>
                  </a:cubicBezTo>
                  <a:cubicBezTo>
                    <a:pt x="117" y="103"/>
                    <a:pt x="107" y="89"/>
                    <a:pt x="99" y="74"/>
                  </a:cubicBezTo>
                  <a:cubicBezTo>
                    <a:pt x="98" y="73"/>
                    <a:pt x="98" y="73"/>
                    <a:pt x="98" y="73"/>
                  </a:cubicBezTo>
                  <a:lnTo>
                    <a:pt x="99" y="72"/>
                  </a:lnTo>
                  <a:close/>
                  <a:moveTo>
                    <a:pt x="59" y="132"/>
                  </a:moveTo>
                  <a:cubicBezTo>
                    <a:pt x="61" y="120"/>
                    <a:pt x="66" y="109"/>
                    <a:pt x="72" y="99"/>
                  </a:cubicBezTo>
                  <a:cubicBezTo>
                    <a:pt x="73" y="98"/>
                    <a:pt x="73" y="98"/>
                    <a:pt x="73" y="98"/>
                  </a:cubicBezTo>
                  <a:cubicBezTo>
                    <a:pt x="74" y="98"/>
                    <a:pt x="74" y="98"/>
                    <a:pt x="74" y="98"/>
                  </a:cubicBezTo>
                  <a:cubicBezTo>
                    <a:pt x="90" y="107"/>
                    <a:pt x="104" y="116"/>
                    <a:pt x="116" y="128"/>
                  </a:cubicBezTo>
                  <a:cubicBezTo>
                    <a:pt x="117" y="128"/>
                    <a:pt x="117" y="128"/>
                    <a:pt x="117" y="128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4" y="133"/>
                    <a:pt x="113" y="137"/>
                    <a:pt x="112" y="141"/>
                  </a:cubicBezTo>
                  <a:cubicBezTo>
                    <a:pt x="111" y="143"/>
                    <a:pt x="111" y="143"/>
                    <a:pt x="111" y="143"/>
                  </a:cubicBezTo>
                  <a:cubicBezTo>
                    <a:pt x="110" y="142"/>
                    <a:pt x="110" y="142"/>
                    <a:pt x="110" y="142"/>
                  </a:cubicBezTo>
                  <a:cubicBezTo>
                    <a:pt x="93" y="141"/>
                    <a:pt x="76" y="138"/>
                    <a:pt x="60" y="133"/>
                  </a:cubicBezTo>
                  <a:cubicBezTo>
                    <a:pt x="58" y="133"/>
                    <a:pt x="58" y="133"/>
                    <a:pt x="58" y="133"/>
                  </a:cubicBezTo>
                  <a:lnTo>
                    <a:pt x="59" y="132"/>
                  </a:lnTo>
                  <a:close/>
                  <a:moveTo>
                    <a:pt x="74" y="203"/>
                  </a:moveTo>
                  <a:cubicBezTo>
                    <a:pt x="73" y="203"/>
                    <a:pt x="73" y="203"/>
                    <a:pt x="73" y="203"/>
                  </a:cubicBezTo>
                  <a:cubicBezTo>
                    <a:pt x="72" y="202"/>
                    <a:pt x="72" y="202"/>
                    <a:pt x="72" y="202"/>
                  </a:cubicBezTo>
                  <a:cubicBezTo>
                    <a:pt x="66" y="192"/>
                    <a:pt x="61" y="181"/>
                    <a:pt x="59" y="170"/>
                  </a:cubicBezTo>
                  <a:cubicBezTo>
                    <a:pt x="58" y="168"/>
                    <a:pt x="58" y="168"/>
                    <a:pt x="58" y="168"/>
                  </a:cubicBezTo>
                  <a:cubicBezTo>
                    <a:pt x="60" y="168"/>
                    <a:pt x="60" y="168"/>
                    <a:pt x="60" y="168"/>
                  </a:cubicBezTo>
                  <a:cubicBezTo>
                    <a:pt x="76" y="163"/>
                    <a:pt x="93" y="160"/>
                    <a:pt x="110" y="159"/>
                  </a:cubicBezTo>
                  <a:cubicBezTo>
                    <a:pt x="111" y="159"/>
                    <a:pt x="111" y="159"/>
                    <a:pt x="111" y="159"/>
                  </a:cubicBezTo>
                  <a:cubicBezTo>
                    <a:pt x="111" y="160"/>
                    <a:pt x="111" y="160"/>
                    <a:pt x="111" y="160"/>
                  </a:cubicBezTo>
                  <a:cubicBezTo>
                    <a:pt x="112" y="164"/>
                    <a:pt x="114" y="168"/>
                    <a:pt x="116" y="172"/>
                  </a:cubicBezTo>
                  <a:cubicBezTo>
                    <a:pt x="117" y="173"/>
                    <a:pt x="117" y="173"/>
                    <a:pt x="117" y="173"/>
                  </a:cubicBezTo>
                  <a:cubicBezTo>
                    <a:pt x="116" y="174"/>
                    <a:pt x="116" y="174"/>
                    <a:pt x="116" y="174"/>
                  </a:cubicBezTo>
                  <a:cubicBezTo>
                    <a:pt x="103" y="185"/>
                    <a:pt x="89" y="194"/>
                    <a:pt x="74" y="203"/>
                  </a:cubicBezTo>
                  <a:close/>
                  <a:moveTo>
                    <a:pt x="143" y="191"/>
                  </a:moveTo>
                  <a:cubicBezTo>
                    <a:pt x="141" y="208"/>
                    <a:pt x="138" y="225"/>
                    <a:pt x="133" y="242"/>
                  </a:cubicBezTo>
                  <a:cubicBezTo>
                    <a:pt x="133" y="243"/>
                    <a:pt x="133" y="243"/>
                    <a:pt x="133" y="243"/>
                  </a:cubicBezTo>
                  <a:cubicBezTo>
                    <a:pt x="132" y="243"/>
                    <a:pt x="132" y="243"/>
                    <a:pt x="132" y="243"/>
                  </a:cubicBezTo>
                  <a:cubicBezTo>
                    <a:pt x="120" y="241"/>
                    <a:pt x="109" y="236"/>
                    <a:pt x="99" y="229"/>
                  </a:cubicBezTo>
                  <a:cubicBezTo>
                    <a:pt x="98" y="229"/>
                    <a:pt x="98" y="229"/>
                    <a:pt x="98" y="229"/>
                  </a:cubicBezTo>
                  <a:cubicBezTo>
                    <a:pt x="98" y="228"/>
                    <a:pt x="98" y="228"/>
                    <a:pt x="98" y="228"/>
                  </a:cubicBezTo>
                  <a:cubicBezTo>
                    <a:pt x="107" y="212"/>
                    <a:pt x="117" y="198"/>
                    <a:pt x="128" y="185"/>
                  </a:cubicBezTo>
                  <a:cubicBezTo>
                    <a:pt x="128" y="184"/>
                    <a:pt x="128" y="184"/>
                    <a:pt x="128" y="184"/>
                  </a:cubicBezTo>
                  <a:cubicBezTo>
                    <a:pt x="129" y="185"/>
                    <a:pt x="129" y="185"/>
                    <a:pt x="129" y="185"/>
                  </a:cubicBezTo>
                  <a:cubicBezTo>
                    <a:pt x="133" y="187"/>
                    <a:pt x="137" y="189"/>
                    <a:pt x="142" y="190"/>
                  </a:cubicBezTo>
                  <a:cubicBezTo>
                    <a:pt x="143" y="190"/>
                    <a:pt x="143" y="190"/>
                    <a:pt x="143" y="190"/>
                  </a:cubicBezTo>
                  <a:lnTo>
                    <a:pt x="143" y="191"/>
                  </a:lnTo>
                  <a:close/>
                  <a:moveTo>
                    <a:pt x="151" y="180"/>
                  </a:moveTo>
                  <a:cubicBezTo>
                    <a:pt x="143" y="180"/>
                    <a:pt x="136" y="177"/>
                    <a:pt x="130" y="171"/>
                  </a:cubicBezTo>
                  <a:cubicBezTo>
                    <a:pt x="125" y="166"/>
                    <a:pt x="122" y="159"/>
                    <a:pt x="122" y="151"/>
                  </a:cubicBezTo>
                  <a:cubicBezTo>
                    <a:pt x="122" y="143"/>
                    <a:pt x="125" y="136"/>
                    <a:pt x="130" y="130"/>
                  </a:cubicBezTo>
                  <a:cubicBezTo>
                    <a:pt x="136" y="125"/>
                    <a:pt x="143" y="122"/>
                    <a:pt x="151" y="122"/>
                  </a:cubicBezTo>
                  <a:cubicBezTo>
                    <a:pt x="159" y="122"/>
                    <a:pt x="166" y="125"/>
                    <a:pt x="172" y="130"/>
                  </a:cubicBezTo>
                  <a:cubicBezTo>
                    <a:pt x="183" y="142"/>
                    <a:pt x="183" y="160"/>
                    <a:pt x="172" y="171"/>
                  </a:cubicBezTo>
                  <a:cubicBezTo>
                    <a:pt x="166" y="177"/>
                    <a:pt x="159" y="180"/>
                    <a:pt x="151" y="180"/>
                  </a:cubicBezTo>
                  <a:close/>
                  <a:moveTo>
                    <a:pt x="203" y="229"/>
                  </a:moveTo>
                  <a:cubicBezTo>
                    <a:pt x="192" y="236"/>
                    <a:pt x="181" y="241"/>
                    <a:pt x="170" y="243"/>
                  </a:cubicBezTo>
                  <a:cubicBezTo>
                    <a:pt x="168" y="243"/>
                    <a:pt x="168" y="243"/>
                    <a:pt x="168" y="243"/>
                  </a:cubicBezTo>
                  <a:cubicBezTo>
                    <a:pt x="168" y="242"/>
                    <a:pt x="168" y="242"/>
                    <a:pt x="168" y="242"/>
                  </a:cubicBezTo>
                  <a:cubicBezTo>
                    <a:pt x="163" y="225"/>
                    <a:pt x="160" y="208"/>
                    <a:pt x="159" y="192"/>
                  </a:cubicBezTo>
                  <a:cubicBezTo>
                    <a:pt x="159" y="190"/>
                    <a:pt x="159" y="190"/>
                    <a:pt x="159" y="190"/>
                  </a:cubicBezTo>
                  <a:cubicBezTo>
                    <a:pt x="160" y="190"/>
                    <a:pt x="160" y="190"/>
                    <a:pt x="160" y="190"/>
                  </a:cubicBezTo>
                  <a:cubicBezTo>
                    <a:pt x="164" y="189"/>
                    <a:pt x="168" y="188"/>
                    <a:pt x="172" y="185"/>
                  </a:cubicBezTo>
                  <a:cubicBezTo>
                    <a:pt x="173" y="185"/>
                    <a:pt x="173" y="185"/>
                    <a:pt x="173" y="185"/>
                  </a:cubicBezTo>
                  <a:cubicBezTo>
                    <a:pt x="174" y="185"/>
                    <a:pt x="174" y="185"/>
                    <a:pt x="174" y="185"/>
                  </a:cubicBezTo>
                  <a:cubicBezTo>
                    <a:pt x="185" y="199"/>
                    <a:pt x="195" y="213"/>
                    <a:pt x="203" y="228"/>
                  </a:cubicBezTo>
                  <a:cubicBezTo>
                    <a:pt x="204" y="229"/>
                    <a:pt x="204" y="229"/>
                    <a:pt x="204" y="229"/>
                  </a:cubicBezTo>
                  <a:lnTo>
                    <a:pt x="203" y="229"/>
                  </a:lnTo>
                  <a:close/>
                  <a:moveTo>
                    <a:pt x="243" y="170"/>
                  </a:moveTo>
                  <a:cubicBezTo>
                    <a:pt x="241" y="182"/>
                    <a:pt x="236" y="193"/>
                    <a:pt x="229" y="203"/>
                  </a:cubicBezTo>
                  <a:cubicBezTo>
                    <a:pt x="229" y="204"/>
                    <a:pt x="229" y="204"/>
                    <a:pt x="229" y="204"/>
                  </a:cubicBezTo>
                  <a:cubicBezTo>
                    <a:pt x="228" y="203"/>
                    <a:pt x="228" y="203"/>
                    <a:pt x="228" y="203"/>
                  </a:cubicBezTo>
                  <a:cubicBezTo>
                    <a:pt x="212" y="195"/>
                    <a:pt x="198" y="185"/>
                    <a:pt x="185" y="174"/>
                  </a:cubicBezTo>
                  <a:cubicBezTo>
                    <a:pt x="185" y="173"/>
                    <a:pt x="185" y="173"/>
                    <a:pt x="185" y="173"/>
                  </a:cubicBezTo>
                  <a:cubicBezTo>
                    <a:pt x="185" y="172"/>
                    <a:pt x="185" y="172"/>
                    <a:pt x="185" y="172"/>
                  </a:cubicBezTo>
                  <a:cubicBezTo>
                    <a:pt x="188" y="169"/>
                    <a:pt x="189" y="164"/>
                    <a:pt x="190" y="160"/>
                  </a:cubicBezTo>
                  <a:cubicBezTo>
                    <a:pt x="191" y="159"/>
                    <a:pt x="191" y="159"/>
                    <a:pt x="191" y="159"/>
                  </a:cubicBezTo>
                  <a:cubicBezTo>
                    <a:pt x="192" y="159"/>
                    <a:pt x="192" y="159"/>
                    <a:pt x="192" y="159"/>
                  </a:cubicBezTo>
                  <a:cubicBezTo>
                    <a:pt x="208" y="161"/>
                    <a:pt x="225" y="164"/>
                    <a:pt x="242" y="168"/>
                  </a:cubicBezTo>
                  <a:cubicBezTo>
                    <a:pt x="243" y="169"/>
                    <a:pt x="243" y="169"/>
                    <a:pt x="243" y="169"/>
                  </a:cubicBezTo>
                  <a:lnTo>
                    <a:pt x="243" y="170"/>
                  </a:lnTo>
                  <a:close/>
                  <a:moveTo>
                    <a:pt x="242" y="134"/>
                  </a:moveTo>
                  <a:cubicBezTo>
                    <a:pt x="225" y="139"/>
                    <a:pt x="208" y="142"/>
                    <a:pt x="192" y="143"/>
                  </a:cubicBezTo>
                  <a:cubicBezTo>
                    <a:pt x="191" y="143"/>
                    <a:pt x="191" y="143"/>
                    <a:pt x="191" y="143"/>
                  </a:cubicBezTo>
                  <a:cubicBezTo>
                    <a:pt x="190" y="142"/>
                    <a:pt x="190" y="142"/>
                    <a:pt x="190" y="142"/>
                  </a:cubicBezTo>
                  <a:cubicBezTo>
                    <a:pt x="189" y="137"/>
                    <a:pt x="188" y="133"/>
                    <a:pt x="185" y="130"/>
                  </a:cubicBezTo>
                  <a:cubicBezTo>
                    <a:pt x="185" y="129"/>
                    <a:pt x="185" y="129"/>
                    <a:pt x="185" y="129"/>
                  </a:cubicBezTo>
                  <a:cubicBezTo>
                    <a:pt x="186" y="128"/>
                    <a:pt x="186" y="128"/>
                    <a:pt x="186" y="128"/>
                  </a:cubicBezTo>
                  <a:cubicBezTo>
                    <a:pt x="199" y="117"/>
                    <a:pt x="213" y="107"/>
                    <a:pt x="228" y="99"/>
                  </a:cubicBezTo>
                  <a:cubicBezTo>
                    <a:pt x="229" y="98"/>
                    <a:pt x="229" y="98"/>
                    <a:pt x="229" y="98"/>
                  </a:cubicBezTo>
                  <a:cubicBezTo>
                    <a:pt x="230" y="99"/>
                    <a:pt x="230" y="99"/>
                    <a:pt x="230" y="99"/>
                  </a:cubicBezTo>
                  <a:cubicBezTo>
                    <a:pt x="236" y="109"/>
                    <a:pt x="241" y="120"/>
                    <a:pt x="243" y="132"/>
                  </a:cubicBezTo>
                  <a:cubicBezTo>
                    <a:pt x="243" y="133"/>
                    <a:pt x="243" y="133"/>
                    <a:pt x="243" y="133"/>
                  </a:cubicBezTo>
                  <a:lnTo>
                    <a:pt x="242" y="13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" name="Freeform 77"/>
            <p:cNvSpPr>
              <a:spLocks noEditPoints="1"/>
            </p:cNvSpPr>
            <p:nvPr/>
          </p:nvSpPr>
          <p:spPr bwMode="auto">
            <a:xfrm rot="824353">
              <a:off x="4824413" y="4876104"/>
              <a:ext cx="1273174" cy="1271610"/>
            </a:xfrm>
            <a:custGeom>
              <a:avLst/>
              <a:gdLst>
                <a:gd name="T0" fmla="*/ 286 w 302"/>
                <a:gd name="T1" fmla="*/ 129 h 302"/>
                <a:gd name="T2" fmla="*/ 282 w 302"/>
                <a:gd name="T3" fmla="*/ 112 h 302"/>
                <a:gd name="T4" fmla="*/ 285 w 302"/>
                <a:gd name="T5" fmla="*/ 82 h 302"/>
                <a:gd name="T6" fmla="*/ 264 w 302"/>
                <a:gd name="T7" fmla="*/ 72 h 302"/>
                <a:gd name="T8" fmla="*/ 252 w 302"/>
                <a:gd name="T9" fmla="*/ 58 h 302"/>
                <a:gd name="T10" fmla="*/ 236 w 302"/>
                <a:gd name="T11" fmla="*/ 34 h 302"/>
                <a:gd name="T12" fmla="*/ 219 w 302"/>
                <a:gd name="T13" fmla="*/ 23 h 302"/>
                <a:gd name="T14" fmla="*/ 191 w 302"/>
                <a:gd name="T15" fmla="*/ 20 h 302"/>
                <a:gd name="T16" fmla="*/ 173 w 302"/>
                <a:gd name="T17" fmla="*/ 15 h 302"/>
                <a:gd name="T18" fmla="*/ 155 w 302"/>
                <a:gd name="T19" fmla="*/ 0 h 302"/>
                <a:gd name="T20" fmla="*/ 141 w 302"/>
                <a:gd name="T21" fmla="*/ 14 h 302"/>
                <a:gd name="T22" fmla="*/ 113 w 302"/>
                <a:gd name="T23" fmla="*/ 12 h 302"/>
                <a:gd name="T24" fmla="*/ 94 w 302"/>
                <a:gd name="T25" fmla="*/ 18 h 302"/>
                <a:gd name="T26" fmla="*/ 73 w 302"/>
                <a:gd name="T27" fmla="*/ 38 h 302"/>
                <a:gd name="T28" fmla="*/ 59 w 302"/>
                <a:gd name="T29" fmla="*/ 49 h 302"/>
                <a:gd name="T30" fmla="*/ 35 w 302"/>
                <a:gd name="T31" fmla="*/ 54 h 302"/>
                <a:gd name="T32" fmla="*/ 32 w 302"/>
                <a:gd name="T33" fmla="*/ 84 h 302"/>
                <a:gd name="T34" fmla="*/ 24 w 302"/>
                <a:gd name="T35" fmla="*/ 99 h 302"/>
                <a:gd name="T36" fmla="*/ 3 w 302"/>
                <a:gd name="T37" fmla="*/ 121 h 302"/>
                <a:gd name="T38" fmla="*/ 14 w 302"/>
                <a:gd name="T39" fmla="*/ 142 h 302"/>
                <a:gd name="T40" fmla="*/ 7 w 302"/>
                <a:gd name="T41" fmla="*/ 157 h 302"/>
                <a:gd name="T42" fmla="*/ 9 w 302"/>
                <a:gd name="T43" fmla="*/ 177 h 302"/>
                <a:gd name="T44" fmla="*/ 24 w 302"/>
                <a:gd name="T45" fmla="*/ 201 h 302"/>
                <a:gd name="T46" fmla="*/ 31 w 302"/>
                <a:gd name="T47" fmla="*/ 218 h 302"/>
                <a:gd name="T48" fmla="*/ 30 w 302"/>
                <a:gd name="T49" fmla="*/ 242 h 302"/>
                <a:gd name="T50" fmla="*/ 59 w 302"/>
                <a:gd name="T51" fmla="*/ 252 h 302"/>
                <a:gd name="T52" fmla="*/ 73 w 302"/>
                <a:gd name="T53" fmla="*/ 263 h 302"/>
                <a:gd name="T54" fmla="*/ 89 w 302"/>
                <a:gd name="T55" fmla="*/ 289 h 302"/>
                <a:gd name="T56" fmla="*/ 112 w 302"/>
                <a:gd name="T57" fmla="*/ 283 h 302"/>
                <a:gd name="T58" fmla="*/ 130 w 302"/>
                <a:gd name="T59" fmla="*/ 286 h 302"/>
                <a:gd name="T60" fmla="*/ 155 w 302"/>
                <a:gd name="T61" fmla="*/ 302 h 302"/>
                <a:gd name="T62" fmla="*/ 173 w 302"/>
                <a:gd name="T63" fmla="*/ 286 h 302"/>
                <a:gd name="T64" fmla="*/ 190 w 302"/>
                <a:gd name="T65" fmla="*/ 282 h 302"/>
                <a:gd name="T66" fmla="*/ 220 w 302"/>
                <a:gd name="T67" fmla="*/ 285 h 302"/>
                <a:gd name="T68" fmla="*/ 230 w 302"/>
                <a:gd name="T69" fmla="*/ 263 h 302"/>
                <a:gd name="T70" fmla="*/ 243 w 302"/>
                <a:gd name="T71" fmla="*/ 251 h 302"/>
                <a:gd name="T72" fmla="*/ 268 w 302"/>
                <a:gd name="T73" fmla="*/ 236 h 302"/>
                <a:gd name="T74" fmla="*/ 278 w 302"/>
                <a:gd name="T75" fmla="*/ 219 h 302"/>
                <a:gd name="T76" fmla="*/ 282 w 302"/>
                <a:gd name="T77" fmla="*/ 190 h 302"/>
                <a:gd name="T78" fmla="*/ 287 w 302"/>
                <a:gd name="T79" fmla="*/ 173 h 302"/>
                <a:gd name="T80" fmla="*/ 302 w 302"/>
                <a:gd name="T81" fmla="*/ 155 h 302"/>
                <a:gd name="T82" fmla="*/ 170 w 302"/>
                <a:gd name="T83" fmla="*/ 59 h 302"/>
                <a:gd name="T84" fmla="*/ 160 w 302"/>
                <a:gd name="T85" fmla="*/ 111 h 302"/>
                <a:gd name="T86" fmla="*/ 143 w 302"/>
                <a:gd name="T87" fmla="*/ 110 h 302"/>
                <a:gd name="T88" fmla="*/ 98 w 302"/>
                <a:gd name="T89" fmla="*/ 73 h 302"/>
                <a:gd name="T90" fmla="*/ 117 w 302"/>
                <a:gd name="T91" fmla="*/ 128 h 302"/>
                <a:gd name="T92" fmla="*/ 59 w 302"/>
                <a:gd name="T93" fmla="*/ 132 h 302"/>
                <a:gd name="T94" fmla="*/ 110 w 302"/>
                <a:gd name="T95" fmla="*/ 159 h 302"/>
                <a:gd name="T96" fmla="*/ 143 w 302"/>
                <a:gd name="T97" fmla="*/ 191 h 302"/>
                <a:gd name="T98" fmla="*/ 128 w 302"/>
                <a:gd name="T99" fmla="*/ 185 h 302"/>
                <a:gd name="T100" fmla="*/ 130 w 302"/>
                <a:gd name="T101" fmla="*/ 171 h 302"/>
                <a:gd name="T102" fmla="*/ 203 w 302"/>
                <a:gd name="T103" fmla="*/ 229 h 302"/>
                <a:gd name="T104" fmla="*/ 172 w 302"/>
                <a:gd name="T105" fmla="*/ 185 h 302"/>
                <a:gd name="T106" fmla="*/ 229 w 302"/>
                <a:gd name="T107" fmla="*/ 203 h 302"/>
                <a:gd name="T108" fmla="*/ 191 w 302"/>
                <a:gd name="T109" fmla="*/ 159 h 302"/>
                <a:gd name="T110" fmla="*/ 191 w 302"/>
                <a:gd name="T111" fmla="*/ 143 h 302"/>
                <a:gd name="T112" fmla="*/ 230 w 302"/>
                <a:gd name="T113" fmla="*/ 99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02" h="302">
                  <a:moveTo>
                    <a:pt x="302" y="147"/>
                  </a:moveTo>
                  <a:cubicBezTo>
                    <a:pt x="300" y="146"/>
                    <a:pt x="297" y="145"/>
                    <a:pt x="295" y="145"/>
                  </a:cubicBezTo>
                  <a:cubicBezTo>
                    <a:pt x="293" y="144"/>
                    <a:pt x="290" y="143"/>
                    <a:pt x="288" y="142"/>
                  </a:cubicBezTo>
                  <a:cubicBezTo>
                    <a:pt x="287" y="142"/>
                    <a:pt x="287" y="142"/>
                    <a:pt x="287" y="142"/>
                  </a:cubicBezTo>
                  <a:cubicBezTo>
                    <a:pt x="287" y="141"/>
                    <a:pt x="287" y="141"/>
                    <a:pt x="287" y="141"/>
                  </a:cubicBezTo>
                  <a:cubicBezTo>
                    <a:pt x="287" y="137"/>
                    <a:pt x="287" y="133"/>
                    <a:pt x="286" y="130"/>
                  </a:cubicBezTo>
                  <a:cubicBezTo>
                    <a:pt x="286" y="129"/>
                    <a:pt x="286" y="129"/>
                    <a:pt x="286" y="129"/>
                  </a:cubicBezTo>
                  <a:cubicBezTo>
                    <a:pt x="287" y="128"/>
                    <a:pt x="287" y="128"/>
                    <a:pt x="287" y="128"/>
                  </a:cubicBezTo>
                  <a:cubicBezTo>
                    <a:pt x="289" y="127"/>
                    <a:pt x="291" y="126"/>
                    <a:pt x="293" y="125"/>
                  </a:cubicBezTo>
                  <a:cubicBezTo>
                    <a:pt x="295" y="123"/>
                    <a:pt x="297" y="122"/>
                    <a:pt x="299" y="121"/>
                  </a:cubicBezTo>
                  <a:cubicBezTo>
                    <a:pt x="299" y="118"/>
                    <a:pt x="298" y="116"/>
                    <a:pt x="297" y="113"/>
                  </a:cubicBezTo>
                  <a:cubicBezTo>
                    <a:pt x="295" y="113"/>
                    <a:pt x="293" y="113"/>
                    <a:pt x="290" y="113"/>
                  </a:cubicBezTo>
                  <a:cubicBezTo>
                    <a:pt x="288" y="112"/>
                    <a:pt x="285" y="112"/>
                    <a:pt x="283" y="112"/>
                  </a:cubicBezTo>
                  <a:cubicBezTo>
                    <a:pt x="282" y="112"/>
                    <a:pt x="282" y="112"/>
                    <a:pt x="282" y="112"/>
                  </a:cubicBezTo>
                  <a:cubicBezTo>
                    <a:pt x="282" y="111"/>
                    <a:pt x="282" y="111"/>
                    <a:pt x="282" y="111"/>
                  </a:cubicBezTo>
                  <a:cubicBezTo>
                    <a:pt x="281" y="108"/>
                    <a:pt x="279" y="104"/>
                    <a:pt x="278" y="100"/>
                  </a:cubicBezTo>
                  <a:cubicBezTo>
                    <a:pt x="278" y="99"/>
                    <a:pt x="278" y="99"/>
                    <a:pt x="278" y="99"/>
                  </a:cubicBezTo>
                  <a:cubicBezTo>
                    <a:pt x="278" y="99"/>
                    <a:pt x="278" y="99"/>
                    <a:pt x="278" y="99"/>
                  </a:cubicBezTo>
                  <a:cubicBezTo>
                    <a:pt x="280" y="97"/>
                    <a:pt x="282" y="95"/>
                    <a:pt x="284" y="94"/>
                  </a:cubicBezTo>
                  <a:cubicBezTo>
                    <a:pt x="285" y="92"/>
                    <a:pt x="287" y="90"/>
                    <a:pt x="289" y="89"/>
                  </a:cubicBezTo>
                  <a:cubicBezTo>
                    <a:pt x="288" y="86"/>
                    <a:pt x="286" y="84"/>
                    <a:pt x="285" y="82"/>
                  </a:cubicBezTo>
                  <a:cubicBezTo>
                    <a:pt x="283" y="82"/>
                    <a:pt x="281" y="82"/>
                    <a:pt x="278" y="83"/>
                  </a:cubicBezTo>
                  <a:cubicBezTo>
                    <a:pt x="276" y="83"/>
                    <a:pt x="273" y="83"/>
                    <a:pt x="271" y="84"/>
                  </a:cubicBezTo>
                  <a:cubicBezTo>
                    <a:pt x="270" y="84"/>
                    <a:pt x="270" y="84"/>
                    <a:pt x="270" y="84"/>
                  </a:cubicBezTo>
                  <a:cubicBezTo>
                    <a:pt x="270" y="83"/>
                    <a:pt x="270" y="83"/>
                    <a:pt x="270" y="83"/>
                  </a:cubicBezTo>
                  <a:cubicBezTo>
                    <a:pt x="268" y="80"/>
                    <a:pt x="266" y="76"/>
                    <a:pt x="264" y="73"/>
                  </a:cubicBezTo>
                  <a:cubicBezTo>
                    <a:pt x="263" y="72"/>
                    <a:pt x="263" y="72"/>
                    <a:pt x="263" y="72"/>
                  </a:cubicBezTo>
                  <a:cubicBezTo>
                    <a:pt x="264" y="72"/>
                    <a:pt x="264" y="72"/>
                    <a:pt x="264" y="72"/>
                  </a:cubicBezTo>
                  <a:cubicBezTo>
                    <a:pt x="265" y="70"/>
                    <a:pt x="266" y="68"/>
                    <a:pt x="268" y="66"/>
                  </a:cubicBezTo>
                  <a:cubicBezTo>
                    <a:pt x="269" y="64"/>
                    <a:pt x="270" y="62"/>
                    <a:pt x="271" y="60"/>
                  </a:cubicBezTo>
                  <a:cubicBezTo>
                    <a:pt x="270" y="58"/>
                    <a:pt x="268" y="56"/>
                    <a:pt x="267" y="54"/>
                  </a:cubicBezTo>
                  <a:cubicBezTo>
                    <a:pt x="264" y="54"/>
                    <a:pt x="262" y="55"/>
                    <a:pt x="260" y="56"/>
                  </a:cubicBezTo>
                  <a:cubicBezTo>
                    <a:pt x="258" y="57"/>
                    <a:pt x="255" y="58"/>
                    <a:pt x="253" y="59"/>
                  </a:cubicBezTo>
                  <a:cubicBezTo>
                    <a:pt x="252" y="59"/>
                    <a:pt x="252" y="59"/>
                    <a:pt x="252" y="59"/>
                  </a:cubicBezTo>
                  <a:cubicBezTo>
                    <a:pt x="252" y="58"/>
                    <a:pt x="252" y="58"/>
                    <a:pt x="252" y="58"/>
                  </a:cubicBezTo>
                  <a:cubicBezTo>
                    <a:pt x="249" y="55"/>
                    <a:pt x="246" y="53"/>
                    <a:pt x="243" y="50"/>
                  </a:cubicBezTo>
                  <a:cubicBezTo>
                    <a:pt x="243" y="49"/>
                    <a:pt x="243" y="49"/>
                    <a:pt x="243" y="49"/>
                  </a:cubicBezTo>
                  <a:cubicBezTo>
                    <a:pt x="243" y="49"/>
                    <a:pt x="243" y="49"/>
                    <a:pt x="243" y="49"/>
                  </a:cubicBezTo>
                  <a:cubicBezTo>
                    <a:pt x="244" y="47"/>
                    <a:pt x="245" y="44"/>
                    <a:pt x="246" y="42"/>
                  </a:cubicBezTo>
                  <a:cubicBezTo>
                    <a:pt x="247" y="40"/>
                    <a:pt x="247" y="37"/>
                    <a:pt x="248" y="35"/>
                  </a:cubicBezTo>
                  <a:cubicBezTo>
                    <a:pt x="246" y="33"/>
                    <a:pt x="244" y="32"/>
                    <a:pt x="242" y="30"/>
                  </a:cubicBezTo>
                  <a:cubicBezTo>
                    <a:pt x="240" y="31"/>
                    <a:pt x="238" y="33"/>
                    <a:pt x="236" y="34"/>
                  </a:cubicBezTo>
                  <a:cubicBezTo>
                    <a:pt x="234" y="36"/>
                    <a:pt x="232" y="37"/>
                    <a:pt x="230" y="38"/>
                  </a:cubicBezTo>
                  <a:cubicBezTo>
                    <a:pt x="229" y="39"/>
                    <a:pt x="229" y="39"/>
                    <a:pt x="229" y="39"/>
                  </a:cubicBezTo>
                  <a:cubicBezTo>
                    <a:pt x="228" y="38"/>
                    <a:pt x="228" y="38"/>
                    <a:pt x="228" y="38"/>
                  </a:cubicBezTo>
                  <a:cubicBezTo>
                    <a:pt x="225" y="36"/>
                    <a:pt x="222" y="34"/>
                    <a:pt x="219" y="32"/>
                  </a:cubicBezTo>
                  <a:cubicBezTo>
                    <a:pt x="218" y="32"/>
                    <a:pt x="218" y="32"/>
                    <a:pt x="218" y="32"/>
                  </a:cubicBezTo>
                  <a:cubicBezTo>
                    <a:pt x="218" y="31"/>
                    <a:pt x="218" y="31"/>
                    <a:pt x="218" y="31"/>
                  </a:cubicBezTo>
                  <a:cubicBezTo>
                    <a:pt x="218" y="28"/>
                    <a:pt x="219" y="26"/>
                    <a:pt x="219" y="23"/>
                  </a:cubicBezTo>
                  <a:cubicBezTo>
                    <a:pt x="219" y="21"/>
                    <a:pt x="220" y="19"/>
                    <a:pt x="220" y="16"/>
                  </a:cubicBezTo>
                  <a:cubicBezTo>
                    <a:pt x="218" y="15"/>
                    <a:pt x="215" y="14"/>
                    <a:pt x="213" y="13"/>
                  </a:cubicBezTo>
                  <a:cubicBezTo>
                    <a:pt x="211" y="15"/>
                    <a:pt x="210" y="16"/>
                    <a:pt x="208" y="18"/>
                  </a:cubicBezTo>
                  <a:cubicBezTo>
                    <a:pt x="206" y="20"/>
                    <a:pt x="205" y="22"/>
                    <a:pt x="203" y="23"/>
                  </a:cubicBezTo>
                  <a:cubicBezTo>
                    <a:pt x="202" y="24"/>
                    <a:pt x="202" y="24"/>
                    <a:pt x="202" y="24"/>
                  </a:cubicBezTo>
                  <a:cubicBezTo>
                    <a:pt x="202" y="24"/>
                    <a:pt x="202" y="24"/>
                    <a:pt x="202" y="24"/>
                  </a:cubicBezTo>
                  <a:cubicBezTo>
                    <a:pt x="198" y="22"/>
                    <a:pt x="194" y="21"/>
                    <a:pt x="191" y="20"/>
                  </a:cubicBezTo>
                  <a:cubicBezTo>
                    <a:pt x="190" y="20"/>
                    <a:pt x="190" y="20"/>
                    <a:pt x="190" y="20"/>
                  </a:cubicBezTo>
                  <a:cubicBezTo>
                    <a:pt x="190" y="19"/>
                    <a:pt x="190" y="19"/>
                    <a:pt x="190" y="19"/>
                  </a:cubicBezTo>
                  <a:cubicBezTo>
                    <a:pt x="189" y="17"/>
                    <a:pt x="189" y="14"/>
                    <a:pt x="189" y="12"/>
                  </a:cubicBezTo>
                  <a:cubicBezTo>
                    <a:pt x="189" y="9"/>
                    <a:pt x="189" y="7"/>
                    <a:pt x="188" y="4"/>
                  </a:cubicBezTo>
                  <a:cubicBezTo>
                    <a:pt x="186" y="4"/>
                    <a:pt x="183" y="3"/>
                    <a:pt x="181" y="3"/>
                  </a:cubicBezTo>
                  <a:cubicBezTo>
                    <a:pt x="180" y="4"/>
                    <a:pt x="178" y="7"/>
                    <a:pt x="177" y="9"/>
                  </a:cubicBezTo>
                  <a:cubicBezTo>
                    <a:pt x="176" y="11"/>
                    <a:pt x="175" y="13"/>
                    <a:pt x="173" y="15"/>
                  </a:cubicBezTo>
                  <a:cubicBezTo>
                    <a:pt x="173" y="16"/>
                    <a:pt x="173" y="16"/>
                    <a:pt x="173" y="16"/>
                  </a:cubicBezTo>
                  <a:cubicBezTo>
                    <a:pt x="172" y="16"/>
                    <a:pt x="172" y="16"/>
                    <a:pt x="172" y="16"/>
                  </a:cubicBezTo>
                  <a:cubicBezTo>
                    <a:pt x="168" y="15"/>
                    <a:pt x="165" y="15"/>
                    <a:pt x="161" y="14"/>
                  </a:cubicBezTo>
                  <a:cubicBezTo>
                    <a:pt x="160" y="14"/>
                    <a:pt x="160" y="14"/>
                    <a:pt x="160" y="14"/>
                  </a:cubicBezTo>
                  <a:cubicBezTo>
                    <a:pt x="159" y="14"/>
                    <a:pt x="159" y="14"/>
                    <a:pt x="159" y="14"/>
                  </a:cubicBezTo>
                  <a:cubicBezTo>
                    <a:pt x="159" y="11"/>
                    <a:pt x="158" y="9"/>
                    <a:pt x="157" y="7"/>
                  </a:cubicBezTo>
                  <a:cubicBezTo>
                    <a:pt x="156" y="4"/>
                    <a:pt x="156" y="2"/>
                    <a:pt x="155" y="0"/>
                  </a:cubicBezTo>
                  <a:cubicBezTo>
                    <a:pt x="155" y="0"/>
                    <a:pt x="155" y="0"/>
                    <a:pt x="155" y="0"/>
                  </a:cubicBezTo>
                  <a:cubicBezTo>
                    <a:pt x="152" y="0"/>
                    <a:pt x="150" y="0"/>
                    <a:pt x="147" y="0"/>
                  </a:cubicBezTo>
                  <a:cubicBezTo>
                    <a:pt x="147" y="0"/>
                    <a:pt x="147" y="0"/>
                    <a:pt x="147" y="0"/>
                  </a:cubicBezTo>
                  <a:cubicBezTo>
                    <a:pt x="146" y="2"/>
                    <a:pt x="145" y="4"/>
                    <a:pt x="145" y="7"/>
                  </a:cubicBezTo>
                  <a:cubicBezTo>
                    <a:pt x="144" y="9"/>
                    <a:pt x="143" y="11"/>
                    <a:pt x="142" y="14"/>
                  </a:cubicBezTo>
                  <a:cubicBezTo>
                    <a:pt x="142" y="14"/>
                    <a:pt x="142" y="14"/>
                    <a:pt x="142" y="14"/>
                  </a:cubicBezTo>
                  <a:cubicBezTo>
                    <a:pt x="141" y="14"/>
                    <a:pt x="141" y="14"/>
                    <a:pt x="141" y="14"/>
                  </a:cubicBezTo>
                  <a:cubicBezTo>
                    <a:pt x="137" y="15"/>
                    <a:pt x="133" y="15"/>
                    <a:pt x="130" y="16"/>
                  </a:cubicBezTo>
                  <a:cubicBezTo>
                    <a:pt x="129" y="16"/>
                    <a:pt x="129" y="16"/>
                    <a:pt x="129" y="16"/>
                  </a:cubicBezTo>
                  <a:cubicBezTo>
                    <a:pt x="129" y="15"/>
                    <a:pt x="129" y="15"/>
                    <a:pt x="129" y="15"/>
                  </a:cubicBezTo>
                  <a:cubicBezTo>
                    <a:pt x="127" y="13"/>
                    <a:pt x="126" y="11"/>
                    <a:pt x="125" y="9"/>
                  </a:cubicBezTo>
                  <a:cubicBezTo>
                    <a:pt x="123" y="7"/>
                    <a:pt x="122" y="4"/>
                    <a:pt x="121" y="3"/>
                  </a:cubicBezTo>
                  <a:cubicBezTo>
                    <a:pt x="118" y="3"/>
                    <a:pt x="116" y="4"/>
                    <a:pt x="113" y="4"/>
                  </a:cubicBezTo>
                  <a:cubicBezTo>
                    <a:pt x="113" y="7"/>
                    <a:pt x="113" y="9"/>
                    <a:pt x="113" y="12"/>
                  </a:cubicBezTo>
                  <a:cubicBezTo>
                    <a:pt x="113" y="14"/>
                    <a:pt x="112" y="17"/>
                    <a:pt x="112" y="19"/>
                  </a:cubicBezTo>
                  <a:cubicBezTo>
                    <a:pt x="112" y="20"/>
                    <a:pt x="112" y="20"/>
                    <a:pt x="112" y="20"/>
                  </a:cubicBezTo>
                  <a:cubicBezTo>
                    <a:pt x="111" y="20"/>
                    <a:pt x="111" y="20"/>
                    <a:pt x="111" y="20"/>
                  </a:cubicBezTo>
                  <a:cubicBezTo>
                    <a:pt x="108" y="21"/>
                    <a:pt x="104" y="22"/>
                    <a:pt x="100" y="24"/>
                  </a:cubicBezTo>
                  <a:cubicBezTo>
                    <a:pt x="100" y="24"/>
                    <a:pt x="100" y="24"/>
                    <a:pt x="100" y="24"/>
                  </a:cubicBezTo>
                  <a:cubicBezTo>
                    <a:pt x="99" y="23"/>
                    <a:pt x="99" y="23"/>
                    <a:pt x="99" y="23"/>
                  </a:cubicBezTo>
                  <a:cubicBezTo>
                    <a:pt x="97" y="22"/>
                    <a:pt x="96" y="20"/>
                    <a:pt x="94" y="18"/>
                  </a:cubicBezTo>
                  <a:cubicBezTo>
                    <a:pt x="92" y="16"/>
                    <a:pt x="90" y="15"/>
                    <a:pt x="89" y="13"/>
                  </a:cubicBezTo>
                  <a:cubicBezTo>
                    <a:pt x="86" y="14"/>
                    <a:pt x="84" y="15"/>
                    <a:pt x="82" y="16"/>
                  </a:cubicBezTo>
                  <a:cubicBezTo>
                    <a:pt x="82" y="19"/>
                    <a:pt x="82" y="21"/>
                    <a:pt x="83" y="23"/>
                  </a:cubicBezTo>
                  <a:cubicBezTo>
                    <a:pt x="83" y="26"/>
                    <a:pt x="83" y="28"/>
                    <a:pt x="84" y="31"/>
                  </a:cubicBezTo>
                  <a:cubicBezTo>
                    <a:pt x="84" y="32"/>
                    <a:pt x="84" y="32"/>
                    <a:pt x="84" y="32"/>
                  </a:cubicBezTo>
                  <a:cubicBezTo>
                    <a:pt x="83" y="32"/>
                    <a:pt x="83" y="32"/>
                    <a:pt x="83" y="32"/>
                  </a:cubicBezTo>
                  <a:cubicBezTo>
                    <a:pt x="80" y="34"/>
                    <a:pt x="76" y="36"/>
                    <a:pt x="73" y="38"/>
                  </a:cubicBezTo>
                  <a:cubicBezTo>
                    <a:pt x="73" y="39"/>
                    <a:pt x="73" y="39"/>
                    <a:pt x="73" y="39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0" y="37"/>
                    <a:pt x="68" y="36"/>
                    <a:pt x="66" y="34"/>
                  </a:cubicBezTo>
                  <a:cubicBezTo>
                    <a:pt x="64" y="33"/>
                    <a:pt x="62" y="31"/>
                    <a:pt x="60" y="30"/>
                  </a:cubicBezTo>
                  <a:cubicBezTo>
                    <a:pt x="58" y="32"/>
                    <a:pt x="56" y="33"/>
                    <a:pt x="54" y="35"/>
                  </a:cubicBezTo>
                  <a:cubicBezTo>
                    <a:pt x="54" y="37"/>
                    <a:pt x="55" y="40"/>
                    <a:pt x="56" y="42"/>
                  </a:cubicBezTo>
                  <a:cubicBezTo>
                    <a:pt x="57" y="44"/>
                    <a:pt x="58" y="47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8" y="50"/>
                    <a:pt x="58" y="50"/>
                    <a:pt x="58" y="50"/>
                  </a:cubicBezTo>
                  <a:cubicBezTo>
                    <a:pt x="56" y="53"/>
                    <a:pt x="53" y="55"/>
                    <a:pt x="50" y="58"/>
                  </a:cubicBezTo>
                  <a:cubicBezTo>
                    <a:pt x="50" y="59"/>
                    <a:pt x="50" y="59"/>
                    <a:pt x="50" y="59"/>
                  </a:cubicBezTo>
                  <a:cubicBezTo>
                    <a:pt x="49" y="59"/>
                    <a:pt x="49" y="59"/>
                    <a:pt x="49" y="59"/>
                  </a:cubicBezTo>
                  <a:cubicBezTo>
                    <a:pt x="47" y="58"/>
                    <a:pt x="44" y="57"/>
                    <a:pt x="42" y="56"/>
                  </a:cubicBezTo>
                  <a:cubicBezTo>
                    <a:pt x="40" y="55"/>
                    <a:pt x="37" y="54"/>
                    <a:pt x="35" y="54"/>
                  </a:cubicBezTo>
                  <a:cubicBezTo>
                    <a:pt x="33" y="56"/>
                    <a:pt x="32" y="58"/>
                    <a:pt x="30" y="60"/>
                  </a:cubicBezTo>
                  <a:cubicBezTo>
                    <a:pt x="32" y="62"/>
                    <a:pt x="33" y="64"/>
                    <a:pt x="34" y="66"/>
                  </a:cubicBezTo>
                  <a:cubicBezTo>
                    <a:pt x="36" y="68"/>
                    <a:pt x="37" y="70"/>
                    <a:pt x="38" y="72"/>
                  </a:cubicBezTo>
                  <a:cubicBezTo>
                    <a:pt x="39" y="72"/>
                    <a:pt x="39" y="72"/>
                    <a:pt x="39" y="72"/>
                  </a:cubicBezTo>
                  <a:cubicBezTo>
                    <a:pt x="38" y="73"/>
                    <a:pt x="38" y="73"/>
                    <a:pt x="38" y="73"/>
                  </a:cubicBezTo>
                  <a:cubicBezTo>
                    <a:pt x="36" y="76"/>
                    <a:pt x="34" y="80"/>
                    <a:pt x="32" y="83"/>
                  </a:cubicBezTo>
                  <a:cubicBezTo>
                    <a:pt x="32" y="84"/>
                    <a:pt x="32" y="84"/>
                    <a:pt x="32" y="84"/>
                  </a:cubicBezTo>
                  <a:cubicBezTo>
                    <a:pt x="31" y="84"/>
                    <a:pt x="31" y="84"/>
                    <a:pt x="31" y="84"/>
                  </a:cubicBezTo>
                  <a:cubicBezTo>
                    <a:pt x="29" y="83"/>
                    <a:pt x="26" y="83"/>
                    <a:pt x="24" y="83"/>
                  </a:cubicBezTo>
                  <a:cubicBezTo>
                    <a:pt x="21" y="82"/>
                    <a:pt x="19" y="82"/>
                    <a:pt x="17" y="82"/>
                  </a:cubicBezTo>
                  <a:cubicBezTo>
                    <a:pt x="15" y="84"/>
                    <a:pt x="14" y="86"/>
                    <a:pt x="13" y="89"/>
                  </a:cubicBezTo>
                  <a:cubicBezTo>
                    <a:pt x="15" y="90"/>
                    <a:pt x="16" y="92"/>
                    <a:pt x="18" y="94"/>
                  </a:cubicBezTo>
                  <a:cubicBezTo>
                    <a:pt x="20" y="95"/>
                    <a:pt x="22" y="97"/>
                    <a:pt x="24" y="99"/>
                  </a:cubicBezTo>
                  <a:cubicBezTo>
                    <a:pt x="24" y="99"/>
                    <a:pt x="24" y="99"/>
                    <a:pt x="24" y="99"/>
                  </a:cubicBezTo>
                  <a:cubicBezTo>
                    <a:pt x="24" y="100"/>
                    <a:pt x="24" y="100"/>
                    <a:pt x="24" y="100"/>
                  </a:cubicBezTo>
                  <a:cubicBezTo>
                    <a:pt x="22" y="104"/>
                    <a:pt x="21" y="108"/>
                    <a:pt x="20" y="111"/>
                  </a:cubicBezTo>
                  <a:cubicBezTo>
                    <a:pt x="20" y="112"/>
                    <a:pt x="20" y="112"/>
                    <a:pt x="20" y="112"/>
                  </a:cubicBezTo>
                  <a:cubicBezTo>
                    <a:pt x="19" y="112"/>
                    <a:pt x="19" y="112"/>
                    <a:pt x="19" y="112"/>
                  </a:cubicBezTo>
                  <a:cubicBezTo>
                    <a:pt x="17" y="112"/>
                    <a:pt x="14" y="112"/>
                    <a:pt x="12" y="113"/>
                  </a:cubicBezTo>
                  <a:cubicBezTo>
                    <a:pt x="9" y="113"/>
                    <a:pt x="7" y="113"/>
                    <a:pt x="4" y="113"/>
                  </a:cubicBezTo>
                  <a:cubicBezTo>
                    <a:pt x="4" y="116"/>
                    <a:pt x="3" y="118"/>
                    <a:pt x="3" y="121"/>
                  </a:cubicBezTo>
                  <a:cubicBezTo>
                    <a:pt x="5" y="122"/>
                    <a:pt x="7" y="123"/>
                    <a:pt x="9" y="125"/>
                  </a:cubicBezTo>
                  <a:cubicBezTo>
                    <a:pt x="11" y="126"/>
                    <a:pt x="13" y="127"/>
                    <a:pt x="15" y="128"/>
                  </a:cubicBezTo>
                  <a:cubicBezTo>
                    <a:pt x="16" y="129"/>
                    <a:pt x="16" y="129"/>
                    <a:pt x="16" y="129"/>
                  </a:cubicBezTo>
                  <a:cubicBezTo>
                    <a:pt x="16" y="130"/>
                    <a:pt x="16" y="130"/>
                    <a:pt x="16" y="130"/>
                  </a:cubicBezTo>
                  <a:cubicBezTo>
                    <a:pt x="15" y="133"/>
                    <a:pt x="15" y="137"/>
                    <a:pt x="15" y="141"/>
                  </a:cubicBezTo>
                  <a:cubicBezTo>
                    <a:pt x="14" y="142"/>
                    <a:pt x="14" y="142"/>
                    <a:pt x="14" y="142"/>
                  </a:cubicBezTo>
                  <a:cubicBezTo>
                    <a:pt x="14" y="142"/>
                    <a:pt x="14" y="142"/>
                    <a:pt x="14" y="142"/>
                  </a:cubicBezTo>
                  <a:cubicBezTo>
                    <a:pt x="12" y="143"/>
                    <a:pt x="9" y="144"/>
                    <a:pt x="7" y="145"/>
                  </a:cubicBezTo>
                  <a:cubicBezTo>
                    <a:pt x="4" y="145"/>
                    <a:pt x="2" y="146"/>
                    <a:pt x="0" y="147"/>
                  </a:cubicBezTo>
                  <a:cubicBezTo>
                    <a:pt x="0" y="147"/>
                    <a:pt x="0" y="147"/>
                    <a:pt x="0" y="147"/>
                  </a:cubicBezTo>
                  <a:cubicBezTo>
                    <a:pt x="0" y="148"/>
                    <a:pt x="0" y="150"/>
                    <a:pt x="0" y="151"/>
                  </a:cubicBezTo>
                  <a:cubicBezTo>
                    <a:pt x="0" y="152"/>
                    <a:pt x="0" y="153"/>
                    <a:pt x="0" y="155"/>
                  </a:cubicBezTo>
                  <a:cubicBezTo>
                    <a:pt x="0" y="155"/>
                    <a:pt x="0" y="155"/>
                    <a:pt x="0" y="155"/>
                  </a:cubicBezTo>
                  <a:cubicBezTo>
                    <a:pt x="2" y="156"/>
                    <a:pt x="4" y="156"/>
                    <a:pt x="7" y="157"/>
                  </a:cubicBezTo>
                  <a:cubicBezTo>
                    <a:pt x="9" y="158"/>
                    <a:pt x="12" y="158"/>
                    <a:pt x="14" y="159"/>
                  </a:cubicBezTo>
                  <a:cubicBezTo>
                    <a:pt x="14" y="160"/>
                    <a:pt x="14" y="160"/>
                    <a:pt x="14" y="160"/>
                  </a:cubicBezTo>
                  <a:cubicBezTo>
                    <a:pt x="15" y="160"/>
                    <a:pt x="15" y="160"/>
                    <a:pt x="15" y="160"/>
                  </a:cubicBezTo>
                  <a:cubicBezTo>
                    <a:pt x="15" y="165"/>
                    <a:pt x="15" y="168"/>
                    <a:pt x="16" y="172"/>
                  </a:cubicBezTo>
                  <a:cubicBezTo>
                    <a:pt x="16" y="173"/>
                    <a:pt x="16" y="173"/>
                    <a:pt x="16" y="173"/>
                  </a:cubicBezTo>
                  <a:cubicBezTo>
                    <a:pt x="15" y="173"/>
                    <a:pt x="15" y="173"/>
                    <a:pt x="15" y="173"/>
                  </a:cubicBezTo>
                  <a:cubicBezTo>
                    <a:pt x="13" y="174"/>
                    <a:pt x="11" y="176"/>
                    <a:pt x="9" y="177"/>
                  </a:cubicBezTo>
                  <a:cubicBezTo>
                    <a:pt x="7" y="178"/>
                    <a:pt x="5" y="179"/>
                    <a:pt x="3" y="181"/>
                  </a:cubicBezTo>
                  <a:cubicBezTo>
                    <a:pt x="3" y="183"/>
                    <a:pt x="4" y="186"/>
                    <a:pt x="4" y="188"/>
                  </a:cubicBezTo>
                  <a:cubicBezTo>
                    <a:pt x="7" y="189"/>
                    <a:pt x="9" y="189"/>
                    <a:pt x="12" y="189"/>
                  </a:cubicBezTo>
                  <a:cubicBezTo>
                    <a:pt x="14" y="189"/>
                    <a:pt x="17" y="189"/>
                    <a:pt x="19" y="190"/>
                  </a:cubicBezTo>
                  <a:cubicBezTo>
                    <a:pt x="20" y="190"/>
                    <a:pt x="20" y="190"/>
                    <a:pt x="20" y="190"/>
                  </a:cubicBezTo>
                  <a:cubicBezTo>
                    <a:pt x="20" y="190"/>
                    <a:pt x="20" y="190"/>
                    <a:pt x="20" y="190"/>
                  </a:cubicBezTo>
                  <a:cubicBezTo>
                    <a:pt x="21" y="194"/>
                    <a:pt x="22" y="198"/>
                    <a:pt x="24" y="201"/>
                  </a:cubicBezTo>
                  <a:cubicBezTo>
                    <a:pt x="24" y="202"/>
                    <a:pt x="24" y="202"/>
                    <a:pt x="24" y="202"/>
                  </a:cubicBezTo>
                  <a:cubicBezTo>
                    <a:pt x="24" y="203"/>
                    <a:pt x="24" y="203"/>
                    <a:pt x="24" y="203"/>
                  </a:cubicBezTo>
                  <a:cubicBezTo>
                    <a:pt x="22" y="204"/>
                    <a:pt x="20" y="206"/>
                    <a:pt x="18" y="208"/>
                  </a:cubicBezTo>
                  <a:cubicBezTo>
                    <a:pt x="16" y="210"/>
                    <a:pt x="15" y="211"/>
                    <a:pt x="13" y="213"/>
                  </a:cubicBezTo>
                  <a:cubicBezTo>
                    <a:pt x="14" y="215"/>
                    <a:pt x="15" y="218"/>
                    <a:pt x="17" y="220"/>
                  </a:cubicBezTo>
                  <a:cubicBezTo>
                    <a:pt x="19" y="220"/>
                    <a:pt x="21" y="219"/>
                    <a:pt x="24" y="219"/>
                  </a:cubicBezTo>
                  <a:cubicBezTo>
                    <a:pt x="26" y="219"/>
                    <a:pt x="29" y="218"/>
                    <a:pt x="31" y="218"/>
                  </a:cubicBezTo>
                  <a:cubicBezTo>
                    <a:pt x="32" y="218"/>
                    <a:pt x="32" y="218"/>
                    <a:pt x="32" y="218"/>
                  </a:cubicBezTo>
                  <a:cubicBezTo>
                    <a:pt x="32" y="219"/>
                    <a:pt x="32" y="219"/>
                    <a:pt x="32" y="219"/>
                  </a:cubicBezTo>
                  <a:cubicBezTo>
                    <a:pt x="34" y="222"/>
                    <a:pt x="36" y="225"/>
                    <a:pt x="38" y="228"/>
                  </a:cubicBezTo>
                  <a:cubicBezTo>
                    <a:pt x="39" y="229"/>
                    <a:pt x="39" y="229"/>
                    <a:pt x="39" y="229"/>
                  </a:cubicBezTo>
                  <a:cubicBezTo>
                    <a:pt x="38" y="230"/>
                    <a:pt x="38" y="230"/>
                    <a:pt x="38" y="230"/>
                  </a:cubicBezTo>
                  <a:cubicBezTo>
                    <a:pt x="37" y="232"/>
                    <a:pt x="36" y="234"/>
                    <a:pt x="34" y="236"/>
                  </a:cubicBezTo>
                  <a:cubicBezTo>
                    <a:pt x="33" y="238"/>
                    <a:pt x="32" y="240"/>
                    <a:pt x="30" y="242"/>
                  </a:cubicBezTo>
                  <a:cubicBezTo>
                    <a:pt x="32" y="244"/>
                    <a:pt x="33" y="246"/>
                    <a:pt x="35" y="248"/>
                  </a:cubicBezTo>
                  <a:cubicBezTo>
                    <a:pt x="37" y="247"/>
                    <a:pt x="40" y="246"/>
                    <a:pt x="42" y="246"/>
                  </a:cubicBezTo>
                  <a:cubicBezTo>
                    <a:pt x="44" y="245"/>
                    <a:pt x="47" y="244"/>
                    <a:pt x="49" y="243"/>
                  </a:cubicBezTo>
                  <a:cubicBezTo>
                    <a:pt x="50" y="243"/>
                    <a:pt x="50" y="243"/>
                    <a:pt x="50" y="243"/>
                  </a:cubicBezTo>
                  <a:cubicBezTo>
                    <a:pt x="50" y="243"/>
                    <a:pt x="50" y="243"/>
                    <a:pt x="50" y="243"/>
                  </a:cubicBezTo>
                  <a:cubicBezTo>
                    <a:pt x="53" y="246"/>
                    <a:pt x="56" y="249"/>
                    <a:pt x="58" y="251"/>
                  </a:cubicBezTo>
                  <a:cubicBezTo>
                    <a:pt x="59" y="252"/>
                    <a:pt x="59" y="252"/>
                    <a:pt x="59" y="252"/>
                  </a:cubicBezTo>
                  <a:cubicBezTo>
                    <a:pt x="59" y="253"/>
                    <a:pt x="59" y="253"/>
                    <a:pt x="59" y="253"/>
                  </a:cubicBezTo>
                  <a:cubicBezTo>
                    <a:pt x="58" y="255"/>
                    <a:pt x="57" y="257"/>
                    <a:pt x="56" y="260"/>
                  </a:cubicBezTo>
                  <a:cubicBezTo>
                    <a:pt x="55" y="262"/>
                    <a:pt x="54" y="264"/>
                    <a:pt x="54" y="266"/>
                  </a:cubicBezTo>
                  <a:cubicBezTo>
                    <a:pt x="56" y="268"/>
                    <a:pt x="58" y="270"/>
                    <a:pt x="60" y="271"/>
                  </a:cubicBezTo>
                  <a:cubicBezTo>
                    <a:pt x="62" y="270"/>
                    <a:pt x="64" y="269"/>
                    <a:pt x="66" y="267"/>
                  </a:cubicBezTo>
                  <a:cubicBezTo>
                    <a:pt x="68" y="266"/>
                    <a:pt x="70" y="265"/>
                    <a:pt x="72" y="263"/>
                  </a:cubicBezTo>
                  <a:cubicBezTo>
                    <a:pt x="73" y="263"/>
                    <a:pt x="73" y="263"/>
                    <a:pt x="73" y="263"/>
                  </a:cubicBezTo>
                  <a:cubicBezTo>
                    <a:pt x="73" y="263"/>
                    <a:pt x="73" y="263"/>
                    <a:pt x="73" y="263"/>
                  </a:cubicBezTo>
                  <a:cubicBezTo>
                    <a:pt x="76" y="266"/>
                    <a:pt x="80" y="268"/>
                    <a:pt x="83" y="270"/>
                  </a:cubicBezTo>
                  <a:cubicBezTo>
                    <a:pt x="84" y="270"/>
                    <a:pt x="84" y="270"/>
                    <a:pt x="84" y="270"/>
                  </a:cubicBezTo>
                  <a:cubicBezTo>
                    <a:pt x="84" y="271"/>
                    <a:pt x="84" y="271"/>
                    <a:pt x="84" y="271"/>
                  </a:cubicBezTo>
                  <a:cubicBezTo>
                    <a:pt x="83" y="273"/>
                    <a:pt x="83" y="276"/>
                    <a:pt x="83" y="278"/>
                  </a:cubicBezTo>
                  <a:cubicBezTo>
                    <a:pt x="82" y="280"/>
                    <a:pt x="82" y="283"/>
                    <a:pt x="82" y="285"/>
                  </a:cubicBezTo>
                  <a:cubicBezTo>
                    <a:pt x="84" y="286"/>
                    <a:pt x="86" y="287"/>
                    <a:pt x="89" y="289"/>
                  </a:cubicBezTo>
                  <a:cubicBezTo>
                    <a:pt x="90" y="287"/>
                    <a:pt x="92" y="285"/>
                    <a:pt x="94" y="283"/>
                  </a:cubicBezTo>
                  <a:cubicBezTo>
                    <a:pt x="96" y="282"/>
                    <a:pt x="97" y="280"/>
                    <a:pt x="99" y="278"/>
                  </a:cubicBezTo>
                  <a:cubicBezTo>
                    <a:pt x="100" y="278"/>
                    <a:pt x="100" y="278"/>
                    <a:pt x="100" y="278"/>
                  </a:cubicBezTo>
                  <a:cubicBezTo>
                    <a:pt x="100" y="278"/>
                    <a:pt x="100" y="278"/>
                    <a:pt x="100" y="278"/>
                  </a:cubicBezTo>
                  <a:cubicBezTo>
                    <a:pt x="104" y="279"/>
                    <a:pt x="108" y="281"/>
                    <a:pt x="111" y="282"/>
                  </a:cubicBezTo>
                  <a:cubicBezTo>
                    <a:pt x="112" y="282"/>
                    <a:pt x="112" y="282"/>
                    <a:pt x="112" y="282"/>
                  </a:cubicBezTo>
                  <a:cubicBezTo>
                    <a:pt x="112" y="283"/>
                    <a:pt x="112" y="283"/>
                    <a:pt x="112" y="283"/>
                  </a:cubicBezTo>
                  <a:cubicBezTo>
                    <a:pt x="112" y="285"/>
                    <a:pt x="113" y="288"/>
                    <a:pt x="113" y="290"/>
                  </a:cubicBezTo>
                  <a:cubicBezTo>
                    <a:pt x="113" y="292"/>
                    <a:pt x="113" y="295"/>
                    <a:pt x="113" y="297"/>
                  </a:cubicBezTo>
                  <a:cubicBezTo>
                    <a:pt x="116" y="298"/>
                    <a:pt x="118" y="298"/>
                    <a:pt x="121" y="299"/>
                  </a:cubicBezTo>
                  <a:cubicBezTo>
                    <a:pt x="122" y="297"/>
                    <a:pt x="124" y="295"/>
                    <a:pt x="125" y="293"/>
                  </a:cubicBezTo>
                  <a:cubicBezTo>
                    <a:pt x="126" y="291"/>
                    <a:pt x="127" y="288"/>
                    <a:pt x="129" y="287"/>
                  </a:cubicBezTo>
                  <a:cubicBezTo>
                    <a:pt x="129" y="286"/>
                    <a:pt x="129" y="286"/>
                    <a:pt x="129" y="286"/>
                  </a:cubicBezTo>
                  <a:cubicBezTo>
                    <a:pt x="130" y="286"/>
                    <a:pt x="130" y="286"/>
                    <a:pt x="130" y="286"/>
                  </a:cubicBezTo>
                  <a:cubicBezTo>
                    <a:pt x="133" y="286"/>
                    <a:pt x="137" y="287"/>
                    <a:pt x="141" y="287"/>
                  </a:cubicBezTo>
                  <a:cubicBezTo>
                    <a:pt x="142" y="287"/>
                    <a:pt x="142" y="287"/>
                    <a:pt x="142" y="287"/>
                  </a:cubicBezTo>
                  <a:cubicBezTo>
                    <a:pt x="142" y="288"/>
                    <a:pt x="142" y="288"/>
                    <a:pt x="142" y="288"/>
                  </a:cubicBezTo>
                  <a:cubicBezTo>
                    <a:pt x="143" y="290"/>
                    <a:pt x="144" y="293"/>
                    <a:pt x="145" y="295"/>
                  </a:cubicBezTo>
                  <a:cubicBezTo>
                    <a:pt x="145" y="297"/>
                    <a:pt x="146" y="300"/>
                    <a:pt x="147" y="302"/>
                  </a:cubicBezTo>
                  <a:cubicBezTo>
                    <a:pt x="147" y="302"/>
                    <a:pt x="147" y="302"/>
                    <a:pt x="147" y="302"/>
                  </a:cubicBezTo>
                  <a:cubicBezTo>
                    <a:pt x="150" y="302"/>
                    <a:pt x="152" y="302"/>
                    <a:pt x="155" y="302"/>
                  </a:cubicBezTo>
                  <a:cubicBezTo>
                    <a:pt x="155" y="302"/>
                    <a:pt x="155" y="302"/>
                    <a:pt x="155" y="302"/>
                  </a:cubicBezTo>
                  <a:cubicBezTo>
                    <a:pt x="156" y="300"/>
                    <a:pt x="156" y="297"/>
                    <a:pt x="157" y="295"/>
                  </a:cubicBezTo>
                  <a:cubicBezTo>
                    <a:pt x="158" y="293"/>
                    <a:pt x="159" y="290"/>
                    <a:pt x="159" y="288"/>
                  </a:cubicBezTo>
                  <a:cubicBezTo>
                    <a:pt x="160" y="287"/>
                    <a:pt x="160" y="287"/>
                    <a:pt x="160" y="287"/>
                  </a:cubicBezTo>
                  <a:cubicBezTo>
                    <a:pt x="161" y="287"/>
                    <a:pt x="161" y="287"/>
                    <a:pt x="161" y="287"/>
                  </a:cubicBezTo>
                  <a:cubicBezTo>
                    <a:pt x="165" y="287"/>
                    <a:pt x="168" y="286"/>
                    <a:pt x="172" y="286"/>
                  </a:cubicBezTo>
                  <a:cubicBezTo>
                    <a:pt x="173" y="286"/>
                    <a:pt x="173" y="286"/>
                    <a:pt x="173" y="286"/>
                  </a:cubicBezTo>
                  <a:cubicBezTo>
                    <a:pt x="173" y="287"/>
                    <a:pt x="173" y="287"/>
                    <a:pt x="173" y="287"/>
                  </a:cubicBezTo>
                  <a:cubicBezTo>
                    <a:pt x="175" y="288"/>
                    <a:pt x="176" y="291"/>
                    <a:pt x="177" y="293"/>
                  </a:cubicBezTo>
                  <a:cubicBezTo>
                    <a:pt x="178" y="295"/>
                    <a:pt x="180" y="297"/>
                    <a:pt x="181" y="299"/>
                  </a:cubicBezTo>
                  <a:cubicBezTo>
                    <a:pt x="183" y="298"/>
                    <a:pt x="186" y="298"/>
                    <a:pt x="188" y="297"/>
                  </a:cubicBezTo>
                  <a:cubicBezTo>
                    <a:pt x="189" y="295"/>
                    <a:pt x="189" y="292"/>
                    <a:pt x="189" y="290"/>
                  </a:cubicBezTo>
                  <a:cubicBezTo>
                    <a:pt x="189" y="288"/>
                    <a:pt x="189" y="285"/>
                    <a:pt x="190" y="283"/>
                  </a:cubicBezTo>
                  <a:cubicBezTo>
                    <a:pt x="190" y="282"/>
                    <a:pt x="190" y="282"/>
                    <a:pt x="190" y="282"/>
                  </a:cubicBezTo>
                  <a:cubicBezTo>
                    <a:pt x="191" y="282"/>
                    <a:pt x="191" y="282"/>
                    <a:pt x="191" y="282"/>
                  </a:cubicBezTo>
                  <a:cubicBezTo>
                    <a:pt x="194" y="281"/>
                    <a:pt x="198" y="279"/>
                    <a:pt x="202" y="278"/>
                  </a:cubicBezTo>
                  <a:cubicBezTo>
                    <a:pt x="202" y="278"/>
                    <a:pt x="202" y="278"/>
                    <a:pt x="202" y="278"/>
                  </a:cubicBezTo>
                  <a:cubicBezTo>
                    <a:pt x="203" y="278"/>
                    <a:pt x="203" y="278"/>
                    <a:pt x="203" y="278"/>
                  </a:cubicBezTo>
                  <a:cubicBezTo>
                    <a:pt x="205" y="280"/>
                    <a:pt x="206" y="282"/>
                    <a:pt x="208" y="283"/>
                  </a:cubicBezTo>
                  <a:cubicBezTo>
                    <a:pt x="210" y="285"/>
                    <a:pt x="211" y="287"/>
                    <a:pt x="213" y="289"/>
                  </a:cubicBezTo>
                  <a:cubicBezTo>
                    <a:pt x="215" y="288"/>
                    <a:pt x="218" y="286"/>
                    <a:pt x="220" y="285"/>
                  </a:cubicBezTo>
                  <a:cubicBezTo>
                    <a:pt x="220" y="283"/>
                    <a:pt x="219" y="280"/>
                    <a:pt x="219" y="278"/>
                  </a:cubicBezTo>
                  <a:cubicBezTo>
                    <a:pt x="219" y="276"/>
                    <a:pt x="218" y="273"/>
                    <a:pt x="218" y="271"/>
                  </a:cubicBezTo>
                  <a:cubicBezTo>
                    <a:pt x="218" y="270"/>
                    <a:pt x="218" y="270"/>
                    <a:pt x="218" y="270"/>
                  </a:cubicBezTo>
                  <a:cubicBezTo>
                    <a:pt x="219" y="270"/>
                    <a:pt x="219" y="270"/>
                    <a:pt x="219" y="270"/>
                  </a:cubicBezTo>
                  <a:cubicBezTo>
                    <a:pt x="222" y="268"/>
                    <a:pt x="225" y="266"/>
                    <a:pt x="228" y="263"/>
                  </a:cubicBezTo>
                  <a:cubicBezTo>
                    <a:pt x="229" y="263"/>
                    <a:pt x="229" y="263"/>
                    <a:pt x="229" y="263"/>
                  </a:cubicBezTo>
                  <a:cubicBezTo>
                    <a:pt x="230" y="263"/>
                    <a:pt x="230" y="263"/>
                    <a:pt x="230" y="263"/>
                  </a:cubicBezTo>
                  <a:cubicBezTo>
                    <a:pt x="232" y="265"/>
                    <a:pt x="234" y="266"/>
                    <a:pt x="236" y="267"/>
                  </a:cubicBezTo>
                  <a:cubicBezTo>
                    <a:pt x="238" y="269"/>
                    <a:pt x="240" y="270"/>
                    <a:pt x="242" y="271"/>
                  </a:cubicBezTo>
                  <a:cubicBezTo>
                    <a:pt x="244" y="270"/>
                    <a:pt x="246" y="268"/>
                    <a:pt x="248" y="266"/>
                  </a:cubicBezTo>
                  <a:cubicBezTo>
                    <a:pt x="247" y="264"/>
                    <a:pt x="247" y="262"/>
                    <a:pt x="246" y="260"/>
                  </a:cubicBezTo>
                  <a:cubicBezTo>
                    <a:pt x="245" y="257"/>
                    <a:pt x="244" y="255"/>
                    <a:pt x="243" y="253"/>
                  </a:cubicBezTo>
                  <a:cubicBezTo>
                    <a:pt x="243" y="252"/>
                    <a:pt x="243" y="252"/>
                    <a:pt x="243" y="252"/>
                  </a:cubicBezTo>
                  <a:cubicBezTo>
                    <a:pt x="243" y="251"/>
                    <a:pt x="243" y="251"/>
                    <a:pt x="243" y="251"/>
                  </a:cubicBezTo>
                  <a:cubicBezTo>
                    <a:pt x="246" y="249"/>
                    <a:pt x="249" y="246"/>
                    <a:pt x="252" y="243"/>
                  </a:cubicBezTo>
                  <a:cubicBezTo>
                    <a:pt x="252" y="243"/>
                    <a:pt x="252" y="243"/>
                    <a:pt x="252" y="243"/>
                  </a:cubicBezTo>
                  <a:cubicBezTo>
                    <a:pt x="253" y="243"/>
                    <a:pt x="253" y="243"/>
                    <a:pt x="253" y="243"/>
                  </a:cubicBezTo>
                  <a:cubicBezTo>
                    <a:pt x="255" y="244"/>
                    <a:pt x="258" y="245"/>
                    <a:pt x="260" y="246"/>
                  </a:cubicBezTo>
                  <a:cubicBezTo>
                    <a:pt x="262" y="246"/>
                    <a:pt x="264" y="247"/>
                    <a:pt x="267" y="248"/>
                  </a:cubicBezTo>
                  <a:cubicBezTo>
                    <a:pt x="268" y="246"/>
                    <a:pt x="270" y="244"/>
                    <a:pt x="271" y="242"/>
                  </a:cubicBezTo>
                  <a:cubicBezTo>
                    <a:pt x="270" y="240"/>
                    <a:pt x="269" y="238"/>
                    <a:pt x="268" y="236"/>
                  </a:cubicBezTo>
                  <a:cubicBezTo>
                    <a:pt x="266" y="234"/>
                    <a:pt x="265" y="232"/>
                    <a:pt x="264" y="230"/>
                  </a:cubicBezTo>
                  <a:cubicBezTo>
                    <a:pt x="263" y="229"/>
                    <a:pt x="263" y="229"/>
                    <a:pt x="263" y="229"/>
                  </a:cubicBezTo>
                  <a:cubicBezTo>
                    <a:pt x="264" y="228"/>
                    <a:pt x="264" y="228"/>
                    <a:pt x="264" y="228"/>
                  </a:cubicBezTo>
                  <a:cubicBezTo>
                    <a:pt x="266" y="225"/>
                    <a:pt x="268" y="222"/>
                    <a:pt x="270" y="219"/>
                  </a:cubicBezTo>
                  <a:cubicBezTo>
                    <a:pt x="270" y="218"/>
                    <a:pt x="270" y="218"/>
                    <a:pt x="270" y="218"/>
                  </a:cubicBezTo>
                  <a:cubicBezTo>
                    <a:pt x="271" y="218"/>
                    <a:pt x="271" y="218"/>
                    <a:pt x="271" y="218"/>
                  </a:cubicBezTo>
                  <a:cubicBezTo>
                    <a:pt x="273" y="218"/>
                    <a:pt x="276" y="219"/>
                    <a:pt x="278" y="219"/>
                  </a:cubicBezTo>
                  <a:cubicBezTo>
                    <a:pt x="281" y="219"/>
                    <a:pt x="283" y="220"/>
                    <a:pt x="285" y="220"/>
                  </a:cubicBezTo>
                  <a:cubicBezTo>
                    <a:pt x="286" y="218"/>
                    <a:pt x="288" y="215"/>
                    <a:pt x="289" y="213"/>
                  </a:cubicBezTo>
                  <a:cubicBezTo>
                    <a:pt x="287" y="211"/>
                    <a:pt x="285" y="210"/>
                    <a:pt x="284" y="208"/>
                  </a:cubicBezTo>
                  <a:cubicBezTo>
                    <a:pt x="282" y="206"/>
                    <a:pt x="280" y="204"/>
                    <a:pt x="278" y="203"/>
                  </a:cubicBezTo>
                  <a:cubicBezTo>
                    <a:pt x="278" y="202"/>
                    <a:pt x="278" y="202"/>
                    <a:pt x="278" y="202"/>
                  </a:cubicBezTo>
                  <a:cubicBezTo>
                    <a:pt x="278" y="201"/>
                    <a:pt x="278" y="201"/>
                    <a:pt x="278" y="201"/>
                  </a:cubicBezTo>
                  <a:cubicBezTo>
                    <a:pt x="279" y="198"/>
                    <a:pt x="281" y="194"/>
                    <a:pt x="282" y="190"/>
                  </a:cubicBezTo>
                  <a:cubicBezTo>
                    <a:pt x="282" y="190"/>
                    <a:pt x="282" y="190"/>
                    <a:pt x="282" y="190"/>
                  </a:cubicBezTo>
                  <a:cubicBezTo>
                    <a:pt x="283" y="190"/>
                    <a:pt x="283" y="190"/>
                    <a:pt x="283" y="190"/>
                  </a:cubicBezTo>
                  <a:cubicBezTo>
                    <a:pt x="285" y="189"/>
                    <a:pt x="288" y="189"/>
                    <a:pt x="290" y="189"/>
                  </a:cubicBezTo>
                  <a:cubicBezTo>
                    <a:pt x="293" y="189"/>
                    <a:pt x="295" y="189"/>
                    <a:pt x="297" y="188"/>
                  </a:cubicBezTo>
                  <a:cubicBezTo>
                    <a:pt x="298" y="186"/>
                    <a:pt x="299" y="183"/>
                    <a:pt x="299" y="181"/>
                  </a:cubicBezTo>
                  <a:cubicBezTo>
                    <a:pt x="297" y="179"/>
                    <a:pt x="295" y="178"/>
                    <a:pt x="293" y="177"/>
                  </a:cubicBezTo>
                  <a:cubicBezTo>
                    <a:pt x="291" y="176"/>
                    <a:pt x="289" y="174"/>
                    <a:pt x="287" y="173"/>
                  </a:cubicBezTo>
                  <a:cubicBezTo>
                    <a:pt x="286" y="173"/>
                    <a:pt x="286" y="173"/>
                    <a:pt x="286" y="173"/>
                  </a:cubicBezTo>
                  <a:cubicBezTo>
                    <a:pt x="286" y="172"/>
                    <a:pt x="286" y="172"/>
                    <a:pt x="286" y="172"/>
                  </a:cubicBezTo>
                  <a:cubicBezTo>
                    <a:pt x="287" y="168"/>
                    <a:pt x="287" y="165"/>
                    <a:pt x="287" y="160"/>
                  </a:cubicBezTo>
                  <a:cubicBezTo>
                    <a:pt x="287" y="160"/>
                    <a:pt x="287" y="160"/>
                    <a:pt x="287" y="160"/>
                  </a:cubicBezTo>
                  <a:cubicBezTo>
                    <a:pt x="288" y="159"/>
                    <a:pt x="288" y="159"/>
                    <a:pt x="288" y="159"/>
                  </a:cubicBezTo>
                  <a:cubicBezTo>
                    <a:pt x="290" y="159"/>
                    <a:pt x="293" y="158"/>
                    <a:pt x="295" y="157"/>
                  </a:cubicBezTo>
                  <a:cubicBezTo>
                    <a:pt x="297" y="156"/>
                    <a:pt x="300" y="156"/>
                    <a:pt x="302" y="155"/>
                  </a:cubicBezTo>
                  <a:cubicBezTo>
                    <a:pt x="302" y="155"/>
                    <a:pt x="302" y="155"/>
                    <a:pt x="302" y="155"/>
                  </a:cubicBezTo>
                  <a:cubicBezTo>
                    <a:pt x="302" y="153"/>
                    <a:pt x="302" y="152"/>
                    <a:pt x="302" y="151"/>
                  </a:cubicBezTo>
                  <a:cubicBezTo>
                    <a:pt x="302" y="149"/>
                    <a:pt x="302" y="148"/>
                    <a:pt x="302" y="147"/>
                  </a:cubicBezTo>
                  <a:close/>
                  <a:moveTo>
                    <a:pt x="159" y="110"/>
                  </a:moveTo>
                  <a:cubicBezTo>
                    <a:pt x="161" y="93"/>
                    <a:pt x="164" y="76"/>
                    <a:pt x="169" y="59"/>
                  </a:cubicBezTo>
                  <a:cubicBezTo>
                    <a:pt x="169" y="58"/>
                    <a:pt x="169" y="58"/>
                    <a:pt x="169" y="58"/>
                  </a:cubicBezTo>
                  <a:cubicBezTo>
                    <a:pt x="170" y="59"/>
                    <a:pt x="170" y="59"/>
                    <a:pt x="170" y="59"/>
                  </a:cubicBezTo>
                  <a:cubicBezTo>
                    <a:pt x="182" y="61"/>
                    <a:pt x="193" y="66"/>
                    <a:pt x="203" y="72"/>
                  </a:cubicBezTo>
                  <a:cubicBezTo>
                    <a:pt x="204" y="73"/>
                    <a:pt x="204" y="73"/>
                    <a:pt x="204" y="73"/>
                  </a:cubicBezTo>
                  <a:cubicBezTo>
                    <a:pt x="203" y="74"/>
                    <a:pt x="203" y="74"/>
                    <a:pt x="203" y="74"/>
                  </a:cubicBezTo>
                  <a:cubicBezTo>
                    <a:pt x="195" y="90"/>
                    <a:pt x="185" y="104"/>
                    <a:pt x="174" y="116"/>
                  </a:cubicBezTo>
                  <a:cubicBezTo>
                    <a:pt x="173" y="117"/>
                    <a:pt x="173" y="117"/>
                    <a:pt x="173" y="117"/>
                  </a:cubicBezTo>
                  <a:cubicBezTo>
                    <a:pt x="172" y="117"/>
                    <a:pt x="172" y="117"/>
                    <a:pt x="172" y="117"/>
                  </a:cubicBezTo>
                  <a:cubicBezTo>
                    <a:pt x="169" y="114"/>
                    <a:pt x="165" y="112"/>
                    <a:pt x="160" y="111"/>
                  </a:cubicBezTo>
                  <a:cubicBezTo>
                    <a:pt x="159" y="111"/>
                    <a:pt x="159" y="111"/>
                    <a:pt x="159" y="111"/>
                  </a:cubicBezTo>
                  <a:lnTo>
                    <a:pt x="159" y="110"/>
                  </a:lnTo>
                  <a:close/>
                  <a:moveTo>
                    <a:pt x="99" y="72"/>
                  </a:moveTo>
                  <a:cubicBezTo>
                    <a:pt x="109" y="65"/>
                    <a:pt x="120" y="61"/>
                    <a:pt x="132" y="58"/>
                  </a:cubicBezTo>
                  <a:cubicBezTo>
                    <a:pt x="133" y="58"/>
                    <a:pt x="133" y="58"/>
                    <a:pt x="133" y="58"/>
                  </a:cubicBezTo>
                  <a:cubicBezTo>
                    <a:pt x="134" y="59"/>
                    <a:pt x="134" y="59"/>
                    <a:pt x="134" y="59"/>
                  </a:cubicBezTo>
                  <a:cubicBezTo>
                    <a:pt x="139" y="76"/>
                    <a:pt x="142" y="93"/>
                    <a:pt x="143" y="110"/>
                  </a:cubicBezTo>
                  <a:cubicBezTo>
                    <a:pt x="143" y="111"/>
                    <a:pt x="143" y="111"/>
                    <a:pt x="143" y="111"/>
                  </a:cubicBezTo>
                  <a:cubicBezTo>
                    <a:pt x="142" y="111"/>
                    <a:pt x="142" y="111"/>
                    <a:pt x="142" y="111"/>
                  </a:cubicBezTo>
                  <a:cubicBezTo>
                    <a:pt x="138" y="112"/>
                    <a:pt x="134" y="114"/>
                    <a:pt x="130" y="116"/>
                  </a:cubicBezTo>
                  <a:cubicBezTo>
                    <a:pt x="129" y="117"/>
                    <a:pt x="129" y="117"/>
                    <a:pt x="129" y="117"/>
                  </a:cubicBezTo>
                  <a:cubicBezTo>
                    <a:pt x="128" y="116"/>
                    <a:pt x="128" y="116"/>
                    <a:pt x="128" y="116"/>
                  </a:cubicBezTo>
                  <a:cubicBezTo>
                    <a:pt x="117" y="103"/>
                    <a:pt x="107" y="89"/>
                    <a:pt x="99" y="74"/>
                  </a:cubicBezTo>
                  <a:cubicBezTo>
                    <a:pt x="98" y="73"/>
                    <a:pt x="98" y="73"/>
                    <a:pt x="98" y="73"/>
                  </a:cubicBezTo>
                  <a:lnTo>
                    <a:pt x="99" y="72"/>
                  </a:lnTo>
                  <a:close/>
                  <a:moveTo>
                    <a:pt x="59" y="132"/>
                  </a:moveTo>
                  <a:cubicBezTo>
                    <a:pt x="61" y="120"/>
                    <a:pt x="66" y="109"/>
                    <a:pt x="72" y="99"/>
                  </a:cubicBezTo>
                  <a:cubicBezTo>
                    <a:pt x="73" y="98"/>
                    <a:pt x="73" y="98"/>
                    <a:pt x="73" y="98"/>
                  </a:cubicBezTo>
                  <a:cubicBezTo>
                    <a:pt x="74" y="98"/>
                    <a:pt x="74" y="98"/>
                    <a:pt x="74" y="98"/>
                  </a:cubicBezTo>
                  <a:cubicBezTo>
                    <a:pt x="90" y="107"/>
                    <a:pt x="104" y="116"/>
                    <a:pt x="116" y="128"/>
                  </a:cubicBezTo>
                  <a:cubicBezTo>
                    <a:pt x="117" y="128"/>
                    <a:pt x="117" y="128"/>
                    <a:pt x="117" y="128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4" y="133"/>
                    <a:pt x="113" y="137"/>
                    <a:pt x="112" y="141"/>
                  </a:cubicBezTo>
                  <a:cubicBezTo>
                    <a:pt x="111" y="143"/>
                    <a:pt x="111" y="143"/>
                    <a:pt x="111" y="143"/>
                  </a:cubicBezTo>
                  <a:cubicBezTo>
                    <a:pt x="110" y="142"/>
                    <a:pt x="110" y="142"/>
                    <a:pt x="110" y="142"/>
                  </a:cubicBezTo>
                  <a:cubicBezTo>
                    <a:pt x="93" y="141"/>
                    <a:pt x="76" y="138"/>
                    <a:pt x="60" y="133"/>
                  </a:cubicBezTo>
                  <a:cubicBezTo>
                    <a:pt x="58" y="133"/>
                    <a:pt x="58" y="133"/>
                    <a:pt x="58" y="133"/>
                  </a:cubicBezTo>
                  <a:lnTo>
                    <a:pt x="59" y="132"/>
                  </a:lnTo>
                  <a:close/>
                  <a:moveTo>
                    <a:pt x="74" y="203"/>
                  </a:moveTo>
                  <a:cubicBezTo>
                    <a:pt x="73" y="203"/>
                    <a:pt x="73" y="203"/>
                    <a:pt x="73" y="203"/>
                  </a:cubicBezTo>
                  <a:cubicBezTo>
                    <a:pt x="72" y="202"/>
                    <a:pt x="72" y="202"/>
                    <a:pt x="72" y="202"/>
                  </a:cubicBezTo>
                  <a:cubicBezTo>
                    <a:pt x="66" y="192"/>
                    <a:pt x="61" y="181"/>
                    <a:pt x="59" y="170"/>
                  </a:cubicBezTo>
                  <a:cubicBezTo>
                    <a:pt x="58" y="168"/>
                    <a:pt x="58" y="168"/>
                    <a:pt x="58" y="168"/>
                  </a:cubicBezTo>
                  <a:cubicBezTo>
                    <a:pt x="60" y="168"/>
                    <a:pt x="60" y="168"/>
                    <a:pt x="60" y="168"/>
                  </a:cubicBezTo>
                  <a:cubicBezTo>
                    <a:pt x="76" y="163"/>
                    <a:pt x="93" y="160"/>
                    <a:pt x="110" y="159"/>
                  </a:cubicBezTo>
                  <a:cubicBezTo>
                    <a:pt x="111" y="159"/>
                    <a:pt x="111" y="159"/>
                    <a:pt x="111" y="159"/>
                  </a:cubicBezTo>
                  <a:cubicBezTo>
                    <a:pt x="111" y="160"/>
                    <a:pt x="111" y="160"/>
                    <a:pt x="111" y="160"/>
                  </a:cubicBezTo>
                  <a:cubicBezTo>
                    <a:pt x="112" y="164"/>
                    <a:pt x="114" y="168"/>
                    <a:pt x="116" y="172"/>
                  </a:cubicBezTo>
                  <a:cubicBezTo>
                    <a:pt x="117" y="173"/>
                    <a:pt x="117" y="173"/>
                    <a:pt x="117" y="173"/>
                  </a:cubicBezTo>
                  <a:cubicBezTo>
                    <a:pt x="116" y="174"/>
                    <a:pt x="116" y="174"/>
                    <a:pt x="116" y="174"/>
                  </a:cubicBezTo>
                  <a:cubicBezTo>
                    <a:pt x="103" y="185"/>
                    <a:pt x="89" y="194"/>
                    <a:pt x="74" y="203"/>
                  </a:cubicBezTo>
                  <a:close/>
                  <a:moveTo>
                    <a:pt x="143" y="191"/>
                  </a:moveTo>
                  <a:cubicBezTo>
                    <a:pt x="141" y="208"/>
                    <a:pt x="138" y="225"/>
                    <a:pt x="133" y="242"/>
                  </a:cubicBezTo>
                  <a:cubicBezTo>
                    <a:pt x="133" y="243"/>
                    <a:pt x="133" y="243"/>
                    <a:pt x="133" y="243"/>
                  </a:cubicBezTo>
                  <a:cubicBezTo>
                    <a:pt x="132" y="243"/>
                    <a:pt x="132" y="243"/>
                    <a:pt x="132" y="243"/>
                  </a:cubicBezTo>
                  <a:cubicBezTo>
                    <a:pt x="120" y="241"/>
                    <a:pt x="109" y="236"/>
                    <a:pt x="99" y="229"/>
                  </a:cubicBezTo>
                  <a:cubicBezTo>
                    <a:pt x="98" y="229"/>
                    <a:pt x="98" y="229"/>
                    <a:pt x="98" y="229"/>
                  </a:cubicBezTo>
                  <a:cubicBezTo>
                    <a:pt x="98" y="228"/>
                    <a:pt x="98" y="228"/>
                    <a:pt x="98" y="228"/>
                  </a:cubicBezTo>
                  <a:cubicBezTo>
                    <a:pt x="107" y="212"/>
                    <a:pt x="117" y="198"/>
                    <a:pt x="128" y="185"/>
                  </a:cubicBezTo>
                  <a:cubicBezTo>
                    <a:pt x="128" y="184"/>
                    <a:pt x="128" y="184"/>
                    <a:pt x="128" y="184"/>
                  </a:cubicBezTo>
                  <a:cubicBezTo>
                    <a:pt x="129" y="185"/>
                    <a:pt x="129" y="185"/>
                    <a:pt x="129" y="185"/>
                  </a:cubicBezTo>
                  <a:cubicBezTo>
                    <a:pt x="133" y="187"/>
                    <a:pt x="137" y="189"/>
                    <a:pt x="142" y="190"/>
                  </a:cubicBezTo>
                  <a:cubicBezTo>
                    <a:pt x="143" y="190"/>
                    <a:pt x="143" y="190"/>
                    <a:pt x="143" y="190"/>
                  </a:cubicBezTo>
                  <a:lnTo>
                    <a:pt x="143" y="191"/>
                  </a:lnTo>
                  <a:close/>
                  <a:moveTo>
                    <a:pt x="151" y="180"/>
                  </a:moveTo>
                  <a:cubicBezTo>
                    <a:pt x="143" y="180"/>
                    <a:pt x="136" y="177"/>
                    <a:pt x="130" y="171"/>
                  </a:cubicBezTo>
                  <a:cubicBezTo>
                    <a:pt x="125" y="166"/>
                    <a:pt x="122" y="159"/>
                    <a:pt x="122" y="151"/>
                  </a:cubicBezTo>
                  <a:cubicBezTo>
                    <a:pt x="122" y="143"/>
                    <a:pt x="125" y="136"/>
                    <a:pt x="130" y="130"/>
                  </a:cubicBezTo>
                  <a:cubicBezTo>
                    <a:pt x="136" y="125"/>
                    <a:pt x="143" y="122"/>
                    <a:pt x="151" y="122"/>
                  </a:cubicBezTo>
                  <a:cubicBezTo>
                    <a:pt x="159" y="122"/>
                    <a:pt x="166" y="125"/>
                    <a:pt x="172" y="130"/>
                  </a:cubicBezTo>
                  <a:cubicBezTo>
                    <a:pt x="183" y="142"/>
                    <a:pt x="183" y="160"/>
                    <a:pt x="172" y="171"/>
                  </a:cubicBezTo>
                  <a:cubicBezTo>
                    <a:pt x="166" y="177"/>
                    <a:pt x="159" y="180"/>
                    <a:pt x="151" y="180"/>
                  </a:cubicBezTo>
                  <a:close/>
                  <a:moveTo>
                    <a:pt x="203" y="229"/>
                  </a:moveTo>
                  <a:cubicBezTo>
                    <a:pt x="192" y="236"/>
                    <a:pt x="181" y="241"/>
                    <a:pt x="170" y="243"/>
                  </a:cubicBezTo>
                  <a:cubicBezTo>
                    <a:pt x="168" y="243"/>
                    <a:pt x="168" y="243"/>
                    <a:pt x="168" y="243"/>
                  </a:cubicBezTo>
                  <a:cubicBezTo>
                    <a:pt x="168" y="242"/>
                    <a:pt x="168" y="242"/>
                    <a:pt x="168" y="242"/>
                  </a:cubicBezTo>
                  <a:cubicBezTo>
                    <a:pt x="163" y="225"/>
                    <a:pt x="160" y="208"/>
                    <a:pt x="159" y="192"/>
                  </a:cubicBezTo>
                  <a:cubicBezTo>
                    <a:pt x="159" y="190"/>
                    <a:pt x="159" y="190"/>
                    <a:pt x="159" y="190"/>
                  </a:cubicBezTo>
                  <a:cubicBezTo>
                    <a:pt x="160" y="190"/>
                    <a:pt x="160" y="190"/>
                    <a:pt x="160" y="190"/>
                  </a:cubicBezTo>
                  <a:cubicBezTo>
                    <a:pt x="164" y="189"/>
                    <a:pt x="168" y="188"/>
                    <a:pt x="172" y="185"/>
                  </a:cubicBezTo>
                  <a:cubicBezTo>
                    <a:pt x="173" y="185"/>
                    <a:pt x="173" y="185"/>
                    <a:pt x="173" y="185"/>
                  </a:cubicBezTo>
                  <a:cubicBezTo>
                    <a:pt x="174" y="185"/>
                    <a:pt x="174" y="185"/>
                    <a:pt x="174" y="185"/>
                  </a:cubicBezTo>
                  <a:cubicBezTo>
                    <a:pt x="185" y="199"/>
                    <a:pt x="195" y="213"/>
                    <a:pt x="203" y="228"/>
                  </a:cubicBezTo>
                  <a:cubicBezTo>
                    <a:pt x="204" y="229"/>
                    <a:pt x="204" y="229"/>
                    <a:pt x="204" y="229"/>
                  </a:cubicBezTo>
                  <a:lnTo>
                    <a:pt x="203" y="229"/>
                  </a:lnTo>
                  <a:close/>
                  <a:moveTo>
                    <a:pt x="243" y="170"/>
                  </a:moveTo>
                  <a:cubicBezTo>
                    <a:pt x="241" y="182"/>
                    <a:pt x="236" y="193"/>
                    <a:pt x="229" y="203"/>
                  </a:cubicBezTo>
                  <a:cubicBezTo>
                    <a:pt x="229" y="204"/>
                    <a:pt x="229" y="204"/>
                    <a:pt x="229" y="204"/>
                  </a:cubicBezTo>
                  <a:cubicBezTo>
                    <a:pt x="228" y="203"/>
                    <a:pt x="228" y="203"/>
                    <a:pt x="228" y="203"/>
                  </a:cubicBezTo>
                  <a:cubicBezTo>
                    <a:pt x="212" y="195"/>
                    <a:pt x="198" y="185"/>
                    <a:pt x="185" y="174"/>
                  </a:cubicBezTo>
                  <a:cubicBezTo>
                    <a:pt x="185" y="173"/>
                    <a:pt x="185" y="173"/>
                    <a:pt x="185" y="173"/>
                  </a:cubicBezTo>
                  <a:cubicBezTo>
                    <a:pt x="185" y="172"/>
                    <a:pt x="185" y="172"/>
                    <a:pt x="185" y="172"/>
                  </a:cubicBezTo>
                  <a:cubicBezTo>
                    <a:pt x="188" y="169"/>
                    <a:pt x="189" y="164"/>
                    <a:pt x="190" y="160"/>
                  </a:cubicBezTo>
                  <a:cubicBezTo>
                    <a:pt x="191" y="159"/>
                    <a:pt x="191" y="159"/>
                    <a:pt x="191" y="159"/>
                  </a:cubicBezTo>
                  <a:cubicBezTo>
                    <a:pt x="192" y="159"/>
                    <a:pt x="192" y="159"/>
                    <a:pt x="192" y="159"/>
                  </a:cubicBezTo>
                  <a:cubicBezTo>
                    <a:pt x="208" y="161"/>
                    <a:pt x="225" y="164"/>
                    <a:pt x="242" y="168"/>
                  </a:cubicBezTo>
                  <a:cubicBezTo>
                    <a:pt x="243" y="169"/>
                    <a:pt x="243" y="169"/>
                    <a:pt x="243" y="169"/>
                  </a:cubicBezTo>
                  <a:lnTo>
                    <a:pt x="243" y="170"/>
                  </a:lnTo>
                  <a:close/>
                  <a:moveTo>
                    <a:pt x="242" y="134"/>
                  </a:moveTo>
                  <a:cubicBezTo>
                    <a:pt x="225" y="139"/>
                    <a:pt x="208" y="142"/>
                    <a:pt x="192" y="143"/>
                  </a:cubicBezTo>
                  <a:cubicBezTo>
                    <a:pt x="191" y="143"/>
                    <a:pt x="191" y="143"/>
                    <a:pt x="191" y="143"/>
                  </a:cubicBezTo>
                  <a:cubicBezTo>
                    <a:pt x="190" y="142"/>
                    <a:pt x="190" y="142"/>
                    <a:pt x="190" y="142"/>
                  </a:cubicBezTo>
                  <a:cubicBezTo>
                    <a:pt x="189" y="137"/>
                    <a:pt x="188" y="133"/>
                    <a:pt x="185" y="130"/>
                  </a:cubicBezTo>
                  <a:cubicBezTo>
                    <a:pt x="185" y="129"/>
                    <a:pt x="185" y="129"/>
                    <a:pt x="185" y="129"/>
                  </a:cubicBezTo>
                  <a:cubicBezTo>
                    <a:pt x="186" y="128"/>
                    <a:pt x="186" y="128"/>
                    <a:pt x="186" y="128"/>
                  </a:cubicBezTo>
                  <a:cubicBezTo>
                    <a:pt x="199" y="117"/>
                    <a:pt x="213" y="107"/>
                    <a:pt x="228" y="99"/>
                  </a:cubicBezTo>
                  <a:cubicBezTo>
                    <a:pt x="229" y="98"/>
                    <a:pt x="229" y="98"/>
                    <a:pt x="229" y="98"/>
                  </a:cubicBezTo>
                  <a:cubicBezTo>
                    <a:pt x="230" y="99"/>
                    <a:pt x="230" y="99"/>
                    <a:pt x="230" y="99"/>
                  </a:cubicBezTo>
                  <a:cubicBezTo>
                    <a:pt x="236" y="109"/>
                    <a:pt x="241" y="120"/>
                    <a:pt x="243" y="132"/>
                  </a:cubicBezTo>
                  <a:cubicBezTo>
                    <a:pt x="243" y="133"/>
                    <a:pt x="243" y="133"/>
                    <a:pt x="243" y="133"/>
                  </a:cubicBezTo>
                  <a:lnTo>
                    <a:pt x="242" y="13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" name="Freeform 78"/>
            <p:cNvSpPr>
              <a:spLocks noEditPoints="1"/>
            </p:cNvSpPr>
            <p:nvPr/>
          </p:nvSpPr>
          <p:spPr bwMode="auto">
            <a:xfrm rot="587817">
              <a:off x="4881526" y="3645690"/>
              <a:ext cx="1273174" cy="1271610"/>
            </a:xfrm>
            <a:custGeom>
              <a:avLst/>
              <a:gdLst>
                <a:gd name="T0" fmla="*/ 286 w 302"/>
                <a:gd name="T1" fmla="*/ 129 h 302"/>
                <a:gd name="T2" fmla="*/ 282 w 302"/>
                <a:gd name="T3" fmla="*/ 112 h 302"/>
                <a:gd name="T4" fmla="*/ 285 w 302"/>
                <a:gd name="T5" fmla="*/ 82 h 302"/>
                <a:gd name="T6" fmla="*/ 264 w 302"/>
                <a:gd name="T7" fmla="*/ 72 h 302"/>
                <a:gd name="T8" fmla="*/ 252 w 302"/>
                <a:gd name="T9" fmla="*/ 58 h 302"/>
                <a:gd name="T10" fmla="*/ 236 w 302"/>
                <a:gd name="T11" fmla="*/ 34 h 302"/>
                <a:gd name="T12" fmla="*/ 219 w 302"/>
                <a:gd name="T13" fmla="*/ 23 h 302"/>
                <a:gd name="T14" fmla="*/ 191 w 302"/>
                <a:gd name="T15" fmla="*/ 20 h 302"/>
                <a:gd name="T16" fmla="*/ 173 w 302"/>
                <a:gd name="T17" fmla="*/ 15 h 302"/>
                <a:gd name="T18" fmla="*/ 155 w 302"/>
                <a:gd name="T19" fmla="*/ 0 h 302"/>
                <a:gd name="T20" fmla="*/ 141 w 302"/>
                <a:gd name="T21" fmla="*/ 14 h 302"/>
                <a:gd name="T22" fmla="*/ 113 w 302"/>
                <a:gd name="T23" fmla="*/ 12 h 302"/>
                <a:gd name="T24" fmla="*/ 94 w 302"/>
                <a:gd name="T25" fmla="*/ 18 h 302"/>
                <a:gd name="T26" fmla="*/ 73 w 302"/>
                <a:gd name="T27" fmla="*/ 38 h 302"/>
                <a:gd name="T28" fmla="*/ 59 w 302"/>
                <a:gd name="T29" fmla="*/ 49 h 302"/>
                <a:gd name="T30" fmla="*/ 35 w 302"/>
                <a:gd name="T31" fmla="*/ 54 h 302"/>
                <a:gd name="T32" fmla="*/ 32 w 302"/>
                <a:gd name="T33" fmla="*/ 84 h 302"/>
                <a:gd name="T34" fmla="*/ 24 w 302"/>
                <a:gd name="T35" fmla="*/ 99 h 302"/>
                <a:gd name="T36" fmla="*/ 3 w 302"/>
                <a:gd name="T37" fmla="*/ 121 h 302"/>
                <a:gd name="T38" fmla="*/ 14 w 302"/>
                <a:gd name="T39" fmla="*/ 142 h 302"/>
                <a:gd name="T40" fmla="*/ 7 w 302"/>
                <a:gd name="T41" fmla="*/ 157 h 302"/>
                <a:gd name="T42" fmla="*/ 9 w 302"/>
                <a:gd name="T43" fmla="*/ 177 h 302"/>
                <a:gd name="T44" fmla="*/ 24 w 302"/>
                <a:gd name="T45" fmla="*/ 201 h 302"/>
                <a:gd name="T46" fmla="*/ 31 w 302"/>
                <a:gd name="T47" fmla="*/ 218 h 302"/>
                <a:gd name="T48" fmla="*/ 30 w 302"/>
                <a:gd name="T49" fmla="*/ 242 h 302"/>
                <a:gd name="T50" fmla="*/ 59 w 302"/>
                <a:gd name="T51" fmla="*/ 252 h 302"/>
                <a:gd name="T52" fmla="*/ 73 w 302"/>
                <a:gd name="T53" fmla="*/ 263 h 302"/>
                <a:gd name="T54" fmla="*/ 89 w 302"/>
                <a:gd name="T55" fmla="*/ 289 h 302"/>
                <a:gd name="T56" fmla="*/ 112 w 302"/>
                <a:gd name="T57" fmla="*/ 283 h 302"/>
                <a:gd name="T58" fmla="*/ 130 w 302"/>
                <a:gd name="T59" fmla="*/ 286 h 302"/>
                <a:gd name="T60" fmla="*/ 155 w 302"/>
                <a:gd name="T61" fmla="*/ 302 h 302"/>
                <a:gd name="T62" fmla="*/ 173 w 302"/>
                <a:gd name="T63" fmla="*/ 286 h 302"/>
                <a:gd name="T64" fmla="*/ 190 w 302"/>
                <a:gd name="T65" fmla="*/ 282 h 302"/>
                <a:gd name="T66" fmla="*/ 220 w 302"/>
                <a:gd name="T67" fmla="*/ 285 h 302"/>
                <a:gd name="T68" fmla="*/ 230 w 302"/>
                <a:gd name="T69" fmla="*/ 263 h 302"/>
                <a:gd name="T70" fmla="*/ 243 w 302"/>
                <a:gd name="T71" fmla="*/ 251 h 302"/>
                <a:gd name="T72" fmla="*/ 268 w 302"/>
                <a:gd name="T73" fmla="*/ 236 h 302"/>
                <a:gd name="T74" fmla="*/ 278 w 302"/>
                <a:gd name="T75" fmla="*/ 219 h 302"/>
                <a:gd name="T76" fmla="*/ 282 w 302"/>
                <a:gd name="T77" fmla="*/ 190 h 302"/>
                <a:gd name="T78" fmla="*/ 287 w 302"/>
                <a:gd name="T79" fmla="*/ 173 h 302"/>
                <a:gd name="T80" fmla="*/ 302 w 302"/>
                <a:gd name="T81" fmla="*/ 155 h 302"/>
                <a:gd name="T82" fmla="*/ 170 w 302"/>
                <a:gd name="T83" fmla="*/ 59 h 302"/>
                <a:gd name="T84" fmla="*/ 160 w 302"/>
                <a:gd name="T85" fmla="*/ 111 h 302"/>
                <a:gd name="T86" fmla="*/ 143 w 302"/>
                <a:gd name="T87" fmla="*/ 110 h 302"/>
                <a:gd name="T88" fmla="*/ 98 w 302"/>
                <a:gd name="T89" fmla="*/ 73 h 302"/>
                <a:gd name="T90" fmla="*/ 117 w 302"/>
                <a:gd name="T91" fmla="*/ 128 h 302"/>
                <a:gd name="T92" fmla="*/ 59 w 302"/>
                <a:gd name="T93" fmla="*/ 132 h 302"/>
                <a:gd name="T94" fmla="*/ 110 w 302"/>
                <a:gd name="T95" fmla="*/ 159 h 302"/>
                <a:gd name="T96" fmla="*/ 143 w 302"/>
                <a:gd name="T97" fmla="*/ 191 h 302"/>
                <a:gd name="T98" fmla="*/ 128 w 302"/>
                <a:gd name="T99" fmla="*/ 185 h 302"/>
                <a:gd name="T100" fmla="*/ 130 w 302"/>
                <a:gd name="T101" fmla="*/ 171 h 302"/>
                <a:gd name="T102" fmla="*/ 203 w 302"/>
                <a:gd name="T103" fmla="*/ 229 h 302"/>
                <a:gd name="T104" fmla="*/ 172 w 302"/>
                <a:gd name="T105" fmla="*/ 185 h 302"/>
                <a:gd name="T106" fmla="*/ 229 w 302"/>
                <a:gd name="T107" fmla="*/ 203 h 302"/>
                <a:gd name="T108" fmla="*/ 191 w 302"/>
                <a:gd name="T109" fmla="*/ 159 h 302"/>
                <a:gd name="T110" fmla="*/ 191 w 302"/>
                <a:gd name="T111" fmla="*/ 143 h 302"/>
                <a:gd name="T112" fmla="*/ 230 w 302"/>
                <a:gd name="T113" fmla="*/ 99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02" h="302">
                  <a:moveTo>
                    <a:pt x="302" y="147"/>
                  </a:moveTo>
                  <a:cubicBezTo>
                    <a:pt x="300" y="146"/>
                    <a:pt x="297" y="145"/>
                    <a:pt x="295" y="145"/>
                  </a:cubicBezTo>
                  <a:cubicBezTo>
                    <a:pt x="293" y="144"/>
                    <a:pt x="290" y="143"/>
                    <a:pt x="288" y="142"/>
                  </a:cubicBezTo>
                  <a:cubicBezTo>
                    <a:pt x="287" y="142"/>
                    <a:pt x="287" y="142"/>
                    <a:pt x="287" y="142"/>
                  </a:cubicBezTo>
                  <a:cubicBezTo>
                    <a:pt x="287" y="141"/>
                    <a:pt x="287" y="141"/>
                    <a:pt x="287" y="141"/>
                  </a:cubicBezTo>
                  <a:cubicBezTo>
                    <a:pt x="287" y="137"/>
                    <a:pt x="287" y="133"/>
                    <a:pt x="286" y="130"/>
                  </a:cubicBezTo>
                  <a:cubicBezTo>
                    <a:pt x="286" y="129"/>
                    <a:pt x="286" y="129"/>
                    <a:pt x="286" y="129"/>
                  </a:cubicBezTo>
                  <a:cubicBezTo>
                    <a:pt x="287" y="128"/>
                    <a:pt x="287" y="128"/>
                    <a:pt x="287" y="128"/>
                  </a:cubicBezTo>
                  <a:cubicBezTo>
                    <a:pt x="289" y="127"/>
                    <a:pt x="291" y="126"/>
                    <a:pt x="293" y="125"/>
                  </a:cubicBezTo>
                  <a:cubicBezTo>
                    <a:pt x="295" y="123"/>
                    <a:pt x="297" y="122"/>
                    <a:pt x="299" y="121"/>
                  </a:cubicBezTo>
                  <a:cubicBezTo>
                    <a:pt x="299" y="118"/>
                    <a:pt x="298" y="116"/>
                    <a:pt x="297" y="113"/>
                  </a:cubicBezTo>
                  <a:cubicBezTo>
                    <a:pt x="295" y="113"/>
                    <a:pt x="293" y="113"/>
                    <a:pt x="290" y="113"/>
                  </a:cubicBezTo>
                  <a:cubicBezTo>
                    <a:pt x="288" y="112"/>
                    <a:pt x="285" y="112"/>
                    <a:pt x="283" y="112"/>
                  </a:cubicBezTo>
                  <a:cubicBezTo>
                    <a:pt x="282" y="112"/>
                    <a:pt x="282" y="112"/>
                    <a:pt x="282" y="112"/>
                  </a:cubicBezTo>
                  <a:cubicBezTo>
                    <a:pt x="282" y="111"/>
                    <a:pt x="282" y="111"/>
                    <a:pt x="282" y="111"/>
                  </a:cubicBezTo>
                  <a:cubicBezTo>
                    <a:pt x="281" y="108"/>
                    <a:pt x="279" y="104"/>
                    <a:pt x="278" y="100"/>
                  </a:cubicBezTo>
                  <a:cubicBezTo>
                    <a:pt x="278" y="99"/>
                    <a:pt x="278" y="99"/>
                    <a:pt x="278" y="99"/>
                  </a:cubicBezTo>
                  <a:cubicBezTo>
                    <a:pt x="278" y="99"/>
                    <a:pt x="278" y="99"/>
                    <a:pt x="278" y="99"/>
                  </a:cubicBezTo>
                  <a:cubicBezTo>
                    <a:pt x="280" y="97"/>
                    <a:pt x="282" y="95"/>
                    <a:pt x="284" y="94"/>
                  </a:cubicBezTo>
                  <a:cubicBezTo>
                    <a:pt x="285" y="92"/>
                    <a:pt x="287" y="90"/>
                    <a:pt x="289" y="89"/>
                  </a:cubicBezTo>
                  <a:cubicBezTo>
                    <a:pt x="288" y="86"/>
                    <a:pt x="286" y="84"/>
                    <a:pt x="285" y="82"/>
                  </a:cubicBezTo>
                  <a:cubicBezTo>
                    <a:pt x="283" y="82"/>
                    <a:pt x="281" y="82"/>
                    <a:pt x="278" y="83"/>
                  </a:cubicBezTo>
                  <a:cubicBezTo>
                    <a:pt x="276" y="83"/>
                    <a:pt x="273" y="83"/>
                    <a:pt x="271" y="84"/>
                  </a:cubicBezTo>
                  <a:cubicBezTo>
                    <a:pt x="270" y="84"/>
                    <a:pt x="270" y="84"/>
                    <a:pt x="270" y="84"/>
                  </a:cubicBezTo>
                  <a:cubicBezTo>
                    <a:pt x="270" y="83"/>
                    <a:pt x="270" y="83"/>
                    <a:pt x="270" y="83"/>
                  </a:cubicBezTo>
                  <a:cubicBezTo>
                    <a:pt x="268" y="80"/>
                    <a:pt x="266" y="76"/>
                    <a:pt x="264" y="73"/>
                  </a:cubicBezTo>
                  <a:cubicBezTo>
                    <a:pt x="263" y="72"/>
                    <a:pt x="263" y="72"/>
                    <a:pt x="263" y="72"/>
                  </a:cubicBezTo>
                  <a:cubicBezTo>
                    <a:pt x="264" y="72"/>
                    <a:pt x="264" y="72"/>
                    <a:pt x="264" y="72"/>
                  </a:cubicBezTo>
                  <a:cubicBezTo>
                    <a:pt x="265" y="70"/>
                    <a:pt x="266" y="68"/>
                    <a:pt x="268" y="66"/>
                  </a:cubicBezTo>
                  <a:cubicBezTo>
                    <a:pt x="269" y="64"/>
                    <a:pt x="270" y="62"/>
                    <a:pt x="271" y="60"/>
                  </a:cubicBezTo>
                  <a:cubicBezTo>
                    <a:pt x="270" y="58"/>
                    <a:pt x="268" y="56"/>
                    <a:pt x="267" y="54"/>
                  </a:cubicBezTo>
                  <a:cubicBezTo>
                    <a:pt x="264" y="54"/>
                    <a:pt x="262" y="55"/>
                    <a:pt x="260" y="56"/>
                  </a:cubicBezTo>
                  <a:cubicBezTo>
                    <a:pt x="258" y="57"/>
                    <a:pt x="255" y="58"/>
                    <a:pt x="253" y="59"/>
                  </a:cubicBezTo>
                  <a:cubicBezTo>
                    <a:pt x="252" y="59"/>
                    <a:pt x="252" y="59"/>
                    <a:pt x="252" y="59"/>
                  </a:cubicBezTo>
                  <a:cubicBezTo>
                    <a:pt x="252" y="58"/>
                    <a:pt x="252" y="58"/>
                    <a:pt x="252" y="58"/>
                  </a:cubicBezTo>
                  <a:cubicBezTo>
                    <a:pt x="249" y="55"/>
                    <a:pt x="246" y="53"/>
                    <a:pt x="243" y="50"/>
                  </a:cubicBezTo>
                  <a:cubicBezTo>
                    <a:pt x="243" y="49"/>
                    <a:pt x="243" y="49"/>
                    <a:pt x="243" y="49"/>
                  </a:cubicBezTo>
                  <a:cubicBezTo>
                    <a:pt x="243" y="49"/>
                    <a:pt x="243" y="49"/>
                    <a:pt x="243" y="49"/>
                  </a:cubicBezTo>
                  <a:cubicBezTo>
                    <a:pt x="244" y="47"/>
                    <a:pt x="245" y="44"/>
                    <a:pt x="246" y="42"/>
                  </a:cubicBezTo>
                  <a:cubicBezTo>
                    <a:pt x="247" y="40"/>
                    <a:pt x="247" y="37"/>
                    <a:pt x="248" y="35"/>
                  </a:cubicBezTo>
                  <a:cubicBezTo>
                    <a:pt x="246" y="33"/>
                    <a:pt x="244" y="32"/>
                    <a:pt x="242" y="30"/>
                  </a:cubicBezTo>
                  <a:cubicBezTo>
                    <a:pt x="240" y="31"/>
                    <a:pt x="238" y="33"/>
                    <a:pt x="236" y="34"/>
                  </a:cubicBezTo>
                  <a:cubicBezTo>
                    <a:pt x="234" y="36"/>
                    <a:pt x="232" y="37"/>
                    <a:pt x="230" y="38"/>
                  </a:cubicBezTo>
                  <a:cubicBezTo>
                    <a:pt x="229" y="39"/>
                    <a:pt x="229" y="39"/>
                    <a:pt x="229" y="39"/>
                  </a:cubicBezTo>
                  <a:cubicBezTo>
                    <a:pt x="228" y="38"/>
                    <a:pt x="228" y="38"/>
                    <a:pt x="228" y="38"/>
                  </a:cubicBezTo>
                  <a:cubicBezTo>
                    <a:pt x="225" y="36"/>
                    <a:pt x="222" y="34"/>
                    <a:pt x="219" y="32"/>
                  </a:cubicBezTo>
                  <a:cubicBezTo>
                    <a:pt x="218" y="32"/>
                    <a:pt x="218" y="32"/>
                    <a:pt x="218" y="32"/>
                  </a:cubicBezTo>
                  <a:cubicBezTo>
                    <a:pt x="218" y="31"/>
                    <a:pt x="218" y="31"/>
                    <a:pt x="218" y="31"/>
                  </a:cubicBezTo>
                  <a:cubicBezTo>
                    <a:pt x="218" y="28"/>
                    <a:pt x="219" y="26"/>
                    <a:pt x="219" y="23"/>
                  </a:cubicBezTo>
                  <a:cubicBezTo>
                    <a:pt x="219" y="21"/>
                    <a:pt x="220" y="19"/>
                    <a:pt x="220" y="16"/>
                  </a:cubicBezTo>
                  <a:cubicBezTo>
                    <a:pt x="218" y="15"/>
                    <a:pt x="215" y="14"/>
                    <a:pt x="213" y="13"/>
                  </a:cubicBezTo>
                  <a:cubicBezTo>
                    <a:pt x="211" y="15"/>
                    <a:pt x="210" y="16"/>
                    <a:pt x="208" y="18"/>
                  </a:cubicBezTo>
                  <a:cubicBezTo>
                    <a:pt x="206" y="20"/>
                    <a:pt x="205" y="22"/>
                    <a:pt x="203" y="23"/>
                  </a:cubicBezTo>
                  <a:cubicBezTo>
                    <a:pt x="202" y="24"/>
                    <a:pt x="202" y="24"/>
                    <a:pt x="202" y="24"/>
                  </a:cubicBezTo>
                  <a:cubicBezTo>
                    <a:pt x="202" y="24"/>
                    <a:pt x="202" y="24"/>
                    <a:pt x="202" y="24"/>
                  </a:cubicBezTo>
                  <a:cubicBezTo>
                    <a:pt x="198" y="22"/>
                    <a:pt x="194" y="21"/>
                    <a:pt x="191" y="20"/>
                  </a:cubicBezTo>
                  <a:cubicBezTo>
                    <a:pt x="190" y="20"/>
                    <a:pt x="190" y="20"/>
                    <a:pt x="190" y="20"/>
                  </a:cubicBezTo>
                  <a:cubicBezTo>
                    <a:pt x="190" y="19"/>
                    <a:pt x="190" y="19"/>
                    <a:pt x="190" y="19"/>
                  </a:cubicBezTo>
                  <a:cubicBezTo>
                    <a:pt x="189" y="17"/>
                    <a:pt x="189" y="14"/>
                    <a:pt x="189" y="12"/>
                  </a:cubicBezTo>
                  <a:cubicBezTo>
                    <a:pt x="189" y="9"/>
                    <a:pt x="189" y="7"/>
                    <a:pt x="188" y="4"/>
                  </a:cubicBezTo>
                  <a:cubicBezTo>
                    <a:pt x="186" y="4"/>
                    <a:pt x="183" y="3"/>
                    <a:pt x="181" y="3"/>
                  </a:cubicBezTo>
                  <a:cubicBezTo>
                    <a:pt x="180" y="4"/>
                    <a:pt x="178" y="7"/>
                    <a:pt x="177" y="9"/>
                  </a:cubicBezTo>
                  <a:cubicBezTo>
                    <a:pt x="176" y="11"/>
                    <a:pt x="175" y="13"/>
                    <a:pt x="173" y="15"/>
                  </a:cubicBezTo>
                  <a:cubicBezTo>
                    <a:pt x="173" y="16"/>
                    <a:pt x="173" y="16"/>
                    <a:pt x="173" y="16"/>
                  </a:cubicBezTo>
                  <a:cubicBezTo>
                    <a:pt x="172" y="16"/>
                    <a:pt x="172" y="16"/>
                    <a:pt x="172" y="16"/>
                  </a:cubicBezTo>
                  <a:cubicBezTo>
                    <a:pt x="168" y="15"/>
                    <a:pt x="165" y="15"/>
                    <a:pt x="161" y="14"/>
                  </a:cubicBezTo>
                  <a:cubicBezTo>
                    <a:pt x="160" y="14"/>
                    <a:pt x="160" y="14"/>
                    <a:pt x="160" y="14"/>
                  </a:cubicBezTo>
                  <a:cubicBezTo>
                    <a:pt x="159" y="14"/>
                    <a:pt x="159" y="14"/>
                    <a:pt x="159" y="14"/>
                  </a:cubicBezTo>
                  <a:cubicBezTo>
                    <a:pt x="159" y="11"/>
                    <a:pt x="158" y="9"/>
                    <a:pt x="157" y="7"/>
                  </a:cubicBezTo>
                  <a:cubicBezTo>
                    <a:pt x="156" y="4"/>
                    <a:pt x="156" y="2"/>
                    <a:pt x="155" y="0"/>
                  </a:cubicBezTo>
                  <a:cubicBezTo>
                    <a:pt x="155" y="0"/>
                    <a:pt x="155" y="0"/>
                    <a:pt x="155" y="0"/>
                  </a:cubicBezTo>
                  <a:cubicBezTo>
                    <a:pt x="152" y="0"/>
                    <a:pt x="150" y="0"/>
                    <a:pt x="147" y="0"/>
                  </a:cubicBezTo>
                  <a:cubicBezTo>
                    <a:pt x="147" y="0"/>
                    <a:pt x="147" y="0"/>
                    <a:pt x="147" y="0"/>
                  </a:cubicBezTo>
                  <a:cubicBezTo>
                    <a:pt x="146" y="2"/>
                    <a:pt x="145" y="4"/>
                    <a:pt x="145" y="7"/>
                  </a:cubicBezTo>
                  <a:cubicBezTo>
                    <a:pt x="144" y="9"/>
                    <a:pt x="143" y="11"/>
                    <a:pt x="142" y="14"/>
                  </a:cubicBezTo>
                  <a:cubicBezTo>
                    <a:pt x="142" y="14"/>
                    <a:pt x="142" y="14"/>
                    <a:pt x="142" y="14"/>
                  </a:cubicBezTo>
                  <a:cubicBezTo>
                    <a:pt x="141" y="14"/>
                    <a:pt x="141" y="14"/>
                    <a:pt x="141" y="14"/>
                  </a:cubicBezTo>
                  <a:cubicBezTo>
                    <a:pt x="137" y="15"/>
                    <a:pt x="133" y="15"/>
                    <a:pt x="130" y="16"/>
                  </a:cubicBezTo>
                  <a:cubicBezTo>
                    <a:pt x="129" y="16"/>
                    <a:pt x="129" y="16"/>
                    <a:pt x="129" y="16"/>
                  </a:cubicBezTo>
                  <a:cubicBezTo>
                    <a:pt x="129" y="15"/>
                    <a:pt x="129" y="15"/>
                    <a:pt x="129" y="15"/>
                  </a:cubicBezTo>
                  <a:cubicBezTo>
                    <a:pt x="127" y="13"/>
                    <a:pt x="126" y="11"/>
                    <a:pt x="125" y="9"/>
                  </a:cubicBezTo>
                  <a:cubicBezTo>
                    <a:pt x="123" y="7"/>
                    <a:pt x="122" y="4"/>
                    <a:pt x="121" y="3"/>
                  </a:cubicBezTo>
                  <a:cubicBezTo>
                    <a:pt x="118" y="3"/>
                    <a:pt x="116" y="4"/>
                    <a:pt x="113" y="4"/>
                  </a:cubicBezTo>
                  <a:cubicBezTo>
                    <a:pt x="113" y="7"/>
                    <a:pt x="113" y="9"/>
                    <a:pt x="113" y="12"/>
                  </a:cubicBezTo>
                  <a:cubicBezTo>
                    <a:pt x="113" y="14"/>
                    <a:pt x="112" y="17"/>
                    <a:pt x="112" y="19"/>
                  </a:cubicBezTo>
                  <a:cubicBezTo>
                    <a:pt x="112" y="20"/>
                    <a:pt x="112" y="20"/>
                    <a:pt x="112" y="20"/>
                  </a:cubicBezTo>
                  <a:cubicBezTo>
                    <a:pt x="111" y="20"/>
                    <a:pt x="111" y="20"/>
                    <a:pt x="111" y="20"/>
                  </a:cubicBezTo>
                  <a:cubicBezTo>
                    <a:pt x="108" y="21"/>
                    <a:pt x="104" y="22"/>
                    <a:pt x="100" y="24"/>
                  </a:cubicBezTo>
                  <a:cubicBezTo>
                    <a:pt x="100" y="24"/>
                    <a:pt x="100" y="24"/>
                    <a:pt x="100" y="24"/>
                  </a:cubicBezTo>
                  <a:cubicBezTo>
                    <a:pt x="99" y="23"/>
                    <a:pt x="99" y="23"/>
                    <a:pt x="99" y="23"/>
                  </a:cubicBezTo>
                  <a:cubicBezTo>
                    <a:pt x="97" y="22"/>
                    <a:pt x="96" y="20"/>
                    <a:pt x="94" y="18"/>
                  </a:cubicBezTo>
                  <a:cubicBezTo>
                    <a:pt x="92" y="16"/>
                    <a:pt x="90" y="15"/>
                    <a:pt x="89" y="13"/>
                  </a:cubicBezTo>
                  <a:cubicBezTo>
                    <a:pt x="86" y="14"/>
                    <a:pt x="84" y="15"/>
                    <a:pt x="82" y="16"/>
                  </a:cubicBezTo>
                  <a:cubicBezTo>
                    <a:pt x="82" y="19"/>
                    <a:pt x="82" y="21"/>
                    <a:pt x="83" y="23"/>
                  </a:cubicBezTo>
                  <a:cubicBezTo>
                    <a:pt x="83" y="26"/>
                    <a:pt x="83" y="28"/>
                    <a:pt x="84" y="31"/>
                  </a:cubicBezTo>
                  <a:cubicBezTo>
                    <a:pt x="84" y="32"/>
                    <a:pt x="84" y="32"/>
                    <a:pt x="84" y="32"/>
                  </a:cubicBezTo>
                  <a:cubicBezTo>
                    <a:pt x="83" y="32"/>
                    <a:pt x="83" y="32"/>
                    <a:pt x="83" y="32"/>
                  </a:cubicBezTo>
                  <a:cubicBezTo>
                    <a:pt x="80" y="34"/>
                    <a:pt x="76" y="36"/>
                    <a:pt x="73" y="38"/>
                  </a:cubicBezTo>
                  <a:cubicBezTo>
                    <a:pt x="73" y="39"/>
                    <a:pt x="73" y="39"/>
                    <a:pt x="73" y="39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0" y="37"/>
                    <a:pt x="68" y="36"/>
                    <a:pt x="66" y="34"/>
                  </a:cubicBezTo>
                  <a:cubicBezTo>
                    <a:pt x="64" y="33"/>
                    <a:pt x="62" y="31"/>
                    <a:pt x="60" y="30"/>
                  </a:cubicBezTo>
                  <a:cubicBezTo>
                    <a:pt x="58" y="32"/>
                    <a:pt x="56" y="33"/>
                    <a:pt x="54" y="35"/>
                  </a:cubicBezTo>
                  <a:cubicBezTo>
                    <a:pt x="54" y="37"/>
                    <a:pt x="55" y="40"/>
                    <a:pt x="56" y="42"/>
                  </a:cubicBezTo>
                  <a:cubicBezTo>
                    <a:pt x="57" y="44"/>
                    <a:pt x="58" y="47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8" y="50"/>
                    <a:pt x="58" y="50"/>
                    <a:pt x="58" y="50"/>
                  </a:cubicBezTo>
                  <a:cubicBezTo>
                    <a:pt x="56" y="53"/>
                    <a:pt x="53" y="55"/>
                    <a:pt x="50" y="58"/>
                  </a:cubicBezTo>
                  <a:cubicBezTo>
                    <a:pt x="50" y="59"/>
                    <a:pt x="50" y="59"/>
                    <a:pt x="50" y="59"/>
                  </a:cubicBezTo>
                  <a:cubicBezTo>
                    <a:pt x="49" y="59"/>
                    <a:pt x="49" y="59"/>
                    <a:pt x="49" y="59"/>
                  </a:cubicBezTo>
                  <a:cubicBezTo>
                    <a:pt x="47" y="58"/>
                    <a:pt x="44" y="57"/>
                    <a:pt x="42" y="56"/>
                  </a:cubicBezTo>
                  <a:cubicBezTo>
                    <a:pt x="40" y="55"/>
                    <a:pt x="37" y="54"/>
                    <a:pt x="35" y="54"/>
                  </a:cubicBezTo>
                  <a:cubicBezTo>
                    <a:pt x="33" y="56"/>
                    <a:pt x="32" y="58"/>
                    <a:pt x="30" y="60"/>
                  </a:cubicBezTo>
                  <a:cubicBezTo>
                    <a:pt x="32" y="62"/>
                    <a:pt x="33" y="64"/>
                    <a:pt x="34" y="66"/>
                  </a:cubicBezTo>
                  <a:cubicBezTo>
                    <a:pt x="36" y="68"/>
                    <a:pt x="37" y="70"/>
                    <a:pt x="38" y="72"/>
                  </a:cubicBezTo>
                  <a:cubicBezTo>
                    <a:pt x="39" y="72"/>
                    <a:pt x="39" y="72"/>
                    <a:pt x="39" y="72"/>
                  </a:cubicBezTo>
                  <a:cubicBezTo>
                    <a:pt x="38" y="73"/>
                    <a:pt x="38" y="73"/>
                    <a:pt x="38" y="73"/>
                  </a:cubicBezTo>
                  <a:cubicBezTo>
                    <a:pt x="36" y="76"/>
                    <a:pt x="34" y="80"/>
                    <a:pt x="32" y="83"/>
                  </a:cubicBezTo>
                  <a:cubicBezTo>
                    <a:pt x="32" y="84"/>
                    <a:pt x="32" y="84"/>
                    <a:pt x="32" y="84"/>
                  </a:cubicBezTo>
                  <a:cubicBezTo>
                    <a:pt x="31" y="84"/>
                    <a:pt x="31" y="84"/>
                    <a:pt x="31" y="84"/>
                  </a:cubicBezTo>
                  <a:cubicBezTo>
                    <a:pt x="29" y="83"/>
                    <a:pt x="26" y="83"/>
                    <a:pt x="24" y="83"/>
                  </a:cubicBezTo>
                  <a:cubicBezTo>
                    <a:pt x="21" y="82"/>
                    <a:pt x="19" y="82"/>
                    <a:pt x="17" y="82"/>
                  </a:cubicBezTo>
                  <a:cubicBezTo>
                    <a:pt x="15" y="84"/>
                    <a:pt x="14" y="86"/>
                    <a:pt x="13" y="89"/>
                  </a:cubicBezTo>
                  <a:cubicBezTo>
                    <a:pt x="15" y="90"/>
                    <a:pt x="16" y="92"/>
                    <a:pt x="18" y="94"/>
                  </a:cubicBezTo>
                  <a:cubicBezTo>
                    <a:pt x="20" y="95"/>
                    <a:pt x="22" y="97"/>
                    <a:pt x="24" y="99"/>
                  </a:cubicBezTo>
                  <a:cubicBezTo>
                    <a:pt x="24" y="99"/>
                    <a:pt x="24" y="99"/>
                    <a:pt x="24" y="99"/>
                  </a:cubicBezTo>
                  <a:cubicBezTo>
                    <a:pt x="24" y="100"/>
                    <a:pt x="24" y="100"/>
                    <a:pt x="24" y="100"/>
                  </a:cubicBezTo>
                  <a:cubicBezTo>
                    <a:pt x="22" y="104"/>
                    <a:pt x="21" y="108"/>
                    <a:pt x="20" y="111"/>
                  </a:cubicBezTo>
                  <a:cubicBezTo>
                    <a:pt x="20" y="112"/>
                    <a:pt x="20" y="112"/>
                    <a:pt x="20" y="112"/>
                  </a:cubicBezTo>
                  <a:cubicBezTo>
                    <a:pt x="19" y="112"/>
                    <a:pt x="19" y="112"/>
                    <a:pt x="19" y="112"/>
                  </a:cubicBezTo>
                  <a:cubicBezTo>
                    <a:pt x="17" y="112"/>
                    <a:pt x="14" y="112"/>
                    <a:pt x="12" y="113"/>
                  </a:cubicBezTo>
                  <a:cubicBezTo>
                    <a:pt x="9" y="113"/>
                    <a:pt x="7" y="113"/>
                    <a:pt x="4" y="113"/>
                  </a:cubicBezTo>
                  <a:cubicBezTo>
                    <a:pt x="4" y="116"/>
                    <a:pt x="3" y="118"/>
                    <a:pt x="3" y="121"/>
                  </a:cubicBezTo>
                  <a:cubicBezTo>
                    <a:pt x="5" y="122"/>
                    <a:pt x="7" y="123"/>
                    <a:pt x="9" y="125"/>
                  </a:cubicBezTo>
                  <a:cubicBezTo>
                    <a:pt x="11" y="126"/>
                    <a:pt x="13" y="127"/>
                    <a:pt x="15" y="128"/>
                  </a:cubicBezTo>
                  <a:cubicBezTo>
                    <a:pt x="16" y="129"/>
                    <a:pt x="16" y="129"/>
                    <a:pt x="16" y="129"/>
                  </a:cubicBezTo>
                  <a:cubicBezTo>
                    <a:pt x="16" y="130"/>
                    <a:pt x="16" y="130"/>
                    <a:pt x="16" y="130"/>
                  </a:cubicBezTo>
                  <a:cubicBezTo>
                    <a:pt x="15" y="133"/>
                    <a:pt x="15" y="137"/>
                    <a:pt x="15" y="141"/>
                  </a:cubicBezTo>
                  <a:cubicBezTo>
                    <a:pt x="14" y="142"/>
                    <a:pt x="14" y="142"/>
                    <a:pt x="14" y="142"/>
                  </a:cubicBezTo>
                  <a:cubicBezTo>
                    <a:pt x="14" y="142"/>
                    <a:pt x="14" y="142"/>
                    <a:pt x="14" y="142"/>
                  </a:cubicBezTo>
                  <a:cubicBezTo>
                    <a:pt x="12" y="143"/>
                    <a:pt x="9" y="144"/>
                    <a:pt x="7" y="145"/>
                  </a:cubicBezTo>
                  <a:cubicBezTo>
                    <a:pt x="4" y="145"/>
                    <a:pt x="2" y="146"/>
                    <a:pt x="0" y="147"/>
                  </a:cubicBezTo>
                  <a:cubicBezTo>
                    <a:pt x="0" y="147"/>
                    <a:pt x="0" y="147"/>
                    <a:pt x="0" y="147"/>
                  </a:cubicBezTo>
                  <a:cubicBezTo>
                    <a:pt x="0" y="148"/>
                    <a:pt x="0" y="150"/>
                    <a:pt x="0" y="151"/>
                  </a:cubicBezTo>
                  <a:cubicBezTo>
                    <a:pt x="0" y="152"/>
                    <a:pt x="0" y="153"/>
                    <a:pt x="0" y="155"/>
                  </a:cubicBezTo>
                  <a:cubicBezTo>
                    <a:pt x="0" y="155"/>
                    <a:pt x="0" y="155"/>
                    <a:pt x="0" y="155"/>
                  </a:cubicBezTo>
                  <a:cubicBezTo>
                    <a:pt x="2" y="156"/>
                    <a:pt x="4" y="156"/>
                    <a:pt x="7" y="157"/>
                  </a:cubicBezTo>
                  <a:cubicBezTo>
                    <a:pt x="9" y="158"/>
                    <a:pt x="12" y="158"/>
                    <a:pt x="14" y="159"/>
                  </a:cubicBezTo>
                  <a:cubicBezTo>
                    <a:pt x="14" y="160"/>
                    <a:pt x="14" y="160"/>
                    <a:pt x="14" y="160"/>
                  </a:cubicBezTo>
                  <a:cubicBezTo>
                    <a:pt x="15" y="160"/>
                    <a:pt x="15" y="160"/>
                    <a:pt x="15" y="160"/>
                  </a:cubicBezTo>
                  <a:cubicBezTo>
                    <a:pt x="15" y="165"/>
                    <a:pt x="15" y="168"/>
                    <a:pt x="16" y="172"/>
                  </a:cubicBezTo>
                  <a:cubicBezTo>
                    <a:pt x="16" y="173"/>
                    <a:pt x="16" y="173"/>
                    <a:pt x="16" y="173"/>
                  </a:cubicBezTo>
                  <a:cubicBezTo>
                    <a:pt x="15" y="173"/>
                    <a:pt x="15" y="173"/>
                    <a:pt x="15" y="173"/>
                  </a:cubicBezTo>
                  <a:cubicBezTo>
                    <a:pt x="13" y="174"/>
                    <a:pt x="11" y="176"/>
                    <a:pt x="9" y="177"/>
                  </a:cubicBezTo>
                  <a:cubicBezTo>
                    <a:pt x="7" y="178"/>
                    <a:pt x="5" y="179"/>
                    <a:pt x="3" y="181"/>
                  </a:cubicBezTo>
                  <a:cubicBezTo>
                    <a:pt x="3" y="183"/>
                    <a:pt x="4" y="186"/>
                    <a:pt x="4" y="188"/>
                  </a:cubicBezTo>
                  <a:cubicBezTo>
                    <a:pt x="7" y="189"/>
                    <a:pt x="9" y="189"/>
                    <a:pt x="12" y="189"/>
                  </a:cubicBezTo>
                  <a:cubicBezTo>
                    <a:pt x="14" y="189"/>
                    <a:pt x="17" y="189"/>
                    <a:pt x="19" y="190"/>
                  </a:cubicBezTo>
                  <a:cubicBezTo>
                    <a:pt x="20" y="190"/>
                    <a:pt x="20" y="190"/>
                    <a:pt x="20" y="190"/>
                  </a:cubicBezTo>
                  <a:cubicBezTo>
                    <a:pt x="20" y="190"/>
                    <a:pt x="20" y="190"/>
                    <a:pt x="20" y="190"/>
                  </a:cubicBezTo>
                  <a:cubicBezTo>
                    <a:pt x="21" y="194"/>
                    <a:pt x="22" y="198"/>
                    <a:pt x="24" y="201"/>
                  </a:cubicBezTo>
                  <a:cubicBezTo>
                    <a:pt x="24" y="202"/>
                    <a:pt x="24" y="202"/>
                    <a:pt x="24" y="202"/>
                  </a:cubicBezTo>
                  <a:cubicBezTo>
                    <a:pt x="24" y="203"/>
                    <a:pt x="24" y="203"/>
                    <a:pt x="24" y="203"/>
                  </a:cubicBezTo>
                  <a:cubicBezTo>
                    <a:pt x="22" y="204"/>
                    <a:pt x="20" y="206"/>
                    <a:pt x="18" y="208"/>
                  </a:cubicBezTo>
                  <a:cubicBezTo>
                    <a:pt x="16" y="210"/>
                    <a:pt x="15" y="211"/>
                    <a:pt x="13" y="213"/>
                  </a:cubicBezTo>
                  <a:cubicBezTo>
                    <a:pt x="14" y="215"/>
                    <a:pt x="15" y="218"/>
                    <a:pt x="17" y="220"/>
                  </a:cubicBezTo>
                  <a:cubicBezTo>
                    <a:pt x="19" y="220"/>
                    <a:pt x="21" y="219"/>
                    <a:pt x="24" y="219"/>
                  </a:cubicBezTo>
                  <a:cubicBezTo>
                    <a:pt x="26" y="219"/>
                    <a:pt x="29" y="218"/>
                    <a:pt x="31" y="218"/>
                  </a:cubicBezTo>
                  <a:cubicBezTo>
                    <a:pt x="32" y="218"/>
                    <a:pt x="32" y="218"/>
                    <a:pt x="32" y="218"/>
                  </a:cubicBezTo>
                  <a:cubicBezTo>
                    <a:pt x="32" y="219"/>
                    <a:pt x="32" y="219"/>
                    <a:pt x="32" y="219"/>
                  </a:cubicBezTo>
                  <a:cubicBezTo>
                    <a:pt x="34" y="222"/>
                    <a:pt x="36" y="225"/>
                    <a:pt x="38" y="228"/>
                  </a:cubicBezTo>
                  <a:cubicBezTo>
                    <a:pt x="39" y="229"/>
                    <a:pt x="39" y="229"/>
                    <a:pt x="39" y="229"/>
                  </a:cubicBezTo>
                  <a:cubicBezTo>
                    <a:pt x="38" y="230"/>
                    <a:pt x="38" y="230"/>
                    <a:pt x="38" y="230"/>
                  </a:cubicBezTo>
                  <a:cubicBezTo>
                    <a:pt x="37" y="232"/>
                    <a:pt x="36" y="234"/>
                    <a:pt x="34" y="236"/>
                  </a:cubicBezTo>
                  <a:cubicBezTo>
                    <a:pt x="33" y="238"/>
                    <a:pt x="32" y="240"/>
                    <a:pt x="30" y="242"/>
                  </a:cubicBezTo>
                  <a:cubicBezTo>
                    <a:pt x="32" y="244"/>
                    <a:pt x="33" y="246"/>
                    <a:pt x="35" y="248"/>
                  </a:cubicBezTo>
                  <a:cubicBezTo>
                    <a:pt x="37" y="247"/>
                    <a:pt x="40" y="246"/>
                    <a:pt x="42" y="246"/>
                  </a:cubicBezTo>
                  <a:cubicBezTo>
                    <a:pt x="44" y="245"/>
                    <a:pt x="47" y="244"/>
                    <a:pt x="49" y="243"/>
                  </a:cubicBezTo>
                  <a:cubicBezTo>
                    <a:pt x="50" y="243"/>
                    <a:pt x="50" y="243"/>
                    <a:pt x="50" y="243"/>
                  </a:cubicBezTo>
                  <a:cubicBezTo>
                    <a:pt x="50" y="243"/>
                    <a:pt x="50" y="243"/>
                    <a:pt x="50" y="243"/>
                  </a:cubicBezTo>
                  <a:cubicBezTo>
                    <a:pt x="53" y="246"/>
                    <a:pt x="56" y="249"/>
                    <a:pt x="58" y="251"/>
                  </a:cubicBezTo>
                  <a:cubicBezTo>
                    <a:pt x="59" y="252"/>
                    <a:pt x="59" y="252"/>
                    <a:pt x="59" y="252"/>
                  </a:cubicBezTo>
                  <a:cubicBezTo>
                    <a:pt x="59" y="253"/>
                    <a:pt x="59" y="253"/>
                    <a:pt x="59" y="253"/>
                  </a:cubicBezTo>
                  <a:cubicBezTo>
                    <a:pt x="58" y="255"/>
                    <a:pt x="57" y="257"/>
                    <a:pt x="56" y="260"/>
                  </a:cubicBezTo>
                  <a:cubicBezTo>
                    <a:pt x="55" y="262"/>
                    <a:pt x="54" y="264"/>
                    <a:pt x="54" y="266"/>
                  </a:cubicBezTo>
                  <a:cubicBezTo>
                    <a:pt x="56" y="268"/>
                    <a:pt x="58" y="270"/>
                    <a:pt x="60" y="271"/>
                  </a:cubicBezTo>
                  <a:cubicBezTo>
                    <a:pt x="62" y="270"/>
                    <a:pt x="64" y="269"/>
                    <a:pt x="66" y="267"/>
                  </a:cubicBezTo>
                  <a:cubicBezTo>
                    <a:pt x="68" y="266"/>
                    <a:pt x="70" y="265"/>
                    <a:pt x="72" y="263"/>
                  </a:cubicBezTo>
                  <a:cubicBezTo>
                    <a:pt x="73" y="263"/>
                    <a:pt x="73" y="263"/>
                    <a:pt x="73" y="263"/>
                  </a:cubicBezTo>
                  <a:cubicBezTo>
                    <a:pt x="73" y="263"/>
                    <a:pt x="73" y="263"/>
                    <a:pt x="73" y="263"/>
                  </a:cubicBezTo>
                  <a:cubicBezTo>
                    <a:pt x="76" y="266"/>
                    <a:pt x="80" y="268"/>
                    <a:pt x="83" y="270"/>
                  </a:cubicBezTo>
                  <a:cubicBezTo>
                    <a:pt x="84" y="270"/>
                    <a:pt x="84" y="270"/>
                    <a:pt x="84" y="270"/>
                  </a:cubicBezTo>
                  <a:cubicBezTo>
                    <a:pt x="84" y="271"/>
                    <a:pt x="84" y="271"/>
                    <a:pt x="84" y="271"/>
                  </a:cubicBezTo>
                  <a:cubicBezTo>
                    <a:pt x="83" y="273"/>
                    <a:pt x="83" y="276"/>
                    <a:pt x="83" y="278"/>
                  </a:cubicBezTo>
                  <a:cubicBezTo>
                    <a:pt x="82" y="280"/>
                    <a:pt x="82" y="283"/>
                    <a:pt x="82" y="285"/>
                  </a:cubicBezTo>
                  <a:cubicBezTo>
                    <a:pt x="84" y="286"/>
                    <a:pt x="86" y="287"/>
                    <a:pt x="89" y="289"/>
                  </a:cubicBezTo>
                  <a:cubicBezTo>
                    <a:pt x="90" y="287"/>
                    <a:pt x="92" y="285"/>
                    <a:pt x="94" y="283"/>
                  </a:cubicBezTo>
                  <a:cubicBezTo>
                    <a:pt x="96" y="282"/>
                    <a:pt x="97" y="280"/>
                    <a:pt x="99" y="278"/>
                  </a:cubicBezTo>
                  <a:cubicBezTo>
                    <a:pt x="100" y="278"/>
                    <a:pt x="100" y="278"/>
                    <a:pt x="100" y="278"/>
                  </a:cubicBezTo>
                  <a:cubicBezTo>
                    <a:pt x="100" y="278"/>
                    <a:pt x="100" y="278"/>
                    <a:pt x="100" y="278"/>
                  </a:cubicBezTo>
                  <a:cubicBezTo>
                    <a:pt x="104" y="279"/>
                    <a:pt x="108" y="281"/>
                    <a:pt x="111" y="282"/>
                  </a:cubicBezTo>
                  <a:cubicBezTo>
                    <a:pt x="112" y="282"/>
                    <a:pt x="112" y="282"/>
                    <a:pt x="112" y="282"/>
                  </a:cubicBezTo>
                  <a:cubicBezTo>
                    <a:pt x="112" y="283"/>
                    <a:pt x="112" y="283"/>
                    <a:pt x="112" y="283"/>
                  </a:cubicBezTo>
                  <a:cubicBezTo>
                    <a:pt x="112" y="285"/>
                    <a:pt x="113" y="288"/>
                    <a:pt x="113" y="290"/>
                  </a:cubicBezTo>
                  <a:cubicBezTo>
                    <a:pt x="113" y="292"/>
                    <a:pt x="113" y="295"/>
                    <a:pt x="113" y="297"/>
                  </a:cubicBezTo>
                  <a:cubicBezTo>
                    <a:pt x="116" y="298"/>
                    <a:pt x="118" y="298"/>
                    <a:pt x="121" y="299"/>
                  </a:cubicBezTo>
                  <a:cubicBezTo>
                    <a:pt x="122" y="297"/>
                    <a:pt x="124" y="295"/>
                    <a:pt x="125" y="293"/>
                  </a:cubicBezTo>
                  <a:cubicBezTo>
                    <a:pt x="126" y="291"/>
                    <a:pt x="127" y="288"/>
                    <a:pt x="129" y="287"/>
                  </a:cubicBezTo>
                  <a:cubicBezTo>
                    <a:pt x="129" y="286"/>
                    <a:pt x="129" y="286"/>
                    <a:pt x="129" y="286"/>
                  </a:cubicBezTo>
                  <a:cubicBezTo>
                    <a:pt x="130" y="286"/>
                    <a:pt x="130" y="286"/>
                    <a:pt x="130" y="286"/>
                  </a:cubicBezTo>
                  <a:cubicBezTo>
                    <a:pt x="133" y="286"/>
                    <a:pt x="137" y="287"/>
                    <a:pt x="141" y="287"/>
                  </a:cubicBezTo>
                  <a:cubicBezTo>
                    <a:pt x="142" y="287"/>
                    <a:pt x="142" y="287"/>
                    <a:pt x="142" y="287"/>
                  </a:cubicBezTo>
                  <a:cubicBezTo>
                    <a:pt x="142" y="288"/>
                    <a:pt x="142" y="288"/>
                    <a:pt x="142" y="288"/>
                  </a:cubicBezTo>
                  <a:cubicBezTo>
                    <a:pt x="143" y="290"/>
                    <a:pt x="144" y="293"/>
                    <a:pt x="145" y="295"/>
                  </a:cubicBezTo>
                  <a:cubicBezTo>
                    <a:pt x="145" y="297"/>
                    <a:pt x="146" y="300"/>
                    <a:pt x="147" y="302"/>
                  </a:cubicBezTo>
                  <a:cubicBezTo>
                    <a:pt x="147" y="302"/>
                    <a:pt x="147" y="302"/>
                    <a:pt x="147" y="302"/>
                  </a:cubicBezTo>
                  <a:cubicBezTo>
                    <a:pt x="150" y="302"/>
                    <a:pt x="152" y="302"/>
                    <a:pt x="155" y="302"/>
                  </a:cubicBezTo>
                  <a:cubicBezTo>
                    <a:pt x="155" y="302"/>
                    <a:pt x="155" y="302"/>
                    <a:pt x="155" y="302"/>
                  </a:cubicBezTo>
                  <a:cubicBezTo>
                    <a:pt x="156" y="300"/>
                    <a:pt x="156" y="297"/>
                    <a:pt x="157" y="295"/>
                  </a:cubicBezTo>
                  <a:cubicBezTo>
                    <a:pt x="158" y="293"/>
                    <a:pt x="159" y="290"/>
                    <a:pt x="159" y="288"/>
                  </a:cubicBezTo>
                  <a:cubicBezTo>
                    <a:pt x="160" y="287"/>
                    <a:pt x="160" y="287"/>
                    <a:pt x="160" y="287"/>
                  </a:cubicBezTo>
                  <a:cubicBezTo>
                    <a:pt x="161" y="287"/>
                    <a:pt x="161" y="287"/>
                    <a:pt x="161" y="287"/>
                  </a:cubicBezTo>
                  <a:cubicBezTo>
                    <a:pt x="165" y="287"/>
                    <a:pt x="168" y="286"/>
                    <a:pt x="172" y="286"/>
                  </a:cubicBezTo>
                  <a:cubicBezTo>
                    <a:pt x="173" y="286"/>
                    <a:pt x="173" y="286"/>
                    <a:pt x="173" y="286"/>
                  </a:cubicBezTo>
                  <a:cubicBezTo>
                    <a:pt x="173" y="287"/>
                    <a:pt x="173" y="287"/>
                    <a:pt x="173" y="287"/>
                  </a:cubicBezTo>
                  <a:cubicBezTo>
                    <a:pt x="175" y="288"/>
                    <a:pt x="176" y="291"/>
                    <a:pt x="177" y="293"/>
                  </a:cubicBezTo>
                  <a:cubicBezTo>
                    <a:pt x="178" y="295"/>
                    <a:pt x="180" y="297"/>
                    <a:pt x="181" y="299"/>
                  </a:cubicBezTo>
                  <a:cubicBezTo>
                    <a:pt x="183" y="298"/>
                    <a:pt x="186" y="298"/>
                    <a:pt x="188" y="297"/>
                  </a:cubicBezTo>
                  <a:cubicBezTo>
                    <a:pt x="189" y="295"/>
                    <a:pt x="189" y="292"/>
                    <a:pt x="189" y="290"/>
                  </a:cubicBezTo>
                  <a:cubicBezTo>
                    <a:pt x="189" y="288"/>
                    <a:pt x="189" y="285"/>
                    <a:pt x="190" y="283"/>
                  </a:cubicBezTo>
                  <a:cubicBezTo>
                    <a:pt x="190" y="282"/>
                    <a:pt x="190" y="282"/>
                    <a:pt x="190" y="282"/>
                  </a:cubicBezTo>
                  <a:cubicBezTo>
                    <a:pt x="191" y="282"/>
                    <a:pt x="191" y="282"/>
                    <a:pt x="191" y="282"/>
                  </a:cubicBezTo>
                  <a:cubicBezTo>
                    <a:pt x="194" y="281"/>
                    <a:pt x="198" y="279"/>
                    <a:pt x="202" y="278"/>
                  </a:cubicBezTo>
                  <a:cubicBezTo>
                    <a:pt x="202" y="278"/>
                    <a:pt x="202" y="278"/>
                    <a:pt x="202" y="278"/>
                  </a:cubicBezTo>
                  <a:cubicBezTo>
                    <a:pt x="203" y="278"/>
                    <a:pt x="203" y="278"/>
                    <a:pt x="203" y="278"/>
                  </a:cubicBezTo>
                  <a:cubicBezTo>
                    <a:pt x="205" y="280"/>
                    <a:pt x="206" y="282"/>
                    <a:pt x="208" y="283"/>
                  </a:cubicBezTo>
                  <a:cubicBezTo>
                    <a:pt x="210" y="285"/>
                    <a:pt x="211" y="287"/>
                    <a:pt x="213" y="289"/>
                  </a:cubicBezTo>
                  <a:cubicBezTo>
                    <a:pt x="215" y="288"/>
                    <a:pt x="218" y="286"/>
                    <a:pt x="220" y="285"/>
                  </a:cubicBezTo>
                  <a:cubicBezTo>
                    <a:pt x="220" y="283"/>
                    <a:pt x="219" y="280"/>
                    <a:pt x="219" y="278"/>
                  </a:cubicBezTo>
                  <a:cubicBezTo>
                    <a:pt x="219" y="276"/>
                    <a:pt x="218" y="273"/>
                    <a:pt x="218" y="271"/>
                  </a:cubicBezTo>
                  <a:cubicBezTo>
                    <a:pt x="218" y="270"/>
                    <a:pt x="218" y="270"/>
                    <a:pt x="218" y="270"/>
                  </a:cubicBezTo>
                  <a:cubicBezTo>
                    <a:pt x="219" y="270"/>
                    <a:pt x="219" y="270"/>
                    <a:pt x="219" y="270"/>
                  </a:cubicBezTo>
                  <a:cubicBezTo>
                    <a:pt x="222" y="268"/>
                    <a:pt x="225" y="266"/>
                    <a:pt x="228" y="263"/>
                  </a:cubicBezTo>
                  <a:cubicBezTo>
                    <a:pt x="229" y="263"/>
                    <a:pt x="229" y="263"/>
                    <a:pt x="229" y="263"/>
                  </a:cubicBezTo>
                  <a:cubicBezTo>
                    <a:pt x="230" y="263"/>
                    <a:pt x="230" y="263"/>
                    <a:pt x="230" y="263"/>
                  </a:cubicBezTo>
                  <a:cubicBezTo>
                    <a:pt x="232" y="265"/>
                    <a:pt x="234" y="266"/>
                    <a:pt x="236" y="267"/>
                  </a:cubicBezTo>
                  <a:cubicBezTo>
                    <a:pt x="238" y="269"/>
                    <a:pt x="240" y="270"/>
                    <a:pt x="242" y="271"/>
                  </a:cubicBezTo>
                  <a:cubicBezTo>
                    <a:pt x="244" y="270"/>
                    <a:pt x="246" y="268"/>
                    <a:pt x="248" y="266"/>
                  </a:cubicBezTo>
                  <a:cubicBezTo>
                    <a:pt x="247" y="264"/>
                    <a:pt x="247" y="262"/>
                    <a:pt x="246" y="260"/>
                  </a:cubicBezTo>
                  <a:cubicBezTo>
                    <a:pt x="245" y="257"/>
                    <a:pt x="244" y="255"/>
                    <a:pt x="243" y="253"/>
                  </a:cubicBezTo>
                  <a:cubicBezTo>
                    <a:pt x="243" y="252"/>
                    <a:pt x="243" y="252"/>
                    <a:pt x="243" y="252"/>
                  </a:cubicBezTo>
                  <a:cubicBezTo>
                    <a:pt x="243" y="251"/>
                    <a:pt x="243" y="251"/>
                    <a:pt x="243" y="251"/>
                  </a:cubicBezTo>
                  <a:cubicBezTo>
                    <a:pt x="246" y="249"/>
                    <a:pt x="249" y="246"/>
                    <a:pt x="252" y="243"/>
                  </a:cubicBezTo>
                  <a:cubicBezTo>
                    <a:pt x="252" y="243"/>
                    <a:pt x="252" y="243"/>
                    <a:pt x="252" y="243"/>
                  </a:cubicBezTo>
                  <a:cubicBezTo>
                    <a:pt x="253" y="243"/>
                    <a:pt x="253" y="243"/>
                    <a:pt x="253" y="243"/>
                  </a:cubicBezTo>
                  <a:cubicBezTo>
                    <a:pt x="255" y="244"/>
                    <a:pt x="258" y="245"/>
                    <a:pt x="260" y="246"/>
                  </a:cubicBezTo>
                  <a:cubicBezTo>
                    <a:pt x="262" y="246"/>
                    <a:pt x="264" y="247"/>
                    <a:pt x="267" y="248"/>
                  </a:cubicBezTo>
                  <a:cubicBezTo>
                    <a:pt x="268" y="246"/>
                    <a:pt x="270" y="244"/>
                    <a:pt x="271" y="242"/>
                  </a:cubicBezTo>
                  <a:cubicBezTo>
                    <a:pt x="270" y="240"/>
                    <a:pt x="269" y="238"/>
                    <a:pt x="268" y="236"/>
                  </a:cubicBezTo>
                  <a:cubicBezTo>
                    <a:pt x="266" y="234"/>
                    <a:pt x="265" y="232"/>
                    <a:pt x="264" y="230"/>
                  </a:cubicBezTo>
                  <a:cubicBezTo>
                    <a:pt x="263" y="229"/>
                    <a:pt x="263" y="229"/>
                    <a:pt x="263" y="229"/>
                  </a:cubicBezTo>
                  <a:cubicBezTo>
                    <a:pt x="264" y="228"/>
                    <a:pt x="264" y="228"/>
                    <a:pt x="264" y="228"/>
                  </a:cubicBezTo>
                  <a:cubicBezTo>
                    <a:pt x="266" y="225"/>
                    <a:pt x="268" y="222"/>
                    <a:pt x="270" y="219"/>
                  </a:cubicBezTo>
                  <a:cubicBezTo>
                    <a:pt x="270" y="218"/>
                    <a:pt x="270" y="218"/>
                    <a:pt x="270" y="218"/>
                  </a:cubicBezTo>
                  <a:cubicBezTo>
                    <a:pt x="271" y="218"/>
                    <a:pt x="271" y="218"/>
                    <a:pt x="271" y="218"/>
                  </a:cubicBezTo>
                  <a:cubicBezTo>
                    <a:pt x="273" y="218"/>
                    <a:pt x="276" y="219"/>
                    <a:pt x="278" y="219"/>
                  </a:cubicBezTo>
                  <a:cubicBezTo>
                    <a:pt x="281" y="219"/>
                    <a:pt x="283" y="220"/>
                    <a:pt x="285" y="220"/>
                  </a:cubicBezTo>
                  <a:cubicBezTo>
                    <a:pt x="286" y="218"/>
                    <a:pt x="288" y="215"/>
                    <a:pt x="289" y="213"/>
                  </a:cubicBezTo>
                  <a:cubicBezTo>
                    <a:pt x="287" y="211"/>
                    <a:pt x="285" y="210"/>
                    <a:pt x="284" y="208"/>
                  </a:cubicBezTo>
                  <a:cubicBezTo>
                    <a:pt x="282" y="206"/>
                    <a:pt x="280" y="204"/>
                    <a:pt x="278" y="203"/>
                  </a:cubicBezTo>
                  <a:cubicBezTo>
                    <a:pt x="278" y="202"/>
                    <a:pt x="278" y="202"/>
                    <a:pt x="278" y="202"/>
                  </a:cubicBezTo>
                  <a:cubicBezTo>
                    <a:pt x="278" y="201"/>
                    <a:pt x="278" y="201"/>
                    <a:pt x="278" y="201"/>
                  </a:cubicBezTo>
                  <a:cubicBezTo>
                    <a:pt x="279" y="198"/>
                    <a:pt x="281" y="194"/>
                    <a:pt x="282" y="190"/>
                  </a:cubicBezTo>
                  <a:cubicBezTo>
                    <a:pt x="282" y="190"/>
                    <a:pt x="282" y="190"/>
                    <a:pt x="282" y="190"/>
                  </a:cubicBezTo>
                  <a:cubicBezTo>
                    <a:pt x="283" y="190"/>
                    <a:pt x="283" y="190"/>
                    <a:pt x="283" y="190"/>
                  </a:cubicBezTo>
                  <a:cubicBezTo>
                    <a:pt x="285" y="189"/>
                    <a:pt x="288" y="189"/>
                    <a:pt x="290" y="189"/>
                  </a:cubicBezTo>
                  <a:cubicBezTo>
                    <a:pt x="293" y="189"/>
                    <a:pt x="295" y="189"/>
                    <a:pt x="297" y="188"/>
                  </a:cubicBezTo>
                  <a:cubicBezTo>
                    <a:pt x="298" y="186"/>
                    <a:pt x="299" y="183"/>
                    <a:pt x="299" y="181"/>
                  </a:cubicBezTo>
                  <a:cubicBezTo>
                    <a:pt x="297" y="179"/>
                    <a:pt x="295" y="178"/>
                    <a:pt x="293" y="177"/>
                  </a:cubicBezTo>
                  <a:cubicBezTo>
                    <a:pt x="291" y="176"/>
                    <a:pt x="289" y="174"/>
                    <a:pt x="287" y="173"/>
                  </a:cubicBezTo>
                  <a:cubicBezTo>
                    <a:pt x="286" y="173"/>
                    <a:pt x="286" y="173"/>
                    <a:pt x="286" y="173"/>
                  </a:cubicBezTo>
                  <a:cubicBezTo>
                    <a:pt x="286" y="172"/>
                    <a:pt x="286" y="172"/>
                    <a:pt x="286" y="172"/>
                  </a:cubicBezTo>
                  <a:cubicBezTo>
                    <a:pt x="287" y="168"/>
                    <a:pt x="287" y="165"/>
                    <a:pt x="287" y="160"/>
                  </a:cubicBezTo>
                  <a:cubicBezTo>
                    <a:pt x="287" y="160"/>
                    <a:pt x="287" y="160"/>
                    <a:pt x="287" y="160"/>
                  </a:cubicBezTo>
                  <a:cubicBezTo>
                    <a:pt x="288" y="159"/>
                    <a:pt x="288" y="159"/>
                    <a:pt x="288" y="159"/>
                  </a:cubicBezTo>
                  <a:cubicBezTo>
                    <a:pt x="290" y="159"/>
                    <a:pt x="293" y="158"/>
                    <a:pt x="295" y="157"/>
                  </a:cubicBezTo>
                  <a:cubicBezTo>
                    <a:pt x="297" y="156"/>
                    <a:pt x="300" y="156"/>
                    <a:pt x="302" y="155"/>
                  </a:cubicBezTo>
                  <a:cubicBezTo>
                    <a:pt x="302" y="155"/>
                    <a:pt x="302" y="155"/>
                    <a:pt x="302" y="155"/>
                  </a:cubicBezTo>
                  <a:cubicBezTo>
                    <a:pt x="302" y="153"/>
                    <a:pt x="302" y="152"/>
                    <a:pt x="302" y="151"/>
                  </a:cubicBezTo>
                  <a:cubicBezTo>
                    <a:pt x="302" y="149"/>
                    <a:pt x="302" y="148"/>
                    <a:pt x="302" y="147"/>
                  </a:cubicBezTo>
                  <a:close/>
                  <a:moveTo>
                    <a:pt x="159" y="110"/>
                  </a:moveTo>
                  <a:cubicBezTo>
                    <a:pt x="161" y="93"/>
                    <a:pt x="164" y="76"/>
                    <a:pt x="169" y="59"/>
                  </a:cubicBezTo>
                  <a:cubicBezTo>
                    <a:pt x="169" y="58"/>
                    <a:pt x="169" y="58"/>
                    <a:pt x="169" y="58"/>
                  </a:cubicBezTo>
                  <a:cubicBezTo>
                    <a:pt x="170" y="59"/>
                    <a:pt x="170" y="59"/>
                    <a:pt x="170" y="59"/>
                  </a:cubicBezTo>
                  <a:cubicBezTo>
                    <a:pt x="182" y="61"/>
                    <a:pt x="193" y="66"/>
                    <a:pt x="203" y="72"/>
                  </a:cubicBezTo>
                  <a:cubicBezTo>
                    <a:pt x="204" y="73"/>
                    <a:pt x="204" y="73"/>
                    <a:pt x="204" y="73"/>
                  </a:cubicBezTo>
                  <a:cubicBezTo>
                    <a:pt x="203" y="74"/>
                    <a:pt x="203" y="74"/>
                    <a:pt x="203" y="74"/>
                  </a:cubicBezTo>
                  <a:cubicBezTo>
                    <a:pt x="195" y="90"/>
                    <a:pt x="185" y="104"/>
                    <a:pt x="174" y="116"/>
                  </a:cubicBezTo>
                  <a:cubicBezTo>
                    <a:pt x="173" y="117"/>
                    <a:pt x="173" y="117"/>
                    <a:pt x="173" y="117"/>
                  </a:cubicBezTo>
                  <a:cubicBezTo>
                    <a:pt x="172" y="117"/>
                    <a:pt x="172" y="117"/>
                    <a:pt x="172" y="117"/>
                  </a:cubicBezTo>
                  <a:cubicBezTo>
                    <a:pt x="169" y="114"/>
                    <a:pt x="165" y="112"/>
                    <a:pt x="160" y="111"/>
                  </a:cubicBezTo>
                  <a:cubicBezTo>
                    <a:pt x="159" y="111"/>
                    <a:pt x="159" y="111"/>
                    <a:pt x="159" y="111"/>
                  </a:cubicBezTo>
                  <a:lnTo>
                    <a:pt x="159" y="110"/>
                  </a:lnTo>
                  <a:close/>
                  <a:moveTo>
                    <a:pt x="99" y="72"/>
                  </a:moveTo>
                  <a:cubicBezTo>
                    <a:pt x="109" y="65"/>
                    <a:pt x="120" y="61"/>
                    <a:pt x="132" y="58"/>
                  </a:cubicBezTo>
                  <a:cubicBezTo>
                    <a:pt x="133" y="58"/>
                    <a:pt x="133" y="58"/>
                    <a:pt x="133" y="58"/>
                  </a:cubicBezTo>
                  <a:cubicBezTo>
                    <a:pt x="134" y="59"/>
                    <a:pt x="134" y="59"/>
                    <a:pt x="134" y="59"/>
                  </a:cubicBezTo>
                  <a:cubicBezTo>
                    <a:pt x="139" y="76"/>
                    <a:pt x="142" y="93"/>
                    <a:pt x="143" y="110"/>
                  </a:cubicBezTo>
                  <a:cubicBezTo>
                    <a:pt x="143" y="111"/>
                    <a:pt x="143" y="111"/>
                    <a:pt x="143" y="111"/>
                  </a:cubicBezTo>
                  <a:cubicBezTo>
                    <a:pt x="142" y="111"/>
                    <a:pt x="142" y="111"/>
                    <a:pt x="142" y="111"/>
                  </a:cubicBezTo>
                  <a:cubicBezTo>
                    <a:pt x="138" y="112"/>
                    <a:pt x="134" y="114"/>
                    <a:pt x="130" y="116"/>
                  </a:cubicBezTo>
                  <a:cubicBezTo>
                    <a:pt x="129" y="117"/>
                    <a:pt x="129" y="117"/>
                    <a:pt x="129" y="117"/>
                  </a:cubicBezTo>
                  <a:cubicBezTo>
                    <a:pt x="128" y="116"/>
                    <a:pt x="128" y="116"/>
                    <a:pt x="128" y="116"/>
                  </a:cubicBezTo>
                  <a:cubicBezTo>
                    <a:pt x="117" y="103"/>
                    <a:pt x="107" y="89"/>
                    <a:pt x="99" y="74"/>
                  </a:cubicBezTo>
                  <a:cubicBezTo>
                    <a:pt x="98" y="73"/>
                    <a:pt x="98" y="73"/>
                    <a:pt x="98" y="73"/>
                  </a:cubicBezTo>
                  <a:lnTo>
                    <a:pt x="99" y="72"/>
                  </a:lnTo>
                  <a:close/>
                  <a:moveTo>
                    <a:pt x="59" y="132"/>
                  </a:moveTo>
                  <a:cubicBezTo>
                    <a:pt x="61" y="120"/>
                    <a:pt x="66" y="109"/>
                    <a:pt x="72" y="99"/>
                  </a:cubicBezTo>
                  <a:cubicBezTo>
                    <a:pt x="73" y="98"/>
                    <a:pt x="73" y="98"/>
                    <a:pt x="73" y="98"/>
                  </a:cubicBezTo>
                  <a:cubicBezTo>
                    <a:pt x="74" y="98"/>
                    <a:pt x="74" y="98"/>
                    <a:pt x="74" y="98"/>
                  </a:cubicBezTo>
                  <a:cubicBezTo>
                    <a:pt x="90" y="107"/>
                    <a:pt x="104" y="116"/>
                    <a:pt x="116" y="128"/>
                  </a:cubicBezTo>
                  <a:cubicBezTo>
                    <a:pt x="117" y="128"/>
                    <a:pt x="117" y="128"/>
                    <a:pt x="117" y="128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4" y="133"/>
                    <a:pt x="113" y="137"/>
                    <a:pt x="112" y="141"/>
                  </a:cubicBezTo>
                  <a:cubicBezTo>
                    <a:pt x="111" y="143"/>
                    <a:pt x="111" y="143"/>
                    <a:pt x="111" y="143"/>
                  </a:cubicBezTo>
                  <a:cubicBezTo>
                    <a:pt x="110" y="142"/>
                    <a:pt x="110" y="142"/>
                    <a:pt x="110" y="142"/>
                  </a:cubicBezTo>
                  <a:cubicBezTo>
                    <a:pt x="93" y="141"/>
                    <a:pt x="76" y="138"/>
                    <a:pt x="60" y="133"/>
                  </a:cubicBezTo>
                  <a:cubicBezTo>
                    <a:pt x="58" y="133"/>
                    <a:pt x="58" y="133"/>
                    <a:pt x="58" y="133"/>
                  </a:cubicBezTo>
                  <a:lnTo>
                    <a:pt x="59" y="132"/>
                  </a:lnTo>
                  <a:close/>
                  <a:moveTo>
                    <a:pt x="74" y="203"/>
                  </a:moveTo>
                  <a:cubicBezTo>
                    <a:pt x="73" y="203"/>
                    <a:pt x="73" y="203"/>
                    <a:pt x="73" y="203"/>
                  </a:cubicBezTo>
                  <a:cubicBezTo>
                    <a:pt x="72" y="202"/>
                    <a:pt x="72" y="202"/>
                    <a:pt x="72" y="202"/>
                  </a:cubicBezTo>
                  <a:cubicBezTo>
                    <a:pt x="66" y="192"/>
                    <a:pt x="61" y="181"/>
                    <a:pt x="59" y="170"/>
                  </a:cubicBezTo>
                  <a:cubicBezTo>
                    <a:pt x="58" y="168"/>
                    <a:pt x="58" y="168"/>
                    <a:pt x="58" y="168"/>
                  </a:cubicBezTo>
                  <a:cubicBezTo>
                    <a:pt x="60" y="168"/>
                    <a:pt x="60" y="168"/>
                    <a:pt x="60" y="168"/>
                  </a:cubicBezTo>
                  <a:cubicBezTo>
                    <a:pt x="76" y="163"/>
                    <a:pt x="93" y="160"/>
                    <a:pt x="110" y="159"/>
                  </a:cubicBezTo>
                  <a:cubicBezTo>
                    <a:pt x="111" y="159"/>
                    <a:pt x="111" y="159"/>
                    <a:pt x="111" y="159"/>
                  </a:cubicBezTo>
                  <a:cubicBezTo>
                    <a:pt x="111" y="160"/>
                    <a:pt x="111" y="160"/>
                    <a:pt x="111" y="160"/>
                  </a:cubicBezTo>
                  <a:cubicBezTo>
                    <a:pt x="112" y="164"/>
                    <a:pt x="114" y="168"/>
                    <a:pt x="116" y="172"/>
                  </a:cubicBezTo>
                  <a:cubicBezTo>
                    <a:pt x="117" y="173"/>
                    <a:pt x="117" y="173"/>
                    <a:pt x="117" y="173"/>
                  </a:cubicBezTo>
                  <a:cubicBezTo>
                    <a:pt x="116" y="174"/>
                    <a:pt x="116" y="174"/>
                    <a:pt x="116" y="174"/>
                  </a:cubicBezTo>
                  <a:cubicBezTo>
                    <a:pt x="103" y="185"/>
                    <a:pt x="89" y="194"/>
                    <a:pt x="74" y="203"/>
                  </a:cubicBezTo>
                  <a:close/>
                  <a:moveTo>
                    <a:pt x="143" y="191"/>
                  </a:moveTo>
                  <a:cubicBezTo>
                    <a:pt x="141" y="208"/>
                    <a:pt x="138" y="225"/>
                    <a:pt x="133" y="242"/>
                  </a:cubicBezTo>
                  <a:cubicBezTo>
                    <a:pt x="133" y="243"/>
                    <a:pt x="133" y="243"/>
                    <a:pt x="133" y="243"/>
                  </a:cubicBezTo>
                  <a:cubicBezTo>
                    <a:pt x="132" y="243"/>
                    <a:pt x="132" y="243"/>
                    <a:pt x="132" y="243"/>
                  </a:cubicBezTo>
                  <a:cubicBezTo>
                    <a:pt x="120" y="241"/>
                    <a:pt x="109" y="236"/>
                    <a:pt x="99" y="229"/>
                  </a:cubicBezTo>
                  <a:cubicBezTo>
                    <a:pt x="98" y="229"/>
                    <a:pt x="98" y="229"/>
                    <a:pt x="98" y="229"/>
                  </a:cubicBezTo>
                  <a:cubicBezTo>
                    <a:pt x="98" y="228"/>
                    <a:pt x="98" y="228"/>
                    <a:pt x="98" y="228"/>
                  </a:cubicBezTo>
                  <a:cubicBezTo>
                    <a:pt x="107" y="212"/>
                    <a:pt x="117" y="198"/>
                    <a:pt x="128" y="185"/>
                  </a:cubicBezTo>
                  <a:cubicBezTo>
                    <a:pt x="128" y="184"/>
                    <a:pt x="128" y="184"/>
                    <a:pt x="128" y="184"/>
                  </a:cubicBezTo>
                  <a:cubicBezTo>
                    <a:pt x="129" y="185"/>
                    <a:pt x="129" y="185"/>
                    <a:pt x="129" y="185"/>
                  </a:cubicBezTo>
                  <a:cubicBezTo>
                    <a:pt x="133" y="187"/>
                    <a:pt x="137" y="189"/>
                    <a:pt x="142" y="190"/>
                  </a:cubicBezTo>
                  <a:cubicBezTo>
                    <a:pt x="143" y="190"/>
                    <a:pt x="143" y="190"/>
                    <a:pt x="143" y="190"/>
                  </a:cubicBezTo>
                  <a:lnTo>
                    <a:pt x="143" y="191"/>
                  </a:lnTo>
                  <a:close/>
                  <a:moveTo>
                    <a:pt x="151" y="180"/>
                  </a:moveTo>
                  <a:cubicBezTo>
                    <a:pt x="143" y="180"/>
                    <a:pt x="136" y="177"/>
                    <a:pt x="130" y="171"/>
                  </a:cubicBezTo>
                  <a:cubicBezTo>
                    <a:pt x="125" y="166"/>
                    <a:pt x="122" y="159"/>
                    <a:pt x="122" y="151"/>
                  </a:cubicBezTo>
                  <a:cubicBezTo>
                    <a:pt x="122" y="143"/>
                    <a:pt x="125" y="136"/>
                    <a:pt x="130" y="130"/>
                  </a:cubicBezTo>
                  <a:cubicBezTo>
                    <a:pt x="136" y="125"/>
                    <a:pt x="143" y="122"/>
                    <a:pt x="151" y="122"/>
                  </a:cubicBezTo>
                  <a:cubicBezTo>
                    <a:pt x="159" y="122"/>
                    <a:pt x="166" y="125"/>
                    <a:pt x="172" y="130"/>
                  </a:cubicBezTo>
                  <a:cubicBezTo>
                    <a:pt x="183" y="142"/>
                    <a:pt x="183" y="160"/>
                    <a:pt x="172" y="171"/>
                  </a:cubicBezTo>
                  <a:cubicBezTo>
                    <a:pt x="166" y="177"/>
                    <a:pt x="159" y="180"/>
                    <a:pt x="151" y="180"/>
                  </a:cubicBezTo>
                  <a:close/>
                  <a:moveTo>
                    <a:pt x="203" y="229"/>
                  </a:moveTo>
                  <a:cubicBezTo>
                    <a:pt x="192" y="236"/>
                    <a:pt x="181" y="241"/>
                    <a:pt x="170" y="243"/>
                  </a:cubicBezTo>
                  <a:cubicBezTo>
                    <a:pt x="168" y="243"/>
                    <a:pt x="168" y="243"/>
                    <a:pt x="168" y="243"/>
                  </a:cubicBezTo>
                  <a:cubicBezTo>
                    <a:pt x="168" y="242"/>
                    <a:pt x="168" y="242"/>
                    <a:pt x="168" y="242"/>
                  </a:cubicBezTo>
                  <a:cubicBezTo>
                    <a:pt x="163" y="225"/>
                    <a:pt x="160" y="208"/>
                    <a:pt x="159" y="192"/>
                  </a:cubicBezTo>
                  <a:cubicBezTo>
                    <a:pt x="159" y="190"/>
                    <a:pt x="159" y="190"/>
                    <a:pt x="159" y="190"/>
                  </a:cubicBezTo>
                  <a:cubicBezTo>
                    <a:pt x="160" y="190"/>
                    <a:pt x="160" y="190"/>
                    <a:pt x="160" y="190"/>
                  </a:cubicBezTo>
                  <a:cubicBezTo>
                    <a:pt x="164" y="189"/>
                    <a:pt x="168" y="188"/>
                    <a:pt x="172" y="185"/>
                  </a:cubicBezTo>
                  <a:cubicBezTo>
                    <a:pt x="173" y="185"/>
                    <a:pt x="173" y="185"/>
                    <a:pt x="173" y="185"/>
                  </a:cubicBezTo>
                  <a:cubicBezTo>
                    <a:pt x="174" y="185"/>
                    <a:pt x="174" y="185"/>
                    <a:pt x="174" y="185"/>
                  </a:cubicBezTo>
                  <a:cubicBezTo>
                    <a:pt x="185" y="199"/>
                    <a:pt x="195" y="213"/>
                    <a:pt x="203" y="228"/>
                  </a:cubicBezTo>
                  <a:cubicBezTo>
                    <a:pt x="204" y="229"/>
                    <a:pt x="204" y="229"/>
                    <a:pt x="204" y="229"/>
                  </a:cubicBezTo>
                  <a:lnTo>
                    <a:pt x="203" y="229"/>
                  </a:lnTo>
                  <a:close/>
                  <a:moveTo>
                    <a:pt x="243" y="170"/>
                  </a:moveTo>
                  <a:cubicBezTo>
                    <a:pt x="241" y="182"/>
                    <a:pt x="236" y="193"/>
                    <a:pt x="229" y="203"/>
                  </a:cubicBezTo>
                  <a:cubicBezTo>
                    <a:pt x="229" y="204"/>
                    <a:pt x="229" y="204"/>
                    <a:pt x="229" y="204"/>
                  </a:cubicBezTo>
                  <a:cubicBezTo>
                    <a:pt x="228" y="203"/>
                    <a:pt x="228" y="203"/>
                    <a:pt x="228" y="203"/>
                  </a:cubicBezTo>
                  <a:cubicBezTo>
                    <a:pt x="212" y="195"/>
                    <a:pt x="198" y="185"/>
                    <a:pt x="185" y="174"/>
                  </a:cubicBezTo>
                  <a:cubicBezTo>
                    <a:pt x="185" y="173"/>
                    <a:pt x="185" y="173"/>
                    <a:pt x="185" y="173"/>
                  </a:cubicBezTo>
                  <a:cubicBezTo>
                    <a:pt x="185" y="172"/>
                    <a:pt x="185" y="172"/>
                    <a:pt x="185" y="172"/>
                  </a:cubicBezTo>
                  <a:cubicBezTo>
                    <a:pt x="188" y="169"/>
                    <a:pt x="189" y="164"/>
                    <a:pt x="190" y="160"/>
                  </a:cubicBezTo>
                  <a:cubicBezTo>
                    <a:pt x="191" y="159"/>
                    <a:pt x="191" y="159"/>
                    <a:pt x="191" y="159"/>
                  </a:cubicBezTo>
                  <a:cubicBezTo>
                    <a:pt x="192" y="159"/>
                    <a:pt x="192" y="159"/>
                    <a:pt x="192" y="159"/>
                  </a:cubicBezTo>
                  <a:cubicBezTo>
                    <a:pt x="208" y="161"/>
                    <a:pt x="225" y="164"/>
                    <a:pt x="242" y="168"/>
                  </a:cubicBezTo>
                  <a:cubicBezTo>
                    <a:pt x="243" y="169"/>
                    <a:pt x="243" y="169"/>
                    <a:pt x="243" y="169"/>
                  </a:cubicBezTo>
                  <a:lnTo>
                    <a:pt x="243" y="170"/>
                  </a:lnTo>
                  <a:close/>
                  <a:moveTo>
                    <a:pt x="242" y="134"/>
                  </a:moveTo>
                  <a:cubicBezTo>
                    <a:pt x="225" y="139"/>
                    <a:pt x="208" y="142"/>
                    <a:pt x="192" y="143"/>
                  </a:cubicBezTo>
                  <a:cubicBezTo>
                    <a:pt x="191" y="143"/>
                    <a:pt x="191" y="143"/>
                    <a:pt x="191" y="143"/>
                  </a:cubicBezTo>
                  <a:cubicBezTo>
                    <a:pt x="190" y="142"/>
                    <a:pt x="190" y="142"/>
                    <a:pt x="190" y="142"/>
                  </a:cubicBezTo>
                  <a:cubicBezTo>
                    <a:pt x="189" y="137"/>
                    <a:pt x="188" y="133"/>
                    <a:pt x="185" y="130"/>
                  </a:cubicBezTo>
                  <a:cubicBezTo>
                    <a:pt x="185" y="129"/>
                    <a:pt x="185" y="129"/>
                    <a:pt x="185" y="129"/>
                  </a:cubicBezTo>
                  <a:cubicBezTo>
                    <a:pt x="186" y="128"/>
                    <a:pt x="186" y="128"/>
                    <a:pt x="186" y="128"/>
                  </a:cubicBezTo>
                  <a:cubicBezTo>
                    <a:pt x="199" y="117"/>
                    <a:pt x="213" y="107"/>
                    <a:pt x="228" y="99"/>
                  </a:cubicBezTo>
                  <a:cubicBezTo>
                    <a:pt x="229" y="98"/>
                    <a:pt x="229" y="98"/>
                    <a:pt x="229" y="98"/>
                  </a:cubicBezTo>
                  <a:cubicBezTo>
                    <a:pt x="230" y="99"/>
                    <a:pt x="230" y="99"/>
                    <a:pt x="230" y="99"/>
                  </a:cubicBezTo>
                  <a:cubicBezTo>
                    <a:pt x="236" y="109"/>
                    <a:pt x="241" y="120"/>
                    <a:pt x="243" y="132"/>
                  </a:cubicBezTo>
                  <a:cubicBezTo>
                    <a:pt x="243" y="133"/>
                    <a:pt x="243" y="133"/>
                    <a:pt x="243" y="133"/>
                  </a:cubicBezTo>
                  <a:lnTo>
                    <a:pt x="242" y="13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80" name="Group 79"/>
          <p:cNvGrpSpPr/>
          <p:nvPr/>
        </p:nvGrpSpPr>
        <p:grpSpPr>
          <a:xfrm>
            <a:off x="20092123" y="3436140"/>
            <a:ext cx="1330287" cy="7422360"/>
            <a:chOff x="4824413" y="3645690"/>
            <a:chExt cx="1330287" cy="7422360"/>
          </a:xfrm>
        </p:grpSpPr>
        <p:sp>
          <p:nvSpPr>
            <p:cNvPr id="81" name="Freeform 80"/>
            <p:cNvSpPr>
              <a:spLocks noEditPoints="1"/>
            </p:cNvSpPr>
            <p:nvPr/>
          </p:nvSpPr>
          <p:spPr bwMode="auto">
            <a:xfrm>
              <a:off x="4824414" y="9796440"/>
              <a:ext cx="1273174" cy="1271610"/>
            </a:xfrm>
            <a:custGeom>
              <a:avLst/>
              <a:gdLst>
                <a:gd name="T0" fmla="*/ 286 w 302"/>
                <a:gd name="T1" fmla="*/ 129 h 302"/>
                <a:gd name="T2" fmla="*/ 282 w 302"/>
                <a:gd name="T3" fmla="*/ 112 h 302"/>
                <a:gd name="T4" fmla="*/ 285 w 302"/>
                <a:gd name="T5" fmla="*/ 82 h 302"/>
                <a:gd name="T6" fmla="*/ 264 w 302"/>
                <a:gd name="T7" fmla="*/ 72 h 302"/>
                <a:gd name="T8" fmla="*/ 252 w 302"/>
                <a:gd name="T9" fmla="*/ 58 h 302"/>
                <a:gd name="T10" fmla="*/ 236 w 302"/>
                <a:gd name="T11" fmla="*/ 34 h 302"/>
                <a:gd name="T12" fmla="*/ 219 w 302"/>
                <a:gd name="T13" fmla="*/ 23 h 302"/>
                <a:gd name="T14" fmla="*/ 191 w 302"/>
                <a:gd name="T15" fmla="*/ 20 h 302"/>
                <a:gd name="T16" fmla="*/ 173 w 302"/>
                <a:gd name="T17" fmla="*/ 15 h 302"/>
                <a:gd name="T18" fmla="*/ 155 w 302"/>
                <a:gd name="T19" fmla="*/ 0 h 302"/>
                <a:gd name="T20" fmla="*/ 141 w 302"/>
                <a:gd name="T21" fmla="*/ 14 h 302"/>
                <a:gd name="T22" fmla="*/ 113 w 302"/>
                <a:gd name="T23" fmla="*/ 12 h 302"/>
                <a:gd name="T24" fmla="*/ 94 w 302"/>
                <a:gd name="T25" fmla="*/ 18 h 302"/>
                <a:gd name="T26" fmla="*/ 73 w 302"/>
                <a:gd name="T27" fmla="*/ 38 h 302"/>
                <a:gd name="T28" fmla="*/ 59 w 302"/>
                <a:gd name="T29" fmla="*/ 49 h 302"/>
                <a:gd name="T30" fmla="*/ 35 w 302"/>
                <a:gd name="T31" fmla="*/ 54 h 302"/>
                <a:gd name="T32" fmla="*/ 32 w 302"/>
                <a:gd name="T33" fmla="*/ 84 h 302"/>
                <a:gd name="T34" fmla="*/ 24 w 302"/>
                <a:gd name="T35" fmla="*/ 99 h 302"/>
                <a:gd name="T36" fmla="*/ 3 w 302"/>
                <a:gd name="T37" fmla="*/ 121 h 302"/>
                <a:gd name="T38" fmla="*/ 14 w 302"/>
                <a:gd name="T39" fmla="*/ 142 h 302"/>
                <a:gd name="T40" fmla="*/ 7 w 302"/>
                <a:gd name="T41" fmla="*/ 157 h 302"/>
                <a:gd name="T42" fmla="*/ 9 w 302"/>
                <a:gd name="T43" fmla="*/ 177 h 302"/>
                <a:gd name="T44" fmla="*/ 24 w 302"/>
                <a:gd name="T45" fmla="*/ 201 h 302"/>
                <a:gd name="T46" fmla="*/ 31 w 302"/>
                <a:gd name="T47" fmla="*/ 218 h 302"/>
                <a:gd name="T48" fmla="*/ 30 w 302"/>
                <a:gd name="T49" fmla="*/ 242 h 302"/>
                <a:gd name="T50" fmla="*/ 59 w 302"/>
                <a:gd name="T51" fmla="*/ 252 h 302"/>
                <a:gd name="T52" fmla="*/ 73 w 302"/>
                <a:gd name="T53" fmla="*/ 263 h 302"/>
                <a:gd name="T54" fmla="*/ 89 w 302"/>
                <a:gd name="T55" fmla="*/ 289 h 302"/>
                <a:gd name="T56" fmla="*/ 112 w 302"/>
                <a:gd name="T57" fmla="*/ 283 h 302"/>
                <a:gd name="T58" fmla="*/ 130 w 302"/>
                <a:gd name="T59" fmla="*/ 286 h 302"/>
                <a:gd name="T60" fmla="*/ 155 w 302"/>
                <a:gd name="T61" fmla="*/ 302 h 302"/>
                <a:gd name="T62" fmla="*/ 173 w 302"/>
                <a:gd name="T63" fmla="*/ 286 h 302"/>
                <a:gd name="T64" fmla="*/ 190 w 302"/>
                <a:gd name="T65" fmla="*/ 282 h 302"/>
                <a:gd name="T66" fmla="*/ 220 w 302"/>
                <a:gd name="T67" fmla="*/ 285 h 302"/>
                <a:gd name="T68" fmla="*/ 230 w 302"/>
                <a:gd name="T69" fmla="*/ 263 h 302"/>
                <a:gd name="T70" fmla="*/ 243 w 302"/>
                <a:gd name="T71" fmla="*/ 251 h 302"/>
                <a:gd name="T72" fmla="*/ 268 w 302"/>
                <a:gd name="T73" fmla="*/ 236 h 302"/>
                <a:gd name="T74" fmla="*/ 278 w 302"/>
                <a:gd name="T75" fmla="*/ 219 h 302"/>
                <a:gd name="T76" fmla="*/ 282 w 302"/>
                <a:gd name="T77" fmla="*/ 190 h 302"/>
                <a:gd name="T78" fmla="*/ 287 w 302"/>
                <a:gd name="T79" fmla="*/ 173 h 302"/>
                <a:gd name="T80" fmla="*/ 302 w 302"/>
                <a:gd name="T81" fmla="*/ 155 h 302"/>
                <a:gd name="T82" fmla="*/ 170 w 302"/>
                <a:gd name="T83" fmla="*/ 59 h 302"/>
                <a:gd name="T84" fmla="*/ 160 w 302"/>
                <a:gd name="T85" fmla="*/ 111 h 302"/>
                <a:gd name="T86" fmla="*/ 143 w 302"/>
                <a:gd name="T87" fmla="*/ 110 h 302"/>
                <a:gd name="T88" fmla="*/ 98 w 302"/>
                <a:gd name="T89" fmla="*/ 73 h 302"/>
                <a:gd name="T90" fmla="*/ 117 w 302"/>
                <a:gd name="T91" fmla="*/ 128 h 302"/>
                <a:gd name="T92" fmla="*/ 59 w 302"/>
                <a:gd name="T93" fmla="*/ 132 h 302"/>
                <a:gd name="T94" fmla="*/ 110 w 302"/>
                <a:gd name="T95" fmla="*/ 159 h 302"/>
                <a:gd name="T96" fmla="*/ 143 w 302"/>
                <a:gd name="T97" fmla="*/ 191 h 302"/>
                <a:gd name="T98" fmla="*/ 128 w 302"/>
                <a:gd name="T99" fmla="*/ 185 h 302"/>
                <a:gd name="T100" fmla="*/ 130 w 302"/>
                <a:gd name="T101" fmla="*/ 171 h 302"/>
                <a:gd name="T102" fmla="*/ 203 w 302"/>
                <a:gd name="T103" fmla="*/ 229 h 302"/>
                <a:gd name="T104" fmla="*/ 172 w 302"/>
                <a:gd name="T105" fmla="*/ 185 h 302"/>
                <a:gd name="T106" fmla="*/ 229 w 302"/>
                <a:gd name="T107" fmla="*/ 203 h 302"/>
                <a:gd name="T108" fmla="*/ 191 w 302"/>
                <a:gd name="T109" fmla="*/ 159 h 302"/>
                <a:gd name="T110" fmla="*/ 191 w 302"/>
                <a:gd name="T111" fmla="*/ 143 h 302"/>
                <a:gd name="T112" fmla="*/ 230 w 302"/>
                <a:gd name="T113" fmla="*/ 99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02" h="302">
                  <a:moveTo>
                    <a:pt x="302" y="147"/>
                  </a:moveTo>
                  <a:cubicBezTo>
                    <a:pt x="300" y="146"/>
                    <a:pt x="297" y="145"/>
                    <a:pt x="295" y="145"/>
                  </a:cubicBezTo>
                  <a:cubicBezTo>
                    <a:pt x="293" y="144"/>
                    <a:pt x="290" y="143"/>
                    <a:pt x="288" y="142"/>
                  </a:cubicBezTo>
                  <a:cubicBezTo>
                    <a:pt x="287" y="142"/>
                    <a:pt x="287" y="142"/>
                    <a:pt x="287" y="142"/>
                  </a:cubicBezTo>
                  <a:cubicBezTo>
                    <a:pt x="287" y="141"/>
                    <a:pt x="287" y="141"/>
                    <a:pt x="287" y="141"/>
                  </a:cubicBezTo>
                  <a:cubicBezTo>
                    <a:pt x="287" y="137"/>
                    <a:pt x="287" y="133"/>
                    <a:pt x="286" y="130"/>
                  </a:cubicBezTo>
                  <a:cubicBezTo>
                    <a:pt x="286" y="129"/>
                    <a:pt x="286" y="129"/>
                    <a:pt x="286" y="129"/>
                  </a:cubicBezTo>
                  <a:cubicBezTo>
                    <a:pt x="287" y="128"/>
                    <a:pt x="287" y="128"/>
                    <a:pt x="287" y="128"/>
                  </a:cubicBezTo>
                  <a:cubicBezTo>
                    <a:pt x="289" y="127"/>
                    <a:pt x="291" y="126"/>
                    <a:pt x="293" y="125"/>
                  </a:cubicBezTo>
                  <a:cubicBezTo>
                    <a:pt x="295" y="123"/>
                    <a:pt x="297" y="122"/>
                    <a:pt x="299" y="121"/>
                  </a:cubicBezTo>
                  <a:cubicBezTo>
                    <a:pt x="299" y="118"/>
                    <a:pt x="298" y="116"/>
                    <a:pt x="297" y="113"/>
                  </a:cubicBezTo>
                  <a:cubicBezTo>
                    <a:pt x="295" y="113"/>
                    <a:pt x="293" y="113"/>
                    <a:pt x="290" y="113"/>
                  </a:cubicBezTo>
                  <a:cubicBezTo>
                    <a:pt x="288" y="112"/>
                    <a:pt x="285" y="112"/>
                    <a:pt x="283" y="112"/>
                  </a:cubicBezTo>
                  <a:cubicBezTo>
                    <a:pt x="282" y="112"/>
                    <a:pt x="282" y="112"/>
                    <a:pt x="282" y="112"/>
                  </a:cubicBezTo>
                  <a:cubicBezTo>
                    <a:pt x="282" y="111"/>
                    <a:pt x="282" y="111"/>
                    <a:pt x="282" y="111"/>
                  </a:cubicBezTo>
                  <a:cubicBezTo>
                    <a:pt x="281" y="108"/>
                    <a:pt x="279" y="104"/>
                    <a:pt x="278" y="100"/>
                  </a:cubicBezTo>
                  <a:cubicBezTo>
                    <a:pt x="278" y="99"/>
                    <a:pt x="278" y="99"/>
                    <a:pt x="278" y="99"/>
                  </a:cubicBezTo>
                  <a:cubicBezTo>
                    <a:pt x="278" y="99"/>
                    <a:pt x="278" y="99"/>
                    <a:pt x="278" y="99"/>
                  </a:cubicBezTo>
                  <a:cubicBezTo>
                    <a:pt x="280" y="97"/>
                    <a:pt x="282" y="95"/>
                    <a:pt x="284" y="94"/>
                  </a:cubicBezTo>
                  <a:cubicBezTo>
                    <a:pt x="285" y="92"/>
                    <a:pt x="287" y="90"/>
                    <a:pt x="289" y="89"/>
                  </a:cubicBezTo>
                  <a:cubicBezTo>
                    <a:pt x="288" y="86"/>
                    <a:pt x="286" y="84"/>
                    <a:pt x="285" y="82"/>
                  </a:cubicBezTo>
                  <a:cubicBezTo>
                    <a:pt x="283" y="82"/>
                    <a:pt x="281" y="82"/>
                    <a:pt x="278" y="83"/>
                  </a:cubicBezTo>
                  <a:cubicBezTo>
                    <a:pt x="276" y="83"/>
                    <a:pt x="273" y="83"/>
                    <a:pt x="271" y="84"/>
                  </a:cubicBezTo>
                  <a:cubicBezTo>
                    <a:pt x="270" y="84"/>
                    <a:pt x="270" y="84"/>
                    <a:pt x="270" y="84"/>
                  </a:cubicBezTo>
                  <a:cubicBezTo>
                    <a:pt x="270" y="83"/>
                    <a:pt x="270" y="83"/>
                    <a:pt x="270" y="83"/>
                  </a:cubicBezTo>
                  <a:cubicBezTo>
                    <a:pt x="268" y="80"/>
                    <a:pt x="266" y="76"/>
                    <a:pt x="264" y="73"/>
                  </a:cubicBezTo>
                  <a:cubicBezTo>
                    <a:pt x="263" y="72"/>
                    <a:pt x="263" y="72"/>
                    <a:pt x="263" y="72"/>
                  </a:cubicBezTo>
                  <a:cubicBezTo>
                    <a:pt x="264" y="72"/>
                    <a:pt x="264" y="72"/>
                    <a:pt x="264" y="72"/>
                  </a:cubicBezTo>
                  <a:cubicBezTo>
                    <a:pt x="265" y="70"/>
                    <a:pt x="266" y="68"/>
                    <a:pt x="268" y="66"/>
                  </a:cubicBezTo>
                  <a:cubicBezTo>
                    <a:pt x="269" y="64"/>
                    <a:pt x="270" y="62"/>
                    <a:pt x="271" y="60"/>
                  </a:cubicBezTo>
                  <a:cubicBezTo>
                    <a:pt x="270" y="58"/>
                    <a:pt x="268" y="56"/>
                    <a:pt x="267" y="54"/>
                  </a:cubicBezTo>
                  <a:cubicBezTo>
                    <a:pt x="264" y="54"/>
                    <a:pt x="262" y="55"/>
                    <a:pt x="260" y="56"/>
                  </a:cubicBezTo>
                  <a:cubicBezTo>
                    <a:pt x="258" y="57"/>
                    <a:pt x="255" y="58"/>
                    <a:pt x="253" y="59"/>
                  </a:cubicBezTo>
                  <a:cubicBezTo>
                    <a:pt x="252" y="59"/>
                    <a:pt x="252" y="59"/>
                    <a:pt x="252" y="59"/>
                  </a:cubicBezTo>
                  <a:cubicBezTo>
                    <a:pt x="252" y="58"/>
                    <a:pt x="252" y="58"/>
                    <a:pt x="252" y="58"/>
                  </a:cubicBezTo>
                  <a:cubicBezTo>
                    <a:pt x="249" y="55"/>
                    <a:pt x="246" y="53"/>
                    <a:pt x="243" y="50"/>
                  </a:cubicBezTo>
                  <a:cubicBezTo>
                    <a:pt x="243" y="49"/>
                    <a:pt x="243" y="49"/>
                    <a:pt x="243" y="49"/>
                  </a:cubicBezTo>
                  <a:cubicBezTo>
                    <a:pt x="243" y="49"/>
                    <a:pt x="243" y="49"/>
                    <a:pt x="243" y="49"/>
                  </a:cubicBezTo>
                  <a:cubicBezTo>
                    <a:pt x="244" y="47"/>
                    <a:pt x="245" y="44"/>
                    <a:pt x="246" y="42"/>
                  </a:cubicBezTo>
                  <a:cubicBezTo>
                    <a:pt x="247" y="40"/>
                    <a:pt x="247" y="37"/>
                    <a:pt x="248" y="35"/>
                  </a:cubicBezTo>
                  <a:cubicBezTo>
                    <a:pt x="246" y="33"/>
                    <a:pt x="244" y="32"/>
                    <a:pt x="242" y="30"/>
                  </a:cubicBezTo>
                  <a:cubicBezTo>
                    <a:pt x="240" y="31"/>
                    <a:pt x="238" y="33"/>
                    <a:pt x="236" y="34"/>
                  </a:cubicBezTo>
                  <a:cubicBezTo>
                    <a:pt x="234" y="36"/>
                    <a:pt x="232" y="37"/>
                    <a:pt x="230" y="38"/>
                  </a:cubicBezTo>
                  <a:cubicBezTo>
                    <a:pt x="229" y="39"/>
                    <a:pt x="229" y="39"/>
                    <a:pt x="229" y="39"/>
                  </a:cubicBezTo>
                  <a:cubicBezTo>
                    <a:pt x="228" y="38"/>
                    <a:pt x="228" y="38"/>
                    <a:pt x="228" y="38"/>
                  </a:cubicBezTo>
                  <a:cubicBezTo>
                    <a:pt x="225" y="36"/>
                    <a:pt x="222" y="34"/>
                    <a:pt x="219" y="32"/>
                  </a:cubicBezTo>
                  <a:cubicBezTo>
                    <a:pt x="218" y="32"/>
                    <a:pt x="218" y="32"/>
                    <a:pt x="218" y="32"/>
                  </a:cubicBezTo>
                  <a:cubicBezTo>
                    <a:pt x="218" y="31"/>
                    <a:pt x="218" y="31"/>
                    <a:pt x="218" y="31"/>
                  </a:cubicBezTo>
                  <a:cubicBezTo>
                    <a:pt x="218" y="28"/>
                    <a:pt x="219" y="26"/>
                    <a:pt x="219" y="23"/>
                  </a:cubicBezTo>
                  <a:cubicBezTo>
                    <a:pt x="219" y="21"/>
                    <a:pt x="220" y="19"/>
                    <a:pt x="220" y="16"/>
                  </a:cubicBezTo>
                  <a:cubicBezTo>
                    <a:pt x="218" y="15"/>
                    <a:pt x="215" y="14"/>
                    <a:pt x="213" y="13"/>
                  </a:cubicBezTo>
                  <a:cubicBezTo>
                    <a:pt x="211" y="15"/>
                    <a:pt x="210" y="16"/>
                    <a:pt x="208" y="18"/>
                  </a:cubicBezTo>
                  <a:cubicBezTo>
                    <a:pt x="206" y="20"/>
                    <a:pt x="205" y="22"/>
                    <a:pt x="203" y="23"/>
                  </a:cubicBezTo>
                  <a:cubicBezTo>
                    <a:pt x="202" y="24"/>
                    <a:pt x="202" y="24"/>
                    <a:pt x="202" y="24"/>
                  </a:cubicBezTo>
                  <a:cubicBezTo>
                    <a:pt x="202" y="24"/>
                    <a:pt x="202" y="24"/>
                    <a:pt x="202" y="24"/>
                  </a:cubicBezTo>
                  <a:cubicBezTo>
                    <a:pt x="198" y="22"/>
                    <a:pt x="194" y="21"/>
                    <a:pt x="191" y="20"/>
                  </a:cubicBezTo>
                  <a:cubicBezTo>
                    <a:pt x="190" y="20"/>
                    <a:pt x="190" y="20"/>
                    <a:pt x="190" y="20"/>
                  </a:cubicBezTo>
                  <a:cubicBezTo>
                    <a:pt x="190" y="19"/>
                    <a:pt x="190" y="19"/>
                    <a:pt x="190" y="19"/>
                  </a:cubicBezTo>
                  <a:cubicBezTo>
                    <a:pt x="189" y="17"/>
                    <a:pt x="189" y="14"/>
                    <a:pt x="189" y="12"/>
                  </a:cubicBezTo>
                  <a:cubicBezTo>
                    <a:pt x="189" y="9"/>
                    <a:pt x="189" y="7"/>
                    <a:pt x="188" y="4"/>
                  </a:cubicBezTo>
                  <a:cubicBezTo>
                    <a:pt x="186" y="4"/>
                    <a:pt x="183" y="3"/>
                    <a:pt x="181" y="3"/>
                  </a:cubicBezTo>
                  <a:cubicBezTo>
                    <a:pt x="180" y="4"/>
                    <a:pt x="178" y="7"/>
                    <a:pt x="177" y="9"/>
                  </a:cubicBezTo>
                  <a:cubicBezTo>
                    <a:pt x="176" y="11"/>
                    <a:pt x="175" y="13"/>
                    <a:pt x="173" y="15"/>
                  </a:cubicBezTo>
                  <a:cubicBezTo>
                    <a:pt x="173" y="16"/>
                    <a:pt x="173" y="16"/>
                    <a:pt x="173" y="16"/>
                  </a:cubicBezTo>
                  <a:cubicBezTo>
                    <a:pt x="172" y="16"/>
                    <a:pt x="172" y="16"/>
                    <a:pt x="172" y="16"/>
                  </a:cubicBezTo>
                  <a:cubicBezTo>
                    <a:pt x="168" y="15"/>
                    <a:pt x="165" y="15"/>
                    <a:pt x="161" y="14"/>
                  </a:cubicBezTo>
                  <a:cubicBezTo>
                    <a:pt x="160" y="14"/>
                    <a:pt x="160" y="14"/>
                    <a:pt x="160" y="14"/>
                  </a:cubicBezTo>
                  <a:cubicBezTo>
                    <a:pt x="159" y="14"/>
                    <a:pt x="159" y="14"/>
                    <a:pt x="159" y="14"/>
                  </a:cubicBezTo>
                  <a:cubicBezTo>
                    <a:pt x="159" y="11"/>
                    <a:pt x="158" y="9"/>
                    <a:pt x="157" y="7"/>
                  </a:cubicBezTo>
                  <a:cubicBezTo>
                    <a:pt x="156" y="4"/>
                    <a:pt x="156" y="2"/>
                    <a:pt x="155" y="0"/>
                  </a:cubicBezTo>
                  <a:cubicBezTo>
                    <a:pt x="155" y="0"/>
                    <a:pt x="155" y="0"/>
                    <a:pt x="155" y="0"/>
                  </a:cubicBezTo>
                  <a:cubicBezTo>
                    <a:pt x="152" y="0"/>
                    <a:pt x="150" y="0"/>
                    <a:pt x="147" y="0"/>
                  </a:cubicBezTo>
                  <a:cubicBezTo>
                    <a:pt x="147" y="0"/>
                    <a:pt x="147" y="0"/>
                    <a:pt x="147" y="0"/>
                  </a:cubicBezTo>
                  <a:cubicBezTo>
                    <a:pt x="146" y="2"/>
                    <a:pt x="145" y="4"/>
                    <a:pt x="145" y="7"/>
                  </a:cubicBezTo>
                  <a:cubicBezTo>
                    <a:pt x="144" y="9"/>
                    <a:pt x="143" y="11"/>
                    <a:pt x="142" y="14"/>
                  </a:cubicBezTo>
                  <a:cubicBezTo>
                    <a:pt x="142" y="14"/>
                    <a:pt x="142" y="14"/>
                    <a:pt x="142" y="14"/>
                  </a:cubicBezTo>
                  <a:cubicBezTo>
                    <a:pt x="141" y="14"/>
                    <a:pt x="141" y="14"/>
                    <a:pt x="141" y="14"/>
                  </a:cubicBezTo>
                  <a:cubicBezTo>
                    <a:pt x="137" y="15"/>
                    <a:pt x="133" y="15"/>
                    <a:pt x="130" y="16"/>
                  </a:cubicBezTo>
                  <a:cubicBezTo>
                    <a:pt x="129" y="16"/>
                    <a:pt x="129" y="16"/>
                    <a:pt x="129" y="16"/>
                  </a:cubicBezTo>
                  <a:cubicBezTo>
                    <a:pt x="129" y="15"/>
                    <a:pt x="129" y="15"/>
                    <a:pt x="129" y="15"/>
                  </a:cubicBezTo>
                  <a:cubicBezTo>
                    <a:pt x="127" y="13"/>
                    <a:pt x="126" y="11"/>
                    <a:pt x="125" y="9"/>
                  </a:cubicBezTo>
                  <a:cubicBezTo>
                    <a:pt x="123" y="7"/>
                    <a:pt x="122" y="4"/>
                    <a:pt x="121" y="3"/>
                  </a:cubicBezTo>
                  <a:cubicBezTo>
                    <a:pt x="118" y="3"/>
                    <a:pt x="116" y="4"/>
                    <a:pt x="113" y="4"/>
                  </a:cubicBezTo>
                  <a:cubicBezTo>
                    <a:pt x="113" y="7"/>
                    <a:pt x="113" y="9"/>
                    <a:pt x="113" y="12"/>
                  </a:cubicBezTo>
                  <a:cubicBezTo>
                    <a:pt x="113" y="14"/>
                    <a:pt x="112" y="17"/>
                    <a:pt x="112" y="19"/>
                  </a:cubicBezTo>
                  <a:cubicBezTo>
                    <a:pt x="112" y="20"/>
                    <a:pt x="112" y="20"/>
                    <a:pt x="112" y="20"/>
                  </a:cubicBezTo>
                  <a:cubicBezTo>
                    <a:pt x="111" y="20"/>
                    <a:pt x="111" y="20"/>
                    <a:pt x="111" y="20"/>
                  </a:cubicBezTo>
                  <a:cubicBezTo>
                    <a:pt x="108" y="21"/>
                    <a:pt x="104" y="22"/>
                    <a:pt x="100" y="24"/>
                  </a:cubicBezTo>
                  <a:cubicBezTo>
                    <a:pt x="100" y="24"/>
                    <a:pt x="100" y="24"/>
                    <a:pt x="100" y="24"/>
                  </a:cubicBezTo>
                  <a:cubicBezTo>
                    <a:pt x="99" y="23"/>
                    <a:pt x="99" y="23"/>
                    <a:pt x="99" y="23"/>
                  </a:cubicBezTo>
                  <a:cubicBezTo>
                    <a:pt x="97" y="22"/>
                    <a:pt x="96" y="20"/>
                    <a:pt x="94" y="18"/>
                  </a:cubicBezTo>
                  <a:cubicBezTo>
                    <a:pt x="92" y="16"/>
                    <a:pt x="90" y="15"/>
                    <a:pt x="89" y="13"/>
                  </a:cubicBezTo>
                  <a:cubicBezTo>
                    <a:pt x="86" y="14"/>
                    <a:pt x="84" y="15"/>
                    <a:pt x="82" y="16"/>
                  </a:cubicBezTo>
                  <a:cubicBezTo>
                    <a:pt x="82" y="19"/>
                    <a:pt x="82" y="21"/>
                    <a:pt x="83" y="23"/>
                  </a:cubicBezTo>
                  <a:cubicBezTo>
                    <a:pt x="83" y="26"/>
                    <a:pt x="83" y="28"/>
                    <a:pt x="84" y="31"/>
                  </a:cubicBezTo>
                  <a:cubicBezTo>
                    <a:pt x="84" y="32"/>
                    <a:pt x="84" y="32"/>
                    <a:pt x="84" y="32"/>
                  </a:cubicBezTo>
                  <a:cubicBezTo>
                    <a:pt x="83" y="32"/>
                    <a:pt x="83" y="32"/>
                    <a:pt x="83" y="32"/>
                  </a:cubicBezTo>
                  <a:cubicBezTo>
                    <a:pt x="80" y="34"/>
                    <a:pt x="76" y="36"/>
                    <a:pt x="73" y="38"/>
                  </a:cubicBezTo>
                  <a:cubicBezTo>
                    <a:pt x="73" y="39"/>
                    <a:pt x="73" y="39"/>
                    <a:pt x="73" y="39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0" y="37"/>
                    <a:pt x="68" y="36"/>
                    <a:pt x="66" y="34"/>
                  </a:cubicBezTo>
                  <a:cubicBezTo>
                    <a:pt x="64" y="33"/>
                    <a:pt x="62" y="31"/>
                    <a:pt x="60" y="30"/>
                  </a:cubicBezTo>
                  <a:cubicBezTo>
                    <a:pt x="58" y="32"/>
                    <a:pt x="56" y="33"/>
                    <a:pt x="54" y="35"/>
                  </a:cubicBezTo>
                  <a:cubicBezTo>
                    <a:pt x="54" y="37"/>
                    <a:pt x="55" y="40"/>
                    <a:pt x="56" y="42"/>
                  </a:cubicBezTo>
                  <a:cubicBezTo>
                    <a:pt x="57" y="44"/>
                    <a:pt x="58" y="47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8" y="50"/>
                    <a:pt x="58" y="50"/>
                    <a:pt x="58" y="50"/>
                  </a:cubicBezTo>
                  <a:cubicBezTo>
                    <a:pt x="56" y="53"/>
                    <a:pt x="53" y="55"/>
                    <a:pt x="50" y="58"/>
                  </a:cubicBezTo>
                  <a:cubicBezTo>
                    <a:pt x="50" y="59"/>
                    <a:pt x="50" y="59"/>
                    <a:pt x="50" y="59"/>
                  </a:cubicBezTo>
                  <a:cubicBezTo>
                    <a:pt x="49" y="59"/>
                    <a:pt x="49" y="59"/>
                    <a:pt x="49" y="59"/>
                  </a:cubicBezTo>
                  <a:cubicBezTo>
                    <a:pt x="47" y="58"/>
                    <a:pt x="44" y="57"/>
                    <a:pt x="42" y="56"/>
                  </a:cubicBezTo>
                  <a:cubicBezTo>
                    <a:pt x="40" y="55"/>
                    <a:pt x="37" y="54"/>
                    <a:pt x="35" y="54"/>
                  </a:cubicBezTo>
                  <a:cubicBezTo>
                    <a:pt x="33" y="56"/>
                    <a:pt x="32" y="58"/>
                    <a:pt x="30" y="60"/>
                  </a:cubicBezTo>
                  <a:cubicBezTo>
                    <a:pt x="32" y="62"/>
                    <a:pt x="33" y="64"/>
                    <a:pt x="34" y="66"/>
                  </a:cubicBezTo>
                  <a:cubicBezTo>
                    <a:pt x="36" y="68"/>
                    <a:pt x="37" y="70"/>
                    <a:pt x="38" y="72"/>
                  </a:cubicBezTo>
                  <a:cubicBezTo>
                    <a:pt x="39" y="72"/>
                    <a:pt x="39" y="72"/>
                    <a:pt x="39" y="72"/>
                  </a:cubicBezTo>
                  <a:cubicBezTo>
                    <a:pt x="38" y="73"/>
                    <a:pt x="38" y="73"/>
                    <a:pt x="38" y="73"/>
                  </a:cubicBezTo>
                  <a:cubicBezTo>
                    <a:pt x="36" y="76"/>
                    <a:pt x="34" y="80"/>
                    <a:pt x="32" y="83"/>
                  </a:cubicBezTo>
                  <a:cubicBezTo>
                    <a:pt x="32" y="84"/>
                    <a:pt x="32" y="84"/>
                    <a:pt x="32" y="84"/>
                  </a:cubicBezTo>
                  <a:cubicBezTo>
                    <a:pt x="31" y="84"/>
                    <a:pt x="31" y="84"/>
                    <a:pt x="31" y="84"/>
                  </a:cubicBezTo>
                  <a:cubicBezTo>
                    <a:pt x="29" y="83"/>
                    <a:pt x="26" y="83"/>
                    <a:pt x="24" y="83"/>
                  </a:cubicBezTo>
                  <a:cubicBezTo>
                    <a:pt x="21" y="82"/>
                    <a:pt x="19" y="82"/>
                    <a:pt x="17" y="82"/>
                  </a:cubicBezTo>
                  <a:cubicBezTo>
                    <a:pt x="15" y="84"/>
                    <a:pt x="14" y="86"/>
                    <a:pt x="13" y="89"/>
                  </a:cubicBezTo>
                  <a:cubicBezTo>
                    <a:pt x="15" y="90"/>
                    <a:pt x="16" y="92"/>
                    <a:pt x="18" y="94"/>
                  </a:cubicBezTo>
                  <a:cubicBezTo>
                    <a:pt x="20" y="95"/>
                    <a:pt x="22" y="97"/>
                    <a:pt x="24" y="99"/>
                  </a:cubicBezTo>
                  <a:cubicBezTo>
                    <a:pt x="24" y="99"/>
                    <a:pt x="24" y="99"/>
                    <a:pt x="24" y="99"/>
                  </a:cubicBezTo>
                  <a:cubicBezTo>
                    <a:pt x="24" y="100"/>
                    <a:pt x="24" y="100"/>
                    <a:pt x="24" y="100"/>
                  </a:cubicBezTo>
                  <a:cubicBezTo>
                    <a:pt x="22" y="104"/>
                    <a:pt x="21" y="108"/>
                    <a:pt x="20" y="111"/>
                  </a:cubicBezTo>
                  <a:cubicBezTo>
                    <a:pt x="20" y="112"/>
                    <a:pt x="20" y="112"/>
                    <a:pt x="20" y="112"/>
                  </a:cubicBezTo>
                  <a:cubicBezTo>
                    <a:pt x="19" y="112"/>
                    <a:pt x="19" y="112"/>
                    <a:pt x="19" y="112"/>
                  </a:cubicBezTo>
                  <a:cubicBezTo>
                    <a:pt x="17" y="112"/>
                    <a:pt x="14" y="112"/>
                    <a:pt x="12" y="113"/>
                  </a:cubicBezTo>
                  <a:cubicBezTo>
                    <a:pt x="9" y="113"/>
                    <a:pt x="7" y="113"/>
                    <a:pt x="4" y="113"/>
                  </a:cubicBezTo>
                  <a:cubicBezTo>
                    <a:pt x="4" y="116"/>
                    <a:pt x="3" y="118"/>
                    <a:pt x="3" y="121"/>
                  </a:cubicBezTo>
                  <a:cubicBezTo>
                    <a:pt x="5" y="122"/>
                    <a:pt x="7" y="123"/>
                    <a:pt x="9" y="125"/>
                  </a:cubicBezTo>
                  <a:cubicBezTo>
                    <a:pt x="11" y="126"/>
                    <a:pt x="13" y="127"/>
                    <a:pt x="15" y="128"/>
                  </a:cubicBezTo>
                  <a:cubicBezTo>
                    <a:pt x="16" y="129"/>
                    <a:pt x="16" y="129"/>
                    <a:pt x="16" y="129"/>
                  </a:cubicBezTo>
                  <a:cubicBezTo>
                    <a:pt x="16" y="130"/>
                    <a:pt x="16" y="130"/>
                    <a:pt x="16" y="130"/>
                  </a:cubicBezTo>
                  <a:cubicBezTo>
                    <a:pt x="15" y="133"/>
                    <a:pt x="15" y="137"/>
                    <a:pt x="15" y="141"/>
                  </a:cubicBezTo>
                  <a:cubicBezTo>
                    <a:pt x="14" y="142"/>
                    <a:pt x="14" y="142"/>
                    <a:pt x="14" y="142"/>
                  </a:cubicBezTo>
                  <a:cubicBezTo>
                    <a:pt x="14" y="142"/>
                    <a:pt x="14" y="142"/>
                    <a:pt x="14" y="142"/>
                  </a:cubicBezTo>
                  <a:cubicBezTo>
                    <a:pt x="12" y="143"/>
                    <a:pt x="9" y="144"/>
                    <a:pt x="7" y="145"/>
                  </a:cubicBezTo>
                  <a:cubicBezTo>
                    <a:pt x="4" y="145"/>
                    <a:pt x="2" y="146"/>
                    <a:pt x="0" y="147"/>
                  </a:cubicBezTo>
                  <a:cubicBezTo>
                    <a:pt x="0" y="147"/>
                    <a:pt x="0" y="147"/>
                    <a:pt x="0" y="147"/>
                  </a:cubicBezTo>
                  <a:cubicBezTo>
                    <a:pt x="0" y="148"/>
                    <a:pt x="0" y="150"/>
                    <a:pt x="0" y="151"/>
                  </a:cubicBezTo>
                  <a:cubicBezTo>
                    <a:pt x="0" y="152"/>
                    <a:pt x="0" y="153"/>
                    <a:pt x="0" y="155"/>
                  </a:cubicBezTo>
                  <a:cubicBezTo>
                    <a:pt x="0" y="155"/>
                    <a:pt x="0" y="155"/>
                    <a:pt x="0" y="155"/>
                  </a:cubicBezTo>
                  <a:cubicBezTo>
                    <a:pt x="2" y="156"/>
                    <a:pt x="4" y="156"/>
                    <a:pt x="7" y="157"/>
                  </a:cubicBezTo>
                  <a:cubicBezTo>
                    <a:pt x="9" y="158"/>
                    <a:pt x="12" y="158"/>
                    <a:pt x="14" y="159"/>
                  </a:cubicBezTo>
                  <a:cubicBezTo>
                    <a:pt x="14" y="160"/>
                    <a:pt x="14" y="160"/>
                    <a:pt x="14" y="160"/>
                  </a:cubicBezTo>
                  <a:cubicBezTo>
                    <a:pt x="15" y="160"/>
                    <a:pt x="15" y="160"/>
                    <a:pt x="15" y="160"/>
                  </a:cubicBezTo>
                  <a:cubicBezTo>
                    <a:pt x="15" y="165"/>
                    <a:pt x="15" y="168"/>
                    <a:pt x="16" y="172"/>
                  </a:cubicBezTo>
                  <a:cubicBezTo>
                    <a:pt x="16" y="173"/>
                    <a:pt x="16" y="173"/>
                    <a:pt x="16" y="173"/>
                  </a:cubicBezTo>
                  <a:cubicBezTo>
                    <a:pt x="15" y="173"/>
                    <a:pt x="15" y="173"/>
                    <a:pt x="15" y="173"/>
                  </a:cubicBezTo>
                  <a:cubicBezTo>
                    <a:pt x="13" y="174"/>
                    <a:pt x="11" y="176"/>
                    <a:pt x="9" y="177"/>
                  </a:cubicBezTo>
                  <a:cubicBezTo>
                    <a:pt x="7" y="178"/>
                    <a:pt x="5" y="179"/>
                    <a:pt x="3" y="181"/>
                  </a:cubicBezTo>
                  <a:cubicBezTo>
                    <a:pt x="3" y="183"/>
                    <a:pt x="4" y="186"/>
                    <a:pt x="4" y="188"/>
                  </a:cubicBezTo>
                  <a:cubicBezTo>
                    <a:pt x="7" y="189"/>
                    <a:pt x="9" y="189"/>
                    <a:pt x="12" y="189"/>
                  </a:cubicBezTo>
                  <a:cubicBezTo>
                    <a:pt x="14" y="189"/>
                    <a:pt x="17" y="189"/>
                    <a:pt x="19" y="190"/>
                  </a:cubicBezTo>
                  <a:cubicBezTo>
                    <a:pt x="20" y="190"/>
                    <a:pt x="20" y="190"/>
                    <a:pt x="20" y="190"/>
                  </a:cubicBezTo>
                  <a:cubicBezTo>
                    <a:pt x="20" y="190"/>
                    <a:pt x="20" y="190"/>
                    <a:pt x="20" y="190"/>
                  </a:cubicBezTo>
                  <a:cubicBezTo>
                    <a:pt x="21" y="194"/>
                    <a:pt x="22" y="198"/>
                    <a:pt x="24" y="201"/>
                  </a:cubicBezTo>
                  <a:cubicBezTo>
                    <a:pt x="24" y="202"/>
                    <a:pt x="24" y="202"/>
                    <a:pt x="24" y="202"/>
                  </a:cubicBezTo>
                  <a:cubicBezTo>
                    <a:pt x="24" y="203"/>
                    <a:pt x="24" y="203"/>
                    <a:pt x="24" y="203"/>
                  </a:cubicBezTo>
                  <a:cubicBezTo>
                    <a:pt x="22" y="204"/>
                    <a:pt x="20" y="206"/>
                    <a:pt x="18" y="208"/>
                  </a:cubicBezTo>
                  <a:cubicBezTo>
                    <a:pt x="16" y="210"/>
                    <a:pt x="15" y="211"/>
                    <a:pt x="13" y="213"/>
                  </a:cubicBezTo>
                  <a:cubicBezTo>
                    <a:pt x="14" y="215"/>
                    <a:pt x="15" y="218"/>
                    <a:pt x="17" y="220"/>
                  </a:cubicBezTo>
                  <a:cubicBezTo>
                    <a:pt x="19" y="220"/>
                    <a:pt x="21" y="219"/>
                    <a:pt x="24" y="219"/>
                  </a:cubicBezTo>
                  <a:cubicBezTo>
                    <a:pt x="26" y="219"/>
                    <a:pt x="29" y="218"/>
                    <a:pt x="31" y="218"/>
                  </a:cubicBezTo>
                  <a:cubicBezTo>
                    <a:pt x="32" y="218"/>
                    <a:pt x="32" y="218"/>
                    <a:pt x="32" y="218"/>
                  </a:cubicBezTo>
                  <a:cubicBezTo>
                    <a:pt x="32" y="219"/>
                    <a:pt x="32" y="219"/>
                    <a:pt x="32" y="219"/>
                  </a:cubicBezTo>
                  <a:cubicBezTo>
                    <a:pt x="34" y="222"/>
                    <a:pt x="36" y="225"/>
                    <a:pt x="38" y="228"/>
                  </a:cubicBezTo>
                  <a:cubicBezTo>
                    <a:pt x="39" y="229"/>
                    <a:pt x="39" y="229"/>
                    <a:pt x="39" y="229"/>
                  </a:cubicBezTo>
                  <a:cubicBezTo>
                    <a:pt x="38" y="230"/>
                    <a:pt x="38" y="230"/>
                    <a:pt x="38" y="230"/>
                  </a:cubicBezTo>
                  <a:cubicBezTo>
                    <a:pt x="37" y="232"/>
                    <a:pt x="36" y="234"/>
                    <a:pt x="34" y="236"/>
                  </a:cubicBezTo>
                  <a:cubicBezTo>
                    <a:pt x="33" y="238"/>
                    <a:pt x="32" y="240"/>
                    <a:pt x="30" y="242"/>
                  </a:cubicBezTo>
                  <a:cubicBezTo>
                    <a:pt x="32" y="244"/>
                    <a:pt x="33" y="246"/>
                    <a:pt x="35" y="248"/>
                  </a:cubicBezTo>
                  <a:cubicBezTo>
                    <a:pt x="37" y="247"/>
                    <a:pt x="40" y="246"/>
                    <a:pt x="42" y="246"/>
                  </a:cubicBezTo>
                  <a:cubicBezTo>
                    <a:pt x="44" y="245"/>
                    <a:pt x="47" y="244"/>
                    <a:pt x="49" y="243"/>
                  </a:cubicBezTo>
                  <a:cubicBezTo>
                    <a:pt x="50" y="243"/>
                    <a:pt x="50" y="243"/>
                    <a:pt x="50" y="243"/>
                  </a:cubicBezTo>
                  <a:cubicBezTo>
                    <a:pt x="50" y="243"/>
                    <a:pt x="50" y="243"/>
                    <a:pt x="50" y="243"/>
                  </a:cubicBezTo>
                  <a:cubicBezTo>
                    <a:pt x="53" y="246"/>
                    <a:pt x="56" y="249"/>
                    <a:pt x="58" y="251"/>
                  </a:cubicBezTo>
                  <a:cubicBezTo>
                    <a:pt x="59" y="252"/>
                    <a:pt x="59" y="252"/>
                    <a:pt x="59" y="252"/>
                  </a:cubicBezTo>
                  <a:cubicBezTo>
                    <a:pt x="59" y="253"/>
                    <a:pt x="59" y="253"/>
                    <a:pt x="59" y="253"/>
                  </a:cubicBezTo>
                  <a:cubicBezTo>
                    <a:pt x="58" y="255"/>
                    <a:pt x="57" y="257"/>
                    <a:pt x="56" y="260"/>
                  </a:cubicBezTo>
                  <a:cubicBezTo>
                    <a:pt x="55" y="262"/>
                    <a:pt x="54" y="264"/>
                    <a:pt x="54" y="266"/>
                  </a:cubicBezTo>
                  <a:cubicBezTo>
                    <a:pt x="56" y="268"/>
                    <a:pt x="58" y="270"/>
                    <a:pt x="60" y="271"/>
                  </a:cubicBezTo>
                  <a:cubicBezTo>
                    <a:pt x="62" y="270"/>
                    <a:pt x="64" y="269"/>
                    <a:pt x="66" y="267"/>
                  </a:cubicBezTo>
                  <a:cubicBezTo>
                    <a:pt x="68" y="266"/>
                    <a:pt x="70" y="265"/>
                    <a:pt x="72" y="263"/>
                  </a:cubicBezTo>
                  <a:cubicBezTo>
                    <a:pt x="73" y="263"/>
                    <a:pt x="73" y="263"/>
                    <a:pt x="73" y="263"/>
                  </a:cubicBezTo>
                  <a:cubicBezTo>
                    <a:pt x="73" y="263"/>
                    <a:pt x="73" y="263"/>
                    <a:pt x="73" y="263"/>
                  </a:cubicBezTo>
                  <a:cubicBezTo>
                    <a:pt x="76" y="266"/>
                    <a:pt x="80" y="268"/>
                    <a:pt x="83" y="270"/>
                  </a:cubicBezTo>
                  <a:cubicBezTo>
                    <a:pt x="84" y="270"/>
                    <a:pt x="84" y="270"/>
                    <a:pt x="84" y="270"/>
                  </a:cubicBezTo>
                  <a:cubicBezTo>
                    <a:pt x="84" y="271"/>
                    <a:pt x="84" y="271"/>
                    <a:pt x="84" y="271"/>
                  </a:cubicBezTo>
                  <a:cubicBezTo>
                    <a:pt x="83" y="273"/>
                    <a:pt x="83" y="276"/>
                    <a:pt x="83" y="278"/>
                  </a:cubicBezTo>
                  <a:cubicBezTo>
                    <a:pt x="82" y="280"/>
                    <a:pt x="82" y="283"/>
                    <a:pt x="82" y="285"/>
                  </a:cubicBezTo>
                  <a:cubicBezTo>
                    <a:pt x="84" y="286"/>
                    <a:pt x="86" y="287"/>
                    <a:pt x="89" y="289"/>
                  </a:cubicBezTo>
                  <a:cubicBezTo>
                    <a:pt x="90" y="287"/>
                    <a:pt x="92" y="285"/>
                    <a:pt x="94" y="283"/>
                  </a:cubicBezTo>
                  <a:cubicBezTo>
                    <a:pt x="96" y="282"/>
                    <a:pt x="97" y="280"/>
                    <a:pt x="99" y="278"/>
                  </a:cubicBezTo>
                  <a:cubicBezTo>
                    <a:pt x="100" y="278"/>
                    <a:pt x="100" y="278"/>
                    <a:pt x="100" y="278"/>
                  </a:cubicBezTo>
                  <a:cubicBezTo>
                    <a:pt x="100" y="278"/>
                    <a:pt x="100" y="278"/>
                    <a:pt x="100" y="278"/>
                  </a:cubicBezTo>
                  <a:cubicBezTo>
                    <a:pt x="104" y="279"/>
                    <a:pt x="108" y="281"/>
                    <a:pt x="111" y="282"/>
                  </a:cubicBezTo>
                  <a:cubicBezTo>
                    <a:pt x="112" y="282"/>
                    <a:pt x="112" y="282"/>
                    <a:pt x="112" y="282"/>
                  </a:cubicBezTo>
                  <a:cubicBezTo>
                    <a:pt x="112" y="283"/>
                    <a:pt x="112" y="283"/>
                    <a:pt x="112" y="283"/>
                  </a:cubicBezTo>
                  <a:cubicBezTo>
                    <a:pt x="112" y="285"/>
                    <a:pt x="113" y="288"/>
                    <a:pt x="113" y="290"/>
                  </a:cubicBezTo>
                  <a:cubicBezTo>
                    <a:pt x="113" y="292"/>
                    <a:pt x="113" y="295"/>
                    <a:pt x="113" y="297"/>
                  </a:cubicBezTo>
                  <a:cubicBezTo>
                    <a:pt x="116" y="298"/>
                    <a:pt x="118" y="298"/>
                    <a:pt x="121" y="299"/>
                  </a:cubicBezTo>
                  <a:cubicBezTo>
                    <a:pt x="122" y="297"/>
                    <a:pt x="124" y="295"/>
                    <a:pt x="125" y="293"/>
                  </a:cubicBezTo>
                  <a:cubicBezTo>
                    <a:pt x="126" y="291"/>
                    <a:pt x="127" y="288"/>
                    <a:pt x="129" y="287"/>
                  </a:cubicBezTo>
                  <a:cubicBezTo>
                    <a:pt x="129" y="286"/>
                    <a:pt x="129" y="286"/>
                    <a:pt x="129" y="286"/>
                  </a:cubicBezTo>
                  <a:cubicBezTo>
                    <a:pt x="130" y="286"/>
                    <a:pt x="130" y="286"/>
                    <a:pt x="130" y="286"/>
                  </a:cubicBezTo>
                  <a:cubicBezTo>
                    <a:pt x="133" y="286"/>
                    <a:pt x="137" y="287"/>
                    <a:pt x="141" y="287"/>
                  </a:cubicBezTo>
                  <a:cubicBezTo>
                    <a:pt x="142" y="287"/>
                    <a:pt x="142" y="287"/>
                    <a:pt x="142" y="287"/>
                  </a:cubicBezTo>
                  <a:cubicBezTo>
                    <a:pt x="142" y="288"/>
                    <a:pt x="142" y="288"/>
                    <a:pt x="142" y="288"/>
                  </a:cubicBezTo>
                  <a:cubicBezTo>
                    <a:pt x="143" y="290"/>
                    <a:pt x="144" y="293"/>
                    <a:pt x="145" y="295"/>
                  </a:cubicBezTo>
                  <a:cubicBezTo>
                    <a:pt x="145" y="297"/>
                    <a:pt x="146" y="300"/>
                    <a:pt x="147" y="302"/>
                  </a:cubicBezTo>
                  <a:cubicBezTo>
                    <a:pt x="147" y="302"/>
                    <a:pt x="147" y="302"/>
                    <a:pt x="147" y="302"/>
                  </a:cubicBezTo>
                  <a:cubicBezTo>
                    <a:pt x="150" y="302"/>
                    <a:pt x="152" y="302"/>
                    <a:pt x="155" y="302"/>
                  </a:cubicBezTo>
                  <a:cubicBezTo>
                    <a:pt x="155" y="302"/>
                    <a:pt x="155" y="302"/>
                    <a:pt x="155" y="302"/>
                  </a:cubicBezTo>
                  <a:cubicBezTo>
                    <a:pt x="156" y="300"/>
                    <a:pt x="156" y="297"/>
                    <a:pt x="157" y="295"/>
                  </a:cubicBezTo>
                  <a:cubicBezTo>
                    <a:pt x="158" y="293"/>
                    <a:pt x="159" y="290"/>
                    <a:pt x="159" y="288"/>
                  </a:cubicBezTo>
                  <a:cubicBezTo>
                    <a:pt x="160" y="287"/>
                    <a:pt x="160" y="287"/>
                    <a:pt x="160" y="287"/>
                  </a:cubicBezTo>
                  <a:cubicBezTo>
                    <a:pt x="161" y="287"/>
                    <a:pt x="161" y="287"/>
                    <a:pt x="161" y="287"/>
                  </a:cubicBezTo>
                  <a:cubicBezTo>
                    <a:pt x="165" y="287"/>
                    <a:pt x="168" y="286"/>
                    <a:pt x="172" y="286"/>
                  </a:cubicBezTo>
                  <a:cubicBezTo>
                    <a:pt x="173" y="286"/>
                    <a:pt x="173" y="286"/>
                    <a:pt x="173" y="286"/>
                  </a:cubicBezTo>
                  <a:cubicBezTo>
                    <a:pt x="173" y="287"/>
                    <a:pt x="173" y="287"/>
                    <a:pt x="173" y="287"/>
                  </a:cubicBezTo>
                  <a:cubicBezTo>
                    <a:pt x="175" y="288"/>
                    <a:pt x="176" y="291"/>
                    <a:pt x="177" y="293"/>
                  </a:cubicBezTo>
                  <a:cubicBezTo>
                    <a:pt x="178" y="295"/>
                    <a:pt x="180" y="297"/>
                    <a:pt x="181" y="299"/>
                  </a:cubicBezTo>
                  <a:cubicBezTo>
                    <a:pt x="183" y="298"/>
                    <a:pt x="186" y="298"/>
                    <a:pt x="188" y="297"/>
                  </a:cubicBezTo>
                  <a:cubicBezTo>
                    <a:pt x="189" y="295"/>
                    <a:pt x="189" y="292"/>
                    <a:pt x="189" y="290"/>
                  </a:cubicBezTo>
                  <a:cubicBezTo>
                    <a:pt x="189" y="288"/>
                    <a:pt x="189" y="285"/>
                    <a:pt x="190" y="283"/>
                  </a:cubicBezTo>
                  <a:cubicBezTo>
                    <a:pt x="190" y="282"/>
                    <a:pt x="190" y="282"/>
                    <a:pt x="190" y="282"/>
                  </a:cubicBezTo>
                  <a:cubicBezTo>
                    <a:pt x="191" y="282"/>
                    <a:pt x="191" y="282"/>
                    <a:pt x="191" y="282"/>
                  </a:cubicBezTo>
                  <a:cubicBezTo>
                    <a:pt x="194" y="281"/>
                    <a:pt x="198" y="279"/>
                    <a:pt x="202" y="278"/>
                  </a:cubicBezTo>
                  <a:cubicBezTo>
                    <a:pt x="202" y="278"/>
                    <a:pt x="202" y="278"/>
                    <a:pt x="202" y="278"/>
                  </a:cubicBezTo>
                  <a:cubicBezTo>
                    <a:pt x="203" y="278"/>
                    <a:pt x="203" y="278"/>
                    <a:pt x="203" y="278"/>
                  </a:cubicBezTo>
                  <a:cubicBezTo>
                    <a:pt x="205" y="280"/>
                    <a:pt x="206" y="282"/>
                    <a:pt x="208" y="283"/>
                  </a:cubicBezTo>
                  <a:cubicBezTo>
                    <a:pt x="210" y="285"/>
                    <a:pt x="211" y="287"/>
                    <a:pt x="213" y="289"/>
                  </a:cubicBezTo>
                  <a:cubicBezTo>
                    <a:pt x="215" y="288"/>
                    <a:pt x="218" y="286"/>
                    <a:pt x="220" y="285"/>
                  </a:cubicBezTo>
                  <a:cubicBezTo>
                    <a:pt x="220" y="283"/>
                    <a:pt x="219" y="280"/>
                    <a:pt x="219" y="278"/>
                  </a:cubicBezTo>
                  <a:cubicBezTo>
                    <a:pt x="219" y="276"/>
                    <a:pt x="218" y="273"/>
                    <a:pt x="218" y="271"/>
                  </a:cubicBezTo>
                  <a:cubicBezTo>
                    <a:pt x="218" y="270"/>
                    <a:pt x="218" y="270"/>
                    <a:pt x="218" y="270"/>
                  </a:cubicBezTo>
                  <a:cubicBezTo>
                    <a:pt x="219" y="270"/>
                    <a:pt x="219" y="270"/>
                    <a:pt x="219" y="270"/>
                  </a:cubicBezTo>
                  <a:cubicBezTo>
                    <a:pt x="222" y="268"/>
                    <a:pt x="225" y="266"/>
                    <a:pt x="228" y="263"/>
                  </a:cubicBezTo>
                  <a:cubicBezTo>
                    <a:pt x="229" y="263"/>
                    <a:pt x="229" y="263"/>
                    <a:pt x="229" y="263"/>
                  </a:cubicBezTo>
                  <a:cubicBezTo>
                    <a:pt x="230" y="263"/>
                    <a:pt x="230" y="263"/>
                    <a:pt x="230" y="263"/>
                  </a:cubicBezTo>
                  <a:cubicBezTo>
                    <a:pt x="232" y="265"/>
                    <a:pt x="234" y="266"/>
                    <a:pt x="236" y="267"/>
                  </a:cubicBezTo>
                  <a:cubicBezTo>
                    <a:pt x="238" y="269"/>
                    <a:pt x="240" y="270"/>
                    <a:pt x="242" y="271"/>
                  </a:cubicBezTo>
                  <a:cubicBezTo>
                    <a:pt x="244" y="270"/>
                    <a:pt x="246" y="268"/>
                    <a:pt x="248" y="266"/>
                  </a:cubicBezTo>
                  <a:cubicBezTo>
                    <a:pt x="247" y="264"/>
                    <a:pt x="247" y="262"/>
                    <a:pt x="246" y="260"/>
                  </a:cubicBezTo>
                  <a:cubicBezTo>
                    <a:pt x="245" y="257"/>
                    <a:pt x="244" y="255"/>
                    <a:pt x="243" y="253"/>
                  </a:cubicBezTo>
                  <a:cubicBezTo>
                    <a:pt x="243" y="252"/>
                    <a:pt x="243" y="252"/>
                    <a:pt x="243" y="252"/>
                  </a:cubicBezTo>
                  <a:cubicBezTo>
                    <a:pt x="243" y="251"/>
                    <a:pt x="243" y="251"/>
                    <a:pt x="243" y="251"/>
                  </a:cubicBezTo>
                  <a:cubicBezTo>
                    <a:pt x="246" y="249"/>
                    <a:pt x="249" y="246"/>
                    <a:pt x="252" y="243"/>
                  </a:cubicBezTo>
                  <a:cubicBezTo>
                    <a:pt x="252" y="243"/>
                    <a:pt x="252" y="243"/>
                    <a:pt x="252" y="243"/>
                  </a:cubicBezTo>
                  <a:cubicBezTo>
                    <a:pt x="253" y="243"/>
                    <a:pt x="253" y="243"/>
                    <a:pt x="253" y="243"/>
                  </a:cubicBezTo>
                  <a:cubicBezTo>
                    <a:pt x="255" y="244"/>
                    <a:pt x="258" y="245"/>
                    <a:pt x="260" y="246"/>
                  </a:cubicBezTo>
                  <a:cubicBezTo>
                    <a:pt x="262" y="246"/>
                    <a:pt x="264" y="247"/>
                    <a:pt x="267" y="248"/>
                  </a:cubicBezTo>
                  <a:cubicBezTo>
                    <a:pt x="268" y="246"/>
                    <a:pt x="270" y="244"/>
                    <a:pt x="271" y="242"/>
                  </a:cubicBezTo>
                  <a:cubicBezTo>
                    <a:pt x="270" y="240"/>
                    <a:pt x="269" y="238"/>
                    <a:pt x="268" y="236"/>
                  </a:cubicBezTo>
                  <a:cubicBezTo>
                    <a:pt x="266" y="234"/>
                    <a:pt x="265" y="232"/>
                    <a:pt x="264" y="230"/>
                  </a:cubicBezTo>
                  <a:cubicBezTo>
                    <a:pt x="263" y="229"/>
                    <a:pt x="263" y="229"/>
                    <a:pt x="263" y="229"/>
                  </a:cubicBezTo>
                  <a:cubicBezTo>
                    <a:pt x="264" y="228"/>
                    <a:pt x="264" y="228"/>
                    <a:pt x="264" y="228"/>
                  </a:cubicBezTo>
                  <a:cubicBezTo>
                    <a:pt x="266" y="225"/>
                    <a:pt x="268" y="222"/>
                    <a:pt x="270" y="219"/>
                  </a:cubicBezTo>
                  <a:cubicBezTo>
                    <a:pt x="270" y="218"/>
                    <a:pt x="270" y="218"/>
                    <a:pt x="270" y="218"/>
                  </a:cubicBezTo>
                  <a:cubicBezTo>
                    <a:pt x="271" y="218"/>
                    <a:pt x="271" y="218"/>
                    <a:pt x="271" y="218"/>
                  </a:cubicBezTo>
                  <a:cubicBezTo>
                    <a:pt x="273" y="218"/>
                    <a:pt x="276" y="219"/>
                    <a:pt x="278" y="219"/>
                  </a:cubicBezTo>
                  <a:cubicBezTo>
                    <a:pt x="281" y="219"/>
                    <a:pt x="283" y="220"/>
                    <a:pt x="285" y="220"/>
                  </a:cubicBezTo>
                  <a:cubicBezTo>
                    <a:pt x="286" y="218"/>
                    <a:pt x="288" y="215"/>
                    <a:pt x="289" y="213"/>
                  </a:cubicBezTo>
                  <a:cubicBezTo>
                    <a:pt x="287" y="211"/>
                    <a:pt x="285" y="210"/>
                    <a:pt x="284" y="208"/>
                  </a:cubicBezTo>
                  <a:cubicBezTo>
                    <a:pt x="282" y="206"/>
                    <a:pt x="280" y="204"/>
                    <a:pt x="278" y="203"/>
                  </a:cubicBezTo>
                  <a:cubicBezTo>
                    <a:pt x="278" y="202"/>
                    <a:pt x="278" y="202"/>
                    <a:pt x="278" y="202"/>
                  </a:cubicBezTo>
                  <a:cubicBezTo>
                    <a:pt x="278" y="201"/>
                    <a:pt x="278" y="201"/>
                    <a:pt x="278" y="201"/>
                  </a:cubicBezTo>
                  <a:cubicBezTo>
                    <a:pt x="279" y="198"/>
                    <a:pt x="281" y="194"/>
                    <a:pt x="282" y="190"/>
                  </a:cubicBezTo>
                  <a:cubicBezTo>
                    <a:pt x="282" y="190"/>
                    <a:pt x="282" y="190"/>
                    <a:pt x="282" y="190"/>
                  </a:cubicBezTo>
                  <a:cubicBezTo>
                    <a:pt x="283" y="190"/>
                    <a:pt x="283" y="190"/>
                    <a:pt x="283" y="190"/>
                  </a:cubicBezTo>
                  <a:cubicBezTo>
                    <a:pt x="285" y="189"/>
                    <a:pt x="288" y="189"/>
                    <a:pt x="290" y="189"/>
                  </a:cubicBezTo>
                  <a:cubicBezTo>
                    <a:pt x="293" y="189"/>
                    <a:pt x="295" y="189"/>
                    <a:pt x="297" y="188"/>
                  </a:cubicBezTo>
                  <a:cubicBezTo>
                    <a:pt x="298" y="186"/>
                    <a:pt x="299" y="183"/>
                    <a:pt x="299" y="181"/>
                  </a:cubicBezTo>
                  <a:cubicBezTo>
                    <a:pt x="297" y="179"/>
                    <a:pt x="295" y="178"/>
                    <a:pt x="293" y="177"/>
                  </a:cubicBezTo>
                  <a:cubicBezTo>
                    <a:pt x="291" y="176"/>
                    <a:pt x="289" y="174"/>
                    <a:pt x="287" y="173"/>
                  </a:cubicBezTo>
                  <a:cubicBezTo>
                    <a:pt x="286" y="173"/>
                    <a:pt x="286" y="173"/>
                    <a:pt x="286" y="173"/>
                  </a:cubicBezTo>
                  <a:cubicBezTo>
                    <a:pt x="286" y="172"/>
                    <a:pt x="286" y="172"/>
                    <a:pt x="286" y="172"/>
                  </a:cubicBezTo>
                  <a:cubicBezTo>
                    <a:pt x="287" y="168"/>
                    <a:pt x="287" y="165"/>
                    <a:pt x="287" y="160"/>
                  </a:cubicBezTo>
                  <a:cubicBezTo>
                    <a:pt x="287" y="160"/>
                    <a:pt x="287" y="160"/>
                    <a:pt x="287" y="160"/>
                  </a:cubicBezTo>
                  <a:cubicBezTo>
                    <a:pt x="288" y="159"/>
                    <a:pt x="288" y="159"/>
                    <a:pt x="288" y="159"/>
                  </a:cubicBezTo>
                  <a:cubicBezTo>
                    <a:pt x="290" y="159"/>
                    <a:pt x="293" y="158"/>
                    <a:pt x="295" y="157"/>
                  </a:cubicBezTo>
                  <a:cubicBezTo>
                    <a:pt x="297" y="156"/>
                    <a:pt x="300" y="156"/>
                    <a:pt x="302" y="155"/>
                  </a:cubicBezTo>
                  <a:cubicBezTo>
                    <a:pt x="302" y="155"/>
                    <a:pt x="302" y="155"/>
                    <a:pt x="302" y="155"/>
                  </a:cubicBezTo>
                  <a:cubicBezTo>
                    <a:pt x="302" y="153"/>
                    <a:pt x="302" y="152"/>
                    <a:pt x="302" y="151"/>
                  </a:cubicBezTo>
                  <a:cubicBezTo>
                    <a:pt x="302" y="149"/>
                    <a:pt x="302" y="148"/>
                    <a:pt x="302" y="147"/>
                  </a:cubicBezTo>
                  <a:close/>
                  <a:moveTo>
                    <a:pt x="159" y="110"/>
                  </a:moveTo>
                  <a:cubicBezTo>
                    <a:pt x="161" y="93"/>
                    <a:pt x="164" y="76"/>
                    <a:pt x="169" y="59"/>
                  </a:cubicBezTo>
                  <a:cubicBezTo>
                    <a:pt x="169" y="58"/>
                    <a:pt x="169" y="58"/>
                    <a:pt x="169" y="58"/>
                  </a:cubicBezTo>
                  <a:cubicBezTo>
                    <a:pt x="170" y="59"/>
                    <a:pt x="170" y="59"/>
                    <a:pt x="170" y="59"/>
                  </a:cubicBezTo>
                  <a:cubicBezTo>
                    <a:pt x="182" y="61"/>
                    <a:pt x="193" y="66"/>
                    <a:pt x="203" y="72"/>
                  </a:cubicBezTo>
                  <a:cubicBezTo>
                    <a:pt x="204" y="73"/>
                    <a:pt x="204" y="73"/>
                    <a:pt x="204" y="73"/>
                  </a:cubicBezTo>
                  <a:cubicBezTo>
                    <a:pt x="203" y="74"/>
                    <a:pt x="203" y="74"/>
                    <a:pt x="203" y="74"/>
                  </a:cubicBezTo>
                  <a:cubicBezTo>
                    <a:pt x="195" y="90"/>
                    <a:pt x="185" y="104"/>
                    <a:pt x="174" y="116"/>
                  </a:cubicBezTo>
                  <a:cubicBezTo>
                    <a:pt x="173" y="117"/>
                    <a:pt x="173" y="117"/>
                    <a:pt x="173" y="117"/>
                  </a:cubicBezTo>
                  <a:cubicBezTo>
                    <a:pt x="172" y="117"/>
                    <a:pt x="172" y="117"/>
                    <a:pt x="172" y="117"/>
                  </a:cubicBezTo>
                  <a:cubicBezTo>
                    <a:pt x="169" y="114"/>
                    <a:pt x="165" y="112"/>
                    <a:pt x="160" y="111"/>
                  </a:cubicBezTo>
                  <a:cubicBezTo>
                    <a:pt x="159" y="111"/>
                    <a:pt x="159" y="111"/>
                    <a:pt x="159" y="111"/>
                  </a:cubicBezTo>
                  <a:lnTo>
                    <a:pt x="159" y="110"/>
                  </a:lnTo>
                  <a:close/>
                  <a:moveTo>
                    <a:pt x="99" y="72"/>
                  </a:moveTo>
                  <a:cubicBezTo>
                    <a:pt x="109" y="65"/>
                    <a:pt x="120" y="61"/>
                    <a:pt x="132" y="58"/>
                  </a:cubicBezTo>
                  <a:cubicBezTo>
                    <a:pt x="133" y="58"/>
                    <a:pt x="133" y="58"/>
                    <a:pt x="133" y="58"/>
                  </a:cubicBezTo>
                  <a:cubicBezTo>
                    <a:pt x="134" y="59"/>
                    <a:pt x="134" y="59"/>
                    <a:pt x="134" y="59"/>
                  </a:cubicBezTo>
                  <a:cubicBezTo>
                    <a:pt x="139" y="76"/>
                    <a:pt x="142" y="93"/>
                    <a:pt x="143" y="110"/>
                  </a:cubicBezTo>
                  <a:cubicBezTo>
                    <a:pt x="143" y="111"/>
                    <a:pt x="143" y="111"/>
                    <a:pt x="143" y="111"/>
                  </a:cubicBezTo>
                  <a:cubicBezTo>
                    <a:pt x="142" y="111"/>
                    <a:pt x="142" y="111"/>
                    <a:pt x="142" y="111"/>
                  </a:cubicBezTo>
                  <a:cubicBezTo>
                    <a:pt x="138" y="112"/>
                    <a:pt x="134" y="114"/>
                    <a:pt x="130" y="116"/>
                  </a:cubicBezTo>
                  <a:cubicBezTo>
                    <a:pt x="129" y="117"/>
                    <a:pt x="129" y="117"/>
                    <a:pt x="129" y="117"/>
                  </a:cubicBezTo>
                  <a:cubicBezTo>
                    <a:pt x="128" y="116"/>
                    <a:pt x="128" y="116"/>
                    <a:pt x="128" y="116"/>
                  </a:cubicBezTo>
                  <a:cubicBezTo>
                    <a:pt x="117" y="103"/>
                    <a:pt x="107" y="89"/>
                    <a:pt x="99" y="74"/>
                  </a:cubicBezTo>
                  <a:cubicBezTo>
                    <a:pt x="98" y="73"/>
                    <a:pt x="98" y="73"/>
                    <a:pt x="98" y="73"/>
                  </a:cubicBezTo>
                  <a:lnTo>
                    <a:pt x="99" y="72"/>
                  </a:lnTo>
                  <a:close/>
                  <a:moveTo>
                    <a:pt x="59" y="132"/>
                  </a:moveTo>
                  <a:cubicBezTo>
                    <a:pt x="61" y="120"/>
                    <a:pt x="66" y="109"/>
                    <a:pt x="72" y="99"/>
                  </a:cubicBezTo>
                  <a:cubicBezTo>
                    <a:pt x="73" y="98"/>
                    <a:pt x="73" y="98"/>
                    <a:pt x="73" y="98"/>
                  </a:cubicBezTo>
                  <a:cubicBezTo>
                    <a:pt x="74" y="98"/>
                    <a:pt x="74" y="98"/>
                    <a:pt x="74" y="98"/>
                  </a:cubicBezTo>
                  <a:cubicBezTo>
                    <a:pt x="90" y="107"/>
                    <a:pt x="104" y="116"/>
                    <a:pt x="116" y="128"/>
                  </a:cubicBezTo>
                  <a:cubicBezTo>
                    <a:pt x="117" y="128"/>
                    <a:pt x="117" y="128"/>
                    <a:pt x="117" y="128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4" y="133"/>
                    <a:pt x="113" y="137"/>
                    <a:pt x="112" y="141"/>
                  </a:cubicBezTo>
                  <a:cubicBezTo>
                    <a:pt x="111" y="143"/>
                    <a:pt x="111" y="143"/>
                    <a:pt x="111" y="143"/>
                  </a:cubicBezTo>
                  <a:cubicBezTo>
                    <a:pt x="110" y="142"/>
                    <a:pt x="110" y="142"/>
                    <a:pt x="110" y="142"/>
                  </a:cubicBezTo>
                  <a:cubicBezTo>
                    <a:pt x="93" y="141"/>
                    <a:pt x="76" y="138"/>
                    <a:pt x="60" y="133"/>
                  </a:cubicBezTo>
                  <a:cubicBezTo>
                    <a:pt x="58" y="133"/>
                    <a:pt x="58" y="133"/>
                    <a:pt x="58" y="133"/>
                  </a:cubicBezTo>
                  <a:lnTo>
                    <a:pt x="59" y="132"/>
                  </a:lnTo>
                  <a:close/>
                  <a:moveTo>
                    <a:pt x="74" y="203"/>
                  </a:moveTo>
                  <a:cubicBezTo>
                    <a:pt x="73" y="203"/>
                    <a:pt x="73" y="203"/>
                    <a:pt x="73" y="203"/>
                  </a:cubicBezTo>
                  <a:cubicBezTo>
                    <a:pt x="72" y="202"/>
                    <a:pt x="72" y="202"/>
                    <a:pt x="72" y="202"/>
                  </a:cubicBezTo>
                  <a:cubicBezTo>
                    <a:pt x="66" y="192"/>
                    <a:pt x="61" y="181"/>
                    <a:pt x="59" y="170"/>
                  </a:cubicBezTo>
                  <a:cubicBezTo>
                    <a:pt x="58" y="168"/>
                    <a:pt x="58" y="168"/>
                    <a:pt x="58" y="168"/>
                  </a:cubicBezTo>
                  <a:cubicBezTo>
                    <a:pt x="60" y="168"/>
                    <a:pt x="60" y="168"/>
                    <a:pt x="60" y="168"/>
                  </a:cubicBezTo>
                  <a:cubicBezTo>
                    <a:pt x="76" y="163"/>
                    <a:pt x="93" y="160"/>
                    <a:pt x="110" y="159"/>
                  </a:cubicBezTo>
                  <a:cubicBezTo>
                    <a:pt x="111" y="159"/>
                    <a:pt x="111" y="159"/>
                    <a:pt x="111" y="159"/>
                  </a:cubicBezTo>
                  <a:cubicBezTo>
                    <a:pt x="111" y="160"/>
                    <a:pt x="111" y="160"/>
                    <a:pt x="111" y="160"/>
                  </a:cubicBezTo>
                  <a:cubicBezTo>
                    <a:pt x="112" y="164"/>
                    <a:pt x="114" y="168"/>
                    <a:pt x="116" y="172"/>
                  </a:cubicBezTo>
                  <a:cubicBezTo>
                    <a:pt x="117" y="173"/>
                    <a:pt x="117" y="173"/>
                    <a:pt x="117" y="173"/>
                  </a:cubicBezTo>
                  <a:cubicBezTo>
                    <a:pt x="116" y="174"/>
                    <a:pt x="116" y="174"/>
                    <a:pt x="116" y="174"/>
                  </a:cubicBezTo>
                  <a:cubicBezTo>
                    <a:pt x="103" y="185"/>
                    <a:pt x="89" y="194"/>
                    <a:pt x="74" y="203"/>
                  </a:cubicBezTo>
                  <a:close/>
                  <a:moveTo>
                    <a:pt x="143" y="191"/>
                  </a:moveTo>
                  <a:cubicBezTo>
                    <a:pt x="141" y="208"/>
                    <a:pt x="138" y="225"/>
                    <a:pt x="133" y="242"/>
                  </a:cubicBezTo>
                  <a:cubicBezTo>
                    <a:pt x="133" y="243"/>
                    <a:pt x="133" y="243"/>
                    <a:pt x="133" y="243"/>
                  </a:cubicBezTo>
                  <a:cubicBezTo>
                    <a:pt x="132" y="243"/>
                    <a:pt x="132" y="243"/>
                    <a:pt x="132" y="243"/>
                  </a:cubicBezTo>
                  <a:cubicBezTo>
                    <a:pt x="120" y="241"/>
                    <a:pt x="109" y="236"/>
                    <a:pt x="99" y="229"/>
                  </a:cubicBezTo>
                  <a:cubicBezTo>
                    <a:pt x="98" y="229"/>
                    <a:pt x="98" y="229"/>
                    <a:pt x="98" y="229"/>
                  </a:cubicBezTo>
                  <a:cubicBezTo>
                    <a:pt x="98" y="228"/>
                    <a:pt x="98" y="228"/>
                    <a:pt x="98" y="228"/>
                  </a:cubicBezTo>
                  <a:cubicBezTo>
                    <a:pt x="107" y="212"/>
                    <a:pt x="117" y="198"/>
                    <a:pt x="128" y="185"/>
                  </a:cubicBezTo>
                  <a:cubicBezTo>
                    <a:pt x="128" y="184"/>
                    <a:pt x="128" y="184"/>
                    <a:pt x="128" y="184"/>
                  </a:cubicBezTo>
                  <a:cubicBezTo>
                    <a:pt x="129" y="185"/>
                    <a:pt x="129" y="185"/>
                    <a:pt x="129" y="185"/>
                  </a:cubicBezTo>
                  <a:cubicBezTo>
                    <a:pt x="133" y="187"/>
                    <a:pt x="137" y="189"/>
                    <a:pt x="142" y="190"/>
                  </a:cubicBezTo>
                  <a:cubicBezTo>
                    <a:pt x="143" y="190"/>
                    <a:pt x="143" y="190"/>
                    <a:pt x="143" y="190"/>
                  </a:cubicBezTo>
                  <a:lnTo>
                    <a:pt x="143" y="191"/>
                  </a:lnTo>
                  <a:close/>
                  <a:moveTo>
                    <a:pt x="151" y="180"/>
                  </a:moveTo>
                  <a:cubicBezTo>
                    <a:pt x="143" y="180"/>
                    <a:pt x="136" y="177"/>
                    <a:pt x="130" y="171"/>
                  </a:cubicBezTo>
                  <a:cubicBezTo>
                    <a:pt x="125" y="166"/>
                    <a:pt x="122" y="159"/>
                    <a:pt x="122" y="151"/>
                  </a:cubicBezTo>
                  <a:cubicBezTo>
                    <a:pt x="122" y="143"/>
                    <a:pt x="125" y="136"/>
                    <a:pt x="130" y="130"/>
                  </a:cubicBezTo>
                  <a:cubicBezTo>
                    <a:pt x="136" y="125"/>
                    <a:pt x="143" y="122"/>
                    <a:pt x="151" y="122"/>
                  </a:cubicBezTo>
                  <a:cubicBezTo>
                    <a:pt x="159" y="122"/>
                    <a:pt x="166" y="125"/>
                    <a:pt x="172" y="130"/>
                  </a:cubicBezTo>
                  <a:cubicBezTo>
                    <a:pt x="183" y="142"/>
                    <a:pt x="183" y="160"/>
                    <a:pt x="172" y="171"/>
                  </a:cubicBezTo>
                  <a:cubicBezTo>
                    <a:pt x="166" y="177"/>
                    <a:pt x="159" y="180"/>
                    <a:pt x="151" y="180"/>
                  </a:cubicBezTo>
                  <a:close/>
                  <a:moveTo>
                    <a:pt x="203" y="229"/>
                  </a:moveTo>
                  <a:cubicBezTo>
                    <a:pt x="192" y="236"/>
                    <a:pt x="181" y="241"/>
                    <a:pt x="170" y="243"/>
                  </a:cubicBezTo>
                  <a:cubicBezTo>
                    <a:pt x="168" y="243"/>
                    <a:pt x="168" y="243"/>
                    <a:pt x="168" y="243"/>
                  </a:cubicBezTo>
                  <a:cubicBezTo>
                    <a:pt x="168" y="242"/>
                    <a:pt x="168" y="242"/>
                    <a:pt x="168" y="242"/>
                  </a:cubicBezTo>
                  <a:cubicBezTo>
                    <a:pt x="163" y="225"/>
                    <a:pt x="160" y="208"/>
                    <a:pt x="159" y="192"/>
                  </a:cubicBezTo>
                  <a:cubicBezTo>
                    <a:pt x="159" y="190"/>
                    <a:pt x="159" y="190"/>
                    <a:pt x="159" y="190"/>
                  </a:cubicBezTo>
                  <a:cubicBezTo>
                    <a:pt x="160" y="190"/>
                    <a:pt x="160" y="190"/>
                    <a:pt x="160" y="190"/>
                  </a:cubicBezTo>
                  <a:cubicBezTo>
                    <a:pt x="164" y="189"/>
                    <a:pt x="168" y="188"/>
                    <a:pt x="172" y="185"/>
                  </a:cubicBezTo>
                  <a:cubicBezTo>
                    <a:pt x="173" y="185"/>
                    <a:pt x="173" y="185"/>
                    <a:pt x="173" y="185"/>
                  </a:cubicBezTo>
                  <a:cubicBezTo>
                    <a:pt x="174" y="185"/>
                    <a:pt x="174" y="185"/>
                    <a:pt x="174" y="185"/>
                  </a:cubicBezTo>
                  <a:cubicBezTo>
                    <a:pt x="185" y="199"/>
                    <a:pt x="195" y="213"/>
                    <a:pt x="203" y="228"/>
                  </a:cubicBezTo>
                  <a:cubicBezTo>
                    <a:pt x="204" y="229"/>
                    <a:pt x="204" y="229"/>
                    <a:pt x="204" y="229"/>
                  </a:cubicBezTo>
                  <a:lnTo>
                    <a:pt x="203" y="229"/>
                  </a:lnTo>
                  <a:close/>
                  <a:moveTo>
                    <a:pt x="243" y="170"/>
                  </a:moveTo>
                  <a:cubicBezTo>
                    <a:pt x="241" y="182"/>
                    <a:pt x="236" y="193"/>
                    <a:pt x="229" y="203"/>
                  </a:cubicBezTo>
                  <a:cubicBezTo>
                    <a:pt x="229" y="204"/>
                    <a:pt x="229" y="204"/>
                    <a:pt x="229" y="204"/>
                  </a:cubicBezTo>
                  <a:cubicBezTo>
                    <a:pt x="228" y="203"/>
                    <a:pt x="228" y="203"/>
                    <a:pt x="228" y="203"/>
                  </a:cubicBezTo>
                  <a:cubicBezTo>
                    <a:pt x="212" y="195"/>
                    <a:pt x="198" y="185"/>
                    <a:pt x="185" y="174"/>
                  </a:cubicBezTo>
                  <a:cubicBezTo>
                    <a:pt x="185" y="173"/>
                    <a:pt x="185" y="173"/>
                    <a:pt x="185" y="173"/>
                  </a:cubicBezTo>
                  <a:cubicBezTo>
                    <a:pt x="185" y="172"/>
                    <a:pt x="185" y="172"/>
                    <a:pt x="185" y="172"/>
                  </a:cubicBezTo>
                  <a:cubicBezTo>
                    <a:pt x="188" y="169"/>
                    <a:pt x="189" y="164"/>
                    <a:pt x="190" y="160"/>
                  </a:cubicBezTo>
                  <a:cubicBezTo>
                    <a:pt x="191" y="159"/>
                    <a:pt x="191" y="159"/>
                    <a:pt x="191" y="159"/>
                  </a:cubicBezTo>
                  <a:cubicBezTo>
                    <a:pt x="192" y="159"/>
                    <a:pt x="192" y="159"/>
                    <a:pt x="192" y="159"/>
                  </a:cubicBezTo>
                  <a:cubicBezTo>
                    <a:pt x="208" y="161"/>
                    <a:pt x="225" y="164"/>
                    <a:pt x="242" y="168"/>
                  </a:cubicBezTo>
                  <a:cubicBezTo>
                    <a:pt x="243" y="169"/>
                    <a:pt x="243" y="169"/>
                    <a:pt x="243" y="169"/>
                  </a:cubicBezTo>
                  <a:lnTo>
                    <a:pt x="243" y="170"/>
                  </a:lnTo>
                  <a:close/>
                  <a:moveTo>
                    <a:pt x="242" y="134"/>
                  </a:moveTo>
                  <a:cubicBezTo>
                    <a:pt x="225" y="139"/>
                    <a:pt x="208" y="142"/>
                    <a:pt x="192" y="143"/>
                  </a:cubicBezTo>
                  <a:cubicBezTo>
                    <a:pt x="191" y="143"/>
                    <a:pt x="191" y="143"/>
                    <a:pt x="191" y="143"/>
                  </a:cubicBezTo>
                  <a:cubicBezTo>
                    <a:pt x="190" y="142"/>
                    <a:pt x="190" y="142"/>
                    <a:pt x="190" y="142"/>
                  </a:cubicBezTo>
                  <a:cubicBezTo>
                    <a:pt x="189" y="137"/>
                    <a:pt x="188" y="133"/>
                    <a:pt x="185" y="130"/>
                  </a:cubicBezTo>
                  <a:cubicBezTo>
                    <a:pt x="185" y="129"/>
                    <a:pt x="185" y="129"/>
                    <a:pt x="185" y="129"/>
                  </a:cubicBezTo>
                  <a:cubicBezTo>
                    <a:pt x="186" y="128"/>
                    <a:pt x="186" y="128"/>
                    <a:pt x="186" y="128"/>
                  </a:cubicBezTo>
                  <a:cubicBezTo>
                    <a:pt x="199" y="117"/>
                    <a:pt x="213" y="107"/>
                    <a:pt x="228" y="99"/>
                  </a:cubicBezTo>
                  <a:cubicBezTo>
                    <a:pt x="229" y="98"/>
                    <a:pt x="229" y="98"/>
                    <a:pt x="229" y="98"/>
                  </a:cubicBezTo>
                  <a:cubicBezTo>
                    <a:pt x="230" y="99"/>
                    <a:pt x="230" y="99"/>
                    <a:pt x="230" y="99"/>
                  </a:cubicBezTo>
                  <a:cubicBezTo>
                    <a:pt x="236" y="109"/>
                    <a:pt x="241" y="120"/>
                    <a:pt x="243" y="132"/>
                  </a:cubicBezTo>
                  <a:cubicBezTo>
                    <a:pt x="243" y="133"/>
                    <a:pt x="243" y="133"/>
                    <a:pt x="243" y="133"/>
                  </a:cubicBezTo>
                  <a:lnTo>
                    <a:pt x="242" y="13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" name="Freeform 81"/>
            <p:cNvSpPr>
              <a:spLocks noEditPoints="1"/>
            </p:cNvSpPr>
            <p:nvPr/>
          </p:nvSpPr>
          <p:spPr bwMode="auto">
            <a:xfrm rot="379653">
              <a:off x="4824414" y="8562930"/>
              <a:ext cx="1273174" cy="1271610"/>
            </a:xfrm>
            <a:custGeom>
              <a:avLst/>
              <a:gdLst>
                <a:gd name="T0" fmla="*/ 286 w 302"/>
                <a:gd name="T1" fmla="*/ 129 h 302"/>
                <a:gd name="T2" fmla="*/ 282 w 302"/>
                <a:gd name="T3" fmla="*/ 112 h 302"/>
                <a:gd name="T4" fmla="*/ 285 w 302"/>
                <a:gd name="T5" fmla="*/ 82 h 302"/>
                <a:gd name="T6" fmla="*/ 264 w 302"/>
                <a:gd name="T7" fmla="*/ 72 h 302"/>
                <a:gd name="T8" fmla="*/ 252 w 302"/>
                <a:gd name="T9" fmla="*/ 58 h 302"/>
                <a:gd name="T10" fmla="*/ 236 w 302"/>
                <a:gd name="T11" fmla="*/ 34 h 302"/>
                <a:gd name="T12" fmla="*/ 219 w 302"/>
                <a:gd name="T13" fmla="*/ 23 h 302"/>
                <a:gd name="T14" fmla="*/ 191 w 302"/>
                <a:gd name="T15" fmla="*/ 20 h 302"/>
                <a:gd name="T16" fmla="*/ 173 w 302"/>
                <a:gd name="T17" fmla="*/ 15 h 302"/>
                <a:gd name="T18" fmla="*/ 155 w 302"/>
                <a:gd name="T19" fmla="*/ 0 h 302"/>
                <a:gd name="T20" fmla="*/ 141 w 302"/>
                <a:gd name="T21" fmla="*/ 14 h 302"/>
                <a:gd name="T22" fmla="*/ 113 w 302"/>
                <a:gd name="T23" fmla="*/ 12 h 302"/>
                <a:gd name="T24" fmla="*/ 94 w 302"/>
                <a:gd name="T25" fmla="*/ 18 h 302"/>
                <a:gd name="T26" fmla="*/ 73 w 302"/>
                <a:gd name="T27" fmla="*/ 38 h 302"/>
                <a:gd name="T28" fmla="*/ 59 w 302"/>
                <a:gd name="T29" fmla="*/ 49 h 302"/>
                <a:gd name="T30" fmla="*/ 35 w 302"/>
                <a:gd name="T31" fmla="*/ 54 h 302"/>
                <a:gd name="T32" fmla="*/ 32 w 302"/>
                <a:gd name="T33" fmla="*/ 84 h 302"/>
                <a:gd name="T34" fmla="*/ 24 w 302"/>
                <a:gd name="T35" fmla="*/ 99 h 302"/>
                <a:gd name="T36" fmla="*/ 3 w 302"/>
                <a:gd name="T37" fmla="*/ 121 h 302"/>
                <a:gd name="T38" fmla="*/ 14 w 302"/>
                <a:gd name="T39" fmla="*/ 142 h 302"/>
                <a:gd name="T40" fmla="*/ 7 w 302"/>
                <a:gd name="T41" fmla="*/ 157 h 302"/>
                <a:gd name="T42" fmla="*/ 9 w 302"/>
                <a:gd name="T43" fmla="*/ 177 h 302"/>
                <a:gd name="T44" fmla="*/ 24 w 302"/>
                <a:gd name="T45" fmla="*/ 201 h 302"/>
                <a:gd name="T46" fmla="*/ 31 w 302"/>
                <a:gd name="T47" fmla="*/ 218 h 302"/>
                <a:gd name="T48" fmla="*/ 30 w 302"/>
                <a:gd name="T49" fmla="*/ 242 h 302"/>
                <a:gd name="T50" fmla="*/ 59 w 302"/>
                <a:gd name="T51" fmla="*/ 252 h 302"/>
                <a:gd name="T52" fmla="*/ 73 w 302"/>
                <a:gd name="T53" fmla="*/ 263 h 302"/>
                <a:gd name="T54" fmla="*/ 89 w 302"/>
                <a:gd name="T55" fmla="*/ 289 h 302"/>
                <a:gd name="T56" fmla="*/ 112 w 302"/>
                <a:gd name="T57" fmla="*/ 283 h 302"/>
                <a:gd name="T58" fmla="*/ 130 w 302"/>
                <a:gd name="T59" fmla="*/ 286 h 302"/>
                <a:gd name="T60" fmla="*/ 155 w 302"/>
                <a:gd name="T61" fmla="*/ 302 h 302"/>
                <a:gd name="T62" fmla="*/ 173 w 302"/>
                <a:gd name="T63" fmla="*/ 286 h 302"/>
                <a:gd name="T64" fmla="*/ 190 w 302"/>
                <a:gd name="T65" fmla="*/ 282 h 302"/>
                <a:gd name="T66" fmla="*/ 220 w 302"/>
                <a:gd name="T67" fmla="*/ 285 h 302"/>
                <a:gd name="T68" fmla="*/ 230 w 302"/>
                <a:gd name="T69" fmla="*/ 263 h 302"/>
                <a:gd name="T70" fmla="*/ 243 w 302"/>
                <a:gd name="T71" fmla="*/ 251 h 302"/>
                <a:gd name="T72" fmla="*/ 268 w 302"/>
                <a:gd name="T73" fmla="*/ 236 h 302"/>
                <a:gd name="T74" fmla="*/ 278 w 302"/>
                <a:gd name="T75" fmla="*/ 219 h 302"/>
                <a:gd name="T76" fmla="*/ 282 w 302"/>
                <a:gd name="T77" fmla="*/ 190 h 302"/>
                <a:gd name="T78" fmla="*/ 287 w 302"/>
                <a:gd name="T79" fmla="*/ 173 h 302"/>
                <a:gd name="T80" fmla="*/ 302 w 302"/>
                <a:gd name="T81" fmla="*/ 155 h 302"/>
                <a:gd name="T82" fmla="*/ 170 w 302"/>
                <a:gd name="T83" fmla="*/ 59 h 302"/>
                <a:gd name="T84" fmla="*/ 160 w 302"/>
                <a:gd name="T85" fmla="*/ 111 h 302"/>
                <a:gd name="T86" fmla="*/ 143 w 302"/>
                <a:gd name="T87" fmla="*/ 110 h 302"/>
                <a:gd name="T88" fmla="*/ 98 w 302"/>
                <a:gd name="T89" fmla="*/ 73 h 302"/>
                <a:gd name="T90" fmla="*/ 117 w 302"/>
                <a:gd name="T91" fmla="*/ 128 h 302"/>
                <a:gd name="T92" fmla="*/ 59 w 302"/>
                <a:gd name="T93" fmla="*/ 132 h 302"/>
                <a:gd name="T94" fmla="*/ 110 w 302"/>
                <a:gd name="T95" fmla="*/ 159 h 302"/>
                <a:gd name="T96" fmla="*/ 143 w 302"/>
                <a:gd name="T97" fmla="*/ 191 h 302"/>
                <a:gd name="T98" fmla="*/ 128 w 302"/>
                <a:gd name="T99" fmla="*/ 185 h 302"/>
                <a:gd name="T100" fmla="*/ 130 w 302"/>
                <a:gd name="T101" fmla="*/ 171 h 302"/>
                <a:gd name="T102" fmla="*/ 203 w 302"/>
                <a:gd name="T103" fmla="*/ 229 h 302"/>
                <a:gd name="T104" fmla="*/ 172 w 302"/>
                <a:gd name="T105" fmla="*/ 185 h 302"/>
                <a:gd name="T106" fmla="*/ 229 w 302"/>
                <a:gd name="T107" fmla="*/ 203 h 302"/>
                <a:gd name="T108" fmla="*/ 191 w 302"/>
                <a:gd name="T109" fmla="*/ 159 h 302"/>
                <a:gd name="T110" fmla="*/ 191 w 302"/>
                <a:gd name="T111" fmla="*/ 143 h 302"/>
                <a:gd name="T112" fmla="*/ 230 w 302"/>
                <a:gd name="T113" fmla="*/ 99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02" h="302">
                  <a:moveTo>
                    <a:pt x="302" y="147"/>
                  </a:moveTo>
                  <a:cubicBezTo>
                    <a:pt x="300" y="146"/>
                    <a:pt x="297" y="145"/>
                    <a:pt x="295" y="145"/>
                  </a:cubicBezTo>
                  <a:cubicBezTo>
                    <a:pt x="293" y="144"/>
                    <a:pt x="290" y="143"/>
                    <a:pt x="288" y="142"/>
                  </a:cubicBezTo>
                  <a:cubicBezTo>
                    <a:pt x="287" y="142"/>
                    <a:pt x="287" y="142"/>
                    <a:pt x="287" y="142"/>
                  </a:cubicBezTo>
                  <a:cubicBezTo>
                    <a:pt x="287" y="141"/>
                    <a:pt x="287" y="141"/>
                    <a:pt x="287" y="141"/>
                  </a:cubicBezTo>
                  <a:cubicBezTo>
                    <a:pt x="287" y="137"/>
                    <a:pt x="287" y="133"/>
                    <a:pt x="286" y="130"/>
                  </a:cubicBezTo>
                  <a:cubicBezTo>
                    <a:pt x="286" y="129"/>
                    <a:pt x="286" y="129"/>
                    <a:pt x="286" y="129"/>
                  </a:cubicBezTo>
                  <a:cubicBezTo>
                    <a:pt x="287" y="128"/>
                    <a:pt x="287" y="128"/>
                    <a:pt x="287" y="128"/>
                  </a:cubicBezTo>
                  <a:cubicBezTo>
                    <a:pt x="289" y="127"/>
                    <a:pt x="291" y="126"/>
                    <a:pt x="293" y="125"/>
                  </a:cubicBezTo>
                  <a:cubicBezTo>
                    <a:pt x="295" y="123"/>
                    <a:pt x="297" y="122"/>
                    <a:pt x="299" y="121"/>
                  </a:cubicBezTo>
                  <a:cubicBezTo>
                    <a:pt x="299" y="118"/>
                    <a:pt x="298" y="116"/>
                    <a:pt x="297" y="113"/>
                  </a:cubicBezTo>
                  <a:cubicBezTo>
                    <a:pt x="295" y="113"/>
                    <a:pt x="293" y="113"/>
                    <a:pt x="290" y="113"/>
                  </a:cubicBezTo>
                  <a:cubicBezTo>
                    <a:pt x="288" y="112"/>
                    <a:pt x="285" y="112"/>
                    <a:pt x="283" y="112"/>
                  </a:cubicBezTo>
                  <a:cubicBezTo>
                    <a:pt x="282" y="112"/>
                    <a:pt x="282" y="112"/>
                    <a:pt x="282" y="112"/>
                  </a:cubicBezTo>
                  <a:cubicBezTo>
                    <a:pt x="282" y="111"/>
                    <a:pt x="282" y="111"/>
                    <a:pt x="282" y="111"/>
                  </a:cubicBezTo>
                  <a:cubicBezTo>
                    <a:pt x="281" y="108"/>
                    <a:pt x="279" y="104"/>
                    <a:pt x="278" y="100"/>
                  </a:cubicBezTo>
                  <a:cubicBezTo>
                    <a:pt x="278" y="99"/>
                    <a:pt x="278" y="99"/>
                    <a:pt x="278" y="99"/>
                  </a:cubicBezTo>
                  <a:cubicBezTo>
                    <a:pt x="278" y="99"/>
                    <a:pt x="278" y="99"/>
                    <a:pt x="278" y="99"/>
                  </a:cubicBezTo>
                  <a:cubicBezTo>
                    <a:pt x="280" y="97"/>
                    <a:pt x="282" y="95"/>
                    <a:pt x="284" y="94"/>
                  </a:cubicBezTo>
                  <a:cubicBezTo>
                    <a:pt x="285" y="92"/>
                    <a:pt x="287" y="90"/>
                    <a:pt x="289" y="89"/>
                  </a:cubicBezTo>
                  <a:cubicBezTo>
                    <a:pt x="288" y="86"/>
                    <a:pt x="286" y="84"/>
                    <a:pt x="285" y="82"/>
                  </a:cubicBezTo>
                  <a:cubicBezTo>
                    <a:pt x="283" y="82"/>
                    <a:pt x="281" y="82"/>
                    <a:pt x="278" y="83"/>
                  </a:cubicBezTo>
                  <a:cubicBezTo>
                    <a:pt x="276" y="83"/>
                    <a:pt x="273" y="83"/>
                    <a:pt x="271" y="84"/>
                  </a:cubicBezTo>
                  <a:cubicBezTo>
                    <a:pt x="270" y="84"/>
                    <a:pt x="270" y="84"/>
                    <a:pt x="270" y="84"/>
                  </a:cubicBezTo>
                  <a:cubicBezTo>
                    <a:pt x="270" y="83"/>
                    <a:pt x="270" y="83"/>
                    <a:pt x="270" y="83"/>
                  </a:cubicBezTo>
                  <a:cubicBezTo>
                    <a:pt x="268" y="80"/>
                    <a:pt x="266" y="76"/>
                    <a:pt x="264" y="73"/>
                  </a:cubicBezTo>
                  <a:cubicBezTo>
                    <a:pt x="263" y="72"/>
                    <a:pt x="263" y="72"/>
                    <a:pt x="263" y="72"/>
                  </a:cubicBezTo>
                  <a:cubicBezTo>
                    <a:pt x="264" y="72"/>
                    <a:pt x="264" y="72"/>
                    <a:pt x="264" y="72"/>
                  </a:cubicBezTo>
                  <a:cubicBezTo>
                    <a:pt x="265" y="70"/>
                    <a:pt x="266" y="68"/>
                    <a:pt x="268" y="66"/>
                  </a:cubicBezTo>
                  <a:cubicBezTo>
                    <a:pt x="269" y="64"/>
                    <a:pt x="270" y="62"/>
                    <a:pt x="271" y="60"/>
                  </a:cubicBezTo>
                  <a:cubicBezTo>
                    <a:pt x="270" y="58"/>
                    <a:pt x="268" y="56"/>
                    <a:pt x="267" y="54"/>
                  </a:cubicBezTo>
                  <a:cubicBezTo>
                    <a:pt x="264" y="54"/>
                    <a:pt x="262" y="55"/>
                    <a:pt x="260" y="56"/>
                  </a:cubicBezTo>
                  <a:cubicBezTo>
                    <a:pt x="258" y="57"/>
                    <a:pt x="255" y="58"/>
                    <a:pt x="253" y="59"/>
                  </a:cubicBezTo>
                  <a:cubicBezTo>
                    <a:pt x="252" y="59"/>
                    <a:pt x="252" y="59"/>
                    <a:pt x="252" y="59"/>
                  </a:cubicBezTo>
                  <a:cubicBezTo>
                    <a:pt x="252" y="58"/>
                    <a:pt x="252" y="58"/>
                    <a:pt x="252" y="58"/>
                  </a:cubicBezTo>
                  <a:cubicBezTo>
                    <a:pt x="249" y="55"/>
                    <a:pt x="246" y="53"/>
                    <a:pt x="243" y="50"/>
                  </a:cubicBezTo>
                  <a:cubicBezTo>
                    <a:pt x="243" y="49"/>
                    <a:pt x="243" y="49"/>
                    <a:pt x="243" y="49"/>
                  </a:cubicBezTo>
                  <a:cubicBezTo>
                    <a:pt x="243" y="49"/>
                    <a:pt x="243" y="49"/>
                    <a:pt x="243" y="49"/>
                  </a:cubicBezTo>
                  <a:cubicBezTo>
                    <a:pt x="244" y="47"/>
                    <a:pt x="245" y="44"/>
                    <a:pt x="246" y="42"/>
                  </a:cubicBezTo>
                  <a:cubicBezTo>
                    <a:pt x="247" y="40"/>
                    <a:pt x="247" y="37"/>
                    <a:pt x="248" y="35"/>
                  </a:cubicBezTo>
                  <a:cubicBezTo>
                    <a:pt x="246" y="33"/>
                    <a:pt x="244" y="32"/>
                    <a:pt x="242" y="30"/>
                  </a:cubicBezTo>
                  <a:cubicBezTo>
                    <a:pt x="240" y="31"/>
                    <a:pt x="238" y="33"/>
                    <a:pt x="236" y="34"/>
                  </a:cubicBezTo>
                  <a:cubicBezTo>
                    <a:pt x="234" y="36"/>
                    <a:pt x="232" y="37"/>
                    <a:pt x="230" y="38"/>
                  </a:cubicBezTo>
                  <a:cubicBezTo>
                    <a:pt x="229" y="39"/>
                    <a:pt x="229" y="39"/>
                    <a:pt x="229" y="39"/>
                  </a:cubicBezTo>
                  <a:cubicBezTo>
                    <a:pt x="228" y="38"/>
                    <a:pt x="228" y="38"/>
                    <a:pt x="228" y="38"/>
                  </a:cubicBezTo>
                  <a:cubicBezTo>
                    <a:pt x="225" y="36"/>
                    <a:pt x="222" y="34"/>
                    <a:pt x="219" y="32"/>
                  </a:cubicBezTo>
                  <a:cubicBezTo>
                    <a:pt x="218" y="32"/>
                    <a:pt x="218" y="32"/>
                    <a:pt x="218" y="32"/>
                  </a:cubicBezTo>
                  <a:cubicBezTo>
                    <a:pt x="218" y="31"/>
                    <a:pt x="218" y="31"/>
                    <a:pt x="218" y="31"/>
                  </a:cubicBezTo>
                  <a:cubicBezTo>
                    <a:pt x="218" y="28"/>
                    <a:pt x="219" y="26"/>
                    <a:pt x="219" y="23"/>
                  </a:cubicBezTo>
                  <a:cubicBezTo>
                    <a:pt x="219" y="21"/>
                    <a:pt x="220" y="19"/>
                    <a:pt x="220" y="16"/>
                  </a:cubicBezTo>
                  <a:cubicBezTo>
                    <a:pt x="218" y="15"/>
                    <a:pt x="215" y="14"/>
                    <a:pt x="213" y="13"/>
                  </a:cubicBezTo>
                  <a:cubicBezTo>
                    <a:pt x="211" y="15"/>
                    <a:pt x="210" y="16"/>
                    <a:pt x="208" y="18"/>
                  </a:cubicBezTo>
                  <a:cubicBezTo>
                    <a:pt x="206" y="20"/>
                    <a:pt x="205" y="22"/>
                    <a:pt x="203" y="23"/>
                  </a:cubicBezTo>
                  <a:cubicBezTo>
                    <a:pt x="202" y="24"/>
                    <a:pt x="202" y="24"/>
                    <a:pt x="202" y="24"/>
                  </a:cubicBezTo>
                  <a:cubicBezTo>
                    <a:pt x="202" y="24"/>
                    <a:pt x="202" y="24"/>
                    <a:pt x="202" y="24"/>
                  </a:cubicBezTo>
                  <a:cubicBezTo>
                    <a:pt x="198" y="22"/>
                    <a:pt x="194" y="21"/>
                    <a:pt x="191" y="20"/>
                  </a:cubicBezTo>
                  <a:cubicBezTo>
                    <a:pt x="190" y="20"/>
                    <a:pt x="190" y="20"/>
                    <a:pt x="190" y="20"/>
                  </a:cubicBezTo>
                  <a:cubicBezTo>
                    <a:pt x="190" y="19"/>
                    <a:pt x="190" y="19"/>
                    <a:pt x="190" y="19"/>
                  </a:cubicBezTo>
                  <a:cubicBezTo>
                    <a:pt x="189" y="17"/>
                    <a:pt x="189" y="14"/>
                    <a:pt x="189" y="12"/>
                  </a:cubicBezTo>
                  <a:cubicBezTo>
                    <a:pt x="189" y="9"/>
                    <a:pt x="189" y="7"/>
                    <a:pt x="188" y="4"/>
                  </a:cubicBezTo>
                  <a:cubicBezTo>
                    <a:pt x="186" y="4"/>
                    <a:pt x="183" y="3"/>
                    <a:pt x="181" y="3"/>
                  </a:cubicBezTo>
                  <a:cubicBezTo>
                    <a:pt x="180" y="4"/>
                    <a:pt x="178" y="7"/>
                    <a:pt x="177" y="9"/>
                  </a:cubicBezTo>
                  <a:cubicBezTo>
                    <a:pt x="176" y="11"/>
                    <a:pt x="175" y="13"/>
                    <a:pt x="173" y="15"/>
                  </a:cubicBezTo>
                  <a:cubicBezTo>
                    <a:pt x="173" y="16"/>
                    <a:pt x="173" y="16"/>
                    <a:pt x="173" y="16"/>
                  </a:cubicBezTo>
                  <a:cubicBezTo>
                    <a:pt x="172" y="16"/>
                    <a:pt x="172" y="16"/>
                    <a:pt x="172" y="16"/>
                  </a:cubicBezTo>
                  <a:cubicBezTo>
                    <a:pt x="168" y="15"/>
                    <a:pt x="165" y="15"/>
                    <a:pt x="161" y="14"/>
                  </a:cubicBezTo>
                  <a:cubicBezTo>
                    <a:pt x="160" y="14"/>
                    <a:pt x="160" y="14"/>
                    <a:pt x="160" y="14"/>
                  </a:cubicBezTo>
                  <a:cubicBezTo>
                    <a:pt x="159" y="14"/>
                    <a:pt x="159" y="14"/>
                    <a:pt x="159" y="14"/>
                  </a:cubicBezTo>
                  <a:cubicBezTo>
                    <a:pt x="159" y="11"/>
                    <a:pt x="158" y="9"/>
                    <a:pt x="157" y="7"/>
                  </a:cubicBezTo>
                  <a:cubicBezTo>
                    <a:pt x="156" y="4"/>
                    <a:pt x="156" y="2"/>
                    <a:pt x="155" y="0"/>
                  </a:cubicBezTo>
                  <a:cubicBezTo>
                    <a:pt x="155" y="0"/>
                    <a:pt x="155" y="0"/>
                    <a:pt x="155" y="0"/>
                  </a:cubicBezTo>
                  <a:cubicBezTo>
                    <a:pt x="152" y="0"/>
                    <a:pt x="150" y="0"/>
                    <a:pt x="147" y="0"/>
                  </a:cubicBezTo>
                  <a:cubicBezTo>
                    <a:pt x="147" y="0"/>
                    <a:pt x="147" y="0"/>
                    <a:pt x="147" y="0"/>
                  </a:cubicBezTo>
                  <a:cubicBezTo>
                    <a:pt x="146" y="2"/>
                    <a:pt x="145" y="4"/>
                    <a:pt x="145" y="7"/>
                  </a:cubicBezTo>
                  <a:cubicBezTo>
                    <a:pt x="144" y="9"/>
                    <a:pt x="143" y="11"/>
                    <a:pt x="142" y="14"/>
                  </a:cubicBezTo>
                  <a:cubicBezTo>
                    <a:pt x="142" y="14"/>
                    <a:pt x="142" y="14"/>
                    <a:pt x="142" y="14"/>
                  </a:cubicBezTo>
                  <a:cubicBezTo>
                    <a:pt x="141" y="14"/>
                    <a:pt x="141" y="14"/>
                    <a:pt x="141" y="14"/>
                  </a:cubicBezTo>
                  <a:cubicBezTo>
                    <a:pt x="137" y="15"/>
                    <a:pt x="133" y="15"/>
                    <a:pt x="130" y="16"/>
                  </a:cubicBezTo>
                  <a:cubicBezTo>
                    <a:pt x="129" y="16"/>
                    <a:pt x="129" y="16"/>
                    <a:pt x="129" y="16"/>
                  </a:cubicBezTo>
                  <a:cubicBezTo>
                    <a:pt x="129" y="15"/>
                    <a:pt x="129" y="15"/>
                    <a:pt x="129" y="15"/>
                  </a:cubicBezTo>
                  <a:cubicBezTo>
                    <a:pt x="127" y="13"/>
                    <a:pt x="126" y="11"/>
                    <a:pt x="125" y="9"/>
                  </a:cubicBezTo>
                  <a:cubicBezTo>
                    <a:pt x="123" y="7"/>
                    <a:pt x="122" y="4"/>
                    <a:pt x="121" y="3"/>
                  </a:cubicBezTo>
                  <a:cubicBezTo>
                    <a:pt x="118" y="3"/>
                    <a:pt x="116" y="4"/>
                    <a:pt x="113" y="4"/>
                  </a:cubicBezTo>
                  <a:cubicBezTo>
                    <a:pt x="113" y="7"/>
                    <a:pt x="113" y="9"/>
                    <a:pt x="113" y="12"/>
                  </a:cubicBezTo>
                  <a:cubicBezTo>
                    <a:pt x="113" y="14"/>
                    <a:pt x="112" y="17"/>
                    <a:pt x="112" y="19"/>
                  </a:cubicBezTo>
                  <a:cubicBezTo>
                    <a:pt x="112" y="20"/>
                    <a:pt x="112" y="20"/>
                    <a:pt x="112" y="20"/>
                  </a:cubicBezTo>
                  <a:cubicBezTo>
                    <a:pt x="111" y="20"/>
                    <a:pt x="111" y="20"/>
                    <a:pt x="111" y="20"/>
                  </a:cubicBezTo>
                  <a:cubicBezTo>
                    <a:pt x="108" y="21"/>
                    <a:pt x="104" y="22"/>
                    <a:pt x="100" y="24"/>
                  </a:cubicBezTo>
                  <a:cubicBezTo>
                    <a:pt x="100" y="24"/>
                    <a:pt x="100" y="24"/>
                    <a:pt x="100" y="24"/>
                  </a:cubicBezTo>
                  <a:cubicBezTo>
                    <a:pt x="99" y="23"/>
                    <a:pt x="99" y="23"/>
                    <a:pt x="99" y="23"/>
                  </a:cubicBezTo>
                  <a:cubicBezTo>
                    <a:pt x="97" y="22"/>
                    <a:pt x="96" y="20"/>
                    <a:pt x="94" y="18"/>
                  </a:cubicBezTo>
                  <a:cubicBezTo>
                    <a:pt x="92" y="16"/>
                    <a:pt x="90" y="15"/>
                    <a:pt x="89" y="13"/>
                  </a:cubicBezTo>
                  <a:cubicBezTo>
                    <a:pt x="86" y="14"/>
                    <a:pt x="84" y="15"/>
                    <a:pt x="82" y="16"/>
                  </a:cubicBezTo>
                  <a:cubicBezTo>
                    <a:pt x="82" y="19"/>
                    <a:pt x="82" y="21"/>
                    <a:pt x="83" y="23"/>
                  </a:cubicBezTo>
                  <a:cubicBezTo>
                    <a:pt x="83" y="26"/>
                    <a:pt x="83" y="28"/>
                    <a:pt x="84" y="31"/>
                  </a:cubicBezTo>
                  <a:cubicBezTo>
                    <a:pt x="84" y="32"/>
                    <a:pt x="84" y="32"/>
                    <a:pt x="84" y="32"/>
                  </a:cubicBezTo>
                  <a:cubicBezTo>
                    <a:pt x="83" y="32"/>
                    <a:pt x="83" y="32"/>
                    <a:pt x="83" y="32"/>
                  </a:cubicBezTo>
                  <a:cubicBezTo>
                    <a:pt x="80" y="34"/>
                    <a:pt x="76" y="36"/>
                    <a:pt x="73" y="38"/>
                  </a:cubicBezTo>
                  <a:cubicBezTo>
                    <a:pt x="73" y="39"/>
                    <a:pt x="73" y="39"/>
                    <a:pt x="73" y="39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0" y="37"/>
                    <a:pt x="68" y="36"/>
                    <a:pt x="66" y="34"/>
                  </a:cubicBezTo>
                  <a:cubicBezTo>
                    <a:pt x="64" y="33"/>
                    <a:pt x="62" y="31"/>
                    <a:pt x="60" y="30"/>
                  </a:cubicBezTo>
                  <a:cubicBezTo>
                    <a:pt x="58" y="32"/>
                    <a:pt x="56" y="33"/>
                    <a:pt x="54" y="35"/>
                  </a:cubicBezTo>
                  <a:cubicBezTo>
                    <a:pt x="54" y="37"/>
                    <a:pt x="55" y="40"/>
                    <a:pt x="56" y="42"/>
                  </a:cubicBezTo>
                  <a:cubicBezTo>
                    <a:pt x="57" y="44"/>
                    <a:pt x="58" y="47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8" y="50"/>
                    <a:pt x="58" y="50"/>
                    <a:pt x="58" y="50"/>
                  </a:cubicBezTo>
                  <a:cubicBezTo>
                    <a:pt x="56" y="53"/>
                    <a:pt x="53" y="55"/>
                    <a:pt x="50" y="58"/>
                  </a:cubicBezTo>
                  <a:cubicBezTo>
                    <a:pt x="50" y="59"/>
                    <a:pt x="50" y="59"/>
                    <a:pt x="50" y="59"/>
                  </a:cubicBezTo>
                  <a:cubicBezTo>
                    <a:pt x="49" y="59"/>
                    <a:pt x="49" y="59"/>
                    <a:pt x="49" y="59"/>
                  </a:cubicBezTo>
                  <a:cubicBezTo>
                    <a:pt x="47" y="58"/>
                    <a:pt x="44" y="57"/>
                    <a:pt x="42" y="56"/>
                  </a:cubicBezTo>
                  <a:cubicBezTo>
                    <a:pt x="40" y="55"/>
                    <a:pt x="37" y="54"/>
                    <a:pt x="35" y="54"/>
                  </a:cubicBezTo>
                  <a:cubicBezTo>
                    <a:pt x="33" y="56"/>
                    <a:pt x="32" y="58"/>
                    <a:pt x="30" y="60"/>
                  </a:cubicBezTo>
                  <a:cubicBezTo>
                    <a:pt x="32" y="62"/>
                    <a:pt x="33" y="64"/>
                    <a:pt x="34" y="66"/>
                  </a:cubicBezTo>
                  <a:cubicBezTo>
                    <a:pt x="36" y="68"/>
                    <a:pt x="37" y="70"/>
                    <a:pt x="38" y="72"/>
                  </a:cubicBezTo>
                  <a:cubicBezTo>
                    <a:pt x="39" y="72"/>
                    <a:pt x="39" y="72"/>
                    <a:pt x="39" y="72"/>
                  </a:cubicBezTo>
                  <a:cubicBezTo>
                    <a:pt x="38" y="73"/>
                    <a:pt x="38" y="73"/>
                    <a:pt x="38" y="73"/>
                  </a:cubicBezTo>
                  <a:cubicBezTo>
                    <a:pt x="36" y="76"/>
                    <a:pt x="34" y="80"/>
                    <a:pt x="32" y="83"/>
                  </a:cubicBezTo>
                  <a:cubicBezTo>
                    <a:pt x="32" y="84"/>
                    <a:pt x="32" y="84"/>
                    <a:pt x="32" y="84"/>
                  </a:cubicBezTo>
                  <a:cubicBezTo>
                    <a:pt x="31" y="84"/>
                    <a:pt x="31" y="84"/>
                    <a:pt x="31" y="84"/>
                  </a:cubicBezTo>
                  <a:cubicBezTo>
                    <a:pt x="29" y="83"/>
                    <a:pt x="26" y="83"/>
                    <a:pt x="24" y="83"/>
                  </a:cubicBezTo>
                  <a:cubicBezTo>
                    <a:pt x="21" y="82"/>
                    <a:pt x="19" y="82"/>
                    <a:pt x="17" y="82"/>
                  </a:cubicBezTo>
                  <a:cubicBezTo>
                    <a:pt x="15" y="84"/>
                    <a:pt x="14" y="86"/>
                    <a:pt x="13" y="89"/>
                  </a:cubicBezTo>
                  <a:cubicBezTo>
                    <a:pt x="15" y="90"/>
                    <a:pt x="16" y="92"/>
                    <a:pt x="18" y="94"/>
                  </a:cubicBezTo>
                  <a:cubicBezTo>
                    <a:pt x="20" y="95"/>
                    <a:pt x="22" y="97"/>
                    <a:pt x="24" y="99"/>
                  </a:cubicBezTo>
                  <a:cubicBezTo>
                    <a:pt x="24" y="99"/>
                    <a:pt x="24" y="99"/>
                    <a:pt x="24" y="99"/>
                  </a:cubicBezTo>
                  <a:cubicBezTo>
                    <a:pt x="24" y="100"/>
                    <a:pt x="24" y="100"/>
                    <a:pt x="24" y="100"/>
                  </a:cubicBezTo>
                  <a:cubicBezTo>
                    <a:pt x="22" y="104"/>
                    <a:pt x="21" y="108"/>
                    <a:pt x="20" y="111"/>
                  </a:cubicBezTo>
                  <a:cubicBezTo>
                    <a:pt x="20" y="112"/>
                    <a:pt x="20" y="112"/>
                    <a:pt x="20" y="112"/>
                  </a:cubicBezTo>
                  <a:cubicBezTo>
                    <a:pt x="19" y="112"/>
                    <a:pt x="19" y="112"/>
                    <a:pt x="19" y="112"/>
                  </a:cubicBezTo>
                  <a:cubicBezTo>
                    <a:pt x="17" y="112"/>
                    <a:pt x="14" y="112"/>
                    <a:pt x="12" y="113"/>
                  </a:cubicBezTo>
                  <a:cubicBezTo>
                    <a:pt x="9" y="113"/>
                    <a:pt x="7" y="113"/>
                    <a:pt x="4" y="113"/>
                  </a:cubicBezTo>
                  <a:cubicBezTo>
                    <a:pt x="4" y="116"/>
                    <a:pt x="3" y="118"/>
                    <a:pt x="3" y="121"/>
                  </a:cubicBezTo>
                  <a:cubicBezTo>
                    <a:pt x="5" y="122"/>
                    <a:pt x="7" y="123"/>
                    <a:pt x="9" y="125"/>
                  </a:cubicBezTo>
                  <a:cubicBezTo>
                    <a:pt x="11" y="126"/>
                    <a:pt x="13" y="127"/>
                    <a:pt x="15" y="128"/>
                  </a:cubicBezTo>
                  <a:cubicBezTo>
                    <a:pt x="16" y="129"/>
                    <a:pt x="16" y="129"/>
                    <a:pt x="16" y="129"/>
                  </a:cubicBezTo>
                  <a:cubicBezTo>
                    <a:pt x="16" y="130"/>
                    <a:pt x="16" y="130"/>
                    <a:pt x="16" y="130"/>
                  </a:cubicBezTo>
                  <a:cubicBezTo>
                    <a:pt x="15" y="133"/>
                    <a:pt x="15" y="137"/>
                    <a:pt x="15" y="141"/>
                  </a:cubicBezTo>
                  <a:cubicBezTo>
                    <a:pt x="14" y="142"/>
                    <a:pt x="14" y="142"/>
                    <a:pt x="14" y="142"/>
                  </a:cubicBezTo>
                  <a:cubicBezTo>
                    <a:pt x="14" y="142"/>
                    <a:pt x="14" y="142"/>
                    <a:pt x="14" y="142"/>
                  </a:cubicBezTo>
                  <a:cubicBezTo>
                    <a:pt x="12" y="143"/>
                    <a:pt x="9" y="144"/>
                    <a:pt x="7" y="145"/>
                  </a:cubicBezTo>
                  <a:cubicBezTo>
                    <a:pt x="4" y="145"/>
                    <a:pt x="2" y="146"/>
                    <a:pt x="0" y="147"/>
                  </a:cubicBezTo>
                  <a:cubicBezTo>
                    <a:pt x="0" y="147"/>
                    <a:pt x="0" y="147"/>
                    <a:pt x="0" y="147"/>
                  </a:cubicBezTo>
                  <a:cubicBezTo>
                    <a:pt x="0" y="148"/>
                    <a:pt x="0" y="150"/>
                    <a:pt x="0" y="151"/>
                  </a:cubicBezTo>
                  <a:cubicBezTo>
                    <a:pt x="0" y="152"/>
                    <a:pt x="0" y="153"/>
                    <a:pt x="0" y="155"/>
                  </a:cubicBezTo>
                  <a:cubicBezTo>
                    <a:pt x="0" y="155"/>
                    <a:pt x="0" y="155"/>
                    <a:pt x="0" y="155"/>
                  </a:cubicBezTo>
                  <a:cubicBezTo>
                    <a:pt x="2" y="156"/>
                    <a:pt x="4" y="156"/>
                    <a:pt x="7" y="157"/>
                  </a:cubicBezTo>
                  <a:cubicBezTo>
                    <a:pt x="9" y="158"/>
                    <a:pt x="12" y="158"/>
                    <a:pt x="14" y="159"/>
                  </a:cubicBezTo>
                  <a:cubicBezTo>
                    <a:pt x="14" y="160"/>
                    <a:pt x="14" y="160"/>
                    <a:pt x="14" y="160"/>
                  </a:cubicBezTo>
                  <a:cubicBezTo>
                    <a:pt x="15" y="160"/>
                    <a:pt x="15" y="160"/>
                    <a:pt x="15" y="160"/>
                  </a:cubicBezTo>
                  <a:cubicBezTo>
                    <a:pt x="15" y="165"/>
                    <a:pt x="15" y="168"/>
                    <a:pt x="16" y="172"/>
                  </a:cubicBezTo>
                  <a:cubicBezTo>
                    <a:pt x="16" y="173"/>
                    <a:pt x="16" y="173"/>
                    <a:pt x="16" y="173"/>
                  </a:cubicBezTo>
                  <a:cubicBezTo>
                    <a:pt x="15" y="173"/>
                    <a:pt x="15" y="173"/>
                    <a:pt x="15" y="173"/>
                  </a:cubicBezTo>
                  <a:cubicBezTo>
                    <a:pt x="13" y="174"/>
                    <a:pt x="11" y="176"/>
                    <a:pt x="9" y="177"/>
                  </a:cubicBezTo>
                  <a:cubicBezTo>
                    <a:pt x="7" y="178"/>
                    <a:pt x="5" y="179"/>
                    <a:pt x="3" y="181"/>
                  </a:cubicBezTo>
                  <a:cubicBezTo>
                    <a:pt x="3" y="183"/>
                    <a:pt x="4" y="186"/>
                    <a:pt x="4" y="188"/>
                  </a:cubicBezTo>
                  <a:cubicBezTo>
                    <a:pt x="7" y="189"/>
                    <a:pt x="9" y="189"/>
                    <a:pt x="12" y="189"/>
                  </a:cubicBezTo>
                  <a:cubicBezTo>
                    <a:pt x="14" y="189"/>
                    <a:pt x="17" y="189"/>
                    <a:pt x="19" y="190"/>
                  </a:cubicBezTo>
                  <a:cubicBezTo>
                    <a:pt x="20" y="190"/>
                    <a:pt x="20" y="190"/>
                    <a:pt x="20" y="190"/>
                  </a:cubicBezTo>
                  <a:cubicBezTo>
                    <a:pt x="20" y="190"/>
                    <a:pt x="20" y="190"/>
                    <a:pt x="20" y="190"/>
                  </a:cubicBezTo>
                  <a:cubicBezTo>
                    <a:pt x="21" y="194"/>
                    <a:pt x="22" y="198"/>
                    <a:pt x="24" y="201"/>
                  </a:cubicBezTo>
                  <a:cubicBezTo>
                    <a:pt x="24" y="202"/>
                    <a:pt x="24" y="202"/>
                    <a:pt x="24" y="202"/>
                  </a:cubicBezTo>
                  <a:cubicBezTo>
                    <a:pt x="24" y="203"/>
                    <a:pt x="24" y="203"/>
                    <a:pt x="24" y="203"/>
                  </a:cubicBezTo>
                  <a:cubicBezTo>
                    <a:pt x="22" y="204"/>
                    <a:pt x="20" y="206"/>
                    <a:pt x="18" y="208"/>
                  </a:cubicBezTo>
                  <a:cubicBezTo>
                    <a:pt x="16" y="210"/>
                    <a:pt x="15" y="211"/>
                    <a:pt x="13" y="213"/>
                  </a:cubicBezTo>
                  <a:cubicBezTo>
                    <a:pt x="14" y="215"/>
                    <a:pt x="15" y="218"/>
                    <a:pt x="17" y="220"/>
                  </a:cubicBezTo>
                  <a:cubicBezTo>
                    <a:pt x="19" y="220"/>
                    <a:pt x="21" y="219"/>
                    <a:pt x="24" y="219"/>
                  </a:cubicBezTo>
                  <a:cubicBezTo>
                    <a:pt x="26" y="219"/>
                    <a:pt x="29" y="218"/>
                    <a:pt x="31" y="218"/>
                  </a:cubicBezTo>
                  <a:cubicBezTo>
                    <a:pt x="32" y="218"/>
                    <a:pt x="32" y="218"/>
                    <a:pt x="32" y="218"/>
                  </a:cubicBezTo>
                  <a:cubicBezTo>
                    <a:pt x="32" y="219"/>
                    <a:pt x="32" y="219"/>
                    <a:pt x="32" y="219"/>
                  </a:cubicBezTo>
                  <a:cubicBezTo>
                    <a:pt x="34" y="222"/>
                    <a:pt x="36" y="225"/>
                    <a:pt x="38" y="228"/>
                  </a:cubicBezTo>
                  <a:cubicBezTo>
                    <a:pt x="39" y="229"/>
                    <a:pt x="39" y="229"/>
                    <a:pt x="39" y="229"/>
                  </a:cubicBezTo>
                  <a:cubicBezTo>
                    <a:pt x="38" y="230"/>
                    <a:pt x="38" y="230"/>
                    <a:pt x="38" y="230"/>
                  </a:cubicBezTo>
                  <a:cubicBezTo>
                    <a:pt x="37" y="232"/>
                    <a:pt x="36" y="234"/>
                    <a:pt x="34" y="236"/>
                  </a:cubicBezTo>
                  <a:cubicBezTo>
                    <a:pt x="33" y="238"/>
                    <a:pt x="32" y="240"/>
                    <a:pt x="30" y="242"/>
                  </a:cubicBezTo>
                  <a:cubicBezTo>
                    <a:pt x="32" y="244"/>
                    <a:pt x="33" y="246"/>
                    <a:pt x="35" y="248"/>
                  </a:cubicBezTo>
                  <a:cubicBezTo>
                    <a:pt x="37" y="247"/>
                    <a:pt x="40" y="246"/>
                    <a:pt x="42" y="246"/>
                  </a:cubicBezTo>
                  <a:cubicBezTo>
                    <a:pt x="44" y="245"/>
                    <a:pt x="47" y="244"/>
                    <a:pt x="49" y="243"/>
                  </a:cubicBezTo>
                  <a:cubicBezTo>
                    <a:pt x="50" y="243"/>
                    <a:pt x="50" y="243"/>
                    <a:pt x="50" y="243"/>
                  </a:cubicBezTo>
                  <a:cubicBezTo>
                    <a:pt x="50" y="243"/>
                    <a:pt x="50" y="243"/>
                    <a:pt x="50" y="243"/>
                  </a:cubicBezTo>
                  <a:cubicBezTo>
                    <a:pt x="53" y="246"/>
                    <a:pt x="56" y="249"/>
                    <a:pt x="58" y="251"/>
                  </a:cubicBezTo>
                  <a:cubicBezTo>
                    <a:pt x="59" y="252"/>
                    <a:pt x="59" y="252"/>
                    <a:pt x="59" y="252"/>
                  </a:cubicBezTo>
                  <a:cubicBezTo>
                    <a:pt x="59" y="253"/>
                    <a:pt x="59" y="253"/>
                    <a:pt x="59" y="253"/>
                  </a:cubicBezTo>
                  <a:cubicBezTo>
                    <a:pt x="58" y="255"/>
                    <a:pt x="57" y="257"/>
                    <a:pt x="56" y="260"/>
                  </a:cubicBezTo>
                  <a:cubicBezTo>
                    <a:pt x="55" y="262"/>
                    <a:pt x="54" y="264"/>
                    <a:pt x="54" y="266"/>
                  </a:cubicBezTo>
                  <a:cubicBezTo>
                    <a:pt x="56" y="268"/>
                    <a:pt x="58" y="270"/>
                    <a:pt x="60" y="271"/>
                  </a:cubicBezTo>
                  <a:cubicBezTo>
                    <a:pt x="62" y="270"/>
                    <a:pt x="64" y="269"/>
                    <a:pt x="66" y="267"/>
                  </a:cubicBezTo>
                  <a:cubicBezTo>
                    <a:pt x="68" y="266"/>
                    <a:pt x="70" y="265"/>
                    <a:pt x="72" y="263"/>
                  </a:cubicBezTo>
                  <a:cubicBezTo>
                    <a:pt x="73" y="263"/>
                    <a:pt x="73" y="263"/>
                    <a:pt x="73" y="263"/>
                  </a:cubicBezTo>
                  <a:cubicBezTo>
                    <a:pt x="73" y="263"/>
                    <a:pt x="73" y="263"/>
                    <a:pt x="73" y="263"/>
                  </a:cubicBezTo>
                  <a:cubicBezTo>
                    <a:pt x="76" y="266"/>
                    <a:pt x="80" y="268"/>
                    <a:pt x="83" y="270"/>
                  </a:cubicBezTo>
                  <a:cubicBezTo>
                    <a:pt x="84" y="270"/>
                    <a:pt x="84" y="270"/>
                    <a:pt x="84" y="270"/>
                  </a:cubicBezTo>
                  <a:cubicBezTo>
                    <a:pt x="84" y="271"/>
                    <a:pt x="84" y="271"/>
                    <a:pt x="84" y="271"/>
                  </a:cubicBezTo>
                  <a:cubicBezTo>
                    <a:pt x="83" y="273"/>
                    <a:pt x="83" y="276"/>
                    <a:pt x="83" y="278"/>
                  </a:cubicBezTo>
                  <a:cubicBezTo>
                    <a:pt x="82" y="280"/>
                    <a:pt x="82" y="283"/>
                    <a:pt x="82" y="285"/>
                  </a:cubicBezTo>
                  <a:cubicBezTo>
                    <a:pt x="84" y="286"/>
                    <a:pt x="86" y="287"/>
                    <a:pt x="89" y="289"/>
                  </a:cubicBezTo>
                  <a:cubicBezTo>
                    <a:pt x="90" y="287"/>
                    <a:pt x="92" y="285"/>
                    <a:pt x="94" y="283"/>
                  </a:cubicBezTo>
                  <a:cubicBezTo>
                    <a:pt x="96" y="282"/>
                    <a:pt x="97" y="280"/>
                    <a:pt x="99" y="278"/>
                  </a:cubicBezTo>
                  <a:cubicBezTo>
                    <a:pt x="100" y="278"/>
                    <a:pt x="100" y="278"/>
                    <a:pt x="100" y="278"/>
                  </a:cubicBezTo>
                  <a:cubicBezTo>
                    <a:pt x="100" y="278"/>
                    <a:pt x="100" y="278"/>
                    <a:pt x="100" y="278"/>
                  </a:cubicBezTo>
                  <a:cubicBezTo>
                    <a:pt x="104" y="279"/>
                    <a:pt x="108" y="281"/>
                    <a:pt x="111" y="282"/>
                  </a:cubicBezTo>
                  <a:cubicBezTo>
                    <a:pt x="112" y="282"/>
                    <a:pt x="112" y="282"/>
                    <a:pt x="112" y="282"/>
                  </a:cubicBezTo>
                  <a:cubicBezTo>
                    <a:pt x="112" y="283"/>
                    <a:pt x="112" y="283"/>
                    <a:pt x="112" y="283"/>
                  </a:cubicBezTo>
                  <a:cubicBezTo>
                    <a:pt x="112" y="285"/>
                    <a:pt x="113" y="288"/>
                    <a:pt x="113" y="290"/>
                  </a:cubicBezTo>
                  <a:cubicBezTo>
                    <a:pt x="113" y="292"/>
                    <a:pt x="113" y="295"/>
                    <a:pt x="113" y="297"/>
                  </a:cubicBezTo>
                  <a:cubicBezTo>
                    <a:pt x="116" y="298"/>
                    <a:pt x="118" y="298"/>
                    <a:pt x="121" y="299"/>
                  </a:cubicBezTo>
                  <a:cubicBezTo>
                    <a:pt x="122" y="297"/>
                    <a:pt x="124" y="295"/>
                    <a:pt x="125" y="293"/>
                  </a:cubicBezTo>
                  <a:cubicBezTo>
                    <a:pt x="126" y="291"/>
                    <a:pt x="127" y="288"/>
                    <a:pt x="129" y="287"/>
                  </a:cubicBezTo>
                  <a:cubicBezTo>
                    <a:pt x="129" y="286"/>
                    <a:pt x="129" y="286"/>
                    <a:pt x="129" y="286"/>
                  </a:cubicBezTo>
                  <a:cubicBezTo>
                    <a:pt x="130" y="286"/>
                    <a:pt x="130" y="286"/>
                    <a:pt x="130" y="286"/>
                  </a:cubicBezTo>
                  <a:cubicBezTo>
                    <a:pt x="133" y="286"/>
                    <a:pt x="137" y="287"/>
                    <a:pt x="141" y="287"/>
                  </a:cubicBezTo>
                  <a:cubicBezTo>
                    <a:pt x="142" y="287"/>
                    <a:pt x="142" y="287"/>
                    <a:pt x="142" y="287"/>
                  </a:cubicBezTo>
                  <a:cubicBezTo>
                    <a:pt x="142" y="288"/>
                    <a:pt x="142" y="288"/>
                    <a:pt x="142" y="288"/>
                  </a:cubicBezTo>
                  <a:cubicBezTo>
                    <a:pt x="143" y="290"/>
                    <a:pt x="144" y="293"/>
                    <a:pt x="145" y="295"/>
                  </a:cubicBezTo>
                  <a:cubicBezTo>
                    <a:pt x="145" y="297"/>
                    <a:pt x="146" y="300"/>
                    <a:pt x="147" y="302"/>
                  </a:cubicBezTo>
                  <a:cubicBezTo>
                    <a:pt x="147" y="302"/>
                    <a:pt x="147" y="302"/>
                    <a:pt x="147" y="302"/>
                  </a:cubicBezTo>
                  <a:cubicBezTo>
                    <a:pt x="150" y="302"/>
                    <a:pt x="152" y="302"/>
                    <a:pt x="155" y="302"/>
                  </a:cubicBezTo>
                  <a:cubicBezTo>
                    <a:pt x="155" y="302"/>
                    <a:pt x="155" y="302"/>
                    <a:pt x="155" y="302"/>
                  </a:cubicBezTo>
                  <a:cubicBezTo>
                    <a:pt x="156" y="300"/>
                    <a:pt x="156" y="297"/>
                    <a:pt x="157" y="295"/>
                  </a:cubicBezTo>
                  <a:cubicBezTo>
                    <a:pt x="158" y="293"/>
                    <a:pt x="159" y="290"/>
                    <a:pt x="159" y="288"/>
                  </a:cubicBezTo>
                  <a:cubicBezTo>
                    <a:pt x="160" y="287"/>
                    <a:pt x="160" y="287"/>
                    <a:pt x="160" y="287"/>
                  </a:cubicBezTo>
                  <a:cubicBezTo>
                    <a:pt x="161" y="287"/>
                    <a:pt x="161" y="287"/>
                    <a:pt x="161" y="287"/>
                  </a:cubicBezTo>
                  <a:cubicBezTo>
                    <a:pt x="165" y="287"/>
                    <a:pt x="168" y="286"/>
                    <a:pt x="172" y="286"/>
                  </a:cubicBezTo>
                  <a:cubicBezTo>
                    <a:pt x="173" y="286"/>
                    <a:pt x="173" y="286"/>
                    <a:pt x="173" y="286"/>
                  </a:cubicBezTo>
                  <a:cubicBezTo>
                    <a:pt x="173" y="287"/>
                    <a:pt x="173" y="287"/>
                    <a:pt x="173" y="287"/>
                  </a:cubicBezTo>
                  <a:cubicBezTo>
                    <a:pt x="175" y="288"/>
                    <a:pt x="176" y="291"/>
                    <a:pt x="177" y="293"/>
                  </a:cubicBezTo>
                  <a:cubicBezTo>
                    <a:pt x="178" y="295"/>
                    <a:pt x="180" y="297"/>
                    <a:pt x="181" y="299"/>
                  </a:cubicBezTo>
                  <a:cubicBezTo>
                    <a:pt x="183" y="298"/>
                    <a:pt x="186" y="298"/>
                    <a:pt x="188" y="297"/>
                  </a:cubicBezTo>
                  <a:cubicBezTo>
                    <a:pt x="189" y="295"/>
                    <a:pt x="189" y="292"/>
                    <a:pt x="189" y="290"/>
                  </a:cubicBezTo>
                  <a:cubicBezTo>
                    <a:pt x="189" y="288"/>
                    <a:pt x="189" y="285"/>
                    <a:pt x="190" y="283"/>
                  </a:cubicBezTo>
                  <a:cubicBezTo>
                    <a:pt x="190" y="282"/>
                    <a:pt x="190" y="282"/>
                    <a:pt x="190" y="282"/>
                  </a:cubicBezTo>
                  <a:cubicBezTo>
                    <a:pt x="191" y="282"/>
                    <a:pt x="191" y="282"/>
                    <a:pt x="191" y="282"/>
                  </a:cubicBezTo>
                  <a:cubicBezTo>
                    <a:pt x="194" y="281"/>
                    <a:pt x="198" y="279"/>
                    <a:pt x="202" y="278"/>
                  </a:cubicBezTo>
                  <a:cubicBezTo>
                    <a:pt x="202" y="278"/>
                    <a:pt x="202" y="278"/>
                    <a:pt x="202" y="278"/>
                  </a:cubicBezTo>
                  <a:cubicBezTo>
                    <a:pt x="203" y="278"/>
                    <a:pt x="203" y="278"/>
                    <a:pt x="203" y="278"/>
                  </a:cubicBezTo>
                  <a:cubicBezTo>
                    <a:pt x="205" y="280"/>
                    <a:pt x="206" y="282"/>
                    <a:pt x="208" y="283"/>
                  </a:cubicBezTo>
                  <a:cubicBezTo>
                    <a:pt x="210" y="285"/>
                    <a:pt x="211" y="287"/>
                    <a:pt x="213" y="289"/>
                  </a:cubicBezTo>
                  <a:cubicBezTo>
                    <a:pt x="215" y="288"/>
                    <a:pt x="218" y="286"/>
                    <a:pt x="220" y="285"/>
                  </a:cubicBezTo>
                  <a:cubicBezTo>
                    <a:pt x="220" y="283"/>
                    <a:pt x="219" y="280"/>
                    <a:pt x="219" y="278"/>
                  </a:cubicBezTo>
                  <a:cubicBezTo>
                    <a:pt x="219" y="276"/>
                    <a:pt x="218" y="273"/>
                    <a:pt x="218" y="271"/>
                  </a:cubicBezTo>
                  <a:cubicBezTo>
                    <a:pt x="218" y="270"/>
                    <a:pt x="218" y="270"/>
                    <a:pt x="218" y="270"/>
                  </a:cubicBezTo>
                  <a:cubicBezTo>
                    <a:pt x="219" y="270"/>
                    <a:pt x="219" y="270"/>
                    <a:pt x="219" y="270"/>
                  </a:cubicBezTo>
                  <a:cubicBezTo>
                    <a:pt x="222" y="268"/>
                    <a:pt x="225" y="266"/>
                    <a:pt x="228" y="263"/>
                  </a:cubicBezTo>
                  <a:cubicBezTo>
                    <a:pt x="229" y="263"/>
                    <a:pt x="229" y="263"/>
                    <a:pt x="229" y="263"/>
                  </a:cubicBezTo>
                  <a:cubicBezTo>
                    <a:pt x="230" y="263"/>
                    <a:pt x="230" y="263"/>
                    <a:pt x="230" y="263"/>
                  </a:cubicBezTo>
                  <a:cubicBezTo>
                    <a:pt x="232" y="265"/>
                    <a:pt x="234" y="266"/>
                    <a:pt x="236" y="267"/>
                  </a:cubicBezTo>
                  <a:cubicBezTo>
                    <a:pt x="238" y="269"/>
                    <a:pt x="240" y="270"/>
                    <a:pt x="242" y="271"/>
                  </a:cubicBezTo>
                  <a:cubicBezTo>
                    <a:pt x="244" y="270"/>
                    <a:pt x="246" y="268"/>
                    <a:pt x="248" y="266"/>
                  </a:cubicBezTo>
                  <a:cubicBezTo>
                    <a:pt x="247" y="264"/>
                    <a:pt x="247" y="262"/>
                    <a:pt x="246" y="260"/>
                  </a:cubicBezTo>
                  <a:cubicBezTo>
                    <a:pt x="245" y="257"/>
                    <a:pt x="244" y="255"/>
                    <a:pt x="243" y="253"/>
                  </a:cubicBezTo>
                  <a:cubicBezTo>
                    <a:pt x="243" y="252"/>
                    <a:pt x="243" y="252"/>
                    <a:pt x="243" y="252"/>
                  </a:cubicBezTo>
                  <a:cubicBezTo>
                    <a:pt x="243" y="251"/>
                    <a:pt x="243" y="251"/>
                    <a:pt x="243" y="251"/>
                  </a:cubicBezTo>
                  <a:cubicBezTo>
                    <a:pt x="246" y="249"/>
                    <a:pt x="249" y="246"/>
                    <a:pt x="252" y="243"/>
                  </a:cubicBezTo>
                  <a:cubicBezTo>
                    <a:pt x="252" y="243"/>
                    <a:pt x="252" y="243"/>
                    <a:pt x="252" y="243"/>
                  </a:cubicBezTo>
                  <a:cubicBezTo>
                    <a:pt x="253" y="243"/>
                    <a:pt x="253" y="243"/>
                    <a:pt x="253" y="243"/>
                  </a:cubicBezTo>
                  <a:cubicBezTo>
                    <a:pt x="255" y="244"/>
                    <a:pt x="258" y="245"/>
                    <a:pt x="260" y="246"/>
                  </a:cubicBezTo>
                  <a:cubicBezTo>
                    <a:pt x="262" y="246"/>
                    <a:pt x="264" y="247"/>
                    <a:pt x="267" y="248"/>
                  </a:cubicBezTo>
                  <a:cubicBezTo>
                    <a:pt x="268" y="246"/>
                    <a:pt x="270" y="244"/>
                    <a:pt x="271" y="242"/>
                  </a:cubicBezTo>
                  <a:cubicBezTo>
                    <a:pt x="270" y="240"/>
                    <a:pt x="269" y="238"/>
                    <a:pt x="268" y="236"/>
                  </a:cubicBezTo>
                  <a:cubicBezTo>
                    <a:pt x="266" y="234"/>
                    <a:pt x="265" y="232"/>
                    <a:pt x="264" y="230"/>
                  </a:cubicBezTo>
                  <a:cubicBezTo>
                    <a:pt x="263" y="229"/>
                    <a:pt x="263" y="229"/>
                    <a:pt x="263" y="229"/>
                  </a:cubicBezTo>
                  <a:cubicBezTo>
                    <a:pt x="264" y="228"/>
                    <a:pt x="264" y="228"/>
                    <a:pt x="264" y="228"/>
                  </a:cubicBezTo>
                  <a:cubicBezTo>
                    <a:pt x="266" y="225"/>
                    <a:pt x="268" y="222"/>
                    <a:pt x="270" y="219"/>
                  </a:cubicBezTo>
                  <a:cubicBezTo>
                    <a:pt x="270" y="218"/>
                    <a:pt x="270" y="218"/>
                    <a:pt x="270" y="218"/>
                  </a:cubicBezTo>
                  <a:cubicBezTo>
                    <a:pt x="271" y="218"/>
                    <a:pt x="271" y="218"/>
                    <a:pt x="271" y="218"/>
                  </a:cubicBezTo>
                  <a:cubicBezTo>
                    <a:pt x="273" y="218"/>
                    <a:pt x="276" y="219"/>
                    <a:pt x="278" y="219"/>
                  </a:cubicBezTo>
                  <a:cubicBezTo>
                    <a:pt x="281" y="219"/>
                    <a:pt x="283" y="220"/>
                    <a:pt x="285" y="220"/>
                  </a:cubicBezTo>
                  <a:cubicBezTo>
                    <a:pt x="286" y="218"/>
                    <a:pt x="288" y="215"/>
                    <a:pt x="289" y="213"/>
                  </a:cubicBezTo>
                  <a:cubicBezTo>
                    <a:pt x="287" y="211"/>
                    <a:pt x="285" y="210"/>
                    <a:pt x="284" y="208"/>
                  </a:cubicBezTo>
                  <a:cubicBezTo>
                    <a:pt x="282" y="206"/>
                    <a:pt x="280" y="204"/>
                    <a:pt x="278" y="203"/>
                  </a:cubicBezTo>
                  <a:cubicBezTo>
                    <a:pt x="278" y="202"/>
                    <a:pt x="278" y="202"/>
                    <a:pt x="278" y="202"/>
                  </a:cubicBezTo>
                  <a:cubicBezTo>
                    <a:pt x="278" y="201"/>
                    <a:pt x="278" y="201"/>
                    <a:pt x="278" y="201"/>
                  </a:cubicBezTo>
                  <a:cubicBezTo>
                    <a:pt x="279" y="198"/>
                    <a:pt x="281" y="194"/>
                    <a:pt x="282" y="190"/>
                  </a:cubicBezTo>
                  <a:cubicBezTo>
                    <a:pt x="282" y="190"/>
                    <a:pt x="282" y="190"/>
                    <a:pt x="282" y="190"/>
                  </a:cubicBezTo>
                  <a:cubicBezTo>
                    <a:pt x="283" y="190"/>
                    <a:pt x="283" y="190"/>
                    <a:pt x="283" y="190"/>
                  </a:cubicBezTo>
                  <a:cubicBezTo>
                    <a:pt x="285" y="189"/>
                    <a:pt x="288" y="189"/>
                    <a:pt x="290" y="189"/>
                  </a:cubicBezTo>
                  <a:cubicBezTo>
                    <a:pt x="293" y="189"/>
                    <a:pt x="295" y="189"/>
                    <a:pt x="297" y="188"/>
                  </a:cubicBezTo>
                  <a:cubicBezTo>
                    <a:pt x="298" y="186"/>
                    <a:pt x="299" y="183"/>
                    <a:pt x="299" y="181"/>
                  </a:cubicBezTo>
                  <a:cubicBezTo>
                    <a:pt x="297" y="179"/>
                    <a:pt x="295" y="178"/>
                    <a:pt x="293" y="177"/>
                  </a:cubicBezTo>
                  <a:cubicBezTo>
                    <a:pt x="291" y="176"/>
                    <a:pt x="289" y="174"/>
                    <a:pt x="287" y="173"/>
                  </a:cubicBezTo>
                  <a:cubicBezTo>
                    <a:pt x="286" y="173"/>
                    <a:pt x="286" y="173"/>
                    <a:pt x="286" y="173"/>
                  </a:cubicBezTo>
                  <a:cubicBezTo>
                    <a:pt x="286" y="172"/>
                    <a:pt x="286" y="172"/>
                    <a:pt x="286" y="172"/>
                  </a:cubicBezTo>
                  <a:cubicBezTo>
                    <a:pt x="287" y="168"/>
                    <a:pt x="287" y="165"/>
                    <a:pt x="287" y="160"/>
                  </a:cubicBezTo>
                  <a:cubicBezTo>
                    <a:pt x="287" y="160"/>
                    <a:pt x="287" y="160"/>
                    <a:pt x="287" y="160"/>
                  </a:cubicBezTo>
                  <a:cubicBezTo>
                    <a:pt x="288" y="159"/>
                    <a:pt x="288" y="159"/>
                    <a:pt x="288" y="159"/>
                  </a:cubicBezTo>
                  <a:cubicBezTo>
                    <a:pt x="290" y="159"/>
                    <a:pt x="293" y="158"/>
                    <a:pt x="295" y="157"/>
                  </a:cubicBezTo>
                  <a:cubicBezTo>
                    <a:pt x="297" y="156"/>
                    <a:pt x="300" y="156"/>
                    <a:pt x="302" y="155"/>
                  </a:cubicBezTo>
                  <a:cubicBezTo>
                    <a:pt x="302" y="155"/>
                    <a:pt x="302" y="155"/>
                    <a:pt x="302" y="155"/>
                  </a:cubicBezTo>
                  <a:cubicBezTo>
                    <a:pt x="302" y="153"/>
                    <a:pt x="302" y="152"/>
                    <a:pt x="302" y="151"/>
                  </a:cubicBezTo>
                  <a:cubicBezTo>
                    <a:pt x="302" y="149"/>
                    <a:pt x="302" y="148"/>
                    <a:pt x="302" y="147"/>
                  </a:cubicBezTo>
                  <a:close/>
                  <a:moveTo>
                    <a:pt x="159" y="110"/>
                  </a:moveTo>
                  <a:cubicBezTo>
                    <a:pt x="161" y="93"/>
                    <a:pt x="164" y="76"/>
                    <a:pt x="169" y="59"/>
                  </a:cubicBezTo>
                  <a:cubicBezTo>
                    <a:pt x="169" y="58"/>
                    <a:pt x="169" y="58"/>
                    <a:pt x="169" y="58"/>
                  </a:cubicBezTo>
                  <a:cubicBezTo>
                    <a:pt x="170" y="59"/>
                    <a:pt x="170" y="59"/>
                    <a:pt x="170" y="59"/>
                  </a:cubicBezTo>
                  <a:cubicBezTo>
                    <a:pt x="182" y="61"/>
                    <a:pt x="193" y="66"/>
                    <a:pt x="203" y="72"/>
                  </a:cubicBezTo>
                  <a:cubicBezTo>
                    <a:pt x="204" y="73"/>
                    <a:pt x="204" y="73"/>
                    <a:pt x="204" y="73"/>
                  </a:cubicBezTo>
                  <a:cubicBezTo>
                    <a:pt x="203" y="74"/>
                    <a:pt x="203" y="74"/>
                    <a:pt x="203" y="74"/>
                  </a:cubicBezTo>
                  <a:cubicBezTo>
                    <a:pt x="195" y="90"/>
                    <a:pt x="185" y="104"/>
                    <a:pt x="174" y="116"/>
                  </a:cubicBezTo>
                  <a:cubicBezTo>
                    <a:pt x="173" y="117"/>
                    <a:pt x="173" y="117"/>
                    <a:pt x="173" y="117"/>
                  </a:cubicBezTo>
                  <a:cubicBezTo>
                    <a:pt x="172" y="117"/>
                    <a:pt x="172" y="117"/>
                    <a:pt x="172" y="117"/>
                  </a:cubicBezTo>
                  <a:cubicBezTo>
                    <a:pt x="169" y="114"/>
                    <a:pt x="165" y="112"/>
                    <a:pt x="160" y="111"/>
                  </a:cubicBezTo>
                  <a:cubicBezTo>
                    <a:pt x="159" y="111"/>
                    <a:pt x="159" y="111"/>
                    <a:pt x="159" y="111"/>
                  </a:cubicBezTo>
                  <a:lnTo>
                    <a:pt x="159" y="110"/>
                  </a:lnTo>
                  <a:close/>
                  <a:moveTo>
                    <a:pt x="99" y="72"/>
                  </a:moveTo>
                  <a:cubicBezTo>
                    <a:pt x="109" y="65"/>
                    <a:pt x="120" y="61"/>
                    <a:pt x="132" y="58"/>
                  </a:cubicBezTo>
                  <a:cubicBezTo>
                    <a:pt x="133" y="58"/>
                    <a:pt x="133" y="58"/>
                    <a:pt x="133" y="58"/>
                  </a:cubicBezTo>
                  <a:cubicBezTo>
                    <a:pt x="134" y="59"/>
                    <a:pt x="134" y="59"/>
                    <a:pt x="134" y="59"/>
                  </a:cubicBezTo>
                  <a:cubicBezTo>
                    <a:pt x="139" y="76"/>
                    <a:pt x="142" y="93"/>
                    <a:pt x="143" y="110"/>
                  </a:cubicBezTo>
                  <a:cubicBezTo>
                    <a:pt x="143" y="111"/>
                    <a:pt x="143" y="111"/>
                    <a:pt x="143" y="111"/>
                  </a:cubicBezTo>
                  <a:cubicBezTo>
                    <a:pt x="142" y="111"/>
                    <a:pt x="142" y="111"/>
                    <a:pt x="142" y="111"/>
                  </a:cubicBezTo>
                  <a:cubicBezTo>
                    <a:pt x="138" y="112"/>
                    <a:pt x="134" y="114"/>
                    <a:pt x="130" y="116"/>
                  </a:cubicBezTo>
                  <a:cubicBezTo>
                    <a:pt x="129" y="117"/>
                    <a:pt x="129" y="117"/>
                    <a:pt x="129" y="117"/>
                  </a:cubicBezTo>
                  <a:cubicBezTo>
                    <a:pt x="128" y="116"/>
                    <a:pt x="128" y="116"/>
                    <a:pt x="128" y="116"/>
                  </a:cubicBezTo>
                  <a:cubicBezTo>
                    <a:pt x="117" y="103"/>
                    <a:pt x="107" y="89"/>
                    <a:pt x="99" y="74"/>
                  </a:cubicBezTo>
                  <a:cubicBezTo>
                    <a:pt x="98" y="73"/>
                    <a:pt x="98" y="73"/>
                    <a:pt x="98" y="73"/>
                  </a:cubicBezTo>
                  <a:lnTo>
                    <a:pt x="99" y="72"/>
                  </a:lnTo>
                  <a:close/>
                  <a:moveTo>
                    <a:pt x="59" y="132"/>
                  </a:moveTo>
                  <a:cubicBezTo>
                    <a:pt x="61" y="120"/>
                    <a:pt x="66" y="109"/>
                    <a:pt x="72" y="99"/>
                  </a:cubicBezTo>
                  <a:cubicBezTo>
                    <a:pt x="73" y="98"/>
                    <a:pt x="73" y="98"/>
                    <a:pt x="73" y="98"/>
                  </a:cubicBezTo>
                  <a:cubicBezTo>
                    <a:pt x="74" y="98"/>
                    <a:pt x="74" y="98"/>
                    <a:pt x="74" y="98"/>
                  </a:cubicBezTo>
                  <a:cubicBezTo>
                    <a:pt x="90" y="107"/>
                    <a:pt x="104" y="116"/>
                    <a:pt x="116" y="128"/>
                  </a:cubicBezTo>
                  <a:cubicBezTo>
                    <a:pt x="117" y="128"/>
                    <a:pt x="117" y="128"/>
                    <a:pt x="117" y="128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4" y="133"/>
                    <a:pt x="113" y="137"/>
                    <a:pt x="112" y="141"/>
                  </a:cubicBezTo>
                  <a:cubicBezTo>
                    <a:pt x="111" y="143"/>
                    <a:pt x="111" y="143"/>
                    <a:pt x="111" y="143"/>
                  </a:cubicBezTo>
                  <a:cubicBezTo>
                    <a:pt x="110" y="142"/>
                    <a:pt x="110" y="142"/>
                    <a:pt x="110" y="142"/>
                  </a:cubicBezTo>
                  <a:cubicBezTo>
                    <a:pt x="93" y="141"/>
                    <a:pt x="76" y="138"/>
                    <a:pt x="60" y="133"/>
                  </a:cubicBezTo>
                  <a:cubicBezTo>
                    <a:pt x="58" y="133"/>
                    <a:pt x="58" y="133"/>
                    <a:pt x="58" y="133"/>
                  </a:cubicBezTo>
                  <a:lnTo>
                    <a:pt x="59" y="132"/>
                  </a:lnTo>
                  <a:close/>
                  <a:moveTo>
                    <a:pt x="74" y="203"/>
                  </a:moveTo>
                  <a:cubicBezTo>
                    <a:pt x="73" y="203"/>
                    <a:pt x="73" y="203"/>
                    <a:pt x="73" y="203"/>
                  </a:cubicBezTo>
                  <a:cubicBezTo>
                    <a:pt x="72" y="202"/>
                    <a:pt x="72" y="202"/>
                    <a:pt x="72" y="202"/>
                  </a:cubicBezTo>
                  <a:cubicBezTo>
                    <a:pt x="66" y="192"/>
                    <a:pt x="61" y="181"/>
                    <a:pt x="59" y="170"/>
                  </a:cubicBezTo>
                  <a:cubicBezTo>
                    <a:pt x="58" y="168"/>
                    <a:pt x="58" y="168"/>
                    <a:pt x="58" y="168"/>
                  </a:cubicBezTo>
                  <a:cubicBezTo>
                    <a:pt x="60" y="168"/>
                    <a:pt x="60" y="168"/>
                    <a:pt x="60" y="168"/>
                  </a:cubicBezTo>
                  <a:cubicBezTo>
                    <a:pt x="76" y="163"/>
                    <a:pt x="93" y="160"/>
                    <a:pt x="110" y="159"/>
                  </a:cubicBezTo>
                  <a:cubicBezTo>
                    <a:pt x="111" y="159"/>
                    <a:pt x="111" y="159"/>
                    <a:pt x="111" y="159"/>
                  </a:cubicBezTo>
                  <a:cubicBezTo>
                    <a:pt x="111" y="160"/>
                    <a:pt x="111" y="160"/>
                    <a:pt x="111" y="160"/>
                  </a:cubicBezTo>
                  <a:cubicBezTo>
                    <a:pt x="112" y="164"/>
                    <a:pt x="114" y="168"/>
                    <a:pt x="116" y="172"/>
                  </a:cubicBezTo>
                  <a:cubicBezTo>
                    <a:pt x="117" y="173"/>
                    <a:pt x="117" y="173"/>
                    <a:pt x="117" y="173"/>
                  </a:cubicBezTo>
                  <a:cubicBezTo>
                    <a:pt x="116" y="174"/>
                    <a:pt x="116" y="174"/>
                    <a:pt x="116" y="174"/>
                  </a:cubicBezTo>
                  <a:cubicBezTo>
                    <a:pt x="103" y="185"/>
                    <a:pt x="89" y="194"/>
                    <a:pt x="74" y="203"/>
                  </a:cubicBezTo>
                  <a:close/>
                  <a:moveTo>
                    <a:pt x="143" y="191"/>
                  </a:moveTo>
                  <a:cubicBezTo>
                    <a:pt x="141" y="208"/>
                    <a:pt x="138" y="225"/>
                    <a:pt x="133" y="242"/>
                  </a:cubicBezTo>
                  <a:cubicBezTo>
                    <a:pt x="133" y="243"/>
                    <a:pt x="133" y="243"/>
                    <a:pt x="133" y="243"/>
                  </a:cubicBezTo>
                  <a:cubicBezTo>
                    <a:pt x="132" y="243"/>
                    <a:pt x="132" y="243"/>
                    <a:pt x="132" y="243"/>
                  </a:cubicBezTo>
                  <a:cubicBezTo>
                    <a:pt x="120" y="241"/>
                    <a:pt x="109" y="236"/>
                    <a:pt x="99" y="229"/>
                  </a:cubicBezTo>
                  <a:cubicBezTo>
                    <a:pt x="98" y="229"/>
                    <a:pt x="98" y="229"/>
                    <a:pt x="98" y="229"/>
                  </a:cubicBezTo>
                  <a:cubicBezTo>
                    <a:pt x="98" y="228"/>
                    <a:pt x="98" y="228"/>
                    <a:pt x="98" y="228"/>
                  </a:cubicBezTo>
                  <a:cubicBezTo>
                    <a:pt x="107" y="212"/>
                    <a:pt x="117" y="198"/>
                    <a:pt x="128" y="185"/>
                  </a:cubicBezTo>
                  <a:cubicBezTo>
                    <a:pt x="128" y="184"/>
                    <a:pt x="128" y="184"/>
                    <a:pt x="128" y="184"/>
                  </a:cubicBezTo>
                  <a:cubicBezTo>
                    <a:pt x="129" y="185"/>
                    <a:pt x="129" y="185"/>
                    <a:pt x="129" y="185"/>
                  </a:cubicBezTo>
                  <a:cubicBezTo>
                    <a:pt x="133" y="187"/>
                    <a:pt x="137" y="189"/>
                    <a:pt x="142" y="190"/>
                  </a:cubicBezTo>
                  <a:cubicBezTo>
                    <a:pt x="143" y="190"/>
                    <a:pt x="143" y="190"/>
                    <a:pt x="143" y="190"/>
                  </a:cubicBezTo>
                  <a:lnTo>
                    <a:pt x="143" y="191"/>
                  </a:lnTo>
                  <a:close/>
                  <a:moveTo>
                    <a:pt x="151" y="180"/>
                  </a:moveTo>
                  <a:cubicBezTo>
                    <a:pt x="143" y="180"/>
                    <a:pt x="136" y="177"/>
                    <a:pt x="130" y="171"/>
                  </a:cubicBezTo>
                  <a:cubicBezTo>
                    <a:pt x="125" y="166"/>
                    <a:pt x="122" y="159"/>
                    <a:pt x="122" y="151"/>
                  </a:cubicBezTo>
                  <a:cubicBezTo>
                    <a:pt x="122" y="143"/>
                    <a:pt x="125" y="136"/>
                    <a:pt x="130" y="130"/>
                  </a:cubicBezTo>
                  <a:cubicBezTo>
                    <a:pt x="136" y="125"/>
                    <a:pt x="143" y="122"/>
                    <a:pt x="151" y="122"/>
                  </a:cubicBezTo>
                  <a:cubicBezTo>
                    <a:pt x="159" y="122"/>
                    <a:pt x="166" y="125"/>
                    <a:pt x="172" y="130"/>
                  </a:cubicBezTo>
                  <a:cubicBezTo>
                    <a:pt x="183" y="142"/>
                    <a:pt x="183" y="160"/>
                    <a:pt x="172" y="171"/>
                  </a:cubicBezTo>
                  <a:cubicBezTo>
                    <a:pt x="166" y="177"/>
                    <a:pt x="159" y="180"/>
                    <a:pt x="151" y="180"/>
                  </a:cubicBezTo>
                  <a:close/>
                  <a:moveTo>
                    <a:pt x="203" y="229"/>
                  </a:moveTo>
                  <a:cubicBezTo>
                    <a:pt x="192" y="236"/>
                    <a:pt x="181" y="241"/>
                    <a:pt x="170" y="243"/>
                  </a:cubicBezTo>
                  <a:cubicBezTo>
                    <a:pt x="168" y="243"/>
                    <a:pt x="168" y="243"/>
                    <a:pt x="168" y="243"/>
                  </a:cubicBezTo>
                  <a:cubicBezTo>
                    <a:pt x="168" y="242"/>
                    <a:pt x="168" y="242"/>
                    <a:pt x="168" y="242"/>
                  </a:cubicBezTo>
                  <a:cubicBezTo>
                    <a:pt x="163" y="225"/>
                    <a:pt x="160" y="208"/>
                    <a:pt x="159" y="192"/>
                  </a:cubicBezTo>
                  <a:cubicBezTo>
                    <a:pt x="159" y="190"/>
                    <a:pt x="159" y="190"/>
                    <a:pt x="159" y="190"/>
                  </a:cubicBezTo>
                  <a:cubicBezTo>
                    <a:pt x="160" y="190"/>
                    <a:pt x="160" y="190"/>
                    <a:pt x="160" y="190"/>
                  </a:cubicBezTo>
                  <a:cubicBezTo>
                    <a:pt x="164" y="189"/>
                    <a:pt x="168" y="188"/>
                    <a:pt x="172" y="185"/>
                  </a:cubicBezTo>
                  <a:cubicBezTo>
                    <a:pt x="173" y="185"/>
                    <a:pt x="173" y="185"/>
                    <a:pt x="173" y="185"/>
                  </a:cubicBezTo>
                  <a:cubicBezTo>
                    <a:pt x="174" y="185"/>
                    <a:pt x="174" y="185"/>
                    <a:pt x="174" y="185"/>
                  </a:cubicBezTo>
                  <a:cubicBezTo>
                    <a:pt x="185" y="199"/>
                    <a:pt x="195" y="213"/>
                    <a:pt x="203" y="228"/>
                  </a:cubicBezTo>
                  <a:cubicBezTo>
                    <a:pt x="204" y="229"/>
                    <a:pt x="204" y="229"/>
                    <a:pt x="204" y="229"/>
                  </a:cubicBezTo>
                  <a:lnTo>
                    <a:pt x="203" y="229"/>
                  </a:lnTo>
                  <a:close/>
                  <a:moveTo>
                    <a:pt x="243" y="170"/>
                  </a:moveTo>
                  <a:cubicBezTo>
                    <a:pt x="241" y="182"/>
                    <a:pt x="236" y="193"/>
                    <a:pt x="229" y="203"/>
                  </a:cubicBezTo>
                  <a:cubicBezTo>
                    <a:pt x="229" y="204"/>
                    <a:pt x="229" y="204"/>
                    <a:pt x="229" y="204"/>
                  </a:cubicBezTo>
                  <a:cubicBezTo>
                    <a:pt x="228" y="203"/>
                    <a:pt x="228" y="203"/>
                    <a:pt x="228" y="203"/>
                  </a:cubicBezTo>
                  <a:cubicBezTo>
                    <a:pt x="212" y="195"/>
                    <a:pt x="198" y="185"/>
                    <a:pt x="185" y="174"/>
                  </a:cubicBezTo>
                  <a:cubicBezTo>
                    <a:pt x="185" y="173"/>
                    <a:pt x="185" y="173"/>
                    <a:pt x="185" y="173"/>
                  </a:cubicBezTo>
                  <a:cubicBezTo>
                    <a:pt x="185" y="172"/>
                    <a:pt x="185" y="172"/>
                    <a:pt x="185" y="172"/>
                  </a:cubicBezTo>
                  <a:cubicBezTo>
                    <a:pt x="188" y="169"/>
                    <a:pt x="189" y="164"/>
                    <a:pt x="190" y="160"/>
                  </a:cubicBezTo>
                  <a:cubicBezTo>
                    <a:pt x="191" y="159"/>
                    <a:pt x="191" y="159"/>
                    <a:pt x="191" y="159"/>
                  </a:cubicBezTo>
                  <a:cubicBezTo>
                    <a:pt x="192" y="159"/>
                    <a:pt x="192" y="159"/>
                    <a:pt x="192" y="159"/>
                  </a:cubicBezTo>
                  <a:cubicBezTo>
                    <a:pt x="208" y="161"/>
                    <a:pt x="225" y="164"/>
                    <a:pt x="242" y="168"/>
                  </a:cubicBezTo>
                  <a:cubicBezTo>
                    <a:pt x="243" y="169"/>
                    <a:pt x="243" y="169"/>
                    <a:pt x="243" y="169"/>
                  </a:cubicBezTo>
                  <a:lnTo>
                    <a:pt x="243" y="170"/>
                  </a:lnTo>
                  <a:close/>
                  <a:moveTo>
                    <a:pt x="242" y="134"/>
                  </a:moveTo>
                  <a:cubicBezTo>
                    <a:pt x="225" y="139"/>
                    <a:pt x="208" y="142"/>
                    <a:pt x="192" y="143"/>
                  </a:cubicBezTo>
                  <a:cubicBezTo>
                    <a:pt x="191" y="143"/>
                    <a:pt x="191" y="143"/>
                    <a:pt x="191" y="143"/>
                  </a:cubicBezTo>
                  <a:cubicBezTo>
                    <a:pt x="190" y="142"/>
                    <a:pt x="190" y="142"/>
                    <a:pt x="190" y="142"/>
                  </a:cubicBezTo>
                  <a:cubicBezTo>
                    <a:pt x="189" y="137"/>
                    <a:pt x="188" y="133"/>
                    <a:pt x="185" y="130"/>
                  </a:cubicBezTo>
                  <a:cubicBezTo>
                    <a:pt x="185" y="129"/>
                    <a:pt x="185" y="129"/>
                    <a:pt x="185" y="129"/>
                  </a:cubicBezTo>
                  <a:cubicBezTo>
                    <a:pt x="186" y="128"/>
                    <a:pt x="186" y="128"/>
                    <a:pt x="186" y="128"/>
                  </a:cubicBezTo>
                  <a:cubicBezTo>
                    <a:pt x="199" y="117"/>
                    <a:pt x="213" y="107"/>
                    <a:pt x="228" y="99"/>
                  </a:cubicBezTo>
                  <a:cubicBezTo>
                    <a:pt x="229" y="98"/>
                    <a:pt x="229" y="98"/>
                    <a:pt x="229" y="98"/>
                  </a:cubicBezTo>
                  <a:cubicBezTo>
                    <a:pt x="230" y="99"/>
                    <a:pt x="230" y="99"/>
                    <a:pt x="230" y="99"/>
                  </a:cubicBezTo>
                  <a:cubicBezTo>
                    <a:pt x="236" y="109"/>
                    <a:pt x="241" y="120"/>
                    <a:pt x="243" y="132"/>
                  </a:cubicBezTo>
                  <a:cubicBezTo>
                    <a:pt x="243" y="133"/>
                    <a:pt x="243" y="133"/>
                    <a:pt x="243" y="133"/>
                  </a:cubicBezTo>
                  <a:lnTo>
                    <a:pt x="242" y="13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" name="Freeform 82"/>
            <p:cNvSpPr>
              <a:spLocks noEditPoints="1"/>
            </p:cNvSpPr>
            <p:nvPr/>
          </p:nvSpPr>
          <p:spPr bwMode="auto">
            <a:xfrm>
              <a:off x="4824414" y="7338556"/>
              <a:ext cx="1273174" cy="1271610"/>
            </a:xfrm>
            <a:custGeom>
              <a:avLst/>
              <a:gdLst>
                <a:gd name="T0" fmla="*/ 286 w 302"/>
                <a:gd name="T1" fmla="*/ 129 h 302"/>
                <a:gd name="T2" fmla="*/ 282 w 302"/>
                <a:gd name="T3" fmla="*/ 112 h 302"/>
                <a:gd name="T4" fmla="*/ 285 w 302"/>
                <a:gd name="T5" fmla="*/ 82 h 302"/>
                <a:gd name="T6" fmla="*/ 264 w 302"/>
                <a:gd name="T7" fmla="*/ 72 h 302"/>
                <a:gd name="T8" fmla="*/ 252 w 302"/>
                <a:gd name="T9" fmla="*/ 58 h 302"/>
                <a:gd name="T10" fmla="*/ 236 w 302"/>
                <a:gd name="T11" fmla="*/ 34 h 302"/>
                <a:gd name="T12" fmla="*/ 219 w 302"/>
                <a:gd name="T13" fmla="*/ 23 h 302"/>
                <a:gd name="T14" fmla="*/ 191 w 302"/>
                <a:gd name="T15" fmla="*/ 20 h 302"/>
                <a:gd name="T16" fmla="*/ 173 w 302"/>
                <a:gd name="T17" fmla="*/ 15 h 302"/>
                <a:gd name="T18" fmla="*/ 155 w 302"/>
                <a:gd name="T19" fmla="*/ 0 h 302"/>
                <a:gd name="T20" fmla="*/ 141 w 302"/>
                <a:gd name="T21" fmla="*/ 14 h 302"/>
                <a:gd name="T22" fmla="*/ 113 w 302"/>
                <a:gd name="T23" fmla="*/ 12 h 302"/>
                <a:gd name="T24" fmla="*/ 94 w 302"/>
                <a:gd name="T25" fmla="*/ 18 h 302"/>
                <a:gd name="T26" fmla="*/ 73 w 302"/>
                <a:gd name="T27" fmla="*/ 38 h 302"/>
                <a:gd name="T28" fmla="*/ 59 w 302"/>
                <a:gd name="T29" fmla="*/ 49 h 302"/>
                <a:gd name="T30" fmla="*/ 35 w 302"/>
                <a:gd name="T31" fmla="*/ 54 h 302"/>
                <a:gd name="T32" fmla="*/ 32 w 302"/>
                <a:gd name="T33" fmla="*/ 84 h 302"/>
                <a:gd name="T34" fmla="*/ 24 w 302"/>
                <a:gd name="T35" fmla="*/ 99 h 302"/>
                <a:gd name="T36" fmla="*/ 3 w 302"/>
                <a:gd name="T37" fmla="*/ 121 h 302"/>
                <a:gd name="T38" fmla="*/ 14 w 302"/>
                <a:gd name="T39" fmla="*/ 142 h 302"/>
                <a:gd name="T40" fmla="*/ 7 w 302"/>
                <a:gd name="T41" fmla="*/ 157 h 302"/>
                <a:gd name="T42" fmla="*/ 9 w 302"/>
                <a:gd name="T43" fmla="*/ 177 h 302"/>
                <a:gd name="T44" fmla="*/ 24 w 302"/>
                <a:gd name="T45" fmla="*/ 201 h 302"/>
                <a:gd name="T46" fmla="*/ 31 w 302"/>
                <a:gd name="T47" fmla="*/ 218 h 302"/>
                <a:gd name="T48" fmla="*/ 30 w 302"/>
                <a:gd name="T49" fmla="*/ 242 h 302"/>
                <a:gd name="T50" fmla="*/ 59 w 302"/>
                <a:gd name="T51" fmla="*/ 252 h 302"/>
                <a:gd name="T52" fmla="*/ 73 w 302"/>
                <a:gd name="T53" fmla="*/ 263 h 302"/>
                <a:gd name="T54" fmla="*/ 89 w 302"/>
                <a:gd name="T55" fmla="*/ 289 h 302"/>
                <a:gd name="T56" fmla="*/ 112 w 302"/>
                <a:gd name="T57" fmla="*/ 283 h 302"/>
                <a:gd name="T58" fmla="*/ 130 w 302"/>
                <a:gd name="T59" fmla="*/ 286 h 302"/>
                <a:gd name="T60" fmla="*/ 155 w 302"/>
                <a:gd name="T61" fmla="*/ 302 h 302"/>
                <a:gd name="T62" fmla="*/ 173 w 302"/>
                <a:gd name="T63" fmla="*/ 286 h 302"/>
                <a:gd name="T64" fmla="*/ 190 w 302"/>
                <a:gd name="T65" fmla="*/ 282 h 302"/>
                <a:gd name="T66" fmla="*/ 220 w 302"/>
                <a:gd name="T67" fmla="*/ 285 h 302"/>
                <a:gd name="T68" fmla="*/ 230 w 302"/>
                <a:gd name="T69" fmla="*/ 263 h 302"/>
                <a:gd name="T70" fmla="*/ 243 w 302"/>
                <a:gd name="T71" fmla="*/ 251 h 302"/>
                <a:gd name="T72" fmla="*/ 268 w 302"/>
                <a:gd name="T73" fmla="*/ 236 h 302"/>
                <a:gd name="T74" fmla="*/ 278 w 302"/>
                <a:gd name="T75" fmla="*/ 219 h 302"/>
                <a:gd name="T76" fmla="*/ 282 w 302"/>
                <a:gd name="T77" fmla="*/ 190 h 302"/>
                <a:gd name="T78" fmla="*/ 287 w 302"/>
                <a:gd name="T79" fmla="*/ 173 h 302"/>
                <a:gd name="T80" fmla="*/ 302 w 302"/>
                <a:gd name="T81" fmla="*/ 155 h 302"/>
                <a:gd name="T82" fmla="*/ 170 w 302"/>
                <a:gd name="T83" fmla="*/ 59 h 302"/>
                <a:gd name="T84" fmla="*/ 160 w 302"/>
                <a:gd name="T85" fmla="*/ 111 h 302"/>
                <a:gd name="T86" fmla="*/ 143 w 302"/>
                <a:gd name="T87" fmla="*/ 110 h 302"/>
                <a:gd name="T88" fmla="*/ 98 w 302"/>
                <a:gd name="T89" fmla="*/ 73 h 302"/>
                <a:gd name="T90" fmla="*/ 117 w 302"/>
                <a:gd name="T91" fmla="*/ 128 h 302"/>
                <a:gd name="T92" fmla="*/ 59 w 302"/>
                <a:gd name="T93" fmla="*/ 132 h 302"/>
                <a:gd name="T94" fmla="*/ 110 w 302"/>
                <a:gd name="T95" fmla="*/ 159 h 302"/>
                <a:gd name="T96" fmla="*/ 143 w 302"/>
                <a:gd name="T97" fmla="*/ 191 h 302"/>
                <a:gd name="T98" fmla="*/ 128 w 302"/>
                <a:gd name="T99" fmla="*/ 185 h 302"/>
                <a:gd name="T100" fmla="*/ 130 w 302"/>
                <a:gd name="T101" fmla="*/ 171 h 302"/>
                <a:gd name="T102" fmla="*/ 203 w 302"/>
                <a:gd name="T103" fmla="*/ 229 h 302"/>
                <a:gd name="T104" fmla="*/ 172 w 302"/>
                <a:gd name="T105" fmla="*/ 185 h 302"/>
                <a:gd name="T106" fmla="*/ 229 w 302"/>
                <a:gd name="T107" fmla="*/ 203 h 302"/>
                <a:gd name="T108" fmla="*/ 191 w 302"/>
                <a:gd name="T109" fmla="*/ 159 h 302"/>
                <a:gd name="T110" fmla="*/ 191 w 302"/>
                <a:gd name="T111" fmla="*/ 143 h 302"/>
                <a:gd name="T112" fmla="*/ 230 w 302"/>
                <a:gd name="T113" fmla="*/ 99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02" h="302">
                  <a:moveTo>
                    <a:pt x="302" y="147"/>
                  </a:moveTo>
                  <a:cubicBezTo>
                    <a:pt x="300" y="146"/>
                    <a:pt x="297" y="145"/>
                    <a:pt x="295" y="145"/>
                  </a:cubicBezTo>
                  <a:cubicBezTo>
                    <a:pt x="293" y="144"/>
                    <a:pt x="290" y="143"/>
                    <a:pt x="288" y="142"/>
                  </a:cubicBezTo>
                  <a:cubicBezTo>
                    <a:pt x="287" y="142"/>
                    <a:pt x="287" y="142"/>
                    <a:pt x="287" y="142"/>
                  </a:cubicBezTo>
                  <a:cubicBezTo>
                    <a:pt x="287" y="141"/>
                    <a:pt x="287" y="141"/>
                    <a:pt x="287" y="141"/>
                  </a:cubicBezTo>
                  <a:cubicBezTo>
                    <a:pt x="287" y="137"/>
                    <a:pt x="287" y="133"/>
                    <a:pt x="286" y="130"/>
                  </a:cubicBezTo>
                  <a:cubicBezTo>
                    <a:pt x="286" y="129"/>
                    <a:pt x="286" y="129"/>
                    <a:pt x="286" y="129"/>
                  </a:cubicBezTo>
                  <a:cubicBezTo>
                    <a:pt x="287" y="128"/>
                    <a:pt x="287" y="128"/>
                    <a:pt x="287" y="128"/>
                  </a:cubicBezTo>
                  <a:cubicBezTo>
                    <a:pt x="289" y="127"/>
                    <a:pt x="291" y="126"/>
                    <a:pt x="293" y="125"/>
                  </a:cubicBezTo>
                  <a:cubicBezTo>
                    <a:pt x="295" y="123"/>
                    <a:pt x="297" y="122"/>
                    <a:pt x="299" y="121"/>
                  </a:cubicBezTo>
                  <a:cubicBezTo>
                    <a:pt x="299" y="118"/>
                    <a:pt x="298" y="116"/>
                    <a:pt x="297" y="113"/>
                  </a:cubicBezTo>
                  <a:cubicBezTo>
                    <a:pt x="295" y="113"/>
                    <a:pt x="293" y="113"/>
                    <a:pt x="290" y="113"/>
                  </a:cubicBezTo>
                  <a:cubicBezTo>
                    <a:pt x="288" y="112"/>
                    <a:pt x="285" y="112"/>
                    <a:pt x="283" y="112"/>
                  </a:cubicBezTo>
                  <a:cubicBezTo>
                    <a:pt x="282" y="112"/>
                    <a:pt x="282" y="112"/>
                    <a:pt x="282" y="112"/>
                  </a:cubicBezTo>
                  <a:cubicBezTo>
                    <a:pt x="282" y="111"/>
                    <a:pt x="282" y="111"/>
                    <a:pt x="282" y="111"/>
                  </a:cubicBezTo>
                  <a:cubicBezTo>
                    <a:pt x="281" y="108"/>
                    <a:pt x="279" y="104"/>
                    <a:pt x="278" y="100"/>
                  </a:cubicBezTo>
                  <a:cubicBezTo>
                    <a:pt x="278" y="99"/>
                    <a:pt x="278" y="99"/>
                    <a:pt x="278" y="99"/>
                  </a:cubicBezTo>
                  <a:cubicBezTo>
                    <a:pt x="278" y="99"/>
                    <a:pt x="278" y="99"/>
                    <a:pt x="278" y="99"/>
                  </a:cubicBezTo>
                  <a:cubicBezTo>
                    <a:pt x="280" y="97"/>
                    <a:pt x="282" y="95"/>
                    <a:pt x="284" y="94"/>
                  </a:cubicBezTo>
                  <a:cubicBezTo>
                    <a:pt x="285" y="92"/>
                    <a:pt x="287" y="90"/>
                    <a:pt x="289" y="89"/>
                  </a:cubicBezTo>
                  <a:cubicBezTo>
                    <a:pt x="288" y="86"/>
                    <a:pt x="286" y="84"/>
                    <a:pt x="285" y="82"/>
                  </a:cubicBezTo>
                  <a:cubicBezTo>
                    <a:pt x="283" y="82"/>
                    <a:pt x="281" y="82"/>
                    <a:pt x="278" y="83"/>
                  </a:cubicBezTo>
                  <a:cubicBezTo>
                    <a:pt x="276" y="83"/>
                    <a:pt x="273" y="83"/>
                    <a:pt x="271" y="84"/>
                  </a:cubicBezTo>
                  <a:cubicBezTo>
                    <a:pt x="270" y="84"/>
                    <a:pt x="270" y="84"/>
                    <a:pt x="270" y="84"/>
                  </a:cubicBezTo>
                  <a:cubicBezTo>
                    <a:pt x="270" y="83"/>
                    <a:pt x="270" y="83"/>
                    <a:pt x="270" y="83"/>
                  </a:cubicBezTo>
                  <a:cubicBezTo>
                    <a:pt x="268" y="80"/>
                    <a:pt x="266" y="76"/>
                    <a:pt x="264" y="73"/>
                  </a:cubicBezTo>
                  <a:cubicBezTo>
                    <a:pt x="263" y="72"/>
                    <a:pt x="263" y="72"/>
                    <a:pt x="263" y="72"/>
                  </a:cubicBezTo>
                  <a:cubicBezTo>
                    <a:pt x="264" y="72"/>
                    <a:pt x="264" y="72"/>
                    <a:pt x="264" y="72"/>
                  </a:cubicBezTo>
                  <a:cubicBezTo>
                    <a:pt x="265" y="70"/>
                    <a:pt x="266" y="68"/>
                    <a:pt x="268" y="66"/>
                  </a:cubicBezTo>
                  <a:cubicBezTo>
                    <a:pt x="269" y="64"/>
                    <a:pt x="270" y="62"/>
                    <a:pt x="271" y="60"/>
                  </a:cubicBezTo>
                  <a:cubicBezTo>
                    <a:pt x="270" y="58"/>
                    <a:pt x="268" y="56"/>
                    <a:pt x="267" y="54"/>
                  </a:cubicBezTo>
                  <a:cubicBezTo>
                    <a:pt x="264" y="54"/>
                    <a:pt x="262" y="55"/>
                    <a:pt x="260" y="56"/>
                  </a:cubicBezTo>
                  <a:cubicBezTo>
                    <a:pt x="258" y="57"/>
                    <a:pt x="255" y="58"/>
                    <a:pt x="253" y="59"/>
                  </a:cubicBezTo>
                  <a:cubicBezTo>
                    <a:pt x="252" y="59"/>
                    <a:pt x="252" y="59"/>
                    <a:pt x="252" y="59"/>
                  </a:cubicBezTo>
                  <a:cubicBezTo>
                    <a:pt x="252" y="58"/>
                    <a:pt x="252" y="58"/>
                    <a:pt x="252" y="58"/>
                  </a:cubicBezTo>
                  <a:cubicBezTo>
                    <a:pt x="249" y="55"/>
                    <a:pt x="246" y="53"/>
                    <a:pt x="243" y="50"/>
                  </a:cubicBezTo>
                  <a:cubicBezTo>
                    <a:pt x="243" y="49"/>
                    <a:pt x="243" y="49"/>
                    <a:pt x="243" y="49"/>
                  </a:cubicBezTo>
                  <a:cubicBezTo>
                    <a:pt x="243" y="49"/>
                    <a:pt x="243" y="49"/>
                    <a:pt x="243" y="49"/>
                  </a:cubicBezTo>
                  <a:cubicBezTo>
                    <a:pt x="244" y="47"/>
                    <a:pt x="245" y="44"/>
                    <a:pt x="246" y="42"/>
                  </a:cubicBezTo>
                  <a:cubicBezTo>
                    <a:pt x="247" y="40"/>
                    <a:pt x="247" y="37"/>
                    <a:pt x="248" y="35"/>
                  </a:cubicBezTo>
                  <a:cubicBezTo>
                    <a:pt x="246" y="33"/>
                    <a:pt x="244" y="32"/>
                    <a:pt x="242" y="30"/>
                  </a:cubicBezTo>
                  <a:cubicBezTo>
                    <a:pt x="240" y="31"/>
                    <a:pt x="238" y="33"/>
                    <a:pt x="236" y="34"/>
                  </a:cubicBezTo>
                  <a:cubicBezTo>
                    <a:pt x="234" y="36"/>
                    <a:pt x="232" y="37"/>
                    <a:pt x="230" y="38"/>
                  </a:cubicBezTo>
                  <a:cubicBezTo>
                    <a:pt x="229" y="39"/>
                    <a:pt x="229" y="39"/>
                    <a:pt x="229" y="39"/>
                  </a:cubicBezTo>
                  <a:cubicBezTo>
                    <a:pt x="228" y="38"/>
                    <a:pt x="228" y="38"/>
                    <a:pt x="228" y="38"/>
                  </a:cubicBezTo>
                  <a:cubicBezTo>
                    <a:pt x="225" y="36"/>
                    <a:pt x="222" y="34"/>
                    <a:pt x="219" y="32"/>
                  </a:cubicBezTo>
                  <a:cubicBezTo>
                    <a:pt x="218" y="32"/>
                    <a:pt x="218" y="32"/>
                    <a:pt x="218" y="32"/>
                  </a:cubicBezTo>
                  <a:cubicBezTo>
                    <a:pt x="218" y="31"/>
                    <a:pt x="218" y="31"/>
                    <a:pt x="218" y="31"/>
                  </a:cubicBezTo>
                  <a:cubicBezTo>
                    <a:pt x="218" y="28"/>
                    <a:pt x="219" y="26"/>
                    <a:pt x="219" y="23"/>
                  </a:cubicBezTo>
                  <a:cubicBezTo>
                    <a:pt x="219" y="21"/>
                    <a:pt x="220" y="19"/>
                    <a:pt x="220" y="16"/>
                  </a:cubicBezTo>
                  <a:cubicBezTo>
                    <a:pt x="218" y="15"/>
                    <a:pt x="215" y="14"/>
                    <a:pt x="213" y="13"/>
                  </a:cubicBezTo>
                  <a:cubicBezTo>
                    <a:pt x="211" y="15"/>
                    <a:pt x="210" y="16"/>
                    <a:pt x="208" y="18"/>
                  </a:cubicBezTo>
                  <a:cubicBezTo>
                    <a:pt x="206" y="20"/>
                    <a:pt x="205" y="22"/>
                    <a:pt x="203" y="23"/>
                  </a:cubicBezTo>
                  <a:cubicBezTo>
                    <a:pt x="202" y="24"/>
                    <a:pt x="202" y="24"/>
                    <a:pt x="202" y="24"/>
                  </a:cubicBezTo>
                  <a:cubicBezTo>
                    <a:pt x="202" y="24"/>
                    <a:pt x="202" y="24"/>
                    <a:pt x="202" y="24"/>
                  </a:cubicBezTo>
                  <a:cubicBezTo>
                    <a:pt x="198" y="22"/>
                    <a:pt x="194" y="21"/>
                    <a:pt x="191" y="20"/>
                  </a:cubicBezTo>
                  <a:cubicBezTo>
                    <a:pt x="190" y="20"/>
                    <a:pt x="190" y="20"/>
                    <a:pt x="190" y="20"/>
                  </a:cubicBezTo>
                  <a:cubicBezTo>
                    <a:pt x="190" y="19"/>
                    <a:pt x="190" y="19"/>
                    <a:pt x="190" y="19"/>
                  </a:cubicBezTo>
                  <a:cubicBezTo>
                    <a:pt x="189" y="17"/>
                    <a:pt x="189" y="14"/>
                    <a:pt x="189" y="12"/>
                  </a:cubicBezTo>
                  <a:cubicBezTo>
                    <a:pt x="189" y="9"/>
                    <a:pt x="189" y="7"/>
                    <a:pt x="188" y="4"/>
                  </a:cubicBezTo>
                  <a:cubicBezTo>
                    <a:pt x="186" y="4"/>
                    <a:pt x="183" y="3"/>
                    <a:pt x="181" y="3"/>
                  </a:cubicBezTo>
                  <a:cubicBezTo>
                    <a:pt x="180" y="4"/>
                    <a:pt x="178" y="7"/>
                    <a:pt x="177" y="9"/>
                  </a:cubicBezTo>
                  <a:cubicBezTo>
                    <a:pt x="176" y="11"/>
                    <a:pt x="175" y="13"/>
                    <a:pt x="173" y="15"/>
                  </a:cubicBezTo>
                  <a:cubicBezTo>
                    <a:pt x="173" y="16"/>
                    <a:pt x="173" y="16"/>
                    <a:pt x="173" y="16"/>
                  </a:cubicBezTo>
                  <a:cubicBezTo>
                    <a:pt x="172" y="16"/>
                    <a:pt x="172" y="16"/>
                    <a:pt x="172" y="16"/>
                  </a:cubicBezTo>
                  <a:cubicBezTo>
                    <a:pt x="168" y="15"/>
                    <a:pt x="165" y="15"/>
                    <a:pt x="161" y="14"/>
                  </a:cubicBezTo>
                  <a:cubicBezTo>
                    <a:pt x="160" y="14"/>
                    <a:pt x="160" y="14"/>
                    <a:pt x="160" y="14"/>
                  </a:cubicBezTo>
                  <a:cubicBezTo>
                    <a:pt x="159" y="14"/>
                    <a:pt x="159" y="14"/>
                    <a:pt x="159" y="14"/>
                  </a:cubicBezTo>
                  <a:cubicBezTo>
                    <a:pt x="159" y="11"/>
                    <a:pt x="158" y="9"/>
                    <a:pt x="157" y="7"/>
                  </a:cubicBezTo>
                  <a:cubicBezTo>
                    <a:pt x="156" y="4"/>
                    <a:pt x="156" y="2"/>
                    <a:pt x="155" y="0"/>
                  </a:cubicBezTo>
                  <a:cubicBezTo>
                    <a:pt x="155" y="0"/>
                    <a:pt x="155" y="0"/>
                    <a:pt x="155" y="0"/>
                  </a:cubicBezTo>
                  <a:cubicBezTo>
                    <a:pt x="152" y="0"/>
                    <a:pt x="150" y="0"/>
                    <a:pt x="147" y="0"/>
                  </a:cubicBezTo>
                  <a:cubicBezTo>
                    <a:pt x="147" y="0"/>
                    <a:pt x="147" y="0"/>
                    <a:pt x="147" y="0"/>
                  </a:cubicBezTo>
                  <a:cubicBezTo>
                    <a:pt x="146" y="2"/>
                    <a:pt x="145" y="4"/>
                    <a:pt x="145" y="7"/>
                  </a:cubicBezTo>
                  <a:cubicBezTo>
                    <a:pt x="144" y="9"/>
                    <a:pt x="143" y="11"/>
                    <a:pt x="142" y="14"/>
                  </a:cubicBezTo>
                  <a:cubicBezTo>
                    <a:pt x="142" y="14"/>
                    <a:pt x="142" y="14"/>
                    <a:pt x="142" y="14"/>
                  </a:cubicBezTo>
                  <a:cubicBezTo>
                    <a:pt x="141" y="14"/>
                    <a:pt x="141" y="14"/>
                    <a:pt x="141" y="14"/>
                  </a:cubicBezTo>
                  <a:cubicBezTo>
                    <a:pt x="137" y="15"/>
                    <a:pt x="133" y="15"/>
                    <a:pt x="130" y="16"/>
                  </a:cubicBezTo>
                  <a:cubicBezTo>
                    <a:pt x="129" y="16"/>
                    <a:pt x="129" y="16"/>
                    <a:pt x="129" y="16"/>
                  </a:cubicBezTo>
                  <a:cubicBezTo>
                    <a:pt x="129" y="15"/>
                    <a:pt x="129" y="15"/>
                    <a:pt x="129" y="15"/>
                  </a:cubicBezTo>
                  <a:cubicBezTo>
                    <a:pt x="127" y="13"/>
                    <a:pt x="126" y="11"/>
                    <a:pt x="125" y="9"/>
                  </a:cubicBezTo>
                  <a:cubicBezTo>
                    <a:pt x="123" y="7"/>
                    <a:pt x="122" y="4"/>
                    <a:pt x="121" y="3"/>
                  </a:cubicBezTo>
                  <a:cubicBezTo>
                    <a:pt x="118" y="3"/>
                    <a:pt x="116" y="4"/>
                    <a:pt x="113" y="4"/>
                  </a:cubicBezTo>
                  <a:cubicBezTo>
                    <a:pt x="113" y="7"/>
                    <a:pt x="113" y="9"/>
                    <a:pt x="113" y="12"/>
                  </a:cubicBezTo>
                  <a:cubicBezTo>
                    <a:pt x="113" y="14"/>
                    <a:pt x="112" y="17"/>
                    <a:pt x="112" y="19"/>
                  </a:cubicBezTo>
                  <a:cubicBezTo>
                    <a:pt x="112" y="20"/>
                    <a:pt x="112" y="20"/>
                    <a:pt x="112" y="20"/>
                  </a:cubicBezTo>
                  <a:cubicBezTo>
                    <a:pt x="111" y="20"/>
                    <a:pt x="111" y="20"/>
                    <a:pt x="111" y="20"/>
                  </a:cubicBezTo>
                  <a:cubicBezTo>
                    <a:pt x="108" y="21"/>
                    <a:pt x="104" y="22"/>
                    <a:pt x="100" y="24"/>
                  </a:cubicBezTo>
                  <a:cubicBezTo>
                    <a:pt x="100" y="24"/>
                    <a:pt x="100" y="24"/>
                    <a:pt x="100" y="24"/>
                  </a:cubicBezTo>
                  <a:cubicBezTo>
                    <a:pt x="99" y="23"/>
                    <a:pt x="99" y="23"/>
                    <a:pt x="99" y="23"/>
                  </a:cubicBezTo>
                  <a:cubicBezTo>
                    <a:pt x="97" y="22"/>
                    <a:pt x="96" y="20"/>
                    <a:pt x="94" y="18"/>
                  </a:cubicBezTo>
                  <a:cubicBezTo>
                    <a:pt x="92" y="16"/>
                    <a:pt x="90" y="15"/>
                    <a:pt x="89" y="13"/>
                  </a:cubicBezTo>
                  <a:cubicBezTo>
                    <a:pt x="86" y="14"/>
                    <a:pt x="84" y="15"/>
                    <a:pt x="82" y="16"/>
                  </a:cubicBezTo>
                  <a:cubicBezTo>
                    <a:pt x="82" y="19"/>
                    <a:pt x="82" y="21"/>
                    <a:pt x="83" y="23"/>
                  </a:cubicBezTo>
                  <a:cubicBezTo>
                    <a:pt x="83" y="26"/>
                    <a:pt x="83" y="28"/>
                    <a:pt x="84" y="31"/>
                  </a:cubicBezTo>
                  <a:cubicBezTo>
                    <a:pt x="84" y="32"/>
                    <a:pt x="84" y="32"/>
                    <a:pt x="84" y="32"/>
                  </a:cubicBezTo>
                  <a:cubicBezTo>
                    <a:pt x="83" y="32"/>
                    <a:pt x="83" y="32"/>
                    <a:pt x="83" y="32"/>
                  </a:cubicBezTo>
                  <a:cubicBezTo>
                    <a:pt x="80" y="34"/>
                    <a:pt x="76" y="36"/>
                    <a:pt x="73" y="38"/>
                  </a:cubicBezTo>
                  <a:cubicBezTo>
                    <a:pt x="73" y="39"/>
                    <a:pt x="73" y="39"/>
                    <a:pt x="73" y="39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0" y="37"/>
                    <a:pt x="68" y="36"/>
                    <a:pt x="66" y="34"/>
                  </a:cubicBezTo>
                  <a:cubicBezTo>
                    <a:pt x="64" y="33"/>
                    <a:pt x="62" y="31"/>
                    <a:pt x="60" y="30"/>
                  </a:cubicBezTo>
                  <a:cubicBezTo>
                    <a:pt x="58" y="32"/>
                    <a:pt x="56" y="33"/>
                    <a:pt x="54" y="35"/>
                  </a:cubicBezTo>
                  <a:cubicBezTo>
                    <a:pt x="54" y="37"/>
                    <a:pt x="55" y="40"/>
                    <a:pt x="56" y="42"/>
                  </a:cubicBezTo>
                  <a:cubicBezTo>
                    <a:pt x="57" y="44"/>
                    <a:pt x="58" y="47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8" y="50"/>
                    <a:pt x="58" y="50"/>
                    <a:pt x="58" y="50"/>
                  </a:cubicBezTo>
                  <a:cubicBezTo>
                    <a:pt x="56" y="53"/>
                    <a:pt x="53" y="55"/>
                    <a:pt x="50" y="58"/>
                  </a:cubicBezTo>
                  <a:cubicBezTo>
                    <a:pt x="50" y="59"/>
                    <a:pt x="50" y="59"/>
                    <a:pt x="50" y="59"/>
                  </a:cubicBezTo>
                  <a:cubicBezTo>
                    <a:pt x="49" y="59"/>
                    <a:pt x="49" y="59"/>
                    <a:pt x="49" y="59"/>
                  </a:cubicBezTo>
                  <a:cubicBezTo>
                    <a:pt x="47" y="58"/>
                    <a:pt x="44" y="57"/>
                    <a:pt x="42" y="56"/>
                  </a:cubicBezTo>
                  <a:cubicBezTo>
                    <a:pt x="40" y="55"/>
                    <a:pt x="37" y="54"/>
                    <a:pt x="35" y="54"/>
                  </a:cubicBezTo>
                  <a:cubicBezTo>
                    <a:pt x="33" y="56"/>
                    <a:pt x="32" y="58"/>
                    <a:pt x="30" y="60"/>
                  </a:cubicBezTo>
                  <a:cubicBezTo>
                    <a:pt x="32" y="62"/>
                    <a:pt x="33" y="64"/>
                    <a:pt x="34" y="66"/>
                  </a:cubicBezTo>
                  <a:cubicBezTo>
                    <a:pt x="36" y="68"/>
                    <a:pt x="37" y="70"/>
                    <a:pt x="38" y="72"/>
                  </a:cubicBezTo>
                  <a:cubicBezTo>
                    <a:pt x="39" y="72"/>
                    <a:pt x="39" y="72"/>
                    <a:pt x="39" y="72"/>
                  </a:cubicBezTo>
                  <a:cubicBezTo>
                    <a:pt x="38" y="73"/>
                    <a:pt x="38" y="73"/>
                    <a:pt x="38" y="73"/>
                  </a:cubicBezTo>
                  <a:cubicBezTo>
                    <a:pt x="36" y="76"/>
                    <a:pt x="34" y="80"/>
                    <a:pt x="32" y="83"/>
                  </a:cubicBezTo>
                  <a:cubicBezTo>
                    <a:pt x="32" y="84"/>
                    <a:pt x="32" y="84"/>
                    <a:pt x="32" y="84"/>
                  </a:cubicBezTo>
                  <a:cubicBezTo>
                    <a:pt x="31" y="84"/>
                    <a:pt x="31" y="84"/>
                    <a:pt x="31" y="84"/>
                  </a:cubicBezTo>
                  <a:cubicBezTo>
                    <a:pt x="29" y="83"/>
                    <a:pt x="26" y="83"/>
                    <a:pt x="24" y="83"/>
                  </a:cubicBezTo>
                  <a:cubicBezTo>
                    <a:pt x="21" y="82"/>
                    <a:pt x="19" y="82"/>
                    <a:pt x="17" y="82"/>
                  </a:cubicBezTo>
                  <a:cubicBezTo>
                    <a:pt x="15" y="84"/>
                    <a:pt x="14" y="86"/>
                    <a:pt x="13" y="89"/>
                  </a:cubicBezTo>
                  <a:cubicBezTo>
                    <a:pt x="15" y="90"/>
                    <a:pt x="16" y="92"/>
                    <a:pt x="18" y="94"/>
                  </a:cubicBezTo>
                  <a:cubicBezTo>
                    <a:pt x="20" y="95"/>
                    <a:pt x="22" y="97"/>
                    <a:pt x="24" y="99"/>
                  </a:cubicBezTo>
                  <a:cubicBezTo>
                    <a:pt x="24" y="99"/>
                    <a:pt x="24" y="99"/>
                    <a:pt x="24" y="99"/>
                  </a:cubicBezTo>
                  <a:cubicBezTo>
                    <a:pt x="24" y="100"/>
                    <a:pt x="24" y="100"/>
                    <a:pt x="24" y="100"/>
                  </a:cubicBezTo>
                  <a:cubicBezTo>
                    <a:pt x="22" y="104"/>
                    <a:pt x="21" y="108"/>
                    <a:pt x="20" y="111"/>
                  </a:cubicBezTo>
                  <a:cubicBezTo>
                    <a:pt x="20" y="112"/>
                    <a:pt x="20" y="112"/>
                    <a:pt x="20" y="112"/>
                  </a:cubicBezTo>
                  <a:cubicBezTo>
                    <a:pt x="19" y="112"/>
                    <a:pt x="19" y="112"/>
                    <a:pt x="19" y="112"/>
                  </a:cubicBezTo>
                  <a:cubicBezTo>
                    <a:pt x="17" y="112"/>
                    <a:pt x="14" y="112"/>
                    <a:pt x="12" y="113"/>
                  </a:cubicBezTo>
                  <a:cubicBezTo>
                    <a:pt x="9" y="113"/>
                    <a:pt x="7" y="113"/>
                    <a:pt x="4" y="113"/>
                  </a:cubicBezTo>
                  <a:cubicBezTo>
                    <a:pt x="4" y="116"/>
                    <a:pt x="3" y="118"/>
                    <a:pt x="3" y="121"/>
                  </a:cubicBezTo>
                  <a:cubicBezTo>
                    <a:pt x="5" y="122"/>
                    <a:pt x="7" y="123"/>
                    <a:pt x="9" y="125"/>
                  </a:cubicBezTo>
                  <a:cubicBezTo>
                    <a:pt x="11" y="126"/>
                    <a:pt x="13" y="127"/>
                    <a:pt x="15" y="128"/>
                  </a:cubicBezTo>
                  <a:cubicBezTo>
                    <a:pt x="16" y="129"/>
                    <a:pt x="16" y="129"/>
                    <a:pt x="16" y="129"/>
                  </a:cubicBezTo>
                  <a:cubicBezTo>
                    <a:pt x="16" y="130"/>
                    <a:pt x="16" y="130"/>
                    <a:pt x="16" y="130"/>
                  </a:cubicBezTo>
                  <a:cubicBezTo>
                    <a:pt x="15" y="133"/>
                    <a:pt x="15" y="137"/>
                    <a:pt x="15" y="141"/>
                  </a:cubicBezTo>
                  <a:cubicBezTo>
                    <a:pt x="14" y="142"/>
                    <a:pt x="14" y="142"/>
                    <a:pt x="14" y="142"/>
                  </a:cubicBezTo>
                  <a:cubicBezTo>
                    <a:pt x="14" y="142"/>
                    <a:pt x="14" y="142"/>
                    <a:pt x="14" y="142"/>
                  </a:cubicBezTo>
                  <a:cubicBezTo>
                    <a:pt x="12" y="143"/>
                    <a:pt x="9" y="144"/>
                    <a:pt x="7" y="145"/>
                  </a:cubicBezTo>
                  <a:cubicBezTo>
                    <a:pt x="4" y="145"/>
                    <a:pt x="2" y="146"/>
                    <a:pt x="0" y="147"/>
                  </a:cubicBezTo>
                  <a:cubicBezTo>
                    <a:pt x="0" y="147"/>
                    <a:pt x="0" y="147"/>
                    <a:pt x="0" y="147"/>
                  </a:cubicBezTo>
                  <a:cubicBezTo>
                    <a:pt x="0" y="148"/>
                    <a:pt x="0" y="150"/>
                    <a:pt x="0" y="151"/>
                  </a:cubicBezTo>
                  <a:cubicBezTo>
                    <a:pt x="0" y="152"/>
                    <a:pt x="0" y="153"/>
                    <a:pt x="0" y="155"/>
                  </a:cubicBezTo>
                  <a:cubicBezTo>
                    <a:pt x="0" y="155"/>
                    <a:pt x="0" y="155"/>
                    <a:pt x="0" y="155"/>
                  </a:cubicBezTo>
                  <a:cubicBezTo>
                    <a:pt x="2" y="156"/>
                    <a:pt x="4" y="156"/>
                    <a:pt x="7" y="157"/>
                  </a:cubicBezTo>
                  <a:cubicBezTo>
                    <a:pt x="9" y="158"/>
                    <a:pt x="12" y="158"/>
                    <a:pt x="14" y="159"/>
                  </a:cubicBezTo>
                  <a:cubicBezTo>
                    <a:pt x="14" y="160"/>
                    <a:pt x="14" y="160"/>
                    <a:pt x="14" y="160"/>
                  </a:cubicBezTo>
                  <a:cubicBezTo>
                    <a:pt x="15" y="160"/>
                    <a:pt x="15" y="160"/>
                    <a:pt x="15" y="160"/>
                  </a:cubicBezTo>
                  <a:cubicBezTo>
                    <a:pt x="15" y="165"/>
                    <a:pt x="15" y="168"/>
                    <a:pt x="16" y="172"/>
                  </a:cubicBezTo>
                  <a:cubicBezTo>
                    <a:pt x="16" y="173"/>
                    <a:pt x="16" y="173"/>
                    <a:pt x="16" y="173"/>
                  </a:cubicBezTo>
                  <a:cubicBezTo>
                    <a:pt x="15" y="173"/>
                    <a:pt x="15" y="173"/>
                    <a:pt x="15" y="173"/>
                  </a:cubicBezTo>
                  <a:cubicBezTo>
                    <a:pt x="13" y="174"/>
                    <a:pt x="11" y="176"/>
                    <a:pt x="9" y="177"/>
                  </a:cubicBezTo>
                  <a:cubicBezTo>
                    <a:pt x="7" y="178"/>
                    <a:pt x="5" y="179"/>
                    <a:pt x="3" y="181"/>
                  </a:cubicBezTo>
                  <a:cubicBezTo>
                    <a:pt x="3" y="183"/>
                    <a:pt x="4" y="186"/>
                    <a:pt x="4" y="188"/>
                  </a:cubicBezTo>
                  <a:cubicBezTo>
                    <a:pt x="7" y="189"/>
                    <a:pt x="9" y="189"/>
                    <a:pt x="12" y="189"/>
                  </a:cubicBezTo>
                  <a:cubicBezTo>
                    <a:pt x="14" y="189"/>
                    <a:pt x="17" y="189"/>
                    <a:pt x="19" y="190"/>
                  </a:cubicBezTo>
                  <a:cubicBezTo>
                    <a:pt x="20" y="190"/>
                    <a:pt x="20" y="190"/>
                    <a:pt x="20" y="190"/>
                  </a:cubicBezTo>
                  <a:cubicBezTo>
                    <a:pt x="20" y="190"/>
                    <a:pt x="20" y="190"/>
                    <a:pt x="20" y="190"/>
                  </a:cubicBezTo>
                  <a:cubicBezTo>
                    <a:pt x="21" y="194"/>
                    <a:pt x="22" y="198"/>
                    <a:pt x="24" y="201"/>
                  </a:cubicBezTo>
                  <a:cubicBezTo>
                    <a:pt x="24" y="202"/>
                    <a:pt x="24" y="202"/>
                    <a:pt x="24" y="202"/>
                  </a:cubicBezTo>
                  <a:cubicBezTo>
                    <a:pt x="24" y="203"/>
                    <a:pt x="24" y="203"/>
                    <a:pt x="24" y="203"/>
                  </a:cubicBezTo>
                  <a:cubicBezTo>
                    <a:pt x="22" y="204"/>
                    <a:pt x="20" y="206"/>
                    <a:pt x="18" y="208"/>
                  </a:cubicBezTo>
                  <a:cubicBezTo>
                    <a:pt x="16" y="210"/>
                    <a:pt x="15" y="211"/>
                    <a:pt x="13" y="213"/>
                  </a:cubicBezTo>
                  <a:cubicBezTo>
                    <a:pt x="14" y="215"/>
                    <a:pt x="15" y="218"/>
                    <a:pt x="17" y="220"/>
                  </a:cubicBezTo>
                  <a:cubicBezTo>
                    <a:pt x="19" y="220"/>
                    <a:pt x="21" y="219"/>
                    <a:pt x="24" y="219"/>
                  </a:cubicBezTo>
                  <a:cubicBezTo>
                    <a:pt x="26" y="219"/>
                    <a:pt x="29" y="218"/>
                    <a:pt x="31" y="218"/>
                  </a:cubicBezTo>
                  <a:cubicBezTo>
                    <a:pt x="32" y="218"/>
                    <a:pt x="32" y="218"/>
                    <a:pt x="32" y="218"/>
                  </a:cubicBezTo>
                  <a:cubicBezTo>
                    <a:pt x="32" y="219"/>
                    <a:pt x="32" y="219"/>
                    <a:pt x="32" y="219"/>
                  </a:cubicBezTo>
                  <a:cubicBezTo>
                    <a:pt x="34" y="222"/>
                    <a:pt x="36" y="225"/>
                    <a:pt x="38" y="228"/>
                  </a:cubicBezTo>
                  <a:cubicBezTo>
                    <a:pt x="39" y="229"/>
                    <a:pt x="39" y="229"/>
                    <a:pt x="39" y="229"/>
                  </a:cubicBezTo>
                  <a:cubicBezTo>
                    <a:pt x="38" y="230"/>
                    <a:pt x="38" y="230"/>
                    <a:pt x="38" y="230"/>
                  </a:cubicBezTo>
                  <a:cubicBezTo>
                    <a:pt x="37" y="232"/>
                    <a:pt x="36" y="234"/>
                    <a:pt x="34" y="236"/>
                  </a:cubicBezTo>
                  <a:cubicBezTo>
                    <a:pt x="33" y="238"/>
                    <a:pt x="32" y="240"/>
                    <a:pt x="30" y="242"/>
                  </a:cubicBezTo>
                  <a:cubicBezTo>
                    <a:pt x="32" y="244"/>
                    <a:pt x="33" y="246"/>
                    <a:pt x="35" y="248"/>
                  </a:cubicBezTo>
                  <a:cubicBezTo>
                    <a:pt x="37" y="247"/>
                    <a:pt x="40" y="246"/>
                    <a:pt x="42" y="246"/>
                  </a:cubicBezTo>
                  <a:cubicBezTo>
                    <a:pt x="44" y="245"/>
                    <a:pt x="47" y="244"/>
                    <a:pt x="49" y="243"/>
                  </a:cubicBezTo>
                  <a:cubicBezTo>
                    <a:pt x="50" y="243"/>
                    <a:pt x="50" y="243"/>
                    <a:pt x="50" y="243"/>
                  </a:cubicBezTo>
                  <a:cubicBezTo>
                    <a:pt x="50" y="243"/>
                    <a:pt x="50" y="243"/>
                    <a:pt x="50" y="243"/>
                  </a:cubicBezTo>
                  <a:cubicBezTo>
                    <a:pt x="53" y="246"/>
                    <a:pt x="56" y="249"/>
                    <a:pt x="58" y="251"/>
                  </a:cubicBezTo>
                  <a:cubicBezTo>
                    <a:pt x="59" y="252"/>
                    <a:pt x="59" y="252"/>
                    <a:pt x="59" y="252"/>
                  </a:cubicBezTo>
                  <a:cubicBezTo>
                    <a:pt x="59" y="253"/>
                    <a:pt x="59" y="253"/>
                    <a:pt x="59" y="253"/>
                  </a:cubicBezTo>
                  <a:cubicBezTo>
                    <a:pt x="58" y="255"/>
                    <a:pt x="57" y="257"/>
                    <a:pt x="56" y="260"/>
                  </a:cubicBezTo>
                  <a:cubicBezTo>
                    <a:pt x="55" y="262"/>
                    <a:pt x="54" y="264"/>
                    <a:pt x="54" y="266"/>
                  </a:cubicBezTo>
                  <a:cubicBezTo>
                    <a:pt x="56" y="268"/>
                    <a:pt x="58" y="270"/>
                    <a:pt x="60" y="271"/>
                  </a:cubicBezTo>
                  <a:cubicBezTo>
                    <a:pt x="62" y="270"/>
                    <a:pt x="64" y="269"/>
                    <a:pt x="66" y="267"/>
                  </a:cubicBezTo>
                  <a:cubicBezTo>
                    <a:pt x="68" y="266"/>
                    <a:pt x="70" y="265"/>
                    <a:pt x="72" y="263"/>
                  </a:cubicBezTo>
                  <a:cubicBezTo>
                    <a:pt x="73" y="263"/>
                    <a:pt x="73" y="263"/>
                    <a:pt x="73" y="263"/>
                  </a:cubicBezTo>
                  <a:cubicBezTo>
                    <a:pt x="73" y="263"/>
                    <a:pt x="73" y="263"/>
                    <a:pt x="73" y="263"/>
                  </a:cubicBezTo>
                  <a:cubicBezTo>
                    <a:pt x="76" y="266"/>
                    <a:pt x="80" y="268"/>
                    <a:pt x="83" y="270"/>
                  </a:cubicBezTo>
                  <a:cubicBezTo>
                    <a:pt x="84" y="270"/>
                    <a:pt x="84" y="270"/>
                    <a:pt x="84" y="270"/>
                  </a:cubicBezTo>
                  <a:cubicBezTo>
                    <a:pt x="84" y="271"/>
                    <a:pt x="84" y="271"/>
                    <a:pt x="84" y="271"/>
                  </a:cubicBezTo>
                  <a:cubicBezTo>
                    <a:pt x="83" y="273"/>
                    <a:pt x="83" y="276"/>
                    <a:pt x="83" y="278"/>
                  </a:cubicBezTo>
                  <a:cubicBezTo>
                    <a:pt x="82" y="280"/>
                    <a:pt x="82" y="283"/>
                    <a:pt x="82" y="285"/>
                  </a:cubicBezTo>
                  <a:cubicBezTo>
                    <a:pt x="84" y="286"/>
                    <a:pt x="86" y="287"/>
                    <a:pt x="89" y="289"/>
                  </a:cubicBezTo>
                  <a:cubicBezTo>
                    <a:pt x="90" y="287"/>
                    <a:pt x="92" y="285"/>
                    <a:pt x="94" y="283"/>
                  </a:cubicBezTo>
                  <a:cubicBezTo>
                    <a:pt x="96" y="282"/>
                    <a:pt x="97" y="280"/>
                    <a:pt x="99" y="278"/>
                  </a:cubicBezTo>
                  <a:cubicBezTo>
                    <a:pt x="100" y="278"/>
                    <a:pt x="100" y="278"/>
                    <a:pt x="100" y="278"/>
                  </a:cubicBezTo>
                  <a:cubicBezTo>
                    <a:pt x="100" y="278"/>
                    <a:pt x="100" y="278"/>
                    <a:pt x="100" y="278"/>
                  </a:cubicBezTo>
                  <a:cubicBezTo>
                    <a:pt x="104" y="279"/>
                    <a:pt x="108" y="281"/>
                    <a:pt x="111" y="282"/>
                  </a:cubicBezTo>
                  <a:cubicBezTo>
                    <a:pt x="112" y="282"/>
                    <a:pt x="112" y="282"/>
                    <a:pt x="112" y="282"/>
                  </a:cubicBezTo>
                  <a:cubicBezTo>
                    <a:pt x="112" y="283"/>
                    <a:pt x="112" y="283"/>
                    <a:pt x="112" y="283"/>
                  </a:cubicBezTo>
                  <a:cubicBezTo>
                    <a:pt x="112" y="285"/>
                    <a:pt x="113" y="288"/>
                    <a:pt x="113" y="290"/>
                  </a:cubicBezTo>
                  <a:cubicBezTo>
                    <a:pt x="113" y="292"/>
                    <a:pt x="113" y="295"/>
                    <a:pt x="113" y="297"/>
                  </a:cubicBezTo>
                  <a:cubicBezTo>
                    <a:pt x="116" y="298"/>
                    <a:pt x="118" y="298"/>
                    <a:pt x="121" y="299"/>
                  </a:cubicBezTo>
                  <a:cubicBezTo>
                    <a:pt x="122" y="297"/>
                    <a:pt x="124" y="295"/>
                    <a:pt x="125" y="293"/>
                  </a:cubicBezTo>
                  <a:cubicBezTo>
                    <a:pt x="126" y="291"/>
                    <a:pt x="127" y="288"/>
                    <a:pt x="129" y="287"/>
                  </a:cubicBezTo>
                  <a:cubicBezTo>
                    <a:pt x="129" y="286"/>
                    <a:pt x="129" y="286"/>
                    <a:pt x="129" y="286"/>
                  </a:cubicBezTo>
                  <a:cubicBezTo>
                    <a:pt x="130" y="286"/>
                    <a:pt x="130" y="286"/>
                    <a:pt x="130" y="286"/>
                  </a:cubicBezTo>
                  <a:cubicBezTo>
                    <a:pt x="133" y="286"/>
                    <a:pt x="137" y="287"/>
                    <a:pt x="141" y="287"/>
                  </a:cubicBezTo>
                  <a:cubicBezTo>
                    <a:pt x="142" y="287"/>
                    <a:pt x="142" y="287"/>
                    <a:pt x="142" y="287"/>
                  </a:cubicBezTo>
                  <a:cubicBezTo>
                    <a:pt x="142" y="288"/>
                    <a:pt x="142" y="288"/>
                    <a:pt x="142" y="288"/>
                  </a:cubicBezTo>
                  <a:cubicBezTo>
                    <a:pt x="143" y="290"/>
                    <a:pt x="144" y="293"/>
                    <a:pt x="145" y="295"/>
                  </a:cubicBezTo>
                  <a:cubicBezTo>
                    <a:pt x="145" y="297"/>
                    <a:pt x="146" y="300"/>
                    <a:pt x="147" y="302"/>
                  </a:cubicBezTo>
                  <a:cubicBezTo>
                    <a:pt x="147" y="302"/>
                    <a:pt x="147" y="302"/>
                    <a:pt x="147" y="302"/>
                  </a:cubicBezTo>
                  <a:cubicBezTo>
                    <a:pt x="150" y="302"/>
                    <a:pt x="152" y="302"/>
                    <a:pt x="155" y="302"/>
                  </a:cubicBezTo>
                  <a:cubicBezTo>
                    <a:pt x="155" y="302"/>
                    <a:pt x="155" y="302"/>
                    <a:pt x="155" y="302"/>
                  </a:cubicBezTo>
                  <a:cubicBezTo>
                    <a:pt x="156" y="300"/>
                    <a:pt x="156" y="297"/>
                    <a:pt x="157" y="295"/>
                  </a:cubicBezTo>
                  <a:cubicBezTo>
                    <a:pt x="158" y="293"/>
                    <a:pt x="159" y="290"/>
                    <a:pt x="159" y="288"/>
                  </a:cubicBezTo>
                  <a:cubicBezTo>
                    <a:pt x="160" y="287"/>
                    <a:pt x="160" y="287"/>
                    <a:pt x="160" y="287"/>
                  </a:cubicBezTo>
                  <a:cubicBezTo>
                    <a:pt x="161" y="287"/>
                    <a:pt x="161" y="287"/>
                    <a:pt x="161" y="287"/>
                  </a:cubicBezTo>
                  <a:cubicBezTo>
                    <a:pt x="165" y="287"/>
                    <a:pt x="168" y="286"/>
                    <a:pt x="172" y="286"/>
                  </a:cubicBezTo>
                  <a:cubicBezTo>
                    <a:pt x="173" y="286"/>
                    <a:pt x="173" y="286"/>
                    <a:pt x="173" y="286"/>
                  </a:cubicBezTo>
                  <a:cubicBezTo>
                    <a:pt x="173" y="287"/>
                    <a:pt x="173" y="287"/>
                    <a:pt x="173" y="287"/>
                  </a:cubicBezTo>
                  <a:cubicBezTo>
                    <a:pt x="175" y="288"/>
                    <a:pt x="176" y="291"/>
                    <a:pt x="177" y="293"/>
                  </a:cubicBezTo>
                  <a:cubicBezTo>
                    <a:pt x="178" y="295"/>
                    <a:pt x="180" y="297"/>
                    <a:pt x="181" y="299"/>
                  </a:cubicBezTo>
                  <a:cubicBezTo>
                    <a:pt x="183" y="298"/>
                    <a:pt x="186" y="298"/>
                    <a:pt x="188" y="297"/>
                  </a:cubicBezTo>
                  <a:cubicBezTo>
                    <a:pt x="189" y="295"/>
                    <a:pt x="189" y="292"/>
                    <a:pt x="189" y="290"/>
                  </a:cubicBezTo>
                  <a:cubicBezTo>
                    <a:pt x="189" y="288"/>
                    <a:pt x="189" y="285"/>
                    <a:pt x="190" y="283"/>
                  </a:cubicBezTo>
                  <a:cubicBezTo>
                    <a:pt x="190" y="282"/>
                    <a:pt x="190" y="282"/>
                    <a:pt x="190" y="282"/>
                  </a:cubicBezTo>
                  <a:cubicBezTo>
                    <a:pt x="191" y="282"/>
                    <a:pt x="191" y="282"/>
                    <a:pt x="191" y="282"/>
                  </a:cubicBezTo>
                  <a:cubicBezTo>
                    <a:pt x="194" y="281"/>
                    <a:pt x="198" y="279"/>
                    <a:pt x="202" y="278"/>
                  </a:cubicBezTo>
                  <a:cubicBezTo>
                    <a:pt x="202" y="278"/>
                    <a:pt x="202" y="278"/>
                    <a:pt x="202" y="278"/>
                  </a:cubicBezTo>
                  <a:cubicBezTo>
                    <a:pt x="203" y="278"/>
                    <a:pt x="203" y="278"/>
                    <a:pt x="203" y="278"/>
                  </a:cubicBezTo>
                  <a:cubicBezTo>
                    <a:pt x="205" y="280"/>
                    <a:pt x="206" y="282"/>
                    <a:pt x="208" y="283"/>
                  </a:cubicBezTo>
                  <a:cubicBezTo>
                    <a:pt x="210" y="285"/>
                    <a:pt x="211" y="287"/>
                    <a:pt x="213" y="289"/>
                  </a:cubicBezTo>
                  <a:cubicBezTo>
                    <a:pt x="215" y="288"/>
                    <a:pt x="218" y="286"/>
                    <a:pt x="220" y="285"/>
                  </a:cubicBezTo>
                  <a:cubicBezTo>
                    <a:pt x="220" y="283"/>
                    <a:pt x="219" y="280"/>
                    <a:pt x="219" y="278"/>
                  </a:cubicBezTo>
                  <a:cubicBezTo>
                    <a:pt x="219" y="276"/>
                    <a:pt x="218" y="273"/>
                    <a:pt x="218" y="271"/>
                  </a:cubicBezTo>
                  <a:cubicBezTo>
                    <a:pt x="218" y="270"/>
                    <a:pt x="218" y="270"/>
                    <a:pt x="218" y="270"/>
                  </a:cubicBezTo>
                  <a:cubicBezTo>
                    <a:pt x="219" y="270"/>
                    <a:pt x="219" y="270"/>
                    <a:pt x="219" y="270"/>
                  </a:cubicBezTo>
                  <a:cubicBezTo>
                    <a:pt x="222" y="268"/>
                    <a:pt x="225" y="266"/>
                    <a:pt x="228" y="263"/>
                  </a:cubicBezTo>
                  <a:cubicBezTo>
                    <a:pt x="229" y="263"/>
                    <a:pt x="229" y="263"/>
                    <a:pt x="229" y="263"/>
                  </a:cubicBezTo>
                  <a:cubicBezTo>
                    <a:pt x="230" y="263"/>
                    <a:pt x="230" y="263"/>
                    <a:pt x="230" y="263"/>
                  </a:cubicBezTo>
                  <a:cubicBezTo>
                    <a:pt x="232" y="265"/>
                    <a:pt x="234" y="266"/>
                    <a:pt x="236" y="267"/>
                  </a:cubicBezTo>
                  <a:cubicBezTo>
                    <a:pt x="238" y="269"/>
                    <a:pt x="240" y="270"/>
                    <a:pt x="242" y="271"/>
                  </a:cubicBezTo>
                  <a:cubicBezTo>
                    <a:pt x="244" y="270"/>
                    <a:pt x="246" y="268"/>
                    <a:pt x="248" y="266"/>
                  </a:cubicBezTo>
                  <a:cubicBezTo>
                    <a:pt x="247" y="264"/>
                    <a:pt x="247" y="262"/>
                    <a:pt x="246" y="260"/>
                  </a:cubicBezTo>
                  <a:cubicBezTo>
                    <a:pt x="245" y="257"/>
                    <a:pt x="244" y="255"/>
                    <a:pt x="243" y="253"/>
                  </a:cubicBezTo>
                  <a:cubicBezTo>
                    <a:pt x="243" y="252"/>
                    <a:pt x="243" y="252"/>
                    <a:pt x="243" y="252"/>
                  </a:cubicBezTo>
                  <a:cubicBezTo>
                    <a:pt x="243" y="251"/>
                    <a:pt x="243" y="251"/>
                    <a:pt x="243" y="251"/>
                  </a:cubicBezTo>
                  <a:cubicBezTo>
                    <a:pt x="246" y="249"/>
                    <a:pt x="249" y="246"/>
                    <a:pt x="252" y="243"/>
                  </a:cubicBezTo>
                  <a:cubicBezTo>
                    <a:pt x="252" y="243"/>
                    <a:pt x="252" y="243"/>
                    <a:pt x="252" y="243"/>
                  </a:cubicBezTo>
                  <a:cubicBezTo>
                    <a:pt x="253" y="243"/>
                    <a:pt x="253" y="243"/>
                    <a:pt x="253" y="243"/>
                  </a:cubicBezTo>
                  <a:cubicBezTo>
                    <a:pt x="255" y="244"/>
                    <a:pt x="258" y="245"/>
                    <a:pt x="260" y="246"/>
                  </a:cubicBezTo>
                  <a:cubicBezTo>
                    <a:pt x="262" y="246"/>
                    <a:pt x="264" y="247"/>
                    <a:pt x="267" y="248"/>
                  </a:cubicBezTo>
                  <a:cubicBezTo>
                    <a:pt x="268" y="246"/>
                    <a:pt x="270" y="244"/>
                    <a:pt x="271" y="242"/>
                  </a:cubicBezTo>
                  <a:cubicBezTo>
                    <a:pt x="270" y="240"/>
                    <a:pt x="269" y="238"/>
                    <a:pt x="268" y="236"/>
                  </a:cubicBezTo>
                  <a:cubicBezTo>
                    <a:pt x="266" y="234"/>
                    <a:pt x="265" y="232"/>
                    <a:pt x="264" y="230"/>
                  </a:cubicBezTo>
                  <a:cubicBezTo>
                    <a:pt x="263" y="229"/>
                    <a:pt x="263" y="229"/>
                    <a:pt x="263" y="229"/>
                  </a:cubicBezTo>
                  <a:cubicBezTo>
                    <a:pt x="264" y="228"/>
                    <a:pt x="264" y="228"/>
                    <a:pt x="264" y="228"/>
                  </a:cubicBezTo>
                  <a:cubicBezTo>
                    <a:pt x="266" y="225"/>
                    <a:pt x="268" y="222"/>
                    <a:pt x="270" y="219"/>
                  </a:cubicBezTo>
                  <a:cubicBezTo>
                    <a:pt x="270" y="218"/>
                    <a:pt x="270" y="218"/>
                    <a:pt x="270" y="218"/>
                  </a:cubicBezTo>
                  <a:cubicBezTo>
                    <a:pt x="271" y="218"/>
                    <a:pt x="271" y="218"/>
                    <a:pt x="271" y="218"/>
                  </a:cubicBezTo>
                  <a:cubicBezTo>
                    <a:pt x="273" y="218"/>
                    <a:pt x="276" y="219"/>
                    <a:pt x="278" y="219"/>
                  </a:cubicBezTo>
                  <a:cubicBezTo>
                    <a:pt x="281" y="219"/>
                    <a:pt x="283" y="220"/>
                    <a:pt x="285" y="220"/>
                  </a:cubicBezTo>
                  <a:cubicBezTo>
                    <a:pt x="286" y="218"/>
                    <a:pt x="288" y="215"/>
                    <a:pt x="289" y="213"/>
                  </a:cubicBezTo>
                  <a:cubicBezTo>
                    <a:pt x="287" y="211"/>
                    <a:pt x="285" y="210"/>
                    <a:pt x="284" y="208"/>
                  </a:cubicBezTo>
                  <a:cubicBezTo>
                    <a:pt x="282" y="206"/>
                    <a:pt x="280" y="204"/>
                    <a:pt x="278" y="203"/>
                  </a:cubicBezTo>
                  <a:cubicBezTo>
                    <a:pt x="278" y="202"/>
                    <a:pt x="278" y="202"/>
                    <a:pt x="278" y="202"/>
                  </a:cubicBezTo>
                  <a:cubicBezTo>
                    <a:pt x="278" y="201"/>
                    <a:pt x="278" y="201"/>
                    <a:pt x="278" y="201"/>
                  </a:cubicBezTo>
                  <a:cubicBezTo>
                    <a:pt x="279" y="198"/>
                    <a:pt x="281" y="194"/>
                    <a:pt x="282" y="190"/>
                  </a:cubicBezTo>
                  <a:cubicBezTo>
                    <a:pt x="282" y="190"/>
                    <a:pt x="282" y="190"/>
                    <a:pt x="282" y="190"/>
                  </a:cubicBezTo>
                  <a:cubicBezTo>
                    <a:pt x="283" y="190"/>
                    <a:pt x="283" y="190"/>
                    <a:pt x="283" y="190"/>
                  </a:cubicBezTo>
                  <a:cubicBezTo>
                    <a:pt x="285" y="189"/>
                    <a:pt x="288" y="189"/>
                    <a:pt x="290" y="189"/>
                  </a:cubicBezTo>
                  <a:cubicBezTo>
                    <a:pt x="293" y="189"/>
                    <a:pt x="295" y="189"/>
                    <a:pt x="297" y="188"/>
                  </a:cubicBezTo>
                  <a:cubicBezTo>
                    <a:pt x="298" y="186"/>
                    <a:pt x="299" y="183"/>
                    <a:pt x="299" y="181"/>
                  </a:cubicBezTo>
                  <a:cubicBezTo>
                    <a:pt x="297" y="179"/>
                    <a:pt x="295" y="178"/>
                    <a:pt x="293" y="177"/>
                  </a:cubicBezTo>
                  <a:cubicBezTo>
                    <a:pt x="291" y="176"/>
                    <a:pt x="289" y="174"/>
                    <a:pt x="287" y="173"/>
                  </a:cubicBezTo>
                  <a:cubicBezTo>
                    <a:pt x="286" y="173"/>
                    <a:pt x="286" y="173"/>
                    <a:pt x="286" y="173"/>
                  </a:cubicBezTo>
                  <a:cubicBezTo>
                    <a:pt x="286" y="172"/>
                    <a:pt x="286" y="172"/>
                    <a:pt x="286" y="172"/>
                  </a:cubicBezTo>
                  <a:cubicBezTo>
                    <a:pt x="287" y="168"/>
                    <a:pt x="287" y="165"/>
                    <a:pt x="287" y="160"/>
                  </a:cubicBezTo>
                  <a:cubicBezTo>
                    <a:pt x="287" y="160"/>
                    <a:pt x="287" y="160"/>
                    <a:pt x="287" y="160"/>
                  </a:cubicBezTo>
                  <a:cubicBezTo>
                    <a:pt x="288" y="159"/>
                    <a:pt x="288" y="159"/>
                    <a:pt x="288" y="159"/>
                  </a:cubicBezTo>
                  <a:cubicBezTo>
                    <a:pt x="290" y="159"/>
                    <a:pt x="293" y="158"/>
                    <a:pt x="295" y="157"/>
                  </a:cubicBezTo>
                  <a:cubicBezTo>
                    <a:pt x="297" y="156"/>
                    <a:pt x="300" y="156"/>
                    <a:pt x="302" y="155"/>
                  </a:cubicBezTo>
                  <a:cubicBezTo>
                    <a:pt x="302" y="155"/>
                    <a:pt x="302" y="155"/>
                    <a:pt x="302" y="155"/>
                  </a:cubicBezTo>
                  <a:cubicBezTo>
                    <a:pt x="302" y="153"/>
                    <a:pt x="302" y="152"/>
                    <a:pt x="302" y="151"/>
                  </a:cubicBezTo>
                  <a:cubicBezTo>
                    <a:pt x="302" y="149"/>
                    <a:pt x="302" y="148"/>
                    <a:pt x="302" y="147"/>
                  </a:cubicBezTo>
                  <a:close/>
                  <a:moveTo>
                    <a:pt x="159" y="110"/>
                  </a:moveTo>
                  <a:cubicBezTo>
                    <a:pt x="161" y="93"/>
                    <a:pt x="164" y="76"/>
                    <a:pt x="169" y="59"/>
                  </a:cubicBezTo>
                  <a:cubicBezTo>
                    <a:pt x="169" y="58"/>
                    <a:pt x="169" y="58"/>
                    <a:pt x="169" y="58"/>
                  </a:cubicBezTo>
                  <a:cubicBezTo>
                    <a:pt x="170" y="59"/>
                    <a:pt x="170" y="59"/>
                    <a:pt x="170" y="59"/>
                  </a:cubicBezTo>
                  <a:cubicBezTo>
                    <a:pt x="182" y="61"/>
                    <a:pt x="193" y="66"/>
                    <a:pt x="203" y="72"/>
                  </a:cubicBezTo>
                  <a:cubicBezTo>
                    <a:pt x="204" y="73"/>
                    <a:pt x="204" y="73"/>
                    <a:pt x="204" y="73"/>
                  </a:cubicBezTo>
                  <a:cubicBezTo>
                    <a:pt x="203" y="74"/>
                    <a:pt x="203" y="74"/>
                    <a:pt x="203" y="74"/>
                  </a:cubicBezTo>
                  <a:cubicBezTo>
                    <a:pt x="195" y="90"/>
                    <a:pt x="185" y="104"/>
                    <a:pt x="174" y="116"/>
                  </a:cubicBezTo>
                  <a:cubicBezTo>
                    <a:pt x="173" y="117"/>
                    <a:pt x="173" y="117"/>
                    <a:pt x="173" y="117"/>
                  </a:cubicBezTo>
                  <a:cubicBezTo>
                    <a:pt x="172" y="117"/>
                    <a:pt x="172" y="117"/>
                    <a:pt x="172" y="117"/>
                  </a:cubicBezTo>
                  <a:cubicBezTo>
                    <a:pt x="169" y="114"/>
                    <a:pt x="165" y="112"/>
                    <a:pt x="160" y="111"/>
                  </a:cubicBezTo>
                  <a:cubicBezTo>
                    <a:pt x="159" y="111"/>
                    <a:pt x="159" y="111"/>
                    <a:pt x="159" y="111"/>
                  </a:cubicBezTo>
                  <a:lnTo>
                    <a:pt x="159" y="110"/>
                  </a:lnTo>
                  <a:close/>
                  <a:moveTo>
                    <a:pt x="99" y="72"/>
                  </a:moveTo>
                  <a:cubicBezTo>
                    <a:pt x="109" y="65"/>
                    <a:pt x="120" y="61"/>
                    <a:pt x="132" y="58"/>
                  </a:cubicBezTo>
                  <a:cubicBezTo>
                    <a:pt x="133" y="58"/>
                    <a:pt x="133" y="58"/>
                    <a:pt x="133" y="58"/>
                  </a:cubicBezTo>
                  <a:cubicBezTo>
                    <a:pt x="134" y="59"/>
                    <a:pt x="134" y="59"/>
                    <a:pt x="134" y="59"/>
                  </a:cubicBezTo>
                  <a:cubicBezTo>
                    <a:pt x="139" y="76"/>
                    <a:pt x="142" y="93"/>
                    <a:pt x="143" y="110"/>
                  </a:cubicBezTo>
                  <a:cubicBezTo>
                    <a:pt x="143" y="111"/>
                    <a:pt x="143" y="111"/>
                    <a:pt x="143" y="111"/>
                  </a:cubicBezTo>
                  <a:cubicBezTo>
                    <a:pt x="142" y="111"/>
                    <a:pt x="142" y="111"/>
                    <a:pt x="142" y="111"/>
                  </a:cubicBezTo>
                  <a:cubicBezTo>
                    <a:pt x="138" y="112"/>
                    <a:pt x="134" y="114"/>
                    <a:pt x="130" y="116"/>
                  </a:cubicBezTo>
                  <a:cubicBezTo>
                    <a:pt x="129" y="117"/>
                    <a:pt x="129" y="117"/>
                    <a:pt x="129" y="117"/>
                  </a:cubicBezTo>
                  <a:cubicBezTo>
                    <a:pt x="128" y="116"/>
                    <a:pt x="128" y="116"/>
                    <a:pt x="128" y="116"/>
                  </a:cubicBezTo>
                  <a:cubicBezTo>
                    <a:pt x="117" y="103"/>
                    <a:pt x="107" y="89"/>
                    <a:pt x="99" y="74"/>
                  </a:cubicBezTo>
                  <a:cubicBezTo>
                    <a:pt x="98" y="73"/>
                    <a:pt x="98" y="73"/>
                    <a:pt x="98" y="73"/>
                  </a:cubicBezTo>
                  <a:lnTo>
                    <a:pt x="99" y="72"/>
                  </a:lnTo>
                  <a:close/>
                  <a:moveTo>
                    <a:pt x="59" y="132"/>
                  </a:moveTo>
                  <a:cubicBezTo>
                    <a:pt x="61" y="120"/>
                    <a:pt x="66" y="109"/>
                    <a:pt x="72" y="99"/>
                  </a:cubicBezTo>
                  <a:cubicBezTo>
                    <a:pt x="73" y="98"/>
                    <a:pt x="73" y="98"/>
                    <a:pt x="73" y="98"/>
                  </a:cubicBezTo>
                  <a:cubicBezTo>
                    <a:pt x="74" y="98"/>
                    <a:pt x="74" y="98"/>
                    <a:pt x="74" y="98"/>
                  </a:cubicBezTo>
                  <a:cubicBezTo>
                    <a:pt x="90" y="107"/>
                    <a:pt x="104" y="116"/>
                    <a:pt x="116" y="128"/>
                  </a:cubicBezTo>
                  <a:cubicBezTo>
                    <a:pt x="117" y="128"/>
                    <a:pt x="117" y="128"/>
                    <a:pt x="117" y="128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4" y="133"/>
                    <a:pt x="113" y="137"/>
                    <a:pt x="112" y="141"/>
                  </a:cubicBezTo>
                  <a:cubicBezTo>
                    <a:pt x="111" y="143"/>
                    <a:pt x="111" y="143"/>
                    <a:pt x="111" y="143"/>
                  </a:cubicBezTo>
                  <a:cubicBezTo>
                    <a:pt x="110" y="142"/>
                    <a:pt x="110" y="142"/>
                    <a:pt x="110" y="142"/>
                  </a:cubicBezTo>
                  <a:cubicBezTo>
                    <a:pt x="93" y="141"/>
                    <a:pt x="76" y="138"/>
                    <a:pt x="60" y="133"/>
                  </a:cubicBezTo>
                  <a:cubicBezTo>
                    <a:pt x="58" y="133"/>
                    <a:pt x="58" y="133"/>
                    <a:pt x="58" y="133"/>
                  </a:cubicBezTo>
                  <a:lnTo>
                    <a:pt x="59" y="132"/>
                  </a:lnTo>
                  <a:close/>
                  <a:moveTo>
                    <a:pt x="74" y="203"/>
                  </a:moveTo>
                  <a:cubicBezTo>
                    <a:pt x="73" y="203"/>
                    <a:pt x="73" y="203"/>
                    <a:pt x="73" y="203"/>
                  </a:cubicBezTo>
                  <a:cubicBezTo>
                    <a:pt x="72" y="202"/>
                    <a:pt x="72" y="202"/>
                    <a:pt x="72" y="202"/>
                  </a:cubicBezTo>
                  <a:cubicBezTo>
                    <a:pt x="66" y="192"/>
                    <a:pt x="61" y="181"/>
                    <a:pt x="59" y="170"/>
                  </a:cubicBezTo>
                  <a:cubicBezTo>
                    <a:pt x="58" y="168"/>
                    <a:pt x="58" y="168"/>
                    <a:pt x="58" y="168"/>
                  </a:cubicBezTo>
                  <a:cubicBezTo>
                    <a:pt x="60" y="168"/>
                    <a:pt x="60" y="168"/>
                    <a:pt x="60" y="168"/>
                  </a:cubicBezTo>
                  <a:cubicBezTo>
                    <a:pt x="76" y="163"/>
                    <a:pt x="93" y="160"/>
                    <a:pt x="110" y="159"/>
                  </a:cubicBezTo>
                  <a:cubicBezTo>
                    <a:pt x="111" y="159"/>
                    <a:pt x="111" y="159"/>
                    <a:pt x="111" y="159"/>
                  </a:cubicBezTo>
                  <a:cubicBezTo>
                    <a:pt x="111" y="160"/>
                    <a:pt x="111" y="160"/>
                    <a:pt x="111" y="160"/>
                  </a:cubicBezTo>
                  <a:cubicBezTo>
                    <a:pt x="112" y="164"/>
                    <a:pt x="114" y="168"/>
                    <a:pt x="116" y="172"/>
                  </a:cubicBezTo>
                  <a:cubicBezTo>
                    <a:pt x="117" y="173"/>
                    <a:pt x="117" y="173"/>
                    <a:pt x="117" y="173"/>
                  </a:cubicBezTo>
                  <a:cubicBezTo>
                    <a:pt x="116" y="174"/>
                    <a:pt x="116" y="174"/>
                    <a:pt x="116" y="174"/>
                  </a:cubicBezTo>
                  <a:cubicBezTo>
                    <a:pt x="103" y="185"/>
                    <a:pt x="89" y="194"/>
                    <a:pt x="74" y="203"/>
                  </a:cubicBezTo>
                  <a:close/>
                  <a:moveTo>
                    <a:pt x="143" y="191"/>
                  </a:moveTo>
                  <a:cubicBezTo>
                    <a:pt x="141" y="208"/>
                    <a:pt x="138" y="225"/>
                    <a:pt x="133" y="242"/>
                  </a:cubicBezTo>
                  <a:cubicBezTo>
                    <a:pt x="133" y="243"/>
                    <a:pt x="133" y="243"/>
                    <a:pt x="133" y="243"/>
                  </a:cubicBezTo>
                  <a:cubicBezTo>
                    <a:pt x="132" y="243"/>
                    <a:pt x="132" y="243"/>
                    <a:pt x="132" y="243"/>
                  </a:cubicBezTo>
                  <a:cubicBezTo>
                    <a:pt x="120" y="241"/>
                    <a:pt x="109" y="236"/>
                    <a:pt x="99" y="229"/>
                  </a:cubicBezTo>
                  <a:cubicBezTo>
                    <a:pt x="98" y="229"/>
                    <a:pt x="98" y="229"/>
                    <a:pt x="98" y="229"/>
                  </a:cubicBezTo>
                  <a:cubicBezTo>
                    <a:pt x="98" y="228"/>
                    <a:pt x="98" y="228"/>
                    <a:pt x="98" y="228"/>
                  </a:cubicBezTo>
                  <a:cubicBezTo>
                    <a:pt x="107" y="212"/>
                    <a:pt x="117" y="198"/>
                    <a:pt x="128" y="185"/>
                  </a:cubicBezTo>
                  <a:cubicBezTo>
                    <a:pt x="128" y="184"/>
                    <a:pt x="128" y="184"/>
                    <a:pt x="128" y="184"/>
                  </a:cubicBezTo>
                  <a:cubicBezTo>
                    <a:pt x="129" y="185"/>
                    <a:pt x="129" y="185"/>
                    <a:pt x="129" y="185"/>
                  </a:cubicBezTo>
                  <a:cubicBezTo>
                    <a:pt x="133" y="187"/>
                    <a:pt x="137" y="189"/>
                    <a:pt x="142" y="190"/>
                  </a:cubicBezTo>
                  <a:cubicBezTo>
                    <a:pt x="143" y="190"/>
                    <a:pt x="143" y="190"/>
                    <a:pt x="143" y="190"/>
                  </a:cubicBezTo>
                  <a:lnTo>
                    <a:pt x="143" y="191"/>
                  </a:lnTo>
                  <a:close/>
                  <a:moveTo>
                    <a:pt x="151" y="180"/>
                  </a:moveTo>
                  <a:cubicBezTo>
                    <a:pt x="143" y="180"/>
                    <a:pt x="136" y="177"/>
                    <a:pt x="130" y="171"/>
                  </a:cubicBezTo>
                  <a:cubicBezTo>
                    <a:pt x="125" y="166"/>
                    <a:pt x="122" y="159"/>
                    <a:pt x="122" y="151"/>
                  </a:cubicBezTo>
                  <a:cubicBezTo>
                    <a:pt x="122" y="143"/>
                    <a:pt x="125" y="136"/>
                    <a:pt x="130" y="130"/>
                  </a:cubicBezTo>
                  <a:cubicBezTo>
                    <a:pt x="136" y="125"/>
                    <a:pt x="143" y="122"/>
                    <a:pt x="151" y="122"/>
                  </a:cubicBezTo>
                  <a:cubicBezTo>
                    <a:pt x="159" y="122"/>
                    <a:pt x="166" y="125"/>
                    <a:pt x="172" y="130"/>
                  </a:cubicBezTo>
                  <a:cubicBezTo>
                    <a:pt x="183" y="142"/>
                    <a:pt x="183" y="160"/>
                    <a:pt x="172" y="171"/>
                  </a:cubicBezTo>
                  <a:cubicBezTo>
                    <a:pt x="166" y="177"/>
                    <a:pt x="159" y="180"/>
                    <a:pt x="151" y="180"/>
                  </a:cubicBezTo>
                  <a:close/>
                  <a:moveTo>
                    <a:pt x="203" y="229"/>
                  </a:moveTo>
                  <a:cubicBezTo>
                    <a:pt x="192" y="236"/>
                    <a:pt x="181" y="241"/>
                    <a:pt x="170" y="243"/>
                  </a:cubicBezTo>
                  <a:cubicBezTo>
                    <a:pt x="168" y="243"/>
                    <a:pt x="168" y="243"/>
                    <a:pt x="168" y="243"/>
                  </a:cubicBezTo>
                  <a:cubicBezTo>
                    <a:pt x="168" y="242"/>
                    <a:pt x="168" y="242"/>
                    <a:pt x="168" y="242"/>
                  </a:cubicBezTo>
                  <a:cubicBezTo>
                    <a:pt x="163" y="225"/>
                    <a:pt x="160" y="208"/>
                    <a:pt x="159" y="192"/>
                  </a:cubicBezTo>
                  <a:cubicBezTo>
                    <a:pt x="159" y="190"/>
                    <a:pt x="159" y="190"/>
                    <a:pt x="159" y="190"/>
                  </a:cubicBezTo>
                  <a:cubicBezTo>
                    <a:pt x="160" y="190"/>
                    <a:pt x="160" y="190"/>
                    <a:pt x="160" y="190"/>
                  </a:cubicBezTo>
                  <a:cubicBezTo>
                    <a:pt x="164" y="189"/>
                    <a:pt x="168" y="188"/>
                    <a:pt x="172" y="185"/>
                  </a:cubicBezTo>
                  <a:cubicBezTo>
                    <a:pt x="173" y="185"/>
                    <a:pt x="173" y="185"/>
                    <a:pt x="173" y="185"/>
                  </a:cubicBezTo>
                  <a:cubicBezTo>
                    <a:pt x="174" y="185"/>
                    <a:pt x="174" y="185"/>
                    <a:pt x="174" y="185"/>
                  </a:cubicBezTo>
                  <a:cubicBezTo>
                    <a:pt x="185" y="199"/>
                    <a:pt x="195" y="213"/>
                    <a:pt x="203" y="228"/>
                  </a:cubicBezTo>
                  <a:cubicBezTo>
                    <a:pt x="204" y="229"/>
                    <a:pt x="204" y="229"/>
                    <a:pt x="204" y="229"/>
                  </a:cubicBezTo>
                  <a:lnTo>
                    <a:pt x="203" y="229"/>
                  </a:lnTo>
                  <a:close/>
                  <a:moveTo>
                    <a:pt x="243" y="170"/>
                  </a:moveTo>
                  <a:cubicBezTo>
                    <a:pt x="241" y="182"/>
                    <a:pt x="236" y="193"/>
                    <a:pt x="229" y="203"/>
                  </a:cubicBezTo>
                  <a:cubicBezTo>
                    <a:pt x="229" y="204"/>
                    <a:pt x="229" y="204"/>
                    <a:pt x="229" y="204"/>
                  </a:cubicBezTo>
                  <a:cubicBezTo>
                    <a:pt x="228" y="203"/>
                    <a:pt x="228" y="203"/>
                    <a:pt x="228" y="203"/>
                  </a:cubicBezTo>
                  <a:cubicBezTo>
                    <a:pt x="212" y="195"/>
                    <a:pt x="198" y="185"/>
                    <a:pt x="185" y="174"/>
                  </a:cubicBezTo>
                  <a:cubicBezTo>
                    <a:pt x="185" y="173"/>
                    <a:pt x="185" y="173"/>
                    <a:pt x="185" y="173"/>
                  </a:cubicBezTo>
                  <a:cubicBezTo>
                    <a:pt x="185" y="172"/>
                    <a:pt x="185" y="172"/>
                    <a:pt x="185" y="172"/>
                  </a:cubicBezTo>
                  <a:cubicBezTo>
                    <a:pt x="188" y="169"/>
                    <a:pt x="189" y="164"/>
                    <a:pt x="190" y="160"/>
                  </a:cubicBezTo>
                  <a:cubicBezTo>
                    <a:pt x="191" y="159"/>
                    <a:pt x="191" y="159"/>
                    <a:pt x="191" y="159"/>
                  </a:cubicBezTo>
                  <a:cubicBezTo>
                    <a:pt x="192" y="159"/>
                    <a:pt x="192" y="159"/>
                    <a:pt x="192" y="159"/>
                  </a:cubicBezTo>
                  <a:cubicBezTo>
                    <a:pt x="208" y="161"/>
                    <a:pt x="225" y="164"/>
                    <a:pt x="242" y="168"/>
                  </a:cubicBezTo>
                  <a:cubicBezTo>
                    <a:pt x="243" y="169"/>
                    <a:pt x="243" y="169"/>
                    <a:pt x="243" y="169"/>
                  </a:cubicBezTo>
                  <a:lnTo>
                    <a:pt x="243" y="170"/>
                  </a:lnTo>
                  <a:close/>
                  <a:moveTo>
                    <a:pt x="242" y="134"/>
                  </a:moveTo>
                  <a:cubicBezTo>
                    <a:pt x="225" y="139"/>
                    <a:pt x="208" y="142"/>
                    <a:pt x="192" y="143"/>
                  </a:cubicBezTo>
                  <a:cubicBezTo>
                    <a:pt x="191" y="143"/>
                    <a:pt x="191" y="143"/>
                    <a:pt x="191" y="143"/>
                  </a:cubicBezTo>
                  <a:cubicBezTo>
                    <a:pt x="190" y="142"/>
                    <a:pt x="190" y="142"/>
                    <a:pt x="190" y="142"/>
                  </a:cubicBezTo>
                  <a:cubicBezTo>
                    <a:pt x="189" y="137"/>
                    <a:pt x="188" y="133"/>
                    <a:pt x="185" y="130"/>
                  </a:cubicBezTo>
                  <a:cubicBezTo>
                    <a:pt x="185" y="129"/>
                    <a:pt x="185" y="129"/>
                    <a:pt x="185" y="129"/>
                  </a:cubicBezTo>
                  <a:cubicBezTo>
                    <a:pt x="186" y="128"/>
                    <a:pt x="186" y="128"/>
                    <a:pt x="186" y="128"/>
                  </a:cubicBezTo>
                  <a:cubicBezTo>
                    <a:pt x="199" y="117"/>
                    <a:pt x="213" y="107"/>
                    <a:pt x="228" y="99"/>
                  </a:cubicBezTo>
                  <a:cubicBezTo>
                    <a:pt x="229" y="98"/>
                    <a:pt x="229" y="98"/>
                    <a:pt x="229" y="98"/>
                  </a:cubicBezTo>
                  <a:cubicBezTo>
                    <a:pt x="230" y="99"/>
                    <a:pt x="230" y="99"/>
                    <a:pt x="230" y="99"/>
                  </a:cubicBezTo>
                  <a:cubicBezTo>
                    <a:pt x="236" y="109"/>
                    <a:pt x="241" y="120"/>
                    <a:pt x="243" y="132"/>
                  </a:cubicBezTo>
                  <a:cubicBezTo>
                    <a:pt x="243" y="133"/>
                    <a:pt x="243" y="133"/>
                    <a:pt x="243" y="133"/>
                  </a:cubicBezTo>
                  <a:lnTo>
                    <a:pt x="242" y="13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4" name="Freeform 83"/>
            <p:cNvSpPr>
              <a:spLocks noEditPoints="1"/>
            </p:cNvSpPr>
            <p:nvPr/>
          </p:nvSpPr>
          <p:spPr bwMode="auto">
            <a:xfrm rot="379653">
              <a:off x="4824414" y="6105046"/>
              <a:ext cx="1273174" cy="1271610"/>
            </a:xfrm>
            <a:custGeom>
              <a:avLst/>
              <a:gdLst>
                <a:gd name="T0" fmla="*/ 286 w 302"/>
                <a:gd name="T1" fmla="*/ 129 h 302"/>
                <a:gd name="T2" fmla="*/ 282 w 302"/>
                <a:gd name="T3" fmla="*/ 112 h 302"/>
                <a:gd name="T4" fmla="*/ 285 w 302"/>
                <a:gd name="T5" fmla="*/ 82 h 302"/>
                <a:gd name="T6" fmla="*/ 264 w 302"/>
                <a:gd name="T7" fmla="*/ 72 h 302"/>
                <a:gd name="T8" fmla="*/ 252 w 302"/>
                <a:gd name="T9" fmla="*/ 58 h 302"/>
                <a:gd name="T10" fmla="*/ 236 w 302"/>
                <a:gd name="T11" fmla="*/ 34 h 302"/>
                <a:gd name="T12" fmla="*/ 219 w 302"/>
                <a:gd name="T13" fmla="*/ 23 h 302"/>
                <a:gd name="T14" fmla="*/ 191 w 302"/>
                <a:gd name="T15" fmla="*/ 20 h 302"/>
                <a:gd name="T16" fmla="*/ 173 w 302"/>
                <a:gd name="T17" fmla="*/ 15 h 302"/>
                <a:gd name="T18" fmla="*/ 155 w 302"/>
                <a:gd name="T19" fmla="*/ 0 h 302"/>
                <a:gd name="T20" fmla="*/ 141 w 302"/>
                <a:gd name="T21" fmla="*/ 14 h 302"/>
                <a:gd name="T22" fmla="*/ 113 w 302"/>
                <a:gd name="T23" fmla="*/ 12 h 302"/>
                <a:gd name="T24" fmla="*/ 94 w 302"/>
                <a:gd name="T25" fmla="*/ 18 h 302"/>
                <a:gd name="T26" fmla="*/ 73 w 302"/>
                <a:gd name="T27" fmla="*/ 38 h 302"/>
                <a:gd name="T28" fmla="*/ 59 w 302"/>
                <a:gd name="T29" fmla="*/ 49 h 302"/>
                <a:gd name="T30" fmla="*/ 35 w 302"/>
                <a:gd name="T31" fmla="*/ 54 h 302"/>
                <a:gd name="T32" fmla="*/ 32 w 302"/>
                <a:gd name="T33" fmla="*/ 84 h 302"/>
                <a:gd name="T34" fmla="*/ 24 w 302"/>
                <a:gd name="T35" fmla="*/ 99 h 302"/>
                <a:gd name="T36" fmla="*/ 3 w 302"/>
                <a:gd name="T37" fmla="*/ 121 h 302"/>
                <a:gd name="T38" fmla="*/ 14 w 302"/>
                <a:gd name="T39" fmla="*/ 142 h 302"/>
                <a:gd name="T40" fmla="*/ 7 w 302"/>
                <a:gd name="T41" fmla="*/ 157 h 302"/>
                <a:gd name="T42" fmla="*/ 9 w 302"/>
                <a:gd name="T43" fmla="*/ 177 h 302"/>
                <a:gd name="T44" fmla="*/ 24 w 302"/>
                <a:gd name="T45" fmla="*/ 201 h 302"/>
                <a:gd name="T46" fmla="*/ 31 w 302"/>
                <a:gd name="T47" fmla="*/ 218 h 302"/>
                <a:gd name="T48" fmla="*/ 30 w 302"/>
                <a:gd name="T49" fmla="*/ 242 h 302"/>
                <a:gd name="T50" fmla="*/ 59 w 302"/>
                <a:gd name="T51" fmla="*/ 252 h 302"/>
                <a:gd name="T52" fmla="*/ 73 w 302"/>
                <a:gd name="T53" fmla="*/ 263 h 302"/>
                <a:gd name="T54" fmla="*/ 89 w 302"/>
                <a:gd name="T55" fmla="*/ 289 h 302"/>
                <a:gd name="T56" fmla="*/ 112 w 302"/>
                <a:gd name="T57" fmla="*/ 283 h 302"/>
                <a:gd name="T58" fmla="*/ 130 w 302"/>
                <a:gd name="T59" fmla="*/ 286 h 302"/>
                <a:gd name="T60" fmla="*/ 155 w 302"/>
                <a:gd name="T61" fmla="*/ 302 h 302"/>
                <a:gd name="T62" fmla="*/ 173 w 302"/>
                <a:gd name="T63" fmla="*/ 286 h 302"/>
                <a:gd name="T64" fmla="*/ 190 w 302"/>
                <a:gd name="T65" fmla="*/ 282 h 302"/>
                <a:gd name="T66" fmla="*/ 220 w 302"/>
                <a:gd name="T67" fmla="*/ 285 h 302"/>
                <a:gd name="T68" fmla="*/ 230 w 302"/>
                <a:gd name="T69" fmla="*/ 263 h 302"/>
                <a:gd name="T70" fmla="*/ 243 w 302"/>
                <a:gd name="T71" fmla="*/ 251 h 302"/>
                <a:gd name="T72" fmla="*/ 268 w 302"/>
                <a:gd name="T73" fmla="*/ 236 h 302"/>
                <a:gd name="T74" fmla="*/ 278 w 302"/>
                <a:gd name="T75" fmla="*/ 219 h 302"/>
                <a:gd name="T76" fmla="*/ 282 w 302"/>
                <a:gd name="T77" fmla="*/ 190 h 302"/>
                <a:gd name="T78" fmla="*/ 287 w 302"/>
                <a:gd name="T79" fmla="*/ 173 h 302"/>
                <a:gd name="T80" fmla="*/ 302 w 302"/>
                <a:gd name="T81" fmla="*/ 155 h 302"/>
                <a:gd name="T82" fmla="*/ 170 w 302"/>
                <a:gd name="T83" fmla="*/ 59 h 302"/>
                <a:gd name="T84" fmla="*/ 160 w 302"/>
                <a:gd name="T85" fmla="*/ 111 h 302"/>
                <a:gd name="T86" fmla="*/ 143 w 302"/>
                <a:gd name="T87" fmla="*/ 110 h 302"/>
                <a:gd name="T88" fmla="*/ 98 w 302"/>
                <a:gd name="T89" fmla="*/ 73 h 302"/>
                <a:gd name="T90" fmla="*/ 117 w 302"/>
                <a:gd name="T91" fmla="*/ 128 h 302"/>
                <a:gd name="T92" fmla="*/ 59 w 302"/>
                <a:gd name="T93" fmla="*/ 132 h 302"/>
                <a:gd name="T94" fmla="*/ 110 w 302"/>
                <a:gd name="T95" fmla="*/ 159 h 302"/>
                <a:gd name="T96" fmla="*/ 143 w 302"/>
                <a:gd name="T97" fmla="*/ 191 h 302"/>
                <a:gd name="T98" fmla="*/ 128 w 302"/>
                <a:gd name="T99" fmla="*/ 185 h 302"/>
                <a:gd name="T100" fmla="*/ 130 w 302"/>
                <a:gd name="T101" fmla="*/ 171 h 302"/>
                <a:gd name="T102" fmla="*/ 203 w 302"/>
                <a:gd name="T103" fmla="*/ 229 h 302"/>
                <a:gd name="T104" fmla="*/ 172 w 302"/>
                <a:gd name="T105" fmla="*/ 185 h 302"/>
                <a:gd name="T106" fmla="*/ 229 w 302"/>
                <a:gd name="T107" fmla="*/ 203 h 302"/>
                <a:gd name="T108" fmla="*/ 191 w 302"/>
                <a:gd name="T109" fmla="*/ 159 h 302"/>
                <a:gd name="T110" fmla="*/ 191 w 302"/>
                <a:gd name="T111" fmla="*/ 143 h 302"/>
                <a:gd name="T112" fmla="*/ 230 w 302"/>
                <a:gd name="T113" fmla="*/ 99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02" h="302">
                  <a:moveTo>
                    <a:pt x="302" y="147"/>
                  </a:moveTo>
                  <a:cubicBezTo>
                    <a:pt x="300" y="146"/>
                    <a:pt x="297" y="145"/>
                    <a:pt x="295" y="145"/>
                  </a:cubicBezTo>
                  <a:cubicBezTo>
                    <a:pt x="293" y="144"/>
                    <a:pt x="290" y="143"/>
                    <a:pt x="288" y="142"/>
                  </a:cubicBezTo>
                  <a:cubicBezTo>
                    <a:pt x="287" y="142"/>
                    <a:pt x="287" y="142"/>
                    <a:pt x="287" y="142"/>
                  </a:cubicBezTo>
                  <a:cubicBezTo>
                    <a:pt x="287" y="141"/>
                    <a:pt x="287" y="141"/>
                    <a:pt x="287" y="141"/>
                  </a:cubicBezTo>
                  <a:cubicBezTo>
                    <a:pt x="287" y="137"/>
                    <a:pt x="287" y="133"/>
                    <a:pt x="286" y="130"/>
                  </a:cubicBezTo>
                  <a:cubicBezTo>
                    <a:pt x="286" y="129"/>
                    <a:pt x="286" y="129"/>
                    <a:pt x="286" y="129"/>
                  </a:cubicBezTo>
                  <a:cubicBezTo>
                    <a:pt x="287" y="128"/>
                    <a:pt x="287" y="128"/>
                    <a:pt x="287" y="128"/>
                  </a:cubicBezTo>
                  <a:cubicBezTo>
                    <a:pt x="289" y="127"/>
                    <a:pt x="291" y="126"/>
                    <a:pt x="293" y="125"/>
                  </a:cubicBezTo>
                  <a:cubicBezTo>
                    <a:pt x="295" y="123"/>
                    <a:pt x="297" y="122"/>
                    <a:pt x="299" y="121"/>
                  </a:cubicBezTo>
                  <a:cubicBezTo>
                    <a:pt x="299" y="118"/>
                    <a:pt x="298" y="116"/>
                    <a:pt x="297" y="113"/>
                  </a:cubicBezTo>
                  <a:cubicBezTo>
                    <a:pt x="295" y="113"/>
                    <a:pt x="293" y="113"/>
                    <a:pt x="290" y="113"/>
                  </a:cubicBezTo>
                  <a:cubicBezTo>
                    <a:pt x="288" y="112"/>
                    <a:pt x="285" y="112"/>
                    <a:pt x="283" y="112"/>
                  </a:cubicBezTo>
                  <a:cubicBezTo>
                    <a:pt x="282" y="112"/>
                    <a:pt x="282" y="112"/>
                    <a:pt x="282" y="112"/>
                  </a:cubicBezTo>
                  <a:cubicBezTo>
                    <a:pt x="282" y="111"/>
                    <a:pt x="282" y="111"/>
                    <a:pt x="282" y="111"/>
                  </a:cubicBezTo>
                  <a:cubicBezTo>
                    <a:pt x="281" y="108"/>
                    <a:pt x="279" y="104"/>
                    <a:pt x="278" y="100"/>
                  </a:cubicBezTo>
                  <a:cubicBezTo>
                    <a:pt x="278" y="99"/>
                    <a:pt x="278" y="99"/>
                    <a:pt x="278" y="99"/>
                  </a:cubicBezTo>
                  <a:cubicBezTo>
                    <a:pt x="278" y="99"/>
                    <a:pt x="278" y="99"/>
                    <a:pt x="278" y="99"/>
                  </a:cubicBezTo>
                  <a:cubicBezTo>
                    <a:pt x="280" y="97"/>
                    <a:pt x="282" y="95"/>
                    <a:pt x="284" y="94"/>
                  </a:cubicBezTo>
                  <a:cubicBezTo>
                    <a:pt x="285" y="92"/>
                    <a:pt x="287" y="90"/>
                    <a:pt x="289" y="89"/>
                  </a:cubicBezTo>
                  <a:cubicBezTo>
                    <a:pt x="288" y="86"/>
                    <a:pt x="286" y="84"/>
                    <a:pt x="285" y="82"/>
                  </a:cubicBezTo>
                  <a:cubicBezTo>
                    <a:pt x="283" y="82"/>
                    <a:pt x="281" y="82"/>
                    <a:pt x="278" y="83"/>
                  </a:cubicBezTo>
                  <a:cubicBezTo>
                    <a:pt x="276" y="83"/>
                    <a:pt x="273" y="83"/>
                    <a:pt x="271" y="84"/>
                  </a:cubicBezTo>
                  <a:cubicBezTo>
                    <a:pt x="270" y="84"/>
                    <a:pt x="270" y="84"/>
                    <a:pt x="270" y="84"/>
                  </a:cubicBezTo>
                  <a:cubicBezTo>
                    <a:pt x="270" y="83"/>
                    <a:pt x="270" y="83"/>
                    <a:pt x="270" y="83"/>
                  </a:cubicBezTo>
                  <a:cubicBezTo>
                    <a:pt x="268" y="80"/>
                    <a:pt x="266" y="76"/>
                    <a:pt x="264" y="73"/>
                  </a:cubicBezTo>
                  <a:cubicBezTo>
                    <a:pt x="263" y="72"/>
                    <a:pt x="263" y="72"/>
                    <a:pt x="263" y="72"/>
                  </a:cubicBezTo>
                  <a:cubicBezTo>
                    <a:pt x="264" y="72"/>
                    <a:pt x="264" y="72"/>
                    <a:pt x="264" y="72"/>
                  </a:cubicBezTo>
                  <a:cubicBezTo>
                    <a:pt x="265" y="70"/>
                    <a:pt x="266" y="68"/>
                    <a:pt x="268" y="66"/>
                  </a:cubicBezTo>
                  <a:cubicBezTo>
                    <a:pt x="269" y="64"/>
                    <a:pt x="270" y="62"/>
                    <a:pt x="271" y="60"/>
                  </a:cubicBezTo>
                  <a:cubicBezTo>
                    <a:pt x="270" y="58"/>
                    <a:pt x="268" y="56"/>
                    <a:pt x="267" y="54"/>
                  </a:cubicBezTo>
                  <a:cubicBezTo>
                    <a:pt x="264" y="54"/>
                    <a:pt x="262" y="55"/>
                    <a:pt x="260" y="56"/>
                  </a:cubicBezTo>
                  <a:cubicBezTo>
                    <a:pt x="258" y="57"/>
                    <a:pt x="255" y="58"/>
                    <a:pt x="253" y="59"/>
                  </a:cubicBezTo>
                  <a:cubicBezTo>
                    <a:pt x="252" y="59"/>
                    <a:pt x="252" y="59"/>
                    <a:pt x="252" y="59"/>
                  </a:cubicBezTo>
                  <a:cubicBezTo>
                    <a:pt x="252" y="58"/>
                    <a:pt x="252" y="58"/>
                    <a:pt x="252" y="58"/>
                  </a:cubicBezTo>
                  <a:cubicBezTo>
                    <a:pt x="249" y="55"/>
                    <a:pt x="246" y="53"/>
                    <a:pt x="243" y="50"/>
                  </a:cubicBezTo>
                  <a:cubicBezTo>
                    <a:pt x="243" y="49"/>
                    <a:pt x="243" y="49"/>
                    <a:pt x="243" y="49"/>
                  </a:cubicBezTo>
                  <a:cubicBezTo>
                    <a:pt x="243" y="49"/>
                    <a:pt x="243" y="49"/>
                    <a:pt x="243" y="49"/>
                  </a:cubicBezTo>
                  <a:cubicBezTo>
                    <a:pt x="244" y="47"/>
                    <a:pt x="245" y="44"/>
                    <a:pt x="246" y="42"/>
                  </a:cubicBezTo>
                  <a:cubicBezTo>
                    <a:pt x="247" y="40"/>
                    <a:pt x="247" y="37"/>
                    <a:pt x="248" y="35"/>
                  </a:cubicBezTo>
                  <a:cubicBezTo>
                    <a:pt x="246" y="33"/>
                    <a:pt x="244" y="32"/>
                    <a:pt x="242" y="30"/>
                  </a:cubicBezTo>
                  <a:cubicBezTo>
                    <a:pt x="240" y="31"/>
                    <a:pt x="238" y="33"/>
                    <a:pt x="236" y="34"/>
                  </a:cubicBezTo>
                  <a:cubicBezTo>
                    <a:pt x="234" y="36"/>
                    <a:pt x="232" y="37"/>
                    <a:pt x="230" y="38"/>
                  </a:cubicBezTo>
                  <a:cubicBezTo>
                    <a:pt x="229" y="39"/>
                    <a:pt x="229" y="39"/>
                    <a:pt x="229" y="39"/>
                  </a:cubicBezTo>
                  <a:cubicBezTo>
                    <a:pt x="228" y="38"/>
                    <a:pt x="228" y="38"/>
                    <a:pt x="228" y="38"/>
                  </a:cubicBezTo>
                  <a:cubicBezTo>
                    <a:pt x="225" y="36"/>
                    <a:pt x="222" y="34"/>
                    <a:pt x="219" y="32"/>
                  </a:cubicBezTo>
                  <a:cubicBezTo>
                    <a:pt x="218" y="32"/>
                    <a:pt x="218" y="32"/>
                    <a:pt x="218" y="32"/>
                  </a:cubicBezTo>
                  <a:cubicBezTo>
                    <a:pt x="218" y="31"/>
                    <a:pt x="218" y="31"/>
                    <a:pt x="218" y="31"/>
                  </a:cubicBezTo>
                  <a:cubicBezTo>
                    <a:pt x="218" y="28"/>
                    <a:pt x="219" y="26"/>
                    <a:pt x="219" y="23"/>
                  </a:cubicBezTo>
                  <a:cubicBezTo>
                    <a:pt x="219" y="21"/>
                    <a:pt x="220" y="19"/>
                    <a:pt x="220" y="16"/>
                  </a:cubicBezTo>
                  <a:cubicBezTo>
                    <a:pt x="218" y="15"/>
                    <a:pt x="215" y="14"/>
                    <a:pt x="213" y="13"/>
                  </a:cubicBezTo>
                  <a:cubicBezTo>
                    <a:pt x="211" y="15"/>
                    <a:pt x="210" y="16"/>
                    <a:pt x="208" y="18"/>
                  </a:cubicBezTo>
                  <a:cubicBezTo>
                    <a:pt x="206" y="20"/>
                    <a:pt x="205" y="22"/>
                    <a:pt x="203" y="23"/>
                  </a:cubicBezTo>
                  <a:cubicBezTo>
                    <a:pt x="202" y="24"/>
                    <a:pt x="202" y="24"/>
                    <a:pt x="202" y="24"/>
                  </a:cubicBezTo>
                  <a:cubicBezTo>
                    <a:pt x="202" y="24"/>
                    <a:pt x="202" y="24"/>
                    <a:pt x="202" y="24"/>
                  </a:cubicBezTo>
                  <a:cubicBezTo>
                    <a:pt x="198" y="22"/>
                    <a:pt x="194" y="21"/>
                    <a:pt x="191" y="20"/>
                  </a:cubicBezTo>
                  <a:cubicBezTo>
                    <a:pt x="190" y="20"/>
                    <a:pt x="190" y="20"/>
                    <a:pt x="190" y="20"/>
                  </a:cubicBezTo>
                  <a:cubicBezTo>
                    <a:pt x="190" y="19"/>
                    <a:pt x="190" y="19"/>
                    <a:pt x="190" y="19"/>
                  </a:cubicBezTo>
                  <a:cubicBezTo>
                    <a:pt x="189" y="17"/>
                    <a:pt x="189" y="14"/>
                    <a:pt x="189" y="12"/>
                  </a:cubicBezTo>
                  <a:cubicBezTo>
                    <a:pt x="189" y="9"/>
                    <a:pt x="189" y="7"/>
                    <a:pt x="188" y="4"/>
                  </a:cubicBezTo>
                  <a:cubicBezTo>
                    <a:pt x="186" y="4"/>
                    <a:pt x="183" y="3"/>
                    <a:pt x="181" y="3"/>
                  </a:cubicBezTo>
                  <a:cubicBezTo>
                    <a:pt x="180" y="4"/>
                    <a:pt x="178" y="7"/>
                    <a:pt x="177" y="9"/>
                  </a:cubicBezTo>
                  <a:cubicBezTo>
                    <a:pt x="176" y="11"/>
                    <a:pt x="175" y="13"/>
                    <a:pt x="173" y="15"/>
                  </a:cubicBezTo>
                  <a:cubicBezTo>
                    <a:pt x="173" y="16"/>
                    <a:pt x="173" y="16"/>
                    <a:pt x="173" y="16"/>
                  </a:cubicBezTo>
                  <a:cubicBezTo>
                    <a:pt x="172" y="16"/>
                    <a:pt x="172" y="16"/>
                    <a:pt x="172" y="16"/>
                  </a:cubicBezTo>
                  <a:cubicBezTo>
                    <a:pt x="168" y="15"/>
                    <a:pt x="165" y="15"/>
                    <a:pt x="161" y="14"/>
                  </a:cubicBezTo>
                  <a:cubicBezTo>
                    <a:pt x="160" y="14"/>
                    <a:pt x="160" y="14"/>
                    <a:pt x="160" y="14"/>
                  </a:cubicBezTo>
                  <a:cubicBezTo>
                    <a:pt x="159" y="14"/>
                    <a:pt x="159" y="14"/>
                    <a:pt x="159" y="14"/>
                  </a:cubicBezTo>
                  <a:cubicBezTo>
                    <a:pt x="159" y="11"/>
                    <a:pt x="158" y="9"/>
                    <a:pt x="157" y="7"/>
                  </a:cubicBezTo>
                  <a:cubicBezTo>
                    <a:pt x="156" y="4"/>
                    <a:pt x="156" y="2"/>
                    <a:pt x="155" y="0"/>
                  </a:cubicBezTo>
                  <a:cubicBezTo>
                    <a:pt x="155" y="0"/>
                    <a:pt x="155" y="0"/>
                    <a:pt x="155" y="0"/>
                  </a:cubicBezTo>
                  <a:cubicBezTo>
                    <a:pt x="152" y="0"/>
                    <a:pt x="150" y="0"/>
                    <a:pt x="147" y="0"/>
                  </a:cubicBezTo>
                  <a:cubicBezTo>
                    <a:pt x="147" y="0"/>
                    <a:pt x="147" y="0"/>
                    <a:pt x="147" y="0"/>
                  </a:cubicBezTo>
                  <a:cubicBezTo>
                    <a:pt x="146" y="2"/>
                    <a:pt x="145" y="4"/>
                    <a:pt x="145" y="7"/>
                  </a:cubicBezTo>
                  <a:cubicBezTo>
                    <a:pt x="144" y="9"/>
                    <a:pt x="143" y="11"/>
                    <a:pt x="142" y="14"/>
                  </a:cubicBezTo>
                  <a:cubicBezTo>
                    <a:pt x="142" y="14"/>
                    <a:pt x="142" y="14"/>
                    <a:pt x="142" y="14"/>
                  </a:cubicBezTo>
                  <a:cubicBezTo>
                    <a:pt x="141" y="14"/>
                    <a:pt x="141" y="14"/>
                    <a:pt x="141" y="14"/>
                  </a:cubicBezTo>
                  <a:cubicBezTo>
                    <a:pt x="137" y="15"/>
                    <a:pt x="133" y="15"/>
                    <a:pt x="130" y="16"/>
                  </a:cubicBezTo>
                  <a:cubicBezTo>
                    <a:pt x="129" y="16"/>
                    <a:pt x="129" y="16"/>
                    <a:pt x="129" y="16"/>
                  </a:cubicBezTo>
                  <a:cubicBezTo>
                    <a:pt x="129" y="15"/>
                    <a:pt x="129" y="15"/>
                    <a:pt x="129" y="15"/>
                  </a:cubicBezTo>
                  <a:cubicBezTo>
                    <a:pt x="127" y="13"/>
                    <a:pt x="126" y="11"/>
                    <a:pt x="125" y="9"/>
                  </a:cubicBezTo>
                  <a:cubicBezTo>
                    <a:pt x="123" y="7"/>
                    <a:pt x="122" y="4"/>
                    <a:pt x="121" y="3"/>
                  </a:cubicBezTo>
                  <a:cubicBezTo>
                    <a:pt x="118" y="3"/>
                    <a:pt x="116" y="4"/>
                    <a:pt x="113" y="4"/>
                  </a:cubicBezTo>
                  <a:cubicBezTo>
                    <a:pt x="113" y="7"/>
                    <a:pt x="113" y="9"/>
                    <a:pt x="113" y="12"/>
                  </a:cubicBezTo>
                  <a:cubicBezTo>
                    <a:pt x="113" y="14"/>
                    <a:pt x="112" y="17"/>
                    <a:pt x="112" y="19"/>
                  </a:cubicBezTo>
                  <a:cubicBezTo>
                    <a:pt x="112" y="20"/>
                    <a:pt x="112" y="20"/>
                    <a:pt x="112" y="20"/>
                  </a:cubicBezTo>
                  <a:cubicBezTo>
                    <a:pt x="111" y="20"/>
                    <a:pt x="111" y="20"/>
                    <a:pt x="111" y="20"/>
                  </a:cubicBezTo>
                  <a:cubicBezTo>
                    <a:pt x="108" y="21"/>
                    <a:pt x="104" y="22"/>
                    <a:pt x="100" y="24"/>
                  </a:cubicBezTo>
                  <a:cubicBezTo>
                    <a:pt x="100" y="24"/>
                    <a:pt x="100" y="24"/>
                    <a:pt x="100" y="24"/>
                  </a:cubicBezTo>
                  <a:cubicBezTo>
                    <a:pt x="99" y="23"/>
                    <a:pt x="99" y="23"/>
                    <a:pt x="99" y="23"/>
                  </a:cubicBezTo>
                  <a:cubicBezTo>
                    <a:pt x="97" y="22"/>
                    <a:pt x="96" y="20"/>
                    <a:pt x="94" y="18"/>
                  </a:cubicBezTo>
                  <a:cubicBezTo>
                    <a:pt x="92" y="16"/>
                    <a:pt x="90" y="15"/>
                    <a:pt x="89" y="13"/>
                  </a:cubicBezTo>
                  <a:cubicBezTo>
                    <a:pt x="86" y="14"/>
                    <a:pt x="84" y="15"/>
                    <a:pt x="82" y="16"/>
                  </a:cubicBezTo>
                  <a:cubicBezTo>
                    <a:pt x="82" y="19"/>
                    <a:pt x="82" y="21"/>
                    <a:pt x="83" y="23"/>
                  </a:cubicBezTo>
                  <a:cubicBezTo>
                    <a:pt x="83" y="26"/>
                    <a:pt x="83" y="28"/>
                    <a:pt x="84" y="31"/>
                  </a:cubicBezTo>
                  <a:cubicBezTo>
                    <a:pt x="84" y="32"/>
                    <a:pt x="84" y="32"/>
                    <a:pt x="84" y="32"/>
                  </a:cubicBezTo>
                  <a:cubicBezTo>
                    <a:pt x="83" y="32"/>
                    <a:pt x="83" y="32"/>
                    <a:pt x="83" y="32"/>
                  </a:cubicBezTo>
                  <a:cubicBezTo>
                    <a:pt x="80" y="34"/>
                    <a:pt x="76" y="36"/>
                    <a:pt x="73" y="38"/>
                  </a:cubicBezTo>
                  <a:cubicBezTo>
                    <a:pt x="73" y="39"/>
                    <a:pt x="73" y="39"/>
                    <a:pt x="73" y="39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0" y="37"/>
                    <a:pt x="68" y="36"/>
                    <a:pt x="66" y="34"/>
                  </a:cubicBezTo>
                  <a:cubicBezTo>
                    <a:pt x="64" y="33"/>
                    <a:pt x="62" y="31"/>
                    <a:pt x="60" y="30"/>
                  </a:cubicBezTo>
                  <a:cubicBezTo>
                    <a:pt x="58" y="32"/>
                    <a:pt x="56" y="33"/>
                    <a:pt x="54" y="35"/>
                  </a:cubicBezTo>
                  <a:cubicBezTo>
                    <a:pt x="54" y="37"/>
                    <a:pt x="55" y="40"/>
                    <a:pt x="56" y="42"/>
                  </a:cubicBezTo>
                  <a:cubicBezTo>
                    <a:pt x="57" y="44"/>
                    <a:pt x="58" y="47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8" y="50"/>
                    <a:pt x="58" y="50"/>
                    <a:pt x="58" y="50"/>
                  </a:cubicBezTo>
                  <a:cubicBezTo>
                    <a:pt x="56" y="53"/>
                    <a:pt x="53" y="55"/>
                    <a:pt x="50" y="58"/>
                  </a:cubicBezTo>
                  <a:cubicBezTo>
                    <a:pt x="50" y="59"/>
                    <a:pt x="50" y="59"/>
                    <a:pt x="50" y="59"/>
                  </a:cubicBezTo>
                  <a:cubicBezTo>
                    <a:pt x="49" y="59"/>
                    <a:pt x="49" y="59"/>
                    <a:pt x="49" y="59"/>
                  </a:cubicBezTo>
                  <a:cubicBezTo>
                    <a:pt x="47" y="58"/>
                    <a:pt x="44" y="57"/>
                    <a:pt x="42" y="56"/>
                  </a:cubicBezTo>
                  <a:cubicBezTo>
                    <a:pt x="40" y="55"/>
                    <a:pt x="37" y="54"/>
                    <a:pt x="35" y="54"/>
                  </a:cubicBezTo>
                  <a:cubicBezTo>
                    <a:pt x="33" y="56"/>
                    <a:pt x="32" y="58"/>
                    <a:pt x="30" y="60"/>
                  </a:cubicBezTo>
                  <a:cubicBezTo>
                    <a:pt x="32" y="62"/>
                    <a:pt x="33" y="64"/>
                    <a:pt x="34" y="66"/>
                  </a:cubicBezTo>
                  <a:cubicBezTo>
                    <a:pt x="36" y="68"/>
                    <a:pt x="37" y="70"/>
                    <a:pt x="38" y="72"/>
                  </a:cubicBezTo>
                  <a:cubicBezTo>
                    <a:pt x="39" y="72"/>
                    <a:pt x="39" y="72"/>
                    <a:pt x="39" y="72"/>
                  </a:cubicBezTo>
                  <a:cubicBezTo>
                    <a:pt x="38" y="73"/>
                    <a:pt x="38" y="73"/>
                    <a:pt x="38" y="73"/>
                  </a:cubicBezTo>
                  <a:cubicBezTo>
                    <a:pt x="36" y="76"/>
                    <a:pt x="34" y="80"/>
                    <a:pt x="32" y="83"/>
                  </a:cubicBezTo>
                  <a:cubicBezTo>
                    <a:pt x="32" y="84"/>
                    <a:pt x="32" y="84"/>
                    <a:pt x="32" y="84"/>
                  </a:cubicBezTo>
                  <a:cubicBezTo>
                    <a:pt x="31" y="84"/>
                    <a:pt x="31" y="84"/>
                    <a:pt x="31" y="84"/>
                  </a:cubicBezTo>
                  <a:cubicBezTo>
                    <a:pt x="29" y="83"/>
                    <a:pt x="26" y="83"/>
                    <a:pt x="24" y="83"/>
                  </a:cubicBezTo>
                  <a:cubicBezTo>
                    <a:pt x="21" y="82"/>
                    <a:pt x="19" y="82"/>
                    <a:pt x="17" y="82"/>
                  </a:cubicBezTo>
                  <a:cubicBezTo>
                    <a:pt x="15" y="84"/>
                    <a:pt x="14" y="86"/>
                    <a:pt x="13" y="89"/>
                  </a:cubicBezTo>
                  <a:cubicBezTo>
                    <a:pt x="15" y="90"/>
                    <a:pt x="16" y="92"/>
                    <a:pt x="18" y="94"/>
                  </a:cubicBezTo>
                  <a:cubicBezTo>
                    <a:pt x="20" y="95"/>
                    <a:pt x="22" y="97"/>
                    <a:pt x="24" y="99"/>
                  </a:cubicBezTo>
                  <a:cubicBezTo>
                    <a:pt x="24" y="99"/>
                    <a:pt x="24" y="99"/>
                    <a:pt x="24" y="99"/>
                  </a:cubicBezTo>
                  <a:cubicBezTo>
                    <a:pt x="24" y="100"/>
                    <a:pt x="24" y="100"/>
                    <a:pt x="24" y="100"/>
                  </a:cubicBezTo>
                  <a:cubicBezTo>
                    <a:pt x="22" y="104"/>
                    <a:pt x="21" y="108"/>
                    <a:pt x="20" y="111"/>
                  </a:cubicBezTo>
                  <a:cubicBezTo>
                    <a:pt x="20" y="112"/>
                    <a:pt x="20" y="112"/>
                    <a:pt x="20" y="112"/>
                  </a:cubicBezTo>
                  <a:cubicBezTo>
                    <a:pt x="19" y="112"/>
                    <a:pt x="19" y="112"/>
                    <a:pt x="19" y="112"/>
                  </a:cubicBezTo>
                  <a:cubicBezTo>
                    <a:pt x="17" y="112"/>
                    <a:pt x="14" y="112"/>
                    <a:pt x="12" y="113"/>
                  </a:cubicBezTo>
                  <a:cubicBezTo>
                    <a:pt x="9" y="113"/>
                    <a:pt x="7" y="113"/>
                    <a:pt x="4" y="113"/>
                  </a:cubicBezTo>
                  <a:cubicBezTo>
                    <a:pt x="4" y="116"/>
                    <a:pt x="3" y="118"/>
                    <a:pt x="3" y="121"/>
                  </a:cubicBezTo>
                  <a:cubicBezTo>
                    <a:pt x="5" y="122"/>
                    <a:pt x="7" y="123"/>
                    <a:pt x="9" y="125"/>
                  </a:cubicBezTo>
                  <a:cubicBezTo>
                    <a:pt x="11" y="126"/>
                    <a:pt x="13" y="127"/>
                    <a:pt x="15" y="128"/>
                  </a:cubicBezTo>
                  <a:cubicBezTo>
                    <a:pt x="16" y="129"/>
                    <a:pt x="16" y="129"/>
                    <a:pt x="16" y="129"/>
                  </a:cubicBezTo>
                  <a:cubicBezTo>
                    <a:pt x="16" y="130"/>
                    <a:pt x="16" y="130"/>
                    <a:pt x="16" y="130"/>
                  </a:cubicBezTo>
                  <a:cubicBezTo>
                    <a:pt x="15" y="133"/>
                    <a:pt x="15" y="137"/>
                    <a:pt x="15" y="141"/>
                  </a:cubicBezTo>
                  <a:cubicBezTo>
                    <a:pt x="14" y="142"/>
                    <a:pt x="14" y="142"/>
                    <a:pt x="14" y="142"/>
                  </a:cubicBezTo>
                  <a:cubicBezTo>
                    <a:pt x="14" y="142"/>
                    <a:pt x="14" y="142"/>
                    <a:pt x="14" y="142"/>
                  </a:cubicBezTo>
                  <a:cubicBezTo>
                    <a:pt x="12" y="143"/>
                    <a:pt x="9" y="144"/>
                    <a:pt x="7" y="145"/>
                  </a:cubicBezTo>
                  <a:cubicBezTo>
                    <a:pt x="4" y="145"/>
                    <a:pt x="2" y="146"/>
                    <a:pt x="0" y="147"/>
                  </a:cubicBezTo>
                  <a:cubicBezTo>
                    <a:pt x="0" y="147"/>
                    <a:pt x="0" y="147"/>
                    <a:pt x="0" y="147"/>
                  </a:cubicBezTo>
                  <a:cubicBezTo>
                    <a:pt x="0" y="148"/>
                    <a:pt x="0" y="150"/>
                    <a:pt x="0" y="151"/>
                  </a:cubicBezTo>
                  <a:cubicBezTo>
                    <a:pt x="0" y="152"/>
                    <a:pt x="0" y="153"/>
                    <a:pt x="0" y="155"/>
                  </a:cubicBezTo>
                  <a:cubicBezTo>
                    <a:pt x="0" y="155"/>
                    <a:pt x="0" y="155"/>
                    <a:pt x="0" y="155"/>
                  </a:cubicBezTo>
                  <a:cubicBezTo>
                    <a:pt x="2" y="156"/>
                    <a:pt x="4" y="156"/>
                    <a:pt x="7" y="157"/>
                  </a:cubicBezTo>
                  <a:cubicBezTo>
                    <a:pt x="9" y="158"/>
                    <a:pt x="12" y="158"/>
                    <a:pt x="14" y="159"/>
                  </a:cubicBezTo>
                  <a:cubicBezTo>
                    <a:pt x="14" y="160"/>
                    <a:pt x="14" y="160"/>
                    <a:pt x="14" y="160"/>
                  </a:cubicBezTo>
                  <a:cubicBezTo>
                    <a:pt x="15" y="160"/>
                    <a:pt x="15" y="160"/>
                    <a:pt x="15" y="160"/>
                  </a:cubicBezTo>
                  <a:cubicBezTo>
                    <a:pt x="15" y="165"/>
                    <a:pt x="15" y="168"/>
                    <a:pt x="16" y="172"/>
                  </a:cubicBezTo>
                  <a:cubicBezTo>
                    <a:pt x="16" y="173"/>
                    <a:pt x="16" y="173"/>
                    <a:pt x="16" y="173"/>
                  </a:cubicBezTo>
                  <a:cubicBezTo>
                    <a:pt x="15" y="173"/>
                    <a:pt x="15" y="173"/>
                    <a:pt x="15" y="173"/>
                  </a:cubicBezTo>
                  <a:cubicBezTo>
                    <a:pt x="13" y="174"/>
                    <a:pt x="11" y="176"/>
                    <a:pt x="9" y="177"/>
                  </a:cubicBezTo>
                  <a:cubicBezTo>
                    <a:pt x="7" y="178"/>
                    <a:pt x="5" y="179"/>
                    <a:pt x="3" y="181"/>
                  </a:cubicBezTo>
                  <a:cubicBezTo>
                    <a:pt x="3" y="183"/>
                    <a:pt x="4" y="186"/>
                    <a:pt x="4" y="188"/>
                  </a:cubicBezTo>
                  <a:cubicBezTo>
                    <a:pt x="7" y="189"/>
                    <a:pt x="9" y="189"/>
                    <a:pt x="12" y="189"/>
                  </a:cubicBezTo>
                  <a:cubicBezTo>
                    <a:pt x="14" y="189"/>
                    <a:pt x="17" y="189"/>
                    <a:pt x="19" y="190"/>
                  </a:cubicBezTo>
                  <a:cubicBezTo>
                    <a:pt x="20" y="190"/>
                    <a:pt x="20" y="190"/>
                    <a:pt x="20" y="190"/>
                  </a:cubicBezTo>
                  <a:cubicBezTo>
                    <a:pt x="20" y="190"/>
                    <a:pt x="20" y="190"/>
                    <a:pt x="20" y="190"/>
                  </a:cubicBezTo>
                  <a:cubicBezTo>
                    <a:pt x="21" y="194"/>
                    <a:pt x="22" y="198"/>
                    <a:pt x="24" y="201"/>
                  </a:cubicBezTo>
                  <a:cubicBezTo>
                    <a:pt x="24" y="202"/>
                    <a:pt x="24" y="202"/>
                    <a:pt x="24" y="202"/>
                  </a:cubicBezTo>
                  <a:cubicBezTo>
                    <a:pt x="24" y="203"/>
                    <a:pt x="24" y="203"/>
                    <a:pt x="24" y="203"/>
                  </a:cubicBezTo>
                  <a:cubicBezTo>
                    <a:pt x="22" y="204"/>
                    <a:pt x="20" y="206"/>
                    <a:pt x="18" y="208"/>
                  </a:cubicBezTo>
                  <a:cubicBezTo>
                    <a:pt x="16" y="210"/>
                    <a:pt x="15" y="211"/>
                    <a:pt x="13" y="213"/>
                  </a:cubicBezTo>
                  <a:cubicBezTo>
                    <a:pt x="14" y="215"/>
                    <a:pt x="15" y="218"/>
                    <a:pt x="17" y="220"/>
                  </a:cubicBezTo>
                  <a:cubicBezTo>
                    <a:pt x="19" y="220"/>
                    <a:pt x="21" y="219"/>
                    <a:pt x="24" y="219"/>
                  </a:cubicBezTo>
                  <a:cubicBezTo>
                    <a:pt x="26" y="219"/>
                    <a:pt x="29" y="218"/>
                    <a:pt x="31" y="218"/>
                  </a:cubicBezTo>
                  <a:cubicBezTo>
                    <a:pt x="32" y="218"/>
                    <a:pt x="32" y="218"/>
                    <a:pt x="32" y="218"/>
                  </a:cubicBezTo>
                  <a:cubicBezTo>
                    <a:pt x="32" y="219"/>
                    <a:pt x="32" y="219"/>
                    <a:pt x="32" y="219"/>
                  </a:cubicBezTo>
                  <a:cubicBezTo>
                    <a:pt x="34" y="222"/>
                    <a:pt x="36" y="225"/>
                    <a:pt x="38" y="228"/>
                  </a:cubicBezTo>
                  <a:cubicBezTo>
                    <a:pt x="39" y="229"/>
                    <a:pt x="39" y="229"/>
                    <a:pt x="39" y="229"/>
                  </a:cubicBezTo>
                  <a:cubicBezTo>
                    <a:pt x="38" y="230"/>
                    <a:pt x="38" y="230"/>
                    <a:pt x="38" y="230"/>
                  </a:cubicBezTo>
                  <a:cubicBezTo>
                    <a:pt x="37" y="232"/>
                    <a:pt x="36" y="234"/>
                    <a:pt x="34" y="236"/>
                  </a:cubicBezTo>
                  <a:cubicBezTo>
                    <a:pt x="33" y="238"/>
                    <a:pt x="32" y="240"/>
                    <a:pt x="30" y="242"/>
                  </a:cubicBezTo>
                  <a:cubicBezTo>
                    <a:pt x="32" y="244"/>
                    <a:pt x="33" y="246"/>
                    <a:pt x="35" y="248"/>
                  </a:cubicBezTo>
                  <a:cubicBezTo>
                    <a:pt x="37" y="247"/>
                    <a:pt x="40" y="246"/>
                    <a:pt x="42" y="246"/>
                  </a:cubicBezTo>
                  <a:cubicBezTo>
                    <a:pt x="44" y="245"/>
                    <a:pt x="47" y="244"/>
                    <a:pt x="49" y="243"/>
                  </a:cubicBezTo>
                  <a:cubicBezTo>
                    <a:pt x="50" y="243"/>
                    <a:pt x="50" y="243"/>
                    <a:pt x="50" y="243"/>
                  </a:cubicBezTo>
                  <a:cubicBezTo>
                    <a:pt x="50" y="243"/>
                    <a:pt x="50" y="243"/>
                    <a:pt x="50" y="243"/>
                  </a:cubicBezTo>
                  <a:cubicBezTo>
                    <a:pt x="53" y="246"/>
                    <a:pt x="56" y="249"/>
                    <a:pt x="58" y="251"/>
                  </a:cubicBezTo>
                  <a:cubicBezTo>
                    <a:pt x="59" y="252"/>
                    <a:pt x="59" y="252"/>
                    <a:pt x="59" y="252"/>
                  </a:cubicBezTo>
                  <a:cubicBezTo>
                    <a:pt x="59" y="253"/>
                    <a:pt x="59" y="253"/>
                    <a:pt x="59" y="253"/>
                  </a:cubicBezTo>
                  <a:cubicBezTo>
                    <a:pt x="58" y="255"/>
                    <a:pt x="57" y="257"/>
                    <a:pt x="56" y="260"/>
                  </a:cubicBezTo>
                  <a:cubicBezTo>
                    <a:pt x="55" y="262"/>
                    <a:pt x="54" y="264"/>
                    <a:pt x="54" y="266"/>
                  </a:cubicBezTo>
                  <a:cubicBezTo>
                    <a:pt x="56" y="268"/>
                    <a:pt x="58" y="270"/>
                    <a:pt x="60" y="271"/>
                  </a:cubicBezTo>
                  <a:cubicBezTo>
                    <a:pt x="62" y="270"/>
                    <a:pt x="64" y="269"/>
                    <a:pt x="66" y="267"/>
                  </a:cubicBezTo>
                  <a:cubicBezTo>
                    <a:pt x="68" y="266"/>
                    <a:pt x="70" y="265"/>
                    <a:pt x="72" y="263"/>
                  </a:cubicBezTo>
                  <a:cubicBezTo>
                    <a:pt x="73" y="263"/>
                    <a:pt x="73" y="263"/>
                    <a:pt x="73" y="263"/>
                  </a:cubicBezTo>
                  <a:cubicBezTo>
                    <a:pt x="73" y="263"/>
                    <a:pt x="73" y="263"/>
                    <a:pt x="73" y="263"/>
                  </a:cubicBezTo>
                  <a:cubicBezTo>
                    <a:pt x="76" y="266"/>
                    <a:pt x="80" y="268"/>
                    <a:pt x="83" y="270"/>
                  </a:cubicBezTo>
                  <a:cubicBezTo>
                    <a:pt x="84" y="270"/>
                    <a:pt x="84" y="270"/>
                    <a:pt x="84" y="270"/>
                  </a:cubicBezTo>
                  <a:cubicBezTo>
                    <a:pt x="84" y="271"/>
                    <a:pt x="84" y="271"/>
                    <a:pt x="84" y="271"/>
                  </a:cubicBezTo>
                  <a:cubicBezTo>
                    <a:pt x="83" y="273"/>
                    <a:pt x="83" y="276"/>
                    <a:pt x="83" y="278"/>
                  </a:cubicBezTo>
                  <a:cubicBezTo>
                    <a:pt x="82" y="280"/>
                    <a:pt x="82" y="283"/>
                    <a:pt x="82" y="285"/>
                  </a:cubicBezTo>
                  <a:cubicBezTo>
                    <a:pt x="84" y="286"/>
                    <a:pt x="86" y="287"/>
                    <a:pt x="89" y="289"/>
                  </a:cubicBezTo>
                  <a:cubicBezTo>
                    <a:pt x="90" y="287"/>
                    <a:pt x="92" y="285"/>
                    <a:pt x="94" y="283"/>
                  </a:cubicBezTo>
                  <a:cubicBezTo>
                    <a:pt x="96" y="282"/>
                    <a:pt x="97" y="280"/>
                    <a:pt x="99" y="278"/>
                  </a:cubicBezTo>
                  <a:cubicBezTo>
                    <a:pt x="100" y="278"/>
                    <a:pt x="100" y="278"/>
                    <a:pt x="100" y="278"/>
                  </a:cubicBezTo>
                  <a:cubicBezTo>
                    <a:pt x="100" y="278"/>
                    <a:pt x="100" y="278"/>
                    <a:pt x="100" y="278"/>
                  </a:cubicBezTo>
                  <a:cubicBezTo>
                    <a:pt x="104" y="279"/>
                    <a:pt x="108" y="281"/>
                    <a:pt x="111" y="282"/>
                  </a:cubicBezTo>
                  <a:cubicBezTo>
                    <a:pt x="112" y="282"/>
                    <a:pt x="112" y="282"/>
                    <a:pt x="112" y="282"/>
                  </a:cubicBezTo>
                  <a:cubicBezTo>
                    <a:pt x="112" y="283"/>
                    <a:pt x="112" y="283"/>
                    <a:pt x="112" y="283"/>
                  </a:cubicBezTo>
                  <a:cubicBezTo>
                    <a:pt x="112" y="285"/>
                    <a:pt x="113" y="288"/>
                    <a:pt x="113" y="290"/>
                  </a:cubicBezTo>
                  <a:cubicBezTo>
                    <a:pt x="113" y="292"/>
                    <a:pt x="113" y="295"/>
                    <a:pt x="113" y="297"/>
                  </a:cubicBezTo>
                  <a:cubicBezTo>
                    <a:pt x="116" y="298"/>
                    <a:pt x="118" y="298"/>
                    <a:pt x="121" y="299"/>
                  </a:cubicBezTo>
                  <a:cubicBezTo>
                    <a:pt x="122" y="297"/>
                    <a:pt x="124" y="295"/>
                    <a:pt x="125" y="293"/>
                  </a:cubicBezTo>
                  <a:cubicBezTo>
                    <a:pt x="126" y="291"/>
                    <a:pt x="127" y="288"/>
                    <a:pt x="129" y="287"/>
                  </a:cubicBezTo>
                  <a:cubicBezTo>
                    <a:pt x="129" y="286"/>
                    <a:pt x="129" y="286"/>
                    <a:pt x="129" y="286"/>
                  </a:cubicBezTo>
                  <a:cubicBezTo>
                    <a:pt x="130" y="286"/>
                    <a:pt x="130" y="286"/>
                    <a:pt x="130" y="286"/>
                  </a:cubicBezTo>
                  <a:cubicBezTo>
                    <a:pt x="133" y="286"/>
                    <a:pt x="137" y="287"/>
                    <a:pt x="141" y="287"/>
                  </a:cubicBezTo>
                  <a:cubicBezTo>
                    <a:pt x="142" y="287"/>
                    <a:pt x="142" y="287"/>
                    <a:pt x="142" y="287"/>
                  </a:cubicBezTo>
                  <a:cubicBezTo>
                    <a:pt x="142" y="288"/>
                    <a:pt x="142" y="288"/>
                    <a:pt x="142" y="288"/>
                  </a:cubicBezTo>
                  <a:cubicBezTo>
                    <a:pt x="143" y="290"/>
                    <a:pt x="144" y="293"/>
                    <a:pt x="145" y="295"/>
                  </a:cubicBezTo>
                  <a:cubicBezTo>
                    <a:pt x="145" y="297"/>
                    <a:pt x="146" y="300"/>
                    <a:pt x="147" y="302"/>
                  </a:cubicBezTo>
                  <a:cubicBezTo>
                    <a:pt x="147" y="302"/>
                    <a:pt x="147" y="302"/>
                    <a:pt x="147" y="302"/>
                  </a:cubicBezTo>
                  <a:cubicBezTo>
                    <a:pt x="150" y="302"/>
                    <a:pt x="152" y="302"/>
                    <a:pt x="155" y="302"/>
                  </a:cubicBezTo>
                  <a:cubicBezTo>
                    <a:pt x="155" y="302"/>
                    <a:pt x="155" y="302"/>
                    <a:pt x="155" y="302"/>
                  </a:cubicBezTo>
                  <a:cubicBezTo>
                    <a:pt x="156" y="300"/>
                    <a:pt x="156" y="297"/>
                    <a:pt x="157" y="295"/>
                  </a:cubicBezTo>
                  <a:cubicBezTo>
                    <a:pt x="158" y="293"/>
                    <a:pt x="159" y="290"/>
                    <a:pt x="159" y="288"/>
                  </a:cubicBezTo>
                  <a:cubicBezTo>
                    <a:pt x="160" y="287"/>
                    <a:pt x="160" y="287"/>
                    <a:pt x="160" y="287"/>
                  </a:cubicBezTo>
                  <a:cubicBezTo>
                    <a:pt x="161" y="287"/>
                    <a:pt x="161" y="287"/>
                    <a:pt x="161" y="287"/>
                  </a:cubicBezTo>
                  <a:cubicBezTo>
                    <a:pt x="165" y="287"/>
                    <a:pt x="168" y="286"/>
                    <a:pt x="172" y="286"/>
                  </a:cubicBezTo>
                  <a:cubicBezTo>
                    <a:pt x="173" y="286"/>
                    <a:pt x="173" y="286"/>
                    <a:pt x="173" y="286"/>
                  </a:cubicBezTo>
                  <a:cubicBezTo>
                    <a:pt x="173" y="287"/>
                    <a:pt x="173" y="287"/>
                    <a:pt x="173" y="287"/>
                  </a:cubicBezTo>
                  <a:cubicBezTo>
                    <a:pt x="175" y="288"/>
                    <a:pt x="176" y="291"/>
                    <a:pt x="177" y="293"/>
                  </a:cubicBezTo>
                  <a:cubicBezTo>
                    <a:pt x="178" y="295"/>
                    <a:pt x="180" y="297"/>
                    <a:pt x="181" y="299"/>
                  </a:cubicBezTo>
                  <a:cubicBezTo>
                    <a:pt x="183" y="298"/>
                    <a:pt x="186" y="298"/>
                    <a:pt x="188" y="297"/>
                  </a:cubicBezTo>
                  <a:cubicBezTo>
                    <a:pt x="189" y="295"/>
                    <a:pt x="189" y="292"/>
                    <a:pt x="189" y="290"/>
                  </a:cubicBezTo>
                  <a:cubicBezTo>
                    <a:pt x="189" y="288"/>
                    <a:pt x="189" y="285"/>
                    <a:pt x="190" y="283"/>
                  </a:cubicBezTo>
                  <a:cubicBezTo>
                    <a:pt x="190" y="282"/>
                    <a:pt x="190" y="282"/>
                    <a:pt x="190" y="282"/>
                  </a:cubicBezTo>
                  <a:cubicBezTo>
                    <a:pt x="191" y="282"/>
                    <a:pt x="191" y="282"/>
                    <a:pt x="191" y="282"/>
                  </a:cubicBezTo>
                  <a:cubicBezTo>
                    <a:pt x="194" y="281"/>
                    <a:pt x="198" y="279"/>
                    <a:pt x="202" y="278"/>
                  </a:cubicBezTo>
                  <a:cubicBezTo>
                    <a:pt x="202" y="278"/>
                    <a:pt x="202" y="278"/>
                    <a:pt x="202" y="278"/>
                  </a:cubicBezTo>
                  <a:cubicBezTo>
                    <a:pt x="203" y="278"/>
                    <a:pt x="203" y="278"/>
                    <a:pt x="203" y="278"/>
                  </a:cubicBezTo>
                  <a:cubicBezTo>
                    <a:pt x="205" y="280"/>
                    <a:pt x="206" y="282"/>
                    <a:pt x="208" y="283"/>
                  </a:cubicBezTo>
                  <a:cubicBezTo>
                    <a:pt x="210" y="285"/>
                    <a:pt x="211" y="287"/>
                    <a:pt x="213" y="289"/>
                  </a:cubicBezTo>
                  <a:cubicBezTo>
                    <a:pt x="215" y="288"/>
                    <a:pt x="218" y="286"/>
                    <a:pt x="220" y="285"/>
                  </a:cubicBezTo>
                  <a:cubicBezTo>
                    <a:pt x="220" y="283"/>
                    <a:pt x="219" y="280"/>
                    <a:pt x="219" y="278"/>
                  </a:cubicBezTo>
                  <a:cubicBezTo>
                    <a:pt x="219" y="276"/>
                    <a:pt x="218" y="273"/>
                    <a:pt x="218" y="271"/>
                  </a:cubicBezTo>
                  <a:cubicBezTo>
                    <a:pt x="218" y="270"/>
                    <a:pt x="218" y="270"/>
                    <a:pt x="218" y="270"/>
                  </a:cubicBezTo>
                  <a:cubicBezTo>
                    <a:pt x="219" y="270"/>
                    <a:pt x="219" y="270"/>
                    <a:pt x="219" y="270"/>
                  </a:cubicBezTo>
                  <a:cubicBezTo>
                    <a:pt x="222" y="268"/>
                    <a:pt x="225" y="266"/>
                    <a:pt x="228" y="263"/>
                  </a:cubicBezTo>
                  <a:cubicBezTo>
                    <a:pt x="229" y="263"/>
                    <a:pt x="229" y="263"/>
                    <a:pt x="229" y="263"/>
                  </a:cubicBezTo>
                  <a:cubicBezTo>
                    <a:pt x="230" y="263"/>
                    <a:pt x="230" y="263"/>
                    <a:pt x="230" y="263"/>
                  </a:cubicBezTo>
                  <a:cubicBezTo>
                    <a:pt x="232" y="265"/>
                    <a:pt x="234" y="266"/>
                    <a:pt x="236" y="267"/>
                  </a:cubicBezTo>
                  <a:cubicBezTo>
                    <a:pt x="238" y="269"/>
                    <a:pt x="240" y="270"/>
                    <a:pt x="242" y="271"/>
                  </a:cubicBezTo>
                  <a:cubicBezTo>
                    <a:pt x="244" y="270"/>
                    <a:pt x="246" y="268"/>
                    <a:pt x="248" y="266"/>
                  </a:cubicBezTo>
                  <a:cubicBezTo>
                    <a:pt x="247" y="264"/>
                    <a:pt x="247" y="262"/>
                    <a:pt x="246" y="260"/>
                  </a:cubicBezTo>
                  <a:cubicBezTo>
                    <a:pt x="245" y="257"/>
                    <a:pt x="244" y="255"/>
                    <a:pt x="243" y="253"/>
                  </a:cubicBezTo>
                  <a:cubicBezTo>
                    <a:pt x="243" y="252"/>
                    <a:pt x="243" y="252"/>
                    <a:pt x="243" y="252"/>
                  </a:cubicBezTo>
                  <a:cubicBezTo>
                    <a:pt x="243" y="251"/>
                    <a:pt x="243" y="251"/>
                    <a:pt x="243" y="251"/>
                  </a:cubicBezTo>
                  <a:cubicBezTo>
                    <a:pt x="246" y="249"/>
                    <a:pt x="249" y="246"/>
                    <a:pt x="252" y="243"/>
                  </a:cubicBezTo>
                  <a:cubicBezTo>
                    <a:pt x="252" y="243"/>
                    <a:pt x="252" y="243"/>
                    <a:pt x="252" y="243"/>
                  </a:cubicBezTo>
                  <a:cubicBezTo>
                    <a:pt x="253" y="243"/>
                    <a:pt x="253" y="243"/>
                    <a:pt x="253" y="243"/>
                  </a:cubicBezTo>
                  <a:cubicBezTo>
                    <a:pt x="255" y="244"/>
                    <a:pt x="258" y="245"/>
                    <a:pt x="260" y="246"/>
                  </a:cubicBezTo>
                  <a:cubicBezTo>
                    <a:pt x="262" y="246"/>
                    <a:pt x="264" y="247"/>
                    <a:pt x="267" y="248"/>
                  </a:cubicBezTo>
                  <a:cubicBezTo>
                    <a:pt x="268" y="246"/>
                    <a:pt x="270" y="244"/>
                    <a:pt x="271" y="242"/>
                  </a:cubicBezTo>
                  <a:cubicBezTo>
                    <a:pt x="270" y="240"/>
                    <a:pt x="269" y="238"/>
                    <a:pt x="268" y="236"/>
                  </a:cubicBezTo>
                  <a:cubicBezTo>
                    <a:pt x="266" y="234"/>
                    <a:pt x="265" y="232"/>
                    <a:pt x="264" y="230"/>
                  </a:cubicBezTo>
                  <a:cubicBezTo>
                    <a:pt x="263" y="229"/>
                    <a:pt x="263" y="229"/>
                    <a:pt x="263" y="229"/>
                  </a:cubicBezTo>
                  <a:cubicBezTo>
                    <a:pt x="264" y="228"/>
                    <a:pt x="264" y="228"/>
                    <a:pt x="264" y="228"/>
                  </a:cubicBezTo>
                  <a:cubicBezTo>
                    <a:pt x="266" y="225"/>
                    <a:pt x="268" y="222"/>
                    <a:pt x="270" y="219"/>
                  </a:cubicBezTo>
                  <a:cubicBezTo>
                    <a:pt x="270" y="218"/>
                    <a:pt x="270" y="218"/>
                    <a:pt x="270" y="218"/>
                  </a:cubicBezTo>
                  <a:cubicBezTo>
                    <a:pt x="271" y="218"/>
                    <a:pt x="271" y="218"/>
                    <a:pt x="271" y="218"/>
                  </a:cubicBezTo>
                  <a:cubicBezTo>
                    <a:pt x="273" y="218"/>
                    <a:pt x="276" y="219"/>
                    <a:pt x="278" y="219"/>
                  </a:cubicBezTo>
                  <a:cubicBezTo>
                    <a:pt x="281" y="219"/>
                    <a:pt x="283" y="220"/>
                    <a:pt x="285" y="220"/>
                  </a:cubicBezTo>
                  <a:cubicBezTo>
                    <a:pt x="286" y="218"/>
                    <a:pt x="288" y="215"/>
                    <a:pt x="289" y="213"/>
                  </a:cubicBezTo>
                  <a:cubicBezTo>
                    <a:pt x="287" y="211"/>
                    <a:pt x="285" y="210"/>
                    <a:pt x="284" y="208"/>
                  </a:cubicBezTo>
                  <a:cubicBezTo>
                    <a:pt x="282" y="206"/>
                    <a:pt x="280" y="204"/>
                    <a:pt x="278" y="203"/>
                  </a:cubicBezTo>
                  <a:cubicBezTo>
                    <a:pt x="278" y="202"/>
                    <a:pt x="278" y="202"/>
                    <a:pt x="278" y="202"/>
                  </a:cubicBezTo>
                  <a:cubicBezTo>
                    <a:pt x="278" y="201"/>
                    <a:pt x="278" y="201"/>
                    <a:pt x="278" y="201"/>
                  </a:cubicBezTo>
                  <a:cubicBezTo>
                    <a:pt x="279" y="198"/>
                    <a:pt x="281" y="194"/>
                    <a:pt x="282" y="190"/>
                  </a:cubicBezTo>
                  <a:cubicBezTo>
                    <a:pt x="282" y="190"/>
                    <a:pt x="282" y="190"/>
                    <a:pt x="282" y="190"/>
                  </a:cubicBezTo>
                  <a:cubicBezTo>
                    <a:pt x="283" y="190"/>
                    <a:pt x="283" y="190"/>
                    <a:pt x="283" y="190"/>
                  </a:cubicBezTo>
                  <a:cubicBezTo>
                    <a:pt x="285" y="189"/>
                    <a:pt x="288" y="189"/>
                    <a:pt x="290" y="189"/>
                  </a:cubicBezTo>
                  <a:cubicBezTo>
                    <a:pt x="293" y="189"/>
                    <a:pt x="295" y="189"/>
                    <a:pt x="297" y="188"/>
                  </a:cubicBezTo>
                  <a:cubicBezTo>
                    <a:pt x="298" y="186"/>
                    <a:pt x="299" y="183"/>
                    <a:pt x="299" y="181"/>
                  </a:cubicBezTo>
                  <a:cubicBezTo>
                    <a:pt x="297" y="179"/>
                    <a:pt x="295" y="178"/>
                    <a:pt x="293" y="177"/>
                  </a:cubicBezTo>
                  <a:cubicBezTo>
                    <a:pt x="291" y="176"/>
                    <a:pt x="289" y="174"/>
                    <a:pt x="287" y="173"/>
                  </a:cubicBezTo>
                  <a:cubicBezTo>
                    <a:pt x="286" y="173"/>
                    <a:pt x="286" y="173"/>
                    <a:pt x="286" y="173"/>
                  </a:cubicBezTo>
                  <a:cubicBezTo>
                    <a:pt x="286" y="172"/>
                    <a:pt x="286" y="172"/>
                    <a:pt x="286" y="172"/>
                  </a:cubicBezTo>
                  <a:cubicBezTo>
                    <a:pt x="287" y="168"/>
                    <a:pt x="287" y="165"/>
                    <a:pt x="287" y="160"/>
                  </a:cubicBezTo>
                  <a:cubicBezTo>
                    <a:pt x="287" y="160"/>
                    <a:pt x="287" y="160"/>
                    <a:pt x="287" y="160"/>
                  </a:cubicBezTo>
                  <a:cubicBezTo>
                    <a:pt x="288" y="159"/>
                    <a:pt x="288" y="159"/>
                    <a:pt x="288" y="159"/>
                  </a:cubicBezTo>
                  <a:cubicBezTo>
                    <a:pt x="290" y="159"/>
                    <a:pt x="293" y="158"/>
                    <a:pt x="295" y="157"/>
                  </a:cubicBezTo>
                  <a:cubicBezTo>
                    <a:pt x="297" y="156"/>
                    <a:pt x="300" y="156"/>
                    <a:pt x="302" y="155"/>
                  </a:cubicBezTo>
                  <a:cubicBezTo>
                    <a:pt x="302" y="155"/>
                    <a:pt x="302" y="155"/>
                    <a:pt x="302" y="155"/>
                  </a:cubicBezTo>
                  <a:cubicBezTo>
                    <a:pt x="302" y="153"/>
                    <a:pt x="302" y="152"/>
                    <a:pt x="302" y="151"/>
                  </a:cubicBezTo>
                  <a:cubicBezTo>
                    <a:pt x="302" y="149"/>
                    <a:pt x="302" y="148"/>
                    <a:pt x="302" y="147"/>
                  </a:cubicBezTo>
                  <a:close/>
                  <a:moveTo>
                    <a:pt x="159" y="110"/>
                  </a:moveTo>
                  <a:cubicBezTo>
                    <a:pt x="161" y="93"/>
                    <a:pt x="164" y="76"/>
                    <a:pt x="169" y="59"/>
                  </a:cubicBezTo>
                  <a:cubicBezTo>
                    <a:pt x="169" y="58"/>
                    <a:pt x="169" y="58"/>
                    <a:pt x="169" y="58"/>
                  </a:cubicBezTo>
                  <a:cubicBezTo>
                    <a:pt x="170" y="59"/>
                    <a:pt x="170" y="59"/>
                    <a:pt x="170" y="59"/>
                  </a:cubicBezTo>
                  <a:cubicBezTo>
                    <a:pt x="182" y="61"/>
                    <a:pt x="193" y="66"/>
                    <a:pt x="203" y="72"/>
                  </a:cubicBezTo>
                  <a:cubicBezTo>
                    <a:pt x="204" y="73"/>
                    <a:pt x="204" y="73"/>
                    <a:pt x="204" y="73"/>
                  </a:cubicBezTo>
                  <a:cubicBezTo>
                    <a:pt x="203" y="74"/>
                    <a:pt x="203" y="74"/>
                    <a:pt x="203" y="74"/>
                  </a:cubicBezTo>
                  <a:cubicBezTo>
                    <a:pt x="195" y="90"/>
                    <a:pt x="185" y="104"/>
                    <a:pt x="174" y="116"/>
                  </a:cubicBezTo>
                  <a:cubicBezTo>
                    <a:pt x="173" y="117"/>
                    <a:pt x="173" y="117"/>
                    <a:pt x="173" y="117"/>
                  </a:cubicBezTo>
                  <a:cubicBezTo>
                    <a:pt x="172" y="117"/>
                    <a:pt x="172" y="117"/>
                    <a:pt x="172" y="117"/>
                  </a:cubicBezTo>
                  <a:cubicBezTo>
                    <a:pt x="169" y="114"/>
                    <a:pt x="165" y="112"/>
                    <a:pt x="160" y="111"/>
                  </a:cubicBezTo>
                  <a:cubicBezTo>
                    <a:pt x="159" y="111"/>
                    <a:pt x="159" y="111"/>
                    <a:pt x="159" y="111"/>
                  </a:cubicBezTo>
                  <a:lnTo>
                    <a:pt x="159" y="110"/>
                  </a:lnTo>
                  <a:close/>
                  <a:moveTo>
                    <a:pt x="99" y="72"/>
                  </a:moveTo>
                  <a:cubicBezTo>
                    <a:pt x="109" y="65"/>
                    <a:pt x="120" y="61"/>
                    <a:pt x="132" y="58"/>
                  </a:cubicBezTo>
                  <a:cubicBezTo>
                    <a:pt x="133" y="58"/>
                    <a:pt x="133" y="58"/>
                    <a:pt x="133" y="58"/>
                  </a:cubicBezTo>
                  <a:cubicBezTo>
                    <a:pt x="134" y="59"/>
                    <a:pt x="134" y="59"/>
                    <a:pt x="134" y="59"/>
                  </a:cubicBezTo>
                  <a:cubicBezTo>
                    <a:pt x="139" y="76"/>
                    <a:pt x="142" y="93"/>
                    <a:pt x="143" y="110"/>
                  </a:cubicBezTo>
                  <a:cubicBezTo>
                    <a:pt x="143" y="111"/>
                    <a:pt x="143" y="111"/>
                    <a:pt x="143" y="111"/>
                  </a:cubicBezTo>
                  <a:cubicBezTo>
                    <a:pt x="142" y="111"/>
                    <a:pt x="142" y="111"/>
                    <a:pt x="142" y="111"/>
                  </a:cubicBezTo>
                  <a:cubicBezTo>
                    <a:pt x="138" y="112"/>
                    <a:pt x="134" y="114"/>
                    <a:pt x="130" y="116"/>
                  </a:cubicBezTo>
                  <a:cubicBezTo>
                    <a:pt x="129" y="117"/>
                    <a:pt x="129" y="117"/>
                    <a:pt x="129" y="117"/>
                  </a:cubicBezTo>
                  <a:cubicBezTo>
                    <a:pt x="128" y="116"/>
                    <a:pt x="128" y="116"/>
                    <a:pt x="128" y="116"/>
                  </a:cubicBezTo>
                  <a:cubicBezTo>
                    <a:pt x="117" y="103"/>
                    <a:pt x="107" y="89"/>
                    <a:pt x="99" y="74"/>
                  </a:cubicBezTo>
                  <a:cubicBezTo>
                    <a:pt x="98" y="73"/>
                    <a:pt x="98" y="73"/>
                    <a:pt x="98" y="73"/>
                  </a:cubicBezTo>
                  <a:lnTo>
                    <a:pt x="99" y="72"/>
                  </a:lnTo>
                  <a:close/>
                  <a:moveTo>
                    <a:pt x="59" y="132"/>
                  </a:moveTo>
                  <a:cubicBezTo>
                    <a:pt x="61" y="120"/>
                    <a:pt x="66" y="109"/>
                    <a:pt x="72" y="99"/>
                  </a:cubicBezTo>
                  <a:cubicBezTo>
                    <a:pt x="73" y="98"/>
                    <a:pt x="73" y="98"/>
                    <a:pt x="73" y="98"/>
                  </a:cubicBezTo>
                  <a:cubicBezTo>
                    <a:pt x="74" y="98"/>
                    <a:pt x="74" y="98"/>
                    <a:pt x="74" y="98"/>
                  </a:cubicBezTo>
                  <a:cubicBezTo>
                    <a:pt x="90" y="107"/>
                    <a:pt x="104" y="116"/>
                    <a:pt x="116" y="128"/>
                  </a:cubicBezTo>
                  <a:cubicBezTo>
                    <a:pt x="117" y="128"/>
                    <a:pt x="117" y="128"/>
                    <a:pt x="117" y="128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4" y="133"/>
                    <a:pt x="113" y="137"/>
                    <a:pt x="112" y="141"/>
                  </a:cubicBezTo>
                  <a:cubicBezTo>
                    <a:pt x="111" y="143"/>
                    <a:pt x="111" y="143"/>
                    <a:pt x="111" y="143"/>
                  </a:cubicBezTo>
                  <a:cubicBezTo>
                    <a:pt x="110" y="142"/>
                    <a:pt x="110" y="142"/>
                    <a:pt x="110" y="142"/>
                  </a:cubicBezTo>
                  <a:cubicBezTo>
                    <a:pt x="93" y="141"/>
                    <a:pt x="76" y="138"/>
                    <a:pt x="60" y="133"/>
                  </a:cubicBezTo>
                  <a:cubicBezTo>
                    <a:pt x="58" y="133"/>
                    <a:pt x="58" y="133"/>
                    <a:pt x="58" y="133"/>
                  </a:cubicBezTo>
                  <a:lnTo>
                    <a:pt x="59" y="132"/>
                  </a:lnTo>
                  <a:close/>
                  <a:moveTo>
                    <a:pt x="74" y="203"/>
                  </a:moveTo>
                  <a:cubicBezTo>
                    <a:pt x="73" y="203"/>
                    <a:pt x="73" y="203"/>
                    <a:pt x="73" y="203"/>
                  </a:cubicBezTo>
                  <a:cubicBezTo>
                    <a:pt x="72" y="202"/>
                    <a:pt x="72" y="202"/>
                    <a:pt x="72" y="202"/>
                  </a:cubicBezTo>
                  <a:cubicBezTo>
                    <a:pt x="66" y="192"/>
                    <a:pt x="61" y="181"/>
                    <a:pt x="59" y="170"/>
                  </a:cubicBezTo>
                  <a:cubicBezTo>
                    <a:pt x="58" y="168"/>
                    <a:pt x="58" y="168"/>
                    <a:pt x="58" y="168"/>
                  </a:cubicBezTo>
                  <a:cubicBezTo>
                    <a:pt x="60" y="168"/>
                    <a:pt x="60" y="168"/>
                    <a:pt x="60" y="168"/>
                  </a:cubicBezTo>
                  <a:cubicBezTo>
                    <a:pt x="76" y="163"/>
                    <a:pt x="93" y="160"/>
                    <a:pt x="110" y="159"/>
                  </a:cubicBezTo>
                  <a:cubicBezTo>
                    <a:pt x="111" y="159"/>
                    <a:pt x="111" y="159"/>
                    <a:pt x="111" y="159"/>
                  </a:cubicBezTo>
                  <a:cubicBezTo>
                    <a:pt x="111" y="160"/>
                    <a:pt x="111" y="160"/>
                    <a:pt x="111" y="160"/>
                  </a:cubicBezTo>
                  <a:cubicBezTo>
                    <a:pt x="112" y="164"/>
                    <a:pt x="114" y="168"/>
                    <a:pt x="116" y="172"/>
                  </a:cubicBezTo>
                  <a:cubicBezTo>
                    <a:pt x="117" y="173"/>
                    <a:pt x="117" y="173"/>
                    <a:pt x="117" y="173"/>
                  </a:cubicBezTo>
                  <a:cubicBezTo>
                    <a:pt x="116" y="174"/>
                    <a:pt x="116" y="174"/>
                    <a:pt x="116" y="174"/>
                  </a:cubicBezTo>
                  <a:cubicBezTo>
                    <a:pt x="103" y="185"/>
                    <a:pt x="89" y="194"/>
                    <a:pt x="74" y="203"/>
                  </a:cubicBezTo>
                  <a:close/>
                  <a:moveTo>
                    <a:pt x="143" y="191"/>
                  </a:moveTo>
                  <a:cubicBezTo>
                    <a:pt x="141" y="208"/>
                    <a:pt x="138" y="225"/>
                    <a:pt x="133" y="242"/>
                  </a:cubicBezTo>
                  <a:cubicBezTo>
                    <a:pt x="133" y="243"/>
                    <a:pt x="133" y="243"/>
                    <a:pt x="133" y="243"/>
                  </a:cubicBezTo>
                  <a:cubicBezTo>
                    <a:pt x="132" y="243"/>
                    <a:pt x="132" y="243"/>
                    <a:pt x="132" y="243"/>
                  </a:cubicBezTo>
                  <a:cubicBezTo>
                    <a:pt x="120" y="241"/>
                    <a:pt x="109" y="236"/>
                    <a:pt x="99" y="229"/>
                  </a:cubicBezTo>
                  <a:cubicBezTo>
                    <a:pt x="98" y="229"/>
                    <a:pt x="98" y="229"/>
                    <a:pt x="98" y="229"/>
                  </a:cubicBezTo>
                  <a:cubicBezTo>
                    <a:pt x="98" y="228"/>
                    <a:pt x="98" y="228"/>
                    <a:pt x="98" y="228"/>
                  </a:cubicBezTo>
                  <a:cubicBezTo>
                    <a:pt x="107" y="212"/>
                    <a:pt x="117" y="198"/>
                    <a:pt x="128" y="185"/>
                  </a:cubicBezTo>
                  <a:cubicBezTo>
                    <a:pt x="128" y="184"/>
                    <a:pt x="128" y="184"/>
                    <a:pt x="128" y="184"/>
                  </a:cubicBezTo>
                  <a:cubicBezTo>
                    <a:pt x="129" y="185"/>
                    <a:pt x="129" y="185"/>
                    <a:pt x="129" y="185"/>
                  </a:cubicBezTo>
                  <a:cubicBezTo>
                    <a:pt x="133" y="187"/>
                    <a:pt x="137" y="189"/>
                    <a:pt x="142" y="190"/>
                  </a:cubicBezTo>
                  <a:cubicBezTo>
                    <a:pt x="143" y="190"/>
                    <a:pt x="143" y="190"/>
                    <a:pt x="143" y="190"/>
                  </a:cubicBezTo>
                  <a:lnTo>
                    <a:pt x="143" y="191"/>
                  </a:lnTo>
                  <a:close/>
                  <a:moveTo>
                    <a:pt x="151" y="180"/>
                  </a:moveTo>
                  <a:cubicBezTo>
                    <a:pt x="143" y="180"/>
                    <a:pt x="136" y="177"/>
                    <a:pt x="130" y="171"/>
                  </a:cubicBezTo>
                  <a:cubicBezTo>
                    <a:pt x="125" y="166"/>
                    <a:pt x="122" y="159"/>
                    <a:pt x="122" y="151"/>
                  </a:cubicBezTo>
                  <a:cubicBezTo>
                    <a:pt x="122" y="143"/>
                    <a:pt x="125" y="136"/>
                    <a:pt x="130" y="130"/>
                  </a:cubicBezTo>
                  <a:cubicBezTo>
                    <a:pt x="136" y="125"/>
                    <a:pt x="143" y="122"/>
                    <a:pt x="151" y="122"/>
                  </a:cubicBezTo>
                  <a:cubicBezTo>
                    <a:pt x="159" y="122"/>
                    <a:pt x="166" y="125"/>
                    <a:pt x="172" y="130"/>
                  </a:cubicBezTo>
                  <a:cubicBezTo>
                    <a:pt x="183" y="142"/>
                    <a:pt x="183" y="160"/>
                    <a:pt x="172" y="171"/>
                  </a:cubicBezTo>
                  <a:cubicBezTo>
                    <a:pt x="166" y="177"/>
                    <a:pt x="159" y="180"/>
                    <a:pt x="151" y="180"/>
                  </a:cubicBezTo>
                  <a:close/>
                  <a:moveTo>
                    <a:pt x="203" y="229"/>
                  </a:moveTo>
                  <a:cubicBezTo>
                    <a:pt x="192" y="236"/>
                    <a:pt x="181" y="241"/>
                    <a:pt x="170" y="243"/>
                  </a:cubicBezTo>
                  <a:cubicBezTo>
                    <a:pt x="168" y="243"/>
                    <a:pt x="168" y="243"/>
                    <a:pt x="168" y="243"/>
                  </a:cubicBezTo>
                  <a:cubicBezTo>
                    <a:pt x="168" y="242"/>
                    <a:pt x="168" y="242"/>
                    <a:pt x="168" y="242"/>
                  </a:cubicBezTo>
                  <a:cubicBezTo>
                    <a:pt x="163" y="225"/>
                    <a:pt x="160" y="208"/>
                    <a:pt x="159" y="192"/>
                  </a:cubicBezTo>
                  <a:cubicBezTo>
                    <a:pt x="159" y="190"/>
                    <a:pt x="159" y="190"/>
                    <a:pt x="159" y="190"/>
                  </a:cubicBezTo>
                  <a:cubicBezTo>
                    <a:pt x="160" y="190"/>
                    <a:pt x="160" y="190"/>
                    <a:pt x="160" y="190"/>
                  </a:cubicBezTo>
                  <a:cubicBezTo>
                    <a:pt x="164" y="189"/>
                    <a:pt x="168" y="188"/>
                    <a:pt x="172" y="185"/>
                  </a:cubicBezTo>
                  <a:cubicBezTo>
                    <a:pt x="173" y="185"/>
                    <a:pt x="173" y="185"/>
                    <a:pt x="173" y="185"/>
                  </a:cubicBezTo>
                  <a:cubicBezTo>
                    <a:pt x="174" y="185"/>
                    <a:pt x="174" y="185"/>
                    <a:pt x="174" y="185"/>
                  </a:cubicBezTo>
                  <a:cubicBezTo>
                    <a:pt x="185" y="199"/>
                    <a:pt x="195" y="213"/>
                    <a:pt x="203" y="228"/>
                  </a:cubicBezTo>
                  <a:cubicBezTo>
                    <a:pt x="204" y="229"/>
                    <a:pt x="204" y="229"/>
                    <a:pt x="204" y="229"/>
                  </a:cubicBezTo>
                  <a:lnTo>
                    <a:pt x="203" y="229"/>
                  </a:lnTo>
                  <a:close/>
                  <a:moveTo>
                    <a:pt x="243" y="170"/>
                  </a:moveTo>
                  <a:cubicBezTo>
                    <a:pt x="241" y="182"/>
                    <a:pt x="236" y="193"/>
                    <a:pt x="229" y="203"/>
                  </a:cubicBezTo>
                  <a:cubicBezTo>
                    <a:pt x="229" y="204"/>
                    <a:pt x="229" y="204"/>
                    <a:pt x="229" y="204"/>
                  </a:cubicBezTo>
                  <a:cubicBezTo>
                    <a:pt x="228" y="203"/>
                    <a:pt x="228" y="203"/>
                    <a:pt x="228" y="203"/>
                  </a:cubicBezTo>
                  <a:cubicBezTo>
                    <a:pt x="212" y="195"/>
                    <a:pt x="198" y="185"/>
                    <a:pt x="185" y="174"/>
                  </a:cubicBezTo>
                  <a:cubicBezTo>
                    <a:pt x="185" y="173"/>
                    <a:pt x="185" y="173"/>
                    <a:pt x="185" y="173"/>
                  </a:cubicBezTo>
                  <a:cubicBezTo>
                    <a:pt x="185" y="172"/>
                    <a:pt x="185" y="172"/>
                    <a:pt x="185" y="172"/>
                  </a:cubicBezTo>
                  <a:cubicBezTo>
                    <a:pt x="188" y="169"/>
                    <a:pt x="189" y="164"/>
                    <a:pt x="190" y="160"/>
                  </a:cubicBezTo>
                  <a:cubicBezTo>
                    <a:pt x="191" y="159"/>
                    <a:pt x="191" y="159"/>
                    <a:pt x="191" y="159"/>
                  </a:cubicBezTo>
                  <a:cubicBezTo>
                    <a:pt x="192" y="159"/>
                    <a:pt x="192" y="159"/>
                    <a:pt x="192" y="159"/>
                  </a:cubicBezTo>
                  <a:cubicBezTo>
                    <a:pt x="208" y="161"/>
                    <a:pt x="225" y="164"/>
                    <a:pt x="242" y="168"/>
                  </a:cubicBezTo>
                  <a:cubicBezTo>
                    <a:pt x="243" y="169"/>
                    <a:pt x="243" y="169"/>
                    <a:pt x="243" y="169"/>
                  </a:cubicBezTo>
                  <a:lnTo>
                    <a:pt x="243" y="170"/>
                  </a:lnTo>
                  <a:close/>
                  <a:moveTo>
                    <a:pt x="242" y="134"/>
                  </a:moveTo>
                  <a:cubicBezTo>
                    <a:pt x="225" y="139"/>
                    <a:pt x="208" y="142"/>
                    <a:pt x="192" y="143"/>
                  </a:cubicBezTo>
                  <a:cubicBezTo>
                    <a:pt x="191" y="143"/>
                    <a:pt x="191" y="143"/>
                    <a:pt x="191" y="143"/>
                  </a:cubicBezTo>
                  <a:cubicBezTo>
                    <a:pt x="190" y="142"/>
                    <a:pt x="190" y="142"/>
                    <a:pt x="190" y="142"/>
                  </a:cubicBezTo>
                  <a:cubicBezTo>
                    <a:pt x="189" y="137"/>
                    <a:pt x="188" y="133"/>
                    <a:pt x="185" y="130"/>
                  </a:cubicBezTo>
                  <a:cubicBezTo>
                    <a:pt x="185" y="129"/>
                    <a:pt x="185" y="129"/>
                    <a:pt x="185" y="129"/>
                  </a:cubicBezTo>
                  <a:cubicBezTo>
                    <a:pt x="186" y="128"/>
                    <a:pt x="186" y="128"/>
                    <a:pt x="186" y="128"/>
                  </a:cubicBezTo>
                  <a:cubicBezTo>
                    <a:pt x="199" y="117"/>
                    <a:pt x="213" y="107"/>
                    <a:pt x="228" y="99"/>
                  </a:cubicBezTo>
                  <a:cubicBezTo>
                    <a:pt x="229" y="98"/>
                    <a:pt x="229" y="98"/>
                    <a:pt x="229" y="98"/>
                  </a:cubicBezTo>
                  <a:cubicBezTo>
                    <a:pt x="230" y="99"/>
                    <a:pt x="230" y="99"/>
                    <a:pt x="230" y="99"/>
                  </a:cubicBezTo>
                  <a:cubicBezTo>
                    <a:pt x="236" y="109"/>
                    <a:pt x="241" y="120"/>
                    <a:pt x="243" y="132"/>
                  </a:cubicBezTo>
                  <a:cubicBezTo>
                    <a:pt x="243" y="133"/>
                    <a:pt x="243" y="133"/>
                    <a:pt x="243" y="133"/>
                  </a:cubicBezTo>
                  <a:lnTo>
                    <a:pt x="242" y="13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5" name="Freeform 84"/>
            <p:cNvSpPr>
              <a:spLocks noEditPoints="1"/>
            </p:cNvSpPr>
            <p:nvPr/>
          </p:nvSpPr>
          <p:spPr bwMode="auto">
            <a:xfrm rot="824353">
              <a:off x="4824413" y="4876104"/>
              <a:ext cx="1273174" cy="1271610"/>
            </a:xfrm>
            <a:custGeom>
              <a:avLst/>
              <a:gdLst>
                <a:gd name="T0" fmla="*/ 286 w 302"/>
                <a:gd name="T1" fmla="*/ 129 h 302"/>
                <a:gd name="T2" fmla="*/ 282 w 302"/>
                <a:gd name="T3" fmla="*/ 112 h 302"/>
                <a:gd name="T4" fmla="*/ 285 w 302"/>
                <a:gd name="T5" fmla="*/ 82 h 302"/>
                <a:gd name="T6" fmla="*/ 264 w 302"/>
                <a:gd name="T7" fmla="*/ 72 h 302"/>
                <a:gd name="T8" fmla="*/ 252 w 302"/>
                <a:gd name="T9" fmla="*/ 58 h 302"/>
                <a:gd name="T10" fmla="*/ 236 w 302"/>
                <a:gd name="T11" fmla="*/ 34 h 302"/>
                <a:gd name="T12" fmla="*/ 219 w 302"/>
                <a:gd name="T13" fmla="*/ 23 h 302"/>
                <a:gd name="T14" fmla="*/ 191 w 302"/>
                <a:gd name="T15" fmla="*/ 20 h 302"/>
                <a:gd name="T16" fmla="*/ 173 w 302"/>
                <a:gd name="T17" fmla="*/ 15 h 302"/>
                <a:gd name="T18" fmla="*/ 155 w 302"/>
                <a:gd name="T19" fmla="*/ 0 h 302"/>
                <a:gd name="T20" fmla="*/ 141 w 302"/>
                <a:gd name="T21" fmla="*/ 14 h 302"/>
                <a:gd name="T22" fmla="*/ 113 w 302"/>
                <a:gd name="T23" fmla="*/ 12 h 302"/>
                <a:gd name="T24" fmla="*/ 94 w 302"/>
                <a:gd name="T25" fmla="*/ 18 h 302"/>
                <a:gd name="T26" fmla="*/ 73 w 302"/>
                <a:gd name="T27" fmla="*/ 38 h 302"/>
                <a:gd name="T28" fmla="*/ 59 w 302"/>
                <a:gd name="T29" fmla="*/ 49 h 302"/>
                <a:gd name="T30" fmla="*/ 35 w 302"/>
                <a:gd name="T31" fmla="*/ 54 h 302"/>
                <a:gd name="T32" fmla="*/ 32 w 302"/>
                <a:gd name="T33" fmla="*/ 84 h 302"/>
                <a:gd name="T34" fmla="*/ 24 w 302"/>
                <a:gd name="T35" fmla="*/ 99 h 302"/>
                <a:gd name="T36" fmla="*/ 3 w 302"/>
                <a:gd name="T37" fmla="*/ 121 h 302"/>
                <a:gd name="T38" fmla="*/ 14 w 302"/>
                <a:gd name="T39" fmla="*/ 142 h 302"/>
                <a:gd name="T40" fmla="*/ 7 w 302"/>
                <a:gd name="T41" fmla="*/ 157 h 302"/>
                <a:gd name="T42" fmla="*/ 9 w 302"/>
                <a:gd name="T43" fmla="*/ 177 h 302"/>
                <a:gd name="T44" fmla="*/ 24 w 302"/>
                <a:gd name="T45" fmla="*/ 201 h 302"/>
                <a:gd name="T46" fmla="*/ 31 w 302"/>
                <a:gd name="T47" fmla="*/ 218 h 302"/>
                <a:gd name="T48" fmla="*/ 30 w 302"/>
                <a:gd name="T49" fmla="*/ 242 h 302"/>
                <a:gd name="T50" fmla="*/ 59 w 302"/>
                <a:gd name="T51" fmla="*/ 252 h 302"/>
                <a:gd name="T52" fmla="*/ 73 w 302"/>
                <a:gd name="T53" fmla="*/ 263 h 302"/>
                <a:gd name="T54" fmla="*/ 89 w 302"/>
                <a:gd name="T55" fmla="*/ 289 h 302"/>
                <a:gd name="T56" fmla="*/ 112 w 302"/>
                <a:gd name="T57" fmla="*/ 283 h 302"/>
                <a:gd name="T58" fmla="*/ 130 w 302"/>
                <a:gd name="T59" fmla="*/ 286 h 302"/>
                <a:gd name="T60" fmla="*/ 155 w 302"/>
                <a:gd name="T61" fmla="*/ 302 h 302"/>
                <a:gd name="T62" fmla="*/ 173 w 302"/>
                <a:gd name="T63" fmla="*/ 286 h 302"/>
                <a:gd name="T64" fmla="*/ 190 w 302"/>
                <a:gd name="T65" fmla="*/ 282 h 302"/>
                <a:gd name="T66" fmla="*/ 220 w 302"/>
                <a:gd name="T67" fmla="*/ 285 h 302"/>
                <a:gd name="T68" fmla="*/ 230 w 302"/>
                <a:gd name="T69" fmla="*/ 263 h 302"/>
                <a:gd name="T70" fmla="*/ 243 w 302"/>
                <a:gd name="T71" fmla="*/ 251 h 302"/>
                <a:gd name="T72" fmla="*/ 268 w 302"/>
                <a:gd name="T73" fmla="*/ 236 h 302"/>
                <a:gd name="T74" fmla="*/ 278 w 302"/>
                <a:gd name="T75" fmla="*/ 219 h 302"/>
                <a:gd name="T76" fmla="*/ 282 w 302"/>
                <a:gd name="T77" fmla="*/ 190 h 302"/>
                <a:gd name="T78" fmla="*/ 287 w 302"/>
                <a:gd name="T79" fmla="*/ 173 h 302"/>
                <a:gd name="T80" fmla="*/ 302 w 302"/>
                <a:gd name="T81" fmla="*/ 155 h 302"/>
                <a:gd name="T82" fmla="*/ 170 w 302"/>
                <a:gd name="T83" fmla="*/ 59 h 302"/>
                <a:gd name="T84" fmla="*/ 160 w 302"/>
                <a:gd name="T85" fmla="*/ 111 h 302"/>
                <a:gd name="T86" fmla="*/ 143 w 302"/>
                <a:gd name="T87" fmla="*/ 110 h 302"/>
                <a:gd name="T88" fmla="*/ 98 w 302"/>
                <a:gd name="T89" fmla="*/ 73 h 302"/>
                <a:gd name="T90" fmla="*/ 117 w 302"/>
                <a:gd name="T91" fmla="*/ 128 h 302"/>
                <a:gd name="T92" fmla="*/ 59 w 302"/>
                <a:gd name="T93" fmla="*/ 132 h 302"/>
                <a:gd name="T94" fmla="*/ 110 w 302"/>
                <a:gd name="T95" fmla="*/ 159 h 302"/>
                <a:gd name="T96" fmla="*/ 143 w 302"/>
                <a:gd name="T97" fmla="*/ 191 h 302"/>
                <a:gd name="T98" fmla="*/ 128 w 302"/>
                <a:gd name="T99" fmla="*/ 185 h 302"/>
                <a:gd name="T100" fmla="*/ 130 w 302"/>
                <a:gd name="T101" fmla="*/ 171 h 302"/>
                <a:gd name="T102" fmla="*/ 203 w 302"/>
                <a:gd name="T103" fmla="*/ 229 h 302"/>
                <a:gd name="T104" fmla="*/ 172 w 302"/>
                <a:gd name="T105" fmla="*/ 185 h 302"/>
                <a:gd name="T106" fmla="*/ 229 w 302"/>
                <a:gd name="T107" fmla="*/ 203 h 302"/>
                <a:gd name="T108" fmla="*/ 191 w 302"/>
                <a:gd name="T109" fmla="*/ 159 h 302"/>
                <a:gd name="T110" fmla="*/ 191 w 302"/>
                <a:gd name="T111" fmla="*/ 143 h 302"/>
                <a:gd name="T112" fmla="*/ 230 w 302"/>
                <a:gd name="T113" fmla="*/ 99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02" h="302">
                  <a:moveTo>
                    <a:pt x="302" y="147"/>
                  </a:moveTo>
                  <a:cubicBezTo>
                    <a:pt x="300" y="146"/>
                    <a:pt x="297" y="145"/>
                    <a:pt x="295" y="145"/>
                  </a:cubicBezTo>
                  <a:cubicBezTo>
                    <a:pt x="293" y="144"/>
                    <a:pt x="290" y="143"/>
                    <a:pt x="288" y="142"/>
                  </a:cubicBezTo>
                  <a:cubicBezTo>
                    <a:pt x="287" y="142"/>
                    <a:pt x="287" y="142"/>
                    <a:pt x="287" y="142"/>
                  </a:cubicBezTo>
                  <a:cubicBezTo>
                    <a:pt x="287" y="141"/>
                    <a:pt x="287" y="141"/>
                    <a:pt x="287" y="141"/>
                  </a:cubicBezTo>
                  <a:cubicBezTo>
                    <a:pt x="287" y="137"/>
                    <a:pt x="287" y="133"/>
                    <a:pt x="286" y="130"/>
                  </a:cubicBezTo>
                  <a:cubicBezTo>
                    <a:pt x="286" y="129"/>
                    <a:pt x="286" y="129"/>
                    <a:pt x="286" y="129"/>
                  </a:cubicBezTo>
                  <a:cubicBezTo>
                    <a:pt x="287" y="128"/>
                    <a:pt x="287" y="128"/>
                    <a:pt x="287" y="128"/>
                  </a:cubicBezTo>
                  <a:cubicBezTo>
                    <a:pt x="289" y="127"/>
                    <a:pt x="291" y="126"/>
                    <a:pt x="293" y="125"/>
                  </a:cubicBezTo>
                  <a:cubicBezTo>
                    <a:pt x="295" y="123"/>
                    <a:pt x="297" y="122"/>
                    <a:pt x="299" y="121"/>
                  </a:cubicBezTo>
                  <a:cubicBezTo>
                    <a:pt x="299" y="118"/>
                    <a:pt x="298" y="116"/>
                    <a:pt x="297" y="113"/>
                  </a:cubicBezTo>
                  <a:cubicBezTo>
                    <a:pt x="295" y="113"/>
                    <a:pt x="293" y="113"/>
                    <a:pt x="290" y="113"/>
                  </a:cubicBezTo>
                  <a:cubicBezTo>
                    <a:pt x="288" y="112"/>
                    <a:pt x="285" y="112"/>
                    <a:pt x="283" y="112"/>
                  </a:cubicBezTo>
                  <a:cubicBezTo>
                    <a:pt x="282" y="112"/>
                    <a:pt x="282" y="112"/>
                    <a:pt x="282" y="112"/>
                  </a:cubicBezTo>
                  <a:cubicBezTo>
                    <a:pt x="282" y="111"/>
                    <a:pt x="282" y="111"/>
                    <a:pt x="282" y="111"/>
                  </a:cubicBezTo>
                  <a:cubicBezTo>
                    <a:pt x="281" y="108"/>
                    <a:pt x="279" y="104"/>
                    <a:pt x="278" y="100"/>
                  </a:cubicBezTo>
                  <a:cubicBezTo>
                    <a:pt x="278" y="99"/>
                    <a:pt x="278" y="99"/>
                    <a:pt x="278" y="99"/>
                  </a:cubicBezTo>
                  <a:cubicBezTo>
                    <a:pt x="278" y="99"/>
                    <a:pt x="278" y="99"/>
                    <a:pt x="278" y="99"/>
                  </a:cubicBezTo>
                  <a:cubicBezTo>
                    <a:pt x="280" y="97"/>
                    <a:pt x="282" y="95"/>
                    <a:pt x="284" y="94"/>
                  </a:cubicBezTo>
                  <a:cubicBezTo>
                    <a:pt x="285" y="92"/>
                    <a:pt x="287" y="90"/>
                    <a:pt x="289" y="89"/>
                  </a:cubicBezTo>
                  <a:cubicBezTo>
                    <a:pt x="288" y="86"/>
                    <a:pt x="286" y="84"/>
                    <a:pt x="285" y="82"/>
                  </a:cubicBezTo>
                  <a:cubicBezTo>
                    <a:pt x="283" y="82"/>
                    <a:pt x="281" y="82"/>
                    <a:pt x="278" y="83"/>
                  </a:cubicBezTo>
                  <a:cubicBezTo>
                    <a:pt x="276" y="83"/>
                    <a:pt x="273" y="83"/>
                    <a:pt x="271" y="84"/>
                  </a:cubicBezTo>
                  <a:cubicBezTo>
                    <a:pt x="270" y="84"/>
                    <a:pt x="270" y="84"/>
                    <a:pt x="270" y="84"/>
                  </a:cubicBezTo>
                  <a:cubicBezTo>
                    <a:pt x="270" y="83"/>
                    <a:pt x="270" y="83"/>
                    <a:pt x="270" y="83"/>
                  </a:cubicBezTo>
                  <a:cubicBezTo>
                    <a:pt x="268" y="80"/>
                    <a:pt x="266" y="76"/>
                    <a:pt x="264" y="73"/>
                  </a:cubicBezTo>
                  <a:cubicBezTo>
                    <a:pt x="263" y="72"/>
                    <a:pt x="263" y="72"/>
                    <a:pt x="263" y="72"/>
                  </a:cubicBezTo>
                  <a:cubicBezTo>
                    <a:pt x="264" y="72"/>
                    <a:pt x="264" y="72"/>
                    <a:pt x="264" y="72"/>
                  </a:cubicBezTo>
                  <a:cubicBezTo>
                    <a:pt x="265" y="70"/>
                    <a:pt x="266" y="68"/>
                    <a:pt x="268" y="66"/>
                  </a:cubicBezTo>
                  <a:cubicBezTo>
                    <a:pt x="269" y="64"/>
                    <a:pt x="270" y="62"/>
                    <a:pt x="271" y="60"/>
                  </a:cubicBezTo>
                  <a:cubicBezTo>
                    <a:pt x="270" y="58"/>
                    <a:pt x="268" y="56"/>
                    <a:pt x="267" y="54"/>
                  </a:cubicBezTo>
                  <a:cubicBezTo>
                    <a:pt x="264" y="54"/>
                    <a:pt x="262" y="55"/>
                    <a:pt x="260" y="56"/>
                  </a:cubicBezTo>
                  <a:cubicBezTo>
                    <a:pt x="258" y="57"/>
                    <a:pt x="255" y="58"/>
                    <a:pt x="253" y="59"/>
                  </a:cubicBezTo>
                  <a:cubicBezTo>
                    <a:pt x="252" y="59"/>
                    <a:pt x="252" y="59"/>
                    <a:pt x="252" y="59"/>
                  </a:cubicBezTo>
                  <a:cubicBezTo>
                    <a:pt x="252" y="58"/>
                    <a:pt x="252" y="58"/>
                    <a:pt x="252" y="58"/>
                  </a:cubicBezTo>
                  <a:cubicBezTo>
                    <a:pt x="249" y="55"/>
                    <a:pt x="246" y="53"/>
                    <a:pt x="243" y="50"/>
                  </a:cubicBezTo>
                  <a:cubicBezTo>
                    <a:pt x="243" y="49"/>
                    <a:pt x="243" y="49"/>
                    <a:pt x="243" y="49"/>
                  </a:cubicBezTo>
                  <a:cubicBezTo>
                    <a:pt x="243" y="49"/>
                    <a:pt x="243" y="49"/>
                    <a:pt x="243" y="49"/>
                  </a:cubicBezTo>
                  <a:cubicBezTo>
                    <a:pt x="244" y="47"/>
                    <a:pt x="245" y="44"/>
                    <a:pt x="246" y="42"/>
                  </a:cubicBezTo>
                  <a:cubicBezTo>
                    <a:pt x="247" y="40"/>
                    <a:pt x="247" y="37"/>
                    <a:pt x="248" y="35"/>
                  </a:cubicBezTo>
                  <a:cubicBezTo>
                    <a:pt x="246" y="33"/>
                    <a:pt x="244" y="32"/>
                    <a:pt x="242" y="30"/>
                  </a:cubicBezTo>
                  <a:cubicBezTo>
                    <a:pt x="240" y="31"/>
                    <a:pt x="238" y="33"/>
                    <a:pt x="236" y="34"/>
                  </a:cubicBezTo>
                  <a:cubicBezTo>
                    <a:pt x="234" y="36"/>
                    <a:pt x="232" y="37"/>
                    <a:pt x="230" y="38"/>
                  </a:cubicBezTo>
                  <a:cubicBezTo>
                    <a:pt x="229" y="39"/>
                    <a:pt x="229" y="39"/>
                    <a:pt x="229" y="39"/>
                  </a:cubicBezTo>
                  <a:cubicBezTo>
                    <a:pt x="228" y="38"/>
                    <a:pt x="228" y="38"/>
                    <a:pt x="228" y="38"/>
                  </a:cubicBezTo>
                  <a:cubicBezTo>
                    <a:pt x="225" y="36"/>
                    <a:pt x="222" y="34"/>
                    <a:pt x="219" y="32"/>
                  </a:cubicBezTo>
                  <a:cubicBezTo>
                    <a:pt x="218" y="32"/>
                    <a:pt x="218" y="32"/>
                    <a:pt x="218" y="32"/>
                  </a:cubicBezTo>
                  <a:cubicBezTo>
                    <a:pt x="218" y="31"/>
                    <a:pt x="218" y="31"/>
                    <a:pt x="218" y="31"/>
                  </a:cubicBezTo>
                  <a:cubicBezTo>
                    <a:pt x="218" y="28"/>
                    <a:pt x="219" y="26"/>
                    <a:pt x="219" y="23"/>
                  </a:cubicBezTo>
                  <a:cubicBezTo>
                    <a:pt x="219" y="21"/>
                    <a:pt x="220" y="19"/>
                    <a:pt x="220" y="16"/>
                  </a:cubicBezTo>
                  <a:cubicBezTo>
                    <a:pt x="218" y="15"/>
                    <a:pt x="215" y="14"/>
                    <a:pt x="213" y="13"/>
                  </a:cubicBezTo>
                  <a:cubicBezTo>
                    <a:pt x="211" y="15"/>
                    <a:pt x="210" y="16"/>
                    <a:pt x="208" y="18"/>
                  </a:cubicBezTo>
                  <a:cubicBezTo>
                    <a:pt x="206" y="20"/>
                    <a:pt x="205" y="22"/>
                    <a:pt x="203" y="23"/>
                  </a:cubicBezTo>
                  <a:cubicBezTo>
                    <a:pt x="202" y="24"/>
                    <a:pt x="202" y="24"/>
                    <a:pt x="202" y="24"/>
                  </a:cubicBezTo>
                  <a:cubicBezTo>
                    <a:pt x="202" y="24"/>
                    <a:pt x="202" y="24"/>
                    <a:pt x="202" y="24"/>
                  </a:cubicBezTo>
                  <a:cubicBezTo>
                    <a:pt x="198" y="22"/>
                    <a:pt x="194" y="21"/>
                    <a:pt x="191" y="20"/>
                  </a:cubicBezTo>
                  <a:cubicBezTo>
                    <a:pt x="190" y="20"/>
                    <a:pt x="190" y="20"/>
                    <a:pt x="190" y="20"/>
                  </a:cubicBezTo>
                  <a:cubicBezTo>
                    <a:pt x="190" y="19"/>
                    <a:pt x="190" y="19"/>
                    <a:pt x="190" y="19"/>
                  </a:cubicBezTo>
                  <a:cubicBezTo>
                    <a:pt x="189" y="17"/>
                    <a:pt x="189" y="14"/>
                    <a:pt x="189" y="12"/>
                  </a:cubicBezTo>
                  <a:cubicBezTo>
                    <a:pt x="189" y="9"/>
                    <a:pt x="189" y="7"/>
                    <a:pt x="188" y="4"/>
                  </a:cubicBezTo>
                  <a:cubicBezTo>
                    <a:pt x="186" y="4"/>
                    <a:pt x="183" y="3"/>
                    <a:pt x="181" y="3"/>
                  </a:cubicBezTo>
                  <a:cubicBezTo>
                    <a:pt x="180" y="4"/>
                    <a:pt x="178" y="7"/>
                    <a:pt x="177" y="9"/>
                  </a:cubicBezTo>
                  <a:cubicBezTo>
                    <a:pt x="176" y="11"/>
                    <a:pt x="175" y="13"/>
                    <a:pt x="173" y="15"/>
                  </a:cubicBezTo>
                  <a:cubicBezTo>
                    <a:pt x="173" y="16"/>
                    <a:pt x="173" y="16"/>
                    <a:pt x="173" y="16"/>
                  </a:cubicBezTo>
                  <a:cubicBezTo>
                    <a:pt x="172" y="16"/>
                    <a:pt x="172" y="16"/>
                    <a:pt x="172" y="16"/>
                  </a:cubicBezTo>
                  <a:cubicBezTo>
                    <a:pt x="168" y="15"/>
                    <a:pt x="165" y="15"/>
                    <a:pt x="161" y="14"/>
                  </a:cubicBezTo>
                  <a:cubicBezTo>
                    <a:pt x="160" y="14"/>
                    <a:pt x="160" y="14"/>
                    <a:pt x="160" y="14"/>
                  </a:cubicBezTo>
                  <a:cubicBezTo>
                    <a:pt x="159" y="14"/>
                    <a:pt x="159" y="14"/>
                    <a:pt x="159" y="14"/>
                  </a:cubicBezTo>
                  <a:cubicBezTo>
                    <a:pt x="159" y="11"/>
                    <a:pt x="158" y="9"/>
                    <a:pt x="157" y="7"/>
                  </a:cubicBezTo>
                  <a:cubicBezTo>
                    <a:pt x="156" y="4"/>
                    <a:pt x="156" y="2"/>
                    <a:pt x="155" y="0"/>
                  </a:cubicBezTo>
                  <a:cubicBezTo>
                    <a:pt x="155" y="0"/>
                    <a:pt x="155" y="0"/>
                    <a:pt x="155" y="0"/>
                  </a:cubicBezTo>
                  <a:cubicBezTo>
                    <a:pt x="152" y="0"/>
                    <a:pt x="150" y="0"/>
                    <a:pt x="147" y="0"/>
                  </a:cubicBezTo>
                  <a:cubicBezTo>
                    <a:pt x="147" y="0"/>
                    <a:pt x="147" y="0"/>
                    <a:pt x="147" y="0"/>
                  </a:cubicBezTo>
                  <a:cubicBezTo>
                    <a:pt x="146" y="2"/>
                    <a:pt x="145" y="4"/>
                    <a:pt x="145" y="7"/>
                  </a:cubicBezTo>
                  <a:cubicBezTo>
                    <a:pt x="144" y="9"/>
                    <a:pt x="143" y="11"/>
                    <a:pt x="142" y="14"/>
                  </a:cubicBezTo>
                  <a:cubicBezTo>
                    <a:pt x="142" y="14"/>
                    <a:pt x="142" y="14"/>
                    <a:pt x="142" y="14"/>
                  </a:cubicBezTo>
                  <a:cubicBezTo>
                    <a:pt x="141" y="14"/>
                    <a:pt x="141" y="14"/>
                    <a:pt x="141" y="14"/>
                  </a:cubicBezTo>
                  <a:cubicBezTo>
                    <a:pt x="137" y="15"/>
                    <a:pt x="133" y="15"/>
                    <a:pt x="130" y="16"/>
                  </a:cubicBezTo>
                  <a:cubicBezTo>
                    <a:pt x="129" y="16"/>
                    <a:pt x="129" y="16"/>
                    <a:pt x="129" y="16"/>
                  </a:cubicBezTo>
                  <a:cubicBezTo>
                    <a:pt x="129" y="15"/>
                    <a:pt x="129" y="15"/>
                    <a:pt x="129" y="15"/>
                  </a:cubicBezTo>
                  <a:cubicBezTo>
                    <a:pt x="127" y="13"/>
                    <a:pt x="126" y="11"/>
                    <a:pt x="125" y="9"/>
                  </a:cubicBezTo>
                  <a:cubicBezTo>
                    <a:pt x="123" y="7"/>
                    <a:pt x="122" y="4"/>
                    <a:pt x="121" y="3"/>
                  </a:cubicBezTo>
                  <a:cubicBezTo>
                    <a:pt x="118" y="3"/>
                    <a:pt x="116" y="4"/>
                    <a:pt x="113" y="4"/>
                  </a:cubicBezTo>
                  <a:cubicBezTo>
                    <a:pt x="113" y="7"/>
                    <a:pt x="113" y="9"/>
                    <a:pt x="113" y="12"/>
                  </a:cubicBezTo>
                  <a:cubicBezTo>
                    <a:pt x="113" y="14"/>
                    <a:pt x="112" y="17"/>
                    <a:pt x="112" y="19"/>
                  </a:cubicBezTo>
                  <a:cubicBezTo>
                    <a:pt x="112" y="20"/>
                    <a:pt x="112" y="20"/>
                    <a:pt x="112" y="20"/>
                  </a:cubicBezTo>
                  <a:cubicBezTo>
                    <a:pt x="111" y="20"/>
                    <a:pt x="111" y="20"/>
                    <a:pt x="111" y="20"/>
                  </a:cubicBezTo>
                  <a:cubicBezTo>
                    <a:pt x="108" y="21"/>
                    <a:pt x="104" y="22"/>
                    <a:pt x="100" y="24"/>
                  </a:cubicBezTo>
                  <a:cubicBezTo>
                    <a:pt x="100" y="24"/>
                    <a:pt x="100" y="24"/>
                    <a:pt x="100" y="24"/>
                  </a:cubicBezTo>
                  <a:cubicBezTo>
                    <a:pt x="99" y="23"/>
                    <a:pt x="99" y="23"/>
                    <a:pt x="99" y="23"/>
                  </a:cubicBezTo>
                  <a:cubicBezTo>
                    <a:pt x="97" y="22"/>
                    <a:pt x="96" y="20"/>
                    <a:pt x="94" y="18"/>
                  </a:cubicBezTo>
                  <a:cubicBezTo>
                    <a:pt x="92" y="16"/>
                    <a:pt x="90" y="15"/>
                    <a:pt x="89" y="13"/>
                  </a:cubicBezTo>
                  <a:cubicBezTo>
                    <a:pt x="86" y="14"/>
                    <a:pt x="84" y="15"/>
                    <a:pt x="82" y="16"/>
                  </a:cubicBezTo>
                  <a:cubicBezTo>
                    <a:pt x="82" y="19"/>
                    <a:pt x="82" y="21"/>
                    <a:pt x="83" y="23"/>
                  </a:cubicBezTo>
                  <a:cubicBezTo>
                    <a:pt x="83" y="26"/>
                    <a:pt x="83" y="28"/>
                    <a:pt x="84" y="31"/>
                  </a:cubicBezTo>
                  <a:cubicBezTo>
                    <a:pt x="84" y="32"/>
                    <a:pt x="84" y="32"/>
                    <a:pt x="84" y="32"/>
                  </a:cubicBezTo>
                  <a:cubicBezTo>
                    <a:pt x="83" y="32"/>
                    <a:pt x="83" y="32"/>
                    <a:pt x="83" y="32"/>
                  </a:cubicBezTo>
                  <a:cubicBezTo>
                    <a:pt x="80" y="34"/>
                    <a:pt x="76" y="36"/>
                    <a:pt x="73" y="38"/>
                  </a:cubicBezTo>
                  <a:cubicBezTo>
                    <a:pt x="73" y="39"/>
                    <a:pt x="73" y="39"/>
                    <a:pt x="73" y="39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0" y="37"/>
                    <a:pt x="68" y="36"/>
                    <a:pt x="66" y="34"/>
                  </a:cubicBezTo>
                  <a:cubicBezTo>
                    <a:pt x="64" y="33"/>
                    <a:pt x="62" y="31"/>
                    <a:pt x="60" y="30"/>
                  </a:cubicBezTo>
                  <a:cubicBezTo>
                    <a:pt x="58" y="32"/>
                    <a:pt x="56" y="33"/>
                    <a:pt x="54" y="35"/>
                  </a:cubicBezTo>
                  <a:cubicBezTo>
                    <a:pt x="54" y="37"/>
                    <a:pt x="55" y="40"/>
                    <a:pt x="56" y="42"/>
                  </a:cubicBezTo>
                  <a:cubicBezTo>
                    <a:pt x="57" y="44"/>
                    <a:pt x="58" y="47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8" y="50"/>
                    <a:pt x="58" y="50"/>
                    <a:pt x="58" y="50"/>
                  </a:cubicBezTo>
                  <a:cubicBezTo>
                    <a:pt x="56" y="53"/>
                    <a:pt x="53" y="55"/>
                    <a:pt x="50" y="58"/>
                  </a:cubicBezTo>
                  <a:cubicBezTo>
                    <a:pt x="50" y="59"/>
                    <a:pt x="50" y="59"/>
                    <a:pt x="50" y="59"/>
                  </a:cubicBezTo>
                  <a:cubicBezTo>
                    <a:pt x="49" y="59"/>
                    <a:pt x="49" y="59"/>
                    <a:pt x="49" y="59"/>
                  </a:cubicBezTo>
                  <a:cubicBezTo>
                    <a:pt x="47" y="58"/>
                    <a:pt x="44" y="57"/>
                    <a:pt x="42" y="56"/>
                  </a:cubicBezTo>
                  <a:cubicBezTo>
                    <a:pt x="40" y="55"/>
                    <a:pt x="37" y="54"/>
                    <a:pt x="35" y="54"/>
                  </a:cubicBezTo>
                  <a:cubicBezTo>
                    <a:pt x="33" y="56"/>
                    <a:pt x="32" y="58"/>
                    <a:pt x="30" y="60"/>
                  </a:cubicBezTo>
                  <a:cubicBezTo>
                    <a:pt x="32" y="62"/>
                    <a:pt x="33" y="64"/>
                    <a:pt x="34" y="66"/>
                  </a:cubicBezTo>
                  <a:cubicBezTo>
                    <a:pt x="36" y="68"/>
                    <a:pt x="37" y="70"/>
                    <a:pt x="38" y="72"/>
                  </a:cubicBezTo>
                  <a:cubicBezTo>
                    <a:pt x="39" y="72"/>
                    <a:pt x="39" y="72"/>
                    <a:pt x="39" y="72"/>
                  </a:cubicBezTo>
                  <a:cubicBezTo>
                    <a:pt x="38" y="73"/>
                    <a:pt x="38" y="73"/>
                    <a:pt x="38" y="73"/>
                  </a:cubicBezTo>
                  <a:cubicBezTo>
                    <a:pt x="36" y="76"/>
                    <a:pt x="34" y="80"/>
                    <a:pt x="32" y="83"/>
                  </a:cubicBezTo>
                  <a:cubicBezTo>
                    <a:pt x="32" y="84"/>
                    <a:pt x="32" y="84"/>
                    <a:pt x="32" y="84"/>
                  </a:cubicBezTo>
                  <a:cubicBezTo>
                    <a:pt x="31" y="84"/>
                    <a:pt x="31" y="84"/>
                    <a:pt x="31" y="84"/>
                  </a:cubicBezTo>
                  <a:cubicBezTo>
                    <a:pt x="29" y="83"/>
                    <a:pt x="26" y="83"/>
                    <a:pt x="24" y="83"/>
                  </a:cubicBezTo>
                  <a:cubicBezTo>
                    <a:pt x="21" y="82"/>
                    <a:pt x="19" y="82"/>
                    <a:pt x="17" y="82"/>
                  </a:cubicBezTo>
                  <a:cubicBezTo>
                    <a:pt x="15" y="84"/>
                    <a:pt x="14" y="86"/>
                    <a:pt x="13" y="89"/>
                  </a:cubicBezTo>
                  <a:cubicBezTo>
                    <a:pt x="15" y="90"/>
                    <a:pt x="16" y="92"/>
                    <a:pt x="18" y="94"/>
                  </a:cubicBezTo>
                  <a:cubicBezTo>
                    <a:pt x="20" y="95"/>
                    <a:pt x="22" y="97"/>
                    <a:pt x="24" y="99"/>
                  </a:cubicBezTo>
                  <a:cubicBezTo>
                    <a:pt x="24" y="99"/>
                    <a:pt x="24" y="99"/>
                    <a:pt x="24" y="99"/>
                  </a:cubicBezTo>
                  <a:cubicBezTo>
                    <a:pt x="24" y="100"/>
                    <a:pt x="24" y="100"/>
                    <a:pt x="24" y="100"/>
                  </a:cubicBezTo>
                  <a:cubicBezTo>
                    <a:pt x="22" y="104"/>
                    <a:pt x="21" y="108"/>
                    <a:pt x="20" y="111"/>
                  </a:cubicBezTo>
                  <a:cubicBezTo>
                    <a:pt x="20" y="112"/>
                    <a:pt x="20" y="112"/>
                    <a:pt x="20" y="112"/>
                  </a:cubicBezTo>
                  <a:cubicBezTo>
                    <a:pt x="19" y="112"/>
                    <a:pt x="19" y="112"/>
                    <a:pt x="19" y="112"/>
                  </a:cubicBezTo>
                  <a:cubicBezTo>
                    <a:pt x="17" y="112"/>
                    <a:pt x="14" y="112"/>
                    <a:pt x="12" y="113"/>
                  </a:cubicBezTo>
                  <a:cubicBezTo>
                    <a:pt x="9" y="113"/>
                    <a:pt x="7" y="113"/>
                    <a:pt x="4" y="113"/>
                  </a:cubicBezTo>
                  <a:cubicBezTo>
                    <a:pt x="4" y="116"/>
                    <a:pt x="3" y="118"/>
                    <a:pt x="3" y="121"/>
                  </a:cubicBezTo>
                  <a:cubicBezTo>
                    <a:pt x="5" y="122"/>
                    <a:pt x="7" y="123"/>
                    <a:pt x="9" y="125"/>
                  </a:cubicBezTo>
                  <a:cubicBezTo>
                    <a:pt x="11" y="126"/>
                    <a:pt x="13" y="127"/>
                    <a:pt x="15" y="128"/>
                  </a:cubicBezTo>
                  <a:cubicBezTo>
                    <a:pt x="16" y="129"/>
                    <a:pt x="16" y="129"/>
                    <a:pt x="16" y="129"/>
                  </a:cubicBezTo>
                  <a:cubicBezTo>
                    <a:pt x="16" y="130"/>
                    <a:pt x="16" y="130"/>
                    <a:pt x="16" y="130"/>
                  </a:cubicBezTo>
                  <a:cubicBezTo>
                    <a:pt x="15" y="133"/>
                    <a:pt x="15" y="137"/>
                    <a:pt x="15" y="141"/>
                  </a:cubicBezTo>
                  <a:cubicBezTo>
                    <a:pt x="14" y="142"/>
                    <a:pt x="14" y="142"/>
                    <a:pt x="14" y="142"/>
                  </a:cubicBezTo>
                  <a:cubicBezTo>
                    <a:pt x="14" y="142"/>
                    <a:pt x="14" y="142"/>
                    <a:pt x="14" y="142"/>
                  </a:cubicBezTo>
                  <a:cubicBezTo>
                    <a:pt x="12" y="143"/>
                    <a:pt x="9" y="144"/>
                    <a:pt x="7" y="145"/>
                  </a:cubicBezTo>
                  <a:cubicBezTo>
                    <a:pt x="4" y="145"/>
                    <a:pt x="2" y="146"/>
                    <a:pt x="0" y="147"/>
                  </a:cubicBezTo>
                  <a:cubicBezTo>
                    <a:pt x="0" y="147"/>
                    <a:pt x="0" y="147"/>
                    <a:pt x="0" y="147"/>
                  </a:cubicBezTo>
                  <a:cubicBezTo>
                    <a:pt x="0" y="148"/>
                    <a:pt x="0" y="150"/>
                    <a:pt x="0" y="151"/>
                  </a:cubicBezTo>
                  <a:cubicBezTo>
                    <a:pt x="0" y="152"/>
                    <a:pt x="0" y="153"/>
                    <a:pt x="0" y="155"/>
                  </a:cubicBezTo>
                  <a:cubicBezTo>
                    <a:pt x="0" y="155"/>
                    <a:pt x="0" y="155"/>
                    <a:pt x="0" y="155"/>
                  </a:cubicBezTo>
                  <a:cubicBezTo>
                    <a:pt x="2" y="156"/>
                    <a:pt x="4" y="156"/>
                    <a:pt x="7" y="157"/>
                  </a:cubicBezTo>
                  <a:cubicBezTo>
                    <a:pt x="9" y="158"/>
                    <a:pt x="12" y="158"/>
                    <a:pt x="14" y="159"/>
                  </a:cubicBezTo>
                  <a:cubicBezTo>
                    <a:pt x="14" y="160"/>
                    <a:pt x="14" y="160"/>
                    <a:pt x="14" y="160"/>
                  </a:cubicBezTo>
                  <a:cubicBezTo>
                    <a:pt x="15" y="160"/>
                    <a:pt x="15" y="160"/>
                    <a:pt x="15" y="160"/>
                  </a:cubicBezTo>
                  <a:cubicBezTo>
                    <a:pt x="15" y="165"/>
                    <a:pt x="15" y="168"/>
                    <a:pt x="16" y="172"/>
                  </a:cubicBezTo>
                  <a:cubicBezTo>
                    <a:pt x="16" y="173"/>
                    <a:pt x="16" y="173"/>
                    <a:pt x="16" y="173"/>
                  </a:cubicBezTo>
                  <a:cubicBezTo>
                    <a:pt x="15" y="173"/>
                    <a:pt x="15" y="173"/>
                    <a:pt x="15" y="173"/>
                  </a:cubicBezTo>
                  <a:cubicBezTo>
                    <a:pt x="13" y="174"/>
                    <a:pt x="11" y="176"/>
                    <a:pt x="9" y="177"/>
                  </a:cubicBezTo>
                  <a:cubicBezTo>
                    <a:pt x="7" y="178"/>
                    <a:pt x="5" y="179"/>
                    <a:pt x="3" y="181"/>
                  </a:cubicBezTo>
                  <a:cubicBezTo>
                    <a:pt x="3" y="183"/>
                    <a:pt x="4" y="186"/>
                    <a:pt x="4" y="188"/>
                  </a:cubicBezTo>
                  <a:cubicBezTo>
                    <a:pt x="7" y="189"/>
                    <a:pt x="9" y="189"/>
                    <a:pt x="12" y="189"/>
                  </a:cubicBezTo>
                  <a:cubicBezTo>
                    <a:pt x="14" y="189"/>
                    <a:pt x="17" y="189"/>
                    <a:pt x="19" y="190"/>
                  </a:cubicBezTo>
                  <a:cubicBezTo>
                    <a:pt x="20" y="190"/>
                    <a:pt x="20" y="190"/>
                    <a:pt x="20" y="190"/>
                  </a:cubicBezTo>
                  <a:cubicBezTo>
                    <a:pt x="20" y="190"/>
                    <a:pt x="20" y="190"/>
                    <a:pt x="20" y="190"/>
                  </a:cubicBezTo>
                  <a:cubicBezTo>
                    <a:pt x="21" y="194"/>
                    <a:pt x="22" y="198"/>
                    <a:pt x="24" y="201"/>
                  </a:cubicBezTo>
                  <a:cubicBezTo>
                    <a:pt x="24" y="202"/>
                    <a:pt x="24" y="202"/>
                    <a:pt x="24" y="202"/>
                  </a:cubicBezTo>
                  <a:cubicBezTo>
                    <a:pt x="24" y="203"/>
                    <a:pt x="24" y="203"/>
                    <a:pt x="24" y="203"/>
                  </a:cubicBezTo>
                  <a:cubicBezTo>
                    <a:pt x="22" y="204"/>
                    <a:pt x="20" y="206"/>
                    <a:pt x="18" y="208"/>
                  </a:cubicBezTo>
                  <a:cubicBezTo>
                    <a:pt x="16" y="210"/>
                    <a:pt x="15" y="211"/>
                    <a:pt x="13" y="213"/>
                  </a:cubicBezTo>
                  <a:cubicBezTo>
                    <a:pt x="14" y="215"/>
                    <a:pt x="15" y="218"/>
                    <a:pt x="17" y="220"/>
                  </a:cubicBezTo>
                  <a:cubicBezTo>
                    <a:pt x="19" y="220"/>
                    <a:pt x="21" y="219"/>
                    <a:pt x="24" y="219"/>
                  </a:cubicBezTo>
                  <a:cubicBezTo>
                    <a:pt x="26" y="219"/>
                    <a:pt x="29" y="218"/>
                    <a:pt x="31" y="218"/>
                  </a:cubicBezTo>
                  <a:cubicBezTo>
                    <a:pt x="32" y="218"/>
                    <a:pt x="32" y="218"/>
                    <a:pt x="32" y="218"/>
                  </a:cubicBezTo>
                  <a:cubicBezTo>
                    <a:pt x="32" y="219"/>
                    <a:pt x="32" y="219"/>
                    <a:pt x="32" y="219"/>
                  </a:cubicBezTo>
                  <a:cubicBezTo>
                    <a:pt x="34" y="222"/>
                    <a:pt x="36" y="225"/>
                    <a:pt x="38" y="228"/>
                  </a:cubicBezTo>
                  <a:cubicBezTo>
                    <a:pt x="39" y="229"/>
                    <a:pt x="39" y="229"/>
                    <a:pt x="39" y="229"/>
                  </a:cubicBezTo>
                  <a:cubicBezTo>
                    <a:pt x="38" y="230"/>
                    <a:pt x="38" y="230"/>
                    <a:pt x="38" y="230"/>
                  </a:cubicBezTo>
                  <a:cubicBezTo>
                    <a:pt x="37" y="232"/>
                    <a:pt x="36" y="234"/>
                    <a:pt x="34" y="236"/>
                  </a:cubicBezTo>
                  <a:cubicBezTo>
                    <a:pt x="33" y="238"/>
                    <a:pt x="32" y="240"/>
                    <a:pt x="30" y="242"/>
                  </a:cubicBezTo>
                  <a:cubicBezTo>
                    <a:pt x="32" y="244"/>
                    <a:pt x="33" y="246"/>
                    <a:pt x="35" y="248"/>
                  </a:cubicBezTo>
                  <a:cubicBezTo>
                    <a:pt x="37" y="247"/>
                    <a:pt x="40" y="246"/>
                    <a:pt x="42" y="246"/>
                  </a:cubicBezTo>
                  <a:cubicBezTo>
                    <a:pt x="44" y="245"/>
                    <a:pt x="47" y="244"/>
                    <a:pt x="49" y="243"/>
                  </a:cubicBezTo>
                  <a:cubicBezTo>
                    <a:pt x="50" y="243"/>
                    <a:pt x="50" y="243"/>
                    <a:pt x="50" y="243"/>
                  </a:cubicBezTo>
                  <a:cubicBezTo>
                    <a:pt x="50" y="243"/>
                    <a:pt x="50" y="243"/>
                    <a:pt x="50" y="243"/>
                  </a:cubicBezTo>
                  <a:cubicBezTo>
                    <a:pt x="53" y="246"/>
                    <a:pt x="56" y="249"/>
                    <a:pt x="58" y="251"/>
                  </a:cubicBezTo>
                  <a:cubicBezTo>
                    <a:pt x="59" y="252"/>
                    <a:pt x="59" y="252"/>
                    <a:pt x="59" y="252"/>
                  </a:cubicBezTo>
                  <a:cubicBezTo>
                    <a:pt x="59" y="253"/>
                    <a:pt x="59" y="253"/>
                    <a:pt x="59" y="253"/>
                  </a:cubicBezTo>
                  <a:cubicBezTo>
                    <a:pt x="58" y="255"/>
                    <a:pt x="57" y="257"/>
                    <a:pt x="56" y="260"/>
                  </a:cubicBezTo>
                  <a:cubicBezTo>
                    <a:pt x="55" y="262"/>
                    <a:pt x="54" y="264"/>
                    <a:pt x="54" y="266"/>
                  </a:cubicBezTo>
                  <a:cubicBezTo>
                    <a:pt x="56" y="268"/>
                    <a:pt x="58" y="270"/>
                    <a:pt x="60" y="271"/>
                  </a:cubicBezTo>
                  <a:cubicBezTo>
                    <a:pt x="62" y="270"/>
                    <a:pt x="64" y="269"/>
                    <a:pt x="66" y="267"/>
                  </a:cubicBezTo>
                  <a:cubicBezTo>
                    <a:pt x="68" y="266"/>
                    <a:pt x="70" y="265"/>
                    <a:pt x="72" y="263"/>
                  </a:cubicBezTo>
                  <a:cubicBezTo>
                    <a:pt x="73" y="263"/>
                    <a:pt x="73" y="263"/>
                    <a:pt x="73" y="263"/>
                  </a:cubicBezTo>
                  <a:cubicBezTo>
                    <a:pt x="73" y="263"/>
                    <a:pt x="73" y="263"/>
                    <a:pt x="73" y="263"/>
                  </a:cubicBezTo>
                  <a:cubicBezTo>
                    <a:pt x="76" y="266"/>
                    <a:pt x="80" y="268"/>
                    <a:pt x="83" y="270"/>
                  </a:cubicBezTo>
                  <a:cubicBezTo>
                    <a:pt x="84" y="270"/>
                    <a:pt x="84" y="270"/>
                    <a:pt x="84" y="270"/>
                  </a:cubicBezTo>
                  <a:cubicBezTo>
                    <a:pt x="84" y="271"/>
                    <a:pt x="84" y="271"/>
                    <a:pt x="84" y="271"/>
                  </a:cubicBezTo>
                  <a:cubicBezTo>
                    <a:pt x="83" y="273"/>
                    <a:pt x="83" y="276"/>
                    <a:pt x="83" y="278"/>
                  </a:cubicBezTo>
                  <a:cubicBezTo>
                    <a:pt x="82" y="280"/>
                    <a:pt x="82" y="283"/>
                    <a:pt x="82" y="285"/>
                  </a:cubicBezTo>
                  <a:cubicBezTo>
                    <a:pt x="84" y="286"/>
                    <a:pt x="86" y="287"/>
                    <a:pt x="89" y="289"/>
                  </a:cubicBezTo>
                  <a:cubicBezTo>
                    <a:pt x="90" y="287"/>
                    <a:pt x="92" y="285"/>
                    <a:pt x="94" y="283"/>
                  </a:cubicBezTo>
                  <a:cubicBezTo>
                    <a:pt x="96" y="282"/>
                    <a:pt x="97" y="280"/>
                    <a:pt x="99" y="278"/>
                  </a:cubicBezTo>
                  <a:cubicBezTo>
                    <a:pt x="100" y="278"/>
                    <a:pt x="100" y="278"/>
                    <a:pt x="100" y="278"/>
                  </a:cubicBezTo>
                  <a:cubicBezTo>
                    <a:pt x="100" y="278"/>
                    <a:pt x="100" y="278"/>
                    <a:pt x="100" y="278"/>
                  </a:cubicBezTo>
                  <a:cubicBezTo>
                    <a:pt x="104" y="279"/>
                    <a:pt x="108" y="281"/>
                    <a:pt x="111" y="282"/>
                  </a:cubicBezTo>
                  <a:cubicBezTo>
                    <a:pt x="112" y="282"/>
                    <a:pt x="112" y="282"/>
                    <a:pt x="112" y="282"/>
                  </a:cubicBezTo>
                  <a:cubicBezTo>
                    <a:pt x="112" y="283"/>
                    <a:pt x="112" y="283"/>
                    <a:pt x="112" y="283"/>
                  </a:cubicBezTo>
                  <a:cubicBezTo>
                    <a:pt x="112" y="285"/>
                    <a:pt x="113" y="288"/>
                    <a:pt x="113" y="290"/>
                  </a:cubicBezTo>
                  <a:cubicBezTo>
                    <a:pt x="113" y="292"/>
                    <a:pt x="113" y="295"/>
                    <a:pt x="113" y="297"/>
                  </a:cubicBezTo>
                  <a:cubicBezTo>
                    <a:pt x="116" y="298"/>
                    <a:pt x="118" y="298"/>
                    <a:pt x="121" y="299"/>
                  </a:cubicBezTo>
                  <a:cubicBezTo>
                    <a:pt x="122" y="297"/>
                    <a:pt x="124" y="295"/>
                    <a:pt x="125" y="293"/>
                  </a:cubicBezTo>
                  <a:cubicBezTo>
                    <a:pt x="126" y="291"/>
                    <a:pt x="127" y="288"/>
                    <a:pt x="129" y="287"/>
                  </a:cubicBezTo>
                  <a:cubicBezTo>
                    <a:pt x="129" y="286"/>
                    <a:pt x="129" y="286"/>
                    <a:pt x="129" y="286"/>
                  </a:cubicBezTo>
                  <a:cubicBezTo>
                    <a:pt x="130" y="286"/>
                    <a:pt x="130" y="286"/>
                    <a:pt x="130" y="286"/>
                  </a:cubicBezTo>
                  <a:cubicBezTo>
                    <a:pt x="133" y="286"/>
                    <a:pt x="137" y="287"/>
                    <a:pt x="141" y="287"/>
                  </a:cubicBezTo>
                  <a:cubicBezTo>
                    <a:pt x="142" y="287"/>
                    <a:pt x="142" y="287"/>
                    <a:pt x="142" y="287"/>
                  </a:cubicBezTo>
                  <a:cubicBezTo>
                    <a:pt x="142" y="288"/>
                    <a:pt x="142" y="288"/>
                    <a:pt x="142" y="288"/>
                  </a:cubicBezTo>
                  <a:cubicBezTo>
                    <a:pt x="143" y="290"/>
                    <a:pt x="144" y="293"/>
                    <a:pt x="145" y="295"/>
                  </a:cubicBezTo>
                  <a:cubicBezTo>
                    <a:pt x="145" y="297"/>
                    <a:pt x="146" y="300"/>
                    <a:pt x="147" y="302"/>
                  </a:cubicBezTo>
                  <a:cubicBezTo>
                    <a:pt x="147" y="302"/>
                    <a:pt x="147" y="302"/>
                    <a:pt x="147" y="302"/>
                  </a:cubicBezTo>
                  <a:cubicBezTo>
                    <a:pt x="150" y="302"/>
                    <a:pt x="152" y="302"/>
                    <a:pt x="155" y="302"/>
                  </a:cubicBezTo>
                  <a:cubicBezTo>
                    <a:pt x="155" y="302"/>
                    <a:pt x="155" y="302"/>
                    <a:pt x="155" y="302"/>
                  </a:cubicBezTo>
                  <a:cubicBezTo>
                    <a:pt x="156" y="300"/>
                    <a:pt x="156" y="297"/>
                    <a:pt x="157" y="295"/>
                  </a:cubicBezTo>
                  <a:cubicBezTo>
                    <a:pt x="158" y="293"/>
                    <a:pt x="159" y="290"/>
                    <a:pt x="159" y="288"/>
                  </a:cubicBezTo>
                  <a:cubicBezTo>
                    <a:pt x="160" y="287"/>
                    <a:pt x="160" y="287"/>
                    <a:pt x="160" y="287"/>
                  </a:cubicBezTo>
                  <a:cubicBezTo>
                    <a:pt x="161" y="287"/>
                    <a:pt x="161" y="287"/>
                    <a:pt x="161" y="287"/>
                  </a:cubicBezTo>
                  <a:cubicBezTo>
                    <a:pt x="165" y="287"/>
                    <a:pt x="168" y="286"/>
                    <a:pt x="172" y="286"/>
                  </a:cubicBezTo>
                  <a:cubicBezTo>
                    <a:pt x="173" y="286"/>
                    <a:pt x="173" y="286"/>
                    <a:pt x="173" y="286"/>
                  </a:cubicBezTo>
                  <a:cubicBezTo>
                    <a:pt x="173" y="287"/>
                    <a:pt x="173" y="287"/>
                    <a:pt x="173" y="287"/>
                  </a:cubicBezTo>
                  <a:cubicBezTo>
                    <a:pt x="175" y="288"/>
                    <a:pt x="176" y="291"/>
                    <a:pt x="177" y="293"/>
                  </a:cubicBezTo>
                  <a:cubicBezTo>
                    <a:pt x="178" y="295"/>
                    <a:pt x="180" y="297"/>
                    <a:pt x="181" y="299"/>
                  </a:cubicBezTo>
                  <a:cubicBezTo>
                    <a:pt x="183" y="298"/>
                    <a:pt x="186" y="298"/>
                    <a:pt x="188" y="297"/>
                  </a:cubicBezTo>
                  <a:cubicBezTo>
                    <a:pt x="189" y="295"/>
                    <a:pt x="189" y="292"/>
                    <a:pt x="189" y="290"/>
                  </a:cubicBezTo>
                  <a:cubicBezTo>
                    <a:pt x="189" y="288"/>
                    <a:pt x="189" y="285"/>
                    <a:pt x="190" y="283"/>
                  </a:cubicBezTo>
                  <a:cubicBezTo>
                    <a:pt x="190" y="282"/>
                    <a:pt x="190" y="282"/>
                    <a:pt x="190" y="282"/>
                  </a:cubicBezTo>
                  <a:cubicBezTo>
                    <a:pt x="191" y="282"/>
                    <a:pt x="191" y="282"/>
                    <a:pt x="191" y="282"/>
                  </a:cubicBezTo>
                  <a:cubicBezTo>
                    <a:pt x="194" y="281"/>
                    <a:pt x="198" y="279"/>
                    <a:pt x="202" y="278"/>
                  </a:cubicBezTo>
                  <a:cubicBezTo>
                    <a:pt x="202" y="278"/>
                    <a:pt x="202" y="278"/>
                    <a:pt x="202" y="278"/>
                  </a:cubicBezTo>
                  <a:cubicBezTo>
                    <a:pt x="203" y="278"/>
                    <a:pt x="203" y="278"/>
                    <a:pt x="203" y="278"/>
                  </a:cubicBezTo>
                  <a:cubicBezTo>
                    <a:pt x="205" y="280"/>
                    <a:pt x="206" y="282"/>
                    <a:pt x="208" y="283"/>
                  </a:cubicBezTo>
                  <a:cubicBezTo>
                    <a:pt x="210" y="285"/>
                    <a:pt x="211" y="287"/>
                    <a:pt x="213" y="289"/>
                  </a:cubicBezTo>
                  <a:cubicBezTo>
                    <a:pt x="215" y="288"/>
                    <a:pt x="218" y="286"/>
                    <a:pt x="220" y="285"/>
                  </a:cubicBezTo>
                  <a:cubicBezTo>
                    <a:pt x="220" y="283"/>
                    <a:pt x="219" y="280"/>
                    <a:pt x="219" y="278"/>
                  </a:cubicBezTo>
                  <a:cubicBezTo>
                    <a:pt x="219" y="276"/>
                    <a:pt x="218" y="273"/>
                    <a:pt x="218" y="271"/>
                  </a:cubicBezTo>
                  <a:cubicBezTo>
                    <a:pt x="218" y="270"/>
                    <a:pt x="218" y="270"/>
                    <a:pt x="218" y="270"/>
                  </a:cubicBezTo>
                  <a:cubicBezTo>
                    <a:pt x="219" y="270"/>
                    <a:pt x="219" y="270"/>
                    <a:pt x="219" y="270"/>
                  </a:cubicBezTo>
                  <a:cubicBezTo>
                    <a:pt x="222" y="268"/>
                    <a:pt x="225" y="266"/>
                    <a:pt x="228" y="263"/>
                  </a:cubicBezTo>
                  <a:cubicBezTo>
                    <a:pt x="229" y="263"/>
                    <a:pt x="229" y="263"/>
                    <a:pt x="229" y="263"/>
                  </a:cubicBezTo>
                  <a:cubicBezTo>
                    <a:pt x="230" y="263"/>
                    <a:pt x="230" y="263"/>
                    <a:pt x="230" y="263"/>
                  </a:cubicBezTo>
                  <a:cubicBezTo>
                    <a:pt x="232" y="265"/>
                    <a:pt x="234" y="266"/>
                    <a:pt x="236" y="267"/>
                  </a:cubicBezTo>
                  <a:cubicBezTo>
                    <a:pt x="238" y="269"/>
                    <a:pt x="240" y="270"/>
                    <a:pt x="242" y="271"/>
                  </a:cubicBezTo>
                  <a:cubicBezTo>
                    <a:pt x="244" y="270"/>
                    <a:pt x="246" y="268"/>
                    <a:pt x="248" y="266"/>
                  </a:cubicBezTo>
                  <a:cubicBezTo>
                    <a:pt x="247" y="264"/>
                    <a:pt x="247" y="262"/>
                    <a:pt x="246" y="260"/>
                  </a:cubicBezTo>
                  <a:cubicBezTo>
                    <a:pt x="245" y="257"/>
                    <a:pt x="244" y="255"/>
                    <a:pt x="243" y="253"/>
                  </a:cubicBezTo>
                  <a:cubicBezTo>
                    <a:pt x="243" y="252"/>
                    <a:pt x="243" y="252"/>
                    <a:pt x="243" y="252"/>
                  </a:cubicBezTo>
                  <a:cubicBezTo>
                    <a:pt x="243" y="251"/>
                    <a:pt x="243" y="251"/>
                    <a:pt x="243" y="251"/>
                  </a:cubicBezTo>
                  <a:cubicBezTo>
                    <a:pt x="246" y="249"/>
                    <a:pt x="249" y="246"/>
                    <a:pt x="252" y="243"/>
                  </a:cubicBezTo>
                  <a:cubicBezTo>
                    <a:pt x="252" y="243"/>
                    <a:pt x="252" y="243"/>
                    <a:pt x="252" y="243"/>
                  </a:cubicBezTo>
                  <a:cubicBezTo>
                    <a:pt x="253" y="243"/>
                    <a:pt x="253" y="243"/>
                    <a:pt x="253" y="243"/>
                  </a:cubicBezTo>
                  <a:cubicBezTo>
                    <a:pt x="255" y="244"/>
                    <a:pt x="258" y="245"/>
                    <a:pt x="260" y="246"/>
                  </a:cubicBezTo>
                  <a:cubicBezTo>
                    <a:pt x="262" y="246"/>
                    <a:pt x="264" y="247"/>
                    <a:pt x="267" y="248"/>
                  </a:cubicBezTo>
                  <a:cubicBezTo>
                    <a:pt x="268" y="246"/>
                    <a:pt x="270" y="244"/>
                    <a:pt x="271" y="242"/>
                  </a:cubicBezTo>
                  <a:cubicBezTo>
                    <a:pt x="270" y="240"/>
                    <a:pt x="269" y="238"/>
                    <a:pt x="268" y="236"/>
                  </a:cubicBezTo>
                  <a:cubicBezTo>
                    <a:pt x="266" y="234"/>
                    <a:pt x="265" y="232"/>
                    <a:pt x="264" y="230"/>
                  </a:cubicBezTo>
                  <a:cubicBezTo>
                    <a:pt x="263" y="229"/>
                    <a:pt x="263" y="229"/>
                    <a:pt x="263" y="229"/>
                  </a:cubicBezTo>
                  <a:cubicBezTo>
                    <a:pt x="264" y="228"/>
                    <a:pt x="264" y="228"/>
                    <a:pt x="264" y="228"/>
                  </a:cubicBezTo>
                  <a:cubicBezTo>
                    <a:pt x="266" y="225"/>
                    <a:pt x="268" y="222"/>
                    <a:pt x="270" y="219"/>
                  </a:cubicBezTo>
                  <a:cubicBezTo>
                    <a:pt x="270" y="218"/>
                    <a:pt x="270" y="218"/>
                    <a:pt x="270" y="218"/>
                  </a:cubicBezTo>
                  <a:cubicBezTo>
                    <a:pt x="271" y="218"/>
                    <a:pt x="271" y="218"/>
                    <a:pt x="271" y="218"/>
                  </a:cubicBezTo>
                  <a:cubicBezTo>
                    <a:pt x="273" y="218"/>
                    <a:pt x="276" y="219"/>
                    <a:pt x="278" y="219"/>
                  </a:cubicBezTo>
                  <a:cubicBezTo>
                    <a:pt x="281" y="219"/>
                    <a:pt x="283" y="220"/>
                    <a:pt x="285" y="220"/>
                  </a:cubicBezTo>
                  <a:cubicBezTo>
                    <a:pt x="286" y="218"/>
                    <a:pt x="288" y="215"/>
                    <a:pt x="289" y="213"/>
                  </a:cubicBezTo>
                  <a:cubicBezTo>
                    <a:pt x="287" y="211"/>
                    <a:pt x="285" y="210"/>
                    <a:pt x="284" y="208"/>
                  </a:cubicBezTo>
                  <a:cubicBezTo>
                    <a:pt x="282" y="206"/>
                    <a:pt x="280" y="204"/>
                    <a:pt x="278" y="203"/>
                  </a:cubicBezTo>
                  <a:cubicBezTo>
                    <a:pt x="278" y="202"/>
                    <a:pt x="278" y="202"/>
                    <a:pt x="278" y="202"/>
                  </a:cubicBezTo>
                  <a:cubicBezTo>
                    <a:pt x="278" y="201"/>
                    <a:pt x="278" y="201"/>
                    <a:pt x="278" y="201"/>
                  </a:cubicBezTo>
                  <a:cubicBezTo>
                    <a:pt x="279" y="198"/>
                    <a:pt x="281" y="194"/>
                    <a:pt x="282" y="190"/>
                  </a:cubicBezTo>
                  <a:cubicBezTo>
                    <a:pt x="282" y="190"/>
                    <a:pt x="282" y="190"/>
                    <a:pt x="282" y="190"/>
                  </a:cubicBezTo>
                  <a:cubicBezTo>
                    <a:pt x="283" y="190"/>
                    <a:pt x="283" y="190"/>
                    <a:pt x="283" y="190"/>
                  </a:cubicBezTo>
                  <a:cubicBezTo>
                    <a:pt x="285" y="189"/>
                    <a:pt x="288" y="189"/>
                    <a:pt x="290" y="189"/>
                  </a:cubicBezTo>
                  <a:cubicBezTo>
                    <a:pt x="293" y="189"/>
                    <a:pt x="295" y="189"/>
                    <a:pt x="297" y="188"/>
                  </a:cubicBezTo>
                  <a:cubicBezTo>
                    <a:pt x="298" y="186"/>
                    <a:pt x="299" y="183"/>
                    <a:pt x="299" y="181"/>
                  </a:cubicBezTo>
                  <a:cubicBezTo>
                    <a:pt x="297" y="179"/>
                    <a:pt x="295" y="178"/>
                    <a:pt x="293" y="177"/>
                  </a:cubicBezTo>
                  <a:cubicBezTo>
                    <a:pt x="291" y="176"/>
                    <a:pt x="289" y="174"/>
                    <a:pt x="287" y="173"/>
                  </a:cubicBezTo>
                  <a:cubicBezTo>
                    <a:pt x="286" y="173"/>
                    <a:pt x="286" y="173"/>
                    <a:pt x="286" y="173"/>
                  </a:cubicBezTo>
                  <a:cubicBezTo>
                    <a:pt x="286" y="172"/>
                    <a:pt x="286" y="172"/>
                    <a:pt x="286" y="172"/>
                  </a:cubicBezTo>
                  <a:cubicBezTo>
                    <a:pt x="287" y="168"/>
                    <a:pt x="287" y="165"/>
                    <a:pt x="287" y="160"/>
                  </a:cubicBezTo>
                  <a:cubicBezTo>
                    <a:pt x="287" y="160"/>
                    <a:pt x="287" y="160"/>
                    <a:pt x="287" y="160"/>
                  </a:cubicBezTo>
                  <a:cubicBezTo>
                    <a:pt x="288" y="159"/>
                    <a:pt x="288" y="159"/>
                    <a:pt x="288" y="159"/>
                  </a:cubicBezTo>
                  <a:cubicBezTo>
                    <a:pt x="290" y="159"/>
                    <a:pt x="293" y="158"/>
                    <a:pt x="295" y="157"/>
                  </a:cubicBezTo>
                  <a:cubicBezTo>
                    <a:pt x="297" y="156"/>
                    <a:pt x="300" y="156"/>
                    <a:pt x="302" y="155"/>
                  </a:cubicBezTo>
                  <a:cubicBezTo>
                    <a:pt x="302" y="155"/>
                    <a:pt x="302" y="155"/>
                    <a:pt x="302" y="155"/>
                  </a:cubicBezTo>
                  <a:cubicBezTo>
                    <a:pt x="302" y="153"/>
                    <a:pt x="302" y="152"/>
                    <a:pt x="302" y="151"/>
                  </a:cubicBezTo>
                  <a:cubicBezTo>
                    <a:pt x="302" y="149"/>
                    <a:pt x="302" y="148"/>
                    <a:pt x="302" y="147"/>
                  </a:cubicBezTo>
                  <a:close/>
                  <a:moveTo>
                    <a:pt x="159" y="110"/>
                  </a:moveTo>
                  <a:cubicBezTo>
                    <a:pt x="161" y="93"/>
                    <a:pt x="164" y="76"/>
                    <a:pt x="169" y="59"/>
                  </a:cubicBezTo>
                  <a:cubicBezTo>
                    <a:pt x="169" y="58"/>
                    <a:pt x="169" y="58"/>
                    <a:pt x="169" y="58"/>
                  </a:cubicBezTo>
                  <a:cubicBezTo>
                    <a:pt x="170" y="59"/>
                    <a:pt x="170" y="59"/>
                    <a:pt x="170" y="59"/>
                  </a:cubicBezTo>
                  <a:cubicBezTo>
                    <a:pt x="182" y="61"/>
                    <a:pt x="193" y="66"/>
                    <a:pt x="203" y="72"/>
                  </a:cubicBezTo>
                  <a:cubicBezTo>
                    <a:pt x="204" y="73"/>
                    <a:pt x="204" y="73"/>
                    <a:pt x="204" y="73"/>
                  </a:cubicBezTo>
                  <a:cubicBezTo>
                    <a:pt x="203" y="74"/>
                    <a:pt x="203" y="74"/>
                    <a:pt x="203" y="74"/>
                  </a:cubicBezTo>
                  <a:cubicBezTo>
                    <a:pt x="195" y="90"/>
                    <a:pt x="185" y="104"/>
                    <a:pt x="174" y="116"/>
                  </a:cubicBezTo>
                  <a:cubicBezTo>
                    <a:pt x="173" y="117"/>
                    <a:pt x="173" y="117"/>
                    <a:pt x="173" y="117"/>
                  </a:cubicBezTo>
                  <a:cubicBezTo>
                    <a:pt x="172" y="117"/>
                    <a:pt x="172" y="117"/>
                    <a:pt x="172" y="117"/>
                  </a:cubicBezTo>
                  <a:cubicBezTo>
                    <a:pt x="169" y="114"/>
                    <a:pt x="165" y="112"/>
                    <a:pt x="160" y="111"/>
                  </a:cubicBezTo>
                  <a:cubicBezTo>
                    <a:pt x="159" y="111"/>
                    <a:pt x="159" y="111"/>
                    <a:pt x="159" y="111"/>
                  </a:cubicBezTo>
                  <a:lnTo>
                    <a:pt x="159" y="110"/>
                  </a:lnTo>
                  <a:close/>
                  <a:moveTo>
                    <a:pt x="99" y="72"/>
                  </a:moveTo>
                  <a:cubicBezTo>
                    <a:pt x="109" y="65"/>
                    <a:pt x="120" y="61"/>
                    <a:pt x="132" y="58"/>
                  </a:cubicBezTo>
                  <a:cubicBezTo>
                    <a:pt x="133" y="58"/>
                    <a:pt x="133" y="58"/>
                    <a:pt x="133" y="58"/>
                  </a:cubicBezTo>
                  <a:cubicBezTo>
                    <a:pt x="134" y="59"/>
                    <a:pt x="134" y="59"/>
                    <a:pt x="134" y="59"/>
                  </a:cubicBezTo>
                  <a:cubicBezTo>
                    <a:pt x="139" y="76"/>
                    <a:pt x="142" y="93"/>
                    <a:pt x="143" y="110"/>
                  </a:cubicBezTo>
                  <a:cubicBezTo>
                    <a:pt x="143" y="111"/>
                    <a:pt x="143" y="111"/>
                    <a:pt x="143" y="111"/>
                  </a:cubicBezTo>
                  <a:cubicBezTo>
                    <a:pt x="142" y="111"/>
                    <a:pt x="142" y="111"/>
                    <a:pt x="142" y="111"/>
                  </a:cubicBezTo>
                  <a:cubicBezTo>
                    <a:pt x="138" y="112"/>
                    <a:pt x="134" y="114"/>
                    <a:pt x="130" y="116"/>
                  </a:cubicBezTo>
                  <a:cubicBezTo>
                    <a:pt x="129" y="117"/>
                    <a:pt x="129" y="117"/>
                    <a:pt x="129" y="117"/>
                  </a:cubicBezTo>
                  <a:cubicBezTo>
                    <a:pt x="128" y="116"/>
                    <a:pt x="128" y="116"/>
                    <a:pt x="128" y="116"/>
                  </a:cubicBezTo>
                  <a:cubicBezTo>
                    <a:pt x="117" y="103"/>
                    <a:pt x="107" y="89"/>
                    <a:pt x="99" y="74"/>
                  </a:cubicBezTo>
                  <a:cubicBezTo>
                    <a:pt x="98" y="73"/>
                    <a:pt x="98" y="73"/>
                    <a:pt x="98" y="73"/>
                  </a:cubicBezTo>
                  <a:lnTo>
                    <a:pt x="99" y="72"/>
                  </a:lnTo>
                  <a:close/>
                  <a:moveTo>
                    <a:pt x="59" y="132"/>
                  </a:moveTo>
                  <a:cubicBezTo>
                    <a:pt x="61" y="120"/>
                    <a:pt x="66" y="109"/>
                    <a:pt x="72" y="99"/>
                  </a:cubicBezTo>
                  <a:cubicBezTo>
                    <a:pt x="73" y="98"/>
                    <a:pt x="73" y="98"/>
                    <a:pt x="73" y="98"/>
                  </a:cubicBezTo>
                  <a:cubicBezTo>
                    <a:pt x="74" y="98"/>
                    <a:pt x="74" y="98"/>
                    <a:pt x="74" y="98"/>
                  </a:cubicBezTo>
                  <a:cubicBezTo>
                    <a:pt x="90" y="107"/>
                    <a:pt x="104" y="116"/>
                    <a:pt x="116" y="128"/>
                  </a:cubicBezTo>
                  <a:cubicBezTo>
                    <a:pt x="117" y="128"/>
                    <a:pt x="117" y="128"/>
                    <a:pt x="117" y="128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4" y="133"/>
                    <a:pt x="113" y="137"/>
                    <a:pt x="112" y="141"/>
                  </a:cubicBezTo>
                  <a:cubicBezTo>
                    <a:pt x="111" y="143"/>
                    <a:pt x="111" y="143"/>
                    <a:pt x="111" y="143"/>
                  </a:cubicBezTo>
                  <a:cubicBezTo>
                    <a:pt x="110" y="142"/>
                    <a:pt x="110" y="142"/>
                    <a:pt x="110" y="142"/>
                  </a:cubicBezTo>
                  <a:cubicBezTo>
                    <a:pt x="93" y="141"/>
                    <a:pt x="76" y="138"/>
                    <a:pt x="60" y="133"/>
                  </a:cubicBezTo>
                  <a:cubicBezTo>
                    <a:pt x="58" y="133"/>
                    <a:pt x="58" y="133"/>
                    <a:pt x="58" y="133"/>
                  </a:cubicBezTo>
                  <a:lnTo>
                    <a:pt x="59" y="132"/>
                  </a:lnTo>
                  <a:close/>
                  <a:moveTo>
                    <a:pt x="74" y="203"/>
                  </a:moveTo>
                  <a:cubicBezTo>
                    <a:pt x="73" y="203"/>
                    <a:pt x="73" y="203"/>
                    <a:pt x="73" y="203"/>
                  </a:cubicBezTo>
                  <a:cubicBezTo>
                    <a:pt x="72" y="202"/>
                    <a:pt x="72" y="202"/>
                    <a:pt x="72" y="202"/>
                  </a:cubicBezTo>
                  <a:cubicBezTo>
                    <a:pt x="66" y="192"/>
                    <a:pt x="61" y="181"/>
                    <a:pt x="59" y="170"/>
                  </a:cubicBezTo>
                  <a:cubicBezTo>
                    <a:pt x="58" y="168"/>
                    <a:pt x="58" y="168"/>
                    <a:pt x="58" y="168"/>
                  </a:cubicBezTo>
                  <a:cubicBezTo>
                    <a:pt x="60" y="168"/>
                    <a:pt x="60" y="168"/>
                    <a:pt x="60" y="168"/>
                  </a:cubicBezTo>
                  <a:cubicBezTo>
                    <a:pt x="76" y="163"/>
                    <a:pt x="93" y="160"/>
                    <a:pt x="110" y="159"/>
                  </a:cubicBezTo>
                  <a:cubicBezTo>
                    <a:pt x="111" y="159"/>
                    <a:pt x="111" y="159"/>
                    <a:pt x="111" y="159"/>
                  </a:cubicBezTo>
                  <a:cubicBezTo>
                    <a:pt x="111" y="160"/>
                    <a:pt x="111" y="160"/>
                    <a:pt x="111" y="160"/>
                  </a:cubicBezTo>
                  <a:cubicBezTo>
                    <a:pt x="112" y="164"/>
                    <a:pt x="114" y="168"/>
                    <a:pt x="116" y="172"/>
                  </a:cubicBezTo>
                  <a:cubicBezTo>
                    <a:pt x="117" y="173"/>
                    <a:pt x="117" y="173"/>
                    <a:pt x="117" y="173"/>
                  </a:cubicBezTo>
                  <a:cubicBezTo>
                    <a:pt x="116" y="174"/>
                    <a:pt x="116" y="174"/>
                    <a:pt x="116" y="174"/>
                  </a:cubicBezTo>
                  <a:cubicBezTo>
                    <a:pt x="103" y="185"/>
                    <a:pt x="89" y="194"/>
                    <a:pt x="74" y="203"/>
                  </a:cubicBezTo>
                  <a:close/>
                  <a:moveTo>
                    <a:pt x="143" y="191"/>
                  </a:moveTo>
                  <a:cubicBezTo>
                    <a:pt x="141" y="208"/>
                    <a:pt x="138" y="225"/>
                    <a:pt x="133" y="242"/>
                  </a:cubicBezTo>
                  <a:cubicBezTo>
                    <a:pt x="133" y="243"/>
                    <a:pt x="133" y="243"/>
                    <a:pt x="133" y="243"/>
                  </a:cubicBezTo>
                  <a:cubicBezTo>
                    <a:pt x="132" y="243"/>
                    <a:pt x="132" y="243"/>
                    <a:pt x="132" y="243"/>
                  </a:cubicBezTo>
                  <a:cubicBezTo>
                    <a:pt x="120" y="241"/>
                    <a:pt x="109" y="236"/>
                    <a:pt x="99" y="229"/>
                  </a:cubicBezTo>
                  <a:cubicBezTo>
                    <a:pt x="98" y="229"/>
                    <a:pt x="98" y="229"/>
                    <a:pt x="98" y="229"/>
                  </a:cubicBezTo>
                  <a:cubicBezTo>
                    <a:pt x="98" y="228"/>
                    <a:pt x="98" y="228"/>
                    <a:pt x="98" y="228"/>
                  </a:cubicBezTo>
                  <a:cubicBezTo>
                    <a:pt x="107" y="212"/>
                    <a:pt x="117" y="198"/>
                    <a:pt x="128" y="185"/>
                  </a:cubicBezTo>
                  <a:cubicBezTo>
                    <a:pt x="128" y="184"/>
                    <a:pt x="128" y="184"/>
                    <a:pt x="128" y="184"/>
                  </a:cubicBezTo>
                  <a:cubicBezTo>
                    <a:pt x="129" y="185"/>
                    <a:pt x="129" y="185"/>
                    <a:pt x="129" y="185"/>
                  </a:cubicBezTo>
                  <a:cubicBezTo>
                    <a:pt x="133" y="187"/>
                    <a:pt x="137" y="189"/>
                    <a:pt x="142" y="190"/>
                  </a:cubicBezTo>
                  <a:cubicBezTo>
                    <a:pt x="143" y="190"/>
                    <a:pt x="143" y="190"/>
                    <a:pt x="143" y="190"/>
                  </a:cubicBezTo>
                  <a:lnTo>
                    <a:pt x="143" y="191"/>
                  </a:lnTo>
                  <a:close/>
                  <a:moveTo>
                    <a:pt x="151" y="180"/>
                  </a:moveTo>
                  <a:cubicBezTo>
                    <a:pt x="143" y="180"/>
                    <a:pt x="136" y="177"/>
                    <a:pt x="130" y="171"/>
                  </a:cubicBezTo>
                  <a:cubicBezTo>
                    <a:pt x="125" y="166"/>
                    <a:pt x="122" y="159"/>
                    <a:pt x="122" y="151"/>
                  </a:cubicBezTo>
                  <a:cubicBezTo>
                    <a:pt x="122" y="143"/>
                    <a:pt x="125" y="136"/>
                    <a:pt x="130" y="130"/>
                  </a:cubicBezTo>
                  <a:cubicBezTo>
                    <a:pt x="136" y="125"/>
                    <a:pt x="143" y="122"/>
                    <a:pt x="151" y="122"/>
                  </a:cubicBezTo>
                  <a:cubicBezTo>
                    <a:pt x="159" y="122"/>
                    <a:pt x="166" y="125"/>
                    <a:pt x="172" y="130"/>
                  </a:cubicBezTo>
                  <a:cubicBezTo>
                    <a:pt x="183" y="142"/>
                    <a:pt x="183" y="160"/>
                    <a:pt x="172" y="171"/>
                  </a:cubicBezTo>
                  <a:cubicBezTo>
                    <a:pt x="166" y="177"/>
                    <a:pt x="159" y="180"/>
                    <a:pt x="151" y="180"/>
                  </a:cubicBezTo>
                  <a:close/>
                  <a:moveTo>
                    <a:pt x="203" y="229"/>
                  </a:moveTo>
                  <a:cubicBezTo>
                    <a:pt x="192" y="236"/>
                    <a:pt x="181" y="241"/>
                    <a:pt x="170" y="243"/>
                  </a:cubicBezTo>
                  <a:cubicBezTo>
                    <a:pt x="168" y="243"/>
                    <a:pt x="168" y="243"/>
                    <a:pt x="168" y="243"/>
                  </a:cubicBezTo>
                  <a:cubicBezTo>
                    <a:pt x="168" y="242"/>
                    <a:pt x="168" y="242"/>
                    <a:pt x="168" y="242"/>
                  </a:cubicBezTo>
                  <a:cubicBezTo>
                    <a:pt x="163" y="225"/>
                    <a:pt x="160" y="208"/>
                    <a:pt x="159" y="192"/>
                  </a:cubicBezTo>
                  <a:cubicBezTo>
                    <a:pt x="159" y="190"/>
                    <a:pt x="159" y="190"/>
                    <a:pt x="159" y="190"/>
                  </a:cubicBezTo>
                  <a:cubicBezTo>
                    <a:pt x="160" y="190"/>
                    <a:pt x="160" y="190"/>
                    <a:pt x="160" y="190"/>
                  </a:cubicBezTo>
                  <a:cubicBezTo>
                    <a:pt x="164" y="189"/>
                    <a:pt x="168" y="188"/>
                    <a:pt x="172" y="185"/>
                  </a:cubicBezTo>
                  <a:cubicBezTo>
                    <a:pt x="173" y="185"/>
                    <a:pt x="173" y="185"/>
                    <a:pt x="173" y="185"/>
                  </a:cubicBezTo>
                  <a:cubicBezTo>
                    <a:pt x="174" y="185"/>
                    <a:pt x="174" y="185"/>
                    <a:pt x="174" y="185"/>
                  </a:cubicBezTo>
                  <a:cubicBezTo>
                    <a:pt x="185" y="199"/>
                    <a:pt x="195" y="213"/>
                    <a:pt x="203" y="228"/>
                  </a:cubicBezTo>
                  <a:cubicBezTo>
                    <a:pt x="204" y="229"/>
                    <a:pt x="204" y="229"/>
                    <a:pt x="204" y="229"/>
                  </a:cubicBezTo>
                  <a:lnTo>
                    <a:pt x="203" y="229"/>
                  </a:lnTo>
                  <a:close/>
                  <a:moveTo>
                    <a:pt x="243" y="170"/>
                  </a:moveTo>
                  <a:cubicBezTo>
                    <a:pt x="241" y="182"/>
                    <a:pt x="236" y="193"/>
                    <a:pt x="229" y="203"/>
                  </a:cubicBezTo>
                  <a:cubicBezTo>
                    <a:pt x="229" y="204"/>
                    <a:pt x="229" y="204"/>
                    <a:pt x="229" y="204"/>
                  </a:cubicBezTo>
                  <a:cubicBezTo>
                    <a:pt x="228" y="203"/>
                    <a:pt x="228" y="203"/>
                    <a:pt x="228" y="203"/>
                  </a:cubicBezTo>
                  <a:cubicBezTo>
                    <a:pt x="212" y="195"/>
                    <a:pt x="198" y="185"/>
                    <a:pt x="185" y="174"/>
                  </a:cubicBezTo>
                  <a:cubicBezTo>
                    <a:pt x="185" y="173"/>
                    <a:pt x="185" y="173"/>
                    <a:pt x="185" y="173"/>
                  </a:cubicBezTo>
                  <a:cubicBezTo>
                    <a:pt x="185" y="172"/>
                    <a:pt x="185" y="172"/>
                    <a:pt x="185" y="172"/>
                  </a:cubicBezTo>
                  <a:cubicBezTo>
                    <a:pt x="188" y="169"/>
                    <a:pt x="189" y="164"/>
                    <a:pt x="190" y="160"/>
                  </a:cubicBezTo>
                  <a:cubicBezTo>
                    <a:pt x="191" y="159"/>
                    <a:pt x="191" y="159"/>
                    <a:pt x="191" y="159"/>
                  </a:cubicBezTo>
                  <a:cubicBezTo>
                    <a:pt x="192" y="159"/>
                    <a:pt x="192" y="159"/>
                    <a:pt x="192" y="159"/>
                  </a:cubicBezTo>
                  <a:cubicBezTo>
                    <a:pt x="208" y="161"/>
                    <a:pt x="225" y="164"/>
                    <a:pt x="242" y="168"/>
                  </a:cubicBezTo>
                  <a:cubicBezTo>
                    <a:pt x="243" y="169"/>
                    <a:pt x="243" y="169"/>
                    <a:pt x="243" y="169"/>
                  </a:cubicBezTo>
                  <a:lnTo>
                    <a:pt x="243" y="170"/>
                  </a:lnTo>
                  <a:close/>
                  <a:moveTo>
                    <a:pt x="242" y="134"/>
                  </a:moveTo>
                  <a:cubicBezTo>
                    <a:pt x="225" y="139"/>
                    <a:pt x="208" y="142"/>
                    <a:pt x="192" y="143"/>
                  </a:cubicBezTo>
                  <a:cubicBezTo>
                    <a:pt x="191" y="143"/>
                    <a:pt x="191" y="143"/>
                    <a:pt x="191" y="143"/>
                  </a:cubicBezTo>
                  <a:cubicBezTo>
                    <a:pt x="190" y="142"/>
                    <a:pt x="190" y="142"/>
                    <a:pt x="190" y="142"/>
                  </a:cubicBezTo>
                  <a:cubicBezTo>
                    <a:pt x="189" y="137"/>
                    <a:pt x="188" y="133"/>
                    <a:pt x="185" y="130"/>
                  </a:cubicBezTo>
                  <a:cubicBezTo>
                    <a:pt x="185" y="129"/>
                    <a:pt x="185" y="129"/>
                    <a:pt x="185" y="129"/>
                  </a:cubicBezTo>
                  <a:cubicBezTo>
                    <a:pt x="186" y="128"/>
                    <a:pt x="186" y="128"/>
                    <a:pt x="186" y="128"/>
                  </a:cubicBezTo>
                  <a:cubicBezTo>
                    <a:pt x="199" y="117"/>
                    <a:pt x="213" y="107"/>
                    <a:pt x="228" y="99"/>
                  </a:cubicBezTo>
                  <a:cubicBezTo>
                    <a:pt x="229" y="98"/>
                    <a:pt x="229" y="98"/>
                    <a:pt x="229" y="98"/>
                  </a:cubicBezTo>
                  <a:cubicBezTo>
                    <a:pt x="230" y="99"/>
                    <a:pt x="230" y="99"/>
                    <a:pt x="230" y="99"/>
                  </a:cubicBezTo>
                  <a:cubicBezTo>
                    <a:pt x="236" y="109"/>
                    <a:pt x="241" y="120"/>
                    <a:pt x="243" y="132"/>
                  </a:cubicBezTo>
                  <a:cubicBezTo>
                    <a:pt x="243" y="133"/>
                    <a:pt x="243" y="133"/>
                    <a:pt x="243" y="133"/>
                  </a:cubicBezTo>
                  <a:lnTo>
                    <a:pt x="242" y="13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6" name="Freeform 85"/>
            <p:cNvSpPr>
              <a:spLocks noEditPoints="1"/>
            </p:cNvSpPr>
            <p:nvPr/>
          </p:nvSpPr>
          <p:spPr bwMode="auto">
            <a:xfrm rot="587817">
              <a:off x="4881526" y="3645690"/>
              <a:ext cx="1273174" cy="1271610"/>
            </a:xfrm>
            <a:custGeom>
              <a:avLst/>
              <a:gdLst>
                <a:gd name="T0" fmla="*/ 286 w 302"/>
                <a:gd name="T1" fmla="*/ 129 h 302"/>
                <a:gd name="T2" fmla="*/ 282 w 302"/>
                <a:gd name="T3" fmla="*/ 112 h 302"/>
                <a:gd name="T4" fmla="*/ 285 w 302"/>
                <a:gd name="T5" fmla="*/ 82 h 302"/>
                <a:gd name="T6" fmla="*/ 264 w 302"/>
                <a:gd name="T7" fmla="*/ 72 h 302"/>
                <a:gd name="T8" fmla="*/ 252 w 302"/>
                <a:gd name="T9" fmla="*/ 58 h 302"/>
                <a:gd name="T10" fmla="*/ 236 w 302"/>
                <a:gd name="T11" fmla="*/ 34 h 302"/>
                <a:gd name="T12" fmla="*/ 219 w 302"/>
                <a:gd name="T13" fmla="*/ 23 h 302"/>
                <a:gd name="T14" fmla="*/ 191 w 302"/>
                <a:gd name="T15" fmla="*/ 20 h 302"/>
                <a:gd name="T16" fmla="*/ 173 w 302"/>
                <a:gd name="T17" fmla="*/ 15 h 302"/>
                <a:gd name="T18" fmla="*/ 155 w 302"/>
                <a:gd name="T19" fmla="*/ 0 h 302"/>
                <a:gd name="T20" fmla="*/ 141 w 302"/>
                <a:gd name="T21" fmla="*/ 14 h 302"/>
                <a:gd name="T22" fmla="*/ 113 w 302"/>
                <a:gd name="T23" fmla="*/ 12 h 302"/>
                <a:gd name="T24" fmla="*/ 94 w 302"/>
                <a:gd name="T25" fmla="*/ 18 h 302"/>
                <a:gd name="T26" fmla="*/ 73 w 302"/>
                <a:gd name="T27" fmla="*/ 38 h 302"/>
                <a:gd name="T28" fmla="*/ 59 w 302"/>
                <a:gd name="T29" fmla="*/ 49 h 302"/>
                <a:gd name="T30" fmla="*/ 35 w 302"/>
                <a:gd name="T31" fmla="*/ 54 h 302"/>
                <a:gd name="T32" fmla="*/ 32 w 302"/>
                <a:gd name="T33" fmla="*/ 84 h 302"/>
                <a:gd name="T34" fmla="*/ 24 w 302"/>
                <a:gd name="T35" fmla="*/ 99 h 302"/>
                <a:gd name="T36" fmla="*/ 3 w 302"/>
                <a:gd name="T37" fmla="*/ 121 h 302"/>
                <a:gd name="T38" fmla="*/ 14 w 302"/>
                <a:gd name="T39" fmla="*/ 142 h 302"/>
                <a:gd name="T40" fmla="*/ 7 w 302"/>
                <a:gd name="T41" fmla="*/ 157 h 302"/>
                <a:gd name="T42" fmla="*/ 9 w 302"/>
                <a:gd name="T43" fmla="*/ 177 h 302"/>
                <a:gd name="T44" fmla="*/ 24 w 302"/>
                <a:gd name="T45" fmla="*/ 201 h 302"/>
                <a:gd name="T46" fmla="*/ 31 w 302"/>
                <a:gd name="T47" fmla="*/ 218 h 302"/>
                <a:gd name="T48" fmla="*/ 30 w 302"/>
                <a:gd name="T49" fmla="*/ 242 h 302"/>
                <a:gd name="T50" fmla="*/ 59 w 302"/>
                <a:gd name="T51" fmla="*/ 252 h 302"/>
                <a:gd name="T52" fmla="*/ 73 w 302"/>
                <a:gd name="T53" fmla="*/ 263 h 302"/>
                <a:gd name="T54" fmla="*/ 89 w 302"/>
                <a:gd name="T55" fmla="*/ 289 h 302"/>
                <a:gd name="T56" fmla="*/ 112 w 302"/>
                <a:gd name="T57" fmla="*/ 283 h 302"/>
                <a:gd name="T58" fmla="*/ 130 w 302"/>
                <a:gd name="T59" fmla="*/ 286 h 302"/>
                <a:gd name="T60" fmla="*/ 155 w 302"/>
                <a:gd name="T61" fmla="*/ 302 h 302"/>
                <a:gd name="T62" fmla="*/ 173 w 302"/>
                <a:gd name="T63" fmla="*/ 286 h 302"/>
                <a:gd name="T64" fmla="*/ 190 w 302"/>
                <a:gd name="T65" fmla="*/ 282 h 302"/>
                <a:gd name="T66" fmla="*/ 220 w 302"/>
                <a:gd name="T67" fmla="*/ 285 h 302"/>
                <a:gd name="T68" fmla="*/ 230 w 302"/>
                <a:gd name="T69" fmla="*/ 263 h 302"/>
                <a:gd name="T70" fmla="*/ 243 w 302"/>
                <a:gd name="T71" fmla="*/ 251 h 302"/>
                <a:gd name="T72" fmla="*/ 268 w 302"/>
                <a:gd name="T73" fmla="*/ 236 h 302"/>
                <a:gd name="T74" fmla="*/ 278 w 302"/>
                <a:gd name="T75" fmla="*/ 219 h 302"/>
                <a:gd name="T76" fmla="*/ 282 w 302"/>
                <a:gd name="T77" fmla="*/ 190 h 302"/>
                <a:gd name="T78" fmla="*/ 287 w 302"/>
                <a:gd name="T79" fmla="*/ 173 h 302"/>
                <a:gd name="T80" fmla="*/ 302 w 302"/>
                <a:gd name="T81" fmla="*/ 155 h 302"/>
                <a:gd name="T82" fmla="*/ 170 w 302"/>
                <a:gd name="T83" fmla="*/ 59 h 302"/>
                <a:gd name="T84" fmla="*/ 160 w 302"/>
                <a:gd name="T85" fmla="*/ 111 h 302"/>
                <a:gd name="T86" fmla="*/ 143 w 302"/>
                <a:gd name="T87" fmla="*/ 110 h 302"/>
                <a:gd name="T88" fmla="*/ 98 w 302"/>
                <a:gd name="T89" fmla="*/ 73 h 302"/>
                <a:gd name="T90" fmla="*/ 117 w 302"/>
                <a:gd name="T91" fmla="*/ 128 h 302"/>
                <a:gd name="T92" fmla="*/ 59 w 302"/>
                <a:gd name="T93" fmla="*/ 132 h 302"/>
                <a:gd name="T94" fmla="*/ 110 w 302"/>
                <a:gd name="T95" fmla="*/ 159 h 302"/>
                <a:gd name="T96" fmla="*/ 143 w 302"/>
                <a:gd name="T97" fmla="*/ 191 h 302"/>
                <a:gd name="T98" fmla="*/ 128 w 302"/>
                <a:gd name="T99" fmla="*/ 185 h 302"/>
                <a:gd name="T100" fmla="*/ 130 w 302"/>
                <a:gd name="T101" fmla="*/ 171 h 302"/>
                <a:gd name="T102" fmla="*/ 203 w 302"/>
                <a:gd name="T103" fmla="*/ 229 h 302"/>
                <a:gd name="T104" fmla="*/ 172 w 302"/>
                <a:gd name="T105" fmla="*/ 185 h 302"/>
                <a:gd name="T106" fmla="*/ 229 w 302"/>
                <a:gd name="T107" fmla="*/ 203 h 302"/>
                <a:gd name="T108" fmla="*/ 191 w 302"/>
                <a:gd name="T109" fmla="*/ 159 h 302"/>
                <a:gd name="T110" fmla="*/ 191 w 302"/>
                <a:gd name="T111" fmla="*/ 143 h 302"/>
                <a:gd name="T112" fmla="*/ 230 w 302"/>
                <a:gd name="T113" fmla="*/ 99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02" h="302">
                  <a:moveTo>
                    <a:pt x="302" y="147"/>
                  </a:moveTo>
                  <a:cubicBezTo>
                    <a:pt x="300" y="146"/>
                    <a:pt x="297" y="145"/>
                    <a:pt x="295" y="145"/>
                  </a:cubicBezTo>
                  <a:cubicBezTo>
                    <a:pt x="293" y="144"/>
                    <a:pt x="290" y="143"/>
                    <a:pt x="288" y="142"/>
                  </a:cubicBezTo>
                  <a:cubicBezTo>
                    <a:pt x="287" y="142"/>
                    <a:pt x="287" y="142"/>
                    <a:pt x="287" y="142"/>
                  </a:cubicBezTo>
                  <a:cubicBezTo>
                    <a:pt x="287" y="141"/>
                    <a:pt x="287" y="141"/>
                    <a:pt x="287" y="141"/>
                  </a:cubicBezTo>
                  <a:cubicBezTo>
                    <a:pt x="287" y="137"/>
                    <a:pt x="287" y="133"/>
                    <a:pt x="286" y="130"/>
                  </a:cubicBezTo>
                  <a:cubicBezTo>
                    <a:pt x="286" y="129"/>
                    <a:pt x="286" y="129"/>
                    <a:pt x="286" y="129"/>
                  </a:cubicBezTo>
                  <a:cubicBezTo>
                    <a:pt x="287" y="128"/>
                    <a:pt x="287" y="128"/>
                    <a:pt x="287" y="128"/>
                  </a:cubicBezTo>
                  <a:cubicBezTo>
                    <a:pt x="289" y="127"/>
                    <a:pt x="291" y="126"/>
                    <a:pt x="293" y="125"/>
                  </a:cubicBezTo>
                  <a:cubicBezTo>
                    <a:pt x="295" y="123"/>
                    <a:pt x="297" y="122"/>
                    <a:pt x="299" y="121"/>
                  </a:cubicBezTo>
                  <a:cubicBezTo>
                    <a:pt x="299" y="118"/>
                    <a:pt x="298" y="116"/>
                    <a:pt x="297" y="113"/>
                  </a:cubicBezTo>
                  <a:cubicBezTo>
                    <a:pt x="295" y="113"/>
                    <a:pt x="293" y="113"/>
                    <a:pt x="290" y="113"/>
                  </a:cubicBezTo>
                  <a:cubicBezTo>
                    <a:pt x="288" y="112"/>
                    <a:pt x="285" y="112"/>
                    <a:pt x="283" y="112"/>
                  </a:cubicBezTo>
                  <a:cubicBezTo>
                    <a:pt x="282" y="112"/>
                    <a:pt x="282" y="112"/>
                    <a:pt x="282" y="112"/>
                  </a:cubicBezTo>
                  <a:cubicBezTo>
                    <a:pt x="282" y="111"/>
                    <a:pt x="282" y="111"/>
                    <a:pt x="282" y="111"/>
                  </a:cubicBezTo>
                  <a:cubicBezTo>
                    <a:pt x="281" y="108"/>
                    <a:pt x="279" y="104"/>
                    <a:pt x="278" y="100"/>
                  </a:cubicBezTo>
                  <a:cubicBezTo>
                    <a:pt x="278" y="99"/>
                    <a:pt x="278" y="99"/>
                    <a:pt x="278" y="99"/>
                  </a:cubicBezTo>
                  <a:cubicBezTo>
                    <a:pt x="278" y="99"/>
                    <a:pt x="278" y="99"/>
                    <a:pt x="278" y="99"/>
                  </a:cubicBezTo>
                  <a:cubicBezTo>
                    <a:pt x="280" y="97"/>
                    <a:pt x="282" y="95"/>
                    <a:pt x="284" y="94"/>
                  </a:cubicBezTo>
                  <a:cubicBezTo>
                    <a:pt x="285" y="92"/>
                    <a:pt x="287" y="90"/>
                    <a:pt x="289" y="89"/>
                  </a:cubicBezTo>
                  <a:cubicBezTo>
                    <a:pt x="288" y="86"/>
                    <a:pt x="286" y="84"/>
                    <a:pt x="285" y="82"/>
                  </a:cubicBezTo>
                  <a:cubicBezTo>
                    <a:pt x="283" y="82"/>
                    <a:pt x="281" y="82"/>
                    <a:pt x="278" y="83"/>
                  </a:cubicBezTo>
                  <a:cubicBezTo>
                    <a:pt x="276" y="83"/>
                    <a:pt x="273" y="83"/>
                    <a:pt x="271" y="84"/>
                  </a:cubicBezTo>
                  <a:cubicBezTo>
                    <a:pt x="270" y="84"/>
                    <a:pt x="270" y="84"/>
                    <a:pt x="270" y="84"/>
                  </a:cubicBezTo>
                  <a:cubicBezTo>
                    <a:pt x="270" y="83"/>
                    <a:pt x="270" y="83"/>
                    <a:pt x="270" y="83"/>
                  </a:cubicBezTo>
                  <a:cubicBezTo>
                    <a:pt x="268" y="80"/>
                    <a:pt x="266" y="76"/>
                    <a:pt x="264" y="73"/>
                  </a:cubicBezTo>
                  <a:cubicBezTo>
                    <a:pt x="263" y="72"/>
                    <a:pt x="263" y="72"/>
                    <a:pt x="263" y="72"/>
                  </a:cubicBezTo>
                  <a:cubicBezTo>
                    <a:pt x="264" y="72"/>
                    <a:pt x="264" y="72"/>
                    <a:pt x="264" y="72"/>
                  </a:cubicBezTo>
                  <a:cubicBezTo>
                    <a:pt x="265" y="70"/>
                    <a:pt x="266" y="68"/>
                    <a:pt x="268" y="66"/>
                  </a:cubicBezTo>
                  <a:cubicBezTo>
                    <a:pt x="269" y="64"/>
                    <a:pt x="270" y="62"/>
                    <a:pt x="271" y="60"/>
                  </a:cubicBezTo>
                  <a:cubicBezTo>
                    <a:pt x="270" y="58"/>
                    <a:pt x="268" y="56"/>
                    <a:pt x="267" y="54"/>
                  </a:cubicBezTo>
                  <a:cubicBezTo>
                    <a:pt x="264" y="54"/>
                    <a:pt x="262" y="55"/>
                    <a:pt x="260" y="56"/>
                  </a:cubicBezTo>
                  <a:cubicBezTo>
                    <a:pt x="258" y="57"/>
                    <a:pt x="255" y="58"/>
                    <a:pt x="253" y="59"/>
                  </a:cubicBezTo>
                  <a:cubicBezTo>
                    <a:pt x="252" y="59"/>
                    <a:pt x="252" y="59"/>
                    <a:pt x="252" y="59"/>
                  </a:cubicBezTo>
                  <a:cubicBezTo>
                    <a:pt x="252" y="58"/>
                    <a:pt x="252" y="58"/>
                    <a:pt x="252" y="58"/>
                  </a:cubicBezTo>
                  <a:cubicBezTo>
                    <a:pt x="249" y="55"/>
                    <a:pt x="246" y="53"/>
                    <a:pt x="243" y="50"/>
                  </a:cubicBezTo>
                  <a:cubicBezTo>
                    <a:pt x="243" y="49"/>
                    <a:pt x="243" y="49"/>
                    <a:pt x="243" y="49"/>
                  </a:cubicBezTo>
                  <a:cubicBezTo>
                    <a:pt x="243" y="49"/>
                    <a:pt x="243" y="49"/>
                    <a:pt x="243" y="49"/>
                  </a:cubicBezTo>
                  <a:cubicBezTo>
                    <a:pt x="244" y="47"/>
                    <a:pt x="245" y="44"/>
                    <a:pt x="246" y="42"/>
                  </a:cubicBezTo>
                  <a:cubicBezTo>
                    <a:pt x="247" y="40"/>
                    <a:pt x="247" y="37"/>
                    <a:pt x="248" y="35"/>
                  </a:cubicBezTo>
                  <a:cubicBezTo>
                    <a:pt x="246" y="33"/>
                    <a:pt x="244" y="32"/>
                    <a:pt x="242" y="30"/>
                  </a:cubicBezTo>
                  <a:cubicBezTo>
                    <a:pt x="240" y="31"/>
                    <a:pt x="238" y="33"/>
                    <a:pt x="236" y="34"/>
                  </a:cubicBezTo>
                  <a:cubicBezTo>
                    <a:pt x="234" y="36"/>
                    <a:pt x="232" y="37"/>
                    <a:pt x="230" y="38"/>
                  </a:cubicBezTo>
                  <a:cubicBezTo>
                    <a:pt x="229" y="39"/>
                    <a:pt x="229" y="39"/>
                    <a:pt x="229" y="39"/>
                  </a:cubicBezTo>
                  <a:cubicBezTo>
                    <a:pt x="228" y="38"/>
                    <a:pt x="228" y="38"/>
                    <a:pt x="228" y="38"/>
                  </a:cubicBezTo>
                  <a:cubicBezTo>
                    <a:pt x="225" y="36"/>
                    <a:pt x="222" y="34"/>
                    <a:pt x="219" y="32"/>
                  </a:cubicBezTo>
                  <a:cubicBezTo>
                    <a:pt x="218" y="32"/>
                    <a:pt x="218" y="32"/>
                    <a:pt x="218" y="32"/>
                  </a:cubicBezTo>
                  <a:cubicBezTo>
                    <a:pt x="218" y="31"/>
                    <a:pt x="218" y="31"/>
                    <a:pt x="218" y="31"/>
                  </a:cubicBezTo>
                  <a:cubicBezTo>
                    <a:pt x="218" y="28"/>
                    <a:pt x="219" y="26"/>
                    <a:pt x="219" y="23"/>
                  </a:cubicBezTo>
                  <a:cubicBezTo>
                    <a:pt x="219" y="21"/>
                    <a:pt x="220" y="19"/>
                    <a:pt x="220" y="16"/>
                  </a:cubicBezTo>
                  <a:cubicBezTo>
                    <a:pt x="218" y="15"/>
                    <a:pt x="215" y="14"/>
                    <a:pt x="213" y="13"/>
                  </a:cubicBezTo>
                  <a:cubicBezTo>
                    <a:pt x="211" y="15"/>
                    <a:pt x="210" y="16"/>
                    <a:pt x="208" y="18"/>
                  </a:cubicBezTo>
                  <a:cubicBezTo>
                    <a:pt x="206" y="20"/>
                    <a:pt x="205" y="22"/>
                    <a:pt x="203" y="23"/>
                  </a:cubicBezTo>
                  <a:cubicBezTo>
                    <a:pt x="202" y="24"/>
                    <a:pt x="202" y="24"/>
                    <a:pt x="202" y="24"/>
                  </a:cubicBezTo>
                  <a:cubicBezTo>
                    <a:pt x="202" y="24"/>
                    <a:pt x="202" y="24"/>
                    <a:pt x="202" y="24"/>
                  </a:cubicBezTo>
                  <a:cubicBezTo>
                    <a:pt x="198" y="22"/>
                    <a:pt x="194" y="21"/>
                    <a:pt x="191" y="20"/>
                  </a:cubicBezTo>
                  <a:cubicBezTo>
                    <a:pt x="190" y="20"/>
                    <a:pt x="190" y="20"/>
                    <a:pt x="190" y="20"/>
                  </a:cubicBezTo>
                  <a:cubicBezTo>
                    <a:pt x="190" y="19"/>
                    <a:pt x="190" y="19"/>
                    <a:pt x="190" y="19"/>
                  </a:cubicBezTo>
                  <a:cubicBezTo>
                    <a:pt x="189" y="17"/>
                    <a:pt x="189" y="14"/>
                    <a:pt x="189" y="12"/>
                  </a:cubicBezTo>
                  <a:cubicBezTo>
                    <a:pt x="189" y="9"/>
                    <a:pt x="189" y="7"/>
                    <a:pt x="188" y="4"/>
                  </a:cubicBezTo>
                  <a:cubicBezTo>
                    <a:pt x="186" y="4"/>
                    <a:pt x="183" y="3"/>
                    <a:pt x="181" y="3"/>
                  </a:cubicBezTo>
                  <a:cubicBezTo>
                    <a:pt x="180" y="4"/>
                    <a:pt x="178" y="7"/>
                    <a:pt x="177" y="9"/>
                  </a:cubicBezTo>
                  <a:cubicBezTo>
                    <a:pt x="176" y="11"/>
                    <a:pt x="175" y="13"/>
                    <a:pt x="173" y="15"/>
                  </a:cubicBezTo>
                  <a:cubicBezTo>
                    <a:pt x="173" y="16"/>
                    <a:pt x="173" y="16"/>
                    <a:pt x="173" y="16"/>
                  </a:cubicBezTo>
                  <a:cubicBezTo>
                    <a:pt x="172" y="16"/>
                    <a:pt x="172" y="16"/>
                    <a:pt x="172" y="16"/>
                  </a:cubicBezTo>
                  <a:cubicBezTo>
                    <a:pt x="168" y="15"/>
                    <a:pt x="165" y="15"/>
                    <a:pt x="161" y="14"/>
                  </a:cubicBezTo>
                  <a:cubicBezTo>
                    <a:pt x="160" y="14"/>
                    <a:pt x="160" y="14"/>
                    <a:pt x="160" y="14"/>
                  </a:cubicBezTo>
                  <a:cubicBezTo>
                    <a:pt x="159" y="14"/>
                    <a:pt x="159" y="14"/>
                    <a:pt x="159" y="14"/>
                  </a:cubicBezTo>
                  <a:cubicBezTo>
                    <a:pt x="159" y="11"/>
                    <a:pt x="158" y="9"/>
                    <a:pt x="157" y="7"/>
                  </a:cubicBezTo>
                  <a:cubicBezTo>
                    <a:pt x="156" y="4"/>
                    <a:pt x="156" y="2"/>
                    <a:pt x="155" y="0"/>
                  </a:cubicBezTo>
                  <a:cubicBezTo>
                    <a:pt x="155" y="0"/>
                    <a:pt x="155" y="0"/>
                    <a:pt x="155" y="0"/>
                  </a:cubicBezTo>
                  <a:cubicBezTo>
                    <a:pt x="152" y="0"/>
                    <a:pt x="150" y="0"/>
                    <a:pt x="147" y="0"/>
                  </a:cubicBezTo>
                  <a:cubicBezTo>
                    <a:pt x="147" y="0"/>
                    <a:pt x="147" y="0"/>
                    <a:pt x="147" y="0"/>
                  </a:cubicBezTo>
                  <a:cubicBezTo>
                    <a:pt x="146" y="2"/>
                    <a:pt x="145" y="4"/>
                    <a:pt x="145" y="7"/>
                  </a:cubicBezTo>
                  <a:cubicBezTo>
                    <a:pt x="144" y="9"/>
                    <a:pt x="143" y="11"/>
                    <a:pt x="142" y="14"/>
                  </a:cubicBezTo>
                  <a:cubicBezTo>
                    <a:pt x="142" y="14"/>
                    <a:pt x="142" y="14"/>
                    <a:pt x="142" y="14"/>
                  </a:cubicBezTo>
                  <a:cubicBezTo>
                    <a:pt x="141" y="14"/>
                    <a:pt x="141" y="14"/>
                    <a:pt x="141" y="14"/>
                  </a:cubicBezTo>
                  <a:cubicBezTo>
                    <a:pt x="137" y="15"/>
                    <a:pt x="133" y="15"/>
                    <a:pt x="130" y="16"/>
                  </a:cubicBezTo>
                  <a:cubicBezTo>
                    <a:pt x="129" y="16"/>
                    <a:pt x="129" y="16"/>
                    <a:pt x="129" y="16"/>
                  </a:cubicBezTo>
                  <a:cubicBezTo>
                    <a:pt x="129" y="15"/>
                    <a:pt x="129" y="15"/>
                    <a:pt x="129" y="15"/>
                  </a:cubicBezTo>
                  <a:cubicBezTo>
                    <a:pt x="127" y="13"/>
                    <a:pt x="126" y="11"/>
                    <a:pt x="125" y="9"/>
                  </a:cubicBezTo>
                  <a:cubicBezTo>
                    <a:pt x="123" y="7"/>
                    <a:pt x="122" y="4"/>
                    <a:pt x="121" y="3"/>
                  </a:cubicBezTo>
                  <a:cubicBezTo>
                    <a:pt x="118" y="3"/>
                    <a:pt x="116" y="4"/>
                    <a:pt x="113" y="4"/>
                  </a:cubicBezTo>
                  <a:cubicBezTo>
                    <a:pt x="113" y="7"/>
                    <a:pt x="113" y="9"/>
                    <a:pt x="113" y="12"/>
                  </a:cubicBezTo>
                  <a:cubicBezTo>
                    <a:pt x="113" y="14"/>
                    <a:pt x="112" y="17"/>
                    <a:pt x="112" y="19"/>
                  </a:cubicBezTo>
                  <a:cubicBezTo>
                    <a:pt x="112" y="20"/>
                    <a:pt x="112" y="20"/>
                    <a:pt x="112" y="20"/>
                  </a:cubicBezTo>
                  <a:cubicBezTo>
                    <a:pt x="111" y="20"/>
                    <a:pt x="111" y="20"/>
                    <a:pt x="111" y="20"/>
                  </a:cubicBezTo>
                  <a:cubicBezTo>
                    <a:pt x="108" y="21"/>
                    <a:pt x="104" y="22"/>
                    <a:pt x="100" y="24"/>
                  </a:cubicBezTo>
                  <a:cubicBezTo>
                    <a:pt x="100" y="24"/>
                    <a:pt x="100" y="24"/>
                    <a:pt x="100" y="24"/>
                  </a:cubicBezTo>
                  <a:cubicBezTo>
                    <a:pt x="99" y="23"/>
                    <a:pt x="99" y="23"/>
                    <a:pt x="99" y="23"/>
                  </a:cubicBezTo>
                  <a:cubicBezTo>
                    <a:pt x="97" y="22"/>
                    <a:pt x="96" y="20"/>
                    <a:pt x="94" y="18"/>
                  </a:cubicBezTo>
                  <a:cubicBezTo>
                    <a:pt x="92" y="16"/>
                    <a:pt x="90" y="15"/>
                    <a:pt x="89" y="13"/>
                  </a:cubicBezTo>
                  <a:cubicBezTo>
                    <a:pt x="86" y="14"/>
                    <a:pt x="84" y="15"/>
                    <a:pt x="82" y="16"/>
                  </a:cubicBezTo>
                  <a:cubicBezTo>
                    <a:pt x="82" y="19"/>
                    <a:pt x="82" y="21"/>
                    <a:pt x="83" y="23"/>
                  </a:cubicBezTo>
                  <a:cubicBezTo>
                    <a:pt x="83" y="26"/>
                    <a:pt x="83" y="28"/>
                    <a:pt x="84" y="31"/>
                  </a:cubicBezTo>
                  <a:cubicBezTo>
                    <a:pt x="84" y="32"/>
                    <a:pt x="84" y="32"/>
                    <a:pt x="84" y="32"/>
                  </a:cubicBezTo>
                  <a:cubicBezTo>
                    <a:pt x="83" y="32"/>
                    <a:pt x="83" y="32"/>
                    <a:pt x="83" y="32"/>
                  </a:cubicBezTo>
                  <a:cubicBezTo>
                    <a:pt x="80" y="34"/>
                    <a:pt x="76" y="36"/>
                    <a:pt x="73" y="38"/>
                  </a:cubicBezTo>
                  <a:cubicBezTo>
                    <a:pt x="73" y="39"/>
                    <a:pt x="73" y="39"/>
                    <a:pt x="73" y="39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0" y="37"/>
                    <a:pt x="68" y="36"/>
                    <a:pt x="66" y="34"/>
                  </a:cubicBezTo>
                  <a:cubicBezTo>
                    <a:pt x="64" y="33"/>
                    <a:pt x="62" y="31"/>
                    <a:pt x="60" y="30"/>
                  </a:cubicBezTo>
                  <a:cubicBezTo>
                    <a:pt x="58" y="32"/>
                    <a:pt x="56" y="33"/>
                    <a:pt x="54" y="35"/>
                  </a:cubicBezTo>
                  <a:cubicBezTo>
                    <a:pt x="54" y="37"/>
                    <a:pt x="55" y="40"/>
                    <a:pt x="56" y="42"/>
                  </a:cubicBezTo>
                  <a:cubicBezTo>
                    <a:pt x="57" y="44"/>
                    <a:pt x="58" y="47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8" y="50"/>
                    <a:pt x="58" y="50"/>
                    <a:pt x="58" y="50"/>
                  </a:cubicBezTo>
                  <a:cubicBezTo>
                    <a:pt x="56" y="53"/>
                    <a:pt x="53" y="55"/>
                    <a:pt x="50" y="58"/>
                  </a:cubicBezTo>
                  <a:cubicBezTo>
                    <a:pt x="50" y="59"/>
                    <a:pt x="50" y="59"/>
                    <a:pt x="50" y="59"/>
                  </a:cubicBezTo>
                  <a:cubicBezTo>
                    <a:pt x="49" y="59"/>
                    <a:pt x="49" y="59"/>
                    <a:pt x="49" y="59"/>
                  </a:cubicBezTo>
                  <a:cubicBezTo>
                    <a:pt x="47" y="58"/>
                    <a:pt x="44" y="57"/>
                    <a:pt x="42" y="56"/>
                  </a:cubicBezTo>
                  <a:cubicBezTo>
                    <a:pt x="40" y="55"/>
                    <a:pt x="37" y="54"/>
                    <a:pt x="35" y="54"/>
                  </a:cubicBezTo>
                  <a:cubicBezTo>
                    <a:pt x="33" y="56"/>
                    <a:pt x="32" y="58"/>
                    <a:pt x="30" y="60"/>
                  </a:cubicBezTo>
                  <a:cubicBezTo>
                    <a:pt x="32" y="62"/>
                    <a:pt x="33" y="64"/>
                    <a:pt x="34" y="66"/>
                  </a:cubicBezTo>
                  <a:cubicBezTo>
                    <a:pt x="36" y="68"/>
                    <a:pt x="37" y="70"/>
                    <a:pt x="38" y="72"/>
                  </a:cubicBezTo>
                  <a:cubicBezTo>
                    <a:pt x="39" y="72"/>
                    <a:pt x="39" y="72"/>
                    <a:pt x="39" y="72"/>
                  </a:cubicBezTo>
                  <a:cubicBezTo>
                    <a:pt x="38" y="73"/>
                    <a:pt x="38" y="73"/>
                    <a:pt x="38" y="73"/>
                  </a:cubicBezTo>
                  <a:cubicBezTo>
                    <a:pt x="36" y="76"/>
                    <a:pt x="34" y="80"/>
                    <a:pt x="32" y="83"/>
                  </a:cubicBezTo>
                  <a:cubicBezTo>
                    <a:pt x="32" y="84"/>
                    <a:pt x="32" y="84"/>
                    <a:pt x="32" y="84"/>
                  </a:cubicBezTo>
                  <a:cubicBezTo>
                    <a:pt x="31" y="84"/>
                    <a:pt x="31" y="84"/>
                    <a:pt x="31" y="84"/>
                  </a:cubicBezTo>
                  <a:cubicBezTo>
                    <a:pt x="29" y="83"/>
                    <a:pt x="26" y="83"/>
                    <a:pt x="24" y="83"/>
                  </a:cubicBezTo>
                  <a:cubicBezTo>
                    <a:pt x="21" y="82"/>
                    <a:pt x="19" y="82"/>
                    <a:pt x="17" y="82"/>
                  </a:cubicBezTo>
                  <a:cubicBezTo>
                    <a:pt x="15" y="84"/>
                    <a:pt x="14" y="86"/>
                    <a:pt x="13" y="89"/>
                  </a:cubicBezTo>
                  <a:cubicBezTo>
                    <a:pt x="15" y="90"/>
                    <a:pt x="16" y="92"/>
                    <a:pt x="18" y="94"/>
                  </a:cubicBezTo>
                  <a:cubicBezTo>
                    <a:pt x="20" y="95"/>
                    <a:pt x="22" y="97"/>
                    <a:pt x="24" y="99"/>
                  </a:cubicBezTo>
                  <a:cubicBezTo>
                    <a:pt x="24" y="99"/>
                    <a:pt x="24" y="99"/>
                    <a:pt x="24" y="99"/>
                  </a:cubicBezTo>
                  <a:cubicBezTo>
                    <a:pt x="24" y="100"/>
                    <a:pt x="24" y="100"/>
                    <a:pt x="24" y="100"/>
                  </a:cubicBezTo>
                  <a:cubicBezTo>
                    <a:pt x="22" y="104"/>
                    <a:pt x="21" y="108"/>
                    <a:pt x="20" y="111"/>
                  </a:cubicBezTo>
                  <a:cubicBezTo>
                    <a:pt x="20" y="112"/>
                    <a:pt x="20" y="112"/>
                    <a:pt x="20" y="112"/>
                  </a:cubicBezTo>
                  <a:cubicBezTo>
                    <a:pt x="19" y="112"/>
                    <a:pt x="19" y="112"/>
                    <a:pt x="19" y="112"/>
                  </a:cubicBezTo>
                  <a:cubicBezTo>
                    <a:pt x="17" y="112"/>
                    <a:pt x="14" y="112"/>
                    <a:pt x="12" y="113"/>
                  </a:cubicBezTo>
                  <a:cubicBezTo>
                    <a:pt x="9" y="113"/>
                    <a:pt x="7" y="113"/>
                    <a:pt x="4" y="113"/>
                  </a:cubicBezTo>
                  <a:cubicBezTo>
                    <a:pt x="4" y="116"/>
                    <a:pt x="3" y="118"/>
                    <a:pt x="3" y="121"/>
                  </a:cubicBezTo>
                  <a:cubicBezTo>
                    <a:pt x="5" y="122"/>
                    <a:pt x="7" y="123"/>
                    <a:pt x="9" y="125"/>
                  </a:cubicBezTo>
                  <a:cubicBezTo>
                    <a:pt x="11" y="126"/>
                    <a:pt x="13" y="127"/>
                    <a:pt x="15" y="128"/>
                  </a:cubicBezTo>
                  <a:cubicBezTo>
                    <a:pt x="16" y="129"/>
                    <a:pt x="16" y="129"/>
                    <a:pt x="16" y="129"/>
                  </a:cubicBezTo>
                  <a:cubicBezTo>
                    <a:pt x="16" y="130"/>
                    <a:pt x="16" y="130"/>
                    <a:pt x="16" y="130"/>
                  </a:cubicBezTo>
                  <a:cubicBezTo>
                    <a:pt x="15" y="133"/>
                    <a:pt x="15" y="137"/>
                    <a:pt x="15" y="141"/>
                  </a:cubicBezTo>
                  <a:cubicBezTo>
                    <a:pt x="14" y="142"/>
                    <a:pt x="14" y="142"/>
                    <a:pt x="14" y="142"/>
                  </a:cubicBezTo>
                  <a:cubicBezTo>
                    <a:pt x="14" y="142"/>
                    <a:pt x="14" y="142"/>
                    <a:pt x="14" y="142"/>
                  </a:cubicBezTo>
                  <a:cubicBezTo>
                    <a:pt x="12" y="143"/>
                    <a:pt x="9" y="144"/>
                    <a:pt x="7" y="145"/>
                  </a:cubicBezTo>
                  <a:cubicBezTo>
                    <a:pt x="4" y="145"/>
                    <a:pt x="2" y="146"/>
                    <a:pt x="0" y="147"/>
                  </a:cubicBezTo>
                  <a:cubicBezTo>
                    <a:pt x="0" y="147"/>
                    <a:pt x="0" y="147"/>
                    <a:pt x="0" y="147"/>
                  </a:cubicBezTo>
                  <a:cubicBezTo>
                    <a:pt x="0" y="148"/>
                    <a:pt x="0" y="150"/>
                    <a:pt x="0" y="151"/>
                  </a:cubicBezTo>
                  <a:cubicBezTo>
                    <a:pt x="0" y="152"/>
                    <a:pt x="0" y="153"/>
                    <a:pt x="0" y="155"/>
                  </a:cubicBezTo>
                  <a:cubicBezTo>
                    <a:pt x="0" y="155"/>
                    <a:pt x="0" y="155"/>
                    <a:pt x="0" y="155"/>
                  </a:cubicBezTo>
                  <a:cubicBezTo>
                    <a:pt x="2" y="156"/>
                    <a:pt x="4" y="156"/>
                    <a:pt x="7" y="157"/>
                  </a:cubicBezTo>
                  <a:cubicBezTo>
                    <a:pt x="9" y="158"/>
                    <a:pt x="12" y="158"/>
                    <a:pt x="14" y="159"/>
                  </a:cubicBezTo>
                  <a:cubicBezTo>
                    <a:pt x="14" y="160"/>
                    <a:pt x="14" y="160"/>
                    <a:pt x="14" y="160"/>
                  </a:cubicBezTo>
                  <a:cubicBezTo>
                    <a:pt x="15" y="160"/>
                    <a:pt x="15" y="160"/>
                    <a:pt x="15" y="160"/>
                  </a:cubicBezTo>
                  <a:cubicBezTo>
                    <a:pt x="15" y="165"/>
                    <a:pt x="15" y="168"/>
                    <a:pt x="16" y="172"/>
                  </a:cubicBezTo>
                  <a:cubicBezTo>
                    <a:pt x="16" y="173"/>
                    <a:pt x="16" y="173"/>
                    <a:pt x="16" y="173"/>
                  </a:cubicBezTo>
                  <a:cubicBezTo>
                    <a:pt x="15" y="173"/>
                    <a:pt x="15" y="173"/>
                    <a:pt x="15" y="173"/>
                  </a:cubicBezTo>
                  <a:cubicBezTo>
                    <a:pt x="13" y="174"/>
                    <a:pt x="11" y="176"/>
                    <a:pt x="9" y="177"/>
                  </a:cubicBezTo>
                  <a:cubicBezTo>
                    <a:pt x="7" y="178"/>
                    <a:pt x="5" y="179"/>
                    <a:pt x="3" y="181"/>
                  </a:cubicBezTo>
                  <a:cubicBezTo>
                    <a:pt x="3" y="183"/>
                    <a:pt x="4" y="186"/>
                    <a:pt x="4" y="188"/>
                  </a:cubicBezTo>
                  <a:cubicBezTo>
                    <a:pt x="7" y="189"/>
                    <a:pt x="9" y="189"/>
                    <a:pt x="12" y="189"/>
                  </a:cubicBezTo>
                  <a:cubicBezTo>
                    <a:pt x="14" y="189"/>
                    <a:pt x="17" y="189"/>
                    <a:pt x="19" y="190"/>
                  </a:cubicBezTo>
                  <a:cubicBezTo>
                    <a:pt x="20" y="190"/>
                    <a:pt x="20" y="190"/>
                    <a:pt x="20" y="190"/>
                  </a:cubicBezTo>
                  <a:cubicBezTo>
                    <a:pt x="20" y="190"/>
                    <a:pt x="20" y="190"/>
                    <a:pt x="20" y="190"/>
                  </a:cubicBezTo>
                  <a:cubicBezTo>
                    <a:pt x="21" y="194"/>
                    <a:pt x="22" y="198"/>
                    <a:pt x="24" y="201"/>
                  </a:cubicBezTo>
                  <a:cubicBezTo>
                    <a:pt x="24" y="202"/>
                    <a:pt x="24" y="202"/>
                    <a:pt x="24" y="202"/>
                  </a:cubicBezTo>
                  <a:cubicBezTo>
                    <a:pt x="24" y="203"/>
                    <a:pt x="24" y="203"/>
                    <a:pt x="24" y="203"/>
                  </a:cubicBezTo>
                  <a:cubicBezTo>
                    <a:pt x="22" y="204"/>
                    <a:pt x="20" y="206"/>
                    <a:pt x="18" y="208"/>
                  </a:cubicBezTo>
                  <a:cubicBezTo>
                    <a:pt x="16" y="210"/>
                    <a:pt x="15" y="211"/>
                    <a:pt x="13" y="213"/>
                  </a:cubicBezTo>
                  <a:cubicBezTo>
                    <a:pt x="14" y="215"/>
                    <a:pt x="15" y="218"/>
                    <a:pt x="17" y="220"/>
                  </a:cubicBezTo>
                  <a:cubicBezTo>
                    <a:pt x="19" y="220"/>
                    <a:pt x="21" y="219"/>
                    <a:pt x="24" y="219"/>
                  </a:cubicBezTo>
                  <a:cubicBezTo>
                    <a:pt x="26" y="219"/>
                    <a:pt x="29" y="218"/>
                    <a:pt x="31" y="218"/>
                  </a:cubicBezTo>
                  <a:cubicBezTo>
                    <a:pt x="32" y="218"/>
                    <a:pt x="32" y="218"/>
                    <a:pt x="32" y="218"/>
                  </a:cubicBezTo>
                  <a:cubicBezTo>
                    <a:pt x="32" y="219"/>
                    <a:pt x="32" y="219"/>
                    <a:pt x="32" y="219"/>
                  </a:cubicBezTo>
                  <a:cubicBezTo>
                    <a:pt x="34" y="222"/>
                    <a:pt x="36" y="225"/>
                    <a:pt x="38" y="228"/>
                  </a:cubicBezTo>
                  <a:cubicBezTo>
                    <a:pt x="39" y="229"/>
                    <a:pt x="39" y="229"/>
                    <a:pt x="39" y="229"/>
                  </a:cubicBezTo>
                  <a:cubicBezTo>
                    <a:pt x="38" y="230"/>
                    <a:pt x="38" y="230"/>
                    <a:pt x="38" y="230"/>
                  </a:cubicBezTo>
                  <a:cubicBezTo>
                    <a:pt x="37" y="232"/>
                    <a:pt x="36" y="234"/>
                    <a:pt x="34" y="236"/>
                  </a:cubicBezTo>
                  <a:cubicBezTo>
                    <a:pt x="33" y="238"/>
                    <a:pt x="32" y="240"/>
                    <a:pt x="30" y="242"/>
                  </a:cubicBezTo>
                  <a:cubicBezTo>
                    <a:pt x="32" y="244"/>
                    <a:pt x="33" y="246"/>
                    <a:pt x="35" y="248"/>
                  </a:cubicBezTo>
                  <a:cubicBezTo>
                    <a:pt x="37" y="247"/>
                    <a:pt x="40" y="246"/>
                    <a:pt x="42" y="246"/>
                  </a:cubicBezTo>
                  <a:cubicBezTo>
                    <a:pt x="44" y="245"/>
                    <a:pt x="47" y="244"/>
                    <a:pt x="49" y="243"/>
                  </a:cubicBezTo>
                  <a:cubicBezTo>
                    <a:pt x="50" y="243"/>
                    <a:pt x="50" y="243"/>
                    <a:pt x="50" y="243"/>
                  </a:cubicBezTo>
                  <a:cubicBezTo>
                    <a:pt x="50" y="243"/>
                    <a:pt x="50" y="243"/>
                    <a:pt x="50" y="243"/>
                  </a:cubicBezTo>
                  <a:cubicBezTo>
                    <a:pt x="53" y="246"/>
                    <a:pt x="56" y="249"/>
                    <a:pt x="58" y="251"/>
                  </a:cubicBezTo>
                  <a:cubicBezTo>
                    <a:pt x="59" y="252"/>
                    <a:pt x="59" y="252"/>
                    <a:pt x="59" y="252"/>
                  </a:cubicBezTo>
                  <a:cubicBezTo>
                    <a:pt x="59" y="253"/>
                    <a:pt x="59" y="253"/>
                    <a:pt x="59" y="253"/>
                  </a:cubicBezTo>
                  <a:cubicBezTo>
                    <a:pt x="58" y="255"/>
                    <a:pt x="57" y="257"/>
                    <a:pt x="56" y="260"/>
                  </a:cubicBezTo>
                  <a:cubicBezTo>
                    <a:pt x="55" y="262"/>
                    <a:pt x="54" y="264"/>
                    <a:pt x="54" y="266"/>
                  </a:cubicBezTo>
                  <a:cubicBezTo>
                    <a:pt x="56" y="268"/>
                    <a:pt x="58" y="270"/>
                    <a:pt x="60" y="271"/>
                  </a:cubicBezTo>
                  <a:cubicBezTo>
                    <a:pt x="62" y="270"/>
                    <a:pt x="64" y="269"/>
                    <a:pt x="66" y="267"/>
                  </a:cubicBezTo>
                  <a:cubicBezTo>
                    <a:pt x="68" y="266"/>
                    <a:pt x="70" y="265"/>
                    <a:pt x="72" y="263"/>
                  </a:cubicBezTo>
                  <a:cubicBezTo>
                    <a:pt x="73" y="263"/>
                    <a:pt x="73" y="263"/>
                    <a:pt x="73" y="263"/>
                  </a:cubicBezTo>
                  <a:cubicBezTo>
                    <a:pt x="73" y="263"/>
                    <a:pt x="73" y="263"/>
                    <a:pt x="73" y="263"/>
                  </a:cubicBezTo>
                  <a:cubicBezTo>
                    <a:pt x="76" y="266"/>
                    <a:pt x="80" y="268"/>
                    <a:pt x="83" y="270"/>
                  </a:cubicBezTo>
                  <a:cubicBezTo>
                    <a:pt x="84" y="270"/>
                    <a:pt x="84" y="270"/>
                    <a:pt x="84" y="270"/>
                  </a:cubicBezTo>
                  <a:cubicBezTo>
                    <a:pt x="84" y="271"/>
                    <a:pt x="84" y="271"/>
                    <a:pt x="84" y="271"/>
                  </a:cubicBezTo>
                  <a:cubicBezTo>
                    <a:pt x="83" y="273"/>
                    <a:pt x="83" y="276"/>
                    <a:pt x="83" y="278"/>
                  </a:cubicBezTo>
                  <a:cubicBezTo>
                    <a:pt x="82" y="280"/>
                    <a:pt x="82" y="283"/>
                    <a:pt x="82" y="285"/>
                  </a:cubicBezTo>
                  <a:cubicBezTo>
                    <a:pt x="84" y="286"/>
                    <a:pt x="86" y="287"/>
                    <a:pt x="89" y="289"/>
                  </a:cubicBezTo>
                  <a:cubicBezTo>
                    <a:pt x="90" y="287"/>
                    <a:pt x="92" y="285"/>
                    <a:pt x="94" y="283"/>
                  </a:cubicBezTo>
                  <a:cubicBezTo>
                    <a:pt x="96" y="282"/>
                    <a:pt x="97" y="280"/>
                    <a:pt x="99" y="278"/>
                  </a:cubicBezTo>
                  <a:cubicBezTo>
                    <a:pt x="100" y="278"/>
                    <a:pt x="100" y="278"/>
                    <a:pt x="100" y="278"/>
                  </a:cubicBezTo>
                  <a:cubicBezTo>
                    <a:pt x="100" y="278"/>
                    <a:pt x="100" y="278"/>
                    <a:pt x="100" y="278"/>
                  </a:cubicBezTo>
                  <a:cubicBezTo>
                    <a:pt x="104" y="279"/>
                    <a:pt x="108" y="281"/>
                    <a:pt x="111" y="282"/>
                  </a:cubicBezTo>
                  <a:cubicBezTo>
                    <a:pt x="112" y="282"/>
                    <a:pt x="112" y="282"/>
                    <a:pt x="112" y="282"/>
                  </a:cubicBezTo>
                  <a:cubicBezTo>
                    <a:pt x="112" y="283"/>
                    <a:pt x="112" y="283"/>
                    <a:pt x="112" y="283"/>
                  </a:cubicBezTo>
                  <a:cubicBezTo>
                    <a:pt x="112" y="285"/>
                    <a:pt x="113" y="288"/>
                    <a:pt x="113" y="290"/>
                  </a:cubicBezTo>
                  <a:cubicBezTo>
                    <a:pt x="113" y="292"/>
                    <a:pt x="113" y="295"/>
                    <a:pt x="113" y="297"/>
                  </a:cubicBezTo>
                  <a:cubicBezTo>
                    <a:pt x="116" y="298"/>
                    <a:pt x="118" y="298"/>
                    <a:pt x="121" y="299"/>
                  </a:cubicBezTo>
                  <a:cubicBezTo>
                    <a:pt x="122" y="297"/>
                    <a:pt x="124" y="295"/>
                    <a:pt x="125" y="293"/>
                  </a:cubicBezTo>
                  <a:cubicBezTo>
                    <a:pt x="126" y="291"/>
                    <a:pt x="127" y="288"/>
                    <a:pt x="129" y="287"/>
                  </a:cubicBezTo>
                  <a:cubicBezTo>
                    <a:pt x="129" y="286"/>
                    <a:pt x="129" y="286"/>
                    <a:pt x="129" y="286"/>
                  </a:cubicBezTo>
                  <a:cubicBezTo>
                    <a:pt x="130" y="286"/>
                    <a:pt x="130" y="286"/>
                    <a:pt x="130" y="286"/>
                  </a:cubicBezTo>
                  <a:cubicBezTo>
                    <a:pt x="133" y="286"/>
                    <a:pt x="137" y="287"/>
                    <a:pt x="141" y="287"/>
                  </a:cubicBezTo>
                  <a:cubicBezTo>
                    <a:pt x="142" y="287"/>
                    <a:pt x="142" y="287"/>
                    <a:pt x="142" y="287"/>
                  </a:cubicBezTo>
                  <a:cubicBezTo>
                    <a:pt x="142" y="288"/>
                    <a:pt x="142" y="288"/>
                    <a:pt x="142" y="288"/>
                  </a:cubicBezTo>
                  <a:cubicBezTo>
                    <a:pt x="143" y="290"/>
                    <a:pt x="144" y="293"/>
                    <a:pt x="145" y="295"/>
                  </a:cubicBezTo>
                  <a:cubicBezTo>
                    <a:pt x="145" y="297"/>
                    <a:pt x="146" y="300"/>
                    <a:pt x="147" y="302"/>
                  </a:cubicBezTo>
                  <a:cubicBezTo>
                    <a:pt x="147" y="302"/>
                    <a:pt x="147" y="302"/>
                    <a:pt x="147" y="302"/>
                  </a:cubicBezTo>
                  <a:cubicBezTo>
                    <a:pt x="150" y="302"/>
                    <a:pt x="152" y="302"/>
                    <a:pt x="155" y="302"/>
                  </a:cubicBezTo>
                  <a:cubicBezTo>
                    <a:pt x="155" y="302"/>
                    <a:pt x="155" y="302"/>
                    <a:pt x="155" y="302"/>
                  </a:cubicBezTo>
                  <a:cubicBezTo>
                    <a:pt x="156" y="300"/>
                    <a:pt x="156" y="297"/>
                    <a:pt x="157" y="295"/>
                  </a:cubicBezTo>
                  <a:cubicBezTo>
                    <a:pt x="158" y="293"/>
                    <a:pt x="159" y="290"/>
                    <a:pt x="159" y="288"/>
                  </a:cubicBezTo>
                  <a:cubicBezTo>
                    <a:pt x="160" y="287"/>
                    <a:pt x="160" y="287"/>
                    <a:pt x="160" y="287"/>
                  </a:cubicBezTo>
                  <a:cubicBezTo>
                    <a:pt x="161" y="287"/>
                    <a:pt x="161" y="287"/>
                    <a:pt x="161" y="287"/>
                  </a:cubicBezTo>
                  <a:cubicBezTo>
                    <a:pt x="165" y="287"/>
                    <a:pt x="168" y="286"/>
                    <a:pt x="172" y="286"/>
                  </a:cubicBezTo>
                  <a:cubicBezTo>
                    <a:pt x="173" y="286"/>
                    <a:pt x="173" y="286"/>
                    <a:pt x="173" y="286"/>
                  </a:cubicBezTo>
                  <a:cubicBezTo>
                    <a:pt x="173" y="287"/>
                    <a:pt x="173" y="287"/>
                    <a:pt x="173" y="287"/>
                  </a:cubicBezTo>
                  <a:cubicBezTo>
                    <a:pt x="175" y="288"/>
                    <a:pt x="176" y="291"/>
                    <a:pt x="177" y="293"/>
                  </a:cubicBezTo>
                  <a:cubicBezTo>
                    <a:pt x="178" y="295"/>
                    <a:pt x="180" y="297"/>
                    <a:pt x="181" y="299"/>
                  </a:cubicBezTo>
                  <a:cubicBezTo>
                    <a:pt x="183" y="298"/>
                    <a:pt x="186" y="298"/>
                    <a:pt x="188" y="297"/>
                  </a:cubicBezTo>
                  <a:cubicBezTo>
                    <a:pt x="189" y="295"/>
                    <a:pt x="189" y="292"/>
                    <a:pt x="189" y="290"/>
                  </a:cubicBezTo>
                  <a:cubicBezTo>
                    <a:pt x="189" y="288"/>
                    <a:pt x="189" y="285"/>
                    <a:pt x="190" y="283"/>
                  </a:cubicBezTo>
                  <a:cubicBezTo>
                    <a:pt x="190" y="282"/>
                    <a:pt x="190" y="282"/>
                    <a:pt x="190" y="282"/>
                  </a:cubicBezTo>
                  <a:cubicBezTo>
                    <a:pt x="191" y="282"/>
                    <a:pt x="191" y="282"/>
                    <a:pt x="191" y="282"/>
                  </a:cubicBezTo>
                  <a:cubicBezTo>
                    <a:pt x="194" y="281"/>
                    <a:pt x="198" y="279"/>
                    <a:pt x="202" y="278"/>
                  </a:cubicBezTo>
                  <a:cubicBezTo>
                    <a:pt x="202" y="278"/>
                    <a:pt x="202" y="278"/>
                    <a:pt x="202" y="278"/>
                  </a:cubicBezTo>
                  <a:cubicBezTo>
                    <a:pt x="203" y="278"/>
                    <a:pt x="203" y="278"/>
                    <a:pt x="203" y="278"/>
                  </a:cubicBezTo>
                  <a:cubicBezTo>
                    <a:pt x="205" y="280"/>
                    <a:pt x="206" y="282"/>
                    <a:pt x="208" y="283"/>
                  </a:cubicBezTo>
                  <a:cubicBezTo>
                    <a:pt x="210" y="285"/>
                    <a:pt x="211" y="287"/>
                    <a:pt x="213" y="289"/>
                  </a:cubicBezTo>
                  <a:cubicBezTo>
                    <a:pt x="215" y="288"/>
                    <a:pt x="218" y="286"/>
                    <a:pt x="220" y="285"/>
                  </a:cubicBezTo>
                  <a:cubicBezTo>
                    <a:pt x="220" y="283"/>
                    <a:pt x="219" y="280"/>
                    <a:pt x="219" y="278"/>
                  </a:cubicBezTo>
                  <a:cubicBezTo>
                    <a:pt x="219" y="276"/>
                    <a:pt x="218" y="273"/>
                    <a:pt x="218" y="271"/>
                  </a:cubicBezTo>
                  <a:cubicBezTo>
                    <a:pt x="218" y="270"/>
                    <a:pt x="218" y="270"/>
                    <a:pt x="218" y="270"/>
                  </a:cubicBezTo>
                  <a:cubicBezTo>
                    <a:pt x="219" y="270"/>
                    <a:pt x="219" y="270"/>
                    <a:pt x="219" y="270"/>
                  </a:cubicBezTo>
                  <a:cubicBezTo>
                    <a:pt x="222" y="268"/>
                    <a:pt x="225" y="266"/>
                    <a:pt x="228" y="263"/>
                  </a:cubicBezTo>
                  <a:cubicBezTo>
                    <a:pt x="229" y="263"/>
                    <a:pt x="229" y="263"/>
                    <a:pt x="229" y="263"/>
                  </a:cubicBezTo>
                  <a:cubicBezTo>
                    <a:pt x="230" y="263"/>
                    <a:pt x="230" y="263"/>
                    <a:pt x="230" y="263"/>
                  </a:cubicBezTo>
                  <a:cubicBezTo>
                    <a:pt x="232" y="265"/>
                    <a:pt x="234" y="266"/>
                    <a:pt x="236" y="267"/>
                  </a:cubicBezTo>
                  <a:cubicBezTo>
                    <a:pt x="238" y="269"/>
                    <a:pt x="240" y="270"/>
                    <a:pt x="242" y="271"/>
                  </a:cubicBezTo>
                  <a:cubicBezTo>
                    <a:pt x="244" y="270"/>
                    <a:pt x="246" y="268"/>
                    <a:pt x="248" y="266"/>
                  </a:cubicBezTo>
                  <a:cubicBezTo>
                    <a:pt x="247" y="264"/>
                    <a:pt x="247" y="262"/>
                    <a:pt x="246" y="260"/>
                  </a:cubicBezTo>
                  <a:cubicBezTo>
                    <a:pt x="245" y="257"/>
                    <a:pt x="244" y="255"/>
                    <a:pt x="243" y="253"/>
                  </a:cubicBezTo>
                  <a:cubicBezTo>
                    <a:pt x="243" y="252"/>
                    <a:pt x="243" y="252"/>
                    <a:pt x="243" y="252"/>
                  </a:cubicBezTo>
                  <a:cubicBezTo>
                    <a:pt x="243" y="251"/>
                    <a:pt x="243" y="251"/>
                    <a:pt x="243" y="251"/>
                  </a:cubicBezTo>
                  <a:cubicBezTo>
                    <a:pt x="246" y="249"/>
                    <a:pt x="249" y="246"/>
                    <a:pt x="252" y="243"/>
                  </a:cubicBezTo>
                  <a:cubicBezTo>
                    <a:pt x="252" y="243"/>
                    <a:pt x="252" y="243"/>
                    <a:pt x="252" y="243"/>
                  </a:cubicBezTo>
                  <a:cubicBezTo>
                    <a:pt x="253" y="243"/>
                    <a:pt x="253" y="243"/>
                    <a:pt x="253" y="243"/>
                  </a:cubicBezTo>
                  <a:cubicBezTo>
                    <a:pt x="255" y="244"/>
                    <a:pt x="258" y="245"/>
                    <a:pt x="260" y="246"/>
                  </a:cubicBezTo>
                  <a:cubicBezTo>
                    <a:pt x="262" y="246"/>
                    <a:pt x="264" y="247"/>
                    <a:pt x="267" y="248"/>
                  </a:cubicBezTo>
                  <a:cubicBezTo>
                    <a:pt x="268" y="246"/>
                    <a:pt x="270" y="244"/>
                    <a:pt x="271" y="242"/>
                  </a:cubicBezTo>
                  <a:cubicBezTo>
                    <a:pt x="270" y="240"/>
                    <a:pt x="269" y="238"/>
                    <a:pt x="268" y="236"/>
                  </a:cubicBezTo>
                  <a:cubicBezTo>
                    <a:pt x="266" y="234"/>
                    <a:pt x="265" y="232"/>
                    <a:pt x="264" y="230"/>
                  </a:cubicBezTo>
                  <a:cubicBezTo>
                    <a:pt x="263" y="229"/>
                    <a:pt x="263" y="229"/>
                    <a:pt x="263" y="229"/>
                  </a:cubicBezTo>
                  <a:cubicBezTo>
                    <a:pt x="264" y="228"/>
                    <a:pt x="264" y="228"/>
                    <a:pt x="264" y="228"/>
                  </a:cubicBezTo>
                  <a:cubicBezTo>
                    <a:pt x="266" y="225"/>
                    <a:pt x="268" y="222"/>
                    <a:pt x="270" y="219"/>
                  </a:cubicBezTo>
                  <a:cubicBezTo>
                    <a:pt x="270" y="218"/>
                    <a:pt x="270" y="218"/>
                    <a:pt x="270" y="218"/>
                  </a:cubicBezTo>
                  <a:cubicBezTo>
                    <a:pt x="271" y="218"/>
                    <a:pt x="271" y="218"/>
                    <a:pt x="271" y="218"/>
                  </a:cubicBezTo>
                  <a:cubicBezTo>
                    <a:pt x="273" y="218"/>
                    <a:pt x="276" y="219"/>
                    <a:pt x="278" y="219"/>
                  </a:cubicBezTo>
                  <a:cubicBezTo>
                    <a:pt x="281" y="219"/>
                    <a:pt x="283" y="220"/>
                    <a:pt x="285" y="220"/>
                  </a:cubicBezTo>
                  <a:cubicBezTo>
                    <a:pt x="286" y="218"/>
                    <a:pt x="288" y="215"/>
                    <a:pt x="289" y="213"/>
                  </a:cubicBezTo>
                  <a:cubicBezTo>
                    <a:pt x="287" y="211"/>
                    <a:pt x="285" y="210"/>
                    <a:pt x="284" y="208"/>
                  </a:cubicBezTo>
                  <a:cubicBezTo>
                    <a:pt x="282" y="206"/>
                    <a:pt x="280" y="204"/>
                    <a:pt x="278" y="203"/>
                  </a:cubicBezTo>
                  <a:cubicBezTo>
                    <a:pt x="278" y="202"/>
                    <a:pt x="278" y="202"/>
                    <a:pt x="278" y="202"/>
                  </a:cubicBezTo>
                  <a:cubicBezTo>
                    <a:pt x="278" y="201"/>
                    <a:pt x="278" y="201"/>
                    <a:pt x="278" y="201"/>
                  </a:cubicBezTo>
                  <a:cubicBezTo>
                    <a:pt x="279" y="198"/>
                    <a:pt x="281" y="194"/>
                    <a:pt x="282" y="190"/>
                  </a:cubicBezTo>
                  <a:cubicBezTo>
                    <a:pt x="282" y="190"/>
                    <a:pt x="282" y="190"/>
                    <a:pt x="282" y="190"/>
                  </a:cubicBezTo>
                  <a:cubicBezTo>
                    <a:pt x="283" y="190"/>
                    <a:pt x="283" y="190"/>
                    <a:pt x="283" y="190"/>
                  </a:cubicBezTo>
                  <a:cubicBezTo>
                    <a:pt x="285" y="189"/>
                    <a:pt x="288" y="189"/>
                    <a:pt x="290" y="189"/>
                  </a:cubicBezTo>
                  <a:cubicBezTo>
                    <a:pt x="293" y="189"/>
                    <a:pt x="295" y="189"/>
                    <a:pt x="297" y="188"/>
                  </a:cubicBezTo>
                  <a:cubicBezTo>
                    <a:pt x="298" y="186"/>
                    <a:pt x="299" y="183"/>
                    <a:pt x="299" y="181"/>
                  </a:cubicBezTo>
                  <a:cubicBezTo>
                    <a:pt x="297" y="179"/>
                    <a:pt x="295" y="178"/>
                    <a:pt x="293" y="177"/>
                  </a:cubicBezTo>
                  <a:cubicBezTo>
                    <a:pt x="291" y="176"/>
                    <a:pt x="289" y="174"/>
                    <a:pt x="287" y="173"/>
                  </a:cubicBezTo>
                  <a:cubicBezTo>
                    <a:pt x="286" y="173"/>
                    <a:pt x="286" y="173"/>
                    <a:pt x="286" y="173"/>
                  </a:cubicBezTo>
                  <a:cubicBezTo>
                    <a:pt x="286" y="172"/>
                    <a:pt x="286" y="172"/>
                    <a:pt x="286" y="172"/>
                  </a:cubicBezTo>
                  <a:cubicBezTo>
                    <a:pt x="287" y="168"/>
                    <a:pt x="287" y="165"/>
                    <a:pt x="287" y="160"/>
                  </a:cubicBezTo>
                  <a:cubicBezTo>
                    <a:pt x="287" y="160"/>
                    <a:pt x="287" y="160"/>
                    <a:pt x="287" y="160"/>
                  </a:cubicBezTo>
                  <a:cubicBezTo>
                    <a:pt x="288" y="159"/>
                    <a:pt x="288" y="159"/>
                    <a:pt x="288" y="159"/>
                  </a:cubicBezTo>
                  <a:cubicBezTo>
                    <a:pt x="290" y="159"/>
                    <a:pt x="293" y="158"/>
                    <a:pt x="295" y="157"/>
                  </a:cubicBezTo>
                  <a:cubicBezTo>
                    <a:pt x="297" y="156"/>
                    <a:pt x="300" y="156"/>
                    <a:pt x="302" y="155"/>
                  </a:cubicBezTo>
                  <a:cubicBezTo>
                    <a:pt x="302" y="155"/>
                    <a:pt x="302" y="155"/>
                    <a:pt x="302" y="155"/>
                  </a:cubicBezTo>
                  <a:cubicBezTo>
                    <a:pt x="302" y="153"/>
                    <a:pt x="302" y="152"/>
                    <a:pt x="302" y="151"/>
                  </a:cubicBezTo>
                  <a:cubicBezTo>
                    <a:pt x="302" y="149"/>
                    <a:pt x="302" y="148"/>
                    <a:pt x="302" y="147"/>
                  </a:cubicBezTo>
                  <a:close/>
                  <a:moveTo>
                    <a:pt x="159" y="110"/>
                  </a:moveTo>
                  <a:cubicBezTo>
                    <a:pt x="161" y="93"/>
                    <a:pt x="164" y="76"/>
                    <a:pt x="169" y="59"/>
                  </a:cubicBezTo>
                  <a:cubicBezTo>
                    <a:pt x="169" y="58"/>
                    <a:pt x="169" y="58"/>
                    <a:pt x="169" y="58"/>
                  </a:cubicBezTo>
                  <a:cubicBezTo>
                    <a:pt x="170" y="59"/>
                    <a:pt x="170" y="59"/>
                    <a:pt x="170" y="59"/>
                  </a:cubicBezTo>
                  <a:cubicBezTo>
                    <a:pt x="182" y="61"/>
                    <a:pt x="193" y="66"/>
                    <a:pt x="203" y="72"/>
                  </a:cubicBezTo>
                  <a:cubicBezTo>
                    <a:pt x="204" y="73"/>
                    <a:pt x="204" y="73"/>
                    <a:pt x="204" y="73"/>
                  </a:cubicBezTo>
                  <a:cubicBezTo>
                    <a:pt x="203" y="74"/>
                    <a:pt x="203" y="74"/>
                    <a:pt x="203" y="74"/>
                  </a:cubicBezTo>
                  <a:cubicBezTo>
                    <a:pt x="195" y="90"/>
                    <a:pt x="185" y="104"/>
                    <a:pt x="174" y="116"/>
                  </a:cubicBezTo>
                  <a:cubicBezTo>
                    <a:pt x="173" y="117"/>
                    <a:pt x="173" y="117"/>
                    <a:pt x="173" y="117"/>
                  </a:cubicBezTo>
                  <a:cubicBezTo>
                    <a:pt x="172" y="117"/>
                    <a:pt x="172" y="117"/>
                    <a:pt x="172" y="117"/>
                  </a:cubicBezTo>
                  <a:cubicBezTo>
                    <a:pt x="169" y="114"/>
                    <a:pt x="165" y="112"/>
                    <a:pt x="160" y="111"/>
                  </a:cubicBezTo>
                  <a:cubicBezTo>
                    <a:pt x="159" y="111"/>
                    <a:pt x="159" y="111"/>
                    <a:pt x="159" y="111"/>
                  </a:cubicBezTo>
                  <a:lnTo>
                    <a:pt x="159" y="110"/>
                  </a:lnTo>
                  <a:close/>
                  <a:moveTo>
                    <a:pt x="99" y="72"/>
                  </a:moveTo>
                  <a:cubicBezTo>
                    <a:pt x="109" y="65"/>
                    <a:pt x="120" y="61"/>
                    <a:pt x="132" y="58"/>
                  </a:cubicBezTo>
                  <a:cubicBezTo>
                    <a:pt x="133" y="58"/>
                    <a:pt x="133" y="58"/>
                    <a:pt x="133" y="58"/>
                  </a:cubicBezTo>
                  <a:cubicBezTo>
                    <a:pt x="134" y="59"/>
                    <a:pt x="134" y="59"/>
                    <a:pt x="134" y="59"/>
                  </a:cubicBezTo>
                  <a:cubicBezTo>
                    <a:pt x="139" y="76"/>
                    <a:pt x="142" y="93"/>
                    <a:pt x="143" y="110"/>
                  </a:cubicBezTo>
                  <a:cubicBezTo>
                    <a:pt x="143" y="111"/>
                    <a:pt x="143" y="111"/>
                    <a:pt x="143" y="111"/>
                  </a:cubicBezTo>
                  <a:cubicBezTo>
                    <a:pt x="142" y="111"/>
                    <a:pt x="142" y="111"/>
                    <a:pt x="142" y="111"/>
                  </a:cubicBezTo>
                  <a:cubicBezTo>
                    <a:pt x="138" y="112"/>
                    <a:pt x="134" y="114"/>
                    <a:pt x="130" y="116"/>
                  </a:cubicBezTo>
                  <a:cubicBezTo>
                    <a:pt x="129" y="117"/>
                    <a:pt x="129" y="117"/>
                    <a:pt x="129" y="117"/>
                  </a:cubicBezTo>
                  <a:cubicBezTo>
                    <a:pt x="128" y="116"/>
                    <a:pt x="128" y="116"/>
                    <a:pt x="128" y="116"/>
                  </a:cubicBezTo>
                  <a:cubicBezTo>
                    <a:pt x="117" y="103"/>
                    <a:pt x="107" y="89"/>
                    <a:pt x="99" y="74"/>
                  </a:cubicBezTo>
                  <a:cubicBezTo>
                    <a:pt x="98" y="73"/>
                    <a:pt x="98" y="73"/>
                    <a:pt x="98" y="73"/>
                  </a:cubicBezTo>
                  <a:lnTo>
                    <a:pt x="99" y="72"/>
                  </a:lnTo>
                  <a:close/>
                  <a:moveTo>
                    <a:pt x="59" y="132"/>
                  </a:moveTo>
                  <a:cubicBezTo>
                    <a:pt x="61" y="120"/>
                    <a:pt x="66" y="109"/>
                    <a:pt x="72" y="99"/>
                  </a:cubicBezTo>
                  <a:cubicBezTo>
                    <a:pt x="73" y="98"/>
                    <a:pt x="73" y="98"/>
                    <a:pt x="73" y="98"/>
                  </a:cubicBezTo>
                  <a:cubicBezTo>
                    <a:pt x="74" y="98"/>
                    <a:pt x="74" y="98"/>
                    <a:pt x="74" y="98"/>
                  </a:cubicBezTo>
                  <a:cubicBezTo>
                    <a:pt x="90" y="107"/>
                    <a:pt x="104" y="116"/>
                    <a:pt x="116" y="128"/>
                  </a:cubicBezTo>
                  <a:cubicBezTo>
                    <a:pt x="117" y="128"/>
                    <a:pt x="117" y="128"/>
                    <a:pt x="117" y="128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4" y="133"/>
                    <a:pt x="113" y="137"/>
                    <a:pt x="112" y="141"/>
                  </a:cubicBezTo>
                  <a:cubicBezTo>
                    <a:pt x="111" y="143"/>
                    <a:pt x="111" y="143"/>
                    <a:pt x="111" y="143"/>
                  </a:cubicBezTo>
                  <a:cubicBezTo>
                    <a:pt x="110" y="142"/>
                    <a:pt x="110" y="142"/>
                    <a:pt x="110" y="142"/>
                  </a:cubicBezTo>
                  <a:cubicBezTo>
                    <a:pt x="93" y="141"/>
                    <a:pt x="76" y="138"/>
                    <a:pt x="60" y="133"/>
                  </a:cubicBezTo>
                  <a:cubicBezTo>
                    <a:pt x="58" y="133"/>
                    <a:pt x="58" y="133"/>
                    <a:pt x="58" y="133"/>
                  </a:cubicBezTo>
                  <a:lnTo>
                    <a:pt x="59" y="132"/>
                  </a:lnTo>
                  <a:close/>
                  <a:moveTo>
                    <a:pt x="74" y="203"/>
                  </a:moveTo>
                  <a:cubicBezTo>
                    <a:pt x="73" y="203"/>
                    <a:pt x="73" y="203"/>
                    <a:pt x="73" y="203"/>
                  </a:cubicBezTo>
                  <a:cubicBezTo>
                    <a:pt x="72" y="202"/>
                    <a:pt x="72" y="202"/>
                    <a:pt x="72" y="202"/>
                  </a:cubicBezTo>
                  <a:cubicBezTo>
                    <a:pt x="66" y="192"/>
                    <a:pt x="61" y="181"/>
                    <a:pt x="59" y="170"/>
                  </a:cubicBezTo>
                  <a:cubicBezTo>
                    <a:pt x="58" y="168"/>
                    <a:pt x="58" y="168"/>
                    <a:pt x="58" y="168"/>
                  </a:cubicBezTo>
                  <a:cubicBezTo>
                    <a:pt x="60" y="168"/>
                    <a:pt x="60" y="168"/>
                    <a:pt x="60" y="168"/>
                  </a:cubicBezTo>
                  <a:cubicBezTo>
                    <a:pt x="76" y="163"/>
                    <a:pt x="93" y="160"/>
                    <a:pt x="110" y="159"/>
                  </a:cubicBezTo>
                  <a:cubicBezTo>
                    <a:pt x="111" y="159"/>
                    <a:pt x="111" y="159"/>
                    <a:pt x="111" y="159"/>
                  </a:cubicBezTo>
                  <a:cubicBezTo>
                    <a:pt x="111" y="160"/>
                    <a:pt x="111" y="160"/>
                    <a:pt x="111" y="160"/>
                  </a:cubicBezTo>
                  <a:cubicBezTo>
                    <a:pt x="112" y="164"/>
                    <a:pt x="114" y="168"/>
                    <a:pt x="116" y="172"/>
                  </a:cubicBezTo>
                  <a:cubicBezTo>
                    <a:pt x="117" y="173"/>
                    <a:pt x="117" y="173"/>
                    <a:pt x="117" y="173"/>
                  </a:cubicBezTo>
                  <a:cubicBezTo>
                    <a:pt x="116" y="174"/>
                    <a:pt x="116" y="174"/>
                    <a:pt x="116" y="174"/>
                  </a:cubicBezTo>
                  <a:cubicBezTo>
                    <a:pt x="103" y="185"/>
                    <a:pt x="89" y="194"/>
                    <a:pt x="74" y="203"/>
                  </a:cubicBezTo>
                  <a:close/>
                  <a:moveTo>
                    <a:pt x="143" y="191"/>
                  </a:moveTo>
                  <a:cubicBezTo>
                    <a:pt x="141" y="208"/>
                    <a:pt x="138" y="225"/>
                    <a:pt x="133" y="242"/>
                  </a:cubicBezTo>
                  <a:cubicBezTo>
                    <a:pt x="133" y="243"/>
                    <a:pt x="133" y="243"/>
                    <a:pt x="133" y="243"/>
                  </a:cubicBezTo>
                  <a:cubicBezTo>
                    <a:pt x="132" y="243"/>
                    <a:pt x="132" y="243"/>
                    <a:pt x="132" y="243"/>
                  </a:cubicBezTo>
                  <a:cubicBezTo>
                    <a:pt x="120" y="241"/>
                    <a:pt x="109" y="236"/>
                    <a:pt x="99" y="229"/>
                  </a:cubicBezTo>
                  <a:cubicBezTo>
                    <a:pt x="98" y="229"/>
                    <a:pt x="98" y="229"/>
                    <a:pt x="98" y="229"/>
                  </a:cubicBezTo>
                  <a:cubicBezTo>
                    <a:pt x="98" y="228"/>
                    <a:pt x="98" y="228"/>
                    <a:pt x="98" y="228"/>
                  </a:cubicBezTo>
                  <a:cubicBezTo>
                    <a:pt x="107" y="212"/>
                    <a:pt x="117" y="198"/>
                    <a:pt x="128" y="185"/>
                  </a:cubicBezTo>
                  <a:cubicBezTo>
                    <a:pt x="128" y="184"/>
                    <a:pt x="128" y="184"/>
                    <a:pt x="128" y="184"/>
                  </a:cubicBezTo>
                  <a:cubicBezTo>
                    <a:pt x="129" y="185"/>
                    <a:pt x="129" y="185"/>
                    <a:pt x="129" y="185"/>
                  </a:cubicBezTo>
                  <a:cubicBezTo>
                    <a:pt x="133" y="187"/>
                    <a:pt x="137" y="189"/>
                    <a:pt x="142" y="190"/>
                  </a:cubicBezTo>
                  <a:cubicBezTo>
                    <a:pt x="143" y="190"/>
                    <a:pt x="143" y="190"/>
                    <a:pt x="143" y="190"/>
                  </a:cubicBezTo>
                  <a:lnTo>
                    <a:pt x="143" y="191"/>
                  </a:lnTo>
                  <a:close/>
                  <a:moveTo>
                    <a:pt x="151" y="180"/>
                  </a:moveTo>
                  <a:cubicBezTo>
                    <a:pt x="143" y="180"/>
                    <a:pt x="136" y="177"/>
                    <a:pt x="130" y="171"/>
                  </a:cubicBezTo>
                  <a:cubicBezTo>
                    <a:pt x="125" y="166"/>
                    <a:pt x="122" y="159"/>
                    <a:pt x="122" y="151"/>
                  </a:cubicBezTo>
                  <a:cubicBezTo>
                    <a:pt x="122" y="143"/>
                    <a:pt x="125" y="136"/>
                    <a:pt x="130" y="130"/>
                  </a:cubicBezTo>
                  <a:cubicBezTo>
                    <a:pt x="136" y="125"/>
                    <a:pt x="143" y="122"/>
                    <a:pt x="151" y="122"/>
                  </a:cubicBezTo>
                  <a:cubicBezTo>
                    <a:pt x="159" y="122"/>
                    <a:pt x="166" y="125"/>
                    <a:pt x="172" y="130"/>
                  </a:cubicBezTo>
                  <a:cubicBezTo>
                    <a:pt x="183" y="142"/>
                    <a:pt x="183" y="160"/>
                    <a:pt x="172" y="171"/>
                  </a:cubicBezTo>
                  <a:cubicBezTo>
                    <a:pt x="166" y="177"/>
                    <a:pt x="159" y="180"/>
                    <a:pt x="151" y="180"/>
                  </a:cubicBezTo>
                  <a:close/>
                  <a:moveTo>
                    <a:pt x="203" y="229"/>
                  </a:moveTo>
                  <a:cubicBezTo>
                    <a:pt x="192" y="236"/>
                    <a:pt x="181" y="241"/>
                    <a:pt x="170" y="243"/>
                  </a:cubicBezTo>
                  <a:cubicBezTo>
                    <a:pt x="168" y="243"/>
                    <a:pt x="168" y="243"/>
                    <a:pt x="168" y="243"/>
                  </a:cubicBezTo>
                  <a:cubicBezTo>
                    <a:pt x="168" y="242"/>
                    <a:pt x="168" y="242"/>
                    <a:pt x="168" y="242"/>
                  </a:cubicBezTo>
                  <a:cubicBezTo>
                    <a:pt x="163" y="225"/>
                    <a:pt x="160" y="208"/>
                    <a:pt x="159" y="192"/>
                  </a:cubicBezTo>
                  <a:cubicBezTo>
                    <a:pt x="159" y="190"/>
                    <a:pt x="159" y="190"/>
                    <a:pt x="159" y="190"/>
                  </a:cubicBezTo>
                  <a:cubicBezTo>
                    <a:pt x="160" y="190"/>
                    <a:pt x="160" y="190"/>
                    <a:pt x="160" y="190"/>
                  </a:cubicBezTo>
                  <a:cubicBezTo>
                    <a:pt x="164" y="189"/>
                    <a:pt x="168" y="188"/>
                    <a:pt x="172" y="185"/>
                  </a:cubicBezTo>
                  <a:cubicBezTo>
                    <a:pt x="173" y="185"/>
                    <a:pt x="173" y="185"/>
                    <a:pt x="173" y="185"/>
                  </a:cubicBezTo>
                  <a:cubicBezTo>
                    <a:pt x="174" y="185"/>
                    <a:pt x="174" y="185"/>
                    <a:pt x="174" y="185"/>
                  </a:cubicBezTo>
                  <a:cubicBezTo>
                    <a:pt x="185" y="199"/>
                    <a:pt x="195" y="213"/>
                    <a:pt x="203" y="228"/>
                  </a:cubicBezTo>
                  <a:cubicBezTo>
                    <a:pt x="204" y="229"/>
                    <a:pt x="204" y="229"/>
                    <a:pt x="204" y="229"/>
                  </a:cubicBezTo>
                  <a:lnTo>
                    <a:pt x="203" y="229"/>
                  </a:lnTo>
                  <a:close/>
                  <a:moveTo>
                    <a:pt x="243" y="170"/>
                  </a:moveTo>
                  <a:cubicBezTo>
                    <a:pt x="241" y="182"/>
                    <a:pt x="236" y="193"/>
                    <a:pt x="229" y="203"/>
                  </a:cubicBezTo>
                  <a:cubicBezTo>
                    <a:pt x="229" y="204"/>
                    <a:pt x="229" y="204"/>
                    <a:pt x="229" y="204"/>
                  </a:cubicBezTo>
                  <a:cubicBezTo>
                    <a:pt x="228" y="203"/>
                    <a:pt x="228" y="203"/>
                    <a:pt x="228" y="203"/>
                  </a:cubicBezTo>
                  <a:cubicBezTo>
                    <a:pt x="212" y="195"/>
                    <a:pt x="198" y="185"/>
                    <a:pt x="185" y="174"/>
                  </a:cubicBezTo>
                  <a:cubicBezTo>
                    <a:pt x="185" y="173"/>
                    <a:pt x="185" y="173"/>
                    <a:pt x="185" y="173"/>
                  </a:cubicBezTo>
                  <a:cubicBezTo>
                    <a:pt x="185" y="172"/>
                    <a:pt x="185" y="172"/>
                    <a:pt x="185" y="172"/>
                  </a:cubicBezTo>
                  <a:cubicBezTo>
                    <a:pt x="188" y="169"/>
                    <a:pt x="189" y="164"/>
                    <a:pt x="190" y="160"/>
                  </a:cubicBezTo>
                  <a:cubicBezTo>
                    <a:pt x="191" y="159"/>
                    <a:pt x="191" y="159"/>
                    <a:pt x="191" y="159"/>
                  </a:cubicBezTo>
                  <a:cubicBezTo>
                    <a:pt x="192" y="159"/>
                    <a:pt x="192" y="159"/>
                    <a:pt x="192" y="159"/>
                  </a:cubicBezTo>
                  <a:cubicBezTo>
                    <a:pt x="208" y="161"/>
                    <a:pt x="225" y="164"/>
                    <a:pt x="242" y="168"/>
                  </a:cubicBezTo>
                  <a:cubicBezTo>
                    <a:pt x="243" y="169"/>
                    <a:pt x="243" y="169"/>
                    <a:pt x="243" y="169"/>
                  </a:cubicBezTo>
                  <a:lnTo>
                    <a:pt x="243" y="170"/>
                  </a:lnTo>
                  <a:close/>
                  <a:moveTo>
                    <a:pt x="242" y="134"/>
                  </a:moveTo>
                  <a:cubicBezTo>
                    <a:pt x="225" y="139"/>
                    <a:pt x="208" y="142"/>
                    <a:pt x="192" y="143"/>
                  </a:cubicBezTo>
                  <a:cubicBezTo>
                    <a:pt x="191" y="143"/>
                    <a:pt x="191" y="143"/>
                    <a:pt x="191" y="143"/>
                  </a:cubicBezTo>
                  <a:cubicBezTo>
                    <a:pt x="190" y="142"/>
                    <a:pt x="190" y="142"/>
                    <a:pt x="190" y="142"/>
                  </a:cubicBezTo>
                  <a:cubicBezTo>
                    <a:pt x="189" y="137"/>
                    <a:pt x="188" y="133"/>
                    <a:pt x="185" y="130"/>
                  </a:cubicBezTo>
                  <a:cubicBezTo>
                    <a:pt x="185" y="129"/>
                    <a:pt x="185" y="129"/>
                    <a:pt x="185" y="129"/>
                  </a:cubicBezTo>
                  <a:cubicBezTo>
                    <a:pt x="186" y="128"/>
                    <a:pt x="186" y="128"/>
                    <a:pt x="186" y="128"/>
                  </a:cubicBezTo>
                  <a:cubicBezTo>
                    <a:pt x="199" y="117"/>
                    <a:pt x="213" y="107"/>
                    <a:pt x="228" y="99"/>
                  </a:cubicBezTo>
                  <a:cubicBezTo>
                    <a:pt x="229" y="98"/>
                    <a:pt x="229" y="98"/>
                    <a:pt x="229" y="98"/>
                  </a:cubicBezTo>
                  <a:cubicBezTo>
                    <a:pt x="230" y="99"/>
                    <a:pt x="230" y="99"/>
                    <a:pt x="230" y="99"/>
                  </a:cubicBezTo>
                  <a:cubicBezTo>
                    <a:pt x="236" y="109"/>
                    <a:pt x="241" y="120"/>
                    <a:pt x="243" y="132"/>
                  </a:cubicBezTo>
                  <a:cubicBezTo>
                    <a:pt x="243" y="133"/>
                    <a:pt x="243" y="133"/>
                    <a:pt x="243" y="133"/>
                  </a:cubicBezTo>
                  <a:lnTo>
                    <a:pt x="242" y="13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87" name="Group 86"/>
          <p:cNvGrpSpPr/>
          <p:nvPr/>
        </p:nvGrpSpPr>
        <p:grpSpPr>
          <a:xfrm>
            <a:off x="21817013" y="3436140"/>
            <a:ext cx="1330287" cy="7422360"/>
            <a:chOff x="4824413" y="3645690"/>
            <a:chExt cx="1330287" cy="7422360"/>
          </a:xfrm>
        </p:grpSpPr>
        <p:sp>
          <p:nvSpPr>
            <p:cNvPr id="88" name="Freeform 87"/>
            <p:cNvSpPr>
              <a:spLocks noEditPoints="1"/>
            </p:cNvSpPr>
            <p:nvPr/>
          </p:nvSpPr>
          <p:spPr bwMode="auto">
            <a:xfrm>
              <a:off x="4824414" y="9796440"/>
              <a:ext cx="1273174" cy="1271610"/>
            </a:xfrm>
            <a:custGeom>
              <a:avLst/>
              <a:gdLst>
                <a:gd name="T0" fmla="*/ 286 w 302"/>
                <a:gd name="T1" fmla="*/ 129 h 302"/>
                <a:gd name="T2" fmla="*/ 282 w 302"/>
                <a:gd name="T3" fmla="*/ 112 h 302"/>
                <a:gd name="T4" fmla="*/ 285 w 302"/>
                <a:gd name="T5" fmla="*/ 82 h 302"/>
                <a:gd name="T6" fmla="*/ 264 w 302"/>
                <a:gd name="T7" fmla="*/ 72 h 302"/>
                <a:gd name="T8" fmla="*/ 252 w 302"/>
                <a:gd name="T9" fmla="*/ 58 h 302"/>
                <a:gd name="T10" fmla="*/ 236 w 302"/>
                <a:gd name="T11" fmla="*/ 34 h 302"/>
                <a:gd name="T12" fmla="*/ 219 w 302"/>
                <a:gd name="T13" fmla="*/ 23 h 302"/>
                <a:gd name="T14" fmla="*/ 191 w 302"/>
                <a:gd name="T15" fmla="*/ 20 h 302"/>
                <a:gd name="T16" fmla="*/ 173 w 302"/>
                <a:gd name="T17" fmla="*/ 15 h 302"/>
                <a:gd name="T18" fmla="*/ 155 w 302"/>
                <a:gd name="T19" fmla="*/ 0 h 302"/>
                <a:gd name="T20" fmla="*/ 141 w 302"/>
                <a:gd name="T21" fmla="*/ 14 h 302"/>
                <a:gd name="T22" fmla="*/ 113 w 302"/>
                <a:gd name="T23" fmla="*/ 12 h 302"/>
                <a:gd name="T24" fmla="*/ 94 w 302"/>
                <a:gd name="T25" fmla="*/ 18 h 302"/>
                <a:gd name="T26" fmla="*/ 73 w 302"/>
                <a:gd name="T27" fmla="*/ 38 h 302"/>
                <a:gd name="T28" fmla="*/ 59 w 302"/>
                <a:gd name="T29" fmla="*/ 49 h 302"/>
                <a:gd name="T30" fmla="*/ 35 w 302"/>
                <a:gd name="T31" fmla="*/ 54 h 302"/>
                <a:gd name="T32" fmla="*/ 32 w 302"/>
                <a:gd name="T33" fmla="*/ 84 h 302"/>
                <a:gd name="T34" fmla="*/ 24 w 302"/>
                <a:gd name="T35" fmla="*/ 99 h 302"/>
                <a:gd name="T36" fmla="*/ 3 w 302"/>
                <a:gd name="T37" fmla="*/ 121 h 302"/>
                <a:gd name="T38" fmla="*/ 14 w 302"/>
                <a:gd name="T39" fmla="*/ 142 h 302"/>
                <a:gd name="T40" fmla="*/ 7 w 302"/>
                <a:gd name="T41" fmla="*/ 157 h 302"/>
                <a:gd name="T42" fmla="*/ 9 w 302"/>
                <a:gd name="T43" fmla="*/ 177 h 302"/>
                <a:gd name="T44" fmla="*/ 24 w 302"/>
                <a:gd name="T45" fmla="*/ 201 h 302"/>
                <a:gd name="T46" fmla="*/ 31 w 302"/>
                <a:gd name="T47" fmla="*/ 218 h 302"/>
                <a:gd name="T48" fmla="*/ 30 w 302"/>
                <a:gd name="T49" fmla="*/ 242 h 302"/>
                <a:gd name="T50" fmla="*/ 59 w 302"/>
                <a:gd name="T51" fmla="*/ 252 h 302"/>
                <a:gd name="T52" fmla="*/ 73 w 302"/>
                <a:gd name="T53" fmla="*/ 263 h 302"/>
                <a:gd name="T54" fmla="*/ 89 w 302"/>
                <a:gd name="T55" fmla="*/ 289 h 302"/>
                <a:gd name="T56" fmla="*/ 112 w 302"/>
                <a:gd name="T57" fmla="*/ 283 h 302"/>
                <a:gd name="T58" fmla="*/ 130 w 302"/>
                <a:gd name="T59" fmla="*/ 286 h 302"/>
                <a:gd name="T60" fmla="*/ 155 w 302"/>
                <a:gd name="T61" fmla="*/ 302 h 302"/>
                <a:gd name="T62" fmla="*/ 173 w 302"/>
                <a:gd name="T63" fmla="*/ 286 h 302"/>
                <a:gd name="T64" fmla="*/ 190 w 302"/>
                <a:gd name="T65" fmla="*/ 282 h 302"/>
                <a:gd name="T66" fmla="*/ 220 w 302"/>
                <a:gd name="T67" fmla="*/ 285 h 302"/>
                <a:gd name="T68" fmla="*/ 230 w 302"/>
                <a:gd name="T69" fmla="*/ 263 h 302"/>
                <a:gd name="T70" fmla="*/ 243 w 302"/>
                <a:gd name="T71" fmla="*/ 251 h 302"/>
                <a:gd name="T72" fmla="*/ 268 w 302"/>
                <a:gd name="T73" fmla="*/ 236 h 302"/>
                <a:gd name="T74" fmla="*/ 278 w 302"/>
                <a:gd name="T75" fmla="*/ 219 h 302"/>
                <a:gd name="T76" fmla="*/ 282 w 302"/>
                <a:gd name="T77" fmla="*/ 190 h 302"/>
                <a:gd name="T78" fmla="*/ 287 w 302"/>
                <a:gd name="T79" fmla="*/ 173 h 302"/>
                <a:gd name="T80" fmla="*/ 302 w 302"/>
                <a:gd name="T81" fmla="*/ 155 h 302"/>
                <a:gd name="T82" fmla="*/ 170 w 302"/>
                <a:gd name="T83" fmla="*/ 59 h 302"/>
                <a:gd name="T84" fmla="*/ 160 w 302"/>
                <a:gd name="T85" fmla="*/ 111 h 302"/>
                <a:gd name="T86" fmla="*/ 143 w 302"/>
                <a:gd name="T87" fmla="*/ 110 h 302"/>
                <a:gd name="T88" fmla="*/ 98 w 302"/>
                <a:gd name="T89" fmla="*/ 73 h 302"/>
                <a:gd name="T90" fmla="*/ 117 w 302"/>
                <a:gd name="T91" fmla="*/ 128 h 302"/>
                <a:gd name="T92" fmla="*/ 59 w 302"/>
                <a:gd name="T93" fmla="*/ 132 h 302"/>
                <a:gd name="T94" fmla="*/ 110 w 302"/>
                <a:gd name="T95" fmla="*/ 159 h 302"/>
                <a:gd name="T96" fmla="*/ 143 w 302"/>
                <a:gd name="T97" fmla="*/ 191 h 302"/>
                <a:gd name="T98" fmla="*/ 128 w 302"/>
                <a:gd name="T99" fmla="*/ 185 h 302"/>
                <a:gd name="T100" fmla="*/ 130 w 302"/>
                <a:gd name="T101" fmla="*/ 171 h 302"/>
                <a:gd name="T102" fmla="*/ 203 w 302"/>
                <a:gd name="T103" fmla="*/ 229 h 302"/>
                <a:gd name="T104" fmla="*/ 172 w 302"/>
                <a:gd name="T105" fmla="*/ 185 h 302"/>
                <a:gd name="T106" fmla="*/ 229 w 302"/>
                <a:gd name="T107" fmla="*/ 203 h 302"/>
                <a:gd name="T108" fmla="*/ 191 w 302"/>
                <a:gd name="T109" fmla="*/ 159 h 302"/>
                <a:gd name="T110" fmla="*/ 191 w 302"/>
                <a:gd name="T111" fmla="*/ 143 h 302"/>
                <a:gd name="T112" fmla="*/ 230 w 302"/>
                <a:gd name="T113" fmla="*/ 99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02" h="302">
                  <a:moveTo>
                    <a:pt x="302" y="147"/>
                  </a:moveTo>
                  <a:cubicBezTo>
                    <a:pt x="300" y="146"/>
                    <a:pt x="297" y="145"/>
                    <a:pt x="295" y="145"/>
                  </a:cubicBezTo>
                  <a:cubicBezTo>
                    <a:pt x="293" y="144"/>
                    <a:pt x="290" y="143"/>
                    <a:pt x="288" y="142"/>
                  </a:cubicBezTo>
                  <a:cubicBezTo>
                    <a:pt x="287" y="142"/>
                    <a:pt x="287" y="142"/>
                    <a:pt x="287" y="142"/>
                  </a:cubicBezTo>
                  <a:cubicBezTo>
                    <a:pt x="287" y="141"/>
                    <a:pt x="287" y="141"/>
                    <a:pt x="287" y="141"/>
                  </a:cubicBezTo>
                  <a:cubicBezTo>
                    <a:pt x="287" y="137"/>
                    <a:pt x="287" y="133"/>
                    <a:pt x="286" y="130"/>
                  </a:cubicBezTo>
                  <a:cubicBezTo>
                    <a:pt x="286" y="129"/>
                    <a:pt x="286" y="129"/>
                    <a:pt x="286" y="129"/>
                  </a:cubicBezTo>
                  <a:cubicBezTo>
                    <a:pt x="287" y="128"/>
                    <a:pt x="287" y="128"/>
                    <a:pt x="287" y="128"/>
                  </a:cubicBezTo>
                  <a:cubicBezTo>
                    <a:pt x="289" y="127"/>
                    <a:pt x="291" y="126"/>
                    <a:pt x="293" y="125"/>
                  </a:cubicBezTo>
                  <a:cubicBezTo>
                    <a:pt x="295" y="123"/>
                    <a:pt x="297" y="122"/>
                    <a:pt x="299" y="121"/>
                  </a:cubicBezTo>
                  <a:cubicBezTo>
                    <a:pt x="299" y="118"/>
                    <a:pt x="298" y="116"/>
                    <a:pt x="297" y="113"/>
                  </a:cubicBezTo>
                  <a:cubicBezTo>
                    <a:pt x="295" y="113"/>
                    <a:pt x="293" y="113"/>
                    <a:pt x="290" y="113"/>
                  </a:cubicBezTo>
                  <a:cubicBezTo>
                    <a:pt x="288" y="112"/>
                    <a:pt x="285" y="112"/>
                    <a:pt x="283" y="112"/>
                  </a:cubicBezTo>
                  <a:cubicBezTo>
                    <a:pt x="282" y="112"/>
                    <a:pt x="282" y="112"/>
                    <a:pt x="282" y="112"/>
                  </a:cubicBezTo>
                  <a:cubicBezTo>
                    <a:pt x="282" y="111"/>
                    <a:pt x="282" y="111"/>
                    <a:pt x="282" y="111"/>
                  </a:cubicBezTo>
                  <a:cubicBezTo>
                    <a:pt x="281" y="108"/>
                    <a:pt x="279" y="104"/>
                    <a:pt x="278" y="100"/>
                  </a:cubicBezTo>
                  <a:cubicBezTo>
                    <a:pt x="278" y="99"/>
                    <a:pt x="278" y="99"/>
                    <a:pt x="278" y="99"/>
                  </a:cubicBezTo>
                  <a:cubicBezTo>
                    <a:pt x="278" y="99"/>
                    <a:pt x="278" y="99"/>
                    <a:pt x="278" y="99"/>
                  </a:cubicBezTo>
                  <a:cubicBezTo>
                    <a:pt x="280" y="97"/>
                    <a:pt x="282" y="95"/>
                    <a:pt x="284" y="94"/>
                  </a:cubicBezTo>
                  <a:cubicBezTo>
                    <a:pt x="285" y="92"/>
                    <a:pt x="287" y="90"/>
                    <a:pt x="289" y="89"/>
                  </a:cubicBezTo>
                  <a:cubicBezTo>
                    <a:pt x="288" y="86"/>
                    <a:pt x="286" y="84"/>
                    <a:pt x="285" y="82"/>
                  </a:cubicBezTo>
                  <a:cubicBezTo>
                    <a:pt x="283" y="82"/>
                    <a:pt x="281" y="82"/>
                    <a:pt x="278" y="83"/>
                  </a:cubicBezTo>
                  <a:cubicBezTo>
                    <a:pt x="276" y="83"/>
                    <a:pt x="273" y="83"/>
                    <a:pt x="271" y="84"/>
                  </a:cubicBezTo>
                  <a:cubicBezTo>
                    <a:pt x="270" y="84"/>
                    <a:pt x="270" y="84"/>
                    <a:pt x="270" y="84"/>
                  </a:cubicBezTo>
                  <a:cubicBezTo>
                    <a:pt x="270" y="83"/>
                    <a:pt x="270" y="83"/>
                    <a:pt x="270" y="83"/>
                  </a:cubicBezTo>
                  <a:cubicBezTo>
                    <a:pt x="268" y="80"/>
                    <a:pt x="266" y="76"/>
                    <a:pt x="264" y="73"/>
                  </a:cubicBezTo>
                  <a:cubicBezTo>
                    <a:pt x="263" y="72"/>
                    <a:pt x="263" y="72"/>
                    <a:pt x="263" y="72"/>
                  </a:cubicBezTo>
                  <a:cubicBezTo>
                    <a:pt x="264" y="72"/>
                    <a:pt x="264" y="72"/>
                    <a:pt x="264" y="72"/>
                  </a:cubicBezTo>
                  <a:cubicBezTo>
                    <a:pt x="265" y="70"/>
                    <a:pt x="266" y="68"/>
                    <a:pt x="268" y="66"/>
                  </a:cubicBezTo>
                  <a:cubicBezTo>
                    <a:pt x="269" y="64"/>
                    <a:pt x="270" y="62"/>
                    <a:pt x="271" y="60"/>
                  </a:cubicBezTo>
                  <a:cubicBezTo>
                    <a:pt x="270" y="58"/>
                    <a:pt x="268" y="56"/>
                    <a:pt x="267" y="54"/>
                  </a:cubicBezTo>
                  <a:cubicBezTo>
                    <a:pt x="264" y="54"/>
                    <a:pt x="262" y="55"/>
                    <a:pt x="260" y="56"/>
                  </a:cubicBezTo>
                  <a:cubicBezTo>
                    <a:pt x="258" y="57"/>
                    <a:pt x="255" y="58"/>
                    <a:pt x="253" y="59"/>
                  </a:cubicBezTo>
                  <a:cubicBezTo>
                    <a:pt x="252" y="59"/>
                    <a:pt x="252" y="59"/>
                    <a:pt x="252" y="59"/>
                  </a:cubicBezTo>
                  <a:cubicBezTo>
                    <a:pt x="252" y="58"/>
                    <a:pt x="252" y="58"/>
                    <a:pt x="252" y="58"/>
                  </a:cubicBezTo>
                  <a:cubicBezTo>
                    <a:pt x="249" y="55"/>
                    <a:pt x="246" y="53"/>
                    <a:pt x="243" y="50"/>
                  </a:cubicBezTo>
                  <a:cubicBezTo>
                    <a:pt x="243" y="49"/>
                    <a:pt x="243" y="49"/>
                    <a:pt x="243" y="49"/>
                  </a:cubicBezTo>
                  <a:cubicBezTo>
                    <a:pt x="243" y="49"/>
                    <a:pt x="243" y="49"/>
                    <a:pt x="243" y="49"/>
                  </a:cubicBezTo>
                  <a:cubicBezTo>
                    <a:pt x="244" y="47"/>
                    <a:pt x="245" y="44"/>
                    <a:pt x="246" y="42"/>
                  </a:cubicBezTo>
                  <a:cubicBezTo>
                    <a:pt x="247" y="40"/>
                    <a:pt x="247" y="37"/>
                    <a:pt x="248" y="35"/>
                  </a:cubicBezTo>
                  <a:cubicBezTo>
                    <a:pt x="246" y="33"/>
                    <a:pt x="244" y="32"/>
                    <a:pt x="242" y="30"/>
                  </a:cubicBezTo>
                  <a:cubicBezTo>
                    <a:pt x="240" y="31"/>
                    <a:pt x="238" y="33"/>
                    <a:pt x="236" y="34"/>
                  </a:cubicBezTo>
                  <a:cubicBezTo>
                    <a:pt x="234" y="36"/>
                    <a:pt x="232" y="37"/>
                    <a:pt x="230" y="38"/>
                  </a:cubicBezTo>
                  <a:cubicBezTo>
                    <a:pt x="229" y="39"/>
                    <a:pt x="229" y="39"/>
                    <a:pt x="229" y="39"/>
                  </a:cubicBezTo>
                  <a:cubicBezTo>
                    <a:pt x="228" y="38"/>
                    <a:pt x="228" y="38"/>
                    <a:pt x="228" y="38"/>
                  </a:cubicBezTo>
                  <a:cubicBezTo>
                    <a:pt x="225" y="36"/>
                    <a:pt x="222" y="34"/>
                    <a:pt x="219" y="32"/>
                  </a:cubicBezTo>
                  <a:cubicBezTo>
                    <a:pt x="218" y="32"/>
                    <a:pt x="218" y="32"/>
                    <a:pt x="218" y="32"/>
                  </a:cubicBezTo>
                  <a:cubicBezTo>
                    <a:pt x="218" y="31"/>
                    <a:pt x="218" y="31"/>
                    <a:pt x="218" y="31"/>
                  </a:cubicBezTo>
                  <a:cubicBezTo>
                    <a:pt x="218" y="28"/>
                    <a:pt x="219" y="26"/>
                    <a:pt x="219" y="23"/>
                  </a:cubicBezTo>
                  <a:cubicBezTo>
                    <a:pt x="219" y="21"/>
                    <a:pt x="220" y="19"/>
                    <a:pt x="220" y="16"/>
                  </a:cubicBezTo>
                  <a:cubicBezTo>
                    <a:pt x="218" y="15"/>
                    <a:pt x="215" y="14"/>
                    <a:pt x="213" y="13"/>
                  </a:cubicBezTo>
                  <a:cubicBezTo>
                    <a:pt x="211" y="15"/>
                    <a:pt x="210" y="16"/>
                    <a:pt x="208" y="18"/>
                  </a:cubicBezTo>
                  <a:cubicBezTo>
                    <a:pt x="206" y="20"/>
                    <a:pt x="205" y="22"/>
                    <a:pt x="203" y="23"/>
                  </a:cubicBezTo>
                  <a:cubicBezTo>
                    <a:pt x="202" y="24"/>
                    <a:pt x="202" y="24"/>
                    <a:pt x="202" y="24"/>
                  </a:cubicBezTo>
                  <a:cubicBezTo>
                    <a:pt x="202" y="24"/>
                    <a:pt x="202" y="24"/>
                    <a:pt x="202" y="24"/>
                  </a:cubicBezTo>
                  <a:cubicBezTo>
                    <a:pt x="198" y="22"/>
                    <a:pt x="194" y="21"/>
                    <a:pt x="191" y="20"/>
                  </a:cubicBezTo>
                  <a:cubicBezTo>
                    <a:pt x="190" y="20"/>
                    <a:pt x="190" y="20"/>
                    <a:pt x="190" y="20"/>
                  </a:cubicBezTo>
                  <a:cubicBezTo>
                    <a:pt x="190" y="19"/>
                    <a:pt x="190" y="19"/>
                    <a:pt x="190" y="19"/>
                  </a:cubicBezTo>
                  <a:cubicBezTo>
                    <a:pt x="189" y="17"/>
                    <a:pt x="189" y="14"/>
                    <a:pt x="189" y="12"/>
                  </a:cubicBezTo>
                  <a:cubicBezTo>
                    <a:pt x="189" y="9"/>
                    <a:pt x="189" y="7"/>
                    <a:pt x="188" y="4"/>
                  </a:cubicBezTo>
                  <a:cubicBezTo>
                    <a:pt x="186" y="4"/>
                    <a:pt x="183" y="3"/>
                    <a:pt x="181" y="3"/>
                  </a:cubicBezTo>
                  <a:cubicBezTo>
                    <a:pt x="180" y="4"/>
                    <a:pt x="178" y="7"/>
                    <a:pt x="177" y="9"/>
                  </a:cubicBezTo>
                  <a:cubicBezTo>
                    <a:pt x="176" y="11"/>
                    <a:pt x="175" y="13"/>
                    <a:pt x="173" y="15"/>
                  </a:cubicBezTo>
                  <a:cubicBezTo>
                    <a:pt x="173" y="16"/>
                    <a:pt x="173" y="16"/>
                    <a:pt x="173" y="16"/>
                  </a:cubicBezTo>
                  <a:cubicBezTo>
                    <a:pt x="172" y="16"/>
                    <a:pt x="172" y="16"/>
                    <a:pt x="172" y="16"/>
                  </a:cubicBezTo>
                  <a:cubicBezTo>
                    <a:pt x="168" y="15"/>
                    <a:pt x="165" y="15"/>
                    <a:pt x="161" y="14"/>
                  </a:cubicBezTo>
                  <a:cubicBezTo>
                    <a:pt x="160" y="14"/>
                    <a:pt x="160" y="14"/>
                    <a:pt x="160" y="14"/>
                  </a:cubicBezTo>
                  <a:cubicBezTo>
                    <a:pt x="159" y="14"/>
                    <a:pt x="159" y="14"/>
                    <a:pt x="159" y="14"/>
                  </a:cubicBezTo>
                  <a:cubicBezTo>
                    <a:pt x="159" y="11"/>
                    <a:pt x="158" y="9"/>
                    <a:pt x="157" y="7"/>
                  </a:cubicBezTo>
                  <a:cubicBezTo>
                    <a:pt x="156" y="4"/>
                    <a:pt x="156" y="2"/>
                    <a:pt x="155" y="0"/>
                  </a:cubicBezTo>
                  <a:cubicBezTo>
                    <a:pt x="155" y="0"/>
                    <a:pt x="155" y="0"/>
                    <a:pt x="155" y="0"/>
                  </a:cubicBezTo>
                  <a:cubicBezTo>
                    <a:pt x="152" y="0"/>
                    <a:pt x="150" y="0"/>
                    <a:pt x="147" y="0"/>
                  </a:cubicBezTo>
                  <a:cubicBezTo>
                    <a:pt x="147" y="0"/>
                    <a:pt x="147" y="0"/>
                    <a:pt x="147" y="0"/>
                  </a:cubicBezTo>
                  <a:cubicBezTo>
                    <a:pt x="146" y="2"/>
                    <a:pt x="145" y="4"/>
                    <a:pt x="145" y="7"/>
                  </a:cubicBezTo>
                  <a:cubicBezTo>
                    <a:pt x="144" y="9"/>
                    <a:pt x="143" y="11"/>
                    <a:pt x="142" y="14"/>
                  </a:cubicBezTo>
                  <a:cubicBezTo>
                    <a:pt x="142" y="14"/>
                    <a:pt x="142" y="14"/>
                    <a:pt x="142" y="14"/>
                  </a:cubicBezTo>
                  <a:cubicBezTo>
                    <a:pt x="141" y="14"/>
                    <a:pt x="141" y="14"/>
                    <a:pt x="141" y="14"/>
                  </a:cubicBezTo>
                  <a:cubicBezTo>
                    <a:pt x="137" y="15"/>
                    <a:pt x="133" y="15"/>
                    <a:pt x="130" y="16"/>
                  </a:cubicBezTo>
                  <a:cubicBezTo>
                    <a:pt x="129" y="16"/>
                    <a:pt x="129" y="16"/>
                    <a:pt x="129" y="16"/>
                  </a:cubicBezTo>
                  <a:cubicBezTo>
                    <a:pt x="129" y="15"/>
                    <a:pt x="129" y="15"/>
                    <a:pt x="129" y="15"/>
                  </a:cubicBezTo>
                  <a:cubicBezTo>
                    <a:pt x="127" y="13"/>
                    <a:pt x="126" y="11"/>
                    <a:pt x="125" y="9"/>
                  </a:cubicBezTo>
                  <a:cubicBezTo>
                    <a:pt x="123" y="7"/>
                    <a:pt x="122" y="4"/>
                    <a:pt x="121" y="3"/>
                  </a:cubicBezTo>
                  <a:cubicBezTo>
                    <a:pt x="118" y="3"/>
                    <a:pt x="116" y="4"/>
                    <a:pt x="113" y="4"/>
                  </a:cubicBezTo>
                  <a:cubicBezTo>
                    <a:pt x="113" y="7"/>
                    <a:pt x="113" y="9"/>
                    <a:pt x="113" y="12"/>
                  </a:cubicBezTo>
                  <a:cubicBezTo>
                    <a:pt x="113" y="14"/>
                    <a:pt x="112" y="17"/>
                    <a:pt x="112" y="19"/>
                  </a:cubicBezTo>
                  <a:cubicBezTo>
                    <a:pt x="112" y="20"/>
                    <a:pt x="112" y="20"/>
                    <a:pt x="112" y="20"/>
                  </a:cubicBezTo>
                  <a:cubicBezTo>
                    <a:pt x="111" y="20"/>
                    <a:pt x="111" y="20"/>
                    <a:pt x="111" y="20"/>
                  </a:cubicBezTo>
                  <a:cubicBezTo>
                    <a:pt x="108" y="21"/>
                    <a:pt x="104" y="22"/>
                    <a:pt x="100" y="24"/>
                  </a:cubicBezTo>
                  <a:cubicBezTo>
                    <a:pt x="100" y="24"/>
                    <a:pt x="100" y="24"/>
                    <a:pt x="100" y="24"/>
                  </a:cubicBezTo>
                  <a:cubicBezTo>
                    <a:pt x="99" y="23"/>
                    <a:pt x="99" y="23"/>
                    <a:pt x="99" y="23"/>
                  </a:cubicBezTo>
                  <a:cubicBezTo>
                    <a:pt x="97" y="22"/>
                    <a:pt x="96" y="20"/>
                    <a:pt x="94" y="18"/>
                  </a:cubicBezTo>
                  <a:cubicBezTo>
                    <a:pt x="92" y="16"/>
                    <a:pt x="90" y="15"/>
                    <a:pt x="89" y="13"/>
                  </a:cubicBezTo>
                  <a:cubicBezTo>
                    <a:pt x="86" y="14"/>
                    <a:pt x="84" y="15"/>
                    <a:pt x="82" y="16"/>
                  </a:cubicBezTo>
                  <a:cubicBezTo>
                    <a:pt x="82" y="19"/>
                    <a:pt x="82" y="21"/>
                    <a:pt x="83" y="23"/>
                  </a:cubicBezTo>
                  <a:cubicBezTo>
                    <a:pt x="83" y="26"/>
                    <a:pt x="83" y="28"/>
                    <a:pt x="84" y="31"/>
                  </a:cubicBezTo>
                  <a:cubicBezTo>
                    <a:pt x="84" y="32"/>
                    <a:pt x="84" y="32"/>
                    <a:pt x="84" y="32"/>
                  </a:cubicBezTo>
                  <a:cubicBezTo>
                    <a:pt x="83" y="32"/>
                    <a:pt x="83" y="32"/>
                    <a:pt x="83" y="32"/>
                  </a:cubicBezTo>
                  <a:cubicBezTo>
                    <a:pt x="80" y="34"/>
                    <a:pt x="76" y="36"/>
                    <a:pt x="73" y="38"/>
                  </a:cubicBezTo>
                  <a:cubicBezTo>
                    <a:pt x="73" y="39"/>
                    <a:pt x="73" y="39"/>
                    <a:pt x="73" y="39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0" y="37"/>
                    <a:pt x="68" y="36"/>
                    <a:pt x="66" y="34"/>
                  </a:cubicBezTo>
                  <a:cubicBezTo>
                    <a:pt x="64" y="33"/>
                    <a:pt x="62" y="31"/>
                    <a:pt x="60" y="30"/>
                  </a:cubicBezTo>
                  <a:cubicBezTo>
                    <a:pt x="58" y="32"/>
                    <a:pt x="56" y="33"/>
                    <a:pt x="54" y="35"/>
                  </a:cubicBezTo>
                  <a:cubicBezTo>
                    <a:pt x="54" y="37"/>
                    <a:pt x="55" y="40"/>
                    <a:pt x="56" y="42"/>
                  </a:cubicBezTo>
                  <a:cubicBezTo>
                    <a:pt x="57" y="44"/>
                    <a:pt x="58" y="47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8" y="50"/>
                    <a:pt x="58" y="50"/>
                    <a:pt x="58" y="50"/>
                  </a:cubicBezTo>
                  <a:cubicBezTo>
                    <a:pt x="56" y="53"/>
                    <a:pt x="53" y="55"/>
                    <a:pt x="50" y="58"/>
                  </a:cubicBezTo>
                  <a:cubicBezTo>
                    <a:pt x="50" y="59"/>
                    <a:pt x="50" y="59"/>
                    <a:pt x="50" y="59"/>
                  </a:cubicBezTo>
                  <a:cubicBezTo>
                    <a:pt x="49" y="59"/>
                    <a:pt x="49" y="59"/>
                    <a:pt x="49" y="59"/>
                  </a:cubicBezTo>
                  <a:cubicBezTo>
                    <a:pt x="47" y="58"/>
                    <a:pt x="44" y="57"/>
                    <a:pt x="42" y="56"/>
                  </a:cubicBezTo>
                  <a:cubicBezTo>
                    <a:pt x="40" y="55"/>
                    <a:pt x="37" y="54"/>
                    <a:pt x="35" y="54"/>
                  </a:cubicBezTo>
                  <a:cubicBezTo>
                    <a:pt x="33" y="56"/>
                    <a:pt x="32" y="58"/>
                    <a:pt x="30" y="60"/>
                  </a:cubicBezTo>
                  <a:cubicBezTo>
                    <a:pt x="32" y="62"/>
                    <a:pt x="33" y="64"/>
                    <a:pt x="34" y="66"/>
                  </a:cubicBezTo>
                  <a:cubicBezTo>
                    <a:pt x="36" y="68"/>
                    <a:pt x="37" y="70"/>
                    <a:pt x="38" y="72"/>
                  </a:cubicBezTo>
                  <a:cubicBezTo>
                    <a:pt x="39" y="72"/>
                    <a:pt x="39" y="72"/>
                    <a:pt x="39" y="72"/>
                  </a:cubicBezTo>
                  <a:cubicBezTo>
                    <a:pt x="38" y="73"/>
                    <a:pt x="38" y="73"/>
                    <a:pt x="38" y="73"/>
                  </a:cubicBezTo>
                  <a:cubicBezTo>
                    <a:pt x="36" y="76"/>
                    <a:pt x="34" y="80"/>
                    <a:pt x="32" y="83"/>
                  </a:cubicBezTo>
                  <a:cubicBezTo>
                    <a:pt x="32" y="84"/>
                    <a:pt x="32" y="84"/>
                    <a:pt x="32" y="84"/>
                  </a:cubicBezTo>
                  <a:cubicBezTo>
                    <a:pt x="31" y="84"/>
                    <a:pt x="31" y="84"/>
                    <a:pt x="31" y="84"/>
                  </a:cubicBezTo>
                  <a:cubicBezTo>
                    <a:pt x="29" y="83"/>
                    <a:pt x="26" y="83"/>
                    <a:pt x="24" y="83"/>
                  </a:cubicBezTo>
                  <a:cubicBezTo>
                    <a:pt x="21" y="82"/>
                    <a:pt x="19" y="82"/>
                    <a:pt x="17" y="82"/>
                  </a:cubicBezTo>
                  <a:cubicBezTo>
                    <a:pt x="15" y="84"/>
                    <a:pt x="14" y="86"/>
                    <a:pt x="13" y="89"/>
                  </a:cubicBezTo>
                  <a:cubicBezTo>
                    <a:pt x="15" y="90"/>
                    <a:pt x="16" y="92"/>
                    <a:pt x="18" y="94"/>
                  </a:cubicBezTo>
                  <a:cubicBezTo>
                    <a:pt x="20" y="95"/>
                    <a:pt x="22" y="97"/>
                    <a:pt x="24" y="99"/>
                  </a:cubicBezTo>
                  <a:cubicBezTo>
                    <a:pt x="24" y="99"/>
                    <a:pt x="24" y="99"/>
                    <a:pt x="24" y="99"/>
                  </a:cubicBezTo>
                  <a:cubicBezTo>
                    <a:pt x="24" y="100"/>
                    <a:pt x="24" y="100"/>
                    <a:pt x="24" y="100"/>
                  </a:cubicBezTo>
                  <a:cubicBezTo>
                    <a:pt x="22" y="104"/>
                    <a:pt x="21" y="108"/>
                    <a:pt x="20" y="111"/>
                  </a:cubicBezTo>
                  <a:cubicBezTo>
                    <a:pt x="20" y="112"/>
                    <a:pt x="20" y="112"/>
                    <a:pt x="20" y="112"/>
                  </a:cubicBezTo>
                  <a:cubicBezTo>
                    <a:pt x="19" y="112"/>
                    <a:pt x="19" y="112"/>
                    <a:pt x="19" y="112"/>
                  </a:cubicBezTo>
                  <a:cubicBezTo>
                    <a:pt x="17" y="112"/>
                    <a:pt x="14" y="112"/>
                    <a:pt x="12" y="113"/>
                  </a:cubicBezTo>
                  <a:cubicBezTo>
                    <a:pt x="9" y="113"/>
                    <a:pt x="7" y="113"/>
                    <a:pt x="4" y="113"/>
                  </a:cubicBezTo>
                  <a:cubicBezTo>
                    <a:pt x="4" y="116"/>
                    <a:pt x="3" y="118"/>
                    <a:pt x="3" y="121"/>
                  </a:cubicBezTo>
                  <a:cubicBezTo>
                    <a:pt x="5" y="122"/>
                    <a:pt x="7" y="123"/>
                    <a:pt x="9" y="125"/>
                  </a:cubicBezTo>
                  <a:cubicBezTo>
                    <a:pt x="11" y="126"/>
                    <a:pt x="13" y="127"/>
                    <a:pt x="15" y="128"/>
                  </a:cubicBezTo>
                  <a:cubicBezTo>
                    <a:pt x="16" y="129"/>
                    <a:pt x="16" y="129"/>
                    <a:pt x="16" y="129"/>
                  </a:cubicBezTo>
                  <a:cubicBezTo>
                    <a:pt x="16" y="130"/>
                    <a:pt x="16" y="130"/>
                    <a:pt x="16" y="130"/>
                  </a:cubicBezTo>
                  <a:cubicBezTo>
                    <a:pt x="15" y="133"/>
                    <a:pt x="15" y="137"/>
                    <a:pt x="15" y="141"/>
                  </a:cubicBezTo>
                  <a:cubicBezTo>
                    <a:pt x="14" y="142"/>
                    <a:pt x="14" y="142"/>
                    <a:pt x="14" y="142"/>
                  </a:cubicBezTo>
                  <a:cubicBezTo>
                    <a:pt x="14" y="142"/>
                    <a:pt x="14" y="142"/>
                    <a:pt x="14" y="142"/>
                  </a:cubicBezTo>
                  <a:cubicBezTo>
                    <a:pt x="12" y="143"/>
                    <a:pt x="9" y="144"/>
                    <a:pt x="7" y="145"/>
                  </a:cubicBezTo>
                  <a:cubicBezTo>
                    <a:pt x="4" y="145"/>
                    <a:pt x="2" y="146"/>
                    <a:pt x="0" y="147"/>
                  </a:cubicBezTo>
                  <a:cubicBezTo>
                    <a:pt x="0" y="147"/>
                    <a:pt x="0" y="147"/>
                    <a:pt x="0" y="147"/>
                  </a:cubicBezTo>
                  <a:cubicBezTo>
                    <a:pt x="0" y="148"/>
                    <a:pt x="0" y="150"/>
                    <a:pt x="0" y="151"/>
                  </a:cubicBezTo>
                  <a:cubicBezTo>
                    <a:pt x="0" y="152"/>
                    <a:pt x="0" y="153"/>
                    <a:pt x="0" y="155"/>
                  </a:cubicBezTo>
                  <a:cubicBezTo>
                    <a:pt x="0" y="155"/>
                    <a:pt x="0" y="155"/>
                    <a:pt x="0" y="155"/>
                  </a:cubicBezTo>
                  <a:cubicBezTo>
                    <a:pt x="2" y="156"/>
                    <a:pt x="4" y="156"/>
                    <a:pt x="7" y="157"/>
                  </a:cubicBezTo>
                  <a:cubicBezTo>
                    <a:pt x="9" y="158"/>
                    <a:pt x="12" y="158"/>
                    <a:pt x="14" y="159"/>
                  </a:cubicBezTo>
                  <a:cubicBezTo>
                    <a:pt x="14" y="160"/>
                    <a:pt x="14" y="160"/>
                    <a:pt x="14" y="160"/>
                  </a:cubicBezTo>
                  <a:cubicBezTo>
                    <a:pt x="15" y="160"/>
                    <a:pt x="15" y="160"/>
                    <a:pt x="15" y="160"/>
                  </a:cubicBezTo>
                  <a:cubicBezTo>
                    <a:pt x="15" y="165"/>
                    <a:pt x="15" y="168"/>
                    <a:pt x="16" y="172"/>
                  </a:cubicBezTo>
                  <a:cubicBezTo>
                    <a:pt x="16" y="173"/>
                    <a:pt x="16" y="173"/>
                    <a:pt x="16" y="173"/>
                  </a:cubicBezTo>
                  <a:cubicBezTo>
                    <a:pt x="15" y="173"/>
                    <a:pt x="15" y="173"/>
                    <a:pt x="15" y="173"/>
                  </a:cubicBezTo>
                  <a:cubicBezTo>
                    <a:pt x="13" y="174"/>
                    <a:pt x="11" y="176"/>
                    <a:pt x="9" y="177"/>
                  </a:cubicBezTo>
                  <a:cubicBezTo>
                    <a:pt x="7" y="178"/>
                    <a:pt x="5" y="179"/>
                    <a:pt x="3" y="181"/>
                  </a:cubicBezTo>
                  <a:cubicBezTo>
                    <a:pt x="3" y="183"/>
                    <a:pt x="4" y="186"/>
                    <a:pt x="4" y="188"/>
                  </a:cubicBezTo>
                  <a:cubicBezTo>
                    <a:pt x="7" y="189"/>
                    <a:pt x="9" y="189"/>
                    <a:pt x="12" y="189"/>
                  </a:cubicBezTo>
                  <a:cubicBezTo>
                    <a:pt x="14" y="189"/>
                    <a:pt x="17" y="189"/>
                    <a:pt x="19" y="190"/>
                  </a:cubicBezTo>
                  <a:cubicBezTo>
                    <a:pt x="20" y="190"/>
                    <a:pt x="20" y="190"/>
                    <a:pt x="20" y="190"/>
                  </a:cubicBezTo>
                  <a:cubicBezTo>
                    <a:pt x="20" y="190"/>
                    <a:pt x="20" y="190"/>
                    <a:pt x="20" y="190"/>
                  </a:cubicBezTo>
                  <a:cubicBezTo>
                    <a:pt x="21" y="194"/>
                    <a:pt x="22" y="198"/>
                    <a:pt x="24" y="201"/>
                  </a:cubicBezTo>
                  <a:cubicBezTo>
                    <a:pt x="24" y="202"/>
                    <a:pt x="24" y="202"/>
                    <a:pt x="24" y="202"/>
                  </a:cubicBezTo>
                  <a:cubicBezTo>
                    <a:pt x="24" y="203"/>
                    <a:pt x="24" y="203"/>
                    <a:pt x="24" y="203"/>
                  </a:cubicBezTo>
                  <a:cubicBezTo>
                    <a:pt x="22" y="204"/>
                    <a:pt x="20" y="206"/>
                    <a:pt x="18" y="208"/>
                  </a:cubicBezTo>
                  <a:cubicBezTo>
                    <a:pt x="16" y="210"/>
                    <a:pt x="15" y="211"/>
                    <a:pt x="13" y="213"/>
                  </a:cubicBezTo>
                  <a:cubicBezTo>
                    <a:pt x="14" y="215"/>
                    <a:pt x="15" y="218"/>
                    <a:pt x="17" y="220"/>
                  </a:cubicBezTo>
                  <a:cubicBezTo>
                    <a:pt x="19" y="220"/>
                    <a:pt x="21" y="219"/>
                    <a:pt x="24" y="219"/>
                  </a:cubicBezTo>
                  <a:cubicBezTo>
                    <a:pt x="26" y="219"/>
                    <a:pt x="29" y="218"/>
                    <a:pt x="31" y="218"/>
                  </a:cubicBezTo>
                  <a:cubicBezTo>
                    <a:pt x="32" y="218"/>
                    <a:pt x="32" y="218"/>
                    <a:pt x="32" y="218"/>
                  </a:cubicBezTo>
                  <a:cubicBezTo>
                    <a:pt x="32" y="219"/>
                    <a:pt x="32" y="219"/>
                    <a:pt x="32" y="219"/>
                  </a:cubicBezTo>
                  <a:cubicBezTo>
                    <a:pt x="34" y="222"/>
                    <a:pt x="36" y="225"/>
                    <a:pt x="38" y="228"/>
                  </a:cubicBezTo>
                  <a:cubicBezTo>
                    <a:pt x="39" y="229"/>
                    <a:pt x="39" y="229"/>
                    <a:pt x="39" y="229"/>
                  </a:cubicBezTo>
                  <a:cubicBezTo>
                    <a:pt x="38" y="230"/>
                    <a:pt x="38" y="230"/>
                    <a:pt x="38" y="230"/>
                  </a:cubicBezTo>
                  <a:cubicBezTo>
                    <a:pt x="37" y="232"/>
                    <a:pt x="36" y="234"/>
                    <a:pt x="34" y="236"/>
                  </a:cubicBezTo>
                  <a:cubicBezTo>
                    <a:pt x="33" y="238"/>
                    <a:pt x="32" y="240"/>
                    <a:pt x="30" y="242"/>
                  </a:cubicBezTo>
                  <a:cubicBezTo>
                    <a:pt x="32" y="244"/>
                    <a:pt x="33" y="246"/>
                    <a:pt x="35" y="248"/>
                  </a:cubicBezTo>
                  <a:cubicBezTo>
                    <a:pt x="37" y="247"/>
                    <a:pt x="40" y="246"/>
                    <a:pt x="42" y="246"/>
                  </a:cubicBezTo>
                  <a:cubicBezTo>
                    <a:pt x="44" y="245"/>
                    <a:pt x="47" y="244"/>
                    <a:pt x="49" y="243"/>
                  </a:cubicBezTo>
                  <a:cubicBezTo>
                    <a:pt x="50" y="243"/>
                    <a:pt x="50" y="243"/>
                    <a:pt x="50" y="243"/>
                  </a:cubicBezTo>
                  <a:cubicBezTo>
                    <a:pt x="50" y="243"/>
                    <a:pt x="50" y="243"/>
                    <a:pt x="50" y="243"/>
                  </a:cubicBezTo>
                  <a:cubicBezTo>
                    <a:pt x="53" y="246"/>
                    <a:pt x="56" y="249"/>
                    <a:pt x="58" y="251"/>
                  </a:cubicBezTo>
                  <a:cubicBezTo>
                    <a:pt x="59" y="252"/>
                    <a:pt x="59" y="252"/>
                    <a:pt x="59" y="252"/>
                  </a:cubicBezTo>
                  <a:cubicBezTo>
                    <a:pt x="59" y="253"/>
                    <a:pt x="59" y="253"/>
                    <a:pt x="59" y="253"/>
                  </a:cubicBezTo>
                  <a:cubicBezTo>
                    <a:pt x="58" y="255"/>
                    <a:pt x="57" y="257"/>
                    <a:pt x="56" y="260"/>
                  </a:cubicBezTo>
                  <a:cubicBezTo>
                    <a:pt x="55" y="262"/>
                    <a:pt x="54" y="264"/>
                    <a:pt x="54" y="266"/>
                  </a:cubicBezTo>
                  <a:cubicBezTo>
                    <a:pt x="56" y="268"/>
                    <a:pt x="58" y="270"/>
                    <a:pt x="60" y="271"/>
                  </a:cubicBezTo>
                  <a:cubicBezTo>
                    <a:pt x="62" y="270"/>
                    <a:pt x="64" y="269"/>
                    <a:pt x="66" y="267"/>
                  </a:cubicBezTo>
                  <a:cubicBezTo>
                    <a:pt x="68" y="266"/>
                    <a:pt x="70" y="265"/>
                    <a:pt x="72" y="263"/>
                  </a:cubicBezTo>
                  <a:cubicBezTo>
                    <a:pt x="73" y="263"/>
                    <a:pt x="73" y="263"/>
                    <a:pt x="73" y="263"/>
                  </a:cubicBezTo>
                  <a:cubicBezTo>
                    <a:pt x="73" y="263"/>
                    <a:pt x="73" y="263"/>
                    <a:pt x="73" y="263"/>
                  </a:cubicBezTo>
                  <a:cubicBezTo>
                    <a:pt x="76" y="266"/>
                    <a:pt x="80" y="268"/>
                    <a:pt x="83" y="270"/>
                  </a:cubicBezTo>
                  <a:cubicBezTo>
                    <a:pt x="84" y="270"/>
                    <a:pt x="84" y="270"/>
                    <a:pt x="84" y="270"/>
                  </a:cubicBezTo>
                  <a:cubicBezTo>
                    <a:pt x="84" y="271"/>
                    <a:pt x="84" y="271"/>
                    <a:pt x="84" y="271"/>
                  </a:cubicBezTo>
                  <a:cubicBezTo>
                    <a:pt x="83" y="273"/>
                    <a:pt x="83" y="276"/>
                    <a:pt x="83" y="278"/>
                  </a:cubicBezTo>
                  <a:cubicBezTo>
                    <a:pt x="82" y="280"/>
                    <a:pt x="82" y="283"/>
                    <a:pt x="82" y="285"/>
                  </a:cubicBezTo>
                  <a:cubicBezTo>
                    <a:pt x="84" y="286"/>
                    <a:pt x="86" y="287"/>
                    <a:pt x="89" y="289"/>
                  </a:cubicBezTo>
                  <a:cubicBezTo>
                    <a:pt x="90" y="287"/>
                    <a:pt x="92" y="285"/>
                    <a:pt x="94" y="283"/>
                  </a:cubicBezTo>
                  <a:cubicBezTo>
                    <a:pt x="96" y="282"/>
                    <a:pt x="97" y="280"/>
                    <a:pt x="99" y="278"/>
                  </a:cubicBezTo>
                  <a:cubicBezTo>
                    <a:pt x="100" y="278"/>
                    <a:pt x="100" y="278"/>
                    <a:pt x="100" y="278"/>
                  </a:cubicBezTo>
                  <a:cubicBezTo>
                    <a:pt x="100" y="278"/>
                    <a:pt x="100" y="278"/>
                    <a:pt x="100" y="278"/>
                  </a:cubicBezTo>
                  <a:cubicBezTo>
                    <a:pt x="104" y="279"/>
                    <a:pt x="108" y="281"/>
                    <a:pt x="111" y="282"/>
                  </a:cubicBezTo>
                  <a:cubicBezTo>
                    <a:pt x="112" y="282"/>
                    <a:pt x="112" y="282"/>
                    <a:pt x="112" y="282"/>
                  </a:cubicBezTo>
                  <a:cubicBezTo>
                    <a:pt x="112" y="283"/>
                    <a:pt x="112" y="283"/>
                    <a:pt x="112" y="283"/>
                  </a:cubicBezTo>
                  <a:cubicBezTo>
                    <a:pt x="112" y="285"/>
                    <a:pt x="113" y="288"/>
                    <a:pt x="113" y="290"/>
                  </a:cubicBezTo>
                  <a:cubicBezTo>
                    <a:pt x="113" y="292"/>
                    <a:pt x="113" y="295"/>
                    <a:pt x="113" y="297"/>
                  </a:cubicBezTo>
                  <a:cubicBezTo>
                    <a:pt x="116" y="298"/>
                    <a:pt x="118" y="298"/>
                    <a:pt x="121" y="299"/>
                  </a:cubicBezTo>
                  <a:cubicBezTo>
                    <a:pt x="122" y="297"/>
                    <a:pt x="124" y="295"/>
                    <a:pt x="125" y="293"/>
                  </a:cubicBezTo>
                  <a:cubicBezTo>
                    <a:pt x="126" y="291"/>
                    <a:pt x="127" y="288"/>
                    <a:pt x="129" y="287"/>
                  </a:cubicBezTo>
                  <a:cubicBezTo>
                    <a:pt x="129" y="286"/>
                    <a:pt x="129" y="286"/>
                    <a:pt x="129" y="286"/>
                  </a:cubicBezTo>
                  <a:cubicBezTo>
                    <a:pt x="130" y="286"/>
                    <a:pt x="130" y="286"/>
                    <a:pt x="130" y="286"/>
                  </a:cubicBezTo>
                  <a:cubicBezTo>
                    <a:pt x="133" y="286"/>
                    <a:pt x="137" y="287"/>
                    <a:pt x="141" y="287"/>
                  </a:cubicBezTo>
                  <a:cubicBezTo>
                    <a:pt x="142" y="287"/>
                    <a:pt x="142" y="287"/>
                    <a:pt x="142" y="287"/>
                  </a:cubicBezTo>
                  <a:cubicBezTo>
                    <a:pt x="142" y="288"/>
                    <a:pt x="142" y="288"/>
                    <a:pt x="142" y="288"/>
                  </a:cubicBezTo>
                  <a:cubicBezTo>
                    <a:pt x="143" y="290"/>
                    <a:pt x="144" y="293"/>
                    <a:pt x="145" y="295"/>
                  </a:cubicBezTo>
                  <a:cubicBezTo>
                    <a:pt x="145" y="297"/>
                    <a:pt x="146" y="300"/>
                    <a:pt x="147" y="302"/>
                  </a:cubicBezTo>
                  <a:cubicBezTo>
                    <a:pt x="147" y="302"/>
                    <a:pt x="147" y="302"/>
                    <a:pt x="147" y="302"/>
                  </a:cubicBezTo>
                  <a:cubicBezTo>
                    <a:pt x="150" y="302"/>
                    <a:pt x="152" y="302"/>
                    <a:pt x="155" y="302"/>
                  </a:cubicBezTo>
                  <a:cubicBezTo>
                    <a:pt x="155" y="302"/>
                    <a:pt x="155" y="302"/>
                    <a:pt x="155" y="302"/>
                  </a:cubicBezTo>
                  <a:cubicBezTo>
                    <a:pt x="156" y="300"/>
                    <a:pt x="156" y="297"/>
                    <a:pt x="157" y="295"/>
                  </a:cubicBezTo>
                  <a:cubicBezTo>
                    <a:pt x="158" y="293"/>
                    <a:pt x="159" y="290"/>
                    <a:pt x="159" y="288"/>
                  </a:cubicBezTo>
                  <a:cubicBezTo>
                    <a:pt x="160" y="287"/>
                    <a:pt x="160" y="287"/>
                    <a:pt x="160" y="287"/>
                  </a:cubicBezTo>
                  <a:cubicBezTo>
                    <a:pt x="161" y="287"/>
                    <a:pt x="161" y="287"/>
                    <a:pt x="161" y="287"/>
                  </a:cubicBezTo>
                  <a:cubicBezTo>
                    <a:pt x="165" y="287"/>
                    <a:pt x="168" y="286"/>
                    <a:pt x="172" y="286"/>
                  </a:cubicBezTo>
                  <a:cubicBezTo>
                    <a:pt x="173" y="286"/>
                    <a:pt x="173" y="286"/>
                    <a:pt x="173" y="286"/>
                  </a:cubicBezTo>
                  <a:cubicBezTo>
                    <a:pt x="173" y="287"/>
                    <a:pt x="173" y="287"/>
                    <a:pt x="173" y="287"/>
                  </a:cubicBezTo>
                  <a:cubicBezTo>
                    <a:pt x="175" y="288"/>
                    <a:pt x="176" y="291"/>
                    <a:pt x="177" y="293"/>
                  </a:cubicBezTo>
                  <a:cubicBezTo>
                    <a:pt x="178" y="295"/>
                    <a:pt x="180" y="297"/>
                    <a:pt x="181" y="299"/>
                  </a:cubicBezTo>
                  <a:cubicBezTo>
                    <a:pt x="183" y="298"/>
                    <a:pt x="186" y="298"/>
                    <a:pt x="188" y="297"/>
                  </a:cubicBezTo>
                  <a:cubicBezTo>
                    <a:pt x="189" y="295"/>
                    <a:pt x="189" y="292"/>
                    <a:pt x="189" y="290"/>
                  </a:cubicBezTo>
                  <a:cubicBezTo>
                    <a:pt x="189" y="288"/>
                    <a:pt x="189" y="285"/>
                    <a:pt x="190" y="283"/>
                  </a:cubicBezTo>
                  <a:cubicBezTo>
                    <a:pt x="190" y="282"/>
                    <a:pt x="190" y="282"/>
                    <a:pt x="190" y="282"/>
                  </a:cubicBezTo>
                  <a:cubicBezTo>
                    <a:pt x="191" y="282"/>
                    <a:pt x="191" y="282"/>
                    <a:pt x="191" y="282"/>
                  </a:cubicBezTo>
                  <a:cubicBezTo>
                    <a:pt x="194" y="281"/>
                    <a:pt x="198" y="279"/>
                    <a:pt x="202" y="278"/>
                  </a:cubicBezTo>
                  <a:cubicBezTo>
                    <a:pt x="202" y="278"/>
                    <a:pt x="202" y="278"/>
                    <a:pt x="202" y="278"/>
                  </a:cubicBezTo>
                  <a:cubicBezTo>
                    <a:pt x="203" y="278"/>
                    <a:pt x="203" y="278"/>
                    <a:pt x="203" y="278"/>
                  </a:cubicBezTo>
                  <a:cubicBezTo>
                    <a:pt x="205" y="280"/>
                    <a:pt x="206" y="282"/>
                    <a:pt x="208" y="283"/>
                  </a:cubicBezTo>
                  <a:cubicBezTo>
                    <a:pt x="210" y="285"/>
                    <a:pt x="211" y="287"/>
                    <a:pt x="213" y="289"/>
                  </a:cubicBezTo>
                  <a:cubicBezTo>
                    <a:pt x="215" y="288"/>
                    <a:pt x="218" y="286"/>
                    <a:pt x="220" y="285"/>
                  </a:cubicBezTo>
                  <a:cubicBezTo>
                    <a:pt x="220" y="283"/>
                    <a:pt x="219" y="280"/>
                    <a:pt x="219" y="278"/>
                  </a:cubicBezTo>
                  <a:cubicBezTo>
                    <a:pt x="219" y="276"/>
                    <a:pt x="218" y="273"/>
                    <a:pt x="218" y="271"/>
                  </a:cubicBezTo>
                  <a:cubicBezTo>
                    <a:pt x="218" y="270"/>
                    <a:pt x="218" y="270"/>
                    <a:pt x="218" y="270"/>
                  </a:cubicBezTo>
                  <a:cubicBezTo>
                    <a:pt x="219" y="270"/>
                    <a:pt x="219" y="270"/>
                    <a:pt x="219" y="270"/>
                  </a:cubicBezTo>
                  <a:cubicBezTo>
                    <a:pt x="222" y="268"/>
                    <a:pt x="225" y="266"/>
                    <a:pt x="228" y="263"/>
                  </a:cubicBezTo>
                  <a:cubicBezTo>
                    <a:pt x="229" y="263"/>
                    <a:pt x="229" y="263"/>
                    <a:pt x="229" y="263"/>
                  </a:cubicBezTo>
                  <a:cubicBezTo>
                    <a:pt x="230" y="263"/>
                    <a:pt x="230" y="263"/>
                    <a:pt x="230" y="263"/>
                  </a:cubicBezTo>
                  <a:cubicBezTo>
                    <a:pt x="232" y="265"/>
                    <a:pt x="234" y="266"/>
                    <a:pt x="236" y="267"/>
                  </a:cubicBezTo>
                  <a:cubicBezTo>
                    <a:pt x="238" y="269"/>
                    <a:pt x="240" y="270"/>
                    <a:pt x="242" y="271"/>
                  </a:cubicBezTo>
                  <a:cubicBezTo>
                    <a:pt x="244" y="270"/>
                    <a:pt x="246" y="268"/>
                    <a:pt x="248" y="266"/>
                  </a:cubicBezTo>
                  <a:cubicBezTo>
                    <a:pt x="247" y="264"/>
                    <a:pt x="247" y="262"/>
                    <a:pt x="246" y="260"/>
                  </a:cubicBezTo>
                  <a:cubicBezTo>
                    <a:pt x="245" y="257"/>
                    <a:pt x="244" y="255"/>
                    <a:pt x="243" y="253"/>
                  </a:cubicBezTo>
                  <a:cubicBezTo>
                    <a:pt x="243" y="252"/>
                    <a:pt x="243" y="252"/>
                    <a:pt x="243" y="252"/>
                  </a:cubicBezTo>
                  <a:cubicBezTo>
                    <a:pt x="243" y="251"/>
                    <a:pt x="243" y="251"/>
                    <a:pt x="243" y="251"/>
                  </a:cubicBezTo>
                  <a:cubicBezTo>
                    <a:pt x="246" y="249"/>
                    <a:pt x="249" y="246"/>
                    <a:pt x="252" y="243"/>
                  </a:cubicBezTo>
                  <a:cubicBezTo>
                    <a:pt x="252" y="243"/>
                    <a:pt x="252" y="243"/>
                    <a:pt x="252" y="243"/>
                  </a:cubicBezTo>
                  <a:cubicBezTo>
                    <a:pt x="253" y="243"/>
                    <a:pt x="253" y="243"/>
                    <a:pt x="253" y="243"/>
                  </a:cubicBezTo>
                  <a:cubicBezTo>
                    <a:pt x="255" y="244"/>
                    <a:pt x="258" y="245"/>
                    <a:pt x="260" y="246"/>
                  </a:cubicBezTo>
                  <a:cubicBezTo>
                    <a:pt x="262" y="246"/>
                    <a:pt x="264" y="247"/>
                    <a:pt x="267" y="248"/>
                  </a:cubicBezTo>
                  <a:cubicBezTo>
                    <a:pt x="268" y="246"/>
                    <a:pt x="270" y="244"/>
                    <a:pt x="271" y="242"/>
                  </a:cubicBezTo>
                  <a:cubicBezTo>
                    <a:pt x="270" y="240"/>
                    <a:pt x="269" y="238"/>
                    <a:pt x="268" y="236"/>
                  </a:cubicBezTo>
                  <a:cubicBezTo>
                    <a:pt x="266" y="234"/>
                    <a:pt x="265" y="232"/>
                    <a:pt x="264" y="230"/>
                  </a:cubicBezTo>
                  <a:cubicBezTo>
                    <a:pt x="263" y="229"/>
                    <a:pt x="263" y="229"/>
                    <a:pt x="263" y="229"/>
                  </a:cubicBezTo>
                  <a:cubicBezTo>
                    <a:pt x="264" y="228"/>
                    <a:pt x="264" y="228"/>
                    <a:pt x="264" y="228"/>
                  </a:cubicBezTo>
                  <a:cubicBezTo>
                    <a:pt x="266" y="225"/>
                    <a:pt x="268" y="222"/>
                    <a:pt x="270" y="219"/>
                  </a:cubicBezTo>
                  <a:cubicBezTo>
                    <a:pt x="270" y="218"/>
                    <a:pt x="270" y="218"/>
                    <a:pt x="270" y="218"/>
                  </a:cubicBezTo>
                  <a:cubicBezTo>
                    <a:pt x="271" y="218"/>
                    <a:pt x="271" y="218"/>
                    <a:pt x="271" y="218"/>
                  </a:cubicBezTo>
                  <a:cubicBezTo>
                    <a:pt x="273" y="218"/>
                    <a:pt x="276" y="219"/>
                    <a:pt x="278" y="219"/>
                  </a:cubicBezTo>
                  <a:cubicBezTo>
                    <a:pt x="281" y="219"/>
                    <a:pt x="283" y="220"/>
                    <a:pt x="285" y="220"/>
                  </a:cubicBezTo>
                  <a:cubicBezTo>
                    <a:pt x="286" y="218"/>
                    <a:pt x="288" y="215"/>
                    <a:pt x="289" y="213"/>
                  </a:cubicBezTo>
                  <a:cubicBezTo>
                    <a:pt x="287" y="211"/>
                    <a:pt x="285" y="210"/>
                    <a:pt x="284" y="208"/>
                  </a:cubicBezTo>
                  <a:cubicBezTo>
                    <a:pt x="282" y="206"/>
                    <a:pt x="280" y="204"/>
                    <a:pt x="278" y="203"/>
                  </a:cubicBezTo>
                  <a:cubicBezTo>
                    <a:pt x="278" y="202"/>
                    <a:pt x="278" y="202"/>
                    <a:pt x="278" y="202"/>
                  </a:cubicBezTo>
                  <a:cubicBezTo>
                    <a:pt x="278" y="201"/>
                    <a:pt x="278" y="201"/>
                    <a:pt x="278" y="201"/>
                  </a:cubicBezTo>
                  <a:cubicBezTo>
                    <a:pt x="279" y="198"/>
                    <a:pt x="281" y="194"/>
                    <a:pt x="282" y="190"/>
                  </a:cubicBezTo>
                  <a:cubicBezTo>
                    <a:pt x="282" y="190"/>
                    <a:pt x="282" y="190"/>
                    <a:pt x="282" y="190"/>
                  </a:cubicBezTo>
                  <a:cubicBezTo>
                    <a:pt x="283" y="190"/>
                    <a:pt x="283" y="190"/>
                    <a:pt x="283" y="190"/>
                  </a:cubicBezTo>
                  <a:cubicBezTo>
                    <a:pt x="285" y="189"/>
                    <a:pt x="288" y="189"/>
                    <a:pt x="290" y="189"/>
                  </a:cubicBezTo>
                  <a:cubicBezTo>
                    <a:pt x="293" y="189"/>
                    <a:pt x="295" y="189"/>
                    <a:pt x="297" y="188"/>
                  </a:cubicBezTo>
                  <a:cubicBezTo>
                    <a:pt x="298" y="186"/>
                    <a:pt x="299" y="183"/>
                    <a:pt x="299" y="181"/>
                  </a:cubicBezTo>
                  <a:cubicBezTo>
                    <a:pt x="297" y="179"/>
                    <a:pt x="295" y="178"/>
                    <a:pt x="293" y="177"/>
                  </a:cubicBezTo>
                  <a:cubicBezTo>
                    <a:pt x="291" y="176"/>
                    <a:pt x="289" y="174"/>
                    <a:pt x="287" y="173"/>
                  </a:cubicBezTo>
                  <a:cubicBezTo>
                    <a:pt x="286" y="173"/>
                    <a:pt x="286" y="173"/>
                    <a:pt x="286" y="173"/>
                  </a:cubicBezTo>
                  <a:cubicBezTo>
                    <a:pt x="286" y="172"/>
                    <a:pt x="286" y="172"/>
                    <a:pt x="286" y="172"/>
                  </a:cubicBezTo>
                  <a:cubicBezTo>
                    <a:pt x="287" y="168"/>
                    <a:pt x="287" y="165"/>
                    <a:pt x="287" y="160"/>
                  </a:cubicBezTo>
                  <a:cubicBezTo>
                    <a:pt x="287" y="160"/>
                    <a:pt x="287" y="160"/>
                    <a:pt x="287" y="160"/>
                  </a:cubicBezTo>
                  <a:cubicBezTo>
                    <a:pt x="288" y="159"/>
                    <a:pt x="288" y="159"/>
                    <a:pt x="288" y="159"/>
                  </a:cubicBezTo>
                  <a:cubicBezTo>
                    <a:pt x="290" y="159"/>
                    <a:pt x="293" y="158"/>
                    <a:pt x="295" y="157"/>
                  </a:cubicBezTo>
                  <a:cubicBezTo>
                    <a:pt x="297" y="156"/>
                    <a:pt x="300" y="156"/>
                    <a:pt x="302" y="155"/>
                  </a:cubicBezTo>
                  <a:cubicBezTo>
                    <a:pt x="302" y="155"/>
                    <a:pt x="302" y="155"/>
                    <a:pt x="302" y="155"/>
                  </a:cubicBezTo>
                  <a:cubicBezTo>
                    <a:pt x="302" y="153"/>
                    <a:pt x="302" y="152"/>
                    <a:pt x="302" y="151"/>
                  </a:cubicBezTo>
                  <a:cubicBezTo>
                    <a:pt x="302" y="149"/>
                    <a:pt x="302" y="148"/>
                    <a:pt x="302" y="147"/>
                  </a:cubicBezTo>
                  <a:close/>
                  <a:moveTo>
                    <a:pt x="159" y="110"/>
                  </a:moveTo>
                  <a:cubicBezTo>
                    <a:pt x="161" y="93"/>
                    <a:pt x="164" y="76"/>
                    <a:pt x="169" y="59"/>
                  </a:cubicBezTo>
                  <a:cubicBezTo>
                    <a:pt x="169" y="58"/>
                    <a:pt x="169" y="58"/>
                    <a:pt x="169" y="58"/>
                  </a:cubicBezTo>
                  <a:cubicBezTo>
                    <a:pt x="170" y="59"/>
                    <a:pt x="170" y="59"/>
                    <a:pt x="170" y="59"/>
                  </a:cubicBezTo>
                  <a:cubicBezTo>
                    <a:pt x="182" y="61"/>
                    <a:pt x="193" y="66"/>
                    <a:pt x="203" y="72"/>
                  </a:cubicBezTo>
                  <a:cubicBezTo>
                    <a:pt x="204" y="73"/>
                    <a:pt x="204" y="73"/>
                    <a:pt x="204" y="73"/>
                  </a:cubicBezTo>
                  <a:cubicBezTo>
                    <a:pt x="203" y="74"/>
                    <a:pt x="203" y="74"/>
                    <a:pt x="203" y="74"/>
                  </a:cubicBezTo>
                  <a:cubicBezTo>
                    <a:pt x="195" y="90"/>
                    <a:pt x="185" y="104"/>
                    <a:pt x="174" y="116"/>
                  </a:cubicBezTo>
                  <a:cubicBezTo>
                    <a:pt x="173" y="117"/>
                    <a:pt x="173" y="117"/>
                    <a:pt x="173" y="117"/>
                  </a:cubicBezTo>
                  <a:cubicBezTo>
                    <a:pt x="172" y="117"/>
                    <a:pt x="172" y="117"/>
                    <a:pt x="172" y="117"/>
                  </a:cubicBezTo>
                  <a:cubicBezTo>
                    <a:pt x="169" y="114"/>
                    <a:pt x="165" y="112"/>
                    <a:pt x="160" y="111"/>
                  </a:cubicBezTo>
                  <a:cubicBezTo>
                    <a:pt x="159" y="111"/>
                    <a:pt x="159" y="111"/>
                    <a:pt x="159" y="111"/>
                  </a:cubicBezTo>
                  <a:lnTo>
                    <a:pt x="159" y="110"/>
                  </a:lnTo>
                  <a:close/>
                  <a:moveTo>
                    <a:pt x="99" y="72"/>
                  </a:moveTo>
                  <a:cubicBezTo>
                    <a:pt x="109" y="65"/>
                    <a:pt x="120" y="61"/>
                    <a:pt x="132" y="58"/>
                  </a:cubicBezTo>
                  <a:cubicBezTo>
                    <a:pt x="133" y="58"/>
                    <a:pt x="133" y="58"/>
                    <a:pt x="133" y="58"/>
                  </a:cubicBezTo>
                  <a:cubicBezTo>
                    <a:pt x="134" y="59"/>
                    <a:pt x="134" y="59"/>
                    <a:pt x="134" y="59"/>
                  </a:cubicBezTo>
                  <a:cubicBezTo>
                    <a:pt x="139" y="76"/>
                    <a:pt x="142" y="93"/>
                    <a:pt x="143" y="110"/>
                  </a:cubicBezTo>
                  <a:cubicBezTo>
                    <a:pt x="143" y="111"/>
                    <a:pt x="143" y="111"/>
                    <a:pt x="143" y="111"/>
                  </a:cubicBezTo>
                  <a:cubicBezTo>
                    <a:pt x="142" y="111"/>
                    <a:pt x="142" y="111"/>
                    <a:pt x="142" y="111"/>
                  </a:cubicBezTo>
                  <a:cubicBezTo>
                    <a:pt x="138" y="112"/>
                    <a:pt x="134" y="114"/>
                    <a:pt x="130" y="116"/>
                  </a:cubicBezTo>
                  <a:cubicBezTo>
                    <a:pt x="129" y="117"/>
                    <a:pt x="129" y="117"/>
                    <a:pt x="129" y="117"/>
                  </a:cubicBezTo>
                  <a:cubicBezTo>
                    <a:pt x="128" y="116"/>
                    <a:pt x="128" y="116"/>
                    <a:pt x="128" y="116"/>
                  </a:cubicBezTo>
                  <a:cubicBezTo>
                    <a:pt x="117" y="103"/>
                    <a:pt x="107" y="89"/>
                    <a:pt x="99" y="74"/>
                  </a:cubicBezTo>
                  <a:cubicBezTo>
                    <a:pt x="98" y="73"/>
                    <a:pt x="98" y="73"/>
                    <a:pt x="98" y="73"/>
                  </a:cubicBezTo>
                  <a:lnTo>
                    <a:pt x="99" y="72"/>
                  </a:lnTo>
                  <a:close/>
                  <a:moveTo>
                    <a:pt x="59" y="132"/>
                  </a:moveTo>
                  <a:cubicBezTo>
                    <a:pt x="61" y="120"/>
                    <a:pt x="66" y="109"/>
                    <a:pt x="72" y="99"/>
                  </a:cubicBezTo>
                  <a:cubicBezTo>
                    <a:pt x="73" y="98"/>
                    <a:pt x="73" y="98"/>
                    <a:pt x="73" y="98"/>
                  </a:cubicBezTo>
                  <a:cubicBezTo>
                    <a:pt x="74" y="98"/>
                    <a:pt x="74" y="98"/>
                    <a:pt x="74" y="98"/>
                  </a:cubicBezTo>
                  <a:cubicBezTo>
                    <a:pt x="90" y="107"/>
                    <a:pt x="104" y="116"/>
                    <a:pt x="116" y="128"/>
                  </a:cubicBezTo>
                  <a:cubicBezTo>
                    <a:pt x="117" y="128"/>
                    <a:pt x="117" y="128"/>
                    <a:pt x="117" y="128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4" y="133"/>
                    <a:pt x="113" y="137"/>
                    <a:pt x="112" y="141"/>
                  </a:cubicBezTo>
                  <a:cubicBezTo>
                    <a:pt x="111" y="143"/>
                    <a:pt x="111" y="143"/>
                    <a:pt x="111" y="143"/>
                  </a:cubicBezTo>
                  <a:cubicBezTo>
                    <a:pt x="110" y="142"/>
                    <a:pt x="110" y="142"/>
                    <a:pt x="110" y="142"/>
                  </a:cubicBezTo>
                  <a:cubicBezTo>
                    <a:pt x="93" y="141"/>
                    <a:pt x="76" y="138"/>
                    <a:pt x="60" y="133"/>
                  </a:cubicBezTo>
                  <a:cubicBezTo>
                    <a:pt x="58" y="133"/>
                    <a:pt x="58" y="133"/>
                    <a:pt x="58" y="133"/>
                  </a:cubicBezTo>
                  <a:lnTo>
                    <a:pt x="59" y="132"/>
                  </a:lnTo>
                  <a:close/>
                  <a:moveTo>
                    <a:pt x="74" y="203"/>
                  </a:moveTo>
                  <a:cubicBezTo>
                    <a:pt x="73" y="203"/>
                    <a:pt x="73" y="203"/>
                    <a:pt x="73" y="203"/>
                  </a:cubicBezTo>
                  <a:cubicBezTo>
                    <a:pt x="72" y="202"/>
                    <a:pt x="72" y="202"/>
                    <a:pt x="72" y="202"/>
                  </a:cubicBezTo>
                  <a:cubicBezTo>
                    <a:pt x="66" y="192"/>
                    <a:pt x="61" y="181"/>
                    <a:pt x="59" y="170"/>
                  </a:cubicBezTo>
                  <a:cubicBezTo>
                    <a:pt x="58" y="168"/>
                    <a:pt x="58" y="168"/>
                    <a:pt x="58" y="168"/>
                  </a:cubicBezTo>
                  <a:cubicBezTo>
                    <a:pt x="60" y="168"/>
                    <a:pt x="60" y="168"/>
                    <a:pt x="60" y="168"/>
                  </a:cubicBezTo>
                  <a:cubicBezTo>
                    <a:pt x="76" y="163"/>
                    <a:pt x="93" y="160"/>
                    <a:pt x="110" y="159"/>
                  </a:cubicBezTo>
                  <a:cubicBezTo>
                    <a:pt x="111" y="159"/>
                    <a:pt x="111" y="159"/>
                    <a:pt x="111" y="159"/>
                  </a:cubicBezTo>
                  <a:cubicBezTo>
                    <a:pt x="111" y="160"/>
                    <a:pt x="111" y="160"/>
                    <a:pt x="111" y="160"/>
                  </a:cubicBezTo>
                  <a:cubicBezTo>
                    <a:pt x="112" y="164"/>
                    <a:pt x="114" y="168"/>
                    <a:pt x="116" y="172"/>
                  </a:cubicBezTo>
                  <a:cubicBezTo>
                    <a:pt x="117" y="173"/>
                    <a:pt x="117" y="173"/>
                    <a:pt x="117" y="173"/>
                  </a:cubicBezTo>
                  <a:cubicBezTo>
                    <a:pt x="116" y="174"/>
                    <a:pt x="116" y="174"/>
                    <a:pt x="116" y="174"/>
                  </a:cubicBezTo>
                  <a:cubicBezTo>
                    <a:pt x="103" y="185"/>
                    <a:pt x="89" y="194"/>
                    <a:pt x="74" y="203"/>
                  </a:cubicBezTo>
                  <a:close/>
                  <a:moveTo>
                    <a:pt x="143" y="191"/>
                  </a:moveTo>
                  <a:cubicBezTo>
                    <a:pt x="141" y="208"/>
                    <a:pt x="138" y="225"/>
                    <a:pt x="133" y="242"/>
                  </a:cubicBezTo>
                  <a:cubicBezTo>
                    <a:pt x="133" y="243"/>
                    <a:pt x="133" y="243"/>
                    <a:pt x="133" y="243"/>
                  </a:cubicBezTo>
                  <a:cubicBezTo>
                    <a:pt x="132" y="243"/>
                    <a:pt x="132" y="243"/>
                    <a:pt x="132" y="243"/>
                  </a:cubicBezTo>
                  <a:cubicBezTo>
                    <a:pt x="120" y="241"/>
                    <a:pt x="109" y="236"/>
                    <a:pt x="99" y="229"/>
                  </a:cubicBezTo>
                  <a:cubicBezTo>
                    <a:pt x="98" y="229"/>
                    <a:pt x="98" y="229"/>
                    <a:pt x="98" y="229"/>
                  </a:cubicBezTo>
                  <a:cubicBezTo>
                    <a:pt x="98" y="228"/>
                    <a:pt x="98" y="228"/>
                    <a:pt x="98" y="228"/>
                  </a:cubicBezTo>
                  <a:cubicBezTo>
                    <a:pt x="107" y="212"/>
                    <a:pt x="117" y="198"/>
                    <a:pt x="128" y="185"/>
                  </a:cubicBezTo>
                  <a:cubicBezTo>
                    <a:pt x="128" y="184"/>
                    <a:pt x="128" y="184"/>
                    <a:pt x="128" y="184"/>
                  </a:cubicBezTo>
                  <a:cubicBezTo>
                    <a:pt x="129" y="185"/>
                    <a:pt x="129" y="185"/>
                    <a:pt x="129" y="185"/>
                  </a:cubicBezTo>
                  <a:cubicBezTo>
                    <a:pt x="133" y="187"/>
                    <a:pt x="137" y="189"/>
                    <a:pt x="142" y="190"/>
                  </a:cubicBezTo>
                  <a:cubicBezTo>
                    <a:pt x="143" y="190"/>
                    <a:pt x="143" y="190"/>
                    <a:pt x="143" y="190"/>
                  </a:cubicBezTo>
                  <a:lnTo>
                    <a:pt x="143" y="191"/>
                  </a:lnTo>
                  <a:close/>
                  <a:moveTo>
                    <a:pt x="151" y="180"/>
                  </a:moveTo>
                  <a:cubicBezTo>
                    <a:pt x="143" y="180"/>
                    <a:pt x="136" y="177"/>
                    <a:pt x="130" y="171"/>
                  </a:cubicBezTo>
                  <a:cubicBezTo>
                    <a:pt x="125" y="166"/>
                    <a:pt x="122" y="159"/>
                    <a:pt x="122" y="151"/>
                  </a:cubicBezTo>
                  <a:cubicBezTo>
                    <a:pt x="122" y="143"/>
                    <a:pt x="125" y="136"/>
                    <a:pt x="130" y="130"/>
                  </a:cubicBezTo>
                  <a:cubicBezTo>
                    <a:pt x="136" y="125"/>
                    <a:pt x="143" y="122"/>
                    <a:pt x="151" y="122"/>
                  </a:cubicBezTo>
                  <a:cubicBezTo>
                    <a:pt x="159" y="122"/>
                    <a:pt x="166" y="125"/>
                    <a:pt x="172" y="130"/>
                  </a:cubicBezTo>
                  <a:cubicBezTo>
                    <a:pt x="183" y="142"/>
                    <a:pt x="183" y="160"/>
                    <a:pt x="172" y="171"/>
                  </a:cubicBezTo>
                  <a:cubicBezTo>
                    <a:pt x="166" y="177"/>
                    <a:pt x="159" y="180"/>
                    <a:pt x="151" y="180"/>
                  </a:cubicBezTo>
                  <a:close/>
                  <a:moveTo>
                    <a:pt x="203" y="229"/>
                  </a:moveTo>
                  <a:cubicBezTo>
                    <a:pt x="192" y="236"/>
                    <a:pt x="181" y="241"/>
                    <a:pt x="170" y="243"/>
                  </a:cubicBezTo>
                  <a:cubicBezTo>
                    <a:pt x="168" y="243"/>
                    <a:pt x="168" y="243"/>
                    <a:pt x="168" y="243"/>
                  </a:cubicBezTo>
                  <a:cubicBezTo>
                    <a:pt x="168" y="242"/>
                    <a:pt x="168" y="242"/>
                    <a:pt x="168" y="242"/>
                  </a:cubicBezTo>
                  <a:cubicBezTo>
                    <a:pt x="163" y="225"/>
                    <a:pt x="160" y="208"/>
                    <a:pt x="159" y="192"/>
                  </a:cubicBezTo>
                  <a:cubicBezTo>
                    <a:pt x="159" y="190"/>
                    <a:pt x="159" y="190"/>
                    <a:pt x="159" y="190"/>
                  </a:cubicBezTo>
                  <a:cubicBezTo>
                    <a:pt x="160" y="190"/>
                    <a:pt x="160" y="190"/>
                    <a:pt x="160" y="190"/>
                  </a:cubicBezTo>
                  <a:cubicBezTo>
                    <a:pt x="164" y="189"/>
                    <a:pt x="168" y="188"/>
                    <a:pt x="172" y="185"/>
                  </a:cubicBezTo>
                  <a:cubicBezTo>
                    <a:pt x="173" y="185"/>
                    <a:pt x="173" y="185"/>
                    <a:pt x="173" y="185"/>
                  </a:cubicBezTo>
                  <a:cubicBezTo>
                    <a:pt x="174" y="185"/>
                    <a:pt x="174" y="185"/>
                    <a:pt x="174" y="185"/>
                  </a:cubicBezTo>
                  <a:cubicBezTo>
                    <a:pt x="185" y="199"/>
                    <a:pt x="195" y="213"/>
                    <a:pt x="203" y="228"/>
                  </a:cubicBezTo>
                  <a:cubicBezTo>
                    <a:pt x="204" y="229"/>
                    <a:pt x="204" y="229"/>
                    <a:pt x="204" y="229"/>
                  </a:cubicBezTo>
                  <a:lnTo>
                    <a:pt x="203" y="229"/>
                  </a:lnTo>
                  <a:close/>
                  <a:moveTo>
                    <a:pt x="243" y="170"/>
                  </a:moveTo>
                  <a:cubicBezTo>
                    <a:pt x="241" y="182"/>
                    <a:pt x="236" y="193"/>
                    <a:pt x="229" y="203"/>
                  </a:cubicBezTo>
                  <a:cubicBezTo>
                    <a:pt x="229" y="204"/>
                    <a:pt x="229" y="204"/>
                    <a:pt x="229" y="204"/>
                  </a:cubicBezTo>
                  <a:cubicBezTo>
                    <a:pt x="228" y="203"/>
                    <a:pt x="228" y="203"/>
                    <a:pt x="228" y="203"/>
                  </a:cubicBezTo>
                  <a:cubicBezTo>
                    <a:pt x="212" y="195"/>
                    <a:pt x="198" y="185"/>
                    <a:pt x="185" y="174"/>
                  </a:cubicBezTo>
                  <a:cubicBezTo>
                    <a:pt x="185" y="173"/>
                    <a:pt x="185" y="173"/>
                    <a:pt x="185" y="173"/>
                  </a:cubicBezTo>
                  <a:cubicBezTo>
                    <a:pt x="185" y="172"/>
                    <a:pt x="185" y="172"/>
                    <a:pt x="185" y="172"/>
                  </a:cubicBezTo>
                  <a:cubicBezTo>
                    <a:pt x="188" y="169"/>
                    <a:pt x="189" y="164"/>
                    <a:pt x="190" y="160"/>
                  </a:cubicBezTo>
                  <a:cubicBezTo>
                    <a:pt x="191" y="159"/>
                    <a:pt x="191" y="159"/>
                    <a:pt x="191" y="159"/>
                  </a:cubicBezTo>
                  <a:cubicBezTo>
                    <a:pt x="192" y="159"/>
                    <a:pt x="192" y="159"/>
                    <a:pt x="192" y="159"/>
                  </a:cubicBezTo>
                  <a:cubicBezTo>
                    <a:pt x="208" y="161"/>
                    <a:pt x="225" y="164"/>
                    <a:pt x="242" y="168"/>
                  </a:cubicBezTo>
                  <a:cubicBezTo>
                    <a:pt x="243" y="169"/>
                    <a:pt x="243" y="169"/>
                    <a:pt x="243" y="169"/>
                  </a:cubicBezTo>
                  <a:lnTo>
                    <a:pt x="243" y="170"/>
                  </a:lnTo>
                  <a:close/>
                  <a:moveTo>
                    <a:pt x="242" y="134"/>
                  </a:moveTo>
                  <a:cubicBezTo>
                    <a:pt x="225" y="139"/>
                    <a:pt x="208" y="142"/>
                    <a:pt x="192" y="143"/>
                  </a:cubicBezTo>
                  <a:cubicBezTo>
                    <a:pt x="191" y="143"/>
                    <a:pt x="191" y="143"/>
                    <a:pt x="191" y="143"/>
                  </a:cubicBezTo>
                  <a:cubicBezTo>
                    <a:pt x="190" y="142"/>
                    <a:pt x="190" y="142"/>
                    <a:pt x="190" y="142"/>
                  </a:cubicBezTo>
                  <a:cubicBezTo>
                    <a:pt x="189" y="137"/>
                    <a:pt x="188" y="133"/>
                    <a:pt x="185" y="130"/>
                  </a:cubicBezTo>
                  <a:cubicBezTo>
                    <a:pt x="185" y="129"/>
                    <a:pt x="185" y="129"/>
                    <a:pt x="185" y="129"/>
                  </a:cubicBezTo>
                  <a:cubicBezTo>
                    <a:pt x="186" y="128"/>
                    <a:pt x="186" y="128"/>
                    <a:pt x="186" y="128"/>
                  </a:cubicBezTo>
                  <a:cubicBezTo>
                    <a:pt x="199" y="117"/>
                    <a:pt x="213" y="107"/>
                    <a:pt x="228" y="99"/>
                  </a:cubicBezTo>
                  <a:cubicBezTo>
                    <a:pt x="229" y="98"/>
                    <a:pt x="229" y="98"/>
                    <a:pt x="229" y="98"/>
                  </a:cubicBezTo>
                  <a:cubicBezTo>
                    <a:pt x="230" y="99"/>
                    <a:pt x="230" y="99"/>
                    <a:pt x="230" y="99"/>
                  </a:cubicBezTo>
                  <a:cubicBezTo>
                    <a:pt x="236" y="109"/>
                    <a:pt x="241" y="120"/>
                    <a:pt x="243" y="132"/>
                  </a:cubicBezTo>
                  <a:cubicBezTo>
                    <a:pt x="243" y="133"/>
                    <a:pt x="243" y="133"/>
                    <a:pt x="243" y="133"/>
                  </a:cubicBezTo>
                  <a:lnTo>
                    <a:pt x="242" y="13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9" name="Freeform 88"/>
            <p:cNvSpPr>
              <a:spLocks noEditPoints="1"/>
            </p:cNvSpPr>
            <p:nvPr/>
          </p:nvSpPr>
          <p:spPr bwMode="auto">
            <a:xfrm rot="379653">
              <a:off x="4824414" y="8562930"/>
              <a:ext cx="1273174" cy="1271610"/>
            </a:xfrm>
            <a:custGeom>
              <a:avLst/>
              <a:gdLst>
                <a:gd name="T0" fmla="*/ 286 w 302"/>
                <a:gd name="T1" fmla="*/ 129 h 302"/>
                <a:gd name="T2" fmla="*/ 282 w 302"/>
                <a:gd name="T3" fmla="*/ 112 h 302"/>
                <a:gd name="T4" fmla="*/ 285 w 302"/>
                <a:gd name="T5" fmla="*/ 82 h 302"/>
                <a:gd name="T6" fmla="*/ 264 w 302"/>
                <a:gd name="T7" fmla="*/ 72 h 302"/>
                <a:gd name="T8" fmla="*/ 252 w 302"/>
                <a:gd name="T9" fmla="*/ 58 h 302"/>
                <a:gd name="T10" fmla="*/ 236 w 302"/>
                <a:gd name="T11" fmla="*/ 34 h 302"/>
                <a:gd name="T12" fmla="*/ 219 w 302"/>
                <a:gd name="T13" fmla="*/ 23 h 302"/>
                <a:gd name="T14" fmla="*/ 191 w 302"/>
                <a:gd name="T15" fmla="*/ 20 h 302"/>
                <a:gd name="T16" fmla="*/ 173 w 302"/>
                <a:gd name="T17" fmla="*/ 15 h 302"/>
                <a:gd name="T18" fmla="*/ 155 w 302"/>
                <a:gd name="T19" fmla="*/ 0 h 302"/>
                <a:gd name="T20" fmla="*/ 141 w 302"/>
                <a:gd name="T21" fmla="*/ 14 h 302"/>
                <a:gd name="T22" fmla="*/ 113 w 302"/>
                <a:gd name="T23" fmla="*/ 12 h 302"/>
                <a:gd name="T24" fmla="*/ 94 w 302"/>
                <a:gd name="T25" fmla="*/ 18 h 302"/>
                <a:gd name="T26" fmla="*/ 73 w 302"/>
                <a:gd name="T27" fmla="*/ 38 h 302"/>
                <a:gd name="T28" fmla="*/ 59 w 302"/>
                <a:gd name="T29" fmla="*/ 49 h 302"/>
                <a:gd name="T30" fmla="*/ 35 w 302"/>
                <a:gd name="T31" fmla="*/ 54 h 302"/>
                <a:gd name="T32" fmla="*/ 32 w 302"/>
                <a:gd name="T33" fmla="*/ 84 h 302"/>
                <a:gd name="T34" fmla="*/ 24 w 302"/>
                <a:gd name="T35" fmla="*/ 99 h 302"/>
                <a:gd name="T36" fmla="*/ 3 w 302"/>
                <a:gd name="T37" fmla="*/ 121 h 302"/>
                <a:gd name="T38" fmla="*/ 14 w 302"/>
                <a:gd name="T39" fmla="*/ 142 h 302"/>
                <a:gd name="T40" fmla="*/ 7 w 302"/>
                <a:gd name="T41" fmla="*/ 157 h 302"/>
                <a:gd name="T42" fmla="*/ 9 w 302"/>
                <a:gd name="T43" fmla="*/ 177 h 302"/>
                <a:gd name="T44" fmla="*/ 24 w 302"/>
                <a:gd name="T45" fmla="*/ 201 h 302"/>
                <a:gd name="T46" fmla="*/ 31 w 302"/>
                <a:gd name="T47" fmla="*/ 218 h 302"/>
                <a:gd name="T48" fmla="*/ 30 w 302"/>
                <a:gd name="T49" fmla="*/ 242 h 302"/>
                <a:gd name="T50" fmla="*/ 59 w 302"/>
                <a:gd name="T51" fmla="*/ 252 h 302"/>
                <a:gd name="T52" fmla="*/ 73 w 302"/>
                <a:gd name="T53" fmla="*/ 263 h 302"/>
                <a:gd name="T54" fmla="*/ 89 w 302"/>
                <a:gd name="T55" fmla="*/ 289 h 302"/>
                <a:gd name="T56" fmla="*/ 112 w 302"/>
                <a:gd name="T57" fmla="*/ 283 h 302"/>
                <a:gd name="T58" fmla="*/ 130 w 302"/>
                <a:gd name="T59" fmla="*/ 286 h 302"/>
                <a:gd name="T60" fmla="*/ 155 w 302"/>
                <a:gd name="T61" fmla="*/ 302 h 302"/>
                <a:gd name="T62" fmla="*/ 173 w 302"/>
                <a:gd name="T63" fmla="*/ 286 h 302"/>
                <a:gd name="T64" fmla="*/ 190 w 302"/>
                <a:gd name="T65" fmla="*/ 282 h 302"/>
                <a:gd name="T66" fmla="*/ 220 w 302"/>
                <a:gd name="T67" fmla="*/ 285 h 302"/>
                <a:gd name="T68" fmla="*/ 230 w 302"/>
                <a:gd name="T69" fmla="*/ 263 h 302"/>
                <a:gd name="T70" fmla="*/ 243 w 302"/>
                <a:gd name="T71" fmla="*/ 251 h 302"/>
                <a:gd name="T72" fmla="*/ 268 w 302"/>
                <a:gd name="T73" fmla="*/ 236 h 302"/>
                <a:gd name="T74" fmla="*/ 278 w 302"/>
                <a:gd name="T75" fmla="*/ 219 h 302"/>
                <a:gd name="T76" fmla="*/ 282 w 302"/>
                <a:gd name="T77" fmla="*/ 190 h 302"/>
                <a:gd name="T78" fmla="*/ 287 w 302"/>
                <a:gd name="T79" fmla="*/ 173 h 302"/>
                <a:gd name="T80" fmla="*/ 302 w 302"/>
                <a:gd name="T81" fmla="*/ 155 h 302"/>
                <a:gd name="T82" fmla="*/ 170 w 302"/>
                <a:gd name="T83" fmla="*/ 59 h 302"/>
                <a:gd name="T84" fmla="*/ 160 w 302"/>
                <a:gd name="T85" fmla="*/ 111 h 302"/>
                <a:gd name="T86" fmla="*/ 143 w 302"/>
                <a:gd name="T87" fmla="*/ 110 h 302"/>
                <a:gd name="T88" fmla="*/ 98 w 302"/>
                <a:gd name="T89" fmla="*/ 73 h 302"/>
                <a:gd name="T90" fmla="*/ 117 w 302"/>
                <a:gd name="T91" fmla="*/ 128 h 302"/>
                <a:gd name="T92" fmla="*/ 59 w 302"/>
                <a:gd name="T93" fmla="*/ 132 h 302"/>
                <a:gd name="T94" fmla="*/ 110 w 302"/>
                <a:gd name="T95" fmla="*/ 159 h 302"/>
                <a:gd name="T96" fmla="*/ 143 w 302"/>
                <a:gd name="T97" fmla="*/ 191 h 302"/>
                <a:gd name="T98" fmla="*/ 128 w 302"/>
                <a:gd name="T99" fmla="*/ 185 h 302"/>
                <a:gd name="T100" fmla="*/ 130 w 302"/>
                <a:gd name="T101" fmla="*/ 171 h 302"/>
                <a:gd name="T102" fmla="*/ 203 w 302"/>
                <a:gd name="T103" fmla="*/ 229 h 302"/>
                <a:gd name="T104" fmla="*/ 172 w 302"/>
                <a:gd name="T105" fmla="*/ 185 h 302"/>
                <a:gd name="T106" fmla="*/ 229 w 302"/>
                <a:gd name="T107" fmla="*/ 203 h 302"/>
                <a:gd name="T108" fmla="*/ 191 w 302"/>
                <a:gd name="T109" fmla="*/ 159 h 302"/>
                <a:gd name="T110" fmla="*/ 191 w 302"/>
                <a:gd name="T111" fmla="*/ 143 h 302"/>
                <a:gd name="T112" fmla="*/ 230 w 302"/>
                <a:gd name="T113" fmla="*/ 99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02" h="302">
                  <a:moveTo>
                    <a:pt x="302" y="147"/>
                  </a:moveTo>
                  <a:cubicBezTo>
                    <a:pt x="300" y="146"/>
                    <a:pt x="297" y="145"/>
                    <a:pt x="295" y="145"/>
                  </a:cubicBezTo>
                  <a:cubicBezTo>
                    <a:pt x="293" y="144"/>
                    <a:pt x="290" y="143"/>
                    <a:pt x="288" y="142"/>
                  </a:cubicBezTo>
                  <a:cubicBezTo>
                    <a:pt x="287" y="142"/>
                    <a:pt x="287" y="142"/>
                    <a:pt x="287" y="142"/>
                  </a:cubicBezTo>
                  <a:cubicBezTo>
                    <a:pt x="287" y="141"/>
                    <a:pt x="287" y="141"/>
                    <a:pt x="287" y="141"/>
                  </a:cubicBezTo>
                  <a:cubicBezTo>
                    <a:pt x="287" y="137"/>
                    <a:pt x="287" y="133"/>
                    <a:pt x="286" y="130"/>
                  </a:cubicBezTo>
                  <a:cubicBezTo>
                    <a:pt x="286" y="129"/>
                    <a:pt x="286" y="129"/>
                    <a:pt x="286" y="129"/>
                  </a:cubicBezTo>
                  <a:cubicBezTo>
                    <a:pt x="287" y="128"/>
                    <a:pt x="287" y="128"/>
                    <a:pt x="287" y="128"/>
                  </a:cubicBezTo>
                  <a:cubicBezTo>
                    <a:pt x="289" y="127"/>
                    <a:pt x="291" y="126"/>
                    <a:pt x="293" y="125"/>
                  </a:cubicBezTo>
                  <a:cubicBezTo>
                    <a:pt x="295" y="123"/>
                    <a:pt x="297" y="122"/>
                    <a:pt x="299" y="121"/>
                  </a:cubicBezTo>
                  <a:cubicBezTo>
                    <a:pt x="299" y="118"/>
                    <a:pt x="298" y="116"/>
                    <a:pt x="297" y="113"/>
                  </a:cubicBezTo>
                  <a:cubicBezTo>
                    <a:pt x="295" y="113"/>
                    <a:pt x="293" y="113"/>
                    <a:pt x="290" y="113"/>
                  </a:cubicBezTo>
                  <a:cubicBezTo>
                    <a:pt x="288" y="112"/>
                    <a:pt x="285" y="112"/>
                    <a:pt x="283" y="112"/>
                  </a:cubicBezTo>
                  <a:cubicBezTo>
                    <a:pt x="282" y="112"/>
                    <a:pt x="282" y="112"/>
                    <a:pt x="282" y="112"/>
                  </a:cubicBezTo>
                  <a:cubicBezTo>
                    <a:pt x="282" y="111"/>
                    <a:pt x="282" y="111"/>
                    <a:pt x="282" y="111"/>
                  </a:cubicBezTo>
                  <a:cubicBezTo>
                    <a:pt x="281" y="108"/>
                    <a:pt x="279" y="104"/>
                    <a:pt x="278" y="100"/>
                  </a:cubicBezTo>
                  <a:cubicBezTo>
                    <a:pt x="278" y="99"/>
                    <a:pt x="278" y="99"/>
                    <a:pt x="278" y="99"/>
                  </a:cubicBezTo>
                  <a:cubicBezTo>
                    <a:pt x="278" y="99"/>
                    <a:pt x="278" y="99"/>
                    <a:pt x="278" y="99"/>
                  </a:cubicBezTo>
                  <a:cubicBezTo>
                    <a:pt x="280" y="97"/>
                    <a:pt x="282" y="95"/>
                    <a:pt x="284" y="94"/>
                  </a:cubicBezTo>
                  <a:cubicBezTo>
                    <a:pt x="285" y="92"/>
                    <a:pt x="287" y="90"/>
                    <a:pt x="289" y="89"/>
                  </a:cubicBezTo>
                  <a:cubicBezTo>
                    <a:pt x="288" y="86"/>
                    <a:pt x="286" y="84"/>
                    <a:pt x="285" y="82"/>
                  </a:cubicBezTo>
                  <a:cubicBezTo>
                    <a:pt x="283" y="82"/>
                    <a:pt x="281" y="82"/>
                    <a:pt x="278" y="83"/>
                  </a:cubicBezTo>
                  <a:cubicBezTo>
                    <a:pt x="276" y="83"/>
                    <a:pt x="273" y="83"/>
                    <a:pt x="271" y="84"/>
                  </a:cubicBezTo>
                  <a:cubicBezTo>
                    <a:pt x="270" y="84"/>
                    <a:pt x="270" y="84"/>
                    <a:pt x="270" y="84"/>
                  </a:cubicBezTo>
                  <a:cubicBezTo>
                    <a:pt x="270" y="83"/>
                    <a:pt x="270" y="83"/>
                    <a:pt x="270" y="83"/>
                  </a:cubicBezTo>
                  <a:cubicBezTo>
                    <a:pt x="268" y="80"/>
                    <a:pt x="266" y="76"/>
                    <a:pt x="264" y="73"/>
                  </a:cubicBezTo>
                  <a:cubicBezTo>
                    <a:pt x="263" y="72"/>
                    <a:pt x="263" y="72"/>
                    <a:pt x="263" y="72"/>
                  </a:cubicBezTo>
                  <a:cubicBezTo>
                    <a:pt x="264" y="72"/>
                    <a:pt x="264" y="72"/>
                    <a:pt x="264" y="72"/>
                  </a:cubicBezTo>
                  <a:cubicBezTo>
                    <a:pt x="265" y="70"/>
                    <a:pt x="266" y="68"/>
                    <a:pt x="268" y="66"/>
                  </a:cubicBezTo>
                  <a:cubicBezTo>
                    <a:pt x="269" y="64"/>
                    <a:pt x="270" y="62"/>
                    <a:pt x="271" y="60"/>
                  </a:cubicBezTo>
                  <a:cubicBezTo>
                    <a:pt x="270" y="58"/>
                    <a:pt x="268" y="56"/>
                    <a:pt x="267" y="54"/>
                  </a:cubicBezTo>
                  <a:cubicBezTo>
                    <a:pt x="264" y="54"/>
                    <a:pt x="262" y="55"/>
                    <a:pt x="260" y="56"/>
                  </a:cubicBezTo>
                  <a:cubicBezTo>
                    <a:pt x="258" y="57"/>
                    <a:pt x="255" y="58"/>
                    <a:pt x="253" y="59"/>
                  </a:cubicBezTo>
                  <a:cubicBezTo>
                    <a:pt x="252" y="59"/>
                    <a:pt x="252" y="59"/>
                    <a:pt x="252" y="59"/>
                  </a:cubicBezTo>
                  <a:cubicBezTo>
                    <a:pt x="252" y="58"/>
                    <a:pt x="252" y="58"/>
                    <a:pt x="252" y="58"/>
                  </a:cubicBezTo>
                  <a:cubicBezTo>
                    <a:pt x="249" y="55"/>
                    <a:pt x="246" y="53"/>
                    <a:pt x="243" y="50"/>
                  </a:cubicBezTo>
                  <a:cubicBezTo>
                    <a:pt x="243" y="49"/>
                    <a:pt x="243" y="49"/>
                    <a:pt x="243" y="49"/>
                  </a:cubicBezTo>
                  <a:cubicBezTo>
                    <a:pt x="243" y="49"/>
                    <a:pt x="243" y="49"/>
                    <a:pt x="243" y="49"/>
                  </a:cubicBezTo>
                  <a:cubicBezTo>
                    <a:pt x="244" y="47"/>
                    <a:pt x="245" y="44"/>
                    <a:pt x="246" y="42"/>
                  </a:cubicBezTo>
                  <a:cubicBezTo>
                    <a:pt x="247" y="40"/>
                    <a:pt x="247" y="37"/>
                    <a:pt x="248" y="35"/>
                  </a:cubicBezTo>
                  <a:cubicBezTo>
                    <a:pt x="246" y="33"/>
                    <a:pt x="244" y="32"/>
                    <a:pt x="242" y="30"/>
                  </a:cubicBezTo>
                  <a:cubicBezTo>
                    <a:pt x="240" y="31"/>
                    <a:pt x="238" y="33"/>
                    <a:pt x="236" y="34"/>
                  </a:cubicBezTo>
                  <a:cubicBezTo>
                    <a:pt x="234" y="36"/>
                    <a:pt x="232" y="37"/>
                    <a:pt x="230" y="38"/>
                  </a:cubicBezTo>
                  <a:cubicBezTo>
                    <a:pt x="229" y="39"/>
                    <a:pt x="229" y="39"/>
                    <a:pt x="229" y="39"/>
                  </a:cubicBezTo>
                  <a:cubicBezTo>
                    <a:pt x="228" y="38"/>
                    <a:pt x="228" y="38"/>
                    <a:pt x="228" y="38"/>
                  </a:cubicBezTo>
                  <a:cubicBezTo>
                    <a:pt x="225" y="36"/>
                    <a:pt x="222" y="34"/>
                    <a:pt x="219" y="32"/>
                  </a:cubicBezTo>
                  <a:cubicBezTo>
                    <a:pt x="218" y="32"/>
                    <a:pt x="218" y="32"/>
                    <a:pt x="218" y="32"/>
                  </a:cubicBezTo>
                  <a:cubicBezTo>
                    <a:pt x="218" y="31"/>
                    <a:pt x="218" y="31"/>
                    <a:pt x="218" y="31"/>
                  </a:cubicBezTo>
                  <a:cubicBezTo>
                    <a:pt x="218" y="28"/>
                    <a:pt x="219" y="26"/>
                    <a:pt x="219" y="23"/>
                  </a:cubicBezTo>
                  <a:cubicBezTo>
                    <a:pt x="219" y="21"/>
                    <a:pt x="220" y="19"/>
                    <a:pt x="220" y="16"/>
                  </a:cubicBezTo>
                  <a:cubicBezTo>
                    <a:pt x="218" y="15"/>
                    <a:pt x="215" y="14"/>
                    <a:pt x="213" y="13"/>
                  </a:cubicBezTo>
                  <a:cubicBezTo>
                    <a:pt x="211" y="15"/>
                    <a:pt x="210" y="16"/>
                    <a:pt x="208" y="18"/>
                  </a:cubicBezTo>
                  <a:cubicBezTo>
                    <a:pt x="206" y="20"/>
                    <a:pt x="205" y="22"/>
                    <a:pt x="203" y="23"/>
                  </a:cubicBezTo>
                  <a:cubicBezTo>
                    <a:pt x="202" y="24"/>
                    <a:pt x="202" y="24"/>
                    <a:pt x="202" y="24"/>
                  </a:cubicBezTo>
                  <a:cubicBezTo>
                    <a:pt x="202" y="24"/>
                    <a:pt x="202" y="24"/>
                    <a:pt x="202" y="24"/>
                  </a:cubicBezTo>
                  <a:cubicBezTo>
                    <a:pt x="198" y="22"/>
                    <a:pt x="194" y="21"/>
                    <a:pt x="191" y="20"/>
                  </a:cubicBezTo>
                  <a:cubicBezTo>
                    <a:pt x="190" y="20"/>
                    <a:pt x="190" y="20"/>
                    <a:pt x="190" y="20"/>
                  </a:cubicBezTo>
                  <a:cubicBezTo>
                    <a:pt x="190" y="19"/>
                    <a:pt x="190" y="19"/>
                    <a:pt x="190" y="19"/>
                  </a:cubicBezTo>
                  <a:cubicBezTo>
                    <a:pt x="189" y="17"/>
                    <a:pt x="189" y="14"/>
                    <a:pt x="189" y="12"/>
                  </a:cubicBezTo>
                  <a:cubicBezTo>
                    <a:pt x="189" y="9"/>
                    <a:pt x="189" y="7"/>
                    <a:pt x="188" y="4"/>
                  </a:cubicBezTo>
                  <a:cubicBezTo>
                    <a:pt x="186" y="4"/>
                    <a:pt x="183" y="3"/>
                    <a:pt x="181" y="3"/>
                  </a:cubicBezTo>
                  <a:cubicBezTo>
                    <a:pt x="180" y="4"/>
                    <a:pt x="178" y="7"/>
                    <a:pt x="177" y="9"/>
                  </a:cubicBezTo>
                  <a:cubicBezTo>
                    <a:pt x="176" y="11"/>
                    <a:pt x="175" y="13"/>
                    <a:pt x="173" y="15"/>
                  </a:cubicBezTo>
                  <a:cubicBezTo>
                    <a:pt x="173" y="16"/>
                    <a:pt x="173" y="16"/>
                    <a:pt x="173" y="16"/>
                  </a:cubicBezTo>
                  <a:cubicBezTo>
                    <a:pt x="172" y="16"/>
                    <a:pt x="172" y="16"/>
                    <a:pt x="172" y="16"/>
                  </a:cubicBezTo>
                  <a:cubicBezTo>
                    <a:pt x="168" y="15"/>
                    <a:pt x="165" y="15"/>
                    <a:pt x="161" y="14"/>
                  </a:cubicBezTo>
                  <a:cubicBezTo>
                    <a:pt x="160" y="14"/>
                    <a:pt x="160" y="14"/>
                    <a:pt x="160" y="14"/>
                  </a:cubicBezTo>
                  <a:cubicBezTo>
                    <a:pt x="159" y="14"/>
                    <a:pt x="159" y="14"/>
                    <a:pt x="159" y="14"/>
                  </a:cubicBezTo>
                  <a:cubicBezTo>
                    <a:pt x="159" y="11"/>
                    <a:pt x="158" y="9"/>
                    <a:pt x="157" y="7"/>
                  </a:cubicBezTo>
                  <a:cubicBezTo>
                    <a:pt x="156" y="4"/>
                    <a:pt x="156" y="2"/>
                    <a:pt x="155" y="0"/>
                  </a:cubicBezTo>
                  <a:cubicBezTo>
                    <a:pt x="155" y="0"/>
                    <a:pt x="155" y="0"/>
                    <a:pt x="155" y="0"/>
                  </a:cubicBezTo>
                  <a:cubicBezTo>
                    <a:pt x="152" y="0"/>
                    <a:pt x="150" y="0"/>
                    <a:pt x="147" y="0"/>
                  </a:cubicBezTo>
                  <a:cubicBezTo>
                    <a:pt x="147" y="0"/>
                    <a:pt x="147" y="0"/>
                    <a:pt x="147" y="0"/>
                  </a:cubicBezTo>
                  <a:cubicBezTo>
                    <a:pt x="146" y="2"/>
                    <a:pt x="145" y="4"/>
                    <a:pt x="145" y="7"/>
                  </a:cubicBezTo>
                  <a:cubicBezTo>
                    <a:pt x="144" y="9"/>
                    <a:pt x="143" y="11"/>
                    <a:pt x="142" y="14"/>
                  </a:cubicBezTo>
                  <a:cubicBezTo>
                    <a:pt x="142" y="14"/>
                    <a:pt x="142" y="14"/>
                    <a:pt x="142" y="14"/>
                  </a:cubicBezTo>
                  <a:cubicBezTo>
                    <a:pt x="141" y="14"/>
                    <a:pt x="141" y="14"/>
                    <a:pt x="141" y="14"/>
                  </a:cubicBezTo>
                  <a:cubicBezTo>
                    <a:pt x="137" y="15"/>
                    <a:pt x="133" y="15"/>
                    <a:pt x="130" y="16"/>
                  </a:cubicBezTo>
                  <a:cubicBezTo>
                    <a:pt x="129" y="16"/>
                    <a:pt x="129" y="16"/>
                    <a:pt x="129" y="16"/>
                  </a:cubicBezTo>
                  <a:cubicBezTo>
                    <a:pt x="129" y="15"/>
                    <a:pt x="129" y="15"/>
                    <a:pt x="129" y="15"/>
                  </a:cubicBezTo>
                  <a:cubicBezTo>
                    <a:pt x="127" y="13"/>
                    <a:pt x="126" y="11"/>
                    <a:pt x="125" y="9"/>
                  </a:cubicBezTo>
                  <a:cubicBezTo>
                    <a:pt x="123" y="7"/>
                    <a:pt x="122" y="4"/>
                    <a:pt x="121" y="3"/>
                  </a:cubicBezTo>
                  <a:cubicBezTo>
                    <a:pt x="118" y="3"/>
                    <a:pt x="116" y="4"/>
                    <a:pt x="113" y="4"/>
                  </a:cubicBezTo>
                  <a:cubicBezTo>
                    <a:pt x="113" y="7"/>
                    <a:pt x="113" y="9"/>
                    <a:pt x="113" y="12"/>
                  </a:cubicBezTo>
                  <a:cubicBezTo>
                    <a:pt x="113" y="14"/>
                    <a:pt x="112" y="17"/>
                    <a:pt x="112" y="19"/>
                  </a:cubicBezTo>
                  <a:cubicBezTo>
                    <a:pt x="112" y="20"/>
                    <a:pt x="112" y="20"/>
                    <a:pt x="112" y="20"/>
                  </a:cubicBezTo>
                  <a:cubicBezTo>
                    <a:pt x="111" y="20"/>
                    <a:pt x="111" y="20"/>
                    <a:pt x="111" y="20"/>
                  </a:cubicBezTo>
                  <a:cubicBezTo>
                    <a:pt x="108" y="21"/>
                    <a:pt x="104" y="22"/>
                    <a:pt x="100" y="24"/>
                  </a:cubicBezTo>
                  <a:cubicBezTo>
                    <a:pt x="100" y="24"/>
                    <a:pt x="100" y="24"/>
                    <a:pt x="100" y="24"/>
                  </a:cubicBezTo>
                  <a:cubicBezTo>
                    <a:pt x="99" y="23"/>
                    <a:pt x="99" y="23"/>
                    <a:pt x="99" y="23"/>
                  </a:cubicBezTo>
                  <a:cubicBezTo>
                    <a:pt x="97" y="22"/>
                    <a:pt x="96" y="20"/>
                    <a:pt x="94" y="18"/>
                  </a:cubicBezTo>
                  <a:cubicBezTo>
                    <a:pt x="92" y="16"/>
                    <a:pt x="90" y="15"/>
                    <a:pt x="89" y="13"/>
                  </a:cubicBezTo>
                  <a:cubicBezTo>
                    <a:pt x="86" y="14"/>
                    <a:pt x="84" y="15"/>
                    <a:pt x="82" y="16"/>
                  </a:cubicBezTo>
                  <a:cubicBezTo>
                    <a:pt x="82" y="19"/>
                    <a:pt x="82" y="21"/>
                    <a:pt x="83" y="23"/>
                  </a:cubicBezTo>
                  <a:cubicBezTo>
                    <a:pt x="83" y="26"/>
                    <a:pt x="83" y="28"/>
                    <a:pt x="84" y="31"/>
                  </a:cubicBezTo>
                  <a:cubicBezTo>
                    <a:pt x="84" y="32"/>
                    <a:pt x="84" y="32"/>
                    <a:pt x="84" y="32"/>
                  </a:cubicBezTo>
                  <a:cubicBezTo>
                    <a:pt x="83" y="32"/>
                    <a:pt x="83" y="32"/>
                    <a:pt x="83" y="32"/>
                  </a:cubicBezTo>
                  <a:cubicBezTo>
                    <a:pt x="80" y="34"/>
                    <a:pt x="76" y="36"/>
                    <a:pt x="73" y="38"/>
                  </a:cubicBezTo>
                  <a:cubicBezTo>
                    <a:pt x="73" y="39"/>
                    <a:pt x="73" y="39"/>
                    <a:pt x="73" y="39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0" y="37"/>
                    <a:pt x="68" y="36"/>
                    <a:pt x="66" y="34"/>
                  </a:cubicBezTo>
                  <a:cubicBezTo>
                    <a:pt x="64" y="33"/>
                    <a:pt x="62" y="31"/>
                    <a:pt x="60" y="30"/>
                  </a:cubicBezTo>
                  <a:cubicBezTo>
                    <a:pt x="58" y="32"/>
                    <a:pt x="56" y="33"/>
                    <a:pt x="54" y="35"/>
                  </a:cubicBezTo>
                  <a:cubicBezTo>
                    <a:pt x="54" y="37"/>
                    <a:pt x="55" y="40"/>
                    <a:pt x="56" y="42"/>
                  </a:cubicBezTo>
                  <a:cubicBezTo>
                    <a:pt x="57" y="44"/>
                    <a:pt x="58" y="47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8" y="50"/>
                    <a:pt x="58" y="50"/>
                    <a:pt x="58" y="50"/>
                  </a:cubicBezTo>
                  <a:cubicBezTo>
                    <a:pt x="56" y="53"/>
                    <a:pt x="53" y="55"/>
                    <a:pt x="50" y="58"/>
                  </a:cubicBezTo>
                  <a:cubicBezTo>
                    <a:pt x="50" y="59"/>
                    <a:pt x="50" y="59"/>
                    <a:pt x="50" y="59"/>
                  </a:cubicBezTo>
                  <a:cubicBezTo>
                    <a:pt x="49" y="59"/>
                    <a:pt x="49" y="59"/>
                    <a:pt x="49" y="59"/>
                  </a:cubicBezTo>
                  <a:cubicBezTo>
                    <a:pt x="47" y="58"/>
                    <a:pt x="44" y="57"/>
                    <a:pt x="42" y="56"/>
                  </a:cubicBezTo>
                  <a:cubicBezTo>
                    <a:pt x="40" y="55"/>
                    <a:pt x="37" y="54"/>
                    <a:pt x="35" y="54"/>
                  </a:cubicBezTo>
                  <a:cubicBezTo>
                    <a:pt x="33" y="56"/>
                    <a:pt x="32" y="58"/>
                    <a:pt x="30" y="60"/>
                  </a:cubicBezTo>
                  <a:cubicBezTo>
                    <a:pt x="32" y="62"/>
                    <a:pt x="33" y="64"/>
                    <a:pt x="34" y="66"/>
                  </a:cubicBezTo>
                  <a:cubicBezTo>
                    <a:pt x="36" y="68"/>
                    <a:pt x="37" y="70"/>
                    <a:pt x="38" y="72"/>
                  </a:cubicBezTo>
                  <a:cubicBezTo>
                    <a:pt x="39" y="72"/>
                    <a:pt x="39" y="72"/>
                    <a:pt x="39" y="72"/>
                  </a:cubicBezTo>
                  <a:cubicBezTo>
                    <a:pt x="38" y="73"/>
                    <a:pt x="38" y="73"/>
                    <a:pt x="38" y="73"/>
                  </a:cubicBezTo>
                  <a:cubicBezTo>
                    <a:pt x="36" y="76"/>
                    <a:pt x="34" y="80"/>
                    <a:pt x="32" y="83"/>
                  </a:cubicBezTo>
                  <a:cubicBezTo>
                    <a:pt x="32" y="84"/>
                    <a:pt x="32" y="84"/>
                    <a:pt x="32" y="84"/>
                  </a:cubicBezTo>
                  <a:cubicBezTo>
                    <a:pt x="31" y="84"/>
                    <a:pt x="31" y="84"/>
                    <a:pt x="31" y="84"/>
                  </a:cubicBezTo>
                  <a:cubicBezTo>
                    <a:pt x="29" y="83"/>
                    <a:pt x="26" y="83"/>
                    <a:pt x="24" y="83"/>
                  </a:cubicBezTo>
                  <a:cubicBezTo>
                    <a:pt x="21" y="82"/>
                    <a:pt x="19" y="82"/>
                    <a:pt x="17" y="82"/>
                  </a:cubicBezTo>
                  <a:cubicBezTo>
                    <a:pt x="15" y="84"/>
                    <a:pt x="14" y="86"/>
                    <a:pt x="13" y="89"/>
                  </a:cubicBezTo>
                  <a:cubicBezTo>
                    <a:pt x="15" y="90"/>
                    <a:pt x="16" y="92"/>
                    <a:pt x="18" y="94"/>
                  </a:cubicBezTo>
                  <a:cubicBezTo>
                    <a:pt x="20" y="95"/>
                    <a:pt x="22" y="97"/>
                    <a:pt x="24" y="99"/>
                  </a:cubicBezTo>
                  <a:cubicBezTo>
                    <a:pt x="24" y="99"/>
                    <a:pt x="24" y="99"/>
                    <a:pt x="24" y="99"/>
                  </a:cubicBezTo>
                  <a:cubicBezTo>
                    <a:pt x="24" y="100"/>
                    <a:pt x="24" y="100"/>
                    <a:pt x="24" y="100"/>
                  </a:cubicBezTo>
                  <a:cubicBezTo>
                    <a:pt x="22" y="104"/>
                    <a:pt x="21" y="108"/>
                    <a:pt x="20" y="111"/>
                  </a:cubicBezTo>
                  <a:cubicBezTo>
                    <a:pt x="20" y="112"/>
                    <a:pt x="20" y="112"/>
                    <a:pt x="20" y="112"/>
                  </a:cubicBezTo>
                  <a:cubicBezTo>
                    <a:pt x="19" y="112"/>
                    <a:pt x="19" y="112"/>
                    <a:pt x="19" y="112"/>
                  </a:cubicBezTo>
                  <a:cubicBezTo>
                    <a:pt x="17" y="112"/>
                    <a:pt x="14" y="112"/>
                    <a:pt x="12" y="113"/>
                  </a:cubicBezTo>
                  <a:cubicBezTo>
                    <a:pt x="9" y="113"/>
                    <a:pt x="7" y="113"/>
                    <a:pt x="4" y="113"/>
                  </a:cubicBezTo>
                  <a:cubicBezTo>
                    <a:pt x="4" y="116"/>
                    <a:pt x="3" y="118"/>
                    <a:pt x="3" y="121"/>
                  </a:cubicBezTo>
                  <a:cubicBezTo>
                    <a:pt x="5" y="122"/>
                    <a:pt x="7" y="123"/>
                    <a:pt x="9" y="125"/>
                  </a:cubicBezTo>
                  <a:cubicBezTo>
                    <a:pt x="11" y="126"/>
                    <a:pt x="13" y="127"/>
                    <a:pt x="15" y="128"/>
                  </a:cubicBezTo>
                  <a:cubicBezTo>
                    <a:pt x="16" y="129"/>
                    <a:pt x="16" y="129"/>
                    <a:pt x="16" y="129"/>
                  </a:cubicBezTo>
                  <a:cubicBezTo>
                    <a:pt x="16" y="130"/>
                    <a:pt x="16" y="130"/>
                    <a:pt x="16" y="130"/>
                  </a:cubicBezTo>
                  <a:cubicBezTo>
                    <a:pt x="15" y="133"/>
                    <a:pt x="15" y="137"/>
                    <a:pt x="15" y="141"/>
                  </a:cubicBezTo>
                  <a:cubicBezTo>
                    <a:pt x="14" y="142"/>
                    <a:pt x="14" y="142"/>
                    <a:pt x="14" y="142"/>
                  </a:cubicBezTo>
                  <a:cubicBezTo>
                    <a:pt x="14" y="142"/>
                    <a:pt x="14" y="142"/>
                    <a:pt x="14" y="142"/>
                  </a:cubicBezTo>
                  <a:cubicBezTo>
                    <a:pt x="12" y="143"/>
                    <a:pt x="9" y="144"/>
                    <a:pt x="7" y="145"/>
                  </a:cubicBezTo>
                  <a:cubicBezTo>
                    <a:pt x="4" y="145"/>
                    <a:pt x="2" y="146"/>
                    <a:pt x="0" y="147"/>
                  </a:cubicBezTo>
                  <a:cubicBezTo>
                    <a:pt x="0" y="147"/>
                    <a:pt x="0" y="147"/>
                    <a:pt x="0" y="147"/>
                  </a:cubicBezTo>
                  <a:cubicBezTo>
                    <a:pt x="0" y="148"/>
                    <a:pt x="0" y="150"/>
                    <a:pt x="0" y="151"/>
                  </a:cubicBezTo>
                  <a:cubicBezTo>
                    <a:pt x="0" y="152"/>
                    <a:pt x="0" y="153"/>
                    <a:pt x="0" y="155"/>
                  </a:cubicBezTo>
                  <a:cubicBezTo>
                    <a:pt x="0" y="155"/>
                    <a:pt x="0" y="155"/>
                    <a:pt x="0" y="155"/>
                  </a:cubicBezTo>
                  <a:cubicBezTo>
                    <a:pt x="2" y="156"/>
                    <a:pt x="4" y="156"/>
                    <a:pt x="7" y="157"/>
                  </a:cubicBezTo>
                  <a:cubicBezTo>
                    <a:pt x="9" y="158"/>
                    <a:pt x="12" y="158"/>
                    <a:pt x="14" y="159"/>
                  </a:cubicBezTo>
                  <a:cubicBezTo>
                    <a:pt x="14" y="160"/>
                    <a:pt x="14" y="160"/>
                    <a:pt x="14" y="160"/>
                  </a:cubicBezTo>
                  <a:cubicBezTo>
                    <a:pt x="15" y="160"/>
                    <a:pt x="15" y="160"/>
                    <a:pt x="15" y="160"/>
                  </a:cubicBezTo>
                  <a:cubicBezTo>
                    <a:pt x="15" y="165"/>
                    <a:pt x="15" y="168"/>
                    <a:pt x="16" y="172"/>
                  </a:cubicBezTo>
                  <a:cubicBezTo>
                    <a:pt x="16" y="173"/>
                    <a:pt x="16" y="173"/>
                    <a:pt x="16" y="173"/>
                  </a:cubicBezTo>
                  <a:cubicBezTo>
                    <a:pt x="15" y="173"/>
                    <a:pt x="15" y="173"/>
                    <a:pt x="15" y="173"/>
                  </a:cubicBezTo>
                  <a:cubicBezTo>
                    <a:pt x="13" y="174"/>
                    <a:pt x="11" y="176"/>
                    <a:pt x="9" y="177"/>
                  </a:cubicBezTo>
                  <a:cubicBezTo>
                    <a:pt x="7" y="178"/>
                    <a:pt x="5" y="179"/>
                    <a:pt x="3" y="181"/>
                  </a:cubicBezTo>
                  <a:cubicBezTo>
                    <a:pt x="3" y="183"/>
                    <a:pt x="4" y="186"/>
                    <a:pt x="4" y="188"/>
                  </a:cubicBezTo>
                  <a:cubicBezTo>
                    <a:pt x="7" y="189"/>
                    <a:pt x="9" y="189"/>
                    <a:pt x="12" y="189"/>
                  </a:cubicBezTo>
                  <a:cubicBezTo>
                    <a:pt x="14" y="189"/>
                    <a:pt x="17" y="189"/>
                    <a:pt x="19" y="190"/>
                  </a:cubicBezTo>
                  <a:cubicBezTo>
                    <a:pt x="20" y="190"/>
                    <a:pt x="20" y="190"/>
                    <a:pt x="20" y="190"/>
                  </a:cubicBezTo>
                  <a:cubicBezTo>
                    <a:pt x="20" y="190"/>
                    <a:pt x="20" y="190"/>
                    <a:pt x="20" y="190"/>
                  </a:cubicBezTo>
                  <a:cubicBezTo>
                    <a:pt x="21" y="194"/>
                    <a:pt x="22" y="198"/>
                    <a:pt x="24" y="201"/>
                  </a:cubicBezTo>
                  <a:cubicBezTo>
                    <a:pt x="24" y="202"/>
                    <a:pt x="24" y="202"/>
                    <a:pt x="24" y="202"/>
                  </a:cubicBezTo>
                  <a:cubicBezTo>
                    <a:pt x="24" y="203"/>
                    <a:pt x="24" y="203"/>
                    <a:pt x="24" y="203"/>
                  </a:cubicBezTo>
                  <a:cubicBezTo>
                    <a:pt x="22" y="204"/>
                    <a:pt x="20" y="206"/>
                    <a:pt x="18" y="208"/>
                  </a:cubicBezTo>
                  <a:cubicBezTo>
                    <a:pt x="16" y="210"/>
                    <a:pt x="15" y="211"/>
                    <a:pt x="13" y="213"/>
                  </a:cubicBezTo>
                  <a:cubicBezTo>
                    <a:pt x="14" y="215"/>
                    <a:pt x="15" y="218"/>
                    <a:pt x="17" y="220"/>
                  </a:cubicBezTo>
                  <a:cubicBezTo>
                    <a:pt x="19" y="220"/>
                    <a:pt x="21" y="219"/>
                    <a:pt x="24" y="219"/>
                  </a:cubicBezTo>
                  <a:cubicBezTo>
                    <a:pt x="26" y="219"/>
                    <a:pt x="29" y="218"/>
                    <a:pt x="31" y="218"/>
                  </a:cubicBezTo>
                  <a:cubicBezTo>
                    <a:pt x="32" y="218"/>
                    <a:pt x="32" y="218"/>
                    <a:pt x="32" y="218"/>
                  </a:cubicBezTo>
                  <a:cubicBezTo>
                    <a:pt x="32" y="219"/>
                    <a:pt x="32" y="219"/>
                    <a:pt x="32" y="219"/>
                  </a:cubicBezTo>
                  <a:cubicBezTo>
                    <a:pt x="34" y="222"/>
                    <a:pt x="36" y="225"/>
                    <a:pt x="38" y="228"/>
                  </a:cubicBezTo>
                  <a:cubicBezTo>
                    <a:pt x="39" y="229"/>
                    <a:pt x="39" y="229"/>
                    <a:pt x="39" y="229"/>
                  </a:cubicBezTo>
                  <a:cubicBezTo>
                    <a:pt x="38" y="230"/>
                    <a:pt x="38" y="230"/>
                    <a:pt x="38" y="230"/>
                  </a:cubicBezTo>
                  <a:cubicBezTo>
                    <a:pt x="37" y="232"/>
                    <a:pt x="36" y="234"/>
                    <a:pt x="34" y="236"/>
                  </a:cubicBezTo>
                  <a:cubicBezTo>
                    <a:pt x="33" y="238"/>
                    <a:pt x="32" y="240"/>
                    <a:pt x="30" y="242"/>
                  </a:cubicBezTo>
                  <a:cubicBezTo>
                    <a:pt x="32" y="244"/>
                    <a:pt x="33" y="246"/>
                    <a:pt x="35" y="248"/>
                  </a:cubicBezTo>
                  <a:cubicBezTo>
                    <a:pt x="37" y="247"/>
                    <a:pt x="40" y="246"/>
                    <a:pt x="42" y="246"/>
                  </a:cubicBezTo>
                  <a:cubicBezTo>
                    <a:pt x="44" y="245"/>
                    <a:pt x="47" y="244"/>
                    <a:pt x="49" y="243"/>
                  </a:cubicBezTo>
                  <a:cubicBezTo>
                    <a:pt x="50" y="243"/>
                    <a:pt x="50" y="243"/>
                    <a:pt x="50" y="243"/>
                  </a:cubicBezTo>
                  <a:cubicBezTo>
                    <a:pt x="50" y="243"/>
                    <a:pt x="50" y="243"/>
                    <a:pt x="50" y="243"/>
                  </a:cubicBezTo>
                  <a:cubicBezTo>
                    <a:pt x="53" y="246"/>
                    <a:pt x="56" y="249"/>
                    <a:pt x="58" y="251"/>
                  </a:cubicBezTo>
                  <a:cubicBezTo>
                    <a:pt x="59" y="252"/>
                    <a:pt x="59" y="252"/>
                    <a:pt x="59" y="252"/>
                  </a:cubicBezTo>
                  <a:cubicBezTo>
                    <a:pt x="59" y="253"/>
                    <a:pt x="59" y="253"/>
                    <a:pt x="59" y="253"/>
                  </a:cubicBezTo>
                  <a:cubicBezTo>
                    <a:pt x="58" y="255"/>
                    <a:pt x="57" y="257"/>
                    <a:pt x="56" y="260"/>
                  </a:cubicBezTo>
                  <a:cubicBezTo>
                    <a:pt x="55" y="262"/>
                    <a:pt x="54" y="264"/>
                    <a:pt x="54" y="266"/>
                  </a:cubicBezTo>
                  <a:cubicBezTo>
                    <a:pt x="56" y="268"/>
                    <a:pt x="58" y="270"/>
                    <a:pt x="60" y="271"/>
                  </a:cubicBezTo>
                  <a:cubicBezTo>
                    <a:pt x="62" y="270"/>
                    <a:pt x="64" y="269"/>
                    <a:pt x="66" y="267"/>
                  </a:cubicBezTo>
                  <a:cubicBezTo>
                    <a:pt x="68" y="266"/>
                    <a:pt x="70" y="265"/>
                    <a:pt x="72" y="263"/>
                  </a:cubicBezTo>
                  <a:cubicBezTo>
                    <a:pt x="73" y="263"/>
                    <a:pt x="73" y="263"/>
                    <a:pt x="73" y="263"/>
                  </a:cubicBezTo>
                  <a:cubicBezTo>
                    <a:pt x="73" y="263"/>
                    <a:pt x="73" y="263"/>
                    <a:pt x="73" y="263"/>
                  </a:cubicBezTo>
                  <a:cubicBezTo>
                    <a:pt x="76" y="266"/>
                    <a:pt x="80" y="268"/>
                    <a:pt x="83" y="270"/>
                  </a:cubicBezTo>
                  <a:cubicBezTo>
                    <a:pt x="84" y="270"/>
                    <a:pt x="84" y="270"/>
                    <a:pt x="84" y="270"/>
                  </a:cubicBezTo>
                  <a:cubicBezTo>
                    <a:pt x="84" y="271"/>
                    <a:pt x="84" y="271"/>
                    <a:pt x="84" y="271"/>
                  </a:cubicBezTo>
                  <a:cubicBezTo>
                    <a:pt x="83" y="273"/>
                    <a:pt x="83" y="276"/>
                    <a:pt x="83" y="278"/>
                  </a:cubicBezTo>
                  <a:cubicBezTo>
                    <a:pt x="82" y="280"/>
                    <a:pt x="82" y="283"/>
                    <a:pt x="82" y="285"/>
                  </a:cubicBezTo>
                  <a:cubicBezTo>
                    <a:pt x="84" y="286"/>
                    <a:pt x="86" y="287"/>
                    <a:pt x="89" y="289"/>
                  </a:cubicBezTo>
                  <a:cubicBezTo>
                    <a:pt x="90" y="287"/>
                    <a:pt x="92" y="285"/>
                    <a:pt x="94" y="283"/>
                  </a:cubicBezTo>
                  <a:cubicBezTo>
                    <a:pt x="96" y="282"/>
                    <a:pt x="97" y="280"/>
                    <a:pt x="99" y="278"/>
                  </a:cubicBezTo>
                  <a:cubicBezTo>
                    <a:pt x="100" y="278"/>
                    <a:pt x="100" y="278"/>
                    <a:pt x="100" y="278"/>
                  </a:cubicBezTo>
                  <a:cubicBezTo>
                    <a:pt x="100" y="278"/>
                    <a:pt x="100" y="278"/>
                    <a:pt x="100" y="278"/>
                  </a:cubicBezTo>
                  <a:cubicBezTo>
                    <a:pt x="104" y="279"/>
                    <a:pt x="108" y="281"/>
                    <a:pt x="111" y="282"/>
                  </a:cubicBezTo>
                  <a:cubicBezTo>
                    <a:pt x="112" y="282"/>
                    <a:pt x="112" y="282"/>
                    <a:pt x="112" y="282"/>
                  </a:cubicBezTo>
                  <a:cubicBezTo>
                    <a:pt x="112" y="283"/>
                    <a:pt x="112" y="283"/>
                    <a:pt x="112" y="283"/>
                  </a:cubicBezTo>
                  <a:cubicBezTo>
                    <a:pt x="112" y="285"/>
                    <a:pt x="113" y="288"/>
                    <a:pt x="113" y="290"/>
                  </a:cubicBezTo>
                  <a:cubicBezTo>
                    <a:pt x="113" y="292"/>
                    <a:pt x="113" y="295"/>
                    <a:pt x="113" y="297"/>
                  </a:cubicBezTo>
                  <a:cubicBezTo>
                    <a:pt x="116" y="298"/>
                    <a:pt x="118" y="298"/>
                    <a:pt x="121" y="299"/>
                  </a:cubicBezTo>
                  <a:cubicBezTo>
                    <a:pt x="122" y="297"/>
                    <a:pt x="124" y="295"/>
                    <a:pt x="125" y="293"/>
                  </a:cubicBezTo>
                  <a:cubicBezTo>
                    <a:pt x="126" y="291"/>
                    <a:pt x="127" y="288"/>
                    <a:pt x="129" y="287"/>
                  </a:cubicBezTo>
                  <a:cubicBezTo>
                    <a:pt x="129" y="286"/>
                    <a:pt x="129" y="286"/>
                    <a:pt x="129" y="286"/>
                  </a:cubicBezTo>
                  <a:cubicBezTo>
                    <a:pt x="130" y="286"/>
                    <a:pt x="130" y="286"/>
                    <a:pt x="130" y="286"/>
                  </a:cubicBezTo>
                  <a:cubicBezTo>
                    <a:pt x="133" y="286"/>
                    <a:pt x="137" y="287"/>
                    <a:pt x="141" y="287"/>
                  </a:cubicBezTo>
                  <a:cubicBezTo>
                    <a:pt x="142" y="287"/>
                    <a:pt x="142" y="287"/>
                    <a:pt x="142" y="287"/>
                  </a:cubicBezTo>
                  <a:cubicBezTo>
                    <a:pt x="142" y="288"/>
                    <a:pt x="142" y="288"/>
                    <a:pt x="142" y="288"/>
                  </a:cubicBezTo>
                  <a:cubicBezTo>
                    <a:pt x="143" y="290"/>
                    <a:pt x="144" y="293"/>
                    <a:pt x="145" y="295"/>
                  </a:cubicBezTo>
                  <a:cubicBezTo>
                    <a:pt x="145" y="297"/>
                    <a:pt x="146" y="300"/>
                    <a:pt x="147" y="302"/>
                  </a:cubicBezTo>
                  <a:cubicBezTo>
                    <a:pt x="147" y="302"/>
                    <a:pt x="147" y="302"/>
                    <a:pt x="147" y="302"/>
                  </a:cubicBezTo>
                  <a:cubicBezTo>
                    <a:pt x="150" y="302"/>
                    <a:pt x="152" y="302"/>
                    <a:pt x="155" y="302"/>
                  </a:cubicBezTo>
                  <a:cubicBezTo>
                    <a:pt x="155" y="302"/>
                    <a:pt x="155" y="302"/>
                    <a:pt x="155" y="302"/>
                  </a:cubicBezTo>
                  <a:cubicBezTo>
                    <a:pt x="156" y="300"/>
                    <a:pt x="156" y="297"/>
                    <a:pt x="157" y="295"/>
                  </a:cubicBezTo>
                  <a:cubicBezTo>
                    <a:pt x="158" y="293"/>
                    <a:pt x="159" y="290"/>
                    <a:pt x="159" y="288"/>
                  </a:cubicBezTo>
                  <a:cubicBezTo>
                    <a:pt x="160" y="287"/>
                    <a:pt x="160" y="287"/>
                    <a:pt x="160" y="287"/>
                  </a:cubicBezTo>
                  <a:cubicBezTo>
                    <a:pt x="161" y="287"/>
                    <a:pt x="161" y="287"/>
                    <a:pt x="161" y="287"/>
                  </a:cubicBezTo>
                  <a:cubicBezTo>
                    <a:pt x="165" y="287"/>
                    <a:pt x="168" y="286"/>
                    <a:pt x="172" y="286"/>
                  </a:cubicBezTo>
                  <a:cubicBezTo>
                    <a:pt x="173" y="286"/>
                    <a:pt x="173" y="286"/>
                    <a:pt x="173" y="286"/>
                  </a:cubicBezTo>
                  <a:cubicBezTo>
                    <a:pt x="173" y="287"/>
                    <a:pt x="173" y="287"/>
                    <a:pt x="173" y="287"/>
                  </a:cubicBezTo>
                  <a:cubicBezTo>
                    <a:pt x="175" y="288"/>
                    <a:pt x="176" y="291"/>
                    <a:pt x="177" y="293"/>
                  </a:cubicBezTo>
                  <a:cubicBezTo>
                    <a:pt x="178" y="295"/>
                    <a:pt x="180" y="297"/>
                    <a:pt x="181" y="299"/>
                  </a:cubicBezTo>
                  <a:cubicBezTo>
                    <a:pt x="183" y="298"/>
                    <a:pt x="186" y="298"/>
                    <a:pt x="188" y="297"/>
                  </a:cubicBezTo>
                  <a:cubicBezTo>
                    <a:pt x="189" y="295"/>
                    <a:pt x="189" y="292"/>
                    <a:pt x="189" y="290"/>
                  </a:cubicBezTo>
                  <a:cubicBezTo>
                    <a:pt x="189" y="288"/>
                    <a:pt x="189" y="285"/>
                    <a:pt x="190" y="283"/>
                  </a:cubicBezTo>
                  <a:cubicBezTo>
                    <a:pt x="190" y="282"/>
                    <a:pt x="190" y="282"/>
                    <a:pt x="190" y="282"/>
                  </a:cubicBezTo>
                  <a:cubicBezTo>
                    <a:pt x="191" y="282"/>
                    <a:pt x="191" y="282"/>
                    <a:pt x="191" y="282"/>
                  </a:cubicBezTo>
                  <a:cubicBezTo>
                    <a:pt x="194" y="281"/>
                    <a:pt x="198" y="279"/>
                    <a:pt x="202" y="278"/>
                  </a:cubicBezTo>
                  <a:cubicBezTo>
                    <a:pt x="202" y="278"/>
                    <a:pt x="202" y="278"/>
                    <a:pt x="202" y="278"/>
                  </a:cubicBezTo>
                  <a:cubicBezTo>
                    <a:pt x="203" y="278"/>
                    <a:pt x="203" y="278"/>
                    <a:pt x="203" y="278"/>
                  </a:cubicBezTo>
                  <a:cubicBezTo>
                    <a:pt x="205" y="280"/>
                    <a:pt x="206" y="282"/>
                    <a:pt x="208" y="283"/>
                  </a:cubicBezTo>
                  <a:cubicBezTo>
                    <a:pt x="210" y="285"/>
                    <a:pt x="211" y="287"/>
                    <a:pt x="213" y="289"/>
                  </a:cubicBezTo>
                  <a:cubicBezTo>
                    <a:pt x="215" y="288"/>
                    <a:pt x="218" y="286"/>
                    <a:pt x="220" y="285"/>
                  </a:cubicBezTo>
                  <a:cubicBezTo>
                    <a:pt x="220" y="283"/>
                    <a:pt x="219" y="280"/>
                    <a:pt x="219" y="278"/>
                  </a:cubicBezTo>
                  <a:cubicBezTo>
                    <a:pt x="219" y="276"/>
                    <a:pt x="218" y="273"/>
                    <a:pt x="218" y="271"/>
                  </a:cubicBezTo>
                  <a:cubicBezTo>
                    <a:pt x="218" y="270"/>
                    <a:pt x="218" y="270"/>
                    <a:pt x="218" y="270"/>
                  </a:cubicBezTo>
                  <a:cubicBezTo>
                    <a:pt x="219" y="270"/>
                    <a:pt x="219" y="270"/>
                    <a:pt x="219" y="270"/>
                  </a:cubicBezTo>
                  <a:cubicBezTo>
                    <a:pt x="222" y="268"/>
                    <a:pt x="225" y="266"/>
                    <a:pt x="228" y="263"/>
                  </a:cubicBezTo>
                  <a:cubicBezTo>
                    <a:pt x="229" y="263"/>
                    <a:pt x="229" y="263"/>
                    <a:pt x="229" y="263"/>
                  </a:cubicBezTo>
                  <a:cubicBezTo>
                    <a:pt x="230" y="263"/>
                    <a:pt x="230" y="263"/>
                    <a:pt x="230" y="263"/>
                  </a:cubicBezTo>
                  <a:cubicBezTo>
                    <a:pt x="232" y="265"/>
                    <a:pt x="234" y="266"/>
                    <a:pt x="236" y="267"/>
                  </a:cubicBezTo>
                  <a:cubicBezTo>
                    <a:pt x="238" y="269"/>
                    <a:pt x="240" y="270"/>
                    <a:pt x="242" y="271"/>
                  </a:cubicBezTo>
                  <a:cubicBezTo>
                    <a:pt x="244" y="270"/>
                    <a:pt x="246" y="268"/>
                    <a:pt x="248" y="266"/>
                  </a:cubicBezTo>
                  <a:cubicBezTo>
                    <a:pt x="247" y="264"/>
                    <a:pt x="247" y="262"/>
                    <a:pt x="246" y="260"/>
                  </a:cubicBezTo>
                  <a:cubicBezTo>
                    <a:pt x="245" y="257"/>
                    <a:pt x="244" y="255"/>
                    <a:pt x="243" y="253"/>
                  </a:cubicBezTo>
                  <a:cubicBezTo>
                    <a:pt x="243" y="252"/>
                    <a:pt x="243" y="252"/>
                    <a:pt x="243" y="252"/>
                  </a:cubicBezTo>
                  <a:cubicBezTo>
                    <a:pt x="243" y="251"/>
                    <a:pt x="243" y="251"/>
                    <a:pt x="243" y="251"/>
                  </a:cubicBezTo>
                  <a:cubicBezTo>
                    <a:pt x="246" y="249"/>
                    <a:pt x="249" y="246"/>
                    <a:pt x="252" y="243"/>
                  </a:cubicBezTo>
                  <a:cubicBezTo>
                    <a:pt x="252" y="243"/>
                    <a:pt x="252" y="243"/>
                    <a:pt x="252" y="243"/>
                  </a:cubicBezTo>
                  <a:cubicBezTo>
                    <a:pt x="253" y="243"/>
                    <a:pt x="253" y="243"/>
                    <a:pt x="253" y="243"/>
                  </a:cubicBezTo>
                  <a:cubicBezTo>
                    <a:pt x="255" y="244"/>
                    <a:pt x="258" y="245"/>
                    <a:pt x="260" y="246"/>
                  </a:cubicBezTo>
                  <a:cubicBezTo>
                    <a:pt x="262" y="246"/>
                    <a:pt x="264" y="247"/>
                    <a:pt x="267" y="248"/>
                  </a:cubicBezTo>
                  <a:cubicBezTo>
                    <a:pt x="268" y="246"/>
                    <a:pt x="270" y="244"/>
                    <a:pt x="271" y="242"/>
                  </a:cubicBezTo>
                  <a:cubicBezTo>
                    <a:pt x="270" y="240"/>
                    <a:pt x="269" y="238"/>
                    <a:pt x="268" y="236"/>
                  </a:cubicBezTo>
                  <a:cubicBezTo>
                    <a:pt x="266" y="234"/>
                    <a:pt x="265" y="232"/>
                    <a:pt x="264" y="230"/>
                  </a:cubicBezTo>
                  <a:cubicBezTo>
                    <a:pt x="263" y="229"/>
                    <a:pt x="263" y="229"/>
                    <a:pt x="263" y="229"/>
                  </a:cubicBezTo>
                  <a:cubicBezTo>
                    <a:pt x="264" y="228"/>
                    <a:pt x="264" y="228"/>
                    <a:pt x="264" y="228"/>
                  </a:cubicBezTo>
                  <a:cubicBezTo>
                    <a:pt x="266" y="225"/>
                    <a:pt x="268" y="222"/>
                    <a:pt x="270" y="219"/>
                  </a:cubicBezTo>
                  <a:cubicBezTo>
                    <a:pt x="270" y="218"/>
                    <a:pt x="270" y="218"/>
                    <a:pt x="270" y="218"/>
                  </a:cubicBezTo>
                  <a:cubicBezTo>
                    <a:pt x="271" y="218"/>
                    <a:pt x="271" y="218"/>
                    <a:pt x="271" y="218"/>
                  </a:cubicBezTo>
                  <a:cubicBezTo>
                    <a:pt x="273" y="218"/>
                    <a:pt x="276" y="219"/>
                    <a:pt x="278" y="219"/>
                  </a:cubicBezTo>
                  <a:cubicBezTo>
                    <a:pt x="281" y="219"/>
                    <a:pt x="283" y="220"/>
                    <a:pt x="285" y="220"/>
                  </a:cubicBezTo>
                  <a:cubicBezTo>
                    <a:pt x="286" y="218"/>
                    <a:pt x="288" y="215"/>
                    <a:pt x="289" y="213"/>
                  </a:cubicBezTo>
                  <a:cubicBezTo>
                    <a:pt x="287" y="211"/>
                    <a:pt x="285" y="210"/>
                    <a:pt x="284" y="208"/>
                  </a:cubicBezTo>
                  <a:cubicBezTo>
                    <a:pt x="282" y="206"/>
                    <a:pt x="280" y="204"/>
                    <a:pt x="278" y="203"/>
                  </a:cubicBezTo>
                  <a:cubicBezTo>
                    <a:pt x="278" y="202"/>
                    <a:pt x="278" y="202"/>
                    <a:pt x="278" y="202"/>
                  </a:cubicBezTo>
                  <a:cubicBezTo>
                    <a:pt x="278" y="201"/>
                    <a:pt x="278" y="201"/>
                    <a:pt x="278" y="201"/>
                  </a:cubicBezTo>
                  <a:cubicBezTo>
                    <a:pt x="279" y="198"/>
                    <a:pt x="281" y="194"/>
                    <a:pt x="282" y="190"/>
                  </a:cubicBezTo>
                  <a:cubicBezTo>
                    <a:pt x="282" y="190"/>
                    <a:pt x="282" y="190"/>
                    <a:pt x="282" y="190"/>
                  </a:cubicBezTo>
                  <a:cubicBezTo>
                    <a:pt x="283" y="190"/>
                    <a:pt x="283" y="190"/>
                    <a:pt x="283" y="190"/>
                  </a:cubicBezTo>
                  <a:cubicBezTo>
                    <a:pt x="285" y="189"/>
                    <a:pt x="288" y="189"/>
                    <a:pt x="290" y="189"/>
                  </a:cubicBezTo>
                  <a:cubicBezTo>
                    <a:pt x="293" y="189"/>
                    <a:pt x="295" y="189"/>
                    <a:pt x="297" y="188"/>
                  </a:cubicBezTo>
                  <a:cubicBezTo>
                    <a:pt x="298" y="186"/>
                    <a:pt x="299" y="183"/>
                    <a:pt x="299" y="181"/>
                  </a:cubicBezTo>
                  <a:cubicBezTo>
                    <a:pt x="297" y="179"/>
                    <a:pt x="295" y="178"/>
                    <a:pt x="293" y="177"/>
                  </a:cubicBezTo>
                  <a:cubicBezTo>
                    <a:pt x="291" y="176"/>
                    <a:pt x="289" y="174"/>
                    <a:pt x="287" y="173"/>
                  </a:cubicBezTo>
                  <a:cubicBezTo>
                    <a:pt x="286" y="173"/>
                    <a:pt x="286" y="173"/>
                    <a:pt x="286" y="173"/>
                  </a:cubicBezTo>
                  <a:cubicBezTo>
                    <a:pt x="286" y="172"/>
                    <a:pt x="286" y="172"/>
                    <a:pt x="286" y="172"/>
                  </a:cubicBezTo>
                  <a:cubicBezTo>
                    <a:pt x="287" y="168"/>
                    <a:pt x="287" y="165"/>
                    <a:pt x="287" y="160"/>
                  </a:cubicBezTo>
                  <a:cubicBezTo>
                    <a:pt x="287" y="160"/>
                    <a:pt x="287" y="160"/>
                    <a:pt x="287" y="160"/>
                  </a:cubicBezTo>
                  <a:cubicBezTo>
                    <a:pt x="288" y="159"/>
                    <a:pt x="288" y="159"/>
                    <a:pt x="288" y="159"/>
                  </a:cubicBezTo>
                  <a:cubicBezTo>
                    <a:pt x="290" y="159"/>
                    <a:pt x="293" y="158"/>
                    <a:pt x="295" y="157"/>
                  </a:cubicBezTo>
                  <a:cubicBezTo>
                    <a:pt x="297" y="156"/>
                    <a:pt x="300" y="156"/>
                    <a:pt x="302" y="155"/>
                  </a:cubicBezTo>
                  <a:cubicBezTo>
                    <a:pt x="302" y="155"/>
                    <a:pt x="302" y="155"/>
                    <a:pt x="302" y="155"/>
                  </a:cubicBezTo>
                  <a:cubicBezTo>
                    <a:pt x="302" y="153"/>
                    <a:pt x="302" y="152"/>
                    <a:pt x="302" y="151"/>
                  </a:cubicBezTo>
                  <a:cubicBezTo>
                    <a:pt x="302" y="149"/>
                    <a:pt x="302" y="148"/>
                    <a:pt x="302" y="147"/>
                  </a:cubicBezTo>
                  <a:close/>
                  <a:moveTo>
                    <a:pt x="159" y="110"/>
                  </a:moveTo>
                  <a:cubicBezTo>
                    <a:pt x="161" y="93"/>
                    <a:pt x="164" y="76"/>
                    <a:pt x="169" y="59"/>
                  </a:cubicBezTo>
                  <a:cubicBezTo>
                    <a:pt x="169" y="58"/>
                    <a:pt x="169" y="58"/>
                    <a:pt x="169" y="58"/>
                  </a:cubicBezTo>
                  <a:cubicBezTo>
                    <a:pt x="170" y="59"/>
                    <a:pt x="170" y="59"/>
                    <a:pt x="170" y="59"/>
                  </a:cubicBezTo>
                  <a:cubicBezTo>
                    <a:pt x="182" y="61"/>
                    <a:pt x="193" y="66"/>
                    <a:pt x="203" y="72"/>
                  </a:cubicBezTo>
                  <a:cubicBezTo>
                    <a:pt x="204" y="73"/>
                    <a:pt x="204" y="73"/>
                    <a:pt x="204" y="73"/>
                  </a:cubicBezTo>
                  <a:cubicBezTo>
                    <a:pt x="203" y="74"/>
                    <a:pt x="203" y="74"/>
                    <a:pt x="203" y="74"/>
                  </a:cubicBezTo>
                  <a:cubicBezTo>
                    <a:pt x="195" y="90"/>
                    <a:pt x="185" y="104"/>
                    <a:pt x="174" y="116"/>
                  </a:cubicBezTo>
                  <a:cubicBezTo>
                    <a:pt x="173" y="117"/>
                    <a:pt x="173" y="117"/>
                    <a:pt x="173" y="117"/>
                  </a:cubicBezTo>
                  <a:cubicBezTo>
                    <a:pt x="172" y="117"/>
                    <a:pt x="172" y="117"/>
                    <a:pt x="172" y="117"/>
                  </a:cubicBezTo>
                  <a:cubicBezTo>
                    <a:pt x="169" y="114"/>
                    <a:pt x="165" y="112"/>
                    <a:pt x="160" y="111"/>
                  </a:cubicBezTo>
                  <a:cubicBezTo>
                    <a:pt x="159" y="111"/>
                    <a:pt x="159" y="111"/>
                    <a:pt x="159" y="111"/>
                  </a:cubicBezTo>
                  <a:lnTo>
                    <a:pt x="159" y="110"/>
                  </a:lnTo>
                  <a:close/>
                  <a:moveTo>
                    <a:pt x="99" y="72"/>
                  </a:moveTo>
                  <a:cubicBezTo>
                    <a:pt x="109" y="65"/>
                    <a:pt x="120" y="61"/>
                    <a:pt x="132" y="58"/>
                  </a:cubicBezTo>
                  <a:cubicBezTo>
                    <a:pt x="133" y="58"/>
                    <a:pt x="133" y="58"/>
                    <a:pt x="133" y="58"/>
                  </a:cubicBezTo>
                  <a:cubicBezTo>
                    <a:pt x="134" y="59"/>
                    <a:pt x="134" y="59"/>
                    <a:pt x="134" y="59"/>
                  </a:cubicBezTo>
                  <a:cubicBezTo>
                    <a:pt x="139" y="76"/>
                    <a:pt x="142" y="93"/>
                    <a:pt x="143" y="110"/>
                  </a:cubicBezTo>
                  <a:cubicBezTo>
                    <a:pt x="143" y="111"/>
                    <a:pt x="143" y="111"/>
                    <a:pt x="143" y="111"/>
                  </a:cubicBezTo>
                  <a:cubicBezTo>
                    <a:pt x="142" y="111"/>
                    <a:pt x="142" y="111"/>
                    <a:pt x="142" y="111"/>
                  </a:cubicBezTo>
                  <a:cubicBezTo>
                    <a:pt x="138" y="112"/>
                    <a:pt x="134" y="114"/>
                    <a:pt x="130" y="116"/>
                  </a:cubicBezTo>
                  <a:cubicBezTo>
                    <a:pt x="129" y="117"/>
                    <a:pt x="129" y="117"/>
                    <a:pt x="129" y="117"/>
                  </a:cubicBezTo>
                  <a:cubicBezTo>
                    <a:pt x="128" y="116"/>
                    <a:pt x="128" y="116"/>
                    <a:pt x="128" y="116"/>
                  </a:cubicBezTo>
                  <a:cubicBezTo>
                    <a:pt x="117" y="103"/>
                    <a:pt x="107" y="89"/>
                    <a:pt x="99" y="74"/>
                  </a:cubicBezTo>
                  <a:cubicBezTo>
                    <a:pt x="98" y="73"/>
                    <a:pt x="98" y="73"/>
                    <a:pt x="98" y="73"/>
                  </a:cubicBezTo>
                  <a:lnTo>
                    <a:pt x="99" y="72"/>
                  </a:lnTo>
                  <a:close/>
                  <a:moveTo>
                    <a:pt x="59" y="132"/>
                  </a:moveTo>
                  <a:cubicBezTo>
                    <a:pt x="61" y="120"/>
                    <a:pt x="66" y="109"/>
                    <a:pt x="72" y="99"/>
                  </a:cubicBezTo>
                  <a:cubicBezTo>
                    <a:pt x="73" y="98"/>
                    <a:pt x="73" y="98"/>
                    <a:pt x="73" y="98"/>
                  </a:cubicBezTo>
                  <a:cubicBezTo>
                    <a:pt x="74" y="98"/>
                    <a:pt x="74" y="98"/>
                    <a:pt x="74" y="98"/>
                  </a:cubicBezTo>
                  <a:cubicBezTo>
                    <a:pt x="90" y="107"/>
                    <a:pt x="104" y="116"/>
                    <a:pt x="116" y="128"/>
                  </a:cubicBezTo>
                  <a:cubicBezTo>
                    <a:pt x="117" y="128"/>
                    <a:pt x="117" y="128"/>
                    <a:pt x="117" y="128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4" y="133"/>
                    <a:pt x="113" y="137"/>
                    <a:pt x="112" y="141"/>
                  </a:cubicBezTo>
                  <a:cubicBezTo>
                    <a:pt x="111" y="143"/>
                    <a:pt x="111" y="143"/>
                    <a:pt x="111" y="143"/>
                  </a:cubicBezTo>
                  <a:cubicBezTo>
                    <a:pt x="110" y="142"/>
                    <a:pt x="110" y="142"/>
                    <a:pt x="110" y="142"/>
                  </a:cubicBezTo>
                  <a:cubicBezTo>
                    <a:pt x="93" y="141"/>
                    <a:pt x="76" y="138"/>
                    <a:pt x="60" y="133"/>
                  </a:cubicBezTo>
                  <a:cubicBezTo>
                    <a:pt x="58" y="133"/>
                    <a:pt x="58" y="133"/>
                    <a:pt x="58" y="133"/>
                  </a:cubicBezTo>
                  <a:lnTo>
                    <a:pt x="59" y="132"/>
                  </a:lnTo>
                  <a:close/>
                  <a:moveTo>
                    <a:pt x="74" y="203"/>
                  </a:moveTo>
                  <a:cubicBezTo>
                    <a:pt x="73" y="203"/>
                    <a:pt x="73" y="203"/>
                    <a:pt x="73" y="203"/>
                  </a:cubicBezTo>
                  <a:cubicBezTo>
                    <a:pt x="72" y="202"/>
                    <a:pt x="72" y="202"/>
                    <a:pt x="72" y="202"/>
                  </a:cubicBezTo>
                  <a:cubicBezTo>
                    <a:pt x="66" y="192"/>
                    <a:pt x="61" y="181"/>
                    <a:pt x="59" y="170"/>
                  </a:cubicBezTo>
                  <a:cubicBezTo>
                    <a:pt x="58" y="168"/>
                    <a:pt x="58" y="168"/>
                    <a:pt x="58" y="168"/>
                  </a:cubicBezTo>
                  <a:cubicBezTo>
                    <a:pt x="60" y="168"/>
                    <a:pt x="60" y="168"/>
                    <a:pt x="60" y="168"/>
                  </a:cubicBezTo>
                  <a:cubicBezTo>
                    <a:pt x="76" y="163"/>
                    <a:pt x="93" y="160"/>
                    <a:pt x="110" y="159"/>
                  </a:cubicBezTo>
                  <a:cubicBezTo>
                    <a:pt x="111" y="159"/>
                    <a:pt x="111" y="159"/>
                    <a:pt x="111" y="159"/>
                  </a:cubicBezTo>
                  <a:cubicBezTo>
                    <a:pt x="111" y="160"/>
                    <a:pt x="111" y="160"/>
                    <a:pt x="111" y="160"/>
                  </a:cubicBezTo>
                  <a:cubicBezTo>
                    <a:pt x="112" y="164"/>
                    <a:pt x="114" y="168"/>
                    <a:pt x="116" y="172"/>
                  </a:cubicBezTo>
                  <a:cubicBezTo>
                    <a:pt x="117" y="173"/>
                    <a:pt x="117" y="173"/>
                    <a:pt x="117" y="173"/>
                  </a:cubicBezTo>
                  <a:cubicBezTo>
                    <a:pt x="116" y="174"/>
                    <a:pt x="116" y="174"/>
                    <a:pt x="116" y="174"/>
                  </a:cubicBezTo>
                  <a:cubicBezTo>
                    <a:pt x="103" y="185"/>
                    <a:pt x="89" y="194"/>
                    <a:pt x="74" y="203"/>
                  </a:cubicBezTo>
                  <a:close/>
                  <a:moveTo>
                    <a:pt x="143" y="191"/>
                  </a:moveTo>
                  <a:cubicBezTo>
                    <a:pt x="141" y="208"/>
                    <a:pt x="138" y="225"/>
                    <a:pt x="133" y="242"/>
                  </a:cubicBezTo>
                  <a:cubicBezTo>
                    <a:pt x="133" y="243"/>
                    <a:pt x="133" y="243"/>
                    <a:pt x="133" y="243"/>
                  </a:cubicBezTo>
                  <a:cubicBezTo>
                    <a:pt x="132" y="243"/>
                    <a:pt x="132" y="243"/>
                    <a:pt x="132" y="243"/>
                  </a:cubicBezTo>
                  <a:cubicBezTo>
                    <a:pt x="120" y="241"/>
                    <a:pt x="109" y="236"/>
                    <a:pt x="99" y="229"/>
                  </a:cubicBezTo>
                  <a:cubicBezTo>
                    <a:pt x="98" y="229"/>
                    <a:pt x="98" y="229"/>
                    <a:pt x="98" y="229"/>
                  </a:cubicBezTo>
                  <a:cubicBezTo>
                    <a:pt x="98" y="228"/>
                    <a:pt x="98" y="228"/>
                    <a:pt x="98" y="228"/>
                  </a:cubicBezTo>
                  <a:cubicBezTo>
                    <a:pt x="107" y="212"/>
                    <a:pt x="117" y="198"/>
                    <a:pt x="128" y="185"/>
                  </a:cubicBezTo>
                  <a:cubicBezTo>
                    <a:pt x="128" y="184"/>
                    <a:pt x="128" y="184"/>
                    <a:pt x="128" y="184"/>
                  </a:cubicBezTo>
                  <a:cubicBezTo>
                    <a:pt x="129" y="185"/>
                    <a:pt x="129" y="185"/>
                    <a:pt x="129" y="185"/>
                  </a:cubicBezTo>
                  <a:cubicBezTo>
                    <a:pt x="133" y="187"/>
                    <a:pt x="137" y="189"/>
                    <a:pt x="142" y="190"/>
                  </a:cubicBezTo>
                  <a:cubicBezTo>
                    <a:pt x="143" y="190"/>
                    <a:pt x="143" y="190"/>
                    <a:pt x="143" y="190"/>
                  </a:cubicBezTo>
                  <a:lnTo>
                    <a:pt x="143" y="191"/>
                  </a:lnTo>
                  <a:close/>
                  <a:moveTo>
                    <a:pt x="151" y="180"/>
                  </a:moveTo>
                  <a:cubicBezTo>
                    <a:pt x="143" y="180"/>
                    <a:pt x="136" y="177"/>
                    <a:pt x="130" y="171"/>
                  </a:cubicBezTo>
                  <a:cubicBezTo>
                    <a:pt x="125" y="166"/>
                    <a:pt x="122" y="159"/>
                    <a:pt x="122" y="151"/>
                  </a:cubicBezTo>
                  <a:cubicBezTo>
                    <a:pt x="122" y="143"/>
                    <a:pt x="125" y="136"/>
                    <a:pt x="130" y="130"/>
                  </a:cubicBezTo>
                  <a:cubicBezTo>
                    <a:pt x="136" y="125"/>
                    <a:pt x="143" y="122"/>
                    <a:pt x="151" y="122"/>
                  </a:cubicBezTo>
                  <a:cubicBezTo>
                    <a:pt x="159" y="122"/>
                    <a:pt x="166" y="125"/>
                    <a:pt x="172" y="130"/>
                  </a:cubicBezTo>
                  <a:cubicBezTo>
                    <a:pt x="183" y="142"/>
                    <a:pt x="183" y="160"/>
                    <a:pt x="172" y="171"/>
                  </a:cubicBezTo>
                  <a:cubicBezTo>
                    <a:pt x="166" y="177"/>
                    <a:pt x="159" y="180"/>
                    <a:pt x="151" y="180"/>
                  </a:cubicBezTo>
                  <a:close/>
                  <a:moveTo>
                    <a:pt x="203" y="229"/>
                  </a:moveTo>
                  <a:cubicBezTo>
                    <a:pt x="192" y="236"/>
                    <a:pt x="181" y="241"/>
                    <a:pt x="170" y="243"/>
                  </a:cubicBezTo>
                  <a:cubicBezTo>
                    <a:pt x="168" y="243"/>
                    <a:pt x="168" y="243"/>
                    <a:pt x="168" y="243"/>
                  </a:cubicBezTo>
                  <a:cubicBezTo>
                    <a:pt x="168" y="242"/>
                    <a:pt x="168" y="242"/>
                    <a:pt x="168" y="242"/>
                  </a:cubicBezTo>
                  <a:cubicBezTo>
                    <a:pt x="163" y="225"/>
                    <a:pt x="160" y="208"/>
                    <a:pt x="159" y="192"/>
                  </a:cubicBezTo>
                  <a:cubicBezTo>
                    <a:pt x="159" y="190"/>
                    <a:pt x="159" y="190"/>
                    <a:pt x="159" y="190"/>
                  </a:cubicBezTo>
                  <a:cubicBezTo>
                    <a:pt x="160" y="190"/>
                    <a:pt x="160" y="190"/>
                    <a:pt x="160" y="190"/>
                  </a:cubicBezTo>
                  <a:cubicBezTo>
                    <a:pt x="164" y="189"/>
                    <a:pt x="168" y="188"/>
                    <a:pt x="172" y="185"/>
                  </a:cubicBezTo>
                  <a:cubicBezTo>
                    <a:pt x="173" y="185"/>
                    <a:pt x="173" y="185"/>
                    <a:pt x="173" y="185"/>
                  </a:cubicBezTo>
                  <a:cubicBezTo>
                    <a:pt x="174" y="185"/>
                    <a:pt x="174" y="185"/>
                    <a:pt x="174" y="185"/>
                  </a:cubicBezTo>
                  <a:cubicBezTo>
                    <a:pt x="185" y="199"/>
                    <a:pt x="195" y="213"/>
                    <a:pt x="203" y="228"/>
                  </a:cubicBezTo>
                  <a:cubicBezTo>
                    <a:pt x="204" y="229"/>
                    <a:pt x="204" y="229"/>
                    <a:pt x="204" y="229"/>
                  </a:cubicBezTo>
                  <a:lnTo>
                    <a:pt x="203" y="229"/>
                  </a:lnTo>
                  <a:close/>
                  <a:moveTo>
                    <a:pt x="243" y="170"/>
                  </a:moveTo>
                  <a:cubicBezTo>
                    <a:pt x="241" y="182"/>
                    <a:pt x="236" y="193"/>
                    <a:pt x="229" y="203"/>
                  </a:cubicBezTo>
                  <a:cubicBezTo>
                    <a:pt x="229" y="204"/>
                    <a:pt x="229" y="204"/>
                    <a:pt x="229" y="204"/>
                  </a:cubicBezTo>
                  <a:cubicBezTo>
                    <a:pt x="228" y="203"/>
                    <a:pt x="228" y="203"/>
                    <a:pt x="228" y="203"/>
                  </a:cubicBezTo>
                  <a:cubicBezTo>
                    <a:pt x="212" y="195"/>
                    <a:pt x="198" y="185"/>
                    <a:pt x="185" y="174"/>
                  </a:cubicBezTo>
                  <a:cubicBezTo>
                    <a:pt x="185" y="173"/>
                    <a:pt x="185" y="173"/>
                    <a:pt x="185" y="173"/>
                  </a:cubicBezTo>
                  <a:cubicBezTo>
                    <a:pt x="185" y="172"/>
                    <a:pt x="185" y="172"/>
                    <a:pt x="185" y="172"/>
                  </a:cubicBezTo>
                  <a:cubicBezTo>
                    <a:pt x="188" y="169"/>
                    <a:pt x="189" y="164"/>
                    <a:pt x="190" y="160"/>
                  </a:cubicBezTo>
                  <a:cubicBezTo>
                    <a:pt x="191" y="159"/>
                    <a:pt x="191" y="159"/>
                    <a:pt x="191" y="159"/>
                  </a:cubicBezTo>
                  <a:cubicBezTo>
                    <a:pt x="192" y="159"/>
                    <a:pt x="192" y="159"/>
                    <a:pt x="192" y="159"/>
                  </a:cubicBezTo>
                  <a:cubicBezTo>
                    <a:pt x="208" y="161"/>
                    <a:pt x="225" y="164"/>
                    <a:pt x="242" y="168"/>
                  </a:cubicBezTo>
                  <a:cubicBezTo>
                    <a:pt x="243" y="169"/>
                    <a:pt x="243" y="169"/>
                    <a:pt x="243" y="169"/>
                  </a:cubicBezTo>
                  <a:lnTo>
                    <a:pt x="243" y="170"/>
                  </a:lnTo>
                  <a:close/>
                  <a:moveTo>
                    <a:pt x="242" y="134"/>
                  </a:moveTo>
                  <a:cubicBezTo>
                    <a:pt x="225" y="139"/>
                    <a:pt x="208" y="142"/>
                    <a:pt x="192" y="143"/>
                  </a:cubicBezTo>
                  <a:cubicBezTo>
                    <a:pt x="191" y="143"/>
                    <a:pt x="191" y="143"/>
                    <a:pt x="191" y="143"/>
                  </a:cubicBezTo>
                  <a:cubicBezTo>
                    <a:pt x="190" y="142"/>
                    <a:pt x="190" y="142"/>
                    <a:pt x="190" y="142"/>
                  </a:cubicBezTo>
                  <a:cubicBezTo>
                    <a:pt x="189" y="137"/>
                    <a:pt x="188" y="133"/>
                    <a:pt x="185" y="130"/>
                  </a:cubicBezTo>
                  <a:cubicBezTo>
                    <a:pt x="185" y="129"/>
                    <a:pt x="185" y="129"/>
                    <a:pt x="185" y="129"/>
                  </a:cubicBezTo>
                  <a:cubicBezTo>
                    <a:pt x="186" y="128"/>
                    <a:pt x="186" y="128"/>
                    <a:pt x="186" y="128"/>
                  </a:cubicBezTo>
                  <a:cubicBezTo>
                    <a:pt x="199" y="117"/>
                    <a:pt x="213" y="107"/>
                    <a:pt x="228" y="99"/>
                  </a:cubicBezTo>
                  <a:cubicBezTo>
                    <a:pt x="229" y="98"/>
                    <a:pt x="229" y="98"/>
                    <a:pt x="229" y="98"/>
                  </a:cubicBezTo>
                  <a:cubicBezTo>
                    <a:pt x="230" y="99"/>
                    <a:pt x="230" y="99"/>
                    <a:pt x="230" y="99"/>
                  </a:cubicBezTo>
                  <a:cubicBezTo>
                    <a:pt x="236" y="109"/>
                    <a:pt x="241" y="120"/>
                    <a:pt x="243" y="132"/>
                  </a:cubicBezTo>
                  <a:cubicBezTo>
                    <a:pt x="243" y="133"/>
                    <a:pt x="243" y="133"/>
                    <a:pt x="243" y="133"/>
                  </a:cubicBezTo>
                  <a:lnTo>
                    <a:pt x="242" y="13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0" name="Freeform 89"/>
            <p:cNvSpPr>
              <a:spLocks noEditPoints="1"/>
            </p:cNvSpPr>
            <p:nvPr/>
          </p:nvSpPr>
          <p:spPr bwMode="auto">
            <a:xfrm>
              <a:off x="4824414" y="7338556"/>
              <a:ext cx="1273174" cy="1271610"/>
            </a:xfrm>
            <a:custGeom>
              <a:avLst/>
              <a:gdLst>
                <a:gd name="T0" fmla="*/ 286 w 302"/>
                <a:gd name="T1" fmla="*/ 129 h 302"/>
                <a:gd name="T2" fmla="*/ 282 w 302"/>
                <a:gd name="T3" fmla="*/ 112 h 302"/>
                <a:gd name="T4" fmla="*/ 285 w 302"/>
                <a:gd name="T5" fmla="*/ 82 h 302"/>
                <a:gd name="T6" fmla="*/ 264 w 302"/>
                <a:gd name="T7" fmla="*/ 72 h 302"/>
                <a:gd name="T8" fmla="*/ 252 w 302"/>
                <a:gd name="T9" fmla="*/ 58 h 302"/>
                <a:gd name="T10" fmla="*/ 236 w 302"/>
                <a:gd name="T11" fmla="*/ 34 h 302"/>
                <a:gd name="T12" fmla="*/ 219 w 302"/>
                <a:gd name="T13" fmla="*/ 23 h 302"/>
                <a:gd name="T14" fmla="*/ 191 w 302"/>
                <a:gd name="T15" fmla="*/ 20 h 302"/>
                <a:gd name="T16" fmla="*/ 173 w 302"/>
                <a:gd name="T17" fmla="*/ 15 h 302"/>
                <a:gd name="T18" fmla="*/ 155 w 302"/>
                <a:gd name="T19" fmla="*/ 0 h 302"/>
                <a:gd name="T20" fmla="*/ 141 w 302"/>
                <a:gd name="T21" fmla="*/ 14 h 302"/>
                <a:gd name="T22" fmla="*/ 113 w 302"/>
                <a:gd name="T23" fmla="*/ 12 h 302"/>
                <a:gd name="T24" fmla="*/ 94 w 302"/>
                <a:gd name="T25" fmla="*/ 18 h 302"/>
                <a:gd name="T26" fmla="*/ 73 w 302"/>
                <a:gd name="T27" fmla="*/ 38 h 302"/>
                <a:gd name="T28" fmla="*/ 59 w 302"/>
                <a:gd name="T29" fmla="*/ 49 h 302"/>
                <a:gd name="T30" fmla="*/ 35 w 302"/>
                <a:gd name="T31" fmla="*/ 54 h 302"/>
                <a:gd name="T32" fmla="*/ 32 w 302"/>
                <a:gd name="T33" fmla="*/ 84 h 302"/>
                <a:gd name="T34" fmla="*/ 24 w 302"/>
                <a:gd name="T35" fmla="*/ 99 h 302"/>
                <a:gd name="T36" fmla="*/ 3 w 302"/>
                <a:gd name="T37" fmla="*/ 121 h 302"/>
                <a:gd name="T38" fmla="*/ 14 w 302"/>
                <a:gd name="T39" fmla="*/ 142 h 302"/>
                <a:gd name="T40" fmla="*/ 7 w 302"/>
                <a:gd name="T41" fmla="*/ 157 h 302"/>
                <a:gd name="T42" fmla="*/ 9 w 302"/>
                <a:gd name="T43" fmla="*/ 177 h 302"/>
                <a:gd name="T44" fmla="*/ 24 w 302"/>
                <a:gd name="T45" fmla="*/ 201 h 302"/>
                <a:gd name="T46" fmla="*/ 31 w 302"/>
                <a:gd name="T47" fmla="*/ 218 h 302"/>
                <a:gd name="T48" fmla="*/ 30 w 302"/>
                <a:gd name="T49" fmla="*/ 242 h 302"/>
                <a:gd name="T50" fmla="*/ 59 w 302"/>
                <a:gd name="T51" fmla="*/ 252 h 302"/>
                <a:gd name="T52" fmla="*/ 73 w 302"/>
                <a:gd name="T53" fmla="*/ 263 h 302"/>
                <a:gd name="T54" fmla="*/ 89 w 302"/>
                <a:gd name="T55" fmla="*/ 289 h 302"/>
                <a:gd name="T56" fmla="*/ 112 w 302"/>
                <a:gd name="T57" fmla="*/ 283 h 302"/>
                <a:gd name="T58" fmla="*/ 130 w 302"/>
                <a:gd name="T59" fmla="*/ 286 h 302"/>
                <a:gd name="T60" fmla="*/ 155 w 302"/>
                <a:gd name="T61" fmla="*/ 302 h 302"/>
                <a:gd name="T62" fmla="*/ 173 w 302"/>
                <a:gd name="T63" fmla="*/ 286 h 302"/>
                <a:gd name="T64" fmla="*/ 190 w 302"/>
                <a:gd name="T65" fmla="*/ 282 h 302"/>
                <a:gd name="T66" fmla="*/ 220 w 302"/>
                <a:gd name="T67" fmla="*/ 285 h 302"/>
                <a:gd name="T68" fmla="*/ 230 w 302"/>
                <a:gd name="T69" fmla="*/ 263 h 302"/>
                <a:gd name="T70" fmla="*/ 243 w 302"/>
                <a:gd name="T71" fmla="*/ 251 h 302"/>
                <a:gd name="T72" fmla="*/ 268 w 302"/>
                <a:gd name="T73" fmla="*/ 236 h 302"/>
                <a:gd name="T74" fmla="*/ 278 w 302"/>
                <a:gd name="T75" fmla="*/ 219 h 302"/>
                <a:gd name="T76" fmla="*/ 282 w 302"/>
                <a:gd name="T77" fmla="*/ 190 h 302"/>
                <a:gd name="T78" fmla="*/ 287 w 302"/>
                <a:gd name="T79" fmla="*/ 173 h 302"/>
                <a:gd name="T80" fmla="*/ 302 w 302"/>
                <a:gd name="T81" fmla="*/ 155 h 302"/>
                <a:gd name="T82" fmla="*/ 170 w 302"/>
                <a:gd name="T83" fmla="*/ 59 h 302"/>
                <a:gd name="T84" fmla="*/ 160 w 302"/>
                <a:gd name="T85" fmla="*/ 111 h 302"/>
                <a:gd name="T86" fmla="*/ 143 w 302"/>
                <a:gd name="T87" fmla="*/ 110 h 302"/>
                <a:gd name="T88" fmla="*/ 98 w 302"/>
                <a:gd name="T89" fmla="*/ 73 h 302"/>
                <a:gd name="T90" fmla="*/ 117 w 302"/>
                <a:gd name="T91" fmla="*/ 128 h 302"/>
                <a:gd name="T92" fmla="*/ 59 w 302"/>
                <a:gd name="T93" fmla="*/ 132 h 302"/>
                <a:gd name="T94" fmla="*/ 110 w 302"/>
                <a:gd name="T95" fmla="*/ 159 h 302"/>
                <a:gd name="T96" fmla="*/ 143 w 302"/>
                <a:gd name="T97" fmla="*/ 191 h 302"/>
                <a:gd name="T98" fmla="*/ 128 w 302"/>
                <a:gd name="T99" fmla="*/ 185 h 302"/>
                <a:gd name="T100" fmla="*/ 130 w 302"/>
                <a:gd name="T101" fmla="*/ 171 h 302"/>
                <a:gd name="T102" fmla="*/ 203 w 302"/>
                <a:gd name="T103" fmla="*/ 229 h 302"/>
                <a:gd name="T104" fmla="*/ 172 w 302"/>
                <a:gd name="T105" fmla="*/ 185 h 302"/>
                <a:gd name="T106" fmla="*/ 229 w 302"/>
                <a:gd name="T107" fmla="*/ 203 h 302"/>
                <a:gd name="T108" fmla="*/ 191 w 302"/>
                <a:gd name="T109" fmla="*/ 159 h 302"/>
                <a:gd name="T110" fmla="*/ 191 w 302"/>
                <a:gd name="T111" fmla="*/ 143 h 302"/>
                <a:gd name="T112" fmla="*/ 230 w 302"/>
                <a:gd name="T113" fmla="*/ 99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02" h="302">
                  <a:moveTo>
                    <a:pt x="302" y="147"/>
                  </a:moveTo>
                  <a:cubicBezTo>
                    <a:pt x="300" y="146"/>
                    <a:pt x="297" y="145"/>
                    <a:pt x="295" y="145"/>
                  </a:cubicBezTo>
                  <a:cubicBezTo>
                    <a:pt x="293" y="144"/>
                    <a:pt x="290" y="143"/>
                    <a:pt x="288" y="142"/>
                  </a:cubicBezTo>
                  <a:cubicBezTo>
                    <a:pt x="287" y="142"/>
                    <a:pt x="287" y="142"/>
                    <a:pt x="287" y="142"/>
                  </a:cubicBezTo>
                  <a:cubicBezTo>
                    <a:pt x="287" y="141"/>
                    <a:pt x="287" y="141"/>
                    <a:pt x="287" y="141"/>
                  </a:cubicBezTo>
                  <a:cubicBezTo>
                    <a:pt x="287" y="137"/>
                    <a:pt x="287" y="133"/>
                    <a:pt x="286" y="130"/>
                  </a:cubicBezTo>
                  <a:cubicBezTo>
                    <a:pt x="286" y="129"/>
                    <a:pt x="286" y="129"/>
                    <a:pt x="286" y="129"/>
                  </a:cubicBezTo>
                  <a:cubicBezTo>
                    <a:pt x="287" y="128"/>
                    <a:pt x="287" y="128"/>
                    <a:pt x="287" y="128"/>
                  </a:cubicBezTo>
                  <a:cubicBezTo>
                    <a:pt x="289" y="127"/>
                    <a:pt x="291" y="126"/>
                    <a:pt x="293" y="125"/>
                  </a:cubicBezTo>
                  <a:cubicBezTo>
                    <a:pt x="295" y="123"/>
                    <a:pt x="297" y="122"/>
                    <a:pt x="299" y="121"/>
                  </a:cubicBezTo>
                  <a:cubicBezTo>
                    <a:pt x="299" y="118"/>
                    <a:pt x="298" y="116"/>
                    <a:pt x="297" y="113"/>
                  </a:cubicBezTo>
                  <a:cubicBezTo>
                    <a:pt x="295" y="113"/>
                    <a:pt x="293" y="113"/>
                    <a:pt x="290" y="113"/>
                  </a:cubicBezTo>
                  <a:cubicBezTo>
                    <a:pt x="288" y="112"/>
                    <a:pt x="285" y="112"/>
                    <a:pt x="283" y="112"/>
                  </a:cubicBezTo>
                  <a:cubicBezTo>
                    <a:pt x="282" y="112"/>
                    <a:pt x="282" y="112"/>
                    <a:pt x="282" y="112"/>
                  </a:cubicBezTo>
                  <a:cubicBezTo>
                    <a:pt x="282" y="111"/>
                    <a:pt x="282" y="111"/>
                    <a:pt x="282" y="111"/>
                  </a:cubicBezTo>
                  <a:cubicBezTo>
                    <a:pt x="281" y="108"/>
                    <a:pt x="279" y="104"/>
                    <a:pt x="278" y="100"/>
                  </a:cubicBezTo>
                  <a:cubicBezTo>
                    <a:pt x="278" y="99"/>
                    <a:pt x="278" y="99"/>
                    <a:pt x="278" y="99"/>
                  </a:cubicBezTo>
                  <a:cubicBezTo>
                    <a:pt x="278" y="99"/>
                    <a:pt x="278" y="99"/>
                    <a:pt x="278" y="99"/>
                  </a:cubicBezTo>
                  <a:cubicBezTo>
                    <a:pt x="280" y="97"/>
                    <a:pt x="282" y="95"/>
                    <a:pt x="284" y="94"/>
                  </a:cubicBezTo>
                  <a:cubicBezTo>
                    <a:pt x="285" y="92"/>
                    <a:pt x="287" y="90"/>
                    <a:pt x="289" y="89"/>
                  </a:cubicBezTo>
                  <a:cubicBezTo>
                    <a:pt x="288" y="86"/>
                    <a:pt x="286" y="84"/>
                    <a:pt x="285" y="82"/>
                  </a:cubicBezTo>
                  <a:cubicBezTo>
                    <a:pt x="283" y="82"/>
                    <a:pt x="281" y="82"/>
                    <a:pt x="278" y="83"/>
                  </a:cubicBezTo>
                  <a:cubicBezTo>
                    <a:pt x="276" y="83"/>
                    <a:pt x="273" y="83"/>
                    <a:pt x="271" y="84"/>
                  </a:cubicBezTo>
                  <a:cubicBezTo>
                    <a:pt x="270" y="84"/>
                    <a:pt x="270" y="84"/>
                    <a:pt x="270" y="84"/>
                  </a:cubicBezTo>
                  <a:cubicBezTo>
                    <a:pt x="270" y="83"/>
                    <a:pt x="270" y="83"/>
                    <a:pt x="270" y="83"/>
                  </a:cubicBezTo>
                  <a:cubicBezTo>
                    <a:pt x="268" y="80"/>
                    <a:pt x="266" y="76"/>
                    <a:pt x="264" y="73"/>
                  </a:cubicBezTo>
                  <a:cubicBezTo>
                    <a:pt x="263" y="72"/>
                    <a:pt x="263" y="72"/>
                    <a:pt x="263" y="72"/>
                  </a:cubicBezTo>
                  <a:cubicBezTo>
                    <a:pt x="264" y="72"/>
                    <a:pt x="264" y="72"/>
                    <a:pt x="264" y="72"/>
                  </a:cubicBezTo>
                  <a:cubicBezTo>
                    <a:pt x="265" y="70"/>
                    <a:pt x="266" y="68"/>
                    <a:pt x="268" y="66"/>
                  </a:cubicBezTo>
                  <a:cubicBezTo>
                    <a:pt x="269" y="64"/>
                    <a:pt x="270" y="62"/>
                    <a:pt x="271" y="60"/>
                  </a:cubicBezTo>
                  <a:cubicBezTo>
                    <a:pt x="270" y="58"/>
                    <a:pt x="268" y="56"/>
                    <a:pt x="267" y="54"/>
                  </a:cubicBezTo>
                  <a:cubicBezTo>
                    <a:pt x="264" y="54"/>
                    <a:pt x="262" y="55"/>
                    <a:pt x="260" y="56"/>
                  </a:cubicBezTo>
                  <a:cubicBezTo>
                    <a:pt x="258" y="57"/>
                    <a:pt x="255" y="58"/>
                    <a:pt x="253" y="59"/>
                  </a:cubicBezTo>
                  <a:cubicBezTo>
                    <a:pt x="252" y="59"/>
                    <a:pt x="252" y="59"/>
                    <a:pt x="252" y="59"/>
                  </a:cubicBezTo>
                  <a:cubicBezTo>
                    <a:pt x="252" y="58"/>
                    <a:pt x="252" y="58"/>
                    <a:pt x="252" y="58"/>
                  </a:cubicBezTo>
                  <a:cubicBezTo>
                    <a:pt x="249" y="55"/>
                    <a:pt x="246" y="53"/>
                    <a:pt x="243" y="50"/>
                  </a:cubicBezTo>
                  <a:cubicBezTo>
                    <a:pt x="243" y="49"/>
                    <a:pt x="243" y="49"/>
                    <a:pt x="243" y="49"/>
                  </a:cubicBezTo>
                  <a:cubicBezTo>
                    <a:pt x="243" y="49"/>
                    <a:pt x="243" y="49"/>
                    <a:pt x="243" y="49"/>
                  </a:cubicBezTo>
                  <a:cubicBezTo>
                    <a:pt x="244" y="47"/>
                    <a:pt x="245" y="44"/>
                    <a:pt x="246" y="42"/>
                  </a:cubicBezTo>
                  <a:cubicBezTo>
                    <a:pt x="247" y="40"/>
                    <a:pt x="247" y="37"/>
                    <a:pt x="248" y="35"/>
                  </a:cubicBezTo>
                  <a:cubicBezTo>
                    <a:pt x="246" y="33"/>
                    <a:pt x="244" y="32"/>
                    <a:pt x="242" y="30"/>
                  </a:cubicBezTo>
                  <a:cubicBezTo>
                    <a:pt x="240" y="31"/>
                    <a:pt x="238" y="33"/>
                    <a:pt x="236" y="34"/>
                  </a:cubicBezTo>
                  <a:cubicBezTo>
                    <a:pt x="234" y="36"/>
                    <a:pt x="232" y="37"/>
                    <a:pt x="230" y="38"/>
                  </a:cubicBezTo>
                  <a:cubicBezTo>
                    <a:pt x="229" y="39"/>
                    <a:pt x="229" y="39"/>
                    <a:pt x="229" y="39"/>
                  </a:cubicBezTo>
                  <a:cubicBezTo>
                    <a:pt x="228" y="38"/>
                    <a:pt x="228" y="38"/>
                    <a:pt x="228" y="38"/>
                  </a:cubicBezTo>
                  <a:cubicBezTo>
                    <a:pt x="225" y="36"/>
                    <a:pt x="222" y="34"/>
                    <a:pt x="219" y="32"/>
                  </a:cubicBezTo>
                  <a:cubicBezTo>
                    <a:pt x="218" y="32"/>
                    <a:pt x="218" y="32"/>
                    <a:pt x="218" y="32"/>
                  </a:cubicBezTo>
                  <a:cubicBezTo>
                    <a:pt x="218" y="31"/>
                    <a:pt x="218" y="31"/>
                    <a:pt x="218" y="31"/>
                  </a:cubicBezTo>
                  <a:cubicBezTo>
                    <a:pt x="218" y="28"/>
                    <a:pt x="219" y="26"/>
                    <a:pt x="219" y="23"/>
                  </a:cubicBezTo>
                  <a:cubicBezTo>
                    <a:pt x="219" y="21"/>
                    <a:pt x="220" y="19"/>
                    <a:pt x="220" y="16"/>
                  </a:cubicBezTo>
                  <a:cubicBezTo>
                    <a:pt x="218" y="15"/>
                    <a:pt x="215" y="14"/>
                    <a:pt x="213" y="13"/>
                  </a:cubicBezTo>
                  <a:cubicBezTo>
                    <a:pt x="211" y="15"/>
                    <a:pt x="210" y="16"/>
                    <a:pt x="208" y="18"/>
                  </a:cubicBezTo>
                  <a:cubicBezTo>
                    <a:pt x="206" y="20"/>
                    <a:pt x="205" y="22"/>
                    <a:pt x="203" y="23"/>
                  </a:cubicBezTo>
                  <a:cubicBezTo>
                    <a:pt x="202" y="24"/>
                    <a:pt x="202" y="24"/>
                    <a:pt x="202" y="24"/>
                  </a:cubicBezTo>
                  <a:cubicBezTo>
                    <a:pt x="202" y="24"/>
                    <a:pt x="202" y="24"/>
                    <a:pt x="202" y="24"/>
                  </a:cubicBezTo>
                  <a:cubicBezTo>
                    <a:pt x="198" y="22"/>
                    <a:pt x="194" y="21"/>
                    <a:pt x="191" y="20"/>
                  </a:cubicBezTo>
                  <a:cubicBezTo>
                    <a:pt x="190" y="20"/>
                    <a:pt x="190" y="20"/>
                    <a:pt x="190" y="20"/>
                  </a:cubicBezTo>
                  <a:cubicBezTo>
                    <a:pt x="190" y="19"/>
                    <a:pt x="190" y="19"/>
                    <a:pt x="190" y="19"/>
                  </a:cubicBezTo>
                  <a:cubicBezTo>
                    <a:pt x="189" y="17"/>
                    <a:pt x="189" y="14"/>
                    <a:pt x="189" y="12"/>
                  </a:cubicBezTo>
                  <a:cubicBezTo>
                    <a:pt x="189" y="9"/>
                    <a:pt x="189" y="7"/>
                    <a:pt x="188" y="4"/>
                  </a:cubicBezTo>
                  <a:cubicBezTo>
                    <a:pt x="186" y="4"/>
                    <a:pt x="183" y="3"/>
                    <a:pt x="181" y="3"/>
                  </a:cubicBezTo>
                  <a:cubicBezTo>
                    <a:pt x="180" y="4"/>
                    <a:pt x="178" y="7"/>
                    <a:pt x="177" y="9"/>
                  </a:cubicBezTo>
                  <a:cubicBezTo>
                    <a:pt x="176" y="11"/>
                    <a:pt x="175" y="13"/>
                    <a:pt x="173" y="15"/>
                  </a:cubicBezTo>
                  <a:cubicBezTo>
                    <a:pt x="173" y="16"/>
                    <a:pt x="173" y="16"/>
                    <a:pt x="173" y="16"/>
                  </a:cubicBezTo>
                  <a:cubicBezTo>
                    <a:pt x="172" y="16"/>
                    <a:pt x="172" y="16"/>
                    <a:pt x="172" y="16"/>
                  </a:cubicBezTo>
                  <a:cubicBezTo>
                    <a:pt x="168" y="15"/>
                    <a:pt x="165" y="15"/>
                    <a:pt x="161" y="14"/>
                  </a:cubicBezTo>
                  <a:cubicBezTo>
                    <a:pt x="160" y="14"/>
                    <a:pt x="160" y="14"/>
                    <a:pt x="160" y="14"/>
                  </a:cubicBezTo>
                  <a:cubicBezTo>
                    <a:pt x="159" y="14"/>
                    <a:pt x="159" y="14"/>
                    <a:pt x="159" y="14"/>
                  </a:cubicBezTo>
                  <a:cubicBezTo>
                    <a:pt x="159" y="11"/>
                    <a:pt x="158" y="9"/>
                    <a:pt x="157" y="7"/>
                  </a:cubicBezTo>
                  <a:cubicBezTo>
                    <a:pt x="156" y="4"/>
                    <a:pt x="156" y="2"/>
                    <a:pt x="155" y="0"/>
                  </a:cubicBezTo>
                  <a:cubicBezTo>
                    <a:pt x="155" y="0"/>
                    <a:pt x="155" y="0"/>
                    <a:pt x="155" y="0"/>
                  </a:cubicBezTo>
                  <a:cubicBezTo>
                    <a:pt x="152" y="0"/>
                    <a:pt x="150" y="0"/>
                    <a:pt x="147" y="0"/>
                  </a:cubicBezTo>
                  <a:cubicBezTo>
                    <a:pt x="147" y="0"/>
                    <a:pt x="147" y="0"/>
                    <a:pt x="147" y="0"/>
                  </a:cubicBezTo>
                  <a:cubicBezTo>
                    <a:pt x="146" y="2"/>
                    <a:pt x="145" y="4"/>
                    <a:pt x="145" y="7"/>
                  </a:cubicBezTo>
                  <a:cubicBezTo>
                    <a:pt x="144" y="9"/>
                    <a:pt x="143" y="11"/>
                    <a:pt x="142" y="14"/>
                  </a:cubicBezTo>
                  <a:cubicBezTo>
                    <a:pt x="142" y="14"/>
                    <a:pt x="142" y="14"/>
                    <a:pt x="142" y="14"/>
                  </a:cubicBezTo>
                  <a:cubicBezTo>
                    <a:pt x="141" y="14"/>
                    <a:pt x="141" y="14"/>
                    <a:pt x="141" y="14"/>
                  </a:cubicBezTo>
                  <a:cubicBezTo>
                    <a:pt x="137" y="15"/>
                    <a:pt x="133" y="15"/>
                    <a:pt x="130" y="16"/>
                  </a:cubicBezTo>
                  <a:cubicBezTo>
                    <a:pt x="129" y="16"/>
                    <a:pt x="129" y="16"/>
                    <a:pt x="129" y="16"/>
                  </a:cubicBezTo>
                  <a:cubicBezTo>
                    <a:pt x="129" y="15"/>
                    <a:pt x="129" y="15"/>
                    <a:pt x="129" y="15"/>
                  </a:cubicBezTo>
                  <a:cubicBezTo>
                    <a:pt x="127" y="13"/>
                    <a:pt x="126" y="11"/>
                    <a:pt x="125" y="9"/>
                  </a:cubicBezTo>
                  <a:cubicBezTo>
                    <a:pt x="123" y="7"/>
                    <a:pt x="122" y="4"/>
                    <a:pt x="121" y="3"/>
                  </a:cubicBezTo>
                  <a:cubicBezTo>
                    <a:pt x="118" y="3"/>
                    <a:pt x="116" y="4"/>
                    <a:pt x="113" y="4"/>
                  </a:cubicBezTo>
                  <a:cubicBezTo>
                    <a:pt x="113" y="7"/>
                    <a:pt x="113" y="9"/>
                    <a:pt x="113" y="12"/>
                  </a:cubicBezTo>
                  <a:cubicBezTo>
                    <a:pt x="113" y="14"/>
                    <a:pt x="112" y="17"/>
                    <a:pt x="112" y="19"/>
                  </a:cubicBezTo>
                  <a:cubicBezTo>
                    <a:pt x="112" y="20"/>
                    <a:pt x="112" y="20"/>
                    <a:pt x="112" y="20"/>
                  </a:cubicBezTo>
                  <a:cubicBezTo>
                    <a:pt x="111" y="20"/>
                    <a:pt x="111" y="20"/>
                    <a:pt x="111" y="20"/>
                  </a:cubicBezTo>
                  <a:cubicBezTo>
                    <a:pt x="108" y="21"/>
                    <a:pt x="104" y="22"/>
                    <a:pt x="100" y="24"/>
                  </a:cubicBezTo>
                  <a:cubicBezTo>
                    <a:pt x="100" y="24"/>
                    <a:pt x="100" y="24"/>
                    <a:pt x="100" y="24"/>
                  </a:cubicBezTo>
                  <a:cubicBezTo>
                    <a:pt x="99" y="23"/>
                    <a:pt x="99" y="23"/>
                    <a:pt x="99" y="23"/>
                  </a:cubicBezTo>
                  <a:cubicBezTo>
                    <a:pt x="97" y="22"/>
                    <a:pt x="96" y="20"/>
                    <a:pt x="94" y="18"/>
                  </a:cubicBezTo>
                  <a:cubicBezTo>
                    <a:pt x="92" y="16"/>
                    <a:pt x="90" y="15"/>
                    <a:pt x="89" y="13"/>
                  </a:cubicBezTo>
                  <a:cubicBezTo>
                    <a:pt x="86" y="14"/>
                    <a:pt x="84" y="15"/>
                    <a:pt x="82" y="16"/>
                  </a:cubicBezTo>
                  <a:cubicBezTo>
                    <a:pt x="82" y="19"/>
                    <a:pt x="82" y="21"/>
                    <a:pt x="83" y="23"/>
                  </a:cubicBezTo>
                  <a:cubicBezTo>
                    <a:pt x="83" y="26"/>
                    <a:pt x="83" y="28"/>
                    <a:pt x="84" y="31"/>
                  </a:cubicBezTo>
                  <a:cubicBezTo>
                    <a:pt x="84" y="32"/>
                    <a:pt x="84" y="32"/>
                    <a:pt x="84" y="32"/>
                  </a:cubicBezTo>
                  <a:cubicBezTo>
                    <a:pt x="83" y="32"/>
                    <a:pt x="83" y="32"/>
                    <a:pt x="83" y="32"/>
                  </a:cubicBezTo>
                  <a:cubicBezTo>
                    <a:pt x="80" y="34"/>
                    <a:pt x="76" y="36"/>
                    <a:pt x="73" y="38"/>
                  </a:cubicBezTo>
                  <a:cubicBezTo>
                    <a:pt x="73" y="39"/>
                    <a:pt x="73" y="39"/>
                    <a:pt x="73" y="39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0" y="37"/>
                    <a:pt x="68" y="36"/>
                    <a:pt x="66" y="34"/>
                  </a:cubicBezTo>
                  <a:cubicBezTo>
                    <a:pt x="64" y="33"/>
                    <a:pt x="62" y="31"/>
                    <a:pt x="60" y="30"/>
                  </a:cubicBezTo>
                  <a:cubicBezTo>
                    <a:pt x="58" y="32"/>
                    <a:pt x="56" y="33"/>
                    <a:pt x="54" y="35"/>
                  </a:cubicBezTo>
                  <a:cubicBezTo>
                    <a:pt x="54" y="37"/>
                    <a:pt x="55" y="40"/>
                    <a:pt x="56" y="42"/>
                  </a:cubicBezTo>
                  <a:cubicBezTo>
                    <a:pt x="57" y="44"/>
                    <a:pt x="58" y="47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8" y="50"/>
                    <a:pt x="58" y="50"/>
                    <a:pt x="58" y="50"/>
                  </a:cubicBezTo>
                  <a:cubicBezTo>
                    <a:pt x="56" y="53"/>
                    <a:pt x="53" y="55"/>
                    <a:pt x="50" y="58"/>
                  </a:cubicBezTo>
                  <a:cubicBezTo>
                    <a:pt x="50" y="59"/>
                    <a:pt x="50" y="59"/>
                    <a:pt x="50" y="59"/>
                  </a:cubicBezTo>
                  <a:cubicBezTo>
                    <a:pt x="49" y="59"/>
                    <a:pt x="49" y="59"/>
                    <a:pt x="49" y="59"/>
                  </a:cubicBezTo>
                  <a:cubicBezTo>
                    <a:pt x="47" y="58"/>
                    <a:pt x="44" y="57"/>
                    <a:pt x="42" y="56"/>
                  </a:cubicBezTo>
                  <a:cubicBezTo>
                    <a:pt x="40" y="55"/>
                    <a:pt x="37" y="54"/>
                    <a:pt x="35" y="54"/>
                  </a:cubicBezTo>
                  <a:cubicBezTo>
                    <a:pt x="33" y="56"/>
                    <a:pt x="32" y="58"/>
                    <a:pt x="30" y="60"/>
                  </a:cubicBezTo>
                  <a:cubicBezTo>
                    <a:pt x="32" y="62"/>
                    <a:pt x="33" y="64"/>
                    <a:pt x="34" y="66"/>
                  </a:cubicBezTo>
                  <a:cubicBezTo>
                    <a:pt x="36" y="68"/>
                    <a:pt x="37" y="70"/>
                    <a:pt x="38" y="72"/>
                  </a:cubicBezTo>
                  <a:cubicBezTo>
                    <a:pt x="39" y="72"/>
                    <a:pt x="39" y="72"/>
                    <a:pt x="39" y="72"/>
                  </a:cubicBezTo>
                  <a:cubicBezTo>
                    <a:pt x="38" y="73"/>
                    <a:pt x="38" y="73"/>
                    <a:pt x="38" y="73"/>
                  </a:cubicBezTo>
                  <a:cubicBezTo>
                    <a:pt x="36" y="76"/>
                    <a:pt x="34" y="80"/>
                    <a:pt x="32" y="83"/>
                  </a:cubicBezTo>
                  <a:cubicBezTo>
                    <a:pt x="32" y="84"/>
                    <a:pt x="32" y="84"/>
                    <a:pt x="32" y="84"/>
                  </a:cubicBezTo>
                  <a:cubicBezTo>
                    <a:pt x="31" y="84"/>
                    <a:pt x="31" y="84"/>
                    <a:pt x="31" y="84"/>
                  </a:cubicBezTo>
                  <a:cubicBezTo>
                    <a:pt x="29" y="83"/>
                    <a:pt x="26" y="83"/>
                    <a:pt x="24" y="83"/>
                  </a:cubicBezTo>
                  <a:cubicBezTo>
                    <a:pt x="21" y="82"/>
                    <a:pt x="19" y="82"/>
                    <a:pt x="17" y="82"/>
                  </a:cubicBezTo>
                  <a:cubicBezTo>
                    <a:pt x="15" y="84"/>
                    <a:pt x="14" y="86"/>
                    <a:pt x="13" y="89"/>
                  </a:cubicBezTo>
                  <a:cubicBezTo>
                    <a:pt x="15" y="90"/>
                    <a:pt x="16" y="92"/>
                    <a:pt x="18" y="94"/>
                  </a:cubicBezTo>
                  <a:cubicBezTo>
                    <a:pt x="20" y="95"/>
                    <a:pt x="22" y="97"/>
                    <a:pt x="24" y="99"/>
                  </a:cubicBezTo>
                  <a:cubicBezTo>
                    <a:pt x="24" y="99"/>
                    <a:pt x="24" y="99"/>
                    <a:pt x="24" y="99"/>
                  </a:cubicBezTo>
                  <a:cubicBezTo>
                    <a:pt x="24" y="100"/>
                    <a:pt x="24" y="100"/>
                    <a:pt x="24" y="100"/>
                  </a:cubicBezTo>
                  <a:cubicBezTo>
                    <a:pt x="22" y="104"/>
                    <a:pt x="21" y="108"/>
                    <a:pt x="20" y="111"/>
                  </a:cubicBezTo>
                  <a:cubicBezTo>
                    <a:pt x="20" y="112"/>
                    <a:pt x="20" y="112"/>
                    <a:pt x="20" y="112"/>
                  </a:cubicBezTo>
                  <a:cubicBezTo>
                    <a:pt x="19" y="112"/>
                    <a:pt x="19" y="112"/>
                    <a:pt x="19" y="112"/>
                  </a:cubicBezTo>
                  <a:cubicBezTo>
                    <a:pt x="17" y="112"/>
                    <a:pt x="14" y="112"/>
                    <a:pt x="12" y="113"/>
                  </a:cubicBezTo>
                  <a:cubicBezTo>
                    <a:pt x="9" y="113"/>
                    <a:pt x="7" y="113"/>
                    <a:pt x="4" y="113"/>
                  </a:cubicBezTo>
                  <a:cubicBezTo>
                    <a:pt x="4" y="116"/>
                    <a:pt x="3" y="118"/>
                    <a:pt x="3" y="121"/>
                  </a:cubicBezTo>
                  <a:cubicBezTo>
                    <a:pt x="5" y="122"/>
                    <a:pt x="7" y="123"/>
                    <a:pt x="9" y="125"/>
                  </a:cubicBezTo>
                  <a:cubicBezTo>
                    <a:pt x="11" y="126"/>
                    <a:pt x="13" y="127"/>
                    <a:pt x="15" y="128"/>
                  </a:cubicBezTo>
                  <a:cubicBezTo>
                    <a:pt x="16" y="129"/>
                    <a:pt x="16" y="129"/>
                    <a:pt x="16" y="129"/>
                  </a:cubicBezTo>
                  <a:cubicBezTo>
                    <a:pt x="16" y="130"/>
                    <a:pt x="16" y="130"/>
                    <a:pt x="16" y="130"/>
                  </a:cubicBezTo>
                  <a:cubicBezTo>
                    <a:pt x="15" y="133"/>
                    <a:pt x="15" y="137"/>
                    <a:pt x="15" y="141"/>
                  </a:cubicBezTo>
                  <a:cubicBezTo>
                    <a:pt x="14" y="142"/>
                    <a:pt x="14" y="142"/>
                    <a:pt x="14" y="142"/>
                  </a:cubicBezTo>
                  <a:cubicBezTo>
                    <a:pt x="14" y="142"/>
                    <a:pt x="14" y="142"/>
                    <a:pt x="14" y="142"/>
                  </a:cubicBezTo>
                  <a:cubicBezTo>
                    <a:pt x="12" y="143"/>
                    <a:pt x="9" y="144"/>
                    <a:pt x="7" y="145"/>
                  </a:cubicBezTo>
                  <a:cubicBezTo>
                    <a:pt x="4" y="145"/>
                    <a:pt x="2" y="146"/>
                    <a:pt x="0" y="147"/>
                  </a:cubicBezTo>
                  <a:cubicBezTo>
                    <a:pt x="0" y="147"/>
                    <a:pt x="0" y="147"/>
                    <a:pt x="0" y="147"/>
                  </a:cubicBezTo>
                  <a:cubicBezTo>
                    <a:pt x="0" y="148"/>
                    <a:pt x="0" y="150"/>
                    <a:pt x="0" y="151"/>
                  </a:cubicBezTo>
                  <a:cubicBezTo>
                    <a:pt x="0" y="152"/>
                    <a:pt x="0" y="153"/>
                    <a:pt x="0" y="155"/>
                  </a:cubicBezTo>
                  <a:cubicBezTo>
                    <a:pt x="0" y="155"/>
                    <a:pt x="0" y="155"/>
                    <a:pt x="0" y="155"/>
                  </a:cubicBezTo>
                  <a:cubicBezTo>
                    <a:pt x="2" y="156"/>
                    <a:pt x="4" y="156"/>
                    <a:pt x="7" y="157"/>
                  </a:cubicBezTo>
                  <a:cubicBezTo>
                    <a:pt x="9" y="158"/>
                    <a:pt x="12" y="158"/>
                    <a:pt x="14" y="159"/>
                  </a:cubicBezTo>
                  <a:cubicBezTo>
                    <a:pt x="14" y="160"/>
                    <a:pt x="14" y="160"/>
                    <a:pt x="14" y="160"/>
                  </a:cubicBezTo>
                  <a:cubicBezTo>
                    <a:pt x="15" y="160"/>
                    <a:pt x="15" y="160"/>
                    <a:pt x="15" y="160"/>
                  </a:cubicBezTo>
                  <a:cubicBezTo>
                    <a:pt x="15" y="165"/>
                    <a:pt x="15" y="168"/>
                    <a:pt x="16" y="172"/>
                  </a:cubicBezTo>
                  <a:cubicBezTo>
                    <a:pt x="16" y="173"/>
                    <a:pt x="16" y="173"/>
                    <a:pt x="16" y="173"/>
                  </a:cubicBezTo>
                  <a:cubicBezTo>
                    <a:pt x="15" y="173"/>
                    <a:pt x="15" y="173"/>
                    <a:pt x="15" y="173"/>
                  </a:cubicBezTo>
                  <a:cubicBezTo>
                    <a:pt x="13" y="174"/>
                    <a:pt x="11" y="176"/>
                    <a:pt x="9" y="177"/>
                  </a:cubicBezTo>
                  <a:cubicBezTo>
                    <a:pt x="7" y="178"/>
                    <a:pt x="5" y="179"/>
                    <a:pt x="3" y="181"/>
                  </a:cubicBezTo>
                  <a:cubicBezTo>
                    <a:pt x="3" y="183"/>
                    <a:pt x="4" y="186"/>
                    <a:pt x="4" y="188"/>
                  </a:cubicBezTo>
                  <a:cubicBezTo>
                    <a:pt x="7" y="189"/>
                    <a:pt x="9" y="189"/>
                    <a:pt x="12" y="189"/>
                  </a:cubicBezTo>
                  <a:cubicBezTo>
                    <a:pt x="14" y="189"/>
                    <a:pt x="17" y="189"/>
                    <a:pt x="19" y="190"/>
                  </a:cubicBezTo>
                  <a:cubicBezTo>
                    <a:pt x="20" y="190"/>
                    <a:pt x="20" y="190"/>
                    <a:pt x="20" y="190"/>
                  </a:cubicBezTo>
                  <a:cubicBezTo>
                    <a:pt x="20" y="190"/>
                    <a:pt x="20" y="190"/>
                    <a:pt x="20" y="190"/>
                  </a:cubicBezTo>
                  <a:cubicBezTo>
                    <a:pt x="21" y="194"/>
                    <a:pt x="22" y="198"/>
                    <a:pt x="24" y="201"/>
                  </a:cubicBezTo>
                  <a:cubicBezTo>
                    <a:pt x="24" y="202"/>
                    <a:pt x="24" y="202"/>
                    <a:pt x="24" y="202"/>
                  </a:cubicBezTo>
                  <a:cubicBezTo>
                    <a:pt x="24" y="203"/>
                    <a:pt x="24" y="203"/>
                    <a:pt x="24" y="203"/>
                  </a:cubicBezTo>
                  <a:cubicBezTo>
                    <a:pt x="22" y="204"/>
                    <a:pt x="20" y="206"/>
                    <a:pt x="18" y="208"/>
                  </a:cubicBezTo>
                  <a:cubicBezTo>
                    <a:pt x="16" y="210"/>
                    <a:pt x="15" y="211"/>
                    <a:pt x="13" y="213"/>
                  </a:cubicBezTo>
                  <a:cubicBezTo>
                    <a:pt x="14" y="215"/>
                    <a:pt x="15" y="218"/>
                    <a:pt x="17" y="220"/>
                  </a:cubicBezTo>
                  <a:cubicBezTo>
                    <a:pt x="19" y="220"/>
                    <a:pt x="21" y="219"/>
                    <a:pt x="24" y="219"/>
                  </a:cubicBezTo>
                  <a:cubicBezTo>
                    <a:pt x="26" y="219"/>
                    <a:pt x="29" y="218"/>
                    <a:pt x="31" y="218"/>
                  </a:cubicBezTo>
                  <a:cubicBezTo>
                    <a:pt x="32" y="218"/>
                    <a:pt x="32" y="218"/>
                    <a:pt x="32" y="218"/>
                  </a:cubicBezTo>
                  <a:cubicBezTo>
                    <a:pt x="32" y="219"/>
                    <a:pt x="32" y="219"/>
                    <a:pt x="32" y="219"/>
                  </a:cubicBezTo>
                  <a:cubicBezTo>
                    <a:pt x="34" y="222"/>
                    <a:pt x="36" y="225"/>
                    <a:pt x="38" y="228"/>
                  </a:cubicBezTo>
                  <a:cubicBezTo>
                    <a:pt x="39" y="229"/>
                    <a:pt x="39" y="229"/>
                    <a:pt x="39" y="229"/>
                  </a:cubicBezTo>
                  <a:cubicBezTo>
                    <a:pt x="38" y="230"/>
                    <a:pt x="38" y="230"/>
                    <a:pt x="38" y="230"/>
                  </a:cubicBezTo>
                  <a:cubicBezTo>
                    <a:pt x="37" y="232"/>
                    <a:pt x="36" y="234"/>
                    <a:pt x="34" y="236"/>
                  </a:cubicBezTo>
                  <a:cubicBezTo>
                    <a:pt x="33" y="238"/>
                    <a:pt x="32" y="240"/>
                    <a:pt x="30" y="242"/>
                  </a:cubicBezTo>
                  <a:cubicBezTo>
                    <a:pt x="32" y="244"/>
                    <a:pt x="33" y="246"/>
                    <a:pt x="35" y="248"/>
                  </a:cubicBezTo>
                  <a:cubicBezTo>
                    <a:pt x="37" y="247"/>
                    <a:pt x="40" y="246"/>
                    <a:pt x="42" y="246"/>
                  </a:cubicBezTo>
                  <a:cubicBezTo>
                    <a:pt x="44" y="245"/>
                    <a:pt x="47" y="244"/>
                    <a:pt x="49" y="243"/>
                  </a:cubicBezTo>
                  <a:cubicBezTo>
                    <a:pt x="50" y="243"/>
                    <a:pt x="50" y="243"/>
                    <a:pt x="50" y="243"/>
                  </a:cubicBezTo>
                  <a:cubicBezTo>
                    <a:pt x="50" y="243"/>
                    <a:pt x="50" y="243"/>
                    <a:pt x="50" y="243"/>
                  </a:cubicBezTo>
                  <a:cubicBezTo>
                    <a:pt x="53" y="246"/>
                    <a:pt x="56" y="249"/>
                    <a:pt x="58" y="251"/>
                  </a:cubicBezTo>
                  <a:cubicBezTo>
                    <a:pt x="59" y="252"/>
                    <a:pt x="59" y="252"/>
                    <a:pt x="59" y="252"/>
                  </a:cubicBezTo>
                  <a:cubicBezTo>
                    <a:pt x="59" y="253"/>
                    <a:pt x="59" y="253"/>
                    <a:pt x="59" y="253"/>
                  </a:cubicBezTo>
                  <a:cubicBezTo>
                    <a:pt x="58" y="255"/>
                    <a:pt x="57" y="257"/>
                    <a:pt x="56" y="260"/>
                  </a:cubicBezTo>
                  <a:cubicBezTo>
                    <a:pt x="55" y="262"/>
                    <a:pt x="54" y="264"/>
                    <a:pt x="54" y="266"/>
                  </a:cubicBezTo>
                  <a:cubicBezTo>
                    <a:pt x="56" y="268"/>
                    <a:pt x="58" y="270"/>
                    <a:pt x="60" y="271"/>
                  </a:cubicBezTo>
                  <a:cubicBezTo>
                    <a:pt x="62" y="270"/>
                    <a:pt x="64" y="269"/>
                    <a:pt x="66" y="267"/>
                  </a:cubicBezTo>
                  <a:cubicBezTo>
                    <a:pt x="68" y="266"/>
                    <a:pt x="70" y="265"/>
                    <a:pt x="72" y="263"/>
                  </a:cubicBezTo>
                  <a:cubicBezTo>
                    <a:pt x="73" y="263"/>
                    <a:pt x="73" y="263"/>
                    <a:pt x="73" y="263"/>
                  </a:cubicBezTo>
                  <a:cubicBezTo>
                    <a:pt x="73" y="263"/>
                    <a:pt x="73" y="263"/>
                    <a:pt x="73" y="263"/>
                  </a:cubicBezTo>
                  <a:cubicBezTo>
                    <a:pt x="76" y="266"/>
                    <a:pt x="80" y="268"/>
                    <a:pt x="83" y="270"/>
                  </a:cubicBezTo>
                  <a:cubicBezTo>
                    <a:pt x="84" y="270"/>
                    <a:pt x="84" y="270"/>
                    <a:pt x="84" y="270"/>
                  </a:cubicBezTo>
                  <a:cubicBezTo>
                    <a:pt x="84" y="271"/>
                    <a:pt x="84" y="271"/>
                    <a:pt x="84" y="271"/>
                  </a:cubicBezTo>
                  <a:cubicBezTo>
                    <a:pt x="83" y="273"/>
                    <a:pt x="83" y="276"/>
                    <a:pt x="83" y="278"/>
                  </a:cubicBezTo>
                  <a:cubicBezTo>
                    <a:pt x="82" y="280"/>
                    <a:pt x="82" y="283"/>
                    <a:pt x="82" y="285"/>
                  </a:cubicBezTo>
                  <a:cubicBezTo>
                    <a:pt x="84" y="286"/>
                    <a:pt x="86" y="287"/>
                    <a:pt x="89" y="289"/>
                  </a:cubicBezTo>
                  <a:cubicBezTo>
                    <a:pt x="90" y="287"/>
                    <a:pt x="92" y="285"/>
                    <a:pt x="94" y="283"/>
                  </a:cubicBezTo>
                  <a:cubicBezTo>
                    <a:pt x="96" y="282"/>
                    <a:pt x="97" y="280"/>
                    <a:pt x="99" y="278"/>
                  </a:cubicBezTo>
                  <a:cubicBezTo>
                    <a:pt x="100" y="278"/>
                    <a:pt x="100" y="278"/>
                    <a:pt x="100" y="278"/>
                  </a:cubicBezTo>
                  <a:cubicBezTo>
                    <a:pt x="100" y="278"/>
                    <a:pt x="100" y="278"/>
                    <a:pt x="100" y="278"/>
                  </a:cubicBezTo>
                  <a:cubicBezTo>
                    <a:pt x="104" y="279"/>
                    <a:pt x="108" y="281"/>
                    <a:pt x="111" y="282"/>
                  </a:cubicBezTo>
                  <a:cubicBezTo>
                    <a:pt x="112" y="282"/>
                    <a:pt x="112" y="282"/>
                    <a:pt x="112" y="282"/>
                  </a:cubicBezTo>
                  <a:cubicBezTo>
                    <a:pt x="112" y="283"/>
                    <a:pt x="112" y="283"/>
                    <a:pt x="112" y="283"/>
                  </a:cubicBezTo>
                  <a:cubicBezTo>
                    <a:pt x="112" y="285"/>
                    <a:pt x="113" y="288"/>
                    <a:pt x="113" y="290"/>
                  </a:cubicBezTo>
                  <a:cubicBezTo>
                    <a:pt x="113" y="292"/>
                    <a:pt x="113" y="295"/>
                    <a:pt x="113" y="297"/>
                  </a:cubicBezTo>
                  <a:cubicBezTo>
                    <a:pt x="116" y="298"/>
                    <a:pt x="118" y="298"/>
                    <a:pt x="121" y="299"/>
                  </a:cubicBezTo>
                  <a:cubicBezTo>
                    <a:pt x="122" y="297"/>
                    <a:pt x="124" y="295"/>
                    <a:pt x="125" y="293"/>
                  </a:cubicBezTo>
                  <a:cubicBezTo>
                    <a:pt x="126" y="291"/>
                    <a:pt x="127" y="288"/>
                    <a:pt x="129" y="287"/>
                  </a:cubicBezTo>
                  <a:cubicBezTo>
                    <a:pt x="129" y="286"/>
                    <a:pt x="129" y="286"/>
                    <a:pt x="129" y="286"/>
                  </a:cubicBezTo>
                  <a:cubicBezTo>
                    <a:pt x="130" y="286"/>
                    <a:pt x="130" y="286"/>
                    <a:pt x="130" y="286"/>
                  </a:cubicBezTo>
                  <a:cubicBezTo>
                    <a:pt x="133" y="286"/>
                    <a:pt x="137" y="287"/>
                    <a:pt x="141" y="287"/>
                  </a:cubicBezTo>
                  <a:cubicBezTo>
                    <a:pt x="142" y="287"/>
                    <a:pt x="142" y="287"/>
                    <a:pt x="142" y="287"/>
                  </a:cubicBezTo>
                  <a:cubicBezTo>
                    <a:pt x="142" y="288"/>
                    <a:pt x="142" y="288"/>
                    <a:pt x="142" y="288"/>
                  </a:cubicBezTo>
                  <a:cubicBezTo>
                    <a:pt x="143" y="290"/>
                    <a:pt x="144" y="293"/>
                    <a:pt x="145" y="295"/>
                  </a:cubicBezTo>
                  <a:cubicBezTo>
                    <a:pt x="145" y="297"/>
                    <a:pt x="146" y="300"/>
                    <a:pt x="147" y="302"/>
                  </a:cubicBezTo>
                  <a:cubicBezTo>
                    <a:pt x="147" y="302"/>
                    <a:pt x="147" y="302"/>
                    <a:pt x="147" y="302"/>
                  </a:cubicBezTo>
                  <a:cubicBezTo>
                    <a:pt x="150" y="302"/>
                    <a:pt x="152" y="302"/>
                    <a:pt x="155" y="302"/>
                  </a:cubicBezTo>
                  <a:cubicBezTo>
                    <a:pt x="155" y="302"/>
                    <a:pt x="155" y="302"/>
                    <a:pt x="155" y="302"/>
                  </a:cubicBezTo>
                  <a:cubicBezTo>
                    <a:pt x="156" y="300"/>
                    <a:pt x="156" y="297"/>
                    <a:pt x="157" y="295"/>
                  </a:cubicBezTo>
                  <a:cubicBezTo>
                    <a:pt x="158" y="293"/>
                    <a:pt x="159" y="290"/>
                    <a:pt x="159" y="288"/>
                  </a:cubicBezTo>
                  <a:cubicBezTo>
                    <a:pt x="160" y="287"/>
                    <a:pt x="160" y="287"/>
                    <a:pt x="160" y="287"/>
                  </a:cubicBezTo>
                  <a:cubicBezTo>
                    <a:pt x="161" y="287"/>
                    <a:pt x="161" y="287"/>
                    <a:pt x="161" y="287"/>
                  </a:cubicBezTo>
                  <a:cubicBezTo>
                    <a:pt x="165" y="287"/>
                    <a:pt x="168" y="286"/>
                    <a:pt x="172" y="286"/>
                  </a:cubicBezTo>
                  <a:cubicBezTo>
                    <a:pt x="173" y="286"/>
                    <a:pt x="173" y="286"/>
                    <a:pt x="173" y="286"/>
                  </a:cubicBezTo>
                  <a:cubicBezTo>
                    <a:pt x="173" y="287"/>
                    <a:pt x="173" y="287"/>
                    <a:pt x="173" y="287"/>
                  </a:cubicBezTo>
                  <a:cubicBezTo>
                    <a:pt x="175" y="288"/>
                    <a:pt x="176" y="291"/>
                    <a:pt x="177" y="293"/>
                  </a:cubicBezTo>
                  <a:cubicBezTo>
                    <a:pt x="178" y="295"/>
                    <a:pt x="180" y="297"/>
                    <a:pt x="181" y="299"/>
                  </a:cubicBezTo>
                  <a:cubicBezTo>
                    <a:pt x="183" y="298"/>
                    <a:pt x="186" y="298"/>
                    <a:pt x="188" y="297"/>
                  </a:cubicBezTo>
                  <a:cubicBezTo>
                    <a:pt x="189" y="295"/>
                    <a:pt x="189" y="292"/>
                    <a:pt x="189" y="290"/>
                  </a:cubicBezTo>
                  <a:cubicBezTo>
                    <a:pt x="189" y="288"/>
                    <a:pt x="189" y="285"/>
                    <a:pt x="190" y="283"/>
                  </a:cubicBezTo>
                  <a:cubicBezTo>
                    <a:pt x="190" y="282"/>
                    <a:pt x="190" y="282"/>
                    <a:pt x="190" y="282"/>
                  </a:cubicBezTo>
                  <a:cubicBezTo>
                    <a:pt x="191" y="282"/>
                    <a:pt x="191" y="282"/>
                    <a:pt x="191" y="282"/>
                  </a:cubicBezTo>
                  <a:cubicBezTo>
                    <a:pt x="194" y="281"/>
                    <a:pt x="198" y="279"/>
                    <a:pt x="202" y="278"/>
                  </a:cubicBezTo>
                  <a:cubicBezTo>
                    <a:pt x="202" y="278"/>
                    <a:pt x="202" y="278"/>
                    <a:pt x="202" y="278"/>
                  </a:cubicBezTo>
                  <a:cubicBezTo>
                    <a:pt x="203" y="278"/>
                    <a:pt x="203" y="278"/>
                    <a:pt x="203" y="278"/>
                  </a:cubicBezTo>
                  <a:cubicBezTo>
                    <a:pt x="205" y="280"/>
                    <a:pt x="206" y="282"/>
                    <a:pt x="208" y="283"/>
                  </a:cubicBezTo>
                  <a:cubicBezTo>
                    <a:pt x="210" y="285"/>
                    <a:pt x="211" y="287"/>
                    <a:pt x="213" y="289"/>
                  </a:cubicBezTo>
                  <a:cubicBezTo>
                    <a:pt x="215" y="288"/>
                    <a:pt x="218" y="286"/>
                    <a:pt x="220" y="285"/>
                  </a:cubicBezTo>
                  <a:cubicBezTo>
                    <a:pt x="220" y="283"/>
                    <a:pt x="219" y="280"/>
                    <a:pt x="219" y="278"/>
                  </a:cubicBezTo>
                  <a:cubicBezTo>
                    <a:pt x="219" y="276"/>
                    <a:pt x="218" y="273"/>
                    <a:pt x="218" y="271"/>
                  </a:cubicBezTo>
                  <a:cubicBezTo>
                    <a:pt x="218" y="270"/>
                    <a:pt x="218" y="270"/>
                    <a:pt x="218" y="270"/>
                  </a:cubicBezTo>
                  <a:cubicBezTo>
                    <a:pt x="219" y="270"/>
                    <a:pt x="219" y="270"/>
                    <a:pt x="219" y="270"/>
                  </a:cubicBezTo>
                  <a:cubicBezTo>
                    <a:pt x="222" y="268"/>
                    <a:pt x="225" y="266"/>
                    <a:pt x="228" y="263"/>
                  </a:cubicBezTo>
                  <a:cubicBezTo>
                    <a:pt x="229" y="263"/>
                    <a:pt x="229" y="263"/>
                    <a:pt x="229" y="263"/>
                  </a:cubicBezTo>
                  <a:cubicBezTo>
                    <a:pt x="230" y="263"/>
                    <a:pt x="230" y="263"/>
                    <a:pt x="230" y="263"/>
                  </a:cubicBezTo>
                  <a:cubicBezTo>
                    <a:pt x="232" y="265"/>
                    <a:pt x="234" y="266"/>
                    <a:pt x="236" y="267"/>
                  </a:cubicBezTo>
                  <a:cubicBezTo>
                    <a:pt x="238" y="269"/>
                    <a:pt x="240" y="270"/>
                    <a:pt x="242" y="271"/>
                  </a:cubicBezTo>
                  <a:cubicBezTo>
                    <a:pt x="244" y="270"/>
                    <a:pt x="246" y="268"/>
                    <a:pt x="248" y="266"/>
                  </a:cubicBezTo>
                  <a:cubicBezTo>
                    <a:pt x="247" y="264"/>
                    <a:pt x="247" y="262"/>
                    <a:pt x="246" y="260"/>
                  </a:cubicBezTo>
                  <a:cubicBezTo>
                    <a:pt x="245" y="257"/>
                    <a:pt x="244" y="255"/>
                    <a:pt x="243" y="253"/>
                  </a:cubicBezTo>
                  <a:cubicBezTo>
                    <a:pt x="243" y="252"/>
                    <a:pt x="243" y="252"/>
                    <a:pt x="243" y="252"/>
                  </a:cubicBezTo>
                  <a:cubicBezTo>
                    <a:pt x="243" y="251"/>
                    <a:pt x="243" y="251"/>
                    <a:pt x="243" y="251"/>
                  </a:cubicBezTo>
                  <a:cubicBezTo>
                    <a:pt x="246" y="249"/>
                    <a:pt x="249" y="246"/>
                    <a:pt x="252" y="243"/>
                  </a:cubicBezTo>
                  <a:cubicBezTo>
                    <a:pt x="252" y="243"/>
                    <a:pt x="252" y="243"/>
                    <a:pt x="252" y="243"/>
                  </a:cubicBezTo>
                  <a:cubicBezTo>
                    <a:pt x="253" y="243"/>
                    <a:pt x="253" y="243"/>
                    <a:pt x="253" y="243"/>
                  </a:cubicBezTo>
                  <a:cubicBezTo>
                    <a:pt x="255" y="244"/>
                    <a:pt x="258" y="245"/>
                    <a:pt x="260" y="246"/>
                  </a:cubicBezTo>
                  <a:cubicBezTo>
                    <a:pt x="262" y="246"/>
                    <a:pt x="264" y="247"/>
                    <a:pt x="267" y="248"/>
                  </a:cubicBezTo>
                  <a:cubicBezTo>
                    <a:pt x="268" y="246"/>
                    <a:pt x="270" y="244"/>
                    <a:pt x="271" y="242"/>
                  </a:cubicBezTo>
                  <a:cubicBezTo>
                    <a:pt x="270" y="240"/>
                    <a:pt x="269" y="238"/>
                    <a:pt x="268" y="236"/>
                  </a:cubicBezTo>
                  <a:cubicBezTo>
                    <a:pt x="266" y="234"/>
                    <a:pt x="265" y="232"/>
                    <a:pt x="264" y="230"/>
                  </a:cubicBezTo>
                  <a:cubicBezTo>
                    <a:pt x="263" y="229"/>
                    <a:pt x="263" y="229"/>
                    <a:pt x="263" y="229"/>
                  </a:cubicBezTo>
                  <a:cubicBezTo>
                    <a:pt x="264" y="228"/>
                    <a:pt x="264" y="228"/>
                    <a:pt x="264" y="228"/>
                  </a:cubicBezTo>
                  <a:cubicBezTo>
                    <a:pt x="266" y="225"/>
                    <a:pt x="268" y="222"/>
                    <a:pt x="270" y="219"/>
                  </a:cubicBezTo>
                  <a:cubicBezTo>
                    <a:pt x="270" y="218"/>
                    <a:pt x="270" y="218"/>
                    <a:pt x="270" y="218"/>
                  </a:cubicBezTo>
                  <a:cubicBezTo>
                    <a:pt x="271" y="218"/>
                    <a:pt x="271" y="218"/>
                    <a:pt x="271" y="218"/>
                  </a:cubicBezTo>
                  <a:cubicBezTo>
                    <a:pt x="273" y="218"/>
                    <a:pt x="276" y="219"/>
                    <a:pt x="278" y="219"/>
                  </a:cubicBezTo>
                  <a:cubicBezTo>
                    <a:pt x="281" y="219"/>
                    <a:pt x="283" y="220"/>
                    <a:pt x="285" y="220"/>
                  </a:cubicBezTo>
                  <a:cubicBezTo>
                    <a:pt x="286" y="218"/>
                    <a:pt x="288" y="215"/>
                    <a:pt x="289" y="213"/>
                  </a:cubicBezTo>
                  <a:cubicBezTo>
                    <a:pt x="287" y="211"/>
                    <a:pt x="285" y="210"/>
                    <a:pt x="284" y="208"/>
                  </a:cubicBezTo>
                  <a:cubicBezTo>
                    <a:pt x="282" y="206"/>
                    <a:pt x="280" y="204"/>
                    <a:pt x="278" y="203"/>
                  </a:cubicBezTo>
                  <a:cubicBezTo>
                    <a:pt x="278" y="202"/>
                    <a:pt x="278" y="202"/>
                    <a:pt x="278" y="202"/>
                  </a:cubicBezTo>
                  <a:cubicBezTo>
                    <a:pt x="278" y="201"/>
                    <a:pt x="278" y="201"/>
                    <a:pt x="278" y="201"/>
                  </a:cubicBezTo>
                  <a:cubicBezTo>
                    <a:pt x="279" y="198"/>
                    <a:pt x="281" y="194"/>
                    <a:pt x="282" y="190"/>
                  </a:cubicBezTo>
                  <a:cubicBezTo>
                    <a:pt x="282" y="190"/>
                    <a:pt x="282" y="190"/>
                    <a:pt x="282" y="190"/>
                  </a:cubicBezTo>
                  <a:cubicBezTo>
                    <a:pt x="283" y="190"/>
                    <a:pt x="283" y="190"/>
                    <a:pt x="283" y="190"/>
                  </a:cubicBezTo>
                  <a:cubicBezTo>
                    <a:pt x="285" y="189"/>
                    <a:pt x="288" y="189"/>
                    <a:pt x="290" y="189"/>
                  </a:cubicBezTo>
                  <a:cubicBezTo>
                    <a:pt x="293" y="189"/>
                    <a:pt x="295" y="189"/>
                    <a:pt x="297" y="188"/>
                  </a:cubicBezTo>
                  <a:cubicBezTo>
                    <a:pt x="298" y="186"/>
                    <a:pt x="299" y="183"/>
                    <a:pt x="299" y="181"/>
                  </a:cubicBezTo>
                  <a:cubicBezTo>
                    <a:pt x="297" y="179"/>
                    <a:pt x="295" y="178"/>
                    <a:pt x="293" y="177"/>
                  </a:cubicBezTo>
                  <a:cubicBezTo>
                    <a:pt x="291" y="176"/>
                    <a:pt x="289" y="174"/>
                    <a:pt x="287" y="173"/>
                  </a:cubicBezTo>
                  <a:cubicBezTo>
                    <a:pt x="286" y="173"/>
                    <a:pt x="286" y="173"/>
                    <a:pt x="286" y="173"/>
                  </a:cubicBezTo>
                  <a:cubicBezTo>
                    <a:pt x="286" y="172"/>
                    <a:pt x="286" y="172"/>
                    <a:pt x="286" y="172"/>
                  </a:cubicBezTo>
                  <a:cubicBezTo>
                    <a:pt x="287" y="168"/>
                    <a:pt x="287" y="165"/>
                    <a:pt x="287" y="160"/>
                  </a:cubicBezTo>
                  <a:cubicBezTo>
                    <a:pt x="287" y="160"/>
                    <a:pt x="287" y="160"/>
                    <a:pt x="287" y="160"/>
                  </a:cubicBezTo>
                  <a:cubicBezTo>
                    <a:pt x="288" y="159"/>
                    <a:pt x="288" y="159"/>
                    <a:pt x="288" y="159"/>
                  </a:cubicBezTo>
                  <a:cubicBezTo>
                    <a:pt x="290" y="159"/>
                    <a:pt x="293" y="158"/>
                    <a:pt x="295" y="157"/>
                  </a:cubicBezTo>
                  <a:cubicBezTo>
                    <a:pt x="297" y="156"/>
                    <a:pt x="300" y="156"/>
                    <a:pt x="302" y="155"/>
                  </a:cubicBezTo>
                  <a:cubicBezTo>
                    <a:pt x="302" y="155"/>
                    <a:pt x="302" y="155"/>
                    <a:pt x="302" y="155"/>
                  </a:cubicBezTo>
                  <a:cubicBezTo>
                    <a:pt x="302" y="153"/>
                    <a:pt x="302" y="152"/>
                    <a:pt x="302" y="151"/>
                  </a:cubicBezTo>
                  <a:cubicBezTo>
                    <a:pt x="302" y="149"/>
                    <a:pt x="302" y="148"/>
                    <a:pt x="302" y="147"/>
                  </a:cubicBezTo>
                  <a:close/>
                  <a:moveTo>
                    <a:pt x="159" y="110"/>
                  </a:moveTo>
                  <a:cubicBezTo>
                    <a:pt x="161" y="93"/>
                    <a:pt x="164" y="76"/>
                    <a:pt x="169" y="59"/>
                  </a:cubicBezTo>
                  <a:cubicBezTo>
                    <a:pt x="169" y="58"/>
                    <a:pt x="169" y="58"/>
                    <a:pt x="169" y="58"/>
                  </a:cubicBezTo>
                  <a:cubicBezTo>
                    <a:pt x="170" y="59"/>
                    <a:pt x="170" y="59"/>
                    <a:pt x="170" y="59"/>
                  </a:cubicBezTo>
                  <a:cubicBezTo>
                    <a:pt x="182" y="61"/>
                    <a:pt x="193" y="66"/>
                    <a:pt x="203" y="72"/>
                  </a:cubicBezTo>
                  <a:cubicBezTo>
                    <a:pt x="204" y="73"/>
                    <a:pt x="204" y="73"/>
                    <a:pt x="204" y="73"/>
                  </a:cubicBezTo>
                  <a:cubicBezTo>
                    <a:pt x="203" y="74"/>
                    <a:pt x="203" y="74"/>
                    <a:pt x="203" y="74"/>
                  </a:cubicBezTo>
                  <a:cubicBezTo>
                    <a:pt x="195" y="90"/>
                    <a:pt x="185" y="104"/>
                    <a:pt x="174" y="116"/>
                  </a:cubicBezTo>
                  <a:cubicBezTo>
                    <a:pt x="173" y="117"/>
                    <a:pt x="173" y="117"/>
                    <a:pt x="173" y="117"/>
                  </a:cubicBezTo>
                  <a:cubicBezTo>
                    <a:pt x="172" y="117"/>
                    <a:pt x="172" y="117"/>
                    <a:pt x="172" y="117"/>
                  </a:cubicBezTo>
                  <a:cubicBezTo>
                    <a:pt x="169" y="114"/>
                    <a:pt x="165" y="112"/>
                    <a:pt x="160" y="111"/>
                  </a:cubicBezTo>
                  <a:cubicBezTo>
                    <a:pt x="159" y="111"/>
                    <a:pt x="159" y="111"/>
                    <a:pt x="159" y="111"/>
                  </a:cubicBezTo>
                  <a:lnTo>
                    <a:pt x="159" y="110"/>
                  </a:lnTo>
                  <a:close/>
                  <a:moveTo>
                    <a:pt x="99" y="72"/>
                  </a:moveTo>
                  <a:cubicBezTo>
                    <a:pt x="109" y="65"/>
                    <a:pt x="120" y="61"/>
                    <a:pt x="132" y="58"/>
                  </a:cubicBezTo>
                  <a:cubicBezTo>
                    <a:pt x="133" y="58"/>
                    <a:pt x="133" y="58"/>
                    <a:pt x="133" y="58"/>
                  </a:cubicBezTo>
                  <a:cubicBezTo>
                    <a:pt x="134" y="59"/>
                    <a:pt x="134" y="59"/>
                    <a:pt x="134" y="59"/>
                  </a:cubicBezTo>
                  <a:cubicBezTo>
                    <a:pt x="139" y="76"/>
                    <a:pt x="142" y="93"/>
                    <a:pt x="143" y="110"/>
                  </a:cubicBezTo>
                  <a:cubicBezTo>
                    <a:pt x="143" y="111"/>
                    <a:pt x="143" y="111"/>
                    <a:pt x="143" y="111"/>
                  </a:cubicBezTo>
                  <a:cubicBezTo>
                    <a:pt x="142" y="111"/>
                    <a:pt x="142" y="111"/>
                    <a:pt x="142" y="111"/>
                  </a:cubicBezTo>
                  <a:cubicBezTo>
                    <a:pt x="138" y="112"/>
                    <a:pt x="134" y="114"/>
                    <a:pt x="130" y="116"/>
                  </a:cubicBezTo>
                  <a:cubicBezTo>
                    <a:pt x="129" y="117"/>
                    <a:pt x="129" y="117"/>
                    <a:pt x="129" y="117"/>
                  </a:cubicBezTo>
                  <a:cubicBezTo>
                    <a:pt x="128" y="116"/>
                    <a:pt x="128" y="116"/>
                    <a:pt x="128" y="116"/>
                  </a:cubicBezTo>
                  <a:cubicBezTo>
                    <a:pt x="117" y="103"/>
                    <a:pt x="107" y="89"/>
                    <a:pt x="99" y="74"/>
                  </a:cubicBezTo>
                  <a:cubicBezTo>
                    <a:pt x="98" y="73"/>
                    <a:pt x="98" y="73"/>
                    <a:pt x="98" y="73"/>
                  </a:cubicBezTo>
                  <a:lnTo>
                    <a:pt x="99" y="72"/>
                  </a:lnTo>
                  <a:close/>
                  <a:moveTo>
                    <a:pt x="59" y="132"/>
                  </a:moveTo>
                  <a:cubicBezTo>
                    <a:pt x="61" y="120"/>
                    <a:pt x="66" y="109"/>
                    <a:pt x="72" y="99"/>
                  </a:cubicBezTo>
                  <a:cubicBezTo>
                    <a:pt x="73" y="98"/>
                    <a:pt x="73" y="98"/>
                    <a:pt x="73" y="98"/>
                  </a:cubicBezTo>
                  <a:cubicBezTo>
                    <a:pt x="74" y="98"/>
                    <a:pt x="74" y="98"/>
                    <a:pt x="74" y="98"/>
                  </a:cubicBezTo>
                  <a:cubicBezTo>
                    <a:pt x="90" y="107"/>
                    <a:pt x="104" y="116"/>
                    <a:pt x="116" y="128"/>
                  </a:cubicBezTo>
                  <a:cubicBezTo>
                    <a:pt x="117" y="128"/>
                    <a:pt x="117" y="128"/>
                    <a:pt x="117" y="128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4" y="133"/>
                    <a:pt x="113" y="137"/>
                    <a:pt x="112" y="141"/>
                  </a:cubicBezTo>
                  <a:cubicBezTo>
                    <a:pt x="111" y="143"/>
                    <a:pt x="111" y="143"/>
                    <a:pt x="111" y="143"/>
                  </a:cubicBezTo>
                  <a:cubicBezTo>
                    <a:pt x="110" y="142"/>
                    <a:pt x="110" y="142"/>
                    <a:pt x="110" y="142"/>
                  </a:cubicBezTo>
                  <a:cubicBezTo>
                    <a:pt x="93" y="141"/>
                    <a:pt x="76" y="138"/>
                    <a:pt x="60" y="133"/>
                  </a:cubicBezTo>
                  <a:cubicBezTo>
                    <a:pt x="58" y="133"/>
                    <a:pt x="58" y="133"/>
                    <a:pt x="58" y="133"/>
                  </a:cubicBezTo>
                  <a:lnTo>
                    <a:pt x="59" y="132"/>
                  </a:lnTo>
                  <a:close/>
                  <a:moveTo>
                    <a:pt x="74" y="203"/>
                  </a:moveTo>
                  <a:cubicBezTo>
                    <a:pt x="73" y="203"/>
                    <a:pt x="73" y="203"/>
                    <a:pt x="73" y="203"/>
                  </a:cubicBezTo>
                  <a:cubicBezTo>
                    <a:pt x="72" y="202"/>
                    <a:pt x="72" y="202"/>
                    <a:pt x="72" y="202"/>
                  </a:cubicBezTo>
                  <a:cubicBezTo>
                    <a:pt x="66" y="192"/>
                    <a:pt x="61" y="181"/>
                    <a:pt x="59" y="170"/>
                  </a:cubicBezTo>
                  <a:cubicBezTo>
                    <a:pt x="58" y="168"/>
                    <a:pt x="58" y="168"/>
                    <a:pt x="58" y="168"/>
                  </a:cubicBezTo>
                  <a:cubicBezTo>
                    <a:pt x="60" y="168"/>
                    <a:pt x="60" y="168"/>
                    <a:pt x="60" y="168"/>
                  </a:cubicBezTo>
                  <a:cubicBezTo>
                    <a:pt x="76" y="163"/>
                    <a:pt x="93" y="160"/>
                    <a:pt x="110" y="159"/>
                  </a:cubicBezTo>
                  <a:cubicBezTo>
                    <a:pt x="111" y="159"/>
                    <a:pt x="111" y="159"/>
                    <a:pt x="111" y="159"/>
                  </a:cubicBezTo>
                  <a:cubicBezTo>
                    <a:pt x="111" y="160"/>
                    <a:pt x="111" y="160"/>
                    <a:pt x="111" y="160"/>
                  </a:cubicBezTo>
                  <a:cubicBezTo>
                    <a:pt x="112" y="164"/>
                    <a:pt x="114" y="168"/>
                    <a:pt x="116" y="172"/>
                  </a:cubicBezTo>
                  <a:cubicBezTo>
                    <a:pt x="117" y="173"/>
                    <a:pt x="117" y="173"/>
                    <a:pt x="117" y="173"/>
                  </a:cubicBezTo>
                  <a:cubicBezTo>
                    <a:pt x="116" y="174"/>
                    <a:pt x="116" y="174"/>
                    <a:pt x="116" y="174"/>
                  </a:cubicBezTo>
                  <a:cubicBezTo>
                    <a:pt x="103" y="185"/>
                    <a:pt x="89" y="194"/>
                    <a:pt x="74" y="203"/>
                  </a:cubicBezTo>
                  <a:close/>
                  <a:moveTo>
                    <a:pt x="143" y="191"/>
                  </a:moveTo>
                  <a:cubicBezTo>
                    <a:pt x="141" y="208"/>
                    <a:pt x="138" y="225"/>
                    <a:pt x="133" y="242"/>
                  </a:cubicBezTo>
                  <a:cubicBezTo>
                    <a:pt x="133" y="243"/>
                    <a:pt x="133" y="243"/>
                    <a:pt x="133" y="243"/>
                  </a:cubicBezTo>
                  <a:cubicBezTo>
                    <a:pt x="132" y="243"/>
                    <a:pt x="132" y="243"/>
                    <a:pt x="132" y="243"/>
                  </a:cubicBezTo>
                  <a:cubicBezTo>
                    <a:pt x="120" y="241"/>
                    <a:pt x="109" y="236"/>
                    <a:pt x="99" y="229"/>
                  </a:cubicBezTo>
                  <a:cubicBezTo>
                    <a:pt x="98" y="229"/>
                    <a:pt x="98" y="229"/>
                    <a:pt x="98" y="229"/>
                  </a:cubicBezTo>
                  <a:cubicBezTo>
                    <a:pt x="98" y="228"/>
                    <a:pt x="98" y="228"/>
                    <a:pt x="98" y="228"/>
                  </a:cubicBezTo>
                  <a:cubicBezTo>
                    <a:pt x="107" y="212"/>
                    <a:pt x="117" y="198"/>
                    <a:pt x="128" y="185"/>
                  </a:cubicBezTo>
                  <a:cubicBezTo>
                    <a:pt x="128" y="184"/>
                    <a:pt x="128" y="184"/>
                    <a:pt x="128" y="184"/>
                  </a:cubicBezTo>
                  <a:cubicBezTo>
                    <a:pt x="129" y="185"/>
                    <a:pt x="129" y="185"/>
                    <a:pt x="129" y="185"/>
                  </a:cubicBezTo>
                  <a:cubicBezTo>
                    <a:pt x="133" y="187"/>
                    <a:pt x="137" y="189"/>
                    <a:pt x="142" y="190"/>
                  </a:cubicBezTo>
                  <a:cubicBezTo>
                    <a:pt x="143" y="190"/>
                    <a:pt x="143" y="190"/>
                    <a:pt x="143" y="190"/>
                  </a:cubicBezTo>
                  <a:lnTo>
                    <a:pt x="143" y="191"/>
                  </a:lnTo>
                  <a:close/>
                  <a:moveTo>
                    <a:pt x="151" y="180"/>
                  </a:moveTo>
                  <a:cubicBezTo>
                    <a:pt x="143" y="180"/>
                    <a:pt x="136" y="177"/>
                    <a:pt x="130" y="171"/>
                  </a:cubicBezTo>
                  <a:cubicBezTo>
                    <a:pt x="125" y="166"/>
                    <a:pt x="122" y="159"/>
                    <a:pt x="122" y="151"/>
                  </a:cubicBezTo>
                  <a:cubicBezTo>
                    <a:pt x="122" y="143"/>
                    <a:pt x="125" y="136"/>
                    <a:pt x="130" y="130"/>
                  </a:cubicBezTo>
                  <a:cubicBezTo>
                    <a:pt x="136" y="125"/>
                    <a:pt x="143" y="122"/>
                    <a:pt x="151" y="122"/>
                  </a:cubicBezTo>
                  <a:cubicBezTo>
                    <a:pt x="159" y="122"/>
                    <a:pt x="166" y="125"/>
                    <a:pt x="172" y="130"/>
                  </a:cubicBezTo>
                  <a:cubicBezTo>
                    <a:pt x="183" y="142"/>
                    <a:pt x="183" y="160"/>
                    <a:pt x="172" y="171"/>
                  </a:cubicBezTo>
                  <a:cubicBezTo>
                    <a:pt x="166" y="177"/>
                    <a:pt x="159" y="180"/>
                    <a:pt x="151" y="180"/>
                  </a:cubicBezTo>
                  <a:close/>
                  <a:moveTo>
                    <a:pt x="203" y="229"/>
                  </a:moveTo>
                  <a:cubicBezTo>
                    <a:pt x="192" y="236"/>
                    <a:pt x="181" y="241"/>
                    <a:pt x="170" y="243"/>
                  </a:cubicBezTo>
                  <a:cubicBezTo>
                    <a:pt x="168" y="243"/>
                    <a:pt x="168" y="243"/>
                    <a:pt x="168" y="243"/>
                  </a:cubicBezTo>
                  <a:cubicBezTo>
                    <a:pt x="168" y="242"/>
                    <a:pt x="168" y="242"/>
                    <a:pt x="168" y="242"/>
                  </a:cubicBezTo>
                  <a:cubicBezTo>
                    <a:pt x="163" y="225"/>
                    <a:pt x="160" y="208"/>
                    <a:pt x="159" y="192"/>
                  </a:cubicBezTo>
                  <a:cubicBezTo>
                    <a:pt x="159" y="190"/>
                    <a:pt x="159" y="190"/>
                    <a:pt x="159" y="190"/>
                  </a:cubicBezTo>
                  <a:cubicBezTo>
                    <a:pt x="160" y="190"/>
                    <a:pt x="160" y="190"/>
                    <a:pt x="160" y="190"/>
                  </a:cubicBezTo>
                  <a:cubicBezTo>
                    <a:pt x="164" y="189"/>
                    <a:pt x="168" y="188"/>
                    <a:pt x="172" y="185"/>
                  </a:cubicBezTo>
                  <a:cubicBezTo>
                    <a:pt x="173" y="185"/>
                    <a:pt x="173" y="185"/>
                    <a:pt x="173" y="185"/>
                  </a:cubicBezTo>
                  <a:cubicBezTo>
                    <a:pt x="174" y="185"/>
                    <a:pt x="174" y="185"/>
                    <a:pt x="174" y="185"/>
                  </a:cubicBezTo>
                  <a:cubicBezTo>
                    <a:pt x="185" y="199"/>
                    <a:pt x="195" y="213"/>
                    <a:pt x="203" y="228"/>
                  </a:cubicBezTo>
                  <a:cubicBezTo>
                    <a:pt x="204" y="229"/>
                    <a:pt x="204" y="229"/>
                    <a:pt x="204" y="229"/>
                  </a:cubicBezTo>
                  <a:lnTo>
                    <a:pt x="203" y="229"/>
                  </a:lnTo>
                  <a:close/>
                  <a:moveTo>
                    <a:pt x="243" y="170"/>
                  </a:moveTo>
                  <a:cubicBezTo>
                    <a:pt x="241" y="182"/>
                    <a:pt x="236" y="193"/>
                    <a:pt x="229" y="203"/>
                  </a:cubicBezTo>
                  <a:cubicBezTo>
                    <a:pt x="229" y="204"/>
                    <a:pt x="229" y="204"/>
                    <a:pt x="229" y="204"/>
                  </a:cubicBezTo>
                  <a:cubicBezTo>
                    <a:pt x="228" y="203"/>
                    <a:pt x="228" y="203"/>
                    <a:pt x="228" y="203"/>
                  </a:cubicBezTo>
                  <a:cubicBezTo>
                    <a:pt x="212" y="195"/>
                    <a:pt x="198" y="185"/>
                    <a:pt x="185" y="174"/>
                  </a:cubicBezTo>
                  <a:cubicBezTo>
                    <a:pt x="185" y="173"/>
                    <a:pt x="185" y="173"/>
                    <a:pt x="185" y="173"/>
                  </a:cubicBezTo>
                  <a:cubicBezTo>
                    <a:pt x="185" y="172"/>
                    <a:pt x="185" y="172"/>
                    <a:pt x="185" y="172"/>
                  </a:cubicBezTo>
                  <a:cubicBezTo>
                    <a:pt x="188" y="169"/>
                    <a:pt x="189" y="164"/>
                    <a:pt x="190" y="160"/>
                  </a:cubicBezTo>
                  <a:cubicBezTo>
                    <a:pt x="191" y="159"/>
                    <a:pt x="191" y="159"/>
                    <a:pt x="191" y="159"/>
                  </a:cubicBezTo>
                  <a:cubicBezTo>
                    <a:pt x="192" y="159"/>
                    <a:pt x="192" y="159"/>
                    <a:pt x="192" y="159"/>
                  </a:cubicBezTo>
                  <a:cubicBezTo>
                    <a:pt x="208" y="161"/>
                    <a:pt x="225" y="164"/>
                    <a:pt x="242" y="168"/>
                  </a:cubicBezTo>
                  <a:cubicBezTo>
                    <a:pt x="243" y="169"/>
                    <a:pt x="243" y="169"/>
                    <a:pt x="243" y="169"/>
                  </a:cubicBezTo>
                  <a:lnTo>
                    <a:pt x="243" y="170"/>
                  </a:lnTo>
                  <a:close/>
                  <a:moveTo>
                    <a:pt x="242" y="134"/>
                  </a:moveTo>
                  <a:cubicBezTo>
                    <a:pt x="225" y="139"/>
                    <a:pt x="208" y="142"/>
                    <a:pt x="192" y="143"/>
                  </a:cubicBezTo>
                  <a:cubicBezTo>
                    <a:pt x="191" y="143"/>
                    <a:pt x="191" y="143"/>
                    <a:pt x="191" y="143"/>
                  </a:cubicBezTo>
                  <a:cubicBezTo>
                    <a:pt x="190" y="142"/>
                    <a:pt x="190" y="142"/>
                    <a:pt x="190" y="142"/>
                  </a:cubicBezTo>
                  <a:cubicBezTo>
                    <a:pt x="189" y="137"/>
                    <a:pt x="188" y="133"/>
                    <a:pt x="185" y="130"/>
                  </a:cubicBezTo>
                  <a:cubicBezTo>
                    <a:pt x="185" y="129"/>
                    <a:pt x="185" y="129"/>
                    <a:pt x="185" y="129"/>
                  </a:cubicBezTo>
                  <a:cubicBezTo>
                    <a:pt x="186" y="128"/>
                    <a:pt x="186" y="128"/>
                    <a:pt x="186" y="128"/>
                  </a:cubicBezTo>
                  <a:cubicBezTo>
                    <a:pt x="199" y="117"/>
                    <a:pt x="213" y="107"/>
                    <a:pt x="228" y="99"/>
                  </a:cubicBezTo>
                  <a:cubicBezTo>
                    <a:pt x="229" y="98"/>
                    <a:pt x="229" y="98"/>
                    <a:pt x="229" y="98"/>
                  </a:cubicBezTo>
                  <a:cubicBezTo>
                    <a:pt x="230" y="99"/>
                    <a:pt x="230" y="99"/>
                    <a:pt x="230" y="99"/>
                  </a:cubicBezTo>
                  <a:cubicBezTo>
                    <a:pt x="236" y="109"/>
                    <a:pt x="241" y="120"/>
                    <a:pt x="243" y="132"/>
                  </a:cubicBezTo>
                  <a:cubicBezTo>
                    <a:pt x="243" y="133"/>
                    <a:pt x="243" y="133"/>
                    <a:pt x="243" y="133"/>
                  </a:cubicBezTo>
                  <a:lnTo>
                    <a:pt x="242" y="13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1" name="Freeform 90"/>
            <p:cNvSpPr>
              <a:spLocks noEditPoints="1"/>
            </p:cNvSpPr>
            <p:nvPr/>
          </p:nvSpPr>
          <p:spPr bwMode="auto">
            <a:xfrm rot="379653">
              <a:off x="4824414" y="6105046"/>
              <a:ext cx="1273174" cy="1271610"/>
            </a:xfrm>
            <a:custGeom>
              <a:avLst/>
              <a:gdLst>
                <a:gd name="T0" fmla="*/ 286 w 302"/>
                <a:gd name="T1" fmla="*/ 129 h 302"/>
                <a:gd name="T2" fmla="*/ 282 w 302"/>
                <a:gd name="T3" fmla="*/ 112 h 302"/>
                <a:gd name="T4" fmla="*/ 285 w 302"/>
                <a:gd name="T5" fmla="*/ 82 h 302"/>
                <a:gd name="T6" fmla="*/ 264 w 302"/>
                <a:gd name="T7" fmla="*/ 72 h 302"/>
                <a:gd name="T8" fmla="*/ 252 w 302"/>
                <a:gd name="T9" fmla="*/ 58 h 302"/>
                <a:gd name="T10" fmla="*/ 236 w 302"/>
                <a:gd name="T11" fmla="*/ 34 h 302"/>
                <a:gd name="T12" fmla="*/ 219 w 302"/>
                <a:gd name="T13" fmla="*/ 23 h 302"/>
                <a:gd name="T14" fmla="*/ 191 w 302"/>
                <a:gd name="T15" fmla="*/ 20 h 302"/>
                <a:gd name="T16" fmla="*/ 173 w 302"/>
                <a:gd name="T17" fmla="*/ 15 h 302"/>
                <a:gd name="T18" fmla="*/ 155 w 302"/>
                <a:gd name="T19" fmla="*/ 0 h 302"/>
                <a:gd name="T20" fmla="*/ 141 w 302"/>
                <a:gd name="T21" fmla="*/ 14 h 302"/>
                <a:gd name="T22" fmla="*/ 113 w 302"/>
                <a:gd name="T23" fmla="*/ 12 h 302"/>
                <a:gd name="T24" fmla="*/ 94 w 302"/>
                <a:gd name="T25" fmla="*/ 18 h 302"/>
                <a:gd name="T26" fmla="*/ 73 w 302"/>
                <a:gd name="T27" fmla="*/ 38 h 302"/>
                <a:gd name="T28" fmla="*/ 59 w 302"/>
                <a:gd name="T29" fmla="*/ 49 h 302"/>
                <a:gd name="T30" fmla="*/ 35 w 302"/>
                <a:gd name="T31" fmla="*/ 54 h 302"/>
                <a:gd name="T32" fmla="*/ 32 w 302"/>
                <a:gd name="T33" fmla="*/ 84 h 302"/>
                <a:gd name="T34" fmla="*/ 24 w 302"/>
                <a:gd name="T35" fmla="*/ 99 h 302"/>
                <a:gd name="T36" fmla="*/ 3 w 302"/>
                <a:gd name="T37" fmla="*/ 121 h 302"/>
                <a:gd name="T38" fmla="*/ 14 w 302"/>
                <a:gd name="T39" fmla="*/ 142 h 302"/>
                <a:gd name="T40" fmla="*/ 7 w 302"/>
                <a:gd name="T41" fmla="*/ 157 h 302"/>
                <a:gd name="T42" fmla="*/ 9 w 302"/>
                <a:gd name="T43" fmla="*/ 177 h 302"/>
                <a:gd name="T44" fmla="*/ 24 w 302"/>
                <a:gd name="T45" fmla="*/ 201 h 302"/>
                <a:gd name="T46" fmla="*/ 31 w 302"/>
                <a:gd name="T47" fmla="*/ 218 h 302"/>
                <a:gd name="T48" fmla="*/ 30 w 302"/>
                <a:gd name="T49" fmla="*/ 242 h 302"/>
                <a:gd name="T50" fmla="*/ 59 w 302"/>
                <a:gd name="T51" fmla="*/ 252 h 302"/>
                <a:gd name="T52" fmla="*/ 73 w 302"/>
                <a:gd name="T53" fmla="*/ 263 h 302"/>
                <a:gd name="T54" fmla="*/ 89 w 302"/>
                <a:gd name="T55" fmla="*/ 289 h 302"/>
                <a:gd name="T56" fmla="*/ 112 w 302"/>
                <a:gd name="T57" fmla="*/ 283 h 302"/>
                <a:gd name="T58" fmla="*/ 130 w 302"/>
                <a:gd name="T59" fmla="*/ 286 h 302"/>
                <a:gd name="T60" fmla="*/ 155 w 302"/>
                <a:gd name="T61" fmla="*/ 302 h 302"/>
                <a:gd name="T62" fmla="*/ 173 w 302"/>
                <a:gd name="T63" fmla="*/ 286 h 302"/>
                <a:gd name="T64" fmla="*/ 190 w 302"/>
                <a:gd name="T65" fmla="*/ 282 h 302"/>
                <a:gd name="T66" fmla="*/ 220 w 302"/>
                <a:gd name="T67" fmla="*/ 285 h 302"/>
                <a:gd name="T68" fmla="*/ 230 w 302"/>
                <a:gd name="T69" fmla="*/ 263 h 302"/>
                <a:gd name="T70" fmla="*/ 243 w 302"/>
                <a:gd name="T71" fmla="*/ 251 h 302"/>
                <a:gd name="T72" fmla="*/ 268 w 302"/>
                <a:gd name="T73" fmla="*/ 236 h 302"/>
                <a:gd name="T74" fmla="*/ 278 w 302"/>
                <a:gd name="T75" fmla="*/ 219 h 302"/>
                <a:gd name="T76" fmla="*/ 282 w 302"/>
                <a:gd name="T77" fmla="*/ 190 h 302"/>
                <a:gd name="T78" fmla="*/ 287 w 302"/>
                <a:gd name="T79" fmla="*/ 173 h 302"/>
                <a:gd name="T80" fmla="*/ 302 w 302"/>
                <a:gd name="T81" fmla="*/ 155 h 302"/>
                <a:gd name="T82" fmla="*/ 170 w 302"/>
                <a:gd name="T83" fmla="*/ 59 h 302"/>
                <a:gd name="T84" fmla="*/ 160 w 302"/>
                <a:gd name="T85" fmla="*/ 111 h 302"/>
                <a:gd name="T86" fmla="*/ 143 w 302"/>
                <a:gd name="T87" fmla="*/ 110 h 302"/>
                <a:gd name="T88" fmla="*/ 98 w 302"/>
                <a:gd name="T89" fmla="*/ 73 h 302"/>
                <a:gd name="T90" fmla="*/ 117 w 302"/>
                <a:gd name="T91" fmla="*/ 128 h 302"/>
                <a:gd name="T92" fmla="*/ 59 w 302"/>
                <a:gd name="T93" fmla="*/ 132 h 302"/>
                <a:gd name="T94" fmla="*/ 110 w 302"/>
                <a:gd name="T95" fmla="*/ 159 h 302"/>
                <a:gd name="T96" fmla="*/ 143 w 302"/>
                <a:gd name="T97" fmla="*/ 191 h 302"/>
                <a:gd name="T98" fmla="*/ 128 w 302"/>
                <a:gd name="T99" fmla="*/ 185 h 302"/>
                <a:gd name="T100" fmla="*/ 130 w 302"/>
                <a:gd name="T101" fmla="*/ 171 h 302"/>
                <a:gd name="T102" fmla="*/ 203 w 302"/>
                <a:gd name="T103" fmla="*/ 229 h 302"/>
                <a:gd name="T104" fmla="*/ 172 w 302"/>
                <a:gd name="T105" fmla="*/ 185 h 302"/>
                <a:gd name="T106" fmla="*/ 229 w 302"/>
                <a:gd name="T107" fmla="*/ 203 h 302"/>
                <a:gd name="T108" fmla="*/ 191 w 302"/>
                <a:gd name="T109" fmla="*/ 159 h 302"/>
                <a:gd name="T110" fmla="*/ 191 w 302"/>
                <a:gd name="T111" fmla="*/ 143 h 302"/>
                <a:gd name="T112" fmla="*/ 230 w 302"/>
                <a:gd name="T113" fmla="*/ 99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02" h="302">
                  <a:moveTo>
                    <a:pt x="302" y="147"/>
                  </a:moveTo>
                  <a:cubicBezTo>
                    <a:pt x="300" y="146"/>
                    <a:pt x="297" y="145"/>
                    <a:pt x="295" y="145"/>
                  </a:cubicBezTo>
                  <a:cubicBezTo>
                    <a:pt x="293" y="144"/>
                    <a:pt x="290" y="143"/>
                    <a:pt x="288" y="142"/>
                  </a:cubicBezTo>
                  <a:cubicBezTo>
                    <a:pt x="287" y="142"/>
                    <a:pt x="287" y="142"/>
                    <a:pt x="287" y="142"/>
                  </a:cubicBezTo>
                  <a:cubicBezTo>
                    <a:pt x="287" y="141"/>
                    <a:pt x="287" y="141"/>
                    <a:pt x="287" y="141"/>
                  </a:cubicBezTo>
                  <a:cubicBezTo>
                    <a:pt x="287" y="137"/>
                    <a:pt x="287" y="133"/>
                    <a:pt x="286" y="130"/>
                  </a:cubicBezTo>
                  <a:cubicBezTo>
                    <a:pt x="286" y="129"/>
                    <a:pt x="286" y="129"/>
                    <a:pt x="286" y="129"/>
                  </a:cubicBezTo>
                  <a:cubicBezTo>
                    <a:pt x="287" y="128"/>
                    <a:pt x="287" y="128"/>
                    <a:pt x="287" y="128"/>
                  </a:cubicBezTo>
                  <a:cubicBezTo>
                    <a:pt x="289" y="127"/>
                    <a:pt x="291" y="126"/>
                    <a:pt x="293" y="125"/>
                  </a:cubicBezTo>
                  <a:cubicBezTo>
                    <a:pt x="295" y="123"/>
                    <a:pt x="297" y="122"/>
                    <a:pt x="299" y="121"/>
                  </a:cubicBezTo>
                  <a:cubicBezTo>
                    <a:pt x="299" y="118"/>
                    <a:pt x="298" y="116"/>
                    <a:pt x="297" y="113"/>
                  </a:cubicBezTo>
                  <a:cubicBezTo>
                    <a:pt x="295" y="113"/>
                    <a:pt x="293" y="113"/>
                    <a:pt x="290" y="113"/>
                  </a:cubicBezTo>
                  <a:cubicBezTo>
                    <a:pt x="288" y="112"/>
                    <a:pt x="285" y="112"/>
                    <a:pt x="283" y="112"/>
                  </a:cubicBezTo>
                  <a:cubicBezTo>
                    <a:pt x="282" y="112"/>
                    <a:pt x="282" y="112"/>
                    <a:pt x="282" y="112"/>
                  </a:cubicBezTo>
                  <a:cubicBezTo>
                    <a:pt x="282" y="111"/>
                    <a:pt x="282" y="111"/>
                    <a:pt x="282" y="111"/>
                  </a:cubicBezTo>
                  <a:cubicBezTo>
                    <a:pt x="281" y="108"/>
                    <a:pt x="279" y="104"/>
                    <a:pt x="278" y="100"/>
                  </a:cubicBezTo>
                  <a:cubicBezTo>
                    <a:pt x="278" y="99"/>
                    <a:pt x="278" y="99"/>
                    <a:pt x="278" y="99"/>
                  </a:cubicBezTo>
                  <a:cubicBezTo>
                    <a:pt x="278" y="99"/>
                    <a:pt x="278" y="99"/>
                    <a:pt x="278" y="99"/>
                  </a:cubicBezTo>
                  <a:cubicBezTo>
                    <a:pt x="280" y="97"/>
                    <a:pt x="282" y="95"/>
                    <a:pt x="284" y="94"/>
                  </a:cubicBezTo>
                  <a:cubicBezTo>
                    <a:pt x="285" y="92"/>
                    <a:pt x="287" y="90"/>
                    <a:pt x="289" y="89"/>
                  </a:cubicBezTo>
                  <a:cubicBezTo>
                    <a:pt x="288" y="86"/>
                    <a:pt x="286" y="84"/>
                    <a:pt x="285" y="82"/>
                  </a:cubicBezTo>
                  <a:cubicBezTo>
                    <a:pt x="283" y="82"/>
                    <a:pt x="281" y="82"/>
                    <a:pt x="278" y="83"/>
                  </a:cubicBezTo>
                  <a:cubicBezTo>
                    <a:pt x="276" y="83"/>
                    <a:pt x="273" y="83"/>
                    <a:pt x="271" y="84"/>
                  </a:cubicBezTo>
                  <a:cubicBezTo>
                    <a:pt x="270" y="84"/>
                    <a:pt x="270" y="84"/>
                    <a:pt x="270" y="84"/>
                  </a:cubicBezTo>
                  <a:cubicBezTo>
                    <a:pt x="270" y="83"/>
                    <a:pt x="270" y="83"/>
                    <a:pt x="270" y="83"/>
                  </a:cubicBezTo>
                  <a:cubicBezTo>
                    <a:pt x="268" y="80"/>
                    <a:pt x="266" y="76"/>
                    <a:pt x="264" y="73"/>
                  </a:cubicBezTo>
                  <a:cubicBezTo>
                    <a:pt x="263" y="72"/>
                    <a:pt x="263" y="72"/>
                    <a:pt x="263" y="72"/>
                  </a:cubicBezTo>
                  <a:cubicBezTo>
                    <a:pt x="264" y="72"/>
                    <a:pt x="264" y="72"/>
                    <a:pt x="264" y="72"/>
                  </a:cubicBezTo>
                  <a:cubicBezTo>
                    <a:pt x="265" y="70"/>
                    <a:pt x="266" y="68"/>
                    <a:pt x="268" y="66"/>
                  </a:cubicBezTo>
                  <a:cubicBezTo>
                    <a:pt x="269" y="64"/>
                    <a:pt x="270" y="62"/>
                    <a:pt x="271" y="60"/>
                  </a:cubicBezTo>
                  <a:cubicBezTo>
                    <a:pt x="270" y="58"/>
                    <a:pt x="268" y="56"/>
                    <a:pt x="267" y="54"/>
                  </a:cubicBezTo>
                  <a:cubicBezTo>
                    <a:pt x="264" y="54"/>
                    <a:pt x="262" y="55"/>
                    <a:pt x="260" y="56"/>
                  </a:cubicBezTo>
                  <a:cubicBezTo>
                    <a:pt x="258" y="57"/>
                    <a:pt x="255" y="58"/>
                    <a:pt x="253" y="59"/>
                  </a:cubicBezTo>
                  <a:cubicBezTo>
                    <a:pt x="252" y="59"/>
                    <a:pt x="252" y="59"/>
                    <a:pt x="252" y="59"/>
                  </a:cubicBezTo>
                  <a:cubicBezTo>
                    <a:pt x="252" y="58"/>
                    <a:pt x="252" y="58"/>
                    <a:pt x="252" y="58"/>
                  </a:cubicBezTo>
                  <a:cubicBezTo>
                    <a:pt x="249" y="55"/>
                    <a:pt x="246" y="53"/>
                    <a:pt x="243" y="50"/>
                  </a:cubicBezTo>
                  <a:cubicBezTo>
                    <a:pt x="243" y="49"/>
                    <a:pt x="243" y="49"/>
                    <a:pt x="243" y="49"/>
                  </a:cubicBezTo>
                  <a:cubicBezTo>
                    <a:pt x="243" y="49"/>
                    <a:pt x="243" y="49"/>
                    <a:pt x="243" y="49"/>
                  </a:cubicBezTo>
                  <a:cubicBezTo>
                    <a:pt x="244" y="47"/>
                    <a:pt x="245" y="44"/>
                    <a:pt x="246" y="42"/>
                  </a:cubicBezTo>
                  <a:cubicBezTo>
                    <a:pt x="247" y="40"/>
                    <a:pt x="247" y="37"/>
                    <a:pt x="248" y="35"/>
                  </a:cubicBezTo>
                  <a:cubicBezTo>
                    <a:pt x="246" y="33"/>
                    <a:pt x="244" y="32"/>
                    <a:pt x="242" y="30"/>
                  </a:cubicBezTo>
                  <a:cubicBezTo>
                    <a:pt x="240" y="31"/>
                    <a:pt x="238" y="33"/>
                    <a:pt x="236" y="34"/>
                  </a:cubicBezTo>
                  <a:cubicBezTo>
                    <a:pt x="234" y="36"/>
                    <a:pt x="232" y="37"/>
                    <a:pt x="230" y="38"/>
                  </a:cubicBezTo>
                  <a:cubicBezTo>
                    <a:pt x="229" y="39"/>
                    <a:pt x="229" y="39"/>
                    <a:pt x="229" y="39"/>
                  </a:cubicBezTo>
                  <a:cubicBezTo>
                    <a:pt x="228" y="38"/>
                    <a:pt x="228" y="38"/>
                    <a:pt x="228" y="38"/>
                  </a:cubicBezTo>
                  <a:cubicBezTo>
                    <a:pt x="225" y="36"/>
                    <a:pt x="222" y="34"/>
                    <a:pt x="219" y="32"/>
                  </a:cubicBezTo>
                  <a:cubicBezTo>
                    <a:pt x="218" y="32"/>
                    <a:pt x="218" y="32"/>
                    <a:pt x="218" y="32"/>
                  </a:cubicBezTo>
                  <a:cubicBezTo>
                    <a:pt x="218" y="31"/>
                    <a:pt x="218" y="31"/>
                    <a:pt x="218" y="31"/>
                  </a:cubicBezTo>
                  <a:cubicBezTo>
                    <a:pt x="218" y="28"/>
                    <a:pt x="219" y="26"/>
                    <a:pt x="219" y="23"/>
                  </a:cubicBezTo>
                  <a:cubicBezTo>
                    <a:pt x="219" y="21"/>
                    <a:pt x="220" y="19"/>
                    <a:pt x="220" y="16"/>
                  </a:cubicBezTo>
                  <a:cubicBezTo>
                    <a:pt x="218" y="15"/>
                    <a:pt x="215" y="14"/>
                    <a:pt x="213" y="13"/>
                  </a:cubicBezTo>
                  <a:cubicBezTo>
                    <a:pt x="211" y="15"/>
                    <a:pt x="210" y="16"/>
                    <a:pt x="208" y="18"/>
                  </a:cubicBezTo>
                  <a:cubicBezTo>
                    <a:pt x="206" y="20"/>
                    <a:pt x="205" y="22"/>
                    <a:pt x="203" y="23"/>
                  </a:cubicBezTo>
                  <a:cubicBezTo>
                    <a:pt x="202" y="24"/>
                    <a:pt x="202" y="24"/>
                    <a:pt x="202" y="24"/>
                  </a:cubicBezTo>
                  <a:cubicBezTo>
                    <a:pt x="202" y="24"/>
                    <a:pt x="202" y="24"/>
                    <a:pt x="202" y="24"/>
                  </a:cubicBezTo>
                  <a:cubicBezTo>
                    <a:pt x="198" y="22"/>
                    <a:pt x="194" y="21"/>
                    <a:pt x="191" y="20"/>
                  </a:cubicBezTo>
                  <a:cubicBezTo>
                    <a:pt x="190" y="20"/>
                    <a:pt x="190" y="20"/>
                    <a:pt x="190" y="20"/>
                  </a:cubicBezTo>
                  <a:cubicBezTo>
                    <a:pt x="190" y="19"/>
                    <a:pt x="190" y="19"/>
                    <a:pt x="190" y="19"/>
                  </a:cubicBezTo>
                  <a:cubicBezTo>
                    <a:pt x="189" y="17"/>
                    <a:pt x="189" y="14"/>
                    <a:pt x="189" y="12"/>
                  </a:cubicBezTo>
                  <a:cubicBezTo>
                    <a:pt x="189" y="9"/>
                    <a:pt x="189" y="7"/>
                    <a:pt x="188" y="4"/>
                  </a:cubicBezTo>
                  <a:cubicBezTo>
                    <a:pt x="186" y="4"/>
                    <a:pt x="183" y="3"/>
                    <a:pt x="181" y="3"/>
                  </a:cubicBezTo>
                  <a:cubicBezTo>
                    <a:pt x="180" y="4"/>
                    <a:pt x="178" y="7"/>
                    <a:pt x="177" y="9"/>
                  </a:cubicBezTo>
                  <a:cubicBezTo>
                    <a:pt x="176" y="11"/>
                    <a:pt x="175" y="13"/>
                    <a:pt x="173" y="15"/>
                  </a:cubicBezTo>
                  <a:cubicBezTo>
                    <a:pt x="173" y="16"/>
                    <a:pt x="173" y="16"/>
                    <a:pt x="173" y="16"/>
                  </a:cubicBezTo>
                  <a:cubicBezTo>
                    <a:pt x="172" y="16"/>
                    <a:pt x="172" y="16"/>
                    <a:pt x="172" y="16"/>
                  </a:cubicBezTo>
                  <a:cubicBezTo>
                    <a:pt x="168" y="15"/>
                    <a:pt x="165" y="15"/>
                    <a:pt x="161" y="14"/>
                  </a:cubicBezTo>
                  <a:cubicBezTo>
                    <a:pt x="160" y="14"/>
                    <a:pt x="160" y="14"/>
                    <a:pt x="160" y="14"/>
                  </a:cubicBezTo>
                  <a:cubicBezTo>
                    <a:pt x="159" y="14"/>
                    <a:pt x="159" y="14"/>
                    <a:pt x="159" y="14"/>
                  </a:cubicBezTo>
                  <a:cubicBezTo>
                    <a:pt x="159" y="11"/>
                    <a:pt x="158" y="9"/>
                    <a:pt x="157" y="7"/>
                  </a:cubicBezTo>
                  <a:cubicBezTo>
                    <a:pt x="156" y="4"/>
                    <a:pt x="156" y="2"/>
                    <a:pt x="155" y="0"/>
                  </a:cubicBezTo>
                  <a:cubicBezTo>
                    <a:pt x="155" y="0"/>
                    <a:pt x="155" y="0"/>
                    <a:pt x="155" y="0"/>
                  </a:cubicBezTo>
                  <a:cubicBezTo>
                    <a:pt x="152" y="0"/>
                    <a:pt x="150" y="0"/>
                    <a:pt x="147" y="0"/>
                  </a:cubicBezTo>
                  <a:cubicBezTo>
                    <a:pt x="147" y="0"/>
                    <a:pt x="147" y="0"/>
                    <a:pt x="147" y="0"/>
                  </a:cubicBezTo>
                  <a:cubicBezTo>
                    <a:pt x="146" y="2"/>
                    <a:pt x="145" y="4"/>
                    <a:pt x="145" y="7"/>
                  </a:cubicBezTo>
                  <a:cubicBezTo>
                    <a:pt x="144" y="9"/>
                    <a:pt x="143" y="11"/>
                    <a:pt x="142" y="14"/>
                  </a:cubicBezTo>
                  <a:cubicBezTo>
                    <a:pt x="142" y="14"/>
                    <a:pt x="142" y="14"/>
                    <a:pt x="142" y="14"/>
                  </a:cubicBezTo>
                  <a:cubicBezTo>
                    <a:pt x="141" y="14"/>
                    <a:pt x="141" y="14"/>
                    <a:pt x="141" y="14"/>
                  </a:cubicBezTo>
                  <a:cubicBezTo>
                    <a:pt x="137" y="15"/>
                    <a:pt x="133" y="15"/>
                    <a:pt x="130" y="16"/>
                  </a:cubicBezTo>
                  <a:cubicBezTo>
                    <a:pt x="129" y="16"/>
                    <a:pt x="129" y="16"/>
                    <a:pt x="129" y="16"/>
                  </a:cubicBezTo>
                  <a:cubicBezTo>
                    <a:pt x="129" y="15"/>
                    <a:pt x="129" y="15"/>
                    <a:pt x="129" y="15"/>
                  </a:cubicBezTo>
                  <a:cubicBezTo>
                    <a:pt x="127" y="13"/>
                    <a:pt x="126" y="11"/>
                    <a:pt x="125" y="9"/>
                  </a:cubicBezTo>
                  <a:cubicBezTo>
                    <a:pt x="123" y="7"/>
                    <a:pt x="122" y="4"/>
                    <a:pt x="121" y="3"/>
                  </a:cubicBezTo>
                  <a:cubicBezTo>
                    <a:pt x="118" y="3"/>
                    <a:pt x="116" y="4"/>
                    <a:pt x="113" y="4"/>
                  </a:cubicBezTo>
                  <a:cubicBezTo>
                    <a:pt x="113" y="7"/>
                    <a:pt x="113" y="9"/>
                    <a:pt x="113" y="12"/>
                  </a:cubicBezTo>
                  <a:cubicBezTo>
                    <a:pt x="113" y="14"/>
                    <a:pt x="112" y="17"/>
                    <a:pt x="112" y="19"/>
                  </a:cubicBezTo>
                  <a:cubicBezTo>
                    <a:pt x="112" y="20"/>
                    <a:pt x="112" y="20"/>
                    <a:pt x="112" y="20"/>
                  </a:cubicBezTo>
                  <a:cubicBezTo>
                    <a:pt x="111" y="20"/>
                    <a:pt x="111" y="20"/>
                    <a:pt x="111" y="20"/>
                  </a:cubicBezTo>
                  <a:cubicBezTo>
                    <a:pt x="108" y="21"/>
                    <a:pt x="104" y="22"/>
                    <a:pt x="100" y="24"/>
                  </a:cubicBezTo>
                  <a:cubicBezTo>
                    <a:pt x="100" y="24"/>
                    <a:pt x="100" y="24"/>
                    <a:pt x="100" y="24"/>
                  </a:cubicBezTo>
                  <a:cubicBezTo>
                    <a:pt x="99" y="23"/>
                    <a:pt x="99" y="23"/>
                    <a:pt x="99" y="23"/>
                  </a:cubicBezTo>
                  <a:cubicBezTo>
                    <a:pt x="97" y="22"/>
                    <a:pt x="96" y="20"/>
                    <a:pt x="94" y="18"/>
                  </a:cubicBezTo>
                  <a:cubicBezTo>
                    <a:pt x="92" y="16"/>
                    <a:pt x="90" y="15"/>
                    <a:pt x="89" y="13"/>
                  </a:cubicBezTo>
                  <a:cubicBezTo>
                    <a:pt x="86" y="14"/>
                    <a:pt x="84" y="15"/>
                    <a:pt x="82" y="16"/>
                  </a:cubicBezTo>
                  <a:cubicBezTo>
                    <a:pt x="82" y="19"/>
                    <a:pt x="82" y="21"/>
                    <a:pt x="83" y="23"/>
                  </a:cubicBezTo>
                  <a:cubicBezTo>
                    <a:pt x="83" y="26"/>
                    <a:pt x="83" y="28"/>
                    <a:pt x="84" y="31"/>
                  </a:cubicBezTo>
                  <a:cubicBezTo>
                    <a:pt x="84" y="32"/>
                    <a:pt x="84" y="32"/>
                    <a:pt x="84" y="32"/>
                  </a:cubicBezTo>
                  <a:cubicBezTo>
                    <a:pt x="83" y="32"/>
                    <a:pt x="83" y="32"/>
                    <a:pt x="83" y="32"/>
                  </a:cubicBezTo>
                  <a:cubicBezTo>
                    <a:pt x="80" y="34"/>
                    <a:pt x="76" y="36"/>
                    <a:pt x="73" y="38"/>
                  </a:cubicBezTo>
                  <a:cubicBezTo>
                    <a:pt x="73" y="39"/>
                    <a:pt x="73" y="39"/>
                    <a:pt x="73" y="39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0" y="37"/>
                    <a:pt x="68" y="36"/>
                    <a:pt x="66" y="34"/>
                  </a:cubicBezTo>
                  <a:cubicBezTo>
                    <a:pt x="64" y="33"/>
                    <a:pt x="62" y="31"/>
                    <a:pt x="60" y="30"/>
                  </a:cubicBezTo>
                  <a:cubicBezTo>
                    <a:pt x="58" y="32"/>
                    <a:pt x="56" y="33"/>
                    <a:pt x="54" y="35"/>
                  </a:cubicBezTo>
                  <a:cubicBezTo>
                    <a:pt x="54" y="37"/>
                    <a:pt x="55" y="40"/>
                    <a:pt x="56" y="42"/>
                  </a:cubicBezTo>
                  <a:cubicBezTo>
                    <a:pt x="57" y="44"/>
                    <a:pt x="58" y="47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8" y="50"/>
                    <a:pt x="58" y="50"/>
                    <a:pt x="58" y="50"/>
                  </a:cubicBezTo>
                  <a:cubicBezTo>
                    <a:pt x="56" y="53"/>
                    <a:pt x="53" y="55"/>
                    <a:pt x="50" y="58"/>
                  </a:cubicBezTo>
                  <a:cubicBezTo>
                    <a:pt x="50" y="59"/>
                    <a:pt x="50" y="59"/>
                    <a:pt x="50" y="59"/>
                  </a:cubicBezTo>
                  <a:cubicBezTo>
                    <a:pt x="49" y="59"/>
                    <a:pt x="49" y="59"/>
                    <a:pt x="49" y="59"/>
                  </a:cubicBezTo>
                  <a:cubicBezTo>
                    <a:pt x="47" y="58"/>
                    <a:pt x="44" y="57"/>
                    <a:pt x="42" y="56"/>
                  </a:cubicBezTo>
                  <a:cubicBezTo>
                    <a:pt x="40" y="55"/>
                    <a:pt x="37" y="54"/>
                    <a:pt x="35" y="54"/>
                  </a:cubicBezTo>
                  <a:cubicBezTo>
                    <a:pt x="33" y="56"/>
                    <a:pt x="32" y="58"/>
                    <a:pt x="30" y="60"/>
                  </a:cubicBezTo>
                  <a:cubicBezTo>
                    <a:pt x="32" y="62"/>
                    <a:pt x="33" y="64"/>
                    <a:pt x="34" y="66"/>
                  </a:cubicBezTo>
                  <a:cubicBezTo>
                    <a:pt x="36" y="68"/>
                    <a:pt x="37" y="70"/>
                    <a:pt x="38" y="72"/>
                  </a:cubicBezTo>
                  <a:cubicBezTo>
                    <a:pt x="39" y="72"/>
                    <a:pt x="39" y="72"/>
                    <a:pt x="39" y="72"/>
                  </a:cubicBezTo>
                  <a:cubicBezTo>
                    <a:pt x="38" y="73"/>
                    <a:pt x="38" y="73"/>
                    <a:pt x="38" y="73"/>
                  </a:cubicBezTo>
                  <a:cubicBezTo>
                    <a:pt x="36" y="76"/>
                    <a:pt x="34" y="80"/>
                    <a:pt x="32" y="83"/>
                  </a:cubicBezTo>
                  <a:cubicBezTo>
                    <a:pt x="32" y="84"/>
                    <a:pt x="32" y="84"/>
                    <a:pt x="32" y="84"/>
                  </a:cubicBezTo>
                  <a:cubicBezTo>
                    <a:pt x="31" y="84"/>
                    <a:pt x="31" y="84"/>
                    <a:pt x="31" y="84"/>
                  </a:cubicBezTo>
                  <a:cubicBezTo>
                    <a:pt x="29" y="83"/>
                    <a:pt x="26" y="83"/>
                    <a:pt x="24" y="83"/>
                  </a:cubicBezTo>
                  <a:cubicBezTo>
                    <a:pt x="21" y="82"/>
                    <a:pt x="19" y="82"/>
                    <a:pt x="17" y="82"/>
                  </a:cubicBezTo>
                  <a:cubicBezTo>
                    <a:pt x="15" y="84"/>
                    <a:pt x="14" y="86"/>
                    <a:pt x="13" y="89"/>
                  </a:cubicBezTo>
                  <a:cubicBezTo>
                    <a:pt x="15" y="90"/>
                    <a:pt x="16" y="92"/>
                    <a:pt x="18" y="94"/>
                  </a:cubicBezTo>
                  <a:cubicBezTo>
                    <a:pt x="20" y="95"/>
                    <a:pt x="22" y="97"/>
                    <a:pt x="24" y="99"/>
                  </a:cubicBezTo>
                  <a:cubicBezTo>
                    <a:pt x="24" y="99"/>
                    <a:pt x="24" y="99"/>
                    <a:pt x="24" y="99"/>
                  </a:cubicBezTo>
                  <a:cubicBezTo>
                    <a:pt x="24" y="100"/>
                    <a:pt x="24" y="100"/>
                    <a:pt x="24" y="100"/>
                  </a:cubicBezTo>
                  <a:cubicBezTo>
                    <a:pt x="22" y="104"/>
                    <a:pt x="21" y="108"/>
                    <a:pt x="20" y="111"/>
                  </a:cubicBezTo>
                  <a:cubicBezTo>
                    <a:pt x="20" y="112"/>
                    <a:pt x="20" y="112"/>
                    <a:pt x="20" y="112"/>
                  </a:cubicBezTo>
                  <a:cubicBezTo>
                    <a:pt x="19" y="112"/>
                    <a:pt x="19" y="112"/>
                    <a:pt x="19" y="112"/>
                  </a:cubicBezTo>
                  <a:cubicBezTo>
                    <a:pt x="17" y="112"/>
                    <a:pt x="14" y="112"/>
                    <a:pt x="12" y="113"/>
                  </a:cubicBezTo>
                  <a:cubicBezTo>
                    <a:pt x="9" y="113"/>
                    <a:pt x="7" y="113"/>
                    <a:pt x="4" y="113"/>
                  </a:cubicBezTo>
                  <a:cubicBezTo>
                    <a:pt x="4" y="116"/>
                    <a:pt x="3" y="118"/>
                    <a:pt x="3" y="121"/>
                  </a:cubicBezTo>
                  <a:cubicBezTo>
                    <a:pt x="5" y="122"/>
                    <a:pt x="7" y="123"/>
                    <a:pt x="9" y="125"/>
                  </a:cubicBezTo>
                  <a:cubicBezTo>
                    <a:pt x="11" y="126"/>
                    <a:pt x="13" y="127"/>
                    <a:pt x="15" y="128"/>
                  </a:cubicBezTo>
                  <a:cubicBezTo>
                    <a:pt x="16" y="129"/>
                    <a:pt x="16" y="129"/>
                    <a:pt x="16" y="129"/>
                  </a:cubicBezTo>
                  <a:cubicBezTo>
                    <a:pt x="16" y="130"/>
                    <a:pt x="16" y="130"/>
                    <a:pt x="16" y="130"/>
                  </a:cubicBezTo>
                  <a:cubicBezTo>
                    <a:pt x="15" y="133"/>
                    <a:pt x="15" y="137"/>
                    <a:pt x="15" y="141"/>
                  </a:cubicBezTo>
                  <a:cubicBezTo>
                    <a:pt x="14" y="142"/>
                    <a:pt x="14" y="142"/>
                    <a:pt x="14" y="142"/>
                  </a:cubicBezTo>
                  <a:cubicBezTo>
                    <a:pt x="14" y="142"/>
                    <a:pt x="14" y="142"/>
                    <a:pt x="14" y="142"/>
                  </a:cubicBezTo>
                  <a:cubicBezTo>
                    <a:pt x="12" y="143"/>
                    <a:pt x="9" y="144"/>
                    <a:pt x="7" y="145"/>
                  </a:cubicBezTo>
                  <a:cubicBezTo>
                    <a:pt x="4" y="145"/>
                    <a:pt x="2" y="146"/>
                    <a:pt x="0" y="147"/>
                  </a:cubicBezTo>
                  <a:cubicBezTo>
                    <a:pt x="0" y="147"/>
                    <a:pt x="0" y="147"/>
                    <a:pt x="0" y="147"/>
                  </a:cubicBezTo>
                  <a:cubicBezTo>
                    <a:pt x="0" y="148"/>
                    <a:pt x="0" y="150"/>
                    <a:pt x="0" y="151"/>
                  </a:cubicBezTo>
                  <a:cubicBezTo>
                    <a:pt x="0" y="152"/>
                    <a:pt x="0" y="153"/>
                    <a:pt x="0" y="155"/>
                  </a:cubicBezTo>
                  <a:cubicBezTo>
                    <a:pt x="0" y="155"/>
                    <a:pt x="0" y="155"/>
                    <a:pt x="0" y="155"/>
                  </a:cubicBezTo>
                  <a:cubicBezTo>
                    <a:pt x="2" y="156"/>
                    <a:pt x="4" y="156"/>
                    <a:pt x="7" y="157"/>
                  </a:cubicBezTo>
                  <a:cubicBezTo>
                    <a:pt x="9" y="158"/>
                    <a:pt x="12" y="158"/>
                    <a:pt x="14" y="159"/>
                  </a:cubicBezTo>
                  <a:cubicBezTo>
                    <a:pt x="14" y="160"/>
                    <a:pt x="14" y="160"/>
                    <a:pt x="14" y="160"/>
                  </a:cubicBezTo>
                  <a:cubicBezTo>
                    <a:pt x="15" y="160"/>
                    <a:pt x="15" y="160"/>
                    <a:pt x="15" y="160"/>
                  </a:cubicBezTo>
                  <a:cubicBezTo>
                    <a:pt x="15" y="165"/>
                    <a:pt x="15" y="168"/>
                    <a:pt x="16" y="172"/>
                  </a:cubicBezTo>
                  <a:cubicBezTo>
                    <a:pt x="16" y="173"/>
                    <a:pt x="16" y="173"/>
                    <a:pt x="16" y="173"/>
                  </a:cubicBezTo>
                  <a:cubicBezTo>
                    <a:pt x="15" y="173"/>
                    <a:pt x="15" y="173"/>
                    <a:pt x="15" y="173"/>
                  </a:cubicBezTo>
                  <a:cubicBezTo>
                    <a:pt x="13" y="174"/>
                    <a:pt x="11" y="176"/>
                    <a:pt x="9" y="177"/>
                  </a:cubicBezTo>
                  <a:cubicBezTo>
                    <a:pt x="7" y="178"/>
                    <a:pt x="5" y="179"/>
                    <a:pt x="3" y="181"/>
                  </a:cubicBezTo>
                  <a:cubicBezTo>
                    <a:pt x="3" y="183"/>
                    <a:pt x="4" y="186"/>
                    <a:pt x="4" y="188"/>
                  </a:cubicBezTo>
                  <a:cubicBezTo>
                    <a:pt x="7" y="189"/>
                    <a:pt x="9" y="189"/>
                    <a:pt x="12" y="189"/>
                  </a:cubicBezTo>
                  <a:cubicBezTo>
                    <a:pt x="14" y="189"/>
                    <a:pt x="17" y="189"/>
                    <a:pt x="19" y="190"/>
                  </a:cubicBezTo>
                  <a:cubicBezTo>
                    <a:pt x="20" y="190"/>
                    <a:pt x="20" y="190"/>
                    <a:pt x="20" y="190"/>
                  </a:cubicBezTo>
                  <a:cubicBezTo>
                    <a:pt x="20" y="190"/>
                    <a:pt x="20" y="190"/>
                    <a:pt x="20" y="190"/>
                  </a:cubicBezTo>
                  <a:cubicBezTo>
                    <a:pt x="21" y="194"/>
                    <a:pt x="22" y="198"/>
                    <a:pt x="24" y="201"/>
                  </a:cubicBezTo>
                  <a:cubicBezTo>
                    <a:pt x="24" y="202"/>
                    <a:pt x="24" y="202"/>
                    <a:pt x="24" y="202"/>
                  </a:cubicBezTo>
                  <a:cubicBezTo>
                    <a:pt x="24" y="203"/>
                    <a:pt x="24" y="203"/>
                    <a:pt x="24" y="203"/>
                  </a:cubicBezTo>
                  <a:cubicBezTo>
                    <a:pt x="22" y="204"/>
                    <a:pt x="20" y="206"/>
                    <a:pt x="18" y="208"/>
                  </a:cubicBezTo>
                  <a:cubicBezTo>
                    <a:pt x="16" y="210"/>
                    <a:pt x="15" y="211"/>
                    <a:pt x="13" y="213"/>
                  </a:cubicBezTo>
                  <a:cubicBezTo>
                    <a:pt x="14" y="215"/>
                    <a:pt x="15" y="218"/>
                    <a:pt x="17" y="220"/>
                  </a:cubicBezTo>
                  <a:cubicBezTo>
                    <a:pt x="19" y="220"/>
                    <a:pt x="21" y="219"/>
                    <a:pt x="24" y="219"/>
                  </a:cubicBezTo>
                  <a:cubicBezTo>
                    <a:pt x="26" y="219"/>
                    <a:pt x="29" y="218"/>
                    <a:pt x="31" y="218"/>
                  </a:cubicBezTo>
                  <a:cubicBezTo>
                    <a:pt x="32" y="218"/>
                    <a:pt x="32" y="218"/>
                    <a:pt x="32" y="218"/>
                  </a:cubicBezTo>
                  <a:cubicBezTo>
                    <a:pt x="32" y="219"/>
                    <a:pt x="32" y="219"/>
                    <a:pt x="32" y="219"/>
                  </a:cubicBezTo>
                  <a:cubicBezTo>
                    <a:pt x="34" y="222"/>
                    <a:pt x="36" y="225"/>
                    <a:pt x="38" y="228"/>
                  </a:cubicBezTo>
                  <a:cubicBezTo>
                    <a:pt x="39" y="229"/>
                    <a:pt x="39" y="229"/>
                    <a:pt x="39" y="229"/>
                  </a:cubicBezTo>
                  <a:cubicBezTo>
                    <a:pt x="38" y="230"/>
                    <a:pt x="38" y="230"/>
                    <a:pt x="38" y="230"/>
                  </a:cubicBezTo>
                  <a:cubicBezTo>
                    <a:pt x="37" y="232"/>
                    <a:pt x="36" y="234"/>
                    <a:pt x="34" y="236"/>
                  </a:cubicBezTo>
                  <a:cubicBezTo>
                    <a:pt x="33" y="238"/>
                    <a:pt x="32" y="240"/>
                    <a:pt x="30" y="242"/>
                  </a:cubicBezTo>
                  <a:cubicBezTo>
                    <a:pt x="32" y="244"/>
                    <a:pt x="33" y="246"/>
                    <a:pt x="35" y="248"/>
                  </a:cubicBezTo>
                  <a:cubicBezTo>
                    <a:pt x="37" y="247"/>
                    <a:pt x="40" y="246"/>
                    <a:pt x="42" y="246"/>
                  </a:cubicBezTo>
                  <a:cubicBezTo>
                    <a:pt x="44" y="245"/>
                    <a:pt x="47" y="244"/>
                    <a:pt x="49" y="243"/>
                  </a:cubicBezTo>
                  <a:cubicBezTo>
                    <a:pt x="50" y="243"/>
                    <a:pt x="50" y="243"/>
                    <a:pt x="50" y="243"/>
                  </a:cubicBezTo>
                  <a:cubicBezTo>
                    <a:pt x="50" y="243"/>
                    <a:pt x="50" y="243"/>
                    <a:pt x="50" y="243"/>
                  </a:cubicBezTo>
                  <a:cubicBezTo>
                    <a:pt x="53" y="246"/>
                    <a:pt x="56" y="249"/>
                    <a:pt x="58" y="251"/>
                  </a:cubicBezTo>
                  <a:cubicBezTo>
                    <a:pt x="59" y="252"/>
                    <a:pt x="59" y="252"/>
                    <a:pt x="59" y="252"/>
                  </a:cubicBezTo>
                  <a:cubicBezTo>
                    <a:pt x="59" y="253"/>
                    <a:pt x="59" y="253"/>
                    <a:pt x="59" y="253"/>
                  </a:cubicBezTo>
                  <a:cubicBezTo>
                    <a:pt x="58" y="255"/>
                    <a:pt x="57" y="257"/>
                    <a:pt x="56" y="260"/>
                  </a:cubicBezTo>
                  <a:cubicBezTo>
                    <a:pt x="55" y="262"/>
                    <a:pt x="54" y="264"/>
                    <a:pt x="54" y="266"/>
                  </a:cubicBezTo>
                  <a:cubicBezTo>
                    <a:pt x="56" y="268"/>
                    <a:pt x="58" y="270"/>
                    <a:pt x="60" y="271"/>
                  </a:cubicBezTo>
                  <a:cubicBezTo>
                    <a:pt x="62" y="270"/>
                    <a:pt x="64" y="269"/>
                    <a:pt x="66" y="267"/>
                  </a:cubicBezTo>
                  <a:cubicBezTo>
                    <a:pt x="68" y="266"/>
                    <a:pt x="70" y="265"/>
                    <a:pt x="72" y="263"/>
                  </a:cubicBezTo>
                  <a:cubicBezTo>
                    <a:pt x="73" y="263"/>
                    <a:pt x="73" y="263"/>
                    <a:pt x="73" y="263"/>
                  </a:cubicBezTo>
                  <a:cubicBezTo>
                    <a:pt x="73" y="263"/>
                    <a:pt x="73" y="263"/>
                    <a:pt x="73" y="263"/>
                  </a:cubicBezTo>
                  <a:cubicBezTo>
                    <a:pt x="76" y="266"/>
                    <a:pt x="80" y="268"/>
                    <a:pt x="83" y="270"/>
                  </a:cubicBezTo>
                  <a:cubicBezTo>
                    <a:pt x="84" y="270"/>
                    <a:pt x="84" y="270"/>
                    <a:pt x="84" y="270"/>
                  </a:cubicBezTo>
                  <a:cubicBezTo>
                    <a:pt x="84" y="271"/>
                    <a:pt x="84" y="271"/>
                    <a:pt x="84" y="271"/>
                  </a:cubicBezTo>
                  <a:cubicBezTo>
                    <a:pt x="83" y="273"/>
                    <a:pt x="83" y="276"/>
                    <a:pt x="83" y="278"/>
                  </a:cubicBezTo>
                  <a:cubicBezTo>
                    <a:pt x="82" y="280"/>
                    <a:pt x="82" y="283"/>
                    <a:pt x="82" y="285"/>
                  </a:cubicBezTo>
                  <a:cubicBezTo>
                    <a:pt x="84" y="286"/>
                    <a:pt x="86" y="287"/>
                    <a:pt x="89" y="289"/>
                  </a:cubicBezTo>
                  <a:cubicBezTo>
                    <a:pt x="90" y="287"/>
                    <a:pt x="92" y="285"/>
                    <a:pt x="94" y="283"/>
                  </a:cubicBezTo>
                  <a:cubicBezTo>
                    <a:pt x="96" y="282"/>
                    <a:pt x="97" y="280"/>
                    <a:pt x="99" y="278"/>
                  </a:cubicBezTo>
                  <a:cubicBezTo>
                    <a:pt x="100" y="278"/>
                    <a:pt x="100" y="278"/>
                    <a:pt x="100" y="278"/>
                  </a:cubicBezTo>
                  <a:cubicBezTo>
                    <a:pt x="100" y="278"/>
                    <a:pt x="100" y="278"/>
                    <a:pt x="100" y="278"/>
                  </a:cubicBezTo>
                  <a:cubicBezTo>
                    <a:pt x="104" y="279"/>
                    <a:pt x="108" y="281"/>
                    <a:pt x="111" y="282"/>
                  </a:cubicBezTo>
                  <a:cubicBezTo>
                    <a:pt x="112" y="282"/>
                    <a:pt x="112" y="282"/>
                    <a:pt x="112" y="282"/>
                  </a:cubicBezTo>
                  <a:cubicBezTo>
                    <a:pt x="112" y="283"/>
                    <a:pt x="112" y="283"/>
                    <a:pt x="112" y="283"/>
                  </a:cubicBezTo>
                  <a:cubicBezTo>
                    <a:pt x="112" y="285"/>
                    <a:pt x="113" y="288"/>
                    <a:pt x="113" y="290"/>
                  </a:cubicBezTo>
                  <a:cubicBezTo>
                    <a:pt x="113" y="292"/>
                    <a:pt x="113" y="295"/>
                    <a:pt x="113" y="297"/>
                  </a:cubicBezTo>
                  <a:cubicBezTo>
                    <a:pt x="116" y="298"/>
                    <a:pt x="118" y="298"/>
                    <a:pt x="121" y="299"/>
                  </a:cubicBezTo>
                  <a:cubicBezTo>
                    <a:pt x="122" y="297"/>
                    <a:pt x="124" y="295"/>
                    <a:pt x="125" y="293"/>
                  </a:cubicBezTo>
                  <a:cubicBezTo>
                    <a:pt x="126" y="291"/>
                    <a:pt x="127" y="288"/>
                    <a:pt x="129" y="287"/>
                  </a:cubicBezTo>
                  <a:cubicBezTo>
                    <a:pt x="129" y="286"/>
                    <a:pt x="129" y="286"/>
                    <a:pt x="129" y="286"/>
                  </a:cubicBezTo>
                  <a:cubicBezTo>
                    <a:pt x="130" y="286"/>
                    <a:pt x="130" y="286"/>
                    <a:pt x="130" y="286"/>
                  </a:cubicBezTo>
                  <a:cubicBezTo>
                    <a:pt x="133" y="286"/>
                    <a:pt x="137" y="287"/>
                    <a:pt x="141" y="287"/>
                  </a:cubicBezTo>
                  <a:cubicBezTo>
                    <a:pt x="142" y="287"/>
                    <a:pt x="142" y="287"/>
                    <a:pt x="142" y="287"/>
                  </a:cubicBezTo>
                  <a:cubicBezTo>
                    <a:pt x="142" y="288"/>
                    <a:pt x="142" y="288"/>
                    <a:pt x="142" y="288"/>
                  </a:cubicBezTo>
                  <a:cubicBezTo>
                    <a:pt x="143" y="290"/>
                    <a:pt x="144" y="293"/>
                    <a:pt x="145" y="295"/>
                  </a:cubicBezTo>
                  <a:cubicBezTo>
                    <a:pt x="145" y="297"/>
                    <a:pt x="146" y="300"/>
                    <a:pt x="147" y="302"/>
                  </a:cubicBezTo>
                  <a:cubicBezTo>
                    <a:pt x="147" y="302"/>
                    <a:pt x="147" y="302"/>
                    <a:pt x="147" y="302"/>
                  </a:cubicBezTo>
                  <a:cubicBezTo>
                    <a:pt x="150" y="302"/>
                    <a:pt x="152" y="302"/>
                    <a:pt x="155" y="302"/>
                  </a:cubicBezTo>
                  <a:cubicBezTo>
                    <a:pt x="155" y="302"/>
                    <a:pt x="155" y="302"/>
                    <a:pt x="155" y="302"/>
                  </a:cubicBezTo>
                  <a:cubicBezTo>
                    <a:pt x="156" y="300"/>
                    <a:pt x="156" y="297"/>
                    <a:pt x="157" y="295"/>
                  </a:cubicBezTo>
                  <a:cubicBezTo>
                    <a:pt x="158" y="293"/>
                    <a:pt x="159" y="290"/>
                    <a:pt x="159" y="288"/>
                  </a:cubicBezTo>
                  <a:cubicBezTo>
                    <a:pt x="160" y="287"/>
                    <a:pt x="160" y="287"/>
                    <a:pt x="160" y="287"/>
                  </a:cubicBezTo>
                  <a:cubicBezTo>
                    <a:pt x="161" y="287"/>
                    <a:pt x="161" y="287"/>
                    <a:pt x="161" y="287"/>
                  </a:cubicBezTo>
                  <a:cubicBezTo>
                    <a:pt x="165" y="287"/>
                    <a:pt x="168" y="286"/>
                    <a:pt x="172" y="286"/>
                  </a:cubicBezTo>
                  <a:cubicBezTo>
                    <a:pt x="173" y="286"/>
                    <a:pt x="173" y="286"/>
                    <a:pt x="173" y="286"/>
                  </a:cubicBezTo>
                  <a:cubicBezTo>
                    <a:pt x="173" y="287"/>
                    <a:pt x="173" y="287"/>
                    <a:pt x="173" y="287"/>
                  </a:cubicBezTo>
                  <a:cubicBezTo>
                    <a:pt x="175" y="288"/>
                    <a:pt x="176" y="291"/>
                    <a:pt x="177" y="293"/>
                  </a:cubicBezTo>
                  <a:cubicBezTo>
                    <a:pt x="178" y="295"/>
                    <a:pt x="180" y="297"/>
                    <a:pt x="181" y="299"/>
                  </a:cubicBezTo>
                  <a:cubicBezTo>
                    <a:pt x="183" y="298"/>
                    <a:pt x="186" y="298"/>
                    <a:pt x="188" y="297"/>
                  </a:cubicBezTo>
                  <a:cubicBezTo>
                    <a:pt x="189" y="295"/>
                    <a:pt x="189" y="292"/>
                    <a:pt x="189" y="290"/>
                  </a:cubicBezTo>
                  <a:cubicBezTo>
                    <a:pt x="189" y="288"/>
                    <a:pt x="189" y="285"/>
                    <a:pt x="190" y="283"/>
                  </a:cubicBezTo>
                  <a:cubicBezTo>
                    <a:pt x="190" y="282"/>
                    <a:pt x="190" y="282"/>
                    <a:pt x="190" y="282"/>
                  </a:cubicBezTo>
                  <a:cubicBezTo>
                    <a:pt x="191" y="282"/>
                    <a:pt x="191" y="282"/>
                    <a:pt x="191" y="282"/>
                  </a:cubicBezTo>
                  <a:cubicBezTo>
                    <a:pt x="194" y="281"/>
                    <a:pt x="198" y="279"/>
                    <a:pt x="202" y="278"/>
                  </a:cubicBezTo>
                  <a:cubicBezTo>
                    <a:pt x="202" y="278"/>
                    <a:pt x="202" y="278"/>
                    <a:pt x="202" y="278"/>
                  </a:cubicBezTo>
                  <a:cubicBezTo>
                    <a:pt x="203" y="278"/>
                    <a:pt x="203" y="278"/>
                    <a:pt x="203" y="278"/>
                  </a:cubicBezTo>
                  <a:cubicBezTo>
                    <a:pt x="205" y="280"/>
                    <a:pt x="206" y="282"/>
                    <a:pt x="208" y="283"/>
                  </a:cubicBezTo>
                  <a:cubicBezTo>
                    <a:pt x="210" y="285"/>
                    <a:pt x="211" y="287"/>
                    <a:pt x="213" y="289"/>
                  </a:cubicBezTo>
                  <a:cubicBezTo>
                    <a:pt x="215" y="288"/>
                    <a:pt x="218" y="286"/>
                    <a:pt x="220" y="285"/>
                  </a:cubicBezTo>
                  <a:cubicBezTo>
                    <a:pt x="220" y="283"/>
                    <a:pt x="219" y="280"/>
                    <a:pt x="219" y="278"/>
                  </a:cubicBezTo>
                  <a:cubicBezTo>
                    <a:pt x="219" y="276"/>
                    <a:pt x="218" y="273"/>
                    <a:pt x="218" y="271"/>
                  </a:cubicBezTo>
                  <a:cubicBezTo>
                    <a:pt x="218" y="270"/>
                    <a:pt x="218" y="270"/>
                    <a:pt x="218" y="270"/>
                  </a:cubicBezTo>
                  <a:cubicBezTo>
                    <a:pt x="219" y="270"/>
                    <a:pt x="219" y="270"/>
                    <a:pt x="219" y="270"/>
                  </a:cubicBezTo>
                  <a:cubicBezTo>
                    <a:pt x="222" y="268"/>
                    <a:pt x="225" y="266"/>
                    <a:pt x="228" y="263"/>
                  </a:cubicBezTo>
                  <a:cubicBezTo>
                    <a:pt x="229" y="263"/>
                    <a:pt x="229" y="263"/>
                    <a:pt x="229" y="263"/>
                  </a:cubicBezTo>
                  <a:cubicBezTo>
                    <a:pt x="230" y="263"/>
                    <a:pt x="230" y="263"/>
                    <a:pt x="230" y="263"/>
                  </a:cubicBezTo>
                  <a:cubicBezTo>
                    <a:pt x="232" y="265"/>
                    <a:pt x="234" y="266"/>
                    <a:pt x="236" y="267"/>
                  </a:cubicBezTo>
                  <a:cubicBezTo>
                    <a:pt x="238" y="269"/>
                    <a:pt x="240" y="270"/>
                    <a:pt x="242" y="271"/>
                  </a:cubicBezTo>
                  <a:cubicBezTo>
                    <a:pt x="244" y="270"/>
                    <a:pt x="246" y="268"/>
                    <a:pt x="248" y="266"/>
                  </a:cubicBezTo>
                  <a:cubicBezTo>
                    <a:pt x="247" y="264"/>
                    <a:pt x="247" y="262"/>
                    <a:pt x="246" y="260"/>
                  </a:cubicBezTo>
                  <a:cubicBezTo>
                    <a:pt x="245" y="257"/>
                    <a:pt x="244" y="255"/>
                    <a:pt x="243" y="253"/>
                  </a:cubicBezTo>
                  <a:cubicBezTo>
                    <a:pt x="243" y="252"/>
                    <a:pt x="243" y="252"/>
                    <a:pt x="243" y="252"/>
                  </a:cubicBezTo>
                  <a:cubicBezTo>
                    <a:pt x="243" y="251"/>
                    <a:pt x="243" y="251"/>
                    <a:pt x="243" y="251"/>
                  </a:cubicBezTo>
                  <a:cubicBezTo>
                    <a:pt x="246" y="249"/>
                    <a:pt x="249" y="246"/>
                    <a:pt x="252" y="243"/>
                  </a:cubicBezTo>
                  <a:cubicBezTo>
                    <a:pt x="252" y="243"/>
                    <a:pt x="252" y="243"/>
                    <a:pt x="252" y="243"/>
                  </a:cubicBezTo>
                  <a:cubicBezTo>
                    <a:pt x="253" y="243"/>
                    <a:pt x="253" y="243"/>
                    <a:pt x="253" y="243"/>
                  </a:cubicBezTo>
                  <a:cubicBezTo>
                    <a:pt x="255" y="244"/>
                    <a:pt x="258" y="245"/>
                    <a:pt x="260" y="246"/>
                  </a:cubicBezTo>
                  <a:cubicBezTo>
                    <a:pt x="262" y="246"/>
                    <a:pt x="264" y="247"/>
                    <a:pt x="267" y="248"/>
                  </a:cubicBezTo>
                  <a:cubicBezTo>
                    <a:pt x="268" y="246"/>
                    <a:pt x="270" y="244"/>
                    <a:pt x="271" y="242"/>
                  </a:cubicBezTo>
                  <a:cubicBezTo>
                    <a:pt x="270" y="240"/>
                    <a:pt x="269" y="238"/>
                    <a:pt x="268" y="236"/>
                  </a:cubicBezTo>
                  <a:cubicBezTo>
                    <a:pt x="266" y="234"/>
                    <a:pt x="265" y="232"/>
                    <a:pt x="264" y="230"/>
                  </a:cubicBezTo>
                  <a:cubicBezTo>
                    <a:pt x="263" y="229"/>
                    <a:pt x="263" y="229"/>
                    <a:pt x="263" y="229"/>
                  </a:cubicBezTo>
                  <a:cubicBezTo>
                    <a:pt x="264" y="228"/>
                    <a:pt x="264" y="228"/>
                    <a:pt x="264" y="228"/>
                  </a:cubicBezTo>
                  <a:cubicBezTo>
                    <a:pt x="266" y="225"/>
                    <a:pt x="268" y="222"/>
                    <a:pt x="270" y="219"/>
                  </a:cubicBezTo>
                  <a:cubicBezTo>
                    <a:pt x="270" y="218"/>
                    <a:pt x="270" y="218"/>
                    <a:pt x="270" y="218"/>
                  </a:cubicBezTo>
                  <a:cubicBezTo>
                    <a:pt x="271" y="218"/>
                    <a:pt x="271" y="218"/>
                    <a:pt x="271" y="218"/>
                  </a:cubicBezTo>
                  <a:cubicBezTo>
                    <a:pt x="273" y="218"/>
                    <a:pt x="276" y="219"/>
                    <a:pt x="278" y="219"/>
                  </a:cubicBezTo>
                  <a:cubicBezTo>
                    <a:pt x="281" y="219"/>
                    <a:pt x="283" y="220"/>
                    <a:pt x="285" y="220"/>
                  </a:cubicBezTo>
                  <a:cubicBezTo>
                    <a:pt x="286" y="218"/>
                    <a:pt x="288" y="215"/>
                    <a:pt x="289" y="213"/>
                  </a:cubicBezTo>
                  <a:cubicBezTo>
                    <a:pt x="287" y="211"/>
                    <a:pt x="285" y="210"/>
                    <a:pt x="284" y="208"/>
                  </a:cubicBezTo>
                  <a:cubicBezTo>
                    <a:pt x="282" y="206"/>
                    <a:pt x="280" y="204"/>
                    <a:pt x="278" y="203"/>
                  </a:cubicBezTo>
                  <a:cubicBezTo>
                    <a:pt x="278" y="202"/>
                    <a:pt x="278" y="202"/>
                    <a:pt x="278" y="202"/>
                  </a:cubicBezTo>
                  <a:cubicBezTo>
                    <a:pt x="278" y="201"/>
                    <a:pt x="278" y="201"/>
                    <a:pt x="278" y="201"/>
                  </a:cubicBezTo>
                  <a:cubicBezTo>
                    <a:pt x="279" y="198"/>
                    <a:pt x="281" y="194"/>
                    <a:pt x="282" y="190"/>
                  </a:cubicBezTo>
                  <a:cubicBezTo>
                    <a:pt x="282" y="190"/>
                    <a:pt x="282" y="190"/>
                    <a:pt x="282" y="190"/>
                  </a:cubicBezTo>
                  <a:cubicBezTo>
                    <a:pt x="283" y="190"/>
                    <a:pt x="283" y="190"/>
                    <a:pt x="283" y="190"/>
                  </a:cubicBezTo>
                  <a:cubicBezTo>
                    <a:pt x="285" y="189"/>
                    <a:pt x="288" y="189"/>
                    <a:pt x="290" y="189"/>
                  </a:cubicBezTo>
                  <a:cubicBezTo>
                    <a:pt x="293" y="189"/>
                    <a:pt x="295" y="189"/>
                    <a:pt x="297" y="188"/>
                  </a:cubicBezTo>
                  <a:cubicBezTo>
                    <a:pt x="298" y="186"/>
                    <a:pt x="299" y="183"/>
                    <a:pt x="299" y="181"/>
                  </a:cubicBezTo>
                  <a:cubicBezTo>
                    <a:pt x="297" y="179"/>
                    <a:pt x="295" y="178"/>
                    <a:pt x="293" y="177"/>
                  </a:cubicBezTo>
                  <a:cubicBezTo>
                    <a:pt x="291" y="176"/>
                    <a:pt x="289" y="174"/>
                    <a:pt x="287" y="173"/>
                  </a:cubicBezTo>
                  <a:cubicBezTo>
                    <a:pt x="286" y="173"/>
                    <a:pt x="286" y="173"/>
                    <a:pt x="286" y="173"/>
                  </a:cubicBezTo>
                  <a:cubicBezTo>
                    <a:pt x="286" y="172"/>
                    <a:pt x="286" y="172"/>
                    <a:pt x="286" y="172"/>
                  </a:cubicBezTo>
                  <a:cubicBezTo>
                    <a:pt x="287" y="168"/>
                    <a:pt x="287" y="165"/>
                    <a:pt x="287" y="160"/>
                  </a:cubicBezTo>
                  <a:cubicBezTo>
                    <a:pt x="287" y="160"/>
                    <a:pt x="287" y="160"/>
                    <a:pt x="287" y="160"/>
                  </a:cubicBezTo>
                  <a:cubicBezTo>
                    <a:pt x="288" y="159"/>
                    <a:pt x="288" y="159"/>
                    <a:pt x="288" y="159"/>
                  </a:cubicBezTo>
                  <a:cubicBezTo>
                    <a:pt x="290" y="159"/>
                    <a:pt x="293" y="158"/>
                    <a:pt x="295" y="157"/>
                  </a:cubicBezTo>
                  <a:cubicBezTo>
                    <a:pt x="297" y="156"/>
                    <a:pt x="300" y="156"/>
                    <a:pt x="302" y="155"/>
                  </a:cubicBezTo>
                  <a:cubicBezTo>
                    <a:pt x="302" y="155"/>
                    <a:pt x="302" y="155"/>
                    <a:pt x="302" y="155"/>
                  </a:cubicBezTo>
                  <a:cubicBezTo>
                    <a:pt x="302" y="153"/>
                    <a:pt x="302" y="152"/>
                    <a:pt x="302" y="151"/>
                  </a:cubicBezTo>
                  <a:cubicBezTo>
                    <a:pt x="302" y="149"/>
                    <a:pt x="302" y="148"/>
                    <a:pt x="302" y="147"/>
                  </a:cubicBezTo>
                  <a:close/>
                  <a:moveTo>
                    <a:pt x="159" y="110"/>
                  </a:moveTo>
                  <a:cubicBezTo>
                    <a:pt x="161" y="93"/>
                    <a:pt x="164" y="76"/>
                    <a:pt x="169" y="59"/>
                  </a:cubicBezTo>
                  <a:cubicBezTo>
                    <a:pt x="169" y="58"/>
                    <a:pt x="169" y="58"/>
                    <a:pt x="169" y="58"/>
                  </a:cubicBezTo>
                  <a:cubicBezTo>
                    <a:pt x="170" y="59"/>
                    <a:pt x="170" y="59"/>
                    <a:pt x="170" y="59"/>
                  </a:cubicBezTo>
                  <a:cubicBezTo>
                    <a:pt x="182" y="61"/>
                    <a:pt x="193" y="66"/>
                    <a:pt x="203" y="72"/>
                  </a:cubicBezTo>
                  <a:cubicBezTo>
                    <a:pt x="204" y="73"/>
                    <a:pt x="204" y="73"/>
                    <a:pt x="204" y="73"/>
                  </a:cubicBezTo>
                  <a:cubicBezTo>
                    <a:pt x="203" y="74"/>
                    <a:pt x="203" y="74"/>
                    <a:pt x="203" y="74"/>
                  </a:cubicBezTo>
                  <a:cubicBezTo>
                    <a:pt x="195" y="90"/>
                    <a:pt x="185" y="104"/>
                    <a:pt x="174" y="116"/>
                  </a:cubicBezTo>
                  <a:cubicBezTo>
                    <a:pt x="173" y="117"/>
                    <a:pt x="173" y="117"/>
                    <a:pt x="173" y="117"/>
                  </a:cubicBezTo>
                  <a:cubicBezTo>
                    <a:pt x="172" y="117"/>
                    <a:pt x="172" y="117"/>
                    <a:pt x="172" y="117"/>
                  </a:cubicBezTo>
                  <a:cubicBezTo>
                    <a:pt x="169" y="114"/>
                    <a:pt x="165" y="112"/>
                    <a:pt x="160" y="111"/>
                  </a:cubicBezTo>
                  <a:cubicBezTo>
                    <a:pt x="159" y="111"/>
                    <a:pt x="159" y="111"/>
                    <a:pt x="159" y="111"/>
                  </a:cubicBezTo>
                  <a:lnTo>
                    <a:pt x="159" y="110"/>
                  </a:lnTo>
                  <a:close/>
                  <a:moveTo>
                    <a:pt x="99" y="72"/>
                  </a:moveTo>
                  <a:cubicBezTo>
                    <a:pt x="109" y="65"/>
                    <a:pt x="120" y="61"/>
                    <a:pt x="132" y="58"/>
                  </a:cubicBezTo>
                  <a:cubicBezTo>
                    <a:pt x="133" y="58"/>
                    <a:pt x="133" y="58"/>
                    <a:pt x="133" y="58"/>
                  </a:cubicBezTo>
                  <a:cubicBezTo>
                    <a:pt x="134" y="59"/>
                    <a:pt x="134" y="59"/>
                    <a:pt x="134" y="59"/>
                  </a:cubicBezTo>
                  <a:cubicBezTo>
                    <a:pt x="139" y="76"/>
                    <a:pt x="142" y="93"/>
                    <a:pt x="143" y="110"/>
                  </a:cubicBezTo>
                  <a:cubicBezTo>
                    <a:pt x="143" y="111"/>
                    <a:pt x="143" y="111"/>
                    <a:pt x="143" y="111"/>
                  </a:cubicBezTo>
                  <a:cubicBezTo>
                    <a:pt x="142" y="111"/>
                    <a:pt x="142" y="111"/>
                    <a:pt x="142" y="111"/>
                  </a:cubicBezTo>
                  <a:cubicBezTo>
                    <a:pt x="138" y="112"/>
                    <a:pt x="134" y="114"/>
                    <a:pt x="130" y="116"/>
                  </a:cubicBezTo>
                  <a:cubicBezTo>
                    <a:pt x="129" y="117"/>
                    <a:pt x="129" y="117"/>
                    <a:pt x="129" y="117"/>
                  </a:cubicBezTo>
                  <a:cubicBezTo>
                    <a:pt x="128" y="116"/>
                    <a:pt x="128" y="116"/>
                    <a:pt x="128" y="116"/>
                  </a:cubicBezTo>
                  <a:cubicBezTo>
                    <a:pt x="117" y="103"/>
                    <a:pt x="107" y="89"/>
                    <a:pt x="99" y="74"/>
                  </a:cubicBezTo>
                  <a:cubicBezTo>
                    <a:pt x="98" y="73"/>
                    <a:pt x="98" y="73"/>
                    <a:pt x="98" y="73"/>
                  </a:cubicBezTo>
                  <a:lnTo>
                    <a:pt x="99" y="72"/>
                  </a:lnTo>
                  <a:close/>
                  <a:moveTo>
                    <a:pt x="59" y="132"/>
                  </a:moveTo>
                  <a:cubicBezTo>
                    <a:pt x="61" y="120"/>
                    <a:pt x="66" y="109"/>
                    <a:pt x="72" y="99"/>
                  </a:cubicBezTo>
                  <a:cubicBezTo>
                    <a:pt x="73" y="98"/>
                    <a:pt x="73" y="98"/>
                    <a:pt x="73" y="98"/>
                  </a:cubicBezTo>
                  <a:cubicBezTo>
                    <a:pt x="74" y="98"/>
                    <a:pt x="74" y="98"/>
                    <a:pt x="74" y="98"/>
                  </a:cubicBezTo>
                  <a:cubicBezTo>
                    <a:pt x="90" y="107"/>
                    <a:pt x="104" y="116"/>
                    <a:pt x="116" y="128"/>
                  </a:cubicBezTo>
                  <a:cubicBezTo>
                    <a:pt x="117" y="128"/>
                    <a:pt x="117" y="128"/>
                    <a:pt x="117" y="128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4" y="133"/>
                    <a:pt x="113" y="137"/>
                    <a:pt x="112" y="141"/>
                  </a:cubicBezTo>
                  <a:cubicBezTo>
                    <a:pt x="111" y="143"/>
                    <a:pt x="111" y="143"/>
                    <a:pt x="111" y="143"/>
                  </a:cubicBezTo>
                  <a:cubicBezTo>
                    <a:pt x="110" y="142"/>
                    <a:pt x="110" y="142"/>
                    <a:pt x="110" y="142"/>
                  </a:cubicBezTo>
                  <a:cubicBezTo>
                    <a:pt x="93" y="141"/>
                    <a:pt x="76" y="138"/>
                    <a:pt x="60" y="133"/>
                  </a:cubicBezTo>
                  <a:cubicBezTo>
                    <a:pt x="58" y="133"/>
                    <a:pt x="58" y="133"/>
                    <a:pt x="58" y="133"/>
                  </a:cubicBezTo>
                  <a:lnTo>
                    <a:pt x="59" y="132"/>
                  </a:lnTo>
                  <a:close/>
                  <a:moveTo>
                    <a:pt x="74" y="203"/>
                  </a:moveTo>
                  <a:cubicBezTo>
                    <a:pt x="73" y="203"/>
                    <a:pt x="73" y="203"/>
                    <a:pt x="73" y="203"/>
                  </a:cubicBezTo>
                  <a:cubicBezTo>
                    <a:pt x="72" y="202"/>
                    <a:pt x="72" y="202"/>
                    <a:pt x="72" y="202"/>
                  </a:cubicBezTo>
                  <a:cubicBezTo>
                    <a:pt x="66" y="192"/>
                    <a:pt x="61" y="181"/>
                    <a:pt x="59" y="170"/>
                  </a:cubicBezTo>
                  <a:cubicBezTo>
                    <a:pt x="58" y="168"/>
                    <a:pt x="58" y="168"/>
                    <a:pt x="58" y="168"/>
                  </a:cubicBezTo>
                  <a:cubicBezTo>
                    <a:pt x="60" y="168"/>
                    <a:pt x="60" y="168"/>
                    <a:pt x="60" y="168"/>
                  </a:cubicBezTo>
                  <a:cubicBezTo>
                    <a:pt x="76" y="163"/>
                    <a:pt x="93" y="160"/>
                    <a:pt x="110" y="159"/>
                  </a:cubicBezTo>
                  <a:cubicBezTo>
                    <a:pt x="111" y="159"/>
                    <a:pt x="111" y="159"/>
                    <a:pt x="111" y="159"/>
                  </a:cubicBezTo>
                  <a:cubicBezTo>
                    <a:pt x="111" y="160"/>
                    <a:pt x="111" y="160"/>
                    <a:pt x="111" y="160"/>
                  </a:cubicBezTo>
                  <a:cubicBezTo>
                    <a:pt x="112" y="164"/>
                    <a:pt x="114" y="168"/>
                    <a:pt x="116" y="172"/>
                  </a:cubicBezTo>
                  <a:cubicBezTo>
                    <a:pt x="117" y="173"/>
                    <a:pt x="117" y="173"/>
                    <a:pt x="117" y="173"/>
                  </a:cubicBezTo>
                  <a:cubicBezTo>
                    <a:pt x="116" y="174"/>
                    <a:pt x="116" y="174"/>
                    <a:pt x="116" y="174"/>
                  </a:cubicBezTo>
                  <a:cubicBezTo>
                    <a:pt x="103" y="185"/>
                    <a:pt x="89" y="194"/>
                    <a:pt x="74" y="203"/>
                  </a:cubicBezTo>
                  <a:close/>
                  <a:moveTo>
                    <a:pt x="143" y="191"/>
                  </a:moveTo>
                  <a:cubicBezTo>
                    <a:pt x="141" y="208"/>
                    <a:pt x="138" y="225"/>
                    <a:pt x="133" y="242"/>
                  </a:cubicBezTo>
                  <a:cubicBezTo>
                    <a:pt x="133" y="243"/>
                    <a:pt x="133" y="243"/>
                    <a:pt x="133" y="243"/>
                  </a:cubicBezTo>
                  <a:cubicBezTo>
                    <a:pt x="132" y="243"/>
                    <a:pt x="132" y="243"/>
                    <a:pt x="132" y="243"/>
                  </a:cubicBezTo>
                  <a:cubicBezTo>
                    <a:pt x="120" y="241"/>
                    <a:pt x="109" y="236"/>
                    <a:pt x="99" y="229"/>
                  </a:cubicBezTo>
                  <a:cubicBezTo>
                    <a:pt x="98" y="229"/>
                    <a:pt x="98" y="229"/>
                    <a:pt x="98" y="229"/>
                  </a:cubicBezTo>
                  <a:cubicBezTo>
                    <a:pt x="98" y="228"/>
                    <a:pt x="98" y="228"/>
                    <a:pt x="98" y="228"/>
                  </a:cubicBezTo>
                  <a:cubicBezTo>
                    <a:pt x="107" y="212"/>
                    <a:pt x="117" y="198"/>
                    <a:pt x="128" y="185"/>
                  </a:cubicBezTo>
                  <a:cubicBezTo>
                    <a:pt x="128" y="184"/>
                    <a:pt x="128" y="184"/>
                    <a:pt x="128" y="184"/>
                  </a:cubicBezTo>
                  <a:cubicBezTo>
                    <a:pt x="129" y="185"/>
                    <a:pt x="129" y="185"/>
                    <a:pt x="129" y="185"/>
                  </a:cubicBezTo>
                  <a:cubicBezTo>
                    <a:pt x="133" y="187"/>
                    <a:pt x="137" y="189"/>
                    <a:pt x="142" y="190"/>
                  </a:cubicBezTo>
                  <a:cubicBezTo>
                    <a:pt x="143" y="190"/>
                    <a:pt x="143" y="190"/>
                    <a:pt x="143" y="190"/>
                  </a:cubicBezTo>
                  <a:lnTo>
                    <a:pt x="143" y="191"/>
                  </a:lnTo>
                  <a:close/>
                  <a:moveTo>
                    <a:pt x="151" y="180"/>
                  </a:moveTo>
                  <a:cubicBezTo>
                    <a:pt x="143" y="180"/>
                    <a:pt x="136" y="177"/>
                    <a:pt x="130" y="171"/>
                  </a:cubicBezTo>
                  <a:cubicBezTo>
                    <a:pt x="125" y="166"/>
                    <a:pt x="122" y="159"/>
                    <a:pt x="122" y="151"/>
                  </a:cubicBezTo>
                  <a:cubicBezTo>
                    <a:pt x="122" y="143"/>
                    <a:pt x="125" y="136"/>
                    <a:pt x="130" y="130"/>
                  </a:cubicBezTo>
                  <a:cubicBezTo>
                    <a:pt x="136" y="125"/>
                    <a:pt x="143" y="122"/>
                    <a:pt x="151" y="122"/>
                  </a:cubicBezTo>
                  <a:cubicBezTo>
                    <a:pt x="159" y="122"/>
                    <a:pt x="166" y="125"/>
                    <a:pt x="172" y="130"/>
                  </a:cubicBezTo>
                  <a:cubicBezTo>
                    <a:pt x="183" y="142"/>
                    <a:pt x="183" y="160"/>
                    <a:pt x="172" y="171"/>
                  </a:cubicBezTo>
                  <a:cubicBezTo>
                    <a:pt x="166" y="177"/>
                    <a:pt x="159" y="180"/>
                    <a:pt x="151" y="180"/>
                  </a:cubicBezTo>
                  <a:close/>
                  <a:moveTo>
                    <a:pt x="203" y="229"/>
                  </a:moveTo>
                  <a:cubicBezTo>
                    <a:pt x="192" y="236"/>
                    <a:pt x="181" y="241"/>
                    <a:pt x="170" y="243"/>
                  </a:cubicBezTo>
                  <a:cubicBezTo>
                    <a:pt x="168" y="243"/>
                    <a:pt x="168" y="243"/>
                    <a:pt x="168" y="243"/>
                  </a:cubicBezTo>
                  <a:cubicBezTo>
                    <a:pt x="168" y="242"/>
                    <a:pt x="168" y="242"/>
                    <a:pt x="168" y="242"/>
                  </a:cubicBezTo>
                  <a:cubicBezTo>
                    <a:pt x="163" y="225"/>
                    <a:pt x="160" y="208"/>
                    <a:pt x="159" y="192"/>
                  </a:cubicBezTo>
                  <a:cubicBezTo>
                    <a:pt x="159" y="190"/>
                    <a:pt x="159" y="190"/>
                    <a:pt x="159" y="190"/>
                  </a:cubicBezTo>
                  <a:cubicBezTo>
                    <a:pt x="160" y="190"/>
                    <a:pt x="160" y="190"/>
                    <a:pt x="160" y="190"/>
                  </a:cubicBezTo>
                  <a:cubicBezTo>
                    <a:pt x="164" y="189"/>
                    <a:pt x="168" y="188"/>
                    <a:pt x="172" y="185"/>
                  </a:cubicBezTo>
                  <a:cubicBezTo>
                    <a:pt x="173" y="185"/>
                    <a:pt x="173" y="185"/>
                    <a:pt x="173" y="185"/>
                  </a:cubicBezTo>
                  <a:cubicBezTo>
                    <a:pt x="174" y="185"/>
                    <a:pt x="174" y="185"/>
                    <a:pt x="174" y="185"/>
                  </a:cubicBezTo>
                  <a:cubicBezTo>
                    <a:pt x="185" y="199"/>
                    <a:pt x="195" y="213"/>
                    <a:pt x="203" y="228"/>
                  </a:cubicBezTo>
                  <a:cubicBezTo>
                    <a:pt x="204" y="229"/>
                    <a:pt x="204" y="229"/>
                    <a:pt x="204" y="229"/>
                  </a:cubicBezTo>
                  <a:lnTo>
                    <a:pt x="203" y="229"/>
                  </a:lnTo>
                  <a:close/>
                  <a:moveTo>
                    <a:pt x="243" y="170"/>
                  </a:moveTo>
                  <a:cubicBezTo>
                    <a:pt x="241" y="182"/>
                    <a:pt x="236" y="193"/>
                    <a:pt x="229" y="203"/>
                  </a:cubicBezTo>
                  <a:cubicBezTo>
                    <a:pt x="229" y="204"/>
                    <a:pt x="229" y="204"/>
                    <a:pt x="229" y="204"/>
                  </a:cubicBezTo>
                  <a:cubicBezTo>
                    <a:pt x="228" y="203"/>
                    <a:pt x="228" y="203"/>
                    <a:pt x="228" y="203"/>
                  </a:cubicBezTo>
                  <a:cubicBezTo>
                    <a:pt x="212" y="195"/>
                    <a:pt x="198" y="185"/>
                    <a:pt x="185" y="174"/>
                  </a:cubicBezTo>
                  <a:cubicBezTo>
                    <a:pt x="185" y="173"/>
                    <a:pt x="185" y="173"/>
                    <a:pt x="185" y="173"/>
                  </a:cubicBezTo>
                  <a:cubicBezTo>
                    <a:pt x="185" y="172"/>
                    <a:pt x="185" y="172"/>
                    <a:pt x="185" y="172"/>
                  </a:cubicBezTo>
                  <a:cubicBezTo>
                    <a:pt x="188" y="169"/>
                    <a:pt x="189" y="164"/>
                    <a:pt x="190" y="160"/>
                  </a:cubicBezTo>
                  <a:cubicBezTo>
                    <a:pt x="191" y="159"/>
                    <a:pt x="191" y="159"/>
                    <a:pt x="191" y="159"/>
                  </a:cubicBezTo>
                  <a:cubicBezTo>
                    <a:pt x="192" y="159"/>
                    <a:pt x="192" y="159"/>
                    <a:pt x="192" y="159"/>
                  </a:cubicBezTo>
                  <a:cubicBezTo>
                    <a:pt x="208" y="161"/>
                    <a:pt x="225" y="164"/>
                    <a:pt x="242" y="168"/>
                  </a:cubicBezTo>
                  <a:cubicBezTo>
                    <a:pt x="243" y="169"/>
                    <a:pt x="243" y="169"/>
                    <a:pt x="243" y="169"/>
                  </a:cubicBezTo>
                  <a:lnTo>
                    <a:pt x="243" y="170"/>
                  </a:lnTo>
                  <a:close/>
                  <a:moveTo>
                    <a:pt x="242" y="134"/>
                  </a:moveTo>
                  <a:cubicBezTo>
                    <a:pt x="225" y="139"/>
                    <a:pt x="208" y="142"/>
                    <a:pt x="192" y="143"/>
                  </a:cubicBezTo>
                  <a:cubicBezTo>
                    <a:pt x="191" y="143"/>
                    <a:pt x="191" y="143"/>
                    <a:pt x="191" y="143"/>
                  </a:cubicBezTo>
                  <a:cubicBezTo>
                    <a:pt x="190" y="142"/>
                    <a:pt x="190" y="142"/>
                    <a:pt x="190" y="142"/>
                  </a:cubicBezTo>
                  <a:cubicBezTo>
                    <a:pt x="189" y="137"/>
                    <a:pt x="188" y="133"/>
                    <a:pt x="185" y="130"/>
                  </a:cubicBezTo>
                  <a:cubicBezTo>
                    <a:pt x="185" y="129"/>
                    <a:pt x="185" y="129"/>
                    <a:pt x="185" y="129"/>
                  </a:cubicBezTo>
                  <a:cubicBezTo>
                    <a:pt x="186" y="128"/>
                    <a:pt x="186" y="128"/>
                    <a:pt x="186" y="128"/>
                  </a:cubicBezTo>
                  <a:cubicBezTo>
                    <a:pt x="199" y="117"/>
                    <a:pt x="213" y="107"/>
                    <a:pt x="228" y="99"/>
                  </a:cubicBezTo>
                  <a:cubicBezTo>
                    <a:pt x="229" y="98"/>
                    <a:pt x="229" y="98"/>
                    <a:pt x="229" y="98"/>
                  </a:cubicBezTo>
                  <a:cubicBezTo>
                    <a:pt x="230" y="99"/>
                    <a:pt x="230" y="99"/>
                    <a:pt x="230" y="99"/>
                  </a:cubicBezTo>
                  <a:cubicBezTo>
                    <a:pt x="236" y="109"/>
                    <a:pt x="241" y="120"/>
                    <a:pt x="243" y="132"/>
                  </a:cubicBezTo>
                  <a:cubicBezTo>
                    <a:pt x="243" y="133"/>
                    <a:pt x="243" y="133"/>
                    <a:pt x="243" y="133"/>
                  </a:cubicBezTo>
                  <a:lnTo>
                    <a:pt x="242" y="13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" name="Freeform 91"/>
            <p:cNvSpPr>
              <a:spLocks noEditPoints="1"/>
            </p:cNvSpPr>
            <p:nvPr/>
          </p:nvSpPr>
          <p:spPr bwMode="auto">
            <a:xfrm rot="824353">
              <a:off x="4824413" y="4876104"/>
              <a:ext cx="1273174" cy="1271610"/>
            </a:xfrm>
            <a:custGeom>
              <a:avLst/>
              <a:gdLst>
                <a:gd name="T0" fmla="*/ 286 w 302"/>
                <a:gd name="T1" fmla="*/ 129 h 302"/>
                <a:gd name="T2" fmla="*/ 282 w 302"/>
                <a:gd name="T3" fmla="*/ 112 h 302"/>
                <a:gd name="T4" fmla="*/ 285 w 302"/>
                <a:gd name="T5" fmla="*/ 82 h 302"/>
                <a:gd name="T6" fmla="*/ 264 w 302"/>
                <a:gd name="T7" fmla="*/ 72 h 302"/>
                <a:gd name="T8" fmla="*/ 252 w 302"/>
                <a:gd name="T9" fmla="*/ 58 h 302"/>
                <a:gd name="T10" fmla="*/ 236 w 302"/>
                <a:gd name="T11" fmla="*/ 34 h 302"/>
                <a:gd name="T12" fmla="*/ 219 w 302"/>
                <a:gd name="T13" fmla="*/ 23 h 302"/>
                <a:gd name="T14" fmla="*/ 191 w 302"/>
                <a:gd name="T15" fmla="*/ 20 h 302"/>
                <a:gd name="T16" fmla="*/ 173 w 302"/>
                <a:gd name="T17" fmla="*/ 15 h 302"/>
                <a:gd name="T18" fmla="*/ 155 w 302"/>
                <a:gd name="T19" fmla="*/ 0 h 302"/>
                <a:gd name="T20" fmla="*/ 141 w 302"/>
                <a:gd name="T21" fmla="*/ 14 h 302"/>
                <a:gd name="T22" fmla="*/ 113 w 302"/>
                <a:gd name="T23" fmla="*/ 12 h 302"/>
                <a:gd name="T24" fmla="*/ 94 w 302"/>
                <a:gd name="T25" fmla="*/ 18 h 302"/>
                <a:gd name="T26" fmla="*/ 73 w 302"/>
                <a:gd name="T27" fmla="*/ 38 h 302"/>
                <a:gd name="T28" fmla="*/ 59 w 302"/>
                <a:gd name="T29" fmla="*/ 49 h 302"/>
                <a:gd name="T30" fmla="*/ 35 w 302"/>
                <a:gd name="T31" fmla="*/ 54 h 302"/>
                <a:gd name="T32" fmla="*/ 32 w 302"/>
                <a:gd name="T33" fmla="*/ 84 h 302"/>
                <a:gd name="T34" fmla="*/ 24 w 302"/>
                <a:gd name="T35" fmla="*/ 99 h 302"/>
                <a:gd name="T36" fmla="*/ 3 w 302"/>
                <a:gd name="T37" fmla="*/ 121 h 302"/>
                <a:gd name="T38" fmla="*/ 14 w 302"/>
                <a:gd name="T39" fmla="*/ 142 h 302"/>
                <a:gd name="T40" fmla="*/ 7 w 302"/>
                <a:gd name="T41" fmla="*/ 157 h 302"/>
                <a:gd name="T42" fmla="*/ 9 w 302"/>
                <a:gd name="T43" fmla="*/ 177 h 302"/>
                <a:gd name="T44" fmla="*/ 24 w 302"/>
                <a:gd name="T45" fmla="*/ 201 h 302"/>
                <a:gd name="T46" fmla="*/ 31 w 302"/>
                <a:gd name="T47" fmla="*/ 218 h 302"/>
                <a:gd name="T48" fmla="*/ 30 w 302"/>
                <a:gd name="T49" fmla="*/ 242 h 302"/>
                <a:gd name="T50" fmla="*/ 59 w 302"/>
                <a:gd name="T51" fmla="*/ 252 h 302"/>
                <a:gd name="T52" fmla="*/ 73 w 302"/>
                <a:gd name="T53" fmla="*/ 263 h 302"/>
                <a:gd name="T54" fmla="*/ 89 w 302"/>
                <a:gd name="T55" fmla="*/ 289 h 302"/>
                <a:gd name="T56" fmla="*/ 112 w 302"/>
                <a:gd name="T57" fmla="*/ 283 h 302"/>
                <a:gd name="T58" fmla="*/ 130 w 302"/>
                <a:gd name="T59" fmla="*/ 286 h 302"/>
                <a:gd name="T60" fmla="*/ 155 w 302"/>
                <a:gd name="T61" fmla="*/ 302 h 302"/>
                <a:gd name="T62" fmla="*/ 173 w 302"/>
                <a:gd name="T63" fmla="*/ 286 h 302"/>
                <a:gd name="T64" fmla="*/ 190 w 302"/>
                <a:gd name="T65" fmla="*/ 282 h 302"/>
                <a:gd name="T66" fmla="*/ 220 w 302"/>
                <a:gd name="T67" fmla="*/ 285 h 302"/>
                <a:gd name="T68" fmla="*/ 230 w 302"/>
                <a:gd name="T69" fmla="*/ 263 h 302"/>
                <a:gd name="T70" fmla="*/ 243 w 302"/>
                <a:gd name="T71" fmla="*/ 251 h 302"/>
                <a:gd name="T72" fmla="*/ 268 w 302"/>
                <a:gd name="T73" fmla="*/ 236 h 302"/>
                <a:gd name="T74" fmla="*/ 278 w 302"/>
                <a:gd name="T75" fmla="*/ 219 h 302"/>
                <a:gd name="T76" fmla="*/ 282 w 302"/>
                <a:gd name="T77" fmla="*/ 190 h 302"/>
                <a:gd name="T78" fmla="*/ 287 w 302"/>
                <a:gd name="T79" fmla="*/ 173 h 302"/>
                <a:gd name="T80" fmla="*/ 302 w 302"/>
                <a:gd name="T81" fmla="*/ 155 h 302"/>
                <a:gd name="T82" fmla="*/ 170 w 302"/>
                <a:gd name="T83" fmla="*/ 59 h 302"/>
                <a:gd name="T84" fmla="*/ 160 w 302"/>
                <a:gd name="T85" fmla="*/ 111 h 302"/>
                <a:gd name="T86" fmla="*/ 143 w 302"/>
                <a:gd name="T87" fmla="*/ 110 h 302"/>
                <a:gd name="T88" fmla="*/ 98 w 302"/>
                <a:gd name="T89" fmla="*/ 73 h 302"/>
                <a:gd name="T90" fmla="*/ 117 w 302"/>
                <a:gd name="T91" fmla="*/ 128 h 302"/>
                <a:gd name="T92" fmla="*/ 59 w 302"/>
                <a:gd name="T93" fmla="*/ 132 h 302"/>
                <a:gd name="T94" fmla="*/ 110 w 302"/>
                <a:gd name="T95" fmla="*/ 159 h 302"/>
                <a:gd name="T96" fmla="*/ 143 w 302"/>
                <a:gd name="T97" fmla="*/ 191 h 302"/>
                <a:gd name="T98" fmla="*/ 128 w 302"/>
                <a:gd name="T99" fmla="*/ 185 h 302"/>
                <a:gd name="T100" fmla="*/ 130 w 302"/>
                <a:gd name="T101" fmla="*/ 171 h 302"/>
                <a:gd name="T102" fmla="*/ 203 w 302"/>
                <a:gd name="T103" fmla="*/ 229 h 302"/>
                <a:gd name="T104" fmla="*/ 172 w 302"/>
                <a:gd name="T105" fmla="*/ 185 h 302"/>
                <a:gd name="T106" fmla="*/ 229 w 302"/>
                <a:gd name="T107" fmla="*/ 203 h 302"/>
                <a:gd name="T108" fmla="*/ 191 w 302"/>
                <a:gd name="T109" fmla="*/ 159 h 302"/>
                <a:gd name="T110" fmla="*/ 191 w 302"/>
                <a:gd name="T111" fmla="*/ 143 h 302"/>
                <a:gd name="T112" fmla="*/ 230 w 302"/>
                <a:gd name="T113" fmla="*/ 99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02" h="302">
                  <a:moveTo>
                    <a:pt x="302" y="147"/>
                  </a:moveTo>
                  <a:cubicBezTo>
                    <a:pt x="300" y="146"/>
                    <a:pt x="297" y="145"/>
                    <a:pt x="295" y="145"/>
                  </a:cubicBezTo>
                  <a:cubicBezTo>
                    <a:pt x="293" y="144"/>
                    <a:pt x="290" y="143"/>
                    <a:pt x="288" y="142"/>
                  </a:cubicBezTo>
                  <a:cubicBezTo>
                    <a:pt x="287" y="142"/>
                    <a:pt x="287" y="142"/>
                    <a:pt x="287" y="142"/>
                  </a:cubicBezTo>
                  <a:cubicBezTo>
                    <a:pt x="287" y="141"/>
                    <a:pt x="287" y="141"/>
                    <a:pt x="287" y="141"/>
                  </a:cubicBezTo>
                  <a:cubicBezTo>
                    <a:pt x="287" y="137"/>
                    <a:pt x="287" y="133"/>
                    <a:pt x="286" y="130"/>
                  </a:cubicBezTo>
                  <a:cubicBezTo>
                    <a:pt x="286" y="129"/>
                    <a:pt x="286" y="129"/>
                    <a:pt x="286" y="129"/>
                  </a:cubicBezTo>
                  <a:cubicBezTo>
                    <a:pt x="287" y="128"/>
                    <a:pt x="287" y="128"/>
                    <a:pt x="287" y="128"/>
                  </a:cubicBezTo>
                  <a:cubicBezTo>
                    <a:pt x="289" y="127"/>
                    <a:pt x="291" y="126"/>
                    <a:pt x="293" y="125"/>
                  </a:cubicBezTo>
                  <a:cubicBezTo>
                    <a:pt x="295" y="123"/>
                    <a:pt x="297" y="122"/>
                    <a:pt x="299" y="121"/>
                  </a:cubicBezTo>
                  <a:cubicBezTo>
                    <a:pt x="299" y="118"/>
                    <a:pt x="298" y="116"/>
                    <a:pt x="297" y="113"/>
                  </a:cubicBezTo>
                  <a:cubicBezTo>
                    <a:pt x="295" y="113"/>
                    <a:pt x="293" y="113"/>
                    <a:pt x="290" y="113"/>
                  </a:cubicBezTo>
                  <a:cubicBezTo>
                    <a:pt x="288" y="112"/>
                    <a:pt x="285" y="112"/>
                    <a:pt x="283" y="112"/>
                  </a:cubicBezTo>
                  <a:cubicBezTo>
                    <a:pt x="282" y="112"/>
                    <a:pt x="282" y="112"/>
                    <a:pt x="282" y="112"/>
                  </a:cubicBezTo>
                  <a:cubicBezTo>
                    <a:pt x="282" y="111"/>
                    <a:pt x="282" y="111"/>
                    <a:pt x="282" y="111"/>
                  </a:cubicBezTo>
                  <a:cubicBezTo>
                    <a:pt x="281" y="108"/>
                    <a:pt x="279" y="104"/>
                    <a:pt x="278" y="100"/>
                  </a:cubicBezTo>
                  <a:cubicBezTo>
                    <a:pt x="278" y="99"/>
                    <a:pt x="278" y="99"/>
                    <a:pt x="278" y="99"/>
                  </a:cubicBezTo>
                  <a:cubicBezTo>
                    <a:pt x="278" y="99"/>
                    <a:pt x="278" y="99"/>
                    <a:pt x="278" y="99"/>
                  </a:cubicBezTo>
                  <a:cubicBezTo>
                    <a:pt x="280" y="97"/>
                    <a:pt x="282" y="95"/>
                    <a:pt x="284" y="94"/>
                  </a:cubicBezTo>
                  <a:cubicBezTo>
                    <a:pt x="285" y="92"/>
                    <a:pt x="287" y="90"/>
                    <a:pt x="289" y="89"/>
                  </a:cubicBezTo>
                  <a:cubicBezTo>
                    <a:pt x="288" y="86"/>
                    <a:pt x="286" y="84"/>
                    <a:pt x="285" y="82"/>
                  </a:cubicBezTo>
                  <a:cubicBezTo>
                    <a:pt x="283" y="82"/>
                    <a:pt x="281" y="82"/>
                    <a:pt x="278" y="83"/>
                  </a:cubicBezTo>
                  <a:cubicBezTo>
                    <a:pt x="276" y="83"/>
                    <a:pt x="273" y="83"/>
                    <a:pt x="271" y="84"/>
                  </a:cubicBezTo>
                  <a:cubicBezTo>
                    <a:pt x="270" y="84"/>
                    <a:pt x="270" y="84"/>
                    <a:pt x="270" y="84"/>
                  </a:cubicBezTo>
                  <a:cubicBezTo>
                    <a:pt x="270" y="83"/>
                    <a:pt x="270" y="83"/>
                    <a:pt x="270" y="83"/>
                  </a:cubicBezTo>
                  <a:cubicBezTo>
                    <a:pt x="268" y="80"/>
                    <a:pt x="266" y="76"/>
                    <a:pt x="264" y="73"/>
                  </a:cubicBezTo>
                  <a:cubicBezTo>
                    <a:pt x="263" y="72"/>
                    <a:pt x="263" y="72"/>
                    <a:pt x="263" y="72"/>
                  </a:cubicBezTo>
                  <a:cubicBezTo>
                    <a:pt x="264" y="72"/>
                    <a:pt x="264" y="72"/>
                    <a:pt x="264" y="72"/>
                  </a:cubicBezTo>
                  <a:cubicBezTo>
                    <a:pt x="265" y="70"/>
                    <a:pt x="266" y="68"/>
                    <a:pt x="268" y="66"/>
                  </a:cubicBezTo>
                  <a:cubicBezTo>
                    <a:pt x="269" y="64"/>
                    <a:pt x="270" y="62"/>
                    <a:pt x="271" y="60"/>
                  </a:cubicBezTo>
                  <a:cubicBezTo>
                    <a:pt x="270" y="58"/>
                    <a:pt x="268" y="56"/>
                    <a:pt x="267" y="54"/>
                  </a:cubicBezTo>
                  <a:cubicBezTo>
                    <a:pt x="264" y="54"/>
                    <a:pt x="262" y="55"/>
                    <a:pt x="260" y="56"/>
                  </a:cubicBezTo>
                  <a:cubicBezTo>
                    <a:pt x="258" y="57"/>
                    <a:pt x="255" y="58"/>
                    <a:pt x="253" y="59"/>
                  </a:cubicBezTo>
                  <a:cubicBezTo>
                    <a:pt x="252" y="59"/>
                    <a:pt x="252" y="59"/>
                    <a:pt x="252" y="59"/>
                  </a:cubicBezTo>
                  <a:cubicBezTo>
                    <a:pt x="252" y="58"/>
                    <a:pt x="252" y="58"/>
                    <a:pt x="252" y="58"/>
                  </a:cubicBezTo>
                  <a:cubicBezTo>
                    <a:pt x="249" y="55"/>
                    <a:pt x="246" y="53"/>
                    <a:pt x="243" y="50"/>
                  </a:cubicBezTo>
                  <a:cubicBezTo>
                    <a:pt x="243" y="49"/>
                    <a:pt x="243" y="49"/>
                    <a:pt x="243" y="49"/>
                  </a:cubicBezTo>
                  <a:cubicBezTo>
                    <a:pt x="243" y="49"/>
                    <a:pt x="243" y="49"/>
                    <a:pt x="243" y="49"/>
                  </a:cubicBezTo>
                  <a:cubicBezTo>
                    <a:pt x="244" y="47"/>
                    <a:pt x="245" y="44"/>
                    <a:pt x="246" y="42"/>
                  </a:cubicBezTo>
                  <a:cubicBezTo>
                    <a:pt x="247" y="40"/>
                    <a:pt x="247" y="37"/>
                    <a:pt x="248" y="35"/>
                  </a:cubicBezTo>
                  <a:cubicBezTo>
                    <a:pt x="246" y="33"/>
                    <a:pt x="244" y="32"/>
                    <a:pt x="242" y="30"/>
                  </a:cubicBezTo>
                  <a:cubicBezTo>
                    <a:pt x="240" y="31"/>
                    <a:pt x="238" y="33"/>
                    <a:pt x="236" y="34"/>
                  </a:cubicBezTo>
                  <a:cubicBezTo>
                    <a:pt x="234" y="36"/>
                    <a:pt x="232" y="37"/>
                    <a:pt x="230" y="38"/>
                  </a:cubicBezTo>
                  <a:cubicBezTo>
                    <a:pt x="229" y="39"/>
                    <a:pt x="229" y="39"/>
                    <a:pt x="229" y="39"/>
                  </a:cubicBezTo>
                  <a:cubicBezTo>
                    <a:pt x="228" y="38"/>
                    <a:pt x="228" y="38"/>
                    <a:pt x="228" y="38"/>
                  </a:cubicBezTo>
                  <a:cubicBezTo>
                    <a:pt x="225" y="36"/>
                    <a:pt x="222" y="34"/>
                    <a:pt x="219" y="32"/>
                  </a:cubicBezTo>
                  <a:cubicBezTo>
                    <a:pt x="218" y="32"/>
                    <a:pt x="218" y="32"/>
                    <a:pt x="218" y="32"/>
                  </a:cubicBezTo>
                  <a:cubicBezTo>
                    <a:pt x="218" y="31"/>
                    <a:pt x="218" y="31"/>
                    <a:pt x="218" y="31"/>
                  </a:cubicBezTo>
                  <a:cubicBezTo>
                    <a:pt x="218" y="28"/>
                    <a:pt x="219" y="26"/>
                    <a:pt x="219" y="23"/>
                  </a:cubicBezTo>
                  <a:cubicBezTo>
                    <a:pt x="219" y="21"/>
                    <a:pt x="220" y="19"/>
                    <a:pt x="220" y="16"/>
                  </a:cubicBezTo>
                  <a:cubicBezTo>
                    <a:pt x="218" y="15"/>
                    <a:pt x="215" y="14"/>
                    <a:pt x="213" y="13"/>
                  </a:cubicBezTo>
                  <a:cubicBezTo>
                    <a:pt x="211" y="15"/>
                    <a:pt x="210" y="16"/>
                    <a:pt x="208" y="18"/>
                  </a:cubicBezTo>
                  <a:cubicBezTo>
                    <a:pt x="206" y="20"/>
                    <a:pt x="205" y="22"/>
                    <a:pt x="203" y="23"/>
                  </a:cubicBezTo>
                  <a:cubicBezTo>
                    <a:pt x="202" y="24"/>
                    <a:pt x="202" y="24"/>
                    <a:pt x="202" y="24"/>
                  </a:cubicBezTo>
                  <a:cubicBezTo>
                    <a:pt x="202" y="24"/>
                    <a:pt x="202" y="24"/>
                    <a:pt x="202" y="24"/>
                  </a:cubicBezTo>
                  <a:cubicBezTo>
                    <a:pt x="198" y="22"/>
                    <a:pt x="194" y="21"/>
                    <a:pt x="191" y="20"/>
                  </a:cubicBezTo>
                  <a:cubicBezTo>
                    <a:pt x="190" y="20"/>
                    <a:pt x="190" y="20"/>
                    <a:pt x="190" y="20"/>
                  </a:cubicBezTo>
                  <a:cubicBezTo>
                    <a:pt x="190" y="19"/>
                    <a:pt x="190" y="19"/>
                    <a:pt x="190" y="19"/>
                  </a:cubicBezTo>
                  <a:cubicBezTo>
                    <a:pt x="189" y="17"/>
                    <a:pt x="189" y="14"/>
                    <a:pt x="189" y="12"/>
                  </a:cubicBezTo>
                  <a:cubicBezTo>
                    <a:pt x="189" y="9"/>
                    <a:pt x="189" y="7"/>
                    <a:pt x="188" y="4"/>
                  </a:cubicBezTo>
                  <a:cubicBezTo>
                    <a:pt x="186" y="4"/>
                    <a:pt x="183" y="3"/>
                    <a:pt x="181" y="3"/>
                  </a:cubicBezTo>
                  <a:cubicBezTo>
                    <a:pt x="180" y="4"/>
                    <a:pt x="178" y="7"/>
                    <a:pt x="177" y="9"/>
                  </a:cubicBezTo>
                  <a:cubicBezTo>
                    <a:pt x="176" y="11"/>
                    <a:pt x="175" y="13"/>
                    <a:pt x="173" y="15"/>
                  </a:cubicBezTo>
                  <a:cubicBezTo>
                    <a:pt x="173" y="16"/>
                    <a:pt x="173" y="16"/>
                    <a:pt x="173" y="16"/>
                  </a:cubicBezTo>
                  <a:cubicBezTo>
                    <a:pt x="172" y="16"/>
                    <a:pt x="172" y="16"/>
                    <a:pt x="172" y="16"/>
                  </a:cubicBezTo>
                  <a:cubicBezTo>
                    <a:pt x="168" y="15"/>
                    <a:pt x="165" y="15"/>
                    <a:pt x="161" y="14"/>
                  </a:cubicBezTo>
                  <a:cubicBezTo>
                    <a:pt x="160" y="14"/>
                    <a:pt x="160" y="14"/>
                    <a:pt x="160" y="14"/>
                  </a:cubicBezTo>
                  <a:cubicBezTo>
                    <a:pt x="159" y="14"/>
                    <a:pt x="159" y="14"/>
                    <a:pt x="159" y="14"/>
                  </a:cubicBezTo>
                  <a:cubicBezTo>
                    <a:pt x="159" y="11"/>
                    <a:pt x="158" y="9"/>
                    <a:pt x="157" y="7"/>
                  </a:cubicBezTo>
                  <a:cubicBezTo>
                    <a:pt x="156" y="4"/>
                    <a:pt x="156" y="2"/>
                    <a:pt x="155" y="0"/>
                  </a:cubicBezTo>
                  <a:cubicBezTo>
                    <a:pt x="155" y="0"/>
                    <a:pt x="155" y="0"/>
                    <a:pt x="155" y="0"/>
                  </a:cubicBezTo>
                  <a:cubicBezTo>
                    <a:pt x="152" y="0"/>
                    <a:pt x="150" y="0"/>
                    <a:pt x="147" y="0"/>
                  </a:cubicBezTo>
                  <a:cubicBezTo>
                    <a:pt x="147" y="0"/>
                    <a:pt x="147" y="0"/>
                    <a:pt x="147" y="0"/>
                  </a:cubicBezTo>
                  <a:cubicBezTo>
                    <a:pt x="146" y="2"/>
                    <a:pt x="145" y="4"/>
                    <a:pt x="145" y="7"/>
                  </a:cubicBezTo>
                  <a:cubicBezTo>
                    <a:pt x="144" y="9"/>
                    <a:pt x="143" y="11"/>
                    <a:pt x="142" y="14"/>
                  </a:cubicBezTo>
                  <a:cubicBezTo>
                    <a:pt x="142" y="14"/>
                    <a:pt x="142" y="14"/>
                    <a:pt x="142" y="14"/>
                  </a:cubicBezTo>
                  <a:cubicBezTo>
                    <a:pt x="141" y="14"/>
                    <a:pt x="141" y="14"/>
                    <a:pt x="141" y="14"/>
                  </a:cubicBezTo>
                  <a:cubicBezTo>
                    <a:pt x="137" y="15"/>
                    <a:pt x="133" y="15"/>
                    <a:pt x="130" y="16"/>
                  </a:cubicBezTo>
                  <a:cubicBezTo>
                    <a:pt x="129" y="16"/>
                    <a:pt x="129" y="16"/>
                    <a:pt x="129" y="16"/>
                  </a:cubicBezTo>
                  <a:cubicBezTo>
                    <a:pt x="129" y="15"/>
                    <a:pt x="129" y="15"/>
                    <a:pt x="129" y="15"/>
                  </a:cubicBezTo>
                  <a:cubicBezTo>
                    <a:pt x="127" y="13"/>
                    <a:pt x="126" y="11"/>
                    <a:pt x="125" y="9"/>
                  </a:cubicBezTo>
                  <a:cubicBezTo>
                    <a:pt x="123" y="7"/>
                    <a:pt x="122" y="4"/>
                    <a:pt x="121" y="3"/>
                  </a:cubicBezTo>
                  <a:cubicBezTo>
                    <a:pt x="118" y="3"/>
                    <a:pt x="116" y="4"/>
                    <a:pt x="113" y="4"/>
                  </a:cubicBezTo>
                  <a:cubicBezTo>
                    <a:pt x="113" y="7"/>
                    <a:pt x="113" y="9"/>
                    <a:pt x="113" y="12"/>
                  </a:cubicBezTo>
                  <a:cubicBezTo>
                    <a:pt x="113" y="14"/>
                    <a:pt x="112" y="17"/>
                    <a:pt x="112" y="19"/>
                  </a:cubicBezTo>
                  <a:cubicBezTo>
                    <a:pt x="112" y="20"/>
                    <a:pt x="112" y="20"/>
                    <a:pt x="112" y="20"/>
                  </a:cubicBezTo>
                  <a:cubicBezTo>
                    <a:pt x="111" y="20"/>
                    <a:pt x="111" y="20"/>
                    <a:pt x="111" y="20"/>
                  </a:cubicBezTo>
                  <a:cubicBezTo>
                    <a:pt x="108" y="21"/>
                    <a:pt x="104" y="22"/>
                    <a:pt x="100" y="24"/>
                  </a:cubicBezTo>
                  <a:cubicBezTo>
                    <a:pt x="100" y="24"/>
                    <a:pt x="100" y="24"/>
                    <a:pt x="100" y="24"/>
                  </a:cubicBezTo>
                  <a:cubicBezTo>
                    <a:pt x="99" y="23"/>
                    <a:pt x="99" y="23"/>
                    <a:pt x="99" y="23"/>
                  </a:cubicBezTo>
                  <a:cubicBezTo>
                    <a:pt x="97" y="22"/>
                    <a:pt x="96" y="20"/>
                    <a:pt x="94" y="18"/>
                  </a:cubicBezTo>
                  <a:cubicBezTo>
                    <a:pt x="92" y="16"/>
                    <a:pt x="90" y="15"/>
                    <a:pt x="89" y="13"/>
                  </a:cubicBezTo>
                  <a:cubicBezTo>
                    <a:pt x="86" y="14"/>
                    <a:pt x="84" y="15"/>
                    <a:pt x="82" y="16"/>
                  </a:cubicBezTo>
                  <a:cubicBezTo>
                    <a:pt x="82" y="19"/>
                    <a:pt x="82" y="21"/>
                    <a:pt x="83" y="23"/>
                  </a:cubicBezTo>
                  <a:cubicBezTo>
                    <a:pt x="83" y="26"/>
                    <a:pt x="83" y="28"/>
                    <a:pt x="84" y="31"/>
                  </a:cubicBezTo>
                  <a:cubicBezTo>
                    <a:pt x="84" y="32"/>
                    <a:pt x="84" y="32"/>
                    <a:pt x="84" y="32"/>
                  </a:cubicBezTo>
                  <a:cubicBezTo>
                    <a:pt x="83" y="32"/>
                    <a:pt x="83" y="32"/>
                    <a:pt x="83" y="32"/>
                  </a:cubicBezTo>
                  <a:cubicBezTo>
                    <a:pt x="80" y="34"/>
                    <a:pt x="76" y="36"/>
                    <a:pt x="73" y="38"/>
                  </a:cubicBezTo>
                  <a:cubicBezTo>
                    <a:pt x="73" y="39"/>
                    <a:pt x="73" y="39"/>
                    <a:pt x="73" y="39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0" y="37"/>
                    <a:pt x="68" y="36"/>
                    <a:pt x="66" y="34"/>
                  </a:cubicBezTo>
                  <a:cubicBezTo>
                    <a:pt x="64" y="33"/>
                    <a:pt x="62" y="31"/>
                    <a:pt x="60" y="30"/>
                  </a:cubicBezTo>
                  <a:cubicBezTo>
                    <a:pt x="58" y="32"/>
                    <a:pt x="56" y="33"/>
                    <a:pt x="54" y="35"/>
                  </a:cubicBezTo>
                  <a:cubicBezTo>
                    <a:pt x="54" y="37"/>
                    <a:pt x="55" y="40"/>
                    <a:pt x="56" y="42"/>
                  </a:cubicBezTo>
                  <a:cubicBezTo>
                    <a:pt x="57" y="44"/>
                    <a:pt x="58" y="47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8" y="50"/>
                    <a:pt x="58" y="50"/>
                    <a:pt x="58" y="50"/>
                  </a:cubicBezTo>
                  <a:cubicBezTo>
                    <a:pt x="56" y="53"/>
                    <a:pt x="53" y="55"/>
                    <a:pt x="50" y="58"/>
                  </a:cubicBezTo>
                  <a:cubicBezTo>
                    <a:pt x="50" y="59"/>
                    <a:pt x="50" y="59"/>
                    <a:pt x="50" y="59"/>
                  </a:cubicBezTo>
                  <a:cubicBezTo>
                    <a:pt x="49" y="59"/>
                    <a:pt x="49" y="59"/>
                    <a:pt x="49" y="59"/>
                  </a:cubicBezTo>
                  <a:cubicBezTo>
                    <a:pt x="47" y="58"/>
                    <a:pt x="44" y="57"/>
                    <a:pt x="42" y="56"/>
                  </a:cubicBezTo>
                  <a:cubicBezTo>
                    <a:pt x="40" y="55"/>
                    <a:pt x="37" y="54"/>
                    <a:pt x="35" y="54"/>
                  </a:cubicBezTo>
                  <a:cubicBezTo>
                    <a:pt x="33" y="56"/>
                    <a:pt x="32" y="58"/>
                    <a:pt x="30" y="60"/>
                  </a:cubicBezTo>
                  <a:cubicBezTo>
                    <a:pt x="32" y="62"/>
                    <a:pt x="33" y="64"/>
                    <a:pt x="34" y="66"/>
                  </a:cubicBezTo>
                  <a:cubicBezTo>
                    <a:pt x="36" y="68"/>
                    <a:pt x="37" y="70"/>
                    <a:pt x="38" y="72"/>
                  </a:cubicBezTo>
                  <a:cubicBezTo>
                    <a:pt x="39" y="72"/>
                    <a:pt x="39" y="72"/>
                    <a:pt x="39" y="72"/>
                  </a:cubicBezTo>
                  <a:cubicBezTo>
                    <a:pt x="38" y="73"/>
                    <a:pt x="38" y="73"/>
                    <a:pt x="38" y="73"/>
                  </a:cubicBezTo>
                  <a:cubicBezTo>
                    <a:pt x="36" y="76"/>
                    <a:pt x="34" y="80"/>
                    <a:pt x="32" y="83"/>
                  </a:cubicBezTo>
                  <a:cubicBezTo>
                    <a:pt x="32" y="84"/>
                    <a:pt x="32" y="84"/>
                    <a:pt x="32" y="84"/>
                  </a:cubicBezTo>
                  <a:cubicBezTo>
                    <a:pt x="31" y="84"/>
                    <a:pt x="31" y="84"/>
                    <a:pt x="31" y="84"/>
                  </a:cubicBezTo>
                  <a:cubicBezTo>
                    <a:pt x="29" y="83"/>
                    <a:pt x="26" y="83"/>
                    <a:pt x="24" y="83"/>
                  </a:cubicBezTo>
                  <a:cubicBezTo>
                    <a:pt x="21" y="82"/>
                    <a:pt x="19" y="82"/>
                    <a:pt x="17" y="82"/>
                  </a:cubicBezTo>
                  <a:cubicBezTo>
                    <a:pt x="15" y="84"/>
                    <a:pt x="14" y="86"/>
                    <a:pt x="13" y="89"/>
                  </a:cubicBezTo>
                  <a:cubicBezTo>
                    <a:pt x="15" y="90"/>
                    <a:pt x="16" y="92"/>
                    <a:pt x="18" y="94"/>
                  </a:cubicBezTo>
                  <a:cubicBezTo>
                    <a:pt x="20" y="95"/>
                    <a:pt x="22" y="97"/>
                    <a:pt x="24" y="99"/>
                  </a:cubicBezTo>
                  <a:cubicBezTo>
                    <a:pt x="24" y="99"/>
                    <a:pt x="24" y="99"/>
                    <a:pt x="24" y="99"/>
                  </a:cubicBezTo>
                  <a:cubicBezTo>
                    <a:pt x="24" y="100"/>
                    <a:pt x="24" y="100"/>
                    <a:pt x="24" y="100"/>
                  </a:cubicBezTo>
                  <a:cubicBezTo>
                    <a:pt x="22" y="104"/>
                    <a:pt x="21" y="108"/>
                    <a:pt x="20" y="111"/>
                  </a:cubicBezTo>
                  <a:cubicBezTo>
                    <a:pt x="20" y="112"/>
                    <a:pt x="20" y="112"/>
                    <a:pt x="20" y="112"/>
                  </a:cubicBezTo>
                  <a:cubicBezTo>
                    <a:pt x="19" y="112"/>
                    <a:pt x="19" y="112"/>
                    <a:pt x="19" y="112"/>
                  </a:cubicBezTo>
                  <a:cubicBezTo>
                    <a:pt x="17" y="112"/>
                    <a:pt x="14" y="112"/>
                    <a:pt x="12" y="113"/>
                  </a:cubicBezTo>
                  <a:cubicBezTo>
                    <a:pt x="9" y="113"/>
                    <a:pt x="7" y="113"/>
                    <a:pt x="4" y="113"/>
                  </a:cubicBezTo>
                  <a:cubicBezTo>
                    <a:pt x="4" y="116"/>
                    <a:pt x="3" y="118"/>
                    <a:pt x="3" y="121"/>
                  </a:cubicBezTo>
                  <a:cubicBezTo>
                    <a:pt x="5" y="122"/>
                    <a:pt x="7" y="123"/>
                    <a:pt x="9" y="125"/>
                  </a:cubicBezTo>
                  <a:cubicBezTo>
                    <a:pt x="11" y="126"/>
                    <a:pt x="13" y="127"/>
                    <a:pt x="15" y="128"/>
                  </a:cubicBezTo>
                  <a:cubicBezTo>
                    <a:pt x="16" y="129"/>
                    <a:pt x="16" y="129"/>
                    <a:pt x="16" y="129"/>
                  </a:cubicBezTo>
                  <a:cubicBezTo>
                    <a:pt x="16" y="130"/>
                    <a:pt x="16" y="130"/>
                    <a:pt x="16" y="130"/>
                  </a:cubicBezTo>
                  <a:cubicBezTo>
                    <a:pt x="15" y="133"/>
                    <a:pt x="15" y="137"/>
                    <a:pt x="15" y="141"/>
                  </a:cubicBezTo>
                  <a:cubicBezTo>
                    <a:pt x="14" y="142"/>
                    <a:pt x="14" y="142"/>
                    <a:pt x="14" y="142"/>
                  </a:cubicBezTo>
                  <a:cubicBezTo>
                    <a:pt x="14" y="142"/>
                    <a:pt x="14" y="142"/>
                    <a:pt x="14" y="142"/>
                  </a:cubicBezTo>
                  <a:cubicBezTo>
                    <a:pt x="12" y="143"/>
                    <a:pt x="9" y="144"/>
                    <a:pt x="7" y="145"/>
                  </a:cubicBezTo>
                  <a:cubicBezTo>
                    <a:pt x="4" y="145"/>
                    <a:pt x="2" y="146"/>
                    <a:pt x="0" y="147"/>
                  </a:cubicBezTo>
                  <a:cubicBezTo>
                    <a:pt x="0" y="147"/>
                    <a:pt x="0" y="147"/>
                    <a:pt x="0" y="147"/>
                  </a:cubicBezTo>
                  <a:cubicBezTo>
                    <a:pt x="0" y="148"/>
                    <a:pt x="0" y="150"/>
                    <a:pt x="0" y="151"/>
                  </a:cubicBezTo>
                  <a:cubicBezTo>
                    <a:pt x="0" y="152"/>
                    <a:pt x="0" y="153"/>
                    <a:pt x="0" y="155"/>
                  </a:cubicBezTo>
                  <a:cubicBezTo>
                    <a:pt x="0" y="155"/>
                    <a:pt x="0" y="155"/>
                    <a:pt x="0" y="155"/>
                  </a:cubicBezTo>
                  <a:cubicBezTo>
                    <a:pt x="2" y="156"/>
                    <a:pt x="4" y="156"/>
                    <a:pt x="7" y="157"/>
                  </a:cubicBezTo>
                  <a:cubicBezTo>
                    <a:pt x="9" y="158"/>
                    <a:pt x="12" y="158"/>
                    <a:pt x="14" y="159"/>
                  </a:cubicBezTo>
                  <a:cubicBezTo>
                    <a:pt x="14" y="160"/>
                    <a:pt x="14" y="160"/>
                    <a:pt x="14" y="160"/>
                  </a:cubicBezTo>
                  <a:cubicBezTo>
                    <a:pt x="15" y="160"/>
                    <a:pt x="15" y="160"/>
                    <a:pt x="15" y="160"/>
                  </a:cubicBezTo>
                  <a:cubicBezTo>
                    <a:pt x="15" y="165"/>
                    <a:pt x="15" y="168"/>
                    <a:pt x="16" y="172"/>
                  </a:cubicBezTo>
                  <a:cubicBezTo>
                    <a:pt x="16" y="173"/>
                    <a:pt x="16" y="173"/>
                    <a:pt x="16" y="173"/>
                  </a:cubicBezTo>
                  <a:cubicBezTo>
                    <a:pt x="15" y="173"/>
                    <a:pt x="15" y="173"/>
                    <a:pt x="15" y="173"/>
                  </a:cubicBezTo>
                  <a:cubicBezTo>
                    <a:pt x="13" y="174"/>
                    <a:pt x="11" y="176"/>
                    <a:pt x="9" y="177"/>
                  </a:cubicBezTo>
                  <a:cubicBezTo>
                    <a:pt x="7" y="178"/>
                    <a:pt x="5" y="179"/>
                    <a:pt x="3" y="181"/>
                  </a:cubicBezTo>
                  <a:cubicBezTo>
                    <a:pt x="3" y="183"/>
                    <a:pt x="4" y="186"/>
                    <a:pt x="4" y="188"/>
                  </a:cubicBezTo>
                  <a:cubicBezTo>
                    <a:pt x="7" y="189"/>
                    <a:pt x="9" y="189"/>
                    <a:pt x="12" y="189"/>
                  </a:cubicBezTo>
                  <a:cubicBezTo>
                    <a:pt x="14" y="189"/>
                    <a:pt x="17" y="189"/>
                    <a:pt x="19" y="190"/>
                  </a:cubicBezTo>
                  <a:cubicBezTo>
                    <a:pt x="20" y="190"/>
                    <a:pt x="20" y="190"/>
                    <a:pt x="20" y="190"/>
                  </a:cubicBezTo>
                  <a:cubicBezTo>
                    <a:pt x="20" y="190"/>
                    <a:pt x="20" y="190"/>
                    <a:pt x="20" y="190"/>
                  </a:cubicBezTo>
                  <a:cubicBezTo>
                    <a:pt x="21" y="194"/>
                    <a:pt x="22" y="198"/>
                    <a:pt x="24" y="201"/>
                  </a:cubicBezTo>
                  <a:cubicBezTo>
                    <a:pt x="24" y="202"/>
                    <a:pt x="24" y="202"/>
                    <a:pt x="24" y="202"/>
                  </a:cubicBezTo>
                  <a:cubicBezTo>
                    <a:pt x="24" y="203"/>
                    <a:pt x="24" y="203"/>
                    <a:pt x="24" y="203"/>
                  </a:cubicBezTo>
                  <a:cubicBezTo>
                    <a:pt x="22" y="204"/>
                    <a:pt x="20" y="206"/>
                    <a:pt x="18" y="208"/>
                  </a:cubicBezTo>
                  <a:cubicBezTo>
                    <a:pt x="16" y="210"/>
                    <a:pt x="15" y="211"/>
                    <a:pt x="13" y="213"/>
                  </a:cubicBezTo>
                  <a:cubicBezTo>
                    <a:pt x="14" y="215"/>
                    <a:pt x="15" y="218"/>
                    <a:pt x="17" y="220"/>
                  </a:cubicBezTo>
                  <a:cubicBezTo>
                    <a:pt x="19" y="220"/>
                    <a:pt x="21" y="219"/>
                    <a:pt x="24" y="219"/>
                  </a:cubicBezTo>
                  <a:cubicBezTo>
                    <a:pt x="26" y="219"/>
                    <a:pt x="29" y="218"/>
                    <a:pt x="31" y="218"/>
                  </a:cubicBezTo>
                  <a:cubicBezTo>
                    <a:pt x="32" y="218"/>
                    <a:pt x="32" y="218"/>
                    <a:pt x="32" y="218"/>
                  </a:cubicBezTo>
                  <a:cubicBezTo>
                    <a:pt x="32" y="219"/>
                    <a:pt x="32" y="219"/>
                    <a:pt x="32" y="219"/>
                  </a:cubicBezTo>
                  <a:cubicBezTo>
                    <a:pt x="34" y="222"/>
                    <a:pt x="36" y="225"/>
                    <a:pt x="38" y="228"/>
                  </a:cubicBezTo>
                  <a:cubicBezTo>
                    <a:pt x="39" y="229"/>
                    <a:pt x="39" y="229"/>
                    <a:pt x="39" y="229"/>
                  </a:cubicBezTo>
                  <a:cubicBezTo>
                    <a:pt x="38" y="230"/>
                    <a:pt x="38" y="230"/>
                    <a:pt x="38" y="230"/>
                  </a:cubicBezTo>
                  <a:cubicBezTo>
                    <a:pt x="37" y="232"/>
                    <a:pt x="36" y="234"/>
                    <a:pt x="34" y="236"/>
                  </a:cubicBezTo>
                  <a:cubicBezTo>
                    <a:pt x="33" y="238"/>
                    <a:pt x="32" y="240"/>
                    <a:pt x="30" y="242"/>
                  </a:cubicBezTo>
                  <a:cubicBezTo>
                    <a:pt x="32" y="244"/>
                    <a:pt x="33" y="246"/>
                    <a:pt x="35" y="248"/>
                  </a:cubicBezTo>
                  <a:cubicBezTo>
                    <a:pt x="37" y="247"/>
                    <a:pt x="40" y="246"/>
                    <a:pt x="42" y="246"/>
                  </a:cubicBezTo>
                  <a:cubicBezTo>
                    <a:pt x="44" y="245"/>
                    <a:pt x="47" y="244"/>
                    <a:pt x="49" y="243"/>
                  </a:cubicBezTo>
                  <a:cubicBezTo>
                    <a:pt x="50" y="243"/>
                    <a:pt x="50" y="243"/>
                    <a:pt x="50" y="243"/>
                  </a:cubicBezTo>
                  <a:cubicBezTo>
                    <a:pt x="50" y="243"/>
                    <a:pt x="50" y="243"/>
                    <a:pt x="50" y="243"/>
                  </a:cubicBezTo>
                  <a:cubicBezTo>
                    <a:pt x="53" y="246"/>
                    <a:pt x="56" y="249"/>
                    <a:pt x="58" y="251"/>
                  </a:cubicBezTo>
                  <a:cubicBezTo>
                    <a:pt x="59" y="252"/>
                    <a:pt x="59" y="252"/>
                    <a:pt x="59" y="252"/>
                  </a:cubicBezTo>
                  <a:cubicBezTo>
                    <a:pt x="59" y="253"/>
                    <a:pt x="59" y="253"/>
                    <a:pt x="59" y="253"/>
                  </a:cubicBezTo>
                  <a:cubicBezTo>
                    <a:pt x="58" y="255"/>
                    <a:pt x="57" y="257"/>
                    <a:pt x="56" y="260"/>
                  </a:cubicBezTo>
                  <a:cubicBezTo>
                    <a:pt x="55" y="262"/>
                    <a:pt x="54" y="264"/>
                    <a:pt x="54" y="266"/>
                  </a:cubicBezTo>
                  <a:cubicBezTo>
                    <a:pt x="56" y="268"/>
                    <a:pt x="58" y="270"/>
                    <a:pt x="60" y="271"/>
                  </a:cubicBezTo>
                  <a:cubicBezTo>
                    <a:pt x="62" y="270"/>
                    <a:pt x="64" y="269"/>
                    <a:pt x="66" y="267"/>
                  </a:cubicBezTo>
                  <a:cubicBezTo>
                    <a:pt x="68" y="266"/>
                    <a:pt x="70" y="265"/>
                    <a:pt x="72" y="263"/>
                  </a:cubicBezTo>
                  <a:cubicBezTo>
                    <a:pt x="73" y="263"/>
                    <a:pt x="73" y="263"/>
                    <a:pt x="73" y="263"/>
                  </a:cubicBezTo>
                  <a:cubicBezTo>
                    <a:pt x="73" y="263"/>
                    <a:pt x="73" y="263"/>
                    <a:pt x="73" y="263"/>
                  </a:cubicBezTo>
                  <a:cubicBezTo>
                    <a:pt x="76" y="266"/>
                    <a:pt x="80" y="268"/>
                    <a:pt x="83" y="270"/>
                  </a:cubicBezTo>
                  <a:cubicBezTo>
                    <a:pt x="84" y="270"/>
                    <a:pt x="84" y="270"/>
                    <a:pt x="84" y="270"/>
                  </a:cubicBezTo>
                  <a:cubicBezTo>
                    <a:pt x="84" y="271"/>
                    <a:pt x="84" y="271"/>
                    <a:pt x="84" y="271"/>
                  </a:cubicBezTo>
                  <a:cubicBezTo>
                    <a:pt x="83" y="273"/>
                    <a:pt x="83" y="276"/>
                    <a:pt x="83" y="278"/>
                  </a:cubicBezTo>
                  <a:cubicBezTo>
                    <a:pt x="82" y="280"/>
                    <a:pt x="82" y="283"/>
                    <a:pt x="82" y="285"/>
                  </a:cubicBezTo>
                  <a:cubicBezTo>
                    <a:pt x="84" y="286"/>
                    <a:pt x="86" y="287"/>
                    <a:pt x="89" y="289"/>
                  </a:cubicBezTo>
                  <a:cubicBezTo>
                    <a:pt x="90" y="287"/>
                    <a:pt x="92" y="285"/>
                    <a:pt x="94" y="283"/>
                  </a:cubicBezTo>
                  <a:cubicBezTo>
                    <a:pt x="96" y="282"/>
                    <a:pt x="97" y="280"/>
                    <a:pt x="99" y="278"/>
                  </a:cubicBezTo>
                  <a:cubicBezTo>
                    <a:pt x="100" y="278"/>
                    <a:pt x="100" y="278"/>
                    <a:pt x="100" y="278"/>
                  </a:cubicBezTo>
                  <a:cubicBezTo>
                    <a:pt x="100" y="278"/>
                    <a:pt x="100" y="278"/>
                    <a:pt x="100" y="278"/>
                  </a:cubicBezTo>
                  <a:cubicBezTo>
                    <a:pt x="104" y="279"/>
                    <a:pt x="108" y="281"/>
                    <a:pt x="111" y="282"/>
                  </a:cubicBezTo>
                  <a:cubicBezTo>
                    <a:pt x="112" y="282"/>
                    <a:pt x="112" y="282"/>
                    <a:pt x="112" y="282"/>
                  </a:cubicBezTo>
                  <a:cubicBezTo>
                    <a:pt x="112" y="283"/>
                    <a:pt x="112" y="283"/>
                    <a:pt x="112" y="283"/>
                  </a:cubicBezTo>
                  <a:cubicBezTo>
                    <a:pt x="112" y="285"/>
                    <a:pt x="113" y="288"/>
                    <a:pt x="113" y="290"/>
                  </a:cubicBezTo>
                  <a:cubicBezTo>
                    <a:pt x="113" y="292"/>
                    <a:pt x="113" y="295"/>
                    <a:pt x="113" y="297"/>
                  </a:cubicBezTo>
                  <a:cubicBezTo>
                    <a:pt x="116" y="298"/>
                    <a:pt x="118" y="298"/>
                    <a:pt x="121" y="299"/>
                  </a:cubicBezTo>
                  <a:cubicBezTo>
                    <a:pt x="122" y="297"/>
                    <a:pt x="124" y="295"/>
                    <a:pt x="125" y="293"/>
                  </a:cubicBezTo>
                  <a:cubicBezTo>
                    <a:pt x="126" y="291"/>
                    <a:pt x="127" y="288"/>
                    <a:pt x="129" y="287"/>
                  </a:cubicBezTo>
                  <a:cubicBezTo>
                    <a:pt x="129" y="286"/>
                    <a:pt x="129" y="286"/>
                    <a:pt x="129" y="286"/>
                  </a:cubicBezTo>
                  <a:cubicBezTo>
                    <a:pt x="130" y="286"/>
                    <a:pt x="130" y="286"/>
                    <a:pt x="130" y="286"/>
                  </a:cubicBezTo>
                  <a:cubicBezTo>
                    <a:pt x="133" y="286"/>
                    <a:pt x="137" y="287"/>
                    <a:pt x="141" y="287"/>
                  </a:cubicBezTo>
                  <a:cubicBezTo>
                    <a:pt x="142" y="287"/>
                    <a:pt x="142" y="287"/>
                    <a:pt x="142" y="287"/>
                  </a:cubicBezTo>
                  <a:cubicBezTo>
                    <a:pt x="142" y="288"/>
                    <a:pt x="142" y="288"/>
                    <a:pt x="142" y="288"/>
                  </a:cubicBezTo>
                  <a:cubicBezTo>
                    <a:pt x="143" y="290"/>
                    <a:pt x="144" y="293"/>
                    <a:pt x="145" y="295"/>
                  </a:cubicBezTo>
                  <a:cubicBezTo>
                    <a:pt x="145" y="297"/>
                    <a:pt x="146" y="300"/>
                    <a:pt x="147" y="302"/>
                  </a:cubicBezTo>
                  <a:cubicBezTo>
                    <a:pt x="147" y="302"/>
                    <a:pt x="147" y="302"/>
                    <a:pt x="147" y="302"/>
                  </a:cubicBezTo>
                  <a:cubicBezTo>
                    <a:pt x="150" y="302"/>
                    <a:pt x="152" y="302"/>
                    <a:pt x="155" y="302"/>
                  </a:cubicBezTo>
                  <a:cubicBezTo>
                    <a:pt x="155" y="302"/>
                    <a:pt x="155" y="302"/>
                    <a:pt x="155" y="302"/>
                  </a:cubicBezTo>
                  <a:cubicBezTo>
                    <a:pt x="156" y="300"/>
                    <a:pt x="156" y="297"/>
                    <a:pt x="157" y="295"/>
                  </a:cubicBezTo>
                  <a:cubicBezTo>
                    <a:pt x="158" y="293"/>
                    <a:pt x="159" y="290"/>
                    <a:pt x="159" y="288"/>
                  </a:cubicBezTo>
                  <a:cubicBezTo>
                    <a:pt x="160" y="287"/>
                    <a:pt x="160" y="287"/>
                    <a:pt x="160" y="287"/>
                  </a:cubicBezTo>
                  <a:cubicBezTo>
                    <a:pt x="161" y="287"/>
                    <a:pt x="161" y="287"/>
                    <a:pt x="161" y="287"/>
                  </a:cubicBezTo>
                  <a:cubicBezTo>
                    <a:pt x="165" y="287"/>
                    <a:pt x="168" y="286"/>
                    <a:pt x="172" y="286"/>
                  </a:cubicBezTo>
                  <a:cubicBezTo>
                    <a:pt x="173" y="286"/>
                    <a:pt x="173" y="286"/>
                    <a:pt x="173" y="286"/>
                  </a:cubicBezTo>
                  <a:cubicBezTo>
                    <a:pt x="173" y="287"/>
                    <a:pt x="173" y="287"/>
                    <a:pt x="173" y="287"/>
                  </a:cubicBezTo>
                  <a:cubicBezTo>
                    <a:pt x="175" y="288"/>
                    <a:pt x="176" y="291"/>
                    <a:pt x="177" y="293"/>
                  </a:cubicBezTo>
                  <a:cubicBezTo>
                    <a:pt x="178" y="295"/>
                    <a:pt x="180" y="297"/>
                    <a:pt x="181" y="299"/>
                  </a:cubicBezTo>
                  <a:cubicBezTo>
                    <a:pt x="183" y="298"/>
                    <a:pt x="186" y="298"/>
                    <a:pt x="188" y="297"/>
                  </a:cubicBezTo>
                  <a:cubicBezTo>
                    <a:pt x="189" y="295"/>
                    <a:pt x="189" y="292"/>
                    <a:pt x="189" y="290"/>
                  </a:cubicBezTo>
                  <a:cubicBezTo>
                    <a:pt x="189" y="288"/>
                    <a:pt x="189" y="285"/>
                    <a:pt x="190" y="283"/>
                  </a:cubicBezTo>
                  <a:cubicBezTo>
                    <a:pt x="190" y="282"/>
                    <a:pt x="190" y="282"/>
                    <a:pt x="190" y="282"/>
                  </a:cubicBezTo>
                  <a:cubicBezTo>
                    <a:pt x="191" y="282"/>
                    <a:pt x="191" y="282"/>
                    <a:pt x="191" y="282"/>
                  </a:cubicBezTo>
                  <a:cubicBezTo>
                    <a:pt x="194" y="281"/>
                    <a:pt x="198" y="279"/>
                    <a:pt x="202" y="278"/>
                  </a:cubicBezTo>
                  <a:cubicBezTo>
                    <a:pt x="202" y="278"/>
                    <a:pt x="202" y="278"/>
                    <a:pt x="202" y="278"/>
                  </a:cubicBezTo>
                  <a:cubicBezTo>
                    <a:pt x="203" y="278"/>
                    <a:pt x="203" y="278"/>
                    <a:pt x="203" y="278"/>
                  </a:cubicBezTo>
                  <a:cubicBezTo>
                    <a:pt x="205" y="280"/>
                    <a:pt x="206" y="282"/>
                    <a:pt x="208" y="283"/>
                  </a:cubicBezTo>
                  <a:cubicBezTo>
                    <a:pt x="210" y="285"/>
                    <a:pt x="211" y="287"/>
                    <a:pt x="213" y="289"/>
                  </a:cubicBezTo>
                  <a:cubicBezTo>
                    <a:pt x="215" y="288"/>
                    <a:pt x="218" y="286"/>
                    <a:pt x="220" y="285"/>
                  </a:cubicBezTo>
                  <a:cubicBezTo>
                    <a:pt x="220" y="283"/>
                    <a:pt x="219" y="280"/>
                    <a:pt x="219" y="278"/>
                  </a:cubicBezTo>
                  <a:cubicBezTo>
                    <a:pt x="219" y="276"/>
                    <a:pt x="218" y="273"/>
                    <a:pt x="218" y="271"/>
                  </a:cubicBezTo>
                  <a:cubicBezTo>
                    <a:pt x="218" y="270"/>
                    <a:pt x="218" y="270"/>
                    <a:pt x="218" y="270"/>
                  </a:cubicBezTo>
                  <a:cubicBezTo>
                    <a:pt x="219" y="270"/>
                    <a:pt x="219" y="270"/>
                    <a:pt x="219" y="270"/>
                  </a:cubicBezTo>
                  <a:cubicBezTo>
                    <a:pt x="222" y="268"/>
                    <a:pt x="225" y="266"/>
                    <a:pt x="228" y="263"/>
                  </a:cubicBezTo>
                  <a:cubicBezTo>
                    <a:pt x="229" y="263"/>
                    <a:pt x="229" y="263"/>
                    <a:pt x="229" y="263"/>
                  </a:cubicBezTo>
                  <a:cubicBezTo>
                    <a:pt x="230" y="263"/>
                    <a:pt x="230" y="263"/>
                    <a:pt x="230" y="263"/>
                  </a:cubicBezTo>
                  <a:cubicBezTo>
                    <a:pt x="232" y="265"/>
                    <a:pt x="234" y="266"/>
                    <a:pt x="236" y="267"/>
                  </a:cubicBezTo>
                  <a:cubicBezTo>
                    <a:pt x="238" y="269"/>
                    <a:pt x="240" y="270"/>
                    <a:pt x="242" y="271"/>
                  </a:cubicBezTo>
                  <a:cubicBezTo>
                    <a:pt x="244" y="270"/>
                    <a:pt x="246" y="268"/>
                    <a:pt x="248" y="266"/>
                  </a:cubicBezTo>
                  <a:cubicBezTo>
                    <a:pt x="247" y="264"/>
                    <a:pt x="247" y="262"/>
                    <a:pt x="246" y="260"/>
                  </a:cubicBezTo>
                  <a:cubicBezTo>
                    <a:pt x="245" y="257"/>
                    <a:pt x="244" y="255"/>
                    <a:pt x="243" y="253"/>
                  </a:cubicBezTo>
                  <a:cubicBezTo>
                    <a:pt x="243" y="252"/>
                    <a:pt x="243" y="252"/>
                    <a:pt x="243" y="252"/>
                  </a:cubicBezTo>
                  <a:cubicBezTo>
                    <a:pt x="243" y="251"/>
                    <a:pt x="243" y="251"/>
                    <a:pt x="243" y="251"/>
                  </a:cubicBezTo>
                  <a:cubicBezTo>
                    <a:pt x="246" y="249"/>
                    <a:pt x="249" y="246"/>
                    <a:pt x="252" y="243"/>
                  </a:cubicBezTo>
                  <a:cubicBezTo>
                    <a:pt x="252" y="243"/>
                    <a:pt x="252" y="243"/>
                    <a:pt x="252" y="243"/>
                  </a:cubicBezTo>
                  <a:cubicBezTo>
                    <a:pt x="253" y="243"/>
                    <a:pt x="253" y="243"/>
                    <a:pt x="253" y="243"/>
                  </a:cubicBezTo>
                  <a:cubicBezTo>
                    <a:pt x="255" y="244"/>
                    <a:pt x="258" y="245"/>
                    <a:pt x="260" y="246"/>
                  </a:cubicBezTo>
                  <a:cubicBezTo>
                    <a:pt x="262" y="246"/>
                    <a:pt x="264" y="247"/>
                    <a:pt x="267" y="248"/>
                  </a:cubicBezTo>
                  <a:cubicBezTo>
                    <a:pt x="268" y="246"/>
                    <a:pt x="270" y="244"/>
                    <a:pt x="271" y="242"/>
                  </a:cubicBezTo>
                  <a:cubicBezTo>
                    <a:pt x="270" y="240"/>
                    <a:pt x="269" y="238"/>
                    <a:pt x="268" y="236"/>
                  </a:cubicBezTo>
                  <a:cubicBezTo>
                    <a:pt x="266" y="234"/>
                    <a:pt x="265" y="232"/>
                    <a:pt x="264" y="230"/>
                  </a:cubicBezTo>
                  <a:cubicBezTo>
                    <a:pt x="263" y="229"/>
                    <a:pt x="263" y="229"/>
                    <a:pt x="263" y="229"/>
                  </a:cubicBezTo>
                  <a:cubicBezTo>
                    <a:pt x="264" y="228"/>
                    <a:pt x="264" y="228"/>
                    <a:pt x="264" y="228"/>
                  </a:cubicBezTo>
                  <a:cubicBezTo>
                    <a:pt x="266" y="225"/>
                    <a:pt x="268" y="222"/>
                    <a:pt x="270" y="219"/>
                  </a:cubicBezTo>
                  <a:cubicBezTo>
                    <a:pt x="270" y="218"/>
                    <a:pt x="270" y="218"/>
                    <a:pt x="270" y="218"/>
                  </a:cubicBezTo>
                  <a:cubicBezTo>
                    <a:pt x="271" y="218"/>
                    <a:pt x="271" y="218"/>
                    <a:pt x="271" y="218"/>
                  </a:cubicBezTo>
                  <a:cubicBezTo>
                    <a:pt x="273" y="218"/>
                    <a:pt x="276" y="219"/>
                    <a:pt x="278" y="219"/>
                  </a:cubicBezTo>
                  <a:cubicBezTo>
                    <a:pt x="281" y="219"/>
                    <a:pt x="283" y="220"/>
                    <a:pt x="285" y="220"/>
                  </a:cubicBezTo>
                  <a:cubicBezTo>
                    <a:pt x="286" y="218"/>
                    <a:pt x="288" y="215"/>
                    <a:pt x="289" y="213"/>
                  </a:cubicBezTo>
                  <a:cubicBezTo>
                    <a:pt x="287" y="211"/>
                    <a:pt x="285" y="210"/>
                    <a:pt x="284" y="208"/>
                  </a:cubicBezTo>
                  <a:cubicBezTo>
                    <a:pt x="282" y="206"/>
                    <a:pt x="280" y="204"/>
                    <a:pt x="278" y="203"/>
                  </a:cubicBezTo>
                  <a:cubicBezTo>
                    <a:pt x="278" y="202"/>
                    <a:pt x="278" y="202"/>
                    <a:pt x="278" y="202"/>
                  </a:cubicBezTo>
                  <a:cubicBezTo>
                    <a:pt x="278" y="201"/>
                    <a:pt x="278" y="201"/>
                    <a:pt x="278" y="201"/>
                  </a:cubicBezTo>
                  <a:cubicBezTo>
                    <a:pt x="279" y="198"/>
                    <a:pt x="281" y="194"/>
                    <a:pt x="282" y="190"/>
                  </a:cubicBezTo>
                  <a:cubicBezTo>
                    <a:pt x="282" y="190"/>
                    <a:pt x="282" y="190"/>
                    <a:pt x="282" y="190"/>
                  </a:cubicBezTo>
                  <a:cubicBezTo>
                    <a:pt x="283" y="190"/>
                    <a:pt x="283" y="190"/>
                    <a:pt x="283" y="190"/>
                  </a:cubicBezTo>
                  <a:cubicBezTo>
                    <a:pt x="285" y="189"/>
                    <a:pt x="288" y="189"/>
                    <a:pt x="290" y="189"/>
                  </a:cubicBezTo>
                  <a:cubicBezTo>
                    <a:pt x="293" y="189"/>
                    <a:pt x="295" y="189"/>
                    <a:pt x="297" y="188"/>
                  </a:cubicBezTo>
                  <a:cubicBezTo>
                    <a:pt x="298" y="186"/>
                    <a:pt x="299" y="183"/>
                    <a:pt x="299" y="181"/>
                  </a:cubicBezTo>
                  <a:cubicBezTo>
                    <a:pt x="297" y="179"/>
                    <a:pt x="295" y="178"/>
                    <a:pt x="293" y="177"/>
                  </a:cubicBezTo>
                  <a:cubicBezTo>
                    <a:pt x="291" y="176"/>
                    <a:pt x="289" y="174"/>
                    <a:pt x="287" y="173"/>
                  </a:cubicBezTo>
                  <a:cubicBezTo>
                    <a:pt x="286" y="173"/>
                    <a:pt x="286" y="173"/>
                    <a:pt x="286" y="173"/>
                  </a:cubicBezTo>
                  <a:cubicBezTo>
                    <a:pt x="286" y="172"/>
                    <a:pt x="286" y="172"/>
                    <a:pt x="286" y="172"/>
                  </a:cubicBezTo>
                  <a:cubicBezTo>
                    <a:pt x="287" y="168"/>
                    <a:pt x="287" y="165"/>
                    <a:pt x="287" y="160"/>
                  </a:cubicBezTo>
                  <a:cubicBezTo>
                    <a:pt x="287" y="160"/>
                    <a:pt x="287" y="160"/>
                    <a:pt x="287" y="160"/>
                  </a:cubicBezTo>
                  <a:cubicBezTo>
                    <a:pt x="288" y="159"/>
                    <a:pt x="288" y="159"/>
                    <a:pt x="288" y="159"/>
                  </a:cubicBezTo>
                  <a:cubicBezTo>
                    <a:pt x="290" y="159"/>
                    <a:pt x="293" y="158"/>
                    <a:pt x="295" y="157"/>
                  </a:cubicBezTo>
                  <a:cubicBezTo>
                    <a:pt x="297" y="156"/>
                    <a:pt x="300" y="156"/>
                    <a:pt x="302" y="155"/>
                  </a:cubicBezTo>
                  <a:cubicBezTo>
                    <a:pt x="302" y="155"/>
                    <a:pt x="302" y="155"/>
                    <a:pt x="302" y="155"/>
                  </a:cubicBezTo>
                  <a:cubicBezTo>
                    <a:pt x="302" y="153"/>
                    <a:pt x="302" y="152"/>
                    <a:pt x="302" y="151"/>
                  </a:cubicBezTo>
                  <a:cubicBezTo>
                    <a:pt x="302" y="149"/>
                    <a:pt x="302" y="148"/>
                    <a:pt x="302" y="147"/>
                  </a:cubicBezTo>
                  <a:close/>
                  <a:moveTo>
                    <a:pt x="159" y="110"/>
                  </a:moveTo>
                  <a:cubicBezTo>
                    <a:pt x="161" y="93"/>
                    <a:pt x="164" y="76"/>
                    <a:pt x="169" y="59"/>
                  </a:cubicBezTo>
                  <a:cubicBezTo>
                    <a:pt x="169" y="58"/>
                    <a:pt x="169" y="58"/>
                    <a:pt x="169" y="58"/>
                  </a:cubicBezTo>
                  <a:cubicBezTo>
                    <a:pt x="170" y="59"/>
                    <a:pt x="170" y="59"/>
                    <a:pt x="170" y="59"/>
                  </a:cubicBezTo>
                  <a:cubicBezTo>
                    <a:pt x="182" y="61"/>
                    <a:pt x="193" y="66"/>
                    <a:pt x="203" y="72"/>
                  </a:cubicBezTo>
                  <a:cubicBezTo>
                    <a:pt x="204" y="73"/>
                    <a:pt x="204" y="73"/>
                    <a:pt x="204" y="73"/>
                  </a:cubicBezTo>
                  <a:cubicBezTo>
                    <a:pt x="203" y="74"/>
                    <a:pt x="203" y="74"/>
                    <a:pt x="203" y="74"/>
                  </a:cubicBezTo>
                  <a:cubicBezTo>
                    <a:pt x="195" y="90"/>
                    <a:pt x="185" y="104"/>
                    <a:pt x="174" y="116"/>
                  </a:cubicBezTo>
                  <a:cubicBezTo>
                    <a:pt x="173" y="117"/>
                    <a:pt x="173" y="117"/>
                    <a:pt x="173" y="117"/>
                  </a:cubicBezTo>
                  <a:cubicBezTo>
                    <a:pt x="172" y="117"/>
                    <a:pt x="172" y="117"/>
                    <a:pt x="172" y="117"/>
                  </a:cubicBezTo>
                  <a:cubicBezTo>
                    <a:pt x="169" y="114"/>
                    <a:pt x="165" y="112"/>
                    <a:pt x="160" y="111"/>
                  </a:cubicBezTo>
                  <a:cubicBezTo>
                    <a:pt x="159" y="111"/>
                    <a:pt x="159" y="111"/>
                    <a:pt x="159" y="111"/>
                  </a:cubicBezTo>
                  <a:lnTo>
                    <a:pt x="159" y="110"/>
                  </a:lnTo>
                  <a:close/>
                  <a:moveTo>
                    <a:pt x="99" y="72"/>
                  </a:moveTo>
                  <a:cubicBezTo>
                    <a:pt x="109" y="65"/>
                    <a:pt x="120" y="61"/>
                    <a:pt x="132" y="58"/>
                  </a:cubicBezTo>
                  <a:cubicBezTo>
                    <a:pt x="133" y="58"/>
                    <a:pt x="133" y="58"/>
                    <a:pt x="133" y="58"/>
                  </a:cubicBezTo>
                  <a:cubicBezTo>
                    <a:pt x="134" y="59"/>
                    <a:pt x="134" y="59"/>
                    <a:pt x="134" y="59"/>
                  </a:cubicBezTo>
                  <a:cubicBezTo>
                    <a:pt x="139" y="76"/>
                    <a:pt x="142" y="93"/>
                    <a:pt x="143" y="110"/>
                  </a:cubicBezTo>
                  <a:cubicBezTo>
                    <a:pt x="143" y="111"/>
                    <a:pt x="143" y="111"/>
                    <a:pt x="143" y="111"/>
                  </a:cubicBezTo>
                  <a:cubicBezTo>
                    <a:pt x="142" y="111"/>
                    <a:pt x="142" y="111"/>
                    <a:pt x="142" y="111"/>
                  </a:cubicBezTo>
                  <a:cubicBezTo>
                    <a:pt x="138" y="112"/>
                    <a:pt x="134" y="114"/>
                    <a:pt x="130" y="116"/>
                  </a:cubicBezTo>
                  <a:cubicBezTo>
                    <a:pt x="129" y="117"/>
                    <a:pt x="129" y="117"/>
                    <a:pt x="129" y="117"/>
                  </a:cubicBezTo>
                  <a:cubicBezTo>
                    <a:pt x="128" y="116"/>
                    <a:pt x="128" y="116"/>
                    <a:pt x="128" y="116"/>
                  </a:cubicBezTo>
                  <a:cubicBezTo>
                    <a:pt x="117" y="103"/>
                    <a:pt x="107" y="89"/>
                    <a:pt x="99" y="74"/>
                  </a:cubicBezTo>
                  <a:cubicBezTo>
                    <a:pt x="98" y="73"/>
                    <a:pt x="98" y="73"/>
                    <a:pt x="98" y="73"/>
                  </a:cubicBezTo>
                  <a:lnTo>
                    <a:pt x="99" y="72"/>
                  </a:lnTo>
                  <a:close/>
                  <a:moveTo>
                    <a:pt x="59" y="132"/>
                  </a:moveTo>
                  <a:cubicBezTo>
                    <a:pt x="61" y="120"/>
                    <a:pt x="66" y="109"/>
                    <a:pt x="72" y="99"/>
                  </a:cubicBezTo>
                  <a:cubicBezTo>
                    <a:pt x="73" y="98"/>
                    <a:pt x="73" y="98"/>
                    <a:pt x="73" y="98"/>
                  </a:cubicBezTo>
                  <a:cubicBezTo>
                    <a:pt x="74" y="98"/>
                    <a:pt x="74" y="98"/>
                    <a:pt x="74" y="98"/>
                  </a:cubicBezTo>
                  <a:cubicBezTo>
                    <a:pt x="90" y="107"/>
                    <a:pt x="104" y="116"/>
                    <a:pt x="116" y="128"/>
                  </a:cubicBezTo>
                  <a:cubicBezTo>
                    <a:pt x="117" y="128"/>
                    <a:pt x="117" y="128"/>
                    <a:pt x="117" y="128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4" y="133"/>
                    <a:pt x="113" y="137"/>
                    <a:pt x="112" y="141"/>
                  </a:cubicBezTo>
                  <a:cubicBezTo>
                    <a:pt x="111" y="143"/>
                    <a:pt x="111" y="143"/>
                    <a:pt x="111" y="143"/>
                  </a:cubicBezTo>
                  <a:cubicBezTo>
                    <a:pt x="110" y="142"/>
                    <a:pt x="110" y="142"/>
                    <a:pt x="110" y="142"/>
                  </a:cubicBezTo>
                  <a:cubicBezTo>
                    <a:pt x="93" y="141"/>
                    <a:pt x="76" y="138"/>
                    <a:pt x="60" y="133"/>
                  </a:cubicBezTo>
                  <a:cubicBezTo>
                    <a:pt x="58" y="133"/>
                    <a:pt x="58" y="133"/>
                    <a:pt x="58" y="133"/>
                  </a:cubicBezTo>
                  <a:lnTo>
                    <a:pt x="59" y="132"/>
                  </a:lnTo>
                  <a:close/>
                  <a:moveTo>
                    <a:pt x="74" y="203"/>
                  </a:moveTo>
                  <a:cubicBezTo>
                    <a:pt x="73" y="203"/>
                    <a:pt x="73" y="203"/>
                    <a:pt x="73" y="203"/>
                  </a:cubicBezTo>
                  <a:cubicBezTo>
                    <a:pt x="72" y="202"/>
                    <a:pt x="72" y="202"/>
                    <a:pt x="72" y="202"/>
                  </a:cubicBezTo>
                  <a:cubicBezTo>
                    <a:pt x="66" y="192"/>
                    <a:pt x="61" y="181"/>
                    <a:pt x="59" y="170"/>
                  </a:cubicBezTo>
                  <a:cubicBezTo>
                    <a:pt x="58" y="168"/>
                    <a:pt x="58" y="168"/>
                    <a:pt x="58" y="168"/>
                  </a:cubicBezTo>
                  <a:cubicBezTo>
                    <a:pt x="60" y="168"/>
                    <a:pt x="60" y="168"/>
                    <a:pt x="60" y="168"/>
                  </a:cubicBezTo>
                  <a:cubicBezTo>
                    <a:pt x="76" y="163"/>
                    <a:pt x="93" y="160"/>
                    <a:pt x="110" y="159"/>
                  </a:cubicBezTo>
                  <a:cubicBezTo>
                    <a:pt x="111" y="159"/>
                    <a:pt x="111" y="159"/>
                    <a:pt x="111" y="159"/>
                  </a:cubicBezTo>
                  <a:cubicBezTo>
                    <a:pt x="111" y="160"/>
                    <a:pt x="111" y="160"/>
                    <a:pt x="111" y="160"/>
                  </a:cubicBezTo>
                  <a:cubicBezTo>
                    <a:pt x="112" y="164"/>
                    <a:pt x="114" y="168"/>
                    <a:pt x="116" y="172"/>
                  </a:cubicBezTo>
                  <a:cubicBezTo>
                    <a:pt x="117" y="173"/>
                    <a:pt x="117" y="173"/>
                    <a:pt x="117" y="173"/>
                  </a:cubicBezTo>
                  <a:cubicBezTo>
                    <a:pt x="116" y="174"/>
                    <a:pt x="116" y="174"/>
                    <a:pt x="116" y="174"/>
                  </a:cubicBezTo>
                  <a:cubicBezTo>
                    <a:pt x="103" y="185"/>
                    <a:pt x="89" y="194"/>
                    <a:pt x="74" y="203"/>
                  </a:cubicBezTo>
                  <a:close/>
                  <a:moveTo>
                    <a:pt x="143" y="191"/>
                  </a:moveTo>
                  <a:cubicBezTo>
                    <a:pt x="141" y="208"/>
                    <a:pt x="138" y="225"/>
                    <a:pt x="133" y="242"/>
                  </a:cubicBezTo>
                  <a:cubicBezTo>
                    <a:pt x="133" y="243"/>
                    <a:pt x="133" y="243"/>
                    <a:pt x="133" y="243"/>
                  </a:cubicBezTo>
                  <a:cubicBezTo>
                    <a:pt x="132" y="243"/>
                    <a:pt x="132" y="243"/>
                    <a:pt x="132" y="243"/>
                  </a:cubicBezTo>
                  <a:cubicBezTo>
                    <a:pt x="120" y="241"/>
                    <a:pt x="109" y="236"/>
                    <a:pt x="99" y="229"/>
                  </a:cubicBezTo>
                  <a:cubicBezTo>
                    <a:pt x="98" y="229"/>
                    <a:pt x="98" y="229"/>
                    <a:pt x="98" y="229"/>
                  </a:cubicBezTo>
                  <a:cubicBezTo>
                    <a:pt x="98" y="228"/>
                    <a:pt x="98" y="228"/>
                    <a:pt x="98" y="228"/>
                  </a:cubicBezTo>
                  <a:cubicBezTo>
                    <a:pt x="107" y="212"/>
                    <a:pt x="117" y="198"/>
                    <a:pt x="128" y="185"/>
                  </a:cubicBezTo>
                  <a:cubicBezTo>
                    <a:pt x="128" y="184"/>
                    <a:pt x="128" y="184"/>
                    <a:pt x="128" y="184"/>
                  </a:cubicBezTo>
                  <a:cubicBezTo>
                    <a:pt x="129" y="185"/>
                    <a:pt x="129" y="185"/>
                    <a:pt x="129" y="185"/>
                  </a:cubicBezTo>
                  <a:cubicBezTo>
                    <a:pt x="133" y="187"/>
                    <a:pt x="137" y="189"/>
                    <a:pt x="142" y="190"/>
                  </a:cubicBezTo>
                  <a:cubicBezTo>
                    <a:pt x="143" y="190"/>
                    <a:pt x="143" y="190"/>
                    <a:pt x="143" y="190"/>
                  </a:cubicBezTo>
                  <a:lnTo>
                    <a:pt x="143" y="191"/>
                  </a:lnTo>
                  <a:close/>
                  <a:moveTo>
                    <a:pt x="151" y="180"/>
                  </a:moveTo>
                  <a:cubicBezTo>
                    <a:pt x="143" y="180"/>
                    <a:pt x="136" y="177"/>
                    <a:pt x="130" y="171"/>
                  </a:cubicBezTo>
                  <a:cubicBezTo>
                    <a:pt x="125" y="166"/>
                    <a:pt x="122" y="159"/>
                    <a:pt x="122" y="151"/>
                  </a:cubicBezTo>
                  <a:cubicBezTo>
                    <a:pt x="122" y="143"/>
                    <a:pt x="125" y="136"/>
                    <a:pt x="130" y="130"/>
                  </a:cubicBezTo>
                  <a:cubicBezTo>
                    <a:pt x="136" y="125"/>
                    <a:pt x="143" y="122"/>
                    <a:pt x="151" y="122"/>
                  </a:cubicBezTo>
                  <a:cubicBezTo>
                    <a:pt x="159" y="122"/>
                    <a:pt x="166" y="125"/>
                    <a:pt x="172" y="130"/>
                  </a:cubicBezTo>
                  <a:cubicBezTo>
                    <a:pt x="183" y="142"/>
                    <a:pt x="183" y="160"/>
                    <a:pt x="172" y="171"/>
                  </a:cubicBezTo>
                  <a:cubicBezTo>
                    <a:pt x="166" y="177"/>
                    <a:pt x="159" y="180"/>
                    <a:pt x="151" y="180"/>
                  </a:cubicBezTo>
                  <a:close/>
                  <a:moveTo>
                    <a:pt x="203" y="229"/>
                  </a:moveTo>
                  <a:cubicBezTo>
                    <a:pt x="192" y="236"/>
                    <a:pt x="181" y="241"/>
                    <a:pt x="170" y="243"/>
                  </a:cubicBezTo>
                  <a:cubicBezTo>
                    <a:pt x="168" y="243"/>
                    <a:pt x="168" y="243"/>
                    <a:pt x="168" y="243"/>
                  </a:cubicBezTo>
                  <a:cubicBezTo>
                    <a:pt x="168" y="242"/>
                    <a:pt x="168" y="242"/>
                    <a:pt x="168" y="242"/>
                  </a:cubicBezTo>
                  <a:cubicBezTo>
                    <a:pt x="163" y="225"/>
                    <a:pt x="160" y="208"/>
                    <a:pt x="159" y="192"/>
                  </a:cubicBezTo>
                  <a:cubicBezTo>
                    <a:pt x="159" y="190"/>
                    <a:pt x="159" y="190"/>
                    <a:pt x="159" y="190"/>
                  </a:cubicBezTo>
                  <a:cubicBezTo>
                    <a:pt x="160" y="190"/>
                    <a:pt x="160" y="190"/>
                    <a:pt x="160" y="190"/>
                  </a:cubicBezTo>
                  <a:cubicBezTo>
                    <a:pt x="164" y="189"/>
                    <a:pt x="168" y="188"/>
                    <a:pt x="172" y="185"/>
                  </a:cubicBezTo>
                  <a:cubicBezTo>
                    <a:pt x="173" y="185"/>
                    <a:pt x="173" y="185"/>
                    <a:pt x="173" y="185"/>
                  </a:cubicBezTo>
                  <a:cubicBezTo>
                    <a:pt x="174" y="185"/>
                    <a:pt x="174" y="185"/>
                    <a:pt x="174" y="185"/>
                  </a:cubicBezTo>
                  <a:cubicBezTo>
                    <a:pt x="185" y="199"/>
                    <a:pt x="195" y="213"/>
                    <a:pt x="203" y="228"/>
                  </a:cubicBezTo>
                  <a:cubicBezTo>
                    <a:pt x="204" y="229"/>
                    <a:pt x="204" y="229"/>
                    <a:pt x="204" y="229"/>
                  </a:cubicBezTo>
                  <a:lnTo>
                    <a:pt x="203" y="229"/>
                  </a:lnTo>
                  <a:close/>
                  <a:moveTo>
                    <a:pt x="243" y="170"/>
                  </a:moveTo>
                  <a:cubicBezTo>
                    <a:pt x="241" y="182"/>
                    <a:pt x="236" y="193"/>
                    <a:pt x="229" y="203"/>
                  </a:cubicBezTo>
                  <a:cubicBezTo>
                    <a:pt x="229" y="204"/>
                    <a:pt x="229" y="204"/>
                    <a:pt x="229" y="204"/>
                  </a:cubicBezTo>
                  <a:cubicBezTo>
                    <a:pt x="228" y="203"/>
                    <a:pt x="228" y="203"/>
                    <a:pt x="228" y="203"/>
                  </a:cubicBezTo>
                  <a:cubicBezTo>
                    <a:pt x="212" y="195"/>
                    <a:pt x="198" y="185"/>
                    <a:pt x="185" y="174"/>
                  </a:cubicBezTo>
                  <a:cubicBezTo>
                    <a:pt x="185" y="173"/>
                    <a:pt x="185" y="173"/>
                    <a:pt x="185" y="173"/>
                  </a:cubicBezTo>
                  <a:cubicBezTo>
                    <a:pt x="185" y="172"/>
                    <a:pt x="185" y="172"/>
                    <a:pt x="185" y="172"/>
                  </a:cubicBezTo>
                  <a:cubicBezTo>
                    <a:pt x="188" y="169"/>
                    <a:pt x="189" y="164"/>
                    <a:pt x="190" y="160"/>
                  </a:cubicBezTo>
                  <a:cubicBezTo>
                    <a:pt x="191" y="159"/>
                    <a:pt x="191" y="159"/>
                    <a:pt x="191" y="159"/>
                  </a:cubicBezTo>
                  <a:cubicBezTo>
                    <a:pt x="192" y="159"/>
                    <a:pt x="192" y="159"/>
                    <a:pt x="192" y="159"/>
                  </a:cubicBezTo>
                  <a:cubicBezTo>
                    <a:pt x="208" y="161"/>
                    <a:pt x="225" y="164"/>
                    <a:pt x="242" y="168"/>
                  </a:cubicBezTo>
                  <a:cubicBezTo>
                    <a:pt x="243" y="169"/>
                    <a:pt x="243" y="169"/>
                    <a:pt x="243" y="169"/>
                  </a:cubicBezTo>
                  <a:lnTo>
                    <a:pt x="243" y="170"/>
                  </a:lnTo>
                  <a:close/>
                  <a:moveTo>
                    <a:pt x="242" y="134"/>
                  </a:moveTo>
                  <a:cubicBezTo>
                    <a:pt x="225" y="139"/>
                    <a:pt x="208" y="142"/>
                    <a:pt x="192" y="143"/>
                  </a:cubicBezTo>
                  <a:cubicBezTo>
                    <a:pt x="191" y="143"/>
                    <a:pt x="191" y="143"/>
                    <a:pt x="191" y="143"/>
                  </a:cubicBezTo>
                  <a:cubicBezTo>
                    <a:pt x="190" y="142"/>
                    <a:pt x="190" y="142"/>
                    <a:pt x="190" y="142"/>
                  </a:cubicBezTo>
                  <a:cubicBezTo>
                    <a:pt x="189" y="137"/>
                    <a:pt x="188" y="133"/>
                    <a:pt x="185" y="130"/>
                  </a:cubicBezTo>
                  <a:cubicBezTo>
                    <a:pt x="185" y="129"/>
                    <a:pt x="185" y="129"/>
                    <a:pt x="185" y="129"/>
                  </a:cubicBezTo>
                  <a:cubicBezTo>
                    <a:pt x="186" y="128"/>
                    <a:pt x="186" y="128"/>
                    <a:pt x="186" y="128"/>
                  </a:cubicBezTo>
                  <a:cubicBezTo>
                    <a:pt x="199" y="117"/>
                    <a:pt x="213" y="107"/>
                    <a:pt x="228" y="99"/>
                  </a:cubicBezTo>
                  <a:cubicBezTo>
                    <a:pt x="229" y="98"/>
                    <a:pt x="229" y="98"/>
                    <a:pt x="229" y="98"/>
                  </a:cubicBezTo>
                  <a:cubicBezTo>
                    <a:pt x="230" y="99"/>
                    <a:pt x="230" y="99"/>
                    <a:pt x="230" y="99"/>
                  </a:cubicBezTo>
                  <a:cubicBezTo>
                    <a:pt x="236" y="109"/>
                    <a:pt x="241" y="120"/>
                    <a:pt x="243" y="132"/>
                  </a:cubicBezTo>
                  <a:cubicBezTo>
                    <a:pt x="243" y="133"/>
                    <a:pt x="243" y="133"/>
                    <a:pt x="243" y="133"/>
                  </a:cubicBezTo>
                  <a:lnTo>
                    <a:pt x="242" y="13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3" name="Freeform 92"/>
            <p:cNvSpPr>
              <a:spLocks noEditPoints="1"/>
            </p:cNvSpPr>
            <p:nvPr/>
          </p:nvSpPr>
          <p:spPr bwMode="auto">
            <a:xfrm rot="587817">
              <a:off x="4881526" y="3645690"/>
              <a:ext cx="1273174" cy="1271610"/>
            </a:xfrm>
            <a:custGeom>
              <a:avLst/>
              <a:gdLst>
                <a:gd name="T0" fmla="*/ 286 w 302"/>
                <a:gd name="T1" fmla="*/ 129 h 302"/>
                <a:gd name="T2" fmla="*/ 282 w 302"/>
                <a:gd name="T3" fmla="*/ 112 h 302"/>
                <a:gd name="T4" fmla="*/ 285 w 302"/>
                <a:gd name="T5" fmla="*/ 82 h 302"/>
                <a:gd name="T6" fmla="*/ 264 w 302"/>
                <a:gd name="T7" fmla="*/ 72 h 302"/>
                <a:gd name="T8" fmla="*/ 252 w 302"/>
                <a:gd name="T9" fmla="*/ 58 h 302"/>
                <a:gd name="T10" fmla="*/ 236 w 302"/>
                <a:gd name="T11" fmla="*/ 34 h 302"/>
                <a:gd name="T12" fmla="*/ 219 w 302"/>
                <a:gd name="T13" fmla="*/ 23 h 302"/>
                <a:gd name="T14" fmla="*/ 191 w 302"/>
                <a:gd name="T15" fmla="*/ 20 h 302"/>
                <a:gd name="T16" fmla="*/ 173 w 302"/>
                <a:gd name="T17" fmla="*/ 15 h 302"/>
                <a:gd name="T18" fmla="*/ 155 w 302"/>
                <a:gd name="T19" fmla="*/ 0 h 302"/>
                <a:gd name="T20" fmla="*/ 141 w 302"/>
                <a:gd name="T21" fmla="*/ 14 h 302"/>
                <a:gd name="T22" fmla="*/ 113 w 302"/>
                <a:gd name="T23" fmla="*/ 12 h 302"/>
                <a:gd name="T24" fmla="*/ 94 w 302"/>
                <a:gd name="T25" fmla="*/ 18 h 302"/>
                <a:gd name="T26" fmla="*/ 73 w 302"/>
                <a:gd name="T27" fmla="*/ 38 h 302"/>
                <a:gd name="T28" fmla="*/ 59 w 302"/>
                <a:gd name="T29" fmla="*/ 49 h 302"/>
                <a:gd name="T30" fmla="*/ 35 w 302"/>
                <a:gd name="T31" fmla="*/ 54 h 302"/>
                <a:gd name="T32" fmla="*/ 32 w 302"/>
                <a:gd name="T33" fmla="*/ 84 h 302"/>
                <a:gd name="T34" fmla="*/ 24 w 302"/>
                <a:gd name="T35" fmla="*/ 99 h 302"/>
                <a:gd name="T36" fmla="*/ 3 w 302"/>
                <a:gd name="T37" fmla="*/ 121 h 302"/>
                <a:gd name="T38" fmla="*/ 14 w 302"/>
                <a:gd name="T39" fmla="*/ 142 h 302"/>
                <a:gd name="T40" fmla="*/ 7 w 302"/>
                <a:gd name="T41" fmla="*/ 157 h 302"/>
                <a:gd name="T42" fmla="*/ 9 w 302"/>
                <a:gd name="T43" fmla="*/ 177 h 302"/>
                <a:gd name="T44" fmla="*/ 24 w 302"/>
                <a:gd name="T45" fmla="*/ 201 h 302"/>
                <a:gd name="T46" fmla="*/ 31 w 302"/>
                <a:gd name="T47" fmla="*/ 218 h 302"/>
                <a:gd name="T48" fmla="*/ 30 w 302"/>
                <a:gd name="T49" fmla="*/ 242 h 302"/>
                <a:gd name="T50" fmla="*/ 59 w 302"/>
                <a:gd name="T51" fmla="*/ 252 h 302"/>
                <a:gd name="T52" fmla="*/ 73 w 302"/>
                <a:gd name="T53" fmla="*/ 263 h 302"/>
                <a:gd name="T54" fmla="*/ 89 w 302"/>
                <a:gd name="T55" fmla="*/ 289 h 302"/>
                <a:gd name="T56" fmla="*/ 112 w 302"/>
                <a:gd name="T57" fmla="*/ 283 h 302"/>
                <a:gd name="T58" fmla="*/ 130 w 302"/>
                <a:gd name="T59" fmla="*/ 286 h 302"/>
                <a:gd name="T60" fmla="*/ 155 w 302"/>
                <a:gd name="T61" fmla="*/ 302 h 302"/>
                <a:gd name="T62" fmla="*/ 173 w 302"/>
                <a:gd name="T63" fmla="*/ 286 h 302"/>
                <a:gd name="T64" fmla="*/ 190 w 302"/>
                <a:gd name="T65" fmla="*/ 282 h 302"/>
                <a:gd name="T66" fmla="*/ 220 w 302"/>
                <a:gd name="T67" fmla="*/ 285 h 302"/>
                <a:gd name="T68" fmla="*/ 230 w 302"/>
                <a:gd name="T69" fmla="*/ 263 h 302"/>
                <a:gd name="T70" fmla="*/ 243 w 302"/>
                <a:gd name="T71" fmla="*/ 251 h 302"/>
                <a:gd name="T72" fmla="*/ 268 w 302"/>
                <a:gd name="T73" fmla="*/ 236 h 302"/>
                <a:gd name="T74" fmla="*/ 278 w 302"/>
                <a:gd name="T75" fmla="*/ 219 h 302"/>
                <a:gd name="T76" fmla="*/ 282 w 302"/>
                <a:gd name="T77" fmla="*/ 190 h 302"/>
                <a:gd name="T78" fmla="*/ 287 w 302"/>
                <a:gd name="T79" fmla="*/ 173 h 302"/>
                <a:gd name="T80" fmla="*/ 302 w 302"/>
                <a:gd name="T81" fmla="*/ 155 h 302"/>
                <a:gd name="T82" fmla="*/ 170 w 302"/>
                <a:gd name="T83" fmla="*/ 59 h 302"/>
                <a:gd name="T84" fmla="*/ 160 w 302"/>
                <a:gd name="T85" fmla="*/ 111 h 302"/>
                <a:gd name="T86" fmla="*/ 143 w 302"/>
                <a:gd name="T87" fmla="*/ 110 h 302"/>
                <a:gd name="T88" fmla="*/ 98 w 302"/>
                <a:gd name="T89" fmla="*/ 73 h 302"/>
                <a:gd name="T90" fmla="*/ 117 w 302"/>
                <a:gd name="T91" fmla="*/ 128 h 302"/>
                <a:gd name="T92" fmla="*/ 59 w 302"/>
                <a:gd name="T93" fmla="*/ 132 h 302"/>
                <a:gd name="T94" fmla="*/ 110 w 302"/>
                <a:gd name="T95" fmla="*/ 159 h 302"/>
                <a:gd name="T96" fmla="*/ 143 w 302"/>
                <a:gd name="T97" fmla="*/ 191 h 302"/>
                <a:gd name="T98" fmla="*/ 128 w 302"/>
                <a:gd name="T99" fmla="*/ 185 h 302"/>
                <a:gd name="T100" fmla="*/ 130 w 302"/>
                <a:gd name="T101" fmla="*/ 171 h 302"/>
                <a:gd name="T102" fmla="*/ 203 w 302"/>
                <a:gd name="T103" fmla="*/ 229 h 302"/>
                <a:gd name="T104" fmla="*/ 172 w 302"/>
                <a:gd name="T105" fmla="*/ 185 h 302"/>
                <a:gd name="T106" fmla="*/ 229 w 302"/>
                <a:gd name="T107" fmla="*/ 203 h 302"/>
                <a:gd name="T108" fmla="*/ 191 w 302"/>
                <a:gd name="T109" fmla="*/ 159 h 302"/>
                <a:gd name="T110" fmla="*/ 191 w 302"/>
                <a:gd name="T111" fmla="*/ 143 h 302"/>
                <a:gd name="T112" fmla="*/ 230 w 302"/>
                <a:gd name="T113" fmla="*/ 99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02" h="302">
                  <a:moveTo>
                    <a:pt x="302" y="147"/>
                  </a:moveTo>
                  <a:cubicBezTo>
                    <a:pt x="300" y="146"/>
                    <a:pt x="297" y="145"/>
                    <a:pt x="295" y="145"/>
                  </a:cubicBezTo>
                  <a:cubicBezTo>
                    <a:pt x="293" y="144"/>
                    <a:pt x="290" y="143"/>
                    <a:pt x="288" y="142"/>
                  </a:cubicBezTo>
                  <a:cubicBezTo>
                    <a:pt x="287" y="142"/>
                    <a:pt x="287" y="142"/>
                    <a:pt x="287" y="142"/>
                  </a:cubicBezTo>
                  <a:cubicBezTo>
                    <a:pt x="287" y="141"/>
                    <a:pt x="287" y="141"/>
                    <a:pt x="287" y="141"/>
                  </a:cubicBezTo>
                  <a:cubicBezTo>
                    <a:pt x="287" y="137"/>
                    <a:pt x="287" y="133"/>
                    <a:pt x="286" y="130"/>
                  </a:cubicBezTo>
                  <a:cubicBezTo>
                    <a:pt x="286" y="129"/>
                    <a:pt x="286" y="129"/>
                    <a:pt x="286" y="129"/>
                  </a:cubicBezTo>
                  <a:cubicBezTo>
                    <a:pt x="287" y="128"/>
                    <a:pt x="287" y="128"/>
                    <a:pt x="287" y="128"/>
                  </a:cubicBezTo>
                  <a:cubicBezTo>
                    <a:pt x="289" y="127"/>
                    <a:pt x="291" y="126"/>
                    <a:pt x="293" y="125"/>
                  </a:cubicBezTo>
                  <a:cubicBezTo>
                    <a:pt x="295" y="123"/>
                    <a:pt x="297" y="122"/>
                    <a:pt x="299" y="121"/>
                  </a:cubicBezTo>
                  <a:cubicBezTo>
                    <a:pt x="299" y="118"/>
                    <a:pt x="298" y="116"/>
                    <a:pt x="297" y="113"/>
                  </a:cubicBezTo>
                  <a:cubicBezTo>
                    <a:pt x="295" y="113"/>
                    <a:pt x="293" y="113"/>
                    <a:pt x="290" y="113"/>
                  </a:cubicBezTo>
                  <a:cubicBezTo>
                    <a:pt x="288" y="112"/>
                    <a:pt x="285" y="112"/>
                    <a:pt x="283" y="112"/>
                  </a:cubicBezTo>
                  <a:cubicBezTo>
                    <a:pt x="282" y="112"/>
                    <a:pt x="282" y="112"/>
                    <a:pt x="282" y="112"/>
                  </a:cubicBezTo>
                  <a:cubicBezTo>
                    <a:pt x="282" y="111"/>
                    <a:pt x="282" y="111"/>
                    <a:pt x="282" y="111"/>
                  </a:cubicBezTo>
                  <a:cubicBezTo>
                    <a:pt x="281" y="108"/>
                    <a:pt x="279" y="104"/>
                    <a:pt x="278" y="100"/>
                  </a:cubicBezTo>
                  <a:cubicBezTo>
                    <a:pt x="278" y="99"/>
                    <a:pt x="278" y="99"/>
                    <a:pt x="278" y="99"/>
                  </a:cubicBezTo>
                  <a:cubicBezTo>
                    <a:pt x="278" y="99"/>
                    <a:pt x="278" y="99"/>
                    <a:pt x="278" y="99"/>
                  </a:cubicBezTo>
                  <a:cubicBezTo>
                    <a:pt x="280" y="97"/>
                    <a:pt x="282" y="95"/>
                    <a:pt x="284" y="94"/>
                  </a:cubicBezTo>
                  <a:cubicBezTo>
                    <a:pt x="285" y="92"/>
                    <a:pt x="287" y="90"/>
                    <a:pt x="289" y="89"/>
                  </a:cubicBezTo>
                  <a:cubicBezTo>
                    <a:pt x="288" y="86"/>
                    <a:pt x="286" y="84"/>
                    <a:pt x="285" y="82"/>
                  </a:cubicBezTo>
                  <a:cubicBezTo>
                    <a:pt x="283" y="82"/>
                    <a:pt x="281" y="82"/>
                    <a:pt x="278" y="83"/>
                  </a:cubicBezTo>
                  <a:cubicBezTo>
                    <a:pt x="276" y="83"/>
                    <a:pt x="273" y="83"/>
                    <a:pt x="271" y="84"/>
                  </a:cubicBezTo>
                  <a:cubicBezTo>
                    <a:pt x="270" y="84"/>
                    <a:pt x="270" y="84"/>
                    <a:pt x="270" y="84"/>
                  </a:cubicBezTo>
                  <a:cubicBezTo>
                    <a:pt x="270" y="83"/>
                    <a:pt x="270" y="83"/>
                    <a:pt x="270" y="83"/>
                  </a:cubicBezTo>
                  <a:cubicBezTo>
                    <a:pt x="268" y="80"/>
                    <a:pt x="266" y="76"/>
                    <a:pt x="264" y="73"/>
                  </a:cubicBezTo>
                  <a:cubicBezTo>
                    <a:pt x="263" y="72"/>
                    <a:pt x="263" y="72"/>
                    <a:pt x="263" y="72"/>
                  </a:cubicBezTo>
                  <a:cubicBezTo>
                    <a:pt x="264" y="72"/>
                    <a:pt x="264" y="72"/>
                    <a:pt x="264" y="72"/>
                  </a:cubicBezTo>
                  <a:cubicBezTo>
                    <a:pt x="265" y="70"/>
                    <a:pt x="266" y="68"/>
                    <a:pt x="268" y="66"/>
                  </a:cubicBezTo>
                  <a:cubicBezTo>
                    <a:pt x="269" y="64"/>
                    <a:pt x="270" y="62"/>
                    <a:pt x="271" y="60"/>
                  </a:cubicBezTo>
                  <a:cubicBezTo>
                    <a:pt x="270" y="58"/>
                    <a:pt x="268" y="56"/>
                    <a:pt x="267" y="54"/>
                  </a:cubicBezTo>
                  <a:cubicBezTo>
                    <a:pt x="264" y="54"/>
                    <a:pt x="262" y="55"/>
                    <a:pt x="260" y="56"/>
                  </a:cubicBezTo>
                  <a:cubicBezTo>
                    <a:pt x="258" y="57"/>
                    <a:pt x="255" y="58"/>
                    <a:pt x="253" y="59"/>
                  </a:cubicBezTo>
                  <a:cubicBezTo>
                    <a:pt x="252" y="59"/>
                    <a:pt x="252" y="59"/>
                    <a:pt x="252" y="59"/>
                  </a:cubicBezTo>
                  <a:cubicBezTo>
                    <a:pt x="252" y="58"/>
                    <a:pt x="252" y="58"/>
                    <a:pt x="252" y="58"/>
                  </a:cubicBezTo>
                  <a:cubicBezTo>
                    <a:pt x="249" y="55"/>
                    <a:pt x="246" y="53"/>
                    <a:pt x="243" y="50"/>
                  </a:cubicBezTo>
                  <a:cubicBezTo>
                    <a:pt x="243" y="49"/>
                    <a:pt x="243" y="49"/>
                    <a:pt x="243" y="49"/>
                  </a:cubicBezTo>
                  <a:cubicBezTo>
                    <a:pt x="243" y="49"/>
                    <a:pt x="243" y="49"/>
                    <a:pt x="243" y="49"/>
                  </a:cubicBezTo>
                  <a:cubicBezTo>
                    <a:pt x="244" y="47"/>
                    <a:pt x="245" y="44"/>
                    <a:pt x="246" y="42"/>
                  </a:cubicBezTo>
                  <a:cubicBezTo>
                    <a:pt x="247" y="40"/>
                    <a:pt x="247" y="37"/>
                    <a:pt x="248" y="35"/>
                  </a:cubicBezTo>
                  <a:cubicBezTo>
                    <a:pt x="246" y="33"/>
                    <a:pt x="244" y="32"/>
                    <a:pt x="242" y="30"/>
                  </a:cubicBezTo>
                  <a:cubicBezTo>
                    <a:pt x="240" y="31"/>
                    <a:pt x="238" y="33"/>
                    <a:pt x="236" y="34"/>
                  </a:cubicBezTo>
                  <a:cubicBezTo>
                    <a:pt x="234" y="36"/>
                    <a:pt x="232" y="37"/>
                    <a:pt x="230" y="38"/>
                  </a:cubicBezTo>
                  <a:cubicBezTo>
                    <a:pt x="229" y="39"/>
                    <a:pt x="229" y="39"/>
                    <a:pt x="229" y="39"/>
                  </a:cubicBezTo>
                  <a:cubicBezTo>
                    <a:pt x="228" y="38"/>
                    <a:pt x="228" y="38"/>
                    <a:pt x="228" y="38"/>
                  </a:cubicBezTo>
                  <a:cubicBezTo>
                    <a:pt x="225" y="36"/>
                    <a:pt x="222" y="34"/>
                    <a:pt x="219" y="32"/>
                  </a:cubicBezTo>
                  <a:cubicBezTo>
                    <a:pt x="218" y="32"/>
                    <a:pt x="218" y="32"/>
                    <a:pt x="218" y="32"/>
                  </a:cubicBezTo>
                  <a:cubicBezTo>
                    <a:pt x="218" y="31"/>
                    <a:pt x="218" y="31"/>
                    <a:pt x="218" y="31"/>
                  </a:cubicBezTo>
                  <a:cubicBezTo>
                    <a:pt x="218" y="28"/>
                    <a:pt x="219" y="26"/>
                    <a:pt x="219" y="23"/>
                  </a:cubicBezTo>
                  <a:cubicBezTo>
                    <a:pt x="219" y="21"/>
                    <a:pt x="220" y="19"/>
                    <a:pt x="220" y="16"/>
                  </a:cubicBezTo>
                  <a:cubicBezTo>
                    <a:pt x="218" y="15"/>
                    <a:pt x="215" y="14"/>
                    <a:pt x="213" y="13"/>
                  </a:cubicBezTo>
                  <a:cubicBezTo>
                    <a:pt x="211" y="15"/>
                    <a:pt x="210" y="16"/>
                    <a:pt x="208" y="18"/>
                  </a:cubicBezTo>
                  <a:cubicBezTo>
                    <a:pt x="206" y="20"/>
                    <a:pt x="205" y="22"/>
                    <a:pt x="203" y="23"/>
                  </a:cubicBezTo>
                  <a:cubicBezTo>
                    <a:pt x="202" y="24"/>
                    <a:pt x="202" y="24"/>
                    <a:pt x="202" y="24"/>
                  </a:cubicBezTo>
                  <a:cubicBezTo>
                    <a:pt x="202" y="24"/>
                    <a:pt x="202" y="24"/>
                    <a:pt x="202" y="24"/>
                  </a:cubicBezTo>
                  <a:cubicBezTo>
                    <a:pt x="198" y="22"/>
                    <a:pt x="194" y="21"/>
                    <a:pt x="191" y="20"/>
                  </a:cubicBezTo>
                  <a:cubicBezTo>
                    <a:pt x="190" y="20"/>
                    <a:pt x="190" y="20"/>
                    <a:pt x="190" y="20"/>
                  </a:cubicBezTo>
                  <a:cubicBezTo>
                    <a:pt x="190" y="19"/>
                    <a:pt x="190" y="19"/>
                    <a:pt x="190" y="19"/>
                  </a:cubicBezTo>
                  <a:cubicBezTo>
                    <a:pt x="189" y="17"/>
                    <a:pt x="189" y="14"/>
                    <a:pt x="189" y="12"/>
                  </a:cubicBezTo>
                  <a:cubicBezTo>
                    <a:pt x="189" y="9"/>
                    <a:pt x="189" y="7"/>
                    <a:pt x="188" y="4"/>
                  </a:cubicBezTo>
                  <a:cubicBezTo>
                    <a:pt x="186" y="4"/>
                    <a:pt x="183" y="3"/>
                    <a:pt x="181" y="3"/>
                  </a:cubicBezTo>
                  <a:cubicBezTo>
                    <a:pt x="180" y="4"/>
                    <a:pt x="178" y="7"/>
                    <a:pt x="177" y="9"/>
                  </a:cubicBezTo>
                  <a:cubicBezTo>
                    <a:pt x="176" y="11"/>
                    <a:pt x="175" y="13"/>
                    <a:pt x="173" y="15"/>
                  </a:cubicBezTo>
                  <a:cubicBezTo>
                    <a:pt x="173" y="16"/>
                    <a:pt x="173" y="16"/>
                    <a:pt x="173" y="16"/>
                  </a:cubicBezTo>
                  <a:cubicBezTo>
                    <a:pt x="172" y="16"/>
                    <a:pt x="172" y="16"/>
                    <a:pt x="172" y="16"/>
                  </a:cubicBezTo>
                  <a:cubicBezTo>
                    <a:pt x="168" y="15"/>
                    <a:pt x="165" y="15"/>
                    <a:pt x="161" y="14"/>
                  </a:cubicBezTo>
                  <a:cubicBezTo>
                    <a:pt x="160" y="14"/>
                    <a:pt x="160" y="14"/>
                    <a:pt x="160" y="14"/>
                  </a:cubicBezTo>
                  <a:cubicBezTo>
                    <a:pt x="159" y="14"/>
                    <a:pt x="159" y="14"/>
                    <a:pt x="159" y="14"/>
                  </a:cubicBezTo>
                  <a:cubicBezTo>
                    <a:pt x="159" y="11"/>
                    <a:pt x="158" y="9"/>
                    <a:pt x="157" y="7"/>
                  </a:cubicBezTo>
                  <a:cubicBezTo>
                    <a:pt x="156" y="4"/>
                    <a:pt x="156" y="2"/>
                    <a:pt x="155" y="0"/>
                  </a:cubicBezTo>
                  <a:cubicBezTo>
                    <a:pt x="155" y="0"/>
                    <a:pt x="155" y="0"/>
                    <a:pt x="155" y="0"/>
                  </a:cubicBezTo>
                  <a:cubicBezTo>
                    <a:pt x="152" y="0"/>
                    <a:pt x="150" y="0"/>
                    <a:pt x="147" y="0"/>
                  </a:cubicBezTo>
                  <a:cubicBezTo>
                    <a:pt x="147" y="0"/>
                    <a:pt x="147" y="0"/>
                    <a:pt x="147" y="0"/>
                  </a:cubicBezTo>
                  <a:cubicBezTo>
                    <a:pt x="146" y="2"/>
                    <a:pt x="145" y="4"/>
                    <a:pt x="145" y="7"/>
                  </a:cubicBezTo>
                  <a:cubicBezTo>
                    <a:pt x="144" y="9"/>
                    <a:pt x="143" y="11"/>
                    <a:pt x="142" y="14"/>
                  </a:cubicBezTo>
                  <a:cubicBezTo>
                    <a:pt x="142" y="14"/>
                    <a:pt x="142" y="14"/>
                    <a:pt x="142" y="14"/>
                  </a:cubicBezTo>
                  <a:cubicBezTo>
                    <a:pt x="141" y="14"/>
                    <a:pt x="141" y="14"/>
                    <a:pt x="141" y="14"/>
                  </a:cubicBezTo>
                  <a:cubicBezTo>
                    <a:pt x="137" y="15"/>
                    <a:pt x="133" y="15"/>
                    <a:pt x="130" y="16"/>
                  </a:cubicBezTo>
                  <a:cubicBezTo>
                    <a:pt x="129" y="16"/>
                    <a:pt x="129" y="16"/>
                    <a:pt x="129" y="16"/>
                  </a:cubicBezTo>
                  <a:cubicBezTo>
                    <a:pt x="129" y="15"/>
                    <a:pt x="129" y="15"/>
                    <a:pt x="129" y="15"/>
                  </a:cubicBezTo>
                  <a:cubicBezTo>
                    <a:pt x="127" y="13"/>
                    <a:pt x="126" y="11"/>
                    <a:pt x="125" y="9"/>
                  </a:cubicBezTo>
                  <a:cubicBezTo>
                    <a:pt x="123" y="7"/>
                    <a:pt x="122" y="4"/>
                    <a:pt x="121" y="3"/>
                  </a:cubicBezTo>
                  <a:cubicBezTo>
                    <a:pt x="118" y="3"/>
                    <a:pt x="116" y="4"/>
                    <a:pt x="113" y="4"/>
                  </a:cubicBezTo>
                  <a:cubicBezTo>
                    <a:pt x="113" y="7"/>
                    <a:pt x="113" y="9"/>
                    <a:pt x="113" y="12"/>
                  </a:cubicBezTo>
                  <a:cubicBezTo>
                    <a:pt x="113" y="14"/>
                    <a:pt x="112" y="17"/>
                    <a:pt x="112" y="19"/>
                  </a:cubicBezTo>
                  <a:cubicBezTo>
                    <a:pt x="112" y="20"/>
                    <a:pt x="112" y="20"/>
                    <a:pt x="112" y="20"/>
                  </a:cubicBezTo>
                  <a:cubicBezTo>
                    <a:pt x="111" y="20"/>
                    <a:pt x="111" y="20"/>
                    <a:pt x="111" y="20"/>
                  </a:cubicBezTo>
                  <a:cubicBezTo>
                    <a:pt x="108" y="21"/>
                    <a:pt x="104" y="22"/>
                    <a:pt x="100" y="24"/>
                  </a:cubicBezTo>
                  <a:cubicBezTo>
                    <a:pt x="100" y="24"/>
                    <a:pt x="100" y="24"/>
                    <a:pt x="100" y="24"/>
                  </a:cubicBezTo>
                  <a:cubicBezTo>
                    <a:pt x="99" y="23"/>
                    <a:pt x="99" y="23"/>
                    <a:pt x="99" y="23"/>
                  </a:cubicBezTo>
                  <a:cubicBezTo>
                    <a:pt x="97" y="22"/>
                    <a:pt x="96" y="20"/>
                    <a:pt x="94" y="18"/>
                  </a:cubicBezTo>
                  <a:cubicBezTo>
                    <a:pt x="92" y="16"/>
                    <a:pt x="90" y="15"/>
                    <a:pt x="89" y="13"/>
                  </a:cubicBezTo>
                  <a:cubicBezTo>
                    <a:pt x="86" y="14"/>
                    <a:pt x="84" y="15"/>
                    <a:pt x="82" y="16"/>
                  </a:cubicBezTo>
                  <a:cubicBezTo>
                    <a:pt x="82" y="19"/>
                    <a:pt x="82" y="21"/>
                    <a:pt x="83" y="23"/>
                  </a:cubicBezTo>
                  <a:cubicBezTo>
                    <a:pt x="83" y="26"/>
                    <a:pt x="83" y="28"/>
                    <a:pt x="84" y="31"/>
                  </a:cubicBezTo>
                  <a:cubicBezTo>
                    <a:pt x="84" y="32"/>
                    <a:pt x="84" y="32"/>
                    <a:pt x="84" y="32"/>
                  </a:cubicBezTo>
                  <a:cubicBezTo>
                    <a:pt x="83" y="32"/>
                    <a:pt x="83" y="32"/>
                    <a:pt x="83" y="32"/>
                  </a:cubicBezTo>
                  <a:cubicBezTo>
                    <a:pt x="80" y="34"/>
                    <a:pt x="76" y="36"/>
                    <a:pt x="73" y="38"/>
                  </a:cubicBezTo>
                  <a:cubicBezTo>
                    <a:pt x="73" y="39"/>
                    <a:pt x="73" y="39"/>
                    <a:pt x="73" y="39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0" y="37"/>
                    <a:pt x="68" y="36"/>
                    <a:pt x="66" y="34"/>
                  </a:cubicBezTo>
                  <a:cubicBezTo>
                    <a:pt x="64" y="33"/>
                    <a:pt x="62" y="31"/>
                    <a:pt x="60" y="30"/>
                  </a:cubicBezTo>
                  <a:cubicBezTo>
                    <a:pt x="58" y="32"/>
                    <a:pt x="56" y="33"/>
                    <a:pt x="54" y="35"/>
                  </a:cubicBezTo>
                  <a:cubicBezTo>
                    <a:pt x="54" y="37"/>
                    <a:pt x="55" y="40"/>
                    <a:pt x="56" y="42"/>
                  </a:cubicBezTo>
                  <a:cubicBezTo>
                    <a:pt x="57" y="44"/>
                    <a:pt x="58" y="47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8" y="50"/>
                    <a:pt x="58" y="50"/>
                    <a:pt x="58" y="50"/>
                  </a:cubicBezTo>
                  <a:cubicBezTo>
                    <a:pt x="56" y="53"/>
                    <a:pt x="53" y="55"/>
                    <a:pt x="50" y="58"/>
                  </a:cubicBezTo>
                  <a:cubicBezTo>
                    <a:pt x="50" y="59"/>
                    <a:pt x="50" y="59"/>
                    <a:pt x="50" y="59"/>
                  </a:cubicBezTo>
                  <a:cubicBezTo>
                    <a:pt x="49" y="59"/>
                    <a:pt x="49" y="59"/>
                    <a:pt x="49" y="59"/>
                  </a:cubicBezTo>
                  <a:cubicBezTo>
                    <a:pt x="47" y="58"/>
                    <a:pt x="44" y="57"/>
                    <a:pt x="42" y="56"/>
                  </a:cubicBezTo>
                  <a:cubicBezTo>
                    <a:pt x="40" y="55"/>
                    <a:pt x="37" y="54"/>
                    <a:pt x="35" y="54"/>
                  </a:cubicBezTo>
                  <a:cubicBezTo>
                    <a:pt x="33" y="56"/>
                    <a:pt x="32" y="58"/>
                    <a:pt x="30" y="60"/>
                  </a:cubicBezTo>
                  <a:cubicBezTo>
                    <a:pt x="32" y="62"/>
                    <a:pt x="33" y="64"/>
                    <a:pt x="34" y="66"/>
                  </a:cubicBezTo>
                  <a:cubicBezTo>
                    <a:pt x="36" y="68"/>
                    <a:pt x="37" y="70"/>
                    <a:pt x="38" y="72"/>
                  </a:cubicBezTo>
                  <a:cubicBezTo>
                    <a:pt x="39" y="72"/>
                    <a:pt x="39" y="72"/>
                    <a:pt x="39" y="72"/>
                  </a:cubicBezTo>
                  <a:cubicBezTo>
                    <a:pt x="38" y="73"/>
                    <a:pt x="38" y="73"/>
                    <a:pt x="38" y="73"/>
                  </a:cubicBezTo>
                  <a:cubicBezTo>
                    <a:pt x="36" y="76"/>
                    <a:pt x="34" y="80"/>
                    <a:pt x="32" y="83"/>
                  </a:cubicBezTo>
                  <a:cubicBezTo>
                    <a:pt x="32" y="84"/>
                    <a:pt x="32" y="84"/>
                    <a:pt x="32" y="84"/>
                  </a:cubicBezTo>
                  <a:cubicBezTo>
                    <a:pt x="31" y="84"/>
                    <a:pt x="31" y="84"/>
                    <a:pt x="31" y="84"/>
                  </a:cubicBezTo>
                  <a:cubicBezTo>
                    <a:pt x="29" y="83"/>
                    <a:pt x="26" y="83"/>
                    <a:pt x="24" y="83"/>
                  </a:cubicBezTo>
                  <a:cubicBezTo>
                    <a:pt x="21" y="82"/>
                    <a:pt x="19" y="82"/>
                    <a:pt x="17" y="82"/>
                  </a:cubicBezTo>
                  <a:cubicBezTo>
                    <a:pt x="15" y="84"/>
                    <a:pt x="14" y="86"/>
                    <a:pt x="13" y="89"/>
                  </a:cubicBezTo>
                  <a:cubicBezTo>
                    <a:pt x="15" y="90"/>
                    <a:pt x="16" y="92"/>
                    <a:pt x="18" y="94"/>
                  </a:cubicBezTo>
                  <a:cubicBezTo>
                    <a:pt x="20" y="95"/>
                    <a:pt x="22" y="97"/>
                    <a:pt x="24" y="99"/>
                  </a:cubicBezTo>
                  <a:cubicBezTo>
                    <a:pt x="24" y="99"/>
                    <a:pt x="24" y="99"/>
                    <a:pt x="24" y="99"/>
                  </a:cubicBezTo>
                  <a:cubicBezTo>
                    <a:pt x="24" y="100"/>
                    <a:pt x="24" y="100"/>
                    <a:pt x="24" y="100"/>
                  </a:cubicBezTo>
                  <a:cubicBezTo>
                    <a:pt x="22" y="104"/>
                    <a:pt x="21" y="108"/>
                    <a:pt x="20" y="111"/>
                  </a:cubicBezTo>
                  <a:cubicBezTo>
                    <a:pt x="20" y="112"/>
                    <a:pt x="20" y="112"/>
                    <a:pt x="20" y="112"/>
                  </a:cubicBezTo>
                  <a:cubicBezTo>
                    <a:pt x="19" y="112"/>
                    <a:pt x="19" y="112"/>
                    <a:pt x="19" y="112"/>
                  </a:cubicBezTo>
                  <a:cubicBezTo>
                    <a:pt x="17" y="112"/>
                    <a:pt x="14" y="112"/>
                    <a:pt x="12" y="113"/>
                  </a:cubicBezTo>
                  <a:cubicBezTo>
                    <a:pt x="9" y="113"/>
                    <a:pt x="7" y="113"/>
                    <a:pt x="4" y="113"/>
                  </a:cubicBezTo>
                  <a:cubicBezTo>
                    <a:pt x="4" y="116"/>
                    <a:pt x="3" y="118"/>
                    <a:pt x="3" y="121"/>
                  </a:cubicBezTo>
                  <a:cubicBezTo>
                    <a:pt x="5" y="122"/>
                    <a:pt x="7" y="123"/>
                    <a:pt x="9" y="125"/>
                  </a:cubicBezTo>
                  <a:cubicBezTo>
                    <a:pt x="11" y="126"/>
                    <a:pt x="13" y="127"/>
                    <a:pt x="15" y="128"/>
                  </a:cubicBezTo>
                  <a:cubicBezTo>
                    <a:pt x="16" y="129"/>
                    <a:pt x="16" y="129"/>
                    <a:pt x="16" y="129"/>
                  </a:cubicBezTo>
                  <a:cubicBezTo>
                    <a:pt x="16" y="130"/>
                    <a:pt x="16" y="130"/>
                    <a:pt x="16" y="130"/>
                  </a:cubicBezTo>
                  <a:cubicBezTo>
                    <a:pt x="15" y="133"/>
                    <a:pt x="15" y="137"/>
                    <a:pt x="15" y="141"/>
                  </a:cubicBezTo>
                  <a:cubicBezTo>
                    <a:pt x="14" y="142"/>
                    <a:pt x="14" y="142"/>
                    <a:pt x="14" y="142"/>
                  </a:cubicBezTo>
                  <a:cubicBezTo>
                    <a:pt x="14" y="142"/>
                    <a:pt x="14" y="142"/>
                    <a:pt x="14" y="142"/>
                  </a:cubicBezTo>
                  <a:cubicBezTo>
                    <a:pt x="12" y="143"/>
                    <a:pt x="9" y="144"/>
                    <a:pt x="7" y="145"/>
                  </a:cubicBezTo>
                  <a:cubicBezTo>
                    <a:pt x="4" y="145"/>
                    <a:pt x="2" y="146"/>
                    <a:pt x="0" y="147"/>
                  </a:cubicBezTo>
                  <a:cubicBezTo>
                    <a:pt x="0" y="147"/>
                    <a:pt x="0" y="147"/>
                    <a:pt x="0" y="147"/>
                  </a:cubicBezTo>
                  <a:cubicBezTo>
                    <a:pt x="0" y="148"/>
                    <a:pt x="0" y="150"/>
                    <a:pt x="0" y="151"/>
                  </a:cubicBezTo>
                  <a:cubicBezTo>
                    <a:pt x="0" y="152"/>
                    <a:pt x="0" y="153"/>
                    <a:pt x="0" y="155"/>
                  </a:cubicBezTo>
                  <a:cubicBezTo>
                    <a:pt x="0" y="155"/>
                    <a:pt x="0" y="155"/>
                    <a:pt x="0" y="155"/>
                  </a:cubicBezTo>
                  <a:cubicBezTo>
                    <a:pt x="2" y="156"/>
                    <a:pt x="4" y="156"/>
                    <a:pt x="7" y="157"/>
                  </a:cubicBezTo>
                  <a:cubicBezTo>
                    <a:pt x="9" y="158"/>
                    <a:pt x="12" y="158"/>
                    <a:pt x="14" y="159"/>
                  </a:cubicBezTo>
                  <a:cubicBezTo>
                    <a:pt x="14" y="160"/>
                    <a:pt x="14" y="160"/>
                    <a:pt x="14" y="160"/>
                  </a:cubicBezTo>
                  <a:cubicBezTo>
                    <a:pt x="15" y="160"/>
                    <a:pt x="15" y="160"/>
                    <a:pt x="15" y="160"/>
                  </a:cubicBezTo>
                  <a:cubicBezTo>
                    <a:pt x="15" y="165"/>
                    <a:pt x="15" y="168"/>
                    <a:pt x="16" y="172"/>
                  </a:cubicBezTo>
                  <a:cubicBezTo>
                    <a:pt x="16" y="173"/>
                    <a:pt x="16" y="173"/>
                    <a:pt x="16" y="173"/>
                  </a:cubicBezTo>
                  <a:cubicBezTo>
                    <a:pt x="15" y="173"/>
                    <a:pt x="15" y="173"/>
                    <a:pt x="15" y="173"/>
                  </a:cubicBezTo>
                  <a:cubicBezTo>
                    <a:pt x="13" y="174"/>
                    <a:pt x="11" y="176"/>
                    <a:pt x="9" y="177"/>
                  </a:cubicBezTo>
                  <a:cubicBezTo>
                    <a:pt x="7" y="178"/>
                    <a:pt x="5" y="179"/>
                    <a:pt x="3" y="181"/>
                  </a:cubicBezTo>
                  <a:cubicBezTo>
                    <a:pt x="3" y="183"/>
                    <a:pt x="4" y="186"/>
                    <a:pt x="4" y="188"/>
                  </a:cubicBezTo>
                  <a:cubicBezTo>
                    <a:pt x="7" y="189"/>
                    <a:pt x="9" y="189"/>
                    <a:pt x="12" y="189"/>
                  </a:cubicBezTo>
                  <a:cubicBezTo>
                    <a:pt x="14" y="189"/>
                    <a:pt x="17" y="189"/>
                    <a:pt x="19" y="190"/>
                  </a:cubicBezTo>
                  <a:cubicBezTo>
                    <a:pt x="20" y="190"/>
                    <a:pt x="20" y="190"/>
                    <a:pt x="20" y="190"/>
                  </a:cubicBezTo>
                  <a:cubicBezTo>
                    <a:pt x="20" y="190"/>
                    <a:pt x="20" y="190"/>
                    <a:pt x="20" y="190"/>
                  </a:cubicBezTo>
                  <a:cubicBezTo>
                    <a:pt x="21" y="194"/>
                    <a:pt x="22" y="198"/>
                    <a:pt x="24" y="201"/>
                  </a:cubicBezTo>
                  <a:cubicBezTo>
                    <a:pt x="24" y="202"/>
                    <a:pt x="24" y="202"/>
                    <a:pt x="24" y="202"/>
                  </a:cubicBezTo>
                  <a:cubicBezTo>
                    <a:pt x="24" y="203"/>
                    <a:pt x="24" y="203"/>
                    <a:pt x="24" y="203"/>
                  </a:cubicBezTo>
                  <a:cubicBezTo>
                    <a:pt x="22" y="204"/>
                    <a:pt x="20" y="206"/>
                    <a:pt x="18" y="208"/>
                  </a:cubicBezTo>
                  <a:cubicBezTo>
                    <a:pt x="16" y="210"/>
                    <a:pt x="15" y="211"/>
                    <a:pt x="13" y="213"/>
                  </a:cubicBezTo>
                  <a:cubicBezTo>
                    <a:pt x="14" y="215"/>
                    <a:pt x="15" y="218"/>
                    <a:pt x="17" y="220"/>
                  </a:cubicBezTo>
                  <a:cubicBezTo>
                    <a:pt x="19" y="220"/>
                    <a:pt x="21" y="219"/>
                    <a:pt x="24" y="219"/>
                  </a:cubicBezTo>
                  <a:cubicBezTo>
                    <a:pt x="26" y="219"/>
                    <a:pt x="29" y="218"/>
                    <a:pt x="31" y="218"/>
                  </a:cubicBezTo>
                  <a:cubicBezTo>
                    <a:pt x="32" y="218"/>
                    <a:pt x="32" y="218"/>
                    <a:pt x="32" y="218"/>
                  </a:cubicBezTo>
                  <a:cubicBezTo>
                    <a:pt x="32" y="219"/>
                    <a:pt x="32" y="219"/>
                    <a:pt x="32" y="219"/>
                  </a:cubicBezTo>
                  <a:cubicBezTo>
                    <a:pt x="34" y="222"/>
                    <a:pt x="36" y="225"/>
                    <a:pt x="38" y="228"/>
                  </a:cubicBezTo>
                  <a:cubicBezTo>
                    <a:pt x="39" y="229"/>
                    <a:pt x="39" y="229"/>
                    <a:pt x="39" y="229"/>
                  </a:cubicBezTo>
                  <a:cubicBezTo>
                    <a:pt x="38" y="230"/>
                    <a:pt x="38" y="230"/>
                    <a:pt x="38" y="230"/>
                  </a:cubicBezTo>
                  <a:cubicBezTo>
                    <a:pt x="37" y="232"/>
                    <a:pt x="36" y="234"/>
                    <a:pt x="34" y="236"/>
                  </a:cubicBezTo>
                  <a:cubicBezTo>
                    <a:pt x="33" y="238"/>
                    <a:pt x="32" y="240"/>
                    <a:pt x="30" y="242"/>
                  </a:cubicBezTo>
                  <a:cubicBezTo>
                    <a:pt x="32" y="244"/>
                    <a:pt x="33" y="246"/>
                    <a:pt x="35" y="248"/>
                  </a:cubicBezTo>
                  <a:cubicBezTo>
                    <a:pt x="37" y="247"/>
                    <a:pt x="40" y="246"/>
                    <a:pt x="42" y="246"/>
                  </a:cubicBezTo>
                  <a:cubicBezTo>
                    <a:pt x="44" y="245"/>
                    <a:pt x="47" y="244"/>
                    <a:pt x="49" y="243"/>
                  </a:cubicBezTo>
                  <a:cubicBezTo>
                    <a:pt x="50" y="243"/>
                    <a:pt x="50" y="243"/>
                    <a:pt x="50" y="243"/>
                  </a:cubicBezTo>
                  <a:cubicBezTo>
                    <a:pt x="50" y="243"/>
                    <a:pt x="50" y="243"/>
                    <a:pt x="50" y="243"/>
                  </a:cubicBezTo>
                  <a:cubicBezTo>
                    <a:pt x="53" y="246"/>
                    <a:pt x="56" y="249"/>
                    <a:pt x="58" y="251"/>
                  </a:cubicBezTo>
                  <a:cubicBezTo>
                    <a:pt x="59" y="252"/>
                    <a:pt x="59" y="252"/>
                    <a:pt x="59" y="252"/>
                  </a:cubicBezTo>
                  <a:cubicBezTo>
                    <a:pt x="59" y="253"/>
                    <a:pt x="59" y="253"/>
                    <a:pt x="59" y="253"/>
                  </a:cubicBezTo>
                  <a:cubicBezTo>
                    <a:pt x="58" y="255"/>
                    <a:pt x="57" y="257"/>
                    <a:pt x="56" y="260"/>
                  </a:cubicBezTo>
                  <a:cubicBezTo>
                    <a:pt x="55" y="262"/>
                    <a:pt x="54" y="264"/>
                    <a:pt x="54" y="266"/>
                  </a:cubicBezTo>
                  <a:cubicBezTo>
                    <a:pt x="56" y="268"/>
                    <a:pt x="58" y="270"/>
                    <a:pt x="60" y="271"/>
                  </a:cubicBezTo>
                  <a:cubicBezTo>
                    <a:pt x="62" y="270"/>
                    <a:pt x="64" y="269"/>
                    <a:pt x="66" y="267"/>
                  </a:cubicBezTo>
                  <a:cubicBezTo>
                    <a:pt x="68" y="266"/>
                    <a:pt x="70" y="265"/>
                    <a:pt x="72" y="263"/>
                  </a:cubicBezTo>
                  <a:cubicBezTo>
                    <a:pt x="73" y="263"/>
                    <a:pt x="73" y="263"/>
                    <a:pt x="73" y="263"/>
                  </a:cubicBezTo>
                  <a:cubicBezTo>
                    <a:pt x="73" y="263"/>
                    <a:pt x="73" y="263"/>
                    <a:pt x="73" y="263"/>
                  </a:cubicBezTo>
                  <a:cubicBezTo>
                    <a:pt x="76" y="266"/>
                    <a:pt x="80" y="268"/>
                    <a:pt x="83" y="270"/>
                  </a:cubicBezTo>
                  <a:cubicBezTo>
                    <a:pt x="84" y="270"/>
                    <a:pt x="84" y="270"/>
                    <a:pt x="84" y="270"/>
                  </a:cubicBezTo>
                  <a:cubicBezTo>
                    <a:pt x="84" y="271"/>
                    <a:pt x="84" y="271"/>
                    <a:pt x="84" y="271"/>
                  </a:cubicBezTo>
                  <a:cubicBezTo>
                    <a:pt x="83" y="273"/>
                    <a:pt x="83" y="276"/>
                    <a:pt x="83" y="278"/>
                  </a:cubicBezTo>
                  <a:cubicBezTo>
                    <a:pt x="82" y="280"/>
                    <a:pt x="82" y="283"/>
                    <a:pt x="82" y="285"/>
                  </a:cubicBezTo>
                  <a:cubicBezTo>
                    <a:pt x="84" y="286"/>
                    <a:pt x="86" y="287"/>
                    <a:pt x="89" y="289"/>
                  </a:cubicBezTo>
                  <a:cubicBezTo>
                    <a:pt x="90" y="287"/>
                    <a:pt x="92" y="285"/>
                    <a:pt x="94" y="283"/>
                  </a:cubicBezTo>
                  <a:cubicBezTo>
                    <a:pt x="96" y="282"/>
                    <a:pt x="97" y="280"/>
                    <a:pt x="99" y="278"/>
                  </a:cubicBezTo>
                  <a:cubicBezTo>
                    <a:pt x="100" y="278"/>
                    <a:pt x="100" y="278"/>
                    <a:pt x="100" y="278"/>
                  </a:cubicBezTo>
                  <a:cubicBezTo>
                    <a:pt x="100" y="278"/>
                    <a:pt x="100" y="278"/>
                    <a:pt x="100" y="278"/>
                  </a:cubicBezTo>
                  <a:cubicBezTo>
                    <a:pt x="104" y="279"/>
                    <a:pt x="108" y="281"/>
                    <a:pt x="111" y="282"/>
                  </a:cubicBezTo>
                  <a:cubicBezTo>
                    <a:pt x="112" y="282"/>
                    <a:pt x="112" y="282"/>
                    <a:pt x="112" y="282"/>
                  </a:cubicBezTo>
                  <a:cubicBezTo>
                    <a:pt x="112" y="283"/>
                    <a:pt x="112" y="283"/>
                    <a:pt x="112" y="283"/>
                  </a:cubicBezTo>
                  <a:cubicBezTo>
                    <a:pt x="112" y="285"/>
                    <a:pt x="113" y="288"/>
                    <a:pt x="113" y="290"/>
                  </a:cubicBezTo>
                  <a:cubicBezTo>
                    <a:pt x="113" y="292"/>
                    <a:pt x="113" y="295"/>
                    <a:pt x="113" y="297"/>
                  </a:cubicBezTo>
                  <a:cubicBezTo>
                    <a:pt x="116" y="298"/>
                    <a:pt x="118" y="298"/>
                    <a:pt x="121" y="299"/>
                  </a:cubicBezTo>
                  <a:cubicBezTo>
                    <a:pt x="122" y="297"/>
                    <a:pt x="124" y="295"/>
                    <a:pt x="125" y="293"/>
                  </a:cubicBezTo>
                  <a:cubicBezTo>
                    <a:pt x="126" y="291"/>
                    <a:pt x="127" y="288"/>
                    <a:pt x="129" y="287"/>
                  </a:cubicBezTo>
                  <a:cubicBezTo>
                    <a:pt x="129" y="286"/>
                    <a:pt x="129" y="286"/>
                    <a:pt x="129" y="286"/>
                  </a:cubicBezTo>
                  <a:cubicBezTo>
                    <a:pt x="130" y="286"/>
                    <a:pt x="130" y="286"/>
                    <a:pt x="130" y="286"/>
                  </a:cubicBezTo>
                  <a:cubicBezTo>
                    <a:pt x="133" y="286"/>
                    <a:pt x="137" y="287"/>
                    <a:pt x="141" y="287"/>
                  </a:cubicBezTo>
                  <a:cubicBezTo>
                    <a:pt x="142" y="287"/>
                    <a:pt x="142" y="287"/>
                    <a:pt x="142" y="287"/>
                  </a:cubicBezTo>
                  <a:cubicBezTo>
                    <a:pt x="142" y="288"/>
                    <a:pt x="142" y="288"/>
                    <a:pt x="142" y="288"/>
                  </a:cubicBezTo>
                  <a:cubicBezTo>
                    <a:pt x="143" y="290"/>
                    <a:pt x="144" y="293"/>
                    <a:pt x="145" y="295"/>
                  </a:cubicBezTo>
                  <a:cubicBezTo>
                    <a:pt x="145" y="297"/>
                    <a:pt x="146" y="300"/>
                    <a:pt x="147" y="302"/>
                  </a:cubicBezTo>
                  <a:cubicBezTo>
                    <a:pt x="147" y="302"/>
                    <a:pt x="147" y="302"/>
                    <a:pt x="147" y="302"/>
                  </a:cubicBezTo>
                  <a:cubicBezTo>
                    <a:pt x="150" y="302"/>
                    <a:pt x="152" y="302"/>
                    <a:pt x="155" y="302"/>
                  </a:cubicBezTo>
                  <a:cubicBezTo>
                    <a:pt x="155" y="302"/>
                    <a:pt x="155" y="302"/>
                    <a:pt x="155" y="302"/>
                  </a:cubicBezTo>
                  <a:cubicBezTo>
                    <a:pt x="156" y="300"/>
                    <a:pt x="156" y="297"/>
                    <a:pt x="157" y="295"/>
                  </a:cubicBezTo>
                  <a:cubicBezTo>
                    <a:pt x="158" y="293"/>
                    <a:pt x="159" y="290"/>
                    <a:pt x="159" y="288"/>
                  </a:cubicBezTo>
                  <a:cubicBezTo>
                    <a:pt x="160" y="287"/>
                    <a:pt x="160" y="287"/>
                    <a:pt x="160" y="287"/>
                  </a:cubicBezTo>
                  <a:cubicBezTo>
                    <a:pt x="161" y="287"/>
                    <a:pt x="161" y="287"/>
                    <a:pt x="161" y="287"/>
                  </a:cubicBezTo>
                  <a:cubicBezTo>
                    <a:pt x="165" y="287"/>
                    <a:pt x="168" y="286"/>
                    <a:pt x="172" y="286"/>
                  </a:cubicBezTo>
                  <a:cubicBezTo>
                    <a:pt x="173" y="286"/>
                    <a:pt x="173" y="286"/>
                    <a:pt x="173" y="286"/>
                  </a:cubicBezTo>
                  <a:cubicBezTo>
                    <a:pt x="173" y="287"/>
                    <a:pt x="173" y="287"/>
                    <a:pt x="173" y="287"/>
                  </a:cubicBezTo>
                  <a:cubicBezTo>
                    <a:pt x="175" y="288"/>
                    <a:pt x="176" y="291"/>
                    <a:pt x="177" y="293"/>
                  </a:cubicBezTo>
                  <a:cubicBezTo>
                    <a:pt x="178" y="295"/>
                    <a:pt x="180" y="297"/>
                    <a:pt x="181" y="299"/>
                  </a:cubicBezTo>
                  <a:cubicBezTo>
                    <a:pt x="183" y="298"/>
                    <a:pt x="186" y="298"/>
                    <a:pt x="188" y="297"/>
                  </a:cubicBezTo>
                  <a:cubicBezTo>
                    <a:pt x="189" y="295"/>
                    <a:pt x="189" y="292"/>
                    <a:pt x="189" y="290"/>
                  </a:cubicBezTo>
                  <a:cubicBezTo>
                    <a:pt x="189" y="288"/>
                    <a:pt x="189" y="285"/>
                    <a:pt x="190" y="283"/>
                  </a:cubicBezTo>
                  <a:cubicBezTo>
                    <a:pt x="190" y="282"/>
                    <a:pt x="190" y="282"/>
                    <a:pt x="190" y="282"/>
                  </a:cubicBezTo>
                  <a:cubicBezTo>
                    <a:pt x="191" y="282"/>
                    <a:pt x="191" y="282"/>
                    <a:pt x="191" y="282"/>
                  </a:cubicBezTo>
                  <a:cubicBezTo>
                    <a:pt x="194" y="281"/>
                    <a:pt x="198" y="279"/>
                    <a:pt x="202" y="278"/>
                  </a:cubicBezTo>
                  <a:cubicBezTo>
                    <a:pt x="202" y="278"/>
                    <a:pt x="202" y="278"/>
                    <a:pt x="202" y="278"/>
                  </a:cubicBezTo>
                  <a:cubicBezTo>
                    <a:pt x="203" y="278"/>
                    <a:pt x="203" y="278"/>
                    <a:pt x="203" y="278"/>
                  </a:cubicBezTo>
                  <a:cubicBezTo>
                    <a:pt x="205" y="280"/>
                    <a:pt x="206" y="282"/>
                    <a:pt x="208" y="283"/>
                  </a:cubicBezTo>
                  <a:cubicBezTo>
                    <a:pt x="210" y="285"/>
                    <a:pt x="211" y="287"/>
                    <a:pt x="213" y="289"/>
                  </a:cubicBezTo>
                  <a:cubicBezTo>
                    <a:pt x="215" y="288"/>
                    <a:pt x="218" y="286"/>
                    <a:pt x="220" y="285"/>
                  </a:cubicBezTo>
                  <a:cubicBezTo>
                    <a:pt x="220" y="283"/>
                    <a:pt x="219" y="280"/>
                    <a:pt x="219" y="278"/>
                  </a:cubicBezTo>
                  <a:cubicBezTo>
                    <a:pt x="219" y="276"/>
                    <a:pt x="218" y="273"/>
                    <a:pt x="218" y="271"/>
                  </a:cubicBezTo>
                  <a:cubicBezTo>
                    <a:pt x="218" y="270"/>
                    <a:pt x="218" y="270"/>
                    <a:pt x="218" y="270"/>
                  </a:cubicBezTo>
                  <a:cubicBezTo>
                    <a:pt x="219" y="270"/>
                    <a:pt x="219" y="270"/>
                    <a:pt x="219" y="270"/>
                  </a:cubicBezTo>
                  <a:cubicBezTo>
                    <a:pt x="222" y="268"/>
                    <a:pt x="225" y="266"/>
                    <a:pt x="228" y="263"/>
                  </a:cubicBezTo>
                  <a:cubicBezTo>
                    <a:pt x="229" y="263"/>
                    <a:pt x="229" y="263"/>
                    <a:pt x="229" y="263"/>
                  </a:cubicBezTo>
                  <a:cubicBezTo>
                    <a:pt x="230" y="263"/>
                    <a:pt x="230" y="263"/>
                    <a:pt x="230" y="263"/>
                  </a:cubicBezTo>
                  <a:cubicBezTo>
                    <a:pt x="232" y="265"/>
                    <a:pt x="234" y="266"/>
                    <a:pt x="236" y="267"/>
                  </a:cubicBezTo>
                  <a:cubicBezTo>
                    <a:pt x="238" y="269"/>
                    <a:pt x="240" y="270"/>
                    <a:pt x="242" y="271"/>
                  </a:cubicBezTo>
                  <a:cubicBezTo>
                    <a:pt x="244" y="270"/>
                    <a:pt x="246" y="268"/>
                    <a:pt x="248" y="266"/>
                  </a:cubicBezTo>
                  <a:cubicBezTo>
                    <a:pt x="247" y="264"/>
                    <a:pt x="247" y="262"/>
                    <a:pt x="246" y="260"/>
                  </a:cubicBezTo>
                  <a:cubicBezTo>
                    <a:pt x="245" y="257"/>
                    <a:pt x="244" y="255"/>
                    <a:pt x="243" y="253"/>
                  </a:cubicBezTo>
                  <a:cubicBezTo>
                    <a:pt x="243" y="252"/>
                    <a:pt x="243" y="252"/>
                    <a:pt x="243" y="252"/>
                  </a:cubicBezTo>
                  <a:cubicBezTo>
                    <a:pt x="243" y="251"/>
                    <a:pt x="243" y="251"/>
                    <a:pt x="243" y="251"/>
                  </a:cubicBezTo>
                  <a:cubicBezTo>
                    <a:pt x="246" y="249"/>
                    <a:pt x="249" y="246"/>
                    <a:pt x="252" y="243"/>
                  </a:cubicBezTo>
                  <a:cubicBezTo>
                    <a:pt x="252" y="243"/>
                    <a:pt x="252" y="243"/>
                    <a:pt x="252" y="243"/>
                  </a:cubicBezTo>
                  <a:cubicBezTo>
                    <a:pt x="253" y="243"/>
                    <a:pt x="253" y="243"/>
                    <a:pt x="253" y="243"/>
                  </a:cubicBezTo>
                  <a:cubicBezTo>
                    <a:pt x="255" y="244"/>
                    <a:pt x="258" y="245"/>
                    <a:pt x="260" y="246"/>
                  </a:cubicBezTo>
                  <a:cubicBezTo>
                    <a:pt x="262" y="246"/>
                    <a:pt x="264" y="247"/>
                    <a:pt x="267" y="248"/>
                  </a:cubicBezTo>
                  <a:cubicBezTo>
                    <a:pt x="268" y="246"/>
                    <a:pt x="270" y="244"/>
                    <a:pt x="271" y="242"/>
                  </a:cubicBezTo>
                  <a:cubicBezTo>
                    <a:pt x="270" y="240"/>
                    <a:pt x="269" y="238"/>
                    <a:pt x="268" y="236"/>
                  </a:cubicBezTo>
                  <a:cubicBezTo>
                    <a:pt x="266" y="234"/>
                    <a:pt x="265" y="232"/>
                    <a:pt x="264" y="230"/>
                  </a:cubicBezTo>
                  <a:cubicBezTo>
                    <a:pt x="263" y="229"/>
                    <a:pt x="263" y="229"/>
                    <a:pt x="263" y="229"/>
                  </a:cubicBezTo>
                  <a:cubicBezTo>
                    <a:pt x="264" y="228"/>
                    <a:pt x="264" y="228"/>
                    <a:pt x="264" y="228"/>
                  </a:cubicBezTo>
                  <a:cubicBezTo>
                    <a:pt x="266" y="225"/>
                    <a:pt x="268" y="222"/>
                    <a:pt x="270" y="219"/>
                  </a:cubicBezTo>
                  <a:cubicBezTo>
                    <a:pt x="270" y="218"/>
                    <a:pt x="270" y="218"/>
                    <a:pt x="270" y="218"/>
                  </a:cubicBezTo>
                  <a:cubicBezTo>
                    <a:pt x="271" y="218"/>
                    <a:pt x="271" y="218"/>
                    <a:pt x="271" y="218"/>
                  </a:cubicBezTo>
                  <a:cubicBezTo>
                    <a:pt x="273" y="218"/>
                    <a:pt x="276" y="219"/>
                    <a:pt x="278" y="219"/>
                  </a:cubicBezTo>
                  <a:cubicBezTo>
                    <a:pt x="281" y="219"/>
                    <a:pt x="283" y="220"/>
                    <a:pt x="285" y="220"/>
                  </a:cubicBezTo>
                  <a:cubicBezTo>
                    <a:pt x="286" y="218"/>
                    <a:pt x="288" y="215"/>
                    <a:pt x="289" y="213"/>
                  </a:cubicBezTo>
                  <a:cubicBezTo>
                    <a:pt x="287" y="211"/>
                    <a:pt x="285" y="210"/>
                    <a:pt x="284" y="208"/>
                  </a:cubicBezTo>
                  <a:cubicBezTo>
                    <a:pt x="282" y="206"/>
                    <a:pt x="280" y="204"/>
                    <a:pt x="278" y="203"/>
                  </a:cubicBezTo>
                  <a:cubicBezTo>
                    <a:pt x="278" y="202"/>
                    <a:pt x="278" y="202"/>
                    <a:pt x="278" y="202"/>
                  </a:cubicBezTo>
                  <a:cubicBezTo>
                    <a:pt x="278" y="201"/>
                    <a:pt x="278" y="201"/>
                    <a:pt x="278" y="201"/>
                  </a:cubicBezTo>
                  <a:cubicBezTo>
                    <a:pt x="279" y="198"/>
                    <a:pt x="281" y="194"/>
                    <a:pt x="282" y="190"/>
                  </a:cubicBezTo>
                  <a:cubicBezTo>
                    <a:pt x="282" y="190"/>
                    <a:pt x="282" y="190"/>
                    <a:pt x="282" y="190"/>
                  </a:cubicBezTo>
                  <a:cubicBezTo>
                    <a:pt x="283" y="190"/>
                    <a:pt x="283" y="190"/>
                    <a:pt x="283" y="190"/>
                  </a:cubicBezTo>
                  <a:cubicBezTo>
                    <a:pt x="285" y="189"/>
                    <a:pt x="288" y="189"/>
                    <a:pt x="290" y="189"/>
                  </a:cubicBezTo>
                  <a:cubicBezTo>
                    <a:pt x="293" y="189"/>
                    <a:pt x="295" y="189"/>
                    <a:pt x="297" y="188"/>
                  </a:cubicBezTo>
                  <a:cubicBezTo>
                    <a:pt x="298" y="186"/>
                    <a:pt x="299" y="183"/>
                    <a:pt x="299" y="181"/>
                  </a:cubicBezTo>
                  <a:cubicBezTo>
                    <a:pt x="297" y="179"/>
                    <a:pt x="295" y="178"/>
                    <a:pt x="293" y="177"/>
                  </a:cubicBezTo>
                  <a:cubicBezTo>
                    <a:pt x="291" y="176"/>
                    <a:pt x="289" y="174"/>
                    <a:pt x="287" y="173"/>
                  </a:cubicBezTo>
                  <a:cubicBezTo>
                    <a:pt x="286" y="173"/>
                    <a:pt x="286" y="173"/>
                    <a:pt x="286" y="173"/>
                  </a:cubicBezTo>
                  <a:cubicBezTo>
                    <a:pt x="286" y="172"/>
                    <a:pt x="286" y="172"/>
                    <a:pt x="286" y="172"/>
                  </a:cubicBezTo>
                  <a:cubicBezTo>
                    <a:pt x="287" y="168"/>
                    <a:pt x="287" y="165"/>
                    <a:pt x="287" y="160"/>
                  </a:cubicBezTo>
                  <a:cubicBezTo>
                    <a:pt x="287" y="160"/>
                    <a:pt x="287" y="160"/>
                    <a:pt x="287" y="160"/>
                  </a:cubicBezTo>
                  <a:cubicBezTo>
                    <a:pt x="288" y="159"/>
                    <a:pt x="288" y="159"/>
                    <a:pt x="288" y="159"/>
                  </a:cubicBezTo>
                  <a:cubicBezTo>
                    <a:pt x="290" y="159"/>
                    <a:pt x="293" y="158"/>
                    <a:pt x="295" y="157"/>
                  </a:cubicBezTo>
                  <a:cubicBezTo>
                    <a:pt x="297" y="156"/>
                    <a:pt x="300" y="156"/>
                    <a:pt x="302" y="155"/>
                  </a:cubicBezTo>
                  <a:cubicBezTo>
                    <a:pt x="302" y="155"/>
                    <a:pt x="302" y="155"/>
                    <a:pt x="302" y="155"/>
                  </a:cubicBezTo>
                  <a:cubicBezTo>
                    <a:pt x="302" y="153"/>
                    <a:pt x="302" y="152"/>
                    <a:pt x="302" y="151"/>
                  </a:cubicBezTo>
                  <a:cubicBezTo>
                    <a:pt x="302" y="149"/>
                    <a:pt x="302" y="148"/>
                    <a:pt x="302" y="147"/>
                  </a:cubicBezTo>
                  <a:close/>
                  <a:moveTo>
                    <a:pt x="159" y="110"/>
                  </a:moveTo>
                  <a:cubicBezTo>
                    <a:pt x="161" y="93"/>
                    <a:pt x="164" y="76"/>
                    <a:pt x="169" y="59"/>
                  </a:cubicBezTo>
                  <a:cubicBezTo>
                    <a:pt x="169" y="58"/>
                    <a:pt x="169" y="58"/>
                    <a:pt x="169" y="58"/>
                  </a:cubicBezTo>
                  <a:cubicBezTo>
                    <a:pt x="170" y="59"/>
                    <a:pt x="170" y="59"/>
                    <a:pt x="170" y="59"/>
                  </a:cubicBezTo>
                  <a:cubicBezTo>
                    <a:pt x="182" y="61"/>
                    <a:pt x="193" y="66"/>
                    <a:pt x="203" y="72"/>
                  </a:cubicBezTo>
                  <a:cubicBezTo>
                    <a:pt x="204" y="73"/>
                    <a:pt x="204" y="73"/>
                    <a:pt x="204" y="73"/>
                  </a:cubicBezTo>
                  <a:cubicBezTo>
                    <a:pt x="203" y="74"/>
                    <a:pt x="203" y="74"/>
                    <a:pt x="203" y="74"/>
                  </a:cubicBezTo>
                  <a:cubicBezTo>
                    <a:pt x="195" y="90"/>
                    <a:pt x="185" y="104"/>
                    <a:pt x="174" y="116"/>
                  </a:cubicBezTo>
                  <a:cubicBezTo>
                    <a:pt x="173" y="117"/>
                    <a:pt x="173" y="117"/>
                    <a:pt x="173" y="117"/>
                  </a:cubicBezTo>
                  <a:cubicBezTo>
                    <a:pt x="172" y="117"/>
                    <a:pt x="172" y="117"/>
                    <a:pt x="172" y="117"/>
                  </a:cubicBezTo>
                  <a:cubicBezTo>
                    <a:pt x="169" y="114"/>
                    <a:pt x="165" y="112"/>
                    <a:pt x="160" y="111"/>
                  </a:cubicBezTo>
                  <a:cubicBezTo>
                    <a:pt x="159" y="111"/>
                    <a:pt x="159" y="111"/>
                    <a:pt x="159" y="111"/>
                  </a:cubicBezTo>
                  <a:lnTo>
                    <a:pt x="159" y="110"/>
                  </a:lnTo>
                  <a:close/>
                  <a:moveTo>
                    <a:pt x="99" y="72"/>
                  </a:moveTo>
                  <a:cubicBezTo>
                    <a:pt x="109" y="65"/>
                    <a:pt x="120" y="61"/>
                    <a:pt x="132" y="58"/>
                  </a:cubicBezTo>
                  <a:cubicBezTo>
                    <a:pt x="133" y="58"/>
                    <a:pt x="133" y="58"/>
                    <a:pt x="133" y="58"/>
                  </a:cubicBezTo>
                  <a:cubicBezTo>
                    <a:pt x="134" y="59"/>
                    <a:pt x="134" y="59"/>
                    <a:pt x="134" y="59"/>
                  </a:cubicBezTo>
                  <a:cubicBezTo>
                    <a:pt x="139" y="76"/>
                    <a:pt x="142" y="93"/>
                    <a:pt x="143" y="110"/>
                  </a:cubicBezTo>
                  <a:cubicBezTo>
                    <a:pt x="143" y="111"/>
                    <a:pt x="143" y="111"/>
                    <a:pt x="143" y="111"/>
                  </a:cubicBezTo>
                  <a:cubicBezTo>
                    <a:pt x="142" y="111"/>
                    <a:pt x="142" y="111"/>
                    <a:pt x="142" y="111"/>
                  </a:cubicBezTo>
                  <a:cubicBezTo>
                    <a:pt x="138" y="112"/>
                    <a:pt x="134" y="114"/>
                    <a:pt x="130" y="116"/>
                  </a:cubicBezTo>
                  <a:cubicBezTo>
                    <a:pt x="129" y="117"/>
                    <a:pt x="129" y="117"/>
                    <a:pt x="129" y="117"/>
                  </a:cubicBezTo>
                  <a:cubicBezTo>
                    <a:pt x="128" y="116"/>
                    <a:pt x="128" y="116"/>
                    <a:pt x="128" y="116"/>
                  </a:cubicBezTo>
                  <a:cubicBezTo>
                    <a:pt x="117" y="103"/>
                    <a:pt x="107" y="89"/>
                    <a:pt x="99" y="74"/>
                  </a:cubicBezTo>
                  <a:cubicBezTo>
                    <a:pt x="98" y="73"/>
                    <a:pt x="98" y="73"/>
                    <a:pt x="98" y="73"/>
                  </a:cubicBezTo>
                  <a:lnTo>
                    <a:pt x="99" y="72"/>
                  </a:lnTo>
                  <a:close/>
                  <a:moveTo>
                    <a:pt x="59" y="132"/>
                  </a:moveTo>
                  <a:cubicBezTo>
                    <a:pt x="61" y="120"/>
                    <a:pt x="66" y="109"/>
                    <a:pt x="72" y="99"/>
                  </a:cubicBezTo>
                  <a:cubicBezTo>
                    <a:pt x="73" y="98"/>
                    <a:pt x="73" y="98"/>
                    <a:pt x="73" y="98"/>
                  </a:cubicBezTo>
                  <a:cubicBezTo>
                    <a:pt x="74" y="98"/>
                    <a:pt x="74" y="98"/>
                    <a:pt x="74" y="98"/>
                  </a:cubicBezTo>
                  <a:cubicBezTo>
                    <a:pt x="90" y="107"/>
                    <a:pt x="104" y="116"/>
                    <a:pt x="116" y="128"/>
                  </a:cubicBezTo>
                  <a:cubicBezTo>
                    <a:pt x="117" y="128"/>
                    <a:pt x="117" y="128"/>
                    <a:pt x="117" y="128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4" y="133"/>
                    <a:pt x="113" y="137"/>
                    <a:pt x="112" y="141"/>
                  </a:cubicBezTo>
                  <a:cubicBezTo>
                    <a:pt x="111" y="143"/>
                    <a:pt x="111" y="143"/>
                    <a:pt x="111" y="143"/>
                  </a:cubicBezTo>
                  <a:cubicBezTo>
                    <a:pt x="110" y="142"/>
                    <a:pt x="110" y="142"/>
                    <a:pt x="110" y="142"/>
                  </a:cubicBezTo>
                  <a:cubicBezTo>
                    <a:pt x="93" y="141"/>
                    <a:pt x="76" y="138"/>
                    <a:pt x="60" y="133"/>
                  </a:cubicBezTo>
                  <a:cubicBezTo>
                    <a:pt x="58" y="133"/>
                    <a:pt x="58" y="133"/>
                    <a:pt x="58" y="133"/>
                  </a:cubicBezTo>
                  <a:lnTo>
                    <a:pt x="59" y="132"/>
                  </a:lnTo>
                  <a:close/>
                  <a:moveTo>
                    <a:pt x="74" y="203"/>
                  </a:moveTo>
                  <a:cubicBezTo>
                    <a:pt x="73" y="203"/>
                    <a:pt x="73" y="203"/>
                    <a:pt x="73" y="203"/>
                  </a:cubicBezTo>
                  <a:cubicBezTo>
                    <a:pt x="72" y="202"/>
                    <a:pt x="72" y="202"/>
                    <a:pt x="72" y="202"/>
                  </a:cubicBezTo>
                  <a:cubicBezTo>
                    <a:pt x="66" y="192"/>
                    <a:pt x="61" y="181"/>
                    <a:pt x="59" y="170"/>
                  </a:cubicBezTo>
                  <a:cubicBezTo>
                    <a:pt x="58" y="168"/>
                    <a:pt x="58" y="168"/>
                    <a:pt x="58" y="168"/>
                  </a:cubicBezTo>
                  <a:cubicBezTo>
                    <a:pt x="60" y="168"/>
                    <a:pt x="60" y="168"/>
                    <a:pt x="60" y="168"/>
                  </a:cubicBezTo>
                  <a:cubicBezTo>
                    <a:pt x="76" y="163"/>
                    <a:pt x="93" y="160"/>
                    <a:pt x="110" y="159"/>
                  </a:cubicBezTo>
                  <a:cubicBezTo>
                    <a:pt x="111" y="159"/>
                    <a:pt x="111" y="159"/>
                    <a:pt x="111" y="159"/>
                  </a:cubicBezTo>
                  <a:cubicBezTo>
                    <a:pt x="111" y="160"/>
                    <a:pt x="111" y="160"/>
                    <a:pt x="111" y="160"/>
                  </a:cubicBezTo>
                  <a:cubicBezTo>
                    <a:pt x="112" y="164"/>
                    <a:pt x="114" y="168"/>
                    <a:pt x="116" y="172"/>
                  </a:cubicBezTo>
                  <a:cubicBezTo>
                    <a:pt x="117" y="173"/>
                    <a:pt x="117" y="173"/>
                    <a:pt x="117" y="173"/>
                  </a:cubicBezTo>
                  <a:cubicBezTo>
                    <a:pt x="116" y="174"/>
                    <a:pt x="116" y="174"/>
                    <a:pt x="116" y="174"/>
                  </a:cubicBezTo>
                  <a:cubicBezTo>
                    <a:pt x="103" y="185"/>
                    <a:pt x="89" y="194"/>
                    <a:pt x="74" y="203"/>
                  </a:cubicBezTo>
                  <a:close/>
                  <a:moveTo>
                    <a:pt x="143" y="191"/>
                  </a:moveTo>
                  <a:cubicBezTo>
                    <a:pt x="141" y="208"/>
                    <a:pt x="138" y="225"/>
                    <a:pt x="133" y="242"/>
                  </a:cubicBezTo>
                  <a:cubicBezTo>
                    <a:pt x="133" y="243"/>
                    <a:pt x="133" y="243"/>
                    <a:pt x="133" y="243"/>
                  </a:cubicBezTo>
                  <a:cubicBezTo>
                    <a:pt x="132" y="243"/>
                    <a:pt x="132" y="243"/>
                    <a:pt x="132" y="243"/>
                  </a:cubicBezTo>
                  <a:cubicBezTo>
                    <a:pt x="120" y="241"/>
                    <a:pt x="109" y="236"/>
                    <a:pt x="99" y="229"/>
                  </a:cubicBezTo>
                  <a:cubicBezTo>
                    <a:pt x="98" y="229"/>
                    <a:pt x="98" y="229"/>
                    <a:pt x="98" y="229"/>
                  </a:cubicBezTo>
                  <a:cubicBezTo>
                    <a:pt x="98" y="228"/>
                    <a:pt x="98" y="228"/>
                    <a:pt x="98" y="228"/>
                  </a:cubicBezTo>
                  <a:cubicBezTo>
                    <a:pt x="107" y="212"/>
                    <a:pt x="117" y="198"/>
                    <a:pt x="128" y="185"/>
                  </a:cubicBezTo>
                  <a:cubicBezTo>
                    <a:pt x="128" y="184"/>
                    <a:pt x="128" y="184"/>
                    <a:pt x="128" y="184"/>
                  </a:cubicBezTo>
                  <a:cubicBezTo>
                    <a:pt x="129" y="185"/>
                    <a:pt x="129" y="185"/>
                    <a:pt x="129" y="185"/>
                  </a:cubicBezTo>
                  <a:cubicBezTo>
                    <a:pt x="133" y="187"/>
                    <a:pt x="137" y="189"/>
                    <a:pt x="142" y="190"/>
                  </a:cubicBezTo>
                  <a:cubicBezTo>
                    <a:pt x="143" y="190"/>
                    <a:pt x="143" y="190"/>
                    <a:pt x="143" y="190"/>
                  </a:cubicBezTo>
                  <a:lnTo>
                    <a:pt x="143" y="191"/>
                  </a:lnTo>
                  <a:close/>
                  <a:moveTo>
                    <a:pt x="151" y="180"/>
                  </a:moveTo>
                  <a:cubicBezTo>
                    <a:pt x="143" y="180"/>
                    <a:pt x="136" y="177"/>
                    <a:pt x="130" y="171"/>
                  </a:cubicBezTo>
                  <a:cubicBezTo>
                    <a:pt x="125" y="166"/>
                    <a:pt x="122" y="159"/>
                    <a:pt x="122" y="151"/>
                  </a:cubicBezTo>
                  <a:cubicBezTo>
                    <a:pt x="122" y="143"/>
                    <a:pt x="125" y="136"/>
                    <a:pt x="130" y="130"/>
                  </a:cubicBezTo>
                  <a:cubicBezTo>
                    <a:pt x="136" y="125"/>
                    <a:pt x="143" y="122"/>
                    <a:pt x="151" y="122"/>
                  </a:cubicBezTo>
                  <a:cubicBezTo>
                    <a:pt x="159" y="122"/>
                    <a:pt x="166" y="125"/>
                    <a:pt x="172" y="130"/>
                  </a:cubicBezTo>
                  <a:cubicBezTo>
                    <a:pt x="183" y="142"/>
                    <a:pt x="183" y="160"/>
                    <a:pt x="172" y="171"/>
                  </a:cubicBezTo>
                  <a:cubicBezTo>
                    <a:pt x="166" y="177"/>
                    <a:pt x="159" y="180"/>
                    <a:pt x="151" y="180"/>
                  </a:cubicBezTo>
                  <a:close/>
                  <a:moveTo>
                    <a:pt x="203" y="229"/>
                  </a:moveTo>
                  <a:cubicBezTo>
                    <a:pt x="192" y="236"/>
                    <a:pt x="181" y="241"/>
                    <a:pt x="170" y="243"/>
                  </a:cubicBezTo>
                  <a:cubicBezTo>
                    <a:pt x="168" y="243"/>
                    <a:pt x="168" y="243"/>
                    <a:pt x="168" y="243"/>
                  </a:cubicBezTo>
                  <a:cubicBezTo>
                    <a:pt x="168" y="242"/>
                    <a:pt x="168" y="242"/>
                    <a:pt x="168" y="242"/>
                  </a:cubicBezTo>
                  <a:cubicBezTo>
                    <a:pt x="163" y="225"/>
                    <a:pt x="160" y="208"/>
                    <a:pt x="159" y="192"/>
                  </a:cubicBezTo>
                  <a:cubicBezTo>
                    <a:pt x="159" y="190"/>
                    <a:pt x="159" y="190"/>
                    <a:pt x="159" y="190"/>
                  </a:cubicBezTo>
                  <a:cubicBezTo>
                    <a:pt x="160" y="190"/>
                    <a:pt x="160" y="190"/>
                    <a:pt x="160" y="190"/>
                  </a:cubicBezTo>
                  <a:cubicBezTo>
                    <a:pt x="164" y="189"/>
                    <a:pt x="168" y="188"/>
                    <a:pt x="172" y="185"/>
                  </a:cubicBezTo>
                  <a:cubicBezTo>
                    <a:pt x="173" y="185"/>
                    <a:pt x="173" y="185"/>
                    <a:pt x="173" y="185"/>
                  </a:cubicBezTo>
                  <a:cubicBezTo>
                    <a:pt x="174" y="185"/>
                    <a:pt x="174" y="185"/>
                    <a:pt x="174" y="185"/>
                  </a:cubicBezTo>
                  <a:cubicBezTo>
                    <a:pt x="185" y="199"/>
                    <a:pt x="195" y="213"/>
                    <a:pt x="203" y="228"/>
                  </a:cubicBezTo>
                  <a:cubicBezTo>
                    <a:pt x="204" y="229"/>
                    <a:pt x="204" y="229"/>
                    <a:pt x="204" y="229"/>
                  </a:cubicBezTo>
                  <a:lnTo>
                    <a:pt x="203" y="229"/>
                  </a:lnTo>
                  <a:close/>
                  <a:moveTo>
                    <a:pt x="243" y="170"/>
                  </a:moveTo>
                  <a:cubicBezTo>
                    <a:pt x="241" y="182"/>
                    <a:pt x="236" y="193"/>
                    <a:pt x="229" y="203"/>
                  </a:cubicBezTo>
                  <a:cubicBezTo>
                    <a:pt x="229" y="204"/>
                    <a:pt x="229" y="204"/>
                    <a:pt x="229" y="204"/>
                  </a:cubicBezTo>
                  <a:cubicBezTo>
                    <a:pt x="228" y="203"/>
                    <a:pt x="228" y="203"/>
                    <a:pt x="228" y="203"/>
                  </a:cubicBezTo>
                  <a:cubicBezTo>
                    <a:pt x="212" y="195"/>
                    <a:pt x="198" y="185"/>
                    <a:pt x="185" y="174"/>
                  </a:cubicBezTo>
                  <a:cubicBezTo>
                    <a:pt x="185" y="173"/>
                    <a:pt x="185" y="173"/>
                    <a:pt x="185" y="173"/>
                  </a:cubicBezTo>
                  <a:cubicBezTo>
                    <a:pt x="185" y="172"/>
                    <a:pt x="185" y="172"/>
                    <a:pt x="185" y="172"/>
                  </a:cubicBezTo>
                  <a:cubicBezTo>
                    <a:pt x="188" y="169"/>
                    <a:pt x="189" y="164"/>
                    <a:pt x="190" y="160"/>
                  </a:cubicBezTo>
                  <a:cubicBezTo>
                    <a:pt x="191" y="159"/>
                    <a:pt x="191" y="159"/>
                    <a:pt x="191" y="159"/>
                  </a:cubicBezTo>
                  <a:cubicBezTo>
                    <a:pt x="192" y="159"/>
                    <a:pt x="192" y="159"/>
                    <a:pt x="192" y="159"/>
                  </a:cubicBezTo>
                  <a:cubicBezTo>
                    <a:pt x="208" y="161"/>
                    <a:pt x="225" y="164"/>
                    <a:pt x="242" y="168"/>
                  </a:cubicBezTo>
                  <a:cubicBezTo>
                    <a:pt x="243" y="169"/>
                    <a:pt x="243" y="169"/>
                    <a:pt x="243" y="169"/>
                  </a:cubicBezTo>
                  <a:lnTo>
                    <a:pt x="243" y="170"/>
                  </a:lnTo>
                  <a:close/>
                  <a:moveTo>
                    <a:pt x="242" y="134"/>
                  </a:moveTo>
                  <a:cubicBezTo>
                    <a:pt x="225" y="139"/>
                    <a:pt x="208" y="142"/>
                    <a:pt x="192" y="143"/>
                  </a:cubicBezTo>
                  <a:cubicBezTo>
                    <a:pt x="191" y="143"/>
                    <a:pt x="191" y="143"/>
                    <a:pt x="191" y="143"/>
                  </a:cubicBezTo>
                  <a:cubicBezTo>
                    <a:pt x="190" y="142"/>
                    <a:pt x="190" y="142"/>
                    <a:pt x="190" y="142"/>
                  </a:cubicBezTo>
                  <a:cubicBezTo>
                    <a:pt x="189" y="137"/>
                    <a:pt x="188" y="133"/>
                    <a:pt x="185" y="130"/>
                  </a:cubicBezTo>
                  <a:cubicBezTo>
                    <a:pt x="185" y="129"/>
                    <a:pt x="185" y="129"/>
                    <a:pt x="185" y="129"/>
                  </a:cubicBezTo>
                  <a:cubicBezTo>
                    <a:pt x="186" y="128"/>
                    <a:pt x="186" y="128"/>
                    <a:pt x="186" y="128"/>
                  </a:cubicBezTo>
                  <a:cubicBezTo>
                    <a:pt x="199" y="117"/>
                    <a:pt x="213" y="107"/>
                    <a:pt x="228" y="99"/>
                  </a:cubicBezTo>
                  <a:cubicBezTo>
                    <a:pt x="229" y="98"/>
                    <a:pt x="229" y="98"/>
                    <a:pt x="229" y="98"/>
                  </a:cubicBezTo>
                  <a:cubicBezTo>
                    <a:pt x="230" y="99"/>
                    <a:pt x="230" y="99"/>
                    <a:pt x="230" y="99"/>
                  </a:cubicBezTo>
                  <a:cubicBezTo>
                    <a:pt x="236" y="109"/>
                    <a:pt x="241" y="120"/>
                    <a:pt x="243" y="132"/>
                  </a:cubicBezTo>
                  <a:cubicBezTo>
                    <a:pt x="243" y="133"/>
                    <a:pt x="243" y="133"/>
                    <a:pt x="243" y="133"/>
                  </a:cubicBezTo>
                  <a:lnTo>
                    <a:pt x="242" y="13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94" name="TextBox 93"/>
          <p:cNvSpPr txBox="1"/>
          <p:nvPr/>
        </p:nvSpPr>
        <p:spPr>
          <a:xfrm>
            <a:off x="-1" y="508608"/>
            <a:ext cx="24387175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a-IR" sz="9600" b="1" dirty="0">
                <a:effectLst>
                  <a:glow>
                    <a:srgbClr val="FF3399">
                      <a:alpha val="24000"/>
                    </a:srgbClr>
                  </a:glow>
                </a:effectLst>
                <a:latin typeface="Shabnam" panose="020B0603030804020204" pitchFamily="34" charset="-78"/>
                <a:cs typeface="Shabnam" panose="020B0603030804020204" pitchFamily="34" charset="-78"/>
              </a:rPr>
              <a:t>تیتر عنوان خود را وارد نمایید</a:t>
            </a:r>
            <a:endParaRPr lang="en-US" sz="9600" b="1" dirty="0">
              <a:solidFill>
                <a:srgbClr val="FF3399"/>
              </a:solidFill>
              <a:effectLst>
                <a:glow>
                  <a:srgbClr val="FF3399">
                    <a:alpha val="24000"/>
                  </a:srgbClr>
                </a:glow>
              </a:effectLst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95" name="TextBox 94"/>
          <p:cNvSpPr txBox="1"/>
          <p:nvPr/>
        </p:nvSpPr>
        <p:spPr>
          <a:xfrm>
            <a:off x="0" y="1893341"/>
            <a:ext cx="2438717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a-IR" sz="2400" dirty="0">
                <a:solidFill>
                  <a:srgbClr val="100F3D"/>
                </a:solidFill>
                <a:effectLst>
                  <a:glow>
                    <a:srgbClr val="FF3399">
                      <a:alpha val="24000"/>
                    </a:srgbClr>
                  </a:glow>
                </a:effectLst>
                <a:latin typeface="Vazir" panose="020B0603030804020204" pitchFamily="34" charset="-78"/>
                <a:cs typeface="Vazir" panose="020B0603030804020204" pitchFamily="34" charset="-78"/>
              </a:rPr>
              <a:t>زیر عنوان خود را در این قسمت بنویسید</a:t>
            </a:r>
            <a:endParaRPr lang="en-US" sz="2400" dirty="0">
              <a:solidFill>
                <a:srgbClr val="100F3D"/>
              </a:solidFill>
              <a:effectLst>
                <a:glow>
                  <a:srgbClr val="FF3399">
                    <a:alpha val="24000"/>
                  </a:srgbClr>
                </a:glow>
              </a:effectLst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  <p:cxnSp>
        <p:nvCxnSpPr>
          <p:cNvPr id="96" name="Straight Connector 95"/>
          <p:cNvCxnSpPr/>
          <p:nvPr/>
        </p:nvCxnSpPr>
        <p:spPr>
          <a:xfrm>
            <a:off x="2343150" y="11579952"/>
            <a:ext cx="21374100" cy="0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97" name="Group 96"/>
          <p:cNvGrpSpPr/>
          <p:nvPr/>
        </p:nvGrpSpPr>
        <p:grpSpPr>
          <a:xfrm rot="2643003">
            <a:off x="3250582" y="11371014"/>
            <a:ext cx="417877" cy="417877"/>
            <a:chOff x="9807005" y="4283464"/>
            <a:chExt cx="417877" cy="417877"/>
          </a:xfrm>
        </p:grpSpPr>
        <p:sp>
          <p:nvSpPr>
            <p:cNvPr id="98" name="Oval 97"/>
            <p:cNvSpPr/>
            <p:nvPr/>
          </p:nvSpPr>
          <p:spPr>
            <a:xfrm rot="2653109">
              <a:off x="9807005" y="4283464"/>
              <a:ext cx="417877" cy="417877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ffectLst>
              <a:outerShdw blurRad="317500" dist="114300" dir="2700000" algn="tl" rotWithShape="0">
                <a:prstClr val="black">
                  <a:alpha val="25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9" name="Freeform 98"/>
            <p:cNvSpPr/>
            <p:nvPr/>
          </p:nvSpPr>
          <p:spPr>
            <a:xfrm rot="2653109" flipH="1">
              <a:off x="9841330" y="4317789"/>
              <a:ext cx="349228" cy="349228"/>
            </a:xfrm>
            <a:custGeom>
              <a:avLst/>
              <a:gdLst/>
              <a:ahLst/>
              <a:cxnLst/>
              <a:rect l="l" t="t" r="r" b="b"/>
              <a:pathLst>
                <a:path w="185738" h="185738">
                  <a:moveTo>
                    <a:pt x="80368" y="44649"/>
                  </a:moveTo>
                  <a:lnTo>
                    <a:pt x="123230" y="87511"/>
                  </a:lnTo>
                  <a:lnTo>
                    <a:pt x="127695" y="92869"/>
                  </a:lnTo>
                  <a:lnTo>
                    <a:pt x="123230" y="98227"/>
                  </a:lnTo>
                  <a:lnTo>
                    <a:pt x="80368" y="141089"/>
                  </a:lnTo>
                  <a:lnTo>
                    <a:pt x="69652" y="130374"/>
                  </a:lnTo>
                  <a:lnTo>
                    <a:pt x="107603" y="92869"/>
                  </a:lnTo>
                  <a:lnTo>
                    <a:pt x="69652" y="55364"/>
                  </a:lnTo>
                  <a:close/>
                  <a:moveTo>
                    <a:pt x="92869" y="14288"/>
                  </a:moveTo>
                  <a:cubicBezTo>
                    <a:pt x="71140" y="14288"/>
                    <a:pt x="52611" y="21953"/>
                    <a:pt x="37282" y="37282"/>
                  </a:cubicBezTo>
                  <a:cubicBezTo>
                    <a:pt x="21953" y="52611"/>
                    <a:pt x="14288" y="71140"/>
                    <a:pt x="14288" y="92869"/>
                  </a:cubicBezTo>
                  <a:cubicBezTo>
                    <a:pt x="14288" y="114598"/>
                    <a:pt x="21953" y="133127"/>
                    <a:pt x="37282" y="148456"/>
                  </a:cubicBezTo>
                  <a:cubicBezTo>
                    <a:pt x="52611" y="163786"/>
                    <a:pt x="71140" y="171450"/>
                    <a:pt x="92869" y="171450"/>
                  </a:cubicBezTo>
                  <a:cubicBezTo>
                    <a:pt x="114598" y="171450"/>
                    <a:pt x="133127" y="163786"/>
                    <a:pt x="148457" y="148456"/>
                  </a:cubicBezTo>
                  <a:cubicBezTo>
                    <a:pt x="163786" y="133127"/>
                    <a:pt x="171450" y="114598"/>
                    <a:pt x="171450" y="92869"/>
                  </a:cubicBezTo>
                  <a:cubicBezTo>
                    <a:pt x="171450" y="71140"/>
                    <a:pt x="163786" y="52611"/>
                    <a:pt x="148457" y="37282"/>
                  </a:cubicBezTo>
                  <a:cubicBezTo>
                    <a:pt x="133127" y="21953"/>
                    <a:pt x="114598" y="14288"/>
                    <a:pt x="92869" y="14288"/>
                  </a:cubicBezTo>
                  <a:close/>
                  <a:moveTo>
                    <a:pt x="92869" y="0"/>
                  </a:moveTo>
                  <a:cubicBezTo>
                    <a:pt x="118468" y="0"/>
                    <a:pt x="140345" y="9079"/>
                    <a:pt x="158502" y="27236"/>
                  </a:cubicBezTo>
                  <a:cubicBezTo>
                    <a:pt x="176659" y="45393"/>
                    <a:pt x="185738" y="67271"/>
                    <a:pt x="185738" y="92869"/>
                  </a:cubicBezTo>
                  <a:cubicBezTo>
                    <a:pt x="185738" y="118468"/>
                    <a:pt x="176659" y="140345"/>
                    <a:pt x="158502" y="158502"/>
                  </a:cubicBezTo>
                  <a:cubicBezTo>
                    <a:pt x="140345" y="176659"/>
                    <a:pt x="118468" y="185738"/>
                    <a:pt x="92869" y="185738"/>
                  </a:cubicBezTo>
                  <a:cubicBezTo>
                    <a:pt x="67271" y="185738"/>
                    <a:pt x="45393" y="176659"/>
                    <a:pt x="27236" y="158502"/>
                  </a:cubicBezTo>
                  <a:cubicBezTo>
                    <a:pt x="9079" y="140345"/>
                    <a:pt x="0" y="118468"/>
                    <a:pt x="0" y="92869"/>
                  </a:cubicBezTo>
                  <a:cubicBezTo>
                    <a:pt x="0" y="67271"/>
                    <a:pt x="9079" y="45393"/>
                    <a:pt x="27236" y="27236"/>
                  </a:cubicBezTo>
                  <a:cubicBezTo>
                    <a:pt x="45393" y="9079"/>
                    <a:pt x="67271" y="0"/>
                    <a:pt x="928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dirty="0"/>
            </a:p>
          </p:txBody>
        </p:sp>
      </p:grpSp>
      <p:grpSp>
        <p:nvGrpSpPr>
          <p:cNvPr id="100" name="Group 99"/>
          <p:cNvGrpSpPr/>
          <p:nvPr/>
        </p:nvGrpSpPr>
        <p:grpSpPr>
          <a:xfrm rot="2643003">
            <a:off x="4978131" y="11371014"/>
            <a:ext cx="417877" cy="417877"/>
            <a:chOff x="9807005" y="4283464"/>
            <a:chExt cx="417877" cy="417877"/>
          </a:xfrm>
        </p:grpSpPr>
        <p:sp>
          <p:nvSpPr>
            <p:cNvPr id="101" name="Oval 100"/>
            <p:cNvSpPr/>
            <p:nvPr/>
          </p:nvSpPr>
          <p:spPr>
            <a:xfrm rot="2653109">
              <a:off x="9807005" y="4283464"/>
              <a:ext cx="417877" cy="417877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ffectLst>
              <a:outerShdw blurRad="317500" dist="114300" dir="2700000" algn="tl" rotWithShape="0">
                <a:prstClr val="black">
                  <a:alpha val="25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2" name="Freeform 101"/>
            <p:cNvSpPr/>
            <p:nvPr/>
          </p:nvSpPr>
          <p:spPr>
            <a:xfrm rot="2653109" flipH="1">
              <a:off x="9841330" y="4317789"/>
              <a:ext cx="349228" cy="349228"/>
            </a:xfrm>
            <a:custGeom>
              <a:avLst/>
              <a:gdLst/>
              <a:ahLst/>
              <a:cxnLst/>
              <a:rect l="l" t="t" r="r" b="b"/>
              <a:pathLst>
                <a:path w="185738" h="185738">
                  <a:moveTo>
                    <a:pt x="80368" y="44649"/>
                  </a:moveTo>
                  <a:lnTo>
                    <a:pt x="123230" y="87511"/>
                  </a:lnTo>
                  <a:lnTo>
                    <a:pt x="127695" y="92869"/>
                  </a:lnTo>
                  <a:lnTo>
                    <a:pt x="123230" y="98227"/>
                  </a:lnTo>
                  <a:lnTo>
                    <a:pt x="80368" y="141089"/>
                  </a:lnTo>
                  <a:lnTo>
                    <a:pt x="69652" y="130374"/>
                  </a:lnTo>
                  <a:lnTo>
                    <a:pt x="107603" y="92869"/>
                  </a:lnTo>
                  <a:lnTo>
                    <a:pt x="69652" y="55364"/>
                  </a:lnTo>
                  <a:close/>
                  <a:moveTo>
                    <a:pt x="92869" y="14288"/>
                  </a:moveTo>
                  <a:cubicBezTo>
                    <a:pt x="71140" y="14288"/>
                    <a:pt x="52611" y="21953"/>
                    <a:pt x="37282" y="37282"/>
                  </a:cubicBezTo>
                  <a:cubicBezTo>
                    <a:pt x="21953" y="52611"/>
                    <a:pt x="14288" y="71140"/>
                    <a:pt x="14288" y="92869"/>
                  </a:cubicBezTo>
                  <a:cubicBezTo>
                    <a:pt x="14288" y="114598"/>
                    <a:pt x="21953" y="133127"/>
                    <a:pt x="37282" y="148456"/>
                  </a:cubicBezTo>
                  <a:cubicBezTo>
                    <a:pt x="52611" y="163786"/>
                    <a:pt x="71140" y="171450"/>
                    <a:pt x="92869" y="171450"/>
                  </a:cubicBezTo>
                  <a:cubicBezTo>
                    <a:pt x="114598" y="171450"/>
                    <a:pt x="133127" y="163786"/>
                    <a:pt x="148457" y="148456"/>
                  </a:cubicBezTo>
                  <a:cubicBezTo>
                    <a:pt x="163786" y="133127"/>
                    <a:pt x="171450" y="114598"/>
                    <a:pt x="171450" y="92869"/>
                  </a:cubicBezTo>
                  <a:cubicBezTo>
                    <a:pt x="171450" y="71140"/>
                    <a:pt x="163786" y="52611"/>
                    <a:pt x="148457" y="37282"/>
                  </a:cubicBezTo>
                  <a:cubicBezTo>
                    <a:pt x="133127" y="21953"/>
                    <a:pt x="114598" y="14288"/>
                    <a:pt x="92869" y="14288"/>
                  </a:cubicBezTo>
                  <a:close/>
                  <a:moveTo>
                    <a:pt x="92869" y="0"/>
                  </a:moveTo>
                  <a:cubicBezTo>
                    <a:pt x="118468" y="0"/>
                    <a:pt x="140345" y="9079"/>
                    <a:pt x="158502" y="27236"/>
                  </a:cubicBezTo>
                  <a:cubicBezTo>
                    <a:pt x="176659" y="45393"/>
                    <a:pt x="185738" y="67271"/>
                    <a:pt x="185738" y="92869"/>
                  </a:cubicBezTo>
                  <a:cubicBezTo>
                    <a:pt x="185738" y="118468"/>
                    <a:pt x="176659" y="140345"/>
                    <a:pt x="158502" y="158502"/>
                  </a:cubicBezTo>
                  <a:cubicBezTo>
                    <a:pt x="140345" y="176659"/>
                    <a:pt x="118468" y="185738"/>
                    <a:pt x="92869" y="185738"/>
                  </a:cubicBezTo>
                  <a:cubicBezTo>
                    <a:pt x="67271" y="185738"/>
                    <a:pt x="45393" y="176659"/>
                    <a:pt x="27236" y="158502"/>
                  </a:cubicBezTo>
                  <a:cubicBezTo>
                    <a:pt x="9079" y="140345"/>
                    <a:pt x="0" y="118468"/>
                    <a:pt x="0" y="92869"/>
                  </a:cubicBezTo>
                  <a:cubicBezTo>
                    <a:pt x="0" y="67271"/>
                    <a:pt x="9079" y="45393"/>
                    <a:pt x="27236" y="27236"/>
                  </a:cubicBezTo>
                  <a:cubicBezTo>
                    <a:pt x="45393" y="9079"/>
                    <a:pt x="67271" y="0"/>
                    <a:pt x="928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dirty="0"/>
            </a:p>
          </p:txBody>
        </p:sp>
      </p:grpSp>
      <p:grpSp>
        <p:nvGrpSpPr>
          <p:cNvPr id="103" name="Group 102"/>
          <p:cNvGrpSpPr/>
          <p:nvPr/>
        </p:nvGrpSpPr>
        <p:grpSpPr>
          <a:xfrm rot="2643003">
            <a:off x="6705680" y="11371014"/>
            <a:ext cx="417877" cy="417877"/>
            <a:chOff x="9807005" y="4283464"/>
            <a:chExt cx="417877" cy="417877"/>
          </a:xfrm>
        </p:grpSpPr>
        <p:sp>
          <p:nvSpPr>
            <p:cNvPr id="104" name="Oval 103"/>
            <p:cNvSpPr/>
            <p:nvPr/>
          </p:nvSpPr>
          <p:spPr>
            <a:xfrm rot="2653109">
              <a:off x="9807005" y="4283464"/>
              <a:ext cx="417877" cy="417877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ffectLst>
              <a:outerShdw blurRad="317500" dist="114300" dir="2700000" algn="tl" rotWithShape="0">
                <a:prstClr val="black">
                  <a:alpha val="25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5" name="Freeform 104"/>
            <p:cNvSpPr/>
            <p:nvPr/>
          </p:nvSpPr>
          <p:spPr>
            <a:xfrm rot="2653109" flipH="1">
              <a:off x="9841330" y="4317789"/>
              <a:ext cx="349228" cy="349228"/>
            </a:xfrm>
            <a:custGeom>
              <a:avLst/>
              <a:gdLst/>
              <a:ahLst/>
              <a:cxnLst/>
              <a:rect l="l" t="t" r="r" b="b"/>
              <a:pathLst>
                <a:path w="185738" h="185738">
                  <a:moveTo>
                    <a:pt x="80368" y="44649"/>
                  </a:moveTo>
                  <a:lnTo>
                    <a:pt x="123230" y="87511"/>
                  </a:lnTo>
                  <a:lnTo>
                    <a:pt x="127695" y="92869"/>
                  </a:lnTo>
                  <a:lnTo>
                    <a:pt x="123230" y="98227"/>
                  </a:lnTo>
                  <a:lnTo>
                    <a:pt x="80368" y="141089"/>
                  </a:lnTo>
                  <a:lnTo>
                    <a:pt x="69652" y="130374"/>
                  </a:lnTo>
                  <a:lnTo>
                    <a:pt x="107603" y="92869"/>
                  </a:lnTo>
                  <a:lnTo>
                    <a:pt x="69652" y="55364"/>
                  </a:lnTo>
                  <a:close/>
                  <a:moveTo>
                    <a:pt x="92869" y="14288"/>
                  </a:moveTo>
                  <a:cubicBezTo>
                    <a:pt x="71140" y="14288"/>
                    <a:pt x="52611" y="21953"/>
                    <a:pt x="37282" y="37282"/>
                  </a:cubicBezTo>
                  <a:cubicBezTo>
                    <a:pt x="21953" y="52611"/>
                    <a:pt x="14288" y="71140"/>
                    <a:pt x="14288" y="92869"/>
                  </a:cubicBezTo>
                  <a:cubicBezTo>
                    <a:pt x="14288" y="114598"/>
                    <a:pt x="21953" y="133127"/>
                    <a:pt x="37282" y="148456"/>
                  </a:cubicBezTo>
                  <a:cubicBezTo>
                    <a:pt x="52611" y="163786"/>
                    <a:pt x="71140" y="171450"/>
                    <a:pt x="92869" y="171450"/>
                  </a:cubicBezTo>
                  <a:cubicBezTo>
                    <a:pt x="114598" y="171450"/>
                    <a:pt x="133127" y="163786"/>
                    <a:pt x="148457" y="148456"/>
                  </a:cubicBezTo>
                  <a:cubicBezTo>
                    <a:pt x="163786" y="133127"/>
                    <a:pt x="171450" y="114598"/>
                    <a:pt x="171450" y="92869"/>
                  </a:cubicBezTo>
                  <a:cubicBezTo>
                    <a:pt x="171450" y="71140"/>
                    <a:pt x="163786" y="52611"/>
                    <a:pt x="148457" y="37282"/>
                  </a:cubicBezTo>
                  <a:cubicBezTo>
                    <a:pt x="133127" y="21953"/>
                    <a:pt x="114598" y="14288"/>
                    <a:pt x="92869" y="14288"/>
                  </a:cubicBezTo>
                  <a:close/>
                  <a:moveTo>
                    <a:pt x="92869" y="0"/>
                  </a:moveTo>
                  <a:cubicBezTo>
                    <a:pt x="118468" y="0"/>
                    <a:pt x="140345" y="9079"/>
                    <a:pt x="158502" y="27236"/>
                  </a:cubicBezTo>
                  <a:cubicBezTo>
                    <a:pt x="176659" y="45393"/>
                    <a:pt x="185738" y="67271"/>
                    <a:pt x="185738" y="92869"/>
                  </a:cubicBezTo>
                  <a:cubicBezTo>
                    <a:pt x="185738" y="118468"/>
                    <a:pt x="176659" y="140345"/>
                    <a:pt x="158502" y="158502"/>
                  </a:cubicBezTo>
                  <a:cubicBezTo>
                    <a:pt x="140345" y="176659"/>
                    <a:pt x="118468" y="185738"/>
                    <a:pt x="92869" y="185738"/>
                  </a:cubicBezTo>
                  <a:cubicBezTo>
                    <a:pt x="67271" y="185738"/>
                    <a:pt x="45393" y="176659"/>
                    <a:pt x="27236" y="158502"/>
                  </a:cubicBezTo>
                  <a:cubicBezTo>
                    <a:pt x="9079" y="140345"/>
                    <a:pt x="0" y="118468"/>
                    <a:pt x="0" y="92869"/>
                  </a:cubicBezTo>
                  <a:cubicBezTo>
                    <a:pt x="0" y="67271"/>
                    <a:pt x="9079" y="45393"/>
                    <a:pt x="27236" y="27236"/>
                  </a:cubicBezTo>
                  <a:cubicBezTo>
                    <a:pt x="45393" y="9079"/>
                    <a:pt x="67271" y="0"/>
                    <a:pt x="928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dirty="0"/>
            </a:p>
          </p:txBody>
        </p:sp>
      </p:grpSp>
      <p:grpSp>
        <p:nvGrpSpPr>
          <p:cNvPr id="106" name="Group 105"/>
          <p:cNvGrpSpPr/>
          <p:nvPr/>
        </p:nvGrpSpPr>
        <p:grpSpPr>
          <a:xfrm rot="2643003">
            <a:off x="8433229" y="11371014"/>
            <a:ext cx="417877" cy="417877"/>
            <a:chOff x="9807005" y="4283464"/>
            <a:chExt cx="417877" cy="417877"/>
          </a:xfrm>
        </p:grpSpPr>
        <p:sp>
          <p:nvSpPr>
            <p:cNvPr id="107" name="Oval 106"/>
            <p:cNvSpPr/>
            <p:nvPr/>
          </p:nvSpPr>
          <p:spPr>
            <a:xfrm rot="2653109">
              <a:off x="9807005" y="4283464"/>
              <a:ext cx="417877" cy="417877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ffectLst>
              <a:outerShdw blurRad="317500" dist="114300" dir="2700000" algn="tl" rotWithShape="0">
                <a:prstClr val="black">
                  <a:alpha val="25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8" name="Freeform 107"/>
            <p:cNvSpPr/>
            <p:nvPr/>
          </p:nvSpPr>
          <p:spPr>
            <a:xfrm rot="2653109" flipH="1">
              <a:off x="9841330" y="4317789"/>
              <a:ext cx="349228" cy="349228"/>
            </a:xfrm>
            <a:custGeom>
              <a:avLst/>
              <a:gdLst/>
              <a:ahLst/>
              <a:cxnLst/>
              <a:rect l="l" t="t" r="r" b="b"/>
              <a:pathLst>
                <a:path w="185738" h="185738">
                  <a:moveTo>
                    <a:pt x="80368" y="44649"/>
                  </a:moveTo>
                  <a:lnTo>
                    <a:pt x="123230" y="87511"/>
                  </a:lnTo>
                  <a:lnTo>
                    <a:pt x="127695" y="92869"/>
                  </a:lnTo>
                  <a:lnTo>
                    <a:pt x="123230" y="98227"/>
                  </a:lnTo>
                  <a:lnTo>
                    <a:pt x="80368" y="141089"/>
                  </a:lnTo>
                  <a:lnTo>
                    <a:pt x="69652" y="130374"/>
                  </a:lnTo>
                  <a:lnTo>
                    <a:pt x="107603" y="92869"/>
                  </a:lnTo>
                  <a:lnTo>
                    <a:pt x="69652" y="55364"/>
                  </a:lnTo>
                  <a:close/>
                  <a:moveTo>
                    <a:pt x="92869" y="14288"/>
                  </a:moveTo>
                  <a:cubicBezTo>
                    <a:pt x="71140" y="14288"/>
                    <a:pt x="52611" y="21953"/>
                    <a:pt x="37282" y="37282"/>
                  </a:cubicBezTo>
                  <a:cubicBezTo>
                    <a:pt x="21953" y="52611"/>
                    <a:pt x="14288" y="71140"/>
                    <a:pt x="14288" y="92869"/>
                  </a:cubicBezTo>
                  <a:cubicBezTo>
                    <a:pt x="14288" y="114598"/>
                    <a:pt x="21953" y="133127"/>
                    <a:pt x="37282" y="148456"/>
                  </a:cubicBezTo>
                  <a:cubicBezTo>
                    <a:pt x="52611" y="163786"/>
                    <a:pt x="71140" y="171450"/>
                    <a:pt x="92869" y="171450"/>
                  </a:cubicBezTo>
                  <a:cubicBezTo>
                    <a:pt x="114598" y="171450"/>
                    <a:pt x="133127" y="163786"/>
                    <a:pt x="148457" y="148456"/>
                  </a:cubicBezTo>
                  <a:cubicBezTo>
                    <a:pt x="163786" y="133127"/>
                    <a:pt x="171450" y="114598"/>
                    <a:pt x="171450" y="92869"/>
                  </a:cubicBezTo>
                  <a:cubicBezTo>
                    <a:pt x="171450" y="71140"/>
                    <a:pt x="163786" y="52611"/>
                    <a:pt x="148457" y="37282"/>
                  </a:cubicBezTo>
                  <a:cubicBezTo>
                    <a:pt x="133127" y="21953"/>
                    <a:pt x="114598" y="14288"/>
                    <a:pt x="92869" y="14288"/>
                  </a:cubicBezTo>
                  <a:close/>
                  <a:moveTo>
                    <a:pt x="92869" y="0"/>
                  </a:moveTo>
                  <a:cubicBezTo>
                    <a:pt x="118468" y="0"/>
                    <a:pt x="140345" y="9079"/>
                    <a:pt x="158502" y="27236"/>
                  </a:cubicBezTo>
                  <a:cubicBezTo>
                    <a:pt x="176659" y="45393"/>
                    <a:pt x="185738" y="67271"/>
                    <a:pt x="185738" y="92869"/>
                  </a:cubicBezTo>
                  <a:cubicBezTo>
                    <a:pt x="185738" y="118468"/>
                    <a:pt x="176659" y="140345"/>
                    <a:pt x="158502" y="158502"/>
                  </a:cubicBezTo>
                  <a:cubicBezTo>
                    <a:pt x="140345" y="176659"/>
                    <a:pt x="118468" y="185738"/>
                    <a:pt x="92869" y="185738"/>
                  </a:cubicBezTo>
                  <a:cubicBezTo>
                    <a:pt x="67271" y="185738"/>
                    <a:pt x="45393" y="176659"/>
                    <a:pt x="27236" y="158502"/>
                  </a:cubicBezTo>
                  <a:cubicBezTo>
                    <a:pt x="9079" y="140345"/>
                    <a:pt x="0" y="118468"/>
                    <a:pt x="0" y="92869"/>
                  </a:cubicBezTo>
                  <a:cubicBezTo>
                    <a:pt x="0" y="67271"/>
                    <a:pt x="9079" y="45393"/>
                    <a:pt x="27236" y="27236"/>
                  </a:cubicBezTo>
                  <a:cubicBezTo>
                    <a:pt x="45393" y="9079"/>
                    <a:pt x="67271" y="0"/>
                    <a:pt x="928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dirty="0"/>
            </a:p>
          </p:txBody>
        </p:sp>
      </p:grpSp>
      <p:grpSp>
        <p:nvGrpSpPr>
          <p:cNvPr id="109" name="Group 108"/>
          <p:cNvGrpSpPr/>
          <p:nvPr/>
        </p:nvGrpSpPr>
        <p:grpSpPr>
          <a:xfrm rot="2643003">
            <a:off x="10160778" y="11371014"/>
            <a:ext cx="417877" cy="417877"/>
            <a:chOff x="9807005" y="4283464"/>
            <a:chExt cx="417877" cy="417877"/>
          </a:xfrm>
        </p:grpSpPr>
        <p:sp>
          <p:nvSpPr>
            <p:cNvPr id="110" name="Oval 109"/>
            <p:cNvSpPr/>
            <p:nvPr/>
          </p:nvSpPr>
          <p:spPr>
            <a:xfrm rot="2653109">
              <a:off x="9807005" y="4283464"/>
              <a:ext cx="417877" cy="417877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ffectLst>
              <a:outerShdw blurRad="317500" dist="114300" dir="2700000" algn="tl" rotWithShape="0">
                <a:prstClr val="black">
                  <a:alpha val="25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1" name="Freeform 110"/>
            <p:cNvSpPr/>
            <p:nvPr/>
          </p:nvSpPr>
          <p:spPr>
            <a:xfrm rot="2653109" flipH="1">
              <a:off x="9841330" y="4317789"/>
              <a:ext cx="349228" cy="349228"/>
            </a:xfrm>
            <a:custGeom>
              <a:avLst/>
              <a:gdLst/>
              <a:ahLst/>
              <a:cxnLst/>
              <a:rect l="l" t="t" r="r" b="b"/>
              <a:pathLst>
                <a:path w="185738" h="185738">
                  <a:moveTo>
                    <a:pt x="80368" y="44649"/>
                  </a:moveTo>
                  <a:lnTo>
                    <a:pt x="123230" y="87511"/>
                  </a:lnTo>
                  <a:lnTo>
                    <a:pt x="127695" y="92869"/>
                  </a:lnTo>
                  <a:lnTo>
                    <a:pt x="123230" y="98227"/>
                  </a:lnTo>
                  <a:lnTo>
                    <a:pt x="80368" y="141089"/>
                  </a:lnTo>
                  <a:lnTo>
                    <a:pt x="69652" y="130374"/>
                  </a:lnTo>
                  <a:lnTo>
                    <a:pt x="107603" y="92869"/>
                  </a:lnTo>
                  <a:lnTo>
                    <a:pt x="69652" y="55364"/>
                  </a:lnTo>
                  <a:close/>
                  <a:moveTo>
                    <a:pt x="92869" y="14288"/>
                  </a:moveTo>
                  <a:cubicBezTo>
                    <a:pt x="71140" y="14288"/>
                    <a:pt x="52611" y="21953"/>
                    <a:pt x="37282" y="37282"/>
                  </a:cubicBezTo>
                  <a:cubicBezTo>
                    <a:pt x="21953" y="52611"/>
                    <a:pt x="14288" y="71140"/>
                    <a:pt x="14288" y="92869"/>
                  </a:cubicBezTo>
                  <a:cubicBezTo>
                    <a:pt x="14288" y="114598"/>
                    <a:pt x="21953" y="133127"/>
                    <a:pt x="37282" y="148456"/>
                  </a:cubicBezTo>
                  <a:cubicBezTo>
                    <a:pt x="52611" y="163786"/>
                    <a:pt x="71140" y="171450"/>
                    <a:pt x="92869" y="171450"/>
                  </a:cubicBezTo>
                  <a:cubicBezTo>
                    <a:pt x="114598" y="171450"/>
                    <a:pt x="133127" y="163786"/>
                    <a:pt x="148457" y="148456"/>
                  </a:cubicBezTo>
                  <a:cubicBezTo>
                    <a:pt x="163786" y="133127"/>
                    <a:pt x="171450" y="114598"/>
                    <a:pt x="171450" y="92869"/>
                  </a:cubicBezTo>
                  <a:cubicBezTo>
                    <a:pt x="171450" y="71140"/>
                    <a:pt x="163786" y="52611"/>
                    <a:pt x="148457" y="37282"/>
                  </a:cubicBezTo>
                  <a:cubicBezTo>
                    <a:pt x="133127" y="21953"/>
                    <a:pt x="114598" y="14288"/>
                    <a:pt x="92869" y="14288"/>
                  </a:cubicBezTo>
                  <a:close/>
                  <a:moveTo>
                    <a:pt x="92869" y="0"/>
                  </a:moveTo>
                  <a:cubicBezTo>
                    <a:pt x="118468" y="0"/>
                    <a:pt x="140345" y="9079"/>
                    <a:pt x="158502" y="27236"/>
                  </a:cubicBezTo>
                  <a:cubicBezTo>
                    <a:pt x="176659" y="45393"/>
                    <a:pt x="185738" y="67271"/>
                    <a:pt x="185738" y="92869"/>
                  </a:cubicBezTo>
                  <a:cubicBezTo>
                    <a:pt x="185738" y="118468"/>
                    <a:pt x="176659" y="140345"/>
                    <a:pt x="158502" y="158502"/>
                  </a:cubicBezTo>
                  <a:cubicBezTo>
                    <a:pt x="140345" y="176659"/>
                    <a:pt x="118468" y="185738"/>
                    <a:pt x="92869" y="185738"/>
                  </a:cubicBezTo>
                  <a:cubicBezTo>
                    <a:pt x="67271" y="185738"/>
                    <a:pt x="45393" y="176659"/>
                    <a:pt x="27236" y="158502"/>
                  </a:cubicBezTo>
                  <a:cubicBezTo>
                    <a:pt x="9079" y="140345"/>
                    <a:pt x="0" y="118468"/>
                    <a:pt x="0" y="92869"/>
                  </a:cubicBezTo>
                  <a:cubicBezTo>
                    <a:pt x="0" y="67271"/>
                    <a:pt x="9079" y="45393"/>
                    <a:pt x="27236" y="27236"/>
                  </a:cubicBezTo>
                  <a:cubicBezTo>
                    <a:pt x="45393" y="9079"/>
                    <a:pt x="67271" y="0"/>
                    <a:pt x="928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dirty="0"/>
            </a:p>
          </p:txBody>
        </p:sp>
      </p:grpSp>
      <p:grpSp>
        <p:nvGrpSpPr>
          <p:cNvPr id="112" name="Group 111"/>
          <p:cNvGrpSpPr/>
          <p:nvPr/>
        </p:nvGrpSpPr>
        <p:grpSpPr>
          <a:xfrm rot="2643003">
            <a:off x="11888327" y="11371014"/>
            <a:ext cx="417877" cy="417877"/>
            <a:chOff x="9807005" y="4283464"/>
            <a:chExt cx="417877" cy="417877"/>
          </a:xfrm>
        </p:grpSpPr>
        <p:sp>
          <p:nvSpPr>
            <p:cNvPr id="113" name="Oval 112"/>
            <p:cNvSpPr/>
            <p:nvPr/>
          </p:nvSpPr>
          <p:spPr>
            <a:xfrm rot="2653109">
              <a:off x="9807005" y="4283464"/>
              <a:ext cx="417877" cy="417877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ffectLst>
              <a:outerShdw blurRad="317500" dist="114300" dir="2700000" algn="tl" rotWithShape="0">
                <a:prstClr val="black">
                  <a:alpha val="25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4" name="Freeform 113"/>
            <p:cNvSpPr/>
            <p:nvPr/>
          </p:nvSpPr>
          <p:spPr>
            <a:xfrm rot="2653109" flipH="1">
              <a:off x="9841330" y="4317789"/>
              <a:ext cx="349228" cy="349228"/>
            </a:xfrm>
            <a:custGeom>
              <a:avLst/>
              <a:gdLst/>
              <a:ahLst/>
              <a:cxnLst/>
              <a:rect l="l" t="t" r="r" b="b"/>
              <a:pathLst>
                <a:path w="185738" h="185738">
                  <a:moveTo>
                    <a:pt x="80368" y="44649"/>
                  </a:moveTo>
                  <a:lnTo>
                    <a:pt x="123230" y="87511"/>
                  </a:lnTo>
                  <a:lnTo>
                    <a:pt x="127695" y="92869"/>
                  </a:lnTo>
                  <a:lnTo>
                    <a:pt x="123230" y="98227"/>
                  </a:lnTo>
                  <a:lnTo>
                    <a:pt x="80368" y="141089"/>
                  </a:lnTo>
                  <a:lnTo>
                    <a:pt x="69652" y="130374"/>
                  </a:lnTo>
                  <a:lnTo>
                    <a:pt x="107603" y="92869"/>
                  </a:lnTo>
                  <a:lnTo>
                    <a:pt x="69652" y="55364"/>
                  </a:lnTo>
                  <a:close/>
                  <a:moveTo>
                    <a:pt x="92869" y="14288"/>
                  </a:moveTo>
                  <a:cubicBezTo>
                    <a:pt x="71140" y="14288"/>
                    <a:pt x="52611" y="21953"/>
                    <a:pt x="37282" y="37282"/>
                  </a:cubicBezTo>
                  <a:cubicBezTo>
                    <a:pt x="21953" y="52611"/>
                    <a:pt x="14288" y="71140"/>
                    <a:pt x="14288" y="92869"/>
                  </a:cubicBezTo>
                  <a:cubicBezTo>
                    <a:pt x="14288" y="114598"/>
                    <a:pt x="21953" y="133127"/>
                    <a:pt x="37282" y="148456"/>
                  </a:cubicBezTo>
                  <a:cubicBezTo>
                    <a:pt x="52611" y="163786"/>
                    <a:pt x="71140" y="171450"/>
                    <a:pt x="92869" y="171450"/>
                  </a:cubicBezTo>
                  <a:cubicBezTo>
                    <a:pt x="114598" y="171450"/>
                    <a:pt x="133127" y="163786"/>
                    <a:pt x="148457" y="148456"/>
                  </a:cubicBezTo>
                  <a:cubicBezTo>
                    <a:pt x="163786" y="133127"/>
                    <a:pt x="171450" y="114598"/>
                    <a:pt x="171450" y="92869"/>
                  </a:cubicBezTo>
                  <a:cubicBezTo>
                    <a:pt x="171450" y="71140"/>
                    <a:pt x="163786" y="52611"/>
                    <a:pt x="148457" y="37282"/>
                  </a:cubicBezTo>
                  <a:cubicBezTo>
                    <a:pt x="133127" y="21953"/>
                    <a:pt x="114598" y="14288"/>
                    <a:pt x="92869" y="14288"/>
                  </a:cubicBezTo>
                  <a:close/>
                  <a:moveTo>
                    <a:pt x="92869" y="0"/>
                  </a:moveTo>
                  <a:cubicBezTo>
                    <a:pt x="118468" y="0"/>
                    <a:pt x="140345" y="9079"/>
                    <a:pt x="158502" y="27236"/>
                  </a:cubicBezTo>
                  <a:cubicBezTo>
                    <a:pt x="176659" y="45393"/>
                    <a:pt x="185738" y="67271"/>
                    <a:pt x="185738" y="92869"/>
                  </a:cubicBezTo>
                  <a:cubicBezTo>
                    <a:pt x="185738" y="118468"/>
                    <a:pt x="176659" y="140345"/>
                    <a:pt x="158502" y="158502"/>
                  </a:cubicBezTo>
                  <a:cubicBezTo>
                    <a:pt x="140345" y="176659"/>
                    <a:pt x="118468" y="185738"/>
                    <a:pt x="92869" y="185738"/>
                  </a:cubicBezTo>
                  <a:cubicBezTo>
                    <a:pt x="67271" y="185738"/>
                    <a:pt x="45393" y="176659"/>
                    <a:pt x="27236" y="158502"/>
                  </a:cubicBezTo>
                  <a:cubicBezTo>
                    <a:pt x="9079" y="140345"/>
                    <a:pt x="0" y="118468"/>
                    <a:pt x="0" y="92869"/>
                  </a:cubicBezTo>
                  <a:cubicBezTo>
                    <a:pt x="0" y="67271"/>
                    <a:pt x="9079" y="45393"/>
                    <a:pt x="27236" y="27236"/>
                  </a:cubicBezTo>
                  <a:cubicBezTo>
                    <a:pt x="45393" y="9079"/>
                    <a:pt x="67271" y="0"/>
                    <a:pt x="928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dirty="0"/>
            </a:p>
          </p:txBody>
        </p:sp>
      </p:grpSp>
      <p:grpSp>
        <p:nvGrpSpPr>
          <p:cNvPr id="115" name="Group 114"/>
          <p:cNvGrpSpPr/>
          <p:nvPr/>
        </p:nvGrpSpPr>
        <p:grpSpPr>
          <a:xfrm rot="2643003">
            <a:off x="13615876" y="11371014"/>
            <a:ext cx="417877" cy="417877"/>
            <a:chOff x="9807005" y="4283464"/>
            <a:chExt cx="417877" cy="417877"/>
          </a:xfrm>
        </p:grpSpPr>
        <p:sp>
          <p:nvSpPr>
            <p:cNvPr id="116" name="Oval 115"/>
            <p:cNvSpPr/>
            <p:nvPr/>
          </p:nvSpPr>
          <p:spPr>
            <a:xfrm rot="2653109">
              <a:off x="9807005" y="4283464"/>
              <a:ext cx="417877" cy="417877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ffectLst>
              <a:outerShdw blurRad="317500" dist="114300" dir="2700000" algn="tl" rotWithShape="0">
                <a:prstClr val="black">
                  <a:alpha val="25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7" name="Freeform 116"/>
            <p:cNvSpPr/>
            <p:nvPr/>
          </p:nvSpPr>
          <p:spPr>
            <a:xfrm rot="2653109" flipH="1">
              <a:off x="9841330" y="4317789"/>
              <a:ext cx="349228" cy="349228"/>
            </a:xfrm>
            <a:custGeom>
              <a:avLst/>
              <a:gdLst/>
              <a:ahLst/>
              <a:cxnLst/>
              <a:rect l="l" t="t" r="r" b="b"/>
              <a:pathLst>
                <a:path w="185738" h="185738">
                  <a:moveTo>
                    <a:pt x="80368" y="44649"/>
                  </a:moveTo>
                  <a:lnTo>
                    <a:pt x="123230" y="87511"/>
                  </a:lnTo>
                  <a:lnTo>
                    <a:pt x="127695" y="92869"/>
                  </a:lnTo>
                  <a:lnTo>
                    <a:pt x="123230" y="98227"/>
                  </a:lnTo>
                  <a:lnTo>
                    <a:pt x="80368" y="141089"/>
                  </a:lnTo>
                  <a:lnTo>
                    <a:pt x="69652" y="130374"/>
                  </a:lnTo>
                  <a:lnTo>
                    <a:pt x="107603" y="92869"/>
                  </a:lnTo>
                  <a:lnTo>
                    <a:pt x="69652" y="55364"/>
                  </a:lnTo>
                  <a:close/>
                  <a:moveTo>
                    <a:pt x="92869" y="14288"/>
                  </a:moveTo>
                  <a:cubicBezTo>
                    <a:pt x="71140" y="14288"/>
                    <a:pt x="52611" y="21953"/>
                    <a:pt x="37282" y="37282"/>
                  </a:cubicBezTo>
                  <a:cubicBezTo>
                    <a:pt x="21953" y="52611"/>
                    <a:pt x="14288" y="71140"/>
                    <a:pt x="14288" y="92869"/>
                  </a:cubicBezTo>
                  <a:cubicBezTo>
                    <a:pt x="14288" y="114598"/>
                    <a:pt x="21953" y="133127"/>
                    <a:pt x="37282" y="148456"/>
                  </a:cubicBezTo>
                  <a:cubicBezTo>
                    <a:pt x="52611" y="163786"/>
                    <a:pt x="71140" y="171450"/>
                    <a:pt x="92869" y="171450"/>
                  </a:cubicBezTo>
                  <a:cubicBezTo>
                    <a:pt x="114598" y="171450"/>
                    <a:pt x="133127" y="163786"/>
                    <a:pt x="148457" y="148456"/>
                  </a:cubicBezTo>
                  <a:cubicBezTo>
                    <a:pt x="163786" y="133127"/>
                    <a:pt x="171450" y="114598"/>
                    <a:pt x="171450" y="92869"/>
                  </a:cubicBezTo>
                  <a:cubicBezTo>
                    <a:pt x="171450" y="71140"/>
                    <a:pt x="163786" y="52611"/>
                    <a:pt x="148457" y="37282"/>
                  </a:cubicBezTo>
                  <a:cubicBezTo>
                    <a:pt x="133127" y="21953"/>
                    <a:pt x="114598" y="14288"/>
                    <a:pt x="92869" y="14288"/>
                  </a:cubicBezTo>
                  <a:close/>
                  <a:moveTo>
                    <a:pt x="92869" y="0"/>
                  </a:moveTo>
                  <a:cubicBezTo>
                    <a:pt x="118468" y="0"/>
                    <a:pt x="140345" y="9079"/>
                    <a:pt x="158502" y="27236"/>
                  </a:cubicBezTo>
                  <a:cubicBezTo>
                    <a:pt x="176659" y="45393"/>
                    <a:pt x="185738" y="67271"/>
                    <a:pt x="185738" y="92869"/>
                  </a:cubicBezTo>
                  <a:cubicBezTo>
                    <a:pt x="185738" y="118468"/>
                    <a:pt x="176659" y="140345"/>
                    <a:pt x="158502" y="158502"/>
                  </a:cubicBezTo>
                  <a:cubicBezTo>
                    <a:pt x="140345" y="176659"/>
                    <a:pt x="118468" y="185738"/>
                    <a:pt x="92869" y="185738"/>
                  </a:cubicBezTo>
                  <a:cubicBezTo>
                    <a:pt x="67271" y="185738"/>
                    <a:pt x="45393" y="176659"/>
                    <a:pt x="27236" y="158502"/>
                  </a:cubicBezTo>
                  <a:cubicBezTo>
                    <a:pt x="9079" y="140345"/>
                    <a:pt x="0" y="118468"/>
                    <a:pt x="0" y="92869"/>
                  </a:cubicBezTo>
                  <a:cubicBezTo>
                    <a:pt x="0" y="67271"/>
                    <a:pt x="9079" y="45393"/>
                    <a:pt x="27236" y="27236"/>
                  </a:cubicBezTo>
                  <a:cubicBezTo>
                    <a:pt x="45393" y="9079"/>
                    <a:pt x="67271" y="0"/>
                    <a:pt x="928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dirty="0"/>
            </a:p>
          </p:txBody>
        </p:sp>
      </p:grpSp>
      <p:grpSp>
        <p:nvGrpSpPr>
          <p:cNvPr id="118" name="Group 117"/>
          <p:cNvGrpSpPr/>
          <p:nvPr/>
        </p:nvGrpSpPr>
        <p:grpSpPr>
          <a:xfrm rot="2643003">
            <a:off x="15343425" y="11371014"/>
            <a:ext cx="417877" cy="417877"/>
            <a:chOff x="9807005" y="4283464"/>
            <a:chExt cx="417877" cy="417877"/>
          </a:xfrm>
        </p:grpSpPr>
        <p:sp>
          <p:nvSpPr>
            <p:cNvPr id="119" name="Oval 118"/>
            <p:cNvSpPr/>
            <p:nvPr/>
          </p:nvSpPr>
          <p:spPr>
            <a:xfrm rot="2653109">
              <a:off x="9807005" y="4283464"/>
              <a:ext cx="417877" cy="417877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ffectLst>
              <a:outerShdw blurRad="317500" dist="114300" dir="2700000" algn="tl" rotWithShape="0">
                <a:prstClr val="black">
                  <a:alpha val="25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0" name="Freeform 119"/>
            <p:cNvSpPr/>
            <p:nvPr/>
          </p:nvSpPr>
          <p:spPr>
            <a:xfrm rot="2653109" flipH="1">
              <a:off x="9841330" y="4317789"/>
              <a:ext cx="349228" cy="349228"/>
            </a:xfrm>
            <a:custGeom>
              <a:avLst/>
              <a:gdLst/>
              <a:ahLst/>
              <a:cxnLst/>
              <a:rect l="l" t="t" r="r" b="b"/>
              <a:pathLst>
                <a:path w="185738" h="185738">
                  <a:moveTo>
                    <a:pt x="80368" y="44649"/>
                  </a:moveTo>
                  <a:lnTo>
                    <a:pt x="123230" y="87511"/>
                  </a:lnTo>
                  <a:lnTo>
                    <a:pt x="127695" y="92869"/>
                  </a:lnTo>
                  <a:lnTo>
                    <a:pt x="123230" y="98227"/>
                  </a:lnTo>
                  <a:lnTo>
                    <a:pt x="80368" y="141089"/>
                  </a:lnTo>
                  <a:lnTo>
                    <a:pt x="69652" y="130374"/>
                  </a:lnTo>
                  <a:lnTo>
                    <a:pt x="107603" y="92869"/>
                  </a:lnTo>
                  <a:lnTo>
                    <a:pt x="69652" y="55364"/>
                  </a:lnTo>
                  <a:close/>
                  <a:moveTo>
                    <a:pt x="92869" y="14288"/>
                  </a:moveTo>
                  <a:cubicBezTo>
                    <a:pt x="71140" y="14288"/>
                    <a:pt x="52611" y="21953"/>
                    <a:pt x="37282" y="37282"/>
                  </a:cubicBezTo>
                  <a:cubicBezTo>
                    <a:pt x="21953" y="52611"/>
                    <a:pt x="14288" y="71140"/>
                    <a:pt x="14288" y="92869"/>
                  </a:cubicBezTo>
                  <a:cubicBezTo>
                    <a:pt x="14288" y="114598"/>
                    <a:pt x="21953" y="133127"/>
                    <a:pt x="37282" y="148456"/>
                  </a:cubicBezTo>
                  <a:cubicBezTo>
                    <a:pt x="52611" y="163786"/>
                    <a:pt x="71140" y="171450"/>
                    <a:pt x="92869" y="171450"/>
                  </a:cubicBezTo>
                  <a:cubicBezTo>
                    <a:pt x="114598" y="171450"/>
                    <a:pt x="133127" y="163786"/>
                    <a:pt x="148457" y="148456"/>
                  </a:cubicBezTo>
                  <a:cubicBezTo>
                    <a:pt x="163786" y="133127"/>
                    <a:pt x="171450" y="114598"/>
                    <a:pt x="171450" y="92869"/>
                  </a:cubicBezTo>
                  <a:cubicBezTo>
                    <a:pt x="171450" y="71140"/>
                    <a:pt x="163786" y="52611"/>
                    <a:pt x="148457" y="37282"/>
                  </a:cubicBezTo>
                  <a:cubicBezTo>
                    <a:pt x="133127" y="21953"/>
                    <a:pt x="114598" y="14288"/>
                    <a:pt x="92869" y="14288"/>
                  </a:cubicBezTo>
                  <a:close/>
                  <a:moveTo>
                    <a:pt x="92869" y="0"/>
                  </a:moveTo>
                  <a:cubicBezTo>
                    <a:pt x="118468" y="0"/>
                    <a:pt x="140345" y="9079"/>
                    <a:pt x="158502" y="27236"/>
                  </a:cubicBezTo>
                  <a:cubicBezTo>
                    <a:pt x="176659" y="45393"/>
                    <a:pt x="185738" y="67271"/>
                    <a:pt x="185738" y="92869"/>
                  </a:cubicBezTo>
                  <a:cubicBezTo>
                    <a:pt x="185738" y="118468"/>
                    <a:pt x="176659" y="140345"/>
                    <a:pt x="158502" y="158502"/>
                  </a:cubicBezTo>
                  <a:cubicBezTo>
                    <a:pt x="140345" y="176659"/>
                    <a:pt x="118468" y="185738"/>
                    <a:pt x="92869" y="185738"/>
                  </a:cubicBezTo>
                  <a:cubicBezTo>
                    <a:pt x="67271" y="185738"/>
                    <a:pt x="45393" y="176659"/>
                    <a:pt x="27236" y="158502"/>
                  </a:cubicBezTo>
                  <a:cubicBezTo>
                    <a:pt x="9079" y="140345"/>
                    <a:pt x="0" y="118468"/>
                    <a:pt x="0" y="92869"/>
                  </a:cubicBezTo>
                  <a:cubicBezTo>
                    <a:pt x="0" y="67271"/>
                    <a:pt x="9079" y="45393"/>
                    <a:pt x="27236" y="27236"/>
                  </a:cubicBezTo>
                  <a:cubicBezTo>
                    <a:pt x="45393" y="9079"/>
                    <a:pt x="67271" y="0"/>
                    <a:pt x="928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dirty="0"/>
            </a:p>
          </p:txBody>
        </p:sp>
      </p:grpSp>
      <p:grpSp>
        <p:nvGrpSpPr>
          <p:cNvPr id="121" name="Group 120"/>
          <p:cNvGrpSpPr/>
          <p:nvPr/>
        </p:nvGrpSpPr>
        <p:grpSpPr>
          <a:xfrm rot="2643003">
            <a:off x="17070974" y="11371014"/>
            <a:ext cx="417877" cy="417877"/>
            <a:chOff x="9807005" y="4283464"/>
            <a:chExt cx="417877" cy="417877"/>
          </a:xfrm>
        </p:grpSpPr>
        <p:sp>
          <p:nvSpPr>
            <p:cNvPr id="122" name="Oval 121"/>
            <p:cNvSpPr/>
            <p:nvPr/>
          </p:nvSpPr>
          <p:spPr>
            <a:xfrm rot="2653109">
              <a:off x="9807005" y="4283464"/>
              <a:ext cx="417877" cy="417877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ffectLst>
              <a:outerShdw blurRad="317500" dist="114300" dir="2700000" algn="tl" rotWithShape="0">
                <a:prstClr val="black">
                  <a:alpha val="25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3" name="Freeform 122"/>
            <p:cNvSpPr/>
            <p:nvPr/>
          </p:nvSpPr>
          <p:spPr>
            <a:xfrm rot="2653109" flipH="1">
              <a:off x="9841330" y="4317789"/>
              <a:ext cx="349228" cy="349228"/>
            </a:xfrm>
            <a:custGeom>
              <a:avLst/>
              <a:gdLst/>
              <a:ahLst/>
              <a:cxnLst/>
              <a:rect l="l" t="t" r="r" b="b"/>
              <a:pathLst>
                <a:path w="185738" h="185738">
                  <a:moveTo>
                    <a:pt x="80368" y="44649"/>
                  </a:moveTo>
                  <a:lnTo>
                    <a:pt x="123230" y="87511"/>
                  </a:lnTo>
                  <a:lnTo>
                    <a:pt x="127695" y="92869"/>
                  </a:lnTo>
                  <a:lnTo>
                    <a:pt x="123230" y="98227"/>
                  </a:lnTo>
                  <a:lnTo>
                    <a:pt x="80368" y="141089"/>
                  </a:lnTo>
                  <a:lnTo>
                    <a:pt x="69652" y="130374"/>
                  </a:lnTo>
                  <a:lnTo>
                    <a:pt x="107603" y="92869"/>
                  </a:lnTo>
                  <a:lnTo>
                    <a:pt x="69652" y="55364"/>
                  </a:lnTo>
                  <a:close/>
                  <a:moveTo>
                    <a:pt x="92869" y="14288"/>
                  </a:moveTo>
                  <a:cubicBezTo>
                    <a:pt x="71140" y="14288"/>
                    <a:pt x="52611" y="21953"/>
                    <a:pt x="37282" y="37282"/>
                  </a:cubicBezTo>
                  <a:cubicBezTo>
                    <a:pt x="21953" y="52611"/>
                    <a:pt x="14288" y="71140"/>
                    <a:pt x="14288" y="92869"/>
                  </a:cubicBezTo>
                  <a:cubicBezTo>
                    <a:pt x="14288" y="114598"/>
                    <a:pt x="21953" y="133127"/>
                    <a:pt x="37282" y="148456"/>
                  </a:cubicBezTo>
                  <a:cubicBezTo>
                    <a:pt x="52611" y="163786"/>
                    <a:pt x="71140" y="171450"/>
                    <a:pt x="92869" y="171450"/>
                  </a:cubicBezTo>
                  <a:cubicBezTo>
                    <a:pt x="114598" y="171450"/>
                    <a:pt x="133127" y="163786"/>
                    <a:pt x="148457" y="148456"/>
                  </a:cubicBezTo>
                  <a:cubicBezTo>
                    <a:pt x="163786" y="133127"/>
                    <a:pt x="171450" y="114598"/>
                    <a:pt x="171450" y="92869"/>
                  </a:cubicBezTo>
                  <a:cubicBezTo>
                    <a:pt x="171450" y="71140"/>
                    <a:pt x="163786" y="52611"/>
                    <a:pt x="148457" y="37282"/>
                  </a:cubicBezTo>
                  <a:cubicBezTo>
                    <a:pt x="133127" y="21953"/>
                    <a:pt x="114598" y="14288"/>
                    <a:pt x="92869" y="14288"/>
                  </a:cubicBezTo>
                  <a:close/>
                  <a:moveTo>
                    <a:pt x="92869" y="0"/>
                  </a:moveTo>
                  <a:cubicBezTo>
                    <a:pt x="118468" y="0"/>
                    <a:pt x="140345" y="9079"/>
                    <a:pt x="158502" y="27236"/>
                  </a:cubicBezTo>
                  <a:cubicBezTo>
                    <a:pt x="176659" y="45393"/>
                    <a:pt x="185738" y="67271"/>
                    <a:pt x="185738" y="92869"/>
                  </a:cubicBezTo>
                  <a:cubicBezTo>
                    <a:pt x="185738" y="118468"/>
                    <a:pt x="176659" y="140345"/>
                    <a:pt x="158502" y="158502"/>
                  </a:cubicBezTo>
                  <a:cubicBezTo>
                    <a:pt x="140345" y="176659"/>
                    <a:pt x="118468" y="185738"/>
                    <a:pt x="92869" y="185738"/>
                  </a:cubicBezTo>
                  <a:cubicBezTo>
                    <a:pt x="67271" y="185738"/>
                    <a:pt x="45393" y="176659"/>
                    <a:pt x="27236" y="158502"/>
                  </a:cubicBezTo>
                  <a:cubicBezTo>
                    <a:pt x="9079" y="140345"/>
                    <a:pt x="0" y="118468"/>
                    <a:pt x="0" y="92869"/>
                  </a:cubicBezTo>
                  <a:cubicBezTo>
                    <a:pt x="0" y="67271"/>
                    <a:pt x="9079" y="45393"/>
                    <a:pt x="27236" y="27236"/>
                  </a:cubicBezTo>
                  <a:cubicBezTo>
                    <a:pt x="45393" y="9079"/>
                    <a:pt x="67271" y="0"/>
                    <a:pt x="928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dirty="0"/>
            </a:p>
          </p:txBody>
        </p:sp>
      </p:grpSp>
      <p:grpSp>
        <p:nvGrpSpPr>
          <p:cNvPr id="124" name="Group 123"/>
          <p:cNvGrpSpPr/>
          <p:nvPr/>
        </p:nvGrpSpPr>
        <p:grpSpPr>
          <a:xfrm rot="2643003">
            <a:off x="18798523" y="11371014"/>
            <a:ext cx="417877" cy="417877"/>
            <a:chOff x="9807005" y="4283464"/>
            <a:chExt cx="417877" cy="417877"/>
          </a:xfrm>
        </p:grpSpPr>
        <p:sp>
          <p:nvSpPr>
            <p:cNvPr id="125" name="Oval 124"/>
            <p:cNvSpPr/>
            <p:nvPr/>
          </p:nvSpPr>
          <p:spPr>
            <a:xfrm rot="2653109">
              <a:off x="9807005" y="4283464"/>
              <a:ext cx="417877" cy="417877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ffectLst>
              <a:outerShdw blurRad="317500" dist="114300" dir="2700000" algn="tl" rotWithShape="0">
                <a:prstClr val="black">
                  <a:alpha val="25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6" name="Freeform 125"/>
            <p:cNvSpPr/>
            <p:nvPr/>
          </p:nvSpPr>
          <p:spPr>
            <a:xfrm rot="2653109" flipH="1">
              <a:off x="9841330" y="4317789"/>
              <a:ext cx="349228" cy="349228"/>
            </a:xfrm>
            <a:custGeom>
              <a:avLst/>
              <a:gdLst/>
              <a:ahLst/>
              <a:cxnLst/>
              <a:rect l="l" t="t" r="r" b="b"/>
              <a:pathLst>
                <a:path w="185738" h="185738">
                  <a:moveTo>
                    <a:pt x="80368" y="44649"/>
                  </a:moveTo>
                  <a:lnTo>
                    <a:pt x="123230" y="87511"/>
                  </a:lnTo>
                  <a:lnTo>
                    <a:pt x="127695" y="92869"/>
                  </a:lnTo>
                  <a:lnTo>
                    <a:pt x="123230" y="98227"/>
                  </a:lnTo>
                  <a:lnTo>
                    <a:pt x="80368" y="141089"/>
                  </a:lnTo>
                  <a:lnTo>
                    <a:pt x="69652" y="130374"/>
                  </a:lnTo>
                  <a:lnTo>
                    <a:pt x="107603" y="92869"/>
                  </a:lnTo>
                  <a:lnTo>
                    <a:pt x="69652" y="55364"/>
                  </a:lnTo>
                  <a:close/>
                  <a:moveTo>
                    <a:pt x="92869" y="14288"/>
                  </a:moveTo>
                  <a:cubicBezTo>
                    <a:pt x="71140" y="14288"/>
                    <a:pt x="52611" y="21953"/>
                    <a:pt x="37282" y="37282"/>
                  </a:cubicBezTo>
                  <a:cubicBezTo>
                    <a:pt x="21953" y="52611"/>
                    <a:pt x="14288" y="71140"/>
                    <a:pt x="14288" y="92869"/>
                  </a:cubicBezTo>
                  <a:cubicBezTo>
                    <a:pt x="14288" y="114598"/>
                    <a:pt x="21953" y="133127"/>
                    <a:pt x="37282" y="148456"/>
                  </a:cubicBezTo>
                  <a:cubicBezTo>
                    <a:pt x="52611" y="163786"/>
                    <a:pt x="71140" y="171450"/>
                    <a:pt x="92869" y="171450"/>
                  </a:cubicBezTo>
                  <a:cubicBezTo>
                    <a:pt x="114598" y="171450"/>
                    <a:pt x="133127" y="163786"/>
                    <a:pt x="148457" y="148456"/>
                  </a:cubicBezTo>
                  <a:cubicBezTo>
                    <a:pt x="163786" y="133127"/>
                    <a:pt x="171450" y="114598"/>
                    <a:pt x="171450" y="92869"/>
                  </a:cubicBezTo>
                  <a:cubicBezTo>
                    <a:pt x="171450" y="71140"/>
                    <a:pt x="163786" y="52611"/>
                    <a:pt x="148457" y="37282"/>
                  </a:cubicBezTo>
                  <a:cubicBezTo>
                    <a:pt x="133127" y="21953"/>
                    <a:pt x="114598" y="14288"/>
                    <a:pt x="92869" y="14288"/>
                  </a:cubicBezTo>
                  <a:close/>
                  <a:moveTo>
                    <a:pt x="92869" y="0"/>
                  </a:moveTo>
                  <a:cubicBezTo>
                    <a:pt x="118468" y="0"/>
                    <a:pt x="140345" y="9079"/>
                    <a:pt x="158502" y="27236"/>
                  </a:cubicBezTo>
                  <a:cubicBezTo>
                    <a:pt x="176659" y="45393"/>
                    <a:pt x="185738" y="67271"/>
                    <a:pt x="185738" y="92869"/>
                  </a:cubicBezTo>
                  <a:cubicBezTo>
                    <a:pt x="185738" y="118468"/>
                    <a:pt x="176659" y="140345"/>
                    <a:pt x="158502" y="158502"/>
                  </a:cubicBezTo>
                  <a:cubicBezTo>
                    <a:pt x="140345" y="176659"/>
                    <a:pt x="118468" y="185738"/>
                    <a:pt x="92869" y="185738"/>
                  </a:cubicBezTo>
                  <a:cubicBezTo>
                    <a:pt x="67271" y="185738"/>
                    <a:pt x="45393" y="176659"/>
                    <a:pt x="27236" y="158502"/>
                  </a:cubicBezTo>
                  <a:cubicBezTo>
                    <a:pt x="9079" y="140345"/>
                    <a:pt x="0" y="118468"/>
                    <a:pt x="0" y="92869"/>
                  </a:cubicBezTo>
                  <a:cubicBezTo>
                    <a:pt x="0" y="67271"/>
                    <a:pt x="9079" y="45393"/>
                    <a:pt x="27236" y="27236"/>
                  </a:cubicBezTo>
                  <a:cubicBezTo>
                    <a:pt x="45393" y="9079"/>
                    <a:pt x="67271" y="0"/>
                    <a:pt x="928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dirty="0"/>
            </a:p>
          </p:txBody>
        </p:sp>
      </p:grpSp>
      <p:grpSp>
        <p:nvGrpSpPr>
          <p:cNvPr id="127" name="Group 126"/>
          <p:cNvGrpSpPr/>
          <p:nvPr/>
        </p:nvGrpSpPr>
        <p:grpSpPr>
          <a:xfrm rot="2643003">
            <a:off x="20526072" y="11371014"/>
            <a:ext cx="417877" cy="417877"/>
            <a:chOff x="9807005" y="4283464"/>
            <a:chExt cx="417877" cy="417877"/>
          </a:xfrm>
        </p:grpSpPr>
        <p:sp>
          <p:nvSpPr>
            <p:cNvPr id="128" name="Oval 127"/>
            <p:cNvSpPr/>
            <p:nvPr/>
          </p:nvSpPr>
          <p:spPr>
            <a:xfrm rot="2653109">
              <a:off x="9807005" y="4283464"/>
              <a:ext cx="417877" cy="417877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ffectLst>
              <a:outerShdw blurRad="317500" dist="114300" dir="2700000" algn="tl" rotWithShape="0">
                <a:prstClr val="black">
                  <a:alpha val="25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9" name="Freeform 128"/>
            <p:cNvSpPr/>
            <p:nvPr/>
          </p:nvSpPr>
          <p:spPr>
            <a:xfrm rot="2653109" flipH="1">
              <a:off x="9841330" y="4317789"/>
              <a:ext cx="349228" cy="349228"/>
            </a:xfrm>
            <a:custGeom>
              <a:avLst/>
              <a:gdLst/>
              <a:ahLst/>
              <a:cxnLst/>
              <a:rect l="l" t="t" r="r" b="b"/>
              <a:pathLst>
                <a:path w="185738" h="185738">
                  <a:moveTo>
                    <a:pt x="80368" y="44649"/>
                  </a:moveTo>
                  <a:lnTo>
                    <a:pt x="123230" y="87511"/>
                  </a:lnTo>
                  <a:lnTo>
                    <a:pt x="127695" y="92869"/>
                  </a:lnTo>
                  <a:lnTo>
                    <a:pt x="123230" y="98227"/>
                  </a:lnTo>
                  <a:lnTo>
                    <a:pt x="80368" y="141089"/>
                  </a:lnTo>
                  <a:lnTo>
                    <a:pt x="69652" y="130374"/>
                  </a:lnTo>
                  <a:lnTo>
                    <a:pt x="107603" y="92869"/>
                  </a:lnTo>
                  <a:lnTo>
                    <a:pt x="69652" y="55364"/>
                  </a:lnTo>
                  <a:close/>
                  <a:moveTo>
                    <a:pt x="92869" y="14288"/>
                  </a:moveTo>
                  <a:cubicBezTo>
                    <a:pt x="71140" y="14288"/>
                    <a:pt x="52611" y="21953"/>
                    <a:pt x="37282" y="37282"/>
                  </a:cubicBezTo>
                  <a:cubicBezTo>
                    <a:pt x="21953" y="52611"/>
                    <a:pt x="14288" y="71140"/>
                    <a:pt x="14288" y="92869"/>
                  </a:cubicBezTo>
                  <a:cubicBezTo>
                    <a:pt x="14288" y="114598"/>
                    <a:pt x="21953" y="133127"/>
                    <a:pt x="37282" y="148456"/>
                  </a:cubicBezTo>
                  <a:cubicBezTo>
                    <a:pt x="52611" y="163786"/>
                    <a:pt x="71140" y="171450"/>
                    <a:pt x="92869" y="171450"/>
                  </a:cubicBezTo>
                  <a:cubicBezTo>
                    <a:pt x="114598" y="171450"/>
                    <a:pt x="133127" y="163786"/>
                    <a:pt x="148457" y="148456"/>
                  </a:cubicBezTo>
                  <a:cubicBezTo>
                    <a:pt x="163786" y="133127"/>
                    <a:pt x="171450" y="114598"/>
                    <a:pt x="171450" y="92869"/>
                  </a:cubicBezTo>
                  <a:cubicBezTo>
                    <a:pt x="171450" y="71140"/>
                    <a:pt x="163786" y="52611"/>
                    <a:pt x="148457" y="37282"/>
                  </a:cubicBezTo>
                  <a:cubicBezTo>
                    <a:pt x="133127" y="21953"/>
                    <a:pt x="114598" y="14288"/>
                    <a:pt x="92869" y="14288"/>
                  </a:cubicBezTo>
                  <a:close/>
                  <a:moveTo>
                    <a:pt x="92869" y="0"/>
                  </a:moveTo>
                  <a:cubicBezTo>
                    <a:pt x="118468" y="0"/>
                    <a:pt x="140345" y="9079"/>
                    <a:pt x="158502" y="27236"/>
                  </a:cubicBezTo>
                  <a:cubicBezTo>
                    <a:pt x="176659" y="45393"/>
                    <a:pt x="185738" y="67271"/>
                    <a:pt x="185738" y="92869"/>
                  </a:cubicBezTo>
                  <a:cubicBezTo>
                    <a:pt x="185738" y="118468"/>
                    <a:pt x="176659" y="140345"/>
                    <a:pt x="158502" y="158502"/>
                  </a:cubicBezTo>
                  <a:cubicBezTo>
                    <a:pt x="140345" y="176659"/>
                    <a:pt x="118468" y="185738"/>
                    <a:pt x="92869" y="185738"/>
                  </a:cubicBezTo>
                  <a:cubicBezTo>
                    <a:pt x="67271" y="185738"/>
                    <a:pt x="45393" y="176659"/>
                    <a:pt x="27236" y="158502"/>
                  </a:cubicBezTo>
                  <a:cubicBezTo>
                    <a:pt x="9079" y="140345"/>
                    <a:pt x="0" y="118468"/>
                    <a:pt x="0" y="92869"/>
                  </a:cubicBezTo>
                  <a:cubicBezTo>
                    <a:pt x="0" y="67271"/>
                    <a:pt x="9079" y="45393"/>
                    <a:pt x="27236" y="27236"/>
                  </a:cubicBezTo>
                  <a:cubicBezTo>
                    <a:pt x="45393" y="9079"/>
                    <a:pt x="67271" y="0"/>
                    <a:pt x="928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dirty="0"/>
            </a:p>
          </p:txBody>
        </p:sp>
      </p:grpSp>
      <p:grpSp>
        <p:nvGrpSpPr>
          <p:cNvPr id="130" name="Group 129"/>
          <p:cNvGrpSpPr/>
          <p:nvPr/>
        </p:nvGrpSpPr>
        <p:grpSpPr>
          <a:xfrm rot="2643003">
            <a:off x="22253625" y="11371014"/>
            <a:ext cx="417877" cy="417877"/>
            <a:chOff x="9807005" y="4283464"/>
            <a:chExt cx="417877" cy="417877"/>
          </a:xfrm>
        </p:grpSpPr>
        <p:sp>
          <p:nvSpPr>
            <p:cNvPr id="131" name="Oval 130"/>
            <p:cNvSpPr/>
            <p:nvPr/>
          </p:nvSpPr>
          <p:spPr>
            <a:xfrm rot="2653109">
              <a:off x="9807005" y="4283464"/>
              <a:ext cx="417877" cy="417877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ffectLst>
              <a:outerShdw blurRad="317500" dist="114300" dir="2700000" algn="tl" rotWithShape="0">
                <a:prstClr val="black">
                  <a:alpha val="25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2" name="Freeform 131"/>
            <p:cNvSpPr/>
            <p:nvPr/>
          </p:nvSpPr>
          <p:spPr>
            <a:xfrm rot="2653109" flipH="1">
              <a:off x="9841330" y="4317789"/>
              <a:ext cx="349228" cy="349228"/>
            </a:xfrm>
            <a:custGeom>
              <a:avLst/>
              <a:gdLst/>
              <a:ahLst/>
              <a:cxnLst/>
              <a:rect l="l" t="t" r="r" b="b"/>
              <a:pathLst>
                <a:path w="185738" h="185738">
                  <a:moveTo>
                    <a:pt x="80368" y="44649"/>
                  </a:moveTo>
                  <a:lnTo>
                    <a:pt x="123230" y="87511"/>
                  </a:lnTo>
                  <a:lnTo>
                    <a:pt x="127695" y="92869"/>
                  </a:lnTo>
                  <a:lnTo>
                    <a:pt x="123230" y="98227"/>
                  </a:lnTo>
                  <a:lnTo>
                    <a:pt x="80368" y="141089"/>
                  </a:lnTo>
                  <a:lnTo>
                    <a:pt x="69652" y="130374"/>
                  </a:lnTo>
                  <a:lnTo>
                    <a:pt x="107603" y="92869"/>
                  </a:lnTo>
                  <a:lnTo>
                    <a:pt x="69652" y="55364"/>
                  </a:lnTo>
                  <a:close/>
                  <a:moveTo>
                    <a:pt x="92869" y="14288"/>
                  </a:moveTo>
                  <a:cubicBezTo>
                    <a:pt x="71140" y="14288"/>
                    <a:pt x="52611" y="21953"/>
                    <a:pt x="37282" y="37282"/>
                  </a:cubicBezTo>
                  <a:cubicBezTo>
                    <a:pt x="21953" y="52611"/>
                    <a:pt x="14288" y="71140"/>
                    <a:pt x="14288" y="92869"/>
                  </a:cubicBezTo>
                  <a:cubicBezTo>
                    <a:pt x="14288" y="114598"/>
                    <a:pt x="21953" y="133127"/>
                    <a:pt x="37282" y="148456"/>
                  </a:cubicBezTo>
                  <a:cubicBezTo>
                    <a:pt x="52611" y="163786"/>
                    <a:pt x="71140" y="171450"/>
                    <a:pt x="92869" y="171450"/>
                  </a:cubicBezTo>
                  <a:cubicBezTo>
                    <a:pt x="114598" y="171450"/>
                    <a:pt x="133127" y="163786"/>
                    <a:pt x="148457" y="148456"/>
                  </a:cubicBezTo>
                  <a:cubicBezTo>
                    <a:pt x="163786" y="133127"/>
                    <a:pt x="171450" y="114598"/>
                    <a:pt x="171450" y="92869"/>
                  </a:cubicBezTo>
                  <a:cubicBezTo>
                    <a:pt x="171450" y="71140"/>
                    <a:pt x="163786" y="52611"/>
                    <a:pt x="148457" y="37282"/>
                  </a:cubicBezTo>
                  <a:cubicBezTo>
                    <a:pt x="133127" y="21953"/>
                    <a:pt x="114598" y="14288"/>
                    <a:pt x="92869" y="14288"/>
                  </a:cubicBezTo>
                  <a:close/>
                  <a:moveTo>
                    <a:pt x="92869" y="0"/>
                  </a:moveTo>
                  <a:cubicBezTo>
                    <a:pt x="118468" y="0"/>
                    <a:pt x="140345" y="9079"/>
                    <a:pt x="158502" y="27236"/>
                  </a:cubicBezTo>
                  <a:cubicBezTo>
                    <a:pt x="176659" y="45393"/>
                    <a:pt x="185738" y="67271"/>
                    <a:pt x="185738" y="92869"/>
                  </a:cubicBezTo>
                  <a:cubicBezTo>
                    <a:pt x="185738" y="118468"/>
                    <a:pt x="176659" y="140345"/>
                    <a:pt x="158502" y="158502"/>
                  </a:cubicBezTo>
                  <a:cubicBezTo>
                    <a:pt x="140345" y="176659"/>
                    <a:pt x="118468" y="185738"/>
                    <a:pt x="92869" y="185738"/>
                  </a:cubicBezTo>
                  <a:cubicBezTo>
                    <a:pt x="67271" y="185738"/>
                    <a:pt x="45393" y="176659"/>
                    <a:pt x="27236" y="158502"/>
                  </a:cubicBezTo>
                  <a:cubicBezTo>
                    <a:pt x="9079" y="140345"/>
                    <a:pt x="0" y="118468"/>
                    <a:pt x="0" y="92869"/>
                  </a:cubicBezTo>
                  <a:cubicBezTo>
                    <a:pt x="0" y="67271"/>
                    <a:pt x="9079" y="45393"/>
                    <a:pt x="27236" y="27236"/>
                  </a:cubicBezTo>
                  <a:cubicBezTo>
                    <a:pt x="45393" y="9079"/>
                    <a:pt x="67271" y="0"/>
                    <a:pt x="928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dirty="0"/>
            </a:p>
          </p:txBody>
        </p:sp>
      </p:grpSp>
      <p:sp>
        <p:nvSpPr>
          <p:cNvPr id="133" name="TextBox 132"/>
          <p:cNvSpPr txBox="1"/>
          <p:nvPr/>
        </p:nvSpPr>
        <p:spPr>
          <a:xfrm>
            <a:off x="2504619" y="12021256"/>
            <a:ext cx="190372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400" b="1" dirty="0">
                <a:solidFill>
                  <a:srgbClr val="100F3D"/>
                </a:solidFill>
                <a:effectLst>
                  <a:glow>
                    <a:srgbClr val="FF3399">
                      <a:alpha val="24000"/>
                    </a:srgbClr>
                  </a:glow>
                </a:effectLst>
                <a:latin typeface="Lato" panose="020F0502020204030203" pitchFamily="34" charset="0"/>
              </a:rPr>
              <a:t>January</a:t>
            </a:r>
          </a:p>
        </p:txBody>
      </p:sp>
      <p:sp>
        <p:nvSpPr>
          <p:cNvPr id="134" name="TextBox 133"/>
          <p:cNvSpPr txBox="1"/>
          <p:nvPr/>
        </p:nvSpPr>
        <p:spPr>
          <a:xfrm>
            <a:off x="4233555" y="12021256"/>
            <a:ext cx="190372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400" b="1" dirty="0">
                <a:solidFill>
                  <a:srgbClr val="100F3D"/>
                </a:solidFill>
                <a:effectLst>
                  <a:glow>
                    <a:srgbClr val="FF3399">
                      <a:alpha val="24000"/>
                    </a:srgbClr>
                  </a:glow>
                </a:effectLst>
                <a:latin typeface="Lato" panose="020F0502020204030203" pitchFamily="34" charset="0"/>
              </a:rPr>
              <a:t>February</a:t>
            </a:r>
          </a:p>
        </p:txBody>
      </p:sp>
      <p:sp>
        <p:nvSpPr>
          <p:cNvPr id="135" name="TextBox 134"/>
          <p:cNvSpPr txBox="1"/>
          <p:nvPr/>
        </p:nvSpPr>
        <p:spPr>
          <a:xfrm>
            <a:off x="5962491" y="12021256"/>
            <a:ext cx="190372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400" b="1" dirty="0">
                <a:solidFill>
                  <a:srgbClr val="100F3D"/>
                </a:solidFill>
                <a:effectLst>
                  <a:glow>
                    <a:srgbClr val="FF3399">
                      <a:alpha val="24000"/>
                    </a:srgbClr>
                  </a:glow>
                </a:effectLst>
                <a:latin typeface="Lato" panose="020F0502020204030203" pitchFamily="34" charset="0"/>
              </a:rPr>
              <a:t>March</a:t>
            </a:r>
          </a:p>
        </p:txBody>
      </p:sp>
      <p:sp>
        <p:nvSpPr>
          <p:cNvPr id="136" name="TextBox 135"/>
          <p:cNvSpPr txBox="1"/>
          <p:nvPr/>
        </p:nvSpPr>
        <p:spPr>
          <a:xfrm>
            <a:off x="7691427" y="12021256"/>
            <a:ext cx="190372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400" b="1" dirty="0">
                <a:solidFill>
                  <a:srgbClr val="100F3D"/>
                </a:solidFill>
                <a:effectLst>
                  <a:glow>
                    <a:srgbClr val="FF3399">
                      <a:alpha val="24000"/>
                    </a:srgbClr>
                  </a:glow>
                </a:effectLst>
                <a:latin typeface="Lato" panose="020F0502020204030203" pitchFamily="34" charset="0"/>
              </a:rPr>
              <a:t>April</a:t>
            </a:r>
          </a:p>
        </p:txBody>
      </p:sp>
      <p:sp>
        <p:nvSpPr>
          <p:cNvPr id="137" name="TextBox 136"/>
          <p:cNvSpPr txBox="1"/>
          <p:nvPr/>
        </p:nvSpPr>
        <p:spPr>
          <a:xfrm>
            <a:off x="9420363" y="12021256"/>
            <a:ext cx="190372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400" b="1" dirty="0">
                <a:solidFill>
                  <a:srgbClr val="100F3D"/>
                </a:solidFill>
                <a:effectLst>
                  <a:glow>
                    <a:srgbClr val="FF3399">
                      <a:alpha val="24000"/>
                    </a:srgbClr>
                  </a:glow>
                </a:effectLst>
                <a:latin typeface="Lato" panose="020F0502020204030203" pitchFamily="34" charset="0"/>
              </a:rPr>
              <a:t>May</a:t>
            </a:r>
          </a:p>
        </p:txBody>
      </p:sp>
      <p:sp>
        <p:nvSpPr>
          <p:cNvPr id="138" name="TextBox 137"/>
          <p:cNvSpPr txBox="1"/>
          <p:nvPr/>
        </p:nvSpPr>
        <p:spPr>
          <a:xfrm>
            <a:off x="11149299" y="12021256"/>
            <a:ext cx="190372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400" b="1" dirty="0">
                <a:solidFill>
                  <a:srgbClr val="100F3D"/>
                </a:solidFill>
                <a:effectLst>
                  <a:glow>
                    <a:srgbClr val="FF3399">
                      <a:alpha val="24000"/>
                    </a:srgbClr>
                  </a:glow>
                </a:effectLst>
                <a:latin typeface="Lato" panose="020F0502020204030203" pitchFamily="34" charset="0"/>
              </a:rPr>
              <a:t>June</a:t>
            </a:r>
          </a:p>
        </p:txBody>
      </p:sp>
      <p:sp>
        <p:nvSpPr>
          <p:cNvPr id="139" name="TextBox 138"/>
          <p:cNvSpPr txBox="1"/>
          <p:nvPr/>
        </p:nvSpPr>
        <p:spPr>
          <a:xfrm>
            <a:off x="12878235" y="12021256"/>
            <a:ext cx="190372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400" b="1" dirty="0">
                <a:solidFill>
                  <a:srgbClr val="100F3D"/>
                </a:solidFill>
                <a:effectLst>
                  <a:glow>
                    <a:srgbClr val="FF3399">
                      <a:alpha val="24000"/>
                    </a:srgbClr>
                  </a:glow>
                </a:effectLst>
                <a:latin typeface="Lato" panose="020F0502020204030203" pitchFamily="34" charset="0"/>
              </a:rPr>
              <a:t>July</a:t>
            </a:r>
          </a:p>
        </p:txBody>
      </p:sp>
      <p:sp>
        <p:nvSpPr>
          <p:cNvPr id="140" name="TextBox 139"/>
          <p:cNvSpPr txBox="1"/>
          <p:nvPr/>
        </p:nvSpPr>
        <p:spPr>
          <a:xfrm>
            <a:off x="14607171" y="12021256"/>
            <a:ext cx="190372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400" b="1" dirty="0">
                <a:solidFill>
                  <a:srgbClr val="100F3D"/>
                </a:solidFill>
                <a:effectLst>
                  <a:glow>
                    <a:srgbClr val="FF3399">
                      <a:alpha val="24000"/>
                    </a:srgbClr>
                  </a:glow>
                </a:effectLst>
                <a:latin typeface="Lato" panose="020F0502020204030203" pitchFamily="34" charset="0"/>
              </a:rPr>
              <a:t>August</a:t>
            </a:r>
          </a:p>
        </p:txBody>
      </p:sp>
      <p:sp>
        <p:nvSpPr>
          <p:cNvPr id="141" name="TextBox 140"/>
          <p:cNvSpPr txBox="1"/>
          <p:nvPr/>
        </p:nvSpPr>
        <p:spPr>
          <a:xfrm>
            <a:off x="16336107" y="12021256"/>
            <a:ext cx="190372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400" b="1" dirty="0">
                <a:solidFill>
                  <a:srgbClr val="100F3D"/>
                </a:solidFill>
                <a:effectLst>
                  <a:glow>
                    <a:srgbClr val="FF3399">
                      <a:alpha val="24000"/>
                    </a:srgbClr>
                  </a:glow>
                </a:effectLst>
                <a:latin typeface="Lato" panose="020F0502020204030203" pitchFamily="34" charset="0"/>
              </a:rPr>
              <a:t>September</a:t>
            </a:r>
          </a:p>
        </p:txBody>
      </p:sp>
      <p:sp>
        <p:nvSpPr>
          <p:cNvPr id="142" name="TextBox 141"/>
          <p:cNvSpPr txBox="1"/>
          <p:nvPr/>
        </p:nvSpPr>
        <p:spPr>
          <a:xfrm>
            <a:off x="18065043" y="12021256"/>
            <a:ext cx="190372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400" b="1" dirty="0" err="1">
                <a:solidFill>
                  <a:srgbClr val="100F3D"/>
                </a:solidFill>
                <a:effectLst>
                  <a:glow>
                    <a:srgbClr val="FF3399">
                      <a:alpha val="24000"/>
                    </a:srgbClr>
                  </a:glow>
                </a:effectLst>
                <a:latin typeface="Lato" panose="020F0502020204030203" pitchFamily="34" charset="0"/>
              </a:rPr>
              <a:t>october</a:t>
            </a:r>
            <a:endParaRPr lang="en-US" sz="2400" b="1" dirty="0">
              <a:solidFill>
                <a:srgbClr val="100F3D"/>
              </a:solidFill>
              <a:effectLst>
                <a:glow>
                  <a:srgbClr val="FF3399">
                    <a:alpha val="24000"/>
                  </a:srgbClr>
                </a:glow>
              </a:effectLst>
              <a:latin typeface="Lato" panose="020F0502020204030203" pitchFamily="34" charset="0"/>
            </a:endParaRPr>
          </a:p>
        </p:txBody>
      </p:sp>
      <p:sp>
        <p:nvSpPr>
          <p:cNvPr id="143" name="TextBox 142"/>
          <p:cNvSpPr txBox="1"/>
          <p:nvPr/>
        </p:nvSpPr>
        <p:spPr>
          <a:xfrm>
            <a:off x="19793979" y="12021256"/>
            <a:ext cx="190372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400" b="1" dirty="0">
                <a:solidFill>
                  <a:srgbClr val="100F3D"/>
                </a:solidFill>
                <a:effectLst>
                  <a:glow>
                    <a:srgbClr val="FF3399">
                      <a:alpha val="24000"/>
                    </a:srgbClr>
                  </a:glow>
                </a:effectLst>
                <a:latin typeface="Lato" panose="020F0502020204030203" pitchFamily="34" charset="0"/>
              </a:rPr>
              <a:t>November</a:t>
            </a:r>
          </a:p>
        </p:txBody>
      </p:sp>
      <p:sp>
        <p:nvSpPr>
          <p:cNvPr id="144" name="TextBox 143"/>
          <p:cNvSpPr txBox="1"/>
          <p:nvPr/>
        </p:nvSpPr>
        <p:spPr>
          <a:xfrm>
            <a:off x="21522912" y="12021256"/>
            <a:ext cx="190372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400" b="1" dirty="0">
                <a:solidFill>
                  <a:srgbClr val="100F3D"/>
                </a:solidFill>
                <a:effectLst>
                  <a:glow>
                    <a:srgbClr val="FF3399">
                      <a:alpha val="24000"/>
                    </a:srgbClr>
                  </a:glow>
                </a:effectLst>
                <a:latin typeface="Lato" panose="020F0502020204030203" pitchFamily="34" charset="0"/>
              </a:rPr>
              <a:t>December</a:t>
            </a:r>
          </a:p>
        </p:txBody>
      </p:sp>
    </p:spTree>
    <p:extLst>
      <p:ext uri="{BB962C8B-B14F-4D97-AF65-F5344CB8AC3E}">
        <p14:creationId xmlns:p14="http://schemas.microsoft.com/office/powerpoint/2010/main" val="2384596121"/>
      </p:ext>
    </p:extLst>
  </p:cSld>
  <p:clrMapOvr>
    <a:masterClrMapping/>
  </p:clrMapOvr>
  <p:transition spd="med">
    <p:pull dir="u"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grpId="0" nodeType="withEffect" p14:presetBounceEnd="83000">
                                      <p:stCondLst>
                                        <p:cond delay="0"/>
                                      </p:stCondLst>
                                      <p:iterate type="wd">
                                        <p:tmPct val="4000"/>
                                      </p:iterate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83000">
                                          <p:cBhvr additive="base">
                                            <p:cTn id="7" dur="1750" fill="hold"/>
                                            <p:tgtEl>
                                              <p:spTgt spid="9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83000">
                                          <p:cBhvr additive="base">
                                            <p:cTn id="8" dur="1750" fill="hold"/>
                                            <p:tgtEl>
                                              <p:spTgt spid="9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10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1" dur="500"/>
                                            <p:tgtEl>
                                              <p:spTgt spid="1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4" dur="500"/>
                                            <p:tgtEl>
                                              <p:spTgt spid="13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" presetID="10" presetClass="entr" presetSubtype="0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7" dur="500"/>
                                            <p:tgtEl>
                                              <p:spTgt spid="1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" presetID="10" presetClass="entr" presetSubtype="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0" dur="500"/>
                                            <p:tgtEl>
                                              <p:spTgt spid="13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1" presetID="10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3" dur="500"/>
                                            <p:tgtEl>
                                              <p:spTgt spid="2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4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6" dur="500"/>
                                            <p:tgtEl>
                                              <p:spTgt spid="13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" presetID="10" presetClass="entr" presetSubtype="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9" dur="500"/>
                                            <p:tgtEl>
                                              <p:spTgt spid="3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0" presetID="10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2" dur="500"/>
                                            <p:tgtEl>
                                              <p:spTgt spid="13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3" presetID="10" presetClass="entr" presetSubtype="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5" dur="500"/>
                                            <p:tgtEl>
                                              <p:spTgt spid="3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6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8" dur="500"/>
                                            <p:tgtEl>
                                              <p:spTgt spid="13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9" presetID="10" presetClass="entr" presetSubtype="0" fill="hold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1" dur="500"/>
                                            <p:tgtEl>
                                              <p:spTgt spid="4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2" presetID="10" presetClass="entr" presetSubtype="0" fill="hold" grpId="0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4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4" dur="500"/>
                                            <p:tgtEl>
                                              <p:spTgt spid="13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5" presetID="10" presetClass="entr" presetSubtype="0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7" dur="500"/>
                                            <p:tgtEl>
                                              <p:spTgt spid="5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8" presetID="10" presetClass="entr" presetSubtype="0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0" dur="500"/>
                                            <p:tgtEl>
                                              <p:spTgt spid="13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1" presetID="10" presetClass="entr" presetSubtype="0" fill="hold" nodeType="withEffect">
                                      <p:stCondLst>
                                        <p:cond delay="1750"/>
                                      </p:stCondLst>
                                      <p:childTnLst>
                                        <p:set>
                                          <p:cBhvr>
                                            <p:cTn id="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3" dur="500"/>
                                            <p:tgtEl>
                                              <p:spTgt spid="5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4" presetID="10" presetClass="entr" presetSubtype="0" fill="hold" grpId="0" nodeType="withEffect">
                                      <p:stCondLst>
                                        <p:cond delay="1750"/>
                                      </p:stCondLst>
                                      <p:childTnLst>
                                        <p:set>
                                          <p:cBhvr>
                                            <p:cTn id="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6" dur="500"/>
                                            <p:tgtEl>
                                              <p:spTgt spid="14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7" presetID="10" presetClass="entr" presetSubtype="0" fill="hold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9" dur="500"/>
                                            <p:tgtEl>
                                              <p:spTgt spid="6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0" presetID="10" presetClass="entr" presetSubtype="0" fill="hold" grpId="0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6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2" dur="500"/>
                                            <p:tgtEl>
                                              <p:spTgt spid="14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3" presetID="10" presetClass="entr" presetSubtype="0" fill="hold" nodeType="withEffect">
                                      <p:stCondLst>
                                        <p:cond delay="2250"/>
                                      </p:stCondLst>
                                      <p:childTnLst>
                                        <p:set>
                                          <p:cBhvr>
                                            <p:cTn id="6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5" dur="500"/>
                                            <p:tgtEl>
                                              <p:spTgt spid="7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6" presetID="10" presetClass="entr" presetSubtype="0" fill="hold" grpId="0" nodeType="withEffect">
                                      <p:stCondLst>
                                        <p:cond delay="2250"/>
                                      </p:stCondLst>
                                      <p:childTnLst>
                                        <p:set>
                                          <p:cBhvr>
                                            <p:cTn id="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8" dur="500"/>
                                            <p:tgtEl>
                                              <p:spTgt spid="14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9" presetID="10" presetClass="entr" presetSubtype="0" fill="hold" nodeType="withEffect">
                                      <p:stCondLst>
                                        <p:cond delay="2500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1" dur="500"/>
                                            <p:tgtEl>
                                              <p:spTgt spid="8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2" presetID="10" presetClass="entr" presetSubtype="0" fill="hold" grpId="0" nodeType="withEffect">
                                      <p:stCondLst>
                                        <p:cond delay="2500"/>
                                      </p:stCondLst>
                                      <p:childTnLst>
                                        <p:set>
                                          <p:cBhvr>
                                            <p:cTn id="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4" dur="500"/>
                                            <p:tgtEl>
                                              <p:spTgt spid="14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5" presetID="10" presetClass="entr" presetSubtype="0" fill="hold" nodeType="withEffect">
                                      <p:stCondLst>
                                        <p:cond delay="2750"/>
                                      </p:stCondLst>
                                      <p:childTnLst>
                                        <p:set>
                                          <p:cBhvr>
                                            <p:cTn id="7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7" dur="500"/>
                                            <p:tgtEl>
                                              <p:spTgt spid="8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8" presetID="10" presetClass="entr" presetSubtype="0" fill="hold" grpId="0" nodeType="withEffect">
                                      <p:stCondLst>
                                        <p:cond delay="2750"/>
                                      </p:stCondLst>
                                      <p:childTnLst>
                                        <p:set>
                                          <p:cBhvr>
                                            <p:cTn id="7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80" dur="500"/>
                                            <p:tgtEl>
                                              <p:spTgt spid="14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94" grpId="0"/>
          <p:bldP spid="133" grpId="0"/>
          <p:bldP spid="134" grpId="0"/>
          <p:bldP spid="135" grpId="0"/>
          <p:bldP spid="136" grpId="0"/>
          <p:bldP spid="137" grpId="0"/>
          <p:bldP spid="138" grpId="0"/>
          <p:bldP spid="139" grpId="0"/>
          <p:bldP spid="140" grpId="0"/>
          <p:bldP spid="141" grpId="0"/>
          <p:bldP spid="142" grpId="0"/>
          <p:bldP spid="143" grpId="0"/>
          <p:bldP spid="144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iterate type="wd">
                                        <p:tmPct val="4000"/>
                                      </p:iterate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750" fill="hold"/>
                                            <p:tgtEl>
                                              <p:spTgt spid="9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750" fill="hold"/>
                                            <p:tgtEl>
                                              <p:spTgt spid="9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10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1" dur="500"/>
                                            <p:tgtEl>
                                              <p:spTgt spid="1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4" dur="500"/>
                                            <p:tgtEl>
                                              <p:spTgt spid="13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" presetID="10" presetClass="entr" presetSubtype="0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7" dur="500"/>
                                            <p:tgtEl>
                                              <p:spTgt spid="1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" presetID="10" presetClass="entr" presetSubtype="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0" dur="500"/>
                                            <p:tgtEl>
                                              <p:spTgt spid="13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1" presetID="10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3" dur="500"/>
                                            <p:tgtEl>
                                              <p:spTgt spid="2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4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6" dur="500"/>
                                            <p:tgtEl>
                                              <p:spTgt spid="13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" presetID="10" presetClass="entr" presetSubtype="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9" dur="500"/>
                                            <p:tgtEl>
                                              <p:spTgt spid="3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0" presetID="10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2" dur="500"/>
                                            <p:tgtEl>
                                              <p:spTgt spid="13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3" presetID="10" presetClass="entr" presetSubtype="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5" dur="500"/>
                                            <p:tgtEl>
                                              <p:spTgt spid="3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6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8" dur="500"/>
                                            <p:tgtEl>
                                              <p:spTgt spid="13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9" presetID="10" presetClass="entr" presetSubtype="0" fill="hold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1" dur="500"/>
                                            <p:tgtEl>
                                              <p:spTgt spid="4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2" presetID="10" presetClass="entr" presetSubtype="0" fill="hold" grpId="0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4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4" dur="500"/>
                                            <p:tgtEl>
                                              <p:spTgt spid="13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5" presetID="10" presetClass="entr" presetSubtype="0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7" dur="500"/>
                                            <p:tgtEl>
                                              <p:spTgt spid="5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8" presetID="10" presetClass="entr" presetSubtype="0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0" dur="500"/>
                                            <p:tgtEl>
                                              <p:spTgt spid="13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1" presetID="10" presetClass="entr" presetSubtype="0" fill="hold" nodeType="withEffect">
                                      <p:stCondLst>
                                        <p:cond delay="1750"/>
                                      </p:stCondLst>
                                      <p:childTnLst>
                                        <p:set>
                                          <p:cBhvr>
                                            <p:cTn id="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3" dur="500"/>
                                            <p:tgtEl>
                                              <p:spTgt spid="5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4" presetID="10" presetClass="entr" presetSubtype="0" fill="hold" grpId="0" nodeType="withEffect">
                                      <p:stCondLst>
                                        <p:cond delay="1750"/>
                                      </p:stCondLst>
                                      <p:childTnLst>
                                        <p:set>
                                          <p:cBhvr>
                                            <p:cTn id="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6" dur="500"/>
                                            <p:tgtEl>
                                              <p:spTgt spid="14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7" presetID="10" presetClass="entr" presetSubtype="0" fill="hold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9" dur="500"/>
                                            <p:tgtEl>
                                              <p:spTgt spid="6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0" presetID="10" presetClass="entr" presetSubtype="0" fill="hold" grpId="0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6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2" dur="500"/>
                                            <p:tgtEl>
                                              <p:spTgt spid="14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3" presetID="10" presetClass="entr" presetSubtype="0" fill="hold" nodeType="withEffect">
                                      <p:stCondLst>
                                        <p:cond delay="2250"/>
                                      </p:stCondLst>
                                      <p:childTnLst>
                                        <p:set>
                                          <p:cBhvr>
                                            <p:cTn id="6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5" dur="500"/>
                                            <p:tgtEl>
                                              <p:spTgt spid="7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6" presetID="10" presetClass="entr" presetSubtype="0" fill="hold" grpId="0" nodeType="withEffect">
                                      <p:stCondLst>
                                        <p:cond delay="2250"/>
                                      </p:stCondLst>
                                      <p:childTnLst>
                                        <p:set>
                                          <p:cBhvr>
                                            <p:cTn id="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8" dur="500"/>
                                            <p:tgtEl>
                                              <p:spTgt spid="14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9" presetID="10" presetClass="entr" presetSubtype="0" fill="hold" nodeType="withEffect">
                                      <p:stCondLst>
                                        <p:cond delay="2500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1" dur="500"/>
                                            <p:tgtEl>
                                              <p:spTgt spid="8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2" presetID="10" presetClass="entr" presetSubtype="0" fill="hold" grpId="0" nodeType="withEffect">
                                      <p:stCondLst>
                                        <p:cond delay="2500"/>
                                      </p:stCondLst>
                                      <p:childTnLst>
                                        <p:set>
                                          <p:cBhvr>
                                            <p:cTn id="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4" dur="500"/>
                                            <p:tgtEl>
                                              <p:spTgt spid="14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5" presetID="10" presetClass="entr" presetSubtype="0" fill="hold" nodeType="withEffect">
                                      <p:stCondLst>
                                        <p:cond delay="2750"/>
                                      </p:stCondLst>
                                      <p:childTnLst>
                                        <p:set>
                                          <p:cBhvr>
                                            <p:cTn id="7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7" dur="500"/>
                                            <p:tgtEl>
                                              <p:spTgt spid="8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8" presetID="10" presetClass="entr" presetSubtype="0" fill="hold" grpId="0" nodeType="withEffect">
                                      <p:stCondLst>
                                        <p:cond delay="2750"/>
                                      </p:stCondLst>
                                      <p:childTnLst>
                                        <p:set>
                                          <p:cBhvr>
                                            <p:cTn id="7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80" dur="500"/>
                                            <p:tgtEl>
                                              <p:spTgt spid="14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94" grpId="0"/>
          <p:bldP spid="133" grpId="0"/>
          <p:bldP spid="134" grpId="0"/>
          <p:bldP spid="135" grpId="0"/>
          <p:bldP spid="136" grpId="0"/>
          <p:bldP spid="137" grpId="0"/>
          <p:bldP spid="138" grpId="0"/>
          <p:bldP spid="139" grpId="0"/>
          <p:bldP spid="140" grpId="0"/>
          <p:bldP spid="141" grpId="0"/>
          <p:bldP spid="142" grpId="0"/>
          <p:bldP spid="143" grpId="0"/>
          <p:bldP spid="144" grpId="0"/>
        </p:bldLst>
      </p:timing>
    </mc:Fallback>
  </mc:AlternateContent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Rounded Rectangle 15"/>
          <p:cNvSpPr/>
          <p:nvPr/>
        </p:nvSpPr>
        <p:spPr>
          <a:xfrm>
            <a:off x="1157111" y="3390568"/>
            <a:ext cx="7468397" cy="7468397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>
            <a:noFill/>
          </a:ln>
          <a:effectLst>
            <a:outerShdw blurRad="571500" dist="723900" dir="2700000" algn="tl" rotWithShape="0">
              <a:prstClr val="black">
                <a:alpha val="3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1828891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36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aphicFrame>
        <p:nvGraphicFramePr>
          <p:cNvPr id="17" name="Chart 16"/>
          <p:cNvGraphicFramePr/>
          <p:nvPr>
            <p:extLst>
              <p:ext uri="{D42A27DB-BD31-4B8C-83A1-F6EECF244321}">
                <p14:modId xmlns:p14="http://schemas.microsoft.com/office/powerpoint/2010/main" val="96230024"/>
              </p:ext>
            </p:extLst>
          </p:nvPr>
        </p:nvGraphicFramePr>
        <p:xfrm>
          <a:off x="-2368463" y="3691013"/>
          <a:ext cx="10783217" cy="718881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pSp>
        <p:nvGrpSpPr>
          <p:cNvPr id="19" name="Group 18"/>
          <p:cNvGrpSpPr/>
          <p:nvPr/>
        </p:nvGrpSpPr>
        <p:grpSpPr>
          <a:xfrm>
            <a:off x="9734550" y="3949552"/>
            <a:ext cx="6524203" cy="1800493"/>
            <a:chOff x="9049869" y="4141346"/>
            <a:chExt cx="6524203" cy="1800493"/>
          </a:xfrm>
        </p:grpSpPr>
        <p:grpSp>
          <p:nvGrpSpPr>
            <p:cNvPr id="20" name="Group 19"/>
            <p:cNvGrpSpPr/>
            <p:nvPr/>
          </p:nvGrpSpPr>
          <p:grpSpPr>
            <a:xfrm flipH="1">
              <a:off x="11689460" y="4356605"/>
              <a:ext cx="3884612" cy="1585234"/>
              <a:chOff x="4598311" y="10606073"/>
              <a:chExt cx="3884612" cy="1585234"/>
            </a:xfrm>
          </p:grpSpPr>
          <p:sp>
            <p:nvSpPr>
              <p:cNvPr id="22" name="TextBox 21"/>
              <p:cNvSpPr txBox="1"/>
              <p:nvPr/>
            </p:nvSpPr>
            <p:spPr>
              <a:xfrm>
                <a:off x="4598311" y="10606073"/>
                <a:ext cx="3884612" cy="52322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fa-IR" sz="2800" b="1" dirty="0">
                    <a:solidFill>
                      <a:schemeClr val="accent1">
                        <a:lumMod val="50000"/>
                      </a:schemeClr>
                    </a:solidFill>
                    <a:effectLst>
                      <a:glow>
                        <a:srgbClr val="FF3399">
                          <a:alpha val="24000"/>
                        </a:srgbClr>
                      </a:glow>
                    </a:effectLst>
                    <a:latin typeface="Shabnam" panose="020B0603030804020204" pitchFamily="34" charset="-78"/>
                    <a:cs typeface="Shabnam" panose="020B0603030804020204" pitchFamily="34" charset="-78"/>
                  </a:rPr>
                  <a:t>تیتر عنوان را بنویسید</a:t>
                </a:r>
                <a:endParaRPr lang="en-US" sz="2800" b="1" dirty="0">
                  <a:solidFill>
                    <a:schemeClr val="accent1">
                      <a:lumMod val="50000"/>
                    </a:schemeClr>
                  </a:solidFill>
                  <a:effectLst>
                    <a:glow>
                      <a:srgbClr val="FF3399">
                        <a:alpha val="24000"/>
                      </a:srgbClr>
                    </a:glow>
                  </a:effectLst>
                  <a:latin typeface="Shabnam" panose="020B0603030804020204" pitchFamily="34" charset="-78"/>
                  <a:cs typeface="Shabnam" panose="020B0603030804020204" pitchFamily="34" charset="-78"/>
                </a:endParaRPr>
              </a:p>
            </p:txBody>
          </p:sp>
          <p:sp>
            <p:nvSpPr>
              <p:cNvPr id="23" name="TextBox 22"/>
              <p:cNvSpPr txBox="1"/>
              <p:nvPr/>
            </p:nvSpPr>
            <p:spPr>
              <a:xfrm>
                <a:off x="4953676" y="11175644"/>
                <a:ext cx="3529247" cy="101566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 rtl="1">
                  <a:lnSpc>
                    <a:spcPct val="150000"/>
                  </a:lnSpc>
                </a:pPr>
                <a:r>
                  <a:rPr lang="fa-IR" sz="2000" dirty="0">
                    <a:solidFill>
                      <a:srgbClr val="16191F"/>
                    </a:solidFill>
                    <a:latin typeface="Vazir" panose="020B0603030804020204" pitchFamily="34" charset="-78"/>
                    <a:cs typeface="Vazir" panose="020B0603030804020204" pitchFamily="34" charset="-78"/>
                  </a:rPr>
                  <a:t>فروشگاه مینارو ارائه دهنده انواع فایل های کاربردی</a:t>
                </a:r>
                <a:endParaRPr lang="en-US" sz="1800" b="1" dirty="0">
                  <a:solidFill>
                    <a:schemeClr val="bg1">
                      <a:lumMod val="65000"/>
                    </a:schemeClr>
                  </a:solidFill>
                  <a:effectLst>
                    <a:glow>
                      <a:srgbClr val="FF3399">
                        <a:alpha val="24000"/>
                      </a:srgbClr>
                    </a:glow>
                  </a:effectLst>
                  <a:latin typeface="Lato" panose="020F0502020204030203" pitchFamily="34" charset="0"/>
                </a:endParaRPr>
              </a:p>
            </p:txBody>
          </p:sp>
        </p:grpSp>
        <p:sp>
          <p:nvSpPr>
            <p:cNvPr id="21" name="TextBox 20"/>
            <p:cNvSpPr txBox="1"/>
            <p:nvPr/>
          </p:nvSpPr>
          <p:spPr>
            <a:xfrm>
              <a:off x="9049869" y="4141346"/>
              <a:ext cx="2707504" cy="15696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182889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9600" b="0" i="0" u="none" strike="noStrike" kern="1200" cap="none" spc="0" normalizeH="0" baseline="0" noProof="0" dirty="0">
                  <a:ln>
                    <a:noFill/>
                  </a:ln>
                  <a:solidFill>
                    <a:srgbClr val="826AED"/>
                  </a:solidFill>
                  <a:effectLst>
                    <a:glow>
                      <a:srgbClr val="FF3399">
                        <a:alpha val="24000"/>
                      </a:srgbClr>
                    </a:glow>
                  </a:effectLst>
                  <a:uLnTx/>
                  <a:uFillTx/>
                  <a:latin typeface="Lato Black" panose="020F0A02020204030203" pitchFamily="34" charset="0"/>
                  <a:ea typeface="+mn-ea"/>
                  <a:cs typeface="+mn-cs"/>
                </a:rPr>
                <a:t>60%</a:t>
              </a:r>
            </a:p>
          </p:txBody>
        </p:sp>
      </p:grpSp>
      <p:grpSp>
        <p:nvGrpSpPr>
          <p:cNvPr id="24" name="Group 23"/>
          <p:cNvGrpSpPr/>
          <p:nvPr/>
        </p:nvGrpSpPr>
        <p:grpSpPr>
          <a:xfrm>
            <a:off x="16878096" y="3993767"/>
            <a:ext cx="7003662" cy="1756278"/>
            <a:chOff x="16193415" y="4141346"/>
            <a:chExt cx="7003662" cy="1756278"/>
          </a:xfrm>
        </p:grpSpPr>
        <p:grpSp>
          <p:nvGrpSpPr>
            <p:cNvPr id="25" name="Group 24"/>
            <p:cNvGrpSpPr/>
            <p:nvPr/>
          </p:nvGrpSpPr>
          <p:grpSpPr>
            <a:xfrm flipH="1">
              <a:off x="18857243" y="4312390"/>
              <a:ext cx="4339834" cy="1585234"/>
              <a:chOff x="4143089" y="10606073"/>
              <a:chExt cx="4339834" cy="1585234"/>
            </a:xfrm>
          </p:grpSpPr>
          <p:sp>
            <p:nvSpPr>
              <p:cNvPr id="27" name="TextBox 26"/>
              <p:cNvSpPr txBox="1"/>
              <p:nvPr/>
            </p:nvSpPr>
            <p:spPr>
              <a:xfrm>
                <a:off x="4143089" y="10606073"/>
                <a:ext cx="4339834" cy="52322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fa-IR" sz="2800" b="1" dirty="0">
                    <a:solidFill>
                      <a:schemeClr val="accent1">
                        <a:lumMod val="50000"/>
                      </a:schemeClr>
                    </a:solidFill>
                    <a:effectLst>
                      <a:glow>
                        <a:srgbClr val="FF3399">
                          <a:alpha val="24000"/>
                        </a:srgbClr>
                      </a:glow>
                    </a:effectLst>
                    <a:latin typeface="Shabnam" panose="020B0603030804020204" pitchFamily="34" charset="-78"/>
                    <a:cs typeface="Shabnam" panose="020B0603030804020204" pitchFamily="34" charset="-78"/>
                  </a:rPr>
                  <a:t>تیتر عنوان را بنویسید</a:t>
                </a:r>
                <a:endParaRPr lang="en-US" sz="2800" b="1" dirty="0">
                  <a:solidFill>
                    <a:schemeClr val="accent1">
                      <a:lumMod val="50000"/>
                    </a:schemeClr>
                  </a:solidFill>
                  <a:effectLst>
                    <a:glow>
                      <a:srgbClr val="FF3399">
                        <a:alpha val="24000"/>
                      </a:srgbClr>
                    </a:glow>
                  </a:effectLst>
                  <a:latin typeface="Shabnam" panose="020B0603030804020204" pitchFamily="34" charset="-78"/>
                  <a:cs typeface="Shabnam" panose="020B0603030804020204" pitchFamily="34" charset="-78"/>
                </a:endParaRPr>
              </a:p>
            </p:txBody>
          </p:sp>
          <p:sp>
            <p:nvSpPr>
              <p:cNvPr id="28" name="TextBox 27"/>
              <p:cNvSpPr txBox="1"/>
              <p:nvPr/>
            </p:nvSpPr>
            <p:spPr>
              <a:xfrm>
                <a:off x="4598311" y="11175644"/>
                <a:ext cx="3884612" cy="101566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 rtl="1">
                  <a:lnSpc>
                    <a:spcPct val="150000"/>
                  </a:lnSpc>
                </a:pPr>
                <a:r>
                  <a:rPr lang="fa-IR" sz="2000" dirty="0">
                    <a:solidFill>
                      <a:srgbClr val="16191F"/>
                    </a:solidFill>
                    <a:latin typeface="Vazir" panose="020B0603030804020204" pitchFamily="34" charset="-78"/>
                    <a:cs typeface="Vazir" panose="020B0603030804020204" pitchFamily="34" charset="-78"/>
                  </a:rPr>
                  <a:t>فروشگاه مینارو ارائه دهنده انواع فایل های کاربردی</a:t>
                </a:r>
                <a:endParaRPr lang="en-US" sz="1800" b="1" dirty="0">
                  <a:solidFill>
                    <a:schemeClr val="bg1">
                      <a:lumMod val="65000"/>
                    </a:schemeClr>
                  </a:solidFill>
                  <a:effectLst>
                    <a:glow>
                      <a:srgbClr val="FF3399">
                        <a:alpha val="24000"/>
                      </a:srgbClr>
                    </a:glow>
                  </a:effectLst>
                  <a:latin typeface="Lato" panose="020F0502020204030203" pitchFamily="34" charset="0"/>
                </a:endParaRPr>
              </a:p>
            </p:txBody>
          </p:sp>
        </p:grpSp>
        <p:sp>
          <p:nvSpPr>
            <p:cNvPr id="26" name="TextBox 25"/>
            <p:cNvSpPr txBox="1"/>
            <p:nvPr/>
          </p:nvSpPr>
          <p:spPr>
            <a:xfrm>
              <a:off x="16193415" y="4141346"/>
              <a:ext cx="2707504" cy="15696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182889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9600" b="0" i="0" u="none" strike="noStrike" kern="1200" cap="none" spc="0" normalizeH="0" baseline="0" noProof="0" dirty="0">
                  <a:ln>
                    <a:noFill/>
                  </a:ln>
                  <a:solidFill>
                    <a:srgbClr val="00B0F0"/>
                  </a:solidFill>
                  <a:effectLst>
                    <a:glow>
                      <a:srgbClr val="FF3399">
                        <a:alpha val="24000"/>
                      </a:srgbClr>
                    </a:glow>
                  </a:effectLst>
                  <a:uLnTx/>
                  <a:uFillTx/>
                  <a:latin typeface="Lato Black" panose="020F0A02020204030203" pitchFamily="34" charset="0"/>
                  <a:ea typeface="+mn-ea"/>
                  <a:cs typeface="+mn-cs"/>
                </a:rPr>
                <a:t>22%</a:t>
              </a:r>
            </a:p>
          </p:txBody>
        </p:sp>
      </p:grpSp>
      <p:grpSp>
        <p:nvGrpSpPr>
          <p:cNvPr id="29" name="Group 28"/>
          <p:cNvGrpSpPr/>
          <p:nvPr/>
        </p:nvGrpSpPr>
        <p:grpSpPr>
          <a:xfrm>
            <a:off x="9734550" y="6610054"/>
            <a:ext cx="6570866" cy="1691027"/>
            <a:chOff x="9049869" y="7506698"/>
            <a:chExt cx="6570866" cy="1691027"/>
          </a:xfrm>
        </p:grpSpPr>
        <p:grpSp>
          <p:nvGrpSpPr>
            <p:cNvPr id="30" name="Group 29"/>
            <p:cNvGrpSpPr/>
            <p:nvPr/>
          </p:nvGrpSpPr>
          <p:grpSpPr>
            <a:xfrm flipH="1">
              <a:off x="11736123" y="7612491"/>
              <a:ext cx="3884612" cy="1585234"/>
              <a:chOff x="4598311" y="10606073"/>
              <a:chExt cx="3884612" cy="1585234"/>
            </a:xfrm>
          </p:grpSpPr>
          <p:sp>
            <p:nvSpPr>
              <p:cNvPr id="32" name="TextBox 31"/>
              <p:cNvSpPr txBox="1"/>
              <p:nvPr/>
            </p:nvSpPr>
            <p:spPr>
              <a:xfrm>
                <a:off x="4598311" y="10606073"/>
                <a:ext cx="3884612" cy="52322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fa-IR" sz="2800" b="1" dirty="0">
                    <a:solidFill>
                      <a:schemeClr val="accent1">
                        <a:lumMod val="50000"/>
                      </a:schemeClr>
                    </a:solidFill>
                    <a:effectLst>
                      <a:glow>
                        <a:srgbClr val="FF3399">
                          <a:alpha val="24000"/>
                        </a:srgbClr>
                      </a:glow>
                    </a:effectLst>
                    <a:latin typeface="Shabnam" panose="020B0603030804020204" pitchFamily="34" charset="-78"/>
                    <a:cs typeface="Shabnam" panose="020B0603030804020204" pitchFamily="34" charset="-78"/>
                  </a:rPr>
                  <a:t>تیتر عنوان را بنویسید</a:t>
                </a:r>
                <a:endParaRPr lang="en-US" sz="2800" b="1" dirty="0">
                  <a:solidFill>
                    <a:schemeClr val="accent1">
                      <a:lumMod val="50000"/>
                    </a:schemeClr>
                  </a:solidFill>
                  <a:effectLst>
                    <a:glow>
                      <a:srgbClr val="FF3399">
                        <a:alpha val="24000"/>
                      </a:srgbClr>
                    </a:glow>
                  </a:effectLst>
                  <a:latin typeface="Shabnam" panose="020B0603030804020204" pitchFamily="34" charset="-78"/>
                  <a:cs typeface="Shabnam" panose="020B0603030804020204" pitchFamily="34" charset="-78"/>
                </a:endParaRPr>
              </a:p>
            </p:txBody>
          </p:sp>
          <p:sp>
            <p:nvSpPr>
              <p:cNvPr id="33" name="TextBox 32"/>
              <p:cNvSpPr txBox="1"/>
              <p:nvPr/>
            </p:nvSpPr>
            <p:spPr>
              <a:xfrm>
                <a:off x="5000339" y="11175644"/>
                <a:ext cx="3482584" cy="101566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 rtl="1">
                  <a:lnSpc>
                    <a:spcPct val="150000"/>
                  </a:lnSpc>
                </a:pPr>
                <a:r>
                  <a:rPr lang="fa-IR" sz="2000" dirty="0">
                    <a:solidFill>
                      <a:srgbClr val="16191F"/>
                    </a:solidFill>
                    <a:latin typeface="Vazir" panose="020B0603030804020204" pitchFamily="34" charset="-78"/>
                    <a:cs typeface="Vazir" panose="020B0603030804020204" pitchFamily="34" charset="-78"/>
                  </a:rPr>
                  <a:t>فروشگاه مینارو ارائه دهنده انواع فایل های کاربردی</a:t>
                </a:r>
                <a:endParaRPr lang="en-US" sz="1800" b="1" dirty="0">
                  <a:solidFill>
                    <a:schemeClr val="bg1">
                      <a:lumMod val="65000"/>
                    </a:schemeClr>
                  </a:solidFill>
                  <a:effectLst>
                    <a:glow>
                      <a:srgbClr val="FF3399">
                        <a:alpha val="24000"/>
                      </a:srgbClr>
                    </a:glow>
                  </a:effectLst>
                  <a:latin typeface="Lato" panose="020F0502020204030203" pitchFamily="34" charset="0"/>
                </a:endParaRPr>
              </a:p>
            </p:txBody>
          </p:sp>
        </p:grpSp>
        <p:sp>
          <p:nvSpPr>
            <p:cNvPr id="31" name="TextBox 30"/>
            <p:cNvSpPr txBox="1"/>
            <p:nvPr/>
          </p:nvSpPr>
          <p:spPr>
            <a:xfrm>
              <a:off x="9049869" y="7506698"/>
              <a:ext cx="2707504" cy="15696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182889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9600" b="0" i="0" u="none" strike="noStrike" kern="1200" cap="none" spc="0" normalizeH="0" baseline="0" noProof="0" dirty="0">
                  <a:ln>
                    <a:noFill/>
                  </a:ln>
                  <a:solidFill>
                    <a:srgbClr val="FF3399"/>
                  </a:solidFill>
                  <a:effectLst>
                    <a:glow>
                      <a:srgbClr val="FF3399">
                        <a:alpha val="24000"/>
                      </a:srgbClr>
                    </a:glow>
                  </a:effectLst>
                  <a:uLnTx/>
                  <a:uFillTx/>
                  <a:latin typeface="Lato Black" panose="020F0A02020204030203" pitchFamily="34" charset="0"/>
                  <a:ea typeface="+mn-ea"/>
                  <a:cs typeface="+mn-cs"/>
                </a:rPr>
                <a:t>10%</a:t>
              </a:r>
            </a:p>
          </p:txBody>
        </p:sp>
      </p:grpSp>
      <p:grpSp>
        <p:nvGrpSpPr>
          <p:cNvPr id="34" name="Group 33"/>
          <p:cNvGrpSpPr/>
          <p:nvPr/>
        </p:nvGrpSpPr>
        <p:grpSpPr>
          <a:xfrm>
            <a:off x="16878096" y="6630295"/>
            <a:ext cx="6548440" cy="1670786"/>
            <a:chOff x="16193415" y="7421146"/>
            <a:chExt cx="6548440" cy="1670786"/>
          </a:xfrm>
        </p:grpSpPr>
        <p:grpSp>
          <p:nvGrpSpPr>
            <p:cNvPr id="35" name="Group 34"/>
            <p:cNvGrpSpPr/>
            <p:nvPr/>
          </p:nvGrpSpPr>
          <p:grpSpPr>
            <a:xfrm flipH="1">
              <a:off x="18857243" y="7506698"/>
              <a:ext cx="3884612" cy="1585234"/>
              <a:chOff x="4598311" y="10606073"/>
              <a:chExt cx="3884612" cy="1585234"/>
            </a:xfrm>
          </p:grpSpPr>
          <p:sp>
            <p:nvSpPr>
              <p:cNvPr id="37" name="TextBox 36"/>
              <p:cNvSpPr txBox="1"/>
              <p:nvPr/>
            </p:nvSpPr>
            <p:spPr>
              <a:xfrm>
                <a:off x="4598311" y="10606073"/>
                <a:ext cx="3884612" cy="52322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fa-IR" sz="2800" b="1" dirty="0">
                    <a:solidFill>
                      <a:schemeClr val="accent1">
                        <a:lumMod val="50000"/>
                      </a:schemeClr>
                    </a:solidFill>
                    <a:effectLst>
                      <a:glow>
                        <a:srgbClr val="FF3399">
                          <a:alpha val="24000"/>
                        </a:srgbClr>
                      </a:glow>
                    </a:effectLst>
                    <a:latin typeface="Shabnam" panose="020B0603030804020204" pitchFamily="34" charset="-78"/>
                    <a:cs typeface="Shabnam" panose="020B0603030804020204" pitchFamily="34" charset="-78"/>
                  </a:rPr>
                  <a:t>تیتر عنوان را بنویسید</a:t>
                </a:r>
                <a:endParaRPr lang="en-US" sz="2800" b="1" dirty="0">
                  <a:solidFill>
                    <a:schemeClr val="accent1">
                      <a:lumMod val="50000"/>
                    </a:schemeClr>
                  </a:solidFill>
                  <a:effectLst>
                    <a:glow>
                      <a:srgbClr val="FF3399">
                        <a:alpha val="24000"/>
                      </a:srgbClr>
                    </a:glow>
                  </a:effectLst>
                  <a:latin typeface="Shabnam" panose="020B0603030804020204" pitchFamily="34" charset="-78"/>
                  <a:cs typeface="Shabnam" panose="020B0603030804020204" pitchFamily="34" charset="-78"/>
                </a:endParaRPr>
              </a:p>
            </p:txBody>
          </p:sp>
          <p:sp>
            <p:nvSpPr>
              <p:cNvPr id="38" name="TextBox 37"/>
              <p:cNvSpPr txBox="1"/>
              <p:nvPr/>
            </p:nvSpPr>
            <p:spPr>
              <a:xfrm>
                <a:off x="4794783" y="11175644"/>
                <a:ext cx="3688140" cy="101566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 rtl="1">
                  <a:lnSpc>
                    <a:spcPct val="150000"/>
                  </a:lnSpc>
                </a:pPr>
                <a:r>
                  <a:rPr lang="fa-IR" sz="2000" dirty="0">
                    <a:solidFill>
                      <a:srgbClr val="16191F"/>
                    </a:solidFill>
                    <a:latin typeface="Vazir" panose="020B0603030804020204" pitchFamily="34" charset="-78"/>
                    <a:cs typeface="Vazir" panose="020B0603030804020204" pitchFamily="34" charset="-78"/>
                  </a:rPr>
                  <a:t>فروشگاه مینارو ارائه دهنده انواع فایل های کاربردی</a:t>
                </a:r>
                <a:endParaRPr lang="en-US" sz="1800" b="1" dirty="0">
                  <a:solidFill>
                    <a:schemeClr val="bg1">
                      <a:lumMod val="65000"/>
                    </a:schemeClr>
                  </a:solidFill>
                  <a:effectLst>
                    <a:glow>
                      <a:srgbClr val="FF3399">
                        <a:alpha val="24000"/>
                      </a:srgbClr>
                    </a:glow>
                  </a:effectLst>
                  <a:latin typeface="Lato" panose="020F0502020204030203" pitchFamily="34" charset="0"/>
                </a:endParaRPr>
              </a:p>
            </p:txBody>
          </p:sp>
        </p:grpSp>
        <p:sp>
          <p:nvSpPr>
            <p:cNvPr id="36" name="TextBox 35"/>
            <p:cNvSpPr txBox="1"/>
            <p:nvPr/>
          </p:nvSpPr>
          <p:spPr>
            <a:xfrm>
              <a:off x="16193415" y="7421146"/>
              <a:ext cx="2707504" cy="15696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182889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9600" b="0" i="0" u="none" strike="noStrike" kern="1200" cap="none" spc="0" normalizeH="0" baseline="0" noProof="0" dirty="0">
                  <a:ln>
                    <a:noFill/>
                  </a:ln>
                  <a:solidFill>
                    <a:srgbClr val="3416B6"/>
                  </a:solidFill>
                  <a:effectLst>
                    <a:glow>
                      <a:srgbClr val="FF3399">
                        <a:alpha val="24000"/>
                      </a:srgbClr>
                    </a:glow>
                  </a:effectLst>
                  <a:uLnTx/>
                  <a:uFillTx/>
                  <a:latin typeface="Lato Black" panose="020F0A02020204030203" pitchFamily="34" charset="0"/>
                  <a:ea typeface="+mn-ea"/>
                  <a:cs typeface="+mn-cs"/>
                </a:rPr>
                <a:t>08%</a:t>
              </a:r>
            </a:p>
          </p:txBody>
        </p:sp>
      </p:grpSp>
      <p:sp>
        <p:nvSpPr>
          <p:cNvPr id="39" name="TextBox 38"/>
          <p:cNvSpPr txBox="1"/>
          <p:nvPr/>
        </p:nvSpPr>
        <p:spPr>
          <a:xfrm>
            <a:off x="9734550" y="9541012"/>
            <a:ext cx="11140856" cy="12464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>
              <a:lnSpc>
                <a:spcPct val="200000"/>
              </a:lnSpc>
            </a:pPr>
            <a:r>
              <a:rPr lang="fa-IR" sz="2000" dirty="0">
                <a:solidFill>
                  <a:srgbClr val="16191F"/>
                </a:solidFill>
                <a:latin typeface="Vazir" panose="020B0603030804020204" pitchFamily="34" charset="-78"/>
                <a:cs typeface="Vazir" panose="020B0603030804020204" pitchFamily="34" charset="-78"/>
              </a:rPr>
              <a:t>فروشگاه مینارو ارائه دهنده انواع فایل های کاربردی با بهترین کیفیت این متن تست می باشد</a:t>
            </a:r>
            <a:r>
              <a:rPr lang="en-US" sz="2000" dirty="0">
                <a:solidFill>
                  <a:srgbClr val="16191F"/>
                </a:solidFill>
                <a:latin typeface="Vazir" panose="020B0603030804020204" pitchFamily="34" charset="-78"/>
                <a:cs typeface="Vazir" panose="020B0603030804020204" pitchFamily="34" charset="-78"/>
              </a:rPr>
              <a:t> </a:t>
            </a:r>
            <a:r>
              <a:rPr lang="fa-IR" sz="2000" dirty="0">
                <a:solidFill>
                  <a:srgbClr val="16191F"/>
                </a:solidFill>
                <a:latin typeface="Vazir" panose="020B0603030804020204" pitchFamily="34" charset="-78"/>
                <a:cs typeface="Vazir" panose="020B0603030804020204" pitchFamily="34" charset="-78"/>
              </a:rPr>
              <a:t> که شما به راحتی میتوانید بعد از خرید فایل آن را به راحتی تغییر داده و متن دلخواه خود را در این قسمت جایگزین کنید.</a:t>
            </a:r>
            <a:endParaRPr lang="en-US" sz="1800" b="1" dirty="0">
              <a:solidFill>
                <a:schemeClr val="bg1">
                  <a:lumMod val="65000"/>
                </a:schemeClr>
              </a:solidFill>
              <a:effectLst>
                <a:glow>
                  <a:srgbClr val="FF3399">
                    <a:alpha val="24000"/>
                  </a:srgbClr>
                </a:glow>
              </a:effectLst>
              <a:latin typeface="Lato" panose="020F0502020204030203" pitchFamily="34" charset="0"/>
            </a:endParaRPr>
          </a:p>
        </p:txBody>
      </p:sp>
      <p:grpSp>
        <p:nvGrpSpPr>
          <p:cNvPr id="40" name="Group 39"/>
          <p:cNvGrpSpPr/>
          <p:nvPr/>
        </p:nvGrpSpPr>
        <p:grpSpPr>
          <a:xfrm>
            <a:off x="21408205" y="9560062"/>
            <a:ext cx="1428750" cy="1428750"/>
            <a:chOff x="16480026" y="9623721"/>
            <a:chExt cx="1428750" cy="1428750"/>
          </a:xfrm>
        </p:grpSpPr>
        <p:sp>
          <p:nvSpPr>
            <p:cNvPr id="41" name="Donut 40"/>
            <p:cNvSpPr/>
            <p:nvPr/>
          </p:nvSpPr>
          <p:spPr>
            <a:xfrm>
              <a:off x="16480026" y="9623721"/>
              <a:ext cx="1428750" cy="1428750"/>
            </a:xfrm>
            <a:prstGeom prst="donut">
              <a:avLst>
                <a:gd name="adj" fmla="val 5235"/>
              </a:avLst>
            </a:prstGeom>
            <a:gradFill>
              <a:gsLst>
                <a:gs pos="0">
                  <a:schemeClr val="accent4"/>
                </a:gs>
                <a:gs pos="52000">
                  <a:schemeClr val="accent2"/>
                </a:gs>
                <a:gs pos="83000">
                  <a:schemeClr val="accent1"/>
                </a:gs>
                <a:gs pos="100000">
                  <a:schemeClr val="accent3"/>
                </a:gs>
              </a:gsLst>
              <a:lin ang="1350000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182889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2" name="Oval 41"/>
            <p:cNvSpPr/>
            <p:nvPr/>
          </p:nvSpPr>
          <p:spPr>
            <a:xfrm rot="19187744">
              <a:off x="16666407" y="9810101"/>
              <a:ext cx="1055988" cy="1055988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ffectLst>
              <a:outerShdw blurRad="444500" dist="38100" dir="2700000" sx="106000" sy="106000" algn="tl" rotWithShape="0">
                <a:schemeClr val="tx1">
                  <a:alpha val="11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182889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6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3" name="Freeform 13"/>
            <p:cNvSpPr>
              <a:spLocks/>
            </p:cNvSpPr>
            <p:nvPr/>
          </p:nvSpPr>
          <p:spPr bwMode="auto">
            <a:xfrm>
              <a:off x="17080547" y="10151910"/>
              <a:ext cx="274003" cy="423528"/>
            </a:xfrm>
            <a:custGeom>
              <a:avLst/>
              <a:gdLst>
                <a:gd name="T0" fmla="*/ 361 w 361"/>
                <a:gd name="T1" fmla="*/ 279 h 558"/>
                <a:gd name="T2" fmla="*/ 280 w 361"/>
                <a:gd name="T3" fmla="*/ 198 h 558"/>
                <a:gd name="T4" fmla="*/ 280 w 361"/>
                <a:gd name="T5" fmla="*/ 198 h 558"/>
                <a:gd name="T6" fmla="*/ 81 w 361"/>
                <a:gd name="T7" fmla="*/ 0 h 558"/>
                <a:gd name="T8" fmla="*/ 0 w 361"/>
                <a:gd name="T9" fmla="*/ 81 h 558"/>
                <a:gd name="T10" fmla="*/ 198 w 361"/>
                <a:gd name="T11" fmla="*/ 279 h 558"/>
                <a:gd name="T12" fmla="*/ 0 w 361"/>
                <a:gd name="T13" fmla="*/ 476 h 558"/>
                <a:gd name="T14" fmla="*/ 81 w 361"/>
                <a:gd name="T15" fmla="*/ 558 h 558"/>
                <a:gd name="T16" fmla="*/ 280 w 361"/>
                <a:gd name="T17" fmla="*/ 360 h 558"/>
                <a:gd name="T18" fmla="*/ 280 w 361"/>
                <a:gd name="T19" fmla="*/ 360 h 558"/>
                <a:gd name="T20" fmla="*/ 361 w 361"/>
                <a:gd name="T21" fmla="*/ 279 h 558"/>
                <a:gd name="T22" fmla="*/ 361 w 361"/>
                <a:gd name="T23" fmla="*/ 279 h 558"/>
                <a:gd name="T24" fmla="*/ 361 w 361"/>
                <a:gd name="T25" fmla="*/ 279 h 5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61" h="558">
                  <a:moveTo>
                    <a:pt x="361" y="279"/>
                  </a:moveTo>
                  <a:lnTo>
                    <a:pt x="280" y="198"/>
                  </a:lnTo>
                  <a:lnTo>
                    <a:pt x="280" y="198"/>
                  </a:lnTo>
                  <a:lnTo>
                    <a:pt x="81" y="0"/>
                  </a:lnTo>
                  <a:lnTo>
                    <a:pt x="0" y="81"/>
                  </a:lnTo>
                  <a:lnTo>
                    <a:pt x="198" y="279"/>
                  </a:lnTo>
                  <a:lnTo>
                    <a:pt x="0" y="476"/>
                  </a:lnTo>
                  <a:lnTo>
                    <a:pt x="81" y="558"/>
                  </a:lnTo>
                  <a:lnTo>
                    <a:pt x="280" y="360"/>
                  </a:lnTo>
                  <a:lnTo>
                    <a:pt x="280" y="360"/>
                  </a:lnTo>
                  <a:lnTo>
                    <a:pt x="361" y="279"/>
                  </a:lnTo>
                  <a:lnTo>
                    <a:pt x="361" y="279"/>
                  </a:lnTo>
                  <a:lnTo>
                    <a:pt x="361" y="27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182889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45" name="TextBox 44"/>
          <p:cNvSpPr txBox="1"/>
          <p:nvPr/>
        </p:nvSpPr>
        <p:spPr>
          <a:xfrm>
            <a:off x="-1" y="565758"/>
            <a:ext cx="24387175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a-IR" sz="9600" b="1" dirty="0">
                <a:effectLst>
                  <a:glow>
                    <a:srgbClr val="FF3399">
                      <a:alpha val="24000"/>
                    </a:srgbClr>
                  </a:glow>
                </a:effectLst>
                <a:latin typeface="Shabnam" panose="020B0603030804020204" pitchFamily="34" charset="-78"/>
                <a:cs typeface="Shabnam" panose="020B0603030804020204" pitchFamily="34" charset="-78"/>
              </a:rPr>
              <a:t>تیتر عنوان خود را وارد نمایید</a:t>
            </a:r>
            <a:endParaRPr lang="en-US" sz="9600" b="1" dirty="0">
              <a:solidFill>
                <a:srgbClr val="FF3399"/>
              </a:solidFill>
              <a:effectLst>
                <a:glow>
                  <a:srgbClr val="FF3399">
                    <a:alpha val="24000"/>
                  </a:srgbClr>
                </a:glow>
              </a:effectLst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46" name="TextBox 45"/>
          <p:cNvSpPr txBox="1"/>
          <p:nvPr/>
        </p:nvSpPr>
        <p:spPr>
          <a:xfrm>
            <a:off x="0" y="1969541"/>
            <a:ext cx="2438717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a-IR" sz="2400" dirty="0">
                <a:solidFill>
                  <a:srgbClr val="100F3D"/>
                </a:solidFill>
                <a:effectLst>
                  <a:glow>
                    <a:srgbClr val="FF3399">
                      <a:alpha val="24000"/>
                    </a:srgbClr>
                  </a:glow>
                </a:effectLst>
                <a:latin typeface="Vazir" panose="020B0603030804020204" pitchFamily="34" charset="-78"/>
                <a:cs typeface="Vazir" panose="020B0603030804020204" pitchFamily="34" charset="-78"/>
              </a:rPr>
              <a:t>زیر عنوان خود را در این قسمت بنویسید</a:t>
            </a:r>
            <a:endParaRPr lang="en-US" sz="2400" dirty="0">
              <a:solidFill>
                <a:srgbClr val="100F3D"/>
              </a:solidFill>
              <a:effectLst>
                <a:glow>
                  <a:srgbClr val="FF3399">
                    <a:alpha val="24000"/>
                  </a:srgbClr>
                </a:glow>
              </a:effectLst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  <p:sp>
        <p:nvSpPr>
          <p:cNvPr id="57" name="Freeform 56"/>
          <p:cNvSpPr>
            <a:spLocks/>
          </p:cNvSpPr>
          <p:nvPr/>
        </p:nvSpPr>
        <p:spPr bwMode="auto">
          <a:xfrm>
            <a:off x="1256833" y="3490290"/>
            <a:ext cx="7387725" cy="7387725"/>
          </a:xfrm>
          <a:custGeom>
            <a:avLst/>
            <a:gdLst>
              <a:gd name="connsiteX0" fmla="*/ 3438879 w 8001000"/>
              <a:gd name="connsiteY0" fmla="*/ 415067 h 8001000"/>
              <a:gd name="connsiteX1" fmla="*/ 3235412 w 8001000"/>
              <a:gd name="connsiteY1" fmla="*/ 618613 h 8001000"/>
              <a:gd name="connsiteX2" fmla="*/ 3235412 w 8001000"/>
              <a:gd name="connsiteY2" fmla="*/ 1008743 h 8001000"/>
              <a:gd name="connsiteX3" fmla="*/ 2675879 w 8001000"/>
              <a:gd name="connsiteY3" fmla="*/ 1212289 h 8001000"/>
              <a:gd name="connsiteX4" fmla="*/ 2425784 w 8001000"/>
              <a:gd name="connsiteY4" fmla="*/ 915451 h 8001000"/>
              <a:gd name="connsiteX5" fmla="*/ 2137539 w 8001000"/>
              <a:gd name="connsiteY5" fmla="*/ 890008 h 8001000"/>
              <a:gd name="connsiteX6" fmla="*/ 1277044 w 8001000"/>
              <a:gd name="connsiteY6" fmla="*/ 1615141 h 8001000"/>
              <a:gd name="connsiteX7" fmla="*/ 1251610 w 8001000"/>
              <a:gd name="connsiteY7" fmla="*/ 1899258 h 8001000"/>
              <a:gd name="connsiteX8" fmla="*/ 1501705 w 8001000"/>
              <a:gd name="connsiteY8" fmla="*/ 2200336 h 8001000"/>
              <a:gd name="connsiteX9" fmla="*/ 1204982 w 8001000"/>
              <a:gd name="connsiteY9" fmla="*/ 2713442 h 8001000"/>
              <a:gd name="connsiteX10" fmla="*/ 819243 w 8001000"/>
              <a:gd name="connsiteY10" fmla="*/ 2645593 h 8001000"/>
              <a:gd name="connsiteX11" fmla="*/ 586104 w 8001000"/>
              <a:gd name="connsiteY11" fmla="*/ 2810974 h 8001000"/>
              <a:gd name="connsiteX12" fmla="*/ 391115 w 8001000"/>
              <a:gd name="connsiteY12" fmla="*/ 3921997 h 8001000"/>
              <a:gd name="connsiteX13" fmla="*/ 556432 w 8001000"/>
              <a:gd name="connsiteY13" fmla="*/ 4159467 h 8001000"/>
              <a:gd name="connsiteX14" fmla="*/ 937932 w 8001000"/>
              <a:gd name="connsiteY14" fmla="*/ 4223075 h 8001000"/>
              <a:gd name="connsiteX15" fmla="*/ 1039665 w 8001000"/>
              <a:gd name="connsiteY15" fmla="*/ 4812511 h 8001000"/>
              <a:gd name="connsiteX16" fmla="*/ 704793 w 8001000"/>
              <a:gd name="connsiteY16" fmla="*/ 5003336 h 8001000"/>
              <a:gd name="connsiteX17" fmla="*/ 628493 w 8001000"/>
              <a:gd name="connsiteY17" fmla="*/ 5283212 h 8001000"/>
              <a:gd name="connsiteX18" fmla="*/ 1192266 w 8001000"/>
              <a:gd name="connsiteY18" fmla="*/ 6258536 h 8001000"/>
              <a:gd name="connsiteX19" fmla="*/ 1472033 w 8001000"/>
              <a:gd name="connsiteY19" fmla="*/ 6334866 h 8001000"/>
              <a:gd name="connsiteX20" fmla="*/ 1806905 w 8001000"/>
              <a:gd name="connsiteY20" fmla="*/ 6139801 h 8001000"/>
              <a:gd name="connsiteX21" fmla="*/ 2264706 w 8001000"/>
              <a:gd name="connsiteY21" fmla="*/ 6521450 h 8001000"/>
              <a:gd name="connsiteX22" fmla="*/ 2129061 w 8001000"/>
              <a:gd name="connsiteY22" fmla="*/ 6886137 h 8001000"/>
              <a:gd name="connsiteX23" fmla="*/ 2251989 w 8001000"/>
              <a:gd name="connsiteY23" fmla="*/ 7149050 h 8001000"/>
              <a:gd name="connsiteX24" fmla="*/ 3311712 w 8001000"/>
              <a:gd name="connsiteY24" fmla="*/ 7534940 h 8001000"/>
              <a:gd name="connsiteX25" fmla="*/ 3570285 w 8001000"/>
              <a:gd name="connsiteY25" fmla="*/ 7411964 h 8001000"/>
              <a:gd name="connsiteX26" fmla="*/ 3701691 w 8001000"/>
              <a:gd name="connsiteY26" fmla="*/ 7047278 h 8001000"/>
              <a:gd name="connsiteX27" fmla="*/ 4002652 w 8001000"/>
              <a:gd name="connsiteY27" fmla="*/ 7059999 h 8001000"/>
              <a:gd name="connsiteX28" fmla="*/ 4299375 w 8001000"/>
              <a:gd name="connsiteY28" fmla="*/ 7047278 h 8001000"/>
              <a:gd name="connsiteX29" fmla="*/ 4430780 w 8001000"/>
              <a:gd name="connsiteY29" fmla="*/ 7411964 h 8001000"/>
              <a:gd name="connsiteX30" fmla="*/ 4693592 w 8001000"/>
              <a:gd name="connsiteY30" fmla="*/ 7534940 h 8001000"/>
              <a:gd name="connsiteX31" fmla="*/ 5749076 w 8001000"/>
              <a:gd name="connsiteY31" fmla="*/ 7149050 h 8001000"/>
              <a:gd name="connsiteX32" fmla="*/ 5872004 w 8001000"/>
              <a:gd name="connsiteY32" fmla="*/ 6886137 h 8001000"/>
              <a:gd name="connsiteX33" fmla="*/ 5740599 w 8001000"/>
              <a:gd name="connsiteY33" fmla="*/ 6521450 h 8001000"/>
              <a:gd name="connsiteX34" fmla="*/ 6194160 w 8001000"/>
              <a:gd name="connsiteY34" fmla="*/ 6139801 h 8001000"/>
              <a:gd name="connsiteX35" fmla="*/ 6533272 w 8001000"/>
              <a:gd name="connsiteY35" fmla="*/ 6334866 h 8001000"/>
              <a:gd name="connsiteX36" fmla="*/ 6808800 w 8001000"/>
              <a:gd name="connsiteY36" fmla="*/ 6258536 h 8001000"/>
              <a:gd name="connsiteX37" fmla="*/ 7372573 w 8001000"/>
              <a:gd name="connsiteY37" fmla="*/ 5283212 h 8001000"/>
              <a:gd name="connsiteX38" fmla="*/ 7300512 w 8001000"/>
              <a:gd name="connsiteY38" fmla="*/ 5003336 h 8001000"/>
              <a:gd name="connsiteX39" fmla="*/ 6961400 w 8001000"/>
              <a:gd name="connsiteY39" fmla="*/ 4812511 h 8001000"/>
              <a:gd name="connsiteX40" fmla="*/ 7067372 w 8001000"/>
              <a:gd name="connsiteY40" fmla="*/ 4223075 h 8001000"/>
              <a:gd name="connsiteX41" fmla="*/ 7448873 w 8001000"/>
              <a:gd name="connsiteY41" fmla="*/ 4159467 h 8001000"/>
              <a:gd name="connsiteX42" fmla="*/ 7614190 w 8001000"/>
              <a:gd name="connsiteY42" fmla="*/ 3921997 h 8001000"/>
              <a:gd name="connsiteX43" fmla="*/ 7419201 w 8001000"/>
              <a:gd name="connsiteY43" fmla="*/ 2810974 h 8001000"/>
              <a:gd name="connsiteX44" fmla="*/ 7181823 w 8001000"/>
              <a:gd name="connsiteY44" fmla="*/ 2645593 h 8001000"/>
              <a:gd name="connsiteX45" fmla="*/ 6800322 w 8001000"/>
              <a:gd name="connsiteY45" fmla="*/ 2713442 h 8001000"/>
              <a:gd name="connsiteX46" fmla="*/ 6503600 w 8001000"/>
              <a:gd name="connsiteY46" fmla="*/ 2200336 h 8001000"/>
              <a:gd name="connsiteX47" fmla="*/ 6753694 w 8001000"/>
              <a:gd name="connsiteY47" fmla="*/ 1899258 h 8001000"/>
              <a:gd name="connsiteX48" fmla="*/ 6728261 w 8001000"/>
              <a:gd name="connsiteY48" fmla="*/ 1615141 h 8001000"/>
              <a:gd name="connsiteX49" fmla="*/ 5863527 w 8001000"/>
              <a:gd name="connsiteY49" fmla="*/ 890008 h 8001000"/>
              <a:gd name="connsiteX50" fmla="*/ 5575282 w 8001000"/>
              <a:gd name="connsiteY50" fmla="*/ 915451 h 8001000"/>
              <a:gd name="connsiteX51" fmla="*/ 5329426 w 8001000"/>
              <a:gd name="connsiteY51" fmla="*/ 1212289 h 8001000"/>
              <a:gd name="connsiteX52" fmla="*/ 4769892 w 8001000"/>
              <a:gd name="connsiteY52" fmla="*/ 1008743 h 8001000"/>
              <a:gd name="connsiteX53" fmla="*/ 4769892 w 8001000"/>
              <a:gd name="connsiteY53" fmla="*/ 618613 h 8001000"/>
              <a:gd name="connsiteX54" fmla="*/ 4566425 w 8001000"/>
              <a:gd name="connsiteY54" fmla="*/ 415067 h 8001000"/>
              <a:gd name="connsiteX55" fmla="*/ 3438879 w 8001000"/>
              <a:gd name="connsiteY55" fmla="*/ 415067 h 8001000"/>
              <a:gd name="connsiteX56" fmla="*/ 4000500 w 8001000"/>
              <a:gd name="connsiteY56" fmla="*/ 0 h 8001000"/>
              <a:gd name="connsiteX57" fmla="*/ 8001000 w 8001000"/>
              <a:gd name="connsiteY57" fmla="*/ 4000500 h 8001000"/>
              <a:gd name="connsiteX58" fmla="*/ 4000500 w 8001000"/>
              <a:gd name="connsiteY58" fmla="*/ 8001000 h 8001000"/>
              <a:gd name="connsiteX59" fmla="*/ 0 w 8001000"/>
              <a:gd name="connsiteY59" fmla="*/ 4000500 h 8001000"/>
              <a:gd name="connsiteX60" fmla="*/ 4000500 w 8001000"/>
              <a:gd name="connsiteY60" fmla="*/ 0 h 8001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</a:cxnLst>
            <a:rect l="l" t="t" r="r" b="b"/>
            <a:pathLst>
              <a:path w="8001000" h="8001000">
                <a:moveTo>
                  <a:pt x="3438879" y="415067"/>
                </a:moveTo>
                <a:cubicBezTo>
                  <a:pt x="3324429" y="415067"/>
                  <a:pt x="3235412" y="508359"/>
                  <a:pt x="3235412" y="618613"/>
                </a:cubicBezTo>
                <a:cubicBezTo>
                  <a:pt x="3235412" y="1008743"/>
                  <a:pt x="3235412" y="1008743"/>
                  <a:pt x="3235412" y="1008743"/>
                </a:cubicBezTo>
                <a:cubicBezTo>
                  <a:pt x="3040423" y="1059630"/>
                  <a:pt x="2853912" y="1127479"/>
                  <a:pt x="2675879" y="1212289"/>
                </a:cubicBezTo>
                <a:cubicBezTo>
                  <a:pt x="2425784" y="915451"/>
                  <a:pt x="2425784" y="915451"/>
                  <a:pt x="2425784" y="915451"/>
                </a:cubicBezTo>
                <a:cubicBezTo>
                  <a:pt x="2353722" y="830640"/>
                  <a:pt x="2226556" y="817919"/>
                  <a:pt x="2137539" y="890008"/>
                </a:cubicBezTo>
                <a:cubicBezTo>
                  <a:pt x="1277044" y="1615141"/>
                  <a:pt x="1277044" y="1615141"/>
                  <a:pt x="1277044" y="1615141"/>
                </a:cubicBezTo>
                <a:cubicBezTo>
                  <a:pt x="1192266" y="1687230"/>
                  <a:pt x="1179549" y="1814447"/>
                  <a:pt x="1251610" y="1899258"/>
                </a:cubicBezTo>
                <a:cubicBezTo>
                  <a:pt x="1501705" y="2200336"/>
                  <a:pt x="1501705" y="2200336"/>
                  <a:pt x="1501705" y="2200336"/>
                </a:cubicBezTo>
                <a:cubicBezTo>
                  <a:pt x="1387255" y="2361477"/>
                  <a:pt x="1285521" y="2531099"/>
                  <a:pt x="1204982" y="2713442"/>
                </a:cubicBezTo>
                <a:cubicBezTo>
                  <a:pt x="819243" y="2645593"/>
                  <a:pt x="819243" y="2645593"/>
                  <a:pt x="819243" y="2645593"/>
                </a:cubicBezTo>
                <a:cubicBezTo>
                  <a:pt x="709032" y="2628631"/>
                  <a:pt x="603059" y="2700720"/>
                  <a:pt x="586104" y="2810974"/>
                </a:cubicBezTo>
                <a:cubicBezTo>
                  <a:pt x="391115" y="3921997"/>
                  <a:pt x="391115" y="3921997"/>
                  <a:pt x="391115" y="3921997"/>
                </a:cubicBezTo>
                <a:cubicBezTo>
                  <a:pt x="369920" y="4032251"/>
                  <a:pt x="446220" y="4138265"/>
                  <a:pt x="556432" y="4159467"/>
                </a:cubicBezTo>
                <a:cubicBezTo>
                  <a:pt x="937932" y="4223075"/>
                  <a:pt x="937932" y="4223075"/>
                  <a:pt x="937932" y="4223075"/>
                </a:cubicBezTo>
                <a:cubicBezTo>
                  <a:pt x="950649" y="4426622"/>
                  <a:pt x="988799" y="4621687"/>
                  <a:pt x="1039665" y="4812511"/>
                </a:cubicBezTo>
                <a:cubicBezTo>
                  <a:pt x="704793" y="5003336"/>
                  <a:pt x="704793" y="5003336"/>
                  <a:pt x="704793" y="5003336"/>
                </a:cubicBezTo>
                <a:cubicBezTo>
                  <a:pt x="607298" y="5062703"/>
                  <a:pt x="573387" y="5185679"/>
                  <a:pt x="628493" y="5283212"/>
                </a:cubicBezTo>
                <a:cubicBezTo>
                  <a:pt x="1192266" y="6258536"/>
                  <a:pt x="1192266" y="6258536"/>
                  <a:pt x="1192266" y="6258536"/>
                </a:cubicBezTo>
                <a:cubicBezTo>
                  <a:pt x="1247371" y="6356069"/>
                  <a:pt x="1374538" y="6389994"/>
                  <a:pt x="1472033" y="6334866"/>
                </a:cubicBezTo>
                <a:cubicBezTo>
                  <a:pt x="1806905" y="6139801"/>
                  <a:pt x="1806905" y="6139801"/>
                  <a:pt x="1806905" y="6139801"/>
                </a:cubicBezTo>
                <a:cubicBezTo>
                  <a:pt x="1946789" y="6279739"/>
                  <a:pt x="2099389" y="6406956"/>
                  <a:pt x="2264706" y="6521450"/>
                </a:cubicBezTo>
                <a:cubicBezTo>
                  <a:pt x="2129061" y="6886137"/>
                  <a:pt x="2129061" y="6886137"/>
                  <a:pt x="2129061" y="6886137"/>
                </a:cubicBezTo>
                <a:cubicBezTo>
                  <a:pt x="2090911" y="6992150"/>
                  <a:pt x="2146017" y="7110886"/>
                  <a:pt x="2251989" y="7149050"/>
                </a:cubicBezTo>
                <a:cubicBezTo>
                  <a:pt x="3311712" y="7534940"/>
                  <a:pt x="3311712" y="7534940"/>
                  <a:pt x="3311712" y="7534940"/>
                </a:cubicBezTo>
                <a:cubicBezTo>
                  <a:pt x="3417685" y="7573105"/>
                  <a:pt x="3532135" y="7517978"/>
                  <a:pt x="3570285" y="7411964"/>
                </a:cubicBezTo>
                <a:cubicBezTo>
                  <a:pt x="3701691" y="7047278"/>
                  <a:pt x="3701691" y="7047278"/>
                  <a:pt x="3701691" y="7047278"/>
                </a:cubicBezTo>
                <a:cubicBezTo>
                  <a:pt x="3803424" y="7055758"/>
                  <a:pt x="3900919" y="7059999"/>
                  <a:pt x="4002652" y="7059999"/>
                </a:cubicBezTo>
                <a:cubicBezTo>
                  <a:pt x="4100147" y="7059999"/>
                  <a:pt x="4201880" y="7055758"/>
                  <a:pt x="4299375" y="7047278"/>
                </a:cubicBezTo>
                <a:cubicBezTo>
                  <a:pt x="4430780" y="7411964"/>
                  <a:pt x="4430780" y="7411964"/>
                  <a:pt x="4430780" y="7411964"/>
                </a:cubicBezTo>
                <a:cubicBezTo>
                  <a:pt x="4468930" y="7517978"/>
                  <a:pt x="4587620" y="7573105"/>
                  <a:pt x="4693592" y="7534940"/>
                </a:cubicBezTo>
                <a:cubicBezTo>
                  <a:pt x="5749076" y="7149050"/>
                  <a:pt x="5749076" y="7149050"/>
                  <a:pt x="5749076" y="7149050"/>
                </a:cubicBezTo>
                <a:cubicBezTo>
                  <a:pt x="5855049" y="7110886"/>
                  <a:pt x="5910154" y="6992150"/>
                  <a:pt x="5872004" y="6886137"/>
                </a:cubicBezTo>
                <a:cubicBezTo>
                  <a:pt x="5740599" y="6521450"/>
                  <a:pt x="5740599" y="6521450"/>
                  <a:pt x="5740599" y="6521450"/>
                </a:cubicBezTo>
                <a:cubicBezTo>
                  <a:pt x="5901677" y="6406956"/>
                  <a:pt x="6054277" y="6279739"/>
                  <a:pt x="6194160" y="6139801"/>
                </a:cubicBezTo>
                <a:cubicBezTo>
                  <a:pt x="6533272" y="6334866"/>
                  <a:pt x="6533272" y="6334866"/>
                  <a:pt x="6533272" y="6334866"/>
                </a:cubicBezTo>
                <a:cubicBezTo>
                  <a:pt x="6630766" y="6389994"/>
                  <a:pt x="6753694" y="6356069"/>
                  <a:pt x="6808800" y="6258536"/>
                </a:cubicBezTo>
                <a:cubicBezTo>
                  <a:pt x="7372573" y="5283212"/>
                  <a:pt x="7372573" y="5283212"/>
                  <a:pt x="7372573" y="5283212"/>
                </a:cubicBezTo>
                <a:cubicBezTo>
                  <a:pt x="7427678" y="5185679"/>
                  <a:pt x="7393767" y="5062703"/>
                  <a:pt x="7300512" y="5003336"/>
                </a:cubicBezTo>
                <a:cubicBezTo>
                  <a:pt x="6961400" y="4812511"/>
                  <a:pt x="6961400" y="4812511"/>
                  <a:pt x="6961400" y="4812511"/>
                </a:cubicBezTo>
                <a:cubicBezTo>
                  <a:pt x="7016506" y="4621687"/>
                  <a:pt x="7050417" y="4426622"/>
                  <a:pt x="7067372" y="4223075"/>
                </a:cubicBezTo>
                <a:cubicBezTo>
                  <a:pt x="7448873" y="4159467"/>
                  <a:pt x="7448873" y="4159467"/>
                  <a:pt x="7448873" y="4159467"/>
                </a:cubicBezTo>
                <a:cubicBezTo>
                  <a:pt x="7559084" y="4138265"/>
                  <a:pt x="7631145" y="4032251"/>
                  <a:pt x="7614190" y="3921997"/>
                </a:cubicBezTo>
                <a:cubicBezTo>
                  <a:pt x="7419201" y="2810974"/>
                  <a:pt x="7419201" y="2810974"/>
                  <a:pt x="7419201" y="2810974"/>
                </a:cubicBezTo>
                <a:cubicBezTo>
                  <a:pt x="7398006" y="2700720"/>
                  <a:pt x="7292034" y="2628631"/>
                  <a:pt x="7181823" y="2645593"/>
                </a:cubicBezTo>
                <a:cubicBezTo>
                  <a:pt x="6800322" y="2713442"/>
                  <a:pt x="6800322" y="2713442"/>
                  <a:pt x="6800322" y="2713442"/>
                </a:cubicBezTo>
                <a:cubicBezTo>
                  <a:pt x="6715544" y="2531099"/>
                  <a:pt x="6618050" y="2361477"/>
                  <a:pt x="6503600" y="2200336"/>
                </a:cubicBezTo>
                <a:cubicBezTo>
                  <a:pt x="6753694" y="1899258"/>
                  <a:pt x="6753694" y="1899258"/>
                  <a:pt x="6753694" y="1899258"/>
                </a:cubicBezTo>
                <a:cubicBezTo>
                  <a:pt x="6821517" y="1814447"/>
                  <a:pt x="6813039" y="1687230"/>
                  <a:pt x="6728261" y="1615141"/>
                </a:cubicBezTo>
                <a:cubicBezTo>
                  <a:pt x="5863527" y="890008"/>
                  <a:pt x="5863527" y="890008"/>
                  <a:pt x="5863527" y="890008"/>
                </a:cubicBezTo>
                <a:cubicBezTo>
                  <a:pt x="5778749" y="817919"/>
                  <a:pt x="5647343" y="830640"/>
                  <a:pt x="5575282" y="915451"/>
                </a:cubicBezTo>
                <a:cubicBezTo>
                  <a:pt x="5329426" y="1212289"/>
                  <a:pt x="5329426" y="1212289"/>
                  <a:pt x="5329426" y="1212289"/>
                </a:cubicBezTo>
                <a:cubicBezTo>
                  <a:pt x="5151392" y="1127479"/>
                  <a:pt x="4964881" y="1059630"/>
                  <a:pt x="4769892" y="1008743"/>
                </a:cubicBezTo>
                <a:cubicBezTo>
                  <a:pt x="4769892" y="618613"/>
                  <a:pt x="4769892" y="618613"/>
                  <a:pt x="4769892" y="618613"/>
                </a:cubicBezTo>
                <a:cubicBezTo>
                  <a:pt x="4769892" y="508359"/>
                  <a:pt x="4676636" y="415067"/>
                  <a:pt x="4566425" y="415067"/>
                </a:cubicBezTo>
                <a:cubicBezTo>
                  <a:pt x="3438879" y="415067"/>
                  <a:pt x="3438879" y="415067"/>
                  <a:pt x="3438879" y="415067"/>
                </a:cubicBezTo>
                <a:close/>
                <a:moveTo>
                  <a:pt x="4000500" y="0"/>
                </a:moveTo>
                <a:cubicBezTo>
                  <a:pt x="6209915" y="0"/>
                  <a:pt x="8001000" y="1791085"/>
                  <a:pt x="8001000" y="4000500"/>
                </a:cubicBezTo>
                <a:cubicBezTo>
                  <a:pt x="8001000" y="6209915"/>
                  <a:pt x="6209915" y="8001000"/>
                  <a:pt x="4000500" y="8001000"/>
                </a:cubicBezTo>
                <a:cubicBezTo>
                  <a:pt x="1791085" y="8001000"/>
                  <a:pt x="0" y="6209915"/>
                  <a:pt x="0" y="4000500"/>
                </a:cubicBezTo>
                <a:cubicBezTo>
                  <a:pt x="0" y="1791085"/>
                  <a:pt x="1791085" y="0"/>
                  <a:pt x="400050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23985871"/>
      </p:ext>
    </p:extLst>
  </p:cSld>
  <p:clrMapOvr>
    <a:masterClrMapping/>
  </p:clrMapOvr>
  <p:transition spd="med">
    <p:pull dir="u"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nodeType="withEffect" p14:presetBounceEnd="83000">
                                      <p:stCondLst>
                                        <p:cond delay="250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83000">
                                          <p:cBhvr additive="base">
                                            <p:cTn id="7" dur="15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83000">
                                          <p:cBhvr additive="base">
                                            <p:cTn id="8" dur="15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1" dur="4250"/>
                                            <p:tgtEl>
                                              <p:spTgt spid="3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" presetID="2" presetClass="entr" presetSubtype="8" fill="hold" grpId="0" nodeType="withEffect" p14:presetBounceEnd="83000">
                                      <p:stCondLst>
                                        <p:cond delay="0"/>
                                      </p:stCondLst>
                                      <p:iterate type="wd">
                                        <p:tmPct val="4000"/>
                                      </p:iterate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83000">
                                          <p:cBhvr additive="base">
                                            <p:cTn id="14" dur="175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83000">
                                          <p:cBhvr additive="base">
                                            <p:cTn id="15" dur="175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6" presetID="21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heel(1)">
                                          <p:cBhvr>
                                            <p:cTn id="18" dur="2000"/>
                                            <p:tgtEl>
                                              <p:spTgt spid="1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" presetID="10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1" dur="500"/>
                                            <p:tgtEl>
                                              <p:spTgt spid="1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2" presetID="10" presetClass="entr" presetSubtype="0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4" dur="500"/>
                                            <p:tgtEl>
                                              <p:spTgt spid="2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5" presetID="10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7" dur="500"/>
                                            <p:tgtEl>
                                              <p:spTgt spid="2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8" presetID="10" presetClass="entr" presetSubtype="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0" dur="500"/>
                                            <p:tgtEl>
                                              <p:spTgt spid="3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Graphic spid="17" grpId="0">
            <p:bldAsOne/>
          </p:bldGraphic>
          <p:bldP spid="39" grpId="0"/>
          <p:bldP spid="45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nodeType="withEffect">
                                      <p:stCondLst>
                                        <p:cond delay="250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5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5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1" dur="4250"/>
                                            <p:tgtEl>
                                              <p:spTgt spid="3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" presetID="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iterate type="wd">
                                        <p:tmPct val="4000"/>
                                      </p:iterate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4" dur="175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5" dur="175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6" presetID="21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heel(1)">
                                          <p:cBhvr>
                                            <p:cTn id="18" dur="2000"/>
                                            <p:tgtEl>
                                              <p:spTgt spid="1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" presetID="10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1" dur="500"/>
                                            <p:tgtEl>
                                              <p:spTgt spid="1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2" presetID="10" presetClass="entr" presetSubtype="0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4" dur="500"/>
                                            <p:tgtEl>
                                              <p:spTgt spid="2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5" presetID="10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7" dur="500"/>
                                            <p:tgtEl>
                                              <p:spTgt spid="2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8" presetID="10" presetClass="entr" presetSubtype="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0" dur="500"/>
                                            <p:tgtEl>
                                              <p:spTgt spid="3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Graphic spid="17" grpId="0">
            <p:bldAsOne/>
          </p:bldGraphic>
          <p:bldP spid="39" grpId="0"/>
          <p:bldP spid="45" grpId="0"/>
        </p:bldLst>
      </p:timing>
    </mc:Fallback>
  </mc:AlternateContent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" name="Freeform 43"/>
          <p:cNvSpPr>
            <a:spLocks noEditPoints="1"/>
          </p:cNvSpPr>
          <p:nvPr/>
        </p:nvSpPr>
        <p:spPr bwMode="auto">
          <a:xfrm>
            <a:off x="9765588" y="-1600122"/>
            <a:ext cx="15043566" cy="15031574"/>
          </a:xfrm>
          <a:custGeom>
            <a:avLst/>
            <a:gdLst>
              <a:gd name="T0" fmla="*/ 467 w 467"/>
              <a:gd name="T1" fmla="*/ 232 h 467"/>
              <a:gd name="T2" fmla="*/ 425 w 467"/>
              <a:gd name="T3" fmla="*/ 195 h 467"/>
              <a:gd name="T4" fmla="*/ 449 w 467"/>
              <a:gd name="T5" fmla="*/ 144 h 467"/>
              <a:gd name="T6" fmla="*/ 396 w 467"/>
              <a:gd name="T7" fmla="*/ 126 h 467"/>
              <a:gd name="T8" fmla="*/ 397 w 467"/>
              <a:gd name="T9" fmla="*/ 67 h 467"/>
              <a:gd name="T10" fmla="*/ 341 w 467"/>
              <a:gd name="T11" fmla="*/ 71 h 467"/>
              <a:gd name="T12" fmla="*/ 323 w 467"/>
              <a:gd name="T13" fmla="*/ 18 h 467"/>
              <a:gd name="T14" fmla="*/ 272 w 467"/>
              <a:gd name="T15" fmla="*/ 42 h 467"/>
              <a:gd name="T16" fmla="*/ 232 w 467"/>
              <a:gd name="T17" fmla="*/ 0 h 467"/>
              <a:gd name="T18" fmla="*/ 195 w 467"/>
              <a:gd name="T19" fmla="*/ 42 h 467"/>
              <a:gd name="T20" fmla="*/ 144 w 467"/>
              <a:gd name="T21" fmla="*/ 17 h 467"/>
              <a:gd name="T22" fmla="*/ 126 w 467"/>
              <a:gd name="T23" fmla="*/ 71 h 467"/>
              <a:gd name="T24" fmla="*/ 68 w 467"/>
              <a:gd name="T25" fmla="*/ 69 h 467"/>
              <a:gd name="T26" fmla="*/ 71 w 467"/>
              <a:gd name="T27" fmla="*/ 125 h 467"/>
              <a:gd name="T28" fmla="*/ 18 w 467"/>
              <a:gd name="T29" fmla="*/ 144 h 467"/>
              <a:gd name="T30" fmla="*/ 42 w 467"/>
              <a:gd name="T31" fmla="*/ 194 h 467"/>
              <a:gd name="T32" fmla="*/ 0 w 467"/>
              <a:gd name="T33" fmla="*/ 235 h 467"/>
              <a:gd name="T34" fmla="*/ 42 w 467"/>
              <a:gd name="T35" fmla="*/ 272 h 467"/>
              <a:gd name="T36" fmla="*/ 17 w 467"/>
              <a:gd name="T37" fmla="*/ 323 h 467"/>
              <a:gd name="T38" fmla="*/ 71 w 467"/>
              <a:gd name="T39" fmla="*/ 341 h 467"/>
              <a:gd name="T40" fmla="*/ 70 w 467"/>
              <a:gd name="T41" fmla="*/ 399 h 467"/>
              <a:gd name="T42" fmla="*/ 126 w 467"/>
              <a:gd name="T43" fmla="*/ 396 h 467"/>
              <a:gd name="T44" fmla="*/ 144 w 467"/>
              <a:gd name="T45" fmla="*/ 449 h 467"/>
              <a:gd name="T46" fmla="*/ 195 w 467"/>
              <a:gd name="T47" fmla="*/ 424 h 467"/>
              <a:gd name="T48" fmla="*/ 235 w 467"/>
              <a:gd name="T49" fmla="*/ 467 h 467"/>
              <a:gd name="T50" fmla="*/ 272 w 467"/>
              <a:gd name="T51" fmla="*/ 424 h 467"/>
              <a:gd name="T52" fmla="*/ 323 w 467"/>
              <a:gd name="T53" fmla="*/ 449 h 467"/>
              <a:gd name="T54" fmla="*/ 341 w 467"/>
              <a:gd name="T55" fmla="*/ 396 h 467"/>
              <a:gd name="T56" fmla="*/ 399 w 467"/>
              <a:gd name="T57" fmla="*/ 397 h 467"/>
              <a:gd name="T58" fmla="*/ 396 w 467"/>
              <a:gd name="T59" fmla="*/ 341 h 467"/>
              <a:gd name="T60" fmla="*/ 449 w 467"/>
              <a:gd name="T61" fmla="*/ 323 h 467"/>
              <a:gd name="T62" fmla="*/ 425 w 467"/>
              <a:gd name="T63" fmla="*/ 272 h 467"/>
              <a:gd name="T64" fmla="*/ 233 w 467"/>
              <a:gd name="T65" fmla="*/ 383 h 467"/>
              <a:gd name="T66" fmla="*/ 233 w 467"/>
              <a:gd name="T67" fmla="*/ 83 h 467"/>
              <a:gd name="T68" fmla="*/ 233 w 467"/>
              <a:gd name="T69" fmla="*/ 383 h 4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467" h="467">
                <a:moveTo>
                  <a:pt x="428" y="245"/>
                </a:moveTo>
                <a:cubicBezTo>
                  <a:pt x="467" y="232"/>
                  <a:pt x="467" y="232"/>
                  <a:pt x="467" y="232"/>
                </a:cubicBezTo>
                <a:cubicBezTo>
                  <a:pt x="465" y="202"/>
                  <a:pt x="465" y="202"/>
                  <a:pt x="465" y="202"/>
                </a:cubicBezTo>
                <a:cubicBezTo>
                  <a:pt x="425" y="195"/>
                  <a:pt x="425" y="195"/>
                  <a:pt x="425" y="195"/>
                </a:cubicBezTo>
                <a:cubicBezTo>
                  <a:pt x="423" y="187"/>
                  <a:pt x="421" y="179"/>
                  <a:pt x="418" y="171"/>
                </a:cubicBezTo>
                <a:cubicBezTo>
                  <a:pt x="449" y="144"/>
                  <a:pt x="449" y="144"/>
                  <a:pt x="449" y="144"/>
                </a:cubicBezTo>
                <a:cubicBezTo>
                  <a:pt x="436" y="117"/>
                  <a:pt x="436" y="117"/>
                  <a:pt x="436" y="117"/>
                </a:cubicBezTo>
                <a:cubicBezTo>
                  <a:pt x="396" y="126"/>
                  <a:pt x="396" y="126"/>
                  <a:pt x="396" y="126"/>
                </a:cubicBezTo>
                <a:cubicBezTo>
                  <a:pt x="391" y="118"/>
                  <a:pt x="385" y="111"/>
                  <a:pt x="379" y="104"/>
                </a:cubicBezTo>
                <a:cubicBezTo>
                  <a:pt x="397" y="67"/>
                  <a:pt x="397" y="67"/>
                  <a:pt x="397" y="67"/>
                </a:cubicBezTo>
                <a:cubicBezTo>
                  <a:pt x="375" y="48"/>
                  <a:pt x="375" y="48"/>
                  <a:pt x="375" y="48"/>
                </a:cubicBezTo>
                <a:cubicBezTo>
                  <a:pt x="341" y="71"/>
                  <a:pt x="341" y="71"/>
                  <a:pt x="341" y="71"/>
                </a:cubicBezTo>
                <a:cubicBezTo>
                  <a:pt x="334" y="66"/>
                  <a:pt x="327" y="62"/>
                  <a:pt x="320" y="58"/>
                </a:cubicBezTo>
                <a:cubicBezTo>
                  <a:pt x="323" y="18"/>
                  <a:pt x="323" y="18"/>
                  <a:pt x="323" y="18"/>
                </a:cubicBezTo>
                <a:cubicBezTo>
                  <a:pt x="295" y="8"/>
                  <a:pt x="295" y="8"/>
                  <a:pt x="295" y="8"/>
                </a:cubicBezTo>
                <a:cubicBezTo>
                  <a:pt x="272" y="42"/>
                  <a:pt x="272" y="42"/>
                  <a:pt x="272" y="42"/>
                </a:cubicBezTo>
                <a:cubicBezTo>
                  <a:pt x="263" y="40"/>
                  <a:pt x="254" y="39"/>
                  <a:pt x="245" y="39"/>
                </a:cubicBezTo>
                <a:cubicBezTo>
                  <a:pt x="232" y="0"/>
                  <a:pt x="232" y="0"/>
                  <a:pt x="232" y="0"/>
                </a:cubicBezTo>
                <a:cubicBezTo>
                  <a:pt x="203" y="2"/>
                  <a:pt x="203" y="2"/>
                  <a:pt x="203" y="2"/>
                </a:cubicBezTo>
                <a:cubicBezTo>
                  <a:pt x="195" y="42"/>
                  <a:pt x="195" y="42"/>
                  <a:pt x="195" y="42"/>
                </a:cubicBezTo>
                <a:cubicBezTo>
                  <a:pt x="187" y="44"/>
                  <a:pt x="179" y="46"/>
                  <a:pt x="171" y="49"/>
                </a:cubicBezTo>
                <a:cubicBezTo>
                  <a:pt x="144" y="17"/>
                  <a:pt x="144" y="17"/>
                  <a:pt x="144" y="17"/>
                </a:cubicBezTo>
                <a:cubicBezTo>
                  <a:pt x="117" y="30"/>
                  <a:pt x="117" y="30"/>
                  <a:pt x="117" y="30"/>
                </a:cubicBezTo>
                <a:cubicBezTo>
                  <a:pt x="126" y="71"/>
                  <a:pt x="126" y="71"/>
                  <a:pt x="126" y="71"/>
                </a:cubicBezTo>
                <a:cubicBezTo>
                  <a:pt x="118" y="76"/>
                  <a:pt x="111" y="81"/>
                  <a:pt x="104" y="87"/>
                </a:cubicBezTo>
                <a:cubicBezTo>
                  <a:pt x="68" y="69"/>
                  <a:pt x="68" y="69"/>
                  <a:pt x="68" y="69"/>
                </a:cubicBezTo>
                <a:cubicBezTo>
                  <a:pt x="48" y="92"/>
                  <a:pt x="48" y="92"/>
                  <a:pt x="48" y="92"/>
                </a:cubicBezTo>
                <a:cubicBezTo>
                  <a:pt x="71" y="125"/>
                  <a:pt x="71" y="125"/>
                  <a:pt x="71" y="125"/>
                </a:cubicBezTo>
                <a:cubicBezTo>
                  <a:pt x="67" y="132"/>
                  <a:pt x="62" y="139"/>
                  <a:pt x="59" y="147"/>
                </a:cubicBezTo>
                <a:cubicBezTo>
                  <a:pt x="18" y="144"/>
                  <a:pt x="18" y="144"/>
                  <a:pt x="18" y="144"/>
                </a:cubicBezTo>
                <a:cubicBezTo>
                  <a:pt x="8" y="172"/>
                  <a:pt x="8" y="172"/>
                  <a:pt x="8" y="172"/>
                </a:cubicBezTo>
                <a:cubicBezTo>
                  <a:pt x="42" y="194"/>
                  <a:pt x="42" y="194"/>
                  <a:pt x="42" y="194"/>
                </a:cubicBezTo>
                <a:cubicBezTo>
                  <a:pt x="41" y="203"/>
                  <a:pt x="39" y="212"/>
                  <a:pt x="39" y="222"/>
                </a:cubicBezTo>
                <a:cubicBezTo>
                  <a:pt x="0" y="235"/>
                  <a:pt x="0" y="235"/>
                  <a:pt x="0" y="235"/>
                </a:cubicBezTo>
                <a:cubicBezTo>
                  <a:pt x="2" y="264"/>
                  <a:pt x="2" y="264"/>
                  <a:pt x="2" y="264"/>
                </a:cubicBezTo>
                <a:cubicBezTo>
                  <a:pt x="42" y="272"/>
                  <a:pt x="42" y="272"/>
                  <a:pt x="42" y="272"/>
                </a:cubicBezTo>
                <a:cubicBezTo>
                  <a:pt x="44" y="280"/>
                  <a:pt x="46" y="288"/>
                  <a:pt x="49" y="296"/>
                </a:cubicBezTo>
                <a:cubicBezTo>
                  <a:pt x="17" y="323"/>
                  <a:pt x="17" y="323"/>
                  <a:pt x="17" y="323"/>
                </a:cubicBezTo>
                <a:cubicBezTo>
                  <a:pt x="31" y="349"/>
                  <a:pt x="31" y="349"/>
                  <a:pt x="31" y="349"/>
                </a:cubicBezTo>
                <a:cubicBezTo>
                  <a:pt x="71" y="341"/>
                  <a:pt x="71" y="341"/>
                  <a:pt x="71" y="341"/>
                </a:cubicBezTo>
                <a:cubicBezTo>
                  <a:pt x="76" y="349"/>
                  <a:pt x="82" y="356"/>
                  <a:pt x="88" y="363"/>
                </a:cubicBezTo>
                <a:cubicBezTo>
                  <a:pt x="70" y="399"/>
                  <a:pt x="70" y="399"/>
                  <a:pt x="70" y="399"/>
                </a:cubicBezTo>
                <a:cubicBezTo>
                  <a:pt x="92" y="419"/>
                  <a:pt x="92" y="419"/>
                  <a:pt x="92" y="419"/>
                </a:cubicBezTo>
                <a:cubicBezTo>
                  <a:pt x="126" y="396"/>
                  <a:pt x="126" y="396"/>
                  <a:pt x="126" y="396"/>
                </a:cubicBezTo>
                <a:cubicBezTo>
                  <a:pt x="133" y="400"/>
                  <a:pt x="140" y="404"/>
                  <a:pt x="147" y="408"/>
                </a:cubicBezTo>
                <a:cubicBezTo>
                  <a:pt x="144" y="449"/>
                  <a:pt x="144" y="449"/>
                  <a:pt x="144" y="449"/>
                </a:cubicBezTo>
                <a:cubicBezTo>
                  <a:pt x="172" y="458"/>
                  <a:pt x="172" y="458"/>
                  <a:pt x="172" y="458"/>
                </a:cubicBezTo>
                <a:cubicBezTo>
                  <a:pt x="195" y="424"/>
                  <a:pt x="195" y="424"/>
                  <a:pt x="195" y="424"/>
                </a:cubicBezTo>
                <a:cubicBezTo>
                  <a:pt x="204" y="426"/>
                  <a:pt x="213" y="427"/>
                  <a:pt x="222" y="428"/>
                </a:cubicBezTo>
                <a:cubicBezTo>
                  <a:pt x="235" y="467"/>
                  <a:pt x="235" y="467"/>
                  <a:pt x="235" y="467"/>
                </a:cubicBezTo>
                <a:cubicBezTo>
                  <a:pt x="264" y="464"/>
                  <a:pt x="264" y="464"/>
                  <a:pt x="264" y="464"/>
                </a:cubicBezTo>
                <a:cubicBezTo>
                  <a:pt x="272" y="424"/>
                  <a:pt x="272" y="424"/>
                  <a:pt x="272" y="424"/>
                </a:cubicBezTo>
                <a:cubicBezTo>
                  <a:pt x="280" y="423"/>
                  <a:pt x="288" y="421"/>
                  <a:pt x="296" y="418"/>
                </a:cubicBezTo>
                <a:cubicBezTo>
                  <a:pt x="323" y="449"/>
                  <a:pt x="323" y="449"/>
                  <a:pt x="323" y="449"/>
                </a:cubicBezTo>
                <a:cubicBezTo>
                  <a:pt x="349" y="436"/>
                  <a:pt x="349" y="436"/>
                  <a:pt x="349" y="436"/>
                </a:cubicBezTo>
                <a:cubicBezTo>
                  <a:pt x="341" y="396"/>
                  <a:pt x="341" y="396"/>
                  <a:pt x="341" y="396"/>
                </a:cubicBezTo>
                <a:cubicBezTo>
                  <a:pt x="349" y="391"/>
                  <a:pt x="356" y="385"/>
                  <a:pt x="363" y="379"/>
                </a:cubicBezTo>
                <a:cubicBezTo>
                  <a:pt x="399" y="397"/>
                  <a:pt x="399" y="397"/>
                  <a:pt x="399" y="397"/>
                </a:cubicBezTo>
                <a:cubicBezTo>
                  <a:pt x="419" y="375"/>
                  <a:pt x="419" y="375"/>
                  <a:pt x="419" y="375"/>
                </a:cubicBezTo>
                <a:cubicBezTo>
                  <a:pt x="396" y="341"/>
                  <a:pt x="396" y="341"/>
                  <a:pt x="396" y="341"/>
                </a:cubicBezTo>
                <a:cubicBezTo>
                  <a:pt x="400" y="334"/>
                  <a:pt x="405" y="327"/>
                  <a:pt x="408" y="320"/>
                </a:cubicBezTo>
                <a:cubicBezTo>
                  <a:pt x="449" y="323"/>
                  <a:pt x="449" y="323"/>
                  <a:pt x="449" y="323"/>
                </a:cubicBezTo>
                <a:cubicBezTo>
                  <a:pt x="459" y="295"/>
                  <a:pt x="459" y="295"/>
                  <a:pt x="459" y="295"/>
                </a:cubicBezTo>
                <a:cubicBezTo>
                  <a:pt x="425" y="272"/>
                  <a:pt x="425" y="272"/>
                  <a:pt x="425" y="272"/>
                </a:cubicBezTo>
                <a:cubicBezTo>
                  <a:pt x="426" y="263"/>
                  <a:pt x="428" y="254"/>
                  <a:pt x="428" y="245"/>
                </a:cubicBezTo>
                <a:close/>
                <a:moveTo>
                  <a:pt x="233" y="383"/>
                </a:moveTo>
                <a:cubicBezTo>
                  <a:pt x="151" y="383"/>
                  <a:pt x="84" y="316"/>
                  <a:pt x="84" y="233"/>
                </a:cubicBezTo>
                <a:cubicBezTo>
                  <a:pt x="84" y="150"/>
                  <a:pt x="151" y="83"/>
                  <a:pt x="233" y="83"/>
                </a:cubicBezTo>
                <a:cubicBezTo>
                  <a:pt x="316" y="83"/>
                  <a:pt x="383" y="150"/>
                  <a:pt x="383" y="233"/>
                </a:cubicBezTo>
                <a:cubicBezTo>
                  <a:pt x="383" y="316"/>
                  <a:pt x="316" y="383"/>
                  <a:pt x="233" y="38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>
            <a:outerShdw blurRad="342900" dist="342900" dir="8100000" algn="tr" rotWithShape="0">
              <a:prstClr val="black">
                <a:alpha val="4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" name="Freeform 30"/>
          <p:cNvSpPr>
            <a:spLocks/>
          </p:cNvSpPr>
          <p:nvPr/>
        </p:nvSpPr>
        <p:spPr bwMode="auto">
          <a:xfrm>
            <a:off x="10421605" y="15665780"/>
            <a:ext cx="2403242" cy="798279"/>
          </a:xfrm>
          <a:custGeom>
            <a:avLst/>
            <a:gdLst>
              <a:gd name="T0" fmla="*/ 158 w 214"/>
              <a:gd name="T1" fmla="*/ 71 h 71"/>
              <a:gd name="T2" fmla="*/ 55 w 214"/>
              <a:gd name="T3" fmla="*/ 71 h 71"/>
              <a:gd name="T4" fmla="*/ 25 w 214"/>
              <a:gd name="T5" fmla="*/ 52 h 71"/>
              <a:gd name="T6" fmla="*/ 0 w 214"/>
              <a:gd name="T7" fmla="*/ 0 h 71"/>
              <a:gd name="T8" fmla="*/ 214 w 214"/>
              <a:gd name="T9" fmla="*/ 1 h 71"/>
              <a:gd name="T10" fmla="*/ 188 w 214"/>
              <a:gd name="T11" fmla="*/ 53 h 71"/>
              <a:gd name="T12" fmla="*/ 158 w 214"/>
              <a:gd name="T13" fmla="*/ 71 h 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14" h="71">
                <a:moveTo>
                  <a:pt x="158" y="71"/>
                </a:moveTo>
                <a:cubicBezTo>
                  <a:pt x="55" y="71"/>
                  <a:pt x="55" y="71"/>
                  <a:pt x="55" y="71"/>
                </a:cubicBezTo>
                <a:cubicBezTo>
                  <a:pt x="42" y="71"/>
                  <a:pt x="31" y="64"/>
                  <a:pt x="25" y="52"/>
                </a:cubicBezTo>
                <a:cubicBezTo>
                  <a:pt x="0" y="0"/>
                  <a:pt x="0" y="0"/>
                  <a:pt x="0" y="0"/>
                </a:cubicBezTo>
                <a:cubicBezTo>
                  <a:pt x="214" y="1"/>
                  <a:pt x="214" y="1"/>
                  <a:pt x="214" y="1"/>
                </a:cubicBezTo>
                <a:cubicBezTo>
                  <a:pt x="188" y="53"/>
                  <a:pt x="188" y="53"/>
                  <a:pt x="188" y="53"/>
                </a:cubicBezTo>
                <a:cubicBezTo>
                  <a:pt x="182" y="64"/>
                  <a:pt x="171" y="71"/>
                  <a:pt x="158" y="7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" name="Rectangle 14"/>
          <p:cNvSpPr/>
          <p:nvPr/>
        </p:nvSpPr>
        <p:spPr>
          <a:xfrm>
            <a:off x="1943095" y="3721850"/>
            <a:ext cx="6982527" cy="11804073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AutoShape 3"/>
          <p:cNvSpPr>
            <a:spLocks noChangeAspect="1" noChangeArrowheads="1" noTextEdit="1"/>
          </p:cNvSpPr>
          <p:nvPr/>
        </p:nvSpPr>
        <p:spPr bwMode="auto">
          <a:xfrm>
            <a:off x="3882981" y="3478878"/>
            <a:ext cx="4162425" cy="6477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28" name="Group 27"/>
          <p:cNvGrpSpPr/>
          <p:nvPr/>
        </p:nvGrpSpPr>
        <p:grpSpPr>
          <a:xfrm>
            <a:off x="13788617" y="3421728"/>
            <a:ext cx="8480833" cy="4543290"/>
            <a:chOff x="13788617" y="3421728"/>
            <a:chExt cx="8480833" cy="4543290"/>
          </a:xfrm>
        </p:grpSpPr>
        <p:sp>
          <p:nvSpPr>
            <p:cNvPr id="21" name="TextBox 20"/>
            <p:cNvSpPr txBox="1"/>
            <p:nvPr/>
          </p:nvSpPr>
          <p:spPr>
            <a:xfrm>
              <a:off x="13788617" y="3421728"/>
              <a:ext cx="2707504" cy="15696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9600" dirty="0">
                  <a:effectLst>
                    <a:glow>
                      <a:srgbClr val="FF3399">
                        <a:alpha val="24000"/>
                      </a:srgbClr>
                    </a:glow>
                  </a:effectLst>
                  <a:latin typeface="Lato Black" panose="020F0A02020204030203" pitchFamily="34" charset="0"/>
                </a:rPr>
                <a:t>90%</a:t>
              </a:r>
              <a:endParaRPr lang="en-US" sz="9600" dirty="0">
                <a:solidFill>
                  <a:schemeClr val="accent4"/>
                </a:solidFill>
                <a:effectLst>
                  <a:glow>
                    <a:srgbClr val="FF3399">
                      <a:alpha val="24000"/>
                    </a:srgbClr>
                  </a:glow>
                </a:effectLst>
                <a:latin typeface="Lato Black" panose="020F0A02020204030203" pitchFamily="34" charset="0"/>
              </a:endParaRPr>
            </a:p>
          </p:txBody>
        </p:sp>
        <p:sp>
          <p:nvSpPr>
            <p:cNvPr id="22" name="TextBox 21"/>
            <p:cNvSpPr txBox="1"/>
            <p:nvPr/>
          </p:nvSpPr>
          <p:spPr>
            <a:xfrm>
              <a:off x="13864817" y="4887253"/>
              <a:ext cx="8404633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fa-IR" sz="2400" dirty="0">
                  <a:solidFill>
                    <a:srgbClr val="100F3D"/>
                  </a:solidFill>
                  <a:effectLst>
                    <a:glow>
                      <a:srgbClr val="FF3399">
                        <a:alpha val="24000"/>
                      </a:srgbClr>
                    </a:glow>
                  </a:effectLst>
                  <a:latin typeface="Vazir" panose="020B0603030804020204" pitchFamily="34" charset="-78"/>
                  <a:cs typeface="Vazir" panose="020B0603030804020204" pitchFamily="34" charset="-78"/>
                </a:rPr>
                <a:t>زیر عنوان خود را در این قسمت بنویسید</a:t>
              </a:r>
              <a:endParaRPr lang="en-US" sz="2400" dirty="0">
                <a:solidFill>
                  <a:srgbClr val="100F3D"/>
                </a:solidFill>
                <a:effectLst>
                  <a:glow>
                    <a:srgbClr val="FF3399">
                      <a:alpha val="24000"/>
                    </a:srgbClr>
                  </a:glow>
                </a:effectLst>
                <a:latin typeface="Vazir" panose="020B0603030804020204" pitchFamily="34" charset="-78"/>
                <a:cs typeface="Vazir" panose="020B0603030804020204" pitchFamily="34" charset="-78"/>
              </a:endParaRPr>
            </a:p>
          </p:txBody>
        </p:sp>
        <p:sp>
          <p:nvSpPr>
            <p:cNvPr id="23" name="TextBox 22"/>
            <p:cNvSpPr txBox="1"/>
            <p:nvPr/>
          </p:nvSpPr>
          <p:spPr>
            <a:xfrm>
              <a:off x="13864817" y="5487417"/>
              <a:ext cx="6359559" cy="247760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Low" rtl="1">
                <a:lnSpc>
                  <a:spcPct val="200000"/>
                </a:lnSpc>
              </a:pPr>
              <a:r>
                <a:rPr lang="fa-IR" sz="2000" dirty="0">
                  <a:solidFill>
                    <a:srgbClr val="16191F"/>
                  </a:solidFill>
                  <a:latin typeface="Vazir" panose="020B0603030804020204" pitchFamily="34" charset="-78"/>
                  <a:cs typeface="Vazir" panose="020B0603030804020204" pitchFamily="34" charset="-78"/>
                </a:rPr>
                <a:t>فروشگاه مینارو ارائه دهنده انواع فایل های کاربردی با بهترین کیفیت این متن تست می باشد</a:t>
              </a:r>
              <a:r>
                <a:rPr lang="en-US" sz="2000" dirty="0">
                  <a:solidFill>
                    <a:srgbClr val="16191F"/>
                  </a:solidFill>
                  <a:latin typeface="Vazir" panose="020B0603030804020204" pitchFamily="34" charset="-78"/>
                  <a:cs typeface="Vazir" panose="020B0603030804020204" pitchFamily="34" charset="-78"/>
                </a:rPr>
                <a:t> </a:t>
              </a:r>
              <a:r>
                <a:rPr lang="fa-IR" sz="2000" dirty="0">
                  <a:solidFill>
                    <a:srgbClr val="16191F"/>
                  </a:solidFill>
                  <a:latin typeface="Vazir" panose="020B0603030804020204" pitchFamily="34" charset="-78"/>
                  <a:cs typeface="Vazir" panose="020B0603030804020204" pitchFamily="34" charset="-78"/>
                </a:rPr>
                <a:t> که شما به راحتی میتوانید بعد از خرید فایل آن را به راحتی تغییر داده و متن دلخواه خود را در این قسمت جایگزین کنید.</a:t>
              </a:r>
              <a:endParaRPr lang="en-US" sz="1800" b="1" dirty="0">
                <a:solidFill>
                  <a:schemeClr val="bg1">
                    <a:lumMod val="65000"/>
                  </a:schemeClr>
                </a:solidFill>
                <a:effectLst>
                  <a:glow>
                    <a:srgbClr val="FF3399">
                      <a:alpha val="24000"/>
                    </a:srgbClr>
                  </a:glow>
                </a:effectLst>
                <a:latin typeface="Lato" panose="020F0502020204030203" pitchFamily="34" charset="0"/>
              </a:endParaRPr>
            </a:p>
          </p:txBody>
        </p:sp>
      </p:grpSp>
      <p:sp>
        <p:nvSpPr>
          <p:cNvPr id="26" name="TextBox 25"/>
          <p:cNvSpPr txBox="1"/>
          <p:nvPr/>
        </p:nvSpPr>
        <p:spPr>
          <a:xfrm rot="5400000">
            <a:off x="16281646" y="5773194"/>
            <a:ext cx="12461874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a-IR" sz="7200" b="1" dirty="0">
                <a:effectLst>
                  <a:glow>
                    <a:srgbClr val="FF3399">
                      <a:alpha val="24000"/>
                    </a:srgbClr>
                  </a:glow>
                </a:effectLst>
                <a:latin typeface="Shabnam" panose="020B0603030804020204" pitchFamily="34" charset="-78"/>
                <a:cs typeface="Shabnam" panose="020B0603030804020204" pitchFamily="34" charset="-78"/>
              </a:rPr>
              <a:t>تیتر عنوان خود را وارد نمایید</a:t>
            </a:r>
            <a:endParaRPr lang="en-US" sz="7200" b="1" dirty="0">
              <a:solidFill>
                <a:srgbClr val="FF3399"/>
              </a:solidFill>
              <a:effectLst>
                <a:glow>
                  <a:srgbClr val="FF3399">
                    <a:alpha val="24000"/>
                  </a:srgbClr>
                </a:glow>
              </a:effectLst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27" name="TextBox 26"/>
          <p:cNvSpPr txBox="1"/>
          <p:nvPr/>
        </p:nvSpPr>
        <p:spPr>
          <a:xfrm rot="5400000">
            <a:off x="16077786" y="6829680"/>
            <a:ext cx="1099682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fa-IR" sz="2400" dirty="0">
                <a:solidFill>
                  <a:srgbClr val="100F3D"/>
                </a:solidFill>
                <a:effectLst>
                  <a:glow>
                    <a:srgbClr val="FF3399">
                      <a:alpha val="24000"/>
                    </a:srgbClr>
                  </a:glow>
                </a:effectLst>
                <a:latin typeface="Vazir" panose="020B0603030804020204" pitchFamily="34" charset="-78"/>
                <a:cs typeface="Vazir" panose="020B0603030804020204" pitchFamily="34" charset="-78"/>
              </a:rPr>
              <a:t>زیر عنوان خود را در این قسمت بنویسید</a:t>
            </a:r>
            <a:endParaRPr lang="en-US" sz="2400" dirty="0">
              <a:solidFill>
                <a:srgbClr val="100F3D"/>
              </a:solidFill>
              <a:effectLst>
                <a:glow>
                  <a:srgbClr val="FF3399">
                    <a:alpha val="24000"/>
                  </a:srgbClr>
                </a:glow>
              </a:effectLst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  <p:sp>
        <p:nvSpPr>
          <p:cNvPr id="35" name="Rounded Rectangle 34"/>
          <p:cNvSpPr/>
          <p:nvPr/>
        </p:nvSpPr>
        <p:spPr>
          <a:xfrm>
            <a:off x="13925959" y="8056999"/>
            <a:ext cx="2570162" cy="623499"/>
          </a:xfrm>
          <a:prstGeom prst="roundRect">
            <a:avLst>
              <a:gd name="adj" fmla="val 50000"/>
            </a:avLst>
          </a:prstGeom>
          <a:gradFill>
            <a:gsLst>
              <a:gs pos="0">
                <a:schemeClr val="accent5"/>
              </a:gs>
              <a:gs pos="100000">
                <a:schemeClr val="accent5">
                  <a:lumMod val="75000"/>
                </a:schemeClr>
              </a:gs>
            </a:gsLst>
            <a:lin ang="10800000" scaled="1"/>
          </a:gradFill>
          <a:ln>
            <a:noFill/>
          </a:ln>
          <a:effectLst>
            <a:outerShdw blurRad="444500" dist="114300" dir="5400000" algn="t" rotWithShape="0">
              <a:schemeClr val="accent5">
                <a:alpha val="71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a-IR" sz="2400" dirty="0">
                <a:latin typeface="Shabnam" panose="020B0603030804020204" pitchFamily="34" charset="-78"/>
                <a:cs typeface="Shabnam" panose="020B0603030804020204" pitchFamily="34" charset="-78"/>
              </a:rPr>
              <a:t>اطلاعات بیشتر</a:t>
            </a:r>
            <a:endParaRPr lang="en-US" sz="2400" dirty="0"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43" name="Freeform 42"/>
          <p:cNvSpPr>
            <a:spLocks/>
          </p:cNvSpPr>
          <p:nvPr/>
        </p:nvSpPr>
        <p:spPr bwMode="auto">
          <a:xfrm>
            <a:off x="1873963" y="1714499"/>
            <a:ext cx="7174786" cy="12001500"/>
          </a:xfrm>
          <a:custGeom>
            <a:avLst/>
            <a:gdLst>
              <a:gd name="connsiteX0" fmla="*/ 3021455 w 7174786"/>
              <a:gd name="connsiteY0" fmla="*/ 1245997 h 12001500"/>
              <a:gd name="connsiteX1" fmla="*/ 2833821 w 7174786"/>
              <a:gd name="connsiteY1" fmla="*/ 1433749 h 12001500"/>
              <a:gd name="connsiteX2" fmla="*/ 2833821 w 7174786"/>
              <a:gd name="connsiteY2" fmla="*/ 1793607 h 12001500"/>
              <a:gd name="connsiteX3" fmla="*/ 2317829 w 7174786"/>
              <a:gd name="connsiteY3" fmla="*/ 1981358 h 12001500"/>
              <a:gd name="connsiteX4" fmla="*/ 2087196 w 7174786"/>
              <a:gd name="connsiteY4" fmla="*/ 1707554 h 12001500"/>
              <a:gd name="connsiteX5" fmla="*/ 1821382 w 7174786"/>
              <a:gd name="connsiteY5" fmla="*/ 1684085 h 12001500"/>
              <a:gd name="connsiteX6" fmla="*/ 1027849 w 7174786"/>
              <a:gd name="connsiteY6" fmla="*/ 2352950 h 12001500"/>
              <a:gd name="connsiteX7" fmla="*/ 1004395 w 7174786"/>
              <a:gd name="connsiteY7" fmla="*/ 2615021 h 12001500"/>
              <a:gd name="connsiteX8" fmla="*/ 1235028 w 7174786"/>
              <a:gd name="connsiteY8" fmla="*/ 2892736 h 12001500"/>
              <a:gd name="connsiteX9" fmla="*/ 961395 w 7174786"/>
              <a:gd name="connsiteY9" fmla="*/ 3366027 h 12001500"/>
              <a:gd name="connsiteX10" fmla="*/ 605673 w 7174786"/>
              <a:gd name="connsiteY10" fmla="*/ 3303443 h 12001500"/>
              <a:gd name="connsiteX11" fmla="*/ 390677 w 7174786"/>
              <a:gd name="connsiteY11" fmla="*/ 3455992 h 12001500"/>
              <a:gd name="connsiteX12" fmla="*/ 210861 w 7174786"/>
              <a:gd name="connsiteY12" fmla="*/ 4480803 h 12001500"/>
              <a:gd name="connsiteX13" fmla="*/ 363314 w 7174786"/>
              <a:gd name="connsiteY13" fmla="*/ 4699847 h 12001500"/>
              <a:gd name="connsiteX14" fmla="*/ 715126 w 7174786"/>
              <a:gd name="connsiteY14" fmla="*/ 4758520 h 12001500"/>
              <a:gd name="connsiteX15" fmla="*/ 808943 w 7174786"/>
              <a:gd name="connsiteY15" fmla="*/ 5302217 h 12001500"/>
              <a:gd name="connsiteX16" fmla="*/ 500130 w 7174786"/>
              <a:gd name="connsiteY16" fmla="*/ 5478235 h 12001500"/>
              <a:gd name="connsiteX17" fmla="*/ 429767 w 7174786"/>
              <a:gd name="connsiteY17" fmla="*/ 5736393 h 12001500"/>
              <a:gd name="connsiteX18" fmla="*/ 949668 w 7174786"/>
              <a:gd name="connsiteY18" fmla="*/ 6636037 h 12001500"/>
              <a:gd name="connsiteX19" fmla="*/ 1207664 w 7174786"/>
              <a:gd name="connsiteY19" fmla="*/ 6706444 h 12001500"/>
              <a:gd name="connsiteX20" fmla="*/ 1516478 w 7174786"/>
              <a:gd name="connsiteY20" fmla="*/ 6526515 h 12001500"/>
              <a:gd name="connsiteX21" fmla="*/ 1938653 w 7174786"/>
              <a:gd name="connsiteY21" fmla="*/ 6878550 h 12001500"/>
              <a:gd name="connsiteX22" fmla="*/ 1813564 w 7174786"/>
              <a:gd name="connsiteY22" fmla="*/ 7214938 h 12001500"/>
              <a:gd name="connsiteX23" fmla="*/ 1926926 w 7174786"/>
              <a:gd name="connsiteY23" fmla="*/ 7457450 h 12001500"/>
              <a:gd name="connsiteX24" fmla="*/ 2904184 w 7174786"/>
              <a:gd name="connsiteY24" fmla="*/ 7813396 h 12001500"/>
              <a:gd name="connsiteX25" fmla="*/ 3142635 w 7174786"/>
              <a:gd name="connsiteY25" fmla="*/ 7699963 h 12001500"/>
              <a:gd name="connsiteX26" fmla="*/ 3263815 w 7174786"/>
              <a:gd name="connsiteY26" fmla="*/ 7363574 h 12001500"/>
              <a:gd name="connsiteX27" fmla="*/ 3541356 w 7174786"/>
              <a:gd name="connsiteY27" fmla="*/ 7375309 h 12001500"/>
              <a:gd name="connsiteX28" fmla="*/ 3814988 w 7174786"/>
              <a:gd name="connsiteY28" fmla="*/ 7363574 h 12001500"/>
              <a:gd name="connsiteX29" fmla="*/ 3936168 w 7174786"/>
              <a:gd name="connsiteY29" fmla="*/ 7699963 h 12001500"/>
              <a:gd name="connsiteX30" fmla="*/ 4178528 w 7174786"/>
              <a:gd name="connsiteY30" fmla="*/ 7813396 h 12001500"/>
              <a:gd name="connsiteX31" fmla="*/ 5151877 w 7174786"/>
              <a:gd name="connsiteY31" fmla="*/ 7457450 h 12001500"/>
              <a:gd name="connsiteX32" fmla="*/ 5265239 w 7174786"/>
              <a:gd name="connsiteY32" fmla="*/ 7214938 h 12001500"/>
              <a:gd name="connsiteX33" fmla="*/ 5144059 w 7174786"/>
              <a:gd name="connsiteY33" fmla="*/ 6878550 h 12001500"/>
              <a:gd name="connsiteX34" fmla="*/ 5562326 w 7174786"/>
              <a:gd name="connsiteY34" fmla="*/ 6526515 h 12001500"/>
              <a:gd name="connsiteX35" fmla="*/ 5875048 w 7174786"/>
              <a:gd name="connsiteY35" fmla="*/ 6706444 h 12001500"/>
              <a:gd name="connsiteX36" fmla="*/ 6129135 w 7174786"/>
              <a:gd name="connsiteY36" fmla="*/ 6636037 h 12001500"/>
              <a:gd name="connsiteX37" fmla="*/ 6649036 w 7174786"/>
              <a:gd name="connsiteY37" fmla="*/ 5736393 h 12001500"/>
              <a:gd name="connsiteX38" fmla="*/ 6582582 w 7174786"/>
              <a:gd name="connsiteY38" fmla="*/ 5478235 h 12001500"/>
              <a:gd name="connsiteX39" fmla="*/ 6269860 w 7174786"/>
              <a:gd name="connsiteY39" fmla="*/ 5302217 h 12001500"/>
              <a:gd name="connsiteX40" fmla="*/ 6367586 w 7174786"/>
              <a:gd name="connsiteY40" fmla="*/ 4758520 h 12001500"/>
              <a:gd name="connsiteX41" fmla="*/ 6719398 w 7174786"/>
              <a:gd name="connsiteY41" fmla="*/ 4699847 h 12001500"/>
              <a:gd name="connsiteX42" fmla="*/ 6871851 w 7174786"/>
              <a:gd name="connsiteY42" fmla="*/ 4480803 h 12001500"/>
              <a:gd name="connsiteX43" fmla="*/ 6692036 w 7174786"/>
              <a:gd name="connsiteY43" fmla="*/ 3455992 h 12001500"/>
              <a:gd name="connsiteX44" fmla="*/ 6473130 w 7174786"/>
              <a:gd name="connsiteY44" fmla="*/ 3303443 h 12001500"/>
              <a:gd name="connsiteX45" fmla="*/ 6121317 w 7174786"/>
              <a:gd name="connsiteY45" fmla="*/ 3366027 h 12001500"/>
              <a:gd name="connsiteX46" fmla="*/ 5847685 w 7174786"/>
              <a:gd name="connsiteY46" fmla="*/ 2892736 h 12001500"/>
              <a:gd name="connsiteX47" fmla="*/ 6078318 w 7174786"/>
              <a:gd name="connsiteY47" fmla="*/ 2615021 h 12001500"/>
              <a:gd name="connsiteX48" fmla="*/ 6054864 w 7174786"/>
              <a:gd name="connsiteY48" fmla="*/ 2352950 h 12001500"/>
              <a:gd name="connsiteX49" fmla="*/ 5257421 w 7174786"/>
              <a:gd name="connsiteY49" fmla="*/ 1684085 h 12001500"/>
              <a:gd name="connsiteX50" fmla="*/ 4991607 w 7174786"/>
              <a:gd name="connsiteY50" fmla="*/ 1707554 h 12001500"/>
              <a:gd name="connsiteX51" fmla="*/ 4764883 w 7174786"/>
              <a:gd name="connsiteY51" fmla="*/ 1981358 h 12001500"/>
              <a:gd name="connsiteX52" fmla="*/ 4248891 w 7174786"/>
              <a:gd name="connsiteY52" fmla="*/ 1793607 h 12001500"/>
              <a:gd name="connsiteX53" fmla="*/ 4248891 w 7174786"/>
              <a:gd name="connsiteY53" fmla="*/ 1433749 h 12001500"/>
              <a:gd name="connsiteX54" fmla="*/ 4061257 w 7174786"/>
              <a:gd name="connsiteY54" fmla="*/ 1245997 h 12001500"/>
              <a:gd name="connsiteX55" fmla="*/ 3021455 w 7174786"/>
              <a:gd name="connsiteY55" fmla="*/ 1245997 h 12001500"/>
              <a:gd name="connsiteX56" fmla="*/ 0 w 7174786"/>
              <a:gd name="connsiteY56" fmla="*/ 0 h 12001500"/>
              <a:gd name="connsiteX57" fmla="*/ 7174786 w 7174786"/>
              <a:gd name="connsiteY57" fmla="*/ 0 h 12001500"/>
              <a:gd name="connsiteX58" fmla="*/ 7174786 w 7174786"/>
              <a:gd name="connsiteY58" fmla="*/ 12001500 h 12001500"/>
              <a:gd name="connsiteX59" fmla="*/ 0 w 7174786"/>
              <a:gd name="connsiteY59" fmla="*/ 12001500 h 12001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</a:cxnLst>
            <a:rect l="l" t="t" r="r" b="b"/>
            <a:pathLst>
              <a:path w="7174786" h="12001500">
                <a:moveTo>
                  <a:pt x="3021455" y="1245997"/>
                </a:moveTo>
                <a:cubicBezTo>
                  <a:pt x="2915911" y="1245997"/>
                  <a:pt x="2833821" y="1332050"/>
                  <a:pt x="2833821" y="1433749"/>
                </a:cubicBezTo>
                <a:cubicBezTo>
                  <a:pt x="2833821" y="1793607"/>
                  <a:pt x="2833821" y="1793607"/>
                  <a:pt x="2833821" y="1793607"/>
                </a:cubicBezTo>
                <a:cubicBezTo>
                  <a:pt x="2654006" y="1840545"/>
                  <a:pt x="2482009" y="1903128"/>
                  <a:pt x="2317829" y="1981358"/>
                </a:cubicBezTo>
                <a:cubicBezTo>
                  <a:pt x="2087196" y="1707554"/>
                  <a:pt x="2087196" y="1707554"/>
                  <a:pt x="2087196" y="1707554"/>
                </a:cubicBezTo>
                <a:cubicBezTo>
                  <a:pt x="2020743" y="1629324"/>
                  <a:pt x="1903472" y="1617589"/>
                  <a:pt x="1821382" y="1684085"/>
                </a:cubicBezTo>
                <a:cubicBezTo>
                  <a:pt x="1027849" y="2352950"/>
                  <a:pt x="1027849" y="2352950"/>
                  <a:pt x="1027849" y="2352950"/>
                </a:cubicBezTo>
                <a:cubicBezTo>
                  <a:pt x="949668" y="2419446"/>
                  <a:pt x="937941" y="2536790"/>
                  <a:pt x="1004395" y="2615021"/>
                </a:cubicBezTo>
                <a:cubicBezTo>
                  <a:pt x="1235028" y="2892736"/>
                  <a:pt x="1235028" y="2892736"/>
                  <a:pt x="1235028" y="2892736"/>
                </a:cubicBezTo>
                <a:cubicBezTo>
                  <a:pt x="1129484" y="3041373"/>
                  <a:pt x="1035667" y="3197833"/>
                  <a:pt x="961395" y="3366027"/>
                </a:cubicBezTo>
                <a:cubicBezTo>
                  <a:pt x="605673" y="3303443"/>
                  <a:pt x="605673" y="3303443"/>
                  <a:pt x="605673" y="3303443"/>
                </a:cubicBezTo>
                <a:cubicBezTo>
                  <a:pt x="504039" y="3287797"/>
                  <a:pt x="406313" y="3354293"/>
                  <a:pt x="390677" y="3455992"/>
                </a:cubicBezTo>
                <a:cubicBezTo>
                  <a:pt x="210861" y="4480803"/>
                  <a:pt x="210861" y="4480803"/>
                  <a:pt x="210861" y="4480803"/>
                </a:cubicBezTo>
                <a:cubicBezTo>
                  <a:pt x="191316" y="4582502"/>
                  <a:pt x="261679" y="4680289"/>
                  <a:pt x="363314" y="4699847"/>
                </a:cubicBezTo>
                <a:cubicBezTo>
                  <a:pt x="715126" y="4758520"/>
                  <a:pt x="715126" y="4758520"/>
                  <a:pt x="715126" y="4758520"/>
                </a:cubicBezTo>
                <a:cubicBezTo>
                  <a:pt x="726853" y="4946271"/>
                  <a:pt x="762035" y="5126200"/>
                  <a:pt x="808943" y="5302217"/>
                </a:cubicBezTo>
                <a:cubicBezTo>
                  <a:pt x="500130" y="5478235"/>
                  <a:pt x="500130" y="5478235"/>
                  <a:pt x="500130" y="5478235"/>
                </a:cubicBezTo>
                <a:cubicBezTo>
                  <a:pt x="410222" y="5532995"/>
                  <a:pt x="378950" y="5646429"/>
                  <a:pt x="429767" y="5736393"/>
                </a:cubicBezTo>
                <a:cubicBezTo>
                  <a:pt x="949668" y="6636037"/>
                  <a:pt x="949668" y="6636037"/>
                  <a:pt x="949668" y="6636037"/>
                </a:cubicBezTo>
                <a:cubicBezTo>
                  <a:pt x="1000486" y="6726001"/>
                  <a:pt x="1117757" y="6757293"/>
                  <a:pt x="1207664" y="6706444"/>
                </a:cubicBezTo>
                <a:cubicBezTo>
                  <a:pt x="1516478" y="6526515"/>
                  <a:pt x="1516478" y="6526515"/>
                  <a:pt x="1516478" y="6526515"/>
                </a:cubicBezTo>
                <a:cubicBezTo>
                  <a:pt x="1645476" y="6655594"/>
                  <a:pt x="1786201" y="6772939"/>
                  <a:pt x="1938653" y="6878550"/>
                </a:cubicBezTo>
                <a:cubicBezTo>
                  <a:pt x="1813564" y="7214938"/>
                  <a:pt x="1813564" y="7214938"/>
                  <a:pt x="1813564" y="7214938"/>
                </a:cubicBezTo>
                <a:cubicBezTo>
                  <a:pt x="1778383" y="7312725"/>
                  <a:pt x="1829200" y="7422247"/>
                  <a:pt x="1926926" y="7457450"/>
                </a:cubicBezTo>
                <a:cubicBezTo>
                  <a:pt x="2904184" y="7813396"/>
                  <a:pt x="2904184" y="7813396"/>
                  <a:pt x="2904184" y="7813396"/>
                </a:cubicBezTo>
                <a:cubicBezTo>
                  <a:pt x="3001910" y="7848600"/>
                  <a:pt x="3107454" y="7797750"/>
                  <a:pt x="3142635" y="7699963"/>
                </a:cubicBezTo>
                <a:cubicBezTo>
                  <a:pt x="3263815" y="7363574"/>
                  <a:pt x="3263815" y="7363574"/>
                  <a:pt x="3263815" y="7363574"/>
                </a:cubicBezTo>
                <a:cubicBezTo>
                  <a:pt x="3357632" y="7371398"/>
                  <a:pt x="3447539" y="7375309"/>
                  <a:pt x="3541356" y="7375309"/>
                </a:cubicBezTo>
                <a:cubicBezTo>
                  <a:pt x="3631264" y="7375309"/>
                  <a:pt x="3725081" y="7371398"/>
                  <a:pt x="3814988" y="7363574"/>
                </a:cubicBezTo>
                <a:cubicBezTo>
                  <a:pt x="3936168" y="7699963"/>
                  <a:pt x="3936168" y="7699963"/>
                  <a:pt x="3936168" y="7699963"/>
                </a:cubicBezTo>
                <a:cubicBezTo>
                  <a:pt x="3971350" y="7797750"/>
                  <a:pt x="4080802" y="7848600"/>
                  <a:pt x="4178528" y="7813396"/>
                </a:cubicBezTo>
                <a:cubicBezTo>
                  <a:pt x="5151877" y="7457450"/>
                  <a:pt x="5151877" y="7457450"/>
                  <a:pt x="5151877" y="7457450"/>
                </a:cubicBezTo>
                <a:cubicBezTo>
                  <a:pt x="5249603" y="7422247"/>
                  <a:pt x="5300420" y="7312725"/>
                  <a:pt x="5265239" y="7214938"/>
                </a:cubicBezTo>
                <a:cubicBezTo>
                  <a:pt x="5144059" y="6878550"/>
                  <a:pt x="5144059" y="6878550"/>
                  <a:pt x="5144059" y="6878550"/>
                </a:cubicBezTo>
                <a:cubicBezTo>
                  <a:pt x="5292602" y="6772939"/>
                  <a:pt x="5433328" y="6655594"/>
                  <a:pt x="5562326" y="6526515"/>
                </a:cubicBezTo>
                <a:cubicBezTo>
                  <a:pt x="5875048" y="6706444"/>
                  <a:pt x="5875048" y="6706444"/>
                  <a:pt x="5875048" y="6706444"/>
                </a:cubicBezTo>
                <a:cubicBezTo>
                  <a:pt x="5964956" y="6757293"/>
                  <a:pt x="6078318" y="6726001"/>
                  <a:pt x="6129135" y="6636037"/>
                </a:cubicBezTo>
                <a:cubicBezTo>
                  <a:pt x="6649036" y="5736393"/>
                  <a:pt x="6649036" y="5736393"/>
                  <a:pt x="6649036" y="5736393"/>
                </a:cubicBezTo>
                <a:cubicBezTo>
                  <a:pt x="6699854" y="5646429"/>
                  <a:pt x="6668581" y="5532995"/>
                  <a:pt x="6582582" y="5478235"/>
                </a:cubicBezTo>
                <a:cubicBezTo>
                  <a:pt x="6269860" y="5302217"/>
                  <a:pt x="6269860" y="5302217"/>
                  <a:pt x="6269860" y="5302217"/>
                </a:cubicBezTo>
                <a:cubicBezTo>
                  <a:pt x="6320678" y="5126200"/>
                  <a:pt x="6351950" y="4946271"/>
                  <a:pt x="6367586" y="4758520"/>
                </a:cubicBezTo>
                <a:cubicBezTo>
                  <a:pt x="6719398" y="4699847"/>
                  <a:pt x="6719398" y="4699847"/>
                  <a:pt x="6719398" y="4699847"/>
                </a:cubicBezTo>
                <a:cubicBezTo>
                  <a:pt x="6821034" y="4680289"/>
                  <a:pt x="6887487" y="4582502"/>
                  <a:pt x="6871851" y="4480803"/>
                </a:cubicBezTo>
                <a:cubicBezTo>
                  <a:pt x="6692036" y="3455992"/>
                  <a:pt x="6692036" y="3455992"/>
                  <a:pt x="6692036" y="3455992"/>
                </a:cubicBezTo>
                <a:cubicBezTo>
                  <a:pt x="6672490" y="3354293"/>
                  <a:pt x="6574764" y="3287797"/>
                  <a:pt x="6473130" y="3303443"/>
                </a:cubicBezTo>
                <a:cubicBezTo>
                  <a:pt x="6121317" y="3366027"/>
                  <a:pt x="6121317" y="3366027"/>
                  <a:pt x="6121317" y="3366027"/>
                </a:cubicBezTo>
                <a:cubicBezTo>
                  <a:pt x="6043136" y="3197833"/>
                  <a:pt x="5953229" y="3041373"/>
                  <a:pt x="5847685" y="2892736"/>
                </a:cubicBezTo>
                <a:cubicBezTo>
                  <a:pt x="6078318" y="2615021"/>
                  <a:pt x="6078318" y="2615021"/>
                  <a:pt x="6078318" y="2615021"/>
                </a:cubicBezTo>
                <a:cubicBezTo>
                  <a:pt x="6140862" y="2536790"/>
                  <a:pt x="6133044" y="2419446"/>
                  <a:pt x="6054864" y="2352950"/>
                </a:cubicBezTo>
                <a:cubicBezTo>
                  <a:pt x="5257421" y="1684085"/>
                  <a:pt x="5257421" y="1684085"/>
                  <a:pt x="5257421" y="1684085"/>
                </a:cubicBezTo>
                <a:cubicBezTo>
                  <a:pt x="5179240" y="1617589"/>
                  <a:pt x="5058060" y="1629324"/>
                  <a:pt x="4991607" y="1707554"/>
                </a:cubicBezTo>
                <a:cubicBezTo>
                  <a:pt x="4764883" y="1981358"/>
                  <a:pt x="4764883" y="1981358"/>
                  <a:pt x="4764883" y="1981358"/>
                </a:cubicBezTo>
                <a:cubicBezTo>
                  <a:pt x="4600704" y="1903128"/>
                  <a:pt x="4428706" y="1840545"/>
                  <a:pt x="4248891" y="1793607"/>
                </a:cubicBezTo>
                <a:cubicBezTo>
                  <a:pt x="4248891" y="1433749"/>
                  <a:pt x="4248891" y="1433749"/>
                  <a:pt x="4248891" y="1433749"/>
                </a:cubicBezTo>
                <a:cubicBezTo>
                  <a:pt x="4248891" y="1332050"/>
                  <a:pt x="4162892" y="1245997"/>
                  <a:pt x="4061257" y="1245997"/>
                </a:cubicBezTo>
                <a:cubicBezTo>
                  <a:pt x="3021455" y="1245997"/>
                  <a:pt x="3021455" y="1245997"/>
                  <a:pt x="3021455" y="1245997"/>
                </a:cubicBezTo>
                <a:close/>
                <a:moveTo>
                  <a:pt x="0" y="0"/>
                </a:moveTo>
                <a:lnTo>
                  <a:pt x="7174786" y="0"/>
                </a:lnTo>
                <a:lnTo>
                  <a:pt x="7174786" y="12001500"/>
                </a:lnTo>
                <a:lnTo>
                  <a:pt x="0" y="1200150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grpSp>
        <p:nvGrpSpPr>
          <p:cNvPr id="4" name="Group 3"/>
          <p:cNvGrpSpPr/>
          <p:nvPr/>
        </p:nvGrpSpPr>
        <p:grpSpPr>
          <a:xfrm>
            <a:off x="5418242" y="3014901"/>
            <a:ext cx="8124701" cy="2649094"/>
            <a:chOff x="5418242" y="3014901"/>
            <a:chExt cx="8124701" cy="2649094"/>
          </a:xfrm>
        </p:grpSpPr>
        <p:grpSp>
          <p:nvGrpSpPr>
            <p:cNvPr id="20" name="Group 19"/>
            <p:cNvGrpSpPr/>
            <p:nvPr/>
          </p:nvGrpSpPr>
          <p:grpSpPr>
            <a:xfrm>
              <a:off x="5418242" y="3014901"/>
              <a:ext cx="8124701" cy="2649094"/>
              <a:chOff x="5418242" y="3033951"/>
              <a:chExt cx="8124701" cy="2649094"/>
            </a:xfrm>
          </p:grpSpPr>
          <p:sp>
            <p:nvSpPr>
              <p:cNvPr id="19" name="Freeform 18"/>
              <p:cNvSpPr/>
              <p:nvPr/>
            </p:nvSpPr>
            <p:spPr>
              <a:xfrm rot="220664" flipH="1">
                <a:off x="5618391" y="3266571"/>
                <a:ext cx="7924552" cy="2416474"/>
              </a:xfrm>
              <a:custGeom>
                <a:avLst/>
                <a:gdLst>
                  <a:gd name="connsiteX0" fmla="*/ 1208916 w 8058059"/>
                  <a:gd name="connsiteY0" fmla="*/ 0 h 2416474"/>
                  <a:gd name="connsiteX1" fmla="*/ 1267422 w 8058059"/>
                  <a:gd name="connsiteY1" fmla="*/ 5944 h 2416474"/>
                  <a:gd name="connsiteX2" fmla="*/ 1281957 w 8058059"/>
                  <a:gd name="connsiteY2" fmla="*/ 10469 h 2416474"/>
                  <a:gd name="connsiteX3" fmla="*/ 1294010 w 8058059"/>
                  <a:gd name="connsiteY3" fmla="*/ 14051 h 2416474"/>
                  <a:gd name="connsiteX4" fmla="*/ 1294210 w 8058059"/>
                  <a:gd name="connsiteY4" fmla="*/ 14283 h 2416474"/>
                  <a:gd name="connsiteX5" fmla="*/ 1321903 w 8058059"/>
                  <a:gd name="connsiteY5" fmla="*/ 22903 h 2416474"/>
                  <a:gd name="connsiteX6" fmla="*/ 1493154 w 8058059"/>
                  <a:gd name="connsiteY6" fmla="*/ 232031 h 2416474"/>
                  <a:gd name="connsiteX7" fmla="*/ 1494674 w 8058059"/>
                  <a:gd name="connsiteY7" fmla="*/ 247238 h 2416474"/>
                  <a:gd name="connsiteX8" fmla="*/ 1499036 w 8058059"/>
                  <a:gd name="connsiteY8" fmla="*/ 252306 h 2416474"/>
                  <a:gd name="connsiteX9" fmla="*/ 1499006 w 8058059"/>
                  <a:gd name="connsiteY9" fmla="*/ 290545 h 2416474"/>
                  <a:gd name="connsiteX10" fmla="*/ 1498812 w 8058059"/>
                  <a:gd name="connsiteY10" fmla="*/ 538492 h 2416474"/>
                  <a:gd name="connsiteX11" fmla="*/ 1510134 w 8058059"/>
                  <a:gd name="connsiteY11" fmla="*/ 574965 h 2416474"/>
                  <a:gd name="connsiteX12" fmla="*/ 1661368 w 8058059"/>
                  <a:gd name="connsiteY12" fmla="*/ 692792 h 2416474"/>
                  <a:gd name="connsiteX13" fmla="*/ 1672610 w 8058059"/>
                  <a:gd name="connsiteY13" fmla="*/ 693643 h 2416474"/>
                  <a:gd name="connsiteX14" fmla="*/ 1730730 w 8058059"/>
                  <a:gd name="connsiteY14" fmla="*/ 693643 h 2416474"/>
                  <a:gd name="connsiteX15" fmla="*/ 1730730 w 8058059"/>
                  <a:gd name="connsiteY15" fmla="*/ 693724 h 2416474"/>
                  <a:gd name="connsiteX16" fmla="*/ 1792725 w 8058059"/>
                  <a:gd name="connsiteY16" fmla="*/ 693724 h 2416474"/>
                  <a:gd name="connsiteX17" fmla="*/ 1792725 w 8058059"/>
                  <a:gd name="connsiteY17" fmla="*/ 707909 h 2416474"/>
                  <a:gd name="connsiteX18" fmla="*/ 8058059 w 8058059"/>
                  <a:gd name="connsiteY18" fmla="*/ 707909 h 2416474"/>
                  <a:gd name="connsiteX19" fmla="*/ 8058059 w 8058059"/>
                  <a:gd name="connsiteY19" fmla="*/ 1717559 h 2416474"/>
                  <a:gd name="connsiteX20" fmla="*/ 1792725 w 8058059"/>
                  <a:gd name="connsiteY20" fmla="*/ 1717559 h 2416474"/>
                  <a:gd name="connsiteX21" fmla="*/ 1792725 w 8058059"/>
                  <a:gd name="connsiteY21" fmla="*/ 1722424 h 2416474"/>
                  <a:gd name="connsiteX22" fmla="*/ 1658230 w 8058059"/>
                  <a:gd name="connsiteY22" fmla="*/ 1722424 h 2416474"/>
                  <a:gd name="connsiteX23" fmla="*/ 1656506 w 8058059"/>
                  <a:gd name="connsiteY23" fmla="*/ 1722576 h 2416474"/>
                  <a:gd name="connsiteX24" fmla="*/ 1498678 w 8058059"/>
                  <a:gd name="connsiteY24" fmla="*/ 1876508 h 2416474"/>
                  <a:gd name="connsiteX25" fmla="*/ 1497758 w 8058059"/>
                  <a:gd name="connsiteY25" fmla="*/ 1885629 h 2416474"/>
                  <a:gd name="connsiteX26" fmla="*/ 1497586 w 8058059"/>
                  <a:gd name="connsiteY26" fmla="*/ 2103192 h 2416474"/>
                  <a:gd name="connsiteX27" fmla="*/ 1495908 w 8058059"/>
                  <a:gd name="connsiteY27" fmla="*/ 2105136 h 2416474"/>
                  <a:gd name="connsiteX28" fmla="*/ 1497572 w 8058059"/>
                  <a:gd name="connsiteY28" fmla="*/ 2121777 h 2416474"/>
                  <a:gd name="connsiteX29" fmla="*/ 1265541 w 8058059"/>
                  <a:gd name="connsiteY29" fmla="*/ 2406015 h 2416474"/>
                  <a:gd name="connsiteX30" fmla="*/ 1233396 w 8058059"/>
                  <a:gd name="connsiteY30" fmla="*/ 2409230 h 2416474"/>
                  <a:gd name="connsiteX31" fmla="*/ 1228952 w 8058059"/>
                  <a:gd name="connsiteY31" fmla="*/ 2414377 h 2416474"/>
                  <a:gd name="connsiteX32" fmla="*/ 1206888 w 8058059"/>
                  <a:gd name="connsiteY32" fmla="*/ 2416474 h 2416474"/>
                  <a:gd name="connsiteX33" fmla="*/ 983870 w 8058059"/>
                  <a:gd name="connsiteY33" fmla="*/ 2323892 h 2416474"/>
                  <a:gd name="connsiteX34" fmla="*/ 92230 w 8058059"/>
                  <a:gd name="connsiteY34" fmla="*/ 1430857 h 2416474"/>
                  <a:gd name="connsiteX35" fmla="*/ 0 w 8058059"/>
                  <a:gd name="connsiteY35" fmla="*/ 1207693 h 2416474"/>
                  <a:gd name="connsiteX36" fmla="*/ 92582 w 8058059"/>
                  <a:gd name="connsiteY36" fmla="*/ 984675 h 2416474"/>
                  <a:gd name="connsiteX37" fmla="*/ 985617 w 8058059"/>
                  <a:gd name="connsiteY37" fmla="*/ 93037 h 2416474"/>
                  <a:gd name="connsiteX38" fmla="*/ 1048432 w 8058059"/>
                  <a:gd name="connsiteY38" fmla="*/ 44357 h 2416474"/>
                  <a:gd name="connsiteX39" fmla="*/ 1086444 w 8058059"/>
                  <a:gd name="connsiteY39" fmla="*/ 27846 h 2416474"/>
                  <a:gd name="connsiteX40" fmla="*/ 1095894 w 8058059"/>
                  <a:gd name="connsiteY40" fmla="*/ 22726 h 2416474"/>
                  <a:gd name="connsiteX41" fmla="*/ 1104028 w 8058059"/>
                  <a:gd name="connsiteY41" fmla="*/ 20209 h 2416474"/>
                  <a:gd name="connsiteX42" fmla="*/ 1118943 w 8058059"/>
                  <a:gd name="connsiteY42" fmla="*/ 13731 h 2416474"/>
                  <a:gd name="connsiteX43" fmla="*/ 1132123 w 8058059"/>
                  <a:gd name="connsiteY43" fmla="*/ 11511 h 2416474"/>
                  <a:gd name="connsiteX44" fmla="*/ 1150402 w 8058059"/>
                  <a:gd name="connsiteY44" fmla="*/ 5853 h 2416474"/>
                  <a:gd name="connsiteX45" fmla="*/ 1188184 w 8058059"/>
                  <a:gd name="connsiteY45" fmla="*/ 2073 h 2416474"/>
                  <a:gd name="connsiteX46" fmla="*/ 1193645 w 8058059"/>
                  <a:gd name="connsiteY46" fmla="*/ 1155 h 2416474"/>
                  <a:gd name="connsiteX47" fmla="*/ 1195806 w 8058059"/>
                  <a:gd name="connsiteY47" fmla="*/ 1312 h 2416474"/>
                  <a:gd name="connsiteX0" fmla="*/ 1208916 w 8058059"/>
                  <a:gd name="connsiteY0" fmla="*/ 0 h 2416474"/>
                  <a:gd name="connsiteX1" fmla="*/ 1267422 w 8058059"/>
                  <a:gd name="connsiteY1" fmla="*/ 5944 h 2416474"/>
                  <a:gd name="connsiteX2" fmla="*/ 1281957 w 8058059"/>
                  <a:gd name="connsiteY2" fmla="*/ 10469 h 2416474"/>
                  <a:gd name="connsiteX3" fmla="*/ 1294010 w 8058059"/>
                  <a:gd name="connsiteY3" fmla="*/ 14051 h 2416474"/>
                  <a:gd name="connsiteX4" fmla="*/ 1294210 w 8058059"/>
                  <a:gd name="connsiteY4" fmla="*/ 14283 h 2416474"/>
                  <a:gd name="connsiteX5" fmla="*/ 1321903 w 8058059"/>
                  <a:gd name="connsiteY5" fmla="*/ 22903 h 2416474"/>
                  <a:gd name="connsiteX6" fmla="*/ 1493154 w 8058059"/>
                  <a:gd name="connsiteY6" fmla="*/ 232031 h 2416474"/>
                  <a:gd name="connsiteX7" fmla="*/ 1494674 w 8058059"/>
                  <a:gd name="connsiteY7" fmla="*/ 247238 h 2416474"/>
                  <a:gd name="connsiteX8" fmla="*/ 1499036 w 8058059"/>
                  <a:gd name="connsiteY8" fmla="*/ 252306 h 2416474"/>
                  <a:gd name="connsiteX9" fmla="*/ 1499006 w 8058059"/>
                  <a:gd name="connsiteY9" fmla="*/ 290545 h 2416474"/>
                  <a:gd name="connsiteX10" fmla="*/ 1498812 w 8058059"/>
                  <a:gd name="connsiteY10" fmla="*/ 538492 h 2416474"/>
                  <a:gd name="connsiteX11" fmla="*/ 1510134 w 8058059"/>
                  <a:gd name="connsiteY11" fmla="*/ 574965 h 2416474"/>
                  <a:gd name="connsiteX12" fmla="*/ 1661368 w 8058059"/>
                  <a:gd name="connsiteY12" fmla="*/ 692792 h 2416474"/>
                  <a:gd name="connsiteX13" fmla="*/ 1672610 w 8058059"/>
                  <a:gd name="connsiteY13" fmla="*/ 693643 h 2416474"/>
                  <a:gd name="connsiteX14" fmla="*/ 1730730 w 8058059"/>
                  <a:gd name="connsiteY14" fmla="*/ 693643 h 2416474"/>
                  <a:gd name="connsiteX15" fmla="*/ 1730730 w 8058059"/>
                  <a:gd name="connsiteY15" fmla="*/ 693724 h 2416474"/>
                  <a:gd name="connsiteX16" fmla="*/ 1792725 w 8058059"/>
                  <a:gd name="connsiteY16" fmla="*/ 693724 h 2416474"/>
                  <a:gd name="connsiteX17" fmla="*/ 1792725 w 8058059"/>
                  <a:gd name="connsiteY17" fmla="*/ 707909 h 2416474"/>
                  <a:gd name="connsiteX18" fmla="*/ 8058059 w 8058059"/>
                  <a:gd name="connsiteY18" fmla="*/ 707909 h 2416474"/>
                  <a:gd name="connsiteX19" fmla="*/ 8058059 w 8058059"/>
                  <a:gd name="connsiteY19" fmla="*/ 1717559 h 2416474"/>
                  <a:gd name="connsiteX20" fmla="*/ 1792725 w 8058059"/>
                  <a:gd name="connsiteY20" fmla="*/ 1717559 h 2416474"/>
                  <a:gd name="connsiteX21" fmla="*/ 4106787 w 8058059"/>
                  <a:gd name="connsiteY21" fmla="*/ 1658718 h 2416474"/>
                  <a:gd name="connsiteX22" fmla="*/ 1658230 w 8058059"/>
                  <a:gd name="connsiteY22" fmla="*/ 1722424 h 2416474"/>
                  <a:gd name="connsiteX23" fmla="*/ 1656506 w 8058059"/>
                  <a:gd name="connsiteY23" fmla="*/ 1722576 h 2416474"/>
                  <a:gd name="connsiteX24" fmla="*/ 1498678 w 8058059"/>
                  <a:gd name="connsiteY24" fmla="*/ 1876508 h 2416474"/>
                  <a:gd name="connsiteX25" fmla="*/ 1497758 w 8058059"/>
                  <a:gd name="connsiteY25" fmla="*/ 1885629 h 2416474"/>
                  <a:gd name="connsiteX26" fmla="*/ 1497586 w 8058059"/>
                  <a:gd name="connsiteY26" fmla="*/ 2103192 h 2416474"/>
                  <a:gd name="connsiteX27" fmla="*/ 1495908 w 8058059"/>
                  <a:gd name="connsiteY27" fmla="*/ 2105136 h 2416474"/>
                  <a:gd name="connsiteX28" fmla="*/ 1497572 w 8058059"/>
                  <a:gd name="connsiteY28" fmla="*/ 2121777 h 2416474"/>
                  <a:gd name="connsiteX29" fmla="*/ 1265541 w 8058059"/>
                  <a:gd name="connsiteY29" fmla="*/ 2406015 h 2416474"/>
                  <a:gd name="connsiteX30" fmla="*/ 1233396 w 8058059"/>
                  <a:gd name="connsiteY30" fmla="*/ 2409230 h 2416474"/>
                  <a:gd name="connsiteX31" fmla="*/ 1228952 w 8058059"/>
                  <a:gd name="connsiteY31" fmla="*/ 2414377 h 2416474"/>
                  <a:gd name="connsiteX32" fmla="*/ 1206888 w 8058059"/>
                  <a:gd name="connsiteY32" fmla="*/ 2416474 h 2416474"/>
                  <a:gd name="connsiteX33" fmla="*/ 983870 w 8058059"/>
                  <a:gd name="connsiteY33" fmla="*/ 2323892 h 2416474"/>
                  <a:gd name="connsiteX34" fmla="*/ 92230 w 8058059"/>
                  <a:gd name="connsiteY34" fmla="*/ 1430857 h 2416474"/>
                  <a:gd name="connsiteX35" fmla="*/ 0 w 8058059"/>
                  <a:gd name="connsiteY35" fmla="*/ 1207693 h 2416474"/>
                  <a:gd name="connsiteX36" fmla="*/ 92582 w 8058059"/>
                  <a:gd name="connsiteY36" fmla="*/ 984675 h 2416474"/>
                  <a:gd name="connsiteX37" fmla="*/ 985617 w 8058059"/>
                  <a:gd name="connsiteY37" fmla="*/ 93037 h 2416474"/>
                  <a:gd name="connsiteX38" fmla="*/ 1048432 w 8058059"/>
                  <a:gd name="connsiteY38" fmla="*/ 44357 h 2416474"/>
                  <a:gd name="connsiteX39" fmla="*/ 1086444 w 8058059"/>
                  <a:gd name="connsiteY39" fmla="*/ 27846 h 2416474"/>
                  <a:gd name="connsiteX40" fmla="*/ 1095894 w 8058059"/>
                  <a:gd name="connsiteY40" fmla="*/ 22726 h 2416474"/>
                  <a:gd name="connsiteX41" fmla="*/ 1104028 w 8058059"/>
                  <a:gd name="connsiteY41" fmla="*/ 20209 h 2416474"/>
                  <a:gd name="connsiteX42" fmla="*/ 1118943 w 8058059"/>
                  <a:gd name="connsiteY42" fmla="*/ 13731 h 2416474"/>
                  <a:gd name="connsiteX43" fmla="*/ 1132123 w 8058059"/>
                  <a:gd name="connsiteY43" fmla="*/ 11511 h 2416474"/>
                  <a:gd name="connsiteX44" fmla="*/ 1150402 w 8058059"/>
                  <a:gd name="connsiteY44" fmla="*/ 5853 h 2416474"/>
                  <a:gd name="connsiteX45" fmla="*/ 1188184 w 8058059"/>
                  <a:gd name="connsiteY45" fmla="*/ 2073 h 2416474"/>
                  <a:gd name="connsiteX46" fmla="*/ 1193645 w 8058059"/>
                  <a:gd name="connsiteY46" fmla="*/ 1155 h 2416474"/>
                  <a:gd name="connsiteX47" fmla="*/ 1195806 w 8058059"/>
                  <a:gd name="connsiteY47" fmla="*/ 1312 h 2416474"/>
                  <a:gd name="connsiteX48" fmla="*/ 1208916 w 8058059"/>
                  <a:gd name="connsiteY48" fmla="*/ 0 h 2416474"/>
                  <a:gd name="connsiteX0" fmla="*/ 1208916 w 8058059"/>
                  <a:gd name="connsiteY0" fmla="*/ 0 h 2416474"/>
                  <a:gd name="connsiteX1" fmla="*/ 1267422 w 8058059"/>
                  <a:gd name="connsiteY1" fmla="*/ 5944 h 2416474"/>
                  <a:gd name="connsiteX2" fmla="*/ 1281957 w 8058059"/>
                  <a:gd name="connsiteY2" fmla="*/ 10469 h 2416474"/>
                  <a:gd name="connsiteX3" fmla="*/ 1294010 w 8058059"/>
                  <a:gd name="connsiteY3" fmla="*/ 14051 h 2416474"/>
                  <a:gd name="connsiteX4" fmla="*/ 1294210 w 8058059"/>
                  <a:gd name="connsiteY4" fmla="*/ 14283 h 2416474"/>
                  <a:gd name="connsiteX5" fmla="*/ 1321903 w 8058059"/>
                  <a:gd name="connsiteY5" fmla="*/ 22903 h 2416474"/>
                  <a:gd name="connsiteX6" fmla="*/ 1493154 w 8058059"/>
                  <a:gd name="connsiteY6" fmla="*/ 232031 h 2416474"/>
                  <a:gd name="connsiteX7" fmla="*/ 1494674 w 8058059"/>
                  <a:gd name="connsiteY7" fmla="*/ 247238 h 2416474"/>
                  <a:gd name="connsiteX8" fmla="*/ 1499036 w 8058059"/>
                  <a:gd name="connsiteY8" fmla="*/ 252306 h 2416474"/>
                  <a:gd name="connsiteX9" fmla="*/ 1499006 w 8058059"/>
                  <a:gd name="connsiteY9" fmla="*/ 290545 h 2416474"/>
                  <a:gd name="connsiteX10" fmla="*/ 1498812 w 8058059"/>
                  <a:gd name="connsiteY10" fmla="*/ 538492 h 2416474"/>
                  <a:gd name="connsiteX11" fmla="*/ 1510134 w 8058059"/>
                  <a:gd name="connsiteY11" fmla="*/ 574965 h 2416474"/>
                  <a:gd name="connsiteX12" fmla="*/ 1661368 w 8058059"/>
                  <a:gd name="connsiteY12" fmla="*/ 692792 h 2416474"/>
                  <a:gd name="connsiteX13" fmla="*/ 1672610 w 8058059"/>
                  <a:gd name="connsiteY13" fmla="*/ 693643 h 2416474"/>
                  <a:gd name="connsiteX14" fmla="*/ 1730730 w 8058059"/>
                  <a:gd name="connsiteY14" fmla="*/ 693643 h 2416474"/>
                  <a:gd name="connsiteX15" fmla="*/ 1730730 w 8058059"/>
                  <a:gd name="connsiteY15" fmla="*/ 693724 h 2416474"/>
                  <a:gd name="connsiteX16" fmla="*/ 1792725 w 8058059"/>
                  <a:gd name="connsiteY16" fmla="*/ 693724 h 2416474"/>
                  <a:gd name="connsiteX17" fmla="*/ 1792725 w 8058059"/>
                  <a:gd name="connsiteY17" fmla="*/ 707909 h 2416474"/>
                  <a:gd name="connsiteX18" fmla="*/ 8058059 w 8058059"/>
                  <a:gd name="connsiteY18" fmla="*/ 707909 h 2416474"/>
                  <a:gd name="connsiteX19" fmla="*/ 8058059 w 8058059"/>
                  <a:gd name="connsiteY19" fmla="*/ 1717559 h 2416474"/>
                  <a:gd name="connsiteX20" fmla="*/ 4552187 w 8058059"/>
                  <a:gd name="connsiteY20" fmla="*/ 1646386 h 2416474"/>
                  <a:gd name="connsiteX21" fmla="*/ 1792725 w 8058059"/>
                  <a:gd name="connsiteY21" fmla="*/ 1717559 h 2416474"/>
                  <a:gd name="connsiteX22" fmla="*/ 4106787 w 8058059"/>
                  <a:gd name="connsiteY22" fmla="*/ 1658718 h 2416474"/>
                  <a:gd name="connsiteX23" fmla="*/ 1658230 w 8058059"/>
                  <a:gd name="connsiteY23" fmla="*/ 1722424 h 2416474"/>
                  <a:gd name="connsiteX24" fmla="*/ 1656506 w 8058059"/>
                  <a:gd name="connsiteY24" fmla="*/ 1722576 h 2416474"/>
                  <a:gd name="connsiteX25" fmla="*/ 1498678 w 8058059"/>
                  <a:gd name="connsiteY25" fmla="*/ 1876508 h 2416474"/>
                  <a:gd name="connsiteX26" fmla="*/ 1497758 w 8058059"/>
                  <a:gd name="connsiteY26" fmla="*/ 1885629 h 2416474"/>
                  <a:gd name="connsiteX27" fmla="*/ 1497586 w 8058059"/>
                  <a:gd name="connsiteY27" fmla="*/ 2103192 h 2416474"/>
                  <a:gd name="connsiteX28" fmla="*/ 1495908 w 8058059"/>
                  <a:gd name="connsiteY28" fmla="*/ 2105136 h 2416474"/>
                  <a:gd name="connsiteX29" fmla="*/ 1497572 w 8058059"/>
                  <a:gd name="connsiteY29" fmla="*/ 2121777 h 2416474"/>
                  <a:gd name="connsiteX30" fmla="*/ 1265541 w 8058059"/>
                  <a:gd name="connsiteY30" fmla="*/ 2406015 h 2416474"/>
                  <a:gd name="connsiteX31" fmla="*/ 1233396 w 8058059"/>
                  <a:gd name="connsiteY31" fmla="*/ 2409230 h 2416474"/>
                  <a:gd name="connsiteX32" fmla="*/ 1228952 w 8058059"/>
                  <a:gd name="connsiteY32" fmla="*/ 2414377 h 2416474"/>
                  <a:gd name="connsiteX33" fmla="*/ 1206888 w 8058059"/>
                  <a:gd name="connsiteY33" fmla="*/ 2416474 h 2416474"/>
                  <a:gd name="connsiteX34" fmla="*/ 983870 w 8058059"/>
                  <a:gd name="connsiteY34" fmla="*/ 2323892 h 2416474"/>
                  <a:gd name="connsiteX35" fmla="*/ 92230 w 8058059"/>
                  <a:gd name="connsiteY35" fmla="*/ 1430857 h 2416474"/>
                  <a:gd name="connsiteX36" fmla="*/ 0 w 8058059"/>
                  <a:gd name="connsiteY36" fmla="*/ 1207693 h 2416474"/>
                  <a:gd name="connsiteX37" fmla="*/ 92582 w 8058059"/>
                  <a:gd name="connsiteY37" fmla="*/ 984675 h 2416474"/>
                  <a:gd name="connsiteX38" fmla="*/ 985617 w 8058059"/>
                  <a:gd name="connsiteY38" fmla="*/ 93037 h 2416474"/>
                  <a:gd name="connsiteX39" fmla="*/ 1048432 w 8058059"/>
                  <a:gd name="connsiteY39" fmla="*/ 44357 h 2416474"/>
                  <a:gd name="connsiteX40" fmla="*/ 1086444 w 8058059"/>
                  <a:gd name="connsiteY40" fmla="*/ 27846 h 2416474"/>
                  <a:gd name="connsiteX41" fmla="*/ 1095894 w 8058059"/>
                  <a:gd name="connsiteY41" fmla="*/ 22726 h 2416474"/>
                  <a:gd name="connsiteX42" fmla="*/ 1104028 w 8058059"/>
                  <a:gd name="connsiteY42" fmla="*/ 20209 h 2416474"/>
                  <a:gd name="connsiteX43" fmla="*/ 1118943 w 8058059"/>
                  <a:gd name="connsiteY43" fmla="*/ 13731 h 2416474"/>
                  <a:gd name="connsiteX44" fmla="*/ 1132123 w 8058059"/>
                  <a:gd name="connsiteY44" fmla="*/ 11511 h 2416474"/>
                  <a:gd name="connsiteX45" fmla="*/ 1150402 w 8058059"/>
                  <a:gd name="connsiteY45" fmla="*/ 5853 h 2416474"/>
                  <a:gd name="connsiteX46" fmla="*/ 1188184 w 8058059"/>
                  <a:gd name="connsiteY46" fmla="*/ 2073 h 2416474"/>
                  <a:gd name="connsiteX47" fmla="*/ 1193645 w 8058059"/>
                  <a:gd name="connsiteY47" fmla="*/ 1155 h 2416474"/>
                  <a:gd name="connsiteX48" fmla="*/ 1195806 w 8058059"/>
                  <a:gd name="connsiteY48" fmla="*/ 1312 h 2416474"/>
                  <a:gd name="connsiteX49" fmla="*/ 1208916 w 8058059"/>
                  <a:gd name="connsiteY49" fmla="*/ 0 h 2416474"/>
                  <a:gd name="connsiteX0" fmla="*/ 1208916 w 8058059"/>
                  <a:gd name="connsiteY0" fmla="*/ 0 h 2416474"/>
                  <a:gd name="connsiteX1" fmla="*/ 1267422 w 8058059"/>
                  <a:gd name="connsiteY1" fmla="*/ 5944 h 2416474"/>
                  <a:gd name="connsiteX2" fmla="*/ 1281957 w 8058059"/>
                  <a:gd name="connsiteY2" fmla="*/ 10469 h 2416474"/>
                  <a:gd name="connsiteX3" fmla="*/ 1294010 w 8058059"/>
                  <a:gd name="connsiteY3" fmla="*/ 14051 h 2416474"/>
                  <a:gd name="connsiteX4" fmla="*/ 1294210 w 8058059"/>
                  <a:gd name="connsiteY4" fmla="*/ 14283 h 2416474"/>
                  <a:gd name="connsiteX5" fmla="*/ 1321903 w 8058059"/>
                  <a:gd name="connsiteY5" fmla="*/ 22903 h 2416474"/>
                  <a:gd name="connsiteX6" fmla="*/ 1493154 w 8058059"/>
                  <a:gd name="connsiteY6" fmla="*/ 232031 h 2416474"/>
                  <a:gd name="connsiteX7" fmla="*/ 1494674 w 8058059"/>
                  <a:gd name="connsiteY7" fmla="*/ 247238 h 2416474"/>
                  <a:gd name="connsiteX8" fmla="*/ 1499036 w 8058059"/>
                  <a:gd name="connsiteY8" fmla="*/ 252306 h 2416474"/>
                  <a:gd name="connsiteX9" fmla="*/ 1499006 w 8058059"/>
                  <a:gd name="connsiteY9" fmla="*/ 290545 h 2416474"/>
                  <a:gd name="connsiteX10" fmla="*/ 1498812 w 8058059"/>
                  <a:gd name="connsiteY10" fmla="*/ 538492 h 2416474"/>
                  <a:gd name="connsiteX11" fmla="*/ 1510134 w 8058059"/>
                  <a:gd name="connsiteY11" fmla="*/ 574965 h 2416474"/>
                  <a:gd name="connsiteX12" fmla="*/ 1661368 w 8058059"/>
                  <a:gd name="connsiteY12" fmla="*/ 692792 h 2416474"/>
                  <a:gd name="connsiteX13" fmla="*/ 1672610 w 8058059"/>
                  <a:gd name="connsiteY13" fmla="*/ 693643 h 2416474"/>
                  <a:gd name="connsiteX14" fmla="*/ 1730730 w 8058059"/>
                  <a:gd name="connsiteY14" fmla="*/ 693643 h 2416474"/>
                  <a:gd name="connsiteX15" fmla="*/ 1730730 w 8058059"/>
                  <a:gd name="connsiteY15" fmla="*/ 693724 h 2416474"/>
                  <a:gd name="connsiteX16" fmla="*/ 1792725 w 8058059"/>
                  <a:gd name="connsiteY16" fmla="*/ 693724 h 2416474"/>
                  <a:gd name="connsiteX17" fmla="*/ 1792725 w 8058059"/>
                  <a:gd name="connsiteY17" fmla="*/ 707909 h 2416474"/>
                  <a:gd name="connsiteX18" fmla="*/ 8058059 w 8058059"/>
                  <a:gd name="connsiteY18" fmla="*/ 707909 h 2416474"/>
                  <a:gd name="connsiteX19" fmla="*/ 8058059 w 8058059"/>
                  <a:gd name="connsiteY19" fmla="*/ 1717559 h 2416474"/>
                  <a:gd name="connsiteX20" fmla="*/ 4552187 w 8058059"/>
                  <a:gd name="connsiteY20" fmla="*/ 1646386 h 2416474"/>
                  <a:gd name="connsiteX21" fmla="*/ 1792725 w 8058059"/>
                  <a:gd name="connsiteY21" fmla="*/ 1717559 h 2416474"/>
                  <a:gd name="connsiteX22" fmla="*/ 4106787 w 8058059"/>
                  <a:gd name="connsiteY22" fmla="*/ 1658718 h 2416474"/>
                  <a:gd name="connsiteX23" fmla="*/ 1658230 w 8058059"/>
                  <a:gd name="connsiteY23" fmla="*/ 1722424 h 2416474"/>
                  <a:gd name="connsiteX24" fmla="*/ 1656506 w 8058059"/>
                  <a:gd name="connsiteY24" fmla="*/ 1722576 h 2416474"/>
                  <a:gd name="connsiteX25" fmla="*/ 1498678 w 8058059"/>
                  <a:gd name="connsiteY25" fmla="*/ 1876508 h 2416474"/>
                  <a:gd name="connsiteX26" fmla="*/ 1497758 w 8058059"/>
                  <a:gd name="connsiteY26" fmla="*/ 1885629 h 2416474"/>
                  <a:gd name="connsiteX27" fmla="*/ 1497586 w 8058059"/>
                  <a:gd name="connsiteY27" fmla="*/ 2103192 h 2416474"/>
                  <a:gd name="connsiteX28" fmla="*/ 1495908 w 8058059"/>
                  <a:gd name="connsiteY28" fmla="*/ 2105136 h 2416474"/>
                  <a:gd name="connsiteX29" fmla="*/ 1497572 w 8058059"/>
                  <a:gd name="connsiteY29" fmla="*/ 2121777 h 2416474"/>
                  <a:gd name="connsiteX30" fmla="*/ 1265541 w 8058059"/>
                  <a:gd name="connsiteY30" fmla="*/ 2406015 h 2416474"/>
                  <a:gd name="connsiteX31" fmla="*/ 1233396 w 8058059"/>
                  <a:gd name="connsiteY31" fmla="*/ 2409230 h 2416474"/>
                  <a:gd name="connsiteX32" fmla="*/ 1228952 w 8058059"/>
                  <a:gd name="connsiteY32" fmla="*/ 2414377 h 2416474"/>
                  <a:gd name="connsiteX33" fmla="*/ 1206888 w 8058059"/>
                  <a:gd name="connsiteY33" fmla="*/ 2416474 h 2416474"/>
                  <a:gd name="connsiteX34" fmla="*/ 983870 w 8058059"/>
                  <a:gd name="connsiteY34" fmla="*/ 2323892 h 2416474"/>
                  <a:gd name="connsiteX35" fmla="*/ 92230 w 8058059"/>
                  <a:gd name="connsiteY35" fmla="*/ 1430857 h 2416474"/>
                  <a:gd name="connsiteX36" fmla="*/ 0 w 8058059"/>
                  <a:gd name="connsiteY36" fmla="*/ 1207693 h 2416474"/>
                  <a:gd name="connsiteX37" fmla="*/ 92582 w 8058059"/>
                  <a:gd name="connsiteY37" fmla="*/ 984675 h 2416474"/>
                  <a:gd name="connsiteX38" fmla="*/ 985617 w 8058059"/>
                  <a:gd name="connsiteY38" fmla="*/ 93037 h 2416474"/>
                  <a:gd name="connsiteX39" fmla="*/ 1048432 w 8058059"/>
                  <a:gd name="connsiteY39" fmla="*/ 44357 h 2416474"/>
                  <a:gd name="connsiteX40" fmla="*/ 1086444 w 8058059"/>
                  <a:gd name="connsiteY40" fmla="*/ 27846 h 2416474"/>
                  <a:gd name="connsiteX41" fmla="*/ 1095894 w 8058059"/>
                  <a:gd name="connsiteY41" fmla="*/ 22726 h 2416474"/>
                  <a:gd name="connsiteX42" fmla="*/ 1104028 w 8058059"/>
                  <a:gd name="connsiteY42" fmla="*/ 20209 h 2416474"/>
                  <a:gd name="connsiteX43" fmla="*/ 1118943 w 8058059"/>
                  <a:gd name="connsiteY43" fmla="*/ 13731 h 2416474"/>
                  <a:gd name="connsiteX44" fmla="*/ 1132123 w 8058059"/>
                  <a:gd name="connsiteY44" fmla="*/ 11511 h 2416474"/>
                  <a:gd name="connsiteX45" fmla="*/ 1150402 w 8058059"/>
                  <a:gd name="connsiteY45" fmla="*/ 5853 h 2416474"/>
                  <a:gd name="connsiteX46" fmla="*/ 1188184 w 8058059"/>
                  <a:gd name="connsiteY46" fmla="*/ 2073 h 2416474"/>
                  <a:gd name="connsiteX47" fmla="*/ 1193645 w 8058059"/>
                  <a:gd name="connsiteY47" fmla="*/ 1155 h 2416474"/>
                  <a:gd name="connsiteX48" fmla="*/ 1195806 w 8058059"/>
                  <a:gd name="connsiteY48" fmla="*/ 1312 h 2416474"/>
                  <a:gd name="connsiteX49" fmla="*/ 1208916 w 8058059"/>
                  <a:gd name="connsiteY49" fmla="*/ 0 h 2416474"/>
                  <a:gd name="connsiteX0" fmla="*/ 1208916 w 8058059"/>
                  <a:gd name="connsiteY0" fmla="*/ 0 h 2416474"/>
                  <a:gd name="connsiteX1" fmla="*/ 1267422 w 8058059"/>
                  <a:gd name="connsiteY1" fmla="*/ 5944 h 2416474"/>
                  <a:gd name="connsiteX2" fmla="*/ 1281957 w 8058059"/>
                  <a:gd name="connsiteY2" fmla="*/ 10469 h 2416474"/>
                  <a:gd name="connsiteX3" fmla="*/ 1294010 w 8058059"/>
                  <a:gd name="connsiteY3" fmla="*/ 14051 h 2416474"/>
                  <a:gd name="connsiteX4" fmla="*/ 1294210 w 8058059"/>
                  <a:gd name="connsiteY4" fmla="*/ 14283 h 2416474"/>
                  <a:gd name="connsiteX5" fmla="*/ 1321903 w 8058059"/>
                  <a:gd name="connsiteY5" fmla="*/ 22903 h 2416474"/>
                  <a:gd name="connsiteX6" fmla="*/ 1493154 w 8058059"/>
                  <a:gd name="connsiteY6" fmla="*/ 232031 h 2416474"/>
                  <a:gd name="connsiteX7" fmla="*/ 1494674 w 8058059"/>
                  <a:gd name="connsiteY7" fmla="*/ 247238 h 2416474"/>
                  <a:gd name="connsiteX8" fmla="*/ 1499036 w 8058059"/>
                  <a:gd name="connsiteY8" fmla="*/ 252306 h 2416474"/>
                  <a:gd name="connsiteX9" fmla="*/ 1499006 w 8058059"/>
                  <a:gd name="connsiteY9" fmla="*/ 290545 h 2416474"/>
                  <a:gd name="connsiteX10" fmla="*/ 1498812 w 8058059"/>
                  <a:gd name="connsiteY10" fmla="*/ 538492 h 2416474"/>
                  <a:gd name="connsiteX11" fmla="*/ 1510134 w 8058059"/>
                  <a:gd name="connsiteY11" fmla="*/ 574965 h 2416474"/>
                  <a:gd name="connsiteX12" fmla="*/ 1661368 w 8058059"/>
                  <a:gd name="connsiteY12" fmla="*/ 692792 h 2416474"/>
                  <a:gd name="connsiteX13" fmla="*/ 1672610 w 8058059"/>
                  <a:gd name="connsiteY13" fmla="*/ 693643 h 2416474"/>
                  <a:gd name="connsiteX14" fmla="*/ 1730730 w 8058059"/>
                  <a:gd name="connsiteY14" fmla="*/ 693643 h 2416474"/>
                  <a:gd name="connsiteX15" fmla="*/ 1730730 w 8058059"/>
                  <a:gd name="connsiteY15" fmla="*/ 693724 h 2416474"/>
                  <a:gd name="connsiteX16" fmla="*/ 1792725 w 8058059"/>
                  <a:gd name="connsiteY16" fmla="*/ 693724 h 2416474"/>
                  <a:gd name="connsiteX17" fmla="*/ 1792725 w 8058059"/>
                  <a:gd name="connsiteY17" fmla="*/ 707909 h 2416474"/>
                  <a:gd name="connsiteX18" fmla="*/ 8058059 w 8058059"/>
                  <a:gd name="connsiteY18" fmla="*/ 707909 h 2416474"/>
                  <a:gd name="connsiteX19" fmla="*/ 8058059 w 8058059"/>
                  <a:gd name="connsiteY19" fmla="*/ 1717559 h 2416474"/>
                  <a:gd name="connsiteX20" fmla="*/ 4310825 w 8058059"/>
                  <a:gd name="connsiteY20" fmla="*/ 1478415 h 2416474"/>
                  <a:gd name="connsiteX21" fmla="*/ 1792725 w 8058059"/>
                  <a:gd name="connsiteY21" fmla="*/ 1717559 h 2416474"/>
                  <a:gd name="connsiteX22" fmla="*/ 4106787 w 8058059"/>
                  <a:gd name="connsiteY22" fmla="*/ 1658718 h 2416474"/>
                  <a:gd name="connsiteX23" fmla="*/ 1658230 w 8058059"/>
                  <a:gd name="connsiteY23" fmla="*/ 1722424 h 2416474"/>
                  <a:gd name="connsiteX24" fmla="*/ 1656506 w 8058059"/>
                  <a:gd name="connsiteY24" fmla="*/ 1722576 h 2416474"/>
                  <a:gd name="connsiteX25" fmla="*/ 1498678 w 8058059"/>
                  <a:gd name="connsiteY25" fmla="*/ 1876508 h 2416474"/>
                  <a:gd name="connsiteX26" fmla="*/ 1497758 w 8058059"/>
                  <a:gd name="connsiteY26" fmla="*/ 1885629 h 2416474"/>
                  <a:gd name="connsiteX27" fmla="*/ 1497586 w 8058059"/>
                  <a:gd name="connsiteY27" fmla="*/ 2103192 h 2416474"/>
                  <a:gd name="connsiteX28" fmla="*/ 1495908 w 8058059"/>
                  <a:gd name="connsiteY28" fmla="*/ 2105136 h 2416474"/>
                  <a:gd name="connsiteX29" fmla="*/ 1497572 w 8058059"/>
                  <a:gd name="connsiteY29" fmla="*/ 2121777 h 2416474"/>
                  <a:gd name="connsiteX30" fmla="*/ 1265541 w 8058059"/>
                  <a:gd name="connsiteY30" fmla="*/ 2406015 h 2416474"/>
                  <a:gd name="connsiteX31" fmla="*/ 1233396 w 8058059"/>
                  <a:gd name="connsiteY31" fmla="*/ 2409230 h 2416474"/>
                  <a:gd name="connsiteX32" fmla="*/ 1228952 w 8058059"/>
                  <a:gd name="connsiteY32" fmla="*/ 2414377 h 2416474"/>
                  <a:gd name="connsiteX33" fmla="*/ 1206888 w 8058059"/>
                  <a:gd name="connsiteY33" fmla="*/ 2416474 h 2416474"/>
                  <a:gd name="connsiteX34" fmla="*/ 983870 w 8058059"/>
                  <a:gd name="connsiteY34" fmla="*/ 2323892 h 2416474"/>
                  <a:gd name="connsiteX35" fmla="*/ 92230 w 8058059"/>
                  <a:gd name="connsiteY35" fmla="*/ 1430857 h 2416474"/>
                  <a:gd name="connsiteX36" fmla="*/ 0 w 8058059"/>
                  <a:gd name="connsiteY36" fmla="*/ 1207693 h 2416474"/>
                  <a:gd name="connsiteX37" fmla="*/ 92582 w 8058059"/>
                  <a:gd name="connsiteY37" fmla="*/ 984675 h 2416474"/>
                  <a:gd name="connsiteX38" fmla="*/ 985617 w 8058059"/>
                  <a:gd name="connsiteY38" fmla="*/ 93037 h 2416474"/>
                  <a:gd name="connsiteX39" fmla="*/ 1048432 w 8058059"/>
                  <a:gd name="connsiteY39" fmla="*/ 44357 h 2416474"/>
                  <a:gd name="connsiteX40" fmla="*/ 1086444 w 8058059"/>
                  <a:gd name="connsiteY40" fmla="*/ 27846 h 2416474"/>
                  <a:gd name="connsiteX41" fmla="*/ 1095894 w 8058059"/>
                  <a:gd name="connsiteY41" fmla="*/ 22726 h 2416474"/>
                  <a:gd name="connsiteX42" fmla="*/ 1104028 w 8058059"/>
                  <a:gd name="connsiteY42" fmla="*/ 20209 h 2416474"/>
                  <a:gd name="connsiteX43" fmla="*/ 1118943 w 8058059"/>
                  <a:gd name="connsiteY43" fmla="*/ 13731 h 2416474"/>
                  <a:gd name="connsiteX44" fmla="*/ 1132123 w 8058059"/>
                  <a:gd name="connsiteY44" fmla="*/ 11511 h 2416474"/>
                  <a:gd name="connsiteX45" fmla="*/ 1150402 w 8058059"/>
                  <a:gd name="connsiteY45" fmla="*/ 5853 h 2416474"/>
                  <a:gd name="connsiteX46" fmla="*/ 1188184 w 8058059"/>
                  <a:gd name="connsiteY46" fmla="*/ 2073 h 2416474"/>
                  <a:gd name="connsiteX47" fmla="*/ 1193645 w 8058059"/>
                  <a:gd name="connsiteY47" fmla="*/ 1155 h 2416474"/>
                  <a:gd name="connsiteX48" fmla="*/ 1195806 w 8058059"/>
                  <a:gd name="connsiteY48" fmla="*/ 1312 h 2416474"/>
                  <a:gd name="connsiteX49" fmla="*/ 1208916 w 8058059"/>
                  <a:gd name="connsiteY49" fmla="*/ 0 h 2416474"/>
                  <a:gd name="connsiteX0" fmla="*/ 1208916 w 8058059"/>
                  <a:gd name="connsiteY0" fmla="*/ 0 h 2416474"/>
                  <a:gd name="connsiteX1" fmla="*/ 1267422 w 8058059"/>
                  <a:gd name="connsiteY1" fmla="*/ 5944 h 2416474"/>
                  <a:gd name="connsiteX2" fmla="*/ 1281957 w 8058059"/>
                  <a:gd name="connsiteY2" fmla="*/ 10469 h 2416474"/>
                  <a:gd name="connsiteX3" fmla="*/ 1294010 w 8058059"/>
                  <a:gd name="connsiteY3" fmla="*/ 14051 h 2416474"/>
                  <a:gd name="connsiteX4" fmla="*/ 1294210 w 8058059"/>
                  <a:gd name="connsiteY4" fmla="*/ 14283 h 2416474"/>
                  <a:gd name="connsiteX5" fmla="*/ 1321903 w 8058059"/>
                  <a:gd name="connsiteY5" fmla="*/ 22903 h 2416474"/>
                  <a:gd name="connsiteX6" fmla="*/ 1493154 w 8058059"/>
                  <a:gd name="connsiteY6" fmla="*/ 232031 h 2416474"/>
                  <a:gd name="connsiteX7" fmla="*/ 1494674 w 8058059"/>
                  <a:gd name="connsiteY7" fmla="*/ 247238 h 2416474"/>
                  <a:gd name="connsiteX8" fmla="*/ 1499036 w 8058059"/>
                  <a:gd name="connsiteY8" fmla="*/ 252306 h 2416474"/>
                  <a:gd name="connsiteX9" fmla="*/ 1499006 w 8058059"/>
                  <a:gd name="connsiteY9" fmla="*/ 290545 h 2416474"/>
                  <a:gd name="connsiteX10" fmla="*/ 1498812 w 8058059"/>
                  <a:gd name="connsiteY10" fmla="*/ 538492 h 2416474"/>
                  <a:gd name="connsiteX11" fmla="*/ 1510134 w 8058059"/>
                  <a:gd name="connsiteY11" fmla="*/ 574965 h 2416474"/>
                  <a:gd name="connsiteX12" fmla="*/ 1661368 w 8058059"/>
                  <a:gd name="connsiteY12" fmla="*/ 692792 h 2416474"/>
                  <a:gd name="connsiteX13" fmla="*/ 1672610 w 8058059"/>
                  <a:gd name="connsiteY13" fmla="*/ 693643 h 2416474"/>
                  <a:gd name="connsiteX14" fmla="*/ 1730730 w 8058059"/>
                  <a:gd name="connsiteY14" fmla="*/ 693643 h 2416474"/>
                  <a:gd name="connsiteX15" fmla="*/ 1730730 w 8058059"/>
                  <a:gd name="connsiteY15" fmla="*/ 693724 h 2416474"/>
                  <a:gd name="connsiteX16" fmla="*/ 1792725 w 8058059"/>
                  <a:gd name="connsiteY16" fmla="*/ 693724 h 2416474"/>
                  <a:gd name="connsiteX17" fmla="*/ 1792725 w 8058059"/>
                  <a:gd name="connsiteY17" fmla="*/ 707909 h 2416474"/>
                  <a:gd name="connsiteX18" fmla="*/ 8058059 w 8058059"/>
                  <a:gd name="connsiteY18" fmla="*/ 707909 h 2416474"/>
                  <a:gd name="connsiteX19" fmla="*/ 8058059 w 8058059"/>
                  <a:gd name="connsiteY19" fmla="*/ 1717559 h 2416474"/>
                  <a:gd name="connsiteX20" fmla="*/ 4310825 w 8058059"/>
                  <a:gd name="connsiteY20" fmla="*/ 1478415 h 2416474"/>
                  <a:gd name="connsiteX21" fmla="*/ 1792725 w 8058059"/>
                  <a:gd name="connsiteY21" fmla="*/ 1717559 h 2416474"/>
                  <a:gd name="connsiteX22" fmla="*/ 4106787 w 8058059"/>
                  <a:gd name="connsiteY22" fmla="*/ 1658718 h 2416474"/>
                  <a:gd name="connsiteX23" fmla="*/ 1658230 w 8058059"/>
                  <a:gd name="connsiteY23" fmla="*/ 1722424 h 2416474"/>
                  <a:gd name="connsiteX24" fmla="*/ 1656506 w 8058059"/>
                  <a:gd name="connsiteY24" fmla="*/ 1722576 h 2416474"/>
                  <a:gd name="connsiteX25" fmla="*/ 1498678 w 8058059"/>
                  <a:gd name="connsiteY25" fmla="*/ 1876508 h 2416474"/>
                  <a:gd name="connsiteX26" fmla="*/ 1497758 w 8058059"/>
                  <a:gd name="connsiteY26" fmla="*/ 1885629 h 2416474"/>
                  <a:gd name="connsiteX27" fmla="*/ 1497586 w 8058059"/>
                  <a:gd name="connsiteY27" fmla="*/ 2103192 h 2416474"/>
                  <a:gd name="connsiteX28" fmla="*/ 1495908 w 8058059"/>
                  <a:gd name="connsiteY28" fmla="*/ 2105136 h 2416474"/>
                  <a:gd name="connsiteX29" fmla="*/ 1497572 w 8058059"/>
                  <a:gd name="connsiteY29" fmla="*/ 2121777 h 2416474"/>
                  <a:gd name="connsiteX30" fmla="*/ 1265541 w 8058059"/>
                  <a:gd name="connsiteY30" fmla="*/ 2406015 h 2416474"/>
                  <a:gd name="connsiteX31" fmla="*/ 1233396 w 8058059"/>
                  <a:gd name="connsiteY31" fmla="*/ 2409230 h 2416474"/>
                  <a:gd name="connsiteX32" fmla="*/ 1228952 w 8058059"/>
                  <a:gd name="connsiteY32" fmla="*/ 2414377 h 2416474"/>
                  <a:gd name="connsiteX33" fmla="*/ 1206888 w 8058059"/>
                  <a:gd name="connsiteY33" fmla="*/ 2416474 h 2416474"/>
                  <a:gd name="connsiteX34" fmla="*/ 983870 w 8058059"/>
                  <a:gd name="connsiteY34" fmla="*/ 2323892 h 2416474"/>
                  <a:gd name="connsiteX35" fmla="*/ 92230 w 8058059"/>
                  <a:gd name="connsiteY35" fmla="*/ 1430857 h 2416474"/>
                  <a:gd name="connsiteX36" fmla="*/ 0 w 8058059"/>
                  <a:gd name="connsiteY36" fmla="*/ 1207693 h 2416474"/>
                  <a:gd name="connsiteX37" fmla="*/ 92582 w 8058059"/>
                  <a:gd name="connsiteY37" fmla="*/ 984675 h 2416474"/>
                  <a:gd name="connsiteX38" fmla="*/ 985617 w 8058059"/>
                  <a:gd name="connsiteY38" fmla="*/ 93037 h 2416474"/>
                  <a:gd name="connsiteX39" fmla="*/ 1048432 w 8058059"/>
                  <a:gd name="connsiteY39" fmla="*/ 44357 h 2416474"/>
                  <a:gd name="connsiteX40" fmla="*/ 1086444 w 8058059"/>
                  <a:gd name="connsiteY40" fmla="*/ 27846 h 2416474"/>
                  <a:gd name="connsiteX41" fmla="*/ 1095894 w 8058059"/>
                  <a:gd name="connsiteY41" fmla="*/ 22726 h 2416474"/>
                  <a:gd name="connsiteX42" fmla="*/ 1104028 w 8058059"/>
                  <a:gd name="connsiteY42" fmla="*/ 20209 h 2416474"/>
                  <a:gd name="connsiteX43" fmla="*/ 1118943 w 8058059"/>
                  <a:gd name="connsiteY43" fmla="*/ 13731 h 2416474"/>
                  <a:gd name="connsiteX44" fmla="*/ 1132123 w 8058059"/>
                  <a:gd name="connsiteY44" fmla="*/ 11511 h 2416474"/>
                  <a:gd name="connsiteX45" fmla="*/ 1150402 w 8058059"/>
                  <a:gd name="connsiteY45" fmla="*/ 5853 h 2416474"/>
                  <a:gd name="connsiteX46" fmla="*/ 1188184 w 8058059"/>
                  <a:gd name="connsiteY46" fmla="*/ 2073 h 2416474"/>
                  <a:gd name="connsiteX47" fmla="*/ 1193645 w 8058059"/>
                  <a:gd name="connsiteY47" fmla="*/ 1155 h 2416474"/>
                  <a:gd name="connsiteX48" fmla="*/ 1195806 w 8058059"/>
                  <a:gd name="connsiteY48" fmla="*/ 1312 h 2416474"/>
                  <a:gd name="connsiteX49" fmla="*/ 1208916 w 8058059"/>
                  <a:gd name="connsiteY49" fmla="*/ 0 h 2416474"/>
                  <a:gd name="connsiteX0" fmla="*/ 1208916 w 8058059"/>
                  <a:gd name="connsiteY0" fmla="*/ 0 h 2416474"/>
                  <a:gd name="connsiteX1" fmla="*/ 1267422 w 8058059"/>
                  <a:gd name="connsiteY1" fmla="*/ 5944 h 2416474"/>
                  <a:gd name="connsiteX2" fmla="*/ 1281957 w 8058059"/>
                  <a:gd name="connsiteY2" fmla="*/ 10469 h 2416474"/>
                  <a:gd name="connsiteX3" fmla="*/ 1294010 w 8058059"/>
                  <a:gd name="connsiteY3" fmla="*/ 14051 h 2416474"/>
                  <a:gd name="connsiteX4" fmla="*/ 1294210 w 8058059"/>
                  <a:gd name="connsiteY4" fmla="*/ 14283 h 2416474"/>
                  <a:gd name="connsiteX5" fmla="*/ 1321903 w 8058059"/>
                  <a:gd name="connsiteY5" fmla="*/ 22903 h 2416474"/>
                  <a:gd name="connsiteX6" fmla="*/ 1493154 w 8058059"/>
                  <a:gd name="connsiteY6" fmla="*/ 232031 h 2416474"/>
                  <a:gd name="connsiteX7" fmla="*/ 1494674 w 8058059"/>
                  <a:gd name="connsiteY7" fmla="*/ 247238 h 2416474"/>
                  <a:gd name="connsiteX8" fmla="*/ 1499036 w 8058059"/>
                  <a:gd name="connsiteY8" fmla="*/ 252306 h 2416474"/>
                  <a:gd name="connsiteX9" fmla="*/ 1499006 w 8058059"/>
                  <a:gd name="connsiteY9" fmla="*/ 290545 h 2416474"/>
                  <a:gd name="connsiteX10" fmla="*/ 1498812 w 8058059"/>
                  <a:gd name="connsiteY10" fmla="*/ 538492 h 2416474"/>
                  <a:gd name="connsiteX11" fmla="*/ 1510134 w 8058059"/>
                  <a:gd name="connsiteY11" fmla="*/ 574965 h 2416474"/>
                  <a:gd name="connsiteX12" fmla="*/ 1661368 w 8058059"/>
                  <a:gd name="connsiteY12" fmla="*/ 692792 h 2416474"/>
                  <a:gd name="connsiteX13" fmla="*/ 1672610 w 8058059"/>
                  <a:gd name="connsiteY13" fmla="*/ 693643 h 2416474"/>
                  <a:gd name="connsiteX14" fmla="*/ 1730730 w 8058059"/>
                  <a:gd name="connsiteY14" fmla="*/ 693643 h 2416474"/>
                  <a:gd name="connsiteX15" fmla="*/ 1730730 w 8058059"/>
                  <a:gd name="connsiteY15" fmla="*/ 693724 h 2416474"/>
                  <a:gd name="connsiteX16" fmla="*/ 1792725 w 8058059"/>
                  <a:gd name="connsiteY16" fmla="*/ 693724 h 2416474"/>
                  <a:gd name="connsiteX17" fmla="*/ 1792725 w 8058059"/>
                  <a:gd name="connsiteY17" fmla="*/ 707909 h 2416474"/>
                  <a:gd name="connsiteX18" fmla="*/ 8058059 w 8058059"/>
                  <a:gd name="connsiteY18" fmla="*/ 707909 h 2416474"/>
                  <a:gd name="connsiteX19" fmla="*/ 8058059 w 8058059"/>
                  <a:gd name="connsiteY19" fmla="*/ 1717559 h 2416474"/>
                  <a:gd name="connsiteX20" fmla="*/ 4310825 w 8058059"/>
                  <a:gd name="connsiteY20" fmla="*/ 1478415 h 2416474"/>
                  <a:gd name="connsiteX21" fmla="*/ 1792725 w 8058059"/>
                  <a:gd name="connsiteY21" fmla="*/ 1717559 h 2416474"/>
                  <a:gd name="connsiteX22" fmla="*/ 4641843 w 8058059"/>
                  <a:gd name="connsiteY22" fmla="*/ 1787986 h 2416474"/>
                  <a:gd name="connsiteX23" fmla="*/ 1658230 w 8058059"/>
                  <a:gd name="connsiteY23" fmla="*/ 1722424 h 2416474"/>
                  <a:gd name="connsiteX24" fmla="*/ 1656506 w 8058059"/>
                  <a:gd name="connsiteY24" fmla="*/ 1722576 h 2416474"/>
                  <a:gd name="connsiteX25" fmla="*/ 1498678 w 8058059"/>
                  <a:gd name="connsiteY25" fmla="*/ 1876508 h 2416474"/>
                  <a:gd name="connsiteX26" fmla="*/ 1497758 w 8058059"/>
                  <a:gd name="connsiteY26" fmla="*/ 1885629 h 2416474"/>
                  <a:gd name="connsiteX27" fmla="*/ 1497586 w 8058059"/>
                  <a:gd name="connsiteY27" fmla="*/ 2103192 h 2416474"/>
                  <a:gd name="connsiteX28" fmla="*/ 1495908 w 8058059"/>
                  <a:gd name="connsiteY28" fmla="*/ 2105136 h 2416474"/>
                  <a:gd name="connsiteX29" fmla="*/ 1497572 w 8058059"/>
                  <a:gd name="connsiteY29" fmla="*/ 2121777 h 2416474"/>
                  <a:gd name="connsiteX30" fmla="*/ 1265541 w 8058059"/>
                  <a:gd name="connsiteY30" fmla="*/ 2406015 h 2416474"/>
                  <a:gd name="connsiteX31" fmla="*/ 1233396 w 8058059"/>
                  <a:gd name="connsiteY31" fmla="*/ 2409230 h 2416474"/>
                  <a:gd name="connsiteX32" fmla="*/ 1228952 w 8058059"/>
                  <a:gd name="connsiteY32" fmla="*/ 2414377 h 2416474"/>
                  <a:gd name="connsiteX33" fmla="*/ 1206888 w 8058059"/>
                  <a:gd name="connsiteY33" fmla="*/ 2416474 h 2416474"/>
                  <a:gd name="connsiteX34" fmla="*/ 983870 w 8058059"/>
                  <a:gd name="connsiteY34" fmla="*/ 2323892 h 2416474"/>
                  <a:gd name="connsiteX35" fmla="*/ 92230 w 8058059"/>
                  <a:gd name="connsiteY35" fmla="*/ 1430857 h 2416474"/>
                  <a:gd name="connsiteX36" fmla="*/ 0 w 8058059"/>
                  <a:gd name="connsiteY36" fmla="*/ 1207693 h 2416474"/>
                  <a:gd name="connsiteX37" fmla="*/ 92582 w 8058059"/>
                  <a:gd name="connsiteY37" fmla="*/ 984675 h 2416474"/>
                  <a:gd name="connsiteX38" fmla="*/ 985617 w 8058059"/>
                  <a:gd name="connsiteY38" fmla="*/ 93037 h 2416474"/>
                  <a:gd name="connsiteX39" fmla="*/ 1048432 w 8058059"/>
                  <a:gd name="connsiteY39" fmla="*/ 44357 h 2416474"/>
                  <a:gd name="connsiteX40" fmla="*/ 1086444 w 8058059"/>
                  <a:gd name="connsiteY40" fmla="*/ 27846 h 2416474"/>
                  <a:gd name="connsiteX41" fmla="*/ 1095894 w 8058059"/>
                  <a:gd name="connsiteY41" fmla="*/ 22726 h 2416474"/>
                  <a:gd name="connsiteX42" fmla="*/ 1104028 w 8058059"/>
                  <a:gd name="connsiteY42" fmla="*/ 20209 h 2416474"/>
                  <a:gd name="connsiteX43" fmla="*/ 1118943 w 8058059"/>
                  <a:gd name="connsiteY43" fmla="*/ 13731 h 2416474"/>
                  <a:gd name="connsiteX44" fmla="*/ 1132123 w 8058059"/>
                  <a:gd name="connsiteY44" fmla="*/ 11511 h 2416474"/>
                  <a:gd name="connsiteX45" fmla="*/ 1150402 w 8058059"/>
                  <a:gd name="connsiteY45" fmla="*/ 5853 h 2416474"/>
                  <a:gd name="connsiteX46" fmla="*/ 1188184 w 8058059"/>
                  <a:gd name="connsiteY46" fmla="*/ 2073 h 2416474"/>
                  <a:gd name="connsiteX47" fmla="*/ 1193645 w 8058059"/>
                  <a:gd name="connsiteY47" fmla="*/ 1155 h 2416474"/>
                  <a:gd name="connsiteX48" fmla="*/ 1195806 w 8058059"/>
                  <a:gd name="connsiteY48" fmla="*/ 1312 h 2416474"/>
                  <a:gd name="connsiteX49" fmla="*/ 1208916 w 8058059"/>
                  <a:gd name="connsiteY49" fmla="*/ 0 h 2416474"/>
                  <a:gd name="connsiteX0" fmla="*/ 1208916 w 8058059"/>
                  <a:gd name="connsiteY0" fmla="*/ 0 h 2416474"/>
                  <a:gd name="connsiteX1" fmla="*/ 1267422 w 8058059"/>
                  <a:gd name="connsiteY1" fmla="*/ 5944 h 2416474"/>
                  <a:gd name="connsiteX2" fmla="*/ 1281957 w 8058059"/>
                  <a:gd name="connsiteY2" fmla="*/ 10469 h 2416474"/>
                  <a:gd name="connsiteX3" fmla="*/ 1294010 w 8058059"/>
                  <a:gd name="connsiteY3" fmla="*/ 14051 h 2416474"/>
                  <a:gd name="connsiteX4" fmla="*/ 1294210 w 8058059"/>
                  <a:gd name="connsiteY4" fmla="*/ 14283 h 2416474"/>
                  <a:gd name="connsiteX5" fmla="*/ 1321903 w 8058059"/>
                  <a:gd name="connsiteY5" fmla="*/ 22903 h 2416474"/>
                  <a:gd name="connsiteX6" fmla="*/ 1493154 w 8058059"/>
                  <a:gd name="connsiteY6" fmla="*/ 232031 h 2416474"/>
                  <a:gd name="connsiteX7" fmla="*/ 1494674 w 8058059"/>
                  <a:gd name="connsiteY7" fmla="*/ 247238 h 2416474"/>
                  <a:gd name="connsiteX8" fmla="*/ 1499036 w 8058059"/>
                  <a:gd name="connsiteY8" fmla="*/ 252306 h 2416474"/>
                  <a:gd name="connsiteX9" fmla="*/ 1499006 w 8058059"/>
                  <a:gd name="connsiteY9" fmla="*/ 290545 h 2416474"/>
                  <a:gd name="connsiteX10" fmla="*/ 1498812 w 8058059"/>
                  <a:gd name="connsiteY10" fmla="*/ 538492 h 2416474"/>
                  <a:gd name="connsiteX11" fmla="*/ 1510134 w 8058059"/>
                  <a:gd name="connsiteY11" fmla="*/ 574965 h 2416474"/>
                  <a:gd name="connsiteX12" fmla="*/ 1661368 w 8058059"/>
                  <a:gd name="connsiteY12" fmla="*/ 692792 h 2416474"/>
                  <a:gd name="connsiteX13" fmla="*/ 1672610 w 8058059"/>
                  <a:gd name="connsiteY13" fmla="*/ 693643 h 2416474"/>
                  <a:gd name="connsiteX14" fmla="*/ 1730730 w 8058059"/>
                  <a:gd name="connsiteY14" fmla="*/ 693643 h 2416474"/>
                  <a:gd name="connsiteX15" fmla="*/ 1730730 w 8058059"/>
                  <a:gd name="connsiteY15" fmla="*/ 693724 h 2416474"/>
                  <a:gd name="connsiteX16" fmla="*/ 1792725 w 8058059"/>
                  <a:gd name="connsiteY16" fmla="*/ 693724 h 2416474"/>
                  <a:gd name="connsiteX17" fmla="*/ 1792725 w 8058059"/>
                  <a:gd name="connsiteY17" fmla="*/ 707909 h 2416474"/>
                  <a:gd name="connsiteX18" fmla="*/ 8058059 w 8058059"/>
                  <a:gd name="connsiteY18" fmla="*/ 707909 h 2416474"/>
                  <a:gd name="connsiteX19" fmla="*/ 8058059 w 8058059"/>
                  <a:gd name="connsiteY19" fmla="*/ 1717559 h 2416474"/>
                  <a:gd name="connsiteX20" fmla="*/ 4310825 w 8058059"/>
                  <a:gd name="connsiteY20" fmla="*/ 1478415 h 2416474"/>
                  <a:gd name="connsiteX21" fmla="*/ 2851613 w 8058059"/>
                  <a:gd name="connsiteY21" fmla="*/ 1585061 h 2416474"/>
                  <a:gd name="connsiteX22" fmla="*/ 1792725 w 8058059"/>
                  <a:gd name="connsiteY22" fmla="*/ 1717559 h 2416474"/>
                  <a:gd name="connsiteX23" fmla="*/ 4641843 w 8058059"/>
                  <a:gd name="connsiteY23" fmla="*/ 1787986 h 2416474"/>
                  <a:gd name="connsiteX24" fmla="*/ 1658230 w 8058059"/>
                  <a:gd name="connsiteY24" fmla="*/ 1722424 h 2416474"/>
                  <a:gd name="connsiteX25" fmla="*/ 1656506 w 8058059"/>
                  <a:gd name="connsiteY25" fmla="*/ 1722576 h 2416474"/>
                  <a:gd name="connsiteX26" fmla="*/ 1498678 w 8058059"/>
                  <a:gd name="connsiteY26" fmla="*/ 1876508 h 2416474"/>
                  <a:gd name="connsiteX27" fmla="*/ 1497758 w 8058059"/>
                  <a:gd name="connsiteY27" fmla="*/ 1885629 h 2416474"/>
                  <a:gd name="connsiteX28" fmla="*/ 1497586 w 8058059"/>
                  <a:gd name="connsiteY28" fmla="*/ 2103192 h 2416474"/>
                  <a:gd name="connsiteX29" fmla="*/ 1495908 w 8058059"/>
                  <a:gd name="connsiteY29" fmla="*/ 2105136 h 2416474"/>
                  <a:gd name="connsiteX30" fmla="*/ 1497572 w 8058059"/>
                  <a:gd name="connsiteY30" fmla="*/ 2121777 h 2416474"/>
                  <a:gd name="connsiteX31" fmla="*/ 1265541 w 8058059"/>
                  <a:gd name="connsiteY31" fmla="*/ 2406015 h 2416474"/>
                  <a:gd name="connsiteX32" fmla="*/ 1233396 w 8058059"/>
                  <a:gd name="connsiteY32" fmla="*/ 2409230 h 2416474"/>
                  <a:gd name="connsiteX33" fmla="*/ 1228952 w 8058059"/>
                  <a:gd name="connsiteY33" fmla="*/ 2414377 h 2416474"/>
                  <a:gd name="connsiteX34" fmla="*/ 1206888 w 8058059"/>
                  <a:gd name="connsiteY34" fmla="*/ 2416474 h 2416474"/>
                  <a:gd name="connsiteX35" fmla="*/ 983870 w 8058059"/>
                  <a:gd name="connsiteY35" fmla="*/ 2323892 h 2416474"/>
                  <a:gd name="connsiteX36" fmla="*/ 92230 w 8058059"/>
                  <a:gd name="connsiteY36" fmla="*/ 1430857 h 2416474"/>
                  <a:gd name="connsiteX37" fmla="*/ 0 w 8058059"/>
                  <a:gd name="connsiteY37" fmla="*/ 1207693 h 2416474"/>
                  <a:gd name="connsiteX38" fmla="*/ 92582 w 8058059"/>
                  <a:gd name="connsiteY38" fmla="*/ 984675 h 2416474"/>
                  <a:gd name="connsiteX39" fmla="*/ 985617 w 8058059"/>
                  <a:gd name="connsiteY39" fmla="*/ 93037 h 2416474"/>
                  <a:gd name="connsiteX40" fmla="*/ 1048432 w 8058059"/>
                  <a:gd name="connsiteY40" fmla="*/ 44357 h 2416474"/>
                  <a:gd name="connsiteX41" fmla="*/ 1086444 w 8058059"/>
                  <a:gd name="connsiteY41" fmla="*/ 27846 h 2416474"/>
                  <a:gd name="connsiteX42" fmla="*/ 1095894 w 8058059"/>
                  <a:gd name="connsiteY42" fmla="*/ 22726 h 2416474"/>
                  <a:gd name="connsiteX43" fmla="*/ 1104028 w 8058059"/>
                  <a:gd name="connsiteY43" fmla="*/ 20209 h 2416474"/>
                  <a:gd name="connsiteX44" fmla="*/ 1118943 w 8058059"/>
                  <a:gd name="connsiteY44" fmla="*/ 13731 h 2416474"/>
                  <a:gd name="connsiteX45" fmla="*/ 1132123 w 8058059"/>
                  <a:gd name="connsiteY45" fmla="*/ 11511 h 2416474"/>
                  <a:gd name="connsiteX46" fmla="*/ 1150402 w 8058059"/>
                  <a:gd name="connsiteY46" fmla="*/ 5853 h 2416474"/>
                  <a:gd name="connsiteX47" fmla="*/ 1188184 w 8058059"/>
                  <a:gd name="connsiteY47" fmla="*/ 2073 h 2416474"/>
                  <a:gd name="connsiteX48" fmla="*/ 1193645 w 8058059"/>
                  <a:gd name="connsiteY48" fmla="*/ 1155 h 2416474"/>
                  <a:gd name="connsiteX49" fmla="*/ 1195806 w 8058059"/>
                  <a:gd name="connsiteY49" fmla="*/ 1312 h 2416474"/>
                  <a:gd name="connsiteX50" fmla="*/ 1208916 w 8058059"/>
                  <a:gd name="connsiteY50" fmla="*/ 0 h 24164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</a:cxnLst>
                <a:rect l="l" t="t" r="r" b="b"/>
                <a:pathLst>
                  <a:path w="8058059" h="2416474">
                    <a:moveTo>
                      <a:pt x="1208916" y="0"/>
                    </a:moveTo>
                    <a:cubicBezTo>
                      <a:pt x="1228958" y="16"/>
                      <a:pt x="1248524" y="2062"/>
                      <a:pt x="1267422" y="5944"/>
                    </a:cubicBezTo>
                    <a:lnTo>
                      <a:pt x="1281957" y="10469"/>
                    </a:lnTo>
                    <a:lnTo>
                      <a:pt x="1294010" y="14051"/>
                    </a:lnTo>
                    <a:cubicBezTo>
                      <a:pt x="1294077" y="14128"/>
                      <a:pt x="1294143" y="14206"/>
                      <a:pt x="1294210" y="14283"/>
                    </a:cubicBezTo>
                    <a:lnTo>
                      <a:pt x="1321903" y="22903"/>
                    </a:lnTo>
                    <a:cubicBezTo>
                      <a:pt x="1408706" y="59698"/>
                      <a:pt x="1473892" y="137521"/>
                      <a:pt x="1493154" y="232031"/>
                    </a:cubicBezTo>
                    <a:lnTo>
                      <a:pt x="1494674" y="247238"/>
                    </a:lnTo>
                    <a:lnTo>
                      <a:pt x="1499036" y="252306"/>
                    </a:lnTo>
                    <a:cubicBezTo>
                      <a:pt x="1499026" y="265052"/>
                      <a:pt x="1499016" y="277799"/>
                      <a:pt x="1499006" y="290545"/>
                    </a:cubicBezTo>
                    <a:cubicBezTo>
                      <a:pt x="1498941" y="373194"/>
                      <a:pt x="1498877" y="455843"/>
                      <a:pt x="1498812" y="538492"/>
                    </a:cubicBezTo>
                    <a:lnTo>
                      <a:pt x="1510134" y="574965"/>
                    </a:lnTo>
                    <a:cubicBezTo>
                      <a:pt x="1536254" y="636717"/>
                      <a:pt x="1593020" y="682349"/>
                      <a:pt x="1661368" y="692792"/>
                    </a:cubicBezTo>
                    <a:lnTo>
                      <a:pt x="1672610" y="693643"/>
                    </a:lnTo>
                    <a:lnTo>
                      <a:pt x="1730730" y="693643"/>
                    </a:lnTo>
                    <a:lnTo>
                      <a:pt x="1730730" y="693724"/>
                    </a:lnTo>
                    <a:lnTo>
                      <a:pt x="1792725" y="693724"/>
                    </a:lnTo>
                    <a:lnTo>
                      <a:pt x="1792725" y="707909"/>
                    </a:lnTo>
                    <a:lnTo>
                      <a:pt x="8058059" y="707909"/>
                    </a:lnTo>
                    <a:lnTo>
                      <a:pt x="8058059" y="1717559"/>
                    </a:lnTo>
                    <a:cubicBezTo>
                      <a:pt x="6875719" y="1705694"/>
                      <a:pt x="5529893" y="1225351"/>
                      <a:pt x="4310825" y="1478415"/>
                    </a:cubicBezTo>
                    <a:cubicBezTo>
                      <a:pt x="3817563" y="1519893"/>
                      <a:pt x="3344875" y="1543583"/>
                      <a:pt x="2851613" y="1585061"/>
                    </a:cubicBezTo>
                    <a:lnTo>
                      <a:pt x="1792725" y="1717559"/>
                    </a:lnTo>
                    <a:lnTo>
                      <a:pt x="4641843" y="1787986"/>
                    </a:lnTo>
                    <a:lnTo>
                      <a:pt x="1658230" y="1722424"/>
                    </a:lnTo>
                    <a:lnTo>
                      <a:pt x="1656506" y="1722576"/>
                    </a:lnTo>
                    <a:cubicBezTo>
                      <a:pt x="1577422" y="1736703"/>
                      <a:pt x="1514720" y="1798107"/>
                      <a:pt x="1498678" y="1876508"/>
                    </a:cubicBezTo>
                    <a:cubicBezTo>
                      <a:pt x="1498371" y="1879548"/>
                      <a:pt x="1498065" y="1882589"/>
                      <a:pt x="1497758" y="1885629"/>
                    </a:cubicBezTo>
                    <a:cubicBezTo>
                      <a:pt x="1497701" y="1958150"/>
                      <a:pt x="1497643" y="2030671"/>
                      <a:pt x="1497586" y="2103192"/>
                    </a:cubicBezTo>
                    <a:lnTo>
                      <a:pt x="1495908" y="2105136"/>
                    </a:lnTo>
                    <a:lnTo>
                      <a:pt x="1497572" y="2121777"/>
                    </a:lnTo>
                    <a:cubicBezTo>
                      <a:pt x="1497462" y="2262073"/>
                      <a:pt x="1397854" y="2379047"/>
                      <a:pt x="1265541" y="2406015"/>
                    </a:cubicBezTo>
                    <a:lnTo>
                      <a:pt x="1233396" y="2409230"/>
                    </a:lnTo>
                    <a:lnTo>
                      <a:pt x="1228952" y="2414377"/>
                    </a:lnTo>
                    <a:lnTo>
                      <a:pt x="1206888" y="2416474"/>
                    </a:lnTo>
                    <a:cubicBezTo>
                      <a:pt x="1126144" y="2416411"/>
                      <a:pt x="1045427" y="2385545"/>
                      <a:pt x="983870" y="2323892"/>
                    </a:cubicBezTo>
                    <a:lnTo>
                      <a:pt x="92230" y="1430857"/>
                    </a:lnTo>
                    <a:cubicBezTo>
                      <a:pt x="30676" y="1369204"/>
                      <a:pt x="-64" y="1288436"/>
                      <a:pt x="0" y="1207693"/>
                    </a:cubicBezTo>
                    <a:cubicBezTo>
                      <a:pt x="62" y="1126951"/>
                      <a:pt x="30928" y="1046232"/>
                      <a:pt x="92582" y="984675"/>
                    </a:cubicBezTo>
                    <a:lnTo>
                      <a:pt x="985617" y="93037"/>
                    </a:lnTo>
                    <a:cubicBezTo>
                      <a:pt x="1004883" y="73801"/>
                      <a:pt x="1026016" y="57574"/>
                      <a:pt x="1048432" y="44357"/>
                    </a:cubicBezTo>
                    <a:lnTo>
                      <a:pt x="1086444" y="27846"/>
                    </a:lnTo>
                    <a:lnTo>
                      <a:pt x="1095894" y="22726"/>
                    </a:lnTo>
                    <a:lnTo>
                      <a:pt x="1104028" y="20209"/>
                    </a:lnTo>
                    <a:lnTo>
                      <a:pt x="1118943" y="13731"/>
                    </a:lnTo>
                    <a:lnTo>
                      <a:pt x="1132123" y="11511"/>
                    </a:lnTo>
                    <a:lnTo>
                      <a:pt x="1150402" y="5853"/>
                    </a:lnTo>
                    <a:lnTo>
                      <a:pt x="1188184" y="2073"/>
                    </a:lnTo>
                    <a:lnTo>
                      <a:pt x="1193645" y="1155"/>
                    </a:lnTo>
                    <a:lnTo>
                      <a:pt x="1195806" y="1312"/>
                    </a:lnTo>
                    <a:lnTo>
                      <a:pt x="1208916" y="0"/>
                    </a:lnTo>
                    <a:close/>
                  </a:path>
                </a:pathLst>
              </a:custGeom>
              <a:gradFill flip="none" rotWithShape="1">
                <a:gsLst>
                  <a:gs pos="1000">
                    <a:schemeClr val="bg1">
                      <a:lumMod val="65000"/>
                    </a:schemeClr>
                  </a:gs>
                  <a:gs pos="100000">
                    <a:schemeClr val="bg1"/>
                  </a:gs>
                </a:gsLst>
                <a:lin ang="54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" name="Freeform 17"/>
              <p:cNvSpPr/>
              <p:nvPr/>
            </p:nvSpPr>
            <p:spPr>
              <a:xfrm flipH="1">
                <a:off x="5418242" y="3033951"/>
                <a:ext cx="8058059" cy="2416474"/>
              </a:xfrm>
              <a:custGeom>
                <a:avLst/>
                <a:gdLst>
                  <a:gd name="connsiteX0" fmla="*/ 1208916 w 8058059"/>
                  <a:gd name="connsiteY0" fmla="*/ 0 h 2416474"/>
                  <a:gd name="connsiteX1" fmla="*/ 1267422 w 8058059"/>
                  <a:gd name="connsiteY1" fmla="*/ 5944 h 2416474"/>
                  <a:gd name="connsiteX2" fmla="*/ 1281957 w 8058059"/>
                  <a:gd name="connsiteY2" fmla="*/ 10469 h 2416474"/>
                  <a:gd name="connsiteX3" fmla="*/ 1294010 w 8058059"/>
                  <a:gd name="connsiteY3" fmla="*/ 14051 h 2416474"/>
                  <a:gd name="connsiteX4" fmla="*/ 1294210 w 8058059"/>
                  <a:gd name="connsiteY4" fmla="*/ 14283 h 2416474"/>
                  <a:gd name="connsiteX5" fmla="*/ 1321903 w 8058059"/>
                  <a:gd name="connsiteY5" fmla="*/ 22903 h 2416474"/>
                  <a:gd name="connsiteX6" fmla="*/ 1493154 w 8058059"/>
                  <a:gd name="connsiteY6" fmla="*/ 232031 h 2416474"/>
                  <a:gd name="connsiteX7" fmla="*/ 1494674 w 8058059"/>
                  <a:gd name="connsiteY7" fmla="*/ 247238 h 2416474"/>
                  <a:gd name="connsiteX8" fmla="*/ 1499036 w 8058059"/>
                  <a:gd name="connsiteY8" fmla="*/ 252306 h 2416474"/>
                  <a:gd name="connsiteX9" fmla="*/ 1499006 w 8058059"/>
                  <a:gd name="connsiteY9" fmla="*/ 290545 h 2416474"/>
                  <a:gd name="connsiteX10" fmla="*/ 1498812 w 8058059"/>
                  <a:gd name="connsiteY10" fmla="*/ 538492 h 2416474"/>
                  <a:gd name="connsiteX11" fmla="*/ 1510134 w 8058059"/>
                  <a:gd name="connsiteY11" fmla="*/ 574965 h 2416474"/>
                  <a:gd name="connsiteX12" fmla="*/ 1661368 w 8058059"/>
                  <a:gd name="connsiteY12" fmla="*/ 692792 h 2416474"/>
                  <a:gd name="connsiteX13" fmla="*/ 1672610 w 8058059"/>
                  <a:gd name="connsiteY13" fmla="*/ 693643 h 2416474"/>
                  <a:gd name="connsiteX14" fmla="*/ 1730730 w 8058059"/>
                  <a:gd name="connsiteY14" fmla="*/ 693643 h 2416474"/>
                  <a:gd name="connsiteX15" fmla="*/ 1730730 w 8058059"/>
                  <a:gd name="connsiteY15" fmla="*/ 693724 h 2416474"/>
                  <a:gd name="connsiteX16" fmla="*/ 1792725 w 8058059"/>
                  <a:gd name="connsiteY16" fmla="*/ 693724 h 2416474"/>
                  <a:gd name="connsiteX17" fmla="*/ 1792725 w 8058059"/>
                  <a:gd name="connsiteY17" fmla="*/ 707909 h 2416474"/>
                  <a:gd name="connsiteX18" fmla="*/ 8058059 w 8058059"/>
                  <a:gd name="connsiteY18" fmla="*/ 707909 h 2416474"/>
                  <a:gd name="connsiteX19" fmla="*/ 8058059 w 8058059"/>
                  <a:gd name="connsiteY19" fmla="*/ 1717559 h 2416474"/>
                  <a:gd name="connsiteX20" fmla="*/ 1792725 w 8058059"/>
                  <a:gd name="connsiteY20" fmla="*/ 1717559 h 2416474"/>
                  <a:gd name="connsiteX21" fmla="*/ 1792725 w 8058059"/>
                  <a:gd name="connsiteY21" fmla="*/ 1722424 h 2416474"/>
                  <a:gd name="connsiteX22" fmla="*/ 1658230 w 8058059"/>
                  <a:gd name="connsiteY22" fmla="*/ 1722424 h 2416474"/>
                  <a:gd name="connsiteX23" fmla="*/ 1656506 w 8058059"/>
                  <a:gd name="connsiteY23" fmla="*/ 1722576 h 2416474"/>
                  <a:gd name="connsiteX24" fmla="*/ 1498678 w 8058059"/>
                  <a:gd name="connsiteY24" fmla="*/ 1876508 h 2416474"/>
                  <a:gd name="connsiteX25" fmla="*/ 1497758 w 8058059"/>
                  <a:gd name="connsiteY25" fmla="*/ 1885629 h 2416474"/>
                  <a:gd name="connsiteX26" fmla="*/ 1497586 w 8058059"/>
                  <a:gd name="connsiteY26" fmla="*/ 2103192 h 2416474"/>
                  <a:gd name="connsiteX27" fmla="*/ 1495908 w 8058059"/>
                  <a:gd name="connsiteY27" fmla="*/ 2105136 h 2416474"/>
                  <a:gd name="connsiteX28" fmla="*/ 1497572 w 8058059"/>
                  <a:gd name="connsiteY28" fmla="*/ 2121777 h 2416474"/>
                  <a:gd name="connsiteX29" fmla="*/ 1265541 w 8058059"/>
                  <a:gd name="connsiteY29" fmla="*/ 2406015 h 2416474"/>
                  <a:gd name="connsiteX30" fmla="*/ 1233396 w 8058059"/>
                  <a:gd name="connsiteY30" fmla="*/ 2409230 h 2416474"/>
                  <a:gd name="connsiteX31" fmla="*/ 1228952 w 8058059"/>
                  <a:gd name="connsiteY31" fmla="*/ 2414377 h 2416474"/>
                  <a:gd name="connsiteX32" fmla="*/ 1206888 w 8058059"/>
                  <a:gd name="connsiteY32" fmla="*/ 2416474 h 2416474"/>
                  <a:gd name="connsiteX33" fmla="*/ 983870 w 8058059"/>
                  <a:gd name="connsiteY33" fmla="*/ 2323892 h 2416474"/>
                  <a:gd name="connsiteX34" fmla="*/ 92230 w 8058059"/>
                  <a:gd name="connsiteY34" fmla="*/ 1430857 h 2416474"/>
                  <a:gd name="connsiteX35" fmla="*/ 0 w 8058059"/>
                  <a:gd name="connsiteY35" fmla="*/ 1207693 h 2416474"/>
                  <a:gd name="connsiteX36" fmla="*/ 92582 w 8058059"/>
                  <a:gd name="connsiteY36" fmla="*/ 984675 h 2416474"/>
                  <a:gd name="connsiteX37" fmla="*/ 985617 w 8058059"/>
                  <a:gd name="connsiteY37" fmla="*/ 93037 h 2416474"/>
                  <a:gd name="connsiteX38" fmla="*/ 1048432 w 8058059"/>
                  <a:gd name="connsiteY38" fmla="*/ 44357 h 2416474"/>
                  <a:gd name="connsiteX39" fmla="*/ 1086444 w 8058059"/>
                  <a:gd name="connsiteY39" fmla="*/ 27846 h 2416474"/>
                  <a:gd name="connsiteX40" fmla="*/ 1095894 w 8058059"/>
                  <a:gd name="connsiteY40" fmla="*/ 22726 h 2416474"/>
                  <a:gd name="connsiteX41" fmla="*/ 1104028 w 8058059"/>
                  <a:gd name="connsiteY41" fmla="*/ 20209 h 2416474"/>
                  <a:gd name="connsiteX42" fmla="*/ 1118943 w 8058059"/>
                  <a:gd name="connsiteY42" fmla="*/ 13731 h 2416474"/>
                  <a:gd name="connsiteX43" fmla="*/ 1132123 w 8058059"/>
                  <a:gd name="connsiteY43" fmla="*/ 11511 h 2416474"/>
                  <a:gd name="connsiteX44" fmla="*/ 1150402 w 8058059"/>
                  <a:gd name="connsiteY44" fmla="*/ 5853 h 2416474"/>
                  <a:gd name="connsiteX45" fmla="*/ 1188184 w 8058059"/>
                  <a:gd name="connsiteY45" fmla="*/ 2073 h 2416474"/>
                  <a:gd name="connsiteX46" fmla="*/ 1193645 w 8058059"/>
                  <a:gd name="connsiteY46" fmla="*/ 1155 h 2416474"/>
                  <a:gd name="connsiteX47" fmla="*/ 1195806 w 8058059"/>
                  <a:gd name="connsiteY47" fmla="*/ 1312 h 24164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</a:cxnLst>
                <a:rect l="l" t="t" r="r" b="b"/>
                <a:pathLst>
                  <a:path w="8058059" h="2416474">
                    <a:moveTo>
                      <a:pt x="1208916" y="0"/>
                    </a:moveTo>
                    <a:cubicBezTo>
                      <a:pt x="1228958" y="16"/>
                      <a:pt x="1248524" y="2062"/>
                      <a:pt x="1267422" y="5944"/>
                    </a:cubicBezTo>
                    <a:lnTo>
                      <a:pt x="1281957" y="10469"/>
                    </a:lnTo>
                    <a:lnTo>
                      <a:pt x="1294010" y="14051"/>
                    </a:lnTo>
                    <a:lnTo>
                      <a:pt x="1294210" y="14283"/>
                    </a:lnTo>
                    <a:lnTo>
                      <a:pt x="1321903" y="22903"/>
                    </a:lnTo>
                    <a:cubicBezTo>
                      <a:pt x="1408706" y="59698"/>
                      <a:pt x="1473892" y="137521"/>
                      <a:pt x="1493154" y="232031"/>
                    </a:cubicBezTo>
                    <a:lnTo>
                      <a:pt x="1494674" y="247238"/>
                    </a:lnTo>
                    <a:lnTo>
                      <a:pt x="1499036" y="252306"/>
                    </a:lnTo>
                    <a:lnTo>
                      <a:pt x="1499006" y="290545"/>
                    </a:lnTo>
                    <a:lnTo>
                      <a:pt x="1498812" y="538492"/>
                    </a:lnTo>
                    <a:lnTo>
                      <a:pt x="1510134" y="574965"/>
                    </a:lnTo>
                    <a:cubicBezTo>
                      <a:pt x="1536254" y="636717"/>
                      <a:pt x="1593020" y="682349"/>
                      <a:pt x="1661368" y="692792"/>
                    </a:cubicBezTo>
                    <a:lnTo>
                      <a:pt x="1672610" y="693643"/>
                    </a:lnTo>
                    <a:lnTo>
                      <a:pt x="1730730" y="693643"/>
                    </a:lnTo>
                    <a:lnTo>
                      <a:pt x="1730730" y="693724"/>
                    </a:lnTo>
                    <a:lnTo>
                      <a:pt x="1792725" y="693724"/>
                    </a:lnTo>
                    <a:lnTo>
                      <a:pt x="1792725" y="707909"/>
                    </a:lnTo>
                    <a:lnTo>
                      <a:pt x="8058059" y="707909"/>
                    </a:lnTo>
                    <a:lnTo>
                      <a:pt x="8058059" y="1717559"/>
                    </a:lnTo>
                    <a:lnTo>
                      <a:pt x="1792725" y="1717559"/>
                    </a:lnTo>
                    <a:lnTo>
                      <a:pt x="1792725" y="1722424"/>
                    </a:lnTo>
                    <a:lnTo>
                      <a:pt x="1658230" y="1722424"/>
                    </a:lnTo>
                    <a:lnTo>
                      <a:pt x="1656506" y="1722576"/>
                    </a:lnTo>
                    <a:cubicBezTo>
                      <a:pt x="1577422" y="1736703"/>
                      <a:pt x="1514720" y="1798107"/>
                      <a:pt x="1498678" y="1876508"/>
                    </a:cubicBezTo>
                    <a:lnTo>
                      <a:pt x="1497758" y="1885629"/>
                    </a:lnTo>
                    <a:lnTo>
                      <a:pt x="1497586" y="2103192"/>
                    </a:lnTo>
                    <a:lnTo>
                      <a:pt x="1495908" y="2105136"/>
                    </a:lnTo>
                    <a:lnTo>
                      <a:pt x="1497572" y="2121777"/>
                    </a:lnTo>
                    <a:cubicBezTo>
                      <a:pt x="1497462" y="2262073"/>
                      <a:pt x="1397854" y="2379047"/>
                      <a:pt x="1265541" y="2406015"/>
                    </a:cubicBezTo>
                    <a:lnTo>
                      <a:pt x="1233396" y="2409230"/>
                    </a:lnTo>
                    <a:lnTo>
                      <a:pt x="1228952" y="2414377"/>
                    </a:lnTo>
                    <a:lnTo>
                      <a:pt x="1206888" y="2416474"/>
                    </a:lnTo>
                    <a:cubicBezTo>
                      <a:pt x="1126144" y="2416411"/>
                      <a:pt x="1045427" y="2385545"/>
                      <a:pt x="983870" y="2323892"/>
                    </a:cubicBezTo>
                    <a:lnTo>
                      <a:pt x="92230" y="1430857"/>
                    </a:lnTo>
                    <a:cubicBezTo>
                      <a:pt x="30676" y="1369204"/>
                      <a:pt x="-64" y="1288436"/>
                      <a:pt x="0" y="1207693"/>
                    </a:cubicBezTo>
                    <a:cubicBezTo>
                      <a:pt x="62" y="1126951"/>
                      <a:pt x="30928" y="1046232"/>
                      <a:pt x="92582" y="984675"/>
                    </a:cubicBezTo>
                    <a:lnTo>
                      <a:pt x="985617" y="93037"/>
                    </a:lnTo>
                    <a:cubicBezTo>
                      <a:pt x="1004883" y="73801"/>
                      <a:pt x="1026016" y="57574"/>
                      <a:pt x="1048432" y="44357"/>
                    </a:cubicBezTo>
                    <a:lnTo>
                      <a:pt x="1086444" y="27846"/>
                    </a:lnTo>
                    <a:lnTo>
                      <a:pt x="1095894" y="22726"/>
                    </a:lnTo>
                    <a:lnTo>
                      <a:pt x="1104028" y="20209"/>
                    </a:lnTo>
                    <a:lnTo>
                      <a:pt x="1118943" y="13731"/>
                    </a:lnTo>
                    <a:lnTo>
                      <a:pt x="1132123" y="11511"/>
                    </a:lnTo>
                    <a:lnTo>
                      <a:pt x="1150402" y="5853"/>
                    </a:lnTo>
                    <a:lnTo>
                      <a:pt x="1188184" y="2073"/>
                    </a:lnTo>
                    <a:lnTo>
                      <a:pt x="1193645" y="1155"/>
                    </a:lnTo>
                    <a:lnTo>
                      <a:pt x="1195806" y="1312"/>
                    </a:lnTo>
                    <a:close/>
                  </a:path>
                </a:pathLst>
              </a:custGeom>
              <a:gradFill flip="none" rotWithShape="1">
                <a:gsLst>
                  <a:gs pos="100000">
                    <a:schemeClr val="accent5"/>
                  </a:gs>
                  <a:gs pos="55000">
                    <a:schemeClr val="accent1"/>
                  </a:gs>
                </a:gsLst>
                <a:lin ang="108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36" name="Group 35"/>
            <p:cNvGrpSpPr/>
            <p:nvPr/>
          </p:nvGrpSpPr>
          <p:grpSpPr>
            <a:xfrm rot="10800000" flipH="1">
              <a:off x="12163923" y="3331479"/>
              <a:ext cx="1033793" cy="1693177"/>
              <a:chOff x="10391904" y="5370259"/>
              <a:chExt cx="1033793" cy="1693177"/>
            </a:xfrm>
          </p:grpSpPr>
          <p:sp>
            <p:nvSpPr>
              <p:cNvPr id="37" name="Freeform 36"/>
              <p:cNvSpPr/>
              <p:nvPr/>
            </p:nvSpPr>
            <p:spPr>
              <a:xfrm>
                <a:off x="10391904" y="5370259"/>
                <a:ext cx="1033793" cy="1693177"/>
              </a:xfrm>
              <a:custGeom>
                <a:avLst/>
                <a:gdLst>
                  <a:gd name="connsiteX0" fmla="*/ 266496 w 1475412"/>
                  <a:gd name="connsiteY0" fmla="*/ 0 h 2416474"/>
                  <a:gd name="connsiteX1" fmla="*/ 279607 w 1475412"/>
                  <a:gd name="connsiteY1" fmla="*/ 1311 h 2416474"/>
                  <a:gd name="connsiteX2" fmla="*/ 281767 w 1475412"/>
                  <a:gd name="connsiteY2" fmla="*/ 1154 h 2416474"/>
                  <a:gd name="connsiteX3" fmla="*/ 287228 w 1475412"/>
                  <a:gd name="connsiteY3" fmla="*/ 2073 h 2416474"/>
                  <a:gd name="connsiteX4" fmla="*/ 325010 w 1475412"/>
                  <a:gd name="connsiteY4" fmla="*/ 5852 h 2416474"/>
                  <a:gd name="connsiteX5" fmla="*/ 343289 w 1475412"/>
                  <a:gd name="connsiteY5" fmla="*/ 11511 h 2416474"/>
                  <a:gd name="connsiteX6" fmla="*/ 356469 w 1475412"/>
                  <a:gd name="connsiteY6" fmla="*/ 13730 h 2416474"/>
                  <a:gd name="connsiteX7" fmla="*/ 371384 w 1475412"/>
                  <a:gd name="connsiteY7" fmla="*/ 20208 h 2416474"/>
                  <a:gd name="connsiteX8" fmla="*/ 379518 w 1475412"/>
                  <a:gd name="connsiteY8" fmla="*/ 22726 h 2416474"/>
                  <a:gd name="connsiteX9" fmla="*/ 388969 w 1475412"/>
                  <a:gd name="connsiteY9" fmla="*/ 27846 h 2416474"/>
                  <a:gd name="connsiteX10" fmla="*/ 426980 w 1475412"/>
                  <a:gd name="connsiteY10" fmla="*/ 44357 h 2416474"/>
                  <a:gd name="connsiteX11" fmla="*/ 489795 w 1475412"/>
                  <a:gd name="connsiteY11" fmla="*/ 93037 h 2416474"/>
                  <a:gd name="connsiteX12" fmla="*/ 1382830 w 1475412"/>
                  <a:gd name="connsiteY12" fmla="*/ 984675 h 2416474"/>
                  <a:gd name="connsiteX13" fmla="*/ 1475412 w 1475412"/>
                  <a:gd name="connsiteY13" fmla="*/ 1207693 h 2416474"/>
                  <a:gd name="connsiteX14" fmla="*/ 1383182 w 1475412"/>
                  <a:gd name="connsiteY14" fmla="*/ 1430857 h 2416474"/>
                  <a:gd name="connsiteX15" fmla="*/ 491542 w 1475412"/>
                  <a:gd name="connsiteY15" fmla="*/ 2323892 h 2416474"/>
                  <a:gd name="connsiteX16" fmla="*/ 268524 w 1475412"/>
                  <a:gd name="connsiteY16" fmla="*/ 2416474 h 2416474"/>
                  <a:gd name="connsiteX17" fmla="*/ 246460 w 1475412"/>
                  <a:gd name="connsiteY17" fmla="*/ 2414377 h 2416474"/>
                  <a:gd name="connsiteX18" fmla="*/ 242017 w 1475412"/>
                  <a:gd name="connsiteY18" fmla="*/ 2409230 h 2416474"/>
                  <a:gd name="connsiteX19" fmla="*/ 209871 w 1475412"/>
                  <a:gd name="connsiteY19" fmla="*/ 2406015 h 2416474"/>
                  <a:gd name="connsiteX20" fmla="*/ 44279 w 1475412"/>
                  <a:gd name="connsiteY20" fmla="*/ 2306394 h 2416474"/>
                  <a:gd name="connsiteX21" fmla="*/ 0 w 1475412"/>
                  <a:gd name="connsiteY21" fmla="*/ 2229353 h 2416474"/>
                  <a:gd name="connsiteX22" fmla="*/ 0 w 1475412"/>
                  <a:gd name="connsiteY22" fmla="*/ 179321 h 2416474"/>
                  <a:gd name="connsiteX23" fmla="*/ 4936 w 1475412"/>
                  <a:gd name="connsiteY23" fmla="*/ 164657 h 2416474"/>
                  <a:gd name="connsiteX24" fmla="*/ 153509 w 1475412"/>
                  <a:gd name="connsiteY24" fmla="*/ 22903 h 2416474"/>
                  <a:gd name="connsiteX25" fmla="*/ 181203 w 1475412"/>
                  <a:gd name="connsiteY25" fmla="*/ 14282 h 2416474"/>
                  <a:gd name="connsiteX26" fmla="*/ 181402 w 1475412"/>
                  <a:gd name="connsiteY26" fmla="*/ 14051 h 2416474"/>
                  <a:gd name="connsiteX27" fmla="*/ 193455 w 1475412"/>
                  <a:gd name="connsiteY27" fmla="*/ 10469 h 2416474"/>
                  <a:gd name="connsiteX28" fmla="*/ 207991 w 1475412"/>
                  <a:gd name="connsiteY28" fmla="*/ 5944 h 2416474"/>
                  <a:gd name="connsiteX29" fmla="*/ 266496 w 1475412"/>
                  <a:gd name="connsiteY29" fmla="*/ 0 h 24164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1475412" h="2416474">
                    <a:moveTo>
                      <a:pt x="266496" y="0"/>
                    </a:moveTo>
                    <a:lnTo>
                      <a:pt x="279607" y="1311"/>
                    </a:lnTo>
                    <a:lnTo>
                      <a:pt x="281767" y="1154"/>
                    </a:lnTo>
                    <a:lnTo>
                      <a:pt x="287228" y="2073"/>
                    </a:lnTo>
                    <a:lnTo>
                      <a:pt x="325010" y="5852"/>
                    </a:lnTo>
                    <a:lnTo>
                      <a:pt x="343289" y="11511"/>
                    </a:lnTo>
                    <a:lnTo>
                      <a:pt x="356469" y="13730"/>
                    </a:lnTo>
                    <a:lnTo>
                      <a:pt x="371384" y="20208"/>
                    </a:lnTo>
                    <a:lnTo>
                      <a:pt x="379518" y="22726"/>
                    </a:lnTo>
                    <a:lnTo>
                      <a:pt x="388969" y="27846"/>
                    </a:lnTo>
                    <a:lnTo>
                      <a:pt x="426980" y="44357"/>
                    </a:lnTo>
                    <a:cubicBezTo>
                      <a:pt x="449396" y="57574"/>
                      <a:pt x="470529" y="73801"/>
                      <a:pt x="489795" y="93037"/>
                    </a:cubicBezTo>
                    <a:lnTo>
                      <a:pt x="1382830" y="984675"/>
                    </a:lnTo>
                    <a:cubicBezTo>
                      <a:pt x="1444485" y="1046232"/>
                      <a:pt x="1475351" y="1126951"/>
                      <a:pt x="1475412" y="1207693"/>
                    </a:cubicBezTo>
                    <a:cubicBezTo>
                      <a:pt x="1475476" y="1288436"/>
                      <a:pt x="1444736" y="1369203"/>
                      <a:pt x="1383182" y="1430857"/>
                    </a:cubicBezTo>
                    <a:lnTo>
                      <a:pt x="491542" y="2323892"/>
                    </a:lnTo>
                    <a:cubicBezTo>
                      <a:pt x="429985" y="2385545"/>
                      <a:pt x="349268" y="2416411"/>
                      <a:pt x="268524" y="2416474"/>
                    </a:cubicBezTo>
                    <a:lnTo>
                      <a:pt x="246460" y="2414377"/>
                    </a:lnTo>
                    <a:lnTo>
                      <a:pt x="242017" y="2409230"/>
                    </a:lnTo>
                    <a:lnTo>
                      <a:pt x="209871" y="2406015"/>
                    </a:lnTo>
                    <a:cubicBezTo>
                      <a:pt x="143714" y="2392531"/>
                      <a:pt x="85734" y="2356545"/>
                      <a:pt x="44279" y="2306394"/>
                    </a:cubicBezTo>
                    <a:lnTo>
                      <a:pt x="0" y="2229353"/>
                    </a:lnTo>
                    <a:lnTo>
                      <a:pt x="0" y="179321"/>
                    </a:lnTo>
                    <a:lnTo>
                      <a:pt x="4936" y="164657"/>
                    </a:lnTo>
                    <a:cubicBezTo>
                      <a:pt x="35464" y="101173"/>
                      <a:pt x="88406" y="50499"/>
                      <a:pt x="153509" y="22903"/>
                    </a:cubicBezTo>
                    <a:lnTo>
                      <a:pt x="181203" y="14282"/>
                    </a:lnTo>
                    <a:lnTo>
                      <a:pt x="181402" y="14051"/>
                    </a:lnTo>
                    <a:lnTo>
                      <a:pt x="193455" y="10469"/>
                    </a:lnTo>
                    <a:lnTo>
                      <a:pt x="207991" y="5944"/>
                    </a:lnTo>
                    <a:cubicBezTo>
                      <a:pt x="226888" y="2062"/>
                      <a:pt x="246454" y="16"/>
                      <a:pt x="266496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>
                <a:outerShdw blurRad="762000" dist="381000" dir="2700000" algn="tl" rotWithShape="0">
                  <a:schemeClr val="tx1">
                    <a:alpha val="65000"/>
                  </a:scheme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8" name="Freeform 37"/>
              <p:cNvSpPr/>
              <p:nvPr/>
            </p:nvSpPr>
            <p:spPr>
              <a:xfrm>
                <a:off x="10495610" y="5618149"/>
                <a:ext cx="721711" cy="1182039"/>
              </a:xfrm>
              <a:custGeom>
                <a:avLst/>
                <a:gdLst>
                  <a:gd name="connsiteX0" fmla="*/ 266496 w 1475412"/>
                  <a:gd name="connsiteY0" fmla="*/ 0 h 2416474"/>
                  <a:gd name="connsiteX1" fmla="*/ 279607 w 1475412"/>
                  <a:gd name="connsiteY1" fmla="*/ 1311 h 2416474"/>
                  <a:gd name="connsiteX2" fmla="*/ 281767 w 1475412"/>
                  <a:gd name="connsiteY2" fmla="*/ 1154 h 2416474"/>
                  <a:gd name="connsiteX3" fmla="*/ 287228 w 1475412"/>
                  <a:gd name="connsiteY3" fmla="*/ 2073 h 2416474"/>
                  <a:gd name="connsiteX4" fmla="*/ 325010 w 1475412"/>
                  <a:gd name="connsiteY4" fmla="*/ 5852 h 2416474"/>
                  <a:gd name="connsiteX5" fmla="*/ 343289 w 1475412"/>
                  <a:gd name="connsiteY5" fmla="*/ 11511 h 2416474"/>
                  <a:gd name="connsiteX6" fmla="*/ 356469 w 1475412"/>
                  <a:gd name="connsiteY6" fmla="*/ 13730 h 2416474"/>
                  <a:gd name="connsiteX7" fmla="*/ 371384 w 1475412"/>
                  <a:gd name="connsiteY7" fmla="*/ 20208 h 2416474"/>
                  <a:gd name="connsiteX8" fmla="*/ 379518 w 1475412"/>
                  <a:gd name="connsiteY8" fmla="*/ 22726 h 2416474"/>
                  <a:gd name="connsiteX9" fmla="*/ 388969 w 1475412"/>
                  <a:gd name="connsiteY9" fmla="*/ 27846 h 2416474"/>
                  <a:gd name="connsiteX10" fmla="*/ 426980 w 1475412"/>
                  <a:gd name="connsiteY10" fmla="*/ 44357 h 2416474"/>
                  <a:gd name="connsiteX11" fmla="*/ 489795 w 1475412"/>
                  <a:gd name="connsiteY11" fmla="*/ 93037 h 2416474"/>
                  <a:gd name="connsiteX12" fmla="*/ 1382830 w 1475412"/>
                  <a:gd name="connsiteY12" fmla="*/ 984675 h 2416474"/>
                  <a:gd name="connsiteX13" fmla="*/ 1475412 w 1475412"/>
                  <a:gd name="connsiteY13" fmla="*/ 1207693 h 2416474"/>
                  <a:gd name="connsiteX14" fmla="*/ 1383182 w 1475412"/>
                  <a:gd name="connsiteY14" fmla="*/ 1430857 h 2416474"/>
                  <a:gd name="connsiteX15" fmla="*/ 491542 w 1475412"/>
                  <a:gd name="connsiteY15" fmla="*/ 2323892 h 2416474"/>
                  <a:gd name="connsiteX16" fmla="*/ 268524 w 1475412"/>
                  <a:gd name="connsiteY16" fmla="*/ 2416474 h 2416474"/>
                  <a:gd name="connsiteX17" fmla="*/ 246460 w 1475412"/>
                  <a:gd name="connsiteY17" fmla="*/ 2414377 h 2416474"/>
                  <a:gd name="connsiteX18" fmla="*/ 242017 w 1475412"/>
                  <a:gd name="connsiteY18" fmla="*/ 2409230 h 2416474"/>
                  <a:gd name="connsiteX19" fmla="*/ 209871 w 1475412"/>
                  <a:gd name="connsiteY19" fmla="*/ 2406015 h 2416474"/>
                  <a:gd name="connsiteX20" fmla="*/ 44279 w 1475412"/>
                  <a:gd name="connsiteY20" fmla="*/ 2306394 h 2416474"/>
                  <a:gd name="connsiteX21" fmla="*/ 0 w 1475412"/>
                  <a:gd name="connsiteY21" fmla="*/ 2229353 h 2416474"/>
                  <a:gd name="connsiteX22" fmla="*/ 0 w 1475412"/>
                  <a:gd name="connsiteY22" fmla="*/ 179321 h 2416474"/>
                  <a:gd name="connsiteX23" fmla="*/ 4936 w 1475412"/>
                  <a:gd name="connsiteY23" fmla="*/ 164657 h 2416474"/>
                  <a:gd name="connsiteX24" fmla="*/ 153509 w 1475412"/>
                  <a:gd name="connsiteY24" fmla="*/ 22903 h 2416474"/>
                  <a:gd name="connsiteX25" fmla="*/ 181203 w 1475412"/>
                  <a:gd name="connsiteY25" fmla="*/ 14282 h 2416474"/>
                  <a:gd name="connsiteX26" fmla="*/ 181402 w 1475412"/>
                  <a:gd name="connsiteY26" fmla="*/ 14051 h 2416474"/>
                  <a:gd name="connsiteX27" fmla="*/ 193455 w 1475412"/>
                  <a:gd name="connsiteY27" fmla="*/ 10469 h 2416474"/>
                  <a:gd name="connsiteX28" fmla="*/ 207991 w 1475412"/>
                  <a:gd name="connsiteY28" fmla="*/ 5944 h 2416474"/>
                  <a:gd name="connsiteX29" fmla="*/ 266496 w 1475412"/>
                  <a:gd name="connsiteY29" fmla="*/ 0 h 24164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1475412" h="2416474">
                    <a:moveTo>
                      <a:pt x="266496" y="0"/>
                    </a:moveTo>
                    <a:lnTo>
                      <a:pt x="279607" y="1311"/>
                    </a:lnTo>
                    <a:lnTo>
                      <a:pt x="281767" y="1154"/>
                    </a:lnTo>
                    <a:lnTo>
                      <a:pt x="287228" y="2073"/>
                    </a:lnTo>
                    <a:lnTo>
                      <a:pt x="325010" y="5852"/>
                    </a:lnTo>
                    <a:lnTo>
                      <a:pt x="343289" y="11511"/>
                    </a:lnTo>
                    <a:lnTo>
                      <a:pt x="356469" y="13730"/>
                    </a:lnTo>
                    <a:lnTo>
                      <a:pt x="371384" y="20208"/>
                    </a:lnTo>
                    <a:lnTo>
                      <a:pt x="379518" y="22726"/>
                    </a:lnTo>
                    <a:lnTo>
                      <a:pt x="388969" y="27846"/>
                    </a:lnTo>
                    <a:lnTo>
                      <a:pt x="426980" y="44357"/>
                    </a:lnTo>
                    <a:cubicBezTo>
                      <a:pt x="449396" y="57574"/>
                      <a:pt x="470529" y="73801"/>
                      <a:pt x="489795" y="93037"/>
                    </a:cubicBezTo>
                    <a:lnTo>
                      <a:pt x="1382830" y="984675"/>
                    </a:lnTo>
                    <a:cubicBezTo>
                      <a:pt x="1444485" y="1046232"/>
                      <a:pt x="1475351" y="1126951"/>
                      <a:pt x="1475412" y="1207693"/>
                    </a:cubicBezTo>
                    <a:cubicBezTo>
                      <a:pt x="1475476" y="1288436"/>
                      <a:pt x="1444736" y="1369203"/>
                      <a:pt x="1383182" y="1430857"/>
                    </a:cubicBezTo>
                    <a:lnTo>
                      <a:pt x="491542" y="2323892"/>
                    </a:lnTo>
                    <a:cubicBezTo>
                      <a:pt x="429985" y="2385545"/>
                      <a:pt x="349268" y="2416411"/>
                      <a:pt x="268524" y="2416474"/>
                    </a:cubicBezTo>
                    <a:lnTo>
                      <a:pt x="246460" y="2414377"/>
                    </a:lnTo>
                    <a:lnTo>
                      <a:pt x="242017" y="2409230"/>
                    </a:lnTo>
                    <a:lnTo>
                      <a:pt x="209871" y="2406015"/>
                    </a:lnTo>
                    <a:cubicBezTo>
                      <a:pt x="143714" y="2392531"/>
                      <a:pt x="85734" y="2356545"/>
                      <a:pt x="44279" y="2306394"/>
                    </a:cubicBezTo>
                    <a:lnTo>
                      <a:pt x="0" y="2229353"/>
                    </a:lnTo>
                    <a:lnTo>
                      <a:pt x="0" y="179321"/>
                    </a:lnTo>
                    <a:lnTo>
                      <a:pt x="4936" y="164657"/>
                    </a:lnTo>
                    <a:cubicBezTo>
                      <a:pt x="35464" y="101173"/>
                      <a:pt x="88406" y="50499"/>
                      <a:pt x="153509" y="22903"/>
                    </a:cubicBezTo>
                    <a:lnTo>
                      <a:pt x="181203" y="14282"/>
                    </a:lnTo>
                    <a:lnTo>
                      <a:pt x="181402" y="14051"/>
                    </a:lnTo>
                    <a:lnTo>
                      <a:pt x="193455" y="10469"/>
                    </a:lnTo>
                    <a:lnTo>
                      <a:pt x="207991" y="5944"/>
                    </a:lnTo>
                    <a:cubicBezTo>
                      <a:pt x="226888" y="2062"/>
                      <a:pt x="246454" y="16"/>
                      <a:pt x="266496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>
                <a:outerShdw blurRad="762000" dist="381000" dir="2700000" algn="tl" rotWithShape="0">
                  <a:schemeClr val="tx1">
                    <a:alpha val="65000"/>
                  </a:scheme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329347362"/>
      </p:ext>
    </p:extLst>
  </p:cSld>
  <p:clrMapOvr>
    <a:masterClrMapping/>
  </p:clrMapOvr>
  <p:transition spd="med">
    <p:pull dir="u"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grpId="0" nodeType="withEffect" p14:presetBounceEnd="8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80000">
                                          <p:cBhvr additive="base">
                                            <p:cTn id="7" dur="125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80000">
                                          <p:cBhvr additive="base">
                                            <p:cTn id="8" dur="125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nodeType="withEffect" p14:presetBounceEnd="8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80000">
                                          <p:cBhvr additive="base">
                                            <p:cTn id="11" dur="125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80000">
                                          <p:cBhvr additive="base">
                                            <p:cTn id="12" dur="125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2" presetClass="entr" presetSubtype="8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5" dur="500"/>
                                            <p:tgtEl>
                                              <p:spTgt spid="2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" presetID="10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8" dur="750"/>
                                            <p:tgtEl>
                                              <p:spTgt spid="3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" presetID="2" presetClass="entr" presetSubtype="2" fill="hold" grpId="0" nodeType="withEffect" p14:presetBounceEnd="83000">
                                      <p:stCondLst>
                                        <p:cond delay="0"/>
                                      </p:stCondLst>
                                      <p:iterate type="wd">
                                        <p:tmPct val="4000"/>
                                      </p:iterate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83000">
                                          <p:cBhvr additive="base">
                                            <p:cTn id="21" dur="175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83000">
                                          <p:cBhvr additive="base">
                                            <p:cTn id="22" dur="175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5" grpId="0" animBg="1"/>
          <p:bldP spid="26" grpId="0"/>
          <p:bldP spid="35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25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25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25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25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2" presetClass="entr" presetSubtype="8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5" dur="500"/>
                                            <p:tgtEl>
                                              <p:spTgt spid="2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" presetID="10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8" dur="750"/>
                                            <p:tgtEl>
                                              <p:spTgt spid="3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iterate type="wd">
                                        <p:tmPct val="4000"/>
                                      </p:iterate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1" dur="175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2" dur="175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5" grpId="0" animBg="1"/>
          <p:bldP spid="26" grpId="0"/>
          <p:bldP spid="35" grpId="0" animBg="1"/>
        </p:bldLst>
      </p:timing>
    </mc:Fallback>
  </mc:AlternateContent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" name="Freeform 30"/>
          <p:cNvSpPr>
            <a:spLocks/>
          </p:cNvSpPr>
          <p:nvPr/>
        </p:nvSpPr>
        <p:spPr bwMode="auto">
          <a:xfrm>
            <a:off x="10421605" y="15665780"/>
            <a:ext cx="2403242" cy="798279"/>
          </a:xfrm>
          <a:custGeom>
            <a:avLst/>
            <a:gdLst>
              <a:gd name="T0" fmla="*/ 158 w 214"/>
              <a:gd name="T1" fmla="*/ 71 h 71"/>
              <a:gd name="T2" fmla="*/ 55 w 214"/>
              <a:gd name="T3" fmla="*/ 71 h 71"/>
              <a:gd name="T4" fmla="*/ 25 w 214"/>
              <a:gd name="T5" fmla="*/ 52 h 71"/>
              <a:gd name="T6" fmla="*/ 0 w 214"/>
              <a:gd name="T7" fmla="*/ 0 h 71"/>
              <a:gd name="T8" fmla="*/ 214 w 214"/>
              <a:gd name="T9" fmla="*/ 1 h 71"/>
              <a:gd name="T10" fmla="*/ 188 w 214"/>
              <a:gd name="T11" fmla="*/ 53 h 71"/>
              <a:gd name="T12" fmla="*/ 158 w 214"/>
              <a:gd name="T13" fmla="*/ 71 h 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14" h="71">
                <a:moveTo>
                  <a:pt x="158" y="71"/>
                </a:moveTo>
                <a:cubicBezTo>
                  <a:pt x="55" y="71"/>
                  <a:pt x="55" y="71"/>
                  <a:pt x="55" y="71"/>
                </a:cubicBezTo>
                <a:cubicBezTo>
                  <a:pt x="42" y="71"/>
                  <a:pt x="31" y="64"/>
                  <a:pt x="25" y="52"/>
                </a:cubicBezTo>
                <a:cubicBezTo>
                  <a:pt x="0" y="0"/>
                  <a:pt x="0" y="0"/>
                  <a:pt x="0" y="0"/>
                </a:cubicBezTo>
                <a:cubicBezTo>
                  <a:pt x="214" y="1"/>
                  <a:pt x="214" y="1"/>
                  <a:pt x="214" y="1"/>
                </a:cubicBezTo>
                <a:cubicBezTo>
                  <a:pt x="188" y="53"/>
                  <a:pt x="188" y="53"/>
                  <a:pt x="188" y="53"/>
                </a:cubicBezTo>
                <a:cubicBezTo>
                  <a:pt x="182" y="64"/>
                  <a:pt x="171" y="71"/>
                  <a:pt x="158" y="7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" name="Rectangle 14"/>
          <p:cNvSpPr/>
          <p:nvPr/>
        </p:nvSpPr>
        <p:spPr>
          <a:xfrm>
            <a:off x="8458195" y="2686050"/>
            <a:ext cx="6982527" cy="12839873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AutoShape 3"/>
          <p:cNvSpPr>
            <a:spLocks noChangeAspect="1" noChangeArrowheads="1" noTextEdit="1"/>
          </p:cNvSpPr>
          <p:nvPr/>
        </p:nvSpPr>
        <p:spPr bwMode="auto">
          <a:xfrm>
            <a:off x="3882981" y="3478878"/>
            <a:ext cx="4162425" cy="6477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2" name="Rectangle 31"/>
          <p:cNvSpPr/>
          <p:nvPr/>
        </p:nvSpPr>
        <p:spPr>
          <a:xfrm>
            <a:off x="8483187" y="5050375"/>
            <a:ext cx="6982527" cy="10475548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3" name="Freeform 42"/>
          <p:cNvSpPr>
            <a:spLocks/>
          </p:cNvSpPr>
          <p:nvPr/>
        </p:nvSpPr>
        <p:spPr bwMode="auto">
          <a:xfrm>
            <a:off x="8389063" y="1714499"/>
            <a:ext cx="7174786" cy="12001500"/>
          </a:xfrm>
          <a:custGeom>
            <a:avLst/>
            <a:gdLst>
              <a:gd name="connsiteX0" fmla="*/ 3021455 w 7174786"/>
              <a:gd name="connsiteY0" fmla="*/ 1245997 h 12001500"/>
              <a:gd name="connsiteX1" fmla="*/ 2833821 w 7174786"/>
              <a:gd name="connsiteY1" fmla="*/ 1433749 h 12001500"/>
              <a:gd name="connsiteX2" fmla="*/ 2833821 w 7174786"/>
              <a:gd name="connsiteY2" fmla="*/ 1793607 h 12001500"/>
              <a:gd name="connsiteX3" fmla="*/ 2317829 w 7174786"/>
              <a:gd name="connsiteY3" fmla="*/ 1981358 h 12001500"/>
              <a:gd name="connsiteX4" fmla="*/ 2087196 w 7174786"/>
              <a:gd name="connsiteY4" fmla="*/ 1707554 h 12001500"/>
              <a:gd name="connsiteX5" fmla="*/ 1821382 w 7174786"/>
              <a:gd name="connsiteY5" fmla="*/ 1684085 h 12001500"/>
              <a:gd name="connsiteX6" fmla="*/ 1027849 w 7174786"/>
              <a:gd name="connsiteY6" fmla="*/ 2352950 h 12001500"/>
              <a:gd name="connsiteX7" fmla="*/ 1004395 w 7174786"/>
              <a:gd name="connsiteY7" fmla="*/ 2615021 h 12001500"/>
              <a:gd name="connsiteX8" fmla="*/ 1235028 w 7174786"/>
              <a:gd name="connsiteY8" fmla="*/ 2892736 h 12001500"/>
              <a:gd name="connsiteX9" fmla="*/ 961395 w 7174786"/>
              <a:gd name="connsiteY9" fmla="*/ 3366027 h 12001500"/>
              <a:gd name="connsiteX10" fmla="*/ 605673 w 7174786"/>
              <a:gd name="connsiteY10" fmla="*/ 3303443 h 12001500"/>
              <a:gd name="connsiteX11" fmla="*/ 390677 w 7174786"/>
              <a:gd name="connsiteY11" fmla="*/ 3455992 h 12001500"/>
              <a:gd name="connsiteX12" fmla="*/ 210861 w 7174786"/>
              <a:gd name="connsiteY12" fmla="*/ 4480803 h 12001500"/>
              <a:gd name="connsiteX13" fmla="*/ 363314 w 7174786"/>
              <a:gd name="connsiteY13" fmla="*/ 4699847 h 12001500"/>
              <a:gd name="connsiteX14" fmla="*/ 715126 w 7174786"/>
              <a:gd name="connsiteY14" fmla="*/ 4758520 h 12001500"/>
              <a:gd name="connsiteX15" fmla="*/ 808943 w 7174786"/>
              <a:gd name="connsiteY15" fmla="*/ 5302217 h 12001500"/>
              <a:gd name="connsiteX16" fmla="*/ 500130 w 7174786"/>
              <a:gd name="connsiteY16" fmla="*/ 5478235 h 12001500"/>
              <a:gd name="connsiteX17" fmla="*/ 429767 w 7174786"/>
              <a:gd name="connsiteY17" fmla="*/ 5736393 h 12001500"/>
              <a:gd name="connsiteX18" fmla="*/ 949668 w 7174786"/>
              <a:gd name="connsiteY18" fmla="*/ 6636037 h 12001500"/>
              <a:gd name="connsiteX19" fmla="*/ 1207664 w 7174786"/>
              <a:gd name="connsiteY19" fmla="*/ 6706444 h 12001500"/>
              <a:gd name="connsiteX20" fmla="*/ 1516478 w 7174786"/>
              <a:gd name="connsiteY20" fmla="*/ 6526515 h 12001500"/>
              <a:gd name="connsiteX21" fmla="*/ 1938653 w 7174786"/>
              <a:gd name="connsiteY21" fmla="*/ 6878550 h 12001500"/>
              <a:gd name="connsiteX22" fmla="*/ 1813564 w 7174786"/>
              <a:gd name="connsiteY22" fmla="*/ 7214938 h 12001500"/>
              <a:gd name="connsiteX23" fmla="*/ 1926926 w 7174786"/>
              <a:gd name="connsiteY23" fmla="*/ 7457450 h 12001500"/>
              <a:gd name="connsiteX24" fmla="*/ 2904184 w 7174786"/>
              <a:gd name="connsiteY24" fmla="*/ 7813396 h 12001500"/>
              <a:gd name="connsiteX25" fmla="*/ 3142635 w 7174786"/>
              <a:gd name="connsiteY25" fmla="*/ 7699963 h 12001500"/>
              <a:gd name="connsiteX26" fmla="*/ 3263815 w 7174786"/>
              <a:gd name="connsiteY26" fmla="*/ 7363574 h 12001500"/>
              <a:gd name="connsiteX27" fmla="*/ 3541356 w 7174786"/>
              <a:gd name="connsiteY27" fmla="*/ 7375309 h 12001500"/>
              <a:gd name="connsiteX28" fmla="*/ 3814988 w 7174786"/>
              <a:gd name="connsiteY28" fmla="*/ 7363574 h 12001500"/>
              <a:gd name="connsiteX29" fmla="*/ 3936168 w 7174786"/>
              <a:gd name="connsiteY29" fmla="*/ 7699963 h 12001500"/>
              <a:gd name="connsiteX30" fmla="*/ 4178528 w 7174786"/>
              <a:gd name="connsiteY30" fmla="*/ 7813396 h 12001500"/>
              <a:gd name="connsiteX31" fmla="*/ 5151877 w 7174786"/>
              <a:gd name="connsiteY31" fmla="*/ 7457450 h 12001500"/>
              <a:gd name="connsiteX32" fmla="*/ 5265239 w 7174786"/>
              <a:gd name="connsiteY32" fmla="*/ 7214938 h 12001500"/>
              <a:gd name="connsiteX33" fmla="*/ 5144059 w 7174786"/>
              <a:gd name="connsiteY33" fmla="*/ 6878550 h 12001500"/>
              <a:gd name="connsiteX34" fmla="*/ 5562326 w 7174786"/>
              <a:gd name="connsiteY34" fmla="*/ 6526515 h 12001500"/>
              <a:gd name="connsiteX35" fmla="*/ 5875048 w 7174786"/>
              <a:gd name="connsiteY35" fmla="*/ 6706444 h 12001500"/>
              <a:gd name="connsiteX36" fmla="*/ 6129135 w 7174786"/>
              <a:gd name="connsiteY36" fmla="*/ 6636037 h 12001500"/>
              <a:gd name="connsiteX37" fmla="*/ 6649036 w 7174786"/>
              <a:gd name="connsiteY37" fmla="*/ 5736393 h 12001500"/>
              <a:gd name="connsiteX38" fmla="*/ 6582582 w 7174786"/>
              <a:gd name="connsiteY38" fmla="*/ 5478235 h 12001500"/>
              <a:gd name="connsiteX39" fmla="*/ 6269860 w 7174786"/>
              <a:gd name="connsiteY39" fmla="*/ 5302217 h 12001500"/>
              <a:gd name="connsiteX40" fmla="*/ 6367586 w 7174786"/>
              <a:gd name="connsiteY40" fmla="*/ 4758520 h 12001500"/>
              <a:gd name="connsiteX41" fmla="*/ 6719398 w 7174786"/>
              <a:gd name="connsiteY41" fmla="*/ 4699847 h 12001500"/>
              <a:gd name="connsiteX42" fmla="*/ 6871851 w 7174786"/>
              <a:gd name="connsiteY42" fmla="*/ 4480803 h 12001500"/>
              <a:gd name="connsiteX43" fmla="*/ 6692036 w 7174786"/>
              <a:gd name="connsiteY43" fmla="*/ 3455992 h 12001500"/>
              <a:gd name="connsiteX44" fmla="*/ 6473130 w 7174786"/>
              <a:gd name="connsiteY44" fmla="*/ 3303443 h 12001500"/>
              <a:gd name="connsiteX45" fmla="*/ 6121317 w 7174786"/>
              <a:gd name="connsiteY45" fmla="*/ 3366027 h 12001500"/>
              <a:gd name="connsiteX46" fmla="*/ 5847685 w 7174786"/>
              <a:gd name="connsiteY46" fmla="*/ 2892736 h 12001500"/>
              <a:gd name="connsiteX47" fmla="*/ 6078318 w 7174786"/>
              <a:gd name="connsiteY47" fmla="*/ 2615021 h 12001500"/>
              <a:gd name="connsiteX48" fmla="*/ 6054864 w 7174786"/>
              <a:gd name="connsiteY48" fmla="*/ 2352950 h 12001500"/>
              <a:gd name="connsiteX49" fmla="*/ 5257421 w 7174786"/>
              <a:gd name="connsiteY49" fmla="*/ 1684085 h 12001500"/>
              <a:gd name="connsiteX50" fmla="*/ 4991607 w 7174786"/>
              <a:gd name="connsiteY50" fmla="*/ 1707554 h 12001500"/>
              <a:gd name="connsiteX51" fmla="*/ 4764883 w 7174786"/>
              <a:gd name="connsiteY51" fmla="*/ 1981358 h 12001500"/>
              <a:gd name="connsiteX52" fmla="*/ 4248891 w 7174786"/>
              <a:gd name="connsiteY52" fmla="*/ 1793607 h 12001500"/>
              <a:gd name="connsiteX53" fmla="*/ 4248891 w 7174786"/>
              <a:gd name="connsiteY53" fmla="*/ 1433749 h 12001500"/>
              <a:gd name="connsiteX54" fmla="*/ 4061257 w 7174786"/>
              <a:gd name="connsiteY54" fmla="*/ 1245997 h 12001500"/>
              <a:gd name="connsiteX55" fmla="*/ 3021455 w 7174786"/>
              <a:gd name="connsiteY55" fmla="*/ 1245997 h 12001500"/>
              <a:gd name="connsiteX56" fmla="*/ 0 w 7174786"/>
              <a:gd name="connsiteY56" fmla="*/ 0 h 12001500"/>
              <a:gd name="connsiteX57" fmla="*/ 7174786 w 7174786"/>
              <a:gd name="connsiteY57" fmla="*/ 0 h 12001500"/>
              <a:gd name="connsiteX58" fmla="*/ 7174786 w 7174786"/>
              <a:gd name="connsiteY58" fmla="*/ 12001500 h 12001500"/>
              <a:gd name="connsiteX59" fmla="*/ 0 w 7174786"/>
              <a:gd name="connsiteY59" fmla="*/ 12001500 h 12001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</a:cxnLst>
            <a:rect l="l" t="t" r="r" b="b"/>
            <a:pathLst>
              <a:path w="7174786" h="12001500">
                <a:moveTo>
                  <a:pt x="3021455" y="1245997"/>
                </a:moveTo>
                <a:cubicBezTo>
                  <a:pt x="2915911" y="1245997"/>
                  <a:pt x="2833821" y="1332050"/>
                  <a:pt x="2833821" y="1433749"/>
                </a:cubicBezTo>
                <a:cubicBezTo>
                  <a:pt x="2833821" y="1793607"/>
                  <a:pt x="2833821" y="1793607"/>
                  <a:pt x="2833821" y="1793607"/>
                </a:cubicBezTo>
                <a:cubicBezTo>
                  <a:pt x="2654006" y="1840545"/>
                  <a:pt x="2482009" y="1903128"/>
                  <a:pt x="2317829" y="1981358"/>
                </a:cubicBezTo>
                <a:cubicBezTo>
                  <a:pt x="2087196" y="1707554"/>
                  <a:pt x="2087196" y="1707554"/>
                  <a:pt x="2087196" y="1707554"/>
                </a:cubicBezTo>
                <a:cubicBezTo>
                  <a:pt x="2020743" y="1629324"/>
                  <a:pt x="1903472" y="1617589"/>
                  <a:pt x="1821382" y="1684085"/>
                </a:cubicBezTo>
                <a:cubicBezTo>
                  <a:pt x="1027849" y="2352950"/>
                  <a:pt x="1027849" y="2352950"/>
                  <a:pt x="1027849" y="2352950"/>
                </a:cubicBezTo>
                <a:cubicBezTo>
                  <a:pt x="949668" y="2419446"/>
                  <a:pt x="937941" y="2536790"/>
                  <a:pt x="1004395" y="2615021"/>
                </a:cubicBezTo>
                <a:cubicBezTo>
                  <a:pt x="1235028" y="2892736"/>
                  <a:pt x="1235028" y="2892736"/>
                  <a:pt x="1235028" y="2892736"/>
                </a:cubicBezTo>
                <a:cubicBezTo>
                  <a:pt x="1129484" y="3041373"/>
                  <a:pt x="1035667" y="3197833"/>
                  <a:pt x="961395" y="3366027"/>
                </a:cubicBezTo>
                <a:cubicBezTo>
                  <a:pt x="605673" y="3303443"/>
                  <a:pt x="605673" y="3303443"/>
                  <a:pt x="605673" y="3303443"/>
                </a:cubicBezTo>
                <a:cubicBezTo>
                  <a:pt x="504039" y="3287797"/>
                  <a:pt x="406313" y="3354293"/>
                  <a:pt x="390677" y="3455992"/>
                </a:cubicBezTo>
                <a:cubicBezTo>
                  <a:pt x="210861" y="4480803"/>
                  <a:pt x="210861" y="4480803"/>
                  <a:pt x="210861" y="4480803"/>
                </a:cubicBezTo>
                <a:cubicBezTo>
                  <a:pt x="191316" y="4582502"/>
                  <a:pt x="261679" y="4680289"/>
                  <a:pt x="363314" y="4699847"/>
                </a:cubicBezTo>
                <a:cubicBezTo>
                  <a:pt x="715126" y="4758520"/>
                  <a:pt x="715126" y="4758520"/>
                  <a:pt x="715126" y="4758520"/>
                </a:cubicBezTo>
                <a:cubicBezTo>
                  <a:pt x="726853" y="4946271"/>
                  <a:pt x="762035" y="5126200"/>
                  <a:pt x="808943" y="5302217"/>
                </a:cubicBezTo>
                <a:cubicBezTo>
                  <a:pt x="500130" y="5478235"/>
                  <a:pt x="500130" y="5478235"/>
                  <a:pt x="500130" y="5478235"/>
                </a:cubicBezTo>
                <a:cubicBezTo>
                  <a:pt x="410222" y="5532995"/>
                  <a:pt x="378950" y="5646429"/>
                  <a:pt x="429767" y="5736393"/>
                </a:cubicBezTo>
                <a:cubicBezTo>
                  <a:pt x="949668" y="6636037"/>
                  <a:pt x="949668" y="6636037"/>
                  <a:pt x="949668" y="6636037"/>
                </a:cubicBezTo>
                <a:cubicBezTo>
                  <a:pt x="1000486" y="6726001"/>
                  <a:pt x="1117757" y="6757293"/>
                  <a:pt x="1207664" y="6706444"/>
                </a:cubicBezTo>
                <a:cubicBezTo>
                  <a:pt x="1516478" y="6526515"/>
                  <a:pt x="1516478" y="6526515"/>
                  <a:pt x="1516478" y="6526515"/>
                </a:cubicBezTo>
                <a:cubicBezTo>
                  <a:pt x="1645476" y="6655594"/>
                  <a:pt x="1786201" y="6772939"/>
                  <a:pt x="1938653" y="6878550"/>
                </a:cubicBezTo>
                <a:cubicBezTo>
                  <a:pt x="1813564" y="7214938"/>
                  <a:pt x="1813564" y="7214938"/>
                  <a:pt x="1813564" y="7214938"/>
                </a:cubicBezTo>
                <a:cubicBezTo>
                  <a:pt x="1778383" y="7312725"/>
                  <a:pt x="1829200" y="7422247"/>
                  <a:pt x="1926926" y="7457450"/>
                </a:cubicBezTo>
                <a:cubicBezTo>
                  <a:pt x="2904184" y="7813396"/>
                  <a:pt x="2904184" y="7813396"/>
                  <a:pt x="2904184" y="7813396"/>
                </a:cubicBezTo>
                <a:cubicBezTo>
                  <a:pt x="3001910" y="7848600"/>
                  <a:pt x="3107454" y="7797750"/>
                  <a:pt x="3142635" y="7699963"/>
                </a:cubicBezTo>
                <a:cubicBezTo>
                  <a:pt x="3263815" y="7363574"/>
                  <a:pt x="3263815" y="7363574"/>
                  <a:pt x="3263815" y="7363574"/>
                </a:cubicBezTo>
                <a:cubicBezTo>
                  <a:pt x="3357632" y="7371398"/>
                  <a:pt x="3447539" y="7375309"/>
                  <a:pt x="3541356" y="7375309"/>
                </a:cubicBezTo>
                <a:cubicBezTo>
                  <a:pt x="3631264" y="7375309"/>
                  <a:pt x="3725081" y="7371398"/>
                  <a:pt x="3814988" y="7363574"/>
                </a:cubicBezTo>
                <a:cubicBezTo>
                  <a:pt x="3936168" y="7699963"/>
                  <a:pt x="3936168" y="7699963"/>
                  <a:pt x="3936168" y="7699963"/>
                </a:cubicBezTo>
                <a:cubicBezTo>
                  <a:pt x="3971350" y="7797750"/>
                  <a:pt x="4080802" y="7848600"/>
                  <a:pt x="4178528" y="7813396"/>
                </a:cubicBezTo>
                <a:cubicBezTo>
                  <a:pt x="5151877" y="7457450"/>
                  <a:pt x="5151877" y="7457450"/>
                  <a:pt x="5151877" y="7457450"/>
                </a:cubicBezTo>
                <a:cubicBezTo>
                  <a:pt x="5249603" y="7422247"/>
                  <a:pt x="5300420" y="7312725"/>
                  <a:pt x="5265239" y="7214938"/>
                </a:cubicBezTo>
                <a:cubicBezTo>
                  <a:pt x="5144059" y="6878550"/>
                  <a:pt x="5144059" y="6878550"/>
                  <a:pt x="5144059" y="6878550"/>
                </a:cubicBezTo>
                <a:cubicBezTo>
                  <a:pt x="5292602" y="6772939"/>
                  <a:pt x="5433328" y="6655594"/>
                  <a:pt x="5562326" y="6526515"/>
                </a:cubicBezTo>
                <a:cubicBezTo>
                  <a:pt x="5875048" y="6706444"/>
                  <a:pt x="5875048" y="6706444"/>
                  <a:pt x="5875048" y="6706444"/>
                </a:cubicBezTo>
                <a:cubicBezTo>
                  <a:pt x="5964956" y="6757293"/>
                  <a:pt x="6078318" y="6726001"/>
                  <a:pt x="6129135" y="6636037"/>
                </a:cubicBezTo>
                <a:cubicBezTo>
                  <a:pt x="6649036" y="5736393"/>
                  <a:pt x="6649036" y="5736393"/>
                  <a:pt x="6649036" y="5736393"/>
                </a:cubicBezTo>
                <a:cubicBezTo>
                  <a:pt x="6699854" y="5646429"/>
                  <a:pt x="6668581" y="5532995"/>
                  <a:pt x="6582582" y="5478235"/>
                </a:cubicBezTo>
                <a:cubicBezTo>
                  <a:pt x="6269860" y="5302217"/>
                  <a:pt x="6269860" y="5302217"/>
                  <a:pt x="6269860" y="5302217"/>
                </a:cubicBezTo>
                <a:cubicBezTo>
                  <a:pt x="6320678" y="5126200"/>
                  <a:pt x="6351950" y="4946271"/>
                  <a:pt x="6367586" y="4758520"/>
                </a:cubicBezTo>
                <a:cubicBezTo>
                  <a:pt x="6719398" y="4699847"/>
                  <a:pt x="6719398" y="4699847"/>
                  <a:pt x="6719398" y="4699847"/>
                </a:cubicBezTo>
                <a:cubicBezTo>
                  <a:pt x="6821034" y="4680289"/>
                  <a:pt x="6887487" y="4582502"/>
                  <a:pt x="6871851" y="4480803"/>
                </a:cubicBezTo>
                <a:cubicBezTo>
                  <a:pt x="6692036" y="3455992"/>
                  <a:pt x="6692036" y="3455992"/>
                  <a:pt x="6692036" y="3455992"/>
                </a:cubicBezTo>
                <a:cubicBezTo>
                  <a:pt x="6672490" y="3354293"/>
                  <a:pt x="6574764" y="3287797"/>
                  <a:pt x="6473130" y="3303443"/>
                </a:cubicBezTo>
                <a:cubicBezTo>
                  <a:pt x="6121317" y="3366027"/>
                  <a:pt x="6121317" y="3366027"/>
                  <a:pt x="6121317" y="3366027"/>
                </a:cubicBezTo>
                <a:cubicBezTo>
                  <a:pt x="6043136" y="3197833"/>
                  <a:pt x="5953229" y="3041373"/>
                  <a:pt x="5847685" y="2892736"/>
                </a:cubicBezTo>
                <a:cubicBezTo>
                  <a:pt x="6078318" y="2615021"/>
                  <a:pt x="6078318" y="2615021"/>
                  <a:pt x="6078318" y="2615021"/>
                </a:cubicBezTo>
                <a:cubicBezTo>
                  <a:pt x="6140862" y="2536790"/>
                  <a:pt x="6133044" y="2419446"/>
                  <a:pt x="6054864" y="2352950"/>
                </a:cubicBezTo>
                <a:cubicBezTo>
                  <a:pt x="5257421" y="1684085"/>
                  <a:pt x="5257421" y="1684085"/>
                  <a:pt x="5257421" y="1684085"/>
                </a:cubicBezTo>
                <a:cubicBezTo>
                  <a:pt x="5179240" y="1617589"/>
                  <a:pt x="5058060" y="1629324"/>
                  <a:pt x="4991607" y="1707554"/>
                </a:cubicBezTo>
                <a:cubicBezTo>
                  <a:pt x="4764883" y="1981358"/>
                  <a:pt x="4764883" y="1981358"/>
                  <a:pt x="4764883" y="1981358"/>
                </a:cubicBezTo>
                <a:cubicBezTo>
                  <a:pt x="4600704" y="1903128"/>
                  <a:pt x="4428706" y="1840545"/>
                  <a:pt x="4248891" y="1793607"/>
                </a:cubicBezTo>
                <a:cubicBezTo>
                  <a:pt x="4248891" y="1433749"/>
                  <a:pt x="4248891" y="1433749"/>
                  <a:pt x="4248891" y="1433749"/>
                </a:cubicBezTo>
                <a:cubicBezTo>
                  <a:pt x="4248891" y="1332050"/>
                  <a:pt x="4162892" y="1245997"/>
                  <a:pt x="4061257" y="1245997"/>
                </a:cubicBezTo>
                <a:cubicBezTo>
                  <a:pt x="3021455" y="1245997"/>
                  <a:pt x="3021455" y="1245997"/>
                  <a:pt x="3021455" y="1245997"/>
                </a:cubicBezTo>
                <a:close/>
                <a:moveTo>
                  <a:pt x="0" y="0"/>
                </a:moveTo>
                <a:lnTo>
                  <a:pt x="7174786" y="0"/>
                </a:lnTo>
                <a:lnTo>
                  <a:pt x="7174786" y="12001500"/>
                </a:lnTo>
                <a:lnTo>
                  <a:pt x="0" y="1200150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grpSp>
        <p:nvGrpSpPr>
          <p:cNvPr id="4" name="Group 3"/>
          <p:cNvGrpSpPr/>
          <p:nvPr/>
        </p:nvGrpSpPr>
        <p:grpSpPr>
          <a:xfrm>
            <a:off x="11933342" y="2633901"/>
            <a:ext cx="8126935" cy="2636642"/>
            <a:chOff x="5418242" y="3014901"/>
            <a:chExt cx="8126935" cy="2636642"/>
          </a:xfrm>
        </p:grpSpPr>
        <p:grpSp>
          <p:nvGrpSpPr>
            <p:cNvPr id="20" name="Group 19"/>
            <p:cNvGrpSpPr/>
            <p:nvPr/>
          </p:nvGrpSpPr>
          <p:grpSpPr>
            <a:xfrm>
              <a:off x="5418242" y="3014901"/>
              <a:ext cx="8126935" cy="2636642"/>
              <a:chOff x="5418242" y="3033951"/>
              <a:chExt cx="8126935" cy="2636642"/>
            </a:xfrm>
          </p:grpSpPr>
          <p:sp>
            <p:nvSpPr>
              <p:cNvPr id="19" name="Freeform 18"/>
              <p:cNvSpPr/>
              <p:nvPr/>
            </p:nvSpPr>
            <p:spPr>
              <a:xfrm rot="220664" flipH="1">
                <a:off x="5620625" y="3323793"/>
                <a:ext cx="7924552" cy="2346800"/>
              </a:xfrm>
              <a:custGeom>
                <a:avLst/>
                <a:gdLst>
                  <a:gd name="connsiteX0" fmla="*/ 1208916 w 8058059"/>
                  <a:gd name="connsiteY0" fmla="*/ 0 h 2416474"/>
                  <a:gd name="connsiteX1" fmla="*/ 1267422 w 8058059"/>
                  <a:gd name="connsiteY1" fmla="*/ 5944 h 2416474"/>
                  <a:gd name="connsiteX2" fmla="*/ 1281957 w 8058059"/>
                  <a:gd name="connsiteY2" fmla="*/ 10469 h 2416474"/>
                  <a:gd name="connsiteX3" fmla="*/ 1294010 w 8058059"/>
                  <a:gd name="connsiteY3" fmla="*/ 14051 h 2416474"/>
                  <a:gd name="connsiteX4" fmla="*/ 1294210 w 8058059"/>
                  <a:gd name="connsiteY4" fmla="*/ 14283 h 2416474"/>
                  <a:gd name="connsiteX5" fmla="*/ 1321903 w 8058059"/>
                  <a:gd name="connsiteY5" fmla="*/ 22903 h 2416474"/>
                  <a:gd name="connsiteX6" fmla="*/ 1493154 w 8058059"/>
                  <a:gd name="connsiteY6" fmla="*/ 232031 h 2416474"/>
                  <a:gd name="connsiteX7" fmla="*/ 1494674 w 8058059"/>
                  <a:gd name="connsiteY7" fmla="*/ 247238 h 2416474"/>
                  <a:gd name="connsiteX8" fmla="*/ 1499036 w 8058059"/>
                  <a:gd name="connsiteY8" fmla="*/ 252306 h 2416474"/>
                  <a:gd name="connsiteX9" fmla="*/ 1499006 w 8058059"/>
                  <a:gd name="connsiteY9" fmla="*/ 290545 h 2416474"/>
                  <a:gd name="connsiteX10" fmla="*/ 1498812 w 8058059"/>
                  <a:gd name="connsiteY10" fmla="*/ 538492 h 2416474"/>
                  <a:gd name="connsiteX11" fmla="*/ 1510134 w 8058059"/>
                  <a:gd name="connsiteY11" fmla="*/ 574965 h 2416474"/>
                  <a:gd name="connsiteX12" fmla="*/ 1661368 w 8058059"/>
                  <a:gd name="connsiteY12" fmla="*/ 692792 h 2416474"/>
                  <a:gd name="connsiteX13" fmla="*/ 1672610 w 8058059"/>
                  <a:gd name="connsiteY13" fmla="*/ 693643 h 2416474"/>
                  <a:gd name="connsiteX14" fmla="*/ 1730730 w 8058059"/>
                  <a:gd name="connsiteY14" fmla="*/ 693643 h 2416474"/>
                  <a:gd name="connsiteX15" fmla="*/ 1730730 w 8058059"/>
                  <a:gd name="connsiteY15" fmla="*/ 693724 h 2416474"/>
                  <a:gd name="connsiteX16" fmla="*/ 1792725 w 8058059"/>
                  <a:gd name="connsiteY16" fmla="*/ 693724 h 2416474"/>
                  <a:gd name="connsiteX17" fmla="*/ 1792725 w 8058059"/>
                  <a:gd name="connsiteY17" fmla="*/ 707909 h 2416474"/>
                  <a:gd name="connsiteX18" fmla="*/ 8058059 w 8058059"/>
                  <a:gd name="connsiteY18" fmla="*/ 707909 h 2416474"/>
                  <a:gd name="connsiteX19" fmla="*/ 8058059 w 8058059"/>
                  <a:gd name="connsiteY19" fmla="*/ 1717559 h 2416474"/>
                  <a:gd name="connsiteX20" fmla="*/ 1792725 w 8058059"/>
                  <a:gd name="connsiteY20" fmla="*/ 1717559 h 2416474"/>
                  <a:gd name="connsiteX21" fmla="*/ 1792725 w 8058059"/>
                  <a:gd name="connsiteY21" fmla="*/ 1722424 h 2416474"/>
                  <a:gd name="connsiteX22" fmla="*/ 1658230 w 8058059"/>
                  <a:gd name="connsiteY22" fmla="*/ 1722424 h 2416474"/>
                  <a:gd name="connsiteX23" fmla="*/ 1656506 w 8058059"/>
                  <a:gd name="connsiteY23" fmla="*/ 1722576 h 2416474"/>
                  <a:gd name="connsiteX24" fmla="*/ 1498678 w 8058059"/>
                  <a:gd name="connsiteY24" fmla="*/ 1876508 h 2416474"/>
                  <a:gd name="connsiteX25" fmla="*/ 1497758 w 8058059"/>
                  <a:gd name="connsiteY25" fmla="*/ 1885629 h 2416474"/>
                  <a:gd name="connsiteX26" fmla="*/ 1497586 w 8058059"/>
                  <a:gd name="connsiteY26" fmla="*/ 2103192 h 2416474"/>
                  <a:gd name="connsiteX27" fmla="*/ 1495908 w 8058059"/>
                  <a:gd name="connsiteY27" fmla="*/ 2105136 h 2416474"/>
                  <a:gd name="connsiteX28" fmla="*/ 1497572 w 8058059"/>
                  <a:gd name="connsiteY28" fmla="*/ 2121777 h 2416474"/>
                  <a:gd name="connsiteX29" fmla="*/ 1265541 w 8058059"/>
                  <a:gd name="connsiteY29" fmla="*/ 2406015 h 2416474"/>
                  <a:gd name="connsiteX30" fmla="*/ 1233396 w 8058059"/>
                  <a:gd name="connsiteY30" fmla="*/ 2409230 h 2416474"/>
                  <a:gd name="connsiteX31" fmla="*/ 1228952 w 8058059"/>
                  <a:gd name="connsiteY31" fmla="*/ 2414377 h 2416474"/>
                  <a:gd name="connsiteX32" fmla="*/ 1206888 w 8058059"/>
                  <a:gd name="connsiteY32" fmla="*/ 2416474 h 2416474"/>
                  <a:gd name="connsiteX33" fmla="*/ 983870 w 8058059"/>
                  <a:gd name="connsiteY33" fmla="*/ 2323892 h 2416474"/>
                  <a:gd name="connsiteX34" fmla="*/ 92230 w 8058059"/>
                  <a:gd name="connsiteY34" fmla="*/ 1430857 h 2416474"/>
                  <a:gd name="connsiteX35" fmla="*/ 0 w 8058059"/>
                  <a:gd name="connsiteY35" fmla="*/ 1207693 h 2416474"/>
                  <a:gd name="connsiteX36" fmla="*/ 92582 w 8058059"/>
                  <a:gd name="connsiteY36" fmla="*/ 984675 h 2416474"/>
                  <a:gd name="connsiteX37" fmla="*/ 985617 w 8058059"/>
                  <a:gd name="connsiteY37" fmla="*/ 93037 h 2416474"/>
                  <a:gd name="connsiteX38" fmla="*/ 1048432 w 8058059"/>
                  <a:gd name="connsiteY38" fmla="*/ 44357 h 2416474"/>
                  <a:gd name="connsiteX39" fmla="*/ 1086444 w 8058059"/>
                  <a:gd name="connsiteY39" fmla="*/ 27846 h 2416474"/>
                  <a:gd name="connsiteX40" fmla="*/ 1095894 w 8058059"/>
                  <a:gd name="connsiteY40" fmla="*/ 22726 h 2416474"/>
                  <a:gd name="connsiteX41" fmla="*/ 1104028 w 8058059"/>
                  <a:gd name="connsiteY41" fmla="*/ 20209 h 2416474"/>
                  <a:gd name="connsiteX42" fmla="*/ 1118943 w 8058059"/>
                  <a:gd name="connsiteY42" fmla="*/ 13731 h 2416474"/>
                  <a:gd name="connsiteX43" fmla="*/ 1132123 w 8058059"/>
                  <a:gd name="connsiteY43" fmla="*/ 11511 h 2416474"/>
                  <a:gd name="connsiteX44" fmla="*/ 1150402 w 8058059"/>
                  <a:gd name="connsiteY44" fmla="*/ 5853 h 2416474"/>
                  <a:gd name="connsiteX45" fmla="*/ 1188184 w 8058059"/>
                  <a:gd name="connsiteY45" fmla="*/ 2073 h 2416474"/>
                  <a:gd name="connsiteX46" fmla="*/ 1193645 w 8058059"/>
                  <a:gd name="connsiteY46" fmla="*/ 1155 h 2416474"/>
                  <a:gd name="connsiteX47" fmla="*/ 1195806 w 8058059"/>
                  <a:gd name="connsiteY47" fmla="*/ 1312 h 2416474"/>
                  <a:gd name="connsiteX0" fmla="*/ 1208916 w 8058059"/>
                  <a:gd name="connsiteY0" fmla="*/ 0 h 2416474"/>
                  <a:gd name="connsiteX1" fmla="*/ 1267422 w 8058059"/>
                  <a:gd name="connsiteY1" fmla="*/ 5944 h 2416474"/>
                  <a:gd name="connsiteX2" fmla="*/ 1281957 w 8058059"/>
                  <a:gd name="connsiteY2" fmla="*/ 10469 h 2416474"/>
                  <a:gd name="connsiteX3" fmla="*/ 1294010 w 8058059"/>
                  <a:gd name="connsiteY3" fmla="*/ 14051 h 2416474"/>
                  <a:gd name="connsiteX4" fmla="*/ 1294210 w 8058059"/>
                  <a:gd name="connsiteY4" fmla="*/ 14283 h 2416474"/>
                  <a:gd name="connsiteX5" fmla="*/ 1321903 w 8058059"/>
                  <a:gd name="connsiteY5" fmla="*/ 22903 h 2416474"/>
                  <a:gd name="connsiteX6" fmla="*/ 1493154 w 8058059"/>
                  <a:gd name="connsiteY6" fmla="*/ 232031 h 2416474"/>
                  <a:gd name="connsiteX7" fmla="*/ 1494674 w 8058059"/>
                  <a:gd name="connsiteY7" fmla="*/ 247238 h 2416474"/>
                  <a:gd name="connsiteX8" fmla="*/ 1499036 w 8058059"/>
                  <a:gd name="connsiteY8" fmla="*/ 252306 h 2416474"/>
                  <a:gd name="connsiteX9" fmla="*/ 1499006 w 8058059"/>
                  <a:gd name="connsiteY9" fmla="*/ 290545 h 2416474"/>
                  <a:gd name="connsiteX10" fmla="*/ 1498812 w 8058059"/>
                  <a:gd name="connsiteY10" fmla="*/ 538492 h 2416474"/>
                  <a:gd name="connsiteX11" fmla="*/ 1510134 w 8058059"/>
                  <a:gd name="connsiteY11" fmla="*/ 574965 h 2416474"/>
                  <a:gd name="connsiteX12" fmla="*/ 1661368 w 8058059"/>
                  <a:gd name="connsiteY12" fmla="*/ 692792 h 2416474"/>
                  <a:gd name="connsiteX13" fmla="*/ 1672610 w 8058059"/>
                  <a:gd name="connsiteY13" fmla="*/ 693643 h 2416474"/>
                  <a:gd name="connsiteX14" fmla="*/ 1730730 w 8058059"/>
                  <a:gd name="connsiteY14" fmla="*/ 693643 h 2416474"/>
                  <a:gd name="connsiteX15" fmla="*/ 1730730 w 8058059"/>
                  <a:gd name="connsiteY15" fmla="*/ 693724 h 2416474"/>
                  <a:gd name="connsiteX16" fmla="*/ 1792725 w 8058059"/>
                  <a:gd name="connsiteY16" fmla="*/ 693724 h 2416474"/>
                  <a:gd name="connsiteX17" fmla="*/ 1792725 w 8058059"/>
                  <a:gd name="connsiteY17" fmla="*/ 707909 h 2416474"/>
                  <a:gd name="connsiteX18" fmla="*/ 8058059 w 8058059"/>
                  <a:gd name="connsiteY18" fmla="*/ 707909 h 2416474"/>
                  <a:gd name="connsiteX19" fmla="*/ 8058059 w 8058059"/>
                  <a:gd name="connsiteY19" fmla="*/ 1717559 h 2416474"/>
                  <a:gd name="connsiteX20" fmla="*/ 1792725 w 8058059"/>
                  <a:gd name="connsiteY20" fmla="*/ 1717559 h 2416474"/>
                  <a:gd name="connsiteX21" fmla="*/ 4106787 w 8058059"/>
                  <a:gd name="connsiteY21" fmla="*/ 1658718 h 2416474"/>
                  <a:gd name="connsiteX22" fmla="*/ 1658230 w 8058059"/>
                  <a:gd name="connsiteY22" fmla="*/ 1722424 h 2416474"/>
                  <a:gd name="connsiteX23" fmla="*/ 1656506 w 8058059"/>
                  <a:gd name="connsiteY23" fmla="*/ 1722576 h 2416474"/>
                  <a:gd name="connsiteX24" fmla="*/ 1498678 w 8058059"/>
                  <a:gd name="connsiteY24" fmla="*/ 1876508 h 2416474"/>
                  <a:gd name="connsiteX25" fmla="*/ 1497758 w 8058059"/>
                  <a:gd name="connsiteY25" fmla="*/ 1885629 h 2416474"/>
                  <a:gd name="connsiteX26" fmla="*/ 1497586 w 8058059"/>
                  <a:gd name="connsiteY26" fmla="*/ 2103192 h 2416474"/>
                  <a:gd name="connsiteX27" fmla="*/ 1495908 w 8058059"/>
                  <a:gd name="connsiteY27" fmla="*/ 2105136 h 2416474"/>
                  <a:gd name="connsiteX28" fmla="*/ 1497572 w 8058059"/>
                  <a:gd name="connsiteY28" fmla="*/ 2121777 h 2416474"/>
                  <a:gd name="connsiteX29" fmla="*/ 1265541 w 8058059"/>
                  <a:gd name="connsiteY29" fmla="*/ 2406015 h 2416474"/>
                  <a:gd name="connsiteX30" fmla="*/ 1233396 w 8058059"/>
                  <a:gd name="connsiteY30" fmla="*/ 2409230 h 2416474"/>
                  <a:gd name="connsiteX31" fmla="*/ 1228952 w 8058059"/>
                  <a:gd name="connsiteY31" fmla="*/ 2414377 h 2416474"/>
                  <a:gd name="connsiteX32" fmla="*/ 1206888 w 8058059"/>
                  <a:gd name="connsiteY32" fmla="*/ 2416474 h 2416474"/>
                  <a:gd name="connsiteX33" fmla="*/ 983870 w 8058059"/>
                  <a:gd name="connsiteY33" fmla="*/ 2323892 h 2416474"/>
                  <a:gd name="connsiteX34" fmla="*/ 92230 w 8058059"/>
                  <a:gd name="connsiteY34" fmla="*/ 1430857 h 2416474"/>
                  <a:gd name="connsiteX35" fmla="*/ 0 w 8058059"/>
                  <a:gd name="connsiteY35" fmla="*/ 1207693 h 2416474"/>
                  <a:gd name="connsiteX36" fmla="*/ 92582 w 8058059"/>
                  <a:gd name="connsiteY36" fmla="*/ 984675 h 2416474"/>
                  <a:gd name="connsiteX37" fmla="*/ 985617 w 8058059"/>
                  <a:gd name="connsiteY37" fmla="*/ 93037 h 2416474"/>
                  <a:gd name="connsiteX38" fmla="*/ 1048432 w 8058059"/>
                  <a:gd name="connsiteY38" fmla="*/ 44357 h 2416474"/>
                  <a:gd name="connsiteX39" fmla="*/ 1086444 w 8058059"/>
                  <a:gd name="connsiteY39" fmla="*/ 27846 h 2416474"/>
                  <a:gd name="connsiteX40" fmla="*/ 1095894 w 8058059"/>
                  <a:gd name="connsiteY40" fmla="*/ 22726 h 2416474"/>
                  <a:gd name="connsiteX41" fmla="*/ 1104028 w 8058059"/>
                  <a:gd name="connsiteY41" fmla="*/ 20209 h 2416474"/>
                  <a:gd name="connsiteX42" fmla="*/ 1118943 w 8058059"/>
                  <a:gd name="connsiteY42" fmla="*/ 13731 h 2416474"/>
                  <a:gd name="connsiteX43" fmla="*/ 1132123 w 8058059"/>
                  <a:gd name="connsiteY43" fmla="*/ 11511 h 2416474"/>
                  <a:gd name="connsiteX44" fmla="*/ 1150402 w 8058059"/>
                  <a:gd name="connsiteY44" fmla="*/ 5853 h 2416474"/>
                  <a:gd name="connsiteX45" fmla="*/ 1188184 w 8058059"/>
                  <a:gd name="connsiteY45" fmla="*/ 2073 h 2416474"/>
                  <a:gd name="connsiteX46" fmla="*/ 1193645 w 8058059"/>
                  <a:gd name="connsiteY46" fmla="*/ 1155 h 2416474"/>
                  <a:gd name="connsiteX47" fmla="*/ 1195806 w 8058059"/>
                  <a:gd name="connsiteY47" fmla="*/ 1312 h 2416474"/>
                  <a:gd name="connsiteX48" fmla="*/ 1208916 w 8058059"/>
                  <a:gd name="connsiteY48" fmla="*/ 0 h 2416474"/>
                  <a:gd name="connsiteX0" fmla="*/ 1208916 w 8058059"/>
                  <a:gd name="connsiteY0" fmla="*/ 0 h 2416474"/>
                  <a:gd name="connsiteX1" fmla="*/ 1267422 w 8058059"/>
                  <a:gd name="connsiteY1" fmla="*/ 5944 h 2416474"/>
                  <a:gd name="connsiteX2" fmla="*/ 1281957 w 8058059"/>
                  <a:gd name="connsiteY2" fmla="*/ 10469 h 2416474"/>
                  <a:gd name="connsiteX3" fmla="*/ 1294010 w 8058059"/>
                  <a:gd name="connsiteY3" fmla="*/ 14051 h 2416474"/>
                  <a:gd name="connsiteX4" fmla="*/ 1294210 w 8058059"/>
                  <a:gd name="connsiteY4" fmla="*/ 14283 h 2416474"/>
                  <a:gd name="connsiteX5" fmla="*/ 1321903 w 8058059"/>
                  <a:gd name="connsiteY5" fmla="*/ 22903 h 2416474"/>
                  <a:gd name="connsiteX6" fmla="*/ 1493154 w 8058059"/>
                  <a:gd name="connsiteY6" fmla="*/ 232031 h 2416474"/>
                  <a:gd name="connsiteX7" fmla="*/ 1494674 w 8058059"/>
                  <a:gd name="connsiteY7" fmla="*/ 247238 h 2416474"/>
                  <a:gd name="connsiteX8" fmla="*/ 1499036 w 8058059"/>
                  <a:gd name="connsiteY8" fmla="*/ 252306 h 2416474"/>
                  <a:gd name="connsiteX9" fmla="*/ 1499006 w 8058059"/>
                  <a:gd name="connsiteY9" fmla="*/ 290545 h 2416474"/>
                  <a:gd name="connsiteX10" fmla="*/ 1498812 w 8058059"/>
                  <a:gd name="connsiteY10" fmla="*/ 538492 h 2416474"/>
                  <a:gd name="connsiteX11" fmla="*/ 1510134 w 8058059"/>
                  <a:gd name="connsiteY11" fmla="*/ 574965 h 2416474"/>
                  <a:gd name="connsiteX12" fmla="*/ 1661368 w 8058059"/>
                  <a:gd name="connsiteY12" fmla="*/ 692792 h 2416474"/>
                  <a:gd name="connsiteX13" fmla="*/ 1672610 w 8058059"/>
                  <a:gd name="connsiteY13" fmla="*/ 693643 h 2416474"/>
                  <a:gd name="connsiteX14" fmla="*/ 1730730 w 8058059"/>
                  <a:gd name="connsiteY14" fmla="*/ 693643 h 2416474"/>
                  <a:gd name="connsiteX15" fmla="*/ 1730730 w 8058059"/>
                  <a:gd name="connsiteY15" fmla="*/ 693724 h 2416474"/>
                  <a:gd name="connsiteX16" fmla="*/ 1792725 w 8058059"/>
                  <a:gd name="connsiteY16" fmla="*/ 693724 h 2416474"/>
                  <a:gd name="connsiteX17" fmla="*/ 1792725 w 8058059"/>
                  <a:gd name="connsiteY17" fmla="*/ 707909 h 2416474"/>
                  <a:gd name="connsiteX18" fmla="*/ 8058059 w 8058059"/>
                  <a:gd name="connsiteY18" fmla="*/ 707909 h 2416474"/>
                  <a:gd name="connsiteX19" fmla="*/ 8058059 w 8058059"/>
                  <a:gd name="connsiteY19" fmla="*/ 1717559 h 2416474"/>
                  <a:gd name="connsiteX20" fmla="*/ 4552187 w 8058059"/>
                  <a:gd name="connsiteY20" fmla="*/ 1646386 h 2416474"/>
                  <a:gd name="connsiteX21" fmla="*/ 1792725 w 8058059"/>
                  <a:gd name="connsiteY21" fmla="*/ 1717559 h 2416474"/>
                  <a:gd name="connsiteX22" fmla="*/ 4106787 w 8058059"/>
                  <a:gd name="connsiteY22" fmla="*/ 1658718 h 2416474"/>
                  <a:gd name="connsiteX23" fmla="*/ 1658230 w 8058059"/>
                  <a:gd name="connsiteY23" fmla="*/ 1722424 h 2416474"/>
                  <a:gd name="connsiteX24" fmla="*/ 1656506 w 8058059"/>
                  <a:gd name="connsiteY24" fmla="*/ 1722576 h 2416474"/>
                  <a:gd name="connsiteX25" fmla="*/ 1498678 w 8058059"/>
                  <a:gd name="connsiteY25" fmla="*/ 1876508 h 2416474"/>
                  <a:gd name="connsiteX26" fmla="*/ 1497758 w 8058059"/>
                  <a:gd name="connsiteY26" fmla="*/ 1885629 h 2416474"/>
                  <a:gd name="connsiteX27" fmla="*/ 1497586 w 8058059"/>
                  <a:gd name="connsiteY27" fmla="*/ 2103192 h 2416474"/>
                  <a:gd name="connsiteX28" fmla="*/ 1495908 w 8058059"/>
                  <a:gd name="connsiteY28" fmla="*/ 2105136 h 2416474"/>
                  <a:gd name="connsiteX29" fmla="*/ 1497572 w 8058059"/>
                  <a:gd name="connsiteY29" fmla="*/ 2121777 h 2416474"/>
                  <a:gd name="connsiteX30" fmla="*/ 1265541 w 8058059"/>
                  <a:gd name="connsiteY30" fmla="*/ 2406015 h 2416474"/>
                  <a:gd name="connsiteX31" fmla="*/ 1233396 w 8058059"/>
                  <a:gd name="connsiteY31" fmla="*/ 2409230 h 2416474"/>
                  <a:gd name="connsiteX32" fmla="*/ 1228952 w 8058059"/>
                  <a:gd name="connsiteY32" fmla="*/ 2414377 h 2416474"/>
                  <a:gd name="connsiteX33" fmla="*/ 1206888 w 8058059"/>
                  <a:gd name="connsiteY33" fmla="*/ 2416474 h 2416474"/>
                  <a:gd name="connsiteX34" fmla="*/ 983870 w 8058059"/>
                  <a:gd name="connsiteY34" fmla="*/ 2323892 h 2416474"/>
                  <a:gd name="connsiteX35" fmla="*/ 92230 w 8058059"/>
                  <a:gd name="connsiteY35" fmla="*/ 1430857 h 2416474"/>
                  <a:gd name="connsiteX36" fmla="*/ 0 w 8058059"/>
                  <a:gd name="connsiteY36" fmla="*/ 1207693 h 2416474"/>
                  <a:gd name="connsiteX37" fmla="*/ 92582 w 8058059"/>
                  <a:gd name="connsiteY37" fmla="*/ 984675 h 2416474"/>
                  <a:gd name="connsiteX38" fmla="*/ 985617 w 8058059"/>
                  <a:gd name="connsiteY38" fmla="*/ 93037 h 2416474"/>
                  <a:gd name="connsiteX39" fmla="*/ 1048432 w 8058059"/>
                  <a:gd name="connsiteY39" fmla="*/ 44357 h 2416474"/>
                  <a:gd name="connsiteX40" fmla="*/ 1086444 w 8058059"/>
                  <a:gd name="connsiteY40" fmla="*/ 27846 h 2416474"/>
                  <a:gd name="connsiteX41" fmla="*/ 1095894 w 8058059"/>
                  <a:gd name="connsiteY41" fmla="*/ 22726 h 2416474"/>
                  <a:gd name="connsiteX42" fmla="*/ 1104028 w 8058059"/>
                  <a:gd name="connsiteY42" fmla="*/ 20209 h 2416474"/>
                  <a:gd name="connsiteX43" fmla="*/ 1118943 w 8058059"/>
                  <a:gd name="connsiteY43" fmla="*/ 13731 h 2416474"/>
                  <a:gd name="connsiteX44" fmla="*/ 1132123 w 8058059"/>
                  <a:gd name="connsiteY44" fmla="*/ 11511 h 2416474"/>
                  <a:gd name="connsiteX45" fmla="*/ 1150402 w 8058059"/>
                  <a:gd name="connsiteY45" fmla="*/ 5853 h 2416474"/>
                  <a:gd name="connsiteX46" fmla="*/ 1188184 w 8058059"/>
                  <a:gd name="connsiteY46" fmla="*/ 2073 h 2416474"/>
                  <a:gd name="connsiteX47" fmla="*/ 1193645 w 8058059"/>
                  <a:gd name="connsiteY47" fmla="*/ 1155 h 2416474"/>
                  <a:gd name="connsiteX48" fmla="*/ 1195806 w 8058059"/>
                  <a:gd name="connsiteY48" fmla="*/ 1312 h 2416474"/>
                  <a:gd name="connsiteX49" fmla="*/ 1208916 w 8058059"/>
                  <a:gd name="connsiteY49" fmla="*/ 0 h 2416474"/>
                  <a:gd name="connsiteX0" fmla="*/ 1208916 w 8058059"/>
                  <a:gd name="connsiteY0" fmla="*/ 0 h 2416474"/>
                  <a:gd name="connsiteX1" fmla="*/ 1267422 w 8058059"/>
                  <a:gd name="connsiteY1" fmla="*/ 5944 h 2416474"/>
                  <a:gd name="connsiteX2" fmla="*/ 1281957 w 8058059"/>
                  <a:gd name="connsiteY2" fmla="*/ 10469 h 2416474"/>
                  <a:gd name="connsiteX3" fmla="*/ 1294010 w 8058059"/>
                  <a:gd name="connsiteY3" fmla="*/ 14051 h 2416474"/>
                  <a:gd name="connsiteX4" fmla="*/ 1294210 w 8058059"/>
                  <a:gd name="connsiteY4" fmla="*/ 14283 h 2416474"/>
                  <a:gd name="connsiteX5" fmla="*/ 1321903 w 8058059"/>
                  <a:gd name="connsiteY5" fmla="*/ 22903 h 2416474"/>
                  <a:gd name="connsiteX6" fmla="*/ 1493154 w 8058059"/>
                  <a:gd name="connsiteY6" fmla="*/ 232031 h 2416474"/>
                  <a:gd name="connsiteX7" fmla="*/ 1494674 w 8058059"/>
                  <a:gd name="connsiteY7" fmla="*/ 247238 h 2416474"/>
                  <a:gd name="connsiteX8" fmla="*/ 1499036 w 8058059"/>
                  <a:gd name="connsiteY8" fmla="*/ 252306 h 2416474"/>
                  <a:gd name="connsiteX9" fmla="*/ 1499006 w 8058059"/>
                  <a:gd name="connsiteY9" fmla="*/ 290545 h 2416474"/>
                  <a:gd name="connsiteX10" fmla="*/ 1498812 w 8058059"/>
                  <a:gd name="connsiteY10" fmla="*/ 538492 h 2416474"/>
                  <a:gd name="connsiteX11" fmla="*/ 1510134 w 8058059"/>
                  <a:gd name="connsiteY11" fmla="*/ 574965 h 2416474"/>
                  <a:gd name="connsiteX12" fmla="*/ 1661368 w 8058059"/>
                  <a:gd name="connsiteY12" fmla="*/ 692792 h 2416474"/>
                  <a:gd name="connsiteX13" fmla="*/ 1672610 w 8058059"/>
                  <a:gd name="connsiteY13" fmla="*/ 693643 h 2416474"/>
                  <a:gd name="connsiteX14" fmla="*/ 1730730 w 8058059"/>
                  <a:gd name="connsiteY14" fmla="*/ 693643 h 2416474"/>
                  <a:gd name="connsiteX15" fmla="*/ 1730730 w 8058059"/>
                  <a:gd name="connsiteY15" fmla="*/ 693724 h 2416474"/>
                  <a:gd name="connsiteX16" fmla="*/ 1792725 w 8058059"/>
                  <a:gd name="connsiteY16" fmla="*/ 693724 h 2416474"/>
                  <a:gd name="connsiteX17" fmla="*/ 1792725 w 8058059"/>
                  <a:gd name="connsiteY17" fmla="*/ 707909 h 2416474"/>
                  <a:gd name="connsiteX18" fmla="*/ 8058059 w 8058059"/>
                  <a:gd name="connsiteY18" fmla="*/ 707909 h 2416474"/>
                  <a:gd name="connsiteX19" fmla="*/ 8058059 w 8058059"/>
                  <a:gd name="connsiteY19" fmla="*/ 1717559 h 2416474"/>
                  <a:gd name="connsiteX20" fmla="*/ 4552187 w 8058059"/>
                  <a:gd name="connsiteY20" fmla="*/ 1646386 h 2416474"/>
                  <a:gd name="connsiteX21" fmla="*/ 1792725 w 8058059"/>
                  <a:gd name="connsiteY21" fmla="*/ 1717559 h 2416474"/>
                  <a:gd name="connsiteX22" fmla="*/ 4106787 w 8058059"/>
                  <a:gd name="connsiteY22" fmla="*/ 1658718 h 2416474"/>
                  <a:gd name="connsiteX23" fmla="*/ 1658230 w 8058059"/>
                  <a:gd name="connsiteY23" fmla="*/ 1722424 h 2416474"/>
                  <a:gd name="connsiteX24" fmla="*/ 1656506 w 8058059"/>
                  <a:gd name="connsiteY24" fmla="*/ 1722576 h 2416474"/>
                  <a:gd name="connsiteX25" fmla="*/ 1498678 w 8058059"/>
                  <a:gd name="connsiteY25" fmla="*/ 1876508 h 2416474"/>
                  <a:gd name="connsiteX26" fmla="*/ 1497758 w 8058059"/>
                  <a:gd name="connsiteY26" fmla="*/ 1885629 h 2416474"/>
                  <a:gd name="connsiteX27" fmla="*/ 1497586 w 8058059"/>
                  <a:gd name="connsiteY27" fmla="*/ 2103192 h 2416474"/>
                  <a:gd name="connsiteX28" fmla="*/ 1495908 w 8058059"/>
                  <a:gd name="connsiteY28" fmla="*/ 2105136 h 2416474"/>
                  <a:gd name="connsiteX29" fmla="*/ 1497572 w 8058059"/>
                  <a:gd name="connsiteY29" fmla="*/ 2121777 h 2416474"/>
                  <a:gd name="connsiteX30" fmla="*/ 1265541 w 8058059"/>
                  <a:gd name="connsiteY30" fmla="*/ 2406015 h 2416474"/>
                  <a:gd name="connsiteX31" fmla="*/ 1233396 w 8058059"/>
                  <a:gd name="connsiteY31" fmla="*/ 2409230 h 2416474"/>
                  <a:gd name="connsiteX32" fmla="*/ 1228952 w 8058059"/>
                  <a:gd name="connsiteY32" fmla="*/ 2414377 h 2416474"/>
                  <a:gd name="connsiteX33" fmla="*/ 1206888 w 8058059"/>
                  <a:gd name="connsiteY33" fmla="*/ 2416474 h 2416474"/>
                  <a:gd name="connsiteX34" fmla="*/ 983870 w 8058059"/>
                  <a:gd name="connsiteY34" fmla="*/ 2323892 h 2416474"/>
                  <a:gd name="connsiteX35" fmla="*/ 92230 w 8058059"/>
                  <a:gd name="connsiteY35" fmla="*/ 1430857 h 2416474"/>
                  <a:gd name="connsiteX36" fmla="*/ 0 w 8058059"/>
                  <a:gd name="connsiteY36" fmla="*/ 1207693 h 2416474"/>
                  <a:gd name="connsiteX37" fmla="*/ 92582 w 8058059"/>
                  <a:gd name="connsiteY37" fmla="*/ 984675 h 2416474"/>
                  <a:gd name="connsiteX38" fmla="*/ 985617 w 8058059"/>
                  <a:gd name="connsiteY38" fmla="*/ 93037 h 2416474"/>
                  <a:gd name="connsiteX39" fmla="*/ 1048432 w 8058059"/>
                  <a:gd name="connsiteY39" fmla="*/ 44357 h 2416474"/>
                  <a:gd name="connsiteX40" fmla="*/ 1086444 w 8058059"/>
                  <a:gd name="connsiteY40" fmla="*/ 27846 h 2416474"/>
                  <a:gd name="connsiteX41" fmla="*/ 1095894 w 8058059"/>
                  <a:gd name="connsiteY41" fmla="*/ 22726 h 2416474"/>
                  <a:gd name="connsiteX42" fmla="*/ 1104028 w 8058059"/>
                  <a:gd name="connsiteY42" fmla="*/ 20209 h 2416474"/>
                  <a:gd name="connsiteX43" fmla="*/ 1118943 w 8058059"/>
                  <a:gd name="connsiteY43" fmla="*/ 13731 h 2416474"/>
                  <a:gd name="connsiteX44" fmla="*/ 1132123 w 8058059"/>
                  <a:gd name="connsiteY44" fmla="*/ 11511 h 2416474"/>
                  <a:gd name="connsiteX45" fmla="*/ 1150402 w 8058059"/>
                  <a:gd name="connsiteY45" fmla="*/ 5853 h 2416474"/>
                  <a:gd name="connsiteX46" fmla="*/ 1188184 w 8058059"/>
                  <a:gd name="connsiteY46" fmla="*/ 2073 h 2416474"/>
                  <a:gd name="connsiteX47" fmla="*/ 1193645 w 8058059"/>
                  <a:gd name="connsiteY47" fmla="*/ 1155 h 2416474"/>
                  <a:gd name="connsiteX48" fmla="*/ 1195806 w 8058059"/>
                  <a:gd name="connsiteY48" fmla="*/ 1312 h 2416474"/>
                  <a:gd name="connsiteX49" fmla="*/ 1208916 w 8058059"/>
                  <a:gd name="connsiteY49" fmla="*/ 0 h 2416474"/>
                  <a:gd name="connsiteX0" fmla="*/ 1208916 w 8058059"/>
                  <a:gd name="connsiteY0" fmla="*/ 0 h 2416474"/>
                  <a:gd name="connsiteX1" fmla="*/ 1267422 w 8058059"/>
                  <a:gd name="connsiteY1" fmla="*/ 5944 h 2416474"/>
                  <a:gd name="connsiteX2" fmla="*/ 1281957 w 8058059"/>
                  <a:gd name="connsiteY2" fmla="*/ 10469 h 2416474"/>
                  <a:gd name="connsiteX3" fmla="*/ 1294010 w 8058059"/>
                  <a:gd name="connsiteY3" fmla="*/ 14051 h 2416474"/>
                  <a:gd name="connsiteX4" fmla="*/ 1294210 w 8058059"/>
                  <a:gd name="connsiteY4" fmla="*/ 14283 h 2416474"/>
                  <a:gd name="connsiteX5" fmla="*/ 1321903 w 8058059"/>
                  <a:gd name="connsiteY5" fmla="*/ 22903 h 2416474"/>
                  <a:gd name="connsiteX6" fmla="*/ 1493154 w 8058059"/>
                  <a:gd name="connsiteY6" fmla="*/ 232031 h 2416474"/>
                  <a:gd name="connsiteX7" fmla="*/ 1494674 w 8058059"/>
                  <a:gd name="connsiteY7" fmla="*/ 247238 h 2416474"/>
                  <a:gd name="connsiteX8" fmla="*/ 1499036 w 8058059"/>
                  <a:gd name="connsiteY8" fmla="*/ 252306 h 2416474"/>
                  <a:gd name="connsiteX9" fmla="*/ 1499006 w 8058059"/>
                  <a:gd name="connsiteY9" fmla="*/ 290545 h 2416474"/>
                  <a:gd name="connsiteX10" fmla="*/ 1498812 w 8058059"/>
                  <a:gd name="connsiteY10" fmla="*/ 538492 h 2416474"/>
                  <a:gd name="connsiteX11" fmla="*/ 1510134 w 8058059"/>
                  <a:gd name="connsiteY11" fmla="*/ 574965 h 2416474"/>
                  <a:gd name="connsiteX12" fmla="*/ 1661368 w 8058059"/>
                  <a:gd name="connsiteY12" fmla="*/ 692792 h 2416474"/>
                  <a:gd name="connsiteX13" fmla="*/ 1672610 w 8058059"/>
                  <a:gd name="connsiteY13" fmla="*/ 693643 h 2416474"/>
                  <a:gd name="connsiteX14" fmla="*/ 1730730 w 8058059"/>
                  <a:gd name="connsiteY14" fmla="*/ 693643 h 2416474"/>
                  <a:gd name="connsiteX15" fmla="*/ 1730730 w 8058059"/>
                  <a:gd name="connsiteY15" fmla="*/ 693724 h 2416474"/>
                  <a:gd name="connsiteX16" fmla="*/ 1792725 w 8058059"/>
                  <a:gd name="connsiteY16" fmla="*/ 693724 h 2416474"/>
                  <a:gd name="connsiteX17" fmla="*/ 1792725 w 8058059"/>
                  <a:gd name="connsiteY17" fmla="*/ 707909 h 2416474"/>
                  <a:gd name="connsiteX18" fmla="*/ 8058059 w 8058059"/>
                  <a:gd name="connsiteY18" fmla="*/ 707909 h 2416474"/>
                  <a:gd name="connsiteX19" fmla="*/ 8058059 w 8058059"/>
                  <a:gd name="connsiteY19" fmla="*/ 1717559 h 2416474"/>
                  <a:gd name="connsiteX20" fmla="*/ 4310825 w 8058059"/>
                  <a:gd name="connsiteY20" fmla="*/ 1478415 h 2416474"/>
                  <a:gd name="connsiteX21" fmla="*/ 1792725 w 8058059"/>
                  <a:gd name="connsiteY21" fmla="*/ 1717559 h 2416474"/>
                  <a:gd name="connsiteX22" fmla="*/ 4106787 w 8058059"/>
                  <a:gd name="connsiteY22" fmla="*/ 1658718 h 2416474"/>
                  <a:gd name="connsiteX23" fmla="*/ 1658230 w 8058059"/>
                  <a:gd name="connsiteY23" fmla="*/ 1722424 h 2416474"/>
                  <a:gd name="connsiteX24" fmla="*/ 1656506 w 8058059"/>
                  <a:gd name="connsiteY24" fmla="*/ 1722576 h 2416474"/>
                  <a:gd name="connsiteX25" fmla="*/ 1498678 w 8058059"/>
                  <a:gd name="connsiteY25" fmla="*/ 1876508 h 2416474"/>
                  <a:gd name="connsiteX26" fmla="*/ 1497758 w 8058059"/>
                  <a:gd name="connsiteY26" fmla="*/ 1885629 h 2416474"/>
                  <a:gd name="connsiteX27" fmla="*/ 1497586 w 8058059"/>
                  <a:gd name="connsiteY27" fmla="*/ 2103192 h 2416474"/>
                  <a:gd name="connsiteX28" fmla="*/ 1495908 w 8058059"/>
                  <a:gd name="connsiteY28" fmla="*/ 2105136 h 2416474"/>
                  <a:gd name="connsiteX29" fmla="*/ 1497572 w 8058059"/>
                  <a:gd name="connsiteY29" fmla="*/ 2121777 h 2416474"/>
                  <a:gd name="connsiteX30" fmla="*/ 1265541 w 8058059"/>
                  <a:gd name="connsiteY30" fmla="*/ 2406015 h 2416474"/>
                  <a:gd name="connsiteX31" fmla="*/ 1233396 w 8058059"/>
                  <a:gd name="connsiteY31" fmla="*/ 2409230 h 2416474"/>
                  <a:gd name="connsiteX32" fmla="*/ 1228952 w 8058059"/>
                  <a:gd name="connsiteY32" fmla="*/ 2414377 h 2416474"/>
                  <a:gd name="connsiteX33" fmla="*/ 1206888 w 8058059"/>
                  <a:gd name="connsiteY33" fmla="*/ 2416474 h 2416474"/>
                  <a:gd name="connsiteX34" fmla="*/ 983870 w 8058059"/>
                  <a:gd name="connsiteY34" fmla="*/ 2323892 h 2416474"/>
                  <a:gd name="connsiteX35" fmla="*/ 92230 w 8058059"/>
                  <a:gd name="connsiteY35" fmla="*/ 1430857 h 2416474"/>
                  <a:gd name="connsiteX36" fmla="*/ 0 w 8058059"/>
                  <a:gd name="connsiteY36" fmla="*/ 1207693 h 2416474"/>
                  <a:gd name="connsiteX37" fmla="*/ 92582 w 8058059"/>
                  <a:gd name="connsiteY37" fmla="*/ 984675 h 2416474"/>
                  <a:gd name="connsiteX38" fmla="*/ 985617 w 8058059"/>
                  <a:gd name="connsiteY38" fmla="*/ 93037 h 2416474"/>
                  <a:gd name="connsiteX39" fmla="*/ 1048432 w 8058059"/>
                  <a:gd name="connsiteY39" fmla="*/ 44357 h 2416474"/>
                  <a:gd name="connsiteX40" fmla="*/ 1086444 w 8058059"/>
                  <a:gd name="connsiteY40" fmla="*/ 27846 h 2416474"/>
                  <a:gd name="connsiteX41" fmla="*/ 1095894 w 8058059"/>
                  <a:gd name="connsiteY41" fmla="*/ 22726 h 2416474"/>
                  <a:gd name="connsiteX42" fmla="*/ 1104028 w 8058059"/>
                  <a:gd name="connsiteY42" fmla="*/ 20209 h 2416474"/>
                  <a:gd name="connsiteX43" fmla="*/ 1118943 w 8058059"/>
                  <a:gd name="connsiteY43" fmla="*/ 13731 h 2416474"/>
                  <a:gd name="connsiteX44" fmla="*/ 1132123 w 8058059"/>
                  <a:gd name="connsiteY44" fmla="*/ 11511 h 2416474"/>
                  <a:gd name="connsiteX45" fmla="*/ 1150402 w 8058059"/>
                  <a:gd name="connsiteY45" fmla="*/ 5853 h 2416474"/>
                  <a:gd name="connsiteX46" fmla="*/ 1188184 w 8058059"/>
                  <a:gd name="connsiteY46" fmla="*/ 2073 h 2416474"/>
                  <a:gd name="connsiteX47" fmla="*/ 1193645 w 8058059"/>
                  <a:gd name="connsiteY47" fmla="*/ 1155 h 2416474"/>
                  <a:gd name="connsiteX48" fmla="*/ 1195806 w 8058059"/>
                  <a:gd name="connsiteY48" fmla="*/ 1312 h 2416474"/>
                  <a:gd name="connsiteX49" fmla="*/ 1208916 w 8058059"/>
                  <a:gd name="connsiteY49" fmla="*/ 0 h 2416474"/>
                  <a:gd name="connsiteX0" fmla="*/ 1208916 w 8058059"/>
                  <a:gd name="connsiteY0" fmla="*/ 0 h 2416474"/>
                  <a:gd name="connsiteX1" fmla="*/ 1267422 w 8058059"/>
                  <a:gd name="connsiteY1" fmla="*/ 5944 h 2416474"/>
                  <a:gd name="connsiteX2" fmla="*/ 1281957 w 8058059"/>
                  <a:gd name="connsiteY2" fmla="*/ 10469 h 2416474"/>
                  <a:gd name="connsiteX3" fmla="*/ 1294010 w 8058059"/>
                  <a:gd name="connsiteY3" fmla="*/ 14051 h 2416474"/>
                  <a:gd name="connsiteX4" fmla="*/ 1294210 w 8058059"/>
                  <a:gd name="connsiteY4" fmla="*/ 14283 h 2416474"/>
                  <a:gd name="connsiteX5" fmla="*/ 1321903 w 8058059"/>
                  <a:gd name="connsiteY5" fmla="*/ 22903 h 2416474"/>
                  <a:gd name="connsiteX6" fmla="*/ 1493154 w 8058059"/>
                  <a:gd name="connsiteY6" fmla="*/ 232031 h 2416474"/>
                  <a:gd name="connsiteX7" fmla="*/ 1494674 w 8058059"/>
                  <a:gd name="connsiteY7" fmla="*/ 247238 h 2416474"/>
                  <a:gd name="connsiteX8" fmla="*/ 1499036 w 8058059"/>
                  <a:gd name="connsiteY8" fmla="*/ 252306 h 2416474"/>
                  <a:gd name="connsiteX9" fmla="*/ 1499006 w 8058059"/>
                  <a:gd name="connsiteY9" fmla="*/ 290545 h 2416474"/>
                  <a:gd name="connsiteX10" fmla="*/ 1498812 w 8058059"/>
                  <a:gd name="connsiteY10" fmla="*/ 538492 h 2416474"/>
                  <a:gd name="connsiteX11" fmla="*/ 1510134 w 8058059"/>
                  <a:gd name="connsiteY11" fmla="*/ 574965 h 2416474"/>
                  <a:gd name="connsiteX12" fmla="*/ 1661368 w 8058059"/>
                  <a:gd name="connsiteY12" fmla="*/ 692792 h 2416474"/>
                  <a:gd name="connsiteX13" fmla="*/ 1672610 w 8058059"/>
                  <a:gd name="connsiteY13" fmla="*/ 693643 h 2416474"/>
                  <a:gd name="connsiteX14" fmla="*/ 1730730 w 8058059"/>
                  <a:gd name="connsiteY14" fmla="*/ 693643 h 2416474"/>
                  <a:gd name="connsiteX15" fmla="*/ 1730730 w 8058059"/>
                  <a:gd name="connsiteY15" fmla="*/ 693724 h 2416474"/>
                  <a:gd name="connsiteX16" fmla="*/ 1792725 w 8058059"/>
                  <a:gd name="connsiteY16" fmla="*/ 693724 h 2416474"/>
                  <a:gd name="connsiteX17" fmla="*/ 1792725 w 8058059"/>
                  <a:gd name="connsiteY17" fmla="*/ 707909 h 2416474"/>
                  <a:gd name="connsiteX18" fmla="*/ 8058059 w 8058059"/>
                  <a:gd name="connsiteY18" fmla="*/ 707909 h 2416474"/>
                  <a:gd name="connsiteX19" fmla="*/ 8058059 w 8058059"/>
                  <a:gd name="connsiteY19" fmla="*/ 1717559 h 2416474"/>
                  <a:gd name="connsiteX20" fmla="*/ 4310825 w 8058059"/>
                  <a:gd name="connsiteY20" fmla="*/ 1478415 h 2416474"/>
                  <a:gd name="connsiteX21" fmla="*/ 1792725 w 8058059"/>
                  <a:gd name="connsiteY21" fmla="*/ 1717559 h 2416474"/>
                  <a:gd name="connsiteX22" fmla="*/ 4106787 w 8058059"/>
                  <a:gd name="connsiteY22" fmla="*/ 1658718 h 2416474"/>
                  <a:gd name="connsiteX23" fmla="*/ 1658230 w 8058059"/>
                  <a:gd name="connsiteY23" fmla="*/ 1722424 h 2416474"/>
                  <a:gd name="connsiteX24" fmla="*/ 1656506 w 8058059"/>
                  <a:gd name="connsiteY24" fmla="*/ 1722576 h 2416474"/>
                  <a:gd name="connsiteX25" fmla="*/ 1498678 w 8058059"/>
                  <a:gd name="connsiteY25" fmla="*/ 1876508 h 2416474"/>
                  <a:gd name="connsiteX26" fmla="*/ 1497758 w 8058059"/>
                  <a:gd name="connsiteY26" fmla="*/ 1885629 h 2416474"/>
                  <a:gd name="connsiteX27" fmla="*/ 1497586 w 8058059"/>
                  <a:gd name="connsiteY27" fmla="*/ 2103192 h 2416474"/>
                  <a:gd name="connsiteX28" fmla="*/ 1495908 w 8058059"/>
                  <a:gd name="connsiteY28" fmla="*/ 2105136 h 2416474"/>
                  <a:gd name="connsiteX29" fmla="*/ 1497572 w 8058059"/>
                  <a:gd name="connsiteY29" fmla="*/ 2121777 h 2416474"/>
                  <a:gd name="connsiteX30" fmla="*/ 1265541 w 8058059"/>
                  <a:gd name="connsiteY30" fmla="*/ 2406015 h 2416474"/>
                  <a:gd name="connsiteX31" fmla="*/ 1233396 w 8058059"/>
                  <a:gd name="connsiteY31" fmla="*/ 2409230 h 2416474"/>
                  <a:gd name="connsiteX32" fmla="*/ 1228952 w 8058059"/>
                  <a:gd name="connsiteY32" fmla="*/ 2414377 h 2416474"/>
                  <a:gd name="connsiteX33" fmla="*/ 1206888 w 8058059"/>
                  <a:gd name="connsiteY33" fmla="*/ 2416474 h 2416474"/>
                  <a:gd name="connsiteX34" fmla="*/ 983870 w 8058059"/>
                  <a:gd name="connsiteY34" fmla="*/ 2323892 h 2416474"/>
                  <a:gd name="connsiteX35" fmla="*/ 92230 w 8058059"/>
                  <a:gd name="connsiteY35" fmla="*/ 1430857 h 2416474"/>
                  <a:gd name="connsiteX36" fmla="*/ 0 w 8058059"/>
                  <a:gd name="connsiteY36" fmla="*/ 1207693 h 2416474"/>
                  <a:gd name="connsiteX37" fmla="*/ 92582 w 8058059"/>
                  <a:gd name="connsiteY37" fmla="*/ 984675 h 2416474"/>
                  <a:gd name="connsiteX38" fmla="*/ 985617 w 8058059"/>
                  <a:gd name="connsiteY38" fmla="*/ 93037 h 2416474"/>
                  <a:gd name="connsiteX39" fmla="*/ 1048432 w 8058059"/>
                  <a:gd name="connsiteY39" fmla="*/ 44357 h 2416474"/>
                  <a:gd name="connsiteX40" fmla="*/ 1086444 w 8058059"/>
                  <a:gd name="connsiteY40" fmla="*/ 27846 h 2416474"/>
                  <a:gd name="connsiteX41" fmla="*/ 1095894 w 8058059"/>
                  <a:gd name="connsiteY41" fmla="*/ 22726 h 2416474"/>
                  <a:gd name="connsiteX42" fmla="*/ 1104028 w 8058059"/>
                  <a:gd name="connsiteY42" fmla="*/ 20209 h 2416474"/>
                  <a:gd name="connsiteX43" fmla="*/ 1118943 w 8058059"/>
                  <a:gd name="connsiteY43" fmla="*/ 13731 h 2416474"/>
                  <a:gd name="connsiteX44" fmla="*/ 1132123 w 8058059"/>
                  <a:gd name="connsiteY44" fmla="*/ 11511 h 2416474"/>
                  <a:gd name="connsiteX45" fmla="*/ 1150402 w 8058059"/>
                  <a:gd name="connsiteY45" fmla="*/ 5853 h 2416474"/>
                  <a:gd name="connsiteX46" fmla="*/ 1188184 w 8058059"/>
                  <a:gd name="connsiteY46" fmla="*/ 2073 h 2416474"/>
                  <a:gd name="connsiteX47" fmla="*/ 1193645 w 8058059"/>
                  <a:gd name="connsiteY47" fmla="*/ 1155 h 2416474"/>
                  <a:gd name="connsiteX48" fmla="*/ 1195806 w 8058059"/>
                  <a:gd name="connsiteY48" fmla="*/ 1312 h 2416474"/>
                  <a:gd name="connsiteX49" fmla="*/ 1208916 w 8058059"/>
                  <a:gd name="connsiteY49" fmla="*/ 0 h 2416474"/>
                  <a:gd name="connsiteX0" fmla="*/ 1208916 w 8058059"/>
                  <a:gd name="connsiteY0" fmla="*/ 0 h 2416474"/>
                  <a:gd name="connsiteX1" fmla="*/ 1267422 w 8058059"/>
                  <a:gd name="connsiteY1" fmla="*/ 5944 h 2416474"/>
                  <a:gd name="connsiteX2" fmla="*/ 1281957 w 8058059"/>
                  <a:gd name="connsiteY2" fmla="*/ 10469 h 2416474"/>
                  <a:gd name="connsiteX3" fmla="*/ 1294010 w 8058059"/>
                  <a:gd name="connsiteY3" fmla="*/ 14051 h 2416474"/>
                  <a:gd name="connsiteX4" fmla="*/ 1294210 w 8058059"/>
                  <a:gd name="connsiteY4" fmla="*/ 14283 h 2416474"/>
                  <a:gd name="connsiteX5" fmla="*/ 1321903 w 8058059"/>
                  <a:gd name="connsiteY5" fmla="*/ 22903 h 2416474"/>
                  <a:gd name="connsiteX6" fmla="*/ 1493154 w 8058059"/>
                  <a:gd name="connsiteY6" fmla="*/ 232031 h 2416474"/>
                  <a:gd name="connsiteX7" fmla="*/ 1494674 w 8058059"/>
                  <a:gd name="connsiteY7" fmla="*/ 247238 h 2416474"/>
                  <a:gd name="connsiteX8" fmla="*/ 1499036 w 8058059"/>
                  <a:gd name="connsiteY8" fmla="*/ 252306 h 2416474"/>
                  <a:gd name="connsiteX9" fmla="*/ 1499006 w 8058059"/>
                  <a:gd name="connsiteY9" fmla="*/ 290545 h 2416474"/>
                  <a:gd name="connsiteX10" fmla="*/ 1498812 w 8058059"/>
                  <a:gd name="connsiteY10" fmla="*/ 538492 h 2416474"/>
                  <a:gd name="connsiteX11" fmla="*/ 1510134 w 8058059"/>
                  <a:gd name="connsiteY11" fmla="*/ 574965 h 2416474"/>
                  <a:gd name="connsiteX12" fmla="*/ 1661368 w 8058059"/>
                  <a:gd name="connsiteY12" fmla="*/ 692792 h 2416474"/>
                  <a:gd name="connsiteX13" fmla="*/ 1672610 w 8058059"/>
                  <a:gd name="connsiteY13" fmla="*/ 693643 h 2416474"/>
                  <a:gd name="connsiteX14" fmla="*/ 1730730 w 8058059"/>
                  <a:gd name="connsiteY14" fmla="*/ 693643 h 2416474"/>
                  <a:gd name="connsiteX15" fmla="*/ 1730730 w 8058059"/>
                  <a:gd name="connsiteY15" fmla="*/ 693724 h 2416474"/>
                  <a:gd name="connsiteX16" fmla="*/ 1792725 w 8058059"/>
                  <a:gd name="connsiteY16" fmla="*/ 693724 h 2416474"/>
                  <a:gd name="connsiteX17" fmla="*/ 1792725 w 8058059"/>
                  <a:gd name="connsiteY17" fmla="*/ 707909 h 2416474"/>
                  <a:gd name="connsiteX18" fmla="*/ 8058059 w 8058059"/>
                  <a:gd name="connsiteY18" fmla="*/ 707909 h 2416474"/>
                  <a:gd name="connsiteX19" fmla="*/ 8058059 w 8058059"/>
                  <a:gd name="connsiteY19" fmla="*/ 1717559 h 2416474"/>
                  <a:gd name="connsiteX20" fmla="*/ 4310825 w 8058059"/>
                  <a:gd name="connsiteY20" fmla="*/ 1478415 h 2416474"/>
                  <a:gd name="connsiteX21" fmla="*/ 1792725 w 8058059"/>
                  <a:gd name="connsiteY21" fmla="*/ 1717559 h 2416474"/>
                  <a:gd name="connsiteX22" fmla="*/ 4641843 w 8058059"/>
                  <a:gd name="connsiteY22" fmla="*/ 1787986 h 2416474"/>
                  <a:gd name="connsiteX23" fmla="*/ 1658230 w 8058059"/>
                  <a:gd name="connsiteY23" fmla="*/ 1722424 h 2416474"/>
                  <a:gd name="connsiteX24" fmla="*/ 1656506 w 8058059"/>
                  <a:gd name="connsiteY24" fmla="*/ 1722576 h 2416474"/>
                  <a:gd name="connsiteX25" fmla="*/ 1498678 w 8058059"/>
                  <a:gd name="connsiteY25" fmla="*/ 1876508 h 2416474"/>
                  <a:gd name="connsiteX26" fmla="*/ 1497758 w 8058059"/>
                  <a:gd name="connsiteY26" fmla="*/ 1885629 h 2416474"/>
                  <a:gd name="connsiteX27" fmla="*/ 1497586 w 8058059"/>
                  <a:gd name="connsiteY27" fmla="*/ 2103192 h 2416474"/>
                  <a:gd name="connsiteX28" fmla="*/ 1495908 w 8058059"/>
                  <a:gd name="connsiteY28" fmla="*/ 2105136 h 2416474"/>
                  <a:gd name="connsiteX29" fmla="*/ 1497572 w 8058059"/>
                  <a:gd name="connsiteY29" fmla="*/ 2121777 h 2416474"/>
                  <a:gd name="connsiteX30" fmla="*/ 1265541 w 8058059"/>
                  <a:gd name="connsiteY30" fmla="*/ 2406015 h 2416474"/>
                  <a:gd name="connsiteX31" fmla="*/ 1233396 w 8058059"/>
                  <a:gd name="connsiteY31" fmla="*/ 2409230 h 2416474"/>
                  <a:gd name="connsiteX32" fmla="*/ 1228952 w 8058059"/>
                  <a:gd name="connsiteY32" fmla="*/ 2414377 h 2416474"/>
                  <a:gd name="connsiteX33" fmla="*/ 1206888 w 8058059"/>
                  <a:gd name="connsiteY33" fmla="*/ 2416474 h 2416474"/>
                  <a:gd name="connsiteX34" fmla="*/ 983870 w 8058059"/>
                  <a:gd name="connsiteY34" fmla="*/ 2323892 h 2416474"/>
                  <a:gd name="connsiteX35" fmla="*/ 92230 w 8058059"/>
                  <a:gd name="connsiteY35" fmla="*/ 1430857 h 2416474"/>
                  <a:gd name="connsiteX36" fmla="*/ 0 w 8058059"/>
                  <a:gd name="connsiteY36" fmla="*/ 1207693 h 2416474"/>
                  <a:gd name="connsiteX37" fmla="*/ 92582 w 8058059"/>
                  <a:gd name="connsiteY37" fmla="*/ 984675 h 2416474"/>
                  <a:gd name="connsiteX38" fmla="*/ 985617 w 8058059"/>
                  <a:gd name="connsiteY38" fmla="*/ 93037 h 2416474"/>
                  <a:gd name="connsiteX39" fmla="*/ 1048432 w 8058059"/>
                  <a:gd name="connsiteY39" fmla="*/ 44357 h 2416474"/>
                  <a:gd name="connsiteX40" fmla="*/ 1086444 w 8058059"/>
                  <a:gd name="connsiteY40" fmla="*/ 27846 h 2416474"/>
                  <a:gd name="connsiteX41" fmla="*/ 1095894 w 8058059"/>
                  <a:gd name="connsiteY41" fmla="*/ 22726 h 2416474"/>
                  <a:gd name="connsiteX42" fmla="*/ 1104028 w 8058059"/>
                  <a:gd name="connsiteY42" fmla="*/ 20209 h 2416474"/>
                  <a:gd name="connsiteX43" fmla="*/ 1118943 w 8058059"/>
                  <a:gd name="connsiteY43" fmla="*/ 13731 h 2416474"/>
                  <a:gd name="connsiteX44" fmla="*/ 1132123 w 8058059"/>
                  <a:gd name="connsiteY44" fmla="*/ 11511 h 2416474"/>
                  <a:gd name="connsiteX45" fmla="*/ 1150402 w 8058059"/>
                  <a:gd name="connsiteY45" fmla="*/ 5853 h 2416474"/>
                  <a:gd name="connsiteX46" fmla="*/ 1188184 w 8058059"/>
                  <a:gd name="connsiteY46" fmla="*/ 2073 h 2416474"/>
                  <a:gd name="connsiteX47" fmla="*/ 1193645 w 8058059"/>
                  <a:gd name="connsiteY47" fmla="*/ 1155 h 2416474"/>
                  <a:gd name="connsiteX48" fmla="*/ 1195806 w 8058059"/>
                  <a:gd name="connsiteY48" fmla="*/ 1312 h 2416474"/>
                  <a:gd name="connsiteX49" fmla="*/ 1208916 w 8058059"/>
                  <a:gd name="connsiteY49" fmla="*/ 0 h 2416474"/>
                  <a:gd name="connsiteX0" fmla="*/ 1208916 w 8058059"/>
                  <a:gd name="connsiteY0" fmla="*/ 0 h 2416474"/>
                  <a:gd name="connsiteX1" fmla="*/ 1267422 w 8058059"/>
                  <a:gd name="connsiteY1" fmla="*/ 5944 h 2416474"/>
                  <a:gd name="connsiteX2" fmla="*/ 1281957 w 8058059"/>
                  <a:gd name="connsiteY2" fmla="*/ 10469 h 2416474"/>
                  <a:gd name="connsiteX3" fmla="*/ 1294010 w 8058059"/>
                  <a:gd name="connsiteY3" fmla="*/ 14051 h 2416474"/>
                  <a:gd name="connsiteX4" fmla="*/ 1294210 w 8058059"/>
                  <a:gd name="connsiteY4" fmla="*/ 14283 h 2416474"/>
                  <a:gd name="connsiteX5" fmla="*/ 1321903 w 8058059"/>
                  <a:gd name="connsiteY5" fmla="*/ 22903 h 2416474"/>
                  <a:gd name="connsiteX6" fmla="*/ 1493154 w 8058059"/>
                  <a:gd name="connsiteY6" fmla="*/ 232031 h 2416474"/>
                  <a:gd name="connsiteX7" fmla="*/ 1494674 w 8058059"/>
                  <a:gd name="connsiteY7" fmla="*/ 247238 h 2416474"/>
                  <a:gd name="connsiteX8" fmla="*/ 1499036 w 8058059"/>
                  <a:gd name="connsiteY8" fmla="*/ 252306 h 2416474"/>
                  <a:gd name="connsiteX9" fmla="*/ 1499006 w 8058059"/>
                  <a:gd name="connsiteY9" fmla="*/ 290545 h 2416474"/>
                  <a:gd name="connsiteX10" fmla="*/ 1498812 w 8058059"/>
                  <a:gd name="connsiteY10" fmla="*/ 538492 h 2416474"/>
                  <a:gd name="connsiteX11" fmla="*/ 1510134 w 8058059"/>
                  <a:gd name="connsiteY11" fmla="*/ 574965 h 2416474"/>
                  <a:gd name="connsiteX12" fmla="*/ 1661368 w 8058059"/>
                  <a:gd name="connsiteY12" fmla="*/ 692792 h 2416474"/>
                  <a:gd name="connsiteX13" fmla="*/ 1672610 w 8058059"/>
                  <a:gd name="connsiteY13" fmla="*/ 693643 h 2416474"/>
                  <a:gd name="connsiteX14" fmla="*/ 1730730 w 8058059"/>
                  <a:gd name="connsiteY14" fmla="*/ 693643 h 2416474"/>
                  <a:gd name="connsiteX15" fmla="*/ 1730730 w 8058059"/>
                  <a:gd name="connsiteY15" fmla="*/ 693724 h 2416474"/>
                  <a:gd name="connsiteX16" fmla="*/ 1792725 w 8058059"/>
                  <a:gd name="connsiteY16" fmla="*/ 693724 h 2416474"/>
                  <a:gd name="connsiteX17" fmla="*/ 1792725 w 8058059"/>
                  <a:gd name="connsiteY17" fmla="*/ 707909 h 2416474"/>
                  <a:gd name="connsiteX18" fmla="*/ 8058059 w 8058059"/>
                  <a:gd name="connsiteY18" fmla="*/ 707909 h 2416474"/>
                  <a:gd name="connsiteX19" fmla="*/ 8058059 w 8058059"/>
                  <a:gd name="connsiteY19" fmla="*/ 1717559 h 2416474"/>
                  <a:gd name="connsiteX20" fmla="*/ 4310825 w 8058059"/>
                  <a:gd name="connsiteY20" fmla="*/ 1478415 h 2416474"/>
                  <a:gd name="connsiteX21" fmla="*/ 2851613 w 8058059"/>
                  <a:gd name="connsiteY21" fmla="*/ 1585061 h 2416474"/>
                  <a:gd name="connsiteX22" fmla="*/ 1792725 w 8058059"/>
                  <a:gd name="connsiteY22" fmla="*/ 1717559 h 2416474"/>
                  <a:gd name="connsiteX23" fmla="*/ 4641843 w 8058059"/>
                  <a:gd name="connsiteY23" fmla="*/ 1787986 h 2416474"/>
                  <a:gd name="connsiteX24" fmla="*/ 1658230 w 8058059"/>
                  <a:gd name="connsiteY24" fmla="*/ 1722424 h 2416474"/>
                  <a:gd name="connsiteX25" fmla="*/ 1656506 w 8058059"/>
                  <a:gd name="connsiteY25" fmla="*/ 1722576 h 2416474"/>
                  <a:gd name="connsiteX26" fmla="*/ 1498678 w 8058059"/>
                  <a:gd name="connsiteY26" fmla="*/ 1876508 h 2416474"/>
                  <a:gd name="connsiteX27" fmla="*/ 1497758 w 8058059"/>
                  <a:gd name="connsiteY27" fmla="*/ 1885629 h 2416474"/>
                  <a:gd name="connsiteX28" fmla="*/ 1497586 w 8058059"/>
                  <a:gd name="connsiteY28" fmla="*/ 2103192 h 2416474"/>
                  <a:gd name="connsiteX29" fmla="*/ 1495908 w 8058059"/>
                  <a:gd name="connsiteY29" fmla="*/ 2105136 h 2416474"/>
                  <a:gd name="connsiteX30" fmla="*/ 1497572 w 8058059"/>
                  <a:gd name="connsiteY30" fmla="*/ 2121777 h 2416474"/>
                  <a:gd name="connsiteX31" fmla="*/ 1265541 w 8058059"/>
                  <a:gd name="connsiteY31" fmla="*/ 2406015 h 2416474"/>
                  <a:gd name="connsiteX32" fmla="*/ 1233396 w 8058059"/>
                  <a:gd name="connsiteY32" fmla="*/ 2409230 h 2416474"/>
                  <a:gd name="connsiteX33" fmla="*/ 1228952 w 8058059"/>
                  <a:gd name="connsiteY33" fmla="*/ 2414377 h 2416474"/>
                  <a:gd name="connsiteX34" fmla="*/ 1206888 w 8058059"/>
                  <a:gd name="connsiteY34" fmla="*/ 2416474 h 2416474"/>
                  <a:gd name="connsiteX35" fmla="*/ 983870 w 8058059"/>
                  <a:gd name="connsiteY35" fmla="*/ 2323892 h 2416474"/>
                  <a:gd name="connsiteX36" fmla="*/ 92230 w 8058059"/>
                  <a:gd name="connsiteY36" fmla="*/ 1430857 h 2416474"/>
                  <a:gd name="connsiteX37" fmla="*/ 0 w 8058059"/>
                  <a:gd name="connsiteY37" fmla="*/ 1207693 h 2416474"/>
                  <a:gd name="connsiteX38" fmla="*/ 92582 w 8058059"/>
                  <a:gd name="connsiteY38" fmla="*/ 984675 h 2416474"/>
                  <a:gd name="connsiteX39" fmla="*/ 985617 w 8058059"/>
                  <a:gd name="connsiteY39" fmla="*/ 93037 h 2416474"/>
                  <a:gd name="connsiteX40" fmla="*/ 1048432 w 8058059"/>
                  <a:gd name="connsiteY40" fmla="*/ 44357 h 2416474"/>
                  <a:gd name="connsiteX41" fmla="*/ 1086444 w 8058059"/>
                  <a:gd name="connsiteY41" fmla="*/ 27846 h 2416474"/>
                  <a:gd name="connsiteX42" fmla="*/ 1095894 w 8058059"/>
                  <a:gd name="connsiteY42" fmla="*/ 22726 h 2416474"/>
                  <a:gd name="connsiteX43" fmla="*/ 1104028 w 8058059"/>
                  <a:gd name="connsiteY43" fmla="*/ 20209 h 2416474"/>
                  <a:gd name="connsiteX44" fmla="*/ 1118943 w 8058059"/>
                  <a:gd name="connsiteY44" fmla="*/ 13731 h 2416474"/>
                  <a:gd name="connsiteX45" fmla="*/ 1132123 w 8058059"/>
                  <a:gd name="connsiteY45" fmla="*/ 11511 h 2416474"/>
                  <a:gd name="connsiteX46" fmla="*/ 1150402 w 8058059"/>
                  <a:gd name="connsiteY46" fmla="*/ 5853 h 2416474"/>
                  <a:gd name="connsiteX47" fmla="*/ 1188184 w 8058059"/>
                  <a:gd name="connsiteY47" fmla="*/ 2073 h 2416474"/>
                  <a:gd name="connsiteX48" fmla="*/ 1193645 w 8058059"/>
                  <a:gd name="connsiteY48" fmla="*/ 1155 h 2416474"/>
                  <a:gd name="connsiteX49" fmla="*/ 1195806 w 8058059"/>
                  <a:gd name="connsiteY49" fmla="*/ 1312 h 2416474"/>
                  <a:gd name="connsiteX50" fmla="*/ 1208916 w 8058059"/>
                  <a:gd name="connsiteY50" fmla="*/ 0 h 24164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</a:cxnLst>
                <a:rect l="l" t="t" r="r" b="b"/>
                <a:pathLst>
                  <a:path w="8058059" h="2416474">
                    <a:moveTo>
                      <a:pt x="1208916" y="0"/>
                    </a:moveTo>
                    <a:cubicBezTo>
                      <a:pt x="1228958" y="16"/>
                      <a:pt x="1248524" y="2062"/>
                      <a:pt x="1267422" y="5944"/>
                    </a:cubicBezTo>
                    <a:lnTo>
                      <a:pt x="1281957" y="10469"/>
                    </a:lnTo>
                    <a:lnTo>
                      <a:pt x="1294010" y="14051"/>
                    </a:lnTo>
                    <a:cubicBezTo>
                      <a:pt x="1294077" y="14128"/>
                      <a:pt x="1294143" y="14206"/>
                      <a:pt x="1294210" y="14283"/>
                    </a:cubicBezTo>
                    <a:lnTo>
                      <a:pt x="1321903" y="22903"/>
                    </a:lnTo>
                    <a:cubicBezTo>
                      <a:pt x="1408706" y="59698"/>
                      <a:pt x="1473892" y="137521"/>
                      <a:pt x="1493154" y="232031"/>
                    </a:cubicBezTo>
                    <a:lnTo>
                      <a:pt x="1494674" y="247238"/>
                    </a:lnTo>
                    <a:lnTo>
                      <a:pt x="1499036" y="252306"/>
                    </a:lnTo>
                    <a:cubicBezTo>
                      <a:pt x="1499026" y="265052"/>
                      <a:pt x="1499016" y="277799"/>
                      <a:pt x="1499006" y="290545"/>
                    </a:cubicBezTo>
                    <a:cubicBezTo>
                      <a:pt x="1498941" y="373194"/>
                      <a:pt x="1498877" y="455843"/>
                      <a:pt x="1498812" y="538492"/>
                    </a:cubicBezTo>
                    <a:lnTo>
                      <a:pt x="1510134" y="574965"/>
                    </a:lnTo>
                    <a:cubicBezTo>
                      <a:pt x="1536254" y="636717"/>
                      <a:pt x="1593020" y="682349"/>
                      <a:pt x="1661368" y="692792"/>
                    </a:cubicBezTo>
                    <a:lnTo>
                      <a:pt x="1672610" y="693643"/>
                    </a:lnTo>
                    <a:lnTo>
                      <a:pt x="1730730" y="693643"/>
                    </a:lnTo>
                    <a:lnTo>
                      <a:pt x="1730730" y="693724"/>
                    </a:lnTo>
                    <a:lnTo>
                      <a:pt x="1792725" y="693724"/>
                    </a:lnTo>
                    <a:lnTo>
                      <a:pt x="1792725" y="707909"/>
                    </a:lnTo>
                    <a:lnTo>
                      <a:pt x="8058059" y="707909"/>
                    </a:lnTo>
                    <a:lnTo>
                      <a:pt x="8058059" y="1717559"/>
                    </a:lnTo>
                    <a:cubicBezTo>
                      <a:pt x="6875719" y="1705694"/>
                      <a:pt x="5529893" y="1225351"/>
                      <a:pt x="4310825" y="1478415"/>
                    </a:cubicBezTo>
                    <a:cubicBezTo>
                      <a:pt x="3817563" y="1519893"/>
                      <a:pt x="3344875" y="1543583"/>
                      <a:pt x="2851613" y="1585061"/>
                    </a:cubicBezTo>
                    <a:lnTo>
                      <a:pt x="1792725" y="1717559"/>
                    </a:lnTo>
                    <a:lnTo>
                      <a:pt x="4641843" y="1787986"/>
                    </a:lnTo>
                    <a:lnTo>
                      <a:pt x="1658230" y="1722424"/>
                    </a:lnTo>
                    <a:lnTo>
                      <a:pt x="1656506" y="1722576"/>
                    </a:lnTo>
                    <a:cubicBezTo>
                      <a:pt x="1577422" y="1736703"/>
                      <a:pt x="1514720" y="1798107"/>
                      <a:pt x="1498678" y="1876508"/>
                    </a:cubicBezTo>
                    <a:cubicBezTo>
                      <a:pt x="1498371" y="1879548"/>
                      <a:pt x="1498065" y="1882589"/>
                      <a:pt x="1497758" y="1885629"/>
                    </a:cubicBezTo>
                    <a:cubicBezTo>
                      <a:pt x="1497701" y="1958150"/>
                      <a:pt x="1497643" y="2030671"/>
                      <a:pt x="1497586" y="2103192"/>
                    </a:cubicBezTo>
                    <a:lnTo>
                      <a:pt x="1495908" y="2105136"/>
                    </a:lnTo>
                    <a:lnTo>
                      <a:pt x="1497572" y="2121777"/>
                    </a:lnTo>
                    <a:cubicBezTo>
                      <a:pt x="1497462" y="2262073"/>
                      <a:pt x="1397854" y="2379047"/>
                      <a:pt x="1265541" y="2406015"/>
                    </a:cubicBezTo>
                    <a:lnTo>
                      <a:pt x="1233396" y="2409230"/>
                    </a:lnTo>
                    <a:lnTo>
                      <a:pt x="1228952" y="2414377"/>
                    </a:lnTo>
                    <a:lnTo>
                      <a:pt x="1206888" y="2416474"/>
                    </a:lnTo>
                    <a:cubicBezTo>
                      <a:pt x="1126144" y="2416411"/>
                      <a:pt x="1045427" y="2385545"/>
                      <a:pt x="983870" y="2323892"/>
                    </a:cubicBezTo>
                    <a:lnTo>
                      <a:pt x="92230" y="1430857"/>
                    </a:lnTo>
                    <a:cubicBezTo>
                      <a:pt x="30676" y="1369204"/>
                      <a:pt x="-64" y="1288436"/>
                      <a:pt x="0" y="1207693"/>
                    </a:cubicBezTo>
                    <a:cubicBezTo>
                      <a:pt x="62" y="1126951"/>
                      <a:pt x="30928" y="1046232"/>
                      <a:pt x="92582" y="984675"/>
                    </a:cubicBezTo>
                    <a:lnTo>
                      <a:pt x="985617" y="93037"/>
                    </a:lnTo>
                    <a:cubicBezTo>
                      <a:pt x="1004883" y="73801"/>
                      <a:pt x="1026016" y="57574"/>
                      <a:pt x="1048432" y="44357"/>
                    </a:cubicBezTo>
                    <a:lnTo>
                      <a:pt x="1086444" y="27846"/>
                    </a:lnTo>
                    <a:lnTo>
                      <a:pt x="1095894" y="22726"/>
                    </a:lnTo>
                    <a:lnTo>
                      <a:pt x="1104028" y="20209"/>
                    </a:lnTo>
                    <a:lnTo>
                      <a:pt x="1118943" y="13731"/>
                    </a:lnTo>
                    <a:lnTo>
                      <a:pt x="1132123" y="11511"/>
                    </a:lnTo>
                    <a:lnTo>
                      <a:pt x="1150402" y="5853"/>
                    </a:lnTo>
                    <a:lnTo>
                      <a:pt x="1188184" y="2073"/>
                    </a:lnTo>
                    <a:lnTo>
                      <a:pt x="1193645" y="1155"/>
                    </a:lnTo>
                    <a:lnTo>
                      <a:pt x="1195806" y="1312"/>
                    </a:lnTo>
                    <a:lnTo>
                      <a:pt x="1208916" y="0"/>
                    </a:lnTo>
                    <a:close/>
                  </a:path>
                </a:pathLst>
              </a:custGeom>
              <a:gradFill flip="none" rotWithShape="1">
                <a:gsLst>
                  <a:gs pos="1000">
                    <a:schemeClr val="bg1">
                      <a:lumMod val="65000"/>
                    </a:schemeClr>
                  </a:gs>
                  <a:gs pos="100000">
                    <a:schemeClr val="bg1"/>
                  </a:gs>
                </a:gsLst>
                <a:lin ang="54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" name="Freeform 17"/>
              <p:cNvSpPr/>
              <p:nvPr/>
            </p:nvSpPr>
            <p:spPr>
              <a:xfrm flipH="1">
                <a:off x="5418242" y="3033951"/>
                <a:ext cx="8058059" cy="2416474"/>
              </a:xfrm>
              <a:custGeom>
                <a:avLst/>
                <a:gdLst>
                  <a:gd name="connsiteX0" fmla="*/ 1208916 w 8058059"/>
                  <a:gd name="connsiteY0" fmla="*/ 0 h 2416474"/>
                  <a:gd name="connsiteX1" fmla="*/ 1267422 w 8058059"/>
                  <a:gd name="connsiteY1" fmla="*/ 5944 h 2416474"/>
                  <a:gd name="connsiteX2" fmla="*/ 1281957 w 8058059"/>
                  <a:gd name="connsiteY2" fmla="*/ 10469 h 2416474"/>
                  <a:gd name="connsiteX3" fmla="*/ 1294010 w 8058059"/>
                  <a:gd name="connsiteY3" fmla="*/ 14051 h 2416474"/>
                  <a:gd name="connsiteX4" fmla="*/ 1294210 w 8058059"/>
                  <a:gd name="connsiteY4" fmla="*/ 14283 h 2416474"/>
                  <a:gd name="connsiteX5" fmla="*/ 1321903 w 8058059"/>
                  <a:gd name="connsiteY5" fmla="*/ 22903 h 2416474"/>
                  <a:gd name="connsiteX6" fmla="*/ 1493154 w 8058059"/>
                  <a:gd name="connsiteY6" fmla="*/ 232031 h 2416474"/>
                  <a:gd name="connsiteX7" fmla="*/ 1494674 w 8058059"/>
                  <a:gd name="connsiteY7" fmla="*/ 247238 h 2416474"/>
                  <a:gd name="connsiteX8" fmla="*/ 1499036 w 8058059"/>
                  <a:gd name="connsiteY8" fmla="*/ 252306 h 2416474"/>
                  <a:gd name="connsiteX9" fmla="*/ 1499006 w 8058059"/>
                  <a:gd name="connsiteY9" fmla="*/ 290545 h 2416474"/>
                  <a:gd name="connsiteX10" fmla="*/ 1498812 w 8058059"/>
                  <a:gd name="connsiteY10" fmla="*/ 538492 h 2416474"/>
                  <a:gd name="connsiteX11" fmla="*/ 1510134 w 8058059"/>
                  <a:gd name="connsiteY11" fmla="*/ 574965 h 2416474"/>
                  <a:gd name="connsiteX12" fmla="*/ 1661368 w 8058059"/>
                  <a:gd name="connsiteY12" fmla="*/ 692792 h 2416474"/>
                  <a:gd name="connsiteX13" fmla="*/ 1672610 w 8058059"/>
                  <a:gd name="connsiteY13" fmla="*/ 693643 h 2416474"/>
                  <a:gd name="connsiteX14" fmla="*/ 1730730 w 8058059"/>
                  <a:gd name="connsiteY14" fmla="*/ 693643 h 2416474"/>
                  <a:gd name="connsiteX15" fmla="*/ 1730730 w 8058059"/>
                  <a:gd name="connsiteY15" fmla="*/ 693724 h 2416474"/>
                  <a:gd name="connsiteX16" fmla="*/ 1792725 w 8058059"/>
                  <a:gd name="connsiteY16" fmla="*/ 693724 h 2416474"/>
                  <a:gd name="connsiteX17" fmla="*/ 1792725 w 8058059"/>
                  <a:gd name="connsiteY17" fmla="*/ 707909 h 2416474"/>
                  <a:gd name="connsiteX18" fmla="*/ 8058059 w 8058059"/>
                  <a:gd name="connsiteY18" fmla="*/ 707909 h 2416474"/>
                  <a:gd name="connsiteX19" fmla="*/ 8058059 w 8058059"/>
                  <a:gd name="connsiteY19" fmla="*/ 1717559 h 2416474"/>
                  <a:gd name="connsiteX20" fmla="*/ 1792725 w 8058059"/>
                  <a:gd name="connsiteY20" fmla="*/ 1717559 h 2416474"/>
                  <a:gd name="connsiteX21" fmla="*/ 1792725 w 8058059"/>
                  <a:gd name="connsiteY21" fmla="*/ 1722424 h 2416474"/>
                  <a:gd name="connsiteX22" fmla="*/ 1658230 w 8058059"/>
                  <a:gd name="connsiteY22" fmla="*/ 1722424 h 2416474"/>
                  <a:gd name="connsiteX23" fmla="*/ 1656506 w 8058059"/>
                  <a:gd name="connsiteY23" fmla="*/ 1722576 h 2416474"/>
                  <a:gd name="connsiteX24" fmla="*/ 1498678 w 8058059"/>
                  <a:gd name="connsiteY24" fmla="*/ 1876508 h 2416474"/>
                  <a:gd name="connsiteX25" fmla="*/ 1497758 w 8058059"/>
                  <a:gd name="connsiteY25" fmla="*/ 1885629 h 2416474"/>
                  <a:gd name="connsiteX26" fmla="*/ 1497586 w 8058059"/>
                  <a:gd name="connsiteY26" fmla="*/ 2103192 h 2416474"/>
                  <a:gd name="connsiteX27" fmla="*/ 1495908 w 8058059"/>
                  <a:gd name="connsiteY27" fmla="*/ 2105136 h 2416474"/>
                  <a:gd name="connsiteX28" fmla="*/ 1497572 w 8058059"/>
                  <a:gd name="connsiteY28" fmla="*/ 2121777 h 2416474"/>
                  <a:gd name="connsiteX29" fmla="*/ 1265541 w 8058059"/>
                  <a:gd name="connsiteY29" fmla="*/ 2406015 h 2416474"/>
                  <a:gd name="connsiteX30" fmla="*/ 1233396 w 8058059"/>
                  <a:gd name="connsiteY30" fmla="*/ 2409230 h 2416474"/>
                  <a:gd name="connsiteX31" fmla="*/ 1228952 w 8058059"/>
                  <a:gd name="connsiteY31" fmla="*/ 2414377 h 2416474"/>
                  <a:gd name="connsiteX32" fmla="*/ 1206888 w 8058059"/>
                  <a:gd name="connsiteY32" fmla="*/ 2416474 h 2416474"/>
                  <a:gd name="connsiteX33" fmla="*/ 983870 w 8058059"/>
                  <a:gd name="connsiteY33" fmla="*/ 2323892 h 2416474"/>
                  <a:gd name="connsiteX34" fmla="*/ 92230 w 8058059"/>
                  <a:gd name="connsiteY34" fmla="*/ 1430857 h 2416474"/>
                  <a:gd name="connsiteX35" fmla="*/ 0 w 8058059"/>
                  <a:gd name="connsiteY35" fmla="*/ 1207693 h 2416474"/>
                  <a:gd name="connsiteX36" fmla="*/ 92582 w 8058059"/>
                  <a:gd name="connsiteY36" fmla="*/ 984675 h 2416474"/>
                  <a:gd name="connsiteX37" fmla="*/ 985617 w 8058059"/>
                  <a:gd name="connsiteY37" fmla="*/ 93037 h 2416474"/>
                  <a:gd name="connsiteX38" fmla="*/ 1048432 w 8058059"/>
                  <a:gd name="connsiteY38" fmla="*/ 44357 h 2416474"/>
                  <a:gd name="connsiteX39" fmla="*/ 1086444 w 8058059"/>
                  <a:gd name="connsiteY39" fmla="*/ 27846 h 2416474"/>
                  <a:gd name="connsiteX40" fmla="*/ 1095894 w 8058059"/>
                  <a:gd name="connsiteY40" fmla="*/ 22726 h 2416474"/>
                  <a:gd name="connsiteX41" fmla="*/ 1104028 w 8058059"/>
                  <a:gd name="connsiteY41" fmla="*/ 20209 h 2416474"/>
                  <a:gd name="connsiteX42" fmla="*/ 1118943 w 8058059"/>
                  <a:gd name="connsiteY42" fmla="*/ 13731 h 2416474"/>
                  <a:gd name="connsiteX43" fmla="*/ 1132123 w 8058059"/>
                  <a:gd name="connsiteY43" fmla="*/ 11511 h 2416474"/>
                  <a:gd name="connsiteX44" fmla="*/ 1150402 w 8058059"/>
                  <a:gd name="connsiteY44" fmla="*/ 5853 h 2416474"/>
                  <a:gd name="connsiteX45" fmla="*/ 1188184 w 8058059"/>
                  <a:gd name="connsiteY45" fmla="*/ 2073 h 2416474"/>
                  <a:gd name="connsiteX46" fmla="*/ 1193645 w 8058059"/>
                  <a:gd name="connsiteY46" fmla="*/ 1155 h 2416474"/>
                  <a:gd name="connsiteX47" fmla="*/ 1195806 w 8058059"/>
                  <a:gd name="connsiteY47" fmla="*/ 1312 h 24164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</a:cxnLst>
                <a:rect l="l" t="t" r="r" b="b"/>
                <a:pathLst>
                  <a:path w="8058059" h="2416474">
                    <a:moveTo>
                      <a:pt x="1208916" y="0"/>
                    </a:moveTo>
                    <a:cubicBezTo>
                      <a:pt x="1228958" y="16"/>
                      <a:pt x="1248524" y="2062"/>
                      <a:pt x="1267422" y="5944"/>
                    </a:cubicBezTo>
                    <a:lnTo>
                      <a:pt x="1281957" y="10469"/>
                    </a:lnTo>
                    <a:lnTo>
                      <a:pt x="1294010" y="14051"/>
                    </a:lnTo>
                    <a:lnTo>
                      <a:pt x="1294210" y="14283"/>
                    </a:lnTo>
                    <a:lnTo>
                      <a:pt x="1321903" y="22903"/>
                    </a:lnTo>
                    <a:cubicBezTo>
                      <a:pt x="1408706" y="59698"/>
                      <a:pt x="1473892" y="137521"/>
                      <a:pt x="1493154" y="232031"/>
                    </a:cubicBezTo>
                    <a:lnTo>
                      <a:pt x="1494674" y="247238"/>
                    </a:lnTo>
                    <a:lnTo>
                      <a:pt x="1499036" y="252306"/>
                    </a:lnTo>
                    <a:lnTo>
                      <a:pt x="1499006" y="290545"/>
                    </a:lnTo>
                    <a:lnTo>
                      <a:pt x="1498812" y="538492"/>
                    </a:lnTo>
                    <a:lnTo>
                      <a:pt x="1510134" y="574965"/>
                    </a:lnTo>
                    <a:cubicBezTo>
                      <a:pt x="1536254" y="636717"/>
                      <a:pt x="1593020" y="682349"/>
                      <a:pt x="1661368" y="692792"/>
                    </a:cubicBezTo>
                    <a:lnTo>
                      <a:pt x="1672610" y="693643"/>
                    </a:lnTo>
                    <a:lnTo>
                      <a:pt x="1730730" y="693643"/>
                    </a:lnTo>
                    <a:lnTo>
                      <a:pt x="1730730" y="693724"/>
                    </a:lnTo>
                    <a:lnTo>
                      <a:pt x="1792725" y="693724"/>
                    </a:lnTo>
                    <a:lnTo>
                      <a:pt x="1792725" y="707909"/>
                    </a:lnTo>
                    <a:lnTo>
                      <a:pt x="8058059" y="707909"/>
                    </a:lnTo>
                    <a:lnTo>
                      <a:pt x="8058059" y="1717559"/>
                    </a:lnTo>
                    <a:lnTo>
                      <a:pt x="1792725" y="1717559"/>
                    </a:lnTo>
                    <a:lnTo>
                      <a:pt x="1792725" y="1722424"/>
                    </a:lnTo>
                    <a:lnTo>
                      <a:pt x="1658230" y="1722424"/>
                    </a:lnTo>
                    <a:lnTo>
                      <a:pt x="1656506" y="1722576"/>
                    </a:lnTo>
                    <a:cubicBezTo>
                      <a:pt x="1577422" y="1736703"/>
                      <a:pt x="1514720" y="1798107"/>
                      <a:pt x="1498678" y="1876508"/>
                    </a:cubicBezTo>
                    <a:lnTo>
                      <a:pt x="1497758" y="1885629"/>
                    </a:lnTo>
                    <a:lnTo>
                      <a:pt x="1497586" y="2103192"/>
                    </a:lnTo>
                    <a:lnTo>
                      <a:pt x="1495908" y="2105136"/>
                    </a:lnTo>
                    <a:lnTo>
                      <a:pt x="1497572" y="2121777"/>
                    </a:lnTo>
                    <a:cubicBezTo>
                      <a:pt x="1497462" y="2262073"/>
                      <a:pt x="1397854" y="2379047"/>
                      <a:pt x="1265541" y="2406015"/>
                    </a:cubicBezTo>
                    <a:lnTo>
                      <a:pt x="1233396" y="2409230"/>
                    </a:lnTo>
                    <a:lnTo>
                      <a:pt x="1228952" y="2414377"/>
                    </a:lnTo>
                    <a:lnTo>
                      <a:pt x="1206888" y="2416474"/>
                    </a:lnTo>
                    <a:cubicBezTo>
                      <a:pt x="1126144" y="2416411"/>
                      <a:pt x="1045427" y="2385545"/>
                      <a:pt x="983870" y="2323892"/>
                    </a:cubicBezTo>
                    <a:lnTo>
                      <a:pt x="92230" y="1430857"/>
                    </a:lnTo>
                    <a:cubicBezTo>
                      <a:pt x="30676" y="1369204"/>
                      <a:pt x="-64" y="1288436"/>
                      <a:pt x="0" y="1207693"/>
                    </a:cubicBezTo>
                    <a:cubicBezTo>
                      <a:pt x="62" y="1126951"/>
                      <a:pt x="30928" y="1046232"/>
                      <a:pt x="92582" y="984675"/>
                    </a:cubicBezTo>
                    <a:lnTo>
                      <a:pt x="985617" y="93037"/>
                    </a:lnTo>
                    <a:cubicBezTo>
                      <a:pt x="1004883" y="73801"/>
                      <a:pt x="1026016" y="57574"/>
                      <a:pt x="1048432" y="44357"/>
                    </a:cubicBezTo>
                    <a:lnTo>
                      <a:pt x="1086444" y="27846"/>
                    </a:lnTo>
                    <a:lnTo>
                      <a:pt x="1095894" y="22726"/>
                    </a:lnTo>
                    <a:lnTo>
                      <a:pt x="1104028" y="20209"/>
                    </a:lnTo>
                    <a:lnTo>
                      <a:pt x="1118943" y="13731"/>
                    </a:lnTo>
                    <a:lnTo>
                      <a:pt x="1132123" y="11511"/>
                    </a:lnTo>
                    <a:lnTo>
                      <a:pt x="1150402" y="5853"/>
                    </a:lnTo>
                    <a:lnTo>
                      <a:pt x="1188184" y="2073"/>
                    </a:lnTo>
                    <a:lnTo>
                      <a:pt x="1193645" y="1155"/>
                    </a:lnTo>
                    <a:lnTo>
                      <a:pt x="1195806" y="1312"/>
                    </a:lnTo>
                    <a:close/>
                  </a:path>
                </a:pathLst>
              </a:custGeom>
              <a:gradFill flip="none" rotWithShape="1">
                <a:gsLst>
                  <a:gs pos="100000">
                    <a:schemeClr val="accent5"/>
                  </a:gs>
                  <a:gs pos="55000">
                    <a:schemeClr val="accent1"/>
                  </a:gs>
                </a:gsLst>
                <a:lin ang="108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36" name="Group 35"/>
            <p:cNvGrpSpPr/>
            <p:nvPr/>
          </p:nvGrpSpPr>
          <p:grpSpPr>
            <a:xfrm rot="10800000" flipH="1">
              <a:off x="12163923" y="3331479"/>
              <a:ext cx="1033793" cy="1693177"/>
              <a:chOff x="10391904" y="5370259"/>
              <a:chExt cx="1033793" cy="1693177"/>
            </a:xfrm>
          </p:grpSpPr>
          <p:sp>
            <p:nvSpPr>
              <p:cNvPr id="37" name="Freeform 36"/>
              <p:cNvSpPr/>
              <p:nvPr/>
            </p:nvSpPr>
            <p:spPr>
              <a:xfrm>
                <a:off x="10391904" y="5370259"/>
                <a:ext cx="1033793" cy="1693177"/>
              </a:xfrm>
              <a:custGeom>
                <a:avLst/>
                <a:gdLst>
                  <a:gd name="connsiteX0" fmla="*/ 266496 w 1475412"/>
                  <a:gd name="connsiteY0" fmla="*/ 0 h 2416474"/>
                  <a:gd name="connsiteX1" fmla="*/ 279607 w 1475412"/>
                  <a:gd name="connsiteY1" fmla="*/ 1311 h 2416474"/>
                  <a:gd name="connsiteX2" fmla="*/ 281767 w 1475412"/>
                  <a:gd name="connsiteY2" fmla="*/ 1154 h 2416474"/>
                  <a:gd name="connsiteX3" fmla="*/ 287228 w 1475412"/>
                  <a:gd name="connsiteY3" fmla="*/ 2073 h 2416474"/>
                  <a:gd name="connsiteX4" fmla="*/ 325010 w 1475412"/>
                  <a:gd name="connsiteY4" fmla="*/ 5852 h 2416474"/>
                  <a:gd name="connsiteX5" fmla="*/ 343289 w 1475412"/>
                  <a:gd name="connsiteY5" fmla="*/ 11511 h 2416474"/>
                  <a:gd name="connsiteX6" fmla="*/ 356469 w 1475412"/>
                  <a:gd name="connsiteY6" fmla="*/ 13730 h 2416474"/>
                  <a:gd name="connsiteX7" fmla="*/ 371384 w 1475412"/>
                  <a:gd name="connsiteY7" fmla="*/ 20208 h 2416474"/>
                  <a:gd name="connsiteX8" fmla="*/ 379518 w 1475412"/>
                  <a:gd name="connsiteY8" fmla="*/ 22726 h 2416474"/>
                  <a:gd name="connsiteX9" fmla="*/ 388969 w 1475412"/>
                  <a:gd name="connsiteY9" fmla="*/ 27846 h 2416474"/>
                  <a:gd name="connsiteX10" fmla="*/ 426980 w 1475412"/>
                  <a:gd name="connsiteY10" fmla="*/ 44357 h 2416474"/>
                  <a:gd name="connsiteX11" fmla="*/ 489795 w 1475412"/>
                  <a:gd name="connsiteY11" fmla="*/ 93037 h 2416474"/>
                  <a:gd name="connsiteX12" fmla="*/ 1382830 w 1475412"/>
                  <a:gd name="connsiteY12" fmla="*/ 984675 h 2416474"/>
                  <a:gd name="connsiteX13" fmla="*/ 1475412 w 1475412"/>
                  <a:gd name="connsiteY13" fmla="*/ 1207693 h 2416474"/>
                  <a:gd name="connsiteX14" fmla="*/ 1383182 w 1475412"/>
                  <a:gd name="connsiteY14" fmla="*/ 1430857 h 2416474"/>
                  <a:gd name="connsiteX15" fmla="*/ 491542 w 1475412"/>
                  <a:gd name="connsiteY15" fmla="*/ 2323892 h 2416474"/>
                  <a:gd name="connsiteX16" fmla="*/ 268524 w 1475412"/>
                  <a:gd name="connsiteY16" fmla="*/ 2416474 h 2416474"/>
                  <a:gd name="connsiteX17" fmla="*/ 246460 w 1475412"/>
                  <a:gd name="connsiteY17" fmla="*/ 2414377 h 2416474"/>
                  <a:gd name="connsiteX18" fmla="*/ 242017 w 1475412"/>
                  <a:gd name="connsiteY18" fmla="*/ 2409230 h 2416474"/>
                  <a:gd name="connsiteX19" fmla="*/ 209871 w 1475412"/>
                  <a:gd name="connsiteY19" fmla="*/ 2406015 h 2416474"/>
                  <a:gd name="connsiteX20" fmla="*/ 44279 w 1475412"/>
                  <a:gd name="connsiteY20" fmla="*/ 2306394 h 2416474"/>
                  <a:gd name="connsiteX21" fmla="*/ 0 w 1475412"/>
                  <a:gd name="connsiteY21" fmla="*/ 2229353 h 2416474"/>
                  <a:gd name="connsiteX22" fmla="*/ 0 w 1475412"/>
                  <a:gd name="connsiteY22" fmla="*/ 179321 h 2416474"/>
                  <a:gd name="connsiteX23" fmla="*/ 4936 w 1475412"/>
                  <a:gd name="connsiteY23" fmla="*/ 164657 h 2416474"/>
                  <a:gd name="connsiteX24" fmla="*/ 153509 w 1475412"/>
                  <a:gd name="connsiteY24" fmla="*/ 22903 h 2416474"/>
                  <a:gd name="connsiteX25" fmla="*/ 181203 w 1475412"/>
                  <a:gd name="connsiteY25" fmla="*/ 14282 h 2416474"/>
                  <a:gd name="connsiteX26" fmla="*/ 181402 w 1475412"/>
                  <a:gd name="connsiteY26" fmla="*/ 14051 h 2416474"/>
                  <a:gd name="connsiteX27" fmla="*/ 193455 w 1475412"/>
                  <a:gd name="connsiteY27" fmla="*/ 10469 h 2416474"/>
                  <a:gd name="connsiteX28" fmla="*/ 207991 w 1475412"/>
                  <a:gd name="connsiteY28" fmla="*/ 5944 h 2416474"/>
                  <a:gd name="connsiteX29" fmla="*/ 266496 w 1475412"/>
                  <a:gd name="connsiteY29" fmla="*/ 0 h 24164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1475412" h="2416474">
                    <a:moveTo>
                      <a:pt x="266496" y="0"/>
                    </a:moveTo>
                    <a:lnTo>
                      <a:pt x="279607" y="1311"/>
                    </a:lnTo>
                    <a:lnTo>
                      <a:pt x="281767" y="1154"/>
                    </a:lnTo>
                    <a:lnTo>
                      <a:pt x="287228" y="2073"/>
                    </a:lnTo>
                    <a:lnTo>
                      <a:pt x="325010" y="5852"/>
                    </a:lnTo>
                    <a:lnTo>
                      <a:pt x="343289" y="11511"/>
                    </a:lnTo>
                    <a:lnTo>
                      <a:pt x="356469" y="13730"/>
                    </a:lnTo>
                    <a:lnTo>
                      <a:pt x="371384" y="20208"/>
                    </a:lnTo>
                    <a:lnTo>
                      <a:pt x="379518" y="22726"/>
                    </a:lnTo>
                    <a:lnTo>
                      <a:pt x="388969" y="27846"/>
                    </a:lnTo>
                    <a:lnTo>
                      <a:pt x="426980" y="44357"/>
                    </a:lnTo>
                    <a:cubicBezTo>
                      <a:pt x="449396" y="57574"/>
                      <a:pt x="470529" y="73801"/>
                      <a:pt x="489795" y="93037"/>
                    </a:cubicBezTo>
                    <a:lnTo>
                      <a:pt x="1382830" y="984675"/>
                    </a:lnTo>
                    <a:cubicBezTo>
                      <a:pt x="1444485" y="1046232"/>
                      <a:pt x="1475351" y="1126951"/>
                      <a:pt x="1475412" y="1207693"/>
                    </a:cubicBezTo>
                    <a:cubicBezTo>
                      <a:pt x="1475476" y="1288436"/>
                      <a:pt x="1444736" y="1369203"/>
                      <a:pt x="1383182" y="1430857"/>
                    </a:cubicBezTo>
                    <a:lnTo>
                      <a:pt x="491542" y="2323892"/>
                    </a:lnTo>
                    <a:cubicBezTo>
                      <a:pt x="429985" y="2385545"/>
                      <a:pt x="349268" y="2416411"/>
                      <a:pt x="268524" y="2416474"/>
                    </a:cubicBezTo>
                    <a:lnTo>
                      <a:pt x="246460" y="2414377"/>
                    </a:lnTo>
                    <a:lnTo>
                      <a:pt x="242017" y="2409230"/>
                    </a:lnTo>
                    <a:lnTo>
                      <a:pt x="209871" y="2406015"/>
                    </a:lnTo>
                    <a:cubicBezTo>
                      <a:pt x="143714" y="2392531"/>
                      <a:pt x="85734" y="2356545"/>
                      <a:pt x="44279" y="2306394"/>
                    </a:cubicBezTo>
                    <a:lnTo>
                      <a:pt x="0" y="2229353"/>
                    </a:lnTo>
                    <a:lnTo>
                      <a:pt x="0" y="179321"/>
                    </a:lnTo>
                    <a:lnTo>
                      <a:pt x="4936" y="164657"/>
                    </a:lnTo>
                    <a:cubicBezTo>
                      <a:pt x="35464" y="101173"/>
                      <a:pt x="88406" y="50499"/>
                      <a:pt x="153509" y="22903"/>
                    </a:cubicBezTo>
                    <a:lnTo>
                      <a:pt x="181203" y="14282"/>
                    </a:lnTo>
                    <a:lnTo>
                      <a:pt x="181402" y="14051"/>
                    </a:lnTo>
                    <a:lnTo>
                      <a:pt x="193455" y="10469"/>
                    </a:lnTo>
                    <a:lnTo>
                      <a:pt x="207991" y="5944"/>
                    </a:lnTo>
                    <a:cubicBezTo>
                      <a:pt x="226888" y="2062"/>
                      <a:pt x="246454" y="16"/>
                      <a:pt x="266496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>
                <a:outerShdw blurRad="762000" dist="381000" dir="2700000" algn="tl" rotWithShape="0">
                  <a:schemeClr val="tx1">
                    <a:alpha val="65000"/>
                  </a:scheme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8" name="Freeform 37"/>
              <p:cNvSpPr/>
              <p:nvPr/>
            </p:nvSpPr>
            <p:spPr>
              <a:xfrm>
                <a:off x="10495610" y="5618149"/>
                <a:ext cx="721711" cy="1182039"/>
              </a:xfrm>
              <a:custGeom>
                <a:avLst/>
                <a:gdLst>
                  <a:gd name="connsiteX0" fmla="*/ 266496 w 1475412"/>
                  <a:gd name="connsiteY0" fmla="*/ 0 h 2416474"/>
                  <a:gd name="connsiteX1" fmla="*/ 279607 w 1475412"/>
                  <a:gd name="connsiteY1" fmla="*/ 1311 h 2416474"/>
                  <a:gd name="connsiteX2" fmla="*/ 281767 w 1475412"/>
                  <a:gd name="connsiteY2" fmla="*/ 1154 h 2416474"/>
                  <a:gd name="connsiteX3" fmla="*/ 287228 w 1475412"/>
                  <a:gd name="connsiteY3" fmla="*/ 2073 h 2416474"/>
                  <a:gd name="connsiteX4" fmla="*/ 325010 w 1475412"/>
                  <a:gd name="connsiteY4" fmla="*/ 5852 h 2416474"/>
                  <a:gd name="connsiteX5" fmla="*/ 343289 w 1475412"/>
                  <a:gd name="connsiteY5" fmla="*/ 11511 h 2416474"/>
                  <a:gd name="connsiteX6" fmla="*/ 356469 w 1475412"/>
                  <a:gd name="connsiteY6" fmla="*/ 13730 h 2416474"/>
                  <a:gd name="connsiteX7" fmla="*/ 371384 w 1475412"/>
                  <a:gd name="connsiteY7" fmla="*/ 20208 h 2416474"/>
                  <a:gd name="connsiteX8" fmla="*/ 379518 w 1475412"/>
                  <a:gd name="connsiteY8" fmla="*/ 22726 h 2416474"/>
                  <a:gd name="connsiteX9" fmla="*/ 388969 w 1475412"/>
                  <a:gd name="connsiteY9" fmla="*/ 27846 h 2416474"/>
                  <a:gd name="connsiteX10" fmla="*/ 426980 w 1475412"/>
                  <a:gd name="connsiteY10" fmla="*/ 44357 h 2416474"/>
                  <a:gd name="connsiteX11" fmla="*/ 489795 w 1475412"/>
                  <a:gd name="connsiteY11" fmla="*/ 93037 h 2416474"/>
                  <a:gd name="connsiteX12" fmla="*/ 1382830 w 1475412"/>
                  <a:gd name="connsiteY12" fmla="*/ 984675 h 2416474"/>
                  <a:gd name="connsiteX13" fmla="*/ 1475412 w 1475412"/>
                  <a:gd name="connsiteY13" fmla="*/ 1207693 h 2416474"/>
                  <a:gd name="connsiteX14" fmla="*/ 1383182 w 1475412"/>
                  <a:gd name="connsiteY14" fmla="*/ 1430857 h 2416474"/>
                  <a:gd name="connsiteX15" fmla="*/ 491542 w 1475412"/>
                  <a:gd name="connsiteY15" fmla="*/ 2323892 h 2416474"/>
                  <a:gd name="connsiteX16" fmla="*/ 268524 w 1475412"/>
                  <a:gd name="connsiteY16" fmla="*/ 2416474 h 2416474"/>
                  <a:gd name="connsiteX17" fmla="*/ 246460 w 1475412"/>
                  <a:gd name="connsiteY17" fmla="*/ 2414377 h 2416474"/>
                  <a:gd name="connsiteX18" fmla="*/ 242017 w 1475412"/>
                  <a:gd name="connsiteY18" fmla="*/ 2409230 h 2416474"/>
                  <a:gd name="connsiteX19" fmla="*/ 209871 w 1475412"/>
                  <a:gd name="connsiteY19" fmla="*/ 2406015 h 2416474"/>
                  <a:gd name="connsiteX20" fmla="*/ 44279 w 1475412"/>
                  <a:gd name="connsiteY20" fmla="*/ 2306394 h 2416474"/>
                  <a:gd name="connsiteX21" fmla="*/ 0 w 1475412"/>
                  <a:gd name="connsiteY21" fmla="*/ 2229353 h 2416474"/>
                  <a:gd name="connsiteX22" fmla="*/ 0 w 1475412"/>
                  <a:gd name="connsiteY22" fmla="*/ 179321 h 2416474"/>
                  <a:gd name="connsiteX23" fmla="*/ 4936 w 1475412"/>
                  <a:gd name="connsiteY23" fmla="*/ 164657 h 2416474"/>
                  <a:gd name="connsiteX24" fmla="*/ 153509 w 1475412"/>
                  <a:gd name="connsiteY24" fmla="*/ 22903 h 2416474"/>
                  <a:gd name="connsiteX25" fmla="*/ 181203 w 1475412"/>
                  <a:gd name="connsiteY25" fmla="*/ 14282 h 2416474"/>
                  <a:gd name="connsiteX26" fmla="*/ 181402 w 1475412"/>
                  <a:gd name="connsiteY26" fmla="*/ 14051 h 2416474"/>
                  <a:gd name="connsiteX27" fmla="*/ 193455 w 1475412"/>
                  <a:gd name="connsiteY27" fmla="*/ 10469 h 2416474"/>
                  <a:gd name="connsiteX28" fmla="*/ 207991 w 1475412"/>
                  <a:gd name="connsiteY28" fmla="*/ 5944 h 2416474"/>
                  <a:gd name="connsiteX29" fmla="*/ 266496 w 1475412"/>
                  <a:gd name="connsiteY29" fmla="*/ 0 h 24164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1475412" h="2416474">
                    <a:moveTo>
                      <a:pt x="266496" y="0"/>
                    </a:moveTo>
                    <a:lnTo>
                      <a:pt x="279607" y="1311"/>
                    </a:lnTo>
                    <a:lnTo>
                      <a:pt x="281767" y="1154"/>
                    </a:lnTo>
                    <a:lnTo>
                      <a:pt x="287228" y="2073"/>
                    </a:lnTo>
                    <a:lnTo>
                      <a:pt x="325010" y="5852"/>
                    </a:lnTo>
                    <a:lnTo>
                      <a:pt x="343289" y="11511"/>
                    </a:lnTo>
                    <a:lnTo>
                      <a:pt x="356469" y="13730"/>
                    </a:lnTo>
                    <a:lnTo>
                      <a:pt x="371384" y="20208"/>
                    </a:lnTo>
                    <a:lnTo>
                      <a:pt x="379518" y="22726"/>
                    </a:lnTo>
                    <a:lnTo>
                      <a:pt x="388969" y="27846"/>
                    </a:lnTo>
                    <a:lnTo>
                      <a:pt x="426980" y="44357"/>
                    </a:lnTo>
                    <a:cubicBezTo>
                      <a:pt x="449396" y="57574"/>
                      <a:pt x="470529" y="73801"/>
                      <a:pt x="489795" y="93037"/>
                    </a:cubicBezTo>
                    <a:lnTo>
                      <a:pt x="1382830" y="984675"/>
                    </a:lnTo>
                    <a:cubicBezTo>
                      <a:pt x="1444485" y="1046232"/>
                      <a:pt x="1475351" y="1126951"/>
                      <a:pt x="1475412" y="1207693"/>
                    </a:cubicBezTo>
                    <a:cubicBezTo>
                      <a:pt x="1475476" y="1288436"/>
                      <a:pt x="1444736" y="1369203"/>
                      <a:pt x="1383182" y="1430857"/>
                    </a:cubicBezTo>
                    <a:lnTo>
                      <a:pt x="491542" y="2323892"/>
                    </a:lnTo>
                    <a:cubicBezTo>
                      <a:pt x="429985" y="2385545"/>
                      <a:pt x="349268" y="2416411"/>
                      <a:pt x="268524" y="2416474"/>
                    </a:cubicBezTo>
                    <a:lnTo>
                      <a:pt x="246460" y="2414377"/>
                    </a:lnTo>
                    <a:lnTo>
                      <a:pt x="242017" y="2409230"/>
                    </a:lnTo>
                    <a:lnTo>
                      <a:pt x="209871" y="2406015"/>
                    </a:lnTo>
                    <a:cubicBezTo>
                      <a:pt x="143714" y="2392531"/>
                      <a:pt x="85734" y="2356545"/>
                      <a:pt x="44279" y="2306394"/>
                    </a:cubicBezTo>
                    <a:lnTo>
                      <a:pt x="0" y="2229353"/>
                    </a:lnTo>
                    <a:lnTo>
                      <a:pt x="0" y="179321"/>
                    </a:lnTo>
                    <a:lnTo>
                      <a:pt x="4936" y="164657"/>
                    </a:lnTo>
                    <a:cubicBezTo>
                      <a:pt x="35464" y="101173"/>
                      <a:pt x="88406" y="50499"/>
                      <a:pt x="153509" y="22903"/>
                    </a:cubicBezTo>
                    <a:lnTo>
                      <a:pt x="181203" y="14282"/>
                    </a:lnTo>
                    <a:lnTo>
                      <a:pt x="181402" y="14051"/>
                    </a:lnTo>
                    <a:lnTo>
                      <a:pt x="193455" y="10469"/>
                    </a:lnTo>
                    <a:lnTo>
                      <a:pt x="207991" y="5944"/>
                    </a:lnTo>
                    <a:cubicBezTo>
                      <a:pt x="226888" y="2062"/>
                      <a:pt x="246454" y="16"/>
                      <a:pt x="266496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>
                <a:outerShdw blurRad="762000" dist="381000" dir="2700000" algn="tl" rotWithShape="0">
                  <a:schemeClr val="tx1">
                    <a:alpha val="65000"/>
                  </a:scheme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24" name="Group 23"/>
          <p:cNvGrpSpPr/>
          <p:nvPr/>
        </p:nvGrpSpPr>
        <p:grpSpPr>
          <a:xfrm>
            <a:off x="16348699" y="5522285"/>
            <a:ext cx="6728233" cy="4543290"/>
            <a:chOff x="13788617" y="3421728"/>
            <a:chExt cx="6728233" cy="4543290"/>
          </a:xfrm>
        </p:grpSpPr>
        <p:sp>
          <p:nvSpPr>
            <p:cNvPr id="25" name="TextBox 24"/>
            <p:cNvSpPr txBox="1"/>
            <p:nvPr/>
          </p:nvSpPr>
          <p:spPr>
            <a:xfrm>
              <a:off x="13788617" y="3421728"/>
              <a:ext cx="2707504" cy="15696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9600" dirty="0">
                  <a:solidFill>
                    <a:schemeClr val="accent1"/>
                  </a:solidFill>
                  <a:effectLst>
                    <a:glow>
                      <a:srgbClr val="FF3399">
                        <a:alpha val="24000"/>
                      </a:srgbClr>
                    </a:glow>
                  </a:effectLst>
                  <a:latin typeface="Lato Black" panose="020F0A02020204030203" pitchFamily="34" charset="0"/>
                </a:rPr>
                <a:t>20%</a:t>
              </a:r>
            </a:p>
          </p:txBody>
        </p:sp>
        <p:sp>
          <p:nvSpPr>
            <p:cNvPr id="29" name="TextBox 28"/>
            <p:cNvSpPr txBox="1"/>
            <p:nvPr/>
          </p:nvSpPr>
          <p:spPr>
            <a:xfrm>
              <a:off x="13864817" y="4887253"/>
              <a:ext cx="6652033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fa-IR" sz="2400" dirty="0">
                  <a:solidFill>
                    <a:srgbClr val="100F3D"/>
                  </a:solidFill>
                  <a:effectLst>
                    <a:glow>
                      <a:srgbClr val="FF3399">
                        <a:alpha val="24000"/>
                      </a:srgbClr>
                    </a:glow>
                  </a:effectLst>
                  <a:latin typeface="Vazir" panose="020B0603030804020204" pitchFamily="34" charset="-78"/>
                  <a:cs typeface="Vazir" panose="020B0603030804020204" pitchFamily="34" charset="-78"/>
                </a:rPr>
                <a:t>زیر عنوان خود را در این قسمت بنویسید</a:t>
              </a:r>
              <a:endParaRPr lang="en-US" sz="2400" dirty="0">
                <a:solidFill>
                  <a:srgbClr val="100F3D"/>
                </a:solidFill>
                <a:effectLst>
                  <a:glow>
                    <a:srgbClr val="FF3399">
                      <a:alpha val="24000"/>
                    </a:srgbClr>
                  </a:glow>
                </a:effectLst>
                <a:latin typeface="Vazir" panose="020B0603030804020204" pitchFamily="34" charset="-78"/>
                <a:cs typeface="Vazir" panose="020B0603030804020204" pitchFamily="34" charset="-78"/>
              </a:endParaRPr>
            </a:p>
          </p:txBody>
        </p:sp>
        <p:sp>
          <p:nvSpPr>
            <p:cNvPr id="30" name="TextBox 29"/>
            <p:cNvSpPr txBox="1"/>
            <p:nvPr/>
          </p:nvSpPr>
          <p:spPr>
            <a:xfrm>
              <a:off x="13864817" y="5487417"/>
              <a:ext cx="6292929" cy="247760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Low" rtl="1">
                <a:lnSpc>
                  <a:spcPct val="200000"/>
                </a:lnSpc>
              </a:pPr>
              <a:r>
                <a:rPr lang="fa-IR" sz="2000" dirty="0">
                  <a:solidFill>
                    <a:srgbClr val="16191F"/>
                  </a:solidFill>
                  <a:latin typeface="Vazir" panose="020B0603030804020204" pitchFamily="34" charset="-78"/>
                  <a:cs typeface="Vazir" panose="020B0603030804020204" pitchFamily="34" charset="-78"/>
                </a:rPr>
                <a:t>فروشگاه مینارو ارائه دهنده انواع فایل های کاربردی با بهترین کیفیت این متن تست می باشد</a:t>
              </a:r>
              <a:r>
                <a:rPr lang="en-US" sz="2000" dirty="0">
                  <a:solidFill>
                    <a:srgbClr val="16191F"/>
                  </a:solidFill>
                  <a:latin typeface="Vazir" panose="020B0603030804020204" pitchFamily="34" charset="-78"/>
                  <a:cs typeface="Vazir" panose="020B0603030804020204" pitchFamily="34" charset="-78"/>
                </a:rPr>
                <a:t> </a:t>
              </a:r>
              <a:r>
                <a:rPr lang="fa-IR" sz="2000" dirty="0">
                  <a:solidFill>
                    <a:srgbClr val="16191F"/>
                  </a:solidFill>
                  <a:latin typeface="Vazir" panose="020B0603030804020204" pitchFamily="34" charset="-78"/>
                  <a:cs typeface="Vazir" panose="020B0603030804020204" pitchFamily="34" charset="-78"/>
                </a:rPr>
                <a:t> که شما به راحتی میتوانید بعد از خرید فایل آن را به راحتی تغییر داده و متن دلخواه خود را در این قسمت جایگزین کنید.</a:t>
              </a:r>
              <a:endParaRPr lang="en-US" sz="1800" b="1" dirty="0">
                <a:solidFill>
                  <a:schemeClr val="bg1">
                    <a:lumMod val="65000"/>
                  </a:schemeClr>
                </a:solidFill>
                <a:effectLst>
                  <a:glow>
                    <a:srgbClr val="FF3399">
                      <a:alpha val="24000"/>
                    </a:srgbClr>
                  </a:glow>
                </a:effectLst>
                <a:latin typeface="Lato" panose="020F0502020204030203" pitchFamily="34" charset="0"/>
              </a:endParaRPr>
            </a:p>
          </p:txBody>
        </p:sp>
      </p:grpSp>
      <p:grpSp>
        <p:nvGrpSpPr>
          <p:cNvPr id="33" name="Group 32"/>
          <p:cNvGrpSpPr/>
          <p:nvPr/>
        </p:nvGrpSpPr>
        <p:grpSpPr>
          <a:xfrm flipH="1">
            <a:off x="1592748" y="6578016"/>
            <a:ext cx="6728233" cy="4543290"/>
            <a:chOff x="13788617" y="3421728"/>
            <a:chExt cx="6728233" cy="4543290"/>
          </a:xfrm>
        </p:grpSpPr>
        <p:sp>
          <p:nvSpPr>
            <p:cNvPr id="34" name="TextBox 33"/>
            <p:cNvSpPr txBox="1"/>
            <p:nvPr/>
          </p:nvSpPr>
          <p:spPr>
            <a:xfrm>
              <a:off x="13788617" y="3421728"/>
              <a:ext cx="2707504" cy="15696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9600" dirty="0">
                  <a:solidFill>
                    <a:schemeClr val="accent3"/>
                  </a:solidFill>
                  <a:effectLst>
                    <a:glow>
                      <a:srgbClr val="FF3399">
                        <a:alpha val="24000"/>
                      </a:srgbClr>
                    </a:glow>
                  </a:effectLst>
                  <a:latin typeface="Lato Black" panose="020F0A02020204030203" pitchFamily="34" charset="0"/>
                </a:rPr>
                <a:t>80%</a:t>
              </a:r>
            </a:p>
          </p:txBody>
        </p:sp>
        <p:sp>
          <p:nvSpPr>
            <p:cNvPr id="39" name="TextBox 38"/>
            <p:cNvSpPr txBox="1"/>
            <p:nvPr/>
          </p:nvSpPr>
          <p:spPr>
            <a:xfrm>
              <a:off x="13864817" y="4887253"/>
              <a:ext cx="6652033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sz="2400" dirty="0">
                  <a:solidFill>
                    <a:srgbClr val="100F3D"/>
                  </a:solidFill>
                  <a:effectLst>
                    <a:glow>
                      <a:srgbClr val="FF3399">
                        <a:alpha val="24000"/>
                      </a:srgbClr>
                    </a:glow>
                  </a:effectLst>
                  <a:latin typeface="Vazir" panose="020B0603030804020204" pitchFamily="34" charset="-78"/>
                  <a:cs typeface="Vazir" panose="020B0603030804020204" pitchFamily="34" charset="-78"/>
                </a:rPr>
                <a:t>زیر عنوان خود را در این قسمت بنویسید</a:t>
              </a:r>
              <a:endParaRPr lang="en-US" sz="2400" dirty="0">
                <a:solidFill>
                  <a:srgbClr val="100F3D"/>
                </a:solidFill>
                <a:effectLst>
                  <a:glow>
                    <a:srgbClr val="FF3399">
                      <a:alpha val="24000"/>
                    </a:srgbClr>
                  </a:glow>
                </a:effectLst>
                <a:latin typeface="Vazir" panose="020B0603030804020204" pitchFamily="34" charset="-78"/>
                <a:cs typeface="Vazir" panose="020B0603030804020204" pitchFamily="34" charset="-78"/>
              </a:endParaRPr>
            </a:p>
          </p:txBody>
        </p:sp>
        <p:sp>
          <p:nvSpPr>
            <p:cNvPr id="40" name="TextBox 39"/>
            <p:cNvSpPr txBox="1"/>
            <p:nvPr/>
          </p:nvSpPr>
          <p:spPr>
            <a:xfrm>
              <a:off x="13864817" y="5487417"/>
              <a:ext cx="6292929" cy="247760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Low" rtl="1">
                <a:lnSpc>
                  <a:spcPct val="200000"/>
                </a:lnSpc>
              </a:pPr>
              <a:r>
                <a:rPr lang="fa-IR" sz="2000" dirty="0">
                  <a:solidFill>
                    <a:srgbClr val="16191F"/>
                  </a:solidFill>
                  <a:latin typeface="Vazir" panose="020B0603030804020204" pitchFamily="34" charset="-78"/>
                  <a:cs typeface="Vazir" panose="020B0603030804020204" pitchFamily="34" charset="-78"/>
                </a:rPr>
                <a:t>فروشگاه مینارو ارائه دهنده انواع فایل های کاربردی با بهترین کیفیت این متن تست می باشد</a:t>
              </a:r>
              <a:r>
                <a:rPr lang="en-US" sz="2000" dirty="0">
                  <a:solidFill>
                    <a:srgbClr val="16191F"/>
                  </a:solidFill>
                  <a:latin typeface="Vazir" panose="020B0603030804020204" pitchFamily="34" charset="-78"/>
                  <a:cs typeface="Vazir" panose="020B0603030804020204" pitchFamily="34" charset="-78"/>
                </a:rPr>
                <a:t> </a:t>
              </a:r>
              <a:r>
                <a:rPr lang="fa-IR" sz="2000" dirty="0">
                  <a:solidFill>
                    <a:srgbClr val="16191F"/>
                  </a:solidFill>
                  <a:latin typeface="Vazir" panose="020B0603030804020204" pitchFamily="34" charset="-78"/>
                  <a:cs typeface="Vazir" panose="020B0603030804020204" pitchFamily="34" charset="-78"/>
                </a:rPr>
                <a:t> که شما به راحتی میتوانید بعد از خرید فایل آن را به راحتی تغییر داده و متن دلخواه خود را در این قسمت جایگزین کنید.</a:t>
              </a:r>
              <a:endParaRPr lang="en-US" sz="1800" b="1" dirty="0">
                <a:solidFill>
                  <a:schemeClr val="bg1">
                    <a:lumMod val="65000"/>
                  </a:schemeClr>
                </a:solidFill>
                <a:effectLst>
                  <a:glow>
                    <a:srgbClr val="FF3399">
                      <a:alpha val="24000"/>
                    </a:srgbClr>
                  </a:glow>
                </a:effectLst>
                <a:latin typeface="Lato" panose="020F0502020204030203" pitchFamily="34" charset="0"/>
              </a:endParaRPr>
            </a:p>
          </p:txBody>
        </p:sp>
      </p:grpSp>
      <p:grpSp>
        <p:nvGrpSpPr>
          <p:cNvPr id="41" name="Group 40"/>
          <p:cNvGrpSpPr/>
          <p:nvPr/>
        </p:nvGrpSpPr>
        <p:grpSpPr>
          <a:xfrm>
            <a:off x="3179243" y="4343119"/>
            <a:ext cx="8122335" cy="2629968"/>
            <a:chOff x="4213416" y="3673445"/>
            <a:chExt cx="8122335" cy="2629968"/>
          </a:xfrm>
        </p:grpSpPr>
        <p:grpSp>
          <p:nvGrpSpPr>
            <p:cNvPr id="48" name="Group 47"/>
            <p:cNvGrpSpPr/>
            <p:nvPr/>
          </p:nvGrpSpPr>
          <p:grpSpPr>
            <a:xfrm flipH="1">
              <a:off x="4213416" y="3673445"/>
              <a:ext cx="8122335" cy="2629968"/>
              <a:chOff x="5418242" y="3033951"/>
              <a:chExt cx="8122335" cy="2629968"/>
            </a:xfrm>
          </p:grpSpPr>
          <p:sp>
            <p:nvSpPr>
              <p:cNvPr id="50" name="Freeform 49"/>
              <p:cNvSpPr/>
              <p:nvPr/>
            </p:nvSpPr>
            <p:spPr>
              <a:xfrm rot="220664" flipH="1">
                <a:off x="5616025" y="3321229"/>
                <a:ext cx="7924552" cy="2342690"/>
              </a:xfrm>
              <a:custGeom>
                <a:avLst/>
                <a:gdLst>
                  <a:gd name="connsiteX0" fmla="*/ 1208916 w 8058059"/>
                  <a:gd name="connsiteY0" fmla="*/ 0 h 2416474"/>
                  <a:gd name="connsiteX1" fmla="*/ 1267422 w 8058059"/>
                  <a:gd name="connsiteY1" fmla="*/ 5944 h 2416474"/>
                  <a:gd name="connsiteX2" fmla="*/ 1281957 w 8058059"/>
                  <a:gd name="connsiteY2" fmla="*/ 10469 h 2416474"/>
                  <a:gd name="connsiteX3" fmla="*/ 1294010 w 8058059"/>
                  <a:gd name="connsiteY3" fmla="*/ 14051 h 2416474"/>
                  <a:gd name="connsiteX4" fmla="*/ 1294210 w 8058059"/>
                  <a:gd name="connsiteY4" fmla="*/ 14283 h 2416474"/>
                  <a:gd name="connsiteX5" fmla="*/ 1321903 w 8058059"/>
                  <a:gd name="connsiteY5" fmla="*/ 22903 h 2416474"/>
                  <a:gd name="connsiteX6" fmla="*/ 1493154 w 8058059"/>
                  <a:gd name="connsiteY6" fmla="*/ 232031 h 2416474"/>
                  <a:gd name="connsiteX7" fmla="*/ 1494674 w 8058059"/>
                  <a:gd name="connsiteY7" fmla="*/ 247238 h 2416474"/>
                  <a:gd name="connsiteX8" fmla="*/ 1499036 w 8058059"/>
                  <a:gd name="connsiteY8" fmla="*/ 252306 h 2416474"/>
                  <a:gd name="connsiteX9" fmla="*/ 1499006 w 8058059"/>
                  <a:gd name="connsiteY9" fmla="*/ 290545 h 2416474"/>
                  <a:gd name="connsiteX10" fmla="*/ 1498812 w 8058059"/>
                  <a:gd name="connsiteY10" fmla="*/ 538492 h 2416474"/>
                  <a:gd name="connsiteX11" fmla="*/ 1510134 w 8058059"/>
                  <a:gd name="connsiteY11" fmla="*/ 574965 h 2416474"/>
                  <a:gd name="connsiteX12" fmla="*/ 1661368 w 8058059"/>
                  <a:gd name="connsiteY12" fmla="*/ 692792 h 2416474"/>
                  <a:gd name="connsiteX13" fmla="*/ 1672610 w 8058059"/>
                  <a:gd name="connsiteY13" fmla="*/ 693643 h 2416474"/>
                  <a:gd name="connsiteX14" fmla="*/ 1730730 w 8058059"/>
                  <a:gd name="connsiteY14" fmla="*/ 693643 h 2416474"/>
                  <a:gd name="connsiteX15" fmla="*/ 1730730 w 8058059"/>
                  <a:gd name="connsiteY15" fmla="*/ 693724 h 2416474"/>
                  <a:gd name="connsiteX16" fmla="*/ 1792725 w 8058059"/>
                  <a:gd name="connsiteY16" fmla="*/ 693724 h 2416474"/>
                  <a:gd name="connsiteX17" fmla="*/ 1792725 w 8058059"/>
                  <a:gd name="connsiteY17" fmla="*/ 707909 h 2416474"/>
                  <a:gd name="connsiteX18" fmla="*/ 8058059 w 8058059"/>
                  <a:gd name="connsiteY18" fmla="*/ 707909 h 2416474"/>
                  <a:gd name="connsiteX19" fmla="*/ 8058059 w 8058059"/>
                  <a:gd name="connsiteY19" fmla="*/ 1717559 h 2416474"/>
                  <a:gd name="connsiteX20" fmla="*/ 1792725 w 8058059"/>
                  <a:gd name="connsiteY20" fmla="*/ 1717559 h 2416474"/>
                  <a:gd name="connsiteX21" fmla="*/ 1792725 w 8058059"/>
                  <a:gd name="connsiteY21" fmla="*/ 1722424 h 2416474"/>
                  <a:gd name="connsiteX22" fmla="*/ 1658230 w 8058059"/>
                  <a:gd name="connsiteY22" fmla="*/ 1722424 h 2416474"/>
                  <a:gd name="connsiteX23" fmla="*/ 1656506 w 8058059"/>
                  <a:gd name="connsiteY23" fmla="*/ 1722576 h 2416474"/>
                  <a:gd name="connsiteX24" fmla="*/ 1498678 w 8058059"/>
                  <a:gd name="connsiteY24" fmla="*/ 1876508 h 2416474"/>
                  <a:gd name="connsiteX25" fmla="*/ 1497758 w 8058059"/>
                  <a:gd name="connsiteY25" fmla="*/ 1885629 h 2416474"/>
                  <a:gd name="connsiteX26" fmla="*/ 1497586 w 8058059"/>
                  <a:gd name="connsiteY26" fmla="*/ 2103192 h 2416474"/>
                  <a:gd name="connsiteX27" fmla="*/ 1495908 w 8058059"/>
                  <a:gd name="connsiteY27" fmla="*/ 2105136 h 2416474"/>
                  <a:gd name="connsiteX28" fmla="*/ 1497572 w 8058059"/>
                  <a:gd name="connsiteY28" fmla="*/ 2121777 h 2416474"/>
                  <a:gd name="connsiteX29" fmla="*/ 1265541 w 8058059"/>
                  <a:gd name="connsiteY29" fmla="*/ 2406015 h 2416474"/>
                  <a:gd name="connsiteX30" fmla="*/ 1233396 w 8058059"/>
                  <a:gd name="connsiteY30" fmla="*/ 2409230 h 2416474"/>
                  <a:gd name="connsiteX31" fmla="*/ 1228952 w 8058059"/>
                  <a:gd name="connsiteY31" fmla="*/ 2414377 h 2416474"/>
                  <a:gd name="connsiteX32" fmla="*/ 1206888 w 8058059"/>
                  <a:gd name="connsiteY32" fmla="*/ 2416474 h 2416474"/>
                  <a:gd name="connsiteX33" fmla="*/ 983870 w 8058059"/>
                  <a:gd name="connsiteY33" fmla="*/ 2323892 h 2416474"/>
                  <a:gd name="connsiteX34" fmla="*/ 92230 w 8058059"/>
                  <a:gd name="connsiteY34" fmla="*/ 1430857 h 2416474"/>
                  <a:gd name="connsiteX35" fmla="*/ 0 w 8058059"/>
                  <a:gd name="connsiteY35" fmla="*/ 1207693 h 2416474"/>
                  <a:gd name="connsiteX36" fmla="*/ 92582 w 8058059"/>
                  <a:gd name="connsiteY36" fmla="*/ 984675 h 2416474"/>
                  <a:gd name="connsiteX37" fmla="*/ 985617 w 8058059"/>
                  <a:gd name="connsiteY37" fmla="*/ 93037 h 2416474"/>
                  <a:gd name="connsiteX38" fmla="*/ 1048432 w 8058059"/>
                  <a:gd name="connsiteY38" fmla="*/ 44357 h 2416474"/>
                  <a:gd name="connsiteX39" fmla="*/ 1086444 w 8058059"/>
                  <a:gd name="connsiteY39" fmla="*/ 27846 h 2416474"/>
                  <a:gd name="connsiteX40" fmla="*/ 1095894 w 8058059"/>
                  <a:gd name="connsiteY40" fmla="*/ 22726 h 2416474"/>
                  <a:gd name="connsiteX41" fmla="*/ 1104028 w 8058059"/>
                  <a:gd name="connsiteY41" fmla="*/ 20209 h 2416474"/>
                  <a:gd name="connsiteX42" fmla="*/ 1118943 w 8058059"/>
                  <a:gd name="connsiteY42" fmla="*/ 13731 h 2416474"/>
                  <a:gd name="connsiteX43" fmla="*/ 1132123 w 8058059"/>
                  <a:gd name="connsiteY43" fmla="*/ 11511 h 2416474"/>
                  <a:gd name="connsiteX44" fmla="*/ 1150402 w 8058059"/>
                  <a:gd name="connsiteY44" fmla="*/ 5853 h 2416474"/>
                  <a:gd name="connsiteX45" fmla="*/ 1188184 w 8058059"/>
                  <a:gd name="connsiteY45" fmla="*/ 2073 h 2416474"/>
                  <a:gd name="connsiteX46" fmla="*/ 1193645 w 8058059"/>
                  <a:gd name="connsiteY46" fmla="*/ 1155 h 2416474"/>
                  <a:gd name="connsiteX47" fmla="*/ 1195806 w 8058059"/>
                  <a:gd name="connsiteY47" fmla="*/ 1312 h 2416474"/>
                  <a:gd name="connsiteX0" fmla="*/ 1208916 w 8058059"/>
                  <a:gd name="connsiteY0" fmla="*/ 0 h 2416474"/>
                  <a:gd name="connsiteX1" fmla="*/ 1267422 w 8058059"/>
                  <a:gd name="connsiteY1" fmla="*/ 5944 h 2416474"/>
                  <a:gd name="connsiteX2" fmla="*/ 1281957 w 8058059"/>
                  <a:gd name="connsiteY2" fmla="*/ 10469 h 2416474"/>
                  <a:gd name="connsiteX3" fmla="*/ 1294010 w 8058059"/>
                  <a:gd name="connsiteY3" fmla="*/ 14051 h 2416474"/>
                  <a:gd name="connsiteX4" fmla="*/ 1294210 w 8058059"/>
                  <a:gd name="connsiteY4" fmla="*/ 14283 h 2416474"/>
                  <a:gd name="connsiteX5" fmla="*/ 1321903 w 8058059"/>
                  <a:gd name="connsiteY5" fmla="*/ 22903 h 2416474"/>
                  <a:gd name="connsiteX6" fmla="*/ 1493154 w 8058059"/>
                  <a:gd name="connsiteY6" fmla="*/ 232031 h 2416474"/>
                  <a:gd name="connsiteX7" fmla="*/ 1494674 w 8058059"/>
                  <a:gd name="connsiteY7" fmla="*/ 247238 h 2416474"/>
                  <a:gd name="connsiteX8" fmla="*/ 1499036 w 8058059"/>
                  <a:gd name="connsiteY8" fmla="*/ 252306 h 2416474"/>
                  <a:gd name="connsiteX9" fmla="*/ 1499006 w 8058059"/>
                  <a:gd name="connsiteY9" fmla="*/ 290545 h 2416474"/>
                  <a:gd name="connsiteX10" fmla="*/ 1498812 w 8058059"/>
                  <a:gd name="connsiteY10" fmla="*/ 538492 h 2416474"/>
                  <a:gd name="connsiteX11" fmla="*/ 1510134 w 8058059"/>
                  <a:gd name="connsiteY11" fmla="*/ 574965 h 2416474"/>
                  <a:gd name="connsiteX12" fmla="*/ 1661368 w 8058059"/>
                  <a:gd name="connsiteY12" fmla="*/ 692792 h 2416474"/>
                  <a:gd name="connsiteX13" fmla="*/ 1672610 w 8058059"/>
                  <a:gd name="connsiteY13" fmla="*/ 693643 h 2416474"/>
                  <a:gd name="connsiteX14" fmla="*/ 1730730 w 8058059"/>
                  <a:gd name="connsiteY14" fmla="*/ 693643 h 2416474"/>
                  <a:gd name="connsiteX15" fmla="*/ 1730730 w 8058059"/>
                  <a:gd name="connsiteY15" fmla="*/ 693724 h 2416474"/>
                  <a:gd name="connsiteX16" fmla="*/ 1792725 w 8058059"/>
                  <a:gd name="connsiteY16" fmla="*/ 693724 h 2416474"/>
                  <a:gd name="connsiteX17" fmla="*/ 1792725 w 8058059"/>
                  <a:gd name="connsiteY17" fmla="*/ 707909 h 2416474"/>
                  <a:gd name="connsiteX18" fmla="*/ 8058059 w 8058059"/>
                  <a:gd name="connsiteY18" fmla="*/ 707909 h 2416474"/>
                  <a:gd name="connsiteX19" fmla="*/ 8058059 w 8058059"/>
                  <a:gd name="connsiteY19" fmla="*/ 1717559 h 2416474"/>
                  <a:gd name="connsiteX20" fmla="*/ 1792725 w 8058059"/>
                  <a:gd name="connsiteY20" fmla="*/ 1717559 h 2416474"/>
                  <a:gd name="connsiteX21" fmla="*/ 4106787 w 8058059"/>
                  <a:gd name="connsiteY21" fmla="*/ 1658718 h 2416474"/>
                  <a:gd name="connsiteX22" fmla="*/ 1658230 w 8058059"/>
                  <a:gd name="connsiteY22" fmla="*/ 1722424 h 2416474"/>
                  <a:gd name="connsiteX23" fmla="*/ 1656506 w 8058059"/>
                  <a:gd name="connsiteY23" fmla="*/ 1722576 h 2416474"/>
                  <a:gd name="connsiteX24" fmla="*/ 1498678 w 8058059"/>
                  <a:gd name="connsiteY24" fmla="*/ 1876508 h 2416474"/>
                  <a:gd name="connsiteX25" fmla="*/ 1497758 w 8058059"/>
                  <a:gd name="connsiteY25" fmla="*/ 1885629 h 2416474"/>
                  <a:gd name="connsiteX26" fmla="*/ 1497586 w 8058059"/>
                  <a:gd name="connsiteY26" fmla="*/ 2103192 h 2416474"/>
                  <a:gd name="connsiteX27" fmla="*/ 1495908 w 8058059"/>
                  <a:gd name="connsiteY27" fmla="*/ 2105136 h 2416474"/>
                  <a:gd name="connsiteX28" fmla="*/ 1497572 w 8058059"/>
                  <a:gd name="connsiteY28" fmla="*/ 2121777 h 2416474"/>
                  <a:gd name="connsiteX29" fmla="*/ 1265541 w 8058059"/>
                  <a:gd name="connsiteY29" fmla="*/ 2406015 h 2416474"/>
                  <a:gd name="connsiteX30" fmla="*/ 1233396 w 8058059"/>
                  <a:gd name="connsiteY30" fmla="*/ 2409230 h 2416474"/>
                  <a:gd name="connsiteX31" fmla="*/ 1228952 w 8058059"/>
                  <a:gd name="connsiteY31" fmla="*/ 2414377 h 2416474"/>
                  <a:gd name="connsiteX32" fmla="*/ 1206888 w 8058059"/>
                  <a:gd name="connsiteY32" fmla="*/ 2416474 h 2416474"/>
                  <a:gd name="connsiteX33" fmla="*/ 983870 w 8058059"/>
                  <a:gd name="connsiteY33" fmla="*/ 2323892 h 2416474"/>
                  <a:gd name="connsiteX34" fmla="*/ 92230 w 8058059"/>
                  <a:gd name="connsiteY34" fmla="*/ 1430857 h 2416474"/>
                  <a:gd name="connsiteX35" fmla="*/ 0 w 8058059"/>
                  <a:gd name="connsiteY35" fmla="*/ 1207693 h 2416474"/>
                  <a:gd name="connsiteX36" fmla="*/ 92582 w 8058059"/>
                  <a:gd name="connsiteY36" fmla="*/ 984675 h 2416474"/>
                  <a:gd name="connsiteX37" fmla="*/ 985617 w 8058059"/>
                  <a:gd name="connsiteY37" fmla="*/ 93037 h 2416474"/>
                  <a:gd name="connsiteX38" fmla="*/ 1048432 w 8058059"/>
                  <a:gd name="connsiteY38" fmla="*/ 44357 h 2416474"/>
                  <a:gd name="connsiteX39" fmla="*/ 1086444 w 8058059"/>
                  <a:gd name="connsiteY39" fmla="*/ 27846 h 2416474"/>
                  <a:gd name="connsiteX40" fmla="*/ 1095894 w 8058059"/>
                  <a:gd name="connsiteY40" fmla="*/ 22726 h 2416474"/>
                  <a:gd name="connsiteX41" fmla="*/ 1104028 w 8058059"/>
                  <a:gd name="connsiteY41" fmla="*/ 20209 h 2416474"/>
                  <a:gd name="connsiteX42" fmla="*/ 1118943 w 8058059"/>
                  <a:gd name="connsiteY42" fmla="*/ 13731 h 2416474"/>
                  <a:gd name="connsiteX43" fmla="*/ 1132123 w 8058059"/>
                  <a:gd name="connsiteY43" fmla="*/ 11511 h 2416474"/>
                  <a:gd name="connsiteX44" fmla="*/ 1150402 w 8058059"/>
                  <a:gd name="connsiteY44" fmla="*/ 5853 h 2416474"/>
                  <a:gd name="connsiteX45" fmla="*/ 1188184 w 8058059"/>
                  <a:gd name="connsiteY45" fmla="*/ 2073 h 2416474"/>
                  <a:gd name="connsiteX46" fmla="*/ 1193645 w 8058059"/>
                  <a:gd name="connsiteY46" fmla="*/ 1155 h 2416474"/>
                  <a:gd name="connsiteX47" fmla="*/ 1195806 w 8058059"/>
                  <a:gd name="connsiteY47" fmla="*/ 1312 h 2416474"/>
                  <a:gd name="connsiteX48" fmla="*/ 1208916 w 8058059"/>
                  <a:gd name="connsiteY48" fmla="*/ 0 h 2416474"/>
                  <a:gd name="connsiteX0" fmla="*/ 1208916 w 8058059"/>
                  <a:gd name="connsiteY0" fmla="*/ 0 h 2416474"/>
                  <a:gd name="connsiteX1" fmla="*/ 1267422 w 8058059"/>
                  <a:gd name="connsiteY1" fmla="*/ 5944 h 2416474"/>
                  <a:gd name="connsiteX2" fmla="*/ 1281957 w 8058059"/>
                  <a:gd name="connsiteY2" fmla="*/ 10469 h 2416474"/>
                  <a:gd name="connsiteX3" fmla="*/ 1294010 w 8058059"/>
                  <a:gd name="connsiteY3" fmla="*/ 14051 h 2416474"/>
                  <a:gd name="connsiteX4" fmla="*/ 1294210 w 8058059"/>
                  <a:gd name="connsiteY4" fmla="*/ 14283 h 2416474"/>
                  <a:gd name="connsiteX5" fmla="*/ 1321903 w 8058059"/>
                  <a:gd name="connsiteY5" fmla="*/ 22903 h 2416474"/>
                  <a:gd name="connsiteX6" fmla="*/ 1493154 w 8058059"/>
                  <a:gd name="connsiteY6" fmla="*/ 232031 h 2416474"/>
                  <a:gd name="connsiteX7" fmla="*/ 1494674 w 8058059"/>
                  <a:gd name="connsiteY7" fmla="*/ 247238 h 2416474"/>
                  <a:gd name="connsiteX8" fmla="*/ 1499036 w 8058059"/>
                  <a:gd name="connsiteY8" fmla="*/ 252306 h 2416474"/>
                  <a:gd name="connsiteX9" fmla="*/ 1499006 w 8058059"/>
                  <a:gd name="connsiteY9" fmla="*/ 290545 h 2416474"/>
                  <a:gd name="connsiteX10" fmla="*/ 1498812 w 8058059"/>
                  <a:gd name="connsiteY10" fmla="*/ 538492 h 2416474"/>
                  <a:gd name="connsiteX11" fmla="*/ 1510134 w 8058059"/>
                  <a:gd name="connsiteY11" fmla="*/ 574965 h 2416474"/>
                  <a:gd name="connsiteX12" fmla="*/ 1661368 w 8058059"/>
                  <a:gd name="connsiteY12" fmla="*/ 692792 h 2416474"/>
                  <a:gd name="connsiteX13" fmla="*/ 1672610 w 8058059"/>
                  <a:gd name="connsiteY13" fmla="*/ 693643 h 2416474"/>
                  <a:gd name="connsiteX14" fmla="*/ 1730730 w 8058059"/>
                  <a:gd name="connsiteY14" fmla="*/ 693643 h 2416474"/>
                  <a:gd name="connsiteX15" fmla="*/ 1730730 w 8058059"/>
                  <a:gd name="connsiteY15" fmla="*/ 693724 h 2416474"/>
                  <a:gd name="connsiteX16" fmla="*/ 1792725 w 8058059"/>
                  <a:gd name="connsiteY16" fmla="*/ 693724 h 2416474"/>
                  <a:gd name="connsiteX17" fmla="*/ 1792725 w 8058059"/>
                  <a:gd name="connsiteY17" fmla="*/ 707909 h 2416474"/>
                  <a:gd name="connsiteX18" fmla="*/ 8058059 w 8058059"/>
                  <a:gd name="connsiteY18" fmla="*/ 707909 h 2416474"/>
                  <a:gd name="connsiteX19" fmla="*/ 8058059 w 8058059"/>
                  <a:gd name="connsiteY19" fmla="*/ 1717559 h 2416474"/>
                  <a:gd name="connsiteX20" fmla="*/ 4552187 w 8058059"/>
                  <a:gd name="connsiteY20" fmla="*/ 1646386 h 2416474"/>
                  <a:gd name="connsiteX21" fmla="*/ 1792725 w 8058059"/>
                  <a:gd name="connsiteY21" fmla="*/ 1717559 h 2416474"/>
                  <a:gd name="connsiteX22" fmla="*/ 4106787 w 8058059"/>
                  <a:gd name="connsiteY22" fmla="*/ 1658718 h 2416474"/>
                  <a:gd name="connsiteX23" fmla="*/ 1658230 w 8058059"/>
                  <a:gd name="connsiteY23" fmla="*/ 1722424 h 2416474"/>
                  <a:gd name="connsiteX24" fmla="*/ 1656506 w 8058059"/>
                  <a:gd name="connsiteY24" fmla="*/ 1722576 h 2416474"/>
                  <a:gd name="connsiteX25" fmla="*/ 1498678 w 8058059"/>
                  <a:gd name="connsiteY25" fmla="*/ 1876508 h 2416474"/>
                  <a:gd name="connsiteX26" fmla="*/ 1497758 w 8058059"/>
                  <a:gd name="connsiteY26" fmla="*/ 1885629 h 2416474"/>
                  <a:gd name="connsiteX27" fmla="*/ 1497586 w 8058059"/>
                  <a:gd name="connsiteY27" fmla="*/ 2103192 h 2416474"/>
                  <a:gd name="connsiteX28" fmla="*/ 1495908 w 8058059"/>
                  <a:gd name="connsiteY28" fmla="*/ 2105136 h 2416474"/>
                  <a:gd name="connsiteX29" fmla="*/ 1497572 w 8058059"/>
                  <a:gd name="connsiteY29" fmla="*/ 2121777 h 2416474"/>
                  <a:gd name="connsiteX30" fmla="*/ 1265541 w 8058059"/>
                  <a:gd name="connsiteY30" fmla="*/ 2406015 h 2416474"/>
                  <a:gd name="connsiteX31" fmla="*/ 1233396 w 8058059"/>
                  <a:gd name="connsiteY31" fmla="*/ 2409230 h 2416474"/>
                  <a:gd name="connsiteX32" fmla="*/ 1228952 w 8058059"/>
                  <a:gd name="connsiteY32" fmla="*/ 2414377 h 2416474"/>
                  <a:gd name="connsiteX33" fmla="*/ 1206888 w 8058059"/>
                  <a:gd name="connsiteY33" fmla="*/ 2416474 h 2416474"/>
                  <a:gd name="connsiteX34" fmla="*/ 983870 w 8058059"/>
                  <a:gd name="connsiteY34" fmla="*/ 2323892 h 2416474"/>
                  <a:gd name="connsiteX35" fmla="*/ 92230 w 8058059"/>
                  <a:gd name="connsiteY35" fmla="*/ 1430857 h 2416474"/>
                  <a:gd name="connsiteX36" fmla="*/ 0 w 8058059"/>
                  <a:gd name="connsiteY36" fmla="*/ 1207693 h 2416474"/>
                  <a:gd name="connsiteX37" fmla="*/ 92582 w 8058059"/>
                  <a:gd name="connsiteY37" fmla="*/ 984675 h 2416474"/>
                  <a:gd name="connsiteX38" fmla="*/ 985617 w 8058059"/>
                  <a:gd name="connsiteY38" fmla="*/ 93037 h 2416474"/>
                  <a:gd name="connsiteX39" fmla="*/ 1048432 w 8058059"/>
                  <a:gd name="connsiteY39" fmla="*/ 44357 h 2416474"/>
                  <a:gd name="connsiteX40" fmla="*/ 1086444 w 8058059"/>
                  <a:gd name="connsiteY40" fmla="*/ 27846 h 2416474"/>
                  <a:gd name="connsiteX41" fmla="*/ 1095894 w 8058059"/>
                  <a:gd name="connsiteY41" fmla="*/ 22726 h 2416474"/>
                  <a:gd name="connsiteX42" fmla="*/ 1104028 w 8058059"/>
                  <a:gd name="connsiteY42" fmla="*/ 20209 h 2416474"/>
                  <a:gd name="connsiteX43" fmla="*/ 1118943 w 8058059"/>
                  <a:gd name="connsiteY43" fmla="*/ 13731 h 2416474"/>
                  <a:gd name="connsiteX44" fmla="*/ 1132123 w 8058059"/>
                  <a:gd name="connsiteY44" fmla="*/ 11511 h 2416474"/>
                  <a:gd name="connsiteX45" fmla="*/ 1150402 w 8058059"/>
                  <a:gd name="connsiteY45" fmla="*/ 5853 h 2416474"/>
                  <a:gd name="connsiteX46" fmla="*/ 1188184 w 8058059"/>
                  <a:gd name="connsiteY46" fmla="*/ 2073 h 2416474"/>
                  <a:gd name="connsiteX47" fmla="*/ 1193645 w 8058059"/>
                  <a:gd name="connsiteY47" fmla="*/ 1155 h 2416474"/>
                  <a:gd name="connsiteX48" fmla="*/ 1195806 w 8058059"/>
                  <a:gd name="connsiteY48" fmla="*/ 1312 h 2416474"/>
                  <a:gd name="connsiteX49" fmla="*/ 1208916 w 8058059"/>
                  <a:gd name="connsiteY49" fmla="*/ 0 h 2416474"/>
                  <a:gd name="connsiteX0" fmla="*/ 1208916 w 8058059"/>
                  <a:gd name="connsiteY0" fmla="*/ 0 h 2416474"/>
                  <a:gd name="connsiteX1" fmla="*/ 1267422 w 8058059"/>
                  <a:gd name="connsiteY1" fmla="*/ 5944 h 2416474"/>
                  <a:gd name="connsiteX2" fmla="*/ 1281957 w 8058059"/>
                  <a:gd name="connsiteY2" fmla="*/ 10469 h 2416474"/>
                  <a:gd name="connsiteX3" fmla="*/ 1294010 w 8058059"/>
                  <a:gd name="connsiteY3" fmla="*/ 14051 h 2416474"/>
                  <a:gd name="connsiteX4" fmla="*/ 1294210 w 8058059"/>
                  <a:gd name="connsiteY4" fmla="*/ 14283 h 2416474"/>
                  <a:gd name="connsiteX5" fmla="*/ 1321903 w 8058059"/>
                  <a:gd name="connsiteY5" fmla="*/ 22903 h 2416474"/>
                  <a:gd name="connsiteX6" fmla="*/ 1493154 w 8058059"/>
                  <a:gd name="connsiteY6" fmla="*/ 232031 h 2416474"/>
                  <a:gd name="connsiteX7" fmla="*/ 1494674 w 8058059"/>
                  <a:gd name="connsiteY7" fmla="*/ 247238 h 2416474"/>
                  <a:gd name="connsiteX8" fmla="*/ 1499036 w 8058059"/>
                  <a:gd name="connsiteY8" fmla="*/ 252306 h 2416474"/>
                  <a:gd name="connsiteX9" fmla="*/ 1499006 w 8058059"/>
                  <a:gd name="connsiteY9" fmla="*/ 290545 h 2416474"/>
                  <a:gd name="connsiteX10" fmla="*/ 1498812 w 8058059"/>
                  <a:gd name="connsiteY10" fmla="*/ 538492 h 2416474"/>
                  <a:gd name="connsiteX11" fmla="*/ 1510134 w 8058059"/>
                  <a:gd name="connsiteY11" fmla="*/ 574965 h 2416474"/>
                  <a:gd name="connsiteX12" fmla="*/ 1661368 w 8058059"/>
                  <a:gd name="connsiteY12" fmla="*/ 692792 h 2416474"/>
                  <a:gd name="connsiteX13" fmla="*/ 1672610 w 8058059"/>
                  <a:gd name="connsiteY13" fmla="*/ 693643 h 2416474"/>
                  <a:gd name="connsiteX14" fmla="*/ 1730730 w 8058059"/>
                  <a:gd name="connsiteY14" fmla="*/ 693643 h 2416474"/>
                  <a:gd name="connsiteX15" fmla="*/ 1730730 w 8058059"/>
                  <a:gd name="connsiteY15" fmla="*/ 693724 h 2416474"/>
                  <a:gd name="connsiteX16" fmla="*/ 1792725 w 8058059"/>
                  <a:gd name="connsiteY16" fmla="*/ 693724 h 2416474"/>
                  <a:gd name="connsiteX17" fmla="*/ 1792725 w 8058059"/>
                  <a:gd name="connsiteY17" fmla="*/ 707909 h 2416474"/>
                  <a:gd name="connsiteX18" fmla="*/ 8058059 w 8058059"/>
                  <a:gd name="connsiteY18" fmla="*/ 707909 h 2416474"/>
                  <a:gd name="connsiteX19" fmla="*/ 8058059 w 8058059"/>
                  <a:gd name="connsiteY19" fmla="*/ 1717559 h 2416474"/>
                  <a:gd name="connsiteX20" fmla="*/ 4552187 w 8058059"/>
                  <a:gd name="connsiteY20" fmla="*/ 1646386 h 2416474"/>
                  <a:gd name="connsiteX21" fmla="*/ 1792725 w 8058059"/>
                  <a:gd name="connsiteY21" fmla="*/ 1717559 h 2416474"/>
                  <a:gd name="connsiteX22" fmla="*/ 4106787 w 8058059"/>
                  <a:gd name="connsiteY22" fmla="*/ 1658718 h 2416474"/>
                  <a:gd name="connsiteX23" fmla="*/ 1658230 w 8058059"/>
                  <a:gd name="connsiteY23" fmla="*/ 1722424 h 2416474"/>
                  <a:gd name="connsiteX24" fmla="*/ 1656506 w 8058059"/>
                  <a:gd name="connsiteY24" fmla="*/ 1722576 h 2416474"/>
                  <a:gd name="connsiteX25" fmla="*/ 1498678 w 8058059"/>
                  <a:gd name="connsiteY25" fmla="*/ 1876508 h 2416474"/>
                  <a:gd name="connsiteX26" fmla="*/ 1497758 w 8058059"/>
                  <a:gd name="connsiteY26" fmla="*/ 1885629 h 2416474"/>
                  <a:gd name="connsiteX27" fmla="*/ 1497586 w 8058059"/>
                  <a:gd name="connsiteY27" fmla="*/ 2103192 h 2416474"/>
                  <a:gd name="connsiteX28" fmla="*/ 1495908 w 8058059"/>
                  <a:gd name="connsiteY28" fmla="*/ 2105136 h 2416474"/>
                  <a:gd name="connsiteX29" fmla="*/ 1497572 w 8058059"/>
                  <a:gd name="connsiteY29" fmla="*/ 2121777 h 2416474"/>
                  <a:gd name="connsiteX30" fmla="*/ 1265541 w 8058059"/>
                  <a:gd name="connsiteY30" fmla="*/ 2406015 h 2416474"/>
                  <a:gd name="connsiteX31" fmla="*/ 1233396 w 8058059"/>
                  <a:gd name="connsiteY31" fmla="*/ 2409230 h 2416474"/>
                  <a:gd name="connsiteX32" fmla="*/ 1228952 w 8058059"/>
                  <a:gd name="connsiteY32" fmla="*/ 2414377 h 2416474"/>
                  <a:gd name="connsiteX33" fmla="*/ 1206888 w 8058059"/>
                  <a:gd name="connsiteY33" fmla="*/ 2416474 h 2416474"/>
                  <a:gd name="connsiteX34" fmla="*/ 983870 w 8058059"/>
                  <a:gd name="connsiteY34" fmla="*/ 2323892 h 2416474"/>
                  <a:gd name="connsiteX35" fmla="*/ 92230 w 8058059"/>
                  <a:gd name="connsiteY35" fmla="*/ 1430857 h 2416474"/>
                  <a:gd name="connsiteX36" fmla="*/ 0 w 8058059"/>
                  <a:gd name="connsiteY36" fmla="*/ 1207693 h 2416474"/>
                  <a:gd name="connsiteX37" fmla="*/ 92582 w 8058059"/>
                  <a:gd name="connsiteY37" fmla="*/ 984675 h 2416474"/>
                  <a:gd name="connsiteX38" fmla="*/ 985617 w 8058059"/>
                  <a:gd name="connsiteY38" fmla="*/ 93037 h 2416474"/>
                  <a:gd name="connsiteX39" fmla="*/ 1048432 w 8058059"/>
                  <a:gd name="connsiteY39" fmla="*/ 44357 h 2416474"/>
                  <a:gd name="connsiteX40" fmla="*/ 1086444 w 8058059"/>
                  <a:gd name="connsiteY40" fmla="*/ 27846 h 2416474"/>
                  <a:gd name="connsiteX41" fmla="*/ 1095894 w 8058059"/>
                  <a:gd name="connsiteY41" fmla="*/ 22726 h 2416474"/>
                  <a:gd name="connsiteX42" fmla="*/ 1104028 w 8058059"/>
                  <a:gd name="connsiteY42" fmla="*/ 20209 h 2416474"/>
                  <a:gd name="connsiteX43" fmla="*/ 1118943 w 8058059"/>
                  <a:gd name="connsiteY43" fmla="*/ 13731 h 2416474"/>
                  <a:gd name="connsiteX44" fmla="*/ 1132123 w 8058059"/>
                  <a:gd name="connsiteY44" fmla="*/ 11511 h 2416474"/>
                  <a:gd name="connsiteX45" fmla="*/ 1150402 w 8058059"/>
                  <a:gd name="connsiteY45" fmla="*/ 5853 h 2416474"/>
                  <a:gd name="connsiteX46" fmla="*/ 1188184 w 8058059"/>
                  <a:gd name="connsiteY46" fmla="*/ 2073 h 2416474"/>
                  <a:gd name="connsiteX47" fmla="*/ 1193645 w 8058059"/>
                  <a:gd name="connsiteY47" fmla="*/ 1155 h 2416474"/>
                  <a:gd name="connsiteX48" fmla="*/ 1195806 w 8058059"/>
                  <a:gd name="connsiteY48" fmla="*/ 1312 h 2416474"/>
                  <a:gd name="connsiteX49" fmla="*/ 1208916 w 8058059"/>
                  <a:gd name="connsiteY49" fmla="*/ 0 h 2416474"/>
                  <a:gd name="connsiteX0" fmla="*/ 1208916 w 8058059"/>
                  <a:gd name="connsiteY0" fmla="*/ 0 h 2416474"/>
                  <a:gd name="connsiteX1" fmla="*/ 1267422 w 8058059"/>
                  <a:gd name="connsiteY1" fmla="*/ 5944 h 2416474"/>
                  <a:gd name="connsiteX2" fmla="*/ 1281957 w 8058059"/>
                  <a:gd name="connsiteY2" fmla="*/ 10469 h 2416474"/>
                  <a:gd name="connsiteX3" fmla="*/ 1294010 w 8058059"/>
                  <a:gd name="connsiteY3" fmla="*/ 14051 h 2416474"/>
                  <a:gd name="connsiteX4" fmla="*/ 1294210 w 8058059"/>
                  <a:gd name="connsiteY4" fmla="*/ 14283 h 2416474"/>
                  <a:gd name="connsiteX5" fmla="*/ 1321903 w 8058059"/>
                  <a:gd name="connsiteY5" fmla="*/ 22903 h 2416474"/>
                  <a:gd name="connsiteX6" fmla="*/ 1493154 w 8058059"/>
                  <a:gd name="connsiteY6" fmla="*/ 232031 h 2416474"/>
                  <a:gd name="connsiteX7" fmla="*/ 1494674 w 8058059"/>
                  <a:gd name="connsiteY7" fmla="*/ 247238 h 2416474"/>
                  <a:gd name="connsiteX8" fmla="*/ 1499036 w 8058059"/>
                  <a:gd name="connsiteY8" fmla="*/ 252306 h 2416474"/>
                  <a:gd name="connsiteX9" fmla="*/ 1499006 w 8058059"/>
                  <a:gd name="connsiteY9" fmla="*/ 290545 h 2416474"/>
                  <a:gd name="connsiteX10" fmla="*/ 1498812 w 8058059"/>
                  <a:gd name="connsiteY10" fmla="*/ 538492 h 2416474"/>
                  <a:gd name="connsiteX11" fmla="*/ 1510134 w 8058059"/>
                  <a:gd name="connsiteY11" fmla="*/ 574965 h 2416474"/>
                  <a:gd name="connsiteX12" fmla="*/ 1661368 w 8058059"/>
                  <a:gd name="connsiteY12" fmla="*/ 692792 h 2416474"/>
                  <a:gd name="connsiteX13" fmla="*/ 1672610 w 8058059"/>
                  <a:gd name="connsiteY13" fmla="*/ 693643 h 2416474"/>
                  <a:gd name="connsiteX14" fmla="*/ 1730730 w 8058059"/>
                  <a:gd name="connsiteY14" fmla="*/ 693643 h 2416474"/>
                  <a:gd name="connsiteX15" fmla="*/ 1730730 w 8058059"/>
                  <a:gd name="connsiteY15" fmla="*/ 693724 h 2416474"/>
                  <a:gd name="connsiteX16" fmla="*/ 1792725 w 8058059"/>
                  <a:gd name="connsiteY16" fmla="*/ 693724 h 2416474"/>
                  <a:gd name="connsiteX17" fmla="*/ 1792725 w 8058059"/>
                  <a:gd name="connsiteY17" fmla="*/ 707909 h 2416474"/>
                  <a:gd name="connsiteX18" fmla="*/ 8058059 w 8058059"/>
                  <a:gd name="connsiteY18" fmla="*/ 707909 h 2416474"/>
                  <a:gd name="connsiteX19" fmla="*/ 8058059 w 8058059"/>
                  <a:gd name="connsiteY19" fmla="*/ 1717559 h 2416474"/>
                  <a:gd name="connsiteX20" fmla="*/ 4310825 w 8058059"/>
                  <a:gd name="connsiteY20" fmla="*/ 1478415 h 2416474"/>
                  <a:gd name="connsiteX21" fmla="*/ 1792725 w 8058059"/>
                  <a:gd name="connsiteY21" fmla="*/ 1717559 h 2416474"/>
                  <a:gd name="connsiteX22" fmla="*/ 4106787 w 8058059"/>
                  <a:gd name="connsiteY22" fmla="*/ 1658718 h 2416474"/>
                  <a:gd name="connsiteX23" fmla="*/ 1658230 w 8058059"/>
                  <a:gd name="connsiteY23" fmla="*/ 1722424 h 2416474"/>
                  <a:gd name="connsiteX24" fmla="*/ 1656506 w 8058059"/>
                  <a:gd name="connsiteY24" fmla="*/ 1722576 h 2416474"/>
                  <a:gd name="connsiteX25" fmla="*/ 1498678 w 8058059"/>
                  <a:gd name="connsiteY25" fmla="*/ 1876508 h 2416474"/>
                  <a:gd name="connsiteX26" fmla="*/ 1497758 w 8058059"/>
                  <a:gd name="connsiteY26" fmla="*/ 1885629 h 2416474"/>
                  <a:gd name="connsiteX27" fmla="*/ 1497586 w 8058059"/>
                  <a:gd name="connsiteY27" fmla="*/ 2103192 h 2416474"/>
                  <a:gd name="connsiteX28" fmla="*/ 1495908 w 8058059"/>
                  <a:gd name="connsiteY28" fmla="*/ 2105136 h 2416474"/>
                  <a:gd name="connsiteX29" fmla="*/ 1497572 w 8058059"/>
                  <a:gd name="connsiteY29" fmla="*/ 2121777 h 2416474"/>
                  <a:gd name="connsiteX30" fmla="*/ 1265541 w 8058059"/>
                  <a:gd name="connsiteY30" fmla="*/ 2406015 h 2416474"/>
                  <a:gd name="connsiteX31" fmla="*/ 1233396 w 8058059"/>
                  <a:gd name="connsiteY31" fmla="*/ 2409230 h 2416474"/>
                  <a:gd name="connsiteX32" fmla="*/ 1228952 w 8058059"/>
                  <a:gd name="connsiteY32" fmla="*/ 2414377 h 2416474"/>
                  <a:gd name="connsiteX33" fmla="*/ 1206888 w 8058059"/>
                  <a:gd name="connsiteY33" fmla="*/ 2416474 h 2416474"/>
                  <a:gd name="connsiteX34" fmla="*/ 983870 w 8058059"/>
                  <a:gd name="connsiteY34" fmla="*/ 2323892 h 2416474"/>
                  <a:gd name="connsiteX35" fmla="*/ 92230 w 8058059"/>
                  <a:gd name="connsiteY35" fmla="*/ 1430857 h 2416474"/>
                  <a:gd name="connsiteX36" fmla="*/ 0 w 8058059"/>
                  <a:gd name="connsiteY36" fmla="*/ 1207693 h 2416474"/>
                  <a:gd name="connsiteX37" fmla="*/ 92582 w 8058059"/>
                  <a:gd name="connsiteY37" fmla="*/ 984675 h 2416474"/>
                  <a:gd name="connsiteX38" fmla="*/ 985617 w 8058059"/>
                  <a:gd name="connsiteY38" fmla="*/ 93037 h 2416474"/>
                  <a:gd name="connsiteX39" fmla="*/ 1048432 w 8058059"/>
                  <a:gd name="connsiteY39" fmla="*/ 44357 h 2416474"/>
                  <a:gd name="connsiteX40" fmla="*/ 1086444 w 8058059"/>
                  <a:gd name="connsiteY40" fmla="*/ 27846 h 2416474"/>
                  <a:gd name="connsiteX41" fmla="*/ 1095894 w 8058059"/>
                  <a:gd name="connsiteY41" fmla="*/ 22726 h 2416474"/>
                  <a:gd name="connsiteX42" fmla="*/ 1104028 w 8058059"/>
                  <a:gd name="connsiteY42" fmla="*/ 20209 h 2416474"/>
                  <a:gd name="connsiteX43" fmla="*/ 1118943 w 8058059"/>
                  <a:gd name="connsiteY43" fmla="*/ 13731 h 2416474"/>
                  <a:gd name="connsiteX44" fmla="*/ 1132123 w 8058059"/>
                  <a:gd name="connsiteY44" fmla="*/ 11511 h 2416474"/>
                  <a:gd name="connsiteX45" fmla="*/ 1150402 w 8058059"/>
                  <a:gd name="connsiteY45" fmla="*/ 5853 h 2416474"/>
                  <a:gd name="connsiteX46" fmla="*/ 1188184 w 8058059"/>
                  <a:gd name="connsiteY46" fmla="*/ 2073 h 2416474"/>
                  <a:gd name="connsiteX47" fmla="*/ 1193645 w 8058059"/>
                  <a:gd name="connsiteY47" fmla="*/ 1155 h 2416474"/>
                  <a:gd name="connsiteX48" fmla="*/ 1195806 w 8058059"/>
                  <a:gd name="connsiteY48" fmla="*/ 1312 h 2416474"/>
                  <a:gd name="connsiteX49" fmla="*/ 1208916 w 8058059"/>
                  <a:gd name="connsiteY49" fmla="*/ 0 h 2416474"/>
                  <a:gd name="connsiteX0" fmla="*/ 1208916 w 8058059"/>
                  <a:gd name="connsiteY0" fmla="*/ 0 h 2416474"/>
                  <a:gd name="connsiteX1" fmla="*/ 1267422 w 8058059"/>
                  <a:gd name="connsiteY1" fmla="*/ 5944 h 2416474"/>
                  <a:gd name="connsiteX2" fmla="*/ 1281957 w 8058059"/>
                  <a:gd name="connsiteY2" fmla="*/ 10469 h 2416474"/>
                  <a:gd name="connsiteX3" fmla="*/ 1294010 w 8058059"/>
                  <a:gd name="connsiteY3" fmla="*/ 14051 h 2416474"/>
                  <a:gd name="connsiteX4" fmla="*/ 1294210 w 8058059"/>
                  <a:gd name="connsiteY4" fmla="*/ 14283 h 2416474"/>
                  <a:gd name="connsiteX5" fmla="*/ 1321903 w 8058059"/>
                  <a:gd name="connsiteY5" fmla="*/ 22903 h 2416474"/>
                  <a:gd name="connsiteX6" fmla="*/ 1493154 w 8058059"/>
                  <a:gd name="connsiteY6" fmla="*/ 232031 h 2416474"/>
                  <a:gd name="connsiteX7" fmla="*/ 1494674 w 8058059"/>
                  <a:gd name="connsiteY7" fmla="*/ 247238 h 2416474"/>
                  <a:gd name="connsiteX8" fmla="*/ 1499036 w 8058059"/>
                  <a:gd name="connsiteY8" fmla="*/ 252306 h 2416474"/>
                  <a:gd name="connsiteX9" fmla="*/ 1499006 w 8058059"/>
                  <a:gd name="connsiteY9" fmla="*/ 290545 h 2416474"/>
                  <a:gd name="connsiteX10" fmla="*/ 1498812 w 8058059"/>
                  <a:gd name="connsiteY10" fmla="*/ 538492 h 2416474"/>
                  <a:gd name="connsiteX11" fmla="*/ 1510134 w 8058059"/>
                  <a:gd name="connsiteY11" fmla="*/ 574965 h 2416474"/>
                  <a:gd name="connsiteX12" fmla="*/ 1661368 w 8058059"/>
                  <a:gd name="connsiteY12" fmla="*/ 692792 h 2416474"/>
                  <a:gd name="connsiteX13" fmla="*/ 1672610 w 8058059"/>
                  <a:gd name="connsiteY13" fmla="*/ 693643 h 2416474"/>
                  <a:gd name="connsiteX14" fmla="*/ 1730730 w 8058059"/>
                  <a:gd name="connsiteY14" fmla="*/ 693643 h 2416474"/>
                  <a:gd name="connsiteX15" fmla="*/ 1730730 w 8058059"/>
                  <a:gd name="connsiteY15" fmla="*/ 693724 h 2416474"/>
                  <a:gd name="connsiteX16" fmla="*/ 1792725 w 8058059"/>
                  <a:gd name="connsiteY16" fmla="*/ 693724 h 2416474"/>
                  <a:gd name="connsiteX17" fmla="*/ 1792725 w 8058059"/>
                  <a:gd name="connsiteY17" fmla="*/ 707909 h 2416474"/>
                  <a:gd name="connsiteX18" fmla="*/ 8058059 w 8058059"/>
                  <a:gd name="connsiteY18" fmla="*/ 707909 h 2416474"/>
                  <a:gd name="connsiteX19" fmla="*/ 8058059 w 8058059"/>
                  <a:gd name="connsiteY19" fmla="*/ 1717559 h 2416474"/>
                  <a:gd name="connsiteX20" fmla="*/ 4310825 w 8058059"/>
                  <a:gd name="connsiteY20" fmla="*/ 1478415 h 2416474"/>
                  <a:gd name="connsiteX21" fmla="*/ 1792725 w 8058059"/>
                  <a:gd name="connsiteY21" fmla="*/ 1717559 h 2416474"/>
                  <a:gd name="connsiteX22" fmla="*/ 4106787 w 8058059"/>
                  <a:gd name="connsiteY22" fmla="*/ 1658718 h 2416474"/>
                  <a:gd name="connsiteX23" fmla="*/ 1658230 w 8058059"/>
                  <a:gd name="connsiteY23" fmla="*/ 1722424 h 2416474"/>
                  <a:gd name="connsiteX24" fmla="*/ 1656506 w 8058059"/>
                  <a:gd name="connsiteY24" fmla="*/ 1722576 h 2416474"/>
                  <a:gd name="connsiteX25" fmla="*/ 1498678 w 8058059"/>
                  <a:gd name="connsiteY25" fmla="*/ 1876508 h 2416474"/>
                  <a:gd name="connsiteX26" fmla="*/ 1497758 w 8058059"/>
                  <a:gd name="connsiteY26" fmla="*/ 1885629 h 2416474"/>
                  <a:gd name="connsiteX27" fmla="*/ 1497586 w 8058059"/>
                  <a:gd name="connsiteY27" fmla="*/ 2103192 h 2416474"/>
                  <a:gd name="connsiteX28" fmla="*/ 1495908 w 8058059"/>
                  <a:gd name="connsiteY28" fmla="*/ 2105136 h 2416474"/>
                  <a:gd name="connsiteX29" fmla="*/ 1497572 w 8058059"/>
                  <a:gd name="connsiteY29" fmla="*/ 2121777 h 2416474"/>
                  <a:gd name="connsiteX30" fmla="*/ 1265541 w 8058059"/>
                  <a:gd name="connsiteY30" fmla="*/ 2406015 h 2416474"/>
                  <a:gd name="connsiteX31" fmla="*/ 1233396 w 8058059"/>
                  <a:gd name="connsiteY31" fmla="*/ 2409230 h 2416474"/>
                  <a:gd name="connsiteX32" fmla="*/ 1228952 w 8058059"/>
                  <a:gd name="connsiteY32" fmla="*/ 2414377 h 2416474"/>
                  <a:gd name="connsiteX33" fmla="*/ 1206888 w 8058059"/>
                  <a:gd name="connsiteY33" fmla="*/ 2416474 h 2416474"/>
                  <a:gd name="connsiteX34" fmla="*/ 983870 w 8058059"/>
                  <a:gd name="connsiteY34" fmla="*/ 2323892 h 2416474"/>
                  <a:gd name="connsiteX35" fmla="*/ 92230 w 8058059"/>
                  <a:gd name="connsiteY35" fmla="*/ 1430857 h 2416474"/>
                  <a:gd name="connsiteX36" fmla="*/ 0 w 8058059"/>
                  <a:gd name="connsiteY36" fmla="*/ 1207693 h 2416474"/>
                  <a:gd name="connsiteX37" fmla="*/ 92582 w 8058059"/>
                  <a:gd name="connsiteY37" fmla="*/ 984675 h 2416474"/>
                  <a:gd name="connsiteX38" fmla="*/ 985617 w 8058059"/>
                  <a:gd name="connsiteY38" fmla="*/ 93037 h 2416474"/>
                  <a:gd name="connsiteX39" fmla="*/ 1048432 w 8058059"/>
                  <a:gd name="connsiteY39" fmla="*/ 44357 h 2416474"/>
                  <a:gd name="connsiteX40" fmla="*/ 1086444 w 8058059"/>
                  <a:gd name="connsiteY40" fmla="*/ 27846 h 2416474"/>
                  <a:gd name="connsiteX41" fmla="*/ 1095894 w 8058059"/>
                  <a:gd name="connsiteY41" fmla="*/ 22726 h 2416474"/>
                  <a:gd name="connsiteX42" fmla="*/ 1104028 w 8058059"/>
                  <a:gd name="connsiteY42" fmla="*/ 20209 h 2416474"/>
                  <a:gd name="connsiteX43" fmla="*/ 1118943 w 8058059"/>
                  <a:gd name="connsiteY43" fmla="*/ 13731 h 2416474"/>
                  <a:gd name="connsiteX44" fmla="*/ 1132123 w 8058059"/>
                  <a:gd name="connsiteY44" fmla="*/ 11511 h 2416474"/>
                  <a:gd name="connsiteX45" fmla="*/ 1150402 w 8058059"/>
                  <a:gd name="connsiteY45" fmla="*/ 5853 h 2416474"/>
                  <a:gd name="connsiteX46" fmla="*/ 1188184 w 8058059"/>
                  <a:gd name="connsiteY46" fmla="*/ 2073 h 2416474"/>
                  <a:gd name="connsiteX47" fmla="*/ 1193645 w 8058059"/>
                  <a:gd name="connsiteY47" fmla="*/ 1155 h 2416474"/>
                  <a:gd name="connsiteX48" fmla="*/ 1195806 w 8058059"/>
                  <a:gd name="connsiteY48" fmla="*/ 1312 h 2416474"/>
                  <a:gd name="connsiteX49" fmla="*/ 1208916 w 8058059"/>
                  <a:gd name="connsiteY49" fmla="*/ 0 h 2416474"/>
                  <a:gd name="connsiteX0" fmla="*/ 1208916 w 8058059"/>
                  <a:gd name="connsiteY0" fmla="*/ 0 h 2416474"/>
                  <a:gd name="connsiteX1" fmla="*/ 1267422 w 8058059"/>
                  <a:gd name="connsiteY1" fmla="*/ 5944 h 2416474"/>
                  <a:gd name="connsiteX2" fmla="*/ 1281957 w 8058059"/>
                  <a:gd name="connsiteY2" fmla="*/ 10469 h 2416474"/>
                  <a:gd name="connsiteX3" fmla="*/ 1294010 w 8058059"/>
                  <a:gd name="connsiteY3" fmla="*/ 14051 h 2416474"/>
                  <a:gd name="connsiteX4" fmla="*/ 1294210 w 8058059"/>
                  <a:gd name="connsiteY4" fmla="*/ 14283 h 2416474"/>
                  <a:gd name="connsiteX5" fmla="*/ 1321903 w 8058059"/>
                  <a:gd name="connsiteY5" fmla="*/ 22903 h 2416474"/>
                  <a:gd name="connsiteX6" fmla="*/ 1493154 w 8058059"/>
                  <a:gd name="connsiteY6" fmla="*/ 232031 h 2416474"/>
                  <a:gd name="connsiteX7" fmla="*/ 1494674 w 8058059"/>
                  <a:gd name="connsiteY7" fmla="*/ 247238 h 2416474"/>
                  <a:gd name="connsiteX8" fmla="*/ 1499036 w 8058059"/>
                  <a:gd name="connsiteY8" fmla="*/ 252306 h 2416474"/>
                  <a:gd name="connsiteX9" fmla="*/ 1499006 w 8058059"/>
                  <a:gd name="connsiteY9" fmla="*/ 290545 h 2416474"/>
                  <a:gd name="connsiteX10" fmla="*/ 1498812 w 8058059"/>
                  <a:gd name="connsiteY10" fmla="*/ 538492 h 2416474"/>
                  <a:gd name="connsiteX11" fmla="*/ 1510134 w 8058059"/>
                  <a:gd name="connsiteY11" fmla="*/ 574965 h 2416474"/>
                  <a:gd name="connsiteX12" fmla="*/ 1661368 w 8058059"/>
                  <a:gd name="connsiteY12" fmla="*/ 692792 h 2416474"/>
                  <a:gd name="connsiteX13" fmla="*/ 1672610 w 8058059"/>
                  <a:gd name="connsiteY13" fmla="*/ 693643 h 2416474"/>
                  <a:gd name="connsiteX14" fmla="*/ 1730730 w 8058059"/>
                  <a:gd name="connsiteY14" fmla="*/ 693643 h 2416474"/>
                  <a:gd name="connsiteX15" fmla="*/ 1730730 w 8058059"/>
                  <a:gd name="connsiteY15" fmla="*/ 693724 h 2416474"/>
                  <a:gd name="connsiteX16" fmla="*/ 1792725 w 8058059"/>
                  <a:gd name="connsiteY16" fmla="*/ 693724 h 2416474"/>
                  <a:gd name="connsiteX17" fmla="*/ 1792725 w 8058059"/>
                  <a:gd name="connsiteY17" fmla="*/ 707909 h 2416474"/>
                  <a:gd name="connsiteX18" fmla="*/ 8058059 w 8058059"/>
                  <a:gd name="connsiteY18" fmla="*/ 707909 h 2416474"/>
                  <a:gd name="connsiteX19" fmla="*/ 8058059 w 8058059"/>
                  <a:gd name="connsiteY19" fmla="*/ 1717559 h 2416474"/>
                  <a:gd name="connsiteX20" fmla="*/ 4310825 w 8058059"/>
                  <a:gd name="connsiteY20" fmla="*/ 1478415 h 2416474"/>
                  <a:gd name="connsiteX21" fmla="*/ 1792725 w 8058059"/>
                  <a:gd name="connsiteY21" fmla="*/ 1717559 h 2416474"/>
                  <a:gd name="connsiteX22" fmla="*/ 4641843 w 8058059"/>
                  <a:gd name="connsiteY22" fmla="*/ 1787986 h 2416474"/>
                  <a:gd name="connsiteX23" fmla="*/ 1658230 w 8058059"/>
                  <a:gd name="connsiteY23" fmla="*/ 1722424 h 2416474"/>
                  <a:gd name="connsiteX24" fmla="*/ 1656506 w 8058059"/>
                  <a:gd name="connsiteY24" fmla="*/ 1722576 h 2416474"/>
                  <a:gd name="connsiteX25" fmla="*/ 1498678 w 8058059"/>
                  <a:gd name="connsiteY25" fmla="*/ 1876508 h 2416474"/>
                  <a:gd name="connsiteX26" fmla="*/ 1497758 w 8058059"/>
                  <a:gd name="connsiteY26" fmla="*/ 1885629 h 2416474"/>
                  <a:gd name="connsiteX27" fmla="*/ 1497586 w 8058059"/>
                  <a:gd name="connsiteY27" fmla="*/ 2103192 h 2416474"/>
                  <a:gd name="connsiteX28" fmla="*/ 1495908 w 8058059"/>
                  <a:gd name="connsiteY28" fmla="*/ 2105136 h 2416474"/>
                  <a:gd name="connsiteX29" fmla="*/ 1497572 w 8058059"/>
                  <a:gd name="connsiteY29" fmla="*/ 2121777 h 2416474"/>
                  <a:gd name="connsiteX30" fmla="*/ 1265541 w 8058059"/>
                  <a:gd name="connsiteY30" fmla="*/ 2406015 h 2416474"/>
                  <a:gd name="connsiteX31" fmla="*/ 1233396 w 8058059"/>
                  <a:gd name="connsiteY31" fmla="*/ 2409230 h 2416474"/>
                  <a:gd name="connsiteX32" fmla="*/ 1228952 w 8058059"/>
                  <a:gd name="connsiteY32" fmla="*/ 2414377 h 2416474"/>
                  <a:gd name="connsiteX33" fmla="*/ 1206888 w 8058059"/>
                  <a:gd name="connsiteY33" fmla="*/ 2416474 h 2416474"/>
                  <a:gd name="connsiteX34" fmla="*/ 983870 w 8058059"/>
                  <a:gd name="connsiteY34" fmla="*/ 2323892 h 2416474"/>
                  <a:gd name="connsiteX35" fmla="*/ 92230 w 8058059"/>
                  <a:gd name="connsiteY35" fmla="*/ 1430857 h 2416474"/>
                  <a:gd name="connsiteX36" fmla="*/ 0 w 8058059"/>
                  <a:gd name="connsiteY36" fmla="*/ 1207693 h 2416474"/>
                  <a:gd name="connsiteX37" fmla="*/ 92582 w 8058059"/>
                  <a:gd name="connsiteY37" fmla="*/ 984675 h 2416474"/>
                  <a:gd name="connsiteX38" fmla="*/ 985617 w 8058059"/>
                  <a:gd name="connsiteY38" fmla="*/ 93037 h 2416474"/>
                  <a:gd name="connsiteX39" fmla="*/ 1048432 w 8058059"/>
                  <a:gd name="connsiteY39" fmla="*/ 44357 h 2416474"/>
                  <a:gd name="connsiteX40" fmla="*/ 1086444 w 8058059"/>
                  <a:gd name="connsiteY40" fmla="*/ 27846 h 2416474"/>
                  <a:gd name="connsiteX41" fmla="*/ 1095894 w 8058059"/>
                  <a:gd name="connsiteY41" fmla="*/ 22726 h 2416474"/>
                  <a:gd name="connsiteX42" fmla="*/ 1104028 w 8058059"/>
                  <a:gd name="connsiteY42" fmla="*/ 20209 h 2416474"/>
                  <a:gd name="connsiteX43" fmla="*/ 1118943 w 8058059"/>
                  <a:gd name="connsiteY43" fmla="*/ 13731 h 2416474"/>
                  <a:gd name="connsiteX44" fmla="*/ 1132123 w 8058059"/>
                  <a:gd name="connsiteY44" fmla="*/ 11511 h 2416474"/>
                  <a:gd name="connsiteX45" fmla="*/ 1150402 w 8058059"/>
                  <a:gd name="connsiteY45" fmla="*/ 5853 h 2416474"/>
                  <a:gd name="connsiteX46" fmla="*/ 1188184 w 8058059"/>
                  <a:gd name="connsiteY46" fmla="*/ 2073 h 2416474"/>
                  <a:gd name="connsiteX47" fmla="*/ 1193645 w 8058059"/>
                  <a:gd name="connsiteY47" fmla="*/ 1155 h 2416474"/>
                  <a:gd name="connsiteX48" fmla="*/ 1195806 w 8058059"/>
                  <a:gd name="connsiteY48" fmla="*/ 1312 h 2416474"/>
                  <a:gd name="connsiteX49" fmla="*/ 1208916 w 8058059"/>
                  <a:gd name="connsiteY49" fmla="*/ 0 h 2416474"/>
                  <a:gd name="connsiteX0" fmla="*/ 1208916 w 8058059"/>
                  <a:gd name="connsiteY0" fmla="*/ 0 h 2416474"/>
                  <a:gd name="connsiteX1" fmla="*/ 1267422 w 8058059"/>
                  <a:gd name="connsiteY1" fmla="*/ 5944 h 2416474"/>
                  <a:gd name="connsiteX2" fmla="*/ 1281957 w 8058059"/>
                  <a:gd name="connsiteY2" fmla="*/ 10469 h 2416474"/>
                  <a:gd name="connsiteX3" fmla="*/ 1294010 w 8058059"/>
                  <a:gd name="connsiteY3" fmla="*/ 14051 h 2416474"/>
                  <a:gd name="connsiteX4" fmla="*/ 1294210 w 8058059"/>
                  <a:gd name="connsiteY4" fmla="*/ 14283 h 2416474"/>
                  <a:gd name="connsiteX5" fmla="*/ 1321903 w 8058059"/>
                  <a:gd name="connsiteY5" fmla="*/ 22903 h 2416474"/>
                  <a:gd name="connsiteX6" fmla="*/ 1493154 w 8058059"/>
                  <a:gd name="connsiteY6" fmla="*/ 232031 h 2416474"/>
                  <a:gd name="connsiteX7" fmla="*/ 1494674 w 8058059"/>
                  <a:gd name="connsiteY7" fmla="*/ 247238 h 2416474"/>
                  <a:gd name="connsiteX8" fmla="*/ 1499036 w 8058059"/>
                  <a:gd name="connsiteY8" fmla="*/ 252306 h 2416474"/>
                  <a:gd name="connsiteX9" fmla="*/ 1499006 w 8058059"/>
                  <a:gd name="connsiteY9" fmla="*/ 290545 h 2416474"/>
                  <a:gd name="connsiteX10" fmla="*/ 1498812 w 8058059"/>
                  <a:gd name="connsiteY10" fmla="*/ 538492 h 2416474"/>
                  <a:gd name="connsiteX11" fmla="*/ 1510134 w 8058059"/>
                  <a:gd name="connsiteY11" fmla="*/ 574965 h 2416474"/>
                  <a:gd name="connsiteX12" fmla="*/ 1661368 w 8058059"/>
                  <a:gd name="connsiteY12" fmla="*/ 692792 h 2416474"/>
                  <a:gd name="connsiteX13" fmla="*/ 1672610 w 8058059"/>
                  <a:gd name="connsiteY13" fmla="*/ 693643 h 2416474"/>
                  <a:gd name="connsiteX14" fmla="*/ 1730730 w 8058059"/>
                  <a:gd name="connsiteY14" fmla="*/ 693643 h 2416474"/>
                  <a:gd name="connsiteX15" fmla="*/ 1730730 w 8058059"/>
                  <a:gd name="connsiteY15" fmla="*/ 693724 h 2416474"/>
                  <a:gd name="connsiteX16" fmla="*/ 1792725 w 8058059"/>
                  <a:gd name="connsiteY16" fmla="*/ 693724 h 2416474"/>
                  <a:gd name="connsiteX17" fmla="*/ 1792725 w 8058059"/>
                  <a:gd name="connsiteY17" fmla="*/ 707909 h 2416474"/>
                  <a:gd name="connsiteX18" fmla="*/ 8058059 w 8058059"/>
                  <a:gd name="connsiteY18" fmla="*/ 707909 h 2416474"/>
                  <a:gd name="connsiteX19" fmla="*/ 8058059 w 8058059"/>
                  <a:gd name="connsiteY19" fmla="*/ 1717559 h 2416474"/>
                  <a:gd name="connsiteX20" fmla="*/ 4310825 w 8058059"/>
                  <a:gd name="connsiteY20" fmla="*/ 1478415 h 2416474"/>
                  <a:gd name="connsiteX21" fmla="*/ 2851613 w 8058059"/>
                  <a:gd name="connsiteY21" fmla="*/ 1585061 h 2416474"/>
                  <a:gd name="connsiteX22" fmla="*/ 1792725 w 8058059"/>
                  <a:gd name="connsiteY22" fmla="*/ 1717559 h 2416474"/>
                  <a:gd name="connsiteX23" fmla="*/ 4641843 w 8058059"/>
                  <a:gd name="connsiteY23" fmla="*/ 1787986 h 2416474"/>
                  <a:gd name="connsiteX24" fmla="*/ 1658230 w 8058059"/>
                  <a:gd name="connsiteY24" fmla="*/ 1722424 h 2416474"/>
                  <a:gd name="connsiteX25" fmla="*/ 1656506 w 8058059"/>
                  <a:gd name="connsiteY25" fmla="*/ 1722576 h 2416474"/>
                  <a:gd name="connsiteX26" fmla="*/ 1498678 w 8058059"/>
                  <a:gd name="connsiteY26" fmla="*/ 1876508 h 2416474"/>
                  <a:gd name="connsiteX27" fmla="*/ 1497758 w 8058059"/>
                  <a:gd name="connsiteY27" fmla="*/ 1885629 h 2416474"/>
                  <a:gd name="connsiteX28" fmla="*/ 1497586 w 8058059"/>
                  <a:gd name="connsiteY28" fmla="*/ 2103192 h 2416474"/>
                  <a:gd name="connsiteX29" fmla="*/ 1495908 w 8058059"/>
                  <a:gd name="connsiteY29" fmla="*/ 2105136 h 2416474"/>
                  <a:gd name="connsiteX30" fmla="*/ 1497572 w 8058059"/>
                  <a:gd name="connsiteY30" fmla="*/ 2121777 h 2416474"/>
                  <a:gd name="connsiteX31" fmla="*/ 1265541 w 8058059"/>
                  <a:gd name="connsiteY31" fmla="*/ 2406015 h 2416474"/>
                  <a:gd name="connsiteX32" fmla="*/ 1233396 w 8058059"/>
                  <a:gd name="connsiteY32" fmla="*/ 2409230 h 2416474"/>
                  <a:gd name="connsiteX33" fmla="*/ 1228952 w 8058059"/>
                  <a:gd name="connsiteY33" fmla="*/ 2414377 h 2416474"/>
                  <a:gd name="connsiteX34" fmla="*/ 1206888 w 8058059"/>
                  <a:gd name="connsiteY34" fmla="*/ 2416474 h 2416474"/>
                  <a:gd name="connsiteX35" fmla="*/ 983870 w 8058059"/>
                  <a:gd name="connsiteY35" fmla="*/ 2323892 h 2416474"/>
                  <a:gd name="connsiteX36" fmla="*/ 92230 w 8058059"/>
                  <a:gd name="connsiteY36" fmla="*/ 1430857 h 2416474"/>
                  <a:gd name="connsiteX37" fmla="*/ 0 w 8058059"/>
                  <a:gd name="connsiteY37" fmla="*/ 1207693 h 2416474"/>
                  <a:gd name="connsiteX38" fmla="*/ 92582 w 8058059"/>
                  <a:gd name="connsiteY38" fmla="*/ 984675 h 2416474"/>
                  <a:gd name="connsiteX39" fmla="*/ 985617 w 8058059"/>
                  <a:gd name="connsiteY39" fmla="*/ 93037 h 2416474"/>
                  <a:gd name="connsiteX40" fmla="*/ 1048432 w 8058059"/>
                  <a:gd name="connsiteY40" fmla="*/ 44357 h 2416474"/>
                  <a:gd name="connsiteX41" fmla="*/ 1086444 w 8058059"/>
                  <a:gd name="connsiteY41" fmla="*/ 27846 h 2416474"/>
                  <a:gd name="connsiteX42" fmla="*/ 1095894 w 8058059"/>
                  <a:gd name="connsiteY42" fmla="*/ 22726 h 2416474"/>
                  <a:gd name="connsiteX43" fmla="*/ 1104028 w 8058059"/>
                  <a:gd name="connsiteY43" fmla="*/ 20209 h 2416474"/>
                  <a:gd name="connsiteX44" fmla="*/ 1118943 w 8058059"/>
                  <a:gd name="connsiteY44" fmla="*/ 13731 h 2416474"/>
                  <a:gd name="connsiteX45" fmla="*/ 1132123 w 8058059"/>
                  <a:gd name="connsiteY45" fmla="*/ 11511 h 2416474"/>
                  <a:gd name="connsiteX46" fmla="*/ 1150402 w 8058059"/>
                  <a:gd name="connsiteY46" fmla="*/ 5853 h 2416474"/>
                  <a:gd name="connsiteX47" fmla="*/ 1188184 w 8058059"/>
                  <a:gd name="connsiteY47" fmla="*/ 2073 h 2416474"/>
                  <a:gd name="connsiteX48" fmla="*/ 1193645 w 8058059"/>
                  <a:gd name="connsiteY48" fmla="*/ 1155 h 2416474"/>
                  <a:gd name="connsiteX49" fmla="*/ 1195806 w 8058059"/>
                  <a:gd name="connsiteY49" fmla="*/ 1312 h 2416474"/>
                  <a:gd name="connsiteX50" fmla="*/ 1208916 w 8058059"/>
                  <a:gd name="connsiteY50" fmla="*/ 0 h 24164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</a:cxnLst>
                <a:rect l="l" t="t" r="r" b="b"/>
                <a:pathLst>
                  <a:path w="8058059" h="2416474">
                    <a:moveTo>
                      <a:pt x="1208916" y="0"/>
                    </a:moveTo>
                    <a:cubicBezTo>
                      <a:pt x="1228958" y="16"/>
                      <a:pt x="1248524" y="2062"/>
                      <a:pt x="1267422" y="5944"/>
                    </a:cubicBezTo>
                    <a:lnTo>
                      <a:pt x="1281957" y="10469"/>
                    </a:lnTo>
                    <a:lnTo>
                      <a:pt x="1294010" y="14051"/>
                    </a:lnTo>
                    <a:cubicBezTo>
                      <a:pt x="1294077" y="14128"/>
                      <a:pt x="1294143" y="14206"/>
                      <a:pt x="1294210" y="14283"/>
                    </a:cubicBezTo>
                    <a:lnTo>
                      <a:pt x="1321903" y="22903"/>
                    </a:lnTo>
                    <a:cubicBezTo>
                      <a:pt x="1408706" y="59698"/>
                      <a:pt x="1473892" y="137521"/>
                      <a:pt x="1493154" y="232031"/>
                    </a:cubicBezTo>
                    <a:lnTo>
                      <a:pt x="1494674" y="247238"/>
                    </a:lnTo>
                    <a:lnTo>
                      <a:pt x="1499036" y="252306"/>
                    </a:lnTo>
                    <a:cubicBezTo>
                      <a:pt x="1499026" y="265052"/>
                      <a:pt x="1499016" y="277799"/>
                      <a:pt x="1499006" y="290545"/>
                    </a:cubicBezTo>
                    <a:cubicBezTo>
                      <a:pt x="1498941" y="373194"/>
                      <a:pt x="1498877" y="455843"/>
                      <a:pt x="1498812" y="538492"/>
                    </a:cubicBezTo>
                    <a:lnTo>
                      <a:pt x="1510134" y="574965"/>
                    </a:lnTo>
                    <a:cubicBezTo>
                      <a:pt x="1536254" y="636717"/>
                      <a:pt x="1593020" y="682349"/>
                      <a:pt x="1661368" y="692792"/>
                    </a:cubicBezTo>
                    <a:lnTo>
                      <a:pt x="1672610" y="693643"/>
                    </a:lnTo>
                    <a:lnTo>
                      <a:pt x="1730730" y="693643"/>
                    </a:lnTo>
                    <a:lnTo>
                      <a:pt x="1730730" y="693724"/>
                    </a:lnTo>
                    <a:lnTo>
                      <a:pt x="1792725" y="693724"/>
                    </a:lnTo>
                    <a:lnTo>
                      <a:pt x="1792725" y="707909"/>
                    </a:lnTo>
                    <a:lnTo>
                      <a:pt x="8058059" y="707909"/>
                    </a:lnTo>
                    <a:lnTo>
                      <a:pt x="8058059" y="1717559"/>
                    </a:lnTo>
                    <a:cubicBezTo>
                      <a:pt x="6875719" y="1705694"/>
                      <a:pt x="5529893" y="1225351"/>
                      <a:pt x="4310825" y="1478415"/>
                    </a:cubicBezTo>
                    <a:cubicBezTo>
                      <a:pt x="3817563" y="1519893"/>
                      <a:pt x="3344875" y="1543583"/>
                      <a:pt x="2851613" y="1585061"/>
                    </a:cubicBezTo>
                    <a:lnTo>
                      <a:pt x="1792725" y="1717559"/>
                    </a:lnTo>
                    <a:lnTo>
                      <a:pt x="4641843" y="1787986"/>
                    </a:lnTo>
                    <a:lnTo>
                      <a:pt x="1658230" y="1722424"/>
                    </a:lnTo>
                    <a:lnTo>
                      <a:pt x="1656506" y="1722576"/>
                    </a:lnTo>
                    <a:cubicBezTo>
                      <a:pt x="1577422" y="1736703"/>
                      <a:pt x="1514720" y="1798107"/>
                      <a:pt x="1498678" y="1876508"/>
                    </a:cubicBezTo>
                    <a:cubicBezTo>
                      <a:pt x="1498371" y="1879548"/>
                      <a:pt x="1498065" y="1882589"/>
                      <a:pt x="1497758" y="1885629"/>
                    </a:cubicBezTo>
                    <a:cubicBezTo>
                      <a:pt x="1497701" y="1958150"/>
                      <a:pt x="1497643" y="2030671"/>
                      <a:pt x="1497586" y="2103192"/>
                    </a:cubicBezTo>
                    <a:lnTo>
                      <a:pt x="1495908" y="2105136"/>
                    </a:lnTo>
                    <a:lnTo>
                      <a:pt x="1497572" y="2121777"/>
                    </a:lnTo>
                    <a:cubicBezTo>
                      <a:pt x="1497462" y="2262073"/>
                      <a:pt x="1397854" y="2379047"/>
                      <a:pt x="1265541" y="2406015"/>
                    </a:cubicBezTo>
                    <a:lnTo>
                      <a:pt x="1233396" y="2409230"/>
                    </a:lnTo>
                    <a:lnTo>
                      <a:pt x="1228952" y="2414377"/>
                    </a:lnTo>
                    <a:lnTo>
                      <a:pt x="1206888" y="2416474"/>
                    </a:lnTo>
                    <a:cubicBezTo>
                      <a:pt x="1126144" y="2416411"/>
                      <a:pt x="1045427" y="2385545"/>
                      <a:pt x="983870" y="2323892"/>
                    </a:cubicBezTo>
                    <a:lnTo>
                      <a:pt x="92230" y="1430857"/>
                    </a:lnTo>
                    <a:cubicBezTo>
                      <a:pt x="30676" y="1369204"/>
                      <a:pt x="-64" y="1288436"/>
                      <a:pt x="0" y="1207693"/>
                    </a:cubicBezTo>
                    <a:cubicBezTo>
                      <a:pt x="62" y="1126951"/>
                      <a:pt x="30928" y="1046232"/>
                      <a:pt x="92582" y="984675"/>
                    </a:cubicBezTo>
                    <a:lnTo>
                      <a:pt x="985617" y="93037"/>
                    </a:lnTo>
                    <a:cubicBezTo>
                      <a:pt x="1004883" y="73801"/>
                      <a:pt x="1026016" y="57574"/>
                      <a:pt x="1048432" y="44357"/>
                    </a:cubicBezTo>
                    <a:lnTo>
                      <a:pt x="1086444" y="27846"/>
                    </a:lnTo>
                    <a:lnTo>
                      <a:pt x="1095894" y="22726"/>
                    </a:lnTo>
                    <a:lnTo>
                      <a:pt x="1104028" y="20209"/>
                    </a:lnTo>
                    <a:lnTo>
                      <a:pt x="1118943" y="13731"/>
                    </a:lnTo>
                    <a:lnTo>
                      <a:pt x="1132123" y="11511"/>
                    </a:lnTo>
                    <a:lnTo>
                      <a:pt x="1150402" y="5853"/>
                    </a:lnTo>
                    <a:lnTo>
                      <a:pt x="1188184" y="2073"/>
                    </a:lnTo>
                    <a:lnTo>
                      <a:pt x="1193645" y="1155"/>
                    </a:lnTo>
                    <a:lnTo>
                      <a:pt x="1195806" y="1312"/>
                    </a:lnTo>
                    <a:lnTo>
                      <a:pt x="1208916" y="0"/>
                    </a:lnTo>
                    <a:close/>
                  </a:path>
                </a:pathLst>
              </a:custGeom>
              <a:gradFill flip="none" rotWithShape="1">
                <a:gsLst>
                  <a:gs pos="1000">
                    <a:schemeClr val="bg1">
                      <a:lumMod val="65000"/>
                    </a:schemeClr>
                  </a:gs>
                  <a:gs pos="100000">
                    <a:schemeClr val="bg1"/>
                  </a:gs>
                </a:gsLst>
                <a:lin ang="54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1" name="Freeform 50"/>
              <p:cNvSpPr/>
              <p:nvPr/>
            </p:nvSpPr>
            <p:spPr>
              <a:xfrm flipH="1">
                <a:off x="5418242" y="3033951"/>
                <a:ext cx="8058059" cy="2416474"/>
              </a:xfrm>
              <a:custGeom>
                <a:avLst/>
                <a:gdLst>
                  <a:gd name="connsiteX0" fmla="*/ 1208916 w 8058059"/>
                  <a:gd name="connsiteY0" fmla="*/ 0 h 2416474"/>
                  <a:gd name="connsiteX1" fmla="*/ 1267422 w 8058059"/>
                  <a:gd name="connsiteY1" fmla="*/ 5944 h 2416474"/>
                  <a:gd name="connsiteX2" fmla="*/ 1281957 w 8058059"/>
                  <a:gd name="connsiteY2" fmla="*/ 10469 h 2416474"/>
                  <a:gd name="connsiteX3" fmla="*/ 1294010 w 8058059"/>
                  <a:gd name="connsiteY3" fmla="*/ 14051 h 2416474"/>
                  <a:gd name="connsiteX4" fmla="*/ 1294210 w 8058059"/>
                  <a:gd name="connsiteY4" fmla="*/ 14283 h 2416474"/>
                  <a:gd name="connsiteX5" fmla="*/ 1321903 w 8058059"/>
                  <a:gd name="connsiteY5" fmla="*/ 22903 h 2416474"/>
                  <a:gd name="connsiteX6" fmla="*/ 1493154 w 8058059"/>
                  <a:gd name="connsiteY6" fmla="*/ 232031 h 2416474"/>
                  <a:gd name="connsiteX7" fmla="*/ 1494674 w 8058059"/>
                  <a:gd name="connsiteY7" fmla="*/ 247238 h 2416474"/>
                  <a:gd name="connsiteX8" fmla="*/ 1499036 w 8058059"/>
                  <a:gd name="connsiteY8" fmla="*/ 252306 h 2416474"/>
                  <a:gd name="connsiteX9" fmla="*/ 1499006 w 8058059"/>
                  <a:gd name="connsiteY9" fmla="*/ 290545 h 2416474"/>
                  <a:gd name="connsiteX10" fmla="*/ 1498812 w 8058059"/>
                  <a:gd name="connsiteY10" fmla="*/ 538492 h 2416474"/>
                  <a:gd name="connsiteX11" fmla="*/ 1510134 w 8058059"/>
                  <a:gd name="connsiteY11" fmla="*/ 574965 h 2416474"/>
                  <a:gd name="connsiteX12" fmla="*/ 1661368 w 8058059"/>
                  <a:gd name="connsiteY12" fmla="*/ 692792 h 2416474"/>
                  <a:gd name="connsiteX13" fmla="*/ 1672610 w 8058059"/>
                  <a:gd name="connsiteY13" fmla="*/ 693643 h 2416474"/>
                  <a:gd name="connsiteX14" fmla="*/ 1730730 w 8058059"/>
                  <a:gd name="connsiteY14" fmla="*/ 693643 h 2416474"/>
                  <a:gd name="connsiteX15" fmla="*/ 1730730 w 8058059"/>
                  <a:gd name="connsiteY15" fmla="*/ 693724 h 2416474"/>
                  <a:gd name="connsiteX16" fmla="*/ 1792725 w 8058059"/>
                  <a:gd name="connsiteY16" fmla="*/ 693724 h 2416474"/>
                  <a:gd name="connsiteX17" fmla="*/ 1792725 w 8058059"/>
                  <a:gd name="connsiteY17" fmla="*/ 707909 h 2416474"/>
                  <a:gd name="connsiteX18" fmla="*/ 8058059 w 8058059"/>
                  <a:gd name="connsiteY18" fmla="*/ 707909 h 2416474"/>
                  <a:gd name="connsiteX19" fmla="*/ 8058059 w 8058059"/>
                  <a:gd name="connsiteY19" fmla="*/ 1717559 h 2416474"/>
                  <a:gd name="connsiteX20" fmla="*/ 1792725 w 8058059"/>
                  <a:gd name="connsiteY20" fmla="*/ 1717559 h 2416474"/>
                  <a:gd name="connsiteX21" fmla="*/ 1792725 w 8058059"/>
                  <a:gd name="connsiteY21" fmla="*/ 1722424 h 2416474"/>
                  <a:gd name="connsiteX22" fmla="*/ 1658230 w 8058059"/>
                  <a:gd name="connsiteY22" fmla="*/ 1722424 h 2416474"/>
                  <a:gd name="connsiteX23" fmla="*/ 1656506 w 8058059"/>
                  <a:gd name="connsiteY23" fmla="*/ 1722576 h 2416474"/>
                  <a:gd name="connsiteX24" fmla="*/ 1498678 w 8058059"/>
                  <a:gd name="connsiteY24" fmla="*/ 1876508 h 2416474"/>
                  <a:gd name="connsiteX25" fmla="*/ 1497758 w 8058059"/>
                  <a:gd name="connsiteY25" fmla="*/ 1885629 h 2416474"/>
                  <a:gd name="connsiteX26" fmla="*/ 1497586 w 8058059"/>
                  <a:gd name="connsiteY26" fmla="*/ 2103192 h 2416474"/>
                  <a:gd name="connsiteX27" fmla="*/ 1495908 w 8058059"/>
                  <a:gd name="connsiteY27" fmla="*/ 2105136 h 2416474"/>
                  <a:gd name="connsiteX28" fmla="*/ 1497572 w 8058059"/>
                  <a:gd name="connsiteY28" fmla="*/ 2121777 h 2416474"/>
                  <a:gd name="connsiteX29" fmla="*/ 1265541 w 8058059"/>
                  <a:gd name="connsiteY29" fmla="*/ 2406015 h 2416474"/>
                  <a:gd name="connsiteX30" fmla="*/ 1233396 w 8058059"/>
                  <a:gd name="connsiteY30" fmla="*/ 2409230 h 2416474"/>
                  <a:gd name="connsiteX31" fmla="*/ 1228952 w 8058059"/>
                  <a:gd name="connsiteY31" fmla="*/ 2414377 h 2416474"/>
                  <a:gd name="connsiteX32" fmla="*/ 1206888 w 8058059"/>
                  <a:gd name="connsiteY32" fmla="*/ 2416474 h 2416474"/>
                  <a:gd name="connsiteX33" fmla="*/ 983870 w 8058059"/>
                  <a:gd name="connsiteY33" fmla="*/ 2323892 h 2416474"/>
                  <a:gd name="connsiteX34" fmla="*/ 92230 w 8058059"/>
                  <a:gd name="connsiteY34" fmla="*/ 1430857 h 2416474"/>
                  <a:gd name="connsiteX35" fmla="*/ 0 w 8058059"/>
                  <a:gd name="connsiteY35" fmla="*/ 1207693 h 2416474"/>
                  <a:gd name="connsiteX36" fmla="*/ 92582 w 8058059"/>
                  <a:gd name="connsiteY36" fmla="*/ 984675 h 2416474"/>
                  <a:gd name="connsiteX37" fmla="*/ 985617 w 8058059"/>
                  <a:gd name="connsiteY37" fmla="*/ 93037 h 2416474"/>
                  <a:gd name="connsiteX38" fmla="*/ 1048432 w 8058059"/>
                  <a:gd name="connsiteY38" fmla="*/ 44357 h 2416474"/>
                  <a:gd name="connsiteX39" fmla="*/ 1086444 w 8058059"/>
                  <a:gd name="connsiteY39" fmla="*/ 27846 h 2416474"/>
                  <a:gd name="connsiteX40" fmla="*/ 1095894 w 8058059"/>
                  <a:gd name="connsiteY40" fmla="*/ 22726 h 2416474"/>
                  <a:gd name="connsiteX41" fmla="*/ 1104028 w 8058059"/>
                  <a:gd name="connsiteY41" fmla="*/ 20209 h 2416474"/>
                  <a:gd name="connsiteX42" fmla="*/ 1118943 w 8058059"/>
                  <a:gd name="connsiteY42" fmla="*/ 13731 h 2416474"/>
                  <a:gd name="connsiteX43" fmla="*/ 1132123 w 8058059"/>
                  <a:gd name="connsiteY43" fmla="*/ 11511 h 2416474"/>
                  <a:gd name="connsiteX44" fmla="*/ 1150402 w 8058059"/>
                  <a:gd name="connsiteY44" fmla="*/ 5853 h 2416474"/>
                  <a:gd name="connsiteX45" fmla="*/ 1188184 w 8058059"/>
                  <a:gd name="connsiteY45" fmla="*/ 2073 h 2416474"/>
                  <a:gd name="connsiteX46" fmla="*/ 1193645 w 8058059"/>
                  <a:gd name="connsiteY46" fmla="*/ 1155 h 2416474"/>
                  <a:gd name="connsiteX47" fmla="*/ 1195806 w 8058059"/>
                  <a:gd name="connsiteY47" fmla="*/ 1312 h 24164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</a:cxnLst>
                <a:rect l="l" t="t" r="r" b="b"/>
                <a:pathLst>
                  <a:path w="8058059" h="2416474">
                    <a:moveTo>
                      <a:pt x="1208916" y="0"/>
                    </a:moveTo>
                    <a:cubicBezTo>
                      <a:pt x="1228958" y="16"/>
                      <a:pt x="1248524" y="2062"/>
                      <a:pt x="1267422" y="5944"/>
                    </a:cubicBezTo>
                    <a:lnTo>
                      <a:pt x="1281957" y="10469"/>
                    </a:lnTo>
                    <a:lnTo>
                      <a:pt x="1294010" y="14051"/>
                    </a:lnTo>
                    <a:lnTo>
                      <a:pt x="1294210" y="14283"/>
                    </a:lnTo>
                    <a:lnTo>
                      <a:pt x="1321903" y="22903"/>
                    </a:lnTo>
                    <a:cubicBezTo>
                      <a:pt x="1408706" y="59698"/>
                      <a:pt x="1473892" y="137521"/>
                      <a:pt x="1493154" y="232031"/>
                    </a:cubicBezTo>
                    <a:lnTo>
                      <a:pt x="1494674" y="247238"/>
                    </a:lnTo>
                    <a:lnTo>
                      <a:pt x="1499036" y="252306"/>
                    </a:lnTo>
                    <a:lnTo>
                      <a:pt x="1499006" y="290545"/>
                    </a:lnTo>
                    <a:lnTo>
                      <a:pt x="1498812" y="538492"/>
                    </a:lnTo>
                    <a:lnTo>
                      <a:pt x="1510134" y="574965"/>
                    </a:lnTo>
                    <a:cubicBezTo>
                      <a:pt x="1536254" y="636717"/>
                      <a:pt x="1593020" y="682349"/>
                      <a:pt x="1661368" y="692792"/>
                    </a:cubicBezTo>
                    <a:lnTo>
                      <a:pt x="1672610" y="693643"/>
                    </a:lnTo>
                    <a:lnTo>
                      <a:pt x="1730730" y="693643"/>
                    </a:lnTo>
                    <a:lnTo>
                      <a:pt x="1730730" y="693724"/>
                    </a:lnTo>
                    <a:lnTo>
                      <a:pt x="1792725" y="693724"/>
                    </a:lnTo>
                    <a:lnTo>
                      <a:pt x="1792725" y="707909"/>
                    </a:lnTo>
                    <a:lnTo>
                      <a:pt x="8058059" y="707909"/>
                    </a:lnTo>
                    <a:lnTo>
                      <a:pt x="8058059" y="1717559"/>
                    </a:lnTo>
                    <a:lnTo>
                      <a:pt x="1792725" y="1717559"/>
                    </a:lnTo>
                    <a:lnTo>
                      <a:pt x="1792725" y="1722424"/>
                    </a:lnTo>
                    <a:lnTo>
                      <a:pt x="1658230" y="1722424"/>
                    </a:lnTo>
                    <a:lnTo>
                      <a:pt x="1656506" y="1722576"/>
                    </a:lnTo>
                    <a:cubicBezTo>
                      <a:pt x="1577422" y="1736703"/>
                      <a:pt x="1514720" y="1798107"/>
                      <a:pt x="1498678" y="1876508"/>
                    </a:cubicBezTo>
                    <a:lnTo>
                      <a:pt x="1497758" y="1885629"/>
                    </a:lnTo>
                    <a:lnTo>
                      <a:pt x="1497586" y="2103192"/>
                    </a:lnTo>
                    <a:lnTo>
                      <a:pt x="1495908" y="2105136"/>
                    </a:lnTo>
                    <a:lnTo>
                      <a:pt x="1497572" y="2121777"/>
                    </a:lnTo>
                    <a:cubicBezTo>
                      <a:pt x="1497462" y="2262073"/>
                      <a:pt x="1397854" y="2379047"/>
                      <a:pt x="1265541" y="2406015"/>
                    </a:cubicBezTo>
                    <a:lnTo>
                      <a:pt x="1233396" y="2409230"/>
                    </a:lnTo>
                    <a:lnTo>
                      <a:pt x="1228952" y="2414377"/>
                    </a:lnTo>
                    <a:lnTo>
                      <a:pt x="1206888" y="2416474"/>
                    </a:lnTo>
                    <a:cubicBezTo>
                      <a:pt x="1126144" y="2416411"/>
                      <a:pt x="1045427" y="2385545"/>
                      <a:pt x="983870" y="2323892"/>
                    </a:cubicBezTo>
                    <a:lnTo>
                      <a:pt x="92230" y="1430857"/>
                    </a:lnTo>
                    <a:cubicBezTo>
                      <a:pt x="30676" y="1369204"/>
                      <a:pt x="-64" y="1288436"/>
                      <a:pt x="0" y="1207693"/>
                    </a:cubicBezTo>
                    <a:cubicBezTo>
                      <a:pt x="62" y="1126951"/>
                      <a:pt x="30928" y="1046232"/>
                      <a:pt x="92582" y="984675"/>
                    </a:cubicBezTo>
                    <a:lnTo>
                      <a:pt x="985617" y="93037"/>
                    </a:lnTo>
                    <a:cubicBezTo>
                      <a:pt x="1004883" y="73801"/>
                      <a:pt x="1026016" y="57574"/>
                      <a:pt x="1048432" y="44357"/>
                    </a:cubicBezTo>
                    <a:lnTo>
                      <a:pt x="1086444" y="27846"/>
                    </a:lnTo>
                    <a:lnTo>
                      <a:pt x="1095894" y="22726"/>
                    </a:lnTo>
                    <a:lnTo>
                      <a:pt x="1104028" y="20209"/>
                    </a:lnTo>
                    <a:lnTo>
                      <a:pt x="1118943" y="13731"/>
                    </a:lnTo>
                    <a:lnTo>
                      <a:pt x="1132123" y="11511"/>
                    </a:lnTo>
                    <a:lnTo>
                      <a:pt x="1150402" y="5853"/>
                    </a:lnTo>
                    <a:lnTo>
                      <a:pt x="1188184" y="2073"/>
                    </a:lnTo>
                    <a:lnTo>
                      <a:pt x="1193645" y="1155"/>
                    </a:lnTo>
                    <a:lnTo>
                      <a:pt x="1195806" y="1312"/>
                    </a:lnTo>
                    <a:close/>
                  </a:path>
                </a:pathLst>
              </a:custGeom>
              <a:gradFill flip="none" rotWithShape="1">
                <a:gsLst>
                  <a:gs pos="100000">
                    <a:schemeClr val="accent5"/>
                  </a:gs>
                  <a:gs pos="55000">
                    <a:schemeClr val="accent3"/>
                  </a:gs>
                </a:gsLst>
                <a:lin ang="108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45" name="Group 44"/>
            <p:cNvGrpSpPr/>
            <p:nvPr/>
          </p:nvGrpSpPr>
          <p:grpSpPr>
            <a:xfrm rot="10800000">
              <a:off x="4548307" y="4015431"/>
              <a:ext cx="1033793" cy="1693177"/>
              <a:chOff x="10391904" y="5370259"/>
              <a:chExt cx="1033793" cy="1693177"/>
            </a:xfrm>
          </p:grpSpPr>
          <p:sp>
            <p:nvSpPr>
              <p:cNvPr id="46" name="Freeform 45"/>
              <p:cNvSpPr/>
              <p:nvPr/>
            </p:nvSpPr>
            <p:spPr>
              <a:xfrm>
                <a:off x="10391904" y="5370259"/>
                <a:ext cx="1033793" cy="1693177"/>
              </a:xfrm>
              <a:custGeom>
                <a:avLst/>
                <a:gdLst>
                  <a:gd name="connsiteX0" fmla="*/ 266496 w 1475412"/>
                  <a:gd name="connsiteY0" fmla="*/ 0 h 2416474"/>
                  <a:gd name="connsiteX1" fmla="*/ 279607 w 1475412"/>
                  <a:gd name="connsiteY1" fmla="*/ 1311 h 2416474"/>
                  <a:gd name="connsiteX2" fmla="*/ 281767 w 1475412"/>
                  <a:gd name="connsiteY2" fmla="*/ 1154 h 2416474"/>
                  <a:gd name="connsiteX3" fmla="*/ 287228 w 1475412"/>
                  <a:gd name="connsiteY3" fmla="*/ 2073 h 2416474"/>
                  <a:gd name="connsiteX4" fmla="*/ 325010 w 1475412"/>
                  <a:gd name="connsiteY4" fmla="*/ 5852 h 2416474"/>
                  <a:gd name="connsiteX5" fmla="*/ 343289 w 1475412"/>
                  <a:gd name="connsiteY5" fmla="*/ 11511 h 2416474"/>
                  <a:gd name="connsiteX6" fmla="*/ 356469 w 1475412"/>
                  <a:gd name="connsiteY6" fmla="*/ 13730 h 2416474"/>
                  <a:gd name="connsiteX7" fmla="*/ 371384 w 1475412"/>
                  <a:gd name="connsiteY7" fmla="*/ 20208 h 2416474"/>
                  <a:gd name="connsiteX8" fmla="*/ 379518 w 1475412"/>
                  <a:gd name="connsiteY8" fmla="*/ 22726 h 2416474"/>
                  <a:gd name="connsiteX9" fmla="*/ 388969 w 1475412"/>
                  <a:gd name="connsiteY9" fmla="*/ 27846 h 2416474"/>
                  <a:gd name="connsiteX10" fmla="*/ 426980 w 1475412"/>
                  <a:gd name="connsiteY10" fmla="*/ 44357 h 2416474"/>
                  <a:gd name="connsiteX11" fmla="*/ 489795 w 1475412"/>
                  <a:gd name="connsiteY11" fmla="*/ 93037 h 2416474"/>
                  <a:gd name="connsiteX12" fmla="*/ 1382830 w 1475412"/>
                  <a:gd name="connsiteY12" fmla="*/ 984675 h 2416474"/>
                  <a:gd name="connsiteX13" fmla="*/ 1475412 w 1475412"/>
                  <a:gd name="connsiteY13" fmla="*/ 1207693 h 2416474"/>
                  <a:gd name="connsiteX14" fmla="*/ 1383182 w 1475412"/>
                  <a:gd name="connsiteY14" fmla="*/ 1430857 h 2416474"/>
                  <a:gd name="connsiteX15" fmla="*/ 491542 w 1475412"/>
                  <a:gd name="connsiteY15" fmla="*/ 2323892 h 2416474"/>
                  <a:gd name="connsiteX16" fmla="*/ 268524 w 1475412"/>
                  <a:gd name="connsiteY16" fmla="*/ 2416474 h 2416474"/>
                  <a:gd name="connsiteX17" fmla="*/ 246460 w 1475412"/>
                  <a:gd name="connsiteY17" fmla="*/ 2414377 h 2416474"/>
                  <a:gd name="connsiteX18" fmla="*/ 242017 w 1475412"/>
                  <a:gd name="connsiteY18" fmla="*/ 2409230 h 2416474"/>
                  <a:gd name="connsiteX19" fmla="*/ 209871 w 1475412"/>
                  <a:gd name="connsiteY19" fmla="*/ 2406015 h 2416474"/>
                  <a:gd name="connsiteX20" fmla="*/ 44279 w 1475412"/>
                  <a:gd name="connsiteY20" fmla="*/ 2306394 h 2416474"/>
                  <a:gd name="connsiteX21" fmla="*/ 0 w 1475412"/>
                  <a:gd name="connsiteY21" fmla="*/ 2229353 h 2416474"/>
                  <a:gd name="connsiteX22" fmla="*/ 0 w 1475412"/>
                  <a:gd name="connsiteY22" fmla="*/ 179321 h 2416474"/>
                  <a:gd name="connsiteX23" fmla="*/ 4936 w 1475412"/>
                  <a:gd name="connsiteY23" fmla="*/ 164657 h 2416474"/>
                  <a:gd name="connsiteX24" fmla="*/ 153509 w 1475412"/>
                  <a:gd name="connsiteY24" fmla="*/ 22903 h 2416474"/>
                  <a:gd name="connsiteX25" fmla="*/ 181203 w 1475412"/>
                  <a:gd name="connsiteY25" fmla="*/ 14282 h 2416474"/>
                  <a:gd name="connsiteX26" fmla="*/ 181402 w 1475412"/>
                  <a:gd name="connsiteY26" fmla="*/ 14051 h 2416474"/>
                  <a:gd name="connsiteX27" fmla="*/ 193455 w 1475412"/>
                  <a:gd name="connsiteY27" fmla="*/ 10469 h 2416474"/>
                  <a:gd name="connsiteX28" fmla="*/ 207991 w 1475412"/>
                  <a:gd name="connsiteY28" fmla="*/ 5944 h 2416474"/>
                  <a:gd name="connsiteX29" fmla="*/ 266496 w 1475412"/>
                  <a:gd name="connsiteY29" fmla="*/ 0 h 24164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1475412" h="2416474">
                    <a:moveTo>
                      <a:pt x="266496" y="0"/>
                    </a:moveTo>
                    <a:lnTo>
                      <a:pt x="279607" y="1311"/>
                    </a:lnTo>
                    <a:lnTo>
                      <a:pt x="281767" y="1154"/>
                    </a:lnTo>
                    <a:lnTo>
                      <a:pt x="287228" y="2073"/>
                    </a:lnTo>
                    <a:lnTo>
                      <a:pt x="325010" y="5852"/>
                    </a:lnTo>
                    <a:lnTo>
                      <a:pt x="343289" y="11511"/>
                    </a:lnTo>
                    <a:lnTo>
                      <a:pt x="356469" y="13730"/>
                    </a:lnTo>
                    <a:lnTo>
                      <a:pt x="371384" y="20208"/>
                    </a:lnTo>
                    <a:lnTo>
                      <a:pt x="379518" y="22726"/>
                    </a:lnTo>
                    <a:lnTo>
                      <a:pt x="388969" y="27846"/>
                    </a:lnTo>
                    <a:lnTo>
                      <a:pt x="426980" y="44357"/>
                    </a:lnTo>
                    <a:cubicBezTo>
                      <a:pt x="449396" y="57574"/>
                      <a:pt x="470529" y="73801"/>
                      <a:pt x="489795" y="93037"/>
                    </a:cubicBezTo>
                    <a:lnTo>
                      <a:pt x="1382830" y="984675"/>
                    </a:lnTo>
                    <a:cubicBezTo>
                      <a:pt x="1444485" y="1046232"/>
                      <a:pt x="1475351" y="1126951"/>
                      <a:pt x="1475412" y="1207693"/>
                    </a:cubicBezTo>
                    <a:cubicBezTo>
                      <a:pt x="1475476" y="1288436"/>
                      <a:pt x="1444736" y="1369203"/>
                      <a:pt x="1383182" y="1430857"/>
                    </a:cubicBezTo>
                    <a:lnTo>
                      <a:pt x="491542" y="2323892"/>
                    </a:lnTo>
                    <a:cubicBezTo>
                      <a:pt x="429985" y="2385545"/>
                      <a:pt x="349268" y="2416411"/>
                      <a:pt x="268524" y="2416474"/>
                    </a:cubicBezTo>
                    <a:lnTo>
                      <a:pt x="246460" y="2414377"/>
                    </a:lnTo>
                    <a:lnTo>
                      <a:pt x="242017" y="2409230"/>
                    </a:lnTo>
                    <a:lnTo>
                      <a:pt x="209871" y="2406015"/>
                    </a:lnTo>
                    <a:cubicBezTo>
                      <a:pt x="143714" y="2392531"/>
                      <a:pt x="85734" y="2356545"/>
                      <a:pt x="44279" y="2306394"/>
                    </a:cubicBezTo>
                    <a:lnTo>
                      <a:pt x="0" y="2229353"/>
                    </a:lnTo>
                    <a:lnTo>
                      <a:pt x="0" y="179321"/>
                    </a:lnTo>
                    <a:lnTo>
                      <a:pt x="4936" y="164657"/>
                    </a:lnTo>
                    <a:cubicBezTo>
                      <a:pt x="35464" y="101173"/>
                      <a:pt x="88406" y="50499"/>
                      <a:pt x="153509" y="22903"/>
                    </a:cubicBezTo>
                    <a:lnTo>
                      <a:pt x="181203" y="14282"/>
                    </a:lnTo>
                    <a:lnTo>
                      <a:pt x="181402" y="14051"/>
                    </a:lnTo>
                    <a:lnTo>
                      <a:pt x="193455" y="10469"/>
                    </a:lnTo>
                    <a:lnTo>
                      <a:pt x="207991" y="5944"/>
                    </a:lnTo>
                    <a:cubicBezTo>
                      <a:pt x="226888" y="2062"/>
                      <a:pt x="246454" y="16"/>
                      <a:pt x="266496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>
                <a:outerShdw blurRad="762000" dist="381000" dir="2700000" algn="tl" rotWithShape="0">
                  <a:schemeClr val="tx1">
                    <a:alpha val="65000"/>
                  </a:scheme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7" name="Freeform 46"/>
              <p:cNvSpPr/>
              <p:nvPr/>
            </p:nvSpPr>
            <p:spPr>
              <a:xfrm>
                <a:off x="10495610" y="5618149"/>
                <a:ext cx="721711" cy="1182039"/>
              </a:xfrm>
              <a:custGeom>
                <a:avLst/>
                <a:gdLst>
                  <a:gd name="connsiteX0" fmla="*/ 266496 w 1475412"/>
                  <a:gd name="connsiteY0" fmla="*/ 0 h 2416474"/>
                  <a:gd name="connsiteX1" fmla="*/ 279607 w 1475412"/>
                  <a:gd name="connsiteY1" fmla="*/ 1311 h 2416474"/>
                  <a:gd name="connsiteX2" fmla="*/ 281767 w 1475412"/>
                  <a:gd name="connsiteY2" fmla="*/ 1154 h 2416474"/>
                  <a:gd name="connsiteX3" fmla="*/ 287228 w 1475412"/>
                  <a:gd name="connsiteY3" fmla="*/ 2073 h 2416474"/>
                  <a:gd name="connsiteX4" fmla="*/ 325010 w 1475412"/>
                  <a:gd name="connsiteY4" fmla="*/ 5852 h 2416474"/>
                  <a:gd name="connsiteX5" fmla="*/ 343289 w 1475412"/>
                  <a:gd name="connsiteY5" fmla="*/ 11511 h 2416474"/>
                  <a:gd name="connsiteX6" fmla="*/ 356469 w 1475412"/>
                  <a:gd name="connsiteY6" fmla="*/ 13730 h 2416474"/>
                  <a:gd name="connsiteX7" fmla="*/ 371384 w 1475412"/>
                  <a:gd name="connsiteY7" fmla="*/ 20208 h 2416474"/>
                  <a:gd name="connsiteX8" fmla="*/ 379518 w 1475412"/>
                  <a:gd name="connsiteY8" fmla="*/ 22726 h 2416474"/>
                  <a:gd name="connsiteX9" fmla="*/ 388969 w 1475412"/>
                  <a:gd name="connsiteY9" fmla="*/ 27846 h 2416474"/>
                  <a:gd name="connsiteX10" fmla="*/ 426980 w 1475412"/>
                  <a:gd name="connsiteY10" fmla="*/ 44357 h 2416474"/>
                  <a:gd name="connsiteX11" fmla="*/ 489795 w 1475412"/>
                  <a:gd name="connsiteY11" fmla="*/ 93037 h 2416474"/>
                  <a:gd name="connsiteX12" fmla="*/ 1382830 w 1475412"/>
                  <a:gd name="connsiteY12" fmla="*/ 984675 h 2416474"/>
                  <a:gd name="connsiteX13" fmla="*/ 1475412 w 1475412"/>
                  <a:gd name="connsiteY13" fmla="*/ 1207693 h 2416474"/>
                  <a:gd name="connsiteX14" fmla="*/ 1383182 w 1475412"/>
                  <a:gd name="connsiteY14" fmla="*/ 1430857 h 2416474"/>
                  <a:gd name="connsiteX15" fmla="*/ 491542 w 1475412"/>
                  <a:gd name="connsiteY15" fmla="*/ 2323892 h 2416474"/>
                  <a:gd name="connsiteX16" fmla="*/ 268524 w 1475412"/>
                  <a:gd name="connsiteY16" fmla="*/ 2416474 h 2416474"/>
                  <a:gd name="connsiteX17" fmla="*/ 246460 w 1475412"/>
                  <a:gd name="connsiteY17" fmla="*/ 2414377 h 2416474"/>
                  <a:gd name="connsiteX18" fmla="*/ 242017 w 1475412"/>
                  <a:gd name="connsiteY18" fmla="*/ 2409230 h 2416474"/>
                  <a:gd name="connsiteX19" fmla="*/ 209871 w 1475412"/>
                  <a:gd name="connsiteY19" fmla="*/ 2406015 h 2416474"/>
                  <a:gd name="connsiteX20" fmla="*/ 44279 w 1475412"/>
                  <a:gd name="connsiteY20" fmla="*/ 2306394 h 2416474"/>
                  <a:gd name="connsiteX21" fmla="*/ 0 w 1475412"/>
                  <a:gd name="connsiteY21" fmla="*/ 2229353 h 2416474"/>
                  <a:gd name="connsiteX22" fmla="*/ 0 w 1475412"/>
                  <a:gd name="connsiteY22" fmla="*/ 179321 h 2416474"/>
                  <a:gd name="connsiteX23" fmla="*/ 4936 w 1475412"/>
                  <a:gd name="connsiteY23" fmla="*/ 164657 h 2416474"/>
                  <a:gd name="connsiteX24" fmla="*/ 153509 w 1475412"/>
                  <a:gd name="connsiteY24" fmla="*/ 22903 h 2416474"/>
                  <a:gd name="connsiteX25" fmla="*/ 181203 w 1475412"/>
                  <a:gd name="connsiteY25" fmla="*/ 14282 h 2416474"/>
                  <a:gd name="connsiteX26" fmla="*/ 181402 w 1475412"/>
                  <a:gd name="connsiteY26" fmla="*/ 14051 h 2416474"/>
                  <a:gd name="connsiteX27" fmla="*/ 193455 w 1475412"/>
                  <a:gd name="connsiteY27" fmla="*/ 10469 h 2416474"/>
                  <a:gd name="connsiteX28" fmla="*/ 207991 w 1475412"/>
                  <a:gd name="connsiteY28" fmla="*/ 5944 h 2416474"/>
                  <a:gd name="connsiteX29" fmla="*/ 266496 w 1475412"/>
                  <a:gd name="connsiteY29" fmla="*/ 0 h 24164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1475412" h="2416474">
                    <a:moveTo>
                      <a:pt x="266496" y="0"/>
                    </a:moveTo>
                    <a:lnTo>
                      <a:pt x="279607" y="1311"/>
                    </a:lnTo>
                    <a:lnTo>
                      <a:pt x="281767" y="1154"/>
                    </a:lnTo>
                    <a:lnTo>
                      <a:pt x="287228" y="2073"/>
                    </a:lnTo>
                    <a:lnTo>
                      <a:pt x="325010" y="5852"/>
                    </a:lnTo>
                    <a:lnTo>
                      <a:pt x="343289" y="11511"/>
                    </a:lnTo>
                    <a:lnTo>
                      <a:pt x="356469" y="13730"/>
                    </a:lnTo>
                    <a:lnTo>
                      <a:pt x="371384" y="20208"/>
                    </a:lnTo>
                    <a:lnTo>
                      <a:pt x="379518" y="22726"/>
                    </a:lnTo>
                    <a:lnTo>
                      <a:pt x="388969" y="27846"/>
                    </a:lnTo>
                    <a:lnTo>
                      <a:pt x="426980" y="44357"/>
                    </a:lnTo>
                    <a:cubicBezTo>
                      <a:pt x="449396" y="57574"/>
                      <a:pt x="470529" y="73801"/>
                      <a:pt x="489795" y="93037"/>
                    </a:cubicBezTo>
                    <a:lnTo>
                      <a:pt x="1382830" y="984675"/>
                    </a:lnTo>
                    <a:cubicBezTo>
                      <a:pt x="1444485" y="1046232"/>
                      <a:pt x="1475351" y="1126951"/>
                      <a:pt x="1475412" y="1207693"/>
                    </a:cubicBezTo>
                    <a:cubicBezTo>
                      <a:pt x="1475476" y="1288436"/>
                      <a:pt x="1444736" y="1369203"/>
                      <a:pt x="1383182" y="1430857"/>
                    </a:cubicBezTo>
                    <a:lnTo>
                      <a:pt x="491542" y="2323892"/>
                    </a:lnTo>
                    <a:cubicBezTo>
                      <a:pt x="429985" y="2385545"/>
                      <a:pt x="349268" y="2416411"/>
                      <a:pt x="268524" y="2416474"/>
                    </a:cubicBezTo>
                    <a:lnTo>
                      <a:pt x="246460" y="2414377"/>
                    </a:lnTo>
                    <a:lnTo>
                      <a:pt x="242017" y="2409230"/>
                    </a:lnTo>
                    <a:lnTo>
                      <a:pt x="209871" y="2406015"/>
                    </a:lnTo>
                    <a:cubicBezTo>
                      <a:pt x="143714" y="2392531"/>
                      <a:pt x="85734" y="2356545"/>
                      <a:pt x="44279" y="2306394"/>
                    </a:cubicBezTo>
                    <a:lnTo>
                      <a:pt x="0" y="2229353"/>
                    </a:lnTo>
                    <a:lnTo>
                      <a:pt x="0" y="179321"/>
                    </a:lnTo>
                    <a:lnTo>
                      <a:pt x="4936" y="164657"/>
                    </a:lnTo>
                    <a:cubicBezTo>
                      <a:pt x="35464" y="101173"/>
                      <a:pt x="88406" y="50499"/>
                      <a:pt x="153509" y="22903"/>
                    </a:cubicBezTo>
                    <a:lnTo>
                      <a:pt x="181203" y="14282"/>
                    </a:lnTo>
                    <a:lnTo>
                      <a:pt x="181402" y="14051"/>
                    </a:lnTo>
                    <a:lnTo>
                      <a:pt x="193455" y="10469"/>
                    </a:lnTo>
                    <a:lnTo>
                      <a:pt x="207991" y="5944"/>
                    </a:lnTo>
                    <a:cubicBezTo>
                      <a:pt x="226888" y="2062"/>
                      <a:pt x="246454" y="16"/>
                      <a:pt x="266496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>
                <a:outerShdw blurRad="762000" dist="381000" dir="2700000" algn="tl" rotWithShape="0">
                  <a:schemeClr val="tx1">
                    <a:alpha val="65000"/>
                  </a:scheme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260704722"/>
      </p:ext>
    </p:extLst>
  </p:cSld>
  <p:clrMapOvr>
    <a:masterClrMapping/>
  </p:clrMapOvr>
  <p:transition spd="med">
    <p:pull dir="u"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grpId="0" nodeType="withEffect" p14:presetBounceEnd="8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80000">
                                          <p:cBhvr additive="base">
                                            <p:cTn id="7" dur="125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80000">
                                          <p:cBhvr additive="base">
                                            <p:cTn id="8" dur="125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2" presetClass="entr" presetSubtype="8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1" dur="500"/>
                                            <p:tgtEl>
                                              <p:spTgt spid="2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" presetID="2" presetClass="entr" presetSubtype="4" fill="hold" nodeType="withEffect" p14:presetBounceEnd="8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80000">
                                          <p:cBhvr additive="base">
                                            <p:cTn id="14" dur="125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80000">
                                          <p:cBhvr additive="base">
                                            <p:cTn id="15" dur="125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6" presetID="2" presetClass="entr" presetSubtype="4" fill="hold" grpId="0" nodeType="withEffect" p14:presetBounceEnd="80000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80000">
                                          <p:cBhvr additive="base">
                                            <p:cTn id="18" dur="125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80000">
                                          <p:cBhvr additive="base">
                                            <p:cTn id="19" dur="125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" presetID="2" presetClass="entr" presetSubtype="4" fill="hold" nodeType="withEffect" p14:presetBounceEnd="79000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79000">
                                          <p:cBhvr additive="base">
                                            <p:cTn id="22" dur="100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79000">
                                          <p:cBhvr additive="base">
                                            <p:cTn id="23" dur="100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4" presetID="22" presetClass="entr" presetSubtype="2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26" dur="500"/>
                                            <p:tgtEl>
                                              <p:spTgt spid="3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5" grpId="0" animBg="1"/>
          <p:bldP spid="32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25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25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2" presetClass="entr" presetSubtype="8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1" dur="500"/>
                                            <p:tgtEl>
                                              <p:spTgt spid="2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" presetID="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4" dur="125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5" dur="125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6" presetID="2" presetClass="entr" presetSubtype="4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8" dur="125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9" dur="125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" presetID="2" presetClass="entr" presetSubtype="4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2" dur="100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3" dur="100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4" presetID="22" presetClass="entr" presetSubtype="2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26" dur="500"/>
                                            <p:tgtEl>
                                              <p:spTgt spid="3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5" grpId="0" animBg="1"/>
          <p:bldP spid="32" grpId="0" animBg="1"/>
        </p:bldLst>
      </p:timing>
    </mc:Fallback>
  </mc:AlternateContent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" name="Oval 103"/>
          <p:cNvSpPr/>
          <p:nvPr/>
        </p:nvSpPr>
        <p:spPr>
          <a:xfrm rot="19149409">
            <a:off x="13081162" y="4181475"/>
            <a:ext cx="5412587" cy="5412587"/>
          </a:xfrm>
          <a:prstGeom prst="ellipse">
            <a:avLst/>
          </a:prstGeom>
          <a:gradFill>
            <a:gsLst>
              <a:gs pos="0">
                <a:schemeClr val="bg1"/>
              </a:gs>
              <a:gs pos="100000">
                <a:srgbClr val="F4F8FA"/>
              </a:gs>
            </a:gsLst>
            <a:lin ang="10800000" scaled="1"/>
          </a:gradFill>
          <a:ln>
            <a:noFill/>
          </a:ln>
          <a:effectLst>
            <a:outerShdw blurRad="571500" dist="723900" dir="2700000" algn="tl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9" name="Oval 78"/>
          <p:cNvSpPr/>
          <p:nvPr/>
        </p:nvSpPr>
        <p:spPr>
          <a:xfrm rot="19149409">
            <a:off x="6047542" y="4007205"/>
            <a:ext cx="5412587" cy="5412587"/>
          </a:xfrm>
          <a:prstGeom prst="ellipse">
            <a:avLst/>
          </a:prstGeom>
          <a:gradFill>
            <a:gsLst>
              <a:gs pos="0">
                <a:schemeClr val="bg1"/>
              </a:gs>
              <a:gs pos="100000">
                <a:srgbClr val="F4F8FA"/>
              </a:gs>
            </a:gsLst>
            <a:lin ang="10800000" scaled="1"/>
          </a:gradFill>
          <a:ln>
            <a:noFill/>
          </a:ln>
          <a:effectLst>
            <a:outerShdw blurRad="571500" dist="723900" dir="2700000" algn="tl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" name="Oval 40"/>
          <p:cNvSpPr/>
          <p:nvPr/>
        </p:nvSpPr>
        <p:spPr>
          <a:xfrm rot="19149409">
            <a:off x="16568618" y="5687336"/>
            <a:ext cx="5412587" cy="5412587"/>
          </a:xfrm>
          <a:prstGeom prst="ellipse">
            <a:avLst/>
          </a:prstGeom>
          <a:gradFill>
            <a:gsLst>
              <a:gs pos="0">
                <a:schemeClr val="bg1"/>
              </a:gs>
              <a:gs pos="100000">
                <a:srgbClr val="F4F8FA"/>
              </a:gs>
            </a:gsLst>
            <a:lin ang="10800000" scaled="1"/>
          </a:gradFill>
          <a:ln>
            <a:noFill/>
          </a:ln>
          <a:effectLst>
            <a:outerShdw blurRad="571500" dist="723900" dir="2700000" algn="tl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0" name="Oval 39"/>
          <p:cNvSpPr/>
          <p:nvPr/>
        </p:nvSpPr>
        <p:spPr>
          <a:xfrm rot="19149409">
            <a:off x="9525093" y="5448137"/>
            <a:ext cx="5412587" cy="5412587"/>
          </a:xfrm>
          <a:prstGeom prst="ellipse">
            <a:avLst/>
          </a:prstGeom>
          <a:gradFill>
            <a:gsLst>
              <a:gs pos="0">
                <a:schemeClr val="bg1"/>
              </a:gs>
              <a:gs pos="100000">
                <a:srgbClr val="F4F8FA"/>
              </a:gs>
            </a:gsLst>
            <a:lin ang="10800000" scaled="1"/>
          </a:gradFill>
          <a:ln>
            <a:noFill/>
          </a:ln>
          <a:effectLst>
            <a:outerShdw blurRad="571500" dist="723900" dir="2700000" algn="tl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Oval 14"/>
          <p:cNvSpPr/>
          <p:nvPr/>
        </p:nvSpPr>
        <p:spPr>
          <a:xfrm rot="19149409">
            <a:off x="2465367" y="5280920"/>
            <a:ext cx="5412587" cy="5412587"/>
          </a:xfrm>
          <a:prstGeom prst="ellipse">
            <a:avLst/>
          </a:prstGeom>
          <a:gradFill>
            <a:gsLst>
              <a:gs pos="0">
                <a:schemeClr val="bg1"/>
              </a:gs>
              <a:gs pos="100000">
                <a:srgbClr val="F4F8FA"/>
              </a:gs>
            </a:gsLst>
            <a:lin ang="10800000" scaled="1"/>
          </a:gradFill>
          <a:ln>
            <a:noFill/>
          </a:ln>
          <a:effectLst>
            <a:outerShdw blurRad="571500" dist="723900" dir="2700000" algn="tl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TextBox 16"/>
          <p:cNvSpPr txBox="1"/>
          <p:nvPr/>
        </p:nvSpPr>
        <p:spPr>
          <a:xfrm>
            <a:off x="-1" y="508608"/>
            <a:ext cx="24387175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a-IR" sz="9600" b="1" dirty="0">
                <a:effectLst>
                  <a:glow>
                    <a:srgbClr val="FF3399">
                      <a:alpha val="24000"/>
                    </a:srgbClr>
                  </a:glow>
                </a:effectLst>
                <a:latin typeface="Shabnam" panose="020B0603030804020204" pitchFamily="34" charset="-78"/>
                <a:cs typeface="Shabnam" panose="020B0603030804020204" pitchFamily="34" charset="-78"/>
              </a:rPr>
              <a:t>تیتر عنوان خود را وارد نمایید</a:t>
            </a:r>
            <a:endParaRPr lang="en-US" sz="9600" b="1" dirty="0">
              <a:solidFill>
                <a:srgbClr val="FF3399"/>
              </a:solidFill>
              <a:effectLst>
                <a:glow>
                  <a:srgbClr val="FF3399">
                    <a:alpha val="24000"/>
                  </a:srgbClr>
                </a:glow>
              </a:effectLst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0" y="1912391"/>
            <a:ext cx="2438717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a-IR" sz="2400" dirty="0">
                <a:solidFill>
                  <a:srgbClr val="100F3D"/>
                </a:solidFill>
                <a:effectLst>
                  <a:glow>
                    <a:srgbClr val="FF3399">
                      <a:alpha val="24000"/>
                    </a:srgbClr>
                  </a:glow>
                </a:effectLst>
                <a:latin typeface="Vazir" panose="020B0603030804020204" pitchFamily="34" charset="-78"/>
                <a:cs typeface="Vazir" panose="020B0603030804020204" pitchFamily="34" charset="-78"/>
              </a:rPr>
              <a:t>زیر عنوان خود را در این قسمت بنویسید</a:t>
            </a:r>
            <a:endParaRPr lang="en-US" sz="2400" dirty="0">
              <a:solidFill>
                <a:srgbClr val="100F3D"/>
              </a:solidFill>
              <a:effectLst>
                <a:glow>
                  <a:srgbClr val="FF3399">
                    <a:alpha val="24000"/>
                  </a:srgbClr>
                </a:glow>
              </a:effectLst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  <p:sp>
        <p:nvSpPr>
          <p:cNvPr id="7" name="Freeform 5"/>
          <p:cNvSpPr>
            <a:spLocks noEditPoints="1"/>
          </p:cNvSpPr>
          <p:nvPr/>
        </p:nvSpPr>
        <p:spPr bwMode="auto">
          <a:xfrm>
            <a:off x="3170376" y="5948964"/>
            <a:ext cx="4071198" cy="4067952"/>
          </a:xfrm>
          <a:custGeom>
            <a:avLst/>
            <a:gdLst>
              <a:gd name="T0" fmla="*/ 467 w 467"/>
              <a:gd name="T1" fmla="*/ 232 h 467"/>
              <a:gd name="T2" fmla="*/ 425 w 467"/>
              <a:gd name="T3" fmla="*/ 195 h 467"/>
              <a:gd name="T4" fmla="*/ 449 w 467"/>
              <a:gd name="T5" fmla="*/ 144 h 467"/>
              <a:gd name="T6" fmla="*/ 396 w 467"/>
              <a:gd name="T7" fmla="*/ 126 h 467"/>
              <a:gd name="T8" fmla="*/ 397 w 467"/>
              <a:gd name="T9" fmla="*/ 67 h 467"/>
              <a:gd name="T10" fmla="*/ 341 w 467"/>
              <a:gd name="T11" fmla="*/ 71 h 467"/>
              <a:gd name="T12" fmla="*/ 323 w 467"/>
              <a:gd name="T13" fmla="*/ 18 h 467"/>
              <a:gd name="T14" fmla="*/ 272 w 467"/>
              <a:gd name="T15" fmla="*/ 42 h 467"/>
              <a:gd name="T16" fmla="*/ 232 w 467"/>
              <a:gd name="T17" fmla="*/ 0 h 467"/>
              <a:gd name="T18" fmla="*/ 195 w 467"/>
              <a:gd name="T19" fmla="*/ 42 h 467"/>
              <a:gd name="T20" fmla="*/ 144 w 467"/>
              <a:gd name="T21" fmla="*/ 17 h 467"/>
              <a:gd name="T22" fmla="*/ 126 w 467"/>
              <a:gd name="T23" fmla="*/ 71 h 467"/>
              <a:gd name="T24" fmla="*/ 68 w 467"/>
              <a:gd name="T25" fmla="*/ 69 h 467"/>
              <a:gd name="T26" fmla="*/ 71 w 467"/>
              <a:gd name="T27" fmla="*/ 125 h 467"/>
              <a:gd name="T28" fmla="*/ 18 w 467"/>
              <a:gd name="T29" fmla="*/ 144 h 467"/>
              <a:gd name="T30" fmla="*/ 42 w 467"/>
              <a:gd name="T31" fmla="*/ 194 h 467"/>
              <a:gd name="T32" fmla="*/ 0 w 467"/>
              <a:gd name="T33" fmla="*/ 235 h 467"/>
              <a:gd name="T34" fmla="*/ 42 w 467"/>
              <a:gd name="T35" fmla="*/ 272 h 467"/>
              <a:gd name="T36" fmla="*/ 17 w 467"/>
              <a:gd name="T37" fmla="*/ 323 h 467"/>
              <a:gd name="T38" fmla="*/ 71 w 467"/>
              <a:gd name="T39" fmla="*/ 341 h 467"/>
              <a:gd name="T40" fmla="*/ 70 w 467"/>
              <a:gd name="T41" fmla="*/ 399 h 467"/>
              <a:gd name="T42" fmla="*/ 126 w 467"/>
              <a:gd name="T43" fmla="*/ 396 h 467"/>
              <a:gd name="T44" fmla="*/ 144 w 467"/>
              <a:gd name="T45" fmla="*/ 449 h 467"/>
              <a:gd name="T46" fmla="*/ 195 w 467"/>
              <a:gd name="T47" fmla="*/ 424 h 467"/>
              <a:gd name="T48" fmla="*/ 235 w 467"/>
              <a:gd name="T49" fmla="*/ 467 h 467"/>
              <a:gd name="T50" fmla="*/ 272 w 467"/>
              <a:gd name="T51" fmla="*/ 424 h 467"/>
              <a:gd name="T52" fmla="*/ 323 w 467"/>
              <a:gd name="T53" fmla="*/ 449 h 467"/>
              <a:gd name="T54" fmla="*/ 341 w 467"/>
              <a:gd name="T55" fmla="*/ 396 h 467"/>
              <a:gd name="T56" fmla="*/ 399 w 467"/>
              <a:gd name="T57" fmla="*/ 397 h 467"/>
              <a:gd name="T58" fmla="*/ 396 w 467"/>
              <a:gd name="T59" fmla="*/ 341 h 467"/>
              <a:gd name="T60" fmla="*/ 449 w 467"/>
              <a:gd name="T61" fmla="*/ 323 h 467"/>
              <a:gd name="T62" fmla="*/ 425 w 467"/>
              <a:gd name="T63" fmla="*/ 272 h 467"/>
              <a:gd name="T64" fmla="*/ 233 w 467"/>
              <a:gd name="T65" fmla="*/ 383 h 467"/>
              <a:gd name="T66" fmla="*/ 233 w 467"/>
              <a:gd name="T67" fmla="*/ 83 h 467"/>
              <a:gd name="T68" fmla="*/ 233 w 467"/>
              <a:gd name="T69" fmla="*/ 383 h 4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467" h="467">
                <a:moveTo>
                  <a:pt x="428" y="245"/>
                </a:moveTo>
                <a:cubicBezTo>
                  <a:pt x="467" y="232"/>
                  <a:pt x="467" y="232"/>
                  <a:pt x="467" y="232"/>
                </a:cubicBezTo>
                <a:cubicBezTo>
                  <a:pt x="465" y="202"/>
                  <a:pt x="465" y="202"/>
                  <a:pt x="465" y="202"/>
                </a:cubicBezTo>
                <a:cubicBezTo>
                  <a:pt x="425" y="195"/>
                  <a:pt x="425" y="195"/>
                  <a:pt x="425" y="195"/>
                </a:cubicBezTo>
                <a:cubicBezTo>
                  <a:pt x="423" y="187"/>
                  <a:pt x="421" y="179"/>
                  <a:pt x="418" y="171"/>
                </a:cubicBezTo>
                <a:cubicBezTo>
                  <a:pt x="449" y="144"/>
                  <a:pt x="449" y="144"/>
                  <a:pt x="449" y="144"/>
                </a:cubicBezTo>
                <a:cubicBezTo>
                  <a:pt x="436" y="117"/>
                  <a:pt x="436" y="117"/>
                  <a:pt x="436" y="117"/>
                </a:cubicBezTo>
                <a:cubicBezTo>
                  <a:pt x="396" y="126"/>
                  <a:pt x="396" y="126"/>
                  <a:pt x="396" y="126"/>
                </a:cubicBezTo>
                <a:cubicBezTo>
                  <a:pt x="391" y="118"/>
                  <a:pt x="385" y="111"/>
                  <a:pt x="379" y="104"/>
                </a:cubicBezTo>
                <a:cubicBezTo>
                  <a:pt x="397" y="67"/>
                  <a:pt x="397" y="67"/>
                  <a:pt x="397" y="67"/>
                </a:cubicBezTo>
                <a:cubicBezTo>
                  <a:pt x="375" y="48"/>
                  <a:pt x="375" y="48"/>
                  <a:pt x="375" y="48"/>
                </a:cubicBezTo>
                <a:cubicBezTo>
                  <a:pt x="341" y="71"/>
                  <a:pt x="341" y="71"/>
                  <a:pt x="341" y="71"/>
                </a:cubicBezTo>
                <a:cubicBezTo>
                  <a:pt x="334" y="66"/>
                  <a:pt x="327" y="62"/>
                  <a:pt x="320" y="58"/>
                </a:cubicBezTo>
                <a:cubicBezTo>
                  <a:pt x="323" y="18"/>
                  <a:pt x="323" y="18"/>
                  <a:pt x="323" y="18"/>
                </a:cubicBezTo>
                <a:cubicBezTo>
                  <a:pt x="295" y="8"/>
                  <a:pt x="295" y="8"/>
                  <a:pt x="295" y="8"/>
                </a:cubicBezTo>
                <a:cubicBezTo>
                  <a:pt x="272" y="42"/>
                  <a:pt x="272" y="42"/>
                  <a:pt x="272" y="42"/>
                </a:cubicBezTo>
                <a:cubicBezTo>
                  <a:pt x="263" y="40"/>
                  <a:pt x="254" y="39"/>
                  <a:pt x="245" y="39"/>
                </a:cubicBezTo>
                <a:cubicBezTo>
                  <a:pt x="232" y="0"/>
                  <a:pt x="232" y="0"/>
                  <a:pt x="232" y="0"/>
                </a:cubicBezTo>
                <a:cubicBezTo>
                  <a:pt x="203" y="2"/>
                  <a:pt x="203" y="2"/>
                  <a:pt x="203" y="2"/>
                </a:cubicBezTo>
                <a:cubicBezTo>
                  <a:pt x="195" y="42"/>
                  <a:pt x="195" y="42"/>
                  <a:pt x="195" y="42"/>
                </a:cubicBezTo>
                <a:cubicBezTo>
                  <a:pt x="187" y="44"/>
                  <a:pt x="179" y="46"/>
                  <a:pt x="171" y="49"/>
                </a:cubicBezTo>
                <a:cubicBezTo>
                  <a:pt x="144" y="17"/>
                  <a:pt x="144" y="17"/>
                  <a:pt x="144" y="17"/>
                </a:cubicBezTo>
                <a:cubicBezTo>
                  <a:pt x="117" y="30"/>
                  <a:pt x="117" y="30"/>
                  <a:pt x="117" y="30"/>
                </a:cubicBezTo>
                <a:cubicBezTo>
                  <a:pt x="126" y="71"/>
                  <a:pt x="126" y="71"/>
                  <a:pt x="126" y="71"/>
                </a:cubicBezTo>
                <a:cubicBezTo>
                  <a:pt x="118" y="76"/>
                  <a:pt x="111" y="81"/>
                  <a:pt x="104" y="87"/>
                </a:cubicBezTo>
                <a:cubicBezTo>
                  <a:pt x="68" y="69"/>
                  <a:pt x="68" y="69"/>
                  <a:pt x="68" y="69"/>
                </a:cubicBezTo>
                <a:cubicBezTo>
                  <a:pt x="48" y="92"/>
                  <a:pt x="48" y="92"/>
                  <a:pt x="48" y="92"/>
                </a:cubicBezTo>
                <a:cubicBezTo>
                  <a:pt x="71" y="125"/>
                  <a:pt x="71" y="125"/>
                  <a:pt x="71" y="125"/>
                </a:cubicBezTo>
                <a:cubicBezTo>
                  <a:pt x="67" y="132"/>
                  <a:pt x="62" y="139"/>
                  <a:pt x="59" y="147"/>
                </a:cubicBezTo>
                <a:cubicBezTo>
                  <a:pt x="18" y="144"/>
                  <a:pt x="18" y="144"/>
                  <a:pt x="18" y="144"/>
                </a:cubicBezTo>
                <a:cubicBezTo>
                  <a:pt x="8" y="172"/>
                  <a:pt x="8" y="172"/>
                  <a:pt x="8" y="172"/>
                </a:cubicBezTo>
                <a:cubicBezTo>
                  <a:pt x="42" y="194"/>
                  <a:pt x="42" y="194"/>
                  <a:pt x="42" y="194"/>
                </a:cubicBezTo>
                <a:cubicBezTo>
                  <a:pt x="41" y="203"/>
                  <a:pt x="39" y="212"/>
                  <a:pt x="39" y="222"/>
                </a:cubicBezTo>
                <a:cubicBezTo>
                  <a:pt x="0" y="235"/>
                  <a:pt x="0" y="235"/>
                  <a:pt x="0" y="235"/>
                </a:cubicBezTo>
                <a:cubicBezTo>
                  <a:pt x="2" y="264"/>
                  <a:pt x="2" y="264"/>
                  <a:pt x="2" y="264"/>
                </a:cubicBezTo>
                <a:cubicBezTo>
                  <a:pt x="42" y="272"/>
                  <a:pt x="42" y="272"/>
                  <a:pt x="42" y="272"/>
                </a:cubicBezTo>
                <a:cubicBezTo>
                  <a:pt x="44" y="280"/>
                  <a:pt x="46" y="288"/>
                  <a:pt x="49" y="296"/>
                </a:cubicBezTo>
                <a:cubicBezTo>
                  <a:pt x="17" y="323"/>
                  <a:pt x="17" y="323"/>
                  <a:pt x="17" y="323"/>
                </a:cubicBezTo>
                <a:cubicBezTo>
                  <a:pt x="31" y="349"/>
                  <a:pt x="31" y="349"/>
                  <a:pt x="31" y="349"/>
                </a:cubicBezTo>
                <a:cubicBezTo>
                  <a:pt x="71" y="341"/>
                  <a:pt x="71" y="341"/>
                  <a:pt x="71" y="341"/>
                </a:cubicBezTo>
                <a:cubicBezTo>
                  <a:pt x="76" y="349"/>
                  <a:pt x="82" y="356"/>
                  <a:pt x="88" y="363"/>
                </a:cubicBezTo>
                <a:cubicBezTo>
                  <a:pt x="70" y="399"/>
                  <a:pt x="70" y="399"/>
                  <a:pt x="70" y="399"/>
                </a:cubicBezTo>
                <a:cubicBezTo>
                  <a:pt x="92" y="419"/>
                  <a:pt x="92" y="419"/>
                  <a:pt x="92" y="419"/>
                </a:cubicBezTo>
                <a:cubicBezTo>
                  <a:pt x="126" y="396"/>
                  <a:pt x="126" y="396"/>
                  <a:pt x="126" y="396"/>
                </a:cubicBezTo>
                <a:cubicBezTo>
                  <a:pt x="133" y="400"/>
                  <a:pt x="140" y="404"/>
                  <a:pt x="147" y="408"/>
                </a:cubicBezTo>
                <a:cubicBezTo>
                  <a:pt x="144" y="449"/>
                  <a:pt x="144" y="449"/>
                  <a:pt x="144" y="449"/>
                </a:cubicBezTo>
                <a:cubicBezTo>
                  <a:pt x="172" y="458"/>
                  <a:pt x="172" y="458"/>
                  <a:pt x="172" y="458"/>
                </a:cubicBezTo>
                <a:cubicBezTo>
                  <a:pt x="195" y="424"/>
                  <a:pt x="195" y="424"/>
                  <a:pt x="195" y="424"/>
                </a:cubicBezTo>
                <a:cubicBezTo>
                  <a:pt x="204" y="426"/>
                  <a:pt x="213" y="427"/>
                  <a:pt x="222" y="428"/>
                </a:cubicBezTo>
                <a:cubicBezTo>
                  <a:pt x="235" y="467"/>
                  <a:pt x="235" y="467"/>
                  <a:pt x="235" y="467"/>
                </a:cubicBezTo>
                <a:cubicBezTo>
                  <a:pt x="264" y="464"/>
                  <a:pt x="264" y="464"/>
                  <a:pt x="264" y="464"/>
                </a:cubicBezTo>
                <a:cubicBezTo>
                  <a:pt x="272" y="424"/>
                  <a:pt x="272" y="424"/>
                  <a:pt x="272" y="424"/>
                </a:cubicBezTo>
                <a:cubicBezTo>
                  <a:pt x="280" y="423"/>
                  <a:pt x="288" y="421"/>
                  <a:pt x="296" y="418"/>
                </a:cubicBezTo>
                <a:cubicBezTo>
                  <a:pt x="323" y="449"/>
                  <a:pt x="323" y="449"/>
                  <a:pt x="323" y="449"/>
                </a:cubicBezTo>
                <a:cubicBezTo>
                  <a:pt x="349" y="436"/>
                  <a:pt x="349" y="436"/>
                  <a:pt x="349" y="436"/>
                </a:cubicBezTo>
                <a:cubicBezTo>
                  <a:pt x="341" y="396"/>
                  <a:pt x="341" y="396"/>
                  <a:pt x="341" y="396"/>
                </a:cubicBezTo>
                <a:cubicBezTo>
                  <a:pt x="349" y="391"/>
                  <a:pt x="356" y="385"/>
                  <a:pt x="363" y="379"/>
                </a:cubicBezTo>
                <a:cubicBezTo>
                  <a:pt x="399" y="397"/>
                  <a:pt x="399" y="397"/>
                  <a:pt x="399" y="397"/>
                </a:cubicBezTo>
                <a:cubicBezTo>
                  <a:pt x="419" y="375"/>
                  <a:pt x="419" y="375"/>
                  <a:pt x="419" y="375"/>
                </a:cubicBezTo>
                <a:cubicBezTo>
                  <a:pt x="396" y="341"/>
                  <a:pt x="396" y="341"/>
                  <a:pt x="396" y="341"/>
                </a:cubicBezTo>
                <a:cubicBezTo>
                  <a:pt x="400" y="334"/>
                  <a:pt x="405" y="327"/>
                  <a:pt x="408" y="320"/>
                </a:cubicBezTo>
                <a:cubicBezTo>
                  <a:pt x="449" y="323"/>
                  <a:pt x="449" y="323"/>
                  <a:pt x="449" y="323"/>
                </a:cubicBezTo>
                <a:cubicBezTo>
                  <a:pt x="459" y="295"/>
                  <a:pt x="459" y="295"/>
                  <a:pt x="459" y="295"/>
                </a:cubicBezTo>
                <a:cubicBezTo>
                  <a:pt x="425" y="272"/>
                  <a:pt x="425" y="272"/>
                  <a:pt x="425" y="272"/>
                </a:cubicBezTo>
                <a:cubicBezTo>
                  <a:pt x="426" y="263"/>
                  <a:pt x="428" y="254"/>
                  <a:pt x="428" y="245"/>
                </a:cubicBezTo>
                <a:close/>
                <a:moveTo>
                  <a:pt x="233" y="383"/>
                </a:moveTo>
                <a:cubicBezTo>
                  <a:pt x="151" y="383"/>
                  <a:pt x="84" y="316"/>
                  <a:pt x="84" y="233"/>
                </a:cubicBezTo>
                <a:cubicBezTo>
                  <a:pt x="84" y="150"/>
                  <a:pt x="151" y="83"/>
                  <a:pt x="233" y="83"/>
                </a:cubicBezTo>
                <a:cubicBezTo>
                  <a:pt x="316" y="83"/>
                  <a:pt x="383" y="150"/>
                  <a:pt x="383" y="233"/>
                </a:cubicBezTo>
                <a:cubicBezTo>
                  <a:pt x="383" y="316"/>
                  <a:pt x="316" y="383"/>
                  <a:pt x="233" y="38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>
            <a:outerShdw blurRad="228600" dist="76200" dir="2700000" algn="tl" rotWithShape="0">
              <a:prstClr val="black">
                <a:alpha val="30000"/>
              </a:prst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" name="Oval 7"/>
          <p:cNvSpPr/>
          <p:nvPr/>
        </p:nvSpPr>
        <p:spPr>
          <a:xfrm>
            <a:off x="3833797" y="6610762"/>
            <a:ext cx="2744357" cy="2744357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571500" dist="723900" dir="2700000" algn="tl" rotWithShape="0">
              <a:prstClr val="black">
                <a:alpha val="3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Oval 8"/>
          <p:cNvSpPr/>
          <p:nvPr/>
        </p:nvSpPr>
        <p:spPr>
          <a:xfrm>
            <a:off x="3912830" y="6689795"/>
            <a:ext cx="2586289" cy="2586289"/>
          </a:xfrm>
          <a:prstGeom prst="ellipse">
            <a:avLst/>
          </a:prstGeom>
          <a:gradFill flip="none" rotWithShape="1">
            <a:gsLst>
              <a:gs pos="0">
                <a:schemeClr val="bg1">
                  <a:lumMod val="85000"/>
                </a:schemeClr>
              </a:gs>
              <a:gs pos="24000">
                <a:schemeClr val="bg1">
                  <a:lumMod val="95000"/>
                </a:schemeClr>
              </a:gs>
            </a:gsLst>
            <a:lin ang="13500000" scaled="1"/>
            <a:tileRect/>
          </a:gradFill>
          <a:ln>
            <a:noFill/>
          </a:ln>
          <a:effectLst>
            <a:outerShdw blurRad="571500" dist="723900" dir="2700000" algn="tl" rotWithShape="0">
              <a:prstClr val="black">
                <a:alpha val="3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5" name="Oval 74"/>
          <p:cNvSpPr/>
          <p:nvPr/>
        </p:nvSpPr>
        <p:spPr>
          <a:xfrm>
            <a:off x="4110134" y="6901505"/>
            <a:ext cx="2171697" cy="2171696"/>
          </a:xfrm>
          <a:prstGeom prst="ellipse">
            <a:avLst/>
          </a:prstGeom>
          <a:gradFill flip="none" rotWithShape="1">
            <a:gsLst>
              <a:gs pos="0">
                <a:schemeClr val="bg1">
                  <a:lumMod val="85000"/>
                </a:schemeClr>
              </a:gs>
              <a:gs pos="24000">
                <a:schemeClr val="bg1">
                  <a:lumMod val="95000"/>
                </a:schemeClr>
              </a:gs>
            </a:gsLst>
            <a:lin ang="13500000" scaled="1"/>
            <a:tileRect/>
          </a:gradFill>
          <a:ln>
            <a:noFill/>
          </a:ln>
          <a:effectLst>
            <a:outerShdw blurRad="571500" dist="723900" dir="2700000" algn="tl" rotWithShape="0">
              <a:prstClr val="black">
                <a:alpha val="3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3" name="Freeform 5"/>
          <p:cNvSpPr>
            <a:spLocks noEditPoints="1"/>
          </p:cNvSpPr>
          <p:nvPr/>
        </p:nvSpPr>
        <p:spPr bwMode="auto">
          <a:xfrm>
            <a:off x="6772049" y="4621026"/>
            <a:ext cx="4071198" cy="4067952"/>
          </a:xfrm>
          <a:custGeom>
            <a:avLst/>
            <a:gdLst>
              <a:gd name="T0" fmla="*/ 467 w 467"/>
              <a:gd name="T1" fmla="*/ 232 h 467"/>
              <a:gd name="T2" fmla="*/ 425 w 467"/>
              <a:gd name="T3" fmla="*/ 195 h 467"/>
              <a:gd name="T4" fmla="*/ 449 w 467"/>
              <a:gd name="T5" fmla="*/ 144 h 467"/>
              <a:gd name="T6" fmla="*/ 396 w 467"/>
              <a:gd name="T7" fmla="*/ 126 h 467"/>
              <a:gd name="T8" fmla="*/ 397 w 467"/>
              <a:gd name="T9" fmla="*/ 67 h 467"/>
              <a:gd name="T10" fmla="*/ 341 w 467"/>
              <a:gd name="T11" fmla="*/ 71 h 467"/>
              <a:gd name="T12" fmla="*/ 323 w 467"/>
              <a:gd name="T13" fmla="*/ 18 h 467"/>
              <a:gd name="T14" fmla="*/ 272 w 467"/>
              <a:gd name="T15" fmla="*/ 42 h 467"/>
              <a:gd name="T16" fmla="*/ 232 w 467"/>
              <a:gd name="T17" fmla="*/ 0 h 467"/>
              <a:gd name="T18" fmla="*/ 195 w 467"/>
              <a:gd name="T19" fmla="*/ 42 h 467"/>
              <a:gd name="T20" fmla="*/ 144 w 467"/>
              <a:gd name="T21" fmla="*/ 17 h 467"/>
              <a:gd name="T22" fmla="*/ 126 w 467"/>
              <a:gd name="T23" fmla="*/ 71 h 467"/>
              <a:gd name="T24" fmla="*/ 68 w 467"/>
              <a:gd name="T25" fmla="*/ 69 h 467"/>
              <a:gd name="T26" fmla="*/ 71 w 467"/>
              <a:gd name="T27" fmla="*/ 125 h 467"/>
              <a:gd name="T28" fmla="*/ 18 w 467"/>
              <a:gd name="T29" fmla="*/ 144 h 467"/>
              <a:gd name="T30" fmla="*/ 42 w 467"/>
              <a:gd name="T31" fmla="*/ 194 h 467"/>
              <a:gd name="T32" fmla="*/ 0 w 467"/>
              <a:gd name="T33" fmla="*/ 235 h 467"/>
              <a:gd name="T34" fmla="*/ 42 w 467"/>
              <a:gd name="T35" fmla="*/ 272 h 467"/>
              <a:gd name="T36" fmla="*/ 17 w 467"/>
              <a:gd name="T37" fmla="*/ 323 h 467"/>
              <a:gd name="T38" fmla="*/ 71 w 467"/>
              <a:gd name="T39" fmla="*/ 341 h 467"/>
              <a:gd name="T40" fmla="*/ 70 w 467"/>
              <a:gd name="T41" fmla="*/ 399 h 467"/>
              <a:gd name="T42" fmla="*/ 126 w 467"/>
              <a:gd name="T43" fmla="*/ 396 h 467"/>
              <a:gd name="T44" fmla="*/ 144 w 467"/>
              <a:gd name="T45" fmla="*/ 449 h 467"/>
              <a:gd name="T46" fmla="*/ 195 w 467"/>
              <a:gd name="T47" fmla="*/ 424 h 467"/>
              <a:gd name="T48" fmla="*/ 235 w 467"/>
              <a:gd name="T49" fmla="*/ 467 h 467"/>
              <a:gd name="T50" fmla="*/ 272 w 467"/>
              <a:gd name="T51" fmla="*/ 424 h 467"/>
              <a:gd name="T52" fmla="*/ 323 w 467"/>
              <a:gd name="T53" fmla="*/ 449 h 467"/>
              <a:gd name="T54" fmla="*/ 341 w 467"/>
              <a:gd name="T55" fmla="*/ 396 h 467"/>
              <a:gd name="T56" fmla="*/ 399 w 467"/>
              <a:gd name="T57" fmla="*/ 397 h 467"/>
              <a:gd name="T58" fmla="*/ 396 w 467"/>
              <a:gd name="T59" fmla="*/ 341 h 467"/>
              <a:gd name="T60" fmla="*/ 449 w 467"/>
              <a:gd name="T61" fmla="*/ 323 h 467"/>
              <a:gd name="T62" fmla="*/ 425 w 467"/>
              <a:gd name="T63" fmla="*/ 272 h 467"/>
              <a:gd name="T64" fmla="*/ 233 w 467"/>
              <a:gd name="T65" fmla="*/ 383 h 467"/>
              <a:gd name="T66" fmla="*/ 233 w 467"/>
              <a:gd name="T67" fmla="*/ 83 h 467"/>
              <a:gd name="T68" fmla="*/ 233 w 467"/>
              <a:gd name="T69" fmla="*/ 383 h 4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467" h="467">
                <a:moveTo>
                  <a:pt x="428" y="245"/>
                </a:moveTo>
                <a:cubicBezTo>
                  <a:pt x="467" y="232"/>
                  <a:pt x="467" y="232"/>
                  <a:pt x="467" y="232"/>
                </a:cubicBezTo>
                <a:cubicBezTo>
                  <a:pt x="465" y="202"/>
                  <a:pt x="465" y="202"/>
                  <a:pt x="465" y="202"/>
                </a:cubicBezTo>
                <a:cubicBezTo>
                  <a:pt x="425" y="195"/>
                  <a:pt x="425" y="195"/>
                  <a:pt x="425" y="195"/>
                </a:cubicBezTo>
                <a:cubicBezTo>
                  <a:pt x="423" y="187"/>
                  <a:pt x="421" y="179"/>
                  <a:pt x="418" y="171"/>
                </a:cubicBezTo>
                <a:cubicBezTo>
                  <a:pt x="449" y="144"/>
                  <a:pt x="449" y="144"/>
                  <a:pt x="449" y="144"/>
                </a:cubicBezTo>
                <a:cubicBezTo>
                  <a:pt x="436" y="117"/>
                  <a:pt x="436" y="117"/>
                  <a:pt x="436" y="117"/>
                </a:cubicBezTo>
                <a:cubicBezTo>
                  <a:pt x="396" y="126"/>
                  <a:pt x="396" y="126"/>
                  <a:pt x="396" y="126"/>
                </a:cubicBezTo>
                <a:cubicBezTo>
                  <a:pt x="391" y="118"/>
                  <a:pt x="385" y="111"/>
                  <a:pt x="379" y="104"/>
                </a:cubicBezTo>
                <a:cubicBezTo>
                  <a:pt x="397" y="67"/>
                  <a:pt x="397" y="67"/>
                  <a:pt x="397" y="67"/>
                </a:cubicBezTo>
                <a:cubicBezTo>
                  <a:pt x="375" y="48"/>
                  <a:pt x="375" y="48"/>
                  <a:pt x="375" y="48"/>
                </a:cubicBezTo>
                <a:cubicBezTo>
                  <a:pt x="341" y="71"/>
                  <a:pt x="341" y="71"/>
                  <a:pt x="341" y="71"/>
                </a:cubicBezTo>
                <a:cubicBezTo>
                  <a:pt x="334" y="66"/>
                  <a:pt x="327" y="62"/>
                  <a:pt x="320" y="58"/>
                </a:cubicBezTo>
                <a:cubicBezTo>
                  <a:pt x="323" y="18"/>
                  <a:pt x="323" y="18"/>
                  <a:pt x="323" y="18"/>
                </a:cubicBezTo>
                <a:cubicBezTo>
                  <a:pt x="295" y="8"/>
                  <a:pt x="295" y="8"/>
                  <a:pt x="295" y="8"/>
                </a:cubicBezTo>
                <a:cubicBezTo>
                  <a:pt x="272" y="42"/>
                  <a:pt x="272" y="42"/>
                  <a:pt x="272" y="42"/>
                </a:cubicBezTo>
                <a:cubicBezTo>
                  <a:pt x="263" y="40"/>
                  <a:pt x="254" y="39"/>
                  <a:pt x="245" y="39"/>
                </a:cubicBezTo>
                <a:cubicBezTo>
                  <a:pt x="232" y="0"/>
                  <a:pt x="232" y="0"/>
                  <a:pt x="232" y="0"/>
                </a:cubicBezTo>
                <a:cubicBezTo>
                  <a:pt x="203" y="2"/>
                  <a:pt x="203" y="2"/>
                  <a:pt x="203" y="2"/>
                </a:cubicBezTo>
                <a:cubicBezTo>
                  <a:pt x="195" y="42"/>
                  <a:pt x="195" y="42"/>
                  <a:pt x="195" y="42"/>
                </a:cubicBezTo>
                <a:cubicBezTo>
                  <a:pt x="187" y="44"/>
                  <a:pt x="179" y="46"/>
                  <a:pt x="171" y="49"/>
                </a:cubicBezTo>
                <a:cubicBezTo>
                  <a:pt x="144" y="17"/>
                  <a:pt x="144" y="17"/>
                  <a:pt x="144" y="17"/>
                </a:cubicBezTo>
                <a:cubicBezTo>
                  <a:pt x="117" y="30"/>
                  <a:pt x="117" y="30"/>
                  <a:pt x="117" y="30"/>
                </a:cubicBezTo>
                <a:cubicBezTo>
                  <a:pt x="126" y="71"/>
                  <a:pt x="126" y="71"/>
                  <a:pt x="126" y="71"/>
                </a:cubicBezTo>
                <a:cubicBezTo>
                  <a:pt x="118" y="76"/>
                  <a:pt x="111" y="81"/>
                  <a:pt x="104" y="87"/>
                </a:cubicBezTo>
                <a:cubicBezTo>
                  <a:pt x="68" y="69"/>
                  <a:pt x="68" y="69"/>
                  <a:pt x="68" y="69"/>
                </a:cubicBezTo>
                <a:cubicBezTo>
                  <a:pt x="48" y="92"/>
                  <a:pt x="48" y="92"/>
                  <a:pt x="48" y="92"/>
                </a:cubicBezTo>
                <a:cubicBezTo>
                  <a:pt x="71" y="125"/>
                  <a:pt x="71" y="125"/>
                  <a:pt x="71" y="125"/>
                </a:cubicBezTo>
                <a:cubicBezTo>
                  <a:pt x="67" y="132"/>
                  <a:pt x="62" y="139"/>
                  <a:pt x="59" y="147"/>
                </a:cubicBezTo>
                <a:cubicBezTo>
                  <a:pt x="18" y="144"/>
                  <a:pt x="18" y="144"/>
                  <a:pt x="18" y="144"/>
                </a:cubicBezTo>
                <a:cubicBezTo>
                  <a:pt x="8" y="172"/>
                  <a:pt x="8" y="172"/>
                  <a:pt x="8" y="172"/>
                </a:cubicBezTo>
                <a:cubicBezTo>
                  <a:pt x="42" y="194"/>
                  <a:pt x="42" y="194"/>
                  <a:pt x="42" y="194"/>
                </a:cubicBezTo>
                <a:cubicBezTo>
                  <a:pt x="41" y="203"/>
                  <a:pt x="39" y="212"/>
                  <a:pt x="39" y="222"/>
                </a:cubicBezTo>
                <a:cubicBezTo>
                  <a:pt x="0" y="235"/>
                  <a:pt x="0" y="235"/>
                  <a:pt x="0" y="235"/>
                </a:cubicBezTo>
                <a:cubicBezTo>
                  <a:pt x="2" y="264"/>
                  <a:pt x="2" y="264"/>
                  <a:pt x="2" y="264"/>
                </a:cubicBezTo>
                <a:cubicBezTo>
                  <a:pt x="42" y="272"/>
                  <a:pt x="42" y="272"/>
                  <a:pt x="42" y="272"/>
                </a:cubicBezTo>
                <a:cubicBezTo>
                  <a:pt x="44" y="280"/>
                  <a:pt x="46" y="288"/>
                  <a:pt x="49" y="296"/>
                </a:cubicBezTo>
                <a:cubicBezTo>
                  <a:pt x="17" y="323"/>
                  <a:pt x="17" y="323"/>
                  <a:pt x="17" y="323"/>
                </a:cubicBezTo>
                <a:cubicBezTo>
                  <a:pt x="31" y="349"/>
                  <a:pt x="31" y="349"/>
                  <a:pt x="31" y="349"/>
                </a:cubicBezTo>
                <a:cubicBezTo>
                  <a:pt x="71" y="341"/>
                  <a:pt x="71" y="341"/>
                  <a:pt x="71" y="341"/>
                </a:cubicBezTo>
                <a:cubicBezTo>
                  <a:pt x="76" y="349"/>
                  <a:pt x="82" y="356"/>
                  <a:pt x="88" y="363"/>
                </a:cubicBezTo>
                <a:cubicBezTo>
                  <a:pt x="70" y="399"/>
                  <a:pt x="70" y="399"/>
                  <a:pt x="70" y="399"/>
                </a:cubicBezTo>
                <a:cubicBezTo>
                  <a:pt x="92" y="419"/>
                  <a:pt x="92" y="419"/>
                  <a:pt x="92" y="419"/>
                </a:cubicBezTo>
                <a:cubicBezTo>
                  <a:pt x="126" y="396"/>
                  <a:pt x="126" y="396"/>
                  <a:pt x="126" y="396"/>
                </a:cubicBezTo>
                <a:cubicBezTo>
                  <a:pt x="133" y="400"/>
                  <a:pt x="140" y="404"/>
                  <a:pt x="147" y="408"/>
                </a:cubicBezTo>
                <a:cubicBezTo>
                  <a:pt x="144" y="449"/>
                  <a:pt x="144" y="449"/>
                  <a:pt x="144" y="449"/>
                </a:cubicBezTo>
                <a:cubicBezTo>
                  <a:pt x="172" y="458"/>
                  <a:pt x="172" y="458"/>
                  <a:pt x="172" y="458"/>
                </a:cubicBezTo>
                <a:cubicBezTo>
                  <a:pt x="195" y="424"/>
                  <a:pt x="195" y="424"/>
                  <a:pt x="195" y="424"/>
                </a:cubicBezTo>
                <a:cubicBezTo>
                  <a:pt x="204" y="426"/>
                  <a:pt x="213" y="427"/>
                  <a:pt x="222" y="428"/>
                </a:cubicBezTo>
                <a:cubicBezTo>
                  <a:pt x="235" y="467"/>
                  <a:pt x="235" y="467"/>
                  <a:pt x="235" y="467"/>
                </a:cubicBezTo>
                <a:cubicBezTo>
                  <a:pt x="264" y="464"/>
                  <a:pt x="264" y="464"/>
                  <a:pt x="264" y="464"/>
                </a:cubicBezTo>
                <a:cubicBezTo>
                  <a:pt x="272" y="424"/>
                  <a:pt x="272" y="424"/>
                  <a:pt x="272" y="424"/>
                </a:cubicBezTo>
                <a:cubicBezTo>
                  <a:pt x="280" y="423"/>
                  <a:pt x="288" y="421"/>
                  <a:pt x="296" y="418"/>
                </a:cubicBezTo>
                <a:cubicBezTo>
                  <a:pt x="323" y="449"/>
                  <a:pt x="323" y="449"/>
                  <a:pt x="323" y="449"/>
                </a:cubicBezTo>
                <a:cubicBezTo>
                  <a:pt x="349" y="436"/>
                  <a:pt x="349" y="436"/>
                  <a:pt x="349" y="436"/>
                </a:cubicBezTo>
                <a:cubicBezTo>
                  <a:pt x="341" y="396"/>
                  <a:pt x="341" y="396"/>
                  <a:pt x="341" y="396"/>
                </a:cubicBezTo>
                <a:cubicBezTo>
                  <a:pt x="349" y="391"/>
                  <a:pt x="356" y="385"/>
                  <a:pt x="363" y="379"/>
                </a:cubicBezTo>
                <a:cubicBezTo>
                  <a:pt x="399" y="397"/>
                  <a:pt x="399" y="397"/>
                  <a:pt x="399" y="397"/>
                </a:cubicBezTo>
                <a:cubicBezTo>
                  <a:pt x="419" y="375"/>
                  <a:pt x="419" y="375"/>
                  <a:pt x="419" y="375"/>
                </a:cubicBezTo>
                <a:cubicBezTo>
                  <a:pt x="396" y="341"/>
                  <a:pt x="396" y="341"/>
                  <a:pt x="396" y="341"/>
                </a:cubicBezTo>
                <a:cubicBezTo>
                  <a:pt x="400" y="334"/>
                  <a:pt x="405" y="327"/>
                  <a:pt x="408" y="320"/>
                </a:cubicBezTo>
                <a:cubicBezTo>
                  <a:pt x="449" y="323"/>
                  <a:pt x="449" y="323"/>
                  <a:pt x="449" y="323"/>
                </a:cubicBezTo>
                <a:cubicBezTo>
                  <a:pt x="459" y="295"/>
                  <a:pt x="459" y="295"/>
                  <a:pt x="459" y="295"/>
                </a:cubicBezTo>
                <a:cubicBezTo>
                  <a:pt x="425" y="272"/>
                  <a:pt x="425" y="272"/>
                  <a:pt x="425" y="272"/>
                </a:cubicBezTo>
                <a:cubicBezTo>
                  <a:pt x="426" y="263"/>
                  <a:pt x="428" y="254"/>
                  <a:pt x="428" y="245"/>
                </a:cubicBezTo>
                <a:close/>
                <a:moveTo>
                  <a:pt x="233" y="383"/>
                </a:moveTo>
                <a:cubicBezTo>
                  <a:pt x="151" y="383"/>
                  <a:pt x="84" y="316"/>
                  <a:pt x="84" y="233"/>
                </a:cubicBezTo>
                <a:cubicBezTo>
                  <a:pt x="84" y="150"/>
                  <a:pt x="151" y="83"/>
                  <a:pt x="233" y="83"/>
                </a:cubicBezTo>
                <a:cubicBezTo>
                  <a:pt x="316" y="83"/>
                  <a:pt x="383" y="150"/>
                  <a:pt x="383" y="233"/>
                </a:cubicBezTo>
                <a:cubicBezTo>
                  <a:pt x="383" y="316"/>
                  <a:pt x="316" y="383"/>
                  <a:pt x="233" y="383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ffectLst>
            <a:outerShdw blurRad="228600" dist="76200" dir="2700000" algn="tl" rotWithShape="0">
              <a:prstClr val="black">
                <a:alpha val="30000"/>
              </a:prst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4" name="Oval 83"/>
          <p:cNvSpPr/>
          <p:nvPr/>
        </p:nvSpPr>
        <p:spPr>
          <a:xfrm>
            <a:off x="7435470" y="5282824"/>
            <a:ext cx="2744357" cy="2744357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571500" dist="723900" dir="2700000" algn="tl" rotWithShape="0">
              <a:prstClr val="black">
                <a:alpha val="3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5" name="Oval 84"/>
          <p:cNvSpPr/>
          <p:nvPr/>
        </p:nvSpPr>
        <p:spPr>
          <a:xfrm>
            <a:off x="7514503" y="5361857"/>
            <a:ext cx="2586289" cy="2586289"/>
          </a:xfrm>
          <a:prstGeom prst="ellipse">
            <a:avLst/>
          </a:prstGeom>
          <a:gradFill flip="none" rotWithShape="1">
            <a:gsLst>
              <a:gs pos="0">
                <a:schemeClr val="bg1">
                  <a:lumMod val="85000"/>
                </a:schemeClr>
              </a:gs>
              <a:gs pos="24000">
                <a:schemeClr val="bg1">
                  <a:lumMod val="95000"/>
                </a:schemeClr>
              </a:gs>
            </a:gsLst>
            <a:lin ang="13500000" scaled="1"/>
            <a:tileRect/>
          </a:gradFill>
          <a:ln>
            <a:noFill/>
          </a:ln>
          <a:effectLst>
            <a:outerShdw blurRad="571500" dist="723900" dir="2700000" algn="tl" rotWithShape="0">
              <a:prstClr val="black">
                <a:alpha val="3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2" name="Oval 81"/>
          <p:cNvSpPr/>
          <p:nvPr/>
        </p:nvSpPr>
        <p:spPr>
          <a:xfrm>
            <a:off x="7711807" y="5573567"/>
            <a:ext cx="2171697" cy="2171696"/>
          </a:xfrm>
          <a:prstGeom prst="ellipse">
            <a:avLst/>
          </a:prstGeom>
          <a:gradFill flip="none" rotWithShape="1">
            <a:gsLst>
              <a:gs pos="0">
                <a:schemeClr val="bg1">
                  <a:lumMod val="85000"/>
                </a:schemeClr>
              </a:gs>
              <a:gs pos="24000">
                <a:schemeClr val="bg1">
                  <a:lumMod val="95000"/>
                </a:schemeClr>
              </a:gs>
            </a:gsLst>
            <a:lin ang="13500000" scaled="1"/>
            <a:tileRect/>
          </a:gradFill>
          <a:ln>
            <a:noFill/>
          </a:ln>
          <a:effectLst>
            <a:outerShdw blurRad="571500" dist="723900" dir="2700000" algn="tl" rotWithShape="0">
              <a:prstClr val="black">
                <a:alpha val="3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9" name="Freeform 5"/>
          <p:cNvSpPr>
            <a:spLocks noEditPoints="1"/>
          </p:cNvSpPr>
          <p:nvPr/>
        </p:nvSpPr>
        <p:spPr bwMode="auto">
          <a:xfrm>
            <a:off x="10275316" y="6225222"/>
            <a:ext cx="4071198" cy="4067952"/>
          </a:xfrm>
          <a:custGeom>
            <a:avLst/>
            <a:gdLst>
              <a:gd name="T0" fmla="*/ 467 w 467"/>
              <a:gd name="T1" fmla="*/ 232 h 467"/>
              <a:gd name="T2" fmla="*/ 425 w 467"/>
              <a:gd name="T3" fmla="*/ 195 h 467"/>
              <a:gd name="T4" fmla="*/ 449 w 467"/>
              <a:gd name="T5" fmla="*/ 144 h 467"/>
              <a:gd name="T6" fmla="*/ 396 w 467"/>
              <a:gd name="T7" fmla="*/ 126 h 467"/>
              <a:gd name="T8" fmla="*/ 397 w 467"/>
              <a:gd name="T9" fmla="*/ 67 h 467"/>
              <a:gd name="T10" fmla="*/ 341 w 467"/>
              <a:gd name="T11" fmla="*/ 71 h 467"/>
              <a:gd name="T12" fmla="*/ 323 w 467"/>
              <a:gd name="T13" fmla="*/ 18 h 467"/>
              <a:gd name="T14" fmla="*/ 272 w 467"/>
              <a:gd name="T15" fmla="*/ 42 h 467"/>
              <a:gd name="T16" fmla="*/ 232 w 467"/>
              <a:gd name="T17" fmla="*/ 0 h 467"/>
              <a:gd name="T18" fmla="*/ 195 w 467"/>
              <a:gd name="T19" fmla="*/ 42 h 467"/>
              <a:gd name="T20" fmla="*/ 144 w 467"/>
              <a:gd name="T21" fmla="*/ 17 h 467"/>
              <a:gd name="T22" fmla="*/ 126 w 467"/>
              <a:gd name="T23" fmla="*/ 71 h 467"/>
              <a:gd name="T24" fmla="*/ 68 w 467"/>
              <a:gd name="T25" fmla="*/ 69 h 467"/>
              <a:gd name="T26" fmla="*/ 71 w 467"/>
              <a:gd name="T27" fmla="*/ 125 h 467"/>
              <a:gd name="T28" fmla="*/ 18 w 467"/>
              <a:gd name="T29" fmla="*/ 144 h 467"/>
              <a:gd name="T30" fmla="*/ 42 w 467"/>
              <a:gd name="T31" fmla="*/ 194 h 467"/>
              <a:gd name="T32" fmla="*/ 0 w 467"/>
              <a:gd name="T33" fmla="*/ 235 h 467"/>
              <a:gd name="T34" fmla="*/ 42 w 467"/>
              <a:gd name="T35" fmla="*/ 272 h 467"/>
              <a:gd name="T36" fmla="*/ 17 w 467"/>
              <a:gd name="T37" fmla="*/ 323 h 467"/>
              <a:gd name="T38" fmla="*/ 71 w 467"/>
              <a:gd name="T39" fmla="*/ 341 h 467"/>
              <a:gd name="T40" fmla="*/ 70 w 467"/>
              <a:gd name="T41" fmla="*/ 399 h 467"/>
              <a:gd name="T42" fmla="*/ 126 w 467"/>
              <a:gd name="T43" fmla="*/ 396 h 467"/>
              <a:gd name="T44" fmla="*/ 144 w 467"/>
              <a:gd name="T45" fmla="*/ 449 h 467"/>
              <a:gd name="T46" fmla="*/ 195 w 467"/>
              <a:gd name="T47" fmla="*/ 424 h 467"/>
              <a:gd name="T48" fmla="*/ 235 w 467"/>
              <a:gd name="T49" fmla="*/ 467 h 467"/>
              <a:gd name="T50" fmla="*/ 272 w 467"/>
              <a:gd name="T51" fmla="*/ 424 h 467"/>
              <a:gd name="T52" fmla="*/ 323 w 467"/>
              <a:gd name="T53" fmla="*/ 449 h 467"/>
              <a:gd name="T54" fmla="*/ 341 w 467"/>
              <a:gd name="T55" fmla="*/ 396 h 467"/>
              <a:gd name="T56" fmla="*/ 399 w 467"/>
              <a:gd name="T57" fmla="*/ 397 h 467"/>
              <a:gd name="T58" fmla="*/ 396 w 467"/>
              <a:gd name="T59" fmla="*/ 341 h 467"/>
              <a:gd name="T60" fmla="*/ 449 w 467"/>
              <a:gd name="T61" fmla="*/ 323 h 467"/>
              <a:gd name="T62" fmla="*/ 425 w 467"/>
              <a:gd name="T63" fmla="*/ 272 h 467"/>
              <a:gd name="T64" fmla="*/ 233 w 467"/>
              <a:gd name="T65" fmla="*/ 383 h 467"/>
              <a:gd name="T66" fmla="*/ 233 w 467"/>
              <a:gd name="T67" fmla="*/ 83 h 467"/>
              <a:gd name="T68" fmla="*/ 233 w 467"/>
              <a:gd name="T69" fmla="*/ 383 h 4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467" h="467">
                <a:moveTo>
                  <a:pt x="428" y="245"/>
                </a:moveTo>
                <a:cubicBezTo>
                  <a:pt x="467" y="232"/>
                  <a:pt x="467" y="232"/>
                  <a:pt x="467" y="232"/>
                </a:cubicBezTo>
                <a:cubicBezTo>
                  <a:pt x="465" y="202"/>
                  <a:pt x="465" y="202"/>
                  <a:pt x="465" y="202"/>
                </a:cubicBezTo>
                <a:cubicBezTo>
                  <a:pt x="425" y="195"/>
                  <a:pt x="425" y="195"/>
                  <a:pt x="425" y="195"/>
                </a:cubicBezTo>
                <a:cubicBezTo>
                  <a:pt x="423" y="187"/>
                  <a:pt x="421" y="179"/>
                  <a:pt x="418" y="171"/>
                </a:cubicBezTo>
                <a:cubicBezTo>
                  <a:pt x="449" y="144"/>
                  <a:pt x="449" y="144"/>
                  <a:pt x="449" y="144"/>
                </a:cubicBezTo>
                <a:cubicBezTo>
                  <a:pt x="436" y="117"/>
                  <a:pt x="436" y="117"/>
                  <a:pt x="436" y="117"/>
                </a:cubicBezTo>
                <a:cubicBezTo>
                  <a:pt x="396" y="126"/>
                  <a:pt x="396" y="126"/>
                  <a:pt x="396" y="126"/>
                </a:cubicBezTo>
                <a:cubicBezTo>
                  <a:pt x="391" y="118"/>
                  <a:pt x="385" y="111"/>
                  <a:pt x="379" y="104"/>
                </a:cubicBezTo>
                <a:cubicBezTo>
                  <a:pt x="397" y="67"/>
                  <a:pt x="397" y="67"/>
                  <a:pt x="397" y="67"/>
                </a:cubicBezTo>
                <a:cubicBezTo>
                  <a:pt x="375" y="48"/>
                  <a:pt x="375" y="48"/>
                  <a:pt x="375" y="48"/>
                </a:cubicBezTo>
                <a:cubicBezTo>
                  <a:pt x="341" y="71"/>
                  <a:pt x="341" y="71"/>
                  <a:pt x="341" y="71"/>
                </a:cubicBezTo>
                <a:cubicBezTo>
                  <a:pt x="334" y="66"/>
                  <a:pt x="327" y="62"/>
                  <a:pt x="320" y="58"/>
                </a:cubicBezTo>
                <a:cubicBezTo>
                  <a:pt x="323" y="18"/>
                  <a:pt x="323" y="18"/>
                  <a:pt x="323" y="18"/>
                </a:cubicBezTo>
                <a:cubicBezTo>
                  <a:pt x="295" y="8"/>
                  <a:pt x="295" y="8"/>
                  <a:pt x="295" y="8"/>
                </a:cubicBezTo>
                <a:cubicBezTo>
                  <a:pt x="272" y="42"/>
                  <a:pt x="272" y="42"/>
                  <a:pt x="272" y="42"/>
                </a:cubicBezTo>
                <a:cubicBezTo>
                  <a:pt x="263" y="40"/>
                  <a:pt x="254" y="39"/>
                  <a:pt x="245" y="39"/>
                </a:cubicBezTo>
                <a:cubicBezTo>
                  <a:pt x="232" y="0"/>
                  <a:pt x="232" y="0"/>
                  <a:pt x="232" y="0"/>
                </a:cubicBezTo>
                <a:cubicBezTo>
                  <a:pt x="203" y="2"/>
                  <a:pt x="203" y="2"/>
                  <a:pt x="203" y="2"/>
                </a:cubicBezTo>
                <a:cubicBezTo>
                  <a:pt x="195" y="42"/>
                  <a:pt x="195" y="42"/>
                  <a:pt x="195" y="42"/>
                </a:cubicBezTo>
                <a:cubicBezTo>
                  <a:pt x="187" y="44"/>
                  <a:pt x="179" y="46"/>
                  <a:pt x="171" y="49"/>
                </a:cubicBezTo>
                <a:cubicBezTo>
                  <a:pt x="144" y="17"/>
                  <a:pt x="144" y="17"/>
                  <a:pt x="144" y="17"/>
                </a:cubicBezTo>
                <a:cubicBezTo>
                  <a:pt x="117" y="30"/>
                  <a:pt x="117" y="30"/>
                  <a:pt x="117" y="30"/>
                </a:cubicBezTo>
                <a:cubicBezTo>
                  <a:pt x="126" y="71"/>
                  <a:pt x="126" y="71"/>
                  <a:pt x="126" y="71"/>
                </a:cubicBezTo>
                <a:cubicBezTo>
                  <a:pt x="118" y="76"/>
                  <a:pt x="111" y="81"/>
                  <a:pt x="104" y="87"/>
                </a:cubicBezTo>
                <a:cubicBezTo>
                  <a:pt x="68" y="69"/>
                  <a:pt x="68" y="69"/>
                  <a:pt x="68" y="69"/>
                </a:cubicBezTo>
                <a:cubicBezTo>
                  <a:pt x="48" y="92"/>
                  <a:pt x="48" y="92"/>
                  <a:pt x="48" y="92"/>
                </a:cubicBezTo>
                <a:cubicBezTo>
                  <a:pt x="71" y="125"/>
                  <a:pt x="71" y="125"/>
                  <a:pt x="71" y="125"/>
                </a:cubicBezTo>
                <a:cubicBezTo>
                  <a:pt x="67" y="132"/>
                  <a:pt x="62" y="139"/>
                  <a:pt x="59" y="147"/>
                </a:cubicBezTo>
                <a:cubicBezTo>
                  <a:pt x="18" y="144"/>
                  <a:pt x="18" y="144"/>
                  <a:pt x="18" y="144"/>
                </a:cubicBezTo>
                <a:cubicBezTo>
                  <a:pt x="8" y="172"/>
                  <a:pt x="8" y="172"/>
                  <a:pt x="8" y="172"/>
                </a:cubicBezTo>
                <a:cubicBezTo>
                  <a:pt x="42" y="194"/>
                  <a:pt x="42" y="194"/>
                  <a:pt x="42" y="194"/>
                </a:cubicBezTo>
                <a:cubicBezTo>
                  <a:pt x="41" y="203"/>
                  <a:pt x="39" y="212"/>
                  <a:pt x="39" y="222"/>
                </a:cubicBezTo>
                <a:cubicBezTo>
                  <a:pt x="0" y="235"/>
                  <a:pt x="0" y="235"/>
                  <a:pt x="0" y="235"/>
                </a:cubicBezTo>
                <a:cubicBezTo>
                  <a:pt x="2" y="264"/>
                  <a:pt x="2" y="264"/>
                  <a:pt x="2" y="264"/>
                </a:cubicBezTo>
                <a:cubicBezTo>
                  <a:pt x="42" y="272"/>
                  <a:pt x="42" y="272"/>
                  <a:pt x="42" y="272"/>
                </a:cubicBezTo>
                <a:cubicBezTo>
                  <a:pt x="44" y="280"/>
                  <a:pt x="46" y="288"/>
                  <a:pt x="49" y="296"/>
                </a:cubicBezTo>
                <a:cubicBezTo>
                  <a:pt x="17" y="323"/>
                  <a:pt x="17" y="323"/>
                  <a:pt x="17" y="323"/>
                </a:cubicBezTo>
                <a:cubicBezTo>
                  <a:pt x="31" y="349"/>
                  <a:pt x="31" y="349"/>
                  <a:pt x="31" y="349"/>
                </a:cubicBezTo>
                <a:cubicBezTo>
                  <a:pt x="71" y="341"/>
                  <a:pt x="71" y="341"/>
                  <a:pt x="71" y="341"/>
                </a:cubicBezTo>
                <a:cubicBezTo>
                  <a:pt x="76" y="349"/>
                  <a:pt x="82" y="356"/>
                  <a:pt x="88" y="363"/>
                </a:cubicBezTo>
                <a:cubicBezTo>
                  <a:pt x="70" y="399"/>
                  <a:pt x="70" y="399"/>
                  <a:pt x="70" y="399"/>
                </a:cubicBezTo>
                <a:cubicBezTo>
                  <a:pt x="92" y="419"/>
                  <a:pt x="92" y="419"/>
                  <a:pt x="92" y="419"/>
                </a:cubicBezTo>
                <a:cubicBezTo>
                  <a:pt x="126" y="396"/>
                  <a:pt x="126" y="396"/>
                  <a:pt x="126" y="396"/>
                </a:cubicBezTo>
                <a:cubicBezTo>
                  <a:pt x="133" y="400"/>
                  <a:pt x="140" y="404"/>
                  <a:pt x="147" y="408"/>
                </a:cubicBezTo>
                <a:cubicBezTo>
                  <a:pt x="144" y="449"/>
                  <a:pt x="144" y="449"/>
                  <a:pt x="144" y="449"/>
                </a:cubicBezTo>
                <a:cubicBezTo>
                  <a:pt x="172" y="458"/>
                  <a:pt x="172" y="458"/>
                  <a:pt x="172" y="458"/>
                </a:cubicBezTo>
                <a:cubicBezTo>
                  <a:pt x="195" y="424"/>
                  <a:pt x="195" y="424"/>
                  <a:pt x="195" y="424"/>
                </a:cubicBezTo>
                <a:cubicBezTo>
                  <a:pt x="204" y="426"/>
                  <a:pt x="213" y="427"/>
                  <a:pt x="222" y="428"/>
                </a:cubicBezTo>
                <a:cubicBezTo>
                  <a:pt x="235" y="467"/>
                  <a:pt x="235" y="467"/>
                  <a:pt x="235" y="467"/>
                </a:cubicBezTo>
                <a:cubicBezTo>
                  <a:pt x="264" y="464"/>
                  <a:pt x="264" y="464"/>
                  <a:pt x="264" y="464"/>
                </a:cubicBezTo>
                <a:cubicBezTo>
                  <a:pt x="272" y="424"/>
                  <a:pt x="272" y="424"/>
                  <a:pt x="272" y="424"/>
                </a:cubicBezTo>
                <a:cubicBezTo>
                  <a:pt x="280" y="423"/>
                  <a:pt x="288" y="421"/>
                  <a:pt x="296" y="418"/>
                </a:cubicBezTo>
                <a:cubicBezTo>
                  <a:pt x="323" y="449"/>
                  <a:pt x="323" y="449"/>
                  <a:pt x="323" y="449"/>
                </a:cubicBezTo>
                <a:cubicBezTo>
                  <a:pt x="349" y="436"/>
                  <a:pt x="349" y="436"/>
                  <a:pt x="349" y="436"/>
                </a:cubicBezTo>
                <a:cubicBezTo>
                  <a:pt x="341" y="396"/>
                  <a:pt x="341" y="396"/>
                  <a:pt x="341" y="396"/>
                </a:cubicBezTo>
                <a:cubicBezTo>
                  <a:pt x="349" y="391"/>
                  <a:pt x="356" y="385"/>
                  <a:pt x="363" y="379"/>
                </a:cubicBezTo>
                <a:cubicBezTo>
                  <a:pt x="399" y="397"/>
                  <a:pt x="399" y="397"/>
                  <a:pt x="399" y="397"/>
                </a:cubicBezTo>
                <a:cubicBezTo>
                  <a:pt x="419" y="375"/>
                  <a:pt x="419" y="375"/>
                  <a:pt x="419" y="375"/>
                </a:cubicBezTo>
                <a:cubicBezTo>
                  <a:pt x="396" y="341"/>
                  <a:pt x="396" y="341"/>
                  <a:pt x="396" y="341"/>
                </a:cubicBezTo>
                <a:cubicBezTo>
                  <a:pt x="400" y="334"/>
                  <a:pt x="405" y="327"/>
                  <a:pt x="408" y="320"/>
                </a:cubicBezTo>
                <a:cubicBezTo>
                  <a:pt x="449" y="323"/>
                  <a:pt x="449" y="323"/>
                  <a:pt x="449" y="323"/>
                </a:cubicBezTo>
                <a:cubicBezTo>
                  <a:pt x="459" y="295"/>
                  <a:pt x="459" y="295"/>
                  <a:pt x="459" y="295"/>
                </a:cubicBezTo>
                <a:cubicBezTo>
                  <a:pt x="425" y="272"/>
                  <a:pt x="425" y="272"/>
                  <a:pt x="425" y="272"/>
                </a:cubicBezTo>
                <a:cubicBezTo>
                  <a:pt x="426" y="263"/>
                  <a:pt x="428" y="254"/>
                  <a:pt x="428" y="245"/>
                </a:cubicBezTo>
                <a:close/>
                <a:moveTo>
                  <a:pt x="233" y="383"/>
                </a:moveTo>
                <a:cubicBezTo>
                  <a:pt x="151" y="383"/>
                  <a:pt x="84" y="316"/>
                  <a:pt x="84" y="233"/>
                </a:cubicBezTo>
                <a:cubicBezTo>
                  <a:pt x="84" y="150"/>
                  <a:pt x="151" y="83"/>
                  <a:pt x="233" y="83"/>
                </a:cubicBezTo>
                <a:cubicBezTo>
                  <a:pt x="316" y="83"/>
                  <a:pt x="383" y="150"/>
                  <a:pt x="383" y="233"/>
                </a:cubicBezTo>
                <a:cubicBezTo>
                  <a:pt x="383" y="316"/>
                  <a:pt x="316" y="383"/>
                  <a:pt x="233" y="383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  <a:effectLst>
            <a:outerShdw blurRad="228600" dist="76200" dir="2700000" algn="tl" rotWithShape="0">
              <a:prstClr val="black">
                <a:alpha val="30000"/>
              </a:prst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0" name="Oval 89"/>
          <p:cNvSpPr/>
          <p:nvPr/>
        </p:nvSpPr>
        <p:spPr>
          <a:xfrm>
            <a:off x="10938737" y="6887020"/>
            <a:ext cx="2744357" cy="2744357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571500" dist="723900" dir="2700000" algn="tl" rotWithShape="0">
              <a:prstClr val="black">
                <a:alpha val="3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1" name="Oval 90"/>
          <p:cNvSpPr/>
          <p:nvPr/>
        </p:nvSpPr>
        <p:spPr>
          <a:xfrm>
            <a:off x="11017770" y="6966053"/>
            <a:ext cx="2586289" cy="2586289"/>
          </a:xfrm>
          <a:prstGeom prst="ellipse">
            <a:avLst/>
          </a:prstGeom>
          <a:gradFill flip="none" rotWithShape="1">
            <a:gsLst>
              <a:gs pos="0">
                <a:schemeClr val="bg1">
                  <a:lumMod val="85000"/>
                </a:schemeClr>
              </a:gs>
              <a:gs pos="24000">
                <a:schemeClr val="bg1">
                  <a:lumMod val="95000"/>
                </a:schemeClr>
              </a:gs>
            </a:gsLst>
            <a:lin ang="13500000" scaled="1"/>
            <a:tileRect/>
          </a:gradFill>
          <a:ln>
            <a:noFill/>
          </a:ln>
          <a:effectLst>
            <a:outerShdw blurRad="571500" dist="723900" dir="2700000" algn="tl" rotWithShape="0">
              <a:prstClr val="black">
                <a:alpha val="3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8" name="Oval 87"/>
          <p:cNvSpPr/>
          <p:nvPr/>
        </p:nvSpPr>
        <p:spPr>
          <a:xfrm>
            <a:off x="11215074" y="7177763"/>
            <a:ext cx="2171697" cy="2171696"/>
          </a:xfrm>
          <a:prstGeom prst="ellipse">
            <a:avLst/>
          </a:prstGeom>
          <a:gradFill flip="none" rotWithShape="1">
            <a:gsLst>
              <a:gs pos="0">
                <a:schemeClr val="bg1">
                  <a:lumMod val="85000"/>
                </a:schemeClr>
              </a:gs>
              <a:gs pos="24000">
                <a:schemeClr val="bg1">
                  <a:lumMod val="95000"/>
                </a:schemeClr>
              </a:gs>
            </a:gsLst>
            <a:lin ang="13500000" scaled="1"/>
            <a:tileRect/>
          </a:gradFill>
          <a:ln>
            <a:noFill/>
          </a:ln>
          <a:effectLst>
            <a:outerShdw blurRad="571500" dist="723900" dir="2700000" algn="tl" rotWithShape="0">
              <a:prstClr val="black">
                <a:alpha val="3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5" name="Freeform 5"/>
          <p:cNvSpPr>
            <a:spLocks noEditPoints="1"/>
          </p:cNvSpPr>
          <p:nvPr/>
        </p:nvSpPr>
        <p:spPr bwMode="auto">
          <a:xfrm>
            <a:off x="13801363" y="4871396"/>
            <a:ext cx="4071198" cy="4067952"/>
          </a:xfrm>
          <a:custGeom>
            <a:avLst/>
            <a:gdLst>
              <a:gd name="T0" fmla="*/ 467 w 467"/>
              <a:gd name="T1" fmla="*/ 232 h 467"/>
              <a:gd name="T2" fmla="*/ 425 w 467"/>
              <a:gd name="T3" fmla="*/ 195 h 467"/>
              <a:gd name="T4" fmla="*/ 449 w 467"/>
              <a:gd name="T5" fmla="*/ 144 h 467"/>
              <a:gd name="T6" fmla="*/ 396 w 467"/>
              <a:gd name="T7" fmla="*/ 126 h 467"/>
              <a:gd name="T8" fmla="*/ 397 w 467"/>
              <a:gd name="T9" fmla="*/ 67 h 467"/>
              <a:gd name="T10" fmla="*/ 341 w 467"/>
              <a:gd name="T11" fmla="*/ 71 h 467"/>
              <a:gd name="T12" fmla="*/ 323 w 467"/>
              <a:gd name="T13" fmla="*/ 18 h 467"/>
              <a:gd name="T14" fmla="*/ 272 w 467"/>
              <a:gd name="T15" fmla="*/ 42 h 467"/>
              <a:gd name="T16" fmla="*/ 232 w 467"/>
              <a:gd name="T17" fmla="*/ 0 h 467"/>
              <a:gd name="T18" fmla="*/ 195 w 467"/>
              <a:gd name="T19" fmla="*/ 42 h 467"/>
              <a:gd name="T20" fmla="*/ 144 w 467"/>
              <a:gd name="T21" fmla="*/ 17 h 467"/>
              <a:gd name="T22" fmla="*/ 126 w 467"/>
              <a:gd name="T23" fmla="*/ 71 h 467"/>
              <a:gd name="T24" fmla="*/ 68 w 467"/>
              <a:gd name="T25" fmla="*/ 69 h 467"/>
              <a:gd name="T26" fmla="*/ 71 w 467"/>
              <a:gd name="T27" fmla="*/ 125 h 467"/>
              <a:gd name="T28" fmla="*/ 18 w 467"/>
              <a:gd name="T29" fmla="*/ 144 h 467"/>
              <a:gd name="T30" fmla="*/ 42 w 467"/>
              <a:gd name="T31" fmla="*/ 194 h 467"/>
              <a:gd name="T32" fmla="*/ 0 w 467"/>
              <a:gd name="T33" fmla="*/ 235 h 467"/>
              <a:gd name="T34" fmla="*/ 42 w 467"/>
              <a:gd name="T35" fmla="*/ 272 h 467"/>
              <a:gd name="T36" fmla="*/ 17 w 467"/>
              <a:gd name="T37" fmla="*/ 323 h 467"/>
              <a:gd name="T38" fmla="*/ 71 w 467"/>
              <a:gd name="T39" fmla="*/ 341 h 467"/>
              <a:gd name="T40" fmla="*/ 70 w 467"/>
              <a:gd name="T41" fmla="*/ 399 h 467"/>
              <a:gd name="T42" fmla="*/ 126 w 467"/>
              <a:gd name="T43" fmla="*/ 396 h 467"/>
              <a:gd name="T44" fmla="*/ 144 w 467"/>
              <a:gd name="T45" fmla="*/ 449 h 467"/>
              <a:gd name="T46" fmla="*/ 195 w 467"/>
              <a:gd name="T47" fmla="*/ 424 h 467"/>
              <a:gd name="T48" fmla="*/ 235 w 467"/>
              <a:gd name="T49" fmla="*/ 467 h 467"/>
              <a:gd name="T50" fmla="*/ 272 w 467"/>
              <a:gd name="T51" fmla="*/ 424 h 467"/>
              <a:gd name="T52" fmla="*/ 323 w 467"/>
              <a:gd name="T53" fmla="*/ 449 h 467"/>
              <a:gd name="T54" fmla="*/ 341 w 467"/>
              <a:gd name="T55" fmla="*/ 396 h 467"/>
              <a:gd name="T56" fmla="*/ 399 w 467"/>
              <a:gd name="T57" fmla="*/ 397 h 467"/>
              <a:gd name="T58" fmla="*/ 396 w 467"/>
              <a:gd name="T59" fmla="*/ 341 h 467"/>
              <a:gd name="T60" fmla="*/ 449 w 467"/>
              <a:gd name="T61" fmla="*/ 323 h 467"/>
              <a:gd name="T62" fmla="*/ 425 w 467"/>
              <a:gd name="T63" fmla="*/ 272 h 467"/>
              <a:gd name="T64" fmla="*/ 233 w 467"/>
              <a:gd name="T65" fmla="*/ 383 h 467"/>
              <a:gd name="T66" fmla="*/ 233 w 467"/>
              <a:gd name="T67" fmla="*/ 83 h 467"/>
              <a:gd name="T68" fmla="*/ 233 w 467"/>
              <a:gd name="T69" fmla="*/ 383 h 4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467" h="467">
                <a:moveTo>
                  <a:pt x="428" y="245"/>
                </a:moveTo>
                <a:cubicBezTo>
                  <a:pt x="467" y="232"/>
                  <a:pt x="467" y="232"/>
                  <a:pt x="467" y="232"/>
                </a:cubicBezTo>
                <a:cubicBezTo>
                  <a:pt x="465" y="202"/>
                  <a:pt x="465" y="202"/>
                  <a:pt x="465" y="202"/>
                </a:cubicBezTo>
                <a:cubicBezTo>
                  <a:pt x="425" y="195"/>
                  <a:pt x="425" y="195"/>
                  <a:pt x="425" y="195"/>
                </a:cubicBezTo>
                <a:cubicBezTo>
                  <a:pt x="423" y="187"/>
                  <a:pt x="421" y="179"/>
                  <a:pt x="418" y="171"/>
                </a:cubicBezTo>
                <a:cubicBezTo>
                  <a:pt x="449" y="144"/>
                  <a:pt x="449" y="144"/>
                  <a:pt x="449" y="144"/>
                </a:cubicBezTo>
                <a:cubicBezTo>
                  <a:pt x="436" y="117"/>
                  <a:pt x="436" y="117"/>
                  <a:pt x="436" y="117"/>
                </a:cubicBezTo>
                <a:cubicBezTo>
                  <a:pt x="396" y="126"/>
                  <a:pt x="396" y="126"/>
                  <a:pt x="396" y="126"/>
                </a:cubicBezTo>
                <a:cubicBezTo>
                  <a:pt x="391" y="118"/>
                  <a:pt x="385" y="111"/>
                  <a:pt x="379" y="104"/>
                </a:cubicBezTo>
                <a:cubicBezTo>
                  <a:pt x="397" y="67"/>
                  <a:pt x="397" y="67"/>
                  <a:pt x="397" y="67"/>
                </a:cubicBezTo>
                <a:cubicBezTo>
                  <a:pt x="375" y="48"/>
                  <a:pt x="375" y="48"/>
                  <a:pt x="375" y="48"/>
                </a:cubicBezTo>
                <a:cubicBezTo>
                  <a:pt x="341" y="71"/>
                  <a:pt x="341" y="71"/>
                  <a:pt x="341" y="71"/>
                </a:cubicBezTo>
                <a:cubicBezTo>
                  <a:pt x="334" y="66"/>
                  <a:pt x="327" y="62"/>
                  <a:pt x="320" y="58"/>
                </a:cubicBezTo>
                <a:cubicBezTo>
                  <a:pt x="323" y="18"/>
                  <a:pt x="323" y="18"/>
                  <a:pt x="323" y="18"/>
                </a:cubicBezTo>
                <a:cubicBezTo>
                  <a:pt x="295" y="8"/>
                  <a:pt x="295" y="8"/>
                  <a:pt x="295" y="8"/>
                </a:cubicBezTo>
                <a:cubicBezTo>
                  <a:pt x="272" y="42"/>
                  <a:pt x="272" y="42"/>
                  <a:pt x="272" y="42"/>
                </a:cubicBezTo>
                <a:cubicBezTo>
                  <a:pt x="263" y="40"/>
                  <a:pt x="254" y="39"/>
                  <a:pt x="245" y="39"/>
                </a:cubicBezTo>
                <a:cubicBezTo>
                  <a:pt x="232" y="0"/>
                  <a:pt x="232" y="0"/>
                  <a:pt x="232" y="0"/>
                </a:cubicBezTo>
                <a:cubicBezTo>
                  <a:pt x="203" y="2"/>
                  <a:pt x="203" y="2"/>
                  <a:pt x="203" y="2"/>
                </a:cubicBezTo>
                <a:cubicBezTo>
                  <a:pt x="195" y="42"/>
                  <a:pt x="195" y="42"/>
                  <a:pt x="195" y="42"/>
                </a:cubicBezTo>
                <a:cubicBezTo>
                  <a:pt x="187" y="44"/>
                  <a:pt x="179" y="46"/>
                  <a:pt x="171" y="49"/>
                </a:cubicBezTo>
                <a:cubicBezTo>
                  <a:pt x="144" y="17"/>
                  <a:pt x="144" y="17"/>
                  <a:pt x="144" y="17"/>
                </a:cubicBezTo>
                <a:cubicBezTo>
                  <a:pt x="117" y="30"/>
                  <a:pt x="117" y="30"/>
                  <a:pt x="117" y="30"/>
                </a:cubicBezTo>
                <a:cubicBezTo>
                  <a:pt x="126" y="71"/>
                  <a:pt x="126" y="71"/>
                  <a:pt x="126" y="71"/>
                </a:cubicBezTo>
                <a:cubicBezTo>
                  <a:pt x="118" y="76"/>
                  <a:pt x="111" y="81"/>
                  <a:pt x="104" y="87"/>
                </a:cubicBezTo>
                <a:cubicBezTo>
                  <a:pt x="68" y="69"/>
                  <a:pt x="68" y="69"/>
                  <a:pt x="68" y="69"/>
                </a:cubicBezTo>
                <a:cubicBezTo>
                  <a:pt x="48" y="92"/>
                  <a:pt x="48" y="92"/>
                  <a:pt x="48" y="92"/>
                </a:cubicBezTo>
                <a:cubicBezTo>
                  <a:pt x="71" y="125"/>
                  <a:pt x="71" y="125"/>
                  <a:pt x="71" y="125"/>
                </a:cubicBezTo>
                <a:cubicBezTo>
                  <a:pt x="67" y="132"/>
                  <a:pt x="62" y="139"/>
                  <a:pt x="59" y="147"/>
                </a:cubicBezTo>
                <a:cubicBezTo>
                  <a:pt x="18" y="144"/>
                  <a:pt x="18" y="144"/>
                  <a:pt x="18" y="144"/>
                </a:cubicBezTo>
                <a:cubicBezTo>
                  <a:pt x="8" y="172"/>
                  <a:pt x="8" y="172"/>
                  <a:pt x="8" y="172"/>
                </a:cubicBezTo>
                <a:cubicBezTo>
                  <a:pt x="42" y="194"/>
                  <a:pt x="42" y="194"/>
                  <a:pt x="42" y="194"/>
                </a:cubicBezTo>
                <a:cubicBezTo>
                  <a:pt x="41" y="203"/>
                  <a:pt x="39" y="212"/>
                  <a:pt x="39" y="222"/>
                </a:cubicBezTo>
                <a:cubicBezTo>
                  <a:pt x="0" y="235"/>
                  <a:pt x="0" y="235"/>
                  <a:pt x="0" y="235"/>
                </a:cubicBezTo>
                <a:cubicBezTo>
                  <a:pt x="2" y="264"/>
                  <a:pt x="2" y="264"/>
                  <a:pt x="2" y="264"/>
                </a:cubicBezTo>
                <a:cubicBezTo>
                  <a:pt x="42" y="272"/>
                  <a:pt x="42" y="272"/>
                  <a:pt x="42" y="272"/>
                </a:cubicBezTo>
                <a:cubicBezTo>
                  <a:pt x="44" y="280"/>
                  <a:pt x="46" y="288"/>
                  <a:pt x="49" y="296"/>
                </a:cubicBezTo>
                <a:cubicBezTo>
                  <a:pt x="17" y="323"/>
                  <a:pt x="17" y="323"/>
                  <a:pt x="17" y="323"/>
                </a:cubicBezTo>
                <a:cubicBezTo>
                  <a:pt x="31" y="349"/>
                  <a:pt x="31" y="349"/>
                  <a:pt x="31" y="349"/>
                </a:cubicBezTo>
                <a:cubicBezTo>
                  <a:pt x="71" y="341"/>
                  <a:pt x="71" y="341"/>
                  <a:pt x="71" y="341"/>
                </a:cubicBezTo>
                <a:cubicBezTo>
                  <a:pt x="76" y="349"/>
                  <a:pt x="82" y="356"/>
                  <a:pt x="88" y="363"/>
                </a:cubicBezTo>
                <a:cubicBezTo>
                  <a:pt x="70" y="399"/>
                  <a:pt x="70" y="399"/>
                  <a:pt x="70" y="399"/>
                </a:cubicBezTo>
                <a:cubicBezTo>
                  <a:pt x="92" y="419"/>
                  <a:pt x="92" y="419"/>
                  <a:pt x="92" y="419"/>
                </a:cubicBezTo>
                <a:cubicBezTo>
                  <a:pt x="126" y="396"/>
                  <a:pt x="126" y="396"/>
                  <a:pt x="126" y="396"/>
                </a:cubicBezTo>
                <a:cubicBezTo>
                  <a:pt x="133" y="400"/>
                  <a:pt x="140" y="404"/>
                  <a:pt x="147" y="408"/>
                </a:cubicBezTo>
                <a:cubicBezTo>
                  <a:pt x="144" y="449"/>
                  <a:pt x="144" y="449"/>
                  <a:pt x="144" y="449"/>
                </a:cubicBezTo>
                <a:cubicBezTo>
                  <a:pt x="172" y="458"/>
                  <a:pt x="172" y="458"/>
                  <a:pt x="172" y="458"/>
                </a:cubicBezTo>
                <a:cubicBezTo>
                  <a:pt x="195" y="424"/>
                  <a:pt x="195" y="424"/>
                  <a:pt x="195" y="424"/>
                </a:cubicBezTo>
                <a:cubicBezTo>
                  <a:pt x="204" y="426"/>
                  <a:pt x="213" y="427"/>
                  <a:pt x="222" y="428"/>
                </a:cubicBezTo>
                <a:cubicBezTo>
                  <a:pt x="235" y="467"/>
                  <a:pt x="235" y="467"/>
                  <a:pt x="235" y="467"/>
                </a:cubicBezTo>
                <a:cubicBezTo>
                  <a:pt x="264" y="464"/>
                  <a:pt x="264" y="464"/>
                  <a:pt x="264" y="464"/>
                </a:cubicBezTo>
                <a:cubicBezTo>
                  <a:pt x="272" y="424"/>
                  <a:pt x="272" y="424"/>
                  <a:pt x="272" y="424"/>
                </a:cubicBezTo>
                <a:cubicBezTo>
                  <a:pt x="280" y="423"/>
                  <a:pt x="288" y="421"/>
                  <a:pt x="296" y="418"/>
                </a:cubicBezTo>
                <a:cubicBezTo>
                  <a:pt x="323" y="449"/>
                  <a:pt x="323" y="449"/>
                  <a:pt x="323" y="449"/>
                </a:cubicBezTo>
                <a:cubicBezTo>
                  <a:pt x="349" y="436"/>
                  <a:pt x="349" y="436"/>
                  <a:pt x="349" y="436"/>
                </a:cubicBezTo>
                <a:cubicBezTo>
                  <a:pt x="341" y="396"/>
                  <a:pt x="341" y="396"/>
                  <a:pt x="341" y="396"/>
                </a:cubicBezTo>
                <a:cubicBezTo>
                  <a:pt x="349" y="391"/>
                  <a:pt x="356" y="385"/>
                  <a:pt x="363" y="379"/>
                </a:cubicBezTo>
                <a:cubicBezTo>
                  <a:pt x="399" y="397"/>
                  <a:pt x="399" y="397"/>
                  <a:pt x="399" y="397"/>
                </a:cubicBezTo>
                <a:cubicBezTo>
                  <a:pt x="419" y="375"/>
                  <a:pt x="419" y="375"/>
                  <a:pt x="419" y="375"/>
                </a:cubicBezTo>
                <a:cubicBezTo>
                  <a:pt x="396" y="341"/>
                  <a:pt x="396" y="341"/>
                  <a:pt x="396" y="341"/>
                </a:cubicBezTo>
                <a:cubicBezTo>
                  <a:pt x="400" y="334"/>
                  <a:pt x="405" y="327"/>
                  <a:pt x="408" y="320"/>
                </a:cubicBezTo>
                <a:cubicBezTo>
                  <a:pt x="449" y="323"/>
                  <a:pt x="449" y="323"/>
                  <a:pt x="449" y="323"/>
                </a:cubicBezTo>
                <a:cubicBezTo>
                  <a:pt x="459" y="295"/>
                  <a:pt x="459" y="295"/>
                  <a:pt x="459" y="295"/>
                </a:cubicBezTo>
                <a:cubicBezTo>
                  <a:pt x="425" y="272"/>
                  <a:pt x="425" y="272"/>
                  <a:pt x="425" y="272"/>
                </a:cubicBezTo>
                <a:cubicBezTo>
                  <a:pt x="426" y="263"/>
                  <a:pt x="428" y="254"/>
                  <a:pt x="428" y="245"/>
                </a:cubicBezTo>
                <a:close/>
                <a:moveTo>
                  <a:pt x="233" y="383"/>
                </a:moveTo>
                <a:cubicBezTo>
                  <a:pt x="151" y="383"/>
                  <a:pt x="84" y="316"/>
                  <a:pt x="84" y="233"/>
                </a:cubicBezTo>
                <a:cubicBezTo>
                  <a:pt x="84" y="150"/>
                  <a:pt x="151" y="83"/>
                  <a:pt x="233" y="83"/>
                </a:cubicBezTo>
                <a:cubicBezTo>
                  <a:pt x="316" y="83"/>
                  <a:pt x="383" y="150"/>
                  <a:pt x="383" y="233"/>
                </a:cubicBezTo>
                <a:cubicBezTo>
                  <a:pt x="383" y="316"/>
                  <a:pt x="316" y="383"/>
                  <a:pt x="233" y="383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  <a:effectLst>
            <a:outerShdw blurRad="228600" dist="76200" dir="2700000" algn="tl" rotWithShape="0">
              <a:prstClr val="black">
                <a:alpha val="30000"/>
              </a:prst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6" name="Oval 95"/>
          <p:cNvSpPr/>
          <p:nvPr/>
        </p:nvSpPr>
        <p:spPr>
          <a:xfrm>
            <a:off x="14464784" y="5533194"/>
            <a:ext cx="2744357" cy="2744357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571500" dist="723900" dir="2700000" algn="tl" rotWithShape="0">
              <a:prstClr val="black">
                <a:alpha val="3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7" name="Oval 96"/>
          <p:cNvSpPr/>
          <p:nvPr/>
        </p:nvSpPr>
        <p:spPr>
          <a:xfrm>
            <a:off x="14543817" y="5612227"/>
            <a:ext cx="2586289" cy="2586289"/>
          </a:xfrm>
          <a:prstGeom prst="ellipse">
            <a:avLst/>
          </a:prstGeom>
          <a:gradFill flip="none" rotWithShape="1">
            <a:gsLst>
              <a:gs pos="0">
                <a:schemeClr val="bg1">
                  <a:lumMod val="85000"/>
                </a:schemeClr>
              </a:gs>
              <a:gs pos="24000">
                <a:schemeClr val="bg1">
                  <a:lumMod val="95000"/>
                </a:schemeClr>
              </a:gs>
            </a:gsLst>
            <a:lin ang="13500000" scaled="1"/>
            <a:tileRect/>
          </a:gradFill>
          <a:ln>
            <a:noFill/>
          </a:ln>
          <a:effectLst>
            <a:outerShdw blurRad="571500" dist="723900" dir="2700000" algn="tl" rotWithShape="0">
              <a:prstClr val="black">
                <a:alpha val="3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4" name="Oval 93"/>
          <p:cNvSpPr/>
          <p:nvPr/>
        </p:nvSpPr>
        <p:spPr>
          <a:xfrm>
            <a:off x="14741121" y="5823937"/>
            <a:ext cx="2171697" cy="2171696"/>
          </a:xfrm>
          <a:prstGeom prst="ellipse">
            <a:avLst/>
          </a:prstGeom>
          <a:gradFill flip="none" rotWithShape="1">
            <a:gsLst>
              <a:gs pos="0">
                <a:schemeClr val="bg1">
                  <a:lumMod val="85000"/>
                </a:schemeClr>
              </a:gs>
              <a:gs pos="24000">
                <a:schemeClr val="bg1">
                  <a:lumMod val="95000"/>
                </a:schemeClr>
              </a:gs>
            </a:gsLst>
            <a:lin ang="13500000" scaled="1"/>
            <a:tileRect/>
          </a:gradFill>
          <a:ln>
            <a:noFill/>
          </a:ln>
          <a:effectLst>
            <a:outerShdw blurRad="571500" dist="723900" dir="2700000" algn="tl" rotWithShape="0">
              <a:prstClr val="black">
                <a:alpha val="3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1" name="Freeform 5"/>
          <p:cNvSpPr>
            <a:spLocks noEditPoints="1"/>
          </p:cNvSpPr>
          <p:nvPr/>
        </p:nvSpPr>
        <p:spPr bwMode="auto">
          <a:xfrm>
            <a:off x="17344486" y="6459573"/>
            <a:ext cx="4071198" cy="4067952"/>
          </a:xfrm>
          <a:custGeom>
            <a:avLst/>
            <a:gdLst>
              <a:gd name="T0" fmla="*/ 467 w 467"/>
              <a:gd name="T1" fmla="*/ 232 h 467"/>
              <a:gd name="T2" fmla="*/ 425 w 467"/>
              <a:gd name="T3" fmla="*/ 195 h 467"/>
              <a:gd name="T4" fmla="*/ 449 w 467"/>
              <a:gd name="T5" fmla="*/ 144 h 467"/>
              <a:gd name="T6" fmla="*/ 396 w 467"/>
              <a:gd name="T7" fmla="*/ 126 h 467"/>
              <a:gd name="T8" fmla="*/ 397 w 467"/>
              <a:gd name="T9" fmla="*/ 67 h 467"/>
              <a:gd name="T10" fmla="*/ 341 w 467"/>
              <a:gd name="T11" fmla="*/ 71 h 467"/>
              <a:gd name="T12" fmla="*/ 323 w 467"/>
              <a:gd name="T13" fmla="*/ 18 h 467"/>
              <a:gd name="T14" fmla="*/ 272 w 467"/>
              <a:gd name="T15" fmla="*/ 42 h 467"/>
              <a:gd name="T16" fmla="*/ 232 w 467"/>
              <a:gd name="T17" fmla="*/ 0 h 467"/>
              <a:gd name="T18" fmla="*/ 195 w 467"/>
              <a:gd name="T19" fmla="*/ 42 h 467"/>
              <a:gd name="T20" fmla="*/ 144 w 467"/>
              <a:gd name="T21" fmla="*/ 17 h 467"/>
              <a:gd name="T22" fmla="*/ 126 w 467"/>
              <a:gd name="T23" fmla="*/ 71 h 467"/>
              <a:gd name="T24" fmla="*/ 68 w 467"/>
              <a:gd name="T25" fmla="*/ 69 h 467"/>
              <a:gd name="T26" fmla="*/ 71 w 467"/>
              <a:gd name="T27" fmla="*/ 125 h 467"/>
              <a:gd name="T28" fmla="*/ 18 w 467"/>
              <a:gd name="T29" fmla="*/ 144 h 467"/>
              <a:gd name="T30" fmla="*/ 42 w 467"/>
              <a:gd name="T31" fmla="*/ 194 h 467"/>
              <a:gd name="T32" fmla="*/ 0 w 467"/>
              <a:gd name="T33" fmla="*/ 235 h 467"/>
              <a:gd name="T34" fmla="*/ 42 w 467"/>
              <a:gd name="T35" fmla="*/ 272 h 467"/>
              <a:gd name="T36" fmla="*/ 17 w 467"/>
              <a:gd name="T37" fmla="*/ 323 h 467"/>
              <a:gd name="T38" fmla="*/ 71 w 467"/>
              <a:gd name="T39" fmla="*/ 341 h 467"/>
              <a:gd name="T40" fmla="*/ 70 w 467"/>
              <a:gd name="T41" fmla="*/ 399 h 467"/>
              <a:gd name="T42" fmla="*/ 126 w 467"/>
              <a:gd name="T43" fmla="*/ 396 h 467"/>
              <a:gd name="T44" fmla="*/ 144 w 467"/>
              <a:gd name="T45" fmla="*/ 449 h 467"/>
              <a:gd name="T46" fmla="*/ 195 w 467"/>
              <a:gd name="T47" fmla="*/ 424 h 467"/>
              <a:gd name="T48" fmla="*/ 235 w 467"/>
              <a:gd name="T49" fmla="*/ 467 h 467"/>
              <a:gd name="T50" fmla="*/ 272 w 467"/>
              <a:gd name="T51" fmla="*/ 424 h 467"/>
              <a:gd name="T52" fmla="*/ 323 w 467"/>
              <a:gd name="T53" fmla="*/ 449 h 467"/>
              <a:gd name="T54" fmla="*/ 341 w 467"/>
              <a:gd name="T55" fmla="*/ 396 h 467"/>
              <a:gd name="T56" fmla="*/ 399 w 467"/>
              <a:gd name="T57" fmla="*/ 397 h 467"/>
              <a:gd name="T58" fmla="*/ 396 w 467"/>
              <a:gd name="T59" fmla="*/ 341 h 467"/>
              <a:gd name="T60" fmla="*/ 449 w 467"/>
              <a:gd name="T61" fmla="*/ 323 h 467"/>
              <a:gd name="T62" fmla="*/ 425 w 467"/>
              <a:gd name="T63" fmla="*/ 272 h 467"/>
              <a:gd name="T64" fmla="*/ 233 w 467"/>
              <a:gd name="T65" fmla="*/ 383 h 467"/>
              <a:gd name="T66" fmla="*/ 233 w 467"/>
              <a:gd name="T67" fmla="*/ 83 h 467"/>
              <a:gd name="T68" fmla="*/ 233 w 467"/>
              <a:gd name="T69" fmla="*/ 383 h 4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467" h="467">
                <a:moveTo>
                  <a:pt x="428" y="245"/>
                </a:moveTo>
                <a:cubicBezTo>
                  <a:pt x="467" y="232"/>
                  <a:pt x="467" y="232"/>
                  <a:pt x="467" y="232"/>
                </a:cubicBezTo>
                <a:cubicBezTo>
                  <a:pt x="465" y="202"/>
                  <a:pt x="465" y="202"/>
                  <a:pt x="465" y="202"/>
                </a:cubicBezTo>
                <a:cubicBezTo>
                  <a:pt x="425" y="195"/>
                  <a:pt x="425" y="195"/>
                  <a:pt x="425" y="195"/>
                </a:cubicBezTo>
                <a:cubicBezTo>
                  <a:pt x="423" y="187"/>
                  <a:pt x="421" y="179"/>
                  <a:pt x="418" y="171"/>
                </a:cubicBezTo>
                <a:cubicBezTo>
                  <a:pt x="449" y="144"/>
                  <a:pt x="449" y="144"/>
                  <a:pt x="449" y="144"/>
                </a:cubicBezTo>
                <a:cubicBezTo>
                  <a:pt x="436" y="117"/>
                  <a:pt x="436" y="117"/>
                  <a:pt x="436" y="117"/>
                </a:cubicBezTo>
                <a:cubicBezTo>
                  <a:pt x="396" y="126"/>
                  <a:pt x="396" y="126"/>
                  <a:pt x="396" y="126"/>
                </a:cubicBezTo>
                <a:cubicBezTo>
                  <a:pt x="391" y="118"/>
                  <a:pt x="385" y="111"/>
                  <a:pt x="379" y="104"/>
                </a:cubicBezTo>
                <a:cubicBezTo>
                  <a:pt x="397" y="67"/>
                  <a:pt x="397" y="67"/>
                  <a:pt x="397" y="67"/>
                </a:cubicBezTo>
                <a:cubicBezTo>
                  <a:pt x="375" y="48"/>
                  <a:pt x="375" y="48"/>
                  <a:pt x="375" y="48"/>
                </a:cubicBezTo>
                <a:cubicBezTo>
                  <a:pt x="341" y="71"/>
                  <a:pt x="341" y="71"/>
                  <a:pt x="341" y="71"/>
                </a:cubicBezTo>
                <a:cubicBezTo>
                  <a:pt x="334" y="66"/>
                  <a:pt x="327" y="62"/>
                  <a:pt x="320" y="58"/>
                </a:cubicBezTo>
                <a:cubicBezTo>
                  <a:pt x="323" y="18"/>
                  <a:pt x="323" y="18"/>
                  <a:pt x="323" y="18"/>
                </a:cubicBezTo>
                <a:cubicBezTo>
                  <a:pt x="295" y="8"/>
                  <a:pt x="295" y="8"/>
                  <a:pt x="295" y="8"/>
                </a:cubicBezTo>
                <a:cubicBezTo>
                  <a:pt x="272" y="42"/>
                  <a:pt x="272" y="42"/>
                  <a:pt x="272" y="42"/>
                </a:cubicBezTo>
                <a:cubicBezTo>
                  <a:pt x="263" y="40"/>
                  <a:pt x="254" y="39"/>
                  <a:pt x="245" y="39"/>
                </a:cubicBezTo>
                <a:cubicBezTo>
                  <a:pt x="232" y="0"/>
                  <a:pt x="232" y="0"/>
                  <a:pt x="232" y="0"/>
                </a:cubicBezTo>
                <a:cubicBezTo>
                  <a:pt x="203" y="2"/>
                  <a:pt x="203" y="2"/>
                  <a:pt x="203" y="2"/>
                </a:cubicBezTo>
                <a:cubicBezTo>
                  <a:pt x="195" y="42"/>
                  <a:pt x="195" y="42"/>
                  <a:pt x="195" y="42"/>
                </a:cubicBezTo>
                <a:cubicBezTo>
                  <a:pt x="187" y="44"/>
                  <a:pt x="179" y="46"/>
                  <a:pt x="171" y="49"/>
                </a:cubicBezTo>
                <a:cubicBezTo>
                  <a:pt x="144" y="17"/>
                  <a:pt x="144" y="17"/>
                  <a:pt x="144" y="17"/>
                </a:cubicBezTo>
                <a:cubicBezTo>
                  <a:pt x="117" y="30"/>
                  <a:pt x="117" y="30"/>
                  <a:pt x="117" y="30"/>
                </a:cubicBezTo>
                <a:cubicBezTo>
                  <a:pt x="126" y="71"/>
                  <a:pt x="126" y="71"/>
                  <a:pt x="126" y="71"/>
                </a:cubicBezTo>
                <a:cubicBezTo>
                  <a:pt x="118" y="76"/>
                  <a:pt x="111" y="81"/>
                  <a:pt x="104" y="87"/>
                </a:cubicBezTo>
                <a:cubicBezTo>
                  <a:pt x="68" y="69"/>
                  <a:pt x="68" y="69"/>
                  <a:pt x="68" y="69"/>
                </a:cubicBezTo>
                <a:cubicBezTo>
                  <a:pt x="48" y="92"/>
                  <a:pt x="48" y="92"/>
                  <a:pt x="48" y="92"/>
                </a:cubicBezTo>
                <a:cubicBezTo>
                  <a:pt x="71" y="125"/>
                  <a:pt x="71" y="125"/>
                  <a:pt x="71" y="125"/>
                </a:cubicBezTo>
                <a:cubicBezTo>
                  <a:pt x="67" y="132"/>
                  <a:pt x="62" y="139"/>
                  <a:pt x="59" y="147"/>
                </a:cubicBezTo>
                <a:cubicBezTo>
                  <a:pt x="18" y="144"/>
                  <a:pt x="18" y="144"/>
                  <a:pt x="18" y="144"/>
                </a:cubicBezTo>
                <a:cubicBezTo>
                  <a:pt x="8" y="172"/>
                  <a:pt x="8" y="172"/>
                  <a:pt x="8" y="172"/>
                </a:cubicBezTo>
                <a:cubicBezTo>
                  <a:pt x="42" y="194"/>
                  <a:pt x="42" y="194"/>
                  <a:pt x="42" y="194"/>
                </a:cubicBezTo>
                <a:cubicBezTo>
                  <a:pt x="41" y="203"/>
                  <a:pt x="39" y="212"/>
                  <a:pt x="39" y="222"/>
                </a:cubicBezTo>
                <a:cubicBezTo>
                  <a:pt x="0" y="235"/>
                  <a:pt x="0" y="235"/>
                  <a:pt x="0" y="235"/>
                </a:cubicBezTo>
                <a:cubicBezTo>
                  <a:pt x="2" y="264"/>
                  <a:pt x="2" y="264"/>
                  <a:pt x="2" y="264"/>
                </a:cubicBezTo>
                <a:cubicBezTo>
                  <a:pt x="42" y="272"/>
                  <a:pt x="42" y="272"/>
                  <a:pt x="42" y="272"/>
                </a:cubicBezTo>
                <a:cubicBezTo>
                  <a:pt x="44" y="280"/>
                  <a:pt x="46" y="288"/>
                  <a:pt x="49" y="296"/>
                </a:cubicBezTo>
                <a:cubicBezTo>
                  <a:pt x="17" y="323"/>
                  <a:pt x="17" y="323"/>
                  <a:pt x="17" y="323"/>
                </a:cubicBezTo>
                <a:cubicBezTo>
                  <a:pt x="31" y="349"/>
                  <a:pt x="31" y="349"/>
                  <a:pt x="31" y="349"/>
                </a:cubicBezTo>
                <a:cubicBezTo>
                  <a:pt x="71" y="341"/>
                  <a:pt x="71" y="341"/>
                  <a:pt x="71" y="341"/>
                </a:cubicBezTo>
                <a:cubicBezTo>
                  <a:pt x="76" y="349"/>
                  <a:pt x="82" y="356"/>
                  <a:pt x="88" y="363"/>
                </a:cubicBezTo>
                <a:cubicBezTo>
                  <a:pt x="70" y="399"/>
                  <a:pt x="70" y="399"/>
                  <a:pt x="70" y="399"/>
                </a:cubicBezTo>
                <a:cubicBezTo>
                  <a:pt x="92" y="419"/>
                  <a:pt x="92" y="419"/>
                  <a:pt x="92" y="419"/>
                </a:cubicBezTo>
                <a:cubicBezTo>
                  <a:pt x="126" y="396"/>
                  <a:pt x="126" y="396"/>
                  <a:pt x="126" y="396"/>
                </a:cubicBezTo>
                <a:cubicBezTo>
                  <a:pt x="133" y="400"/>
                  <a:pt x="140" y="404"/>
                  <a:pt x="147" y="408"/>
                </a:cubicBezTo>
                <a:cubicBezTo>
                  <a:pt x="144" y="449"/>
                  <a:pt x="144" y="449"/>
                  <a:pt x="144" y="449"/>
                </a:cubicBezTo>
                <a:cubicBezTo>
                  <a:pt x="172" y="458"/>
                  <a:pt x="172" y="458"/>
                  <a:pt x="172" y="458"/>
                </a:cubicBezTo>
                <a:cubicBezTo>
                  <a:pt x="195" y="424"/>
                  <a:pt x="195" y="424"/>
                  <a:pt x="195" y="424"/>
                </a:cubicBezTo>
                <a:cubicBezTo>
                  <a:pt x="204" y="426"/>
                  <a:pt x="213" y="427"/>
                  <a:pt x="222" y="428"/>
                </a:cubicBezTo>
                <a:cubicBezTo>
                  <a:pt x="235" y="467"/>
                  <a:pt x="235" y="467"/>
                  <a:pt x="235" y="467"/>
                </a:cubicBezTo>
                <a:cubicBezTo>
                  <a:pt x="264" y="464"/>
                  <a:pt x="264" y="464"/>
                  <a:pt x="264" y="464"/>
                </a:cubicBezTo>
                <a:cubicBezTo>
                  <a:pt x="272" y="424"/>
                  <a:pt x="272" y="424"/>
                  <a:pt x="272" y="424"/>
                </a:cubicBezTo>
                <a:cubicBezTo>
                  <a:pt x="280" y="423"/>
                  <a:pt x="288" y="421"/>
                  <a:pt x="296" y="418"/>
                </a:cubicBezTo>
                <a:cubicBezTo>
                  <a:pt x="323" y="449"/>
                  <a:pt x="323" y="449"/>
                  <a:pt x="323" y="449"/>
                </a:cubicBezTo>
                <a:cubicBezTo>
                  <a:pt x="349" y="436"/>
                  <a:pt x="349" y="436"/>
                  <a:pt x="349" y="436"/>
                </a:cubicBezTo>
                <a:cubicBezTo>
                  <a:pt x="341" y="396"/>
                  <a:pt x="341" y="396"/>
                  <a:pt x="341" y="396"/>
                </a:cubicBezTo>
                <a:cubicBezTo>
                  <a:pt x="349" y="391"/>
                  <a:pt x="356" y="385"/>
                  <a:pt x="363" y="379"/>
                </a:cubicBezTo>
                <a:cubicBezTo>
                  <a:pt x="399" y="397"/>
                  <a:pt x="399" y="397"/>
                  <a:pt x="399" y="397"/>
                </a:cubicBezTo>
                <a:cubicBezTo>
                  <a:pt x="419" y="375"/>
                  <a:pt x="419" y="375"/>
                  <a:pt x="419" y="375"/>
                </a:cubicBezTo>
                <a:cubicBezTo>
                  <a:pt x="396" y="341"/>
                  <a:pt x="396" y="341"/>
                  <a:pt x="396" y="341"/>
                </a:cubicBezTo>
                <a:cubicBezTo>
                  <a:pt x="400" y="334"/>
                  <a:pt x="405" y="327"/>
                  <a:pt x="408" y="320"/>
                </a:cubicBezTo>
                <a:cubicBezTo>
                  <a:pt x="449" y="323"/>
                  <a:pt x="449" y="323"/>
                  <a:pt x="449" y="323"/>
                </a:cubicBezTo>
                <a:cubicBezTo>
                  <a:pt x="459" y="295"/>
                  <a:pt x="459" y="295"/>
                  <a:pt x="459" y="295"/>
                </a:cubicBezTo>
                <a:cubicBezTo>
                  <a:pt x="425" y="272"/>
                  <a:pt x="425" y="272"/>
                  <a:pt x="425" y="272"/>
                </a:cubicBezTo>
                <a:cubicBezTo>
                  <a:pt x="426" y="263"/>
                  <a:pt x="428" y="254"/>
                  <a:pt x="428" y="245"/>
                </a:cubicBezTo>
                <a:close/>
                <a:moveTo>
                  <a:pt x="233" y="383"/>
                </a:moveTo>
                <a:cubicBezTo>
                  <a:pt x="151" y="383"/>
                  <a:pt x="84" y="316"/>
                  <a:pt x="84" y="233"/>
                </a:cubicBezTo>
                <a:cubicBezTo>
                  <a:pt x="84" y="150"/>
                  <a:pt x="151" y="83"/>
                  <a:pt x="233" y="83"/>
                </a:cubicBezTo>
                <a:cubicBezTo>
                  <a:pt x="316" y="83"/>
                  <a:pt x="383" y="150"/>
                  <a:pt x="383" y="233"/>
                </a:cubicBezTo>
                <a:cubicBezTo>
                  <a:pt x="383" y="316"/>
                  <a:pt x="316" y="383"/>
                  <a:pt x="233" y="383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  <a:effectLst>
            <a:outerShdw blurRad="228600" dist="76200" dir="2700000" algn="tl" rotWithShape="0">
              <a:prstClr val="black">
                <a:alpha val="30000"/>
              </a:prst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2" name="Oval 101"/>
          <p:cNvSpPr/>
          <p:nvPr/>
        </p:nvSpPr>
        <p:spPr>
          <a:xfrm>
            <a:off x="18007907" y="7121371"/>
            <a:ext cx="2744357" cy="2744357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571500" dist="723900" dir="2700000" algn="tl" rotWithShape="0">
              <a:prstClr val="black">
                <a:alpha val="3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3" name="Oval 102"/>
          <p:cNvSpPr/>
          <p:nvPr/>
        </p:nvSpPr>
        <p:spPr>
          <a:xfrm>
            <a:off x="18086940" y="7200404"/>
            <a:ext cx="2586289" cy="2586289"/>
          </a:xfrm>
          <a:prstGeom prst="ellipse">
            <a:avLst/>
          </a:prstGeom>
          <a:gradFill flip="none" rotWithShape="1">
            <a:gsLst>
              <a:gs pos="0">
                <a:schemeClr val="bg1">
                  <a:lumMod val="85000"/>
                </a:schemeClr>
              </a:gs>
              <a:gs pos="24000">
                <a:schemeClr val="bg1">
                  <a:lumMod val="95000"/>
                </a:schemeClr>
              </a:gs>
            </a:gsLst>
            <a:lin ang="13500000" scaled="1"/>
            <a:tileRect/>
          </a:gradFill>
          <a:ln>
            <a:noFill/>
          </a:ln>
          <a:effectLst>
            <a:outerShdw blurRad="571500" dist="723900" dir="2700000" algn="tl" rotWithShape="0">
              <a:prstClr val="black">
                <a:alpha val="3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0" name="Oval 99"/>
          <p:cNvSpPr/>
          <p:nvPr/>
        </p:nvSpPr>
        <p:spPr>
          <a:xfrm>
            <a:off x="18284244" y="7412114"/>
            <a:ext cx="2171697" cy="2171696"/>
          </a:xfrm>
          <a:prstGeom prst="ellipse">
            <a:avLst/>
          </a:prstGeom>
          <a:gradFill flip="none" rotWithShape="1">
            <a:gsLst>
              <a:gs pos="0">
                <a:schemeClr val="bg1">
                  <a:lumMod val="85000"/>
                </a:schemeClr>
              </a:gs>
              <a:gs pos="24000">
                <a:schemeClr val="bg1">
                  <a:lumMod val="95000"/>
                </a:schemeClr>
              </a:gs>
            </a:gsLst>
            <a:lin ang="13500000" scaled="1"/>
            <a:tileRect/>
          </a:gradFill>
          <a:ln>
            <a:noFill/>
          </a:ln>
          <a:effectLst>
            <a:outerShdw blurRad="571500" dist="723900" dir="2700000" algn="tl" rotWithShape="0">
              <a:prstClr val="black">
                <a:alpha val="3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05" name="Group 104"/>
          <p:cNvGrpSpPr/>
          <p:nvPr/>
        </p:nvGrpSpPr>
        <p:grpSpPr>
          <a:xfrm>
            <a:off x="2817403" y="3123869"/>
            <a:ext cx="4588084" cy="2584578"/>
            <a:chOff x="6191091" y="3542256"/>
            <a:chExt cx="4588084" cy="2584578"/>
          </a:xfrm>
        </p:grpSpPr>
        <p:grpSp>
          <p:nvGrpSpPr>
            <p:cNvPr id="106" name="Group 105"/>
            <p:cNvGrpSpPr/>
            <p:nvPr/>
          </p:nvGrpSpPr>
          <p:grpSpPr>
            <a:xfrm>
              <a:off x="6191091" y="3542256"/>
              <a:ext cx="4588084" cy="1481766"/>
              <a:chOff x="3894839" y="10720373"/>
              <a:chExt cx="4588084" cy="1481766"/>
            </a:xfrm>
          </p:grpSpPr>
          <p:sp>
            <p:nvSpPr>
              <p:cNvPr id="110" name="TextBox 109"/>
              <p:cNvSpPr txBox="1"/>
              <p:nvPr/>
            </p:nvSpPr>
            <p:spPr>
              <a:xfrm>
                <a:off x="3894839" y="10720373"/>
                <a:ext cx="4588084" cy="52322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fa-IR" sz="2800" b="1" dirty="0">
                    <a:solidFill>
                      <a:schemeClr val="accent1">
                        <a:lumMod val="50000"/>
                      </a:schemeClr>
                    </a:solidFill>
                    <a:effectLst>
                      <a:glow>
                        <a:srgbClr val="FF3399">
                          <a:alpha val="24000"/>
                        </a:srgbClr>
                      </a:glow>
                    </a:effectLst>
                    <a:latin typeface="Shabnam" panose="020B0603030804020204" pitchFamily="34" charset="-78"/>
                    <a:cs typeface="Shabnam" panose="020B0603030804020204" pitchFamily="34" charset="-78"/>
                  </a:rPr>
                  <a:t>تیتر عنوان را بنویسید</a:t>
                </a:r>
                <a:endParaRPr lang="en-US" sz="2800" b="1" dirty="0">
                  <a:solidFill>
                    <a:schemeClr val="accent1">
                      <a:lumMod val="50000"/>
                    </a:schemeClr>
                  </a:solidFill>
                  <a:effectLst>
                    <a:glow>
                      <a:srgbClr val="FF3399">
                        <a:alpha val="24000"/>
                      </a:srgbClr>
                    </a:glow>
                  </a:effectLst>
                  <a:latin typeface="Shabnam" panose="020B0603030804020204" pitchFamily="34" charset="-78"/>
                  <a:cs typeface="Shabnam" panose="020B0603030804020204" pitchFamily="34" charset="-78"/>
                </a:endParaRPr>
              </a:p>
            </p:txBody>
          </p:sp>
          <p:sp>
            <p:nvSpPr>
              <p:cNvPr id="111" name="TextBox 110"/>
              <p:cNvSpPr txBox="1"/>
              <p:nvPr/>
            </p:nvSpPr>
            <p:spPr>
              <a:xfrm>
                <a:off x="4243949" y="11224948"/>
                <a:ext cx="3884612" cy="97719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 rtl="1">
                  <a:lnSpc>
                    <a:spcPct val="150000"/>
                  </a:lnSpc>
                </a:pPr>
                <a:r>
                  <a:rPr lang="fa-IR" sz="2000" dirty="0">
                    <a:solidFill>
                      <a:srgbClr val="16191F"/>
                    </a:solidFill>
                    <a:latin typeface="Vazir" panose="020B0603030804020204" pitchFamily="34" charset="-78"/>
                    <a:cs typeface="Vazir" panose="020B0603030804020204" pitchFamily="34" charset="-78"/>
                  </a:rPr>
                  <a:t>فروشگاه مینارو ارائه دهنده انواع فایل های کاربردی</a:t>
                </a:r>
                <a:endParaRPr lang="en-US" sz="1800" b="1" dirty="0">
                  <a:solidFill>
                    <a:schemeClr val="bg1">
                      <a:lumMod val="65000"/>
                    </a:schemeClr>
                  </a:solidFill>
                  <a:effectLst>
                    <a:glow>
                      <a:srgbClr val="FF3399">
                        <a:alpha val="24000"/>
                      </a:srgbClr>
                    </a:glow>
                  </a:effectLst>
                  <a:latin typeface="Lato" panose="020F0502020204030203" pitchFamily="34" charset="0"/>
                </a:endParaRPr>
              </a:p>
            </p:txBody>
          </p:sp>
        </p:grpSp>
        <p:grpSp>
          <p:nvGrpSpPr>
            <p:cNvPr id="107" name="Group 106"/>
            <p:cNvGrpSpPr/>
            <p:nvPr/>
          </p:nvGrpSpPr>
          <p:grpSpPr>
            <a:xfrm>
              <a:off x="8375176" y="5266665"/>
              <a:ext cx="214661" cy="860169"/>
              <a:chOff x="9156226" y="5476215"/>
              <a:chExt cx="214661" cy="860169"/>
            </a:xfrm>
          </p:grpSpPr>
          <p:cxnSp>
            <p:nvCxnSpPr>
              <p:cNvPr id="108" name="Straight Connector 107"/>
              <p:cNvCxnSpPr/>
              <p:nvPr/>
            </p:nvCxnSpPr>
            <p:spPr>
              <a:xfrm>
                <a:off x="9258103" y="5607408"/>
                <a:ext cx="5453" cy="728976"/>
              </a:xfrm>
              <a:prstGeom prst="line">
                <a:avLst/>
              </a:prstGeom>
              <a:ln>
                <a:solidFill>
                  <a:schemeClr val="bg1">
                    <a:lumMod val="65000"/>
                  </a:schemeClr>
                </a:solidFill>
                <a:prstDash val="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9" name="Oval 108"/>
              <p:cNvSpPr/>
              <p:nvPr/>
            </p:nvSpPr>
            <p:spPr>
              <a:xfrm>
                <a:off x="9156226" y="5476215"/>
                <a:ext cx="214661" cy="214661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12" name="Group 111"/>
          <p:cNvGrpSpPr/>
          <p:nvPr/>
        </p:nvGrpSpPr>
        <p:grpSpPr>
          <a:xfrm>
            <a:off x="10172379" y="3104819"/>
            <a:ext cx="4588084" cy="3334105"/>
            <a:chOff x="6191091" y="3523206"/>
            <a:chExt cx="4588084" cy="3334105"/>
          </a:xfrm>
        </p:grpSpPr>
        <p:grpSp>
          <p:nvGrpSpPr>
            <p:cNvPr id="113" name="Group 112"/>
            <p:cNvGrpSpPr/>
            <p:nvPr/>
          </p:nvGrpSpPr>
          <p:grpSpPr>
            <a:xfrm>
              <a:off x="6191091" y="3523206"/>
              <a:ext cx="4588084" cy="1520238"/>
              <a:chOff x="3894839" y="10701323"/>
              <a:chExt cx="4588084" cy="1520238"/>
            </a:xfrm>
          </p:grpSpPr>
          <p:sp>
            <p:nvSpPr>
              <p:cNvPr id="117" name="TextBox 116"/>
              <p:cNvSpPr txBox="1"/>
              <p:nvPr/>
            </p:nvSpPr>
            <p:spPr>
              <a:xfrm>
                <a:off x="3894839" y="10701323"/>
                <a:ext cx="4588084" cy="52322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fa-IR" sz="2800" b="1" dirty="0">
                    <a:solidFill>
                      <a:schemeClr val="accent1">
                        <a:lumMod val="50000"/>
                      </a:schemeClr>
                    </a:solidFill>
                    <a:effectLst>
                      <a:glow>
                        <a:srgbClr val="FF3399">
                          <a:alpha val="24000"/>
                        </a:srgbClr>
                      </a:glow>
                    </a:effectLst>
                    <a:latin typeface="Shabnam" panose="020B0603030804020204" pitchFamily="34" charset="-78"/>
                    <a:cs typeface="Shabnam" panose="020B0603030804020204" pitchFamily="34" charset="-78"/>
                  </a:rPr>
                  <a:t>تیتر عنوان را بنویسید</a:t>
                </a:r>
                <a:endParaRPr lang="en-US" sz="2800" b="1" dirty="0">
                  <a:solidFill>
                    <a:schemeClr val="accent1">
                      <a:lumMod val="50000"/>
                    </a:schemeClr>
                  </a:solidFill>
                  <a:effectLst>
                    <a:glow>
                      <a:srgbClr val="FF3399">
                        <a:alpha val="24000"/>
                      </a:srgbClr>
                    </a:glow>
                  </a:effectLst>
                  <a:latin typeface="Shabnam" panose="020B0603030804020204" pitchFamily="34" charset="-78"/>
                  <a:cs typeface="Shabnam" panose="020B0603030804020204" pitchFamily="34" charset="-78"/>
                </a:endParaRPr>
              </a:p>
            </p:txBody>
          </p:sp>
          <p:sp>
            <p:nvSpPr>
              <p:cNvPr id="118" name="TextBox 117"/>
              <p:cNvSpPr txBox="1"/>
              <p:nvPr/>
            </p:nvSpPr>
            <p:spPr>
              <a:xfrm>
                <a:off x="4243949" y="11205898"/>
                <a:ext cx="3884612" cy="101566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 rtl="1">
                  <a:lnSpc>
                    <a:spcPct val="150000"/>
                  </a:lnSpc>
                </a:pPr>
                <a:r>
                  <a:rPr lang="fa-IR" sz="2000" dirty="0">
                    <a:solidFill>
                      <a:srgbClr val="16191F"/>
                    </a:solidFill>
                    <a:latin typeface="Vazir" panose="020B0603030804020204" pitchFamily="34" charset="-78"/>
                    <a:cs typeface="Vazir" panose="020B0603030804020204" pitchFamily="34" charset="-78"/>
                  </a:rPr>
                  <a:t>فروشگاه مینارو ارائه دهنده انواع فایل های کاربردی</a:t>
                </a:r>
                <a:endParaRPr lang="en-US" sz="1800" b="1" dirty="0">
                  <a:solidFill>
                    <a:schemeClr val="bg1">
                      <a:lumMod val="65000"/>
                    </a:schemeClr>
                  </a:solidFill>
                  <a:effectLst>
                    <a:glow>
                      <a:srgbClr val="FF3399">
                        <a:alpha val="24000"/>
                      </a:srgbClr>
                    </a:glow>
                  </a:effectLst>
                  <a:latin typeface="Lato" panose="020F0502020204030203" pitchFamily="34" charset="0"/>
                </a:endParaRPr>
              </a:p>
            </p:txBody>
          </p:sp>
        </p:grpSp>
        <p:grpSp>
          <p:nvGrpSpPr>
            <p:cNvPr id="114" name="Group 113"/>
            <p:cNvGrpSpPr/>
            <p:nvPr/>
          </p:nvGrpSpPr>
          <p:grpSpPr>
            <a:xfrm>
              <a:off x="8375176" y="5266665"/>
              <a:ext cx="214661" cy="1590646"/>
              <a:chOff x="9156226" y="5476215"/>
              <a:chExt cx="214661" cy="1590646"/>
            </a:xfrm>
          </p:grpSpPr>
          <p:cxnSp>
            <p:nvCxnSpPr>
              <p:cNvPr id="115" name="Straight Connector 114"/>
              <p:cNvCxnSpPr/>
              <p:nvPr/>
            </p:nvCxnSpPr>
            <p:spPr>
              <a:xfrm>
                <a:off x="9258103" y="5607408"/>
                <a:ext cx="27034" cy="1459453"/>
              </a:xfrm>
              <a:prstGeom prst="line">
                <a:avLst/>
              </a:prstGeom>
              <a:ln>
                <a:solidFill>
                  <a:schemeClr val="bg1">
                    <a:lumMod val="65000"/>
                  </a:schemeClr>
                </a:solidFill>
                <a:prstDash val="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16" name="Oval 115"/>
              <p:cNvSpPr/>
              <p:nvPr/>
            </p:nvSpPr>
            <p:spPr>
              <a:xfrm>
                <a:off x="9156226" y="5476215"/>
                <a:ext cx="214661" cy="214661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19" name="Group 118"/>
          <p:cNvGrpSpPr/>
          <p:nvPr/>
        </p:nvGrpSpPr>
        <p:grpSpPr>
          <a:xfrm>
            <a:off x="17428892" y="3047667"/>
            <a:ext cx="4588084" cy="3500411"/>
            <a:chOff x="6191091" y="3464880"/>
            <a:chExt cx="4588084" cy="3392431"/>
          </a:xfrm>
        </p:grpSpPr>
        <p:grpSp>
          <p:nvGrpSpPr>
            <p:cNvPr id="120" name="Group 119"/>
            <p:cNvGrpSpPr/>
            <p:nvPr/>
          </p:nvGrpSpPr>
          <p:grpSpPr>
            <a:xfrm>
              <a:off x="6191091" y="3464880"/>
              <a:ext cx="4588084" cy="1451624"/>
              <a:chOff x="3894839" y="10642997"/>
              <a:chExt cx="4588084" cy="1451624"/>
            </a:xfrm>
          </p:grpSpPr>
          <p:sp>
            <p:nvSpPr>
              <p:cNvPr id="124" name="TextBox 123"/>
              <p:cNvSpPr txBox="1"/>
              <p:nvPr/>
            </p:nvSpPr>
            <p:spPr>
              <a:xfrm>
                <a:off x="3894839" y="10642997"/>
                <a:ext cx="4588084" cy="52322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fa-IR" sz="2800" b="1" dirty="0">
                    <a:solidFill>
                      <a:schemeClr val="accent1">
                        <a:lumMod val="50000"/>
                      </a:schemeClr>
                    </a:solidFill>
                    <a:effectLst>
                      <a:glow>
                        <a:srgbClr val="FF3399">
                          <a:alpha val="24000"/>
                        </a:srgbClr>
                      </a:glow>
                    </a:effectLst>
                    <a:latin typeface="Shabnam" panose="020B0603030804020204" pitchFamily="34" charset="-78"/>
                    <a:cs typeface="Shabnam" panose="020B0603030804020204" pitchFamily="34" charset="-78"/>
                  </a:rPr>
                  <a:t>تیتر عنوان را بنویسید</a:t>
                </a:r>
                <a:endParaRPr lang="en-US" sz="2800" b="1" dirty="0">
                  <a:solidFill>
                    <a:schemeClr val="accent1">
                      <a:lumMod val="50000"/>
                    </a:schemeClr>
                  </a:solidFill>
                  <a:effectLst>
                    <a:glow>
                      <a:srgbClr val="FF3399">
                        <a:alpha val="24000"/>
                      </a:srgbClr>
                    </a:glow>
                  </a:effectLst>
                  <a:latin typeface="Shabnam" panose="020B0603030804020204" pitchFamily="34" charset="-78"/>
                  <a:cs typeface="Shabnam" panose="020B0603030804020204" pitchFamily="34" charset="-78"/>
                </a:endParaRPr>
              </a:p>
            </p:txBody>
          </p:sp>
          <p:sp>
            <p:nvSpPr>
              <p:cNvPr id="125" name="TextBox 124"/>
              <p:cNvSpPr txBox="1"/>
              <p:nvPr/>
            </p:nvSpPr>
            <p:spPr>
              <a:xfrm>
                <a:off x="4243949" y="11147574"/>
                <a:ext cx="3884612" cy="94704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 rtl="1">
                  <a:lnSpc>
                    <a:spcPct val="150000"/>
                  </a:lnSpc>
                </a:pPr>
                <a:r>
                  <a:rPr lang="fa-IR" sz="2000" dirty="0">
                    <a:solidFill>
                      <a:srgbClr val="16191F"/>
                    </a:solidFill>
                    <a:latin typeface="Vazir" panose="020B0603030804020204" pitchFamily="34" charset="-78"/>
                    <a:cs typeface="Vazir" panose="020B0603030804020204" pitchFamily="34" charset="-78"/>
                  </a:rPr>
                  <a:t>فروشگاه مینارو ارائه دهنده انواع فایل های کاربردی</a:t>
                </a:r>
                <a:endParaRPr lang="en-US" sz="1800" b="1" dirty="0">
                  <a:solidFill>
                    <a:schemeClr val="bg1">
                      <a:lumMod val="65000"/>
                    </a:schemeClr>
                  </a:solidFill>
                  <a:effectLst>
                    <a:glow>
                      <a:srgbClr val="FF3399">
                        <a:alpha val="24000"/>
                      </a:srgbClr>
                    </a:glow>
                  </a:effectLst>
                  <a:latin typeface="Lato" panose="020F0502020204030203" pitchFamily="34" charset="0"/>
                </a:endParaRPr>
              </a:p>
            </p:txBody>
          </p:sp>
        </p:grpSp>
        <p:grpSp>
          <p:nvGrpSpPr>
            <p:cNvPr id="121" name="Group 120"/>
            <p:cNvGrpSpPr/>
            <p:nvPr/>
          </p:nvGrpSpPr>
          <p:grpSpPr>
            <a:xfrm>
              <a:off x="8375176" y="5266665"/>
              <a:ext cx="214661" cy="1590646"/>
              <a:chOff x="9156226" y="5476215"/>
              <a:chExt cx="214661" cy="1590646"/>
            </a:xfrm>
          </p:grpSpPr>
          <p:cxnSp>
            <p:nvCxnSpPr>
              <p:cNvPr id="122" name="Straight Connector 121"/>
              <p:cNvCxnSpPr/>
              <p:nvPr/>
            </p:nvCxnSpPr>
            <p:spPr>
              <a:xfrm>
                <a:off x="9258103" y="5607408"/>
                <a:ext cx="27034" cy="1459453"/>
              </a:xfrm>
              <a:prstGeom prst="line">
                <a:avLst/>
              </a:prstGeom>
              <a:ln>
                <a:solidFill>
                  <a:schemeClr val="bg1">
                    <a:lumMod val="65000"/>
                  </a:schemeClr>
                </a:solidFill>
                <a:prstDash val="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23" name="Oval 122"/>
              <p:cNvSpPr/>
              <p:nvPr/>
            </p:nvSpPr>
            <p:spPr>
              <a:xfrm>
                <a:off x="9156226" y="5476215"/>
                <a:ext cx="214661" cy="214661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26" name="Group 125"/>
          <p:cNvGrpSpPr/>
          <p:nvPr/>
        </p:nvGrpSpPr>
        <p:grpSpPr>
          <a:xfrm flipV="1">
            <a:off x="6459793" y="8761349"/>
            <a:ext cx="4588084" cy="3449279"/>
            <a:chOff x="6095913" y="3516301"/>
            <a:chExt cx="4588084" cy="3449279"/>
          </a:xfrm>
        </p:grpSpPr>
        <p:grpSp>
          <p:nvGrpSpPr>
            <p:cNvPr id="127" name="Group 126"/>
            <p:cNvGrpSpPr/>
            <p:nvPr/>
          </p:nvGrpSpPr>
          <p:grpSpPr>
            <a:xfrm>
              <a:off x="6095913" y="3516301"/>
              <a:ext cx="4588084" cy="1614826"/>
              <a:chOff x="3799661" y="10694418"/>
              <a:chExt cx="4588084" cy="1614826"/>
            </a:xfrm>
          </p:grpSpPr>
          <p:sp>
            <p:nvSpPr>
              <p:cNvPr id="131" name="TextBox 130"/>
              <p:cNvSpPr txBox="1"/>
              <p:nvPr/>
            </p:nvSpPr>
            <p:spPr>
              <a:xfrm flipV="1">
                <a:off x="3799661" y="11786024"/>
                <a:ext cx="4588084" cy="52322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fa-IR" sz="2800" b="1" dirty="0">
                    <a:solidFill>
                      <a:schemeClr val="accent1">
                        <a:lumMod val="50000"/>
                      </a:schemeClr>
                    </a:solidFill>
                    <a:effectLst>
                      <a:glow>
                        <a:srgbClr val="FF3399">
                          <a:alpha val="24000"/>
                        </a:srgbClr>
                      </a:glow>
                    </a:effectLst>
                    <a:latin typeface="Shabnam" panose="020B0603030804020204" pitchFamily="34" charset="-78"/>
                    <a:cs typeface="Shabnam" panose="020B0603030804020204" pitchFamily="34" charset="-78"/>
                  </a:rPr>
                  <a:t>تیتر عنوان را بنویسید</a:t>
                </a:r>
                <a:endParaRPr lang="en-US" sz="2800" b="1" dirty="0">
                  <a:solidFill>
                    <a:schemeClr val="accent1">
                      <a:lumMod val="50000"/>
                    </a:schemeClr>
                  </a:solidFill>
                  <a:effectLst>
                    <a:glow>
                      <a:srgbClr val="FF3399">
                        <a:alpha val="24000"/>
                      </a:srgbClr>
                    </a:glow>
                  </a:effectLst>
                  <a:latin typeface="Shabnam" panose="020B0603030804020204" pitchFamily="34" charset="-78"/>
                  <a:cs typeface="Shabnam" panose="020B0603030804020204" pitchFamily="34" charset="-78"/>
                </a:endParaRPr>
              </a:p>
            </p:txBody>
          </p:sp>
          <p:sp>
            <p:nvSpPr>
              <p:cNvPr id="132" name="TextBox 131"/>
              <p:cNvSpPr txBox="1"/>
              <p:nvPr/>
            </p:nvSpPr>
            <p:spPr>
              <a:xfrm flipV="1">
                <a:off x="4151397" y="10694418"/>
                <a:ext cx="3884612" cy="101566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 rtl="1">
                  <a:lnSpc>
                    <a:spcPct val="150000"/>
                  </a:lnSpc>
                </a:pPr>
                <a:r>
                  <a:rPr lang="fa-IR" sz="2000" dirty="0">
                    <a:solidFill>
                      <a:srgbClr val="16191F"/>
                    </a:solidFill>
                    <a:latin typeface="Vazir" panose="020B0603030804020204" pitchFamily="34" charset="-78"/>
                    <a:cs typeface="Vazir" panose="020B0603030804020204" pitchFamily="34" charset="-78"/>
                  </a:rPr>
                  <a:t>فروشگاه مینارو ارائه دهنده انواع فایل های کاربردی</a:t>
                </a:r>
                <a:endParaRPr lang="en-US" sz="1800" b="1" dirty="0">
                  <a:solidFill>
                    <a:schemeClr val="bg1">
                      <a:lumMod val="65000"/>
                    </a:schemeClr>
                  </a:solidFill>
                  <a:effectLst>
                    <a:glow>
                      <a:srgbClr val="FF3399">
                        <a:alpha val="24000"/>
                      </a:srgbClr>
                    </a:glow>
                  </a:effectLst>
                  <a:latin typeface="Lato" panose="020F0502020204030203" pitchFamily="34" charset="0"/>
                </a:endParaRPr>
              </a:p>
            </p:txBody>
          </p:sp>
        </p:grpSp>
        <p:grpSp>
          <p:nvGrpSpPr>
            <p:cNvPr id="128" name="Group 127"/>
            <p:cNvGrpSpPr/>
            <p:nvPr/>
          </p:nvGrpSpPr>
          <p:grpSpPr>
            <a:xfrm>
              <a:off x="8375176" y="5266665"/>
              <a:ext cx="214661" cy="1698915"/>
              <a:chOff x="9156226" y="5476215"/>
              <a:chExt cx="214661" cy="1698915"/>
            </a:xfrm>
          </p:grpSpPr>
          <p:cxnSp>
            <p:nvCxnSpPr>
              <p:cNvPr id="129" name="Straight Connector 128"/>
              <p:cNvCxnSpPr/>
              <p:nvPr/>
            </p:nvCxnSpPr>
            <p:spPr>
              <a:xfrm>
                <a:off x="9258103" y="5607407"/>
                <a:ext cx="39855" cy="1567723"/>
              </a:xfrm>
              <a:prstGeom prst="line">
                <a:avLst/>
              </a:prstGeom>
              <a:ln>
                <a:solidFill>
                  <a:schemeClr val="bg1">
                    <a:lumMod val="65000"/>
                  </a:schemeClr>
                </a:solidFill>
                <a:prstDash val="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30" name="Oval 129"/>
              <p:cNvSpPr/>
              <p:nvPr/>
            </p:nvSpPr>
            <p:spPr>
              <a:xfrm>
                <a:off x="9156226" y="5476215"/>
                <a:ext cx="214661" cy="214661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33" name="Group 132"/>
          <p:cNvGrpSpPr/>
          <p:nvPr/>
        </p:nvGrpSpPr>
        <p:grpSpPr>
          <a:xfrm flipV="1">
            <a:off x="13501229" y="8869618"/>
            <a:ext cx="4588084" cy="3341010"/>
            <a:chOff x="6095913" y="3516301"/>
            <a:chExt cx="4588084" cy="3341010"/>
          </a:xfrm>
        </p:grpSpPr>
        <p:grpSp>
          <p:nvGrpSpPr>
            <p:cNvPr id="134" name="Group 133"/>
            <p:cNvGrpSpPr/>
            <p:nvPr/>
          </p:nvGrpSpPr>
          <p:grpSpPr>
            <a:xfrm>
              <a:off x="6095913" y="3516301"/>
              <a:ext cx="4588084" cy="1614826"/>
              <a:chOff x="3799661" y="10694418"/>
              <a:chExt cx="4588084" cy="1614826"/>
            </a:xfrm>
          </p:grpSpPr>
          <p:sp>
            <p:nvSpPr>
              <p:cNvPr id="138" name="TextBox 137"/>
              <p:cNvSpPr txBox="1"/>
              <p:nvPr/>
            </p:nvSpPr>
            <p:spPr>
              <a:xfrm flipV="1">
                <a:off x="3799661" y="11786024"/>
                <a:ext cx="4588084" cy="52322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fa-IR" sz="2800" b="1" dirty="0">
                    <a:solidFill>
                      <a:schemeClr val="accent1">
                        <a:lumMod val="50000"/>
                      </a:schemeClr>
                    </a:solidFill>
                    <a:effectLst>
                      <a:glow>
                        <a:srgbClr val="FF3399">
                          <a:alpha val="24000"/>
                        </a:srgbClr>
                      </a:glow>
                    </a:effectLst>
                    <a:latin typeface="Shabnam" panose="020B0603030804020204" pitchFamily="34" charset="-78"/>
                    <a:cs typeface="Shabnam" panose="020B0603030804020204" pitchFamily="34" charset="-78"/>
                  </a:rPr>
                  <a:t>تیتر عنوان را بنویسید</a:t>
                </a:r>
                <a:endParaRPr lang="en-US" sz="2800" b="1" dirty="0">
                  <a:solidFill>
                    <a:schemeClr val="accent1">
                      <a:lumMod val="50000"/>
                    </a:schemeClr>
                  </a:solidFill>
                  <a:effectLst>
                    <a:glow>
                      <a:srgbClr val="FF3399">
                        <a:alpha val="24000"/>
                      </a:srgbClr>
                    </a:glow>
                  </a:effectLst>
                  <a:latin typeface="Shabnam" panose="020B0603030804020204" pitchFamily="34" charset="-78"/>
                  <a:cs typeface="Shabnam" panose="020B0603030804020204" pitchFamily="34" charset="-78"/>
                </a:endParaRPr>
              </a:p>
            </p:txBody>
          </p:sp>
          <p:sp>
            <p:nvSpPr>
              <p:cNvPr id="139" name="TextBox 138"/>
              <p:cNvSpPr txBox="1"/>
              <p:nvPr/>
            </p:nvSpPr>
            <p:spPr>
              <a:xfrm flipV="1">
                <a:off x="4151397" y="10694418"/>
                <a:ext cx="3884612" cy="101566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 rtl="1">
                  <a:lnSpc>
                    <a:spcPct val="150000"/>
                  </a:lnSpc>
                </a:pPr>
                <a:r>
                  <a:rPr lang="fa-IR" sz="2000" dirty="0">
                    <a:solidFill>
                      <a:srgbClr val="16191F"/>
                    </a:solidFill>
                    <a:latin typeface="Vazir" panose="020B0603030804020204" pitchFamily="34" charset="-78"/>
                    <a:cs typeface="Vazir" panose="020B0603030804020204" pitchFamily="34" charset="-78"/>
                  </a:rPr>
                  <a:t>فروشگاه مینارو ارائه دهنده انواع فایل های کاربردی</a:t>
                </a:r>
                <a:endParaRPr lang="en-US" sz="1800" b="1" dirty="0">
                  <a:solidFill>
                    <a:schemeClr val="bg1">
                      <a:lumMod val="65000"/>
                    </a:schemeClr>
                  </a:solidFill>
                  <a:effectLst>
                    <a:glow>
                      <a:srgbClr val="FF3399">
                        <a:alpha val="24000"/>
                      </a:srgbClr>
                    </a:glow>
                  </a:effectLst>
                  <a:latin typeface="Lato" panose="020F0502020204030203" pitchFamily="34" charset="0"/>
                </a:endParaRPr>
              </a:p>
            </p:txBody>
          </p:sp>
        </p:grpSp>
        <p:grpSp>
          <p:nvGrpSpPr>
            <p:cNvPr id="135" name="Group 134"/>
            <p:cNvGrpSpPr/>
            <p:nvPr/>
          </p:nvGrpSpPr>
          <p:grpSpPr>
            <a:xfrm>
              <a:off x="8375176" y="5266665"/>
              <a:ext cx="214661" cy="1590646"/>
              <a:chOff x="9156226" y="5476215"/>
              <a:chExt cx="214661" cy="1590646"/>
            </a:xfrm>
          </p:grpSpPr>
          <p:cxnSp>
            <p:nvCxnSpPr>
              <p:cNvPr id="136" name="Straight Connector 135"/>
              <p:cNvCxnSpPr/>
              <p:nvPr/>
            </p:nvCxnSpPr>
            <p:spPr>
              <a:xfrm>
                <a:off x="9258103" y="5607408"/>
                <a:ext cx="27034" cy="1459453"/>
              </a:xfrm>
              <a:prstGeom prst="line">
                <a:avLst/>
              </a:prstGeom>
              <a:ln>
                <a:solidFill>
                  <a:schemeClr val="bg1">
                    <a:lumMod val="65000"/>
                  </a:schemeClr>
                </a:solidFill>
                <a:prstDash val="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37" name="Oval 136"/>
              <p:cNvSpPr/>
              <p:nvPr/>
            </p:nvSpPr>
            <p:spPr>
              <a:xfrm>
                <a:off x="9156226" y="5476215"/>
                <a:ext cx="214661" cy="214661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76" name="TextBox 75"/>
          <p:cNvSpPr txBox="1">
            <a:spLocks/>
          </p:cNvSpPr>
          <p:nvPr/>
        </p:nvSpPr>
        <p:spPr>
          <a:xfrm>
            <a:off x="18986455" y="8008169"/>
            <a:ext cx="798303" cy="766372"/>
          </a:xfrm>
          <a:custGeom>
            <a:avLst/>
            <a:gdLst/>
            <a:ahLst/>
            <a:cxnLst/>
            <a:rect l="l" t="t" r="r" b="b"/>
            <a:pathLst>
              <a:path w="450736" h="432707">
                <a:moveTo>
                  <a:pt x="54088" y="324530"/>
                </a:moveTo>
                <a:cubicBezTo>
                  <a:pt x="49017" y="324530"/>
                  <a:pt x="44745" y="326314"/>
                  <a:pt x="41270" y="329883"/>
                </a:cubicBezTo>
                <a:cubicBezTo>
                  <a:pt x="37796" y="333451"/>
                  <a:pt x="36059" y="337677"/>
                  <a:pt x="36059" y="342560"/>
                </a:cubicBezTo>
                <a:cubicBezTo>
                  <a:pt x="36059" y="347630"/>
                  <a:pt x="37796" y="351903"/>
                  <a:pt x="41270" y="355377"/>
                </a:cubicBezTo>
                <a:cubicBezTo>
                  <a:pt x="44745" y="358852"/>
                  <a:pt x="49017" y="360589"/>
                  <a:pt x="54088" y="360589"/>
                </a:cubicBezTo>
                <a:cubicBezTo>
                  <a:pt x="58971" y="360589"/>
                  <a:pt x="63197" y="358852"/>
                  <a:pt x="66765" y="355377"/>
                </a:cubicBezTo>
                <a:cubicBezTo>
                  <a:pt x="70333" y="351903"/>
                  <a:pt x="72117" y="347630"/>
                  <a:pt x="72117" y="342560"/>
                </a:cubicBezTo>
                <a:cubicBezTo>
                  <a:pt x="72117" y="337677"/>
                  <a:pt x="70333" y="333451"/>
                  <a:pt x="66765" y="329883"/>
                </a:cubicBezTo>
                <a:cubicBezTo>
                  <a:pt x="63197" y="326314"/>
                  <a:pt x="58971" y="324530"/>
                  <a:pt x="54088" y="324530"/>
                </a:cubicBezTo>
                <a:close/>
                <a:moveTo>
                  <a:pt x="18029" y="180294"/>
                </a:moveTo>
                <a:lnTo>
                  <a:pt x="99162" y="180294"/>
                </a:lnTo>
                <a:cubicBezTo>
                  <a:pt x="104045" y="180294"/>
                  <a:pt x="108270" y="182079"/>
                  <a:pt x="111839" y="185647"/>
                </a:cubicBezTo>
                <a:cubicBezTo>
                  <a:pt x="115407" y="189215"/>
                  <a:pt x="117191" y="193441"/>
                  <a:pt x="117191" y="198324"/>
                </a:cubicBezTo>
                <a:lnTo>
                  <a:pt x="117191" y="378619"/>
                </a:lnTo>
                <a:cubicBezTo>
                  <a:pt x="117191" y="383501"/>
                  <a:pt x="115407" y="387727"/>
                  <a:pt x="111839" y="391295"/>
                </a:cubicBezTo>
                <a:cubicBezTo>
                  <a:pt x="108270" y="394864"/>
                  <a:pt x="104045" y="396648"/>
                  <a:pt x="99162" y="396648"/>
                </a:cubicBezTo>
                <a:lnTo>
                  <a:pt x="18029" y="396648"/>
                </a:lnTo>
                <a:cubicBezTo>
                  <a:pt x="13146" y="396648"/>
                  <a:pt x="8920" y="394864"/>
                  <a:pt x="5352" y="391295"/>
                </a:cubicBezTo>
                <a:cubicBezTo>
                  <a:pt x="1784" y="387727"/>
                  <a:pt x="0" y="383501"/>
                  <a:pt x="0" y="378619"/>
                </a:cubicBezTo>
                <a:lnTo>
                  <a:pt x="0" y="198324"/>
                </a:lnTo>
                <a:cubicBezTo>
                  <a:pt x="0" y="193441"/>
                  <a:pt x="1784" y="189215"/>
                  <a:pt x="5352" y="185647"/>
                </a:cubicBezTo>
                <a:cubicBezTo>
                  <a:pt x="8920" y="182079"/>
                  <a:pt x="13146" y="180294"/>
                  <a:pt x="18029" y="180294"/>
                </a:cubicBezTo>
                <a:close/>
                <a:moveTo>
                  <a:pt x="279456" y="0"/>
                </a:moveTo>
                <a:cubicBezTo>
                  <a:pt x="288095" y="0"/>
                  <a:pt x="295842" y="986"/>
                  <a:pt x="302697" y="2958"/>
                </a:cubicBezTo>
                <a:cubicBezTo>
                  <a:pt x="309552" y="4930"/>
                  <a:pt x="315187" y="7371"/>
                  <a:pt x="319600" y="10282"/>
                </a:cubicBezTo>
                <a:cubicBezTo>
                  <a:pt x="324013" y="13193"/>
                  <a:pt x="327770" y="16996"/>
                  <a:pt x="330868" y="21691"/>
                </a:cubicBezTo>
                <a:cubicBezTo>
                  <a:pt x="333967" y="26387"/>
                  <a:pt x="336221" y="30612"/>
                  <a:pt x="337630" y="34368"/>
                </a:cubicBezTo>
                <a:cubicBezTo>
                  <a:pt x="339038" y="38125"/>
                  <a:pt x="340165" y="42820"/>
                  <a:pt x="341010" y="48454"/>
                </a:cubicBezTo>
                <a:cubicBezTo>
                  <a:pt x="341855" y="54088"/>
                  <a:pt x="342325" y="58314"/>
                  <a:pt x="342419" y="61131"/>
                </a:cubicBezTo>
                <a:cubicBezTo>
                  <a:pt x="342512" y="63948"/>
                  <a:pt x="342559" y="67610"/>
                  <a:pt x="342559" y="72118"/>
                </a:cubicBezTo>
                <a:cubicBezTo>
                  <a:pt x="342559" y="79254"/>
                  <a:pt x="341667" y="86391"/>
                  <a:pt x="339883" y="93528"/>
                </a:cubicBezTo>
                <a:cubicBezTo>
                  <a:pt x="338099" y="100664"/>
                  <a:pt x="336315" y="106299"/>
                  <a:pt x="334531" y="110430"/>
                </a:cubicBezTo>
                <a:cubicBezTo>
                  <a:pt x="332747" y="114562"/>
                  <a:pt x="330164" y="119821"/>
                  <a:pt x="326784" y="126206"/>
                </a:cubicBezTo>
                <a:cubicBezTo>
                  <a:pt x="326220" y="127333"/>
                  <a:pt x="325281" y="129023"/>
                  <a:pt x="323967" y="131277"/>
                </a:cubicBezTo>
                <a:cubicBezTo>
                  <a:pt x="322652" y="133531"/>
                  <a:pt x="321619" y="135596"/>
                  <a:pt x="320868" y="137474"/>
                </a:cubicBezTo>
                <a:cubicBezTo>
                  <a:pt x="320117" y="139353"/>
                  <a:pt x="319365" y="141606"/>
                  <a:pt x="318614" y="144235"/>
                </a:cubicBezTo>
                <a:lnTo>
                  <a:pt x="396648" y="144235"/>
                </a:lnTo>
                <a:cubicBezTo>
                  <a:pt x="411297" y="144235"/>
                  <a:pt x="423974" y="149588"/>
                  <a:pt x="434679" y="160293"/>
                </a:cubicBezTo>
                <a:cubicBezTo>
                  <a:pt x="445384" y="170998"/>
                  <a:pt x="450736" y="183675"/>
                  <a:pt x="450736" y="198324"/>
                </a:cubicBezTo>
                <a:cubicBezTo>
                  <a:pt x="450736" y="214475"/>
                  <a:pt x="445571" y="228467"/>
                  <a:pt x="435242" y="240299"/>
                </a:cubicBezTo>
                <a:cubicBezTo>
                  <a:pt x="438059" y="248562"/>
                  <a:pt x="439468" y="255699"/>
                  <a:pt x="439468" y="261709"/>
                </a:cubicBezTo>
                <a:cubicBezTo>
                  <a:pt x="440031" y="275982"/>
                  <a:pt x="435993" y="288847"/>
                  <a:pt x="427354" y="300303"/>
                </a:cubicBezTo>
                <a:cubicBezTo>
                  <a:pt x="430547" y="310820"/>
                  <a:pt x="430547" y="321807"/>
                  <a:pt x="427354" y="333263"/>
                </a:cubicBezTo>
                <a:cubicBezTo>
                  <a:pt x="424537" y="343968"/>
                  <a:pt x="419466" y="352795"/>
                  <a:pt x="412142" y="359744"/>
                </a:cubicBezTo>
                <a:cubicBezTo>
                  <a:pt x="413832" y="380778"/>
                  <a:pt x="409231" y="397775"/>
                  <a:pt x="398338" y="410734"/>
                </a:cubicBezTo>
                <a:cubicBezTo>
                  <a:pt x="386318" y="425007"/>
                  <a:pt x="367819" y="432331"/>
                  <a:pt x="342841" y="432707"/>
                </a:cubicBezTo>
                <a:lnTo>
                  <a:pt x="332700" y="432707"/>
                </a:lnTo>
                <a:lnTo>
                  <a:pt x="311290" y="432707"/>
                </a:lnTo>
                <a:lnTo>
                  <a:pt x="306500" y="432707"/>
                </a:lnTo>
                <a:cubicBezTo>
                  <a:pt x="294105" y="432707"/>
                  <a:pt x="280583" y="431251"/>
                  <a:pt x="265934" y="428340"/>
                </a:cubicBezTo>
                <a:cubicBezTo>
                  <a:pt x="251285" y="425429"/>
                  <a:pt x="239876" y="422706"/>
                  <a:pt x="231706" y="420171"/>
                </a:cubicBezTo>
                <a:cubicBezTo>
                  <a:pt x="223537" y="417635"/>
                  <a:pt x="212221" y="413926"/>
                  <a:pt x="197760" y="409043"/>
                </a:cubicBezTo>
                <a:cubicBezTo>
                  <a:pt x="174660" y="400968"/>
                  <a:pt x="159823" y="396836"/>
                  <a:pt x="153250" y="396648"/>
                </a:cubicBezTo>
                <a:cubicBezTo>
                  <a:pt x="148367" y="396460"/>
                  <a:pt x="144141" y="394629"/>
                  <a:pt x="140573" y="391155"/>
                </a:cubicBezTo>
                <a:cubicBezTo>
                  <a:pt x="137005" y="387680"/>
                  <a:pt x="135221" y="383501"/>
                  <a:pt x="135221" y="378619"/>
                </a:cubicBezTo>
                <a:lnTo>
                  <a:pt x="135221" y="198042"/>
                </a:lnTo>
                <a:cubicBezTo>
                  <a:pt x="135221" y="193347"/>
                  <a:pt x="136911" y="189262"/>
                  <a:pt x="140291" y="185788"/>
                </a:cubicBezTo>
                <a:cubicBezTo>
                  <a:pt x="143672" y="182313"/>
                  <a:pt x="147710" y="180388"/>
                  <a:pt x="152405" y="180013"/>
                </a:cubicBezTo>
                <a:cubicBezTo>
                  <a:pt x="156912" y="179637"/>
                  <a:pt x="164049" y="174097"/>
                  <a:pt x="173815" y="163392"/>
                </a:cubicBezTo>
                <a:cubicBezTo>
                  <a:pt x="183581" y="152687"/>
                  <a:pt x="193065" y="141325"/>
                  <a:pt x="202268" y="129305"/>
                </a:cubicBezTo>
                <a:cubicBezTo>
                  <a:pt x="215039" y="112966"/>
                  <a:pt x="224523" y="101697"/>
                  <a:pt x="230720" y="95500"/>
                </a:cubicBezTo>
                <a:cubicBezTo>
                  <a:pt x="234101" y="92119"/>
                  <a:pt x="237012" y="87612"/>
                  <a:pt x="239453" y="81977"/>
                </a:cubicBezTo>
                <a:cubicBezTo>
                  <a:pt x="241895" y="76343"/>
                  <a:pt x="243538" y="71789"/>
                  <a:pt x="244383" y="68315"/>
                </a:cubicBezTo>
                <a:cubicBezTo>
                  <a:pt x="245228" y="64840"/>
                  <a:pt x="246496" y="59159"/>
                  <a:pt x="248186" y="51271"/>
                </a:cubicBezTo>
                <a:cubicBezTo>
                  <a:pt x="249501" y="43947"/>
                  <a:pt x="250675" y="38219"/>
                  <a:pt x="251708" y="34087"/>
                </a:cubicBezTo>
                <a:cubicBezTo>
                  <a:pt x="252741" y="29955"/>
                  <a:pt x="254572" y="25072"/>
                  <a:pt x="257201" y="19438"/>
                </a:cubicBezTo>
                <a:cubicBezTo>
                  <a:pt x="259830" y="13804"/>
                  <a:pt x="263023" y="9108"/>
                  <a:pt x="266779" y="5352"/>
                </a:cubicBezTo>
                <a:cubicBezTo>
                  <a:pt x="270348" y="1784"/>
                  <a:pt x="274573" y="0"/>
                  <a:pt x="279456" y="0"/>
                </a:cubicBezTo>
                <a:close/>
              </a:path>
            </a:pathLst>
          </a:custGeom>
          <a:solidFill>
            <a:srgbClr val="333333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spcBef>
                <a:spcPct val="0"/>
              </a:spcBef>
            </a:pPr>
            <a:endParaRPr lang="en-US" sz="4400" b="1" dirty="0">
              <a:latin typeface="FontAwesome" pitchFamily="50" charset="0"/>
              <a:ea typeface="+mj-ea"/>
              <a:cs typeface="+mj-cs"/>
            </a:endParaRPr>
          </a:p>
        </p:txBody>
      </p:sp>
      <p:sp>
        <p:nvSpPr>
          <p:cNvPr id="77" name="TextBox 76"/>
          <p:cNvSpPr txBox="1">
            <a:spLocks/>
          </p:cNvSpPr>
          <p:nvPr/>
        </p:nvSpPr>
        <p:spPr>
          <a:xfrm>
            <a:off x="8377000" y="6243918"/>
            <a:ext cx="865302" cy="704749"/>
          </a:xfrm>
          <a:custGeom>
            <a:avLst/>
            <a:gdLst/>
            <a:ahLst/>
            <a:cxnLst/>
            <a:rect l="l" t="t" r="r" b="b"/>
            <a:pathLst>
              <a:path w="576942" h="469893">
                <a:moveTo>
                  <a:pt x="459469" y="234946"/>
                </a:moveTo>
                <a:cubicBezTo>
                  <a:pt x="454398" y="234946"/>
                  <a:pt x="449750" y="237059"/>
                  <a:pt x="445525" y="241285"/>
                </a:cubicBezTo>
                <a:cubicBezTo>
                  <a:pt x="441299" y="245510"/>
                  <a:pt x="439186" y="250159"/>
                  <a:pt x="439186" y="255230"/>
                </a:cubicBezTo>
                <a:cubicBezTo>
                  <a:pt x="439186" y="260488"/>
                  <a:pt x="441299" y="265230"/>
                  <a:pt x="445525" y="269456"/>
                </a:cubicBezTo>
                <a:cubicBezTo>
                  <a:pt x="449750" y="273682"/>
                  <a:pt x="454398" y="275794"/>
                  <a:pt x="459469" y="275794"/>
                </a:cubicBezTo>
                <a:cubicBezTo>
                  <a:pt x="466794" y="275794"/>
                  <a:pt x="472897" y="273728"/>
                  <a:pt x="477780" y="269597"/>
                </a:cubicBezTo>
                <a:cubicBezTo>
                  <a:pt x="482663" y="265465"/>
                  <a:pt x="485105" y="260676"/>
                  <a:pt x="485105" y="255230"/>
                </a:cubicBezTo>
                <a:cubicBezTo>
                  <a:pt x="485105" y="249971"/>
                  <a:pt x="482663" y="245276"/>
                  <a:pt x="477780" y="241144"/>
                </a:cubicBezTo>
                <a:cubicBezTo>
                  <a:pt x="472897" y="237012"/>
                  <a:pt x="466794" y="234946"/>
                  <a:pt x="459469" y="234946"/>
                </a:cubicBezTo>
                <a:close/>
                <a:moveTo>
                  <a:pt x="347067" y="234946"/>
                </a:moveTo>
                <a:cubicBezTo>
                  <a:pt x="341996" y="234946"/>
                  <a:pt x="337348" y="237059"/>
                  <a:pt x="333122" y="241285"/>
                </a:cubicBezTo>
                <a:cubicBezTo>
                  <a:pt x="328896" y="245510"/>
                  <a:pt x="326784" y="250159"/>
                  <a:pt x="326784" y="255230"/>
                </a:cubicBezTo>
                <a:cubicBezTo>
                  <a:pt x="326784" y="260488"/>
                  <a:pt x="328896" y="265230"/>
                  <a:pt x="333122" y="269456"/>
                </a:cubicBezTo>
                <a:cubicBezTo>
                  <a:pt x="337348" y="273682"/>
                  <a:pt x="341996" y="275794"/>
                  <a:pt x="347067" y="275794"/>
                </a:cubicBezTo>
                <a:cubicBezTo>
                  <a:pt x="354579" y="275794"/>
                  <a:pt x="360730" y="273728"/>
                  <a:pt x="365519" y="269597"/>
                </a:cubicBezTo>
                <a:cubicBezTo>
                  <a:pt x="370308" y="265465"/>
                  <a:pt x="372702" y="260676"/>
                  <a:pt x="372702" y="255230"/>
                </a:cubicBezTo>
                <a:cubicBezTo>
                  <a:pt x="372702" y="249971"/>
                  <a:pt x="370308" y="245276"/>
                  <a:pt x="365519" y="241144"/>
                </a:cubicBezTo>
                <a:cubicBezTo>
                  <a:pt x="360730" y="237012"/>
                  <a:pt x="354579" y="234946"/>
                  <a:pt x="347067" y="234946"/>
                </a:cubicBezTo>
                <a:close/>
                <a:moveTo>
                  <a:pt x="403409" y="153250"/>
                </a:moveTo>
                <a:cubicBezTo>
                  <a:pt x="433646" y="153250"/>
                  <a:pt x="462099" y="159871"/>
                  <a:pt x="488767" y="173111"/>
                </a:cubicBezTo>
                <a:cubicBezTo>
                  <a:pt x="515436" y="186351"/>
                  <a:pt x="536799" y="204381"/>
                  <a:pt x="552856" y="227199"/>
                </a:cubicBezTo>
                <a:cubicBezTo>
                  <a:pt x="568914" y="250018"/>
                  <a:pt x="576942" y="274761"/>
                  <a:pt x="576942" y="301430"/>
                </a:cubicBezTo>
                <a:cubicBezTo>
                  <a:pt x="576942" y="323403"/>
                  <a:pt x="570510" y="344391"/>
                  <a:pt x="557645" y="364392"/>
                </a:cubicBezTo>
                <a:cubicBezTo>
                  <a:pt x="544780" y="384394"/>
                  <a:pt x="527361" y="402564"/>
                  <a:pt x="505388" y="418903"/>
                </a:cubicBezTo>
                <a:lnTo>
                  <a:pt x="520882" y="469893"/>
                </a:lnTo>
                <a:lnTo>
                  <a:pt x="464822" y="439186"/>
                </a:lnTo>
                <a:cubicBezTo>
                  <a:pt x="436651" y="446135"/>
                  <a:pt x="416180" y="449610"/>
                  <a:pt x="403409" y="449610"/>
                </a:cubicBezTo>
                <a:cubicBezTo>
                  <a:pt x="371669" y="449610"/>
                  <a:pt x="342466" y="442989"/>
                  <a:pt x="315797" y="429749"/>
                </a:cubicBezTo>
                <a:cubicBezTo>
                  <a:pt x="289128" y="416509"/>
                  <a:pt x="268141" y="398526"/>
                  <a:pt x="252835" y="375802"/>
                </a:cubicBezTo>
                <a:cubicBezTo>
                  <a:pt x="237528" y="353077"/>
                  <a:pt x="229875" y="328286"/>
                  <a:pt x="229875" y="301430"/>
                </a:cubicBezTo>
                <a:cubicBezTo>
                  <a:pt x="229875" y="274574"/>
                  <a:pt x="237528" y="249783"/>
                  <a:pt x="252835" y="227058"/>
                </a:cubicBezTo>
                <a:cubicBezTo>
                  <a:pt x="268141" y="204334"/>
                  <a:pt x="289128" y="186351"/>
                  <a:pt x="315797" y="173111"/>
                </a:cubicBezTo>
                <a:cubicBezTo>
                  <a:pt x="342466" y="159871"/>
                  <a:pt x="371669" y="153250"/>
                  <a:pt x="403409" y="153250"/>
                </a:cubicBezTo>
                <a:close/>
                <a:moveTo>
                  <a:pt x="280865" y="86767"/>
                </a:moveTo>
                <a:cubicBezTo>
                  <a:pt x="272789" y="86767"/>
                  <a:pt x="265652" y="89161"/>
                  <a:pt x="259455" y="93950"/>
                </a:cubicBezTo>
                <a:cubicBezTo>
                  <a:pt x="253257" y="98739"/>
                  <a:pt x="250158" y="104890"/>
                  <a:pt x="250158" y="112402"/>
                </a:cubicBezTo>
                <a:cubicBezTo>
                  <a:pt x="250158" y="119727"/>
                  <a:pt x="253257" y="125784"/>
                  <a:pt x="259455" y="130573"/>
                </a:cubicBezTo>
                <a:cubicBezTo>
                  <a:pt x="265652" y="135362"/>
                  <a:pt x="272789" y="137756"/>
                  <a:pt x="280865" y="137756"/>
                </a:cubicBezTo>
                <a:cubicBezTo>
                  <a:pt x="288565" y="137756"/>
                  <a:pt x="294716" y="135456"/>
                  <a:pt x="299317" y="130854"/>
                </a:cubicBezTo>
                <a:cubicBezTo>
                  <a:pt x="303918" y="126253"/>
                  <a:pt x="306219" y="120102"/>
                  <a:pt x="306219" y="112402"/>
                </a:cubicBezTo>
                <a:cubicBezTo>
                  <a:pt x="306219" y="104702"/>
                  <a:pt x="303918" y="98505"/>
                  <a:pt x="299317" y="93809"/>
                </a:cubicBezTo>
                <a:cubicBezTo>
                  <a:pt x="294716" y="89114"/>
                  <a:pt x="288565" y="86767"/>
                  <a:pt x="280865" y="86767"/>
                </a:cubicBezTo>
                <a:close/>
                <a:moveTo>
                  <a:pt x="137756" y="86767"/>
                </a:moveTo>
                <a:cubicBezTo>
                  <a:pt x="129680" y="86767"/>
                  <a:pt x="122544" y="89161"/>
                  <a:pt x="116346" y="93950"/>
                </a:cubicBezTo>
                <a:cubicBezTo>
                  <a:pt x="110148" y="98739"/>
                  <a:pt x="107050" y="104890"/>
                  <a:pt x="107050" y="112402"/>
                </a:cubicBezTo>
                <a:cubicBezTo>
                  <a:pt x="107050" y="119727"/>
                  <a:pt x="110148" y="125784"/>
                  <a:pt x="116346" y="130573"/>
                </a:cubicBezTo>
                <a:cubicBezTo>
                  <a:pt x="122544" y="135362"/>
                  <a:pt x="129680" y="137756"/>
                  <a:pt x="137756" y="137756"/>
                </a:cubicBezTo>
                <a:cubicBezTo>
                  <a:pt x="145456" y="137756"/>
                  <a:pt x="151654" y="135456"/>
                  <a:pt x="156349" y="130854"/>
                </a:cubicBezTo>
                <a:cubicBezTo>
                  <a:pt x="161044" y="126253"/>
                  <a:pt x="163392" y="120102"/>
                  <a:pt x="163392" y="112402"/>
                </a:cubicBezTo>
                <a:cubicBezTo>
                  <a:pt x="163392" y="104702"/>
                  <a:pt x="161044" y="98505"/>
                  <a:pt x="156349" y="93809"/>
                </a:cubicBezTo>
                <a:cubicBezTo>
                  <a:pt x="151654" y="89114"/>
                  <a:pt x="145456" y="86767"/>
                  <a:pt x="137756" y="86767"/>
                </a:cubicBezTo>
                <a:close/>
                <a:moveTo>
                  <a:pt x="204240" y="0"/>
                </a:moveTo>
                <a:cubicBezTo>
                  <a:pt x="237294" y="0"/>
                  <a:pt x="268517" y="6198"/>
                  <a:pt x="297908" y="18593"/>
                </a:cubicBezTo>
                <a:cubicBezTo>
                  <a:pt x="327300" y="30988"/>
                  <a:pt x="351903" y="48125"/>
                  <a:pt x="371716" y="70005"/>
                </a:cubicBezTo>
                <a:cubicBezTo>
                  <a:pt x="391530" y="91884"/>
                  <a:pt x="404348" y="116346"/>
                  <a:pt x="410170" y="143390"/>
                </a:cubicBezTo>
                <a:cubicBezTo>
                  <a:pt x="404348" y="142639"/>
                  <a:pt x="397775" y="142264"/>
                  <a:pt x="390450" y="142264"/>
                </a:cubicBezTo>
                <a:cubicBezTo>
                  <a:pt x="358711" y="142264"/>
                  <a:pt x="329507" y="149494"/>
                  <a:pt x="302838" y="163955"/>
                </a:cubicBezTo>
                <a:cubicBezTo>
                  <a:pt x="276170" y="178416"/>
                  <a:pt x="255182" y="197995"/>
                  <a:pt x="239876" y="222692"/>
                </a:cubicBezTo>
                <a:cubicBezTo>
                  <a:pt x="224570" y="247389"/>
                  <a:pt x="216917" y="274386"/>
                  <a:pt x="216917" y="303684"/>
                </a:cubicBezTo>
                <a:cubicBezTo>
                  <a:pt x="216917" y="318333"/>
                  <a:pt x="219076" y="332606"/>
                  <a:pt x="223396" y="346504"/>
                </a:cubicBezTo>
                <a:cubicBezTo>
                  <a:pt x="216823" y="347067"/>
                  <a:pt x="210437" y="347349"/>
                  <a:pt x="204240" y="347349"/>
                </a:cubicBezTo>
                <a:cubicBezTo>
                  <a:pt x="199357" y="347349"/>
                  <a:pt x="194661" y="347208"/>
                  <a:pt x="190154" y="346926"/>
                </a:cubicBezTo>
                <a:cubicBezTo>
                  <a:pt x="185647" y="346645"/>
                  <a:pt x="180482" y="346034"/>
                  <a:pt x="174660" y="345095"/>
                </a:cubicBezTo>
                <a:cubicBezTo>
                  <a:pt x="168838" y="344156"/>
                  <a:pt x="164659" y="343499"/>
                  <a:pt x="162124" y="343123"/>
                </a:cubicBezTo>
                <a:cubicBezTo>
                  <a:pt x="159589" y="342748"/>
                  <a:pt x="154471" y="341762"/>
                  <a:pt x="146771" y="340165"/>
                </a:cubicBezTo>
                <a:cubicBezTo>
                  <a:pt x="139071" y="338569"/>
                  <a:pt x="134375" y="337583"/>
                  <a:pt x="132685" y="337207"/>
                </a:cubicBezTo>
                <a:lnTo>
                  <a:pt x="61412" y="372984"/>
                </a:lnTo>
                <a:lnTo>
                  <a:pt x="81696" y="311572"/>
                </a:lnTo>
                <a:cubicBezTo>
                  <a:pt x="27232" y="273447"/>
                  <a:pt x="0" y="227434"/>
                  <a:pt x="0" y="173534"/>
                </a:cubicBezTo>
                <a:cubicBezTo>
                  <a:pt x="0" y="141794"/>
                  <a:pt x="9155" y="112590"/>
                  <a:pt x="27466" y="85922"/>
                </a:cubicBezTo>
                <a:cubicBezTo>
                  <a:pt x="45777" y="59253"/>
                  <a:pt x="70568" y="38266"/>
                  <a:pt x="101838" y="22959"/>
                </a:cubicBezTo>
                <a:cubicBezTo>
                  <a:pt x="133108" y="7653"/>
                  <a:pt x="167242" y="0"/>
                  <a:pt x="204240" y="0"/>
                </a:cubicBezTo>
                <a:close/>
              </a:path>
            </a:pathLst>
          </a:custGeom>
          <a:solidFill>
            <a:srgbClr val="333333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spcBef>
                <a:spcPct val="0"/>
              </a:spcBef>
            </a:pPr>
            <a:endParaRPr lang="en-US" sz="4400" b="1" dirty="0">
              <a:latin typeface="FontAwesome" pitchFamily="50" charset="0"/>
              <a:ea typeface="+mj-ea"/>
              <a:cs typeface="+mj-cs"/>
            </a:endParaRPr>
          </a:p>
        </p:txBody>
      </p:sp>
      <p:sp>
        <p:nvSpPr>
          <p:cNvPr id="78" name="TextBox 77"/>
          <p:cNvSpPr txBox="1">
            <a:spLocks/>
          </p:cNvSpPr>
          <p:nvPr/>
        </p:nvSpPr>
        <p:spPr>
          <a:xfrm>
            <a:off x="4750015" y="7609314"/>
            <a:ext cx="725674" cy="725674"/>
          </a:xfrm>
          <a:custGeom>
            <a:avLst/>
            <a:gdLst/>
            <a:ahLst/>
            <a:cxnLst/>
            <a:rect l="l" t="t" r="r" b="b"/>
            <a:pathLst>
              <a:path w="432707" h="432707">
                <a:moveTo>
                  <a:pt x="342560" y="0"/>
                </a:moveTo>
                <a:cubicBezTo>
                  <a:pt x="367538" y="0"/>
                  <a:pt x="388807" y="8780"/>
                  <a:pt x="406367" y="26340"/>
                </a:cubicBezTo>
                <a:cubicBezTo>
                  <a:pt x="423927" y="43900"/>
                  <a:pt x="432707" y="65169"/>
                  <a:pt x="432707" y="90147"/>
                </a:cubicBezTo>
                <a:cubicBezTo>
                  <a:pt x="432707" y="115125"/>
                  <a:pt x="423927" y="136395"/>
                  <a:pt x="406367" y="153955"/>
                </a:cubicBezTo>
                <a:cubicBezTo>
                  <a:pt x="388807" y="171514"/>
                  <a:pt x="367538" y="180294"/>
                  <a:pt x="342560" y="180294"/>
                </a:cubicBezTo>
                <a:cubicBezTo>
                  <a:pt x="318896" y="180294"/>
                  <a:pt x="298425" y="172219"/>
                  <a:pt x="281147" y="156067"/>
                </a:cubicBezTo>
                <a:lnTo>
                  <a:pt x="179731" y="206775"/>
                </a:lnTo>
                <a:cubicBezTo>
                  <a:pt x="180107" y="210907"/>
                  <a:pt x="180294" y="214100"/>
                  <a:pt x="180294" y="216353"/>
                </a:cubicBezTo>
                <a:cubicBezTo>
                  <a:pt x="180294" y="218607"/>
                  <a:pt x="180107" y="221800"/>
                  <a:pt x="179731" y="225931"/>
                </a:cubicBezTo>
                <a:lnTo>
                  <a:pt x="281147" y="276639"/>
                </a:lnTo>
                <a:cubicBezTo>
                  <a:pt x="298425" y="260488"/>
                  <a:pt x="318896" y="252412"/>
                  <a:pt x="342560" y="252412"/>
                </a:cubicBezTo>
                <a:cubicBezTo>
                  <a:pt x="367538" y="252412"/>
                  <a:pt x="388807" y="261192"/>
                  <a:pt x="406367" y="278752"/>
                </a:cubicBezTo>
                <a:cubicBezTo>
                  <a:pt x="423927" y="296312"/>
                  <a:pt x="432707" y="317581"/>
                  <a:pt x="432707" y="342560"/>
                </a:cubicBezTo>
                <a:cubicBezTo>
                  <a:pt x="432707" y="367538"/>
                  <a:pt x="423927" y="388807"/>
                  <a:pt x="406367" y="406367"/>
                </a:cubicBezTo>
                <a:cubicBezTo>
                  <a:pt x="388807" y="423927"/>
                  <a:pt x="367538" y="432707"/>
                  <a:pt x="342560" y="432707"/>
                </a:cubicBezTo>
                <a:cubicBezTo>
                  <a:pt x="317581" y="432707"/>
                  <a:pt x="296312" y="423927"/>
                  <a:pt x="278752" y="406367"/>
                </a:cubicBezTo>
                <a:cubicBezTo>
                  <a:pt x="261192" y="388807"/>
                  <a:pt x="252412" y="367538"/>
                  <a:pt x="252412" y="342560"/>
                </a:cubicBezTo>
                <a:cubicBezTo>
                  <a:pt x="252412" y="340306"/>
                  <a:pt x="252600" y="337113"/>
                  <a:pt x="252976" y="332981"/>
                </a:cubicBezTo>
                <a:lnTo>
                  <a:pt x="151560" y="282274"/>
                </a:lnTo>
                <a:cubicBezTo>
                  <a:pt x="134282" y="298425"/>
                  <a:pt x="113811" y="306501"/>
                  <a:pt x="90147" y="306501"/>
                </a:cubicBezTo>
                <a:cubicBezTo>
                  <a:pt x="65169" y="306501"/>
                  <a:pt x="43900" y="297721"/>
                  <a:pt x="26340" y="280161"/>
                </a:cubicBezTo>
                <a:cubicBezTo>
                  <a:pt x="8780" y="262601"/>
                  <a:pt x="0" y="241332"/>
                  <a:pt x="0" y="216353"/>
                </a:cubicBezTo>
                <a:cubicBezTo>
                  <a:pt x="0" y="191375"/>
                  <a:pt x="8780" y="170106"/>
                  <a:pt x="26340" y="152546"/>
                </a:cubicBezTo>
                <a:cubicBezTo>
                  <a:pt x="43900" y="134986"/>
                  <a:pt x="65169" y="126206"/>
                  <a:pt x="90147" y="126206"/>
                </a:cubicBezTo>
                <a:cubicBezTo>
                  <a:pt x="113811" y="126206"/>
                  <a:pt x="134282" y="134282"/>
                  <a:pt x="151560" y="150433"/>
                </a:cubicBezTo>
                <a:lnTo>
                  <a:pt x="252976" y="99725"/>
                </a:lnTo>
                <a:cubicBezTo>
                  <a:pt x="252600" y="95594"/>
                  <a:pt x="252412" y="92401"/>
                  <a:pt x="252412" y="90147"/>
                </a:cubicBezTo>
                <a:cubicBezTo>
                  <a:pt x="252412" y="65169"/>
                  <a:pt x="261192" y="43900"/>
                  <a:pt x="278752" y="26340"/>
                </a:cubicBezTo>
                <a:cubicBezTo>
                  <a:pt x="296312" y="8780"/>
                  <a:pt x="317581" y="0"/>
                  <a:pt x="342560" y="0"/>
                </a:cubicBezTo>
                <a:close/>
              </a:path>
            </a:pathLst>
          </a:custGeom>
          <a:solidFill>
            <a:srgbClr val="333333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spcBef>
                <a:spcPct val="0"/>
              </a:spcBef>
            </a:pPr>
            <a:endParaRPr lang="en-US" sz="4400" b="1" dirty="0">
              <a:latin typeface="FontAwesome" pitchFamily="50" charset="0"/>
              <a:ea typeface="+mj-ea"/>
              <a:cs typeface="+mj-cs"/>
            </a:endParaRPr>
          </a:p>
        </p:txBody>
      </p:sp>
      <p:sp>
        <p:nvSpPr>
          <p:cNvPr id="140" name="TextBox 139"/>
          <p:cNvSpPr txBox="1">
            <a:spLocks/>
          </p:cNvSpPr>
          <p:nvPr/>
        </p:nvSpPr>
        <p:spPr>
          <a:xfrm>
            <a:off x="11997174" y="7889107"/>
            <a:ext cx="649879" cy="595722"/>
          </a:xfrm>
          <a:custGeom>
            <a:avLst/>
            <a:gdLst/>
            <a:ahLst/>
            <a:cxnLst/>
            <a:rect l="l" t="t" r="r" b="b"/>
            <a:pathLst>
              <a:path w="432707" h="396648">
                <a:moveTo>
                  <a:pt x="225368" y="324530"/>
                </a:moveTo>
                <a:lnTo>
                  <a:pt x="432707" y="324530"/>
                </a:lnTo>
                <a:lnTo>
                  <a:pt x="432707" y="360589"/>
                </a:lnTo>
                <a:lnTo>
                  <a:pt x="225368" y="360589"/>
                </a:lnTo>
                <a:close/>
                <a:moveTo>
                  <a:pt x="0" y="324530"/>
                </a:moveTo>
                <a:lnTo>
                  <a:pt x="99162" y="324530"/>
                </a:lnTo>
                <a:lnTo>
                  <a:pt x="99162" y="360589"/>
                </a:lnTo>
                <a:lnTo>
                  <a:pt x="0" y="360589"/>
                </a:lnTo>
                <a:close/>
                <a:moveTo>
                  <a:pt x="126206" y="288471"/>
                </a:moveTo>
                <a:lnTo>
                  <a:pt x="198324" y="288471"/>
                </a:lnTo>
                <a:cubicBezTo>
                  <a:pt x="203207" y="288471"/>
                  <a:pt x="207432" y="290255"/>
                  <a:pt x="211001" y="293824"/>
                </a:cubicBezTo>
                <a:cubicBezTo>
                  <a:pt x="214569" y="297392"/>
                  <a:pt x="216353" y="301618"/>
                  <a:pt x="216353" y="306501"/>
                </a:cubicBezTo>
                <a:lnTo>
                  <a:pt x="216353" y="378618"/>
                </a:lnTo>
                <a:cubicBezTo>
                  <a:pt x="216353" y="383501"/>
                  <a:pt x="214569" y="387727"/>
                  <a:pt x="211001" y="391295"/>
                </a:cubicBezTo>
                <a:cubicBezTo>
                  <a:pt x="207432" y="394864"/>
                  <a:pt x="203207" y="396648"/>
                  <a:pt x="198324" y="396648"/>
                </a:cubicBezTo>
                <a:lnTo>
                  <a:pt x="126206" y="396648"/>
                </a:lnTo>
                <a:cubicBezTo>
                  <a:pt x="121323" y="396648"/>
                  <a:pt x="117097" y="394864"/>
                  <a:pt x="113529" y="391295"/>
                </a:cubicBezTo>
                <a:cubicBezTo>
                  <a:pt x="109961" y="387727"/>
                  <a:pt x="108176" y="383501"/>
                  <a:pt x="108176" y="378618"/>
                </a:cubicBezTo>
                <a:lnTo>
                  <a:pt x="108176" y="306501"/>
                </a:lnTo>
                <a:cubicBezTo>
                  <a:pt x="108176" y="301618"/>
                  <a:pt x="109961" y="297392"/>
                  <a:pt x="113529" y="293824"/>
                </a:cubicBezTo>
                <a:cubicBezTo>
                  <a:pt x="117097" y="290255"/>
                  <a:pt x="121323" y="288471"/>
                  <a:pt x="126206" y="288471"/>
                </a:cubicBezTo>
                <a:close/>
                <a:moveTo>
                  <a:pt x="369604" y="180294"/>
                </a:moveTo>
                <a:lnTo>
                  <a:pt x="432707" y="180294"/>
                </a:lnTo>
                <a:lnTo>
                  <a:pt x="432707" y="216353"/>
                </a:lnTo>
                <a:lnTo>
                  <a:pt x="369604" y="216353"/>
                </a:lnTo>
                <a:close/>
                <a:moveTo>
                  <a:pt x="0" y="180294"/>
                </a:moveTo>
                <a:lnTo>
                  <a:pt x="243397" y="180294"/>
                </a:lnTo>
                <a:lnTo>
                  <a:pt x="243397" y="216353"/>
                </a:lnTo>
                <a:lnTo>
                  <a:pt x="0" y="216353"/>
                </a:lnTo>
                <a:close/>
                <a:moveTo>
                  <a:pt x="270442" y="144235"/>
                </a:moveTo>
                <a:lnTo>
                  <a:pt x="342559" y="144235"/>
                </a:lnTo>
                <a:cubicBezTo>
                  <a:pt x="347442" y="144235"/>
                  <a:pt x="351668" y="146020"/>
                  <a:pt x="355236" y="149588"/>
                </a:cubicBezTo>
                <a:cubicBezTo>
                  <a:pt x="358805" y="153156"/>
                  <a:pt x="360589" y="157382"/>
                  <a:pt x="360589" y="162265"/>
                </a:cubicBezTo>
                <a:lnTo>
                  <a:pt x="360589" y="234383"/>
                </a:lnTo>
                <a:cubicBezTo>
                  <a:pt x="360589" y="239266"/>
                  <a:pt x="358805" y="243491"/>
                  <a:pt x="355236" y="247060"/>
                </a:cubicBezTo>
                <a:cubicBezTo>
                  <a:pt x="351668" y="250628"/>
                  <a:pt x="347442" y="252412"/>
                  <a:pt x="342559" y="252412"/>
                </a:cubicBezTo>
                <a:lnTo>
                  <a:pt x="270442" y="252412"/>
                </a:lnTo>
                <a:cubicBezTo>
                  <a:pt x="265559" y="252412"/>
                  <a:pt x="261333" y="250628"/>
                  <a:pt x="257765" y="247060"/>
                </a:cubicBezTo>
                <a:cubicBezTo>
                  <a:pt x="254196" y="243491"/>
                  <a:pt x="252412" y="239266"/>
                  <a:pt x="252412" y="234383"/>
                </a:cubicBezTo>
                <a:lnTo>
                  <a:pt x="252412" y="162265"/>
                </a:lnTo>
                <a:cubicBezTo>
                  <a:pt x="252412" y="157382"/>
                  <a:pt x="254196" y="153156"/>
                  <a:pt x="257765" y="149588"/>
                </a:cubicBezTo>
                <a:cubicBezTo>
                  <a:pt x="261333" y="146020"/>
                  <a:pt x="265559" y="144235"/>
                  <a:pt x="270442" y="144235"/>
                </a:cubicBezTo>
                <a:close/>
                <a:moveTo>
                  <a:pt x="189309" y="36059"/>
                </a:moveTo>
                <a:lnTo>
                  <a:pt x="432707" y="36059"/>
                </a:lnTo>
                <a:lnTo>
                  <a:pt x="432707" y="72118"/>
                </a:lnTo>
                <a:lnTo>
                  <a:pt x="189309" y="72118"/>
                </a:lnTo>
                <a:close/>
                <a:moveTo>
                  <a:pt x="0" y="36059"/>
                </a:moveTo>
                <a:lnTo>
                  <a:pt x="63103" y="36059"/>
                </a:lnTo>
                <a:lnTo>
                  <a:pt x="63103" y="72118"/>
                </a:lnTo>
                <a:lnTo>
                  <a:pt x="0" y="72118"/>
                </a:lnTo>
                <a:close/>
                <a:moveTo>
                  <a:pt x="90147" y="0"/>
                </a:moveTo>
                <a:lnTo>
                  <a:pt x="162265" y="0"/>
                </a:lnTo>
                <a:cubicBezTo>
                  <a:pt x="167148" y="0"/>
                  <a:pt x="171373" y="1784"/>
                  <a:pt x="174942" y="5352"/>
                </a:cubicBezTo>
                <a:cubicBezTo>
                  <a:pt x="178510" y="8921"/>
                  <a:pt x="180294" y="13146"/>
                  <a:pt x="180294" y="18029"/>
                </a:cubicBezTo>
                <a:lnTo>
                  <a:pt x="180294" y="90147"/>
                </a:lnTo>
                <a:cubicBezTo>
                  <a:pt x="180294" y="95030"/>
                  <a:pt x="178510" y="99256"/>
                  <a:pt x="174942" y="102824"/>
                </a:cubicBezTo>
                <a:cubicBezTo>
                  <a:pt x="171373" y="106392"/>
                  <a:pt x="167148" y="108176"/>
                  <a:pt x="162265" y="108176"/>
                </a:cubicBezTo>
                <a:lnTo>
                  <a:pt x="90147" y="108176"/>
                </a:lnTo>
                <a:cubicBezTo>
                  <a:pt x="85264" y="108176"/>
                  <a:pt x="81038" y="106392"/>
                  <a:pt x="77470" y="102824"/>
                </a:cubicBezTo>
                <a:cubicBezTo>
                  <a:pt x="73902" y="99256"/>
                  <a:pt x="72117" y="95030"/>
                  <a:pt x="72117" y="90147"/>
                </a:cubicBezTo>
                <a:lnTo>
                  <a:pt x="72117" y="18029"/>
                </a:lnTo>
                <a:cubicBezTo>
                  <a:pt x="72117" y="13146"/>
                  <a:pt x="73902" y="8921"/>
                  <a:pt x="77470" y="5352"/>
                </a:cubicBezTo>
                <a:cubicBezTo>
                  <a:pt x="81038" y="1784"/>
                  <a:pt x="85264" y="0"/>
                  <a:pt x="90147" y="0"/>
                </a:cubicBezTo>
                <a:close/>
              </a:path>
            </a:pathLst>
          </a:custGeom>
          <a:solidFill>
            <a:srgbClr val="333333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spcBef>
                <a:spcPct val="0"/>
              </a:spcBef>
            </a:pPr>
            <a:endParaRPr lang="en-US" sz="4400" b="1" dirty="0">
              <a:latin typeface="FontAwesome" pitchFamily="50" charset="0"/>
              <a:ea typeface="+mj-ea"/>
              <a:cs typeface="+mj-cs"/>
            </a:endParaRPr>
          </a:p>
        </p:txBody>
      </p:sp>
      <p:sp>
        <p:nvSpPr>
          <p:cNvPr id="141" name="TextBox 140"/>
          <p:cNvSpPr txBox="1">
            <a:spLocks/>
          </p:cNvSpPr>
          <p:nvPr/>
        </p:nvSpPr>
        <p:spPr>
          <a:xfrm>
            <a:off x="15380431" y="6459573"/>
            <a:ext cx="852296" cy="781715"/>
          </a:xfrm>
          <a:custGeom>
            <a:avLst/>
            <a:gdLst/>
            <a:ahLst/>
            <a:cxnLst/>
            <a:rect l="l" t="t" r="r" b="b"/>
            <a:pathLst>
              <a:path w="602116" h="552253">
                <a:moveTo>
                  <a:pt x="481693" y="396393"/>
                </a:moveTo>
                <a:cubicBezTo>
                  <a:pt x="470821" y="396393"/>
                  <a:pt x="461413" y="400365"/>
                  <a:pt x="453468" y="408310"/>
                </a:cubicBezTo>
                <a:cubicBezTo>
                  <a:pt x="445524" y="416254"/>
                  <a:pt x="441551" y="425662"/>
                  <a:pt x="441551" y="436534"/>
                </a:cubicBezTo>
                <a:cubicBezTo>
                  <a:pt x="441551" y="447614"/>
                  <a:pt x="445472" y="457075"/>
                  <a:pt x="453312" y="464915"/>
                </a:cubicBezTo>
                <a:cubicBezTo>
                  <a:pt x="461152" y="472755"/>
                  <a:pt x="470612" y="476675"/>
                  <a:pt x="481693" y="476675"/>
                </a:cubicBezTo>
                <a:cubicBezTo>
                  <a:pt x="492773" y="476675"/>
                  <a:pt x="502234" y="472755"/>
                  <a:pt x="510074" y="464915"/>
                </a:cubicBezTo>
                <a:cubicBezTo>
                  <a:pt x="517914" y="457075"/>
                  <a:pt x="521834" y="447614"/>
                  <a:pt x="521834" y="436534"/>
                </a:cubicBezTo>
                <a:cubicBezTo>
                  <a:pt x="521834" y="425662"/>
                  <a:pt x="517861" y="416254"/>
                  <a:pt x="509917" y="408310"/>
                </a:cubicBezTo>
                <a:cubicBezTo>
                  <a:pt x="501972" y="400365"/>
                  <a:pt x="492564" y="396393"/>
                  <a:pt x="481693" y="396393"/>
                </a:cubicBezTo>
                <a:close/>
                <a:moveTo>
                  <a:pt x="441551" y="321128"/>
                </a:moveTo>
                <a:cubicBezTo>
                  <a:pt x="443224" y="321128"/>
                  <a:pt x="448033" y="325989"/>
                  <a:pt x="455977" y="335711"/>
                </a:cubicBezTo>
                <a:cubicBezTo>
                  <a:pt x="463922" y="345432"/>
                  <a:pt x="469358" y="352489"/>
                  <a:pt x="472284" y="356879"/>
                </a:cubicBezTo>
                <a:cubicBezTo>
                  <a:pt x="476466" y="356461"/>
                  <a:pt x="479602" y="356252"/>
                  <a:pt x="481693" y="356252"/>
                </a:cubicBezTo>
                <a:cubicBezTo>
                  <a:pt x="483783" y="356252"/>
                  <a:pt x="486919" y="356461"/>
                  <a:pt x="491101" y="356879"/>
                </a:cubicBezTo>
                <a:cubicBezTo>
                  <a:pt x="501763" y="342035"/>
                  <a:pt x="511380" y="330327"/>
                  <a:pt x="519952" y="321756"/>
                </a:cubicBezTo>
                <a:lnTo>
                  <a:pt x="521834" y="321128"/>
                </a:lnTo>
                <a:cubicBezTo>
                  <a:pt x="522670" y="321128"/>
                  <a:pt x="535632" y="328446"/>
                  <a:pt x="560720" y="343080"/>
                </a:cubicBezTo>
                <a:cubicBezTo>
                  <a:pt x="561557" y="343708"/>
                  <a:pt x="561975" y="344439"/>
                  <a:pt x="561975" y="345276"/>
                </a:cubicBezTo>
                <a:cubicBezTo>
                  <a:pt x="561975" y="350502"/>
                  <a:pt x="556643" y="364928"/>
                  <a:pt x="545981" y="388553"/>
                </a:cubicBezTo>
                <a:cubicBezTo>
                  <a:pt x="549535" y="393361"/>
                  <a:pt x="552671" y="398797"/>
                  <a:pt x="555389" y="404860"/>
                </a:cubicBezTo>
                <a:cubicBezTo>
                  <a:pt x="586540" y="407996"/>
                  <a:pt x="602116" y="411237"/>
                  <a:pt x="602116" y="414582"/>
                </a:cubicBezTo>
                <a:lnTo>
                  <a:pt x="602116" y="458486"/>
                </a:lnTo>
                <a:cubicBezTo>
                  <a:pt x="602116" y="461831"/>
                  <a:pt x="586540" y="465072"/>
                  <a:pt x="555389" y="468208"/>
                </a:cubicBezTo>
                <a:cubicBezTo>
                  <a:pt x="552880" y="473853"/>
                  <a:pt x="549744" y="479288"/>
                  <a:pt x="545981" y="484515"/>
                </a:cubicBezTo>
                <a:cubicBezTo>
                  <a:pt x="556643" y="508140"/>
                  <a:pt x="561975" y="522566"/>
                  <a:pt x="561975" y="527792"/>
                </a:cubicBezTo>
                <a:cubicBezTo>
                  <a:pt x="561975" y="528628"/>
                  <a:pt x="561557" y="529360"/>
                  <a:pt x="560720" y="529987"/>
                </a:cubicBezTo>
                <a:cubicBezTo>
                  <a:pt x="535214" y="544831"/>
                  <a:pt x="522252" y="552253"/>
                  <a:pt x="521834" y="552253"/>
                </a:cubicBezTo>
                <a:cubicBezTo>
                  <a:pt x="520161" y="552253"/>
                  <a:pt x="515353" y="547340"/>
                  <a:pt x="507408" y="537514"/>
                </a:cubicBezTo>
                <a:cubicBezTo>
                  <a:pt x="499463" y="527688"/>
                  <a:pt x="494028" y="520579"/>
                  <a:pt x="491101" y="516189"/>
                </a:cubicBezTo>
                <a:cubicBezTo>
                  <a:pt x="486919" y="516607"/>
                  <a:pt x="483783" y="516816"/>
                  <a:pt x="481693" y="516816"/>
                </a:cubicBezTo>
                <a:cubicBezTo>
                  <a:pt x="479602" y="516816"/>
                  <a:pt x="476466" y="516607"/>
                  <a:pt x="472284" y="516189"/>
                </a:cubicBezTo>
                <a:cubicBezTo>
                  <a:pt x="469358" y="520579"/>
                  <a:pt x="463922" y="527688"/>
                  <a:pt x="455977" y="537514"/>
                </a:cubicBezTo>
                <a:cubicBezTo>
                  <a:pt x="448033" y="547340"/>
                  <a:pt x="443224" y="552253"/>
                  <a:pt x="441551" y="552253"/>
                </a:cubicBezTo>
                <a:cubicBezTo>
                  <a:pt x="441133" y="552253"/>
                  <a:pt x="428171" y="544831"/>
                  <a:pt x="402665" y="529987"/>
                </a:cubicBezTo>
                <a:cubicBezTo>
                  <a:pt x="401829" y="529360"/>
                  <a:pt x="401410" y="528628"/>
                  <a:pt x="401410" y="527792"/>
                </a:cubicBezTo>
                <a:cubicBezTo>
                  <a:pt x="401410" y="522566"/>
                  <a:pt x="406742" y="508140"/>
                  <a:pt x="417404" y="484515"/>
                </a:cubicBezTo>
                <a:cubicBezTo>
                  <a:pt x="413641" y="479288"/>
                  <a:pt x="410505" y="473853"/>
                  <a:pt x="407996" y="468208"/>
                </a:cubicBezTo>
                <a:cubicBezTo>
                  <a:pt x="376845" y="465072"/>
                  <a:pt x="361269" y="461831"/>
                  <a:pt x="361269" y="458486"/>
                </a:cubicBezTo>
                <a:lnTo>
                  <a:pt x="361269" y="414582"/>
                </a:lnTo>
                <a:cubicBezTo>
                  <a:pt x="361269" y="411237"/>
                  <a:pt x="376845" y="407996"/>
                  <a:pt x="407996" y="404860"/>
                </a:cubicBezTo>
                <a:cubicBezTo>
                  <a:pt x="410714" y="398797"/>
                  <a:pt x="413850" y="393361"/>
                  <a:pt x="417404" y="388553"/>
                </a:cubicBezTo>
                <a:cubicBezTo>
                  <a:pt x="406742" y="364928"/>
                  <a:pt x="401410" y="350502"/>
                  <a:pt x="401410" y="345276"/>
                </a:cubicBezTo>
                <a:cubicBezTo>
                  <a:pt x="401410" y="344439"/>
                  <a:pt x="401829" y="343708"/>
                  <a:pt x="402665" y="343080"/>
                </a:cubicBezTo>
                <a:cubicBezTo>
                  <a:pt x="403501" y="342662"/>
                  <a:pt x="407160" y="340572"/>
                  <a:pt x="413641" y="336808"/>
                </a:cubicBezTo>
                <a:cubicBezTo>
                  <a:pt x="420122" y="333045"/>
                  <a:pt x="426290" y="329491"/>
                  <a:pt x="432143" y="326146"/>
                </a:cubicBezTo>
                <a:cubicBezTo>
                  <a:pt x="437997" y="322801"/>
                  <a:pt x="441133" y="321128"/>
                  <a:pt x="441551" y="321128"/>
                </a:cubicBezTo>
                <a:close/>
                <a:moveTo>
                  <a:pt x="200705" y="195688"/>
                </a:moveTo>
                <a:cubicBezTo>
                  <a:pt x="178544" y="195688"/>
                  <a:pt x="159623" y="203528"/>
                  <a:pt x="143943" y="219208"/>
                </a:cubicBezTo>
                <a:cubicBezTo>
                  <a:pt x="128263" y="234888"/>
                  <a:pt x="120423" y="253808"/>
                  <a:pt x="120423" y="275970"/>
                </a:cubicBezTo>
                <a:cubicBezTo>
                  <a:pt x="120423" y="298131"/>
                  <a:pt x="128263" y="317052"/>
                  <a:pt x="143943" y="332732"/>
                </a:cubicBezTo>
                <a:cubicBezTo>
                  <a:pt x="159623" y="348412"/>
                  <a:pt x="178544" y="356252"/>
                  <a:pt x="200705" y="356252"/>
                </a:cubicBezTo>
                <a:cubicBezTo>
                  <a:pt x="222866" y="356252"/>
                  <a:pt x="241787" y="348412"/>
                  <a:pt x="257467" y="332732"/>
                </a:cubicBezTo>
                <a:cubicBezTo>
                  <a:pt x="273147" y="317052"/>
                  <a:pt x="280987" y="298131"/>
                  <a:pt x="280987" y="275970"/>
                </a:cubicBezTo>
                <a:cubicBezTo>
                  <a:pt x="280987" y="253808"/>
                  <a:pt x="273147" y="234888"/>
                  <a:pt x="257467" y="219208"/>
                </a:cubicBezTo>
                <a:cubicBezTo>
                  <a:pt x="241787" y="203528"/>
                  <a:pt x="222866" y="195688"/>
                  <a:pt x="200705" y="195688"/>
                </a:cubicBezTo>
                <a:close/>
                <a:moveTo>
                  <a:pt x="481693" y="75264"/>
                </a:moveTo>
                <a:cubicBezTo>
                  <a:pt x="470821" y="75264"/>
                  <a:pt x="461413" y="79237"/>
                  <a:pt x="453468" y="87181"/>
                </a:cubicBezTo>
                <a:cubicBezTo>
                  <a:pt x="445524" y="95126"/>
                  <a:pt x="441551" y="104534"/>
                  <a:pt x="441551" y="115405"/>
                </a:cubicBezTo>
                <a:cubicBezTo>
                  <a:pt x="441551" y="126486"/>
                  <a:pt x="445472" y="135946"/>
                  <a:pt x="453312" y="143786"/>
                </a:cubicBezTo>
                <a:cubicBezTo>
                  <a:pt x="461152" y="151626"/>
                  <a:pt x="470612" y="155546"/>
                  <a:pt x="481693" y="155546"/>
                </a:cubicBezTo>
                <a:cubicBezTo>
                  <a:pt x="492773" y="155546"/>
                  <a:pt x="502234" y="151626"/>
                  <a:pt x="510074" y="143786"/>
                </a:cubicBezTo>
                <a:cubicBezTo>
                  <a:pt x="517914" y="135946"/>
                  <a:pt x="521834" y="126486"/>
                  <a:pt x="521834" y="115405"/>
                </a:cubicBezTo>
                <a:cubicBezTo>
                  <a:pt x="521834" y="104534"/>
                  <a:pt x="517861" y="95126"/>
                  <a:pt x="509917" y="87181"/>
                </a:cubicBezTo>
                <a:cubicBezTo>
                  <a:pt x="501972" y="79237"/>
                  <a:pt x="492564" y="75264"/>
                  <a:pt x="481693" y="75264"/>
                </a:cubicBezTo>
                <a:close/>
                <a:moveTo>
                  <a:pt x="171540" y="75264"/>
                </a:moveTo>
                <a:lnTo>
                  <a:pt x="229870" y="75264"/>
                </a:lnTo>
                <a:cubicBezTo>
                  <a:pt x="232170" y="75264"/>
                  <a:pt x="234261" y="76048"/>
                  <a:pt x="236142" y="77616"/>
                </a:cubicBezTo>
                <a:cubicBezTo>
                  <a:pt x="238024" y="79184"/>
                  <a:pt x="239069" y="81014"/>
                  <a:pt x="239278" y="83104"/>
                </a:cubicBezTo>
                <a:lnTo>
                  <a:pt x="246491" y="131085"/>
                </a:lnTo>
                <a:cubicBezTo>
                  <a:pt x="253599" y="133176"/>
                  <a:pt x="261439" y="136417"/>
                  <a:pt x="270011" y="140807"/>
                </a:cubicBezTo>
                <a:lnTo>
                  <a:pt x="307016" y="112897"/>
                </a:lnTo>
                <a:cubicBezTo>
                  <a:pt x="308689" y="111433"/>
                  <a:pt x="310779" y="110701"/>
                  <a:pt x="313288" y="110701"/>
                </a:cubicBezTo>
                <a:cubicBezTo>
                  <a:pt x="315588" y="110701"/>
                  <a:pt x="317783" y="111538"/>
                  <a:pt x="319874" y="113210"/>
                </a:cubicBezTo>
                <a:cubicBezTo>
                  <a:pt x="349980" y="141016"/>
                  <a:pt x="365033" y="157742"/>
                  <a:pt x="365033" y="163386"/>
                </a:cubicBezTo>
                <a:cubicBezTo>
                  <a:pt x="365033" y="165268"/>
                  <a:pt x="364301" y="167254"/>
                  <a:pt x="362837" y="169345"/>
                </a:cubicBezTo>
                <a:cubicBezTo>
                  <a:pt x="360329" y="172690"/>
                  <a:pt x="355938" y="178335"/>
                  <a:pt x="349666" y="186279"/>
                </a:cubicBezTo>
                <a:cubicBezTo>
                  <a:pt x="343394" y="194224"/>
                  <a:pt x="338690" y="200496"/>
                  <a:pt x="335554" y="205096"/>
                </a:cubicBezTo>
                <a:cubicBezTo>
                  <a:pt x="340363" y="215131"/>
                  <a:pt x="343917" y="223703"/>
                  <a:pt x="346216" y="230811"/>
                </a:cubicBezTo>
                <a:lnTo>
                  <a:pt x="393884" y="238024"/>
                </a:lnTo>
                <a:cubicBezTo>
                  <a:pt x="395975" y="238442"/>
                  <a:pt x="397752" y="239540"/>
                  <a:pt x="399215" y="241317"/>
                </a:cubicBezTo>
                <a:cubicBezTo>
                  <a:pt x="400679" y="243094"/>
                  <a:pt x="401410" y="245132"/>
                  <a:pt x="401410" y="247432"/>
                </a:cubicBezTo>
                <a:lnTo>
                  <a:pt x="401410" y="305448"/>
                </a:lnTo>
                <a:cubicBezTo>
                  <a:pt x="401410" y="307539"/>
                  <a:pt x="400679" y="309577"/>
                  <a:pt x="399215" y="311564"/>
                </a:cubicBezTo>
                <a:cubicBezTo>
                  <a:pt x="397752" y="313550"/>
                  <a:pt x="396079" y="314647"/>
                  <a:pt x="394198" y="314856"/>
                </a:cubicBezTo>
                <a:lnTo>
                  <a:pt x="345589" y="322383"/>
                </a:lnTo>
                <a:cubicBezTo>
                  <a:pt x="343289" y="329700"/>
                  <a:pt x="339944" y="337645"/>
                  <a:pt x="335554" y="346216"/>
                </a:cubicBezTo>
                <a:cubicBezTo>
                  <a:pt x="342662" y="356252"/>
                  <a:pt x="352070" y="368273"/>
                  <a:pt x="363778" y="382281"/>
                </a:cubicBezTo>
                <a:cubicBezTo>
                  <a:pt x="365242" y="384371"/>
                  <a:pt x="365973" y="386462"/>
                  <a:pt x="365973" y="388553"/>
                </a:cubicBezTo>
                <a:cubicBezTo>
                  <a:pt x="365973" y="391062"/>
                  <a:pt x="365242" y="393048"/>
                  <a:pt x="363778" y="394511"/>
                </a:cubicBezTo>
                <a:cubicBezTo>
                  <a:pt x="358970" y="400783"/>
                  <a:pt x="350346" y="410139"/>
                  <a:pt x="337906" y="422579"/>
                </a:cubicBezTo>
                <a:cubicBezTo>
                  <a:pt x="325467" y="435018"/>
                  <a:pt x="317261" y="441238"/>
                  <a:pt x="313288" y="441238"/>
                </a:cubicBezTo>
                <a:cubicBezTo>
                  <a:pt x="310989" y="441238"/>
                  <a:pt x="308793" y="440506"/>
                  <a:pt x="306703" y="439043"/>
                </a:cubicBezTo>
                <a:lnTo>
                  <a:pt x="270638" y="410819"/>
                </a:lnTo>
                <a:cubicBezTo>
                  <a:pt x="262903" y="414791"/>
                  <a:pt x="254854" y="418031"/>
                  <a:pt x="246491" y="420540"/>
                </a:cubicBezTo>
                <a:cubicBezTo>
                  <a:pt x="244191" y="443120"/>
                  <a:pt x="241787" y="459322"/>
                  <a:pt x="239278" y="469148"/>
                </a:cubicBezTo>
                <a:cubicBezTo>
                  <a:pt x="237815" y="474166"/>
                  <a:pt x="234679" y="476675"/>
                  <a:pt x="229870" y="476675"/>
                </a:cubicBezTo>
                <a:lnTo>
                  <a:pt x="171540" y="476675"/>
                </a:lnTo>
                <a:cubicBezTo>
                  <a:pt x="169240" y="476675"/>
                  <a:pt x="167150" y="475891"/>
                  <a:pt x="165268" y="474323"/>
                </a:cubicBezTo>
                <a:cubicBezTo>
                  <a:pt x="163386" y="472755"/>
                  <a:pt x="162341" y="470926"/>
                  <a:pt x="162132" y="468835"/>
                </a:cubicBezTo>
                <a:lnTo>
                  <a:pt x="154919" y="420854"/>
                </a:lnTo>
                <a:cubicBezTo>
                  <a:pt x="147811" y="418763"/>
                  <a:pt x="139971" y="415523"/>
                  <a:pt x="131399" y="411132"/>
                </a:cubicBezTo>
                <a:lnTo>
                  <a:pt x="94394" y="439043"/>
                </a:lnTo>
                <a:cubicBezTo>
                  <a:pt x="92931" y="440506"/>
                  <a:pt x="90840" y="441238"/>
                  <a:pt x="88122" y="441238"/>
                </a:cubicBezTo>
                <a:cubicBezTo>
                  <a:pt x="85822" y="441238"/>
                  <a:pt x="83627" y="440402"/>
                  <a:pt x="81536" y="438729"/>
                </a:cubicBezTo>
                <a:cubicBezTo>
                  <a:pt x="51431" y="410923"/>
                  <a:pt x="36378" y="394198"/>
                  <a:pt x="36378" y="388553"/>
                </a:cubicBezTo>
                <a:cubicBezTo>
                  <a:pt x="36378" y="386671"/>
                  <a:pt x="37109" y="384685"/>
                  <a:pt x="38573" y="382594"/>
                </a:cubicBezTo>
                <a:cubicBezTo>
                  <a:pt x="40663" y="379667"/>
                  <a:pt x="44949" y="374127"/>
                  <a:pt x="51431" y="365973"/>
                </a:cubicBezTo>
                <a:cubicBezTo>
                  <a:pt x="57912" y="357820"/>
                  <a:pt x="62825" y="351443"/>
                  <a:pt x="66170" y="346844"/>
                </a:cubicBezTo>
                <a:cubicBezTo>
                  <a:pt x="61361" y="337645"/>
                  <a:pt x="57703" y="329073"/>
                  <a:pt x="55194" y="321128"/>
                </a:cubicBezTo>
                <a:lnTo>
                  <a:pt x="7526" y="313602"/>
                </a:lnTo>
                <a:cubicBezTo>
                  <a:pt x="5436" y="313393"/>
                  <a:pt x="3658" y="312400"/>
                  <a:pt x="2195" y="310623"/>
                </a:cubicBezTo>
                <a:cubicBezTo>
                  <a:pt x="731" y="308846"/>
                  <a:pt x="0" y="306807"/>
                  <a:pt x="0" y="304507"/>
                </a:cubicBezTo>
                <a:lnTo>
                  <a:pt x="0" y="246491"/>
                </a:lnTo>
                <a:cubicBezTo>
                  <a:pt x="0" y="244400"/>
                  <a:pt x="731" y="242362"/>
                  <a:pt x="2195" y="240376"/>
                </a:cubicBezTo>
                <a:cubicBezTo>
                  <a:pt x="3658" y="238390"/>
                  <a:pt x="5331" y="237292"/>
                  <a:pt x="7213" y="237083"/>
                </a:cubicBezTo>
                <a:lnTo>
                  <a:pt x="55821" y="229557"/>
                </a:lnTo>
                <a:cubicBezTo>
                  <a:pt x="58121" y="222239"/>
                  <a:pt x="61466" y="214295"/>
                  <a:pt x="65856" y="205723"/>
                </a:cubicBezTo>
                <a:cubicBezTo>
                  <a:pt x="58748" y="195688"/>
                  <a:pt x="49340" y="183666"/>
                  <a:pt x="37632" y="169659"/>
                </a:cubicBezTo>
                <a:cubicBezTo>
                  <a:pt x="36169" y="167359"/>
                  <a:pt x="35437" y="165268"/>
                  <a:pt x="35437" y="163386"/>
                </a:cubicBezTo>
                <a:cubicBezTo>
                  <a:pt x="35437" y="160878"/>
                  <a:pt x="36169" y="158787"/>
                  <a:pt x="37632" y="157114"/>
                </a:cubicBezTo>
                <a:cubicBezTo>
                  <a:pt x="42231" y="150842"/>
                  <a:pt x="50803" y="141539"/>
                  <a:pt x="63347" y="129204"/>
                </a:cubicBezTo>
                <a:cubicBezTo>
                  <a:pt x="75891" y="116869"/>
                  <a:pt x="84150" y="110701"/>
                  <a:pt x="88122" y="110701"/>
                </a:cubicBezTo>
                <a:cubicBezTo>
                  <a:pt x="90422" y="110701"/>
                  <a:pt x="92617" y="111433"/>
                  <a:pt x="94708" y="112897"/>
                </a:cubicBezTo>
                <a:lnTo>
                  <a:pt x="130772" y="141121"/>
                </a:lnTo>
                <a:cubicBezTo>
                  <a:pt x="137880" y="137358"/>
                  <a:pt x="145929" y="134012"/>
                  <a:pt x="154919" y="131085"/>
                </a:cubicBezTo>
                <a:cubicBezTo>
                  <a:pt x="157219" y="108506"/>
                  <a:pt x="159623" y="92408"/>
                  <a:pt x="162132" y="82791"/>
                </a:cubicBezTo>
                <a:cubicBezTo>
                  <a:pt x="163596" y="77773"/>
                  <a:pt x="166732" y="75264"/>
                  <a:pt x="171540" y="75264"/>
                </a:cubicBezTo>
                <a:close/>
                <a:moveTo>
                  <a:pt x="441551" y="0"/>
                </a:moveTo>
                <a:cubicBezTo>
                  <a:pt x="443224" y="0"/>
                  <a:pt x="448033" y="4861"/>
                  <a:pt x="455977" y="14582"/>
                </a:cubicBezTo>
                <a:cubicBezTo>
                  <a:pt x="463922" y="24304"/>
                  <a:pt x="469358" y="31360"/>
                  <a:pt x="472284" y="35750"/>
                </a:cubicBezTo>
                <a:cubicBezTo>
                  <a:pt x="476466" y="35332"/>
                  <a:pt x="479602" y="35123"/>
                  <a:pt x="481693" y="35123"/>
                </a:cubicBezTo>
                <a:cubicBezTo>
                  <a:pt x="483783" y="35123"/>
                  <a:pt x="486919" y="35332"/>
                  <a:pt x="491101" y="35750"/>
                </a:cubicBezTo>
                <a:cubicBezTo>
                  <a:pt x="501763" y="20907"/>
                  <a:pt x="511380" y="9199"/>
                  <a:pt x="519952" y="627"/>
                </a:cubicBezTo>
                <a:lnTo>
                  <a:pt x="521834" y="0"/>
                </a:lnTo>
                <a:cubicBezTo>
                  <a:pt x="522670" y="0"/>
                  <a:pt x="535632" y="7317"/>
                  <a:pt x="560720" y="21952"/>
                </a:cubicBezTo>
                <a:cubicBezTo>
                  <a:pt x="561557" y="22579"/>
                  <a:pt x="561975" y="23311"/>
                  <a:pt x="561975" y="24147"/>
                </a:cubicBezTo>
                <a:cubicBezTo>
                  <a:pt x="561975" y="29374"/>
                  <a:pt x="556643" y="43800"/>
                  <a:pt x="545981" y="67424"/>
                </a:cubicBezTo>
                <a:cubicBezTo>
                  <a:pt x="549535" y="72233"/>
                  <a:pt x="552671" y="77669"/>
                  <a:pt x="555389" y="83732"/>
                </a:cubicBezTo>
                <a:cubicBezTo>
                  <a:pt x="586540" y="86868"/>
                  <a:pt x="602116" y="90108"/>
                  <a:pt x="602116" y="93453"/>
                </a:cubicBezTo>
                <a:lnTo>
                  <a:pt x="602116" y="137358"/>
                </a:lnTo>
                <a:cubicBezTo>
                  <a:pt x="602116" y="140703"/>
                  <a:pt x="586540" y="143943"/>
                  <a:pt x="555389" y="147079"/>
                </a:cubicBezTo>
                <a:cubicBezTo>
                  <a:pt x="552880" y="152724"/>
                  <a:pt x="549744" y="158160"/>
                  <a:pt x="545981" y="163386"/>
                </a:cubicBezTo>
                <a:cubicBezTo>
                  <a:pt x="556643" y="187011"/>
                  <a:pt x="561975" y="201437"/>
                  <a:pt x="561975" y="206664"/>
                </a:cubicBezTo>
                <a:cubicBezTo>
                  <a:pt x="561975" y="207500"/>
                  <a:pt x="561557" y="208232"/>
                  <a:pt x="560720" y="208859"/>
                </a:cubicBezTo>
                <a:cubicBezTo>
                  <a:pt x="535214" y="223703"/>
                  <a:pt x="522252" y="231125"/>
                  <a:pt x="521834" y="231125"/>
                </a:cubicBezTo>
                <a:cubicBezTo>
                  <a:pt x="520161" y="231125"/>
                  <a:pt x="515353" y="226211"/>
                  <a:pt x="507408" y="216385"/>
                </a:cubicBezTo>
                <a:cubicBezTo>
                  <a:pt x="499463" y="206559"/>
                  <a:pt x="494028" y="199451"/>
                  <a:pt x="491101" y="195060"/>
                </a:cubicBezTo>
                <a:cubicBezTo>
                  <a:pt x="486919" y="195478"/>
                  <a:pt x="483783" y="195688"/>
                  <a:pt x="481693" y="195688"/>
                </a:cubicBezTo>
                <a:cubicBezTo>
                  <a:pt x="479602" y="195688"/>
                  <a:pt x="476466" y="195478"/>
                  <a:pt x="472284" y="195060"/>
                </a:cubicBezTo>
                <a:cubicBezTo>
                  <a:pt x="469358" y="199451"/>
                  <a:pt x="463922" y="206559"/>
                  <a:pt x="455977" y="216385"/>
                </a:cubicBezTo>
                <a:cubicBezTo>
                  <a:pt x="448033" y="226211"/>
                  <a:pt x="443224" y="231125"/>
                  <a:pt x="441551" y="231125"/>
                </a:cubicBezTo>
                <a:cubicBezTo>
                  <a:pt x="441133" y="231125"/>
                  <a:pt x="428171" y="223703"/>
                  <a:pt x="402665" y="208859"/>
                </a:cubicBezTo>
                <a:cubicBezTo>
                  <a:pt x="401829" y="208232"/>
                  <a:pt x="401410" y="207500"/>
                  <a:pt x="401410" y="206664"/>
                </a:cubicBezTo>
                <a:cubicBezTo>
                  <a:pt x="401410" y="201437"/>
                  <a:pt x="406742" y="187011"/>
                  <a:pt x="417404" y="163386"/>
                </a:cubicBezTo>
                <a:cubicBezTo>
                  <a:pt x="413641" y="158160"/>
                  <a:pt x="410505" y="152724"/>
                  <a:pt x="407996" y="147079"/>
                </a:cubicBezTo>
                <a:cubicBezTo>
                  <a:pt x="376845" y="143943"/>
                  <a:pt x="361269" y="140703"/>
                  <a:pt x="361269" y="137358"/>
                </a:cubicBezTo>
                <a:lnTo>
                  <a:pt x="361269" y="93453"/>
                </a:lnTo>
                <a:cubicBezTo>
                  <a:pt x="361269" y="90108"/>
                  <a:pt x="376845" y="86868"/>
                  <a:pt x="407996" y="83732"/>
                </a:cubicBezTo>
                <a:cubicBezTo>
                  <a:pt x="410714" y="77669"/>
                  <a:pt x="413850" y="72233"/>
                  <a:pt x="417404" y="67424"/>
                </a:cubicBezTo>
                <a:cubicBezTo>
                  <a:pt x="406742" y="43800"/>
                  <a:pt x="401410" y="29374"/>
                  <a:pt x="401410" y="24147"/>
                </a:cubicBezTo>
                <a:cubicBezTo>
                  <a:pt x="401410" y="23311"/>
                  <a:pt x="401829" y="22579"/>
                  <a:pt x="402665" y="21952"/>
                </a:cubicBezTo>
                <a:cubicBezTo>
                  <a:pt x="403501" y="21534"/>
                  <a:pt x="407160" y="19443"/>
                  <a:pt x="413641" y="15680"/>
                </a:cubicBezTo>
                <a:cubicBezTo>
                  <a:pt x="420122" y="11917"/>
                  <a:pt x="426290" y="8362"/>
                  <a:pt x="432143" y="5017"/>
                </a:cubicBezTo>
                <a:cubicBezTo>
                  <a:pt x="437997" y="1672"/>
                  <a:pt x="441133" y="0"/>
                  <a:pt x="441551" y="0"/>
                </a:cubicBezTo>
                <a:close/>
              </a:path>
            </a:pathLst>
          </a:custGeom>
          <a:solidFill>
            <a:srgbClr val="333333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just">
              <a:spcBef>
                <a:spcPct val="0"/>
              </a:spcBef>
            </a:pPr>
            <a:endParaRPr lang="en-US" sz="4400" b="1" dirty="0">
              <a:latin typeface="FontAwesome" pitchFamily="50" charset="0"/>
              <a:ea typeface="+mj-ea"/>
              <a:cs typeface="+mj-cs"/>
            </a:endParaRPr>
          </a:p>
        </p:txBody>
      </p:sp>
    </p:spTree>
    <p:extLst>
      <p:ext uri="{BB962C8B-B14F-4D97-AF65-F5344CB8AC3E}">
        <p14:creationId xmlns:p14="http://schemas.microsoft.com/office/powerpoint/2010/main" val="1104596776"/>
      </p:ext>
    </p:extLst>
  </p:cSld>
  <p:clrMapOvr>
    <a:masterClrMapping/>
  </p:clrMapOvr>
  <p:transition spd="med">
    <p:pull dir="u"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grpId="0" nodeType="withEffect" p14:presetBounceEnd="83000">
                                      <p:stCondLst>
                                        <p:cond delay="0"/>
                                      </p:stCondLst>
                                      <p:iterate type="wd">
                                        <p:tmPct val="4000"/>
                                      </p:iterate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83000">
                                          <p:cBhvr additive="base">
                                            <p:cTn id="7" dur="175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83000">
                                          <p:cBhvr additive="base">
                                            <p:cTn id="8" dur="175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2" presetClass="entr" presetSubtype="4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1" dur="500"/>
                                            <p:tgtEl>
                                              <p:spTgt spid="10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" presetID="22" presetClass="entr" presetSubtype="1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14" dur="500"/>
                                            <p:tgtEl>
                                              <p:spTgt spid="12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" presetID="22" presetClass="entr" presetSubtype="4" fill="hold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7" dur="500"/>
                                            <p:tgtEl>
                                              <p:spTgt spid="11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" presetID="22" presetClass="entr" presetSubtype="1" fill="hold" nodeType="withEffect">
                                      <p:stCondLst>
                                        <p:cond delay="1750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20" dur="500"/>
                                            <p:tgtEl>
                                              <p:spTgt spid="13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1" presetID="22" presetClass="entr" presetSubtype="4" fill="hold" nodeType="withEffect">
                                      <p:stCondLst>
                                        <p:cond delay="225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23" dur="500"/>
                                            <p:tgtEl>
                                              <p:spTgt spid="11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4" presetID="8" presetClass="emph" presetSubtype="0" accel="50000" decel="50000" fill="hold" grpId="0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animRot by="21600000">
                                          <p:cBhvr>
                                            <p:cTn id="25" dur="20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6" presetID="8" presetClass="emph" presetSubtype="0" accel="50000" decel="50000" fill="hold" grpId="0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animRot by="-21600000">
                                          <p:cBhvr>
                                            <p:cTn id="27" dur="2000" fill="hold"/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8" presetID="8" presetClass="emph" presetSubtype="0" accel="50000" decel="50000" fill="hold" grpId="0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animRot by="21600000">
                                          <p:cBhvr>
                                            <p:cTn id="29" dur="2000" fill="hold"/>
                                            <p:tgtEl>
                                              <p:spTgt spid="8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0" presetID="8" presetClass="emph" presetSubtype="0" accel="50000" decel="50000" fill="hold" grpId="0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animRot by="-21600000">
                                          <p:cBhvr>
                                            <p:cTn id="31" dur="2000" fill="hold"/>
                                            <p:tgtEl>
                                              <p:spTgt spid="9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2" presetID="8" presetClass="emph" presetSubtype="0" accel="50000" decel="50000" fill="hold" grpId="0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animRot by="21600000">
                                          <p:cBhvr>
                                            <p:cTn id="33" dur="2000" fill="hold"/>
                                            <p:tgtEl>
                                              <p:spTgt spid="10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7" grpId="0"/>
          <p:bldP spid="7" grpId="0" animBg="1"/>
          <p:bldP spid="83" grpId="0" animBg="1"/>
          <p:bldP spid="89" grpId="0" animBg="1"/>
          <p:bldP spid="95" grpId="0" animBg="1"/>
          <p:bldP spid="101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iterate type="wd">
                                        <p:tmPct val="4000"/>
                                      </p:iterate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75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75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2" presetClass="entr" presetSubtype="4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1" dur="500"/>
                                            <p:tgtEl>
                                              <p:spTgt spid="10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" presetID="22" presetClass="entr" presetSubtype="1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14" dur="500"/>
                                            <p:tgtEl>
                                              <p:spTgt spid="12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" presetID="22" presetClass="entr" presetSubtype="4" fill="hold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7" dur="500"/>
                                            <p:tgtEl>
                                              <p:spTgt spid="11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" presetID="22" presetClass="entr" presetSubtype="1" fill="hold" nodeType="withEffect">
                                      <p:stCondLst>
                                        <p:cond delay="1750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20" dur="500"/>
                                            <p:tgtEl>
                                              <p:spTgt spid="13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1" presetID="22" presetClass="entr" presetSubtype="4" fill="hold" nodeType="withEffect">
                                      <p:stCondLst>
                                        <p:cond delay="225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23" dur="500"/>
                                            <p:tgtEl>
                                              <p:spTgt spid="11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4" presetID="8" presetClass="emph" presetSubtype="0" accel="50000" decel="50000" fill="hold" grpId="0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animRot by="21600000">
                                          <p:cBhvr>
                                            <p:cTn id="25" dur="20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6" presetID="8" presetClass="emph" presetSubtype="0" accel="50000" decel="50000" fill="hold" grpId="0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animRot by="-21600000">
                                          <p:cBhvr>
                                            <p:cTn id="27" dur="2000" fill="hold"/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8" presetID="8" presetClass="emph" presetSubtype="0" accel="50000" decel="50000" fill="hold" grpId="0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animRot by="21600000">
                                          <p:cBhvr>
                                            <p:cTn id="29" dur="2000" fill="hold"/>
                                            <p:tgtEl>
                                              <p:spTgt spid="8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0" presetID="8" presetClass="emph" presetSubtype="0" accel="50000" decel="50000" fill="hold" grpId="0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animRot by="-21600000">
                                          <p:cBhvr>
                                            <p:cTn id="31" dur="2000" fill="hold"/>
                                            <p:tgtEl>
                                              <p:spTgt spid="9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2" presetID="8" presetClass="emph" presetSubtype="0" accel="50000" decel="50000" fill="hold" grpId="0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animRot by="21600000">
                                          <p:cBhvr>
                                            <p:cTn id="33" dur="2000" fill="hold"/>
                                            <p:tgtEl>
                                              <p:spTgt spid="10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7" grpId="0"/>
          <p:bldP spid="7" grpId="0" animBg="1"/>
          <p:bldP spid="83" grpId="0" animBg="1"/>
          <p:bldP spid="89" grpId="0" animBg="1"/>
          <p:bldP spid="95" grpId="0" animBg="1"/>
          <p:bldP spid="101" grpId="0" animBg="1"/>
        </p:bldLst>
      </p:timing>
    </mc:Fallback>
  </mc:AlternateContent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AutoShape 3"/>
          <p:cNvSpPr>
            <a:spLocks noChangeAspect="1" noChangeArrowheads="1" noTextEdit="1"/>
          </p:cNvSpPr>
          <p:nvPr/>
        </p:nvSpPr>
        <p:spPr bwMode="auto">
          <a:xfrm>
            <a:off x="3882981" y="3478878"/>
            <a:ext cx="4162425" cy="6477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24" name="Group 23"/>
          <p:cNvGrpSpPr/>
          <p:nvPr/>
        </p:nvGrpSpPr>
        <p:grpSpPr>
          <a:xfrm>
            <a:off x="4750511" y="3635169"/>
            <a:ext cx="7174788" cy="2488406"/>
            <a:chOff x="5657850" y="3197147"/>
            <a:chExt cx="6134100" cy="2488406"/>
          </a:xfrm>
        </p:grpSpPr>
        <p:sp>
          <p:nvSpPr>
            <p:cNvPr id="25" name="Rectangle 24"/>
            <p:cNvSpPr/>
            <p:nvPr/>
          </p:nvSpPr>
          <p:spPr>
            <a:xfrm>
              <a:off x="5657850" y="3197147"/>
              <a:ext cx="6134100" cy="2488406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" name="Freeform 28"/>
            <p:cNvSpPr/>
            <p:nvPr/>
          </p:nvSpPr>
          <p:spPr>
            <a:xfrm>
              <a:off x="8445565" y="4224189"/>
              <a:ext cx="425397" cy="497062"/>
            </a:xfrm>
            <a:custGeom>
              <a:avLst/>
              <a:gdLst/>
              <a:ahLst/>
              <a:cxnLst/>
              <a:rect l="l" t="t" r="r" b="b"/>
              <a:pathLst>
                <a:path w="185738" h="185738">
                  <a:moveTo>
                    <a:pt x="173236" y="30361"/>
                  </a:moveTo>
                  <a:lnTo>
                    <a:pt x="183952" y="41077"/>
                  </a:lnTo>
                  <a:lnTo>
                    <a:pt x="98227" y="126802"/>
                  </a:lnTo>
                  <a:lnTo>
                    <a:pt x="92869" y="131267"/>
                  </a:lnTo>
                  <a:lnTo>
                    <a:pt x="87511" y="126802"/>
                  </a:lnTo>
                  <a:lnTo>
                    <a:pt x="51793" y="91083"/>
                  </a:lnTo>
                  <a:lnTo>
                    <a:pt x="62508" y="80368"/>
                  </a:lnTo>
                  <a:lnTo>
                    <a:pt x="92869" y="111175"/>
                  </a:lnTo>
                  <a:close/>
                  <a:moveTo>
                    <a:pt x="92869" y="0"/>
                  </a:moveTo>
                  <a:cubicBezTo>
                    <a:pt x="118170" y="0"/>
                    <a:pt x="139601" y="8781"/>
                    <a:pt x="157163" y="26343"/>
                  </a:cubicBezTo>
                  <a:lnTo>
                    <a:pt x="147340" y="36612"/>
                  </a:lnTo>
                  <a:cubicBezTo>
                    <a:pt x="132458" y="21729"/>
                    <a:pt x="114300" y="14288"/>
                    <a:pt x="92869" y="14288"/>
                  </a:cubicBezTo>
                  <a:cubicBezTo>
                    <a:pt x="71140" y="14288"/>
                    <a:pt x="52611" y="21953"/>
                    <a:pt x="37282" y="37282"/>
                  </a:cubicBezTo>
                  <a:cubicBezTo>
                    <a:pt x="21953" y="52611"/>
                    <a:pt x="14288" y="71140"/>
                    <a:pt x="14288" y="92869"/>
                  </a:cubicBezTo>
                  <a:cubicBezTo>
                    <a:pt x="14288" y="114598"/>
                    <a:pt x="21953" y="133127"/>
                    <a:pt x="37282" y="148457"/>
                  </a:cubicBezTo>
                  <a:cubicBezTo>
                    <a:pt x="52611" y="163786"/>
                    <a:pt x="71140" y="171450"/>
                    <a:pt x="92869" y="171450"/>
                  </a:cubicBezTo>
                  <a:cubicBezTo>
                    <a:pt x="114598" y="171450"/>
                    <a:pt x="133127" y="163786"/>
                    <a:pt x="148457" y="148457"/>
                  </a:cubicBezTo>
                  <a:cubicBezTo>
                    <a:pt x="163786" y="133127"/>
                    <a:pt x="171450" y="114598"/>
                    <a:pt x="171450" y="92869"/>
                  </a:cubicBezTo>
                  <a:cubicBezTo>
                    <a:pt x="171450" y="86916"/>
                    <a:pt x="170706" y="80963"/>
                    <a:pt x="169218" y="75010"/>
                  </a:cubicBezTo>
                  <a:lnTo>
                    <a:pt x="180827" y="63401"/>
                  </a:lnTo>
                  <a:cubicBezTo>
                    <a:pt x="184101" y="72033"/>
                    <a:pt x="185738" y="81856"/>
                    <a:pt x="185738" y="92869"/>
                  </a:cubicBezTo>
                  <a:cubicBezTo>
                    <a:pt x="185738" y="118468"/>
                    <a:pt x="176659" y="140345"/>
                    <a:pt x="158502" y="158502"/>
                  </a:cubicBezTo>
                  <a:cubicBezTo>
                    <a:pt x="140345" y="176659"/>
                    <a:pt x="118468" y="185738"/>
                    <a:pt x="92869" y="185738"/>
                  </a:cubicBezTo>
                  <a:cubicBezTo>
                    <a:pt x="67271" y="185738"/>
                    <a:pt x="45393" y="176659"/>
                    <a:pt x="27236" y="158502"/>
                  </a:cubicBezTo>
                  <a:cubicBezTo>
                    <a:pt x="9079" y="140345"/>
                    <a:pt x="0" y="118468"/>
                    <a:pt x="0" y="92869"/>
                  </a:cubicBezTo>
                  <a:cubicBezTo>
                    <a:pt x="0" y="67271"/>
                    <a:pt x="9079" y="45393"/>
                    <a:pt x="27236" y="27236"/>
                  </a:cubicBezTo>
                  <a:cubicBezTo>
                    <a:pt x="45393" y="9079"/>
                    <a:pt x="67271" y="0"/>
                    <a:pt x="92869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dirty="0"/>
            </a:p>
          </p:txBody>
        </p:sp>
      </p:grpSp>
      <p:grpSp>
        <p:nvGrpSpPr>
          <p:cNvPr id="30" name="Group 29"/>
          <p:cNvGrpSpPr/>
          <p:nvPr/>
        </p:nvGrpSpPr>
        <p:grpSpPr>
          <a:xfrm>
            <a:off x="4895849" y="5937395"/>
            <a:ext cx="6667501" cy="2729036"/>
            <a:chOff x="9065307" y="5842273"/>
            <a:chExt cx="6003242" cy="2729036"/>
          </a:xfrm>
        </p:grpSpPr>
        <p:sp>
          <p:nvSpPr>
            <p:cNvPr id="32" name="Rectangle 31"/>
            <p:cNvSpPr/>
            <p:nvPr/>
          </p:nvSpPr>
          <p:spPr>
            <a:xfrm>
              <a:off x="9065307" y="5842273"/>
              <a:ext cx="6003242" cy="2729036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  <a:effectLst>
              <a:outerShdw blurRad="368300" dist="76200" dir="16200000" rotWithShape="0">
                <a:prstClr val="black">
                  <a:alpha val="29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" name="Freeform 32"/>
            <p:cNvSpPr/>
            <p:nvPr/>
          </p:nvSpPr>
          <p:spPr>
            <a:xfrm>
              <a:off x="11887034" y="6588294"/>
              <a:ext cx="423133" cy="442367"/>
            </a:xfrm>
            <a:custGeom>
              <a:avLst/>
              <a:gdLst/>
              <a:ahLst/>
              <a:cxnLst/>
              <a:rect l="l" t="t" r="r" b="b"/>
              <a:pathLst>
                <a:path w="157162" h="164306">
                  <a:moveTo>
                    <a:pt x="85725" y="121444"/>
                  </a:moveTo>
                  <a:lnTo>
                    <a:pt x="100012" y="121444"/>
                  </a:lnTo>
                  <a:lnTo>
                    <a:pt x="100012" y="135732"/>
                  </a:lnTo>
                  <a:lnTo>
                    <a:pt x="85725" y="135732"/>
                  </a:lnTo>
                  <a:close/>
                  <a:moveTo>
                    <a:pt x="57150" y="121444"/>
                  </a:moveTo>
                  <a:lnTo>
                    <a:pt x="71437" y="121444"/>
                  </a:lnTo>
                  <a:lnTo>
                    <a:pt x="71437" y="135732"/>
                  </a:lnTo>
                  <a:lnTo>
                    <a:pt x="57150" y="135732"/>
                  </a:lnTo>
                  <a:close/>
                  <a:moveTo>
                    <a:pt x="28575" y="121444"/>
                  </a:moveTo>
                  <a:lnTo>
                    <a:pt x="42862" y="121444"/>
                  </a:lnTo>
                  <a:lnTo>
                    <a:pt x="42862" y="135732"/>
                  </a:lnTo>
                  <a:lnTo>
                    <a:pt x="28575" y="135732"/>
                  </a:lnTo>
                  <a:close/>
                  <a:moveTo>
                    <a:pt x="114300" y="92869"/>
                  </a:moveTo>
                  <a:lnTo>
                    <a:pt x="128587" y="92869"/>
                  </a:lnTo>
                  <a:lnTo>
                    <a:pt x="128587" y="107156"/>
                  </a:lnTo>
                  <a:lnTo>
                    <a:pt x="114300" y="107156"/>
                  </a:lnTo>
                  <a:close/>
                  <a:moveTo>
                    <a:pt x="85725" y="92869"/>
                  </a:moveTo>
                  <a:lnTo>
                    <a:pt x="100012" y="92869"/>
                  </a:lnTo>
                  <a:lnTo>
                    <a:pt x="100012" y="107156"/>
                  </a:lnTo>
                  <a:lnTo>
                    <a:pt x="85725" y="107156"/>
                  </a:lnTo>
                  <a:close/>
                  <a:moveTo>
                    <a:pt x="57150" y="92869"/>
                  </a:moveTo>
                  <a:lnTo>
                    <a:pt x="71437" y="92869"/>
                  </a:lnTo>
                  <a:lnTo>
                    <a:pt x="71437" y="107156"/>
                  </a:lnTo>
                  <a:lnTo>
                    <a:pt x="57150" y="107156"/>
                  </a:lnTo>
                  <a:close/>
                  <a:moveTo>
                    <a:pt x="28575" y="92869"/>
                  </a:moveTo>
                  <a:lnTo>
                    <a:pt x="42862" y="92869"/>
                  </a:lnTo>
                  <a:lnTo>
                    <a:pt x="42862" y="107156"/>
                  </a:lnTo>
                  <a:lnTo>
                    <a:pt x="28575" y="107156"/>
                  </a:lnTo>
                  <a:close/>
                  <a:moveTo>
                    <a:pt x="114300" y="64294"/>
                  </a:moveTo>
                  <a:lnTo>
                    <a:pt x="128587" y="64294"/>
                  </a:lnTo>
                  <a:lnTo>
                    <a:pt x="128587" y="78581"/>
                  </a:lnTo>
                  <a:lnTo>
                    <a:pt x="114300" y="78581"/>
                  </a:lnTo>
                  <a:close/>
                  <a:moveTo>
                    <a:pt x="85725" y="64294"/>
                  </a:moveTo>
                  <a:lnTo>
                    <a:pt x="100012" y="64294"/>
                  </a:lnTo>
                  <a:lnTo>
                    <a:pt x="100012" y="78581"/>
                  </a:lnTo>
                  <a:lnTo>
                    <a:pt x="85725" y="78581"/>
                  </a:lnTo>
                  <a:close/>
                  <a:moveTo>
                    <a:pt x="57150" y="64294"/>
                  </a:moveTo>
                  <a:lnTo>
                    <a:pt x="71437" y="64294"/>
                  </a:lnTo>
                  <a:lnTo>
                    <a:pt x="71437" y="78581"/>
                  </a:lnTo>
                  <a:lnTo>
                    <a:pt x="57150" y="78581"/>
                  </a:lnTo>
                  <a:close/>
                  <a:moveTo>
                    <a:pt x="14287" y="50006"/>
                  </a:moveTo>
                  <a:lnTo>
                    <a:pt x="14287" y="150019"/>
                  </a:lnTo>
                  <a:lnTo>
                    <a:pt x="142875" y="150019"/>
                  </a:lnTo>
                  <a:lnTo>
                    <a:pt x="142875" y="50006"/>
                  </a:lnTo>
                  <a:close/>
                  <a:moveTo>
                    <a:pt x="14287" y="21431"/>
                  </a:moveTo>
                  <a:lnTo>
                    <a:pt x="14287" y="35719"/>
                  </a:lnTo>
                  <a:lnTo>
                    <a:pt x="142875" y="35719"/>
                  </a:lnTo>
                  <a:lnTo>
                    <a:pt x="142875" y="21431"/>
                  </a:lnTo>
                  <a:lnTo>
                    <a:pt x="128587" y="21431"/>
                  </a:lnTo>
                  <a:lnTo>
                    <a:pt x="128587" y="28575"/>
                  </a:lnTo>
                  <a:lnTo>
                    <a:pt x="114300" y="28575"/>
                  </a:lnTo>
                  <a:lnTo>
                    <a:pt x="114300" y="21431"/>
                  </a:lnTo>
                  <a:lnTo>
                    <a:pt x="42862" y="21431"/>
                  </a:lnTo>
                  <a:lnTo>
                    <a:pt x="42862" y="28575"/>
                  </a:lnTo>
                  <a:lnTo>
                    <a:pt x="28575" y="28575"/>
                  </a:lnTo>
                  <a:lnTo>
                    <a:pt x="28575" y="21431"/>
                  </a:lnTo>
                  <a:close/>
                  <a:moveTo>
                    <a:pt x="28575" y="0"/>
                  </a:moveTo>
                  <a:lnTo>
                    <a:pt x="42862" y="0"/>
                  </a:lnTo>
                  <a:lnTo>
                    <a:pt x="42862" y="7144"/>
                  </a:lnTo>
                  <a:lnTo>
                    <a:pt x="114300" y="7144"/>
                  </a:lnTo>
                  <a:lnTo>
                    <a:pt x="114300" y="0"/>
                  </a:lnTo>
                  <a:lnTo>
                    <a:pt x="128587" y="0"/>
                  </a:lnTo>
                  <a:lnTo>
                    <a:pt x="128587" y="7144"/>
                  </a:lnTo>
                  <a:lnTo>
                    <a:pt x="150019" y="7144"/>
                  </a:lnTo>
                  <a:lnTo>
                    <a:pt x="157162" y="7144"/>
                  </a:lnTo>
                  <a:lnTo>
                    <a:pt x="157162" y="14288"/>
                  </a:lnTo>
                  <a:lnTo>
                    <a:pt x="157162" y="157163"/>
                  </a:lnTo>
                  <a:lnTo>
                    <a:pt x="157162" y="164306"/>
                  </a:lnTo>
                  <a:lnTo>
                    <a:pt x="150019" y="164306"/>
                  </a:lnTo>
                  <a:lnTo>
                    <a:pt x="7144" y="164306"/>
                  </a:lnTo>
                  <a:lnTo>
                    <a:pt x="0" y="164306"/>
                  </a:lnTo>
                  <a:lnTo>
                    <a:pt x="0" y="157163"/>
                  </a:lnTo>
                  <a:lnTo>
                    <a:pt x="0" y="14288"/>
                  </a:lnTo>
                  <a:lnTo>
                    <a:pt x="0" y="7144"/>
                  </a:lnTo>
                  <a:lnTo>
                    <a:pt x="7144" y="7144"/>
                  </a:lnTo>
                  <a:lnTo>
                    <a:pt x="28575" y="7144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dirty="0"/>
            </a:p>
          </p:txBody>
        </p:sp>
      </p:grpSp>
      <p:grpSp>
        <p:nvGrpSpPr>
          <p:cNvPr id="34" name="Group 33"/>
          <p:cNvGrpSpPr/>
          <p:nvPr/>
        </p:nvGrpSpPr>
        <p:grpSpPr>
          <a:xfrm>
            <a:off x="5029200" y="7971968"/>
            <a:ext cx="6534149" cy="2936410"/>
            <a:chOff x="9280624" y="7057696"/>
            <a:chExt cx="5883175" cy="2936410"/>
          </a:xfrm>
        </p:grpSpPr>
        <p:sp>
          <p:nvSpPr>
            <p:cNvPr id="39" name="Rectangle 38"/>
            <p:cNvSpPr/>
            <p:nvPr/>
          </p:nvSpPr>
          <p:spPr>
            <a:xfrm>
              <a:off x="9280624" y="7057696"/>
              <a:ext cx="5883175" cy="2936410"/>
            </a:xfrm>
            <a:prstGeom prst="rect">
              <a:avLst/>
            </a:prstGeom>
            <a:ln>
              <a:noFill/>
            </a:ln>
            <a:effectLst>
              <a:outerShdw blurRad="533400" dist="76200" dir="16200000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0" name="Freeform 39"/>
            <p:cNvSpPr/>
            <p:nvPr/>
          </p:nvSpPr>
          <p:spPr>
            <a:xfrm>
              <a:off x="12031344" y="7655879"/>
              <a:ext cx="415285" cy="459132"/>
            </a:xfrm>
            <a:custGeom>
              <a:avLst/>
              <a:gdLst/>
              <a:ahLst/>
              <a:cxnLst/>
              <a:rect l="l" t="t" r="r" b="b"/>
              <a:pathLst>
                <a:path w="171004" h="171450">
                  <a:moveTo>
                    <a:pt x="0" y="28575"/>
                  </a:moveTo>
                  <a:lnTo>
                    <a:pt x="94208" y="28575"/>
                  </a:lnTo>
                  <a:lnTo>
                    <a:pt x="79921" y="42863"/>
                  </a:lnTo>
                  <a:lnTo>
                    <a:pt x="14288" y="42863"/>
                  </a:lnTo>
                  <a:lnTo>
                    <a:pt x="14288" y="157163"/>
                  </a:lnTo>
                  <a:lnTo>
                    <a:pt x="128588" y="157163"/>
                  </a:lnTo>
                  <a:lnTo>
                    <a:pt x="128588" y="91530"/>
                  </a:lnTo>
                  <a:lnTo>
                    <a:pt x="142875" y="77242"/>
                  </a:lnTo>
                  <a:lnTo>
                    <a:pt x="142875" y="171450"/>
                  </a:lnTo>
                  <a:lnTo>
                    <a:pt x="0" y="171450"/>
                  </a:lnTo>
                  <a:close/>
                  <a:moveTo>
                    <a:pt x="150019" y="14288"/>
                  </a:moveTo>
                  <a:cubicBezTo>
                    <a:pt x="148233" y="14288"/>
                    <a:pt x="146596" y="15032"/>
                    <a:pt x="145108" y="16520"/>
                  </a:cubicBezTo>
                  <a:lnTo>
                    <a:pt x="75903" y="85725"/>
                  </a:lnTo>
                  <a:lnTo>
                    <a:pt x="73224" y="98227"/>
                  </a:lnTo>
                  <a:lnTo>
                    <a:pt x="85725" y="95548"/>
                  </a:lnTo>
                  <a:lnTo>
                    <a:pt x="154930" y="26343"/>
                  </a:lnTo>
                  <a:cubicBezTo>
                    <a:pt x="158205" y="23069"/>
                    <a:pt x="158205" y="19794"/>
                    <a:pt x="154930" y="16520"/>
                  </a:cubicBezTo>
                  <a:cubicBezTo>
                    <a:pt x="153442" y="15032"/>
                    <a:pt x="151805" y="14288"/>
                    <a:pt x="150019" y="14288"/>
                  </a:cubicBezTo>
                  <a:close/>
                  <a:moveTo>
                    <a:pt x="150019" y="0"/>
                  </a:moveTo>
                  <a:cubicBezTo>
                    <a:pt x="155972" y="0"/>
                    <a:pt x="160958" y="2084"/>
                    <a:pt x="164976" y="6251"/>
                  </a:cubicBezTo>
                  <a:cubicBezTo>
                    <a:pt x="168995" y="10418"/>
                    <a:pt x="171004" y="15478"/>
                    <a:pt x="171004" y="21431"/>
                  </a:cubicBezTo>
                  <a:cubicBezTo>
                    <a:pt x="171004" y="27385"/>
                    <a:pt x="169069" y="32445"/>
                    <a:pt x="165199" y="36612"/>
                  </a:cubicBezTo>
                  <a:lnTo>
                    <a:pt x="94655" y="107156"/>
                  </a:lnTo>
                  <a:lnTo>
                    <a:pt x="92869" y="108942"/>
                  </a:lnTo>
                  <a:lnTo>
                    <a:pt x="90637" y="108942"/>
                  </a:lnTo>
                  <a:lnTo>
                    <a:pt x="65633" y="114300"/>
                  </a:lnTo>
                  <a:lnTo>
                    <a:pt x="55364" y="116086"/>
                  </a:lnTo>
                  <a:lnTo>
                    <a:pt x="57150" y="105817"/>
                  </a:lnTo>
                  <a:lnTo>
                    <a:pt x="62508" y="80814"/>
                  </a:lnTo>
                  <a:lnTo>
                    <a:pt x="62508" y="78581"/>
                  </a:lnTo>
                  <a:lnTo>
                    <a:pt x="64294" y="76796"/>
                  </a:lnTo>
                  <a:lnTo>
                    <a:pt x="134839" y="6251"/>
                  </a:lnTo>
                  <a:cubicBezTo>
                    <a:pt x="139006" y="2084"/>
                    <a:pt x="144066" y="0"/>
                    <a:pt x="150019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dirty="0"/>
            </a:p>
          </p:txBody>
        </p:sp>
      </p:grpSp>
      <p:sp>
        <p:nvSpPr>
          <p:cNvPr id="69" name="Freeform 68"/>
          <p:cNvSpPr>
            <a:spLocks/>
          </p:cNvSpPr>
          <p:nvPr/>
        </p:nvSpPr>
        <p:spPr bwMode="auto">
          <a:xfrm>
            <a:off x="2695668" y="-209550"/>
            <a:ext cx="9229631" cy="14649449"/>
          </a:xfrm>
          <a:custGeom>
            <a:avLst/>
            <a:gdLst>
              <a:gd name="connsiteX0" fmla="*/ 5076300 w 9229631"/>
              <a:gd name="connsiteY0" fmla="*/ 3893946 h 14649449"/>
              <a:gd name="connsiteX1" fmla="*/ 4888666 w 9229631"/>
              <a:gd name="connsiteY1" fmla="*/ 4081698 h 14649449"/>
              <a:gd name="connsiteX2" fmla="*/ 4888666 w 9229631"/>
              <a:gd name="connsiteY2" fmla="*/ 4441557 h 14649449"/>
              <a:gd name="connsiteX3" fmla="*/ 4372674 w 9229631"/>
              <a:gd name="connsiteY3" fmla="*/ 4629308 h 14649449"/>
              <a:gd name="connsiteX4" fmla="*/ 4142041 w 9229631"/>
              <a:gd name="connsiteY4" fmla="*/ 4355503 h 14649449"/>
              <a:gd name="connsiteX5" fmla="*/ 3876227 w 9229631"/>
              <a:gd name="connsiteY5" fmla="*/ 4332034 h 14649449"/>
              <a:gd name="connsiteX6" fmla="*/ 3082694 w 9229631"/>
              <a:gd name="connsiteY6" fmla="*/ 5000899 h 14649449"/>
              <a:gd name="connsiteX7" fmla="*/ 3059240 w 9229631"/>
              <a:gd name="connsiteY7" fmla="*/ 5262971 h 14649449"/>
              <a:gd name="connsiteX8" fmla="*/ 3289873 w 9229631"/>
              <a:gd name="connsiteY8" fmla="*/ 5540687 h 14649449"/>
              <a:gd name="connsiteX9" fmla="*/ 3016240 w 9229631"/>
              <a:gd name="connsiteY9" fmla="*/ 6013977 h 14649449"/>
              <a:gd name="connsiteX10" fmla="*/ 2660518 w 9229631"/>
              <a:gd name="connsiteY10" fmla="*/ 5951393 h 14649449"/>
              <a:gd name="connsiteX11" fmla="*/ 2445522 w 9229631"/>
              <a:gd name="connsiteY11" fmla="*/ 6103942 h 14649449"/>
              <a:gd name="connsiteX12" fmla="*/ 2265706 w 9229631"/>
              <a:gd name="connsiteY12" fmla="*/ 7128753 h 14649449"/>
              <a:gd name="connsiteX13" fmla="*/ 2418159 w 9229631"/>
              <a:gd name="connsiteY13" fmla="*/ 7347796 h 14649449"/>
              <a:gd name="connsiteX14" fmla="*/ 2769971 w 9229631"/>
              <a:gd name="connsiteY14" fmla="*/ 7406470 h 14649449"/>
              <a:gd name="connsiteX15" fmla="*/ 2863788 w 9229631"/>
              <a:gd name="connsiteY15" fmla="*/ 7950166 h 14649449"/>
              <a:gd name="connsiteX16" fmla="*/ 2554975 w 9229631"/>
              <a:gd name="connsiteY16" fmla="*/ 8126184 h 14649449"/>
              <a:gd name="connsiteX17" fmla="*/ 2484612 w 9229631"/>
              <a:gd name="connsiteY17" fmla="*/ 8384342 h 14649449"/>
              <a:gd name="connsiteX18" fmla="*/ 3004513 w 9229631"/>
              <a:gd name="connsiteY18" fmla="*/ 9283986 h 14649449"/>
              <a:gd name="connsiteX19" fmla="*/ 3262509 w 9229631"/>
              <a:gd name="connsiteY19" fmla="*/ 9354393 h 14649449"/>
              <a:gd name="connsiteX20" fmla="*/ 3571323 w 9229631"/>
              <a:gd name="connsiteY20" fmla="*/ 9174464 h 14649449"/>
              <a:gd name="connsiteX21" fmla="*/ 3993498 w 9229631"/>
              <a:gd name="connsiteY21" fmla="*/ 9526499 h 14649449"/>
              <a:gd name="connsiteX22" fmla="*/ 3868409 w 9229631"/>
              <a:gd name="connsiteY22" fmla="*/ 9862887 h 14649449"/>
              <a:gd name="connsiteX23" fmla="*/ 3981771 w 9229631"/>
              <a:gd name="connsiteY23" fmla="*/ 10105399 h 14649449"/>
              <a:gd name="connsiteX24" fmla="*/ 4959029 w 9229631"/>
              <a:gd name="connsiteY24" fmla="*/ 10461345 h 14649449"/>
              <a:gd name="connsiteX25" fmla="*/ 5197480 w 9229631"/>
              <a:gd name="connsiteY25" fmla="*/ 10347912 h 14649449"/>
              <a:gd name="connsiteX26" fmla="*/ 5318660 w 9229631"/>
              <a:gd name="connsiteY26" fmla="*/ 10011523 h 14649449"/>
              <a:gd name="connsiteX27" fmla="*/ 5596201 w 9229631"/>
              <a:gd name="connsiteY27" fmla="*/ 10023258 h 14649449"/>
              <a:gd name="connsiteX28" fmla="*/ 5869833 w 9229631"/>
              <a:gd name="connsiteY28" fmla="*/ 10011523 h 14649449"/>
              <a:gd name="connsiteX29" fmla="*/ 5991013 w 9229631"/>
              <a:gd name="connsiteY29" fmla="*/ 10347912 h 14649449"/>
              <a:gd name="connsiteX30" fmla="*/ 6233373 w 9229631"/>
              <a:gd name="connsiteY30" fmla="*/ 10461345 h 14649449"/>
              <a:gd name="connsiteX31" fmla="*/ 7206722 w 9229631"/>
              <a:gd name="connsiteY31" fmla="*/ 10105399 h 14649449"/>
              <a:gd name="connsiteX32" fmla="*/ 7320084 w 9229631"/>
              <a:gd name="connsiteY32" fmla="*/ 9862887 h 14649449"/>
              <a:gd name="connsiteX33" fmla="*/ 7198904 w 9229631"/>
              <a:gd name="connsiteY33" fmla="*/ 9526499 h 14649449"/>
              <a:gd name="connsiteX34" fmla="*/ 7617171 w 9229631"/>
              <a:gd name="connsiteY34" fmla="*/ 9174464 h 14649449"/>
              <a:gd name="connsiteX35" fmla="*/ 7929893 w 9229631"/>
              <a:gd name="connsiteY35" fmla="*/ 9354393 h 14649449"/>
              <a:gd name="connsiteX36" fmla="*/ 8183980 w 9229631"/>
              <a:gd name="connsiteY36" fmla="*/ 9283986 h 14649449"/>
              <a:gd name="connsiteX37" fmla="*/ 8703881 w 9229631"/>
              <a:gd name="connsiteY37" fmla="*/ 8384342 h 14649449"/>
              <a:gd name="connsiteX38" fmla="*/ 8637427 w 9229631"/>
              <a:gd name="connsiteY38" fmla="*/ 8126184 h 14649449"/>
              <a:gd name="connsiteX39" fmla="*/ 8324705 w 9229631"/>
              <a:gd name="connsiteY39" fmla="*/ 7950166 h 14649449"/>
              <a:gd name="connsiteX40" fmla="*/ 8422431 w 9229631"/>
              <a:gd name="connsiteY40" fmla="*/ 7406470 h 14649449"/>
              <a:gd name="connsiteX41" fmla="*/ 8774243 w 9229631"/>
              <a:gd name="connsiteY41" fmla="*/ 7347796 h 14649449"/>
              <a:gd name="connsiteX42" fmla="*/ 8926696 w 9229631"/>
              <a:gd name="connsiteY42" fmla="*/ 7128753 h 14649449"/>
              <a:gd name="connsiteX43" fmla="*/ 8746881 w 9229631"/>
              <a:gd name="connsiteY43" fmla="*/ 6103942 h 14649449"/>
              <a:gd name="connsiteX44" fmla="*/ 8527975 w 9229631"/>
              <a:gd name="connsiteY44" fmla="*/ 5951393 h 14649449"/>
              <a:gd name="connsiteX45" fmla="*/ 8176162 w 9229631"/>
              <a:gd name="connsiteY45" fmla="*/ 6013977 h 14649449"/>
              <a:gd name="connsiteX46" fmla="*/ 7902530 w 9229631"/>
              <a:gd name="connsiteY46" fmla="*/ 5540687 h 14649449"/>
              <a:gd name="connsiteX47" fmla="*/ 8133163 w 9229631"/>
              <a:gd name="connsiteY47" fmla="*/ 5262971 h 14649449"/>
              <a:gd name="connsiteX48" fmla="*/ 8109709 w 9229631"/>
              <a:gd name="connsiteY48" fmla="*/ 5000899 h 14649449"/>
              <a:gd name="connsiteX49" fmla="*/ 7312266 w 9229631"/>
              <a:gd name="connsiteY49" fmla="*/ 4332034 h 14649449"/>
              <a:gd name="connsiteX50" fmla="*/ 7046452 w 9229631"/>
              <a:gd name="connsiteY50" fmla="*/ 4355503 h 14649449"/>
              <a:gd name="connsiteX51" fmla="*/ 6819728 w 9229631"/>
              <a:gd name="connsiteY51" fmla="*/ 4629308 h 14649449"/>
              <a:gd name="connsiteX52" fmla="*/ 6303736 w 9229631"/>
              <a:gd name="connsiteY52" fmla="*/ 4441557 h 14649449"/>
              <a:gd name="connsiteX53" fmla="*/ 6303736 w 9229631"/>
              <a:gd name="connsiteY53" fmla="*/ 4081698 h 14649449"/>
              <a:gd name="connsiteX54" fmla="*/ 6116102 w 9229631"/>
              <a:gd name="connsiteY54" fmla="*/ 3893946 h 14649449"/>
              <a:gd name="connsiteX55" fmla="*/ 5076300 w 9229631"/>
              <a:gd name="connsiteY55" fmla="*/ 3893946 h 14649449"/>
              <a:gd name="connsiteX56" fmla="*/ 2054844 w 9229631"/>
              <a:gd name="connsiteY56" fmla="*/ 209550 h 14649449"/>
              <a:gd name="connsiteX57" fmla="*/ 9108464 w 9229631"/>
              <a:gd name="connsiteY57" fmla="*/ 209550 h 14649449"/>
              <a:gd name="connsiteX58" fmla="*/ 9108464 w 9229631"/>
              <a:gd name="connsiteY58" fmla="*/ 2647949 h 14649449"/>
              <a:gd name="connsiteX59" fmla="*/ 9229631 w 9229631"/>
              <a:gd name="connsiteY59" fmla="*/ 2647949 h 14649449"/>
              <a:gd name="connsiteX60" fmla="*/ 9229631 w 9229631"/>
              <a:gd name="connsiteY60" fmla="*/ 14649449 h 14649449"/>
              <a:gd name="connsiteX61" fmla="*/ 2054845 w 9229631"/>
              <a:gd name="connsiteY61" fmla="*/ 14649449 h 14649449"/>
              <a:gd name="connsiteX62" fmla="*/ 2054845 w 9229631"/>
              <a:gd name="connsiteY62" fmla="*/ 2647949 h 14649449"/>
              <a:gd name="connsiteX63" fmla="*/ 2054844 w 9229631"/>
              <a:gd name="connsiteY63" fmla="*/ 2647949 h 14649449"/>
              <a:gd name="connsiteX64" fmla="*/ 0 w 9229631"/>
              <a:gd name="connsiteY64" fmla="*/ 0 h 14649449"/>
              <a:gd name="connsiteX65" fmla="*/ 2054843 w 9229631"/>
              <a:gd name="connsiteY65" fmla="*/ 0 h 14649449"/>
              <a:gd name="connsiteX66" fmla="*/ 2054843 w 9229631"/>
              <a:gd name="connsiteY66" fmla="*/ 13925550 h 14649449"/>
              <a:gd name="connsiteX67" fmla="*/ 0 w 9229631"/>
              <a:gd name="connsiteY67" fmla="*/ 13925550 h 146494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</a:cxnLst>
            <a:rect l="l" t="t" r="r" b="b"/>
            <a:pathLst>
              <a:path w="9229631" h="14649449">
                <a:moveTo>
                  <a:pt x="5076300" y="3893946"/>
                </a:moveTo>
                <a:cubicBezTo>
                  <a:pt x="4970756" y="3893946"/>
                  <a:pt x="4888666" y="3979999"/>
                  <a:pt x="4888666" y="4081698"/>
                </a:cubicBezTo>
                <a:cubicBezTo>
                  <a:pt x="4888666" y="4441557"/>
                  <a:pt x="4888666" y="4441557"/>
                  <a:pt x="4888666" y="4441557"/>
                </a:cubicBezTo>
                <a:cubicBezTo>
                  <a:pt x="4708851" y="4488494"/>
                  <a:pt x="4536854" y="4551078"/>
                  <a:pt x="4372674" y="4629308"/>
                </a:cubicBezTo>
                <a:cubicBezTo>
                  <a:pt x="4142041" y="4355503"/>
                  <a:pt x="4142041" y="4355503"/>
                  <a:pt x="4142041" y="4355503"/>
                </a:cubicBezTo>
                <a:cubicBezTo>
                  <a:pt x="4075588" y="4277273"/>
                  <a:pt x="3958317" y="4265538"/>
                  <a:pt x="3876227" y="4332034"/>
                </a:cubicBezTo>
                <a:cubicBezTo>
                  <a:pt x="3082694" y="5000899"/>
                  <a:pt x="3082694" y="5000899"/>
                  <a:pt x="3082694" y="5000899"/>
                </a:cubicBezTo>
                <a:cubicBezTo>
                  <a:pt x="3004513" y="5067395"/>
                  <a:pt x="2992786" y="5184740"/>
                  <a:pt x="3059240" y="5262971"/>
                </a:cubicBezTo>
                <a:cubicBezTo>
                  <a:pt x="3289873" y="5540687"/>
                  <a:pt x="3289873" y="5540687"/>
                  <a:pt x="3289873" y="5540687"/>
                </a:cubicBezTo>
                <a:cubicBezTo>
                  <a:pt x="3184329" y="5689323"/>
                  <a:pt x="3090512" y="5845782"/>
                  <a:pt x="3016240" y="6013977"/>
                </a:cubicBezTo>
                <a:cubicBezTo>
                  <a:pt x="2660518" y="5951393"/>
                  <a:pt x="2660518" y="5951393"/>
                  <a:pt x="2660518" y="5951393"/>
                </a:cubicBezTo>
                <a:cubicBezTo>
                  <a:pt x="2558884" y="5935747"/>
                  <a:pt x="2461158" y="6002243"/>
                  <a:pt x="2445522" y="6103942"/>
                </a:cubicBezTo>
                <a:cubicBezTo>
                  <a:pt x="2265706" y="7128753"/>
                  <a:pt x="2265706" y="7128753"/>
                  <a:pt x="2265706" y="7128753"/>
                </a:cubicBezTo>
                <a:cubicBezTo>
                  <a:pt x="2246161" y="7230451"/>
                  <a:pt x="2316524" y="7328238"/>
                  <a:pt x="2418159" y="7347796"/>
                </a:cubicBezTo>
                <a:cubicBezTo>
                  <a:pt x="2769971" y="7406470"/>
                  <a:pt x="2769971" y="7406470"/>
                  <a:pt x="2769971" y="7406470"/>
                </a:cubicBezTo>
                <a:cubicBezTo>
                  <a:pt x="2781698" y="7594220"/>
                  <a:pt x="2816880" y="7774149"/>
                  <a:pt x="2863788" y="7950166"/>
                </a:cubicBezTo>
                <a:cubicBezTo>
                  <a:pt x="2554975" y="8126184"/>
                  <a:pt x="2554975" y="8126184"/>
                  <a:pt x="2554975" y="8126184"/>
                </a:cubicBezTo>
                <a:cubicBezTo>
                  <a:pt x="2465067" y="8180944"/>
                  <a:pt x="2433795" y="8294378"/>
                  <a:pt x="2484612" y="8384342"/>
                </a:cubicBezTo>
                <a:cubicBezTo>
                  <a:pt x="3004513" y="9283986"/>
                  <a:pt x="3004513" y="9283986"/>
                  <a:pt x="3004513" y="9283986"/>
                </a:cubicBezTo>
                <a:cubicBezTo>
                  <a:pt x="3055331" y="9373950"/>
                  <a:pt x="3172602" y="9405242"/>
                  <a:pt x="3262509" y="9354393"/>
                </a:cubicBezTo>
                <a:cubicBezTo>
                  <a:pt x="3571323" y="9174464"/>
                  <a:pt x="3571323" y="9174464"/>
                  <a:pt x="3571323" y="9174464"/>
                </a:cubicBezTo>
                <a:cubicBezTo>
                  <a:pt x="3700321" y="9303543"/>
                  <a:pt x="3841046" y="9420888"/>
                  <a:pt x="3993498" y="9526499"/>
                </a:cubicBezTo>
                <a:cubicBezTo>
                  <a:pt x="3868409" y="9862887"/>
                  <a:pt x="3868409" y="9862887"/>
                  <a:pt x="3868409" y="9862887"/>
                </a:cubicBezTo>
                <a:cubicBezTo>
                  <a:pt x="3833228" y="9960674"/>
                  <a:pt x="3884045" y="10070196"/>
                  <a:pt x="3981771" y="10105399"/>
                </a:cubicBezTo>
                <a:cubicBezTo>
                  <a:pt x="4959029" y="10461345"/>
                  <a:pt x="4959029" y="10461345"/>
                  <a:pt x="4959029" y="10461345"/>
                </a:cubicBezTo>
                <a:cubicBezTo>
                  <a:pt x="5056755" y="10496549"/>
                  <a:pt x="5162299" y="10445699"/>
                  <a:pt x="5197480" y="10347912"/>
                </a:cubicBezTo>
                <a:cubicBezTo>
                  <a:pt x="5318660" y="10011523"/>
                  <a:pt x="5318660" y="10011523"/>
                  <a:pt x="5318660" y="10011523"/>
                </a:cubicBezTo>
                <a:cubicBezTo>
                  <a:pt x="5412477" y="10019347"/>
                  <a:pt x="5502384" y="10023258"/>
                  <a:pt x="5596201" y="10023258"/>
                </a:cubicBezTo>
                <a:cubicBezTo>
                  <a:pt x="5686109" y="10023258"/>
                  <a:pt x="5779926" y="10019347"/>
                  <a:pt x="5869833" y="10011523"/>
                </a:cubicBezTo>
                <a:cubicBezTo>
                  <a:pt x="5991013" y="10347912"/>
                  <a:pt x="5991013" y="10347912"/>
                  <a:pt x="5991013" y="10347912"/>
                </a:cubicBezTo>
                <a:cubicBezTo>
                  <a:pt x="6026195" y="10445699"/>
                  <a:pt x="6135647" y="10496549"/>
                  <a:pt x="6233373" y="10461345"/>
                </a:cubicBezTo>
                <a:cubicBezTo>
                  <a:pt x="7206722" y="10105399"/>
                  <a:pt x="7206722" y="10105399"/>
                  <a:pt x="7206722" y="10105399"/>
                </a:cubicBezTo>
                <a:cubicBezTo>
                  <a:pt x="7304448" y="10070196"/>
                  <a:pt x="7355265" y="9960674"/>
                  <a:pt x="7320084" y="9862887"/>
                </a:cubicBezTo>
                <a:cubicBezTo>
                  <a:pt x="7198904" y="9526499"/>
                  <a:pt x="7198904" y="9526499"/>
                  <a:pt x="7198904" y="9526499"/>
                </a:cubicBezTo>
                <a:cubicBezTo>
                  <a:pt x="7347447" y="9420888"/>
                  <a:pt x="7488173" y="9303543"/>
                  <a:pt x="7617171" y="9174464"/>
                </a:cubicBezTo>
                <a:cubicBezTo>
                  <a:pt x="7929893" y="9354393"/>
                  <a:pt x="7929893" y="9354393"/>
                  <a:pt x="7929893" y="9354393"/>
                </a:cubicBezTo>
                <a:cubicBezTo>
                  <a:pt x="8019801" y="9405242"/>
                  <a:pt x="8133163" y="9373950"/>
                  <a:pt x="8183980" y="9283986"/>
                </a:cubicBezTo>
                <a:cubicBezTo>
                  <a:pt x="8703881" y="8384342"/>
                  <a:pt x="8703881" y="8384342"/>
                  <a:pt x="8703881" y="8384342"/>
                </a:cubicBezTo>
                <a:cubicBezTo>
                  <a:pt x="8754699" y="8294378"/>
                  <a:pt x="8723426" y="8180944"/>
                  <a:pt x="8637427" y="8126184"/>
                </a:cubicBezTo>
                <a:cubicBezTo>
                  <a:pt x="8324705" y="7950166"/>
                  <a:pt x="8324705" y="7950166"/>
                  <a:pt x="8324705" y="7950166"/>
                </a:cubicBezTo>
                <a:cubicBezTo>
                  <a:pt x="8375523" y="7774149"/>
                  <a:pt x="8406795" y="7594220"/>
                  <a:pt x="8422431" y="7406470"/>
                </a:cubicBezTo>
                <a:cubicBezTo>
                  <a:pt x="8774243" y="7347796"/>
                  <a:pt x="8774243" y="7347796"/>
                  <a:pt x="8774243" y="7347796"/>
                </a:cubicBezTo>
                <a:cubicBezTo>
                  <a:pt x="8875879" y="7328238"/>
                  <a:pt x="8942332" y="7230451"/>
                  <a:pt x="8926696" y="7128753"/>
                </a:cubicBezTo>
                <a:cubicBezTo>
                  <a:pt x="8746881" y="6103942"/>
                  <a:pt x="8746881" y="6103942"/>
                  <a:pt x="8746881" y="6103942"/>
                </a:cubicBezTo>
                <a:cubicBezTo>
                  <a:pt x="8727335" y="6002243"/>
                  <a:pt x="8629609" y="5935747"/>
                  <a:pt x="8527975" y="5951393"/>
                </a:cubicBezTo>
                <a:cubicBezTo>
                  <a:pt x="8176162" y="6013977"/>
                  <a:pt x="8176162" y="6013977"/>
                  <a:pt x="8176162" y="6013977"/>
                </a:cubicBezTo>
                <a:cubicBezTo>
                  <a:pt x="8097981" y="5845782"/>
                  <a:pt x="8008074" y="5689323"/>
                  <a:pt x="7902530" y="5540687"/>
                </a:cubicBezTo>
                <a:cubicBezTo>
                  <a:pt x="8133163" y="5262971"/>
                  <a:pt x="8133163" y="5262971"/>
                  <a:pt x="8133163" y="5262971"/>
                </a:cubicBezTo>
                <a:cubicBezTo>
                  <a:pt x="8195707" y="5184740"/>
                  <a:pt x="8187889" y="5067395"/>
                  <a:pt x="8109709" y="5000899"/>
                </a:cubicBezTo>
                <a:cubicBezTo>
                  <a:pt x="7312266" y="4332034"/>
                  <a:pt x="7312266" y="4332034"/>
                  <a:pt x="7312266" y="4332034"/>
                </a:cubicBezTo>
                <a:cubicBezTo>
                  <a:pt x="7234085" y="4265538"/>
                  <a:pt x="7112905" y="4277273"/>
                  <a:pt x="7046452" y="4355503"/>
                </a:cubicBezTo>
                <a:cubicBezTo>
                  <a:pt x="6819728" y="4629308"/>
                  <a:pt x="6819728" y="4629308"/>
                  <a:pt x="6819728" y="4629308"/>
                </a:cubicBezTo>
                <a:cubicBezTo>
                  <a:pt x="6655549" y="4551078"/>
                  <a:pt x="6483551" y="4488494"/>
                  <a:pt x="6303736" y="4441557"/>
                </a:cubicBezTo>
                <a:cubicBezTo>
                  <a:pt x="6303736" y="4081698"/>
                  <a:pt x="6303736" y="4081698"/>
                  <a:pt x="6303736" y="4081698"/>
                </a:cubicBezTo>
                <a:cubicBezTo>
                  <a:pt x="6303736" y="3979999"/>
                  <a:pt x="6217737" y="3893946"/>
                  <a:pt x="6116102" y="3893946"/>
                </a:cubicBezTo>
                <a:cubicBezTo>
                  <a:pt x="5076300" y="3893946"/>
                  <a:pt x="5076300" y="3893946"/>
                  <a:pt x="5076300" y="3893946"/>
                </a:cubicBezTo>
                <a:close/>
                <a:moveTo>
                  <a:pt x="2054844" y="209550"/>
                </a:moveTo>
                <a:lnTo>
                  <a:pt x="9108464" y="209550"/>
                </a:lnTo>
                <a:lnTo>
                  <a:pt x="9108464" y="2647949"/>
                </a:lnTo>
                <a:lnTo>
                  <a:pt x="9229631" y="2647949"/>
                </a:lnTo>
                <a:lnTo>
                  <a:pt x="9229631" y="14649449"/>
                </a:lnTo>
                <a:lnTo>
                  <a:pt x="2054845" y="14649449"/>
                </a:lnTo>
                <a:lnTo>
                  <a:pt x="2054845" y="2647949"/>
                </a:lnTo>
                <a:lnTo>
                  <a:pt x="2054844" y="2647949"/>
                </a:lnTo>
                <a:close/>
                <a:moveTo>
                  <a:pt x="0" y="0"/>
                </a:moveTo>
                <a:lnTo>
                  <a:pt x="2054843" y="0"/>
                </a:lnTo>
                <a:lnTo>
                  <a:pt x="2054843" y="13925550"/>
                </a:lnTo>
                <a:lnTo>
                  <a:pt x="0" y="1392555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grpSp>
        <p:nvGrpSpPr>
          <p:cNvPr id="41" name="Group 40"/>
          <p:cNvGrpSpPr/>
          <p:nvPr/>
        </p:nvGrpSpPr>
        <p:grpSpPr>
          <a:xfrm flipH="1">
            <a:off x="10183811" y="3027626"/>
            <a:ext cx="6387014" cy="4312876"/>
            <a:chOff x="677977" y="2347949"/>
            <a:chExt cx="6387014" cy="4312876"/>
          </a:xfrm>
        </p:grpSpPr>
        <p:grpSp>
          <p:nvGrpSpPr>
            <p:cNvPr id="42" name="Group 41"/>
            <p:cNvGrpSpPr/>
            <p:nvPr/>
          </p:nvGrpSpPr>
          <p:grpSpPr>
            <a:xfrm>
              <a:off x="677977" y="2347949"/>
              <a:ext cx="4588084" cy="1585234"/>
              <a:chOff x="3894839" y="10606073"/>
              <a:chExt cx="4588084" cy="1585234"/>
            </a:xfrm>
          </p:grpSpPr>
          <p:sp>
            <p:nvSpPr>
              <p:cNvPr id="48" name="TextBox 47"/>
              <p:cNvSpPr txBox="1"/>
              <p:nvPr/>
            </p:nvSpPr>
            <p:spPr>
              <a:xfrm>
                <a:off x="3894839" y="10606073"/>
                <a:ext cx="4588084" cy="52322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fa-IR" sz="2800" b="1" dirty="0">
                    <a:solidFill>
                      <a:schemeClr val="accent1">
                        <a:lumMod val="50000"/>
                      </a:schemeClr>
                    </a:solidFill>
                    <a:effectLst>
                      <a:glow>
                        <a:srgbClr val="FF3399">
                          <a:alpha val="24000"/>
                        </a:srgbClr>
                      </a:glow>
                    </a:effectLst>
                    <a:latin typeface="Shabnam" panose="020B0603030804020204" pitchFamily="34" charset="-78"/>
                    <a:cs typeface="Shabnam" panose="020B0603030804020204" pitchFamily="34" charset="-78"/>
                  </a:rPr>
                  <a:t>تیتر عنوان را بنویسید</a:t>
                </a:r>
                <a:endParaRPr lang="en-US" sz="2800" b="1" dirty="0">
                  <a:solidFill>
                    <a:schemeClr val="accent1">
                      <a:lumMod val="50000"/>
                    </a:schemeClr>
                  </a:solidFill>
                  <a:effectLst>
                    <a:glow>
                      <a:srgbClr val="FF3399">
                        <a:alpha val="24000"/>
                      </a:srgbClr>
                    </a:glow>
                  </a:effectLst>
                  <a:latin typeface="Shabnam" panose="020B0603030804020204" pitchFamily="34" charset="-78"/>
                  <a:cs typeface="Shabnam" panose="020B0603030804020204" pitchFamily="34" charset="-78"/>
                </a:endParaRPr>
              </a:p>
            </p:txBody>
          </p:sp>
          <p:sp>
            <p:nvSpPr>
              <p:cNvPr id="49" name="TextBox 48"/>
              <p:cNvSpPr txBox="1"/>
              <p:nvPr/>
            </p:nvSpPr>
            <p:spPr>
              <a:xfrm>
                <a:off x="4598311" y="11175644"/>
                <a:ext cx="3884612" cy="101566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 rtl="1">
                  <a:lnSpc>
                    <a:spcPct val="150000"/>
                  </a:lnSpc>
                </a:pPr>
                <a:r>
                  <a:rPr lang="fa-IR" sz="2000" dirty="0">
                    <a:solidFill>
                      <a:srgbClr val="16191F"/>
                    </a:solidFill>
                    <a:latin typeface="Vazir" panose="020B0603030804020204" pitchFamily="34" charset="-78"/>
                    <a:cs typeface="Vazir" panose="020B0603030804020204" pitchFamily="34" charset="-78"/>
                  </a:rPr>
                  <a:t>فروشگاه مینارو ارائه دهنده انواع فایل های کاربردی</a:t>
                </a:r>
                <a:endParaRPr lang="en-US" sz="1800" b="1" dirty="0">
                  <a:solidFill>
                    <a:schemeClr val="bg1">
                      <a:lumMod val="65000"/>
                    </a:schemeClr>
                  </a:solidFill>
                  <a:effectLst>
                    <a:glow>
                      <a:srgbClr val="FF3399">
                        <a:alpha val="24000"/>
                      </a:srgbClr>
                    </a:glow>
                  </a:effectLst>
                  <a:latin typeface="Lato" panose="020F0502020204030203" pitchFamily="34" charset="0"/>
                </a:endParaRPr>
              </a:p>
            </p:txBody>
          </p:sp>
        </p:grpSp>
        <p:grpSp>
          <p:nvGrpSpPr>
            <p:cNvPr id="45" name="Group 44"/>
            <p:cNvGrpSpPr/>
            <p:nvPr/>
          </p:nvGrpSpPr>
          <p:grpSpPr>
            <a:xfrm flipV="1">
              <a:off x="2979834" y="2606583"/>
              <a:ext cx="4085157" cy="4054242"/>
              <a:chOff x="3059082" y="5908837"/>
              <a:chExt cx="4085157" cy="4054242"/>
            </a:xfrm>
          </p:grpSpPr>
          <p:sp>
            <p:nvSpPr>
              <p:cNvPr id="46" name="Arc 45"/>
              <p:cNvSpPr/>
              <p:nvPr/>
            </p:nvSpPr>
            <p:spPr>
              <a:xfrm flipV="1">
                <a:off x="3059082" y="5908837"/>
                <a:ext cx="4085157" cy="4019550"/>
              </a:xfrm>
              <a:prstGeom prst="arc">
                <a:avLst>
                  <a:gd name="adj1" fmla="val 17143018"/>
                  <a:gd name="adj2" fmla="val 20059153"/>
                </a:avLst>
              </a:prstGeom>
              <a:ln>
                <a:solidFill>
                  <a:schemeClr val="bg1">
                    <a:lumMod val="75000"/>
                  </a:schemeClr>
                </a:solidFill>
                <a:prstDash val="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7" name="Oval 46"/>
              <p:cNvSpPr/>
              <p:nvPr/>
            </p:nvSpPr>
            <p:spPr>
              <a:xfrm>
                <a:off x="5523918" y="9748418"/>
                <a:ext cx="214661" cy="214661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50" name="Group 49"/>
          <p:cNvGrpSpPr/>
          <p:nvPr/>
        </p:nvGrpSpPr>
        <p:grpSpPr>
          <a:xfrm>
            <a:off x="-128198" y="4560940"/>
            <a:ext cx="6387014" cy="4312876"/>
            <a:chOff x="677977" y="2347949"/>
            <a:chExt cx="6387014" cy="4312876"/>
          </a:xfrm>
        </p:grpSpPr>
        <p:grpSp>
          <p:nvGrpSpPr>
            <p:cNvPr id="51" name="Group 50"/>
            <p:cNvGrpSpPr/>
            <p:nvPr/>
          </p:nvGrpSpPr>
          <p:grpSpPr>
            <a:xfrm>
              <a:off x="677977" y="2347949"/>
              <a:ext cx="4588084" cy="1585234"/>
              <a:chOff x="3894839" y="10606073"/>
              <a:chExt cx="4588084" cy="1585234"/>
            </a:xfrm>
          </p:grpSpPr>
          <p:sp>
            <p:nvSpPr>
              <p:cNvPr id="55" name="TextBox 54"/>
              <p:cNvSpPr txBox="1"/>
              <p:nvPr/>
            </p:nvSpPr>
            <p:spPr>
              <a:xfrm>
                <a:off x="3894839" y="10606073"/>
                <a:ext cx="4588084" cy="52322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/>
                <a:r>
                  <a:rPr lang="fa-IR" sz="2800" b="1" dirty="0">
                    <a:solidFill>
                      <a:schemeClr val="accent1">
                        <a:lumMod val="50000"/>
                      </a:schemeClr>
                    </a:solidFill>
                    <a:effectLst>
                      <a:glow>
                        <a:srgbClr val="FF3399">
                          <a:alpha val="24000"/>
                        </a:srgbClr>
                      </a:glow>
                    </a:effectLst>
                    <a:latin typeface="Shabnam" panose="020B0603030804020204" pitchFamily="34" charset="-78"/>
                    <a:cs typeface="Shabnam" panose="020B0603030804020204" pitchFamily="34" charset="-78"/>
                  </a:rPr>
                  <a:t>تیتر عنوان را بنویسید</a:t>
                </a:r>
                <a:endParaRPr lang="en-US" sz="2800" b="1" dirty="0">
                  <a:solidFill>
                    <a:schemeClr val="accent1">
                      <a:lumMod val="50000"/>
                    </a:schemeClr>
                  </a:solidFill>
                  <a:effectLst>
                    <a:glow>
                      <a:srgbClr val="FF3399">
                        <a:alpha val="24000"/>
                      </a:srgbClr>
                    </a:glow>
                  </a:effectLst>
                  <a:latin typeface="Shabnam" panose="020B0603030804020204" pitchFamily="34" charset="-78"/>
                  <a:cs typeface="Shabnam" panose="020B0603030804020204" pitchFamily="34" charset="-78"/>
                </a:endParaRPr>
              </a:p>
            </p:txBody>
          </p:sp>
          <p:sp>
            <p:nvSpPr>
              <p:cNvPr id="56" name="TextBox 55"/>
              <p:cNvSpPr txBox="1"/>
              <p:nvPr/>
            </p:nvSpPr>
            <p:spPr>
              <a:xfrm>
                <a:off x="4598311" y="11175644"/>
                <a:ext cx="3884612" cy="101566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 rtl="1">
                  <a:lnSpc>
                    <a:spcPct val="150000"/>
                  </a:lnSpc>
                </a:pPr>
                <a:r>
                  <a:rPr lang="fa-IR" sz="2000" dirty="0">
                    <a:solidFill>
                      <a:srgbClr val="16191F"/>
                    </a:solidFill>
                    <a:latin typeface="Vazir" panose="020B0603030804020204" pitchFamily="34" charset="-78"/>
                    <a:cs typeface="Vazir" panose="020B0603030804020204" pitchFamily="34" charset="-78"/>
                  </a:rPr>
                  <a:t>فروشگاه مینارو ارائه دهنده انواع فایل های کاربردی</a:t>
                </a:r>
                <a:endParaRPr lang="en-US" sz="1800" b="1" dirty="0">
                  <a:solidFill>
                    <a:schemeClr val="bg1">
                      <a:lumMod val="65000"/>
                    </a:schemeClr>
                  </a:solidFill>
                  <a:effectLst>
                    <a:glow>
                      <a:srgbClr val="FF3399">
                        <a:alpha val="24000"/>
                      </a:srgbClr>
                    </a:glow>
                  </a:effectLst>
                  <a:latin typeface="Lato" panose="020F0502020204030203" pitchFamily="34" charset="0"/>
                </a:endParaRPr>
              </a:p>
            </p:txBody>
          </p:sp>
        </p:grpSp>
        <p:grpSp>
          <p:nvGrpSpPr>
            <p:cNvPr id="52" name="Group 51"/>
            <p:cNvGrpSpPr/>
            <p:nvPr/>
          </p:nvGrpSpPr>
          <p:grpSpPr>
            <a:xfrm flipV="1">
              <a:off x="2979834" y="2606583"/>
              <a:ext cx="4085157" cy="4054242"/>
              <a:chOff x="3059082" y="5908837"/>
              <a:chExt cx="4085157" cy="4054242"/>
            </a:xfrm>
          </p:grpSpPr>
          <p:sp>
            <p:nvSpPr>
              <p:cNvPr id="53" name="Arc 52"/>
              <p:cNvSpPr/>
              <p:nvPr/>
            </p:nvSpPr>
            <p:spPr>
              <a:xfrm flipV="1">
                <a:off x="3059082" y="5908837"/>
                <a:ext cx="4085157" cy="4019550"/>
              </a:xfrm>
              <a:prstGeom prst="arc">
                <a:avLst>
                  <a:gd name="adj1" fmla="val 17143018"/>
                  <a:gd name="adj2" fmla="val 20059153"/>
                </a:avLst>
              </a:prstGeom>
              <a:ln>
                <a:solidFill>
                  <a:schemeClr val="bg1">
                    <a:lumMod val="75000"/>
                  </a:schemeClr>
                </a:solidFill>
                <a:prstDash val="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4" name="Oval 53"/>
              <p:cNvSpPr/>
              <p:nvPr/>
            </p:nvSpPr>
            <p:spPr>
              <a:xfrm>
                <a:off x="5523918" y="9748418"/>
                <a:ext cx="214661" cy="214661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57" name="Group 56"/>
          <p:cNvGrpSpPr/>
          <p:nvPr/>
        </p:nvGrpSpPr>
        <p:grpSpPr>
          <a:xfrm>
            <a:off x="9585100" y="5047904"/>
            <a:ext cx="7589816" cy="5301815"/>
            <a:chOff x="6941960" y="6809775"/>
            <a:chExt cx="7589816" cy="5301815"/>
          </a:xfrm>
        </p:grpSpPr>
        <p:grpSp>
          <p:nvGrpSpPr>
            <p:cNvPr id="58" name="Group 57"/>
            <p:cNvGrpSpPr/>
            <p:nvPr/>
          </p:nvGrpSpPr>
          <p:grpSpPr>
            <a:xfrm flipH="1">
              <a:off x="6941960" y="6809775"/>
              <a:ext cx="5557912" cy="4092342"/>
              <a:chOff x="3059082" y="5908837"/>
              <a:chExt cx="5557912" cy="4092342"/>
            </a:xfrm>
          </p:grpSpPr>
          <p:sp>
            <p:nvSpPr>
              <p:cNvPr id="62" name="Arc 61"/>
              <p:cNvSpPr/>
              <p:nvPr/>
            </p:nvSpPr>
            <p:spPr>
              <a:xfrm flipV="1">
                <a:off x="3059082" y="5908837"/>
                <a:ext cx="5557912" cy="4019550"/>
              </a:xfrm>
              <a:prstGeom prst="arc">
                <a:avLst>
                  <a:gd name="adj1" fmla="val 16552015"/>
                  <a:gd name="adj2" fmla="val 18414674"/>
                </a:avLst>
              </a:prstGeom>
              <a:ln>
                <a:solidFill>
                  <a:schemeClr val="bg1">
                    <a:lumMod val="75000"/>
                  </a:schemeClr>
                </a:solidFill>
                <a:prstDash val="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3" name="Oval 62"/>
              <p:cNvSpPr/>
              <p:nvPr/>
            </p:nvSpPr>
            <p:spPr>
              <a:xfrm>
                <a:off x="5790618" y="9786518"/>
                <a:ext cx="214661" cy="214661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59" name="Group 58"/>
            <p:cNvGrpSpPr/>
            <p:nvPr/>
          </p:nvGrpSpPr>
          <p:grpSpPr>
            <a:xfrm>
              <a:off x="9923264" y="10526356"/>
              <a:ext cx="4608512" cy="1585234"/>
              <a:chOff x="3569611" y="10606073"/>
              <a:chExt cx="4608512" cy="1585234"/>
            </a:xfrm>
          </p:grpSpPr>
          <p:sp>
            <p:nvSpPr>
              <p:cNvPr id="60" name="TextBox 59"/>
              <p:cNvSpPr txBox="1"/>
              <p:nvPr/>
            </p:nvSpPr>
            <p:spPr>
              <a:xfrm>
                <a:off x="3590039" y="10606073"/>
                <a:ext cx="4588084" cy="52322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fa-IR" sz="2800" b="1" dirty="0">
                    <a:solidFill>
                      <a:schemeClr val="accent1">
                        <a:lumMod val="50000"/>
                      </a:schemeClr>
                    </a:solidFill>
                    <a:effectLst>
                      <a:glow>
                        <a:srgbClr val="FF3399">
                          <a:alpha val="24000"/>
                        </a:srgbClr>
                      </a:glow>
                    </a:effectLst>
                    <a:latin typeface="Shabnam" panose="020B0603030804020204" pitchFamily="34" charset="-78"/>
                    <a:cs typeface="Shabnam" panose="020B0603030804020204" pitchFamily="34" charset="-78"/>
                  </a:rPr>
                  <a:t>تیتر عنوان را بنویسید</a:t>
                </a:r>
                <a:endParaRPr lang="en-US" sz="2800" b="1" dirty="0">
                  <a:solidFill>
                    <a:schemeClr val="accent1">
                      <a:lumMod val="50000"/>
                    </a:schemeClr>
                  </a:solidFill>
                  <a:effectLst>
                    <a:glow>
                      <a:srgbClr val="FF3399">
                        <a:alpha val="24000"/>
                      </a:srgbClr>
                    </a:glow>
                  </a:effectLst>
                  <a:latin typeface="Shabnam" panose="020B0603030804020204" pitchFamily="34" charset="-78"/>
                  <a:cs typeface="Shabnam" panose="020B0603030804020204" pitchFamily="34" charset="-78"/>
                </a:endParaRPr>
              </a:p>
            </p:txBody>
          </p:sp>
          <p:sp>
            <p:nvSpPr>
              <p:cNvPr id="61" name="TextBox 60"/>
              <p:cNvSpPr txBox="1"/>
              <p:nvPr/>
            </p:nvSpPr>
            <p:spPr>
              <a:xfrm>
                <a:off x="3569611" y="11175644"/>
                <a:ext cx="3884612" cy="101566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 rtl="1">
                  <a:lnSpc>
                    <a:spcPct val="150000"/>
                  </a:lnSpc>
                </a:pPr>
                <a:r>
                  <a:rPr lang="fa-IR" sz="2000" dirty="0">
                    <a:solidFill>
                      <a:srgbClr val="16191F"/>
                    </a:solidFill>
                    <a:latin typeface="Vazir" panose="020B0603030804020204" pitchFamily="34" charset="-78"/>
                    <a:cs typeface="Vazir" panose="020B0603030804020204" pitchFamily="34" charset="-78"/>
                  </a:rPr>
                  <a:t>فروشگاه مینارو ارائه دهنده انواع فایل های کاربردی</a:t>
                </a:r>
                <a:endParaRPr lang="en-US" sz="1800" b="1" dirty="0">
                  <a:solidFill>
                    <a:schemeClr val="bg1">
                      <a:lumMod val="65000"/>
                    </a:schemeClr>
                  </a:solidFill>
                  <a:effectLst>
                    <a:glow>
                      <a:srgbClr val="FF3399">
                        <a:alpha val="24000"/>
                      </a:srgbClr>
                    </a:glow>
                  </a:effectLst>
                  <a:latin typeface="Lato" panose="020F0502020204030203" pitchFamily="34" charset="0"/>
                </a:endParaRPr>
              </a:p>
            </p:txBody>
          </p:sp>
        </p:grpSp>
      </p:grpSp>
      <p:sp>
        <p:nvSpPr>
          <p:cNvPr id="64" name="TextBox 63"/>
          <p:cNvSpPr txBox="1"/>
          <p:nvPr/>
        </p:nvSpPr>
        <p:spPr>
          <a:xfrm>
            <a:off x="16894946" y="6541395"/>
            <a:ext cx="6875462" cy="30123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>
              <a:lnSpc>
                <a:spcPct val="150000"/>
              </a:lnSpc>
            </a:pPr>
            <a:r>
              <a:rPr lang="fa-IR" sz="6600" b="1" dirty="0">
                <a:effectLst>
                  <a:glow>
                    <a:srgbClr val="FF3399">
                      <a:alpha val="24000"/>
                    </a:srgbClr>
                  </a:glow>
                </a:effectLst>
                <a:latin typeface="Shabnam" panose="020B0603030804020204" pitchFamily="34" charset="-78"/>
                <a:cs typeface="Shabnam" panose="020B0603030804020204" pitchFamily="34" charset="-78"/>
              </a:rPr>
              <a:t>تیتر عنوان خود را وارد نمایید</a:t>
            </a:r>
            <a:endParaRPr lang="en-US" sz="6600" b="1" dirty="0">
              <a:solidFill>
                <a:srgbClr val="FF3399"/>
              </a:solidFill>
              <a:effectLst>
                <a:glow>
                  <a:srgbClr val="FF3399">
                    <a:alpha val="24000"/>
                  </a:srgbClr>
                </a:glow>
              </a:effectLst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65" name="TextBox 64"/>
          <p:cNvSpPr txBox="1"/>
          <p:nvPr/>
        </p:nvSpPr>
        <p:spPr>
          <a:xfrm>
            <a:off x="16913996" y="5955281"/>
            <a:ext cx="5429417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a-IR" sz="2400" b="1" dirty="0">
                <a:solidFill>
                  <a:srgbClr val="100F3D"/>
                </a:solidFill>
                <a:effectLst>
                  <a:glow>
                    <a:srgbClr val="FF3399">
                      <a:alpha val="24000"/>
                    </a:srgbClr>
                  </a:glow>
                </a:effectLst>
                <a:latin typeface="Vazir" panose="020B0603030804020204" pitchFamily="34" charset="-78"/>
                <a:cs typeface="Vazir" panose="020B0603030804020204" pitchFamily="34" charset="-78"/>
              </a:rPr>
              <a:t>زیر عنوان خود را در این قسمت بنویسید</a:t>
            </a:r>
            <a:endParaRPr lang="en-US" sz="2400" b="1" dirty="0">
              <a:solidFill>
                <a:srgbClr val="100F3D"/>
              </a:solidFill>
              <a:effectLst>
                <a:glow>
                  <a:srgbClr val="FF3399">
                    <a:alpha val="24000"/>
                  </a:srgbClr>
                </a:glow>
              </a:effectLst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  <p:sp>
        <p:nvSpPr>
          <p:cNvPr id="66" name="Rounded Rectangle 65"/>
          <p:cNvSpPr/>
          <p:nvPr/>
        </p:nvSpPr>
        <p:spPr>
          <a:xfrm>
            <a:off x="17020442" y="10095995"/>
            <a:ext cx="2570162" cy="623499"/>
          </a:xfrm>
          <a:prstGeom prst="roundRect">
            <a:avLst>
              <a:gd name="adj" fmla="val 50000"/>
            </a:avLst>
          </a:prstGeom>
          <a:gradFill>
            <a:gsLst>
              <a:gs pos="0">
                <a:schemeClr val="accent5"/>
              </a:gs>
              <a:gs pos="100000">
                <a:schemeClr val="accent5">
                  <a:lumMod val="75000"/>
                </a:schemeClr>
              </a:gs>
            </a:gsLst>
            <a:lin ang="10800000" scaled="1"/>
          </a:gradFill>
          <a:ln>
            <a:noFill/>
          </a:ln>
          <a:effectLst>
            <a:outerShdw blurRad="444500" dist="114300" dir="5400000" algn="t" rotWithShape="0">
              <a:schemeClr val="accent5">
                <a:alpha val="71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a-IR" sz="2400" dirty="0">
                <a:latin typeface="Shabnam" panose="020B0603030804020204" pitchFamily="34" charset="-78"/>
                <a:cs typeface="Shabnam" panose="020B0603030804020204" pitchFamily="34" charset="-78"/>
              </a:rPr>
              <a:t>اطلاعات بیشتر</a:t>
            </a:r>
            <a:endParaRPr lang="en-US" sz="2400" dirty="0"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67" name="TextBox 66"/>
          <p:cNvSpPr txBox="1"/>
          <p:nvPr/>
        </p:nvSpPr>
        <p:spPr>
          <a:xfrm>
            <a:off x="16894109" y="2982612"/>
            <a:ext cx="6292929" cy="247760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>
              <a:lnSpc>
                <a:spcPct val="200000"/>
              </a:lnSpc>
            </a:pPr>
            <a:r>
              <a:rPr lang="fa-IR" sz="2000" dirty="0">
                <a:solidFill>
                  <a:srgbClr val="16191F"/>
                </a:solidFill>
                <a:latin typeface="Vazir" panose="020B0603030804020204" pitchFamily="34" charset="-78"/>
                <a:cs typeface="Vazir" panose="020B0603030804020204" pitchFamily="34" charset="-78"/>
              </a:rPr>
              <a:t>فروشگاه مینارو ارائه دهنده انواع فایل های کاربردی با بهترین کیفیت این متن تست می باشد</a:t>
            </a:r>
            <a:r>
              <a:rPr lang="en-US" sz="2000" dirty="0">
                <a:solidFill>
                  <a:srgbClr val="16191F"/>
                </a:solidFill>
                <a:latin typeface="Vazir" panose="020B0603030804020204" pitchFamily="34" charset="-78"/>
                <a:cs typeface="Vazir" panose="020B0603030804020204" pitchFamily="34" charset="-78"/>
              </a:rPr>
              <a:t> </a:t>
            </a:r>
            <a:r>
              <a:rPr lang="fa-IR" sz="2000" dirty="0">
                <a:solidFill>
                  <a:srgbClr val="16191F"/>
                </a:solidFill>
                <a:latin typeface="Vazir" panose="020B0603030804020204" pitchFamily="34" charset="-78"/>
                <a:cs typeface="Vazir" panose="020B0603030804020204" pitchFamily="34" charset="-78"/>
              </a:rPr>
              <a:t> که شما به راحتی میتوانید بعد از خرید فایل آن را به راحتی تغییر داده و متن دلخواه خود را در این قسمت جایگزین کنید.</a:t>
            </a:r>
            <a:endParaRPr lang="en-US" sz="1800" b="1" dirty="0">
              <a:solidFill>
                <a:schemeClr val="bg1">
                  <a:lumMod val="65000"/>
                </a:schemeClr>
              </a:solidFill>
              <a:effectLst>
                <a:glow>
                  <a:srgbClr val="FF3399">
                    <a:alpha val="24000"/>
                  </a:srgbClr>
                </a:glow>
              </a:effectLst>
              <a:latin typeface="Lato" panose="020F0502020204030203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448336927"/>
      </p:ext>
    </p:extLst>
  </p:cSld>
  <p:clrMapOvr>
    <a:masterClrMapping/>
  </p:clrMapOvr>
  <p:transition spd="med">
    <p:pull dir="u"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nodeType="withEffect" p14:presetBounceEnd="78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78000">
                                          <p:cBhvr additive="base">
                                            <p:cTn id="7" dur="10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78000">
                                          <p:cBhvr additive="base">
                                            <p:cTn id="8" dur="10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nodeType="withEffect" p14:presetBounceEnd="78000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78000">
                                          <p:cBhvr additive="base">
                                            <p:cTn id="11" dur="10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78000">
                                          <p:cBhvr additive="base">
                                            <p:cTn id="12" dur="10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nodeType="withEffect" p14:presetBounceEnd="78000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78000">
                                          <p:cBhvr additive="base">
                                            <p:cTn id="15" dur="10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78000">
                                          <p:cBhvr additive="base">
                                            <p:cTn id="16" dur="10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2" presetClass="entr" presetSubtype="8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9" dur="500"/>
                                            <p:tgtEl>
                                              <p:spTgt spid="5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" presetID="22" presetClass="entr" presetSubtype="2" fill="hold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22" dur="500"/>
                                            <p:tgtEl>
                                              <p:spTgt spid="5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3" presetID="22" presetClass="entr" presetSubtype="2" fill="hold" nodeType="withEffect">
                                      <p:stCondLst>
                                        <p:cond delay="225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25" dur="500"/>
                                            <p:tgtEl>
                                              <p:spTgt spid="4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6" presetID="2" presetClass="entr" presetSubtype="8" fill="hold" grpId="0" nodeType="withEffect" p14:presetBounceEnd="83000">
                                      <p:stCondLst>
                                        <p:cond delay="2250"/>
                                      </p:stCondLst>
                                      <p:iterate type="wd">
                                        <p:tmPct val="4000"/>
                                      </p:iterate>
                                      <p:childTnLst>
                                        <p:set>
                                          <p:cBhvr>
                                            <p:cTn id="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83000">
                                          <p:cBhvr additive="base">
                                            <p:cTn id="28" dur="1750" fill="hold"/>
                                            <p:tgtEl>
                                              <p:spTgt spid="6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83000">
                                          <p:cBhvr additive="base">
                                            <p:cTn id="29" dur="1750" fill="hold"/>
                                            <p:tgtEl>
                                              <p:spTgt spid="6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0" presetID="2" presetClass="entr" presetSubtype="4" fill="hold" grpId="0" nodeType="withEffect" p14:presetBounceEnd="86000">
                                      <p:stCondLst>
                                        <p:cond delay="2250"/>
                                      </p:stCondLst>
                                      <p:childTnLst>
                                        <p:set>
                                          <p:cBhvr>
                                            <p:cTn id="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86000">
                                          <p:cBhvr additive="base">
                                            <p:cTn id="32" dur="1250" fill="hold"/>
                                            <p:tgtEl>
                                              <p:spTgt spid="6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86000">
                                          <p:cBhvr additive="base">
                                            <p:cTn id="33" dur="1250" fill="hold"/>
                                            <p:tgtEl>
                                              <p:spTgt spid="6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4" presetID="10" presetClass="entr" presetSubtype="0" fill="hold" grpId="0" nodeType="withEffect">
                                      <p:stCondLst>
                                        <p:cond delay="2250"/>
                                      </p:stCondLst>
                                      <p:childTnLst>
                                        <p:set>
                                          <p:cBhvr>
                                            <p:cTn id="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6" dur="2000"/>
                                            <p:tgtEl>
                                              <p:spTgt spid="6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7" presetID="10" presetClass="entr" presetSubtype="0" fill="hold" grpId="0" nodeType="withEffect">
                                      <p:stCondLst>
                                        <p:cond delay="225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9" dur="1500"/>
                                            <p:tgtEl>
                                              <p:spTgt spid="6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64" grpId="0"/>
          <p:bldP spid="65" grpId="0"/>
          <p:bldP spid="66" grpId="0" animBg="1"/>
          <p:bldP spid="67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0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0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0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0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10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10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2" presetClass="entr" presetSubtype="8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9" dur="500"/>
                                            <p:tgtEl>
                                              <p:spTgt spid="5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" presetID="22" presetClass="entr" presetSubtype="2" fill="hold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22" dur="500"/>
                                            <p:tgtEl>
                                              <p:spTgt spid="5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3" presetID="22" presetClass="entr" presetSubtype="2" fill="hold" nodeType="withEffect">
                                      <p:stCondLst>
                                        <p:cond delay="225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25" dur="500"/>
                                            <p:tgtEl>
                                              <p:spTgt spid="4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6" presetID="2" presetClass="entr" presetSubtype="8" fill="hold" grpId="0" nodeType="withEffect">
                                      <p:stCondLst>
                                        <p:cond delay="2250"/>
                                      </p:stCondLst>
                                      <p:iterate type="wd">
                                        <p:tmPct val="4000"/>
                                      </p:iterate>
                                      <p:childTnLst>
                                        <p:set>
                                          <p:cBhvr>
                                            <p:cTn id="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8" dur="1750" fill="hold"/>
                                            <p:tgtEl>
                                              <p:spTgt spid="6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9" dur="1750" fill="hold"/>
                                            <p:tgtEl>
                                              <p:spTgt spid="6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0" presetID="2" presetClass="entr" presetSubtype="4" fill="hold" grpId="0" nodeType="withEffect">
                                      <p:stCondLst>
                                        <p:cond delay="2250"/>
                                      </p:stCondLst>
                                      <p:childTnLst>
                                        <p:set>
                                          <p:cBhvr>
                                            <p:cTn id="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2" dur="1250" fill="hold"/>
                                            <p:tgtEl>
                                              <p:spTgt spid="6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3" dur="1250" fill="hold"/>
                                            <p:tgtEl>
                                              <p:spTgt spid="6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4" presetID="10" presetClass="entr" presetSubtype="0" fill="hold" grpId="0" nodeType="withEffect">
                                      <p:stCondLst>
                                        <p:cond delay="2250"/>
                                      </p:stCondLst>
                                      <p:childTnLst>
                                        <p:set>
                                          <p:cBhvr>
                                            <p:cTn id="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6" dur="2000"/>
                                            <p:tgtEl>
                                              <p:spTgt spid="6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7" presetID="10" presetClass="entr" presetSubtype="0" fill="hold" grpId="0" nodeType="withEffect">
                                      <p:stCondLst>
                                        <p:cond delay="225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9" dur="1500"/>
                                            <p:tgtEl>
                                              <p:spTgt spid="6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64" grpId="0"/>
          <p:bldP spid="65" grpId="0"/>
          <p:bldP spid="66" grpId="0" animBg="1"/>
          <p:bldP spid="67" grpId="0"/>
        </p:bldLst>
      </p:timing>
    </mc:Fallback>
  </mc:AlternateContent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4" name="Group 43"/>
          <p:cNvGrpSpPr/>
          <p:nvPr/>
        </p:nvGrpSpPr>
        <p:grpSpPr>
          <a:xfrm>
            <a:off x="5124450" y="3217467"/>
            <a:ext cx="6134100" cy="2488406"/>
            <a:chOff x="5657850" y="3217467"/>
            <a:chExt cx="6134100" cy="2488406"/>
          </a:xfrm>
        </p:grpSpPr>
        <p:sp>
          <p:nvSpPr>
            <p:cNvPr id="68" name="Rectangle 67"/>
            <p:cNvSpPr/>
            <p:nvPr/>
          </p:nvSpPr>
          <p:spPr>
            <a:xfrm>
              <a:off x="5657850" y="3217467"/>
              <a:ext cx="6134100" cy="2488406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9" name="Freeform 68"/>
            <p:cNvSpPr/>
            <p:nvPr/>
          </p:nvSpPr>
          <p:spPr>
            <a:xfrm>
              <a:off x="8557394" y="4281339"/>
              <a:ext cx="497062" cy="497062"/>
            </a:xfrm>
            <a:custGeom>
              <a:avLst/>
              <a:gdLst/>
              <a:ahLst/>
              <a:cxnLst/>
              <a:rect l="l" t="t" r="r" b="b"/>
              <a:pathLst>
                <a:path w="185738" h="185738">
                  <a:moveTo>
                    <a:pt x="173236" y="30361"/>
                  </a:moveTo>
                  <a:lnTo>
                    <a:pt x="183952" y="41077"/>
                  </a:lnTo>
                  <a:lnTo>
                    <a:pt x="98227" y="126802"/>
                  </a:lnTo>
                  <a:lnTo>
                    <a:pt x="92869" y="131267"/>
                  </a:lnTo>
                  <a:lnTo>
                    <a:pt x="87511" y="126802"/>
                  </a:lnTo>
                  <a:lnTo>
                    <a:pt x="51793" y="91083"/>
                  </a:lnTo>
                  <a:lnTo>
                    <a:pt x="62508" y="80368"/>
                  </a:lnTo>
                  <a:lnTo>
                    <a:pt x="92869" y="111175"/>
                  </a:lnTo>
                  <a:close/>
                  <a:moveTo>
                    <a:pt x="92869" y="0"/>
                  </a:moveTo>
                  <a:cubicBezTo>
                    <a:pt x="118170" y="0"/>
                    <a:pt x="139601" y="8781"/>
                    <a:pt x="157163" y="26343"/>
                  </a:cubicBezTo>
                  <a:lnTo>
                    <a:pt x="147340" y="36612"/>
                  </a:lnTo>
                  <a:cubicBezTo>
                    <a:pt x="132458" y="21729"/>
                    <a:pt x="114300" y="14288"/>
                    <a:pt x="92869" y="14288"/>
                  </a:cubicBezTo>
                  <a:cubicBezTo>
                    <a:pt x="71140" y="14288"/>
                    <a:pt x="52611" y="21953"/>
                    <a:pt x="37282" y="37282"/>
                  </a:cubicBezTo>
                  <a:cubicBezTo>
                    <a:pt x="21953" y="52611"/>
                    <a:pt x="14288" y="71140"/>
                    <a:pt x="14288" y="92869"/>
                  </a:cubicBezTo>
                  <a:cubicBezTo>
                    <a:pt x="14288" y="114598"/>
                    <a:pt x="21953" y="133127"/>
                    <a:pt x="37282" y="148457"/>
                  </a:cubicBezTo>
                  <a:cubicBezTo>
                    <a:pt x="52611" y="163786"/>
                    <a:pt x="71140" y="171450"/>
                    <a:pt x="92869" y="171450"/>
                  </a:cubicBezTo>
                  <a:cubicBezTo>
                    <a:pt x="114598" y="171450"/>
                    <a:pt x="133127" y="163786"/>
                    <a:pt x="148457" y="148457"/>
                  </a:cubicBezTo>
                  <a:cubicBezTo>
                    <a:pt x="163786" y="133127"/>
                    <a:pt x="171450" y="114598"/>
                    <a:pt x="171450" y="92869"/>
                  </a:cubicBezTo>
                  <a:cubicBezTo>
                    <a:pt x="171450" y="86916"/>
                    <a:pt x="170706" y="80963"/>
                    <a:pt x="169218" y="75010"/>
                  </a:cubicBezTo>
                  <a:lnTo>
                    <a:pt x="180827" y="63401"/>
                  </a:lnTo>
                  <a:cubicBezTo>
                    <a:pt x="184101" y="72033"/>
                    <a:pt x="185738" y="81856"/>
                    <a:pt x="185738" y="92869"/>
                  </a:cubicBezTo>
                  <a:cubicBezTo>
                    <a:pt x="185738" y="118468"/>
                    <a:pt x="176659" y="140345"/>
                    <a:pt x="158502" y="158502"/>
                  </a:cubicBezTo>
                  <a:cubicBezTo>
                    <a:pt x="140345" y="176659"/>
                    <a:pt x="118468" y="185738"/>
                    <a:pt x="92869" y="185738"/>
                  </a:cubicBezTo>
                  <a:cubicBezTo>
                    <a:pt x="67271" y="185738"/>
                    <a:pt x="45393" y="176659"/>
                    <a:pt x="27236" y="158502"/>
                  </a:cubicBezTo>
                  <a:cubicBezTo>
                    <a:pt x="9079" y="140345"/>
                    <a:pt x="0" y="118468"/>
                    <a:pt x="0" y="92869"/>
                  </a:cubicBezTo>
                  <a:cubicBezTo>
                    <a:pt x="0" y="67271"/>
                    <a:pt x="9079" y="45393"/>
                    <a:pt x="27236" y="27236"/>
                  </a:cubicBezTo>
                  <a:cubicBezTo>
                    <a:pt x="45393" y="9079"/>
                    <a:pt x="67271" y="0"/>
                    <a:pt x="92869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dirty="0"/>
            </a:p>
          </p:txBody>
        </p:sp>
      </p:grpSp>
      <p:grpSp>
        <p:nvGrpSpPr>
          <p:cNvPr id="70" name="Group 69"/>
          <p:cNvGrpSpPr/>
          <p:nvPr/>
        </p:nvGrpSpPr>
        <p:grpSpPr>
          <a:xfrm>
            <a:off x="5018880" y="5301457"/>
            <a:ext cx="6570591" cy="2488406"/>
            <a:chOff x="5552280" y="4825207"/>
            <a:chExt cx="6570591" cy="2488406"/>
          </a:xfrm>
        </p:grpSpPr>
        <p:sp>
          <p:nvSpPr>
            <p:cNvPr id="71" name="Rectangle 70"/>
            <p:cNvSpPr/>
            <p:nvPr/>
          </p:nvSpPr>
          <p:spPr>
            <a:xfrm>
              <a:off x="5552280" y="4825207"/>
              <a:ext cx="6570591" cy="2488406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  <a:effectLst>
              <a:outerShdw blurRad="469900" dist="76200" dir="16200000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2" name="Freeform 71"/>
            <p:cNvSpPr/>
            <p:nvPr/>
          </p:nvSpPr>
          <p:spPr>
            <a:xfrm>
              <a:off x="8505610" y="5375441"/>
              <a:ext cx="510746" cy="510747"/>
            </a:xfrm>
            <a:custGeom>
              <a:avLst/>
              <a:gdLst/>
              <a:ahLst/>
              <a:cxnLst/>
              <a:rect l="l" t="t" r="r" b="b"/>
              <a:pathLst>
                <a:path w="171450" h="171450">
                  <a:moveTo>
                    <a:pt x="126132" y="118765"/>
                  </a:moveTo>
                  <a:cubicBezTo>
                    <a:pt x="128067" y="118765"/>
                    <a:pt x="129704" y="119509"/>
                    <a:pt x="131043" y="120998"/>
                  </a:cubicBezTo>
                  <a:cubicBezTo>
                    <a:pt x="132383" y="122486"/>
                    <a:pt x="133052" y="124197"/>
                    <a:pt x="133052" y="126132"/>
                  </a:cubicBezTo>
                  <a:cubicBezTo>
                    <a:pt x="133052" y="128067"/>
                    <a:pt x="132383" y="129704"/>
                    <a:pt x="131043" y="131043"/>
                  </a:cubicBezTo>
                  <a:cubicBezTo>
                    <a:pt x="129704" y="132383"/>
                    <a:pt x="128067" y="133053"/>
                    <a:pt x="126132" y="133053"/>
                  </a:cubicBezTo>
                  <a:cubicBezTo>
                    <a:pt x="124197" y="133053"/>
                    <a:pt x="122486" y="132383"/>
                    <a:pt x="120997" y="131043"/>
                  </a:cubicBezTo>
                  <a:cubicBezTo>
                    <a:pt x="119509" y="129704"/>
                    <a:pt x="118765" y="128067"/>
                    <a:pt x="118765" y="126132"/>
                  </a:cubicBezTo>
                  <a:cubicBezTo>
                    <a:pt x="118765" y="124197"/>
                    <a:pt x="119509" y="122486"/>
                    <a:pt x="120997" y="120998"/>
                  </a:cubicBezTo>
                  <a:cubicBezTo>
                    <a:pt x="122486" y="119509"/>
                    <a:pt x="124197" y="118765"/>
                    <a:pt x="126132" y="118765"/>
                  </a:cubicBezTo>
                  <a:close/>
                  <a:moveTo>
                    <a:pt x="45318" y="118765"/>
                  </a:moveTo>
                  <a:cubicBezTo>
                    <a:pt x="47253" y="118765"/>
                    <a:pt x="48965" y="119509"/>
                    <a:pt x="50453" y="120998"/>
                  </a:cubicBezTo>
                  <a:cubicBezTo>
                    <a:pt x="51941" y="122486"/>
                    <a:pt x="52685" y="124197"/>
                    <a:pt x="52685" y="126132"/>
                  </a:cubicBezTo>
                  <a:cubicBezTo>
                    <a:pt x="52685" y="128067"/>
                    <a:pt x="51941" y="129704"/>
                    <a:pt x="50453" y="131043"/>
                  </a:cubicBezTo>
                  <a:cubicBezTo>
                    <a:pt x="48965" y="132383"/>
                    <a:pt x="47253" y="133053"/>
                    <a:pt x="45318" y="133053"/>
                  </a:cubicBezTo>
                  <a:cubicBezTo>
                    <a:pt x="43384" y="133053"/>
                    <a:pt x="41746" y="132383"/>
                    <a:pt x="40407" y="131043"/>
                  </a:cubicBezTo>
                  <a:cubicBezTo>
                    <a:pt x="39068" y="129704"/>
                    <a:pt x="38398" y="128067"/>
                    <a:pt x="38398" y="126132"/>
                  </a:cubicBezTo>
                  <a:cubicBezTo>
                    <a:pt x="38398" y="124197"/>
                    <a:pt x="39068" y="122486"/>
                    <a:pt x="40407" y="120998"/>
                  </a:cubicBezTo>
                  <a:cubicBezTo>
                    <a:pt x="41746" y="119509"/>
                    <a:pt x="43384" y="118765"/>
                    <a:pt x="45318" y="118765"/>
                  </a:cubicBezTo>
                  <a:close/>
                  <a:moveTo>
                    <a:pt x="142875" y="78581"/>
                  </a:moveTo>
                  <a:cubicBezTo>
                    <a:pt x="144959" y="78581"/>
                    <a:pt x="146670" y="79251"/>
                    <a:pt x="148010" y="80591"/>
                  </a:cubicBezTo>
                  <a:cubicBezTo>
                    <a:pt x="149349" y="81930"/>
                    <a:pt x="150019" y="83642"/>
                    <a:pt x="150019" y="85725"/>
                  </a:cubicBezTo>
                  <a:cubicBezTo>
                    <a:pt x="150019" y="87809"/>
                    <a:pt x="149349" y="89520"/>
                    <a:pt x="148010" y="90860"/>
                  </a:cubicBezTo>
                  <a:cubicBezTo>
                    <a:pt x="146670" y="92199"/>
                    <a:pt x="144959" y="92869"/>
                    <a:pt x="142875" y="92869"/>
                  </a:cubicBezTo>
                  <a:cubicBezTo>
                    <a:pt x="140792" y="92869"/>
                    <a:pt x="139080" y="92199"/>
                    <a:pt x="137741" y="90860"/>
                  </a:cubicBezTo>
                  <a:cubicBezTo>
                    <a:pt x="136401" y="89520"/>
                    <a:pt x="135731" y="87809"/>
                    <a:pt x="135731" y="85725"/>
                  </a:cubicBezTo>
                  <a:cubicBezTo>
                    <a:pt x="135731" y="83642"/>
                    <a:pt x="136401" y="81930"/>
                    <a:pt x="137741" y="80591"/>
                  </a:cubicBezTo>
                  <a:cubicBezTo>
                    <a:pt x="139080" y="79251"/>
                    <a:pt x="140792" y="78581"/>
                    <a:pt x="142875" y="78581"/>
                  </a:cubicBezTo>
                  <a:close/>
                  <a:moveTo>
                    <a:pt x="28575" y="78581"/>
                  </a:moveTo>
                  <a:cubicBezTo>
                    <a:pt x="30659" y="78581"/>
                    <a:pt x="32370" y="79251"/>
                    <a:pt x="33710" y="80591"/>
                  </a:cubicBezTo>
                  <a:cubicBezTo>
                    <a:pt x="35049" y="81930"/>
                    <a:pt x="35719" y="83642"/>
                    <a:pt x="35719" y="85725"/>
                  </a:cubicBezTo>
                  <a:cubicBezTo>
                    <a:pt x="35719" y="87809"/>
                    <a:pt x="35049" y="89520"/>
                    <a:pt x="33710" y="90860"/>
                  </a:cubicBezTo>
                  <a:cubicBezTo>
                    <a:pt x="32370" y="92199"/>
                    <a:pt x="30659" y="92869"/>
                    <a:pt x="28575" y="92869"/>
                  </a:cubicBezTo>
                  <a:cubicBezTo>
                    <a:pt x="26492" y="92869"/>
                    <a:pt x="24780" y="92199"/>
                    <a:pt x="23441" y="90860"/>
                  </a:cubicBezTo>
                  <a:cubicBezTo>
                    <a:pt x="22101" y="89520"/>
                    <a:pt x="21431" y="87809"/>
                    <a:pt x="21431" y="85725"/>
                  </a:cubicBezTo>
                  <a:cubicBezTo>
                    <a:pt x="21431" y="83642"/>
                    <a:pt x="22101" y="81930"/>
                    <a:pt x="23441" y="80591"/>
                  </a:cubicBezTo>
                  <a:cubicBezTo>
                    <a:pt x="24780" y="79251"/>
                    <a:pt x="26492" y="78581"/>
                    <a:pt x="28575" y="78581"/>
                  </a:cubicBezTo>
                  <a:close/>
                  <a:moveTo>
                    <a:pt x="120997" y="40184"/>
                  </a:moveTo>
                  <a:lnTo>
                    <a:pt x="131267" y="50453"/>
                  </a:lnTo>
                  <a:lnTo>
                    <a:pt x="99566" y="82153"/>
                  </a:lnTo>
                  <a:cubicBezTo>
                    <a:pt x="99864" y="83344"/>
                    <a:pt x="100013" y="84535"/>
                    <a:pt x="100013" y="85725"/>
                  </a:cubicBezTo>
                  <a:cubicBezTo>
                    <a:pt x="100013" y="89595"/>
                    <a:pt x="98599" y="92943"/>
                    <a:pt x="95771" y="95771"/>
                  </a:cubicBezTo>
                  <a:cubicBezTo>
                    <a:pt x="92943" y="98599"/>
                    <a:pt x="89595" y="100013"/>
                    <a:pt x="85725" y="100013"/>
                  </a:cubicBezTo>
                  <a:cubicBezTo>
                    <a:pt x="81856" y="100013"/>
                    <a:pt x="78507" y="98599"/>
                    <a:pt x="75679" y="95771"/>
                  </a:cubicBezTo>
                  <a:cubicBezTo>
                    <a:pt x="72852" y="92943"/>
                    <a:pt x="71438" y="89595"/>
                    <a:pt x="71438" y="85725"/>
                  </a:cubicBezTo>
                  <a:cubicBezTo>
                    <a:pt x="71438" y="81856"/>
                    <a:pt x="72852" y="78507"/>
                    <a:pt x="75679" y="75679"/>
                  </a:cubicBezTo>
                  <a:cubicBezTo>
                    <a:pt x="78507" y="72852"/>
                    <a:pt x="81856" y="71438"/>
                    <a:pt x="85725" y="71438"/>
                  </a:cubicBezTo>
                  <a:cubicBezTo>
                    <a:pt x="86916" y="71438"/>
                    <a:pt x="88106" y="71587"/>
                    <a:pt x="89297" y="71884"/>
                  </a:cubicBezTo>
                  <a:close/>
                  <a:moveTo>
                    <a:pt x="45318" y="38398"/>
                  </a:moveTo>
                  <a:cubicBezTo>
                    <a:pt x="47253" y="38398"/>
                    <a:pt x="48965" y="39068"/>
                    <a:pt x="50453" y="40407"/>
                  </a:cubicBezTo>
                  <a:cubicBezTo>
                    <a:pt x="51941" y="41747"/>
                    <a:pt x="52685" y="43384"/>
                    <a:pt x="52685" y="45318"/>
                  </a:cubicBezTo>
                  <a:cubicBezTo>
                    <a:pt x="52685" y="47253"/>
                    <a:pt x="51941" y="48965"/>
                    <a:pt x="50453" y="50453"/>
                  </a:cubicBezTo>
                  <a:cubicBezTo>
                    <a:pt x="48965" y="51941"/>
                    <a:pt x="47253" y="52685"/>
                    <a:pt x="45318" y="52685"/>
                  </a:cubicBezTo>
                  <a:cubicBezTo>
                    <a:pt x="43384" y="52685"/>
                    <a:pt x="41746" y="51941"/>
                    <a:pt x="40407" y="50453"/>
                  </a:cubicBezTo>
                  <a:cubicBezTo>
                    <a:pt x="39068" y="48965"/>
                    <a:pt x="38398" y="47253"/>
                    <a:pt x="38398" y="45318"/>
                  </a:cubicBezTo>
                  <a:cubicBezTo>
                    <a:pt x="38398" y="43384"/>
                    <a:pt x="39068" y="41747"/>
                    <a:pt x="40407" y="40407"/>
                  </a:cubicBezTo>
                  <a:cubicBezTo>
                    <a:pt x="41746" y="39068"/>
                    <a:pt x="43384" y="38398"/>
                    <a:pt x="45318" y="38398"/>
                  </a:cubicBezTo>
                  <a:close/>
                  <a:moveTo>
                    <a:pt x="85725" y="21431"/>
                  </a:moveTo>
                  <a:cubicBezTo>
                    <a:pt x="87809" y="21431"/>
                    <a:pt x="89520" y="22101"/>
                    <a:pt x="90860" y="23441"/>
                  </a:cubicBezTo>
                  <a:cubicBezTo>
                    <a:pt x="92199" y="24780"/>
                    <a:pt x="92869" y="26492"/>
                    <a:pt x="92869" y="28575"/>
                  </a:cubicBezTo>
                  <a:cubicBezTo>
                    <a:pt x="92869" y="30659"/>
                    <a:pt x="92199" y="32370"/>
                    <a:pt x="90860" y="33710"/>
                  </a:cubicBezTo>
                  <a:cubicBezTo>
                    <a:pt x="89520" y="35049"/>
                    <a:pt x="87809" y="35719"/>
                    <a:pt x="85725" y="35719"/>
                  </a:cubicBezTo>
                  <a:cubicBezTo>
                    <a:pt x="83642" y="35719"/>
                    <a:pt x="81930" y="35049"/>
                    <a:pt x="80591" y="33710"/>
                  </a:cubicBezTo>
                  <a:cubicBezTo>
                    <a:pt x="79251" y="32370"/>
                    <a:pt x="78581" y="30659"/>
                    <a:pt x="78581" y="28575"/>
                  </a:cubicBezTo>
                  <a:cubicBezTo>
                    <a:pt x="78581" y="26492"/>
                    <a:pt x="79251" y="24780"/>
                    <a:pt x="80591" y="23441"/>
                  </a:cubicBezTo>
                  <a:cubicBezTo>
                    <a:pt x="81930" y="22101"/>
                    <a:pt x="83642" y="21431"/>
                    <a:pt x="85725" y="21431"/>
                  </a:cubicBezTo>
                  <a:close/>
                  <a:moveTo>
                    <a:pt x="85725" y="14288"/>
                  </a:moveTo>
                  <a:cubicBezTo>
                    <a:pt x="66080" y="14288"/>
                    <a:pt x="49262" y="21283"/>
                    <a:pt x="35272" y="35273"/>
                  </a:cubicBezTo>
                  <a:cubicBezTo>
                    <a:pt x="21283" y="49262"/>
                    <a:pt x="14288" y="66080"/>
                    <a:pt x="14288" y="85725"/>
                  </a:cubicBezTo>
                  <a:cubicBezTo>
                    <a:pt x="14288" y="105371"/>
                    <a:pt x="21283" y="122188"/>
                    <a:pt x="35272" y="136178"/>
                  </a:cubicBezTo>
                  <a:cubicBezTo>
                    <a:pt x="49262" y="150168"/>
                    <a:pt x="66080" y="157163"/>
                    <a:pt x="85725" y="157163"/>
                  </a:cubicBezTo>
                  <a:cubicBezTo>
                    <a:pt x="105370" y="157163"/>
                    <a:pt x="122188" y="150168"/>
                    <a:pt x="136178" y="136178"/>
                  </a:cubicBezTo>
                  <a:cubicBezTo>
                    <a:pt x="150168" y="122188"/>
                    <a:pt x="157163" y="105371"/>
                    <a:pt x="157163" y="85725"/>
                  </a:cubicBezTo>
                  <a:cubicBezTo>
                    <a:pt x="157163" y="66080"/>
                    <a:pt x="150168" y="49262"/>
                    <a:pt x="136178" y="35273"/>
                  </a:cubicBezTo>
                  <a:cubicBezTo>
                    <a:pt x="122188" y="21283"/>
                    <a:pt x="105370" y="14288"/>
                    <a:pt x="85725" y="14288"/>
                  </a:cubicBezTo>
                  <a:close/>
                  <a:moveTo>
                    <a:pt x="85725" y="0"/>
                  </a:moveTo>
                  <a:cubicBezTo>
                    <a:pt x="109240" y="0"/>
                    <a:pt x="129406" y="8409"/>
                    <a:pt x="146224" y="25227"/>
                  </a:cubicBezTo>
                  <a:cubicBezTo>
                    <a:pt x="163041" y="42044"/>
                    <a:pt x="171450" y="62210"/>
                    <a:pt x="171450" y="85725"/>
                  </a:cubicBezTo>
                  <a:cubicBezTo>
                    <a:pt x="171450" y="109240"/>
                    <a:pt x="163041" y="129406"/>
                    <a:pt x="146224" y="146224"/>
                  </a:cubicBezTo>
                  <a:cubicBezTo>
                    <a:pt x="129406" y="163041"/>
                    <a:pt x="109240" y="171450"/>
                    <a:pt x="85725" y="171450"/>
                  </a:cubicBezTo>
                  <a:cubicBezTo>
                    <a:pt x="62210" y="171450"/>
                    <a:pt x="42044" y="163041"/>
                    <a:pt x="25227" y="146224"/>
                  </a:cubicBezTo>
                  <a:cubicBezTo>
                    <a:pt x="8409" y="129406"/>
                    <a:pt x="0" y="109240"/>
                    <a:pt x="0" y="85725"/>
                  </a:cubicBezTo>
                  <a:cubicBezTo>
                    <a:pt x="0" y="62210"/>
                    <a:pt x="8409" y="42044"/>
                    <a:pt x="25227" y="25227"/>
                  </a:cubicBezTo>
                  <a:cubicBezTo>
                    <a:pt x="42044" y="8409"/>
                    <a:pt x="62210" y="0"/>
                    <a:pt x="85725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dirty="0"/>
            </a:p>
          </p:txBody>
        </p:sp>
      </p:grpSp>
      <p:grpSp>
        <p:nvGrpSpPr>
          <p:cNvPr id="73" name="Group 72"/>
          <p:cNvGrpSpPr/>
          <p:nvPr/>
        </p:nvGrpSpPr>
        <p:grpSpPr>
          <a:xfrm>
            <a:off x="5018879" y="6806803"/>
            <a:ext cx="6673481" cy="2488406"/>
            <a:chOff x="8924129" y="6330553"/>
            <a:chExt cx="6673481" cy="2488406"/>
          </a:xfrm>
        </p:grpSpPr>
        <p:sp>
          <p:nvSpPr>
            <p:cNvPr id="74" name="Rectangle 73"/>
            <p:cNvSpPr/>
            <p:nvPr/>
          </p:nvSpPr>
          <p:spPr>
            <a:xfrm>
              <a:off x="8924129" y="6330553"/>
              <a:ext cx="6673481" cy="2488406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  <a:effectLst>
              <a:outerShdw blurRad="368300" dist="76200" dir="16200000" rotWithShape="0">
                <a:prstClr val="black">
                  <a:alpha val="29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5" name="Freeform 74"/>
            <p:cNvSpPr/>
            <p:nvPr/>
          </p:nvSpPr>
          <p:spPr>
            <a:xfrm>
              <a:off x="11940317" y="6797844"/>
              <a:ext cx="423133" cy="442367"/>
            </a:xfrm>
            <a:custGeom>
              <a:avLst/>
              <a:gdLst/>
              <a:ahLst/>
              <a:cxnLst/>
              <a:rect l="l" t="t" r="r" b="b"/>
              <a:pathLst>
                <a:path w="157162" h="164306">
                  <a:moveTo>
                    <a:pt x="85725" y="121444"/>
                  </a:moveTo>
                  <a:lnTo>
                    <a:pt x="100012" y="121444"/>
                  </a:lnTo>
                  <a:lnTo>
                    <a:pt x="100012" y="135732"/>
                  </a:lnTo>
                  <a:lnTo>
                    <a:pt x="85725" y="135732"/>
                  </a:lnTo>
                  <a:close/>
                  <a:moveTo>
                    <a:pt x="57150" y="121444"/>
                  </a:moveTo>
                  <a:lnTo>
                    <a:pt x="71437" y="121444"/>
                  </a:lnTo>
                  <a:lnTo>
                    <a:pt x="71437" y="135732"/>
                  </a:lnTo>
                  <a:lnTo>
                    <a:pt x="57150" y="135732"/>
                  </a:lnTo>
                  <a:close/>
                  <a:moveTo>
                    <a:pt x="28575" y="121444"/>
                  </a:moveTo>
                  <a:lnTo>
                    <a:pt x="42862" y="121444"/>
                  </a:lnTo>
                  <a:lnTo>
                    <a:pt x="42862" y="135732"/>
                  </a:lnTo>
                  <a:lnTo>
                    <a:pt x="28575" y="135732"/>
                  </a:lnTo>
                  <a:close/>
                  <a:moveTo>
                    <a:pt x="114300" y="92869"/>
                  </a:moveTo>
                  <a:lnTo>
                    <a:pt x="128587" y="92869"/>
                  </a:lnTo>
                  <a:lnTo>
                    <a:pt x="128587" y="107156"/>
                  </a:lnTo>
                  <a:lnTo>
                    <a:pt x="114300" y="107156"/>
                  </a:lnTo>
                  <a:close/>
                  <a:moveTo>
                    <a:pt x="85725" y="92869"/>
                  </a:moveTo>
                  <a:lnTo>
                    <a:pt x="100012" y="92869"/>
                  </a:lnTo>
                  <a:lnTo>
                    <a:pt x="100012" y="107156"/>
                  </a:lnTo>
                  <a:lnTo>
                    <a:pt x="85725" y="107156"/>
                  </a:lnTo>
                  <a:close/>
                  <a:moveTo>
                    <a:pt x="57150" y="92869"/>
                  </a:moveTo>
                  <a:lnTo>
                    <a:pt x="71437" y="92869"/>
                  </a:lnTo>
                  <a:lnTo>
                    <a:pt x="71437" y="107156"/>
                  </a:lnTo>
                  <a:lnTo>
                    <a:pt x="57150" y="107156"/>
                  </a:lnTo>
                  <a:close/>
                  <a:moveTo>
                    <a:pt x="28575" y="92869"/>
                  </a:moveTo>
                  <a:lnTo>
                    <a:pt x="42862" y="92869"/>
                  </a:lnTo>
                  <a:lnTo>
                    <a:pt x="42862" y="107156"/>
                  </a:lnTo>
                  <a:lnTo>
                    <a:pt x="28575" y="107156"/>
                  </a:lnTo>
                  <a:close/>
                  <a:moveTo>
                    <a:pt x="114300" y="64294"/>
                  </a:moveTo>
                  <a:lnTo>
                    <a:pt x="128587" y="64294"/>
                  </a:lnTo>
                  <a:lnTo>
                    <a:pt x="128587" y="78581"/>
                  </a:lnTo>
                  <a:lnTo>
                    <a:pt x="114300" y="78581"/>
                  </a:lnTo>
                  <a:close/>
                  <a:moveTo>
                    <a:pt x="85725" y="64294"/>
                  </a:moveTo>
                  <a:lnTo>
                    <a:pt x="100012" y="64294"/>
                  </a:lnTo>
                  <a:lnTo>
                    <a:pt x="100012" y="78581"/>
                  </a:lnTo>
                  <a:lnTo>
                    <a:pt x="85725" y="78581"/>
                  </a:lnTo>
                  <a:close/>
                  <a:moveTo>
                    <a:pt x="57150" y="64294"/>
                  </a:moveTo>
                  <a:lnTo>
                    <a:pt x="71437" y="64294"/>
                  </a:lnTo>
                  <a:lnTo>
                    <a:pt x="71437" y="78581"/>
                  </a:lnTo>
                  <a:lnTo>
                    <a:pt x="57150" y="78581"/>
                  </a:lnTo>
                  <a:close/>
                  <a:moveTo>
                    <a:pt x="14287" y="50006"/>
                  </a:moveTo>
                  <a:lnTo>
                    <a:pt x="14287" y="150019"/>
                  </a:lnTo>
                  <a:lnTo>
                    <a:pt x="142875" y="150019"/>
                  </a:lnTo>
                  <a:lnTo>
                    <a:pt x="142875" y="50006"/>
                  </a:lnTo>
                  <a:close/>
                  <a:moveTo>
                    <a:pt x="14287" y="21431"/>
                  </a:moveTo>
                  <a:lnTo>
                    <a:pt x="14287" y="35719"/>
                  </a:lnTo>
                  <a:lnTo>
                    <a:pt x="142875" y="35719"/>
                  </a:lnTo>
                  <a:lnTo>
                    <a:pt x="142875" y="21431"/>
                  </a:lnTo>
                  <a:lnTo>
                    <a:pt x="128587" y="21431"/>
                  </a:lnTo>
                  <a:lnTo>
                    <a:pt x="128587" y="28575"/>
                  </a:lnTo>
                  <a:lnTo>
                    <a:pt x="114300" y="28575"/>
                  </a:lnTo>
                  <a:lnTo>
                    <a:pt x="114300" y="21431"/>
                  </a:lnTo>
                  <a:lnTo>
                    <a:pt x="42862" y="21431"/>
                  </a:lnTo>
                  <a:lnTo>
                    <a:pt x="42862" y="28575"/>
                  </a:lnTo>
                  <a:lnTo>
                    <a:pt x="28575" y="28575"/>
                  </a:lnTo>
                  <a:lnTo>
                    <a:pt x="28575" y="21431"/>
                  </a:lnTo>
                  <a:close/>
                  <a:moveTo>
                    <a:pt x="28575" y="0"/>
                  </a:moveTo>
                  <a:lnTo>
                    <a:pt x="42862" y="0"/>
                  </a:lnTo>
                  <a:lnTo>
                    <a:pt x="42862" y="7144"/>
                  </a:lnTo>
                  <a:lnTo>
                    <a:pt x="114300" y="7144"/>
                  </a:lnTo>
                  <a:lnTo>
                    <a:pt x="114300" y="0"/>
                  </a:lnTo>
                  <a:lnTo>
                    <a:pt x="128587" y="0"/>
                  </a:lnTo>
                  <a:lnTo>
                    <a:pt x="128587" y="7144"/>
                  </a:lnTo>
                  <a:lnTo>
                    <a:pt x="150019" y="7144"/>
                  </a:lnTo>
                  <a:lnTo>
                    <a:pt x="157162" y="7144"/>
                  </a:lnTo>
                  <a:lnTo>
                    <a:pt x="157162" y="14288"/>
                  </a:lnTo>
                  <a:lnTo>
                    <a:pt x="157162" y="157163"/>
                  </a:lnTo>
                  <a:lnTo>
                    <a:pt x="157162" y="164306"/>
                  </a:lnTo>
                  <a:lnTo>
                    <a:pt x="150019" y="164306"/>
                  </a:lnTo>
                  <a:lnTo>
                    <a:pt x="7144" y="164306"/>
                  </a:lnTo>
                  <a:lnTo>
                    <a:pt x="0" y="164306"/>
                  </a:lnTo>
                  <a:lnTo>
                    <a:pt x="0" y="157163"/>
                  </a:lnTo>
                  <a:lnTo>
                    <a:pt x="0" y="14288"/>
                  </a:lnTo>
                  <a:lnTo>
                    <a:pt x="0" y="7144"/>
                  </a:lnTo>
                  <a:lnTo>
                    <a:pt x="7144" y="7144"/>
                  </a:lnTo>
                  <a:lnTo>
                    <a:pt x="28575" y="7144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dirty="0"/>
            </a:p>
          </p:txBody>
        </p:sp>
      </p:grpSp>
      <p:grpSp>
        <p:nvGrpSpPr>
          <p:cNvPr id="76" name="Group 75"/>
          <p:cNvGrpSpPr/>
          <p:nvPr/>
        </p:nvGrpSpPr>
        <p:grpSpPr>
          <a:xfrm>
            <a:off x="5018878" y="8362950"/>
            <a:ext cx="6570594" cy="2488406"/>
            <a:chOff x="9029700" y="7486650"/>
            <a:chExt cx="6134100" cy="2488406"/>
          </a:xfrm>
        </p:grpSpPr>
        <p:sp>
          <p:nvSpPr>
            <p:cNvPr id="77" name="Rectangle 76"/>
            <p:cNvSpPr/>
            <p:nvPr/>
          </p:nvSpPr>
          <p:spPr>
            <a:xfrm>
              <a:off x="9029700" y="7486650"/>
              <a:ext cx="6134100" cy="2488406"/>
            </a:xfrm>
            <a:prstGeom prst="rect">
              <a:avLst/>
            </a:prstGeom>
            <a:ln>
              <a:noFill/>
            </a:ln>
            <a:effectLst>
              <a:outerShdw blurRad="533400" dist="76200" dir="16200000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8" name="Freeform 77"/>
            <p:cNvSpPr/>
            <p:nvPr/>
          </p:nvSpPr>
          <p:spPr>
            <a:xfrm>
              <a:off x="11826782" y="7922579"/>
              <a:ext cx="457937" cy="459132"/>
            </a:xfrm>
            <a:custGeom>
              <a:avLst/>
              <a:gdLst/>
              <a:ahLst/>
              <a:cxnLst/>
              <a:rect l="l" t="t" r="r" b="b"/>
              <a:pathLst>
                <a:path w="171004" h="171450">
                  <a:moveTo>
                    <a:pt x="0" y="28575"/>
                  </a:moveTo>
                  <a:lnTo>
                    <a:pt x="94208" y="28575"/>
                  </a:lnTo>
                  <a:lnTo>
                    <a:pt x="79921" y="42863"/>
                  </a:lnTo>
                  <a:lnTo>
                    <a:pt x="14288" y="42863"/>
                  </a:lnTo>
                  <a:lnTo>
                    <a:pt x="14288" y="157163"/>
                  </a:lnTo>
                  <a:lnTo>
                    <a:pt x="128588" y="157163"/>
                  </a:lnTo>
                  <a:lnTo>
                    <a:pt x="128588" y="91530"/>
                  </a:lnTo>
                  <a:lnTo>
                    <a:pt x="142875" y="77242"/>
                  </a:lnTo>
                  <a:lnTo>
                    <a:pt x="142875" y="171450"/>
                  </a:lnTo>
                  <a:lnTo>
                    <a:pt x="0" y="171450"/>
                  </a:lnTo>
                  <a:close/>
                  <a:moveTo>
                    <a:pt x="150019" y="14288"/>
                  </a:moveTo>
                  <a:cubicBezTo>
                    <a:pt x="148233" y="14288"/>
                    <a:pt x="146596" y="15032"/>
                    <a:pt x="145108" y="16520"/>
                  </a:cubicBezTo>
                  <a:lnTo>
                    <a:pt x="75903" y="85725"/>
                  </a:lnTo>
                  <a:lnTo>
                    <a:pt x="73224" y="98227"/>
                  </a:lnTo>
                  <a:lnTo>
                    <a:pt x="85725" y="95548"/>
                  </a:lnTo>
                  <a:lnTo>
                    <a:pt x="154930" y="26343"/>
                  </a:lnTo>
                  <a:cubicBezTo>
                    <a:pt x="158205" y="23069"/>
                    <a:pt x="158205" y="19794"/>
                    <a:pt x="154930" y="16520"/>
                  </a:cubicBezTo>
                  <a:cubicBezTo>
                    <a:pt x="153442" y="15032"/>
                    <a:pt x="151805" y="14288"/>
                    <a:pt x="150019" y="14288"/>
                  </a:cubicBezTo>
                  <a:close/>
                  <a:moveTo>
                    <a:pt x="150019" y="0"/>
                  </a:moveTo>
                  <a:cubicBezTo>
                    <a:pt x="155972" y="0"/>
                    <a:pt x="160958" y="2084"/>
                    <a:pt x="164976" y="6251"/>
                  </a:cubicBezTo>
                  <a:cubicBezTo>
                    <a:pt x="168995" y="10418"/>
                    <a:pt x="171004" y="15478"/>
                    <a:pt x="171004" y="21431"/>
                  </a:cubicBezTo>
                  <a:cubicBezTo>
                    <a:pt x="171004" y="27385"/>
                    <a:pt x="169069" y="32445"/>
                    <a:pt x="165199" y="36612"/>
                  </a:cubicBezTo>
                  <a:lnTo>
                    <a:pt x="94655" y="107156"/>
                  </a:lnTo>
                  <a:lnTo>
                    <a:pt x="92869" y="108942"/>
                  </a:lnTo>
                  <a:lnTo>
                    <a:pt x="90637" y="108942"/>
                  </a:lnTo>
                  <a:lnTo>
                    <a:pt x="65633" y="114300"/>
                  </a:lnTo>
                  <a:lnTo>
                    <a:pt x="55364" y="116086"/>
                  </a:lnTo>
                  <a:lnTo>
                    <a:pt x="57150" y="105817"/>
                  </a:lnTo>
                  <a:lnTo>
                    <a:pt x="62508" y="80814"/>
                  </a:lnTo>
                  <a:lnTo>
                    <a:pt x="62508" y="78581"/>
                  </a:lnTo>
                  <a:lnTo>
                    <a:pt x="64294" y="76796"/>
                  </a:lnTo>
                  <a:lnTo>
                    <a:pt x="134839" y="6251"/>
                  </a:lnTo>
                  <a:cubicBezTo>
                    <a:pt x="139006" y="2084"/>
                    <a:pt x="144066" y="0"/>
                    <a:pt x="150019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dirty="0"/>
            </a:p>
          </p:txBody>
        </p:sp>
      </p:grpSp>
      <p:sp>
        <p:nvSpPr>
          <p:cNvPr id="5" name="AutoShape 3"/>
          <p:cNvSpPr>
            <a:spLocks noChangeAspect="1" noChangeArrowheads="1" noTextEdit="1"/>
          </p:cNvSpPr>
          <p:nvPr/>
        </p:nvSpPr>
        <p:spPr bwMode="auto">
          <a:xfrm>
            <a:off x="3882981" y="3478878"/>
            <a:ext cx="4162425" cy="6477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0" name="Freeform 79"/>
          <p:cNvSpPr>
            <a:spLocks/>
          </p:cNvSpPr>
          <p:nvPr/>
        </p:nvSpPr>
        <p:spPr bwMode="auto">
          <a:xfrm>
            <a:off x="2609850" y="-419100"/>
            <a:ext cx="9372891" cy="14858999"/>
          </a:xfrm>
          <a:custGeom>
            <a:avLst/>
            <a:gdLst>
              <a:gd name="connsiteX0" fmla="*/ 5162118 w 9372891"/>
              <a:gd name="connsiteY0" fmla="*/ 4103496 h 14858999"/>
              <a:gd name="connsiteX1" fmla="*/ 4974484 w 9372891"/>
              <a:gd name="connsiteY1" fmla="*/ 4291248 h 14858999"/>
              <a:gd name="connsiteX2" fmla="*/ 4974484 w 9372891"/>
              <a:gd name="connsiteY2" fmla="*/ 4651108 h 14858999"/>
              <a:gd name="connsiteX3" fmla="*/ 4458492 w 9372891"/>
              <a:gd name="connsiteY3" fmla="*/ 4838858 h 14858999"/>
              <a:gd name="connsiteX4" fmla="*/ 4227859 w 9372891"/>
              <a:gd name="connsiteY4" fmla="*/ 4565053 h 14858999"/>
              <a:gd name="connsiteX5" fmla="*/ 3962045 w 9372891"/>
              <a:gd name="connsiteY5" fmla="*/ 4541584 h 14858999"/>
              <a:gd name="connsiteX6" fmla="*/ 3168512 w 9372891"/>
              <a:gd name="connsiteY6" fmla="*/ 5210450 h 14858999"/>
              <a:gd name="connsiteX7" fmla="*/ 3145058 w 9372891"/>
              <a:gd name="connsiteY7" fmla="*/ 5472521 h 14858999"/>
              <a:gd name="connsiteX8" fmla="*/ 3375691 w 9372891"/>
              <a:gd name="connsiteY8" fmla="*/ 5750236 h 14858999"/>
              <a:gd name="connsiteX9" fmla="*/ 3102058 w 9372891"/>
              <a:gd name="connsiteY9" fmla="*/ 6223526 h 14858999"/>
              <a:gd name="connsiteX10" fmla="*/ 2746336 w 9372891"/>
              <a:gd name="connsiteY10" fmla="*/ 6160942 h 14858999"/>
              <a:gd name="connsiteX11" fmla="*/ 2531340 w 9372891"/>
              <a:gd name="connsiteY11" fmla="*/ 6313491 h 14858999"/>
              <a:gd name="connsiteX12" fmla="*/ 2351524 w 9372891"/>
              <a:gd name="connsiteY12" fmla="*/ 7338304 h 14858999"/>
              <a:gd name="connsiteX13" fmla="*/ 2503977 w 9372891"/>
              <a:gd name="connsiteY13" fmla="*/ 7557346 h 14858999"/>
              <a:gd name="connsiteX14" fmla="*/ 2855789 w 9372891"/>
              <a:gd name="connsiteY14" fmla="*/ 7616020 h 14858999"/>
              <a:gd name="connsiteX15" fmla="*/ 2949606 w 9372891"/>
              <a:gd name="connsiteY15" fmla="*/ 8159716 h 14858999"/>
              <a:gd name="connsiteX16" fmla="*/ 2640793 w 9372891"/>
              <a:gd name="connsiteY16" fmla="*/ 8335734 h 14858999"/>
              <a:gd name="connsiteX17" fmla="*/ 2570430 w 9372891"/>
              <a:gd name="connsiteY17" fmla="*/ 8593892 h 14858999"/>
              <a:gd name="connsiteX18" fmla="*/ 3090331 w 9372891"/>
              <a:gd name="connsiteY18" fmla="*/ 9493536 h 14858999"/>
              <a:gd name="connsiteX19" fmla="*/ 3348327 w 9372891"/>
              <a:gd name="connsiteY19" fmla="*/ 9563943 h 14858999"/>
              <a:gd name="connsiteX20" fmla="*/ 3657141 w 9372891"/>
              <a:gd name="connsiteY20" fmla="*/ 9384014 h 14858999"/>
              <a:gd name="connsiteX21" fmla="*/ 4079316 w 9372891"/>
              <a:gd name="connsiteY21" fmla="*/ 9736049 h 14858999"/>
              <a:gd name="connsiteX22" fmla="*/ 3954227 w 9372891"/>
              <a:gd name="connsiteY22" fmla="*/ 10072437 h 14858999"/>
              <a:gd name="connsiteX23" fmla="*/ 4067589 w 9372891"/>
              <a:gd name="connsiteY23" fmla="*/ 10314949 h 14858999"/>
              <a:gd name="connsiteX24" fmla="*/ 5044847 w 9372891"/>
              <a:gd name="connsiteY24" fmla="*/ 10670895 h 14858999"/>
              <a:gd name="connsiteX25" fmla="*/ 5283298 w 9372891"/>
              <a:gd name="connsiteY25" fmla="*/ 10557462 h 14858999"/>
              <a:gd name="connsiteX26" fmla="*/ 5404478 w 9372891"/>
              <a:gd name="connsiteY26" fmla="*/ 10221073 h 14858999"/>
              <a:gd name="connsiteX27" fmla="*/ 5682019 w 9372891"/>
              <a:gd name="connsiteY27" fmla="*/ 10232808 h 14858999"/>
              <a:gd name="connsiteX28" fmla="*/ 5955651 w 9372891"/>
              <a:gd name="connsiteY28" fmla="*/ 10221073 h 14858999"/>
              <a:gd name="connsiteX29" fmla="*/ 6076831 w 9372891"/>
              <a:gd name="connsiteY29" fmla="*/ 10557462 h 14858999"/>
              <a:gd name="connsiteX30" fmla="*/ 6319191 w 9372891"/>
              <a:gd name="connsiteY30" fmla="*/ 10670895 h 14858999"/>
              <a:gd name="connsiteX31" fmla="*/ 7292540 w 9372891"/>
              <a:gd name="connsiteY31" fmla="*/ 10314949 h 14858999"/>
              <a:gd name="connsiteX32" fmla="*/ 7405902 w 9372891"/>
              <a:gd name="connsiteY32" fmla="*/ 10072437 h 14858999"/>
              <a:gd name="connsiteX33" fmla="*/ 7284722 w 9372891"/>
              <a:gd name="connsiteY33" fmla="*/ 9736049 h 14858999"/>
              <a:gd name="connsiteX34" fmla="*/ 7702989 w 9372891"/>
              <a:gd name="connsiteY34" fmla="*/ 9384014 h 14858999"/>
              <a:gd name="connsiteX35" fmla="*/ 8015711 w 9372891"/>
              <a:gd name="connsiteY35" fmla="*/ 9563943 h 14858999"/>
              <a:gd name="connsiteX36" fmla="*/ 8269798 w 9372891"/>
              <a:gd name="connsiteY36" fmla="*/ 9493536 h 14858999"/>
              <a:gd name="connsiteX37" fmla="*/ 8789699 w 9372891"/>
              <a:gd name="connsiteY37" fmla="*/ 8593892 h 14858999"/>
              <a:gd name="connsiteX38" fmla="*/ 8723245 w 9372891"/>
              <a:gd name="connsiteY38" fmla="*/ 8335734 h 14858999"/>
              <a:gd name="connsiteX39" fmla="*/ 8410523 w 9372891"/>
              <a:gd name="connsiteY39" fmla="*/ 8159716 h 14858999"/>
              <a:gd name="connsiteX40" fmla="*/ 8508249 w 9372891"/>
              <a:gd name="connsiteY40" fmla="*/ 7616020 h 14858999"/>
              <a:gd name="connsiteX41" fmla="*/ 8860061 w 9372891"/>
              <a:gd name="connsiteY41" fmla="*/ 7557346 h 14858999"/>
              <a:gd name="connsiteX42" fmla="*/ 9012514 w 9372891"/>
              <a:gd name="connsiteY42" fmla="*/ 7338304 h 14858999"/>
              <a:gd name="connsiteX43" fmla="*/ 8832699 w 9372891"/>
              <a:gd name="connsiteY43" fmla="*/ 6313491 h 14858999"/>
              <a:gd name="connsiteX44" fmla="*/ 8613793 w 9372891"/>
              <a:gd name="connsiteY44" fmla="*/ 6160942 h 14858999"/>
              <a:gd name="connsiteX45" fmla="*/ 8261980 w 9372891"/>
              <a:gd name="connsiteY45" fmla="*/ 6223526 h 14858999"/>
              <a:gd name="connsiteX46" fmla="*/ 7988348 w 9372891"/>
              <a:gd name="connsiteY46" fmla="*/ 5750236 h 14858999"/>
              <a:gd name="connsiteX47" fmla="*/ 8218981 w 9372891"/>
              <a:gd name="connsiteY47" fmla="*/ 5472521 h 14858999"/>
              <a:gd name="connsiteX48" fmla="*/ 8195527 w 9372891"/>
              <a:gd name="connsiteY48" fmla="*/ 5210450 h 14858999"/>
              <a:gd name="connsiteX49" fmla="*/ 7398084 w 9372891"/>
              <a:gd name="connsiteY49" fmla="*/ 4541584 h 14858999"/>
              <a:gd name="connsiteX50" fmla="*/ 7132270 w 9372891"/>
              <a:gd name="connsiteY50" fmla="*/ 4565053 h 14858999"/>
              <a:gd name="connsiteX51" fmla="*/ 6905546 w 9372891"/>
              <a:gd name="connsiteY51" fmla="*/ 4838858 h 14858999"/>
              <a:gd name="connsiteX52" fmla="*/ 6389554 w 9372891"/>
              <a:gd name="connsiteY52" fmla="*/ 4651108 h 14858999"/>
              <a:gd name="connsiteX53" fmla="*/ 6389554 w 9372891"/>
              <a:gd name="connsiteY53" fmla="*/ 4291248 h 14858999"/>
              <a:gd name="connsiteX54" fmla="*/ 6201920 w 9372891"/>
              <a:gd name="connsiteY54" fmla="*/ 4103496 h 14858999"/>
              <a:gd name="connsiteX55" fmla="*/ 5162118 w 9372891"/>
              <a:gd name="connsiteY55" fmla="*/ 4103496 h 14858999"/>
              <a:gd name="connsiteX56" fmla="*/ 0 w 9372891"/>
              <a:gd name="connsiteY56" fmla="*/ 0 h 14858999"/>
              <a:gd name="connsiteX57" fmla="*/ 2140663 w 9372891"/>
              <a:gd name="connsiteY57" fmla="*/ 0 h 14858999"/>
              <a:gd name="connsiteX58" fmla="*/ 2140663 w 9372891"/>
              <a:gd name="connsiteY58" fmla="*/ 419100 h 14858999"/>
              <a:gd name="connsiteX59" fmla="*/ 9372891 w 9372891"/>
              <a:gd name="connsiteY59" fmla="*/ 419100 h 14858999"/>
              <a:gd name="connsiteX60" fmla="*/ 9372891 w 9372891"/>
              <a:gd name="connsiteY60" fmla="*/ 2819400 h 14858999"/>
              <a:gd name="connsiteX61" fmla="*/ 2140663 w 9372891"/>
              <a:gd name="connsiteY61" fmla="*/ 2819400 h 14858999"/>
              <a:gd name="connsiteX62" fmla="*/ 2140663 w 9372891"/>
              <a:gd name="connsiteY62" fmla="*/ 2857499 h 14858999"/>
              <a:gd name="connsiteX63" fmla="*/ 9315449 w 9372891"/>
              <a:gd name="connsiteY63" fmla="*/ 2857499 h 14858999"/>
              <a:gd name="connsiteX64" fmla="*/ 9315449 w 9372891"/>
              <a:gd name="connsiteY64" fmla="*/ 14858999 h 14858999"/>
              <a:gd name="connsiteX65" fmla="*/ 2140663 w 9372891"/>
              <a:gd name="connsiteY65" fmla="*/ 14858999 h 14858999"/>
              <a:gd name="connsiteX66" fmla="*/ 2140663 w 9372891"/>
              <a:gd name="connsiteY66" fmla="*/ 14135100 h 14858999"/>
              <a:gd name="connsiteX67" fmla="*/ 0 w 9372891"/>
              <a:gd name="connsiteY67" fmla="*/ 14135100 h 148589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</a:cxnLst>
            <a:rect l="l" t="t" r="r" b="b"/>
            <a:pathLst>
              <a:path w="9372891" h="14858999">
                <a:moveTo>
                  <a:pt x="5162118" y="4103496"/>
                </a:moveTo>
                <a:cubicBezTo>
                  <a:pt x="5056574" y="4103496"/>
                  <a:pt x="4974484" y="4189549"/>
                  <a:pt x="4974484" y="4291248"/>
                </a:cubicBezTo>
                <a:cubicBezTo>
                  <a:pt x="4974484" y="4651108"/>
                  <a:pt x="4974484" y="4651108"/>
                  <a:pt x="4974484" y="4651108"/>
                </a:cubicBezTo>
                <a:cubicBezTo>
                  <a:pt x="4794669" y="4698045"/>
                  <a:pt x="4622672" y="4760627"/>
                  <a:pt x="4458492" y="4838858"/>
                </a:cubicBezTo>
                <a:cubicBezTo>
                  <a:pt x="4227859" y="4565053"/>
                  <a:pt x="4227859" y="4565053"/>
                  <a:pt x="4227859" y="4565053"/>
                </a:cubicBezTo>
                <a:cubicBezTo>
                  <a:pt x="4161406" y="4486823"/>
                  <a:pt x="4044135" y="4475088"/>
                  <a:pt x="3962045" y="4541584"/>
                </a:cubicBezTo>
                <a:cubicBezTo>
                  <a:pt x="3168512" y="5210450"/>
                  <a:pt x="3168512" y="5210450"/>
                  <a:pt x="3168512" y="5210450"/>
                </a:cubicBezTo>
                <a:cubicBezTo>
                  <a:pt x="3090331" y="5276946"/>
                  <a:pt x="3078604" y="5394290"/>
                  <a:pt x="3145058" y="5472521"/>
                </a:cubicBezTo>
                <a:cubicBezTo>
                  <a:pt x="3375691" y="5750236"/>
                  <a:pt x="3375691" y="5750236"/>
                  <a:pt x="3375691" y="5750236"/>
                </a:cubicBezTo>
                <a:cubicBezTo>
                  <a:pt x="3270147" y="5898873"/>
                  <a:pt x="3176330" y="6055332"/>
                  <a:pt x="3102058" y="6223526"/>
                </a:cubicBezTo>
                <a:cubicBezTo>
                  <a:pt x="2746336" y="6160942"/>
                  <a:pt x="2746336" y="6160942"/>
                  <a:pt x="2746336" y="6160942"/>
                </a:cubicBezTo>
                <a:cubicBezTo>
                  <a:pt x="2644702" y="6145297"/>
                  <a:pt x="2546976" y="6211793"/>
                  <a:pt x="2531340" y="6313491"/>
                </a:cubicBezTo>
                <a:cubicBezTo>
                  <a:pt x="2351524" y="7338304"/>
                  <a:pt x="2351524" y="7338304"/>
                  <a:pt x="2351524" y="7338304"/>
                </a:cubicBezTo>
                <a:cubicBezTo>
                  <a:pt x="2331979" y="7440001"/>
                  <a:pt x="2402342" y="7537788"/>
                  <a:pt x="2503977" y="7557346"/>
                </a:cubicBezTo>
                <a:cubicBezTo>
                  <a:pt x="2855789" y="7616020"/>
                  <a:pt x="2855789" y="7616020"/>
                  <a:pt x="2855789" y="7616020"/>
                </a:cubicBezTo>
                <a:cubicBezTo>
                  <a:pt x="2867516" y="7803770"/>
                  <a:pt x="2902698" y="7983699"/>
                  <a:pt x="2949606" y="8159716"/>
                </a:cubicBezTo>
                <a:cubicBezTo>
                  <a:pt x="2640793" y="8335734"/>
                  <a:pt x="2640793" y="8335734"/>
                  <a:pt x="2640793" y="8335734"/>
                </a:cubicBezTo>
                <a:cubicBezTo>
                  <a:pt x="2550885" y="8390494"/>
                  <a:pt x="2519613" y="8503928"/>
                  <a:pt x="2570430" y="8593892"/>
                </a:cubicBezTo>
                <a:cubicBezTo>
                  <a:pt x="3090331" y="9493536"/>
                  <a:pt x="3090331" y="9493536"/>
                  <a:pt x="3090331" y="9493536"/>
                </a:cubicBezTo>
                <a:cubicBezTo>
                  <a:pt x="3141149" y="9583500"/>
                  <a:pt x="3258420" y="9614792"/>
                  <a:pt x="3348327" y="9563943"/>
                </a:cubicBezTo>
                <a:cubicBezTo>
                  <a:pt x="3657141" y="9384014"/>
                  <a:pt x="3657141" y="9384014"/>
                  <a:pt x="3657141" y="9384014"/>
                </a:cubicBezTo>
                <a:cubicBezTo>
                  <a:pt x="3786139" y="9513093"/>
                  <a:pt x="3926864" y="9630438"/>
                  <a:pt x="4079316" y="9736049"/>
                </a:cubicBezTo>
                <a:cubicBezTo>
                  <a:pt x="3954227" y="10072437"/>
                  <a:pt x="3954227" y="10072437"/>
                  <a:pt x="3954227" y="10072437"/>
                </a:cubicBezTo>
                <a:cubicBezTo>
                  <a:pt x="3919046" y="10170224"/>
                  <a:pt x="3969863" y="10279746"/>
                  <a:pt x="4067589" y="10314949"/>
                </a:cubicBezTo>
                <a:cubicBezTo>
                  <a:pt x="5044847" y="10670895"/>
                  <a:pt x="5044847" y="10670895"/>
                  <a:pt x="5044847" y="10670895"/>
                </a:cubicBezTo>
                <a:cubicBezTo>
                  <a:pt x="5142573" y="10706099"/>
                  <a:pt x="5248117" y="10655249"/>
                  <a:pt x="5283298" y="10557462"/>
                </a:cubicBezTo>
                <a:cubicBezTo>
                  <a:pt x="5404478" y="10221073"/>
                  <a:pt x="5404478" y="10221073"/>
                  <a:pt x="5404478" y="10221073"/>
                </a:cubicBezTo>
                <a:cubicBezTo>
                  <a:pt x="5498295" y="10228897"/>
                  <a:pt x="5588202" y="10232808"/>
                  <a:pt x="5682019" y="10232808"/>
                </a:cubicBezTo>
                <a:cubicBezTo>
                  <a:pt x="5771927" y="10232808"/>
                  <a:pt x="5865744" y="10228897"/>
                  <a:pt x="5955651" y="10221073"/>
                </a:cubicBezTo>
                <a:cubicBezTo>
                  <a:pt x="6076831" y="10557462"/>
                  <a:pt x="6076831" y="10557462"/>
                  <a:pt x="6076831" y="10557462"/>
                </a:cubicBezTo>
                <a:cubicBezTo>
                  <a:pt x="6112013" y="10655249"/>
                  <a:pt x="6221465" y="10706099"/>
                  <a:pt x="6319191" y="10670895"/>
                </a:cubicBezTo>
                <a:cubicBezTo>
                  <a:pt x="7292540" y="10314949"/>
                  <a:pt x="7292540" y="10314949"/>
                  <a:pt x="7292540" y="10314949"/>
                </a:cubicBezTo>
                <a:cubicBezTo>
                  <a:pt x="7390266" y="10279746"/>
                  <a:pt x="7441083" y="10170224"/>
                  <a:pt x="7405902" y="10072437"/>
                </a:cubicBezTo>
                <a:cubicBezTo>
                  <a:pt x="7284722" y="9736049"/>
                  <a:pt x="7284722" y="9736049"/>
                  <a:pt x="7284722" y="9736049"/>
                </a:cubicBezTo>
                <a:cubicBezTo>
                  <a:pt x="7433265" y="9630438"/>
                  <a:pt x="7573991" y="9513093"/>
                  <a:pt x="7702989" y="9384014"/>
                </a:cubicBezTo>
                <a:cubicBezTo>
                  <a:pt x="8015711" y="9563943"/>
                  <a:pt x="8015711" y="9563943"/>
                  <a:pt x="8015711" y="9563943"/>
                </a:cubicBezTo>
                <a:cubicBezTo>
                  <a:pt x="8105619" y="9614792"/>
                  <a:pt x="8218981" y="9583500"/>
                  <a:pt x="8269798" y="9493536"/>
                </a:cubicBezTo>
                <a:cubicBezTo>
                  <a:pt x="8789699" y="8593892"/>
                  <a:pt x="8789699" y="8593892"/>
                  <a:pt x="8789699" y="8593892"/>
                </a:cubicBezTo>
                <a:cubicBezTo>
                  <a:pt x="8840517" y="8503928"/>
                  <a:pt x="8809244" y="8390494"/>
                  <a:pt x="8723245" y="8335734"/>
                </a:cubicBezTo>
                <a:cubicBezTo>
                  <a:pt x="8410523" y="8159716"/>
                  <a:pt x="8410523" y="8159716"/>
                  <a:pt x="8410523" y="8159716"/>
                </a:cubicBezTo>
                <a:cubicBezTo>
                  <a:pt x="8461341" y="7983699"/>
                  <a:pt x="8492613" y="7803770"/>
                  <a:pt x="8508249" y="7616020"/>
                </a:cubicBezTo>
                <a:cubicBezTo>
                  <a:pt x="8860061" y="7557346"/>
                  <a:pt x="8860061" y="7557346"/>
                  <a:pt x="8860061" y="7557346"/>
                </a:cubicBezTo>
                <a:cubicBezTo>
                  <a:pt x="8961697" y="7537788"/>
                  <a:pt x="9028150" y="7440001"/>
                  <a:pt x="9012514" y="7338304"/>
                </a:cubicBezTo>
                <a:cubicBezTo>
                  <a:pt x="8832699" y="6313491"/>
                  <a:pt x="8832699" y="6313491"/>
                  <a:pt x="8832699" y="6313491"/>
                </a:cubicBezTo>
                <a:cubicBezTo>
                  <a:pt x="8813153" y="6211793"/>
                  <a:pt x="8715427" y="6145297"/>
                  <a:pt x="8613793" y="6160942"/>
                </a:cubicBezTo>
                <a:cubicBezTo>
                  <a:pt x="8261980" y="6223526"/>
                  <a:pt x="8261980" y="6223526"/>
                  <a:pt x="8261980" y="6223526"/>
                </a:cubicBezTo>
                <a:cubicBezTo>
                  <a:pt x="8183799" y="6055332"/>
                  <a:pt x="8093892" y="5898873"/>
                  <a:pt x="7988348" y="5750236"/>
                </a:cubicBezTo>
                <a:cubicBezTo>
                  <a:pt x="8218981" y="5472521"/>
                  <a:pt x="8218981" y="5472521"/>
                  <a:pt x="8218981" y="5472521"/>
                </a:cubicBezTo>
                <a:cubicBezTo>
                  <a:pt x="8281525" y="5394290"/>
                  <a:pt x="8273707" y="5276946"/>
                  <a:pt x="8195527" y="5210450"/>
                </a:cubicBezTo>
                <a:cubicBezTo>
                  <a:pt x="7398084" y="4541584"/>
                  <a:pt x="7398084" y="4541584"/>
                  <a:pt x="7398084" y="4541584"/>
                </a:cubicBezTo>
                <a:cubicBezTo>
                  <a:pt x="7319903" y="4475088"/>
                  <a:pt x="7198723" y="4486823"/>
                  <a:pt x="7132270" y="4565053"/>
                </a:cubicBezTo>
                <a:cubicBezTo>
                  <a:pt x="6905546" y="4838858"/>
                  <a:pt x="6905546" y="4838858"/>
                  <a:pt x="6905546" y="4838858"/>
                </a:cubicBezTo>
                <a:cubicBezTo>
                  <a:pt x="6741367" y="4760627"/>
                  <a:pt x="6569369" y="4698045"/>
                  <a:pt x="6389554" y="4651108"/>
                </a:cubicBezTo>
                <a:cubicBezTo>
                  <a:pt x="6389554" y="4291248"/>
                  <a:pt x="6389554" y="4291248"/>
                  <a:pt x="6389554" y="4291248"/>
                </a:cubicBezTo>
                <a:cubicBezTo>
                  <a:pt x="6389554" y="4189549"/>
                  <a:pt x="6303555" y="4103496"/>
                  <a:pt x="6201920" y="4103496"/>
                </a:cubicBezTo>
                <a:cubicBezTo>
                  <a:pt x="5162118" y="4103496"/>
                  <a:pt x="5162118" y="4103496"/>
                  <a:pt x="5162118" y="4103496"/>
                </a:cubicBezTo>
                <a:close/>
                <a:moveTo>
                  <a:pt x="0" y="0"/>
                </a:moveTo>
                <a:lnTo>
                  <a:pt x="2140663" y="0"/>
                </a:lnTo>
                <a:lnTo>
                  <a:pt x="2140663" y="419100"/>
                </a:lnTo>
                <a:lnTo>
                  <a:pt x="9372891" y="419100"/>
                </a:lnTo>
                <a:lnTo>
                  <a:pt x="9372891" y="2819400"/>
                </a:lnTo>
                <a:lnTo>
                  <a:pt x="2140663" y="2819400"/>
                </a:lnTo>
                <a:lnTo>
                  <a:pt x="2140663" y="2857499"/>
                </a:lnTo>
                <a:lnTo>
                  <a:pt x="9315449" y="2857499"/>
                </a:lnTo>
                <a:lnTo>
                  <a:pt x="9315449" y="14858999"/>
                </a:lnTo>
                <a:lnTo>
                  <a:pt x="2140663" y="14858999"/>
                </a:lnTo>
                <a:lnTo>
                  <a:pt x="2140663" y="14135100"/>
                </a:lnTo>
                <a:lnTo>
                  <a:pt x="0" y="1413510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grpSp>
        <p:nvGrpSpPr>
          <p:cNvPr id="41" name="Group 40"/>
          <p:cNvGrpSpPr/>
          <p:nvPr/>
        </p:nvGrpSpPr>
        <p:grpSpPr>
          <a:xfrm flipH="1">
            <a:off x="9903841" y="3941976"/>
            <a:ext cx="6387014" cy="4312876"/>
            <a:chOff x="677977" y="2347949"/>
            <a:chExt cx="6387014" cy="4312876"/>
          </a:xfrm>
        </p:grpSpPr>
        <p:grpSp>
          <p:nvGrpSpPr>
            <p:cNvPr id="42" name="Group 41"/>
            <p:cNvGrpSpPr/>
            <p:nvPr/>
          </p:nvGrpSpPr>
          <p:grpSpPr>
            <a:xfrm>
              <a:off x="677977" y="2347949"/>
              <a:ext cx="4588084" cy="1585234"/>
              <a:chOff x="3894839" y="10606073"/>
              <a:chExt cx="4588084" cy="1585234"/>
            </a:xfrm>
          </p:grpSpPr>
          <p:sp>
            <p:nvSpPr>
              <p:cNvPr id="48" name="TextBox 47"/>
              <p:cNvSpPr txBox="1"/>
              <p:nvPr/>
            </p:nvSpPr>
            <p:spPr>
              <a:xfrm>
                <a:off x="3894839" y="10606073"/>
                <a:ext cx="4588084" cy="52322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fa-IR" sz="2800" b="1" dirty="0">
                    <a:solidFill>
                      <a:schemeClr val="accent1">
                        <a:lumMod val="50000"/>
                      </a:schemeClr>
                    </a:solidFill>
                    <a:effectLst>
                      <a:glow>
                        <a:srgbClr val="FF3399">
                          <a:alpha val="24000"/>
                        </a:srgbClr>
                      </a:glow>
                    </a:effectLst>
                    <a:latin typeface="Shabnam" panose="020B0603030804020204" pitchFamily="34" charset="-78"/>
                    <a:cs typeface="Shabnam" panose="020B0603030804020204" pitchFamily="34" charset="-78"/>
                  </a:rPr>
                  <a:t>تیتر عنوان را بنویسید</a:t>
                </a:r>
                <a:endParaRPr lang="en-US" sz="2800" b="1" dirty="0">
                  <a:solidFill>
                    <a:schemeClr val="accent1">
                      <a:lumMod val="50000"/>
                    </a:schemeClr>
                  </a:solidFill>
                  <a:effectLst>
                    <a:glow>
                      <a:srgbClr val="FF3399">
                        <a:alpha val="24000"/>
                      </a:srgbClr>
                    </a:glow>
                  </a:effectLst>
                  <a:latin typeface="Shabnam" panose="020B0603030804020204" pitchFamily="34" charset="-78"/>
                  <a:cs typeface="Shabnam" panose="020B0603030804020204" pitchFamily="34" charset="-78"/>
                </a:endParaRPr>
              </a:p>
            </p:txBody>
          </p:sp>
          <p:sp>
            <p:nvSpPr>
              <p:cNvPr id="49" name="TextBox 48"/>
              <p:cNvSpPr txBox="1"/>
              <p:nvPr/>
            </p:nvSpPr>
            <p:spPr>
              <a:xfrm>
                <a:off x="4598311" y="11175644"/>
                <a:ext cx="3884612" cy="101566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 rtl="1">
                  <a:lnSpc>
                    <a:spcPct val="150000"/>
                  </a:lnSpc>
                </a:pPr>
                <a:r>
                  <a:rPr lang="fa-IR" sz="2000" dirty="0">
                    <a:solidFill>
                      <a:srgbClr val="16191F"/>
                    </a:solidFill>
                    <a:latin typeface="Vazir" panose="020B0603030804020204" pitchFamily="34" charset="-78"/>
                    <a:cs typeface="Vazir" panose="020B0603030804020204" pitchFamily="34" charset="-78"/>
                  </a:rPr>
                  <a:t>فروشگاه مینارو ارائه دهنده انواع فایل های کاربردی</a:t>
                </a:r>
                <a:endParaRPr lang="en-US" sz="1800" b="1" dirty="0">
                  <a:solidFill>
                    <a:schemeClr val="bg1">
                      <a:lumMod val="65000"/>
                    </a:schemeClr>
                  </a:solidFill>
                  <a:effectLst>
                    <a:glow>
                      <a:srgbClr val="FF3399">
                        <a:alpha val="24000"/>
                      </a:srgbClr>
                    </a:glow>
                  </a:effectLst>
                  <a:latin typeface="Lato" panose="020F0502020204030203" pitchFamily="34" charset="0"/>
                </a:endParaRPr>
              </a:p>
            </p:txBody>
          </p:sp>
        </p:grpSp>
        <p:grpSp>
          <p:nvGrpSpPr>
            <p:cNvPr id="45" name="Group 44"/>
            <p:cNvGrpSpPr/>
            <p:nvPr/>
          </p:nvGrpSpPr>
          <p:grpSpPr>
            <a:xfrm flipV="1">
              <a:off x="2979834" y="2606583"/>
              <a:ext cx="4085157" cy="4054242"/>
              <a:chOff x="3059082" y="5908837"/>
              <a:chExt cx="4085157" cy="4054242"/>
            </a:xfrm>
          </p:grpSpPr>
          <p:sp>
            <p:nvSpPr>
              <p:cNvPr id="46" name="Arc 45"/>
              <p:cNvSpPr/>
              <p:nvPr/>
            </p:nvSpPr>
            <p:spPr>
              <a:xfrm flipV="1">
                <a:off x="3059082" y="5908837"/>
                <a:ext cx="4085157" cy="4019550"/>
              </a:xfrm>
              <a:prstGeom prst="arc">
                <a:avLst>
                  <a:gd name="adj1" fmla="val 17143018"/>
                  <a:gd name="adj2" fmla="val 20059153"/>
                </a:avLst>
              </a:prstGeom>
              <a:ln>
                <a:solidFill>
                  <a:schemeClr val="bg1">
                    <a:lumMod val="75000"/>
                  </a:schemeClr>
                </a:solidFill>
                <a:prstDash val="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7" name="Oval 46"/>
              <p:cNvSpPr/>
              <p:nvPr/>
            </p:nvSpPr>
            <p:spPr>
              <a:xfrm>
                <a:off x="5523918" y="9748418"/>
                <a:ext cx="214661" cy="214661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50" name="Group 49"/>
          <p:cNvGrpSpPr/>
          <p:nvPr/>
        </p:nvGrpSpPr>
        <p:grpSpPr>
          <a:xfrm>
            <a:off x="-422821" y="5405697"/>
            <a:ext cx="6387014" cy="4312876"/>
            <a:chOff x="677977" y="2347949"/>
            <a:chExt cx="6387014" cy="4312876"/>
          </a:xfrm>
        </p:grpSpPr>
        <p:grpSp>
          <p:nvGrpSpPr>
            <p:cNvPr id="51" name="Group 50"/>
            <p:cNvGrpSpPr/>
            <p:nvPr/>
          </p:nvGrpSpPr>
          <p:grpSpPr>
            <a:xfrm>
              <a:off x="677977" y="2347949"/>
              <a:ext cx="4588084" cy="1585234"/>
              <a:chOff x="3894839" y="10606073"/>
              <a:chExt cx="4588084" cy="1585234"/>
            </a:xfrm>
          </p:grpSpPr>
          <p:sp>
            <p:nvSpPr>
              <p:cNvPr id="55" name="TextBox 54"/>
              <p:cNvSpPr txBox="1"/>
              <p:nvPr/>
            </p:nvSpPr>
            <p:spPr>
              <a:xfrm>
                <a:off x="3894839" y="10606073"/>
                <a:ext cx="4588084" cy="52322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fa-IR" sz="2800" b="1" dirty="0">
                    <a:solidFill>
                      <a:schemeClr val="accent1">
                        <a:lumMod val="50000"/>
                      </a:schemeClr>
                    </a:solidFill>
                    <a:effectLst>
                      <a:glow>
                        <a:srgbClr val="FF3399">
                          <a:alpha val="24000"/>
                        </a:srgbClr>
                      </a:glow>
                    </a:effectLst>
                    <a:latin typeface="Shabnam" panose="020B0603030804020204" pitchFamily="34" charset="-78"/>
                    <a:cs typeface="Shabnam" panose="020B0603030804020204" pitchFamily="34" charset="-78"/>
                  </a:rPr>
                  <a:t>تیتر عنوان را بنویسید</a:t>
                </a:r>
                <a:endParaRPr lang="en-US" sz="2800" b="1" dirty="0">
                  <a:solidFill>
                    <a:schemeClr val="accent1">
                      <a:lumMod val="50000"/>
                    </a:schemeClr>
                  </a:solidFill>
                  <a:effectLst>
                    <a:glow>
                      <a:srgbClr val="FF3399">
                        <a:alpha val="24000"/>
                      </a:srgbClr>
                    </a:glow>
                  </a:effectLst>
                  <a:latin typeface="Shabnam" panose="020B0603030804020204" pitchFamily="34" charset="-78"/>
                  <a:cs typeface="Shabnam" panose="020B0603030804020204" pitchFamily="34" charset="-78"/>
                </a:endParaRPr>
              </a:p>
            </p:txBody>
          </p:sp>
          <p:sp>
            <p:nvSpPr>
              <p:cNvPr id="56" name="TextBox 55"/>
              <p:cNvSpPr txBox="1"/>
              <p:nvPr/>
            </p:nvSpPr>
            <p:spPr>
              <a:xfrm>
                <a:off x="4598311" y="11175644"/>
                <a:ext cx="3884612" cy="101566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 rtl="1">
                  <a:lnSpc>
                    <a:spcPct val="150000"/>
                  </a:lnSpc>
                </a:pPr>
                <a:r>
                  <a:rPr lang="fa-IR" sz="2000" dirty="0">
                    <a:solidFill>
                      <a:srgbClr val="16191F"/>
                    </a:solidFill>
                    <a:latin typeface="Vazir" panose="020B0603030804020204" pitchFamily="34" charset="-78"/>
                    <a:cs typeface="Vazir" panose="020B0603030804020204" pitchFamily="34" charset="-78"/>
                  </a:rPr>
                  <a:t>فروشگاه مینارو ارائه دهنده انواع فایل های کاربردی</a:t>
                </a:r>
                <a:endParaRPr lang="en-US" sz="1800" b="1" dirty="0">
                  <a:solidFill>
                    <a:schemeClr val="bg1">
                      <a:lumMod val="65000"/>
                    </a:schemeClr>
                  </a:solidFill>
                  <a:effectLst>
                    <a:glow>
                      <a:srgbClr val="FF3399">
                        <a:alpha val="24000"/>
                      </a:srgbClr>
                    </a:glow>
                  </a:effectLst>
                  <a:latin typeface="Lato" panose="020F0502020204030203" pitchFamily="34" charset="0"/>
                </a:endParaRPr>
              </a:p>
            </p:txBody>
          </p:sp>
        </p:grpSp>
        <p:grpSp>
          <p:nvGrpSpPr>
            <p:cNvPr id="52" name="Group 51"/>
            <p:cNvGrpSpPr/>
            <p:nvPr/>
          </p:nvGrpSpPr>
          <p:grpSpPr>
            <a:xfrm flipV="1">
              <a:off x="2979834" y="2606583"/>
              <a:ext cx="4085157" cy="4054242"/>
              <a:chOff x="3059082" y="5908837"/>
              <a:chExt cx="4085157" cy="4054242"/>
            </a:xfrm>
          </p:grpSpPr>
          <p:sp>
            <p:nvSpPr>
              <p:cNvPr id="53" name="Arc 52"/>
              <p:cNvSpPr/>
              <p:nvPr/>
            </p:nvSpPr>
            <p:spPr>
              <a:xfrm flipV="1">
                <a:off x="3059082" y="5908837"/>
                <a:ext cx="4085157" cy="4019550"/>
              </a:xfrm>
              <a:prstGeom prst="arc">
                <a:avLst>
                  <a:gd name="adj1" fmla="val 17143018"/>
                  <a:gd name="adj2" fmla="val 20059153"/>
                </a:avLst>
              </a:prstGeom>
              <a:ln>
                <a:solidFill>
                  <a:schemeClr val="bg1">
                    <a:lumMod val="75000"/>
                  </a:schemeClr>
                </a:solidFill>
                <a:prstDash val="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4" name="Oval 53"/>
              <p:cNvSpPr/>
              <p:nvPr/>
            </p:nvSpPr>
            <p:spPr>
              <a:xfrm>
                <a:off x="5523918" y="9748418"/>
                <a:ext cx="214661" cy="214661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57" name="Group 56"/>
          <p:cNvGrpSpPr/>
          <p:nvPr/>
        </p:nvGrpSpPr>
        <p:grpSpPr>
          <a:xfrm>
            <a:off x="9585100" y="5047904"/>
            <a:ext cx="7589816" cy="5301815"/>
            <a:chOff x="6941960" y="6809775"/>
            <a:chExt cx="7589816" cy="5301815"/>
          </a:xfrm>
        </p:grpSpPr>
        <p:grpSp>
          <p:nvGrpSpPr>
            <p:cNvPr id="58" name="Group 57"/>
            <p:cNvGrpSpPr/>
            <p:nvPr/>
          </p:nvGrpSpPr>
          <p:grpSpPr>
            <a:xfrm flipH="1">
              <a:off x="6941960" y="6809775"/>
              <a:ext cx="5557912" cy="4092342"/>
              <a:chOff x="3059082" y="5908837"/>
              <a:chExt cx="5557912" cy="4092342"/>
            </a:xfrm>
          </p:grpSpPr>
          <p:sp>
            <p:nvSpPr>
              <p:cNvPr id="62" name="Arc 61"/>
              <p:cNvSpPr/>
              <p:nvPr/>
            </p:nvSpPr>
            <p:spPr>
              <a:xfrm flipV="1">
                <a:off x="3059082" y="5908837"/>
                <a:ext cx="5557912" cy="4019550"/>
              </a:xfrm>
              <a:prstGeom prst="arc">
                <a:avLst>
                  <a:gd name="adj1" fmla="val 16552015"/>
                  <a:gd name="adj2" fmla="val 18414674"/>
                </a:avLst>
              </a:prstGeom>
              <a:ln>
                <a:solidFill>
                  <a:schemeClr val="bg1">
                    <a:lumMod val="75000"/>
                  </a:schemeClr>
                </a:solidFill>
                <a:prstDash val="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3" name="Oval 62"/>
              <p:cNvSpPr/>
              <p:nvPr/>
            </p:nvSpPr>
            <p:spPr>
              <a:xfrm>
                <a:off x="5790618" y="9786518"/>
                <a:ext cx="214661" cy="214661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59" name="Group 58"/>
            <p:cNvGrpSpPr/>
            <p:nvPr/>
          </p:nvGrpSpPr>
          <p:grpSpPr>
            <a:xfrm>
              <a:off x="9923264" y="10526356"/>
              <a:ext cx="4608512" cy="1585234"/>
              <a:chOff x="3569611" y="10606073"/>
              <a:chExt cx="4608512" cy="1585234"/>
            </a:xfrm>
          </p:grpSpPr>
          <p:sp>
            <p:nvSpPr>
              <p:cNvPr id="60" name="TextBox 59"/>
              <p:cNvSpPr txBox="1"/>
              <p:nvPr/>
            </p:nvSpPr>
            <p:spPr>
              <a:xfrm>
                <a:off x="3590039" y="10606073"/>
                <a:ext cx="4588084" cy="52322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fa-IR" sz="2800" b="1" dirty="0">
                    <a:solidFill>
                      <a:schemeClr val="accent1">
                        <a:lumMod val="50000"/>
                      </a:schemeClr>
                    </a:solidFill>
                    <a:effectLst>
                      <a:glow>
                        <a:srgbClr val="FF3399">
                          <a:alpha val="24000"/>
                        </a:srgbClr>
                      </a:glow>
                    </a:effectLst>
                    <a:latin typeface="Shabnam" panose="020B0603030804020204" pitchFamily="34" charset="-78"/>
                    <a:cs typeface="Shabnam" panose="020B0603030804020204" pitchFamily="34" charset="-78"/>
                  </a:rPr>
                  <a:t>تیتر عنوان را بنویسید</a:t>
                </a:r>
                <a:endParaRPr lang="en-US" sz="2800" b="1" dirty="0">
                  <a:solidFill>
                    <a:schemeClr val="accent1">
                      <a:lumMod val="50000"/>
                    </a:schemeClr>
                  </a:solidFill>
                  <a:effectLst>
                    <a:glow>
                      <a:srgbClr val="FF3399">
                        <a:alpha val="24000"/>
                      </a:srgbClr>
                    </a:glow>
                  </a:effectLst>
                  <a:latin typeface="Shabnam" panose="020B0603030804020204" pitchFamily="34" charset="-78"/>
                  <a:cs typeface="Shabnam" panose="020B0603030804020204" pitchFamily="34" charset="-78"/>
                </a:endParaRPr>
              </a:p>
            </p:txBody>
          </p:sp>
          <p:sp>
            <p:nvSpPr>
              <p:cNvPr id="61" name="TextBox 60"/>
              <p:cNvSpPr txBox="1"/>
              <p:nvPr/>
            </p:nvSpPr>
            <p:spPr>
              <a:xfrm>
                <a:off x="3569611" y="11175644"/>
                <a:ext cx="3884612" cy="101566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 rtl="1">
                  <a:lnSpc>
                    <a:spcPct val="150000"/>
                  </a:lnSpc>
                </a:pPr>
                <a:r>
                  <a:rPr lang="fa-IR" sz="2000" dirty="0">
                    <a:solidFill>
                      <a:srgbClr val="16191F"/>
                    </a:solidFill>
                    <a:latin typeface="Vazir" panose="020B0603030804020204" pitchFamily="34" charset="-78"/>
                    <a:cs typeface="Vazir" panose="020B0603030804020204" pitchFamily="34" charset="-78"/>
                  </a:rPr>
                  <a:t>فروشگاه مینارو ارائه دهنده انواع فایل های کاربردی</a:t>
                </a:r>
                <a:endParaRPr lang="en-US" sz="1800" b="1" dirty="0">
                  <a:solidFill>
                    <a:schemeClr val="bg1">
                      <a:lumMod val="65000"/>
                    </a:schemeClr>
                  </a:solidFill>
                  <a:effectLst>
                    <a:glow>
                      <a:srgbClr val="FF3399">
                        <a:alpha val="24000"/>
                      </a:srgbClr>
                    </a:glow>
                  </a:effectLst>
                  <a:latin typeface="Lato" panose="020F0502020204030203" pitchFamily="34" charset="0"/>
                </a:endParaRPr>
              </a:p>
            </p:txBody>
          </p:sp>
        </p:grpSp>
      </p:grpSp>
      <p:sp>
        <p:nvSpPr>
          <p:cNvPr id="64" name="TextBox 63"/>
          <p:cNvSpPr txBox="1"/>
          <p:nvPr/>
        </p:nvSpPr>
        <p:spPr>
          <a:xfrm>
            <a:off x="16682706" y="6724591"/>
            <a:ext cx="6875462" cy="32778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>
              <a:lnSpc>
                <a:spcPct val="150000"/>
              </a:lnSpc>
            </a:pPr>
            <a:r>
              <a:rPr lang="fa-IR" sz="7200" b="1" dirty="0">
                <a:effectLst>
                  <a:glow>
                    <a:srgbClr val="FF3399">
                      <a:alpha val="24000"/>
                    </a:srgbClr>
                  </a:glow>
                </a:effectLst>
                <a:latin typeface="Shabnam" panose="020B0603030804020204" pitchFamily="34" charset="-78"/>
                <a:cs typeface="Shabnam" panose="020B0603030804020204" pitchFamily="34" charset="-78"/>
              </a:rPr>
              <a:t>تیتر عنوان خود را وارد نمایید</a:t>
            </a:r>
            <a:endParaRPr lang="en-US" sz="7200" b="1" dirty="0">
              <a:solidFill>
                <a:srgbClr val="FF3399"/>
              </a:solidFill>
              <a:effectLst>
                <a:glow>
                  <a:srgbClr val="FF3399">
                    <a:alpha val="24000"/>
                  </a:srgbClr>
                </a:glow>
              </a:effectLst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65" name="TextBox 64"/>
          <p:cNvSpPr txBox="1"/>
          <p:nvPr/>
        </p:nvSpPr>
        <p:spPr>
          <a:xfrm>
            <a:off x="16913996" y="5955281"/>
            <a:ext cx="5429417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a-IR" sz="2400" b="1" dirty="0">
                <a:solidFill>
                  <a:srgbClr val="100F3D"/>
                </a:solidFill>
                <a:effectLst>
                  <a:glow>
                    <a:srgbClr val="FF3399">
                      <a:alpha val="24000"/>
                    </a:srgbClr>
                  </a:glow>
                </a:effectLst>
                <a:latin typeface="Vazir" panose="020B0603030804020204" pitchFamily="34" charset="-78"/>
                <a:cs typeface="Vazir" panose="020B0603030804020204" pitchFamily="34" charset="-78"/>
              </a:rPr>
              <a:t>زیر عنوان خود را در این قسمت بنویسید</a:t>
            </a:r>
            <a:endParaRPr lang="en-US" sz="2400" b="1" dirty="0">
              <a:solidFill>
                <a:srgbClr val="100F3D"/>
              </a:solidFill>
              <a:effectLst>
                <a:glow>
                  <a:srgbClr val="FF3399">
                    <a:alpha val="24000"/>
                  </a:srgbClr>
                </a:glow>
              </a:effectLst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  <p:sp>
        <p:nvSpPr>
          <p:cNvPr id="66" name="Rounded Rectangle 65"/>
          <p:cNvSpPr/>
          <p:nvPr/>
        </p:nvSpPr>
        <p:spPr>
          <a:xfrm>
            <a:off x="17020442" y="10095995"/>
            <a:ext cx="2570162" cy="623499"/>
          </a:xfrm>
          <a:prstGeom prst="roundRect">
            <a:avLst>
              <a:gd name="adj" fmla="val 50000"/>
            </a:avLst>
          </a:prstGeom>
          <a:gradFill>
            <a:gsLst>
              <a:gs pos="0">
                <a:schemeClr val="accent5"/>
              </a:gs>
              <a:gs pos="100000">
                <a:schemeClr val="accent5">
                  <a:lumMod val="75000"/>
                </a:schemeClr>
              </a:gs>
            </a:gsLst>
            <a:lin ang="10800000" scaled="1"/>
          </a:gradFill>
          <a:ln>
            <a:noFill/>
          </a:ln>
          <a:effectLst>
            <a:outerShdw blurRad="444500" dist="114300" dir="5400000" algn="t" rotWithShape="0">
              <a:schemeClr val="accent5">
                <a:alpha val="71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a-IR" sz="2400" dirty="0">
                <a:latin typeface="Shabnam" panose="020B0603030804020204" pitchFamily="34" charset="-78"/>
                <a:cs typeface="Shabnam" panose="020B0603030804020204" pitchFamily="34" charset="-78"/>
              </a:rPr>
              <a:t>اطلاعات بیشتر</a:t>
            </a:r>
            <a:endParaRPr lang="en-US" sz="2400" dirty="0"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67" name="TextBox 66"/>
          <p:cNvSpPr txBox="1"/>
          <p:nvPr/>
        </p:nvSpPr>
        <p:spPr>
          <a:xfrm>
            <a:off x="16894109" y="3126048"/>
            <a:ext cx="6292929" cy="247760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>
              <a:lnSpc>
                <a:spcPct val="200000"/>
              </a:lnSpc>
            </a:pPr>
            <a:r>
              <a:rPr lang="fa-IR" sz="2000" dirty="0">
                <a:solidFill>
                  <a:srgbClr val="16191F"/>
                </a:solidFill>
                <a:latin typeface="Vazir" panose="020B0603030804020204" pitchFamily="34" charset="-78"/>
                <a:cs typeface="Vazir" panose="020B0603030804020204" pitchFamily="34" charset="-78"/>
              </a:rPr>
              <a:t>فروشگاه مینارو ارائه دهنده انواع فایل های کاربردی با بهترین کیفیت این متن تست می باشد</a:t>
            </a:r>
            <a:r>
              <a:rPr lang="en-US" sz="2000" dirty="0">
                <a:solidFill>
                  <a:srgbClr val="16191F"/>
                </a:solidFill>
                <a:latin typeface="Vazir" panose="020B0603030804020204" pitchFamily="34" charset="-78"/>
                <a:cs typeface="Vazir" panose="020B0603030804020204" pitchFamily="34" charset="-78"/>
              </a:rPr>
              <a:t> </a:t>
            </a:r>
            <a:r>
              <a:rPr lang="fa-IR" sz="2000" dirty="0">
                <a:solidFill>
                  <a:srgbClr val="16191F"/>
                </a:solidFill>
                <a:latin typeface="Vazir" panose="020B0603030804020204" pitchFamily="34" charset="-78"/>
                <a:cs typeface="Vazir" panose="020B0603030804020204" pitchFamily="34" charset="-78"/>
              </a:rPr>
              <a:t> که شما به راحتی میتوانید بعد از خرید فایل آن را به راحتی تغییر داده و متن دلخواه خود را در این قسمت جایگزین کنید.</a:t>
            </a:r>
            <a:endParaRPr lang="en-US" sz="1800" b="1" dirty="0">
              <a:solidFill>
                <a:schemeClr val="bg1">
                  <a:lumMod val="65000"/>
                </a:schemeClr>
              </a:solidFill>
              <a:effectLst>
                <a:glow>
                  <a:srgbClr val="FF3399">
                    <a:alpha val="24000"/>
                  </a:srgbClr>
                </a:glow>
              </a:effectLst>
              <a:latin typeface="Lato" panose="020F0502020204030203" pitchFamily="34" charset="0"/>
            </a:endParaRPr>
          </a:p>
        </p:txBody>
      </p:sp>
      <p:grpSp>
        <p:nvGrpSpPr>
          <p:cNvPr id="43" name="Group 42"/>
          <p:cNvGrpSpPr/>
          <p:nvPr/>
        </p:nvGrpSpPr>
        <p:grpSpPr>
          <a:xfrm>
            <a:off x="372817" y="2806038"/>
            <a:ext cx="6387014" cy="4312876"/>
            <a:chOff x="677977" y="2347949"/>
            <a:chExt cx="6387014" cy="4312876"/>
          </a:xfrm>
        </p:grpSpPr>
        <p:grpSp>
          <p:nvGrpSpPr>
            <p:cNvPr id="79" name="Group 78"/>
            <p:cNvGrpSpPr/>
            <p:nvPr/>
          </p:nvGrpSpPr>
          <p:grpSpPr>
            <a:xfrm>
              <a:off x="677977" y="2347949"/>
              <a:ext cx="4588084" cy="1585234"/>
              <a:chOff x="3894839" y="10606073"/>
              <a:chExt cx="4588084" cy="1585234"/>
            </a:xfrm>
          </p:grpSpPr>
          <p:sp>
            <p:nvSpPr>
              <p:cNvPr id="84" name="TextBox 83"/>
              <p:cNvSpPr txBox="1"/>
              <p:nvPr/>
            </p:nvSpPr>
            <p:spPr>
              <a:xfrm>
                <a:off x="3894839" y="10606073"/>
                <a:ext cx="4588084" cy="52322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fa-IR" sz="2800" b="1" dirty="0">
                    <a:solidFill>
                      <a:schemeClr val="accent1">
                        <a:lumMod val="50000"/>
                      </a:schemeClr>
                    </a:solidFill>
                    <a:effectLst>
                      <a:glow>
                        <a:srgbClr val="FF3399">
                          <a:alpha val="24000"/>
                        </a:srgbClr>
                      </a:glow>
                    </a:effectLst>
                    <a:latin typeface="Shabnam" panose="020B0603030804020204" pitchFamily="34" charset="-78"/>
                    <a:cs typeface="Shabnam" panose="020B0603030804020204" pitchFamily="34" charset="-78"/>
                  </a:rPr>
                  <a:t>تیتر عنوان را بنویسید</a:t>
                </a:r>
                <a:endParaRPr lang="en-US" sz="2800" b="1" dirty="0">
                  <a:solidFill>
                    <a:schemeClr val="accent1">
                      <a:lumMod val="50000"/>
                    </a:schemeClr>
                  </a:solidFill>
                  <a:effectLst>
                    <a:glow>
                      <a:srgbClr val="FF3399">
                        <a:alpha val="24000"/>
                      </a:srgbClr>
                    </a:glow>
                  </a:effectLst>
                  <a:latin typeface="Shabnam" panose="020B0603030804020204" pitchFamily="34" charset="-78"/>
                  <a:cs typeface="Shabnam" panose="020B0603030804020204" pitchFamily="34" charset="-78"/>
                </a:endParaRPr>
              </a:p>
            </p:txBody>
          </p:sp>
          <p:sp>
            <p:nvSpPr>
              <p:cNvPr id="85" name="TextBox 84"/>
              <p:cNvSpPr txBox="1"/>
              <p:nvPr/>
            </p:nvSpPr>
            <p:spPr>
              <a:xfrm>
                <a:off x="4598311" y="11175644"/>
                <a:ext cx="3884612" cy="101566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 rtl="1">
                  <a:lnSpc>
                    <a:spcPct val="150000"/>
                  </a:lnSpc>
                </a:pPr>
                <a:r>
                  <a:rPr lang="fa-IR" sz="2000" dirty="0">
                    <a:solidFill>
                      <a:srgbClr val="16191F"/>
                    </a:solidFill>
                    <a:latin typeface="Vazir" panose="020B0603030804020204" pitchFamily="34" charset="-78"/>
                    <a:cs typeface="Vazir" panose="020B0603030804020204" pitchFamily="34" charset="-78"/>
                  </a:rPr>
                  <a:t>فروشگاه مینارو ارائه دهنده انواع فایل های کاربردی</a:t>
                </a:r>
                <a:endParaRPr lang="en-US" sz="1800" b="1" dirty="0">
                  <a:solidFill>
                    <a:schemeClr val="bg1">
                      <a:lumMod val="65000"/>
                    </a:schemeClr>
                  </a:solidFill>
                  <a:effectLst>
                    <a:glow>
                      <a:srgbClr val="FF3399">
                        <a:alpha val="24000"/>
                      </a:srgbClr>
                    </a:glow>
                  </a:effectLst>
                  <a:latin typeface="Lato" panose="020F0502020204030203" pitchFamily="34" charset="0"/>
                </a:endParaRPr>
              </a:p>
            </p:txBody>
          </p:sp>
        </p:grpSp>
        <p:grpSp>
          <p:nvGrpSpPr>
            <p:cNvPr id="81" name="Group 80"/>
            <p:cNvGrpSpPr/>
            <p:nvPr/>
          </p:nvGrpSpPr>
          <p:grpSpPr>
            <a:xfrm flipV="1">
              <a:off x="2979834" y="2606583"/>
              <a:ext cx="4085157" cy="4054242"/>
              <a:chOff x="3059082" y="5908837"/>
              <a:chExt cx="4085157" cy="4054242"/>
            </a:xfrm>
          </p:grpSpPr>
          <p:sp>
            <p:nvSpPr>
              <p:cNvPr id="82" name="Arc 81"/>
              <p:cNvSpPr/>
              <p:nvPr/>
            </p:nvSpPr>
            <p:spPr>
              <a:xfrm flipV="1">
                <a:off x="3059082" y="5908837"/>
                <a:ext cx="4085157" cy="4019550"/>
              </a:xfrm>
              <a:prstGeom prst="arc">
                <a:avLst>
                  <a:gd name="adj1" fmla="val 17143018"/>
                  <a:gd name="adj2" fmla="val 20059153"/>
                </a:avLst>
              </a:prstGeom>
              <a:ln>
                <a:solidFill>
                  <a:schemeClr val="bg1">
                    <a:lumMod val="75000"/>
                  </a:schemeClr>
                </a:solidFill>
                <a:prstDash val="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3" name="Oval 82"/>
              <p:cNvSpPr/>
              <p:nvPr/>
            </p:nvSpPr>
            <p:spPr>
              <a:xfrm>
                <a:off x="5523918" y="9748418"/>
                <a:ext cx="214661" cy="214661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256369677"/>
      </p:ext>
    </p:extLst>
  </p:cSld>
  <p:clrMapOvr>
    <a:masterClrMapping/>
  </p:clrMapOvr>
  <p:transition spd="med">
    <p:pull dir="u"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2" presetClass="entr" presetSubtype="8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7" dur="500"/>
                                            <p:tgtEl>
                                              <p:spTgt spid="5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" presetID="22" presetClass="entr" presetSubtype="2" fill="hold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10" dur="500"/>
                                            <p:tgtEl>
                                              <p:spTgt spid="5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" presetID="22" presetClass="entr" presetSubtype="8" fill="hold" nodeType="withEffect">
                                      <p:stCondLst>
                                        <p:cond delay="225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3" dur="500"/>
                                            <p:tgtEl>
                                              <p:spTgt spid="4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" presetID="22" presetClass="entr" presetSubtype="2" fill="hold" nodeType="withEffect">
                                      <p:stCondLst>
                                        <p:cond delay="2750"/>
                                      </p:stCondLst>
                                      <p:childTnLst>
                                        <p:set>
                                          <p:cBhvr>
                                            <p:cTn id="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16" dur="500"/>
                                            <p:tgtEl>
                                              <p:spTgt spid="4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8" fill="hold" grpId="0" nodeType="withEffect" p14:presetBounceEnd="83000">
                                      <p:stCondLst>
                                        <p:cond delay="2250"/>
                                      </p:stCondLst>
                                      <p:iterate type="wd">
                                        <p:tmPct val="4000"/>
                                      </p:iterate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83000">
                                          <p:cBhvr additive="base">
                                            <p:cTn id="19" dur="1750" fill="hold"/>
                                            <p:tgtEl>
                                              <p:spTgt spid="6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83000">
                                          <p:cBhvr additive="base">
                                            <p:cTn id="20" dur="1750" fill="hold"/>
                                            <p:tgtEl>
                                              <p:spTgt spid="6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4" fill="hold" grpId="0" nodeType="withEffect" p14:presetBounceEnd="86000">
                                      <p:stCondLst>
                                        <p:cond delay="225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86000">
                                          <p:cBhvr additive="base">
                                            <p:cTn id="23" dur="1250" fill="hold"/>
                                            <p:tgtEl>
                                              <p:spTgt spid="6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86000">
                                          <p:cBhvr additive="base">
                                            <p:cTn id="24" dur="1250" fill="hold"/>
                                            <p:tgtEl>
                                              <p:spTgt spid="6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10" presetClass="entr" presetSubtype="0" fill="hold" grpId="0" nodeType="withEffect">
                                      <p:stCondLst>
                                        <p:cond delay="225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7" dur="2000"/>
                                            <p:tgtEl>
                                              <p:spTgt spid="6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8" presetID="10" presetClass="entr" presetSubtype="0" fill="hold" grpId="0" nodeType="withEffect">
                                      <p:stCondLst>
                                        <p:cond delay="2250"/>
                                      </p:stCondLst>
                                      <p:childTnLst>
                                        <p:set>
                                          <p:cBhvr>
                                            <p:cTn id="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0" dur="1500"/>
                                            <p:tgtEl>
                                              <p:spTgt spid="6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1" presetID="2" presetClass="entr" presetSubtype="4" fill="hold" nodeType="withEffect" p14:presetBounceEnd="81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81000">
                                          <p:cBhvr additive="base">
                                            <p:cTn id="33" dur="1000" fill="hold"/>
                                            <p:tgtEl>
                                              <p:spTgt spid="7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81000">
                                          <p:cBhvr additive="base">
                                            <p:cTn id="34" dur="1000" fill="hold"/>
                                            <p:tgtEl>
                                              <p:spTgt spid="7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5" presetID="2" presetClass="entr" presetSubtype="4" fill="hold" nodeType="withEffect" p14:presetBounceEnd="81000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81000">
                                          <p:cBhvr additive="base">
                                            <p:cTn id="37" dur="1000" fill="hold"/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81000">
                                          <p:cBhvr additive="base">
                                            <p:cTn id="38" dur="1000" fill="hold"/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9" presetID="2" presetClass="entr" presetSubtype="4" fill="hold" nodeType="withEffect" p14:presetBounceEnd="81000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81000">
                                          <p:cBhvr additive="base">
                                            <p:cTn id="41" dur="1000" fill="hold"/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81000">
                                          <p:cBhvr additive="base">
                                            <p:cTn id="42" dur="1000" fill="hold"/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3" presetID="2" presetClass="entr" presetSubtype="4" fill="hold" nodeType="withEffect" p14:presetBounceEnd="81000">
                                      <p:stCondLst>
                                        <p:cond delay="2750"/>
                                      </p:stCondLst>
                                      <p:childTnLst>
                                        <p:set>
                                          <p:cBhvr>
                                            <p:cTn id="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81000">
                                          <p:cBhvr additive="base">
                                            <p:cTn id="45" dur="1000" fill="hold"/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81000">
                                          <p:cBhvr additive="base">
                                            <p:cTn id="46" dur="1000" fill="hold"/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64" grpId="0"/>
          <p:bldP spid="65" grpId="0"/>
          <p:bldP spid="66" grpId="0" animBg="1"/>
          <p:bldP spid="67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2" presetClass="entr" presetSubtype="8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7" dur="500"/>
                                            <p:tgtEl>
                                              <p:spTgt spid="5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" presetID="22" presetClass="entr" presetSubtype="2" fill="hold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10" dur="500"/>
                                            <p:tgtEl>
                                              <p:spTgt spid="5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" presetID="22" presetClass="entr" presetSubtype="8" fill="hold" nodeType="withEffect">
                                      <p:stCondLst>
                                        <p:cond delay="225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3" dur="500"/>
                                            <p:tgtEl>
                                              <p:spTgt spid="4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" presetID="22" presetClass="entr" presetSubtype="2" fill="hold" nodeType="withEffect">
                                      <p:stCondLst>
                                        <p:cond delay="2750"/>
                                      </p:stCondLst>
                                      <p:childTnLst>
                                        <p:set>
                                          <p:cBhvr>
                                            <p:cTn id="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16" dur="500"/>
                                            <p:tgtEl>
                                              <p:spTgt spid="4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8" fill="hold" grpId="0" nodeType="withEffect">
                                      <p:stCondLst>
                                        <p:cond delay="2250"/>
                                      </p:stCondLst>
                                      <p:iterate type="wd">
                                        <p:tmPct val="4000"/>
                                      </p:iterate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1750" fill="hold"/>
                                            <p:tgtEl>
                                              <p:spTgt spid="6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1750" fill="hold"/>
                                            <p:tgtEl>
                                              <p:spTgt spid="6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4" fill="hold" grpId="0" nodeType="withEffect">
                                      <p:stCondLst>
                                        <p:cond delay="225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1250" fill="hold"/>
                                            <p:tgtEl>
                                              <p:spTgt spid="6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1250" fill="hold"/>
                                            <p:tgtEl>
                                              <p:spTgt spid="6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10" presetClass="entr" presetSubtype="0" fill="hold" grpId="0" nodeType="withEffect">
                                      <p:stCondLst>
                                        <p:cond delay="225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7" dur="2000"/>
                                            <p:tgtEl>
                                              <p:spTgt spid="6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8" presetID="10" presetClass="entr" presetSubtype="0" fill="hold" grpId="0" nodeType="withEffect">
                                      <p:stCondLst>
                                        <p:cond delay="2250"/>
                                      </p:stCondLst>
                                      <p:childTnLst>
                                        <p:set>
                                          <p:cBhvr>
                                            <p:cTn id="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0" dur="1500"/>
                                            <p:tgtEl>
                                              <p:spTgt spid="6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1" presetID="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3" dur="1000" fill="hold"/>
                                            <p:tgtEl>
                                              <p:spTgt spid="7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4" dur="1000" fill="hold"/>
                                            <p:tgtEl>
                                              <p:spTgt spid="7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5" presetID="2" presetClass="entr" presetSubtype="4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7" dur="1000" fill="hold"/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8" dur="1000" fill="hold"/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9" presetID="2" presetClass="entr" presetSubtype="4" fill="hold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1" dur="1000" fill="hold"/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2" dur="1000" fill="hold"/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3" presetID="2" presetClass="entr" presetSubtype="4" fill="hold" nodeType="withEffect">
                                      <p:stCondLst>
                                        <p:cond delay="2750"/>
                                      </p:stCondLst>
                                      <p:childTnLst>
                                        <p:set>
                                          <p:cBhvr>
                                            <p:cTn id="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5" dur="1000" fill="hold"/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6" dur="1000" fill="hold"/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64" grpId="0"/>
          <p:bldP spid="65" grpId="0"/>
          <p:bldP spid="66" grpId="0" animBg="1"/>
          <p:bldP spid="67" grpId="0"/>
        </p:bldLst>
      </p:timing>
    </mc:Fallback>
  </mc:AlternateContent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Freeform 5"/>
          <p:cNvSpPr>
            <a:spLocks noEditPoints="1"/>
          </p:cNvSpPr>
          <p:nvPr/>
        </p:nvSpPr>
        <p:spPr bwMode="auto">
          <a:xfrm>
            <a:off x="7892691" y="4825996"/>
            <a:ext cx="3527424" cy="3524612"/>
          </a:xfrm>
          <a:custGeom>
            <a:avLst/>
            <a:gdLst>
              <a:gd name="T0" fmla="*/ 467 w 467"/>
              <a:gd name="T1" fmla="*/ 232 h 467"/>
              <a:gd name="T2" fmla="*/ 425 w 467"/>
              <a:gd name="T3" fmla="*/ 195 h 467"/>
              <a:gd name="T4" fmla="*/ 449 w 467"/>
              <a:gd name="T5" fmla="*/ 144 h 467"/>
              <a:gd name="T6" fmla="*/ 396 w 467"/>
              <a:gd name="T7" fmla="*/ 126 h 467"/>
              <a:gd name="T8" fmla="*/ 397 w 467"/>
              <a:gd name="T9" fmla="*/ 67 h 467"/>
              <a:gd name="T10" fmla="*/ 341 w 467"/>
              <a:gd name="T11" fmla="*/ 71 h 467"/>
              <a:gd name="T12" fmla="*/ 323 w 467"/>
              <a:gd name="T13" fmla="*/ 18 h 467"/>
              <a:gd name="T14" fmla="*/ 272 w 467"/>
              <a:gd name="T15" fmla="*/ 42 h 467"/>
              <a:gd name="T16" fmla="*/ 232 w 467"/>
              <a:gd name="T17" fmla="*/ 0 h 467"/>
              <a:gd name="T18" fmla="*/ 195 w 467"/>
              <a:gd name="T19" fmla="*/ 42 h 467"/>
              <a:gd name="T20" fmla="*/ 144 w 467"/>
              <a:gd name="T21" fmla="*/ 17 h 467"/>
              <a:gd name="T22" fmla="*/ 126 w 467"/>
              <a:gd name="T23" fmla="*/ 71 h 467"/>
              <a:gd name="T24" fmla="*/ 68 w 467"/>
              <a:gd name="T25" fmla="*/ 69 h 467"/>
              <a:gd name="T26" fmla="*/ 71 w 467"/>
              <a:gd name="T27" fmla="*/ 125 h 467"/>
              <a:gd name="T28" fmla="*/ 18 w 467"/>
              <a:gd name="T29" fmla="*/ 144 h 467"/>
              <a:gd name="T30" fmla="*/ 42 w 467"/>
              <a:gd name="T31" fmla="*/ 194 h 467"/>
              <a:gd name="T32" fmla="*/ 0 w 467"/>
              <a:gd name="T33" fmla="*/ 235 h 467"/>
              <a:gd name="T34" fmla="*/ 42 w 467"/>
              <a:gd name="T35" fmla="*/ 272 h 467"/>
              <a:gd name="T36" fmla="*/ 17 w 467"/>
              <a:gd name="T37" fmla="*/ 323 h 467"/>
              <a:gd name="T38" fmla="*/ 71 w 467"/>
              <a:gd name="T39" fmla="*/ 341 h 467"/>
              <a:gd name="T40" fmla="*/ 70 w 467"/>
              <a:gd name="T41" fmla="*/ 399 h 467"/>
              <a:gd name="T42" fmla="*/ 126 w 467"/>
              <a:gd name="T43" fmla="*/ 396 h 467"/>
              <a:gd name="T44" fmla="*/ 144 w 467"/>
              <a:gd name="T45" fmla="*/ 449 h 467"/>
              <a:gd name="T46" fmla="*/ 195 w 467"/>
              <a:gd name="T47" fmla="*/ 424 h 467"/>
              <a:gd name="T48" fmla="*/ 235 w 467"/>
              <a:gd name="T49" fmla="*/ 467 h 467"/>
              <a:gd name="T50" fmla="*/ 272 w 467"/>
              <a:gd name="T51" fmla="*/ 424 h 467"/>
              <a:gd name="T52" fmla="*/ 323 w 467"/>
              <a:gd name="T53" fmla="*/ 449 h 467"/>
              <a:gd name="T54" fmla="*/ 341 w 467"/>
              <a:gd name="T55" fmla="*/ 396 h 467"/>
              <a:gd name="T56" fmla="*/ 399 w 467"/>
              <a:gd name="T57" fmla="*/ 397 h 467"/>
              <a:gd name="T58" fmla="*/ 396 w 467"/>
              <a:gd name="T59" fmla="*/ 341 h 467"/>
              <a:gd name="T60" fmla="*/ 449 w 467"/>
              <a:gd name="T61" fmla="*/ 323 h 467"/>
              <a:gd name="T62" fmla="*/ 425 w 467"/>
              <a:gd name="T63" fmla="*/ 272 h 467"/>
              <a:gd name="T64" fmla="*/ 233 w 467"/>
              <a:gd name="T65" fmla="*/ 383 h 467"/>
              <a:gd name="T66" fmla="*/ 233 w 467"/>
              <a:gd name="T67" fmla="*/ 83 h 467"/>
              <a:gd name="T68" fmla="*/ 233 w 467"/>
              <a:gd name="T69" fmla="*/ 383 h 4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467" h="467">
                <a:moveTo>
                  <a:pt x="428" y="245"/>
                </a:moveTo>
                <a:cubicBezTo>
                  <a:pt x="467" y="232"/>
                  <a:pt x="467" y="232"/>
                  <a:pt x="467" y="232"/>
                </a:cubicBezTo>
                <a:cubicBezTo>
                  <a:pt x="465" y="202"/>
                  <a:pt x="465" y="202"/>
                  <a:pt x="465" y="202"/>
                </a:cubicBezTo>
                <a:cubicBezTo>
                  <a:pt x="425" y="195"/>
                  <a:pt x="425" y="195"/>
                  <a:pt x="425" y="195"/>
                </a:cubicBezTo>
                <a:cubicBezTo>
                  <a:pt x="423" y="187"/>
                  <a:pt x="421" y="179"/>
                  <a:pt x="418" y="171"/>
                </a:cubicBezTo>
                <a:cubicBezTo>
                  <a:pt x="449" y="144"/>
                  <a:pt x="449" y="144"/>
                  <a:pt x="449" y="144"/>
                </a:cubicBezTo>
                <a:cubicBezTo>
                  <a:pt x="436" y="117"/>
                  <a:pt x="436" y="117"/>
                  <a:pt x="436" y="117"/>
                </a:cubicBezTo>
                <a:cubicBezTo>
                  <a:pt x="396" y="126"/>
                  <a:pt x="396" y="126"/>
                  <a:pt x="396" y="126"/>
                </a:cubicBezTo>
                <a:cubicBezTo>
                  <a:pt x="391" y="118"/>
                  <a:pt x="385" y="111"/>
                  <a:pt x="379" y="104"/>
                </a:cubicBezTo>
                <a:cubicBezTo>
                  <a:pt x="397" y="67"/>
                  <a:pt x="397" y="67"/>
                  <a:pt x="397" y="67"/>
                </a:cubicBezTo>
                <a:cubicBezTo>
                  <a:pt x="375" y="48"/>
                  <a:pt x="375" y="48"/>
                  <a:pt x="375" y="48"/>
                </a:cubicBezTo>
                <a:cubicBezTo>
                  <a:pt x="341" y="71"/>
                  <a:pt x="341" y="71"/>
                  <a:pt x="341" y="71"/>
                </a:cubicBezTo>
                <a:cubicBezTo>
                  <a:pt x="334" y="66"/>
                  <a:pt x="327" y="62"/>
                  <a:pt x="320" y="58"/>
                </a:cubicBezTo>
                <a:cubicBezTo>
                  <a:pt x="323" y="18"/>
                  <a:pt x="323" y="18"/>
                  <a:pt x="323" y="18"/>
                </a:cubicBezTo>
                <a:cubicBezTo>
                  <a:pt x="295" y="8"/>
                  <a:pt x="295" y="8"/>
                  <a:pt x="295" y="8"/>
                </a:cubicBezTo>
                <a:cubicBezTo>
                  <a:pt x="272" y="42"/>
                  <a:pt x="272" y="42"/>
                  <a:pt x="272" y="42"/>
                </a:cubicBezTo>
                <a:cubicBezTo>
                  <a:pt x="263" y="40"/>
                  <a:pt x="254" y="39"/>
                  <a:pt x="245" y="39"/>
                </a:cubicBezTo>
                <a:cubicBezTo>
                  <a:pt x="232" y="0"/>
                  <a:pt x="232" y="0"/>
                  <a:pt x="232" y="0"/>
                </a:cubicBezTo>
                <a:cubicBezTo>
                  <a:pt x="203" y="2"/>
                  <a:pt x="203" y="2"/>
                  <a:pt x="203" y="2"/>
                </a:cubicBezTo>
                <a:cubicBezTo>
                  <a:pt x="195" y="42"/>
                  <a:pt x="195" y="42"/>
                  <a:pt x="195" y="42"/>
                </a:cubicBezTo>
                <a:cubicBezTo>
                  <a:pt x="187" y="44"/>
                  <a:pt x="179" y="46"/>
                  <a:pt x="171" y="49"/>
                </a:cubicBezTo>
                <a:cubicBezTo>
                  <a:pt x="144" y="17"/>
                  <a:pt x="144" y="17"/>
                  <a:pt x="144" y="17"/>
                </a:cubicBezTo>
                <a:cubicBezTo>
                  <a:pt x="117" y="30"/>
                  <a:pt x="117" y="30"/>
                  <a:pt x="117" y="30"/>
                </a:cubicBezTo>
                <a:cubicBezTo>
                  <a:pt x="126" y="71"/>
                  <a:pt x="126" y="71"/>
                  <a:pt x="126" y="71"/>
                </a:cubicBezTo>
                <a:cubicBezTo>
                  <a:pt x="118" y="76"/>
                  <a:pt x="111" y="81"/>
                  <a:pt x="104" y="87"/>
                </a:cubicBezTo>
                <a:cubicBezTo>
                  <a:pt x="68" y="69"/>
                  <a:pt x="68" y="69"/>
                  <a:pt x="68" y="69"/>
                </a:cubicBezTo>
                <a:cubicBezTo>
                  <a:pt x="48" y="92"/>
                  <a:pt x="48" y="92"/>
                  <a:pt x="48" y="92"/>
                </a:cubicBezTo>
                <a:cubicBezTo>
                  <a:pt x="71" y="125"/>
                  <a:pt x="71" y="125"/>
                  <a:pt x="71" y="125"/>
                </a:cubicBezTo>
                <a:cubicBezTo>
                  <a:pt x="67" y="132"/>
                  <a:pt x="62" y="139"/>
                  <a:pt x="59" y="147"/>
                </a:cubicBezTo>
                <a:cubicBezTo>
                  <a:pt x="18" y="144"/>
                  <a:pt x="18" y="144"/>
                  <a:pt x="18" y="144"/>
                </a:cubicBezTo>
                <a:cubicBezTo>
                  <a:pt x="8" y="172"/>
                  <a:pt x="8" y="172"/>
                  <a:pt x="8" y="172"/>
                </a:cubicBezTo>
                <a:cubicBezTo>
                  <a:pt x="42" y="194"/>
                  <a:pt x="42" y="194"/>
                  <a:pt x="42" y="194"/>
                </a:cubicBezTo>
                <a:cubicBezTo>
                  <a:pt x="41" y="203"/>
                  <a:pt x="39" y="212"/>
                  <a:pt x="39" y="222"/>
                </a:cubicBezTo>
                <a:cubicBezTo>
                  <a:pt x="0" y="235"/>
                  <a:pt x="0" y="235"/>
                  <a:pt x="0" y="235"/>
                </a:cubicBezTo>
                <a:cubicBezTo>
                  <a:pt x="2" y="264"/>
                  <a:pt x="2" y="264"/>
                  <a:pt x="2" y="264"/>
                </a:cubicBezTo>
                <a:cubicBezTo>
                  <a:pt x="42" y="272"/>
                  <a:pt x="42" y="272"/>
                  <a:pt x="42" y="272"/>
                </a:cubicBezTo>
                <a:cubicBezTo>
                  <a:pt x="44" y="280"/>
                  <a:pt x="46" y="288"/>
                  <a:pt x="49" y="296"/>
                </a:cubicBezTo>
                <a:cubicBezTo>
                  <a:pt x="17" y="323"/>
                  <a:pt x="17" y="323"/>
                  <a:pt x="17" y="323"/>
                </a:cubicBezTo>
                <a:cubicBezTo>
                  <a:pt x="31" y="349"/>
                  <a:pt x="31" y="349"/>
                  <a:pt x="31" y="349"/>
                </a:cubicBezTo>
                <a:cubicBezTo>
                  <a:pt x="71" y="341"/>
                  <a:pt x="71" y="341"/>
                  <a:pt x="71" y="341"/>
                </a:cubicBezTo>
                <a:cubicBezTo>
                  <a:pt x="76" y="349"/>
                  <a:pt x="82" y="356"/>
                  <a:pt x="88" y="363"/>
                </a:cubicBezTo>
                <a:cubicBezTo>
                  <a:pt x="70" y="399"/>
                  <a:pt x="70" y="399"/>
                  <a:pt x="70" y="399"/>
                </a:cubicBezTo>
                <a:cubicBezTo>
                  <a:pt x="92" y="419"/>
                  <a:pt x="92" y="419"/>
                  <a:pt x="92" y="419"/>
                </a:cubicBezTo>
                <a:cubicBezTo>
                  <a:pt x="126" y="396"/>
                  <a:pt x="126" y="396"/>
                  <a:pt x="126" y="396"/>
                </a:cubicBezTo>
                <a:cubicBezTo>
                  <a:pt x="133" y="400"/>
                  <a:pt x="140" y="404"/>
                  <a:pt x="147" y="408"/>
                </a:cubicBezTo>
                <a:cubicBezTo>
                  <a:pt x="144" y="449"/>
                  <a:pt x="144" y="449"/>
                  <a:pt x="144" y="449"/>
                </a:cubicBezTo>
                <a:cubicBezTo>
                  <a:pt x="172" y="458"/>
                  <a:pt x="172" y="458"/>
                  <a:pt x="172" y="458"/>
                </a:cubicBezTo>
                <a:cubicBezTo>
                  <a:pt x="195" y="424"/>
                  <a:pt x="195" y="424"/>
                  <a:pt x="195" y="424"/>
                </a:cubicBezTo>
                <a:cubicBezTo>
                  <a:pt x="204" y="426"/>
                  <a:pt x="213" y="427"/>
                  <a:pt x="222" y="428"/>
                </a:cubicBezTo>
                <a:cubicBezTo>
                  <a:pt x="235" y="467"/>
                  <a:pt x="235" y="467"/>
                  <a:pt x="235" y="467"/>
                </a:cubicBezTo>
                <a:cubicBezTo>
                  <a:pt x="264" y="464"/>
                  <a:pt x="264" y="464"/>
                  <a:pt x="264" y="464"/>
                </a:cubicBezTo>
                <a:cubicBezTo>
                  <a:pt x="272" y="424"/>
                  <a:pt x="272" y="424"/>
                  <a:pt x="272" y="424"/>
                </a:cubicBezTo>
                <a:cubicBezTo>
                  <a:pt x="280" y="423"/>
                  <a:pt x="288" y="421"/>
                  <a:pt x="296" y="418"/>
                </a:cubicBezTo>
                <a:cubicBezTo>
                  <a:pt x="323" y="449"/>
                  <a:pt x="323" y="449"/>
                  <a:pt x="323" y="449"/>
                </a:cubicBezTo>
                <a:cubicBezTo>
                  <a:pt x="349" y="436"/>
                  <a:pt x="349" y="436"/>
                  <a:pt x="349" y="436"/>
                </a:cubicBezTo>
                <a:cubicBezTo>
                  <a:pt x="341" y="396"/>
                  <a:pt x="341" y="396"/>
                  <a:pt x="341" y="396"/>
                </a:cubicBezTo>
                <a:cubicBezTo>
                  <a:pt x="349" y="391"/>
                  <a:pt x="356" y="385"/>
                  <a:pt x="363" y="379"/>
                </a:cubicBezTo>
                <a:cubicBezTo>
                  <a:pt x="399" y="397"/>
                  <a:pt x="399" y="397"/>
                  <a:pt x="399" y="397"/>
                </a:cubicBezTo>
                <a:cubicBezTo>
                  <a:pt x="419" y="375"/>
                  <a:pt x="419" y="375"/>
                  <a:pt x="419" y="375"/>
                </a:cubicBezTo>
                <a:cubicBezTo>
                  <a:pt x="396" y="341"/>
                  <a:pt x="396" y="341"/>
                  <a:pt x="396" y="341"/>
                </a:cubicBezTo>
                <a:cubicBezTo>
                  <a:pt x="400" y="334"/>
                  <a:pt x="405" y="327"/>
                  <a:pt x="408" y="320"/>
                </a:cubicBezTo>
                <a:cubicBezTo>
                  <a:pt x="449" y="323"/>
                  <a:pt x="449" y="323"/>
                  <a:pt x="449" y="323"/>
                </a:cubicBezTo>
                <a:cubicBezTo>
                  <a:pt x="459" y="295"/>
                  <a:pt x="459" y="295"/>
                  <a:pt x="459" y="295"/>
                </a:cubicBezTo>
                <a:cubicBezTo>
                  <a:pt x="425" y="272"/>
                  <a:pt x="425" y="272"/>
                  <a:pt x="425" y="272"/>
                </a:cubicBezTo>
                <a:cubicBezTo>
                  <a:pt x="426" y="263"/>
                  <a:pt x="428" y="254"/>
                  <a:pt x="428" y="245"/>
                </a:cubicBezTo>
                <a:close/>
                <a:moveTo>
                  <a:pt x="233" y="383"/>
                </a:moveTo>
                <a:cubicBezTo>
                  <a:pt x="151" y="383"/>
                  <a:pt x="84" y="316"/>
                  <a:pt x="84" y="233"/>
                </a:cubicBezTo>
                <a:cubicBezTo>
                  <a:pt x="84" y="150"/>
                  <a:pt x="151" y="83"/>
                  <a:pt x="233" y="83"/>
                </a:cubicBezTo>
                <a:cubicBezTo>
                  <a:pt x="316" y="83"/>
                  <a:pt x="383" y="150"/>
                  <a:pt x="383" y="233"/>
                </a:cubicBezTo>
                <a:cubicBezTo>
                  <a:pt x="383" y="316"/>
                  <a:pt x="316" y="383"/>
                  <a:pt x="233" y="383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ffectLst>
            <a:outerShdw blurRad="368300" dist="152400" dir="5400000" algn="t" rotWithShape="0">
              <a:prstClr val="black">
                <a:alpha val="40000"/>
              </a:prstClr>
            </a:outerShdw>
          </a:effectLst>
          <a:scene3d>
            <a:camera prst="orthographicFront">
              <a:rot lat="18899981" lon="0" rev="0"/>
            </a:camera>
            <a:lightRig rig="threePt" dir="t"/>
          </a:scene3d>
          <a:sp3d extrusionH="609600" prstMaterial="matte"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" name="Freeform 2"/>
          <p:cNvSpPr>
            <a:spLocks noEditPoints="1"/>
          </p:cNvSpPr>
          <p:nvPr/>
        </p:nvSpPr>
        <p:spPr bwMode="auto">
          <a:xfrm>
            <a:off x="5016141" y="6083296"/>
            <a:ext cx="3527424" cy="3524612"/>
          </a:xfrm>
          <a:custGeom>
            <a:avLst/>
            <a:gdLst>
              <a:gd name="T0" fmla="*/ 467 w 467"/>
              <a:gd name="T1" fmla="*/ 232 h 467"/>
              <a:gd name="T2" fmla="*/ 425 w 467"/>
              <a:gd name="T3" fmla="*/ 195 h 467"/>
              <a:gd name="T4" fmla="*/ 449 w 467"/>
              <a:gd name="T5" fmla="*/ 144 h 467"/>
              <a:gd name="T6" fmla="*/ 396 w 467"/>
              <a:gd name="T7" fmla="*/ 126 h 467"/>
              <a:gd name="T8" fmla="*/ 397 w 467"/>
              <a:gd name="T9" fmla="*/ 67 h 467"/>
              <a:gd name="T10" fmla="*/ 341 w 467"/>
              <a:gd name="T11" fmla="*/ 71 h 467"/>
              <a:gd name="T12" fmla="*/ 323 w 467"/>
              <a:gd name="T13" fmla="*/ 18 h 467"/>
              <a:gd name="T14" fmla="*/ 272 w 467"/>
              <a:gd name="T15" fmla="*/ 42 h 467"/>
              <a:gd name="T16" fmla="*/ 232 w 467"/>
              <a:gd name="T17" fmla="*/ 0 h 467"/>
              <a:gd name="T18" fmla="*/ 195 w 467"/>
              <a:gd name="T19" fmla="*/ 42 h 467"/>
              <a:gd name="T20" fmla="*/ 144 w 467"/>
              <a:gd name="T21" fmla="*/ 17 h 467"/>
              <a:gd name="T22" fmla="*/ 126 w 467"/>
              <a:gd name="T23" fmla="*/ 71 h 467"/>
              <a:gd name="T24" fmla="*/ 68 w 467"/>
              <a:gd name="T25" fmla="*/ 69 h 467"/>
              <a:gd name="T26" fmla="*/ 71 w 467"/>
              <a:gd name="T27" fmla="*/ 125 h 467"/>
              <a:gd name="T28" fmla="*/ 18 w 467"/>
              <a:gd name="T29" fmla="*/ 144 h 467"/>
              <a:gd name="T30" fmla="*/ 42 w 467"/>
              <a:gd name="T31" fmla="*/ 194 h 467"/>
              <a:gd name="T32" fmla="*/ 0 w 467"/>
              <a:gd name="T33" fmla="*/ 235 h 467"/>
              <a:gd name="T34" fmla="*/ 42 w 467"/>
              <a:gd name="T35" fmla="*/ 272 h 467"/>
              <a:gd name="T36" fmla="*/ 17 w 467"/>
              <a:gd name="T37" fmla="*/ 323 h 467"/>
              <a:gd name="T38" fmla="*/ 71 w 467"/>
              <a:gd name="T39" fmla="*/ 341 h 467"/>
              <a:gd name="T40" fmla="*/ 70 w 467"/>
              <a:gd name="T41" fmla="*/ 399 h 467"/>
              <a:gd name="T42" fmla="*/ 126 w 467"/>
              <a:gd name="T43" fmla="*/ 396 h 467"/>
              <a:gd name="T44" fmla="*/ 144 w 467"/>
              <a:gd name="T45" fmla="*/ 449 h 467"/>
              <a:gd name="T46" fmla="*/ 195 w 467"/>
              <a:gd name="T47" fmla="*/ 424 h 467"/>
              <a:gd name="T48" fmla="*/ 235 w 467"/>
              <a:gd name="T49" fmla="*/ 467 h 467"/>
              <a:gd name="T50" fmla="*/ 272 w 467"/>
              <a:gd name="T51" fmla="*/ 424 h 467"/>
              <a:gd name="T52" fmla="*/ 323 w 467"/>
              <a:gd name="T53" fmla="*/ 449 h 467"/>
              <a:gd name="T54" fmla="*/ 341 w 467"/>
              <a:gd name="T55" fmla="*/ 396 h 467"/>
              <a:gd name="T56" fmla="*/ 399 w 467"/>
              <a:gd name="T57" fmla="*/ 397 h 467"/>
              <a:gd name="T58" fmla="*/ 396 w 467"/>
              <a:gd name="T59" fmla="*/ 341 h 467"/>
              <a:gd name="T60" fmla="*/ 449 w 467"/>
              <a:gd name="T61" fmla="*/ 323 h 467"/>
              <a:gd name="T62" fmla="*/ 425 w 467"/>
              <a:gd name="T63" fmla="*/ 272 h 467"/>
              <a:gd name="T64" fmla="*/ 233 w 467"/>
              <a:gd name="T65" fmla="*/ 383 h 467"/>
              <a:gd name="T66" fmla="*/ 233 w 467"/>
              <a:gd name="T67" fmla="*/ 83 h 467"/>
              <a:gd name="T68" fmla="*/ 233 w 467"/>
              <a:gd name="T69" fmla="*/ 383 h 4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467" h="467">
                <a:moveTo>
                  <a:pt x="428" y="245"/>
                </a:moveTo>
                <a:cubicBezTo>
                  <a:pt x="467" y="232"/>
                  <a:pt x="467" y="232"/>
                  <a:pt x="467" y="232"/>
                </a:cubicBezTo>
                <a:cubicBezTo>
                  <a:pt x="465" y="202"/>
                  <a:pt x="465" y="202"/>
                  <a:pt x="465" y="202"/>
                </a:cubicBezTo>
                <a:cubicBezTo>
                  <a:pt x="425" y="195"/>
                  <a:pt x="425" y="195"/>
                  <a:pt x="425" y="195"/>
                </a:cubicBezTo>
                <a:cubicBezTo>
                  <a:pt x="423" y="187"/>
                  <a:pt x="421" y="179"/>
                  <a:pt x="418" y="171"/>
                </a:cubicBezTo>
                <a:cubicBezTo>
                  <a:pt x="449" y="144"/>
                  <a:pt x="449" y="144"/>
                  <a:pt x="449" y="144"/>
                </a:cubicBezTo>
                <a:cubicBezTo>
                  <a:pt x="436" y="117"/>
                  <a:pt x="436" y="117"/>
                  <a:pt x="436" y="117"/>
                </a:cubicBezTo>
                <a:cubicBezTo>
                  <a:pt x="396" y="126"/>
                  <a:pt x="396" y="126"/>
                  <a:pt x="396" y="126"/>
                </a:cubicBezTo>
                <a:cubicBezTo>
                  <a:pt x="391" y="118"/>
                  <a:pt x="385" y="111"/>
                  <a:pt x="379" y="104"/>
                </a:cubicBezTo>
                <a:cubicBezTo>
                  <a:pt x="397" y="67"/>
                  <a:pt x="397" y="67"/>
                  <a:pt x="397" y="67"/>
                </a:cubicBezTo>
                <a:cubicBezTo>
                  <a:pt x="375" y="48"/>
                  <a:pt x="375" y="48"/>
                  <a:pt x="375" y="48"/>
                </a:cubicBezTo>
                <a:cubicBezTo>
                  <a:pt x="341" y="71"/>
                  <a:pt x="341" y="71"/>
                  <a:pt x="341" y="71"/>
                </a:cubicBezTo>
                <a:cubicBezTo>
                  <a:pt x="334" y="66"/>
                  <a:pt x="327" y="62"/>
                  <a:pt x="320" y="58"/>
                </a:cubicBezTo>
                <a:cubicBezTo>
                  <a:pt x="323" y="18"/>
                  <a:pt x="323" y="18"/>
                  <a:pt x="323" y="18"/>
                </a:cubicBezTo>
                <a:cubicBezTo>
                  <a:pt x="295" y="8"/>
                  <a:pt x="295" y="8"/>
                  <a:pt x="295" y="8"/>
                </a:cubicBezTo>
                <a:cubicBezTo>
                  <a:pt x="272" y="42"/>
                  <a:pt x="272" y="42"/>
                  <a:pt x="272" y="42"/>
                </a:cubicBezTo>
                <a:cubicBezTo>
                  <a:pt x="263" y="40"/>
                  <a:pt x="254" y="39"/>
                  <a:pt x="245" y="39"/>
                </a:cubicBezTo>
                <a:cubicBezTo>
                  <a:pt x="232" y="0"/>
                  <a:pt x="232" y="0"/>
                  <a:pt x="232" y="0"/>
                </a:cubicBezTo>
                <a:cubicBezTo>
                  <a:pt x="203" y="2"/>
                  <a:pt x="203" y="2"/>
                  <a:pt x="203" y="2"/>
                </a:cubicBezTo>
                <a:cubicBezTo>
                  <a:pt x="195" y="42"/>
                  <a:pt x="195" y="42"/>
                  <a:pt x="195" y="42"/>
                </a:cubicBezTo>
                <a:cubicBezTo>
                  <a:pt x="187" y="44"/>
                  <a:pt x="179" y="46"/>
                  <a:pt x="171" y="49"/>
                </a:cubicBezTo>
                <a:cubicBezTo>
                  <a:pt x="144" y="17"/>
                  <a:pt x="144" y="17"/>
                  <a:pt x="144" y="17"/>
                </a:cubicBezTo>
                <a:cubicBezTo>
                  <a:pt x="117" y="30"/>
                  <a:pt x="117" y="30"/>
                  <a:pt x="117" y="30"/>
                </a:cubicBezTo>
                <a:cubicBezTo>
                  <a:pt x="126" y="71"/>
                  <a:pt x="126" y="71"/>
                  <a:pt x="126" y="71"/>
                </a:cubicBezTo>
                <a:cubicBezTo>
                  <a:pt x="118" y="76"/>
                  <a:pt x="111" y="81"/>
                  <a:pt x="104" y="87"/>
                </a:cubicBezTo>
                <a:cubicBezTo>
                  <a:pt x="68" y="69"/>
                  <a:pt x="68" y="69"/>
                  <a:pt x="68" y="69"/>
                </a:cubicBezTo>
                <a:cubicBezTo>
                  <a:pt x="48" y="92"/>
                  <a:pt x="48" y="92"/>
                  <a:pt x="48" y="92"/>
                </a:cubicBezTo>
                <a:cubicBezTo>
                  <a:pt x="71" y="125"/>
                  <a:pt x="71" y="125"/>
                  <a:pt x="71" y="125"/>
                </a:cubicBezTo>
                <a:cubicBezTo>
                  <a:pt x="67" y="132"/>
                  <a:pt x="62" y="139"/>
                  <a:pt x="59" y="147"/>
                </a:cubicBezTo>
                <a:cubicBezTo>
                  <a:pt x="18" y="144"/>
                  <a:pt x="18" y="144"/>
                  <a:pt x="18" y="144"/>
                </a:cubicBezTo>
                <a:cubicBezTo>
                  <a:pt x="8" y="172"/>
                  <a:pt x="8" y="172"/>
                  <a:pt x="8" y="172"/>
                </a:cubicBezTo>
                <a:cubicBezTo>
                  <a:pt x="42" y="194"/>
                  <a:pt x="42" y="194"/>
                  <a:pt x="42" y="194"/>
                </a:cubicBezTo>
                <a:cubicBezTo>
                  <a:pt x="41" y="203"/>
                  <a:pt x="39" y="212"/>
                  <a:pt x="39" y="222"/>
                </a:cubicBezTo>
                <a:cubicBezTo>
                  <a:pt x="0" y="235"/>
                  <a:pt x="0" y="235"/>
                  <a:pt x="0" y="235"/>
                </a:cubicBezTo>
                <a:cubicBezTo>
                  <a:pt x="2" y="264"/>
                  <a:pt x="2" y="264"/>
                  <a:pt x="2" y="264"/>
                </a:cubicBezTo>
                <a:cubicBezTo>
                  <a:pt x="42" y="272"/>
                  <a:pt x="42" y="272"/>
                  <a:pt x="42" y="272"/>
                </a:cubicBezTo>
                <a:cubicBezTo>
                  <a:pt x="44" y="280"/>
                  <a:pt x="46" y="288"/>
                  <a:pt x="49" y="296"/>
                </a:cubicBezTo>
                <a:cubicBezTo>
                  <a:pt x="17" y="323"/>
                  <a:pt x="17" y="323"/>
                  <a:pt x="17" y="323"/>
                </a:cubicBezTo>
                <a:cubicBezTo>
                  <a:pt x="31" y="349"/>
                  <a:pt x="31" y="349"/>
                  <a:pt x="31" y="349"/>
                </a:cubicBezTo>
                <a:cubicBezTo>
                  <a:pt x="71" y="341"/>
                  <a:pt x="71" y="341"/>
                  <a:pt x="71" y="341"/>
                </a:cubicBezTo>
                <a:cubicBezTo>
                  <a:pt x="76" y="349"/>
                  <a:pt x="82" y="356"/>
                  <a:pt x="88" y="363"/>
                </a:cubicBezTo>
                <a:cubicBezTo>
                  <a:pt x="70" y="399"/>
                  <a:pt x="70" y="399"/>
                  <a:pt x="70" y="399"/>
                </a:cubicBezTo>
                <a:cubicBezTo>
                  <a:pt x="92" y="419"/>
                  <a:pt x="92" y="419"/>
                  <a:pt x="92" y="419"/>
                </a:cubicBezTo>
                <a:cubicBezTo>
                  <a:pt x="126" y="396"/>
                  <a:pt x="126" y="396"/>
                  <a:pt x="126" y="396"/>
                </a:cubicBezTo>
                <a:cubicBezTo>
                  <a:pt x="133" y="400"/>
                  <a:pt x="140" y="404"/>
                  <a:pt x="147" y="408"/>
                </a:cubicBezTo>
                <a:cubicBezTo>
                  <a:pt x="144" y="449"/>
                  <a:pt x="144" y="449"/>
                  <a:pt x="144" y="449"/>
                </a:cubicBezTo>
                <a:cubicBezTo>
                  <a:pt x="172" y="458"/>
                  <a:pt x="172" y="458"/>
                  <a:pt x="172" y="458"/>
                </a:cubicBezTo>
                <a:cubicBezTo>
                  <a:pt x="195" y="424"/>
                  <a:pt x="195" y="424"/>
                  <a:pt x="195" y="424"/>
                </a:cubicBezTo>
                <a:cubicBezTo>
                  <a:pt x="204" y="426"/>
                  <a:pt x="213" y="427"/>
                  <a:pt x="222" y="428"/>
                </a:cubicBezTo>
                <a:cubicBezTo>
                  <a:pt x="235" y="467"/>
                  <a:pt x="235" y="467"/>
                  <a:pt x="235" y="467"/>
                </a:cubicBezTo>
                <a:cubicBezTo>
                  <a:pt x="264" y="464"/>
                  <a:pt x="264" y="464"/>
                  <a:pt x="264" y="464"/>
                </a:cubicBezTo>
                <a:cubicBezTo>
                  <a:pt x="272" y="424"/>
                  <a:pt x="272" y="424"/>
                  <a:pt x="272" y="424"/>
                </a:cubicBezTo>
                <a:cubicBezTo>
                  <a:pt x="280" y="423"/>
                  <a:pt x="288" y="421"/>
                  <a:pt x="296" y="418"/>
                </a:cubicBezTo>
                <a:cubicBezTo>
                  <a:pt x="323" y="449"/>
                  <a:pt x="323" y="449"/>
                  <a:pt x="323" y="449"/>
                </a:cubicBezTo>
                <a:cubicBezTo>
                  <a:pt x="349" y="436"/>
                  <a:pt x="349" y="436"/>
                  <a:pt x="349" y="436"/>
                </a:cubicBezTo>
                <a:cubicBezTo>
                  <a:pt x="341" y="396"/>
                  <a:pt x="341" y="396"/>
                  <a:pt x="341" y="396"/>
                </a:cubicBezTo>
                <a:cubicBezTo>
                  <a:pt x="349" y="391"/>
                  <a:pt x="356" y="385"/>
                  <a:pt x="363" y="379"/>
                </a:cubicBezTo>
                <a:cubicBezTo>
                  <a:pt x="399" y="397"/>
                  <a:pt x="399" y="397"/>
                  <a:pt x="399" y="397"/>
                </a:cubicBezTo>
                <a:cubicBezTo>
                  <a:pt x="419" y="375"/>
                  <a:pt x="419" y="375"/>
                  <a:pt x="419" y="375"/>
                </a:cubicBezTo>
                <a:cubicBezTo>
                  <a:pt x="396" y="341"/>
                  <a:pt x="396" y="341"/>
                  <a:pt x="396" y="341"/>
                </a:cubicBezTo>
                <a:cubicBezTo>
                  <a:pt x="400" y="334"/>
                  <a:pt x="405" y="327"/>
                  <a:pt x="408" y="320"/>
                </a:cubicBezTo>
                <a:cubicBezTo>
                  <a:pt x="449" y="323"/>
                  <a:pt x="449" y="323"/>
                  <a:pt x="449" y="323"/>
                </a:cubicBezTo>
                <a:cubicBezTo>
                  <a:pt x="459" y="295"/>
                  <a:pt x="459" y="295"/>
                  <a:pt x="459" y="295"/>
                </a:cubicBezTo>
                <a:cubicBezTo>
                  <a:pt x="425" y="272"/>
                  <a:pt x="425" y="272"/>
                  <a:pt x="425" y="272"/>
                </a:cubicBezTo>
                <a:cubicBezTo>
                  <a:pt x="426" y="263"/>
                  <a:pt x="428" y="254"/>
                  <a:pt x="428" y="245"/>
                </a:cubicBezTo>
                <a:close/>
                <a:moveTo>
                  <a:pt x="233" y="383"/>
                </a:moveTo>
                <a:cubicBezTo>
                  <a:pt x="151" y="383"/>
                  <a:pt x="84" y="316"/>
                  <a:pt x="84" y="233"/>
                </a:cubicBezTo>
                <a:cubicBezTo>
                  <a:pt x="84" y="150"/>
                  <a:pt x="151" y="83"/>
                  <a:pt x="233" y="83"/>
                </a:cubicBezTo>
                <a:cubicBezTo>
                  <a:pt x="316" y="83"/>
                  <a:pt x="383" y="150"/>
                  <a:pt x="383" y="233"/>
                </a:cubicBezTo>
                <a:cubicBezTo>
                  <a:pt x="383" y="316"/>
                  <a:pt x="316" y="383"/>
                  <a:pt x="233" y="38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>
            <a:outerShdw blurRad="368300" dist="152400" dir="5400000" algn="t" rotWithShape="0">
              <a:prstClr val="black">
                <a:alpha val="40000"/>
              </a:prstClr>
            </a:outerShdw>
          </a:effectLst>
          <a:scene3d>
            <a:camera prst="orthographicFront">
              <a:rot lat="18899981" lon="0" rev="0"/>
            </a:camera>
            <a:lightRig rig="threePt" dir="t"/>
          </a:scene3d>
          <a:sp3d extrusionH="609600" prstMaterial="matte"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" name="Freeform 6"/>
          <p:cNvSpPr>
            <a:spLocks noEditPoints="1"/>
          </p:cNvSpPr>
          <p:nvPr/>
        </p:nvSpPr>
        <p:spPr bwMode="auto">
          <a:xfrm>
            <a:off x="1183054" y="670036"/>
            <a:ext cx="13915505" cy="13904412"/>
          </a:xfrm>
          <a:custGeom>
            <a:avLst/>
            <a:gdLst>
              <a:gd name="T0" fmla="*/ 467 w 467"/>
              <a:gd name="T1" fmla="*/ 232 h 467"/>
              <a:gd name="T2" fmla="*/ 425 w 467"/>
              <a:gd name="T3" fmla="*/ 195 h 467"/>
              <a:gd name="T4" fmla="*/ 449 w 467"/>
              <a:gd name="T5" fmla="*/ 144 h 467"/>
              <a:gd name="T6" fmla="*/ 396 w 467"/>
              <a:gd name="T7" fmla="*/ 126 h 467"/>
              <a:gd name="T8" fmla="*/ 397 w 467"/>
              <a:gd name="T9" fmla="*/ 67 h 467"/>
              <a:gd name="T10" fmla="*/ 341 w 467"/>
              <a:gd name="T11" fmla="*/ 71 h 467"/>
              <a:gd name="T12" fmla="*/ 323 w 467"/>
              <a:gd name="T13" fmla="*/ 18 h 467"/>
              <a:gd name="T14" fmla="*/ 272 w 467"/>
              <a:gd name="T15" fmla="*/ 42 h 467"/>
              <a:gd name="T16" fmla="*/ 232 w 467"/>
              <a:gd name="T17" fmla="*/ 0 h 467"/>
              <a:gd name="T18" fmla="*/ 195 w 467"/>
              <a:gd name="T19" fmla="*/ 42 h 467"/>
              <a:gd name="T20" fmla="*/ 144 w 467"/>
              <a:gd name="T21" fmla="*/ 17 h 467"/>
              <a:gd name="T22" fmla="*/ 126 w 467"/>
              <a:gd name="T23" fmla="*/ 71 h 467"/>
              <a:gd name="T24" fmla="*/ 68 w 467"/>
              <a:gd name="T25" fmla="*/ 69 h 467"/>
              <a:gd name="T26" fmla="*/ 71 w 467"/>
              <a:gd name="T27" fmla="*/ 125 h 467"/>
              <a:gd name="T28" fmla="*/ 18 w 467"/>
              <a:gd name="T29" fmla="*/ 144 h 467"/>
              <a:gd name="T30" fmla="*/ 42 w 467"/>
              <a:gd name="T31" fmla="*/ 194 h 467"/>
              <a:gd name="T32" fmla="*/ 0 w 467"/>
              <a:gd name="T33" fmla="*/ 235 h 467"/>
              <a:gd name="T34" fmla="*/ 42 w 467"/>
              <a:gd name="T35" fmla="*/ 272 h 467"/>
              <a:gd name="T36" fmla="*/ 17 w 467"/>
              <a:gd name="T37" fmla="*/ 323 h 467"/>
              <a:gd name="T38" fmla="*/ 71 w 467"/>
              <a:gd name="T39" fmla="*/ 341 h 467"/>
              <a:gd name="T40" fmla="*/ 70 w 467"/>
              <a:gd name="T41" fmla="*/ 399 h 467"/>
              <a:gd name="T42" fmla="*/ 126 w 467"/>
              <a:gd name="T43" fmla="*/ 396 h 467"/>
              <a:gd name="T44" fmla="*/ 144 w 467"/>
              <a:gd name="T45" fmla="*/ 449 h 467"/>
              <a:gd name="T46" fmla="*/ 195 w 467"/>
              <a:gd name="T47" fmla="*/ 424 h 467"/>
              <a:gd name="T48" fmla="*/ 235 w 467"/>
              <a:gd name="T49" fmla="*/ 467 h 467"/>
              <a:gd name="T50" fmla="*/ 272 w 467"/>
              <a:gd name="T51" fmla="*/ 424 h 467"/>
              <a:gd name="T52" fmla="*/ 323 w 467"/>
              <a:gd name="T53" fmla="*/ 449 h 467"/>
              <a:gd name="T54" fmla="*/ 341 w 467"/>
              <a:gd name="T55" fmla="*/ 396 h 467"/>
              <a:gd name="T56" fmla="*/ 399 w 467"/>
              <a:gd name="T57" fmla="*/ 397 h 467"/>
              <a:gd name="T58" fmla="*/ 396 w 467"/>
              <a:gd name="T59" fmla="*/ 341 h 467"/>
              <a:gd name="T60" fmla="*/ 449 w 467"/>
              <a:gd name="T61" fmla="*/ 323 h 467"/>
              <a:gd name="T62" fmla="*/ 425 w 467"/>
              <a:gd name="T63" fmla="*/ 272 h 467"/>
              <a:gd name="T64" fmla="*/ 233 w 467"/>
              <a:gd name="T65" fmla="*/ 383 h 467"/>
              <a:gd name="T66" fmla="*/ 233 w 467"/>
              <a:gd name="T67" fmla="*/ 83 h 467"/>
              <a:gd name="T68" fmla="*/ 233 w 467"/>
              <a:gd name="T69" fmla="*/ 383 h 4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467" h="467">
                <a:moveTo>
                  <a:pt x="428" y="245"/>
                </a:moveTo>
                <a:cubicBezTo>
                  <a:pt x="467" y="232"/>
                  <a:pt x="467" y="232"/>
                  <a:pt x="467" y="232"/>
                </a:cubicBezTo>
                <a:cubicBezTo>
                  <a:pt x="465" y="202"/>
                  <a:pt x="465" y="202"/>
                  <a:pt x="465" y="202"/>
                </a:cubicBezTo>
                <a:cubicBezTo>
                  <a:pt x="425" y="195"/>
                  <a:pt x="425" y="195"/>
                  <a:pt x="425" y="195"/>
                </a:cubicBezTo>
                <a:cubicBezTo>
                  <a:pt x="423" y="187"/>
                  <a:pt x="421" y="179"/>
                  <a:pt x="418" y="171"/>
                </a:cubicBezTo>
                <a:cubicBezTo>
                  <a:pt x="449" y="144"/>
                  <a:pt x="449" y="144"/>
                  <a:pt x="449" y="144"/>
                </a:cubicBezTo>
                <a:cubicBezTo>
                  <a:pt x="436" y="117"/>
                  <a:pt x="436" y="117"/>
                  <a:pt x="436" y="117"/>
                </a:cubicBezTo>
                <a:cubicBezTo>
                  <a:pt x="396" y="126"/>
                  <a:pt x="396" y="126"/>
                  <a:pt x="396" y="126"/>
                </a:cubicBezTo>
                <a:cubicBezTo>
                  <a:pt x="391" y="118"/>
                  <a:pt x="385" y="111"/>
                  <a:pt x="379" y="104"/>
                </a:cubicBezTo>
                <a:cubicBezTo>
                  <a:pt x="397" y="67"/>
                  <a:pt x="397" y="67"/>
                  <a:pt x="397" y="67"/>
                </a:cubicBezTo>
                <a:cubicBezTo>
                  <a:pt x="375" y="48"/>
                  <a:pt x="375" y="48"/>
                  <a:pt x="375" y="48"/>
                </a:cubicBezTo>
                <a:cubicBezTo>
                  <a:pt x="341" y="71"/>
                  <a:pt x="341" y="71"/>
                  <a:pt x="341" y="71"/>
                </a:cubicBezTo>
                <a:cubicBezTo>
                  <a:pt x="334" y="66"/>
                  <a:pt x="327" y="62"/>
                  <a:pt x="320" y="58"/>
                </a:cubicBezTo>
                <a:cubicBezTo>
                  <a:pt x="323" y="18"/>
                  <a:pt x="323" y="18"/>
                  <a:pt x="323" y="18"/>
                </a:cubicBezTo>
                <a:cubicBezTo>
                  <a:pt x="295" y="8"/>
                  <a:pt x="295" y="8"/>
                  <a:pt x="295" y="8"/>
                </a:cubicBezTo>
                <a:cubicBezTo>
                  <a:pt x="272" y="42"/>
                  <a:pt x="272" y="42"/>
                  <a:pt x="272" y="42"/>
                </a:cubicBezTo>
                <a:cubicBezTo>
                  <a:pt x="263" y="40"/>
                  <a:pt x="254" y="39"/>
                  <a:pt x="245" y="39"/>
                </a:cubicBezTo>
                <a:cubicBezTo>
                  <a:pt x="232" y="0"/>
                  <a:pt x="232" y="0"/>
                  <a:pt x="232" y="0"/>
                </a:cubicBezTo>
                <a:cubicBezTo>
                  <a:pt x="203" y="2"/>
                  <a:pt x="203" y="2"/>
                  <a:pt x="203" y="2"/>
                </a:cubicBezTo>
                <a:cubicBezTo>
                  <a:pt x="195" y="42"/>
                  <a:pt x="195" y="42"/>
                  <a:pt x="195" y="42"/>
                </a:cubicBezTo>
                <a:cubicBezTo>
                  <a:pt x="187" y="44"/>
                  <a:pt x="179" y="46"/>
                  <a:pt x="171" y="49"/>
                </a:cubicBezTo>
                <a:cubicBezTo>
                  <a:pt x="144" y="17"/>
                  <a:pt x="144" y="17"/>
                  <a:pt x="144" y="17"/>
                </a:cubicBezTo>
                <a:cubicBezTo>
                  <a:pt x="117" y="30"/>
                  <a:pt x="117" y="30"/>
                  <a:pt x="117" y="30"/>
                </a:cubicBezTo>
                <a:cubicBezTo>
                  <a:pt x="126" y="71"/>
                  <a:pt x="126" y="71"/>
                  <a:pt x="126" y="71"/>
                </a:cubicBezTo>
                <a:cubicBezTo>
                  <a:pt x="118" y="76"/>
                  <a:pt x="111" y="81"/>
                  <a:pt x="104" y="87"/>
                </a:cubicBezTo>
                <a:cubicBezTo>
                  <a:pt x="68" y="69"/>
                  <a:pt x="68" y="69"/>
                  <a:pt x="68" y="69"/>
                </a:cubicBezTo>
                <a:cubicBezTo>
                  <a:pt x="48" y="92"/>
                  <a:pt x="48" y="92"/>
                  <a:pt x="48" y="92"/>
                </a:cubicBezTo>
                <a:cubicBezTo>
                  <a:pt x="71" y="125"/>
                  <a:pt x="71" y="125"/>
                  <a:pt x="71" y="125"/>
                </a:cubicBezTo>
                <a:cubicBezTo>
                  <a:pt x="67" y="132"/>
                  <a:pt x="62" y="139"/>
                  <a:pt x="59" y="147"/>
                </a:cubicBezTo>
                <a:cubicBezTo>
                  <a:pt x="18" y="144"/>
                  <a:pt x="18" y="144"/>
                  <a:pt x="18" y="144"/>
                </a:cubicBezTo>
                <a:cubicBezTo>
                  <a:pt x="8" y="172"/>
                  <a:pt x="8" y="172"/>
                  <a:pt x="8" y="172"/>
                </a:cubicBezTo>
                <a:cubicBezTo>
                  <a:pt x="42" y="194"/>
                  <a:pt x="42" y="194"/>
                  <a:pt x="42" y="194"/>
                </a:cubicBezTo>
                <a:cubicBezTo>
                  <a:pt x="41" y="203"/>
                  <a:pt x="39" y="212"/>
                  <a:pt x="39" y="222"/>
                </a:cubicBezTo>
                <a:cubicBezTo>
                  <a:pt x="0" y="235"/>
                  <a:pt x="0" y="235"/>
                  <a:pt x="0" y="235"/>
                </a:cubicBezTo>
                <a:cubicBezTo>
                  <a:pt x="2" y="264"/>
                  <a:pt x="2" y="264"/>
                  <a:pt x="2" y="264"/>
                </a:cubicBezTo>
                <a:cubicBezTo>
                  <a:pt x="42" y="272"/>
                  <a:pt x="42" y="272"/>
                  <a:pt x="42" y="272"/>
                </a:cubicBezTo>
                <a:cubicBezTo>
                  <a:pt x="44" y="280"/>
                  <a:pt x="46" y="288"/>
                  <a:pt x="49" y="296"/>
                </a:cubicBezTo>
                <a:cubicBezTo>
                  <a:pt x="17" y="323"/>
                  <a:pt x="17" y="323"/>
                  <a:pt x="17" y="323"/>
                </a:cubicBezTo>
                <a:cubicBezTo>
                  <a:pt x="31" y="349"/>
                  <a:pt x="31" y="349"/>
                  <a:pt x="31" y="349"/>
                </a:cubicBezTo>
                <a:cubicBezTo>
                  <a:pt x="71" y="341"/>
                  <a:pt x="71" y="341"/>
                  <a:pt x="71" y="341"/>
                </a:cubicBezTo>
                <a:cubicBezTo>
                  <a:pt x="76" y="349"/>
                  <a:pt x="82" y="356"/>
                  <a:pt x="88" y="363"/>
                </a:cubicBezTo>
                <a:cubicBezTo>
                  <a:pt x="70" y="399"/>
                  <a:pt x="70" y="399"/>
                  <a:pt x="70" y="399"/>
                </a:cubicBezTo>
                <a:cubicBezTo>
                  <a:pt x="92" y="419"/>
                  <a:pt x="92" y="419"/>
                  <a:pt x="92" y="419"/>
                </a:cubicBezTo>
                <a:cubicBezTo>
                  <a:pt x="126" y="396"/>
                  <a:pt x="126" y="396"/>
                  <a:pt x="126" y="396"/>
                </a:cubicBezTo>
                <a:cubicBezTo>
                  <a:pt x="133" y="400"/>
                  <a:pt x="140" y="404"/>
                  <a:pt x="147" y="408"/>
                </a:cubicBezTo>
                <a:cubicBezTo>
                  <a:pt x="144" y="449"/>
                  <a:pt x="144" y="449"/>
                  <a:pt x="144" y="449"/>
                </a:cubicBezTo>
                <a:cubicBezTo>
                  <a:pt x="172" y="458"/>
                  <a:pt x="172" y="458"/>
                  <a:pt x="172" y="458"/>
                </a:cubicBezTo>
                <a:cubicBezTo>
                  <a:pt x="195" y="424"/>
                  <a:pt x="195" y="424"/>
                  <a:pt x="195" y="424"/>
                </a:cubicBezTo>
                <a:cubicBezTo>
                  <a:pt x="204" y="426"/>
                  <a:pt x="213" y="427"/>
                  <a:pt x="222" y="428"/>
                </a:cubicBezTo>
                <a:cubicBezTo>
                  <a:pt x="235" y="467"/>
                  <a:pt x="235" y="467"/>
                  <a:pt x="235" y="467"/>
                </a:cubicBezTo>
                <a:cubicBezTo>
                  <a:pt x="264" y="464"/>
                  <a:pt x="264" y="464"/>
                  <a:pt x="264" y="464"/>
                </a:cubicBezTo>
                <a:cubicBezTo>
                  <a:pt x="272" y="424"/>
                  <a:pt x="272" y="424"/>
                  <a:pt x="272" y="424"/>
                </a:cubicBezTo>
                <a:cubicBezTo>
                  <a:pt x="280" y="423"/>
                  <a:pt x="288" y="421"/>
                  <a:pt x="296" y="418"/>
                </a:cubicBezTo>
                <a:cubicBezTo>
                  <a:pt x="323" y="449"/>
                  <a:pt x="323" y="449"/>
                  <a:pt x="323" y="449"/>
                </a:cubicBezTo>
                <a:cubicBezTo>
                  <a:pt x="349" y="436"/>
                  <a:pt x="349" y="436"/>
                  <a:pt x="349" y="436"/>
                </a:cubicBezTo>
                <a:cubicBezTo>
                  <a:pt x="341" y="396"/>
                  <a:pt x="341" y="396"/>
                  <a:pt x="341" y="396"/>
                </a:cubicBezTo>
                <a:cubicBezTo>
                  <a:pt x="349" y="391"/>
                  <a:pt x="356" y="385"/>
                  <a:pt x="363" y="379"/>
                </a:cubicBezTo>
                <a:cubicBezTo>
                  <a:pt x="399" y="397"/>
                  <a:pt x="399" y="397"/>
                  <a:pt x="399" y="397"/>
                </a:cubicBezTo>
                <a:cubicBezTo>
                  <a:pt x="419" y="375"/>
                  <a:pt x="419" y="375"/>
                  <a:pt x="419" y="375"/>
                </a:cubicBezTo>
                <a:cubicBezTo>
                  <a:pt x="396" y="341"/>
                  <a:pt x="396" y="341"/>
                  <a:pt x="396" y="341"/>
                </a:cubicBezTo>
                <a:cubicBezTo>
                  <a:pt x="400" y="334"/>
                  <a:pt x="405" y="327"/>
                  <a:pt x="408" y="320"/>
                </a:cubicBezTo>
                <a:cubicBezTo>
                  <a:pt x="449" y="323"/>
                  <a:pt x="449" y="323"/>
                  <a:pt x="449" y="323"/>
                </a:cubicBezTo>
                <a:cubicBezTo>
                  <a:pt x="459" y="295"/>
                  <a:pt x="459" y="295"/>
                  <a:pt x="459" y="295"/>
                </a:cubicBezTo>
                <a:cubicBezTo>
                  <a:pt x="425" y="272"/>
                  <a:pt x="425" y="272"/>
                  <a:pt x="425" y="272"/>
                </a:cubicBezTo>
                <a:cubicBezTo>
                  <a:pt x="426" y="263"/>
                  <a:pt x="428" y="254"/>
                  <a:pt x="428" y="245"/>
                </a:cubicBezTo>
                <a:close/>
                <a:moveTo>
                  <a:pt x="233" y="383"/>
                </a:moveTo>
                <a:cubicBezTo>
                  <a:pt x="151" y="383"/>
                  <a:pt x="84" y="316"/>
                  <a:pt x="84" y="233"/>
                </a:cubicBezTo>
                <a:cubicBezTo>
                  <a:pt x="84" y="150"/>
                  <a:pt x="151" y="83"/>
                  <a:pt x="233" y="83"/>
                </a:cubicBezTo>
                <a:cubicBezTo>
                  <a:pt x="316" y="83"/>
                  <a:pt x="383" y="150"/>
                  <a:pt x="383" y="233"/>
                </a:cubicBezTo>
                <a:cubicBezTo>
                  <a:pt x="383" y="316"/>
                  <a:pt x="316" y="383"/>
                  <a:pt x="233" y="38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>
            <a:outerShdw blurRad="342900" dist="342900" dir="8100000" algn="tr" rotWithShape="0">
              <a:prstClr val="black">
                <a:alpha val="4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" name="TextBox 19"/>
          <p:cNvSpPr txBox="1"/>
          <p:nvPr/>
        </p:nvSpPr>
        <p:spPr>
          <a:xfrm>
            <a:off x="-1" y="508608"/>
            <a:ext cx="24387175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a-IR" sz="9600" b="1" dirty="0">
                <a:effectLst>
                  <a:glow>
                    <a:srgbClr val="FF3399">
                      <a:alpha val="24000"/>
                    </a:srgbClr>
                  </a:glow>
                </a:effectLst>
                <a:latin typeface="Shabnam" panose="020B0603030804020204" pitchFamily="34" charset="-78"/>
                <a:cs typeface="Shabnam" panose="020B0603030804020204" pitchFamily="34" charset="-78"/>
              </a:rPr>
              <a:t>تیتر عنوان خود را وارد نمایید</a:t>
            </a:r>
            <a:endParaRPr lang="en-US" sz="9600" b="1" dirty="0">
              <a:solidFill>
                <a:srgbClr val="FF3399"/>
              </a:solidFill>
              <a:effectLst>
                <a:glow>
                  <a:srgbClr val="FF3399">
                    <a:alpha val="24000"/>
                  </a:srgbClr>
                </a:glow>
              </a:effectLst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0" y="1912391"/>
            <a:ext cx="2438717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a-IR" sz="2400" dirty="0">
                <a:solidFill>
                  <a:srgbClr val="100F3D"/>
                </a:solidFill>
                <a:effectLst>
                  <a:glow>
                    <a:srgbClr val="FF3399">
                      <a:alpha val="24000"/>
                    </a:srgbClr>
                  </a:glow>
                </a:effectLst>
                <a:latin typeface="Vazir" panose="020B0603030804020204" pitchFamily="34" charset="-78"/>
                <a:cs typeface="Vazir" panose="020B0603030804020204" pitchFamily="34" charset="-78"/>
              </a:rPr>
              <a:t>زیر عنوان خود را در این قسمت بنویسید</a:t>
            </a:r>
            <a:endParaRPr lang="en-US" sz="2400" dirty="0">
              <a:solidFill>
                <a:srgbClr val="100F3D"/>
              </a:solidFill>
              <a:effectLst>
                <a:glow>
                  <a:srgbClr val="FF3399">
                    <a:alpha val="24000"/>
                  </a:srgbClr>
                </a:glow>
              </a:effectLst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  <p:sp>
        <p:nvSpPr>
          <p:cNvPr id="22" name="TextBox 21"/>
          <p:cNvSpPr txBox="1"/>
          <p:nvPr/>
        </p:nvSpPr>
        <p:spPr>
          <a:xfrm>
            <a:off x="16584369" y="7812742"/>
            <a:ext cx="5685080" cy="247760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>
              <a:lnSpc>
                <a:spcPct val="200000"/>
              </a:lnSpc>
            </a:pPr>
            <a:r>
              <a:rPr lang="fa-IR" sz="2000" dirty="0">
                <a:solidFill>
                  <a:srgbClr val="16191F"/>
                </a:solidFill>
                <a:latin typeface="Vazir" panose="020B0603030804020204" pitchFamily="34" charset="-78"/>
                <a:cs typeface="Vazir" panose="020B0603030804020204" pitchFamily="34" charset="-78"/>
              </a:rPr>
              <a:t>فروشگاه مینارو ارائه دهنده انواع فایل های کاربردی با بهترین کیفیت این متن تست می باشد</a:t>
            </a:r>
            <a:r>
              <a:rPr lang="en-US" sz="2000" dirty="0">
                <a:solidFill>
                  <a:srgbClr val="16191F"/>
                </a:solidFill>
                <a:latin typeface="Vazir" panose="020B0603030804020204" pitchFamily="34" charset="-78"/>
                <a:cs typeface="Vazir" panose="020B0603030804020204" pitchFamily="34" charset="-78"/>
              </a:rPr>
              <a:t> </a:t>
            </a:r>
            <a:r>
              <a:rPr lang="fa-IR" sz="2000" dirty="0">
                <a:solidFill>
                  <a:srgbClr val="16191F"/>
                </a:solidFill>
                <a:latin typeface="Vazir" panose="020B0603030804020204" pitchFamily="34" charset="-78"/>
                <a:cs typeface="Vazir" panose="020B0603030804020204" pitchFamily="34" charset="-78"/>
              </a:rPr>
              <a:t> که شما به راحتی میتوانید بعد از خرید فایل آن را به راحتی تغییر داده و متن دلخواه خود را در این قسمت جایگزین کنید.</a:t>
            </a:r>
            <a:endParaRPr lang="en-US" sz="1800" b="1" dirty="0">
              <a:solidFill>
                <a:schemeClr val="bg1">
                  <a:lumMod val="65000"/>
                </a:schemeClr>
              </a:solidFill>
              <a:effectLst>
                <a:glow>
                  <a:srgbClr val="FF3399">
                    <a:alpha val="24000"/>
                  </a:srgbClr>
                </a:glow>
              </a:effectLst>
              <a:latin typeface="Lato" panose="020F0502020204030203" pitchFamily="34" charset="0"/>
            </a:endParaRPr>
          </a:p>
        </p:txBody>
      </p:sp>
      <p:sp>
        <p:nvSpPr>
          <p:cNvPr id="23" name="TextBox 22"/>
          <p:cNvSpPr txBox="1"/>
          <p:nvPr/>
        </p:nvSpPr>
        <p:spPr>
          <a:xfrm>
            <a:off x="16584369" y="3849940"/>
            <a:ext cx="4588084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fa-IR" sz="2800" b="1" dirty="0">
                <a:solidFill>
                  <a:schemeClr val="accent1">
                    <a:lumMod val="50000"/>
                  </a:schemeClr>
                </a:solidFill>
                <a:effectLst>
                  <a:glow>
                    <a:srgbClr val="FF3399">
                      <a:alpha val="24000"/>
                    </a:srgbClr>
                  </a:glow>
                </a:effectLst>
                <a:latin typeface="Shabnam" panose="020B0603030804020204" pitchFamily="34" charset="-78"/>
                <a:cs typeface="Shabnam" panose="020B0603030804020204" pitchFamily="34" charset="-78"/>
              </a:rPr>
              <a:t>تیتر عنوان را بنویسید</a:t>
            </a:r>
            <a:endParaRPr lang="en-US" sz="2800" b="1" dirty="0">
              <a:solidFill>
                <a:schemeClr val="accent1">
                  <a:lumMod val="50000"/>
                </a:schemeClr>
              </a:solidFill>
              <a:effectLst>
                <a:glow>
                  <a:srgbClr val="FF3399">
                    <a:alpha val="24000"/>
                  </a:srgbClr>
                </a:glow>
              </a:effectLst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24" name="Rounded Rectangle 23"/>
          <p:cNvSpPr/>
          <p:nvPr/>
        </p:nvSpPr>
        <p:spPr>
          <a:xfrm>
            <a:off x="16584368" y="11228791"/>
            <a:ext cx="2570162" cy="623499"/>
          </a:xfrm>
          <a:prstGeom prst="roundRect">
            <a:avLst>
              <a:gd name="adj" fmla="val 50000"/>
            </a:avLst>
          </a:prstGeom>
          <a:solidFill>
            <a:schemeClr val="accent5"/>
          </a:solidFill>
          <a:ln>
            <a:noFill/>
          </a:ln>
          <a:effectLst>
            <a:outerShdw blurRad="444500" dist="114300" dir="5400000" algn="t" rotWithShape="0">
              <a:schemeClr val="accent5">
                <a:alpha val="71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a-IR" sz="2400" dirty="0">
                <a:latin typeface="Shabnam" panose="020B0603030804020204" pitchFamily="34" charset="-78"/>
                <a:cs typeface="Shabnam" panose="020B0603030804020204" pitchFamily="34" charset="-78"/>
              </a:rPr>
              <a:t>اطلاعات بیشتر</a:t>
            </a:r>
            <a:endParaRPr lang="en-US" sz="2400" dirty="0"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25" name="TextBox 24"/>
          <p:cNvSpPr txBox="1"/>
          <p:nvPr/>
        </p:nvSpPr>
        <p:spPr>
          <a:xfrm>
            <a:off x="16584368" y="4536246"/>
            <a:ext cx="5685081" cy="247760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>
              <a:lnSpc>
                <a:spcPct val="200000"/>
              </a:lnSpc>
            </a:pPr>
            <a:r>
              <a:rPr lang="fa-IR" sz="2000" dirty="0">
                <a:solidFill>
                  <a:srgbClr val="16191F"/>
                </a:solidFill>
                <a:latin typeface="Vazir" panose="020B0603030804020204" pitchFamily="34" charset="-78"/>
                <a:cs typeface="Vazir" panose="020B0603030804020204" pitchFamily="34" charset="-78"/>
              </a:rPr>
              <a:t>فروشگاه مینارو ارائه دهنده انواع فایل های کاربردی با بهترین کیفیت این متن تست می باشد</a:t>
            </a:r>
            <a:r>
              <a:rPr lang="en-US" sz="2000" dirty="0">
                <a:solidFill>
                  <a:srgbClr val="16191F"/>
                </a:solidFill>
                <a:latin typeface="Vazir" panose="020B0603030804020204" pitchFamily="34" charset="-78"/>
                <a:cs typeface="Vazir" panose="020B0603030804020204" pitchFamily="34" charset="-78"/>
              </a:rPr>
              <a:t> </a:t>
            </a:r>
            <a:r>
              <a:rPr lang="fa-IR" sz="2000" dirty="0">
                <a:solidFill>
                  <a:srgbClr val="16191F"/>
                </a:solidFill>
                <a:latin typeface="Vazir" panose="020B0603030804020204" pitchFamily="34" charset="-78"/>
                <a:cs typeface="Vazir" panose="020B0603030804020204" pitchFamily="34" charset="-78"/>
              </a:rPr>
              <a:t> که شما به راحتی میتوانید بعد از خرید فایل آن را به راحتی تغییر داده و متن دلخواه خود را در این قسمت جایگزین کنید.</a:t>
            </a:r>
            <a:endParaRPr lang="en-US" sz="1800" b="1" dirty="0">
              <a:solidFill>
                <a:schemeClr val="bg1">
                  <a:lumMod val="65000"/>
                </a:schemeClr>
              </a:solidFill>
              <a:effectLst>
                <a:glow>
                  <a:srgbClr val="FF3399">
                    <a:alpha val="24000"/>
                  </a:srgbClr>
                </a:glow>
              </a:effectLst>
              <a:latin typeface="Lato" panose="020F0502020204030203" pitchFamily="34" charset="0"/>
            </a:endParaRPr>
          </a:p>
        </p:txBody>
      </p:sp>
      <p:grpSp>
        <p:nvGrpSpPr>
          <p:cNvPr id="26" name="Group 25"/>
          <p:cNvGrpSpPr/>
          <p:nvPr/>
        </p:nvGrpSpPr>
        <p:grpSpPr>
          <a:xfrm flipH="1">
            <a:off x="9656403" y="4111550"/>
            <a:ext cx="6387014" cy="4312876"/>
            <a:chOff x="677977" y="2347949"/>
            <a:chExt cx="6387014" cy="4312876"/>
          </a:xfrm>
        </p:grpSpPr>
        <p:grpSp>
          <p:nvGrpSpPr>
            <p:cNvPr id="27" name="Group 26"/>
            <p:cNvGrpSpPr/>
            <p:nvPr/>
          </p:nvGrpSpPr>
          <p:grpSpPr>
            <a:xfrm>
              <a:off x="677977" y="2347949"/>
              <a:ext cx="4588084" cy="1585234"/>
              <a:chOff x="3894839" y="10606073"/>
              <a:chExt cx="4588084" cy="1585234"/>
            </a:xfrm>
          </p:grpSpPr>
          <p:sp>
            <p:nvSpPr>
              <p:cNvPr id="31" name="TextBox 30"/>
              <p:cNvSpPr txBox="1"/>
              <p:nvPr/>
            </p:nvSpPr>
            <p:spPr>
              <a:xfrm>
                <a:off x="3894839" y="10606073"/>
                <a:ext cx="4588084" cy="52322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fa-IR" sz="2800" b="1" dirty="0">
                    <a:solidFill>
                      <a:schemeClr val="accent1">
                        <a:lumMod val="50000"/>
                      </a:schemeClr>
                    </a:solidFill>
                    <a:effectLst>
                      <a:glow>
                        <a:srgbClr val="FF3399">
                          <a:alpha val="24000"/>
                        </a:srgbClr>
                      </a:glow>
                    </a:effectLst>
                    <a:latin typeface="Shabnam" panose="020B0603030804020204" pitchFamily="34" charset="-78"/>
                    <a:cs typeface="Shabnam" panose="020B0603030804020204" pitchFamily="34" charset="-78"/>
                  </a:rPr>
                  <a:t>تیتر عنوان را بنویسید</a:t>
                </a:r>
                <a:endParaRPr lang="en-US" sz="2800" b="1" dirty="0">
                  <a:solidFill>
                    <a:schemeClr val="accent1">
                      <a:lumMod val="50000"/>
                    </a:schemeClr>
                  </a:solidFill>
                  <a:effectLst>
                    <a:glow>
                      <a:srgbClr val="FF3399">
                        <a:alpha val="24000"/>
                      </a:srgbClr>
                    </a:glow>
                  </a:effectLst>
                  <a:latin typeface="Shabnam" panose="020B0603030804020204" pitchFamily="34" charset="-78"/>
                  <a:cs typeface="Shabnam" panose="020B0603030804020204" pitchFamily="34" charset="-78"/>
                </a:endParaRPr>
              </a:p>
            </p:txBody>
          </p:sp>
          <p:sp>
            <p:nvSpPr>
              <p:cNvPr id="32" name="TextBox 31"/>
              <p:cNvSpPr txBox="1"/>
              <p:nvPr/>
            </p:nvSpPr>
            <p:spPr>
              <a:xfrm>
                <a:off x="4598311" y="11175644"/>
                <a:ext cx="3884612" cy="101566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 rtl="1">
                  <a:lnSpc>
                    <a:spcPct val="150000"/>
                  </a:lnSpc>
                </a:pPr>
                <a:r>
                  <a:rPr lang="fa-IR" sz="2000" dirty="0">
                    <a:solidFill>
                      <a:srgbClr val="16191F"/>
                    </a:solidFill>
                    <a:latin typeface="Vazir" panose="020B0603030804020204" pitchFamily="34" charset="-78"/>
                    <a:cs typeface="Vazir" panose="020B0603030804020204" pitchFamily="34" charset="-78"/>
                  </a:rPr>
                  <a:t>فروشگاه مینارو ارائه دهنده انواع فایل های کاربردی</a:t>
                </a:r>
                <a:endParaRPr lang="en-US" sz="1800" b="1" dirty="0">
                  <a:solidFill>
                    <a:schemeClr val="bg1">
                      <a:lumMod val="65000"/>
                    </a:schemeClr>
                  </a:solidFill>
                  <a:effectLst>
                    <a:glow>
                      <a:srgbClr val="FF3399">
                        <a:alpha val="24000"/>
                      </a:srgbClr>
                    </a:glow>
                  </a:effectLst>
                  <a:latin typeface="Lato" panose="020F0502020204030203" pitchFamily="34" charset="0"/>
                </a:endParaRPr>
              </a:p>
            </p:txBody>
          </p:sp>
        </p:grpSp>
        <p:grpSp>
          <p:nvGrpSpPr>
            <p:cNvPr id="28" name="Group 27"/>
            <p:cNvGrpSpPr/>
            <p:nvPr/>
          </p:nvGrpSpPr>
          <p:grpSpPr>
            <a:xfrm flipV="1">
              <a:off x="2979834" y="2606583"/>
              <a:ext cx="4085157" cy="4054242"/>
              <a:chOff x="3059082" y="5908837"/>
              <a:chExt cx="4085157" cy="4054242"/>
            </a:xfrm>
          </p:grpSpPr>
          <p:sp>
            <p:nvSpPr>
              <p:cNvPr id="29" name="Arc 28"/>
              <p:cNvSpPr/>
              <p:nvPr/>
            </p:nvSpPr>
            <p:spPr>
              <a:xfrm flipV="1">
                <a:off x="3059082" y="5908837"/>
                <a:ext cx="4085157" cy="4019550"/>
              </a:xfrm>
              <a:prstGeom prst="arc">
                <a:avLst>
                  <a:gd name="adj1" fmla="val 17143018"/>
                  <a:gd name="adj2" fmla="val 20059153"/>
                </a:avLst>
              </a:prstGeom>
              <a:ln>
                <a:solidFill>
                  <a:schemeClr val="bg1">
                    <a:lumMod val="75000"/>
                  </a:schemeClr>
                </a:solidFill>
                <a:prstDash val="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0" name="Oval 29"/>
              <p:cNvSpPr/>
              <p:nvPr/>
            </p:nvSpPr>
            <p:spPr>
              <a:xfrm>
                <a:off x="5523918" y="9748418"/>
                <a:ext cx="214661" cy="214661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33" name="Group 32"/>
          <p:cNvGrpSpPr/>
          <p:nvPr/>
        </p:nvGrpSpPr>
        <p:grpSpPr>
          <a:xfrm flipH="1">
            <a:off x="770587" y="6288611"/>
            <a:ext cx="6379199" cy="5251929"/>
            <a:chOff x="11816557" y="7756415"/>
            <a:chExt cx="6379199" cy="5251929"/>
          </a:xfrm>
        </p:grpSpPr>
        <p:grpSp>
          <p:nvGrpSpPr>
            <p:cNvPr id="34" name="Group 33"/>
            <p:cNvGrpSpPr/>
            <p:nvPr/>
          </p:nvGrpSpPr>
          <p:grpSpPr>
            <a:xfrm flipH="1">
              <a:off x="11816557" y="7756415"/>
              <a:ext cx="4085157" cy="4054242"/>
              <a:chOff x="3059082" y="5908837"/>
              <a:chExt cx="4085157" cy="4054242"/>
            </a:xfrm>
          </p:grpSpPr>
          <p:sp>
            <p:nvSpPr>
              <p:cNvPr id="38" name="Arc 37"/>
              <p:cNvSpPr/>
              <p:nvPr/>
            </p:nvSpPr>
            <p:spPr>
              <a:xfrm flipV="1">
                <a:off x="3059082" y="5908837"/>
                <a:ext cx="4085157" cy="4019550"/>
              </a:xfrm>
              <a:prstGeom prst="arc">
                <a:avLst>
                  <a:gd name="adj1" fmla="val 17143018"/>
                  <a:gd name="adj2" fmla="val 19491447"/>
                </a:avLst>
              </a:prstGeom>
              <a:ln>
                <a:solidFill>
                  <a:schemeClr val="bg1">
                    <a:lumMod val="75000"/>
                  </a:schemeClr>
                </a:solidFill>
                <a:prstDash val="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9" name="Oval 38"/>
              <p:cNvSpPr/>
              <p:nvPr/>
            </p:nvSpPr>
            <p:spPr>
              <a:xfrm>
                <a:off x="5523918" y="9748418"/>
                <a:ext cx="214661" cy="214661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35" name="Group 34"/>
            <p:cNvGrpSpPr/>
            <p:nvPr/>
          </p:nvGrpSpPr>
          <p:grpSpPr>
            <a:xfrm>
              <a:off x="13607672" y="11469461"/>
              <a:ext cx="4588084" cy="1538883"/>
              <a:chOff x="3894839" y="10606073"/>
              <a:chExt cx="4588084" cy="1538883"/>
            </a:xfrm>
          </p:grpSpPr>
          <p:sp>
            <p:nvSpPr>
              <p:cNvPr id="36" name="TextBox 35"/>
              <p:cNvSpPr txBox="1"/>
              <p:nvPr/>
            </p:nvSpPr>
            <p:spPr>
              <a:xfrm>
                <a:off x="3894839" y="10606073"/>
                <a:ext cx="4588084" cy="52322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fa-IR" sz="2800" b="1" dirty="0">
                    <a:solidFill>
                      <a:schemeClr val="accent1">
                        <a:lumMod val="50000"/>
                      </a:schemeClr>
                    </a:solidFill>
                    <a:effectLst>
                      <a:glow>
                        <a:srgbClr val="FF3399">
                          <a:alpha val="24000"/>
                        </a:srgbClr>
                      </a:glow>
                    </a:effectLst>
                    <a:latin typeface="Shabnam" panose="020B0603030804020204" pitchFamily="34" charset="-78"/>
                    <a:cs typeface="Shabnam" panose="020B0603030804020204" pitchFamily="34" charset="-78"/>
                  </a:rPr>
                  <a:t>تیتر عنوان را بنویسید</a:t>
                </a:r>
                <a:endParaRPr lang="en-US" sz="2800" b="1" dirty="0">
                  <a:solidFill>
                    <a:schemeClr val="accent1">
                      <a:lumMod val="50000"/>
                    </a:schemeClr>
                  </a:solidFill>
                  <a:effectLst>
                    <a:glow>
                      <a:srgbClr val="FF3399">
                        <a:alpha val="24000"/>
                      </a:srgbClr>
                    </a:glow>
                  </a:effectLst>
                  <a:latin typeface="Shabnam" panose="020B0603030804020204" pitchFamily="34" charset="-78"/>
                  <a:cs typeface="Shabnam" panose="020B0603030804020204" pitchFamily="34" charset="-78"/>
                </a:endParaRPr>
              </a:p>
            </p:txBody>
          </p:sp>
          <p:sp>
            <p:nvSpPr>
              <p:cNvPr id="37" name="TextBox 36"/>
              <p:cNvSpPr txBox="1"/>
              <p:nvPr/>
            </p:nvSpPr>
            <p:spPr>
              <a:xfrm>
                <a:off x="3894839" y="11129293"/>
                <a:ext cx="3884612" cy="101566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 rtl="1">
                  <a:lnSpc>
                    <a:spcPct val="150000"/>
                  </a:lnSpc>
                </a:pPr>
                <a:r>
                  <a:rPr lang="fa-IR" sz="2000" dirty="0">
                    <a:solidFill>
                      <a:srgbClr val="16191F"/>
                    </a:solidFill>
                    <a:latin typeface="Vazir" panose="020B0603030804020204" pitchFamily="34" charset="-78"/>
                    <a:cs typeface="Vazir" panose="020B0603030804020204" pitchFamily="34" charset="-78"/>
                  </a:rPr>
                  <a:t>فروشگاه مینارو ارائه دهنده انواع فایل های کاربردی</a:t>
                </a:r>
                <a:endParaRPr lang="en-US" sz="1800" b="1" dirty="0">
                  <a:solidFill>
                    <a:schemeClr val="bg1">
                      <a:lumMod val="65000"/>
                    </a:schemeClr>
                  </a:solidFill>
                  <a:effectLst>
                    <a:glow>
                      <a:srgbClr val="FF3399">
                        <a:alpha val="24000"/>
                      </a:srgbClr>
                    </a:glow>
                  </a:effectLst>
                  <a:latin typeface="Lato" panose="020F0502020204030203" pitchFamily="34" charset="0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801902233"/>
      </p:ext>
    </p:extLst>
  </p:cSld>
  <p:clrMapOvr>
    <a:masterClrMapping/>
  </p:clrMapOvr>
  <p:transition spd="med">
    <p:pull dir="u"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grpId="0" nodeType="withEffect" p14:presetBounceEnd="83000">
                                      <p:stCondLst>
                                        <p:cond delay="0"/>
                                      </p:stCondLst>
                                      <p:iterate type="wd">
                                        <p:tmPct val="4000"/>
                                      </p:iterate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83000">
                                          <p:cBhvr additive="base">
                                            <p:cTn id="7" dur="175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83000">
                                          <p:cBhvr additive="base">
                                            <p:cTn id="8" dur="175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1" dur="500"/>
                                            <p:tgtEl>
                                              <p:spTgt spid="2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4" dur="500"/>
                                            <p:tgtEl>
                                              <p:spTgt spid="2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" presetID="2" presetClass="entr" presetSubtype="4" fill="hold" grpId="0" nodeType="withEffect" p14:presetBounceEnd="86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86000">
                                          <p:cBhvr additive="base">
                                            <p:cTn id="17" dur="125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86000">
                                          <p:cBhvr additive="base">
                                            <p:cTn id="18" dur="125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9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1" dur="500"/>
                                            <p:tgtEl>
                                              <p:spTgt spid="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2" presetID="10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4" dur="500"/>
                                            <p:tgtEl>
                                              <p:spTgt spid="2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5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7" dur="500"/>
                                            <p:tgtEl>
                                              <p:spTgt spid="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8" presetID="10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0" dur="500"/>
                                            <p:tgtEl>
                                              <p:spTgt spid="3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1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3" dur="500"/>
                                            <p:tgtEl>
                                              <p:spTgt spid="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6" grpId="0" animBg="1"/>
          <p:bldP spid="3" grpId="0" animBg="1"/>
          <p:bldP spid="20" grpId="0"/>
          <p:bldP spid="22" grpId="0"/>
          <p:bldP spid="23" grpId="0"/>
          <p:bldP spid="24" grpId="0" animBg="1"/>
          <p:bldP spid="25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iterate type="wd">
                                        <p:tmPct val="4000"/>
                                      </p:iterate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75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75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1" dur="500"/>
                                            <p:tgtEl>
                                              <p:spTgt spid="2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4" dur="500"/>
                                            <p:tgtEl>
                                              <p:spTgt spid="2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7" dur="125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8" dur="125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9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1" dur="500"/>
                                            <p:tgtEl>
                                              <p:spTgt spid="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2" presetID="10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4" dur="500"/>
                                            <p:tgtEl>
                                              <p:spTgt spid="2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5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7" dur="500"/>
                                            <p:tgtEl>
                                              <p:spTgt spid="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8" presetID="10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0" dur="500"/>
                                            <p:tgtEl>
                                              <p:spTgt spid="3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1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3" dur="500"/>
                                            <p:tgtEl>
                                              <p:spTgt spid="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6" grpId="0" animBg="1"/>
          <p:bldP spid="3" grpId="0" animBg="1"/>
          <p:bldP spid="20" grpId="0"/>
          <p:bldP spid="22" grpId="0"/>
          <p:bldP spid="23" grpId="0"/>
          <p:bldP spid="24" grpId="0" animBg="1"/>
          <p:bldP spid="25" grpId="0"/>
        </p:bldLst>
      </p:timing>
    </mc:Fallback>
  </mc:AlternateContent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Freeform 5"/>
          <p:cNvSpPr>
            <a:spLocks noEditPoints="1"/>
          </p:cNvSpPr>
          <p:nvPr/>
        </p:nvSpPr>
        <p:spPr bwMode="auto">
          <a:xfrm>
            <a:off x="7307221" y="4305960"/>
            <a:ext cx="3527424" cy="3524612"/>
          </a:xfrm>
          <a:custGeom>
            <a:avLst/>
            <a:gdLst>
              <a:gd name="T0" fmla="*/ 467 w 467"/>
              <a:gd name="T1" fmla="*/ 232 h 467"/>
              <a:gd name="T2" fmla="*/ 425 w 467"/>
              <a:gd name="T3" fmla="*/ 195 h 467"/>
              <a:gd name="T4" fmla="*/ 449 w 467"/>
              <a:gd name="T5" fmla="*/ 144 h 467"/>
              <a:gd name="T6" fmla="*/ 396 w 467"/>
              <a:gd name="T7" fmla="*/ 126 h 467"/>
              <a:gd name="T8" fmla="*/ 397 w 467"/>
              <a:gd name="T9" fmla="*/ 67 h 467"/>
              <a:gd name="T10" fmla="*/ 341 w 467"/>
              <a:gd name="T11" fmla="*/ 71 h 467"/>
              <a:gd name="T12" fmla="*/ 323 w 467"/>
              <a:gd name="T13" fmla="*/ 18 h 467"/>
              <a:gd name="T14" fmla="*/ 272 w 467"/>
              <a:gd name="T15" fmla="*/ 42 h 467"/>
              <a:gd name="T16" fmla="*/ 232 w 467"/>
              <a:gd name="T17" fmla="*/ 0 h 467"/>
              <a:gd name="T18" fmla="*/ 195 w 467"/>
              <a:gd name="T19" fmla="*/ 42 h 467"/>
              <a:gd name="T20" fmla="*/ 144 w 467"/>
              <a:gd name="T21" fmla="*/ 17 h 467"/>
              <a:gd name="T22" fmla="*/ 126 w 467"/>
              <a:gd name="T23" fmla="*/ 71 h 467"/>
              <a:gd name="T24" fmla="*/ 68 w 467"/>
              <a:gd name="T25" fmla="*/ 69 h 467"/>
              <a:gd name="T26" fmla="*/ 71 w 467"/>
              <a:gd name="T27" fmla="*/ 125 h 467"/>
              <a:gd name="T28" fmla="*/ 18 w 467"/>
              <a:gd name="T29" fmla="*/ 144 h 467"/>
              <a:gd name="T30" fmla="*/ 42 w 467"/>
              <a:gd name="T31" fmla="*/ 194 h 467"/>
              <a:gd name="T32" fmla="*/ 0 w 467"/>
              <a:gd name="T33" fmla="*/ 235 h 467"/>
              <a:gd name="T34" fmla="*/ 42 w 467"/>
              <a:gd name="T35" fmla="*/ 272 h 467"/>
              <a:gd name="T36" fmla="*/ 17 w 467"/>
              <a:gd name="T37" fmla="*/ 323 h 467"/>
              <a:gd name="T38" fmla="*/ 71 w 467"/>
              <a:gd name="T39" fmla="*/ 341 h 467"/>
              <a:gd name="T40" fmla="*/ 70 w 467"/>
              <a:gd name="T41" fmla="*/ 399 h 467"/>
              <a:gd name="T42" fmla="*/ 126 w 467"/>
              <a:gd name="T43" fmla="*/ 396 h 467"/>
              <a:gd name="T44" fmla="*/ 144 w 467"/>
              <a:gd name="T45" fmla="*/ 449 h 467"/>
              <a:gd name="T46" fmla="*/ 195 w 467"/>
              <a:gd name="T47" fmla="*/ 424 h 467"/>
              <a:gd name="T48" fmla="*/ 235 w 467"/>
              <a:gd name="T49" fmla="*/ 467 h 467"/>
              <a:gd name="T50" fmla="*/ 272 w 467"/>
              <a:gd name="T51" fmla="*/ 424 h 467"/>
              <a:gd name="T52" fmla="*/ 323 w 467"/>
              <a:gd name="T53" fmla="*/ 449 h 467"/>
              <a:gd name="T54" fmla="*/ 341 w 467"/>
              <a:gd name="T55" fmla="*/ 396 h 467"/>
              <a:gd name="T56" fmla="*/ 399 w 467"/>
              <a:gd name="T57" fmla="*/ 397 h 467"/>
              <a:gd name="T58" fmla="*/ 396 w 467"/>
              <a:gd name="T59" fmla="*/ 341 h 467"/>
              <a:gd name="T60" fmla="*/ 449 w 467"/>
              <a:gd name="T61" fmla="*/ 323 h 467"/>
              <a:gd name="T62" fmla="*/ 425 w 467"/>
              <a:gd name="T63" fmla="*/ 272 h 467"/>
              <a:gd name="T64" fmla="*/ 233 w 467"/>
              <a:gd name="T65" fmla="*/ 383 h 467"/>
              <a:gd name="T66" fmla="*/ 233 w 467"/>
              <a:gd name="T67" fmla="*/ 83 h 467"/>
              <a:gd name="T68" fmla="*/ 233 w 467"/>
              <a:gd name="T69" fmla="*/ 383 h 4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467" h="467">
                <a:moveTo>
                  <a:pt x="428" y="245"/>
                </a:moveTo>
                <a:cubicBezTo>
                  <a:pt x="467" y="232"/>
                  <a:pt x="467" y="232"/>
                  <a:pt x="467" y="232"/>
                </a:cubicBezTo>
                <a:cubicBezTo>
                  <a:pt x="465" y="202"/>
                  <a:pt x="465" y="202"/>
                  <a:pt x="465" y="202"/>
                </a:cubicBezTo>
                <a:cubicBezTo>
                  <a:pt x="425" y="195"/>
                  <a:pt x="425" y="195"/>
                  <a:pt x="425" y="195"/>
                </a:cubicBezTo>
                <a:cubicBezTo>
                  <a:pt x="423" y="187"/>
                  <a:pt x="421" y="179"/>
                  <a:pt x="418" y="171"/>
                </a:cubicBezTo>
                <a:cubicBezTo>
                  <a:pt x="449" y="144"/>
                  <a:pt x="449" y="144"/>
                  <a:pt x="449" y="144"/>
                </a:cubicBezTo>
                <a:cubicBezTo>
                  <a:pt x="436" y="117"/>
                  <a:pt x="436" y="117"/>
                  <a:pt x="436" y="117"/>
                </a:cubicBezTo>
                <a:cubicBezTo>
                  <a:pt x="396" y="126"/>
                  <a:pt x="396" y="126"/>
                  <a:pt x="396" y="126"/>
                </a:cubicBezTo>
                <a:cubicBezTo>
                  <a:pt x="391" y="118"/>
                  <a:pt x="385" y="111"/>
                  <a:pt x="379" y="104"/>
                </a:cubicBezTo>
                <a:cubicBezTo>
                  <a:pt x="397" y="67"/>
                  <a:pt x="397" y="67"/>
                  <a:pt x="397" y="67"/>
                </a:cubicBezTo>
                <a:cubicBezTo>
                  <a:pt x="375" y="48"/>
                  <a:pt x="375" y="48"/>
                  <a:pt x="375" y="48"/>
                </a:cubicBezTo>
                <a:cubicBezTo>
                  <a:pt x="341" y="71"/>
                  <a:pt x="341" y="71"/>
                  <a:pt x="341" y="71"/>
                </a:cubicBezTo>
                <a:cubicBezTo>
                  <a:pt x="334" y="66"/>
                  <a:pt x="327" y="62"/>
                  <a:pt x="320" y="58"/>
                </a:cubicBezTo>
                <a:cubicBezTo>
                  <a:pt x="323" y="18"/>
                  <a:pt x="323" y="18"/>
                  <a:pt x="323" y="18"/>
                </a:cubicBezTo>
                <a:cubicBezTo>
                  <a:pt x="295" y="8"/>
                  <a:pt x="295" y="8"/>
                  <a:pt x="295" y="8"/>
                </a:cubicBezTo>
                <a:cubicBezTo>
                  <a:pt x="272" y="42"/>
                  <a:pt x="272" y="42"/>
                  <a:pt x="272" y="42"/>
                </a:cubicBezTo>
                <a:cubicBezTo>
                  <a:pt x="263" y="40"/>
                  <a:pt x="254" y="39"/>
                  <a:pt x="245" y="39"/>
                </a:cubicBezTo>
                <a:cubicBezTo>
                  <a:pt x="232" y="0"/>
                  <a:pt x="232" y="0"/>
                  <a:pt x="232" y="0"/>
                </a:cubicBezTo>
                <a:cubicBezTo>
                  <a:pt x="203" y="2"/>
                  <a:pt x="203" y="2"/>
                  <a:pt x="203" y="2"/>
                </a:cubicBezTo>
                <a:cubicBezTo>
                  <a:pt x="195" y="42"/>
                  <a:pt x="195" y="42"/>
                  <a:pt x="195" y="42"/>
                </a:cubicBezTo>
                <a:cubicBezTo>
                  <a:pt x="187" y="44"/>
                  <a:pt x="179" y="46"/>
                  <a:pt x="171" y="49"/>
                </a:cubicBezTo>
                <a:cubicBezTo>
                  <a:pt x="144" y="17"/>
                  <a:pt x="144" y="17"/>
                  <a:pt x="144" y="17"/>
                </a:cubicBezTo>
                <a:cubicBezTo>
                  <a:pt x="117" y="30"/>
                  <a:pt x="117" y="30"/>
                  <a:pt x="117" y="30"/>
                </a:cubicBezTo>
                <a:cubicBezTo>
                  <a:pt x="126" y="71"/>
                  <a:pt x="126" y="71"/>
                  <a:pt x="126" y="71"/>
                </a:cubicBezTo>
                <a:cubicBezTo>
                  <a:pt x="118" y="76"/>
                  <a:pt x="111" y="81"/>
                  <a:pt x="104" y="87"/>
                </a:cubicBezTo>
                <a:cubicBezTo>
                  <a:pt x="68" y="69"/>
                  <a:pt x="68" y="69"/>
                  <a:pt x="68" y="69"/>
                </a:cubicBezTo>
                <a:cubicBezTo>
                  <a:pt x="48" y="92"/>
                  <a:pt x="48" y="92"/>
                  <a:pt x="48" y="92"/>
                </a:cubicBezTo>
                <a:cubicBezTo>
                  <a:pt x="71" y="125"/>
                  <a:pt x="71" y="125"/>
                  <a:pt x="71" y="125"/>
                </a:cubicBezTo>
                <a:cubicBezTo>
                  <a:pt x="67" y="132"/>
                  <a:pt x="62" y="139"/>
                  <a:pt x="59" y="147"/>
                </a:cubicBezTo>
                <a:cubicBezTo>
                  <a:pt x="18" y="144"/>
                  <a:pt x="18" y="144"/>
                  <a:pt x="18" y="144"/>
                </a:cubicBezTo>
                <a:cubicBezTo>
                  <a:pt x="8" y="172"/>
                  <a:pt x="8" y="172"/>
                  <a:pt x="8" y="172"/>
                </a:cubicBezTo>
                <a:cubicBezTo>
                  <a:pt x="42" y="194"/>
                  <a:pt x="42" y="194"/>
                  <a:pt x="42" y="194"/>
                </a:cubicBezTo>
                <a:cubicBezTo>
                  <a:pt x="41" y="203"/>
                  <a:pt x="39" y="212"/>
                  <a:pt x="39" y="222"/>
                </a:cubicBezTo>
                <a:cubicBezTo>
                  <a:pt x="0" y="235"/>
                  <a:pt x="0" y="235"/>
                  <a:pt x="0" y="235"/>
                </a:cubicBezTo>
                <a:cubicBezTo>
                  <a:pt x="2" y="264"/>
                  <a:pt x="2" y="264"/>
                  <a:pt x="2" y="264"/>
                </a:cubicBezTo>
                <a:cubicBezTo>
                  <a:pt x="42" y="272"/>
                  <a:pt x="42" y="272"/>
                  <a:pt x="42" y="272"/>
                </a:cubicBezTo>
                <a:cubicBezTo>
                  <a:pt x="44" y="280"/>
                  <a:pt x="46" y="288"/>
                  <a:pt x="49" y="296"/>
                </a:cubicBezTo>
                <a:cubicBezTo>
                  <a:pt x="17" y="323"/>
                  <a:pt x="17" y="323"/>
                  <a:pt x="17" y="323"/>
                </a:cubicBezTo>
                <a:cubicBezTo>
                  <a:pt x="31" y="349"/>
                  <a:pt x="31" y="349"/>
                  <a:pt x="31" y="349"/>
                </a:cubicBezTo>
                <a:cubicBezTo>
                  <a:pt x="71" y="341"/>
                  <a:pt x="71" y="341"/>
                  <a:pt x="71" y="341"/>
                </a:cubicBezTo>
                <a:cubicBezTo>
                  <a:pt x="76" y="349"/>
                  <a:pt x="82" y="356"/>
                  <a:pt x="88" y="363"/>
                </a:cubicBezTo>
                <a:cubicBezTo>
                  <a:pt x="70" y="399"/>
                  <a:pt x="70" y="399"/>
                  <a:pt x="70" y="399"/>
                </a:cubicBezTo>
                <a:cubicBezTo>
                  <a:pt x="92" y="419"/>
                  <a:pt x="92" y="419"/>
                  <a:pt x="92" y="419"/>
                </a:cubicBezTo>
                <a:cubicBezTo>
                  <a:pt x="126" y="396"/>
                  <a:pt x="126" y="396"/>
                  <a:pt x="126" y="396"/>
                </a:cubicBezTo>
                <a:cubicBezTo>
                  <a:pt x="133" y="400"/>
                  <a:pt x="140" y="404"/>
                  <a:pt x="147" y="408"/>
                </a:cubicBezTo>
                <a:cubicBezTo>
                  <a:pt x="144" y="449"/>
                  <a:pt x="144" y="449"/>
                  <a:pt x="144" y="449"/>
                </a:cubicBezTo>
                <a:cubicBezTo>
                  <a:pt x="172" y="458"/>
                  <a:pt x="172" y="458"/>
                  <a:pt x="172" y="458"/>
                </a:cubicBezTo>
                <a:cubicBezTo>
                  <a:pt x="195" y="424"/>
                  <a:pt x="195" y="424"/>
                  <a:pt x="195" y="424"/>
                </a:cubicBezTo>
                <a:cubicBezTo>
                  <a:pt x="204" y="426"/>
                  <a:pt x="213" y="427"/>
                  <a:pt x="222" y="428"/>
                </a:cubicBezTo>
                <a:cubicBezTo>
                  <a:pt x="235" y="467"/>
                  <a:pt x="235" y="467"/>
                  <a:pt x="235" y="467"/>
                </a:cubicBezTo>
                <a:cubicBezTo>
                  <a:pt x="264" y="464"/>
                  <a:pt x="264" y="464"/>
                  <a:pt x="264" y="464"/>
                </a:cubicBezTo>
                <a:cubicBezTo>
                  <a:pt x="272" y="424"/>
                  <a:pt x="272" y="424"/>
                  <a:pt x="272" y="424"/>
                </a:cubicBezTo>
                <a:cubicBezTo>
                  <a:pt x="280" y="423"/>
                  <a:pt x="288" y="421"/>
                  <a:pt x="296" y="418"/>
                </a:cubicBezTo>
                <a:cubicBezTo>
                  <a:pt x="323" y="449"/>
                  <a:pt x="323" y="449"/>
                  <a:pt x="323" y="449"/>
                </a:cubicBezTo>
                <a:cubicBezTo>
                  <a:pt x="349" y="436"/>
                  <a:pt x="349" y="436"/>
                  <a:pt x="349" y="436"/>
                </a:cubicBezTo>
                <a:cubicBezTo>
                  <a:pt x="341" y="396"/>
                  <a:pt x="341" y="396"/>
                  <a:pt x="341" y="396"/>
                </a:cubicBezTo>
                <a:cubicBezTo>
                  <a:pt x="349" y="391"/>
                  <a:pt x="356" y="385"/>
                  <a:pt x="363" y="379"/>
                </a:cubicBezTo>
                <a:cubicBezTo>
                  <a:pt x="399" y="397"/>
                  <a:pt x="399" y="397"/>
                  <a:pt x="399" y="397"/>
                </a:cubicBezTo>
                <a:cubicBezTo>
                  <a:pt x="419" y="375"/>
                  <a:pt x="419" y="375"/>
                  <a:pt x="419" y="375"/>
                </a:cubicBezTo>
                <a:cubicBezTo>
                  <a:pt x="396" y="341"/>
                  <a:pt x="396" y="341"/>
                  <a:pt x="396" y="341"/>
                </a:cubicBezTo>
                <a:cubicBezTo>
                  <a:pt x="400" y="334"/>
                  <a:pt x="405" y="327"/>
                  <a:pt x="408" y="320"/>
                </a:cubicBezTo>
                <a:cubicBezTo>
                  <a:pt x="449" y="323"/>
                  <a:pt x="449" y="323"/>
                  <a:pt x="449" y="323"/>
                </a:cubicBezTo>
                <a:cubicBezTo>
                  <a:pt x="459" y="295"/>
                  <a:pt x="459" y="295"/>
                  <a:pt x="459" y="295"/>
                </a:cubicBezTo>
                <a:cubicBezTo>
                  <a:pt x="425" y="272"/>
                  <a:pt x="425" y="272"/>
                  <a:pt x="425" y="272"/>
                </a:cubicBezTo>
                <a:cubicBezTo>
                  <a:pt x="426" y="263"/>
                  <a:pt x="428" y="254"/>
                  <a:pt x="428" y="245"/>
                </a:cubicBezTo>
                <a:close/>
                <a:moveTo>
                  <a:pt x="233" y="383"/>
                </a:moveTo>
                <a:cubicBezTo>
                  <a:pt x="151" y="383"/>
                  <a:pt x="84" y="316"/>
                  <a:pt x="84" y="233"/>
                </a:cubicBezTo>
                <a:cubicBezTo>
                  <a:pt x="84" y="150"/>
                  <a:pt x="151" y="83"/>
                  <a:pt x="233" y="83"/>
                </a:cubicBezTo>
                <a:cubicBezTo>
                  <a:pt x="316" y="83"/>
                  <a:pt x="383" y="150"/>
                  <a:pt x="383" y="233"/>
                </a:cubicBezTo>
                <a:cubicBezTo>
                  <a:pt x="383" y="316"/>
                  <a:pt x="316" y="383"/>
                  <a:pt x="233" y="383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ffectLst>
            <a:outerShdw blurRad="368300" dist="152400" dir="5400000" algn="t" rotWithShape="0">
              <a:prstClr val="black">
                <a:alpha val="40000"/>
              </a:prstClr>
            </a:outerShdw>
          </a:effectLst>
          <a:scene3d>
            <a:camera prst="orthographicFront">
              <a:rot lat="18899981" lon="0" rev="0"/>
            </a:camera>
            <a:lightRig rig="threePt" dir="t"/>
          </a:scene3d>
          <a:sp3d extrusionH="609600" prstMaterial="matte"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" name="Freeform 2"/>
          <p:cNvSpPr>
            <a:spLocks noEditPoints="1"/>
          </p:cNvSpPr>
          <p:nvPr/>
        </p:nvSpPr>
        <p:spPr bwMode="auto">
          <a:xfrm>
            <a:off x="4430671" y="5563260"/>
            <a:ext cx="3527424" cy="3524612"/>
          </a:xfrm>
          <a:custGeom>
            <a:avLst/>
            <a:gdLst>
              <a:gd name="T0" fmla="*/ 467 w 467"/>
              <a:gd name="T1" fmla="*/ 232 h 467"/>
              <a:gd name="T2" fmla="*/ 425 w 467"/>
              <a:gd name="T3" fmla="*/ 195 h 467"/>
              <a:gd name="T4" fmla="*/ 449 w 467"/>
              <a:gd name="T5" fmla="*/ 144 h 467"/>
              <a:gd name="T6" fmla="*/ 396 w 467"/>
              <a:gd name="T7" fmla="*/ 126 h 467"/>
              <a:gd name="T8" fmla="*/ 397 w 467"/>
              <a:gd name="T9" fmla="*/ 67 h 467"/>
              <a:gd name="T10" fmla="*/ 341 w 467"/>
              <a:gd name="T11" fmla="*/ 71 h 467"/>
              <a:gd name="T12" fmla="*/ 323 w 467"/>
              <a:gd name="T13" fmla="*/ 18 h 467"/>
              <a:gd name="T14" fmla="*/ 272 w 467"/>
              <a:gd name="T15" fmla="*/ 42 h 467"/>
              <a:gd name="T16" fmla="*/ 232 w 467"/>
              <a:gd name="T17" fmla="*/ 0 h 467"/>
              <a:gd name="T18" fmla="*/ 195 w 467"/>
              <a:gd name="T19" fmla="*/ 42 h 467"/>
              <a:gd name="T20" fmla="*/ 144 w 467"/>
              <a:gd name="T21" fmla="*/ 17 h 467"/>
              <a:gd name="T22" fmla="*/ 126 w 467"/>
              <a:gd name="T23" fmla="*/ 71 h 467"/>
              <a:gd name="T24" fmla="*/ 68 w 467"/>
              <a:gd name="T25" fmla="*/ 69 h 467"/>
              <a:gd name="T26" fmla="*/ 71 w 467"/>
              <a:gd name="T27" fmla="*/ 125 h 467"/>
              <a:gd name="T28" fmla="*/ 18 w 467"/>
              <a:gd name="T29" fmla="*/ 144 h 467"/>
              <a:gd name="T30" fmla="*/ 42 w 467"/>
              <a:gd name="T31" fmla="*/ 194 h 467"/>
              <a:gd name="T32" fmla="*/ 0 w 467"/>
              <a:gd name="T33" fmla="*/ 235 h 467"/>
              <a:gd name="T34" fmla="*/ 42 w 467"/>
              <a:gd name="T35" fmla="*/ 272 h 467"/>
              <a:gd name="T36" fmla="*/ 17 w 467"/>
              <a:gd name="T37" fmla="*/ 323 h 467"/>
              <a:gd name="T38" fmla="*/ 71 w 467"/>
              <a:gd name="T39" fmla="*/ 341 h 467"/>
              <a:gd name="T40" fmla="*/ 70 w 467"/>
              <a:gd name="T41" fmla="*/ 399 h 467"/>
              <a:gd name="T42" fmla="*/ 126 w 467"/>
              <a:gd name="T43" fmla="*/ 396 h 467"/>
              <a:gd name="T44" fmla="*/ 144 w 467"/>
              <a:gd name="T45" fmla="*/ 449 h 467"/>
              <a:gd name="T46" fmla="*/ 195 w 467"/>
              <a:gd name="T47" fmla="*/ 424 h 467"/>
              <a:gd name="T48" fmla="*/ 235 w 467"/>
              <a:gd name="T49" fmla="*/ 467 h 467"/>
              <a:gd name="T50" fmla="*/ 272 w 467"/>
              <a:gd name="T51" fmla="*/ 424 h 467"/>
              <a:gd name="T52" fmla="*/ 323 w 467"/>
              <a:gd name="T53" fmla="*/ 449 h 467"/>
              <a:gd name="T54" fmla="*/ 341 w 467"/>
              <a:gd name="T55" fmla="*/ 396 h 467"/>
              <a:gd name="T56" fmla="*/ 399 w 467"/>
              <a:gd name="T57" fmla="*/ 397 h 467"/>
              <a:gd name="T58" fmla="*/ 396 w 467"/>
              <a:gd name="T59" fmla="*/ 341 h 467"/>
              <a:gd name="T60" fmla="*/ 449 w 467"/>
              <a:gd name="T61" fmla="*/ 323 h 467"/>
              <a:gd name="T62" fmla="*/ 425 w 467"/>
              <a:gd name="T63" fmla="*/ 272 h 467"/>
              <a:gd name="T64" fmla="*/ 233 w 467"/>
              <a:gd name="T65" fmla="*/ 383 h 467"/>
              <a:gd name="T66" fmla="*/ 233 w 467"/>
              <a:gd name="T67" fmla="*/ 83 h 467"/>
              <a:gd name="T68" fmla="*/ 233 w 467"/>
              <a:gd name="T69" fmla="*/ 383 h 4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467" h="467">
                <a:moveTo>
                  <a:pt x="428" y="245"/>
                </a:moveTo>
                <a:cubicBezTo>
                  <a:pt x="467" y="232"/>
                  <a:pt x="467" y="232"/>
                  <a:pt x="467" y="232"/>
                </a:cubicBezTo>
                <a:cubicBezTo>
                  <a:pt x="465" y="202"/>
                  <a:pt x="465" y="202"/>
                  <a:pt x="465" y="202"/>
                </a:cubicBezTo>
                <a:cubicBezTo>
                  <a:pt x="425" y="195"/>
                  <a:pt x="425" y="195"/>
                  <a:pt x="425" y="195"/>
                </a:cubicBezTo>
                <a:cubicBezTo>
                  <a:pt x="423" y="187"/>
                  <a:pt x="421" y="179"/>
                  <a:pt x="418" y="171"/>
                </a:cubicBezTo>
                <a:cubicBezTo>
                  <a:pt x="449" y="144"/>
                  <a:pt x="449" y="144"/>
                  <a:pt x="449" y="144"/>
                </a:cubicBezTo>
                <a:cubicBezTo>
                  <a:pt x="436" y="117"/>
                  <a:pt x="436" y="117"/>
                  <a:pt x="436" y="117"/>
                </a:cubicBezTo>
                <a:cubicBezTo>
                  <a:pt x="396" y="126"/>
                  <a:pt x="396" y="126"/>
                  <a:pt x="396" y="126"/>
                </a:cubicBezTo>
                <a:cubicBezTo>
                  <a:pt x="391" y="118"/>
                  <a:pt x="385" y="111"/>
                  <a:pt x="379" y="104"/>
                </a:cubicBezTo>
                <a:cubicBezTo>
                  <a:pt x="397" y="67"/>
                  <a:pt x="397" y="67"/>
                  <a:pt x="397" y="67"/>
                </a:cubicBezTo>
                <a:cubicBezTo>
                  <a:pt x="375" y="48"/>
                  <a:pt x="375" y="48"/>
                  <a:pt x="375" y="48"/>
                </a:cubicBezTo>
                <a:cubicBezTo>
                  <a:pt x="341" y="71"/>
                  <a:pt x="341" y="71"/>
                  <a:pt x="341" y="71"/>
                </a:cubicBezTo>
                <a:cubicBezTo>
                  <a:pt x="334" y="66"/>
                  <a:pt x="327" y="62"/>
                  <a:pt x="320" y="58"/>
                </a:cubicBezTo>
                <a:cubicBezTo>
                  <a:pt x="323" y="18"/>
                  <a:pt x="323" y="18"/>
                  <a:pt x="323" y="18"/>
                </a:cubicBezTo>
                <a:cubicBezTo>
                  <a:pt x="295" y="8"/>
                  <a:pt x="295" y="8"/>
                  <a:pt x="295" y="8"/>
                </a:cubicBezTo>
                <a:cubicBezTo>
                  <a:pt x="272" y="42"/>
                  <a:pt x="272" y="42"/>
                  <a:pt x="272" y="42"/>
                </a:cubicBezTo>
                <a:cubicBezTo>
                  <a:pt x="263" y="40"/>
                  <a:pt x="254" y="39"/>
                  <a:pt x="245" y="39"/>
                </a:cubicBezTo>
                <a:cubicBezTo>
                  <a:pt x="232" y="0"/>
                  <a:pt x="232" y="0"/>
                  <a:pt x="232" y="0"/>
                </a:cubicBezTo>
                <a:cubicBezTo>
                  <a:pt x="203" y="2"/>
                  <a:pt x="203" y="2"/>
                  <a:pt x="203" y="2"/>
                </a:cubicBezTo>
                <a:cubicBezTo>
                  <a:pt x="195" y="42"/>
                  <a:pt x="195" y="42"/>
                  <a:pt x="195" y="42"/>
                </a:cubicBezTo>
                <a:cubicBezTo>
                  <a:pt x="187" y="44"/>
                  <a:pt x="179" y="46"/>
                  <a:pt x="171" y="49"/>
                </a:cubicBezTo>
                <a:cubicBezTo>
                  <a:pt x="144" y="17"/>
                  <a:pt x="144" y="17"/>
                  <a:pt x="144" y="17"/>
                </a:cubicBezTo>
                <a:cubicBezTo>
                  <a:pt x="117" y="30"/>
                  <a:pt x="117" y="30"/>
                  <a:pt x="117" y="30"/>
                </a:cubicBezTo>
                <a:cubicBezTo>
                  <a:pt x="126" y="71"/>
                  <a:pt x="126" y="71"/>
                  <a:pt x="126" y="71"/>
                </a:cubicBezTo>
                <a:cubicBezTo>
                  <a:pt x="118" y="76"/>
                  <a:pt x="111" y="81"/>
                  <a:pt x="104" y="87"/>
                </a:cubicBezTo>
                <a:cubicBezTo>
                  <a:pt x="68" y="69"/>
                  <a:pt x="68" y="69"/>
                  <a:pt x="68" y="69"/>
                </a:cubicBezTo>
                <a:cubicBezTo>
                  <a:pt x="48" y="92"/>
                  <a:pt x="48" y="92"/>
                  <a:pt x="48" y="92"/>
                </a:cubicBezTo>
                <a:cubicBezTo>
                  <a:pt x="71" y="125"/>
                  <a:pt x="71" y="125"/>
                  <a:pt x="71" y="125"/>
                </a:cubicBezTo>
                <a:cubicBezTo>
                  <a:pt x="67" y="132"/>
                  <a:pt x="62" y="139"/>
                  <a:pt x="59" y="147"/>
                </a:cubicBezTo>
                <a:cubicBezTo>
                  <a:pt x="18" y="144"/>
                  <a:pt x="18" y="144"/>
                  <a:pt x="18" y="144"/>
                </a:cubicBezTo>
                <a:cubicBezTo>
                  <a:pt x="8" y="172"/>
                  <a:pt x="8" y="172"/>
                  <a:pt x="8" y="172"/>
                </a:cubicBezTo>
                <a:cubicBezTo>
                  <a:pt x="42" y="194"/>
                  <a:pt x="42" y="194"/>
                  <a:pt x="42" y="194"/>
                </a:cubicBezTo>
                <a:cubicBezTo>
                  <a:pt x="41" y="203"/>
                  <a:pt x="39" y="212"/>
                  <a:pt x="39" y="222"/>
                </a:cubicBezTo>
                <a:cubicBezTo>
                  <a:pt x="0" y="235"/>
                  <a:pt x="0" y="235"/>
                  <a:pt x="0" y="235"/>
                </a:cubicBezTo>
                <a:cubicBezTo>
                  <a:pt x="2" y="264"/>
                  <a:pt x="2" y="264"/>
                  <a:pt x="2" y="264"/>
                </a:cubicBezTo>
                <a:cubicBezTo>
                  <a:pt x="42" y="272"/>
                  <a:pt x="42" y="272"/>
                  <a:pt x="42" y="272"/>
                </a:cubicBezTo>
                <a:cubicBezTo>
                  <a:pt x="44" y="280"/>
                  <a:pt x="46" y="288"/>
                  <a:pt x="49" y="296"/>
                </a:cubicBezTo>
                <a:cubicBezTo>
                  <a:pt x="17" y="323"/>
                  <a:pt x="17" y="323"/>
                  <a:pt x="17" y="323"/>
                </a:cubicBezTo>
                <a:cubicBezTo>
                  <a:pt x="31" y="349"/>
                  <a:pt x="31" y="349"/>
                  <a:pt x="31" y="349"/>
                </a:cubicBezTo>
                <a:cubicBezTo>
                  <a:pt x="71" y="341"/>
                  <a:pt x="71" y="341"/>
                  <a:pt x="71" y="341"/>
                </a:cubicBezTo>
                <a:cubicBezTo>
                  <a:pt x="76" y="349"/>
                  <a:pt x="82" y="356"/>
                  <a:pt x="88" y="363"/>
                </a:cubicBezTo>
                <a:cubicBezTo>
                  <a:pt x="70" y="399"/>
                  <a:pt x="70" y="399"/>
                  <a:pt x="70" y="399"/>
                </a:cubicBezTo>
                <a:cubicBezTo>
                  <a:pt x="92" y="419"/>
                  <a:pt x="92" y="419"/>
                  <a:pt x="92" y="419"/>
                </a:cubicBezTo>
                <a:cubicBezTo>
                  <a:pt x="126" y="396"/>
                  <a:pt x="126" y="396"/>
                  <a:pt x="126" y="396"/>
                </a:cubicBezTo>
                <a:cubicBezTo>
                  <a:pt x="133" y="400"/>
                  <a:pt x="140" y="404"/>
                  <a:pt x="147" y="408"/>
                </a:cubicBezTo>
                <a:cubicBezTo>
                  <a:pt x="144" y="449"/>
                  <a:pt x="144" y="449"/>
                  <a:pt x="144" y="449"/>
                </a:cubicBezTo>
                <a:cubicBezTo>
                  <a:pt x="172" y="458"/>
                  <a:pt x="172" y="458"/>
                  <a:pt x="172" y="458"/>
                </a:cubicBezTo>
                <a:cubicBezTo>
                  <a:pt x="195" y="424"/>
                  <a:pt x="195" y="424"/>
                  <a:pt x="195" y="424"/>
                </a:cubicBezTo>
                <a:cubicBezTo>
                  <a:pt x="204" y="426"/>
                  <a:pt x="213" y="427"/>
                  <a:pt x="222" y="428"/>
                </a:cubicBezTo>
                <a:cubicBezTo>
                  <a:pt x="235" y="467"/>
                  <a:pt x="235" y="467"/>
                  <a:pt x="235" y="467"/>
                </a:cubicBezTo>
                <a:cubicBezTo>
                  <a:pt x="264" y="464"/>
                  <a:pt x="264" y="464"/>
                  <a:pt x="264" y="464"/>
                </a:cubicBezTo>
                <a:cubicBezTo>
                  <a:pt x="272" y="424"/>
                  <a:pt x="272" y="424"/>
                  <a:pt x="272" y="424"/>
                </a:cubicBezTo>
                <a:cubicBezTo>
                  <a:pt x="280" y="423"/>
                  <a:pt x="288" y="421"/>
                  <a:pt x="296" y="418"/>
                </a:cubicBezTo>
                <a:cubicBezTo>
                  <a:pt x="323" y="449"/>
                  <a:pt x="323" y="449"/>
                  <a:pt x="323" y="449"/>
                </a:cubicBezTo>
                <a:cubicBezTo>
                  <a:pt x="349" y="436"/>
                  <a:pt x="349" y="436"/>
                  <a:pt x="349" y="436"/>
                </a:cubicBezTo>
                <a:cubicBezTo>
                  <a:pt x="341" y="396"/>
                  <a:pt x="341" y="396"/>
                  <a:pt x="341" y="396"/>
                </a:cubicBezTo>
                <a:cubicBezTo>
                  <a:pt x="349" y="391"/>
                  <a:pt x="356" y="385"/>
                  <a:pt x="363" y="379"/>
                </a:cubicBezTo>
                <a:cubicBezTo>
                  <a:pt x="399" y="397"/>
                  <a:pt x="399" y="397"/>
                  <a:pt x="399" y="397"/>
                </a:cubicBezTo>
                <a:cubicBezTo>
                  <a:pt x="419" y="375"/>
                  <a:pt x="419" y="375"/>
                  <a:pt x="419" y="375"/>
                </a:cubicBezTo>
                <a:cubicBezTo>
                  <a:pt x="396" y="341"/>
                  <a:pt x="396" y="341"/>
                  <a:pt x="396" y="341"/>
                </a:cubicBezTo>
                <a:cubicBezTo>
                  <a:pt x="400" y="334"/>
                  <a:pt x="405" y="327"/>
                  <a:pt x="408" y="320"/>
                </a:cubicBezTo>
                <a:cubicBezTo>
                  <a:pt x="449" y="323"/>
                  <a:pt x="449" y="323"/>
                  <a:pt x="449" y="323"/>
                </a:cubicBezTo>
                <a:cubicBezTo>
                  <a:pt x="459" y="295"/>
                  <a:pt x="459" y="295"/>
                  <a:pt x="459" y="295"/>
                </a:cubicBezTo>
                <a:cubicBezTo>
                  <a:pt x="425" y="272"/>
                  <a:pt x="425" y="272"/>
                  <a:pt x="425" y="272"/>
                </a:cubicBezTo>
                <a:cubicBezTo>
                  <a:pt x="426" y="263"/>
                  <a:pt x="428" y="254"/>
                  <a:pt x="428" y="245"/>
                </a:cubicBezTo>
                <a:close/>
                <a:moveTo>
                  <a:pt x="233" y="383"/>
                </a:moveTo>
                <a:cubicBezTo>
                  <a:pt x="151" y="383"/>
                  <a:pt x="84" y="316"/>
                  <a:pt x="84" y="233"/>
                </a:cubicBezTo>
                <a:cubicBezTo>
                  <a:pt x="84" y="150"/>
                  <a:pt x="151" y="83"/>
                  <a:pt x="233" y="83"/>
                </a:cubicBezTo>
                <a:cubicBezTo>
                  <a:pt x="316" y="83"/>
                  <a:pt x="383" y="150"/>
                  <a:pt x="383" y="233"/>
                </a:cubicBezTo>
                <a:cubicBezTo>
                  <a:pt x="383" y="316"/>
                  <a:pt x="316" y="383"/>
                  <a:pt x="233" y="38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>
            <a:outerShdw blurRad="368300" dist="152400" dir="5400000" algn="t" rotWithShape="0">
              <a:prstClr val="black">
                <a:alpha val="40000"/>
              </a:prstClr>
            </a:outerShdw>
          </a:effectLst>
          <a:scene3d>
            <a:camera prst="orthographicFront">
              <a:rot lat="18899981" lon="0" rev="0"/>
            </a:camera>
            <a:lightRig rig="threePt" dir="t"/>
          </a:scene3d>
          <a:sp3d extrusionH="609600" prstMaterial="matte"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" name="Freeform 6"/>
          <p:cNvSpPr>
            <a:spLocks noEditPoints="1"/>
          </p:cNvSpPr>
          <p:nvPr/>
        </p:nvSpPr>
        <p:spPr bwMode="auto">
          <a:xfrm>
            <a:off x="1183054" y="670036"/>
            <a:ext cx="13915505" cy="13904412"/>
          </a:xfrm>
          <a:custGeom>
            <a:avLst/>
            <a:gdLst>
              <a:gd name="T0" fmla="*/ 467 w 467"/>
              <a:gd name="T1" fmla="*/ 232 h 467"/>
              <a:gd name="T2" fmla="*/ 425 w 467"/>
              <a:gd name="T3" fmla="*/ 195 h 467"/>
              <a:gd name="T4" fmla="*/ 449 w 467"/>
              <a:gd name="T5" fmla="*/ 144 h 467"/>
              <a:gd name="T6" fmla="*/ 396 w 467"/>
              <a:gd name="T7" fmla="*/ 126 h 467"/>
              <a:gd name="T8" fmla="*/ 397 w 467"/>
              <a:gd name="T9" fmla="*/ 67 h 467"/>
              <a:gd name="T10" fmla="*/ 341 w 467"/>
              <a:gd name="T11" fmla="*/ 71 h 467"/>
              <a:gd name="T12" fmla="*/ 323 w 467"/>
              <a:gd name="T13" fmla="*/ 18 h 467"/>
              <a:gd name="T14" fmla="*/ 272 w 467"/>
              <a:gd name="T15" fmla="*/ 42 h 467"/>
              <a:gd name="T16" fmla="*/ 232 w 467"/>
              <a:gd name="T17" fmla="*/ 0 h 467"/>
              <a:gd name="T18" fmla="*/ 195 w 467"/>
              <a:gd name="T19" fmla="*/ 42 h 467"/>
              <a:gd name="T20" fmla="*/ 144 w 467"/>
              <a:gd name="T21" fmla="*/ 17 h 467"/>
              <a:gd name="T22" fmla="*/ 126 w 467"/>
              <a:gd name="T23" fmla="*/ 71 h 467"/>
              <a:gd name="T24" fmla="*/ 68 w 467"/>
              <a:gd name="T25" fmla="*/ 69 h 467"/>
              <a:gd name="T26" fmla="*/ 71 w 467"/>
              <a:gd name="T27" fmla="*/ 125 h 467"/>
              <a:gd name="T28" fmla="*/ 18 w 467"/>
              <a:gd name="T29" fmla="*/ 144 h 467"/>
              <a:gd name="T30" fmla="*/ 42 w 467"/>
              <a:gd name="T31" fmla="*/ 194 h 467"/>
              <a:gd name="T32" fmla="*/ 0 w 467"/>
              <a:gd name="T33" fmla="*/ 235 h 467"/>
              <a:gd name="T34" fmla="*/ 42 w 467"/>
              <a:gd name="T35" fmla="*/ 272 h 467"/>
              <a:gd name="T36" fmla="*/ 17 w 467"/>
              <a:gd name="T37" fmla="*/ 323 h 467"/>
              <a:gd name="T38" fmla="*/ 71 w 467"/>
              <a:gd name="T39" fmla="*/ 341 h 467"/>
              <a:gd name="T40" fmla="*/ 70 w 467"/>
              <a:gd name="T41" fmla="*/ 399 h 467"/>
              <a:gd name="T42" fmla="*/ 126 w 467"/>
              <a:gd name="T43" fmla="*/ 396 h 467"/>
              <a:gd name="T44" fmla="*/ 144 w 467"/>
              <a:gd name="T45" fmla="*/ 449 h 467"/>
              <a:gd name="T46" fmla="*/ 195 w 467"/>
              <a:gd name="T47" fmla="*/ 424 h 467"/>
              <a:gd name="T48" fmla="*/ 235 w 467"/>
              <a:gd name="T49" fmla="*/ 467 h 467"/>
              <a:gd name="T50" fmla="*/ 272 w 467"/>
              <a:gd name="T51" fmla="*/ 424 h 467"/>
              <a:gd name="T52" fmla="*/ 323 w 467"/>
              <a:gd name="T53" fmla="*/ 449 h 467"/>
              <a:gd name="T54" fmla="*/ 341 w 467"/>
              <a:gd name="T55" fmla="*/ 396 h 467"/>
              <a:gd name="T56" fmla="*/ 399 w 467"/>
              <a:gd name="T57" fmla="*/ 397 h 467"/>
              <a:gd name="T58" fmla="*/ 396 w 467"/>
              <a:gd name="T59" fmla="*/ 341 h 467"/>
              <a:gd name="T60" fmla="*/ 449 w 467"/>
              <a:gd name="T61" fmla="*/ 323 h 467"/>
              <a:gd name="T62" fmla="*/ 425 w 467"/>
              <a:gd name="T63" fmla="*/ 272 h 467"/>
              <a:gd name="T64" fmla="*/ 233 w 467"/>
              <a:gd name="T65" fmla="*/ 383 h 467"/>
              <a:gd name="T66" fmla="*/ 233 w 467"/>
              <a:gd name="T67" fmla="*/ 83 h 467"/>
              <a:gd name="T68" fmla="*/ 233 w 467"/>
              <a:gd name="T69" fmla="*/ 383 h 4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467" h="467">
                <a:moveTo>
                  <a:pt x="428" y="245"/>
                </a:moveTo>
                <a:cubicBezTo>
                  <a:pt x="467" y="232"/>
                  <a:pt x="467" y="232"/>
                  <a:pt x="467" y="232"/>
                </a:cubicBezTo>
                <a:cubicBezTo>
                  <a:pt x="465" y="202"/>
                  <a:pt x="465" y="202"/>
                  <a:pt x="465" y="202"/>
                </a:cubicBezTo>
                <a:cubicBezTo>
                  <a:pt x="425" y="195"/>
                  <a:pt x="425" y="195"/>
                  <a:pt x="425" y="195"/>
                </a:cubicBezTo>
                <a:cubicBezTo>
                  <a:pt x="423" y="187"/>
                  <a:pt x="421" y="179"/>
                  <a:pt x="418" y="171"/>
                </a:cubicBezTo>
                <a:cubicBezTo>
                  <a:pt x="449" y="144"/>
                  <a:pt x="449" y="144"/>
                  <a:pt x="449" y="144"/>
                </a:cubicBezTo>
                <a:cubicBezTo>
                  <a:pt x="436" y="117"/>
                  <a:pt x="436" y="117"/>
                  <a:pt x="436" y="117"/>
                </a:cubicBezTo>
                <a:cubicBezTo>
                  <a:pt x="396" y="126"/>
                  <a:pt x="396" y="126"/>
                  <a:pt x="396" y="126"/>
                </a:cubicBezTo>
                <a:cubicBezTo>
                  <a:pt x="391" y="118"/>
                  <a:pt x="385" y="111"/>
                  <a:pt x="379" y="104"/>
                </a:cubicBezTo>
                <a:cubicBezTo>
                  <a:pt x="397" y="67"/>
                  <a:pt x="397" y="67"/>
                  <a:pt x="397" y="67"/>
                </a:cubicBezTo>
                <a:cubicBezTo>
                  <a:pt x="375" y="48"/>
                  <a:pt x="375" y="48"/>
                  <a:pt x="375" y="48"/>
                </a:cubicBezTo>
                <a:cubicBezTo>
                  <a:pt x="341" y="71"/>
                  <a:pt x="341" y="71"/>
                  <a:pt x="341" y="71"/>
                </a:cubicBezTo>
                <a:cubicBezTo>
                  <a:pt x="334" y="66"/>
                  <a:pt x="327" y="62"/>
                  <a:pt x="320" y="58"/>
                </a:cubicBezTo>
                <a:cubicBezTo>
                  <a:pt x="323" y="18"/>
                  <a:pt x="323" y="18"/>
                  <a:pt x="323" y="18"/>
                </a:cubicBezTo>
                <a:cubicBezTo>
                  <a:pt x="295" y="8"/>
                  <a:pt x="295" y="8"/>
                  <a:pt x="295" y="8"/>
                </a:cubicBezTo>
                <a:cubicBezTo>
                  <a:pt x="272" y="42"/>
                  <a:pt x="272" y="42"/>
                  <a:pt x="272" y="42"/>
                </a:cubicBezTo>
                <a:cubicBezTo>
                  <a:pt x="263" y="40"/>
                  <a:pt x="254" y="39"/>
                  <a:pt x="245" y="39"/>
                </a:cubicBezTo>
                <a:cubicBezTo>
                  <a:pt x="232" y="0"/>
                  <a:pt x="232" y="0"/>
                  <a:pt x="232" y="0"/>
                </a:cubicBezTo>
                <a:cubicBezTo>
                  <a:pt x="203" y="2"/>
                  <a:pt x="203" y="2"/>
                  <a:pt x="203" y="2"/>
                </a:cubicBezTo>
                <a:cubicBezTo>
                  <a:pt x="195" y="42"/>
                  <a:pt x="195" y="42"/>
                  <a:pt x="195" y="42"/>
                </a:cubicBezTo>
                <a:cubicBezTo>
                  <a:pt x="187" y="44"/>
                  <a:pt x="179" y="46"/>
                  <a:pt x="171" y="49"/>
                </a:cubicBezTo>
                <a:cubicBezTo>
                  <a:pt x="144" y="17"/>
                  <a:pt x="144" y="17"/>
                  <a:pt x="144" y="17"/>
                </a:cubicBezTo>
                <a:cubicBezTo>
                  <a:pt x="117" y="30"/>
                  <a:pt x="117" y="30"/>
                  <a:pt x="117" y="30"/>
                </a:cubicBezTo>
                <a:cubicBezTo>
                  <a:pt x="126" y="71"/>
                  <a:pt x="126" y="71"/>
                  <a:pt x="126" y="71"/>
                </a:cubicBezTo>
                <a:cubicBezTo>
                  <a:pt x="118" y="76"/>
                  <a:pt x="111" y="81"/>
                  <a:pt x="104" y="87"/>
                </a:cubicBezTo>
                <a:cubicBezTo>
                  <a:pt x="68" y="69"/>
                  <a:pt x="68" y="69"/>
                  <a:pt x="68" y="69"/>
                </a:cubicBezTo>
                <a:cubicBezTo>
                  <a:pt x="48" y="92"/>
                  <a:pt x="48" y="92"/>
                  <a:pt x="48" y="92"/>
                </a:cubicBezTo>
                <a:cubicBezTo>
                  <a:pt x="71" y="125"/>
                  <a:pt x="71" y="125"/>
                  <a:pt x="71" y="125"/>
                </a:cubicBezTo>
                <a:cubicBezTo>
                  <a:pt x="67" y="132"/>
                  <a:pt x="62" y="139"/>
                  <a:pt x="59" y="147"/>
                </a:cubicBezTo>
                <a:cubicBezTo>
                  <a:pt x="18" y="144"/>
                  <a:pt x="18" y="144"/>
                  <a:pt x="18" y="144"/>
                </a:cubicBezTo>
                <a:cubicBezTo>
                  <a:pt x="8" y="172"/>
                  <a:pt x="8" y="172"/>
                  <a:pt x="8" y="172"/>
                </a:cubicBezTo>
                <a:cubicBezTo>
                  <a:pt x="42" y="194"/>
                  <a:pt x="42" y="194"/>
                  <a:pt x="42" y="194"/>
                </a:cubicBezTo>
                <a:cubicBezTo>
                  <a:pt x="41" y="203"/>
                  <a:pt x="39" y="212"/>
                  <a:pt x="39" y="222"/>
                </a:cubicBezTo>
                <a:cubicBezTo>
                  <a:pt x="0" y="235"/>
                  <a:pt x="0" y="235"/>
                  <a:pt x="0" y="235"/>
                </a:cubicBezTo>
                <a:cubicBezTo>
                  <a:pt x="2" y="264"/>
                  <a:pt x="2" y="264"/>
                  <a:pt x="2" y="264"/>
                </a:cubicBezTo>
                <a:cubicBezTo>
                  <a:pt x="42" y="272"/>
                  <a:pt x="42" y="272"/>
                  <a:pt x="42" y="272"/>
                </a:cubicBezTo>
                <a:cubicBezTo>
                  <a:pt x="44" y="280"/>
                  <a:pt x="46" y="288"/>
                  <a:pt x="49" y="296"/>
                </a:cubicBezTo>
                <a:cubicBezTo>
                  <a:pt x="17" y="323"/>
                  <a:pt x="17" y="323"/>
                  <a:pt x="17" y="323"/>
                </a:cubicBezTo>
                <a:cubicBezTo>
                  <a:pt x="31" y="349"/>
                  <a:pt x="31" y="349"/>
                  <a:pt x="31" y="349"/>
                </a:cubicBezTo>
                <a:cubicBezTo>
                  <a:pt x="71" y="341"/>
                  <a:pt x="71" y="341"/>
                  <a:pt x="71" y="341"/>
                </a:cubicBezTo>
                <a:cubicBezTo>
                  <a:pt x="76" y="349"/>
                  <a:pt x="82" y="356"/>
                  <a:pt x="88" y="363"/>
                </a:cubicBezTo>
                <a:cubicBezTo>
                  <a:pt x="70" y="399"/>
                  <a:pt x="70" y="399"/>
                  <a:pt x="70" y="399"/>
                </a:cubicBezTo>
                <a:cubicBezTo>
                  <a:pt x="92" y="419"/>
                  <a:pt x="92" y="419"/>
                  <a:pt x="92" y="419"/>
                </a:cubicBezTo>
                <a:cubicBezTo>
                  <a:pt x="126" y="396"/>
                  <a:pt x="126" y="396"/>
                  <a:pt x="126" y="396"/>
                </a:cubicBezTo>
                <a:cubicBezTo>
                  <a:pt x="133" y="400"/>
                  <a:pt x="140" y="404"/>
                  <a:pt x="147" y="408"/>
                </a:cubicBezTo>
                <a:cubicBezTo>
                  <a:pt x="144" y="449"/>
                  <a:pt x="144" y="449"/>
                  <a:pt x="144" y="449"/>
                </a:cubicBezTo>
                <a:cubicBezTo>
                  <a:pt x="172" y="458"/>
                  <a:pt x="172" y="458"/>
                  <a:pt x="172" y="458"/>
                </a:cubicBezTo>
                <a:cubicBezTo>
                  <a:pt x="195" y="424"/>
                  <a:pt x="195" y="424"/>
                  <a:pt x="195" y="424"/>
                </a:cubicBezTo>
                <a:cubicBezTo>
                  <a:pt x="204" y="426"/>
                  <a:pt x="213" y="427"/>
                  <a:pt x="222" y="428"/>
                </a:cubicBezTo>
                <a:cubicBezTo>
                  <a:pt x="235" y="467"/>
                  <a:pt x="235" y="467"/>
                  <a:pt x="235" y="467"/>
                </a:cubicBezTo>
                <a:cubicBezTo>
                  <a:pt x="264" y="464"/>
                  <a:pt x="264" y="464"/>
                  <a:pt x="264" y="464"/>
                </a:cubicBezTo>
                <a:cubicBezTo>
                  <a:pt x="272" y="424"/>
                  <a:pt x="272" y="424"/>
                  <a:pt x="272" y="424"/>
                </a:cubicBezTo>
                <a:cubicBezTo>
                  <a:pt x="280" y="423"/>
                  <a:pt x="288" y="421"/>
                  <a:pt x="296" y="418"/>
                </a:cubicBezTo>
                <a:cubicBezTo>
                  <a:pt x="323" y="449"/>
                  <a:pt x="323" y="449"/>
                  <a:pt x="323" y="449"/>
                </a:cubicBezTo>
                <a:cubicBezTo>
                  <a:pt x="349" y="436"/>
                  <a:pt x="349" y="436"/>
                  <a:pt x="349" y="436"/>
                </a:cubicBezTo>
                <a:cubicBezTo>
                  <a:pt x="341" y="396"/>
                  <a:pt x="341" y="396"/>
                  <a:pt x="341" y="396"/>
                </a:cubicBezTo>
                <a:cubicBezTo>
                  <a:pt x="349" y="391"/>
                  <a:pt x="356" y="385"/>
                  <a:pt x="363" y="379"/>
                </a:cubicBezTo>
                <a:cubicBezTo>
                  <a:pt x="399" y="397"/>
                  <a:pt x="399" y="397"/>
                  <a:pt x="399" y="397"/>
                </a:cubicBezTo>
                <a:cubicBezTo>
                  <a:pt x="419" y="375"/>
                  <a:pt x="419" y="375"/>
                  <a:pt x="419" y="375"/>
                </a:cubicBezTo>
                <a:cubicBezTo>
                  <a:pt x="396" y="341"/>
                  <a:pt x="396" y="341"/>
                  <a:pt x="396" y="341"/>
                </a:cubicBezTo>
                <a:cubicBezTo>
                  <a:pt x="400" y="334"/>
                  <a:pt x="405" y="327"/>
                  <a:pt x="408" y="320"/>
                </a:cubicBezTo>
                <a:cubicBezTo>
                  <a:pt x="449" y="323"/>
                  <a:pt x="449" y="323"/>
                  <a:pt x="449" y="323"/>
                </a:cubicBezTo>
                <a:cubicBezTo>
                  <a:pt x="459" y="295"/>
                  <a:pt x="459" y="295"/>
                  <a:pt x="459" y="295"/>
                </a:cubicBezTo>
                <a:cubicBezTo>
                  <a:pt x="425" y="272"/>
                  <a:pt x="425" y="272"/>
                  <a:pt x="425" y="272"/>
                </a:cubicBezTo>
                <a:cubicBezTo>
                  <a:pt x="426" y="263"/>
                  <a:pt x="428" y="254"/>
                  <a:pt x="428" y="245"/>
                </a:cubicBezTo>
                <a:close/>
                <a:moveTo>
                  <a:pt x="233" y="383"/>
                </a:moveTo>
                <a:cubicBezTo>
                  <a:pt x="151" y="383"/>
                  <a:pt x="84" y="316"/>
                  <a:pt x="84" y="233"/>
                </a:cubicBezTo>
                <a:cubicBezTo>
                  <a:pt x="84" y="150"/>
                  <a:pt x="151" y="83"/>
                  <a:pt x="233" y="83"/>
                </a:cubicBezTo>
                <a:cubicBezTo>
                  <a:pt x="316" y="83"/>
                  <a:pt x="383" y="150"/>
                  <a:pt x="383" y="233"/>
                </a:cubicBezTo>
                <a:cubicBezTo>
                  <a:pt x="383" y="316"/>
                  <a:pt x="316" y="383"/>
                  <a:pt x="233" y="38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>
            <a:outerShdw blurRad="342900" dist="342900" dir="8100000" algn="tr" rotWithShape="0">
              <a:prstClr val="black">
                <a:alpha val="4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" name="TextBox 20"/>
          <p:cNvSpPr txBox="1"/>
          <p:nvPr/>
        </p:nvSpPr>
        <p:spPr>
          <a:xfrm>
            <a:off x="0" y="1912391"/>
            <a:ext cx="2438717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a-IR" sz="2400" dirty="0">
                <a:solidFill>
                  <a:srgbClr val="100F3D"/>
                </a:solidFill>
                <a:effectLst>
                  <a:glow>
                    <a:srgbClr val="FF3399">
                      <a:alpha val="24000"/>
                    </a:srgbClr>
                  </a:glow>
                </a:effectLst>
                <a:latin typeface="Vazir" panose="020B0603030804020204" pitchFamily="34" charset="-78"/>
                <a:cs typeface="Vazir" panose="020B0603030804020204" pitchFamily="34" charset="-78"/>
              </a:rPr>
              <a:t>زیر عنوان خود را در این قسمت بنویسید</a:t>
            </a:r>
            <a:endParaRPr lang="en-US" sz="2400" dirty="0">
              <a:solidFill>
                <a:srgbClr val="100F3D"/>
              </a:solidFill>
              <a:effectLst>
                <a:glow>
                  <a:srgbClr val="FF3399">
                    <a:alpha val="24000"/>
                  </a:srgbClr>
                </a:glow>
              </a:effectLst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  <p:sp>
        <p:nvSpPr>
          <p:cNvPr id="23" name="TextBox 22"/>
          <p:cNvSpPr txBox="1"/>
          <p:nvPr/>
        </p:nvSpPr>
        <p:spPr>
          <a:xfrm>
            <a:off x="17173649" y="4601780"/>
            <a:ext cx="4588084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fa-IR" sz="2800" b="1" dirty="0">
                <a:solidFill>
                  <a:schemeClr val="accent1">
                    <a:lumMod val="50000"/>
                  </a:schemeClr>
                </a:solidFill>
                <a:effectLst>
                  <a:glow>
                    <a:srgbClr val="FF3399">
                      <a:alpha val="24000"/>
                    </a:srgbClr>
                  </a:glow>
                </a:effectLst>
                <a:latin typeface="Shabnam" panose="020B0603030804020204" pitchFamily="34" charset="-78"/>
                <a:cs typeface="Shabnam" panose="020B0603030804020204" pitchFamily="34" charset="-78"/>
              </a:rPr>
              <a:t>تیتر عنوان را بنویسید</a:t>
            </a:r>
            <a:endParaRPr lang="en-US" sz="2800" b="1" dirty="0">
              <a:solidFill>
                <a:schemeClr val="accent1">
                  <a:lumMod val="50000"/>
                </a:schemeClr>
              </a:solidFill>
              <a:effectLst>
                <a:glow>
                  <a:srgbClr val="FF3399">
                    <a:alpha val="24000"/>
                  </a:srgbClr>
                </a:glow>
              </a:effectLst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24" name="Rounded Rectangle 23"/>
          <p:cNvSpPr/>
          <p:nvPr/>
        </p:nvSpPr>
        <p:spPr>
          <a:xfrm>
            <a:off x="17173648" y="8511941"/>
            <a:ext cx="2570162" cy="623499"/>
          </a:xfrm>
          <a:prstGeom prst="roundRect">
            <a:avLst>
              <a:gd name="adj" fmla="val 50000"/>
            </a:avLst>
          </a:prstGeom>
          <a:solidFill>
            <a:schemeClr val="accent5"/>
          </a:solidFill>
          <a:ln>
            <a:noFill/>
          </a:ln>
          <a:effectLst>
            <a:outerShdw blurRad="444500" dist="114300" dir="5400000" algn="t" rotWithShape="0">
              <a:schemeClr val="accent5">
                <a:alpha val="71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a-IR" sz="2400" dirty="0">
                <a:latin typeface="Shabnam" panose="020B0603030804020204" pitchFamily="34" charset="-78"/>
                <a:cs typeface="Shabnam" panose="020B0603030804020204" pitchFamily="34" charset="-78"/>
              </a:rPr>
              <a:t>اطلاعات بیشتر</a:t>
            </a:r>
            <a:endParaRPr lang="en-US" sz="2400" dirty="0"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25" name="TextBox 24"/>
          <p:cNvSpPr txBox="1"/>
          <p:nvPr/>
        </p:nvSpPr>
        <p:spPr>
          <a:xfrm>
            <a:off x="17173648" y="5288086"/>
            <a:ext cx="5685081" cy="247760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>
              <a:lnSpc>
                <a:spcPct val="200000"/>
              </a:lnSpc>
            </a:pPr>
            <a:r>
              <a:rPr lang="fa-IR" sz="2000" dirty="0">
                <a:solidFill>
                  <a:srgbClr val="16191F"/>
                </a:solidFill>
                <a:latin typeface="Vazir" panose="020B0603030804020204" pitchFamily="34" charset="-78"/>
                <a:cs typeface="Vazir" panose="020B0603030804020204" pitchFamily="34" charset="-78"/>
              </a:rPr>
              <a:t>فروشگاه مینارو ارائه دهنده انواع فایل های کاربردی با بهترین کیفیت این متن تست می باشد</a:t>
            </a:r>
            <a:r>
              <a:rPr lang="en-US" sz="2000" dirty="0">
                <a:solidFill>
                  <a:srgbClr val="16191F"/>
                </a:solidFill>
                <a:latin typeface="Vazir" panose="020B0603030804020204" pitchFamily="34" charset="-78"/>
                <a:cs typeface="Vazir" panose="020B0603030804020204" pitchFamily="34" charset="-78"/>
              </a:rPr>
              <a:t> </a:t>
            </a:r>
            <a:r>
              <a:rPr lang="fa-IR" sz="2000" dirty="0">
                <a:solidFill>
                  <a:srgbClr val="16191F"/>
                </a:solidFill>
                <a:latin typeface="Vazir" panose="020B0603030804020204" pitchFamily="34" charset="-78"/>
                <a:cs typeface="Vazir" panose="020B0603030804020204" pitchFamily="34" charset="-78"/>
              </a:rPr>
              <a:t> که شما به راحتی میتوانید بعد از خرید فایل آن را به راحتی تغییر داده و متن دلخواه خود را در این قسمت جایگزین کنید.</a:t>
            </a:r>
            <a:endParaRPr lang="en-US" sz="1800" b="1" dirty="0">
              <a:solidFill>
                <a:schemeClr val="bg1">
                  <a:lumMod val="65000"/>
                </a:schemeClr>
              </a:solidFill>
              <a:effectLst>
                <a:glow>
                  <a:srgbClr val="FF3399">
                    <a:alpha val="24000"/>
                  </a:srgbClr>
                </a:glow>
              </a:effectLst>
              <a:latin typeface="Lato" panose="020F0502020204030203" pitchFamily="34" charset="0"/>
            </a:endParaRPr>
          </a:p>
        </p:txBody>
      </p:sp>
      <p:grpSp>
        <p:nvGrpSpPr>
          <p:cNvPr id="26" name="Group 25"/>
          <p:cNvGrpSpPr/>
          <p:nvPr/>
        </p:nvGrpSpPr>
        <p:grpSpPr>
          <a:xfrm flipH="1">
            <a:off x="9070933" y="3591514"/>
            <a:ext cx="6387014" cy="4312876"/>
            <a:chOff x="677977" y="2347949"/>
            <a:chExt cx="6387014" cy="4312876"/>
          </a:xfrm>
        </p:grpSpPr>
        <p:grpSp>
          <p:nvGrpSpPr>
            <p:cNvPr id="27" name="Group 26"/>
            <p:cNvGrpSpPr/>
            <p:nvPr/>
          </p:nvGrpSpPr>
          <p:grpSpPr>
            <a:xfrm>
              <a:off x="677977" y="2347949"/>
              <a:ext cx="4588084" cy="1585234"/>
              <a:chOff x="3894839" y="10606073"/>
              <a:chExt cx="4588084" cy="1585234"/>
            </a:xfrm>
          </p:grpSpPr>
          <p:sp>
            <p:nvSpPr>
              <p:cNvPr id="31" name="TextBox 30"/>
              <p:cNvSpPr txBox="1"/>
              <p:nvPr/>
            </p:nvSpPr>
            <p:spPr>
              <a:xfrm>
                <a:off x="3894839" y="10606073"/>
                <a:ext cx="4588084" cy="52322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fa-IR" sz="2800" b="1" dirty="0">
                    <a:solidFill>
                      <a:schemeClr val="accent1">
                        <a:lumMod val="50000"/>
                      </a:schemeClr>
                    </a:solidFill>
                    <a:effectLst>
                      <a:glow>
                        <a:srgbClr val="FF3399">
                          <a:alpha val="24000"/>
                        </a:srgbClr>
                      </a:glow>
                    </a:effectLst>
                    <a:latin typeface="Shabnam" panose="020B0603030804020204" pitchFamily="34" charset="-78"/>
                    <a:cs typeface="Shabnam" panose="020B0603030804020204" pitchFamily="34" charset="-78"/>
                  </a:rPr>
                  <a:t>تیتر عنوان را بنویسید</a:t>
                </a:r>
                <a:endParaRPr lang="en-US" sz="2800" b="1" dirty="0">
                  <a:solidFill>
                    <a:schemeClr val="accent1">
                      <a:lumMod val="50000"/>
                    </a:schemeClr>
                  </a:solidFill>
                  <a:effectLst>
                    <a:glow>
                      <a:srgbClr val="FF3399">
                        <a:alpha val="24000"/>
                      </a:srgbClr>
                    </a:glow>
                  </a:effectLst>
                  <a:latin typeface="Shabnam" panose="020B0603030804020204" pitchFamily="34" charset="-78"/>
                  <a:cs typeface="Shabnam" panose="020B0603030804020204" pitchFamily="34" charset="-78"/>
                </a:endParaRPr>
              </a:p>
            </p:txBody>
          </p:sp>
          <p:sp>
            <p:nvSpPr>
              <p:cNvPr id="32" name="TextBox 31"/>
              <p:cNvSpPr txBox="1"/>
              <p:nvPr/>
            </p:nvSpPr>
            <p:spPr>
              <a:xfrm>
                <a:off x="4598311" y="11175644"/>
                <a:ext cx="3884612" cy="101566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 rtl="1">
                  <a:lnSpc>
                    <a:spcPct val="150000"/>
                  </a:lnSpc>
                </a:pPr>
                <a:r>
                  <a:rPr lang="fa-IR" sz="2000" dirty="0">
                    <a:solidFill>
                      <a:srgbClr val="16191F"/>
                    </a:solidFill>
                    <a:latin typeface="Vazir" panose="020B0603030804020204" pitchFamily="34" charset="-78"/>
                    <a:cs typeface="Vazir" panose="020B0603030804020204" pitchFamily="34" charset="-78"/>
                  </a:rPr>
                  <a:t>فروشگاه مینارو ارائه دهنده انواع فایل های کاربردی</a:t>
                </a:r>
                <a:endParaRPr lang="en-US" sz="1800" b="1" dirty="0">
                  <a:solidFill>
                    <a:schemeClr val="bg1">
                      <a:lumMod val="65000"/>
                    </a:schemeClr>
                  </a:solidFill>
                  <a:effectLst>
                    <a:glow>
                      <a:srgbClr val="FF3399">
                        <a:alpha val="24000"/>
                      </a:srgbClr>
                    </a:glow>
                  </a:effectLst>
                  <a:latin typeface="Lato" panose="020F0502020204030203" pitchFamily="34" charset="0"/>
                </a:endParaRPr>
              </a:p>
            </p:txBody>
          </p:sp>
        </p:grpSp>
        <p:grpSp>
          <p:nvGrpSpPr>
            <p:cNvPr id="28" name="Group 27"/>
            <p:cNvGrpSpPr/>
            <p:nvPr/>
          </p:nvGrpSpPr>
          <p:grpSpPr>
            <a:xfrm flipV="1">
              <a:off x="2979834" y="2606583"/>
              <a:ext cx="4085157" cy="4054242"/>
              <a:chOff x="3059082" y="5908837"/>
              <a:chExt cx="4085157" cy="4054242"/>
            </a:xfrm>
          </p:grpSpPr>
          <p:sp>
            <p:nvSpPr>
              <p:cNvPr id="29" name="Arc 28"/>
              <p:cNvSpPr/>
              <p:nvPr/>
            </p:nvSpPr>
            <p:spPr>
              <a:xfrm flipV="1">
                <a:off x="3059082" y="5908837"/>
                <a:ext cx="4085157" cy="4019550"/>
              </a:xfrm>
              <a:prstGeom prst="arc">
                <a:avLst>
                  <a:gd name="adj1" fmla="val 17143018"/>
                  <a:gd name="adj2" fmla="val 20059153"/>
                </a:avLst>
              </a:prstGeom>
              <a:ln>
                <a:solidFill>
                  <a:schemeClr val="bg1">
                    <a:lumMod val="75000"/>
                  </a:schemeClr>
                </a:solidFill>
                <a:prstDash val="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0" name="Oval 29"/>
              <p:cNvSpPr/>
              <p:nvPr/>
            </p:nvSpPr>
            <p:spPr>
              <a:xfrm>
                <a:off x="5523918" y="9748418"/>
                <a:ext cx="214661" cy="214661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33" name="Group 32"/>
          <p:cNvGrpSpPr/>
          <p:nvPr/>
        </p:nvGrpSpPr>
        <p:grpSpPr>
          <a:xfrm flipH="1">
            <a:off x="185117" y="5768575"/>
            <a:ext cx="6379199" cy="5251929"/>
            <a:chOff x="11816557" y="7756415"/>
            <a:chExt cx="6379199" cy="5251929"/>
          </a:xfrm>
        </p:grpSpPr>
        <p:grpSp>
          <p:nvGrpSpPr>
            <p:cNvPr id="34" name="Group 33"/>
            <p:cNvGrpSpPr/>
            <p:nvPr/>
          </p:nvGrpSpPr>
          <p:grpSpPr>
            <a:xfrm flipH="1">
              <a:off x="11816557" y="7756415"/>
              <a:ext cx="4085157" cy="4054242"/>
              <a:chOff x="3059082" y="5908837"/>
              <a:chExt cx="4085157" cy="4054242"/>
            </a:xfrm>
          </p:grpSpPr>
          <p:sp>
            <p:nvSpPr>
              <p:cNvPr id="38" name="Arc 37"/>
              <p:cNvSpPr/>
              <p:nvPr/>
            </p:nvSpPr>
            <p:spPr>
              <a:xfrm flipV="1">
                <a:off x="3059082" y="5908837"/>
                <a:ext cx="4085157" cy="4019550"/>
              </a:xfrm>
              <a:prstGeom prst="arc">
                <a:avLst>
                  <a:gd name="adj1" fmla="val 17143018"/>
                  <a:gd name="adj2" fmla="val 19491447"/>
                </a:avLst>
              </a:prstGeom>
              <a:ln>
                <a:solidFill>
                  <a:schemeClr val="bg1">
                    <a:lumMod val="75000"/>
                  </a:schemeClr>
                </a:solidFill>
                <a:prstDash val="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9" name="Oval 38"/>
              <p:cNvSpPr/>
              <p:nvPr/>
            </p:nvSpPr>
            <p:spPr>
              <a:xfrm>
                <a:off x="5523918" y="9748418"/>
                <a:ext cx="214661" cy="214661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35" name="Group 34"/>
            <p:cNvGrpSpPr/>
            <p:nvPr/>
          </p:nvGrpSpPr>
          <p:grpSpPr>
            <a:xfrm>
              <a:off x="13607672" y="11469461"/>
              <a:ext cx="4588084" cy="1538883"/>
              <a:chOff x="3894839" y="10606073"/>
              <a:chExt cx="4588084" cy="1538883"/>
            </a:xfrm>
          </p:grpSpPr>
          <p:sp>
            <p:nvSpPr>
              <p:cNvPr id="36" name="TextBox 35"/>
              <p:cNvSpPr txBox="1"/>
              <p:nvPr/>
            </p:nvSpPr>
            <p:spPr>
              <a:xfrm>
                <a:off x="3894839" y="10606073"/>
                <a:ext cx="4588084" cy="52322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fa-IR" sz="2800" b="1" dirty="0">
                    <a:solidFill>
                      <a:schemeClr val="accent1">
                        <a:lumMod val="50000"/>
                      </a:schemeClr>
                    </a:solidFill>
                    <a:effectLst>
                      <a:glow>
                        <a:srgbClr val="FF3399">
                          <a:alpha val="24000"/>
                        </a:srgbClr>
                      </a:glow>
                    </a:effectLst>
                    <a:latin typeface="Shabnam" panose="020B0603030804020204" pitchFamily="34" charset="-78"/>
                    <a:cs typeface="Shabnam" panose="020B0603030804020204" pitchFamily="34" charset="-78"/>
                  </a:rPr>
                  <a:t>تیتر عنوان را بنویسید</a:t>
                </a:r>
                <a:endParaRPr lang="en-US" sz="2800" b="1" dirty="0">
                  <a:solidFill>
                    <a:schemeClr val="accent1">
                      <a:lumMod val="50000"/>
                    </a:schemeClr>
                  </a:solidFill>
                  <a:effectLst>
                    <a:glow>
                      <a:srgbClr val="FF3399">
                        <a:alpha val="24000"/>
                      </a:srgbClr>
                    </a:glow>
                  </a:effectLst>
                  <a:latin typeface="Shabnam" panose="020B0603030804020204" pitchFamily="34" charset="-78"/>
                  <a:cs typeface="Shabnam" panose="020B0603030804020204" pitchFamily="34" charset="-78"/>
                </a:endParaRPr>
              </a:p>
            </p:txBody>
          </p:sp>
          <p:sp>
            <p:nvSpPr>
              <p:cNvPr id="37" name="TextBox 36"/>
              <p:cNvSpPr txBox="1"/>
              <p:nvPr/>
            </p:nvSpPr>
            <p:spPr>
              <a:xfrm>
                <a:off x="3894839" y="11129293"/>
                <a:ext cx="3884612" cy="101566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 rtl="1">
                  <a:lnSpc>
                    <a:spcPct val="150000"/>
                  </a:lnSpc>
                </a:pPr>
                <a:r>
                  <a:rPr lang="fa-IR" sz="2000" dirty="0">
                    <a:solidFill>
                      <a:srgbClr val="16191F"/>
                    </a:solidFill>
                    <a:latin typeface="Vazir" panose="020B0603030804020204" pitchFamily="34" charset="-78"/>
                    <a:cs typeface="Vazir" panose="020B0603030804020204" pitchFamily="34" charset="-78"/>
                  </a:rPr>
                  <a:t>فروشگاه مینارو ارائه دهنده انواع فایل های کاربردی</a:t>
                </a:r>
                <a:endParaRPr lang="en-US" sz="1800" b="1" dirty="0">
                  <a:solidFill>
                    <a:schemeClr val="bg1">
                      <a:lumMod val="65000"/>
                    </a:schemeClr>
                  </a:solidFill>
                  <a:effectLst>
                    <a:glow>
                      <a:srgbClr val="FF3399">
                        <a:alpha val="24000"/>
                      </a:srgbClr>
                    </a:glow>
                  </a:effectLst>
                  <a:latin typeface="Lato" panose="020F0502020204030203" pitchFamily="34" charset="0"/>
                </a:endParaRPr>
              </a:p>
            </p:txBody>
          </p:sp>
        </p:grpSp>
      </p:grpSp>
      <p:sp>
        <p:nvSpPr>
          <p:cNvPr id="40" name="Freeform 39"/>
          <p:cNvSpPr>
            <a:spLocks noEditPoints="1"/>
          </p:cNvSpPr>
          <p:nvPr/>
        </p:nvSpPr>
        <p:spPr bwMode="auto">
          <a:xfrm>
            <a:off x="9628666" y="6145554"/>
            <a:ext cx="3527424" cy="3524612"/>
          </a:xfrm>
          <a:custGeom>
            <a:avLst/>
            <a:gdLst>
              <a:gd name="T0" fmla="*/ 467 w 467"/>
              <a:gd name="T1" fmla="*/ 232 h 467"/>
              <a:gd name="T2" fmla="*/ 425 w 467"/>
              <a:gd name="T3" fmla="*/ 195 h 467"/>
              <a:gd name="T4" fmla="*/ 449 w 467"/>
              <a:gd name="T5" fmla="*/ 144 h 467"/>
              <a:gd name="T6" fmla="*/ 396 w 467"/>
              <a:gd name="T7" fmla="*/ 126 h 467"/>
              <a:gd name="T8" fmla="*/ 397 w 467"/>
              <a:gd name="T9" fmla="*/ 67 h 467"/>
              <a:gd name="T10" fmla="*/ 341 w 467"/>
              <a:gd name="T11" fmla="*/ 71 h 467"/>
              <a:gd name="T12" fmla="*/ 323 w 467"/>
              <a:gd name="T13" fmla="*/ 18 h 467"/>
              <a:gd name="T14" fmla="*/ 272 w 467"/>
              <a:gd name="T15" fmla="*/ 42 h 467"/>
              <a:gd name="T16" fmla="*/ 232 w 467"/>
              <a:gd name="T17" fmla="*/ 0 h 467"/>
              <a:gd name="T18" fmla="*/ 195 w 467"/>
              <a:gd name="T19" fmla="*/ 42 h 467"/>
              <a:gd name="T20" fmla="*/ 144 w 467"/>
              <a:gd name="T21" fmla="*/ 17 h 467"/>
              <a:gd name="T22" fmla="*/ 126 w 467"/>
              <a:gd name="T23" fmla="*/ 71 h 467"/>
              <a:gd name="T24" fmla="*/ 68 w 467"/>
              <a:gd name="T25" fmla="*/ 69 h 467"/>
              <a:gd name="T26" fmla="*/ 71 w 467"/>
              <a:gd name="T27" fmla="*/ 125 h 467"/>
              <a:gd name="T28" fmla="*/ 18 w 467"/>
              <a:gd name="T29" fmla="*/ 144 h 467"/>
              <a:gd name="T30" fmla="*/ 42 w 467"/>
              <a:gd name="T31" fmla="*/ 194 h 467"/>
              <a:gd name="T32" fmla="*/ 0 w 467"/>
              <a:gd name="T33" fmla="*/ 235 h 467"/>
              <a:gd name="T34" fmla="*/ 42 w 467"/>
              <a:gd name="T35" fmla="*/ 272 h 467"/>
              <a:gd name="T36" fmla="*/ 17 w 467"/>
              <a:gd name="T37" fmla="*/ 323 h 467"/>
              <a:gd name="T38" fmla="*/ 71 w 467"/>
              <a:gd name="T39" fmla="*/ 341 h 467"/>
              <a:gd name="T40" fmla="*/ 70 w 467"/>
              <a:gd name="T41" fmla="*/ 399 h 467"/>
              <a:gd name="T42" fmla="*/ 126 w 467"/>
              <a:gd name="T43" fmla="*/ 396 h 467"/>
              <a:gd name="T44" fmla="*/ 144 w 467"/>
              <a:gd name="T45" fmla="*/ 449 h 467"/>
              <a:gd name="T46" fmla="*/ 195 w 467"/>
              <a:gd name="T47" fmla="*/ 424 h 467"/>
              <a:gd name="T48" fmla="*/ 235 w 467"/>
              <a:gd name="T49" fmla="*/ 467 h 467"/>
              <a:gd name="T50" fmla="*/ 272 w 467"/>
              <a:gd name="T51" fmla="*/ 424 h 467"/>
              <a:gd name="T52" fmla="*/ 323 w 467"/>
              <a:gd name="T53" fmla="*/ 449 h 467"/>
              <a:gd name="T54" fmla="*/ 341 w 467"/>
              <a:gd name="T55" fmla="*/ 396 h 467"/>
              <a:gd name="T56" fmla="*/ 399 w 467"/>
              <a:gd name="T57" fmla="*/ 397 h 467"/>
              <a:gd name="T58" fmla="*/ 396 w 467"/>
              <a:gd name="T59" fmla="*/ 341 h 467"/>
              <a:gd name="T60" fmla="*/ 449 w 467"/>
              <a:gd name="T61" fmla="*/ 323 h 467"/>
              <a:gd name="T62" fmla="*/ 425 w 467"/>
              <a:gd name="T63" fmla="*/ 272 h 467"/>
              <a:gd name="T64" fmla="*/ 233 w 467"/>
              <a:gd name="T65" fmla="*/ 383 h 467"/>
              <a:gd name="T66" fmla="*/ 233 w 467"/>
              <a:gd name="T67" fmla="*/ 83 h 467"/>
              <a:gd name="T68" fmla="*/ 233 w 467"/>
              <a:gd name="T69" fmla="*/ 383 h 4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467" h="467">
                <a:moveTo>
                  <a:pt x="428" y="245"/>
                </a:moveTo>
                <a:cubicBezTo>
                  <a:pt x="467" y="232"/>
                  <a:pt x="467" y="232"/>
                  <a:pt x="467" y="232"/>
                </a:cubicBezTo>
                <a:cubicBezTo>
                  <a:pt x="465" y="202"/>
                  <a:pt x="465" y="202"/>
                  <a:pt x="465" y="202"/>
                </a:cubicBezTo>
                <a:cubicBezTo>
                  <a:pt x="425" y="195"/>
                  <a:pt x="425" y="195"/>
                  <a:pt x="425" y="195"/>
                </a:cubicBezTo>
                <a:cubicBezTo>
                  <a:pt x="423" y="187"/>
                  <a:pt x="421" y="179"/>
                  <a:pt x="418" y="171"/>
                </a:cubicBezTo>
                <a:cubicBezTo>
                  <a:pt x="449" y="144"/>
                  <a:pt x="449" y="144"/>
                  <a:pt x="449" y="144"/>
                </a:cubicBezTo>
                <a:cubicBezTo>
                  <a:pt x="436" y="117"/>
                  <a:pt x="436" y="117"/>
                  <a:pt x="436" y="117"/>
                </a:cubicBezTo>
                <a:cubicBezTo>
                  <a:pt x="396" y="126"/>
                  <a:pt x="396" y="126"/>
                  <a:pt x="396" y="126"/>
                </a:cubicBezTo>
                <a:cubicBezTo>
                  <a:pt x="391" y="118"/>
                  <a:pt x="385" y="111"/>
                  <a:pt x="379" y="104"/>
                </a:cubicBezTo>
                <a:cubicBezTo>
                  <a:pt x="397" y="67"/>
                  <a:pt x="397" y="67"/>
                  <a:pt x="397" y="67"/>
                </a:cubicBezTo>
                <a:cubicBezTo>
                  <a:pt x="375" y="48"/>
                  <a:pt x="375" y="48"/>
                  <a:pt x="375" y="48"/>
                </a:cubicBezTo>
                <a:cubicBezTo>
                  <a:pt x="341" y="71"/>
                  <a:pt x="341" y="71"/>
                  <a:pt x="341" y="71"/>
                </a:cubicBezTo>
                <a:cubicBezTo>
                  <a:pt x="334" y="66"/>
                  <a:pt x="327" y="62"/>
                  <a:pt x="320" y="58"/>
                </a:cubicBezTo>
                <a:cubicBezTo>
                  <a:pt x="323" y="18"/>
                  <a:pt x="323" y="18"/>
                  <a:pt x="323" y="18"/>
                </a:cubicBezTo>
                <a:cubicBezTo>
                  <a:pt x="295" y="8"/>
                  <a:pt x="295" y="8"/>
                  <a:pt x="295" y="8"/>
                </a:cubicBezTo>
                <a:cubicBezTo>
                  <a:pt x="272" y="42"/>
                  <a:pt x="272" y="42"/>
                  <a:pt x="272" y="42"/>
                </a:cubicBezTo>
                <a:cubicBezTo>
                  <a:pt x="263" y="40"/>
                  <a:pt x="254" y="39"/>
                  <a:pt x="245" y="39"/>
                </a:cubicBezTo>
                <a:cubicBezTo>
                  <a:pt x="232" y="0"/>
                  <a:pt x="232" y="0"/>
                  <a:pt x="232" y="0"/>
                </a:cubicBezTo>
                <a:cubicBezTo>
                  <a:pt x="203" y="2"/>
                  <a:pt x="203" y="2"/>
                  <a:pt x="203" y="2"/>
                </a:cubicBezTo>
                <a:cubicBezTo>
                  <a:pt x="195" y="42"/>
                  <a:pt x="195" y="42"/>
                  <a:pt x="195" y="42"/>
                </a:cubicBezTo>
                <a:cubicBezTo>
                  <a:pt x="187" y="44"/>
                  <a:pt x="179" y="46"/>
                  <a:pt x="171" y="49"/>
                </a:cubicBezTo>
                <a:cubicBezTo>
                  <a:pt x="144" y="17"/>
                  <a:pt x="144" y="17"/>
                  <a:pt x="144" y="17"/>
                </a:cubicBezTo>
                <a:cubicBezTo>
                  <a:pt x="117" y="30"/>
                  <a:pt x="117" y="30"/>
                  <a:pt x="117" y="30"/>
                </a:cubicBezTo>
                <a:cubicBezTo>
                  <a:pt x="126" y="71"/>
                  <a:pt x="126" y="71"/>
                  <a:pt x="126" y="71"/>
                </a:cubicBezTo>
                <a:cubicBezTo>
                  <a:pt x="118" y="76"/>
                  <a:pt x="111" y="81"/>
                  <a:pt x="104" y="87"/>
                </a:cubicBezTo>
                <a:cubicBezTo>
                  <a:pt x="68" y="69"/>
                  <a:pt x="68" y="69"/>
                  <a:pt x="68" y="69"/>
                </a:cubicBezTo>
                <a:cubicBezTo>
                  <a:pt x="48" y="92"/>
                  <a:pt x="48" y="92"/>
                  <a:pt x="48" y="92"/>
                </a:cubicBezTo>
                <a:cubicBezTo>
                  <a:pt x="71" y="125"/>
                  <a:pt x="71" y="125"/>
                  <a:pt x="71" y="125"/>
                </a:cubicBezTo>
                <a:cubicBezTo>
                  <a:pt x="67" y="132"/>
                  <a:pt x="62" y="139"/>
                  <a:pt x="59" y="147"/>
                </a:cubicBezTo>
                <a:cubicBezTo>
                  <a:pt x="18" y="144"/>
                  <a:pt x="18" y="144"/>
                  <a:pt x="18" y="144"/>
                </a:cubicBezTo>
                <a:cubicBezTo>
                  <a:pt x="8" y="172"/>
                  <a:pt x="8" y="172"/>
                  <a:pt x="8" y="172"/>
                </a:cubicBezTo>
                <a:cubicBezTo>
                  <a:pt x="42" y="194"/>
                  <a:pt x="42" y="194"/>
                  <a:pt x="42" y="194"/>
                </a:cubicBezTo>
                <a:cubicBezTo>
                  <a:pt x="41" y="203"/>
                  <a:pt x="39" y="212"/>
                  <a:pt x="39" y="222"/>
                </a:cubicBezTo>
                <a:cubicBezTo>
                  <a:pt x="0" y="235"/>
                  <a:pt x="0" y="235"/>
                  <a:pt x="0" y="235"/>
                </a:cubicBezTo>
                <a:cubicBezTo>
                  <a:pt x="2" y="264"/>
                  <a:pt x="2" y="264"/>
                  <a:pt x="2" y="264"/>
                </a:cubicBezTo>
                <a:cubicBezTo>
                  <a:pt x="42" y="272"/>
                  <a:pt x="42" y="272"/>
                  <a:pt x="42" y="272"/>
                </a:cubicBezTo>
                <a:cubicBezTo>
                  <a:pt x="44" y="280"/>
                  <a:pt x="46" y="288"/>
                  <a:pt x="49" y="296"/>
                </a:cubicBezTo>
                <a:cubicBezTo>
                  <a:pt x="17" y="323"/>
                  <a:pt x="17" y="323"/>
                  <a:pt x="17" y="323"/>
                </a:cubicBezTo>
                <a:cubicBezTo>
                  <a:pt x="31" y="349"/>
                  <a:pt x="31" y="349"/>
                  <a:pt x="31" y="349"/>
                </a:cubicBezTo>
                <a:cubicBezTo>
                  <a:pt x="71" y="341"/>
                  <a:pt x="71" y="341"/>
                  <a:pt x="71" y="341"/>
                </a:cubicBezTo>
                <a:cubicBezTo>
                  <a:pt x="76" y="349"/>
                  <a:pt x="82" y="356"/>
                  <a:pt x="88" y="363"/>
                </a:cubicBezTo>
                <a:cubicBezTo>
                  <a:pt x="70" y="399"/>
                  <a:pt x="70" y="399"/>
                  <a:pt x="70" y="399"/>
                </a:cubicBezTo>
                <a:cubicBezTo>
                  <a:pt x="92" y="419"/>
                  <a:pt x="92" y="419"/>
                  <a:pt x="92" y="419"/>
                </a:cubicBezTo>
                <a:cubicBezTo>
                  <a:pt x="126" y="396"/>
                  <a:pt x="126" y="396"/>
                  <a:pt x="126" y="396"/>
                </a:cubicBezTo>
                <a:cubicBezTo>
                  <a:pt x="133" y="400"/>
                  <a:pt x="140" y="404"/>
                  <a:pt x="147" y="408"/>
                </a:cubicBezTo>
                <a:cubicBezTo>
                  <a:pt x="144" y="449"/>
                  <a:pt x="144" y="449"/>
                  <a:pt x="144" y="449"/>
                </a:cubicBezTo>
                <a:cubicBezTo>
                  <a:pt x="172" y="458"/>
                  <a:pt x="172" y="458"/>
                  <a:pt x="172" y="458"/>
                </a:cubicBezTo>
                <a:cubicBezTo>
                  <a:pt x="195" y="424"/>
                  <a:pt x="195" y="424"/>
                  <a:pt x="195" y="424"/>
                </a:cubicBezTo>
                <a:cubicBezTo>
                  <a:pt x="204" y="426"/>
                  <a:pt x="213" y="427"/>
                  <a:pt x="222" y="428"/>
                </a:cubicBezTo>
                <a:cubicBezTo>
                  <a:pt x="235" y="467"/>
                  <a:pt x="235" y="467"/>
                  <a:pt x="235" y="467"/>
                </a:cubicBezTo>
                <a:cubicBezTo>
                  <a:pt x="264" y="464"/>
                  <a:pt x="264" y="464"/>
                  <a:pt x="264" y="464"/>
                </a:cubicBezTo>
                <a:cubicBezTo>
                  <a:pt x="272" y="424"/>
                  <a:pt x="272" y="424"/>
                  <a:pt x="272" y="424"/>
                </a:cubicBezTo>
                <a:cubicBezTo>
                  <a:pt x="280" y="423"/>
                  <a:pt x="288" y="421"/>
                  <a:pt x="296" y="418"/>
                </a:cubicBezTo>
                <a:cubicBezTo>
                  <a:pt x="323" y="449"/>
                  <a:pt x="323" y="449"/>
                  <a:pt x="323" y="449"/>
                </a:cubicBezTo>
                <a:cubicBezTo>
                  <a:pt x="349" y="436"/>
                  <a:pt x="349" y="436"/>
                  <a:pt x="349" y="436"/>
                </a:cubicBezTo>
                <a:cubicBezTo>
                  <a:pt x="341" y="396"/>
                  <a:pt x="341" y="396"/>
                  <a:pt x="341" y="396"/>
                </a:cubicBezTo>
                <a:cubicBezTo>
                  <a:pt x="349" y="391"/>
                  <a:pt x="356" y="385"/>
                  <a:pt x="363" y="379"/>
                </a:cubicBezTo>
                <a:cubicBezTo>
                  <a:pt x="399" y="397"/>
                  <a:pt x="399" y="397"/>
                  <a:pt x="399" y="397"/>
                </a:cubicBezTo>
                <a:cubicBezTo>
                  <a:pt x="419" y="375"/>
                  <a:pt x="419" y="375"/>
                  <a:pt x="419" y="375"/>
                </a:cubicBezTo>
                <a:cubicBezTo>
                  <a:pt x="396" y="341"/>
                  <a:pt x="396" y="341"/>
                  <a:pt x="396" y="341"/>
                </a:cubicBezTo>
                <a:cubicBezTo>
                  <a:pt x="400" y="334"/>
                  <a:pt x="405" y="327"/>
                  <a:pt x="408" y="320"/>
                </a:cubicBezTo>
                <a:cubicBezTo>
                  <a:pt x="449" y="323"/>
                  <a:pt x="449" y="323"/>
                  <a:pt x="449" y="323"/>
                </a:cubicBezTo>
                <a:cubicBezTo>
                  <a:pt x="459" y="295"/>
                  <a:pt x="459" y="295"/>
                  <a:pt x="459" y="295"/>
                </a:cubicBezTo>
                <a:cubicBezTo>
                  <a:pt x="425" y="272"/>
                  <a:pt x="425" y="272"/>
                  <a:pt x="425" y="272"/>
                </a:cubicBezTo>
                <a:cubicBezTo>
                  <a:pt x="426" y="263"/>
                  <a:pt x="428" y="254"/>
                  <a:pt x="428" y="245"/>
                </a:cubicBezTo>
                <a:close/>
                <a:moveTo>
                  <a:pt x="233" y="383"/>
                </a:moveTo>
                <a:cubicBezTo>
                  <a:pt x="151" y="383"/>
                  <a:pt x="84" y="316"/>
                  <a:pt x="84" y="233"/>
                </a:cubicBezTo>
                <a:cubicBezTo>
                  <a:pt x="84" y="150"/>
                  <a:pt x="151" y="83"/>
                  <a:pt x="233" y="83"/>
                </a:cubicBezTo>
                <a:cubicBezTo>
                  <a:pt x="316" y="83"/>
                  <a:pt x="383" y="150"/>
                  <a:pt x="383" y="233"/>
                </a:cubicBezTo>
                <a:cubicBezTo>
                  <a:pt x="383" y="316"/>
                  <a:pt x="316" y="383"/>
                  <a:pt x="233" y="383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  <a:effectLst>
            <a:outerShdw blurRad="368300" dist="152400" dir="5400000" algn="t" rotWithShape="0">
              <a:prstClr val="black">
                <a:alpha val="40000"/>
              </a:prstClr>
            </a:outerShdw>
          </a:effectLst>
          <a:scene3d>
            <a:camera prst="orthographicFront">
              <a:rot lat="18899981" lon="0" rev="0"/>
            </a:camera>
            <a:lightRig rig="threePt" dir="t"/>
          </a:scene3d>
          <a:sp3d extrusionH="609600" prstMaterial="matte"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41" name="Group 40"/>
          <p:cNvGrpSpPr/>
          <p:nvPr/>
        </p:nvGrpSpPr>
        <p:grpSpPr>
          <a:xfrm>
            <a:off x="10476593" y="6226999"/>
            <a:ext cx="6379199" cy="5251929"/>
            <a:chOff x="11816557" y="7756415"/>
            <a:chExt cx="6379199" cy="5251929"/>
          </a:xfrm>
        </p:grpSpPr>
        <p:grpSp>
          <p:nvGrpSpPr>
            <p:cNvPr id="42" name="Group 41"/>
            <p:cNvGrpSpPr/>
            <p:nvPr/>
          </p:nvGrpSpPr>
          <p:grpSpPr>
            <a:xfrm flipH="1">
              <a:off x="11816557" y="7756415"/>
              <a:ext cx="4085157" cy="4054242"/>
              <a:chOff x="3059082" y="5908837"/>
              <a:chExt cx="4085157" cy="4054242"/>
            </a:xfrm>
          </p:grpSpPr>
          <p:sp>
            <p:nvSpPr>
              <p:cNvPr id="46" name="Arc 45"/>
              <p:cNvSpPr/>
              <p:nvPr/>
            </p:nvSpPr>
            <p:spPr>
              <a:xfrm flipV="1">
                <a:off x="3059082" y="5908837"/>
                <a:ext cx="4085157" cy="4019550"/>
              </a:xfrm>
              <a:prstGeom prst="arc">
                <a:avLst>
                  <a:gd name="adj1" fmla="val 17143018"/>
                  <a:gd name="adj2" fmla="val 19491447"/>
                </a:avLst>
              </a:prstGeom>
              <a:ln>
                <a:solidFill>
                  <a:schemeClr val="bg1">
                    <a:lumMod val="75000"/>
                  </a:schemeClr>
                </a:solidFill>
                <a:prstDash val="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7" name="Oval 46"/>
              <p:cNvSpPr/>
              <p:nvPr/>
            </p:nvSpPr>
            <p:spPr>
              <a:xfrm>
                <a:off x="5523918" y="9748418"/>
                <a:ext cx="214661" cy="214661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43" name="Group 42"/>
            <p:cNvGrpSpPr/>
            <p:nvPr/>
          </p:nvGrpSpPr>
          <p:grpSpPr>
            <a:xfrm>
              <a:off x="13607672" y="11469461"/>
              <a:ext cx="4588084" cy="1538883"/>
              <a:chOff x="3894839" y="10606073"/>
              <a:chExt cx="4588084" cy="1538883"/>
            </a:xfrm>
          </p:grpSpPr>
          <p:sp>
            <p:nvSpPr>
              <p:cNvPr id="44" name="TextBox 43"/>
              <p:cNvSpPr txBox="1"/>
              <p:nvPr/>
            </p:nvSpPr>
            <p:spPr>
              <a:xfrm>
                <a:off x="3894839" y="10606073"/>
                <a:ext cx="4588084" cy="52322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fa-IR" sz="2800" b="1" dirty="0">
                    <a:solidFill>
                      <a:schemeClr val="accent1">
                        <a:lumMod val="50000"/>
                      </a:schemeClr>
                    </a:solidFill>
                    <a:effectLst>
                      <a:glow>
                        <a:srgbClr val="FF3399">
                          <a:alpha val="24000"/>
                        </a:srgbClr>
                      </a:glow>
                    </a:effectLst>
                    <a:latin typeface="Shabnam" panose="020B0603030804020204" pitchFamily="34" charset="-78"/>
                    <a:cs typeface="Shabnam" panose="020B0603030804020204" pitchFamily="34" charset="-78"/>
                  </a:rPr>
                  <a:t>تیتر عنوان را بنویسید</a:t>
                </a:r>
                <a:endParaRPr lang="en-US" sz="2800" b="1" dirty="0">
                  <a:solidFill>
                    <a:schemeClr val="accent1">
                      <a:lumMod val="50000"/>
                    </a:schemeClr>
                  </a:solidFill>
                  <a:effectLst>
                    <a:glow>
                      <a:srgbClr val="FF3399">
                        <a:alpha val="24000"/>
                      </a:srgbClr>
                    </a:glow>
                  </a:effectLst>
                  <a:latin typeface="Shabnam" panose="020B0603030804020204" pitchFamily="34" charset="-78"/>
                  <a:cs typeface="Shabnam" panose="020B0603030804020204" pitchFamily="34" charset="-78"/>
                </a:endParaRPr>
              </a:p>
            </p:txBody>
          </p:sp>
          <p:sp>
            <p:nvSpPr>
              <p:cNvPr id="45" name="TextBox 44"/>
              <p:cNvSpPr txBox="1"/>
              <p:nvPr/>
            </p:nvSpPr>
            <p:spPr>
              <a:xfrm>
                <a:off x="3894839" y="11129293"/>
                <a:ext cx="3884612" cy="101566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 rtl="1">
                  <a:lnSpc>
                    <a:spcPct val="150000"/>
                  </a:lnSpc>
                </a:pPr>
                <a:r>
                  <a:rPr lang="fa-IR" sz="2000" dirty="0">
                    <a:solidFill>
                      <a:srgbClr val="16191F"/>
                    </a:solidFill>
                    <a:latin typeface="Vazir" panose="020B0603030804020204" pitchFamily="34" charset="-78"/>
                    <a:cs typeface="Vazir" panose="020B0603030804020204" pitchFamily="34" charset="-78"/>
                  </a:rPr>
                  <a:t>فروشگاه مینارو ارائه دهنده انواع فایل های کاربردی</a:t>
                </a:r>
                <a:endParaRPr lang="en-US" sz="1800" b="1" dirty="0">
                  <a:solidFill>
                    <a:schemeClr val="bg1">
                      <a:lumMod val="65000"/>
                    </a:schemeClr>
                  </a:solidFill>
                  <a:effectLst>
                    <a:glow>
                      <a:srgbClr val="FF3399">
                        <a:alpha val="24000"/>
                      </a:srgbClr>
                    </a:glow>
                  </a:effectLst>
                  <a:latin typeface="Lato" panose="020F0502020204030203" pitchFamily="34" charset="0"/>
                </a:endParaRPr>
              </a:p>
            </p:txBody>
          </p:sp>
        </p:grpSp>
      </p:grpSp>
      <p:sp>
        <p:nvSpPr>
          <p:cNvPr id="4" name="TextBox 3">
            <a:extLst>
              <a:ext uri="{FF2B5EF4-FFF2-40B4-BE49-F238E27FC236}">
                <a16:creationId xmlns:a16="http://schemas.microsoft.com/office/drawing/2014/main" id="{4F1644DA-0421-FEEE-5E66-11081988D7C1}"/>
              </a:ext>
            </a:extLst>
          </p:cNvPr>
          <p:cNvSpPr txBox="1"/>
          <p:nvPr/>
        </p:nvSpPr>
        <p:spPr>
          <a:xfrm>
            <a:off x="-1" y="508608"/>
            <a:ext cx="24387175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a-IR" sz="9600" b="1" dirty="0">
                <a:effectLst>
                  <a:glow>
                    <a:srgbClr val="FF3399">
                      <a:alpha val="24000"/>
                    </a:srgbClr>
                  </a:glow>
                </a:effectLst>
                <a:latin typeface="Shabnam" panose="020B0603030804020204" pitchFamily="34" charset="-78"/>
                <a:cs typeface="Shabnam" panose="020B0603030804020204" pitchFamily="34" charset="-78"/>
              </a:rPr>
              <a:t>تیتر عنوان خود را وارد نمایید</a:t>
            </a:r>
            <a:endParaRPr lang="en-US" sz="9600" b="1" dirty="0">
              <a:solidFill>
                <a:srgbClr val="FF3399"/>
              </a:solidFill>
              <a:effectLst>
                <a:glow>
                  <a:srgbClr val="FF3399">
                    <a:alpha val="24000"/>
                  </a:srgbClr>
                </a:glow>
              </a:effectLst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2315618461"/>
      </p:ext>
    </p:extLst>
  </p:cSld>
  <p:clrMapOvr>
    <a:masterClrMapping/>
  </p:clrMapOvr>
  <p:transition spd="med">
    <p:pull dir="u"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" dur="500"/>
                                            <p:tgtEl>
                                              <p:spTgt spid="2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" presetID="2" presetClass="entr" presetSubtype="4" fill="hold" grpId="0" nodeType="withEffect" p14:presetBounceEnd="86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86000">
                                          <p:cBhvr additive="base">
                                            <p:cTn id="10" dur="125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86000">
                                          <p:cBhvr additive="base">
                                            <p:cTn id="11" dur="125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4" dur="500"/>
                                            <p:tgtEl>
                                              <p:spTgt spid="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" presetID="10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7" dur="500"/>
                                            <p:tgtEl>
                                              <p:spTgt spid="2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0" dur="500"/>
                                            <p:tgtEl>
                                              <p:spTgt spid="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1" presetID="10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3" dur="500"/>
                                            <p:tgtEl>
                                              <p:spTgt spid="3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4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6" dur="500"/>
                                            <p:tgtEl>
                                              <p:spTgt spid="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" presetID="10" presetClass="entr" presetSubtype="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9" dur="500"/>
                                            <p:tgtEl>
                                              <p:spTgt spid="4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0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2" dur="500"/>
                                            <p:tgtEl>
                                              <p:spTgt spid="4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8" fill="hold" grpId="0" nodeType="withEffect" p14:presetBounceEnd="83000">
                                      <p:stCondLst>
                                        <p:cond delay="0"/>
                                      </p:stCondLst>
                                      <p:iterate type="wd">
                                        <p:tmPct val="4000"/>
                                      </p:iterate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83000">
                                          <p:cBhvr additive="base">
                                            <p:cTn id="35" dur="175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83000">
                                          <p:cBhvr additive="base">
                                            <p:cTn id="36" dur="175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6" grpId="0" animBg="1"/>
          <p:bldP spid="3" grpId="0" animBg="1"/>
          <p:bldP spid="23" grpId="0"/>
          <p:bldP spid="24" grpId="0" animBg="1"/>
          <p:bldP spid="25" grpId="0"/>
          <p:bldP spid="40" grpId="0" animBg="1"/>
          <p:bldP spid="4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" dur="500"/>
                                            <p:tgtEl>
                                              <p:spTgt spid="2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" dur="125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1" dur="125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4" dur="500"/>
                                            <p:tgtEl>
                                              <p:spTgt spid="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" presetID="10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7" dur="500"/>
                                            <p:tgtEl>
                                              <p:spTgt spid="2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0" dur="500"/>
                                            <p:tgtEl>
                                              <p:spTgt spid="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1" presetID="10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3" dur="500"/>
                                            <p:tgtEl>
                                              <p:spTgt spid="3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4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6" dur="500"/>
                                            <p:tgtEl>
                                              <p:spTgt spid="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" presetID="10" presetClass="entr" presetSubtype="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9" dur="500"/>
                                            <p:tgtEl>
                                              <p:spTgt spid="4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0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2" dur="500"/>
                                            <p:tgtEl>
                                              <p:spTgt spid="4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iterate type="wd">
                                        <p:tmPct val="4000"/>
                                      </p:iterate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175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175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6" grpId="0" animBg="1"/>
          <p:bldP spid="3" grpId="0" animBg="1"/>
          <p:bldP spid="23" grpId="0"/>
          <p:bldP spid="24" grpId="0" animBg="1"/>
          <p:bldP spid="25" grpId="0"/>
          <p:bldP spid="40" grpId="0" animBg="1"/>
          <p:bldP spid="4" grpId="0"/>
        </p:bldLst>
      </p:timing>
    </mc:Fallback>
  </mc:AlternateContent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 6"/>
          <p:cNvSpPr>
            <a:spLocks noEditPoints="1"/>
          </p:cNvSpPr>
          <p:nvPr/>
        </p:nvSpPr>
        <p:spPr bwMode="auto">
          <a:xfrm>
            <a:off x="1183054" y="670036"/>
            <a:ext cx="13915505" cy="13904412"/>
          </a:xfrm>
          <a:custGeom>
            <a:avLst/>
            <a:gdLst>
              <a:gd name="T0" fmla="*/ 467 w 467"/>
              <a:gd name="T1" fmla="*/ 232 h 467"/>
              <a:gd name="T2" fmla="*/ 425 w 467"/>
              <a:gd name="T3" fmla="*/ 195 h 467"/>
              <a:gd name="T4" fmla="*/ 449 w 467"/>
              <a:gd name="T5" fmla="*/ 144 h 467"/>
              <a:gd name="T6" fmla="*/ 396 w 467"/>
              <a:gd name="T7" fmla="*/ 126 h 467"/>
              <a:gd name="T8" fmla="*/ 397 w 467"/>
              <a:gd name="T9" fmla="*/ 67 h 467"/>
              <a:gd name="T10" fmla="*/ 341 w 467"/>
              <a:gd name="T11" fmla="*/ 71 h 467"/>
              <a:gd name="T12" fmla="*/ 323 w 467"/>
              <a:gd name="T13" fmla="*/ 18 h 467"/>
              <a:gd name="T14" fmla="*/ 272 w 467"/>
              <a:gd name="T15" fmla="*/ 42 h 467"/>
              <a:gd name="T16" fmla="*/ 232 w 467"/>
              <a:gd name="T17" fmla="*/ 0 h 467"/>
              <a:gd name="T18" fmla="*/ 195 w 467"/>
              <a:gd name="T19" fmla="*/ 42 h 467"/>
              <a:gd name="T20" fmla="*/ 144 w 467"/>
              <a:gd name="T21" fmla="*/ 17 h 467"/>
              <a:gd name="T22" fmla="*/ 126 w 467"/>
              <a:gd name="T23" fmla="*/ 71 h 467"/>
              <a:gd name="T24" fmla="*/ 68 w 467"/>
              <a:gd name="T25" fmla="*/ 69 h 467"/>
              <a:gd name="T26" fmla="*/ 71 w 467"/>
              <a:gd name="T27" fmla="*/ 125 h 467"/>
              <a:gd name="T28" fmla="*/ 18 w 467"/>
              <a:gd name="T29" fmla="*/ 144 h 467"/>
              <a:gd name="T30" fmla="*/ 42 w 467"/>
              <a:gd name="T31" fmla="*/ 194 h 467"/>
              <a:gd name="T32" fmla="*/ 0 w 467"/>
              <a:gd name="T33" fmla="*/ 235 h 467"/>
              <a:gd name="T34" fmla="*/ 42 w 467"/>
              <a:gd name="T35" fmla="*/ 272 h 467"/>
              <a:gd name="T36" fmla="*/ 17 w 467"/>
              <a:gd name="T37" fmla="*/ 323 h 467"/>
              <a:gd name="T38" fmla="*/ 71 w 467"/>
              <a:gd name="T39" fmla="*/ 341 h 467"/>
              <a:gd name="T40" fmla="*/ 70 w 467"/>
              <a:gd name="T41" fmla="*/ 399 h 467"/>
              <a:gd name="T42" fmla="*/ 126 w 467"/>
              <a:gd name="T43" fmla="*/ 396 h 467"/>
              <a:gd name="T44" fmla="*/ 144 w 467"/>
              <a:gd name="T45" fmla="*/ 449 h 467"/>
              <a:gd name="T46" fmla="*/ 195 w 467"/>
              <a:gd name="T47" fmla="*/ 424 h 467"/>
              <a:gd name="T48" fmla="*/ 235 w 467"/>
              <a:gd name="T49" fmla="*/ 467 h 467"/>
              <a:gd name="T50" fmla="*/ 272 w 467"/>
              <a:gd name="T51" fmla="*/ 424 h 467"/>
              <a:gd name="T52" fmla="*/ 323 w 467"/>
              <a:gd name="T53" fmla="*/ 449 h 467"/>
              <a:gd name="T54" fmla="*/ 341 w 467"/>
              <a:gd name="T55" fmla="*/ 396 h 467"/>
              <a:gd name="T56" fmla="*/ 399 w 467"/>
              <a:gd name="T57" fmla="*/ 397 h 467"/>
              <a:gd name="T58" fmla="*/ 396 w 467"/>
              <a:gd name="T59" fmla="*/ 341 h 467"/>
              <a:gd name="T60" fmla="*/ 449 w 467"/>
              <a:gd name="T61" fmla="*/ 323 h 467"/>
              <a:gd name="T62" fmla="*/ 425 w 467"/>
              <a:gd name="T63" fmla="*/ 272 h 467"/>
              <a:gd name="T64" fmla="*/ 233 w 467"/>
              <a:gd name="T65" fmla="*/ 383 h 467"/>
              <a:gd name="T66" fmla="*/ 233 w 467"/>
              <a:gd name="T67" fmla="*/ 83 h 467"/>
              <a:gd name="T68" fmla="*/ 233 w 467"/>
              <a:gd name="T69" fmla="*/ 383 h 4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467" h="467">
                <a:moveTo>
                  <a:pt x="428" y="245"/>
                </a:moveTo>
                <a:cubicBezTo>
                  <a:pt x="467" y="232"/>
                  <a:pt x="467" y="232"/>
                  <a:pt x="467" y="232"/>
                </a:cubicBezTo>
                <a:cubicBezTo>
                  <a:pt x="465" y="202"/>
                  <a:pt x="465" y="202"/>
                  <a:pt x="465" y="202"/>
                </a:cubicBezTo>
                <a:cubicBezTo>
                  <a:pt x="425" y="195"/>
                  <a:pt x="425" y="195"/>
                  <a:pt x="425" y="195"/>
                </a:cubicBezTo>
                <a:cubicBezTo>
                  <a:pt x="423" y="187"/>
                  <a:pt x="421" y="179"/>
                  <a:pt x="418" y="171"/>
                </a:cubicBezTo>
                <a:cubicBezTo>
                  <a:pt x="449" y="144"/>
                  <a:pt x="449" y="144"/>
                  <a:pt x="449" y="144"/>
                </a:cubicBezTo>
                <a:cubicBezTo>
                  <a:pt x="436" y="117"/>
                  <a:pt x="436" y="117"/>
                  <a:pt x="436" y="117"/>
                </a:cubicBezTo>
                <a:cubicBezTo>
                  <a:pt x="396" y="126"/>
                  <a:pt x="396" y="126"/>
                  <a:pt x="396" y="126"/>
                </a:cubicBezTo>
                <a:cubicBezTo>
                  <a:pt x="391" y="118"/>
                  <a:pt x="385" y="111"/>
                  <a:pt x="379" y="104"/>
                </a:cubicBezTo>
                <a:cubicBezTo>
                  <a:pt x="397" y="67"/>
                  <a:pt x="397" y="67"/>
                  <a:pt x="397" y="67"/>
                </a:cubicBezTo>
                <a:cubicBezTo>
                  <a:pt x="375" y="48"/>
                  <a:pt x="375" y="48"/>
                  <a:pt x="375" y="48"/>
                </a:cubicBezTo>
                <a:cubicBezTo>
                  <a:pt x="341" y="71"/>
                  <a:pt x="341" y="71"/>
                  <a:pt x="341" y="71"/>
                </a:cubicBezTo>
                <a:cubicBezTo>
                  <a:pt x="334" y="66"/>
                  <a:pt x="327" y="62"/>
                  <a:pt x="320" y="58"/>
                </a:cubicBezTo>
                <a:cubicBezTo>
                  <a:pt x="323" y="18"/>
                  <a:pt x="323" y="18"/>
                  <a:pt x="323" y="18"/>
                </a:cubicBezTo>
                <a:cubicBezTo>
                  <a:pt x="295" y="8"/>
                  <a:pt x="295" y="8"/>
                  <a:pt x="295" y="8"/>
                </a:cubicBezTo>
                <a:cubicBezTo>
                  <a:pt x="272" y="42"/>
                  <a:pt x="272" y="42"/>
                  <a:pt x="272" y="42"/>
                </a:cubicBezTo>
                <a:cubicBezTo>
                  <a:pt x="263" y="40"/>
                  <a:pt x="254" y="39"/>
                  <a:pt x="245" y="39"/>
                </a:cubicBezTo>
                <a:cubicBezTo>
                  <a:pt x="232" y="0"/>
                  <a:pt x="232" y="0"/>
                  <a:pt x="232" y="0"/>
                </a:cubicBezTo>
                <a:cubicBezTo>
                  <a:pt x="203" y="2"/>
                  <a:pt x="203" y="2"/>
                  <a:pt x="203" y="2"/>
                </a:cubicBezTo>
                <a:cubicBezTo>
                  <a:pt x="195" y="42"/>
                  <a:pt x="195" y="42"/>
                  <a:pt x="195" y="42"/>
                </a:cubicBezTo>
                <a:cubicBezTo>
                  <a:pt x="187" y="44"/>
                  <a:pt x="179" y="46"/>
                  <a:pt x="171" y="49"/>
                </a:cubicBezTo>
                <a:cubicBezTo>
                  <a:pt x="144" y="17"/>
                  <a:pt x="144" y="17"/>
                  <a:pt x="144" y="17"/>
                </a:cubicBezTo>
                <a:cubicBezTo>
                  <a:pt x="117" y="30"/>
                  <a:pt x="117" y="30"/>
                  <a:pt x="117" y="30"/>
                </a:cubicBezTo>
                <a:cubicBezTo>
                  <a:pt x="126" y="71"/>
                  <a:pt x="126" y="71"/>
                  <a:pt x="126" y="71"/>
                </a:cubicBezTo>
                <a:cubicBezTo>
                  <a:pt x="118" y="76"/>
                  <a:pt x="111" y="81"/>
                  <a:pt x="104" y="87"/>
                </a:cubicBezTo>
                <a:cubicBezTo>
                  <a:pt x="68" y="69"/>
                  <a:pt x="68" y="69"/>
                  <a:pt x="68" y="69"/>
                </a:cubicBezTo>
                <a:cubicBezTo>
                  <a:pt x="48" y="92"/>
                  <a:pt x="48" y="92"/>
                  <a:pt x="48" y="92"/>
                </a:cubicBezTo>
                <a:cubicBezTo>
                  <a:pt x="71" y="125"/>
                  <a:pt x="71" y="125"/>
                  <a:pt x="71" y="125"/>
                </a:cubicBezTo>
                <a:cubicBezTo>
                  <a:pt x="67" y="132"/>
                  <a:pt x="62" y="139"/>
                  <a:pt x="59" y="147"/>
                </a:cubicBezTo>
                <a:cubicBezTo>
                  <a:pt x="18" y="144"/>
                  <a:pt x="18" y="144"/>
                  <a:pt x="18" y="144"/>
                </a:cubicBezTo>
                <a:cubicBezTo>
                  <a:pt x="8" y="172"/>
                  <a:pt x="8" y="172"/>
                  <a:pt x="8" y="172"/>
                </a:cubicBezTo>
                <a:cubicBezTo>
                  <a:pt x="42" y="194"/>
                  <a:pt x="42" y="194"/>
                  <a:pt x="42" y="194"/>
                </a:cubicBezTo>
                <a:cubicBezTo>
                  <a:pt x="41" y="203"/>
                  <a:pt x="39" y="212"/>
                  <a:pt x="39" y="222"/>
                </a:cubicBezTo>
                <a:cubicBezTo>
                  <a:pt x="0" y="235"/>
                  <a:pt x="0" y="235"/>
                  <a:pt x="0" y="235"/>
                </a:cubicBezTo>
                <a:cubicBezTo>
                  <a:pt x="2" y="264"/>
                  <a:pt x="2" y="264"/>
                  <a:pt x="2" y="264"/>
                </a:cubicBezTo>
                <a:cubicBezTo>
                  <a:pt x="42" y="272"/>
                  <a:pt x="42" y="272"/>
                  <a:pt x="42" y="272"/>
                </a:cubicBezTo>
                <a:cubicBezTo>
                  <a:pt x="44" y="280"/>
                  <a:pt x="46" y="288"/>
                  <a:pt x="49" y="296"/>
                </a:cubicBezTo>
                <a:cubicBezTo>
                  <a:pt x="17" y="323"/>
                  <a:pt x="17" y="323"/>
                  <a:pt x="17" y="323"/>
                </a:cubicBezTo>
                <a:cubicBezTo>
                  <a:pt x="31" y="349"/>
                  <a:pt x="31" y="349"/>
                  <a:pt x="31" y="349"/>
                </a:cubicBezTo>
                <a:cubicBezTo>
                  <a:pt x="71" y="341"/>
                  <a:pt x="71" y="341"/>
                  <a:pt x="71" y="341"/>
                </a:cubicBezTo>
                <a:cubicBezTo>
                  <a:pt x="76" y="349"/>
                  <a:pt x="82" y="356"/>
                  <a:pt x="88" y="363"/>
                </a:cubicBezTo>
                <a:cubicBezTo>
                  <a:pt x="70" y="399"/>
                  <a:pt x="70" y="399"/>
                  <a:pt x="70" y="399"/>
                </a:cubicBezTo>
                <a:cubicBezTo>
                  <a:pt x="92" y="419"/>
                  <a:pt x="92" y="419"/>
                  <a:pt x="92" y="419"/>
                </a:cubicBezTo>
                <a:cubicBezTo>
                  <a:pt x="126" y="396"/>
                  <a:pt x="126" y="396"/>
                  <a:pt x="126" y="396"/>
                </a:cubicBezTo>
                <a:cubicBezTo>
                  <a:pt x="133" y="400"/>
                  <a:pt x="140" y="404"/>
                  <a:pt x="147" y="408"/>
                </a:cubicBezTo>
                <a:cubicBezTo>
                  <a:pt x="144" y="449"/>
                  <a:pt x="144" y="449"/>
                  <a:pt x="144" y="449"/>
                </a:cubicBezTo>
                <a:cubicBezTo>
                  <a:pt x="172" y="458"/>
                  <a:pt x="172" y="458"/>
                  <a:pt x="172" y="458"/>
                </a:cubicBezTo>
                <a:cubicBezTo>
                  <a:pt x="195" y="424"/>
                  <a:pt x="195" y="424"/>
                  <a:pt x="195" y="424"/>
                </a:cubicBezTo>
                <a:cubicBezTo>
                  <a:pt x="204" y="426"/>
                  <a:pt x="213" y="427"/>
                  <a:pt x="222" y="428"/>
                </a:cubicBezTo>
                <a:cubicBezTo>
                  <a:pt x="235" y="467"/>
                  <a:pt x="235" y="467"/>
                  <a:pt x="235" y="467"/>
                </a:cubicBezTo>
                <a:cubicBezTo>
                  <a:pt x="264" y="464"/>
                  <a:pt x="264" y="464"/>
                  <a:pt x="264" y="464"/>
                </a:cubicBezTo>
                <a:cubicBezTo>
                  <a:pt x="272" y="424"/>
                  <a:pt x="272" y="424"/>
                  <a:pt x="272" y="424"/>
                </a:cubicBezTo>
                <a:cubicBezTo>
                  <a:pt x="280" y="423"/>
                  <a:pt x="288" y="421"/>
                  <a:pt x="296" y="418"/>
                </a:cubicBezTo>
                <a:cubicBezTo>
                  <a:pt x="323" y="449"/>
                  <a:pt x="323" y="449"/>
                  <a:pt x="323" y="449"/>
                </a:cubicBezTo>
                <a:cubicBezTo>
                  <a:pt x="349" y="436"/>
                  <a:pt x="349" y="436"/>
                  <a:pt x="349" y="436"/>
                </a:cubicBezTo>
                <a:cubicBezTo>
                  <a:pt x="341" y="396"/>
                  <a:pt x="341" y="396"/>
                  <a:pt x="341" y="396"/>
                </a:cubicBezTo>
                <a:cubicBezTo>
                  <a:pt x="349" y="391"/>
                  <a:pt x="356" y="385"/>
                  <a:pt x="363" y="379"/>
                </a:cubicBezTo>
                <a:cubicBezTo>
                  <a:pt x="399" y="397"/>
                  <a:pt x="399" y="397"/>
                  <a:pt x="399" y="397"/>
                </a:cubicBezTo>
                <a:cubicBezTo>
                  <a:pt x="419" y="375"/>
                  <a:pt x="419" y="375"/>
                  <a:pt x="419" y="375"/>
                </a:cubicBezTo>
                <a:cubicBezTo>
                  <a:pt x="396" y="341"/>
                  <a:pt x="396" y="341"/>
                  <a:pt x="396" y="341"/>
                </a:cubicBezTo>
                <a:cubicBezTo>
                  <a:pt x="400" y="334"/>
                  <a:pt x="405" y="327"/>
                  <a:pt x="408" y="320"/>
                </a:cubicBezTo>
                <a:cubicBezTo>
                  <a:pt x="449" y="323"/>
                  <a:pt x="449" y="323"/>
                  <a:pt x="449" y="323"/>
                </a:cubicBezTo>
                <a:cubicBezTo>
                  <a:pt x="459" y="295"/>
                  <a:pt x="459" y="295"/>
                  <a:pt x="459" y="295"/>
                </a:cubicBezTo>
                <a:cubicBezTo>
                  <a:pt x="425" y="272"/>
                  <a:pt x="425" y="272"/>
                  <a:pt x="425" y="272"/>
                </a:cubicBezTo>
                <a:cubicBezTo>
                  <a:pt x="426" y="263"/>
                  <a:pt x="428" y="254"/>
                  <a:pt x="428" y="245"/>
                </a:cubicBezTo>
                <a:close/>
                <a:moveTo>
                  <a:pt x="233" y="383"/>
                </a:moveTo>
                <a:cubicBezTo>
                  <a:pt x="151" y="383"/>
                  <a:pt x="84" y="316"/>
                  <a:pt x="84" y="233"/>
                </a:cubicBezTo>
                <a:cubicBezTo>
                  <a:pt x="84" y="150"/>
                  <a:pt x="151" y="83"/>
                  <a:pt x="233" y="83"/>
                </a:cubicBezTo>
                <a:cubicBezTo>
                  <a:pt x="316" y="83"/>
                  <a:pt x="383" y="150"/>
                  <a:pt x="383" y="233"/>
                </a:cubicBezTo>
                <a:cubicBezTo>
                  <a:pt x="383" y="316"/>
                  <a:pt x="316" y="383"/>
                  <a:pt x="233" y="38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>
            <a:outerShdw blurRad="342900" dist="342900" dir="8100000" algn="tr" rotWithShape="0">
              <a:prstClr val="black">
                <a:alpha val="4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" name="Freeform 5"/>
          <p:cNvSpPr>
            <a:spLocks noEditPoints="1"/>
          </p:cNvSpPr>
          <p:nvPr/>
        </p:nvSpPr>
        <p:spPr bwMode="auto">
          <a:xfrm>
            <a:off x="8688981" y="3427120"/>
            <a:ext cx="3527424" cy="3524612"/>
          </a:xfrm>
          <a:custGeom>
            <a:avLst/>
            <a:gdLst>
              <a:gd name="T0" fmla="*/ 467 w 467"/>
              <a:gd name="T1" fmla="*/ 232 h 467"/>
              <a:gd name="T2" fmla="*/ 425 w 467"/>
              <a:gd name="T3" fmla="*/ 195 h 467"/>
              <a:gd name="T4" fmla="*/ 449 w 467"/>
              <a:gd name="T5" fmla="*/ 144 h 467"/>
              <a:gd name="T6" fmla="*/ 396 w 467"/>
              <a:gd name="T7" fmla="*/ 126 h 467"/>
              <a:gd name="T8" fmla="*/ 397 w 467"/>
              <a:gd name="T9" fmla="*/ 67 h 467"/>
              <a:gd name="T10" fmla="*/ 341 w 467"/>
              <a:gd name="T11" fmla="*/ 71 h 467"/>
              <a:gd name="T12" fmla="*/ 323 w 467"/>
              <a:gd name="T13" fmla="*/ 18 h 467"/>
              <a:gd name="T14" fmla="*/ 272 w 467"/>
              <a:gd name="T15" fmla="*/ 42 h 467"/>
              <a:gd name="T16" fmla="*/ 232 w 467"/>
              <a:gd name="T17" fmla="*/ 0 h 467"/>
              <a:gd name="T18" fmla="*/ 195 w 467"/>
              <a:gd name="T19" fmla="*/ 42 h 467"/>
              <a:gd name="T20" fmla="*/ 144 w 467"/>
              <a:gd name="T21" fmla="*/ 17 h 467"/>
              <a:gd name="T22" fmla="*/ 126 w 467"/>
              <a:gd name="T23" fmla="*/ 71 h 467"/>
              <a:gd name="T24" fmla="*/ 68 w 467"/>
              <a:gd name="T25" fmla="*/ 69 h 467"/>
              <a:gd name="T26" fmla="*/ 71 w 467"/>
              <a:gd name="T27" fmla="*/ 125 h 467"/>
              <a:gd name="T28" fmla="*/ 18 w 467"/>
              <a:gd name="T29" fmla="*/ 144 h 467"/>
              <a:gd name="T30" fmla="*/ 42 w 467"/>
              <a:gd name="T31" fmla="*/ 194 h 467"/>
              <a:gd name="T32" fmla="*/ 0 w 467"/>
              <a:gd name="T33" fmla="*/ 235 h 467"/>
              <a:gd name="T34" fmla="*/ 42 w 467"/>
              <a:gd name="T35" fmla="*/ 272 h 467"/>
              <a:gd name="T36" fmla="*/ 17 w 467"/>
              <a:gd name="T37" fmla="*/ 323 h 467"/>
              <a:gd name="T38" fmla="*/ 71 w 467"/>
              <a:gd name="T39" fmla="*/ 341 h 467"/>
              <a:gd name="T40" fmla="*/ 70 w 467"/>
              <a:gd name="T41" fmla="*/ 399 h 467"/>
              <a:gd name="T42" fmla="*/ 126 w 467"/>
              <a:gd name="T43" fmla="*/ 396 h 467"/>
              <a:gd name="T44" fmla="*/ 144 w 467"/>
              <a:gd name="T45" fmla="*/ 449 h 467"/>
              <a:gd name="T46" fmla="*/ 195 w 467"/>
              <a:gd name="T47" fmla="*/ 424 h 467"/>
              <a:gd name="T48" fmla="*/ 235 w 467"/>
              <a:gd name="T49" fmla="*/ 467 h 467"/>
              <a:gd name="T50" fmla="*/ 272 w 467"/>
              <a:gd name="T51" fmla="*/ 424 h 467"/>
              <a:gd name="T52" fmla="*/ 323 w 467"/>
              <a:gd name="T53" fmla="*/ 449 h 467"/>
              <a:gd name="T54" fmla="*/ 341 w 467"/>
              <a:gd name="T55" fmla="*/ 396 h 467"/>
              <a:gd name="T56" fmla="*/ 399 w 467"/>
              <a:gd name="T57" fmla="*/ 397 h 467"/>
              <a:gd name="T58" fmla="*/ 396 w 467"/>
              <a:gd name="T59" fmla="*/ 341 h 467"/>
              <a:gd name="T60" fmla="*/ 449 w 467"/>
              <a:gd name="T61" fmla="*/ 323 h 467"/>
              <a:gd name="T62" fmla="*/ 425 w 467"/>
              <a:gd name="T63" fmla="*/ 272 h 467"/>
              <a:gd name="T64" fmla="*/ 233 w 467"/>
              <a:gd name="T65" fmla="*/ 383 h 467"/>
              <a:gd name="T66" fmla="*/ 233 w 467"/>
              <a:gd name="T67" fmla="*/ 83 h 467"/>
              <a:gd name="T68" fmla="*/ 233 w 467"/>
              <a:gd name="T69" fmla="*/ 383 h 4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467" h="467">
                <a:moveTo>
                  <a:pt x="428" y="245"/>
                </a:moveTo>
                <a:cubicBezTo>
                  <a:pt x="467" y="232"/>
                  <a:pt x="467" y="232"/>
                  <a:pt x="467" y="232"/>
                </a:cubicBezTo>
                <a:cubicBezTo>
                  <a:pt x="465" y="202"/>
                  <a:pt x="465" y="202"/>
                  <a:pt x="465" y="202"/>
                </a:cubicBezTo>
                <a:cubicBezTo>
                  <a:pt x="425" y="195"/>
                  <a:pt x="425" y="195"/>
                  <a:pt x="425" y="195"/>
                </a:cubicBezTo>
                <a:cubicBezTo>
                  <a:pt x="423" y="187"/>
                  <a:pt x="421" y="179"/>
                  <a:pt x="418" y="171"/>
                </a:cubicBezTo>
                <a:cubicBezTo>
                  <a:pt x="449" y="144"/>
                  <a:pt x="449" y="144"/>
                  <a:pt x="449" y="144"/>
                </a:cubicBezTo>
                <a:cubicBezTo>
                  <a:pt x="436" y="117"/>
                  <a:pt x="436" y="117"/>
                  <a:pt x="436" y="117"/>
                </a:cubicBezTo>
                <a:cubicBezTo>
                  <a:pt x="396" y="126"/>
                  <a:pt x="396" y="126"/>
                  <a:pt x="396" y="126"/>
                </a:cubicBezTo>
                <a:cubicBezTo>
                  <a:pt x="391" y="118"/>
                  <a:pt x="385" y="111"/>
                  <a:pt x="379" y="104"/>
                </a:cubicBezTo>
                <a:cubicBezTo>
                  <a:pt x="397" y="67"/>
                  <a:pt x="397" y="67"/>
                  <a:pt x="397" y="67"/>
                </a:cubicBezTo>
                <a:cubicBezTo>
                  <a:pt x="375" y="48"/>
                  <a:pt x="375" y="48"/>
                  <a:pt x="375" y="48"/>
                </a:cubicBezTo>
                <a:cubicBezTo>
                  <a:pt x="341" y="71"/>
                  <a:pt x="341" y="71"/>
                  <a:pt x="341" y="71"/>
                </a:cubicBezTo>
                <a:cubicBezTo>
                  <a:pt x="334" y="66"/>
                  <a:pt x="327" y="62"/>
                  <a:pt x="320" y="58"/>
                </a:cubicBezTo>
                <a:cubicBezTo>
                  <a:pt x="323" y="18"/>
                  <a:pt x="323" y="18"/>
                  <a:pt x="323" y="18"/>
                </a:cubicBezTo>
                <a:cubicBezTo>
                  <a:pt x="295" y="8"/>
                  <a:pt x="295" y="8"/>
                  <a:pt x="295" y="8"/>
                </a:cubicBezTo>
                <a:cubicBezTo>
                  <a:pt x="272" y="42"/>
                  <a:pt x="272" y="42"/>
                  <a:pt x="272" y="42"/>
                </a:cubicBezTo>
                <a:cubicBezTo>
                  <a:pt x="263" y="40"/>
                  <a:pt x="254" y="39"/>
                  <a:pt x="245" y="39"/>
                </a:cubicBezTo>
                <a:cubicBezTo>
                  <a:pt x="232" y="0"/>
                  <a:pt x="232" y="0"/>
                  <a:pt x="232" y="0"/>
                </a:cubicBezTo>
                <a:cubicBezTo>
                  <a:pt x="203" y="2"/>
                  <a:pt x="203" y="2"/>
                  <a:pt x="203" y="2"/>
                </a:cubicBezTo>
                <a:cubicBezTo>
                  <a:pt x="195" y="42"/>
                  <a:pt x="195" y="42"/>
                  <a:pt x="195" y="42"/>
                </a:cubicBezTo>
                <a:cubicBezTo>
                  <a:pt x="187" y="44"/>
                  <a:pt x="179" y="46"/>
                  <a:pt x="171" y="49"/>
                </a:cubicBezTo>
                <a:cubicBezTo>
                  <a:pt x="144" y="17"/>
                  <a:pt x="144" y="17"/>
                  <a:pt x="144" y="17"/>
                </a:cubicBezTo>
                <a:cubicBezTo>
                  <a:pt x="117" y="30"/>
                  <a:pt x="117" y="30"/>
                  <a:pt x="117" y="30"/>
                </a:cubicBezTo>
                <a:cubicBezTo>
                  <a:pt x="126" y="71"/>
                  <a:pt x="126" y="71"/>
                  <a:pt x="126" y="71"/>
                </a:cubicBezTo>
                <a:cubicBezTo>
                  <a:pt x="118" y="76"/>
                  <a:pt x="111" y="81"/>
                  <a:pt x="104" y="87"/>
                </a:cubicBezTo>
                <a:cubicBezTo>
                  <a:pt x="68" y="69"/>
                  <a:pt x="68" y="69"/>
                  <a:pt x="68" y="69"/>
                </a:cubicBezTo>
                <a:cubicBezTo>
                  <a:pt x="48" y="92"/>
                  <a:pt x="48" y="92"/>
                  <a:pt x="48" y="92"/>
                </a:cubicBezTo>
                <a:cubicBezTo>
                  <a:pt x="71" y="125"/>
                  <a:pt x="71" y="125"/>
                  <a:pt x="71" y="125"/>
                </a:cubicBezTo>
                <a:cubicBezTo>
                  <a:pt x="67" y="132"/>
                  <a:pt x="62" y="139"/>
                  <a:pt x="59" y="147"/>
                </a:cubicBezTo>
                <a:cubicBezTo>
                  <a:pt x="18" y="144"/>
                  <a:pt x="18" y="144"/>
                  <a:pt x="18" y="144"/>
                </a:cubicBezTo>
                <a:cubicBezTo>
                  <a:pt x="8" y="172"/>
                  <a:pt x="8" y="172"/>
                  <a:pt x="8" y="172"/>
                </a:cubicBezTo>
                <a:cubicBezTo>
                  <a:pt x="42" y="194"/>
                  <a:pt x="42" y="194"/>
                  <a:pt x="42" y="194"/>
                </a:cubicBezTo>
                <a:cubicBezTo>
                  <a:pt x="41" y="203"/>
                  <a:pt x="39" y="212"/>
                  <a:pt x="39" y="222"/>
                </a:cubicBezTo>
                <a:cubicBezTo>
                  <a:pt x="0" y="235"/>
                  <a:pt x="0" y="235"/>
                  <a:pt x="0" y="235"/>
                </a:cubicBezTo>
                <a:cubicBezTo>
                  <a:pt x="2" y="264"/>
                  <a:pt x="2" y="264"/>
                  <a:pt x="2" y="264"/>
                </a:cubicBezTo>
                <a:cubicBezTo>
                  <a:pt x="42" y="272"/>
                  <a:pt x="42" y="272"/>
                  <a:pt x="42" y="272"/>
                </a:cubicBezTo>
                <a:cubicBezTo>
                  <a:pt x="44" y="280"/>
                  <a:pt x="46" y="288"/>
                  <a:pt x="49" y="296"/>
                </a:cubicBezTo>
                <a:cubicBezTo>
                  <a:pt x="17" y="323"/>
                  <a:pt x="17" y="323"/>
                  <a:pt x="17" y="323"/>
                </a:cubicBezTo>
                <a:cubicBezTo>
                  <a:pt x="31" y="349"/>
                  <a:pt x="31" y="349"/>
                  <a:pt x="31" y="349"/>
                </a:cubicBezTo>
                <a:cubicBezTo>
                  <a:pt x="71" y="341"/>
                  <a:pt x="71" y="341"/>
                  <a:pt x="71" y="341"/>
                </a:cubicBezTo>
                <a:cubicBezTo>
                  <a:pt x="76" y="349"/>
                  <a:pt x="82" y="356"/>
                  <a:pt x="88" y="363"/>
                </a:cubicBezTo>
                <a:cubicBezTo>
                  <a:pt x="70" y="399"/>
                  <a:pt x="70" y="399"/>
                  <a:pt x="70" y="399"/>
                </a:cubicBezTo>
                <a:cubicBezTo>
                  <a:pt x="92" y="419"/>
                  <a:pt x="92" y="419"/>
                  <a:pt x="92" y="419"/>
                </a:cubicBezTo>
                <a:cubicBezTo>
                  <a:pt x="126" y="396"/>
                  <a:pt x="126" y="396"/>
                  <a:pt x="126" y="396"/>
                </a:cubicBezTo>
                <a:cubicBezTo>
                  <a:pt x="133" y="400"/>
                  <a:pt x="140" y="404"/>
                  <a:pt x="147" y="408"/>
                </a:cubicBezTo>
                <a:cubicBezTo>
                  <a:pt x="144" y="449"/>
                  <a:pt x="144" y="449"/>
                  <a:pt x="144" y="449"/>
                </a:cubicBezTo>
                <a:cubicBezTo>
                  <a:pt x="172" y="458"/>
                  <a:pt x="172" y="458"/>
                  <a:pt x="172" y="458"/>
                </a:cubicBezTo>
                <a:cubicBezTo>
                  <a:pt x="195" y="424"/>
                  <a:pt x="195" y="424"/>
                  <a:pt x="195" y="424"/>
                </a:cubicBezTo>
                <a:cubicBezTo>
                  <a:pt x="204" y="426"/>
                  <a:pt x="213" y="427"/>
                  <a:pt x="222" y="428"/>
                </a:cubicBezTo>
                <a:cubicBezTo>
                  <a:pt x="235" y="467"/>
                  <a:pt x="235" y="467"/>
                  <a:pt x="235" y="467"/>
                </a:cubicBezTo>
                <a:cubicBezTo>
                  <a:pt x="264" y="464"/>
                  <a:pt x="264" y="464"/>
                  <a:pt x="264" y="464"/>
                </a:cubicBezTo>
                <a:cubicBezTo>
                  <a:pt x="272" y="424"/>
                  <a:pt x="272" y="424"/>
                  <a:pt x="272" y="424"/>
                </a:cubicBezTo>
                <a:cubicBezTo>
                  <a:pt x="280" y="423"/>
                  <a:pt x="288" y="421"/>
                  <a:pt x="296" y="418"/>
                </a:cubicBezTo>
                <a:cubicBezTo>
                  <a:pt x="323" y="449"/>
                  <a:pt x="323" y="449"/>
                  <a:pt x="323" y="449"/>
                </a:cubicBezTo>
                <a:cubicBezTo>
                  <a:pt x="349" y="436"/>
                  <a:pt x="349" y="436"/>
                  <a:pt x="349" y="436"/>
                </a:cubicBezTo>
                <a:cubicBezTo>
                  <a:pt x="341" y="396"/>
                  <a:pt x="341" y="396"/>
                  <a:pt x="341" y="396"/>
                </a:cubicBezTo>
                <a:cubicBezTo>
                  <a:pt x="349" y="391"/>
                  <a:pt x="356" y="385"/>
                  <a:pt x="363" y="379"/>
                </a:cubicBezTo>
                <a:cubicBezTo>
                  <a:pt x="399" y="397"/>
                  <a:pt x="399" y="397"/>
                  <a:pt x="399" y="397"/>
                </a:cubicBezTo>
                <a:cubicBezTo>
                  <a:pt x="419" y="375"/>
                  <a:pt x="419" y="375"/>
                  <a:pt x="419" y="375"/>
                </a:cubicBezTo>
                <a:cubicBezTo>
                  <a:pt x="396" y="341"/>
                  <a:pt x="396" y="341"/>
                  <a:pt x="396" y="341"/>
                </a:cubicBezTo>
                <a:cubicBezTo>
                  <a:pt x="400" y="334"/>
                  <a:pt x="405" y="327"/>
                  <a:pt x="408" y="320"/>
                </a:cubicBezTo>
                <a:cubicBezTo>
                  <a:pt x="449" y="323"/>
                  <a:pt x="449" y="323"/>
                  <a:pt x="449" y="323"/>
                </a:cubicBezTo>
                <a:cubicBezTo>
                  <a:pt x="459" y="295"/>
                  <a:pt x="459" y="295"/>
                  <a:pt x="459" y="295"/>
                </a:cubicBezTo>
                <a:cubicBezTo>
                  <a:pt x="425" y="272"/>
                  <a:pt x="425" y="272"/>
                  <a:pt x="425" y="272"/>
                </a:cubicBezTo>
                <a:cubicBezTo>
                  <a:pt x="426" y="263"/>
                  <a:pt x="428" y="254"/>
                  <a:pt x="428" y="245"/>
                </a:cubicBezTo>
                <a:close/>
                <a:moveTo>
                  <a:pt x="233" y="383"/>
                </a:moveTo>
                <a:cubicBezTo>
                  <a:pt x="151" y="383"/>
                  <a:pt x="84" y="316"/>
                  <a:pt x="84" y="233"/>
                </a:cubicBezTo>
                <a:cubicBezTo>
                  <a:pt x="84" y="150"/>
                  <a:pt x="151" y="83"/>
                  <a:pt x="233" y="83"/>
                </a:cubicBezTo>
                <a:cubicBezTo>
                  <a:pt x="316" y="83"/>
                  <a:pt x="383" y="150"/>
                  <a:pt x="383" y="233"/>
                </a:cubicBezTo>
                <a:cubicBezTo>
                  <a:pt x="383" y="316"/>
                  <a:pt x="316" y="383"/>
                  <a:pt x="233" y="383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ffectLst>
            <a:outerShdw blurRad="368300" dist="152400" dir="5400000" algn="t" rotWithShape="0">
              <a:prstClr val="black">
                <a:alpha val="40000"/>
              </a:prstClr>
            </a:outerShdw>
          </a:effectLst>
          <a:scene3d>
            <a:camera prst="orthographicFront">
              <a:rot lat="18899981" lon="0" rev="0"/>
            </a:camera>
            <a:lightRig rig="threePt" dir="t"/>
          </a:scene3d>
          <a:sp3d extrusionH="609600" prstMaterial="matte"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" name="Freeform 2"/>
          <p:cNvSpPr>
            <a:spLocks noEditPoints="1"/>
          </p:cNvSpPr>
          <p:nvPr/>
        </p:nvSpPr>
        <p:spPr bwMode="auto">
          <a:xfrm>
            <a:off x="5812431" y="4684420"/>
            <a:ext cx="3527424" cy="3524612"/>
          </a:xfrm>
          <a:custGeom>
            <a:avLst/>
            <a:gdLst>
              <a:gd name="T0" fmla="*/ 467 w 467"/>
              <a:gd name="T1" fmla="*/ 232 h 467"/>
              <a:gd name="T2" fmla="*/ 425 w 467"/>
              <a:gd name="T3" fmla="*/ 195 h 467"/>
              <a:gd name="T4" fmla="*/ 449 w 467"/>
              <a:gd name="T5" fmla="*/ 144 h 467"/>
              <a:gd name="T6" fmla="*/ 396 w 467"/>
              <a:gd name="T7" fmla="*/ 126 h 467"/>
              <a:gd name="T8" fmla="*/ 397 w 467"/>
              <a:gd name="T9" fmla="*/ 67 h 467"/>
              <a:gd name="T10" fmla="*/ 341 w 467"/>
              <a:gd name="T11" fmla="*/ 71 h 467"/>
              <a:gd name="T12" fmla="*/ 323 w 467"/>
              <a:gd name="T13" fmla="*/ 18 h 467"/>
              <a:gd name="T14" fmla="*/ 272 w 467"/>
              <a:gd name="T15" fmla="*/ 42 h 467"/>
              <a:gd name="T16" fmla="*/ 232 w 467"/>
              <a:gd name="T17" fmla="*/ 0 h 467"/>
              <a:gd name="T18" fmla="*/ 195 w 467"/>
              <a:gd name="T19" fmla="*/ 42 h 467"/>
              <a:gd name="T20" fmla="*/ 144 w 467"/>
              <a:gd name="T21" fmla="*/ 17 h 467"/>
              <a:gd name="T22" fmla="*/ 126 w 467"/>
              <a:gd name="T23" fmla="*/ 71 h 467"/>
              <a:gd name="T24" fmla="*/ 68 w 467"/>
              <a:gd name="T25" fmla="*/ 69 h 467"/>
              <a:gd name="T26" fmla="*/ 71 w 467"/>
              <a:gd name="T27" fmla="*/ 125 h 467"/>
              <a:gd name="T28" fmla="*/ 18 w 467"/>
              <a:gd name="T29" fmla="*/ 144 h 467"/>
              <a:gd name="T30" fmla="*/ 42 w 467"/>
              <a:gd name="T31" fmla="*/ 194 h 467"/>
              <a:gd name="T32" fmla="*/ 0 w 467"/>
              <a:gd name="T33" fmla="*/ 235 h 467"/>
              <a:gd name="T34" fmla="*/ 42 w 467"/>
              <a:gd name="T35" fmla="*/ 272 h 467"/>
              <a:gd name="T36" fmla="*/ 17 w 467"/>
              <a:gd name="T37" fmla="*/ 323 h 467"/>
              <a:gd name="T38" fmla="*/ 71 w 467"/>
              <a:gd name="T39" fmla="*/ 341 h 467"/>
              <a:gd name="T40" fmla="*/ 70 w 467"/>
              <a:gd name="T41" fmla="*/ 399 h 467"/>
              <a:gd name="T42" fmla="*/ 126 w 467"/>
              <a:gd name="T43" fmla="*/ 396 h 467"/>
              <a:gd name="T44" fmla="*/ 144 w 467"/>
              <a:gd name="T45" fmla="*/ 449 h 467"/>
              <a:gd name="T46" fmla="*/ 195 w 467"/>
              <a:gd name="T47" fmla="*/ 424 h 467"/>
              <a:gd name="T48" fmla="*/ 235 w 467"/>
              <a:gd name="T49" fmla="*/ 467 h 467"/>
              <a:gd name="T50" fmla="*/ 272 w 467"/>
              <a:gd name="T51" fmla="*/ 424 h 467"/>
              <a:gd name="T52" fmla="*/ 323 w 467"/>
              <a:gd name="T53" fmla="*/ 449 h 467"/>
              <a:gd name="T54" fmla="*/ 341 w 467"/>
              <a:gd name="T55" fmla="*/ 396 h 467"/>
              <a:gd name="T56" fmla="*/ 399 w 467"/>
              <a:gd name="T57" fmla="*/ 397 h 467"/>
              <a:gd name="T58" fmla="*/ 396 w 467"/>
              <a:gd name="T59" fmla="*/ 341 h 467"/>
              <a:gd name="T60" fmla="*/ 449 w 467"/>
              <a:gd name="T61" fmla="*/ 323 h 467"/>
              <a:gd name="T62" fmla="*/ 425 w 467"/>
              <a:gd name="T63" fmla="*/ 272 h 467"/>
              <a:gd name="T64" fmla="*/ 233 w 467"/>
              <a:gd name="T65" fmla="*/ 383 h 467"/>
              <a:gd name="T66" fmla="*/ 233 w 467"/>
              <a:gd name="T67" fmla="*/ 83 h 467"/>
              <a:gd name="T68" fmla="*/ 233 w 467"/>
              <a:gd name="T69" fmla="*/ 383 h 4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467" h="467">
                <a:moveTo>
                  <a:pt x="428" y="245"/>
                </a:moveTo>
                <a:cubicBezTo>
                  <a:pt x="467" y="232"/>
                  <a:pt x="467" y="232"/>
                  <a:pt x="467" y="232"/>
                </a:cubicBezTo>
                <a:cubicBezTo>
                  <a:pt x="465" y="202"/>
                  <a:pt x="465" y="202"/>
                  <a:pt x="465" y="202"/>
                </a:cubicBezTo>
                <a:cubicBezTo>
                  <a:pt x="425" y="195"/>
                  <a:pt x="425" y="195"/>
                  <a:pt x="425" y="195"/>
                </a:cubicBezTo>
                <a:cubicBezTo>
                  <a:pt x="423" y="187"/>
                  <a:pt x="421" y="179"/>
                  <a:pt x="418" y="171"/>
                </a:cubicBezTo>
                <a:cubicBezTo>
                  <a:pt x="449" y="144"/>
                  <a:pt x="449" y="144"/>
                  <a:pt x="449" y="144"/>
                </a:cubicBezTo>
                <a:cubicBezTo>
                  <a:pt x="436" y="117"/>
                  <a:pt x="436" y="117"/>
                  <a:pt x="436" y="117"/>
                </a:cubicBezTo>
                <a:cubicBezTo>
                  <a:pt x="396" y="126"/>
                  <a:pt x="396" y="126"/>
                  <a:pt x="396" y="126"/>
                </a:cubicBezTo>
                <a:cubicBezTo>
                  <a:pt x="391" y="118"/>
                  <a:pt x="385" y="111"/>
                  <a:pt x="379" y="104"/>
                </a:cubicBezTo>
                <a:cubicBezTo>
                  <a:pt x="397" y="67"/>
                  <a:pt x="397" y="67"/>
                  <a:pt x="397" y="67"/>
                </a:cubicBezTo>
                <a:cubicBezTo>
                  <a:pt x="375" y="48"/>
                  <a:pt x="375" y="48"/>
                  <a:pt x="375" y="48"/>
                </a:cubicBezTo>
                <a:cubicBezTo>
                  <a:pt x="341" y="71"/>
                  <a:pt x="341" y="71"/>
                  <a:pt x="341" y="71"/>
                </a:cubicBezTo>
                <a:cubicBezTo>
                  <a:pt x="334" y="66"/>
                  <a:pt x="327" y="62"/>
                  <a:pt x="320" y="58"/>
                </a:cubicBezTo>
                <a:cubicBezTo>
                  <a:pt x="323" y="18"/>
                  <a:pt x="323" y="18"/>
                  <a:pt x="323" y="18"/>
                </a:cubicBezTo>
                <a:cubicBezTo>
                  <a:pt x="295" y="8"/>
                  <a:pt x="295" y="8"/>
                  <a:pt x="295" y="8"/>
                </a:cubicBezTo>
                <a:cubicBezTo>
                  <a:pt x="272" y="42"/>
                  <a:pt x="272" y="42"/>
                  <a:pt x="272" y="42"/>
                </a:cubicBezTo>
                <a:cubicBezTo>
                  <a:pt x="263" y="40"/>
                  <a:pt x="254" y="39"/>
                  <a:pt x="245" y="39"/>
                </a:cubicBezTo>
                <a:cubicBezTo>
                  <a:pt x="232" y="0"/>
                  <a:pt x="232" y="0"/>
                  <a:pt x="232" y="0"/>
                </a:cubicBezTo>
                <a:cubicBezTo>
                  <a:pt x="203" y="2"/>
                  <a:pt x="203" y="2"/>
                  <a:pt x="203" y="2"/>
                </a:cubicBezTo>
                <a:cubicBezTo>
                  <a:pt x="195" y="42"/>
                  <a:pt x="195" y="42"/>
                  <a:pt x="195" y="42"/>
                </a:cubicBezTo>
                <a:cubicBezTo>
                  <a:pt x="187" y="44"/>
                  <a:pt x="179" y="46"/>
                  <a:pt x="171" y="49"/>
                </a:cubicBezTo>
                <a:cubicBezTo>
                  <a:pt x="144" y="17"/>
                  <a:pt x="144" y="17"/>
                  <a:pt x="144" y="17"/>
                </a:cubicBezTo>
                <a:cubicBezTo>
                  <a:pt x="117" y="30"/>
                  <a:pt x="117" y="30"/>
                  <a:pt x="117" y="30"/>
                </a:cubicBezTo>
                <a:cubicBezTo>
                  <a:pt x="126" y="71"/>
                  <a:pt x="126" y="71"/>
                  <a:pt x="126" y="71"/>
                </a:cubicBezTo>
                <a:cubicBezTo>
                  <a:pt x="118" y="76"/>
                  <a:pt x="111" y="81"/>
                  <a:pt x="104" y="87"/>
                </a:cubicBezTo>
                <a:cubicBezTo>
                  <a:pt x="68" y="69"/>
                  <a:pt x="68" y="69"/>
                  <a:pt x="68" y="69"/>
                </a:cubicBezTo>
                <a:cubicBezTo>
                  <a:pt x="48" y="92"/>
                  <a:pt x="48" y="92"/>
                  <a:pt x="48" y="92"/>
                </a:cubicBezTo>
                <a:cubicBezTo>
                  <a:pt x="71" y="125"/>
                  <a:pt x="71" y="125"/>
                  <a:pt x="71" y="125"/>
                </a:cubicBezTo>
                <a:cubicBezTo>
                  <a:pt x="67" y="132"/>
                  <a:pt x="62" y="139"/>
                  <a:pt x="59" y="147"/>
                </a:cubicBezTo>
                <a:cubicBezTo>
                  <a:pt x="18" y="144"/>
                  <a:pt x="18" y="144"/>
                  <a:pt x="18" y="144"/>
                </a:cubicBezTo>
                <a:cubicBezTo>
                  <a:pt x="8" y="172"/>
                  <a:pt x="8" y="172"/>
                  <a:pt x="8" y="172"/>
                </a:cubicBezTo>
                <a:cubicBezTo>
                  <a:pt x="42" y="194"/>
                  <a:pt x="42" y="194"/>
                  <a:pt x="42" y="194"/>
                </a:cubicBezTo>
                <a:cubicBezTo>
                  <a:pt x="41" y="203"/>
                  <a:pt x="39" y="212"/>
                  <a:pt x="39" y="222"/>
                </a:cubicBezTo>
                <a:cubicBezTo>
                  <a:pt x="0" y="235"/>
                  <a:pt x="0" y="235"/>
                  <a:pt x="0" y="235"/>
                </a:cubicBezTo>
                <a:cubicBezTo>
                  <a:pt x="2" y="264"/>
                  <a:pt x="2" y="264"/>
                  <a:pt x="2" y="264"/>
                </a:cubicBezTo>
                <a:cubicBezTo>
                  <a:pt x="42" y="272"/>
                  <a:pt x="42" y="272"/>
                  <a:pt x="42" y="272"/>
                </a:cubicBezTo>
                <a:cubicBezTo>
                  <a:pt x="44" y="280"/>
                  <a:pt x="46" y="288"/>
                  <a:pt x="49" y="296"/>
                </a:cubicBezTo>
                <a:cubicBezTo>
                  <a:pt x="17" y="323"/>
                  <a:pt x="17" y="323"/>
                  <a:pt x="17" y="323"/>
                </a:cubicBezTo>
                <a:cubicBezTo>
                  <a:pt x="31" y="349"/>
                  <a:pt x="31" y="349"/>
                  <a:pt x="31" y="349"/>
                </a:cubicBezTo>
                <a:cubicBezTo>
                  <a:pt x="71" y="341"/>
                  <a:pt x="71" y="341"/>
                  <a:pt x="71" y="341"/>
                </a:cubicBezTo>
                <a:cubicBezTo>
                  <a:pt x="76" y="349"/>
                  <a:pt x="82" y="356"/>
                  <a:pt x="88" y="363"/>
                </a:cubicBezTo>
                <a:cubicBezTo>
                  <a:pt x="70" y="399"/>
                  <a:pt x="70" y="399"/>
                  <a:pt x="70" y="399"/>
                </a:cubicBezTo>
                <a:cubicBezTo>
                  <a:pt x="92" y="419"/>
                  <a:pt x="92" y="419"/>
                  <a:pt x="92" y="419"/>
                </a:cubicBezTo>
                <a:cubicBezTo>
                  <a:pt x="126" y="396"/>
                  <a:pt x="126" y="396"/>
                  <a:pt x="126" y="396"/>
                </a:cubicBezTo>
                <a:cubicBezTo>
                  <a:pt x="133" y="400"/>
                  <a:pt x="140" y="404"/>
                  <a:pt x="147" y="408"/>
                </a:cubicBezTo>
                <a:cubicBezTo>
                  <a:pt x="144" y="449"/>
                  <a:pt x="144" y="449"/>
                  <a:pt x="144" y="449"/>
                </a:cubicBezTo>
                <a:cubicBezTo>
                  <a:pt x="172" y="458"/>
                  <a:pt x="172" y="458"/>
                  <a:pt x="172" y="458"/>
                </a:cubicBezTo>
                <a:cubicBezTo>
                  <a:pt x="195" y="424"/>
                  <a:pt x="195" y="424"/>
                  <a:pt x="195" y="424"/>
                </a:cubicBezTo>
                <a:cubicBezTo>
                  <a:pt x="204" y="426"/>
                  <a:pt x="213" y="427"/>
                  <a:pt x="222" y="428"/>
                </a:cubicBezTo>
                <a:cubicBezTo>
                  <a:pt x="235" y="467"/>
                  <a:pt x="235" y="467"/>
                  <a:pt x="235" y="467"/>
                </a:cubicBezTo>
                <a:cubicBezTo>
                  <a:pt x="264" y="464"/>
                  <a:pt x="264" y="464"/>
                  <a:pt x="264" y="464"/>
                </a:cubicBezTo>
                <a:cubicBezTo>
                  <a:pt x="272" y="424"/>
                  <a:pt x="272" y="424"/>
                  <a:pt x="272" y="424"/>
                </a:cubicBezTo>
                <a:cubicBezTo>
                  <a:pt x="280" y="423"/>
                  <a:pt x="288" y="421"/>
                  <a:pt x="296" y="418"/>
                </a:cubicBezTo>
                <a:cubicBezTo>
                  <a:pt x="323" y="449"/>
                  <a:pt x="323" y="449"/>
                  <a:pt x="323" y="449"/>
                </a:cubicBezTo>
                <a:cubicBezTo>
                  <a:pt x="349" y="436"/>
                  <a:pt x="349" y="436"/>
                  <a:pt x="349" y="436"/>
                </a:cubicBezTo>
                <a:cubicBezTo>
                  <a:pt x="341" y="396"/>
                  <a:pt x="341" y="396"/>
                  <a:pt x="341" y="396"/>
                </a:cubicBezTo>
                <a:cubicBezTo>
                  <a:pt x="349" y="391"/>
                  <a:pt x="356" y="385"/>
                  <a:pt x="363" y="379"/>
                </a:cubicBezTo>
                <a:cubicBezTo>
                  <a:pt x="399" y="397"/>
                  <a:pt x="399" y="397"/>
                  <a:pt x="399" y="397"/>
                </a:cubicBezTo>
                <a:cubicBezTo>
                  <a:pt x="419" y="375"/>
                  <a:pt x="419" y="375"/>
                  <a:pt x="419" y="375"/>
                </a:cubicBezTo>
                <a:cubicBezTo>
                  <a:pt x="396" y="341"/>
                  <a:pt x="396" y="341"/>
                  <a:pt x="396" y="341"/>
                </a:cubicBezTo>
                <a:cubicBezTo>
                  <a:pt x="400" y="334"/>
                  <a:pt x="405" y="327"/>
                  <a:pt x="408" y="320"/>
                </a:cubicBezTo>
                <a:cubicBezTo>
                  <a:pt x="449" y="323"/>
                  <a:pt x="449" y="323"/>
                  <a:pt x="449" y="323"/>
                </a:cubicBezTo>
                <a:cubicBezTo>
                  <a:pt x="459" y="295"/>
                  <a:pt x="459" y="295"/>
                  <a:pt x="459" y="295"/>
                </a:cubicBezTo>
                <a:cubicBezTo>
                  <a:pt x="425" y="272"/>
                  <a:pt x="425" y="272"/>
                  <a:pt x="425" y="272"/>
                </a:cubicBezTo>
                <a:cubicBezTo>
                  <a:pt x="426" y="263"/>
                  <a:pt x="428" y="254"/>
                  <a:pt x="428" y="245"/>
                </a:cubicBezTo>
                <a:close/>
                <a:moveTo>
                  <a:pt x="233" y="383"/>
                </a:moveTo>
                <a:cubicBezTo>
                  <a:pt x="151" y="383"/>
                  <a:pt x="84" y="316"/>
                  <a:pt x="84" y="233"/>
                </a:cubicBezTo>
                <a:cubicBezTo>
                  <a:pt x="84" y="150"/>
                  <a:pt x="151" y="83"/>
                  <a:pt x="233" y="83"/>
                </a:cubicBezTo>
                <a:cubicBezTo>
                  <a:pt x="316" y="83"/>
                  <a:pt x="383" y="150"/>
                  <a:pt x="383" y="233"/>
                </a:cubicBezTo>
                <a:cubicBezTo>
                  <a:pt x="383" y="316"/>
                  <a:pt x="316" y="383"/>
                  <a:pt x="233" y="38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>
            <a:outerShdw blurRad="368300" dist="152400" dir="5400000" algn="t" rotWithShape="0">
              <a:prstClr val="black">
                <a:alpha val="40000"/>
              </a:prstClr>
            </a:outerShdw>
          </a:effectLst>
          <a:scene3d>
            <a:camera prst="orthographicFront">
              <a:rot lat="18899981" lon="0" rev="0"/>
            </a:camera>
            <a:lightRig rig="threePt" dir="t"/>
          </a:scene3d>
          <a:sp3d extrusionH="609600" prstMaterial="matte"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" name="TextBox 19"/>
          <p:cNvSpPr txBox="1"/>
          <p:nvPr/>
        </p:nvSpPr>
        <p:spPr>
          <a:xfrm>
            <a:off x="-1" y="508608"/>
            <a:ext cx="24387175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a-IR" sz="9600" b="1" dirty="0">
                <a:effectLst>
                  <a:glow>
                    <a:srgbClr val="FF3399">
                      <a:alpha val="24000"/>
                    </a:srgbClr>
                  </a:glow>
                </a:effectLst>
                <a:latin typeface="Shabnam" panose="020B0603030804020204" pitchFamily="34" charset="-78"/>
                <a:cs typeface="Shabnam" panose="020B0603030804020204" pitchFamily="34" charset="-78"/>
              </a:rPr>
              <a:t>تیتر عنوان خود را وارد نمایید</a:t>
            </a:r>
            <a:endParaRPr lang="en-US" sz="9600" b="1" dirty="0">
              <a:solidFill>
                <a:srgbClr val="FF3399"/>
              </a:solidFill>
              <a:effectLst>
                <a:glow>
                  <a:srgbClr val="FF3399">
                    <a:alpha val="24000"/>
                  </a:srgbClr>
                </a:glow>
              </a:effectLst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0" y="1912391"/>
            <a:ext cx="2438717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a-IR" sz="2400" dirty="0">
                <a:solidFill>
                  <a:srgbClr val="100F3D"/>
                </a:solidFill>
                <a:effectLst>
                  <a:glow>
                    <a:srgbClr val="FF3399">
                      <a:alpha val="24000"/>
                    </a:srgbClr>
                  </a:glow>
                </a:effectLst>
                <a:latin typeface="Vazir" panose="020B0603030804020204" pitchFamily="34" charset="-78"/>
                <a:cs typeface="Vazir" panose="020B0603030804020204" pitchFamily="34" charset="-78"/>
              </a:rPr>
              <a:t>زیر عنوان خود را در این قسمت بنویسید</a:t>
            </a:r>
            <a:endParaRPr lang="en-US" sz="2400" dirty="0">
              <a:solidFill>
                <a:srgbClr val="100F3D"/>
              </a:solidFill>
              <a:effectLst>
                <a:glow>
                  <a:srgbClr val="FF3399">
                    <a:alpha val="24000"/>
                  </a:srgbClr>
                </a:glow>
              </a:effectLst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  <p:sp>
        <p:nvSpPr>
          <p:cNvPr id="48" name="Freeform 47"/>
          <p:cNvSpPr>
            <a:spLocks noEditPoints="1"/>
          </p:cNvSpPr>
          <p:nvPr/>
        </p:nvSpPr>
        <p:spPr bwMode="auto">
          <a:xfrm>
            <a:off x="13867926" y="3973110"/>
            <a:ext cx="3527424" cy="3524612"/>
          </a:xfrm>
          <a:custGeom>
            <a:avLst/>
            <a:gdLst>
              <a:gd name="T0" fmla="*/ 467 w 467"/>
              <a:gd name="T1" fmla="*/ 232 h 467"/>
              <a:gd name="T2" fmla="*/ 425 w 467"/>
              <a:gd name="T3" fmla="*/ 195 h 467"/>
              <a:gd name="T4" fmla="*/ 449 w 467"/>
              <a:gd name="T5" fmla="*/ 144 h 467"/>
              <a:gd name="T6" fmla="*/ 396 w 467"/>
              <a:gd name="T7" fmla="*/ 126 h 467"/>
              <a:gd name="T8" fmla="*/ 397 w 467"/>
              <a:gd name="T9" fmla="*/ 67 h 467"/>
              <a:gd name="T10" fmla="*/ 341 w 467"/>
              <a:gd name="T11" fmla="*/ 71 h 467"/>
              <a:gd name="T12" fmla="*/ 323 w 467"/>
              <a:gd name="T13" fmla="*/ 18 h 467"/>
              <a:gd name="T14" fmla="*/ 272 w 467"/>
              <a:gd name="T15" fmla="*/ 42 h 467"/>
              <a:gd name="T16" fmla="*/ 232 w 467"/>
              <a:gd name="T17" fmla="*/ 0 h 467"/>
              <a:gd name="T18" fmla="*/ 195 w 467"/>
              <a:gd name="T19" fmla="*/ 42 h 467"/>
              <a:gd name="T20" fmla="*/ 144 w 467"/>
              <a:gd name="T21" fmla="*/ 17 h 467"/>
              <a:gd name="T22" fmla="*/ 126 w 467"/>
              <a:gd name="T23" fmla="*/ 71 h 467"/>
              <a:gd name="T24" fmla="*/ 68 w 467"/>
              <a:gd name="T25" fmla="*/ 69 h 467"/>
              <a:gd name="T26" fmla="*/ 71 w 467"/>
              <a:gd name="T27" fmla="*/ 125 h 467"/>
              <a:gd name="T28" fmla="*/ 18 w 467"/>
              <a:gd name="T29" fmla="*/ 144 h 467"/>
              <a:gd name="T30" fmla="*/ 42 w 467"/>
              <a:gd name="T31" fmla="*/ 194 h 467"/>
              <a:gd name="T32" fmla="*/ 0 w 467"/>
              <a:gd name="T33" fmla="*/ 235 h 467"/>
              <a:gd name="T34" fmla="*/ 42 w 467"/>
              <a:gd name="T35" fmla="*/ 272 h 467"/>
              <a:gd name="T36" fmla="*/ 17 w 467"/>
              <a:gd name="T37" fmla="*/ 323 h 467"/>
              <a:gd name="T38" fmla="*/ 71 w 467"/>
              <a:gd name="T39" fmla="*/ 341 h 467"/>
              <a:gd name="T40" fmla="*/ 70 w 467"/>
              <a:gd name="T41" fmla="*/ 399 h 467"/>
              <a:gd name="T42" fmla="*/ 126 w 467"/>
              <a:gd name="T43" fmla="*/ 396 h 467"/>
              <a:gd name="T44" fmla="*/ 144 w 467"/>
              <a:gd name="T45" fmla="*/ 449 h 467"/>
              <a:gd name="T46" fmla="*/ 195 w 467"/>
              <a:gd name="T47" fmla="*/ 424 h 467"/>
              <a:gd name="T48" fmla="*/ 235 w 467"/>
              <a:gd name="T49" fmla="*/ 467 h 467"/>
              <a:gd name="T50" fmla="*/ 272 w 467"/>
              <a:gd name="T51" fmla="*/ 424 h 467"/>
              <a:gd name="T52" fmla="*/ 323 w 467"/>
              <a:gd name="T53" fmla="*/ 449 h 467"/>
              <a:gd name="T54" fmla="*/ 341 w 467"/>
              <a:gd name="T55" fmla="*/ 396 h 467"/>
              <a:gd name="T56" fmla="*/ 399 w 467"/>
              <a:gd name="T57" fmla="*/ 397 h 467"/>
              <a:gd name="T58" fmla="*/ 396 w 467"/>
              <a:gd name="T59" fmla="*/ 341 h 467"/>
              <a:gd name="T60" fmla="*/ 449 w 467"/>
              <a:gd name="T61" fmla="*/ 323 h 467"/>
              <a:gd name="T62" fmla="*/ 425 w 467"/>
              <a:gd name="T63" fmla="*/ 272 h 467"/>
              <a:gd name="T64" fmla="*/ 233 w 467"/>
              <a:gd name="T65" fmla="*/ 383 h 467"/>
              <a:gd name="T66" fmla="*/ 233 w 467"/>
              <a:gd name="T67" fmla="*/ 83 h 467"/>
              <a:gd name="T68" fmla="*/ 233 w 467"/>
              <a:gd name="T69" fmla="*/ 383 h 4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467" h="467">
                <a:moveTo>
                  <a:pt x="428" y="245"/>
                </a:moveTo>
                <a:cubicBezTo>
                  <a:pt x="467" y="232"/>
                  <a:pt x="467" y="232"/>
                  <a:pt x="467" y="232"/>
                </a:cubicBezTo>
                <a:cubicBezTo>
                  <a:pt x="465" y="202"/>
                  <a:pt x="465" y="202"/>
                  <a:pt x="465" y="202"/>
                </a:cubicBezTo>
                <a:cubicBezTo>
                  <a:pt x="425" y="195"/>
                  <a:pt x="425" y="195"/>
                  <a:pt x="425" y="195"/>
                </a:cubicBezTo>
                <a:cubicBezTo>
                  <a:pt x="423" y="187"/>
                  <a:pt x="421" y="179"/>
                  <a:pt x="418" y="171"/>
                </a:cubicBezTo>
                <a:cubicBezTo>
                  <a:pt x="449" y="144"/>
                  <a:pt x="449" y="144"/>
                  <a:pt x="449" y="144"/>
                </a:cubicBezTo>
                <a:cubicBezTo>
                  <a:pt x="436" y="117"/>
                  <a:pt x="436" y="117"/>
                  <a:pt x="436" y="117"/>
                </a:cubicBezTo>
                <a:cubicBezTo>
                  <a:pt x="396" y="126"/>
                  <a:pt x="396" y="126"/>
                  <a:pt x="396" y="126"/>
                </a:cubicBezTo>
                <a:cubicBezTo>
                  <a:pt x="391" y="118"/>
                  <a:pt x="385" y="111"/>
                  <a:pt x="379" y="104"/>
                </a:cubicBezTo>
                <a:cubicBezTo>
                  <a:pt x="397" y="67"/>
                  <a:pt x="397" y="67"/>
                  <a:pt x="397" y="67"/>
                </a:cubicBezTo>
                <a:cubicBezTo>
                  <a:pt x="375" y="48"/>
                  <a:pt x="375" y="48"/>
                  <a:pt x="375" y="48"/>
                </a:cubicBezTo>
                <a:cubicBezTo>
                  <a:pt x="341" y="71"/>
                  <a:pt x="341" y="71"/>
                  <a:pt x="341" y="71"/>
                </a:cubicBezTo>
                <a:cubicBezTo>
                  <a:pt x="334" y="66"/>
                  <a:pt x="327" y="62"/>
                  <a:pt x="320" y="58"/>
                </a:cubicBezTo>
                <a:cubicBezTo>
                  <a:pt x="323" y="18"/>
                  <a:pt x="323" y="18"/>
                  <a:pt x="323" y="18"/>
                </a:cubicBezTo>
                <a:cubicBezTo>
                  <a:pt x="295" y="8"/>
                  <a:pt x="295" y="8"/>
                  <a:pt x="295" y="8"/>
                </a:cubicBezTo>
                <a:cubicBezTo>
                  <a:pt x="272" y="42"/>
                  <a:pt x="272" y="42"/>
                  <a:pt x="272" y="42"/>
                </a:cubicBezTo>
                <a:cubicBezTo>
                  <a:pt x="263" y="40"/>
                  <a:pt x="254" y="39"/>
                  <a:pt x="245" y="39"/>
                </a:cubicBezTo>
                <a:cubicBezTo>
                  <a:pt x="232" y="0"/>
                  <a:pt x="232" y="0"/>
                  <a:pt x="232" y="0"/>
                </a:cubicBezTo>
                <a:cubicBezTo>
                  <a:pt x="203" y="2"/>
                  <a:pt x="203" y="2"/>
                  <a:pt x="203" y="2"/>
                </a:cubicBezTo>
                <a:cubicBezTo>
                  <a:pt x="195" y="42"/>
                  <a:pt x="195" y="42"/>
                  <a:pt x="195" y="42"/>
                </a:cubicBezTo>
                <a:cubicBezTo>
                  <a:pt x="187" y="44"/>
                  <a:pt x="179" y="46"/>
                  <a:pt x="171" y="49"/>
                </a:cubicBezTo>
                <a:cubicBezTo>
                  <a:pt x="144" y="17"/>
                  <a:pt x="144" y="17"/>
                  <a:pt x="144" y="17"/>
                </a:cubicBezTo>
                <a:cubicBezTo>
                  <a:pt x="117" y="30"/>
                  <a:pt x="117" y="30"/>
                  <a:pt x="117" y="30"/>
                </a:cubicBezTo>
                <a:cubicBezTo>
                  <a:pt x="126" y="71"/>
                  <a:pt x="126" y="71"/>
                  <a:pt x="126" y="71"/>
                </a:cubicBezTo>
                <a:cubicBezTo>
                  <a:pt x="118" y="76"/>
                  <a:pt x="111" y="81"/>
                  <a:pt x="104" y="87"/>
                </a:cubicBezTo>
                <a:cubicBezTo>
                  <a:pt x="68" y="69"/>
                  <a:pt x="68" y="69"/>
                  <a:pt x="68" y="69"/>
                </a:cubicBezTo>
                <a:cubicBezTo>
                  <a:pt x="48" y="92"/>
                  <a:pt x="48" y="92"/>
                  <a:pt x="48" y="92"/>
                </a:cubicBezTo>
                <a:cubicBezTo>
                  <a:pt x="71" y="125"/>
                  <a:pt x="71" y="125"/>
                  <a:pt x="71" y="125"/>
                </a:cubicBezTo>
                <a:cubicBezTo>
                  <a:pt x="67" y="132"/>
                  <a:pt x="62" y="139"/>
                  <a:pt x="59" y="147"/>
                </a:cubicBezTo>
                <a:cubicBezTo>
                  <a:pt x="18" y="144"/>
                  <a:pt x="18" y="144"/>
                  <a:pt x="18" y="144"/>
                </a:cubicBezTo>
                <a:cubicBezTo>
                  <a:pt x="8" y="172"/>
                  <a:pt x="8" y="172"/>
                  <a:pt x="8" y="172"/>
                </a:cubicBezTo>
                <a:cubicBezTo>
                  <a:pt x="42" y="194"/>
                  <a:pt x="42" y="194"/>
                  <a:pt x="42" y="194"/>
                </a:cubicBezTo>
                <a:cubicBezTo>
                  <a:pt x="41" y="203"/>
                  <a:pt x="39" y="212"/>
                  <a:pt x="39" y="222"/>
                </a:cubicBezTo>
                <a:cubicBezTo>
                  <a:pt x="0" y="235"/>
                  <a:pt x="0" y="235"/>
                  <a:pt x="0" y="235"/>
                </a:cubicBezTo>
                <a:cubicBezTo>
                  <a:pt x="2" y="264"/>
                  <a:pt x="2" y="264"/>
                  <a:pt x="2" y="264"/>
                </a:cubicBezTo>
                <a:cubicBezTo>
                  <a:pt x="42" y="272"/>
                  <a:pt x="42" y="272"/>
                  <a:pt x="42" y="272"/>
                </a:cubicBezTo>
                <a:cubicBezTo>
                  <a:pt x="44" y="280"/>
                  <a:pt x="46" y="288"/>
                  <a:pt x="49" y="296"/>
                </a:cubicBezTo>
                <a:cubicBezTo>
                  <a:pt x="17" y="323"/>
                  <a:pt x="17" y="323"/>
                  <a:pt x="17" y="323"/>
                </a:cubicBezTo>
                <a:cubicBezTo>
                  <a:pt x="31" y="349"/>
                  <a:pt x="31" y="349"/>
                  <a:pt x="31" y="349"/>
                </a:cubicBezTo>
                <a:cubicBezTo>
                  <a:pt x="71" y="341"/>
                  <a:pt x="71" y="341"/>
                  <a:pt x="71" y="341"/>
                </a:cubicBezTo>
                <a:cubicBezTo>
                  <a:pt x="76" y="349"/>
                  <a:pt x="82" y="356"/>
                  <a:pt x="88" y="363"/>
                </a:cubicBezTo>
                <a:cubicBezTo>
                  <a:pt x="70" y="399"/>
                  <a:pt x="70" y="399"/>
                  <a:pt x="70" y="399"/>
                </a:cubicBezTo>
                <a:cubicBezTo>
                  <a:pt x="92" y="419"/>
                  <a:pt x="92" y="419"/>
                  <a:pt x="92" y="419"/>
                </a:cubicBezTo>
                <a:cubicBezTo>
                  <a:pt x="126" y="396"/>
                  <a:pt x="126" y="396"/>
                  <a:pt x="126" y="396"/>
                </a:cubicBezTo>
                <a:cubicBezTo>
                  <a:pt x="133" y="400"/>
                  <a:pt x="140" y="404"/>
                  <a:pt x="147" y="408"/>
                </a:cubicBezTo>
                <a:cubicBezTo>
                  <a:pt x="144" y="449"/>
                  <a:pt x="144" y="449"/>
                  <a:pt x="144" y="449"/>
                </a:cubicBezTo>
                <a:cubicBezTo>
                  <a:pt x="172" y="458"/>
                  <a:pt x="172" y="458"/>
                  <a:pt x="172" y="458"/>
                </a:cubicBezTo>
                <a:cubicBezTo>
                  <a:pt x="195" y="424"/>
                  <a:pt x="195" y="424"/>
                  <a:pt x="195" y="424"/>
                </a:cubicBezTo>
                <a:cubicBezTo>
                  <a:pt x="204" y="426"/>
                  <a:pt x="213" y="427"/>
                  <a:pt x="222" y="428"/>
                </a:cubicBezTo>
                <a:cubicBezTo>
                  <a:pt x="235" y="467"/>
                  <a:pt x="235" y="467"/>
                  <a:pt x="235" y="467"/>
                </a:cubicBezTo>
                <a:cubicBezTo>
                  <a:pt x="264" y="464"/>
                  <a:pt x="264" y="464"/>
                  <a:pt x="264" y="464"/>
                </a:cubicBezTo>
                <a:cubicBezTo>
                  <a:pt x="272" y="424"/>
                  <a:pt x="272" y="424"/>
                  <a:pt x="272" y="424"/>
                </a:cubicBezTo>
                <a:cubicBezTo>
                  <a:pt x="280" y="423"/>
                  <a:pt x="288" y="421"/>
                  <a:pt x="296" y="418"/>
                </a:cubicBezTo>
                <a:cubicBezTo>
                  <a:pt x="323" y="449"/>
                  <a:pt x="323" y="449"/>
                  <a:pt x="323" y="449"/>
                </a:cubicBezTo>
                <a:cubicBezTo>
                  <a:pt x="349" y="436"/>
                  <a:pt x="349" y="436"/>
                  <a:pt x="349" y="436"/>
                </a:cubicBezTo>
                <a:cubicBezTo>
                  <a:pt x="341" y="396"/>
                  <a:pt x="341" y="396"/>
                  <a:pt x="341" y="396"/>
                </a:cubicBezTo>
                <a:cubicBezTo>
                  <a:pt x="349" y="391"/>
                  <a:pt x="356" y="385"/>
                  <a:pt x="363" y="379"/>
                </a:cubicBezTo>
                <a:cubicBezTo>
                  <a:pt x="399" y="397"/>
                  <a:pt x="399" y="397"/>
                  <a:pt x="399" y="397"/>
                </a:cubicBezTo>
                <a:cubicBezTo>
                  <a:pt x="419" y="375"/>
                  <a:pt x="419" y="375"/>
                  <a:pt x="419" y="375"/>
                </a:cubicBezTo>
                <a:cubicBezTo>
                  <a:pt x="396" y="341"/>
                  <a:pt x="396" y="341"/>
                  <a:pt x="396" y="341"/>
                </a:cubicBezTo>
                <a:cubicBezTo>
                  <a:pt x="400" y="334"/>
                  <a:pt x="405" y="327"/>
                  <a:pt x="408" y="320"/>
                </a:cubicBezTo>
                <a:cubicBezTo>
                  <a:pt x="449" y="323"/>
                  <a:pt x="449" y="323"/>
                  <a:pt x="449" y="323"/>
                </a:cubicBezTo>
                <a:cubicBezTo>
                  <a:pt x="459" y="295"/>
                  <a:pt x="459" y="295"/>
                  <a:pt x="459" y="295"/>
                </a:cubicBezTo>
                <a:cubicBezTo>
                  <a:pt x="425" y="272"/>
                  <a:pt x="425" y="272"/>
                  <a:pt x="425" y="272"/>
                </a:cubicBezTo>
                <a:cubicBezTo>
                  <a:pt x="426" y="263"/>
                  <a:pt x="428" y="254"/>
                  <a:pt x="428" y="245"/>
                </a:cubicBezTo>
                <a:close/>
                <a:moveTo>
                  <a:pt x="233" y="383"/>
                </a:moveTo>
                <a:cubicBezTo>
                  <a:pt x="151" y="383"/>
                  <a:pt x="84" y="316"/>
                  <a:pt x="84" y="233"/>
                </a:cubicBezTo>
                <a:cubicBezTo>
                  <a:pt x="84" y="150"/>
                  <a:pt x="151" y="83"/>
                  <a:pt x="233" y="83"/>
                </a:cubicBezTo>
                <a:cubicBezTo>
                  <a:pt x="316" y="83"/>
                  <a:pt x="383" y="150"/>
                  <a:pt x="383" y="233"/>
                </a:cubicBezTo>
                <a:cubicBezTo>
                  <a:pt x="383" y="316"/>
                  <a:pt x="316" y="383"/>
                  <a:pt x="233" y="383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  <a:effectLst>
            <a:outerShdw blurRad="368300" dist="152400" dir="5400000" algn="t" rotWithShape="0">
              <a:prstClr val="black">
                <a:alpha val="40000"/>
              </a:prstClr>
            </a:outerShdw>
          </a:effectLst>
          <a:scene3d>
            <a:camera prst="orthographicFront">
              <a:rot lat="18899981" lon="0" rev="0"/>
            </a:camera>
            <a:lightRig rig="threePt" dir="t"/>
          </a:scene3d>
          <a:sp3d extrusionH="609600" prstMaterial="matte"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" name="Rounded Rectangle 23"/>
          <p:cNvSpPr/>
          <p:nvPr/>
        </p:nvSpPr>
        <p:spPr>
          <a:xfrm>
            <a:off x="17172704" y="12021279"/>
            <a:ext cx="2570162" cy="623499"/>
          </a:xfrm>
          <a:prstGeom prst="roundRect">
            <a:avLst>
              <a:gd name="adj" fmla="val 50000"/>
            </a:avLst>
          </a:prstGeom>
          <a:solidFill>
            <a:schemeClr val="accent5"/>
          </a:solidFill>
          <a:ln>
            <a:noFill/>
          </a:ln>
          <a:effectLst>
            <a:outerShdw blurRad="444500" dist="114300" dir="5400000" algn="t" rotWithShape="0">
              <a:schemeClr val="accent5">
                <a:alpha val="71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a-IR" sz="2400" dirty="0">
                <a:latin typeface="Shabnam" panose="020B0603030804020204" pitchFamily="34" charset="-78"/>
                <a:cs typeface="Shabnam" panose="020B0603030804020204" pitchFamily="34" charset="-78"/>
              </a:rPr>
              <a:t>اطلاعات بیشتر</a:t>
            </a:r>
            <a:endParaRPr lang="en-US" sz="2400" dirty="0"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25" name="TextBox 24"/>
          <p:cNvSpPr txBox="1"/>
          <p:nvPr/>
        </p:nvSpPr>
        <p:spPr>
          <a:xfrm>
            <a:off x="1805199" y="11700681"/>
            <a:ext cx="14573250" cy="12464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>
              <a:lnSpc>
                <a:spcPct val="200000"/>
              </a:lnSpc>
            </a:pPr>
            <a:r>
              <a:rPr lang="fa-IR" sz="2000" dirty="0">
                <a:solidFill>
                  <a:srgbClr val="16191F"/>
                </a:solidFill>
                <a:latin typeface="Vazir" panose="020B0603030804020204" pitchFamily="34" charset="-78"/>
                <a:cs typeface="Vazir" panose="020B0603030804020204" pitchFamily="34" charset="-78"/>
              </a:rPr>
              <a:t>فروشگاه مینارو ارائه دهنده انواع فایل های کاربردی با بهترین کیفیت این متن تست می باشد</a:t>
            </a:r>
            <a:r>
              <a:rPr lang="en-US" sz="2000" dirty="0">
                <a:solidFill>
                  <a:srgbClr val="16191F"/>
                </a:solidFill>
                <a:latin typeface="Vazir" panose="020B0603030804020204" pitchFamily="34" charset="-78"/>
                <a:cs typeface="Vazir" panose="020B0603030804020204" pitchFamily="34" charset="-78"/>
              </a:rPr>
              <a:t> </a:t>
            </a:r>
            <a:r>
              <a:rPr lang="fa-IR" sz="2000" dirty="0">
                <a:solidFill>
                  <a:srgbClr val="16191F"/>
                </a:solidFill>
                <a:latin typeface="Vazir" panose="020B0603030804020204" pitchFamily="34" charset="-78"/>
                <a:cs typeface="Vazir" panose="020B0603030804020204" pitchFamily="34" charset="-78"/>
              </a:rPr>
              <a:t> که شما به راحتی میتوانید بعد از خرید فایل آن را به راحتی تغییر داده و متن دلخواه خود را در این قسمت جایگزین کنید.</a:t>
            </a:r>
            <a:endParaRPr lang="en-US" sz="1800" b="1" dirty="0">
              <a:solidFill>
                <a:schemeClr val="bg1">
                  <a:lumMod val="65000"/>
                </a:schemeClr>
              </a:solidFill>
              <a:effectLst>
                <a:glow>
                  <a:srgbClr val="FF3399">
                    <a:alpha val="24000"/>
                  </a:srgbClr>
                </a:glow>
              </a:effectLst>
              <a:latin typeface="Lato" panose="020F0502020204030203" pitchFamily="34" charset="0"/>
            </a:endParaRPr>
          </a:p>
        </p:txBody>
      </p:sp>
      <p:grpSp>
        <p:nvGrpSpPr>
          <p:cNvPr id="26" name="Group 25"/>
          <p:cNvGrpSpPr/>
          <p:nvPr/>
        </p:nvGrpSpPr>
        <p:grpSpPr>
          <a:xfrm flipH="1">
            <a:off x="10452693" y="2712674"/>
            <a:ext cx="6387014" cy="4312876"/>
            <a:chOff x="677977" y="2347949"/>
            <a:chExt cx="6387014" cy="4312876"/>
          </a:xfrm>
        </p:grpSpPr>
        <p:grpSp>
          <p:nvGrpSpPr>
            <p:cNvPr id="27" name="Group 26"/>
            <p:cNvGrpSpPr/>
            <p:nvPr/>
          </p:nvGrpSpPr>
          <p:grpSpPr>
            <a:xfrm>
              <a:off x="677977" y="2347949"/>
              <a:ext cx="4588084" cy="1585234"/>
              <a:chOff x="3894839" y="10606073"/>
              <a:chExt cx="4588084" cy="1585234"/>
            </a:xfrm>
          </p:grpSpPr>
          <p:sp>
            <p:nvSpPr>
              <p:cNvPr id="31" name="TextBox 30"/>
              <p:cNvSpPr txBox="1"/>
              <p:nvPr/>
            </p:nvSpPr>
            <p:spPr>
              <a:xfrm>
                <a:off x="3894839" y="10606073"/>
                <a:ext cx="4588084" cy="52322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fa-IR" sz="2800" b="1" dirty="0">
                    <a:solidFill>
                      <a:schemeClr val="accent1">
                        <a:lumMod val="50000"/>
                      </a:schemeClr>
                    </a:solidFill>
                    <a:effectLst>
                      <a:glow>
                        <a:srgbClr val="FF3399">
                          <a:alpha val="24000"/>
                        </a:srgbClr>
                      </a:glow>
                    </a:effectLst>
                    <a:latin typeface="Shabnam" panose="020B0603030804020204" pitchFamily="34" charset="-78"/>
                    <a:cs typeface="Shabnam" panose="020B0603030804020204" pitchFamily="34" charset="-78"/>
                  </a:rPr>
                  <a:t>تیتر عنوان را بنویسید</a:t>
                </a:r>
                <a:endParaRPr lang="en-US" sz="2800" b="1" dirty="0">
                  <a:solidFill>
                    <a:schemeClr val="accent1">
                      <a:lumMod val="50000"/>
                    </a:schemeClr>
                  </a:solidFill>
                  <a:effectLst>
                    <a:glow>
                      <a:srgbClr val="FF3399">
                        <a:alpha val="24000"/>
                      </a:srgbClr>
                    </a:glow>
                  </a:effectLst>
                  <a:latin typeface="Shabnam" panose="020B0603030804020204" pitchFamily="34" charset="-78"/>
                  <a:cs typeface="Shabnam" panose="020B0603030804020204" pitchFamily="34" charset="-78"/>
                </a:endParaRPr>
              </a:p>
            </p:txBody>
          </p:sp>
          <p:sp>
            <p:nvSpPr>
              <p:cNvPr id="32" name="TextBox 31"/>
              <p:cNvSpPr txBox="1"/>
              <p:nvPr/>
            </p:nvSpPr>
            <p:spPr>
              <a:xfrm>
                <a:off x="4598311" y="11175644"/>
                <a:ext cx="3884612" cy="101566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 rtl="1">
                  <a:lnSpc>
                    <a:spcPct val="150000"/>
                  </a:lnSpc>
                </a:pPr>
                <a:r>
                  <a:rPr lang="fa-IR" sz="2000" dirty="0">
                    <a:solidFill>
                      <a:srgbClr val="16191F"/>
                    </a:solidFill>
                    <a:latin typeface="Vazir" panose="020B0603030804020204" pitchFamily="34" charset="-78"/>
                    <a:cs typeface="Vazir" panose="020B0603030804020204" pitchFamily="34" charset="-78"/>
                  </a:rPr>
                  <a:t>فروشگاه مینارو ارائه دهنده انواع فایل های کاربردی</a:t>
                </a:r>
                <a:endParaRPr lang="en-US" sz="1800" b="1" dirty="0">
                  <a:solidFill>
                    <a:schemeClr val="bg1">
                      <a:lumMod val="65000"/>
                    </a:schemeClr>
                  </a:solidFill>
                  <a:effectLst>
                    <a:glow>
                      <a:srgbClr val="FF3399">
                        <a:alpha val="24000"/>
                      </a:srgbClr>
                    </a:glow>
                  </a:effectLst>
                  <a:latin typeface="Lato" panose="020F0502020204030203" pitchFamily="34" charset="0"/>
                </a:endParaRPr>
              </a:p>
            </p:txBody>
          </p:sp>
        </p:grpSp>
        <p:grpSp>
          <p:nvGrpSpPr>
            <p:cNvPr id="28" name="Group 27"/>
            <p:cNvGrpSpPr/>
            <p:nvPr/>
          </p:nvGrpSpPr>
          <p:grpSpPr>
            <a:xfrm flipV="1">
              <a:off x="2979834" y="2606583"/>
              <a:ext cx="4085157" cy="4054242"/>
              <a:chOff x="3059082" y="5908837"/>
              <a:chExt cx="4085157" cy="4054242"/>
            </a:xfrm>
          </p:grpSpPr>
          <p:sp>
            <p:nvSpPr>
              <p:cNvPr id="29" name="Arc 28"/>
              <p:cNvSpPr/>
              <p:nvPr/>
            </p:nvSpPr>
            <p:spPr>
              <a:xfrm flipV="1">
                <a:off x="3059082" y="5908837"/>
                <a:ext cx="4085157" cy="4019550"/>
              </a:xfrm>
              <a:prstGeom prst="arc">
                <a:avLst>
                  <a:gd name="adj1" fmla="val 17143018"/>
                  <a:gd name="adj2" fmla="val 20059153"/>
                </a:avLst>
              </a:prstGeom>
              <a:ln>
                <a:solidFill>
                  <a:schemeClr val="bg1">
                    <a:lumMod val="75000"/>
                  </a:schemeClr>
                </a:solidFill>
                <a:prstDash val="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0" name="Oval 29"/>
              <p:cNvSpPr/>
              <p:nvPr/>
            </p:nvSpPr>
            <p:spPr>
              <a:xfrm>
                <a:off x="5523918" y="9748418"/>
                <a:ext cx="214661" cy="214661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33" name="Group 32"/>
          <p:cNvGrpSpPr/>
          <p:nvPr/>
        </p:nvGrpSpPr>
        <p:grpSpPr>
          <a:xfrm flipH="1">
            <a:off x="1566877" y="4889735"/>
            <a:ext cx="6379199" cy="5251929"/>
            <a:chOff x="11816557" y="7756415"/>
            <a:chExt cx="6379199" cy="5251929"/>
          </a:xfrm>
        </p:grpSpPr>
        <p:grpSp>
          <p:nvGrpSpPr>
            <p:cNvPr id="34" name="Group 33"/>
            <p:cNvGrpSpPr/>
            <p:nvPr/>
          </p:nvGrpSpPr>
          <p:grpSpPr>
            <a:xfrm flipH="1">
              <a:off x="11816557" y="7756415"/>
              <a:ext cx="4085157" cy="4054242"/>
              <a:chOff x="3059082" y="5908837"/>
              <a:chExt cx="4085157" cy="4054242"/>
            </a:xfrm>
          </p:grpSpPr>
          <p:sp>
            <p:nvSpPr>
              <p:cNvPr id="38" name="Arc 37"/>
              <p:cNvSpPr/>
              <p:nvPr/>
            </p:nvSpPr>
            <p:spPr>
              <a:xfrm flipV="1">
                <a:off x="3059082" y="5908837"/>
                <a:ext cx="4085157" cy="4019550"/>
              </a:xfrm>
              <a:prstGeom prst="arc">
                <a:avLst>
                  <a:gd name="adj1" fmla="val 17143018"/>
                  <a:gd name="adj2" fmla="val 19491447"/>
                </a:avLst>
              </a:prstGeom>
              <a:ln>
                <a:solidFill>
                  <a:schemeClr val="bg1">
                    <a:lumMod val="75000"/>
                  </a:schemeClr>
                </a:solidFill>
                <a:prstDash val="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9" name="Oval 38"/>
              <p:cNvSpPr/>
              <p:nvPr/>
            </p:nvSpPr>
            <p:spPr>
              <a:xfrm>
                <a:off x="5523918" y="9748418"/>
                <a:ext cx="214661" cy="214661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35" name="Group 34"/>
            <p:cNvGrpSpPr/>
            <p:nvPr/>
          </p:nvGrpSpPr>
          <p:grpSpPr>
            <a:xfrm>
              <a:off x="13607672" y="11469461"/>
              <a:ext cx="4588084" cy="1538883"/>
              <a:chOff x="3894839" y="10606073"/>
              <a:chExt cx="4588084" cy="1538883"/>
            </a:xfrm>
          </p:grpSpPr>
          <p:sp>
            <p:nvSpPr>
              <p:cNvPr id="36" name="TextBox 35"/>
              <p:cNvSpPr txBox="1"/>
              <p:nvPr/>
            </p:nvSpPr>
            <p:spPr>
              <a:xfrm>
                <a:off x="3894839" y="10606073"/>
                <a:ext cx="4588084" cy="52322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fa-IR" sz="2800" b="1" dirty="0">
                    <a:solidFill>
                      <a:schemeClr val="accent1">
                        <a:lumMod val="50000"/>
                      </a:schemeClr>
                    </a:solidFill>
                    <a:effectLst>
                      <a:glow>
                        <a:srgbClr val="FF3399">
                          <a:alpha val="24000"/>
                        </a:srgbClr>
                      </a:glow>
                    </a:effectLst>
                    <a:latin typeface="Shabnam" panose="020B0603030804020204" pitchFamily="34" charset="-78"/>
                    <a:cs typeface="Shabnam" panose="020B0603030804020204" pitchFamily="34" charset="-78"/>
                  </a:rPr>
                  <a:t>تیتر عنوان را بنویسید</a:t>
                </a:r>
                <a:endParaRPr lang="en-US" sz="2800" b="1" dirty="0">
                  <a:solidFill>
                    <a:schemeClr val="accent1">
                      <a:lumMod val="50000"/>
                    </a:schemeClr>
                  </a:solidFill>
                  <a:effectLst>
                    <a:glow>
                      <a:srgbClr val="FF3399">
                        <a:alpha val="24000"/>
                      </a:srgbClr>
                    </a:glow>
                  </a:effectLst>
                  <a:latin typeface="Shabnam" panose="020B0603030804020204" pitchFamily="34" charset="-78"/>
                  <a:cs typeface="Shabnam" panose="020B0603030804020204" pitchFamily="34" charset="-78"/>
                </a:endParaRPr>
              </a:p>
            </p:txBody>
          </p:sp>
          <p:sp>
            <p:nvSpPr>
              <p:cNvPr id="37" name="TextBox 36"/>
              <p:cNvSpPr txBox="1"/>
              <p:nvPr/>
            </p:nvSpPr>
            <p:spPr>
              <a:xfrm>
                <a:off x="3894839" y="11129293"/>
                <a:ext cx="3884612" cy="101566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 rtl="1">
                  <a:lnSpc>
                    <a:spcPct val="150000"/>
                  </a:lnSpc>
                </a:pPr>
                <a:r>
                  <a:rPr lang="fa-IR" sz="2000" dirty="0">
                    <a:solidFill>
                      <a:srgbClr val="16191F"/>
                    </a:solidFill>
                    <a:latin typeface="Vazir" panose="020B0603030804020204" pitchFamily="34" charset="-78"/>
                    <a:cs typeface="Vazir" panose="020B0603030804020204" pitchFamily="34" charset="-78"/>
                  </a:rPr>
                  <a:t>فروشگاه مینارو ارائه دهنده انواع فایل های کاربردی</a:t>
                </a:r>
                <a:endParaRPr lang="en-US" sz="1800" b="1" dirty="0">
                  <a:solidFill>
                    <a:schemeClr val="bg1">
                      <a:lumMod val="65000"/>
                    </a:schemeClr>
                  </a:solidFill>
                  <a:effectLst>
                    <a:glow>
                      <a:srgbClr val="FF3399">
                        <a:alpha val="24000"/>
                      </a:srgbClr>
                    </a:glow>
                  </a:effectLst>
                  <a:latin typeface="Lato" panose="020F0502020204030203" pitchFamily="34" charset="0"/>
                </a:endParaRPr>
              </a:p>
            </p:txBody>
          </p:sp>
        </p:grpSp>
      </p:grpSp>
      <p:sp>
        <p:nvSpPr>
          <p:cNvPr id="40" name="Freeform 39"/>
          <p:cNvSpPr>
            <a:spLocks noEditPoints="1"/>
          </p:cNvSpPr>
          <p:nvPr/>
        </p:nvSpPr>
        <p:spPr bwMode="auto">
          <a:xfrm>
            <a:off x="11010426" y="5266714"/>
            <a:ext cx="3527424" cy="3524612"/>
          </a:xfrm>
          <a:custGeom>
            <a:avLst/>
            <a:gdLst>
              <a:gd name="T0" fmla="*/ 467 w 467"/>
              <a:gd name="T1" fmla="*/ 232 h 467"/>
              <a:gd name="T2" fmla="*/ 425 w 467"/>
              <a:gd name="T3" fmla="*/ 195 h 467"/>
              <a:gd name="T4" fmla="*/ 449 w 467"/>
              <a:gd name="T5" fmla="*/ 144 h 467"/>
              <a:gd name="T6" fmla="*/ 396 w 467"/>
              <a:gd name="T7" fmla="*/ 126 h 467"/>
              <a:gd name="T8" fmla="*/ 397 w 467"/>
              <a:gd name="T9" fmla="*/ 67 h 467"/>
              <a:gd name="T10" fmla="*/ 341 w 467"/>
              <a:gd name="T11" fmla="*/ 71 h 467"/>
              <a:gd name="T12" fmla="*/ 323 w 467"/>
              <a:gd name="T13" fmla="*/ 18 h 467"/>
              <a:gd name="T14" fmla="*/ 272 w 467"/>
              <a:gd name="T15" fmla="*/ 42 h 467"/>
              <a:gd name="T16" fmla="*/ 232 w 467"/>
              <a:gd name="T17" fmla="*/ 0 h 467"/>
              <a:gd name="T18" fmla="*/ 195 w 467"/>
              <a:gd name="T19" fmla="*/ 42 h 467"/>
              <a:gd name="T20" fmla="*/ 144 w 467"/>
              <a:gd name="T21" fmla="*/ 17 h 467"/>
              <a:gd name="T22" fmla="*/ 126 w 467"/>
              <a:gd name="T23" fmla="*/ 71 h 467"/>
              <a:gd name="T24" fmla="*/ 68 w 467"/>
              <a:gd name="T25" fmla="*/ 69 h 467"/>
              <a:gd name="T26" fmla="*/ 71 w 467"/>
              <a:gd name="T27" fmla="*/ 125 h 467"/>
              <a:gd name="T28" fmla="*/ 18 w 467"/>
              <a:gd name="T29" fmla="*/ 144 h 467"/>
              <a:gd name="T30" fmla="*/ 42 w 467"/>
              <a:gd name="T31" fmla="*/ 194 h 467"/>
              <a:gd name="T32" fmla="*/ 0 w 467"/>
              <a:gd name="T33" fmla="*/ 235 h 467"/>
              <a:gd name="T34" fmla="*/ 42 w 467"/>
              <a:gd name="T35" fmla="*/ 272 h 467"/>
              <a:gd name="T36" fmla="*/ 17 w 467"/>
              <a:gd name="T37" fmla="*/ 323 h 467"/>
              <a:gd name="T38" fmla="*/ 71 w 467"/>
              <a:gd name="T39" fmla="*/ 341 h 467"/>
              <a:gd name="T40" fmla="*/ 70 w 467"/>
              <a:gd name="T41" fmla="*/ 399 h 467"/>
              <a:gd name="T42" fmla="*/ 126 w 467"/>
              <a:gd name="T43" fmla="*/ 396 h 467"/>
              <a:gd name="T44" fmla="*/ 144 w 467"/>
              <a:gd name="T45" fmla="*/ 449 h 467"/>
              <a:gd name="T46" fmla="*/ 195 w 467"/>
              <a:gd name="T47" fmla="*/ 424 h 467"/>
              <a:gd name="T48" fmla="*/ 235 w 467"/>
              <a:gd name="T49" fmla="*/ 467 h 467"/>
              <a:gd name="T50" fmla="*/ 272 w 467"/>
              <a:gd name="T51" fmla="*/ 424 h 467"/>
              <a:gd name="T52" fmla="*/ 323 w 467"/>
              <a:gd name="T53" fmla="*/ 449 h 467"/>
              <a:gd name="T54" fmla="*/ 341 w 467"/>
              <a:gd name="T55" fmla="*/ 396 h 467"/>
              <a:gd name="T56" fmla="*/ 399 w 467"/>
              <a:gd name="T57" fmla="*/ 397 h 467"/>
              <a:gd name="T58" fmla="*/ 396 w 467"/>
              <a:gd name="T59" fmla="*/ 341 h 467"/>
              <a:gd name="T60" fmla="*/ 449 w 467"/>
              <a:gd name="T61" fmla="*/ 323 h 467"/>
              <a:gd name="T62" fmla="*/ 425 w 467"/>
              <a:gd name="T63" fmla="*/ 272 h 467"/>
              <a:gd name="T64" fmla="*/ 233 w 467"/>
              <a:gd name="T65" fmla="*/ 383 h 467"/>
              <a:gd name="T66" fmla="*/ 233 w 467"/>
              <a:gd name="T67" fmla="*/ 83 h 467"/>
              <a:gd name="T68" fmla="*/ 233 w 467"/>
              <a:gd name="T69" fmla="*/ 383 h 4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467" h="467">
                <a:moveTo>
                  <a:pt x="428" y="245"/>
                </a:moveTo>
                <a:cubicBezTo>
                  <a:pt x="467" y="232"/>
                  <a:pt x="467" y="232"/>
                  <a:pt x="467" y="232"/>
                </a:cubicBezTo>
                <a:cubicBezTo>
                  <a:pt x="465" y="202"/>
                  <a:pt x="465" y="202"/>
                  <a:pt x="465" y="202"/>
                </a:cubicBezTo>
                <a:cubicBezTo>
                  <a:pt x="425" y="195"/>
                  <a:pt x="425" y="195"/>
                  <a:pt x="425" y="195"/>
                </a:cubicBezTo>
                <a:cubicBezTo>
                  <a:pt x="423" y="187"/>
                  <a:pt x="421" y="179"/>
                  <a:pt x="418" y="171"/>
                </a:cubicBezTo>
                <a:cubicBezTo>
                  <a:pt x="449" y="144"/>
                  <a:pt x="449" y="144"/>
                  <a:pt x="449" y="144"/>
                </a:cubicBezTo>
                <a:cubicBezTo>
                  <a:pt x="436" y="117"/>
                  <a:pt x="436" y="117"/>
                  <a:pt x="436" y="117"/>
                </a:cubicBezTo>
                <a:cubicBezTo>
                  <a:pt x="396" y="126"/>
                  <a:pt x="396" y="126"/>
                  <a:pt x="396" y="126"/>
                </a:cubicBezTo>
                <a:cubicBezTo>
                  <a:pt x="391" y="118"/>
                  <a:pt x="385" y="111"/>
                  <a:pt x="379" y="104"/>
                </a:cubicBezTo>
                <a:cubicBezTo>
                  <a:pt x="397" y="67"/>
                  <a:pt x="397" y="67"/>
                  <a:pt x="397" y="67"/>
                </a:cubicBezTo>
                <a:cubicBezTo>
                  <a:pt x="375" y="48"/>
                  <a:pt x="375" y="48"/>
                  <a:pt x="375" y="48"/>
                </a:cubicBezTo>
                <a:cubicBezTo>
                  <a:pt x="341" y="71"/>
                  <a:pt x="341" y="71"/>
                  <a:pt x="341" y="71"/>
                </a:cubicBezTo>
                <a:cubicBezTo>
                  <a:pt x="334" y="66"/>
                  <a:pt x="327" y="62"/>
                  <a:pt x="320" y="58"/>
                </a:cubicBezTo>
                <a:cubicBezTo>
                  <a:pt x="323" y="18"/>
                  <a:pt x="323" y="18"/>
                  <a:pt x="323" y="18"/>
                </a:cubicBezTo>
                <a:cubicBezTo>
                  <a:pt x="295" y="8"/>
                  <a:pt x="295" y="8"/>
                  <a:pt x="295" y="8"/>
                </a:cubicBezTo>
                <a:cubicBezTo>
                  <a:pt x="272" y="42"/>
                  <a:pt x="272" y="42"/>
                  <a:pt x="272" y="42"/>
                </a:cubicBezTo>
                <a:cubicBezTo>
                  <a:pt x="263" y="40"/>
                  <a:pt x="254" y="39"/>
                  <a:pt x="245" y="39"/>
                </a:cubicBezTo>
                <a:cubicBezTo>
                  <a:pt x="232" y="0"/>
                  <a:pt x="232" y="0"/>
                  <a:pt x="232" y="0"/>
                </a:cubicBezTo>
                <a:cubicBezTo>
                  <a:pt x="203" y="2"/>
                  <a:pt x="203" y="2"/>
                  <a:pt x="203" y="2"/>
                </a:cubicBezTo>
                <a:cubicBezTo>
                  <a:pt x="195" y="42"/>
                  <a:pt x="195" y="42"/>
                  <a:pt x="195" y="42"/>
                </a:cubicBezTo>
                <a:cubicBezTo>
                  <a:pt x="187" y="44"/>
                  <a:pt x="179" y="46"/>
                  <a:pt x="171" y="49"/>
                </a:cubicBezTo>
                <a:cubicBezTo>
                  <a:pt x="144" y="17"/>
                  <a:pt x="144" y="17"/>
                  <a:pt x="144" y="17"/>
                </a:cubicBezTo>
                <a:cubicBezTo>
                  <a:pt x="117" y="30"/>
                  <a:pt x="117" y="30"/>
                  <a:pt x="117" y="30"/>
                </a:cubicBezTo>
                <a:cubicBezTo>
                  <a:pt x="126" y="71"/>
                  <a:pt x="126" y="71"/>
                  <a:pt x="126" y="71"/>
                </a:cubicBezTo>
                <a:cubicBezTo>
                  <a:pt x="118" y="76"/>
                  <a:pt x="111" y="81"/>
                  <a:pt x="104" y="87"/>
                </a:cubicBezTo>
                <a:cubicBezTo>
                  <a:pt x="68" y="69"/>
                  <a:pt x="68" y="69"/>
                  <a:pt x="68" y="69"/>
                </a:cubicBezTo>
                <a:cubicBezTo>
                  <a:pt x="48" y="92"/>
                  <a:pt x="48" y="92"/>
                  <a:pt x="48" y="92"/>
                </a:cubicBezTo>
                <a:cubicBezTo>
                  <a:pt x="71" y="125"/>
                  <a:pt x="71" y="125"/>
                  <a:pt x="71" y="125"/>
                </a:cubicBezTo>
                <a:cubicBezTo>
                  <a:pt x="67" y="132"/>
                  <a:pt x="62" y="139"/>
                  <a:pt x="59" y="147"/>
                </a:cubicBezTo>
                <a:cubicBezTo>
                  <a:pt x="18" y="144"/>
                  <a:pt x="18" y="144"/>
                  <a:pt x="18" y="144"/>
                </a:cubicBezTo>
                <a:cubicBezTo>
                  <a:pt x="8" y="172"/>
                  <a:pt x="8" y="172"/>
                  <a:pt x="8" y="172"/>
                </a:cubicBezTo>
                <a:cubicBezTo>
                  <a:pt x="42" y="194"/>
                  <a:pt x="42" y="194"/>
                  <a:pt x="42" y="194"/>
                </a:cubicBezTo>
                <a:cubicBezTo>
                  <a:pt x="41" y="203"/>
                  <a:pt x="39" y="212"/>
                  <a:pt x="39" y="222"/>
                </a:cubicBezTo>
                <a:cubicBezTo>
                  <a:pt x="0" y="235"/>
                  <a:pt x="0" y="235"/>
                  <a:pt x="0" y="235"/>
                </a:cubicBezTo>
                <a:cubicBezTo>
                  <a:pt x="2" y="264"/>
                  <a:pt x="2" y="264"/>
                  <a:pt x="2" y="264"/>
                </a:cubicBezTo>
                <a:cubicBezTo>
                  <a:pt x="42" y="272"/>
                  <a:pt x="42" y="272"/>
                  <a:pt x="42" y="272"/>
                </a:cubicBezTo>
                <a:cubicBezTo>
                  <a:pt x="44" y="280"/>
                  <a:pt x="46" y="288"/>
                  <a:pt x="49" y="296"/>
                </a:cubicBezTo>
                <a:cubicBezTo>
                  <a:pt x="17" y="323"/>
                  <a:pt x="17" y="323"/>
                  <a:pt x="17" y="323"/>
                </a:cubicBezTo>
                <a:cubicBezTo>
                  <a:pt x="31" y="349"/>
                  <a:pt x="31" y="349"/>
                  <a:pt x="31" y="349"/>
                </a:cubicBezTo>
                <a:cubicBezTo>
                  <a:pt x="71" y="341"/>
                  <a:pt x="71" y="341"/>
                  <a:pt x="71" y="341"/>
                </a:cubicBezTo>
                <a:cubicBezTo>
                  <a:pt x="76" y="349"/>
                  <a:pt x="82" y="356"/>
                  <a:pt x="88" y="363"/>
                </a:cubicBezTo>
                <a:cubicBezTo>
                  <a:pt x="70" y="399"/>
                  <a:pt x="70" y="399"/>
                  <a:pt x="70" y="399"/>
                </a:cubicBezTo>
                <a:cubicBezTo>
                  <a:pt x="92" y="419"/>
                  <a:pt x="92" y="419"/>
                  <a:pt x="92" y="419"/>
                </a:cubicBezTo>
                <a:cubicBezTo>
                  <a:pt x="126" y="396"/>
                  <a:pt x="126" y="396"/>
                  <a:pt x="126" y="396"/>
                </a:cubicBezTo>
                <a:cubicBezTo>
                  <a:pt x="133" y="400"/>
                  <a:pt x="140" y="404"/>
                  <a:pt x="147" y="408"/>
                </a:cubicBezTo>
                <a:cubicBezTo>
                  <a:pt x="144" y="449"/>
                  <a:pt x="144" y="449"/>
                  <a:pt x="144" y="449"/>
                </a:cubicBezTo>
                <a:cubicBezTo>
                  <a:pt x="172" y="458"/>
                  <a:pt x="172" y="458"/>
                  <a:pt x="172" y="458"/>
                </a:cubicBezTo>
                <a:cubicBezTo>
                  <a:pt x="195" y="424"/>
                  <a:pt x="195" y="424"/>
                  <a:pt x="195" y="424"/>
                </a:cubicBezTo>
                <a:cubicBezTo>
                  <a:pt x="204" y="426"/>
                  <a:pt x="213" y="427"/>
                  <a:pt x="222" y="428"/>
                </a:cubicBezTo>
                <a:cubicBezTo>
                  <a:pt x="235" y="467"/>
                  <a:pt x="235" y="467"/>
                  <a:pt x="235" y="467"/>
                </a:cubicBezTo>
                <a:cubicBezTo>
                  <a:pt x="264" y="464"/>
                  <a:pt x="264" y="464"/>
                  <a:pt x="264" y="464"/>
                </a:cubicBezTo>
                <a:cubicBezTo>
                  <a:pt x="272" y="424"/>
                  <a:pt x="272" y="424"/>
                  <a:pt x="272" y="424"/>
                </a:cubicBezTo>
                <a:cubicBezTo>
                  <a:pt x="280" y="423"/>
                  <a:pt x="288" y="421"/>
                  <a:pt x="296" y="418"/>
                </a:cubicBezTo>
                <a:cubicBezTo>
                  <a:pt x="323" y="449"/>
                  <a:pt x="323" y="449"/>
                  <a:pt x="323" y="449"/>
                </a:cubicBezTo>
                <a:cubicBezTo>
                  <a:pt x="349" y="436"/>
                  <a:pt x="349" y="436"/>
                  <a:pt x="349" y="436"/>
                </a:cubicBezTo>
                <a:cubicBezTo>
                  <a:pt x="341" y="396"/>
                  <a:pt x="341" y="396"/>
                  <a:pt x="341" y="396"/>
                </a:cubicBezTo>
                <a:cubicBezTo>
                  <a:pt x="349" y="391"/>
                  <a:pt x="356" y="385"/>
                  <a:pt x="363" y="379"/>
                </a:cubicBezTo>
                <a:cubicBezTo>
                  <a:pt x="399" y="397"/>
                  <a:pt x="399" y="397"/>
                  <a:pt x="399" y="397"/>
                </a:cubicBezTo>
                <a:cubicBezTo>
                  <a:pt x="419" y="375"/>
                  <a:pt x="419" y="375"/>
                  <a:pt x="419" y="375"/>
                </a:cubicBezTo>
                <a:cubicBezTo>
                  <a:pt x="396" y="341"/>
                  <a:pt x="396" y="341"/>
                  <a:pt x="396" y="341"/>
                </a:cubicBezTo>
                <a:cubicBezTo>
                  <a:pt x="400" y="334"/>
                  <a:pt x="405" y="327"/>
                  <a:pt x="408" y="320"/>
                </a:cubicBezTo>
                <a:cubicBezTo>
                  <a:pt x="449" y="323"/>
                  <a:pt x="449" y="323"/>
                  <a:pt x="449" y="323"/>
                </a:cubicBezTo>
                <a:cubicBezTo>
                  <a:pt x="459" y="295"/>
                  <a:pt x="459" y="295"/>
                  <a:pt x="459" y="295"/>
                </a:cubicBezTo>
                <a:cubicBezTo>
                  <a:pt x="425" y="272"/>
                  <a:pt x="425" y="272"/>
                  <a:pt x="425" y="272"/>
                </a:cubicBezTo>
                <a:cubicBezTo>
                  <a:pt x="426" y="263"/>
                  <a:pt x="428" y="254"/>
                  <a:pt x="428" y="245"/>
                </a:cubicBezTo>
                <a:close/>
                <a:moveTo>
                  <a:pt x="233" y="383"/>
                </a:moveTo>
                <a:cubicBezTo>
                  <a:pt x="151" y="383"/>
                  <a:pt x="84" y="316"/>
                  <a:pt x="84" y="233"/>
                </a:cubicBezTo>
                <a:cubicBezTo>
                  <a:pt x="84" y="150"/>
                  <a:pt x="151" y="83"/>
                  <a:pt x="233" y="83"/>
                </a:cubicBezTo>
                <a:cubicBezTo>
                  <a:pt x="316" y="83"/>
                  <a:pt x="383" y="150"/>
                  <a:pt x="383" y="233"/>
                </a:cubicBezTo>
                <a:cubicBezTo>
                  <a:pt x="383" y="316"/>
                  <a:pt x="316" y="383"/>
                  <a:pt x="233" y="383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  <a:effectLst>
            <a:outerShdw blurRad="368300" dist="152400" dir="5400000" algn="t" rotWithShape="0">
              <a:prstClr val="black">
                <a:alpha val="40000"/>
              </a:prstClr>
            </a:outerShdw>
          </a:effectLst>
          <a:scene3d>
            <a:camera prst="orthographicFront">
              <a:rot lat="18899981" lon="0" rev="0"/>
            </a:camera>
            <a:lightRig rig="threePt" dir="t"/>
          </a:scene3d>
          <a:sp3d extrusionH="609600" prstMaterial="matte"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41" name="Group 40"/>
          <p:cNvGrpSpPr/>
          <p:nvPr/>
        </p:nvGrpSpPr>
        <p:grpSpPr>
          <a:xfrm>
            <a:off x="11858353" y="5576759"/>
            <a:ext cx="6379199" cy="5251929"/>
            <a:chOff x="11816557" y="7756415"/>
            <a:chExt cx="6379199" cy="5251929"/>
          </a:xfrm>
        </p:grpSpPr>
        <p:grpSp>
          <p:nvGrpSpPr>
            <p:cNvPr id="42" name="Group 41"/>
            <p:cNvGrpSpPr/>
            <p:nvPr/>
          </p:nvGrpSpPr>
          <p:grpSpPr>
            <a:xfrm flipH="1">
              <a:off x="11816557" y="7756415"/>
              <a:ext cx="4085157" cy="4054242"/>
              <a:chOff x="3059082" y="5908837"/>
              <a:chExt cx="4085157" cy="4054242"/>
            </a:xfrm>
          </p:grpSpPr>
          <p:sp>
            <p:nvSpPr>
              <p:cNvPr id="46" name="Arc 45"/>
              <p:cNvSpPr/>
              <p:nvPr/>
            </p:nvSpPr>
            <p:spPr>
              <a:xfrm flipV="1">
                <a:off x="3059082" y="5908837"/>
                <a:ext cx="4085157" cy="4019550"/>
              </a:xfrm>
              <a:prstGeom prst="arc">
                <a:avLst>
                  <a:gd name="adj1" fmla="val 17143018"/>
                  <a:gd name="adj2" fmla="val 19491447"/>
                </a:avLst>
              </a:prstGeom>
              <a:ln>
                <a:solidFill>
                  <a:schemeClr val="bg1">
                    <a:lumMod val="75000"/>
                  </a:schemeClr>
                </a:solidFill>
                <a:prstDash val="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7" name="Oval 46"/>
              <p:cNvSpPr/>
              <p:nvPr/>
            </p:nvSpPr>
            <p:spPr>
              <a:xfrm>
                <a:off x="5523918" y="9748418"/>
                <a:ext cx="214661" cy="214661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43" name="Group 42"/>
            <p:cNvGrpSpPr/>
            <p:nvPr/>
          </p:nvGrpSpPr>
          <p:grpSpPr>
            <a:xfrm>
              <a:off x="13607672" y="11469461"/>
              <a:ext cx="4588084" cy="1538883"/>
              <a:chOff x="3894839" y="10606073"/>
              <a:chExt cx="4588084" cy="1538883"/>
            </a:xfrm>
          </p:grpSpPr>
          <p:sp>
            <p:nvSpPr>
              <p:cNvPr id="44" name="TextBox 43"/>
              <p:cNvSpPr txBox="1"/>
              <p:nvPr/>
            </p:nvSpPr>
            <p:spPr>
              <a:xfrm>
                <a:off x="3894839" y="10606073"/>
                <a:ext cx="4588084" cy="52322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fa-IR" sz="2800" b="1" dirty="0">
                    <a:solidFill>
                      <a:schemeClr val="accent1">
                        <a:lumMod val="50000"/>
                      </a:schemeClr>
                    </a:solidFill>
                    <a:effectLst>
                      <a:glow>
                        <a:srgbClr val="FF3399">
                          <a:alpha val="24000"/>
                        </a:srgbClr>
                      </a:glow>
                    </a:effectLst>
                    <a:latin typeface="Shabnam" panose="020B0603030804020204" pitchFamily="34" charset="-78"/>
                    <a:cs typeface="Shabnam" panose="020B0603030804020204" pitchFamily="34" charset="-78"/>
                  </a:rPr>
                  <a:t>تیتر عنوان را بنویسید</a:t>
                </a:r>
                <a:endParaRPr lang="en-US" sz="2800" b="1" dirty="0">
                  <a:solidFill>
                    <a:schemeClr val="accent1">
                      <a:lumMod val="50000"/>
                    </a:schemeClr>
                  </a:solidFill>
                  <a:effectLst>
                    <a:glow>
                      <a:srgbClr val="FF3399">
                        <a:alpha val="24000"/>
                      </a:srgbClr>
                    </a:glow>
                  </a:effectLst>
                  <a:latin typeface="Shabnam" panose="020B0603030804020204" pitchFamily="34" charset="-78"/>
                  <a:cs typeface="Shabnam" panose="020B0603030804020204" pitchFamily="34" charset="-78"/>
                </a:endParaRPr>
              </a:p>
            </p:txBody>
          </p:sp>
          <p:sp>
            <p:nvSpPr>
              <p:cNvPr id="45" name="TextBox 44"/>
              <p:cNvSpPr txBox="1"/>
              <p:nvPr/>
            </p:nvSpPr>
            <p:spPr>
              <a:xfrm>
                <a:off x="3894839" y="11129293"/>
                <a:ext cx="3884612" cy="101566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 rtl="1">
                  <a:lnSpc>
                    <a:spcPct val="150000"/>
                  </a:lnSpc>
                </a:pPr>
                <a:r>
                  <a:rPr lang="fa-IR" sz="2000" dirty="0">
                    <a:solidFill>
                      <a:srgbClr val="16191F"/>
                    </a:solidFill>
                    <a:latin typeface="Vazir" panose="020B0603030804020204" pitchFamily="34" charset="-78"/>
                    <a:cs typeface="Vazir" panose="020B0603030804020204" pitchFamily="34" charset="-78"/>
                  </a:rPr>
                  <a:t>فروشگاه مینارو ارائه دهنده انواع فایل های کاربردی</a:t>
                </a:r>
                <a:endParaRPr lang="en-US" sz="1800" b="1" dirty="0">
                  <a:solidFill>
                    <a:schemeClr val="bg1">
                      <a:lumMod val="65000"/>
                    </a:schemeClr>
                  </a:solidFill>
                  <a:effectLst>
                    <a:glow>
                      <a:srgbClr val="FF3399">
                        <a:alpha val="24000"/>
                      </a:srgbClr>
                    </a:glow>
                  </a:effectLst>
                  <a:latin typeface="Lato" panose="020F0502020204030203" pitchFamily="34" charset="0"/>
                </a:endParaRPr>
              </a:p>
            </p:txBody>
          </p:sp>
        </p:grpSp>
      </p:grpSp>
      <p:grpSp>
        <p:nvGrpSpPr>
          <p:cNvPr id="49" name="Group 48"/>
          <p:cNvGrpSpPr/>
          <p:nvPr/>
        </p:nvGrpSpPr>
        <p:grpSpPr>
          <a:xfrm>
            <a:off x="15987217" y="3973110"/>
            <a:ext cx="6379199" cy="5251929"/>
            <a:chOff x="11816557" y="7756415"/>
            <a:chExt cx="6379199" cy="5251929"/>
          </a:xfrm>
        </p:grpSpPr>
        <p:grpSp>
          <p:nvGrpSpPr>
            <p:cNvPr id="50" name="Group 49"/>
            <p:cNvGrpSpPr/>
            <p:nvPr/>
          </p:nvGrpSpPr>
          <p:grpSpPr>
            <a:xfrm flipH="1">
              <a:off x="11816557" y="7756415"/>
              <a:ext cx="4085157" cy="4054242"/>
              <a:chOff x="3059082" y="5908837"/>
              <a:chExt cx="4085157" cy="4054242"/>
            </a:xfrm>
          </p:grpSpPr>
          <p:sp>
            <p:nvSpPr>
              <p:cNvPr id="54" name="Arc 53"/>
              <p:cNvSpPr/>
              <p:nvPr/>
            </p:nvSpPr>
            <p:spPr>
              <a:xfrm flipV="1">
                <a:off x="3059082" y="5908837"/>
                <a:ext cx="4085157" cy="4019550"/>
              </a:xfrm>
              <a:prstGeom prst="arc">
                <a:avLst>
                  <a:gd name="adj1" fmla="val 17143018"/>
                  <a:gd name="adj2" fmla="val 19491447"/>
                </a:avLst>
              </a:prstGeom>
              <a:ln>
                <a:solidFill>
                  <a:schemeClr val="bg1">
                    <a:lumMod val="75000"/>
                  </a:schemeClr>
                </a:solidFill>
                <a:prstDash val="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5" name="Oval 54"/>
              <p:cNvSpPr/>
              <p:nvPr/>
            </p:nvSpPr>
            <p:spPr>
              <a:xfrm>
                <a:off x="5523918" y="9748418"/>
                <a:ext cx="214661" cy="214661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51" name="Group 50"/>
            <p:cNvGrpSpPr/>
            <p:nvPr/>
          </p:nvGrpSpPr>
          <p:grpSpPr>
            <a:xfrm>
              <a:off x="13607672" y="11469461"/>
              <a:ext cx="4588084" cy="1538883"/>
              <a:chOff x="3894839" y="10606073"/>
              <a:chExt cx="4588084" cy="1538883"/>
            </a:xfrm>
          </p:grpSpPr>
          <p:sp>
            <p:nvSpPr>
              <p:cNvPr id="52" name="TextBox 51"/>
              <p:cNvSpPr txBox="1"/>
              <p:nvPr/>
            </p:nvSpPr>
            <p:spPr>
              <a:xfrm>
                <a:off x="3894839" y="10606073"/>
                <a:ext cx="4588084" cy="52322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fa-IR" sz="2800" b="1" dirty="0">
                    <a:solidFill>
                      <a:schemeClr val="accent1">
                        <a:lumMod val="50000"/>
                      </a:schemeClr>
                    </a:solidFill>
                    <a:effectLst>
                      <a:glow>
                        <a:srgbClr val="FF3399">
                          <a:alpha val="24000"/>
                        </a:srgbClr>
                      </a:glow>
                    </a:effectLst>
                    <a:latin typeface="Shabnam" panose="020B0603030804020204" pitchFamily="34" charset="-78"/>
                    <a:cs typeface="Shabnam" panose="020B0603030804020204" pitchFamily="34" charset="-78"/>
                  </a:rPr>
                  <a:t>تیتر عنوان را بنویسید</a:t>
                </a:r>
                <a:endParaRPr lang="en-US" sz="2800" b="1" dirty="0">
                  <a:solidFill>
                    <a:schemeClr val="accent1">
                      <a:lumMod val="50000"/>
                    </a:schemeClr>
                  </a:solidFill>
                  <a:effectLst>
                    <a:glow>
                      <a:srgbClr val="FF3399">
                        <a:alpha val="24000"/>
                      </a:srgbClr>
                    </a:glow>
                  </a:effectLst>
                  <a:latin typeface="Shabnam" panose="020B0603030804020204" pitchFamily="34" charset="-78"/>
                  <a:cs typeface="Shabnam" panose="020B0603030804020204" pitchFamily="34" charset="-78"/>
                </a:endParaRPr>
              </a:p>
            </p:txBody>
          </p:sp>
          <p:sp>
            <p:nvSpPr>
              <p:cNvPr id="53" name="TextBox 52"/>
              <p:cNvSpPr txBox="1"/>
              <p:nvPr/>
            </p:nvSpPr>
            <p:spPr>
              <a:xfrm>
                <a:off x="3894839" y="11129293"/>
                <a:ext cx="3884612" cy="101566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 rtl="1">
                  <a:lnSpc>
                    <a:spcPct val="150000"/>
                  </a:lnSpc>
                </a:pPr>
                <a:r>
                  <a:rPr lang="fa-IR" sz="2000" dirty="0">
                    <a:solidFill>
                      <a:srgbClr val="16191F"/>
                    </a:solidFill>
                    <a:latin typeface="Vazir" panose="020B0603030804020204" pitchFamily="34" charset="-78"/>
                    <a:cs typeface="Vazir" panose="020B0603030804020204" pitchFamily="34" charset="-78"/>
                  </a:rPr>
                  <a:t>فروشگاه مینارو ارائه دهنده انواع فایل های کاربردی</a:t>
                </a:r>
                <a:endParaRPr lang="en-US" sz="1800" b="1" dirty="0">
                  <a:solidFill>
                    <a:schemeClr val="bg1">
                      <a:lumMod val="65000"/>
                    </a:schemeClr>
                  </a:solidFill>
                  <a:effectLst>
                    <a:glow>
                      <a:srgbClr val="FF3399">
                        <a:alpha val="24000"/>
                      </a:srgbClr>
                    </a:glow>
                  </a:effectLst>
                  <a:latin typeface="Lato" panose="020F0502020204030203" pitchFamily="34" charset="0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937881001"/>
      </p:ext>
    </p:extLst>
  </p:cSld>
  <p:clrMapOvr>
    <a:masterClrMapping/>
  </p:clrMapOvr>
  <p:transition spd="med">
    <p:pull dir="u"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grpId="0" nodeType="withEffect" p14:presetBounceEnd="83000">
                                      <p:stCondLst>
                                        <p:cond delay="0"/>
                                      </p:stCondLst>
                                      <p:iterate type="wd">
                                        <p:tmPct val="4000"/>
                                      </p:iterate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83000">
                                          <p:cBhvr additive="base">
                                            <p:cTn id="7" dur="175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83000">
                                          <p:cBhvr additive="base">
                                            <p:cTn id="8" dur="175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grpId="0" nodeType="withEffect" p14:presetBounceEnd="86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86000">
                                          <p:cBhvr additive="base">
                                            <p:cTn id="11" dur="125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86000">
                                          <p:cBhvr additive="base">
                                            <p:cTn id="12" dur="125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5" dur="500"/>
                                            <p:tgtEl>
                                              <p:spTgt spid="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" presetID="10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8" dur="500"/>
                                            <p:tgtEl>
                                              <p:spTgt spid="3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1" dur="500"/>
                                            <p:tgtEl>
                                              <p:spTgt spid="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2" presetID="10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4" dur="500"/>
                                            <p:tgtEl>
                                              <p:spTgt spid="2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5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7" dur="500"/>
                                            <p:tgtEl>
                                              <p:spTgt spid="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8" presetID="10" presetClass="entr" presetSubtype="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0" dur="500"/>
                                            <p:tgtEl>
                                              <p:spTgt spid="4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1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3" dur="500"/>
                                            <p:tgtEl>
                                              <p:spTgt spid="4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4" presetID="10" presetClass="entr" presetSubtype="0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6" dur="500"/>
                                            <p:tgtEl>
                                              <p:spTgt spid="4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7" presetID="10" presetClass="entr" presetSubtype="0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9" dur="500"/>
                                            <p:tgtEl>
                                              <p:spTgt spid="4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6" grpId="0" animBg="1"/>
          <p:bldP spid="3" grpId="0" animBg="1"/>
          <p:bldP spid="20" grpId="0"/>
          <p:bldP spid="48" grpId="0" animBg="1"/>
          <p:bldP spid="24" grpId="0" animBg="1"/>
          <p:bldP spid="25" grpId="0"/>
          <p:bldP spid="40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iterate type="wd">
                                        <p:tmPct val="4000"/>
                                      </p:iterate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75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75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25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25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5" dur="500"/>
                                            <p:tgtEl>
                                              <p:spTgt spid="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" presetID="10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8" dur="500"/>
                                            <p:tgtEl>
                                              <p:spTgt spid="3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1" dur="500"/>
                                            <p:tgtEl>
                                              <p:spTgt spid="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2" presetID="10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4" dur="500"/>
                                            <p:tgtEl>
                                              <p:spTgt spid="2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5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7" dur="500"/>
                                            <p:tgtEl>
                                              <p:spTgt spid="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8" presetID="10" presetClass="entr" presetSubtype="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0" dur="500"/>
                                            <p:tgtEl>
                                              <p:spTgt spid="4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1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3" dur="500"/>
                                            <p:tgtEl>
                                              <p:spTgt spid="4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4" presetID="10" presetClass="entr" presetSubtype="0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6" dur="500"/>
                                            <p:tgtEl>
                                              <p:spTgt spid="4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7" presetID="10" presetClass="entr" presetSubtype="0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9" dur="500"/>
                                            <p:tgtEl>
                                              <p:spTgt spid="4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6" grpId="0" animBg="1"/>
          <p:bldP spid="3" grpId="0" animBg="1"/>
          <p:bldP spid="20" grpId="0"/>
          <p:bldP spid="48" grpId="0" animBg="1"/>
          <p:bldP spid="24" grpId="0" animBg="1"/>
          <p:bldP spid="25" grpId="0"/>
          <p:bldP spid="40" grpId="0" animBg="1"/>
        </p:bldLst>
      </p:timing>
    </mc:Fallback>
  </mc:AlternateContent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Freeform 5"/>
          <p:cNvSpPr>
            <a:spLocks noEditPoints="1"/>
          </p:cNvSpPr>
          <p:nvPr/>
        </p:nvSpPr>
        <p:spPr bwMode="auto">
          <a:xfrm>
            <a:off x="7575191" y="3528720"/>
            <a:ext cx="3527424" cy="3524612"/>
          </a:xfrm>
          <a:custGeom>
            <a:avLst/>
            <a:gdLst>
              <a:gd name="T0" fmla="*/ 467 w 467"/>
              <a:gd name="T1" fmla="*/ 232 h 467"/>
              <a:gd name="T2" fmla="*/ 425 w 467"/>
              <a:gd name="T3" fmla="*/ 195 h 467"/>
              <a:gd name="T4" fmla="*/ 449 w 467"/>
              <a:gd name="T5" fmla="*/ 144 h 467"/>
              <a:gd name="T6" fmla="*/ 396 w 467"/>
              <a:gd name="T7" fmla="*/ 126 h 467"/>
              <a:gd name="T8" fmla="*/ 397 w 467"/>
              <a:gd name="T9" fmla="*/ 67 h 467"/>
              <a:gd name="T10" fmla="*/ 341 w 467"/>
              <a:gd name="T11" fmla="*/ 71 h 467"/>
              <a:gd name="T12" fmla="*/ 323 w 467"/>
              <a:gd name="T13" fmla="*/ 18 h 467"/>
              <a:gd name="T14" fmla="*/ 272 w 467"/>
              <a:gd name="T15" fmla="*/ 42 h 467"/>
              <a:gd name="T16" fmla="*/ 232 w 467"/>
              <a:gd name="T17" fmla="*/ 0 h 467"/>
              <a:gd name="T18" fmla="*/ 195 w 467"/>
              <a:gd name="T19" fmla="*/ 42 h 467"/>
              <a:gd name="T20" fmla="*/ 144 w 467"/>
              <a:gd name="T21" fmla="*/ 17 h 467"/>
              <a:gd name="T22" fmla="*/ 126 w 467"/>
              <a:gd name="T23" fmla="*/ 71 h 467"/>
              <a:gd name="T24" fmla="*/ 68 w 467"/>
              <a:gd name="T25" fmla="*/ 69 h 467"/>
              <a:gd name="T26" fmla="*/ 71 w 467"/>
              <a:gd name="T27" fmla="*/ 125 h 467"/>
              <a:gd name="T28" fmla="*/ 18 w 467"/>
              <a:gd name="T29" fmla="*/ 144 h 467"/>
              <a:gd name="T30" fmla="*/ 42 w 467"/>
              <a:gd name="T31" fmla="*/ 194 h 467"/>
              <a:gd name="T32" fmla="*/ 0 w 467"/>
              <a:gd name="T33" fmla="*/ 235 h 467"/>
              <a:gd name="T34" fmla="*/ 42 w 467"/>
              <a:gd name="T35" fmla="*/ 272 h 467"/>
              <a:gd name="T36" fmla="*/ 17 w 467"/>
              <a:gd name="T37" fmla="*/ 323 h 467"/>
              <a:gd name="T38" fmla="*/ 71 w 467"/>
              <a:gd name="T39" fmla="*/ 341 h 467"/>
              <a:gd name="T40" fmla="*/ 70 w 467"/>
              <a:gd name="T41" fmla="*/ 399 h 467"/>
              <a:gd name="T42" fmla="*/ 126 w 467"/>
              <a:gd name="T43" fmla="*/ 396 h 467"/>
              <a:gd name="T44" fmla="*/ 144 w 467"/>
              <a:gd name="T45" fmla="*/ 449 h 467"/>
              <a:gd name="T46" fmla="*/ 195 w 467"/>
              <a:gd name="T47" fmla="*/ 424 h 467"/>
              <a:gd name="T48" fmla="*/ 235 w 467"/>
              <a:gd name="T49" fmla="*/ 467 h 467"/>
              <a:gd name="T50" fmla="*/ 272 w 467"/>
              <a:gd name="T51" fmla="*/ 424 h 467"/>
              <a:gd name="T52" fmla="*/ 323 w 467"/>
              <a:gd name="T53" fmla="*/ 449 h 467"/>
              <a:gd name="T54" fmla="*/ 341 w 467"/>
              <a:gd name="T55" fmla="*/ 396 h 467"/>
              <a:gd name="T56" fmla="*/ 399 w 467"/>
              <a:gd name="T57" fmla="*/ 397 h 467"/>
              <a:gd name="T58" fmla="*/ 396 w 467"/>
              <a:gd name="T59" fmla="*/ 341 h 467"/>
              <a:gd name="T60" fmla="*/ 449 w 467"/>
              <a:gd name="T61" fmla="*/ 323 h 467"/>
              <a:gd name="T62" fmla="*/ 425 w 467"/>
              <a:gd name="T63" fmla="*/ 272 h 467"/>
              <a:gd name="T64" fmla="*/ 233 w 467"/>
              <a:gd name="T65" fmla="*/ 383 h 467"/>
              <a:gd name="T66" fmla="*/ 233 w 467"/>
              <a:gd name="T67" fmla="*/ 83 h 467"/>
              <a:gd name="T68" fmla="*/ 233 w 467"/>
              <a:gd name="T69" fmla="*/ 383 h 4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467" h="467">
                <a:moveTo>
                  <a:pt x="428" y="245"/>
                </a:moveTo>
                <a:cubicBezTo>
                  <a:pt x="467" y="232"/>
                  <a:pt x="467" y="232"/>
                  <a:pt x="467" y="232"/>
                </a:cubicBezTo>
                <a:cubicBezTo>
                  <a:pt x="465" y="202"/>
                  <a:pt x="465" y="202"/>
                  <a:pt x="465" y="202"/>
                </a:cubicBezTo>
                <a:cubicBezTo>
                  <a:pt x="425" y="195"/>
                  <a:pt x="425" y="195"/>
                  <a:pt x="425" y="195"/>
                </a:cubicBezTo>
                <a:cubicBezTo>
                  <a:pt x="423" y="187"/>
                  <a:pt x="421" y="179"/>
                  <a:pt x="418" y="171"/>
                </a:cubicBezTo>
                <a:cubicBezTo>
                  <a:pt x="449" y="144"/>
                  <a:pt x="449" y="144"/>
                  <a:pt x="449" y="144"/>
                </a:cubicBezTo>
                <a:cubicBezTo>
                  <a:pt x="436" y="117"/>
                  <a:pt x="436" y="117"/>
                  <a:pt x="436" y="117"/>
                </a:cubicBezTo>
                <a:cubicBezTo>
                  <a:pt x="396" y="126"/>
                  <a:pt x="396" y="126"/>
                  <a:pt x="396" y="126"/>
                </a:cubicBezTo>
                <a:cubicBezTo>
                  <a:pt x="391" y="118"/>
                  <a:pt x="385" y="111"/>
                  <a:pt x="379" y="104"/>
                </a:cubicBezTo>
                <a:cubicBezTo>
                  <a:pt x="397" y="67"/>
                  <a:pt x="397" y="67"/>
                  <a:pt x="397" y="67"/>
                </a:cubicBezTo>
                <a:cubicBezTo>
                  <a:pt x="375" y="48"/>
                  <a:pt x="375" y="48"/>
                  <a:pt x="375" y="48"/>
                </a:cubicBezTo>
                <a:cubicBezTo>
                  <a:pt x="341" y="71"/>
                  <a:pt x="341" y="71"/>
                  <a:pt x="341" y="71"/>
                </a:cubicBezTo>
                <a:cubicBezTo>
                  <a:pt x="334" y="66"/>
                  <a:pt x="327" y="62"/>
                  <a:pt x="320" y="58"/>
                </a:cubicBezTo>
                <a:cubicBezTo>
                  <a:pt x="323" y="18"/>
                  <a:pt x="323" y="18"/>
                  <a:pt x="323" y="18"/>
                </a:cubicBezTo>
                <a:cubicBezTo>
                  <a:pt x="295" y="8"/>
                  <a:pt x="295" y="8"/>
                  <a:pt x="295" y="8"/>
                </a:cubicBezTo>
                <a:cubicBezTo>
                  <a:pt x="272" y="42"/>
                  <a:pt x="272" y="42"/>
                  <a:pt x="272" y="42"/>
                </a:cubicBezTo>
                <a:cubicBezTo>
                  <a:pt x="263" y="40"/>
                  <a:pt x="254" y="39"/>
                  <a:pt x="245" y="39"/>
                </a:cubicBezTo>
                <a:cubicBezTo>
                  <a:pt x="232" y="0"/>
                  <a:pt x="232" y="0"/>
                  <a:pt x="232" y="0"/>
                </a:cubicBezTo>
                <a:cubicBezTo>
                  <a:pt x="203" y="2"/>
                  <a:pt x="203" y="2"/>
                  <a:pt x="203" y="2"/>
                </a:cubicBezTo>
                <a:cubicBezTo>
                  <a:pt x="195" y="42"/>
                  <a:pt x="195" y="42"/>
                  <a:pt x="195" y="42"/>
                </a:cubicBezTo>
                <a:cubicBezTo>
                  <a:pt x="187" y="44"/>
                  <a:pt x="179" y="46"/>
                  <a:pt x="171" y="49"/>
                </a:cubicBezTo>
                <a:cubicBezTo>
                  <a:pt x="144" y="17"/>
                  <a:pt x="144" y="17"/>
                  <a:pt x="144" y="17"/>
                </a:cubicBezTo>
                <a:cubicBezTo>
                  <a:pt x="117" y="30"/>
                  <a:pt x="117" y="30"/>
                  <a:pt x="117" y="30"/>
                </a:cubicBezTo>
                <a:cubicBezTo>
                  <a:pt x="126" y="71"/>
                  <a:pt x="126" y="71"/>
                  <a:pt x="126" y="71"/>
                </a:cubicBezTo>
                <a:cubicBezTo>
                  <a:pt x="118" y="76"/>
                  <a:pt x="111" y="81"/>
                  <a:pt x="104" y="87"/>
                </a:cubicBezTo>
                <a:cubicBezTo>
                  <a:pt x="68" y="69"/>
                  <a:pt x="68" y="69"/>
                  <a:pt x="68" y="69"/>
                </a:cubicBezTo>
                <a:cubicBezTo>
                  <a:pt x="48" y="92"/>
                  <a:pt x="48" y="92"/>
                  <a:pt x="48" y="92"/>
                </a:cubicBezTo>
                <a:cubicBezTo>
                  <a:pt x="71" y="125"/>
                  <a:pt x="71" y="125"/>
                  <a:pt x="71" y="125"/>
                </a:cubicBezTo>
                <a:cubicBezTo>
                  <a:pt x="67" y="132"/>
                  <a:pt x="62" y="139"/>
                  <a:pt x="59" y="147"/>
                </a:cubicBezTo>
                <a:cubicBezTo>
                  <a:pt x="18" y="144"/>
                  <a:pt x="18" y="144"/>
                  <a:pt x="18" y="144"/>
                </a:cubicBezTo>
                <a:cubicBezTo>
                  <a:pt x="8" y="172"/>
                  <a:pt x="8" y="172"/>
                  <a:pt x="8" y="172"/>
                </a:cubicBezTo>
                <a:cubicBezTo>
                  <a:pt x="42" y="194"/>
                  <a:pt x="42" y="194"/>
                  <a:pt x="42" y="194"/>
                </a:cubicBezTo>
                <a:cubicBezTo>
                  <a:pt x="41" y="203"/>
                  <a:pt x="39" y="212"/>
                  <a:pt x="39" y="222"/>
                </a:cubicBezTo>
                <a:cubicBezTo>
                  <a:pt x="0" y="235"/>
                  <a:pt x="0" y="235"/>
                  <a:pt x="0" y="235"/>
                </a:cubicBezTo>
                <a:cubicBezTo>
                  <a:pt x="2" y="264"/>
                  <a:pt x="2" y="264"/>
                  <a:pt x="2" y="264"/>
                </a:cubicBezTo>
                <a:cubicBezTo>
                  <a:pt x="42" y="272"/>
                  <a:pt x="42" y="272"/>
                  <a:pt x="42" y="272"/>
                </a:cubicBezTo>
                <a:cubicBezTo>
                  <a:pt x="44" y="280"/>
                  <a:pt x="46" y="288"/>
                  <a:pt x="49" y="296"/>
                </a:cubicBezTo>
                <a:cubicBezTo>
                  <a:pt x="17" y="323"/>
                  <a:pt x="17" y="323"/>
                  <a:pt x="17" y="323"/>
                </a:cubicBezTo>
                <a:cubicBezTo>
                  <a:pt x="31" y="349"/>
                  <a:pt x="31" y="349"/>
                  <a:pt x="31" y="349"/>
                </a:cubicBezTo>
                <a:cubicBezTo>
                  <a:pt x="71" y="341"/>
                  <a:pt x="71" y="341"/>
                  <a:pt x="71" y="341"/>
                </a:cubicBezTo>
                <a:cubicBezTo>
                  <a:pt x="76" y="349"/>
                  <a:pt x="82" y="356"/>
                  <a:pt x="88" y="363"/>
                </a:cubicBezTo>
                <a:cubicBezTo>
                  <a:pt x="70" y="399"/>
                  <a:pt x="70" y="399"/>
                  <a:pt x="70" y="399"/>
                </a:cubicBezTo>
                <a:cubicBezTo>
                  <a:pt x="92" y="419"/>
                  <a:pt x="92" y="419"/>
                  <a:pt x="92" y="419"/>
                </a:cubicBezTo>
                <a:cubicBezTo>
                  <a:pt x="126" y="396"/>
                  <a:pt x="126" y="396"/>
                  <a:pt x="126" y="396"/>
                </a:cubicBezTo>
                <a:cubicBezTo>
                  <a:pt x="133" y="400"/>
                  <a:pt x="140" y="404"/>
                  <a:pt x="147" y="408"/>
                </a:cubicBezTo>
                <a:cubicBezTo>
                  <a:pt x="144" y="449"/>
                  <a:pt x="144" y="449"/>
                  <a:pt x="144" y="449"/>
                </a:cubicBezTo>
                <a:cubicBezTo>
                  <a:pt x="172" y="458"/>
                  <a:pt x="172" y="458"/>
                  <a:pt x="172" y="458"/>
                </a:cubicBezTo>
                <a:cubicBezTo>
                  <a:pt x="195" y="424"/>
                  <a:pt x="195" y="424"/>
                  <a:pt x="195" y="424"/>
                </a:cubicBezTo>
                <a:cubicBezTo>
                  <a:pt x="204" y="426"/>
                  <a:pt x="213" y="427"/>
                  <a:pt x="222" y="428"/>
                </a:cubicBezTo>
                <a:cubicBezTo>
                  <a:pt x="235" y="467"/>
                  <a:pt x="235" y="467"/>
                  <a:pt x="235" y="467"/>
                </a:cubicBezTo>
                <a:cubicBezTo>
                  <a:pt x="264" y="464"/>
                  <a:pt x="264" y="464"/>
                  <a:pt x="264" y="464"/>
                </a:cubicBezTo>
                <a:cubicBezTo>
                  <a:pt x="272" y="424"/>
                  <a:pt x="272" y="424"/>
                  <a:pt x="272" y="424"/>
                </a:cubicBezTo>
                <a:cubicBezTo>
                  <a:pt x="280" y="423"/>
                  <a:pt x="288" y="421"/>
                  <a:pt x="296" y="418"/>
                </a:cubicBezTo>
                <a:cubicBezTo>
                  <a:pt x="323" y="449"/>
                  <a:pt x="323" y="449"/>
                  <a:pt x="323" y="449"/>
                </a:cubicBezTo>
                <a:cubicBezTo>
                  <a:pt x="349" y="436"/>
                  <a:pt x="349" y="436"/>
                  <a:pt x="349" y="436"/>
                </a:cubicBezTo>
                <a:cubicBezTo>
                  <a:pt x="341" y="396"/>
                  <a:pt x="341" y="396"/>
                  <a:pt x="341" y="396"/>
                </a:cubicBezTo>
                <a:cubicBezTo>
                  <a:pt x="349" y="391"/>
                  <a:pt x="356" y="385"/>
                  <a:pt x="363" y="379"/>
                </a:cubicBezTo>
                <a:cubicBezTo>
                  <a:pt x="399" y="397"/>
                  <a:pt x="399" y="397"/>
                  <a:pt x="399" y="397"/>
                </a:cubicBezTo>
                <a:cubicBezTo>
                  <a:pt x="419" y="375"/>
                  <a:pt x="419" y="375"/>
                  <a:pt x="419" y="375"/>
                </a:cubicBezTo>
                <a:cubicBezTo>
                  <a:pt x="396" y="341"/>
                  <a:pt x="396" y="341"/>
                  <a:pt x="396" y="341"/>
                </a:cubicBezTo>
                <a:cubicBezTo>
                  <a:pt x="400" y="334"/>
                  <a:pt x="405" y="327"/>
                  <a:pt x="408" y="320"/>
                </a:cubicBezTo>
                <a:cubicBezTo>
                  <a:pt x="449" y="323"/>
                  <a:pt x="449" y="323"/>
                  <a:pt x="449" y="323"/>
                </a:cubicBezTo>
                <a:cubicBezTo>
                  <a:pt x="459" y="295"/>
                  <a:pt x="459" y="295"/>
                  <a:pt x="459" y="295"/>
                </a:cubicBezTo>
                <a:cubicBezTo>
                  <a:pt x="425" y="272"/>
                  <a:pt x="425" y="272"/>
                  <a:pt x="425" y="272"/>
                </a:cubicBezTo>
                <a:cubicBezTo>
                  <a:pt x="426" y="263"/>
                  <a:pt x="428" y="254"/>
                  <a:pt x="428" y="245"/>
                </a:cubicBezTo>
                <a:close/>
                <a:moveTo>
                  <a:pt x="233" y="383"/>
                </a:moveTo>
                <a:cubicBezTo>
                  <a:pt x="151" y="383"/>
                  <a:pt x="84" y="316"/>
                  <a:pt x="84" y="233"/>
                </a:cubicBezTo>
                <a:cubicBezTo>
                  <a:pt x="84" y="150"/>
                  <a:pt x="151" y="83"/>
                  <a:pt x="233" y="83"/>
                </a:cubicBezTo>
                <a:cubicBezTo>
                  <a:pt x="316" y="83"/>
                  <a:pt x="383" y="150"/>
                  <a:pt x="383" y="233"/>
                </a:cubicBezTo>
                <a:cubicBezTo>
                  <a:pt x="383" y="316"/>
                  <a:pt x="316" y="383"/>
                  <a:pt x="233" y="383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ffectLst>
            <a:outerShdw blurRad="368300" dist="152400" dir="5400000" algn="t" rotWithShape="0">
              <a:prstClr val="black">
                <a:alpha val="40000"/>
              </a:prstClr>
            </a:outerShdw>
          </a:effectLst>
          <a:scene3d>
            <a:camera prst="orthographicFront">
              <a:rot lat="18899981" lon="0" rev="0"/>
            </a:camera>
            <a:lightRig rig="threePt" dir="t"/>
          </a:scene3d>
          <a:sp3d extrusionH="609600" prstMaterial="matte"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" name="Freeform 2"/>
          <p:cNvSpPr>
            <a:spLocks noEditPoints="1"/>
          </p:cNvSpPr>
          <p:nvPr/>
        </p:nvSpPr>
        <p:spPr bwMode="auto">
          <a:xfrm>
            <a:off x="4698641" y="4786020"/>
            <a:ext cx="3527424" cy="3524612"/>
          </a:xfrm>
          <a:custGeom>
            <a:avLst/>
            <a:gdLst>
              <a:gd name="T0" fmla="*/ 467 w 467"/>
              <a:gd name="T1" fmla="*/ 232 h 467"/>
              <a:gd name="T2" fmla="*/ 425 w 467"/>
              <a:gd name="T3" fmla="*/ 195 h 467"/>
              <a:gd name="T4" fmla="*/ 449 w 467"/>
              <a:gd name="T5" fmla="*/ 144 h 467"/>
              <a:gd name="T6" fmla="*/ 396 w 467"/>
              <a:gd name="T7" fmla="*/ 126 h 467"/>
              <a:gd name="T8" fmla="*/ 397 w 467"/>
              <a:gd name="T9" fmla="*/ 67 h 467"/>
              <a:gd name="T10" fmla="*/ 341 w 467"/>
              <a:gd name="T11" fmla="*/ 71 h 467"/>
              <a:gd name="T12" fmla="*/ 323 w 467"/>
              <a:gd name="T13" fmla="*/ 18 h 467"/>
              <a:gd name="T14" fmla="*/ 272 w 467"/>
              <a:gd name="T15" fmla="*/ 42 h 467"/>
              <a:gd name="T16" fmla="*/ 232 w 467"/>
              <a:gd name="T17" fmla="*/ 0 h 467"/>
              <a:gd name="T18" fmla="*/ 195 w 467"/>
              <a:gd name="T19" fmla="*/ 42 h 467"/>
              <a:gd name="T20" fmla="*/ 144 w 467"/>
              <a:gd name="T21" fmla="*/ 17 h 467"/>
              <a:gd name="T22" fmla="*/ 126 w 467"/>
              <a:gd name="T23" fmla="*/ 71 h 467"/>
              <a:gd name="T24" fmla="*/ 68 w 467"/>
              <a:gd name="T25" fmla="*/ 69 h 467"/>
              <a:gd name="T26" fmla="*/ 71 w 467"/>
              <a:gd name="T27" fmla="*/ 125 h 467"/>
              <a:gd name="T28" fmla="*/ 18 w 467"/>
              <a:gd name="T29" fmla="*/ 144 h 467"/>
              <a:gd name="T30" fmla="*/ 42 w 467"/>
              <a:gd name="T31" fmla="*/ 194 h 467"/>
              <a:gd name="T32" fmla="*/ 0 w 467"/>
              <a:gd name="T33" fmla="*/ 235 h 467"/>
              <a:gd name="T34" fmla="*/ 42 w 467"/>
              <a:gd name="T35" fmla="*/ 272 h 467"/>
              <a:gd name="T36" fmla="*/ 17 w 467"/>
              <a:gd name="T37" fmla="*/ 323 h 467"/>
              <a:gd name="T38" fmla="*/ 71 w 467"/>
              <a:gd name="T39" fmla="*/ 341 h 467"/>
              <a:gd name="T40" fmla="*/ 70 w 467"/>
              <a:gd name="T41" fmla="*/ 399 h 467"/>
              <a:gd name="T42" fmla="*/ 126 w 467"/>
              <a:gd name="T43" fmla="*/ 396 h 467"/>
              <a:gd name="T44" fmla="*/ 144 w 467"/>
              <a:gd name="T45" fmla="*/ 449 h 467"/>
              <a:gd name="T46" fmla="*/ 195 w 467"/>
              <a:gd name="T47" fmla="*/ 424 h 467"/>
              <a:gd name="T48" fmla="*/ 235 w 467"/>
              <a:gd name="T49" fmla="*/ 467 h 467"/>
              <a:gd name="T50" fmla="*/ 272 w 467"/>
              <a:gd name="T51" fmla="*/ 424 h 467"/>
              <a:gd name="T52" fmla="*/ 323 w 467"/>
              <a:gd name="T53" fmla="*/ 449 h 467"/>
              <a:gd name="T54" fmla="*/ 341 w 467"/>
              <a:gd name="T55" fmla="*/ 396 h 467"/>
              <a:gd name="T56" fmla="*/ 399 w 467"/>
              <a:gd name="T57" fmla="*/ 397 h 467"/>
              <a:gd name="T58" fmla="*/ 396 w 467"/>
              <a:gd name="T59" fmla="*/ 341 h 467"/>
              <a:gd name="T60" fmla="*/ 449 w 467"/>
              <a:gd name="T61" fmla="*/ 323 h 467"/>
              <a:gd name="T62" fmla="*/ 425 w 467"/>
              <a:gd name="T63" fmla="*/ 272 h 467"/>
              <a:gd name="T64" fmla="*/ 233 w 467"/>
              <a:gd name="T65" fmla="*/ 383 h 467"/>
              <a:gd name="T66" fmla="*/ 233 w 467"/>
              <a:gd name="T67" fmla="*/ 83 h 467"/>
              <a:gd name="T68" fmla="*/ 233 w 467"/>
              <a:gd name="T69" fmla="*/ 383 h 4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467" h="467">
                <a:moveTo>
                  <a:pt x="428" y="245"/>
                </a:moveTo>
                <a:cubicBezTo>
                  <a:pt x="467" y="232"/>
                  <a:pt x="467" y="232"/>
                  <a:pt x="467" y="232"/>
                </a:cubicBezTo>
                <a:cubicBezTo>
                  <a:pt x="465" y="202"/>
                  <a:pt x="465" y="202"/>
                  <a:pt x="465" y="202"/>
                </a:cubicBezTo>
                <a:cubicBezTo>
                  <a:pt x="425" y="195"/>
                  <a:pt x="425" y="195"/>
                  <a:pt x="425" y="195"/>
                </a:cubicBezTo>
                <a:cubicBezTo>
                  <a:pt x="423" y="187"/>
                  <a:pt x="421" y="179"/>
                  <a:pt x="418" y="171"/>
                </a:cubicBezTo>
                <a:cubicBezTo>
                  <a:pt x="449" y="144"/>
                  <a:pt x="449" y="144"/>
                  <a:pt x="449" y="144"/>
                </a:cubicBezTo>
                <a:cubicBezTo>
                  <a:pt x="436" y="117"/>
                  <a:pt x="436" y="117"/>
                  <a:pt x="436" y="117"/>
                </a:cubicBezTo>
                <a:cubicBezTo>
                  <a:pt x="396" y="126"/>
                  <a:pt x="396" y="126"/>
                  <a:pt x="396" y="126"/>
                </a:cubicBezTo>
                <a:cubicBezTo>
                  <a:pt x="391" y="118"/>
                  <a:pt x="385" y="111"/>
                  <a:pt x="379" y="104"/>
                </a:cubicBezTo>
                <a:cubicBezTo>
                  <a:pt x="397" y="67"/>
                  <a:pt x="397" y="67"/>
                  <a:pt x="397" y="67"/>
                </a:cubicBezTo>
                <a:cubicBezTo>
                  <a:pt x="375" y="48"/>
                  <a:pt x="375" y="48"/>
                  <a:pt x="375" y="48"/>
                </a:cubicBezTo>
                <a:cubicBezTo>
                  <a:pt x="341" y="71"/>
                  <a:pt x="341" y="71"/>
                  <a:pt x="341" y="71"/>
                </a:cubicBezTo>
                <a:cubicBezTo>
                  <a:pt x="334" y="66"/>
                  <a:pt x="327" y="62"/>
                  <a:pt x="320" y="58"/>
                </a:cubicBezTo>
                <a:cubicBezTo>
                  <a:pt x="323" y="18"/>
                  <a:pt x="323" y="18"/>
                  <a:pt x="323" y="18"/>
                </a:cubicBezTo>
                <a:cubicBezTo>
                  <a:pt x="295" y="8"/>
                  <a:pt x="295" y="8"/>
                  <a:pt x="295" y="8"/>
                </a:cubicBezTo>
                <a:cubicBezTo>
                  <a:pt x="272" y="42"/>
                  <a:pt x="272" y="42"/>
                  <a:pt x="272" y="42"/>
                </a:cubicBezTo>
                <a:cubicBezTo>
                  <a:pt x="263" y="40"/>
                  <a:pt x="254" y="39"/>
                  <a:pt x="245" y="39"/>
                </a:cubicBezTo>
                <a:cubicBezTo>
                  <a:pt x="232" y="0"/>
                  <a:pt x="232" y="0"/>
                  <a:pt x="232" y="0"/>
                </a:cubicBezTo>
                <a:cubicBezTo>
                  <a:pt x="203" y="2"/>
                  <a:pt x="203" y="2"/>
                  <a:pt x="203" y="2"/>
                </a:cubicBezTo>
                <a:cubicBezTo>
                  <a:pt x="195" y="42"/>
                  <a:pt x="195" y="42"/>
                  <a:pt x="195" y="42"/>
                </a:cubicBezTo>
                <a:cubicBezTo>
                  <a:pt x="187" y="44"/>
                  <a:pt x="179" y="46"/>
                  <a:pt x="171" y="49"/>
                </a:cubicBezTo>
                <a:cubicBezTo>
                  <a:pt x="144" y="17"/>
                  <a:pt x="144" y="17"/>
                  <a:pt x="144" y="17"/>
                </a:cubicBezTo>
                <a:cubicBezTo>
                  <a:pt x="117" y="30"/>
                  <a:pt x="117" y="30"/>
                  <a:pt x="117" y="30"/>
                </a:cubicBezTo>
                <a:cubicBezTo>
                  <a:pt x="126" y="71"/>
                  <a:pt x="126" y="71"/>
                  <a:pt x="126" y="71"/>
                </a:cubicBezTo>
                <a:cubicBezTo>
                  <a:pt x="118" y="76"/>
                  <a:pt x="111" y="81"/>
                  <a:pt x="104" y="87"/>
                </a:cubicBezTo>
                <a:cubicBezTo>
                  <a:pt x="68" y="69"/>
                  <a:pt x="68" y="69"/>
                  <a:pt x="68" y="69"/>
                </a:cubicBezTo>
                <a:cubicBezTo>
                  <a:pt x="48" y="92"/>
                  <a:pt x="48" y="92"/>
                  <a:pt x="48" y="92"/>
                </a:cubicBezTo>
                <a:cubicBezTo>
                  <a:pt x="71" y="125"/>
                  <a:pt x="71" y="125"/>
                  <a:pt x="71" y="125"/>
                </a:cubicBezTo>
                <a:cubicBezTo>
                  <a:pt x="67" y="132"/>
                  <a:pt x="62" y="139"/>
                  <a:pt x="59" y="147"/>
                </a:cubicBezTo>
                <a:cubicBezTo>
                  <a:pt x="18" y="144"/>
                  <a:pt x="18" y="144"/>
                  <a:pt x="18" y="144"/>
                </a:cubicBezTo>
                <a:cubicBezTo>
                  <a:pt x="8" y="172"/>
                  <a:pt x="8" y="172"/>
                  <a:pt x="8" y="172"/>
                </a:cubicBezTo>
                <a:cubicBezTo>
                  <a:pt x="42" y="194"/>
                  <a:pt x="42" y="194"/>
                  <a:pt x="42" y="194"/>
                </a:cubicBezTo>
                <a:cubicBezTo>
                  <a:pt x="41" y="203"/>
                  <a:pt x="39" y="212"/>
                  <a:pt x="39" y="222"/>
                </a:cubicBezTo>
                <a:cubicBezTo>
                  <a:pt x="0" y="235"/>
                  <a:pt x="0" y="235"/>
                  <a:pt x="0" y="235"/>
                </a:cubicBezTo>
                <a:cubicBezTo>
                  <a:pt x="2" y="264"/>
                  <a:pt x="2" y="264"/>
                  <a:pt x="2" y="264"/>
                </a:cubicBezTo>
                <a:cubicBezTo>
                  <a:pt x="42" y="272"/>
                  <a:pt x="42" y="272"/>
                  <a:pt x="42" y="272"/>
                </a:cubicBezTo>
                <a:cubicBezTo>
                  <a:pt x="44" y="280"/>
                  <a:pt x="46" y="288"/>
                  <a:pt x="49" y="296"/>
                </a:cubicBezTo>
                <a:cubicBezTo>
                  <a:pt x="17" y="323"/>
                  <a:pt x="17" y="323"/>
                  <a:pt x="17" y="323"/>
                </a:cubicBezTo>
                <a:cubicBezTo>
                  <a:pt x="31" y="349"/>
                  <a:pt x="31" y="349"/>
                  <a:pt x="31" y="349"/>
                </a:cubicBezTo>
                <a:cubicBezTo>
                  <a:pt x="71" y="341"/>
                  <a:pt x="71" y="341"/>
                  <a:pt x="71" y="341"/>
                </a:cubicBezTo>
                <a:cubicBezTo>
                  <a:pt x="76" y="349"/>
                  <a:pt x="82" y="356"/>
                  <a:pt x="88" y="363"/>
                </a:cubicBezTo>
                <a:cubicBezTo>
                  <a:pt x="70" y="399"/>
                  <a:pt x="70" y="399"/>
                  <a:pt x="70" y="399"/>
                </a:cubicBezTo>
                <a:cubicBezTo>
                  <a:pt x="92" y="419"/>
                  <a:pt x="92" y="419"/>
                  <a:pt x="92" y="419"/>
                </a:cubicBezTo>
                <a:cubicBezTo>
                  <a:pt x="126" y="396"/>
                  <a:pt x="126" y="396"/>
                  <a:pt x="126" y="396"/>
                </a:cubicBezTo>
                <a:cubicBezTo>
                  <a:pt x="133" y="400"/>
                  <a:pt x="140" y="404"/>
                  <a:pt x="147" y="408"/>
                </a:cubicBezTo>
                <a:cubicBezTo>
                  <a:pt x="144" y="449"/>
                  <a:pt x="144" y="449"/>
                  <a:pt x="144" y="449"/>
                </a:cubicBezTo>
                <a:cubicBezTo>
                  <a:pt x="172" y="458"/>
                  <a:pt x="172" y="458"/>
                  <a:pt x="172" y="458"/>
                </a:cubicBezTo>
                <a:cubicBezTo>
                  <a:pt x="195" y="424"/>
                  <a:pt x="195" y="424"/>
                  <a:pt x="195" y="424"/>
                </a:cubicBezTo>
                <a:cubicBezTo>
                  <a:pt x="204" y="426"/>
                  <a:pt x="213" y="427"/>
                  <a:pt x="222" y="428"/>
                </a:cubicBezTo>
                <a:cubicBezTo>
                  <a:pt x="235" y="467"/>
                  <a:pt x="235" y="467"/>
                  <a:pt x="235" y="467"/>
                </a:cubicBezTo>
                <a:cubicBezTo>
                  <a:pt x="264" y="464"/>
                  <a:pt x="264" y="464"/>
                  <a:pt x="264" y="464"/>
                </a:cubicBezTo>
                <a:cubicBezTo>
                  <a:pt x="272" y="424"/>
                  <a:pt x="272" y="424"/>
                  <a:pt x="272" y="424"/>
                </a:cubicBezTo>
                <a:cubicBezTo>
                  <a:pt x="280" y="423"/>
                  <a:pt x="288" y="421"/>
                  <a:pt x="296" y="418"/>
                </a:cubicBezTo>
                <a:cubicBezTo>
                  <a:pt x="323" y="449"/>
                  <a:pt x="323" y="449"/>
                  <a:pt x="323" y="449"/>
                </a:cubicBezTo>
                <a:cubicBezTo>
                  <a:pt x="349" y="436"/>
                  <a:pt x="349" y="436"/>
                  <a:pt x="349" y="436"/>
                </a:cubicBezTo>
                <a:cubicBezTo>
                  <a:pt x="341" y="396"/>
                  <a:pt x="341" y="396"/>
                  <a:pt x="341" y="396"/>
                </a:cubicBezTo>
                <a:cubicBezTo>
                  <a:pt x="349" y="391"/>
                  <a:pt x="356" y="385"/>
                  <a:pt x="363" y="379"/>
                </a:cubicBezTo>
                <a:cubicBezTo>
                  <a:pt x="399" y="397"/>
                  <a:pt x="399" y="397"/>
                  <a:pt x="399" y="397"/>
                </a:cubicBezTo>
                <a:cubicBezTo>
                  <a:pt x="419" y="375"/>
                  <a:pt x="419" y="375"/>
                  <a:pt x="419" y="375"/>
                </a:cubicBezTo>
                <a:cubicBezTo>
                  <a:pt x="396" y="341"/>
                  <a:pt x="396" y="341"/>
                  <a:pt x="396" y="341"/>
                </a:cubicBezTo>
                <a:cubicBezTo>
                  <a:pt x="400" y="334"/>
                  <a:pt x="405" y="327"/>
                  <a:pt x="408" y="320"/>
                </a:cubicBezTo>
                <a:cubicBezTo>
                  <a:pt x="449" y="323"/>
                  <a:pt x="449" y="323"/>
                  <a:pt x="449" y="323"/>
                </a:cubicBezTo>
                <a:cubicBezTo>
                  <a:pt x="459" y="295"/>
                  <a:pt x="459" y="295"/>
                  <a:pt x="459" y="295"/>
                </a:cubicBezTo>
                <a:cubicBezTo>
                  <a:pt x="425" y="272"/>
                  <a:pt x="425" y="272"/>
                  <a:pt x="425" y="272"/>
                </a:cubicBezTo>
                <a:cubicBezTo>
                  <a:pt x="426" y="263"/>
                  <a:pt x="428" y="254"/>
                  <a:pt x="428" y="245"/>
                </a:cubicBezTo>
                <a:close/>
                <a:moveTo>
                  <a:pt x="233" y="383"/>
                </a:moveTo>
                <a:cubicBezTo>
                  <a:pt x="151" y="383"/>
                  <a:pt x="84" y="316"/>
                  <a:pt x="84" y="233"/>
                </a:cubicBezTo>
                <a:cubicBezTo>
                  <a:pt x="84" y="150"/>
                  <a:pt x="151" y="83"/>
                  <a:pt x="233" y="83"/>
                </a:cubicBezTo>
                <a:cubicBezTo>
                  <a:pt x="316" y="83"/>
                  <a:pt x="383" y="150"/>
                  <a:pt x="383" y="233"/>
                </a:cubicBezTo>
                <a:cubicBezTo>
                  <a:pt x="383" y="316"/>
                  <a:pt x="316" y="383"/>
                  <a:pt x="233" y="38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>
            <a:outerShdw blurRad="368300" dist="152400" dir="5400000" algn="t" rotWithShape="0">
              <a:prstClr val="black">
                <a:alpha val="40000"/>
              </a:prstClr>
            </a:outerShdw>
          </a:effectLst>
          <a:scene3d>
            <a:camera prst="orthographicFront">
              <a:rot lat="18899981" lon="0" rev="0"/>
            </a:camera>
            <a:lightRig rig="threePt" dir="t"/>
          </a:scene3d>
          <a:sp3d extrusionH="609600" prstMaterial="matte"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" name="Freeform 6"/>
          <p:cNvSpPr>
            <a:spLocks noEditPoints="1"/>
          </p:cNvSpPr>
          <p:nvPr/>
        </p:nvSpPr>
        <p:spPr bwMode="auto">
          <a:xfrm>
            <a:off x="1183054" y="670036"/>
            <a:ext cx="13915505" cy="13904412"/>
          </a:xfrm>
          <a:custGeom>
            <a:avLst/>
            <a:gdLst>
              <a:gd name="T0" fmla="*/ 467 w 467"/>
              <a:gd name="T1" fmla="*/ 232 h 467"/>
              <a:gd name="T2" fmla="*/ 425 w 467"/>
              <a:gd name="T3" fmla="*/ 195 h 467"/>
              <a:gd name="T4" fmla="*/ 449 w 467"/>
              <a:gd name="T5" fmla="*/ 144 h 467"/>
              <a:gd name="T6" fmla="*/ 396 w 467"/>
              <a:gd name="T7" fmla="*/ 126 h 467"/>
              <a:gd name="T8" fmla="*/ 397 w 467"/>
              <a:gd name="T9" fmla="*/ 67 h 467"/>
              <a:gd name="T10" fmla="*/ 341 w 467"/>
              <a:gd name="T11" fmla="*/ 71 h 467"/>
              <a:gd name="T12" fmla="*/ 323 w 467"/>
              <a:gd name="T13" fmla="*/ 18 h 467"/>
              <a:gd name="T14" fmla="*/ 272 w 467"/>
              <a:gd name="T15" fmla="*/ 42 h 467"/>
              <a:gd name="T16" fmla="*/ 232 w 467"/>
              <a:gd name="T17" fmla="*/ 0 h 467"/>
              <a:gd name="T18" fmla="*/ 195 w 467"/>
              <a:gd name="T19" fmla="*/ 42 h 467"/>
              <a:gd name="T20" fmla="*/ 144 w 467"/>
              <a:gd name="T21" fmla="*/ 17 h 467"/>
              <a:gd name="T22" fmla="*/ 126 w 467"/>
              <a:gd name="T23" fmla="*/ 71 h 467"/>
              <a:gd name="T24" fmla="*/ 68 w 467"/>
              <a:gd name="T25" fmla="*/ 69 h 467"/>
              <a:gd name="T26" fmla="*/ 71 w 467"/>
              <a:gd name="T27" fmla="*/ 125 h 467"/>
              <a:gd name="T28" fmla="*/ 18 w 467"/>
              <a:gd name="T29" fmla="*/ 144 h 467"/>
              <a:gd name="T30" fmla="*/ 42 w 467"/>
              <a:gd name="T31" fmla="*/ 194 h 467"/>
              <a:gd name="T32" fmla="*/ 0 w 467"/>
              <a:gd name="T33" fmla="*/ 235 h 467"/>
              <a:gd name="T34" fmla="*/ 42 w 467"/>
              <a:gd name="T35" fmla="*/ 272 h 467"/>
              <a:gd name="T36" fmla="*/ 17 w 467"/>
              <a:gd name="T37" fmla="*/ 323 h 467"/>
              <a:gd name="T38" fmla="*/ 71 w 467"/>
              <a:gd name="T39" fmla="*/ 341 h 467"/>
              <a:gd name="T40" fmla="*/ 70 w 467"/>
              <a:gd name="T41" fmla="*/ 399 h 467"/>
              <a:gd name="T42" fmla="*/ 126 w 467"/>
              <a:gd name="T43" fmla="*/ 396 h 467"/>
              <a:gd name="T44" fmla="*/ 144 w 467"/>
              <a:gd name="T45" fmla="*/ 449 h 467"/>
              <a:gd name="T46" fmla="*/ 195 w 467"/>
              <a:gd name="T47" fmla="*/ 424 h 467"/>
              <a:gd name="T48" fmla="*/ 235 w 467"/>
              <a:gd name="T49" fmla="*/ 467 h 467"/>
              <a:gd name="T50" fmla="*/ 272 w 467"/>
              <a:gd name="T51" fmla="*/ 424 h 467"/>
              <a:gd name="T52" fmla="*/ 323 w 467"/>
              <a:gd name="T53" fmla="*/ 449 h 467"/>
              <a:gd name="T54" fmla="*/ 341 w 467"/>
              <a:gd name="T55" fmla="*/ 396 h 467"/>
              <a:gd name="T56" fmla="*/ 399 w 467"/>
              <a:gd name="T57" fmla="*/ 397 h 467"/>
              <a:gd name="T58" fmla="*/ 396 w 467"/>
              <a:gd name="T59" fmla="*/ 341 h 467"/>
              <a:gd name="T60" fmla="*/ 449 w 467"/>
              <a:gd name="T61" fmla="*/ 323 h 467"/>
              <a:gd name="T62" fmla="*/ 425 w 467"/>
              <a:gd name="T63" fmla="*/ 272 h 467"/>
              <a:gd name="T64" fmla="*/ 233 w 467"/>
              <a:gd name="T65" fmla="*/ 383 h 467"/>
              <a:gd name="T66" fmla="*/ 233 w 467"/>
              <a:gd name="T67" fmla="*/ 83 h 467"/>
              <a:gd name="T68" fmla="*/ 233 w 467"/>
              <a:gd name="T69" fmla="*/ 383 h 4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467" h="467">
                <a:moveTo>
                  <a:pt x="428" y="245"/>
                </a:moveTo>
                <a:cubicBezTo>
                  <a:pt x="467" y="232"/>
                  <a:pt x="467" y="232"/>
                  <a:pt x="467" y="232"/>
                </a:cubicBezTo>
                <a:cubicBezTo>
                  <a:pt x="465" y="202"/>
                  <a:pt x="465" y="202"/>
                  <a:pt x="465" y="202"/>
                </a:cubicBezTo>
                <a:cubicBezTo>
                  <a:pt x="425" y="195"/>
                  <a:pt x="425" y="195"/>
                  <a:pt x="425" y="195"/>
                </a:cubicBezTo>
                <a:cubicBezTo>
                  <a:pt x="423" y="187"/>
                  <a:pt x="421" y="179"/>
                  <a:pt x="418" y="171"/>
                </a:cubicBezTo>
                <a:cubicBezTo>
                  <a:pt x="449" y="144"/>
                  <a:pt x="449" y="144"/>
                  <a:pt x="449" y="144"/>
                </a:cubicBezTo>
                <a:cubicBezTo>
                  <a:pt x="436" y="117"/>
                  <a:pt x="436" y="117"/>
                  <a:pt x="436" y="117"/>
                </a:cubicBezTo>
                <a:cubicBezTo>
                  <a:pt x="396" y="126"/>
                  <a:pt x="396" y="126"/>
                  <a:pt x="396" y="126"/>
                </a:cubicBezTo>
                <a:cubicBezTo>
                  <a:pt x="391" y="118"/>
                  <a:pt x="385" y="111"/>
                  <a:pt x="379" y="104"/>
                </a:cubicBezTo>
                <a:cubicBezTo>
                  <a:pt x="397" y="67"/>
                  <a:pt x="397" y="67"/>
                  <a:pt x="397" y="67"/>
                </a:cubicBezTo>
                <a:cubicBezTo>
                  <a:pt x="375" y="48"/>
                  <a:pt x="375" y="48"/>
                  <a:pt x="375" y="48"/>
                </a:cubicBezTo>
                <a:cubicBezTo>
                  <a:pt x="341" y="71"/>
                  <a:pt x="341" y="71"/>
                  <a:pt x="341" y="71"/>
                </a:cubicBezTo>
                <a:cubicBezTo>
                  <a:pt x="334" y="66"/>
                  <a:pt x="327" y="62"/>
                  <a:pt x="320" y="58"/>
                </a:cubicBezTo>
                <a:cubicBezTo>
                  <a:pt x="323" y="18"/>
                  <a:pt x="323" y="18"/>
                  <a:pt x="323" y="18"/>
                </a:cubicBezTo>
                <a:cubicBezTo>
                  <a:pt x="295" y="8"/>
                  <a:pt x="295" y="8"/>
                  <a:pt x="295" y="8"/>
                </a:cubicBezTo>
                <a:cubicBezTo>
                  <a:pt x="272" y="42"/>
                  <a:pt x="272" y="42"/>
                  <a:pt x="272" y="42"/>
                </a:cubicBezTo>
                <a:cubicBezTo>
                  <a:pt x="263" y="40"/>
                  <a:pt x="254" y="39"/>
                  <a:pt x="245" y="39"/>
                </a:cubicBezTo>
                <a:cubicBezTo>
                  <a:pt x="232" y="0"/>
                  <a:pt x="232" y="0"/>
                  <a:pt x="232" y="0"/>
                </a:cubicBezTo>
                <a:cubicBezTo>
                  <a:pt x="203" y="2"/>
                  <a:pt x="203" y="2"/>
                  <a:pt x="203" y="2"/>
                </a:cubicBezTo>
                <a:cubicBezTo>
                  <a:pt x="195" y="42"/>
                  <a:pt x="195" y="42"/>
                  <a:pt x="195" y="42"/>
                </a:cubicBezTo>
                <a:cubicBezTo>
                  <a:pt x="187" y="44"/>
                  <a:pt x="179" y="46"/>
                  <a:pt x="171" y="49"/>
                </a:cubicBezTo>
                <a:cubicBezTo>
                  <a:pt x="144" y="17"/>
                  <a:pt x="144" y="17"/>
                  <a:pt x="144" y="17"/>
                </a:cubicBezTo>
                <a:cubicBezTo>
                  <a:pt x="117" y="30"/>
                  <a:pt x="117" y="30"/>
                  <a:pt x="117" y="30"/>
                </a:cubicBezTo>
                <a:cubicBezTo>
                  <a:pt x="126" y="71"/>
                  <a:pt x="126" y="71"/>
                  <a:pt x="126" y="71"/>
                </a:cubicBezTo>
                <a:cubicBezTo>
                  <a:pt x="118" y="76"/>
                  <a:pt x="111" y="81"/>
                  <a:pt x="104" y="87"/>
                </a:cubicBezTo>
                <a:cubicBezTo>
                  <a:pt x="68" y="69"/>
                  <a:pt x="68" y="69"/>
                  <a:pt x="68" y="69"/>
                </a:cubicBezTo>
                <a:cubicBezTo>
                  <a:pt x="48" y="92"/>
                  <a:pt x="48" y="92"/>
                  <a:pt x="48" y="92"/>
                </a:cubicBezTo>
                <a:cubicBezTo>
                  <a:pt x="71" y="125"/>
                  <a:pt x="71" y="125"/>
                  <a:pt x="71" y="125"/>
                </a:cubicBezTo>
                <a:cubicBezTo>
                  <a:pt x="67" y="132"/>
                  <a:pt x="62" y="139"/>
                  <a:pt x="59" y="147"/>
                </a:cubicBezTo>
                <a:cubicBezTo>
                  <a:pt x="18" y="144"/>
                  <a:pt x="18" y="144"/>
                  <a:pt x="18" y="144"/>
                </a:cubicBezTo>
                <a:cubicBezTo>
                  <a:pt x="8" y="172"/>
                  <a:pt x="8" y="172"/>
                  <a:pt x="8" y="172"/>
                </a:cubicBezTo>
                <a:cubicBezTo>
                  <a:pt x="42" y="194"/>
                  <a:pt x="42" y="194"/>
                  <a:pt x="42" y="194"/>
                </a:cubicBezTo>
                <a:cubicBezTo>
                  <a:pt x="41" y="203"/>
                  <a:pt x="39" y="212"/>
                  <a:pt x="39" y="222"/>
                </a:cubicBezTo>
                <a:cubicBezTo>
                  <a:pt x="0" y="235"/>
                  <a:pt x="0" y="235"/>
                  <a:pt x="0" y="235"/>
                </a:cubicBezTo>
                <a:cubicBezTo>
                  <a:pt x="2" y="264"/>
                  <a:pt x="2" y="264"/>
                  <a:pt x="2" y="264"/>
                </a:cubicBezTo>
                <a:cubicBezTo>
                  <a:pt x="42" y="272"/>
                  <a:pt x="42" y="272"/>
                  <a:pt x="42" y="272"/>
                </a:cubicBezTo>
                <a:cubicBezTo>
                  <a:pt x="44" y="280"/>
                  <a:pt x="46" y="288"/>
                  <a:pt x="49" y="296"/>
                </a:cubicBezTo>
                <a:cubicBezTo>
                  <a:pt x="17" y="323"/>
                  <a:pt x="17" y="323"/>
                  <a:pt x="17" y="323"/>
                </a:cubicBezTo>
                <a:cubicBezTo>
                  <a:pt x="31" y="349"/>
                  <a:pt x="31" y="349"/>
                  <a:pt x="31" y="349"/>
                </a:cubicBezTo>
                <a:cubicBezTo>
                  <a:pt x="71" y="341"/>
                  <a:pt x="71" y="341"/>
                  <a:pt x="71" y="341"/>
                </a:cubicBezTo>
                <a:cubicBezTo>
                  <a:pt x="76" y="349"/>
                  <a:pt x="82" y="356"/>
                  <a:pt x="88" y="363"/>
                </a:cubicBezTo>
                <a:cubicBezTo>
                  <a:pt x="70" y="399"/>
                  <a:pt x="70" y="399"/>
                  <a:pt x="70" y="399"/>
                </a:cubicBezTo>
                <a:cubicBezTo>
                  <a:pt x="92" y="419"/>
                  <a:pt x="92" y="419"/>
                  <a:pt x="92" y="419"/>
                </a:cubicBezTo>
                <a:cubicBezTo>
                  <a:pt x="126" y="396"/>
                  <a:pt x="126" y="396"/>
                  <a:pt x="126" y="396"/>
                </a:cubicBezTo>
                <a:cubicBezTo>
                  <a:pt x="133" y="400"/>
                  <a:pt x="140" y="404"/>
                  <a:pt x="147" y="408"/>
                </a:cubicBezTo>
                <a:cubicBezTo>
                  <a:pt x="144" y="449"/>
                  <a:pt x="144" y="449"/>
                  <a:pt x="144" y="449"/>
                </a:cubicBezTo>
                <a:cubicBezTo>
                  <a:pt x="172" y="458"/>
                  <a:pt x="172" y="458"/>
                  <a:pt x="172" y="458"/>
                </a:cubicBezTo>
                <a:cubicBezTo>
                  <a:pt x="195" y="424"/>
                  <a:pt x="195" y="424"/>
                  <a:pt x="195" y="424"/>
                </a:cubicBezTo>
                <a:cubicBezTo>
                  <a:pt x="204" y="426"/>
                  <a:pt x="213" y="427"/>
                  <a:pt x="222" y="428"/>
                </a:cubicBezTo>
                <a:cubicBezTo>
                  <a:pt x="235" y="467"/>
                  <a:pt x="235" y="467"/>
                  <a:pt x="235" y="467"/>
                </a:cubicBezTo>
                <a:cubicBezTo>
                  <a:pt x="264" y="464"/>
                  <a:pt x="264" y="464"/>
                  <a:pt x="264" y="464"/>
                </a:cubicBezTo>
                <a:cubicBezTo>
                  <a:pt x="272" y="424"/>
                  <a:pt x="272" y="424"/>
                  <a:pt x="272" y="424"/>
                </a:cubicBezTo>
                <a:cubicBezTo>
                  <a:pt x="280" y="423"/>
                  <a:pt x="288" y="421"/>
                  <a:pt x="296" y="418"/>
                </a:cubicBezTo>
                <a:cubicBezTo>
                  <a:pt x="323" y="449"/>
                  <a:pt x="323" y="449"/>
                  <a:pt x="323" y="449"/>
                </a:cubicBezTo>
                <a:cubicBezTo>
                  <a:pt x="349" y="436"/>
                  <a:pt x="349" y="436"/>
                  <a:pt x="349" y="436"/>
                </a:cubicBezTo>
                <a:cubicBezTo>
                  <a:pt x="341" y="396"/>
                  <a:pt x="341" y="396"/>
                  <a:pt x="341" y="396"/>
                </a:cubicBezTo>
                <a:cubicBezTo>
                  <a:pt x="349" y="391"/>
                  <a:pt x="356" y="385"/>
                  <a:pt x="363" y="379"/>
                </a:cubicBezTo>
                <a:cubicBezTo>
                  <a:pt x="399" y="397"/>
                  <a:pt x="399" y="397"/>
                  <a:pt x="399" y="397"/>
                </a:cubicBezTo>
                <a:cubicBezTo>
                  <a:pt x="419" y="375"/>
                  <a:pt x="419" y="375"/>
                  <a:pt x="419" y="375"/>
                </a:cubicBezTo>
                <a:cubicBezTo>
                  <a:pt x="396" y="341"/>
                  <a:pt x="396" y="341"/>
                  <a:pt x="396" y="341"/>
                </a:cubicBezTo>
                <a:cubicBezTo>
                  <a:pt x="400" y="334"/>
                  <a:pt x="405" y="327"/>
                  <a:pt x="408" y="320"/>
                </a:cubicBezTo>
                <a:cubicBezTo>
                  <a:pt x="449" y="323"/>
                  <a:pt x="449" y="323"/>
                  <a:pt x="449" y="323"/>
                </a:cubicBezTo>
                <a:cubicBezTo>
                  <a:pt x="459" y="295"/>
                  <a:pt x="459" y="295"/>
                  <a:pt x="459" y="295"/>
                </a:cubicBezTo>
                <a:cubicBezTo>
                  <a:pt x="425" y="272"/>
                  <a:pt x="425" y="272"/>
                  <a:pt x="425" y="272"/>
                </a:cubicBezTo>
                <a:cubicBezTo>
                  <a:pt x="426" y="263"/>
                  <a:pt x="428" y="254"/>
                  <a:pt x="428" y="245"/>
                </a:cubicBezTo>
                <a:close/>
                <a:moveTo>
                  <a:pt x="233" y="383"/>
                </a:moveTo>
                <a:cubicBezTo>
                  <a:pt x="151" y="383"/>
                  <a:pt x="84" y="316"/>
                  <a:pt x="84" y="233"/>
                </a:cubicBezTo>
                <a:cubicBezTo>
                  <a:pt x="84" y="150"/>
                  <a:pt x="151" y="83"/>
                  <a:pt x="233" y="83"/>
                </a:cubicBezTo>
                <a:cubicBezTo>
                  <a:pt x="316" y="83"/>
                  <a:pt x="383" y="150"/>
                  <a:pt x="383" y="233"/>
                </a:cubicBezTo>
                <a:cubicBezTo>
                  <a:pt x="383" y="316"/>
                  <a:pt x="316" y="383"/>
                  <a:pt x="233" y="38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>
            <a:outerShdw blurRad="342900" dist="342900" dir="8100000" algn="tr" rotWithShape="0">
              <a:prstClr val="black">
                <a:alpha val="4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20" name="TextBox 19"/>
          <p:cNvSpPr txBox="1"/>
          <p:nvPr/>
        </p:nvSpPr>
        <p:spPr>
          <a:xfrm>
            <a:off x="-1" y="508608"/>
            <a:ext cx="24387175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a-IR" sz="9600" b="1" dirty="0">
                <a:effectLst>
                  <a:glow>
                    <a:srgbClr val="FF3399">
                      <a:alpha val="24000"/>
                    </a:srgbClr>
                  </a:glow>
                </a:effectLst>
                <a:latin typeface="Shabnam" panose="020B0603030804020204" pitchFamily="34" charset="-78"/>
                <a:cs typeface="Shabnam" panose="020B0603030804020204" pitchFamily="34" charset="-78"/>
              </a:rPr>
              <a:t>تیتر عنوان خود را وارد نمایید</a:t>
            </a:r>
            <a:endParaRPr lang="en-US" sz="9600" b="1" dirty="0">
              <a:solidFill>
                <a:srgbClr val="FF3399"/>
              </a:solidFill>
              <a:effectLst>
                <a:glow>
                  <a:srgbClr val="FF3399">
                    <a:alpha val="24000"/>
                  </a:srgbClr>
                </a:glow>
              </a:effectLst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0" y="1912391"/>
            <a:ext cx="2438717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a-IR" sz="2400" dirty="0">
                <a:solidFill>
                  <a:srgbClr val="100F3D"/>
                </a:solidFill>
                <a:effectLst>
                  <a:glow>
                    <a:srgbClr val="FF3399">
                      <a:alpha val="24000"/>
                    </a:srgbClr>
                  </a:glow>
                </a:effectLst>
                <a:latin typeface="Vazir" panose="020B0603030804020204" pitchFamily="34" charset="-78"/>
                <a:cs typeface="Vazir" panose="020B0603030804020204" pitchFamily="34" charset="-78"/>
              </a:rPr>
              <a:t>زیر عنوان خود را در این قسمت بنویسید</a:t>
            </a:r>
            <a:endParaRPr lang="en-US" sz="2400" dirty="0">
              <a:solidFill>
                <a:srgbClr val="100F3D"/>
              </a:solidFill>
              <a:effectLst>
                <a:glow>
                  <a:srgbClr val="FF3399">
                    <a:alpha val="24000"/>
                  </a:srgbClr>
                </a:glow>
              </a:effectLst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  <p:sp>
        <p:nvSpPr>
          <p:cNvPr id="48" name="Freeform 47"/>
          <p:cNvSpPr>
            <a:spLocks noEditPoints="1"/>
          </p:cNvSpPr>
          <p:nvPr/>
        </p:nvSpPr>
        <p:spPr bwMode="auto">
          <a:xfrm>
            <a:off x="12754136" y="4074710"/>
            <a:ext cx="3527424" cy="3524612"/>
          </a:xfrm>
          <a:custGeom>
            <a:avLst/>
            <a:gdLst>
              <a:gd name="T0" fmla="*/ 467 w 467"/>
              <a:gd name="T1" fmla="*/ 232 h 467"/>
              <a:gd name="T2" fmla="*/ 425 w 467"/>
              <a:gd name="T3" fmla="*/ 195 h 467"/>
              <a:gd name="T4" fmla="*/ 449 w 467"/>
              <a:gd name="T5" fmla="*/ 144 h 467"/>
              <a:gd name="T6" fmla="*/ 396 w 467"/>
              <a:gd name="T7" fmla="*/ 126 h 467"/>
              <a:gd name="T8" fmla="*/ 397 w 467"/>
              <a:gd name="T9" fmla="*/ 67 h 467"/>
              <a:gd name="T10" fmla="*/ 341 w 467"/>
              <a:gd name="T11" fmla="*/ 71 h 467"/>
              <a:gd name="T12" fmla="*/ 323 w 467"/>
              <a:gd name="T13" fmla="*/ 18 h 467"/>
              <a:gd name="T14" fmla="*/ 272 w 467"/>
              <a:gd name="T15" fmla="*/ 42 h 467"/>
              <a:gd name="T16" fmla="*/ 232 w 467"/>
              <a:gd name="T17" fmla="*/ 0 h 467"/>
              <a:gd name="T18" fmla="*/ 195 w 467"/>
              <a:gd name="T19" fmla="*/ 42 h 467"/>
              <a:gd name="T20" fmla="*/ 144 w 467"/>
              <a:gd name="T21" fmla="*/ 17 h 467"/>
              <a:gd name="T22" fmla="*/ 126 w 467"/>
              <a:gd name="T23" fmla="*/ 71 h 467"/>
              <a:gd name="T24" fmla="*/ 68 w 467"/>
              <a:gd name="T25" fmla="*/ 69 h 467"/>
              <a:gd name="T26" fmla="*/ 71 w 467"/>
              <a:gd name="T27" fmla="*/ 125 h 467"/>
              <a:gd name="T28" fmla="*/ 18 w 467"/>
              <a:gd name="T29" fmla="*/ 144 h 467"/>
              <a:gd name="T30" fmla="*/ 42 w 467"/>
              <a:gd name="T31" fmla="*/ 194 h 467"/>
              <a:gd name="T32" fmla="*/ 0 w 467"/>
              <a:gd name="T33" fmla="*/ 235 h 467"/>
              <a:gd name="T34" fmla="*/ 42 w 467"/>
              <a:gd name="T35" fmla="*/ 272 h 467"/>
              <a:gd name="T36" fmla="*/ 17 w 467"/>
              <a:gd name="T37" fmla="*/ 323 h 467"/>
              <a:gd name="T38" fmla="*/ 71 w 467"/>
              <a:gd name="T39" fmla="*/ 341 h 467"/>
              <a:gd name="T40" fmla="*/ 70 w 467"/>
              <a:gd name="T41" fmla="*/ 399 h 467"/>
              <a:gd name="T42" fmla="*/ 126 w 467"/>
              <a:gd name="T43" fmla="*/ 396 h 467"/>
              <a:gd name="T44" fmla="*/ 144 w 467"/>
              <a:gd name="T45" fmla="*/ 449 h 467"/>
              <a:gd name="T46" fmla="*/ 195 w 467"/>
              <a:gd name="T47" fmla="*/ 424 h 467"/>
              <a:gd name="T48" fmla="*/ 235 w 467"/>
              <a:gd name="T49" fmla="*/ 467 h 467"/>
              <a:gd name="T50" fmla="*/ 272 w 467"/>
              <a:gd name="T51" fmla="*/ 424 h 467"/>
              <a:gd name="T52" fmla="*/ 323 w 467"/>
              <a:gd name="T53" fmla="*/ 449 h 467"/>
              <a:gd name="T54" fmla="*/ 341 w 467"/>
              <a:gd name="T55" fmla="*/ 396 h 467"/>
              <a:gd name="T56" fmla="*/ 399 w 467"/>
              <a:gd name="T57" fmla="*/ 397 h 467"/>
              <a:gd name="T58" fmla="*/ 396 w 467"/>
              <a:gd name="T59" fmla="*/ 341 h 467"/>
              <a:gd name="T60" fmla="*/ 449 w 467"/>
              <a:gd name="T61" fmla="*/ 323 h 467"/>
              <a:gd name="T62" fmla="*/ 425 w 467"/>
              <a:gd name="T63" fmla="*/ 272 h 467"/>
              <a:gd name="T64" fmla="*/ 233 w 467"/>
              <a:gd name="T65" fmla="*/ 383 h 467"/>
              <a:gd name="T66" fmla="*/ 233 w 467"/>
              <a:gd name="T67" fmla="*/ 83 h 467"/>
              <a:gd name="T68" fmla="*/ 233 w 467"/>
              <a:gd name="T69" fmla="*/ 383 h 4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467" h="467">
                <a:moveTo>
                  <a:pt x="428" y="245"/>
                </a:moveTo>
                <a:cubicBezTo>
                  <a:pt x="467" y="232"/>
                  <a:pt x="467" y="232"/>
                  <a:pt x="467" y="232"/>
                </a:cubicBezTo>
                <a:cubicBezTo>
                  <a:pt x="465" y="202"/>
                  <a:pt x="465" y="202"/>
                  <a:pt x="465" y="202"/>
                </a:cubicBezTo>
                <a:cubicBezTo>
                  <a:pt x="425" y="195"/>
                  <a:pt x="425" y="195"/>
                  <a:pt x="425" y="195"/>
                </a:cubicBezTo>
                <a:cubicBezTo>
                  <a:pt x="423" y="187"/>
                  <a:pt x="421" y="179"/>
                  <a:pt x="418" y="171"/>
                </a:cubicBezTo>
                <a:cubicBezTo>
                  <a:pt x="449" y="144"/>
                  <a:pt x="449" y="144"/>
                  <a:pt x="449" y="144"/>
                </a:cubicBezTo>
                <a:cubicBezTo>
                  <a:pt x="436" y="117"/>
                  <a:pt x="436" y="117"/>
                  <a:pt x="436" y="117"/>
                </a:cubicBezTo>
                <a:cubicBezTo>
                  <a:pt x="396" y="126"/>
                  <a:pt x="396" y="126"/>
                  <a:pt x="396" y="126"/>
                </a:cubicBezTo>
                <a:cubicBezTo>
                  <a:pt x="391" y="118"/>
                  <a:pt x="385" y="111"/>
                  <a:pt x="379" y="104"/>
                </a:cubicBezTo>
                <a:cubicBezTo>
                  <a:pt x="397" y="67"/>
                  <a:pt x="397" y="67"/>
                  <a:pt x="397" y="67"/>
                </a:cubicBezTo>
                <a:cubicBezTo>
                  <a:pt x="375" y="48"/>
                  <a:pt x="375" y="48"/>
                  <a:pt x="375" y="48"/>
                </a:cubicBezTo>
                <a:cubicBezTo>
                  <a:pt x="341" y="71"/>
                  <a:pt x="341" y="71"/>
                  <a:pt x="341" y="71"/>
                </a:cubicBezTo>
                <a:cubicBezTo>
                  <a:pt x="334" y="66"/>
                  <a:pt x="327" y="62"/>
                  <a:pt x="320" y="58"/>
                </a:cubicBezTo>
                <a:cubicBezTo>
                  <a:pt x="323" y="18"/>
                  <a:pt x="323" y="18"/>
                  <a:pt x="323" y="18"/>
                </a:cubicBezTo>
                <a:cubicBezTo>
                  <a:pt x="295" y="8"/>
                  <a:pt x="295" y="8"/>
                  <a:pt x="295" y="8"/>
                </a:cubicBezTo>
                <a:cubicBezTo>
                  <a:pt x="272" y="42"/>
                  <a:pt x="272" y="42"/>
                  <a:pt x="272" y="42"/>
                </a:cubicBezTo>
                <a:cubicBezTo>
                  <a:pt x="263" y="40"/>
                  <a:pt x="254" y="39"/>
                  <a:pt x="245" y="39"/>
                </a:cubicBezTo>
                <a:cubicBezTo>
                  <a:pt x="232" y="0"/>
                  <a:pt x="232" y="0"/>
                  <a:pt x="232" y="0"/>
                </a:cubicBezTo>
                <a:cubicBezTo>
                  <a:pt x="203" y="2"/>
                  <a:pt x="203" y="2"/>
                  <a:pt x="203" y="2"/>
                </a:cubicBezTo>
                <a:cubicBezTo>
                  <a:pt x="195" y="42"/>
                  <a:pt x="195" y="42"/>
                  <a:pt x="195" y="42"/>
                </a:cubicBezTo>
                <a:cubicBezTo>
                  <a:pt x="187" y="44"/>
                  <a:pt x="179" y="46"/>
                  <a:pt x="171" y="49"/>
                </a:cubicBezTo>
                <a:cubicBezTo>
                  <a:pt x="144" y="17"/>
                  <a:pt x="144" y="17"/>
                  <a:pt x="144" y="17"/>
                </a:cubicBezTo>
                <a:cubicBezTo>
                  <a:pt x="117" y="30"/>
                  <a:pt x="117" y="30"/>
                  <a:pt x="117" y="30"/>
                </a:cubicBezTo>
                <a:cubicBezTo>
                  <a:pt x="126" y="71"/>
                  <a:pt x="126" y="71"/>
                  <a:pt x="126" y="71"/>
                </a:cubicBezTo>
                <a:cubicBezTo>
                  <a:pt x="118" y="76"/>
                  <a:pt x="111" y="81"/>
                  <a:pt x="104" y="87"/>
                </a:cubicBezTo>
                <a:cubicBezTo>
                  <a:pt x="68" y="69"/>
                  <a:pt x="68" y="69"/>
                  <a:pt x="68" y="69"/>
                </a:cubicBezTo>
                <a:cubicBezTo>
                  <a:pt x="48" y="92"/>
                  <a:pt x="48" y="92"/>
                  <a:pt x="48" y="92"/>
                </a:cubicBezTo>
                <a:cubicBezTo>
                  <a:pt x="71" y="125"/>
                  <a:pt x="71" y="125"/>
                  <a:pt x="71" y="125"/>
                </a:cubicBezTo>
                <a:cubicBezTo>
                  <a:pt x="67" y="132"/>
                  <a:pt x="62" y="139"/>
                  <a:pt x="59" y="147"/>
                </a:cubicBezTo>
                <a:cubicBezTo>
                  <a:pt x="18" y="144"/>
                  <a:pt x="18" y="144"/>
                  <a:pt x="18" y="144"/>
                </a:cubicBezTo>
                <a:cubicBezTo>
                  <a:pt x="8" y="172"/>
                  <a:pt x="8" y="172"/>
                  <a:pt x="8" y="172"/>
                </a:cubicBezTo>
                <a:cubicBezTo>
                  <a:pt x="42" y="194"/>
                  <a:pt x="42" y="194"/>
                  <a:pt x="42" y="194"/>
                </a:cubicBezTo>
                <a:cubicBezTo>
                  <a:pt x="41" y="203"/>
                  <a:pt x="39" y="212"/>
                  <a:pt x="39" y="222"/>
                </a:cubicBezTo>
                <a:cubicBezTo>
                  <a:pt x="0" y="235"/>
                  <a:pt x="0" y="235"/>
                  <a:pt x="0" y="235"/>
                </a:cubicBezTo>
                <a:cubicBezTo>
                  <a:pt x="2" y="264"/>
                  <a:pt x="2" y="264"/>
                  <a:pt x="2" y="264"/>
                </a:cubicBezTo>
                <a:cubicBezTo>
                  <a:pt x="42" y="272"/>
                  <a:pt x="42" y="272"/>
                  <a:pt x="42" y="272"/>
                </a:cubicBezTo>
                <a:cubicBezTo>
                  <a:pt x="44" y="280"/>
                  <a:pt x="46" y="288"/>
                  <a:pt x="49" y="296"/>
                </a:cubicBezTo>
                <a:cubicBezTo>
                  <a:pt x="17" y="323"/>
                  <a:pt x="17" y="323"/>
                  <a:pt x="17" y="323"/>
                </a:cubicBezTo>
                <a:cubicBezTo>
                  <a:pt x="31" y="349"/>
                  <a:pt x="31" y="349"/>
                  <a:pt x="31" y="349"/>
                </a:cubicBezTo>
                <a:cubicBezTo>
                  <a:pt x="71" y="341"/>
                  <a:pt x="71" y="341"/>
                  <a:pt x="71" y="341"/>
                </a:cubicBezTo>
                <a:cubicBezTo>
                  <a:pt x="76" y="349"/>
                  <a:pt x="82" y="356"/>
                  <a:pt x="88" y="363"/>
                </a:cubicBezTo>
                <a:cubicBezTo>
                  <a:pt x="70" y="399"/>
                  <a:pt x="70" y="399"/>
                  <a:pt x="70" y="399"/>
                </a:cubicBezTo>
                <a:cubicBezTo>
                  <a:pt x="92" y="419"/>
                  <a:pt x="92" y="419"/>
                  <a:pt x="92" y="419"/>
                </a:cubicBezTo>
                <a:cubicBezTo>
                  <a:pt x="126" y="396"/>
                  <a:pt x="126" y="396"/>
                  <a:pt x="126" y="396"/>
                </a:cubicBezTo>
                <a:cubicBezTo>
                  <a:pt x="133" y="400"/>
                  <a:pt x="140" y="404"/>
                  <a:pt x="147" y="408"/>
                </a:cubicBezTo>
                <a:cubicBezTo>
                  <a:pt x="144" y="449"/>
                  <a:pt x="144" y="449"/>
                  <a:pt x="144" y="449"/>
                </a:cubicBezTo>
                <a:cubicBezTo>
                  <a:pt x="172" y="458"/>
                  <a:pt x="172" y="458"/>
                  <a:pt x="172" y="458"/>
                </a:cubicBezTo>
                <a:cubicBezTo>
                  <a:pt x="195" y="424"/>
                  <a:pt x="195" y="424"/>
                  <a:pt x="195" y="424"/>
                </a:cubicBezTo>
                <a:cubicBezTo>
                  <a:pt x="204" y="426"/>
                  <a:pt x="213" y="427"/>
                  <a:pt x="222" y="428"/>
                </a:cubicBezTo>
                <a:cubicBezTo>
                  <a:pt x="235" y="467"/>
                  <a:pt x="235" y="467"/>
                  <a:pt x="235" y="467"/>
                </a:cubicBezTo>
                <a:cubicBezTo>
                  <a:pt x="264" y="464"/>
                  <a:pt x="264" y="464"/>
                  <a:pt x="264" y="464"/>
                </a:cubicBezTo>
                <a:cubicBezTo>
                  <a:pt x="272" y="424"/>
                  <a:pt x="272" y="424"/>
                  <a:pt x="272" y="424"/>
                </a:cubicBezTo>
                <a:cubicBezTo>
                  <a:pt x="280" y="423"/>
                  <a:pt x="288" y="421"/>
                  <a:pt x="296" y="418"/>
                </a:cubicBezTo>
                <a:cubicBezTo>
                  <a:pt x="323" y="449"/>
                  <a:pt x="323" y="449"/>
                  <a:pt x="323" y="449"/>
                </a:cubicBezTo>
                <a:cubicBezTo>
                  <a:pt x="349" y="436"/>
                  <a:pt x="349" y="436"/>
                  <a:pt x="349" y="436"/>
                </a:cubicBezTo>
                <a:cubicBezTo>
                  <a:pt x="341" y="396"/>
                  <a:pt x="341" y="396"/>
                  <a:pt x="341" y="396"/>
                </a:cubicBezTo>
                <a:cubicBezTo>
                  <a:pt x="349" y="391"/>
                  <a:pt x="356" y="385"/>
                  <a:pt x="363" y="379"/>
                </a:cubicBezTo>
                <a:cubicBezTo>
                  <a:pt x="399" y="397"/>
                  <a:pt x="399" y="397"/>
                  <a:pt x="399" y="397"/>
                </a:cubicBezTo>
                <a:cubicBezTo>
                  <a:pt x="419" y="375"/>
                  <a:pt x="419" y="375"/>
                  <a:pt x="419" y="375"/>
                </a:cubicBezTo>
                <a:cubicBezTo>
                  <a:pt x="396" y="341"/>
                  <a:pt x="396" y="341"/>
                  <a:pt x="396" y="341"/>
                </a:cubicBezTo>
                <a:cubicBezTo>
                  <a:pt x="400" y="334"/>
                  <a:pt x="405" y="327"/>
                  <a:pt x="408" y="320"/>
                </a:cubicBezTo>
                <a:cubicBezTo>
                  <a:pt x="449" y="323"/>
                  <a:pt x="449" y="323"/>
                  <a:pt x="449" y="323"/>
                </a:cubicBezTo>
                <a:cubicBezTo>
                  <a:pt x="459" y="295"/>
                  <a:pt x="459" y="295"/>
                  <a:pt x="459" y="295"/>
                </a:cubicBezTo>
                <a:cubicBezTo>
                  <a:pt x="425" y="272"/>
                  <a:pt x="425" y="272"/>
                  <a:pt x="425" y="272"/>
                </a:cubicBezTo>
                <a:cubicBezTo>
                  <a:pt x="426" y="263"/>
                  <a:pt x="428" y="254"/>
                  <a:pt x="428" y="245"/>
                </a:cubicBezTo>
                <a:close/>
                <a:moveTo>
                  <a:pt x="233" y="383"/>
                </a:moveTo>
                <a:cubicBezTo>
                  <a:pt x="151" y="383"/>
                  <a:pt x="84" y="316"/>
                  <a:pt x="84" y="233"/>
                </a:cubicBezTo>
                <a:cubicBezTo>
                  <a:pt x="84" y="150"/>
                  <a:pt x="151" y="83"/>
                  <a:pt x="233" y="83"/>
                </a:cubicBezTo>
                <a:cubicBezTo>
                  <a:pt x="316" y="83"/>
                  <a:pt x="383" y="150"/>
                  <a:pt x="383" y="233"/>
                </a:cubicBezTo>
                <a:cubicBezTo>
                  <a:pt x="383" y="316"/>
                  <a:pt x="316" y="383"/>
                  <a:pt x="233" y="383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  <a:effectLst>
            <a:outerShdw blurRad="368300" dist="152400" dir="5400000" algn="t" rotWithShape="0">
              <a:prstClr val="black">
                <a:alpha val="40000"/>
              </a:prstClr>
            </a:outerShdw>
          </a:effectLst>
          <a:scene3d>
            <a:camera prst="orthographicFront">
              <a:rot lat="18899981" lon="0" rev="0"/>
            </a:camera>
            <a:lightRig rig="threePt" dir="t"/>
          </a:scene3d>
          <a:sp3d extrusionH="609600" prstMaterial="matte"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" name="Rounded Rectangle 23"/>
          <p:cNvSpPr/>
          <p:nvPr/>
        </p:nvSpPr>
        <p:spPr>
          <a:xfrm>
            <a:off x="17172704" y="12021279"/>
            <a:ext cx="2570162" cy="623499"/>
          </a:xfrm>
          <a:prstGeom prst="roundRect">
            <a:avLst>
              <a:gd name="adj" fmla="val 50000"/>
            </a:avLst>
          </a:prstGeom>
          <a:solidFill>
            <a:schemeClr val="accent5"/>
          </a:solidFill>
          <a:ln>
            <a:noFill/>
          </a:ln>
          <a:effectLst>
            <a:outerShdw blurRad="444500" dist="114300" dir="5400000" algn="t" rotWithShape="0">
              <a:schemeClr val="accent5">
                <a:alpha val="71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a-IR" sz="2400" dirty="0">
                <a:latin typeface="Shabnam" panose="020B0603030804020204" pitchFamily="34" charset="-78"/>
                <a:cs typeface="Shabnam" panose="020B0603030804020204" pitchFamily="34" charset="-78"/>
              </a:rPr>
              <a:t>اطلاعات بیشتر</a:t>
            </a:r>
            <a:endParaRPr lang="en-US" sz="2400" dirty="0"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25" name="TextBox 24"/>
          <p:cNvSpPr txBox="1"/>
          <p:nvPr/>
        </p:nvSpPr>
        <p:spPr>
          <a:xfrm>
            <a:off x="1805199" y="11700681"/>
            <a:ext cx="14573250" cy="12464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>
              <a:lnSpc>
                <a:spcPct val="200000"/>
              </a:lnSpc>
            </a:pPr>
            <a:r>
              <a:rPr lang="fa-IR" sz="2000" dirty="0">
                <a:solidFill>
                  <a:srgbClr val="16191F"/>
                </a:solidFill>
                <a:latin typeface="Vazir" panose="020B0603030804020204" pitchFamily="34" charset="-78"/>
                <a:cs typeface="Vazir" panose="020B0603030804020204" pitchFamily="34" charset="-78"/>
              </a:rPr>
              <a:t>فروشگاه مینارو ارائه دهنده انواع فایل های کاربردی با بهترین کیفیت این متن تست می باشد</a:t>
            </a:r>
            <a:r>
              <a:rPr lang="en-US" sz="2000" dirty="0">
                <a:solidFill>
                  <a:srgbClr val="16191F"/>
                </a:solidFill>
                <a:latin typeface="Vazir" panose="020B0603030804020204" pitchFamily="34" charset="-78"/>
                <a:cs typeface="Vazir" panose="020B0603030804020204" pitchFamily="34" charset="-78"/>
              </a:rPr>
              <a:t> </a:t>
            </a:r>
            <a:r>
              <a:rPr lang="fa-IR" sz="2000" dirty="0">
                <a:solidFill>
                  <a:srgbClr val="16191F"/>
                </a:solidFill>
                <a:latin typeface="Vazir" panose="020B0603030804020204" pitchFamily="34" charset="-78"/>
                <a:cs typeface="Vazir" panose="020B0603030804020204" pitchFamily="34" charset="-78"/>
              </a:rPr>
              <a:t> که شما به راحتی میتوانید بعد از خرید فایل آن را به راحتی تغییر داده و متن دلخواه خود را در این قسمت جایگزین کنید.</a:t>
            </a:r>
            <a:endParaRPr lang="en-US" sz="1800" b="1" dirty="0">
              <a:solidFill>
                <a:schemeClr val="bg1">
                  <a:lumMod val="65000"/>
                </a:schemeClr>
              </a:solidFill>
              <a:effectLst>
                <a:glow>
                  <a:srgbClr val="FF3399">
                    <a:alpha val="24000"/>
                  </a:srgbClr>
                </a:glow>
              </a:effectLst>
              <a:latin typeface="Lato" panose="020F0502020204030203" pitchFamily="34" charset="0"/>
            </a:endParaRPr>
          </a:p>
        </p:txBody>
      </p:sp>
      <p:grpSp>
        <p:nvGrpSpPr>
          <p:cNvPr id="26" name="Group 25"/>
          <p:cNvGrpSpPr/>
          <p:nvPr/>
        </p:nvGrpSpPr>
        <p:grpSpPr>
          <a:xfrm flipH="1">
            <a:off x="9338903" y="2814274"/>
            <a:ext cx="6387014" cy="4312876"/>
            <a:chOff x="677977" y="2347949"/>
            <a:chExt cx="6387014" cy="4312876"/>
          </a:xfrm>
        </p:grpSpPr>
        <p:grpSp>
          <p:nvGrpSpPr>
            <p:cNvPr id="27" name="Group 26"/>
            <p:cNvGrpSpPr/>
            <p:nvPr/>
          </p:nvGrpSpPr>
          <p:grpSpPr>
            <a:xfrm>
              <a:off x="677977" y="2347949"/>
              <a:ext cx="4588084" cy="1585234"/>
              <a:chOff x="3894839" y="10606073"/>
              <a:chExt cx="4588084" cy="1585234"/>
            </a:xfrm>
          </p:grpSpPr>
          <p:sp>
            <p:nvSpPr>
              <p:cNvPr id="31" name="TextBox 30"/>
              <p:cNvSpPr txBox="1"/>
              <p:nvPr/>
            </p:nvSpPr>
            <p:spPr>
              <a:xfrm>
                <a:off x="3894839" y="10606073"/>
                <a:ext cx="4588084" cy="52322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fa-IR" sz="2800" b="1" dirty="0">
                    <a:solidFill>
                      <a:schemeClr val="accent1">
                        <a:lumMod val="50000"/>
                      </a:schemeClr>
                    </a:solidFill>
                    <a:effectLst>
                      <a:glow>
                        <a:srgbClr val="FF3399">
                          <a:alpha val="24000"/>
                        </a:srgbClr>
                      </a:glow>
                    </a:effectLst>
                    <a:latin typeface="Shabnam" panose="020B0603030804020204" pitchFamily="34" charset="-78"/>
                    <a:cs typeface="Shabnam" panose="020B0603030804020204" pitchFamily="34" charset="-78"/>
                  </a:rPr>
                  <a:t>تیتر عنوان را بنویسید</a:t>
                </a:r>
                <a:endParaRPr lang="en-US" sz="2800" b="1" dirty="0">
                  <a:solidFill>
                    <a:schemeClr val="accent1">
                      <a:lumMod val="50000"/>
                    </a:schemeClr>
                  </a:solidFill>
                  <a:effectLst>
                    <a:glow>
                      <a:srgbClr val="FF3399">
                        <a:alpha val="24000"/>
                      </a:srgbClr>
                    </a:glow>
                  </a:effectLst>
                  <a:latin typeface="Shabnam" panose="020B0603030804020204" pitchFamily="34" charset="-78"/>
                  <a:cs typeface="Shabnam" panose="020B0603030804020204" pitchFamily="34" charset="-78"/>
                </a:endParaRPr>
              </a:p>
            </p:txBody>
          </p:sp>
          <p:sp>
            <p:nvSpPr>
              <p:cNvPr id="32" name="TextBox 31"/>
              <p:cNvSpPr txBox="1"/>
              <p:nvPr/>
            </p:nvSpPr>
            <p:spPr>
              <a:xfrm>
                <a:off x="4598311" y="11175644"/>
                <a:ext cx="3884612" cy="101566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 rtl="1">
                  <a:lnSpc>
                    <a:spcPct val="150000"/>
                  </a:lnSpc>
                </a:pPr>
                <a:r>
                  <a:rPr lang="fa-IR" sz="2000" dirty="0">
                    <a:solidFill>
                      <a:srgbClr val="16191F"/>
                    </a:solidFill>
                    <a:latin typeface="Vazir" panose="020B0603030804020204" pitchFamily="34" charset="-78"/>
                    <a:cs typeface="Vazir" panose="020B0603030804020204" pitchFamily="34" charset="-78"/>
                  </a:rPr>
                  <a:t>فروشگاه مینارو ارائه دهنده انواع فایل های کاربردی</a:t>
                </a:r>
                <a:endParaRPr lang="en-US" sz="1800" b="1" dirty="0">
                  <a:solidFill>
                    <a:schemeClr val="bg1">
                      <a:lumMod val="65000"/>
                    </a:schemeClr>
                  </a:solidFill>
                  <a:effectLst>
                    <a:glow>
                      <a:srgbClr val="FF3399">
                        <a:alpha val="24000"/>
                      </a:srgbClr>
                    </a:glow>
                  </a:effectLst>
                  <a:latin typeface="Lato" panose="020F0502020204030203" pitchFamily="34" charset="0"/>
                </a:endParaRPr>
              </a:p>
            </p:txBody>
          </p:sp>
        </p:grpSp>
        <p:grpSp>
          <p:nvGrpSpPr>
            <p:cNvPr id="28" name="Group 27"/>
            <p:cNvGrpSpPr/>
            <p:nvPr/>
          </p:nvGrpSpPr>
          <p:grpSpPr>
            <a:xfrm flipV="1">
              <a:off x="2979834" y="2606583"/>
              <a:ext cx="4085157" cy="4054242"/>
              <a:chOff x="3059082" y="5908837"/>
              <a:chExt cx="4085157" cy="4054242"/>
            </a:xfrm>
          </p:grpSpPr>
          <p:sp>
            <p:nvSpPr>
              <p:cNvPr id="29" name="Arc 28"/>
              <p:cNvSpPr/>
              <p:nvPr/>
            </p:nvSpPr>
            <p:spPr>
              <a:xfrm flipV="1">
                <a:off x="3059082" y="5908837"/>
                <a:ext cx="4085157" cy="4019550"/>
              </a:xfrm>
              <a:prstGeom prst="arc">
                <a:avLst>
                  <a:gd name="adj1" fmla="val 17143018"/>
                  <a:gd name="adj2" fmla="val 20059153"/>
                </a:avLst>
              </a:prstGeom>
              <a:ln>
                <a:solidFill>
                  <a:schemeClr val="bg1">
                    <a:lumMod val="75000"/>
                  </a:schemeClr>
                </a:solidFill>
                <a:prstDash val="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0" name="Oval 29"/>
              <p:cNvSpPr/>
              <p:nvPr/>
            </p:nvSpPr>
            <p:spPr>
              <a:xfrm>
                <a:off x="5523918" y="9748418"/>
                <a:ext cx="214661" cy="214661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33" name="Group 32"/>
          <p:cNvGrpSpPr/>
          <p:nvPr/>
        </p:nvGrpSpPr>
        <p:grpSpPr>
          <a:xfrm flipH="1">
            <a:off x="453087" y="4991335"/>
            <a:ext cx="6379199" cy="5251929"/>
            <a:chOff x="11816557" y="7756415"/>
            <a:chExt cx="6379199" cy="5251929"/>
          </a:xfrm>
        </p:grpSpPr>
        <p:grpSp>
          <p:nvGrpSpPr>
            <p:cNvPr id="34" name="Group 33"/>
            <p:cNvGrpSpPr/>
            <p:nvPr/>
          </p:nvGrpSpPr>
          <p:grpSpPr>
            <a:xfrm flipH="1">
              <a:off x="11816557" y="7756415"/>
              <a:ext cx="4085157" cy="4054242"/>
              <a:chOff x="3059082" y="5908837"/>
              <a:chExt cx="4085157" cy="4054242"/>
            </a:xfrm>
          </p:grpSpPr>
          <p:sp>
            <p:nvSpPr>
              <p:cNvPr id="38" name="Arc 37"/>
              <p:cNvSpPr/>
              <p:nvPr/>
            </p:nvSpPr>
            <p:spPr>
              <a:xfrm flipV="1">
                <a:off x="3059082" y="5908837"/>
                <a:ext cx="4085157" cy="4019550"/>
              </a:xfrm>
              <a:prstGeom prst="arc">
                <a:avLst>
                  <a:gd name="adj1" fmla="val 17143018"/>
                  <a:gd name="adj2" fmla="val 19491447"/>
                </a:avLst>
              </a:prstGeom>
              <a:ln>
                <a:solidFill>
                  <a:schemeClr val="bg1">
                    <a:lumMod val="75000"/>
                  </a:schemeClr>
                </a:solidFill>
                <a:prstDash val="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9" name="Oval 38"/>
              <p:cNvSpPr/>
              <p:nvPr/>
            </p:nvSpPr>
            <p:spPr>
              <a:xfrm>
                <a:off x="5523918" y="9748418"/>
                <a:ext cx="214661" cy="214661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35" name="Group 34"/>
            <p:cNvGrpSpPr/>
            <p:nvPr/>
          </p:nvGrpSpPr>
          <p:grpSpPr>
            <a:xfrm>
              <a:off x="13607672" y="11469461"/>
              <a:ext cx="4588084" cy="1538883"/>
              <a:chOff x="3894839" y="10606073"/>
              <a:chExt cx="4588084" cy="1538883"/>
            </a:xfrm>
          </p:grpSpPr>
          <p:sp>
            <p:nvSpPr>
              <p:cNvPr id="36" name="TextBox 35"/>
              <p:cNvSpPr txBox="1"/>
              <p:nvPr/>
            </p:nvSpPr>
            <p:spPr>
              <a:xfrm>
                <a:off x="3894839" y="10606073"/>
                <a:ext cx="4588084" cy="52322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fa-IR" sz="2800" b="1" dirty="0">
                    <a:solidFill>
                      <a:schemeClr val="accent1">
                        <a:lumMod val="50000"/>
                      </a:schemeClr>
                    </a:solidFill>
                    <a:effectLst>
                      <a:glow>
                        <a:srgbClr val="FF3399">
                          <a:alpha val="24000"/>
                        </a:srgbClr>
                      </a:glow>
                    </a:effectLst>
                    <a:latin typeface="Shabnam" panose="020B0603030804020204" pitchFamily="34" charset="-78"/>
                    <a:cs typeface="Shabnam" panose="020B0603030804020204" pitchFamily="34" charset="-78"/>
                  </a:rPr>
                  <a:t>تیتر عنوان را بنویسید</a:t>
                </a:r>
                <a:endParaRPr lang="en-US" sz="2800" b="1" dirty="0">
                  <a:solidFill>
                    <a:schemeClr val="accent1">
                      <a:lumMod val="50000"/>
                    </a:schemeClr>
                  </a:solidFill>
                  <a:effectLst>
                    <a:glow>
                      <a:srgbClr val="FF3399">
                        <a:alpha val="24000"/>
                      </a:srgbClr>
                    </a:glow>
                  </a:effectLst>
                  <a:latin typeface="Shabnam" panose="020B0603030804020204" pitchFamily="34" charset="-78"/>
                  <a:cs typeface="Shabnam" panose="020B0603030804020204" pitchFamily="34" charset="-78"/>
                </a:endParaRPr>
              </a:p>
            </p:txBody>
          </p:sp>
          <p:sp>
            <p:nvSpPr>
              <p:cNvPr id="37" name="TextBox 36"/>
              <p:cNvSpPr txBox="1"/>
              <p:nvPr/>
            </p:nvSpPr>
            <p:spPr>
              <a:xfrm>
                <a:off x="4543304" y="11129293"/>
                <a:ext cx="3236147" cy="101566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 rtl="1">
                  <a:lnSpc>
                    <a:spcPct val="150000"/>
                  </a:lnSpc>
                </a:pPr>
                <a:r>
                  <a:rPr lang="fa-IR" sz="2000" dirty="0">
                    <a:solidFill>
                      <a:srgbClr val="16191F"/>
                    </a:solidFill>
                    <a:latin typeface="Vazir" panose="020B0603030804020204" pitchFamily="34" charset="-78"/>
                    <a:cs typeface="Vazir" panose="020B0603030804020204" pitchFamily="34" charset="-78"/>
                  </a:rPr>
                  <a:t>فروشگاه مینارو ارائه دهنده انواع فایل های کاربردی</a:t>
                </a:r>
                <a:endParaRPr lang="en-US" sz="1800" b="1" dirty="0">
                  <a:solidFill>
                    <a:schemeClr val="bg1">
                      <a:lumMod val="65000"/>
                    </a:schemeClr>
                  </a:solidFill>
                  <a:effectLst>
                    <a:glow>
                      <a:srgbClr val="FF3399">
                        <a:alpha val="24000"/>
                      </a:srgbClr>
                    </a:glow>
                  </a:effectLst>
                  <a:latin typeface="Lato" panose="020F0502020204030203" pitchFamily="34" charset="0"/>
                </a:endParaRPr>
              </a:p>
            </p:txBody>
          </p:sp>
        </p:grpSp>
      </p:grpSp>
      <p:sp>
        <p:nvSpPr>
          <p:cNvPr id="40" name="Freeform 39"/>
          <p:cNvSpPr>
            <a:spLocks noEditPoints="1"/>
          </p:cNvSpPr>
          <p:nvPr/>
        </p:nvSpPr>
        <p:spPr bwMode="auto">
          <a:xfrm>
            <a:off x="9896636" y="5368314"/>
            <a:ext cx="3527424" cy="3524612"/>
          </a:xfrm>
          <a:custGeom>
            <a:avLst/>
            <a:gdLst>
              <a:gd name="T0" fmla="*/ 467 w 467"/>
              <a:gd name="T1" fmla="*/ 232 h 467"/>
              <a:gd name="T2" fmla="*/ 425 w 467"/>
              <a:gd name="T3" fmla="*/ 195 h 467"/>
              <a:gd name="T4" fmla="*/ 449 w 467"/>
              <a:gd name="T5" fmla="*/ 144 h 467"/>
              <a:gd name="T6" fmla="*/ 396 w 467"/>
              <a:gd name="T7" fmla="*/ 126 h 467"/>
              <a:gd name="T8" fmla="*/ 397 w 467"/>
              <a:gd name="T9" fmla="*/ 67 h 467"/>
              <a:gd name="T10" fmla="*/ 341 w 467"/>
              <a:gd name="T11" fmla="*/ 71 h 467"/>
              <a:gd name="T12" fmla="*/ 323 w 467"/>
              <a:gd name="T13" fmla="*/ 18 h 467"/>
              <a:gd name="T14" fmla="*/ 272 w 467"/>
              <a:gd name="T15" fmla="*/ 42 h 467"/>
              <a:gd name="T16" fmla="*/ 232 w 467"/>
              <a:gd name="T17" fmla="*/ 0 h 467"/>
              <a:gd name="T18" fmla="*/ 195 w 467"/>
              <a:gd name="T19" fmla="*/ 42 h 467"/>
              <a:gd name="T20" fmla="*/ 144 w 467"/>
              <a:gd name="T21" fmla="*/ 17 h 467"/>
              <a:gd name="T22" fmla="*/ 126 w 467"/>
              <a:gd name="T23" fmla="*/ 71 h 467"/>
              <a:gd name="T24" fmla="*/ 68 w 467"/>
              <a:gd name="T25" fmla="*/ 69 h 467"/>
              <a:gd name="T26" fmla="*/ 71 w 467"/>
              <a:gd name="T27" fmla="*/ 125 h 467"/>
              <a:gd name="T28" fmla="*/ 18 w 467"/>
              <a:gd name="T29" fmla="*/ 144 h 467"/>
              <a:gd name="T30" fmla="*/ 42 w 467"/>
              <a:gd name="T31" fmla="*/ 194 h 467"/>
              <a:gd name="T32" fmla="*/ 0 w 467"/>
              <a:gd name="T33" fmla="*/ 235 h 467"/>
              <a:gd name="T34" fmla="*/ 42 w 467"/>
              <a:gd name="T35" fmla="*/ 272 h 467"/>
              <a:gd name="T36" fmla="*/ 17 w 467"/>
              <a:gd name="T37" fmla="*/ 323 h 467"/>
              <a:gd name="T38" fmla="*/ 71 w 467"/>
              <a:gd name="T39" fmla="*/ 341 h 467"/>
              <a:gd name="T40" fmla="*/ 70 w 467"/>
              <a:gd name="T41" fmla="*/ 399 h 467"/>
              <a:gd name="T42" fmla="*/ 126 w 467"/>
              <a:gd name="T43" fmla="*/ 396 h 467"/>
              <a:gd name="T44" fmla="*/ 144 w 467"/>
              <a:gd name="T45" fmla="*/ 449 h 467"/>
              <a:gd name="T46" fmla="*/ 195 w 467"/>
              <a:gd name="T47" fmla="*/ 424 h 467"/>
              <a:gd name="T48" fmla="*/ 235 w 467"/>
              <a:gd name="T49" fmla="*/ 467 h 467"/>
              <a:gd name="T50" fmla="*/ 272 w 467"/>
              <a:gd name="T51" fmla="*/ 424 h 467"/>
              <a:gd name="T52" fmla="*/ 323 w 467"/>
              <a:gd name="T53" fmla="*/ 449 h 467"/>
              <a:gd name="T54" fmla="*/ 341 w 467"/>
              <a:gd name="T55" fmla="*/ 396 h 467"/>
              <a:gd name="T56" fmla="*/ 399 w 467"/>
              <a:gd name="T57" fmla="*/ 397 h 467"/>
              <a:gd name="T58" fmla="*/ 396 w 467"/>
              <a:gd name="T59" fmla="*/ 341 h 467"/>
              <a:gd name="T60" fmla="*/ 449 w 467"/>
              <a:gd name="T61" fmla="*/ 323 h 467"/>
              <a:gd name="T62" fmla="*/ 425 w 467"/>
              <a:gd name="T63" fmla="*/ 272 h 467"/>
              <a:gd name="T64" fmla="*/ 233 w 467"/>
              <a:gd name="T65" fmla="*/ 383 h 467"/>
              <a:gd name="T66" fmla="*/ 233 w 467"/>
              <a:gd name="T67" fmla="*/ 83 h 467"/>
              <a:gd name="T68" fmla="*/ 233 w 467"/>
              <a:gd name="T69" fmla="*/ 383 h 4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467" h="467">
                <a:moveTo>
                  <a:pt x="428" y="245"/>
                </a:moveTo>
                <a:cubicBezTo>
                  <a:pt x="467" y="232"/>
                  <a:pt x="467" y="232"/>
                  <a:pt x="467" y="232"/>
                </a:cubicBezTo>
                <a:cubicBezTo>
                  <a:pt x="465" y="202"/>
                  <a:pt x="465" y="202"/>
                  <a:pt x="465" y="202"/>
                </a:cubicBezTo>
                <a:cubicBezTo>
                  <a:pt x="425" y="195"/>
                  <a:pt x="425" y="195"/>
                  <a:pt x="425" y="195"/>
                </a:cubicBezTo>
                <a:cubicBezTo>
                  <a:pt x="423" y="187"/>
                  <a:pt x="421" y="179"/>
                  <a:pt x="418" y="171"/>
                </a:cubicBezTo>
                <a:cubicBezTo>
                  <a:pt x="449" y="144"/>
                  <a:pt x="449" y="144"/>
                  <a:pt x="449" y="144"/>
                </a:cubicBezTo>
                <a:cubicBezTo>
                  <a:pt x="436" y="117"/>
                  <a:pt x="436" y="117"/>
                  <a:pt x="436" y="117"/>
                </a:cubicBezTo>
                <a:cubicBezTo>
                  <a:pt x="396" y="126"/>
                  <a:pt x="396" y="126"/>
                  <a:pt x="396" y="126"/>
                </a:cubicBezTo>
                <a:cubicBezTo>
                  <a:pt x="391" y="118"/>
                  <a:pt x="385" y="111"/>
                  <a:pt x="379" y="104"/>
                </a:cubicBezTo>
                <a:cubicBezTo>
                  <a:pt x="397" y="67"/>
                  <a:pt x="397" y="67"/>
                  <a:pt x="397" y="67"/>
                </a:cubicBezTo>
                <a:cubicBezTo>
                  <a:pt x="375" y="48"/>
                  <a:pt x="375" y="48"/>
                  <a:pt x="375" y="48"/>
                </a:cubicBezTo>
                <a:cubicBezTo>
                  <a:pt x="341" y="71"/>
                  <a:pt x="341" y="71"/>
                  <a:pt x="341" y="71"/>
                </a:cubicBezTo>
                <a:cubicBezTo>
                  <a:pt x="334" y="66"/>
                  <a:pt x="327" y="62"/>
                  <a:pt x="320" y="58"/>
                </a:cubicBezTo>
                <a:cubicBezTo>
                  <a:pt x="323" y="18"/>
                  <a:pt x="323" y="18"/>
                  <a:pt x="323" y="18"/>
                </a:cubicBezTo>
                <a:cubicBezTo>
                  <a:pt x="295" y="8"/>
                  <a:pt x="295" y="8"/>
                  <a:pt x="295" y="8"/>
                </a:cubicBezTo>
                <a:cubicBezTo>
                  <a:pt x="272" y="42"/>
                  <a:pt x="272" y="42"/>
                  <a:pt x="272" y="42"/>
                </a:cubicBezTo>
                <a:cubicBezTo>
                  <a:pt x="263" y="40"/>
                  <a:pt x="254" y="39"/>
                  <a:pt x="245" y="39"/>
                </a:cubicBezTo>
                <a:cubicBezTo>
                  <a:pt x="232" y="0"/>
                  <a:pt x="232" y="0"/>
                  <a:pt x="232" y="0"/>
                </a:cubicBezTo>
                <a:cubicBezTo>
                  <a:pt x="203" y="2"/>
                  <a:pt x="203" y="2"/>
                  <a:pt x="203" y="2"/>
                </a:cubicBezTo>
                <a:cubicBezTo>
                  <a:pt x="195" y="42"/>
                  <a:pt x="195" y="42"/>
                  <a:pt x="195" y="42"/>
                </a:cubicBezTo>
                <a:cubicBezTo>
                  <a:pt x="187" y="44"/>
                  <a:pt x="179" y="46"/>
                  <a:pt x="171" y="49"/>
                </a:cubicBezTo>
                <a:cubicBezTo>
                  <a:pt x="144" y="17"/>
                  <a:pt x="144" y="17"/>
                  <a:pt x="144" y="17"/>
                </a:cubicBezTo>
                <a:cubicBezTo>
                  <a:pt x="117" y="30"/>
                  <a:pt x="117" y="30"/>
                  <a:pt x="117" y="30"/>
                </a:cubicBezTo>
                <a:cubicBezTo>
                  <a:pt x="126" y="71"/>
                  <a:pt x="126" y="71"/>
                  <a:pt x="126" y="71"/>
                </a:cubicBezTo>
                <a:cubicBezTo>
                  <a:pt x="118" y="76"/>
                  <a:pt x="111" y="81"/>
                  <a:pt x="104" y="87"/>
                </a:cubicBezTo>
                <a:cubicBezTo>
                  <a:pt x="68" y="69"/>
                  <a:pt x="68" y="69"/>
                  <a:pt x="68" y="69"/>
                </a:cubicBezTo>
                <a:cubicBezTo>
                  <a:pt x="48" y="92"/>
                  <a:pt x="48" y="92"/>
                  <a:pt x="48" y="92"/>
                </a:cubicBezTo>
                <a:cubicBezTo>
                  <a:pt x="71" y="125"/>
                  <a:pt x="71" y="125"/>
                  <a:pt x="71" y="125"/>
                </a:cubicBezTo>
                <a:cubicBezTo>
                  <a:pt x="67" y="132"/>
                  <a:pt x="62" y="139"/>
                  <a:pt x="59" y="147"/>
                </a:cubicBezTo>
                <a:cubicBezTo>
                  <a:pt x="18" y="144"/>
                  <a:pt x="18" y="144"/>
                  <a:pt x="18" y="144"/>
                </a:cubicBezTo>
                <a:cubicBezTo>
                  <a:pt x="8" y="172"/>
                  <a:pt x="8" y="172"/>
                  <a:pt x="8" y="172"/>
                </a:cubicBezTo>
                <a:cubicBezTo>
                  <a:pt x="42" y="194"/>
                  <a:pt x="42" y="194"/>
                  <a:pt x="42" y="194"/>
                </a:cubicBezTo>
                <a:cubicBezTo>
                  <a:pt x="41" y="203"/>
                  <a:pt x="39" y="212"/>
                  <a:pt x="39" y="222"/>
                </a:cubicBezTo>
                <a:cubicBezTo>
                  <a:pt x="0" y="235"/>
                  <a:pt x="0" y="235"/>
                  <a:pt x="0" y="235"/>
                </a:cubicBezTo>
                <a:cubicBezTo>
                  <a:pt x="2" y="264"/>
                  <a:pt x="2" y="264"/>
                  <a:pt x="2" y="264"/>
                </a:cubicBezTo>
                <a:cubicBezTo>
                  <a:pt x="42" y="272"/>
                  <a:pt x="42" y="272"/>
                  <a:pt x="42" y="272"/>
                </a:cubicBezTo>
                <a:cubicBezTo>
                  <a:pt x="44" y="280"/>
                  <a:pt x="46" y="288"/>
                  <a:pt x="49" y="296"/>
                </a:cubicBezTo>
                <a:cubicBezTo>
                  <a:pt x="17" y="323"/>
                  <a:pt x="17" y="323"/>
                  <a:pt x="17" y="323"/>
                </a:cubicBezTo>
                <a:cubicBezTo>
                  <a:pt x="31" y="349"/>
                  <a:pt x="31" y="349"/>
                  <a:pt x="31" y="349"/>
                </a:cubicBezTo>
                <a:cubicBezTo>
                  <a:pt x="71" y="341"/>
                  <a:pt x="71" y="341"/>
                  <a:pt x="71" y="341"/>
                </a:cubicBezTo>
                <a:cubicBezTo>
                  <a:pt x="76" y="349"/>
                  <a:pt x="82" y="356"/>
                  <a:pt x="88" y="363"/>
                </a:cubicBezTo>
                <a:cubicBezTo>
                  <a:pt x="70" y="399"/>
                  <a:pt x="70" y="399"/>
                  <a:pt x="70" y="399"/>
                </a:cubicBezTo>
                <a:cubicBezTo>
                  <a:pt x="92" y="419"/>
                  <a:pt x="92" y="419"/>
                  <a:pt x="92" y="419"/>
                </a:cubicBezTo>
                <a:cubicBezTo>
                  <a:pt x="126" y="396"/>
                  <a:pt x="126" y="396"/>
                  <a:pt x="126" y="396"/>
                </a:cubicBezTo>
                <a:cubicBezTo>
                  <a:pt x="133" y="400"/>
                  <a:pt x="140" y="404"/>
                  <a:pt x="147" y="408"/>
                </a:cubicBezTo>
                <a:cubicBezTo>
                  <a:pt x="144" y="449"/>
                  <a:pt x="144" y="449"/>
                  <a:pt x="144" y="449"/>
                </a:cubicBezTo>
                <a:cubicBezTo>
                  <a:pt x="172" y="458"/>
                  <a:pt x="172" y="458"/>
                  <a:pt x="172" y="458"/>
                </a:cubicBezTo>
                <a:cubicBezTo>
                  <a:pt x="195" y="424"/>
                  <a:pt x="195" y="424"/>
                  <a:pt x="195" y="424"/>
                </a:cubicBezTo>
                <a:cubicBezTo>
                  <a:pt x="204" y="426"/>
                  <a:pt x="213" y="427"/>
                  <a:pt x="222" y="428"/>
                </a:cubicBezTo>
                <a:cubicBezTo>
                  <a:pt x="235" y="467"/>
                  <a:pt x="235" y="467"/>
                  <a:pt x="235" y="467"/>
                </a:cubicBezTo>
                <a:cubicBezTo>
                  <a:pt x="264" y="464"/>
                  <a:pt x="264" y="464"/>
                  <a:pt x="264" y="464"/>
                </a:cubicBezTo>
                <a:cubicBezTo>
                  <a:pt x="272" y="424"/>
                  <a:pt x="272" y="424"/>
                  <a:pt x="272" y="424"/>
                </a:cubicBezTo>
                <a:cubicBezTo>
                  <a:pt x="280" y="423"/>
                  <a:pt x="288" y="421"/>
                  <a:pt x="296" y="418"/>
                </a:cubicBezTo>
                <a:cubicBezTo>
                  <a:pt x="323" y="449"/>
                  <a:pt x="323" y="449"/>
                  <a:pt x="323" y="449"/>
                </a:cubicBezTo>
                <a:cubicBezTo>
                  <a:pt x="349" y="436"/>
                  <a:pt x="349" y="436"/>
                  <a:pt x="349" y="436"/>
                </a:cubicBezTo>
                <a:cubicBezTo>
                  <a:pt x="341" y="396"/>
                  <a:pt x="341" y="396"/>
                  <a:pt x="341" y="396"/>
                </a:cubicBezTo>
                <a:cubicBezTo>
                  <a:pt x="349" y="391"/>
                  <a:pt x="356" y="385"/>
                  <a:pt x="363" y="379"/>
                </a:cubicBezTo>
                <a:cubicBezTo>
                  <a:pt x="399" y="397"/>
                  <a:pt x="399" y="397"/>
                  <a:pt x="399" y="397"/>
                </a:cubicBezTo>
                <a:cubicBezTo>
                  <a:pt x="419" y="375"/>
                  <a:pt x="419" y="375"/>
                  <a:pt x="419" y="375"/>
                </a:cubicBezTo>
                <a:cubicBezTo>
                  <a:pt x="396" y="341"/>
                  <a:pt x="396" y="341"/>
                  <a:pt x="396" y="341"/>
                </a:cubicBezTo>
                <a:cubicBezTo>
                  <a:pt x="400" y="334"/>
                  <a:pt x="405" y="327"/>
                  <a:pt x="408" y="320"/>
                </a:cubicBezTo>
                <a:cubicBezTo>
                  <a:pt x="449" y="323"/>
                  <a:pt x="449" y="323"/>
                  <a:pt x="449" y="323"/>
                </a:cubicBezTo>
                <a:cubicBezTo>
                  <a:pt x="459" y="295"/>
                  <a:pt x="459" y="295"/>
                  <a:pt x="459" y="295"/>
                </a:cubicBezTo>
                <a:cubicBezTo>
                  <a:pt x="425" y="272"/>
                  <a:pt x="425" y="272"/>
                  <a:pt x="425" y="272"/>
                </a:cubicBezTo>
                <a:cubicBezTo>
                  <a:pt x="426" y="263"/>
                  <a:pt x="428" y="254"/>
                  <a:pt x="428" y="245"/>
                </a:cubicBezTo>
                <a:close/>
                <a:moveTo>
                  <a:pt x="233" y="383"/>
                </a:moveTo>
                <a:cubicBezTo>
                  <a:pt x="151" y="383"/>
                  <a:pt x="84" y="316"/>
                  <a:pt x="84" y="233"/>
                </a:cubicBezTo>
                <a:cubicBezTo>
                  <a:pt x="84" y="150"/>
                  <a:pt x="151" y="83"/>
                  <a:pt x="233" y="83"/>
                </a:cubicBezTo>
                <a:cubicBezTo>
                  <a:pt x="316" y="83"/>
                  <a:pt x="383" y="150"/>
                  <a:pt x="383" y="233"/>
                </a:cubicBezTo>
                <a:cubicBezTo>
                  <a:pt x="383" y="316"/>
                  <a:pt x="316" y="383"/>
                  <a:pt x="233" y="383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  <a:effectLst>
            <a:outerShdw blurRad="368300" dist="152400" dir="5400000" algn="t" rotWithShape="0">
              <a:prstClr val="black">
                <a:alpha val="40000"/>
              </a:prstClr>
            </a:outerShdw>
          </a:effectLst>
          <a:scene3d>
            <a:camera prst="orthographicFront">
              <a:rot lat="18899981" lon="0" rev="0"/>
            </a:camera>
            <a:lightRig rig="threePt" dir="t"/>
          </a:scene3d>
          <a:sp3d extrusionH="609600" prstMaterial="matte"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41" name="Group 40"/>
          <p:cNvGrpSpPr/>
          <p:nvPr/>
        </p:nvGrpSpPr>
        <p:grpSpPr>
          <a:xfrm>
            <a:off x="10744563" y="5658039"/>
            <a:ext cx="6379199" cy="5251929"/>
            <a:chOff x="11816557" y="7756415"/>
            <a:chExt cx="6379199" cy="5251929"/>
          </a:xfrm>
        </p:grpSpPr>
        <p:grpSp>
          <p:nvGrpSpPr>
            <p:cNvPr id="42" name="Group 41"/>
            <p:cNvGrpSpPr/>
            <p:nvPr/>
          </p:nvGrpSpPr>
          <p:grpSpPr>
            <a:xfrm flipH="1">
              <a:off x="11816557" y="7756415"/>
              <a:ext cx="4085157" cy="4054242"/>
              <a:chOff x="3059082" y="5908837"/>
              <a:chExt cx="4085157" cy="4054242"/>
            </a:xfrm>
          </p:grpSpPr>
          <p:sp>
            <p:nvSpPr>
              <p:cNvPr id="46" name="Arc 45"/>
              <p:cNvSpPr/>
              <p:nvPr/>
            </p:nvSpPr>
            <p:spPr>
              <a:xfrm flipV="1">
                <a:off x="3059082" y="5908837"/>
                <a:ext cx="4085157" cy="4019550"/>
              </a:xfrm>
              <a:prstGeom prst="arc">
                <a:avLst>
                  <a:gd name="adj1" fmla="val 17143018"/>
                  <a:gd name="adj2" fmla="val 19491447"/>
                </a:avLst>
              </a:prstGeom>
              <a:ln>
                <a:solidFill>
                  <a:schemeClr val="bg1">
                    <a:lumMod val="75000"/>
                  </a:schemeClr>
                </a:solidFill>
                <a:prstDash val="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7" name="Oval 46"/>
              <p:cNvSpPr/>
              <p:nvPr/>
            </p:nvSpPr>
            <p:spPr>
              <a:xfrm>
                <a:off x="5523918" y="9748418"/>
                <a:ext cx="214661" cy="214661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43" name="Group 42"/>
            <p:cNvGrpSpPr/>
            <p:nvPr/>
          </p:nvGrpSpPr>
          <p:grpSpPr>
            <a:xfrm>
              <a:off x="13607672" y="11469461"/>
              <a:ext cx="4588084" cy="1538883"/>
              <a:chOff x="3894839" y="10606073"/>
              <a:chExt cx="4588084" cy="1538883"/>
            </a:xfrm>
          </p:grpSpPr>
          <p:sp>
            <p:nvSpPr>
              <p:cNvPr id="44" name="TextBox 43"/>
              <p:cNvSpPr txBox="1"/>
              <p:nvPr/>
            </p:nvSpPr>
            <p:spPr>
              <a:xfrm>
                <a:off x="3894839" y="10606073"/>
                <a:ext cx="4588084" cy="52322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fa-IR" sz="2800" b="1" dirty="0">
                    <a:solidFill>
                      <a:schemeClr val="accent1">
                        <a:lumMod val="50000"/>
                      </a:schemeClr>
                    </a:solidFill>
                    <a:effectLst>
                      <a:glow>
                        <a:srgbClr val="FF3399">
                          <a:alpha val="24000"/>
                        </a:srgbClr>
                      </a:glow>
                    </a:effectLst>
                    <a:latin typeface="Shabnam" panose="020B0603030804020204" pitchFamily="34" charset="-78"/>
                    <a:cs typeface="Shabnam" panose="020B0603030804020204" pitchFamily="34" charset="-78"/>
                  </a:rPr>
                  <a:t>تیتر عنوان را بنویسید</a:t>
                </a:r>
                <a:endParaRPr lang="en-US" sz="2800" b="1" dirty="0">
                  <a:solidFill>
                    <a:schemeClr val="accent1">
                      <a:lumMod val="50000"/>
                    </a:schemeClr>
                  </a:solidFill>
                  <a:effectLst>
                    <a:glow>
                      <a:srgbClr val="FF3399">
                        <a:alpha val="24000"/>
                      </a:srgbClr>
                    </a:glow>
                  </a:effectLst>
                  <a:latin typeface="Shabnam" panose="020B0603030804020204" pitchFamily="34" charset="-78"/>
                  <a:cs typeface="Shabnam" panose="020B0603030804020204" pitchFamily="34" charset="-78"/>
                </a:endParaRPr>
              </a:p>
            </p:txBody>
          </p:sp>
          <p:sp>
            <p:nvSpPr>
              <p:cNvPr id="45" name="TextBox 44"/>
              <p:cNvSpPr txBox="1"/>
              <p:nvPr/>
            </p:nvSpPr>
            <p:spPr>
              <a:xfrm>
                <a:off x="3894839" y="11129293"/>
                <a:ext cx="3884612" cy="101566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 rtl="1">
                  <a:lnSpc>
                    <a:spcPct val="150000"/>
                  </a:lnSpc>
                </a:pPr>
                <a:r>
                  <a:rPr lang="fa-IR" sz="2000" dirty="0">
                    <a:solidFill>
                      <a:srgbClr val="16191F"/>
                    </a:solidFill>
                    <a:latin typeface="Vazir" panose="020B0603030804020204" pitchFamily="34" charset="-78"/>
                    <a:cs typeface="Vazir" panose="020B0603030804020204" pitchFamily="34" charset="-78"/>
                  </a:rPr>
                  <a:t>فروشگاه مینارو ارائه دهنده انواع فایل های کاربردی</a:t>
                </a:r>
                <a:endParaRPr lang="en-US" sz="1800" b="1" dirty="0">
                  <a:solidFill>
                    <a:schemeClr val="bg1">
                      <a:lumMod val="65000"/>
                    </a:schemeClr>
                  </a:solidFill>
                  <a:effectLst>
                    <a:glow>
                      <a:srgbClr val="FF3399">
                        <a:alpha val="24000"/>
                      </a:srgbClr>
                    </a:glow>
                  </a:effectLst>
                  <a:latin typeface="Lato" panose="020F0502020204030203" pitchFamily="34" charset="0"/>
                </a:endParaRPr>
              </a:p>
            </p:txBody>
          </p:sp>
        </p:grpSp>
      </p:grpSp>
      <p:grpSp>
        <p:nvGrpSpPr>
          <p:cNvPr id="56" name="Group 55"/>
          <p:cNvGrpSpPr/>
          <p:nvPr/>
        </p:nvGrpSpPr>
        <p:grpSpPr>
          <a:xfrm flipH="1">
            <a:off x="15003928" y="3228573"/>
            <a:ext cx="6387014" cy="4312876"/>
            <a:chOff x="677977" y="2347949"/>
            <a:chExt cx="6387014" cy="4312876"/>
          </a:xfrm>
        </p:grpSpPr>
        <p:grpSp>
          <p:nvGrpSpPr>
            <p:cNvPr id="57" name="Group 56"/>
            <p:cNvGrpSpPr/>
            <p:nvPr/>
          </p:nvGrpSpPr>
          <p:grpSpPr>
            <a:xfrm>
              <a:off x="677977" y="2347949"/>
              <a:ext cx="4588084" cy="1585234"/>
              <a:chOff x="3894839" y="10606073"/>
              <a:chExt cx="4588084" cy="1585234"/>
            </a:xfrm>
          </p:grpSpPr>
          <p:sp>
            <p:nvSpPr>
              <p:cNvPr id="61" name="TextBox 60"/>
              <p:cNvSpPr txBox="1"/>
              <p:nvPr/>
            </p:nvSpPr>
            <p:spPr>
              <a:xfrm>
                <a:off x="3894839" y="10606073"/>
                <a:ext cx="4588084" cy="52322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fa-IR" sz="2800" b="1" dirty="0">
                    <a:solidFill>
                      <a:schemeClr val="accent1">
                        <a:lumMod val="50000"/>
                      </a:schemeClr>
                    </a:solidFill>
                    <a:effectLst>
                      <a:glow>
                        <a:srgbClr val="FF3399">
                          <a:alpha val="24000"/>
                        </a:srgbClr>
                      </a:glow>
                    </a:effectLst>
                    <a:latin typeface="Shabnam" panose="020B0603030804020204" pitchFamily="34" charset="-78"/>
                    <a:cs typeface="Shabnam" panose="020B0603030804020204" pitchFamily="34" charset="-78"/>
                  </a:rPr>
                  <a:t>تیتر عنوان را بنویسید</a:t>
                </a:r>
                <a:endParaRPr lang="en-US" sz="2800" b="1" dirty="0">
                  <a:solidFill>
                    <a:schemeClr val="accent1">
                      <a:lumMod val="50000"/>
                    </a:schemeClr>
                  </a:solidFill>
                  <a:effectLst>
                    <a:glow>
                      <a:srgbClr val="FF3399">
                        <a:alpha val="24000"/>
                      </a:srgbClr>
                    </a:glow>
                  </a:effectLst>
                  <a:latin typeface="Shabnam" panose="020B0603030804020204" pitchFamily="34" charset="-78"/>
                  <a:cs typeface="Shabnam" panose="020B0603030804020204" pitchFamily="34" charset="-78"/>
                </a:endParaRPr>
              </a:p>
            </p:txBody>
          </p:sp>
          <p:sp>
            <p:nvSpPr>
              <p:cNvPr id="62" name="TextBox 61"/>
              <p:cNvSpPr txBox="1"/>
              <p:nvPr/>
            </p:nvSpPr>
            <p:spPr>
              <a:xfrm>
                <a:off x="4598311" y="11175644"/>
                <a:ext cx="3884612" cy="101566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 rtl="1">
                  <a:lnSpc>
                    <a:spcPct val="150000"/>
                  </a:lnSpc>
                </a:pPr>
                <a:r>
                  <a:rPr lang="fa-IR" sz="2000" dirty="0">
                    <a:solidFill>
                      <a:srgbClr val="16191F"/>
                    </a:solidFill>
                    <a:latin typeface="Vazir" panose="020B0603030804020204" pitchFamily="34" charset="-78"/>
                    <a:cs typeface="Vazir" panose="020B0603030804020204" pitchFamily="34" charset="-78"/>
                  </a:rPr>
                  <a:t>فروشگاه مینارو ارائه دهنده انواع فایل های کاربردی</a:t>
                </a:r>
                <a:endParaRPr lang="en-US" sz="1800" b="1" dirty="0">
                  <a:solidFill>
                    <a:schemeClr val="bg1">
                      <a:lumMod val="65000"/>
                    </a:schemeClr>
                  </a:solidFill>
                  <a:effectLst>
                    <a:glow>
                      <a:srgbClr val="FF3399">
                        <a:alpha val="24000"/>
                      </a:srgbClr>
                    </a:glow>
                  </a:effectLst>
                  <a:latin typeface="Lato" panose="020F0502020204030203" pitchFamily="34" charset="0"/>
                </a:endParaRPr>
              </a:p>
            </p:txBody>
          </p:sp>
        </p:grpSp>
        <p:grpSp>
          <p:nvGrpSpPr>
            <p:cNvPr id="58" name="Group 57"/>
            <p:cNvGrpSpPr/>
            <p:nvPr/>
          </p:nvGrpSpPr>
          <p:grpSpPr>
            <a:xfrm flipV="1">
              <a:off x="2979834" y="2606583"/>
              <a:ext cx="4085157" cy="4054242"/>
              <a:chOff x="3059082" y="5908837"/>
              <a:chExt cx="4085157" cy="4054242"/>
            </a:xfrm>
          </p:grpSpPr>
          <p:sp>
            <p:nvSpPr>
              <p:cNvPr id="59" name="Arc 58"/>
              <p:cNvSpPr/>
              <p:nvPr/>
            </p:nvSpPr>
            <p:spPr>
              <a:xfrm flipV="1">
                <a:off x="3059082" y="5908837"/>
                <a:ext cx="4085157" cy="4019550"/>
              </a:xfrm>
              <a:prstGeom prst="arc">
                <a:avLst>
                  <a:gd name="adj1" fmla="val 17143018"/>
                  <a:gd name="adj2" fmla="val 20059153"/>
                </a:avLst>
              </a:prstGeom>
              <a:ln>
                <a:solidFill>
                  <a:schemeClr val="bg1">
                    <a:lumMod val="75000"/>
                  </a:schemeClr>
                </a:solidFill>
                <a:prstDash val="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0" name="Oval 59"/>
              <p:cNvSpPr/>
              <p:nvPr/>
            </p:nvSpPr>
            <p:spPr>
              <a:xfrm>
                <a:off x="5523918" y="9748418"/>
                <a:ext cx="214661" cy="214661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63" name="Freeform 62"/>
          <p:cNvSpPr>
            <a:spLocks noEditPoints="1"/>
          </p:cNvSpPr>
          <p:nvPr/>
        </p:nvSpPr>
        <p:spPr bwMode="auto">
          <a:xfrm>
            <a:off x="15487214" y="5466748"/>
            <a:ext cx="3527424" cy="3524612"/>
          </a:xfrm>
          <a:custGeom>
            <a:avLst/>
            <a:gdLst>
              <a:gd name="T0" fmla="*/ 467 w 467"/>
              <a:gd name="T1" fmla="*/ 232 h 467"/>
              <a:gd name="T2" fmla="*/ 425 w 467"/>
              <a:gd name="T3" fmla="*/ 195 h 467"/>
              <a:gd name="T4" fmla="*/ 449 w 467"/>
              <a:gd name="T5" fmla="*/ 144 h 467"/>
              <a:gd name="T6" fmla="*/ 396 w 467"/>
              <a:gd name="T7" fmla="*/ 126 h 467"/>
              <a:gd name="T8" fmla="*/ 397 w 467"/>
              <a:gd name="T9" fmla="*/ 67 h 467"/>
              <a:gd name="T10" fmla="*/ 341 w 467"/>
              <a:gd name="T11" fmla="*/ 71 h 467"/>
              <a:gd name="T12" fmla="*/ 323 w 467"/>
              <a:gd name="T13" fmla="*/ 18 h 467"/>
              <a:gd name="T14" fmla="*/ 272 w 467"/>
              <a:gd name="T15" fmla="*/ 42 h 467"/>
              <a:gd name="T16" fmla="*/ 232 w 467"/>
              <a:gd name="T17" fmla="*/ 0 h 467"/>
              <a:gd name="T18" fmla="*/ 195 w 467"/>
              <a:gd name="T19" fmla="*/ 42 h 467"/>
              <a:gd name="T20" fmla="*/ 144 w 467"/>
              <a:gd name="T21" fmla="*/ 17 h 467"/>
              <a:gd name="T22" fmla="*/ 126 w 467"/>
              <a:gd name="T23" fmla="*/ 71 h 467"/>
              <a:gd name="T24" fmla="*/ 68 w 467"/>
              <a:gd name="T25" fmla="*/ 69 h 467"/>
              <a:gd name="T26" fmla="*/ 71 w 467"/>
              <a:gd name="T27" fmla="*/ 125 h 467"/>
              <a:gd name="T28" fmla="*/ 18 w 467"/>
              <a:gd name="T29" fmla="*/ 144 h 467"/>
              <a:gd name="T30" fmla="*/ 42 w 467"/>
              <a:gd name="T31" fmla="*/ 194 h 467"/>
              <a:gd name="T32" fmla="*/ 0 w 467"/>
              <a:gd name="T33" fmla="*/ 235 h 467"/>
              <a:gd name="T34" fmla="*/ 42 w 467"/>
              <a:gd name="T35" fmla="*/ 272 h 467"/>
              <a:gd name="T36" fmla="*/ 17 w 467"/>
              <a:gd name="T37" fmla="*/ 323 h 467"/>
              <a:gd name="T38" fmla="*/ 71 w 467"/>
              <a:gd name="T39" fmla="*/ 341 h 467"/>
              <a:gd name="T40" fmla="*/ 70 w 467"/>
              <a:gd name="T41" fmla="*/ 399 h 467"/>
              <a:gd name="T42" fmla="*/ 126 w 467"/>
              <a:gd name="T43" fmla="*/ 396 h 467"/>
              <a:gd name="T44" fmla="*/ 144 w 467"/>
              <a:gd name="T45" fmla="*/ 449 h 467"/>
              <a:gd name="T46" fmla="*/ 195 w 467"/>
              <a:gd name="T47" fmla="*/ 424 h 467"/>
              <a:gd name="T48" fmla="*/ 235 w 467"/>
              <a:gd name="T49" fmla="*/ 467 h 467"/>
              <a:gd name="T50" fmla="*/ 272 w 467"/>
              <a:gd name="T51" fmla="*/ 424 h 467"/>
              <a:gd name="T52" fmla="*/ 323 w 467"/>
              <a:gd name="T53" fmla="*/ 449 h 467"/>
              <a:gd name="T54" fmla="*/ 341 w 467"/>
              <a:gd name="T55" fmla="*/ 396 h 467"/>
              <a:gd name="T56" fmla="*/ 399 w 467"/>
              <a:gd name="T57" fmla="*/ 397 h 467"/>
              <a:gd name="T58" fmla="*/ 396 w 467"/>
              <a:gd name="T59" fmla="*/ 341 h 467"/>
              <a:gd name="T60" fmla="*/ 449 w 467"/>
              <a:gd name="T61" fmla="*/ 323 h 467"/>
              <a:gd name="T62" fmla="*/ 425 w 467"/>
              <a:gd name="T63" fmla="*/ 272 h 467"/>
              <a:gd name="T64" fmla="*/ 233 w 467"/>
              <a:gd name="T65" fmla="*/ 383 h 467"/>
              <a:gd name="T66" fmla="*/ 233 w 467"/>
              <a:gd name="T67" fmla="*/ 83 h 467"/>
              <a:gd name="T68" fmla="*/ 233 w 467"/>
              <a:gd name="T69" fmla="*/ 383 h 4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467" h="467">
                <a:moveTo>
                  <a:pt x="428" y="245"/>
                </a:moveTo>
                <a:cubicBezTo>
                  <a:pt x="467" y="232"/>
                  <a:pt x="467" y="232"/>
                  <a:pt x="467" y="232"/>
                </a:cubicBezTo>
                <a:cubicBezTo>
                  <a:pt x="465" y="202"/>
                  <a:pt x="465" y="202"/>
                  <a:pt x="465" y="202"/>
                </a:cubicBezTo>
                <a:cubicBezTo>
                  <a:pt x="425" y="195"/>
                  <a:pt x="425" y="195"/>
                  <a:pt x="425" y="195"/>
                </a:cubicBezTo>
                <a:cubicBezTo>
                  <a:pt x="423" y="187"/>
                  <a:pt x="421" y="179"/>
                  <a:pt x="418" y="171"/>
                </a:cubicBezTo>
                <a:cubicBezTo>
                  <a:pt x="449" y="144"/>
                  <a:pt x="449" y="144"/>
                  <a:pt x="449" y="144"/>
                </a:cubicBezTo>
                <a:cubicBezTo>
                  <a:pt x="436" y="117"/>
                  <a:pt x="436" y="117"/>
                  <a:pt x="436" y="117"/>
                </a:cubicBezTo>
                <a:cubicBezTo>
                  <a:pt x="396" y="126"/>
                  <a:pt x="396" y="126"/>
                  <a:pt x="396" y="126"/>
                </a:cubicBezTo>
                <a:cubicBezTo>
                  <a:pt x="391" y="118"/>
                  <a:pt x="385" y="111"/>
                  <a:pt x="379" y="104"/>
                </a:cubicBezTo>
                <a:cubicBezTo>
                  <a:pt x="397" y="67"/>
                  <a:pt x="397" y="67"/>
                  <a:pt x="397" y="67"/>
                </a:cubicBezTo>
                <a:cubicBezTo>
                  <a:pt x="375" y="48"/>
                  <a:pt x="375" y="48"/>
                  <a:pt x="375" y="48"/>
                </a:cubicBezTo>
                <a:cubicBezTo>
                  <a:pt x="341" y="71"/>
                  <a:pt x="341" y="71"/>
                  <a:pt x="341" y="71"/>
                </a:cubicBezTo>
                <a:cubicBezTo>
                  <a:pt x="334" y="66"/>
                  <a:pt x="327" y="62"/>
                  <a:pt x="320" y="58"/>
                </a:cubicBezTo>
                <a:cubicBezTo>
                  <a:pt x="323" y="18"/>
                  <a:pt x="323" y="18"/>
                  <a:pt x="323" y="18"/>
                </a:cubicBezTo>
                <a:cubicBezTo>
                  <a:pt x="295" y="8"/>
                  <a:pt x="295" y="8"/>
                  <a:pt x="295" y="8"/>
                </a:cubicBezTo>
                <a:cubicBezTo>
                  <a:pt x="272" y="42"/>
                  <a:pt x="272" y="42"/>
                  <a:pt x="272" y="42"/>
                </a:cubicBezTo>
                <a:cubicBezTo>
                  <a:pt x="263" y="40"/>
                  <a:pt x="254" y="39"/>
                  <a:pt x="245" y="39"/>
                </a:cubicBezTo>
                <a:cubicBezTo>
                  <a:pt x="232" y="0"/>
                  <a:pt x="232" y="0"/>
                  <a:pt x="232" y="0"/>
                </a:cubicBezTo>
                <a:cubicBezTo>
                  <a:pt x="203" y="2"/>
                  <a:pt x="203" y="2"/>
                  <a:pt x="203" y="2"/>
                </a:cubicBezTo>
                <a:cubicBezTo>
                  <a:pt x="195" y="42"/>
                  <a:pt x="195" y="42"/>
                  <a:pt x="195" y="42"/>
                </a:cubicBezTo>
                <a:cubicBezTo>
                  <a:pt x="187" y="44"/>
                  <a:pt x="179" y="46"/>
                  <a:pt x="171" y="49"/>
                </a:cubicBezTo>
                <a:cubicBezTo>
                  <a:pt x="144" y="17"/>
                  <a:pt x="144" y="17"/>
                  <a:pt x="144" y="17"/>
                </a:cubicBezTo>
                <a:cubicBezTo>
                  <a:pt x="117" y="30"/>
                  <a:pt x="117" y="30"/>
                  <a:pt x="117" y="30"/>
                </a:cubicBezTo>
                <a:cubicBezTo>
                  <a:pt x="126" y="71"/>
                  <a:pt x="126" y="71"/>
                  <a:pt x="126" y="71"/>
                </a:cubicBezTo>
                <a:cubicBezTo>
                  <a:pt x="118" y="76"/>
                  <a:pt x="111" y="81"/>
                  <a:pt x="104" y="87"/>
                </a:cubicBezTo>
                <a:cubicBezTo>
                  <a:pt x="68" y="69"/>
                  <a:pt x="68" y="69"/>
                  <a:pt x="68" y="69"/>
                </a:cubicBezTo>
                <a:cubicBezTo>
                  <a:pt x="48" y="92"/>
                  <a:pt x="48" y="92"/>
                  <a:pt x="48" y="92"/>
                </a:cubicBezTo>
                <a:cubicBezTo>
                  <a:pt x="71" y="125"/>
                  <a:pt x="71" y="125"/>
                  <a:pt x="71" y="125"/>
                </a:cubicBezTo>
                <a:cubicBezTo>
                  <a:pt x="67" y="132"/>
                  <a:pt x="62" y="139"/>
                  <a:pt x="59" y="147"/>
                </a:cubicBezTo>
                <a:cubicBezTo>
                  <a:pt x="18" y="144"/>
                  <a:pt x="18" y="144"/>
                  <a:pt x="18" y="144"/>
                </a:cubicBezTo>
                <a:cubicBezTo>
                  <a:pt x="8" y="172"/>
                  <a:pt x="8" y="172"/>
                  <a:pt x="8" y="172"/>
                </a:cubicBezTo>
                <a:cubicBezTo>
                  <a:pt x="42" y="194"/>
                  <a:pt x="42" y="194"/>
                  <a:pt x="42" y="194"/>
                </a:cubicBezTo>
                <a:cubicBezTo>
                  <a:pt x="41" y="203"/>
                  <a:pt x="39" y="212"/>
                  <a:pt x="39" y="222"/>
                </a:cubicBezTo>
                <a:cubicBezTo>
                  <a:pt x="0" y="235"/>
                  <a:pt x="0" y="235"/>
                  <a:pt x="0" y="235"/>
                </a:cubicBezTo>
                <a:cubicBezTo>
                  <a:pt x="2" y="264"/>
                  <a:pt x="2" y="264"/>
                  <a:pt x="2" y="264"/>
                </a:cubicBezTo>
                <a:cubicBezTo>
                  <a:pt x="42" y="272"/>
                  <a:pt x="42" y="272"/>
                  <a:pt x="42" y="272"/>
                </a:cubicBezTo>
                <a:cubicBezTo>
                  <a:pt x="44" y="280"/>
                  <a:pt x="46" y="288"/>
                  <a:pt x="49" y="296"/>
                </a:cubicBezTo>
                <a:cubicBezTo>
                  <a:pt x="17" y="323"/>
                  <a:pt x="17" y="323"/>
                  <a:pt x="17" y="323"/>
                </a:cubicBezTo>
                <a:cubicBezTo>
                  <a:pt x="31" y="349"/>
                  <a:pt x="31" y="349"/>
                  <a:pt x="31" y="349"/>
                </a:cubicBezTo>
                <a:cubicBezTo>
                  <a:pt x="71" y="341"/>
                  <a:pt x="71" y="341"/>
                  <a:pt x="71" y="341"/>
                </a:cubicBezTo>
                <a:cubicBezTo>
                  <a:pt x="76" y="349"/>
                  <a:pt x="82" y="356"/>
                  <a:pt x="88" y="363"/>
                </a:cubicBezTo>
                <a:cubicBezTo>
                  <a:pt x="70" y="399"/>
                  <a:pt x="70" y="399"/>
                  <a:pt x="70" y="399"/>
                </a:cubicBezTo>
                <a:cubicBezTo>
                  <a:pt x="92" y="419"/>
                  <a:pt x="92" y="419"/>
                  <a:pt x="92" y="419"/>
                </a:cubicBezTo>
                <a:cubicBezTo>
                  <a:pt x="126" y="396"/>
                  <a:pt x="126" y="396"/>
                  <a:pt x="126" y="396"/>
                </a:cubicBezTo>
                <a:cubicBezTo>
                  <a:pt x="133" y="400"/>
                  <a:pt x="140" y="404"/>
                  <a:pt x="147" y="408"/>
                </a:cubicBezTo>
                <a:cubicBezTo>
                  <a:pt x="144" y="449"/>
                  <a:pt x="144" y="449"/>
                  <a:pt x="144" y="449"/>
                </a:cubicBezTo>
                <a:cubicBezTo>
                  <a:pt x="172" y="458"/>
                  <a:pt x="172" y="458"/>
                  <a:pt x="172" y="458"/>
                </a:cubicBezTo>
                <a:cubicBezTo>
                  <a:pt x="195" y="424"/>
                  <a:pt x="195" y="424"/>
                  <a:pt x="195" y="424"/>
                </a:cubicBezTo>
                <a:cubicBezTo>
                  <a:pt x="204" y="426"/>
                  <a:pt x="213" y="427"/>
                  <a:pt x="222" y="428"/>
                </a:cubicBezTo>
                <a:cubicBezTo>
                  <a:pt x="235" y="467"/>
                  <a:pt x="235" y="467"/>
                  <a:pt x="235" y="467"/>
                </a:cubicBezTo>
                <a:cubicBezTo>
                  <a:pt x="264" y="464"/>
                  <a:pt x="264" y="464"/>
                  <a:pt x="264" y="464"/>
                </a:cubicBezTo>
                <a:cubicBezTo>
                  <a:pt x="272" y="424"/>
                  <a:pt x="272" y="424"/>
                  <a:pt x="272" y="424"/>
                </a:cubicBezTo>
                <a:cubicBezTo>
                  <a:pt x="280" y="423"/>
                  <a:pt x="288" y="421"/>
                  <a:pt x="296" y="418"/>
                </a:cubicBezTo>
                <a:cubicBezTo>
                  <a:pt x="323" y="449"/>
                  <a:pt x="323" y="449"/>
                  <a:pt x="323" y="449"/>
                </a:cubicBezTo>
                <a:cubicBezTo>
                  <a:pt x="349" y="436"/>
                  <a:pt x="349" y="436"/>
                  <a:pt x="349" y="436"/>
                </a:cubicBezTo>
                <a:cubicBezTo>
                  <a:pt x="341" y="396"/>
                  <a:pt x="341" y="396"/>
                  <a:pt x="341" y="396"/>
                </a:cubicBezTo>
                <a:cubicBezTo>
                  <a:pt x="349" y="391"/>
                  <a:pt x="356" y="385"/>
                  <a:pt x="363" y="379"/>
                </a:cubicBezTo>
                <a:cubicBezTo>
                  <a:pt x="399" y="397"/>
                  <a:pt x="399" y="397"/>
                  <a:pt x="399" y="397"/>
                </a:cubicBezTo>
                <a:cubicBezTo>
                  <a:pt x="419" y="375"/>
                  <a:pt x="419" y="375"/>
                  <a:pt x="419" y="375"/>
                </a:cubicBezTo>
                <a:cubicBezTo>
                  <a:pt x="396" y="341"/>
                  <a:pt x="396" y="341"/>
                  <a:pt x="396" y="341"/>
                </a:cubicBezTo>
                <a:cubicBezTo>
                  <a:pt x="400" y="334"/>
                  <a:pt x="405" y="327"/>
                  <a:pt x="408" y="320"/>
                </a:cubicBezTo>
                <a:cubicBezTo>
                  <a:pt x="449" y="323"/>
                  <a:pt x="449" y="323"/>
                  <a:pt x="449" y="323"/>
                </a:cubicBezTo>
                <a:cubicBezTo>
                  <a:pt x="459" y="295"/>
                  <a:pt x="459" y="295"/>
                  <a:pt x="459" y="295"/>
                </a:cubicBezTo>
                <a:cubicBezTo>
                  <a:pt x="425" y="272"/>
                  <a:pt x="425" y="272"/>
                  <a:pt x="425" y="272"/>
                </a:cubicBezTo>
                <a:cubicBezTo>
                  <a:pt x="426" y="263"/>
                  <a:pt x="428" y="254"/>
                  <a:pt x="428" y="245"/>
                </a:cubicBezTo>
                <a:close/>
                <a:moveTo>
                  <a:pt x="233" y="383"/>
                </a:moveTo>
                <a:cubicBezTo>
                  <a:pt x="151" y="383"/>
                  <a:pt x="84" y="316"/>
                  <a:pt x="84" y="233"/>
                </a:cubicBezTo>
                <a:cubicBezTo>
                  <a:pt x="84" y="150"/>
                  <a:pt x="151" y="83"/>
                  <a:pt x="233" y="83"/>
                </a:cubicBezTo>
                <a:cubicBezTo>
                  <a:pt x="316" y="83"/>
                  <a:pt x="383" y="150"/>
                  <a:pt x="383" y="233"/>
                </a:cubicBezTo>
                <a:cubicBezTo>
                  <a:pt x="383" y="316"/>
                  <a:pt x="316" y="383"/>
                  <a:pt x="233" y="383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  <a:effectLst>
            <a:outerShdw blurRad="368300" dist="152400" dir="5400000" algn="t" rotWithShape="0">
              <a:prstClr val="black">
                <a:alpha val="40000"/>
              </a:prstClr>
            </a:outerShdw>
          </a:effectLst>
          <a:scene3d>
            <a:camera prst="orthographicFront">
              <a:rot lat="18899981" lon="0" rev="0"/>
            </a:camera>
            <a:lightRig rig="threePt" dir="t"/>
          </a:scene3d>
          <a:sp3d extrusionH="609600" prstMaterial="matte"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64" name="Group 63"/>
          <p:cNvGrpSpPr/>
          <p:nvPr/>
        </p:nvGrpSpPr>
        <p:grpSpPr>
          <a:xfrm>
            <a:off x="17573471" y="5654239"/>
            <a:ext cx="6379199" cy="5251929"/>
            <a:chOff x="11816557" y="7756415"/>
            <a:chExt cx="6379199" cy="5251929"/>
          </a:xfrm>
        </p:grpSpPr>
        <p:grpSp>
          <p:nvGrpSpPr>
            <p:cNvPr id="65" name="Group 64"/>
            <p:cNvGrpSpPr/>
            <p:nvPr/>
          </p:nvGrpSpPr>
          <p:grpSpPr>
            <a:xfrm flipH="1">
              <a:off x="11816557" y="7756415"/>
              <a:ext cx="4085157" cy="4054242"/>
              <a:chOff x="3059082" y="5908837"/>
              <a:chExt cx="4085157" cy="4054242"/>
            </a:xfrm>
          </p:grpSpPr>
          <p:sp>
            <p:nvSpPr>
              <p:cNvPr id="69" name="Arc 68"/>
              <p:cNvSpPr/>
              <p:nvPr/>
            </p:nvSpPr>
            <p:spPr>
              <a:xfrm flipV="1">
                <a:off x="3059082" y="5908837"/>
                <a:ext cx="4085157" cy="4019550"/>
              </a:xfrm>
              <a:prstGeom prst="arc">
                <a:avLst>
                  <a:gd name="adj1" fmla="val 17143018"/>
                  <a:gd name="adj2" fmla="val 19491447"/>
                </a:avLst>
              </a:prstGeom>
              <a:ln>
                <a:solidFill>
                  <a:schemeClr val="bg1">
                    <a:lumMod val="75000"/>
                  </a:schemeClr>
                </a:solidFill>
                <a:prstDash val="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0" name="Oval 69"/>
              <p:cNvSpPr/>
              <p:nvPr/>
            </p:nvSpPr>
            <p:spPr>
              <a:xfrm>
                <a:off x="5523918" y="9748418"/>
                <a:ext cx="214661" cy="214661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66" name="Group 65"/>
            <p:cNvGrpSpPr/>
            <p:nvPr/>
          </p:nvGrpSpPr>
          <p:grpSpPr>
            <a:xfrm>
              <a:off x="13607672" y="11469461"/>
              <a:ext cx="4588084" cy="1538883"/>
              <a:chOff x="3894839" y="10606073"/>
              <a:chExt cx="4588084" cy="1538883"/>
            </a:xfrm>
          </p:grpSpPr>
          <p:sp>
            <p:nvSpPr>
              <p:cNvPr id="67" name="TextBox 66"/>
              <p:cNvSpPr txBox="1"/>
              <p:nvPr/>
            </p:nvSpPr>
            <p:spPr>
              <a:xfrm>
                <a:off x="3894839" y="10606073"/>
                <a:ext cx="4588084" cy="52322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fa-IR" sz="2800" b="1" dirty="0">
                    <a:solidFill>
                      <a:schemeClr val="accent1">
                        <a:lumMod val="50000"/>
                      </a:schemeClr>
                    </a:solidFill>
                    <a:effectLst>
                      <a:glow>
                        <a:srgbClr val="FF3399">
                          <a:alpha val="24000"/>
                        </a:srgbClr>
                      </a:glow>
                    </a:effectLst>
                    <a:latin typeface="Shabnam" panose="020B0603030804020204" pitchFamily="34" charset="-78"/>
                    <a:cs typeface="Shabnam" panose="020B0603030804020204" pitchFamily="34" charset="-78"/>
                  </a:rPr>
                  <a:t>تیتر عنوان را بنویسید</a:t>
                </a:r>
                <a:endParaRPr lang="en-US" sz="2800" b="1" dirty="0">
                  <a:solidFill>
                    <a:schemeClr val="accent1">
                      <a:lumMod val="50000"/>
                    </a:schemeClr>
                  </a:solidFill>
                  <a:effectLst>
                    <a:glow>
                      <a:srgbClr val="FF3399">
                        <a:alpha val="24000"/>
                      </a:srgbClr>
                    </a:glow>
                  </a:effectLst>
                  <a:latin typeface="Shabnam" panose="020B0603030804020204" pitchFamily="34" charset="-78"/>
                  <a:cs typeface="Shabnam" panose="020B0603030804020204" pitchFamily="34" charset="-78"/>
                </a:endParaRPr>
              </a:p>
            </p:txBody>
          </p:sp>
          <p:sp>
            <p:nvSpPr>
              <p:cNvPr id="68" name="TextBox 67"/>
              <p:cNvSpPr txBox="1"/>
              <p:nvPr/>
            </p:nvSpPr>
            <p:spPr>
              <a:xfrm>
                <a:off x="3894839" y="11129293"/>
                <a:ext cx="3884612" cy="101566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 rtl="1">
                  <a:lnSpc>
                    <a:spcPct val="150000"/>
                  </a:lnSpc>
                </a:pPr>
                <a:r>
                  <a:rPr lang="fa-IR" sz="2000" dirty="0">
                    <a:solidFill>
                      <a:srgbClr val="16191F"/>
                    </a:solidFill>
                    <a:latin typeface="Vazir" panose="020B0603030804020204" pitchFamily="34" charset="-78"/>
                    <a:cs typeface="Vazir" panose="020B0603030804020204" pitchFamily="34" charset="-78"/>
                  </a:rPr>
                  <a:t>فروشگاه مینارو ارائه دهنده انواع فایل های کاربردی</a:t>
                </a:r>
                <a:endParaRPr lang="en-US" sz="1800" b="1" dirty="0">
                  <a:solidFill>
                    <a:schemeClr val="bg1">
                      <a:lumMod val="65000"/>
                    </a:schemeClr>
                  </a:solidFill>
                  <a:effectLst>
                    <a:glow>
                      <a:srgbClr val="FF3399">
                        <a:alpha val="24000"/>
                      </a:srgbClr>
                    </a:glow>
                  </a:effectLst>
                  <a:latin typeface="Lato" panose="020F0502020204030203" pitchFamily="34" charset="0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226980807"/>
      </p:ext>
    </p:extLst>
  </p:cSld>
  <p:clrMapOvr>
    <a:masterClrMapping/>
  </p:clrMapOvr>
  <p:transition spd="med">
    <p:pull dir="u"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grpId="0" nodeType="withEffect" p14:presetBounceEnd="83000">
                                      <p:stCondLst>
                                        <p:cond delay="0"/>
                                      </p:stCondLst>
                                      <p:iterate type="wd">
                                        <p:tmPct val="4000"/>
                                      </p:iterate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83000">
                                          <p:cBhvr additive="base">
                                            <p:cTn id="7" dur="175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83000">
                                          <p:cBhvr additive="base">
                                            <p:cTn id="8" dur="175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grpId="0" nodeType="withEffect" p14:presetBounceEnd="86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86000">
                                          <p:cBhvr additive="base">
                                            <p:cTn id="11" dur="125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86000">
                                          <p:cBhvr additive="base">
                                            <p:cTn id="12" dur="125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5" dur="500"/>
                                            <p:tgtEl>
                                              <p:spTgt spid="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" presetID="10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8" dur="500"/>
                                            <p:tgtEl>
                                              <p:spTgt spid="3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1" dur="500"/>
                                            <p:tgtEl>
                                              <p:spTgt spid="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2" presetID="10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4" dur="500"/>
                                            <p:tgtEl>
                                              <p:spTgt spid="2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5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7" dur="500"/>
                                            <p:tgtEl>
                                              <p:spTgt spid="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8" presetID="10" presetClass="entr" presetSubtype="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0" dur="500"/>
                                            <p:tgtEl>
                                              <p:spTgt spid="4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1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3" dur="500"/>
                                            <p:tgtEl>
                                              <p:spTgt spid="4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4" presetID="10" presetClass="entr" presetSubtype="0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6" dur="500"/>
                                            <p:tgtEl>
                                              <p:spTgt spid="5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7" presetID="10" presetClass="entr" presetSubtype="0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9" dur="500"/>
                                            <p:tgtEl>
                                              <p:spTgt spid="4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0" presetID="10" presetClass="entr" presetSubtype="0" fill="hold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2" dur="500"/>
                                            <p:tgtEl>
                                              <p:spTgt spid="6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3" presetID="10" presetClass="entr" presetSubtype="0" fill="hold" grpId="0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5" dur="500"/>
                                            <p:tgtEl>
                                              <p:spTgt spid="6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6" grpId="0" animBg="1"/>
          <p:bldP spid="3" grpId="0" animBg="1"/>
          <p:bldP spid="20" grpId="0"/>
          <p:bldP spid="48" grpId="0" animBg="1"/>
          <p:bldP spid="24" grpId="0" animBg="1"/>
          <p:bldP spid="25" grpId="0"/>
          <p:bldP spid="40" grpId="0" animBg="1"/>
          <p:bldP spid="63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iterate type="wd">
                                        <p:tmPct val="4000"/>
                                      </p:iterate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75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75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25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25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5" dur="500"/>
                                            <p:tgtEl>
                                              <p:spTgt spid="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" presetID="10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8" dur="500"/>
                                            <p:tgtEl>
                                              <p:spTgt spid="3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1" dur="500"/>
                                            <p:tgtEl>
                                              <p:spTgt spid="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2" presetID="10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4" dur="500"/>
                                            <p:tgtEl>
                                              <p:spTgt spid="2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5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7" dur="500"/>
                                            <p:tgtEl>
                                              <p:spTgt spid="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8" presetID="10" presetClass="entr" presetSubtype="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0" dur="500"/>
                                            <p:tgtEl>
                                              <p:spTgt spid="4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1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3" dur="500"/>
                                            <p:tgtEl>
                                              <p:spTgt spid="4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4" presetID="10" presetClass="entr" presetSubtype="0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6" dur="500"/>
                                            <p:tgtEl>
                                              <p:spTgt spid="5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7" presetID="10" presetClass="entr" presetSubtype="0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9" dur="500"/>
                                            <p:tgtEl>
                                              <p:spTgt spid="4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0" presetID="10" presetClass="entr" presetSubtype="0" fill="hold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2" dur="500"/>
                                            <p:tgtEl>
                                              <p:spTgt spid="6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3" presetID="10" presetClass="entr" presetSubtype="0" fill="hold" grpId="0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5" dur="500"/>
                                            <p:tgtEl>
                                              <p:spTgt spid="6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6" grpId="0" animBg="1"/>
          <p:bldP spid="3" grpId="0" animBg="1"/>
          <p:bldP spid="20" grpId="0"/>
          <p:bldP spid="48" grpId="0" animBg="1"/>
          <p:bldP spid="24" grpId="0" animBg="1"/>
          <p:bldP spid="25" grpId="0"/>
          <p:bldP spid="40" grpId="0" animBg="1"/>
          <p:bldP spid="63" grpId="0" animBg="1"/>
        </p:bldLst>
      </p:timing>
    </mc:Fallback>
  </mc:AlternateContent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7" name="Oval 166"/>
          <p:cNvSpPr/>
          <p:nvPr/>
        </p:nvSpPr>
        <p:spPr>
          <a:xfrm rot="19149409">
            <a:off x="17047102" y="4092256"/>
            <a:ext cx="5412587" cy="5412587"/>
          </a:xfrm>
          <a:prstGeom prst="ellipse">
            <a:avLst/>
          </a:prstGeom>
          <a:gradFill>
            <a:gsLst>
              <a:gs pos="0">
                <a:schemeClr val="bg1"/>
              </a:gs>
              <a:gs pos="100000">
                <a:srgbClr val="F4F8FA"/>
              </a:gs>
            </a:gsLst>
            <a:lin ang="10800000" scaled="1"/>
          </a:gradFill>
          <a:ln>
            <a:noFill/>
          </a:ln>
          <a:effectLst>
            <a:outerShdw blurRad="571500" dist="723900" dir="2700000" algn="tl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4" name="Oval 103"/>
          <p:cNvSpPr/>
          <p:nvPr/>
        </p:nvSpPr>
        <p:spPr>
          <a:xfrm rot="19149409">
            <a:off x="10335949" y="4371142"/>
            <a:ext cx="5412587" cy="5412587"/>
          </a:xfrm>
          <a:prstGeom prst="ellipse">
            <a:avLst/>
          </a:prstGeom>
          <a:gradFill>
            <a:gsLst>
              <a:gs pos="0">
                <a:schemeClr val="bg1"/>
              </a:gs>
              <a:gs pos="100000">
                <a:srgbClr val="F4F8FA"/>
              </a:gs>
            </a:gsLst>
            <a:lin ang="10800000" scaled="1"/>
          </a:gradFill>
          <a:ln>
            <a:noFill/>
          </a:ln>
          <a:effectLst>
            <a:outerShdw blurRad="571500" dist="723900" dir="2700000" algn="tl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9" name="Oval 78"/>
          <p:cNvSpPr/>
          <p:nvPr/>
        </p:nvSpPr>
        <p:spPr>
          <a:xfrm rot="19149409">
            <a:off x="5112729" y="4127542"/>
            <a:ext cx="5412587" cy="5412587"/>
          </a:xfrm>
          <a:prstGeom prst="ellipse">
            <a:avLst/>
          </a:prstGeom>
          <a:gradFill>
            <a:gsLst>
              <a:gs pos="0">
                <a:schemeClr val="bg1"/>
              </a:gs>
              <a:gs pos="100000">
                <a:srgbClr val="F4F8FA"/>
              </a:gs>
            </a:gsLst>
            <a:lin ang="10800000" scaled="1"/>
          </a:gradFill>
          <a:ln>
            <a:noFill/>
          </a:ln>
          <a:effectLst>
            <a:outerShdw blurRad="571500" dist="723900" dir="2700000" algn="tl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" name="Oval 40"/>
          <p:cNvSpPr/>
          <p:nvPr/>
        </p:nvSpPr>
        <p:spPr>
          <a:xfrm rot="19149409">
            <a:off x="14074325" y="5151302"/>
            <a:ext cx="5412587" cy="5412587"/>
          </a:xfrm>
          <a:prstGeom prst="ellipse">
            <a:avLst/>
          </a:prstGeom>
          <a:gradFill>
            <a:gsLst>
              <a:gs pos="0">
                <a:schemeClr val="bg1"/>
              </a:gs>
              <a:gs pos="100000">
                <a:srgbClr val="F4F8FA"/>
              </a:gs>
            </a:gsLst>
            <a:lin ang="10800000" scaled="1"/>
          </a:gradFill>
          <a:ln>
            <a:noFill/>
          </a:ln>
          <a:effectLst>
            <a:outerShdw blurRad="571500" dist="723900" dir="2700000" algn="tl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0" name="Oval 39"/>
          <p:cNvSpPr/>
          <p:nvPr/>
        </p:nvSpPr>
        <p:spPr>
          <a:xfrm rot="19149409">
            <a:off x="8020489" y="5319730"/>
            <a:ext cx="5412587" cy="5412587"/>
          </a:xfrm>
          <a:prstGeom prst="ellipse">
            <a:avLst/>
          </a:prstGeom>
          <a:gradFill>
            <a:gsLst>
              <a:gs pos="0">
                <a:schemeClr val="bg1"/>
              </a:gs>
              <a:gs pos="100000">
                <a:srgbClr val="F4F8FA"/>
              </a:gs>
            </a:gsLst>
            <a:lin ang="10800000" scaled="1"/>
          </a:gradFill>
          <a:ln>
            <a:noFill/>
          </a:ln>
          <a:effectLst>
            <a:outerShdw blurRad="571500" dist="723900" dir="2700000" algn="tl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Oval 14"/>
          <p:cNvSpPr/>
          <p:nvPr/>
        </p:nvSpPr>
        <p:spPr>
          <a:xfrm rot="19149409">
            <a:off x="1968597" y="5151302"/>
            <a:ext cx="5412587" cy="5412587"/>
          </a:xfrm>
          <a:prstGeom prst="ellipse">
            <a:avLst/>
          </a:prstGeom>
          <a:gradFill>
            <a:gsLst>
              <a:gs pos="0">
                <a:schemeClr val="bg1"/>
              </a:gs>
              <a:gs pos="100000">
                <a:srgbClr val="F4F8FA"/>
              </a:gs>
            </a:gsLst>
            <a:lin ang="10800000" scaled="1"/>
          </a:gradFill>
          <a:ln>
            <a:noFill/>
          </a:ln>
          <a:effectLst>
            <a:outerShdw blurRad="571500" dist="723900" dir="2700000" algn="tl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TextBox 16"/>
          <p:cNvSpPr txBox="1"/>
          <p:nvPr/>
        </p:nvSpPr>
        <p:spPr>
          <a:xfrm>
            <a:off x="-1" y="508608"/>
            <a:ext cx="24387175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a-IR" sz="9600" b="1" dirty="0">
                <a:effectLst>
                  <a:glow>
                    <a:srgbClr val="FF3399">
                      <a:alpha val="24000"/>
                    </a:srgbClr>
                  </a:glow>
                </a:effectLst>
                <a:latin typeface="Shabnam" panose="020B0603030804020204" pitchFamily="34" charset="-78"/>
                <a:cs typeface="Shabnam" panose="020B0603030804020204" pitchFamily="34" charset="-78"/>
              </a:rPr>
              <a:t>تیتر عنوان خود را وارد نمایید</a:t>
            </a:r>
            <a:endParaRPr lang="en-US" sz="9600" b="1" dirty="0">
              <a:solidFill>
                <a:srgbClr val="FF3399"/>
              </a:solidFill>
              <a:effectLst>
                <a:glow>
                  <a:srgbClr val="FF3399">
                    <a:alpha val="24000"/>
                  </a:srgbClr>
                </a:glow>
              </a:effectLst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0" y="1912391"/>
            <a:ext cx="2438717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a-IR" sz="2400" dirty="0">
                <a:solidFill>
                  <a:srgbClr val="100F3D"/>
                </a:solidFill>
                <a:effectLst>
                  <a:glow>
                    <a:srgbClr val="FF3399">
                      <a:alpha val="24000"/>
                    </a:srgbClr>
                  </a:glow>
                </a:effectLst>
                <a:latin typeface="Vazir" panose="020B0603030804020204" pitchFamily="34" charset="-78"/>
                <a:cs typeface="Vazir" panose="020B0603030804020204" pitchFamily="34" charset="-78"/>
              </a:rPr>
              <a:t>زیر عنوان خود را در این قسمت بنویسید</a:t>
            </a:r>
            <a:endParaRPr lang="en-US" sz="2400" dirty="0">
              <a:solidFill>
                <a:srgbClr val="100F3D"/>
              </a:solidFill>
              <a:effectLst>
                <a:glow>
                  <a:srgbClr val="FF3399">
                    <a:alpha val="24000"/>
                  </a:srgbClr>
                </a:glow>
              </a:effectLst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  <p:sp>
        <p:nvSpPr>
          <p:cNvPr id="7" name="Freeform 5"/>
          <p:cNvSpPr>
            <a:spLocks noEditPoints="1"/>
          </p:cNvSpPr>
          <p:nvPr/>
        </p:nvSpPr>
        <p:spPr bwMode="auto">
          <a:xfrm>
            <a:off x="2998695" y="6162118"/>
            <a:ext cx="3380886" cy="3378190"/>
          </a:xfrm>
          <a:custGeom>
            <a:avLst/>
            <a:gdLst>
              <a:gd name="T0" fmla="*/ 467 w 467"/>
              <a:gd name="T1" fmla="*/ 232 h 467"/>
              <a:gd name="T2" fmla="*/ 425 w 467"/>
              <a:gd name="T3" fmla="*/ 195 h 467"/>
              <a:gd name="T4" fmla="*/ 449 w 467"/>
              <a:gd name="T5" fmla="*/ 144 h 467"/>
              <a:gd name="T6" fmla="*/ 396 w 467"/>
              <a:gd name="T7" fmla="*/ 126 h 467"/>
              <a:gd name="T8" fmla="*/ 397 w 467"/>
              <a:gd name="T9" fmla="*/ 67 h 467"/>
              <a:gd name="T10" fmla="*/ 341 w 467"/>
              <a:gd name="T11" fmla="*/ 71 h 467"/>
              <a:gd name="T12" fmla="*/ 323 w 467"/>
              <a:gd name="T13" fmla="*/ 18 h 467"/>
              <a:gd name="T14" fmla="*/ 272 w 467"/>
              <a:gd name="T15" fmla="*/ 42 h 467"/>
              <a:gd name="T16" fmla="*/ 232 w 467"/>
              <a:gd name="T17" fmla="*/ 0 h 467"/>
              <a:gd name="T18" fmla="*/ 195 w 467"/>
              <a:gd name="T19" fmla="*/ 42 h 467"/>
              <a:gd name="T20" fmla="*/ 144 w 467"/>
              <a:gd name="T21" fmla="*/ 17 h 467"/>
              <a:gd name="T22" fmla="*/ 126 w 467"/>
              <a:gd name="T23" fmla="*/ 71 h 467"/>
              <a:gd name="T24" fmla="*/ 68 w 467"/>
              <a:gd name="T25" fmla="*/ 69 h 467"/>
              <a:gd name="T26" fmla="*/ 71 w 467"/>
              <a:gd name="T27" fmla="*/ 125 h 467"/>
              <a:gd name="T28" fmla="*/ 18 w 467"/>
              <a:gd name="T29" fmla="*/ 144 h 467"/>
              <a:gd name="T30" fmla="*/ 42 w 467"/>
              <a:gd name="T31" fmla="*/ 194 h 467"/>
              <a:gd name="T32" fmla="*/ 0 w 467"/>
              <a:gd name="T33" fmla="*/ 235 h 467"/>
              <a:gd name="T34" fmla="*/ 42 w 467"/>
              <a:gd name="T35" fmla="*/ 272 h 467"/>
              <a:gd name="T36" fmla="*/ 17 w 467"/>
              <a:gd name="T37" fmla="*/ 323 h 467"/>
              <a:gd name="T38" fmla="*/ 71 w 467"/>
              <a:gd name="T39" fmla="*/ 341 h 467"/>
              <a:gd name="T40" fmla="*/ 70 w 467"/>
              <a:gd name="T41" fmla="*/ 399 h 467"/>
              <a:gd name="T42" fmla="*/ 126 w 467"/>
              <a:gd name="T43" fmla="*/ 396 h 467"/>
              <a:gd name="T44" fmla="*/ 144 w 467"/>
              <a:gd name="T45" fmla="*/ 449 h 467"/>
              <a:gd name="T46" fmla="*/ 195 w 467"/>
              <a:gd name="T47" fmla="*/ 424 h 467"/>
              <a:gd name="T48" fmla="*/ 235 w 467"/>
              <a:gd name="T49" fmla="*/ 467 h 467"/>
              <a:gd name="T50" fmla="*/ 272 w 467"/>
              <a:gd name="T51" fmla="*/ 424 h 467"/>
              <a:gd name="T52" fmla="*/ 323 w 467"/>
              <a:gd name="T53" fmla="*/ 449 h 467"/>
              <a:gd name="T54" fmla="*/ 341 w 467"/>
              <a:gd name="T55" fmla="*/ 396 h 467"/>
              <a:gd name="T56" fmla="*/ 399 w 467"/>
              <a:gd name="T57" fmla="*/ 397 h 467"/>
              <a:gd name="T58" fmla="*/ 396 w 467"/>
              <a:gd name="T59" fmla="*/ 341 h 467"/>
              <a:gd name="T60" fmla="*/ 449 w 467"/>
              <a:gd name="T61" fmla="*/ 323 h 467"/>
              <a:gd name="T62" fmla="*/ 425 w 467"/>
              <a:gd name="T63" fmla="*/ 272 h 467"/>
              <a:gd name="T64" fmla="*/ 233 w 467"/>
              <a:gd name="T65" fmla="*/ 383 h 467"/>
              <a:gd name="T66" fmla="*/ 233 w 467"/>
              <a:gd name="T67" fmla="*/ 83 h 467"/>
              <a:gd name="T68" fmla="*/ 233 w 467"/>
              <a:gd name="T69" fmla="*/ 383 h 4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467" h="467">
                <a:moveTo>
                  <a:pt x="428" y="245"/>
                </a:moveTo>
                <a:cubicBezTo>
                  <a:pt x="467" y="232"/>
                  <a:pt x="467" y="232"/>
                  <a:pt x="467" y="232"/>
                </a:cubicBezTo>
                <a:cubicBezTo>
                  <a:pt x="465" y="202"/>
                  <a:pt x="465" y="202"/>
                  <a:pt x="465" y="202"/>
                </a:cubicBezTo>
                <a:cubicBezTo>
                  <a:pt x="425" y="195"/>
                  <a:pt x="425" y="195"/>
                  <a:pt x="425" y="195"/>
                </a:cubicBezTo>
                <a:cubicBezTo>
                  <a:pt x="423" y="187"/>
                  <a:pt x="421" y="179"/>
                  <a:pt x="418" y="171"/>
                </a:cubicBezTo>
                <a:cubicBezTo>
                  <a:pt x="449" y="144"/>
                  <a:pt x="449" y="144"/>
                  <a:pt x="449" y="144"/>
                </a:cubicBezTo>
                <a:cubicBezTo>
                  <a:pt x="436" y="117"/>
                  <a:pt x="436" y="117"/>
                  <a:pt x="436" y="117"/>
                </a:cubicBezTo>
                <a:cubicBezTo>
                  <a:pt x="396" y="126"/>
                  <a:pt x="396" y="126"/>
                  <a:pt x="396" y="126"/>
                </a:cubicBezTo>
                <a:cubicBezTo>
                  <a:pt x="391" y="118"/>
                  <a:pt x="385" y="111"/>
                  <a:pt x="379" y="104"/>
                </a:cubicBezTo>
                <a:cubicBezTo>
                  <a:pt x="397" y="67"/>
                  <a:pt x="397" y="67"/>
                  <a:pt x="397" y="67"/>
                </a:cubicBezTo>
                <a:cubicBezTo>
                  <a:pt x="375" y="48"/>
                  <a:pt x="375" y="48"/>
                  <a:pt x="375" y="48"/>
                </a:cubicBezTo>
                <a:cubicBezTo>
                  <a:pt x="341" y="71"/>
                  <a:pt x="341" y="71"/>
                  <a:pt x="341" y="71"/>
                </a:cubicBezTo>
                <a:cubicBezTo>
                  <a:pt x="334" y="66"/>
                  <a:pt x="327" y="62"/>
                  <a:pt x="320" y="58"/>
                </a:cubicBezTo>
                <a:cubicBezTo>
                  <a:pt x="323" y="18"/>
                  <a:pt x="323" y="18"/>
                  <a:pt x="323" y="18"/>
                </a:cubicBezTo>
                <a:cubicBezTo>
                  <a:pt x="295" y="8"/>
                  <a:pt x="295" y="8"/>
                  <a:pt x="295" y="8"/>
                </a:cubicBezTo>
                <a:cubicBezTo>
                  <a:pt x="272" y="42"/>
                  <a:pt x="272" y="42"/>
                  <a:pt x="272" y="42"/>
                </a:cubicBezTo>
                <a:cubicBezTo>
                  <a:pt x="263" y="40"/>
                  <a:pt x="254" y="39"/>
                  <a:pt x="245" y="39"/>
                </a:cubicBezTo>
                <a:cubicBezTo>
                  <a:pt x="232" y="0"/>
                  <a:pt x="232" y="0"/>
                  <a:pt x="232" y="0"/>
                </a:cubicBezTo>
                <a:cubicBezTo>
                  <a:pt x="203" y="2"/>
                  <a:pt x="203" y="2"/>
                  <a:pt x="203" y="2"/>
                </a:cubicBezTo>
                <a:cubicBezTo>
                  <a:pt x="195" y="42"/>
                  <a:pt x="195" y="42"/>
                  <a:pt x="195" y="42"/>
                </a:cubicBezTo>
                <a:cubicBezTo>
                  <a:pt x="187" y="44"/>
                  <a:pt x="179" y="46"/>
                  <a:pt x="171" y="49"/>
                </a:cubicBezTo>
                <a:cubicBezTo>
                  <a:pt x="144" y="17"/>
                  <a:pt x="144" y="17"/>
                  <a:pt x="144" y="17"/>
                </a:cubicBezTo>
                <a:cubicBezTo>
                  <a:pt x="117" y="30"/>
                  <a:pt x="117" y="30"/>
                  <a:pt x="117" y="30"/>
                </a:cubicBezTo>
                <a:cubicBezTo>
                  <a:pt x="126" y="71"/>
                  <a:pt x="126" y="71"/>
                  <a:pt x="126" y="71"/>
                </a:cubicBezTo>
                <a:cubicBezTo>
                  <a:pt x="118" y="76"/>
                  <a:pt x="111" y="81"/>
                  <a:pt x="104" y="87"/>
                </a:cubicBezTo>
                <a:cubicBezTo>
                  <a:pt x="68" y="69"/>
                  <a:pt x="68" y="69"/>
                  <a:pt x="68" y="69"/>
                </a:cubicBezTo>
                <a:cubicBezTo>
                  <a:pt x="48" y="92"/>
                  <a:pt x="48" y="92"/>
                  <a:pt x="48" y="92"/>
                </a:cubicBezTo>
                <a:cubicBezTo>
                  <a:pt x="71" y="125"/>
                  <a:pt x="71" y="125"/>
                  <a:pt x="71" y="125"/>
                </a:cubicBezTo>
                <a:cubicBezTo>
                  <a:pt x="67" y="132"/>
                  <a:pt x="62" y="139"/>
                  <a:pt x="59" y="147"/>
                </a:cubicBezTo>
                <a:cubicBezTo>
                  <a:pt x="18" y="144"/>
                  <a:pt x="18" y="144"/>
                  <a:pt x="18" y="144"/>
                </a:cubicBezTo>
                <a:cubicBezTo>
                  <a:pt x="8" y="172"/>
                  <a:pt x="8" y="172"/>
                  <a:pt x="8" y="172"/>
                </a:cubicBezTo>
                <a:cubicBezTo>
                  <a:pt x="42" y="194"/>
                  <a:pt x="42" y="194"/>
                  <a:pt x="42" y="194"/>
                </a:cubicBezTo>
                <a:cubicBezTo>
                  <a:pt x="41" y="203"/>
                  <a:pt x="39" y="212"/>
                  <a:pt x="39" y="222"/>
                </a:cubicBezTo>
                <a:cubicBezTo>
                  <a:pt x="0" y="235"/>
                  <a:pt x="0" y="235"/>
                  <a:pt x="0" y="235"/>
                </a:cubicBezTo>
                <a:cubicBezTo>
                  <a:pt x="2" y="264"/>
                  <a:pt x="2" y="264"/>
                  <a:pt x="2" y="264"/>
                </a:cubicBezTo>
                <a:cubicBezTo>
                  <a:pt x="42" y="272"/>
                  <a:pt x="42" y="272"/>
                  <a:pt x="42" y="272"/>
                </a:cubicBezTo>
                <a:cubicBezTo>
                  <a:pt x="44" y="280"/>
                  <a:pt x="46" y="288"/>
                  <a:pt x="49" y="296"/>
                </a:cubicBezTo>
                <a:cubicBezTo>
                  <a:pt x="17" y="323"/>
                  <a:pt x="17" y="323"/>
                  <a:pt x="17" y="323"/>
                </a:cubicBezTo>
                <a:cubicBezTo>
                  <a:pt x="31" y="349"/>
                  <a:pt x="31" y="349"/>
                  <a:pt x="31" y="349"/>
                </a:cubicBezTo>
                <a:cubicBezTo>
                  <a:pt x="71" y="341"/>
                  <a:pt x="71" y="341"/>
                  <a:pt x="71" y="341"/>
                </a:cubicBezTo>
                <a:cubicBezTo>
                  <a:pt x="76" y="349"/>
                  <a:pt x="82" y="356"/>
                  <a:pt x="88" y="363"/>
                </a:cubicBezTo>
                <a:cubicBezTo>
                  <a:pt x="70" y="399"/>
                  <a:pt x="70" y="399"/>
                  <a:pt x="70" y="399"/>
                </a:cubicBezTo>
                <a:cubicBezTo>
                  <a:pt x="92" y="419"/>
                  <a:pt x="92" y="419"/>
                  <a:pt x="92" y="419"/>
                </a:cubicBezTo>
                <a:cubicBezTo>
                  <a:pt x="126" y="396"/>
                  <a:pt x="126" y="396"/>
                  <a:pt x="126" y="396"/>
                </a:cubicBezTo>
                <a:cubicBezTo>
                  <a:pt x="133" y="400"/>
                  <a:pt x="140" y="404"/>
                  <a:pt x="147" y="408"/>
                </a:cubicBezTo>
                <a:cubicBezTo>
                  <a:pt x="144" y="449"/>
                  <a:pt x="144" y="449"/>
                  <a:pt x="144" y="449"/>
                </a:cubicBezTo>
                <a:cubicBezTo>
                  <a:pt x="172" y="458"/>
                  <a:pt x="172" y="458"/>
                  <a:pt x="172" y="458"/>
                </a:cubicBezTo>
                <a:cubicBezTo>
                  <a:pt x="195" y="424"/>
                  <a:pt x="195" y="424"/>
                  <a:pt x="195" y="424"/>
                </a:cubicBezTo>
                <a:cubicBezTo>
                  <a:pt x="204" y="426"/>
                  <a:pt x="213" y="427"/>
                  <a:pt x="222" y="428"/>
                </a:cubicBezTo>
                <a:cubicBezTo>
                  <a:pt x="235" y="467"/>
                  <a:pt x="235" y="467"/>
                  <a:pt x="235" y="467"/>
                </a:cubicBezTo>
                <a:cubicBezTo>
                  <a:pt x="264" y="464"/>
                  <a:pt x="264" y="464"/>
                  <a:pt x="264" y="464"/>
                </a:cubicBezTo>
                <a:cubicBezTo>
                  <a:pt x="272" y="424"/>
                  <a:pt x="272" y="424"/>
                  <a:pt x="272" y="424"/>
                </a:cubicBezTo>
                <a:cubicBezTo>
                  <a:pt x="280" y="423"/>
                  <a:pt x="288" y="421"/>
                  <a:pt x="296" y="418"/>
                </a:cubicBezTo>
                <a:cubicBezTo>
                  <a:pt x="323" y="449"/>
                  <a:pt x="323" y="449"/>
                  <a:pt x="323" y="449"/>
                </a:cubicBezTo>
                <a:cubicBezTo>
                  <a:pt x="349" y="436"/>
                  <a:pt x="349" y="436"/>
                  <a:pt x="349" y="436"/>
                </a:cubicBezTo>
                <a:cubicBezTo>
                  <a:pt x="341" y="396"/>
                  <a:pt x="341" y="396"/>
                  <a:pt x="341" y="396"/>
                </a:cubicBezTo>
                <a:cubicBezTo>
                  <a:pt x="349" y="391"/>
                  <a:pt x="356" y="385"/>
                  <a:pt x="363" y="379"/>
                </a:cubicBezTo>
                <a:cubicBezTo>
                  <a:pt x="399" y="397"/>
                  <a:pt x="399" y="397"/>
                  <a:pt x="399" y="397"/>
                </a:cubicBezTo>
                <a:cubicBezTo>
                  <a:pt x="419" y="375"/>
                  <a:pt x="419" y="375"/>
                  <a:pt x="419" y="375"/>
                </a:cubicBezTo>
                <a:cubicBezTo>
                  <a:pt x="396" y="341"/>
                  <a:pt x="396" y="341"/>
                  <a:pt x="396" y="341"/>
                </a:cubicBezTo>
                <a:cubicBezTo>
                  <a:pt x="400" y="334"/>
                  <a:pt x="405" y="327"/>
                  <a:pt x="408" y="320"/>
                </a:cubicBezTo>
                <a:cubicBezTo>
                  <a:pt x="449" y="323"/>
                  <a:pt x="449" y="323"/>
                  <a:pt x="449" y="323"/>
                </a:cubicBezTo>
                <a:cubicBezTo>
                  <a:pt x="459" y="295"/>
                  <a:pt x="459" y="295"/>
                  <a:pt x="459" y="295"/>
                </a:cubicBezTo>
                <a:cubicBezTo>
                  <a:pt x="425" y="272"/>
                  <a:pt x="425" y="272"/>
                  <a:pt x="425" y="272"/>
                </a:cubicBezTo>
                <a:cubicBezTo>
                  <a:pt x="426" y="263"/>
                  <a:pt x="428" y="254"/>
                  <a:pt x="428" y="245"/>
                </a:cubicBezTo>
                <a:close/>
                <a:moveTo>
                  <a:pt x="233" y="383"/>
                </a:moveTo>
                <a:cubicBezTo>
                  <a:pt x="151" y="383"/>
                  <a:pt x="84" y="316"/>
                  <a:pt x="84" y="233"/>
                </a:cubicBezTo>
                <a:cubicBezTo>
                  <a:pt x="84" y="150"/>
                  <a:pt x="151" y="83"/>
                  <a:pt x="233" y="83"/>
                </a:cubicBezTo>
                <a:cubicBezTo>
                  <a:pt x="316" y="83"/>
                  <a:pt x="383" y="150"/>
                  <a:pt x="383" y="233"/>
                </a:cubicBezTo>
                <a:cubicBezTo>
                  <a:pt x="383" y="316"/>
                  <a:pt x="316" y="383"/>
                  <a:pt x="233" y="38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>
            <a:outerShdw blurRad="228600" dist="76200" dir="2700000" algn="tl" rotWithShape="0">
              <a:prstClr val="black">
                <a:alpha val="30000"/>
              </a:prst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" name="Oval 7"/>
          <p:cNvSpPr/>
          <p:nvPr/>
        </p:nvSpPr>
        <p:spPr>
          <a:xfrm>
            <a:off x="3549626" y="6711701"/>
            <a:ext cx="2279024" cy="2279024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571500" dist="723900" dir="2700000" algn="tl" rotWithShape="0">
              <a:prstClr val="black">
                <a:alpha val="3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Oval 8"/>
          <p:cNvSpPr/>
          <p:nvPr/>
        </p:nvSpPr>
        <p:spPr>
          <a:xfrm>
            <a:off x="3615259" y="6777333"/>
            <a:ext cx="2147758" cy="2147758"/>
          </a:xfrm>
          <a:prstGeom prst="ellipse">
            <a:avLst/>
          </a:prstGeom>
          <a:gradFill flip="none" rotWithShape="1">
            <a:gsLst>
              <a:gs pos="0">
                <a:schemeClr val="bg1">
                  <a:lumMod val="85000"/>
                </a:schemeClr>
              </a:gs>
              <a:gs pos="24000">
                <a:schemeClr val="bg1">
                  <a:lumMod val="95000"/>
                </a:schemeClr>
              </a:gs>
            </a:gsLst>
            <a:lin ang="13500000" scaled="1"/>
            <a:tileRect/>
          </a:gradFill>
          <a:ln>
            <a:noFill/>
          </a:ln>
          <a:effectLst>
            <a:outerShdw blurRad="571500" dist="723900" dir="2700000" algn="tl" rotWithShape="0">
              <a:prstClr val="black">
                <a:alpha val="3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5" name="Oval 74"/>
          <p:cNvSpPr/>
          <p:nvPr/>
        </p:nvSpPr>
        <p:spPr>
          <a:xfrm>
            <a:off x="3779108" y="6953146"/>
            <a:ext cx="1803464" cy="1803464"/>
          </a:xfrm>
          <a:prstGeom prst="ellipse">
            <a:avLst/>
          </a:prstGeom>
          <a:gradFill flip="none" rotWithShape="1">
            <a:gsLst>
              <a:gs pos="0">
                <a:schemeClr val="bg1">
                  <a:lumMod val="85000"/>
                </a:schemeClr>
              </a:gs>
              <a:gs pos="24000">
                <a:schemeClr val="bg1">
                  <a:lumMod val="95000"/>
                </a:schemeClr>
              </a:gs>
            </a:gsLst>
            <a:lin ang="13500000" scaled="1"/>
            <a:tileRect/>
          </a:gradFill>
          <a:ln>
            <a:noFill/>
          </a:ln>
          <a:effectLst>
            <a:outerShdw blurRad="571500" dist="723900" dir="2700000" algn="tl" rotWithShape="0">
              <a:prstClr val="black">
                <a:alpha val="3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05" name="Group 104"/>
          <p:cNvGrpSpPr/>
          <p:nvPr/>
        </p:nvGrpSpPr>
        <p:grpSpPr>
          <a:xfrm>
            <a:off x="2322622" y="2988251"/>
            <a:ext cx="4588084" cy="3023697"/>
            <a:chOff x="6191091" y="3542256"/>
            <a:chExt cx="4588084" cy="3023697"/>
          </a:xfrm>
        </p:grpSpPr>
        <p:grpSp>
          <p:nvGrpSpPr>
            <p:cNvPr id="106" name="Group 105"/>
            <p:cNvGrpSpPr/>
            <p:nvPr/>
          </p:nvGrpSpPr>
          <p:grpSpPr>
            <a:xfrm>
              <a:off x="6191091" y="3542256"/>
              <a:ext cx="4588084" cy="1520238"/>
              <a:chOff x="3894839" y="10720373"/>
              <a:chExt cx="4588084" cy="1520238"/>
            </a:xfrm>
          </p:grpSpPr>
          <p:sp>
            <p:nvSpPr>
              <p:cNvPr id="110" name="TextBox 109"/>
              <p:cNvSpPr txBox="1"/>
              <p:nvPr/>
            </p:nvSpPr>
            <p:spPr>
              <a:xfrm>
                <a:off x="3894839" y="10720373"/>
                <a:ext cx="4588084" cy="52322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fa-IR" sz="2800" b="1" dirty="0">
                    <a:solidFill>
                      <a:schemeClr val="accent1">
                        <a:lumMod val="50000"/>
                      </a:schemeClr>
                    </a:solidFill>
                    <a:effectLst>
                      <a:glow>
                        <a:srgbClr val="FF3399">
                          <a:alpha val="24000"/>
                        </a:srgbClr>
                      </a:glow>
                    </a:effectLst>
                    <a:latin typeface="Shabnam" panose="020B0603030804020204" pitchFamily="34" charset="-78"/>
                    <a:cs typeface="Shabnam" panose="020B0603030804020204" pitchFamily="34" charset="-78"/>
                  </a:rPr>
                  <a:t>تیتر عنوان را بنویسید</a:t>
                </a:r>
                <a:endParaRPr lang="en-US" sz="2800" b="1" dirty="0">
                  <a:solidFill>
                    <a:schemeClr val="accent1">
                      <a:lumMod val="50000"/>
                    </a:schemeClr>
                  </a:solidFill>
                  <a:effectLst>
                    <a:glow>
                      <a:srgbClr val="FF3399">
                        <a:alpha val="24000"/>
                      </a:srgbClr>
                    </a:glow>
                  </a:effectLst>
                  <a:latin typeface="Shabnam" panose="020B0603030804020204" pitchFamily="34" charset="-78"/>
                  <a:cs typeface="Shabnam" panose="020B0603030804020204" pitchFamily="34" charset="-78"/>
                </a:endParaRPr>
              </a:p>
            </p:txBody>
          </p:sp>
          <p:sp>
            <p:nvSpPr>
              <p:cNvPr id="111" name="TextBox 110"/>
              <p:cNvSpPr txBox="1"/>
              <p:nvPr/>
            </p:nvSpPr>
            <p:spPr>
              <a:xfrm>
                <a:off x="4243949" y="11224948"/>
                <a:ext cx="3884612" cy="101566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 rtl="1">
                  <a:lnSpc>
                    <a:spcPct val="150000"/>
                  </a:lnSpc>
                </a:pPr>
                <a:r>
                  <a:rPr lang="fa-IR" sz="2000" dirty="0">
                    <a:solidFill>
                      <a:srgbClr val="16191F"/>
                    </a:solidFill>
                    <a:latin typeface="Vazir" panose="020B0603030804020204" pitchFamily="34" charset="-78"/>
                    <a:cs typeface="Vazir" panose="020B0603030804020204" pitchFamily="34" charset="-78"/>
                  </a:rPr>
                  <a:t>فروشگاه مینارو ارائه دهنده انواع فایل های کاربردی</a:t>
                </a:r>
                <a:endParaRPr lang="en-US" sz="1800" b="1" dirty="0">
                  <a:solidFill>
                    <a:schemeClr val="bg1">
                      <a:lumMod val="65000"/>
                    </a:schemeClr>
                  </a:solidFill>
                  <a:effectLst>
                    <a:glow>
                      <a:srgbClr val="FF3399">
                        <a:alpha val="24000"/>
                      </a:srgbClr>
                    </a:glow>
                  </a:effectLst>
                  <a:latin typeface="Lato" panose="020F0502020204030203" pitchFamily="34" charset="0"/>
                </a:endParaRPr>
              </a:p>
            </p:txBody>
          </p:sp>
        </p:grpSp>
        <p:grpSp>
          <p:nvGrpSpPr>
            <p:cNvPr id="107" name="Group 106"/>
            <p:cNvGrpSpPr/>
            <p:nvPr/>
          </p:nvGrpSpPr>
          <p:grpSpPr>
            <a:xfrm>
              <a:off x="8375176" y="5266665"/>
              <a:ext cx="214661" cy="1299288"/>
              <a:chOff x="9156226" y="5476215"/>
              <a:chExt cx="214661" cy="1299288"/>
            </a:xfrm>
          </p:grpSpPr>
          <p:cxnSp>
            <p:nvCxnSpPr>
              <p:cNvPr id="108" name="Straight Connector 107"/>
              <p:cNvCxnSpPr/>
              <p:nvPr/>
            </p:nvCxnSpPr>
            <p:spPr>
              <a:xfrm>
                <a:off x="9258103" y="5607408"/>
                <a:ext cx="27658" cy="1168095"/>
              </a:xfrm>
              <a:prstGeom prst="line">
                <a:avLst/>
              </a:prstGeom>
              <a:ln>
                <a:solidFill>
                  <a:schemeClr val="bg1">
                    <a:lumMod val="65000"/>
                  </a:schemeClr>
                </a:solidFill>
                <a:prstDash val="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9" name="Oval 108"/>
              <p:cNvSpPr/>
              <p:nvPr/>
            </p:nvSpPr>
            <p:spPr>
              <a:xfrm>
                <a:off x="9156226" y="5476215"/>
                <a:ext cx="214661" cy="214661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26" name="Group 125"/>
          <p:cNvGrpSpPr/>
          <p:nvPr/>
        </p:nvGrpSpPr>
        <p:grpSpPr>
          <a:xfrm flipV="1">
            <a:off x="5355434" y="8455681"/>
            <a:ext cx="4588084" cy="3882743"/>
            <a:chOff x="6095913" y="3516301"/>
            <a:chExt cx="4588084" cy="3882743"/>
          </a:xfrm>
        </p:grpSpPr>
        <p:grpSp>
          <p:nvGrpSpPr>
            <p:cNvPr id="127" name="Group 126"/>
            <p:cNvGrpSpPr/>
            <p:nvPr/>
          </p:nvGrpSpPr>
          <p:grpSpPr>
            <a:xfrm>
              <a:off x="6095913" y="3516301"/>
              <a:ext cx="4588084" cy="1614826"/>
              <a:chOff x="3799661" y="10694418"/>
              <a:chExt cx="4588084" cy="1614826"/>
            </a:xfrm>
          </p:grpSpPr>
          <p:sp>
            <p:nvSpPr>
              <p:cNvPr id="131" name="TextBox 130"/>
              <p:cNvSpPr txBox="1"/>
              <p:nvPr/>
            </p:nvSpPr>
            <p:spPr>
              <a:xfrm flipV="1">
                <a:off x="3799661" y="11786024"/>
                <a:ext cx="4588084" cy="52322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fa-IR" sz="2800" b="1" dirty="0">
                    <a:solidFill>
                      <a:schemeClr val="accent1">
                        <a:lumMod val="50000"/>
                      </a:schemeClr>
                    </a:solidFill>
                    <a:effectLst>
                      <a:glow>
                        <a:srgbClr val="FF3399">
                          <a:alpha val="24000"/>
                        </a:srgbClr>
                      </a:glow>
                    </a:effectLst>
                    <a:latin typeface="Shabnam" panose="020B0603030804020204" pitchFamily="34" charset="-78"/>
                    <a:cs typeface="Shabnam" panose="020B0603030804020204" pitchFamily="34" charset="-78"/>
                  </a:rPr>
                  <a:t>تیتر عنوان را بنویسید</a:t>
                </a:r>
                <a:endParaRPr lang="en-US" sz="2800" b="1" dirty="0">
                  <a:solidFill>
                    <a:schemeClr val="accent1">
                      <a:lumMod val="50000"/>
                    </a:schemeClr>
                  </a:solidFill>
                  <a:effectLst>
                    <a:glow>
                      <a:srgbClr val="FF3399">
                        <a:alpha val="24000"/>
                      </a:srgbClr>
                    </a:glow>
                  </a:effectLst>
                  <a:latin typeface="Shabnam" panose="020B0603030804020204" pitchFamily="34" charset="-78"/>
                  <a:cs typeface="Shabnam" panose="020B0603030804020204" pitchFamily="34" charset="-78"/>
                </a:endParaRPr>
              </a:p>
            </p:txBody>
          </p:sp>
          <p:sp>
            <p:nvSpPr>
              <p:cNvPr id="132" name="TextBox 131"/>
              <p:cNvSpPr txBox="1"/>
              <p:nvPr/>
            </p:nvSpPr>
            <p:spPr>
              <a:xfrm flipV="1">
                <a:off x="4151397" y="10694418"/>
                <a:ext cx="3884612" cy="101566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 rtl="1">
                  <a:lnSpc>
                    <a:spcPct val="150000"/>
                  </a:lnSpc>
                </a:pPr>
                <a:r>
                  <a:rPr lang="fa-IR" sz="2000" dirty="0">
                    <a:solidFill>
                      <a:srgbClr val="16191F"/>
                    </a:solidFill>
                    <a:latin typeface="Vazir" panose="020B0603030804020204" pitchFamily="34" charset="-78"/>
                    <a:cs typeface="Vazir" panose="020B0603030804020204" pitchFamily="34" charset="-78"/>
                  </a:rPr>
                  <a:t>فروشگاه مینارو ارائه دهنده انواع فایل های کاربردی</a:t>
                </a:r>
                <a:endParaRPr lang="en-US" sz="1800" b="1" dirty="0">
                  <a:solidFill>
                    <a:schemeClr val="bg1">
                      <a:lumMod val="65000"/>
                    </a:schemeClr>
                  </a:solidFill>
                  <a:effectLst>
                    <a:glow>
                      <a:srgbClr val="FF3399">
                        <a:alpha val="24000"/>
                      </a:srgbClr>
                    </a:glow>
                  </a:effectLst>
                  <a:latin typeface="Lato" panose="020F0502020204030203" pitchFamily="34" charset="0"/>
                </a:endParaRPr>
              </a:p>
            </p:txBody>
          </p:sp>
        </p:grpSp>
        <p:grpSp>
          <p:nvGrpSpPr>
            <p:cNvPr id="128" name="Group 127"/>
            <p:cNvGrpSpPr/>
            <p:nvPr/>
          </p:nvGrpSpPr>
          <p:grpSpPr>
            <a:xfrm>
              <a:off x="8375176" y="5266665"/>
              <a:ext cx="214661" cy="2132379"/>
              <a:chOff x="9156226" y="5476215"/>
              <a:chExt cx="214661" cy="2132379"/>
            </a:xfrm>
          </p:grpSpPr>
          <p:cxnSp>
            <p:nvCxnSpPr>
              <p:cNvPr id="129" name="Straight Connector 128"/>
              <p:cNvCxnSpPr/>
              <p:nvPr/>
            </p:nvCxnSpPr>
            <p:spPr>
              <a:xfrm flipH="1">
                <a:off x="9249299" y="5607406"/>
                <a:ext cx="8804" cy="2001188"/>
              </a:xfrm>
              <a:prstGeom prst="line">
                <a:avLst/>
              </a:prstGeom>
              <a:ln>
                <a:solidFill>
                  <a:schemeClr val="bg1">
                    <a:lumMod val="65000"/>
                  </a:schemeClr>
                </a:solidFill>
                <a:prstDash val="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30" name="Oval 129"/>
              <p:cNvSpPr/>
              <p:nvPr/>
            </p:nvSpPr>
            <p:spPr>
              <a:xfrm>
                <a:off x="9156226" y="5476215"/>
                <a:ext cx="214661" cy="214661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140" name="Freeform 5"/>
          <p:cNvSpPr>
            <a:spLocks noEditPoints="1"/>
          </p:cNvSpPr>
          <p:nvPr/>
        </p:nvSpPr>
        <p:spPr bwMode="auto">
          <a:xfrm>
            <a:off x="6028436" y="5077491"/>
            <a:ext cx="3380886" cy="3378190"/>
          </a:xfrm>
          <a:custGeom>
            <a:avLst/>
            <a:gdLst>
              <a:gd name="T0" fmla="*/ 467 w 467"/>
              <a:gd name="T1" fmla="*/ 232 h 467"/>
              <a:gd name="T2" fmla="*/ 425 w 467"/>
              <a:gd name="T3" fmla="*/ 195 h 467"/>
              <a:gd name="T4" fmla="*/ 449 w 467"/>
              <a:gd name="T5" fmla="*/ 144 h 467"/>
              <a:gd name="T6" fmla="*/ 396 w 467"/>
              <a:gd name="T7" fmla="*/ 126 h 467"/>
              <a:gd name="T8" fmla="*/ 397 w 467"/>
              <a:gd name="T9" fmla="*/ 67 h 467"/>
              <a:gd name="T10" fmla="*/ 341 w 467"/>
              <a:gd name="T11" fmla="*/ 71 h 467"/>
              <a:gd name="T12" fmla="*/ 323 w 467"/>
              <a:gd name="T13" fmla="*/ 18 h 467"/>
              <a:gd name="T14" fmla="*/ 272 w 467"/>
              <a:gd name="T15" fmla="*/ 42 h 467"/>
              <a:gd name="T16" fmla="*/ 232 w 467"/>
              <a:gd name="T17" fmla="*/ 0 h 467"/>
              <a:gd name="T18" fmla="*/ 195 w 467"/>
              <a:gd name="T19" fmla="*/ 42 h 467"/>
              <a:gd name="T20" fmla="*/ 144 w 467"/>
              <a:gd name="T21" fmla="*/ 17 h 467"/>
              <a:gd name="T22" fmla="*/ 126 w 467"/>
              <a:gd name="T23" fmla="*/ 71 h 467"/>
              <a:gd name="T24" fmla="*/ 68 w 467"/>
              <a:gd name="T25" fmla="*/ 69 h 467"/>
              <a:gd name="T26" fmla="*/ 71 w 467"/>
              <a:gd name="T27" fmla="*/ 125 h 467"/>
              <a:gd name="T28" fmla="*/ 18 w 467"/>
              <a:gd name="T29" fmla="*/ 144 h 467"/>
              <a:gd name="T30" fmla="*/ 42 w 467"/>
              <a:gd name="T31" fmla="*/ 194 h 467"/>
              <a:gd name="T32" fmla="*/ 0 w 467"/>
              <a:gd name="T33" fmla="*/ 235 h 467"/>
              <a:gd name="T34" fmla="*/ 42 w 467"/>
              <a:gd name="T35" fmla="*/ 272 h 467"/>
              <a:gd name="T36" fmla="*/ 17 w 467"/>
              <a:gd name="T37" fmla="*/ 323 h 467"/>
              <a:gd name="T38" fmla="*/ 71 w 467"/>
              <a:gd name="T39" fmla="*/ 341 h 467"/>
              <a:gd name="T40" fmla="*/ 70 w 467"/>
              <a:gd name="T41" fmla="*/ 399 h 467"/>
              <a:gd name="T42" fmla="*/ 126 w 467"/>
              <a:gd name="T43" fmla="*/ 396 h 467"/>
              <a:gd name="T44" fmla="*/ 144 w 467"/>
              <a:gd name="T45" fmla="*/ 449 h 467"/>
              <a:gd name="T46" fmla="*/ 195 w 467"/>
              <a:gd name="T47" fmla="*/ 424 h 467"/>
              <a:gd name="T48" fmla="*/ 235 w 467"/>
              <a:gd name="T49" fmla="*/ 467 h 467"/>
              <a:gd name="T50" fmla="*/ 272 w 467"/>
              <a:gd name="T51" fmla="*/ 424 h 467"/>
              <a:gd name="T52" fmla="*/ 323 w 467"/>
              <a:gd name="T53" fmla="*/ 449 h 467"/>
              <a:gd name="T54" fmla="*/ 341 w 467"/>
              <a:gd name="T55" fmla="*/ 396 h 467"/>
              <a:gd name="T56" fmla="*/ 399 w 467"/>
              <a:gd name="T57" fmla="*/ 397 h 467"/>
              <a:gd name="T58" fmla="*/ 396 w 467"/>
              <a:gd name="T59" fmla="*/ 341 h 467"/>
              <a:gd name="T60" fmla="*/ 449 w 467"/>
              <a:gd name="T61" fmla="*/ 323 h 467"/>
              <a:gd name="T62" fmla="*/ 425 w 467"/>
              <a:gd name="T63" fmla="*/ 272 h 467"/>
              <a:gd name="T64" fmla="*/ 233 w 467"/>
              <a:gd name="T65" fmla="*/ 383 h 467"/>
              <a:gd name="T66" fmla="*/ 233 w 467"/>
              <a:gd name="T67" fmla="*/ 83 h 467"/>
              <a:gd name="T68" fmla="*/ 233 w 467"/>
              <a:gd name="T69" fmla="*/ 383 h 4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467" h="467">
                <a:moveTo>
                  <a:pt x="428" y="245"/>
                </a:moveTo>
                <a:cubicBezTo>
                  <a:pt x="467" y="232"/>
                  <a:pt x="467" y="232"/>
                  <a:pt x="467" y="232"/>
                </a:cubicBezTo>
                <a:cubicBezTo>
                  <a:pt x="465" y="202"/>
                  <a:pt x="465" y="202"/>
                  <a:pt x="465" y="202"/>
                </a:cubicBezTo>
                <a:cubicBezTo>
                  <a:pt x="425" y="195"/>
                  <a:pt x="425" y="195"/>
                  <a:pt x="425" y="195"/>
                </a:cubicBezTo>
                <a:cubicBezTo>
                  <a:pt x="423" y="187"/>
                  <a:pt x="421" y="179"/>
                  <a:pt x="418" y="171"/>
                </a:cubicBezTo>
                <a:cubicBezTo>
                  <a:pt x="449" y="144"/>
                  <a:pt x="449" y="144"/>
                  <a:pt x="449" y="144"/>
                </a:cubicBezTo>
                <a:cubicBezTo>
                  <a:pt x="436" y="117"/>
                  <a:pt x="436" y="117"/>
                  <a:pt x="436" y="117"/>
                </a:cubicBezTo>
                <a:cubicBezTo>
                  <a:pt x="396" y="126"/>
                  <a:pt x="396" y="126"/>
                  <a:pt x="396" y="126"/>
                </a:cubicBezTo>
                <a:cubicBezTo>
                  <a:pt x="391" y="118"/>
                  <a:pt x="385" y="111"/>
                  <a:pt x="379" y="104"/>
                </a:cubicBezTo>
                <a:cubicBezTo>
                  <a:pt x="397" y="67"/>
                  <a:pt x="397" y="67"/>
                  <a:pt x="397" y="67"/>
                </a:cubicBezTo>
                <a:cubicBezTo>
                  <a:pt x="375" y="48"/>
                  <a:pt x="375" y="48"/>
                  <a:pt x="375" y="48"/>
                </a:cubicBezTo>
                <a:cubicBezTo>
                  <a:pt x="341" y="71"/>
                  <a:pt x="341" y="71"/>
                  <a:pt x="341" y="71"/>
                </a:cubicBezTo>
                <a:cubicBezTo>
                  <a:pt x="334" y="66"/>
                  <a:pt x="327" y="62"/>
                  <a:pt x="320" y="58"/>
                </a:cubicBezTo>
                <a:cubicBezTo>
                  <a:pt x="323" y="18"/>
                  <a:pt x="323" y="18"/>
                  <a:pt x="323" y="18"/>
                </a:cubicBezTo>
                <a:cubicBezTo>
                  <a:pt x="295" y="8"/>
                  <a:pt x="295" y="8"/>
                  <a:pt x="295" y="8"/>
                </a:cubicBezTo>
                <a:cubicBezTo>
                  <a:pt x="272" y="42"/>
                  <a:pt x="272" y="42"/>
                  <a:pt x="272" y="42"/>
                </a:cubicBezTo>
                <a:cubicBezTo>
                  <a:pt x="263" y="40"/>
                  <a:pt x="254" y="39"/>
                  <a:pt x="245" y="39"/>
                </a:cubicBezTo>
                <a:cubicBezTo>
                  <a:pt x="232" y="0"/>
                  <a:pt x="232" y="0"/>
                  <a:pt x="232" y="0"/>
                </a:cubicBezTo>
                <a:cubicBezTo>
                  <a:pt x="203" y="2"/>
                  <a:pt x="203" y="2"/>
                  <a:pt x="203" y="2"/>
                </a:cubicBezTo>
                <a:cubicBezTo>
                  <a:pt x="195" y="42"/>
                  <a:pt x="195" y="42"/>
                  <a:pt x="195" y="42"/>
                </a:cubicBezTo>
                <a:cubicBezTo>
                  <a:pt x="187" y="44"/>
                  <a:pt x="179" y="46"/>
                  <a:pt x="171" y="49"/>
                </a:cubicBezTo>
                <a:cubicBezTo>
                  <a:pt x="144" y="17"/>
                  <a:pt x="144" y="17"/>
                  <a:pt x="144" y="17"/>
                </a:cubicBezTo>
                <a:cubicBezTo>
                  <a:pt x="117" y="30"/>
                  <a:pt x="117" y="30"/>
                  <a:pt x="117" y="30"/>
                </a:cubicBezTo>
                <a:cubicBezTo>
                  <a:pt x="126" y="71"/>
                  <a:pt x="126" y="71"/>
                  <a:pt x="126" y="71"/>
                </a:cubicBezTo>
                <a:cubicBezTo>
                  <a:pt x="118" y="76"/>
                  <a:pt x="111" y="81"/>
                  <a:pt x="104" y="87"/>
                </a:cubicBezTo>
                <a:cubicBezTo>
                  <a:pt x="68" y="69"/>
                  <a:pt x="68" y="69"/>
                  <a:pt x="68" y="69"/>
                </a:cubicBezTo>
                <a:cubicBezTo>
                  <a:pt x="48" y="92"/>
                  <a:pt x="48" y="92"/>
                  <a:pt x="48" y="92"/>
                </a:cubicBezTo>
                <a:cubicBezTo>
                  <a:pt x="71" y="125"/>
                  <a:pt x="71" y="125"/>
                  <a:pt x="71" y="125"/>
                </a:cubicBezTo>
                <a:cubicBezTo>
                  <a:pt x="67" y="132"/>
                  <a:pt x="62" y="139"/>
                  <a:pt x="59" y="147"/>
                </a:cubicBezTo>
                <a:cubicBezTo>
                  <a:pt x="18" y="144"/>
                  <a:pt x="18" y="144"/>
                  <a:pt x="18" y="144"/>
                </a:cubicBezTo>
                <a:cubicBezTo>
                  <a:pt x="8" y="172"/>
                  <a:pt x="8" y="172"/>
                  <a:pt x="8" y="172"/>
                </a:cubicBezTo>
                <a:cubicBezTo>
                  <a:pt x="42" y="194"/>
                  <a:pt x="42" y="194"/>
                  <a:pt x="42" y="194"/>
                </a:cubicBezTo>
                <a:cubicBezTo>
                  <a:pt x="41" y="203"/>
                  <a:pt x="39" y="212"/>
                  <a:pt x="39" y="222"/>
                </a:cubicBezTo>
                <a:cubicBezTo>
                  <a:pt x="0" y="235"/>
                  <a:pt x="0" y="235"/>
                  <a:pt x="0" y="235"/>
                </a:cubicBezTo>
                <a:cubicBezTo>
                  <a:pt x="2" y="264"/>
                  <a:pt x="2" y="264"/>
                  <a:pt x="2" y="264"/>
                </a:cubicBezTo>
                <a:cubicBezTo>
                  <a:pt x="42" y="272"/>
                  <a:pt x="42" y="272"/>
                  <a:pt x="42" y="272"/>
                </a:cubicBezTo>
                <a:cubicBezTo>
                  <a:pt x="44" y="280"/>
                  <a:pt x="46" y="288"/>
                  <a:pt x="49" y="296"/>
                </a:cubicBezTo>
                <a:cubicBezTo>
                  <a:pt x="17" y="323"/>
                  <a:pt x="17" y="323"/>
                  <a:pt x="17" y="323"/>
                </a:cubicBezTo>
                <a:cubicBezTo>
                  <a:pt x="31" y="349"/>
                  <a:pt x="31" y="349"/>
                  <a:pt x="31" y="349"/>
                </a:cubicBezTo>
                <a:cubicBezTo>
                  <a:pt x="71" y="341"/>
                  <a:pt x="71" y="341"/>
                  <a:pt x="71" y="341"/>
                </a:cubicBezTo>
                <a:cubicBezTo>
                  <a:pt x="76" y="349"/>
                  <a:pt x="82" y="356"/>
                  <a:pt x="88" y="363"/>
                </a:cubicBezTo>
                <a:cubicBezTo>
                  <a:pt x="70" y="399"/>
                  <a:pt x="70" y="399"/>
                  <a:pt x="70" y="399"/>
                </a:cubicBezTo>
                <a:cubicBezTo>
                  <a:pt x="92" y="419"/>
                  <a:pt x="92" y="419"/>
                  <a:pt x="92" y="419"/>
                </a:cubicBezTo>
                <a:cubicBezTo>
                  <a:pt x="126" y="396"/>
                  <a:pt x="126" y="396"/>
                  <a:pt x="126" y="396"/>
                </a:cubicBezTo>
                <a:cubicBezTo>
                  <a:pt x="133" y="400"/>
                  <a:pt x="140" y="404"/>
                  <a:pt x="147" y="408"/>
                </a:cubicBezTo>
                <a:cubicBezTo>
                  <a:pt x="144" y="449"/>
                  <a:pt x="144" y="449"/>
                  <a:pt x="144" y="449"/>
                </a:cubicBezTo>
                <a:cubicBezTo>
                  <a:pt x="172" y="458"/>
                  <a:pt x="172" y="458"/>
                  <a:pt x="172" y="458"/>
                </a:cubicBezTo>
                <a:cubicBezTo>
                  <a:pt x="195" y="424"/>
                  <a:pt x="195" y="424"/>
                  <a:pt x="195" y="424"/>
                </a:cubicBezTo>
                <a:cubicBezTo>
                  <a:pt x="204" y="426"/>
                  <a:pt x="213" y="427"/>
                  <a:pt x="222" y="428"/>
                </a:cubicBezTo>
                <a:cubicBezTo>
                  <a:pt x="235" y="467"/>
                  <a:pt x="235" y="467"/>
                  <a:pt x="235" y="467"/>
                </a:cubicBezTo>
                <a:cubicBezTo>
                  <a:pt x="264" y="464"/>
                  <a:pt x="264" y="464"/>
                  <a:pt x="264" y="464"/>
                </a:cubicBezTo>
                <a:cubicBezTo>
                  <a:pt x="272" y="424"/>
                  <a:pt x="272" y="424"/>
                  <a:pt x="272" y="424"/>
                </a:cubicBezTo>
                <a:cubicBezTo>
                  <a:pt x="280" y="423"/>
                  <a:pt x="288" y="421"/>
                  <a:pt x="296" y="418"/>
                </a:cubicBezTo>
                <a:cubicBezTo>
                  <a:pt x="323" y="449"/>
                  <a:pt x="323" y="449"/>
                  <a:pt x="323" y="449"/>
                </a:cubicBezTo>
                <a:cubicBezTo>
                  <a:pt x="349" y="436"/>
                  <a:pt x="349" y="436"/>
                  <a:pt x="349" y="436"/>
                </a:cubicBezTo>
                <a:cubicBezTo>
                  <a:pt x="341" y="396"/>
                  <a:pt x="341" y="396"/>
                  <a:pt x="341" y="396"/>
                </a:cubicBezTo>
                <a:cubicBezTo>
                  <a:pt x="349" y="391"/>
                  <a:pt x="356" y="385"/>
                  <a:pt x="363" y="379"/>
                </a:cubicBezTo>
                <a:cubicBezTo>
                  <a:pt x="399" y="397"/>
                  <a:pt x="399" y="397"/>
                  <a:pt x="399" y="397"/>
                </a:cubicBezTo>
                <a:cubicBezTo>
                  <a:pt x="419" y="375"/>
                  <a:pt x="419" y="375"/>
                  <a:pt x="419" y="375"/>
                </a:cubicBezTo>
                <a:cubicBezTo>
                  <a:pt x="396" y="341"/>
                  <a:pt x="396" y="341"/>
                  <a:pt x="396" y="341"/>
                </a:cubicBezTo>
                <a:cubicBezTo>
                  <a:pt x="400" y="334"/>
                  <a:pt x="405" y="327"/>
                  <a:pt x="408" y="320"/>
                </a:cubicBezTo>
                <a:cubicBezTo>
                  <a:pt x="449" y="323"/>
                  <a:pt x="449" y="323"/>
                  <a:pt x="449" y="323"/>
                </a:cubicBezTo>
                <a:cubicBezTo>
                  <a:pt x="459" y="295"/>
                  <a:pt x="459" y="295"/>
                  <a:pt x="459" y="295"/>
                </a:cubicBezTo>
                <a:cubicBezTo>
                  <a:pt x="425" y="272"/>
                  <a:pt x="425" y="272"/>
                  <a:pt x="425" y="272"/>
                </a:cubicBezTo>
                <a:cubicBezTo>
                  <a:pt x="426" y="263"/>
                  <a:pt x="428" y="254"/>
                  <a:pt x="428" y="245"/>
                </a:cubicBezTo>
                <a:close/>
                <a:moveTo>
                  <a:pt x="233" y="383"/>
                </a:moveTo>
                <a:cubicBezTo>
                  <a:pt x="151" y="383"/>
                  <a:pt x="84" y="316"/>
                  <a:pt x="84" y="233"/>
                </a:cubicBezTo>
                <a:cubicBezTo>
                  <a:pt x="84" y="150"/>
                  <a:pt x="151" y="83"/>
                  <a:pt x="233" y="83"/>
                </a:cubicBezTo>
                <a:cubicBezTo>
                  <a:pt x="316" y="83"/>
                  <a:pt x="383" y="150"/>
                  <a:pt x="383" y="233"/>
                </a:cubicBezTo>
                <a:cubicBezTo>
                  <a:pt x="383" y="316"/>
                  <a:pt x="316" y="383"/>
                  <a:pt x="233" y="383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ffectLst>
            <a:outerShdw blurRad="228600" dist="76200" dir="2700000" algn="tl" rotWithShape="0">
              <a:prstClr val="black">
                <a:alpha val="30000"/>
              </a:prst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1" name="Oval 140"/>
          <p:cNvSpPr/>
          <p:nvPr/>
        </p:nvSpPr>
        <p:spPr>
          <a:xfrm>
            <a:off x="6579367" y="5627074"/>
            <a:ext cx="2279024" cy="2279024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571500" dist="723900" dir="2700000" algn="tl" rotWithShape="0">
              <a:prstClr val="black">
                <a:alpha val="3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2" name="Oval 141"/>
          <p:cNvSpPr/>
          <p:nvPr/>
        </p:nvSpPr>
        <p:spPr>
          <a:xfrm>
            <a:off x="6645000" y="5692706"/>
            <a:ext cx="2147758" cy="2147758"/>
          </a:xfrm>
          <a:prstGeom prst="ellipse">
            <a:avLst/>
          </a:prstGeom>
          <a:gradFill flip="none" rotWithShape="1">
            <a:gsLst>
              <a:gs pos="0">
                <a:schemeClr val="bg1">
                  <a:lumMod val="85000"/>
                </a:schemeClr>
              </a:gs>
              <a:gs pos="24000">
                <a:schemeClr val="bg1">
                  <a:lumMod val="95000"/>
                </a:schemeClr>
              </a:gs>
            </a:gsLst>
            <a:lin ang="13500000" scaled="1"/>
            <a:tileRect/>
          </a:gradFill>
          <a:ln>
            <a:noFill/>
          </a:ln>
          <a:effectLst>
            <a:outerShdw blurRad="571500" dist="723900" dir="2700000" algn="tl" rotWithShape="0">
              <a:prstClr val="black">
                <a:alpha val="3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8" name="Oval 77"/>
          <p:cNvSpPr/>
          <p:nvPr/>
        </p:nvSpPr>
        <p:spPr>
          <a:xfrm>
            <a:off x="6808849" y="5868519"/>
            <a:ext cx="1803464" cy="1803464"/>
          </a:xfrm>
          <a:prstGeom prst="ellipse">
            <a:avLst/>
          </a:prstGeom>
          <a:gradFill flip="none" rotWithShape="1">
            <a:gsLst>
              <a:gs pos="0">
                <a:schemeClr val="bg1">
                  <a:lumMod val="85000"/>
                </a:schemeClr>
              </a:gs>
              <a:gs pos="24000">
                <a:schemeClr val="bg1">
                  <a:lumMod val="95000"/>
                </a:schemeClr>
              </a:gs>
            </a:gsLst>
            <a:lin ang="13500000" scaled="1"/>
            <a:tileRect/>
          </a:gradFill>
          <a:ln>
            <a:noFill/>
          </a:ln>
          <a:effectLst>
            <a:outerShdw blurRad="571500" dist="723900" dir="2700000" algn="tl" rotWithShape="0">
              <a:prstClr val="black">
                <a:alpha val="3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6" name="Freeform 5"/>
          <p:cNvSpPr>
            <a:spLocks noEditPoints="1"/>
          </p:cNvSpPr>
          <p:nvPr/>
        </p:nvSpPr>
        <p:spPr bwMode="auto">
          <a:xfrm>
            <a:off x="8996000" y="6484385"/>
            <a:ext cx="3380886" cy="3378190"/>
          </a:xfrm>
          <a:custGeom>
            <a:avLst/>
            <a:gdLst>
              <a:gd name="T0" fmla="*/ 467 w 467"/>
              <a:gd name="T1" fmla="*/ 232 h 467"/>
              <a:gd name="T2" fmla="*/ 425 w 467"/>
              <a:gd name="T3" fmla="*/ 195 h 467"/>
              <a:gd name="T4" fmla="*/ 449 w 467"/>
              <a:gd name="T5" fmla="*/ 144 h 467"/>
              <a:gd name="T6" fmla="*/ 396 w 467"/>
              <a:gd name="T7" fmla="*/ 126 h 467"/>
              <a:gd name="T8" fmla="*/ 397 w 467"/>
              <a:gd name="T9" fmla="*/ 67 h 467"/>
              <a:gd name="T10" fmla="*/ 341 w 467"/>
              <a:gd name="T11" fmla="*/ 71 h 467"/>
              <a:gd name="T12" fmla="*/ 323 w 467"/>
              <a:gd name="T13" fmla="*/ 18 h 467"/>
              <a:gd name="T14" fmla="*/ 272 w 467"/>
              <a:gd name="T15" fmla="*/ 42 h 467"/>
              <a:gd name="T16" fmla="*/ 232 w 467"/>
              <a:gd name="T17" fmla="*/ 0 h 467"/>
              <a:gd name="T18" fmla="*/ 195 w 467"/>
              <a:gd name="T19" fmla="*/ 42 h 467"/>
              <a:gd name="T20" fmla="*/ 144 w 467"/>
              <a:gd name="T21" fmla="*/ 17 h 467"/>
              <a:gd name="T22" fmla="*/ 126 w 467"/>
              <a:gd name="T23" fmla="*/ 71 h 467"/>
              <a:gd name="T24" fmla="*/ 68 w 467"/>
              <a:gd name="T25" fmla="*/ 69 h 467"/>
              <a:gd name="T26" fmla="*/ 71 w 467"/>
              <a:gd name="T27" fmla="*/ 125 h 467"/>
              <a:gd name="T28" fmla="*/ 18 w 467"/>
              <a:gd name="T29" fmla="*/ 144 h 467"/>
              <a:gd name="T30" fmla="*/ 42 w 467"/>
              <a:gd name="T31" fmla="*/ 194 h 467"/>
              <a:gd name="T32" fmla="*/ 0 w 467"/>
              <a:gd name="T33" fmla="*/ 235 h 467"/>
              <a:gd name="T34" fmla="*/ 42 w 467"/>
              <a:gd name="T35" fmla="*/ 272 h 467"/>
              <a:gd name="T36" fmla="*/ 17 w 467"/>
              <a:gd name="T37" fmla="*/ 323 h 467"/>
              <a:gd name="T38" fmla="*/ 71 w 467"/>
              <a:gd name="T39" fmla="*/ 341 h 467"/>
              <a:gd name="T40" fmla="*/ 70 w 467"/>
              <a:gd name="T41" fmla="*/ 399 h 467"/>
              <a:gd name="T42" fmla="*/ 126 w 467"/>
              <a:gd name="T43" fmla="*/ 396 h 467"/>
              <a:gd name="T44" fmla="*/ 144 w 467"/>
              <a:gd name="T45" fmla="*/ 449 h 467"/>
              <a:gd name="T46" fmla="*/ 195 w 467"/>
              <a:gd name="T47" fmla="*/ 424 h 467"/>
              <a:gd name="T48" fmla="*/ 235 w 467"/>
              <a:gd name="T49" fmla="*/ 467 h 467"/>
              <a:gd name="T50" fmla="*/ 272 w 467"/>
              <a:gd name="T51" fmla="*/ 424 h 467"/>
              <a:gd name="T52" fmla="*/ 323 w 467"/>
              <a:gd name="T53" fmla="*/ 449 h 467"/>
              <a:gd name="T54" fmla="*/ 341 w 467"/>
              <a:gd name="T55" fmla="*/ 396 h 467"/>
              <a:gd name="T56" fmla="*/ 399 w 467"/>
              <a:gd name="T57" fmla="*/ 397 h 467"/>
              <a:gd name="T58" fmla="*/ 396 w 467"/>
              <a:gd name="T59" fmla="*/ 341 h 467"/>
              <a:gd name="T60" fmla="*/ 449 w 467"/>
              <a:gd name="T61" fmla="*/ 323 h 467"/>
              <a:gd name="T62" fmla="*/ 425 w 467"/>
              <a:gd name="T63" fmla="*/ 272 h 467"/>
              <a:gd name="T64" fmla="*/ 233 w 467"/>
              <a:gd name="T65" fmla="*/ 383 h 467"/>
              <a:gd name="T66" fmla="*/ 233 w 467"/>
              <a:gd name="T67" fmla="*/ 83 h 467"/>
              <a:gd name="T68" fmla="*/ 233 w 467"/>
              <a:gd name="T69" fmla="*/ 383 h 4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467" h="467">
                <a:moveTo>
                  <a:pt x="428" y="245"/>
                </a:moveTo>
                <a:cubicBezTo>
                  <a:pt x="467" y="232"/>
                  <a:pt x="467" y="232"/>
                  <a:pt x="467" y="232"/>
                </a:cubicBezTo>
                <a:cubicBezTo>
                  <a:pt x="465" y="202"/>
                  <a:pt x="465" y="202"/>
                  <a:pt x="465" y="202"/>
                </a:cubicBezTo>
                <a:cubicBezTo>
                  <a:pt x="425" y="195"/>
                  <a:pt x="425" y="195"/>
                  <a:pt x="425" y="195"/>
                </a:cubicBezTo>
                <a:cubicBezTo>
                  <a:pt x="423" y="187"/>
                  <a:pt x="421" y="179"/>
                  <a:pt x="418" y="171"/>
                </a:cubicBezTo>
                <a:cubicBezTo>
                  <a:pt x="449" y="144"/>
                  <a:pt x="449" y="144"/>
                  <a:pt x="449" y="144"/>
                </a:cubicBezTo>
                <a:cubicBezTo>
                  <a:pt x="436" y="117"/>
                  <a:pt x="436" y="117"/>
                  <a:pt x="436" y="117"/>
                </a:cubicBezTo>
                <a:cubicBezTo>
                  <a:pt x="396" y="126"/>
                  <a:pt x="396" y="126"/>
                  <a:pt x="396" y="126"/>
                </a:cubicBezTo>
                <a:cubicBezTo>
                  <a:pt x="391" y="118"/>
                  <a:pt x="385" y="111"/>
                  <a:pt x="379" y="104"/>
                </a:cubicBezTo>
                <a:cubicBezTo>
                  <a:pt x="397" y="67"/>
                  <a:pt x="397" y="67"/>
                  <a:pt x="397" y="67"/>
                </a:cubicBezTo>
                <a:cubicBezTo>
                  <a:pt x="375" y="48"/>
                  <a:pt x="375" y="48"/>
                  <a:pt x="375" y="48"/>
                </a:cubicBezTo>
                <a:cubicBezTo>
                  <a:pt x="341" y="71"/>
                  <a:pt x="341" y="71"/>
                  <a:pt x="341" y="71"/>
                </a:cubicBezTo>
                <a:cubicBezTo>
                  <a:pt x="334" y="66"/>
                  <a:pt x="327" y="62"/>
                  <a:pt x="320" y="58"/>
                </a:cubicBezTo>
                <a:cubicBezTo>
                  <a:pt x="323" y="18"/>
                  <a:pt x="323" y="18"/>
                  <a:pt x="323" y="18"/>
                </a:cubicBezTo>
                <a:cubicBezTo>
                  <a:pt x="295" y="8"/>
                  <a:pt x="295" y="8"/>
                  <a:pt x="295" y="8"/>
                </a:cubicBezTo>
                <a:cubicBezTo>
                  <a:pt x="272" y="42"/>
                  <a:pt x="272" y="42"/>
                  <a:pt x="272" y="42"/>
                </a:cubicBezTo>
                <a:cubicBezTo>
                  <a:pt x="263" y="40"/>
                  <a:pt x="254" y="39"/>
                  <a:pt x="245" y="39"/>
                </a:cubicBezTo>
                <a:cubicBezTo>
                  <a:pt x="232" y="0"/>
                  <a:pt x="232" y="0"/>
                  <a:pt x="232" y="0"/>
                </a:cubicBezTo>
                <a:cubicBezTo>
                  <a:pt x="203" y="2"/>
                  <a:pt x="203" y="2"/>
                  <a:pt x="203" y="2"/>
                </a:cubicBezTo>
                <a:cubicBezTo>
                  <a:pt x="195" y="42"/>
                  <a:pt x="195" y="42"/>
                  <a:pt x="195" y="42"/>
                </a:cubicBezTo>
                <a:cubicBezTo>
                  <a:pt x="187" y="44"/>
                  <a:pt x="179" y="46"/>
                  <a:pt x="171" y="49"/>
                </a:cubicBezTo>
                <a:cubicBezTo>
                  <a:pt x="144" y="17"/>
                  <a:pt x="144" y="17"/>
                  <a:pt x="144" y="17"/>
                </a:cubicBezTo>
                <a:cubicBezTo>
                  <a:pt x="117" y="30"/>
                  <a:pt x="117" y="30"/>
                  <a:pt x="117" y="30"/>
                </a:cubicBezTo>
                <a:cubicBezTo>
                  <a:pt x="126" y="71"/>
                  <a:pt x="126" y="71"/>
                  <a:pt x="126" y="71"/>
                </a:cubicBezTo>
                <a:cubicBezTo>
                  <a:pt x="118" y="76"/>
                  <a:pt x="111" y="81"/>
                  <a:pt x="104" y="87"/>
                </a:cubicBezTo>
                <a:cubicBezTo>
                  <a:pt x="68" y="69"/>
                  <a:pt x="68" y="69"/>
                  <a:pt x="68" y="69"/>
                </a:cubicBezTo>
                <a:cubicBezTo>
                  <a:pt x="48" y="92"/>
                  <a:pt x="48" y="92"/>
                  <a:pt x="48" y="92"/>
                </a:cubicBezTo>
                <a:cubicBezTo>
                  <a:pt x="71" y="125"/>
                  <a:pt x="71" y="125"/>
                  <a:pt x="71" y="125"/>
                </a:cubicBezTo>
                <a:cubicBezTo>
                  <a:pt x="67" y="132"/>
                  <a:pt x="62" y="139"/>
                  <a:pt x="59" y="147"/>
                </a:cubicBezTo>
                <a:cubicBezTo>
                  <a:pt x="18" y="144"/>
                  <a:pt x="18" y="144"/>
                  <a:pt x="18" y="144"/>
                </a:cubicBezTo>
                <a:cubicBezTo>
                  <a:pt x="8" y="172"/>
                  <a:pt x="8" y="172"/>
                  <a:pt x="8" y="172"/>
                </a:cubicBezTo>
                <a:cubicBezTo>
                  <a:pt x="42" y="194"/>
                  <a:pt x="42" y="194"/>
                  <a:pt x="42" y="194"/>
                </a:cubicBezTo>
                <a:cubicBezTo>
                  <a:pt x="41" y="203"/>
                  <a:pt x="39" y="212"/>
                  <a:pt x="39" y="222"/>
                </a:cubicBezTo>
                <a:cubicBezTo>
                  <a:pt x="0" y="235"/>
                  <a:pt x="0" y="235"/>
                  <a:pt x="0" y="235"/>
                </a:cubicBezTo>
                <a:cubicBezTo>
                  <a:pt x="2" y="264"/>
                  <a:pt x="2" y="264"/>
                  <a:pt x="2" y="264"/>
                </a:cubicBezTo>
                <a:cubicBezTo>
                  <a:pt x="42" y="272"/>
                  <a:pt x="42" y="272"/>
                  <a:pt x="42" y="272"/>
                </a:cubicBezTo>
                <a:cubicBezTo>
                  <a:pt x="44" y="280"/>
                  <a:pt x="46" y="288"/>
                  <a:pt x="49" y="296"/>
                </a:cubicBezTo>
                <a:cubicBezTo>
                  <a:pt x="17" y="323"/>
                  <a:pt x="17" y="323"/>
                  <a:pt x="17" y="323"/>
                </a:cubicBezTo>
                <a:cubicBezTo>
                  <a:pt x="31" y="349"/>
                  <a:pt x="31" y="349"/>
                  <a:pt x="31" y="349"/>
                </a:cubicBezTo>
                <a:cubicBezTo>
                  <a:pt x="71" y="341"/>
                  <a:pt x="71" y="341"/>
                  <a:pt x="71" y="341"/>
                </a:cubicBezTo>
                <a:cubicBezTo>
                  <a:pt x="76" y="349"/>
                  <a:pt x="82" y="356"/>
                  <a:pt x="88" y="363"/>
                </a:cubicBezTo>
                <a:cubicBezTo>
                  <a:pt x="70" y="399"/>
                  <a:pt x="70" y="399"/>
                  <a:pt x="70" y="399"/>
                </a:cubicBezTo>
                <a:cubicBezTo>
                  <a:pt x="92" y="419"/>
                  <a:pt x="92" y="419"/>
                  <a:pt x="92" y="419"/>
                </a:cubicBezTo>
                <a:cubicBezTo>
                  <a:pt x="126" y="396"/>
                  <a:pt x="126" y="396"/>
                  <a:pt x="126" y="396"/>
                </a:cubicBezTo>
                <a:cubicBezTo>
                  <a:pt x="133" y="400"/>
                  <a:pt x="140" y="404"/>
                  <a:pt x="147" y="408"/>
                </a:cubicBezTo>
                <a:cubicBezTo>
                  <a:pt x="144" y="449"/>
                  <a:pt x="144" y="449"/>
                  <a:pt x="144" y="449"/>
                </a:cubicBezTo>
                <a:cubicBezTo>
                  <a:pt x="172" y="458"/>
                  <a:pt x="172" y="458"/>
                  <a:pt x="172" y="458"/>
                </a:cubicBezTo>
                <a:cubicBezTo>
                  <a:pt x="195" y="424"/>
                  <a:pt x="195" y="424"/>
                  <a:pt x="195" y="424"/>
                </a:cubicBezTo>
                <a:cubicBezTo>
                  <a:pt x="204" y="426"/>
                  <a:pt x="213" y="427"/>
                  <a:pt x="222" y="428"/>
                </a:cubicBezTo>
                <a:cubicBezTo>
                  <a:pt x="235" y="467"/>
                  <a:pt x="235" y="467"/>
                  <a:pt x="235" y="467"/>
                </a:cubicBezTo>
                <a:cubicBezTo>
                  <a:pt x="264" y="464"/>
                  <a:pt x="264" y="464"/>
                  <a:pt x="264" y="464"/>
                </a:cubicBezTo>
                <a:cubicBezTo>
                  <a:pt x="272" y="424"/>
                  <a:pt x="272" y="424"/>
                  <a:pt x="272" y="424"/>
                </a:cubicBezTo>
                <a:cubicBezTo>
                  <a:pt x="280" y="423"/>
                  <a:pt x="288" y="421"/>
                  <a:pt x="296" y="418"/>
                </a:cubicBezTo>
                <a:cubicBezTo>
                  <a:pt x="323" y="449"/>
                  <a:pt x="323" y="449"/>
                  <a:pt x="323" y="449"/>
                </a:cubicBezTo>
                <a:cubicBezTo>
                  <a:pt x="349" y="436"/>
                  <a:pt x="349" y="436"/>
                  <a:pt x="349" y="436"/>
                </a:cubicBezTo>
                <a:cubicBezTo>
                  <a:pt x="341" y="396"/>
                  <a:pt x="341" y="396"/>
                  <a:pt x="341" y="396"/>
                </a:cubicBezTo>
                <a:cubicBezTo>
                  <a:pt x="349" y="391"/>
                  <a:pt x="356" y="385"/>
                  <a:pt x="363" y="379"/>
                </a:cubicBezTo>
                <a:cubicBezTo>
                  <a:pt x="399" y="397"/>
                  <a:pt x="399" y="397"/>
                  <a:pt x="399" y="397"/>
                </a:cubicBezTo>
                <a:cubicBezTo>
                  <a:pt x="419" y="375"/>
                  <a:pt x="419" y="375"/>
                  <a:pt x="419" y="375"/>
                </a:cubicBezTo>
                <a:cubicBezTo>
                  <a:pt x="396" y="341"/>
                  <a:pt x="396" y="341"/>
                  <a:pt x="396" y="341"/>
                </a:cubicBezTo>
                <a:cubicBezTo>
                  <a:pt x="400" y="334"/>
                  <a:pt x="405" y="327"/>
                  <a:pt x="408" y="320"/>
                </a:cubicBezTo>
                <a:cubicBezTo>
                  <a:pt x="449" y="323"/>
                  <a:pt x="449" y="323"/>
                  <a:pt x="449" y="323"/>
                </a:cubicBezTo>
                <a:cubicBezTo>
                  <a:pt x="459" y="295"/>
                  <a:pt x="459" y="295"/>
                  <a:pt x="459" y="295"/>
                </a:cubicBezTo>
                <a:cubicBezTo>
                  <a:pt x="425" y="272"/>
                  <a:pt x="425" y="272"/>
                  <a:pt x="425" y="272"/>
                </a:cubicBezTo>
                <a:cubicBezTo>
                  <a:pt x="426" y="263"/>
                  <a:pt x="428" y="254"/>
                  <a:pt x="428" y="245"/>
                </a:cubicBezTo>
                <a:close/>
                <a:moveTo>
                  <a:pt x="233" y="383"/>
                </a:moveTo>
                <a:cubicBezTo>
                  <a:pt x="151" y="383"/>
                  <a:pt x="84" y="316"/>
                  <a:pt x="84" y="233"/>
                </a:cubicBezTo>
                <a:cubicBezTo>
                  <a:pt x="84" y="150"/>
                  <a:pt x="151" y="83"/>
                  <a:pt x="233" y="83"/>
                </a:cubicBezTo>
                <a:cubicBezTo>
                  <a:pt x="316" y="83"/>
                  <a:pt x="383" y="150"/>
                  <a:pt x="383" y="233"/>
                </a:cubicBezTo>
                <a:cubicBezTo>
                  <a:pt x="383" y="316"/>
                  <a:pt x="316" y="383"/>
                  <a:pt x="233" y="383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  <a:effectLst>
            <a:outerShdw blurRad="228600" dist="76200" dir="2700000" algn="tl" rotWithShape="0">
              <a:prstClr val="black">
                <a:alpha val="30000"/>
              </a:prst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7" name="Oval 146"/>
          <p:cNvSpPr/>
          <p:nvPr/>
        </p:nvSpPr>
        <p:spPr>
          <a:xfrm>
            <a:off x="9546931" y="7033968"/>
            <a:ext cx="2279024" cy="2279024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571500" dist="723900" dir="2700000" algn="tl" rotWithShape="0">
              <a:prstClr val="black">
                <a:alpha val="3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8" name="Oval 147"/>
          <p:cNvSpPr/>
          <p:nvPr/>
        </p:nvSpPr>
        <p:spPr>
          <a:xfrm>
            <a:off x="9612564" y="7099600"/>
            <a:ext cx="2147758" cy="2147758"/>
          </a:xfrm>
          <a:prstGeom prst="ellipse">
            <a:avLst/>
          </a:prstGeom>
          <a:gradFill flip="none" rotWithShape="1">
            <a:gsLst>
              <a:gs pos="0">
                <a:schemeClr val="bg1">
                  <a:lumMod val="85000"/>
                </a:schemeClr>
              </a:gs>
              <a:gs pos="24000">
                <a:schemeClr val="bg1">
                  <a:lumMod val="95000"/>
                </a:schemeClr>
              </a:gs>
            </a:gsLst>
            <a:lin ang="13500000" scaled="1"/>
            <a:tileRect/>
          </a:gradFill>
          <a:ln>
            <a:noFill/>
          </a:ln>
          <a:effectLst>
            <a:outerShdw blurRad="571500" dist="723900" dir="2700000" algn="tl" rotWithShape="0">
              <a:prstClr val="black">
                <a:alpha val="3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5" name="Oval 144"/>
          <p:cNvSpPr/>
          <p:nvPr/>
        </p:nvSpPr>
        <p:spPr>
          <a:xfrm>
            <a:off x="9776413" y="7275413"/>
            <a:ext cx="1803464" cy="1803464"/>
          </a:xfrm>
          <a:prstGeom prst="ellipse">
            <a:avLst/>
          </a:prstGeom>
          <a:gradFill flip="none" rotWithShape="1">
            <a:gsLst>
              <a:gs pos="0">
                <a:schemeClr val="bg1">
                  <a:lumMod val="85000"/>
                </a:schemeClr>
              </a:gs>
              <a:gs pos="24000">
                <a:schemeClr val="bg1">
                  <a:lumMod val="95000"/>
                </a:schemeClr>
              </a:gs>
            </a:gsLst>
            <a:lin ang="13500000" scaled="1"/>
            <a:tileRect/>
          </a:gradFill>
          <a:ln>
            <a:noFill/>
          </a:ln>
          <a:effectLst>
            <a:outerShdw blurRad="571500" dist="723900" dir="2700000" algn="tl" rotWithShape="0">
              <a:prstClr val="black">
                <a:alpha val="3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2" name="Freeform 5"/>
          <p:cNvSpPr>
            <a:spLocks noEditPoints="1"/>
          </p:cNvSpPr>
          <p:nvPr/>
        </p:nvSpPr>
        <p:spPr bwMode="auto">
          <a:xfrm>
            <a:off x="11947849" y="5340610"/>
            <a:ext cx="3380886" cy="3378190"/>
          </a:xfrm>
          <a:custGeom>
            <a:avLst/>
            <a:gdLst>
              <a:gd name="T0" fmla="*/ 467 w 467"/>
              <a:gd name="T1" fmla="*/ 232 h 467"/>
              <a:gd name="T2" fmla="*/ 425 w 467"/>
              <a:gd name="T3" fmla="*/ 195 h 467"/>
              <a:gd name="T4" fmla="*/ 449 w 467"/>
              <a:gd name="T5" fmla="*/ 144 h 467"/>
              <a:gd name="T6" fmla="*/ 396 w 467"/>
              <a:gd name="T7" fmla="*/ 126 h 467"/>
              <a:gd name="T8" fmla="*/ 397 w 467"/>
              <a:gd name="T9" fmla="*/ 67 h 467"/>
              <a:gd name="T10" fmla="*/ 341 w 467"/>
              <a:gd name="T11" fmla="*/ 71 h 467"/>
              <a:gd name="T12" fmla="*/ 323 w 467"/>
              <a:gd name="T13" fmla="*/ 18 h 467"/>
              <a:gd name="T14" fmla="*/ 272 w 467"/>
              <a:gd name="T15" fmla="*/ 42 h 467"/>
              <a:gd name="T16" fmla="*/ 232 w 467"/>
              <a:gd name="T17" fmla="*/ 0 h 467"/>
              <a:gd name="T18" fmla="*/ 195 w 467"/>
              <a:gd name="T19" fmla="*/ 42 h 467"/>
              <a:gd name="T20" fmla="*/ 144 w 467"/>
              <a:gd name="T21" fmla="*/ 17 h 467"/>
              <a:gd name="T22" fmla="*/ 126 w 467"/>
              <a:gd name="T23" fmla="*/ 71 h 467"/>
              <a:gd name="T24" fmla="*/ 68 w 467"/>
              <a:gd name="T25" fmla="*/ 69 h 467"/>
              <a:gd name="T26" fmla="*/ 71 w 467"/>
              <a:gd name="T27" fmla="*/ 125 h 467"/>
              <a:gd name="T28" fmla="*/ 18 w 467"/>
              <a:gd name="T29" fmla="*/ 144 h 467"/>
              <a:gd name="T30" fmla="*/ 42 w 467"/>
              <a:gd name="T31" fmla="*/ 194 h 467"/>
              <a:gd name="T32" fmla="*/ 0 w 467"/>
              <a:gd name="T33" fmla="*/ 235 h 467"/>
              <a:gd name="T34" fmla="*/ 42 w 467"/>
              <a:gd name="T35" fmla="*/ 272 h 467"/>
              <a:gd name="T36" fmla="*/ 17 w 467"/>
              <a:gd name="T37" fmla="*/ 323 h 467"/>
              <a:gd name="T38" fmla="*/ 71 w 467"/>
              <a:gd name="T39" fmla="*/ 341 h 467"/>
              <a:gd name="T40" fmla="*/ 70 w 467"/>
              <a:gd name="T41" fmla="*/ 399 h 467"/>
              <a:gd name="T42" fmla="*/ 126 w 467"/>
              <a:gd name="T43" fmla="*/ 396 h 467"/>
              <a:gd name="T44" fmla="*/ 144 w 467"/>
              <a:gd name="T45" fmla="*/ 449 h 467"/>
              <a:gd name="T46" fmla="*/ 195 w 467"/>
              <a:gd name="T47" fmla="*/ 424 h 467"/>
              <a:gd name="T48" fmla="*/ 235 w 467"/>
              <a:gd name="T49" fmla="*/ 467 h 467"/>
              <a:gd name="T50" fmla="*/ 272 w 467"/>
              <a:gd name="T51" fmla="*/ 424 h 467"/>
              <a:gd name="T52" fmla="*/ 323 w 467"/>
              <a:gd name="T53" fmla="*/ 449 h 467"/>
              <a:gd name="T54" fmla="*/ 341 w 467"/>
              <a:gd name="T55" fmla="*/ 396 h 467"/>
              <a:gd name="T56" fmla="*/ 399 w 467"/>
              <a:gd name="T57" fmla="*/ 397 h 467"/>
              <a:gd name="T58" fmla="*/ 396 w 467"/>
              <a:gd name="T59" fmla="*/ 341 h 467"/>
              <a:gd name="T60" fmla="*/ 449 w 467"/>
              <a:gd name="T61" fmla="*/ 323 h 467"/>
              <a:gd name="T62" fmla="*/ 425 w 467"/>
              <a:gd name="T63" fmla="*/ 272 h 467"/>
              <a:gd name="T64" fmla="*/ 233 w 467"/>
              <a:gd name="T65" fmla="*/ 383 h 467"/>
              <a:gd name="T66" fmla="*/ 233 w 467"/>
              <a:gd name="T67" fmla="*/ 83 h 467"/>
              <a:gd name="T68" fmla="*/ 233 w 467"/>
              <a:gd name="T69" fmla="*/ 383 h 4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467" h="467">
                <a:moveTo>
                  <a:pt x="428" y="245"/>
                </a:moveTo>
                <a:cubicBezTo>
                  <a:pt x="467" y="232"/>
                  <a:pt x="467" y="232"/>
                  <a:pt x="467" y="232"/>
                </a:cubicBezTo>
                <a:cubicBezTo>
                  <a:pt x="465" y="202"/>
                  <a:pt x="465" y="202"/>
                  <a:pt x="465" y="202"/>
                </a:cubicBezTo>
                <a:cubicBezTo>
                  <a:pt x="425" y="195"/>
                  <a:pt x="425" y="195"/>
                  <a:pt x="425" y="195"/>
                </a:cubicBezTo>
                <a:cubicBezTo>
                  <a:pt x="423" y="187"/>
                  <a:pt x="421" y="179"/>
                  <a:pt x="418" y="171"/>
                </a:cubicBezTo>
                <a:cubicBezTo>
                  <a:pt x="449" y="144"/>
                  <a:pt x="449" y="144"/>
                  <a:pt x="449" y="144"/>
                </a:cubicBezTo>
                <a:cubicBezTo>
                  <a:pt x="436" y="117"/>
                  <a:pt x="436" y="117"/>
                  <a:pt x="436" y="117"/>
                </a:cubicBezTo>
                <a:cubicBezTo>
                  <a:pt x="396" y="126"/>
                  <a:pt x="396" y="126"/>
                  <a:pt x="396" y="126"/>
                </a:cubicBezTo>
                <a:cubicBezTo>
                  <a:pt x="391" y="118"/>
                  <a:pt x="385" y="111"/>
                  <a:pt x="379" y="104"/>
                </a:cubicBezTo>
                <a:cubicBezTo>
                  <a:pt x="397" y="67"/>
                  <a:pt x="397" y="67"/>
                  <a:pt x="397" y="67"/>
                </a:cubicBezTo>
                <a:cubicBezTo>
                  <a:pt x="375" y="48"/>
                  <a:pt x="375" y="48"/>
                  <a:pt x="375" y="48"/>
                </a:cubicBezTo>
                <a:cubicBezTo>
                  <a:pt x="341" y="71"/>
                  <a:pt x="341" y="71"/>
                  <a:pt x="341" y="71"/>
                </a:cubicBezTo>
                <a:cubicBezTo>
                  <a:pt x="334" y="66"/>
                  <a:pt x="327" y="62"/>
                  <a:pt x="320" y="58"/>
                </a:cubicBezTo>
                <a:cubicBezTo>
                  <a:pt x="323" y="18"/>
                  <a:pt x="323" y="18"/>
                  <a:pt x="323" y="18"/>
                </a:cubicBezTo>
                <a:cubicBezTo>
                  <a:pt x="295" y="8"/>
                  <a:pt x="295" y="8"/>
                  <a:pt x="295" y="8"/>
                </a:cubicBezTo>
                <a:cubicBezTo>
                  <a:pt x="272" y="42"/>
                  <a:pt x="272" y="42"/>
                  <a:pt x="272" y="42"/>
                </a:cubicBezTo>
                <a:cubicBezTo>
                  <a:pt x="263" y="40"/>
                  <a:pt x="254" y="39"/>
                  <a:pt x="245" y="39"/>
                </a:cubicBezTo>
                <a:cubicBezTo>
                  <a:pt x="232" y="0"/>
                  <a:pt x="232" y="0"/>
                  <a:pt x="232" y="0"/>
                </a:cubicBezTo>
                <a:cubicBezTo>
                  <a:pt x="203" y="2"/>
                  <a:pt x="203" y="2"/>
                  <a:pt x="203" y="2"/>
                </a:cubicBezTo>
                <a:cubicBezTo>
                  <a:pt x="195" y="42"/>
                  <a:pt x="195" y="42"/>
                  <a:pt x="195" y="42"/>
                </a:cubicBezTo>
                <a:cubicBezTo>
                  <a:pt x="187" y="44"/>
                  <a:pt x="179" y="46"/>
                  <a:pt x="171" y="49"/>
                </a:cubicBezTo>
                <a:cubicBezTo>
                  <a:pt x="144" y="17"/>
                  <a:pt x="144" y="17"/>
                  <a:pt x="144" y="17"/>
                </a:cubicBezTo>
                <a:cubicBezTo>
                  <a:pt x="117" y="30"/>
                  <a:pt x="117" y="30"/>
                  <a:pt x="117" y="30"/>
                </a:cubicBezTo>
                <a:cubicBezTo>
                  <a:pt x="126" y="71"/>
                  <a:pt x="126" y="71"/>
                  <a:pt x="126" y="71"/>
                </a:cubicBezTo>
                <a:cubicBezTo>
                  <a:pt x="118" y="76"/>
                  <a:pt x="111" y="81"/>
                  <a:pt x="104" y="87"/>
                </a:cubicBezTo>
                <a:cubicBezTo>
                  <a:pt x="68" y="69"/>
                  <a:pt x="68" y="69"/>
                  <a:pt x="68" y="69"/>
                </a:cubicBezTo>
                <a:cubicBezTo>
                  <a:pt x="48" y="92"/>
                  <a:pt x="48" y="92"/>
                  <a:pt x="48" y="92"/>
                </a:cubicBezTo>
                <a:cubicBezTo>
                  <a:pt x="71" y="125"/>
                  <a:pt x="71" y="125"/>
                  <a:pt x="71" y="125"/>
                </a:cubicBezTo>
                <a:cubicBezTo>
                  <a:pt x="67" y="132"/>
                  <a:pt x="62" y="139"/>
                  <a:pt x="59" y="147"/>
                </a:cubicBezTo>
                <a:cubicBezTo>
                  <a:pt x="18" y="144"/>
                  <a:pt x="18" y="144"/>
                  <a:pt x="18" y="144"/>
                </a:cubicBezTo>
                <a:cubicBezTo>
                  <a:pt x="8" y="172"/>
                  <a:pt x="8" y="172"/>
                  <a:pt x="8" y="172"/>
                </a:cubicBezTo>
                <a:cubicBezTo>
                  <a:pt x="42" y="194"/>
                  <a:pt x="42" y="194"/>
                  <a:pt x="42" y="194"/>
                </a:cubicBezTo>
                <a:cubicBezTo>
                  <a:pt x="41" y="203"/>
                  <a:pt x="39" y="212"/>
                  <a:pt x="39" y="222"/>
                </a:cubicBezTo>
                <a:cubicBezTo>
                  <a:pt x="0" y="235"/>
                  <a:pt x="0" y="235"/>
                  <a:pt x="0" y="235"/>
                </a:cubicBezTo>
                <a:cubicBezTo>
                  <a:pt x="2" y="264"/>
                  <a:pt x="2" y="264"/>
                  <a:pt x="2" y="264"/>
                </a:cubicBezTo>
                <a:cubicBezTo>
                  <a:pt x="42" y="272"/>
                  <a:pt x="42" y="272"/>
                  <a:pt x="42" y="272"/>
                </a:cubicBezTo>
                <a:cubicBezTo>
                  <a:pt x="44" y="280"/>
                  <a:pt x="46" y="288"/>
                  <a:pt x="49" y="296"/>
                </a:cubicBezTo>
                <a:cubicBezTo>
                  <a:pt x="17" y="323"/>
                  <a:pt x="17" y="323"/>
                  <a:pt x="17" y="323"/>
                </a:cubicBezTo>
                <a:cubicBezTo>
                  <a:pt x="31" y="349"/>
                  <a:pt x="31" y="349"/>
                  <a:pt x="31" y="349"/>
                </a:cubicBezTo>
                <a:cubicBezTo>
                  <a:pt x="71" y="341"/>
                  <a:pt x="71" y="341"/>
                  <a:pt x="71" y="341"/>
                </a:cubicBezTo>
                <a:cubicBezTo>
                  <a:pt x="76" y="349"/>
                  <a:pt x="82" y="356"/>
                  <a:pt x="88" y="363"/>
                </a:cubicBezTo>
                <a:cubicBezTo>
                  <a:pt x="70" y="399"/>
                  <a:pt x="70" y="399"/>
                  <a:pt x="70" y="399"/>
                </a:cubicBezTo>
                <a:cubicBezTo>
                  <a:pt x="92" y="419"/>
                  <a:pt x="92" y="419"/>
                  <a:pt x="92" y="419"/>
                </a:cubicBezTo>
                <a:cubicBezTo>
                  <a:pt x="126" y="396"/>
                  <a:pt x="126" y="396"/>
                  <a:pt x="126" y="396"/>
                </a:cubicBezTo>
                <a:cubicBezTo>
                  <a:pt x="133" y="400"/>
                  <a:pt x="140" y="404"/>
                  <a:pt x="147" y="408"/>
                </a:cubicBezTo>
                <a:cubicBezTo>
                  <a:pt x="144" y="449"/>
                  <a:pt x="144" y="449"/>
                  <a:pt x="144" y="449"/>
                </a:cubicBezTo>
                <a:cubicBezTo>
                  <a:pt x="172" y="458"/>
                  <a:pt x="172" y="458"/>
                  <a:pt x="172" y="458"/>
                </a:cubicBezTo>
                <a:cubicBezTo>
                  <a:pt x="195" y="424"/>
                  <a:pt x="195" y="424"/>
                  <a:pt x="195" y="424"/>
                </a:cubicBezTo>
                <a:cubicBezTo>
                  <a:pt x="204" y="426"/>
                  <a:pt x="213" y="427"/>
                  <a:pt x="222" y="428"/>
                </a:cubicBezTo>
                <a:cubicBezTo>
                  <a:pt x="235" y="467"/>
                  <a:pt x="235" y="467"/>
                  <a:pt x="235" y="467"/>
                </a:cubicBezTo>
                <a:cubicBezTo>
                  <a:pt x="264" y="464"/>
                  <a:pt x="264" y="464"/>
                  <a:pt x="264" y="464"/>
                </a:cubicBezTo>
                <a:cubicBezTo>
                  <a:pt x="272" y="424"/>
                  <a:pt x="272" y="424"/>
                  <a:pt x="272" y="424"/>
                </a:cubicBezTo>
                <a:cubicBezTo>
                  <a:pt x="280" y="423"/>
                  <a:pt x="288" y="421"/>
                  <a:pt x="296" y="418"/>
                </a:cubicBezTo>
                <a:cubicBezTo>
                  <a:pt x="323" y="449"/>
                  <a:pt x="323" y="449"/>
                  <a:pt x="323" y="449"/>
                </a:cubicBezTo>
                <a:cubicBezTo>
                  <a:pt x="349" y="436"/>
                  <a:pt x="349" y="436"/>
                  <a:pt x="349" y="436"/>
                </a:cubicBezTo>
                <a:cubicBezTo>
                  <a:pt x="341" y="396"/>
                  <a:pt x="341" y="396"/>
                  <a:pt x="341" y="396"/>
                </a:cubicBezTo>
                <a:cubicBezTo>
                  <a:pt x="349" y="391"/>
                  <a:pt x="356" y="385"/>
                  <a:pt x="363" y="379"/>
                </a:cubicBezTo>
                <a:cubicBezTo>
                  <a:pt x="399" y="397"/>
                  <a:pt x="399" y="397"/>
                  <a:pt x="399" y="397"/>
                </a:cubicBezTo>
                <a:cubicBezTo>
                  <a:pt x="419" y="375"/>
                  <a:pt x="419" y="375"/>
                  <a:pt x="419" y="375"/>
                </a:cubicBezTo>
                <a:cubicBezTo>
                  <a:pt x="396" y="341"/>
                  <a:pt x="396" y="341"/>
                  <a:pt x="396" y="341"/>
                </a:cubicBezTo>
                <a:cubicBezTo>
                  <a:pt x="400" y="334"/>
                  <a:pt x="405" y="327"/>
                  <a:pt x="408" y="320"/>
                </a:cubicBezTo>
                <a:cubicBezTo>
                  <a:pt x="449" y="323"/>
                  <a:pt x="449" y="323"/>
                  <a:pt x="449" y="323"/>
                </a:cubicBezTo>
                <a:cubicBezTo>
                  <a:pt x="459" y="295"/>
                  <a:pt x="459" y="295"/>
                  <a:pt x="459" y="295"/>
                </a:cubicBezTo>
                <a:cubicBezTo>
                  <a:pt x="425" y="272"/>
                  <a:pt x="425" y="272"/>
                  <a:pt x="425" y="272"/>
                </a:cubicBezTo>
                <a:cubicBezTo>
                  <a:pt x="426" y="263"/>
                  <a:pt x="428" y="254"/>
                  <a:pt x="428" y="245"/>
                </a:cubicBezTo>
                <a:close/>
                <a:moveTo>
                  <a:pt x="233" y="383"/>
                </a:moveTo>
                <a:cubicBezTo>
                  <a:pt x="151" y="383"/>
                  <a:pt x="84" y="316"/>
                  <a:pt x="84" y="233"/>
                </a:cubicBezTo>
                <a:cubicBezTo>
                  <a:pt x="84" y="150"/>
                  <a:pt x="151" y="83"/>
                  <a:pt x="233" y="83"/>
                </a:cubicBezTo>
                <a:cubicBezTo>
                  <a:pt x="316" y="83"/>
                  <a:pt x="383" y="150"/>
                  <a:pt x="383" y="233"/>
                </a:cubicBezTo>
                <a:cubicBezTo>
                  <a:pt x="383" y="316"/>
                  <a:pt x="316" y="383"/>
                  <a:pt x="233" y="383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  <a:effectLst>
            <a:outerShdw blurRad="228600" dist="76200" dir="2700000" algn="tl" rotWithShape="0">
              <a:prstClr val="black">
                <a:alpha val="30000"/>
              </a:prst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3" name="Oval 152"/>
          <p:cNvSpPr/>
          <p:nvPr/>
        </p:nvSpPr>
        <p:spPr>
          <a:xfrm>
            <a:off x="12498780" y="5890193"/>
            <a:ext cx="2279024" cy="2279024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571500" dist="723900" dir="2700000" algn="tl" rotWithShape="0">
              <a:prstClr val="black">
                <a:alpha val="3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4" name="Oval 153"/>
          <p:cNvSpPr/>
          <p:nvPr/>
        </p:nvSpPr>
        <p:spPr>
          <a:xfrm>
            <a:off x="12564413" y="5955825"/>
            <a:ext cx="2147758" cy="2147758"/>
          </a:xfrm>
          <a:prstGeom prst="ellipse">
            <a:avLst/>
          </a:prstGeom>
          <a:gradFill flip="none" rotWithShape="1">
            <a:gsLst>
              <a:gs pos="0">
                <a:schemeClr val="bg1">
                  <a:lumMod val="85000"/>
                </a:schemeClr>
              </a:gs>
              <a:gs pos="24000">
                <a:schemeClr val="bg1">
                  <a:lumMod val="95000"/>
                </a:schemeClr>
              </a:gs>
            </a:gsLst>
            <a:lin ang="13500000" scaled="1"/>
            <a:tileRect/>
          </a:gradFill>
          <a:ln>
            <a:noFill/>
          </a:ln>
          <a:effectLst>
            <a:outerShdw blurRad="571500" dist="723900" dir="2700000" algn="tl" rotWithShape="0">
              <a:prstClr val="black">
                <a:alpha val="3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1" name="Oval 150"/>
          <p:cNvSpPr/>
          <p:nvPr/>
        </p:nvSpPr>
        <p:spPr>
          <a:xfrm>
            <a:off x="12728262" y="6131638"/>
            <a:ext cx="1803464" cy="1803464"/>
          </a:xfrm>
          <a:prstGeom prst="ellipse">
            <a:avLst/>
          </a:prstGeom>
          <a:gradFill flip="none" rotWithShape="1">
            <a:gsLst>
              <a:gs pos="0">
                <a:schemeClr val="bg1">
                  <a:lumMod val="85000"/>
                </a:schemeClr>
              </a:gs>
              <a:gs pos="24000">
                <a:schemeClr val="bg1">
                  <a:lumMod val="95000"/>
                </a:schemeClr>
              </a:gs>
            </a:gsLst>
            <a:lin ang="13500000" scaled="1"/>
            <a:tileRect/>
          </a:gradFill>
          <a:ln>
            <a:noFill/>
          </a:ln>
          <a:effectLst>
            <a:outerShdw blurRad="571500" dist="723900" dir="2700000" algn="tl" rotWithShape="0">
              <a:prstClr val="black">
                <a:alpha val="3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8" name="Freeform 5"/>
          <p:cNvSpPr>
            <a:spLocks noEditPoints="1"/>
          </p:cNvSpPr>
          <p:nvPr/>
        </p:nvSpPr>
        <p:spPr bwMode="auto">
          <a:xfrm>
            <a:off x="15055402" y="6141207"/>
            <a:ext cx="3380886" cy="3378190"/>
          </a:xfrm>
          <a:custGeom>
            <a:avLst/>
            <a:gdLst>
              <a:gd name="T0" fmla="*/ 467 w 467"/>
              <a:gd name="T1" fmla="*/ 232 h 467"/>
              <a:gd name="T2" fmla="*/ 425 w 467"/>
              <a:gd name="T3" fmla="*/ 195 h 467"/>
              <a:gd name="T4" fmla="*/ 449 w 467"/>
              <a:gd name="T5" fmla="*/ 144 h 467"/>
              <a:gd name="T6" fmla="*/ 396 w 467"/>
              <a:gd name="T7" fmla="*/ 126 h 467"/>
              <a:gd name="T8" fmla="*/ 397 w 467"/>
              <a:gd name="T9" fmla="*/ 67 h 467"/>
              <a:gd name="T10" fmla="*/ 341 w 467"/>
              <a:gd name="T11" fmla="*/ 71 h 467"/>
              <a:gd name="T12" fmla="*/ 323 w 467"/>
              <a:gd name="T13" fmla="*/ 18 h 467"/>
              <a:gd name="T14" fmla="*/ 272 w 467"/>
              <a:gd name="T15" fmla="*/ 42 h 467"/>
              <a:gd name="T16" fmla="*/ 232 w 467"/>
              <a:gd name="T17" fmla="*/ 0 h 467"/>
              <a:gd name="T18" fmla="*/ 195 w 467"/>
              <a:gd name="T19" fmla="*/ 42 h 467"/>
              <a:gd name="T20" fmla="*/ 144 w 467"/>
              <a:gd name="T21" fmla="*/ 17 h 467"/>
              <a:gd name="T22" fmla="*/ 126 w 467"/>
              <a:gd name="T23" fmla="*/ 71 h 467"/>
              <a:gd name="T24" fmla="*/ 68 w 467"/>
              <a:gd name="T25" fmla="*/ 69 h 467"/>
              <a:gd name="T26" fmla="*/ 71 w 467"/>
              <a:gd name="T27" fmla="*/ 125 h 467"/>
              <a:gd name="T28" fmla="*/ 18 w 467"/>
              <a:gd name="T29" fmla="*/ 144 h 467"/>
              <a:gd name="T30" fmla="*/ 42 w 467"/>
              <a:gd name="T31" fmla="*/ 194 h 467"/>
              <a:gd name="T32" fmla="*/ 0 w 467"/>
              <a:gd name="T33" fmla="*/ 235 h 467"/>
              <a:gd name="T34" fmla="*/ 42 w 467"/>
              <a:gd name="T35" fmla="*/ 272 h 467"/>
              <a:gd name="T36" fmla="*/ 17 w 467"/>
              <a:gd name="T37" fmla="*/ 323 h 467"/>
              <a:gd name="T38" fmla="*/ 71 w 467"/>
              <a:gd name="T39" fmla="*/ 341 h 467"/>
              <a:gd name="T40" fmla="*/ 70 w 467"/>
              <a:gd name="T41" fmla="*/ 399 h 467"/>
              <a:gd name="T42" fmla="*/ 126 w 467"/>
              <a:gd name="T43" fmla="*/ 396 h 467"/>
              <a:gd name="T44" fmla="*/ 144 w 467"/>
              <a:gd name="T45" fmla="*/ 449 h 467"/>
              <a:gd name="T46" fmla="*/ 195 w 467"/>
              <a:gd name="T47" fmla="*/ 424 h 467"/>
              <a:gd name="T48" fmla="*/ 235 w 467"/>
              <a:gd name="T49" fmla="*/ 467 h 467"/>
              <a:gd name="T50" fmla="*/ 272 w 467"/>
              <a:gd name="T51" fmla="*/ 424 h 467"/>
              <a:gd name="T52" fmla="*/ 323 w 467"/>
              <a:gd name="T53" fmla="*/ 449 h 467"/>
              <a:gd name="T54" fmla="*/ 341 w 467"/>
              <a:gd name="T55" fmla="*/ 396 h 467"/>
              <a:gd name="T56" fmla="*/ 399 w 467"/>
              <a:gd name="T57" fmla="*/ 397 h 467"/>
              <a:gd name="T58" fmla="*/ 396 w 467"/>
              <a:gd name="T59" fmla="*/ 341 h 467"/>
              <a:gd name="T60" fmla="*/ 449 w 467"/>
              <a:gd name="T61" fmla="*/ 323 h 467"/>
              <a:gd name="T62" fmla="*/ 425 w 467"/>
              <a:gd name="T63" fmla="*/ 272 h 467"/>
              <a:gd name="T64" fmla="*/ 233 w 467"/>
              <a:gd name="T65" fmla="*/ 383 h 467"/>
              <a:gd name="T66" fmla="*/ 233 w 467"/>
              <a:gd name="T67" fmla="*/ 83 h 467"/>
              <a:gd name="T68" fmla="*/ 233 w 467"/>
              <a:gd name="T69" fmla="*/ 383 h 4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467" h="467">
                <a:moveTo>
                  <a:pt x="428" y="245"/>
                </a:moveTo>
                <a:cubicBezTo>
                  <a:pt x="467" y="232"/>
                  <a:pt x="467" y="232"/>
                  <a:pt x="467" y="232"/>
                </a:cubicBezTo>
                <a:cubicBezTo>
                  <a:pt x="465" y="202"/>
                  <a:pt x="465" y="202"/>
                  <a:pt x="465" y="202"/>
                </a:cubicBezTo>
                <a:cubicBezTo>
                  <a:pt x="425" y="195"/>
                  <a:pt x="425" y="195"/>
                  <a:pt x="425" y="195"/>
                </a:cubicBezTo>
                <a:cubicBezTo>
                  <a:pt x="423" y="187"/>
                  <a:pt x="421" y="179"/>
                  <a:pt x="418" y="171"/>
                </a:cubicBezTo>
                <a:cubicBezTo>
                  <a:pt x="449" y="144"/>
                  <a:pt x="449" y="144"/>
                  <a:pt x="449" y="144"/>
                </a:cubicBezTo>
                <a:cubicBezTo>
                  <a:pt x="436" y="117"/>
                  <a:pt x="436" y="117"/>
                  <a:pt x="436" y="117"/>
                </a:cubicBezTo>
                <a:cubicBezTo>
                  <a:pt x="396" y="126"/>
                  <a:pt x="396" y="126"/>
                  <a:pt x="396" y="126"/>
                </a:cubicBezTo>
                <a:cubicBezTo>
                  <a:pt x="391" y="118"/>
                  <a:pt x="385" y="111"/>
                  <a:pt x="379" y="104"/>
                </a:cubicBezTo>
                <a:cubicBezTo>
                  <a:pt x="397" y="67"/>
                  <a:pt x="397" y="67"/>
                  <a:pt x="397" y="67"/>
                </a:cubicBezTo>
                <a:cubicBezTo>
                  <a:pt x="375" y="48"/>
                  <a:pt x="375" y="48"/>
                  <a:pt x="375" y="48"/>
                </a:cubicBezTo>
                <a:cubicBezTo>
                  <a:pt x="341" y="71"/>
                  <a:pt x="341" y="71"/>
                  <a:pt x="341" y="71"/>
                </a:cubicBezTo>
                <a:cubicBezTo>
                  <a:pt x="334" y="66"/>
                  <a:pt x="327" y="62"/>
                  <a:pt x="320" y="58"/>
                </a:cubicBezTo>
                <a:cubicBezTo>
                  <a:pt x="323" y="18"/>
                  <a:pt x="323" y="18"/>
                  <a:pt x="323" y="18"/>
                </a:cubicBezTo>
                <a:cubicBezTo>
                  <a:pt x="295" y="8"/>
                  <a:pt x="295" y="8"/>
                  <a:pt x="295" y="8"/>
                </a:cubicBezTo>
                <a:cubicBezTo>
                  <a:pt x="272" y="42"/>
                  <a:pt x="272" y="42"/>
                  <a:pt x="272" y="42"/>
                </a:cubicBezTo>
                <a:cubicBezTo>
                  <a:pt x="263" y="40"/>
                  <a:pt x="254" y="39"/>
                  <a:pt x="245" y="39"/>
                </a:cubicBezTo>
                <a:cubicBezTo>
                  <a:pt x="232" y="0"/>
                  <a:pt x="232" y="0"/>
                  <a:pt x="232" y="0"/>
                </a:cubicBezTo>
                <a:cubicBezTo>
                  <a:pt x="203" y="2"/>
                  <a:pt x="203" y="2"/>
                  <a:pt x="203" y="2"/>
                </a:cubicBezTo>
                <a:cubicBezTo>
                  <a:pt x="195" y="42"/>
                  <a:pt x="195" y="42"/>
                  <a:pt x="195" y="42"/>
                </a:cubicBezTo>
                <a:cubicBezTo>
                  <a:pt x="187" y="44"/>
                  <a:pt x="179" y="46"/>
                  <a:pt x="171" y="49"/>
                </a:cubicBezTo>
                <a:cubicBezTo>
                  <a:pt x="144" y="17"/>
                  <a:pt x="144" y="17"/>
                  <a:pt x="144" y="17"/>
                </a:cubicBezTo>
                <a:cubicBezTo>
                  <a:pt x="117" y="30"/>
                  <a:pt x="117" y="30"/>
                  <a:pt x="117" y="30"/>
                </a:cubicBezTo>
                <a:cubicBezTo>
                  <a:pt x="126" y="71"/>
                  <a:pt x="126" y="71"/>
                  <a:pt x="126" y="71"/>
                </a:cubicBezTo>
                <a:cubicBezTo>
                  <a:pt x="118" y="76"/>
                  <a:pt x="111" y="81"/>
                  <a:pt x="104" y="87"/>
                </a:cubicBezTo>
                <a:cubicBezTo>
                  <a:pt x="68" y="69"/>
                  <a:pt x="68" y="69"/>
                  <a:pt x="68" y="69"/>
                </a:cubicBezTo>
                <a:cubicBezTo>
                  <a:pt x="48" y="92"/>
                  <a:pt x="48" y="92"/>
                  <a:pt x="48" y="92"/>
                </a:cubicBezTo>
                <a:cubicBezTo>
                  <a:pt x="71" y="125"/>
                  <a:pt x="71" y="125"/>
                  <a:pt x="71" y="125"/>
                </a:cubicBezTo>
                <a:cubicBezTo>
                  <a:pt x="67" y="132"/>
                  <a:pt x="62" y="139"/>
                  <a:pt x="59" y="147"/>
                </a:cubicBezTo>
                <a:cubicBezTo>
                  <a:pt x="18" y="144"/>
                  <a:pt x="18" y="144"/>
                  <a:pt x="18" y="144"/>
                </a:cubicBezTo>
                <a:cubicBezTo>
                  <a:pt x="8" y="172"/>
                  <a:pt x="8" y="172"/>
                  <a:pt x="8" y="172"/>
                </a:cubicBezTo>
                <a:cubicBezTo>
                  <a:pt x="42" y="194"/>
                  <a:pt x="42" y="194"/>
                  <a:pt x="42" y="194"/>
                </a:cubicBezTo>
                <a:cubicBezTo>
                  <a:pt x="41" y="203"/>
                  <a:pt x="39" y="212"/>
                  <a:pt x="39" y="222"/>
                </a:cubicBezTo>
                <a:cubicBezTo>
                  <a:pt x="0" y="235"/>
                  <a:pt x="0" y="235"/>
                  <a:pt x="0" y="235"/>
                </a:cubicBezTo>
                <a:cubicBezTo>
                  <a:pt x="2" y="264"/>
                  <a:pt x="2" y="264"/>
                  <a:pt x="2" y="264"/>
                </a:cubicBezTo>
                <a:cubicBezTo>
                  <a:pt x="42" y="272"/>
                  <a:pt x="42" y="272"/>
                  <a:pt x="42" y="272"/>
                </a:cubicBezTo>
                <a:cubicBezTo>
                  <a:pt x="44" y="280"/>
                  <a:pt x="46" y="288"/>
                  <a:pt x="49" y="296"/>
                </a:cubicBezTo>
                <a:cubicBezTo>
                  <a:pt x="17" y="323"/>
                  <a:pt x="17" y="323"/>
                  <a:pt x="17" y="323"/>
                </a:cubicBezTo>
                <a:cubicBezTo>
                  <a:pt x="31" y="349"/>
                  <a:pt x="31" y="349"/>
                  <a:pt x="31" y="349"/>
                </a:cubicBezTo>
                <a:cubicBezTo>
                  <a:pt x="71" y="341"/>
                  <a:pt x="71" y="341"/>
                  <a:pt x="71" y="341"/>
                </a:cubicBezTo>
                <a:cubicBezTo>
                  <a:pt x="76" y="349"/>
                  <a:pt x="82" y="356"/>
                  <a:pt x="88" y="363"/>
                </a:cubicBezTo>
                <a:cubicBezTo>
                  <a:pt x="70" y="399"/>
                  <a:pt x="70" y="399"/>
                  <a:pt x="70" y="399"/>
                </a:cubicBezTo>
                <a:cubicBezTo>
                  <a:pt x="92" y="419"/>
                  <a:pt x="92" y="419"/>
                  <a:pt x="92" y="419"/>
                </a:cubicBezTo>
                <a:cubicBezTo>
                  <a:pt x="126" y="396"/>
                  <a:pt x="126" y="396"/>
                  <a:pt x="126" y="396"/>
                </a:cubicBezTo>
                <a:cubicBezTo>
                  <a:pt x="133" y="400"/>
                  <a:pt x="140" y="404"/>
                  <a:pt x="147" y="408"/>
                </a:cubicBezTo>
                <a:cubicBezTo>
                  <a:pt x="144" y="449"/>
                  <a:pt x="144" y="449"/>
                  <a:pt x="144" y="449"/>
                </a:cubicBezTo>
                <a:cubicBezTo>
                  <a:pt x="172" y="458"/>
                  <a:pt x="172" y="458"/>
                  <a:pt x="172" y="458"/>
                </a:cubicBezTo>
                <a:cubicBezTo>
                  <a:pt x="195" y="424"/>
                  <a:pt x="195" y="424"/>
                  <a:pt x="195" y="424"/>
                </a:cubicBezTo>
                <a:cubicBezTo>
                  <a:pt x="204" y="426"/>
                  <a:pt x="213" y="427"/>
                  <a:pt x="222" y="428"/>
                </a:cubicBezTo>
                <a:cubicBezTo>
                  <a:pt x="235" y="467"/>
                  <a:pt x="235" y="467"/>
                  <a:pt x="235" y="467"/>
                </a:cubicBezTo>
                <a:cubicBezTo>
                  <a:pt x="264" y="464"/>
                  <a:pt x="264" y="464"/>
                  <a:pt x="264" y="464"/>
                </a:cubicBezTo>
                <a:cubicBezTo>
                  <a:pt x="272" y="424"/>
                  <a:pt x="272" y="424"/>
                  <a:pt x="272" y="424"/>
                </a:cubicBezTo>
                <a:cubicBezTo>
                  <a:pt x="280" y="423"/>
                  <a:pt x="288" y="421"/>
                  <a:pt x="296" y="418"/>
                </a:cubicBezTo>
                <a:cubicBezTo>
                  <a:pt x="323" y="449"/>
                  <a:pt x="323" y="449"/>
                  <a:pt x="323" y="449"/>
                </a:cubicBezTo>
                <a:cubicBezTo>
                  <a:pt x="349" y="436"/>
                  <a:pt x="349" y="436"/>
                  <a:pt x="349" y="436"/>
                </a:cubicBezTo>
                <a:cubicBezTo>
                  <a:pt x="341" y="396"/>
                  <a:pt x="341" y="396"/>
                  <a:pt x="341" y="396"/>
                </a:cubicBezTo>
                <a:cubicBezTo>
                  <a:pt x="349" y="391"/>
                  <a:pt x="356" y="385"/>
                  <a:pt x="363" y="379"/>
                </a:cubicBezTo>
                <a:cubicBezTo>
                  <a:pt x="399" y="397"/>
                  <a:pt x="399" y="397"/>
                  <a:pt x="399" y="397"/>
                </a:cubicBezTo>
                <a:cubicBezTo>
                  <a:pt x="419" y="375"/>
                  <a:pt x="419" y="375"/>
                  <a:pt x="419" y="375"/>
                </a:cubicBezTo>
                <a:cubicBezTo>
                  <a:pt x="396" y="341"/>
                  <a:pt x="396" y="341"/>
                  <a:pt x="396" y="341"/>
                </a:cubicBezTo>
                <a:cubicBezTo>
                  <a:pt x="400" y="334"/>
                  <a:pt x="405" y="327"/>
                  <a:pt x="408" y="320"/>
                </a:cubicBezTo>
                <a:cubicBezTo>
                  <a:pt x="449" y="323"/>
                  <a:pt x="449" y="323"/>
                  <a:pt x="449" y="323"/>
                </a:cubicBezTo>
                <a:cubicBezTo>
                  <a:pt x="459" y="295"/>
                  <a:pt x="459" y="295"/>
                  <a:pt x="459" y="295"/>
                </a:cubicBezTo>
                <a:cubicBezTo>
                  <a:pt x="425" y="272"/>
                  <a:pt x="425" y="272"/>
                  <a:pt x="425" y="272"/>
                </a:cubicBezTo>
                <a:cubicBezTo>
                  <a:pt x="426" y="263"/>
                  <a:pt x="428" y="254"/>
                  <a:pt x="428" y="245"/>
                </a:cubicBezTo>
                <a:close/>
                <a:moveTo>
                  <a:pt x="233" y="383"/>
                </a:moveTo>
                <a:cubicBezTo>
                  <a:pt x="151" y="383"/>
                  <a:pt x="84" y="316"/>
                  <a:pt x="84" y="233"/>
                </a:cubicBezTo>
                <a:cubicBezTo>
                  <a:pt x="84" y="150"/>
                  <a:pt x="151" y="83"/>
                  <a:pt x="233" y="83"/>
                </a:cubicBezTo>
                <a:cubicBezTo>
                  <a:pt x="316" y="83"/>
                  <a:pt x="383" y="150"/>
                  <a:pt x="383" y="233"/>
                </a:cubicBezTo>
                <a:cubicBezTo>
                  <a:pt x="383" y="316"/>
                  <a:pt x="316" y="383"/>
                  <a:pt x="233" y="383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  <a:effectLst>
            <a:outerShdw blurRad="228600" dist="76200" dir="2700000" algn="tl" rotWithShape="0">
              <a:prstClr val="black">
                <a:alpha val="30000"/>
              </a:prst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9" name="Oval 158"/>
          <p:cNvSpPr/>
          <p:nvPr/>
        </p:nvSpPr>
        <p:spPr>
          <a:xfrm>
            <a:off x="15606333" y="6690790"/>
            <a:ext cx="2279024" cy="2279024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571500" dist="723900" dir="2700000" algn="tl" rotWithShape="0">
              <a:prstClr val="black">
                <a:alpha val="3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0" name="Oval 159"/>
          <p:cNvSpPr/>
          <p:nvPr/>
        </p:nvSpPr>
        <p:spPr>
          <a:xfrm>
            <a:off x="15671966" y="6756422"/>
            <a:ext cx="2147758" cy="2147758"/>
          </a:xfrm>
          <a:prstGeom prst="ellipse">
            <a:avLst/>
          </a:prstGeom>
          <a:gradFill flip="none" rotWithShape="1">
            <a:gsLst>
              <a:gs pos="0">
                <a:schemeClr val="bg1">
                  <a:lumMod val="85000"/>
                </a:schemeClr>
              </a:gs>
              <a:gs pos="24000">
                <a:schemeClr val="bg1">
                  <a:lumMod val="95000"/>
                </a:schemeClr>
              </a:gs>
            </a:gsLst>
            <a:lin ang="13500000" scaled="1"/>
            <a:tileRect/>
          </a:gradFill>
          <a:ln>
            <a:noFill/>
          </a:ln>
          <a:effectLst>
            <a:outerShdw blurRad="571500" dist="723900" dir="2700000" algn="tl" rotWithShape="0">
              <a:prstClr val="black">
                <a:alpha val="3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7" name="Oval 156"/>
          <p:cNvSpPr/>
          <p:nvPr/>
        </p:nvSpPr>
        <p:spPr>
          <a:xfrm>
            <a:off x="15835815" y="6932235"/>
            <a:ext cx="1803464" cy="1803464"/>
          </a:xfrm>
          <a:prstGeom prst="ellipse">
            <a:avLst/>
          </a:prstGeom>
          <a:gradFill flip="none" rotWithShape="1">
            <a:gsLst>
              <a:gs pos="0">
                <a:schemeClr val="bg1">
                  <a:lumMod val="85000"/>
                </a:schemeClr>
              </a:gs>
              <a:gs pos="24000">
                <a:schemeClr val="bg1">
                  <a:lumMod val="95000"/>
                </a:schemeClr>
              </a:gs>
            </a:gsLst>
            <a:lin ang="13500000" scaled="1"/>
            <a:tileRect/>
          </a:gradFill>
          <a:ln>
            <a:noFill/>
          </a:ln>
          <a:effectLst>
            <a:outerShdw blurRad="571500" dist="723900" dir="2700000" algn="tl" rotWithShape="0">
              <a:prstClr val="black">
                <a:alpha val="3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4" name="Freeform 5"/>
          <p:cNvSpPr>
            <a:spLocks noEditPoints="1"/>
          </p:cNvSpPr>
          <p:nvPr/>
        </p:nvSpPr>
        <p:spPr bwMode="auto">
          <a:xfrm>
            <a:off x="18048117" y="5022606"/>
            <a:ext cx="3380886" cy="3378190"/>
          </a:xfrm>
          <a:custGeom>
            <a:avLst/>
            <a:gdLst>
              <a:gd name="T0" fmla="*/ 467 w 467"/>
              <a:gd name="T1" fmla="*/ 232 h 467"/>
              <a:gd name="T2" fmla="*/ 425 w 467"/>
              <a:gd name="T3" fmla="*/ 195 h 467"/>
              <a:gd name="T4" fmla="*/ 449 w 467"/>
              <a:gd name="T5" fmla="*/ 144 h 467"/>
              <a:gd name="T6" fmla="*/ 396 w 467"/>
              <a:gd name="T7" fmla="*/ 126 h 467"/>
              <a:gd name="T8" fmla="*/ 397 w 467"/>
              <a:gd name="T9" fmla="*/ 67 h 467"/>
              <a:gd name="T10" fmla="*/ 341 w 467"/>
              <a:gd name="T11" fmla="*/ 71 h 467"/>
              <a:gd name="T12" fmla="*/ 323 w 467"/>
              <a:gd name="T13" fmla="*/ 18 h 467"/>
              <a:gd name="T14" fmla="*/ 272 w 467"/>
              <a:gd name="T15" fmla="*/ 42 h 467"/>
              <a:gd name="T16" fmla="*/ 232 w 467"/>
              <a:gd name="T17" fmla="*/ 0 h 467"/>
              <a:gd name="T18" fmla="*/ 195 w 467"/>
              <a:gd name="T19" fmla="*/ 42 h 467"/>
              <a:gd name="T20" fmla="*/ 144 w 467"/>
              <a:gd name="T21" fmla="*/ 17 h 467"/>
              <a:gd name="T22" fmla="*/ 126 w 467"/>
              <a:gd name="T23" fmla="*/ 71 h 467"/>
              <a:gd name="T24" fmla="*/ 68 w 467"/>
              <a:gd name="T25" fmla="*/ 69 h 467"/>
              <a:gd name="T26" fmla="*/ 71 w 467"/>
              <a:gd name="T27" fmla="*/ 125 h 467"/>
              <a:gd name="T28" fmla="*/ 18 w 467"/>
              <a:gd name="T29" fmla="*/ 144 h 467"/>
              <a:gd name="T30" fmla="*/ 42 w 467"/>
              <a:gd name="T31" fmla="*/ 194 h 467"/>
              <a:gd name="T32" fmla="*/ 0 w 467"/>
              <a:gd name="T33" fmla="*/ 235 h 467"/>
              <a:gd name="T34" fmla="*/ 42 w 467"/>
              <a:gd name="T35" fmla="*/ 272 h 467"/>
              <a:gd name="T36" fmla="*/ 17 w 467"/>
              <a:gd name="T37" fmla="*/ 323 h 467"/>
              <a:gd name="T38" fmla="*/ 71 w 467"/>
              <a:gd name="T39" fmla="*/ 341 h 467"/>
              <a:gd name="T40" fmla="*/ 70 w 467"/>
              <a:gd name="T41" fmla="*/ 399 h 467"/>
              <a:gd name="T42" fmla="*/ 126 w 467"/>
              <a:gd name="T43" fmla="*/ 396 h 467"/>
              <a:gd name="T44" fmla="*/ 144 w 467"/>
              <a:gd name="T45" fmla="*/ 449 h 467"/>
              <a:gd name="T46" fmla="*/ 195 w 467"/>
              <a:gd name="T47" fmla="*/ 424 h 467"/>
              <a:gd name="T48" fmla="*/ 235 w 467"/>
              <a:gd name="T49" fmla="*/ 467 h 467"/>
              <a:gd name="T50" fmla="*/ 272 w 467"/>
              <a:gd name="T51" fmla="*/ 424 h 467"/>
              <a:gd name="T52" fmla="*/ 323 w 467"/>
              <a:gd name="T53" fmla="*/ 449 h 467"/>
              <a:gd name="T54" fmla="*/ 341 w 467"/>
              <a:gd name="T55" fmla="*/ 396 h 467"/>
              <a:gd name="T56" fmla="*/ 399 w 467"/>
              <a:gd name="T57" fmla="*/ 397 h 467"/>
              <a:gd name="T58" fmla="*/ 396 w 467"/>
              <a:gd name="T59" fmla="*/ 341 h 467"/>
              <a:gd name="T60" fmla="*/ 449 w 467"/>
              <a:gd name="T61" fmla="*/ 323 h 467"/>
              <a:gd name="T62" fmla="*/ 425 w 467"/>
              <a:gd name="T63" fmla="*/ 272 h 467"/>
              <a:gd name="T64" fmla="*/ 233 w 467"/>
              <a:gd name="T65" fmla="*/ 383 h 467"/>
              <a:gd name="T66" fmla="*/ 233 w 467"/>
              <a:gd name="T67" fmla="*/ 83 h 467"/>
              <a:gd name="T68" fmla="*/ 233 w 467"/>
              <a:gd name="T69" fmla="*/ 383 h 4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467" h="467">
                <a:moveTo>
                  <a:pt x="428" y="245"/>
                </a:moveTo>
                <a:cubicBezTo>
                  <a:pt x="467" y="232"/>
                  <a:pt x="467" y="232"/>
                  <a:pt x="467" y="232"/>
                </a:cubicBezTo>
                <a:cubicBezTo>
                  <a:pt x="465" y="202"/>
                  <a:pt x="465" y="202"/>
                  <a:pt x="465" y="202"/>
                </a:cubicBezTo>
                <a:cubicBezTo>
                  <a:pt x="425" y="195"/>
                  <a:pt x="425" y="195"/>
                  <a:pt x="425" y="195"/>
                </a:cubicBezTo>
                <a:cubicBezTo>
                  <a:pt x="423" y="187"/>
                  <a:pt x="421" y="179"/>
                  <a:pt x="418" y="171"/>
                </a:cubicBezTo>
                <a:cubicBezTo>
                  <a:pt x="449" y="144"/>
                  <a:pt x="449" y="144"/>
                  <a:pt x="449" y="144"/>
                </a:cubicBezTo>
                <a:cubicBezTo>
                  <a:pt x="436" y="117"/>
                  <a:pt x="436" y="117"/>
                  <a:pt x="436" y="117"/>
                </a:cubicBezTo>
                <a:cubicBezTo>
                  <a:pt x="396" y="126"/>
                  <a:pt x="396" y="126"/>
                  <a:pt x="396" y="126"/>
                </a:cubicBezTo>
                <a:cubicBezTo>
                  <a:pt x="391" y="118"/>
                  <a:pt x="385" y="111"/>
                  <a:pt x="379" y="104"/>
                </a:cubicBezTo>
                <a:cubicBezTo>
                  <a:pt x="397" y="67"/>
                  <a:pt x="397" y="67"/>
                  <a:pt x="397" y="67"/>
                </a:cubicBezTo>
                <a:cubicBezTo>
                  <a:pt x="375" y="48"/>
                  <a:pt x="375" y="48"/>
                  <a:pt x="375" y="48"/>
                </a:cubicBezTo>
                <a:cubicBezTo>
                  <a:pt x="341" y="71"/>
                  <a:pt x="341" y="71"/>
                  <a:pt x="341" y="71"/>
                </a:cubicBezTo>
                <a:cubicBezTo>
                  <a:pt x="334" y="66"/>
                  <a:pt x="327" y="62"/>
                  <a:pt x="320" y="58"/>
                </a:cubicBezTo>
                <a:cubicBezTo>
                  <a:pt x="323" y="18"/>
                  <a:pt x="323" y="18"/>
                  <a:pt x="323" y="18"/>
                </a:cubicBezTo>
                <a:cubicBezTo>
                  <a:pt x="295" y="8"/>
                  <a:pt x="295" y="8"/>
                  <a:pt x="295" y="8"/>
                </a:cubicBezTo>
                <a:cubicBezTo>
                  <a:pt x="272" y="42"/>
                  <a:pt x="272" y="42"/>
                  <a:pt x="272" y="42"/>
                </a:cubicBezTo>
                <a:cubicBezTo>
                  <a:pt x="263" y="40"/>
                  <a:pt x="254" y="39"/>
                  <a:pt x="245" y="39"/>
                </a:cubicBezTo>
                <a:cubicBezTo>
                  <a:pt x="232" y="0"/>
                  <a:pt x="232" y="0"/>
                  <a:pt x="232" y="0"/>
                </a:cubicBezTo>
                <a:cubicBezTo>
                  <a:pt x="203" y="2"/>
                  <a:pt x="203" y="2"/>
                  <a:pt x="203" y="2"/>
                </a:cubicBezTo>
                <a:cubicBezTo>
                  <a:pt x="195" y="42"/>
                  <a:pt x="195" y="42"/>
                  <a:pt x="195" y="42"/>
                </a:cubicBezTo>
                <a:cubicBezTo>
                  <a:pt x="187" y="44"/>
                  <a:pt x="179" y="46"/>
                  <a:pt x="171" y="49"/>
                </a:cubicBezTo>
                <a:cubicBezTo>
                  <a:pt x="144" y="17"/>
                  <a:pt x="144" y="17"/>
                  <a:pt x="144" y="17"/>
                </a:cubicBezTo>
                <a:cubicBezTo>
                  <a:pt x="117" y="30"/>
                  <a:pt x="117" y="30"/>
                  <a:pt x="117" y="30"/>
                </a:cubicBezTo>
                <a:cubicBezTo>
                  <a:pt x="126" y="71"/>
                  <a:pt x="126" y="71"/>
                  <a:pt x="126" y="71"/>
                </a:cubicBezTo>
                <a:cubicBezTo>
                  <a:pt x="118" y="76"/>
                  <a:pt x="111" y="81"/>
                  <a:pt x="104" y="87"/>
                </a:cubicBezTo>
                <a:cubicBezTo>
                  <a:pt x="68" y="69"/>
                  <a:pt x="68" y="69"/>
                  <a:pt x="68" y="69"/>
                </a:cubicBezTo>
                <a:cubicBezTo>
                  <a:pt x="48" y="92"/>
                  <a:pt x="48" y="92"/>
                  <a:pt x="48" y="92"/>
                </a:cubicBezTo>
                <a:cubicBezTo>
                  <a:pt x="71" y="125"/>
                  <a:pt x="71" y="125"/>
                  <a:pt x="71" y="125"/>
                </a:cubicBezTo>
                <a:cubicBezTo>
                  <a:pt x="67" y="132"/>
                  <a:pt x="62" y="139"/>
                  <a:pt x="59" y="147"/>
                </a:cubicBezTo>
                <a:cubicBezTo>
                  <a:pt x="18" y="144"/>
                  <a:pt x="18" y="144"/>
                  <a:pt x="18" y="144"/>
                </a:cubicBezTo>
                <a:cubicBezTo>
                  <a:pt x="8" y="172"/>
                  <a:pt x="8" y="172"/>
                  <a:pt x="8" y="172"/>
                </a:cubicBezTo>
                <a:cubicBezTo>
                  <a:pt x="42" y="194"/>
                  <a:pt x="42" y="194"/>
                  <a:pt x="42" y="194"/>
                </a:cubicBezTo>
                <a:cubicBezTo>
                  <a:pt x="41" y="203"/>
                  <a:pt x="39" y="212"/>
                  <a:pt x="39" y="222"/>
                </a:cubicBezTo>
                <a:cubicBezTo>
                  <a:pt x="0" y="235"/>
                  <a:pt x="0" y="235"/>
                  <a:pt x="0" y="235"/>
                </a:cubicBezTo>
                <a:cubicBezTo>
                  <a:pt x="2" y="264"/>
                  <a:pt x="2" y="264"/>
                  <a:pt x="2" y="264"/>
                </a:cubicBezTo>
                <a:cubicBezTo>
                  <a:pt x="42" y="272"/>
                  <a:pt x="42" y="272"/>
                  <a:pt x="42" y="272"/>
                </a:cubicBezTo>
                <a:cubicBezTo>
                  <a:pt x="44" y="280"/>
                  <a:pt x="46" y="288"/>
                  <a:pt x="49" y="296"/>
                </a:cubicBezTo>
                <a:cubicBezTo>
                  <a:pt x="17" y="323"/>
                  <a:pt x="17" y="323"/>
                  <a:pt x="17" y="323"/>
                </a:cubicBezTo>
                <a:cubicBezTo>
                  <a:pt x="31" y="349"/>
                  <a:pt x="31" y="349"/>
                  <a:pt x="31" y="349"/>
                </a:cubicBezTo>
                <a:cubicBezTo>
                  <a:pt x="71" y="341"/>
                  <a:pt x="71" y="341"/>
                  <a:pt x="71" y="341"/>
                </a:cubicBezTo>
                <a:cubicBezTo>
                  <a:pt x="76" y="349"/>
                  <a:pt x="82" y="356"/>
                  <a:pt x="88" y="363"/>
                </a:cubicBezTo>
                <a:cubicBezTo>
                  <a:pt x="70" y="399"/>
                  <a:pt x="70" y="399"/>
                  <a:pt x="70" y="399"/>
                </a:cubicBezTo>
                <a:cubicBezTo>
                  <a:pt x="92" y="419"/>
                  <a:pt x="92" y="419"/>
                  <a:pt x="92" y="419"/>
                </a:cubicBezTo>
                <a:cubicBezTo>
                  <a:pt x="126" y="396"/>
                  <a:pt x="126" y="396"/>
                  <a:pt x="126" y="396"/>
                </a:cubicBezTo>
                <a:cubicBezTo>
                  <a:pt x="133" y="400"/>
                  <a:pt x="140" y="404"/>
                  <a:pt x="147" y="408"/>
                </a:cubicBezTo>
                <a:cubicBezTo>
                  <a:pt x="144" y="449"/>
                  <a:pt x="144" y="449"/>
                  <a:pt x="144" y="449"/>
                </a:cubicBezTo>
                <a:cubicBezTo>
                  <a:pt x="172" y="458"/>
                  <a:pt x="172" y="458"/>
                  <a:pt x="172" y="458"/>
                </a:cubicBezTo>
                <a:cubicBezTo>
                  <a:pt x="195" y="424"/>
                  <a:pt x="195" y="424"/>
                  <a:pt x="195" y="424"/>
                </a:cubicBezTo>
                <a:cubicBezTo>
                  <a:pt x="204" y="426"/>
                  <a:pt x="213" y="427"/>
                  <a:pt x="222" y="428"/>
                </a:cubicBezTo>
                <a:cubicBezTo>
                  <a:pt x="235" y="467"/>
                  <a:pt x="235" y="467"/>
                  <a:pt x="235" y="467"/>
                </a:cubicBezTo>
                <a:cubicBezTo>
                  <a:pt x="264" y="464"/>
                  <a:pt x="264" y="464"/>
                  <a:pt x="264" y="464"/>
                </a:cubicBezTo>
                <a:cubicBezTo>
                  <a:pt x="272" y="424"/>
                  <a:pt x="272" y="424"/>
                  <a:pt x="272" y="424"/>
                </a:cubicBezTo>
                <a:cubicBezTo>
                  <a:pt x="280" y="423"/>
                  <a:pt x="288" y="421"/>
                  <a:pt x="296" y="418"/>
                </a:cubicBezTo>
                <a:cubicBezTo>
                  <a:pt x="323" y="449"/>
                  <a:pt x="323" y="449"/>
                  <a:pt x="323" y="449"/>
                </a:cubicBezTo>
                <a:cubicBezTo>
                  <a:pt x="349" y="436"/>
                  <a:pt x="349" y="436"/>
                  <a:pt x="349" y="436"/>
                </a:cubicBezTo>
                <a:cubicBezTo>
                  <a:pt x="341" y="396"/>
                  <a:pt x="341" y="396"/>
                  <a:pt x="341" y="396"/>
                </a:cubicBezTo>
                <a:cubicBezTo>
                  <a:pt x="349" y="391"/>
                  <a:pt x="356" y="385"/>
                  <a:pt x="363" y="379"/>
                </a:cubicBezTo>
                <a:cubicBezTo>
                  <a:pt x="399" y="397"/>
                  <a:pt x="399" y="397"/>
                  <a:pt x="399" y="397"/>
                </a:cubicBezTo>
                <a:cubicBezTo>
                  <a:pt x="419" y="375"/>
                  <a:pt x="419" y="375"/>
                  <a:pt x="419" y="375"/>
                </a:cubicBezTo>
                <a:cubicBezTo>
                  <a:pt x="396" y="341"/>
                  <a:pt x="396" y="341"/>
                  <a:pt x="396" y="341"/>
                </a:cubicBezTo>
                <a:cubicBezTo>
                  <a:pt x="400" y="334"/>
                  <a:pt x="405" y="327"/>
                  <a:pt x="408" y="320"/>
                </a:cubicBezTo>
                <a:cubicBezTo>
                  <a:pt x="449" y="323"/>
                  <a:pt x="449" y="323"/>
                  <a:pt x="449" y="323"/>
                </a:cubicBezTo>
                <a:cubicBezTo>
                  <a:pt x="459" y="295"/>
                  <a:pt x="459" y="295"/>
                  <a:pt x="459" y="295"/>
                </a:cubicBezTo>
                <a:cubicBezTo>
                  <a:pt x="425" y="272"/>
                  <a:pt x="425" y="272"/>
                  <a:pt x="425" y="272"/>
                </a:cubicBezTo>
                <a:cubicBezTo>
                  <a:pt x="426" y="263"/>
                  <a:pt x="428" y="254"/>
                  <a:pt x="428" y="245"/>
                </a:cubicBezTo>
                <a:close/>
                <a:moveTo>
                  <a:pt x="233" y="383"/>
                </a:moveTo>
                <a:cubicBezTo>
                  <a:pt x="151" y="383"/>
                  <a:pt x="84" y="316"/>
                  <a:pt x="84" y="233"/>
                </a:cubicBezTo>
                <a:cubicBezTo>
                  <a:pt x="84" y="150"/>
                  <a:pt x="151" y="83"/>
                  <a:pt x="233" y="83"/>
                </a:cubicBezTo>
                <a:cubicBezTo>
                  <a:pt x="316" y="83"/>
                  <a:pt x="383" y="150"/>
                  <a:pt x="383" y="233"/>
                </a:cubicBezTo>
                <a:cubicBezTo>
                  <a:pt x="383" y="316"/>
                  <a:pt x="316" y="383"/>
                  <a:pt x="233" y="383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  <a:effectLst>
            <a:outerShdw blurRad="228600" dist="76200" dir="2700000" algn="tl" rotWithShape="0">
              <a:prstClr val="black">
                <a:alpha val="30000"/>
              </a:prst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5" name="Oval 164"/>
          <p:cNvSpPr/>
          <p:nvPr/>
        </p:nvSpPr>
        <p:spPr>
          <a:xfrm>
            <a:off x="18599048" y="5572189"/>
            <a:ext cx="2279024" cy="2279024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571500" dist="723900" dir="2700000" algn="tl" rotWithShape="0">
              <a:prstClr val="black">
                <a:alpha val="3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6" name="Oval 165"/>
          <p:cNvSpPr/>
          <p:nvPr/>
        </p:nvSpPr>
        <p:spPr>
          <a:xfrm>
            <a:off x="18664681" y="5637821"/>
            <a:ext cx="2147758" cy="2147758"/>
          </a:xfrm>
          <a:prstGeom prst="ellipse">
            <a:avLst/>
          </a:prstGeom>
          <a:gradFill flip="none" rotWithShape="1">
            <a:gsLst>
              <a:gs pos="0">
                <a:schemeClr val="bg1">
                  <a:lumMod val="85000"/>
                </a:schemeClr>
              </a:gs>
              <a:gs pos="24000">
                <a:schemeClr val="bg1">
                  <a:lumMod val="95000"/>
                </a:schemeClr>
              </a:gs>
            </a:gsLst>
            <a:lin ang="13500000" scaled="1"/>
            <a:tileRect/>
          </a:gradFill>
          <a:ln>
            <a:noFill/>
          </a:ln>
          <a:effectLst>
            <a:outerShdw blurRad="571500" dist="723900" dir="2700000" algn="tl" rotWithShape="0">
              <a:prstClr val="black">
                <a:alpha val="3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3" name="Oval 162"/>
          <p:cNvSpPr/>
          <p:nvPr/>
        </p:nvSpPr>
        <p:spPr>
          <a:xfrm>
            <a:off x="18828530" y="5813634"/>
            <a:ext cx="1803464" cy="1803464"/>
          </a:xfrm>
          <a:prstGeom prst="ellipse">
            <a:avLst/>
          </a:prstGeom>
          <a:gradFill flip="none" rotWithShape="1">
            <a:gsLst>
              <a:gs pos="0">
                <a:schemeClr val="bg1">
                  <a:lumMod val="85000"/>
                </a:schemeClr>
              </a:gs>
              <a:gs pos="24000">
                <a:schemeClr val="bg1">
                  <a:lumMod val="95000"/>
                </a:schemeClr>
              </a:gs>
            </a:gsLst>
            <a:lin ang="13500000" scaled="1"/>
            <a:tileRect/>
          </a:gradFill>
          <a:ln>
            <a:noFill/>
          </a:ln>
          <a:effectLst>
            <a:outerShdw blurRad="571500" dist="723900" dir="2700000" algn="tl" rotWithShape="0">
              <a:prstClr val="black">
                <a:alpha val="3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68" name="Group 167"/>
          <p:cNvGrpSpPr/>
          <p:nvPr/>
        </p:nvGrpSpPr>
        <p:grpSpPr>
          <a:xfrm>
            <a:off x="8455309" y="2988251"/>
            <a:ext cx="4588084" cy="3336132"/>
            <a:chOff x="6191091" y="3542256"/>
            <a:chExt cx="4588084" cy="3336132"/>
          </a:xfrm>
        </p:grpSpPr>
        <p:grpSp>
          <p:nvGrpSpPr>
            <p:cNvPr id="169" name="Group 168"/>
            <p:cNvGrpSpPr/>
            <p:nvPr/>
          </p:nvGrpSpPr>
          <p:grpSpPr>
            <a:xfrm>
              <a:off x="6191091" y="3542256"/>
              <a:ext cx="4588084" cy="1520238"/>
              <a:chOff x="3894839" y="10720373"/>
              <a:chExt cx="4588084" cy="1520238"/>
            </a:xfrm>
          </p:grpSpPr>
          <p:sp>
            <p:nvSpPr>
              <p:cNvPr id="173" name="TextBox 172"/>
              <p:cNvSpPr txBox="1"/>
              <p:nvPr/>
            </p:nvSpPr>
            <p:spPr>
              <a:xfrm>
                <a:off x="3894839" y="10720373"/>
                <a:ext cx="4588084" cy="52322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fa-IR" sz="2800" b="1" dirty="0">
                    <a:solidFill>
                      <a:schemeClr val="accent1">
                        <a:lumMod val="50000"/>
                      </a:schemeClr>
                    </a:solidFill>
                    <a:effectLst>
                      <a:glow>
                        <a:srgbClr val="FF3399">
                          <a:alpha val="24000"/>
                        </a:srgbClr>
                      </a:glow>
                    </a:effectLst>
                    <a:latin typeface="Shabnam" panose="020B0603030804020204" pitchFamily="34" charset="-78"/>
                    <a:cs typeface="Shabnam" panose="020B0603030804020204" pitchFamily="34" charset="-78"/>
                  </a:rPr>
                  <a:t>تیتر عنوان را بنویسید</a:t>
                </a:r>
                <a:endParaRPr lang="en-US" sz="2800" b="1" dirty="0">
                  <a:solidFill>
                    <a:schemeClr val="accent1">
                      <a:lumMod val="50000"/>
                    </a:schemeClr>
                  </a:solidFill>
                  <a:effectLst>
                    <a:glow>
                      <a:srgbClr val="FF3399">
                        <a:alpha val="24000"/>
                      </a:srgbClr>
                    </a:glow>
                  </a:effectLst>
                  <a:latin typeface="Shabnam" panose="020B0603030804020204" pitchFamily="34" charset="-78"/>
                  <a:cs typeface="Shabnam" panose="020B0603030804020204" pitchFamily="34" charset="-78"/>
                </a:endParaRPr>
              </a:p>
            </p:txBody>
          </p:sp>
          <p:sp>
            <p:nvSpPr>
              <p:cNvPr id="174" name="TextBox 173"/>
              <p:cNvSpPr txBox="1"/>
              <p:nvPr/>
            </p:nvSpPr>
            <p:spPr>
              <a:xfrm>
                <a:off x="4243949" y="11224948"/>
                <a:ext cx="3884612" cy="101566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 rtl="1">
                  <a:lnSpc>
                    <a:spcPct val="150000"/>
                  </a:lnSpc>
                </a:pPr>
                <a:r>
                  <a:rPr lang="fa-IR" sz="2000" dirty="0">
                    <a:solidFill>
                      <a:srgbClr val="16191F"/>
                    </a:solidFill>
                    <a:latin typeface="Vazir" panose="020B0603030804020204" pitchFamily="34" charset="-78"/>
                    <a:cs typeface="Vazir" panose="020B0603030804020204" pitchFamily="34" charset="-78"/>
                  </a:rPr>
                  <a:t>فروشگاه مینارو ارائه دهنده انواع فایل های کاربردی</a:t>
                </a:r>
                <a:endParaRPr lang="en-US" sz="1800" b="1" dirty="0">
                  <a:solidFill>
                    <a:schemeClr val="bg1">
                      <a:lumMod val="65000"/>
                    </a:schemeClr>
                  </a:solidFill>
                  <a:effectLst>
                    <a:glow>
                      <a:srgbClr val="FF3399">
                        <a:alpha val="24000"/>
                      </a:srgbClr>
                    </a:glow>
                  </a:effectLst>
                  <a:latin typeface="Lato" panose="020F0502020204030203" pitchFamily="34" charset="0"/>
                </a:endParaRPr>
              </a:p>
            </p:txBody>
          </p:sp>
        </p:grpSp>
        <p:grpSp>
          <p:nvGrpSpPr>
            <p:cNvPr id="170" name="Group 169"/>
            <p:cNvGrpSpPr/>
            <p:nvPr/>
          </p:nvGrpSpPr>
          <p:grpSpPr>
            <a:xfrm>
              <a:off x="8375176" y="5266665"/>
              <a:ext cx="214661" cy="1611723"/>
              <a:chOff x="9156226" y="5476215"/>
              <a:chExt cx="214661" cy="1611723"/>
            </a:xfrm>
          </p:grpSpPr>
          <p:cxnSp>
            <p:nvCxnSpPr>
              <p:cNvPr id="171" name="Straight Connector 170"/>
              <p:cNvCxnSpPr/>
              <p:nvPr/>
            </p:nvCxnSpPr>
            <p:spPr>
              <a:xfrm>
                <a:off x="9258103" y="5607408"/>
                <a:ext cx="5453" cy="1480530"/>
              </a:xfrm>
              <a:prstGeom prst="line">
                <a:avLst/>
              </a:prstGeom>
              <a:ln>
                <a:solidFill>
                  <a:schemeClr val="bg1">
                    <a:lumMod val="65000"/>
                  </a:schemeClr>
                </a:solidFill>
                <a:prstDash val="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2" name="Oval 171"/>
              <p:cNvSpPr/>
              <p:nvPr/>
            </p:nvSpPr>
            <p:spPr>
              <a:xfrm>
                <a:off x="9156226" y="5476215"/>
                <a:ext cx="214661" cy="214661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75" name="Group 174"/>
          <p:cNvGrpSpPr/>
          <p:nvPr/>
        </p:nvGrpSpPr>
        <p:grpSpPr>
          <a:xfrm>
            <a:off x="14587997" y="2988251"/>
            <a:ext cx="4588084" cy="3023697"/>
            <a:chOff x="6191091" y="3542256"/>
            <a:chExt cx="4588084" cy="3023697"/>
          </a:xfrm>
        </p:grpSpPr>
        <p:grpSp>
          <p:nvGrpSpPr>
            <p:cNvPr id="176" name="Group 175"/>
            <p:cNvGrpSpPr/>
            <p:nvPr/>
          </p:nvGrpSpPr>
          <p:grpSpPr>
            <a:xfrm>
              <a:off x="6191091" y="3542256"/>
              <a:ext cx="4588084" cy="1520238"/>
              <a:chOff x="3894839" y="10720373"/>
              <a:chExt cx="4588084" cy="1520238"/>
            </a:xfrm>
          </p:grpSpPr>
          <p:sp>
            <p:nvSpPr>
              <p:cNvPr id="180" name="TextBox 179"/>
              <p:cNvSpPr txBox="1"/>
              <p:nvPr/>
            </p:nvSpPr>
            <p:spPr>
              <a:xfrm>
                <a:off x="3894839" y="10720373"/>
                <a:ext cx="4588084" cy="52322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fa-IR" sz="2800" b="1" dirty="0">
                    <a:solidFill>
                      <a:schemeClr val="accent1">
                        <a:lumMod val="50000"/>
                      </a:schemeClr>
                    </a:solidFill>
                    <a:effectLst>
                      <a:glow>
                        <a:srgbClr val="FF3399">
                          <a:alpha val="24000"/>
                        </a:srgbClr>
                      </a:glow>
                    </a:effectLst>
                    <a:latin typeface="Shabnam" panose="020B0603030804020204" pitchFamily="34" charset="-78"/>
                    <a:cs typeface="Shabnam" panose="020B0603030804020204" pitchFamily="34" charset="-78"/>
                  </a:rPr>
                  <a:t>تیتر عنوان را بنویسید</a:t>
                </a:r>
                <a:endParaRPr lang="en-US" sz="2800" b="1" dirty="0">
                  <a:solidFill>
                    <a:schemeClr val="accent1">
                      <a:lumMod val="50000"/>
                    </a:schemeClr>
                  </a:solidFill>
                  <a:effectLst>
                    <a:glow>
                      <a:srgbClr val="FF3399">
                        <a:alpha val="24000"/>
                      </a:srgbClr>
                    </a:glow>
                  </a:effectLst>
                  <a:latin typeface="Shabnam" panose="020B0603030804020204" pitchFamily="34" charset="-78"/>
                  <a:cs typeface="Shabnam" panose="020B0603030804020204" pitchFamily="34" charset="-78"/>
                </a:endParaRPr>
              </a:p>
            </p:txBody>
          </p:sp>
          <p:sp>
            <p:nvSpPr>
              <p:cNvPr id="181" name="TextBox 180"/>
              <p:cNvSpPr txBox="1"/>
              <p:nvPr/>
            </p:nvSpPr>
            <p:spPr>
              <a:xfrm>
                <a:off x="4243949" y="11224948"/>
                <a:ext cx="3884612" cy="101566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 rtl="1">
                  <a:lnSpc>
                    <a:spcPct val="150000"/>
                  </a:lnSpc>
                </a:pPr>
                <a:r>
                  <a:rPr lang="fa-IR" sz="2000" dirty="0">
                    <a:solidFill>
                      <a:srgbClr val="16191F"/>
                    </a:solidFill>
                    <a:latin typeface="Vazir" panose="020B0603030804020204" pitchFamily="34" charset="-78"/>
                    <a:cs typeface="Vazir" panose="020B0603030804020204" pitchFamily="34" charset="-78"/>
                  </a:rPr>
                  <a:t>فروشگاه مینارو ارائه دهنده انواع فایل های کاربردی</a:t>
                </a:r>
                <a:endParaRPr lang="en-US" sz="1800" b="1" dirty="0">
                  <a:solidFill>
                    <a:schemeClr val="bg1">
                      <a:lumMod val="65000"/>
                    </a:schemeClr>
                  </a:solidFill>
                  <a:effectLst>
                    <a:glow>
                      <a:srgbClr val="FF3399">
                        <a:alpha val="24000"/>
                      </a:srgbClr>
                    </a:glow>
                  </a:effectLst>
                  <a:latin typeface="Lato" panose="020F0502020204030203" pitchFamily="34" charset="0"/>
                </a:endParaRPr>
              </a:p>
            </p:txBody>
          </p:sp>
        </p:grpSp>
        <p:grpSp>
          <p:nvGrpSpPr>
            <p:cNvPr id="177" name="Group 176"/>
            <p:cNvGrpSpPr/>
            <p:nvPr/>
          </p:nvGrpSpPr>
          <p:grpSpPr>
            <a:xfrm>
              <a:off x="8375176" y="5266665"/>
              <a:ext cx="214661" cy="1299288"/>
              <a:chOff x="9156226" y="5476215"/>
              <a:chExt cx="214661" cy="1299288"/>
            </a:xfrm>
          </p:grpSpPr>
          <p:cxnSp>
            <p:nvCxnSpPr>
              <p:cNvPr id="178" name="Straight Connector 177"/>
              <p:cNvCxnSpPr/>
              <p:nvPr/>
            </p:nvCxnSpPr>
            <p:spPr>
              <a:xfrm>
                <a:off x="9258103" y="5607408"/>
                <a:ext cx="27658" cy="1168095"/>
              </a:xfrm>
              <a:prstGeom prst="line">
                <a:avLst/>
              </a:prstGeom>
              <a:ln>
                <a:solidFill>
                  <a:schemeClr val="bg1">
                    <a:lumMod val="65000"/>
                  </a:schemeClr>
                </a:solidFill>
                <a:prstDash val="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9" name="Oval 178"/>
              <p:cNvSpPr/>
              <p:nvPr/>
            </p:nvSpPr>
            <p:spPr>
              <a:xfrm>
                <a:off x="9156226" y="5476215"/>
                <a:ext cx="214661" cy="214661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82" name="Group 181"/>
          <p:cNvGrpSpPr/>
          <p:nvPr/>
        </p:nvGrpSpPr>
        <p:grpSpPr>
          <a:xfrm flipV="1">
            <a:off x="11474465" y="8455681"/>
            <a:ext cx="4588084" cy="3882743"/>
            <a:chOff x="6095913" y="3516301"/>
            <a:chExt cx="4588084" cy="3882743"/>
          </a:xfrm>
        </p:grpSpPr>
        <p:grpSp>
          <p:nvGrpSpPr>
            <p:cNvPr id="183" name="Group 182"/>
            <p:cNvGrpSpPr/>
            <p:nvPr/>
          </p:nvGrpSpPr>
          <p:grpSpPr>
            <a:xfrm>
              <a:off x="6095913" y="3516301"/>
              <a:ext cx="4588084" cy="1614826"/>
              <a:chOff x="3799661" y="10694418"/>
              <a:chExt cx="4588084" cy="1614826"/>
            </a:xfrm>
          </p:grpSpPr>
          <p:sp>
            <p:nvSpPr>
              <p:cNvPr id="187" name="TextBox 186"/>
              <p:cNvSpPr txBox="1"/>
              <p:nvPr/>
            </p:nvSpPr>
            <p:spPr>
              <a:xfrm flipV="1">
                <a:off x="3799661" y="11786024"/>
                <a:ext cx="4588084" cy="52322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fa-IR" sz="2800" b="1" dirty="0">
                    <a:solidFill>
                      <a:schemeClr val="accent1">
                        <a:lumMod val="50000"/>
                      </a:schemeClr>
                    </a:solidFill>
                    <a:effectLst>
                      <a:glow>
                        <a:srgbClr val="FF3399">
                          <a:alpha val="24000"/>
                        </a:srgbClr>
                      </a:glow>
                    </a:effectLst>
                    <a:latin typeface="Shabnam" panose="020B0603030804020204" pitchFamily="34" charset="-78"/>
                    <a:cs typeface="Shabnam" panose="020B0603030804020204" pitchFamily="34" charset="-78"/>
                  </a:rPr>
                  <a:t>تیتر عنوان را بنویسید</a:t>
                </a:r>
                <a:endParaRPr lang="en-US" sz="2800" b="1" dirty="0">
                  <a:solidFill>
                    <a:schemeClr val="accent1">
                      <a:lumMod val="50000"/>
                    </a:schemeClr>
                  </a:solidFill>
                  <a:effectLst>
                    <a:glow>
                      <a:srgbClr val="FF3399">
                        <a:alpha val="24000"/>
                      </a:srgbClr>
                    </a:glow>
                  </a:effectLst>
                  <a:latin typeface="Shabnam" panose="020B0603030804020204" pitchFamily="34" charset="-78"/>
                  <a:cs typeface="Shabnam" panose="020B0603030804020204" pitchFamily="34" charset="-78"/>
                </a:endParaRPr>
              </a:p>
            </p:txBody>
          </p:sp>
          <p:sp>
            <p:nvSpPr>
              <p:cNvPr id="188" name="TextBox 187"/>
              <p:cNvSpPr txBox="1"/>
              <p:nvPr/>
            </p:nvSpPr>
            <p:spPr>
              <a:xfrm flipV="1">
                <a:off x="4151397" y="10694418"/>
                <a:ext cx="3884612" cy="101566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 rtl="1">
                  <a:lnSpc>
                    <a:spcPct val="150000"/>
                  </a:lnSpc>
                </a:pPr>
                <a:r>
                  <a:rPr lang="fa-IR" sz="2000" dirty="0">
                    <a:solidFill>
                      <a:srgbClr val="16191F"/>
                    </a:solidFill>
                    <a:latin typeface="Vazir" panose="020B0603030804020204" pitchFamily="34" charset="-78"/>
                    <a:cs typeface="Vazir" panose="020B0603030804020204" pitchFamily="34" charset="-78"/>
                  </a:rPr>
                  <a:t>فروشگاه مینارو ارائه دهنده انواع فایل های کاربردی</a:t>
                </a:r>
                <a:endParaRPr lang="en-US" sz="1800" b="1" dirty="0">
                  <a:solidFill>
                    <a:schemeClr val="bg1">
                      <a:lumMod val="65000"/>
                    </a:schemeClr>
                  </a:solidFill>
                  <a:effectLst>
                    <a:glow>
                      <a:srgbClr val="FF3399">
                        <a:alpha val="24000"/>
                      </a:srgbClr>
                    </a:glow>
                  </a:effectLst>
                  <a:latin typeface="Lato" panose="020F0502020204030203" pitchFamily="34" charset="0"/>
                </a:endParaRPr>
              </a:p>
            </p:txBody>
          </p:sp>
        </p:grpSp>
        <p:grpSp>
          <p:nvGrpSpPr>
            <p:cNvPr id="184" name="Group 183"/>
            <p:cNvGrpSpPr/>
            <p:nvPr/>
          </p:nvGrpSpPr>
          <p:grpSpPr>
            <a:xfrm>
              <a:off x="8375176" y="5266665"/>
              <a:ext cx="214661" cy="2132379"/>
              <a:chOff x="9156226" y="5476215"/>
              <a:chExt cx="214661" cy="2132379"/>
            </a:xfrm>
          </p:grpSpPr>
          <p:cxnSp>
            <p:nvCxnSpPr>
              <p:cNvPr id="185" name="Straight Connector 184"/>
              <p:cNvCxnSpPr/>
              <p:nvPr/>
            </p:nvCxnSpPr>
            <p:spPr>
              <a:xfrm flipH="1">
                <a:off x="9249299" y="5607406"/>
                <a:ext cx="8804" cy="2001188"/>
              </a:xfrm>
              <a:prstGeom prst="line">
                <a:avLst/>
              </a:prstGeom>
              <a:ln>
                <a:solidFill>
                  <a:schemeClr val="bg1">
                    <a:lumMod val="65000"/>
                  </a:schemeClr>
                </a:solidFill>
                <a:prstDash val="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6" name="Oval 185"/>
              <p:cNvSpPr/>
              <p:nvPr/>
            </p:nvSpPr>
            <p:spPr>
              <a:xfrm>
                <a:off x="9156226" y="5476215"/>
                <a:ext cx="214661" cy="214661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89" name="Group 188"/>
          <p:cNvGrpSpPr/>
          <p:nvPr/>
        </p:nvGrpSpPr>
        <p:grpSpPr>
          <a:xfrm flipV="1">
            <a:off x="17441095" y="8436631"/>
            <a:ext cx="4588084" cy="3882743"/>
            <a:chOff x="6095913" y="3516301"/>
            <a:chExt cx="4588084" cy="3882743"/>
          </a:xfrm>
        </p:grpSpPr>
        <p:grpSp>
          <p:nvGrpSpPr>
            <p:cNvPr id="190" name="Group 189"/>
            <p:cNvGrpSpPr/>
            <p:nvPr/>
          </p:nvGrpSpPr>
          <p:grpSpPr>
            <a:xfrm>
              <a:off x="6095913" y="3516301"/>
              <a:ext cx="4588084" cy="1614826"/>
              <a:chOff x="3799661" y="10694418"/>
              <a:chExt cx="4588084" cy="1614826"/>
            </a:xfrm>
          </p:grpSpPr>
          <p:sp>
            <p:nvSpPr>
              <p:cNvPr id="194" name="TextBox 193"/>
              <p:cNvSpPr txBox="1"/>
              <p:nvPr/>
            </p:nvSpPr>
            <p:spPr>
              <a:xfrm flipV="1">
                <a:off x="3799661" y="11786024"/>
                <a:ext cx="4588084" cy="52322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fa-IR" sz="2800" b="1" dirty="0">
                    <a:solidFill>
                      <a:schemeClr val="accent1">
                        <a:lumMod val="50000"/>
                      </a:schemeClr>
                    </a:solidFill>
                    <a:effectLst>
                      <a:glow>
                        <a:srgbClr val="FF3399">
                          <a:alpha val="24000"/>
                        </a:srgbClr>
                      </a:glow>
                    </a:effectLst>
                    <a:latin typeface="Shabnam" panose="020B0603030804020204" pitchFamily="34" charset="-78"/>
                    <a:cs typeface="Shabnam" panose="020B0603030804020204" pitchFamily="34" charset="-78"/>
                  </a:rPr>
                  <a:t>تیتر عنوان را بنویسید</a:t>
                </a:r>
                <a:endParaRPr lang="en-US" sz="2800" b="1" dirty="0">
                  <a:solidFill>
                    <a:schemeClr val="accent1">
                      <a:lumMod val="50000"/>
                    </a:schemeClr>
                  </a:solidFill>
                  <a:effectLst>
                    <a:glow>
                      <a:srgbClr val="FF3399">
                        <a:alpha val="24000"/>
                      </a:srgbClr>
                    </a:glow>
                  </a:effectLst>
                  <a:latin typeface="Shabnam" panose="020B0603030804020204" pitchFamily="34" charset="-78"/>
                  <a:cs typeface="Shabnam" panose="020B0603030804020204" pitchFamily="34" charset="-78"/>
                </a:endParaRPr>
              </a:p>
            </p:txBody>
          </p:sp>
          <p:sp>
            <p:nvSpPr>
              <p:cNvPr id="195" name="TextBox 194"/>
              <p:cNvSpPr txBox="1"/>
              <p:nvPr/>
            </p:nvSpPr>
            <p:spPr>
              <a:xfrm flipV="1">
                <a:off x="4151397" y="10694418"/>
                <a:ext cx="3884612" cy="101566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 rtl="1">
                  <a:lnSpc>
                    <a:spcPct val="150000"/>
                  </a:lnSpc>
                </a:pPr>
                <a:r>
                  <a:rPr lang="fa-IR" sz="2000" dirty="0">
                    <a:solidFill>
                      <a:srgbClr val="16191F"/>
                    </a:solidFill>
                    <a:latin typeface="Vazir" panose="020B0603030804020204" pitchFamily="34" charset="-78"/>
                    <a:cs typeface="Vazir" panose="020B0603030804020204" pitchFamily="34" charset="-78"/>
                  </a:rPr>
                  <a:t>فروشگاه مینارو ارائه دهنده انواع فایل های کاربردی</a:t>
                </a:r>
                <a:endParaRPr lang="en-US" sz="1800" b="1" dirty="0">
                  <a:solidFill>
                    <a:schemeClr val="bg1">
                      <a:lumMod val="65000"/>
                    </a:schemeClr>
                  </a:solidFill>
                  <a:effectLst>
                    <a:glow>
                      <a:srgbClr val="FF3399">
                        <a:alpha val="24000"/>
                      </a:srgbClr>
                    </a:glow>
                  </a:effectLst>
                  <a:latin typeface="Lato" panose="020F0502020204030203" pitchFamily="34" charset="0"/>
                </a:endParaRPr>
              </a:p>
            </p:txBody>
          </p:sp>
        </p:grpSp>
        <p:grpSp>
          <p:nvGrpSpPr>
            <p:cNvPr id="191" name="Group 190"/>
            <p:cNvGrpSpPr/>
            <p:nvPr/>
          </p:nvGrpSpPr>
          <p:grpSpPr>
            <a:xfrm>
              <a:off x="8375176" y="5266665"/>
              <a:ext cx="214661" cy="2132379"/>
              <a:chOff x="9156226" y="5476215"/>
              <a:chExt cx="214661" cy="2132379"/>
            </a:xfrm>
          </p:grpSpPr>
          <p:cxnSp>
            <p:nvCxnSpPr>
              <p:cNvPr id="192" name="Straight Connector 191"/>
              <p:cNvCxnSpPr/>
              <p:nvPr/>
            </p:nvCxnSpPr>
            <p:spPr>
              <a:xfrm flipH="1">
                <a:off x="9249299" y="5607406"/>
                <a:ext cx="8804" cy="2001188"/>
              </a:xfrm>
              <a:prstGeom prst="line">
                <a:avLst/>
              </a:prstGeom>
              <a:ln>
                <a:solidFill>
                  <a:schemeClr val="bg1">
                    <a:lumMod val="65000"/>
                  </a:schemeClr>
                </a:solidFill>
                <a:prstDash val="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3" name="Oval 192"/>
              <p:cNvSpPr/>
              <p:nvPr/>
            </p:nvSpPr>
            <p:spPr>
              <a:xfrm>
                <a:off x="9156226" y="5476215"/>
                <a:ext cx="214661" cy="214661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90" name="TextBox 89"/>
          <p:cNvSpPr txBox="1">
            <a:spLocks/>
          </p:cNvSpPr>
          <p:nvPr/>
        </p:nvSpPr>
        <p:spPr>
          <a:xfrm>
            <a:off x="19410243" y="6338390"/>
            <a:ext cx="642467" cy="616769"/>
          </a:xfrm>
          <a:custGeom>
            <a:avLst/>
            <a:gdLst/>
            <a:ahLst/>
            <a:cxnLst/>
            <a:rect l="l" t="t" r="r" b="b"/>
            <a:pathLst>
              <a:path w="450736" h="432707">
                <a:moveTo>
                  <a:pt x="54088" y="324530"/>
                </a:moveTo>
                <a:cubicBezTo>
                  <a:pt x="49017" y="324530"/>
                  <a:pt x="44745" y="326314"/>
                  <a:pt x="41270" y="329883"/>
                </a:cubicBezTo>
                <a:cubicBezTo>
                  <a:pt x="37796" y="333451"/>
                  <a:pt x="36059" y="337677"/>
                  <a:pt x="36059" y="342560"/>
                </a:cubicBezTo>
                <a:cubicBezTo>
                  <a:pt x="36059" y="347630"/>
                  <a:pt x="37796" y="351903"/>
                  <a:pt x="41270" y="355377"/>
                </a:cubicBezTo>
                <a:cubicBezTo>
                  <a:pt x="44745" y="358852"/>
                  <a:pt x="49017" y="360589"/>
                  <a:pt x="54088" y="360589"/>
                </a:cubicBezTo>
                <a:cubicBezTo>
                  <a:pt x="58971" y="360589"/>
                  <a:pt x="63197" y="358852"/>
                  <a:pt x="66765" y="355377"/>
                </a:cubicBezTo>
                <a:cubicBezTo>
                  <a:pt x="70333" y="351903"/>
                  <a:pt x="72117" y="347630"/>
                  <a:pt x="72117" y="342560"/>
                </a:cubicBezTo>
                <a:cubicBezTo>
                  <a:pt x="72117" y="337677"/>
                  <a:pt x="70333" y="333451"/>
                  <a:pt x="66765" y="329883"/>
                </a:cubicBezTo>
                <a:cubicBezTo>
                  <a:pt x="63197" y="326314"/>
                  <a:pt x="58971" y="324530"/>
                  <a:pt x="54088" y="324530"/>
                </a:cubicBezTo>
                <a:close/>
                <a:moveTo>
                  <a:pt x="18029" y="180294"/>
                </a:moveTo>
                <a:lnTo>
                  <a:pt x="99162" y="180294"/>
                </a:lnTo>
                <a:cubicBezTo>
                  <a:pt x="104045" y="180294"/>
                  <a:pt x="108270" y="182079"/>
                  <a:pt x="111839" y="185647"/>
                </a:cubicBezTo>
                <a:cubicBezTo>
                  <a:pt x="115407" y="189215"/>
                  <a:pt x="117191" y="193441"/>
                  <a:pt x="117191" y="198324"/>
                </a:cubicBezTo>
                <a:lnTo>
                  <a:pt x="117191" y="378619"/>
                </a:lnTo>
                <a:cubicBezTo>
                  <a:pt x="117191" y="383501"/>
                  <a:pt x="115407" y="387727"/>
                  <a:pt x="111839" y="391295"/>
                </a:cubicBezTo>
                <a:cubicBezTo>
                  <a:pt x="108270" y="394864"/>
                  <a:pt x="104045" y="396648"/>
                  <a:pt x="99162" y="396648"/>
                </a:cubicBezTo>
                <a:lnTo>
                  <a:pt x="18029" y="396648"/>
                </a:lnTo>
                <a:cubicBezTo>
                  <a:pt x="13146" y="396648"/>
                  <a:pt x="8920" y="394864"/>
                  <a:pt x="5352" y="391295"/>
                </a:cubicBezTo>
                <a:cubicBezTo>
                  <a:pt x="1784" y="387727"/>
                  <a:pt x="0" y="383501"/>
                  <a:pt x="0" y="378619"/>
                </a:cubicBezTo>
                <a:lnTo>
                  <a:pt x="0" y="198324"/>
                </a:lnTo>
                <a:cubicBezTo>
                  <a:pt x="0" y="193441"/>
                  <a:pt x="1784" y="189215"/>
                  <a:pt x="5352" y="185647"/>
                </a:cubicBezTo>
                <a:cubicBezTo>
                  <a:pt x="8920" y="182079"/>
                  <a:pt x="13146" y="180294"/>
                  <a:pt x="18029" y="180294"/>
                </a:cubicBezTo>
                <a:close/>
                <a:moveTo>
                  <a:pt x="279456" y="0"/>
                </a:moveTo>
                <a:cubicBezTo>
                  <a:pt x="288095" y="0"/>
                  <a:pt x="295842" y="986"/>
                  <a:pt x="302697" y="2958"/>
                </a:cubicBezTo>
                <a:cubicBezTo>
                  <a:pt x="309552" y="4930"/>
                  <a:pt x="315187" y="7371"/>
                  <a:pt x="319600" y="10282"/>
                </a:cubicBezTo>
                <a:cubicBezTo>
                  <a:pt x="324013" y="13193"/>
                  <a:pt x="327770" y="16996"/>
                  <a:pt x="330868" y="21691"/>
                </a:cubicBezTo>
                <a:cubicBezTo>
                  <a:pt x="333967" y="26387"/>
                  <a:pt x="336221" y="30612"/>
                  <a:pt x="337630" y="34368"/>
                </a:cubicBezTo>
                <a:cubicBezTo>
                  <a:pt x="339038" y="38125"/>
                  <a:pt x="340165" y="42820"/>
                  <a:pt x="341010" y="48454"/>
                </a:cubicBezTo>
                <a:cubicBezTo>
                  <a:pt x="341855" y="54088"/>
                  <a:pt x="342325" y="58314"/>
                  <a:pt x="342419" y="61131"/>
                </a:cubicBezTo>
                <a:cubicBezTo>
                  <a:pt x="342512" y="63948"/>
                  <a:pt x="342559" y="67610"/>
                  <a:pt x="342559" y="72118"/>
                </a:cubicBezTo>
                <a:cubicBezTo>
                  <a:pt x="342559" y="79254"/>
                  <a:pt x="341667" y="86391"/>
                  <a:pt x="339883" y="93528"/>
                </a:cubicBezTo>
                <a:cubicBezTo>
                  <a:pt x="338099" y="100664"/>
                  <a:pt x="336315" y="106299"/>
                  <a:pt x="334531" y="110430"/>
                </a:cubicBezTo>
                <a:cubicBezTo>
                  <a:pt x="332747" y="114562"/>
                  <a:pt x="330164" y="119821"/>
                  <a:pt x="326784" y="126206"/>
                </a:cubicBezTo>
                <a:cubicBezTo>
                  <a:pt x="326220" y="127333"/>
                  <a:pt x="325281" y="129023"/>
                  <a:pt x="323967" y="131277"/>
                </a:cubicBezTo>
                <a:cubicBezTo>
                  <a:pt x="322652" y="133531"/>
                  <a:pt x="321619" y="135596"/>
                  <a:pt x="320868" y="137474"/>
                </a:cubicBezTo>
                <a:cubicBezTo>
                  <a:pt x="320117" y="139353"/>
                  <a:pt x="319365" y="141606"/>
                  <a:pt x="318614" y="144235"/>
                </a:cubicBezTo>
                <a:lnTo>
                  <a:pt x="396648" y="144235"/>
                </a:lnTo>
                <a:cubicBezTo>
                  <a:pt x="411297" y="144235"/>
                  <a:pt x="423974" y="149588"/>
                  <a:pt x="434679" y="160293"/>
                </a:cubicBezTo>
                <a:cubicBezTo>
                  <a:pt x="445384" y="170998"/>
                  <a:pt x="450736" y="183675"/>
                  <a:pt x="450736" y="198324"/>
                </a:cubicBezTo>
                <a:cubicBezTo>
                  <a:pt x="450736" y="214475"/>
                  <a:pt x="445571" y="228467"/>
                  <a:pt x="435242" y="240299"/>
                </a:cubicBezTo>
                <a:cubicBezTo>
                  <a:pt x="438059" y="248562"/>
                  <a:pt x="439468" y="255699"/>
                  <a:pt x="439468" y="261709"/>
                </a:cubicBezTo>
                <a:cubicBezTo>
                  <a:pt x="440031" y="275982"/>
                  <a:pt x="435993" y="288847"/>
                  <a:pt x="427354" y="300303"/>
                </a:cubicBezTo>
                <a:cubicBezTo>
                  <a:pt x="430547" y="310820"/>
                  <a:pt x="430547" y="321807"/>
                  <a:pt x="427354" y="333263"/>
                </a:cubicBezTo>
                <a:cubicBezTo>
                  <a:pt x="424537" y="343968"/>
                  <a:pt x="419466" y="352795"/>
                  <a:pt x="412142" y="359744"/>
                </a:cubicBezTo>
                <a:cubicBezTo>
                  <a:pt x="413832" y="380778"/>
                  <a:pt x="409231" y="397775"/>
                  <a:pt x="398338" y="410734"/>
                </a:cubicBezTo>
                <a:cubicBezTo>
                  <a:pt x="386318" y="425007"/>
                  <a:pt x="367819" y="432331"/>
                  <a:pt x="342841" y="432707"/>
                </a:cubicBezTo>
                <a:lnTo>
                  <a:pt x="332700" y="432707"/>
                </a:lnTo>
                <a:lnTo>
                  <a:pt x="311290" y="432707"/>
                </a:lnTo>
                <a:lnTo>
                  <a:pt x="306500" y="432707"/>
                </a:lnTo>
                <a:cubicBezTo>
                  <a:pt x="294105" y="432707"/>
                  <a:pt x="280583" y="431251"/>
                  <a:pt x="265934" y="428340"/>
                </a:cubicBezTo>
                <a:cubicBezTo>
                  <a:pt x="251285" y="425429"/>
                  <a:pt x="239876" y="422706"/>
                  <a:pt x="231706" y="420171"/>
                </a:cubicBezTo>
                <a:cubicBezTo>
                  <a:pt x="223537" y="417635"/>
                  <a:pt x="212221" y="413926"/>
                  <a:pt x="197760" y="409043"/>
                </a:cubicBezTo>
                <a:cubicBezTo>
                  <a:pt x="174660" y="400968"/>
                  <a:pt x="159823" y="396836"/>
                  <a:pt x="153250" y="396648"/>
                </a:cubicBezTo>
                <a:cubicBezTo>
                  <a:pt x="148367" y="396460"/>
                  <a:pt x="144141" y="394629"/>
                  <a:pt x="140573" y="391155"/>
                </a:cubicBezTo>
                <a:cubicBezTo>
                  <a:pt x="137005" y="387680"/>
                  <a:pt x="135221" y="383501"/>
                  <a:pt x="135221" y="378619"/>
                </a:cubicBezTo>
                <a:lnTo>
                  <a:pt x="135221" y="198042"/>
                </a:lnTo>
                <a:cubicBezTo>
                  <a:pt x="135221" y="193347"/>
                  <a:pt x="136911" y="189262"/>
                  <a:pt x="140291" y="185788"/>
                </a:cubicBezTo>
                <a:cubicBezTo>
                  <a:pt x="143672" y="182313"/>
                  <a:pt x="147710" y="180388"/>
                  <a:pt x="152405" y="180013"/>
                </a:cubicBezTo>
                <a:cubicBezTo>
                  <a:pt x="156912" y="179637"/>
                  <a:pt x="164049" y="174097"/>
                  <a:pt x="173815" y="163392"/>
                </a:cubicBezTo>
                <a:cubicBezTo>
                  <a:pt x="183581" y="152687"/>
                  <a:pt x="193065" y="141325"/>
                  <a:pt x="202268" y="129305"/>
                </a:cubicBezTo>
                <a:cubicBezTo>
                  <a:pt x="215039" y="112966"/>
                  <a:pt x="224523" y="101697"/>
                  <a:pt x="230720" y="95500"/>
                </a:cubicBezTo>
                <a:cubicBezTo>
                  <a:pt x="234101" y="92119"/>
                  <a:pt x="237012" y="87612"/>
                  <a:pt x="239453" y="81977"/>
                </a:cubicBezTo>
                <a:cubicBezTo>
                  <a:pt x="241895" y="76343"/>
                  <a:pt x="243538" y="71789"/>
                  <a:pt x="244383" y="68315"/>
                </a:cubicBezTo>
                <a:cubicBezTo>
                  <a:pt x="245228" y="64840"/>
                  <a:pt x="246496" y="59159"/>
                  <a:pt x="248186" y="51271"/>
                </a:cubicBezTo>
                <a:cubicBezTo>
                  <a:pt x="249501" y="43947"/>
                  <a:pt x="250675" y="38219"/>
                  <a:pt x="251708" y="34087"/>
                </a:cubicBezTo>
                <a:cubicBezTo>
                  <a:pt x="252741" y="29955"/>
                  <a:pt x="254572" y="25072"/>
                  <a:pt x="257201" y="19438"/>
                </a:cubicBezTo>
                <a:cubicBezTo>
                  <a:pt x="259830" y="13804"/>
                  <a:pt x="263023" y="9108"/>
                  <a:pt x="266779" y="5352"/>
                </a:cubicBezTo>
                <a:cubicBezTo>
                  <a:pt x="270348" y="1784"/>
                  <a:pt x="274573" y="0"/>
                  <a:pt x="279456" y="0"/>
                </a:cubicBezTo>
                <a:close/>
              </a:path>
            </a:pathLst>
          </a:custGeom>
          <a:solidFill>
            <a:srgbClr val="333333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spcBef>
                <a:spcPct val="0"/>
              </a:spcBef>
            </a:pPr>
            <a:endParaRPr lang="en-US" sz="4400" b="1" dirty="0">
              <a:latin typeface="FontAwesome" pitchFamily="50" charset="0"/>
              <a:ea typeface="+mj-ea"/>
              <a:cs typeface="+mj-cs"/>
            </a:endParaRPr>
          </a:p>
        </p:txBody>
      </p:sp>
      <p:sp>
        <p:nvSpPr>
          <p:cNvPr id="91" name="TextBox 90"/>
          <p:cNvSpPr txBox="1">
            <a:spLocks/>
          </p:cNvSpPr>
          <p:nvPr/>
        </p:nvSpPr>
        <p:spPr>
          <a:xfrm>
            <a:off x="7386400" y="6426830"/>
            <a:ext cx="687500" cy="559937"/>
          </a:xfrm>
          <a:custGeom>
            <a:avLst/>
            <a:gdLst/>
            <a:ahLst/>
            <a:cxnLst/>
            <a:rect l="l" t="t" r="r" b="b"/>
            <a:pathLst>
              <a:path w="576942" h="469893">
                <a:moveTo>
                  <a:pt x="459469" y="234946"/>
                </a:moveTo>
                <a:cubicBezTo>
                  <a:pt x="454398" y="234946"/>
                  <a:pt x="449750" y="237059"/>
                  <a:pt x="445525" y="241285"/>
                </a:cubicBezTo>
                <a:cubicBezTo>
                  <a:pt x="441299" y="245510"/>
                  <a:pt x="439186" y="250159"/>
                  <a:pt x="439186" y="255230"/>
                </a:cubicBezTo>
                <a:cubicBezTo>
                  <a:pt x="439186" y="260488"/>
                  <a:pt x="441299" y="265230"/>
                  <a:pt x="445525" y="269456"/>
                </a:cubicBezTo>
                <a:cubicBezTo>
                  <a:pt x="449750" y="273682"/>
                  <a:pt x="454398" y="275794"/>
                  <a:pt x="459469" y="275794"/>
                </a:cubicBezTo>
                <a:cubicBezTo>
                  <a:pt x="466794" y="275794"/>
                  <a:pt x="472897" y="273728"/>
                  <a:pt x="477780" y="269597"/>
                </a:cubicBezTo>
                <a:cubicBezTo>
                  <a:pt x="482663" y="265465"/>
                  <a:pt x="485105" y="260676"/>
                  <a:pt x="485105" y="255230"/>
                </a:cubicBezTo>
                <a:cubicBezTo>
                  <a:pt x="485105" y="249971"/>
                  <a:pt x="482663" y="245276"/>
                  <a:pt x="477780" y="241144"/>
                </a:cubicBezTo>
                <a:cubicBezTo>
                  <a:pt x="472897" y="237012"/>
                  <a:pt x="466794" y="234946"/>
                  <a:pt x="459469" y="234946"/>
                </a:cubicBezTo>
                <a:close/>
                <a:moveTo>
                  <a:pt x="347067" y="234946"/>
                </a:moveTo>
                <a:cubicBezTo>
                  <a:pt x="341996" y="234946"/>
                  <a:pt x="337348" y="237059"/>
                  <a:pt x="333122" y="241285"/>
                </a:cubicBezTo>
                <a:cubicBezTo>
                  <a:pt x="328896" y="245510"/>
                  <a:pt x="326784" y="250159"/>
                  <a:pt x="326784" y="255230"/>
                </a:cubicBezTo>
                <a:cubicBezTo>
                  <a:pt x="326784" y="260488"/>
                  <a:pt x="328896" y="265230"/>
                  <a:pt x="333122" y="269456"/>
                </a:cubicBezTo>
                <a:cubicBezTo>
                  <a:pt x="337348" y="273682"/>
                  <a:pt x="341996" y="275794"/>
                  <a:pt x="347067" y="275794"/>
                </a:cubicBezTo>
                <a:cubicBezTo>
                  <a:pt x="354579" y="275794"/>
                  <a:pt x="360730" y="273728"/>
                  <a:pt x="365519" y="269597"/>
                </a:cubicBezTo>
                <a:cubicBezTo>
                  <a:pt x="370308" y="265465"/>
                  <a:pt x="372702" y="260676"/>
                  <a:pt x="372702" y="255230"/>
                </a:cubicBezTo>
                <a:cubicBezTo>
                  <a:pt x="372702" y="249971"/>
                  <a:pt x="370308" y="245276"/>
                  <a:pt x="365519" y="241144"/>
                </a:cubicBezTo>
                <a:cubicBezTo>
                  <a:pt x="360730" y="237012"/>
                  <a:pt x="354579" y="234946"/>
                  <a:pt x="347067" y="234946"/>
                </a:cubicBezTo>
                <a:close/>
                <a:moveTo>
                  <a:pt x="403409" y="153250"/>
                </a:moveTo>
                <a:cubicBezTo>
                  <a:pt x="433646" y="153250"/>
                  <a:pt x="462099" y="159871"/>
                  <a:pt x="488767" y="173111"/>
                </a:cubicBezTo>
                <a:cubicBezTo>
                  <a:pt x="515436" y="186351"/>
                  <a:pt x="536799" y="204381"/>
                  <a:pt x="552856" y="227199"/>
                </a:cubicBezTo>
                <a:cubicBezTo>
                  <a:pt x="568914" y="250018"/>
                  <a:pt x="576942" y="274761"/>
                  <a:pt x="576942" y="301430"/>
                </a:cubicBezTo>
                <a:cubicBezTo>
                  <a:pt x="576942" y="323403"/>
                  <a:pt x="570510" y="344391"/>
                  <a:pt x="557645" y="364392"/>
                </a:cubicBezTo>
                <a:cubicBezTo>
                  <a:pt x="544780" y="384394"/>
                  <a:pt x="527361" y="402564"/>
                  <a:pt x="505388" y="418903"/>
                </a:cubicBezTo>
                <a:lnTo>
                  <a:pt x="520882" y="469893"/>
                </a:lnTo>
                <a:lnTo>
                  <a:pt x="464822" y="439186"/>
                </a:lnTo>
                <a:cubicBezTo>
                  <a:pt x="436651" y="446135"/>
                  <a:pt x="416180" y="449610"/>
                  <a:pt x="403409" y="449610"/>
                </a:cubicBezTo>
                <a:cubicBezTo>
                  <a:pt x="371669" y="449610"/>
                  <a:pt x="342466" y="442989"/>
                  <a:pt x="315797" y="429749"/>
                </a:cubicBezTo>
                <a:cubicBezTo>
                  <a:pt x="289128" y="416509"/>
                  <a:pt x="268141" y="398526"/>
                  <a:pt x="252835" y="375802"/>
                </a:cubicBezTo>
                <a:cubicBezTo>
                  <a:pt x="237528" y="353077"/>
                  <a:pt x="229875" y="328286"/>
                  <a:pt x="229875" y="301430"/>
                </a:cubicBezTo>
                <a:cubicBezTo>
                  <a:pt x="229875" y="274574"/>
                  <a:pt x="237528" y="249783"/>
                  <a:pt x="252835" y="227058"/>
                </a:cubicBezTo>
                <a:cubicBezTo>
                  <a:pt x="268141" y="204334"/>
                  <a:pt x="289128" y="186351"/>
                  <a:pt x="315797" y="173111"/>
                </a:cubicBezTo>
                <a:cubicBezTo>
                  <a:pt x="342466" y="159871"/>
                  <a:pt x="371669" y="153250"/>
                  <a:pt x="403409" y="153250"/>
                </a:cubicBezTo>
                <a:close/>
                <a:moveTo>
                  <a:pt x="280865" y="86767"/>
                </a:moveTo>
                <a:cubicBezTo>
                  <a:pt x="272789" y="86767"/>
                  <a:pt x="265652" y="89161"/>
                  <a:pt x="259455" y="93950"/>
                </a:cubicBezTo>
                <a:cubicBezTo>
                  <a:pt x="253257" y="98739"/>
                  <a:pt x="250158" y="104890"/>
                  <a:pt x="250158" y="112402"/>
                </a:cubicBezTo>
                <a:cubicBezTo>
                  <a:pt x="250158" y="119727"/>
                  <a:pt x="253257" y="125784"/>
                  <a:pt x="259455" y="130573"/>
                </a:cubicBezTo>
                <a:cubicBezTo>
                  <a:pt x="265652" y="135362"/>
                  <a:pt x="272789" y="137756"/>
                  <a:pt x="280865" y="137756"/>
                </a:cubicBezTo>
                <a:cubicBezTo>
                  <a:pt x="288565" y="137756"/>
                  <a:pt x="294716" y="135456"/>
                  <a:pt x="299317" y="130854"/>
                </a:cubicBezTo>
                <a:cubicBezTo>
                  <a:pt x="303918" y="126253"/>
                  <a:pt x="306219" y="120102"/>
                  <a:pt x="306219" y="112402"/>
                </a:cubicBezTo>
                <a:cubicBezTo>
                  <a:pt x="306219" y="104702"/>
                  <a:pt x="303918" y="98505"/>
                  <a:pt x="299317" y="93809"/>
                </a:cubicBezTo>
                <a:cubicBezTo>
                  <a:pt x="294716" y="89114"/>
                  <a:pt x="288565" y="86767"/>
                  <a:pt x="280865" y="86767"/>
                </a:cubicBezTo>
                <a:close/>
                <a:moveTo>
                  <a:pt x="137756" y="86767"/>
                </a:moveTo>
                <a:cubicBezTo>
                  <a:pt x="129680" y="86767"/>
                  <a:pt x="122544" y="89161"/>
                  <a:pt x="116346" y="93950"/>
                </a:cubicBezTo>
                <a:cubicBezTo>
                  <a:pt x="110148" y="98739"/>
                  <a:pt x="107050" y="104890"/>
                  <a:pt x="107050" y="112402"/>
                </a:cubicBezTo>
                <a:cubicBezTo>
                  <a:pt x="107050" y="119727"/>
                  <a:pt x="110148" y="125784"/>
                  <a:pt x="116346" y="130573"/>
                </a:cubicBezTo>
                <a:cubicBezTo>
                  <a:pt x="122544" y="135362"/>
                  <a:pt x="129680" y="137756"/>
                  <a:pt x="137756" y="137756"/>
                </a:cubicBezTo>
                <a:cubicBezTo>
                  <a:pt x="145456" y="137756"/>
                  <a:pt x="151654" y="135456"/>
                  <a:pt x="156349" y="130854"/>
                </a:cubicBezTo>
                <a:cubicBezTo>
                  <a:pt x="161044" y="126253"/>
                  <a:pt x="163392" y="120102"/>
                  <a:pt x="163392" y="112402"/>
                </a:cubicBezTo>
                <a:cubicBezTo>
                  <a:pt x="163392" y="104702"/>
                  <a:pt x="161044" y="98505"/>
                  <a:pt x="156349" y="93809"/>
                </a:cubicBezTo>
                <a:cubicBezTo>
                  <a:pt x="151654" y="89114"/>
                  <a:pt x="145456" y="86767"/>
                  <a:pt x="137756" y="86767"/>
                </a:cubicBezTo>
                <a:close/>
                <a:moveTo>
                  <a:pt x="204240" y="0"/>
                </a:moveTo>
                <a:cubicBezTo>
                  <a:pt x="237294" y="0"/>
                  <a:pt x="268517" y="6198"/>
                  <a:pt x="297908" y="18593"/>
                </a:cubicBezTo>
                <a:cubicBezTo>
                  <a:pt x="327300" y="30988"/>
                  <a:pt x="351903" y="48125"/>
                  <a:pt x="371716" y="70005"/>
                </a:cubicBezTo>
                <a:cubicBezTo>
                  <a:pt x="391530" y="91884"/>
                  <a:pt x="404348" y="116346"/>
                  <a:pt x="410170" y="143390"/>
                </a:cubicBezTo>
                <a:cubicBezTo>
                  <a:pt x="404348" y="142639"/>
                  <a:pt x="397775" y="142264"/>
                  <a:pt x="390450" y="142264"/>
                </a:cubicBezTo>
                <a:cubicBezTo>
                  <a:pt x="358711" y="142264"/>
                  <a:pt x="329507" y="149494"/>
                  <a:pt x="302838" y="163955"/>
                </a:cubicBezTo>
                <a:cubicBezTo>
                  <a:pt x="276170" y="178416"/>
                  <a:pt x="255182" y="197995"/>
                  <a:pt x="239876" y="222692"/>
                </a:cubicBezTo>
                <a:cubicBezTo>
                  <a:pt x="224570" y="247389"/>
                  <a:pt x="216917" y="274386"/>
                  <a:pt x="216917" y="303684"/>
                </a:cubicBezTo>
                <a:cubicBezTo>
                  <a:pt x="216917" y="318333"/>
                  <a:pt x="219076" y="332606"/>
                  <a:pt x="223396" y="346504"/>
                </a:cubicBezTo>
                <a:cubicBezTo>
                  <a:pt x="216823" y="347067"/>
                  <a:pt x="210437" y="347349"/>
                  <a:pt x="204240" y="347349"/>
                </a:cubicBezTo>
                <a:cubicBezTo>
                  <a:pt x="199357" y="347349"/>
                  <a:pt x="194661" y="347208"/>
                  <a:pt x="190154" y="346926"/>
                </a:cubicBezTo>
                <a:cubicBezTo>
                  <a:pt x="185647" y="346645"/>
                  <a:pt x="180482" y="346034"/>
                  <a:pt x="174660" y="345095"/>
                </a:cubicBezTo>
                <a:cubicBezTo>
                  <a:pt x="168838" y="344156"/>
                  <a:pt x="164659" y="343499"/>
                  <a:pt x="162124" y="343123"/>
                </a:cubicBezTo>
                <a:cubicBezTo>
                  <a:pt x="159589" y="342748"/>
                  <a:pt x="154471" y="341762"/>
                  <a:pt x="146771" y="340165"/>
                </a:cubicBezTo>
                <a:cubicBezTo>
                  <a:pt x="139071" y="338569"/>
                  <a:pt x="134375" y="337583"/>
                  <a:pt x="132685" y="337207"/>
                </a:cubicBezTo>
                <a:lnTo>
                  <a:pt x="61412" y="372984"/>
                </a:lnTo>
                <a:lnTo>
                  <a:pt x="81696" y="311572"/>
                </a:lnTo>
                <a:cubicBezTo>
                  <a:pt x="27232" y="273447"/>
                  <a:pt x="0" y="227434"/>
                  <a:pt x="0" y="173534"/>
                </a:cubicBezTo>
                <a:cubicBezTo>
                  <a:pt x="0" y="141794"/>
                  <a:pt x="9155" y="112590"/>
                  <a:pt x="27466" y="85922"/>
                </a:cubicBezTo>
                <a:cubicBezTo>
                  <a:pt x="45777" y="59253"/>
                  <a:pt x="70568" y="38266"/>
                  <a:pt x="101838" y="22959"/>
                </a:cubicBezTo>
                <a:cubicBezTo>
                  <a:pt x="133108" y="7653"/>
                  <a:pt x="167242" y="0"/>
                  <a:pt x="204240" y="0"/>
                </a:cubicBezTo>
                <a:close/>
              </a:path>
            </a:pathLst>
          </a:custGeom>
          <a:solidFill>
            <a:srgbClr val="333333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spcBef>
                <a:spcPct val="0"/>
              </a:spcBef>
            </a:pPr>
            <a:endParaRPr lang="en-US" sz="4400" b="1" dirty="0">
              <a:latin typeface="FontAwesome" pitchFamily="50" charset="0"/>
              <a:ea typeface="+mj-ea"/>
              <a:cs typeface="+mj-cs"/>
            </a:endParaRPr>
          </a:p>
        </p:txBody>
      </p:sp>
      <p:sp>
        <p:nvSpPr>
          <p:cNvPr id="92" name="TextBox 91"/>
          <p:cNvSpPr txBox="1">
            <a:spLocks/>
          </p:cNvSpPr>
          <p:nvPr/>
        </p:nvSpPr>
        <p:spPr>
          <a:xfrm>
            <a:off x="4312042" y="7478779"/>
            <a:ext cx="624804" cy="624804"/>
          </a:xfrm>
          <a:custGeom>
            <a:avLst/>
            <a:gdLst/>
            <a:ahLst/>
            <a:cxnLst/>
            <a:rect l="l" t="t" r="r" b="b"/>
            <a:pathLst>
              <a:path w="432707" h="432707">
                <a:moveTo>
                  <a:pt x="342560" y="0"/>
                </a:moveTo>
                <a:cubicBezTo>
                  <a:pt x="367538" y="0"/>
                  <a:pt x="388807" y="8780"/>
                  <a:pt x="406367" y="26340"/>
                </a:cubicBezTo>
                <a:cubicBezTo>
                  <a:pt x="423927" y="43900"/>
                  <a:pt x="432707" y="65169"/>
                  <a:pt x="432707" y="90147"/>
                </a:cubicBezTo>
                <a:cubicBezTo>
                  <a:pt x="432707" y="115125"/>
                  <a:pt x="423927" y="136395"/>
                  <a:pt x="406367" y="153955"/>
                </a:cubicBezTo>
                <a:cubicBezTo>
                  <a:pt x="388807" y="171514"/>
                  <a:pt x="367538" y="180294"/>
                  <a:pt x="342560" y="180294"/>
                </a:cubicBezTo>
                <a:cubicBezTo>
                  <a:pt x="318896" y="180294"/>
                  <a:pt x="298425" y="172219"/>
                  <a:pt x="281147" y="156067"/>
                </a:cubicBezTo>
                <a:lnTo>
                  <a:pt x="179731" y="206775"/>
                </a:lnTo>
                <a:cubicBezTo>
                  <a:pt x="180107" y="210907"/>
                  <a:pt x="180294" y="214100"/>
                  <a:pt x="180294" y="216353"/>
                </a:cubicBezTo>
                <a:cubicBezTo>
                  <a:pt x="180294" y="218607"/>
                  <a:pt x="180107" y="221800"/>
                  <a:pt x="179731" y="225931"/>
                </a:cubicBezTo>
                <a:lnTo>
                  <a:pt x="281147" y="276639"/>
                </a:lnTo>
                <a:cubicBezTo>
                  <a:pt x="298425" y="260488"/>
                  <a:pt x="318896" y="252412"/>
                  <a:pt x="342560" y="252412"/>
                </a:cubicBezTo>
                <a:cubicBezTo>
                  <a:pt x="367538" y="252412"/>
                  <a:pt x="388807" y="261192"/>
                  <a:pt x="406367" y="278752"/>
                </a:cubicBezTo>
                <a:cubicBezTo>
                  <a:pt x="423927" y="296312"/>
                  <a:pt x="432707" y="317581"/>
                  <a:pt x="432707" y="342560"/>
                </a:cubicBezTo>
                <a:cubicBezTo>
                  <a:pt x="432707" y="367538"/>
                  <a:pt x="423927" y="388807"/>
                  <a:pt x="406367" y="406367"/>
                </a:cubicBezTo>
                <a:cubicBezTo>
                  <a:pt x="388807" y="423927"/>
                  <a:pt x="367538" y="432707"/>
                  <a:pt x="342560" y="432707"/>
                </a:cubicBezTo>
                <a:cubicBezTo>
                  <a:pt x="317581" y="432707"/>
                  <a:pt x="296312" y="423927"/>
                  <a:pt x="278752" y="406367"/>
                </a:cubicBezTo>
                <a:cubicBezTo>
                  <a:pt x="261192" y="388807"/>
                  <a:pt x="252412" y="367538"/>
                  <a:pt x="252412" y="342560"/>
                </a:cubicBezTo>
                <a:cubicBezTo>
                  <a:pt x="252412" y="340306"/>
                  <a:pt x="252600" y="337113"/>
                  <a:pt x="252976" y="332981"/>
                </a:cubicBezTo>
                <a:lnTo>
                  <a:pt x="151560" y="282274"/>
                </a:lnTo>
                <a:cubicBezTo>
                  <a:pt x="134282" y="298425"/>
                  <a:pt x="113811" y="306501"/>
                  <a:pt x="90147" y="306501"/>
                </a:cubicBezTo>
                <a:cubicBezTo>
                  <a:pt x="65169" y="306501"/>
                  <a:pt x="43900" y="297721"/>
                  <a:pt x="26340" y="280161"/>
                </a:cubicBezTo>
                <a:cubicBezTo>
                  <a:pt x="8780" y="262601"/>
                  <a:pt x="0" y="241332"/>
                  <a:pt x="0" y="216353"/>
                </a:cubicBezTo>
                <a:cubicBezTo>
                  <a:pt x="0" y="191375"/>
                  <a:pt x="8780" y="170106"/>
                  <a:pt x="26340" y="152546"/>
                </a:cubicBezTo>
                <a:cubicBezTo>
                  <a:pt x="43900" y="134986"/>
                  <a:pt x="65169" y="126206"/>
                  <a:pt x="90147" y="126206"/>
                </a:cubicBezTo>
                <a:cubicBezTo>
                  <a:pt x="113811" y="126206"/>
                  <a:pt x="134282" y="134282"/>
                  <a:pt x="151560" y="150433"/>
                </a:cubicBezTo>
                <a:lnTo>
                  <a:pt x="252976" y="99725"/>
                </a:lnTo>
                <a:cubicBezTo>
                  <a:pt x="252600" y="95594"/>
                  <a:pt x="252412" y="92401"/>
                  <a:pt x="252412" y="90147"/>
                </a:cubicBezTo>
                <a:cubicBezTo>
                  <a:pt x="252412" y="65169"/>
                  <a:pt x="261192" y="43900"/>
                  <a:pt x="278752" y="26340"/>
                </a:cubicBezTo>
                <a:cubicBezTo>
                  <a:pt x="296312" y="8780"/>
                  <a:pt x="317581" y="0"/>
                  <a:pt x="342560" y="0"/>
                </a:cubicBezTo>
                <a:close/>
              </a:path>
            </a:pathLst>
          </a:custGeom>
          <a:solidFill>
            <a:srgbClr val="333333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spcBef>
                <a:spcPct val="0"/>
              </a:spcBef>
            </a:pPr>
            <a:endParaRPr lang="en-US" sz="4400" b="1" dirty="0">
              <a:latin typeface="FontAwesome" pitchFamily="50" charset="0"/>
              <a:ea typeface="+mj-ea"/>
              <a:cs typeface="+mj-cs"/>
            </a:endParaRPr>
          </a:p>
        </p:txBody>
      </p:sp>
      <p:sp>
        <p:nvSpPr>
          <p:cNvPr id="93" name="TextBox 92"/>
          <p:cNvSpPr txBox="1">
            <a:spLocks/>
          </p:cNvSpPr>
          <p:nvPr/>
        </p:nvSpPr>
        <p:spPr>
          <a:xfrm>
            <a:off x="10416024" y="7951019"/>
            <a:ext cx="519993" cy="476660"/>
          </a:xfrm>
          <a:custGeom>
            <a:avLst/>
            <a:gdLst/>
            <a:ahLst/>
            <a:cxnLst/>
            <a:rect l="l" t="t" r="r" b="b"/>
            <a:pathLst>
              <a:path w="432707" h="396648">
                <a:moveTo>
                  <a:pt x="225368" y="324530"/>
                </a:moveTo>
                <a:lnTo>
                  <a:pt x="432707" y="324530"/>
                </a:lnTo>
                <a:lnTo>
                  <a:pt x="432707" y="360589"/>
                </a:lnTo>
                <a:lnTo>
                  <a:pt x="225368" y="360589"/>
                </a:lnTo>
                <a:close/>
                <a:moveTo>
                  <a:pt x="0" y="324530"/>
                </a:moveTo>
                <a:lnTo>
                  <a:pt x="99162" y="324530"/>
                </a:lnTo>
                <a:lnTo>
                  <a:pt x="99162" y="360589"/>
                </a:lnTo>
                <a:lnTo>
                  <a:pt x="0" y="360589"/>
                </a:lnTo>
                <a:close/>
                <a:moveTo>
                  <a:pt x="126206" y="288471"/>
                </a:moveTo>
                <a:lnTo>
                  <a:pt x="198324" y="288471"/>
                </a:lnTo>
                <a:cubicBezTo>
                  <a:pt x="203207" y="288471"/>
                  <a:pt x="207432" y="290255"/>
                  <a:pt x="211001" y="293824"/>
                </a:cubicBezTo>
                <a:cubicBezTo>
                  <a:pt x="214569" y="297392"/>
                  <a:pt x="216353" y="301618"/>
                  <a:pt x="216353" y="306501"/>
                </a:cubicBezTo>
                <a:lnTo>
                  <a:pt x="216353" y="378618"/>
                </a:lnTo>
                <a:cubicBezTo>
                  <a:pt x="216353" y="383501"/>
                  <a:pt x="214569" y="387727"/>
                  <a:pt x="211001" y="391295"/>
                </a:cubicBezTo>
                <a:cubicBezTo>
                  <a:pt x="207432" y="394864"/>
                  <a:pt x="203207" y="396648"/>
                  <a:pt x="198324" y="396648"/>
                </a:cubicBezTo>
                <a:lnTo>
                  <a:pt x="126206" y="396648"/>
                </a:lnTo>
                <a:cubicBezTo>
                  <a:pt x="121323" y="396648"/>
                  <a:pt x="117097" y="394864"/>
                  <a:pt x="113529" y="391295"/>
                </a:cubicBezTo>
                <a:cubicBezTo>
                  <a:pt x="109961" y="387727"/>
                  <a:pt x="108176" y="383501"/>
                  <a:pt x="108176" y="378618"/>
                </a:cubicBezTo>
                <a:lnTo>
                  <a:pt x="108176" y="306501"/>
                </a:lnTo>
                <a:cubicBezTo>
                  <a:pt x="108176" y="301618"/>
                  <a:pt x="109961" y="297392"/>
                  <a:pt x="113529" y="293824"/>
                </a:cubicBezTo>
                <a:cubicBezTo>
                  <a:pt x="117097" y="290255"/>
                  <a:pt x="121323" y="288471"/>
                  <a:pt x="126206" y="288471"/>
                </a:cubicBezTo>
                <a:close/>
                <a:moveTo>
                  <a:pt x="369604" y="180294"/>
                </a:moveTo>
                <a:lnTo>
                  <a:pt x="432707" y="180294"/>
                </a:lnTo>
                <a:lnTo>
                  <a:pt x="432707" y="216353"/>
                </a:lnTo>
                <a:lnTo>
                  <a:pt x="369604" y="216353"/>
                </a:lnTo>
                <a:close/>
                <a:moveTo>
                  <a:pt x="0" y="180294"/>
                </a:moveTo>
                <a:lnTo>
                  <a:pt x="243397" y="180294"/>
                </a:lnTo>
                <a:lnTo>
                  <a:pt x="243397" y="216353"/>
                </a:lnTo>
                <a:lnTo>
                  <a:pt x="0" y="216353"/>
                </a:lnTo>
                <a:close/>
                <a:moveTo>
                  <a:pt x="270442" y="144235"/>
                </a:moveTo>
                <a:lnTo>
                  <a:pt x="342559" y="144235"/>
                </a:lnTo>
                <a:cubicBezTo>
                  <a:pt x="347442" y="144235"/>
                  <a:pt x="351668" y="146020"/>
                  <a:pt x="355236" y="149588"/>
                </a:cubicBezTo>
                <a:cubicBezTo>
                  <a:pt x="358805" y="153156"/>
                  <a:pt x="360589" y="157382"/>
                  <a:pt x="360589" y="162265"/>
                </a:cubicBezTo>
                <a:lnTo>
                  <a:pt x="360589" y="234383"/>
                </a:lnTo>
                <a:cubicBezTo>
                  <a:pt x="360589" y="239266"/>
                  <a:pt x="358805" y="243491"/>
                  <a:pt x="355236" y="247060"/>
                </a:cubicBezTo>
                <a:cubicBezTo>
                  <a:pt x="351668" y="250628"/>
                  <a:pt x="347442" y="252412"/>
                  <a:pt x="342559" y="252412"/>
                </a:cubicBezTo>
                <a:lnTo>
                  <a:pt x="270442" y="252412"/>
                </a:lnTo>
                <a:cubicBezTo>
                  <a:pt x="265559" y="252412"/>
                  <a:pt x="261333" y="250628"/>
                  <a:pt x="257765" y="247060"/>
                </a:cubicBezTo>
                <a:cubicBezTo>
                  <a:pt x="254196" y="243491"/>
                  <a:pt x="252412" y="239266"/>
                  <a:pt x="252412" y="234383"/>
                </a:cubicBezTo>
                <a:lnTo>
                  <a:pt x="252412" y="162265"/>
                </a:lnTo>
                <a:cubicBezTo>
                  <a:pt x="252412" y="157382"/>
                  <a:pt x="254196" y="153156"/>
                  <a:pt x="257765" y="149588"/>
                </a:cubicBezTo>
                <a:cubicBezTo>
                  <a:pt x="261333" y="146020"/>
                  <a:pt x="265559" y="144235"/>
                  <a:pt x="270442" y="144235"/>
                </a:cubicBezTo>
                <a:close/>
                <a:moveTo>
                  <a:pt x="189309" y="36059"/>
                </a:moveTo>
                <a:lnTo>
                  <a:pt x="432707" y="36059"/>
                </a:lnTo>
                <a:lnTo>
                  <a:pt x="432707" y="72118"/>
                </a:lnTo>
                <a:lnTo>
                  <a:pt x="189309" y="72118"/>
                </a:lnTo>
                <a:close/>
                <a:moveTo>
                  <a:pt x="0" y="36059"/>
                </a:moveTo>
                <a:lnTo>
                  <a:pt x="63103" y="36059"/>
                </a:lnTo>
                <a:lnTo>
                  <a:pt x="63103" y="72118"/>
                </a:lnTo>
                <a:lnTo>
                  <a:pt x="0" y="72118"/>
                </a:lnTo>
                <a:close/>
                <a:moveTo>
                  <a:pt x="90147" y="0"/>
                </a:moveTo>
                <a:lnTo>
                  <a:pt x="162265" y="0"/>
                </a:lnTo>
                <a:cubicBezTo>
                  <a:pt x="167148" y="0"/>
                  <a:pt x="171373" y="1784"/>
                  <a:pt x="174942" y="5352"/>
                </a:cubicBezTo>
                <a:cubicBezTo>
                  <a:pt x="178510" y="8921"/>
                  <a:pt x="180294" y="13146"/>
                  <a:pt x="180294" y="18029"/>
                </a:cubicBezTo>
                <a:lnTo>
                  <a:pt x="180294" y="90147"/>
                </a:lnTo>
                <a:cubicBezTo>
                  <a:pt x="180294" y="95030"/>
                  <a:pt x="178510" y="99256"/>
                  <a:pt x="174942" y="102824"/>
                </a:cubicBezTo>
                <a:cubicBezTo>
                  <a:pt x="171373" y="106392"/>
                  <a:pt x="167148" y="108176"/>
                  <a:pt x="162265" y="108176"/>
                </a:cubicBezTo>
                <a:lnTo>
                  <a:pt x="90147" y="108176"/>
                </a:lnTo>
                <a:cubicBezTo>
                  <a:pt x="85264" y="108176"/>
                  <a:pt x="81038" y="106392"/>
                  <a:pt x="77470" y="102824"/>
                </a:cubicBezTo>
                <a:cubicBezTo>
                  <a:pt x="73902" y="99256"/>
                  <a:pt x="72117" y="95030"/>
                  <a:pt x="72117" y="90147"/>
                </a:cubicBezTo>
                <a:lnTo>
                  <a:pt x="72117" y="18029"/>
                </a:lnTo>
                <a:cubicBezTo>
                  <a:pt x="72117" y="13146"/>
                  <a:pt x="73902" y="8921"/>
                  <a:pt x="77470" y="5352"/>
                </a:cubicBezTo>
                <a:cubicBezTo>
                  <a:pt x="81038" y="1784"/>
                  <a:pt x="85264" y="0"/>
                  <a:pt x="90147" y="0"/>
                </a:cubicBezTo>
                <a:close/>
              </a:path>
            </a:pathLst>
          </a:custGeom>
          <a:solidFill>
            <a:srgbClr val="333333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spcBef>
                <a:spcPct val="0"/>
              </a:spcBef>
            </a:pPr>
            <a:endParaRPr lang="en-US" sz="4400" b="1" dirty="0">
              <a:latin typeface="FontAwesome" pitchFamily="50" charset="0"/>
              <a:ea typeface="+mj-ea"/>
              <a:cs typeface="+mj-cs"/>
            </a:endParaRPr>
          </a:p>
        </p:txBody>
      </p:sp>
      <p:sp>
        <p:nvSpPr>
          <p:cNvPr id="94" name="TextBox 93"/>
          <p:cNvSpPr txBox="1">
            <a:spLocks/>
          </p:cNvSpPr>
          <p:nvPr/>
        </p:nvSpPr>
        <p:spPr>
          <a:xfrm>
            <a:off x="13286698" y="6641335"/>
            <a:ext cx="679929" cy="623622"/>
          </a:xfrm>
          <a:custGeom>
            <a:avLst/>
            <a:gdLst/>
            <a:ahLst/>
            <a:cxnLst/>
            <a:rect l="l" t="t" r="r" b="b"/>
            <a:pathLst>
              <a:path w="602116" h="552253">
                <a:moveTo>
                  <a:pt x="481693" y="396393"/>
                </a:moveTo>
                <a:cubicBezTo>
                  <a:pt x="470821" y="396393"/>
                  <a:pt x="461413" y="400365"/>
                  <a:pt x="453468" y="408310"/>
                </a:cubicBezTo>
                <a:cubicBezTo>
                  <a:pt x="445524" y="416254"/>
                  <a:pt x="441551" y="425662"/>
                  <a:pt x="441551" y="436534"/>
                </a:cubicBezTo>
                <a:cubicBezTo>
                  <a:pt x="441551" y="447614"/>
                  <a:pt x="445472" y="457075"/>
                  <a:pt x="453312" y="464915"/>
                </a:cubicBezTo>
                <a:cubicBezTo>
                  <a:pt x="461152" y="472755"/>
                  <a:pt x="470612" y="476675"/>
                  <a:pt x="481693" y="476675"/>
                </a:cubicBezTo>
                <a:cubicBezTo>
                  <a:pt x="492773" y="476675"/>
                  <a:pt x="502234" y="472755"/>
                  <a:pt x="510074" y="464915"/>
                </a:cubicBezTo>
                <a:cubicBezTo>
                  <a:pt x="517914" y="457075"/>
                  <a:pt x="521834" y="447614"/>
                  <a:pt x="521834" y="436534"/>
                </a:cubicBezTo>
                <a:cubicBezTo>
                  <a:pt x="521834" y="425662"/>
                  <a:pt x="517861" y="416254"/>
                  <a:pt x="509917" y="408310"/>
                </a:cubicBezTo>
                <a:cubicBezTo>
                  <a:pt x="501972" y="400365"/>
                  <a:pt x="492564" y="396393"/>
                  <a:pt x="481693" y="396393"/>
                </a:cubicBezTo>
                <a:close/>
                <a:moveTo>
                  <a:pt x="441551" y="321128"/>
                </a:moveTo>
                <a:cubicBezTo>
                  <a:pt x="443224" y="321128"/>
                  <a:pt x="448033" y="325989"/>
                  <a:pt x="455977" y="335711"/>
                </a:cubicBezTo>
                <a:cubicBezTo>
                  <a:pt x="463922" y="345432"/>
                  <a:pt x="469358" y="352489"/>
                  <a:pt x="472284" y="356879"/>
                </a:cubicBezTo>
                <a:cubicBezTo>
                  <a:pt x="476466" y="356461"/>
                  <a:pt x="479602" y="356252"/>
                  <a:pt x="481693" y="356252"/>
                </a:cubicBezTo>
                <a:cubicBezTo>
                  <a:pt x="483783" y="356252"/>
                  <a:pt x="486919" y="356461"/>
                  <a:pt x="491101" y="356879"/>
                </a:cubicBezTo>
                <a:cubicBezTo>
                  <a:pt x="501763" y="342035"/>
                  <a:pt x="511380" y="330327"/>
                  <a:pt x="519952" y="321756"/>
                </a:cubicBezTo>
                <a:lnTo>
                  <a:pt x="521834" y="321128"/>
                </a:lnTo>
                <a:cubicBezTo>
                  <a:pt x="522670" y="321128"/>
                  <a:pt x="535632" y="328446"/>
                  <a:pt x="560720" y="343080"/>
                </a:cubicBezTo>
                <a:cubicBezTo>
                  <a:pt x="561557" y="343708"/>
                  <a:pt x="561975" y="344439"/>
                  <a:pt x="561975" y="345276"/>
                </a:cubicBezTo>
                <a:cubicBezTo>
                  <a:pt x="561975" y="350502"/>
                  <a:pt x="556643" y="364928"/>
                  <a:pt x="545981" y="388553"/>
                </a:cubicBezTo>
                <a:cubicBezTo>
                  <a:pt x="549535" y="393361"/>
                  <a:pt x="552671" y="398797"/>
                  <a:pt x="555389" y="404860"/>
                </a:cubicBezTo>
                <a:cubicBezTo>
                  <a:pt x="586540" y="407996"/>
                  <a:pt x="602116" y="411237"/>
                  <a:pt x="602116" y="414582"/>
                </a:cubicBezTo>
                <a:lnTo>
                  <a:pt x="602116" y="458486"/>
                </a:lnTo>
                <a:cubicBezTo>
                  <a:pt x="602116" y="461831"/>
                  <a:pt x="586540" y="465072"/>
                  <a:pt x="555389" y="468208"/>
                </a:cubicBezTo>
                <a:cubicBezTo>
                  <a:pt x="552880" y="473853"/>
                  <a:pt x="549744" y="479288"/>
                  <a:pt x="545981" y="484515"/>
                </a:cubicBezTo>
                <a:cubicBezTo>
                  <a:pt x="556643" y="508140"/>
                  <a:pt x="561975" y="522566"/>
                  <a:pt x="561975" y="527792"/>
                </a:cubicBezTo>
                <a:cubicBezTo>
                  <a:pt x="561975" y="528628"/>
                  <a:pt x="561557" y="529360"/>
                  <a:pt x="560720" y="529987"/>
                </a:cubicBezTo>
                <a:cubicBezTo>
                  <a:pt x="535214" y="544831"/>
                  <a:pt x="522252" y="552253"/>
                  <a:pt x="521834" y="552253"/>
                </a:cubicBezTo>
                <a:cubicBezTo>
                  <a:pt x="520161" y="552253"/>
                  <a:pt x="515353" y="547340"/>
                  <a:pt x="507408" y="537514"/>
                </a:cubicBezTo>
                <a:cubicBezTo>
                  <a:pt x="499463" y="527688"/>
                  <a:pt x="494028" y="520579"/>
                  <a:pt x="491101" y="516189"/>
                </a:cubicBezTo>
                <a:cubicBezTo>
                  <a:pt x="486919" y="516607"/>
                  <a:pt x="483783" y="516816"/>
                  <a:pt x="481693" y="516816"/>
                </a:cubicBezTo>
                <a:cubicBezTo>
                  <a:pt x="479602" y="516816"/>
                  <a:pt x="476466" y="516607"/>
                  <a:pt x="472284" y="516189"/>
                </a:cubicBezTo>
                <a:cubicBezTo>
                  <a:pt x="469358" y="520579"/>
                  <a:pt x="463922" y="527688"/>
                  <a:pt x="455977" y="537514"/>
                </a:cubicBezTo>
                <a:cubicBezTo>
                  <a:pt x="448033" y="547340"/>
                  <a:pt x="443224" y="552253"/>
                  <a:pt x="441551" y="552253"/>
                </a:cubicBezTo>
                <a:cubicBezTo>
                  <a:pt x="441133" y="552253"/>
                  <a:pt x="428171" y="544831"/>
                  <a:pt x="402665" y="529987"/>
                </a:cubicBezTo>
                <a:cubicBezTo>
                  <a:pt x="401829" y="529360"/>
                  <a:pt x="401410" y="528628"/>
                  <a:pt x="401410" y="527792"/>
                </a:cubicBezTo>
                <a:cubicBezTo>
                  <a:pt x="401410" y="522566"/>
                  <a:pt x="406742" y="508140"/>
                  <a:pt x="417404" y="484515"/>
                </a:cubicBezTo>
                <a:cubicBezTo>
                  <a:pt x="413641" y="479288"/>
                  <a:pt x="410505" y="473853"/>
                  <a:pt x="407996" y="468208"/>
                </a:cubicBezTo>
                <a:cubicBezTo>
                  <a:pt x="376845" y="465072"/>
                  <a:pt x="361269" y="461831"/>
                  <a:pt x="361269" y="458486"/>
                </a:cubicBezTo>
                <a:lnTo>
                  <a:pt x="361269" y="414582"/>
                </a:lnTo>
                <a:cubicBezTo>
                  <a:pt x="361269" y="411237"/>
                  <a:pt x="376845" y="407996"/>
                  <a:pt x="407996" y="404860"/>
                </a:cubicBezTo>
                <a:cubicBezTo>
                  <a:pt x="410714" y="398797"/>
                  <a:pt x="413850" y="393361"/>
                  <a:pt x="417404" y="388553"/>
                </a:cubicBezTo>
                <a:cubicBezTo>
                  <a:pt x="406742" y="364928"/>
                  <a:pt x="401410" y="350502"/>
                  <a:pt x="401410" y="345276"/>
                </a:cubicBezTo>
                <a:cubicBezTo>
                  <a:pt x="401410" y="344439"/>
                  <a:pt x="401829" y="343708"/>
                  <a:pt x="402665" y="343080"/>
                </a:cubicBezTo>
                <a:cubicBezTo>
                  <a:pt x="403501" y="342662"/>
                  <a:pt x="407160" y="340572"/>
                  <a:pt x="413641" y="336808"/>
                </a:cubicBezTo>
                <a:cubicBezTo>
                  <a:pt x="420122" y="333045"/>
                  <a:pt x="426290" y="329491"/>
                  <a:pt x="432143" y="326146"/>
                </a:cubicBezTo>
                <a:cubicBezTo>
                  <a:pt x="437997" y="322801"/>
                  <a:pt x="441133" y="321128"/>
                  <a:pt x="441551" y="321128"/>
                </a:cubicBezTo>
                <a:close/>
                <a:moveTo>
                  <a:pt x="200705" y="195688"/>
                </a:moveTo>
                <a:cubicBezTo>
                  <a:pt x="178544" y="195688"/>
                  <a:pt x="159623" y="203528"/>
                  <a:pt x="143943" y="219208"/>
                </a:cubicBezTo>
                <a:cubicBezTo>
                  <a:pt x="128263" y="234888"/>
                  <a:pt x="120423" y="253808"/>
                  <a:pt x="120423" y="275970"/>
                </a:cubicBezTo>
                <a:cubicBezTo>
                  <a:pt x="120423" y="298131"/>
                  <a:pt x="128263" y="317052"/>
                  <a:pt x="143943" y="332732"/>
                </a:cubicBezTo>
                <a:cubicBezTo>
                  <a:pt x="159623" y="348412"/>
                  <a:pt x="178544" y="356252"/>
                  <a:pt x="200705" y="356252"/>
                </a:cubicBezTo>
                <a:cubicBezTo>
                  <a:pt x="222866" y="356252"/>
                  <a:pt x="241787" y="348412"/>
                  <a:pt x="257467" y="332732"/>
                </a:cubicBezTo>
                <a:cubicBezTo>
                  <a:pt x="273147" y="317052"/>
                  <a:pt x="280987" y="298131"/>
                  <a:pt x="280987" y="275970"/>
                </a:cubicBezTo>
                <a:cubicBezTo>
                  <a:pt x="280987" y="253808"/>
                  <a:pt x="273147" y="234888"/>
                  <a:pt x="257467" y="219208"/>
                </a:cubicBezTo>
                <a:cubicBezTo>
                  <a:pt x="241787" y="203528"/>
                  <a:pt x="222866" y="195688"/>
                  <a:pt x="200705" y="195688"/>
                </a:cubicBezTo>
                <a:close/>
                <a:moveTo>
                  <a:pt x="481693" y="75264"/>
                </a:moveTo>
                <a:cubicBezTo>
                  <a:pt x="470821" y="75264"/>
                  <a:pt x="461413" y="79237"/>
                  <a:pt x="453468" y="87181"/>
                </a:cubicBezTo>
                <a:cubicBezTo>
                  <a:pt x="445524" y="95126"/>
                  <a:pt x="441551" y="104534"/>
                  <a:pt x="441551" y="115405"/>
                </a:cubicBezTo>
                <a:cubicBezTo>
                  <a:pt x="441551" y="126486"/>
                  <a:pt x="445472" y="135946"/>
                  <a:pt x="453312" y="143786"/>
                </a:cubicBezTo>
                <a:cubicBezTo>
                  <a:pt x="461152" y="151626"/>
                  <a:pt x="470612" y="155546"/>
                  <a:pt x="481693" y="155546"/>
                </a:cubicBezTo>
                <a:cubicBezTo>
                  <a:pt x="492773" y="155546"/>
                  <a:pt x="502234" y="151626"/>
                  <a:pt x="510074" y="143786"/>
                </a:cubicBezTo>
                <a:cubicBezTo>
                  <a:pt x="517914" y="135946"/>
                  <a:pt x="521834" y="126486"/>
                  <a:pt x="521834" y="115405"/>
                </a:cubicBezTo>
                <a:cubicBezTo>
                  <a:pt x="521834" y="104534"/>
                  <a:pt x="517861" y="95126"/>
                  <a:pt x="509917" y="87181"/>
                </a:cubicBezTo>
                <a:cubicBezTo>
                  <a:pt x="501972" y="79237"/>
                  <a:pt x="492564" y="75264"/>
                  <a:pt x="481693" y="75264"/>
                </a:cubicBezTo>
                <a:close/>
                <a:moveTo>
                  <a:pt x="171540" y="75264"/>
                </a:moveTo>
                <a:lnTo>
                  <a:pt x="229870" y="75264"/>
                </a:lnTo>
                <a:cubicBezTo>
                  <a:pt x="232170" y="75264"/>
                  <a:pt x="234261" y="76048"/>
                  <a:pt x="236142" y="77616"/>
                </a:cubicBezTo>
                <a:cubicBezTo>
                  <a:pt x="238024" y="79184"/>
                  <a:pt x="239069" y="81014"/>
                  <a:pt x="239278" y="83104"/>
                </a:cubicBezTo>
                <a:lnTo>
                  <a:pt x="246491" y="131085"/>
                </a:lnTo>
                <a:cubicBezTo>
                  <a:pt x="253599" y="133176"/>
                  <a:pt x="261439" y="136417"/>
                  <a:pt x="270011" y="140807"/>
                </a:cubicBezTo>
                <a:lnTo>
                  <a:pt x="307016" y="112897"/>
                </a:lnTo>
                <a:cubicBezTo>
                  <a:pt x="308689" y="111433"/>
                  <a:pt x="310779" y="110701"/>
                  <a:pt x="313288" y="110701"/>
                </a:cubicBezTo>
                <a:cubicBezTo>
                  <a:pt x="315588" y="110701"/>
                  <a:pt x="317783" y="111538"/>
                  <a:pt x="319874" y="113210"/>
                </a:cubicBezTo>
                <a:cubicBezTo>
                  <a:pt x="349980" y="141016"/>
                  <a:pt x="365033" y="157742"/>
                  <a:pt x="365033" y="163386"/>
                </a:cubicBezTo>
                <a:cubicBezTo>
                  <a:pt x="365033" y="165268"/>
                  <a:pt x="364301" y="167254"/>
                  <a:pt x="362837" y="169345"/>
                </a:cubicBezTo>
                <a:cubicBezTo>
                  <a:pt x="360329" y="172690"/>
                  <a:pt x="355938" y="178335"/>
                  <a:pt x="349666" y="186279"/>
                </a:cubicBezTo>
                <a:cubicBezTo>
                  <a:pt x="343394" y="194224"/>
                  <a:pt x="338690" y="200496"/>
                  <a:pt x="335554" y="205096"/>
                </a:cubicBezTo>
                <a:cubicBezTo>
                  <a:pt x="340363" y="215131"/>
                  <a:pt x="343917" y="223703"/>
                  <a:pt x="346216" y="230811"/>
                </a:cubicBezTo>
                <a:lnTo>
                  <a:pt x="393884" y="238024"/>
                </a:lnTo>
                <a:cubicBezTo>
                  <a:pt x="395975" y="238442"/>
                  <a:pt x="397752" y="239540"/>
                  <a:pt x="399215" y="241317"/>
                </a:cubicBezTo>
                <a:cubicBezTo>
                  <a:pt x="400679" y="243094"/>
                  <a:pt x="401410" y="245132"/>
                  <a:pt x="401410" y="247432"/>
                </a:cubicBezTo>
                <a:lnTo>
                  <a:pt x="401410" y="305448"/>
                </a:lnTo>
                <a:cubicBezTo>
                  <a:pt x="401410" y="307539"/>
                  <a:pt x="400679" y="309577"/>
                  <a:pt x="399215" y="311564"/>
                </a:cubicBezTo>
                <a:cubicBezTo>
                  <a:pt x="397752" y="313550"/>
                  <a:pt x="396079" y="314647"/>
                  <a:pt x="394198" y="314856"/>
                </a:cubicBezTo>
                <a:lnTo>
                  <a:pt x="345589" y="322383"/>
                </a:lnTo>
                <a:cubicBezTo>
                  <a:pt x="343289" y="329700"/>
                  <a:pt x="339944" y="337645"/>
                  <a:pt x="335554" y="346216"/>
                </a:cubicBezTo>
                <a:cubicBezTo>
                  <a:pt x="342662" y="356252"/>
                  <a:pt x="352070" y="368273"/>
                  <a:pt x="363778" y="382281"/>
                </a:cubicBezTo>
                <a:cubicBezTo>
                  <a:pt x="365242" y="384371"/>
                  <a:pt x="365973" y="386462"/>
                  <a:pt x="365973" y="388553"/>
                </a:cubicBezTo>
                <a:cubicBezTo>
                  <a:pt x="365973" y="391062"/>
                  <a:pt x="365242" y="393048"/>
                  <a:pt x="363778" y="394511"/>
                </a:cubicBezTo>
                <a:cubicBezTo>
                  <a:pt x="358970" y="400783"/>
                  <a:pt x="350346" y="410139"/>
                  <a:pt x="337906" y="422579"/>
                </a:cubicBezTo>
                <a:cubicBezTo>
                  <a:pt x="325467" y="435018"/>
                  <a:pt x="317261" y="441238"/>
                  <a:pt x="313288" y="441238"/>
                </a:cubicBezTo>
                <a:cubicBezTo>
                  <a:pt x="310989" y="441238"/>
                  <a:pt x="308793" y="440506"/>
                  <a:pt x="306703" y="439043"/>
                </a:cubicBezTo>
                <a:lnTo>
                  <a:pt x="270638" y="410819"/>
                </a:lnTo>
                <a:cubicBezTo>
                  <a:pt x="262903" y="414791"/>
                  <a:pt x="254854" y="418031"/>
                  <a:pt x="246491" y="420540"/>
                </a:cubicBezTo>
                <a:cubicBezTo>
                  <a:pt x="244191" y="443120"/>
                  <a:pt x="241787" y="459322"/>
                  <a:pt x="239278" y="469148"/>
                </a:cubicBezTo>
                <a:cubicBezTo>
                  <a:pt x="237815" y="474166"/>
                  <a:pt x="234679" y="476675"/>
                  <a:pt x="229870" y="476675"/>
                </a:cubicBezTo>
                <a:lnTo>
                  <a:pt x="171540" y="476675"/>
                </a:lnTo>
                <a:cubicBezTo>
                  <a:pt x="169240" y="476675"/>
                  <a:pt x="167150" y="475891"/>
                  <a:pt x="165268" y="474323"/>
                </a:cubicBezTo>
                <a:cubicBezTo>
                  <a:pt x="163386" y="472755"/>
                  <a:pt x="162341" y="470926"/>
                  <a:pt x="162132" y="468835"/>
                </a:cubicBezTo>
                <a:lnTo>
                  <a:pt x="154919" y="420854"/>
                </a:lnTo>
                <a:cubicBezTo>
                  <a:pt x="147811" y="418763"/>
                  <a:pt x="139971" y="415523"/>
                  <a:pt x="131399" y="411132"/>
                </a:cubicBezTo>
                <a:lnTo>
                  <a:pt x="94394" y="439043"/>
                </a:lnTo>
                <a:cubicBezTo>
                  <a:pt x="92931" y="440506"/>
                  <a:pt x="90840" y="441238"/>
                  <a:pt x="88122" y="441238"/>
                </a:cubicBezTo>
                <a:cubicBezTo>
                  <a:pt x="85822" y="441238"/>
                  <a:pt x="83627" y="440402"/>
                  <a:pt x="81536" y="438729"/>
                </a:cubicBezTo>
                <a:cubicBezTo>
                  <a:pt x="51431" y="410923"/>
                  <a:pt x="36378" y="394198"/>
                  <a:pt x="36378" y="388553"/>
                </a:cubicBezTo>
                <a:cubicBezTo>
                  <a:pt x="36378" y="386671"/>
                  <a:pt x="37109" y="384685"/>
                  <a:pt x="38573" y="382594"/>
                </a:cubicBezTo>
                <a:cubicBezTo>
                  <a:pt x="40663" y="379667"/>
                  <a:pt x="44949" y="374127"/>
                  <a:pt x="51431" y="365973"/>
                </a:cubicBezTo>
                <a:cubicBezTo>
                  <a:pt x="57912" y="357820"/>
                  <a:pt x="62825" y="351443"/>
                  <a:pt x="66170" y="346844"/>
                </a:cubicBezTo>
                <a:cubicBezTo>
                  <a:pt x="61361" y="337645"/>
                  <a:pt x="57703" y="329073"/>
                  <a:pt x="55194" y="321128"/>
                </a:cubicBezTo>
                <a:lnTo>
                  <a:pt x="7526" y="313602"/>
                </a:lnTo>
                <a:cubicBezTo>
                  <a:pt x="5436" y="313393"/>
                  <a:pt x="3658" y="312400"/>
                  <a:pt x="2195" y="310623"/>
                </a:cubicBezTo>
                <a:cubicBezTo>
                  <a:pt x="731" y="308846"/>
                  <a:pt x="0" y="306807"/>
                  <a:pt x="0" y="304507"/>
                </a:cubicBezTo>
                <a:lnTo>
                  <a:pt x="0" y="246491"/>
                </a:lnTo>
                <a:cubicBezTo>
                  <a:pt x="0" y="244400"/>
                  <a:pt x="731" y="242362"/>
                  <a:pt x="2195" y="240376"/>
                </a:cubicBezTo>
                <a:cubicBezTo>
                  <a:pt x="3658" y="238390"/>
                  <a:pt x="5331" y="237292"/>
                  <a:pt x="7213" y="237083"/>
                </a:cubicBezTo>
                <a:lnTo>
                  <a:pt x="55821" y="229557"/>
                </a:lnTo>
                <a:cubicBezTo>
                  <a:pt x="58121" y="222239"/>
                  <a:pt x="61466" y="214295"/>
                  <a:pt x="65856" y="205723"/>
                </a:cubicBezTo>
                <a:cubicBezTo>
                  <a:pt x="58748" y="195688"/>
                  <a:pt x="49340" y="183666"/>
                  <a:pt x="37632" y="169659"/>
                </a:cubicBezTo>
                <a:cubicBezTo>
                  <a:pt x="36169" y="167359"/>
                  <a:pt x="35437" y="165268"/>
                  <a:pt x="35437" y="163386"/>
                </a:cubicBezTo>
                <a:cubicBezTo>
                  <a:pt x="35437" y="160878"/>
                  <a:pt x="36169" y="158787"/>
                  <a:pt x="37632" y="157114"/>
                </a:cubicBezTo>
                <a:cubicBezTo>
                  <a:pt x="42231" y="150842"/>
                  <a:pt x="50803" y="141539"/>
                  <a:pt x="63347" y="129204"/>
                </a:cubicBezTo>
                <a:cubicBezTo>
                  <a:pt x="75891" y="116869"/>
                  <a:pt x="84150" y="110701"/>
                  <a:pt x="88122" y="110701"/>
                </a:cubicBezTo>
                <a:cubicBezTo>
                  <a:pt x="90422" y="110701"/>
                  <a:pt x="92617" y="111433"/>
                  <a:pt x="94708" y="112897"/>
                </a:cubicBezTo>
                <a:lnTo>
                  <a:pt x="130772" y="141121"/>
                </a:lnTo>
                <a:cubicBezTo>
                  <a:pt x="137880" y="137358"/>
                  <a:pt x="145929" y="134012"/>
                  <a:pt x="154919" y="131085"/>
                </a:cubicBezTo>
                <a:cubicBezTo>
                  <a:pt x="157219" y="108506"/>
                  <a:pt x="159623" y="92408"/>
                  <a:pt x="162132" y="82791"/>
                </a:cubicBezTo>
                <a:cubicBezTo>
                  <a:pt x="163596" y="77773"/>
                  <a:pt x="166732" y="75264"/>
                  <a:pt x="171540" y="75264"/>
                </a:cubicBezTo>
                <a:close/>
                <a:moveTo>
                  <a:pt x="441551" y="0"/>
                </a:moveTo>
                <a:cubicBezTo>
                  <a:pt x="443224" y="0"/>
                  <a:pt x="448033" y="4861"/>
                  <a:pt x="455977" y="14582"/>
                </a:cubicBezTo>
                <a:cubicBezTo>
                  <a:pt x="463922" y="24304"/>
                  <a:pt x="469358" y="31360"/>
                  <a:pt x="472284" y="35750"/>
                </a:cubicBezTo>
                <a:cubicBezTo>
                  <a:pt x="476466" y="35332"/>
                  <a:pt x="479602" y="35123"/>
                  <a:pt x="481693" y="35123"/>
                </a:cubicBezTo>
                <a:cubicBezTo>
                  <a:pt x="483783" y="35123"/>
                  <a:pt x="486919" y="35332"/>
                  <a:pt x="491101" y="35750"/>
                </a:cubicBezTo>
                <a:cubicBezTo>
                  <a:pt x="501763" y="20907"/>
                  <a:pt x="511380" y="9199"/>
                  <a:pt x="519952" y="627"/>
                </a:cubicBezTo>
                <a:lnTo>
                  <a:pt x="521834" y="0"/>
                </a:lnTo>
                <a:cubicBezTo>
                  <a:pt x="522670" y="0"/>
                  <a:pt x="535632" y="7317"/>
                  <a:pt x="560720" y="21952"/>
                </a:cubicBezTo>
                <a:cubicBezTo>
                  <a:pt x="561557" y="22579"/>
                  <a:pt x="561975" y="23311"/>
                  <a:pt x="561975" y="24147"/>
                </a:cubicBezTo>
                <a:cubicBezTo>
                  <a:pt x="561975" y="29374"/>
                  <a:pt x="556643" y="43800"/>
                  <a:pt x="545981" y="67424"/>
                </a:cubicBezTo>
                <a:cubicBezTo>
                  <a:pt x="549535" y="72233"/>
                  <a:pt x="552671" y="77669"/>
                  <a:pt x="555389" y="83732"/>
                </a:cubicBezTo>
                <a:cubicBezTo>
                  <a:pt x="586540" y="86868"/>
                  <a:pt x="602116" y="90108"/>
                  <a:pt x="602116" y="93453"/>
                </a:cubicBezTo>
                <a:lnTo>
                  <a:pt x="602116" y="137358"/>
                </a:lnTo>
                <a:cubicBezTo>
                  <a:pt x="602116" y="140703"/>
                  <a:pt x="586540" y="143943"/>
                  <a:pt x="555389" y="147079"/>
                </a:cubicBezTo>
                <a:cubicBezTo>
                  <a:pt x="552880" y="152724"/>
                  <a:pt x="549744" y="158160"/>
                  <a:pt x="545981" y="163386"/>
                </a:cubicBezTo>
                <a:cubicBezTo>
                  <a:pt x="556643" y="187011"/>
                  <a:pt x="561975" y="201437"/>
                  <a:pt x="561975" y="206664"/>
                </a:cubicBezTo>
                <a:cubicBezTo>
                  <a:pt x="561975" y="207500"/>
                  <a:pt x="561557" y="208232"/>
                  <a:pt x="560720" y="208859"/>
                </a:cubicBezTo>
                <a:cubicBezTo>
                  <a:pt x="535214" y="223703"/>
                  <a:pt x="522252" y="231125"/>
                  <a:pt x="521834" y="231125"/>
                </a:cubicBezTo>
                <a:cubicBezTo>
                  <a:pt x="520161" y="231125"/>
                  <a:pt x="515353" y="226211"/>
                  <a:pt x="507408" y="216385"/>
                </a:cubicBezTo>
                <a:cubicBezTo>
                  <a:pt x="499463" y="206559"/>
                  <a:pt x="494028" y="199451"/>
                  <a:pt x="491101" y="195060"/>
                </a:cubicBezTo>
                <a:cubicBezTo>
                  <a:pt x="486919" y="195478"/>
                  <a:pt x="483783" y="195688"/>
                  <a:pt x="481693" y="195688"/>
                </a:cubicBezTo>
                <a:cubicBezTo>
                  <a:pt x="479602" y="195688"/>
                  <a:pt x="476466" y="195478"/>
                  <a:pt x="472284" y="195060"/>
                </a:cubicBezTo>
                <a:cubicBezTo>
                  <a:pt x="469358" y="199451"/>
                  <a:pt x="463922" y="206559"/>
                  <a:pt x="455977" y="216385"/>
                </a:cubicBezTo>
                <a:cubicBezTo>
                  <a:pt x="448033" y="226211"/>
                  <a:pt x="443224" y="231125"/>
                  <a:pt x="441551" y="231125"/>
                </a:cubicBezTo>
                <a:cubicBezTo>
                  <a:pt x="441133" y="231125"/>
                  <a:pt x="428171" y="223703"/>
                  <a:pt x="402665" y="208859"/>
                </a:cubicBezTo>
                <a:cubicBezTo>
                  <a:pt x="401829" y="208232"/>
                  <a:pt x="401410" y="207500"/>
                  <a:pt x="401410" y="206664"/>
                </a:cubicBezTo>
                <a:cubicBezTo>
                  <a:pt x="401410" y="201437"/>
                  <a:pt x="406742" y="187011"/>
                  <a:pt x="417404" y="163386"/>
                </a:cubicBezTo>
                <a:cubicBezTo>
                  <a:pt x="413641" y="158160"/>
                  <a:pt x="410505" y="152724"/>
                  <a:pt x="407996" y="147079"/>
                </a:cubicBezTo>
                <a:cubicBezTo>
                  <a:pt x="376845" y="143943"/>
                  <a:pt x="361269" y="140703"/>
                  <a:pt x="361269" y="137358"/>
                </a:cubicBezTo>
                <a:lnTo>
                  <a:pt x="361269" y="93453"/>
                </a:lnTo>
                <a:cubicBezTo>
                  <a:pt x="361269" y="90108"/>
                  <a:pt x="376845" y="86868"/>
                  <a:pt x="407996" y="83732"/>
                </a:cubicBezTo>
                <a:cubicBezTo>
                  <a:pt x="410714" y="77669"/>
                  <a:pt x="413850" y="72233"/>
                  <a:pt x="417404" y="67424"/>
                </a:cubicBezTo>
                <a:cubicBezTo>
                  <a:pt x="406742" y="43800"/>
                  <a:pt x="401410" y="29374"/>
                  <a:pt x="401410" y="24147"/>
                </a:cubicBezTo>
                <a:cubicBezTo>
                  <a:pt x="401410" y="23311"/>
                  <a:pt x="401829" y="22579"/>
                  <a:pt x="402665" y="21952"/>
                </a:cubicBezTo>
                <a:cubicBezTo>
                  <a:pt x="403501" y="21534"/>
                  <a:pt x="407160" y="19443"/>
                  <a:pt x="413641" y="15680"/>
                </a:cubicBezTo>
                <a:cubicBezTo>
                  <a:pt x="420122" y="11917"/>
                  <a:pt x="426290" y="8362"/>
                  <a:pt x="432143" y="5017"/>
                </a:cubicBezTo>
                <a:cubicBezTo>
                  <a:pt x="437997" y="1672"/>
                  <a:pt x="441133" y="0"/>
                  <a:pt x="441551" y="0"/>
                </a:cubicBezTo>
                <a:close/>
              </a:path>
            </a:pathLst>
          </a:custGeom>
          <a:solidFill>
            <a:srgbClr val="333333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just">
              <a:spcBef>
                <a:spcPct val="0"/>
              </a:spcBef>
            </a:pPr>
            <a:endParaRPr lang="en-US" sz="4400" b="1" dirty="0">
              <a:latin typeface="FontAwesome" pitchFamily="50" charset="0"/>
              <a:ea typeface="+mj-ea"/>
              <a:cs typeface="+mj-cs"/>
            </a:endParaRPr>
          </a:p>
        </p:txBody>
      </p:sp>
      <p:sp>
        <p:nvSpPr>
          <p:cNvPr id="95" name="TextBox 94"/>
          <p:cNvSpPr txBox="1">
            <a:spLocks/>
          </p:cNvSpPr>
          <p:nvPr/>
        </p:nvSpPr>
        <p:spPr>
          <a:xfrm>
            <a:off x="16500574" y="7478779"/>
            <a:ext cx="521833" cy="561975"/>
          </a:xfrm>
          <a:custGeom>
            <a:avLst/>
            <a:gdLst/>
            <a:ahLst/>
            <a:cxnLst/>
            <a:rect l="l" t="t" r="r" b="b"/>
            <a:pathLst>
              <a:path w="521833" h="561975">
                <a:moveTo>
                  <a:pt x="210740" y="476676"/>
                </a:moveTo>
                <a:cubicBezTo>
                  <a:pt x="207395" y="476676"/>
                  <a:pt x="205723" y="478348"/>
                  <a:pt x="205723" y="481693"/>
                </a:cubicBezTo>
                <a:cubicBezTo>
                  <a:pt x="205723" y="496955"/>
                  <a:pt x="211106" y="509970"/>
                  <a:pt x="221873" y="520737"/>
                </a:cubicBezTo>
                <a:cubicBezTo>
                  <a:pt x="232640" y="531504"/>
                  <a:pt x="245655" y="536887"/>
                  <a:pt x="260917" y="536887"/>
                </a:cubicBezTo>
                <a:cubicBezTo>
                  <a:pt x="264262" y="536887"/>
                  <a:pt x="265934" y="535215"/>
                  <a:pt x="265934" y="531870"/>
                </a:cubicBezTo>
                <a:cubicBezTo>
                  <a:pt x="265934" y="528524"/>
                  <a:pt x="264262" y="526852"/>
                  <a:pt x="260917" y="526852"/>
                </a:cubicBezTo>
                <a:cubicBezTo>
                  <a:pt x="248581" y="526852"/>
                  <a:pt x="237971" y="522409"/>
                  <a:pt x="229086" y="513524"/>
                </a:cubicBezTo>
                <a:cubicBezTo>
                  <a:pt x="220201" y="504638"/>
                  <a:pt x="215758" y="494028"/>
                  <a:pt x="215758" y="481693"/>
                </a:cubicBezTo>
                <a:cubicBezTo>
                  <a:pt x="215758" y="478348"/>
                  <a:pt x="214085" y="476676"/>
                  <a:pt x="210740" y="476676"/>
                </a:cubicBezTo>
                <a:close/>
                <a:moveTo>
                  <a:pt x="260917" y="0"/>
                </a:moveTo>
                <a:cubicBezTo>
                  <a:pt x="269279" y="0"/>
                  <a:pt x="276388" y="2927"/>
                  <a:pt x="282241" y="8781"/>
                </a:cubicBezTo>
                <a:cubicBezTo>
                  <a:pt x="288095" y="14635"/>
                  <a:pt x="291022" y="21743"/>
                  <a:pt x="291022" y="30106"/>
                </a:cubicBezTo>
                <a:cubicBezTo>
                  <a:pt x="291022" y="34288"/>
                  <a:pt x="290186" y="38364"/>
                  <a:pt x="288513" y="42337"/>
                </a:cubicBezTo>
                <a:cubicBezTo>
                  <a:pt x="328236" y="48191"/>
                  <a:pt x="360328" y="64759"/>
                  <a:pt x="384789" y="92043"/>
                </a:cubicBezTo>
                <a:cubicBezTo>
                  <a:pt x="409250" y="119326"/>
                  <a:pt x="421481" y="148857"/>
                  <a:pt x="421481" y="180635"/>
                </a:cubicBezTo>
                <a:cubicBezTo>
                  <a:pt x="421481" y="209696"/>
                  <a:pt x="423519" y="236875"/>
                  <a:pt x="427596" y="262172"/>
                </a:cubicBezTo>
                <a:cubicBezTo>
                  <a:pt x="431673" y="287469"/>
                  <a:pt x="436900" y="309003"/>
                  <a:pt x="443276" y="326774"/>
                </a:cubicBezTo>
                <a:cubicBezTo>
                  <a:pt x="449653" y="344545"/>
                  <a:pt x="457440" y="361113"/>
                  <a:pt x="466639" y="376480"/>
                </a:cubicBezTo>
                <a:cubicBezTo>
                  <a:pt x="475838" y="391846"/>
                  <a:pt x="484724" y="404338"/>
                  <a:pt x="493296" y="413955"/>
                </a:cubicBezTo>
                <a:cubicBezTo>
                  <a:pt x="501867" y="423572"/>
                  <a:pt x="511380" y="432771"/>
                  <a:pt x="521833" y="441552"/>
                </a:cubicBezTo>
                <a:cubicBezTo>
                  <a:pt x="521833" y="452424"/>
                  <a:pt x="517861" y="461832"/>
                  <a:pt x="509917" y="469776"/>
                </a:cubicBezTo>
                <a:cubicBezTo>
                  <a:pt x="501972" y="477721"/>
                  <a:pt x="492564" y="481693"/>
                  <a:pt x="481692" y="481693"/>
                </a:cubicBezTo>
                <a:lnTo>
                  <a:pt x="341199" y="481693"/>
                </a:lnTo>
                <a:cubicBezTo>
                  <a:pt x="341199" y="503854"/>
                  <a:pt x="333359" y="522775"/>
                  <a:pt x="317679" y="538455"/>
                </a:cubicBezTo>
                <a:cubicBezTo>
                  <a:pt x="301998" y="554135"/>
                  <a:pt x="283078" y="561975"/>
                  <a:pt x="260917" y="561975"/>
                </a:cubicBezTo>
                <a:cubicBezTo>
                  <a:pt x="238755" y="561975"/>
                  <a:pt x="219835" y="554135"/>
                  <a:pt x="204155" y="538455"/>
                </a:cubicBezTo>
                <a:cubicBezTo>
                  <a:pt x="188474" y="522775"/>
                  <a:pt x="180634" y="503854"/>
                  <a:pt x="180634" y="481693"/>
                </a:cubicBezTo>
                <a:lnTo>
                  <a:pt x="40141" y="481693"/>
                </a:lnTo>
                <a:cubicBezTo>
                  <a:pt x="29269" y="481693"/>
                  <a:pt x="19861" y="477721"/>
                  <a:pt x="11916" y="469776"/>
                </a:cubicBezTo>
                <a:cubicBezTo>
                  <a:pt x="3972" y="461832"/>
                  <a:pt x="0" y="452424"/>
                  <a:pt x="0" y="441552"/>
                </a:cubicBezTo>
                <a:cubicBezTo>
                  <a:pt x="10453" y="432771"/>
                  <a:pt x="19966" y="423572"/>
                  <a:pt x="28537" y="413955"/>
                </a:cubicBezTo>
                <a:cubicBezTo>
                  <a:pt x="37109" y="404338"/>
                  <a:pt x="45995" y="391846"/>
                  <a:pt x="55193" y="376480"/>
                </a:cubicBezTo>
                <a:cubicBezTo>
                  <a:pt x="64393" y="361113"/>
                  <a:pt x="72180" y="344545"/>
                  <a:pt x="78557" y="326774"/>
                </a:cubicBezTo>
                <a:cubicBezTo>
                  <a:pt x="84933" y="309003"/>
                  <a:pt x="90160" y="287469"/>
                  <a:pt x="94237" y="262172"/>
                </a:cubicBezTo>
                <a:cubicBezTo>
                  <a:pt x="98314" y="236875"/>
                  <a:pt x="100352" y="209696"/>
                  <a:pt x="100352" y="180635"/>
                </a:cubicBezTo>
                <a:cubicBezTo>
                  <a:pt x="100352" y="148857"/>
                  <a:pt x="112583" y="119326"/>
                  <a:pt x="137044" y="92043"/>
                </a:cubicBezTo>
                <a:cubicBezTo>
                  <a:pt x="161505" y="64759"/>
                  <a:pt x="193597" y="48191"/>
                  <a:pt x="233320" y="42337"/>
                </a:cubicBezTo>
                <a:cubicBezTo>
                  <a:pt x="231647" y="38364"/>
                  <a:pt x="230811" y="34288"/>
                  <a:pt x="230811" y="30106"/>
                </a:cubicBezTo>
                <a:cubicBezTo>
                  <a:pt x="230811" y="21743"/>
                  <a:pt x="233738" y="14635"/>
                  <a:pt x="239592" y="8781"/>
                </a:cubicBezTo>
                <a:cubicBezTo>
                  <a:pt x="245445" y="2927"/>
                  <a:pt x="252554" y="0"/>
                  <a:pt x="260917" y="0"/>
                </a:cubicBezTo>
                <a:close/>
              </a:path>
            </a:pathLst>
          </a:custGeom>
          <a:solidFill>
            <a:srgbClr val="333333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just">
              <a:spcBef>
                <a:spcPct val="0"/>
              </a:spcBef>
            </a:pPr>
            <a:endParaRPr lang="en-US" sz="4400" b="1" dirty="0">
              <a:latin typeface="FontAwesome" pitchFamily="50" charset="0"/>
              <a:ea typeface="+mj-ea"/>
              <a:cs typeface="+mj-cs"/>
            </a:endParaRPr>
          </a:p>
        </p:txBody>
      </p:sp>
    </p:spTree>
    <p:extLst>
      <p:ext uri="{BB962C8B-B14F-4D97-AF65-F5344CB8AC3E}">
        <p14:creationId xmlns:p14="http://schemas.microsoft.com/office/powerpoint/2010/main" val="3475010945"/>
      </p:ext>
    </p:extLst>
  </p:cSld>
  <p:clrMapOvr>
    <a:masterClrMapping/>
  </p:clrMapOvr>
  <p:transition spd="med">
    <p:pull dir="u"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grpId="0" nodeType="withEffect" p14:presetBounceEnd="83000">
                                      <p:stCondLst>
                                        <p:cond delay="0"/>
                                      </p:stCondLst>
                                      <p:iterate type="wd">
                                        <p:tmPct val="4000"/>
                                      </p:iterate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83000">
                                          <p:cBhvr additive="base">
                                            <p:cTn id="7" dur="175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83000">
                                          <p:cBhvr additive="base">
                                            <p:cTn id="8" dur="175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2" presetClass="entr" presetSubtype="4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1" dur="500"/>
                                            <p:tgtEl>
                                              <p:spTgt spid="10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" presetID="22" presetClass="entr" presetSubtype="1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14" dur="500"/>
                                            <p:tgtEl>
                                              <p:spTgt spid="12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" presetID="22" presetClass="entr" presetSubtype="4" fill="hold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7" dur="500"/>
                                            <p:tgtEl>
                                              <p:spTgt spid="16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" presetID="22" presetClass="entr" presetSubtype="1" fill="hold" nodeType="withEffect">
                                      <p:stCondLst>
                                        <p:cond delay="1750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20" dur="500"/>
                                            <p:tgtEl>
                                              <p:spTgt spid="18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1" presetID="22" presetClass="entr" presetSubtype="4" fill="hold" nodeType="withEffect">
                                      <p:stCondLst>
                                        <p:cond delay="225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23" dur="500"/>
                                            <p:tgtEl>
                                              <p:spTgt spid="17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4" presetID="22" presetClass="entr" presetSubtype="1" fill="hold" nodeType="withEffect">
                                      <p:stCondLst>
                                        <p:cond delay="275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26" dur="500"/>
                                            <p:tgtEl>
                                              <p:spTgt spid="18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" presetID="8" presetClass="emph" presetSubtype="0" accel="50000" decel="48000" fill="hold" grpId="0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animRot by="21600000">
                                          <p:cBhvr>
                                            <p:cTn id="28" dur="225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9" presetID="8" presetClass="emph" presetSubtype="0" accel="50000" decel="48000" fill="hold" grpId="0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animRot by="-21600000">
                                          <p:cBhvr>
                                            <p:cTn id="30" dur="2250" fill="hold"/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1" presetID="8" presetClass="emph" presetSubtype="0" accel="50000" decel="48000" fill="hold" grpId="0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animRot by="21600000">
                                          <p:cBhvr>
                                            <p:cTn id="32" dur="2250" fill="hold"/>
                                            <p:tgtEl>
                                              <p:spTgt spid="14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3" presetID="8" presetClass="emph" presetSubtype="0" accel="50000" decel="48000" fill="hold" grpId="0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animRot by="-21600000">
                                          <p:cBhvr>
                                            <p:cTn id="34" dur="2250" fill="hold"/>
                                            <p:tgtEl>
                                              <p:spTgt spid="15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5" presetID="8" presetClass="emph" presetSubtype="0" accel="50000" decel="48000" fill="hold" grpId="0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animRot by="21600000">
                                          <p:cBhvr>
                                            <p:cTn id="36" dur="2250" fill="hold"/>
                                            <p:tgtEl>
                                              <p:spTgt spid="15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7" presetID="8" presetClass="emph" presetSubtype="0" accel="50000" decel="48000" fill="hold" grpId="0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animRot by="-21600000">
                                          <p:cBhvr>
                                            <p:cTn id="38" dur="2250" fill="hold"/>
                                            <p:tgtEl>
                                              <p:spTgt spid="16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7" grpId="0"/>
          <p:bldP spid="7" grpId="0" animBg="1"/>
          <p:bldP spid="140" grpId="0" animBg="1"/>
          <p:bldP spid="146" grpId="0" animBg="1"/>
          <p:bldP spid="152" grpId="0" animBg="1"/>
          <p:bldP spid="158" grpId="0" animBg="1"/>
          <p:bldP spid="164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iterate type="wd">
                                        <p:tmPct val="4000"/>
                                      </p:iterate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75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75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2" presetClass="entr" presetSubtype="4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1" dur="500"/>
                                            <p:tgtEl>
                                              <p:spTgt spid="10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" presetID="22" presetClass="entr" presetSubtype="1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14" dur="500"/>
                                            <p:tgtEl>
                                              <p:spTgt spid="12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" presetID="22" presetClass="entr" presetSubtype="4" fill="hold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7" dur="500"/>
                                            <p:tgtEl>
                                              <p:spTgt spid="16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" presetID="22" presetClass="entr" presetSubtype="1" fill="hold" nodeType="withEffect">
                                      <p:stCondLst>
                                        <p:cond delay="1750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20" dur="500"/>
                                            <p:tgtEl>
                                              <p:spTgt spid="18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1" presetID="22" presetClass="entr" presetSubtype="4" fill="hold" nodeType="withEffect">
                                      <p:stCondLst>
                                        <p:cond delay="225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23" dur="500"/>
                                            <p:tgtEl>
                                              <p:spTgt spid="17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4" presetID="22" presetClass="entr" presetSubtype="1" fill="hold" nodeType="withEffect">
                                      <p:stCondLst>
                                        <p:cond delay="275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26" dur="500"/>
                                            <p:tgtEl>
                                              <p:spTgt spid="18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" presetID="8" presetClass="emph" presetSubtype="0" accel="50000" decel="48000" fill="hold" grpId="0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animRot by="21600000">
                                          <p:cBhvr>
                                            <p:cTn id="28" dur="225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9" presetID="8" presetClass="emph" presetSubtype="0" accel="50000" decel="48000" fill="hold" grpId="0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animRot by="-21600000">
                                          <p:cBhvr>
                                            <p:cTn id="30" dur="2250" fill="hold"/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1" presetID="8" presetClass="emph" presetSubtype="0" accel="50000" decel="48000" fill="hold" grpId="0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animRot by="21600000">
                                          <p:cBhvr>
                                            <p:cTn id="32" dur="2250" fill="hold"/>
                                            <p:tgtEl>
                                              <p:spTgt spid="14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3" presetID="8" presetClass="emph" presetSubtype="0" accel="50000" decel="48000" fill="hold" grpId="0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animRot by="-21600000">
                                          <p:cBhvr>
                                            <p:cTn id="34" dur="2250" fill="hold"/>
                                            <p:tgtEl>
                                              <p:spTgt spid="15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5" presetID="8" presetClass="emph" presetSubtype="0" accel="50000" decel="48000" fill="hold" grpId="0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animRot by="21600000">
                                          <p:cBhvr>
                                            <p:cTn id="36" dur="2250" fill="hold"/>
                                            <p:tgtEl>
                                              <p:spTgt spid="15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7" presetID="8" presetClass="emph" presetSubtype="0" accel="50000" decel="48000" fill="hold" grpId="0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animRot by="-21600000">
                                          <p:cBhvr>
                                            <p:cTn id="38" dur="2250" fill="hold"/>
                                            <p:tgtEl>
                                              <p:spTgt spid="16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7" grpId="0"/>
          <p:bldP spid="7" grpId="0" animBg="1"/>
          <p:bldP spid="140" grpId="0" animBg="1"/>
          <p:bldP spid="146" grpId="0" animBg="1"/>
          <p:bldP spid="152" grpId="0" animBg="1"/>
          <p:bldP spid="158" grpId="0" animBg="1"/>
          <p:bldP spid="164" grpId="0" animBg="1"/>
        </p:bldLst>
      </p:timing>
    </mc:Fallback>
  </mc:AlternateContent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" name="Oval 203"/>
          <p:cNvSpPr/>
          <p:nvPr/>
        </p:nvSpPr>
        <p:spPr>
          <a:xfrm rot="19149409">
            <a:off x="17427271" y="5590200"/>
            <a:ext cx="5084029" cy="5084029"/>
          </a:xfrm>
          <a:prstGeom prst="ellipse">
            <a:avLst/>
          </a:prstGeom>
          <a:gradFill>
            <a:gsLst>
              <a:gs pos="0">
                <a:schemeClr val="bg1"/>
              </a:gs>
              <a:gs pos="100000">
                <a:srgbClr val="F4F8FA"/>
              </a:gs>
            </a:gsLst>
            <a:lin ang="10800000" scaled="1"/>
          </a:gradFill>
          <a:ln>
            <a:noFill/>
          </a:ln>
          <a:effectLst>
            <a:outerShdw blurRad="571500" dist="723900" dir="2700000" algn="tl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3" name="Oval 202"/>
          <p:cNvSpPr/>
          <p:nvPr/>
        </p:nvSpPr>
        <p:spPr>
          <a:xfrm rot="19149409">
            <a:off x="14756501" y="4588036"/>
            <a:ext cx="5084029" cy="5084029"/>
          </a:xfrm>
          <a:prstGeom prst="ellipse">
            <a:avLst/>
          </a:prstGeom>
          <a:gradFill>
            <a:gsLst>
              <a:gs pos="0">
                <a:schemeClr val="bg1"/>
              </a:gs>
              <a:gs pos="100000">
                <a:srgbClr val="F4F8FA"/>
              </a:gs>
            </a:gsLst>
            <a:lin ang="10800000" scaled="1"/>
          </a:gradFill>
          <a:ln>
            <a:noFill/>
          </a:ln>
          <a:effectLst>
            <a:outerShdw blurRad="571500" dist="723900" dir="2700000" algn="tl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2" name="Oval 201"/>
          <p:cNvSpPr/>
          <p:nvPr/>
        </p:nvSpPr>
        <p:spPr>
          <a:xfrm rot="19149409">
            <a:off x="12125407" y="5576267"/>
            <a:ext cx="5084029" cy="5084029"/>
          </a:xfrm>
          <a:prstGeom prst="ellipse">
            <a:avLst/>
          </a:prstGeom>
          <a:gradFill>
            <a:gsLst>
              <a:gs pos="0">
                <a:schemeClr val="bg1"/>
              </a:gs>
              <a:gs pos="100000">
                <a:srgbClr val="F4F8FA"/>
              </a:gs>
            </a:gsLst>
            <a:lin ang="10800000" scaled="1"/>
          </a:gradFill>
          <a:ln>
            <a:noFill/>
          </a:ln>
          <a:effectLst>
            <a:outerShdw blurRad="571500" dist="723900" dir="2700000" algn="tl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9" name="Oval 198"/>
          <p:cNvSpPr/>
          <p:nvPr/>
        </p:nvSpPr>
        <p:spPr>
          <a:xfrm rot="19149409">
            <a:off x="9647056" y="4455439"/>
            <a:ext cx="5084029" cy="5084029"/>
          </a:xfrm>
          <a:prstGeom prst="ellipse">
            <a:avLst/>
          </a:prstGeom>
          <a:gradFill>
            <a:gsLst>
              <a:gs pos="0">
                <a:schemeClr val="bg1"/>
              </a:gs>
              <a:gs pos="100000">
                <a:srgbClr val="F4F8FA"/>
              </a:gs>
            </a:gsLst>
            <a:lin ang="10800000" scaled="1"/>
          </a:gradFill>
          <a:ln>
            <a:noFill/>
          </a:ln>
          <a:effectLst>
            <a:outerShdw blurRad="571500" dist="723900" dir="2700000" algn="tl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8" name="Oval 197"/>
          <p:cNvSpPr/>
          <p:nvPr/>
        </p:nvSpPr>
        <p:spPr>
          <a:xfrm rot="19149409">
            <a:off x="7111596" y="5366959"/>
            <a:ext cx="5084029" cy="5084029"/>
          </a:xfrm>
          <a:prstGeom prst="ellipse">
            <a:avLst/>
          </a:prstGeom>
          <a:gradFill>
            <a:gsLst>
              <a:gs pos="0">
                <a:schemeClr val="bg1"/>
              </a:gs>
              <a:gs pos="100000">
                <a:srgbClr val="F4F8FA"/>
              </a:gs>
            </a:gsLst>
            <a:lin ang="10800000" scaled="1"/>
          </a:gradFill>
          <a:ln>
            <a:noFill/>
          </a:ln>
          <a:effectLst>
            <a:outerShdw blurRad="571500" dist="723900" dir="2700000" algn="tl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0" name="Oval 89"/>
          <p:cNvSpPr/>
          <p:nvPr/>
        </p:nvSpPr>
        <p:spPr>
          <a:xfrm rot="19149409">
            <a:off x="4501654" y="4377496"/>
            <a:ext cx="5084029" cy="5084029"/>
          </a:xfrm>
          <a:prstGeom prst="ellipse">
            <a:avLst/>
          </a:prstGeom>
          <a:gradFill>
            <a:gsLst>
              <a:gs pos="0">
                <a:schemeClr val="bg1"/>
              </a:gs>
              <a:gs pos="100000">
                <a:srgbClr val="F4F8FA"/>
              </a:gs>
            </a:gsLst>
            <a:lin ang="10800000" scaled="1"/>
          </a:gradFill>
          <a:ln>
            <a:noFill/>
          </a:ln>
          <a:effectLst>
            <a:outerShdw blurRad="571500" dist="723900" dir="2700000" algn="tl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Oval 14"/>
          <p:cNvSpPr/>
          <p:nvPr/>
        </p:nvSpPr>
        <p:spPr>
          <a:xfrm rot="19149409">
            <a:off x="1905554" y="5268825"/>
            <a:ext cx="5084029" cy="5084029"/>
          </a:xfrm>
          <a:prstGeom prst="ellipse">
            <a:avLst/>
          </a:prstGeom>
          <a:gradFill>
            <a:gsLst>
              <a:gs pos="0">
                <a:schemeClr val="bg1"/>
              </a:gs>
              <a:gs pos="100000">
                <a:srgbClr val="F4F8FA"/>
              </a:gs>
            </a:gsLst>
            <a:lin ang="10800000" scaled="1"/>
          </a:gradFill>
          <a:ln>
            <a:noFill/>
          </a:ln>
          <a:effectLst>
            <a:outerShdw blurRad="571500" dist="723900" dir="2700000" algn="tl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TextBox 16"/>
          <p:cNvSpPr txBox="1"/>
          <p:nvPr/>
        </p:nvSpPr>
        <p:spPr>
          <a:xfrm>
            <a:off x="-1" y="508608"/>
            <a:ext cx="24387175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a-IR" sz="9600" b="1" dirty="0">
                <a:effectLst>
                  <a:glow>
                    <a:srgbClr val="FF3399">
                      <a:alpha val="24000"/>
                    </a:srgbClr>
                  </a:glow>
                </a:effectLst>
                <a:latin typeface="Shabnam" panose="020B0603030804020204" pitchFamily="34" charset="-78"/>
                <a:cs typeface="Shabnam" panose="020B0603030804020204" pitchFamily="34" charset="-78"/>
              </a:rPr>
              <a:t>تیتر عنوان خود را وارد نمایید</a:t>
            </a:r>
            <a:endParaRPr lang="en-US" sz="9600" b="1" dirty="0">
              <a:solidFill>
                <a:srgbClr val="FF3399"/>
              </a:solidFill>
              <a:effectLst>
                <a:glow>
                  <a:srgbClr val="FF3399">
                    <a:alpha val="24000"/>
                  </a:srgbClr>
                </a:glow>
              </a:effectLst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0" y="1912391"/>
            <a:ext cx="2438717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a-IR" sz="2400" dirty="0">
                <a:solidFill>
                  <a:srgbClr val="100F3D"/>
                </a:solidFill>
                <a:effectLst>
                  <a:glow>
                    <a:srgbClr val="FF3399">
                      <a:alpha val="24000"/>
                    </a:srgbClr>
                  </a:glow>
                </a:effectLst>
                <a:latin typeface="Vazir" panose="020B0603030804020204" pitchFamily="34" charset="-78"/>
                <a:cs typeface="Vazir" panose="020B0603030804020204" pitchFamily="34" charset="-78"/>
              </a:rPr>
              <a:t>زیر عنوان خود را در این قسمت بنویسید</a:t>
            </a:r>
            <a:endParaRPr lang="en-US" sz="2400" dirty="0">
              <a:solidFill>
                <a:srgbClr val="100F3D"/>
              </a:solidFill>
              <a:effectLst>
                <a:glow>
                  <a:srgbClr val="FF3399">
                    <a:alpha val="24000"/>
                  </a:srgbClr>
                </a:glow>
              </a:effectLst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  <p:sp>
        <p:nvSpPr>
          <p:cNvPr id="7" name="Freeform 5"/>
          <p:cNvSpPr>
            <a:spLocks noEditPoints="1"/>
          </p:cNvSpPr>
          <p:nvPr/>
        </p:nvSpPr>
        <p:spPr bwMode="auto">
          <a:xfrm>
            <a:off x="2998531" y="6309798"/>
            <a:ext cx="2987715" cy="2985333"/>
          </a:xfrm>
          <a:custGeom>
            <a:avLst/>
            <a:gdLst>
              <a:gd name="T0" fmla="*/ 467 w 467"/>
              <a:gd name="T1" fmla="*/ 232 h 467"/>
              <a:gd name="T2" fmla="*/ 425 w 467"/>
              <a:gd name="T3" fmla="*/ 195 h 467"/>
              <a:gd name="T4" fmla="*/ 449 w 467"/>
              <a:gd name="T5" fmla="*/ 144 h 467"/>
              <a:gd name="T6" fmla="*/ 396 w 467"/>
              <a:gd name="T7" fmla="*/ 126 h 467"/>
              <a:gd name="T8" fmla="*/ 397 w 467"/>
              <a:gd name="T9" fmla="*/ 67 h 467"/>
              <a:gd name="T10" fmla="*/ 341 w 467"/>
              <a:gd name="T11" fmla="*/ 71 h 467"/>
              <a:gd name="T12" fmla="*/ 323 w 467"/>
              <a:gd name="T13" fmla="*/ 18 h 467"/>
              <a:gd name="T14" fmla="*/ 272 w 467"/>
              <a:gd name="T15" fmla="*/ 42 h 467"/>
              <a:gd name="T16" fmla="*/ 232 w 467"/>
              <a:gd name="T17" fmla="*/ 0 h 467"/>
              <a:gd name="T18" fmla="*/ 195 w 467"/>
              <a:gd name="T19" fmla="*/ 42 h 467"/>
              <a:gd name="T20" fmla="*/ 144 w 467"/>
              <a:gd name="T21" fmla="*/ 17 h 467"/>
              <a:gd name="T22" fmla="*/ 126 w 467"/>
              <a:gd name="T23" fmla="*/ 71 h 467"/>
              <a:gd name="T24" fmla="*/ 68 w 467"/>
              <a:gd name="T25" fmla="*/ 69 h 467"/>
              <a:gd name="T26" fmla="*/ 71 w 467"/>
              <a:gd name="T27" fmla="*/ 125 h 467"/>
              <a:gd name="T28" fmla="*/ 18 w 467"/>
              <a:gd name="T29" fmla="*/ 144 h 467"/>
              <a:gd name="T30" fmla="*/ 42 w 467"/>
              <a:gd name="T31" fmla="*/ 194 h 467"/>
              <a:gd name="T32" fmla="*/ 0 w 467"/>
              <a:gd name="T33" fmla="*/ 235 h 467"/>
              <a:gd name="T34" fmla="*/ 42 w 467"/>
              <a:gd name="T35" fmla="*/ 272 h 467"/>
              <a:gd name="T36" fmla="*/ 17 w 467"/>
              <a:gd name="T37" fmla="*/ 323 h 467"/>
              <a:gd name="T38" fmla="*/ 71 w 467"/>
              <a:gd name="T39" fmla="*/ 341 h 467"/>
              <a:gd name="T40" fmla="*/ 70 w 467"/>
              <a:gd name="T41" fmla="*/ 399 h 467"/>
              <a:gd name="T42" fmla="*/ 126 w 467"/>
              <a:gd name="T43" fmla="*/ 396 h 467"/>
              <a:gd name="T44" fmla="*/ 144 w 467"/>
              <a:gd name="T45" fmla="*/ 449 h 467"/>
              <a:gd name="T46" fmla="*/ 195 w 467"/>
              <a:gd name="T47" fmla="*/ 424 h 467"/>
              <a:gd name="T48" fmla="*/ 235 w 467"/>
              <a:gd name="T49" fmla="*/ 467 h 467"/>
              <a:gd name="T50" fmla="*/ 272 w 467"/>
              <a:gd name="T51" fmla="*/ 424 h 467"/>
              <a:gd name="T52" fmla="*/ 323 w 467"/>
              <a:gd name="T53" fmla="*/ 449 h 467"/>
              <a:gd name="T54" fmla="*/ 341 w 467"/>
              <a:gd name="T55" fmla="*/ 396 h 467"/>
              <a:gd name="T56" fmla="*/ 399 w 467"/>
              <a:gd name="T57" fmla="*/ 397 h 467"/>
              <a:gd name="T58" fmla="*/ 396 w 467"/>
              <a:gd name="T59" fmla="*/ 341 h 467"/>
              <a:gd name="T60" fmla="*/ 449 w 467"/>
              <a:gd name="T61" fmla="*/ 323 h 467"/>
              <a:gd name="T62" fmla="*/ 425 w 467"/>
              <a:gd name="T63" fmla="*/ 272 h 467"/>
              <a:gd name="T64" fmla="*/ 233 w 467"/>
              <a:gd name="T65" fmla="*/ 383 h 467"/>
              <a:gd name="T66" fmla="*/ 233 w 467"/>
              <a:gd name="T67" fmla="*/ 83 h 467"/>
              <a:gd name="T68" fmla="*/ 233 w 467"/>
              <a:gd name="T69" fmla="*/ 383 h 4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467" h="467">
                <a:moveTo>
                  <a:pt x="428" y="245"/>
                </a:moveTo>
                <a:cubicBezTo>
                  <a:pt x="467" y="232"/>
                  <a:pt x="467" y="232"/>
                  <a:pt x="467" y="232"/>
                </a:cubicBezTo>
                <a:cubicBezTo>
                  <a:pt x="465" y="202"/>
                  <a:pt x="465" y="202"/>
                  <a:pt x="465" y="202"/>
                </a:cubicBezTo>
                <a:cubicBezTo>
                  <a:pt x="425" y="195"/>
                  <a:pt x="425" y="195"/>
                  <a:pt x="425" y="195"/>
                </a:cubicBezTo>
                <a:cubicBezTo>
                  <a:pt x="423" y="187"/>
                  <a:pt x="421" y="179"/>
                  <a:pt x="418" y="171"/>
                </a:cubicBezTo>
                <a:cubicBezTo>
                  <a:pt x="449" y="144"/>
                  <a:pt x="449" y="144"/>
                  <a:pt x="449" y="144"/>
                </a:cubicBezTo>
                <a:cubicBezTo>
                  <a:pt x="436" y="117"/>
                  <a:pt x="436" y="117"/>
                  <a:pt x="436" y="117"/>
                </a:cubicBezTo>
                <a:cubicBezTo>
                  <a:pt x="396" y="126"/>
                  <a:pt x="396" y="126"/>
                  <a:pt x="396" y="126"/>
                </a:cubicBezTo>
                <a:cubicBezTo>
                  <a:pt x="391" y="118"/>
                  <a:pt x="385" y="111"/>
                  <a:pt x="379" y="104"/>
                </a:cubicBezTo>
                <a:cubicBezTo>
                  <a:pt x="397" y="67"/>
                  <a:pt x="397" y="67"/>
                  <a:pt x="397" y="67"/>
                </a:cubicBezTo>
                <a:cubicBezTo>
                  <a:pt x="375" y="48"/>
                  <a:pt x="375" y="48"/>
                  <a:pt x="375" y="48"/>
                </a:cubicBezTo>
                <a:cubicBezTo>
                  <a:pt x="341" y="71"/>
                  <a:pt x="341" y="71"/>
                  <a:pt x="341" y="71"/>
                </a:cubicBezTo>
                <a:cubicBezTo>
                  <a:pt x="334" y="66"/>
                  <a:pt x="327" y="62"/>
                  <a:pt x="320" y="58"/>
                </a:cubicBezTo>
                <a:cubicBezTo>
                  <a:pt x="323" y="18"/>
                  <a:pt x="323" y="18"/>
                  <a:pt x="323" y="18"/>
                </a:cubicBezTo>
                <a:cubicBezTo>
                  <a:pt x="295" y="8"/>
                  <a:pt x="295" y="8"/>
                  <a:pt x="295" y="8"/>
                </a:cubicBezTo>
                <a:cubicBezTo>
                  <a:pt x="272" y="42"/>
                  <a:pt x="272" y="42"/>
                  <a:pt x="272" y="42"/>
                </a:cubicBezTo>
                <a:cubicBezTo>
                  <a:pt x="263" y="40"/>
                  <a:pt x="254" y="39"/>
                  <a:pt x="245" y="39"/>
                </a:cubicBezTo>
                <a:cubicBezTo>
                  <a:pt x="232" y="0"/>
                  <a:pt x="232" y="0"/>
                  <a:pt x="232" y="0"/>
                </a:cubicBezTo>
                <a:cubicBezTo>
                  <a:pt x="203" y="2"/>
                  <a:pt x="203" y="2"/>
                  <a:pt x="203" y="2"/>
                </a:cubicBezTo>
                <a:cubicBezTo>
                  <a:pt x="195" y="42"/>
                  <a:pt x="195" y="42"/>
                  <a:pt x="195" y="42"/>
                </a:cubicBezTo>
                <a:cubicBezTo>
                  <a:pt x="187" y="44"/>
                  <a:pt x="179" y="46"/>
                  <a:pt x="171" y="49"/>
                </a:cubicBezTo>
                <a:cubicBezTo>
                  <a:pt x="144" y="17"/>
                  <a:pt x="144" y="17"/>
                  <a:pt x="144" y="17"/>
                </a:cubicBezTo>
                <a:cubicBezTo>
                  <a:pt x="117" y="30"/>
                  <a:pt x="117" y="30"/>
                  <a:pt x="117" y="30"/>
                </a:cubicBezTo>
                <a:cubicBezTo>
                  <a:pt x="126" y="71"/>
                  <a:pt x="126" y="71"/>
                  <a:pt x="126" y="71"/>
                </a:cubicBezTo>
                <a:cubicBezTo>
                  <a:pt x="118" y="76"/>
                  <a:pt x="111" y="81"/>
                  <a:pt x="104" y="87"/>
                </a:cubicBezTo>
                <a:cubicBezTo>
                  <a:pt x="68" y="69"/>
                  <a:pt x="68" y="69"/>
                  <a:pt x="68" y="69"/>
                </a:cubicBezTo>
                <a:cubicBezTo>
                  <a:pt x="48" y="92"/>
                  <a:pt x="48" y="92"/>
                  <a:pt x="48" y="92"/>
                </a:cubicBezTo>
                <a:cubicBezTo>
                  <a:pt x="71" y="125"/>
                  <a:pt x="71" y="125"/>
                  <a:pt x="71" y="125"/>
                </a:cubicBezTo>
                <a:cubicBezTo>
                  <a:pt x="67" y="132"/>
                  <a:pt x="62" y="139"/>
                  <a:pt x="59" y="147"/>
                </a:cubicBezTo>
                <a:cubicBezTo>
                  <a:pt x="18" y="144"/>
                  <a:pt x="18" y="144"/>
                  <a:pt x="18" y="144"/>
                </a:cubicBezTo>
                <a:cubicBezTo>
                  <a:pt x="8" y="172"/>
                  <a:pt x="8" y="172"/>
                  <a:pt x="8" y="172"/>
                </a:cubicBezTo>
                <a:cubicBezTo>
                  <a:pt x="42" y="194"/>
                  <a:pt x="42" y="194"/>
                  <a:pt x="42" y="194"/>
                </a:cubicBezTo>
                <a:cubicBezTo>
                  <a:pt x="41" y="203"/>
                  <a:pt x="39" y="212"/>
                  <a:pt x="39" y="222"/>
                </a:cubicBezTo>
                <a:cubicBezTo>
                  <a:pt x="0" y="235"/>
                  <a:pt x="0" y="235"/>
                  <a:pt x="0" y="235"/>
                </a:cubicBezTo>
                <a:cubicBezTo>
                  <a:pt x="2" y="264"/>
                  <a:pt x="2" y="264"/>
                  <a:pt x="2" y="264"/>
                </a:cubicBezTo>
                <a:cubicBezTo>
                  <a:pt x="42" y="272"/>
                  <a:pt x="42" y="272"/>
                  <a:pt x="42" y="272"/>
                </a:cubicBezTo>
                <a:cubicBezTo>
                  <a:pt x="44" y="280"/>
                  <a:pt x="46" y="288"/>
                  <a:pt x="49" y="296"/>
                </a:cubicBezTo>
                <a:cubicBezTo>
                  <a:pt x="17" y="323"/>
                  <a:pt x="17" y="323"/>
                  <a:pt x="17" y="323"/>
                </a:cubicBezTo>
                <a:cubicBezTo>
                  <a:pt x="31" y="349"/>
                  <a:pt x="31" y="349"/>
                  <a:pt x="31" y="349"/>
                </a:cubicBezTo>
                <a:cubicBezTo>
                  <a:pt x="71" y="341"/>
                  <a:pt x="71" y="341"/>
                  <a:pt x="71" y="341"/>
                </a:cubicBezTo>
                <a:cubicBezTo>
                  <a:pt x="76" y="349"/>
                  <a:pt x="82" y="356"/>
                  <a:pt x="88" y="363"/>
                </a:cubicBezTo>
                <a:cubicBezTo>
                  <a:pt x="70" y="399"/>
                  <a:pt x="70" y="399"/>
                  <a:pt x="70" y="399"/>
                </a:cubicBezTo>
                <a:cubicBezTo>
                  <a:pt x="92" y="419"/>
                  <a:pt x="92" y="419"/>
                  <a:pt x="92" y="419"/>
                </a:cubicBezTo>
                <a:cubicBezTo>
                  <a:pt x="126" y="396"/>
                  <a:pt x="126" y="396"/>
                  <a:pt x="126" y="396"/>
                </a:cubicBezTo>
                <a:cubicBezTo>
                  <a:pt x="133" y="400"/>
                  <a:pt x="140" y="404"/>
                  <a:pt x="147" y="408"/>
                </a:cubicBezTo>
                <a:cubicBezTo>
                  <a:pt x="144" y="449"/>
                  <a:pt x="144" y="449"/>
                  <a:pt x="144" y="449"/>
                </a:cubicBezTo>
                <a:cubicBezTo>
                  <a:pt x="172" y="458"/>
                  <a:pt x="172" y="458"/>
                  <a:pt x="172" y="458"/>
                </a:cubicBezTo>
                <a:cubicBezTo>
                  <a:pt x="195" y="424"/>
                  <a:pt x="195" y="424"/>
                  <a:pt x="195" y="424"/>
                </a:cubicBezTo>
                <a:cubicBezTo>
                  <a:pt x="204" y="426"/>
                  <a:pt x="213" y="427"/>
                  <a:pt x="222" y="428"/>
                </a:cubicBezTo>
                <a:cubicBezTo>
                  <a:pt x="235" y="467"/>
                  <a:pt x="235" y="467"/>
                  <a:pt x="235" y="467"/>
                </a:cubicBezTo>
                <a:cubicBezTo>
                  <a:pt x="264" y="464"/>
                  <a:pt x="264" y="464"/>
                  <a:pt x="264" y="464"/>
                </a:cubicBezTo>
                <a:cubicBezTo>
                  <a:pt x="272" y="424"/>
                  <a:pt x="272" y="424"/>
                  <a:pt x="272" y="424"/>
                </a:cubicBezTo>
                <a:cubicBezTo>
                  <a:pt x="280" y="423"/>
                  <a:pt x="288" y="421"/>
                  <a:pt x="296" y="418"/>
                </a:cubicBezTo>
                <a:cubicBezTo>
                  <a:pt x="323" y="449"/>
                  <a:pt x="323" y="449"/>
                  <a:pt x="323" y="449"/>
                </a:cubicBezTo>
                <a:cubicBezTo>
                  <a:pt x="349" y="436"/>
                  <a:pt x="349" y="436"/>
                  <a:pt x="349" y="436"/>
                </a:cubicBezTo>
                <a:cubicBezTo>
                  <a:pt x="341" y="396"/>
                  <a:pt x="341" y="396"/>
                  <a:pt x="341" y="396"/>
                </a:cubicBezTo>
                <a:cubicBezTo>
                  <a:pt x="349" y="391"/>
                  <a:pt x="356" y="385"/>
                  <a:pt x="363" y="379"/>
                </a:cubicBezTo>
                <a:cubicBezTo>
                  <a:pt x="399" y="397"/>
                  <a:pt x="399" y="397"/>
                  <a:pt x="399" y="397"/>
                </a:cubicBezTo>
                <a:cubicBezTo>
                  <a:pt x="419" y="375"/>
                  <a:pt x="419" y="375"/>
                  <a:pt x="419" y="375"/>
                </a:cubicBezTo>
                <a:cubicBezTo>
                  <a:pt x="396" y="341"/>
                  <a:pt x="396" y="341"/>
                  <a:pt x="396" y="341"/>
                </a:cubicBezTo>
                <a:cubicBezTo>
                  <a:pt x="400" y="334"/>
                  <a:pt x="405" y="327"/>
                  <a:pt x="408" y="320"/>
                </a:cubicBezTo>
                <a:cubicBezTo>
                  <a:pt x="449" y="323"/>
                  <a:pt x="449" y="323"/>
                  <a:pt x="449" y="323"/>
                </a:cubicBezTo>
                <a:cubicBezTo>
                  <a:pt x="459" y="295"/>
                  <a:pt x="459" y="295"/>
                  <a:pt x="459" y="295"/>
                </a:cubicBezTo>
                <a:cubicBezTo>
                  <a:pt x="425" y="272"/>
                  <a:pt x="425" y="272"/>
                  <a:pt x="425" y="272"/>
                </a:cubicBezTo>
                <a:cubicBezTo>
                  <a:pt x="426" y="263"/>
                  <a:pt x="428" y="254"/>
                  <a:pt x="428" y="245"/>
                </a:cubicBezTo>
                <a:close/>
                <a:moveTo>
                  <a:pt x="233" y="383"/>
                </a:moveTo>
                <a:cubicBezTo>
                  <a:pt x="151" y="383"/>
                  <a:pt x="84" y="316"/>
                  <a:pt x="84" y="233"/>
                </a:cubicBezTo>
                <a:cubicBezTo>
                  <a:pt x="84" y="150"/>
                  <a:pt x="151" y="83"/>
                  <a:pt x="233" y="83"/>
                </a:cubicBezTo>
                <a:cubicBezTo>
                  <a:pt x="316" y="83"/>
                  <a:pt x="383" y="150"/>
                  <a:pt x="383" y="233"/>
                </a:cubicBezTo>
                <a:cubicBezTo>
                  <a:pt x="383" y="316"/>
                  <a:pt x="316" y="383"/>
                  <a:pt x="233" y="38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>
            <a:outerShdw blurRad="228600" dist="76200" dir="2700000" algn="tl" rotWithShape="0">
              <a:prstClr val="black">
                <a:alpha val="30000"/>
              </a:prst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" name="Oval 7"/>
          <p:cNvSpPr/>
          <p:nvPr/>
        </p:nvSpPr>
        <p:spPr>
          <a:xfrm>
            <a:off x="3485393" y="6795469"/>
            <a:ext cx="2013991" cy="2013991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571500" dist="723900" dir="2700000" algn="tl" rotWithShape="0">
              <a:prstClr val="black">
                <a:alpha val="3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Oval 8"/>
          <p:cNvSpPr/>
          <p:nvPr/>
        </p:nvSpPr>
        <p:spPr>
          <a:xfrm>
            <a:off x="3543393" y="6853469"/>
            <a:ext cx="1897990" cy="1897990"/>
          </a:xfrm>
          <a:prstGeom prst="ellipse">
            <a:avLst/>
          </a:prstGeom>
          <a:gradFill flip="none" rotWithShape="1">
            <a:gsLst>
              <a:gs pos="0">
                <a:schemeClr val="bg1">
                  <a:lumMod val="85000"/>
                </a:schemeClr>
              </a:gs>
              <a:gs pos="24000">
                <a:schemeClr val="bg1">
                  <a:lumMod val="95000"/>
                </a:schemeClr>
              </a:gs>
            </a:gsLst>
            <a:lin ang="13500000" scaled="1"/>
            <a:tileRect/>
          </a:gradFill>
          <a:ln>
            <a:noFill/>
          </a:ln>
          <a:effectLst>
            <a:outerShdw blurRad="571500" dist="723900" dir="2700000" algn="tl" rotWithShape="0">
              <a:prstClr val="black">
                <a:alpha val="3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5" name="Oval 74"/>
          <p:cNvSpPr/>
          <p:nvPr/>
        </p:nvSpPr>
        <p:spPr>
          <a:xfrm>
            <a:off x="3688188" y="7008836"/>
            <a:ext cx="1593735" cy="1593735"/>
          </a:xfrm>
          <a:prstGeom prst="ellipse">
            <a:avLst/>
          </a:prstGeom>
          <a:gradFill flip="none" rotWithShape="1">
            <a:gsLst>
              <a:gs pos="0">
                <a:schemeClr val="bg1">
                  <a:lumMod val="85000"/>
                </a:schemeClr>
              </a:gs>
              <a:gs pos="24000">
                <a:schemeClr val="bg1">
                  <a:lumMod val="95000"/>
                </a:schemeClr>
              </a:gs>
            </a:gsLst>
            <a:lin ang="13500000" scaled="1"/>
            <a:tileRect/>
          </a:gradFill>
          <a:ln>
            <a:noFill/>
          </a:ln>
          <a:effectLst>
            <a:outerShdw blurRad="571500" dist="723900" dir="2700000" algn="tl" rotWithShape="0">
              <a:prstClr val="black">
                <a:alpha val="3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05" name="Group 104"/>
          <p:cNvGrpSpPr/>
          <p:nvPr/>
        </p:nvGrpSpPr>
        <p:grpSpPr>
          <a:xfrm>
            <a:off x="2191013" y="3254261"/>
            <a:ext cx="4588084" cy="3023697"/>
            <a:chOff x="6191091" y="3542256"/>
            <a:chExt cx="4588084" cy="3023697"/>
          </a:xfrm>
        </p:grpSpPr>
        <p:grpSp>
          <p:nvGrpSpPr>
            <p:cNvPr id="106" name="Group 105"/>
            <p:cNvGrpSpPr/>
            <p:nvPr/>
          </p:nvGrpSpPr>
          <p:grpSpPr>
            <a:xfrm>
              <a:off x="6191091" y="3542256"/>
              <a:ext cx="4588084" cy="1520238"/>
              <a:chOff x="3894839" y="10720373"/>
              <a:chExt cx="4588084" cy="1520238"/>
            </a:xfrm>
          </p:grpSpPr>
          <p:sp>
            <p:nvSpPr>
              <p:cNvPr id="110" name="TextBox 109"/>
              <p:cNvSpPr txBox="1"/>
              <p:nvPr/>
            </p:nvSpPr>
            <p:spPr>
              <a:xfrm>
                <a:off x="3894839" y="10720373"/>
                <a:ext cx="4588084" cy="52322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fa-IR" sz="2800" b="1" dirty="0">
                    <a:solidFill>
                      <a:schemeClr val="accent1">
                        <a:lumMod val="50000"/>
                      </a:schemeClr>
                    </a:solidFill>
                    <a:effectLst>
                      <a:glow>
                        <a:srgbClr val="FF3399">
                          <a:alpha val="24000"/>
                        </a:srgbClr>
                      </a:glow>
                    </a:effectLst>
                    <a:latin typeface="Shabnam" panose="020B0603030804020204" pitchFamily="34" charset="-78"/>
                    <a:cs typeface="Shabnam" panose="020B0603030804020204" pitchFamily="34" charset="-78"/>
                  </a:rPr>
                  <a:t>تیتر عنوان را بنویسید</a:t>
                </a:r>
                <a:endParaRPr lang="en-US" sz="2800" b="1" dirty="0">
                  <a:solidFill>
                    <a:schemeClr val="accent1">
                      <a:lumMod val="50000"/>
                    </a:schemeClr>
                  </a:solidFill>
                  <a:effectLst>
                    <a:glow>
                      <a:srgbClr val="FF3399">
                        <a:alpha val="24000"/>
                      </a:srgbClr>
                    </a:glow>
                  </a:effectLst>
                  <a:latin typeface="Shabnam" panose="020B0603030804020204" pitchFamily="34" charset="-78"/>
                  <a:cs typeface="Shabnam" panose="020B0603030804020204" pitchFamily="34" charset="-78"/>
                </a:endParaRPr>
              </a:p>
            </p:txBody>
          </p:sp>
          <p:sp>
            <p:nvSpPr>
              <p:cNvPr id="111" name="TextBox 110"/>
              <p:cNvSpPr txBox="1"/>
              <p:nvPr/>
            </p:nvSpPr>
            <p:spPr>
              <a:xfrm>
                <a:off x="4243949" y="11224948"/>
                <a:ext cx="3884612" cy="101566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 rtl="1">
                  <a:lnSpc>
                    <a:spcPct val="150000"/>
                  </a:lnSpc>
                </a:pPr>
                <a:r>
                  <a:rPr lang="fa-IR" sz="2000" dirty="0">
                    <a:solidFill>
                      <a:srgbClr val="16191F"/>
                    </a:solidFill>
                    <a:latin typeface="Vazir" panose="020B0603030804020204" pitchFamily="34" charset="-78"/>
                    <a:cs typeface="Vazir" panose="020B0603030804020204" pitchFamily="34" charset="-78"/>
                  </a:rPr>
                  <a:t>فروشگاه مینارو ارائه دهنده انواع فایل های کاربردی</a:t>
                </a:r>
                <a:endParaRPr lang="en-US" sz="1800" b="1" dirty="0">
                  <a:solidFill>
                    <a:schemeClr val="bg1">
                      <a:lumMod val="65000"/>
                    </a:schemeClr>
                  </a:solidFill>
                  <a:effectLst>
                    <a:glow>
                      <a:srgbClr val="FF3399">
                        <a:alpha val="24000"/>
                      </a:srgbClr>
                    </a:glow>
                  </a:effectLst>
                  <a:latin typeface="Lato" panose="020F0502020204030203" pitchFamily="34" charset="0"/>
                </a:endParaRPr>
              </a:p>
            </p:txBody>
          </p:sp>
        </p:grpSp>
        <p:grpSp>
          <p:nvGrpSpPr>
            <p:cNvPr id="107" name="Group 106"/>
            <p:cNvGrpSpPr/>
            <p:nvPr/>
          </p:nvGrpSpPr>
          <p:grpSpPr>
            <a:xfrm>
              <a:off x="8375176" y="5266665"/>
              <a:ext cx="214661" cy="1299288"/>
              <a:chOff x="9156226" y="5476215"/>
              <a:chExt cx="214661" cy="1299288"/>
            </a:xfrm>
          </p:grpSpPr>
          <p:cxnSp>
            <p:nvCxnSpPr>
              <p:cNvPr id="108" name="Straight Connector 107"/>
              <p:cNvCxnSpPr/>
              <p:nvPr/>
            </p:nvCxnSpPr>
            <p:spPr>
              <a:xfrm>
                <a:off x="9258103" y="5607408"/>
                <a:ext cx="27658" cy="1168095"/>
              </a:xfrm>
              <a:prstGeom prst="line">
                <a:avLst/>
              </a:prstGeom>
              <a:ln>
                <a:solidFill>
                  <a:schemeClr val="bg1">
                    <a:lumMod val="65000"/>
                  </a:schemeClr>
                </a:solidFill>
                <a:prstDash val="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9" name="Oval 108"/>
              <p:cNvSpPr/>
              <p:nvPr/>
            </p:nvSpPr>
            <p:spPr>
              <a:xfrm>
                <a:off x="9156226" y="5476215"/>
                <a:ext cx="214661" cy="214661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26" name="Group 125"/>
          <p:cNvGrpSpPr/>
          <p:nvPr/>
        </p:nvGrpSpPr>
        <p:grpSpPr>
          <a:xfrm flipV="1">
            <a:off x="4804516" y="8358663"/>
            <a:ext cx="4588084" cy="3882743"/>
            <a:chOff x="6095913" y="3516301"/>
            <a:chExt cx="4588084" cy="3882743"/>
          </a:xfrm>
        </p:grpSpPr>
        <p:grpSp>
          <p:nvGrpSpPr>
            <p:cNvPr id="127" name="Group 126"/>
            <p:cNvGrpSpPr/>
            <p:nvPr/>
          </p:nvGrpSpPr>
          <p:grpSpPr>
            <a:xfrm>
              <a:off x="6095913" y="3516301"/>
              <a:ext cx="4588084" cy="1614826"/>
              <a:chOff x="3799661" y="10694418"/>
              <a:chExt cx="4588084" cy="1614826"/>
            </a:xfrm>
          </p:grpSpPr>
          <p:sp>
            <p:nvSpPr>
              <p:cNvPr id="131" name="TextBox 130"/>
              <p:cNvSpPr txBox="1"/>
              <p:nvPr/>
            </p:nvSpPr>
            <p:spPr>
              <a:xfrm flipV="1">
                <a:off x="3799661" y="11786024"/>
                <a:ext cx="4588084" cy="52322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fa-IR" sz="2800" b="1" dirty="0">
                    <a:solidFill>
                      <a:schemeClr val="accent1">
                        <a:lumMod val="50000"/>
                      </a:schemeClr>
                    </a:solidFill>
                    <a:effectLst>
                      <a:glow>
                        <a:srgbClr val="FF3399">
                          <a:alpha val="24000"/>
                        </a:srgbClr>
                      </a:glow>
                    </a:effectLst>
                    <a:latin typeface="Shabnam" panose="020B0603030804020204" pitchFamily="34" charset="-78"/>
                    <a:cs typeface="Shabnam" panose="020B0603030804020204" pitchFamily="34" charset="-78"/>
                  </a:rPr>
                  <a:t>تیتر عنوان را بنویسید</a:t>
                </a:r>
                <a:endParaRPr lang="en-US" sz="2800" b="1" dirty="0">
                  <a:solidFill>
                    <a:schemeClr val="accent1">
                      <a:lumMod val="50000"/>
                    </a:schemeClr>
                  </a:solidFill>
                  <a:effectLst>
                    <a:glow>
                      <a:srgbClr val="FF3399">
                        <a:alpha val="24000"/>
                      </a:srgbClr>
                    </a:glow>
                  </a:effectLst>
                  <a:latin typeface="Shabnam" panose="020B0603030804020204" pitchFamily="34" charset="-78"/>
                  <a:cs typeface="Shabnam" panose="020B0603030804020204" pitchFamily="34" charset="-78"/>
                </a:endParaRPr>
              </a:p>
            </p:txBody>
          </p:sp>
          <p:sp>
            <p:nvSpPr>
              <p:cNvPr id="132" name="TextBox 131"/>
              <p:cNvSpPr txBox="1"/>
              <p:nvPr/>
            </p:nvSpPr>
            <p:spPr>
              <a:xfrm flipV="1">
                <a:off x="4151397" y="10694418"/>
                <a:ext cx="3884612" cy="101566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 rtl="1">
                  <a:lnSpc>
                    <a:spcPct val="150000"/>
                  </a:lnSpc>
                </a:pPr>
                <a:r>
                  <a:rPr lang="fa-IR" sz="2000" dirty="0">
                    <a:solidFill>
                      <a:srgbClr val="16191F"/>
                    </a:solidFill>
                    <a:latin typeface="Vazir" panose="020B0603030804020204" pitchFamily="34" charset="-78"/>
                    <a:cs typeface="Vazir" panose="020B0603030804020204" pitchFamily="34" charset="-78"/>
                  </a:rPr>
                  <a:t>فروشگاه مینارو ارائه دهنده انواع فایل های کاربردی</a:t>
                </a:r>
                <a:endParaRPr lang="en-US" sz="1800" b="1" dirty="0">
                  <a:solidFill>
                    <a:schemeClr val="bg1">
                      <a:lumMod val="65000"/>
                    </a:schemeClr>
                  </a:solidFill>
                  <a:effectLst>
                    <a:glow>
                      <a:srgbClr val="FF3399">
                        <a:alpha val="24000"/>
                      </a:srgbClr>
                    </a:glow>
                  </a:effectLst>
                  <a:latin typeface="Lato" panose="020F0502020204030203" pitchFamily="34" charset="0"/>
                </a:endParaRPr>
              </a:p>
            </p:txBody>
          </p:sp>
        </p:grpSp>
        <p:grpSp>
          <p:nvGrpSpPr>
            <p:cNvPr id="128" name="Group 127"/>
            <p:cNvGrpSpPr/>
            <p:nvPr/>
          </p:nvGrpSpPr>
          <p:grpSpPr>
            <a:xfrm>
              <a:off x="8375176" y="5266665"/>
              <a:ext cx="214661" cy="2132379"/>
              <a:chOff x="9156226" y="5476215"/>
              <a:chExt cx="214661" cy="2132379"/>
            </a:xfrm>
          </p:grpSpPr>
          <p:cxnSp>
            <p:nvCxnSpPr>
              <p:cNvPr id="129" name="Straight Connector 128"/>
              <p:cNvCxnSpPr/>
              <p:nvPr/>
            </p:nvCxnSpPr>
            <p:spPr>
              <a:xfrm flipH="1">
                <a:off x="9249299" y="5607406"/>
                <a:ext cx="8804" cy="2001188"/>
              </a:xfrm>
              <a:prstGeom prst="line">
                <a:avLst/>
              </a:prstGeom>
              <a:ln>
                <a:solidFill>
                  <a:schemeClr val="bg1">
                    <a:lumMod val="65000"/>
                  </a:schemeClr>
                </a:solidFill>
                <a:prstDash val="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30" name="Oval 129"/>
              <p:cNvSpPr/>
              <p:nvPr/>
            </p:nvSpPr>
            <p:spPr>
              <a:xfrm>
                <a:off x="9156226" y="5476215"/>
                <a:ext cx="214661" cy="214661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68" name="Group 167"/>
          <p:cNvGrpSpPr/>
          <p:nvPr/>
        </p:nvGrpSpPr>
        <p:grpSpPr>
          <a:xfrm>
            <a:off x="7520321" y="3254261"/>
            <a:ext cx="4588084" cy="3336132"/>
            <a:chOff x="6191091" y="3542256"/>
            <a:chExt cx="4588084" cy="3336132"/>
          </a:xfrm>
        </p:grpSpPr>
        <p:grpSp>
          <p:nvGrpSpPr>
            <p:cNvPr id="169" name="Group 168"/>
            <p:cNvGrpSpPr/>
            <p:nvPr/>
          </p:nvGrpSpPr>
          <p:grpSpPr>
            <a:xfrm>
              <a:off x="6191091" y="3542256"/>
              <a:ext cx="4588084" cy="1520238"/>
              <a:chOff x="3894839" y="10720373"/>
              <a:chExt cx="4588084" cy="1520238"/>
            </a:xfrm>
          </p:grpSpPr>
          <p:sp>
            <p:nvSpPr>
              <p:cNvPr id="173" name="TextBox 172"/>
              <p:cNvSpPr txBox="1"/>
              <p:nvPr/>
            </p:nvSpPr>
            <p:spPr>
              <a:xfrm>
                <a:off x="3894839" y="10720373"/>
                <a:ext cx="4588084" cy="52322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fa-IR" sz="2800" b="1" dirty="0">
                    <a:solidFill>
                      <a:schemeClr val="accent1">
                        <a:lumMod val="50000"/>
                      </a:schemeClr>
                    </a:solidFill>
                    <a:effectLst>
                      <a:glow>
                        <a:srgbClr val="FF3399">
                          <a:alpha val="24000"/>
                        </a:srgbClr>
                      </a:glow>
                    </a:effectLst>
                    <a:latin typeface="Shabnam" panose="020B0603030804020204" pitchFamily="34" charset="-78"/>
                    <a:cs typeface="Shabnam" panose="020B0603030804020204" pitchFamily="34" charset="-78"/>
                  </a:rPr>
                  <a:t>تیتر عنوان را بنویسید</a:t>
                </a:r>
                <a:endParaRPr lang="en-US" sz="2800" b="1" dirty="0">
                  <a:solidFill>
                    <a:schemeClr val="accent1">
                      <a:lumMod val="50000"/>
                    </a:schemeClr>
                  </a:solidFill>
                  <a:effectLst>
                    <a:glow>
                      <a:srgbClr val="FF3399">
                        <a:alpha val="24000"/>
                      </a:srgbClr>
                    </a:glow>
                  </a:effectLst>
                  <a:latin typeface="Shabnam" panose="020B0603030804020204" pitchFamily="34" charset="-78"/>
                  <a:cs typeface="Shabnam" panose="020B0603030804020204" pitchFamily="34" charset="-78"/>
                </a:endParaRPr>
              </a:p>
            </p:txBody>
          </p:sp>
          <p:sp>
            <p:nvSpPr>
              <p:cNvPr id="174" name="TextBox 173"/>
              <p:cNvSpPr txBox="1"/>
              <p:nvPr/>
            </p:nvSpPr>
            <p:spPr>
              <a:xfrm>
                <a:off x="4243949" y="11224948"/>
                <a:ext cx="3884612" cy="101566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 rtl="1">
                  <a:lnSpc>
                    <a:spcPct val="150000"/>
                  </a:lnSpc>
                </a:pPr>
                <a:r>
                  <a:rPr lang="fa-IR" sz="2000" dirty="0">
                    <a:solidFill>
                      <a:srgbClr val="16191F"/>
                    </a:solidFill>
                    <a:latin typeface="Vazir" panose="020B0603030804020204" pitchFamily="34" charset="-78"/>
                    <a:cs typeface="Vazir" panose="020B0603030804020204" pitchFamily="34" charset="-78"/>
                  </a:rPr>
                  <a:t>فروشگاه مینارو ارائه دهنده انواع فایل های کاربردی</a:t>
                </a:r>
                <a:endParaRPr lang="en-US" sz="1800" b="1" dirty="0">
                  <a:solidFill>
                    <a:schemeClr val="bg1">
                      <a:lumMod val="65000"/>
                    </a:schemeClr>
                  </a:solidFill>
                  <a:effectLst>
                    <a:glow>
                      <a:srgbClr val="FF3399">
                        <a:alpha val="24000"/>
                      </a:srgbClr>
                    </a:glow>
                  </a:effectLst>
                  <a:latin typeface="Lato" panose="020F0502020204030203" pitchFamily="34" charset="0"/>
                </a:endParaRPr>
              </a:p>
            </p:txBody>
          </p:sp>
        </p:grpSp>
        <p:grpSp>
          <p:nvGrpSpPr>
            <p:cNvPr id="170" name="Group 169"/>
            <p:cNvGrpSpPr/>
            <p:nvPr/>
          </p:nvGrpSpPr>
          <p:grpSpPr>
            <a:xfrm>
              <a:off x="8375176" y="5266665"/>
              <a:ext cx="214661" cy="1611723"/>
              <a:chOff x="9156226" y="5476215"/>
              <a:chExt cx="214661" cy="1611723"/>
            </a:xfrm>
          </p:grpSpPr>
          <p:cxnSp>
            <p:nvCxnSpPr>
              <p:cNvPr id="171" name="Straight Connector 170"/>
              <p:cNvCxnSpPr/>
              <p:nvPr/>
            </p:nvCxnSpPr>
            <p:spPr>
              <a:xfrm>
                <a:off x="9258103" y="5607408"/>
                <a:ext cx="5453" cy="1480530"/>
              </a:xfrm>
              <a:prstGeom prst="line">
                <a:avLst/>
              </a:prstGeom>
              <a:ln>
                <a:solidFill>
                  <a:schemeClr val="bg1">
                    <a:lumMod val="65000"/>
                  </a:schemeClr>
                </a:solidFill>
                <a:prstDash val="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2" name="Oval 171"/>
              <p:cNvSpPr/>
              <p:nvPr/>
            </p:nvSpPr>
            <p:spPr>
              <a:xfrm>
                <a:off x="9156226" y="5476215"/>
                <a:ext cx="214661" cy="214661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75" name="Group 174"/>
          <p:cNvGrpSpPr/>
          <p:nvPr/>
        </p:nvGrpSpPr>
        <p:grpSpPr>
          <a:xfrm>
            <a:off x="12773429" y="3254261"/>
            <a:ext cx="4588084" cy="3599208"/>
            <a:chOff x="6191091" y="3542256"/>
            <a:chExt cx="4588084" cy="3599208"/>
          </a:xfrm>
        </p:grpSpPr>
        <p:grpSp>
          <p:nvGrpSpPr>
            <p:cNvPr id="176" name="Group 175"/>
            <p:cNvGrpSpPr/>
            <p:nvPr/>
          </p:nvGrpSpPr>
          <p:grpSpPr>
            <a:xfrm>
              <a:off x="6191091" y="3542256"/>
              <a:ext cx="4588084" cy="1520238"/>
              <a:chOff x="3894839" y="10720373"/>
              <a:chExt cx="4588084" cy="1520238"/>
            </a:xfrm>
          </p:grpSpPr>
          <p:sp>
            <p:nvSpPr>
              <p:cNvPr id="180" name="TextBox 179"/>
              <p:cNvSpPr txBox="1"/>
              <p:nvPr/>
            </p:nvSpPr>
            <p:spPr>
              <a:xfrm>
                <a:off x="3894839" y="10720373"/>
                <a:ext cx="4588084" cy="52322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fa-IR" sz="2800" b="1" dirty="0">
                    <a:solidFill>
                      <a:schemeClr val="accent1">
                        <a:lumMod val="50000"/>
                      </a:schemeClr>
                    </a:solidFill>
                    <a:effectLst>
                      <a:glow>
                        <a:srgbClr val="FF3399">
                          <a:alpha val="24000"/>
                        </a:srgbClr>
                      </a:glow>
                    </a:effectLst>
                    <a:latin typeface="Shabnam" panose="020B0603030804020204" pitchFamily="34" charset="-78"/>
                    <a:cs typeface="Shabnam" panose="020B0603030804020204" pitchFamily="34" charset="-78"/>
                  </a:rPr>
                  <a:t>تیتر عنوان را بنویسید</a:t>
                </a:r>
                <a:endParaRPr lang="en-US" sz="2800" b="1" dirty="0">
                  <a:solidFill>
                    <a:schemeClr val="accent1">
                      <a:lumMod val="50000"/>
                    </a:schemeClr>
                  </a:solidFill>
                  <a:effectLst>
                    <a:glow>
                      <a:srgbClr val="FF3399">
                        <a:alpha val="24000"/>
                      </a:srgbClr>
                    </a:glow>
                  </a:effectLst>
                  <a:latin typeface="Shabnam" panose="020B0603030804020204" pitchFamily="34" charset="-78"/>
                  <a:cs typeface="Shabnam" panose="020B0603030804020204" pitchFamily="34" charset="-78"/>
                </a:endParaRPr>
              </a:p>
            </p:txBody>
          </p:sp>
          <p:sp>
            <p:nvSpPr>
              <p:cNvPr id="181" name="TextBox 180"/>
              <p:cNvSpPr txBox="1"/>
              <p:nvPr/>
            </p:nvSpPr>
            <p:spPr>
              <a:xfrm>
                <a:off x="4243949" y="11224948"/>
                <a:ext cx="3884612" cy="101566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 rtl="1">
                  <a:lnSpc>
                    <a:spcPct val="150000"/>
                  </a:lnSpc>
                </a:pPr>
                <a:r>
                  <a:rPr lang="fa-IR" sz="2000" dirty="0">
                    <a:solidFill>
                      <a:srgbClr val="16191F"/>
                    </a:solidFill>
                    <a:latin typeface="Vazir" panose="020B0603030804020204" pitchFamily="34" charset="-78"/>
                    <a:cs typeface="Vazir" panose="020B0603030804020204" pitchFamily="34" charset="-78"/>
                  </a:rPr>
                  <a:t>فروشگاه مینارو ارائه دهنده انواع فایل های کاربردی</a:t>
                </a:r>
                <a:endParaRPr lang="en-US" sz="1800" b="1" dirty="0">
                  <a:solidFill>
                    <a:schemeClr val="bg1">
                      <a:lumMod val="65000"/>
                    </a:schemeClr>
                  </a:solidFill>
                  <a:effectLst>
                    <a:glow>
                      <a:srgbClr val="FF3399">
                        <a:alpha val="24000"/>
                      </a:srgbClr>
                    </a:glow>
                  </a:effectLst>
                  <a:latin typeface="Lato" panose="020F0502020204030203" pitchFamily="34" charset="0"/>
                </a:endParaRPr>
              </a:p>
            </p:txBody>
          </p:sp>
        </p:grpSp>
        <p:grpSp>
          <p:nvGrpSpPr>
            <p:cNvPr id="177" name="Group 176"/>
            <p:cNvGrpSpPr/>
            <p:nvPr/>
          </p:nvGrpSpPr>
          <p:grpSpPr>
            <a:xfrm>
              <a:off x="8375176" y="5266665"/>
              <a:ext cx="214661" cy="1874799"/>
              <a:chOff x="9156226" y="5476215"/>
              <a:chExt cx="214661" cy="1874799"/>
            </a:xfrm>
          </p:grpSpPr>
          <p:cxnSp>
            <p:nvCxnSpPr>
              <p:cNvPr id="178" name="Straight Connector 177"/>
              <p:cNvCxnSpPr/>
              <p:nvPr/>
            </p:nvCxnSpPr>
            <p:spPr>
              <a:xfrm>
                <a:off x="9258103" y="5607408"/>
                <a:ext cx="5453" cy="1743606"/>
              </a:xfrm>
              <a:prstGeom prst="line">
                <a:avLst/>
              </a:prstGeom>
              <a:ln>
                <a:solidFill>
                  <a:schemeClr val="bg1">
                    <a:lumMod val="65000"/>
                  </a:schemeClr>
                </a:solidFill>
                <a:prstDash val="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9" name="Oval 178"/>
              <p:cNvSpPr/>
              <p:nvPr/>
            </p:nvSpPr>
            <p:spPr>
              <a:xfrm>
                <a:off x="9156226" y="5476215"/>
                <a:ext cx="214661" cy="214661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82" name="Group 181"/>
          <p:cNvGrpSpPr/>
          <p:nvPr/>
        </p:nvGrpSpPr>
        <p:grpSpPr>
          <a:xfrm flipV="1">
            <a:off x="10007431" y="8358663"/>
            <a:ext cx="4588084" cy="3882743"/>
            <a:chOff x="6095913" y="3516301"/>
            <a:chExt cx="4588084" cy="3882743"/>
          </a:xfrm>
        </p:grpSpPr>
        <p:grpSp>
          <p:nvGrpSpPr>
            <p:cNvPr id="183" name="Group 182"/>
            <p:cNvGrpSpPr/>
            <p:nvPr/>
          </p:nvGrpSpPr>
          <p:grpSpPr>
            <a:xfrm>
              <a:off x="6095913" y="3516301"/>
              <a:ext cx="4588084" cy="1614826"/>
              <a:chOff x="3799661" y="10694418"/>
              <a:chExt cx="4588084" cy="1614826"/>
            </a:xfrm>
          </p:grpSpPr>
          <p:sp>
            <p:nvSpPr>
              <p:cNvPr id="187" name="TextBox 186"/>
              <p:cNvSpPr txBox="1"/>
              <p:nvPr/>
            </p:nvSpPr>
            <p:spPr>
              <a:xfrm flipV="1">
                <a:off x="3799661" y="11786024"/>
                <a:ext cx="4588084" cy="52322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fa-IR" sz="2800" b="1" dirty="0">
                    <a:solidFill>
                      <a:schemeClr val="accent1">
                        <a:lumMod val="50000"/>
                      </a:schemeClr>
                    </a:solidFill>
                    <a:effectLst>
                      <a:glow>
                        <a:srgbClr val="FF3399">
                          <a:alpha val="24000"/>
                        </a:srgbClr>
                      </a:glow>
                    </a:effectLst>
                    <a:latin typeface="Shabnam" panose="020B0603030804020204" pitchFamily="34" charset="-78"/>
                    <a:cs typeface="Shabnam" panose="020B0603030804020204" pitchFamily="34" charset="-78"/>
                  </a:rPr>
                  <a:t>تیتر عنوان را بنویسید</a:t>
                </a:r>
                <a:endParaRPr lang="en-US" sz="2800" b="1" dirty="0">
                  <a:solidFill>
                    <a:schemeClr val="accent1">
                      <a:lumMod val="50000"/>
                    </a:schemeClr>
                  </a:solidFill>
                  <a:effectLst>
                    <a:glow>
                      <a:srgbClr val="FF3399">
                        <a:alpha val="24000"/>
                      </a:srgbClr>
                    </a:glow>
                  </a:effectLst>
                  <a:latin typeface="Shabnam" panose="020B0603030804020204" pitchFamily="34" charset="-78"/>
                  <a:cs typeface="Shabnam" panose="020B0603030804020204" pitchFamily="34" charset="-78"/>
                </a:endParaRPr>
              </a:p>
            </p:txBody>
          </p:sp>
          <p:sp>
            <p:nvSpPr>
              <p:cNvPr id="188" name="TextBox 187"/>
              <p:cNvSpPr txBox="1"/>
              <p:nvPr/>
            </p:nvSpPr>
            <p:spPr>
              <a:xfrm flipV="1">
                <a:off x="4151397" y="10694418"/>
                <a:ext cx="3884612" cy="101566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 rtl="1">
                  <a:lnSpc>
                    <a:spcPct val="150000"/>
                  </a:lnSpc>
                </a:pPr>
                <a:r>
                  <a:rPr lang="fa-IR" sz="2000" dirty="0">
                    <a:solidFill>
                      <a:srgbClr val="16191F"/>
                    </a:solidFill>
                    <a:latin typeface="Vazir" panose="020B0603030804020204" pitchFamily="34" charset="-78"/>
                    <a:cs typeface="Vazir" panose="020B0603030804020204" pitchFamily="34" charset="-78"/>
                  </a:rPr>
                  <a:t>فروشگاه مینارو ارائه دهنده انواع فایل های کاربردی</a:t>
                </a:r>
                <a:endParaRPr lang="en-US" sz="1800" b="1" dirty="0">
                  <a:solidFill>
                    <a:schemeClr val="bg1">
                      <a:lumMod val="65000"/>
                    </a:schemeClr>
                  </a:solidFill>
                  <a:effectLst>
                    <a:glow>
                      <a:srgbClr val="FF3399">
                        <a:alpha val="24000"/>
                      </a:srgbClr>
                    </a:glow>
                  </a:effectLst>
                  <a:latin typeface="Lato" panose="020F0502020204030203" pitchFamily="34" charset="0"/>
                </a:endParaRPr>
              </a:p>
            </p:txBody>
          </p:sp>
        </p:grpSp>
        <p:grpSp>
          <p:nvGrpSpPr>
            <p:cNvPr id="184" name="Group 183"/>
            <p:cNvGrpSpPr/>
            <p:nvPr/>
          </p:nvGrpSpPr>
          <p:grpSpPr>
            <a:xfrm>
              <a:off x="8375176" y="5266665"/>
              <a:ext cx="214661" cy="2132379"/>
              <a:chOff x="9156226" y="5476215"/>
              <a:chExt cx="214661" cy="2132379"/>
            </a:xfrm>
          </p:grpSpPr>
          <p:cxnSp>
            <p:nvCxnSpPr>
              <p:cNvPr id="185" name="Straight Connector 184"/>
              <p:cNvCxnSpPr/>
              <p:nvPr/>
            </p:nvCxnSpPr>
            <p:spPr>
              <a:xfrm flipH="1">
                <a:off x="9249299" y="5607406"/>
                <a:ext cx="8804" cy="2001188"/>
              </a:xfrm>
              <a:prstGeom prst="line">
                <a:avLst/>
              </a:prstGeom>
              <a:ln>
                <a:solidFill>
                  <a:schemeClr val="bg1">
                    <a:lumMod val="65000"/>
                  </a:schemeClr>
                </a:solidFill>
                <a:prstDash val="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6" name="Oval 185"/>
              <p:cNvSpPr/>
              <p:nvPr/>
            </p:nvSpPr>
            <p:spPr>
              <a:xfrm>
                <a:off x="9156226" y="5476215"/>
                <a:ext cx="214661" cy="214661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89" name="Group 188"/>
          <p:cNvGrpSpPr/>
          <p:nvPr/>
        </p:nvGrpSpPr>
        <p:grpSpPr>
          <a:xfrm flipV="1">
            <a:off x="15136338" y="8358663"/>
            <a:ext cx="4588084" cy="3882743"/>
            <a:chOff x="6095913" y="3516301"/>
            <a:chExt cx="4588084" cy="3882743"/>
          </a:xfrm>
        </p:grpSpPr>
        <p:grpSp>
          <p:nvGrpSpPr>
            <p:cNvPr id="190" name="Group 189"/>
            <p:cNvGrpSpPr/>
            <p:nvPr/>
          </p:nvGrpSpPr>
          <p:grpSpPr>
            <a:xfrm>
              <a:off x="6095913" y="3516301"/>
              <a:ext cx="4588084" cy="1614826"/>
              <a:chOff x="3799661" y="10694418"/>
              <a:chExt cx="4588084" cy="1614826"/>
            </a:xfrm>
          </p:grpSpPr>
          <p:sp>
            <p:nvSpPr>
              <p:cNvPr id="194" name="TextBox 193"/>
              <p:cNvSpPr txBox="1"/>
              <p:nvPr/>
            </p:nvSpPr>
            <p:spPr>
              <a:xfrm flipV="1">
                <a:off x="3799661" y="11786024"/>
                <a:ext cx="4588084" cy="52322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fa-IR" sz="2800" b="1" dirty="0">
                    <a:solidFill>
                      <a:schemeClr val="accent1">
                        <a:lumMod val="50000"/>
                      </a:schemeClr>
                    </a:solidFill>
                    <a:effectLst>
                      <a:glow>
                        <a:srgbClr val="FF3399">
                          <a:alpha val="24000"/>
                        </a:srgbClr>
                      </a:glow>
                    </a:effectLst>
                    <a:latin typeface="Shabnam" panose="020B0603030804020204" pitchFamily="34" charset="-78"/>
                    <a:cs typeface="Shabnam" panose="020B0603030804020204" pitchFamily="34" charset="-78"/>
                  </a:rPr>
                  <a:t>تیتر عنوان را بنویسید</a:t>
                </a:r>
                <a:endParaRPr lang="en-US" sz="2800" b="1" dirty="0">
                  <a:solidFill>
                    <a:schemeClr val="accent1">
                      <a:lumMod val="50000"/>
                    </a:schemeClr>
                  </a:solidFill>
                  <a:effectLst>
                    <a:glow>
                      <a:srgbClr val="FF3399">
                        <a:alpha val="24000"/>
                      </a:srgbClr>
                    </a:glow>
                  </a:effectLst>
                  <a:latin typeface="Shabnam" panose="020B0603030804020204" pitchFamily="34" charset="-78"/>
                  <a:cs typeface="Shabnam" panose="020B0603030804020204" pitchFamily="34" charset="-78"/>
                </a:endParaRPr>
              </a:p>
            </p:txBody>
          </p:sp>
          <p:sp>
            <p:nvSpPr>
              <p:cNvPr id="195" name="TextBox 194"/>
              <p:cNvSpPr txBox="1"/>
              <p:nvPr/>
            </p:nvSpPr>
            <p:spPr>
              <a:xfrm flipV="1">
                <a:off x="4151397" y="10694418"/>
                <a:ext cx="3884612" cy="101566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 rtl="1">
                  <a:lnSpc>
                    <a:spcPct val="150000"/>
                  </a:lnSpc>
                </a:pPr>
                <a:r>
                  <a:rPr lang="fa-IR" sz="2000" dirty="0">
                    <a:solidFill>
                      <a:srgbClr val="16191F"/>
                    </a:solidFill>
                    <a:latin typeface="Vazir" panose="020B0603030804020204" pitchFamily="34" charset="-78"/>
                    <a:cs typeface="Vazir" panose="020B0603030804020204" pitchFamily="34" charset="-78"/>
                  </a:rPr>
                  <a:t>فروشگاه مینارو ارائه دهنده انواع فایل های کاربردی</a:t>
                </a:r>
                <a:endParaRPr lang="en-US" sz="1800" b="1" dirty="0">
                  <a:solidFill>
                    <a:schemeClr val="bg1">
                      <a:lumMod val="65000"/>
                    </a:schemeClr>
                  </a:solidFill>
                  <a:effectLst>
                    <a:glow>
                      <a:srgbClr val="FF3399">
                        <a:alpha val="24000"/>
                      </a:srgbClr>
                    </a:glow>
                  </a:effectLst>
                  <a:latin typeface="Lato" panose="020F0502020204030203" pitchFamily="34" charset="0"/>
                </a:endParaRPr>
              </a:p>
            </p:txBody>
          </p:sp>
        </p:grpSp>
        <p:grpSp>
          <p:nvGrpSpPr>
            <p:cNvPr id="191" name="Group 190"/>
            <p:cNvGrpSpPr/>
            <p:nvPr/>
          </p:nvGrpSpPr>
          <p:grpSpPr>
            <a:xfrm>
              <a:off x="8375176" y="5266665"/>
              <a:ext cx="214661" cy="2132379"/>
              <a:chOff x="9156226" y="5476215"/>
              <a:chExt cx="214661" cy="2132379"/>
            </a:xfrm>
          </p:grpSpPr>
          <p:cxnSp>
            <p:nvCxnSpPr>
              <p:cNvPr id="192" name="Straight Connector 191"/>
              <p:cNvCxnSpPr/>
              <p:nvPr/>
            </p:nvCxnSpPr>
            <p:spPr>
              <a:xfrm flipH="1">
                <a:off x="9249299" y="5607406"/>
                <a:ext cx="8804" cy="2001188"/>
              </a:xfrm>
              <a:prstGeom prst="line">
                <a:avLst/>
              </a:prstGeom>
              <a:ln>
                <a:solidFill>
                  <a:schemeClr val="bg1">
                    <a:lumMod val="65000"/>
                  </a:schemeClr>
                </a:solidFill>
                <a:prstDash val="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3" name="Oval 192"/>
              <p:cNvSpPr/>
              <p:nvPr/>
            </p:nvSpPr>
            <p:spPr>
              <a:xfrm>
                <a:off x="9156226" y="5476215"/>
                <a:ext cx="214661" cy="214661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94" name="Freeform 5"/>
          <p:cNvSpPr>
            <a:spLocks noEditPoints="1"/>
          </p:cNvSpPr>
          <p:nvPr/>
        </p:nvSpPr>
        <p:spPr bwMode="auto">
          <a:xfrm>
            <a:off x="5623012" y="5377121"/>
            <a:ext cx="2987715" cy="2985333"/>
          </a:xfrm>
          <a:custGeom>
            <a:avLst/>
            <a:gdLst>
              <a:gd name="T0" fmla="*/ 467 w 467"/>
              <a:gd name="T1" fmla="*/ 232 h 467"/>
              <a:gd name="T2" fmla="*/ 425 w 467"/>
              <a:gd name="T3" fmla="*/ 195 h 467"/>
              <a:gd name="T4" fmla="*/ 449 w 467"/>
              <a:gd name="T5" fmla="*/ 144 h 467"/>
              <a:gd name="T6" fmla="*/ 396 w 467"/>
              <a:gd name="T7" fmla="*/ 126 h 467"/>
              <a:gd name="T8" fmla="*/ 397 w 467"/>
              <a:gd name="T9" fmla="*/ 67 h 467"/>
              <a:gd name="T10" fmla="*/ 341 w 467"/>
              <a:gd name="T11" fmla="*/ 71 h 467"/>
              <a:gd name="T12" fmla="*/ 323 w 467"/>
              <a:gd name="T13" fmla="*/ 18 h 467"/>
              <a:gd name="T14" fmla="*/ 272 w 467"/>
              <a:gd name="T15" fmla="*/ 42 h 467"/>
              <a:gd name="T16" fmla="*/ 232 w 467"/>
              <a:gd name="T17" fmla="*/ 0 h 467"/>
              <a:gd name="T18" fmla="*/ 195 w 467"/>
              <a:gd name="T19" fmla="*/ 42 h 467"/>
              <a:gd name="T20" fmla="*/ 144 w 467"/>
              <a:gd name="T21" fmla="*/ 17 h 467"/>
              <a:gd name="T22" fmla="*/ 126 w 467"/>
              <a:gd name="T23" fmla="*/ 71 h 467"/>
              <a:gd name="T24" fmla="*/ 68 w 467"/>
              <a:gd name="T25" fmla="*/ 69 h 467"/>
              <a:gd name="T26" fmla="*/ 71 w 467"/>
              <a:gd name="T27" fmla="*/ 125 h 467"/>
              <a:gd name="T28" fmla="*/ 18 w 467"/>
              <a:gd name="T29" fmla="*/ 144 h 467"/>
              <a:gd name="T30" fmla="*/ 42 w 467"/>
              <a:gd name="T31" fmla="*/ 194 h 467"/>
              <a:gd name="T32" fmla="*/ 0 w 467"/>
              <a:gd name="T33" fmla="*/ 235 h 467"/>
              <a:gd name="T34" fmla="*/ 42 w 467"/>
              <a:gd name="T35" fmla="*/ 272 h 467"/>
              <a:gd name="T36" fmla="*/ 17 w 467"/>
              <a:gd name="T37" fmla="*/ 323 h 467"/>
              <a:gd name="T38" fmla="*/ 71 w 467"/>
              <a:gd name="T39" fmla="*/ 341 h 467"/>
              <a:gd name="T40" fmla="*/ 70 w 467"/>
              <a:gd name="T41" fmla="*/ 399 h 467"/>
              <a:gd name="T42" fmla="*/ 126 w 467"/>
              <a:gd name="T43" fmla="*/ 396 h 467"/>
              <a:gd name="T44" fmla="*/ 144 w 467"/>
              <a:gd name="T45" fmla="*/ 449 h 467"/>
              <a:gd name="T46" fmla="*/ 195 w 467"/>
              <a:gd name="T47" fmla="*/ 424 h 467"/>
              <a:gd name="T48" fmla="*/ 235 w 467"/>
              <a:gd name="T49" fmla="*/ 467 h 467"/>
              <a:gd name="T50" fmla="*/ 272 w 467"/>
              <a:gd name="T51" fmla="*/ 424 h 467"/>
              <a:gd name="T52" fmla="*/ 323 w 467"/>
              <a:gd name="T53" fmla="*/ 449 h 467"/>
              <a:gd name="T54" fmla="*/ 341 w 467"/>
              <a:gd name="T55" fmla="*/ 396 h 467"/>
              <a:gd name="T56" fmla="*/ 399 w 467"/>
              <a:gd name="T57" fmla="*/ 397 h 467"/>
              <a:gd name="T58" fmla="*/ 396 w 467"/>
              <a:gd name="T59" fmla="*/ 341 h 467"/>
              <a:gd name="T60" fmla="*/ 449 w 467"/>
              <a:gd name="T61" fmla="*/ 323 h 467"/>
              <a:gd name="T62" fmla="*/ 425 w 467"/>
              <a:gd name="T63" fmla="*/ 272 h 467"/>
              <a:gd name="T64" fmla="*/ 233 w 467"/>
              <a:gd name="T65" fmla="*/ 383 h 467"/>
              <a:gd name="T66" fmla="*/ 233 w 467"/>
              <a:gd name="T67" fmla="*/ 83 h 467"/>
              <a:gd name="T68" fmla="*/ 233 w 467"/>
              <a:gd name="T69" fmla="*/ 383 h 4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467" h="467">
                <a:moveTo>
                  <a:pt x="428" y="245"/>
                </a:moveTo>
                <a:cubicBezTo>
                  <a:pt x="467" y="232"/>
                  <a:pt x="467" y="232"/>
                  <a:pt x="467" y="232"/>
                </a:cubicBezTo>
                <a:cubicBezTo>
                  <a:pt x="465" y="202"/>
                  <a:pt x="465" y="202"/>
                  <a:pt x="465" y="202"/>
                </a:cubicBezTo>
                <a:cubicBezTo>
                  <a:pt x="425" y="195"/>
                  <a:pt x="425" y="195"/>
                  <a:pt x="425" y="195"/>
                </a:cubicBezTo>
                <a:cubicBezTo>
                  <a:pt x="423" y="187"/>
                  <a:pt x="421" y="179"/>
                  <a:pt x="418" y="171"/>
                </a:cubicBezTo>
                <a:cubicBezTo>
                  <a:pt x="449" y="144"/>
                  <a:pt x="449" y="144"/>
                  <a:pt x="449" y="144"/>
                </a:cubicBezTo>
                <a:cubicBezTo>
                  <a:pt x="436" y="117"/>
                  <a:pt x="436" y="117"/>
                  <a:pt x="436" y="117"/>
                </a:cubicBezTo>
                <a:cubicBezTo>
                  <a:pt x="396" y="126"/>
                  <a:pt x="396" y="126"/>
                  <a:pt x="396" y="126"/>
                </a:cubicBezTo>
                <a:cubicBezTo>
                  <a:pt x="391" y="118"/>
                  <a:pt x="385" y="111"/>
                  <a:pt x="379" y="104"/>
                </a:cubicBezTo>
                <a:cubicBezTo>
                  <a:pt x="397" y="67"/>
                  <a:pt x="397" y="67"/>
                  <a:pt x="397" y="67"/>
                </a:cubicBezTo>
                <a:cubicBezTo>
                  <a:pt x="375" y="48"/>
                  <a:pt x="375" y="48"/>
                  <a:pt x="375" y="48"/>
                </a:cubicBezTo>
                <a:cubicBezTo>
                  <a:pt x="341" y="71"/>
                  <a:pt x="341" y="71"/>
                  <a:pt x="341" y="71"/>
                </a:cubicBezTo>
                <a:cubicBezTo>
                  <a:pt x="334" y="66"/>
                  <a:pt x="327" y="62"/>
                  <a:pt x="320" y="58"/>
                </a:cubicBezTo>
                <a:cubicBezTo>
                  <a:pt x="323" y="18"/>
                  <a:pt x="323" y="18"/>
                  <a:pt x="323" y="18"/>
                </a:cubicBezTo>
                <a:cubicBezTo>
                  <a:pt x="295" y="8"/>
                  <a:pt x="295" y="8"/>
                  <a:pt x="295" y="8"/>
                </a:cubicBezTo>
                <a:cubicBezTo>
                  <a:pt x="272" y="42"/>
                  <a:pt x="272" y="42"/>
                  <a:pt x="272" y="42"/>
                </a:cubicBezTo>
                <a:cubicBezTo>
                  <a:pt x="263" y="40"/>
                  <a:pt x="254" y="39"/>
                  <a:pt x="245" y="39"/>
                </a:cubicBezTo>
                <a:cubicBezTo>
                  <a:pt x="232" y="0"/>
                  <a:pt x="232" y="0"/>
                  <a:pt x="232" y="0"/>
                </a:cubicBezTo>
                <a:cubicBezTo>
                  <a:pt x="203" y="2"/>
                  <a:pt x="203" y="2"/>
                  <a:pt x="203" y="2"/>
                </a:cubicBezTo>
                <a:cubicBezTo>
                  <a:pt x="195" y="42"/>
                  <a:pt x="195" y="42"/>
                  <a:pt x="195" y="42"/>
                </a:cubicBezTo>
                <a:cubicBezTo>
                  <a:pt x="187" y="44"/>
                  <a:pt x="179" y="46"/>
                  <a:pt x="171" y="49"/>
                </a:cubicBezTo>
                <a:cubicBezTo>
                  <a:pt x="144" y="17"/>
                  <a:pt x="144" y="17"/>
                  <a:pt x="144" y="17"/>
                </a:cubicBezTo>
                <a:cubicBezTo>
                  <a:pt x="117" y="30"/>
                  <a:pt x="117" y="30"/>
                  <a:pt x="117" y="30"/>
                </a:cubicBezTo>
                <a:cubicBezTo>
                  <a:pt x="126" y="71"/>
                  <a:pt x="126" y="71"/>
                  <a:pt x="126" y="71"/>
                </a:cubicBezTo>
                <a:cubicBezTo>
                  <a:pt x="118" y="76"/>
                  <a:pt x="111" y="81"/>
                  <a:pt x="104" y="87"/>
                </a:cubicBezTo>
                <a:cubicBezTo>
                  <a:pt x="68" y="69"/>
                  <a:pt x="68" y="69"/>
                  <a:pt x="68" y="69"/>
                </a:cubicBezTo>
                <a:cubicBezTo>
                  <a:pt x="48" y="92"/>
                  <a:pt x="48" y="92"/>
                  <a:pt x="48" y="92"/>
                </a:cubicBezTo>
                <a:cubicBezTo>
                  <a:pt x="71" y="125"/>
                  <a:pt x="71" y="125"/>
                  <a:pt x="71" y="125"/>
                </a:cubicBezTo>
                <a:cubicBezTo>
                  <a:pt x="67" y="132"/>
                  <a:pt x="62" y="139"/>
                  <a:pt x="59" y="147"/>
                </a:cubicBezTo>
                <a:cubicBezTo>
                  <a:pt x="18" y="144"/>
                  <a:pt x="18" y="144"/>
                  <a:pt x="18" y="144"/>
                </a:cubicBezTo>
                <a:cubicBezTo>
                  <a:pt x="8" y="172"/>
                  <a:pt x="8" y="172"/>
                  <a:pt x="8" y="172"/>
                </a:cubicBezTo>
                <a:cubicBezTo>
                  <a:pt x="42" y="194"/>
                  <a:pt x="42" y="194"/>
                  <a:pt x="42" y="194"/>
                </a:cubicBezTo>
                <a:cubicBezTo>
                  <a:pt x="41" y="203"/>
                  <a:pt x="39" y="212"/>
                  <a:pt x="39" y="222"/>
                </a:cubicBezTo>
                <a:cubicBezTo>
                  <a:pt x="0" y="235"/>
                  <a:pt x="0" y="235"/>
                  <a:pt x="0" y="235"/>
                </a:cubicBezTo>
                <a:cubicBezTo>
                  <a:pt x="2" y="264"/>
                  <a:pt x="2" y="264"/>
                  <a:pt x="2" y="264"/>
                </a:cubicBezTo>
                <a:cubicBezTo>
                  <a:pt x="42" y="272"/>
                  <a:pt x="42" y="272"/>
                  <a:pt x="42" y="272"/>
                </a:cubicBezTo>
                <a:cubicBezTo>
                  <a:pt x="44" y="280"/>
                  <a:pt x="46" y="288"/>
                  <a:pt x="49" y="296"/>
                </a:cubicBezTo>
                <a:cubicBezTo>
                  <a:pt x="17" y="323"/>
                  <a:pt x="17" y="323"/>
                  <a:pt x="17" y="323"/>
                </a:cubicBezTo>
                <a:cubicBezTo>
                  <a:pt x="31" y="349"/>
                  <a:pt x="31" y="349"/>
                  <a:pt x="31" y="349"/>
                </a:cubicBezTo>
                <a:cubicBezTo>
                  <a:pt x="71" y="341"/>
                  <a:pt x="71" y="341"/>
                  <a:pt x="71" y="341"/>
                </a:cubicBezTo>
                <a:cubicBezTo>
                  <a:pt x="76" y="349"/>
                  <a:pt x="82" y="356"/>
                  <a:pt x="88" y="363"/>
                </a:cubicBezTo>
                <a:cubicBezTo>
                  <a:pt x="70" y="399"/>
                  <a:pt x="70" y="399"/>
                  <a:pt x="70" y="399"/>
                </a:cubicBezTo>
                <a:cubicBezTo>
                  <a:pt x="92" y="419"/>
                  <a:pt x="92" y="419"/>
                  <a:pt x="92" y="419"/>
                </a:cubicBezTo>
                <a:cubicBezTo>
                  <a:pt x="126" y="396"/>
                  <a:pt x="126" y="396"/>
                  <a:pt x="126" y="396"/>
                </a:cubicBezTo>
                <a:cubicBezTo>
                  <a:pt x="133" y="400"/>
                  <a:pt x="140" y="404"/>
                  <a:pt x="147" y="408"/>
                </a:cubicBezTo>
                <a:cubicBezTo>
                  <a:pt x="144" y="449"/>
                  <a:pt x="144" y="449"/>
                  <a:pt x="144" y="449"/>
                </a:cubicBezTo>
                <a:cubicBezTo>
                  <a:pt x="172" y="458"/>
                  <a:pt x="172" y="458"/>
                  <a:pt x="172" y="458"/>
                </a:cubicBezTo>
                <a:cubicBezTo>
                  <a:pt x="195" y="424"/>
                  <a:pt x="195" y="424"/>
                  <a:pt x="195" y="424"/>
                </a:cubicBezTo>
                <a:cubicBezTo>
                  <a:pt x="204" y="426"/>
                  <a:pt x="213" y="427"/>
                  <a:pt x="222" y="428"/>
                </a:cubicBezTo>
                <a:cubicBezTo>
                  <a:pt x="235" y="467"/>
                  <a:pt x="235" y="467"/>
                  <a:pt x="235" y="467"/>
                </a:cubicBezTo>
                <a:cubicBezTo>
                  <a:pt x="264" y="464"/>
                  <a:pt x="264" y="464"/>
                  <a:pt x="264" y="464"/>
                </a:cubicBezTo>
                <a:cubicBezTo>
                  <a:pt x="272" y="424"/>
                  <a:pt x="272" y="424"/>
                  <a:pt x="272" y="424"/>
                </a:cubicBezTo>
                <a:cubicBezTo>
                  <a:pt x="280" y="423"/>
                  <a:pt x="288" y="421"/>
                  <a:pt x="296" y="418"/>
                </a:cubicBezTo>
                <a:cubicBezTo>
                  <a:pt x="323" y="449"/>
                  <a:pt x="323" y="449"/>
                  <a:pt x="323" y="449"/>
                </a:cubicBezTo>
                <a:cubicBezTo>
                  <a:pt x="349" y="436"/>
                  <a:pt x="349" y="436"/>
                  <a:pt x="349" y="436"/>
                </a:cubicBezTo>
                <a:cubicBezTo>
                  <a:pt x="341" y="396"/>
                  <a:pt x="341" y="396"/>
                  <a:pt x="341" y="396"/>
                </a:cubicBezTo>
                <a:cubicBezTo>
                  <a:pt x="349" y="391"/>
                  <a:pt x="356" y="385"/>
                  <a:pt x="363" y="379"/>
                </a:cubicBezTo>
                <a:cubicBezTo>
                  <a:pt x="399" y="397"/>
                  <a:pt x="399" y="397"/>
                  <a:pt x="399" y="397"/>
                </a:cubicBezTo>
                <a:cubicBezTo>
                  <a:pt x="419" y="375"/>
                  <a:pt x="419" y="375"/>
                  <a:pt x="419" y="375"/>
                </a:cubicBezTo>
                <a:cubicBezTo>
                  <a:pt x="396" y="341"/>
                  <a:pt x="396" y="341"/>
                  <a:pt x="396" y="341"/>
                </a:cubicBezTo>
                <a:cubicBezTo>
                  <a:pt x="400" y="334"/>
                  <a:pt x="405" y="327"/>
                  <a:pt x="408" y="320"/>
                </a:cubicBezTo>
                <a:cubicBezTo>
                  <a:pt x="449" y="323"/>
                  <a:pt x="449" y="323"/>
                  <a:pt x="449" y="323"/>
                </a:cubicBezTo>
                <a:cubicBezTo>
                  <a:pt x="459" y="295"/>
                  <a:pt x="459" y="295"/>
                  <a:pt x="459" y="295"/>
                </a:cubicBezTo>
                <a:cubicBezTo>
                  <a:pt x="425" y="272"/>
                  <a:pt x="425" y="272"/>
                  <a:pt x="425" y="272"/>
                </a:cubicBezTo>
                <a:cubicBezTo>
                  <a:pt x="426" y="263"/>
                  <a:pt x="428" y="254"/>
                  <a:pt x="428" y="245"/>
                </a:cubicBezTo>
                <a:close/>
                <a:moveTo>
                  <a:pt x="233" y="383"/>
                </a:moveTo>
                <a:cubicBezTo>
                  <a:pt x="151" y="383"/>
                  <a:pt x="84" y="316"/>
                  <a:pt x="84" y="233"/>
                </a:cubicBezTo>
                <a:cubicBezTo>
                  <a:pt x="84" y="150"/>
                  <a:pt x="151" y="83"/>
                  <a:pt x="233" y="83"/>
                </a:cubicBezTo>
                <a:cubicBezTo>
                  <a:pt x="316" y="83"/>
                  <a:pt x="383" y="150"/>
                  <a:pt x="383" y="233"/>
                </a:cubicBezTo>
                <a:cubicBezTo>
                  <a:pt x="383" y="316"/>
                  <a:pt x="316" y="383"/>
                  <a:pt x="233" y="383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ffectLst>
            <a:outerShdw blurRad="228600" dist="76200" dir="2700000" algn="tl" rotWithShape="0">
              <a:prstClr val="black">
                <a:alpha val="30000"/>
              </a:prst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5" name="Oval 94"/>
          <p:cNvSpPr/>
          <p:nvPr/>
        </p:nvSpPr>
        <p:spPr>
          <a:xfrm>
            <a:off x="6109874" y="5862792"/>
            <a:ext cx="2013991" cy="2013991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571500" dist="723900" dir="2700000" algn="tl" rotWithShape="0">
              <a:prstClr val="black">
                <a:alpha val="3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6" name="Oval 95"/>
          <p:cNvSpPr/>
          <p:nvPr/>
        </p:nvSpPr>
        <p:spPr>
          <a:xfrm>
            <a:off x="6167874" y="5920792"/>
            <a:ext cx="1897990" cy="1897990"/>
          </a:xfrm>
          <a:prstGeom prst="ellipse">
            <a:avLst/>
          </a:prstGeom>
          <a:gradFill flip="none" rotWithShape="1">
            <a:gsLst>
              <a:gs pos="0">
                <a:schemeClr val="bg1">
                  <a:lumMod val="85000"/>
                </a:schemeClr>
              </a:gs>
              <a:gs pos="24000">
                <a:schemeClr val="bg1">
                  <a:lumMod val="95000"/>
                </a:schemeClr>
              </a:gs>
            </a:gsLst>
            <a:lin ang="13500000" scaled="1"/>
            <a:tileRect/>
          </a:gradFill>
          <a:ln>
            <a:noFill/>
          </a:ln>
          <a:effectLst>
            <a:outerShdw blurRad="571500" dist="723900" dir="2700000" algn="tl" rotWithShape="0">
              <a:prstClr val="black">
                <a:alpha val="3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3" name="Oval 92"/>
          <p:cNvSpPr/>
          <p:nvPr/>
        </p:nvSpPr>
        <p:spPr>
          <a:xfrm>
            <a:off x="6312669" y="6076159"/>
            <a:ext cx="1593735" cy="1593735"/>
          </a:xfrm>
          <a:prstGeom prst="ellipse">
            <a:avLst/>
          </a:prstGeom>
          <a:gradFill flip="none" rotWithShape="1">
            <a:gsLst>
              <a:gs pos="0">
                <a:schemeClr val="bg1">
                  <a:lumMod val="85000"/>
                </a:schemeClr>
              </a:gs>
              <a:gs pos="24000">
                <a:schemeClr val="bg1">
                  <a:lumMod val="95000"/>
                </a:schemeClr>
              </a:gs>
            </a:gsLst>
            <a:lin ang="13500000" scaled="1"/>
            <a:tileRect/>
          </a:gradFill>
          <a:ln>
            <a:noFill/>
          </a:ln>
          <a:effectLst>
            <a:outerShdw blurRad="571500" dist="723900" dir="2700000" algn="tl" rotWithShape="0">
              <a:prstClr val="black">
                <a:alpha val="3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0" name="Freeform 5"/>
          <p:cNvSpPr>
            <a:spLocks noEditPoints="1"/>
          </p:cNvSpPr>
          <p:nvPr/>
        </p:nvSpPr>
        <p:spPr bwMode="auto">
          <a:xfrm>
            <a:off x="8204310" y="6553530"/>
            <a:ext cx="2987715" cy="2985333"/>
          </a:xfrm>
          <a:custGeom>
            <a:avLst/>
            <a:gdLst>
              <a:gd name="T0" fmla="*/ 467 w 467"/>
              <a:gd name="T1" fmla="*/ 232 h 467"/>
              <a:gd name="T2" fmla="*/ 425 w 467"/>
              <a:gd name="T3" fmla="*/ 195 h 467"/>
              <a:gd name="T4" fmla="*/ 449 w 467"/>
              <a:gd name="T5" fmla="*/ 144 h 467"/>
              <a:gd name="T6" fmla="*/ 396 w 467"/>
              <a:gd name="T7" fmla="*/ 126 h 467"/>
              <a:gd name="T8" fmla="*/ 397 w 467"/>
              <a:gd name="T9" fmla="*/ 67 h 467"/>
              <a:gd name="T10" fmla="*/ 341 w 467"/>
              <a:gd name="T11" fmla="*/ 71 h 467"/>
              <a:gd name="T12" fmla="*/ 323 w 467"/>
              <a:gd name="T13" fmla="*/ 18 h 467"/>
              <a:gd name="T14" fmla="*/ 272 w 467"/>
              <a:gd name="T15" fmla="*/ 42 h 467"/>
              <a:gd name="T16" fmla="*/ 232 w 467"/>
              <a:gd name="T17" fmla="*/ 0 h 467"/>
              <a:gd name="T18" fmla="*/ 195 w 467"/>
              <a:gd name="T19" fmla="*/ 42 h 467"/>
              <a:gd name="T20" fmla="*/ 144 w 467"/>
              <a:gd name="T21" fmla="*/ 17 h 467"/>
              <a:gd name="T22" fmla="*/ 126 w 467"/>
              <a:gd name="T23" fmla="*/ 71 h 467"/>
              <a:gd name="T24" fmla="*/ 68 w 467"/>
              <a:gd name="T25" fmla="*/ 69 h 467"/>
              <a:gd name="T26" fmla="*/ 71 w 467"/>
              <a:gd name="T27" fmla="*/ 125 h 467"/>
              <a:gd name="T28" fmla="*/ 18 w 467"/>
              <a:gd name="T29" fmla="*/ 144 h 467"/>
              <a:gd name="T30" fmla="*/ 42 w 467"/>
              <a:gd name="T31" fmla="*/ 194 h 467"/>
              <a:gd name="T32" fmla="*/ 0 w 467"/>
              <a:gd name="T33" fmla="*/ 235 h 467"/>
              <a:gd name="T34" fmla="*/ 42 w 467"/>
              <a:gd name="T35" fmla="*/ 272 h 467"/>
              <a:gd name="T36" fmla="*/ 17 w 467"/>
              <a:gd name="T37" fmla="*/ 323 h 467"/>
              <a:gd name="T38" fmla="*/ 71 w 467"/>
              <a:gd name="T39" fmla="*/ 341 h 467"/>
              <a:gd name="T40" fmla="*/ 70 w 467"/>
              <a:gd name="T41" fmla="*/ 399 h 467"/>
              <a:gd name="T42" fmla="*/ 126 w 467"/>
              <a:gd name="T43" fmla="*/ 396 h 467"/>
              <a:gd name="T44" fmla="*/ 144 w 467"/>
              <a:gd name="T45" fmla="*/ 449 h 467"/>
              <a:gd name="T46" fmla="*/ 195 w 467"/>
              <a:gd name="T47" fmla="*/ 424 h 467"/>
              <a:gd name="T48" fmla="*/ 235 w 467"/>
              <a:gd name="T49" fmla="*/ 467 h 467"/>
              <a:gd name="T50" fmla="*/ 272 w 467"/>
              <a:gd name="T51" fmla="*/ 424 h 467"/>
              <a:gd name="T52" fmla="*/ 323 w 467"/>
              <a:gd name="T53" fmla="*/ 449 h 467"/>
              <a:gd name="T54" fmla="*/ 341 w 467"/>
              <a:gd name="T55" fmla="*/ 396 h 467"/>
              <a:gd name="T56" fmla="*/ 399 w 467"/>
              <a:gd name="T57" fmla="*/ 397 h 467"/>
              <a:gd name="T58" fmla="*/ 396 w 467"/>
              <a:gd name="T59" fmla="*/ 341 h 467"/>
              <a:gd name="T60" fmla="*/ 449 w 467"/>
              <a:gd name="T61" fmla="*/ 323 h 467"/>
              <a:gd name="T62" fmla="*/ 425 w 467"/>
              <a:gd name="T63" fmla="*/ 272 h 467"/>
              <a:gd name="T64" fmla="*/ 233 w 467"/>
              <a:gd name="T65" fmla="*/ 383 h 467"/>
              <a:gd name="T66" fmla="*/ 233 w 467"/>
              <a:gd name="T67" fmla="*/ 83 h 467"/>
              <a:gd name="T68" fmla="*/ 233 w 467"/>
              <a:gd name="T69" fmla="*/ 383 h 4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467" h="467">
                <a:moveTo>
                  <a:pt x="428" y="245"/>
                </a:moveTo>
                <a:cubicBezTo>
                  <a:pt x="467" y="232"/>
                  <a:pt x="467" y="232"/>
                  <a:pt x="467" y="232"/>
                </a:cubicBezTo>
                <a:cubicBezTo>
                  <a:pt x="465" y="202"/>
                  <a:pt x="465" y="202"/>
                  <a:pt x="465" y="202"/>
                </a:cubicBezTo>
                <a:cubicBezTo>
                  <a:pt x="425" y="195"/>
                  <a:pt x="425" y="195"/>
                  <a:pt x="425" y="195"/>
                </a:cubicBezTo>
                <a:cubicBezTo>
                  <a:pt x="423" y="187"/>
                  <a:pt x="421" y="179"/>
                  <a:pt x="418" y="171"/>
                </a:cubicBezTo>
                <a:cubicBezTo>
                  <a:pt x="449" y="144"/>
                  <a:pt x="449" y="144"/>
                  <a:pt x="449" y="144"/>
                </a:cubicBezTo>
                <a:cubicBezTo>
                  <a:pt x="436" y="117"/>
                  <a:pt x="436" y="117"/>
                  <a:pt x="436" y="117"/>
                </a:cubicBezTo>
                <a:cubicBezTo>
                  <a:pt x="396" y="126"/>
                  <a:pt x="396" y="126"/>
                  <a:pt x="396" y="126"/>
                </a:cubicBezTo>
                <a:cubicBezTo>
                  <a:pt x="391" y="118"/>
                  <a:pt x="385" y="111"/>
                  <a:pt x="379" y="104"/>
                </a:cubicBezTo>
                <a:cubicBezTo>
                  <a:pt x="397" y="67"/>
                  <a:pt x="397" y="67"/>
                  <a:pt x="397" y="67"/>
                </a:cubicBezTo>
                <a:cubicBezTo>
                  <a:pt x="375" y="48"/>
                  <a:pt x="375" y="48"/>
                  <a:pt x="375" y="48"/>
                </a:cubicBezTo>
                <a:cubicBezTo>
                  <a:pt x="341" y="71"/>
                  <a:pt x="341" y="71"/>
                  <a:pt x="341" y="71"/>
                </a:cubicBezTo>
                <a:cubicBezTo>
                  <a:pt x="334" y="66"/>
                  <a:pt x="327" y="62"/>
                  <a:pt x="320" y="58"/>
                </a:cubicBezTo>
                <a:cubicBezTo>
                  <a:pt x="323" y="18"/>
                  <a:pt x="323" y="18"/>
                  <a:pt x="323" y="18"/>
                </a:cubicBezTo>
                <a:cubicBezTo>
                  <a:pt x="295" y="8"/>
                  <a:pt x="295" y="8"/>
                  <a:pt x="295" y="8"/>
                </a:cubicBezTo>
                <a:cubicBezTo>
                  <a:pt x="272" y="42"/>
                  <a:pt x="272" y="42"/>
                  <a:pt x="272" y="42"/>
                </a:cubicBezTo>
                <a:cubicBezTo>
                  <a:pt x="263" y="40"/>
                  <a:pt x="254" y="39"/>
                  <a:pt x="245" y="39"/>
                </a:cubicBezTo>
                <a:cubicBezTo>
                  <a:pt x="232" y="0"/>
                  <a:pt x="232" y="0"/>
                  <a:pt x="232" y="0"/>
                </a:cubicBezTo>
                <a:cubicBezTo>
                  <a:pt x="203" y="2"/>
                  <a:pt x="203" y="2"/>
                  <a:pt x="203" y="2"/>
                </a:cubicBezTo>
                <a:cubicBezTo>
                  <a:pt x="195" y="42"/>
                  <a:pt x="195" y="42"/>
                  <a:pt x="195" y="42"/>
                </a:cubicBezTo>
                <a:cubicBezTo>
                  <a:pt x="187" y="44"/>
                  <a:pt x="179" y="46"/>
                  <a:pt x="171" y="49"/>
                </a:cubicBezTo>
                <a:cubicBezTo>
                  <a:pt x="144" y="17"/>
                  <a:pt x="144" y="17"/>
                  <a:pt x="144" y="17"/>
                </a:cubicBezTo>
                <a:cubicBezTo>
                  <a:pt x="117" y="30"/>
                  <a:pt x="117" y="30"/>
                  <a:pt x="117" y="30"/>
                </a:cubicBezTo>
                <a:cubicBezTo>
                  <a:pt x="126" y="71"/>
                  <a:pt x="126" y="71"/>
                  <a:pt x="126" y="71"/>
                </a:cubicBezTo>
                <a:cubicBezTo>
                  <a:pt x="118" y="76"/>
                  <a:pt x="111" y="81"/>
                  <a:pt x="104" y="87"/>
                </a:cubicBezTo>
                <a:cubicBezTo>
                  <a:pt x="68" y="69"/>
                  <a:pt x="68" y="69"/>
                  <a:pt x="68" y="69"/>
                </a:cubicBezTo>
                <a:cubicBezTo>
                  <a:pt x="48" y="92"/>
                  <a:pt x="48" y="92"/>
                  <a:pt x="48" y="92"/>
                </a:cubicBezTo>
                <a:cubicBezTo>
                  <a:pt x="71" y="125"/>
                  <a:pt x="71" y="125"/>
                  <a:pt x="71" y="125"/>
                </a:cubicBezTo>
                <a:cubicBezTo>
                  <a:pt x="67" y="132"/>
                  <a:pt x="62" y="139"/>
                  <a:pt x="59" y="147"/>
                </a:cubicBezTo>
                <a:cubicBezTo>
                  <a:pt x="18" y="144"/>
                  <a:pt x="18" y="144"/>
                  <a:pt x="18" y="144"/>
                </a:cubicBezTo>
                <a:cubicBezTo>
                  <a:pt x="8" y="172"/>
                  <a:pt x="8" y="172"/>
                  <a:pt x="8" y="172"/>
                </a:cubicBezTo>
                <a:cubicBezTo>
                  <a:pt x="42" y="194"/>
                  <a:pt x="42" y="194"/>
                  <a:pt x="42" y="194"/>
                </a:cubicBezTo>
                <a:cubicBezTo>
                  <a:pt x="41" y="203"/>
                  <a:pt x="39" y="212"/>
                  <a:pt x="39" y="222"/>
                </a:cubicBezTo>
                <a:cubicBezTo>
                  <a:pt x="0" y="235"/>
                  <a:pt x="0" y="235"/>
                  <a:pt x="0" y="235"/>
                </a:cubicBezTo>
                <a:cubicBezTo>
                  <a:pt x="2" y="264"/>
                  <a:pt x="2" y="264"/>
                  <a:pt x="2" y="264"/>
                </a:cubicBezTo>
                <a:cubicBezTo>
                  <a:pt x="42" y="272"/>
                  <a:pt x="42" y="272"/>
                  <a:pt x="42" y="272"/>
                </a:cubicBezTo>
                <a:cubicBezTo>
                  <a:pt x="44" y="280"/>
                  <a:pt x="46" y="288"/>
                  <a:pt x="49" y="296"/>
                </a:cubicBezTo>
                <a:cubicBezTo>
                  <a:pt x="17" y="323"/>
                  <a:pt x="17" y="323"/>
                  <a:pt x="17" y="323"/>
                </a:cubicBezTo>
                <a:cubicBezTo>
                  <a:pt x="31" y="349"/>
                  <a:pt x="31" y="349"/>
                  <a:pt x="31" y="349"/>
                </a:cubicBezTo>
                <a:cubicBezTo>
                  <a:pt x="71" y="341"/>
                  <a:pt x="71" y="341"/>
                  <a:pt x="71" y="341"/>
                </a:cubicBezTo>
                <a:cubicBezTo>
                  <a:pt x="76" y="349"/>
                  <a:pt x="82" y="356"/>
                  <a:pt x="88" y="363"/>
                </a:cubicBezTo>
                <a:cubicBezTo>
                  <a:pt x="70" y="399"/>
                  <a:pt x="70" y="399"/>
                  <a:pt x="70" y="399"/>
                </a:cubicBezTo>
                <a:cubicBezTo>
                  <a:pt x="92" y="419"/>
                  <a:pt x="92" y="419"/>
                  <a:pt x="92" y="419"/>
                </a:cubicBezTo>
                <a:cubicBezTo>
                  <a:pt x="126" y="396"/>
                  <a:pt x="126" y="396"/>
                  <a:pt x="126" y="396"/>
                </a:cubicBezTo>
                <a:cubicBezTo>
                  <a:pt x="133" y="400"/>
                  <a:pt x="140" y="404"/>
                  <a:pt x="147" y="408"/>
                </a:cubicBezTo>
                <a:cubicBezTo>
                  <a:pt x="144" y="449"/>
                  <a:pt x="144" y="449"/>
                  <a:pt x="144" y="449"/>
                </a:cubicBezTo>
                <a:cubicBezTo>
                  <a:pt x="172" y="458"/>
                  <a:pt x="172" y="458"/>
                  <a:pt x="172" y="458"/>
                </a:cubicBezTo>
                <a:cubicBezTo>
                  <a:pt x="195" y="424"/>
                  <a:pt x="195" y="424"/>
                  <a:pt x="195" y="424"/>
                </a:cubicBezTo>
                <a:cubicBezTo>
                  <a:pt x="204" y="426"/>
                  <a:pt x="213" y="427"/>
                  <a:pt x="222" y="428"/>
                </a:cubicBezTo>
                <a:cubicBezTo>
                  <a:pt x="235" y="467"/>
                  <a:pt x="235" y="467"/>
                  <a:pt x="235" y="467"/>
                </a:cubicBezTo>
                <a:cubicBezTo>
                  <a:pt x="264" y="464"/>
                  <a:pt x="264" y="464"/>
                  <a:pt x="264" y="464"/>
                </a:cubicBezTo>
                <a:cubicBezTo>
                  <a:pt x="272" y="424"/>
                  <a:pt x="272" y="424"/>
                  <a:pt x="272" y="424"/>
                </a:cubicBezTo>
                <a:cubicBezTo>
                  <a:pt x="280" y="423"/>
                  <a:pt x="288" y="421"/>
                  <a:pt x="296" y="418"/>
                </a:cubicBezTo>
                <a:cubicBezTo>
                  <a:pt x="323" y="449"/>
                  <a:pt x="323" y="449"/>
                  <a:pt x="323" y="449"/>
                </a:cubicBezTo>
                <a:cubicBezTo>
                  <a:pt x="349" y="436"/>
                  <a:pt x="349" y="436"/>
                  <a:pt x="349" y="436"/>
                </a:cubicBezTo>
                <a:cubicBezTo>
                  <a:pt x="341" y="396"/>
                  <a:pt x="341" y="396"/>
                  <a:pt x="341" y="396"/>
                </a:cubicBezTo>
                <a:cubicBezTo>
                  <a:pt x="349" y="391"/>
                  <a:pt x="356" y="385"/>
                  <a:pt x="363" y="379"/>
                </a:cubicBezTo>
                <a:cubicBezTo>
                  <a:pt x="399" y="397"/>
                  <a:pt x="399" y="397"/>
                  <a:pt x="399" y="397"/>
                </a:cubicBezTo>
                <a:cubicBezTo>
                  <a:pt x="419" y="375"/>
                  <a:pt x="419" y="375"/>
                  <a:pt x="419" y="375"/>
                </a:cubicBezTo>
                <a:cubicBezTo>
                  <a:pt x="396" y="341"/>
                  <a:pt x="396" y="341"/>
                  <a:pt x="396" y="341"/>
                </a:cubicBezTo>
                <a:cubicBezTo>
                  <a:pt x="400" y="334"/>
                  <a:pt x="405" y="327"/>
                  <a:pt x="408" y="320"/>
                </a:cubicBezTo>
                <a:cubicBezTo>
                  <a:pt x="449" y="323"/>
                  <a:pt x="449" y="323"/>
                  <a:pt x="449" y="323"/>
                </a:cubicBezTo>
                <a:cubicBezTo>
                  <a:pt x="459" y="295"/>
                  <a:pt x="459" y="295"/>
                  <a:pt x="459" y="295"/>
                </a:cubicBezTo>
                <a:cubicBezTo>
                  <a:pt x="425" y="272"/>
                  <a:pt x="425" y="272"/>
                  <a:pt x="425" y="272"/>
                </a:cubicBezTo>
                <a:cubicBezTo>
                  <a:pt x="426" y="263"/>
                  <a:pt x="428" y="254"/>
                  <a:pt x="428" y="245"/>
                </a:cubicBezTo>
                <a:close/>
                <a:moveTo>
                  <a:pt x="233" y="383"/>
                </a:moveTo>
                <a:cubicBezTo>
                  <a:pt x="151" y="383"/>
                  <a:pt x="84" y="316"/>
                  <a:pt x="84" y="233"/>
                </a:cubicBezTo>
                <a:cubicBezTo>
                  <a:pt x="84" y="150"/>
                  <a:pt x="151" y="83"/>
                  <a:pt x="233" y="83"/>
                </a:cubicBezTo>
                <a:cubicBezTo>
                  <a:pt x="316" y="83"/>
                  <a:pt x="383" y="150"/>
                  <a:pt x="383" y="233"/>
                </a:cubicBezTo>
                <a:cubicBezTo>
                  <a:pt x="383" y="316"/>
                  <a:pt x="316" y="383"/>
                  <a:pt x="233" y="383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  <a:effectLst>
            <a:outerShdw blurRad="228600" dist="76200" dir="2700000" algn="tl" rotWithShape="0">
              <a:prstClr val="black">
                <a:alpha val="30000"/>
              </a:prst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1" name="Oval 100"/>
          <p:cNvSpPr/>
          <p:nvPr/>
        </p:nvSpPr>
        <p:spPr>
          <a:xfrm>
            <a:off x="8691172" y="7039201"/>
            <a:ext cx="2013991" cy="2013991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571500" dist="723900" dir="2700000" algn="tl" rotWithShape="0">
              <a:prstClr val="black">
                <a:alpha val="3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2" name="Oval 101"/>
          <p:cNvSpPr/>
          <p:nvPr/>
        </p:nvSpPr>
        <p:spPr>
          <a:xfrm>
            <a:off x="8749172" y="7097201"/>
            <a:ext cx="1897990" cy="1897990"/>
          </a:xfrm>
          <a:prstGeom prst="ellipse">
            <a:avLst/>
          </a:prstGeom>
          <a:gradFill flip="none" rotWithShape="1">
            <a:gsLst>
              <a:gs pos="0">
                <a:schemeClr val="bg1">
                  <a:lumMod val="85000"/>
                </a:schemeClr>
              </a:gs>
              <a:gs pos="24000">
                <a:schemeClr val="bg1">
                  <a:lumMod val="95000"/>
                </a:schemeClr>
              </a:gs>
            </a:gsLst>
            <a:lin ang="13500000" scaled="1"/>
            <a:tileRect/>
          </a:gradFill>
          <a:ln>
            <a:noFill/>
          </a:ln>
          <a:effectLst>
            <a:outerShdw blurRad="571500" dist="723900" dir="2700000" algn="tl" rotWithShape="0">
              <a:prstClr val="black">
                <a:alpha val="3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9" name="Oval 98"/>
          <p:cNvSpPr/>
          <p:nvPr/>
        </p:nvSpPr>
        <p:spPr>
          <a:xfrm>
            <a:off x="8893967" y="7252568"/>
            <a:ext cx="1593735" cy="1593735"/>
          </a:xfrm>
          <a:prstGeom prst="ellipse">
            <a:avLst/>
          </a:prstGeom>
          <a:gradFill flip="none" rotWithShape="1">
            <a:gsLst>
              <a:gs pos="0">
                <a:schemeClr val="bg1">
                  <a:lumMod val="85000"/>
                </a:schemeClr>
              </a:gs>
              <a:gs pos="24000">
                <a:schemeClr val="bg1">
                  <a:lumMod val="95000"/>
                </a:schemeClr>
              </a:gs>
            </a:gsLst>
            <a:lin ang="13500000" scaled="1"/>
            <a:tileRect/>
          </a:gradFill>
          <a:ln>
            <a:noFill/>
          </a:ln>
          <a:effectLst>
            <a:outerShdw blurRad="571500" dist="723900" dir="2700000" algn="tl" rotWithShape="0">
              <a:prstClr val="black">
                <a:alpha val="3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4" name="Freeform 5"/>
          <p:cNvSpPr>
            <a:spLocks noEditPoints="1"/>
          </p:cNvSpPr>
          <p:nvPr/>
        </p:nvSpPr>
        <p:spPr bwMode="auto">
          <a:xfrm>
            <a:off x="10812844" y="5568797"/>
            <a:ext cx="2987715" cy="2985333"/>
          </a:xfrm>
          <a:custGeom>
            <a:avLst/>
            <a:gdLst>
              <a:gd name="T0" fmla="*/ 467 w 467"/>
              <a:gd name="T1" fmla="*/ 232 h 467"/>
              <a:gd name="T2" fmla="*/ 425 w 467"/>
              <a:gd name="T3" fmla="*/ 195 h 467"/>
              <a:gd name="T4" fmla="*/ 449 w 467"/>
              <a:gd name="T5" fmla="*/ 144 h 467"/>
              <a:gd name="T6" fmla="*/ 396 w 467"/>
              <a:gd name="T7" fmla="*/ 126 h 467"/>
              <a:gd name="T8" fmla="*/ 397 w 467"/>
              <a:gd name="T9" fmla="*/ 67 h 467"/>
              <a:gd name="T10" fmla="*/ 341 w 467"/>
              <a:gd name="T11" fmla="*/ 71 h 467"/>
              <a:gd name="T12" fmla="*/ 323 w 467"/>
              <a:gd name="T13" fmla="*/ 18 h 467"/>
              <a:gd name="T14" fmla="*/ 272 w 467"/>
              <a:gd name="T15" fmla="*/ 42 h 467"/>
              <a:gd name="T16" fmla="*/ 232 w 467"/>
              <a:gd name="T17" fmla="*/ 0 h 467"/>
              <a:gd name="T18" fmla="*/ 195 w 467"/>
              <a:gd name="T19" fmla="*/ 42 h 467"/>
              <a:gd name="T20" fmla="*/ 144 w 467"/>
              <a:gd name="T21" fmla="*/ 17 h 467"/>
              <a:gd name="T22" fmla="*/ 126 w 467"/>
              <a:gd name="T23" fmla="*/ 71 h 467"/>
              <a:gd name="T24" fmla="*/ 68 w 467"/>
              <a:gd name="T25" fmla="*/ 69 h 467"/>
              <a:gd name="T26" fmla="*/ 71 w 467"/>
              <a:gd name="T27" fmla="*/ 125 h 467"/>
              <a:gd name="T28" fmla="*/ 18 w 467"/>
              <a:gd name="T29" fmla="*/ 144 h 467"/>
              <a:gd name="T30" fmla="*/ 42 w 467"/>
              <a:gd name="T31" fmla="*/ 194 h 467"/>
              <a:gd name="T32" fmla="*/ 0 w 467"/>
              <a:gd name="T33" fmla="*/ 235 h 467"/>
              <a:gd name="T34" fmla="*/ 42 w 467"/>
              <a:gd name="T35" fmla="*/ 272 h 467"/>
              <a:gd name="T36" fmla="*/ 17 w 467"/>
              <a:gd name="T37" fmla="*/ 323 h 467"/>
              <a:gd name="T38" fmla="*/ 71 w 467"/>
              <a:gd name="T39" fmla="*/ 341 h 467"/>
              <a:gd name="T40" fmla="*/ 70 w 467"/>
              <a:gd name="T41" fmla="*/ 399 h 467"/>
              <a:gd name="T42" fmla="*/ 126 w 467"/>
              <a:gd name="T43" fmla="*/ 396 h 467"/>
              <a:gd name="T44" fmla="*/ 144 w 467"/>
              <a:gd name="T45" fmla="*/ 449 h 467"/>
              <a:gd name="T46" fmla="*/ 195 w 467"/>
              <a:gd name="T47" fmla="*/ 424 h 467"/>
              <a:gd name="T48" fmla="*/ 235 w 467"/>
              <a:gd name="T49" fmla="*/ 467 h 467"/>
              <a:gd name="T50" fmla="*/ 272 w 467"/>
              <a:gd name="T51" fmla="*/ 424 h 467"/>
              <a:gd name="T52" fmla="*/ 323 w 467"/>
              <a:gd name="T53" fmla="*/ 449 h 467"/>
              <a:gd name="T54" fmla="*/ 341 w 467"/>
              <a:gd name="T55" fmla="*/ 396 h 467"/>
              <a:gd name="T56" fmla="*/ 399 w 467"/>
              <a:gd name="T57" fmla="*/ 397 h 467"/>
              <a:gd name="T58" fmla="*/ 396 w 467"/>
              <a:gd name="T59" fmla="*/ 341 h 467"/>
              <a:gd name="T60" fmla="*/ 449 w 467"/>
              <a:gd name="T61" fmla="*/ 323 h 467"/>
              <a:gd name="T62" fmla="*/ 425 w 467"/>
              <a:gd name="T63" fmla="*/ 272 h 467"/>
              <a:gd name="T64" fmla="*/ 233 w 467"/>
              <a:gd name="T65" fmla="*/ 383 h 467"/>
              <a:gd name="T66" fmla="*/ 233 w 467"/>
              <a:gd name="T67" fmla="*/ 83 h 467"/>
              <a:gd name="T68" fmla="*/ 233 w 467"/>
              <a:gd name="T69" fmla="*/ 383 h 4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467" h="467">
                <a:moveTo>
                  <a:pt x="428" y="245"/>
                </a:moveTo>
                <a:cubicBezTo>
                  <a:pt x="467" y="232"/>
                  <a:pt x="467" y="232"/>
                  <a:pt x="467" y="232"/>
                </a:cubicBezTo>
                <a:cubicBezTo>
                  <a:pt x="465" y="202"/>
                  <a:pt x="465" y="202"/>
                  <a:pt x="465" y="202"/>
                </a:cubicBezTo>
                <a:cubicBezTo>
                  <a:pt x="425" y="195"/>
                  <a:pt x="425" y="195"/>
                  <a:pt x="425" y="195"/>
                </a:cubicBezTo>
                <a:cubicBezTo>
                  <a:pt x="423" y="187"/>
                  <a:pt x="421" y="179"/>
                  <a:pt x="418" y="171"/>
                </a:cubicBezTo>
                <a:cubicBezTo>
                  <a:pt x="449" y="144"/>
                  <a:pt x="449" y="144"/>
                  <a:pt x="449" y="144"/>
                </a:cubicBezTo>
                <a:cubicBezTo>
                  <a:pt x="436" y="117"/>
                  <a:pt x="436" y="117"/>
                  <a:pt x="436" y="117"/>
                </a:cubicBezTo>
                <a:cubicBezTo>
                  <a:pt x="396" y="126"/>
                  <a:pt x="396" y="126"/>
                  <a:pt x="396" y="126"/>
                </a:cubicBezTo>
                <a:cubicBezTo>
                  <a:pt x="391" y="118"/>
                  <a:pt x="385" y="111"/>
                  <a:pt x="379" y="104"/>
                </a:cubicBezTo>
                <a:cubicBezTo>
                  <a:pt x="397" y="67"/>
                  <a:pt x="397" y="67"/>
                  <a:pt x="397" y="67"/>
                </a:cubicBezTo>
                <a:cubicBezTo>
                  <a:pt x="375" y="48"/>
                  <a:pt x="375" y="48"/>
                  <a:pt x="375" y="48"/>
                </a:cubicBezTo>
                <a:cubicBezTo>
                  <a:pt x="341" y="71"/>
                  <a:pt x="341" y="71"/>
                  <a:pt x="341" y="71"/>
                </a:cubicBezTo>
                <a:cubicBezTo>
                  <a:pt x="334" y="66"/>
                  <a:pt x="327" y="62"/>
                  <a:pt x="320" y="58"/>
                </a:cubicBezTo>
                <a:cubicBezTo>
                  <a:pt x="323" y="18"/>
                  <a:pt x="323" y="18"/>
                  <a:pt x="323" y="18"/>
                </a:cubicBezTo>
                <a:cubicBezTo>
                  <a:pt x="295" y="8"/>
                  <a:pt x="295" y="8"/>
                  <a:pt x="295" y="8"/>
                </a:cubicBezTo>
                <a:cubicBezTo>
                  <a:pt x="272" y="42"/>
                  <a:pt x="272" y="42"/>
                  <a:pt x="272" y="42"/>
                </a:cubicBezTo>
                <a:cubicBezTo>
                  <a:pt x="263" y="40"/>
                  <a:pt x="254" y="39"/>
                  <a:pt x="245" y="39"/>
                </a:cubicBezTo>
                <a:cubicBezTo>
                  <a:pt x="232" y="0"/>
                  <a:pt x="232" y="0"/>
                  <a:pt x="232" y="0"/>
                </a:cubicBezTo>
                <a:cubicBezTo>
                  <a:pt x="203" y="2"/>
                  <a:pt x="203" y="2"/>
                  <a:pt x="203" y="2"/>
                </a:cubicBezTo>
                <a:cubicBezTo>
                  <a:pt x="195" y="42"/>
                  <a:pt x="195" y="42"/>
                  <a:pt x="195" y="42"/>
                </a:cubicBezTo>
                <a:cubicBezTo>
                  <a:pt x="187" y="44"/>
                  <a:pt x="179" y="46"/>
                  <a:pt x="171" y="49"/>
                </a:cubicBezTo>
                <a:cubicBezTo>
                  <a:pt x="144" y="17"/>
                  <a:pt x="144" y="17"/>
                  <a:pt x="144" y="17"/>
                </a:cubicBezTo>
                <a:cubicBezTo>
                  <a:pt x="117" y="30"/>
                  <a:pt x="117" y="30"/>
                  <a:pt x="117" y="30"/>
                </a:cubicBezTo>
                <a:cubicBezTo>
                  <a:pt x="126" y="71"/>
                  <a:pt x="126" y="71"/>
                  <a:pt x="126" y="71"/>
                </a:cubicBezTo>
                <a:cubicBezTo>
                  <a:pt x="118" y="76"/>
                  <a:pt x="111" y="81"/>
                  <a:pt x="104" y="87"/>
                </a:cubicBezTo>
                <a:cubicBezTo>
                  <a:pt x="68" y="69"/>
                  <a:pt x="68" y="69"/>
                  <a:pt x="68" y="69"/>
                </a:cubicBezTo>
                <a:cubicBezTo>
                  <a:pt x="48" y="92"/>
                  <a:pt x="48" y="92"/>
                  <a:pt x="48" y="92"/>
                </a:cubicBezTo>
                <a:cubicBezTo>
                  <a:pt x="71" y="125"/>
                  <a:pt x="71" y="125"/>
                  <a:pt x="71" y="125"/>
                </a:cubicBezTo>
                <a:cubicBezTo>
                  <a:pt x="67" y="132"/>
                  <a:pt x="62" y="139"/>
                  <a:pt x="59" y="147"/>
                </a:cubicBezTo>
                <a:cubicBezTo>
                  <a:pt x="18" y="144"/>
                  <a:pt x="18" y="144"/>
                  <a:pt x="18" y="144"/>
                </a:cubicBezTo>
                <a:cubicBezTo>
                  <a:pt x="8" y="172"/>
                  <a:pt x="8" y="172"/>
                  <a:pt x="8" y="172"/>
                </a:cubicBezTo>
                <a:cubicBezTo>
                  <a:pt x="42" y="194"/>
                  <a:pt x="42" y="194"/>
                  <a:pt x="42" y="194"/>
                </a:cubicBezTo>
                <a:cubicBezTo>
                  <a:pt x="41" y="203"/>
                  <a:pt x="39" y="212"/>
                  <a:pt x="39" y="222"/>
                </a:cubicBezTo>
                <a:cubicBezTo>
                  <a:pt x="0" y="235"/>
                  <a:pt x="0" y="235"/>
                  <a:pt x="0" y="235"/>
                </a:cubicBezTo>
                <a:cubicBezTo>
                  <a:pt x="2" y="264"/>
                  <a:pt x="2" y="264"/>
                  <a:pt x="2" y="264"/>
                </a:cubicBezTo>
                <a:cubicBezTo>
                  <a:pt x="42" y="272"/>
                  <a:pt x="42" y="272"/>
                  <a:pt x="42" y="272"/>
                </a:cubicBezTo>
                <a:cubicBezTo>
                  <a:pt x="44" y="280"/>
                  <a:pt x="46" y="288"/>
                  <a:pt x="49" y="296"/>
                </a:cubicBezTo>
                <a:cubicBezTo>
                  <a:pt x="17" y="323"/>
                  <a:pt x="17" y="323"/>
                  <a:pt x="17" y="323"/>
                </a:cubicBezTo>
                <a:cubicBezTo>
                  <a:pt x="31" y="349"/>
                  <a:pt x="31" y="349"/>
                  <a:pt x="31" y="349"/>
                </a:cubicBezTo>
                <a:cubicBezTo>
                  <a:pt x="71" y="341"/>
                  <a:pt x="71" y="341"/>
                  <a:pt x="71" y="341"/>
                </a:cubicBezTo>
                <a:cubicBezTo>
                  <a:pt x="76" y="349"/>
                  <a:pt x="82" y="356"/>
                  <a:pt x="88" y="363"/>
                </a:cubicBezTo>
                <a:cubicBezTo>
                  <a:pt x="70" y="399"/>
                  <a:pt x="70" y="399"/>
                  <a:pt x="70" y="399"/>
                </a:cubicBezTo>
                <a:cubicBezTo>
                  <a:pt x="92" y="419"/>
                  <a:pt x="92" y="419"/>
                  <a:pt x="92" y="419"/>
                </a:cubicBezTo>
                <a:cubicBezTo>
                  <a:pt x="126" y="396"/>
                  <a:pt x="126" y="396"/>
                  <a:pt x="126" y="396"/>
                </a:cubicBezTo>
                <a:cubicBezTo>
                  <a:pt x="133" y="400"/>
                  <a:pt x="140" y="404"/>
                  <a:pt x="147" y="408"/>
                </a:cubicBezTo>
                <a:cubicBezTo>
                  <a:pt x="144" y="449"/>
                  <a:pt x="144" y="449"/>
                  <a:pt x="144" y="449"/>
                </a:cubicBezTo>
                <a:cubicBezTo>
                  <a:pt x="172" y="458"/>
                  <a:pt x="172" y="458"/>
                  <a:pt x="172" y="458"/>
                </a:cubicBezTo>
                <a:cubicBezTo>
                  <a:pt x="195" y="424"/>
                  <a:pt x="195" y="424"/>
                  <a:pt x="195" y="424"/>
                </a:cubicBezTo>
                <a:cubicBezTo>
                  <a:pt x="204" y="426"/>
                  <a:pt x="213" y="427"/>
                  <a:pt x="222" y="428"/>
                </a:cubicBezTo>
                <a:cubicBezTo>
                  <a:pt x="235" y="467"/>
                  <a:pt x="235" y="467"/>
                  <a:pt x="235" y="467"/>
                </a:cubicBezTo>
                <a:cubicBezTo>
                  <a:pt x="264" y="464"/>
                  <a:pt x="264" y="464"/>
                  <a:pt x="264" y="464"/>
                </a:cubicBezTo>
                <a:cubicBezTo>
                  <a:pt x="272" y="424"/>
                  <a:pt x="272" y="424"/>
                  <a:pt x="272" y="424"/>
                </a:cubicBezTo>
                <a:cubicBezTo>
                  <a:pt x="280" y="423"/>
                  <a:pt x="288" y="421"/>
                  <a:pt x="296" y="418"/>
                </a:cubicBezTo>
                <a:cubicBezTo>
                  <a:pt x="323" y="449"/>
                  <a:pt x="323" y="449"/>
                  <a:pt x="323" y="449"/>
                </a:cubicBezTo>
                <a:cubicBezTo>
                  <a:pt x="349" y="436"/>
                  <a:pt x="349" y="436"/>
                  <a:pt x="349" y="436"/>
                </a:cubicBezTo>
                <a:cubicBezTo>
                  <a:pt x="341" y="396"/>
                  <a:pt x="341" y="396"/>
                  <a:pt x="341" y="396"/>
                </a:cubicBezTo>
                <a:cubicBezTo>
                  <a:pt x="349" y="391"/>
                  <a:pt x="356" y="385"/>
                  <a:pt x="363" y="379"/>
                </a:cubicBezTo>
                <a:cubicBezTo>
                  <a:pt x="399" y="397"/>
                  <a:pt x="399" y="397"/>
                  <a:pt x="399" y="397"/>
                </a:cubicBezTo>
                <a:cubicBezTo>
                  <a:pt x="419" y="375"/>
                  <a:pt x="419" y="375"/>
                  <a:pt x="419" y="375"/>
                </a:cubicBezTo>
                <a:cubicBezTo>
                  <a:pt x="396" y="341"/>
                  <a:pt x="396" y="341"/>
                  <a:pt x="396" y="341"/>
                </a:cubicBezTo>
                <a:cubicBezTo>
                  <a:pt x="400" y="334"/>
                  <a:pt x="405" y="327"/>
                  <a:pt x="408" y="320"/>
                </a:cubicBezTo>
                <a:cubicBezTo>
                  <a:pt x="449" y="323"/>
                  <a:pt x="449" y="323"/>
                  <a:pt x="449" y="323"/>
                </a:cubicBezTo>
                <a:cubicBezTo>
                  <a:pt x="459" y="295"/>
                  <a:pt x="459" y="295"/>
                  <a:pt x="459" y="295"/>
                </a:cubicBezTo>
                <a:cubicBezTo>
                  <a:pt x="425" y="272"/>
                  <a:pt x="425" y="272"/>
                  <a:pt x="425" y="272"/>
                </a:cubicBezTo>
                <a:cubicBezTo>
                  <a:pt x="426" y="263"/>
                  <a:pt x="428" y="254"/>
                  <a:pt x="428" y="245"/>
                </a:cubicBezTo>
                <a:close/>
                <a:moveTo>
                  <a:pt x="233" y="383"/>
                </a:moveTo>
                <a:cubicBezTo>
                  <a:pt x="151" y="383"/>
                  <a:pt x="84" y="316"/>
                  <a:pt x="84" y="233"/>
                </a:cubicBezTo>
                <a:cubicBezTo>
                  <a:pt x="84" y="150"/>
                  <a:pt x="151" y="83"/>
                  <a:pt x="233" y="83"/>
                </a:cubicBezTo>
                <a:cubicBezTo>
                  <a:pt x="316" y="83"/>
                  <a:pt x="383" y="150"/>
                  <a:pt x="383" y="233"/>
                </a:cubicBezTo>
                <a:cubicBezTo>
                  <a:pt x="383" y="316"/>
                  <a:pt x="316" y="383"/>
                  <a:pt x="233" y="383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  <a:effectLst>
            <a:outerShdw blurRad="228600" dist="76200" dir="2700000" algn="tl" rotWithShape="0">
              <a:prstClr val="black">
                <a:alpha val="30000"/>
              </a:prst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5" name="Oval 114"/>
          <p:cNvSpPr/>
          <p:nvPr/>
        </p:nvSpPr>
        <p:spPr>
          <a:xfrm>
            <a:off x="11299706" y="6054468"/>
            <a:ext cx="2013991" cy="2013991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571500" dist="723900" dir="2700000" algn="tl" rotWithShape="0">
              <a:prstClr val="black">
                <a:alpha val="3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6" name="Oval 115"/>
          <p:cNvSpPr/>
          <p:nvPr/>
        </p:nvSpPr>
        <p:spPr>
          <a:xfrm>
            <a:off x="11357706" y="6112468"/>
            <a:ext cx="1897990" cy="1897990"/>
          </a:xfrm>
          <a:prstGeom prst="ellipse">
            <a:avLst/>
          </a:prstGeom>
          <a:gradFill flip="none" rotWithShape="1">
            <a:gsLst>
              <a:gs pos="0">
                <a:schemeClr val="bg1">
                  <a:lumMod val="85000"/>
                </a:schemeClr>
              </a:gs>
              <a:gs pos="24000">
                <a:schemeClr val="bg1">
                  <a:lumMod val="95000"/>
                </a:schemeClr>
              </a:gs>
            </a:gsLst>
            <a:lin ang="13500000" scaled="1"/>
            <a:tileRect/>
          </a:gradFill>
          <a:ln>
            <a:noFill/>
          </a:ln>
          <a:effectLst>
            <a:outerShdw blurRad="571500" dist="723900" dir="2700000" algn="tl" rotWithShape="0">
              <a:prstClr val="black">
                <a:alpha val="3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3" name="Oval 112"/>
          <p:cNvSpPr/>
          <p:nvPr/>
        </p:nvSpPr>
        <p:spPr>
          <a:xfrm>
            <a:off x="11502501" y="6267835"/>
            <a:ext cx="1593735" cy="1593735"/>
          </a:xfrm>
          <a:prstGeom prst="ellipse">
            <a:avLst/>
          </a:prstGeom>
          <a:gradFill flip="none" rotWithShape="1">
            <a:gsLst>
              <a:gs pos="0">
                <a:schemeClr val="bg1">
                  <a:lumMod val="85000"/>
                </a:schemeClr>
              </a:gs>
              <a:gs pos="24000">
                <a:schemeClr val="bg1">
                  <a:lumMod val="95000"/>
                </a:schemeClr>
              </a:gs>
            </a:gsLst>
            <a:lin ang="13500000" scaled="1"/>
            <a:tileRect/>
          </a:gradFill>
          <a:ln>
            <a:noFill/>
          </a:ln>
          <a:effectLst>
            <a:outerShdw blurRad="571500" dist="723900" dir="2700000" algn="tl" rotWithShape="0">
              <a:prstClr val="black">
                <a:alpha val="3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0" name="Freeform 5"/>
          <p:cNvSpPr>
            <a:spLocks noEditPoints="1"/>
          </p:cNvSpPr>
          <p:nvPr/>
        </p:nvSpPr>
        <p:spPr bwMode="auto">
          <a:xfrm>
            <a:off x="13372070" y="6724016"/>
            <a:ext cx="2987715" cy="2985333"/>
          </a:xfrm>
          <a:custGeom>
            <a:avLst/>
            <a:gdLst>
              <a:gd name="T0" fmla="*/ 467 w 467"/>
              <a:gd name="T1" fmla="*/ 232 h 467"/>
              <a:gd name="T2" fmla="*/ 425 w 467"/>
              <a:gd name="T3" fmla="*/ 195 h 467"/>
              <a:gd name="T4" fmla="*/ 449 w 467"/>
              <a:gd name="T5" fmla="*/ 144 h 467"/>
              <a:gd name="T6" fmla="*/ 396 w 467"/>
              <a:gd name="T7" fmla="*/ 126 h 467"/>
              <a:gd name="T8" fmla="*/ 397 w 467"/>
              <a:gd name="T9" fmla="*/ 67 h 467"/>
              <a:gd name="T10" fmla="*/ 341 w 467"/>
              <a:gd name="T11" fmla="*/ 71 h 467"/>
              <a:gd name="T12" fmla="*/ 323 w 467"/>
              <a:gd name="T13" fmla="*/ 18 h 467"/>
              <a:gd name="T14" fmla="*/ 272 w 467"/>
              <a:gd name="T15" fmla="*/ 42 h 467"/>
              <a:gd name="T16" fmla="*/ 232 w 467"/>
              <a:gd name="T17" fmla="*/ 0 h 467"/>
              <a:gd name="T18" fmla="*/ 195 w 467"/>
              <a:gd name="T19" fmla="*/ 42 h 467"/>
              <a:gd name="T20" fmla="*/ 144 w 467"/>
              <a:gd name="T21" fmla="*/ 17 h 467"/>
              <a:gd name="T22" fmla="*/ 126 w 467"/>
              <a:gd name="T23" fmla="*/ 71 h 467"/>
              <a:gd name="T24" fmla="*/ 68 w 467"/>
              <a:gd name="T25" fmla="*/ 69 h 467"/>
              <a:gd name="T26" fmla="*/ 71 w 467"/>
              <a:gd name="T27" fmla="*/ 125 h 467"/>
              <a:gd name="T28" fmla="*/ 18 w 467"/>
              <a:gd name="T29" fmla="*/ 144 h 467"/>
              <a:gd name="T30" fmla="*/ 42 w 467"/>
              <a:gd name="T31" fmla="*/ 194 h 467"/>
              <a:gd name="T32" fmla="*/ 0 w 467"/>
              <a:gd name="T33" fmla="*/ 235 h 467"/>
              <a:gd name="T34" fmla="*/ 42 w 467"/>
              <a:gd name="T35" fmla="*/ 272 h 467"/>
              <a:gd name="T36" fmla="*/ 17 w 467"/>
              <a:gd name="T37" fmla="*/ 323 h 467"/>
              <a:gd name="T38" fmla="*/ 71 w 467"/>
              <a:gd name="T39" fmla="*/ 341 h 467"/>
              <a:gd name="T40" fmla="*/ 70 w 467"/>
              <a:gd name="T41" fmla="*/ 399 h 467"/>
              <a:gd name="T42" fmla="*/ 126 w 467"/>
              <a:gd name="T43" fmla="*/ 396 h 467"/>
              <a:gd name="T44" fmla="*/ 144 w 467"/>
              <a:gd name="T45" fmla="*/ 449 h 467"/>
              <a:gd name="T46" fmla="*/ 195 w 467"/>
              <a:gd name="T47" fmla="*/ 424 h 467"/>
              <a:gd name="T48" fmla="*/ 235 w 467"/>
              <a:gd name="T49" fmla="*/ 467 h 467"/>
              <a:gd name="T50" fmla="*/ 272 w 467"/>
              <a:gd name="T51" fmla="*/ 424 h 467"/>
              <a:gd name="T52" fmla="*/ 323 w 467"/>
              <a:gd name="T53" fmla="*/ 449 h 467"/>
              <a:gd name="T54" fmla="*/ 341 w 467"/>
              <a:gd name="T55" fmla="*/ 396 h 467"/>
              <a:gd name="T56" fmla="*/ 399 w 467"/>
              <a:gd name="T57" fmla="*/ 397 h 467"/>
              <a:gd name="T58" fmla="*/ 396 w 467"/>
              <a:gd name="T59" fmla="*/ 341 h 467"/>
              <a:gd name="T60" fmla="*/ 449 w 467"/>
              <a:gd name="T61" fmla="*/ 323 h 467"/>
              <a:gd name="T62" fmla="*/ 425 w 467"/>
              <a:gd name="T63" fmla="*/ 272 h 467"/>
              <a:gd name="T64" fmla="*/ 233 w 467"/>
              <a:gd name="T65" fmla="*/ 383 h 467"/>
              <a:gd name="T66" fmla="*/ 233 w 467"/>
              <a:gd name="T67" fmla="*/ 83 h 467"/>
              <a:gd name="T68" fmla="*/ 233 w 467"/>
              <a:gd name="T69" fmla="*/ 383 h 4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467" h="467">
                <a:moveTo>
                  <a:pt x="428" y="245"/>
                </a:moveTo>
                <a:cubicBezTo>
                  <a:pt x="467" y="232"/>
                  <a:pt x="467" y="232"/>
                  <a:pt x="467" y="232"/>
                </a:cubicBezTo>
                <a:cubicBezTo>
                  <a:pt x="465" y="202"/>
                  <a:pt x="465" y="202"/>
                  <a:pt x="465" y="202"/>
                </a:cubicBezTo>
                <a:cubicBezTo>
                  <a:pt x="425" y="195"/>
                  <a:pt x="425" y="195"/>
                  <a:pt x="425" y="195"/>
                </a:cubicBezTo>
                <a:cubicBezTo>
                  <a:pt x="423" y="187"/>
                  <a:pt x="421" y="179"/>
                  <a:pt x="418" y="171"/>
                </a:cubicBezTo>
                <a:cubicBezTo>
                  <a:pt x="449" y="144"/>
                  <a:pt x="449" y="144"/>
                  <a:pt x="449" y="144"/>
                </a:cubicBezTo>
                <a:cubicBezTo>
                  <a:pt x="436" y="117"/>
                  <a:pt x="436" y="117"/>
                  <a:pt x="436" y="117"/>
                </a:cubicBezTo>
                <a:cubicBezTo>
                  <a:pt x="396" y="126"/>
                  <a:pt x="396" y="126"/>
                  <a:pt x="396" y="126"/>
                </a:cubicBezTo>
                <a:cubicBezTo>
                  <a:pt x="391" y="118"/>
                  <a:pt x="385" y="111"/>
                  <a:pt x="379" y="104"/>
                </a:cubicBezTo>
                <a:cubicBezTo>
                  <a:pt x="397" y="67"/>
                  <a:pt x="397" y="67"/>
                  <a:pt x="397" y="67"/>
                </a:cubicBezTo>
                <a:cubicBezTo>
                  <a:pt x="375" y="48"/>
                  <a:pt x="375" y="48"/>
                  <a:pt x="375" y="48"/>
                </a:cubicBezTo>
                <a:cubicBezTo>
                  <a:pt x="341" y="71"/>
                  <a:pt x="341" y="71"/>
                  <a:pt x="341" y="71"/>
                </a:cubicBezTo>
                <a:cubicBezTo>
                  <a:pt x="334" y="66"/>
                  <a:pt x="327" y="62"/>
                  <a:pt x="320" y="58"/>
                </a:cubicBezTo>
                <a:cubicBezTo>
                  <a:pt x="323" y="18"/>
                  <a:pt x="323" y="18"/>
                  <a:pt x="323" y="18"/>
                </a:cubicBezTo>
                <a:cubicBezTo>
                  <a:pt x="295" y="8"/>
                  <a:pt x="295" y="8"/>
                  <a:pt x="295" y="8"/>
                </a:cubicBezTo>
                <a:cubicBezTo>
                  <a:pt x="272" y="42"/>
                  <a:pt x="272" y="42"/>
                  <a:pt x="272" y="42"/>
                </a:cubicBezTo>
                <a:cubicBezTo>
                  <a:pt x="263" y="40"/>
                  <a:pt x="254" y="39"/>
                  <a:pt x="245" y="39"/>
                </a:cubicBezTo>
                <a:cubicBezTo>
                  <a:pt x="232" y="0"/>
                  <a:pt x="232" y="0"/>
                  <a:pt x="232" y="0"/>
                </a:cubicBezTo>
                <a:cubicBezTo>
                  <a:pt x="203" y="2"/>
                  <a:pt x="203" y="2"/>
                  <a:pt x="203" y="2"/>
                </a:cubicBezTo>
                <a:cubicBezTo>
                  <a:pt x="195" y="42"/>
                  <a:pt x="195" y="42"/>
                  <a:pt x="195" y="42"/>
                </a:cubicBezTo>
                <a:cubicBezTo>
                  <a:pt x="187" y="44"/>
                  <a:pt x="179" y="46"/>
                  <a:pt x="171" y="49"/>
                </a:cubicBezTo>
                <a:cubicBezTo>
                  <a:pt x="144" y="17"/>
                  <a:pt x="144" y="17"/>
                  <a:pt x="144" y="17"/>
                </a:cubicBezTo>
                <a:cubicBezTo>
                  <a:pt x="117" y="30"/>
                  <a:pt x="117" y="30"/>
                  <a:pt x="117" y="30"/>
                </a:cubicBezTo>
                <a:cubicBezTo>
                  <a:pt x="126" y="71"/>
                  <a:pt x="126" y="71"/>
                  <a:pt x="126" y="71"/>
                </a:cubicBezTo>
                <a:cubicBezTo>
                  <a:pt x="118" y="76"/>
                  <a:pt x="111" y="81"/>
                  <a:pt x="104" y="87"/>
                </a:cubicBezTo>
                <a:cubicBezTo>
                  <a:pt x="68" y="69"/>
                  <a:pt x="68" y="69"/>
                  <a:pt x="68" y="69"/>
                </a:cubicBezTo>
                <a:cubicBezTo>
                  <a:pt x="48" y="92"/>
                  <a:pt x="48" y="92"/>
                  <a:pt x="48" y="92"/>
                </a:cubicBezTo>
                <a:cubicBezTo>
                  <a:pt x="71" y="125"/>
                  <a:pt x="71" y="125"/>
                  <a:pt x="71" y="125"/>
                </a:cubicBezTo>
                <a:cubicBezTo>
                  <a:pt x="67" y="132"/>
                  <a:pt x="62" y="139"/>
                  <a:pt x="59" y="147"/>
                </a:cubicBezTo>
                <a:cubicBezTo>
                  <a:pt x="18" y="144"/>
                  <a:pt x="18" y="144"/>
                  <a:pt x="18" y="144"/>
                </a:cubicBezTo>
                <a:cubicBezTo>
                  <a:pt x="8" y="172"/>
                  <a:pt x="8" y="172"/>
                  <a:pt x="8" y="172"/>
                </a:cubicBezTo>
                <a:cubicBezTo>
                  <a:pt x="42" y="194"/>
                  <a:pt x="42" y="194"/>
                  <a:pt x="42" y="194"/>
                </a:cubicBezTo>
                <a:cubicBezTo>
                  <a:pt x="41" y="203"/>
                  <a:pt x="39" y="212"/>
                  <a:pt x="39" y="222"/>
                </a:cubicBezTo>
                <a:cubicBezTo>
                  <a:pt x="0" y="235"/>
                  <a:pt x="0" y="235"/>
                  <a:pt x="0" y="235"/>
                </a:cubicBezTo>
                <a:cubicBezTo>
                  <a:pt x="2" y="264"/>
                  <a:pt x="2" y="264"/>
                  <a:pt x="2" y="264"/>
                </a:cubicBezTo>
                <a:cubicBezTo>
                  <a:pt x="42" y="272"/>
                  <a:pt x="42" y="272"/>
                  <a:pt x="42" y="272"/>
                </a:cubicBezTo>
                <a:cubicBezTo>
                  <a:pt x="44" y="280"/>
                  <a:pt x="46" y="288"/>
                  <a:pt x="49" y="296"/>
                </a:cubicBezTo>
                <a:cubicBezTo>
                  <a:pt x="17" y="323"/>
                  <a:pt x="17" y="323"/>
                  <a:pt x="17" y="323"/>
                </a:cubicBezTo>
                <a:cubicBezTo>
                  <a:pt x="31" y="349"/>
                  <a:pt x="31" y="349"/>
                  <a:pt x="31" y="349"/>
                </a:cubicBezTo>
                <a:cubicBezTo>
                  <a:pt x="71" y="341"/>
                  <a:pt x="71" y="341"/>
                  <a:pt x="71" y="341"/>
                </a:cubicBezTo>
                <a:cubicBezTo>
                  <a:pt x="76" y="349"/>
                  <a:pt x="82" y="356"/>
                  <a:pt x="88" y="363"/>
                </a:cubicBezTo>
                <a:cubicBezTo>
                  <a:pt x="70" y="399"/>
                  <a:pt x="70" y="399"/>
                  <a:pt x="70" y="399"/>
                </a:cubicBezTo>
                <a:cubicBezTo>
                  <a:pt x="92" y="419"/>
                  <a:pt x="92" y="419"/>
                  <a:pt x="92" y="419"/>
                </a:cubicBezTo>
                <a:cubicBezTo>
                  <a:pt x="126" y="396"/>
                  <a:pt x="126" y="396"/>
                  <a:pt x="126" y="396"/>
                </a:cubicBezTo>
                <a:cubicBezTo>
                  <a:pt x="133" y="400"/>
                  <a:pt x="140" y="404"/>
                  <a:pt x="147" y="408"/>
                </a:cubicBezTo>
                <a:cubicBezTo>
                  <a:pt x="144" y="449"/>
                  <a:pt x="144" y="449"/>
                  <a:pt x="144" y="449"/>
                </a:cubicBezTo>
                <a:cubicBezTo>
                  <a:pt x="172" y="458"/>
                  <a:pt x="172" y="458"/>
                  <a:pt x="172" y="458"/>
                </a:cubicBezTo>
                <a:cubicBezTo>
                  <a:pt x="195" y="424"/>
                  <a:pt x="195" y="424"/>
                  <a:pt x="195" y="424"/>
                </a:cubicBezTo>
                <a:cubicBezTo>
                  <a:pt x="204" y="426"/>
                  <a:pt x="213" y="427"/>
                  <a:pt x="222" y="428"/>
                </a:cubicBezTo>
                <a:cubicBezTo>
                  <a:pt x="235" y="467"/>
                  <a:pt x="235" y="467"/>
                  <a:pt x="235" y="467"/>
                </a:cubicBezTo>
                <a:cubicBezTo>
                  <a:pt x="264" y="464"/>
                  <a:pt x="264" y="464"/>
                  <a:pt x="264" y="464"/>
                </a:cubicBezTo>
                <a:cubicBezTo>
                  <a:pt x="272" y="424"/>
                  <a:pt x="272" y="424"/>
                  <a:pt x="272" y="424"/>
                </a:cubicBezTo>
                <a:cubicBezTo>
                  <a:pt x="280" y="423"/>
                  <a:pt x="288" y="421"/>
                  <a:pt x="296" y="418"/>
                </a:cubicBezTo>
                <a:cubicBezTo>
                  <a:pt x="323" y="449"/>
                  <a:pt x="323" y="449"/>
                  <a:pt x="323" y="449"/>
                </a:cubicBezTo>
                <a:cubicBezTo>
                  <a:pt x="349" y="436"/>
                  <a:pt x="349" y="436"/>
                  <a:pt x="349" y="436"/>
                </a:cubicBezTo>
                <a:cubicBezTo>
                  <a:pt x="341" y="396"/>
                  <a:pt x="341" y="396"/>
                  <a:pt x="341" y="396"/>
                </a:cubicBezTo>
                <a:cubicBezTo>
                  <a:pt x="349" y="391"/>
                  <a:pt x="356" y="385"/>
                  <a:pt x="363" y="379"/>
                </a:cubicBezTo>
                <a:cubicBezTo>
                  <a:pt x="399" y="397"/>
                  <a:pt x="399" y="397"/>
                  <a:pt x="399" y="397"/>
                </a:cubicBezTo>
                <a:cubicBezTo>
                  <a:pt x="419" y="375"/>
                  <a:pt x="419" y="375"/>
                  <a:pt x="419" y="375"/>
                </a:cubicBezTo>
                <a:cubicBezTo>
                  <a:pt x="396" y="341"/>
                  <a:pt x="396" y="341"/>
                  <a:pt x="396" y="341"/>
                </a:cubicBezTo>
                <a:cubicBezTo>
                  <a:pt x="400" y="334"/>
                  <a:pt x="405" y="327"/>
                  <a:pt x="408" y="320"/>
                </a:cubicBezTo>
                <a:cubicBezTo>
                  <a:pt x="449" y="323"/>
                  <a:pt x="449" y="323"/>
                  <a:pt x="449" y="323"/>
                </a:cubicBezTo>
                <a:cubicBezTo>
                  <a:pt x="459" y="295"/>
                  <a:pt x="459" y="295"/>
                  <a:pt x="459" y="295"/>
                </a:cubicBezTo>
                <a:cubicBezTo>
                  <a:pt x="425" y="272"/>
                  <a:pt x="425" y="272"/>
                  <a:pt x="425" y="272"/>
                </a:cubicBezTo>
                <a:cubicBezTo>
                  <a:pt x="426" y="263"/>
                  <a:pt x="428" y="254"/>
                  <a:pt x="428" y="245"/>
                </a:cubicBezTo>
                <a:close/>
                <a:moveTo>
                  <a:pt x="233" y="383"/>
                </a:moveTo>
                <a:cubicBezTo>
                  <a:pt x="151" y="383"/>
                  <a:pt x="84" y="316"/>
                  <a:pt x="84" y="233"/>
                </a:cubicBezTo>
                <a:cubicBezTo>
                  <a:pt x="84" y="150"/>
                  <a:pt x="151" y="83"/>
                  <a:pt x="233" y="83"/>
                </a:cubicBezTo>
                <a:cubicBezTo>
                  <a:pt x="316" y="83"/>
                  <a:pt x="383" y="150"/>
                  <a:pt x="383" y="233"/>
                </a:cubicBezTo>
                <a:cubicBezTo>
                  <a:pt x="383" y="316"/>
                  <a:pt x="316" y="383"/>
                  <a:pt x="233" y="383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  <a:effectLst>
            <a:outerShdw blurRad="228600" dist="76200" dir="2700000" algn="tl" rotWithShape="0">
              <a:prstClr val="black">
                <a:alpha val="30000"/>
              </a:prst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1" name="Oval 120"/>
          <p:cNvSpPr/>
          <p:nvPr/>
        </p:nvSpPr>
        <p:spPr>
          <a:xfrm>
            <a:off x="13858932" y="7209687"/>
            <a:ext cx="2013991" cy="2013991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571500" dist="723900" dir="2700000" algn="tl" rotWithShape="0">
              <a:prstClr val="black">
                <a:alpha val="3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2" name="Oval 121"/>
          <p:cNvSpPr/>
          <p:nvPr/>
        </p:nvSpPr>
        <p:spPr>
          <a:xfrm>
            <a:off x="13916932" y="7267687"/>
            <a:ext cx="1897990" cy="1897990"/>
          </a:xfrm>
          <a:prstGeom prst="ellipse">
            <a:avLst/>
          </a:prstGeom>
          <a:gradFill flip="none" rotWithShape="1">
            <a:gsLst>
              <a:gs pos="0">
                <a:schemeClr val="bg1">
                  <a:lumMod val="85000"/>
                </a:schemeClr>
              </a:gs>
              <a:gs pos="24000">
                <a:schemeClr val="bg1">
                  <a:lumMod val="95000"/>
                </a:schemeClr>
              </a:gs>
            </a:gsLst>
            <a:lin ang="13500000" scaled="1"/>
            <a:tileRect/>
          </a:gradFill>
          <a:ln>
            <a:noFill/>
          </a:ln>
          <a:effectLst>
            <a:outerShdw blurRad="571500" dist="723900" dir="2700000" algn="tl" rotWithShape="0">
              <a:prstClr val="black">
                <a:alpha val="3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9" name="Oval 118"/>
          <p:cNvSpPr/>
          <p:nvPr/>
        </p:nvSpPr>
        <p:spPr>
          <a:xfrm>
            <a:off x="14061727" y="7423054"/>
            <a:ext cx="1593735" cy="1593735"/>
          </a:xfrm>
          <a:prstGeom prst="ellipse">
            <a:avLst/>
          </a:prstGeom>
          <a:gradFill flip="none" rotWithShape="1">
            <a:gsLst>
              <a:gs pos="0">
                <a:schemeClr val="bg1">
                  <a:lumMod val="85000"/>
                </a:schemeClr>
              </a:gs>
              <a:gs pos="24000">
                <a:schemeClr val="bg1">
                  <a:lumMod val="95000"/>
                </a:schemeClr>
              </a:gs>
            </a:gsLst>
            <a:lin ang="13500000" scaled="1"/>
            <a:tileRect/>
          </a:gradFill>
          <a:ln>
            <a:noFill/>
          </a:ln>
          <a:effectLst>
            <a:outerShdw blurRad="571500" dist="723900" dir="2700000" algn="tl" rotWithShape="0">
              <a:prstClr val="black">
                <a:alpha val="3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3" name="Freeform 5"/>
          <p:cNvSpPr>
            <a:spLocks noEditPoints="1"/>
          </p:cNvSpPr>
          <p:nvPr/>
        </p:nvSpPr>
        <p:spPr bwMode="auto">
          <a:xfrm>
            <a:off x="15943856" y="5676621"/>
            <a:ext cx="2987715" cy="2985333"/>
          </a:xfrm>
          <a:custGeom>
            <a:avLst/>
            <a:gdLst>
              <a:gd name="T0" fmla="*/ 467 w 467"/>
              <a:gd name="T1" fmla="*/ 232 h 467"/>
              <a:gd name="T2" fmla="*/ 425 w 467"/>
              <a:gd name="T3" fmla="*/ 195 h 467"/>
              <a:gd name="T4" fmla="*/ 449 w 467"/>
              <a:gd name="T5" fmla="*/ 144 h 467"/>
              <a:gd name="T6" fmla="*/ 396 w 467"/>
              <a:gd name="T7" fmla="*/ 126 h 467"/>
              <a:gd name="T8" fmla="*/ 397 w 467"/>
              <a:gd name="T9" fmla="*/ 67 h 467"/>
              <a:gd name="T10" fmla="*/ 341 w 467"/>
              <a:gd name="T11" fmla="*/ 71 h 467"/>
              <a:gd name="T12" fmla="*/ 323 w 467"/>
              <a:gd name="T13" fmla="*/ 18 h 467"/>
              <a:gd name="T14" fmla="*/ 272 w 467"/>
              <a:gd name="T15" fmla="*/ 42 h 467"/>
              <a:gd name="T16" fmla="*/ 232 w 467"/>
              <a:gd name="T17" fmla="*/ 0 h 467"/>
              <a:gd name="T18" fmla="*/ 195 w 467"/>
              <a:gd name="T19" fmla="*/ 42 h 467"/>
              <a:gd name="T20" fmla="*/ 144 w 467"/>
              <a:gd name="T21" fmla="*/ 17 h 467"/>
              <a:gd name="T22" fmla="*/ 126 w 467"/>
              <a:gd name="T23" fmla="*/ 71 h 467"/>
              <a:gd name="T24" fmla="*/ 68 w 467"/>
              <a:gd name="T25" fmla="*/ 69 h 467"/>
              <a:gd name="T26" fmla="*/ 71 w 467"/>
              <a:gd name="T27" fmla="*/ 125 h 467"/>
              <a:gd name="T28" fmla="*/ 18 w 467"/>
              <a:gd name="T29" fmla="*/ 144 h 467"/>
              <a:gd name="T30" fmla="*/ 42 w 467"/>
              <a:gd name="T31" fmla="*/ 194 h 467"/>
              <a:gd name="T32" fmla="*/ 0 w 467"/>
              <a:gd name="T33" fmla="*/ 235 h 467"/>
              <a:gd name="T34" fmla="*/ 42 w 467"/>
              <a:gd name="T35" fmla="*/ 272 h 467"/>
              <a:gd name="T36" fmla="*/ 17 w 467"/>
              <a:gd name="T37" fmla="*/ 323 h 467"/>
              <a:gd name="T38" fmla="*/ 71 w 467"/>
              <a:gd name="T39" fmla="*/ 341 h 467"/>
              <a:gd name="T40" fmla="*/ 70 w 467"/>
              <a:gd name="T41" fmla="*/ 399 h 467"/>
              <a:gd name="T42" fmla="*/ 126 w 467"/>
              <a:gd name="T43" fmla="*/ 396 h 467"/>
              <a:gd name="T44" fmla="*/ 144 w 467"/>
              <a:gd name="T45" fmla="*/ 449 h 467"/>
              <a:gd name="T46" fmla="*/ 195 w 467"/>
              <a:gd name="T47" fmla="*/ 424 h 467"/>
              <a:gd name="T48" fmla="*/ 235 w 467"/>
              <a:gd name="T49" fmla="*/ 467 h 467"/>
              <a:gd name="T50" fmla="*/ 272 w 467"/>
              <a:gd name="T51" fmla="*/ 424 h 467"/>
              <a:gd name="T52" fmla="*/ 323 w 467"/>
              <a:gd name="T53" fmla="*/ 449 h 467"/>
              <a:gd name="T54" fmla="*/ 341 w 467"/>
              <a:gd name="T55" fmla="*/ 396 h 467"/>
              <a:gd name="T56" fmla="*/ 399 w 467"/>
              <a:gd name="T57" fmla="*/ 397 h 467"/>
              <a:gd name="T58" fmla="*/ 396 w 467"/>
              <a:gd name="T59" fmla="*/ 341 h 467"/>
              <a:gd name="T60" fmla="*/ 449 w 467"/>
              <a:gd name="T61" fmla="*/ 323 h 467"/>
              <a:gd name="T62" fmla="*/ 425 w 467"/>
              <a:gd name="T63" fmla="*/ 272 h 467"/>
              <a:gd name="T64" fmla="*/ 233 w 467"/>
              <a:gd name="T65" fmla="*/ 383 h 467"/>
              <a:gd name="T66" fmla="*/ 233 w 467"/>
              <a:gd name="T67" fmla="*/ 83 h 467"/>
              <a:gd name="T68" fmla="*/ 233 w 467"/>
              <a:gd name="T69" fmla="*/ 383 h 4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467" h="467">
                <a:moveTo>
                  <a:pt x="428" y="245"/>
                </a:moveTo>
                <a:cubicBezTo>
                  <a:pt x="467" y="232"/>
                  <a:pt x="467" y="232"/>
                  <a:pt x="467" y="232"/>
                </a:cubicBezTo>
                <a:cubicBezTo>
                  <a:pt x="465" y="202"/>
                  <a:pt x="465" y="202"/>
                  <a:pt x="465" y="202"/>
                </a:cubicBezTo>
                <a:cubicBezTo>
                  <a:pt x="425" y="195"/>
                  <a:pt x="425" y="195"/>
                  <a:pt x="425" y="195"/>
                </a:cubicBezTo>
                <a:cubicBezTo>
                  <a:pt x="423" y="187"/>
                  <a:pt x="421" y="179"/>
                  <a:pt x="418" y="171"/>
                </a:cubicBezTo>
                <a:cubicBezTo>
                  <a:pt x="449" y="144"/>
                  <a:pt x="449" y="144"/>
                  <a:pt x="449" y="144"/>
                </a:cubicBezTo>
                <a:cubicBezTo>
                  <a:pt x="436" y="117"/>
                  <a:pt x="436" y="117"/>
                  <a:pt x="436" y="117"/>
                </a:cubicBezTo>
                <a:cubicBezTo>
                  <a:pt x="396" y="126"/>
                  <a:pt x="396" y="126"/>
                  <a:pt x="396" y="126"/>
                </a:cubicBezTo>
                <a:cubicBezTo>
                  <a:pt x="391" y="118"/>
                  <a:pt x="385" y="111"/>
                  <a:pt x="379" y="104"/>
                </a:cubicBezTo>
                <a:cubicBezTo>
                  <a:pt x="397" y="67"/>
                  <a:pt x="397" y="67"/>
                  <a:pt x="397" y="67"/>
                </a:cubicBezTo>
                <a:cubicBezTo>
                  <a:pt x="375" y="48"/>
                  <a:pt x="375" y="48"/>
                  <a:pt x="375" y="48"/>
                </a:cubicBezTo>
                <a:cubicBezTo>
                  <a:pt x="341" y="71"/>
                  <a:pt x="341" y="71"/>
                  <a:pt x="341" y="71"/>
                </a:cubicBezTo>
                <a:cubicBezTo>
                  <a:pt x="334" y="66"/>
                  <a:pt x="327" y="62"/>
                  <a:pt x="320" y="58"/>
                </a:cubicBezTo>
                <a:cubicBezTo>
                  <a:pt x="323" y="18"/>
                  <a:pt x="323" y="18"/>
                  <a:pt x="323" y="18"/>
                </a:cubicBezTo>
                <a:cubicBezTo>
                  <a:pt x="295" y="8"/>
                  <a:pt x="295" y="8"/>
                  <a:pt x="295" y="8"/>
                </a:cubicBezTo>
                <a:cubicBezTo>
                  <a:pt x="272" y="42"/>
                  <a:pt x="272" y="42"/>
                  <a:pt x="272" y="42"/>
                </a:cubicBezTo>
                <a:cubicBezTo>
                  <a:pt x="263" y="40"/>
                  <a:pt x="254" y="39"/>
                  <a:pt x="245" y="39"/>
                </a:cubicBezTo>
                <a:cubicBezTo>
                  <a:pt x="232" y="0"/>
                  <a:pt x="232" y="0"/>
                  <a:pt x="232" y="0"/>
                </a:cubicBezTo>
                <a:cubicBezTo>
                  <a:pt x="203" y="2"/>
                  <a:pt x="203" y="2"/>
                  <a:pt x="203" y="2"/>
                </a:cubicBezTo>
                <a:cubicBezTo>
                  <a:pt x="195" y="42"/>
                  <a:pt x="195" y="42"/>
                  <a:pt x="195" y="42"/>
                </a:cubicBezTo>
                <a:cubicBezTo>
                  <a:pt x="187" y="44"/>
                  <a:pt x="179" y="46"/>
                  <a:pt x="171" y="49"/>
                </a:cubicBezTo>
                <a:cubicBezTo>
                  <a:pt x="144" y="17"/>
                  <a:pt x="144" y="17"/>
                  <a:pt x="144" y="17"/>
                </a:cubicBezTo>
                <a:cubicBezTo>
                  <a:pt x="117" y="30"/>
                  <a:pt x="117" y="30"/>
                  <a:pt x="117" y="30"/>
                </a:cubicBezTo>
                <a:cubicBezTo>
                  <a:pt x="126" y="71"/>
                  <a:pt x="126" y="71"/>
                  <a:pt x="126" y="71"/>
                </a:cubicBezTo>
                <a:cubicBezTo>
                  <a:pt x="118" y="76"/>
                  <a:pt x="111" y="81"/>
                  <a:pt x="104" y="87"/>
                </a:cubicBezTo>
                <a:cubicBezTo>
                  <a:pt x="68" y="69"/>
                  <a:pt x="68" y="69"/>
                  <a:pt x="68" y="69"/>
                </a:cubicBezTo>
                <a:cubicBezTo>
                  <a:pt x="48" y="92"/>
                  <a:pt x="48" y="92"/>
                  <a:pt x="48" y="92"/>
                </a:cubicBezTo>
                <a:cubicBezTo>
                  <a:pt x="71" y="125"/>
                  <a:pt x="71" y="125"/>
                  <a:pt x="71" y="125"/>
                </a:cubicBezTo>
                <a:cubicBezTo>
                  <a:pt x="67" y="132"/>
                  <a:pt x="62" y="139"/>
                  <a:pt x="59" y="147"/>
                </a:cubicBezTo>
                <a:cubicBezTo>
                  <a:pt x="18" y="144"/>
                  <a:pt x="18" y="144"/>
                  <a:pt x="18" y="144"/>
                </a:cubicBezTo>
                <a:cubicBezTo>
                  <a:pt x="8" y="172"/>
                  <a:pt x="8" y="172"/>
                  <a:pt x="8" y="172"/>
                </a:cubicBezTo>
                <a:cubicBezTo>
                  <a:pt x="42" y="194"/>
                  <a:pt x="42" y="194"/>
                  <a:pt x="42" y="194"/>
                </a:cubicBezTo>
                <a:cubicBezTo>
                  <a:pt x="41" y="203"/>
                  <a:pt x="39" y="212"/>
                  <a:pt x="39" y="222"/>
                </a:cubicBezTo>
                <a:cubicBezTo>
                  <a:pt x="0" y="235"/>
                  <a:pt x="0" y="235"/>
                  <a:pt x="0" y="235"/>
                </a:cubicBezTo>
                <a:cubicBezTo>
                  <a:pt x="2" y="264"/>
                  <a:pt x="2" y="264"/>
                  <a:pt x="2" y="264"/>
                </a:cubicBezTo>
                <a:cubicBezTo>
                  <a:pt x="42" y="272"/>
                  <a:pt x="42" y="272"/>
                  <a:pt x="42" y="272"/>
                </a:cubicBezTo>
                <a:cubicBezTo>
                  <a:pt x="44" y="280"/>
                  <a:pt x="46" y="288"/>
                  <a:pt x="49" y="296"/>
                </a:cubicBezTo>
                <a:cubicBezTo>
                  <a:pt x="17" y="323"/>
                  <a:pt x="17" y="323"/>
                  <a:pt x="17" y="323"/>
                </a:cubicBezTo>
                <a:cubicBezTo>
                  <a:pt x="31" y="349"/>
                  <a:pt x="31" y="349"/>
                  <a:pt x="31" y="349"/>
                </a:cubicBezTo>
                <a:cubicBezTo>
                  <a:pt x="71" y="341"/>
                  <a:pt x="71" y="341"/>
                  <a:pt x="71" y="341"/>
                </a:cubicBezTo>
                <a:cubicBezTo>
                  <a:pt x="76" y="349"/>
                  <a:pt x="82" y="356"/>
                  <a:pt x="88" y="363"/>
                </a:cubicBezTo>
                <a:cubicBezTo>
                  <a:pt x="70" y="399"/>
                  <a:pt x="70" y="399"/>
                  <a:pt x="70" y="399"/>
                </a:cubicBezTo>
                <a:cubicBezTo>
                  <a:pt x="92" y="419"/>
                  <a:pt x="92" y="419"/>
                  <a:pt x="92" y="419"/>
                </a:cubicBezTo>
                <a:cubicBezTo>
                  <a:pt x="126" y="396"/>
                  <a:pt x="126" y="396"/>
                  <a:pt x="126" y="396"/>
                </a:cubicBezTo>
                <a:cubicBezTo>
                  <a:pt x="133" y="400"/>
                  <a:pt x="140" y="404"/>
                  <a:pt x="147" y="408"/>
                </a:cubicBezTo>
                <a:cubicBezTo>
                  <a:pt x="144" y="449"/>
                  <a:pt x="144" y="449"/>
                  <a:pt x="144" y="449"/>
                </a:cubicBezTo>
                <a:cubicBezTo>
                  <a:pt x="172" y="458"/>
                  <a:pt x="172" y="458"/>
                  <a:pt x="172" y="458"/>
                </a:cubicBezTo>
                <a:cubicBezTo>
                  <a:pt x="195" y="424"/>
                  <a:pt x="195" y="424"/>
                  <a:pt x="195" y="424"/>
                </a:cubicBezTo>
                <a:cubicBezTo>
                  <a:pt x="204" y="426"/>
                  <a:pt x="213" y="427"/>
                  <a:pt x="222" y="428"/>
                </a:cubicBezTo>
                <a:cubicBezTo>
                  <a:pt x="235" y="467"/>
                  <a:pt x="235" y="467"/>
                  <a:pt x="235" y="467"/>
                </a:cubicBezTo>
                <a:cubicBezTo>
                  <a:pt x="264" y="464"/>
                  <a:pt x="264" y="464"/>
                  <a:pt x="264" y="464"/>
                </a:cubicBezTo>
                <a:cubicBezTo>
                  <a:pt x="272" y="424"/>
                  <a:pt x="272" y="424"/>
                  <a:pt x="272" y="424"/>
                </a:cubicBezTo>
                <a:cubicBezTo>
                  <a:pt x="280" y="423"/>
                  <a:pt x="288" y="421"/>
                  <a:pt x="296" y="418"/>
                </a:cubicBezTo>
                <a:cubicBezTo>
                  <a:pt x="323" y="449"/>
                  <a:pt x="323" y="449"/>
                  <a:pt x="323" y="449"/>
                </a:cubicBezTo>
                <a:cubicBezTo>
                  <a:pt x="349" y="436"/>
                  <a:pt x="349" y="436"/>
                  <a:pt x="349" y="436"/>
                </a:cubicBezTo>
                <a:cubicBezTo>
                  <a:pt x="341" y="396"/>
                  <a:pt x="341" y="396"/>
                  <a:pt x="341" y="396"/>
                </a:cubicBezTo>
                <a:cubicBezTo>
                  <a:pt x="349" y="391"/>
                  <a:pt x="356" y="385"/>
                  <a:pt x="363" y="379"/>
                </a:cubicBezTo>
                <a:cubicBezTo>
                  <a:pt x="399" y="397"/>
                  <a:pt x="399" y="397"/>
                  <a:pt x="399" y="397"/>
                </a:cubicBezTo>
                <a:cubicBezTo>
                  <a:pt x="419" y="375"/>
                  <a:pt x="419" y="375"/>
                  <a:pt x="419" y="375"/>
                </a:cubicBezTo>
                <a:cubicBezTo>
                  <a:pt x="396" y="341"/>
                  <a:pt x="396" y="341"/>
                  <a:pt x="396" y="341"/>
                </a:cubicBezTo>
                <a:cubicBezTo>
                  <a:pt x="400" y="334"/>
                  <a:pt x="405" y="327"/>
                  <a:pt x="408" y="320"/>
                </a:cubicBezTo>
                <a:cubicBezTo>
                  <a:pt x="449" y="323"/>
                  <a:pt x="449" y="323"/>
                  <a:pt x="449" y="323"/>
                </a:cubicBezTo>
                <a:cubicBezTo>
                  <a:pt x="459" y="295"/>
                  <a:pt x="459" y="295"/>
                  <a:pt x="459" y="295"/>
                </a:cubicBezTo>
                <a:cubicBezTo>
                  <a:pt x="425" y="272"/>
                  <a:pt x="425" y="272"/>
                  <a:pt x="425" y="272"/>
                </a:cubicBezTo>
                <a:cubicBezTo>
                  <a:pt x="426" y="263"/>
                  <a:pt x="428" y="254"/>
                  <a:pt x="428" y="245"/>
                </a:cubicBezTo>
                <a:close/>
                <a:moveTo>
                  <a:pt x="233" y="383"/>
                </a:moveTo>
                <a:cubicBezTo>
                  <a:pt x="151" y="383"/>
                  <a:pt x="84" y="316"/>
                  <a:pt x="84" y="233"/>
                </a:cubicBezTo>
                <a:cubicBezTo>
                  <a:pt x="84" y="150"/>
                  <a:pt x="151" y="83"/>
                  <a:pt x="233" y="83"/>
                </a:cubicBezTo>
                <a:cubicBezTo>
                  <a:pt x="316" y="83"/>
                  <a:pt x="383" y="150"/>
                  <a:pt x="383" y="233"/>
                </a:cubicBezTo>
                <a:cubicBezTo>
                  <a:pt x="383" y="316"/>
                  <a:pt x="316" y="383"/>
                  <a:pt x="233" y="383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  <a:effectLst>
            <a:outerShdw blurRad="228600" dist="76200" dir="2700000" algn="tl" rotWithShape="0">
              <a:prstClr val="black">
                <a:alpha val="30000"/>
              </a:prst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4" name="Oval 133"/>
          <p:cNvSpPr/>
          <p:nvPr/>
        </p:nvSpPr>
        <p:spPr>
          <a:xfrm>
            <a:off x="16430718" y="6162292"/>
            <a:ext cx="2013991" cy="2013991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571500" dist="723900" dir="2700000" algn="tl" rotWithShape="0">
              <a:prstClr val="black">
                <a:alpha val="3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5" name="Oval 134"/>
          <p:cNvSpPr/>
          <p:nvPr/>
        </p:nvSpPr>
        <p:spPr>
          <a:xfrm>
            <a:off x="16488718" y="6220292"/>
            <a:ext cx="1897990" cy="1897990"/>
          </a:xfrm>
          <a:prstGeom prst="ellipse">
            <a:avLst/>
          </a:prstGeom>
          <a:gradFill flip="none" rotWithShape="1">
            <a:gsLst>
              <a:gs pos="0">
                <a:schemeClr val="bg1">
                  <a:lumMod val="85000"/>
                </a:schemeClr>
              </a:gs>
              <a:gs pos="24000">
                <a:schemeClr val="bg1">
                  <a:lumMod val="95000"/>
                </a:schemeClr>
              </a:gs>
            </a:gsLst>
            <a:lin ang="13500000" scaled="1"/>
            <a:tileRect/>
          </a:gradFill>
          <a:ln>
            <a:noFill/>
          </a:ln>
          <a:effectLst>
            <a:outerShdw blurRad="571500" dist="723900" dir="2700000" algn="tl" rotWithShape="0">
              <a:prstClr val="black">
                <a:alpha val="3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5" name="Oval 124"/>
          <p:cNvSpPr/>
          <p:nvPr/>
        </p:nvSpPr>
        <p:spPr>
          <a:xfrm>
            <a:off x="16633513" y="6375659"/>
            <a:ext cx="1593735" cy="1593735"/>
          </a:xfrm>
          <a:prstGeom prst="ellipse">
            <a:avLst/>
          </a:prstGeom>
          <a:gradFill flip="none" rotWithShape="1">
            <a:gsLst>
              <a:gs pos="0">
                <a:schemeClr val="bg1">
                  <a:lumMod val="85000"/>
                </a:schemeClr>
              </a:gs>
              <a:gs pos="24000">
                <a:schemeClr val="bg1">
                  <a:lumMod val="95000"/>
                </a:schemeClr>
              </a:gs>
            </a:gsLst>
            <a:lin ang="13500000" scaled="1"/>
            <a:tileRect/>
          </a:gradFill>
          <a:ln>
            <a:noFill/>
          </a:ln>
          <a:effectLst>
            <a:outerShdw blurRad="571500" dist="723900" dir="2700000" algn="tl" rotWithShape="0">
              <a:prstClr val="black">
                <a:alpha val="3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" name="Freeform 5"/>
          <p:cNvSpPr>
            <a:spLocks noEditPoints="1"/>
          </p:cNvSpPr>
          <p:nvPr/>
        </p:nvSpPr>
        <p:spPr bwMode="auto">
          <a:xfrm>
            <a:off x="18554117" y="6835044"/>
            <a:ext cx="2987715" cy="2985333"/>
          </a:xfrm>
          <a:custGeom>
            <a:avLst/>
            <a:gdLst>
              <a:gd name="T0" fmla="*/ 467 w 467"/>
              <a:gd name="T1" fmla="*/ 232 h 467"/>
              <a:gd name="T2" fmla="*/ 425 w 467"/>
              <a:gd name="T3" fmla="*/ 195 h 467"/>
              <a:gd name="T4" fmla="*/ 449 w 467"/>
              <a:gd name="T5" fmla="*/ 144 h 467"/>
              <a:gd name="T6" fmla="*/ 396 w 467"/>
              <a:gd name="T7" fmla="*/ 126 h 467"/>
              <a:gd name="T8" fmla="*/ 397 w 467"/>
              <a:gd name="T9" fmla="*/ 67 h 467"/>
              <a:gd name="T10" fmla="*/ 341 w 467"/>
              <a:gd name="T11" fmla="*/ 71 h 467"/>
              <a:gd name="T12" fmla="*/ 323 w 467"/>
              <a:gd name="T13" fmla="*/ 18 h 467"/>
              <a:gd name="T14" fmla="*/ 272 w 467"/>
              <a:gd name="T15" fmla="*/ 42 h 467"/>
              <a:gd name="T16" fmla="*/ 232 w 467"/>
              <a:gd name="T17" fmla="*/ 0 h 467"/>
              <a:gd name="T18" fmla="*/ 195 w 467"/>
              <a:gd name="T19" fmla="*/ 42 h 467"/>
              <a:gd name="T20" fmla="*/ 144 w 467"/>
              <a:gd name="T21" fmla="*/ 17 h 467"/>
              <a:gd name="T22" fmla="*/ 126 w 467"/>
              <a:gd name="T23" fmla="*/ 71 h 467"/>
              <a:gd name="T24" fmla="*/ 68 w 467"/>
              <a:gd name="T25" fmla="*/ 69 h 467"/>
              <a:gd name="T26" fmla="*/ 71 w 467"/>
              <a:gd name="T27" fmla="*/ 125 h 467"/>
              <a:gd name="T28" fmla="*/ 18 w 467"/>
              <a:gd name="T29" fmla="*/ 144 h 467"/>
              <a:gd name="T30" fmla="*/ 42 w 467"/>
              <a:gd name="T31" fmla="*/ 194 h 467"/>
              <a:gd name="T32" fmla="*/ 0 w 467"/>
              <a:gd name="T33" fmla="*/ 235 h 467"/>
              <a:gd name="T34" fmla="*/ 42 w 467"/>
              <a:gd name="T35" fmla="*/ 272 h 467"/>
              <a:gd name="T36" fmla="*/ 17 w 467"/>
              <a:gd name="T37" fmla="*/ 323 h 467"/>
              <a:gd name="T38" fmla="*/ 71 w 467"/>
              <a:gd name="T39" fmla="*/ 341 h 467"/>
              <a:gd name="T40" fmla="*/ 70 w 467"/>
              <a:gd name="T41" fmla="*/ 399 h 467"/>
              <a:gd name="T42" fmla="*/ 126 w 467"/>
              <a:gd name="T43" fmla="*/ 396 h 467"/>
              <a:gd name="T44" fmla="*/ 144 w 467"/>
              <a:gd name="T45" fmla="*/ 449 h 467"/>
              <a:gd name="T46" fmla="*/ 195 w 467"/>
              <a:gd name="T47" fmla="*/ 424 h 467"/>
              <a:gd name="T48" fmla="*/ 235 w 467"/>
              <a:gd name="T49" fmla="*/ 467 h 467"/>
              <a:gd name="T50" fmla="*/ 272 w 467"/>
              <a:gd name="T51" fmla="*/ 424 h 467"/>
              <a:gd name="T52" fmla="*/ 323 w 467"/>
              <a:gd name="T53" fmla="*/ 449 h 467"/>
              <a:gd name="T54" fmla="*/ 341 w 467"/>
              <a:gd name="T55" fmla="*/ 396 h 467"/>
              <a:gd name="T56" fmla="*/ 399 w 467"/>
              <a:gd name="T57" fmla="*/ 397 h 467"/>
              <a:gd name="T58" fmla="*/ 396 w 467"/>
              <a:gd name="T59" fmla="*/ 341 h 467"/>
              <a:gd name="T60" fmla="*/ 449 w 467"/>
              <a:gd name="T61" fmla="*/ 323 h 467"/>
              <a:gd name="T62" fmla="*/ 425 w 467"/>
              <a:gd name="T63" fmla="*/ 272 h 467"/>
              <a:gd name="T64" fmla="*/ 233 w 467"/>
              <a:gd name="T65" fmla="*/ 383 h 467"/>
              <a:gd name="T66" fmla="*/ 233 w 467"/>
              <a:gd name="T67" fmla="*/ 83 h 467"/>
              <a:gd name="T68" fmla="*/ 233 w 467"/>
              <a:gd name="T69" fmla="*/ 383 h 4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467" h="467">
                <a:moveTo>
                  <a:pt x="428" y="245"/>
                </a:moveTo>
                <a:cubicBezTo>
                  <a:pt x="467" y="232"/>
                  <a:pt x="467" y="232"/>
                  <a:pt x="467" y="232"/>
                </a:cubicBezTo>
                <a:cubicBezTo>
                  <a:pt x="465" y="202"/>
                  <a:pt x="465" y="202"/>
                  <a:pt x="465" y="202"/>
                </a:cubicBezTo>
                <a:cubicBezTo>
                  <a:pt x="425" y="195"/>
                  <a:pt x="425" y="195"/>
                  <a:pt x="425" y="195"/>
                </a:cubicBezTo>
                <a:cubicBezTo>
                  <a:pt x="423" y="187"/>
                  <a:pt x="421" y="179"/>
                  <a:pt x="418" y="171"/>
                </a:cubicBezTo>
                <a:cubicBezTo>
                  <a:pt x="449" y="144"/>
                  <a:pt x="449" y="144"/>
                  <a:pt x="449" y="144"/>
                </a:cubicBezTo>
                <a:cubicBezTo>
                  <a:pt x="436" y="117"/>
                  <a:pt x="436" y="117"/>
                  <a:pt x="436" y="117"/>
                </a:cubicBezTo>
                <a:cubicBezTo>
                  <a:pt x="396" y="126"/>
                  <a:pt x="396" y="126"/>
                  <a:pt x="396" y="126"/>
                </a:cubicBezTo>
                <a:cubicBezTo>
                  <a:pt x="391" y="118"/>
                  <a:pt x="385" y="111"/>
                  <a:pt x="379" y="104"/>
                </a:cubicBezTo>
                <a:cubicBezTo>
                  <a:pt x="397" y="67"/>
                  <a:pt x="397" y="67"/>
                  <a:pt x="397" y="67"/>
                </a:cubicBezTo>
                <a:cubicBezTo>
                  <a:pt x="375" y="48"/>
                  <a:pt x="375" y="48"/>
                  <a:pt x="375" y="48"/>
                </a:cubicBezTo>
                <a:cubicBezTo>
                  <a:pt x="341" y="71"/>
                  <a:pt x="341" y="71"/>
                  <a:pt x="341" y="71"/>
                </a:cubicBezTo>
                <a:cubicBezTo>
                  <a:pt x="334" y="66"/>
                  <a:pt x="327" y="62"/>
                  <a:pt x="320" y="58"/>
                </a:cubicBezTo>
                <a:cubicBezTo>
                  <a:pt x="323" y="18"/>
                  <a:pt x="323" y="18"/>
                  <a:pt x="323" y="18"/>
                </a:cubicBezTo>
                <a:cubicBezTo>
                  <a:pt x="295" y="8"/>
                  <a:pt x="295" y="8"/>
                  <a:pt x="295" y="8"/>
                </a:cubicBezTo>
                <a:cubicBezTo>
                  <a:pt x="272" y="42"/>
                  <a:pt x="272" y="42"/>
                  <a:pt x="272" y="42"/>
                </a:cubicBezTo>
                <a:cubicBezTo>
                  <a:pt x="263" y="40"/>
                  <a:pt x="254" y="39"/>
                  <a:pt x="245" y="39"/>
                </a:cubicBezTo>
                <a:cubicBezTo>
                  <a:pt x="232" y="0"/>
                  <a:pt x="232" y="0"/>
                  <a:pt x="232" y="0"/>
                </a:cubicBezTo>
                <a:cubicBezTo>
                  <a:pt x="203" y="2"/>
                  <a:pt x="203" y="2"/>
                  <a:pt x="203" y="2"/>
                </a:cubicBezTo>
                <a:cubicBezTo>
                  <a:pt x="195" y="42"/>
                  <a:pt x="195" y="42"/>
                  <a:pt x="195" y="42"/>
                </a:cubicBezTo>
                <a:cubicBezTo>
                  <a:pt x="187" y="44"/>
                  <a:pt x="179" y="46"/>
                  <a:pt x="171" y="49"/>
                </a:cubicBezTo>
                <a:cubicBezTo>
                  <a:pt x="144" y="17"/>
                  <a:pt x="144" y="17"/>
                  <a:pt x="144" y="17"/>
                </a:cubicBezTo>
                <a:cubicBezTo>
                  <a:pt x="117" y="30"/>
                  <a:pt x="117" y="30"/>
                  <a:pt x="117" y="30"/>
                </a:cubicBezTo>
                <a:cubicBezTo>
                  <a:pt x="126" y="71"/>
                  <a:pt x="126" y="71"/>
                  <a:pt x="126" y="71"/>
                </a:cubicBezTo>
                <a:cubicBezTo>
                  <a:pt x="118" y="76"/>
                  <a:pt x="111" y="81"/>
                  <a:pt x="104" y="87"/>
                </a:cubicBezTo>
                <a:cubicBezTo>
                  <a:pt x="68" y="69"/>
                  <a:pt x="68" y="69"/>
                  <a:pt x="68" y="69"/>
                </a:cubicBezTo>
                <a:cubicBezTo>
                  <a:pt x="48" y="92"/>
                  <a:pt x="48" y="92"/>
                  <a:pt x="48" y="92"/>
                </a:cubicBezTo>
                <a:cubicBezTo>
                  <a:pt x="71" y="125"/>
                  <a:pt x="71" y="125"/>
                  <a:pt x="71" y="125"/>
                </a:cubicBezTo>
                <a:cubicBezTo>
                  <a:pt x="67" y="132"/>
                  <a:pt x="62" y="139"/>
                  <a:pt x="59" y="147"/>
                </a:cubicBezTo>
                <a:cubicBezTo>
                  <a:pt x="18" y="144"/>
                  <a:pt x="18" y="144"/>
                  <a:pt x="18" y="144"/>
                </a:cubicBezTo>
                <a:cubicBezTo>
                  <a:pt x="8" y="172"/>
                  <a:pt x="8" y="172"/>
                  <a:pt x="8" y="172"/>
                </a:cubicBezTo>
                <a:cubicBezTo>
                  <a:pt x="42" y="194"/>
                  <a:pt x="42" y="194"/>
                  <a:pt x="42" y="194"/>
                </a:cubicBezTo>
                <a:cubicBezTo>
                  <a:pt x="41" y="203"/>
                  <a:pt x="39" y="212"/>
                  <a:pt x="39" y="222"/>
                </a:cubicBezTo>
                <a:cubicBezTo>
                  <a:pt x="0" y="235"/>
                  <a:pt x="0" y="235"/>
                  <a:pt x="0" y="235"/>
                </a:cubicBezTo>
                <a:cubicBezTo>
                  <a:pt x="2" y="264"/>
                  <a:pt x="2" y="264"/>
                  <a:pt x="2" y="264"/>
                </a:cubicBezTo>
                <a:cubicBezTo>
                  <a:pt x="42" y="272"/>
                  <a:pt x="42" y="272"/>
                  <a:pt x="42" y="272"/>
                </a:cubicBezTo>
                <a:cubicBezTo>
                  <a:pt x="44" y="280"/>
                  <a:pt x="46" y="288"/>
                  <a:pt x="49" y="296"/>
                </a:cubicBezTo>
                <a:cubicBezTo>
                  <a:pt x="17" y="323"/>
                  <a:pt x="17" y="323"/>
                  <a:pt x="17" y="323"/>
                </a:cubicBezTo>
                <a:cubicBezTo>
                  <a:pt x="31" y="349"/>
                  <a:pt x="31" y="349"/>
                  <a:pt x="31" y="349"/>
                </a:cubicBezTo>
                <a:cubicBezTo>
                  <a:pt x="71" y="341"/>
                  <a:pt x="71" y="341"/>
                  <a:pt x="71" y="341"/>
                </a:cubicBezTo>
                <a:cubicBezTo>
                  <a:pt x="76" y="349"/>
                  <a:pt x="82" y="356"/>
                  <a:pt x="88" y="363"/>
                </a:cubicBezTo>
                <a:cubicBezTo>
                  <a:pt x="70" y="399"/>
                  <a:pt x="70" y="399"/>
                  <a:pt x="70" y="399"/>
                </a:cubicBezTo>
                <a:cubicBezTo>
                  <a:pt x="92" y="419"/>
                  <a:pt x="92" y="419"/>
                  <a:pt x="92" y="419"/>
                </a:cubicBezTo>
                <a:cubicBezTo>
                  <a:pt x="126" y="396"/>
                  <a:pt x="126" y="396"/>
                  <a:pt x="126" y="396"/>
                </a:cubicBezTo>
                <a:cubicBezTo>
                  <a:pt x="133" y="400"/>
                  <a:pt x="140" y="404"/>
                  <a:pt x="147" y="408"/>
                </a:cubicBezTo>
                <a:cubicBezTo>
                  <a:pt x="144" y="449"/>
                  <a:pt x="144" y="449"/>
                  <a:pt x="144" y="449"/>
                </a:cubicBezTo>
                <a:cubicBezTo>
                  <a:pt x="172" y="458"/>
                  <a:pt x="172" y="458"/>
                  <a:pt x="172" y="458"/>
                </a:cubicBezTo>
                <a:cubicBezTo>
                  <a:pt x="195" y="424"/>
                  <a:pt x="195" y="424"/>
                  <a:pt x="195" y="424"/>
                </a:cubicBezTo>
                <a:cubicBezTo>
                  <a:pt x="204" y="426"/>
                  <a:pt x="213" y="427"/>
                  <a:pt x="222" y="428"/>
                </a:cubicBezTo>
                <a:cubicBezTo>
                  <a:pt x="235" y="467"/>
                  <a:pt x="235" y="467"/>
                  <a:pt x="235" y="467"/>
                </a:cubicBezTo>
                <a:cubicBezTo>
                  <a:pt x="264" y="464"/>
                  <a:pt x="264" y="464"/>
                  <a:pt x="264" y="464"/>
                </a:cubicBezTo>
                <a:cubicBezTo>
                  <a:pt x="272" y="424"/>
                  <a:pt x="272" y="424"/>
                  <a:pt x="272" y="424"/>
                </a:cubicBezTo>
                <a:cubicBezTo>
                  <a:pt x="280" y="423"/>
                  <a:pt x="288" y="421"/>
                  <a:pt x="296" y="418"/>
                </a:cubicBezTo>
                <a:cubicBezTo>
                  <a:pt x="323" y="449"/>
                  <a:pt x="323" y="449"/>
                  <a:pt x="323" y="449"/>
                </a:cubicBezTo>
                <a:cubicBezTo>
                  <a:pt x="349" y="436"/>
                  <a:pt x="349" y="436"/>
                  <a:pt x="349" y="436"/>
                </a:cubicBezTo>
                <a:cubicBezTo>
                  <a:pt x="341" y="396"/>
                  <a:pt x="341" y="396"/>
                  <a:pt x="341" y="396"/>
                </a:cubicBezTo>
                <a:cubicBezTo>
                  <a:pt x="349" y="391"/>
                  <a:pt x="356" y="385"/>
                  <a:pt x="363" y="379"/>
                </a:cubicBezTo>
                <a:cubicBezTo>
                  <a:pt x="399" y="397"/>
                  <a:pt x="399" y="397"/>
                  <a:pt x="399" y="397"/>
                </a:cubicBezTo>
                <a:cubicBezTo>
                  <a:pt x="419" y="375"/>
                  <a:pt x="419" y="375"/>
                  <a:pt x="419" y="375"/>
                </a:cubicBezTo>
                <a:cubicBezTo>
                  <a:pt x="396" y="341"/>
                  <a:pt x="396" y="341"/>
                  <a:pt x="396" y="341"/>
                </a:cubicBezTo>
                <a:cubicBezTo>
                  <a:pt x="400" y="334"/>
                  <a:pt x="405" y="327"/>
                  <a:pt x="408" y="320"/>
                </a:cubicBezTo>
                <a:cubicBezTo>
                  <a:pt x="449" y="323"/>
                  <a:pt x="449" y="323"/>
                  <a:pt x="449" y="323"/>
                </a:cubicBezTo>
                <a:cubicBezTo>
                  <a:pt x="459" y="295"/>
                  <a:pt x="459" y="295"/>
                  <a:pt x="459" y="295"/>
                </a:cubicBezTo>
                <a:cubicBezTo>
                  <a:pt x="425" y="272"/>
                  <a:pt x="425" y="272"/>
                  <a:pt x="425" y="272"/>
                </a:cubicBezTo>
                <a:cubicBezTo>
                  <a:pt x="426" y="263"/>
                  <a:pt x="428" y="254"/>
                  <a:pt x="428" y="245"/>
                </a:cubicBezTo>
                <a:close/>
                <a:moveTo>
                  <a:pt x="233" y="383"/>
                </a:moveTo>
                <a:cubicBezTo>
                  <a:pt x="151" y="383"/>
                  <a:pt x="84" y="316"/>
                  <a:pt x="84" y="233"/>
                </a:cubicBezTo>
                <a:cubicBezTo>
                  <a:pt x="84" y="150"/>
                  <a:pt x="151" y="83"/>
                  <a:pt x="233" y="83"/>
                </a:cubicBezTo>
                <a:cubicBezTo>
                  <a:pt x="316" y="83"/>
                  <a:pt x="383" y="150"/>
                  <a:pt x="383" y="233"/>
                </a:cubicBezTo>
                <a:cubicBezTo>
                  <a:pt x="383" y="316"/>
                  <a:pt x="316" y="383"/>
                  <a:pt x="233" y="383"/>
                </a:cubicBezTo>
                <a:close/>
              </a:path>
            </a:pathLst>
          </a:custGeom>
          <a:solidFill>
            <a:schemeClr val="accent6">
              <a:lumMod val="50000"/>
            </a:schemeClr>
          </a:solidFill>
          <a:ln>
            <a:noFill/>
          </a:ln>
          <a:effectLst>
            <a:outerShdw blurRad="228600" dist="76200" dir="2700000" algn="tl" rotWithShape="0">
              <a:prstClr val="black">
                <a:alpha val="30000"/>
              </a:prst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6" name="Oval 195"/>
          <p:cNvSpPr/>
          <p:nvPr/>
        </p:nvSpPr>
        <p:spPr>
          <a:xfrm>
            <a:off x="19040979" y="7320715"/>
            <a:ext cx="2013991" cy="2013991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571500" dist="723900" dir="2700000" algn="tl" rotWithShape="0">
              <a:prstClr val="black">
                <a:alpha val="3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7" name="Oval 196"/>
          <p:cNvSpPr/>
          <p:nvPr/>
        </p:nvSpPr>
        <p:spPr>
          <a:xfrm>
            <a:off x="19098979" y="7378715"/>
            <a:ext cx="1897990" cy="1897990"/>
          </a:xfrm>
          <a:prstGeom prst="ellipse">
            <a:avLst/>
          </a:prstGeom>
          <a:gradFill flip="none" rotWithShape="1">
            <a:gsLst>
              <a:gs pos="0">
                <a:schemeClr val="bg1">
                  <a:lumMod val="85000"/>
                </a:schemeClr>
              </a:gs>
              <a:gs pos="24000">
                <a:schemeClr val="bg1">
                  <a:lumMod val="95000"/>
                </a:schemeClr>
              </a:gs>
            </a:gsLst>
            <a:lin ang="13500000" scaled="1"/>
            <a:tileRect/>
          </a:gradFill>
          <a:ln>
            <a:noFill/>
          </a:ln>
          <a:effectLst>
            <a:outerShdw blurRad="571500" dist="723900" dir="2700000" algn="tl" rotWithShape="0">
              <a:prstClr val="black">
                <a:alpha val="3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8" name="Oval 137"/>
          <p:cNvSpPr/>
          <p:nvPr/>
        </p:nvSpPr>
        <p:spPr>
          <a:xfrm>
            <a:off x="19243774" y="7534082"/>
            <a:ext cx="1593735" cy="1593735"/>
          </a:xfrm>
          <a:prstGeom prst="ellipse">
            <a:avLst/>
          </a:prstGeom>
          <a:gradFill flip="none" rotWithShape="1">
            <a:gsLst>
              <a:gs pos="0">
                <a:schemeClr val="bg1">
                  <a:lumMod val="85000"/>
                </a:schemeClr>
              </a:gs>
              <a:gs pos="24000">
                <a:schemeClr val="bg1">
                  <a:lumMod val="95000"/>
                </a:schemeClr>
              </a:gs>
            </a:gsLst>
            <a:lin ang="13500000" scaled="1"/>
            <a:tileRect/>
          </a:gradFill>
          <a:ln>
            <a:noFill/>
          </a:ln>
          <a:effectLst>
            <a:outerShdw blurRad="571500" dist="723900" dir="2700000" algn="tl" rotWithShape="0">
              <a:prstClr val="black">
                <a:alpha val="3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05" name="Group 204"/>
          <p:cNvGrpSpPr/>
          <p:nvPr/>
        </p:nvGrpSpPr>
        <p:grpSpPr>
          <a:xfrm>
            <a:off x="18082998" y="3253503"/>
            <a:ext cx="4588084" cy="3599966"/>
            <a:chOff x="6191091" y="3542256"/>
            <a:chExt cx="4588084" cy="3599966"/>
          </a:xfrm>
        </p:grpSpPr>
        <p:grpSp>
          <p:nvGrpSpPr>
            <p:cNvPr id="206" name="Group 205"/>
            <p:cNvGrpSpPr/>
            <p:nvPr/>
          </p:nvGrpSpPr>
          <p:grpSpPr>
            <a:xfrm>
              <a:off x="6191091" y="3542256"/>
              <a:ext cx="4588084" cy="1520238"/>
              <a:chOff x="3894839" y="10720373"/>
              <a:chExt cx="4588084" cy="1520238"/>
            </a:xfrm>
          </p:grpSpPr>
          <p:sp>
            <p:nvSpPr>
              <p:cNvPr id="210" name="TextBox 209"/>
              <p:cNvSpPr txBox="1"/>
              <p:nvPr/>
            </p:nvSpPr>
            <p:spPr>
              <a:xfrm>
                <a:off x="3894839" y="10720373"/>
                <a:ext cx="4588084" cy="52322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fa-IR" sz="2800" b="1" dirty="0">
                    <a:solidFill>
                      <a:schemeClr val="accent1">
                        <a:lumMod val="50000"/>
                      </a:schemeClr>
                    </a:solidFill>
                    <a:effectLst>
                      <a:glow>
                        <a:srgbClr val="FF3399">
                          <a:alpha val="24000"/>
                        </a:srgbClr>
                      </a:glow>
                    </a:effectLst>
                    <a:latin typeface="Shabnam" panose="020B0603030804020204" pitchFamily="34" charset="-78"/>
                    <a:cs typeface="Shabnam" panose="020B0603030804020204" pitchFamily="34" charset="-78"/>
                  </a:rPr>
                  <a:t>تیتر عنوان را بنویسید</a:t>
                </a:r>
                <a:endParaRPr lang="en-US" sz="2800" b="1" dirty="0">
                  <a:solidFill>
                    <a:schemeClr val="accent1">
                      <a:lumMod val="50000"/>
                    </a:schemeClr>
                  </a:solidFill>
                  <a:effectLst>
                    <a:glow>
                      <a:srgbClr val="FF3399">
                        <a:alpha val="24000"/>
                      </a:srgbClr>
                    </a:glow>
                  </a:effectLst>
                  <a:latin typeface="Shabnam" panose="020B0603030804020204" pitchFamily="34" charset="-78"/>
                  <a:cs typeface="Shabnam" panose="020B0603030804020204" pitchFamily="34" charset="-78"/>
                </a:endParaRPr>
              </a:p>
            </p:txBody>
          </p:sp>
          <p:sp>
            <p:nvSpPr>
              <p:cNvPr id="211" name="TextBox 210"/>
              <p:cNvSpPr txBox="1"/>
              <p:nvPr/>
            </p:nvSpPr>
            <p:spPr>
              <a:xfrm>
                <a:off x="4243949" y="11224948"/>
                <a:ext cx="3884612" cy="101566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 rtl="1">
                  <a:lnSpc>
                    <a:spcPct val="150000"/>
                  </a:lnSpc>
                </a:pPr>
                <a:r>
                  <a:rPr lang="fa-IR" sz="2000" dirty="0">
                    <a:solidFill>
                      <a:srgbClr val="16191F"/>
                    </a:solidFill>
                    <a:latin typeface="Vazir" panose="020B0603030804020204" pitchFamily="34" charset="-78"/>
                    <a:cs typeface="Vazir" panose="020B0603030804020204" pitchFamily="34" charset="-78"/>
                  </a:rPr>
                  <a:t>فروشگاه مینارو ارائه دهنده انواع فایل های کاربردی</a:t>
                </a:r>
                <a:endParaRPr lang="en-US" sz="1800" b="1" dirty="0">
                  <a:solidFill>
                    <a:schemeClr val="bg1">
                      <a:lumMod val="65000"/>
                    </a:schemeClr>
                  </a:solidFill>
                  <a:effectLst>
                    <a:glow>
                      <a:srgbClr val="FF3399">
                        <a:alpha val="24000"/>
                      </a:srgbClr>
                    </a:glow>
                  </a:effectLst>
                  <a:latin typeface="Lato" panose="020F0502020204030203" pitchFamily="34" charset="0"/>
                </a:endParaRPr>
              </a:p>
            </p:txBody>
          </p:sp>
        </p:grpSp>
        <p:grpSp>
          <p:nvGrpSpPr>
            <p:cNvPr id="207" name="Group 206"/>
            <p:cNvGrpSpPr/>
            <p:nvPr/>
          </p:nvGrpSpPr>
          <p:grpSpPr>
            <a:xfrm>
              <a:off x="8375176" y="5266665"/>
              <a:ext cx="214661" cy="1875557"/>
              <a:chOff x="9156226" y="5476215"/>
              <a:chExt cx="214661" cy="1875557"/>
            </a:xfrm>
          </p:grpSpPr>
          <p:cxnSp>
            <p:nvCxnSpPr>
              <p:cNvPr id="208" name="Straight Connector 207"/>
              <p:cNvCxnSpPr/>
              <p:nvPr/>
            </p:nvCxnSpPr>
            <p:spPr>
              <a:xfrm>
                <a:off x="9258103" y="5607408"/>
                <a:ext cx="5453" cy="1744364"/>
              </a:xfrm>
              <a:prstGeom prst="line">
                <a:avLst/>
              </a:prstGeom>
              <a:ln>
                <a:solidFill>
                  <a:schemeClr val="bg1">
                    <a:lumMod val="65000"/>
                  </a:schemeClr>
                </a:solidFill>
                <a:prstDash val="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09" name="Oval 208"/>
              <p:cNvSpPr/>
              <p:nvPr/>
            </p:nvSpPr>
            <p:spPr>
              <a:xfrm>
                <a:off x="9156226" y="5476215"/>
                <a:ext cx="214661" cy="214661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104" name="TextBox 103"/>
          <p:cNvSpPr txBox="1">
            <a:spLocks/>
          </p:cNvSpPr>
          <p:nvPr/>
        </p:nvSpPr>
        <p:spPr>
          <a:xfrm>
            <a:off x="19775470" y="8001497"/>
            <a:ext cx="575659" cy="552633"/>
          </a:xfrm>
          <a:custGeom>
            <a:avLst/>
            <a:gdLst/>
            <a:ahLst/>
            <a:cxnLst/>
            <a:rect l="l" t="t" r="r" b="b"/>
            <a:pathLst>
              <a:path w="450736" h="432707">
                <a:moveTo>
                  <a:pt x="54088" y="324530"/>
                </a:moveTo>
                <a:cubicBezTo>
                  <a:pt x="49017" y="324530"/>
                  <a:pt x="44745" y="326314"/>
                  <a:pt x="41270" y="329883"/>
                </a:cubicBezTo>
                <a:cubicBezTo>
                  <a:pt x="37796" y="333451"/>
                  <a:pt x="36059" y="337677"/>
                  <a:pt x="36059" y="342560"/>
                </a:cubicBezTo>
                <a:cubicBezTo>
                  <a:pt x="36059" y="347630"/>
                  <a:pt x="37796" y="351903"/>
                  <a:pt x="41270" y="355377"/>
                </a:cubicBezTo>
                <a:cubicBezTo>
                  <a:pt x="44745" y="358852"/>
                  <a:pt x="49017" y="360589"/>
                  <a:pt x="54088" y="360589"/>
                </a:cubicBezTo>
                <a:cubicBezTo>
                  <a:pt x="58971" y="360589"/>
                  <a:pt x="63197" y="358852"/>
                  <a:pt x="66765" y="355377"/>
                </a:cubicBezTo>
                <a:cubicBezTo>
                  <a:pt x="70333" y="351903"/>
                  <a:pt x="72117" y="347630"/>
                  <a:pt x="72117" y="342560"/>
                </a:cubicBezTo>
                <a:cubicBezTo>
                  <a:pt x="72117" y="337677"/>
                  <a:pt x="70333" y="333451"/>
                  <a:pt x="66765" y="329883"/>
                </a:cubicBezTo>
                <a:cubicBezTo>
                  <a:pt x="63197" y="326314"/>
                  <a:pt x="58971" y="324530"/>
                  <a:pt x="54088" y="324530"/>
                </a:cubicBezTo>
                <a:close/>
                <a:moveTo>
                  <a:pt x="18029" y="180294"/>
                </a:moveTo>
                <a:lnTo>
                  <a:pt x="99162" y="180294"/>
                </a:lnTo>
                <a:cubicBezTo>
                  <a:pt x="104045" y="180294"/>
                  <a:pt x="108270" y="182079"/>
                  <a:pt x="111839" y="185647"/>
                </a:cubicBezTo>
                <a:cubicBezTo>
                  <a:pt x="115407" y="189215"/>
                  <a:pt x="117191" y="193441"/>
                  <a:pt x="117191" y="198324"/>
                </a:cubicBezTo>
                <a:lnTo>
                  <a:pt x="117191" y="378619"/>
                </a:lnTo>
                <a:cubicBezTo>
                  <a:pt x="117191" y="383501"/>
                  <a:pt x="115407" y="387727"/>
                  <a:pt x="111839" y="391295"/>
                </a:cubicBezTo>
                <a:cubicBezTo>
                  <a:pt x="108270" y="394864"/>
                  <a:pt x="104045" y="396648"/>
                  <a:pt x="99162" y="396648"/>
                </a:cubicBezTo>
                <a:lnTo>
                  <a:pt x="18029" y="396648"/>
                </a:lnTo>
                <a:cubicBezTo>
                  <a:pt x="13146" y="396648"/>
                  <a:pt x="8920" y="394864"/>
                  <a:pt x="5352" y="391295"/>
                </a:cubicBezTo>
                <a:cubicBezTo>
                  <a:pt x="1784" y="387727"/>
                  <a:pt x="0" y="383501"/>
                  <a:pt x="0" y="378619"/>
                </a:cubicBezTo>
                <a:lnTo>
                  <a:pt x="0" y="198324"/>
                </a:lnTo>
                <a:cubicBezTo>
                  <a:pt x="0" y="193441"/>
                  <a:pt x="1784" y="189215"/>
                  <a:pt x="5352" y="185647"/>
                </a:cubicBezTo>
                <a:cubicBezTo>
                  <a:pt x="8920" y="182079"/>
                  <a:pt x="13146" y="180294"/>
                  <a:pt x="18029" y="180294"/>
                </a:cubicBezTo>
                <a:close/>
                <a:moveTo>
                  <a:pt x="279456" y="0"/>
                </a:moveTo>
                <a:cubicBezTo>
                  <a:pt x="288095" y="0"/>
                  <a:pt x="295842" y="986"/>
                  <a:pt x="302697" y="2958"/>
                </a:cubicBezTo>
                <a:cubicBezTo>
                  <a:pt x="309552" y="4930"/>
                  <a:pt x="315187" y="7371"/>
                  <a:pt x="319600" y="10282"/>
                </a:cubicBezTo>
                <a:cubicBezTo>
                  <a:pt x="324013" y="13193"/>
                  <a:pt x="327770" y="16996"/>
                  <a:pt x="330868" y="21691"/>
                </a:cubicBezTo>
                <a:cubicBezTo>
                  <a:pt x="333967" y="26387"/>
                  <a:pt x="336221" y="30612"/>
                  <a:pt x="337630" y="34368"/>
                </a:cubicBezTo>
                <a:cubicBezTo>
                  <a:pt x="339038" y="38125"/>
                  <a:pt x="340165" y="42820"/>
                  <a:pt x="341010" y="48454"/>
                </a:cubicBezTo>
                <a:cubicBezTo>
                  <a:pt x="341855" y="54088"/>
                  <a:pt x="342325" y="58314"/>
                  <a:pt x="342419" y="61131"/>
                </a:cubicBezTo>
                <a:cubicBezTo>
                  <a:pt x="342512" y="63948"/>
                  <a:pt x="342559" y="67610"/>
                  <a:pt x="342559" y="72118"/>
                </a:cubicBezTo>
                <a:cubicBezTo>
                  <a:pt x="342559" y="79254"/>
                  <a:pt x="341667" y="86391"/>
                  <a:pt x="339883" y="93528"/>
                </a:cubicBezTo>
                <a:cubicBezTo>
                  <a:pt x="338099" y="100664"/>
                  <a:pt x="336315" y="106299"/>
                  <a:pt x="334531" y="110430"/>
                </a:cubicBezTo>
                <a:cubicBezTo>
                  <a:pt x="332747" y="114562"/>
                  <a:pt x="330164" y="119821"/>
                  <a:pt x="326784" y="126206"/>
                </a:cubicBezTo>
                <a:cubicBezTo>
                  <a:pt x="326220" y="127333"/>
                  <a:pt x="325281" y="129023"/>
                  <a:pt x="323967" y="131277"/>
                </a:cubicBezTo>
                <a:cubicBezTo>
                  <a:pt x="322652" y="133531"/>
                  <a:pt x="321619" y="135596"/>
                  <a:pt x="320868" y="137474"/>
                </a:cubicBezTo>
                <a:cubicBezTo>
                  <a:pt x="320117" y="139353"/>
                  <a:pt x="319365" y="141606"/>
                  <a:pt x="318614" y="144235"/>
                </a:cubicBezTo>
                <a:lnTo>
                  <a:pt x="396648" y="144235"/>
                </a:lnTo>
                <a:cubicBezTo>
                  <a:pt x="411297" y="144235"/>
                  <a:pt x="423974" y="149588"/>
                  <a:pt x="434679" y="160293"/>
                </a:cubicBezTo>
                <a:cubicBezTo>
                  <a:pt x="445384" y="170998"/>
                  <a:pt x="450736" y="183675"/>
                  <a:pt x="450736" y="198324"/>
                </a:cubicBezTo>
                <a:cubicBezTo>
                  <a:pt x="450736" y="214475"/>
                  <a:pt x="445571" y="228467"/>
                  <a:pt x="435242" y="240299"/>
                </a:cubicBezTo>
                <a:cubicBezTo>
                  <a:pt x="438059" y="248562"/>
                  <a:pt x="439468" y="255699"/>
                  <a:pt x="439468" y="261709"/>
                </a:cubicBezTo>
                <a:cubicBezTo>
                  <a:pt x="440031" y="275982"/>
                  <a:pt x="435993" y="288847"/>
                  <a:pt x="427354" y="300303"/>
                </a:cubicBezTo>
                <a:cubicBezTo>
                  <a:pt x="430547" y="310820"/>
                  <a:pt x="430547" y="321807"/>
                  <a:pt x="427354" y="333263"/>
                </a:cubicBezTo>
                <a:cubicBezTo>
                  <a:pt x="424537" y="343968"/>
                  <a:pt x="419466" y="352795"/>
                  <a:pt x="412142" y="359744"/>
                </a:cubicBezTo>
                <a:cubicBezTo>
                  <a:pt x="413832" y="380778"/>
                  <a:pt x="409231" y="397775"/>
                  <a:pt x="398338" y="410734"/>
                </a:cubicBezTo>
                <a:cubicBezTo>
                  <a:pt x="386318" y="425007"/>
                  <a:pt x="367819" y="432331"/>
                  <a:pt x="342841" y="432707"/>
                </a:cubicBezTo>
                <a:lnTo>
                  <a:pt x="332700" y="432707"/>
                </a:lnTo>
                <a:lnTo>
                  <a:pt x="311290" y="432707"/>
                </a:lnTo>
                <a:lnTo>
                  <a:pt x="306500" y="432707"/>
                </a:lnTo>
                <a:cubicBezTo>
                  <a:pt x="294105" y="432707"/>
                  <a:pt x="280583" y="431251"/>
                  <a:pt x="265934" y="428340"/>
                </a:cubicBezTo>
                <a:cubicBezTo>
                  <a:pt x="251285" y="425429"/>
                  <a:pt x="239876" y="422706"/>
                  <a:pt x="231706" y="420171"/>
                </a:cubicBezTo>
                <a:cubicBezTo>
                  <a:pt x="223537" y="417635"/>
                  <a:pt x="212221" y="413926"/>
                  <a:pt x="197760" y="409043"/>
                </a:cubicBezTo>
                <a:cubicBezTo>
                  <a:pt x="174660" y="400968"/>
                  <a:pt x="159823" y="396836"/>
                  <a:pt x="153250" y="396648"/>
                </a:cubicBezTo>
                <a:cubicBezTo>
                  <a:pt x="148367" y="396460"/>
                  <a:pt x="144141" y="394629"/>
                  <a:pt x="140573" y="391155"/>
                </a:cubicBezTo>
                <a:cubicBezTo>
                  <a:pt x="137005" y="387680"/>
                  <a:pt x="135221" y="383501"/>
                  <a:pt x="135221" y="378619"/>
                </a:cubicBezTo>
                <a:lnTo>
                  <a:pt x="135221" y="198042"/>
                </a:lnTo>
                <a:cubicBezTo>
                  <a:pt x="135221" y="193347"/>
                  <a:pt x="136911" y="189262"/>
                  <a:pt x="140291" y="185788"/>
                </a:cubicBezTo>
                <a:cubicBezTo>
                  <a:pt x="143672" y="182313"/>
                  <a:pt x="147710" y="180388"/>
                  <a:pt x="152405" y="180013"/>
                </a:cubicBezTo>
                <a:cubicBezTo>
                  <a:pt x="156912" y="179637"/>
                  <a:pt x="164049" y="174097"/>
                  <a:pt x="173815" y="163392"/>
                </a:cubicBezTo>
                <a:cubicBezTo>
                  <a:pt x="183581" y="152687"/>
                  <a:pt x="193065" y="141325"/>
                  <a:pt x="202268" y="129305"/>
                </a:cubicBezTo>
                <a:cubicBezTo>
                  <a:pt x="215039" y="112966"/>
                  <a:pt x="224523" y="101697"/>
                  <a:pt x="230720" y="95500"/>
                </a:cubicBezTo>
                <a:cubicBezTo>
                  <a:pt x="234101" y="92119"/>
                  <a:pt x="237012" y="87612"/>
                  <a:pt x="239453" y="81977"/>
                </a:cubicBezTo>
                <a:cubicBezTo>
                  <a:pt x="241895" y="76343"/>
                  <a:pt x="243538" y="71789"/>
                  <a:pt x="244383" y="68315"/>
                </a:cubicBezTo>
                <a:cubicBezTo>
                  <a:pt x="245228" y="64840"/>
                  <a:pt x="246496" y="59159"/>
                  <a:pt x="248186" y="51271"/>
                </a:cubicBezTo>
                <a:cubicBezTo>
                  <a:pt x="249501" y="43947"/>
                  <a:pt x="250675" y="38219"/>
                  <a:pt x="251708" y="34087"/>
                </a:cubicBezTo>
                <a:cubicBezTo>
                  <a:pt x="252741" y="29955"/>
                  <a:pt x="254572" y="25072"/>
                  <a:pt x="257201" y="19438"/>
                </a:cubicBezTo>
                <a:cubicBezTo>
                  <a:pt x="259830" y="13804"/>
                  <a:pt x="263023" y="9108"/>
                  <a:pt x="266779" y="5352"/>
                </a:cubicBezTo>
                <a:cubicBezTo>
                  <a:pt x="270348" y="1784"/>
                  <a:pt x="274573" y="0"/>
                  <a:pt x="279456" y="0"/>
                </a:cubicBezTo>
                <a:close/>
              </a:path>
            </a:pathLst>
          </a:custGeom>
          <a:solidFill>
            <a:srgbClr val="333333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spcBef>
                <a:spcPct val="0"/>
              </a:spcBef>
            </a:pPr>
            <a:endParaRPr lang="en-US" sz="4400" b="1" dirty="0">
              <a:latin typeface="FontAwesome" pitchFamily="50" charset="0"/>
              <a:ea typeface="+mj-ea"/>
              <a:cs typeface="+mj-cs"/>
            </a:endParaRPr>
          </a:p>
        </p:txBody>
      </p:sp>
      <p:sp>
        <p:nvSpPr>
          <p:cNvPr id="140" name="TextBox 139"/>
          <p:cNvSpPr txBox="1">
            <a:spLocks/>
          </p:cNvSpPr>
          <p:nvPr/>
        </p:nvSpPr>
        <p:spPr>
          <a:xfrm>
            <a:off x="6814900" y="6555340"/>
            <a:ext cx="646663" cy="526677"/>
          </a:xfrm>
          <a:custGeom>
            <a:avLst/>
            <a:gdLst/>
            <a:ahLst/>
            <a:cxnLst/>
            <a:rect l="l" t="t" r="r" b="b"/>
            <a:pathLst>
              <a:path w="576942" h="469893">
                <a:moveTo>
                  <a:pt x="459469" y="234946"/>
                </a:moveTo>
                <a:cubicBezTo>
                  <a:pt x="454398" y="234946"/>
                  <a:pt x="449750" y="237059"/>
                  <a:pt x="445525" y="241285"/>
                </a:cubicBezTo>
                <a:cubicBezTo>
                  <a:pt x="441299" y="245510"/>
                  <a:pt x="439186" y="250159"/>
                  <a:pt x="439186" y="255230"/>
                </a:cubicBezTo>
                <a:cubicBezTo>
                  <a:pt x="439186" y="260488"/>
                  <a:pt x="441299" y="265230"/>
                  <a:pt x="445525" y="269456"/>
                </a:cubicBezTo>
                <a:cubicBezTo>
                  <a:pt x="449750" y="273682"/>
                  <a:pt x="454398" y="275794"/>
                  <a:pt x="459469" y="275794"/>
                </a:cubicBezTo>
                <a:cubicBezTo>
                  <a:pt x="466794" y="275794"/>
                  <a:pt x="472897" y="273728"/>
                  <a:pt x="477780" y="269597"/>
                </a:cubicBezTo>
                <a:cubicBezTo>
                  <a:pt x="482663" y="265465"/>
                  <a:pt x="485105" y="260676"/>
                  <a:pt x="485105" y="255230"/>
                </a:cubicBezTo>
                <a:cubicBezTo>
                  <a:pt x="485105" y="249971"/>
                  <a:pt x="482663" y="245276"/>
                  <a:pt x="477780" y="241144"/>
                </a:cubicBezTo>
                <a:cubicBezTo>
                  <a:pt x="472897" y="237012"/>
                  <a:pt x="466794" y="234946"/>
                  <a:pt x="459469" y="234946"/>
                </a:cubicBezTo>
                <a:close/>
                <a:moveTo>
                  <a:pt x="347067" y="234946"/>
                </a:moveTo>
                <a:cubicBezTo>
                  <a:pt x="341996" y="234946"/>
                  <a:pt x="337348" y="237059"/>
                  <a:pt x="333122" y="241285"/>
                </a:cubicBezTo>
                <a:cubicBezTo>
                  <a:pt x="328896" y="245510"/>
                  <a:pt x="326784" y="250159"/>
                  <a:pt x="326784" y="255230"/>
                </a:cubicBezTo>
                <a:cubicBezTo>
                  <a:pt x="326784" y="260488"/>
                  <a:pt x="328896" y="265230"/>
                  <a:pt x="333122" y="269456"/>
                </a:cubicBezTo>
                <a:cubicBezTo>
                  <a:pt x="337348" y="273682"/>
                  <a:pt x="341996" y="275794"/>
                  <a:pt x="347067" y="275794"/>
                </a:cubicBezTo>
                <a:cubicBezTo>
                  <a:pt x="354579" y="275794"/>
                  <a:pt x="360730" y="273728"/>
                  <a:pt x="365519" y="269597"/>
                </a:cubicBezTo>
                <a:cubicBezTo>
                  <a:pt x="370308" y="265465"/>
                  <a:pt x="372702" y="260676"/>
                  <a:pt x="372702" y="255230"/>
                </a:cubicBezTo>
                <a:cubicBezTo>
                  <a:pt x="372702" y="249971"/>
                  <a:pt x="370308" y="245276"/>
                  <a:pt x="365519" y="241144"/>
                </a:cubicBezTo>
                <a:cubicBezTo>
                  <a:pt x="360730" y="237012"/>
                  <a:pt x="354579" y="234946"/>
                  <a:pt x="347067" y="234946"/>
                </a:cubicBezTo>
                <a:close/>
                <a:moveTo>
                  <a:pt x="403409" y="153250"/>
                </a:moveTo>
                <a:cubicBezTo>
                  <a:pt x="433646" y="153250"/>
                  <a:pt x="462099" y="159871"/>
                  <a:pt x="488767" y="173111"/>
                </a:cubicBezTo>
                <a:cubicBezTo>
                  <a:pt x="515436" y="186351"/>
                  <a:pt x="536799" y="204381"/>
                  <a:pt x="552856" y="227199"/>
                </a:cubicBezTo>
                <a:cubicBezTo>
                  <a:pt x="568914" y="250018"/>
                  <a:pt x="576942" y="274761"/>
                  <a:pt x="576942" y="301430"/>
                </a:cubicBezTo>
                <a:cubicBezTo>
                  <a:pt x="576942" y="323403"/>
                  <a:pt x="570510" y="344391"/>
                  <a:pt x="557645" y="364392"/>
                </a:cubicBezTo>
                <a:cubicBezTo>
                  <a:pt x="544780" y="384394"/>
                  <a:pt x="527361" y="402564"/>
                  <a:pt x="505388" y="418903"/>
                </a:cubicBezTo>
                <a:lnTo>
                  <a:pt x="520882" y="469893"/>
                </a:lnTo>
                <a:lnTo>
                  <a:pt x="464822" y="439186"/>
                </a:lnTo>
                <a:cubicBezTo>
                  <a:pt x="436651" y="446135"/>
                  <a:pt x="416180" y="449610"/>
                  <a:pt x="403409" y="449610"/>
                </a:cubicBezTo>
                <a:cubicBezTo>
                  <a:pt x="371669" y="449610"/>
                  <a:pt x="342466" y="442989"/>
                  <a:pt x="315797" y="429749"/>
                </a:cubicBezTo>
                <a:cubicBezTo>
                  <a:pt x="289128" y="416509"/>
                  <a:pt x="268141" y="398526"/>
                  <a:pt x="252835" y="375802"/>
                </a:cubicBezTo>
                <a:cubicBezTo>
                  <a:pt x="237528" y="353077"/>
                  <a:pt x="229875" y="328286"/>
                  <a:pt x="229875" y="301430"/>
                </a:cubicBezTo>
                <a:cubicBezTo>
                  <a:pt x="229875" y="274574"/>
                  <a:pt x="237528" y="249783"/>
                  <a:pt x="252835" y="227058"/>
                </a:cubicBezTo>
                <a:cubicBezTo>
                  <a:pt x="268141" y="204334"/>
                  <a:pt x="289128" y="186351"/>
                  <a:pt x="315797" y="173111"/>
                </a:cubicBezTo>
                <a:cubicBezTo>
                  <a:pt x="342466" y="159871"/>
                  <a:pt x="371669" y="153250"/>
                  <a:pt x="403409" y="153250"/>
                </a:cubicBezTo>
                <a:close/>
                <a:moveTo>
                  <a:pt x="280865" y="86767"/>
                </a:moveTo>
                <a:cubicBezTo>
                  <a:pt x="272789" y="86767"/>
                  <a:pt x="265652" y="89161"/>
                  <a:pt x="259455" y="93950"/>
                </a:cubicBezTo>
                <a:cubicBezTo>
                  <a:pt x="253257" y="98739"/>
                  <a:pt x="250158" y="104890"/>
                  <a:pt x="250158" y="112402"/>
                </a:cubicBezTo>
                <a:cubicBezTo>
                  <a:pt x="250158" y="119727"/>
                  <a:pt x="253257" y="125784"/>
                  <a:pt x="259455" y="130573"/>
                </a:cubicBezTo>
                <a:cubicBezTo>
                  <a:pt x="265652" y="135362"/>
                  <a:pt x="272789" y="137756"/>
                  <a:pt x="280865" y="137756"/>
                </a:cubicBezTo>
                <a:cubicBezTo>
                  <a:pt x="288565" y="137756"/>
                  <a:pt x="294716" y="135456"/>
                  <a:pt x="299317" y="130854"/>
                </a:cubicBezTo>
                <a:cubicBezTo>
                  <a:pt x="303918" y="126253"/>
                  <a:pt x="306219" y="120102"/>
                  <a:pt x="306219" y="112402"/>
                </a:cubicBezTo>
                <a:cubicBezTo>
                  <a:pt x="306219" y="104702"/>
                  <a:pt x="303918" y="98505"/>
                  <a:pt x="299317" y="93809"/>
                </a:cubicBezTo>
                <a:cubicBezTo>
                  <a:pt x="294716" y="89114"/>
                  <a:pt x="288565" y="86767"/>
                  <a:pt x="280865" y="86767"/>
                </a:cubicBezTo>
                <a:close/>
                <a:moveTo>
                  <a:pt x="137756" y="86767"/>
                </a:moveTo>
                <a:cubicBezTo>
                  <a:pt x="129680" y="86767"/>
                  <a:pt x="122544" y="89161"/>
                  <a:pt x="116346" y="93950"/>
                </a:cubicBezTo>
                <a:cubicBezTo>
                  <a:pt x="110148" y="98739"/>
                  <a:pt x="107050" y="104890"/>
                  <a:pt x="107050" y="112402"/>
                </a:cubicBezTo>
                <a:cubicBezTo>
                  <a:pt x="107050" y="119727"/>
                  <a:pt x="110148" y="125784"/>
                  <a:pt x="116346" y="130573"/>
                </a:cubicBezTo>
                <a:cubicBezTo>
                  <a:pt x="122544" y="135362"/>
                  <a:pt x="129680" y="137756"/>
                  <a:pt x="137756" y="137756"/>
                </a:cubicBezTo>
                <a:cubicBezTo>
                  <a:pt x="145456" y="137756"/>
                  <a:pt x="151654" y="135456"/>
                  <a:pt x="156349" y="130854"/>
                </a:cubicBezTo>
                <a:cubicBezTo>
                  <a:pt x="161044" y="126253"/>
                  <a:pt x="163392" y="120102"/>
                  <a:pt x="163392" y="112402"/>
                </a:cubicBezTo>
                <a:cubicBezTo>
                  <a:pt x="163392" y="104702"/>
                  <a:pt x="161044" y="98505"/>
                  <a:pt x="156349" y="93809"/>
                </a:cubicBezTo>
                <a:cubicBezTo>
                  <a:pt x="151654" y="89114"/>
                  <a:pt x="145456" y="86767"/>
                  <a:pt x="137756" y="86767"/>
                </a:cubicBezTo>
                <a:close/>
                <a:moveTo>
                  <a:pt x="204240" y="0"/>
                </a:moveTo>
                <a:cubicBezTo>
                  <a:pt x="237294" y="0"/>
                  <a:pt x="268517" y="6198"/>
                  <a:pt x="297908" y="18593"/>
                </a:cubicBezTo>
                <a:cubicBezTo>
                  <a:pt x="327300" y="30988"/>
                  <a:pt x="351903" y="48125"/>
                  <a:pt x="371716" y="70005"/>
                </a:cubicBezTo>
                <a:cubicBezTo>
                  <a:pt x="391530" y="91884"/>
                  <a:pt x="404348" y="116346"/>
                  <a:pt x="410170" y="143390"/>
                </a:cubicBezTo>
                <a:cubicBezTo>
                  <a:pt x="404348" y="142639"/>
                  <a:pt x="397775" y="142264"/>
                  <a:pt x="390450" y="142264"/>
                </a:cubicBezTo>
                <a:cubicBezTo>
                  <a:pt x="358711" y="142264"/>
                  <a:pt x="329507" y="149494"/>
                  <a:pt x="302838" y="163955"/>
                </a:cubicBezTo>
                <a:cubicBezTo>
                  <a:pt x="276170" y="178416"/>
                  <a:pt x="255182" y="197995"/>
                  <a:pt x="239876" y="222692"/>
                </a:cubicBezTo>
                <a:cubicBezTo>
                  <a:pt x="224570" y="247389"/>
                  <a:pt x="216917" y="274386"/>
                  <a:pt x="216917" y="303684"/>
                </a:cubicBezTo>
                <a:cubicBezTo>
                  <a:pt x="216917" y="318333"/>
                  <a:pt x="219076" y="332606"/>
                  <a:pt x="223396" y="346504"/>
                </a:cubicBezTo>
                <a:cubicBezTo>
                  <a:pt x="216823" y="347067"/>
                  <a:pt x="210437" y="347349"/>
                  <a:pt x="204240" y="347349"/>
                </a:cubicBezTo>
                <a:cubicBezTo>
                  <a:pt x="199357" y="347349"/>
                  <a:pt x="194661" y="347208"/>
                  <a:pt x="190154" y="346926"/>
                </a:cubicBezTo>
                <a:cubicBezTo>
                  <a:pt x="185647" y="346645"/>
                  <a:pt x="180482" y="346034"/>
                  <a:pt x="174660" y="345095"/>
                </a:cubicBezTo>
                <a:cubicBezTo>
                  <a:pt x="168838" y="344156"/>
                  <a:pt x="164659" y="343499"/>
                  <a:pt x="162124" y="343123"/>
                </a:cubicBezTo>
                <a:cubicBezTo>
                  <a:pt x="159589" y="342748"/>
                  <a:pt x="154471" y="341762"/>
                  <a:pt x="146771" y="340165"/>
                </a:cubicBezTo>
                <a:cubicBezTo>
                  <a:pt x="139071" y="338569"/>
                  <a:pt x="134375" y="337583"/>
                  <a:pt x="132685" y="337207"/>
                </a:cubicBezTo>
                <a:lnTo>
                  <a:pt x="61412" y="372984"/>
                </a:lnTo>
                <a:lnTo>
                  <a:pt x="81696" y="311572"/>
                </a:lnTo>
                <a:cubicBezTo>
                  <a:pt x="27232" y="273447"/>
                  <a:pt x="0" y="227434"/>
                  <a:pt x="0" y="173534"/>
                </a:cubicBezTo>
                <a:cubicBezTo>
                  <a:pt x="0" y="141794"/>
                  <a:pt x="9155" y="112590"/>
                  <a:pt x="27466" y="85922"/>
                </a:cubicBezTo>
                <a:cubicBezTo>
                  <a:pt x="45777" y="59253"/>
                  <a:pt x="70568" y="38266"/>
                  <a:pt x="101838" y="22959"/>
                </a:cubicBezTo>
                <a:cubicBezTo>
                  <a:pt x="133108" y="7653"/>
                  <a:pt x="167242" y="0"/>
                  <a:pt x="204240" y="0"/>
                </a:cubicBezTo>
                <a:close/>
              </a:path>
            </a:pathLst>
          </a:custGeom>
          <a:solidFill>
            <a:srgbClr val="333333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spcBef>
                <a:spcPct val="0"/>
              </a:spcBef>
            </a:pPr>
            <a:endParaRPr lang="en-US" sz="4400" b="1" dirty="0">
              <a:latin typeface="FontAwesome" pitchFamily="50" charset="0"/>
              <a:ea typeface="+mj-ea"/>
              <a:cs typeface="+mj-cs"/>
            </a:endParaRPr>
          </a:p>
        </p:txBody>
      </p:sp>
      <p:sp>
        <p:nvSpPr>
          <p:cNvPr id="141" name="TextBox 140"/>
          <p:cNvSpPr txBox="1">
            <a:spLocks/>
          </p:cNvSpPr>
          <p:nvPr/>
        </p:nvSpPr>
        <p:spPr>
          <a:xfrm>
            <a:off x="4178304" y="7514317"/>
            <a:ext cx="535092" cy="535092"/>
          </a:xfrm>
          <a:custGeom>
            <a:avLst/>
            <a:gdLst/>
            <a:ahLst/>
            <a:cxnLst/>
            <a:rect l="l" t="t" r="r" b="b"/>
            <a:pathLst>
              <a:path w="432707" h="432707">
                <a:moveTo>
                  <a:pt x="342560" y="0"/>
                </a:moveTo>
                <a:cubicBezTo>
                  <a:pt x="367538" y="0"/>
                  <a:pt x="388807" y="8780"/>
                  <a:pt x="406367" y="26340"/>
                </a:cubicBezTo>
                <a:cubicBezTo>
                  <a:pt x="423927" y="43900"/>
                  <a:pt x="432707" y="65169"/>
                  <a:pt x="432707" y="90147"/>
                </a:cubicBezTo>
                <a:cubicBezTo>
                  <a:pt x="432707" y="115125"/>
                  <a:pt x="423927" y="136395"/>
                  <a:pt x="406367" y="153955"/>
                </a:cubicBezTo>
                <a:cubicBezTo>
                  <a:pt x="388807" y="171514"/>
                  <a:pt x="367538" y="180294"/>
                  <a:pt x="342560" y="180294"/>
                </a:cubicBezTo>
                <a:cubicBezTo>
                  <a:pt x="318896" y="180294"/>
                  <a:pt x="298425" y="172219"/>
                  <a:pt x="281147" y="156067"/>
                </a:cubicBezTo>
                <a:lnTo>
                  <a:pt x="179731" y="206775"/>
                </a:lnTo>
                <a:cubicBezTo>
                  <a:pt x="180107" y="210907"/>
                  <a:pt x="180294" y="214100"/>
                  <a:pt x="180294" y="216353"/>
                </a:cubicBezTo>
                <a:cubicBezTo>
                  <a:pt x="180294" y="218607"/>
                  <a:pt x="180107" y="221800"/>
                  <a:pt x="179731" y="225931"/>
                </a:cubicBezTo>
                <a:lnTo>
                  <a:pt x="281147" y="276639"/>
                </a:lnTo>
                <a:cubicBezTo>
                  <a:pt x="298425" y="260488"/>
                  <a:pt x="318896" y="252412"/>
                  <a:pt x="342560" y="252412"/>
                </a:cubicBezTo>
                <a:cubicBezTo>
                  <a:pt x="367538" y="252412"/>
                  <a:pt x="388807" y="261192"/>
                  <a:pt x="406367" y="278752"/>
                </a:cubicBezTo>
                <a:cubicBezTo>
                  <a:pt x="423927" y="296312"/>
                  <a:pt x="432707" y="317581"/>
                  <a:pt x="432707" y="342560"/>
                </a:cubicBezTo>
                <a:cubicBezTo>
                  <a:pt x="432707" y="367538"/>
                  <a:pt x="423927" y="388807"/>
                  <a:pt x="406367" y="406367"/>
                </a:cubicBezTo>
                <a:cubicBezTo>
                  <a:pt x="388807" y="423927"/>
                  <a:pt x="367538" y="432707"/>
                  <a:pt x="342560" y="432707"/>
                </a:cubicBezTo>
                <a:cubicBezTo>
                  <a:pt x="317581" y="432707"/>
                  <a:pt x="296312" y="423927"/>
                  <a:pt x="278752" y="406367"/>
                </a:cubicBezTo>
                <a:cubicBezTo>
                  <a:pt x="261192" y="388807"/>
                  <a:pt x="252412" y="367538"/>
                  <a:pt x="252412" y="342560"/>
                </a:cubicBezTo>
                <a:cubicBezTo>
                  <a:pt x="252412" y="340306"/>
                  <a:pt x="252600" y="337113"/>
                  <a:pt x="252976" y="332981"/>
                </a:cubicBezTo>
                <a:lnTo>
                  <a:pt x="151560" y="282274"/>
                </a:lnTo>
                <a:cubicBezTo>
                  <a:pt x="134282" y="298425"/>
                  <a:pt x="113811" y="306501"/>
                  <a:pt x="90147" y="306501"/>
                </a:cubicBezTo>
                <a:cubicBezTo>
                  <a:pt x="65169" y="306501"/>
                  <a:pt x="43900" y="297721"/>
                  <a:pt x="26340" y="280161"/>
                </a:cubicBezTo>
                <a:cubicBezTo>
                  <a:pt x="8780" y="262601"/>
                  <a:pt x="0" y="241332"/>
                  <a:pt x="0" y="216353"/>
                </a:cubicBezTo>
                <a:cubicBezTo>
                  <a:pt x="0" y="191375"/>
                  <a:pt x="8780" y="170106"/>
                  <a:pt x="26340" y="152546"/>
                </a:cubicBezTo>
                <a:cubicBezTo>
                  <a:pt x="43900" y="134986"/>
                  <a:pt x="65169" y="126206"/>
                  <a:pt x="90147" y="126206"/>
                </a:cubicBezTo>
                <a:cubicBezTo>
                  <a:pt x="113811" y="126206"/>
                  <a:pt x="134282" y="134282"/>
                  <a:pt x="151560" y="150433"/>
                </a:cubicBezTo>
                <a:lnTo>
                  <a:pt x="252976" y="99725"/>
                </a:lnTo>
                <a:cubicBezTo>
                  <a:pt x="252600" y="95594"/>
                  <a:pt x="252412" y="92401"/>
                  <a:pt x="252412" y="90147"/>
                </a:cubicBezTo>
                <a:cubicBezTo>
                  <a:pt x="252412" y="65169"/>
                  <a:pt x="261192" y="43900"/>
                  <a:pt x="278752" y="26340"/>
                </a:cubicBezTo>
                <a:cubicBezTo>
                  <a:pt x="296312" y="8780"/>
                  <a:pt x="317581" y="0"/>
                  <a:pt x="342560" y="0"/>
                </a:cubicBezTo>
                <a:close/>
              </a:path>
            </a:pathLst>
          </a:custGeom>
          <a:solidFill>
            <a:srgbClr val="333333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spcBef>
                <a:spcPct val="0"/>
              </a:spcBef>
            </a:pPr>
            <a:endParaRPr lang="en-US" sz="4400" b="1" dirty="0">
              <a:latin typeface="FontAwesome" pitchFamily="50" charset="0"/>
              <a:ea typeface="+mj-ea"/>
              <a:cs typeface="+mj-cs"/>
            </a:endParaRPr>
          </a:p>
        </p:txBody>
      </p:sp>
      <p:sp>
        <p:nvSpPr>
          <p:cNvPr id="142" name="TextBox 141"/>
          <p:cNvSpPr txBox="1">
            <a:spLocks/>
          </p:cNvSpPr>
          <p:nvPr/>
        </p:nvSpPr>
        <p:spPr>
          <a:xfrm>
            <a:off x="9482575" y="7850853"/>
            <a:ext cx="463010" cy="424426"/>
          </a:xfrm>
          <a:custGeom>
            <a:avLst/>
            <a:gdLst/>
            <a:ahLst/>
            <a:cxnLst/>
            <a:rect l="l" t="t" r="r" b="b"/>
            <a:pathLst>
              <a:path w="432707" h="396648">
                <a:moveTo>
                  <a:pt x="225368" y="324530"/>
                </a:moveTo>
                <a:lnTo>
                  <a:pt x="432707" y="324530"/>
                </a:lnTo>
                <a:lnTo>
                  <a:pt x="432707" y="360589"/>
                </a:lnTo>
                <a:lnTo>
                  <a:pt x="225368" y="360589"/>
                </a:lnTo>
                <a:close/>
                <a:moveTo>
                  <a:pt x="0" y="324530"/>
                </a:moveTo>
                <a:lnTo>
                  <a:pt x="99162" y="324530"/>
                </a:lnTo>
                <a:lnTo>
                  <a:pt x="99162" y="360589"/>
                </a:lnTo>
                <a:lnTo>
                  <a:pt x="0" y="360589"/>
                </a:lnTo>
                <a:close/>
                <a:moveTo>
                  <a:pt x="126206" y="288471"/>
                </a:moveTo>
                <a:lnTo>
                  <a:pt x="198324" y="288471"/>
                </a:lnTo>
                <a:cubicBezTo>
                  <a:pt x="203207" y="288471"/>
                  <a:pt x="207432" y="290255"/>
                  <a:pt x="211001" y="293824"/>
                </a:cubicBezTo>
                <a:cubicBezTo>
                  <a:pt x="214569" y="297392"/>
                  <a:pt x="216353" y="301618"/>
                  <a:pt x="216353" y="306501"/>
                </a:cubicBezTo>
                <a:lnTo>
                  <a:pt x="216353" y="378618"/>
                </a:lnTo>
                <a:cubicBezTo>
                  <a:pt x="216353" y="383501"/>
                  <a:pt x="214569" y="387727"/>
                  <a:pt x="211001" y="391295"/>
                </a:cubicBezTo>
                <a:cubicBezTo>
                  <a:pt x="207432" y="394864"/>
                  <a:pt x="203207" y="396648"/>
                  <a:pt x="198324" y="396648"/>
                </a:cubicBezTo>
                <a:lnTo>
                  <a:pt x="126206" y="396648"/>
                </a:lnTo>
                <a:cubicBezTo>
                  <a:pt x="121323" y="396648"/>
                  <a:pt x="117097" y="394864"/>
                  <a:pt x="113529" y="391295"/>
                </a:cubicBezTo>
                <a:cubicBezTo>
                  <a:pt x="109961" y="387727"/>
                  <a:pt x="108176" y="383501"/>
                  <a:pt x="108176" y="378618"/>
                </a:cubicBezTo>
                <a:lnTo>
                  <a:pt x="108176" y="306501"/>
                </a:lnTo>
                <a:cubicBezTo>
                  <a:pt x="108176" y="301618"/>
                  <a:pt x="109961" y="297392"/>
                  <a:pt x="113529" y="293824"/>
                </a:cubicBezTo>
                <a:cubicBezTo>
                  <a:pt x="117097" y="290255"/>
                  <a:pt x="121323" y="288471"/>
                  <a:pt x="126206" y="288471"/>
                </a:cubicBezTo>
                <a:close/>
                <a:moveTo>
                  <a:pt x="369604" y="180294"/>
                </a:moveTo>
                <a:lnTo>
                  <a:pt x="432707" y="180294"/>
                </a:lnTo>
                <a:lnTo>
                  <a:pt x="432707" y="216353"/>
                </a:lnTo>
                <a:lnTo>
                  <a:pt x="369604" y="216353"/>
                </a:lnTo>
                <a:close/>
                <a:moveTo>
                  <a:pt x="0" y="180294"/>
                </a:moveTo>
                <a:lnTo>
                  <a:pt x="243397" y="180294"/>
                </a:lnTo>
                <a:lnTo>
                  <a:pt x="243397" y="216353"/>
                </a:lnTo>
                <a:lnTo>
                  <a:pt x="0" y="216353"/>
                </a:lnTo>
                <a:close/>
                <a:moveTo>
                  <a:pt x="270442" y="144235"/>
                </a:moveTo>
                <a:lnTo>
                  <a:pt x="342559" y="144235"/>
                </a:lnTo>
                <a:cubicBezTo>
                  <a:pt x="347442" y="144235"/>
                  <a:pt x="351668" y="146020"/>
                  <a:pt x="355236" y="149588"/>
                </a:cubicBezTo>
                <a:cubicBezTo>
                  <a:pt x="358805" y="153156"/>
                  <a:pt x="360589" y="157382"/>
                  <a:pt x="360589" y="162265"/>
                </a:cubicBezTo>
                <a:lnTo>
                  <a:pt x="360589" y="234383"/>
                </a:lnTo>
                <a:cubicBezTo>
                  <a:pt x="360589" y="239266"/>
                  <a:pt x="358805" y="243491"/>
                  <a:pt x="355236" y="247060"/>
                </a:cubicBezTo>
                <a:cubicBezTo>
                  <a:pt x="351668" y="250628"/>
                  <a:pt x="347442" y="252412"/>
                  <a:pt x="342559" y="252412"/>
                </a:cubicBezTo>
                <a:lnTo>
                  <a:pt x="270442" y="252412"/>
                </a:lnTo>
                <a:cubicBezTo>
                  <a:pt x="265559" y="252412"/>
                  <a:pt x="261333" y="250628"/>
                  <a:pt x="257765" y="247060"/>
                </a:cubicBezTo>
                <a:cubicBezTo>
                  <a:pt x="254196" y="243491"/>
                  <a:pt x="252412" y="239266"/>
                  <a:pt x="252412" y="234383"/>
                </a:cubicBezTo>
                <a:lnTo>
                  <a:pt x="252412" y="162265"/>
                </a:lnTo>
                <a:cubicBezTo>
                  <a:pt x="252412" y="157382"/>
                  <a:pt x="254196" y="153156"/>
                  <a:pt x="257765" y="149588"/>
                </a:cubicBezTo>
                <a:cubicBezTo>
                  <a:pt x="261333" y="146020"/>
                  <a:pt x="265559" y="144235"/>
                  <a:pt x="270442" y="144235"/>
                </a:cubicBezTo>
                <a:close/>
                <a:moveTo>
                  <a:pt x="189309" y="36059"/>
                </a:moveTo>
                <a:lnTo>
                  <a:pt x="432707" y="36059"/>
                </a:lnTo>
                <a:lnTo>
                  <a:pt x="432707" y="72118"/>
                </a:lnTo>
                <a:lnTo>
                  <a:pt x="189309" y="72118"/>
                </a:lnTo>
                <a:close/>
                <a:moveTo>
                  <a:pt x="0" y="36059"/>
                </a:moveTo>
                <a:lnTo>
                  <a:pt x="63103" y="36059"/>
                </a:lnTo>
                <a:lnTo>
                  <a:pt x="63103" y="72118"/>
                </a:lnTo>
                <a:lnTo>
                  <a:pt x="0" y="72118"/>
                </a:lnTo>
                <a:close/>
                <a:moveTo>
                  <a:pt x="90147" y="0"/>
                </a:moveTo>
                <a:lnTo>
                  <a:pt x="162265" y="0"/>
                </a:lnTo>
                <a:cubicBezTo>
                  <a:pt x="167148" y="0"/>
                  <a:pt x="171373" y="1784"/>
                  <a:pt x="174942" y="5352"/>
                </a:cubicBezTo>
                <a:cubicBezTo>
                  <a:pt x="178510" y="8921"/>
                  <a:pt x="180294" y="13146"/>
                  <a:pt x="180294" y="18029"/>
                </a:cubicBezTo>
                <a:lnTo>
                  <a:pt x="180294" y="90147"/>
                </a:lnTo>
                <a:cubicBezTo>
                  <a:pt x="180294" y="95030"/>
                  <a:pt x="178510" y="99256"/>
                  <a:pt x="174942" y="102824"/>
                </a:cubicBezTo>
                <a:cubicBezTo>
                  <a:pt x="171373" y="106392"/>
                  <a:pt x="167148" y="108176"/>
                  <a:pt x="162265" y="108176"/>
                </a:cubicBezTo>
                <a:lnTo>
                  <a:pt x="90147" y="108176"/>
                </a:lnTo>
                <a:cubicBezTo>
                  <a:pt x="85264" y="108176"/>
                  <a:pt x="81038" y="106392"/>
                  <a:pt x="77470" y="102824"/>
                </a:cubicBezTo>
                <a:cubicBezTo>
                  <a:pt x="73902" y="99256"/>
                  <a:pt x="72117" y="95030"/>
                  <a:pt x="72117" y="90147"/>
                </a:cubicBezTo>
                <a:lnTo>
                  <a:pt x="72117" y="18029"/>
                </a:lnTo>
                <a:cubicBezTo>
                  <a:pt x="72117" y="13146"/>
                  <a:pt x="73902" y="8921"/>
                  <a:pt x="77470" y="5352"/>
                </a:cubicBezTo>
                <a:cubicBezTo>
                  <a:pt x="81038" y="1784"/>
                  <a:pt x="85264" y="0"/>
                  <a:pt x="90147" y="0"/>
                </a:cubicBezTo>
                <a:close/>
              </a:path>
            </a:pathLst>
          </a:custGeom>
          <a:solidFill>
            <a:srgbClr val="333333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spcBef>
                <a:spcPct val="0"/>
              </a:spcBef>
            </a:pPr>
            <a:endParaRPr lang="en-US" sz="4400" b="1" dirty="0">
              <a:latin typeface="FontAwesome" pitchFamily="50" charset="0"/>
              <a:ea typeface="+mj-ea"/>
              <a:cs typeface="+mj-cs"/>
            </a:endParaRPr>
          </a:p>
        </p:txBody>
      </p:sp>
      <p:sp>
        <p:nvSpPr>
          <p:cNvPr id="143" name="TextBox 142"/>
          <p:cNvSpPr txBox="1">
            <a:spLocks/>
          </p:cNvSpPr>
          <p:nvPr/>
        </p:nvSpPr>
        <p:spPr>
          <a:xfrm>
            <a:off x="12010348" y="6781165"/>
            <a:ext cx="589783" cy="540941"/>
          </a:xfrm>
          <a:custGeom>
            <a:avLst/>
            <a:gdLst/>
            <a:ahLst/>
            <a:cxnLst/>
            <a:rect l="l" t="t" r="r" b="b"/>
            <a:pathLst>
              <a:path w="602116" h="552253">
                <a:moveTo>
                  <a:pt x="481693" y="396393"/>
                </a:moveTo>
                <a:cubicBezTo>
                  <a:pt x="470821" y="396393"/>
                  <a:pt x="461413" y="400365"/>
                  <a:pt x="453468" y="408310"/>
                </a:cubicBezTo>
                <a:cubicBezTo>
                  <a:pt x="445524" y="416254"/>
                  <a:pt x="441551" y="425662"/>
                  <a:pt x="441551" y="436534"/>
                </a:cubicBezTo>
                <a:cubicBezTo>
                  <a:pt x="441551" y="447614"/>
                  <a:pt x="445472" y="457075"/>
                  <a:pt x="453312" y="464915"/>
                </a:cubicBezTo>
                <a:cubicBezTo>
                  <a:pt x="461152" y="472755"/>
                  <a:pt x="470612" y="476675"/>
                  <a:pt x="481693" y="476675"/>
                </a:cubicBezTo>
                <a:cubicBezTo>
                  <a:pt x="492773" y="476675"/>
                  <a:pt x="502234" y="472755"/>
                  <a:pt x="510074" y="464915"/>
                </a:cubicBezTo>
                <a:cubicBezTo>
                  <a:pt x="517914" y="457075"/>
                  <a:pt x="521834" y="447614"/>
                  <a:pt x="521834" y="436534"/>
                </a:cubicBezTo>
                <a:cubicBezTo>
                  <a:pt x="521834" y="425662"/>
                  <a:pt x="517861" y="416254"/>
                  <a:pt x="509917" y="408310"/>
                </a:cubicBezTo>
                <a:cubicBezTo>
                  <a:pt x="501972" y="400365"/>
                  <a:pt x="492564" y="396393"/>
                  <a:pt x="481693" y="396393"/>
                </a:cubicBezTo>
                <a:close/>
                <a:moveTo>
                  <a:pt x="441551" y="321128"/>
                </a:moveTo>
                <a:cubicBezTo>
                  <a:pt x="443224" y="321128"/>
                  <a:pt x="448033" y="325989"/>
                  <a:pt x="455977" y="335711"/>
                </a:cubicBezTo>
                <a:cubicBezTo>
                  <a:pt x="463922" y="345432"/>
                  <a:pt x="469358" y="352489"/>
                  <a:pt x="472284" y="356879"/>
                </a:cubicBezTo>
                <a:cubicBezTo>
                  <a:pt x="476466" y="356461"/>
                  <a:pt x="479602" y="356252"/>
                  <a:pt x="481693" y="356252"/>
                </a:cubicBezTo>
                <a:cubicBezTo>
                  <a:pt x="483783" y="356252"/>
                  <a:pt x="486919" y="356461"/>
                  <a:pt x="491101" y="356879"/>
                </a:cubicBezTo>
                <a:cubicBezTo>
                  <a:pt x="501763" y="342035"/>
                  <a:pt x="511380" y="330327"/>
                  <a:pt x="519952" y="321756"/>
                </a:cubicBezTo>
                <a:lnTo>
                  <a:pt x="521834" y="321128"/>
                </a:lnTo>
                <a:cubicBezTo>
                  <a:pt x="522670" y="321128"/>
                  <a:pt x="535632" y="328446"/>
                  <a:pt x="560720" y="343080"/>
                </a:cubicBezTo>
                <a:cubicBezTo>
                  <a:pt x="561557" y="343708"/>
                  <a:pt x="561975" y="344439"/>
                  <a:pt x="561975" y="345276"/>
                </a:cubicBezTo>
                <a:cubicBezTo>
                  <a:pt x="561975" y="350502"/>
                  <a:pt x="556643" y="364928"/>
                  <a:pt x="545981" y="388553"/>
                </a:cubicBezTo>
                <a:cubicBezTo>
                  <a:pt x="549535" y="393361"/>
                  <a:pt x="552671" y="398797"/>
                  <a:pt x="555389" y="404860"/>
                </a:cubicBezTo>
                <a:cubicBezTo>
                  <a:pt x="586540" y="407996"/>
                  <a:pt x="602116" y="411237"/>
                  <a:pt x="602116" y="414582"/>
                </a:cubicBezTo>
                <a:lnTo>
                  <a:pt x="602116" y="458486"/>
                </a:lnTo>
                <a:cubicBezTo>
                  <a:pt x="602116" y="461831"/>
                  <a:pt x="586540" y="465072"/>
                  <a:pt x="555389" y="468208"/>
                </a:cubicBezTo>
                <a:cubicBezTo>
                  <a:pt x="552880" y="473853"/>
                  <a:pt x="549744" y="479288"/>
                  <a:pt x="545981" y="484515"/>
                </a:cubicBezTo>
                <a:cubicBezTo>
                  <a:pt x="556643" y="508140"/>
                  <a:pt x="561975" y="522566"/>
                  <a:pt x="561975" y="527792"/>
                </a:cubicBezTo>
                <a:cubicBezTo>
                  <a:pt x="561975" y="528628"/>
                  <a:pt x="561557" y="529360"/>
                  <a:pt x="560720" y="529987"/>
                </a:cubicBezTo>
                <a:cubicBezTo>
                  <a:pt x="535214" y="544831"/>
                  <a:pt x="522252" y="552253"/>
                  <a:pt x="521834" y="552253"/>
                </a:cubicBezTo>
                <a:cubicBezTo>
                  <a:pt x="520161" y="552253"/>
                  <a:pt x="515353" y="547340"/>
                  <a:pt x="507408" y="537514"/>
                </a:cubicBezTo>
                <a:cubicBezTo>
                  <a:pt x="499463" y="527688"/>
                  <a:pt x="494028" y="520579"/>
                  <a:pt x="491101" y="516189"/>
                </a:cubicBezTo>
                <a:cubicBezTo>
                  <a:pt x="486919" y="516607"/>
                  <a:pt x="483783" y="516816"/>
                  <a:pt x="481693" y="516816"/>
                </a:cubicBezTo>
                <a:cubicBezTo>
                  <a:pt x="479602" y="516816"/>
                  <a:pt x="476466" y="516607"/>
                  <a:pt x="472284" y="516189"/>
                </a:cubicBezTo>
                <a:cubicBezTo>
                  <a:pt x="469358" y="520579"/>
                  <a:pt x="463922" y="527688"/>
                  <a:pt x="455977" y="537514"/>
                </a:cubicBezTo>
                <a:cubicBezTo>
                  <a:pt x="448033" y="547340"/>
                  <a:pt x="443224" y="552253"/>
                  <a:pt x="441551" y="552253"/>
                </a:cubicBezTo>
                <a:cubicBezTo>
                  <a:pt x="441133" y="552253"/>
                  <a:pt x="428171" y="544831"/>
                  <a:pt x="402665" y="529987"/>
                </a:cubicBezTo>
                <a:cubicBezTo>
                  <a:pt x="401829" y="529360"/>
                  <a:pt x="401410" y="528628"/>
                  <a:pt x="401410" y="527792"/>
                </a:cubicBezTo>
                <a:cubicBezTo>
                  <a:pt x="401410" y="522566"/>
                  <a:pt x="406742" y="508140"/>
                  <a:pt x="417404" y="484515"/>
                </a:cubicBezTo>
                <a:cubicBezTo>
                  <a:pt x="413641" y="479288"/>
                  <a:pt x="410505" y="473853"/>
                  <a:pt x="407996" y="468208"/>
                </a:cubicBezTo>
                <a:cubicBezTo>
                  <a:pt x="376845" y="465072"/>
                  <a:pt x="361269" y="461831"/>
                  <a:pt x="361269" y="458486"/>
                </a:cubicBezTo>
                <a:lnTo>
                  <a:pt x="361269" y="414582"/>
                </a:lnTo>
                <a:cubicBezTo>
                  <a:pt x="361269" y="411237"/>
                  <a:pt x="376845" y="407996"/>
                  <a:pt x="407996" y="404860"/>
                </a:cubicBezTo>
                <a:cubicBezTo>
                  <a:pt x="410714" y="398797"/>
                  <a:pt x="413850" y="393361"/>
                  <a:pt x="417404" y="388553"/>
                </a:cubicBezTo>
                <a:cubicBezTo>
                  <a:pt x="406742" y="364928"/>
                  <a:pt x="401410" y="350502"/>
                  <a:pt x="401410" y="345276"/>
                </a:cubicBezTo>
                <a:cubicBezTo>
                  <a:pt x="401410" y="344439"/>
                  <a:pt x="401829" y="343708"/>
                  <a:pt x="402665" y="343080"/>
                </a:cubicBezTo>
                <a:cubicBezTo>
                  <a:pt x="403501" y="342662"/>
                  <a:pt x="407160" y="340572"/>
                  <a:pt x="413641" y="336808"/>
                </a:cubicBezTo>
                <a:cubicBezTo>
                  <a:pt x="420122" y="333045"/>
                  <a:pt x="426290" y="329491"/>
                  <a:pt x="432143" y="326146"/>
                </a:cubicBezTo>
                <a:cubicBezTo>
                  <a:pt x="437997" y="322801"/>
                  <a:pt x="441133" y="321128"/>
                  <a:pt x="441551" y="321128"/>
                </a:cubicBezTo>
                <a:close/>
                <a:moveTo>
                  <a:pt x="200705" y="195688"/>
                </a:moveTo>
                <a:cubicBezTo>
                  <a:pt x="178544" y="195688"/>
                  <a:pt x="159623" y="203528"/>
                  <a:pt x="143943" y="219208"/>
                </a:cubicBezTo>
                <a:cubicBezTo>
                  <a:pt x="128263" y="234888"/>
                  <a:pt x="120423" y="253808"/>
                  <a:pt x="120423" y="275970"/>
                </a:cubicBezTo>
                <a:cubicBezTo>
                  <a:pt x="120423" y="298131"/>
                  <a:pt x="128263" y="317052"/>
                  <a:pt x="143943" y="332732"/>
                </a:cubicBezTo>
                <a:cubicBezTo>
                  <a:pt x="159623" y="348412"/>
                  <a:pt x="178544" y="356252"/>
                  <a:pt x="200705" y="356252"/>
                </a:cubicBezTo>
                <a:cubicBezTo>
                  <a:pt x="222866" y="356252"/>
                  <a:pt x="241787" y="348412"/>
                  <a:pt x="257467" y="332732"/>
                </a:cubicBezTo>
                <a:cubicBezTo>
                  <a:pt x="273147" y="317052"/>
                  <a:pt x="280987" y="298131"/>
                  <a:pt x="280987" y="275970"/>
                </a:cubicBezTo>
                <a:cubicBezTo>
                  <a:pt x="280987" y="253808"/>
                  <a:pt x="273147" y="234888"/>
                  <a:pt x="257467" y="219208"/>
                </a:cubicBezTo>
                <a:cubicBezTo>
                  <a:pt x="241787" y="203528"/>
                  <a:pt x="222866" y="195688"/>
                  <a:pt x="200705" y="195688"/>
                </a:cubicBezTo>
                <a:close/>
                <a:moveTo>
                  <a:pt x="481693" y="75264"/>
                </a:moveTo>
                <a:cubicBezTo>
                  <a:pt x="470821" y="75264"/>
                  <a:pt x="461413" y="79237"/>
                  <a:pt x="453468" y="87181"/>
                </a:cubicBezTo>
                <a:cubicBezTo>
                  <a:pt x="445524" y="95126"/>
                  <a:pt x="441551" y="104534"/>
                  <a:pt x="441551" y="115405"/>
                </a:cubicBezTo>
                <a:cubicBezTo>
                  <a:pt x="441551" y="126486"/>
                  <a:pt x="445472" y="135946"/>
                  <a:pt x="453312" y="143786"/>
                </a:cubicBezTo>
                <a:cubicBezTo>
                  <a:pt x="461152" y="151626"/>
                  <a:pt x="470612" y="155546"/>
                  <a:pt x="481693" y="155546"/>
                </a:cubicBezTo>
                <a:cubicBezTo>
                  <a:pt x="492773" y="155546"/>
                  <a:pt x="502234" y="151626"/>
                  <a:pt x="510074" y="143786"/>
                </a:cubicBezTo>
                <a:cubicBezTo>
                  <a:pt x="517914" y="135946"/>
                  <a:pt x="521834" y="126486"/>
                  <a:pt x="521834" y="115405"/>
                </a:cubicBezTo>
                <a:cubicBezTo>
                  <a:pt x="521834" y="104534"/>
                  <a:pt x="517861" y="95126"/>
                  <a:pt x="509917" y="87181"/>
                </a:cubicBezTo>
                <a:cubicBezTo>
                  <a:pt x="501972" y="79237"/>
                  <a:pt x="492564" y="75264"/>
                  <a:pt x="481693" y="75264"/>
                </a:cubicBezTo>
                <a:close/>
                <a:moveTo>
                  <a:pt x="171540" y="75264"/>
                </a:moveTo>
                <a:lnTo>
                  <a:pt x="229870" y="75264"/>
                </a:lnTo>
                <a:cubicBezTo>
                  <a:pt x="232170" y="75264"/>
                  <a:pt x="234261" y="76048"/>
                  <a:pt x="236142" y="77616"/>
                </a:cubicBezTo>
                <a:cubicBezTo>
                  <a:pt x="238024" y="79184"/>
                  <a:pt x="239069" y="81014"/>
                  <a:pt x="239278" y="83104"/>
                </a:cubicBezTo>
                <a:lnTo>
                  <a:pt x="246491" y="131085"/>
                </a:lnTo>
                <a:cubicBezTo>
                  <a:pt x="253599" y="133176"/>
                  <a:pt x="261439" y="136417"/>
                  <a:pt x="270011" y="140807"/>
                </a:cubicBezTo>
                <a:lnTo>
                  <a:pt x="307016" y="112897"/>
                </a:lnTo>
                <a:cubicBezTo>
                  <a:pt x="308689" y="111433"/>
                  <a:pt x="310779" y="110701"/>
                  <a:pt x="313288" y="110701"/>
                </a:cubicBezTo>
                <a:cubicBezTo>
                  <a:pt x="315588" y="110701"/>
                  <a:pt x="317783" y="111538"/>
                  <a:pt x="319874" y="113210"/>
                </a:cubicBezTo>
                <a:cubicBezTo>
                  <a:pt x="349980" y="141016"/>
                  <a:pt x="365033" y="157742"/>
                  <a:pt x="365033" y="163386"/>
                </a:cubicBezTo>
                <a:cubicBezTo>
                  <a:pt x="365033" y="165268"/>
                  <a:pt x="364301" y="167254"/>
                  <a:pt x="362837" y="169345"/>
                </a:cubicBezTo>
                <a:cubicBezTo>
                  <a:pt x="360329" y="172690"/>
                  <a:pt x="355938" y="178335"/>
                  <a:pt x="349666" y="186279"/>
                </a:cubicBezTo>
                <a:cubicBezTo>
                  <a:pt x="343394" y="194224"/>
                  <a:pt x="338690" y="200496"/>
                  <a:pt x="335554" y="205096"/>
                </a:cubicBezTo>
                <a:cubicBezTo>
                  <a:pt x="340363" y="215131"/>
                  <a:pt x="343917" y="223703"/>
                  <a:pt x="346216" y="230811"/>
                </a:cubicBezTo>
                <a:lnTo>
                  <a:pt x="393884" y="238024"/>
                </a:lnTo>
                <a:cubicBezTo>
                  <a:pt x="395975" y="238442"/>
                  <a:pt x="397752" y="239540"/>
                  <a:pt x="399215" y="241317"/>
                </a:cubicBezTo>
                <a:cubicBezTo>
                  <a:pt x="400679" y="243094"/>
                  <a:pt x="401410" y="245132"/>
                  <a:pt x="401410" y="247432"/>
                </a:cubicBezTo>
                <a:lnTo>
                  <a:pt x="401410" y="305448"/>
                </a:lnTo>
                <a:cubicBezTo>
                  <a:pt x="401410" y="307539"/>
                  <a:pt x="400679" y="309577"/>
                  <a:pt x="399215" y="311564"/>
                </a:cubicBezTo>
                <a:cubicBezTo>
                  <a:pt x="397752" y="313550"/>
                  <a:pt x="396079" y="314647"/>
                  <a:pt x="394198" y="314856"/>
                </a:cubicBezTo>
                <a:lnTo>
                  <a:pt x="345589" y="322383"/>
                </a:lnTo>
                <a:cubicBezTo>
                  <a:pt x="343289" y="329700"/>
                  <a:pt x="339944" y="337645"/>
                  <a:pt x="335554" y="346216"/>
                </a:cubicBezTo>
                <a:cubicBezTo>
                  <a:pt x="342662" y="356252"/>
                  <a:pt x="352070" y="368273"/>
                  <a:pt x="363778" y="382281"/>
                </a:cubicBezTo>
                <a:cubicBezTo>
                  <a:pt x="365242" y="384371"/>
                  <a:pt x="365973" y="386462"/>
                  <a:pt x="365973" y="388553"/>
                </a:cubicBezTo>
                <a:cubicBezTo>
                  <a:pt x="365973" y="391062"/>
                  <a:pt x="365242" y="393048"/>
                  <a:pt x="363778" y="394511"/>
                </a:cubicBezTo>
                <a:cubicBezTo>
                  <a:pt x="358970" y="400783"/>
                  <a:pt x="350346" y="410139"/>
                  <a:pt x="337906" y="422579"/>
                </a:cubicBezTo>
                <a:cubicBezTo>
                  <a:pt x="325467" y="435018"/>
                  <a:pt x="317261" y="441238"/>
                  <a:pt x="313288" y="441238"/>
                </a:cubicBezTo>
                <a:cubicBezTo>
                  <a:pt x="310989" y="441238"/>
                  <a:pt x="308793" y="440506"/>
                  <a:pt x="306703" y="439043"/>
                </a:cubicBezTo>
                <a:lnTo>
                  <a:pt x="270638" y="410819"/>
                </a:lnTo>
                <a:cubicBezTo>
                  <a:pt x="262903" y="414791"/>
                  <a:pt x="254854" y="418031"/>
                  <a:pt x="246491" y="420540"/>
                </a:cubicBezTo>
                <a:cubicBezTo>
                  <a:pt x="244191" y="443120"/>
                  <a:pt x="241787" y="459322"/>
                  <a:pt x="239278" y="469148"/>
                </a:cubicBezTo>
                <a:cubicBezTo>
                  <a:pt x="237815" y="474166"/>
                  <a:pt x="234679" y="476675"/>
                  <a:pt x="229870" y="476675"/>
                </a:cubicBezTo>
                <a:lnTo>
                  <a:pt x="171540" y="476675"/>
                </a:lnTo>
                <a:cubicBezTo>
                  <a:pt x="169240" y="476675"/>
                  <a:pt x="167150" y="475891"/>
                  <a:pt x="165268" y="474323"/>
                </a:cubicBezTo>
                <a:cubicBezTo>
                  <a:pt x="163386" y="472755"/>
                  <a:pt x="162341" y="470926"/>
                  <a:pt x="162132" y="468835"/>
                </a:cubicBezTo>
                <a:lnTo>
                  <a:pt x="154919" y="420854"/>
                </a:lnTo>
                <a:cubicBezTo>
                  <a:pt x="147811" y="418763"/>
                  <a:pt x="139971" y="415523"/>
                  <a:pt x="131399" y="411132"/>
                </a:cubicBezTo>
                <a:lnTo>
                  <a:pt x="94394" y="439043"/>
                </a:lnTo>
                <a:cubicBezTo>
                  <a:pt x="92931" y="440506"/>
                  <a:pt x="90840" y="441238"/>
                  <a:pt x="88122" y="441238"/>
                </a:cubicBezTo>
                <a:cubicBezTo>
                  <a:pt x="85822" y="441238"/>
                  <a:pt x="83627" y="440402"/>
                  <a:pt x="81536" y="438729"/>
                </a:cubicBezTo>
                <a:cubicBezTo>
                  <a:pt x="51431" y="410923"/>
                  <a:pt x="36378" y="394198"/>
                  <a:pt x="36378" y="388553"/>
                </a:cubicBezTo>
                <a:cubicBezTo>
                  <a:pt x="36378" y="386671"/>
                  <a:pt x="37109" y="384685"/>
                  <a:pt x="38573" y="382594"/>
                </a:cubicBezTo>
                <a:cubicBezTo>
                  <a:pt x="40663" y="379667"/>
                  <a:pt x="44949" y="374127"/>
                  <a:pt x="51431" y="365973"/>
                </a:cubicBezTo>
                <a:cubicBezTo>
                  <a:pt x="57912" y="357820"/>
                  <a:pt x="62825" y="351443"/>
                  <a:pt x="66170" y="346844"/>
                </a:cubicBezTo>
                <a:cubicBezTo>
                  <a:pt x="61361" y="337645"/>
                  <a:pt x="57703" y="329073"/>
                  <a:pt x="55194" y="321128"/>
                </a:cubicBezTo>
                <a:lnTo>
                  <a:pt x="7526" y="313602"/>
                </a:lnTo>
                <a:cubicBezTo>
                  <a:pt x="5436" y="313393"/>
                  <a:pt x="3658" y="312400"/>
                  <a:pt x="2195" y="310623"/>
                </a:cubicBezTo>
                <a:cubicBezTo>
                  <a:pt x="731" y="308846"/>
                  <a:pt x="0" y="306807"/>
                  <a:pt x="0" y="304507"/>
                </a:cubicBezTo>
                <a:lnTo>
                  <a:pt x="0" y="246491"/>
                </a:lnTo>
                <a:cubicBezTo>
                  <a:pt x="0" y="244400"/>
                  <a:pt x="731" y="242362"/>
                  <a:pt x="2195" y="240376"/>
                </a:cubicBezTo>
                <a:cubicBezTo>
                  <a:pt x="3658" y="238390"/>
                  <a:pt x="5331" y="237292"/>
                  <a:pt x="7213" y="237083"/>
                </a:cubicBezTo>
                <a:lnTo>
                  <a:pt x="55821" y="229557"/>
                </a:lnTo>
                <a:cubicBezTo>
                  <a:pt x="58121" y="222239"/>
                  <a:pt x="61466" y="214295"/>
                  <a:pt x="65856" y="205723"/>
                </a:cubicBezTo>
                <a:cubicBezTo>
                  <a:pt x="58748" y="195688"/>
                  <a:pt x="49340" y="183666"/>
                  <a:pt x="37632" y="169659"/>
                </a:cubicBezTo>
                <a:cubicBezTo>
                  <a:pt x="36169" y="167359"/>
                  <a:pt x="35437" y="165268"/>
                  <a:pt x="35437" y="163386"/>
                </a:cubicBezTo>
                <a:cubicBezTo>
                  <a:pt x="35437" y="160878"/>
                  <a:pt x="36169" y="158787"/>
                  <a:pt x="37632" y="157114"/>
                </a:cubicBezTo>
                <a:cubicBezTo>
                  <a:pt x="42231" y="150842"/>
                  <a:pt x="50803" y="141539"/>
                  <a:pt x="63347" y="129204"/>
                </a:cubicBezTo>
                <a:cubicBezTo>
                  <a:pt x="75891" y="116869"/>
                  <a:pt x="84150" y="110701"/>
                  <a:pt x="88122" y="110701"/>
                </a:cubicBezTo>
                <a:cubicBezTo>
                  <a:pt x="90422" y="110701"/>
                  <a:pt x="92617" y="111433"/>
                  <a:pt x="94708" y="112897"/>
                </a:cubicBezTo>
                <a:lnTo>
                  <a:pt x="130772" y="141121"/>
                </a:lnTo>
                <a:cubicBezTo>
                  <a:pt x="137880" y="137358"/>
                  <a:pt x="145929" y="134012"/>
                  <a:pt x="154919" y="131085"/>
                </a:cubicBezTo>
                <a:cubicBezTo>
                  <a:pt x="157219" y="108506"/>
                  <a:pt x="159623" y="92408"/>
                  <a:pt x="162132" y="82791"/>
                </a:cubicBezTo>
                <a:cubicBezTo>
                  <a:pt x="163596" y="77773"/>
                  <a:pt x="166732" y="75264"/>
                  <a:pt x="171540" y="75264"/>
                </a:cubicBezTo>
                <a:close/>
                <a:moveTo>
                  <a:pt x="441551" y="0"/>
                </a:moveTo>
                <a:cubicBezTo>
                  <a:pt x="443224" y="0"/>
                  <a:pt x="448033" y="4861"/>
                  <a:pt x="455977" y="14582"/>
                </a:cubicBezTo>
                <a:cubicBezTo>
                  <a:pt x="463922" y="24304"/>
                  <a:pt x="469358" y="31360"/>
                  <a:pt x="472284" y="35750"/>
                </a:cubicBezTo>
                <a:cubicBezTo>
                  <a:pt x="476466" y="35332"/>
                  <a:pt x="479602" y="35123"/>
                  <a:pt x="481693" y="35123"/>
                </a:cubicBezTo>
                <a:cubicBezTo>
                  <a:pt x="483783" y="35123"/>
                  <a:pt x="486919" y="35332"/>
                  <a:pt x="491101" y="35750"/>
                </a:cubicBezTo>
                <a:cubicBezTo>
                  <a:pt x="501763" y="20907"/>
                  <a:pt x="511380" y="9199"/>
                  <a:pt x="519952" y="627"/>
                </a:cubicBezTo>
                <a:lnTo>
                  <a:pt x="521834" y="0"/>
                </a:lnTo>
                <a:cubicBezTo>
                  <a:pt x="522670" y="0"/>
                  <a:pt x="535632" y="7317"/>
                  <a:pt x="560720" y="21952"/>
                </a:cubicBezTo>
                <a:cubicBezTo>
                  <a:pt x="561557" y="22579"/>
                  <a:pt x="561975" y="23311"/>
                  <a:pt x="561975" y="24147"/>
                </a:cubicBezTo>
                <a:cubicBezTo>
                  <a:pt x="561975" y="29374"/>
                  <a:pt x="556643" y="43800"/>
                  <a:pt x="545981" y="67424"/>
                </a:cubicBezTo>
                <a:cubicBezTo>
                  <a:pt x="549535" y="72233"/>
                  <a:pt x="552671" y="77669"/>
                  <a:pt x="555389" y="83732"/>
                </a:cubicBezTo>
                <a:cubicBezTo>
                  <a:pt x="586540" y="86868"/>
                  <a:pt x="602116" y="90108"/>
                  <a:pt x="602116" y="93453"/>
                </a:cubicBezTo>
                <a:lnTo>
                  <a:pt x="602116" y="137358"/>
                </a:lnTo>
                <a:cubicBezTo>
                  <a:pt x="602116" y="140703"/>
                  <a:pt x="586540" y="143943"/>
                  <a:pt x="555389" y="147079"/>
                </a:cubicBezTo>
                <a:cubicBezTo>
                  <a:pt x="552880" y="152724"/>
                  <a:pt x="549744" y="158160"/>
                  <a:pt x="545981" y="163386"/>
                </a:cubicBezTo>
                <a:cubicBezTo>
                  <a:pt x="556643" y="187011"/>
                  <a:pt x="561975" y="201437"/>
                  <a:pt x="561975" y="206664"/>
                </a:cubicBezTo>
                <a:cubicBezTo>
                  <a:pt x="561975" y="207500"/>
                  <a:pt x="561557" y="208232"/>
                  <a:pt x="560720" y="208859"/>
                </a:cubicBezTo>
                <a:cubicBezTo>
                  <a:pt x="535214" y="223703"/>
                  <a:pt x="522252" y="231125"/>
                  <a:pt x="521834" y="231125"/>
                </a:cubicBezTo>
                <a:cubicBezTo>
                  <a:pt x="520161" y="231125"/>
                  <a:pt x="515353" y="226211"/>
                  <a:pt x="507408" y="216385"/>
                </a:cubicBezTo>
                <a:cubicBezTo>
                  <a:pt x="499463" y="206559"/>
                  <a:pt x="494028" y="199451"/>
                  <a:pt x="491101" y="195060"/>
                </a:cubicBezTo>
                <a:cubicBezTo>
                  <a:pt x="486919" y="195478"/>
                  <a:pt x="483783" y="195688"/>
                  <a:pt x="481693" y="195688"/>
                </a:cubicBezTo>
                <a:cubicBezTo>
                  <a:pt x="479602" y="195688"/>
                  <a:pt x="476466" y="195478"/>
                  <a:pt x="472284" y="195060"/>
                </a:cubicBezTo>
                <a:cubicBezTo>
                  <a:pt x="469358" y="199451"/>
                  <a:pt x="463922" y="206559"/>
                  <a:pt x="455977" y="216385"/>
                </a:cubicBezTo>
                <a:cubicBezTo>
                  <a:pt x="448033" y="226211"/>
                  <a:pt x="443224" y="231125"/>
                  <a:pt x="441551" y="231125"/>
                </a:cubicBezTo>
                <a:cubicBezTo>
                  <a:pt x="441133" y="231125"/>
                  <a:pt x="428171" y="223703"/>
                  <a:pt x="402665" y="208859"/>
                </a:cubicBezTo>
                <a:cubicBezTo>
                  <a:pt x="401829" y="208232"/>
                  <a:pt x="401410" y="207500"/>
                  <a:pt x="401410" y="206664"/>
                </a:cubicBezTo>
                <a:cubicBezTo>
                  <a:pt x="401410" y="201437"/>
                  <a:pt x="406742" y="187011"/>
                  <a:pt x="417404" y="163386"/>
                </a:cubicBezTo>
                <a:cubicBezTo>
                  <a:pt x="413641" y="158160"/>
                  <a:pt x="410505" y="152724"/>
                  <a:pt x="407996" y="147079"/>
                </a:cubicBezTo>
                <a:cubicBezTo>
                  <a:pt x="376845" y="143943"/>
                  <a:pt x="361269" y="140703"/>
                  <a:pt x="361269" y="137358"/>
                </a:cubicBezTo>
                <a:lnTo>
                  <a:pt x="361269" y="93453"/>
                </a:lnTo>
                <a:cubicBezTo>
                  <a:pt x="361269" y="90108"/>
                  <a:pt x="376845" y="86868"/>
                  <a:pt x="407996" y="83732"/>
                </a:cubicBezTo>
                <a:cubicBezTo>
                  <a:pt x="410714" y="77669"/>
                  <a:pt x="413850" y="72233"/>
                  <a:pt x="417404" y="67424"/>
                </a:cubicBezTo>
                <a:cubicBezTo>
                  <a:pt x="406742" y="43800"/>
                  <a:pt x="401410" y="29374"/>
                  <a:pt x="401410" y="24147"/>
                </a:cubicBezTo>
                <a:cubicBezTo>
                  <a:pt x="401410" y="23311"/>
                  <a:pt x="401829" y="22579"/>
                  <a:pt x="402665" y="21952"/>
                </a:cubicBezTo>
                <a:cubicBezTo>
                  <a:pt x="403501" y="21534"/>
                  <a:pt x="407160" y="19443"/>
                  <a:pt x="413641" y="15680"/>
                </a:cubicBezTo>
                <a:cubicBezTo>
                  <a:pt x="420122" y="11917"/>
                  <a:pt x="426290" y="8362"/>
                  <a:pt x="432143" y="5017"/>
                </a:cubicBezTo>
                <a:cubicBezTo>
                  <a:pt x="437997" y="1672"/>
                  <a:pt x="441133" y="0"/>
                  <a:pt x="441551" y="0"/>
                </a:cubicBezTo>
                <a:close/>
              </a:path>
            </a:pathLst>
          </a:custGeom>
          <a:solidFill>
            <a:srgbClr val="333333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just">
              <a:spcBef>
                <a:spcPct val="0"/>
              </a:spcBef>
            </a:pPr>
            <a:endParaRPr lang="en-US" sz="4400" b="1" dirty="0">
              <a:latin typeface="FontAwesome" pitchFamily="50" charset="0"/>
              <a:ea typeface="+mj-ea"/>
              <a:cs typeface="+mj-cs"/>
            </a:endParaRPr>
          </a:p>
        </p:txBody>
      </p:sp>
      <p:sp>
        <p:nvSpPr>
          <p:cNvPr id="144" name="TextBox 143"/>
          <p:cNvSpPr txBox="1">
            <a:spLocks/>
          </p:cNvSpPr>
          <p:nvPr/>
        </p:nvSpPr>
        <p:spPr>
          <a:xfrm>
            <a:off x="14653774" y="7919914"/>
            <a:ext cx="485346" cy="522681"/>
          </a:xfrm>
          <a:custGeom>
            <a:avLst/>
            <a:gdLst/>
            <a:ahLst/>
            <a:cxnLst/>
            <a:rect l="l" t="t" r="r" b="b"/>
            <a:pathLst>
              <a:path w="521833" h="561975">
                <a:moveTo>
                  <a:pt x="210740" y="476676"/>
                </a:moveTo>
                <a:cubicBezTo>
                  <a:pt x="207395" y="476676"/>
                  <a:pt x="205723" y="478348"/>
                  <a:pt x="205723" y="481693"/>
                </a:cubicBezTo>
                <a:cubicBezTo>
                  <a:pt x="205723" y="496955"/>
                  <a:pt x="211106" y="509970"/>
                  <a:pt x="221873" y="520737"/>
                </a:cubicBezTo>
                <a:cubicBezTo>
                  <a:pt x="232640" y="531504"/>
                  <a:pt x="245655" y="536887"/>
                  <a:pt x="260917" y="536887"/>
                </a:cubicBezTo>
                <a:cubicBezTo>
                  <a:pt x="264262" y="536887"/>
                  <a:pt x="265934" y="535215"/>
                  <a:pt x="265934" y="531870"/>
                </a:cubicBezTo>
                <a:cubicBezTo>
                  <a:pt x="265934" y="528524"/>
                  <a:pt x="264262" y="526852"/>
                  <a:pt x="260917" y="526852"/>
                </a:cubicBezTo>
                <a:cubicBezTo>
                  <a:pt x="248581" y="526852"/>
                  <a:pt x="237971" y="522409"/>
                  <a:pt x="229086" y="513524"/>
                </a:cubicBezTo>
                <a:cubicBezTo>
                  <a:pt x="220201" y="504638"/>
                  <a:pt x="215758" y="494028"/>
                  <a:pt x="215758" y="481693"/>
                </a:cubicBezTo>
                <a:cubicBezTo>
                  <a:pt x="215758" y="478348"/>
                  <a:pt x="214085" y="476676"/>
                  <a:pt x="210740" y="476676"/>
                </a:cubicBezTo>
                <a:close/>
                <a:moveTo>
                  <a:pt x="260917" y="0"/>
                </a:moveTo>
                <a:cubicBezTo>
                  <a:pt x="269279" y="0"/>
                  <a:pt x="276388" y="2927"/>
                  <a:pt x="282241" y="8781"/>
                </a:cubicBezTo>
                <a:cubicBezTo>
                  <a:pt x="288095" y="14635"/>
                  <a:pt x="291022" y="21743"/>
                  <a:pt x="291022" y="30106"/>
                </a:cubicBezTo>
                <a:cubicBezTo>
                  <a:pt x="291022" y="34288"/>
                  <a:pt x="290186" y="38364"/>
                  <a:pt x="288513" y="42337"/>
                </a:cubicBezTo>
                <a:cubicBezTo>
                  <a:pt x="328236" y="48191"/>
                  <a:pt x="360328" y="64759"/>
                  <a:pt x="384789" y="92043"/>
                </a:cubicBezTo>
                <a:cubicBezTo>
                  <a:pt x="409250" y="119326"/>
                  <a:pt x="421481" y="148857"/>
                  <a:pt x="421481" y="180635"/>
                </a:cubicBezTo>
                <a:cubicBezTo>
                  <a:pt x="421481" y="209696"/>
                  <a:pt x="423519" y="236875"/>
                  <a:pt x="427596" y="262172"/>
                </a:cubicBezTo>
                <a:cubicBezTo>
                  <a:pt x="431673" y="287469"/>
                  <a:pt x="436900" y="309003"/>
                  <a:pt x="443276" y="326774"/>
                </a:cubicBezTo>
                <a:cubicBezTo>
                  <a:pt x="449653" y="344545"/>
                  <a:pt x="457440" y="361113"/>
                  <a:pt x="466639" y="376480"/>
                </a:cubicBezTo>
                <a:cubicBezTo>
                  <a:pt x="475838" y="391846"/>
                  <a:pt x="484724" y="404338"/>
                  <a:pt x="493296" y="413955"/>
                </a:cubicBezTo>
                <a:cubicBezTo>
                  <a:pt x="501867" y="423572"/>
                  <a:pt x="511380" y="432771"/>
                  <a:pt x="521833" y="441552"/>
                </a:cubicBezTo>
                <a:cubicBezTo>
                  <a:pt x="521833" y="452424"/>
                  <a:pt x="517861" y="461832"/>
                  <a:pt x="509917" y="469776"/>
                </a:cubicBezTo>
                <a:cubicBezTo>
                  <a:pt x="501972" y="477721"/>
                  <a:pt x="492564" y="481693"/>
                  <a:pt x="481692" y="481693"/>
                </a:cubicBezTo>
                <a:lnTo>
                  <a:pt x="341199" y="481693"/>
                </a:lnTo>
                <a:cubicBezTo>
                  <a:pt x="341199" y="503854"/>
                  <a:pt x="333359" y="522775"/>
                  <a:pt x="317679" y="538455"/>
                </a:cubicBezTo>
                <a:cubicBezTo>
                  <a:pt x="301998" y="554135"/>
                  <a:pt x="283078" y="561975"/>
                  <a:pt x="260917" y="561975"/>
                </a:cubicBezTo>
                <a:cubicBezTo>
                  <a:pt x="238755" y="561975"/>
                  <a:pt x="219835" y="554135"/>
                  <a:pt x="204155" y="538455"/>
                </a:cubicBezTo>
                <a:cubicBezTo>
                  <a:pt x="188474" y="522775"/>
                  <a:pt x="180634" y="503854"/>
                  <a:pt x="180634" y="481693"/>
                </a:cubicBezTo>
                <a:lnTo>
                  <a:pt x="40141" y="481693"/>
                </a:lnTo>
                <a:cubicBezTo>
                  <a:pt x="29269" y="481693"/>
                  <a:pt x="19861" y="477721"/>
                  <a:pt x="11916" y="469776"/>
                </a:cubicBezTo>
                <a:cubicBezTo>
                  <a:pt x="3972" y="461832"/>
                  <a:pt x="0" y="452424"/>
                  <a:pt x="0" y="441552"/>
                </a:cubicBezTo>
                <a:cubicBezTo>
                  <a:pt x="10453" y="432771"/>
                  <a:pt x="19966" y="423572"/>
                  <a:pt x="28537" y="413955"/>
                </a:cubicBezTo>
                <a:cubicBezTo>
                  <a:pt x="37109" y="404338"/>
                  <a:pt x="45995" y="391846"/>
                  <a:pt x="55193" y="376480"/>
                </a:cubicBezTo>
                <a:cubicBezTo>
                  <a:pt x="64393" y="361113"/>
                  <a:pt x="72180" y="344545"/>
                  <a:pt x="78557" y="326774"/>
                </a:cubicBezTo>
                <a:cubicBezTo>
                  <a:pt x="84933" y="309003"/>
                  <a:pt x="90160" y="287469"/>
                  <a:pt x="94237" y="262172"/>
                </a:cubicBezTo>
                <a:cubicBezTo>
                  <a:pt x="98314" y="236875"/>
                  <a:pt x="100352" y="209696"/>
                  <a:pt x="100352" y="180635"/>
                </a:cubicBezTo>
                <a:cubicBezTo>
                  <a:pt x="100352" y="148857"/>
                  <a:pt x="112583" y="119326"/>
                  <a:pt x="137044" y="92043"/>
                </a:cubicBezTo>
                <a:cubicBezTo>
                  <a:pt x="161505" y="64759"/>
                  <a:pt x="193597" y="48191"/>
                  <a:pt x="233320" y="42337"/>
                </a:cubicBezTo>
                <a:cubicBezTo>
                  <a:pt x="231647" y="38364"/>
                  <a:pt x="230811" y="34288"/>
                  <a:pt x="230811" y="30106"/>
                </a:cubicBezTo>
                <a:cubicBezTo>
                  <a:pt x="230811" y="21743"/>
                  <a:pt x="233738" y="14635"/>
                  <a:pt x="239592" y="8781"/>
                </a:cubicBezTo>
                <a:cubicBezTo>
                  <a:pt x="245445" y="2927"/>
                  <a:pt x="252554" y="0"/>
                  <a:pt x="260917" y="0"/>
                </a:cubicBezTo>
                <a:close/>
              </a:path>
            </a:pathLst>
          </a:custGeom>
          <a:solidFill>
            <a:srgbClr val="333333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just">
              <a:spcBef>
                <a:spcPct val="0"/>
              </a:spcBef>
            </a:pPr>
            <a:endParaRPr lang="en-US" sz="4400" b="1" dirty="0">
              <a:latin typeface="FontAwesome" pitchFamily="50" charset="0"/>
              <a:ea typeface="+mj-ea"/>
              <a:cs typeface="+mj-cs"/>
            </a:endParaRPr>
          </a:p>
        </p:txBody>
      </p:sp>
      <p:sp>
        <p:nvSpPr>
          <p:cNvPr id="145" name="TextBox 144"/>
          <p:cNvSpPr txBox="1">
            <a:spLocks/>
          </p:cNvSpPr>
          <p:nvPr/>
        </p:nvSpPr>
        <p:spPr>
          <a:xfrm>
            <a:off x="17245465" y="6888008"/>
            <a:ext cx="396649" cy="432707"/>
          </a:xfrm>
          <a:custGeom>
            <a:avLst/>
            <a:gdLst/>
            <a:ahLst/>
            <a:cxnLst/>
            <a:rect l="l" t="t" r="r" b="b"/>
            <a:pathLst>
              <a:path w="396649" h="432707">
                <a:moveTo>
                  <a:pt x="97472" y="198324"/>
                </a:moveTo>
                <a:cubicBezTo>
                  <a:pt x="99163" y="198324"/>
                  <a:pt x="103106" y="200343"/>
                  <a:pt x="109304" y="204381"/>
                </a:cubicBezTo>
                <a:cubicBezTo>
                  <a:pt x="115502" y="208419"/>
                  <a:pt x="122498" y="212926"/>
                  <a:pt x="130292" y="217903"/>
                </a:cubicBezTo>
                <a:cubicBezTo>
                  <a:pt x="138086" y="222880"/>
                  <a:pt x="148227" y="227387"/>
                  <a:pt x="160716" y="231425"/>
                </a:cubicBezTo>
                <a:cubicBezTo>
                  <a:pt x="173205" y="235463"/>
                  <a:pt x="185742" y="237482"/>
                  <a:pt x="198325" y="237482"/>
                </a:cubicBezTo>
                <a:cubicBezTo>
                  <a:pt x="210908" y="237482"/>
                  <a:pt x="223444" y="235463"/>
                  <a:pt x="235933" y="231425"/>
                </a:cubicBezTo>
                <a:cubicBezTo>
                  <a:pt x="248422" y="227387"/>
                  <a:pt x="258564" y="222880"/>
                  <a:pt x="266358" y="217903"/>
                </a:cubicBezTo>
                <a:cubicBezTo>
                  <a:pt x="274152" y="212926"/>
                  <a:pt x="281147" y="208419"/>
                  <a:pt x="287345" y="204381"/>
                </a:cubicBezTo>
                <a:cubicBezTo>
                  <a:pt x="293543" y="200343"/>
                  <a:pt x="297487" y="198324"/>
                  <a:pt x="299177" y="198324"/>
                </a:cubicBezTo>
                <a:cubicBezTo>
                  <a:pt x="310633" y="198324"/>
                  <a:pt x="321103" y="200202"/>
                  <a:pt x="330588" y="203958"/>
                </a:cubicBezTo>
                <a:cubicBezTo>
                  <a:pt x="340072" y="207714"/>
                  <a:pt x="348101" y="212738"/>
                  <a:pt x="354674" y="219030"/>
                </a:cubicBezTo>
                <a:cubicBezTo>
                  <a:pt x="361247" y="225321"/>
                  <a:pt x="367069" y="232927"/>
                  <a:pt x="372140" y="241848"/>
                </a:cubicBezTo>
                <a:cubicBezTo>
                  <a:pt x="377211" y="250769"/>
                  <a:pt x="381249" y="259925"/>
                  <a:pt x="384253" y="269315"/>
                </a:cubicBezTo>
                <a:cubicBezTo>
                  <a:pt x="387258" y="278705"/>
                  <a:pt x="389747" y="288894"/>
                  <a:pt x="391719" y="299881"/>
                </a:cubicBezTo>
                <a:cubicBezTo>
                  <a:pt x="393691" y="310867"/>
                  <a:pt x="395005" y="321103"/>
                  <a:pt x="395663" y="330587"/>
                </a:cubicBezTo>
                <a:cubicBezTo>
                  <a:pt x="396320" y="340071"/>
                  <a:pt x="396649" y="349790"/>
                  <a:pt x="396649" y="359744"/>
                </a:cubicBezTo>
                <a:cubicBezTo>
                  <a:pt x="396649" y="382281"/>
                  <a:pt x="389794" y="400075"/>
                  <a:pt x="376084" y="413128"/>
                </a:cubicBezTo>
                <a:cubicBezTo>
                  <a:pt x="362374" y="426181"/>
                  <a:pt x="344157" y="432707"/>
                  <a:pt x="321432" y="432707"/>
                </a:cubicBezTo>
                <a:lnTo>
                  <a:pt x="75217" y="432707"/>
                </a:lnTo>
                <a:cubicBezTo>
                  <a:pt x="52493" y="432707"/>
                  <a:pt x="34275" y="426181"/>
                  <a:pt x="20565" y="413128"/>
                </a:cubicBezTo>
                <a:cubicBezTo>
                  <a:pt x="6855" y="400075"/>
                  <a:pt x="0" y="382281"/>
                  <a:pt x="0" y="359744"/>
                </a:cubicBezTo>
                <a:cubicBezTo>
                  <a:pt x="0" y="349790"/>
                  <a:pt x="329" y="340071"/>
                  <a:pt x="986" y="330587"/>
                </a:cubicBezTo>
                <a:cubicBezTo>
                  <a:pt x="1644" y="321103"/>
                  <a:pt x="2958" y="310867"/>
                  <a:pt x="4930" y="299881"/>
                </a:cubicBezTo>
                <a:cubicBezTo>
                  <a:pt x="6902" y="288894"/>
                  <a:pt x="9391" y="278705"/>
                  <a:pt x="12396" y="269315"/>
                </a:cubicBezTo>
                <a:cubicBezTo>
                  <a:pt x="15401" y="259925"/>
                  <a:pt x="19439" y="250769"/>
                  <a:pt x="24509" y="241848"/>
                </a:cubicBezTo>
                <a:cubicBezTo>
                  <a:pt x="29580" y="232927"/>
                  <a:pt x="35402" y="225321"/>
                  <a:pt x="41975" y="219030"/>
                </a:cubicBezTo>
                <a:cubicBezTo>
                  <a:pt x="48549" y="212738"/>
                  <a:pt x="56577" y="207714"/>
                  <a:pt x="66062" y="203958"/>
                </a:cubicBezTo>
                <a:cubicBezTo>
                  <a:pt x="75546" y="200202"/>
                  <a:pt x="86016" y="198324"/>
                  <a:pt x="97472" y="198324"/>
                </a:cubicBezTo>
                <a:close/>
                <a:moveTo>
                  <a:pt x="198325" y="0"/>
                </a:moveTo>
                <a:cubicBezTo>
                  <a:pt x="228186" y="0"/>
                  <a:pt x="253681" y="10564"/>
                  <a:pt x="274809" y="31692"/>
                </a:cubicBezTo>
                <a:cubicBezTo>
                  <a:pt x="295937" y="52820"/>
                  <a:pt x="306501" y="78315"/>
                  <a:pt x="306501" y="108177"/>
                </a:cubicBezTo>
                <a:cubicBezTo>
                  <a:pt x="306501" y="138038"/>
                  <a:pt x="295937" y="163533"/>
                  <a:pt x="274809" y="184661"/>
                </a:cubicBezTo>
                <a:cubicBezTo>
                  <a:pt x="253681" y="205789"/>
                  <a:pt x="228186" y="216353"/>
                  <a:pt x="198325" y="216353"/>
                </a:cubicBezTo>
                <a:cubicBezTo>
                  <a:pt x="168463" y="216353"/>
                  <a:pt x="142969" y="205789"/>
                  <a:pt x="121840" y="184661"/>
                </a:cubicBezTo>
                <a:cubicBezTo>
                  <a:pt x="100712" y="163533"/>
                  <a:pt x="90148" y="138038"/>
                  <a:pt x="90148" y="108177"/>
                </a:cubicBezTo>
                <a:cubicBezTo>
                  <a:pt x="90148" y="78315"/>
                  <a:pt x="100712" y="52820"/>
                  <a:pt x="121840" y="31692"/>
                </a:cubicBezTo>
                <a:cubicBezTo>
                  <a:pt x="142969" y="10564"/>
                  <a:pt x="168463" y="0"/>
                  <a:pt x="198325" y="0"/>
                </a:cubicBezTo>
                <a:close/>
              </a:path>
            </a:pathLst>
          </a:custGeom>
          <a:solidFill>
            <a:srgbClr val="333333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spcBef>
                <a:spcPct val="0"/>
              </a:spcBef>
            </a:pPr>
            <a:endParaRPr lang="en-US" sz="4400" b="1" dirty="0">
              <a:latin typeface="FontAwesome" pitchFamily="50" charset="0"/>
              <a:ea typeface="+mj-ea"/>
              <a:cs typeface="+mj-cs"/>
            </a:endParaRPr>
          </a:p>
        </p:txBody>
      </p:sp>
    </p:spTree>
    <p:extLst>
      <p:ext uri="{BB962C8B-B14F-4D97-AF65-F5344CB8AC3E}">
        <p14:creationId xmlns:p14="http://schemas.microsoft.com/office/powerpoint/2010/main" val="4252586000"/>
      </p:ext>
    </p:extLst>
  </p:cSld>
  <p:clrMapOvr>
    <a:masterClrMapping/>
  </p:clrMapOvr>
  <p:transition spd="med">
    <p:pull dir="u"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grpId="0" nodeType="withEffect" p14:presetBounceEnd="83000">
                                      <p:stCondLst>
                                        <p:cond delay="0"/>
                                      </p:stCondLst>
                                      <p:iterate type="wd">
                                        <p:tmPct val="4000"/>
                                      </p:iterate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83000">
                                          <p:cBhvr additive="base">
                                            <p:cTn id="7" dur="175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83000">
                                          <p:cBhvr additive="base">
                                            <p:cTn id="8" dur="175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2" presetClass="entr" presetSubtype="4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1" dur="500"/>
                                            <p:tgtEl>
                                              <p:spTgt spid="10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" presetID="22" presetClass="entr" presetSubtype="1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14" dur="500"/>
                                            <p:tgtEl>
                                              <p:spTgt spid="12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" presetID="22" presetClass="entr" presetSubtype="4" fill="hold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7" dur="500"/>
                                            <p:tgtEl>
                                              <p:spTgt spid="16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" presetID="22" presetClass="entr" presetSubtype="1" fill="hold" nodeType="withEffect">
                                      <p:stCondLst>
                                        <p:cond delay="1750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20" dur="500"/>
                                            <p:tgtEl>
                                              <p:spTgt spid="18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1" presetID="22" presetClass="entr" presetSubtype="4" fill="hold" nodeType="withEffect">
                                      <p:stCondLst>
                                        <p:cond delay="225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23" dur="500"/>
                                            <p:tgtEl>
                                              <p:spTgt spid="17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4" presetID="22" presetClass="entr" presetSubtype="1" fill="hold" nodeType="withEffect">
                                      <p:stCondLst>
                                        <p:cond delay="275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26" dur="500"/>
                                            <p:tgtEl>
                                              <p:spTgt spid="18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" presetID="22" presetClass="entr" presetSubtype="4" fill="hold" nodeType="withEffect">
                                      <p:stCondLst>
                                        <p:cond delay="3250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29" dur="500"/>
                                            <p:tgtEl>
                                              <p:spTgt spid="20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0" presetID="8" presetClass="emph" presetSubtype="0" accel="50000" decel="48000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Rot by="21600000">
                                          <p:cBhvr>
                                            <p:cTn id="31" dur="2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2" presetID="8" presetClass="emph" presetSubtype="0" accel="50000" decel="48000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Rot by="-21600000">
                                          <p:cBhvr>
                                            <p:cTn id="33" dur="2500" fill="hold"/>
                                            <p:tgtEl>
                                              <p:spTgt spid="9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4" presetID="8" presetClass="emph" presetSubtype="0" accel="50000" decel="48000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Rot by="21600000">
                                          <p:cBhvr>
                                            <p:cTn id="35" dur="2500" fill="hold"/>
                                            <p:tgtEl>
                                              <p:spTgt spid="10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6" presetID="8" presetClass="emph" presetSubtype="0" accel="50000" decel="48000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Rot by="-21600000">
                                          <p:cBhvr>
                                            <p:cTn id="37" dur="2500" fill="hold"/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8" presetID="8" presetClass="emph" presetSubtype="0" accel="50000" decel="48000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Rot by="21600000">
                                          <p:cBhvr>
                                            <p:cTn id="39" dur="2500" fill="hold"/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0" presetID="8" presetClass="emph" presetSubtype="0" accel="50000" decel="48000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Rot by="-21600000">
                                          <p:cBhvr>
                                            <p:cTn id="41" dur="2500" fill="hold"/>
                                            <p:tgtEl>
                                              <p:spTgt spid="13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2" presetID="8" presetClass="emph" presetSubtype="0" accel="50000" decel="48000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Rot by="21600000">
                                          <p:cBhvr>
                                            <p:cTn id="43" dur="2500" fill="hold"/>
                                            <p:tgtEl>
                                              <p:spTgt spid="1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7" grpId="0"/>
          <p:bldP spid="7" grpId="0" animBg="1"/>
          <p:bldP spid="94" grpId="0" animBg="1"/>
          <p:bldP spid="100" grpId="0" animBg="1"/>
          <p:bldP spid="114" grpId="0" animBg="1"/>
          <p:bldP spid="120" grpId="0" animBg="1"/>
          <p:bldP spid="133" grpId="0" animBg="1"/>
          <p:bldP spid="139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iterate type="wd">
                                        <p:tmPct val="4000"/>
                                      </p:iterate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75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75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2" presetClass="entr" presetSubtype="4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1" dur="500"/>
                                            <p:tgtEl>
                                              <p:spTgt spid="10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" presetID="22" presetClass="entr" presetSubtype="1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14" dur="500"/>
                                            <p:tgtEl>
                                              <p:spTgt spid="12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" presetID="22" presetClass="entr" presetSubtype="4" fill="hold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7" dur="500"/>
                                            <p:tgtEl>
                                              <p:spTgt spid="16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" presetID="22" presetClass="entr" presetSubtype="1" fill="hold" nodeType="withEffect">
                                      <p:stCondLst>
                                        <p:cond delay="1750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20" dur="500"/>
                                            <p:tgtEl>
                                              <p:spTgt spid="18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1" presetID="22" presetClass="entr" presetSubtype="4" fill="hold" nodeType="withEffect">
                                      <p:stCondLst>
                                        <p:cond delay="225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23" dur="500"/>
                                            <p:tgtEl>
                                              <p:spTgt spid="17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4" presetID="22" presetClass="entr" presetSubtype="1" fill="hold" nodeType="withEffect">
                                      <p:stCondLst>
                                        <p:cond delay="275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26" dur="500"/>
                                            <p:tgtEl>
                                              <p:spTgt spid="18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" presetID="22" presetClass="entr" presetSubtype="4" fill="hold" nodeType="withEffect">
                                      <p:stCondLst>
                                        <p:cond delay="3250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29" dur="500"/>
                                            <p:tgtEl>
                                              <p:spTgt spid="20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0" presetID="8" presetClass="emph" presetSubtype="0" accel="50000" decel="48000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Rot by="21600000">
                                          <p:cBhvr>
                                            <p:cTn id="31" dur="2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2" presetID="8" presetClass="emph" presetSubtype="0" accel="50000" decel="48000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Rot by="-21600000">
                                          <p:cBhvr>
                                            <p:cTn id="33" dur="2500" fill="hold"/>
                                            <p:tgtEl>
                                              <p:spTgt spid="9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4" presetID="8" presetClass="emph" presetSubtype="0" accel="50000" decel="48000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Rot by="21600000">
                                          <p:cBhvr>
                                            <p:cTn id="35" dur="2500" fill="hold"/>
                                            <p:tgtEl>
                                              <p:spTgt spid="10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6" presetID="8" presetClass="emph" presetSubtype="0" accel="50000" decel="48000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Rot by="-21600000">
                                          <p:cBhvr>
                                            <p:cTn id="37" dur="2500" fill="hold"/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8" presetID="8" presetClass="emph" presetSubtype="0" accel="50000" decel="48000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Rot by="21600000">
                                          <p:cBhvr>
                                            <p:cTn id="39" dur="2500" fill="hold"/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0" presetID="8" presetClass="emph" presetSubtype="0" accel="50000" decel="48000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Rot by="-21600000">
                                          <p:cBhvr>
                                            <p:cTn id="41" dur="2500" fill="hold"/>
                                            <p:tgtEl>
                                              <p:spTgt spid="13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2" presetID="8" presetClass="emph" presetSubtype="0" accel="50000" decel="48000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Rot by="21600000">
                                          <p:cBhvr>
                                            <p:cTn id="43" dur="2500" fill="hold"/>
                                            <p:tgtEl>
                                              <p:spTgt spid="1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7" grpId="0"/>
          <p:bldP spid="7" grpId="0" animBg="1"/>
          <p:bldP spid="94" grpId="0" animBg="1"/>
          <p:bldP spid="100" grpId="0" animBg="1"/>
          <p:bldP spid="114" grpId="0" animBg="1"/>
          <p:bldP spid="120" grpId="0" animBg="1"/>
          <p:bldP spid="133" grpId="0" animBg="1"/>
          <p:bldP spid="139" grpId="0" animBg="1"/>
        </p:bldLst>
      </p:timing>
    </mc:Fallback>
  </mc:AlternateContent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5" name="Oval 144"/>
          <p:cNvSpPr/>
          <p:nvPr/>
        </p:nvSpPr>
        <p:spPr>
          <a:xfrm rot="19149409">
            <a:off x="18516892" y="4709589"/>
            <a:ext cx="5084029" cy="5084029"/>
          </a:xfrm>
          <a:prstGeom prst="ellipse">
            <a:avLst/>
          </a:prstGeom>
          <a:gradFill>
            <a:gsLst>
              <a:gs pos="0">
                <a:schemeClr val="bg1"/>
              </a:gs>
              <a:gs pos="100000">
                <a:srgbClr val="F4F8FA"/>
              </a:gs>
            </a:gsLst>
            <a:lin ang="10800000" scaled="1"/>
          </a:gradFill>
          <a:ln>
            <a:noFill/>
          </a:ln>
          <a:effectLst>
            <a:outerShdw blurRad="571500" dist="723900" dir="2700000" algn="tl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4" name="Oval 203"/>
          <p:cNvSpPr/>
          <p:nvPr/>
        </p:nvSpPr>
        <p:spPr>
          <a:xfrm rot="19149409">
            <a:off x="15960421" y="5590200"/>
            <a:ext cx="5084029" cy="5084029"/>
          </a:xfrm>
          <a:prstGeom prst="ellipse">
            <a:avLst/>
          </a:prstGeom>
          <a:gradFill>
            <a:gsLst>
              <a:gs pos="0">
                <a:schemeClr val="bg1"/>
              </a:gs>
              <a:gs pos="100000">
                <a:srgbClr val="F4F8FA"/>
              </a:gs>
            </a:gsLst>
            <a:lin ang="10800000" scaled="1"/>
          </a:gradFill>
          <a:ln>
            <a:noFill/>
          </a:ln>
          <a:effectLst>
            <a:outerShdw blurRad="571500" dist="723900" dir="2700000" algn="tl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3" name="Oval 202"/>
          <p:cNvSpPr/>
          <p:nvPr/>
        </p:nvSpPr>
        <p:spPr>
          <a:xfrm rot="19149409">
            <a:off x="13289651" y="4588036"/>
            <a:ext cx="5084029" cy="5084029"/>
          </a:xfrm>
          <a:prstGeom prst="ellipse">
            <a:avLst/>
          </a:prstGeom>
          <a:gradFill>
            <a:gsLst>
              <a:gs pos="0">
                <a:schemeClr val="bg1"/>
              </a:gs>
              <a:gs pos="100000">
                <a:srgbClr val="F4F8FA"/>
              </a:gs>
            </a:gsLst>
            <a:lin ang="10800000" scaled="1"/>
          </a:gradFill>
          <a:ln>
            <a:noFill/>
          </a:ln>
          <a:effectLst>
            <a:outerShdw blurRad="571500" dist="723900" dir="2700000" algn="tl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2" name="Oval 201"/>
          <p:cNvSpPr/>
          <p:nvPr/>
        </p:nvSpPr>
        <p:spPr>
          <a:xfrm rot="19149409">
            <a:off x="10658557" y="5576267"/>
            <a:ext cx="5084029" cy="5084029"/>
          </a:xfrm>
          <a:prstGeom prst="ellipse">
            <a:avLst/>
          </a:prstGeom>
          <a:gradFill>
            <a:gsLst>
              <a:gs pos="0">
                <a:schemeClr val="bg1"/>
              </a:gs>
              <a:gs pos="100000">
                <a:srgbClr val="F4F8FA"/>
              </a:gs>
            </a:gsLst>
            <a:lin ang="10800000" scaled="1"/>
          </a:gradFill>
          <a:ln>
            <a:noFill/>
          </a:ln>
          <a:effectLst>
            <a:outerShdw blurRad="571500" dist="723900" dir="2700000" algn="tl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9" name="Oval 198"/>
          <p:cNvSpPr/>
          <p:nvPr/>
        </p:nvSpPr>
        <p:spPr>
          <a:xfrm rot="19149409">
            <a:off x="8180206" y="4455439"/>
            <a:ext cx="5084029" cy="5084029"/>
          </a:xfrm>
          <a:prstGeom prst="ellipse">
            <a:avLst/>
          </a:prstGeom>
          <a:gradFill>
            <a:gsLst>
              <a:gs pos="0">
                <a:schemeClr val="bg1"/>
              </a:gs>
              <a:gs pos="100000">
                <a:srgbClr val="F4F8FA"/>
              </a:gs>
            </a:gsLst>
            <a:lin ang="10800000" scaled="1"/>
          </a:gradFill>
          <a:ln>
            <a:noFill/>
          </a:ln>
          <a:effectLst>
            <a:outerShdw blurRad="571500" dist="723900" dir="2700000" algn="tl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8" name="Oval 197"/>
          <p:cNvSpPr/>
          <p:nvPr/>
        </p:nvSpPr>
        <p:spPr>
          <a:xfrm rot="19149409">
            <a:off x="5644746" y="5366959"/>
            <a:ext cx="5084029" cy="5084029"/>
          </a:xfrm>
          <a:prstGeom prst="ellipse">
            <a:avLst/>
          </a:prstGeom>
          <a:gradFill>
            <a:gsLst>
              <a:gs pos="0">
                <a:schemeClr val="bg1"/>
              </a:gs>
              <a:gs pos="100000">
                <a:srgbClr val="F4F8FA"/>
              </a:gs>
            </a:gsLst>
            <a:lin ang="10800000" scaled="1"/>
          </a:gradFill>
          <a:ln>
            <a:noFill/>
          </a:ln>
          <a:effectLst>
            <a:outerShdw blurRad="571500" dist="723900" dir="2700000" algn="tl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0" name="Oval 89"/>
          <p:cNvSpPr/>
          <p:nvPr/>
        </p:nvSpPr>
        <p:spPr>
          <a:xfrm rot="19149409">
            <a:off x="3034804" y="4377496"/>
            <a:ext cx="5084029" cy="5084029"/>
          </a:xfrm>
          <a:prstGeom prst="ellipse">
            <a:avLst/>
          </a:prstGeom>
          <a:gradFill>
            <a:gsLst>
              <a:gs pos="0">
                <a:schemeClr val="bg1"/>
              </a:gs>
              <a:gs pos="100000">
                <a:srgbClr val="F4F8FA"/>
              </a:gs>
            </a:gsLst>
            <a:lin ang="10800000" scaled="1"/>
          </a:gradFill>
          <a:ln>
            <a:noFill/>
          </a:ln>
          <a:effectLst>
            <a:outerShdw blurRad="571500" dist="723900" dir="2700000" algn="tl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Oval 14"/>
          <p:cNvSpPr/>
          <p:nvPr/>
        </p:nvSpPr>
        <p:spPr>
          <a:xfrm rot="19149409">
            <a:off x="438704" y="5268825"/>
            <a:ext cx="5084029" cy="5084029"/>
          </a:xfrm>
          <a:prstGeom prst="ellipse">
            <a:avLst/>
          </a:prstGeom>
          <a:gradFill>
            <a:gsLst>
              <a:gs pos="0">
                <a:schemeClr val="bg1"/>
              </a:gs>
              <a:gs pos="100000">
                <a:srgbClr val="F4F8FA"/>
              </a:gs>
            </a:gsLst>
            <a:lin ang="10800000" scaled="1"/>
          </a:gradFill>
          <a:ln>
            <a:noFill/>
          </a:ln>
          <a:effectLst>
            <a:outerShdw blurRad="571500" dist="723900" dir="2700000" algn="tl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TextBox 16"/>
          <p:cNvSpPr txBox="1"/>
          <p:nvPr/>
        </p:nvSpPr>
        <p:spPr>
          <a:xfrm>
            <a:off x="-1" y="508608"/>
            <a:ext cx="24387175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a-IR" sz="9600" b="1" dirty="0">
                <a:effectLst>
                  <a:glow>
                    <a:srgbClr val="FF3399">
                      <a:alpha val="24000"/>
                    </a:srgbClr>
                  </a:glow>
                </a:effectLst>
                <a:latin typeface="Shabnam" panose="020B0603030804020204" pitchFamily="34" charset="-78"/>
                <a:cs typeface="Shabnam" panose="020B0603030804020204" pitchFamily="34" charset="-78"/>
              </a:rPr>
              <a:t>تیتر عنوان خود را وارد نمایید</a:t>
            </a:r>
            <a:endParaRPr lang="en-US" sz="9600" b="1" dirty="0">
              <a:solidFill>
                <a:srgbClr val="FF3399"/>
              </a:solidFill>
              <a:effectLst>
                <a:glow>
                  <a:srgbClr val="FF3399">
                    <a:alpha val="24000"/>
                  </a:srgbClr>
                </a:glow>
              </a:effectLst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0" y="1912391"/>
            <a:ext cx="2438717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a-IR" sz="2400" dirty="0">
                <a:solidFill>
                  <a:srgbClr val="100F3D"/>
                </a:solidFill>
                <a:effectLst>
                  <a:glow>
                    <a:srgbClr val="FF3399">
                      <a:alpha val="24000"/>
                    </a:srgbClr>
                  </a:glow>
                </a:effectLst>
                <a:latin typeface="Vazir" panose="020B0603030804020204" pitchFamily="34" charset="-78"/>
                <a:cs typeface="Vazir" panose="020B0603030804020204" pitchFamily="34" charset="-78"/>
              </a:rPr>
              <a:t>زیر عنوان خود را در این قسمت بنویسید</a:t>
            </a:r>
            <a:endParaRPr lang="en-US" sz="2400" dirty="0">
              <a:solidFill>
                <a:srgbClr val="100F3D"/>
              </a:solidFill>
              <a:effectLst>
                <a:glow>
                  <a:srgbClr val="FF3399">
                    <a:alpha val="24000"/>
                  </a:srgbClr>
                </a:glow>
              </a:effectLst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  <p:sp>
        <p:nvSpPr>
          <p:cNvPr id="7" name="Freeform 5"/>
          <p:cNvSpPr>
            <a:spLocks noEditPoints="1"/>
          </p:cNvSpPr>
          <p:nvPr/>
        </p:nvSpPr>
        <p:spPr bwMode="auto">
          <a:xfrm>
            <a:off x="1531681" y="6309798"/>
            <a:ext cx="2987715" cy="2985333"/>
          </a:xfrm>
          <a:custGeom>
            <a:avLst/>
            <a:gdLst>
              <a:gd name="T0" fmla="*/ 467 w 467"/>
              <a:gd name="T1" fmla="*/ 232 h 467"/>
              <a:gd name="T2" fmla="*/ 425 w 467"/>
              <a:gd name="T3" fmla="*/ 195 h 467"/>
              <a:gd name="T4" fmla="*/ 449 w 467"/>
              <a:gd name="T5" fmla="*/ 144 h 467"/>
              <a:gd name="T6" fmla="*/ 396 w 467"/>
              <a:gd name="T7" fmla="*/ 126 h 467"/>
              <a:gd name="T8" fmla="*/ 397 w 467"/>
              <a:gd name="T9" fmla="*/ 67 h 467"/>
              <a:gd name="T10" fmla="*/ 341 w 467"/>
              <a:gd name="T11" fmla="*/ 71 h 467"/>
              <a:gd name="T12" fmla="*/ 323 w 467"/>
              <a:gd name="T13" fmla="*/ 18 h 467"/>
              <a:gd name="T14" fmla="*/ 272 w 467"/>
              <a:gd name="T15" fmla="*/ 42 h 467"/>
              <a:gd name="T16" fmla="*/ 232 w 467"/>
              <a:gd name="T17" fmla="*/ 0 h 467"/>
              <a:gd name="T18" fmla="*/ 195 w 467"/>
              <a:gd name="T19" fmla="*/ 42 h 467"/>
              <a:gd name="T20" fmla="*/ 144 w 467"/>
              <a:gd name="T21" fmla="*/ 17 h 467"/>
              <a:gd name="T22" fmla="*/ 126 w 467"/>
              <a:gd name="T23" fmla="*/ 71 h 467"/>
              <a:gd name="T24" fmla="*/ 68 w 467"/>
              <a:gd name="T25" fmla="*/ 69 h 467"/>
              <a:gd name="T26" fmla="*/ 71 w 467"/>
              <a:gd name="T27" fmla="*/ 125 h 467"/>
              <a:gd name="T28" fmla="*/ 18 w 467"/>
              <a:gd name="T29" fmla="*/ 144 h 467"/>
              <a:gd name="T30" fmla="*/ 42 w 467"/>
              <a:gd name="T31" fmla="*/ 194 h 467"/>
              <a:gd name="T32" fmla="*/ 0 w 467"/>
              <a:gd name="T33" fmla="*/ 235 h 467"/>
              <a:gd name="T34" fmla="*/ 42 w 467"/>
              <a:gd name="T35" fmla="*/ 272 h 467"/>
              <a:gd name="T36" fmla="*/ 17 w 467"/>
              <a:gd name="T37" fmla="*/ 323 h 467"/>
              <a:gd name="T38" fmla="*/ 71 w 467"/>
              <a:gd name="T39" fmla="*/ 341 h 467"/>
              <a:gd name="T40" fmla="*/ 70 w 467"/>
              <a:gd name="T41" fmla="*/ 399 h 467"/>
              <a:gd name="T42" fmla="*/ 126 w 467"/>
              <a:gd name="T43" fmla="*/ 396 h 467"/>
              <a:gd name="T44" fmla="*/ 144 w 467"/>
              <a:gd name="T45" fmla="*/ 449 h 467"/>
              <a:gd name="T46" fmla="*/ 195 w 467"/>
              <a:gd name="T47" fmla="*/ 424 h 467"/>
              <a:gd name="T48" fmla="*/ 235 w 467"/>
              <a:gd name="T49" fmla="*/ 467 h 467"/>
              <a:gd name="T50" fmla="*/ 272 w 467"/>
              <a:gd name="T51" fmla="*/ 424 h 467"/>
              <a:gd name="T52" fmla="*/ 323 w 467"/>
              <a:gd name="T53" fmla="*/ 449 h 467"/>
              <a:gd name="T54" fmla="*/ 341 w 467"/>
              <a:gd name="T55" fmla="*/ 396 h 467"/>
              <a:gd name="T56" fmla="*/ 399 w 467"/>
              <a:gd name="T57" fmla="*/ 397 h 467"/>
              <a:gd name="T58" fmla="*/ 396 w 467"/>
              <a:gd name="T59" fmla="*/ 341 h 467"/>
              <a:gd name="T60" fmla="*/ 449 w 467"/>
              <a:gd name="T61" fmla="*/ 323 h 467"/>
              <a:gd name="T62" fmla="*/ 425 w 467"/>
              <a:gd name="T63" fmla="*/ 272 h 467"/>
              <a:gd name="T64" fmla="*/ 233 w 467"/>
              <a:gd name="T65" fmla="*/ 383 h 467"/>
              <a:gd name="T66" fmla="*/ 233 w 467"/>
              <a:gd name="T67" fmla="*/ 83 h 467"/>
              <a:gd name="T68" fmla="*/ 233 w 467"/>
              <a:gd name="T69" fmla="*/ 383 h 4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467" h="467">
                <a:moveTo>
                  <a:pt x="428" y="245"/>
                </a:moveTo>
                <a:cubicBezTo>
                  <a:pt x="467" y="232"/>
                  <a:pt x="467" y="232"/>
                  <a:pt x="467" y="232"/>
                </a:cubicBezTo>
                <a:cubicBezTo>
                  <a:pt x="465" y="202"/>
                  <a:pt x="465" y="202"/>
                  <a:pt x="465" y="202"/>
                </a:cubicBezTo>
                <a:cubicBezTo>
                  <a:pt x="425" y="195"/>
                  <a:pt x="425" y="195"/>
                  <a:pt x="425" y="195"/>
                </a:cubicBezTo>
                <a:cubicBezTo>
                  <a:pt x="423" y="187"/>
                  <a:pt x="421" y="179"/>
                  <a:pt x="418" y="171"/>
                </a:cubicBezTo>
                <a:cubicBezTo>
                  <a:pt x="449" y="144"/>
                  <a:pt x="449" y="144"/>
                  <a:pt x="449" y="144"/>
                </a:cubicBezTo>
                <a:cubicBezTo>
                  <a:pt x="436" y="117"/>
                  <a:pt x="436" y="117"/>
                  <a:pt x="436" y="117"/>
                </a:cubicBezTo>
                <a:cubicBezTo>
                  <a:pt x="396" y="126"/>
                  <a:pt x="396" y="126"/>
                  <a:pt x="396" y="126"/>
                </a:cubicBezTo>
                <a:cubicBezTo>
                  <a:pt x="391" y="118"/>
                  <a:pt x="385" y="111"/>
                  <a:pt x="379" y="104"/>
                </a:cubicBezTo>
                <a:cubicBezTo>
                  <a:pt x="397" y="67"/>
                  <a:pt x="397" y="67"/>
                  <a:pt x="397" y="67"/>
                </a:cubicBezTo>
                <a:cubicBezTo>
                  <a:pt x="375" y="48"/>
                  <a:pt x="375" y="48"/>
                  <a:pt x="375" y="48"/>
                </a:cubicBezTo>
                <a:cubicBezTo>
                  <a:pt x="341" y="71"/>
                  <a:pt x="341" y="71"/>
                  <a:pt x="341" y="71"/>
                </a:cubicBezTo>
                <a:cubicBezTo>
                  <a:pt x="334" y="66"/>
                  <a:pt x="327" y="62"/>
                  <a:pt x="320" y="58"/>
                </a:cubicBezTo>
                <a:cubicBezTo>
                  <a:pt x="323" y="18"/>
                  <a:pt x="323" y="18"/>
                  <a:pt x="323" y="18"/>
                </a:cubicBezTo>
                <a:cubicBezTo>
                  <a:pt x="295" y="8"/>
                  <a:pt x="295" y="8"/>
                  <a:pt x="295" y="8"/>
                </a:cubicBezTo>
                <a:cubicBezTo>
                  <a:pt x="272" y="42"/>
                  <a:pt x="272" y="42"/>
                  <a:pt x="272" y="42"/>
                </a:cubicBezTo>
                <a:cubicBezTo>
                  <a:pt x="263" y="40"/>
                  <a:pt x="254" y="39"/>
                  <a:pt x="245" y="39"/>
                </a:cubicBezTo>
                <a:cubicBezTo>
                  <a:pt x="232" y="0"/>
                  <a:pt x="232" y="0"/>
                  <a:pt x="232" y="0"/>
                </a:cubicBezTo>
                <a:cubicBezTo>
                  <a:pt x="203" y="2"/>
                  <a:pt x="203" y="2"/>
                  <a:pt x="203" y="2"/>
                </a:cubicBezTo>
                <a:cubicBezTo>
                  <a:pt x="195" y="42"/>
                  <a:pt x="195" y="42"/>
                  <a:pt x="195" y="42"/>
                </a:cubicBezTo>
                <a:cubicBezTo>
                  <a:pt x="187" y="44"/>
                  <a:pt x="179" y="46"/>
                  <a:pt x="171" y="49"/>
                </a:cubicBezTo>
                <a:cubicBezTo>
                  <a:pt x="144" y="17"/>
                  <a:pt x="144" y="17"/>
                  <a:pt x="144" y="17"/>
                </a:cubicBezTo>
                <a:cubicBezTo>
                  <a:pt x="117" y="30"/>
                  <a:pt x="117" y="30"/>
                  <a:pt x="117" y="30"/>
                </a:cubicBezTo>
                <a:cubicBezTo>
                  <a:pt x="126" y="71"/>
                  <a:pt x="126" y="71"/>
                  <a:pt x="126" y="71"/>
                </a:cubicBezTo>
                <a:cubicBezTo>
                  <a:pt x="118" y="76"/>
                  <a:pt x="111" y="81"/>
                  <a:pt x="104" y="87"/>
                </a:cubicBezTo>
                <a:cubicBezTo>
                  <a:pt x="68" y="69"/>
                  <a:pt x="68" y="69"/>
                  <a:pt x="68" y="69"/>
                </a:cubicBezTo>
                <a:cubicBezTo>
                  <a:pt x="48" y="92"/>
                  <a:pt x="48" y="92"/>
                  <a:pt x="48" y="92"/>
                </a:cubicBezTo>
                <a:cubicBezTo>
                  <a:pt x="71" y="125"/>
                  <a:pt x="71" y="125"/>
                  <a:pt x="71" y="125"/>
                </a:cubicBezTo>
                <a:cubicBezTo>
                  <a:pt x="67" y="132"/>
                  <a:pt x="62" y="139"/>
                  <a:pt x="59" y="147"/>
                </a:cubicBezTo>
                <a:cubicBezTo>
                  <a:pt x="18" y="144"/>
                  <a:pt x="18" y="144"/>
                  <a:pt x="18" y="144"/>
                </a:cubicBezTo>
                <a:cubicBezTo>
                  <a:pt x="8" y="172"/>
                  <a:pt x="8" y="172"/>
                  <a:pt x="8" y="172"/>
                </a:cubicBezTo>
                <a:cubicBezTo>
                  <a:pt x="42" y="194"/>
                  <a:pt x="42" y="194"/>
                  <a:pt x="42" y="194"/>
                </a:cubicBezTo>
                <a:cubicBezTo>
                  <a:pt x="41" y="203"/>
                  <a:pt x="39" y="212"/>
                  <a:pt x="39" y="222"/>
                </a:cubicBezTo>
                <a:cubicBezTo>
                  <a:pt x="0" y="235"/>
                  <a:pt x="0" y="235"/>
                  <a:pt x="0" y="235"/>
                </a:cubicBezTo>
                <a:cubicBezTo>
                  <a:pt x="2" y="264"/>
                  <a:pt x="2" y="264"/>
                  <a:pt x="2" y="264"/>
                </a:cubicBezTo>
                <a:cubicBezTo>
                  <a:pt x="42" y="272"/>
                  <a:pt x="42" y="272"/>
                  <a:pt x="42" y="272"/>
                </a:cubicBezTo>
                <a:cubicBezTo>
                  <a:pt x="44" y="280"/>
                  <a:pt x="46" y="288"/>
                  <a:pt x="49" y="296"/>
                </a:cubicBezTo>
                <a:cubicBezTo>
                  <a:pt x="17" y="323"/>
                  <a:pt x="17" y="323"/>
                  <a:pt x="17" y="323"/>
                </a:cubicBezTo>
                <a:cubicBezTo>
                  <a:pt x="31" y="349"/>
                  <a:pt x="31" y="349"/>
                  <a:pt x="31" y="349"/>
                </a:cubicBezTo>
                <a:cubicBezTo>
                  <a:pt x="71" y="341"/>
                  <a:pt x="71" y="341"/>
                  <a:pt x="71" y="341"/>
                </a:cubicBezTo>
                <a:cubicBezTo>
                  <a:pt x="76" y="349"/>
                  <a:pt x="82" y="356"/>
                  <a:pt x="88" y="363"/>
                </a:cubicBezTo>
                <a:cubicBezTo>
                  <a:pt x="70" y="399"/>
                  <a:pt x="70" y="399"/>
                  <a:pt x="70" y="399"/>
                </a:cubicBezTo>
                <a:cubicBezTo>
                  <a:pt x="92" y="419"/>
                  <a:pt x="92" y="419"/>
                  <a:pt x="92" y="419"/>
                </a:cubicBezTo>
                <a:cubicBezTo>
                  <a:pt x="126" y="396"/>
                  <a:pt x="126" y="396"/>
                  <a:pt x="126" y="396"/>
                </a:cubicBezTo>
                <a:cubicBezTo>
                  <a:pt x="133" y="400"/>
                  <a:pt x="140" y="404"/>
                  <a:pt x="147" y="408"/>
                </a:cubicBezTo>
                <a:cubicBezTo>
                  <a:pt x="144" y="449"/>
                  <a:pt x="144" y="449"/>
                  <a:pt x="144" y="449"/>
                </a:cubicBezTo>
                <a:cubicBezTo>
                  <a:pt x="172" y="458"/>
                  <a:pt x="172" y="458"/>
                  <a:pt x="172" y="458"/>
                </a:cubicBezTo>
                <a:cubicBezTo>
                  <a:pt x="195" y="424"/>
                  <a:pt x="195" y="424"/>
                  <a:pt x="195" y="424"/>
                </a:cubicBezTo>
                <a:cubicBezTo>
                  <a:pt x="204" y="426"/>
                  <a:pt x="213" y="427"/>
                  <a:pt x="222" y="428"/>
                </a:cubicBezTo>
                <a:cubicBezTo>
                  <a:pt x="235" y="467"/>
                  <a:pt x="235" y="467"/>
                  <a:pt x="235" y="467"/>
                </a:cubicBezTo>
                <a:cubicBezTo>
                  <a:pt x="264" y="464"/>
                  <a:pt x="264" y="464"/>
                  <a:pt x="264" y="464"/>
                </a:cubicBezTo>
                <a:cubicBezTo>
                  <a:pt x="272" y="424"/>
                  <a:pt x="272" y="424"/>
                  <a:pt x="272" y="424"/>
                </a:cubicBezTo>
                <a:cubicBezTo>
                  <a:pt x="280" y="423"/>
                  <a:pt x="288" y="421"/>
                  <a:pt x="296" y="418"/>
                </a:cubicBezTo>
                <a:cubicBezTo>
                  <a:pt x="323" y="449"/>
                  <a:pt x="323" y="449"/>
                  <a:pt x="323" y="449"/>
                </a:cubicBezTo>
                <a:cubicBezTo>
                  <a:pt x="349" y="436"/>
                  <a:pt x="349" y="436"/>
                  <a:pt x="349" y="436"/>
                </a:cubicBezTo>
                <a:cubicBezTo>
                  <a:pt x="341" y="396"/>
                  <a:pt x="341" y="396"/>
                  <a:pt x="341" y="396"/>
                </a:cubicBezTo>
                <a:cubicBezTo>
                  <a:pt x="349" y="391"/>
                  <a:pt x="356" y="385"/>
                  <a:pt x="363" y="379"/>
                </a:cubicBezTo>
                <a:cubicBezTo>
                  <a:pt x="399" y="397"/>
                  <a:pt x="399" y="397"/>
                  <a:pt x="399" y="397"/>
                </a:cubicBezTo>
                <a:cubicBezTo>
                  <a:pt x="419" y="375"/>
                  <a:pt x="419" y="375"/>
                  <a:pt x="419" y="375"/>
                </a:cubicBezTo>
                <a:cubicBezTo>
                  <a:pt x="396" y="341"/>
                  <a:pt x="396" y="341"/>
                  <a:pt x="396" y="341"/>
                </a:cubicBezTo>
                <a:cubicBezTo>
                  <a:pt x="400" y="334"/>
                  <a:pt x="405" y="327"/>
                  <a:pt x="408" y="320"/>
                </a:cubicBezTo>
                <a:cubicBezTo>
                  <a:pt x="449" y="323"/>
                  <a:pt x="449" y="323"/>
                  <a:pt x="449" y="323"/>
                </a:cubicBezTo>
                <a:cubicBezTo>
                  <a:pt x="459" y="295"/>
                  <a:pt x="459" y="295"/>
                  <a:pt x="459" y="295"/>
                </a:cubicBezTo>
                <a:cubicBezTo>
                  <a:pt x="425" y="272"/>
                  <a:pt x="425" y="272"/>
                  <a:pt x="425" y="272"/>
                </a:cubicBezTo>
                <a:cubicBezTo>
                  <a:pt x="426" y="263"/>
                  <a:pt x="428" y="254"/>
                  <a:pt x="428" y="245"/>
                </a:cubicBezTo>
                <a:close/>
                <a:moveTo>
                  <a:pt x="233" y="383"/>
                </a:moveTo>
                <a:cubicBezTo>
                  <a:pt x="151" y="383"/>
                  <a:pt x="84" y="316"/>
                  <a:pt x="84" y="233"/>
                </a:cubicBezTo>
                <a:cubicBezTo>
                  <a:pt x="84" y="150"/>
                  <a:pt x="151" y="83"/>
                  <a:pt x="233" y="83"/>
                </a:cubicBezTo>
                <a:cubicBezTo>
                  <a:pt x="316" y="83"/>
                  <a:pt x="383" y="150"/>
                  <a:pt x="383" y="233"/>
                </a:cubicBezTo>
                <a:cubicBezTo>
                  <a:pt x="383" y="316"/>
                  <a:pt x="316" y="383"/>
                  <a:pt x="233" y="38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>
            <a:outerShdw blurRad="228600" dist="76200" dir="2700000" algn="tl" rotWithShape="0">
              <a:prstClr val="black">
                <a:alpha val="30000"/>
              </a:prst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" name="Oval 7"/>
          <p:cNvSpPr/>
          <p:nvPr/>
        </p:nvSpPr>
        <p:spPr>
          <a:xfrm>
            <a:off x="2018543" y="6795469"/>
            <a:ext cx="2013991" cy="2013991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571500" dist="723900" dir="2700000" algn="tl" rotWithShape="0">
              <a:prstClr val="black">
                <a:alpha val="3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Oval 8"/>
          <p:cNvSpPr/>
          <p:nvPr/>
        </p:nvSpPr>
        <p:spPr>
          <a:xfrm>
            <a:off x="2076543" y="6853469"/>
            <a:ext cx="1897990" cy="1897990"/>
          </a:xfrm>
          <a:prstGeom prst="ellipse">
            <a:avLst/>
          </a:prstGeom>
          <a:gradFill flip="none" rotWithShape="1">
            <a:gsLst>
              <a:gs pos="0">
                <a:schemeClr val="bg1">
                  <a:lumMod val="85000"/>
                </a:schemeClr>
              </a:gs>
              <a:gs pos="24000">
                <a:schemeClr val="bg1">
                  <a:lumMod val="95000"/>
                </a:schemeClr>
              </a:gs>
            </a:gsLst>
            <a:lin ang="13500000" scaled="1"/>
            <a:tileRect/>
          </a:gradFill>
          <a:ln>
            <a:noFill/>
          </a:ln>
          <a:effectLst>
            <a:outerShdw blurRad="571500" dist="723900" dir="2700000" algn="tl" rotWithShape="0">
              <a:prstClr val="black">
                <a:alpha val="3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5" name="Oval 74"/>
          <p:cNvSpPr/>
          <p:nvPr/>
        </p:nvSpPr>
        <p:spPr>
          <a:xfrm>
            <a:off x="2221338" y="7008836"/>
            <a:ext cx="1593735" cy="1593735"/>
          </a:xfrm>
          <a:prstGeom prst="ellipse">
            <a:avLst/>
          </a:prstGeom>
          <a:gradFill flip="none" rotWithShape="1">
            <a:gsLst>
              <a:gs pos="0">
                <a:schemeClr val="bg1">
                  <a:lumMod val="85000"/>
                </a:schemeClr>
              </a:gs>
              <a:gs pos="24000">
                <a:schemeClr val="bg1">
                  <a:lumMod val="95000"/>
                </a:schemeClr>
              </a:gs>
            </a:gsLst>
            <a:lin ang="13500000" scaled="1"/>
            <a:tileRect/>
          </a:gradFill>
          <a:ln>
            <a:noFill/>
          </a:ln>
          <a:effectLst>
            <a:outerShdw blurRad="571500" dist="723900" dir="2700000" algn="tl" rotWithShape="0">
              <a:prstClr val="black">
                <a:alpha val="3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05" name="Group 104"/>
          <p:cNvGrpSpPr/>
          <p:nvPr/>
        </p:nvGrpSpPr>
        <p:grpSpPr>
          <a:xfrm>
            <a:off x="724163" y="3254261"/>
            <a:ext cx="4588084" cy="3023697"/>
            <a:chOff x="6191091" y="3542256"/>
            <a:chExt cx="4588084" cy="3023697"/>
          </a:xfrm>
        </p:grpSpPr>
        <p:grpSp>
          <p:nvGrpSpPr>
            <p:cNvPr id="106" name="Group 105"/>
            <p:cNvGrpSpPr/>
            <p:nvPr/>
          </p:nvGrpSpPr>
          <p:grpSpPr>
            <a:xfrm>
              <a:off x="6191091" y="3542256"/>
              <a:ext cx="4588084" cy="1520238"/>
              <a:chOff x="3894839" y="10720373"/>
              <a:chExt cx="4588084" cy="1520238"/>
            </a:xfrm>
          </p:grpSpPr>
          <p:sp>
            <p:nvSpPr>
              <p:cNvPr id="110" name="TextBox 109"/>
              <p:cNvSpPr txBox="1"/>
              <p:nvPr/>
            </p:nvSpPr>
            <p:spPr>
              <a:xfrm>
                <a:off x="3894839" y="10720373"/>
                <a:ext cx="4588084" cy="52322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fa-IR" sz="2800" b="1" dirty="0">
                    <a:solidFill>
                      <a:schemeClr val="accent1">
                        <a:lumMod val="50000"/>
                      </a:schemeClr>
                    </a:solidFill>
                    <a:effectLst>
                      <a:glow>
                        <a:srgbClr val="FF3399">
                          <a:alpha val="24000"/>
                        </a:srgbClr>
                      </a:glow>
                    </a:effectLst>
                    <a:latin typeface="Shabnam" panose="020B0603030804020204" pitchFamily="34" charset="-78"/>
                    <a:cs typeface="Shabnam" panose="020B0603030804020204" pitchFamily="34" charset="-78"/>
                  </a:rPr>
                  <a:t>تیتر عنوان را بنویسید</a:t>
                </a:r>
                <a:endParaRPr lang="en-US" sz="2800" b="1" dirty="0">
                  <a:solidFill>
                    <a:schemeClr val="accent1">
                      <a:lumMod val="50000"/>
                    </a:schemeClr>
                  </a:solidFill>
                  <a:effectLst>
                    <a:glow>
                      <a:srgbClr val="FF3399">
                        <a:alpha val="24000"/>
                      </a:srgbClr>
                    </a:glow>
                  </a:effectLst>
                  <a:latin typeface="Shabnam" panose="020B0603030804020204" pitchFamily="34" charset="-78"/>
                  <a:cs typeface="Shabnam" panose="020B0603030804020204" pitchFamily="34" charset="-78"/>
                </a:endParaRPr>
              </a:p>
            </p:txBody>
          </p:sp>
          <p:sp>
            <p:nvSpPr>
              <p:cNvPr id="111" name="TextBox 110"/>
              <p:cNvSpPr txBox="1"/>
              <p:nvPr/>
            </p:nvSpPr>
            <p:spPr>
              <a:xfrm>
                <a:off x="4243949" y="11224948"/>
                <a:ext cx="3884612" cy="101566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 rtl="1">
                  <a:lnSpc>
                    <a:spcPct val="150000"/>
                  </a:lnSpc>
                </a:pPr>
                <a:r>
                  <a:rPr lang="fa-IR" sz="2000" dirty="0">
                    <a:solidFill>
                      <a:srgbClr val="16191F"/>
                    </a:solidFill>
                    <a:latin typeface="Vazir" panose="020B0603030804020204" pitchFamily="34" charset="-78"/>
                    <a:cs typeface="Vazir" panose="020B0603030804020204" pitchFamily="34" charset="-78"/>
                  </a:rPr>
                  <a:t>فروشگاه مینارو ارائه دهنده انواع فایل های کاربردی</a:t>
                </a:r>
                <a:endParaRPr lang="en-US" sz="1800" b="1" dirty="0">
                  <a:solidFill>
                    <a:schemeClr val="bg1">
                      <a:lumMod val="65000"/>
                    </a:schemeClr>
                  </a:solidFill>
                  <a:effectLst>
                    <a:glow>
                      <a:srgbClr val="FF3399">
                        <a:alpha val="24000"/>
                      </a:srgbClr>
                    </a:glow>
                  </a:effectLst>
                  <a:latin typeface="Lato" panose="020F0502020204030203" pitchFamily="34" charset="0"/>
                </a:endParaRPr>
              </a:p>
            </p:txBody>
          </p:sp>
        </p:grpSp>
        <p:grpSp>
          <p:nvGrpSpPr>
            <p:cNvPr id="107" name="Group 106"/>
            <p:cNvGrpSpPr/>
            <p:nvPr/>
          </p:nvGrpSpPr>
          <p:grpSpPr>
            <a:xfrm>
              <a:off x="8375176" y="5266665"/>
              <a:ext cx="214661" cy="1299288"/>
              <a:chOff x="9156226" y="5476215"/>
              <a:chExt cx="214661" cy="1299288"/>
            </a:xfrm>
          </p:grpSpPr>
          <p:cxnSp>
            <p:nvCxnSpPr>
              <p:cNvPr id="108" name="Straight Connector 107"/>
              <p:cNvCxnSpPr/>
              <p:nvPr/>
            </p:nvCxnSpPr>
            <p:spPr>
              <a:xfrm>
                <a:off x="9258103" y="5607408"/>
                <a:ext cx="27658" cy="1168095"/>
              </a:xfrm>
              <a:prstGeom prst="line">
                <a:avLst/>
              </a:prstGeom>
              <a:ln>
                <a:solidFill>
                  <a:schemeClr val="bg1">
                    <a:lumMod val="65000"/>
                  </a:schemeClr>
                </a:solidFill>
                <a:prstDash val="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9" name="Oval 108"/>
              <p:cNvSpPr/>
              <p:nvPr/>
            </p:nvSpPr>
            <p:spPr>
              <a:xfrm>
                <a:off x="9156226" y="5476215"/>
                <a:ext cx="214661" cy="214661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26" name="Group 125"/>
          <p:cNvGrpSpPr/>
          <p:nvPr/>
        </p:nvGrpSpPr>
        <p:grpSpPr>
          <a:xfrm flipV="1">
            <a:off x="3337666" y="8358663"/>
            <a:ext cx="4588084" cy="3882743"/>
            <a:chOff x="6095913" y="3516301"/>
            <a:chExt cx="4588084" cy="3882743"/>
          </a:xfrm>
        </p:grpSpPr>
        <p:grpSp>
          <p:nvGrpSpPr>
            <p:cNvPr id="127" name="Group 126"/>
            <p:cNvGrpSpPr/>
            <p:nvPr/>
          </p:nvGrpSpPr>
          <p:grpSpPr>
            <a:xfrm>
              <a:off x="6095913" y="3516301"/>
              <a:ext cx="4588084" cy="1614826"/>
              <a:chOff x="3799661" y="10694418"/>
              <a:chExt cx="4588084" cy="1614826"/>
            </a:xfrm>
          </p:grpSpPr>
          <p:sp>
            <p:nvSpPr>
              <p:cNvPr id="131" name="TextBox 130"/>
              <p:cNvSpPr txBox="1"/>
              <p:nvPr/>
            </p:nvSpPr>
            <p:spPr>
              <a:xfrm flipV="1">
                <a:off x="3799661" y="11786024"/>
                <a:ext cx="4588084" cy="52322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fa-IR" sz="2800" b="1" dirty="0">
                    <a:solidFill>
                      <a:schemeClr val="accent1">
                        <a:lumMod val="50000"/>
                      </a:schemeClr>
                    </a:solidFill>
                    <a:effectLst>
                      <a:glow>
                        <a:srgbClr val="FF3399">
                          <a:alpha val="24000"/>
                        </a:srgbClr>
                      </a:glow>
                    </a:effectLst>
                    <a:latin typeface="Shabnam" panose="020B0603030804020204" pitchFamily="34" charset="-78"/>
                    <a:cs typeface="Shabnam" panose="020B0603030804020204" pitchFamily="34" charset="-78"/>
                  </a:rPr>
                  <a:t>تیتر عنوان را بنویسید</a:t>
                </a:r>
                <a:endParaRPr lang="en-US" sz="2800" b="1" dirty="0">
                  <a:solidFill>
                    <a:schemeClr val="accent1">
                      <a:lumMod val="50000"/>
                    </a:schemeClr>
                  </a:solidFill>
                  <a:effectLst>
                    <a:glow>
                      <a:srgbClr val="FF3399">
                        <a:alpha val="24000"/>
                      </a:srgbClr>
                    </a:glow>
                  </a:effectLst>
                  <a:latin typeface="Shabnam" panose="020B0603030804020204" pitchFamily="34" charset="-78"/>
                  <a:cs typeface="Shabnam" panose="020B0603030804020204" pitchFamily="34" charset="-78"/>
                </a:endParaRPr>
              </a:p>
            </p:txBody>
          </p:sp>
          <p:sp>
            <p:nvSpPr>
              <p:cNvPr id="132" name="TextBox 131"/>
              <p:cNvSpPr txBox="1"/>
              <p:nvPr/>
            </p:nvSpPr>
            <p:spPr>
              <a:xfrm flipV="1">
                <a:off x="4151397" y="10694418"/>
                <a:ext cx="3884612" cy="101566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 rtl="1">
                  <a:lnSpc>
                    <a:spcPct val="150000"/>
                  </a:lnSpc>
                </a:pPr>
                <a:r>
                  <a:rPr lang="fa-IR" sz="2000" dirty="0">
                    <a:solidFill>
                      <a:srgbClr val="16191F"/>
                    </a:solidFill>
                    <a:latin typeface="Vazir" panose="020B0603030804020204" pitchFamily="34" charset="-78"/>
                    <a:cs typeface="Vazir" panose="020B0603030804020204" pitchFamily="34" charset="-78"/>
                  </a:rPr>
                  <a:t>فروشگاه مینارو ارائه دهنده انواع فایل های کاربردی</a:t>
                </a:r>
                <a:endParaRPr lang="en-US" sz="1800" b="1" dirty="0">
                  <a:solidFill>
                    <a:schemeClr val="bg1">
                      <a:lumMod val="65000"/>
                    </a:schemeClr>
                  </a:solidFill>
                  <a:effectLst>
                    <a:glow>
                      <a:srgbClr val="FF3399">
                        <a:alpha val="24000"/>
                      </a:srgbClr>
                    </a:glow>
                  </a:effectLst>
                  <a:latin typeface="Lato" panose="020F0502020204030203" pitchFamily="34" charset="0"/>
                </a:endParaRPr>
              </a:p>
            </p:txBody>
          </p:sp>
        </p:grpSp>
        <p:grpSp>
          <p:nvGrpSpPr>
            <p:cNvPr id="128" name="Group 127"/>
            <p:cNvGrpSpPr/>
            <p:nvPr/>
          </p:nvGrpSpPr>
          <p:grpSpPr>
            <a:xfrm>
              <a:off x="8375176" y="5266665"/>
              <a:ext cx="214661" cy="2132379"/>
              <a:chOff x="9156226" y="5476215"/>
              <a:chExt cx="214661" cy="2132379"/>
            </a:xfrm>
          </p:grpSpPr>
          <p:cxnSp>
            <p:nvCxnSpPr>
              <p:cNvPr id="129" name="Straight Connector 128"/>
              <p:cNvCxnSpPr/>
              <p:nvPr/>
            </p:nvCxnSpPr>
            <p:spPr>
              <a:xfrm flipH="1">
                <a:off x="9249299" y="5607406"/>
                <a:ext cx="8804" cy="2001188"/>
              </a:xfrm>
              <a:prstGeom prst="line">
                <a:avLst/>
              </a:prstGeom>
              <a:ln>
                <a:solidFill>
                  <a:schemeClr val="bg1">
                    <a:lumMod val="65000"/>
                  </a:schemeClr>
                </a:solidFill>
                <a:prstDash val="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30" name="Oval 129"/>
              <p:cNvSpPr/>
              <p:nvPr/>
            </p:nvSpPr>
            <p:spPr>
              <a:xfrm>
                <a:off x="9156226" y="5476215"/>
                <a:ext cx="214661" cy="214661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68" name="Group 167"/>
          <p:cNvGrpSpPr/>
          <p:nvPr/>
        </p:nvGrpSpPr>
        <p:grpSpPr>
          <a:xfrm>
            <a:off x="6053471" y="3254261"/>
            <a:ext cx="4588084" cy="3336132"/>
            <a:chOff x="6191091" y="3542256"/>
            <a:chExt cx="4588084" cy="3336132"/>
          </a:xfrm>
        </p:grpSpPr>
        <p:grpSp>
          <p:nvGrpSpPr>
            <p:cNvPr id="169" name="Group 168"/>
            <p:cNvGrpSpPr/>
            <p:nvPr/>
          </p:nvGrpSpPr>
          <p:grpSpPr>
            <a:xfrm>
              <a:off x="6191091" y="3542256"/>
              <a:ext cx="4588084" cy="1520238"/>
              <a:chOff x="3894839" y="10720373"/>
              <a:chExt cx="4588084" cy="1520238"/>
            </a:xfrm>
          </p:grpSpPr>
          <p:sp>
            <p:nvSpPr>
              <p:cNvPr id="173" name="TextBox 172"/>
              <p:cNvSpPr txBox="1"/>
              <p:nvPr/>
            </p:nvSpPr>
            <p:spPr>
              <a:xfrm>
                <a:off x="3894839" y="10720373"/>
                <a:ext cx="4588084" cy="52322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fa-IR" sz="2800" b="1" dirty="0">
                    <a:solidFill>
                      <a:schemeClr val="accent1">
                        <a:lumMod val="50000"/>
                      </a:schemeClr>
                    </a:solidFill>
                    <a:effectLst>
                      <a:glow>
                        <a:srgbClr val="FF3399">
                          <a:alpha val="24000"/>
                        </a:srgbClr>
                      </a:glow>
                    </a:effectLst>
                    <a:latin typeface="Shabnam" panose="020B0603030804020204" pitchFamily="34" charset="-78"/>
                    <a:cs typeface="Shabnam" panose="020B0603030804020204" pitchFamily="34" charset="-78"/>
                  </a:rPr>
                  <a:t>تیتر عنوان را بنویسید</a:t>
                </a:r>
                <a:endParaRPr lang="en-US" sz="2800" b="1" dirty="0">
                  <a:solidFill>
                    <a:schemeClr val="accent1">
                      <a:lumMod val="50000"/>
                    </a:schemeClr>
                  </a:solidFill>
                  <a:effectLst>
                    <a:glow>
                      <a:srgbClr val="FF3399">
                        <a:alpha val="24000"/>
                      </a:srgbClr>
                    </a:glow>
                  </a:effectLst>
                  <a:latin typeface="Shabnam" panose="020B0603030804020204" pitchFamily="34" charset="-78"/>
                  <a:cs typeface="Shabnam" panose="020B0603030804020204" pitchFamily="34" charset="-78"/>
                </a:endParaRPr>
              </a:p>
            </p:txBody>
          </p:sp>
          <p:sp>
            <p:nvSpPr>
              <p:cNvPr id="174" name="TextBox 173"/>
              <p:cNvSpPr txBox="1"/>
              <p:nvPr/>
            </p:nvSpPr>
            <p:spPr>
              <a:xfrm>
                <a:off x="4243949" y="11224948"/>
                <a:ext cx="3884612" cy="101566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 rtl="1">
                  <a:lnSpc>
                    <a:spcPct val="150000"/>
                  </a:lnSpc>
                </a:pPr>
                <a:r>
                  <a:rPr lang="fa-IR" sz="2000" dirty="0">
                    <a:solidFill>
                      <a:srgbClr val="16191F"/>
                    </a:solidFill>
                    <a:latin typeface="Vazir" panose="020B0603030804020204" pitchFamily="34" charset="-78"/>
                    <a:cs typeface="Vazir" panose="020B0603030804020204" pitchFamily="34" charset="-78"/>
                  </a:rPr>
                  <a:t>فروشگاه مینارو ارائه دهنده انواع فایل های کاربردی</a:t>
                </a:r>
                <a:endParaRPr lang="en-US" sz="1800" b="1" dirty="0">
                  <a:solidFill>
                    <a:schemeClr val="bg1">
                      <a:lumMod val="65000"/>
                    </a:schemeClr>
                  </a:solidFill>
                  <a:effectLst>
                    <a:glow>
                      <a:srgbClr val="FF3399">
                        <a:alpha val="24000"/>
                      </a:srgbClr>
                    </a:glow>
                  </a:effectLst>
                  <a:latin typeface="Lato" panose="020F0502020204030203" pitchFamily="34" charset="0"/>
                </a:endParaRPr>
              </a:p>
            </p:txBody>
          </p:sp>
        </p:grpSp>
        <p:grpSp>
          <p:nvGrpSpPr>
            <p:cNvPr id="170" name="Group 169"/>
            <p:cNvGrpSpPr/>
            <p:nvPr/>
          </p:nvGrpSpPr>
          <p:grpSpPr>
            <a:xfrm>
              <a:off x="8375176" y="5266665"/>
              <a:ext cx="214661" cy="1611723"/>
              <a:chOff x="9156226" y="5476215"/>
              <a:chExt cx="214661" cy="1611723"/>
            </a:xfrm>
          </p:grpSpPr>
          <p:cxnSp>
            <p:nvCxnSpPr>
              <p:cNvPr id="171" name="Straight Connector 170"/>
              <p:cNvCxnSpPr/>
              <p:nvPr/>
            </p:nvCxnSpPr>
            <p:spPr>
              <a:xfrm>
                <a:off x="9258103" y="5607408"/>
                <a:ext cx="5453" cy="1480530"/>
              </a:xfrm>
              <a:prstGeom prst="line">
                <a:avLst/>
              </a:prstGeom>
              <a:ln>
                <a:solidFill>
                  <a:schemeClr val="bg1">
                    <a:lumMod val="65000"/>
                  </a:schemeClr>
                </a:solidFill>
                <a:prstDash val="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2" name="Oval 171"/>
              <p:cNvSpPr/>
              <p:nvPr/>
            </p:nvSpPr>
            <p:spPr>
              <a:xfrm>
                <a:off x="9156226" y="5476215"/>
                <a:ext cx="214661" cy="214661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75" name="Group 174"/>
          <p:cNvGrpSpPr/>
          <p:nvPr/>
        </p:nvGrpSpPr>
        <p:grpSpPr>
          <a:xfrm>
            <a:off x="11306579" y="3254261"/>
            <a:ext cx="4588084" cy="3599208"/>
            <a:chOff x="6191091" y="3542256"/>
            <a:chExt cx="4588084" cy="3599208"/>
          </a:xfrm>
        </p:grpSpPr>
        <p:grpSp>
          <p:nvGrpSpPr>
            <p:cNvPr id="176" name="Group 175"/>
            <p:cNvGrpSpPr/>
            <p:nvPr/>
          </p:nvGrpSpPr>
          <p:grpSpPr>
            <a:xfrm>
              <a:off x="6191091" y="3542256"/>
              <a:ext cx="4588084" cy="1520238"/>
              <a:chOff x="3894839" y="10720373"/>
              <a:chExt cx="4588084" cy="1520238"/>
            </a:xfrm>
          </p:grpSpPr>
          <p:sp>
            <p:nvSpPr>
              <p:cNvPr id="180" name="TextBox 179"/>
              <p:cNvSpPr txBox="1"/>
              <p:nvPr/>
            </p:nvSpPr>
            <p:spPr>
              <a:xfrm>
                <a:off x="3894839" y="10720373"/>
                <a:ext cx="4588084" cy="52322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fa-IR" sz="2800" b="1" dirty="0">
                    <a:solidFill>
                      <a:schemeClr val="accent1">
                        <a:lumMod val="50000"/>
                      </a:schemeClr>
                    </a:solidFill>
                    <a:effectLst>
                      <a:glow>
                        <a:srgbClr val="FF3399">
                          <a:alpha val="24000"/>
                        </a:srgbClr>
                      </a:glow>
                    </a:effectLst>
                    <a:latin typeface="Shabnam" panose="020B0603030804020204" pitchFamily="34" charset="-78"/>
                    <a:cs typeface="Shabnam" panose="020B0603030804020204" pitchFamily="34" charset="-78"/>
                  </a:rPr>
                  <a:t>تیتر عنوان را بنویسید</a:t>
                </a:r>
                <a:endParaRPr lang="en-US" sz="2800" b="1" dirty="0">
                  <a:solidFill>
                    <a:schemeClr val="accent1">
                      <a:lumMod val="50000"/>
                    </a:schemeClr>
                  </a:solidFill>
                  <a:effectLst>
                    <a:glow>
                      <a:srgbClr val="FF3399">
                        <a:alpha val="24000"/>
                      </a:srgbClr>
                    </a:glow>
                  </a:effectLst>
                  <a:latin typeface="Shabnam" panose="020B0603030804020204" pitchFamily="34" charset="-78"/>
                  <a:cs typeface="Shabnam" panose="020B0603030804020204" pitchFamily="34" charset="-78"/>
                </a:endParaRPr>
              </a:p>
            </p:txBody>
          </p:sp>
          <p:sp>
            <p:nvSpPr>
              <p:cNvPr id="181" name="TextBox 180"/>
              <p:cNvSpPr txBox="1"/>
              <p:nvPr/>
            </p:nvSpPr>
            <p:spPr>
              <a:xfrm>
                <a:off x="4243949" y="11224948"/>
                <a:ext cx="3884612" cy="101566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 rtl="1">
                  <a:lnSpc>
                    <a:spcPct val="150000"/>
                  </a:lnSpc>
                </a:pPr>
                <a:r>
                  <a:rPr lang="fa-IR" sz="2000" dirty="0">
                    <a:solidFill>
                      <a:srgbClr val="16191F"/>
                    </a:solidFill>
                    <a:latin typeface="Vazir" panose="020B0603030804020204" pitchFamily="34" charset="-78"/>
                    <a:cs typeface="Vazir" panose="020B0603030804020204" pitchFamily="34" charset="-78"/>
                  </a:rPr>
                  <a:t>فروشگاه مینارو ارائه دهنده انواع فایل های کاربردی</a:t>
                </a:r>
                <a:endParaRPr lang="en-US" sz="1800" b="1" dirty="0">
                  <a:solidFill>
                    <a:schemeClr val="bg1">
                      <a:lumMod val="65000"/>
                    </a:schemeClr>
                  </a:solidFill>
                  <a:effectLst>
                    <a:glow>
                      <a:srgbClr val="FF3399">
                        <a:alpha val="24000"/>
                      </a:srgbClr>
                    </a:glow>
                  </a:effectLst>
                  <a:latin typeface="Lato" panose="020F0502020204030203" pitchFamily="34" charset="0"/>
                </a:endParaRPr>
              </a:p>
            </p:txBody>
          </p:sp>
        </p:grpSp>
        <p:grpSp>
          <p:nvGrpSpPr>
            <p:cNvPr id="177" name="Group 176"/>
            <p:cNvGrpSpPr/>
            <p:nvPr/>
          </p:nvGrpSpPr>
          <p:grpSpPr>
            <a:xfrm>
              <a:off x="8375176" y="5266665"/>
              <a:ext cx="214661" cy="1874799"/>
              <a:chOff x="9156226" y="5476215"/>
              <a:chExt cx="214661" cy="1874799"/>
            </a:xfrm>
          </p:grpSpPr>
          <p:cxnSp>
            <p:nvCxnSpPr>
              <p:cNvPr id="178" name="Straight Connector 177"/>
              <p:cNvCxnSpPr/>
              <p:nvPr/>
            </p:nvCxnSpPr>
            <p:spPr>
              <a:xfrm>
                <a:off x="9258103" y="5607408"/>
                <a:ext cx="5453" cy="1743606"/>
              </a:xfrm>
              <a:prstGeom prst="line">
                <a:avLst/>
              </a:prstGeom>
              <a:ln>
                <a:solidFill>
                  <a:schemeClr val="bg1">
                    <a:lumMod val="65000"/>
                  </a:schemeClr>
                </a:solidFill>
                <a:prstDash val="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9" name="Oval 178"/>
              <p:cNvSpPr/>
              <p:nvPr/>
            </p:nvSpPr>
            <p:spPr>
              <a:xfrm>
                <a:off x="9156226" y="5476215"/>
                <a:ext cx="214661" cy="214661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82" name="Group 181"/>
          <p:cNvGrpSpPr/>
          <p:nvPr/>
        </p:nvGrpSpPr>
        <p:grpSpPr>
          <a:xfrm flipV="1">
            <a:off x="8540581" y="8358663"/>
            <a:ext cx="4588084" cy="3882743"/>
            <a:chOff x="6095913" y="3516301"/>
            <a:chExt cx="4588084" cy="3882743"/>
          </a:xfrm>
        </p:grpSpPr>
        <p:grpSp>
          <p:nvGrpSpPr>
            <p:cNvPr id="183" name="Group 182"/>
            <p:cNvGrpSpPr/>
            <p:nvPr/>
          </p:nvGrpSpPr>
          <p:grpSpPr>
            <a:xfrm>
              <a:off x="6095913" y="3516301"/>
              <a:ext cx="4588084" cy="1614826"/>
              <a:chOff x="3799661" y="10694418"/>
              <a:chExt cx="4588084" cy="1614826"/>
            </a:xfrm>
          </p:grpSpPr>
          <p:sp>
            <p:nvSpPr>
              <p:cNvPr id="187" name="TextBox 186"/>
              <p:cNvSpPr txBox="1"/>
              <p:nvPr/>
            </p:nvSpPr>
            <p:spPr>
              <a:xfrm flipV="1">
                <a:off x="3799661" y="11786024"/>
                <a:ext cx="4588084" cy="52322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fa-IR" sz="2800" b="1" dirty="0">
                    <a:solidFill>
                      <a:schemeClr val="accent1">
                        <a:lumMod val="50000"/>
                      </a:schemeClr>
                    </a:solidFill>
                    <a:effectLst>
                      <a:glow>
                        <a:srgbClr val="FF3399">
                          <a:alpha val="24000"/>
                        </a:srgbClr>
                      </a:glow>
                    </a:effectLst>
                    <a:latin typeface="Shabnam" panose="020B0603030804020204" pitchFamily="34" charset="-78"/>
                    <a:cs typeface="Shabnam" panose="020B0603030804020204" pitchFamily="34" charset="-78"/>
                  </a:rPr>
                  <a:t>تیتر عنوان را بنویسید</a:t>
                </a:r>
                <a:endParaRPr lang="en-US" sz="2800" b="1" dirty="0">
                  <a:solidFill>
                    <a:schemeClr val="accent1">
                      <a:lumMod val="50000"/>
                    </a:schemeClr>
                  </a:solidFill>
                  <a:effectLst>
                    <a:glow>
                      <a:srgbClr val="FF3399">
                        <a:alpha val="24000"/>
                      </a:srgbClr>
                    </a:glow>
                  </a:effectLst>
                  <a:latin typeface="Shabnam" panose="020B0603030804020204" pitchFamily="34" charset="-78"/>
                  <a:cs typeface="Shabnam" panose="020B0603030804020204" pitchFamily="34" charset="-78"/>
                </a:endParaRPr>
              </a:p>
            </p:txBody>
          </p:sp>
          <p:sp>
            <p:nvSpPr>
              <p:cNvPr id="188" name="TextBox 187"/>
              <p:cNvSpPr txBox="1"/>
              <p:nvPr/>
            </p:nvSpPr>
            <p:spPr>
              <a:xfrm flipV="1">
                <a:off x="4151397" y="10694418"/>
                <a:ext cx="3884612" cy="101566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 rtl="1">
                  <a:lnSpc>
                    <a:spcPct val="150000"/>
                  </a:lnSpc>
                </a:pPr>
                <a:r>
                  <a:rPr lang="fa-IR" sz="2000" dirty="0">
                    <a:solidFill>
                      <a:srgbClr val="16191F"/>
                    </a:solidFill>
                    <a:latin typeface="Vazir" panose="020B0603030804020204" pitchFamily="34" charset="-78"/>
                    <a:cs typeface="Vazir" panose="020B0603030804020204" pitchFamily="34" charset="-78"/>
                  </a:rPr>
                  <a:t>فروشگاه مینارو ارائه دهنده انواع فایل های کاربردی</a:t>
                </a:r>
                <a:endParaRPr lang="en-US" sz="1800" b="1" dirty="0">
                  <a:solidFill>
                    <a:schemeClr val="bg1">
                      <a:lumMod val="65000"/>
                    </a:schemeClr>
                  </a:solidFill>
                  <a:effectLst>
                    <a:glow>
                      <a:srgbClr val="FF3399">
                        <a:alpha val="24000"/>
                      </a:srgbClr>
                    </a:glow>
                  </a:effectLst>
                  <a:latin typeface="Lato" panose="020F0502020204030203" pitchFamily="34" charset="0"/>
                </a:endParaRPr>
              </a:p>
            </p:txBody>
          </p:sp>
        </p:grpSp>
        <p:grpSp>
          <p:nvGrpSpPr>
            <p:cNvPr id="184" name="Group 183"/>
            <p:cNvGrpSpPr/>
            <p:nvPr/>
          </p:nvGrpSpPr>
          <p:grpSpPr>
            <a:xfrm>
              <a:off x="8375176" y="5266665"/>
              <a:ext cx="214661" cy="2132379"/>
              <a:chOff x="9156226" y="5476215"/>
              <a:chExt cx="214661" cy="2132379"/>
            </a:xfrm>
          </p:grpSpPr>
          <p:cxnSp>
            <p:nvCxnSpPr>
              <p:cNvPr id="185" name="Straight Connector 184"/>
              <p:cNvCxnSpPr/>
              <p:nvPr/>
            </p:nvCxnSpPr>
            <p:spPr>
              <a:xfrm flipH="1">
                <a:off x="9249299" y="5607406"/>
                <a:ext cx="8804" cy="2001188"/>
              </a:xfrm>
              <a:prstGeom prst="line">
                <a:avLst/>
              </a:prstGeom>
              <a:ln>
                <a:solidFill>
                  <a:schemeClr val="bg1">
                    <a:lumMod val="65000"/>
                  </a:schemeClr>
                </a:solidFill>
                <a:prstDash val="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6" name="Oval 185"/>
              <p:cNvSpPr/>
              <p:nvPr/>
            </p:nvSpPr>
            <p:spPr>
              <a:xfrm>
                <a:off x="9156226" y="5476215"/>
                <a:ext cx="214661" cy="214661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89" name="Group 188"/>
          <p:cNvGrpSpPr/>
          <p:nvPr/>
        </p:nvGrpSpPr>
        <p:grpSpPr>
          <a:xfrm flipV="1">
            <a:off x="13669488" y="8358663"/>
            <a:ext cx="4588084" cy="3882743"/>
            <a:chOff x="6095913" y="3516301"/>
            <a:chExt cx="4588084" cy="3882743"/>
          </a:xfrm>
        </p:grpSpPr>
        <p:grpSp>
          <p:nvGrpSpPr>
            <p:cNvPr id="190" name="Group 189"/>
            <p:cNvGrpSpPr/>
            <p:nvPr/>
          </p:nvGrpSpPr>
          <p:grpSpPr>
            <a:xfrm>
              <a:off x="6095913" y="3516301"/>
              <a:ext cx="4588084" cy="1614826"/>
              <a:chOff x="3799661" y="10694418"/>
              <a:chExt cx="4588084" cy="1614826"/>
            </a:xfrm>
          </p:grpSpPr>
          <p:sp>
            <p:nvSpPr>
              <p:cNvPr id="194" name="TextBox 193"/>
              <p:cNvSpPr txBox="1"/>
              <p:nvPr/>
            </p:nvSpPr>
            <p:spPr>
              <a:xfrm flipV="1">
                <a:off x="3799661" y="11786024"/>
                <a:ext cx="4588084" cy="52322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fa-IR" sz="2800" b="1" dirty="0">
                    <a:solidFill>
                      <a:schemeClr val="accent1">
                        <a:lumMod val="50000"/>
                      </a:schemeClr>
                    </a:solidFill>
                    <a:effectLst>
                      <a:glow>
                        <a:srgbClr val="FF3399">
                          <a:alpha val="24000"/>
                        </a:srgbClr>
                      </a:glow>
                    </a:effectLst>
                    <a:latin typeface="Shabnam" panose="020B0603030804020204" pitchFamily="34" charset="-78"/>
                    <a:cs typeface="Shabnam" panose="020B0603030804020204" pitchFamily="34" charset="-78"/>
                  </a:rPr>
                  <a:t>تیتر عنوان را بنویسید</a:t>
                </a:r>
                <a:endParaRPr lang="en-US" sz="2800" b="1" dirty="0">
                  <a:solidFill>
                    <a:schemeClr val="accent1">
                      <a:lumMod val="50000"/>
                    </a:schemeClr>
                  </a:solidFill>
                  <a:effectLst>
                    <a:glow>
                      <a:srgbClr val="FF3399">
                        <a:alpha val="24000"/>
                      </a:srgbClr>
                    </a:glow>
                  </a:effectLst>
                  <a:latin typeface="Shabnam" panose="020B0603030804020204" pitchFamily="34" charset="-78"/>
                  <a:cs typeface="Shabnam" panose="020B0603030804020204" pitchFamily="34" charset="-78"/>
                </a:endParaRPr>
              </a:p>
            </p:txBody>
          </p:sp>
          <p:sp>
            <p:nvSpPr>
              <p:cNvPr id="195" name="TextBox 194"/>
              <p:cNvSpPr txBox="1"/>
              <p:nvPr/>
            </p:nvSpPr>
            <p:spPr>
              <a:xfrm flipV="1">
                <a:off x="4151397" y="10694418"/>
                <a:ext cx="3884612" cy="101566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 rtl="1">
                  <a:lnSpc>
                    <a:spcPct val="150000"/>
                  </a:lnSpc>
                </a:pPr>
                <a:r>
                  <a:rPr lang="fa-IR" sz="2000" dirty="0">
                    <a:solidFill>
                      <a:srgbClr val="16191F"/>
                    </a:solidFill>
                    <a:latin typeface="Vazir" panose="020B0603030804020204" pitchFamily="34" charset="-78"/>
                    <a:cs typeface="Vazir" panose="020B0603030804020204" pitchFamily="34" charset="-78"/>
                  </a:rPr>
                  <a:t>فروشگاه مینارو ارائه دهنده انواع فایل های کاربردی</a:t>
                </a:r>
                <a:endParaRPr lang="en-US" sz="1800" b="1" dirty="0">
                  <a:solidFill>
                    <a:schemeClr val="bg1">
                      <a:lumMod val="65000"/>
                    </a:schemeClr>
                  </a:solidFill>
                  <a:effectLst>
                    <a:glow>
                      <a:srgbClr val="FF3399">
                        <a:alpha val="24000"/>
                      </a:srgbClr>
                    </a:glow>
                  </a:effectLst>
                  <a:latin typeface="Lato" panose="020F0502020204030203" pitchFamily="34" charset="0"/>
                </a:endParaRPr>
              </a:p>
            </p:txBody>
          </p:sp>
        </p:grpSp>
        <p:grpSp>
          <p:nvGrpSpPr>
            <p:cNvPr id="191" name="Group 190"/>
            <p:cNvGrpSpPr/>
            <p:nvPr/>
          </p:nvGrpSpPr>
          <p:grpSpPr>
            <a:xfrm>
              <a:off x="8375176" y="5266665"/>
              <a:ext cx="214661" cy="2132379"/>
              <a:chOff x="9156226" y="5476215"/>
              <a:chExt cx="214661" cy="2132379"/>
            </a:xfrm>
          </p:grpSpPr>
          <p:cxnSp>
            <p:nvCxnSpPr>
              <p:cNvPr id="192" name="Straight Connector 191"/>
              <p:cNvCxnSpPr/>
              <p:nvPr/>
            </p:nvCxnSpPr>
            <p:spPr>
              <a:xfrm flipH="1">
                <a:off x="9249299" y="5607406"/>
                <a:ext cx="8804" cy="2001188"/>
              </a:xfrm>
              <a:prstGeom prst="line">
                <a:avLst/>
              </a:prstGeom>
              <a:ln>
                <a:solidFill>
                  <a:schemeClr val="bg1">
                    <a:lumMod val="65000"/>
                  </a:schemeClr>
                </a:solidFill>
                <a:prstDash val="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3" name="Oval 192"/>
              <p:cNvSpPr/>
              <p:nvPr/>
            </p:nvSpPr>
            <p:spPr>
              <a:xfrm>
                <a:off x="9156226" y="5476215"/>
                <a:ext cx="214661" cy="214661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94" name="Freeform 5"/>
          <p:cNvSpPr>
            <a:spLocks noEditPoints="1"/>
          </p:cNvSpPr>
          <p:nvPr/>
        </p:nvSpPr>
        <p:spPr bwMode="auto">
          <a:xfrm>
            <a:off x="4156162" y="5377121"/>
            <a:ext cx="2987715" cy="2985333"/>
          </a:xfrm>
          <a:custGeom>
            <a:avLst/>
            <a:gdLst>
              <a:gd name="T0" fmla="*/ 467 w 467"/>
              <a:gd name="T1" fmla="*/ 232 h 467"/>
              <a:gd name="T2" fmla="*/ 425 w 467"/>
              <a:gd name="T3" fmla="*/ 195 h 467"/>
              <a:gd name="T4" fmla="*/ 449 w 467"/>
              <a:gd name="T5" fmla="*/ 144 h 467"/>
              <a:gd name="T6" fmla="*/ 396 w 467"/>
              <a:gd name="T7" fmla="*/ 126 h 467"/>
              <a:gd name="T8" fmla="*/ 397 w 467"/>
              <a:gd name="T9" fmla="*/ 67 h 467"/>
              <a:gd name="T10" fmla="*/ 341 w 467"/>
              <a:gd name="T11" fmla="*/ 71 h 467"/>
              <a:gd name="T12" fmla="*/ 323 w 467"/>
              <a:gd name="T13" fmla="*/ 18 h 467"/>
              <a:gd name="T14" fmla="*/ 272 w 467"/>
              <a:gd name="T15" fmla="*/ 42 h 467"/>
              <a:gd name="T16" fmla="*/ 232 w 467"/>
              <a:gd name="T17" fmla="*/ 0 h 467"/>
              <a:gd name="T18" fmla="*/ 195 w 467"/>
              <a:gd name="T19" fmla="*/ 42 h 467"/>
              <a:gd name="T20" fmla="*/ 144 w 467"/>
              <a:gd name="T21" fmla="*/ 17 h 467"/>
              <a:gd name="T22" fmla="*/ 126 w 467"/>
              <a:gd name="T23" fmla="*/ 71 h 467"/>
              <a:gd name="T24" fmla="*/ 68 w 467"/>
              <a:gd name="T25" fmla="*/ 69 h 467"/>
              <a:gd name="T26" fmla="*/ 71 w 467"/>
              <a:gd name="T27" fmla="*/ 125 h 467"/>
              <a:gd name="T28" fmla="*/ 18 w 467"/>
              <a:gd name="T29" fmla="*/ 144 h 467"/>
              <a:gd name="T30" fmla="*/ 42 w 467"/>
              <a:gd name="T31" fmla="*/ 194 h 467"/>
              <a:gd name="T32" fmla="*/ 0 w 467"/>
              <a:gd name="T33" fmla="*/ 235 h 467"/>
              <a:gd name="T34" fmla="*/ 42 w 467"/>
              <a:gd name="T35" fmla="*/ 272 h 467"/>
              <a:gd name="T36" fmla="*/ 17 w 467"/>
              <a:gd name="T37" fmla="*/ 323 h 467"/>
              <a:gd name="T38" fmla="*/ 71 w 467"/>
              <a:gd name="T39" fmla="*/ 341 h 467"/>
              <a:gd name="T40" fmla="*/ 70 w 467"/>
              <a:gd name="T41" fmla="*/ 399 h 467"/>
              <a:gd name="T42" fmla="*/ 126 w 467"/>
              <a:gd name="T43" fmla="*/ 396 h 467"/>
              <a:gd name="T44" fmla="*/ 144 w 467"/>
              <a:gd name="T45" fmla="*/ 449 h 467"/>
              <a:gd name="T46" fmla="*/ 195 w 467"/>
              <a:gd name="T47" fmla="*/ 424 h 467"/>
              <a:gd name="T48" fmla="*/ 235 w 467"/>
              <a:gd name="T49" fmla="*/ 467 h 467"/>
              <a:gd name="T50" fmla="*/ 272 w 467"/>
              <a:gd name="T51" fmla="*/ 424 h 467"/>
              <a:gd name="T52" fmla="*/ 323 w 467"/>
              <a:gd name="T53" fmla="*/ 449 h 467"/>
              <a:gd name="T54" fmla="*/ 341 w 467"/>
              <a:gd name="T55" fmla="*/ 396 h 467"/>
              <a:gd name="T56" fmla="*/ 399 w 467"/>
              <a:gd name="T57" fmla="*/ 397 h 467"/>
              <a:gd name="T58" fmla="*/ 396 w 467"/>
              <a:gd name="T59" fmla="*/ 341 h 467"/>
              <a:gd name="T60" fmla="*/ 449 w 467"/>
              <a:gd name="T61" fmla="*/ 323 h 467"/>
              <a:gd name="T62" fmla="*/ 425 w 467"/>
              <a:gd name="T63" fmla="*/ 272 h 467"/>
              <a:gd name="T64" fmla="*/ 233 w 467"/>
              <a:gd name="T65" fmla="*/ 383 h 467"/>
              <a:gd name="T66" fmla="*/ 233 w 467"/>
              <a:gd name="T67" fmla="*/ 83 h 467"/>
              <a:gd name="T68" fmla="*/ 233 w 467"/>
              <a:gd name="T69" fmla="*/ 383 h 4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467" h="467">
                <a:moveTo>
                  <a:pt x="428" y="245"/>
                </a:moveTo>
                <a:cubicBezTo>
                  <a:pt x="467" y="232"/>
                  <a:pt x="467" y="232"/>
                  <a:pt x="467" y="232"/>
                </a:cubicBezTo>
                <a:cubicBezTo>
                  <a:pt x="465" y="202"/>
                  <a:pt x="465" y="202"/>
                  <a:pt x="465" y="202"/>
                </a:cubicBezTo>
                <a:cubicBezTo>
                  <a:pt x="425" y="195"/>
                  <a:pt x="425" y="195"/>
                  <a:pt x="425" y="195"/>
                </a:cubicBezTo>
                <a:cubicBezTo>
                  <a:pt x="423" y="187"/>
                  <a:pt x="421" y="179"/>
                  <a:pt x="418" y="171"/>
                </a:cubicBezTo>
                <a:cubicBezTo>
                  <a:pt x="449" y="144"/>
                  <a:pt x="449" y="144"/>
                  <a:pt x="449" y="144"/>
                </a:cubicBezTo>
                <a:cubicBezTo>
                  <a:pt x="436" y="117"/>
                  <a:pt x="436" y="117"/>
                  <a:pt x="436" y="117"/>
                </a:cubicBezTo>
                <a:cubicBezTo>
                  <a:pt x="396" y="126"/>
                  <a:pt x="396" y="126"/>
                  <a:pt x="396" y="126"/>
                </a:cubicBezTo>
                <a:cubicBezTo>
                  <a:pt x="391" y="118"/>
                  <a:pt x="385" y="111"/>
                  <a:pt x="379" y="104"/>
                </a:cubicBezTo>
                <a:cubicBezTo>
                  <a:pt x="397" y="67"/>
                  <a:pt x="397" y="67"/>
                  <a:pt x="397" y="67"/>
                </a:cubicBezTo>
                <a:cubicBezTo>
                  <a:pt x="375" y="48"/>
                  <a:pt x="375" y="48"/>
                  <a:pt x="375" y="48"/>
                </a:cubicBezTo>
                <a:cubicBezTo>
                  <a:pt x="341" y="71"/>
                  <a:pt x="341" y="71"/>
                  <a:pt x="341" y="71"/>
                </a:cubicBezTo>
                <a:cubicBezTo>
                  <a:pt x="334" y="66"/>
                  <a:pt x="327" y="62"/>
                  <a:pt x="320" y="58"/>
                </a:cubicBezTo>
                <a:cubicBezTo>
                  <a:pt x="323" y="18"/>
                  <a:pt x="323" y="18"/>
                  <a:pt x="323" y="18"/>
                </a:cubicBezTo>
                <a:cubicBezTo>
                  <a:pt x="295" y="8"/>
                  <a:pt x="295" y="8"/>
                  <a:pt x="295" y="8"/>
                </a:cubicBezTo>
                <a:cubicBezTo>
                  <a:pt x="272" y="42"/>
                  <a:pt x="272" y="42"/>
                  <a:pt x="272" y="42"/>
                </a:cubicBezTo>
                <a:cubicBezTo>
                  <a:pt x="263" y="40"/>
                  <a:pt x="254" y="39"/>
                  <a:pt x="245" y="39"/>
                </a:cubicBezTo>
                <a:cubicBezTo>
                  <a:pt x="232" y="0"/>
                  <a:pt x="232" y="0"/>
                  <a:pt x="232" y="0"/>
                </a:cubicBezTo>
                <a:cubicBezTo>
                  <a:pt x="203" y="2"/>
                  <a:pt x="203" y="2"/>
                  <a:pt x="203" y="2"/>
                </a:cubicBezTo>
                <a:cubicBezTo>
                  <a:pt x="195" y="42"/>
                  <a:pt x="195" y="42"/>
                  <a:pt x="195" y="42"/>
                </a:cubicBezTo>
                <a:cubicBezTo>
                  <a:pt x="187" y="44"/>
                  <a:pt x="179" y="46"/>
                  <a:pt x="171" y="49"/>
                </a:cubicBezTo>
                <a:cubicBezTo>
                  <a:pt x="144" y="17"/>
                  <a:pt x="144" y="17"/>
                  <a:pt x="144" y="17"/>
                </a:cubicBezTo>
                <a:cubicBezTo>
                  <a:pt x="117" y="30"/>
                  <a:pt x="117" y="30"/>
                  <a:pt x="117" y="30"/>
                </a:cubicBezTo>
                <a:cubicBezTo>
                  <a:pt x="126" y="71"/>
                  <a:pt x="126" y="71"/>
                  <a:pt x="126" y="71"/>
                </a:cubicBezTo>
                <a:cubicBezTo>
                  <a:pt x="118" y="76"/>
                  <a:pt x="111" y="81"/>
                  <a:pt x="104" y="87"/>
                </a:cubicBezTo>
                <a:cubicBezTo>
                  <a:pt x="68" y="69"/>
                  <a:pt x="68" y="69"/>
                  <a:pt x="68" y="69"/>
                </a:cubicBezTo>
                <a:cubicBezTo>
                  <a:pt x="48" y="92"/>
                  <a:pt x="48" y="92"/>
                  <a:pt x="48" y="92"/>
                </a:cubicBezTo>
                <a:cubicBezTo>
                  <a:pt x="71" y="125"/>
                  <a:pt x="71" y="125"/>
                  <a:pt x="71" y="125"/>
                </a:cubicBezTo>
                <a:cubicBezTo>
                  <a:pt x="67" y="132"/>
                  <a:pt x="62" y="139"/>
                  <a:pt x="59" y="147"/>
                </a:cubicBezTo>
                <a:cubicBezTo>
                  <a:pt x="18" y="144"/>
                  <a:pt x="18" y="144"/>
                  <a:pt x="18" y="144"/>
                </a:cubicBezTo>
                <a:cubicBezTo>
                  <a:pt x="8" y="172"/>
                  <a:pt x="8" y="172"/>
                  <a:pt x="8" y="172"/>
                </a:cubicBezTo>
                <a:cubicBezTo>
                  <a:pt x="42" y="194"/>
                  <a:pt x="42" y="194"/>
                  <a:pt x="42" y="194"/>
                </a:cubicBezTo>
                <a:cubicBezTo>
                  <a:pt x="41" y="203"/>
                  <a:pt x="39" y="212"/>
                  <a:pt x="39" y="222"/>
                </a:cubicBezTo>
                <a:cubicBezTo>
                  <a:pt x="0" y="235"/>
                  <a:pt x="0" y="235"/>
                  <a:pt x="0" y="235"/>
                </a:cubicBezTo>
                <a:cubicBezTo>
                  <a:pt x="2" y="264"/>
                  <a:pt x="2" y="264"/>
                  <a:pt x="2" y="264"/>
                </a:cubicBezTo>
                <a:cubicBezTo>
                  <a:pt x="42" y="272"/>
                  <a:pt x="42" y="272"/>
                  <a:pt x="42" y="272"/>
                </a:cubicBezTo>
                <a:cubicBezTo>
                  <a:pt x="44" y="280"/>
                  <a:pt x="46" y="288"/>
                  <a:pt x="49" y="296"/>
                </a:cubicBezTo>
                <a:cubicBezTo>
                  <a:pt x="17" y="323"/>
                  <a:pt x="17" y="323"/>
                  <a:pt x="17" y="323"/>
                </a:cubicBezTo>
                <a:cubicBezTo>
                  <a:pt x="31" y="349"/>
                  <a:pt x="31" y="349"/>
                  <a:pt x="31" y="349"/>
                </a:cubicBezTo>
                <a:cubicBezTo>
                  <a:pt x="71" y="341"/>
                  <a:pt x="71" y="341"/>
                  <a:pt x="71" y="341"/>
                </a:cubicBezTo>
                <a:cubicBezTo>
                  <a:pt x="76" y="349"/>
                  <a:pt x="82" y="356"/>
                  <a:pt x="88" y="363"/>
                </a:cubicBezTo>
                <a:cubicBezTo>
                  <a:pt x="70" y="399"/>
                  <a:pt x="70" y="399"/>
                  <a:pt x="70" y="399"/>
                </a:cubicBezTo>
                <a:cubicBezTo>
                  <a:pt x="92" y="419"/>
                  <a:pt x="92" y="419"/>
                  <a:pt x="92" y="419"/>
                </a:cubicBezTo>
                <a:cubicBezTo>
                  <a:pt x="126" y="396"/>
                  <a:pt x="126" y="396"/>
                  <a:pt x="126" y="396"/>
                </a:cubicBezTo>
                <a:cubicBezTo>
                  <a:pt x="133" y="400"/>
                  <a:pt x="140" y="404"/>
                  <a:pt x="147" y="408"/>
                </a:cubicBezTo>
                <a:cubicBezTo>
                  <a:pt x="144" y="449"/>
                  <a:pt x="144" y="449"/>
                  <a:pt x="144" y="449"/>
                </a:cubicBezTo>
                <a:cubicBezTo>
                  <a:pt x="172" y="458"/>
                  <a:pt x="172" y="458"/>
                  <a:pt x="172" y="458"/>
                </a:cubicBezTo>
                <a:cubicBezTo>
                  <a:pt x="195" y="424"/>
                  <a:pt x="195" y="424"/>
                  <a:pt x="195" y="424"/>
                </a:cubicBezTo>
                <a:cubicBezTo>
                  <a:pt x="204" y="426"/>
                  <a:pt x="213" y="427"/>
                  <a:pt x="222" y="428"/>
                </a:cubicBezTo>
                <a:cubicBezTo>
                  <a:pt x="235" y="467"/>
                  <a:pt x="235" y="467"/>
                  <a:pt x="235" y="467"/>
                </a:cubicBezTo>
                <a:cubicBezTo>
                  <a:pt x="264" y="464"/>
                  <a:pt x="264" y="464"/>
                  <a:pt x="264" y="464"/>
                </a:cubicBezTo>
                <a:cubicBezTo>
                  <a:pt x="272" y="424"/>
                  <a:pt x="272" y="424"/>
                  <a:pt x="272" y="424"/>
                </a:cubicBezTo>
                <a:cubicBezTo>
                  <a:pt x="280" y="423"/>
                  <a:pt x="288" y="421"/>
                  <a:pt x="296" y="418"/>
                </a:cubicBezTo>
                <a:cubicBezTo>
                  <a:pt x="323" y="449"/>
                  <a:pt x="323" y="449"/>
                  <a:pt x="323" y="449"/>
                </a:cubicBezTo>
                <a:cubicBezTo>
                  <a:pt x="349" y="436"/>
                  <a:pt x="349" y="436"/>
                  <a:pt x="349" y="436"/>
                </a:cubicBezTo>
                <a:cubicBezTo>
                  <a:pt x="341" y="396"/>
                  <a:pt x="341" y="396"/>
                  <a:pt x="341" y="396"/>
                </a:cubicBezTo>
                <a:cubicBezTo>
                  <a:pt x="349" y="391"/>
                  <a:pt x="356" y="385"/>
                  <a:pt x="363" y="379"/>
                </a:cubicBezTo>
                <a:cubicBezTo>
                  <a:pt x="399" y="397"/>
                  <a:pt x="399" y="397"/>
                  <a:pt x="399" y="397"/>
                </a:cubicBezTo>
                <a:cubicBezTo>
                  <a:pt x="419" y="375"/>
                  <a:pt x="419" y="375"/>
                  <a:pt x="419" y="375"/>
                </a:cubicBezTo>
                <a:cubicBezTo>
                  <a:pt x="396" y="341"/>
                  <a:pt x="396" y="341"/>
                  <a:pt x="396" y="341"/>
                </a:cubicBezTo>
                <a:cubicBezTo>
                  <a:pt x="400" y="334"/>
                  <a:pt x="405" y="327"/>
                  <a:pt x="408" y="320"/>
                </a:cubicBezTo>
                <a:cubicBezTo>
                  <a:pt x="449" y="323"/>
                  <a:pt x="449" y="323"/>
                  <a:pt x="449" y="323"/>
                </a:cubicBezTo>
                <a:cubicBezTo>
                  <a:pt x="459" y="295"/>
                  <a:pt x="459" y="295"/>
                  <a:pt x="459" y="295"/>
                </a:cubicBezTo>
                <a:cubicBezTo>
                  <a:pt x="425" y="272"/>
                  <a:pt x="425" y="272"/>
                  <a:pt x="425" y="272"/>
                </a:cubicBezTo>
                <a:cubicBezTo>
                  <a:pt x="426" y="263"/>
                  <a:pt x="428" y="254"/>
                  <a:pt x="428" y="245"/>
                </a:cubicBezTo>
                <a:close/>
                <a:moveTo>
                  <a:pt x="233" y="383"/>
                </a:moveTo>
                <a:cubicBezTo>
                  <a:pt x="151" y="383"/>
                  <a:pt x="84" y="316"/>
                  <a:pt x="84" y="233"/>
                </a:cubicBezTo>
                <a:cubicBezTo>
                  <a:pt x="84" y="150"/>
                  <a:pt x="151" y="83"/>
                  <a:pt x="233" y="83"/>
                </a:cubicBezTo>
                <a:cubicBezTo>
                  <a:pt x="316" y="83"/>
                  <a:pt x="383" y="150"/>
                  <a:pt x="383" y="233"/>
                </a:cubicBezTo>
                <a:cubicBezTo>
                  <a:pt x="383" y="316"/>
                  <a:pt x="316" y="383"/>
                  <a:pt x="233" y="383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ffectLst>
            <a:outerShdw blurRad="228600" dist="76200" dir="2700000" algn="tl" rotWithShape="0">
              <a:prstClr val="black">
                <a:alpha val="30000"/>
              </a:prst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5" name="Oval 94"/>
          <p:cNvSpPr/>
          <p:nvPr/>
        </p:nvSpPr>
        <p:spPr>
          <a:xfrm>
            <a:off x="4643024" y="5862792"/>
            <a:ext cx="2013991" cy="2013991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571500" dist="723900" dir="2700000" algn="tl" rotWithShape="0">
              <a:prstClr val="black">
                <a:alpha val="3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6" name="Oval 95"/>
          <p:cNvSpPr/>
          <p:nvPr/>
        </p:nvSpPr>
        <p:spPr>
          <a:xfrm>
            <a:off x="4701024" y="5920792"/>
            <a:ext cx="1897990" cy="1897990"/>
          </a:xfrm>
          <a:prstGeom prst="ellipse">
            <a:avLst/>
          </a:prstGeom>
          <a:gradFill flip="none" rotWithShape="1">
            <a:gsLst>
              <a:gs pos="0">
                <a:schemeClr val="bg1">
                  <a:lumMod val="85000"/>
                </a:schemeClr>
              </a:gs>
              <a:gs pos="24000">
                <a:schemeClr val="bg1">
                  <a:lumMod val="95000"/>
                </a:schemeClr>
              </a:gs>
            </a:gsLst>
            <a:lin ang="13500000" scaled="1"/>
            <a:tileRect/>
          </a:gradFill>
          <a:ln>
            <a:noFill/>
          </a:ln>
          <a:effectLst>
            <a:outerShdw blurRad="571500" dist="723900" dir="2700000" algn="tl" rotWithShape="0">
              <a:prstClr val="black">
                <a:alpha val="3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3" name="Oval 92"/>
          <p:cNvSpPr/>
          <p:nvPr/>
        </p:nvSpPr>
        <p:spPr>
          <a:xfrm>
            <a:off x="4845819" y="6076159"/>
            <a:ext cx="1593735" cy="1593735"/>
          </a:xfrm>
          <a:prstGeom prst="ellipse">
            <a:avLst/>
          </a:prstGeom>
          <a:gradFill flip="none" rotWithShape="1">
            <a:gsLst>
              <a:gs pos="0">
                <a:schemeClr val="bg1">
                  <a:lumMod val="85000"/>
                </a:schemeClr>
              </a:gs>
              <a:gs pos="24000">
                <a:schemeClr val="bg1">
                  <a:lumMod val="95000"/>
                </a:schemeClr>
              </a:gs>
            </a:gsLst>
            <a:lin ang="13500000" scaled="1"/>
            <a:tileRect/>
          </a:gradFill>
          <a:ln>
            <a:noFill/>
          </a:ln>
          <a:effectLst>
            <a:outerShdw blurRad="571500" dist="723900" dir="2700000" algn="tl" rotWithShape="0">
              <a:prstClr val="black">
                <a:alpha val="3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0" name="Freeform 5"/>
          <p:cNvSpPr>
            <a:spLocks noEditPoints="1"/>
          </p:cNvSpPr>
          <p:nvPr/>
        </p:nvSpPr>
        <p:spPr bwMode="auto">
          <a:xfrm>
            <a:off x="6737460" y="6553530"/>
            <a:ext cx="2987715" cy="2985333"/>
          </a:xfrm>
          <a:custGeom>
            <a:avLst/>
            <a:gdLst>
              <a:gd name="T0" fmla="*/ 467 w 467"/>
              <a:gd name="T1" fmla="*/ 232 h 467"/>
              <a:gd name="T2" fmla="*/ 425 w 467"/>
              <a:gd name="T3" fmla="*/ 195 h 467"/>
              <a:gd name="T4" fmla="*/ 449 w 467"/>
              <a:gd name="T5" fmla="*/ 144 h 467"/>
              <a:gd name="T6" fmla="*/ 396 w 467"/>
              <a:gd name="T7" fmla="*/ 126 h 467"/>
              <a:gd name="T8" fmla="*/ 397 w 467"/>
              <a:gd name="T9" fmla="*/ 67 h 467"/>
              <a:gd name="T10" fmla="*/ 341 w 467"/>
              <a:gd name="T11" fmla="*/ 71 h 467"/>
              <a:gd name="T12" fmla="*/ 323 w 467"/>
              <a:gd name="T13" fmla="*/ 18 h 467"/>
              <a:gd name="T14" fmla="*/ 272 w 467"/>
              <a:gd name="T15" fmla="*/ 42 h 467"/>
              <a:gd name="T16" fmla="*/ 232 w 467"/>
              <a:gd name="T17" fmla="*/ 0 h 467"/>
              <a:gd name="T18" fmla="*/ 195 w 467"/>
              <a:gd name="T19" fmla="*/ 42 h 467"/>
              <a:gd name="T20" fmla="*/ 144 w 467"/>
              <a:gd name="T21" fmla="*/ 17 h 467"/>
              <a:gd name="T22" fmla="*/ 126 w 467"/>
              <a:gd name="T23" fmla="*/ 71 h 467"/>
              <a:gd name="T24" fmla="*/ 68 w 467"/>
              <a:gd name="T25" fmla="*/ 69 h 467"/>
              <a:gd name="T26" fmla="*/ 71 w 467"/>
              <a:gd name="T27" fmla="*/ 125 h 467"/>
              <a:gd name="T28" fmla="*/ 18 w 467"/>
              <a:gd name="T29" fmla="*/ 144 h 467"/>
              <a:gd name="T30" fmla="*/ 42 w 467"/>
              <a:gd name="T31" fmla="*/ 194 h 467"/>
              <a:gd name="T32" fmla="*/ 0 w 467"/>
              <a:gd name="T33" fmla="*/ 235 h 467"/>
              <a:gd name="T34" fmla="*/ 42 w 467"/>
              <a:gd name="T35" fmla="*/ 272 h 467"/>
              <a:gd name="T36" fmla="*/ 17 w 467"/>
              <a:gd name="T37" fmla="*/ 323 h 467"/>
              <a:gd name="T38" fmla="*/ 71 w 467"/>
              <a:gd name="T39" fmla="*/ 341 h 467"/>
              <a:gd name="T40" fmla="*/ 70 w 467"/>
              <a:gd name="T41" fmla="*/ 399 h 467"/>
              <a:gd name="T42" fmla="*/ 126 w 467"/>
              <a:gd name="T43" fmla="*/ 396 h 467"/>
              <a:gd name="T44" fmla="*/ 144 w 467"/>
              <a:gd name="T45" fmla="*/ 449 h 467"/>
              <a:gd name="T46" fmla="*/ 195 w 467"/>
              <a:gd name="T47" fmla="*/ 424 h 467"/>
              <a:gd name="T48" fmla="*/ 235 w 467"/>
              <a:gd name="T49" fmla="*/ 467 h 467"/>
              <a:gd name="T50" fmla="*/ 272 w 467"/>
              <a:gd name="T51" fmla="*/ 424 h 467"/>
              <a:gd name="T52" fmla="*/ 323 w 467"/>
              <a:gd name="T53" fmla="*/ 449 h 467"/>
              <a:gd name="T54" fmla="*/ 341 w 467"/>
              <a:gd name="T55" fmla="*/ 396 h 467"/>
              <a:gd name="T56" fmla="*/ 399 w 467"/>
              <a:gd name="T57" fmla="*/ 397 h 467"/>
              <a:gd name="T58" fmla="*/ 396 w 467"/>
              <a:gd name="T59" fmla="*/ 341 h 467"/>
              <a:gd name="T60" fmla="*/ 449 w 467"/>
              <a:gd name="T61" fmla="*/ 323 h 467"/>
              <a:gd name="T62" fmla="*/ 425 w 467"/>
              <a:gd name="T63" fmla="*/ 272 h 467"/>
              <a:gd name="T64" fmla="*/ 233 w 467"/>
              <a:gd name="T65" fmla="*/ 383 h 467"/>
              <a:gd name="T66" fmla="*/ 233 w 467"/>
              <a:gd name="T67" fmla="*/ 83 h 467"/>
              <a:gd name="T68" fmla="*/ 233 w 467"/>
              <a:gd name="T69" fmla="*/ 383 h 4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467" h="467">
                <a:moveTo>
                  <a:pt x="428" y="245"/>
                </a:moveTo>
                <a:cubicBezTo>
                  <a:pt x="467" y="232"/>
                  <a:pt x="467" y="232"/>
                  <a:pt x="467" y="232"/>
                </a:cubicBezTo>
                <a:cubicBezTo>
                  <a:pt x="465" y="202"/>
                  <a:pt x="465" y="202"/>
                  <a:pt x="465" y="202"/>
                </a:cubicBezTo>
                <a:cubicBezTo>
                  <a:pt x="425" y="195"/>
                  <a:pt x="425" y="195"/>
                  <a:pt x="425" y="195"/>
                </a:cubicBezTo>
                <a:cubicBezTo>
                  <a:pt x="423" y="187"/>
                  <a:pt x="421" y="179"/>
                  <a:pt x="418" y="171"/>
                </a:cubicBezTo>
                <a:cubicBezTo>
                  <a:pt x="449" y="144"/>
                  <a:pt x="449" y="144"/>
                  <a:pt x="449" y="144"/>
                </a:cubicBezTo>
                <a:cubicBezTo>
                  <a:pt x="436" y="117"/>
                  <a:pt x="436" y="117"/>
                  <a:pt x="436" y="117"/>
                </a:cubicBezTo>
                <a:cubicBezTo>
                  <a:pt x="396" y="126"/>
                  <a:pt x="396" y="126"/>
                  <a:pt x="396" y="126"/>
                </a:cubicBezTo>
                <a:cubicBezTo>
                  <a:pt x="391" y="118"/>
                  <a:pt x="385" y="111"/>
                  <a:pt x="379" y="104"/>
                </a:cubicBezTo>
                <a:cubicBezTo>
                  <a:pt x="397" y="67"/>
                  <a:pt x="397" y="67"/>
                  <a:pt x="397" y="67"/>
                </a:cubicBezTo>
                <a:cubicBezTo>
                  <a:pt x="375" y="48"/>
                  <a:pt x="375" y="48"/>
                  <a:pt x="375" y="48"/>
                </a:cubicBezTo>
                <a:cubicBezTo>
                  <a:pt x="341" y="71"/>
                  <a:pt x="341" y="71"/>
                  <a:pt x="341" y="71"/>
                </a:cubicBezTo>
                <a:cubicBezTo>
                  <a:pt x="334" y="66"/>
                  <a:pt x="327" y="62"/>
                  <a:pt x="320" y="58"/>
                </a:cubicBezTo>
                <a:cubicBezTo>
                  <a:pt x="323" y="18"/>
                  <a:pt x="323" y="18"/>
                  <a:pt x="323" y="18"/>
                </a:cubicBezTo>
                <a:cubicBezTo>
                  <a:pt x="295" y="8"/>
                  <a:pt x="295" y="8"/>
                  <a:pt x="295" y="8"/>
                </a:cubicBezTo>
                <a:cubicBezTo>
                  <a:pt x="272" y="42"/>
                  <a:pt x="272" y="42"/>
                  <a:pt x="272" y="42"/>
                </a:cubicBezTo>
                <a:cubicBezTo>
                  <a:pt x="263" y="40"/>
                  <a:pt x="254" y="39"/>
                  <a:pt x="245" y="39"/>
                </a:cubicBezTo>
                <a:cubicBezTo>
                  <a:pt x="232" y="0"/>
                  <a:pt x="232" y="0"/>
                  <a:pt x="232" y="0"/>
                </a:cubicBezTo>
                <a:cubicBezTo>
                  <a:pt x="203" y="2"/>
                  <a:pt x="203" y="2"/>
                  <a:pt x="203" y="2"/>
                </a:cubicBezTo>
                <a:cubicBezTo>
                  <a:pt x="195" y="42"/>
                  <a:pt x="195" y="42"/>
                  <a:pt x="195" y="42"/>
                </a:cubicBezTo>
                <a:cubicBezTo>
                  <a:pt x="187" y="44"/>
                  <a:pt x="179" y="46"/>
                  <a:pt x="171" y="49"/>
                </a:cubicBezTo>
                <a:cubicBezTo>
                  <a:pt x="144" y="17"/>
                  <a:pt x="144" y="17"/>
                  <a:pt x="144" y="17"/>
                </a:cubicBezTo>
                <a:cubicBezTo>
                  <a:pt x="117" y="30"/>
                  <a:pt x="117" y="30"/>
                  <a:pt x="117" y="30"/>
                </a:cubicBezTo>
                <a:cubicBezTo>
                  <a:pt x="126" y="71"/>
                  <a:pt x="126" y="71"/>
                  <a:pt x="126" y="71"/>
                </a:cubicBezTo>
                <a:cubicBezTo>
                  <a:pt x="118" y="76"/>
                  <a:pt x="111" y="81"/>
                  <a:pt x="104" y="87"/>
                </a:cubicBezTo>
                <a:cubicBezTo>
                  <a:pt x="68" y="69"/>
                  <a:pt x="68" y="69"/>
                  <a:pt x="68" y="69"/>
                </a:cubicBezTo>
                <a:cubicBezTo>
                  <a:pt x="48" y="92"/>
                  <a:pt x="48" y="92"/>
                  <a:pt x="48" y="92"/>
                </a:cubicBezTo>
                <a:cubicBezTo>
                  <a:pt x="71" y="125"/>
                  <a:pt x="71" y="125"/>
                  <a:pt x="71" y="125"/>
                </a:cubicBezTo>
                <a:cubicBezTo>
                  <a:pt x="67" y="132"/>
                  <a:pt x="62" y="139"/>
                  <a:pt x="59" y="147"/>
                </a:cubicBezTo>
                <a:cubicBezTo>
                  <a:pt x="18" y="144"/>
                  <a:pt x="18" y="144"/>
                  <a:pt x="18" y="144"/>
                </a:cubicBezTo>
                <a:cubicBezTo>
                  <a:pt x="8" y="172"/>
                  <a:pt x="8" y="172"/>
                  <a:pt x="8" y="172"/>
                </a:cubicBezTo>
                <a:cubicBezTo>
                  <a:pt x="42" y="194"/>
                  <a:pt x="42" y="194"/>
                  <a:pt x="42" y="194"/>
                </a:cubicBezTo>
                <a:cubicBezTo>
                  <a:pt x="41" y="203"/>
                  <a:pt x="39" y="212"/>
                  <a:pt x="39" y="222"/>
                </a:cubicBezTo>
                <a:cubicBezTo>
                  <a:pt x="0" y="235"/>
                  <a:pt x="0" y="235"/>
                  <a:pt x="0" y="235"/>
                </a:cubicBezTo>
                <a:cubicBezTo>
                  <a:pt x="2" y="264"/>
                  <a:pt x="2" y="264"/>
                  <a:pt x="2" y="264"/>
                </a:cubicBezTo>
                <a:cubicBezTo>
                  <a:pt x="42" y="272"/>
                  <a:pt x="42" y="272"/>
                  <a:pt x="42" y="272"/>
                </a:cubicBezTo>
                <a:cubicBezTo>
                  <a:pt x="44" y="280"/>
                  <a:pt x="46" y="288"/>
                  <a:pt x="49" y="296"/>
                </a:cubicBezTo>
                <a:cubicBezTo>
                  <a:pt x="17" y="323"/>
                  <a:pt x="17" y="323"/>
                  <a:pt x="17" y="323"/>
                </a:cubicBezTo>
                <a:cubicBezTo>
                  <a:pt x="31" y="349"/>
                  <a:pt x="31" y="349"/>
                  <a:pt x="31" y="349"/>
                </a:cubicBezTo>
                <a:cubicBezTo>
                  <a:pt x="71" y="341"/>
                  <a:pt x="71" y="341"/>
                  <a:pt x="71" y="341"/>
                </a:cubicBezTo>
                <a:cubicBezTo>
                  <a:pt x="76" y="349"/>
                  <a:pt x="82" y="356"/>
                  <a:pt x="88" y="363"/>
                </a:cubicBezTo>
                <a:cubicBezTo>
                  <a:pt x="70" y="399"/>
                  <a:pt x="70" y="399"/>
                  <a:pt x="70" y="399"/>
                </a:cubicBezTo>
                <a:cubicBezTo>
                  <a:pt x="92" y="419"/>
                  <a:pt x="92" y="419"/>
                  <a:pt x="92" y="419"/>
                </a:cubicBezTo>
                <a:cubicBezTo>
                  <a:pt x="126" y="396"/>
                  <a:pt x="126" y="396"/>
                  <a:pt x="126" y="396"/>
                </a:cubicBezTo>
                <a:cubicBezTo>
                  <a:pt x="133" y="400"/>
                  <a:pt x="140" y="404"/>
                  <a:pt x="147" y="408"/>
                </a:cubicBezTo>
                <a:cubicBezTo>
                  <a:pt x="144" y="449"/>
                  <a:pt x="144" y="449"/>
                  <a:pt x="144" y="449"/>
                </a:cubicBezTo>
                <a:cubicBezTo>
                  <a:pt x="172" y="458"/>
                  <a:pt x="172" y="458"/>
                  <a:pt x="172" y="458"/>
                </a:cubicBezTo>
                <a:cubicBezTo>
                  <a:pt x="195" y="424"/>
                  <a:pt x="195" y="424"/>
                  <a:pt x="195" y="424"/>
                </a:cubicBezTo>
                <a:cubicBezTo>
                  <a:pt x="204" y="426"/>
                  <a:pt x="213" y="427"/>
                  <a:pt x="222" y="428"/>
                </a:cubicBezTo>
                <a:cubicBezTo>
                  <a:pt x="235" y="467"/>
                  <a:pt x="235" y="467"/>
                  <a:pt x="235" y="467"/>
                </a:cubicBezTo>
                <a:cubicBezTo>
                  <a:pt x="264" y="464"/>
                  <a:pt x="264" y="464"/>
                  <a:pt x="264" y="464"/>
                </a:cubicBezTo>
                <a:cubicBezTo>
                  <a:pt x="272" y="424"/>
                  <a:pt x="272" y="424"/>
                  <a:pt x="272" y="424"/>
                </a:cubicBezTo>
                <a:cubicBezTo>
                  <a:pt x="280" y="423"/>
                  <a:pt x="288" y="421"/>
                  <a:pt x="296" y="418"/>
                </a:cubicBezTo>
                <a:cubicBezTo>
                  <a:pt x="323" y="449"/>
                  <a:pt x="323" y="449"/>
                  <a:pt x="323" y="449"/>
                </a:cubicBezTo>
                <a:cubicBezTo>
                  <a:pt x="349" y="436"/>
                  <a:pt x="349" y="436"/>
                  <a:pt x="349" y="436"/>
                </a:cubicBezTo>
                <a:cubicBezTo>
                  <a:pt x="341" y="396"/>
                  <a:pt x="341" y="396"/>
                  <a:pt x="341" y="396"/>
                </a:cubicBezTo>
                <a:cubicBezTo>
                  <a:pt x="349" y="391"/>
                  <a:pt x="356" y="385"/>
                  <a:pt x="363" y="379"/>
                </a:cubicBezTo>
                <a:cubicBezTo>
                  <a:pt x="399" y="397"/>
                  <a:pt x="399" y="397"/>
                  <a:pt x="399" y="397"/>
                </a:cubicBezTo>
                <a:cubicBezTo>
                  <a:pt x="419" y="375"/>
                  <a:pt x="419" y="375"/>
                  <a:pt x="419" y="375"/>
                </a:cubicBezTo>
                <a:cubicBezTo>
                  <a:pt x="396" y="341"/>
                  <a:pt x="396" y="341"/>
                  <a:pt x="396" y="341"/>
                </a:cubicBezTo>
                <a:cubicBezTo>
                  <a:pt x="400" y="334"/>
                  <a:pt x="405" y="327"/>
                  <a:pt x="408" y="320"/>
                </a:cubicBezTo>
                <a:cubicBezTo>
                  <a:pt x="449" y="323"/>
                  <a:pt x="449" y="323"/>
                  <a:pt x="449" y="323"/>
                </a:cubicBezTo>
                <a:cubicBezTo>
                  <a:pt x="459" y="295"/>
                  <a:pt x="459" y="295"/>
                  <a:pt x="459" y="295"/>
                </a:cubicBezTo>
                <a:cubicBezTo>
                  <a:pt x="425" y="272"/>
                  <a:pt x="425" y="272"/>
                  <a:pt x="425" y="272"/>
                </a:cubicBezTo>
                <a:cubicBezTo>
                  <a:pt x="426" y="263"/>
                  <a:pt x="428" y="254"/>
                  <a:pt x="428" y="245"/>
                </a:cubicBezTo>
                <a:close/>
                <a:moveTo>
                  <a:pt x="233" y="383"/>
                </a:moveTo>
                <a:cubicBezTo>
                  <a:pt x="151" y="383"/>
                  <a:pt x="84" y="316"/>
                  <a:pt x="84" y="233"/>
                </a:cubicBezTo>
                <a:cubicBezTo>
                  <a:pt x="84" y="150"/>
                  <a:pt x="151" y="83"/>
                  <a:pt x="233" y="83"/>
                </a:cubicBezTo>
                <a:cubicBezTo>
                  <a:pt x="316" y="83"/>
                  <a:pt x="383" y="150"/>
                  <a:pt x="383" y="233"/>
                </a:cubicBezTo>
                <a:cubicBezTo>
                  <a:pt x="383" y="316"/>
                  <a:pt x="316" y="383"/>
                  <a:pt x="233" y="383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  <a:effectLst>
            <a:outerShdw blurRad="228600" dist="76200" dir="2700000" algn="tl" rotWithShape="0">
              <a:prstClr val="black">
                <a:alpha val="30000"/>
              </a:prst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1" name="Oval 100"/>
          <p:cNvSpPr/>
          <p:nvPr/>
        </p:nvSpPr>
        <p:spPr>
          <a:xfrm>
            <a:off x="7224322" y="7039201"/>
            <a:ext cx="2013991" cy="2013991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571500" dist="723900" dir="2700000" algn="tl" rotWithShape="0">
              <a:prstClr val="black">
                <a:alpha val="3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2" name="Oval 101"/>
          <p:cNvSpPr/>
          <p:nvPr/>
        </p:nvSpPr>
        <p:spPr>
          <a:xfrm>
            <a:off x="7282322" y="7097201"/>
            <a:ext cx="1897990" cy="1897990"/>
          </a:xfrm>
          <a:prstGeom prst="ellipse">
            <a:avLst/>
          </a:prstGeom>
          <a:gradFill flip="none" rotWithShape="1">
            <a:gsLst>
              <a:gs pos="0">
                <a:schemeClr val="bg1">
                  <a:lumMod val="85000"/>
                </a:schemeClr>
              </a:gs>
              <a:gs pos="24000">
                <a:schemeClr val="bg1">
                  <a:lumMod val="95000"/>
                </a:schemeClr>
              </a:gs>
            </a:gsLst>
            <a:lin ang="13500000" scaled="1"/>
            <a:tileRect/>
          </a:gradFill>
          <a:ln>
            <a:noFill/>
          </a:ln>
          <a:effectLst>
            <a:outerShdw blurRad="571500" dist="723900" dir="2700000" algn="tl" rotWithShape="0">
              <a:prstClr val="black">
                <a:alpha val="3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9" name="Oval 98"/>
          <p:cNvSpPr/>
          <p:nvPr/>
        </p:nvSpPr>
        <p:spPr>
          <a:xfrm>
            <a:off x="7427117" y="7252568"/>
            <a:ext cx="1593735" cy="1593735"/>
          </a:xfrm>
          <a:prstGeom prst="ellipse">
            <a:avLst/>
          </a:prstGeom>
          <a:gradFill flip="none" rotWithShape="1">
            <a:gsLst>
              <a:gs pos="0">
                <a:schemeClr val="bg1">
                  <a:lumMod val="85000"/>
                </a:schemeClr>
              </a:gs>
              <a:gs pos="24000">
                <a:schemeClr val="bg1">
                  <a:lumMod val="95000"/>
                </a:schemeClr>
              </a:gs>
            </a:gsLst>
            <a:lin ang="13500000" scaled="1"/>
            <a:tileRect/>
          </a:gradFill>
          <a:ln>
            <a:noFill/>
          </a:ln>
          <a:effectLst>
            <a:outerShdw blurRad="571500" dist="723900" dir="2700000" algn="tl" rotWithShape="0">
              <a:prstClr val="black">
                <a:alpha val="3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4" name="Freeform 5"/>
          <p:cNvSpPr>
            <a:spLocks noEditPoints="1"/>
          </p:cNvSpPr>
          <p:nvPr/>
        </p:nvSpPr>
        <p:spPr bwMode="auto">
          <a:xfrm>
            <a:off x="9345994" y="5568797"/>
            <a:ext cx="2987715" cy="2985333"/>
          </a:xfrm>
          <a:custGeom>
            <a:avLst/>
            <a:gdLst>
              <a:gd name="T0" fmla="*/ 467 w 467"/>
              <a:gd name="T1" fmla="*/ 232 h 467"/>
              <a:gd name="T2" fmla="*/ 425 w 467"/>
              <a:gd name="T3" fmla="*/ 195 h 467"/>
              <a:gd name="T4" fmla="*/ 449 w 467"/>
              <a:gd name="T5" fmla="*/ 144 h 467"/>
              <a:gd name="T6" fmla="*/ 396 w 467"/>
              <a:gd name="T7" fmla="*/ 126 h 467"/>
              <a:gd name="T8" fmla="*/ 397 w 467"/>
              <a:gd name="T9" fmla="*/ 67 h 467"/>
              <a:gd name="T10" fmla="*/ 341 w 467"/>
              <a:gd name="T11" fmla="*/ 71 h 467"/>
              <a:gd name="T12" fmla="*/ 323 w 467"/>
              <a:gd name="T13" fmla="*/ 18 h 467"/>
              <a:gd name="T14" fmla="*/ 272 w 467"/>
              <a:gd name="T15" fmla="*/ 42 h 467"/>
              <a:gd name="T16" fmla="*/ 232 w 467"/>
              <a:gd name="T17" fmla="*/ 0 h 467"/>
              <a:gd name="T18" fmla="*/ 195 w 467"/>
              <a:gd name="T19" fmla="*/ 42 h 467"/>
              <a:gd name="T20" fmla="*/ 144 w 467"/>
              <a:gd name="T21" fmla="*/ 17 h 467"/>
              <a:gd name="T22" fmla="*/ 126 w 467"/>
              <a:gd name="T23" fmla="*/ 71 h 467"/>
              <a:gd name="T24" fmla="*/ 68 w 467"/>
              <a:gd name="T25" fmla="*/ 69 h 467"/>
              <a:gd name="T26" fmla="*/ 71 w 467"/>
              <a:gd name="T27" fmla="*/ 125 h 467"/>
              <a:gd name="T28" fmla="*/ 18 w 467"/>
              <a:gd name="T29" fmla="*/ 144 h 467"/>
              <a:gd name="T30" fmla="*/ 42 w 467"/>
              <a:gd name="T31" fmla="*/ 194 h 467"/>
              <a:gd name="T32" fmla="*/ 0 w 467"/>
              <a:gd name="T33" fmla="*/ 235 h 467"/>
              <a:gd name="T34" fmla="*/ 42 w 467"/>
              <a:gd name="T35" fmla="*/ 272 h 467"/>
              <a:gd name="T36" fmla="*/ 17 w 467"/>
              <a:gd name="T37" fmla="*/ 323 h 467"/>
              <a:gd name="T38" fmla="*/ 71 w 467"/>
              <a:gd name="T39" fmla="*/ 341 h 467"/>
              <a:gd name="T40" fmla="*/ 70 w 467"/>
              <a:gd name="T41" fmla="*/ 399 h 467"/>
              <a:gd name="T42" fmla="*/ 126 w 467"/>
              <a:gd name="T43" fmla="*/ 396 h 467"/>
              <a:gd name="T44" fmla="*/ 144 w 467"/>
              <a:gd name="T45" fmla="*/ 449 h 467"/>
              <a:gd name="T46" fmla="*/ 195 w 467"/>
              <a:gd name="T47" fmla="*/ 424 h 467"/>
              <a:gd name="T48" fmla="*/ 235 w 467"/>
              <a:gd name="T49" fmla="*/ 467 h 467"/>
              <a:gd name="T50" fmla="*/ 272 w 467"/>
              <a:gd name="T51" fmla="*/ 424 h 467"/>
              <a:gd name="T52" fmla="*/ 323 w 467"/>
              <a:gd name="T53" fmla="*/ 449 h 467"/>
              <a:gd name="T54" fmla="*/ 341 w 467"/>
              <a:gd name="T55" fmla="*/ 396 h 467"/>
              <a:gd name="T56" fmla="*/ 399 w 467"/>
              <a:gd name="T57" fmla="*/ 397 h 467"/>
              <a:gd name="T58" fmla="*/ 396 w 467"/>
              <a:gd name="T59" fmla="*/ 341 h 467"/>
              <a:gd name="T60" fmla="*/ 449 w 467"/>
              <a:gd name="T61" fmla="*/ 323 h 467"/>
              <a:gd name="T62" fmla="*/ 425 w 467"/>
              <a:gd name="T63" fmla="*/ 272 h 467"/>
              <a:gd name="T64" fmla="*/ 233 w 467"/>
              <a:gd name="T65" fmla="*/ 383 h 467"/>
              <a:gd name="T66" fmla="*/ 233 w 467"/>
              <a:gd name="T67" fmla="*/ 83 h 467"/>
              <a:gd name="T68" fmla="*/ 233 w 467"/>
              <a:gd name="T69" fmla="*/ 383 h 4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467" h="467">
                <a:moveTo>
                  <a:pt x="428" y="245"/>
                </a:moveTo>
                <a:cubicBezTo>
                  <a:pt x="467" y="232"/>
                  <a:pt x="467" y="232"/>
                  <a:pt x="467" y="232"/>
                </a:cubicBezTo>
                <a:cubicBezTo>
                  <a:pt x="465" y="202"/>
                  <a:pt x="465" y="202"/>
                  <a:pt x="465" y="202"/>
                </a:cubicBezTo>
                <a:cubicBezTo>
                  <a:pt x="425" y="195"/>
                  <a:pt x="425" y="195"/>
                  <a:pt x="425" y="195"/>
                </a:cubicBezTo>
                <a:cubicBezTo>
                  <a:pt x="423" y="187"/>
                  <a:pt x="421" y="179"/>
                  <a:pt x="418" y="171"/>
                </a:cubicBezTo>
                <a:cubicBezTo>
                  <a:pt x="449" y="144"/>
                  <a:pt x="449" y="144"/>
                  <a:pt x="449" y="144"/>
                </a:cubicBezTo>
                <a:cubicBezTo>
                  <a:pt x="436" y="117"/>
                  <a:pt x="436" y="117"/>
                  <a:pt x="436" y="117"/>
                </a:cubicBezTo>
                <a:cubicBezTo>
                  <a:pt x="396" y="126"/>
                  <a:pt x="396" y="126"/>
                  <a:pt x="396" y="126"/>
                </a:cubicBezTo>
                <a:cubicBezTo>
                  <a:pt x="391" y="118"/>
                  <a:pt x="385" y="111"/>
                  <a:pt x="379" y="104"/>
                </a:cubicBezTo>
                <a:cubicBezTo>
                  <a:pt x="397" y="67"/>
                  <a:pt x="397" y="67"/>
                  <a:pt x="397" y="67"/>
                </a:cubicBezTo>
                <a:cubicBezTo>
                  <a:pt x="375" y="48"/>
                  <a:pt x="375" y="48"/>
                  <a:pt x="375" y="48"/>
                </a:cubicBezTo>
                <a:cubicBezTo>
                  <a:pt x="341" y="71"/>
                  <a:pt x="341" y="71"/>
                  <a:pt x="341" y="71"/>
                </a:cubicBezTo>
                <a:cubicBezTo>
                  <a:pt x="334" y="66"/>
                  <a:pt x="327" y="62"/>
                  <a:pt x="320" y="58"/>
                </a:cubicBezTo>
                <a:cubicBezTo>
                  <a:pt x="323" y="18"/>
                  <a:pt x="323" y="18"/>
                  <a:pt x="323" y="18"/>
                </a:cubicBezTo>
                <a:cubicBezTo>
                  <a:pt x="295" y="8"/>
                  <a:pt x="295" y="8"/>
                  <a:pt x="295" y="8"/>
                </a:cubicBezTo>
                <a:cubicBezTo>
                  <a:pt x="272" y="42"/>
                  <a:pt x="272" y="42"/>
                  <a:pt x="272" y="42"/>
                </a:cubicBezTo>
                <a:cubicBezTo>
                  <a:pt x="263" y="40"/>
                  <a:pt x="254" y="39"/>
                  <a:pt x="245" y="39"/>
                </a:cubicBezTo>
                <a:cubicBezTo>
                  <a:pt x="232" y="0"/>
                  <a:pt x="232" y="0"/>
                  <a:pt x="232" y="0"/>
                </a:cubicBezTo>
                <a:cubicBezTo>
                  <a:pt x="203" y="2"/>
                  <a:pt x="203" y="2"/>
                  <a:pt x="203" y="2"/>
                </a:cubicBezTo>
                <a:cubicBezTo>
                  <a:pt x="195" y="42"/>
                  <a:pt x="195" y="42"/>
                  <a:pt x="195" y="42"/>
                </a:cubicBezTo>
                <a:cubicBezTo>
                  <a:pt x="187" y="44"/>
                  <a:pt x="179" y="46"/>
                  <a:pt x="171" y="49"/>
                </a:cubicBezTo>
                <a:cubicBezTo>
                  <a:pt x="144" y="17"/>
                  <a:pt x="144" y="17"/>
                  <a:pt x="144" y="17"/>
                </a:cubicBezTo>
                <a:cubicBezTo>
                  <a:pt x="117" y="30"/>
                  <a:pt x="117" y="30"/>
                  <a:pt x="117" y="30"/>
                </a:cubicBezTo>
                <a:cubicBezTo>
                  <a:pt x="126" y="71"/>
                  <a:pt x="126" y="71"/>
                  <a:pt x="126" y="71"/>
                </a:cubicBezTo>
                <a:cubicBezTo>
                  <a:pt x="118" y="76"/>
                  <a:pt x="111" y="81"/>
                  <a:pt x="104" y="87"/>
                </a:cubicBezTo>
                <a:cubicBezTo>
                  <a:pt x="68" y="69"/>
                  <a:pt x="68" y="69"/>
                  <a:pt x="68" y="69"/>
                </a:cubicBezTo>
                <a:cubicBezTo>
                  <a:pt x="48" y="92"/>
                  <a:pt x="48" y="92"/>
                  <a:pt x="48" y="92"/>
                </a:cubicBezTo>
                <a:cubicBezTo>
                  <a:pt x="71" y="125"/>
                  <a:pt x="71" y="125"/>
                  <a:pt x="71" y="125"/>
                </a:cubicBezTo>
                <a:cubicBezTo>
                  <a:pt x="67" y="132"/>
                  <a:pt x="62" y="139"/>
                  <a:pt x="59" y="147"/>
                </a:cubicBezTo>
                <a:cubicBezTo>
                  <a:pt x="18" y="144"/>
                  <a:pt x="18" y="144"/>
                  <a:pt x="18" y="144"/>
                </a:cubicBezTo>
                <a:cubicBezTo>
                  <a:pt x="8" y="172"/>
                  <a:pt x="8" y="172"/>
                  <a:pt x="8" y="172"/>
                </a:cubicBezTo>
                <a:cubicBezTo>
                  <a:pt x="42" y="194"/>
                  <a:pt x="42" y="194"/>
                  <a:pt x="42" y="194"/>
                </a:cubicBezTo>
                <a:cubicBezTo>
                  <a:pt x="41" y="203"/>
                  <a:pt x="39" y="212"/>
                  <a:pt x="39" y="222"/>
                </a:cubicBezTo>
                <a:cubicBezTo>
                  <a:pt x="0" y="235"/>
                  <a:pt x="0" y="235"/>
                  <a:pt x="0" y="235"/>
                </a:cubicBezTo>
                <a:cubicBezTo>
                  <a:pt x="2" y="264"/>
                  <a:pt x="2" y="264"/>
                  <a:pt x="2" y="264"/>
                </a:cubicBezTo>
                <a:cubicBezTo>
                  <a:pt x="42" y="272"/>
                  <a:pt x="42" y="272"/>
                  <a:pt x="42" y="272"/>
                </a:cubicBezTo>
                <a:cubicBezTo>
                  <a:pt x="44" y="280"/>
                  <a:pt x="46" y="288"/>
                  <a:pt x="49" y="296"/>
                </a:cubicBezTo>
                <a:cubicBezTo>
                  <a:pt x="17" y="323"/>
                  <a:pt x="17" y="323"/>
                  <a:pt x="17" y="323"/>
                </a:cubicBezTo>
                <a:cubicBezTo>
                  <a:pt x="31" y="349"/>
                  <a:pt x="31" y="349"/>
                  <a:pt x="31" y="349"/>
                </a:cubicBezTo>
                <a:cubicBezTo>
                  <a:pt x="71" y="341"/>
                  <a:pt x="71" y="341"/>
                  <a:pt x="71" y="341"/>
                </a:cubicBezTo>
                <a:cubicBezTo>
                  <a:pt x="76" y="349"/>
                  <a:pt x="82" y="356"/>
                  <a:pt x="88" y="363"/>
                </a:cubicBezTo>
                <a:cubicBezTo>
                  <a:pt x="70" y="399"/>
                  <a:pt x="70" y="399"/>
                  <a:pt x="70" y="399"/>
                </a:cubicBezTo>
                <a:cubicBezTo>
                  <a:pt x="92" y="419"/>
                  <a:pt x="92" y="419"/>
                  <a:pt x="92" y="419"/>
                </a:cubicBezTo>
                <a:cubicBezTo>
                  <a:pt x="126" y="396"/>
                  <a:pt x="126" y="396"/>
                  <a:pt x="126" y="396"/>
                </a:cubicBezTo>
                <a:cubicBezTo>
                  <a:pt x="133" y="400"/>
                  <a:pt x="140" y="404"/>
                  <a:pt x="147" y="408"/>
                </a:cubicBezTo>
                <a:cubicBezTo>
                  <a:pt x="144" y="449"/>
                  <a:pt x="144" y="449"/>
                  <a:pt x="144" y="449"/>
                </a:cubicBezTo>
                <a:cubicBezTo>
                  <a:pt x="172" y="458"/>
                  <a:pt x="172" y="458"/>
                  <a:pt x="172" y="458"/>
                </a:cubicBezTo>
                <a:cubicBezTo>
                  <a:pt x="195" y="424"/>
                  <a:pt x="195" y="424"/>
                  <a:pt x="195" y="424"/>
                </a:cubicBezTo>
                <a:cubicBezTo>
                  <a:pt x="204" y="426"/>
                  <a:pt x="213" y="427"/>
                  <a:pt x="222" y="428"/>
                </a:cubicBezTo>
                <a:cubicBezTo>
                  <a:pt x="235" y="467"/>
                  <a:pt x="235" y="467"/>
                  <a:pt x="235" y="467"/>
                </a:cubicBezTo>
                <a:cubicBezTo>
                  <a:pt x="264" y="464"/>
                  <a:pt x="264" y="464"/>
                  <a:pt x="264" y="464"/>
                </a:cubicBezTo>
                <a:cubicBezTo>
                  <a:pt x="272" y="424"/>
                  <a:pt x="272" y="424"/>
                  <a:pt x="272" y="424"/>
                </a:cubicBezTo>
                <a:cubicBezTo>
                  <a:pt x="280" y="423"/>
                  <a:pt x="288" y="421"/>
                  <a:pt x="296" y="418"/>
                </a:cubicBezTo>
                <a:cubicBezTo>
                  <a:pt x="323" y="449"/>
                  <a:pt x="323" y="449"/>
                  <a:pt x="323" y="449"/>
                </a:cubicBezTo>
                <a:cubicBezTo>
                  <a:pt x="349" y="436"/>
                  <a:pt x="349" y="436"/>
                  <a:pt x="349" y="436"/>
                </a:cubicBezTo>
                <a:cubicBezTo>
                  <a:pt x="341" y="396"/>
                  <a:pt x="341" y="396"/>
                  <a:pt x="341" y="396"/>
                </a:cubicBezTo>
                <a:cubicBezTo>
                  <a:pt x="349" y="391"/>
                  <a:pt x="356" y="385"/>
                  <a:pt x="363" y="379"/>
                </a:cubicBezTo>
                <a:cubicBezTo>
                  <a:pt x="399" y="397"/>
                  <a:pt x="399" y="397"/>
                  <a:pt x="399" y="397"/>
                </a:cubicBezTo>
                <a:cubicBezTo>
                  <a:pt x="419" y="375"/>
                  <a:pt x="419" y="375"/>
                  <a:pt x="419" y="375"/>
                </a:cubicBezTo>
                <a:cubicBezTo>
                  <a:pt x="396" y="341"/>
                  <a:pt x="396" y="341"/>
                  <a:pt x="396" y="341"/>
                </a:cubicBezTo>
                <a:cubicBezTo>
                  <a:pt x="400" y="334"/>
                  <a:pt x="405" y="327"/>
                  <a:pt x="408" y="320"/>
                </a:cubicBezTo>
                <a:cubicBezTo>
                  <a:pt x="449" y="323"/>
                  <a:pt x="449" y="323"/>
                  <a:pt x="449" y="323"/>
                </a:cubicBezTo>
                <a:cubicBezTo>
                  <a:pt x="459" y="295"/>
                  <a:pt x="459" y="295"/>
                  <a:pt x="459" y="295"/>
                </a:cubicBezTo>
                <a:cubicBezTo>
                  <a:pt x="425" y="272"/>
                  <a:pt x="425" y="272"/>
                  <a:pt x="425" y="272"/>
                </a:cubicBezTo>
                <a:cubicBezTo>
                  <a:pt x="426" y="263"/>
                  <a:pt x="428" y="254"/>
                  <a:pt x="428" y="245"/>
                </a:cubicBezTo>
                <a:close/>
                <a:moveTo>
                  <a:pt x="233" y="383"/>
                </a:moveTo>
                <a:cubicBezTo>
                  <a:pt x="151" y="383"/>
                  <a:pt x="84" y="316"/>
                  <a:pt x="84" y="233"/>
                </a:cubicBezTo>
                <a:cubicBezTo>
                  <a:pt x="84" y="150"/>
                  <a:pt x="151" y="83"/>
                  <a:pt x="233" y="83"/>
                </a:cubicBezTo>
                <a:cubicBezTo>
                  <a:pt x="316" y="83"/>
                  <a:pt x="383" y="150"/>
                  <a:pt x="383" y="233"/>
                </a:cubicBezTo>
                <a:cubicBezTo>
                  <a:pt x="383" y="316"/>
                  <a:pt x="316" y="383"/>
                  <a:pt x="233" y="383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  <a:effectLst>
            <a:outerShdw blurRad="228600" dist="76200" dir="2700000" algn="tl" rotWithShape="0">
              <a:prstClr val="black">
                <a:alpha val="30000"/>
              </a:prst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5" name="Oval 114"/>
          <p:cNvSpPr/>
          <p:nvPr/>
        </p:nvSpPr>
        <p:spPr>
          <a:xfrm>
            <a:off x="9832856" y="6054468"/>
            <a:ext cx="2013991" cy="2013991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571500" dist="723900" dir="2700000" algn="tl" rotWithShape="0">
              <a:prstClr val="black">
                <a:alpha val="3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6" name="Oval 115"/>
          <p:cNvSpPr/>
          <p:nvPr/>
        </p:nvSpPr>
        <p:spPr>
          <a:xfrm>
            <a:off x="9890856" y="6112468"/>
            <a:ext cx="1897990" cy="1897990"/>
          </a:xfrm>
          <a:prstGeom prst="ellipse">
            <a:avLst/>
          </a:prstGeom>
          <a:gradFill flip="none" rotWithShape="1">
            <a:gsLst>
              <a:gs pos="0">
                <a:schemeClr val="bg1">
                  <a:lumMod val="85000"/>
                </a:schemeClr>
              </a:gs>
              <a:gs pos="24000">
                <a:schemeClr val="bg1">
                  <a:lumMod val="95000"/>
                </a:schemeClr>
              </a:gs>
            </a:gsLst>
            <a:lin ang="13500000" scaled="1"/>
            <a:tileRect/>
          </a:gradFill>
          <a:ln>
            <a:noFill/>
          </a:ln>
          <a:effectLst>
            <a:outerShdw blurRad="571500" dist="723900" dir="2700000" algn="tl" rotWithShape="0">
              <a:prstClr val="black">
                <a:alpha val="3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3" name="Oval 112"/>
          <p:cNvSpPr/>
          <p:nvPr/>
        </p:nvSpPr>
        <p:spPr>
          <a:xfrm>
            <a:off x="10035651" y="6267835"/>
            <a:ext cx="1593735" cy="1593735"/>
          </a:xfrm>
          <a:prstGeom prst="ellipse">
            <a:avLst/>
          </a:prstGeom>
          <a:gradFill flip="none" rotWithShape="1">
            <a:gsLst>
              <a:gs pos="0">
                <a:schemeClr val="bg1">
                  <a:lumMod val="85000"/>
                </a:schemeClr>
              </a:gs>
              <a:gs pos="24000">
                <a:schemeClr val="bg1">
                  <a:lumMod val="95000"/>
                </a:schemeClr>
              </a:gs>
            </a:gsLst>
            <a:lin ang="13500000" scaled="1"/>
            <a:tileRect/>
          </a:gradFill>
          <a:ln>
            <a:noFill/>
          </a:ln>
          <a:effectLst>
            <a:outerShdw blurRad="571500" dist="723900" dir="2700000" algn="tl" rotWithShape="0">
              <a:prstClr val="black">
                <a:alpha val="3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0" name="Freeform 5"/>
          <p:cNvSpPr>
            <a:spLocks noEditPoints="1"/>
          </p:cNvSpPr>
          <p:nvPr/>
        </p:nvSpPr>
        <p:spPr bwMode="auto">
          <a:xfrm>
            <a:off x="11905220" y="6724016"/>
            <a:ext cx="2987715" cy="2985333"/>
          </a:xfrm>
          <a:custGeom>
            <a:avLst/>
            <a:gdLst>
              <a:gd name="T0" fmla="*/ 467 w 467"/>
              <a:gd name="T1" fmla="*/ 232 h 467"/>
              <a:gd name="T2" fmla="*/ 425 w 467"/>
              <a:gd name="T3" fmla="*/ 195 h 467"/>
              <a:gd name="T4" fmla="*/ 449 w 467"/>
              <a:gd name="T5" fmla="*/ 144 h 467"/>
              <a:gd name="T6" fmla="*/ 396 w 467"/>
              <a:gd name="T7" fmla="*/ 126 h 467"/>
              <a:gd name="T8" fmla="*/ 397 w 467"/>
              <a:gd name="T9" fmla="*/ 67 h 467"/>
              <a:gd name="T10" fmla="*/ 341 w 467"/>
              <a:gd name="T11" fmla="*/ 71 h 467"/>
              <a:gd name="T12" fmla="*/ 323 w 467"/>
              <a:gd name="T13" fmla="*/ 18 h 467"/>
              <a:gd name="T14" fmla="*/ 272 w 467"/>
              <a:gd name="T15" fmla="*/ 42 h 467"/>
              <a:gd name="T16" fmla="*/ 232 w 467"/>
              <a:gd name="T17" fmla="*/ 0 h 467"/>
              <a:gd name="T18" fmla="*/ 195 w 467"/>
              <a:gd name="T19" fmla="*/ 42 h 467"/>
              <a:gd name="T20" fmla="*/ 144 w 467"/>
              <a:gd name="T21" fmla="*/ 17 h 467"/>
              <a:gd name="T22" fmla="*/ 126 w 467"/>
              <a:gd name="T23" fmla="*/ 71 h 467"/>
              <a:gd name="T24" fmla="*/ 68 w 467"/>
              <a:gd name="T25" fmla="*/ 69 h 467"/>
              <a:gd name="T26" fmla="*/ 71 w 467"/>
              <a:gd name="T27" fmla="*/ 125 h 467"/>
              <a:gd name="T28" fmla="*/ 18 w 467"/>
              <a:gd name="T29" fmla="*/ 144 h 467"/>
              <a:gd name="T30" fmla="*/ 42 w 467"/>
              <a:gd name="T31" fmla="*/ 194 h 467"/>
              <a:gd name="T32" fmla="*/ 0 w 467"/>
              <a:gd name="T33" fmla="*/ 235 h 467"/>
              <a:gd name="T34" fmla="*/ 42 w 467"/>
              <a:gd name="T35" fmla="*/ 272 h 467"/>
              <a:gd name="T36" fmla="*/ 17 w 467"/>
              <a:gd name="T37" fmla="*/ 323 h 467"/>
              <a:gd name="T38" fmla="*/ 71 w 467"/>
              <a:gd name="T39" fmla="*/ 341 h 467"/>
              <a:gd name="T40" fmla="*/ 70 w 467"/>
              <a:gd name="T41" fmla="*/ 399 h 467"/>
              <a:gd name="T42" fmla="*/ 126 w 467"/>
              <a:gd name="T43" fmla="*/ 396 h 467"/>
              <a:gd name="T44" fmla="*/ 144 w 467"/>
              <a:gd name="T45" fmla="*/ 449 h 467"/>
              <a:gd name="T46" fmla="*/ 195 w 467"/>
              <a:gd name="T47" fmla="*/ 424 h 467"/>
              <a:gd name="T48" fmla="*/ 235 w 467"/>
              <a:gd name="T49" fmla="*/ 467 h 467"/>
              <a:gd name="T50" fmla="*/ 272 w 467"/>
              <a:gd name="T51" fmla="*/ 424 h 467"/>
              <a:gd name="T52" fmla="*/ 323 w 467"/>
              <a:gd name="T53" fmla="*/ 449 h 467"/>
              <a:gd name="T54" fmla="*/ 341 w 467"/>
              <a:gd name="T55" fmla="*/ 396 h 467"/>
              <a:gd name="T56" fmla="*/ 399 w 467"/>
              <a:gd name="T57" fmla="*/ 397 h 467"/>
              <a:gd name="T58" fmla="*/ 396 w 467"/>
              <a:gd name="T59" fmla="*/ 341 h 467"/>
              <a:gd name="T60" fmla="*/ 449 w 467"/>
              <a:gd name="T61" fmla="*/ 323 h 467"/>
              <a:gd name="T62" fmla="*/ 425 w 467"/>
              <a:gd name="T63" fmla="*/ 272 h 467"/>
              <a:gd name="T64" fmla="*/ 233 w 467"/>
              <a:gd name="T65" fmla="*/ 383 h 467"/>
              <a:gd name="T66" fmla="*/ 233 w 467"/>
              <a:gd name="T67" fmla="*/ 83 h 467"/>
              <a:gd name="T68" fmla="*/ 233 w 467"/>
              <a:gd name="T69" fmla="*/ 383 h 4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467" h="467">
                <a:moveTo>
                  <a:pt x="428" y="245"/>
                </a:moveTo>
                <a:cubicBezTo>
                  <a:pt x="467" y="232"/>
                  <a:pt x="467" y="232"/>
                  <a:pt x="467" y="232"/>
                </a:cubicBezTo>
                <a:cubicBezTo>
                  <a:pt x="465" y="202"/>
                  <a:pt x="465" y="202"/>
                  <a:pt x="465" y="202"/>
                </a:cubicBezTo>
                <a:cubicBezTo>
                  <a:pt x="425" y="195"/>
                  <a:pt x="425" y="195"/>
                  <a:pt x="425" y="195"/>
                </a:cubicBezTo>
                <a:cubicBezTo>
                  <a:pt x="423" y="187"/>
                  <a:pt x="421" y="179"/>
                  <a:pt x="418" y="171"/>
                </a:cubicBezTo>
                <a:cubicBezTo>
                  <a:pt x="449" y="144"/>
                  <a:pt x="449" y="144"/>
                  <a:pt x="449" y="144"/>
                </a:cubicBezTo>
                <a:cubicBezTo>
                  <a:pt x="436" y="117"/>
                  <a:pt x="436" y="117"/>
                  <a:pt x="436" y="117"/>
                </a:cubicBezTo>
                <a:cubicBezTo>
                  <a:pt x="396" y="126"/>
                  <a:pt x="396" y="126"/>
                  <a:pt x="396" y="126"/>
                </a:cubicBezTo>
                <a:cubicBezTo>
                  <a:pt x="391" y="118"/>
                  <a:pt x="385" y="111"/>
                  <a:pt x="379" y="104"/>
                </a:cubicBezTo>
                <a:cubicBezTo>
                  <a:pt x="397" y="67"/>
                  <a:pt x="397" y="67"/>
                  <a:pt x="397" y="67"/>
                </a:cubicBezTo>
                <a:cubicBezTo>
                  <a:pt x="375" y="48"/>
                  <a:pt x="375" y="48"/>
                  <a:pt x="375" y="48"/>
                </a:cubicBezTo>
                <a:cubicBezTo>
                  <a:pt x="341" y="71"/>
                  <a:pt x="341" y="71"/>
                  <a:pt x="341" y="71"/>
                </a:cubicBezTo>
                <a:cubicBezTo>
                  <a:pt x="334" y="66"/>
                  <a:pt x="327" y="62"/>
                  <a:pt x="320" y="58"/>
                </a:cubicBezTo>
                <a:cubicBezTo>
                  <a:pt x="323" y="18"/>
                  <a:pt x="323" y="18"/>
                  <a:pt x="323" y="18"/>
                </a:cubicBezTo>
                <a:cubicBezTo>
                  <a:pt x="295" y="8"/>
                  <a:pt x="295" y="8"/>
                  <a:pt x="295" y="8"/>
                </a:cubicBezTo>
                <a:cubicBezTo>
                  <a:pt x="272" y="42"/>
                  <a:pt x="272" y="42"/>
                  <a:pt x="272" y="42"/>
                </a:cubicBezTo>
                <a:cubicBezTo>
                  <a:pt x="263" y="40"/>
                  <a:pt x="254" y="39"/>
                  <a:pt x="245" y="39"/>
                </a:cubicBezTo>
                <a:cubicBezTo>
                  <a:pt x="232" y="0"/>
                  <a:pt x="232" y="0"/>
                  <a:pt x="232" y="0"/>
                </a:cubicBezTo>
                <a:cubicBezTo>
                  <a:pt x="203" y="2"/>
                  <a:pt x="203" y="2"/>
                  <a:pt x="203" y="2"/>
                </a:cubicBezTo>
                <a:cubicBezTo>
                  <a:pt x="195" y="42"/>
                  <a:pt x="195" y="42"/>
                  <a:pt x="195" y="42"/>
                </a:cubicBezTo>
                <a:cubicBezTo>
                  <a:pt x="187" y="44"/>
                  <a:pt x="179" y="46"/>
                  <a:pt x="171" y="49"/>
                </a:cubicBezTo>
                <a:cubicBezTo>
                  <a:pt x="144" y="17"/>
                  <a:pt x="144" y="17"/>
                  <a:pt x="144" y="17"/>
                </a:cubicBezTo>
                <a:cubicBezTo>
                  <a:pt x="117" y="30"/>
                  <a:pt x="117" y="30"/>
                  <a:pt x="117" y="30"/>
                </a:cubicBezTo>
                <a:cubicBezTo>
                  <a:pt x="126" y="71"/>
                  <a:pt x="126" y="71"/>
                  <a:pt x="126" y="71"/>
                </a:cubicBezTo>
                <a:cubicBezTo>
                  <a:pt x="118" y="76"/>
                  <a:pt x="111" y="81"/>
                  <a:pt x="104" y="87"/>
                </a:cubicBezTo>
                <a:cubicBezTo>
                  <a:pt x="68" y="69"/>
                  <a:pt x="68" y="69"/>
                  <a:pt x="68" y="69"/>
                </a:cubicBezTo>
                <a:cubicBezTo>
                  <a:pt x="48" y="92"/>
                  <a:pt x="48" y="92"/>
                  <a:pt x="48" y="92"/>
                </a:cubicBezTo>
                <a:cubicBezTo>
                  <a:pt x="71" y="125"/>
                  <a:pt x="71" y="125"/>
                  <a:pt x="71" y="125"/>
                </a:cubicBezTo>
                <a:cubicBezTo>
                  <a:pt x="67" y="132"/>
                  <a:pt x="62" y="139"/>
                  <a:pt x="59" y="147"/>
                </a:cubicBezTo>
                <a:cubicBezTo>
                  <a:pt x="18" y="144"/>
                  <a:pt x="18" y="144"/>
                  <a:pt x="18" y="144"/>
                </a:cubicBezTo>
                <a:cubicBezTo>
                  <a:pt x="8" y="172"/>
                  <a:pt x="8" y="172"/>
                  <a:pt x="8" y="172"/>
                </a:cubicBezTo>
                <a:cubicBezTo>
                  <a:pt x="42" y="194"/>
                  <a:pt x="42" y="194"/>
                  <a:pt x="42" y="194"/>
                </a:cubicBezTo>
                <a:cubicBezTo>
                  <a:pt x="41" y="203"/>
                  <a:pt x="39" y="212"/>
                  <a:pt x="39" y="222"/>
                </a:cubicBezTo>
                <a:cubicBezTo>
                  <a:pt x="0" y="235"/>
                  <a:pt x="0" y="235"/>
                  <a:pt x="0" y="235"/>
                </a:cubicBezTo>
                <a:cubicBezTo>
                  <a:pt x="2" y="264"/>
                  <a:pt x="2" y="264"/>
                  <a:pt x="2" y="264"/>
                </a:cubicBezTo>
                <a:cubicBezTo>
                  <a:pt x="42" y="272"/>
                  <a:pt x="42" y="272"/>
                  <a:pt x="42" y="272"/>
                </a:cubicBezTo>
                <a:cubicBezTo>
                  <a:pt x="44" y="280"/>
                  <a:pt x="46" y="288"/>
                  <a:pt x="49" y="296"/>
                </a:cubicBezTo>
                <a:cubicBezTo>
                  <a:pt x="17" y="323"/>
                  <a:pt x="17" y="323"/>
                  <a:pt x="17" y="323"/>
                </a:cubicBezTo>
                <a:cubicBezTo>
                  <a:pt x="31" y="349"/>
                  <a:pt x="31" y="349"/>
                  <a:pt x="31" y="349"/>
                </a:cubicBezTo>
                <a:cubicBezTo>
                  <a:pt x="71" y="341"/>
                  <a:pt x="71" y="341"/>
                  <a:pt x="71" y="341"/>
                </a:cubicBezTo>
                <a:cubicBezTo>
                  <a:pt x="76" y="349"/>
                  <a:pt x="82" y="356"/>
                  <a:pt x="88" y="363"/>
                </a:cubicBezTo>
                <a:cubicBezTo>
                  <a:pt x="70" y="399"/>
                  <a:pt x="70" y="399"/>
                  <a:pt x="70" y="399"/>
                </a:cubicBezTo>
                <a:cubicBezTo>
                  <a:pt x="92" y="419"/>
                  <a:pt x="92" y="419"/>
                  <a:pt x="92" y="419"/>
                </a:cubicBezTo>
                <a:cubicBezTo>
                  <a:pt x="126" y="396"/>
                  <a:pt x="126" y="396"/>
                  <a:pt x="126" y="396"/>
                </a:cubicBezTo>
                <a:cubicBezTo>
                  <a:pt x="133" y="400"/>
                  <a:pt x="140" y="404"/>
                  <a:pt x="147" y="408"/>
                </a:cubicBezTo>
                <a:cubicBezTo>
                  <a:pt x="144" y="449"/>
                  <a:pt x="144" y="449"/>
                  <a:pt x="144" y="449"/>
                </a:cubicBezTo>
                <a:cubicBezTo>
                  <a:pt x="172" y="458"/>
                  <a:pt x="172" y="458"/>
                  <a:pt x="172" y="458"/>
                </a:cubicBezTo>
                <a:cubicBezTo>
                  <a:pt x="195" y="424"/>
                  <a:pt x="195" y="424"/>
                  <a:pt x="195" y="424"/>
                </a:cubicBezTo>
                <a:cubicBezTo>
                  <a:pt x="204" y="426"/>
                  <a:pt x="213" y="427"/>
                  <a:pt x="222" y="428"/>
                </a:cubicBezTo>
                <a:cubicBezTo>
                  <a:pt x="235" y="467"/>
                  <a:pt x="235" y="467"/>
                  <a:pt x="235" y="467"/>
                </a:cubicBezTo>
                <a:cubicBezTo>
                  <a:pt x="264" y="464"/>
                  <a:pt x="264" y="464"/>
                  <a:pt x="264" y="464"/>
                </a:cubicBezTo>
                <a:cubicBezTo>
                  <a:pt x="272" y="424"/>
                  <a:pt x="272" y="424"/>
                  <a:pt x="272" y="424"/>
                </a:cubicBezTo>
                <a:cubicBezTo>
                  <a:pt x="280" y="423"/>
                  <a:pt x="288" y="421"/>
                  <a:pt x="296" y="418"/>
                </a:cubicBezTo>
                <a:cubicBezTo>
                  <a:pt x="323" y="449"/>
                  <a:pt x="323" y="449"/>
                  <a:pt x="323" y="449"/>
                </a:cubicBezTo>
                <a:cubicBezTo>
                  <a:pt x="349" y="436"/>
                  <a:pt x="349" y="436"/>
                  <a:pt x="349" y="436"/>
                </a:cubicBezTo>
                <a:cubicBezTo>
                  <a:pt x="341" y="396"/>
                  <a:pt x="341" y="396"/>
                  <a:pt x="341" y="396"/>
                </a:cubicBezTo>
                <a:cubicBezTo>
                  <a:pt x="349" y="391"/>
                  <a:pt x="356" y="385"/>
                  <a:pt x="363" y="379"/>
                </a:cubicBezTo>
                <a:cubicBezTo>
                  <a:pt x="399" y="397"/>
                  <a:pt x="399" y="397"/>
                  <a:pt x="399" y="397"/>
                </a:cubicBezTo>
                <a:cubicBezTo>
                  <a:pt x="419" y="375"/>
                  <a:pt x="419" y="375"/>
                  <a:pt x="419" y="375"/>
                </a:cubicBezTo>
                <a:cubicBezTo>
                  <a:pt x="396" y="341"/>
                  <a:pt x="396" y="341"/>
                  <a:pt x="396" y="341"/>
                </a:cubicBezTo>
                <a:cubicBezTo>
                  <a:pt x="400" y="334"/>
                  <a:pt x="405" y="327"/>
                  <a:pt x="408" y="320"/>
                </a:cubicBezTo>
                <a:cubicBezTo>
                  <a:pt x="449" y="323"/>
                  <a:pt x="449" y="323"/>
                  <a:pt x="449" y="323"/>
                </a:cubicBezTo>
                <a:cubicBezTo>
                  <a:pt x="459" y="295"/>
                  <a:pt x="459" y="295"/>
                  <a:pt x="459" y="295"/>
                </a:cubicBezTo>
                <a:cubicBezTo>
                  <a:pt x="425" y="272"/>
                  <a:pt x="425" y="272"/>
                  <a:pt x="425" y="272"/>
                </a:cubicBezTo>
                <a:cubicBezTo>
                  <a:pt x="426" y="263"/>
                  <a:pt x="428" y="254"/>
                  <a:pt x="428" y="245"/>
                </a:cubicBezTo>
                <a:close/>
                <a:moveTo>
                  <a:pt x="233" y="383"/>
                </a:moveTo>
                <a:cubicBezTo>
                  <a:pt x="151" y="383"/>
                  <a:pt x="84" y="316"/>
                  <a:pt x="84" y="233"/>
                </a:cubicBezTo>
                <a:cubicBezTo>
                  <a:pt x="84" y="150"/>
                  <a:pt x="151" y="83"/>
                  <a:pt x="233" y="83"/>
                </a:cubicBezTo>
                <a:cubicBezTo>
                  <a:pt x="316" y="83"/>
                  <a:pt x="383" y="150"/>
                  <a:pt x="383" y="233"/>
                </a:cubicBezTo>
                <a:cubicBezTo>
                  <a:pt x="383" y="316"/>
                  <a:pt x="316" y="383"/>
                  <a:pt x="233" y="383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  <a:effectLst>
            <a:outerShdw blurRad="228600" dist="76200" dir="2700000" algn="tl" rotWithShape="0">
              <a:prstClr val="black">
                <a:alpha val="30000"/>
              </a:prst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1" name="Oval 120"/>
          <p:cNvSpPr/>
          <p:nvPr/>
        </p:nvSpPr>
        <p:spPr>
          <a:xfrm>
            <a:off x="12392082" y="7209687"/>
            <a:ext cx="2013991" cy="2013991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571500" dist="723900" dir="2700000" algn="tl" rotWithShape="0">
              <a:prstClr val="black">
                <a:alpha val="3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2" name="Oval 121"/>
          <p:cNvSpPr/>
          <p:nvPr/>
        </p:nvSpPr>
        <p:spPr>
          <a:xfrm>
            <a:off x="12450082" y="7267687"/>
            <a:ext cx="1897990" cy="1897990"/>
          </a:xfrm>
          <a:prstGeom prst="ellipse">
            <a:avLst/>
          </a:prstGeom>
          <a:gradFill flip="none" rotWithShape="1">
            <a:gsLst>
              <a:gs pos="0">
                <a:schemeClr val="bg1">
                  <a:lumMod val="85000"/>
                </a:schemeClr>
              </a:gs>
              <a:gs pos="24000">
                <a:schemeClr val="bg1">
                  <a:lumMod val="95000"/>
                </a:schemeClr>
              </a:gs>
            </a:gsLst>
            <a:lin ang="13500000" scaled="1"/>
            <a:tileRect/>
          </a:gradFill>
          <a:ln>
            <a:noFill/>
          </a:ln>
          <a:effectLst>
            <a:outerShdw blurRad="571500" dist="723900" dir="2700000" algn="tl" rotWithShape="0">
              <a:prstClr val="black">
                <a:alpha val="3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9" name="Oval 118"/>
          <p:cNvSpPr/>
          <p:nvPr/>
        </p:nvSpPr>
        <p:spPr>
          <a:xfrm>
            <a:off x="12594877" y="7423054"/>
            <a:ext cx="1593735" cy="1593735"/>
          </a:xfrm>
          <a:prstGeom prst="ellipse">
            <a:avLst/>
          </a:prstGeom>
          <a:gradFill flip="none" rotWithShape="1">
            <a:gsLst>
              <a:gs pos="0">
                <a:schemeClr val="bg1">
                  <a:lumMod val="85000"/>
                </a:schemeClr>
              </a:gs>
              <a:gs pos="24000">
                <a:schemeClr val="bg1">
                  <a:lumMod val="95000"/>
                </a:schemeClr>
              </a:gs>
            </a:gsLst>
            <a:lin ang="13500000" scaled="1"/>
            <a:tileRect/>
          </a:gradFill>
          <a:ln>
            <a:noFill/>
          </a:ln>
          <a:effectLst>
            <a:outerShdw blurRad="571500" dist="723900" dir="2700000" algn="tl" rotWithShape="0">
              <a:prstClr val="black">
                <a:alpha val="3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3" name="Freeform 5"/>
          <p:cNvSpPr>
            <a:spLocks noEditPoints="1"/>
          </p:cNvSpPr>
          <p:nvPr/>
        </p:nvSpPr>
        <p:spPr bwMode="auto">
          <a:xfrm>
            <a:off x="14477006" y="5676621"/>
            <a:ext cx="2987715" cy="2985333"/>
          </a:xfrm>
          <a:custGeom>
            <a:avLst/>
            <a:gdLst>
              <a:gd name="T0" fmla="*/ 467 w 467"/>
              <a:gd name="T1" fmla="*/ 232 h 467"/>
              <a:gd name="T2" fmla="*/ 425 w 467"/>
              <a:gd name="T3" fmla="*/ 195 h 467"/>
              <a:gd name="T4" fmla="*/ 449 w 467"/>
              <a:gd name="T5" fmla="*/ 144 h 467"/>
              <a:gd name="T6" fmla="*/ 396 w 467"/>
              <a:gd name="T7" fmla="*/ 126 h 467"/>
              <a:gd name="T8" fmla="*/ 397 w 467"/>
              <a:gd name="T9" fmla="*/ 67 h 467"/>
              <a:gd name="T10" fmla="*/ 341 w 467"/>
              <a:gd name="T11" fmla="*/ 71 h 467"/>
              <a:gd name="T12" fmla="*/ 323 w 467"/>
              <a:gd name="T13" fmla="*/ 18 h 467"/>
              <a:gd name="T14" fmla="*/ 272 w 467"/>
              <a:gd name="T15" fmla="*/ 42 h 467"/>
              <a:gd name="T16" fmla="*/ 232 w 467"/>
              <a:gd name="T17" fmla="*/ 0 h 467"/>
              <a:gd name="T18" fmla="*/ 195 w 467"/>
              <a:gd name="T19" fmla="*/ 42 h 467"/>
              <a:gd name="T20" fmla="*/ 144 w 467"/>
              <a:gd name="T21" fmla="*/ 17 h 467"/>
              <a:gd name="T22" fmla="*/ 126 w 467"/>
              <a:gd name="T23" fmla="*/ 71 h 467"/>
              <a:gd name="T24" fmla="*/ 68 w 467"/>
              <a:gd name="T25" fmla="*/ 69 h 467"/>
              <a:gd name="T26" fmla="*/ 71 w 467"/>
              <a:gd name="T27" fmla="*/ 125 h 467"/>
              <a:gd name="T28" fmla="*/ 18 w 467"/>
              <a:gd name="T29" fmla="*/ 144 h 467"/>
              <a:gd name="T30" fmla="*/ 42 w 467"/>
              <a:gd name="T31" fmla="*/ 194 h 467"/>
              <a:gd name="T32" fmla="*/ 0 w 467"/>
              <a:gd name="T33" fmla="*/ 235 h 467"/>
              <a:gd name="T34" fmla="*/ 42 w 467"/>
              <a:gd name="T35" fmla="*/ 272 h 467"/>
              <a:gd name="T36" fmla="*/ 17 w 467"/>
              <a:gd name="T37" fmla="*/ 323 h 467"/>
              <a:gd name="T38" fmla="*/ 71 w 467"/>
              <a:gd name="T39" fmla="*/ 341 h 467"/>
              <a:gd name="T40" fmla="*/ 70 w 467"/>
              <a:gd name="T41" fmla="*/ 399 h 467"/>
              <a:gd name="T42" fmla="*/ 126 w 467"/>
              <a:gd name="T43" fmla="*/ 396 h 467"/>
              <a:gd name="T44" fmla="*/ 144 w 467"/>
              <a:gd name="T45" fmla="*/ 449 h 467"/>
              <a:gd name="T46" fmla="*/ 195 w 467"/>
              <a:gd name="T47" fmla="*/ 424 h 467"/>
              <a:gd name="T48" fmla="*/ 235 w 467"/>
              <a:gd name="T49" fmla="*/ 467 h 467"/>
              <a:gd name="T50" fmla="*/ 272 w 467"/>
              <a:gd name="T51" fmla="*/ 424 h 467"/>
              <a:gd name="T52" fmla="*/ 323 w 467"/>
              <a:gd name="T53" fmla="*/ 449 h 467"/>
              <a:gd name="T54" fmla="*/ 341 w 467"/>
              <a:gd name="T55" fmla="*/ 396 h 467"/>
              <a:gd name="T56" fmla="*/ 399 w 467"/>
              <a:gd name="T57" fmla="*/ 397 h 467"/>
              <a:gd name="T58" fmla="*/ 396 w 467"/>
              <a:gd name="T59" fmla="*/ 341 h 467"/>
              <a:gd name="T60" fmla="*/ 449 w 467"/>
              <a:gd name="T61" fmla="*/ 323 h 467"/>
              <a:gd name="T62" fmla="*/ 425 w 467"/>
              <a:gd name="T63" fmla="*/ 272 h 467"/>
              <a:gd name="T64" fmla="*/ 233 w 467"/>
              <a:gd name="T65" fmla="*/ 383 h 467"/>
              <a:gd name="T66" fmla="*/ 233 w 467"/>
              <a:gd name="T67" fmla="*/ 83 h 467"/>
              <a:gd name="T68" fmla="*/ 233 w 467"/>
              <a:gd name="T69" fmla="*/ 383 h 4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467" h="467">
                <a:moveTo>
                  <a:pt x="428" y="245"/>
                </a:moveTo>
                <a:cubicBezTo>
                  <a:pt x="467" y="232"/>
                  <a:pt x="467" y="232"/>
                  <a:pt x="467" y="232"/>
                </a:cubicBezTo>
                <a:cubicBezTo>
                  <a:pt x="465" y="202"/>
                  <a:pt x="465" y="202"/>
                  <a:pt x="465" y="202"/>
                </a:cubicBezTo>
                <a:cubicBezTo>
                  <a:pt x="425" y="195"/>
                  <a:pt x="425" y="195"/>
                  <a:pt x="425" y="195"/>
                </a:cubicBezTo>
                <a:cubicBezTo>
                  <a:pt x="423" y="187"/>
                  <a:pt x="421" y="179"/>
                  <a:pt x="418" y="171"/>
                </a:cubicBezTo>
                <a:cubicBezTo>
                  <a:pt x="449" y="144"/>
                  <a:pt x="449" y="144"/>
                  <a:pt x="449" y="144"/>
                </a:cubicBezTo>
                <a:cubicBezTo>
                  <a:pt x="436" y="117"/>
                  <a:pt x="436" y="117"/>
                  <a:pt x="436" y="117"/>
                </a:cubicBezTo>
                <a:cubicBezTo>
                  <a:pt x="396" y="126"/>
                  <a:pt x="396" y="126"/>
                  <a:pt x="396" y="126"/>
                </a:cubicBezTo>
                <a:cubicBezTo>
                  <a:pt x="391" y="118"/>
                  <a:pt x="385" y="111"/>
                  <a:pt x="379" y="104"/>
                </a:cubicBezTo>
                <a:cubicBezTo>
                  <a:pt x="397" y="67"/>
                  <a:pt x="397" y="67"/>
                  <a:pt x="397" y="67"/>
                </a:cubicBezTo>
                <a:cubicBezTo>
                  <a:pt x="375" y="48"/>
                  <a:pt x="375" y="48"/>
                  <a:pt x="375" y="48"/>
                </a:cubicBezTo>
                <a:cubicBezTo>
                  <a:pt x="341" y="71"/>
                  <a:pt x="341" y="71"/>
                  <a:pt x="341" y="71"/>
                </a:cubicBezTo>
                <a:cubicBezTo>
                  <a:pt x="334" y="66"/>
                  <a:pt x="327" y="62"/>
                  <a:pt x="320" y="58"/>
                </a:cubicBezTo>
                <a:cubicBezTo>
                  <a:pt x="323" y="18"/>
                  <a:pt x="323" y="18"/>
                  <a:pt x="323" y="18"/>
                </a:cubicBezTo>
                <a:cubicBezTo>
                  <a:pt x="295" y="8"/>
                  <a:pt x="295" y="8"/>
                  <a:pt x="295" y="8"/>
                </a:cubicBezTo>
                <a:cubicBezTo>
                  <a:pt x="272" y="42"/>
                  <a:pt x="272" y="42"/>
                  <a:pt x="272" y="42"/>
                </a:cubicBezTo>
                <a:cubicBezTo>
                  <a:pt x="263" y="40"/>
                  <a:pt x="254" y="39"/>
                  <a:pt x="245" y="39"/>
                </a:cubicBezTo>
                <a:cubicBezTo>
                  <a:pt x="232" y="0"/>
                  <a:pt x="232" y="0"/>
                  <a:pt x="232" y="0"/>
                </a:cubicBezTo>
                <a:cubicBezTo>
                  <a:pt x="203" y="2"/>
                  <a:pt x="203" y="2"/>
                  <a:pt x="203" y="2"/>
                </a:cubicBezTo>
                <a:cubicBezTo>
                  <a:pt x="195" y="42"/>
                  <a:pt x="195" y="42"/>
                  <a:pt x="195" y="42"/>
                </a:cubicBezTo>
                <a:cubicBezTo>
                  <a:pt x="187" y="44"/>
                  <a:pt x="179" y="46"/>
                  <a:pt x="171" y="49"/>
                </a:cubicBezTo>
                <a:cubicBezTo>
                  <a:pt x="144" y="17"/>
                  <a:pt x="144" y="17"/>
                  <a:pt x="144" y="17"/>
                </a:cubicBezTo>
                <a:cubicBezTo>
                  <a:pt x="117" y="30"/>
                  <a:pt x="117" y="30"/>
                  <a:pt x="117" y="30"/>
                </a:cubicBezTo>
                <a:cubicBezTo>
                  <a:pt x="126" y="71"/>
                  <a:pt x="126" y="71"/>
                  <a:pt x="126" y="71"/>
                </a:cubicBezTo>
                <a:cubicBezTo>
                  <a:pt x="118" y="76"/>
                  <a:pt x="111" y="81"/>
                  <a:pt x="104" y="87"/>
                </a:cubicBezTo>
                <a:cubicBezTo>
                  <a:pt x="68" y="69"/>
                  <a:pt x="68" y="69"/>
                  <a:pt x="68" y="69"/>
                </a:cubicBezTo>
                <a:cubicBezTo>
                  <a:pt x="48" y="92"/>
                  <a:pt x="48" y="92"/>
                  <a:pt x="48" y="92"/>
                </a:cubicBezTo>
                <a:cubicBezTo>
                  <a:pt x="71" y="125"/>
                  <a:pt x="71" y="125"/>
                  <a:pt x="71" y="125"/>
                </a:cubicBezTo>
                <a:cubicBezTo>
                  <a:pt x="67" y="132"/>
                  <a:pt x="62" y="139"/>
                  <a:pt x="59" y="147"/>
                </a:cubicBezTo>
                <a:cubicBezTo>
                  <a:pt x="18" y="144"/>
                  <a:pt x="18" y="144"/>
                  <a:pt x="18" y="144"/>
                </a:cubicBezTo>
                <a:cubicBezTo>
                  <a:pt x="8" y="172"/>
                  <a:pt x="8" y="172"/>
                  <a:pt x="8" y="172"/>
                </a:cubicBezTo>
                <a:cubicBezTo>
                  <a:pt x="42" y="194"/>
                  <a:pt x="42" y="194"/>
                  <a:pt x="42" y="194"/>
                </a:cubicBezTo>
                <a:cubicBezTo>
                  <a:pt x="41" y="203"/>
                  <a:pt x="39" y="212"/>
                  <a:pt x="39" y="222"/>
                </a:cubicBezTo>
                <a:cubicBezTo>
                  <a:pt x="0" y="235"/>
                  <a:pt x="0" y="235"/>
                  <a:pt x="0" y="235"/>
                </a:cubicBezTo>
                <a:cubicBezTo>
                  <a:pt x="2" y="264"/>
                  <a:pt x="2" y="264"/>
                  <a:pt x="2" y="264"/>
                </a:cubicBezTo>
                <a:cubicBezTo>
                  <a:pt x="42" y="272"/>
                  <a:pt x="42" y="272"/>
                  <a:pt x="42" y="272"/>
                </a:cubicBezTo>
                <a:cubicBezTo>
                  <a:pt x="44" y="280"/>
                  <a:pt x="46" y="288"/>
                  <a:pt x="49" y="296"/>
                </a:cubicBezTo>
                <a:cubicBezTo>
                  <a:pt x="17" y="323"/>
                  <a:pt x="17" y="323"/>
                  <a:pt x="17" y="323"/>
                </a:cubicBezTo>
                <a:cubicBezTo>
                  <a:pt x="31" y="349"/>
                  <a:pt x="31" y="349"/>
                  <a:pt x="31" y="349"/>
                </a:cubicBezTo>
                <a:cubicBezTo>
                  <a:pt x="71" y="341"/>
                  <a:pt x="71" y="341"/>
                  <a:pt x="71" y="341"/>
                </a:cubicBezTo>
                <a:cubicBezTo>
                  <a:pt x="76" y="349"/>
                  <a:pt x="82" y="356"/>
                  <a:pt x="88" y="363"/>
                </a:cubicBezTo>
                <a:cubicBezTo>
                  <a:pt x="70" y="399"/>
                  <a:pt x="70" y="399"/>
                  <a:pt x="70" y="399"/>
                </a:cubicBezTo>
                <a:cubicBezTo>
                  <a:pt x="92" y="419"/>
                  <a:pt x="92" y="419"/>
                  <a:pt x="92" y="419"/>
                </a:cubicBezTo>
                <a:cubicBezTo>
                  <a:pt x="126" y="396"/>
                  <a:pt x="126" y="396"/>
                  <a:pt x="126" y="396"/>
                </a:cubicBezTo>
                <a:cubicBezTo>
                  <a:pt x="133" y="400"/>
                  <a:pt x="140" y="404"/>
                  <a:pt x="147" y="408"/>
                </a:cubicBezTo>
                <a:cubicBezTo>
                  <a:pt x="144" y="449"/>
                  <a:pt x="144" y="449"/>
                  <a:pt x="144" y="449"/>
                </a:cubicBezTo>
                <a:cubicBezTo>
                  <a:pt x="172" y="458"/>
                  <a:pt x="172" y="458"/>
                  <a:pt x="172" y="458"/>
                </a:cubicBezTo>
                <a:cubicBezTo>
                  <a:pt x="195" y="424"/>
                  <a:pt x="195" y="424"/>
                  <a:pt x="195" y="424"/>
                </a:cubicBezTo>
                <a:cubicBezTo>
                  <a:pt x="204" y="426"/>
                  <a:pt x="213" y="427"/>
                  <a:pt x="222" y="428"/>
                </a:cubicBezTo>
                <a:cubicBezTo>
                  <a:pt x="235" y="467"/>
                  <a:pt x="235" y="467"/>
                  <a:pt x="235" y="467"/>
                </a:cubicBezTo>
                <a:cubicBezTo>
                  <a:pt x="264" y="464"/>
                  <a:pt x="264" y="464"/>
                  <a:pt x="264" y="464"/>
                </a:cubicBezTo>
                <a:cubicBezTo>
                  <a:pt x="272" y="424"/>
                  <a:pt x="272" y="424"/>
                  <a:pt x="272" y="424"/>
                </a:cubicBezTo>
                <a:cubicBezTo>
                  <a:pt x="280" y="423"/>
                  <a:pt x="288" y="421"/>
                  <a:pt x="296" y="418"/>
                </a:cubicBezTo>
                <a:cubicBezTo>
                  <a:pt x="323" y="449"/>
                  <a:pt x="323" y="449"/>
                  <a:pt x="323" y="449"/>
                </a:cubicBezTo>
                <a:cubicBezTo>
                  <a:pt x="349" y="436"/>
                  <a:pt x="349" y="436"/>
                  <a:pt x="349" y="436"/>
                </a:cubicBezTo>
                <a:cubicBezTo>
                  <a:pt x="341" y="396"/>
                  <a:pt x="341" y="396"/>
                  <a:pt x="341" y="396"/>
                </a:cubicBezTo>
                <a:cubicBezTo>
                  <a:pt x="349" y="391"/>
                  <a:pt x="356" y="385"/>
                  <a:pt x="363" y="379"/>
                </a:cubicBezTo>
                <a:cubicBezTo>
                  <a:pt x="399" y="397"/>
                  <a:pt x="399" y="397"/>
                  <a:pt x="399" y="397"/>
                </a:cubicBezTo>
                <a:cubicBezTo>
                  <a:pt x="419" y="375"/>
                  <a:pt x="419" y="375"/>
                  <a:pt x="419" y="375"/>
                </a:cubicBezTo>
                <a:cubicBezTo>
                  <a:pt x="396" y="341"/>
                  <a:pt x="396" y="341"/>
                  <a:pt x="396" y="341"/>
                </a:cubicBezTo>
                <a:cubicBezTo>
                  <a:pt x="400" y="334"/>
                  <a:pt x="405" y="327"/>
                  <a:pt x="408" y="320"/>
                </a:cubicBezTo>
                <a:cubicBezTo>
                  <a:pt x="449" y="323"/>
                  <a:pt x="449" y="323"/>
                  <a:pt x="449" y="323"/>
                </a:cubicBezTo>
                <a:cubicBezTo>
                  <a:pt x="459" y="295"/>
                  <a:pt x="459" y="295"/>
                  <a:pt x="459" y="295"/>
                </a:cubicBezTo>
                <a:cubicBezTo>
                  <a:pt x="425" y="272"/>
                  <a:pt x="425" y="272"/>
                  <a:pt x="425" y="272"/>
                </a:cubicBezTo>
                <a:cubicBezTo>
                  <a:pt x="426" y="263"/>
                  <a:pt x="428" y="254"/>
                  <a:pt x="428" y="245"/>
                </a:cubicBezTo>
                <a:close/>
                <a:moveTo>
                  <a:pt x="233" y="383"/>
                </a:moveTo>
                <a:cubicBezTo>
                  <a:pt x="151" y="383"/>
                  <a:pt x="84" y="316"/>
                  <a:pt x="84" y="233"/>
                </a:cubicBezTo>
                <a:cubicBezTo>
                  <a:pt x="84" y="150"/>
                  <a:pt x="151" y="83"/>
                  <a:pt x="233" y="83"/>
                </a:cubicBezTo>
                <a:cubicBezTo>
                  <a:pt x="316" y="83"/>
                  <a:pt x="383" y="150"/>
                  <a:pt x="383" y="233"/>
                </a:cubicBezTo>
                <a:cubicBezTo>
                  <a:pt x="383" y="316"/>
                  <a:pt x="316" y="383"/>
                  <a:pt x="233" y="383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  <a:effectLst>
            <a:outerShdw blurRad="228600" dist="76200" dir="2700000" algn="tl" rotWithShape="0">
              <a:prstClr val="black">
                <a:alpha val="30000"/>
              </a:prst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4" name="Oval 133"/>
          <p:cNvSpPr/>
          <p:nvPr/>
        </p:nvSpPr>
        <p:spPr>
          <a:xfrm>
            <a:off x="14963868" y="6162292"/>
            <a:ext cx="2013991" cy="2013991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571500" dist="723900" dir="2700000" algn="tl" rotWithShape="0">
              <a:prstClr val="black">
                <a:alpha val="3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5" name="Oval 134"/>
          <p:cNvSpPr/>
          <p:nvPr/>
        </p:nvSpPr>
        <p:spPr>
          <a:xfrm>
            <a:off x="15021868" y="6220292"/>
            <a:ext cx="1897990" cy="1897990"/>
          </a:xfrm>
          <a:prstGeom prst="ellipse">
            <a:avLst/>
          </a:prstGeom>
          <a:gradFill flip="none" rotWithShape="1">
            <a:gsLst>
              <a:gs pos="0">
                <a:schemeClr val="bg1">
                  <a:lumMod val="85000"/>
                </a:schemeClr>
              </a:gs>
              <a:gs pos="24000">
                <a:schemeClr val="bg1">
                  <a:lumMod val="95000"/>
                </a:schemeClr>
              </a:gs>
            </a:gsLst>
            <a:lin ang="13500000" scaled="1"/>
            <a:tileRect/>
          </a:gradFill>
          <a:ln>
            <a:noFill/>
          </a:ln>
          <a:effectLst>
            <a:outerShdw blurRad="571500" dist="723900" dir="2700000" algn="tl" rotWithShape="0">
              <a:prstClr val="black">
                <a:alpha val="3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5" name="Oval 124"/>
          <p:cNvSpPr/>
          <p:nvPr/>
        </p:nvSpPr>
        <p:spPr>
          <a:xfrm>
            <a:off x="15166663" y="6375659"/>
            <a:ext cx="1593735" cy="1593735"/>
          </a:xfrm>
          <a:prstGeom prst="ellipse">
            <a:avLst/>
          </a:prstGeom>
          <a:gradFill flip="none" rotWithShape="1">
            <a:gsLst>
              <a:gs pos="0">
                <a:schemeClr val="bg1">
                  <a:lumMod val="85000"/>
                </a:schemeClr>
              </a:gs>
              <a:gs pos="24000">
                <a:schemeClr val="bg1">
                  <a:lumMod val="95000"/>
                </a:schemeClr>
              </a:gs>
            </a:gsLst>
            <a:lin ang="13500000" scaled="1"/>
            <a:tileRect/>
          </a:gradFill>
          <a:ln>
            <a:noFill/>
          </a:ln>
          <a:effectLst>
            <a:outerShdw blurRad="571500" dist="723900" dir="2700000" algn="tl" rotWithShape="0">
              <a:prstClr val="black">
                <a:alpha val="3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" name="Freeform 5"/>
          <p:cNvSpPr>
            <a:spLocks noEditPoints="1"/>
          </p:cNvSpPr>
          <p:nvPr/>
        </p:nvSpPr>
        <p:spPr bwMode="auto">
          <a:xfrm>
            <a:off x="17087267" y="6835044"/>
            <a:ext cx="2987715" cy="2985333"/>
          </a:xfrm>
          <a:custGeom>
            <a:avLst/>
            <a:gdLst>
              <a:gd name="T0" fmla="*/ 467 w 467"/>
              <a:gd name="T1" fmla="*/ 232 h 467"/>
              <a:gd name="T2" fmla="*/ 425 w 467"/>
              <a:gd name="T3" fmla="*/ 195 h 467"/>
              <a:gd name="T4" fmla="*/ 449 w 467"/>
              <a:gd name="T5" fmla="*/ 144 h 467"/>
              <a:gd name="T6" fmla="*/ 396 w 467"/>
              <a:gd name="T7" fmla="*/ 126 h 467"/>
              <a:gd name="T8" fmla="*/ 397 w 467"/>
              <a:gd name="T9" fmla="*/ 67 h 467"/>
              <a:gd name="T10" fmla="*/ 341 w 467"/>
              <a:gd name="T11" fmla="*/ 71 h 467"/>
              <a:gd name="T12" fmla="*/ 323 w 467"/>
              <a:gd name="T13" fmla="*/ 18 h 467"/>
              <a:gd name="T14" fmla="*/ 272 w 467"/>
              <a:gd name="T15" fmla="*/ 42 h 467"/>
              <a:gd name="T16" fmla="*/ 232 w 467"/>
              <a:gd name="T17" fmla="*/ 0 h 467"/>
              <a:gd name="T18" fmla="*/ 195 w 467"/>
              <a:gd name="T19" fmla="*/ 42 h 467"/>
              <a:gd name="T20" fmla="*/ 144 w 467"/>
              <a:gd name="T21" fmla="*/ 17 h 467"/>
              <a:gd name="T22" fmla="*/ 126 w 467"/>
              <a:gd name="T23" fmla="*/ 71 h 467"/>
              <a:gd name="T24" fmla="*/ 68 w 467"/>
              <a:gd name="T25" fmla="*/ 69 h 467"/>
              <a:gd name="T26" fmla="*/ 71 w 467"/>
              <a:gd name="T27" fmla="*/ 125 h 467"/>
              <a:gd name="T28" fmla="*/ 18 w 467"/>
              <a:gd name="T29" fmla="*/ 144 h 467"/>
              <a:gd name="T30" fmla="*/ 42 w 467"/>
              <a:gd name="T31" fmla="*/ 194 h 467"/>
              <a:gd name="T32" fmla="*/ 0 w 467"/>
              <a:gd name="T33" fmla="*/ 235 h 467"/>
              <a:gd name="T34" fmla="*/ 42 w 467"/>
              <a:gd name="T35" fmla="*/ 272 h 467"/>
              <a:gd name="T36" fmla="*/ 17 w 467"/>
              <a:gd name="T37" fmla="*/ 323 h 467"/>
              <a:gd name="T38" fmla="*/ 71 w 467"/>
              <a:gd name="T39" fmla="*/ 341 h 467"/>
              <a:gd name="T40" fmla="*/ 70 w 467"/>
              <a:gd name="T41" fmla="*/ 399 h 467"/>
              <a:gd name="T42" fmla="*/ 126 w 467"/>
              <a:gd name="T43" fmla="*/ 396 h 467"/>
              <a:gd name="T44" fmla="*/ 144 w 467"/>
              <a:gd name="T45" fmla="*/ 449 h 467"/>
              <a:gd name="T46" fmla="*/ 195 w 467"/>
              <a:gd name="T47" fmla="*/ 424 h 467"/>
              <a:gd name="T48" fmla="*/ 235 w 467"/>
              <a:gd name="T49" fmla="*/ 467 h 467"/>
              <a:gd name="T50" fmla="*/ 272 w 467"/>
              <a:gd name="T51" fmla="*/ 424 h 467"/>
              <a:gd name="T52" fmla="*/ 323 w 467"/>
              <a:gd name="T53" fmla="*/ 449 h 467"/>
              <a:gd name="T54" fmla="*/ 341 w 467"/>
              <a:gd name="T55" fmla="*/ 396 h 467"/>
              <a:gd name="T56" fmla="*/ 399 w 467"/>
              <a:gd name="T57" fmla="*/ 397 h 467"/>
              <a:gd name="T58" fmla="*/ 396 w 467"/>
              <a:gd name="T59" fmla="*/ 341 h 467"/>
              <a:gd name="T60" fmla="*/ 449 w 467"/>
              <a:gd name="T61" fmla="*/ 323 h 467"/>
              <a:gd name="T62" fmla="*/ 425 w 467"/>
              <a:gd name="T63" fmla="*/ 272 h 467"/>
              <a:gd name="T64" fmla="*/ 233 w 467"/>
              <a:gd name="T65" fmla="*/ 383 h 467"/>
              <a:gd name="T66" fmla="*/ 233 w 467"/>
              <a:gd name="T67" fmla="*/ 83 h 467"/>
              <a:gd name="T68" fmla="*/ 233 w 467"/>
              <a:gd name="T69" fmla="*/ 383 h 4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467" h="467">
                <a:moveTo>
                  <a:pt x="428" y="245"/>
                </a:moveTo>
                <a:cubicBezTo>
                  <a:pt x="467" y="232"/>
                  <a:pt x="467" y="232"/>
                  <a:pt x="467" y="232"/>
                </a:cubicBezTo>
                <a:cubicBezTo>
                  <a:pt x="465" y="202"/>
                  <a:pt x="465" y="202"/>
                  <a:pt x="465" y="202"/>
                </a:cubicBezTo>
                <a:cubicBezTo>
                  <a:pt x="425" y="195"/>
                  <a:pt x="425" y="195"/>
                  <a:pt x="425" y="195"/>
                </a:cubicBezTo>
                <a:cubicBezTo>
                  <a:pt x="423" y="187"/>
                  <a:pt x="421" y="179"/>
                  <a:pt x="418" y="171"/>
                </a:cubicBezTo>
                <a:cubicBezTo>
                  <a:pt x="449" y="144"/>
                  <a:pt x="449" y="144"/>
                  <a:pt x="449" y="144"/>
                </a:cubicBezTo>
                <a:cubicBezTo>
                  <a:pt x="436" y="117"/>
                  <a:pt x="436" y="117"/>
                  <a:pt x="436" y="117"/>
                </a:cubicBezTo>
                <a:cubicBezTo>
                  <a:pt x="396" y="126"/>
                  <a:pt x="396" y="126"/>
                  <a:pt x="396" y="126"/>
                </a:cubicBezTo>
                <a:cubicBezTo>
                  <a:pt x="391" y="118"/>
                  <a:pt x="385" y="111"/>
                  <a:pt x="379" y="104"/>
                </a:cubicBezTo>
                <a:cubicBezTo>
                  <a:pt x="397" y="67"/>
                  <a:pt x="397" y="67"/>
                  <a:pt x="397" y="67"/>
                </a:cubicBezTo>
                <a:cubicBezTo>
                  <a:pt x="375" y="48"/>
                  <a:pt x="375" y="48"/>
                  <a:pt x="375" y="48"/>
                </a:cubicBezTo>
                <a:cubicBezTo>
                  <a:pt x="341" y="71"/>
                  <a:pt x="341" y="71"/>
                  <a:pt x="341" y="71"/>
                </a:cubicBezTo>
                <a:cubicBezTo>
                  <a:pt x="334" y="66"/>
                  <a:pt x="327" y="62"/>
                  <a:pt x="320" y="58"/>
                </a:cubicBezTo>
                <a:cubicBezTo>
                  <a:pt x="323" y="18"/>
                  <a:pt x="323" y="18"/>
                  <a:pt x="323" y="18"/>
                </a:cubicBezTo>
                <a:cubicBezTo>
                  <a:pt x="295" y="8"/>
                  <a:pt x="295" y="8"/>
                  <a:pt x="295" y="8"/>
                </a:cubicBezTo>
                <a:cubicBezTo>
                  <a:pt x="272" y="42"/>
                  <a:pt x="272" y="42"/>
                  <a:pt x="272" y="42"/>
                </a:cubicBezTo>
                <a:cubicBezTo>
                  <a:pt x="263" y="40"/>
                  <a:pt x="254" y="39"/>
                  <a:pt x="245" y="39"/>
                </a:cubicBezTo>
                <a:cubicBezTo>
                  <a:pt x="232" y="0"/>
                  <a:pt x="232" y="0"/>
                  <a:pt x="232" y="0"/>
                </a:cubicBezTo>
                <a:cubicBezTo>
                  <a:pt x="203" y="2"/>
                  <a:pt x="203" y="2"/>
                  <a:pt x="203" y="2"/>
                </a:cubicBezTo>
                <a:cubicBezTo>
                  <a:pt x="195" y="42"/>
                  <a:pt x="195" y="42"/>
                  <a:pt x="195" y="42"/>
                </a:cubicBezTo>
                <a:cubicBezTo>
                  <a:pt x="187" y="44"/>
                  <a:pt x="179" y="46"/>
                  <a:pt x="171" y="49"/>
                </a:cubicBezTo>
                <a:cubicBezTo>
                  <a:pt x="144" y="17"/>
                  <a:pt x="144" y="17"/>
                  <a:pt x="144" y="17"/>
                </a:cubicBezTo>
                <a:cubicBezTo>
                  <a:pt x="117" y="30"/>
                  <a:pt x="117" y="30"/>
                  <a:pt x="117" y="30"/>
                </a:cubicBezTo>
                <a:cubicBezTo>
                  <a:pt x="126" y="71"/>
                  <a:pt x="126" y="71"/>
                  <a:pt x="126" y="71"/>
                </a:cubicBezTo>
                <a:cubicBezTo>
                  <a:pt x="118" y="76"/>
                  <a:pt x="111" y="81"/>
                  <a:pt x="104" y="87"/>
                </a:cubicBezTo>
                <a:cubicBezTo>
                  <a:pt x="68" y="69"/>
                  <a:pt x="68" y="69"/>
                  <a:pt x="68" y="69"/>
                </a:cubicBezTo>
                <a:cubicBezTo>
                  <a:pt x="48" y="92"/>
                  <a:pt x="48" y="92"/>
                  <a:pt x="48" y="92"/>
                </a:cubicBezTo>
                <a:cubicBezTo>
                  <a:pt x="71" y="125"/>
                  <a:pt x="71" y="125"/>
                  <a:pt x="71" y="125"/>
                </a:cubicBezTo>
                <a:cubicBezTo>
                  <a:pt x="67" y="132"/>
                  <a:pt x="62" y="139"/>
                  <a:pt x="59" y="147"/>
                </a:cubicBezTo>
                <a:cubicBezTo>
                  <a:pt x="18" y="144"/>
                  <a:pt x="18" y="144"/>
                  <a:pt x="18" y="144"/>
                </a:cubicBezTo>
                <a:cubicBezTo>
                  <a:pt x="8" y="172"/>
                  <a:pt x="8" y="172"/>
                  <a:pt x="8" y="172"/>
                </a:cubicBezTo>
                <a:cubicBezTo>
                  <a:pt x="42" y="194"/>
                  <a:pt x="42" y="194"/>
                  <a:pt x="42" y="194"/>
                </a:cubicBezTo>
                <a:cubicBezTo>
                  <a:pt x="41" y="203"/>
                  <a:pt x="39" y="212"/>
                  <a:pt x="39" y="222"/>
                </a:cubicBezTo>
                <a:cubicBezTo>
                  <a:pt x="0" y="235"/>
                  <a:pt x="0" y="235"/>
                  <a:pt x="0" y="235"/>
                </a:cubicBezTo>
                <a:cubicBezTo>
                  <a:pt x="2" y="264"/>
                  <a:pt x="2" y="264"/>
                  <a:pt x="2" y="264"/>
                </a:cubicBezTo>
                <a:cubicBezTo>
                  <a:pt x="42" y="272"/>
                  <a:pt x="42" y="272"/>
                  <a:pt x="42" y="272"/>
                </a:cubicBezTo>
                <a:cubicBezTo>
                  <a:pt x="44" y="280"/>
                  <a:pt x="46" y="288"/>
                  <a:pt x="49" y="296"/>
                </a:cubicBezTo>
                <a:cubicBezTo>
                  <a:pt x="17" y="323"/>
                  <a:pt x="17" y="323"/>
                  <a:pt x="17" y="323"/>
                </a:cubicBezTo>
                <a:cubicBezTo>
                  <a:pt x="31" y="349"/>
                  <a:pt x="31" y="349"/>
                  <a:pt x="31" y="349"/>
                </a:cubicBezTo>
                <a:cubicBezTo>
                  <a:pt x="71" y="341"/>
                  <a:pt x="71" y="341"/>
                  <a:pt x="71" y="341"/>
                </a:cubicBezTo>
                <a:cubicBezTo>
                  <a:pt x="76" y="349"/>
                  <a:pt x="82" y="356"/>
                  <a:pt x="88" y="363"/>
                </a:cubicBezTo>
                <a:cubicBezTo>
                  <a:pt x="70" y="399"/>
                  <a:pt x="70" y="399"/>
                  <a:pt x="70" y="399"/>
                </a:cubicBezTo>
                <a:cubicBezTo>
                  <a:pt x="92" y="419"/>
                  <a:pt x="92" y="419"/>
                  <a:pt x="92" y="419"/>
                </a:cubicBezTo>
                <a:cubicBezTo>
                  <a:pt x="126" y="396"/>
                  <a:pt x="126" y="396"/>
                  <a:pt x="126" y="396"/>
                </a:cubicBezTo>
                <a:cubicBezTo>
                  <a:pt x="133" y="400"/>
                  <a:pt x="140" y="404"/>
                  <a:pt x="147" y="408"/>
                </a:cubicBezTo>
                <a:cubicBezTo>
                  <a:pt x="144" y="449"/>
                  <a:pt x="144" y="449"/>
                  <a:pt x="144" y="449"/>
                </a:cubicBezTo>
                <a:cubicBezTo>
                  <a:pt x="172" y="458"/>
                  <a:pt x="172" y="458"/>
                  <a:pt x="172" y="458"/>
                </a:cubicBezTo>
                <a:cubicBezTo>
                  <a:pt x="195" y="424"/>
                  <a:pt x="195" y="424"/>
                  <a:pt x="195" y="424"/>
                </a:cubicBezTo>
                <a:cubicBezTo>
                  <a:pt x="204" y="426"/>
                  <a:pt x="213" y="427"/>
                  <a:pt x="222" y="428"/>
                </a:cubicBezTo>
                <a:cubicBezTo>
                  <a:pt x="235" y="467"/>
                  <a:pt x="235" y="467"/>
                  <a:pt x="235" y="467"/>
                </a:cubicBezTo>
                <a:cubicBezTo>
                  <a:pt x="264" y="464"/>
                  <a:pt x="264" y="464"/>
                  <a:pt x="264" y="464"/>
                </a:cubicBezTo>
                <a:cubicBezTo>
                  <a:pt x="272" y="424"/>
                  <a:pt x="272" y="424"/>
                  <a:pt x="272" y="424"/>
                </a:cubicBezTo>
                <a:cubicBezTo>
                  <a:pt x="280" y="423"/>
                  <a:pt x="288" y="421"/>
                  <a:pt x="296" y="418"/>
                </a:cubicBezTo>
                <a:cubicBezTo>
                  <a:pt x="323" y="449"/>
                  <a:pt x="323" y="449"/>
                  <a:pt x="323" y="449"/>
                </a:cubicBezTo>
                <a:cubicBezTo>
                  <a:pt x="349" y="436"/>
                  <a:pt x="349" y="436"/>
                  <a:pt x="349" y="436"/>
                </a:cubicBezTo>
                <a:cubicBezTo>
                  <a:pt x="341" y="396"/>
                  <a:pt x="341" y="396"/>
                  <a:pt x="341" y="396"/>
                </a:cubicBezTo>
                <a:cubicBezTo>
                  <a:pt x="349" y="391"/>
                  <a:pt x="356" y="385"/>
                  <a:pt x="363" y="379"/>
                </a:cubicBezTo>
                <a:cubicBezTo>
                  <a:pt x="399" y="397"/>
                  <a:pt x="399" y="397"/>
                  <a:pt x="399" y="397"/>
                </a:cubicBezTo>
                <a:cubicBezTo>
                  <a:pt x="419" y="375"/>
                  <a:pt x="419" y="375"/>
                  <a:pt x="419" y="375"/>
                </a:cubicBezTo>
                <a:cubicBezTo>
                  <a:pt x="396" y="341"/>
                  <a:pt x="396" y="341"/>
                  <a:pt x="396" y="341"/>
                </a:cubicBezTo>
                <a:cubicBezTo>
                  <a:pt x="400" y="334"/>
                  <a:pt x="405" y="327"/>
                  <a:pt x="408" y="320"/>
                </a:cubicBezTo>
                <a:cubicBezTo>
                  <a:pt x="449" y="323"/>
                  <a:pt x="449" y="323"/>
                  <a:pt x="449" y="323"/>
                </a:cubicBezTo>
                <a:cubicBezTo>
                  <a:pt x="459" y="295"/>
                  <a:pt x="459" y="295"/>
                  <a:pt x="459" y="295"/>
                </a:cubicBezTo>
                <a:cubicBezTo>
                  <a:pt x="425" y="272"/>
                  <a:pt x="425" y="272"/>
                  <a:pt x="425" y="272"/>
                </a:cubicBezTo>
                <a:cubicBezTo>
                  <a:pt x="426" y="263"/>
                  <a:pt x="428" y="254"/>
                  <a:pt x="428" y="245"/>
                </a:cubicBezTo>
                <a:close/>
                <a:moveTo>
                  <a:pt x="233" y="383"/>
                </a:moveTo>
                <a:cubicBezTo>
                  <a:pt x="151" y="383"/>
                  <a:pt x="84" y="316"/>
                  <a:pt x="84" y="233"/>
                </a:cubicBezTo>
                <a:cubicBezTo>
                  <a:pt x="84" y="150"/>
                  <a:pt x="151" y="83"/>
                  <a:pt x="233" y="83"/>
                </a:cubicBezTo>
                <a:cubicBezTo>
                  <a:pt x="316" y="83"/>
                  <a:pt x="383" y="150"/>
                  <a:pt x="383" y="233"/>
                </a:cubicBezTo>
                <a:cubicBezTo>
                  <a:pt x="383" y="316"/>
                  <a:pt x="316" y="383"/>
                  <a:pt x="233" y="383"/>
                </a:cubicBezTo>
                <a:close/>
              </a:path>
            </a:pathLst>
          </a:custGeom>
          <a:solidFill>
            <a:schemeClr val="accent6">
              <a:lumMod val="50000"/>
            </a:schemeClr>
          </a:solidFill>
          <a:ln>
            <a:noFill/>
          </a:ln>
          <a:effectLst>
            <a:outerShdw blurRad="228600" dist="76200" dir="2700000" algn="tl" rotWithShape="0">
              <a:prstClr val="black">
                <a:alpha val="30000"/>
              </a:prst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6" name="Oval 195"/>
          <p:cNvSpPr/>
          <p:nvPr/>
        </p:nvSpPr>
        <p:spPr>
          <a:xfrm>
            <a:off x="17574129" y="7320715"/>
            <a:ext cx="2013991" cy="2013991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571500" dist="723900" dir="2700000" algn="tl" rotWithShape="0">
              <a:prstClr val="black">
                <a:alpha val="3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7" name="Oval 196"/>
          <p:cNvSpPr/>
          <p:nvPr/>
        </p:nvSpPr>
        <p:spPr>
          <a:xfrm>
            <a:off x="17632129" y="7378715"/>
            <a:ext cx="1897990" cy="1897990"/>
          </a:xfrm>
          <a:prstGeom prst="ellipse">
            <a:avLst/>
          </a:prstGeom>
          <a:gradFill flip="none" rotWithShape="1">
            <a:gsLst>
              <a:gs pos="0">
                <a:schemeClr val="bg1">
                  <a:lumMod val="85000"/>
                </a:schemeClr>
              </a:gs>
              <a:gs pos="24000">
                <a:schemeClr val="bg1">
                  <a:lumMod val="95000"/>
                </a:schemeClr>
              </a:gs>
            </a:gsLst>
            <a:lin ang="13500000" scaled="1"/>
            <a:tileRect/>
          </a:gradFill>
          <a:ln>
            <a:noFill/>
          </a:ln>
          <a:effectLst>
            <a:outerShdw blurRad="571500" dist="723900" dir="2700000" algn="tl" rotWithShape="0">
              <a:prstClr val="black">
                <a:alpha val="3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8" name="Oval 137"/>
          <p:cNvSpPr/>
          <p:nvPr/>
        </p:nvSpPr>
        <p:spPr>
          <a:xfrm>
            <a:off x="17776924" y="7534082"/>
            <a:ext cx="1593735" cy="1593735"/>
          </a:xfrm>
          <a:prstGeom prst="ellipse">
            <a:avLst/>
          </a:prstGeom>
          <a:gradFill flip="none" rotWithShape="1">
            <a:gsLst>
              <a:gs pos="0">
                <a:schemeClr val="bg1">
                  <a:lumMod val="85000"/>
                </a:schemeClr>
              </a:gs>
              <a:gs pos="24000">
                <a:schemeClr val="bg1">
                  <a:lumMod val="95000"/>
                </a:schemeClr>
              </a:gs>
            </a:gsLst>
            <a:lin ang="13500000" scaled="1"/>
            <a:tileRect/>
          </a:gradFill>
          <a:ln>
            <a:noFill/>
          </a:ln>
          <a:effectLst>
            <a:outerShdw blurRad="571500" dist="723900" dir="2700000" algn="tl" rotWithShape="0">
              <a:prstClr val="black">
                <a:alpha val="3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05" name="Group 204"/>
          <p:cNvGrpSpPr/>
          <p:nvPr/>
        </p:nvGrpSpPr>
        <p:grpSpPr>
          <a:xfrm>
            <a:off x="16616148" y="3253503"/>
            <a:ext cx="4588084" cy="3599966"/>
            <a:chOff x="6191091" y="3542256"/>
            <a:chExt cx="4588084" cy="3599966"/>
          </a:xfrm>
        </p:grpSpPr>
        <p:grpSp>
          <p:nvGrpSpPr>
            <p:cNvPr id="206" name="Group 205"/>
            <p:cNvGrpSpPr/>
            <p:nvPr/>
          </p:nvGrpSpPr>
          <p:grpSpPr>
            <a:xfrm>
              <a:off x="6191091" y="3542256"/>
              <a:ext cx="4588084" cy="1520238"/>
              <a:chOff x="3894839" y="10720373"/>
              <a:chExt cx="4588084" cy="1520238"/>
            </a:xfrm>
          </p:grpSpPr>
          <p:sp>
            <p:nvSpPr>
              <p:cNvPr id="210" name="TextBox 209"/>
              <p:cNvSpPr txBox="1"/>
              <p:nvPr/>
            </p:nvSpPr>
            <p:spPr>
              <a:xfrm>
                <a:off x="3894839" y="10720373"/>
                <a:ext cx="4588084" cy="52322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fa-IR" sz="2800" b="1" dirty="0">
                    <a:solidFill>
                      <a:schemeClr val="accent1">
                        <a:lumMod val="50000"/>
                      </a:schemeClr>
                    </a:solidFill>
                    <a:effectLst>
                      <a:glow>
                        <a:srgbClr val="FF3399">
                          <a:alpha val="24000"/>
                        </a:srgbClr>
                      </a:glow>
                    </a:effectLst>
                    <a:latin typeface="Shabnam" panose="020B0603030804020204" pitchFamily="34" charset="-78"/>
                    <a:cs typeface="Shabnam" panose="020B0603030804020204" pitchFamily="34" charset="-78"/>
                  </a:rPr>
                  <a:t>تیتر عنوان را بنویسید</a:t>
                </a:r>
                <a:endParaRPr lang="en-US" sz="2800" b="1" dirty="0">
                  <a:solidFill>
                    <a:schemeClr val="accent1">
                      <a:lumMod val="50000"/>
                    </a:schemeClr>
                  </a:solidFill>
                  <a:effectLst>
                    <a:glow>
                      <a:srgbClr val="FF3399">
                        <a:alpha val="24000"/>
                      </a:srgbClr>
                    </a:glow>
                  </a:effectLst>
                  <a:latin typeface="Shabnam" panose="020B0603030804020204" pitchFamily="34" charset="-78"/>
                  <a:cs typeface="Shabnam" panose="020B0603030804020204" pitchFamily="34" charset="-78"/>
                </a:endParaRPr>
              </a:p>
            </p:txBody>
          </p:sp>
          <p:sp>
            <p:nvSpPr>
              <p:cNvPr id="211" name="TextBox 210"/>
              <p:cNvSpPr txBox="1"/>
              <p:nvPr/>
            </p:nvSpPr>
            <p:spPr>
              <a:xfrm>
                <a:off x="4243949" y="11224948"/>
                <a:ext cx="3884612" cy="101566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 rtl="1">
                  <a:lnSpc>
                    <a:spcPct val="150000"/>
                  </a:lnSpc>
                </a:pPr>
                <a:r>
                  <a:rPr lang="fa-IR" sz="2000" dirty="0">
                    <a:solidFill>
                      <a:srgbClr val="16191F"/>
                    </a:solidFill>
                    <a:latin typeface="Vazir" panose="020B0603030804020204" pitchFamily="34" charset="-78"/>
                    <a:cs typeface="Vazir" panose="020B0603030804020204" pitchFamily="34" charset="-78"/>
                  </a:rPr>
                  <a:t>فروشگاه مینارو ارائه دهنده انواع فایل های کاربردی</a:t>
                </a:r>
                <a:endParaRPr lang="en-US" sz="1800" b="1" dirty="0">
                  <a:solidFill>
                    <a:schemeClr val="bg1">
                      <a:lumMod val="65000"/>
                    </a:schemeClr>
                  </a:solidFill>
                  <a:effectLst>
                    <a:glow>
                      <a:srgbClr val="FF3399">
                        <a:alpha val="24000"/>
                      </a:srgbClr>
                    </a:glow>
                  </a:effectLst>
                  <a:latin typeface="Lato" panose="020F0502020204030203" pitchFamily="34" charset="0"/>
                </a:endParaRPr>
              </a:p>
            </p:txBody>
          </p:sp>
        </p:grpSp>
        <p:grpSp>
          <p:nvGrpSpPr>
            <p:cNvPr id="207" name="Group 206"/>
            <p:cNvGrpSpPr/>
            <p:nvPr/>
          </p:nvGrpSpPr>
          <p:grpSpPr>
            <a:xfrm>
              <a:off x="8375176" y="5266665"/>
              <a:ext cx="214661" cy="1875557"/>
              <a:chOff x="9156226" y="5476215"/>
              <a:chExt cx="214661" cy="1875557"/>
            </a:xfrm>
          </p:grpSpPr>
          <p:cxnSp>
            <p:nvCxnSpPr>
              <p:cNvPr id="208" name="Straight Connector 207"/>
              <p:cNvCxnSpPr/>
              <p:nvPr/>
            </p:nvCxnSpPr>
            <p:spPr>
              <a:xfrm>
                <a:off x="9258103" y="5607408"/>
                <a:ext cx="5453" cy="1744364"/>
              </a:xfrm>
              <a:prstGeom prst="line">
                <a:avLst/>
              </a:prstGeom>
              <a:ln>
                <a:solidFill>
                  <a:schemeClr val="bg1">
                    <a:lumMod val="65000"/>
                  </a:schemeClr>
                </a:solidFill>
                <a:prstDash val="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09" name="Oval 208"/>
              <p:cNvSpPr/>
              <p:nvPr/>
            </p:nvSpPr>
            <p:spPr>
              <a:xfrm>
                <a:off x="9156226" y="5476215"/>
                <a:ext cx="214661" cy="214661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142" name="Freeform 5"/>
          <p:cNvSpPr>
            <a:spLocks noEditPoints="1"/>
          </p:cNvSpPr>
          <p:nvPr/>
        </p:nvSpPr>
        <p:spPr bwMode="auto">
          <a:xfrm>
            <a:off x="19709441" y="5862792"/>
            <a:ext cx="2987715" cy="2985333"/>
          </a:xfrm>
          <a:custGeom>
            <a:avLst/>
            <a:gdLst>
              <a:gd name="T0" fmla="*/ 467 w 467"/>
              <a:gd name="T1" fmla="*/ 232 h 467"/>
              <a:gd name="T2" fmla="*/ 425 w 467"/>
              <a:gd name="T3" fmla="*/ 195 h 467"/>
              <a:gd name="T4" fmla="*/ 449 w 467"/>
              <a:gd name="T5" fmla="*/ 144 h 467"/>
              <a:gd name="T6" fmla="*/ 396 w 467"/>
              <a:gd name="T7" fmla="*/ 126 h 467"/>
              <a:gd name="T8" fmla="*/ 397 w 467"/>
              <a:gd name="T9" fmla="*/ 67 h 467"/>
              <a:gd name="T10" fmla="*/ 341 w 467"/>
              <a:gd name="T11" fmla="*/ 71 h 467"/>
              <a:gd name="T12" fmla="*/ 323 w 467"/>
              <a:gd name="T13" fmla="*/ 18 h 467"/>
              <a:gd name="T14" fmla="*/ 272 w 467"/>
              <a:gd name="T15" fmla="*/ 42 h 467"/>
              <a:gd name="T16" fmla="*/ 232 w 467"/>
              <a:gd name="T17" fmla="*/ 0 h 467"/>
              <a:gd name="T18" fmla="*/ 195 w 467"/>
              <a:gd name="T19" fmla="*/ 42 h 467"/>
              <a:gd name="T20" fmla="*/ 144 w 467"/>
              <a:gd name="T21" fmla="*/ 17 h 467"/>
              <a:gd name="T22" fmla="*/ 126 w 467"/>
              <a:gd name="T23" fmla="*/ 71 h 467"/>
              <a:gd name="T24" fmla="*/ 68 w 467"/>
              <a:gd name="T25" fmla="*/ 69 h 467"/>
              <a:gd name="T26" fmla="*/ 71 w 467"/>
              <a:gd name="T27" fmla="*/ 125 h 467"/>
              <a:gd name="T28" fmla="*/ 18 w 467"/>
              <a:gd name="T29" fmla="*/ 144 h 467"/>
              <a:gd name="T30" fmla="*/ 42 w 467"/>
              <a:gd name="T31" fmla="*/ 194 h 467"/>
              <a:gd name="T32" fmla="*/ 0 w 467"/>
              <a:gd name="T33" fmla="*/ 235 h 467"/>
              <a:gd name="T34" fmla="*/ 42 w 467"/>
              <a:gd name="T35" fmla="*/ 272 h 467"/>
              <a:gd name="T36" fmla="*/ 17 w 467"/>
              <a:gd name="T37" fmla="*/ 323 h 467"/>
              <a:gd name="T38" fmla="*/ 71 w 467"/>
              <a:gd name="T39" fmla="*/ 341 h 467"/>
              <a:gd name="T40" fmla="*/ 70 w 467"/>
              <a:gd name="T41" fmla="*/ 399 h 467"/>
              <a:gd name="T42" fmla="*/ 126 w 467"/>
              <a:gd name="T43" fmla="*/ 396 h 467"/>
              <a:gd name="T44" fmla="*/ 144 w 467"/>
              <a:gd name="T45" fmla="*/ 449 h 467"/>
              <a:gd name="T46" fmla="*/ 195 w 467"/>
              <a:gd name="T47" fmla="*/ 424 h 467"/>
              <a:gd name="T48" fmla="*/ 235 w 467"/>
              <a:gd name="T49" fmla="*/ 467 h 467"/>
              <a:gd name="T50" fmla="*/ 272 w 467"/>
              <a:gd name="T51" fmla="*/ 424 h 467"/>
              <a:gd name="T52" fmla="*/ 323 w 467"/>
              <a:gd name="T53" fmla="*/ 449 h 467"/>
              <a:gd name="T54" fmla="*/ 341 w 467"/>
              <a:gd name="T55" fmla="*/ 396 h 467"/>
              <a:gd name="T56" fmla="*/ 399 w 467"/>
              <a:gd name="T57" fmla="*/ 397 h 467"/>
              <a:gd name="T58" fmla="*/ 396 w 467"/>
              <a:gd name="T59" fmla="*/ 341 h 467"/>
              <a:gd name="T60" fmla="*/ 449 w 467"/>
              <a:gd name="T61" fmla="*/ 323 h 467"/>
              <a:gd name="T62" fmla="*/ 425 w 467"/>
              <a:gd name="T63" fmla="*/ 272 h 467"/>
              <a:gd name="T64" fmla="*/ 233 w 467"/>
              <a:gd name="T65" fmla="*/ 383 h 467"/>
              <a:gd name="T66" fmla="*/ 233 w 467"/>
              <a:gd name="T67" fmla="*/ 83 h 467"/>
              <a:gd name="T68" fmla="*/ 233 w 467"/>
              <a:gd name="T69" fmla="*/ 383 h 4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467" h="467">
                <a:moveTo>
                  <a:pt x="428" y="245"/>
                </a:moveTo>
                <a:cubicBezTo>
                  <a:pt x="467" y="232"/>
                  <a:pt x="467" y="232"/>
                  <a:pt x="467" y="232"/>
                </a:cubicBezTo>
                <a:cubicBezTo>
                  <a:pt x="465" y="202"/>
                  <a:pt x="465" y="202"/>
                  <a:pt x="465" y="202"/>
                </a:cubicBezTo>
                <a:cubicBezTo>
                  <a:pt x="425" y="195"/>
                  <a:pt x="425" y="195"/>
                  <a:pt x="425" y="195"/>
                </a:cubicBezTo>
                <a:cubicBezTo>
                  <a:pt x="423" y="187"/>
                  <a:pt x="421" y="179"/>
                  <a:pt x="418" y="171"/>
                </a:cubicBezTo>
                <a:cubicBezTo>
                  <a:pt x="449" y="144"/>
                  <a:pt x="449" y="144"/>
                  <a:pt x="449" y="144"/>
                </a:cubicBezTo>
                <a:cubicBezTo>
                  <a:pt x="436" y="117"/>
                  <a:pt x="436" y="117"/>
                  <a:pt x="436" y="117"/>
                </a:cubicBezTo>
                <a:cubicBezTo>
                  <a:pt x="396" y="126"/>
                  <a:pt x="396" y="126"/>
                  <a:pt x="396" y="126"/>
                </a:cubicBezTo>
                <a:cubicBezTo>
                  <a:pt x="391" y="118"/>
                  <a:pt x="385" y="111"/>
                  <a:pt x="379" y="104"/>
                </a:cubicBezTo>
                <a:cubicBezTo>
                  <a:pt x="397" y="67"/>
                  <a:pt x="397" y="67"/>
                  <a:pt x="397" y="67"/>
                </a:cubicBezTo>
                <a:cubicBezTo>
                  <a:pt x="375" y="48"/>
                  <a:pt x="375" y="48"/>
                  <a:pt x="375" y="48"/>
                </a:cubicBezTo>
                <a:cubicBezTo>
                  <a:pt x="341" y="71"/>
                  <a:pt x="341" y="71"/>
                  <a:pt x="341" y="71"/>
                </a:cubicBezTo>
                <a:cubicBezTo>
                  <a:pt x="334" y="66"/>
                  <a:pt x="327" y="62"/>
                  <a:pt x="320" y="58"/>
                </a:cubicBezTo>
                <a:cubicBezTo>
                  <a:pt x="323" y="18"/>
                  <a:pt x="323" y="18"/>
                  <a:pt x="323" y="18"/>
                </a:cubicBezTo>
                <a:cubicBezTo>
                  <a:pt x="295" y="8"/>
                  <a:pt x="295" y="8"/>
                  <a:pt x="295" y="8"/>
                </a:cubicBezTo>
                <a:cubicBezTo>
                  <a:pt x="272" y="42"/>
                  <a:pt x="272" y="42"/>
                  <a:pt x="272" y="42"/>
                </a:cubicBezTo>
                <a:cubicBezTo>
                  <a:pt x="263" y="40"/>
                  <a:pt x="254" y="39"/>
                  <a:pt x="245" y="39"/>
                </a:cubicBezTo>
                <a:cubicBezTo>
                  <a:pt x="232" y="0"/>
                  <a:pt x="232" y="0"/>
                  <a:pt x="232" y="0"/>
                </a:cubicBezTo>
                <a:cubicBezTo>
                  <a:pt x="203" y="2"/>
                  <a:pt x="203" y="2"/>
                  <a:pt x="203" y="2"/>
                </a:cubicBezTo>
                <a:cubicBezTo>
                  <a:pt x="195" y="42"/>
                  <a:pt x="195" y="42"/>
                  <a:pt x="195" y="42"/>
                </a:cubicBezTo>
                <a:cubicBezTo>
                  <a:pt x="187" y="44"/>
                  <a:pt x="179" y="46"/>
                  <a:pt x="171" y="49"/>
                </a:cubicBezTo>
                <a:cubicBezTo>
                  <a:pt x="144" y="17"/>
                  <a:pt x="144" y="17"/>
                  <a:pt x="144" y="17"/>
                </a:cubicBezTo>
                <a:cubicBezTo>
                  <a:pt x="117" y="30"/>
                  <a:pt x="117" y="30"/>
                  <a:pt x="117" y="30"/>
                </a:cubicBezTo>
                <a:cubicBezTo>
                  <a:pt x="126" y="71"/>
                  <a:pt x="126" y="71"/>
                  <a:pt x="126" y="71"/>
                </a:cubicBezTo>
                <a:cubicBezTo>
                  <a:pt x="118" y="76"/>
                  <a:pt x="111" y="81"/>
                  <a:pt x="104" y="87"/>
                </a:cubicBezTo>
                <a:cubicBezTo>
                  <a:pt x="68" y="69"/>
                  <a:pt x="68" y="69"/>
                  <a:pt x="68" y="69"/>
                </a:cubicBezTo>
                <a:cubicBezTo>
                  <a:pt x="48" y="92"/>
                  <a:pt x="48" y="92"/>
                  <a:pt x="48" y="92"/>
                </a:cubicBezTo>
                <a:cubicBezTo>
                  <a:pt x="71" y="125"/>
                  <a:pt x="71" y="125"/>
                  <a:pt x="71" y="125"/>
                </a:cubicBezTo>
                <a:cubicBezTo>
                  <a:pt x="67" y="132"/>
                  <a:pt x="62" y="139"/>
                  <a:pt x="59" y="147"/>
                </a:cubicBezTo>
                <a:cubicBezTo>
                  <a:pt x="18" y="144"/>
                  <a:pt x="18" y="144"/>
                  <a:pt x="18" y="144"/>
                </a:cubicBezTo>
                <a:cubicBezTo>
                  <a:pt x="8" y="172"/>
                  <a:pt x="8" y="172"/>
                  <a:pt x="8" y="172"/>
                </a:cubicBezTo>
                <a:cubicBezTo>
                  <a:pt x="42" y="194"/>
                  <a:pt x="42" y="194"/>
                  <a:pt x="42" y="194"/>
                </a:cubicBezTo>
                <a:cubicBezTo>
                  <a:pt x="41" y="203"/>
                  <a:pt x="39" y="212"/>
                  <a:pt x="39" y="222"/>
                </a:cubicBezTo>
                <a:cubicBezTo>
                  <a:pt x="0" y="235"/>
                  <a:pt x="0" y="235"/>
                  <a:pt x="0" y="235"/>
                </a:cubicBezTo>
                <a:cubicBezTo>
                  <a:pt x="2" y="264"/>
                  <a:pt x="2" y="264"/>
                  <a:pt x="2" y="264"/>
                </a:cubicBezTo>
                <a:cubicBezTo>
                  <a:pt x="42" y="272"/>
                  <a:pt x="42" y="272"/>
                  <a:pt x="42" y="272"/>
                </a:cubicBezTo>
                <a:cubicBezTo>
                  <a:pt x="44" y="280"/>
                  <a:pt x="46" y="288"/>
                  <a:pt x="49" y="296"/>
                </a:cubicBezTo>
                <a:cubicBezTo>
                  <a:pt x="17" y="323"/>
                  <a:pt x="17" y="323"/>
                  <a:pt x="17" y="323"/>
                </a:cubicBezTo>
                <a:cubicBezTo>
                  <a:pt x="31" y="349"/>
                  <a:pt x="31" y="349"/>
                  <a:pt x="31" y="349"/>
                </a:cubicBezTo>
                <a:cubicBezTo>
                  <a:pt x="71" y="341"/>
                  <a:pt x="71" y="341"/>
                  <a:pt x="71" y="341"/>
                </a:cubicBezTo>
                <a:cubicBezTo>
                  <a:pt x="76" y="349"/>
                  <a:pt x="82" y="356"/>
                  <a:pt x="88" y="363"/>
                </a:cubicBezTo>
                <a:cubicBezTo>
                  <a:pt x="70" y="399"/>
                  <a:pt x="70" y="399"/>
                  <a:pt x="70" y="399"/>
                </a:cubicBezTo>
                <a:cubicBezTo>
                  <a:pt x="92" y="419"/>
                  <a:pt x="92" y="419"/>
                  <a:pt x="92" y="419"/>
                </a:cubicBezTo>
                <a:cubicBezTo>
                  <a:pt x="126" y="396"/>
                  <a:pt x="126" y="396"/>
                  <a:pt x="126" y="396"/>
                </a:cubicBezTo>
                <a:cubicBezTo>
                  <a:pt x="133" y="400"/>
                  <a:pt x="140" y="404"/>
                  <a:pt x="147" y="408"/>
                </a:cubicBezTo>
                <a:cubicBezTo>
                  <a:pt x="144" y="449"/>
                  <a:pt x="144" y="449"/>
                  <a:pt x="144" y="449"/>
                </a:cubicBezTo>
                <a:cubicBezTo>
                  <a:pt x="172" y="458"/>
                  <a:pt x="172" y="458"/>
                  <a:pt x="172" y="458"/>
                </a:cubicBezTo>
                <a:cubicBezTo>
                  <a:pt x="195" y="424"/>
                  <a:pt x="195" y="424"/>
                  <a:pt x="195" y="424"/>
                </a:cubicBezTo>
                <a:cubicBezTo>
                  <a:pt x="204" y="426"/>
                  <a:pt x="213" y="427"/>
                  <a:pt x="222" y="428"/>
                </a:cubicBezTo>
                <a:cubicBezTo>
                  <a:pt x="235" y="467"/>
                  <a:pt x="235" y="467"/>
                  <a:pt x="235" y="467"/>
                </a:cubicBezTo>
                <a:cubicBezTo>
                  <a:pt x="264" y="464"/>
                  <a:pt x="264" y="464"/>
                  <a:pt x="264" y="464"/>
                </a:cubicBezTo>
                <a:cubicBezTo>
                  <a:pt x="272" y="424"/>
                  <a:pt x="272" y="424"/>
                  <a:pt x="272" y="424"/>
                </a:cubicBezTo>
                <a:cubicBezTo>
                  <a:pt x="280" y="423"/>
                  <a:pt x="288" y="421"/>
                  <a:pt x="296" y="418"/>
                </a:cubicBezTo>
                <a:cubicBezTo>
                  <a:pt x="323" y="449"/>
                  <a:pt x="323" y="449"/>
                  <a:pt x="323" y="449"/>
                </a:cubicBezTo>
                <a:cubicBezTo>
                  <a:pt x="349" y="436"/>
                  <a:pt x="349" y="436"/>
                  <a:pt x="349" y="436"/>
                </a:cubicBezTo>
                <a:cubicBezTo>
                  <a:pt x="341" y="396"/>
                  <a:pt x="341" y="396"/>
                  <a:pt x="341" y="396"/>
                </a:cubicBezTo>
                <a:cubicBezTo>
                  <a:pt x="349" y="391"/>
                  <a:pt x="356" y="385"/>
                  <a:pt x="363" y="379"/>
                </a:cubicBezTo>
                <a:cubicBezTo>
                  <a:pt x="399" y="397"/>
                  <a:pt x="399" y="397"/>
                  <a:pt x="399" y="397"/>
                </a:cubicBezTo>
                <a:cubicBezTo>
                  <a:pt x="419" y="375"/>
                  <a:pt x="419" y="375"/>
                  <a:pt x="419" y="375"/>
                </a:cubicBezTo>
                <a:cubicBezTo>
                  <a:pt x="396" y="341"/>
                  <a:pt x="396" y="341"/>
                  <a:pt x="396" y="341"/>
                </a:cubicBezTo>
                <a:cubicBezTo>
                  <a:pt x="400" y="334"/>
                  <a:pt x="405" y="327"/>
                  <a:pt x="408" y="320"/>
                </a:cubicBezTo>
                <a:cubicBezTo>
                  <a:pt x="449" y="323"/>
                  <a:pt x="449" y="323"/>
                  <a:pt x="449" y="323"/>
                </a:cubicBezTo>
                <a:cubicBezTo>
                  <a:pt x="459" y="295"/>
                  <a:pt x="459" y="295"/>
                  <a:pt x="459" y="295"/>
                </a:cubicBezTo>
                <a:cubicBezTo>
                  <a:pt x="425" y="272"/>
                  <a:pt x="425" y="272"/>
                  <a:pt x="425" y="272"/>
                </a:cubicBezTo>
                <a:cubicBezTo>
                  <a:pt x="426" y="263"/>
                  <a:pt x="428" y="254"/>
                  <a:pt x="428" y="245"/>
                </a:cubicBezTo>
                <a:close/>
                <a:moveTo>
                  <a:pt x="233" y="383"/>
                </a:moveTo>
                <a:cubicBezTo>
                  <a:pt x="151" y="383"/>
                  <a:pt x="84" y="316"/>
                  <a:pt x="84" y="233"/>
                </a:cubicBezTo>
                <a:cubicBezTo>
                  <a:pt x="84" y="150"/>
                  <a:pt x="151" y="83"/>
                  <a:pt x="233" y="83"/>
                </a:cubicBezTo>
                <a:cubicBezTo>
                  <a:pt x="316" y="83"/>
                  <a:pt x="383" y="150"/>
                  <a:pt x="383" y="233"/>
                </a:cubicBezTo>
                <a:cubicBezTo>
                  <a:pt x="383" y="316"/>
                  <a:pt x="316" y="383"/>
                  <a:pt x="233" y="383"/>
                </a:cubicBezTo>
                <a:close/>
              </a:path>
            </a:pathLst>
          </a:custGeom>
          <a:solidFill>
            <a:schemeClr val="tx1">
              <a:lumMod val="95000"/>
              <a:lumOff val="5000"/>
            </a:schemeClr>
          </a:solidFill>
          <a:ln>
            <a:noFill/>
          </a:ln>
          <a:effectLst>
            <a:outerShdw blurRad="228600" dist="76200" dir="2700000" algn="tl" rotWithShape="0">
              <a:prstClr val="black">
                <a:alpha val="30000"/>
              </a:prst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3" name="Oval 142"/>
          <p:cNvSpPr/>
          <p:nvPr/>
        </p:nvSpPr>
        <p:spPr>
          <a:xfrm>
            <a:off x="20196303" y="6348463"/>
            <a:ext cx="2013991" cy="2013991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571500" dist="723900" dir="2700000" algn="tl" rotWithShape="0">
              <a:prstClr val="black">
                <a:alpha val="3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4" name="Oval 143"/>
          <p:cNvSpPr/>
          <p:nvPr/>
        </p:nvSpPr>
        <p:spPr>
          <a:xfrm>
            <a:off x="20254303" y="6406463"/>
            <a:ext cx="1897990" cy="1897990"/>
          </a:xfrm>
          <a:prstGeom prst="ellipse">
            <a:avLst/>
          </a:prstGeom>
          <a:gradFill flip="none" rotWithShape="1">
            <a:gsLst>
              <a:gs pos="0">
                <a:schemeClr val="bg1">
                  <a:lumMod val="85000"/>
                </a:schemeClr>
              </a:gs>
              <a:gs pos="24000">
                <a:schemeClr val="bg1">
                  <a:lumMod val="95000"/>
                </a:schemeClr>
              </a:gs>
            </a:gsLst>
            <a:lin ang="13500000" scaled="1"/>
            <a:tileRect/>
          </a:gradFill>
          <a:ln>
            <a:noFill/>
          </a:ln>
          <a:effectLst>
            <a:outerShdw blurRad="571500" dist="723900" dir="2700000" algn="tl" rotWithShape="0">
              <a:prstClr val="black">
                <a:alpha val="3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1" name="Oval 140"/>
          <p:cNvSpPr/>
          <p:nvPr/>
        </p:nvSpPr>
        <p:spPr>
          <a:xfrm>
            <a:off x="20399098" y="6561830"/>
            <a:ext cx="1593735" cy="1593735"/>
          </a:xfrm>
          <a:prstGeom prst="ellipse">
            <a:avLst/>
          </a:prstGeom>
          <a:gradFill flip="none" rotWithShape="1">
            <a:gsLst>
              <a:gs pos="0">
                <a:schemeClr val="bg1">
                  <a:lumMod val="85000"/>
                </a:schemeClr>
              </a:gs>
              <a:gs pos="24000">
                <a:schemeClr val="bg1">
                  <a:lumMod val="95000"/>
                </a:schemeClr>
              </a:gs>
            </a:gsLst>
            <a:lin ang="13500000" scaled="1"/>
            <a:tileRect/>
          </a:gradFill>
          <a:ln>
            <a:noFill/>
          </a:ln>
          <a:effectLst>
            <a:outerShdw blurRad="571500" dist="723900" dir="2700000" algn="tl" rotWithShape="0">
              <a:prstClr val="black">
                <a:alpha val="3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46" name="Group 145"/>
          <p:cNvGrpSpPr/>
          <p:nvPr/>
        </p:nvGrpSpPr>
        <p:grpSpPr>
          <a:xfrm flipV="1">
            <a:off x="18889984" y="8961768"/>
            <a:ext cx="4588084" cy="3279638"/>
            <a:chOff x="6095913" y="3516301"/>
            <a:chExt cx="4588084" cy="3279638"/>
          </a:xfrm>
        </p:grpSpPr>
        <p:grpSp>
          <p:nvGrpSpPr>
            <p:cNvPr id="147" name="Group 146"/>
            <p:cNvGrpSpPr/>
            <p:nvPr/>
          </p:nvGrpSpPr>
          <p:grpSpPr>
            <a:xfrm>
              <a:off x="6095913" y="3516301"/>
              <a:ext cx="4588084" cy="1614826"/>
              <a:chOff x="3799661" y="10694418"/>
              <a:chExt cx="4588084" cy="1614826"/>
            </a:xfrm>
          </p:grpSpPr>
          <p:sp>
            <p:nvSpPr>
              <p:cNvPr id="151" name="TextBox 150"/>
              <p:cNvSpPr txBox="1"/>
              <p:nvPr/>
            </p:nvSpPr>
            <p:spPr>
              <a:xfrm flipV="1">
                <a:off x="3799661" y="11786024"/>
                <a:ext cx="4588084" cy="52322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fa-IR" sz="2800" b="1" dirty="0">
                    <a:solidFill>
                      <a:schemeClr val="accent1">
                        <a:lumMod val="50000"/>
                      </a:schemeClr>
                    </a:solidFill>
                    <a:effectLst>
                      <a:glow>
                        <a:srgbClr val="FF3399">
                          <a:alpha val="24000"/>
                        </a:srgbClr>
                      </a:glow>
                    </a:effectLst>
                    <a:latin typeface="Shabnam" panose="020B0603030804020204" pitchFamily="34" charset="-78"/>
                    <a:cs typeface="Shabnam" panose="020B0603030804020204" pitchFamily="34" charset="-78"/>
                  </a:rPr>
                  <a:t>تیتر عنوان را بنویسید</a:t>
                </a:r>
                <a:endParaRPr lang="en-US" sz="2800" b="1" dirty="0">
                  <a:solidFill>
                    <a:schemeClr val="accent1">
                      <a:lumMod val="50000"/>
                    </a:schemeClr>
                  </a:solidFill>
                  <a:effectLst>
                    <a:glow>
                      <a:srgbClr val="FF3399">
                        <a:alpha val="24000"/>
                      </a:srgbClr>
                    </a:glow>
                  </a:effectLst>
                  <a:latin typeface="Shabnam" panose="020B0603030804020204" pitchFamily="34" charset="-78"/>
                  <a:cs typeface="Shabnam" panose="020B0603030804020204" pitchFamily="34" charset="-78"/>
                </a:endParaRPr>
              </a:p>
            </p:txBody>
          </p:sp>
          <p:sp>
            <p:nvSpPr>
              <p:cNvPr id="152" name="TextBox 151"/>
              <p:cNvSpPr txBox="1"/>
              <p:nvPr/>
            </p:nvSpPr>
            <p:spPr>
              <a:xfrm flipV="1">
                <a:off x="4151397" y="10694418"/>
                <a:ext cx="3884612" cy="101566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 rtl="1">
                  <a:lnSpc>
                    <a:spcPct val="150000"/>
                  </a:lnSpc>
                </a:pPr>
                <a:r>
                  <a:rPr lang="fa-IR" sz="2000" dirty="0">
                    <a:solidFill>
                      <a:srgbClr val="16191F"/>
                    </a:solidFill>
                    <a:latin typeface="Vazir" panose="020B0603030804020204" pitchFamily="34" charset="-78"/>
                    <a:cs typeface="Vazir" panose="020B0603030804020204" pitchFamily="34" charset="-78"/>
                  </a:rPr>
                  <a:t>فروشگاه مینارو ارائه دهنده انواع فایل های کاربردی</a:t>
                </a:r>
                <a:endParaRPr lang="en-US" sz="1800" b="1" dirty="0">
                  <a:solidFill>
                    <a:schemeClr val="bg1">
                      <a:lumMod val="65000"/>
                    </a:schemeClr>
                  </a:solidFill>
                  <a:effectLst>
                    <a:glow>
                      <a:srgbClr val="FF3399">
                        <a:alpha val="24000"/>
                      </a:srgbClr>
                    </a:glow>
                  </a:effectLst>
                  <a:latin typeface="Lato" panose="020F0502020204030203" pitchFamily="34" charset="0"/>
                </a:endParaRPr>
              </a:p>
            </p:txBody>
          </p:sp>
        </p:grpSp>
        <p:grpSp>
          <p:nvGrpSpPr>
            <p:cNvPr id="148" name="Group 147"/>
            <p:cNvGrpSpPr/>
            <p:nvPr/>
          </p:nvGrpSpPr>
          <p:grpSpPr>
            <a:xfrm>
              <a:off x="8375176" y="5266665"/>
              <a:ext cx="214661" cy="1529274"/>
              <a:chOff x="9156226" y="5476215"/>
              <a:chExt cx="214661" cy="1529274"/>
            </a:xfrm>
          </p:grpSpPr>
          <p:cxnSp>
            <p:nvCxnSpPr>
              <p:cNvPr id="149" name="Straight Connector 148"/>
              <p:cNvCxnSpPr/>
              <p:nvPr/>
            </p:nvCxnSpPr>
            <p:spPr>
              <a:xfrm>
                <a:off x="9258103" y="5607406"/>
                <a:ext cx="5453" cy="1398083"/>
              </a:xfrm>
              <a:prstGeom prst="line">
                <a:avLst/>
              </a:prstGeom>
              <a:ln>
                <a:solidFill>
                  <a:schemeClr val="bg1">
                    <a:lumMod val="65000"/>
                  </a:schemeClr>
                </a:solidFill>
                <a:prstDash val="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50" name="Oval 149"/>
              <p:cNvSpPr/>
              <p:nvPr/>
            </p:nvSpPr>
            <p:spPr>
              <a:xfrm>
                <a:off x="9156226" y="5476215"/>
                <a:ext cx="214661" cy="214661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153" name="TextBox 152"/>
          <p:cNvSpPr txBox="1">
            <a:spLocks/>
          </p:cNvSpPr>
          <p:nvPr/>
        </p:nvSpPr>
        <p:spPr>
          <a:xfrm>
            <a:off x="20881417" y="7034914"/>
            <a:ext cx="575659" cy="552633"/>
          </a:xfrm>
          <a:custGeom>
            <a:avLst/>
            <a:gdLst/>
            <a:ahLst/>
            <a:cxnLst/>
            <a:rect l="l" t="t" r="r" b="b"/>
            <a:pathLst>
              <a:path w="450736" h="432707">
                <a:moveTo>
                  <a:pt x="54088" y="324530"/>
                </a:moveTo>
                <a:cubicBezTo>
                  <a:pt x="49017" y="324530"/>
                  <a:pt x="44745" y="326314"/>
                  <a:pt x="41270" y="329883"/>
                </a:cubicBezTo>
                <a:cubicBezTo>
                  <a:pt x="37796" y="333451"/>
                  <a:pt x="36059" y="337677"/>
                  <a:pt x="36059" y="342560"/>
                </a:cubicBezTo>
                <a:cubicBezTo>
                  <a:pt x="36059" y="347630"/>
                  <a:pt x="37796" y="351903"/>
                  <a:pt x="41270" y="355377"/>
                </a:cubicBezTo>
                <a:cubicBezTo>
                  <a:pt x="44745" y="358852"/>
                  <a:pt x="49017" y="360589"/>
                  <a:pt x="54088" y="360589"/>
                </a:cubicBezTo>
                <a:cubicBezTo>
                  <a:pt x="58971" y="360589"/>
                  <a:pt x="63197" y="358852"/>
                  <a:pt x="66765" y="355377"/>
                </a:cubicBezTo>
                <a:cubicBezTo>
                  <a:pt x="70333" y="351903"/>
                  <a:pt x="72117" y="347630"/>
                  <a:pt x="72117" y="342560"/>
                </a:cubicBezTo>
                <a:cubicBezTo>
                  <a:pt x="72117" y="337677"/>
                  <a:pt x="70333" y="333451"/>
                  <a:pt x="66765" y="329883"/>
                </a:cubicBezTo>
                <a:cubicBezTo>
                  <a:pt x="63197" y="326314"/>
                  <a:pt x="58971" y="324530"/>
                  <a:pt x="54088" y="324530"/>
                </a:cubicBezTo>
                <a:close/>
                <a:moveTo>
                  <a:pt x="18029" y="180294"/>
                </a:moveTo>
                <a:lnTo>
                  <a:pt x="99162" y="180294"/>
                </a:lnTo>
                <a:cubicBezTo>
                  <a:pt x="104045" y="180294"/>
                  <a:pt x="108270" y="182079"/>
                  <a:pt x="111839" y="185647"/>
                </a:cubicBezTo>
                <a:cubicBezTo>
                  <a:pt x="115407" y="189215"/>
                  <a:pt x="117191" y="193441"/>
                  <a:pt x="117191" y="198324"/>
                </a:cubicBezTo>
                <a:lnTo>
                  <a:pt x="117191" y="378619"/>
                </a:lnTo>
                <a:cubicBezTo>
                  <a:pt x="117191" y="383501"/>
                  <a:pt x="115407" y="387727"/>
                  <a:pt x="111839" y="391295"/>
                </a:cubicBezTo>
                <a:cubicBezTo>
                  <a:pt x="108270" y="394864"/>
                  <a:pt x="104045" y="396648"/>
                  <a:pt x="99162" y="396648"/>
                </a:cubicBezTo>
                <a:lnTo>
                  <a:pt x="18029" y="396648"/>
                </a:lnTo>
                <a:cubicBezTo>
                  <a:pt x="13146" y="396648"/>
                  <a:pt x="8920" y="394864"/>
                  <a:pt x="5352" y="391295"/>
                </a:cubicBezTo>
                <a:cubicBezTo>
                  <a:pt x="1784" y="387727"/>
                  <a:pt x="0" y="383501"/>
                  <a:pt x="0" y="378619"/>
                </a:cubicBezTo>
                <a:lnTo>
                  <a:pt x="0" y="198324"/>
                </a:lnTo>
                <a:cubicBezTo>
                  <a:pt x="0" y="193441"/>
                  <a:pt x="1784" y="189215"/>
                  <a:pt x="5352" y="185647"/>
                </a:cubicBezTo>
                <a:cubicBezTo>
                  <a:pt x="8920" y="182079"/>
                  <a:pt x="13146" y="180294"/>
                  <a:pt x="18029" y="180294"/>
                </a:cubicBezTo>
                <a:close/>
                <a:moveTo>
                  <a:pt x="279456" y="0"/>
                </a:moveTo>
                <a:cubicBezTo>
                  <a:pt x="288095" y="0"/>
                  <a:pt x="295842" y="986"/>
                  <a:pt x="302697" y="2958"/>
                </a:cubicBezTo>
                <a:cubicBezTo>
                  <a:pt x="309552" y="4930"/>
                  <a:pt x="315187" y="7371"/>
                  <a:pt x="319600" y="10282"/>
                </a:cubicBezTo>
                <a:cubicBezTo>
                  <a:pt x="324013" y="13193"/>
                  <a:pt x="327770" y="16996"/>
                  <a:pt x="330868" y="21691"/>
                </a:cubicBezTo>
                <a:cubicBezTo>
                  <a:pt x="333967" y="26387"/>
                  <a:pt x="336221" y="30612"/>
                  <a:pt x="337630" y="34368"/>
                </a:cubicBezTo>
                <a:cubicBezTo>
                  <a:pt x="339038" y="38125"/>
                  <a:pt x="340165" y="42820"/>
                  <a:pt x="341010" y="48454"/>
                </a:cubicBezTo>
                <a:cubicBezTo>
                  <a:pt x="341855" y="54088"/>
                  <a:pt x="342325" y="58314"/>
                  <a:pt x="342419" y="61131"/>
                </a:cubicBezTo>
                <a:cubicBezTo>
                  <a:pt x="342512" y="63948"/>
                  <a:pt x="342559" y="67610"/>
                  <a:pt x="342559" y="72118"/>
                </a:cubicBezTo>
                <a:cubicBezTo>
                  <a:pt x="342559" y="79254"/>
                  <a:pt x="341667" y="86391"/>
                  <a:pt x="339883" y="93528"/>
                </a:cubicBezTo>
                <a:cubicBezTo>
                  <a:pt x="338099" y="100664"/>
                  <a:pt x="336315" y="106299"/>
                  <a:pt x="334531" y="110430"/>
                </a:cubicBezTo>
                <a:cubicBezTo>
                  <a:pt x="332747" y="114562"/>
                  <a:pt x="330164" y="119821"/>
                  <a:pt x="326784" y="126206"/>
                </a:cubicBezTo>
                <a:cubicBezTo>
                  <a:pt x="326220" y="127333"/>
                  <a:pt x="325281" y="129023"/>
                  <a:pt x="323967" y="131277"/>
                </a:cubicBezTo>
                <a:cubicBezTo>
                  <a:pt x="322652" y="133531"/>
                  <a:pt x="321619" y="135596"/>
                  <a:pt x="320868" y="137474"/>
                </a:cubicBezTo>
                <a:cubicBezTo>
                  <a:pt x="320117" y="139353"/>
                  <a:pt x="319365" y="141606"/>
                  <a:pt x="318614" y="144235"/>
                </a:cubicBezTo>
                <a:lnTo>
                  <a:pt x="396648" y="144235"/>
                </a:lnTo>
                <a:cubicBezTo>
                  <a:pt x="411297" y="144235"/>
                  <a:pt x="423974" y="149588"/>
                  <a:pt x="434679" y="160293"/>
                </a:cubicBezTo>
                <a:cubicBezTo>
                  <a:pt x="445384" y="170998"/>
                  <a:pt x="450736" y="183675"/>
                  <a:pt x="450736" y="198324"/>
                </a:cubicBezTo>
                <a:cubicBezTo>
                  <a:pt x="450736" y="214475"/>
                  <a:pt x="445571" y="228467"/>
                  <a:pt x="435242" y="240299"/>
                </a:cubicBezTo>
                <a:cubicBezTo>
                  <a:pt x="438059" y="248562"/>
                  <a:pt x="439468" y="255699"/>
                  <a:pt x="439468" y="261709"/>
                </a:cubicBezTo>
                <a:cubicBezTo>
                  <a:pt x="440031" y="275982"/>
                  <a:pt x="435993" y="288847"/>
                  <a:pt x="427354" y="300303"/>
                </a:cubicBezTo>
                <a:cubicBezTo>
                  <a:pt x="430547" y="310820"/>
                  <a:pt x="430547" y="321807"/>
                  <a:pt x="427354" y="333263"/>
                </a:cubicBezTo>
                <a:cubicBezTo>
                  <a:pt x="424537" y="343968"/>
                  <a:pt x="419466" y="352795"/>
                  <a:pt x="412142" y="359744"/>
                </a:cubicBezTo>
                <a:cubicBezTo>
                  <a:pt x="413832" y="380778"/>
                  <a:pt x="409231" y="397775"/>
                  <a:pt x="398338" y="410734"/>
                </a:cubicBezTo>
                <a:cubicBezTo>
                  <a:pt x="386318" y="425007"/>
                  <a:pt x="367819" y="432331"/>
                  <a:pt x="342841" y="432707"/>
                </a:cubicBezTo>
                <a:lnTo>
                  <a:pt x="332700" y="432707"/>
                </a:lnTo>
                <a:lnTo>
                  <a:pt x="311290" y="432707"/>
                </a:lnTo>
                <a:lnTo>
                  <a:pt x="306500" y="432707"/>
                </a:lnTo>
                <a:cubicBezTo>
                  <a:pt x="294105" y="432707"/>
                  <a:pt x="280583" y="431251"/>
                  <a:pt x="265934" y="428340"/>
                </a:cubicBezTo>
                <a:cubicBezTo>
                  <a:pt x="251285" y="425429"/>
                  <a:pt x="239876" y="422706"/>
                  <a:pt x="231706" y="420171"/>
                </a:cubicBezTo>
                <a:cubicBezTo>
                  <a:pt x="223537" y="417635"/>
                  <a:pt x="212221" y="413926"/>
                  <a:pt x="197760" y="409043"/>
                </a:cubicBezTo>
                <a:cubicBezTo>
                  <a:pt x="174660" y="400968"/>
                  <a:pt x="159823" y="396836"/>
                  <a:pt x="153250" y="396648"/>
                </a:cubicBezTo>
                <a:cubicBezTo>
                  <a:pt x="148367" y="396460"/>
                  <a:pt x="144141" y="394629"/>
                  <a:pt x="140573" y="391155"/>
                </a:cubicBezTo>
                <a:cubicBezTo>
                  <a:pt x="137005" y="387680"/>
                  <a:pt x="135221" y="383501"/>
                  <a:pt x="135221" y="378619"/>
                </a:cubicBezTo>
                <a:lnTo>
                  <a:pt x="135221" y="198042"/>
                </a:lnTo>
                <a:cubicBezTo>
                  <a:pt x="135221" y="193347"/>
                  <a:pt x="136911" y="189262"/>
                  <a:pt x="140291" y="185788"/>
                </a:cubicBezTo>
                <a:cubicBezTo>
                  <a:pt x="143672" y="182313"/>
                  <a:pt x="147710" y="180388"/>
                  <a:pt x="152405" y="180013"/>
                </a:cubicBezTo>
                <a:cubicBezTo>
                  <a:pt x="156912" y="179637"/>
                  <a:pt x="164049" y="174097"/>
                  <a:pt x="173815" y="163392"/>
                </a:cubicBezTo>
                <a:cubicBezTo>
                  <a:pt x="183581" y="152687"/>
                  <a:pt x="193065" y="141325"/>
                  <a:pt x="202268" y="129305"/>
                </a:cubicBezTo>
                <a:cubicBezTo>
                  <a:pt x="215039" y="112966"/>
                  <a:pt x="224523" y="101697"/>
                  <a:pt x="230720" y="95500"/>
                </a:cubicBezTo>
                <a:cubicBezTo>
                  <a:pt x="234101" y="92119"/>
                  <a:pt x="237012" y="87612"/>
                  <a:pt x="239453" y="81977"/>
                </a:cubicBezTo>
                <a:cubicBezTo>
                  <a:pt x="241895" y="76343"/>
                  <a:pt x="243538" y="71789"/>
                  <a:pt x="244383" y="68315"/>
                </a:cubicBezTo>
                <a:cubicBezTo>
                  <a:pt x="245228" y="64840"/>
                  <a:pt x="246496" y="59159"/>
                  <a:pt x="248186" y="51271"/>
                </a:cubicBezTo>
                <a:cubicBezTo>
                  <a:pt x="249501" y="43947"/>
                  <a:pt x="250675" y="38219"/>
                  <a:pt x="251708" y="34087"/>
                </a:cubicBezTo>
                <a:cubicBezTo>
                  <a:pt x="252741" y="29955"/>
                  <a:pt x="254572" y="25072"/>
                  <a:pt x="257201" y="19438"/>
                </a:cubicBezTo>
                <a:cubicBezTo>
                  <a:pt x="259830" y="13804"/>
                  <a:pt x="263023" y="9108"/>
                  <a:pt x="266779" y="5352"/>
                </a:cubicBezTo>
                <a:cubicBezTo>
                  <a:pt x="270348" y="1784"/>
                  <a:pt x="274573" y="0"/>
                  <a:pt x="279456" y="0"/>
                </a:cubicBezTo>
                <a:close/>
              </a:path>
            </a:pathLst>
          </a:custGeom>
          <a:solidFill>
            <a:srgbClr val="333333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spcBef>
                <a:spcPct val="0"/>
              </a:spcBef>
            </a:pPr>
            <a:endParaRPr lang="en-US" sz="4400" b="1" dirty="0">
              <a:latin typeface="FontAwesome" pitchFamily="50" charset="0"/>
              <a:ea typeface="+mj-ea"/>
              <a:cs typeface="+mj-cs"/>
            </a:endParaRPr>
          </a:p>
        </p:txBody>
      </p:sp>
      <p:sp>
        <p:nvSpPr>
          <p:cNvPr id="154" name="TextBox 153"/>
          <p:cNvSpPr txBox="1">
            <a:spLocks/>
          </p:cNvSpPr>
          <p:nvPr/>
        </p:nvSpPr>
        <p:spPr>
          <a:xfrm>
            <a:off x="5329000" y="6574390"/>
            <a:ext cx="646663" cy="526677"/>
          </a:xfrm>
          <a:custGeom>
            <a:avLst/>
            <a:gdLst/>
            <a:ahLst/>
            <a:cxnLst/>
            <a:rect l="l" t="t" r="r" b="b"/>
            <a:pathLst>
              <a:path w="576942" h="469893">
                <a:moveTo>
                  <a:pt x="459469" y="234946"/>
                </a:moveTo>
                <a:cubicBezTo>
                  <a:pt x="454398" y="234946"/>
                  <a:pt x="449750" y="237059"/>
                  <a:pt x="445525" y="241285"/>
                </a:cubicBezTo>
                <a:cubicBezTo>
                  <a:pt x="441299" y="245510"/>
                  <a:pt x="439186" y="250159"/>
                  <a:pt x="439186" y="255230"/>
                </a:cubicBezTo>
                <a:cubicBezTo>
                  <a:pt x="439186" y="260488"/>
                  <a:pt x="441299" y="265230"/>
                  <a:pt x="445525" y="269456"/>
                </a:cubicBezTo>
                <a:cubicBezTo>
                  <a:pt x="449750" y="273682"/>
                  <a:pt x="454398" y="275794"/>
                  <a:pt x="459469" y="275794"/>
                </a:cubicBezTo>
                <a:cubicBezTo>
                  <a:pt x="466794" y="275794"/>
                  <a:pt x="472897" y="273728"/>
                  <a:pt x="477780" y="269597"/>
                </a:cubicBezTo>
                <a:cubicBezTo>
                  <a:pt x="482663" y="265465"/>
                  <a:pt x="485105" y="260676"/>
                  <a:pt x="485105" y="255230"/>
                </a:cubicBezTo>
                <a:cubicBezTo>
                  <a:pt x="485105" y="249971"/>
                  <a:pt x="482663" y="245276"/>
                  <a:pt x="477780" y="241144"/>
                </a:cubicBezTo>
                <a:cubicBezTo>
                  <a:pt x="472897" y="237012"/>
                  <a:pt x="466794" y="234946"/>
                  <a:pt x="459469" y="234946"/>
                </a:cubicBezTo>
                <a:close/>
                <a:moveTo>
                  <a:pt x="347067" y="234946"/>
                </a:moveTo>
                <a:cubicBezTo>
                  <a:pt x="341996" y="234946"/>
                  <a:pt x="337348" y="237059"/>
                  <a:pt x="333122" y="241285"/>
                </a:cubicBezTo>
                <a:cubicBezTo>
                  <a:pt x="328896" y="245510"/>
                  <a:pt x="326784" y="250159"/>
                  <a:pt x="326784" y="255230"/>
                </a:cubicBezTo>
                <a:cubicBezTo>
                  <a:pt x="326784" y="260488"/>
                  <a:pt x="328896" y="265230"/>
                  <a:pt x="333122" y="269456"/>
                </a:cubicBezTo>
                <a:cubicBezTo>
                  <a:pt x="337348" y="273682"/>
                  <a:pt x="341996" y="275794"/>
                  <a:pt x="347067" y="275794"/>
                </a:cubicBezTo>
                <a:cubicBezTo>
                  <a:pt x="354579" y="275794"/>
                  <a:pt x="360730" y="273728"/>
                  <a:pt x="365519" y="269597"/>
                </a:cubicBezTo>
                <a:cubicBezTo>
                  <a:pt x="370308" y="265465"/>
                  <a:pt x="372702" y="260676"/>
                  <a:pt x="372702" y="255230"/>
                </a:cubicBezTo>
                <a:cubicBezTo>
                  <a:pt x="372702" y="249971"/>
                  <a:pt x="370308" y="245276"/>
                  <a:pt x="365519" y="241144"/>
                </a:cubicBezTo>
                <a:cubicBezTo>
                  <a:pt x="360730" y="237012"/>
                  <a:pt x="354579" y="234946"/>
                  <a:pt x="347067" y="234946"/>
                </a:cubicBezTo>
                <a:close/>
                <a:moveTo>
                  <a:pt x="403409" y="153250"/>
                </a:moveTo>
                <a:cubicBezTo>
                  <a:pt x="433646" y="153250"/>
                  <a:pt x="462099" y="159871"/>
                  <a:pt x="488767" y="173111"/>
                </a:cubicBezTo>
                <a:cubicBezTo>
                  <a:pt x="515436" y="186351"/>
                  <a:pt x="536799" y="204381"/>
                  <a:pt x="552856" y="227199"/>
                </a:cubicBezTo>
                <a:cubicBezTo>
                  <a:pt x="568914" y="250018"/>
                  <a:pt x="576942" y="274761"/>
                  <a:pt x="576942" y="301430"/>
                </a:cubicBezTo>
                <a:cubicBezTo>
                  <a:pt x="576942" y="323403"/>
                  <a:pt x="570510" y="344391"/>
                  <a:pt x="557645" y="364392"/>
                </a:cubicBezTo>
                <a:cubicBezTo>
                  <a:pt x="544780" y="384394"/>
                  <a:pt x="527361" y="402564"/>
                  <a:pt x="505388" y="418903"/>
                </a:cubicBezTo>
                <a:lnTo>
                  <a:pt x="520882" y="469893"/>
                </a:lnTo>
                <a:lnTo>
                  <a:pt x="464822" y="439186"/>
                </a:lnTo>
                <a:cubicBezTo>
                  <a:pt x="436651" y="446135"/>
                  <a:pt x="416180" y="449610"/>
                  <a:pt x="403409" y="449610"/>
                </a:cubicBezTo>
                <a:cubicBezTo>
                  <a:pt x="371669" y="449610"/>
                  <a:pt x="342466" y="442989"/>
                  <a:pt x="315797" y="429749"/>
                </a:cubicBezTo>
                <a:cubicBezTo>
                  <a:pt x="289128" y="416509"/>
                  <a:pt x="268141" y="398526"/>
                  <a:pt x="252835" y="375802"/>
                </a:cubicBezTo>
                <a:cubicBezTo>
                  <a:pt x="237528" y="353077"/>
                  <a:pt x="229875" y="328286"/>
                  <a:pt x="229875" y="301430"/>
                </a:cubicBezTo>
                <a:cubicBezTo>
                  <a:pt x="229875" y="274574"/>
                  <a:pt x="237528" y="249783"/>
                  <a:pt x="252835" y="227058"/>
                </a:cubicBezTo>
                <a:cubicBezTo>
                  <a:pt x="268141" y="204334"/>
                  <a:pt x="289128" y="186351"/>
                  <a:pt x="315797" y="173111"/>
                </a:cubicBezTo>
                <a:cubicBezTo>
                  <a:pt x="342466" y="159871"/>
                  <a:pt x="371669" y="153250"/>
                  <a:pt x="403409" y="153250"/>
                </a:cubicBezTo>
                <a:close/>
                <a:moveTo>
                  <a:pt x="280865" y="86767"/>
                </a:moveTo>
                <a:cubicBezTo>
                  <a:pt x="272789" y="86767"/>
                  <a:pt x="265652" y="89161"/>
                  <a:pt x="259455" y="93950"/>
                </a:cubicBezTo>
                <a:cubicBezTo>
                  <a:pt x="253257" y="98739"/>
                  <a:pt x="250158" y="104890"/>
                  <a:pt x="250158" y="112402"/>
                </a:cubicBezTo>
                <a:cubicBezTo>
                  <a:pt x="250158" y="119727"/>
                  <a:pt x="253257" y="125784"/>
                  <a:pt x="259455" y="130573"/>
                </a:cubicBezTo>
                <a:cubicBezTo>
                  <a:pt x="265652" y="135362"/>
                  <a:pt x="272789" y="137756"/>
                  <a:pt x="280865" y="137756"/>
                </a:cubicBezTo>
                <a:cubicBezTo>
                  <a:pt x="288565" y="137756"/>
                  <a:pt x="294716" y="135456"/>
                  <a:pt x="299317" y="130854"/>
                </a:cubicBezTo>
                <a:cubicBezTo>
                  <a:pt x="303918" y="126253"/>
                  <a:pt x="306219" y="120102"/>
                  <a:pt x="306219" y="112402"/>
                </a:cubicBezTo>
                <a:cubicBezTo>
                  <a:pt x="306219" y="104702"/>
                  <a:pt x="303918" y="98505"/>
                  <a:pt x="299317" y="93809"/>
                </a:cubicBezTo>
                <a:cubicBezTo>
                  <a:pt x="294716" y="89114"/>
                  <a:pt x="288565" y="86767"/>
                  <a:pt x="280865" y="86767"/>
                </a:cubicBezTo>
                <a:close/>
                <a:moveTo>
                  <a:pt x="137756" y="86767"/>
                </a:moveTo>
                <a:cubicBezTo>
                  <a:pt x="129680" y="86767"/>
                  <a:pt x="122544" y="89161"/>
                  <a:pt x="116346" y="93950"/>
                </a:cubicBezTo>
                <a:cubicBezTo>
                  <a:pt x="110148" y="98739"/>
                  <a:pt x="107050" y="104890"/>
                  <a:pt x="107050" y="112402"/>
                </a:cubicBezTo>
                <a:cubicBezTo>
                  <a:pt x="107050" y="119727"/>
                  <a:pt x="110148" y="125784"/>
                  <a:pt x="116346" y="130573"/>
                </a:cubicBezTo>
                <a:cubicBezTo>
                  <a:pt x="122544" y="135362"/>
                  <a:pt x="129680" y="137756"/>
                  <a:pt x="137756" y="137756"/>
                </a:cubicBezTo>
                <a:cubicBezTo>
                  <a:pt x="145456" y="137756"/>
                  <a:pt x="151654" y="135456"/>
                  <a:pt x="156349" y="130854"/>
                </a:cubicBezTo>
                <a:cubicBezTo>
                  <a:pt x="161044" y="126253"/>
                  <a:pt x="163392" y="120102"/>
                  <a:pt x="163392" y="112402"/>
                </a:cubicBezTo>
                <a:cubicBezTo>
                  <a:pt x="163392" y="104702"/>
                  <a:pt x="161044" y="98505"/>
                  <a:pt x="156349" y="93809"/>
                </a:cubicBezTo>
                <a:cubicBezTo>
                  <a:pt x="151654" y="89114"/>
                  <a:pt x="145456" y="86767"/>
                  <a:pt x="137756" y="86767"/>
                </a:cubicBezTo>
                <a:close/>
                <a:moveTo>
                  <a:pt x="204240" y="0"/>
                </a:moveTo>
                <a:cubicBezTo>
                  <a:pt x="237294" y="0"/>
                  <a:pt x="268517" y="6198"/>
                  <a:pt x="297908" y="18593"/>
                </a:cubicBezTo>
                <a:cubicBezTo>
                  <a:pt x="327300" y="30988"/>
                  <a:pt x="351903" y="48125"/>
                  <a:pt x="371716" y="70005"/>
                </a:cubicBezTo>
                <a:cubicBezTo>
                  <a:pt x="391530" y="91884"/>
                  <a:pt x="404348" y="116346"/>
                  <a:pt x="410170" y="143390"/>
                </a:cubicBezTo>
                <a:cubicBezTo>
                  <a:pt x="404348" y="142639"/>
                  <a:pt x="397775" y="142264"/>
                  <a:pt x="390450" y="142264"/>
                </a:cubicBezTo>
                <a:cubicBezTo>
                  <a:pt x="358711" y="142264"/>
                  <a:pt x="329507" y="149494"/>
                  <a:pt x="302838" y="163955"/>
                </a:cubicBezTo>
                <a:cubicBezTo>
                  <a:pt x="276170" y="178416"/>
                  <a:pt x="255182" y="197995"/>
                  <a:pt x="239876" y="222692"/>
                </a:cubicBezTo>
                <a:cubicBezTo>
                  <a:pt x="224570" y="247389"/>
                  <a:pt x="216917" y="274386"/>
                  <a:pt x="216917" y="303684"/>
                </a:cubicBezTo>
                <a:cubicBezTo>
                  <a:pt x="216917" y="318333"/>
                  <a:pt x="219076" y="332606"/>
                  <a:pt x="223396" y="346504"/>
                </a:cubicBezTo>
                <a:cubicBezTo>
                  <a:pt x="216823" y="347067"/>
                  <a:pt x="210437" y="347349"/>
                  <a:pt x="204240" y="347349"/>
                </a:cubicBezTo>
                <a:cubicBezTo>
                  <a:pt x="199357" y="347349"/>
                  <a:pt x="194661" y="347208"/>
                  <a:pt x="190154" y="346926"/>
                </a:cubicBezTo>
                <a:cubicBezTo>
                  <a:pt x="185647" y="346645"/>
                  <a:pt x="180482" y="346034"/>
                  <a:pt x="174660" y="345095"/>
                </a:cubicBezTo>
                <a:cubicBezTo>
                  <a:pt x="168838" y="344156"/>
                  <a:pt x="164659" y="343499"/>
                  <a:pt x="162124" y="343123"/>
                </a:cubicBezTo>
                <a:cubicBezTo>
                  <a:pt x="159589" y="342748"/>
                  <a:pt x="154471" y="341762"/>
                  <a:pt x="146771" y="340165"/>
                </a:cubicBezTo>
                <a:cubicBezTo>
                  <a:pt x="139071" y="338569"/>
                  <a:pt x="134375" y="337583"/>
                  <a:pt x="132685" y="337207"/>
                </a:cubicBezTo>
                <a:lnTo>
                  <a:pt x="61412" y="372984"/>
                </a:lnTo>
                <a:lnTo>
                  <a:pt x="81696" y="311572"/>
                </a:lnTo>
                <a:cubicBezTo>
                  <a:pt x="27232" y="273447"/>
                  <a:pt x="0" y="227434"/>
                  <a:pt x="0" y="173534"/>
                </a:cubicBezTo>
                <a:cubicBezTo>
                  <a:pt x="0" y="141794"/>
                  <a:pt x="9155" y="112590"/>
                  <a:pt x="27466" y="85922"/>
                </a:cubicBezTo>
                <a:cubicBezTo>
                  <a:pt x="45777" y="59253"/>
                  <a:pt x="70568" y="38266"/>
                  <a:pt x="101838" y="22959"/>
                </a:cubicBezTo>
                <a:cubicBezTo>
                  <a:pt x="133108" y="7653"/>
                  <a:pt x="167242" y="0"/>
                  <a:pt x="204240" y="0"/>
                </a:cubicBezTo>
                <a:close/>
              </a:path>
            </a:pathLst>
          </a:custGeom>
          <a:solidFill>
            <a:srgbClr val="333333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spcBef>
                <a:spcPct val="0"/>
              </a:spcBef>
            </a:pPr>
            <a:endParaRPr lang="en-US" sz="4400" b="1" dirty="0">
              <a:latin typeface="FontAwesome" pitchFamily="50" charset="0"/>
              <a:ea typeface="+mj-ea"/>
              <a:cs typeface="+mj-cs"/>
            </a:endParaRPr>
          </a:p>
        </p:txBody>
      </p:sp>
      <p:sp>
        <p:nvSpPr>
          <p:cNvPr id="155" name="TextBox 154"/>
          <p:cNvSpPr txBox="1">
            <a:spLocks/>
          </p:cNvSpPr>
          <p:nvPr/>
        </p:nvSpPr>
        <p:spPr>
          <a:xfrm>
            <a:off x="2692404" y="7533367"/>
            <a:ext cx="535092" cy="535092"/>
          </a:xfrm>
          <a:custGeom>
            <a:avLst/>
            <a:gdLst/>
            <a:ahLst/>
            <a:cxnLst/>
            <a:rect l="l" t="t" r="r" b="b"/>
            <a:pathLst>
              <a:path w="432707" h="432707">
                <a:moveTo>
                  <a:pt x="342560" y="0"/>
                </a:moveTo>
                <a:cubicBezTo>
                  <a:pt x="367538" y="0"/>
                  <a:pt x="388807" y="8780"/>
                  <a:pt x="406367" y="26340"/>
                </a:cubicBezTo>
                <a:cubicBezTo>
                  <a:pt x="423927" y="43900"/>
                  <a:pt x="432707" y="65169"/>
                  <a:pt x="432707" y="90147"/>
                </a:cubicBezTo>
                <a:cubicBezTo>
                  <a:pt x="432707" y="115125"/>
                  <a:pt x="423927" y="136395"/>
                  <a:pt x="406367" y="153955"/>
                </a:cubicBezTo>
                <a:cubicBezTo>
                  <a:pt x="388807" y="171514"/>
                  <a:pt x="367538" y="180294"/>
                  <a:pt x="342560" y="180294"/>
                </a:cubicBezTo>
                <a:cubicBezTo>
                  <a:pt x="318896" y="180294"/>
                  <a:pt x="298425" y="172219"/>
                  <a:pt x="281147" y="156067"/>
                </a:cubicBezTo>
                <a:lnTo>
                  <a:pt x="179731" y="206775"/>
                </a:lnTo>
                <a:cubicBezTo>
                  <a:pt x="180107" y="210907"/>
                  <a:pt x="180294" y="214100"/>
                  <a:pt x="180294" y="216353"/>
                </a:cubicBezTo>
                <a:cubicBezTo>
                  <a:pt x="180294" y="218607"/>
                  <a:pt x="180107" y="221800"/>
                  <a:pt x="179731" y="225931"/>
                </a:cubicBezTo>
                <a:lnTo>
                  <a:pt x="281147" y="276639"/>
                </a:lnTo>
                <a:cubicBezTo>
                  <a:pt x="298425" y="260488"/>
                  <a:pt x="318896" y="252412"/>
                  <a:pt x="342560" y="252412"/>
                </a:cubicBezTo>
                <a:cubicBezTo>
                  <a:pt x="367538" y="252412"/>
                  <a:pt x="388807" y="261192"/>
                  <a:pt x="406367" y="278752"/>
                </a:cubicBezTo>
                <a:cubicBezTo>
                  <a:pt x="423927" y="296312"/>
                  <a:pt x="432707" y="317581"/>
                  <a:pt x="432707" y="342560"/>
                </a:cubicBezTo>
                <a:cubicBezTo>
                  <a:pt x="432707" y="367538"/>
                  <a:pt x="423927" y="388807"/>
                  <a:pt x="406367" y="406367"/>
                </a:cubicBezTo>
                <a:cubicBezTo>
                  <a:pt x="388807" y="423927"/>
                  <a:pt x="367538" y="432707"/>
                  <a:pt x="342560" y="432707"/>
                </a:cubicBezTo>
                <a:cubicBezTo>
                  <a:pt x="317581" y="432707"/>
                  <a:pt x="296312" y="423927"/>
                  <a:pt x="278752" y="406367"/>
                </a:cubicBezTo>
                <a:cubicBezTo>
                  <a:pt x="261192" y="388807"/>
                  <a:pt x="252412" y="367538"/>
                  <a:pt x="252412" y="342560"/>
                </a:cubicBezTo>
                <a:cubicBezTo>
                  <a:pt x="252412" y="340306"/>
                  <a:pt x="252600" y="337113"/>
                  <a:pt x="252976" y="332981"/>
                </a:cubicBezTo>
                <a:lnTo>
                  <a:pt x="151560" y="282274"/>
                </a:lnTo>
                <a:cubicBezTo>
                  <a:pt x="134282" y="298425"/>
                  <a:pt x="113811" y="306501"/>
                  <a:pt x="90147" y="306501"/>
                </a:cubicBezTo>
                <a:cubicBezTo>
                  <a:pt x="65169" y="306501"/>
                  <a:pt x="43900" y="297721"/>
                  <a:pt x="26340" y="280161"/>
                </a:cubicBezTo>
                <a:cubicBezTo>
                  <a:pt x="8780" y="262601"/>
                  <a:pt x="0" y="241332"/>
                  <a:pt x="0" y="216353"/>
                </a:cubicBezTo>
                <a:cubicBezTo>
                  <a:pt x="0" y="191375"/>
                  <a:pt x="8780" y="170106"/>
                  <a:pt x="26340" y="152546"/>
                </a:cubicBezTo>
                <a:cubicBezTo>
                  <a:pt x="43900" y="134986"/>
                  <a:pt x="65169" y="126206"/>
                  <a:pt x="90147" y="126206"/>
                </a:cubicBezTo>
                <a:cubicBezTo>
                  <a:pt x="113811" y="126206"/>
                  <a:pt x="134282" y="134282"/>
                  <a:pt x="151560" y="150433"/>
                </a:cubicBezTo>
                <a:lnTo>
                  <a:pt x="252976" y="99725"/>
                </a:lnTo>
                <a:cubicBezTo>
                  <a:pt x="252600" y="95594"/>
                  <a:pt x="252412" y="92401"/>
                  <a:pt x="252412" y="90147"/>
                </a:cubicBezTo>
                <a:cubicBezTo>
                  <a:pt x="252412" y="65169"/>
                  <a:pt x="261192" y="43900"/>
                  <a:pt x="278752" y="26340"/>
                </a:cubicBezTo>
                <a:cubicBezTo>
                  <a:pt x="296312" y="8780"/>
                  <a:pt x="317581" y="0"/>
                  <a:pt x="342560" y="0"/>
                </a:cubicBezTo>
                <a:close/>
              </a:path>
            </a:pathLst>
          </a:custGeom>
          <a:solidFill>
            <a:srgbClr val="333333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spcBef>
                <a:spcPct val="0"/>
              </a:spcBef>
            </a:pPr>
            <a:endParaRPr lang="en-US" sz="4400" b="1" dirty="0">
              <a:latin typeface="FontAwesome" pitchFamily="50" charset="0"/>
              <a:ea typeface="+mj-ea"/>
              <a:cs typeface="+mj-cs"/>
            </a:endParaRPr>
          </a:p>
        </p:txBody>
      </p:sp>
      <p:sp>
        <p:nvSpPr>
          <p:cNvPr id="156" name="TextBox 155"/>
          <p:cNvSpPr txBox="1">
            <a:spLocks/>
          </p:cNvSpPr>
          <p:nvPr/>
        </p:nvSpPr>
        <p:spPr>
          <a:xfrm>
            <a:off x="7996675" y="7850853"/>
            <a:ext cx="463010" cy="424426"/>
          </a:xfrm>
          <a:custGeom>
            <a:avLst/>
            <a:gdLst/>
            <a:ahLst/>
            <a:cxnLst/>
            <a:rect l="l" t="t" r="r" b="b"/>
            <a:pathLst>
              <a:path w="432707" h="396648">
                <a:moveTo>
                  <a:pt x="225368" y="324530"/>
                </a:moveTo>
                <a:lnTo>
                  <a:pt x="432707" y="324530"/>
                </a:lnTo>
                <a:lnTo>
                  <a:pt x="432707" y="360589"/>
                </a:lnTo>
                <a:lnTo>
                  <a:pt x="225368" y="360589"/>
                </a:lnTo>
                <a:close/>
                <a:moveTo>
                  <a:pt x="0" y="324530"/>
                </a:moveTo>
                <a:lnTo>
                  <a:pt x="99162" y="324530"/>
                </a:lnTo>
                <a:lnTo>
                  <a:pt x="99162" y="360589"/>
                </a:lnTo>
                <a:lnTo>
                  <a:pt x="0" y="360589"/>
                </a:lnTo>
                <a:close/>
                <a:moveTo>
                  <a:pt x="126206" y="288471"/>
                </a:moveTo>
                <a:lnTo>
                  <a:pt x="198324" y="288471"/>
                </a:lnTo>
                <a:cubicBezTo>
                  <a:pt x="203207" y="288471"/>
                  <a:pt x="207432" y="290255"/>
                  <a:pt x="211001" y="293824"/>
                </a:cubicBezTo>
                <a:cubicBezTo>
                  <a:pt x="214569" y="297392"/>
                  <a:pt x="216353" y="301618"/>
                  <a:pt x="216353" y="306501"/>
                </a:cubicBezTo>
                <a:lnTo>
                  <a:pt x="216353" y="378618"/>
                </a:lnTo>
                <a:cubicBezTo>
                  <a:pt x="216353" y="383501"/>
                  <a:pt x="214569" y="387727"/>
                  <a:pt x="211001" y="391295"/>
                </a:cubicBezTo>
                <a:cubicBezTo>
                  <a:pt x="207432" y="394864"/>
                  <a:pt x="203207" y="396648"/>
                  <a:pt x="198324" y="396648"/>
                </a:cubicBezTo>
                <a:lnTo>
                  <a:pt x="126206" y="396648"/>
                </a:lnTo>
                <a:cubicBezTo>
                  <a:pt x="121323" y="396648"/>
                  <a:pt x="117097" y="394864"/>
                  <a:pt x="113529" y="391295"/>
                </a:cubicBezTo>
                <a:cubicBezTo>
                  <a:pt x="109961" y="387727"/>
                  <a:pt x="108176" y="383501"/>
                  <a:pt x="108176" y="378618"/>
                </a:cubicBezTo>
                <a:lnTo>
                  <a:pt x="108176" y="306501"/>
                </a:lnTo>
                <a:cubicBezTo>
                  <a:pt x="108176" y="301618"/>
                  <a:pt x="109961" y="297392"/>
                  <a:pt x="113529" y="293824"/>
                </a:cubicBezTo>
                <a:cubicBezTo>
                  <a:pt x="117097" y="290255"/>
                  <a:pt x="121323" y="288471"/>
                  <a:pt x="126206" y="288471"/>
                </a:cubicBezTo>
                <a:close/>
                <a:moveTo>
                  <a:pt x="369604" y="180294"/>
                </a:moveTo>
                <a:lnTo>
                  <a:pt x="432707" y="180294"/>
                </a:lnTo>
                <a:lnTo>
                  <a:pt x="432707" y="216353"/>
                </a:lnTo>
                <a:lnTo>
                  <a:pt x="369604" y="216353"/>
                </a:lnTo>
                <a:close/>
                <a:moveTo>
                  <a:pt x="0" y="180294"/>
                </a:moveTo>
                <a:lnTo>
                  <a:pt x="243397" y="180294"/>
                </a:lnTo>
                <a:lnTo>
                  <a:pt x="243397" y="216353"/>
                </a:lnTo>
                <a:lnTo>
                  <a:pt x="0" y="216353"/>
                </a:lnTo>
                <a:close/>
                <a:moveTo>
                  <a:pt x="270442" y="144235"/>
                </a:moveTo>
                <a:lnTo>
                  <a:pt x="342559" y="144235"/>
                </a:lnTo>
                <a:cubicBezTo>
                  <a:pt x="347442" y="144235"/>
                  <a:pt x="351668" y="146020"/>
                  <a:pt x="355236" y="149588"/>
                </a:cubicBezTo>
                <a:cubicBezTo>
                  <a:pt x="358805" y="153156"/>
                  <a:pt x="360589" y="157382"/>
                  <a:pt x="360589" y="162265"/>
                </a:cubicBezTo>
                <a:lnTo>
                  <a:pt x="360589" y="234383"/>
                </a:lnTo>
                <a:cubicBezTo>
                  <a:pt x="360589" y="239266"/>
                  <a:pt x="358805" y="243491"/>
                  <a:pt x="355236" y="247060"/>
                </a:cubicBezTo>
                <a:cubicBezTo>
                  <a:pt x="351668" y="250628"/>
                  <a:pt x="347442" y="252412"/>
                  <a:pt x="342559" y="252412"/>
                </a:cubicBezTo>
                <a:lnTo>
                  <a:pt x="270442" y="252412"/>
                </a:lnTo>
                <a:cubicBezTo>
                  <a:pt x="265559" y="252412"/>
                  <a:pt x="261333" y="250628"/>
                  <a:pt x="257765" y="247060"/>
                </a:cubicBezTo>
                <a:cubicBezTo>
                  <a:pt x="254196" y="243491"/>
                  <a:pt x="252412" y="239266"/>
                  <a:pt x="252412" y="234383"/>
                </a:cubicBezTo>
                <a:lnTo>
                  <a:pt x="252412" y="162265"/>
                </a:lnTo>
                <a:cubicBezTo>
                  <a:pt x="252412" y="157382"/>
                  <a:pt x="254196" y="153156"/>
                  <a:pt x="257765" y="149588"/>
                </a:cubicBezTo>
                <a:cubicBezTo>
                  <a:pt x="261333" y="146020"/>
                  <a:pt x="265559" y="144235"/>
                  <a:pt x="270442" y="144235"/>
                </a:cubicBezTo>
                <a:close/>
                <a:moveTo>
                  <a:pt x="189309" y="36059"/>
                </a:moveTo>
                <a:lnTo>
                  <a:pt x="432707" y="36059"/>
                </a:lnTo>
                <a:lnTo>
                  <a:pt x="432707" y="72118"/>
                </a:lnTo>
                <a:lnTo>
                  <a:pt x="189309" y="72118"/>
                </a:lnTo>
                <a:close/>
                <a:moveTo>
                  <a:pt x="0" y="36059"/>
                </a:moveTo>
                <a:lnTo>
                  <a:pt x="63103" y="36059"/>
                </a:lnTo>
                <a:lnTo>
                  <a:pt x="63103" y="72118"/>
                </a:lnTo>
                <a:lnTo>
                  <a:pt x="0" y="72118"/>
                </a:lnTo>
                <a:close/>
                <a:moveTo>
                  <a:pt x="90147" y="0"/>
                </a:moveTo>
                <a:lnTo>
                  <a:pt x="162265" y="0"/>
                </a:lnTo>
                <a:cubicBezTo>
                  <a:pt x="167148" y="0"/>
                  <a:pt x="171373" y="1784"/>
                  <a:pt x="174942" y="5352"/>
                </a:cubicBezTo>
                <a:cubicBezTo>
                  <a:pt x="178510" y="8921"/>
                  <a:pt x="180294" y="13146"/>
                  <a:pt x="180294" y="18029"/>
                </a:cubicBezTo>
                <a:lnTo>
                  <a:pt x="180294" y="90147"/>
                </a:lnTo>
                <a:cubicBezTo>
                  <a:pt x="180294" y="95030"/>
                  <a:pt x="178510" y="99256"/>
                  <a:pt x="174942" y="102824"/>
                </a:cubicBezTo>
                <a:cubicBezTo>
                  <a:pt x="171373" y="106392"/>
                  <a:pt x="167148" y="108176"/>
                  <a:pt x="162265" y="108176"/>
                </a:cubicBezTo>
                <a:lnTo>
                  <a:pt x="90147" y="108176"/>
                </a:lnTo>
                <a:cubicBezTo>
                  <a:pt x="85264" y="108176"/>
                  <a:pt x="81038" y="106392"/>
                  <a:pt x="77470" y="102824"/>
                </a:cubicBezTo>
                <a:cubicBezTo>
                  <a:pt x="73902" y="99256"/>
                  <a:pt x="72117" y="95030"/>
                  <a:pt x="72117" y="90147"/>
                </a:cubicBezTo>
                <a:lnTo>
                  <a:pt x="72117" y="18029"/>
                </a:lnTo>
                <a:cubicBezTo>
                  <a:pt x="72117" y="13146"/>
                  <a:pt x="73902" y="8921"/>
                  <a:pt x="77470" y="5352"/>
                </a:cubicBezTo>
                <a:cubicBezTo>
                  <a:pt x="81038" y="1784"/>
                  <a:pt x="85264" y="0"/>
                  <a:pt x="90147" y="0"/>
                </a:cubicBezTo>
                <a:close/>
              </a:path>
            </a:pathLst>
          </a:custGeom>
          <a:solidFill>
            <a:srgbClr val="333333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spcBef>
                <a:spcPct val="0"/>
              </a:spcBef>
            </a:pPr>
            <a:endParaRPr lang="en-US" sz="4400" b="1" dirty="0">
              <a:latin typeface="FontAwesome" pitchFamily="50" charset="0"/>
              <a:ea typeface="+mj-ea"/>
              <a:cs typeface="+mj-cs"/>
            </a:endParaRPr>
          </a:p>
        </p:txBody>
      </p:sp>
      <p:sp>
        <p:nvSpPr>
          <p:cNvPr id="157" name="TextBox 156"/>
          <p:cNvSpPr txBox="1">
            <a:spLocks/>
          </p:cNvSpPr>
          <p:nvPr/>
        </p:nvSpPr>
        <p:spPr>
          <a:xfrm>
            <a:off x="10505398" y="6781165"/>
            <a:ext cx="589783" cy="540941"/>
          </a:xfrm>
          <a:custGeom>
            <a:avLst/>
            <a:gdLst/>
            <a:ahLst/>
            <a:cxnLst/>
            <a:rect l="l" t="t" r="r" b="b"/>
            <a:pathLst>
              <a:path w="602116" h="552253">
                <a:moveTo>
                  <a:pt x="481693" y="396393"/>
                </a:moveTo>
                <a:cubicBezTo>
                  <a:pt x="470821" y="396393"/>
                  <a:pt x="461413" y="400365"/>
                  <a:pt x="453468" y="408310"/>
                </a:cubicBezTo>
                <a:cubicBezTo>
                  <a:pt x="445524" y="416254"/>
                  <a:pt x="441551" y="425662"/>
                  <a:pt x="441551" y="436534"/>
                </a:cubicBezTo>
                <a:cubicBezTo>
                  <a:pt x="441551" y="447614"/>
                  <a:pt x="445472" y="457075"/>
                  <a:pt x="453312" y="464915"/>
                </a:cubicBezTo>
                <a:cubicBezTo>
                  <a:pt x="461152" y="472755"/>
                  <a:pt x="470612" y="476675"/>
                  <a:pt x="481693" y="476675"/>
                </a:cubicBezTo>
                <a:cubicBezTo>
                  <a:pt x="492773" y="476675"/>
                  <a:pt x="502234" y="472755"/>
                  <a:pt x="510074" y="464915"/>
                </a:cubicBezTo>
                <a:cubicBezTo>
                  <a:pt x="517914" y="457075"/>
                  <a:pt x="521834" y="447614"/>
                  <a:pt x="521834" y="436534"/>
                </a:cubicBezTo>
                <a:cubicBezTo>
                  <a:pt x="521834" y="425662"/>
                  <a:pt x="517861" y="416254"/>
                  <a:pt x="509917" y="408310"/>
                </a:cubicBezTo>
                <a:cubicBezTo>
                  <a:pt x="501972" y="400365"/>
                  <a:pt x="492564" y="396393"/>
                  <a:pt x="481693" y="396393"/>
                </a:cubicBezTo>
                <a:close/>
                <a:moveTo>
                  <a:pt x="441551" y="321128"/>
                </a:moveTo>
                <a:cubicBezTo>
                  <a:pt x="443224" y="321128"/>
                  <a:pt x="448033" y="325989"/>
                  <a:pt x="455977" y="335711"/>
                </a:cubicBezTo>
                <a:cubicBezTo>
                  <a:pt x="463922" y="345432"/>
                  <a:pt x="469358" y="352489"/>
                  <a:pt x="472284" y="356879"/>
                </a:cubicBezTo>
                <a:cubicBezTo>
                  <a:pt x="476466" y="356461"/>
                  <a:pt x="479602" y="356252"/>
                  <a:pt x="481693" y="356252"/>
                </a:cubicBezTo>
                <a:cubicBezTo>
                  <a:pt x="483783" y="356252"/>
                  <a:pt x="486919" y="356461"/>
                  <a:pt x="491101" y="356879"/>
                </a:cubicBezTo>
                <a:cubicBezTo>
                  <a:pt x="501763" y="342035"/>
                  <a:pt x="511380" y="330327"/>
                  <a:pt x="519952" y="321756"/>
                </a:cubicBezTo>
                <a:lnTo>
                  <a:pt x="521834" y="321128"/>
                </a:lnTo>
                <a:cubicBezTo>
                  <a:pt x="522670" y="321128"/>
                  <a:pt x="535632" y="328446"/>
                  <a:pt x="560720" y="343080"/>
                </a:cubicBezTo>
                <a:cubicBezTo>
                  <a:pt x="561557" y="343708"/>
                  <a:pt x="561975" y="344439"/>
                  <a:pt x="561975" y="345276"/>
                </a:cubicBezTo>
                <a:cubicBezTo>
                  <a:pt x="561975" y="350502"/>
                  <a:pt x="556643" y="364928"/>
                  <a:pt x="545981" y="388553"/>
                </a:cubicBezTo>
                <a:cubicBezTo>
                  <a:pt x="549535" y="393361"/>
                  <a:pt x="552671" y="398797"/>
                  <a:pt x="555389" y="404860"/>
                </a:cubicBezTo>
                <a:cubicBezTo>
                  <a:pt x="586540" y="407996"/>
                  <a:pt x="602116" y="411237"/>
                  <a:pt x="602116" y="414582"/>
                </a:cubicBezTo>
                <a:lnTo>
                  <a:pt x="602116" y="458486"/>
                </a:lnTo>
                <a:cubicBezTo>
                  <a:pt x="602116" y="461831"/>
                  <a:pt x="586540" y="465072"/>
                  <a:pt x="555389" y="468208"/>
                </a:cubicBezTo>
                <a:cubicBezTo>
                  <a:pt x="552880" y="473853"/>
                  <a:pt x="549744" y="479288"/>
                  <a:pt x="545981" y="484515"/>
                </a:cubicBezTo>
                <a:cubicBezTo>
                  <a:pt x="556643" y="508140"/>
                  <a:pt x="561975" y="522566"/>
                  <a:pt x="561975" y="527792"/>
                </a:cubicBezTo>
                <a:cubicBezTo>
                  <a:pt x="561975" y="528628"/>
                  <a:pt x="561557" y="529360"/>
                  <a:pt x="560720" y="529987"/>
                </a:cubicBezTo>
                <a:cubicBezTo>
                  <a:pt x="535214" y="544831"/>
                  <a:pt x="522252" y="552253"/>
                  <a:pt x="521834" y="552253"/>
                </a:cubicBezTo>
                <a:cubicBezTo>
                  <a:pt x="520161" y="552253"/>
                  <a:pt x="515353" y="547340"/>
                  <a:pt x="507408" y="537514"/>
                </a:cubicBezTo>
                <a:cubicBezTo>
                  <a:pt x="499463" y="527688"/>
                  <a:pt x="494028" y="520579"/>
                  <a:pt x="491101" y="516189"/>
                </a:cubicBezTo>
                <a:cubicBezTo>
                  <a:pt x="486919" y="516607"/>
                  <a:pt x="483783" y="516816"/>
                  <a:pt x="481693" y="516816"/>
                </a:cubicBezTo>
                <a:cubicBezTo>
                  <a:pt x="479602" y="516816"/>
                  <a:pt x="476466" y="516607"/>
                  <a:pt x="472284" y="516189"/>
                </a:cubicBezTo>
                <a:cubicBezTo>
                  <a:pt x="469358" y="520579"/>
                  <a:pt x="463922" y="527688"/>
                  <a:pt x="455977" y="537514"/>
                </a:cubicBezTo>
                <a:cubicBezTo>
                  <a:pt x="448033" y="547340"/>
                  <a:pt x="443224" y="552253"/>
                  <a:pt x="441551" y="552253"/>
                </a:cubicBezTo>
                <a:cubicBezTo>
                  <a:pt x="441133" y="552253"/>
                  <a:pt x="428171" y="544831"/>
                  <a:pt x="402665" y="529987"/>
                </a:cubicBezTo>
                <a:cubicBezTo>
                  <a:pt x="401829" y="529360"/>
                  <a:pt x="401410" y="528628"/>
                  <a:pt x="401410" y="527792"/>
                </a:cubicBezTo>
                <a:cubicBezTo>
                  <a:pt x="401410" y="522566"/>
                  <a:pt x="406742" y="508140"/>
                  <a:pt x="417404" y="484515"/>
                </a:cubicBezTo>
                <a:cubicBezTo>
                  <a:pt x="413641" y="479288"/>
                  <a:pt x="410505" y="473853"/>
                  <a:pt x="407996" y="468208"/>
                </a:cubicBezTo>
                <a:cubicBezTo>
                  <a:pt x="376845" y="465072"/>
                  <a:pt x="361269" y="461831"/>
                  <a:pt x="361269" y="458486"/>
                </a:cubicBezTo>
                <a:lnTo>
                  <a:pt x="361269" y="414582"/>
                </a:lnTo>
                <a:cubicBezTo>
                  <a:pt x="361269" y="411237"/>
                  <a:pt x="376845" y="407996"/>
                  <a:pt x="407996" y="404860"/>
                </a:cubicBezTo>
                <a:cubicBezTo>
                  <a:pt x="410714" y="398797"/>
                  <a:pt x="413850" y="393361"/>
                  <a:pt x="417404" y="388553"/>
                </a:cubicBezTo>
                <a:cubicBezTo>
                  <a:pt x="406742" y="364928"/>
                  <a:pt x="401410" y="350502"/>
                  <a:pt x="401410" y="345276"/>
                </a:cubicBezTo>
                <a:cubicBezTo>
                  <a:pt x="401410" y="344439"/>
                  <a:pt x="401829" y="343708"/>
                  <a:pt x="402665" y="343080"/>
                </a:cubicBezTo>
                <a:cubicBezTo>
                  <a:pt x="403501" y="342662"/>
                  <a:pt x="407160" y="340572"/>
                  <a:pt x="413641" y="336808"/>
                </a:cubicBezTo>
                <a:cubicBezTo>
                  <a:pt x="420122" y="333045"/>
                  <a:pt x="426290" y="329491"/>
                  <a:pt x="432143" y="326146"/>
                </a:cubicBezTo>
                <a:cubicBezTo>
                  <a:pt x="437997" y="322801"/>
                  <a:pt x="441133" y="321128"/>
                  <a:pt x="441551" y="321128"/>
                </a:cubicBezTo>
                <a:close/>
                <a:moveTo>
                  <a:pt x="200705" y="195688"/>
                </a:moveTo>
                <a:cubicBezTo>
                  <a:pt x="178544" y="195688"/>
                  <a:pt x="159623" y="203528"/>
                  <a:pt x="143943" y="219208"/>
                </a:cubicBezTo>
                <a:cubicBezTo>
                  <a:pt x="128263" y="234888"/>
                  <a:pt x="120423" y="253808"/>
                  <a:pt x="120423" y="275970"/>
                </a:cubicBezTo>
                <a:cubicBezTo>
                  <a:pt x="120423" y="298131"/>
                  <a:pt x="128263" y="317052"/>
                  <a:pt x="143943" y="332732"/>
                </a:cubicBezTo>
                <a:cubicBezTo>
                  <a:pt x="159623" y="348412"/>
                  <a:pt x="178544" y="356252"/>
                  <a:pt x="200705" y="356252"/>
                </a:cubicBezTo>
                <a:cubicBezTo>
                  <a:pt x="222866" y="356252"/>
                  <a:pt x="241787" y="348412"/>
                  <a:pt x="257467" y="332732"/>
                </a:cubicBezTo>
                <a:cubicBezTo>
                  <a:pt x="273147" y="317052"/>
                  <a:pt x="280987" y="298131"/>
                  <a:pt x="280987" y="275970"/>
                </a:cubicBezTo>
                <a:cubicBezTo>
                  <a:pt x="280987" y="253808"/>
                  <a:pt x="273147" y="234888"/>
                  <a:pt x="257467" y="219208"/>
                </a:cubicBezTo>
                <a:cubicBezTo>
                  <a:pt x="241787" y="203528"/>
                  <a:pt x="222866" y="195688"/>
                  <a:pt x="200705" y="195688"/>
                </a:cubicBezTo>
                <a:close/>
                <a:moveTo>
                  <a:pt x="481693" y="75264"/>
                </a:moveTo>
                <a:cubicBezTo>
                  <a:pt x="470821" y="75264"/>
                  <a:pt x="461413" y="79237"/>
                  <a:pt x="453468" y="87181"/>
                </a:cubicBezTo>
                <a:cubicBezTo>
                  <a:pt x="445524" y="95126"/>
                  <a:pt x="441551" y="104534"/>
                  <a:pt x="441551" y="115405"/>
                </a:cubicBezTo>
                <a:cubicBezTo>
                  <a:pt x="441551" y="126486"/>
                  <a:pt x="445472" y="135946"/>
                  <a:pt x="453312" y="143786"/>
                </a:cubicBezTo>
                <a:cubicBezTo>
                  <a:pt x="461152" y="151626"/>
                  <a:pt x="470612" y="155546"/>
                  <a:pt x="481693" y="155546"/>
                </a:cubicBezTo>
                <a:cubicBezTo>
                  <a:pt x="492773" y="155546"/>
                  <a:pt x="502234" y="151626"/>
                  <a:pt x="510074" y="143786"/>
                </a:cubicBezTo>
                <a:cubicBezTo>
                  <a:pt x="517914" y="135946"/>
                  <a:pt x="521834" y="126486"/>
                  <a:pt x="521834" y="115405"/>
                </a:cubicBezTo>
                <a:cubicBezTo>
                  <a:pt x="521834" y="104534"/>
                  <a:pt x="517861" y="95126"/>
                  <a:pt x="509917" y="87181"/>
                </a:cubicBezTo>
                <a:cubicBezTo>
                  <a:pt x="501972" y="79237"/>
                  <a:pt x="492564" y="75264"/>
                  <a:pt x="481693" y="75264"/>
                </a:cubicBezTo>
                <a:close/>
                <a:moveTo>
                  <a:pt x="171540" y="75264"/>
                </a:moveTo>
                <a:lnTo>
                  <a:pt x="229870" y="75264"/>
                </a:lnTo>
                <a:cubicBezTo>
                  <a:pt x="232170" y="75264"/>
                  <a:pt x="234261" y="76048"/>
                  <a:pt x="236142" y="77616"/>
                </a:cubicBezTo>
                <a:cubicBezTo>
                  <a:pt x="238024" y="79184"/>
                  <a:pt x="239069" y="81014"/>
                  <a:pt x="239278" y="83104"/>
                </a:cubicBezTo>
                <a:lnTo>
                  <a:pt x="246491" y="131085"/>
                </a:lnTo>
                <a:cubicBezTo>
                  <a:pt x="253599" y="133176"/>
                  <a:pt x="261439" y="136417"/>
                  <a:pt x="270011" y="140807"/>
                </a:cubicBezTo>
                <a:lnTo>
                  <a:pt x="307016" y="112897"/>
                </a:lnTo>
                <a:cubicBezTo>
                  <a:pt x="308689" y="111433"/>
                  <a:pt x="310779" y="110701"/>
                  <a:pt x="313288" y="110701"/>
                </a:cubicBezTo>
                <a:cubicBezTo>
                  <a:pt x="315588" y="110701"/>
                  <a:pt x="317783" y="111538"/>
                  <a:pt x="319874" y="113210"/>
                </a:cubicBezTo>
                <a:cubicBezTo>
                  <a:pt x="349980" y="141016"/>
                  <a:pt x="365033" y="157742"/>
                  <a:pt x="365033" y="163386"/>
                </a:cubicBezTo>
                <a:cubicBezTo>
                  <a:pt x="365033" y="165268"/>
                  <a:pt x="364301" y="167254"/>
                  <a:pt x="362837" y="169345"/>
                </a:cubicBezTo>
                <a:cubicBezTo>
                  <a:pt x="360329" y="172690"/>
                  <a:pt x="355938" y="178335"/>
                  <a:pt x="349666" y="186279"/>
                </a:cubicBezTo>
                <a:cubicBezTo>
                  <a:pt x="343394" y="194224"/>
                  <a:pt x="338690" y="200496"/>
                  <a:pt x="335554" y="205096"/>
                </a:cubicBezTo>
                <a:cubicBezTo>
                  <a:pt x="340363" y="215131"/>
                  <a:pt x="343917" y="223703"/>
                  <a:pt x="346216" y="230811"/>
                </a:cubicBezTo>
                <a:lnTo>
                  <a:pt x="393884" y="238024"/>
                </a:lnTo>
                <a:cubicBezTo>
                  <a:pt x="395975" y="238442"/>
                  <a:pt x="397752" y="239540"/>
                  <a:pt x="399215" y="241317"/>
                </a:cubicBezTo>
                <a:cubicBezTo>
                  <a:pt x="400679" y="243094"/>
                  <a:pt x="401410" y="245132"/>
                  <a:pt x="401410" y="247432"/>
                </a:cubicBezTo>
                <a:lnTo>
                  <a:pt x="401410" y="305448"/>
                </a:lnTo>
                <a:cubicBezTo>
                  <a:pt x="401410" y="307539"/>
                  <a:pt x="400679" y="309577"/>
                  <a:pt x="399215" y="311564"/>
                </a:cubicBezTo>
                <a:cubicBezTo>
                  <a:pt x="397752" y="313550"/>
                  <a:pt x="396079" y="314647"/>
                  <a:pt x="394198" y="314856"/>
                </a:cubicBezTo>
                <a:lnTo>
                  <a:pt x="345589" y="322383"/>
                </a:lnTo>
                <a:cubicBezTo>
                  <a:pt x="343289" y="329700"/>
                  <a:pt x="339944" y="337645"/>
                  <a:pt x="335554" y="346216"/>
                </a:cubicBezTo>
                <a:cubicBezTo>
                  <a:pt x="342662" y="356252"/>
                  <a:pt x="352070" y="368273"/>
                  <a:pt x="363778" y="382281"/>
                </a:cubicBezTo>
                <a:cubicBezTo>
                  <a:pt x="365242" y="384371"/>
                  <a:pt x="365973" y="386462"/>
                  <a:pt x="365973" y="388553"/>
                </a:cubicBezTo>
                <a:cubicBezTo>
                  <a:pt x="365973" y="391062"/>
                  <a:pt x="365242" y="393048"/>
                  <a:pt x="363778" y="394511"/>
                </a:cubicBezTo>
                <a:cubicBezTo>
                  <a:pt x="358970" y="400783"/>
                  <a:pt x="350346" y="410139"/>
                  <a:pt x="337906" y="422579"/>
                </a:cubicBezTo>
                <a:cubicBezTo>
                  <a:pt x="325467" y="435018"/>
                  <a:pt x="317261" y="441238"/>
                  <a:pt x="313288" y="441238"/>
                </a:cubicBezTo>
                <a:cubicBezTo>
                  <a:pt x="310989" y="441238"/>
                  <a:pt x="308793" y="440506"/>
                  <a:pt x="306703" y="439043"/>
                </a:cubicBezTo>
                <a:lnTo>
                  <a:pt x="270638" y="410819"/>
                </a:lnTo>
                <a:cubicBezTo>
                  <a:pt x="262903" y="414791"/>
                  <a:pt x="254854" y="418031"/>
                  <a:pt x="246491" y="420540"/>
                </a:cubicBezTo>
                <a:cubicBezTo>
                  <a:pt x="244191" y="443120"/>
                  <a:pt x="241787" y="459322"/>
                  <a:pt x="239278" y="469148"/>
                </a:cubicBezTo>
                <a:cubicBezTo>
                  <a:pt x="237815" y="474166"/>
                  <a:pt x="234679" y="476675"/>
                  <a:pt x="229870" y="476675"/>
                </a:cubicBezTo>
                <a:lnTo>
                  <a:pt x="171540" y="476675"/>
                </a:lnTo>
                <a:cubicBezTo>
                  <a:pt x="169240" y="476675"/>
                  <a:pt x="167150" y="475891"/>
                  <a:pt x="165268" y="474323"/>
                </a:cubicBezTo>
                <a:cubicBezTo>
                  <a:pt x="163386" y="472755"/>
                  <a:pt x="162341" y="470926"/>
                  <a:pt x="162132" y="468835"/>
                </a:cubicBezTo>
                <a:lnTo>
                  <a:pt x="154919" y="420854"/>
                </a:lnTo>
                <a:cubicBezTo>
                  <a:pt x="147811" y="418763"/>
                  <a:pt x="139971" y="415523"/>
                  <a:pt x="131399" y="411132"/>
                </a:cubicBezTo>
                <a:lnTo>
                  <a:pt x="94394" y="439043"/>
                </a:lnTo>
                <a:cubicBezTo>
                  <a:pt x="92931" y="440506"/>
                  <a:pt x="90840" y="441238"/>
                  <a:pt x="88122" y="441238"/>
                </a:cubicBezTo>
                <a:cubicBezTo>
                  <a:pt x="85822" y="441238"/>
                  <a:pt x="83627" y="440402"/>
                  <a:pt x="81536" y="438729"/>
                </a:cubicBezTo>
                <a:cubicBezTo>
                  <a:pt x="51431" y="410923"/>
                  <a:pt x="36378" y="394198"/>
                  <a:pt x="36378" y="388553"/>
                </a:cubicBezTo>
                <a:cubicBezTo>
                  <a:pt x="36378" y="386671"/>
                  <a:pt x="37109" y="384685"/>
                  <a:pt x="38573" y="382594"/>
                </a:cubicBezTo>
                <a:cubicBezTo>
                  <a:pt x="40663" y="379667"/>
                  <a:pt x="44949" y="374127"/>
                  <a:pt x="51431" y="365973"/>
                </a:cubicBezTo>
                <a:cubicBezTo>
                  <a:pt x="57912" y="357820"/>
                  <a:pt x="62825" y="351443"/>
                  <a:pt x="66170" y="346844"/>
                </a:cubicBezTo>
                <a:cubicBezTo>
                  <a:pt x="61361" y="337645"/>
                  <a:pt x="57703" y="329073"/>
                  <a:pt x="55194" y="321128"/>
                </a:cubicBezTo>
                <a:lnTo>
                  <a:pt x="7526" y="313602"/>
                </a:lnTo>
                <a:cubicBezTo>
                  <a:pt x="5436" y="313393"/>
                  <a:pt x="3658" y="312400"/>
                  <a:pt x="2195" y="310623"/>
                </a:cubicBezTo>
                <a:cubicBezTo>
                  <a:pt x="731" y="308846"/>
                  <a:pt x="0" y="306807"/>
                  <a:pt x="0" y="304507"/>
                </a:cubicBezTo>
                <a:lnTo>
                  <a:pt x="0" y="246491"/>
                </a:lnTo>
                <a:cubicBezTo>
                  <a:pt x="0" y="244400"/>
                  <a:pt x="731" y="242362"/>
                  <a:pt x="2195" y="240376"/>
                </a:cubicBezTo>
                <a:cubicBezTo>
                  <a:pt x="3658" y="238390"/>
                  <a:pt x="5331" y="237292"/>
                  <a:pt x="7213" y="237083"/>
                </a:cubicBezTo>
                <a:lnTo>
                  <a:pt x="55821" y="229557"/>
                </a:lnTo>
                <a:cubicBezTo>
                  <a:pt x="58121" y="222239"/>
                  <a:pt x="61466" y="214295"/>
                  <a:pt x="65856" y="205723"/>
                </a:cubicBezTo>
                <a:cubicBezTo>
                  <a:pt x="58748" y="195688"/>
                  <a:pt x="49340" y="183666"/>
                  <a:pt x="37632" y="169659"/>
                </a:cubicBezTo>
                <a:cubicBezTo>
                  <a:pt x="36169" y="167359"/>
                  <a:pt x="35437" y="165268"/>
                  <a:pt x="35437" y="163386"/>
                </a:cubicBezTo>
                <a:cubicBezTo>
                  <a:pt x="35437" y="160878"/>
                  <a:pt x="36169" y="158787"/>
                  <a:pt x="37632" y="157114"/>
                </a:cubicBezTo>
                <a:cubicBezTo>
                  <a:pt x="42231" y="150842"/>
                  <a:pt x="50803" y="141539"/>
                  <a:pt x="63347" y="129204"/>
                </a:cubicBezTo>
                <a:cubicBezTo>
                  <a:pt x="75891" y="116869"/>
                  <a:pt x="84150" y="110701"/>
                  <a:pt x="88122" y="110701"/>
                </a:cubicBezTo>
                <a:cubicBezTo>
                  <a:pt x="90422" y="110701"/>
                  <a:pt x="92617" y="111433"/>
                  <a:pt x="94708" y="112897"/>
                </a:cubicBezTo>
                <a:lnTo>
                  <a:pt x="130772" y="141121"/>
                </a:lnTo>
                <a:cubicBezTo>
                  <a:pt x="137880" y="137358"/>
                  <a:pt x="145929" y="134012"/>
                  <a:pt x="154919" y="131085"/>
                </a:cubicBezTo>
                <a:cubicBezTo>
                  <a:pt x="157219" y="108506"/>
                  <a:pt x="159623" y="92408"/>
                  <a:pt x="162132" y="82791"/>
                </a:cubicBezTo>
                <a:cubicBezTo>
                  <a:pt x="163596" y="77773"/>
                  <a:pt x="166732" y="75264"/>
                  <a:pt x="171540" y="75264"/>
                </a:cubicBezTo>
                <a:close/>
                <a:moveTo>
                  <a:pt x="441551" y="0"/>
                </a:moveTo>
                <a:cubicBezTo>
                  <a:pt x="443224" y="0"/>
                  <a:pt x="448033" y="4861"/>
                  <a:pt x="455977" y="14582"/>
                </a:cubicBezTo>
                <a:cubicBezTo>
                  <a:pt x="463922" y="24304"/>
                  <a:pt x="469358" y="31360"/>
                  <a:pt x="472284" y="35750"/>
                </a:cubicBezTo>
                <a:cubicBezTo>
                  <a:pt x="476466" y="35332"/>
                  <a:pt x="479602" y="35123"/>
                  <a:pt x="481693" y="35123"/>
                </a:cubicBezTo>
                <a:cubicBezTo>
                  <a:pt x="483783" y="35123"/>
                  <a:pt x="486919" y="35332"/>
                  <a:pt x="491101" y="35750"/>
                </a:cubicBezTo>
                <a:cubicBezTo>
                  <a:pt x="501763" y="20907"/>
                  <a:pt x="511380" y="9199"/>
                  <a:pt x="519952" y="627"/>
                </a:cubicBezTo>
                <a:lnTo>
                  <a:pt x="521834" y="0"/>
                </a:lnTo>
                <a:cubicBezTo>
                  <a:pt x="522670" y="0"/>
                  <a:pt x="535632" y="7317"/>
                  <a:pt x="560720" y="21952"/>
                </a:cubicBezTo>
                <a:cubicBezTo>
                  <a:pt x="561557" y="22579"/>
                  <a:pt x="561975" y="23311"/>
                  <a:pt x="561975" y="24147"/>
                </a:cubicBezTo>
                <a:cubicBezTo>
                  <a:pt x="561975" y="29374"/>
                  <a:pt x="556643" y="43800"/>
                  <a:pt x="545981" y="67424"/>
                </a:cubicBezTo>
                <a:cubicBezTo>
                  <a:pt x="549535" y="72233"/>
                  <a:pt x="552671" y="77669"/>
                  <a:pt x="555389" y="83732"/>
                </a:cubicBezTo>
                <a:cubicBezTo>
                  <a:pt x="586540" y="86868"/>
                  <a:pt x="602116" y="90108"/>
                  <a:pt x="602116" y="93453"/>
                </a:cubicBezTo>
                <a:lnTo>
                  <a:pt x="602116" y="137358"/>
                </a:lnTo>
                <a:cubicBezTo>
                  <a:pt x="602116" y="140703"/>
                  <a:pt x="586540" y="143943"/>
                  <a:pt x="555389" y="147079"/>
                </a:cubicBezTo>
                <a:cubicBezTo>
                  <a:pt x="552880" y="152724"/>
                  <a:pt x="549744" y="158160"/>
                  <a:pt x="545981" y="163386"/>
                </a:cubicBezTo>
                <a:cubicBezTo>
                  <a:pt x="556643" y="187011"/>
                  <a:pt x="561975" y="201437"/>
                  <a:pt x="561975" y="206664"/>
                </a:cubicBezTo>
                <a:cubicBezTo>
                  <a:pt x="561975" y="207500"/>
                  <a:pt x="561557" y="208232"/>
                  <a:pt x="560720" y="208859"/>
                </a:cubicBezTo>
                <a:cubicBezTo>
                  <a:pt x="535214" y="223703"/>
                  <a:pt x="522252" y="231125"/>
                  <a:pt x="521834" y="231125"/>
                </a:cubicBezTo>
                <a:cubicBezTo>
                  <a:pt x="520161" y="231125"/>
                  <a:pt x="515353" y="226211"/>
                  <a:pt x="507408" y="216385"/>
                </a:cubicBezTo>
                <a:cubicBezTo>
                  <a:pt x="499463" y="206559"/>
                  <a:pt x="494028" y="199451"/>
                  <a:pt x="491101" y="195060"/>
                </a:cubicBezTo>
                <a:cubicBezTo>
                  <a:pt x="486919" y="195478"/>
                  <a:pt x="483783" y="195688"/>
                  <a:pt x="481693" y="195688"/>
                </a:cubicBezTo>
                <a:cubicBezTo>
                  <a:pt x="479602" y="195688"/>
                  <a:pt x="476466" y="195478"/>
                  <a:pt x="472284" y="195060"/>
                </a:cubicBezTo>
                <a:cubicBezTo>
                  <a:pt x="469358" y="199451"/>
                  <a:pt x="463922" y="206559"/>
                  <a:pt x="455977" y="216385"/>
                </a:cubicBezTo>
                <a:cubicBezTo>
                  <a:pt x="448033" y="226211"/>
                  <a:pt x="443224" y="231125"/>
                  <a:pt x="441551" y="231125"/>
                </a:cubicBezTo>
                <a:cubicBezTo>
                  <a:pt x="441133" y="231125"/>
                  <a:pt x="428171" y="223703"/>
                  <a:pt x="402665" y="208859"/>
                </a:cubicBezTo>
                <a:cubicBezTo>
                  <a:pt x="401829" y="208232"/>
                  <a:pt x="401410" y="207500"/>
                  <a:pt x="401410" y="206664"/>
                </a:cubicBezTo>
                <a:cubicBezTo>
                  <a:pt x="401410" y="201437"/>
                  <a:pt x="406742" y="187011"/>
                  <a:pt x="417404" y="163386"/>
                </a:cubicBezTo>
                <a:cubicBezTo>
                  <a:pt x="413641" y="158160"/>
                  <a:pt x="410505" y="152724"/>
                  <a:pt x="407996" y="147079"/>
                </a:cubicBezTo>
                <a:cubicBezTo>
                  <a:pt x="376845" y="143943"/>
                  <a:pt x="361269" y="140703"/>
                  <a:pt x="361269" y="137358"/>
                </a:cubicBezTo>
                <a:lnTo>
                  <a:pt x="361269" y="93453"/>
                </a:lnTo>
                <a:cubicBezTo>
                  <a:pt x="361269" y="90108"/>
                  <a:pt x="376845" y="86868"/>
                  <a:pt x="407996" y="83732"/>
                </a:cubicBezTo>
                <a:cubicBezTo>
                  <a:pt x="410714" y="77669"/>
                  <a:pt x="413850" y="72233"/>
                  <a:pt x="417404" y="67424"/>
                </a:cubicBezTo>
                <a:cubicBezTo>
                  <a:pt x="406742" y="43800"/>
                  <a:pt x="401410" y="29374"/>
                  <a:pt x="401410" y="24147"/>
                </a:cubicBezTo>
                <a:cubicBezTo>
                  <a:pt x="401410" y="23311"/>
                  <a:pt x="401829" y="22579"/>
                  <a:pt x="402665" y="21952"/>
                </a:cubicBezTo>
                <a:cubicBezTo>
                  <a:pt x="403501" y="21534"/>
                  <a:pt x="407160" y="19443"/>
                  <a:pt x="413641" y="15680"/>
                </a:cubicBezTo>
                <a:cubicBezTo>
                  <a:pt x="420122" y="11917"/>
                  <a:pt x="426290" y="8362"/>
                  <a:pt x="432143" y="5017"/>
                </a:cubicBezTo>
                <a:cubicBezTo>
                  <a:pt x="437997" y="1672"/>
                  <a:pt x="441133" y="0"/>
                  <a:pt x="441551" y="0"/>
                </a:cubicBezTo>
                <a:close/>
              </a:path>
            </a:pathLst>
          </a:custGeom>
          <a:solidFill>
            <a:srgbClr val="333333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just">
              <a:spcBef>
                <a:spcPct val="0"/>
              </a:spcBef>
            </a:pPr>
            <a:endParaRPr lang="en-US" sz="4400" b="1" dirty="0">
              <a:latin typeface="FontAwesome" pitchFamily="50" charset="0"/>
              <a:ea typeface="+mj-ea"/>
              <a:cs typeface="+mj-cs"/>
            </a:endParaRPr>
          </a:p>
        </p:txBody>
      </p:sp>
      <p:sp>
        <p:nvSpPr>
          <p:cNvPr id="158" name="TextBox 157"/>
          <p:cNvSpPr txBox="1">
            <a:spLocks/>
          </p:cNvSpPr>
          <p:nvPr/>
        </p:nvSpPr>
        <p:spPr>
          <a:xfrm>
            <a:off x="13148824" y="7938964"/>
            <a:ext cx="485346" cy="522681"/>
          </a:xfrm>
          <a:custGeom>
            <a:avLst/>
            <a:gdLst/>
            <a:ahLst/>
            <a:cxnLst/>
            <a:rect l="l" t="t" r="r" b="b"/>
            <a:pathLst>
              <a:path w="521833" h="561975">
                <a:moveTo>
                  <a:pt x="210740" y="476676"/>
                </a:moveTo>
                <a:cubicBezTo>
                  <a:pt x="207395" y="476676"/>
                  <a:pt x="205723" y="478348"/>
                  <a:pt x="205723" y="481693"/>
                </a:cubicBezTo>
                <a:cubicBezTo>
                  <a:pt x="205723" y="496955"/>
                  <a:pt x="211106" y="509970"/>
                  <a:pt x="221873" y="520737"/>
                </a:cubicBezTo>
                <a:cubicBezTo>
                  <a:pt x="232640" y="531504"/>
                  <a:pt x="245655" y="536887"/>
                  <a:pt x="260917" y="536887"/>
                </a:cubicBezTo>
                <a:cubicBezTo>
                  <a:pt x="264262" y="536887"/>
                  <a:pt x="265934" y="535215"/>
                  <a:pt x="265934" y="531870"/>
                </a:cubicBezTo>
                <a:cubicBezTo>
                  <a:pt x="265934" y="528524"/>
                  <a:pt x="264262" y="526852"/>
                  <a:pt x="260917" y="526852"/>
                </a:cubicBezTo>
                <a:cubicBezTo>
                  <a:pt x="248581" y="526852"/>
                  <a:pt x="237971" y="522409"/>
                  <a:pt x="229086" y="513524"/>
                </a:cubicBezTo>
                <a:cubicBezTo>
                  <a:pt x="220201" y="504638"/>
                  <a:pt x="215758" y="494028"/>
                  <a:pt x="215758" y="481693"/>
                </a:cubicBezTo>
                <a:cubicBezTo>
                  <a:pt x="215758" y="478348"/>
                  <a:pt x="214085" y="476676"/>
                  <a:pt x="210740" y="476676"/>
                </a:cubicBezTo>
                <a:close/>
                <a:moveTo>
                  <a:pt x="260917" y="0"/>
                </a:moveTo>
                <a:cubicBezTo>
                  <a:pt x="269279" y="0"/>
                  <a:pt x="276388" y="2927"/>
                  <a:pt x="282241" y="8781"/>
                </a:cubicBezTo>
                <a:cubicBezTo>
                  <a:pt x="288095" y="14635"/>
                  <a:pt x="291022" y="21743"/>
                  <a:pt x="291022" y="30106"/>
                </a:cubicBezTo>
                <a:cubicBezTo>
                  <a:pt x="291022" y="34288"/>
                  <a:pt x="290186" y="38364"/>
                  <a:pt x="288513" y="42337"/>
                </a:cubicBezTo>
                <a:cubicBezTo>
                  <a:pt x="328236" y="48191"/>
                  <a:pt x="360328" y="64759"/>
                  <a:pt x="384789" y="92043"/>
                </a:cubicBezTo>
                <a:cubicBezTo>
                  <a:pt x="409250" y="119326"/>
                  <a:pt x="421481" y="148857"/>
                  <a:pt x="421481" y="180635"/>
                </a:cubicBezTo>
                <a:cubicBezTo>
                  <a:pt x="421481" y="209696"/>
                  <a:pt x="423519" y="236875"/>
                  <a:pt x="427596" y="262172"/>
                </a:cubicBezTo>
                <a:cubicBezTo>
                  <a:pt x="431673" y="287469"/>
                  <a:pt x="436900" y="309003"/>
                  <a:pt x="443276" y="326774"/>
                </a:cubicBezTo>
                <a:cubicBezTo>
                  <a:pt x="449653" y="344545"/>
                  <a:pt x="457440" y="361113"/>
                  <a:pt x="466639" y="376480"/>
                </a:cubicBezTo>
                <a:cubicBezTo>
                  <a:pt x="475838" y="391846"/>
                  <a:pt x="484724" y="404338"/>
                  <a:pt x="493296" y="413955"/>
                </a:cubicBezTo>
                <a:cubicBezTo>
                  <a:pt x="501867" y="423572"/>
                  <a:pt x="511380" y="432771"/>
                  <a:pt x="521833" y="441552"/>
                </a:cubicBezTo>
                <a:cubicBezTo>
                  <a:pt x="521833" y="452424"/>
                  <a:pt x="517861" y="461832"/>
                  <a:pt x="509917" y="469776"/>
                </a:cubicBezTo>
                <a:cubicBezTo>
                  <a:pt x="501972" y="477721"/>
                  <a:pt x="492564" y="481693"/>
                  <a:pt x="481692" y="481693"/>
                </a:cubicBezTo>
                <a:lnTo>
                  <a:pt x="341199" y="481693"/>
                </a:lnTo>
                <a:cubicBezTo>
                  <a:pt x="341199" y="503854"/>
                  <a:pt x="333359" y="522775"/>
                  <a:pt x="317679" y="538455"/>
                </a:cubicBezTo>
                <a:cubicBezTo>
                  <a:pt x="301998" y="554135"/>
                  <a:pt x="283078" y="561975"/>
                  <a:pt x="260917" y="561975"/>
                </a:cubicBezTo>
                <a:cubicBezTo>
                  <a:pt x="238755" y="561975"/>
                  <a:pt x="219835" y="554135"/>
                  <a:pt x="204155" y="538455"/>
                </a:cubicBezTo>
                <a:cubicBezTo>
                  <a:pt x="188474" y="522775"/>
                  <a:pt x="180634" y="503854"/>
                  <a:pt x="180634" y="481693"/>
                </a:cubicBezTo>
                <a:lnTo>
                  <a:pt x="40141" y="481693"/>
                </a:lnTo>
                <a:cubicBezTo>
                  <a:pt x="29269" y="481693"/>
                  <a:pt x="19861" y="477721"/>
                  <a:pt x="11916" y="469776"/>
                </a:cubicBezTo>
                <a:cubicBezTo>
                  <a:pt x="3972" y="461832"/>
                  <a:pt x="0" y="452424"/>
                  <a:pt x="0" y="441552"/>
                </a:cubicBezTo>
                <a:cubicBezTo>
                  <a:pt x="10453" y="432771"/>
                  <a:pt x="19966" y="423572"/>
                  <a:pt x="28537" y="413955"/>
                </a:cubicBezTo>
                <a:cubicBezTo>
                  <a:pt x="37109" y="404338"/>
                  <a:pt x="45995" y="391846"/>
                  <a:pt x="55193" y="376480"/>
                </a:cubicBezTo>
                <a:cubicBezTo>
                  <a:pt x="64393" y="361113"/>
                  <a:pt x="72180" y="344545"/>
                  <a:pt x="78557" y="326774"/>
                </a:cubicBezTo>
                <a:cubicBezTo>
                  <a:pt x="84933" y="309003"/>
                  <a:pt x="90160" y="287469"/>
                  <a:pt x="94237" y="262172"/>
                </a:cubicBezTo>
                <a:cubicBezTo>
                  <a:pt x="98314" y="236875"/>
                  <a:pt x="100352" y="209696"/>
                  <a:pt x="100352" y="180635"/>
                </a:cubicBezTo>
                <a:cubicBezTo>
                  <a:pt x="100352" y="148857"/>
                  <a:pt x="112583" y="119326"/>
                  <a:pt x="137044" y="92043"/>
                </a:cubicBezTo>
                <a:cubicBezTo>
                  <a:pt x="161505" y="64759"/>
                  <a:pt x="193597" y="48191"/>
                  <a:pt x="233320" y="42337"/>
                </a:cubicBezTo>
                <a:cubicBezTo>
                  <a:pt x="231647" y="38364"/>
                  <a:pt x="230811" y="34288"/>
                  <a:pt x="230811" y="30106"/>
                </a:cubicBezTo>
                <a:cubicBezTo>
                  <a:pt x="230811" y="21743"/>
                  <a:pt x="233738" y="14635"/>
                  <a:pt x="239592" y="8781"/>
                </a:cubicBezTo>
                <a:cubicBezTo>
                  <a:pt x="245445" y="2927"/>
                  <a:pt x="252554" y="0"/>
                  <a:pt x="260917" y="0"/>
                </a:cubicBezTo>
                <a:close/>
              </a:path>
            </a:pathLst>
          </a:custGeom>
          <a:solidFill>
            <a:srgbClr val="333333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just">
              <a:spcBef>
                <a:spcPct val="0"/>
              </a:spcBef>
            </a:pPr>
            <a:endParaRPr lang="en-US" sz="4400" b="1" dirty="0">
              <a:latin typeface="FontAwesome" pitchFamily="50" charset="0"/>
              <a:ea typeface="+mj-ea"/>
              <a:cs typeface="+mj-cs"/>
            </a:endParaRPr>
          </a:p>
        </p:txBody>
      </p:sp>
      <p:sp>
        <p:nvSpPr>
          <p:cNvPr id="159" name="TextBox 158"/>
          <p:cNvSpPr txBox="1">
            <a:spLocks/>
          </p:cNvSpPr>
          <p:nvPr/>
        </p:nvSpPr>
        <p:spPr>
          <a:xfrm>
            <a:off x="15740515" y="6907058"/>
            <a:ext cx="396649" cy="432707"/>
          </a:xfrm>
          <a:custGeom>
            <a:avLst/>
            <a:gdLst/>
            <a:ahLst/>
            <a:cxnLst/>
            <a:rect l="l" t="t" r="r" b="b"/>
            <a:pathLst>
              <a:path w="396649" h="432707">
                <a:moveTo>
                  <a:pt x="97472" y="198324"/>
                </a:moveTo>
                <a:cubicBezTo>
                  <a:pt x="99163" y="198324"/>
                  <a:pt x="103106" y="200343"/>
                  <a:pt x="109304" y="204381"/>
                </a:cubicBezTo>
                <a:cubicBezTo>
                  <a:pt x="115502" y="208419"/>
                  <a:pt x="122498" y="212926"/>
                  <a:pt x="130292" y="217903"/>
                </a:cubicBezTo>
                <a:cubicBezTo>
                  <a:pt x="138086" y="222880"/>
                  <a:pt x="148227" y="227387"/>
                  <a:pt x="160716" y="231425"/>
                </a:cubicBezTo>
                <a:cubicBezTo>
                  <a:pt x="173205" y="235463"/>
                  <a:pt x="185742" y="237482"/>
                  <a:pt x="198325" y="237482"/>
                </a:cubicBezTo>
                <a:cubicBezTo>
                  <a:pt x="210908" y="237482"/>
                  <a:pt x="223444" y="235463"/>
                  <a:pt x="235933" y="231425"/>
                </a:cubicBezTo>
                <a:cubicBezTo>
                  <a:pt x="248422" y="227387"/>
                  <a:pt x="258564" y="222880"/>
                  <a:pt x="266358" y="217903"/>
                </a:cubicBezTo>
                <a:cubicBezTo>
                  <a:pt x="274152" y="212926"/>
                  <a:pt x="281147" y="208419"/>
                  <a:pt x="287345" y="204381"/>
                </a:cubicBezTo>
                <a:cubicBezTo>
                  <a:pt x="293543" y="200343"/>
                  <a:pt x="297487" y="198324"/>
                  <a:pt x="299177" y="198324"/>
                </a:cubicBezTo>
                <a:cubicBezTo>
                  <a:pt x="310633" y="198324"/>
                  <a:pt x="321103" y="200202"/>
                  <a:pt x="330588" y="203958"/>
                </a:cubicBezTo>
                <a:cubicBezTo>
                  <a:pt x="340072" y="207714"/>
                  <a:pt x="348101" y="212738"/>
                  <a:pt x="354674" y="219030"/>
                </a:cubicBezTo>
                <a:cubicBezTo>
                  <a:pt x="361247" y="225321"/>
                  <a:pt x="367069" y="232927"/>
                  <a:pt x="372140" y="241848"/>
                </a:cubicBezTo>
                <a:cubicBezTo>
                  <a:pt x="377211" y="250769"/>
                  <a:pt x="381249" y="259925"/>
                  <a:pt x="384253" y="269315"/>
                </a:cubicBezTo>
                <a:cubicBezTo>
                  <a:pt x="387258" y="278705"/>
                  <a:pt x="389747" y="288894"/>
                  <a:pt x="391719" y="299881"/>
                </a:cubicBezTo>
                <a:cubicBezTo>
                  <a:pt x="393691" y="310867"/>
                  <a:pt x="395005" y="321103"/>
                  <a:pt x="395663" y="330587"/>
                </a:cubicBezTo>
                <a:cubicBezTo>
                  <a:pt x="396320" y="340071"/>
                  <a:pt x="396649" y="349790"/>
                  <a:pt x="396649" y="359744"/>
                </a:cubicBezTo>
                <a:cubicBezTo>
                  <a:pt x="396649" y="382281"/>
                  <a:pt x="389794" y="400075"/>
                  <a:pt x="376084" y="413128"/>
                </a:cubicBezTo>
                <a:cubicBezTo>
                  <a:pt x="362374" y="426181"/>
                  <a:pt x="344157" y="432707"/>
                  <a:pt x="321432" y="432707"/>
                </a:cubicBezTo>
                <a:lnTo>
                  <a:pt x="75217" y="432707"/>
                </a:lnTo>
                <a:cubicBezTo>
                  <a:pt x="52493" y="432707"/>
                  <a:pt x="34275" y="426181"/>
                  <a:pt x="20565" y="413128"/>
                </a:cubicBezTo>
                <a:cubicBezTo>
                  <a:pt x="6855" y="400075"/>
                  <a:pt x="0" y="382281"/>
                  <a:pt x="0" y="359744"/>
                </a:cubicBezTo>
                <a:cubicBezTo>
                  <a:pt x="0" y="349790"/>
                  <a:pt x="329" y="340071"/>
                  <a:pt x="986" y="330587"/>
                </a:cubicBezTo>
                <a:cubicBezTo>
                  <a:pt x="1644" y="321103"/>
                  <a:pt x="2958" y="310867"/>
                  <a:pt x="4930" y="299881"/>
                </a:cubicBezTo>
                <a:cubicBezTo>
                  <a:pt x="6902" y="288894"/>
                  <a:pt x="9391" y="278705"/>
                  <a:pt x="12396" y="269315"/>
                </a:cubicBezTo>
                <a:cubicBezTo>
                  <a:pt x="15401" y="259925"/>
                  <a:pt x="19439" y="250769"/>
                  <a:pt x="24509" y="241848"/>
                </a:cubicBezTo>
                <a:cubicBezTo>
                  <a:pt x="29580" y="232927"/>
                  <a:pt x="35402" y="225321"/>
                  <a:pt x="41975" y="219030"/>
                </a:cubicBezTo>
                <a:cubicBezTo>
                  <a:pt x="48549" y="212738"/>
                  <a:pt x="56577" y="207714"/>
                  <a:pt x="66062" y="203958"/>
                </a:cubicBezTo>
                <a:cubicBezTo>
                  <a:pt x="75546" y="200202"/>
                  <a:pt x="86016" y="198324"/>
                  <a:pt x="97472" y="198324"/>
                </a:cubicBezTo>
                <a:close/>
                <a:moveTo>
                  <a:pt x="198325" y="0"/>
                </a:moveTo>
                <a:cubicBezTo>
                  <a:pt x="228186" y="0"/>
                  <a:pt x="253681" y="10564"/>
                  <a:pt x="274809" y="31692"/>
                </a:cubicBezTo>
                <a:cubicBezTo>
                  <a:pt x="295937" y="52820"/>
                  <a:pt x="306501" y="78315"/>
                  <a:pt x="306501" y="108177"/>
                </a:cubicBezTo>
                <a:cubicBezTo>
                  <a:pt x="306501" y="138038"/>
                  <a:pt x="295937" y="163533"/>
                  <a:pt x="274809" y="184661"/>
                </a:cubicBezTo>
                <a:cubicBezTo>
                  <a:pt x="253681" y="205789"/>
                  <a:pt x="228186" y="216353"/>
                  <a:pt x="198325" y="216353"/>
                </a:cubicBezTo>
                <a:cubicBezTo>
                  <a:pt x="168463" y="216353"/>
                  <a:pt x="142969" y="205789"/>
                  <a:pt x="121840" y="184661"/>
                </a:cubicBezTo>
                <a:cubicBezTo>
                  <a:pt x="100712" y="163533"/>
                  <a:pt x="90148" y="138038"/>
                  <a:pt x="90148" y="108177"/>
                </a:cubicBezTo>
                <a:cubicBezTo>
                  <a:pt x="90148" y="78315"/>
                  <a:pt x="100712" y="52820"/>
                  <a:pt x="121840" y="31692"/>
                </a:cubicBezTo>
                <a:cubicBezTo>
                  <a:pt x="142969" y="10564"/>
                  <a:pt x="168463" y="0"/>
                  <a:pt x="198325" y="0"/>
                </a:cubicBezTo>
                <a:close/>
              </a:path>
            </a:pathLst>
          </a:custGeom>
          <a:solidFill>
            <a:srgbClr val="333333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spcBef>
                <a:spcPct val="0"/>
              </a:spcBef>
            </a:pPr>
            <a:endParaRPr lang="en-US" sz="4400" b="1" dirty="0">
              <a:latin typeface="FontAwesome" pitchFamily="50" charset="0"/>
              <a:ea typeface="+mj-ea"/>
              <a:cs typeface="+mj-cs"/>
            </a:endParaRPr>
          </a:p>
        </p:txBody>
      </p:sp>
      <p:sp>
        <p:nvSpPr>
          <p:cNvPr id="160" name="TextBox 159"/>
          <p:cNvSpPr txBox="1">
            <a:spLocks/>
          </p:cNvSpPr>
          <p:nvPr/>
        </p:nvSpPr>
        <p:spPr>
          <a:xfrm>
            <a:off x="18278899" y="8033982"/>
            <a:ext cx="589783" cy="540941"/>
          </a:xfrm>
          <a:custGeom>
            <a:avLst/>
            <a:gdLst/>
            <a:ahLst/>
            <a:cxnLst/>
            <a:rect l="l" t="t" r="r" b="b"/>
            <a:pathLst>
              <a:path w="602116" h="552253">
                <a:moveTo>
                  <a:pt x="481693" y="396393"/>
                </a:moveTo>
                <a:cubicBezTo>
                  <a:pt x="470821" y="396393"/>
                  <a:pt x="461413" y="400365"/>
                  <a:pt x="453468" y="408310"/>
                </a:cubicBezTo>
                <a:cubicBezTo>
                  <a:pt x="445524" y="416254"/>
                  <a:pt x="441551" y="425662"/>
                  <a:pt x="441551" y="436534"/>
                </a:cubicBezTo>
                <a:cubicBezTo>
                  <a:pt x="441551" y="447614"/>
                  <a:pt x="445472" y="457075"/>
                  <a:pt x="453312" y="464915"/>
                </a:cubicBezTo>
                <a:cubicBezTo>
                  <a:pt x="461152" y="472755"/>
                  <a:pt x="470612" y="476675"/>
                  <a:pt x="481693" y="476675"/>
                </a:cubicBezTo>
                <a:cubicBezTo>
                  <a:pt x="492773" y="476675"/>
                  <a:pt x="502234" y="472755"/>
                  <a:pt x="510074" y="464915"/>
                </a:cubicBezTo>
                <a:cubicBezTo>
                  <a:pt x="517914" y="457075"/>
                  <a:pt x="521834" y="447614"/>
                  <a:pt x="521834" y="436534"/>
                </a:cubicBezTo>
                <a:cubicBezTo>
                  <a:pt x="521834" y="425662"/>
                  <a:pt x="517861" y="416254"/>
                  <a:pt x="509917" y="408310"/>
                </a:cubicBezTo>
                <a:cubicBezTo>
                  <a:pt x="501972" y="400365"/>
                  <a:pt x="492564" y="396393"/>
                  <a:pt x="481693" y="396393"/>
                </a:cubicBezTo>
                <a:close/>
                <a:moveTo>
                  <a:pt x="441551" y="321128"/>
                </a:moveTo>
                <a:cubicBezTo>
                  <a:pt x="443224" y="321128"/>
                  <a:pt x="448033" y="325989"/>
                  <a:pt x="455977" y="335711"/>
                </a:cubicBezTo>
                <a:cubicBezTo>
                  <a:pt x="463922" y="345432"/>
                  <a:pt x="469358" y="352489"/>
                  <a:pt x="472284" y="356879"/>
                </a:cubicBezTo>
                <a:cubicBezTo>
                  <a:pt x="476466" y="356461"/>
                  <a:pt x="479602" y="356252"/>
                  <a:pt x="481693" y="356252"/>
                </a:cubicBezTo>
                <a:cubicBezTo>
                  <a:pt x="483783" y="356252"/>
                  <a:pt x="486919" y="356461"/>
                  <a:pt x="491101" y="356879"/>
                </a:cubicBezTo>
                <a:cubicBezTo>
                  <a:pt x="501763" y="342035"/>
                  <a:pt x="511380" y="330327"/>
                  <a:pt x="519952" y="321756"/>
                </a:cubicBezTo>
                <a:lnTo>
                  <a:pt x="521834" y="321128"/>
                </a:lnTo>
                <a:cubicBezTo>
                  <a:pt x="522670" y="321128"/>
                  <a:pt x="535632" y="328446"/>
                  <a:pt x="560720" y="343080"/>
                </a:cubicBezTo>
                <a:cubicBezTo>
                  <a:pt x="561557" y="343708"/>
                  <a:pt x="561975" y="344439"/>
                  <a:pt x="561975" y="345276"/>
                </a:cubicBezTo>
                <a:cubicBezTo>
                  <a:pt x="561975" y="350502"/>
                  <a:pt x="556643" y="364928"/>
                  <a:pt x="545981" y="388553"/>
                </a:cubicBezTo>
                <a:cubicBezTo>
                  <a:pt x="549535" y="393361"/>
                  <a:pt x="552671" y="398797"/>
                  <a:pt x="555389" y="404860"/>
                </a:cubicBezTo>
                <a:cubicBezTo>
                  <a:pt x="586540" y="407996"/>
                  <a:pt x="602116" y="411237"/>
                  <a:pt x="602116" y="414582"/>
                </a:cubicBezTo>
                <a:lnTo>
                  <a:pt x="602116" y="458486"/>
                </a:lnTo>
                <a:cubicBezTo>
                  <a:pt x="602116" y="461831"/>
                  <a:pt x="586540" y="465072"/>
                  <a:pt x="555389" y="468208"/>
                </a:cubicBezTo>
                <a:cubicBezTo>
                  <a:pt x="552880" y="473853"/>
                  <a:pt x="549744" y="479288"/>
                  <a:pt x="545981" y="484515"/>
                </a:cubicBezTo>
                <a:cubicBezTo>
                  <a:pt x="556643" y="508140"/>
                  <a:pt x="561975" y="522566"/>
                  <a:pt x="561975" y="527792"/>
                </a:cubicBezTo>
                <a:cubicBezTo>
                  <a:pt x="561975" y="528628"/>
                  <a:pt x="561557" y="529360"/>
                  <a:pt x="560720" y="529987"/>
                </a:cubicBezTo>
                <a:cubicBezTo>
                  <a:pt x="535214" y="544831"/>
                  <a:pt x="522252" y="552253"/>
                  <a:pt x="521834" y="552253"/>
                </a:cubicBezTo>
                <a:cubicBezTo>
                  <a:pt x="520161" y="552253"/>
                  <a:pt x="515353" y="547340"/>
                  <a:pt x="507408" y="537514"/>
                </a:cubicBezTo>
                <a:cubicBezTo>
                  <a:pt x="499463" y="527688"/>
                  <a:pt x="494028" y="520579"/>
                  <a:pt x="491101" y="516189"/>
                </a:cubicBezTo>
                <a:cubicBezTo>
                  <a:pt x="486919" y="516607"/>
                  <a:pt x="483783" y="516816"/>
                  <a:pt x="481693" y="516816"/>
                </a:cubicBezTo>
                <a:cubicBezTo>
                  <a:pt x="479602" y="516816"/>
                  <a:pt x="476466" y="516607"/>
                  <a:pt x="472284" y="516189"/>
                </a:cubicBezTo>
                <a:cubicBezTo>
                  <a:pt x="469358" y="520579"/>
                  <a:pt x="463922" y="527688"/>
                  <a:pt x="455977" y="537514"/>
                </a:cubicBezTo>
                <a:cubicBezTo>
                  <a:pt x="448033" y="547340"/>
                  <a:pt x="443224" y="552253"/>
                  <a:pt x="441551" y="552253"/>
                </a:cubicBezTo>
                <a:cubicBezTo>
                  <a:pt x="441133" y="552253"/>
                  <a:pt x="428171" y="544831"/>
                  <a:pt x="402665" y="529987"/>
                </a:cubicBezTo>
                <a:cubicBezTo>
                  <a:pt x="401829" y="529360"/>
                  <a:pt x="401410" y="528628"/>
                  <a:pt x="401410" y="527792"/>
                </a:cubicBezTo>
                <a:cubicBezTo>
                  <a:pt x="401410" y="522566"/>
                  <a:pt x="406742" y="508140"/>
                  <a:pt x="417404" y="484515"/>
                </a:cubicBezTo>
                <a:cubicBezTo>
                  <a:pt x="413641" y="479288"/>
                  <a:pt x="410505" y="473853"/>
                  <a:pt x="407996" y="468208"/>
                </a:cubicBezTo>
                <a:cubicBezTo>
                  <a:pt x="376845" y="465072"/>
                  <a:pt x="361269" y="461831"/>
                  <a:pt x="361269" y="458486"/>
                </a:cubicBezTo>
                <a:lnTo>
                  <a:pt x="361269" y="414582"/>
                </a:lnTo>
                <a:cubicBezTo>
                  <a:pt x="361269" y="411237"/>
                  <a:pt x="376845" y="407996"/>
                  <a:pt x="407996" y="404860"/>
                </a:cubicBezTo>
                <a:cubicBezTo>
                  <a:pt x="410714" y="398797"/>
                  <a:pt x="413850" y="393361"/>
                  <a:pt x="417404" y="388553"/>
                </a:cubicBezTo>
                <a:cubicBezTo>
                  <a:pt x="406742" y="364928"/>
                  <a:pt x="401410" y="350502"/>
                  <a:pt x="401410" y="345276"/>
                </a:cubicBezTo>
                <a:cubicBezTo>
                  <a:pt x="401410" y="344439"/>
                  <a:pt x="401829" y="343708"/>
                  <a:pt x="402665" y="343080"/>
                </a:cubicBezTo>
                <a:cubicBezTo>
                  <a:pt x="403501" y="342662"/>
                  <a:pt x="407160" y="340572"/>
                  <a:pt x="413641" y="336808"/>
                </a:cubicBezTo>
                <a:cubicBezTo>
                  <a:pt x="420122" y="333045"/>
                  <a:pt x="426290" y="329491"/>
                  <a:pt x="432143" y="326146"/>
                </a:cubicBezTo>
                <a:cubicBezTo>
                  <a:pt x="437997" y="322801"/>
                  <a:pt x="441133" y="321128"/>
                  <a:pt x="441551" y="321128"/>
                </a:cubicBezTo>
                <a:close/>
                <a:moveTo>
                  <a:pt x="200705" y="195688"/>
                </a:moveTo>
                <a:cubicBezTo>
                  <a:pt x="178544" y="195688"/>
                  <a:pt x="159623" y="203528"/>
                  <a:pt x="143943" y="219208"/>
                </a:cubicBezTo>
                <a:cubicBezTo>
                  <a:pt x="128263" y="234888"/>
                  <a:pt x="120423" y="253808"/>
                  <a:pt x="120423" y="275970"/>
                </a:cubicBezTo>
                <a:cubicBezTo>
                  <a:pt x="120423" y="298131"/>
                  <a:pt x="128263" y="317052"/>
                  <a:pt x="143943" y="332732"/>
                </a:cubicBezTo>
                <a:cubicBezTo>
                  <a:pt x="159623" y="348412"/>
                  <a:pt x="178544" y="356252"/>
                  <a:pt x="200705" y="356252"/>
                </a:cubicBezTo>
                <a:cubicBezTo>
                  <a:pt x="222866" y="356252"/>
                  <a:pt x="241787" y="348412"/>
                  <a:pt x="257467" y="332732"/>
                </a:cubicBezTo>
                <a:cubicBezTo>
                  <a:pt x="273147" y="317052"/>
                  <a:pt x="280987" y="298131"/>
                  <a:pt x="280987" y="275970"/>
                </a:cubicBezTo>
                <a:cubicBezTo>
                  <a:pt x="280987" y="253808"/>
                  <a:pt x="273147" y="234888"/>
                  <a:pt x="257467" y="219208"/>
                </a:cubicBezTo>
                <a:cubicBezTo>
                  <a:pt x="241787" y="203528"/>
                  <a:pt x="222866" y="195688"/>
                  <a:pt x="200705" y="195688"/>
                </a:cubicBezTo>
                <a:close/>
                <a:moveTo>
                  <a:pt x="481693" y="75264"/>
                </a:moveTo>
                <a:cubicBezTo>
                  <a:pt x="470821" y="75264"/>
                  <a:pt x="461413" y="79237"/>
                  <a:pt x="453468" y="87181"/>
                </a:cubicBezTo>
                <a:cubicBezTo>
                  <a:pt x="445524" y="95126"/>
                  <a:pt x="441551" y="104534"/>
                  <a:pt x="441551" y="115405"/>
                </a:cubicBezTo>
                <a:cubicBezTo>
                  <a:pt x="441551" y="126486"/>
                  <a:pt x="445472" y="135946"/>
                  <a:pt x="453312" y="143786"/>
                </a:cubicBezTo>
                <a:cubicBezTo>
                  <a:pt x="461152" y="151626"/>
                  <a:pt x="470612" y="155546"/>
                  <a:pt x="481693" y="155546"/>
                </a:cubicBezTo>
                <a:cubicBezTo>
                  <a:pt x="492773" y="155546"/>
                  <a:pt x="502234" y="151626"/>
                  <a:pt x="510074" y="143786"/>
                </a:cubicBezTo>
                <a:cubicBezTo>
                  <a:pt x="517914" y="135946"/>
                  <a:pt x="521834" y="126486"/>
                  <a:pt x="521834" y="115405"/>
                </a:cubicBezTo>
                <a:cubicBezTo>
                  <a:pt x="521834" y="104534"/>
                  <a:pt x="517861" y="95126"/>
                  <a:pt x="509917" y="87181"/>
                </a:cubicBezTo>
                <a:cubicBezTo>
                  <a:pt x="501972" y="79237"/>
                  <a:pt x="492564" y="75264"/>
                  <a:pt x="481693" y="75264"/>
                </a:cubicBezTo>
                <a:close/>
                <a:moveTo>
                  <a:pt x="171540" y="75264"/>
                </a:moveTo>
                <a:lnTo>
                  <a:pt x="229870" y="75264"/>
                </a:lnTo>
                <a:cubicBezTo>
                  <a:pt x="232170" y="75264"/>
                  <a:pt x="234261" y="76048"/>
                  <a:pt x="236142" y="77616"/>
                </a:cubicBezTo>
                <a:cubicBezTo>
                  <a:pt x="238024" y="79184"/>
                  <a:pt x="239069" y="81014"/>
                  <a:pt x="239278" y="83104"/>
                </a:cubicBezTo>
                <a:lnTo>
                  <a:pt x="246491" y="131085"/>
                </a:lnTo>
                <a:cubicBezTo>
                  <a:pt x="253599" y="133176"/>
                  <a:pt x="261439" y="136417"/>
                  <a:pt x="270011" y="140807"/>
                </a:cubicBezTo>
                <a:lnTo>
                  <a:pt x="307016" y="112897"/>
                </a:lnTo>
                <a:cubicBezTo>
                  <a:pt x="308689" y="111433"/>
                  <a:pt x="310779" y="110701"/>
                  <a:pt x="313288" y="110701"/>
                </a:cubicBezTo>
                <a:cubicBezTo>
                  <a:pt x="315588" y="110701"/>
                  <a:pt x="317783" y="111538"/>
                  <a:pt x="319874" y="113210"/>
                </a:cubicBezTo>
                <a:cubicBezTo>
                  <a:pt x="349980" y="141016"/>
                  <a:pt x="365033" y="157742"/>
                  <a:pt x="365033" y="163386"/>
                </a:cubicBezTo>
                <a:cubicBezTo>
                  <a:pt x="365033" y="165268"/>
                  <a:pt x="364301" y="167254"/>
                  <a:pt x="362837" y="169345"/>
                </a:cubicBezTo>
                <a:cubicBezTo>
                  <a:pt x="360329" y="172690"/>
                  <a:pt x="355938" y="178335"/>
                  <a:pt x="349666" y="186279"/>
                </a:cubicBezTo>
                <a:cubicBezTo>
                  <a:pt x="343394" y="194224"/>
                  <a:pt x="338690" y="200496"/>
                  <a:pt x="335554" y="205096"/>
                </a:cubicBezTo>
                <a:cubicBezTo>
                  <a:pt x="340363" y="215131"/>
                  <a:pt x="343917" y="223703"/>
                  <a:pt x="346216" y="230811"/>
                </a:cubicBezTo>
                <a:lnTo>
                  <a:pt x="393884" y="238024"/>
                </a:lnTo>
                <a:cubicBezTo>
                  <a:pt x="395975" y="238442"/>
                  <a:pt x="397752" y="239540"/>
                  <a:pt x="399215" y="241317"/>
                </a:cubicBezTo>
                <a:cubicBezTo>
                  <a:pt x="400679" y="243094"/>
                  <a:pt x="401410" y="245132"/>
                  <a:pt x="401410" y="247432"/>
                </a:cubicBezTo>
                <a:lnTo>
                  <a:pt x="401410" y="305448"/>
                </a:lnTo>
                <a:cubicBezTo>
                  <a:pt x="401410" y="307539"/>
                  <a:pt x="400679" y="309577"/>
                  <a:pt x="399215" y="311564"/>
                </a:cubicBezTo>
                <a:cubicBezTo>
                  <a:pt x="397752" y="313550"/>
                  <a:pt x="396079" y="314647"/>
                  <a:pt x="394198" y="314856"/>
                </a:cubicBezTo>
                <a:lnTo>
                  <a:pt x="345589" y="322383"/>
                </a:lnTo>
                <a:cubicBezTo>
                  <a:pt x="343289" y="329700"/>
                  <a:pt x="339944" y="337645"/>
                  <a:pt x="335554" y="346216"/>
                </a:cubicBezTo>
                <a:cubicBezTo>
                  <a:pt x="342662" y="356252"/>
                  <a:pt x="352070" y="368273"/>
                  <a:pt x="363778" y="382281"/>
                </a:cubicBezTo>
                <a:cubicBezTo>
                  <a:pt x="365242" y="384371"/>
                  <a:pt x="365973" y="386462"/>
                  <a:pt x="365973" y="388553"/>
                </a:cubicBezTo>
                <a:cubicBezTo>
                  <a:pt x="365973" y="391062"/>
                  <a:pt x="365242" y="393048"/>
                  <a:pt x="363778" y="394511"/>
                </a:cubicBezTo>
                <a:cubicBezTo>
                  <a:pt x="358970" y="400783"/>
                  <a:pt x="350346" y="410139"/>
                  <a:pt x="337906" y="422579"/>
                </a:cubicBezTo>
                <a:cubicBezTo>
                  <a:pt x="325467" y="435018"/>
                  <a:pt x="317261" y="441238"/>
                  <a:pt x="313288" y="441238"/>
                </a:cubicBezTo>
                <a:cubicBezTo>
                  <a:pt x="310989" y="441238"/>
                  <a:pt x="308793" y="440506"/>
                  <a:pt x="306703" y="439043"/>
                </a:cubicBezTo>
                <a:lnTo>
                  <a:pt x="270638" y="410819"/>
                </a:lnTo>
                <a:cubicBezTo>
                  <a:pt x="262903" y="414791"/>
                  <a:pt x="254854" y="418031"/>
                  <a:pt x="246491" y="420540"/>
                </a:cubicBezTo>
                <a:cubicBezTo>
                  <a:pt x="244191" y="443120"/>
                  <a:pt x="241787" y="459322"/>
                  <a:pt x="239278" y="469148"/>
                </a:cubicBezTo>
                <a:cubicBezTo>
                  <a:pt x="237815" y="474166"/>
                  <a:pt x="234679" y="476675"/>
                  <a:pt x="229870" y="476675"/>
                </a:cubicBezTo>
                <a:lnTo>
                  <a:pt x="171540" y="476675"/>
                </a:lnTo>
                <a:cubicBezTo>
                  <a:pt x="169240" y="476675"/>
                  <a:pt x="167150" y="475891"/>
                  <a:pt x="165268" y="474323"/>
                </a:cubicBezTo>
                <a:cubicBezTo>
                  <a:pt x="163386" y="472755"/>
                  <a:pt x="162341" y="470926"/>
                  <a:pt x="162132" y="468835"/>
                </a:cubicBezTo>
                <a:lnTo>
                  <a:pt x="154919" y="420854"/>
                </a:lnTo>
                <a:cubicBezTo>
                  <a:pt x="147811" y="418763"/>
                  <a:pt x="139971" y="415523"/>
                  <a:pt x="131399" y="411132"/>
                </a:cubicBezTo>
                <a:lnTo>
                  <a:pt x="94394" y="439043"/>
                </a:lnTo>
                <a:cubicBezTo>
                  <a:pt x="92931" y="440506"/>
                  <a:pt x="90840" y="441238"/>
                  <a:pt x="88122" y="441238"/>
                </a:cubicBezTo>
                <a:cubicBezTo>
                  <a:pt x="85822" y="441238"/>
                  <a:pt x="83627" y="440402"/>
                  <a:pt x="81536" y="438729"/>
                </a:cubicBezTo>
                <a:cubicBezTo>
                  <a:pt x="51431" y="410923"/>
                  <a:pt x="36378" y="394198"/>
                  <a:pt x="36378" y="388553"/>
                </a:cubicBezTo>
                <a:cubicBezTo>
                  <a:pt x="36378" y="386671"/>
                  <a:pt x="37109" y="384685"/>
                  <a:pt x="38573" y="382594"/>
                </a:cubicBezTo>
                <a:cubicBezTo>
                  <a:pt x="40663" y="379667"/>
                  <a:pt x="44949" y="374127"/>
                  <a:pt x="51431" y="365973"/>
                </a:cubicBezTo>
                <a:cubicBezTo>
                  <a:pt x="57912" y="357820"/>
                  <a:pt x="62825" y="351443"/>
                  <a:pt x="66170" y="346844"/>
                </a:cubicBezTo>
                <a:cubicBezTo>
                  <a:pt x="61361" y="337645"/>
                  <a:pt x="57703" y="329073"/>
                  <a:pt x="55194" y="321128"/>
                </a:cubicBezTo>
                <a:lnTo>
                  <a:pt x="7526" y="313602"/>
                </a:lnTo>
                <a:cubicBezTo>
                  <a:pt x="5436" y="313393"/>
                  <a:pt x="3658" y="312400"/>
                  <a:pt x="2195" y="310623"/>
                </a:cubicBezTo>
                <a:cubicBezTo>
                  <a:pt x="731" y="308846"/>
                  <a:pt x="0" y="306807"/>
                  <a:pt x="0" y="304507"/>
                </a:cubicBezTo>
                <a:lnTo>
                  <a:pt x="0" y="246491"/>
                </a:lnTo>
                <a:cubicBezTo>
                  <a:pt x="0" y="244400"/>
                  <a:pt x="731" y="242362"/>
                  <a:pt x="2195" y="240376"/>
                </a:cubicBezTo>
                <a:cubicBezTo>
                  <a:pt x="3658" y="238390"/>
                  <a:pt x="5331" y="237292"/>
                  <a:pt x="7213" y="237083"/>
                </a:cubicBezTo>
                <a:lnTo>
                  <a:pt x="55821" y="229557"/>
                </a:lnTo>
                <a:cubicBezTo>
                  <a:pt x="58121" y="222239"/>
                  <a:pt x="61466" y="214295"/>
                  <a:pt x="65856" y="205723"/>
                </a:cubicBezTo>
                <a:cubicBezTo>
                  <a:pt x="58748" y="195688"/>
                  <a:pt x="49340" y="183666"/>
                  <a:pt x="37632" y="169659"/>
                </a:cubicBezTo>
                <a:cubicBezTo>
                  <a:pt x="36169" y="167359"/>
                  <a:pt x="35437" y="165268"/>
                  <a:pt x="35437" y="163386"/>
                </a:cubicBezTo>
                <a:cubicBezTo>
                  <a:pt x="35437" y="160878"/>
                  <a:pt x="36169" y="158787"/>
                  <a:pt x="37632" y="157114"/>
                </a:cubicBezTo>
                <a:cubicBezTo>
                  <a:pt x="42231" y="150842"/>
                  <a:pt x="50803" y="141539"/>
                  <a:pt x="63347" y="129204"/>
                </a:cubicBezTo>
                <a:cubicBezTo>
                  <a:pt x="75891" y="116869"/>
                  <a:pt x="84150" y="110701"/>
                  <a:pt x="88122" y="110701"/>
                </a:cubicBezTo>
                <a:cubicBezTo>
                  <a:pt x="90422" y="110701"/>
                  <a:pt x="92617" y="111433"/>
                  <a:pt x="94708" y="112897"/>
                </a:cubicBezTo>
                <a:lnTo>
                  <a:pt x="130772" y="141121"/>
                </a:lnTo>
                <a:cubicBezTo>
                  <a:pt x="137880" y="137358"/>
                  <a:pt x="145929" y="134012"/>
                  <a:pt x="154919" y="131085"/>
                </a:cubicBezTo>
                <a:cubicBezTo>
                  <a:pt x="157219" y="108506"/>
                  <a:pt x="159623" y="92408"/>
                  <a:pt x="162132" y="82791"/>
                </a:cubicBezTo>
                <a:cubicBezTo>
                  <a:pt x="163596" y="77773"/>
                  <a:pt x="166732" y="75264"/>
                  <a:pt x="171540" y="75264"/>
                </a:cubicBezTo>
                <a:close/>
                <a:moveTo>
                  <a:pt x="441551" y="0"/>
                </a:moveTo>
                <a:cubicBezTo>
                  <a:pt x="443224" y="0"/>
                  <a:pt x="448033" y="4861"/>
                  <a:pt x="455977" y="14582"/>
                </a:cubicBezTo>
                <a:cubicBezTo>
                  <a:pt x="463922" y="24304"/>
                  <a:pt x="469358" y="31360"/>
                  <a:pt x="472284" y="35750"/>
                </a:cubicBezTo>
                <a:cubicBezTo>
                  <a:pt x="476466" y="35332"/>
                  <a:pt x="479602" y="35123"/>
                  <a:pt x="481693" y="35123"/>
                </a:cubicBezTo>
                <a:cubicBezTo>
                  <a:pt x="483783" y="35123"/>
                  <a:pt x="486919" y="35332"/>
                  <a:pt x="491101" y="35750"/>
                </a:cubicBezTo>
                <a:cubicBezTo>
                  <a:pt x="501763" y="20907"/>
                  <a:pt x="511380" y="9199"/>
                  <a:pt x="519952" y="627"/>
                </a:cubicBezTo>
                <a:lnTo>
                  <a:pt x="521834" y="0"/>
                </a:lnTo>
                <a:cubicBezTo>
                  <a:pt x="522670" y="0"/>
                  <a:pt x="535632" y="7317"/>
                  <a:pt x="560720" y="21952"/>
                </a:cubicBezTo>
                <a:cubicBezTo>
                  <a:pt x="561557" y="22579"/>
                  <a:pt x="561975" y="23311"/>
                  <a:pt x="561975" y="24147"/>
                </a:cubicBezTo>
                <a:cubicBezTo>
                  <a:pt x="561975" y="29374"/>
                  <a:pt x="556643" y="43800"/>
                  <a:pt x="545981" y="67424"/>
                </a:cubicBezTo>
                <a:cubicBezTo>
                  <a:pt x="549535" y="72233"/>
                  <a:pt x="552671" y="77669"/>
                  <a:pt x="555389" y="83732"/>
                </a:cubicBezTo>
                <a:cubicBezTo>
                  <a:pt x="586540" y="86868"/>
                  <a:pt x="602116" y="90108"/>
                  <a:pt x="602116" y="93453"/>
                </a:cubicBezTo>
                <a:lnTo>
                  <a:pt x="602116" y="137358"/>
                </a:lnTo>
                <a:cubicBezTo>
                  <a:pt x="602116" y="140703"/>
                  <a:pt x="586540" y="143943"/>
                  <a:pt x="555389" y="147079"/>
                </a:cubicBezTo>
                <a:cubicBezTo>
                  <a:pt x="552880" y="152724"/>
                  <a:pt x="549744" y="158160"/>
                  <a:pt x="545981" y="163386"/>
                </a:cubicBezTo>
                <a:cubicBezTo>
                  <a:pt x="556643" y="187011"/>
                  <a:pt x="561975" y="201437"/>
                  <a:pt x="561975" y="206664"/>
                </a:cubicBezTo>
                <a:cubicBezTo>
                  <a:pt x="561975" y="207500"/>
                  <a:pt x="561557" y="208232"/>
                  <a:pt x="560720" y="208859"/>
                </a:cubicBezTo>
                <a:cubicBezTo>
                  <a:pt x="535214" y="223703"/>
                  <a:pt x="522252" y="231125"/>
                  <a:pt x="521834" y="231125"/>
                </a:cubicBezTo>
                <a:cubicBezTo>
                  <a:pt x="520161" y="231125"/>
                  <a:pt x="515353" y="226211"/>
                  <a:pt x="507408" y="216385"/>
                </a:cubicBezTo>
                <a:cubicBezTo>
                  <a:pt x="499463" y="206559"/>
                  <a:pt x="494028" y="199451"/>
                  <a:pt x="491101" y="195060"/>
                </a:cubicBezTo>
                <a:cubicBezTo>
                  <a:pt x="486919" y="195478"/>
                  <a:pt x="483783" y="195688"/>
                  <a:pt x="481693" y="195688"/>
                </a:cubicBezTo>
                <a:cubicBezTo>
                  <a:pt x="479602" y="195688"/>
                  <a:pt x="476466" y="195478"/>
                  <a:pt x="472284" y="195060"/>
                </a:cubicBezTo>
                <a:cubicBezTo>
                  <a:pt x="469358" y="199451"/>
                  <a:pt x="463922" y="206559"/>
                  <a:pt x="455977" y="216385"/>
                </a:cubicBezTo>
                <a:cubicBezTo>
                  <a:pt x="448033" y="226211"/>
                  <a:pt x="443224" y="231125"/>
                  <a:pt x="441551" y="231125"/>
                </a:cubicBezTo>
                <a:cubicBezTo>
                  <a:pt x="441133" y="231125"/>
                  <a:pt x="428171" y="223703"/>
                  <a:pt x="402665" y="208859"/>
                </a:cubicBezTo>
                <a:cubicBezTo>
                  <a:pt x="401829" y="208232"/>
                  <a:pt x="401410" y="207500"/>
                  <a:pt x="401410" y="206664"/>
                </a:cubicBezTo>
                <a:cubicBezTo>
                  <a:pt x="401410" y="201437"/>
                  <a:pt x="406742" y="187011"/>
                  <a:pt x="417404" y="163386"/>
                </a:cubicBezTo>
                <a:cubicBezTo>
                  <a:pt x="413641" y="158160"/>
                  <a:pt x="410505" y="152724"/>
                  <a:pt x="407996" y="147079"/>
                </a:cubicBezTo>
                <a:cubicBezTo>
                  <a:pt x="376845" y="143943"/>
                  <a:pt x="361269" y="140703"/>
                  <a:pt x="361269" y="137358"/>
                </a:cubicBezTo>
                <a:lnTo>
                  <a:pt x="361269" y="93453"/>
                </a:lnTo>
                <a:cubicBezTo>
                  <a:pt x="361269" y="90108"/>
                  <a:pt x="376845" y="86868"/>
                  <a:pt x="407996" y="83732"/>
                </a:cubicBezTo>
                <a:cubicBezTo>
                  <a:pt x="410714" y="77669"/>
                  <a:pt x="413850" y="72233"/>
                  <a:pt x="417404" y="67424"/>
                </a:cubicBezTo>
                <a:cubicBezTo>
                  <a:pt x="406742" y="43800"/>
                  <a:pt x="401410" y="29374"/>
                  <a:pt x="401410" y="24147"/>
                </a:cubicBezTo>
                <a:cubicBezTo>
                  <a:pt x="401410" y="23311"/>
                  <a:pt x="401829" y="22579"/>
                  <a:pt x="402665" y="21952"/>
                </a:cubicBezTo>
                <a:cubicBezTo>
                  <a:pt x="403501" y="21534"/>
                  <a:pt x="407160" y="19443"/>
                  <a:pt x="413641" y="15680"/>
                </a:cubicBezTo>
                <a:cubicBezTo>
                  <a:pt x="420122" y="11917"/>
                  <a:pt x="426290" y="8362"/>
                  <a:pt x="432143" y="5017"/>
                </a:cubicBezTo>
                <a:cubicBezTo>
                  <a:pt x="437997" y="1672"/>
                  <a:pt x="441133" y="0"/>
                  <a:pt x="441551" y="0"/>
                </a:cubicBezTo>
                <a:close/>
              </a:path>
            </a:pathLst>
          </a:custGeom>
          <a:solidFill>
            <a:srgbClr val="333333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just">
              <a:spcBef>
                <a:spcPct val="0"/>
              </a:spcBef>
            </a:pPr>
            <a:endParaRPr lang="en-US" sz="4400" b="1" dirty="0">
              <a:latin typeface="FontAwesome" pitchFamily="50" charset="0"/>
              <a:ea typeface="+mj-ea"/>
              <a:cs typeface="+mj-cs"/>
            </a:endParaRPr>
          </a:p>
        </p:txBody>
      </p:sp>
    </p:spTree>
    <p:extLst>
      <p:ext uri="{BB962C8B-B14F-4D97-AF65-F5344CB8AC3E}">
        <p14:creationId xmlns:p14="http://schemas.microsoft.com/office/powerpoint/2010/main" val="2049903099"/>
      </p:ext>
    </p:extLst>
  </p:cSld>
  <p:clrMapOvr>
    <a:masterClrMapping/>
  </p:clrMapOvr>
  <p:transition spd="med">
    <p:pull dir="u"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grpId="0" nodeType="withEffect" p14:presetBounceEnd="83000">
                                      <p:stCondLst>
                                        <p:cond delay="0"/>
                                      </p:stCondLst>
                                      <p:iterate type="wd">
                                        <p:tmPct val="4000"/>
                                      </p:iterate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83000">
                                          <p:cBhvr additive="base">
                                            <p:cTn id="7" dur="175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83000">
                                          <p:cBhvr additive="base">
                                            <p:cTn id="8" dur="175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2" presetClass="entr" presetSubtype="4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1" dur="500"/>
                                            <p:tgtEl>
                                              <p:spTgt spid="10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" presetID="22" presetClass="entr" presetSubtype="1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14" dur="500"/>
                                            <p:tgtEl>
                                              <p:spTgt spid="12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" presetID="22" presetClass="entr" presetSubtype="4" fill="hold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7" dur="500"/>
                                            <p:tgtEl>
                                              <p:spTgt spid="16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" presetID="22" presetClass="entr" presetSubtype="1" fill="hold" nodeType="withEffect">
                                      <p:stCondLst>
                                        <p:cond delay="1750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20" dur="500"/>
                                            <p:tgtEl>
                                              <p:spTgt spid="18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1" presetID="22" presetClass="entr" presetSubtype="4" fill="hold" nodeType="withEffect">
                                      <p:stCondLst>
                                        <p:cond delay="225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23" dur="500"/>
                                            <p:tgtEl>
                                              <p:spTgt spid="17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4" presetID="22" presetClass="entr" presetSubtype="1" fill="hold" nodeType="withEffect">
                                      <p:stCondLst>
                                        <p:cond delay="275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26" dur="500"/>
                                            <p:tgtEl>
                                              <p:spTgt spid="18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" presetID="22" presetClass="entr" presetSubtype="4" fill="hold" nodeType="withEffect">
                                      <p:stCondLst>
                                        <p:cond delay="3250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29" dur="500"/>
                                            <p:tgtEl>
                                              <p:spTgt spid="20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0" presetID="22" presetClass="entr" presetSubtype="1" fill="hold" nodeType="withEffect">
                                      <p:stCondLst>
                                        <p:cond delay="3750"/>
                                      </p:stCondLst>
                                      <p:childTnLst>
                                        <p:set>
                                          <p:cBhvr>
                                            <p:cTn id="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32" dur="500"/>
                                            <p:tgtEl>
                                              <p:spTgt spid="14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3" presetID="8" presetClass="emph" presetSubtype="0" accel="50000" decel="50000" fill="hold" grpId="0" nodeType="withEffect">
                                      <p:stCondLst>
                                        <p:cond delay="2250"/>
                                      </p:stCondLst>
                                      <p:childTnLst>
                                        <p:animRot by="21600000">
                                          <p:cBhvr>
                                            <p:cTn id="34" dur="225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5" presetID="8" presetClass="emph" presetSubtype="0" accel="50000" decel="50000" fill="hold" grpId="0" nodeType="withEffect">
                                      <p:stCondLst>
                                        <p:cond delay="2250"/>
                                      </p:stCondLst>
                                      <p:childTnLst>
                                        <p:animRot by="-21600000">
                                          <p:cBhvr>
                                            <p:cTn id="36" dur="2250" fill="hold"/>
                                            <p:tgtEl>
                                              <p:spTgt spid="9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7" presetID="8" presetClass="emph" presetSubtype="0" accel="50000" decel="50000" fill="hold" grpId="0" nodeType="withEffect">
                                      <p:stCondLst>
                                        <p:cond delay="2250"/>
                                      </p:stCondLst>
                                      <p:childTnLst>
                                        <p:animRot by="21600000">
                                          <p:cBhvr>
                                            <p:cTn id="38" dur="2250" fill="hold"/>
                                            <p:tgtEl>
                                              <p:spTgt spid="10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9" presetID="8" presetClass="emph" presetSubtype="0" accel="50000" decel="50000" fill="hold" grpId="0" nodeType="withEffect">
                                      <p:stCondLst>
                                        <p:cond delay="2250"/>
                                      </p:stCondLst>
                                      <p:childTnLst>
                                        <p:animRot by="-21600000">
                                          <p:cBhvr>
                                            <p:cTn id="40" dur="2250" fill="hold"/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1" presetID="8" presetClass="emph" presetSubtype="0" accel="50000" decel="50000" fill="hold" grpId="0" nodeType="withEffect">
                                      <p:stCondLst>
                                        <p:cond delay="2250"/>
                                      </p:stCondLst>
                                      <p:childTnLst>
                                        <p:animRot by="21600000">
                                          <p:cBhvr>
                                            <p:cTn id="42" dur="2250" fill="hold"/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3" presetID="8" presetClass="emph" presetSubtype="0" accel="50000" decel="50000" fill="hold" grpId="0" nodeType="withEffect">
                                      <p:stCondLst>
                                        <p:cond delay="2250"/>
                                      </p:stCondLst>
                                      <p:childTnLst>
                                        <p:animRot by="-21600000">
                                          <p:cBhvr>
                                            <p:cTn id="44" dur="2250" fill="hold"/>
                                            <p:tgtEl>
                                              <p:spTgt spid="13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5" presetID="8" presetClass="emph" presetSubtype="0" accel="50000" decel="50000" fill="hold" grpId="0" nodeType="withEffect">
                                      <p:stCondLst>
                                        <p:cond delay="2250"/>
                                      </p:stCondLst>
                                      <p:childTnLst>
                                        <p:animRot by="21600000">
                                          <p:cBhvr>
                                            <p:cTn id="46" dur="2250" fill="hold"/>
                                            <p:tgtEl>
                                              <p:spTgt spid="1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7" presetID="8" presetClass="emph" presetSubtype="0" accel="50000" decel="50000" fill="hold" grpId="0" nodeType="withEffect">
                                      <p:stCondLst>
                                        <p:cond delay="2250"/>
                                      </p:stCondLst>
                                      <p:childTnLst>
                                        <p:animRot by="-21600000">
                                          <p:cBhvr>
                                            <p:cTn id="48" dur="2250" fill="hold"/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7" grpId="0"/>
          <p:bldP spid="7" grpId="0" animBg="1"/>
          <p:bldP spid="94" grpId="0" animBg="1"/>
          <p:bldP spid="100" grpId="0" animBg="1"/>
          <p:bldP spid="114" grpId="0" animBg="1"/>
          <p:bldP spid="120" grpId="0" animBg="1"/>
          <p:bldP spid="133" grpId="0" animBg="1"/>
          <p:bldP spid="139" grpId="0" animBg="1"/>
          <p:bldP spid="142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iterate type="wd">
                                        <p:tmPct val="4000"/>
                                      </p:iterate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75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75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2" presetClass="entr" presetSubtype="4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1" dur="500"/>
                                            <p:tgtEl>
                                              <p:spTgt spid="10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" presetID="22" presetClass="entr" presetSubtype="1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14" dur="500"/>
                                            <p:tgtEl>
                                              <p:spTgt spid="12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" presetID="22" presetClass="entr" presetSubtype="4" fill="hold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7" dur="500"/>
                                            <p:tgtEl>
                                              <p:spTgt spid="16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" presetID="22" presetClass="entr" presetSubtype="1" fill="hold" nodeType="withEffect">
                                      <p:stCondLst>
                                        <p:cond delay="1750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20" dur="500"/>
                                            <p:tgtEl>
                                              <p:spTgt spid="18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1" presetID="22" presetClass="entr" presetSubtype="4" fill="hold" nodeType="withEffect">
                                      <p:stCondLst>
                                        <p:cond delay="225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23" dur="500"/>
                                            <p:tgtEl>
                                              <p:spTgt spid="17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4" presetID="22" presetClass="entr" presetSubtype="1" fill="hold" nodeType="withEffect">
                                      <p:stCondLst>
                                        <p:cond delay="275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26" dur="500"/>
                                            <p:tgtEl>
                                              <p:spTgt spid="18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" presetID="22" presetClass="entr" presetSubtype="4" fill="hold" nodeType="withEffect">
                                      <p:stCondLst>
                                        <p:cond delay="3250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29" dur="500"/>
                                            <p:tgtEl>
                                              <p:spTgt spid="20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0" presetID="22" presetClass="entr" presetSubtype="1" fill="hold" nodeType="withEffect">
                                      <p:stCondLst>
                                        <p:cond delay="3750"/>
                                      </p:stCondLst>
                                      <p:childTnLst>
                                        <p:set>
                                          <p:cBhvr>
                                            <p:cTn id="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32" dur="500"/>
                                            <p:tgtEl>
                                              <p:spTgt spid="14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3" presetID="8" presetClass="emph" presetSubtype="0" accel="50000" decel="50000" fill="hold" grpId="0" nodeType="withEffect">
                                      <p:stCondLst>
                                        <p:cond delay="2250"/>
                                      </p:stCondLst>
                                      <p:childTnLst>
                                        <p:animRot by="21600000">
                                          <p:cBhvr>
                                            <p:cTn id="34" dur="225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5" presetID="8" presetClass="emph" presetSubtype="0" accel="50000" decel="50000" fill="hold" grpId="0" nodeType="withEffect">
                                      <p:stCondLst>
                                        <p:cond delay="2250"/>
                                      </p:stCondLst>
                                      <p:childTnLst>
                                        <p:animRot by="-21600000">
                                          <p:cBhvr>
                                            <p:cTn id="36" dur="2250" fill="hold"/>
                                            <p:tgtEl>
                                              <p:spTgt spid="9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7" presetID="8" presetClass="emph" presetSubtype="0" accel="50000" decel="50000" fill="hold" grpId="0" nodeType="withEffect">
                                      <p:stCondLst>
                                        <p:cond delay="2250"/>
                                      </p:stCondLst>
                                      <p:childTnLst>
                                        <p:animRot by="21600000">
                                          <p:cBhvr>
                                            <p:cTn id="38" dur="2250" fill="hold"/>
                                            <p:tgtEl>
                                              <p:spTgt spid="10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9" presetID="8" presetClass="emph" presetSubtype="0" accel="50000" decel="50000" fill="hold" grpId="0" nodeType="withEffect">
                                      <p:stCondLst>
                                        <p:cond delay="2250"/>
                                      </p:stCondLst>
                                      <p:childTnLst>
                                        <p:animRot by="-21600000">
                                          <p:cBhvr>
                                            <p:cTn id="40" dur="2250" fill="hold"/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1" presetID="8" presetClass="emph" presetSubtype="0" accel="50000" decel="50000" fill="hold" grpId="0" nodeType="withEffect">
                                      <p:stCondLst>
                                        <p:cond delay="2250"/>
                                      </p:stCondLst>
                                      <p:childTnLst>
                                        <p:animRot by="21600000">
                                          <p:cBhvr>
                                            <p:cTn id="42" dur="2250" fill="hold"/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3" presetID="8" presetClass="emph" presetSubtype="0" accel="50000" decel="50000" fill="hold" grpId="0" nodeType="withEffect">
                                      <p:stCondLst>
                                        <p:cond delay="2250"/>
                                      </p:stCondLst>
                                      <p:childTnLst>
                                        <p:animRot by="-21600000">
                                          <p:cBhvr>
                                            <p:cTn id="44" dur="2250" fill="hold"/>
                                            <p:tgtEl>
                                              <p:spTgt spid="13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5" presetID="8" presetClass="emph" presetSubtype="0" accel="50000" decel="50000" fill="hold" grpId="0" nodeType="withEffect">
                                      <p:stCondLst>
                                        <p:cond delay="2250"/>
                                      </p:stCondLst>
                                      <p:childTnLst>
                                        <p:animRot by="21600000">
                                          <p:cBhvr>
                                            <p:cTn id="46" dur="2250" fill="hold"/>
                                            <p:tgtEl>
                                              <p:spTgt spid="1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7" presetID="8" presetClass="emph" presetSubtype="0" accel="50000" decel="50000" fill="hold" grpId="0" nodeType="withEffect">
                                      <p:stCondLst>
                                        <p:cond delay="2250"/>
                                      </p:stCondLst>
                                      <p:childTnLst>
                                        <p:animRot by="-21600000">
                                          <p:cBhvr>
                                            <p:cTn id="48" dur="2250" fill="hold"/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7" grpId="0"/>
          <p:bldP spid="7" grpId="0" animBg="1"/>
          <p:bldP spid="94" grpId="0" animBg="1"/>
          <p:bldP spid="100" grpId="0" animBg="1"/>
          <p:bldP spid="114" grpId="0" animBg="1"/>
          <p:bldP spid="120" grpId="0" animBg="1"/>
          <p:bldP spid="133" grpId="0" animBg="1"/>
          <p:bldP spid="139" grpId="0" animBg="1"/>
          <p:bldP spid="142" grpId="0" animBg="1"/>
        </p:bldLst>
      </p:timing>
    </mc:Fallback>
  </mc:AlternateContent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" name="Oval 33"/>
          <p:cNvSpPr/>
          <p:nvPr/>
        </p:nvSpPr>
        <p:spPr>
          <a:xfrm rot="19149409">
            <a:off x="10497872" y="5203915"/>
            <a:ext cx="4763031" cy="4763031"/>
          </a:xfrm>
          <a:prstGeom prst="ellipse">
            <a:avLst/>
          </a:prstGeom>
          <a:gradFill>
            <a:gsLst>
              <a:gs pos="0">
                <a:schemeClr val="bg1"/>
              </a:gs>
              <a:gs pos="100000">
                <a:srgbClr val="F4F8FA"/>
              </a:gs>
            </a:gsLst>
            <a:lin ang="10800000" scaled="1"/>
          </a:gradFill>
          <a:ln>
            <a:noFill/>
          </a:ln>
          <a:effectLst>
            <a:outerShdw blurRad="571500" dist="723900" dir="2700000" algn="tl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" name="Oval 32"/>
          <p:cNvSpPr/>
          <p:nvPr/>
        </p:nvSpPr>
        <p:spPr>
          <a:xfrm rot="20737640">
            <a:off x="7547328" y="4174097"/>
            <a:ext cx="4012907" cy="4012907"/>
          </a:xfrm>
          <a:prstGeom prst="ellipse">
            <a:avLst/>
          </a:prstGeom>
          <a:gradFill>
            <a:gsLst>
              <a:gs pos="0">
                <a:schemeClr val="bg1"/>
              </a:gs>
              <a:gs pos="100000">
                <a:srgbClr val="F4F8FA"/>
              </a:gs>
            </a:gsLst>
            <a:lin ang="10800000" scaled="1"/>
          </a:gradFill>
          <a:ln>
            <a:noFill/>
          </a:ln>
          <a:effectLst>
            <a:outerShdw blurRad="571500" dist="723900" dir="2700000" algn="tl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" name="Oval 31"/>
          <p:cNvSpPr/>
          <p:nvPr/>
        </p:nvSpPr>
        <p:spPr>
          <a:xfrm rot="19149409">
            <a:off x="5400528" y="5934575"/>
            <a:ext cx="3242313" cy="3242313"/>
          </a:xfrm>
          <a:prstGeom prst="ellipse">
            <a:avLst/>
          </a:prstGeom>
          <a:gradFill>
            <a:gsLst>
              <a:gs pos="0">
                <a:schemeClr val="bg1"/>
              </a:gs>
              <a:gs pos="100000">
                <a:srgbClr val="F4F8FA"/>
              </a:gs>
            </a:gsLst>
            <a:lin ang="10800000" scaled="1"/>
          </a:gradFill>
          <a:ln>
            <a:noFill/>
          </a:ln>
          <a:effectLst>
            <a:outerShdw blurRad="571500" dist="723900" dir="2700000" algn="tl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" name="Freeform 12"/>
          <p:cNvSpPr>
            <a:spLocks noEditPoints="1"/>
          </p:cNvSpPr>
          <p:nvPr/>
        </p:nvSpPr>
        <p:spPr bwMode="auto">
          <a:xfrm>
            <a:off x="5775326" y="6249971"/>
            <a:ext cx="2568574" cy="2565419"/>
          </a:xfrm>
          <a:custGeom>
            <a:avLst/>
            <a:gdLst>
              <a:gd name="T0" fmla="*/ 286 w 302"/>
              <a:gd name="T1" fmla="*/ 129 h 302"/>
              <a:gd name="T2" fmla="*/ 282 w 302"/>
              <a:gd name="T3" fmla="*/ 112 h 302"/>
              <a:gd name="T4" fmla="*/ 285 w 302"/>
              <a:gd name="T5" fmla="*/ 82 h 302"/>
              <a:gd name="T6" fmla="*/ 264 w 302"/>
              <a:gd name="T7" fmla="*/ 72 h 302"/>
              <a:gd name="T8" fmla="*/ 252 w 302"/>
              <a:gd name="T9" fmla="*/ 58 h 302"/>
              <a:gd name="T10" fmla="*/ 236 w 302"/>
              <a:gd name="T11" fmla="*/ 34 h 302"/>
              <a:gd name="T12" fmla="*/ 219 w 302"/>
              <a:gd name="T13" fmla="*/ 23 h 302"/>
              <a:gd name="T14" fmla="*/ 191 w 302"/>
              <a:gd name="T15" fmla="*/ 20 h 302"/>
              <a:gd name="T16" fmla="*/ 173 w 302"/>
              <a:gd name="T17" fmla="*/ 15 h 302"/>
              <a:gd name="T18" fmla="*/ 155 w 302"/>
              <a:gd name="T19" fmla="*/ 0 h 302"/>
              <a:gd name="T20" fmla="*/ 141 w 302"/>
              <a:gd name="T21" fmla="*/ 14 h 302"/>
              <a:gd name="T22" fmla="*/ 113 w 302"/>
              <a:gd name="T23" fmla="*/ 12 h 302"/>
              <a:gd name="T24" fmla="*/ 94 w 302"/>
              <a:gd name="T25" fmla="*/ 18 h 302"/>
              <a:gd name="T26" fmla="*/ 73 w 302"/>
              <a:gd name="T27" fmla="*/ 38 h 302"/>
              <a:gd name="T28" fmla="*/ 59 w 302"/>
              <a:gd name="T29" fmla="*/ 49 h 302"/>
              <a:gd name="T30" fmla="*/ 35 w 302"/>
              <a:gd name="T31" fmla="*/ 54 h 302"/>
              <a:gd name="T32" fmla="*/ 32 w 302"/>
              <a:gd name="T33" fmla="*/ 84 h 302"/>
              <a:gd name="T34" fmla="*/ 24 w 302"/>
              <a:gd name="T35" fmla="*/ 99 h 302"/>
              <a:gd name="T36" fmla="*/ 3 w 302"/>
              <a:gd name="T37" fmla="*/ 121 h 302"/>
              <a:gd name="T38" fmla="*/ 14 w 302"/>
              <a:gd name="T39" fmla="*/ 142 h 302"/>
              <a:gd name="T40" fmla="*/ 7 w 302"/>
              <a:gd name="T41" fmla="*/ 157 h 302"/>
              <a:gd name="T42" fmla="*/ 9 w 302"/>
              <a:gd name="T43" fmla="*/ 177 h 302"/>
              <a:gd name="T44" fmla="*/ 24 w 302"/>
              <a:gd name="T45" fmla="*/ 201 h 302"/>
              <a:gd name="T46" fmla="*/ 31 w 302"/>
              <a:gd name="T47" fmla="*/ 218 h 302"/>
              <a:gd name="T48" fmla="*/ 30 w 302"/>
              <a:gd name="T49" fmla="*/ 242 h 302"/>
              <a:gd name="T50" fmla="*/ 59 w 302"/>
              <a:gd name="T51" fmla="*/ 252 h 302"/>
              <a:gd name="T52" fmla="*/ 73 w 302"/>
              <a:gd name="T53" fmla="*/ 263 h 302"/>
              <a:gd name="T54" fmla="*/ 89 w 302"/>
              <a:gd name="T55" fmla="*/ 289 h 302"/>
              <a:gd name="T56" fmla="*/ 112 w 302"/>
              <a:gd name="T57" fmla="*/ 283 h 302"/>
              <a:gd name="T58" fmla="*/ 130 w 302"/>
              <a:gd name="T59" fmla="*/ 286 h 302"/>
              <a:gd name="T60" fmla="*/ 155 w 302"/>
              <a:gd name="T61" fmla="*/ 302 h 302"/>
              <a:gd name="T62" fmla="*/ 173 w 302"/>
              <a:gd name="T63" fmla="*/ 286 h 302"/>
              <a:gd name="T64" fmla="*/ 190 w 302"/>
              <a:gd name="T65" fmla="*/ 282 h 302"/>
              <a:gd name="T66" fmla="*/ 220 w 302"/>
              <a:gd name="T67" fmla="*/ 285 h 302"/>
              <a:gd name="T68" fmla="*/ 230 w 302"/>
              <a:gd name="T69" fmla="*/ 263 h 302"/>
              <a:gd name="T70" fmla="*/ 243 w 302"/>
              <a:gd name="T71" fmla="*/ 251 h 302"/>
              <a:gd name="T72" fmla="*/ 268 w 302"/>
              <a:gd name="T73" fmla="*/ 236 h 302"/>
              <a:gd name="T74" fmla="*/ 278 w 302"/>
              <a:gd name="T75" fmla="*/ 219 h 302"/>
              <a:gd name="T76" fmla="*/ 282 w 302"/>
              <a:gd name="T77" fmla="*/ 190 h 302"/>
              <a:gd name="T78" fmla="*/ 287 w 302"/>
              <a:gd name="T79" fmla="*/ 173 h 302"/>
              <a:gd name="T80" fmla="*/ 302 w 302"/>
              <a:gd name="T81" fmla="*/ 155 h 302"/>
              <a:gd name="T82" fmla="*/ 170 w 302"/>
              <a:gd name="T83" fmla="*/ 59 h 302"/>
              <a:gd name="T84" fmla="*/ 160 w 302"/>
              <a:gd name="T85" fmla="*/ 111 h 302"/>
              <a:gd name="T86" fmla="*/ 143 w 302"/>
              <a:gd name="T87" fmla="*/ 110 h 302"/>
              <a:gd name="T88" fmla="*/ 98 w 302"/>
              <a:gd name="T89" fmla="*/ 73 h 302"/>
              <a:gd name="T90" fmla="*/ 117 w 302"/>
              <a:gd name="T91" fmla="*/ 128 h 302"/>
              <a:gd name="T92" fmla="*/ 59 w 302"/>
              <a:gd name="T93" fmla="*/ 132 h 302"/>
              <a:gd name="T94" fmla="*/ 110 w 302"/>
              <a:gd name="T95" fmla="*/ 159 h 302"/>
              <a:gd name="T96" fmla="*/ 143 w 302"/>
              <a:gd name="T97" fmla="*/ 191 h 302"/>
              <a:gd name="T98" fmla="*/ 128 w 302"/>
              <a:gd name="T99" fmla="*/ 185 h 302"/>
              <a:gd name="T100" fmla="*/ 130 w 302"/>
              <a:gd name="T101" fmla="*/ 171 h 302"/>
              <a:gd name="T102" fmla="*/ 203 w 302"/>
              <a:gd name="T103" fmla="*/ 229 h 302"/>
              <a:gd name="T104" fmla="*/ 172 w 302"/>
              <a:gd name="T105" fmla="*/ 185 h 302"/>
              <a:gd name="T106" fmla="*/ 229 w 302"/>
              <a:gd name="T107" fmla="*/ 203 h 302"/>
              <a:gd name="T108" fmla="*/ 191 w 302"/>
              <a:gd name="T109" fmla="*/ 159 h 302"/>
              <a:gd name="T110" fmla="*/ 191 w 302"/>
              <a:gd name="T111" fmla="*/ 143 h 302"/>
              <a:gd name="T112" fmla="*/ 230 w 302"/>
              <a:gd name="T113" fmla="*/ 99 h 3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302" h="302">
                <a:moveTo>
                  <a:pt x="302" y="147"/>
                </a:moveTo>
                <a:cubicBezTo>
                  <a:pt x="300" y="146"/>
                  <a:pt x="297" y="145"/>
                  <a:pt x="295" y="145"/>
                </a:cubicBezTo>
                <a:cubicBezTo>
                  <a:pt x="293" y="144"/>
                  <a:pt x="290" y="143"/>
                  <a:pt x="288" y="142"/>
                </a:cubicBezTo>
                <a:cubicBezTo>
                  <a:pt x="287" y="142"/>
                  <a:pt x="287" y="142"/>
                  <a:pt x="287" y="142"/>
                </a:cubicBezTo>
                <a:cubicBezTo>
                  <a:pt x="287" y="141"/>
                  <a:pt x="287" y="141"/>
                  <a:pt x="287" y="141"/>
                </a:cubicBezTo>
                <a:cubicBezTo>
                  <a:pt x="287" y="137"/>
                  <a:pt x="287" y="133"/>
                  <a:pt x="286" y="130"/>
                </a:cubicBezTo>
                <a:cubicBezTo>
                  <a:pt x="286" y="129"/>
                  <a:pt x="286" y="129"/>
                  <a:pt x="286" y="129"/>
                </a:cubicBezTo>
                <a:cubicBezTo>
                  <a:pt x="287" y="128"/>
                  <a:pt x="287" y="128"/>
                  <a:pt x="287" y="128"/>
                </a:cubicBezTo>
                <a:cubicBezTo>
                  <a:pt x="289" y="127"/>
                  <a:pt x="291" y="126"/>
                  <a:pt x="293" y="125"/>
                </a:cubicBezTo>
                <a:cubicBezTo>
                  <a:pt x="295" y="123"/>
                  <a:pt x="297" y="122"/>
                  <a:pt x="299" y="121"/>
                </a:cubicBezTo>
                <a:cubicBezTo>
                  <a:pt x="299" y="118"/>
                  <a:pt x="298" y="116"/>
                  <a:pt x="297" y="113"/>
                </a:cubicBezTo>
                <a:cubicBezTo>
                  <a:pt x="295" y="113"/>
                  <a:pt x="293" y="113"/>
                  <a:pt x="290" y="113"/>
                </a:cubicBezTo>
                <a:cubicBezTo>
                  <a:pt x="288" y="112"/>
                  <a:pt x="285" y="112"/>
                  <a:pt x="283" y="112"/>
                </a:cubicBezTo>
                <a:cubicBezTo>
                  <a:pt x="282" y="112"/>
                  <a:pt x="282" y="112"/>
                  <a:pt x="282" y="112"/>
                </a:cubicBezTo>
                <a:cubicBezTo>
                  <a:pt x="282" y="111"/>
                  <a:pt x="282" y="111"/>
                  <a:pt x="282" y="111"/>
                </a:cubicBezTo>
                <a:cubicBezTo>
                  <a:pt x="281" y="108"/>
                  <a:pt x="279" y="104"/>
                  <a:pt x="278" y="100"/>
                </a:cubicBezTo>
                <a:cubicBezTo>
                  <a:pt x="278" y="99"/>
                  <a:pt x="278" y="99"/>
                  <a:pt x="278" y="99"/>
                </a:cubicBezTo>
                <a:cubicBezTo>
                  <a:pt x="278" y="99"/>
                  <a:pt x="278" y="99"/>
                  <a:pt x="278" y="99"/>
                </a:cubicBezTo>
                <a:cubicBezTo>
                  <a:pt x="280" y="97"/>
                  <a:pt x="282" y="95"/>
                  <a:pt x="284" y="94"/>
                </a:cubicBezTo>
                <a:cubicBezTo>
                  <a:pt x="285" y="92"/>
                  <a:pt x="287" y="90"/>
                  <a:pt x="289" y="89"/>
                </a:cubicBezTo>
                <a:cubicBezTo>
                  <a:pt x="288" y="86"/>
                  <a:pt x="286" y="84"/>
                  <a:pt x="285" y="82"/>
                </a:cubicBezTo>
                <a:cubicBezTo>
                  <a:pt x="283" y="82"/>
                  <a:pt x="281" y="82"/>
                  <a:pt x="278" y="83"/>
                </a:cubicBezTo>
                <a:cubicBezTo>
                  <a:pt x="276" y="83"/>
                  <a:pt x="273" y="83"/>
                  <a:pt x="271" y="84"/>
                </a:cubicBezTo>
                <a:cubicBezTo>
                  <a:pt x="270" y="84"/>
                  <a:pt x="270" y="84"/>
                  <a:pt x="270" y="84"/>
                </a:cubicBezTo>
                <a:cubicBezTo>
                  <a:pt x="270" y="83"/>
                  <a:pt x="270" y="83"/>
                  <a:pt x="270" y="83"/>
                </a:cubicBezTo>
                <a:cubicBezTo>
                  <a:pt x="268" y="80"/>
                  <a:pt x="266" y="76"/>
                  <a:pt x="264" y="73"/>
                </a:cubicBezTo>
                <a:cubicBezTo>
                  <a:pt x="263" y="72"/>
                  <a:pt x="263" y="72"/>
                  <a:pt x="263" y="72"/>
                </a:cubicBezTo>
                <a:cubicBezTo>
                  <a:pt x="264" y="72"/>
                  <a:pt x="264" y="72"/>
                  <a:pt x="264" y="72"/>
                </a:cubicBezTo>
                <a:cubicBezTo>
                  <a:pt x="265" y="70"/>
                  <a:pt x="266" y="68"/>
                  <a:pt x="268" y="66"/>
                </a:cubicBezTo>
                <a:cubicBezTo>
                  <a:pt x="269" y="64"/>
                  <a:pt x="270" y="62"/>
                  <a:pt x="271" y="60"/>
                </a:cubicBezTo>
                <a:cubicBezTo>
                  <a:pt x="270" y="58"/>
                  <a:pt x="268" y="56"/>
                  <a:pt x="267" y="54"/>
                </a:cubicBezTo>
                <a:cubicBezTo>
                  <a:pt x="264" y="54"/>
                  <a:pt x="262" y="55"/>
                  <a:pt x="260" y="56"/>
                </a:cubicBezTo>
                <a:cubicBezTo>
                  <a:pt x="258" y="57"/>
                  <a:pt x="255" y="58"/>
                  <a:pt x="253" y="59"/>
                </a:cubicBezTo>
                <a:cubicBezTo>
                  <a:pt x="252" y="59"/>
                  <a:pt x="252" y="59"/>
                  <a:pt x="252" y="59"/>
                </a:cubicBezTo>
                <a:cubicBezTo>
                  <a:pt x="252" y="58"/>
                  <a:pt x="252" y="58"/>
                  <a:pt x="252" y="58"/>
                </a:cubicBezTo>
                <a:cubicBezTo>
                  <a:pt x="249" y="55"/>
                  <a:pt x="246" y="53"/>
                  <a:pt x="243" y="50"/>
                </a:cubicBezTo>
                <a:cubicBezTo>
                  <a:pt x="243" y="49"/>
                  <a:pt x="243" y="49"/>
                  <a:pt x="243" y="49"/>
                </a:cubicBezTo>
                <a:cubicBezTo>
                  <a:pt x="243" y="49"/>
                  <a:pt x="243" y="49"/>
                  <a:pt x="243" y="49"/>
                </a:cubicBezTo>
                <a:cubicBezTo>
                  <a:pt x="244" y="47"/>
                  <a:pt x="245" y="44"/>
                  <a:pt x="246" y="42"/>
                </a:cubicBezTo>
                <a:cubicBezTo>
                  <a:pt x="247" y="40"/>
                  <a:pt x="247" y="37"/>
                  <a:pt x="248" y="35"/>
                </a:cubicBezTo>
                <a:cubicBezTo>
                  <a:pt x="246" y="33"/>
                  <a:pt x="244" y="32"/>
                  <a:pt x="242" y="30"/>
                </a:cubicBezTo>
                <a:cubicBezTo>
                  <a:pt x="240" y="31"/>
                  <a:pt x="238" y="33"/>
                  <a:pt x="236" y="34"/>
                </a:cubicBezTo>
                <a:cubicBezTo>
                  <a:pt x="234" y="36"/>
                  <a:pt x="232" y="37"/>
                  <a:pt x="230" y="38"/>
                </a:cubicBezTo>
                <a:cubicBezTo>
                  <a:pt x="229" y="39"/>
                  <a:pt x="229" y="39"/>
                  <a:pt x="229" y="39"/>
                </a:cubicBezTo>
                <a:cubicBezTo>
                  <a:pt x="228" y="38"/>
                  <a:pt x="228" y="38"/>
                  <a:pt x="228" y="38"/>
                </a:cubicBezTo>
                <a:cubicBezTo>
                  <a:pt x="225" y="36"/>
                  <a:pt x="222" y="34"/>
                  <a:pt x="219" y="32"/>
                </a:cubicBezTo>
                <a:cubicBezTo>
                  <a:pt x="218" y="32"/>
                  <a:pt x="218" y="32"/>
                  <a:pt x="218" y="32"/>
                </a:cubicBezTo>
                <a:cubicBezTo>
                  <a:pt x="218" y="31"/>
                  <a:pt x="218" y="31"/>
                  <a:pt x="218" y="31"/>
                </a:cubicBezTo>
                <a:cubicBezTo>
                  <a:pt x="218" y="28"/>
                  <a:pt x="219" y="26"/>
                  <a:pt x="219" y="23"/>
                </a:cubicBezTo>
                <a:cubicBezTo>
                  <a:pt x="219" y="21"/>
                  <a:pt x="220" y="19"/>
                  <a:pt x="220" y="16"/>
                </a:cubicBezTo>
                <a:cubicBezTo>
                  <a:pt x="218" y="15"/>
                  <a:pt x="215" y="14"/>
                  <a:pt x="213" y="13"/>
                </a:cubicBezTo>
                <a:cubicBezTo>
                  <a:pt x="211" y="15"/>
                  <a:pt x="210" y="16"/>
                  <a:pt x="208" y="18"/>
                </a:cubicBezTo>
                <a:cubicBezTo>
                  <a:pt x="206" y="20"/>
                  <a:pt x="205" y="22"/>
                  <a:pt x="203" y="23"/>
                </a:cubicBezTo>
                <a:cubicBezTo>
                  <a:pt x="202" y="24"/>
                  <a:pt x="202" y="24"/>
                  <a:pt x="202" y="24"/>
                </a:cubicBezTo>
                <a:cubicBezTo>
                  <a:pt x="202" y="24"/>
                  <a:pt x="202" y="24"/>
                  <a:pt x="202" y="24"/>
                </a:cubicBezTo>
                <a:cubicBezTo>
                  <a:pt x="198" y="22"/>
                  <a:pt x="194" y="21"/>
                  <a:pt x="191" y="20"/>
                </a:cubicBezTo>
                <a:cubicBezTo>
                  <a:pt x="190" y="20"/>
                  <a:pt x="190" y="20"/>
                  <a:pt x="190" y="20"/>
                </a:cubicBezTo>
                <a:cubicBezTo>
                  <a:pt x="190" y="19"/>
                  <a:pt x="190" y="19"/>
                  <a:pt x="190" y="19"/>
                </a:cubicBezTo>
                <a:cubicBezTo>
                  <a:pt x="189" y="17"/>
                  <a:pt x="189" y="14"/>
                  <a:pt x="189" y="12"/>
                </a:cubicBezTo>
                <a:cubicBezTo>
                  <a:pt x="189" y="9"/>
                  <a:pt x="189" y="7"/>
                  <a:pt x="188" y="4"/>
                </a:cubicBezTo>
                <a:cubicBezTo>
                  <a:pt x="186" y="4"/>
                  <a:pt x="183" y="3"/>
                  <a:pt x="181" y="3"/>
                </a:cubicBezTo>
                <a:cubicBezTo>
                  <a:pt x="180" y="4"/>
                  <a:pt x="178" y="7"/>
                  <a:pt x="177" y="9"/>
                </a:cubicBezTo>
                <a:cubicBezTo>
                  <a:pt x="176" y="11"/>
                  <a:pt x="175" y="13"/>
                  <a:pt x="173" y="15"/>
                </a:cubicBezTo>
                <a:cubicBezTo>
                  <a:pt x="173" y="16"/>
                  <a:pt x="173" y="16"/>
                  <a:pt x="173" y="16"/>
                </a:cubicBezTo>
                <a:cubicBezTo>
                  <a:pt x="172" y="16"/>
                  <a:pt x="172" y="16"/>
                  <a:pt x="172" y="16"/>
                </a:cubicBezTo>
                <a:cubicBezTo>
                  <a:pt x="168" y="15"/>
                  <a:pt x="165" y="15"/>
                  <a:pt x="161" y="14"/>
                </a:cubicBezTo>
                <a:cubicBezTo>
                  <a:pt x="160" y="14"/>
                  <a:pt x="160" y="14"/>
                  <a:pt x="160" y="14"/>
                </a:cubicBezTo>
                <a:cubicBezTo>
                  <a:pt x="159" y="14"/>
                  <a:pt x="159" y="14"/>
                  <a:pt x="159" y="14"/>
                </a:cubicBezTo>
                <a:cubicBezTo>
                  <a:pt x="159" y="11"/>
                  <a:pt x="158" y="9"/>
                  <a:pt x="157" y="7"/>
                </a:cubicBezTo>
                <a:cubicBezTo>
                  <a:pt x="156" y="4"/>
                  <a:pt x="156" y="2"/>
                  <a:pt x="155" y="0"/>
                </a:cubicBezTo>
                <a:cubicBezTo>
                  <a:pt x="155" y="0"/>
                  <a:pt x="155" y="0"/>
                  <a:pt x="155" y="0"/>
                </a:cubicBezTo>
                <a:cubicBezTo>
                  <a:pt x="152" y="0"/>
                  <a:pt x="150" y="0"/>
                  <a:pt x="147" y="0"/>
                </a:cubicBezTo>
                <a:cubicBezTo>
                  <a:pt x="147" y="0"/>
                  <a:pt x="147" y="0"/>
                  <a:pt x="147" y="0"/>
                </a:cubicBezTo>
                <a:cubicBezTo>
                  <a:pt x="146" y="2"/>
                  <a:pt x="145" y="4"/>
                  <a:pt x="145" y="7"/>
                </a:cubicBezTo>
                <a:cubicBezTo>
                  <a:pt x="144" y="9"/>
                  <a:pt x="143" y="11"/>
                  <a:pt x="142" y="14"/>
                </a:cubicBezTo>
                <a:cubicBezTo>
                  <a:pt x="142" y="14"/>
                  <a:pt x="142" y="14"/>
                  <a:pt x="142" y="14"/>
                </a:cubicBezTo>
                <a:cubicBezTo>
                  <a:pt x="141" y="14"/>
                  <a:pt x="141" y="14"/>
                  <a:pt x="141" y="14"/>
                </a:cubicBezTo>
                <a:cubicBezTo>
                  <a:pt x="137" y="15"/>
                  <a:pt x="133" y="15"/>
                  <a:pt x="130" y="16"/>
                </a:cubicBezTo>
                <a:cubicBezTo>
                  <a:pt x="129" y="16"/>
                  <a:pt x="129" y="16"/>
                  <a:pt x="129" y="16"/>
                </a:cubicBezTo>
                <a:cubicBezTo>
                  <a:pt x="129" y="15"/>
                  <a:pt x="129" y="15"/>
                  <a:pt x="129" y="15"/>
                </a:cubicBezTo>
                <a:cubicBezTo>
                  <a:pt x="127" y="13"/>
                  <a:pt x="126" y="11"/>
                  <a:pt x="125" y="9"/>
                </a:cubicBezTo>
                <a:cubicBezTo>
                  <a:pt x="123" y="7"/>
                  <a:pt x="122" y="4"/>
                  <a:pt x="121" y="3"/>
                </a:cubicBezTo>
                <a:cubicBezTo>
                  <a:pt x="118" y="3"/>
                  <a:pt x="116" y="4"/>
                  <a:pt x="113" y="4"/>
                </a:cubicBezTo>
                <a:cubicBezTo>
                  <a:pt x="113" y="7"/>
                  <a:pt x="113" y="9"/>
                  <a:pt x="113" y="12"/>
                </a:cubicBezTo>
                <a:cubicBezTo>
                  <a:pt x="113" y="14"/>
                  <a:pt x="112" y="17"/>
                  <a:pt x="112" y="19"/>
                </a:cubicBezTo>
                <a:cubicBezTo>
                  <a:pt x="112" y="20"/>
                  <a:pt x="112" y="20"/>
                  <a:pt x="112" y="20"/>
                </a:cubicBezTo>
                <a:cubicBezTo>
                  <a:pt x="111" y="20"/>
                  <a:pt x="111" y="20"/>
                  <a:pt x="111" y="20"/>
                </a:cubicBezTo>
                <a:cubicBezTo>
                  <a:pt x="108" y="21"/>
                  <a:pt x="104" y="22"/>
                  <a:pt x="100" y="24"/>
                </a:cubicBezTo>
                <a:cubicBezTo>
                  <a:pt x="100" y="24"/>
                  <a:pt x="100" y="24"/>
                  <a:pt x="100" y="24"/>
                </a:cubicBezTo>
                <a:cubicBezTo>
                  <a:pt x="99" y="23"/>
                  <a:pt x="99" y="23"/>
                  <a:pt x="99" y="23"/>
                </a:cubicBezTo>
                <a:cubicBezTo>
                  <a:pt x="97" y="22"/>
                  <a:pt x="96" y="20"/>
                  <a:pt x="94" y="18"/>
                </a:cubicBezTo>
                <a:cubicBezTo>
                  <a:pt x="92" y="16"/>
                  <a:pt x="90" y="15"/>
                  <a:pt x="89" y="13"/>
                </a:cubicBezTo>
                <a:cubicBezTo>
                  <a:pt x="86" y="14"/>
                  <a:pt x="84" y="15"/>
                  <a:pt x="82" y="16"/>
                </a:cubicBezTo>
                <a:cubicBezTo>
                  <a:pt x="82" y="19"/>
                  <a:pt x="82" y="21"/>
                  <a:pt x="83" y="23"/>
                </a:cubicBezTo>
                <a:cubicBezTo>
                  <a:pt x="83" y="26"/>
                  <a:pt x="83" y="28"/>
                  <a:pt x="84" y="31"/>
                </a:cubicBezTo>
                <a:cubicBezTo>
                  <a:pt x="84" y="32"/>
                  <a:pt x="84" y="32"/>
                  <a:pt x="84" y="32"/>
                </a:cubicBezTo>
                <a:cubicBezTo>
                  <a:pt x="83" y="32"/>
                  <a:pt x="83" y="32"/>
                  <a:pt x="83" y="32"/>
                </a:cubicBezTo>
                <a:cubicBezTo>
                  <a:pt x="80" y="34"/>
                  <a:pt x="76" y="36"/>
                  <a:pt x="73" y="38"/>
                </a:cubicBezTo>
                <a:cubicBezTo>
                  <a:pt x="73" y="39"/>
                  <a:pt x="73" y="39"/>
                  <a:pt x="73" y="39"/>
                </a:cubicBezTo>
                <a:cubicBezTo>
                  <a:pt x="72" y="38"/>
                  <a:pt x="72" y="38"/>
                  <a:pt x="72" y="38"/>
                </a:cubicBezTo>
                <a:cubicBezTo>
                  <a:pt x="70" y="37"/>
                  <a:pt x="68" y="36"/>
                  <a:pt x="66" y="34"/>
                </a:cubicBezTo>
                <a:cubicBezTo>
                  <a:pt x="64" y="33"/>
                  <a:pt x="62" y="31"/>
                  <a:pt x="60" y="30"/>
                </a:cubicBezTo>
                <a:cubicBezTo>
                  <a:pt x="58" y="32"/>
                  <a:pt x="56" y="33"/>
                  <a:pt x="54" y="35"/>
                </a:cubicBezTo>
                <a:cubicBezTo>
                  <a:pt x="54" y="37"/>
                  <a:pt x="55" y="40"/>
                  <a:pt x="56" y="42"/>
                </a:cubicBezTo>
                <a:cubicBezTo>
                  <a:pt x="57" y="44"/>
                  <a:pt x="58" y="47"/>
                  <a:pt x="59" y="49"/>
                </a:cubicBezTo>
                <a:cubicBezTo>
                  <a:pt x="59" y="49"/>
                  <a:pt x="59" y="49"/>
                  <a:pt x="59" y="49"/>
                </a:cubicBezTo>
                <a:cubicBezTo>
                  <a:pt x="58" y="50"/>
                  <a:pt x="58" y="50"/>
                  <a:pt x="58" y="50"/>
                </a:cubicBezTo>
                <a:cubicBezTo>
                  <a:pt x="56" y="53"/>
                  <a:pt x="53" y="55"/>
                  <a:pt x="50" y="58"/>
                </a:cubicBezTo>
                <a:cubicBezTo>
                  <a:pt x="50" y="59"/>
                  <a:pt x="50" y="59"/>
                  <a:pt x="50" y="59"/>
                </a:cubicBezTo>
                <a:cubicBezTo>
                  <a:pt x="49" y="59"/>
                  <a:pt x="49" y="59"/>
                  <a:pt x="49" y="59"/>
                </a:cubicBezTo>
                <a:cubicBezTo>
                  <a:pt x="47" y="58"/>
                  <a:pt x="44" y="57"/>
                  <a:pt x="42" y="56"/>
                </a:cubicBezTo>
                <a:cubicBezTo>
                  <a:pt x="40" y="55"/>
                  <a:pt x="37" y="54"/>
                  <a:pt x="35" y="54"/>
                </a:cubicBezTo>
                <a:cubicBezTo>
                  <a:pt x="33" y="56"/>
                  <a:pt x="32" y="58"/>
                  <a:pt x="30" y="60"/>
                </a:cubicBezTo>
                <a:cubicBezTo>
                  <a:pt x="32" y="62"/>
                  <a:pt x="33" y="64"/>
                  <a:pt x="34" y="66"/>
                </a:cubicBezTo>
                <a:cubicBezTo>
                  <a:pt x="36" y="68"/>
                  <a:pt x="37" y="70"/>
                  <a:pt x="38" y="72"/>
                </a:cubicBezTo>
                <a:cubicBezTo>
                  <a:pt x="39" y="72"/>
                  <a:pt x="39" y="72"/>
                  <a:pt x="39" y="72"/>
                </a:cubicBezTo>
                <a:cubicBezTo>
                  <a:pt x="38" y="73"/>
                  <a:pt x="38" y="73"/>
                  <a:pt x="38" y="73"/>
                </a:cubicBezTo>
                <a:cubicBezTo>
                  <a:pt x="36" y="76"/>
                  <a:pt x="34" y="80"/>
                  <a:pt x="32" y="83"/>
                </a:cubicBezTo>
                <a:cubicBezTo>
                  <a:pt x="32" y="84"/>
                  <a:pt x="32" y="84"/>
                  <a:pt x="32" y="84"/>
                </a:cubicBezTo>
                <a:cubicBezTo>
                  <a:pt x="31" y="84"/>
                  <a:pt x="31" y="84"/>
                  <a:pt x="31" y="84"/>
                </a:cubicBezTo>
                <a:cubicBezTo>
                  <a:pt x="29" y="83"/>
                  <a:pt x="26" y="83"/>
                  <a:pt x="24" y="83"/>
                </a:cubicBezTo>
                <a:cubicBezTo>
                  <a:pt x="21" y="82"/>
                  <a:pt x="19" y="82"/>
                  <a:pt x="17" y="82"/>
                </a:cubicBezTo>
                <a:cubicBezTo>
                  <a:pt x="15" y="84"/>
                  <a:pt x="14" y="86"/>
                  <a:pt x="13" y="89"/>
                </a:cubicBezTo>
                <a:cubicBezTo>
                  <a:pt x="15" y="90"/>
                  <a:pt x="16" y="92"/>
                  <a:pt x="18" y="94"/>
                </a:cubicBezTo>
                <a:cubicBezTo>
                  <a:pt x="20" y="95"/>
                  <a:pt x="22" y="97"/>
                  <a:pt x="24" y="99"/>
                </a:cubicBezTo>
                <a:cubicBezTo>
                  <a:pt x="24" y="99"/>
                  <a:pt x="24" y="99"/>
                  <a:pt x="24" y="99"/>
                </a:cubicBezTo>
                <a:cubicBezTo>
                  <a:pt x="24" y="100"/>
                  <a:pt x="24" y="100"/>
                  <a:pt x="24" y="100"/>
                </a:cubicBezTo>
                <a:cubicBezTo>
                  <a:pt x="22" y="104"/>
                  <a:pt x="21" y="108"/>
                  <a:pt x="20" y="111"/>
                </a:cubicBezTo>
                <a:cubicBezTo>
                  <a:pt x="20" y="112"/>
                  <a:pt x="20" y="112"/>
                  <a:pt x="20" y="112"/>
                </a:cubicBezTo>
                <a:cubicBezTo>
                  <a:pt x="19" y="112"/>
                  <a:pt x="19" y="112"/>
                  <a:pt x="19" y="112"/>
                </a:cubicBezTo>
                <a:cubicBezTo>
                  <a:pt x="17" y="112"/>
                  <a:pt x="14" y="112"/>
                  <a:pt x="12" y="113"/>
                </a:cubicBezTo>
                <a:cubicBezTo>
                  <a:pt x="9" y="113"/>
                  <a:pt x="7" y="113"/>
                  <a:pt x="4" y="113"/>
                </a:cubicBezTo>
                <a:cubicBezTo>
                  <a:pt x="4" y="116"/>
                  <a:pt x="3" y="118"/>
                  <a:pt x="3" y="121"/>
                </a:cubicBezTo>
                <a:cubicBezTo>
                  <a:pt x="5" y="122"/>
                  <a:pt x="7" y="123"/>
                  <a:pt x="9" y="125"/>
                </a:cubicBezTo>
                <a:cubicBezTo>
                  <a:pt x="11" y="126"/>
                  <a:pt x="13" y="127"/>
                  <a:pt x="15" y="128"/>
                </a:cubicBezTo>
                <a:cubicBezTo>
                  <a:pt x="16" y="129"/>
                  <a:pt x="16" y="129"/>
                  <a:pt x="16" y="129"/>
                </a:cubicBezTo>
                <a:cubicBezTo>
                  <a:pt x="16" y="130"/>
                  <a:pt x="16" y="130"/>
                  <a:pt x="16" y="130"/>
                </a:cubicBezTo>
                <a:cubicBezTo>
                  <a:pt x="15" y="133"/>
                  <a:pt x="15" y="137"/>
                  <a:pt x="15" y="141"/>
                </a:cubicBezTo>
                <a:cubicBezTo>
                  <a:pt x="14" y="142"/>
                  <a:pt x="14" y="142"/>
                  <a:pt x="14" y="142"/>
                </a:cubicBezTo>
                <a:cubicBezTo>
                  <a:pt x="14" y="142"/>
                  <a:pt x="14" y="142"/>
                  <a:pt x="14" y="142"/>
                </a:cubicBezTo>
                <a:cubicBezTo>
                  <a:pt x="12" y="143"/>
                  <a:pt x="9" y="144"/>
                  <a:pt x="7" y="145"/>
                </a:cubicBezTo>
                <a:cubicBezTo>
                  <a:pt x="4" y="145"/>
                  <a:pt x="2" y="146"/>
                  <a:pt x="0" y="147"/>
                </a:cubicBezTo>
                <a:cubicBezTo>
                  <a:pt x="0" y="147"/>
                  <a:pt x="0" y="147"/>
                  <a:pt x="0" y="147"/>
                </a:cubicBezTo>
                <a:cubicBezTo>
                  <a:pt x="0" y="148"/>
                  <a:pt x="0" y="150"/>
                  <a:pt x="0" y="151"/>
                </a:cubicBezTo>
                <a:cubicBezTo>
                  <a:pt x="0" y="152"/>
                  <a:pt x="0" y="153"/>
                  <a:pt x="0" y="155"/>
                </a:cubicBezTo>
                <a:cubicBezTo>
                  <a:pt x="0" y="155"/>
                  <a:pt x="0" y="155"/>
                  <a:pt x="0" y="155"/>
                </a:cubicBezTo>
                <a:cubicBezTo>
                  <a:pt x="2" y="156"/>
                  <a:pt x="4" y="156"/>
                  <a:pt x="7" y="157"/>
                </a:cubicBezTo>
                <a:cubicBezTo>
                  <a:pt x="9" y="158"/>
                  <a:pt x="12" y="158"/>
                  <a:pt x="14" y="159"/>
                </a:cubicBezTo>
                <a:cubicBezTo>
                  <a:pt x="14" y="160"/>
                  <a:pt x="14" y="160"/>
                  <a:pt x="14" y="160"/>
                </a:cubicBezTo>
                <a:cubicBezTo>
                  <a:pt x="15" y="160"/>
                  <a:pt x="15" y="160"/>
                  <a:pt x="15" y="160"/>
                </a:cubicBezTo>
                <a:cubicBezTo>
                  <a:pt x="15" y="165"/>
                  <a:pt x="15" y="168"/>
                  <a:pt x="16" y="172"/>
                </a:cubicBezTo>
                <a:cubicBezTo>
                  <a:pt x="16" y="173"/>
                  <a:pt x="16" y="173"/>
                  <a:pt x="16" y="173"/>
                </a:cubicBezTo>
                <a:cubicBezTo>
                  <a:pt x="15" y="173"/>
                  <a:pt x="15" y="173"/>
                  <a:pt x="15" y="173"/>
                </a:cubicBezTo>
                <a:cubicBezTo>
                  <a:pt x="13" y="174"/>
                  <a:pt x="11" y="176"/>
                  <a:pt x="9" y="177"/>
                </a:cubicBezTo>
                <a:cubicBezTo>
                  <a:pt x="7" y="178"/>
                  <a:pt x="5" y="179"/>
                  <a:pt x="3" y="181"/>
                </a:cubicBezTo>
                <a:cubicBezTo>
                  <a:pt x="3" y="183"/>
                  <a:pt x="4" y="186"/>
                  <a:pt x="4" y="188"/>
                </a:cubicBezTo>
                <a:cubicBezTo>
                  <a:pt x="7" y="189"/>
                  <a:pt x="9" y="189"/>
                  <a:pt x="12" y="189"/>
                </a:cubicBezTo>
                <a:cubicBezTo>
                  <a:pt x="14" y="189"/>
                  <a:pt x="17" y="189"/>
                  <a:pt x="19" y="190"/>
                </a:cubicBezTo>
                <a:cubicBezTo>
                  <a:pt x="20" y="190"/>
                  <a:pt x="20" y="190"/>
                  <a:pt x="20" y="190"/>
                </a:cubicBezTo>
                <a:cubicBezTo>
                  <a:pt x="20" y="190"/>
                  <a:pt x="20" y="190"/>
                  <a:pt x="20" y="190"/>
                </a:cubicBezTo>
                <a:cubicBezTo>
                  <a:pt x="21" y="194"/>
                  <a:pt x="22" y="198"/>
                  <a:pt x="24" y="201"/>
                </a:cubicBezTo>
                <a:cubicBezTo>
                  <a:pt x="24" y="202"/>
                  <a:pt x="24" y="202"/>
                  <a:pt x="24" y="202"/>
                </a:cubicBezTo>
                <a:cubicBezTo>
                  <a:pt x="24" y="203"/>
                  <a:pt x="24" y="203"/>
                  <a:pt x="24" y="203"/>
                </a:cubicBezTo>
                <a:cubicBezTo>
                  <a:pt x="22" y="204"/>
                  <a:pt x="20" y="206"/>
                  <a:pt x="18" y="208"/>
                </a:cubicBezTo>
                <a:cubicBezTo>
                  <a:pt x="16" y="210"/>
                  <a:pt x="15" y="211"/>
                  <a:pt x="13" y="213"/>
                </a:cubicBezTo>
                <a:cubicBezTo>
                  <a:pt x="14" y="215"/>
                  <a:pt x="15" y="218"/>
                  <a:pt x="17" y="220"/>
                </a:cubicBezTo>
                <a:cubicBezTo>
                  <a:pt x="19" y="220"/>
                  <a:pt x="21" y="219"/>
                  <a:pt x="24" y="219"/>
                </a:cubicBezTo>
                <a:cubicBezTo>
                  <a:pt x="26" y="219"/>
                  <a:pt x="29" y="218"/>
                  <a:pt x="31" y="218"/>
                </a:cubicBezTo>
                <a:cubicBezTo>
                  <a:pt x="32" y="218"/>
                  <a:pt x="32" y="218"/>
                  <a:pt x="32" y="218"/>
                </a:cubicBezTo>
                <a:cubicBezTo>
                  <a:pt x="32" y="219"/>
                  <a:pt x="32" y="219"/>
                  <a:pt x="32" y="219"/>
                </a:cubicBezTo>
                <a:cubicBezTo>
                  <a:pt x="34" y="222"/>
                  <a:pt x="36" y="225"/>
                  <a:pt x="38" y="228"/>
                </a:cubicBezTo>
                <a:cubicBezTo>
                  <a:pt x="39" y="229"/>
                  <a:pt x="39" y="229"/>
                  <a:pt x="39" y="229"/>
                </a:cubicBezTo>
                <a:cubicBezTo>
                  <a:pt x="38" y="230"/>
                  <a:pt x="38" y="230"/>
                  <a:pt x="38" y="230"/>
                </a:cubicBezTo>
                <a:cubicBezTo>
                  <a:pt x="37" y="232"/>
                  <a:pt x="36" y="234"/>
                  <a:pt x="34" y="236"/>
                </a:cubicBezTo>
                <a:cubicBezTo>
                  <a:pt x="33" y="238"/>
                  <a:pt x="32" y="240"/>
                  <a:pt x="30" y="242"/>
                </a:cubicBezTo>
                <a:cubicBezTo>
                  <a:pt x="32" y="244"/>
                  <a:pt x="33" y="246"/>
                  <a:pt x="35" y="248"/>
                </a:cubicBezTo>
                <a:cubicBezTo>
                  <a:pt x="37" y="247"/>
                  <a:pt x="40" y="246"/>
                  <a:pt x="42" y="246"/>
                </a:cubicBezTo>
                <a:cubicBezTo>
                  <a:pt x="44" y="245"/>
                  <a:pt x="47" y="244"/>
                  <a:pt x="49" y="243"/>
                </a:cubicBezTo>
                <a:cubicBezTo>
                  <a:pt x="50" y="243"/>
                  <a:pt x="50" y="243"/>
                  <a:pt x="50" y="243"/>
                </a:cubicBezTo>
                <a:cubicBezTo>
                  <a:pt x="50" y="243"/>
                  <a:pt x="50" y="243"/>
                  <a:pt x="50" y="243"/>
                </a:cubicBezTo>
                <a:cubicBezTo>
                  <a:pt x="53" y="246"/>
                  <a:pt x="56" y="249"/>
                  <a:pt x="58" y="251"/>
                </a:cubicBezTo>
                <a:cubicBezTo>
                  <a:pt x="59" y="252"/>
                  <a:pt x="59" y="252"/>
                  <a:pt x="59" y="252"/>
                </a:cubicBezTo>
                <a:cubicBezTo>
                  <a:pt x="59" y="253"/>
                  <a:pt x="59" y="253"/>
                  <a:pt x="59" y="253"/>
                </a:cubicBezTo>
                <a:cubicBezTo>
                  <a:pt x="58" y="255"/>
                  <a:pt x="57" y="257"/>
                  <a:pt x="56" y="260"/>
                </a:cubicBezTo>
                <a:cubicBezTo>
                  <a:pt x="55" y="262"/>
                  <a:pt x="54" y="264"/>
                  <a:pt x="54" y="266"/>
                </a:cubicBezTo>
                <a:cubicBezTo>
                  <a:pt x="56" y="268"/>
                  <a:pt x="58" y="270"/>
                  <a:pt x="60" y="271"/>
                </a:cubicBezTo>
                <a:cubicBezTo>
                  <a:pt x="62" y="270"/>
                  <a:pt x="64" y="269"/>
                  <a:pt x="66" y="267"/>
                </a:cubicBezTo>
                <a:cubicBezTo>
                  <a:pt x="68" y="266"/>
                  <a:pt x="70" y="265"/>
                  <a:pt x="72" y="263"/>
                </a:cubicBezTo>
                <a:cubicBezTo>
                  <a:pt x="73" y="263"/>
                  <a:pt x="73" y="263"/>
                  <a:pt x="73" y="263"/>
                </a:cubicBezTo>
                <a:cubicBezTo>
                  <a:pt x="73" y="263"/>
                  <a:pt x="73" y="263"/>
                  <a:pt x="73" y="263"/>
                </a:cubicBezTo>
                <a:cubicBezTo>
                  <a:pt x="76" y="266"/>
                  <a:pt x="80" y="268"/>
                  <a:pt x="83" y="270"/>
                </a:cubicBezTo>
                <a:cubicBezTo>
                  <a:pt x="84" y="270"/>
                  <a:pt x="84" y="270"/>
                  <a:pt x="84" y="270"/>
                </a:cubicBezTo>
                <a:cubicBezTo>
                  <a:pt x="84" y="271"/>
                  <a:pt x="84" y="271"/>
                  <a:pt x="84" y="271"/>
                </a:cubicBezTo>
                <a:cubicBezTo>
                  <a:pt x="83" y="273"/>
                  <a:pt x="83" y="276"/>
                  <a:pt x="83" y="278"/>
                </a:cubicBezTo>
                <a:cubicBezTo>
                  <a:pt x="82" y="280"/>
                  <a:pt x="82" y="283"/>
                  <a:pt x="82" y="285"/>
                </a:cubicBezTo>
                <a:cubicBezTo>
                  <a:pt x="84" y="286"/>
                  <a:pt x="86" y="287"/>
                  <a:pt x="89" y="289"/>
                </a:cubicBezTo>
                <a:cubicBezTo>
                  <a:pt x="90" y="287"/>
                  <a:pt x="92" y="285"/>
                  <a:pt x="94" y="283"/>
                </a:cubicBezTo>
                <a:cubicBezTo>
                  <a:pt x="96" y="282"/>
                  <a:pt x="97" y="280"/>
                  <a:pt x="99" y="278"/>
                </a:cubicBezTo>
                <a:cubicBezTo>
                  <a:pt x="100" y="278"/>
                  <a:pt x="100" y="278"/>
                  <a:pt x="100" y="278"/>
                </a:cubicBezTo>
                <a:cubicBezTo>
                  <a:pt x="100" y="278"/>
                  <a:pt x="100" y="278"/>
                  <a:pt x="100" y="278"/>
                </a:cubicBezTo>
                <a:cubicBezTo>
                  <a:pt x="104" y="279"/>
                  <a:pt x="108" y="281"/>
                  <a:pt x="111" y="282"/>
                </a:cubicBezTo>
                <a:cubicBezTo>
                  <a:pt x="112" y="282"/>
                  <a:pt x="112" y="282"/>
                  <a:pt x="112" y="282"/>
                </a:cubicBezTo>
                <a:cubicBezTo>
                  <a:pt x="112" y="283"/>
                  <a:pt x="112" y="283"/>
                  <a:pt x="112" y="283"/>
                </a:cubicBezTo>
                <a:cubicBezTo>
                  <a:pt x="112" y="285"/>
                  <a:pt x="113" y="288"/>
                  <a:pt x="113" y="290"/>
                </a:cubicBezTo>
                <a:cubicBezTo>
                  <a:pt x="113" y="292"/>
                  <a:pt x="113" y="295"/>
                  <a:pt x="113" y="297"/>
                </a:cubicBezTo>
                <a:cubicBezTo>
                  <a:pt x="116" y="298"/>
                  <a:pt x="118" y="298"/>
                  <a:pt x="121" y="299"/>
                </a:cubicBezTo>
                <a:cubicBezTo>
                  <a:pt x="122" y="297"/>
                  <a:pt x="124" y="295"/>
                  <a:pt x="125" y="293"/>
                </a:cubicBezTo>
                <a:cubicBezTo>
                  <a:pt x="126" y="291"/>
                  <a:pt x="127" y="288"/>
                  <a:pt x="129" y="287"/>
                </a:cubicBezTo>
                <a:cubicBezTo>
                  <a:pt x="129" y="286"/>
                  <a:pt x="129" y="286"/>
                  <a:pt x="129" y="286"/>
                </a:cubicBezTo>
                <a:cubicBezTo>
                  <a:pt x="130" y="286"/>
                  <a:pt x="130" y="286"/>
                  <a:pt x="130" y="286"/>
                </a:cubicBezTo>
                <a:cubicBezTo>
                  <a:pt x="133" y="286"/>
                  <a:pt x="137" y="287"/>
                  <a:pt x="141" y="287"/>
                </a:cubicBezTo>
                <a:cubicBezTo>
                  <a:pt x="142" y="287"/>
                  <a:pt x="142" y="287"/>
                  <a:pt x="142" y="287"/>
                </a:cubicBezTo>
                <a:cubicBezTo>
                  <a:pt x="142" y="288"/>
                  <a:pt x="142" y="288"/>
                  <a:pt x="142" y="288"/>
                </a:cubicBezTo>
                <a:cubicBezTo>
                  <a:pt x="143" y="290"/>
                  <a:pt x="144" y="293"/>
                  <a:pt x="145" y="295"/>
                </a:cubicBezTo>
                <a:cubicBezTo>
                  <a:pt x="145" y="297"/>
                  <a:pt x="146" y="300"/>
                  <a:pt x="147" y="302"/>
                </a:cubicBezTo>
                <a:cubicBezTo>
                  <a:pt x="147" y="302"/>
                  <a:pt x="147" y="302"/>
                  <a:pt x="147" y="302"/>
                </a:cubicBezTo>
                <a:cubicBezTo>
                  <a:pt x="150" y="302"/>
                  <a:pt x="152" y="302"/>
                  <a:pt x="155" y="302"/>
                </a:cubicBezTo>
                <a:cubicBezTo>
                  <a:pt x="155" y="302"/>
                  <a:pt x="155" y="302"/>
                  <a:pt x="155" y="302"/>
                </a:cubicBezTo>
                <a:cubicBezTo>
                  <a:pt x="156" y="300"/>
                  <a:pt x="156" y="297"/>
                  <a:pt x="157" y="295"/>
                </a:cubicBezTo>
                <a:cubicBezTo>
                  <a:pt x="158" y="293"/>
                  <a:pt x="159" y="290"/>
                  <a:pt x="159" y="288"/>
                </a:cubicBezTo>
                <a:cubicBezTo>
                  <a:pt x="160" y="287"/>
                  <a:pt x="160" y="287"/>
                  <a:pt x="160" y="287"/>
                </a:cubicBezTo>
                <a:cubicBezTo>
                  <a:pt x="161" y="287"/>
                  <a:pt x="161" y="287"/>
                  <a:pt x="161" y="287"/>
                </a:cubicBezTo>
                <a:cubicBezTo>
                  <a:pt x="165" y="287"/>
                  <a:pt x="168" y="286"/>
                  <a:pt x="172" y="286"/>
                </a:cubicBezTo>
                <a:cubicBezTo>
                  <a:pt x="173" y="286"/>
                  <a:pt x="173" y="286"/>
                  <a:pt x="173" y="286"/>
                </a:cubicBezTo>
                <a:cubicBezTo>
                  <a:pt x="173" y="287"/>
                  <a:pt x="173" y="287"/>
                  <a:pt x="173" y="287"/>
                </a:cubicBezTo>
                <a:cubicBezTo>
                  <a:pt x="175" y="288"/>
                  <a:pt x="176" y="291"/>
                  <a:pt x="177" y="293"/>
                </a:cubicBezTo>
                <a:cubicBezTo>
                  <a:pt x="178" y="295"/>
                  <a:pt x="180" y="297"/>
                  <a:pt x="181" y="299"/>
                </a:cubicBezTo>
                <a:cubicBezTo>
                  <a:pt x="183" y="298"/>
                  <a:pt x="186" y="298"/>
                  <a:pt x="188" y="297"/>
                </a:cubicBezTo>
                <a:cubicBezTo>
                  <a:pt x="189" y="295"/>
                  <a:pt x="189" y="292"/>
                  <a:pt x="189" y="290"/>
                </a:cubicBezTo>
                <a:cubicBezTo>
                  <a:pt x="189" y="288"/>
                  <a:pt x="189" y="285"/>
                  <a:pt x="190" y="283"/>
                </a:cubicBezTo>
                <a:cubicBezTo>
                  <a:pt x="190" y="282"/>
                  <a:pt x="190" y="282"/>
                  <a:pt x="190" y="282"/>
                </a:cubicBezTo>
                <a:cubicBezTo>
                  <a:pt x="191" y="282"/>
                  <a:pt x="191" y="282"/>
                  <a:pt x="191" y="282"/>
                </a:cubicBezTo>
                <a:cubicBezTo>
                  <a:pt x="194" y="281"/>
                  <a:pt x="198" y="279"/>
                  <a:pt x="202" y="278"/>
                </a:cubicBezTo>
                <a:cubicBezTo>
                  <a:pt x="202" y="278"/>
                  <a:pt x="202" y="278"/>
                  <a:pt x="202" y="278"/>
                </a:cubicBezTo>
                <a:cubicBezTo>
                  <a:pt x="203" y="278"/>
                  <a:pt x="203" y="278"/>
                  <a:pt x="203" y="278"/>
                </a:cubicBezTo>
                <a:cubicBezTo>
                  <a:pt x="205" y="280"/>
                  <a:pt x="206" y="282"/>
                  <a:pt x="208" y="283"/>
                </a:cubicBezTo>
                <a:cubicBezTo>
                  <a:pt x="210" y="285"/>
                  <a:pt x="211" y="287"/>
                  <a:pt x="213" y="289"/>
                </a:cubicBezTo>
                <a:cubicBezTo>
                  <a:pt x="215" y="288"/>
                  <a:pt x="218" y="286"/>
                  <a:pt x="220" y="285"/>
                </a:cubicBezTo>
                <a:cubicBezTo>
                  <a:pt x="220" y="283"/>
                  <a:pt x="219" y="280"/>
                  <a:pt x="219" y="278"/>
                </a:cubicBezTo>
                <a:cubicBezTo>
                  <a:pt x="219" y="276"/>
                  <a:pt x="218" y="273"/>
                  <a:pt x="218" y="271"/>
                </a:cubicBezTo>
                <a:cubicBezTo>
                  <a:pt x="218" y="270"/>
                  <a:pt x="218" y="270"/>
                  <a:pt x="218" y="270"/>
                </a:cubicBezTo>
                <a:cubicBezTo>
                  <a:pt x="219" y="270"/>
                  <a:pt x="219" y="270"/>
                  <a:pt x="219" y="270"/>
                </a:cubicBezTo>
                <a:cubicBezTo>
                  <a:pt x="222" y="268"/>
                  <a:pt x="225" y="266"/>
                  <a:pt x="228" y="263"/>
                </a:cubicBezTo>
                <a:cubicBezTo>
                  <a:pt x="229" y="263"/>
                  <a:pt x="229" y="263"/>
                  <a:pt x="229" y="263"/>
                </a:cubicBezTo>
                <a:cubicBezTo>
                  <a:pt x="230" y="263"/>
                  <a:pt x="230" y="263"/>
                  <a:pt x="230" y="263"/>
                </a:cubicBezTo>
                <a:cubicBezTo>
                  <a:pt x="232" y="265"/>
                  <a:pt x="234" y="266"/>
                  <a:pt x="236" y="267"/>
                </a:cubicBezTo>
                <a:cubicBezTo>
                  <a:pt x="238" y="269"/>
                  <a:pt x="240" y="270"/>
                  <a:pt x="242" y="271"/>
                </a:cubicBezTo>
                <a:cubicBezTo>
                  <a:pt x="244" y="270"/>
                  <a:pt x="246" y="268"/>
                  <a:pt x="248" y="266"/>
                </a:cubicBezTo>
                <a:cubicBezTo>
                  <a:pt x="247" y="264"/>
                  <a:pt x="247" y="262"/>
                  <a:pt x="246" y="260"/>
                </a:cubicBezTo>
                <a:cubicBezTo>
                  <a:pt x="245" y="257"/>
                  <a:pt x="244" y="255"/>
                  <a:pt x="243" y="253"/>
                </a:cubicBezTo>
                <a:cubicBezTo>
                  <a:pt x="243" y="252"/>
                  <a:pt x="243" y="252"/>
                  <a:pt x="243" y="252"/>
                </a:cubicBezTo>
                <a:cubicBezTo>
                  <a:pt x="243" y="251"/>
                  <a:pt x="243" y="251"/>
                  <a:pt x="243" y="251"/>
                </a:cubicBezTo>
                <a:cubicBezTo>
                  <a:pt x="246" y="249"/>
                  <a:pt x="249" y="246"/>
                  <a:pt x="252" y="243"/>
                </a:cubicBezTo>
                <a:cubicBezTo>
                  <a:pt x="252" y="243"/>
                  <a:pt x="252" y="243"/>
                  <a:pt x="252" y="243"/>
                </a:cubicBezTo>
                <a:cubicBezTo>
                  <a:pt x="253" y="243"/>
                  <a:pt x="253" y="243"/>
                  <a:pt x="253" y="243"/>
                </a:cubicBezTo>
                <a:cubicBezTo>
                  <a:pt x="255" y="244"/>
                  <a:pt x="258" y="245"/>
                  <a:pt x="260" y="246"/>
                </a:cubicBezTo>
                <a:cubicBezTo>
                  <a:pt x="262" y="246"/>
                  <a:pt x="264" y="247"/>
                  <a:pt x="267" y="248"/>
                </a:cubicBezTo>
                <a:cubicBezTo>
                  <a:pt x="268" y="246"/>
                  <a:pt x="270" y="244"/>
                  <a:pt x="271" y="242"/>
                </a:cubicBezTo>
                <a:cubicBezTo>
                  <a:pt x="270" y="240"/>
                  <a:pt x="269" y="238"/>
                  <a:pt x="268" y="236"/>
                </a:cubicBezTo>
                <a:cubicBezTo>
                  <a:pt x="266" y="234"/>
                  <a:pt x="265" y="232"/>
                  <a:pt x="264" y="230"/>
                </a:cubicBezTo>
                <a:cubicBezTo>
                  <a:pt x="263" y="229"/>
                  <a:pt x="263" y="229"/>
                  <a:pt x="263" y="229"/>
                </a:cubicBezTo>
                <a:cubicBezTo>
                  <a:pt x="264" y="228"/>
                  <a:pt x="264" y="228"/>
                  <a:pt x="264" y="228"/>
                </a:cubicBezTo>
                <a:cubicBezTo>
                  <a:pt x="266" y="225"/>
                  <a:pt x="268" y="222"/>
                  <a:pt x="270" y="219"/>
                </a:cubicBezTo>
                <a:cubicBezTo>
                  <a:pt x="270" y="218"/>
                  <a:pt x="270" y="218"/>
                  <a:pt x="270" y="218"/>
                </a:cubicBezTo>
                <a:cubicBezTo>
                  <a:pt x="271" y="218"/>
                  <a:pt x="271" y="218"/>
                  <a:pt x="271" y="218"/>
                </a:cubicBezTo>
                <a:cubicBezTo>
                  <a:pt x="273" y="218"/>
                  <a:pt x="276" y="219"/>
                  <a:pt x="278" y="219"/>
                </a:cubicBezTo>
                <a:cubicBezTo>
                  <a:pt x="281" y="219"/>
                  <a:pt x="283" y="220"/>
                  <a:pt x="285" y="220"/>
                </a:cubicBezTo>
                <a:cubicBezTo>
                  <a:pt x="286" y="218"/>
                  <a:pt x="288" y="215"/>
                  <a:pt x="289" y="213"/>
                </a:cubicBezTo>
                <a:cubicBezTo>
                  <a:pt x="287" y="211"/>
                  <a:pt x="285" y="210"/>
                  <a:pt x="284" y="208"/>
                </a:cubicBezTo>
                <a:cubicBezTo>
                  <a:pt x="282" y="206"/>
                  <a:pt x="280" y="204"/>
                  <a:pt x="278" y="203"/>
                </a:cubicBezTo>
                <a:cubicBezTo>
                  <a:pt x="278" y="202"/>
                  <a:pt x="278" y="202"/>
                  <a:pt x="278" y="202"/>
                </a:cubicBezTo>
                <a:cubicBezTo>
                  <a:pt x="278" y="201"/>
                  <a:pt x="278" y="201"/>
                  <a:pt x="278" y="201"/>
                </a:cubicBezTo>
                <a:cubicBezTo>
                  <a:pt x="279" y="198"/>
                  <a:pt x="281" y="194"/>
                  <a:pt x="282" y="190"/>
                </a:cubicBezTo>
                <a:cubicBezTo>
                  <a:pt x="282" y="190"/>
                  <a:pt x="282" y="190"/>
                  <a:pt x="282" y="190"/>
                </a:cubicBezTo>
                <a:cubicBezTo>
                  <a:pt x="283" y="190"/>
                  <a:pt x="283" y="190"/>
                  <a:pt x="283" y="190"/>
                </a:cubicBezTo>
                <a:cubicBezTo>
                  <a:pt x="285" y="189"/>
                  <a:pt x="288" y="189"/>
                  <a:pt x="290" y="189"/>
                </a:cubicBezTo>
                <a:cubicBezTo>
                  <a:pt x="293" y="189"/>
                  <a:pt x="295" y="189"/>
                  <a:pt x="297" y="188"/>
                </a:cubicBezTo>
                <a:cubicBezTo>
                  <a:pt x="298" y="186"/>
                  <a:pt x="299" y="183"/>
                  <a:pt x="299" y="181"/>
                </a:cubicBezTo>
                <a:cubicBezTo>
                  <a:pt x="297" y="179"/>
                  <a:pt x="295" y="178"/>
                  <a:pt x="293" y="177"/>
                </a:cubicBezTo>
                <a:cubicBezTo>
                  <a:pt x="291" y="176"/>
                  <a:pt x="289" y="174"/>
                  <a:pt x="287" y="173"/>
                </a:cubicBezTo>
                <a:cubicBezTo>
                  <a:pt x="286" y="173"/>
                  <a:pt x="286" y="173"/>
                  <a:pt x="286" y="173"/>
                </a:cubicBezTo>
                <a:cubicBezTo>
                  <a:pt x="286" y="172"/>
                  <a:pt x="286" y="172"/>
                  <a:pt x="286" y="172"/>
                </a:cubicBezTo>
                <a:cubicBezTo>
                  <a:pt x="287" y="168"/>
                  <a:pt x="287" y="165"/>
                  <a:pt x="287" y="160"/>
                </a:cubicBezTo>
                <a:cubicBezTo>
                  <a:pt x="287" y="160"/>
                  <a:pt x="287" y="160"/>
                  <a:pt x="287" y="160"/>
                </a:cubicBezTo>
                <a:cubicBezTo>
                  <a:pt x="288" y="159"/>
                  <a:pt x="288" y="159"/>
                  <a:pt x="288" y="159"/>
                </a:cubicBezTo>
                <a:cubicBezTo>
                  <a:pt x="290" y="159"/>
                  <a:pt x="293" y="158"/>
                  <a:pt x="295" y="157"/>
                </a:cubicBezTo>
                <a:cubicBezTo>
                  <a:pt x="297" y="156"/>
                  <a:pt x="300" y="156"/>
                  <a:pt x="302" y="155"/>
                </a:cubicBezTo>
                <a:cubicBezTo>
                  <a:pt x="302" y="155"/>
                  <a:pt x="302" y="155"/>
                  <a:pt x="302" y="155"/>
                </a:cubicBezTo>
                <a:cubicBezTo>
                  <a:pt x="302" y="153"/>
                  <a:pt x="302" y="152"/>
                  <a:pt x="302" y="151"/>
                </a:cubicBezTo>
                <a:cubicBezTo>
                  <a:pt x="302" y="149"/>
                  <a:pt x="302" y="148"/>
                  <a:pt x="302" y="147"/>
                </a:cubicBezTo>
                <a:close/>
                <a:moveTo>
                  <a:pt x="159" y="110"/>
                </a:moveTo>
                <a:cubicBezTo>
                  <a:pt x="161" y="93"/>
                  <a:pt x="164" y="76"/>
                  <a:pt x="169" y="59"/>
                </a:cubicBezTo>
                <a:cubicBezTo>
                  <a:pt x="169" y="58"/>
                  <a:pt x="169" y="58"/>
                  <a:pt x="169" y="58"/>
                </a:cubicBezTo>
                <a:cubicBezTo>
                  <a:pt x="170" y="59"/>
                  <a:pt x="170" y="59"/>
                  <a:pt x="170" y="59"/>
                </a:cubicBezTo>
                <a:cubicBezTo>
                  <a:pt x="182" y="61"/>
                  <a:pt x="193" y="66"/>
                  <a:pt x="203" y="72"/>
                </a:cubicBezTo>
                <a:cubicBezTo>
                  <a:pt x="204" y="73"/>
                  <a:pt x="204" y="73"/>
                  <a:pt x="204" y="73"/>
                </a:cubicBezTo>
                <a:cubicBezTo>
                  <a:pt x="203" y="74"/>
                  <a:pt x="203" y="74"/>
                  <a:pt x="203" y="74"/>
                </a:cubicBezTo>
                <a:cubicBezTo>
                  <a:pt x="195" y="90"/>
                  <a:pt x="185" y="104"/>
                  <a:pt x="174" y="116"/>
                </a:cubicBezTo>
                <a:cubicBezTo>
                  <a:pt x="173" y="117"/>
                  <a:pt x="173" y="117"/>
                  <a:pt x="173" y="117"/>
                </a:cubicBezTo>
                <a:cubicBezTo>
                  <a:pt x="172" y="117"/>
                  <a:pt x="172" y="117"/>
                  <a:pt x="172" y="117"/>
                </a:cubicBezTo>
                <a:cubicBezTo>
                  <a:pt x="169" y="114"/>
                  <a:pt x="165" y="112"/>
                  <a:pt x="160" y="111"/>
                </a:cubicBezTo>
                <a:cubicBezTo>
                  <a:pt x="159" y="111"/>
                  <a:pt x="159" y="111"/>
                  <a:pt x="159" y="111"/>
                </a:cubicBezTo>
                <a:lnTo>
                  <a:pt x="159" y="110"/>
                </a:lnTo>
                <a:close/>
                <a:moveTo>
                  <a:pt x="99" y="72"/>
                </a:moveTo>
                <a:cubicBezTo>
                  <a:pt x="109" y="65"/>
                  <a:pt x="120" y="61"/>
                  <a:pt x="132" y="58"/>
                </a:cubicBezTo>
                <a:cubicBezTo>
                  <a:pt x="133" y="58"/>
                  <a:pt x="133" y="58"/>
                  <a:pt x="133" y="58"/>
                </a:cubicBezTo>
                <a:cubicBezTo>
                  <a:pt x="134" y="59"/>
                  <a:pt x="134" y="59"/>
                  <a:pt x="134" y="59"/>
                </a:cubicBezTo>
                <a:cubicBezTo>
                  <a:pt x="139" y="76"/>
                  <a:pt x="142" y="93"/>
                  <a:pt x="143" y="110"/>
                </a:cubicBezTo>
                <a:cubicBezTo>
                  <a:pt x="143" y="111"/>
                  <a:pt x="143" y="111"/>
                  <a:pt x="143" y="111"/>
                </a:cubicBezTo>
                <a:cubicBezTo>
                  <a:pt x="142" y="111"/>
                  <a:pt x="142" y="111"/>
                  <a:pt x="142" y="111"/>
                </a:cubicBezTo>
                <a:cubicBezTo>
                  <a:pt x="138" y="112"/>
                  <a:pt x="134" y="114"/>
                  <a:pt x="130" y="116"/>
                </a:cubicBezTo>
                <a:cubicBezTo>
                  <a:pt x="129" y="117"/>
                  <a:pt x="129" y="117"/>
                  <a:pt x="129" y="117"/>
                </a:cubicBezTo>
                <a:cubicBezTo>
                  <a:pt x="128" y="116"/>
                  <a:pt x="128" y="116"/>
                  <a:pt x="128" y="116"/>
                </a:cubicBezTo>
                <a:cubicBezTo>
                  <a:pt x="117" y="103"/>
                  <a:pt x="107" y="89"/>
                  <a:pt x="99" y="74"/>
                </a:cubicBezTo>
                <a:cubicBezTo>
                  <a:pt x="98" y="73"/>
                  <a:pt x="98" y="73"/>
                  <a:pt x="98" y="73"/>
                </a:cubicBezTo>
                <a:lnTo>
                  <a:pt x="99" y="72"/>
                </a:lnTo>
                <a:close/>
                <a:moveTo>
                  <a:pt x="59" y="132"/>
                </a:moveTo>
                <a:cubicBezTo>
                  <a:pt x="61" y="120"/>
                  <a:pt x="66" y="109"/>
                  <a:pt x="72" y="99"/>
                </a:cubicBezTo>
                <a:cubicBezTo>
                  <a:pt x="73" y="98"/>
                  <a:pt x="73" y="98"/>
                  <a:pt x="73" y="98"/>
                </a:cubicBezTo>
                <a:cubicBezTo>
                  <a:pt x="74" y="98"/>
                  <a:pt x="74" y="98"/>
                  <a:pt x="74" y="98"/>
                </a:cubicBezTo>
                <a:cubicBezTo>
                  <a:pt x="90" y="107"/>
                  <a:pt x="104" y="116"/>
                  <a:pt x="116" y="128"/>
                </a:cubicBezTo>
                <a:cubicBezTo>
                  <a:pt x="117" y="128"/>
                  <a:pt x="117" y="128"/>
                  <a:pt x="117" y="128"/>
                </a:cubicBezTo>
                <a:cubicBezTo>
                  <a:pt x="117" y="129"/>
                  <a:pt x="117" y="129"/>
                  <a:pt x="117" y="129"/>
                </a:cubicBezTo>
                <a:cubicBezTo>
                  <a:pt x="114" y="133"/>
                  <a:pt x="113" y="137"/>
                  <a:pt x="112" y="141"/>
                </a:cubicBezTo>
                <a:cubicBezTo>
                  <a:pt x="111" y="143"/>
                  <a:pt x="111" y="143"/>
                  <a:pt x="111" y="143"/>
                </a:cubicBezTo>
                <a:cubicBezTo>
                  <a:pt x="110" y="142"/>
                  <a:pt x="110" y="142"/>
                  <a:pt x="110" y="142"/>
                </a:cubicBezTo>
                <a:cubicBezTo>
                  <a:pt x="93" y="141"/>
                  <a:pt x="76" y="138"/>
                  <a:pt x="60" y="133"/>
                </a:cubicBezTo>
                <a:cubicBezTo>
                  <a:pt x="58" y="133"/>
                  <a:pt x="58" y="133"/>
                  <a:pt x="58" y="133"/>
                </a:cubicBezTo>
                <a:lnTo>
                  <a:pt x="59" y="132"/>
                </a:lnTo>
                <a:close/>
                <a:moveTo>
                  <a:pt x="74" y="203"/>
                </a:moveTo>
                <a:cubicBezTo>
                  <a:pt x="73" y="203"/>
                  <a:pt x="73" y="203"/>
                  <a:pt x="73" y="203"/>
                </a:cubicBezTo>
                <a:cubicBezTo>
                  <a:pt x="72" y="202"/>
                  <a:pt x="72" y="202"/>
                  <a:pt x="72" y="202"/>
                </a:cubicBezTo>
                <a:cubicBezTo>
                  <a:pt x="66" y="192"/>
                  <a:pt x="61" y="181"/>
                  <a:pt x="59" y="170"/>
                </a:cubicBezTo>
                <a:cubicBezTo>
                  <a:pt x="58" y="168"/>
                  <a:pt x="58" y="168"/>
                  <a:pt x="58" y="168"/>
                </a:cubicBezTo>
                <a:cubicBezTo>
                  <a:pt x="60" y="168"/>
                  <a:pt x="60" y="168"/>
                  <a:pt x="60" y="168"/>
                </a:cubicBezTo>
                <a:cubicBezTo>
                  <a:pt x="76" y="163"/>
                  <a:pt x="93" y="160"/>
                  <a:pt x="110" y="159"/>
                </a:cubicBezTo>
                <a:cubicBezTo>
                  <a:pt x="111" y="159"/>
                  <a:pt x="111" y="159"/>
                  <a:pt x="111" y="159"/>
                </a:cubicBezTo>
                <a:cubicBezTo>
                  <a:pt x="111" y="160"/>
                  <a:pt x="111" y="160"/>
                  <a:pt x="111" y="160"/>
                </a:cubicBezTo>
                <a:cubicBezTo>
                  <a:pt x="112" y="164"/>
                  <a:pt x="114" y="168"/>
                  <a:pt x="116" y="172"/>
                </a:cubicBezTo>
                <a:cubicBezTo>
                  <a:pt x="117" y="173"/>
                  <a:pt x="117" y="173"/>
                  <a:pt x="117" y="173"/>
                </a:cubicBezTo>
                <a:cubicBezTo>
                  <a:pt x="116" y="174"/>
                  <a:pt x="116" y="174"/>
                  <a:pt x="116" y="174"/>
                </a:cubicBezTo>
                <a:cubicBezTo>
                  <a:pt x="103" y="185"/>
                  <a:pt x="89" y="194"/>
                  <a:pt x="74" y="203"/>
                </a:cubicBezTo>
                <a:close/>
                <a:moveTo>
                  <a:pt x="143" y="191"/>
                </a:moveTo>
                <a:cubicBezTo>
                  <a:pt x="141" y="208"/>
                  <a:pt x="138" y="225"/>
                  <a:pt x="133" y="242"/>
                </a:cubicBezTo>
                <a:cubicBezTo>
                  <a:pt x="133" y="243"/>
                  <a:pt x="133" y="243"/>
                  <a:pt x="133" y="243"/>
                </a:cubicBezTo>
                <a:cubicBezTo>
                  <a:pt x="132" y="243"/>
                  <a:pt x="132" y="243"/>
                  <a:pt x="132" y="243"/>
                </a:cubicBezTo>
                <a:cubicBezTo>
                  <a:pt x="120" y="241"/>
                  <a:pt x="109" y="236"/>
                  <a:pt x="99" y="229"/>
                </a:cubicBezTo>
                <a:cubicBezTo>
                  <a:pt x="98" y="229"/>
                  <a:pt x="98" y="229"/>
                  <a:pt x="98" y="229"/>
                </a:cubicBezTo>
                <a:cubicBezTo>
                  <a:pt x="98" y="228"/>
                  <a:pt x="98" y="228"/>
                  <a:pt x="98" y="228"/>
                </a:cubicBezTo>
                <a:cubicBezTo>
                  <a:pt x="107" y="212"/>
                  <a:pt x="117" y="198"/>
                  <a:pt x="128" y="185"/>
                </a:cubicBezTo>
                <a:cubicBezTo>
                  <a:pt x="128" y="184"/>
                  <a:pt x="128" y="184"/>
                  <a:pt x="128" y="184"/>
                </a:cubicBezTo>
                <a:cubicBezTo>
                  <a:pt x="129" y="185"/>
                  <a:pt x="129" y="185"/>
                  <a:pt x="129" y="185"/>
                </a:cubicBezTo>
                <a:cubicBezTo>
                  <a:pt x="133" y="187"/>
                  <a:pt x="137" y="189"/>
                  <a:pt x="142" y="190"/>
                </a:cubicBezTo>
                <a:cubicBezTo>
                  <a:pt x="143" y="190"/>
                  <a:pt x="143" y="190"/>
                  <a:pt x="143" y="190"/>
                </a:cubicBezTo>
                <a:lnTo>
                  <a:pt x="143" y="191"/>
                </a:lnTo>
                <a:close/>
                <a:moveTo>
                  <a:pt x="151" y="180"/>
                </a:moveTo>
                <a:cubicBezTo>
                  <a:pt x="143" y="180"/>
                  <a:pt x="136" y="177"/>
                  <a:pt x="130" y="171"/>
                </a:cubicBezTo>
                <a:cubicBezTo>
                  <a:pt x="125" y="166"/>
                  <a:pt x="122" y="159"/>
                  <a:pt x="122" y="151"/>
                </a:cubicBezTo>
                <a:cubicBezTo>
                  <a:pt x="122" y="143"/>
                  <a:pt x="125" y="136"/>
                  <a:pt x="130" y="130"/>
                </a:cubicBezTo>
                <a:cubicBezTo>
                  <a:pt x="136" y="125"/>
                  <a:pt x="143" y="122"/>
                  <a:pt x="151" y="122"/>
                </a:cubicBezTo>
                <a:cubicBezTo>
                  <a:pt x="159" y="122"/>
                  <a:pt x="166" y="125"/>
                  <a:pt x="172" y="130"/>
                </a:cubicBezTo>
                <a:cubicBezTo>
                  <a:pt x="183" y="142"/>
                  <a:pt x="183" y="160"/>
                  <a:pt x="172" y="171"/>
                </a:cubicBezTo>
                <a:cubicBezTo>
                  <a:pt x="166" y="177"/>
                  <a:pt x="159" y="180"/>
                  <a:pt x="151" y="180"/>
                </a:cubicBezTo>
                <a:close/>
                <a:moveTo>
                  <a:pt x="203" y="229"/>
                </a:moveTo>
                <a:cubicBezTo>
                  <a:pt x="192" y="236"/>
                  <a:pt x="181" y="241"/>
                  <a:pt x="170" y="243"/>
                </a:cubicBezTo>
                <a:cubicBezTo>
                  <a:pt x="168" y="243"/>
                  <a:pt x="168" y="243"/>
                  <a:pt x="168" y="243"/>
                </a:cubicBezTo>
                <a:cubicBezTo>
                  <a:pt x="168" y="242"/>
                  <a:pt x="168" y="242"/>
                  <a:pt x="168" y="242"/>
                </a:cubicBezTo>
                <a:cubicBezTo>
                  <a:pt x="163" y="225"/>
                  <a:pt x="160" y="208"/>
                  <a:pt x="159" y="192"/>
                </a:cubicBezTo>
                <a:cubicBezTo>
                  <a:pt x="159" y="190"/>
                  <a:pt x="159" y="190"/>
                  <a:pt x="159" y="190"/>
                </a:cubicBezTo>
                <a:cubicBezTo>
                  <a:pt x="160" y="190"/>
                  <a:pt x="160" y="190"/>
                  <a:pt x="160" y="190"/>
                </a:cubicBezTo>
                <a:cubicBezTo>
                  <a:pt x="164" y="189"/>
                  <a:pt x="168" y="188"/>
                  <a:pt x="172" y="185"/>
                </a:cubicBezTo>
                <a:cubicBezTo>
                  <a:pt x="173" y="185"/>
                  <a:pt x="173" y="185"/>
                  <a:pt x="173" y="185"/>
                </a:cubicBezTo>
                <a:cubicBezTo>
                  <a:pt x="174" y="185"/>
                  <a:pt x="174" y="185"/>
                  <a:pt x="174" y="185"/>
                </a:cubicBezTo>
                <a:cubicBezTo>
                  <a:pt x="185" y="199"/>
                  <a:pt x="195" y="213"/>
                  <a:pt x="203" y="228"/>
                </a:cubicBezTo>
                <a:cubicBezTo>
                  <a:pt x="204" y="229"/>
                  <a:pt x="204" y="229"/>
                  <a:pt x="204" y="229"/>
                </a:cubicBezTo>
                <a:lnTo>
                  <a:pt x="203" y="229"/>
                </a:lnTo>
                <a:close/>
                <a:moveTo>
                  <a:pt x="243" y="170"/>
                </a:moveTo>
                <a:cubicBezTo>
                  <a:pt x="241" y="182"/>
                  <a:pt x="236" y="193"/>
                  <a:pt x="229" y="203"/>
                </a:cubicBezTo>
                <a:cubicBezTo>
                  <a:pt x="229" y="204"/>
                  <a:pt x="229" y="204"/>
                  <a:pt x="229" y="204"/>
                </a:cubicBezTo>
                <a:cubicBezTo>
                  <a:pt x="228" y="203"/>
                  <a:pt x="228" y="203"/>
                  <a:pt x="228" y="203"/>
                </a:cubicBezTo>
                <a:cubicBezTo>
                  <a:pt x="212" y="195"/>
                  <a:pt x="198" y="185"/>
                  <a:pt x="185" y="174"/>
                </a:cubicBezTo>
                <a:cubicBezTo>
                  <a:pt x="185" y="173"/>
                  <a:pt x="185" y="173"/>
                  <a:pt x="185" y="173"/>
                </a:cubicBezTo>
                <a:cubicBezTo>
                  <a:pt x="185" y="172"/>
                  <a:pt x="185" y="172"/>
                  <a:pt x="185" y="172"/>
                </a:cubicBezTo>
                <a:cubicBezTo>
                  <a:pt x="188" y="169"/>
                  <a:pt x="189" y="164"/>
                  <a:pt x="190" y="160"/>
                </a:cubicBezTo>
                <a:cubicBezTo>
                  <a:pt x="191" y="159"/>
                  <a:pt x="191" y="159"/>
                  <a:pt x="191" y="159"/>
                </a:cubicBezTo>
                <a:cubicBezTo>
                  <a:pt x="192" y="159"/>
                  <a:pt x="192" y="159"/>
                  <a:pt x="192" y="159"/>
                </a:cubicBezTo>
                <a:cubicBezTo>
                  <a:pt x="208" y="161"/>
                  <a:pt x="225" y="164"/>
                  <a:pt x="242" y="168"/>
                </a:cubicBezTo>
                <a:cubicBezTo>
                  <a:pt x="243" y="169"/>
                  <a:pt x="243" y="169"/>
                  <a:pt x="243" y="169"/>
                </a:cubicBezTo>
                <a:lnTo>
                  <a:pt x="243" y="170"/>
                </a:lnTo>
                <a:close/>
                <a:moveTo>
                  <a:pt x="242" y="134"/>
                </a:moveTo>
                <a:cubicBezTo>
                  <a:pt x="225" y="139"/>
                  <a:pt x="208" y="142"/>
                  <a:pt x="192" y="143"/>
                </a:cubicBezTo>
                <a:cubicBezTo>
                  <a:pt x="191" y="143"/>
                  <a:pt x="191" y="143"/>
                  <a:pt x="191" y="143"/>
                </a:cubicBezTo>
                <a:cubicBezTo>
                  <a:pt x="190" y="142"/>
                  <a:pt x="190" y="142"/>
                  <a:pt x="190" y="142"/>
                </a:cubicBezTo>
                <a:cubicBezTo>
                  <a:pt x="189" y="137"/>
                  <a:pt x="188" y="133"/>
                  <a:pt x="185" y="130"/>
                </a:cubicBezTo>
                <a:cubicBezTo>
                  <a:pt x="185" y="129"/>
                  <a:pt x="185" y="129"/>
                  <a:pt x="185" y="129"/>
                </a:cubicBezTo>
                <a:cubicBezTo>
                  <a:pt x="186" y="128"/>
                  <a:pt x="186" y="128"/>
                  <a:pt x="186" y="128"/>
                </a:cubicBezTo>
                <a:cubicBezTo>
                  <a:pt x="199" y="117"/>
                  <a:pt x="213" y="107"/>
                  <a:pt x="228" y="99"/>
                </a:cubicBezTo>
                <a:cubicBezTo>
                  <a:pt x="229" y="98"/>
                  <a:pt x="229" y="98"/>
                  <a:pt x="229" y="98"/>
                </a:cubicBezTo>
                <a:cubicBezTo>
                  <a:pt x="230" y="99"/>
                  <a:pt x="230" y="99"/>
                  <a:pt x="230" y="99"/>
                </a:cubicBezTo>
                <a:cubicBezTo>
                  <a:pt x="236" y="109"/>
                  <a:pt x="241" y="120"/>
                  <a:pt x="243" y="132"/>
                </a:cubicBezTo>
                <a:cubicBezTo>
                  <a:pt x="243" y="133"/>
                  <a:pt x="243" y="133"/>
                  <a:pt x="243" y="133"/>
                </a:cubicBezTo>
                <a:lnTo>
                  <a:pt x="242" y="134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>
            <a:outerShdw blurRad="330200" dist="190500" dir="2700000" algn="tl" rotWithShape="0">
              <a:prstClr val="black">
                <a:alpha val="22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7" name="Freeform 12"/>
          <p:cNvSpPr>
            <a:spLocks noEditPoints="1"/>
          </p:cNvSpPr>
          <p:nvPr/>
        </p:nvSpPr>
        <p:spPr bwMode="auto">
          <a:xfrm rot="2354932">
            <a:off x="7927976" y="4555363"/>
            <a:ext cx="3254374" cy="3250377"/>
          </a:xfrm>
          <a:custGeom>
            <a:avLst/>
            <a:gdLst>
              <a:gd name="T0" fmla="*/ 286 w 302"/>
              <a:gd name="T1" fmla="*/ 129 h 302"/>
              <a:gd name="T2" fmla="*/ 282 w 302"/>
              <a:gd name="T3" fmla="*/ 112 h 302"/>
              <a:gd name="T4" fmla="*/ 285 w 302"/>
              <a:gd name="T5" fmla="*/ 82 h 302"/>
              <a:gd name="T6" fmla="*/ 264 w 302"/>
              <a:gd name="T7" fmla="*/ 72 h 302"/>
              <a:gd name="T8" fmla="*/ 252 w 302"/>
              <a:gd name="T9" fmla="*/ 58 h 302"/>
              <a:gd name="T10" fmla="*/ 236 w 302"/>
              <a:gd name="T11" fmla="*/ 34 h 302"/>
              <a:gd name="T12" fmla="*/ 219 w 302"/>
              <a:gd name="T13" fmla="*/ 23 h 302"/>
              <a:gd name="T14" fmla="*/ 191 w 302"/>
              <a:gd name="T15" fmla="*/ 20 h 302"/>
              <a:gd name="T16" fmla="*/ 173 w 302"/>
              <a:gd name="T17" fmla="*/ 15 h 302"/>
              <a:gd name="T18" fmla="*/ 155 w 302"/>
              <a:gd name="T19" fmla="*/ 0 h 302"/>
              <a:gd name="T20" fmla="*/ 141 w 302"/>
              <a:gd name="T21" fmla="*/ 14 h 302"/>
              <a:gd name="T22" fmla="*/ 113 w 302"/>
              <a:gd name="T23" fmla="*/ 12 h 302"/>
              <a:gd name="T24" fmla="*/ 94 w 302"/>
              <a:gd name="T25" fmla="*/ 18 h 302"/>
              <a:gd name="T26" fmla="*/ 73 w 302"/>
              <a:gd name="T27" fmla="*/ 38 h 302"/>
              <a:gd name="T28" fmla="*/ 59 w 302"/>
              <a:gd name="T29" fmla="*/ 49 h 302"/>
              <a:gd name="T30" fmla="*/ 35 w 302"/>
              <a:gd name="T31" fmla="*/ 54 h 302"/>
              <a:gd name="T32" fmla="*/ 32 w 302"/>
              <a:gd name="T33" fmla="*/ 84 h 302"/>
              <a:gd name="T34" fmla="*/ 24 w 302"/>
              <a:gd name="T35" fmla="*/ 99 h 302"/>
              <a:gd name="T36" fmla="*/ 3 w 302"/>
              <a:gd name="T37" fmla="*/ 121 h 302"/>
              <a:gd name="T38" fmla="*/ 14 w 302"/>
              <a:gd name="T39" fmla="*/ 142 h 302"/>
              <a:gd name="T40" fmla="*/ 7 w 302"/>
              <a:gd name="T41" fmla="*/ 157 h 302"/>
              <a:gd name="T42" fmla="*/ 9 w 302"/>
              <a:gd name="T43" fmla="*/ 177 h 302"/>
              <a:gd name="T44" fmla="*/ 24 w 302"/>
              <a:gd name="T45" fmla="*/ 201 h 302"/>
              <a:gd name="T46" fmla="*/ 31 w 302"/>
              <a:gd name="T47" fmla="*/ 218 h 302"/>
              <a:gd name="T48" fmla="*/ 30 w 302"/>
              <a:gd name="T49" fmla="*/ 242 h 302"/>
              <a:gd name="T50" fmla="*/ 59 w 302"/>
              <a:gd name="T51" fmla="*/ 252 h 302"/>
              <a:gd name="T52" fmla="*/ 73 w 302"/>
              <a:gd name="T53" fmla="*/ 263 h 302"/>
              <a:gd name="T54" fmla="*/ 89 w 302"/>
              <a:gd name="T55" fmla="*/ 289 h 302"/>
              <a:gd name="T56" fmla="*/ 112 w 302"/>
              <a:gd name="T57" fmla="*/ 283 h 302"/>
              <a:gd name="T58" fmla="*/ 130 w 302"/>
              <a:gd name="T59" fmla="*/ 286 h 302"/>
              <a:gd name="T60" fmla="*/ 155 w 302"/>
              <a:gd name="T61" fmla="*/ 302 h 302"/>
              <a:gd name="T62" fmla="*/ 173 w 302"/>
              <a:gd name="T63" fmla="*/ 286 h 302"/>
              <a:gd name="T64" fmla="*/ 190 w 302"/>
              <a:gd name="T65" fmla="*/ 282 h 302"/>
              <a:gd name="T66" fmla="*/ 220 w 302"/>
              <a:gd name="T67" fmla="*/ 285 h 302"/>
              <a:gd name="T68" fmla="*/ 230 w 302"/>
              <a:gd name="T69" fmla="*/ 263 h 302"/>
              <a:gd name="T70" fmla="*/ 243 w 302"/>
              <a:gd name="T71" fmla="*/ 251 h 302"/>
              <a:gd name="T72" fmla="*/ 268 w 302"/>
              <a:gd name="T73" fmla="*/ 236 h 302"/>
              <a:gd name="T74" fmla="*/ 278 w 302"/>
              <a:gd name="T75" fmla="*/ 219 h 302"/>
              <a:gd name="T76" fmla="*/ 282 w 302"/>
              <a:gd name="T77" fmla="*/ 190 h 302"/>
              <a:gd name="T78" fmla="*/ 287 w 302"/>
              <a:gd name="T79" fmla="*/ 173 h 302"/>
              <a:gd name="T80" fmla="*/ 302 w 302"/>
              <a:gd name="T81" fmla="*/ 155 h 302"/>
              <a:gd name="T82" fmla="*/ 170 w 302"/>
              <a:gd name="T83" fmla="*/ 59 h 302"/>
              <a:gd name="T84" fmla="*/ 160 w 302"/>
              <a:gd name="T85" fmla="*/ 111 h 302"/>
              <a:gd name="T86" fmla="*/ 143 w 302"/>
              <a:gd name="T87" fmla="*/ 110 h 302"/>
              <a:gd name="T88" fmla="*/ 98 w 302"/>
              <a:gd name="T89" fmla="*/ 73 h 302"/>
              <a:gd name="T90" fmla="*/ 117 w 302"/>
              <a:gd name="T91" fmla="*/ 128 h 302"/>
              <a:gd name="T92" fmla="*/ 59 w 302"/>
              <a:gd name="T93" fmla="*/ 132 h 302"/>
              <a:gd name="T94" fmla="*/ 110 w 302"/>
              <a:gd name="T95" fmla="*/ 159 h 302"/>
              <a:gd name="T96" fmla="*/ 143 w 302"/>
              <a:gd name="T97" fmla="*/ 191 h 302"/>
              <a:gd name="T98" fmla="*/ 128 w 302"/>
              <a:gd name="T99" fmla="*/ 185 h 302"/>
              <a:gd name="T100" fmla="*/ 130 w 302"/>
              <a:gd name="T101" fmla="*/ 171 h 302"/>
              <a:gd name="T102" fmla="*/ 203 w 302"/>
              <a:gd name="T103" fmla="*/ 229 h 302"/>
              <a:gd name="T104" fmla="*/ 172 w 302"/>
              <a:gd name="T105" fmla="*/ 185 h 302"/>
              <a:gd name="T106" fmla="*/ 229 w 302"/>
              <a:gd name="T107" fmla="*/ 203 h 302"/>
              <a:gd name="T108" fmla="*/ 191 w 302"/>
              <a:gd name="T109" fmla="*/ 159 h 302"/>
              <a:gd name="T110" fmla="*/ 191 w 302"/>
              <a:gd name="T111" fmla="*/ 143 h 302"/>
              <a:gd name="T112" fmla="*/ 230 w 302"/>
              <a:gd name="T113" fmla="*/ 99 h 3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302" h="302">
                <a:moveTo>
                  <a:pt x="302" y="147"/>
                </a:moveTo>
                <a:cubicBezTo>
                  <a:pt x="300" y="146"/>
                  <a:pt x="297" y="145"/>
                  <a:pt x="295" y="145"/>
                </a:cubicBezTo>
                <a:cubicBezTo>
                  <a:pt x="293" y="144"/>
                  <a:pt x="290" y="143"/>
                  <a:pt x="288" y="142"/>
                </a:cubicBezTo>
                <a:cubicBezTo>
                  <a:pt x="287" y="142"/>
                  <a:pt x="287" y="142"/>
                  <a:pt x="287" y="142"/>
                </a:cubicBezTo>
                <a:cubicBezTo>
                  <a:pt x="287" y="141"/>
                  <a:pt x="287" y="141"/>
                  <a:pt x="287" y="141"/>
                </a:cubicBezTo>
                <a:cubicBezTo>
                  <a:pt x="287" y="137"/>
                  <a:pt x="287" y="133"/>
                  <a:pt x="286" y="130"/>
                </a:cubicBezTo>
                <a:cubicBezTo>
                  <a:pt x="286" y="129"/>
                  <a:pt x="286" y="129"/>
                  <a:pt x="286" y="129"/>
                </a:cubicBezTo>
                <a:cubicBezTo>
                  <a:pt x="287" y="128"/>
                  <a:pt x="287" y="128"/>
                  <a:pt x="287" y="128"/>
                </a:cubicBezTo>
                <a:cubicBezTo>
                  <a:pt x="289" y="127"/>
                  <a:pt x="291" y="126"/>
                  <a:pt x="293" y="125"/>
                </a:cubicBezTo>
                <a:cubicBezTo>
                  <a:pt x="295" y="123"/>
                  <a:pt x="297" y="122"/>
                  <a:pt x="299" y="121"/>
                </a:cubicBezTo>
                <a:cubicBezTo>
                  <a:pt x="299" y="118"/>
                  <a:pt x="298" y="116"/>
                  <a:pt x="297" y="113"/>
                </a:cubicBezTo>
                <a:cubicBezTo>
                  <a:pt x="295" y="113"/>
                  <a:pt x="293" y="113"/>
                  <a:pt x="290" y="113"/>
                </a:cubicBezTo>
                <a:cubicBezTo>
                  <a:pt x="288" y="112"/>
                  <a:pt x="285" y="112"/>
                  <a:pt x="283" y="112"/>
                </a:cubicBezTo>
                <a:cubicBezTo>
                  <a:pt x="282" y="112"/>
                  <a:pt x="282" y="112"/>
                  <a:pt x="282" y="112"/>
                </a:cubicBezTo>
                <a:cubicBezTo>
                  <a:pt x="282" y="111"/>
                  <a:pt x="282" y="111"/>
                  <a:pt x="282" y="111"/>
                </a:cubicBezTo>
                <a:cubicBezTo>
                  <a:pt x="281" y="108"/>
                  <a:pt x="279" y="104"/>
                  <a:pt x="278" y="100"/>
                </a:cubicBezTo>
                <a:cubicBezTo>
                  <a:pt x="278" y="99"/>
                  <a:pt x="278" y="99"/>
                  <a:pt x="278" y="99"/>
                </a:cubicBezTo>
                <a:cubicBezTo>
                  <a:pt x="278" y="99"/>
                  <a:pt x="278" y="99"/>
                  <a:pt x="278" y="99"/>
                </a:cubicBezTo>
                <a:cubicBezTo>
                  <a:pt x="280" y="97"/>
                  <a:pt x="282" y="95"/>
                  <a:pt x="284" y="94"/>
                </a:cubicBezTo>
                <a:cubicBezTo>
                  <a:pt x="285" y="92"/>
                  <a:pt x="287" y="90"/>
                  <a:pt x="289" y="89"/>
                </a:cubicBezTo>
                <a:cubicBezTo>
                  <a:pt x="288" y="86"/>
                  <a:pt x="286" y="84"/>
                  <a:pt x="285" y="82"/>
                </a:cubicBezTo>
                <a:cubicBezTo>
                  <a:pt x="283" y="82"/>
                  <a:pt x="281" y="82"/>
                  <a:pt x="278" y="83"/>
                </a:cubicBezTo>
                <a:cubicBezTo>
                  <a:pt x="276" y="83"/>
                  <a:pt x="273" y="83"/>
                  <a:pt x="271" y="84"/>
                </a:cubicBezTo>
                <a:cubicBezTo>
                  <a:pt x="270" y="84"/>
                  <a:pt x="270" y="84"/>
                  <a:pt x="270" y="84"/>
                </a:cubicBezTo>
                <a:cubicBezTo>
                  <a:pt x="270" y="83"/>
                  <a:pt x="270" y="83"/>
                  <a:pt x="270" y="83"/>
                </a:cubicBezTo>
                <a:cubicBezTo>
                  <a:pt x="268" y="80"/>
                  <a:pt x="266" y="76"/>
                  <a:pt x="264" y="73"/>
                </a:cubicBezTo>
                <a:cubicBezTo>
                  <a:pt x="263" y="72"/>
                  <a:pt x="263" y="72"/>
                  <a:pt x="263" y="72"/>
                </a:cubicBezTo>
                <a:cubicBezTo>
                  <a:pt x="264" y="72"/>
                  <a:pt x="264" y="72"/>
                  <a:pt x="264" y="72"/>
                </a:cubicBezTo>
                <a:cubicBezTo>
                  <a:pt x="265" y="70"/>
                  <a:pt x="266" y="68"/>
                  <a:pt x="268" y="66"/>
                </a:cubicBezTo>
                <a:cubicBezTo>
                  <a:pt x="269" y="64"/>
                  <a:pt x="270" y="62"/>
                  <a:pt x="271" y="60"/>
                </a:cubicBezTo>
                <a:cubicBezTo>
                  <a:pt x="270" y="58"/>
                  <a:pt x="268" y="56"/>
                  <a:pt x="267" y="54"/>
                </a:cubicBezTo>
                <a:cubicBezTo>
                  <a:pt x="264" y="54"/>
                  <a:pt x="262" y="55"/>
                  <a:pt x="260" y="56"/>
                </a:cubicBezTo>
                <a:cubicBezTo>
                  <a:pt x="258" y="57"/>
                  <a:pt x="255" y="58"/>
                  <a:pt x="253" y="59"/>
                </a:cubicBezTo>
                <a:cubicBezTo>
                  <a:pt x="252" y="59"/>
                  <a:pt x="252" y="59"/>
                  <a:pt x="252" y="59"/>
                </a:cubicBezTo>
                <a:cubicBezTo>
                  <a:pt x="252" y="58"/>
                  <a:pt x="252" y="58"/>
                  <a:pt x="252" y="58"/>
                </a:cubicBezTo>
                <a:cubicBezTo>
                  <a:pt x="249" y="55"/>
                  <a:pt x="246" y="53"/>
                  <a:pt x="243" y="50"/>
                </a:cubicBezTo>
                <a:cubicBezTo>
                  <a:pt x="243" y="49"/>
                  <a:pt x="243" y="49"/>
                  <a:pt x="243" y="49"/>
                </a:cubicBezTo>
                <a:cubicBezTo>
                  <a:pt x="243" y="49"/>
                  <a:pt x="243" y="49"/>
                  <a:pt x="243" y="49"/>
                </a:cubicBezTo>
                <a:cubicBezTo>
                  <a:pt x="244" y="47"/>
                  <a:pt x="245" y="44"/>
                  <a:pt x="246" y="42"/>
                </a:cubicBezTo>
                <a:cubicBezTo>
                  <a:pt x="247" y="40"/>
                  <a:pt x="247" y="37"/>
                  <a:pt x="248" y="35"/>
                </a:cubicBezTo>
                <a:cubicBezTo>
                  <a:pt x="246" y="33"/>
                  <a:pt x="244" y="32"/>
                  <a:pt x="242" y="30"/>
                </a:cubicBezTo>
                <a:cubicBezTo>
                  <a:pt x="240" y="31"/>
                  <a:pt x="238" y="33"/>
                  <a:pt x="236" y="34"/>
                </a:cubicBezTo>
                <a:cubicBezTo>
                  <a:pt x="234" y="36"/>
                  <a:pt x="232" y="37"/>
                  <a:pt x="230" y="38"/>
                </a:cubicBezTo>
                <a:cubicBezTo>
                  <a:pt x="229" y="39"/>
                  <a:pt x="229" y="39"/>
                  <a:pt x="229" y="39"/>
                </a:cubicBezTo>
                <a:cubicBezTo>
                  <a:pt x="228" y="38"/>
                  <a:pt x="228" y="38"/>
                  <a:pt x="228" y="38"/>
                </a:cubicBezTo>
                <a:cubicBezTo>
                  <a:pt x="225" y="36"/>
                  <a:pt x="222" y="34"/>
                  <a:pt x="219" y="32"/>
                </a:cubicBezTo>
                <a:cubicBezTo>
                  <a:pt x="218" y="32"/>
                  <a:pt x="218" y="32"/>
                  <a:pt x="218" y="32"/>
                </a:cubicBezTo>
                <a:cubicBezTo>
                  <a:pt x="218" y="31"/>
                  <a:pt x="218" y="31"/>
                  <a:pt x="218" y="31"/>
                </a:cubicBezTo>
                <a:cubicBezTo>
                  <a:pt x="218" y="28"/>
                  <a:pt x="219" y="26"/>
                  <a:pt x="219" y="23"/>
                </a:cubicBezTo>
                <a:cubicBezTo>
                  <a:pt x="219" y="21"/>
                  <a:pt x="220" y="19"/>
                  <a:pt x="220" y="16"/>
                </a:cubicBezTo>
                <a:cubicBezTo>
                  <a:pt x="218" y="15"/>
                  <a:pt x="215" y="14"/>
                  <a:pt x="213" y="13"/>
                </a:cubicBezTo>
                <a:cubicBezTo>
                  <a:pt x="211" y="15"/>
                  <a:pt x="210" y="16"/>
                  <a:pt x="208" y="18"/>
                </a:cubicBezTo>
                <a:cubicBezTo>
                  <a:pt x="206" y="20"/>
                  <a:pt x="205" y="22"/>
                  <a:pt x="203" y="23"/>
                </a:cubicBezTo>
                <a:cubicBezTo>
                  <a:pt x="202" y="24"/>
                  <a:pt x="202" y="24"/>
                  <a:pt x="202" y="24"/>
                </a:cubicBezTo>
                <a:cubicBezTo>
                  <a:pt x="202" y="24"/>
                  <a:pt x="202" y="24"/>
                  <a:pt x="202" y="24"/>
                </a:cubicBezTo>
                <a:cubicBezTo>
                  <a:pt x="198" y="22"/>
                  <a:pt x="194" y="21"/>
                  <a:pt x="191" y="20"/>
                </a:cubicBezTo>
                <a:cubicBezTo>
                  <a:pt x="190" y="20"/>
                  <a:pt x="190" y="20"/>
                  <a:pt x="190" y="20"/>
                </a:cubicBezTo>
                <a:cubicBezTo>
                  <a:pt x="190" y="19"/>
                  <a:pt x="190" y="19"/>
                  <a:pt x="190" y="19"/>
                </a:cubicBezTo>
                <a:cubicBezTo>
                  <a:pt x="189" y="17"/>
                  <a:pt x="189" y="14"/>
                  <a:pt x="189" y="12"/>
                </a:cubicBezTo>
                <a:cubicBezTo>
                  <a:pt x="189" y="9"/>
                  <a:pt x="189" y="7"/>
                  <a:pt x="188" y="4"/>
                </a:cubicBezTo>
                <a:cubicBezTo>
                  <a:pt x="186" y="4"/>
                  <a:pt x="183" y="3"/>
                  <a:pt x="181" y="3"/>
                </a:cubicBezTo>
                <a:cubicBezTo>
                  <a:pt x="180" y="4"/>
                  <a:pt x="178" y="7"/>
                  <a:pt x="177" y="9"/>
                </a:cubicBezTo>
                <a:cubicBezTo>
                  <a:pt x="176" y="11"/>
                  <a:pt x="175" y="13"/>
                  <a:pt x="173" y="15"/>
                </a:cubicBezTo>
                <a:cubicBezTo>
                  <a:pt x="173" y="16"/>
                  <a:pt x="173" y="16"/>
                  <a:pt x="173" y="16"/>
                </a:cubicBezTo>
                <a:cubicBezTo>
                  <a:pt x="172" y="16"/>
                  <a:pt x="172" y="16"/>
                  <a:pt x="172" y="16"/>
                </a:cubicBezTo>
                <a:cubicBezTo>
                  <a:pt x="168" y="15"/>
                  <a:pt x="165" y="15"/>
                  <a:pt x="161" y="14"/>
                </a:cubicBezTo>
                <a:cubicBezTo>
                  <a:pt x="160" y="14"/>
                  <a:pt x="160" y="14"/>
                  <a:pt x="160" y="14"/>
                </a:cubicBezTo>
                <a:cubicBezTo>
                  <a:pt x="159" y="14"/>
                  <a:pt x="159" y="14"/>
                  <a:pt x="159" y="14"/>
                </a:cubicBezTo>
                <a:cubicBezTo>
                  <a:pt x="159" y="11"/>
                  <a:pt x="158" y="9"/>
                  <a:pt x="157" y="7"/>
                </a:cubicBezTo>
                <a:cubicBezTo>
                  <a:pt x="156" y="4"/>
                  <a:pt x="156" y="2"/>
                  <a:pt x="155" y="0"/>
                </a:cubicBezTo>
                <a:cubicBezTo>
                  <a:pt x="155" y="0"/>
                  <a:pt x="155" y="0"/>
                  <a:pt x="155" y="0"/>
                </a:cubicBezTo>
                <a:cubicBezTo>
                  <a:pt x="152" y="0"/>
                  <a:pt x="150" y="0"/>
                  <a:pt x="147" y="0"/>
                </a:cubicBezTo>
                <a:cubicBezTo>
                  <a:pt x="147" y="0"/>
                  <a:pt x="147" y="0"/>
                  <a:pt x="147" y="0"/>
                </a:cubicBezTo>
                <a:cubicBezTo>
                  <a:pt x="146" y="2"/>
                  <a:pt x="145" y="4"/>
                  <a:pt x="145" y="7"/>
                </a:cubicBezTo>
                <a:cubicBezTo>
                  <a:pt x="144" y="9"/>
                  <a:pt x="143" y="11"/>
                  <a:pt x="142" y="14"/>
                </a:cubicBezTo>
                <a:cubicBezTo>
                  <a:pt x="142" y="14"/>
                  <a:pt x="142" y="14"/>
                  <a:pt x="142" y="14"/>
                </a:cubicBezTo>
                <a:cubicBezTo>
                  <a:pt x="141" y="14"/>
                  <a:pt x="141" y="14"/>
                  <a:pt x="141" y="14"/>
                </a:cubicBezTo>
                <a:cubicBezTo>
                  <a:pt x="137" y="15"/>
                  <a:pt x="133" y="15"/>
                  <a:pt x="130" y="16"/>
                </a:cubicBezTo>
                <a:cubicBezTo>
                  <a:pt x="129" y="16"/>
                  <a:pt x="129" y="16"/>
                  <a:pt x="129" y="16"/>
                </a:cubicBezTo>
                <a:cubicBezTo>
                  <a:pt x="129" y="15"/>
                  <a:pt x="129" y="15"/>
                  <a:pt x="129" y="15"/>
                </a:cubicBezTo>
                <a:cubicBezTo>
                  <a:pt x="127" y="13"/>
                  <a:pt x="126" y="11"/>
                  <a:pt x="125" y="9"/>
                </a:cubicBezTo>
                <a:cubicBezTo>
                  <a:pt x="123" y="7"/>
                  <a:pt x="122" y="4"/>
                  <a:pt x="121" y="3"/>
                </a:cubicBezTo>
                <a:cubicBezTo>
                  <a:pt x="118" y="3"/>
                  <a:pt x="116" y="4"/>
                  <a:pt x="113" y="4"/>
                </a:cubicBezTo>
                <a:cubicBezTo>
                  <a:pt x="113" y="7"/>
                  <a:pt x="113" y="9"/>
                  <a:pt x="113" y="12"/>
                </a:cubicBezTo>
                <a:cubicBezTo>
                  <a:pt x="113" y="14"/>
                  <a:pt x="112" y="17"/>
                  <a:pt x="112" y="19"/>
                </a:cubicBezTo>
                <a:cubicBezTo>
                  <a:pt x="112" y="20"/>
                  <a:pt x="112" y="20"/>
                  <a:pt x="112" y="20"/>
                </a:cubicBezTo>
                <a:cubicBezTo>
                  <a:pt x="111" y="20"/>
                  <a:pt x="111" y="20"/>
                  <a:pt x="111" y="20"/>
                </a:cubicBezTo>
                <a:cubicBezTo>
                  <a:pt x="108" y="21"/>
                  <a:pt x="104" y="22"/>
                  <a:pt x="100" y="24"/>
                </a:cubicBezTo>
                <a:cubicBezTo>
                  <a:pt x="100" y="24"/>
                  <a:pt x="100" y="24"/>
                  <a:pt x="100" y="24"/>
                </a:cubicBezTo>
                <a:cubicBezTo>
                  <a:pt x="99" y="23"/>
                  <a:pt x="99" y="23"/>
                  <a:pt x="99" y="23"/>
                </a:cubicBezTo>
                <a:cubicBezTo>
                  <a:pt x="97" y="22"/>
                  <a:pt x="96" y="20"/>
                  <a:pt x="94" y="18"/>
                </a:cubicBezTo>
                <a:cubicBezTo>
                  <a:pt x="92" y="16"/>
                  <a:pt x="90" y="15"/>
                  <a:pt x="89" y="13"/>
                </a:cubicBezTo>
                <a:cubicBezTo>
                  <a:pt x="86" y="14"/>
                  <a:pt x="84" y="15"/>
                  <a:pt x="82" y="16"/>
                </a:cubicBezTo>
                <a:cubicBezTo>
                  <a:pt x="82" y="19"/>
                  <a:pt x="82" y="21"/>
                  <a:pt x="83" y="23"/>
                </a:cubicBezTo>
                <a:cubicBezTo>
                  <a:pt x="83" y="26"/>
                  <a:pt x="83" y="28"/>
                  <a:pt x="84" y="31"/>
                </a:cubicBezTo>
                <a:cubicBezTo>
                  <a:pt x="84" y="32"/>
                  <a:pt x="84" y="32"/>
                  <a:pt x="84" y="32"/>
                </a:cubicBezTo>
                <a:cubicBezTo>
                  <a:pt x="83" y="32"/>
                  <a:pt x="83" y="32"/>
                  <a:pt x="83" y="32"/>
                </a:cubicBezTo>
                <a:cubicBezTo>
                  <a:pt x="80" y="34"/>
                  <a:pt x="76" y="36"/>
                  <a:pt x="73" y="38"/>
                </a:cubicBezTo>
                <a:cubicBezTo>
                  <a:pt x="73" y="39"/>
                  <a:pt x="73" y="39"/>
                  <a:pt x="73" y="39"/>
                </a:cubicBezTo>
                <a:cubicBezTo>
                  <a:pt x="72" y="38"/>
                  <a:pt x="72" y="38"/>
                  <a:pt x="72" y="38"/>
                </a:cubicBezTo>
                <a:cubicBezTo>
                  <a:pt x="70" y="37"/>
                  <a:pt x="68" y="36"/>
                  <a:pt x="66" y="34"/>
                </a:cubicBezTo>
                <a:cubicBezTo>
                  <a:pt x="64" y="33"/>
                  <a:pt x="62" y="31"/>
                  <a:pt x="60" y="30"/>
                </a:cubicBezTo>
                <a:cubicBezTo>
                  <a:pt x="58" y="32"/>
                  <a:pt x="56" y="33"/>
                  <a:pt x="54" y="35"/>
                </a:cubicBezTo>
                <a:cubicBezTo>
                  <a:pt x="54" y="37"/>
                  <a:pt x="55" y="40"/>
                  <a:pt x="56" y="42"/>
                </a:cubicBezTo>
                <a:cubicBezTo>
                  <a:pt x="57" y="44"/>
                  <a:pt x="58" y="47"/>
                  <a:pt x="59" y="49"/>
                </a:cubicBezTo>
                <a:cubicBezTo>
                  <a:pt x="59" y="49"/>
                  <a:pt x="59" y="49"/>
                  <a:pt x="59" y="49"/>
                </a:cubicBezTo>
                <a:cubicBezTo>
                  <a:pt x="58" y="50"/>
                  <a:pt x="58" y="50"/>
                  <a:pt x="58" y="50"/>
                </a:cubicBezTo>
                <a:cubicBezTo>
                  <a:pt x="56" y="53"/>
                  <a:pt x="53" y="55"/>
                  <a:pt x="50" y="58"/>
                </a:cubicBezTo>
                <a:cubicBezTo>
                  <a:pt x="50" y="59"/>
                  <a:pt x="50" y="59"/>
                  <a:pt x="50" y="59"/>
                </a:cubicBezTo>
                <a:cubicBezTo>
                  <a:pt x="49" y="59"/>
                  <a:pt x="49" y="59"/>
                  <a:pt x="49" y="59"/>
                </a:cubicBezTo>
                <a:cubicBezTo>
                  <a:pt x="47" y="58"/>
                  <a:pt x="44" y="57"/>
                  <a:pt x="42" y="56"/>
                </a:cubicBezTo>
                <a:cubicBezTo>
                  <a:pt x="40" y="55"/>
                  <a:pt x="37" y="54"/>
                  <a:pt x="35" y="54"/>
                </a:cubicBezTo>
                <a:cubicBezTo>
                  <a:pt x="33" y="56"/>
                  <a:pt x="32" y="58"/>
                  <a:pt x="30" y="60"/>
                </a:cubicBezTo>
                <a:cubicBezTo>
                  <a:pt x="32" y="62"/>
                  <a:pt x="33" y="64"/>
                  <a:pt x="34" y="66"/>
                </a:cubicBezTo>
                <a:cubicBezTo>
                  <a:pt x="36" y="68"/>
                  <a:pt x="37" y="70"/>
                  <a:pt x="38" y="72"/>
                </a:cubicBezTo>
                <a:cubicBezTo>
                  <a:pt x="39" y="72"/>
                  <a:pt x="39" y="72"/>
                  <a:pt x="39" y="72"/>
                </a:cubicBezTo>
                <a:cubicBezTo>
                  <a:pt x="38" y="73"/>
                  <a:pt x="38" y="73"/>
                  <a:pt x="38" y="73"/>
                </a:cubicBezTo>
                <a:cubicBezTo>
                  <a:pt x="36" y="76"/>
                  <a:pt x="34" y="80"/>
                  <a:pt x="32" y="83"/>
                </a:cubicBezTo>
                <a:cubicBezTo>
                  <a:pt x="32" y="84"/>
                  <a:pt x="32" y="84"/>
                  <a:pt x="32" y="84"/>
                </a:cubicBezTo>
                <a:cubicBezTo>
                  <a:pt x="31" y="84"/>
                  <a:pt x="31" y="84"/>
                  <a:pt x="31" y="84"/>
                </a:cubicBezTo>
                <a:cubicBezTo>
                  <a:pt x="29" y="83"/>
                  <a:pt x="26" y="83"/>
                  <a:pt x="24" y="83"/>
                </a:cubicBezTo>
                <a:cubicBezTo>
                  <a:pt x="21" y="82"/>
                  <a:pt x="19" y="82"/>
                  <a:pt x="17" y="82"/>
                </a:cubicBezTo>
                <a:cubicBezTo>
                  <a:pt x="15" y="84"/>
                  <a:pt x="14" y="86"/>
                  <a:pt x="13" y="89"/>
                </a:cubicBezTo>
                <a:cubicBezTo>
                  <a:pt x="15" y="90"/>
                  <a:pt x="16" y="92"/>
                  <a:pt x="18" y="94"/>
                </a:cubicBezTo>
                <a:cubicBezTo>
                  <a:pt x="20" y="95"/>
                  <a:pt x="22" y="97"/>
                  <a:pt x="24" y="99"/>
                </a:cubicBezTo>
                <a:cubicBezTo>
                  <a:pt x="24" y="99"/>
                  <a:pt x="24" y="99"/>
                  <a:pt x="24" y="99"/>
                </a:cubicBezTo>
                <a:cubicBezTo>
                  <a:pt x="24" y="100"/>
                  <a:pt x="24" y="100"/>
                  <a:pt x="24" y="100"/>
                </a:cubicBezTo>
                <a:cubicBezTo>
                  <a:pt x="22" y="104"/>
                  <a:pt x="21" y="108"/>
                  <a:pt x="20" y="111"/>
                </a:cubicBezTo>
                <a:cubicBezTo>
                  <a:pt x="20" y="112"/>
                  <a:pt x="20" y="112"/>
                  <a:pt x="20" y="112"/>
                </a:cubicBezTo>
                <a:cubicBezTo>
                  <a:pt x="19" y="112"/>
                  <a:pt x="19" y="112"/>
                  <a:pt x="19" y="112"/>
                </a:cubicBezTo>
                <a:cubicBezTo>
                  <a:pt x="17" y="112"/>
                  <a:pt x="14" y="112"/>
                  <a:pt x="12" y="113"/>
                </a:cubicBezTo>
                <a:cubicBezTo>
                  <a:pt x="9" y="113"/>
                  <a:pt x="7" y="113"/>
                  <a:pt x="4" y="113"/>
                </a:cubicBezTo>
                <a:cubicBezTo>
                  <a:pt x="4" y="116"/>
                  <a:pt x="3" y="118"/>
                  <a:pt x="3" y="121"/>
                </a:cubicBezTo>
                <a:cubicBezTo>
                  <a:pt x="5" y="122"/>
                  <a:pt x="7" y="123"/>
                  <a:pt x="9" y="125"/>
                </a:cubicBezTo>
                <a:cubicBezTo>
                  <a:pt x="11" y="126"/>
                  <a:pt x="13" y="127"/>
                  <a:pt x="15" y="128"/>
                </a:cubicBezTo>
                <a:cubicBezTo>
                  <a:pt x="16" y="129"/>
                  <a:pt x="16" y="129"/>
                  <a:pt x="16" y="129"/>
                </a:cubicBezTo>
                <a:cubicBezTo>
                  <a:pt x="16" y="130"/>
                  <a:pt x="16" y="130"/>
                  <a:pt x="16" y="130"/>
                </a:cubicBezTo>
                <a:cubicBezTo>
                  <a:pt x="15" y="133"/>
                  <a:pt x="15" y="137"/>
                  <a:pt x="15" y="141"/>
                </a:cubicBezTo>
                <a:cubicBezTo>
                  <a:pt x="14" y="142"/>
                  <a:pt x="14" y="142"/>
                  <a:pt x="14" y="142"/>
                </a:cubicBezTo>
                <a:cubicBezTo>
                  <a:pt x="14" y="142"/>
                  <a:pt x="14" y="142"/>
                  <a:pt x="14" y="142"/>
                </a:cubicBezTo>
                <a:cubicBezTo>
                  <a:pt x="12" y="143"/>
                  <a:pt x="9" y="144"/>
                  <a:pt x="7" y="145"/>
                </a:cubicBezTo>
                <a:cubicBezTo>
                  <a:pt x="4" y="145"/>
                  <a:pt x="2" y="146"/>
                  <a:pt x="0" y="147"/>
                </a:cubicBezTo>
                <a:cubicBezTo>
                  <a:pt x="0" y="147"/>
                  <a:pt x="0" y="147"/>
                  <a:pt x="0" y="147"/>
                </a:cubicBezTo>
                <a:cubicBezTo>
                  <a:pt x="0" y="148"/>
                  <a:pt x="0" y="150"/>
                  <a:pt x="0" y="151"/>
                </a:cubicBezTo>
                <a:cubicBezTo>
                  <a:pt x="0" y="152"/>
                  <a:pt x="0" y="153"/>
                  <a:pt x="0" y="155"/>
                </a:cubicBezTo>
                <a:cubicBezTo>
                  <a:pt x="0" y="155"/>
                  <a:pt x="0" y="155"/>
                  <a:pt x="0" y="155"/>
                </a:cubicBezTo>
                <a:cubicBezTo>
                  <a:pt x="2" y="156"/>
                  <a:pt x="4" y="156"/>
                  <a:pt x="7" y="157"/>
                </a:cubicBezTo>
                <a:cubicBezTo>
                  <a:pt x="9" y="158"/>
                  <a:pt x="12" y="158"/>
                  <a:pt x="14" y="159"/>
                </a:cubicBezTo>
                <a:cubicBezTo>
                  <a:pt x="14" y="160"/>
                  <a:pt x="14" y="160"/>
                  <a:pt x="14" y="160"/>
                </a:cubicBezTo>
                <a:cubicBezTo>
                  <a:pt x="15" y="160"/>
                  <a:pt x="15" y="160"/>
                  <a:pt x="15" y="160"/>
                </a:cubicBezTo>
                <a:cubicBezTo>
                  <a:pt x="15" y="165"/>
                  <a:pt x="15" y="168"/>
                  <a:pt x="16" y="172"/>
                </a:cubicBezTo>
                <a:cubicBezTo>
                  <a:pt x="16" y="173"/>
                  <a:pt x="16" y="173"/>
                  <a:pt x="16" y="173"/>
                </a:cubicBezTo>
                <a:cubicBezTo>
                  <a:pt x="15" y="173"/>
                  <a:pt x="15" y="173"/>
                  <a:pt x="15" y="173"/>
                </a:cubicBezTo>
                <a:cubicBezTo>
                  <a:pt x="13" y="174"/>
                  <a:pt x="11" y="176"/>
                  <a:pt x="9" y="177"/>
                </a:cubicBezTo>
                <a:cubicBezTo>
                  <a:pt x="7" y="178"/>
                  <a:pt x="5" y="179"/>
                  <a:pt x="3" y="181"/>
                </a:cubicBezTo>
                <a:cubicBezTo>
                  <a:pt x="3" y="183"/>
                  <a:pt x="4" y="186"/>
                  <a:pt x="4" y="188"/>
                </a:cubicBezTo>
                <a:cubicBezTo>
                  <a:pt x="7" y="189"/>
                  <a:pt x="9" y="189"/>
                  <a:pt x="12" y="189"/>
                </a:cubicBezTo>
                <a:cubicBezTo>
                  <a:pt x="14" y="189"/>
                  <a:pt x="17" y="189"/>
                  <a:pt x="19" y="190"/>
                </a:cubicBezTo>
                <a:cubicBezTo>
                  <a:pt x="20" y="190"/>
                  <a:pt x="20" y="190"/>
                  <a:pt x="20" y="190"/>
                </a:cubicBezTo>
                <a:cubicBezTo>
                  <a:pt x="20" y="190"/>
                  <a:pt x="20" y="190"/>
                  <a:pt x="20" y="190"/>
                </a:cubicBezTo>
                <a:cubicBezTo>
                  <a:pt x="21" y="194"/>
                  <a:pt x="22" y="198"/>
                  <a:pt x="24" y="201"/>
                </a:cubicBezTo>
                <a:cubicBezTo>
                  <a:pt x="24" y="202"/>
                  <a:pt x="24" y="202"/>
                  <a:pt x="24" y="202"/>
                </a:cubicBezTo>
                <a:cubicBezTo>
                  <a:pt x="24" y="203"/>
                  <a:pt x="24" y="203"/>
                  <a:pt x="24" y="203"/>
                </a:cubicBezTo>
                <a:cubicBezTo>
                  <a:pt x="22" y="204"/>
                  <a:pt x="20" y="206"/>
                  <a:pt x="18" y="208"/>
                </a:cubicBezTo>
                <a:cubicBezTo>
                  <a:pt x="16" y="210"/>
                  <a:pt x="15" y="211"/>
                  <a:pt x="13" y="213"/>
                </a:cubicBezTo>
                <a:cubicBezTo>
                  <a:pt x="14" y="215"/>
                  <a:pt x="15" y="218"/>
                  <a:pt x="17" y="220"/>
                </a:cubicBezTo>
                <a:cubicBezTo>
                  <a:pt x="19" y="220"/>
                  <a:pt x="21" y="219"/>
                  <a:pt x="24" y="219"/>
                </a:cubicBezTo>
                <a:cubicBezTo>
                  <a:pt x="26" y="219"/>
                  <a:pt x="29" y="218"/>
                  <a:pt x="31" y="218"/>
                </a:cubicBezTo>
                <a:cubicBezTo>
                  <a:pt x="32" y="218"/>
                  <a:pt x="32" y="218"/>
                  <a:pt x="32" y="218"/>
                </a:cubicBezTo>
                <a:cubicBezTo>
                  <a:pt x="32" y="219"/>
                  <a:pt x="32" y="219"/>
                  <a:pt x="32" y="219"/>
                </a:cubicBezTo>
                <a:cubicBezTo>
                  <a:pt x="34" y="222"/>
                  <a:pt x="36" y="225"/>
                  <a:pt x="38" y="228"/>
                </a:cubicBezTo>
                <a:cubicBezTo>
                  <a:pt x="39" y="229"/>
                  <a:pt x="39" y="229"/>
                  <a:pt x="39" y="229"/>
                </a:cubicBezTo>
                <a:cubicBezTo>
                  <a:pt x="38" y="230"/>
                  <a:pt x="38" y="230"/>
                  <a:pt x="38" y="230"/>
                </a:cubicBezTo>
                <a:cubicBezTo>
                  <a:pt x="37" y="232"/>
                  <a:pt x="36" y="234"/>
                  <a:pt x="34" y="236"/>
                </a:cubicBezTo>
                <a:cubicBezTo>
                  <a:pt x="33" y="238"/>
                  <a:pt x="32" y="240"/>
                  <a:pt x="30" y="242"/>
                </a:cubicBezTo>
                <a:cubicBezTo>
                  <a:pt x="32" y="244"/>
                  <a:pt x="33" y="246"/>
                  <a:pt x="35" y="248"/>
                </a:cubicBezTo>
                <a:cubicBezTo>
                  <a:pt x="37" y="247"/>
                  <a:pt x="40" y="246"/>
                  <a:pt x="42" y="246"/>
                </a:cubicBezTo>
                <a:cubicBezTo>
                  <a:pt x="44" y="245"/>
                  <a:pt x="47" y="244"/>
                  <a:pt x="49" y="243"/>
                </a:cubicBezTo>
                <a:cubicBezTo>
                  <a:pt x="50" y="243"/>
                  <a:pt x="50" y="243"/>
                  <a:pt x="50" y="243"/>
                </a:cubicBezTo>
                <a:cubicBezTo>
                  <a:pt x="50" y="243"/>
                  <a:pt x="50" y="243"/>
                  <a:pt x="50" y="243"/>
                </a:cubicBezTo>
                <a:cubicBezTo>
                  <a:pt x="53" y="246"/>
                  <a:pt x="56" y="249"/>
                  <a:pt x="58" y="251"/>
                </a:cubicBezTo>
                <a:cubicBezTo>
                  <a:pt x="59" y="252"/>
                  <a:pt x="59" y="252"/>
                  <a:pt x="59" y="252"/>
                </a:cubicBezTo>
                <a:cubicBezTo>
                  <a:pt x="59" y="253"/>
                  <a:pt x="59" y="253"/>
                  <a:pt x="59" y="253"/>
                </a:cubicBezTo>
                <a:cubicBezTo>
                  <a:pt x="58" y="255"/>
                  <a:pt x="57" y="257"/>
                  <a:pt x="56" y="260"/>
                </a:cubicBezTo>
                <a:cubicBezTo>
                  <a:pt x="55" y="262"/>
                  <a:pt x="54" y="264"/>
                  <a:pt x="54" y="266"/>
                </a:cubicBezTo>
                <a:cubicBezTo>
                  <a:pt x="56" y="268"/>
                  <a:pt x="58" y="270"/>
                  <a:pt x="60" y="271"/>
                </a:cubicBezTo>
                <a:cubicBezTo>
                  <a:pt x="62" y="270"/>
                  <a:pt x="64" y="269"/>
                  <a:pt x="66" y="267"/>
                </a:cubicBezTo>
                <a:cubicBezTo>
                  <a:pt x="68" y="266"/>
                  <a:pt x="70" y="265"/>
                  <a:pt x="72" y="263"/>
                </a:cubicBezTo>
                <a:cubicBezTo>
                  <a:pt x="73" y="263"/>
                  <a:pt x="73" y="263"/>
                  <a:pt x="73" y="263"/>
                </a:cubicBezTo>
                <a:cubicBezTo>
                  <a:pt x="73" y="263"/>
                  <a:pt x="73" y="263"/>
                  <a:pt x="73" y="263"/>
                </a:cubicBezTo>
                <a:cubicBezTo>
                  <a:pt x="76" y="266"/>
                  <a:pt x="80" y="268"/>
                  <a:pt x="83" y="270"/>
                </a:cubicBezTo>
                <a:cubicBezTo>
                  <a:pt x="84" y="270"/>
                  <a:pt x="84" y="270"/>
                  <a:pt x="84" y="270"/>
                </a:cubicBezTo>
                <a:cubicBezTo>
                  <a:pt x="84" y="271"/>
                  <a:pt x="84" y="271"/>
                  <a:pt x="84" y="271"/>
                </a:cubicBezTo>
                <a:cubicBezTo>
                  <a:pt x="83" y="273"/>
                  <a:pt x="83" y="276"/>
                  <a:pt x="83" y="278"/>
                </a:cubicBezTo>
                <a:cubicBezTo>
                  <a:pt x="82" y="280"/>
                  <a:pt x="82" y="283"/>
                  <a:pt x="82" y="285"/>
                </a:cubicBezTo>
                <a:cubicBezTo>
                  <a:pt x="84" y="286"/>
                  <a:pt x="86" y="287"/>
                  <a:pt x="89" y="289"/>
                </a:cubicBezTo>
                <a:cubicBezTo>
                  <a:pt x="90" y="287"/>
                  <a:pt x="92" y="285"/>
                  <a:pt x="94" y="283"/>
                </a:cubicBezTo>
                <a:cubicBezTo>
                  <a:pt x="96" y="282"/>
                  <a:pt x="97" y="280"/>
                  <a:pt x="99" y="278"/>
                </a:cubicBezTo>
                <a:cubicBezTo>
                  <a:pt x="100" y="278"/>
                  <a:pt x="100" y="278"/>
                  <a:pt x="100" y="278"/>
                </a:cubicBezTo>
                <a:cubicBezTo>
                  <a:pt x="100" y="278"/>
                  <a:pt x="100" y="278"/>
                  <a:pt x="100" y="278"/>
                </a:cubicBezTo>
                <a:cubicBezTo>
                  <a:pt x="104" y="279"/>
                  <a:pt x="108" y="281"/>
                  <a:pt x="111" y="282"/>
                </a:cubicBezTo>
                <a:cubicBezTo>
                  <a:pt x="112" y="282"/>
                  <a:pt x="112" y="282"/>
                  <a:pt x="112" y="282"/>
                </a:cubicBezTo>
                <a:cubicBezTo>
                  <a:pt x="112" y="283"/>
                  <a:pt x="112" y="283"/>
                  <a:pt x="112" y="283"/>
                </a:cubicBezTo>
                <a:cubicBezTo>
                  <a:pt x="112" y="285"/>
                  <a:pt x="113" y="288"/>
                  <a:pt x="113" y="290"/>
                </a:cubicBezTo>
                <a:cubicBezTo>
                  <a:pt x="113" y="292"/>
                  <a:pt x="113" y="295"/>
                  <a:pt x="113" y="297"/>
                </a:cubicBezTo>
                <a:cubicBezTo>
                  <a:pt x="116" y="298"/>
                  <a:pt x="118" y="298"/>
                  <a:pt x="121" y="299"/>
                </a:cubicBezTo>
                <a:cubicBezTo>
                  <a:pt x="122" y="297"/>
                  <a:pt x="124" y="295"/>
                  <a:pt x="125" y="293"/>
                </a:cubicBezTo>
                <a:cubicBezTo>
                  <a:pt x="126" y="291"/>
                  <a:pt x="127" y="288"/>
                  <a:pt x="129" y="287"/>
                </a:cubicBezTo>
                <a:cubicBezTo>
                  <a:pt x="129" y="286"/>
                  <a:pt x="129" y="286"/>
                  <a:pt x="129" y="286"/>
                </a:cubicBezTo>
                <a:cubicBezTo>
                  <a:pt x="130" y="286"/>
                  <a:pt x="130" y="286"/>
                  <a:pt x="130" y="286"/>
                </a:cubicBezTo>
                <a:cubicBezTo>
                  <a:pt x="133" y="286"/>
                  <a:pt x="137" y="287"/>
                  <a:pt x="141" y="287"/>
                </a:cubicBezTo>
                <a:cubicBezTo>
                  <a:pt x="142" y="287"/>
                  <a:pt x="142" y="287"/>
                  <a:pt x="142" y="287"/>
                </a:cubicBezTo>
                <a:cubicBezTo>
                  <a:pt x="142" y="288"/>
                  <a:pt x="142" y="288"/>
                  <a:pt x="142" y="288"/>
                </a:cubicBezTo>
                <a:cubicBezTo>
                  <a:pt x="143" y="290"/>
                  <a:pt x="144" y="293"/>
                  <a:pt x="145" y="295"/>
                </a:cubicBezTo>
                <a:cubicBezTo>
                  <a:pt x="145" y="297"/>
                  <a:pt x="146" y="300"/>
                  <a:pt x="147" y="302"/>
                </a:cubicBezTo>
                <a:cubicBezTo>
                  <a:pt x="147" y="302"/>
                  <a:pt x="147" y="302"/>
                  <a:pt x="147" y="302"/>
                </a:cubicBezTo>
                <a:cubicBezTo>
                  <a:pt x="150" y="302"/>
                  <a:pt x="152" y="302"/>
                  <a:pt x="155" y="302"/>
                </a:cubicBezTo>
                <a:cubicBezTo>
                  <a:pt x="155" y="302"/>
                  <a:pt x="155" y="302"/>
                  <a:pt x="155" y="302"/>
                </a:cubicBezTo>
                <a:cubicBezTo>
                  <a:pt x="156" y="300"/>
                  <a:pt x="156" y="297"/>
                  <a:pt x="157" y="295"/>
                </a:cubicBezTo>
                <a:cubicBezTo>
                  <a:pt x="158" y="293"/>
                  <a:pt x="159" y="290"/>
                  <a:pt x="159" y="288"/>
                </a:cubicBezTo>
                <a:cubicBezTo>
                  <a:pt x="160" y="287"/>
                  <a:pt x="160" y="287"/>
                  <a:pt x="160" y="287"/>
                </a:cubicBezTo>
                <a:cubicBezTo>
                  <a:pt x="161" y="287"/>
                  <a:pt x="161" y="287"/>
                  <a:pt x="161" y="287"/>
                </a:cubicBezTo>
                <a:cubicBezTo>
                  <a:pt x="165" y="287"/>
                  <a:pt x="168" y="286"/>
                  <a:pt x="172" y="286"/>
                </a:cubicBezTo>
                <a:cubicBezTo>
                  <a:pt x="173" y="286"/>
                  <a:pt x="173" y="286"/>
                  <a:pt x="173" y="286"/>
                </a:cubicBezTo>
                <a:cubicBezTo>
                  <a:pt x="173" y="287"/>
                  <a:pt x="173" y="287"/>
                  <a:pt x="173" y="287"/>
                </a:cubicBezTo>
                <a:cubicBezTo>
                  <a:pt x="175" y="288"/>
                  <a:pt x="176" y="291"/>
                  <a:pt x="177" y="293"/>
                </a:cubicBezTo>
                <a:cubicBezTo>
                  <a:pt x="178" y="295"/>
                  <a:pt x="180" y="297"/>
                  <a:pt x="181" y="299"/>
                </a:cubicBezTo>
                <a:cubicBezTo>
                  <a:pt x="183" y="298"/>
                  <a:pt x="186" y="298"/>
                  <a:pt x="188" y="297"/>
                </a:cubicBezTo>
                <a:cubicBezTo>
                  <a:pt x="189" y="295"/>
                  <a:pt x="189" y="292"/>
                  <a:pt x="189" y="290"/>
                </a:cubicBezTo>
                <a:cubicBezTo>
                  <a:pt x="189" y="288"/>
                  <a:pt x="189" y="285"/>
                  <a:pt x="190" y="283"/>
                </a:cubicBezTo>
                <a:cubicBezTo>
                  <a:pt x="190" y="282"/>
                  <a:pt x="190" y="282"/>
                  <a:pt x="190" y="282"/>
                </a:cubicBezTo>
                <a:cubicBezTo>
                  <a:pt x="191" y="282"/>
                  <a:pt x="191" y="282"/>
                  <a:pt x="191" y="282"/>
                </a:cubicBezTo>
                <a:cubicBezTo>
                  <a:pt x="194" y="281"/>
                  <a:pt x="198" y="279"/>
                  <a:pt x="202" y="278"/>
                </a:cubicBezTo>
                <a:cubicBezTo>
                  <a:pt x="202" y="278"/>
                  <a:pt x="202" y="278"/>
                  <a:pt x="202" y="278"/>
                </a:cubicBezTo>
                <a:cubicBezTo>
                  <a:pt x="203" y="278"/>
                  <a:pt x="203" y="278"/>
                  <a:pt x="203" y="278"/>
                </a:cubicBezTo>
                <a:cubicBezTo>
                  <a:pt x="205" y="280"/>
                  <a:pt x="206" y="282"/>
                  <a:pt x="208" y="283"/>
                </a:cubicBezTo>
                <a:cubicBezTo>
                  <a:pt x="210" y="285"/>
                  <a:pt x="211" y="287"/>
                  <a:pt x="213" y="289"/>
                </a:cubicBezTo>
                <a:cubicBezTo>
                  <a:pt x="215" y="288"/>
                  <a:pt x="218" y="286"/>
                  <a:pt x="220" y="285"/>
                </a:cubicBezTo>
                <a:cubicBezTo>
                  <a:pt x="220" y="283"/>
                  <a:pt x="219" y="280"/>
                  <a:pt x="219" y="278"/>
                </a:cubicBezTo>
                <a:cubicBezTo>
                  <a:pt x="219" y="276"/>
                  <a:pt x="218" y="273"/>
                  <a:pt x="218" y="271"/>
                </a:cubicBezTo>
                <a:cubicBezTo>
                  <a:pt x="218" y="270"/>
                  <a:pt x="218" y="270"/>
                  <a:pt x="218" y="270"/>
                </a:cubicBezTo>
                <a:cubicBezTo>
                  <a:pt x="219" y="270"/>
                  <a:pt x="219" y="270"/>
                  <a:pt x="219" y="270"/>
                </a:cubicBezTo>
                <a:cubicBezTo>
                  <a:pt x="222" y="268"/>
                  <a:pt x="225" y="266"/>
                  <a:pt x="228" y="263"/>
                </a:cubicBezTo>
                <a:cubicBezTo>
                  <a:pt x="229" y="263"/>
                  <a:pt x="229" y="263"/>
                  <a:pt x="229" y="263"/>
                </a:cubicBezTo>
                <a:cubicBezTo>
                  <a:pt x="230" y="263"/>
                  <a:pt x="230" y="263"/>
                  <a:pt x="230" y="263"/>
                </a:cubicBezTo>
                <a:cubicBezTo>
                  <a:pt x="232" y="265"/>
                  <a:pt x="234" y="266"/>
                  <a:pt x="236" y="267"/>
                </a:cubicBezTo>
                <a:cubicBezTo>
                  <a:pt x="238" y="269"/>
                  <a:pt x="240" y="270"/>
                  <a:pt x="242" y="271"/>
                </a:cubicBezTo>
                <a:cubicBezTo>
                  <a:pt x="244" y="270"/>
                  <a:pt x="246" y="268"/>
                  <a:pt x="248" y="266"/>
                </a:cubicBezTo>
                <a:cubicBezTo>
                  <a:pt x="247" y="264"/>
                  <a:pt x="247" y="262"/>
                  <a:pt x="246" y="260"/>
                </a:cubicBezTo>
                <a:cubicBezTo>
                  <a:pt x="245" y="257"/>
                  <a:pt x="244" y="255"/>
                  <a:pt x="243" y="253"/>
                </a:cubicBezTo>
                <a:cubicBezTo>
                  <a:pt x="243" y="252"/>
                  <a:pt x="243" y="252"/>
                  <a:pt x="243" y="252"/>
                </a:cubicBezTo>
                <a:cubicBezTo>
                  <a:pt x="243" y="251"/>
                  <a:pt x="243" y="251"/>
                  <a:pt x="243" y="251"/>
                </a:cubicBezTo>
                <a:cubicBezTo>
                  <a:pt x="246" y="249"/>
                  <a:pt x="249" y="246"/>
                  <a:pt x="252" y="243"/>
                </a:cubicBezTo>
                <a:cubicBezTo>
                  <a:pt x="252" y="243"/>
                  <a:pt x="252" y="243"/>
                  <a:pt x="252" y="243"/>
                </a:cubicBezTo>
                <a:cubicBezTo>
                  <a:pt x="253" y="243"/>
                  <a:pt x="253" y="243"/>
                  <a:pt x="253" y="243"/>
                </a:cubicBezTo>
                <a:cubicBezTo>
                  <a:pt x="255" y="244"/>
                  <a:pt x="258" y="245"/>
                  <a:pt x="260" y="246"/>
                </a:cubicBezTo>
                <a:cubicBezTo>
                  <a:pt x="262" y="246"/>
                  <a:pt x="264" y="247"/>
                  <a:pt x="267" y="248"/>
                </a:cubicBezTo>
                <a:cubicBezTo>
                  <a:pt x="268" y="246"/>
                  <a:pt x="270" y="244"/>
                  <a:pt x="271" y="242"/>
                </a:cubicBezTo>
                <a:cubicBezTo>
                  <a:pt x="270" y="240"/>
                  <a:pt x="269" y="238"/>
                  <a:pt x="268" y="236"/>
                </a:cubicBezTo>
                <a:cubicBezTo>
                  <a:pt x="266" y="234"/>
                  <a:pt x="265" y="232"/>
                  <a:pt x="264" y="230"/>
                </a:cubicBezTo>
                <a:cubicBezTo>
                  <a:pt x="263" y="229"/>
                  <a:pt x="263" y="229"/>
                  <a:pt x="263" y="229"/>
                </a:cubicBezTo>
                <a:cubicBezTo>
                  <a:pt x="264" y="228"/>
                  <a:pt x="264" y="228"/>
                  <a:pt x="264" y="228"/>
                </a:cubicBezTo>
                <a:cubicBezTo>
                  <a:pt x="266" y="225"/>
                  <a:pt x="268" y="222"/>
                  <a:pt x="270" y="219"/>
                </a:cubicBezTo>
                <a:cubicBezTo>
                  <a:pt x="270" y="218"/>
                  <a:pt x="270" y="218"/>
                  <a:pt x="270" y="218"/>
                </a:cubicBezTo>
                <a:cubicBezTo>
                  <a:pt x="271" y="218"/>
                  <a:pt x="271" y="218"/>
                  <a:pt x="271" y="218"/>
                </a:cubicBezTo>
                <a:cubicBezTo>
                  <a:pt x="273" y="218"/>
                  <a:pt x="276" y="219"/>
                  <a:pt x="278" y="219"/>
                </a:cubicBezTo>
                <a:cubicBezTo>
                  <a:pt x="281" y="219"/>
                  <a:pt x="283" y="220"/>
                  <a:pt x="285" y="220"/>
                </a:cubicBezTo>
                <a:cubicBezTo>
                  <a:pt x="286" y="218"/>
                  <a:pt x="288" y="215"/>
                  <a:pt x="289" y="213"/>
                </a:cubicBezTo>
                <a:cubicBezTo>
                  <a:pt x="287" y="211"/>
                  <a:pt x="285" y="210"/>
                  <a:pt x="284" y="208"/>
                </a:cubicBezTo>
                <a:cubicBezTo>
                  <a:pt x="282" y="206"/>
                  <a:pt x="280" y="204"/>
                  <a:pt x="278" y="203"/>
                </a:cubicBezTo>
                <a:cubicBezTo>
                  <a:pt x="278" y="202"/>
                  <a:pt x="278" y="202"/>
                  <a:pt x="278" y="202"/>
                </a:cubicBezTo>
                <a:cubicBezTo>
                  <a:pt x="278" y="201"/>
                  <a:pt x="278" y="201"/>
                  <a:pt x="278" y="201"/>
                </a:cubicBezTo>
                <a:cubicBezTo>
                  <a:pt x="279" y="198"/>
                  <a:pt x="281" y="194"/>
                  <a:pt x="282" y="190"/>
                </a:cubicBezTo>
                <a:cubicBezTo>
                  <a:pt x="282" y="190"/>
                  <a:pt x="282" y="190"/>
                  <a:pt x="282" y="190"/>
                </a:cubicBezTo>
                <a:cubicBezTo>
                  <a:pt x="283" y="190"/>
                  <a:pt x="283" y="190"/>
                  <a:pt x="283" y="190"/>
                </a:cubicBezTo>
                <a:cubicBezTo>
                  <a:pt x="285" y="189"/>
                  <a:pt x="288" y="189"/>
                  <a:pt x="290" y="189"/>
                </a:cubicBezTo>
                <a:cubicBezTo>
                  <a:pt x="293" y="189"/>
                  <a:pt x="295" y="189"/>
                  <a:pt x="297" y="188"/>
                </a:cubicBezTo>
                <a:cubicBezTo>
                  <a:pt x="298" y="186"/>
                  <a:pt x="299" y="183"/>
                  <a:pt x="299" y="181"/>
                </a:cubicBezTo>
                <a:cubicBezTo>
                  <a:pt x="297" y="179"/>
                  <a:pt x="295" y="178"/>
                  <a:pt x="293" y="177"/>
                </a:cubicBezTo>
                <a:cubicBezTo>
                  <a:pt x="291" y="176"/>
                  <a:pt x="289" y="174"/>
                  <a:pt x="287" y="173"/>
                </a:cubicBezTo>
                <a:cubicBezTo>
                  <a:pt x="286" y="173"/>
                  <a:pt x="286" y="173"/>
                  <a:pt x="286" y="173"/>
                </a:cubicBezTo>
                <a:cubicBezTo>
                  <a:pt x="286" y="172"/>
                  <a:pt x="286" y="172"/>
                  <a:pt x="286" y="172"/>
                </a:cubicBezTo>
                <a:cubicBezTo>
                  <a:pt x="287" y="168"/>
                  <a:pt x="287" y="165"/>
                  <a:pt x="287" y="160"/>
                </a:cubicBezTo>
                <a:cubicBezTo>
                  <a:pt x="287" y="160"/>
                  <a:pt x="287" y="160"/>
                  <a:pt x="287" y="160"/>
                </a:cubicBezTo>
                <a:cubicBezTo>
                  <a:pt x="288" y="159"/>
                  <a:pt x="288" y="159"/>
                  <a:pt x="288" y="159"/>
                </a:cubicBezTo>
                <a:cubicBezTo>
                  <a:pt x="290" y="159"/>
                  <a:pt x="293" y="158"/>
                  <a:pt x="295" y="157"/>
                </a:cubicBezTo>
                <a:cubicBezTo>
                  <a:pt x="297" y="156"/>
                  <a:pt x="300" y="156"/>
                  <a:pt x="302" y="155"/>
                </a:cubicBezTo>
                <a:cubicBezTo>
                  <a:pt x="302" y="155"/>
                  <a:pt x="302" y="155"/>
                  <a:pt x="302" y="155"/>
                </a:cubicBezTo>
                <a:cubicBezTo>
                  <a:pt x="302" y="153"/>
                  <a:pt x="302" y="152"/>
                  <a:pt x="302" y="151"/>
                </a:cubicBezTo>
                <a:cubicBezTo>
                  <a:pt x="302" y="149"/>
                  <a:pt x="302" y="148"/>
                  <a:pt x="302" y="147"/>
                </a:cubicBezTo>
                <a:close/>
                <a:moveTo>
                  <a:pt x="159" y="110"/>
                </a:moveTo>
                <a:cubicBezTo>
                  <a:pt x="161" y="93"/>
                  <a:pt x="164" y="76"/>
                  <a:pt x="169" y="59"/>
                </a:cubicBezTo>
                <a:cubicBezTo>
                  <a:pt x="169" y="58"/>
                  <a:pt x="169" y="58"/>
                  <a:pt x="169" y="58"/>
                </a:cubicBezTo>
                <a:cubicBezTo>
                  <a:pt x="170" y="59"/>
                  <a:pt x="170" y="59"/>
                  <a:pt x="170" y="59"/>
                </a:cubicBezTo>
                <a:cubicBezTo>
                  <a:pt x="182" y="61"/>
                  <a:pt x="193" y="66"/>
                  <a:pt x="203" y="72"/>
                </a:cubicBezTo>
                <a:cubicBezTo>
                  <a:pt x="204" y="73"/>
                  <a:pt x="204" y="73"/>
                  <a:pt x="204" y="73"/>
                </a:cubicBezTo>
                <a:cubicBezTo>
                  <a:pt x="203" y="74"/>
                  <a:pt x="203" y="74"/>
                  <a:pt x="203" y="74"/>
                </a:cubicBezTo>
                <a:cubicBezTo>
                  <a:pt x="195" y="90"/>
                  <a:pt x="185" y="104"/>
                  <a:pt x="174" y="116"/>
                </a:cubicBezTo>
                <a:cubicBezTo>
                  <a:pt x="173" y="117"/>
                  <a:pt x="173" y="117"/>
                  <a:pt x="173" y="117"/>
                </a:cubicBezTo>
                <a:cubicBezTo>
                  <a:pt x="172" y="117"/>
                  <a:pt x="172" y="117"/>
                  <a:pt x="172" y="117"/>
                </a:cubicBezTo>
                <a:cubicBezTo>
                  <a:pt x="169" y="114"/>
                  <a:pt x="165" y="112"/>
                  <a:pt x="160" y="111"/>
                </a:cubicBezTo>
                <a:cubicBezTo>
                  <a:pt x="159" y="111"/>
                  <a:pt x="159" y="111"/>
                  <a:pt x="159" y="111"/>
                </a:cubicBezTo>
                <a:lnTo>
                  <a:pt x="159" y="110"/>
                </a:lnTo>
                <a:close/>
                <a:moveTo>
                  <a:pt x="99" y="72"/>
                </a:moveTo>
                <a:cubicBezTo>
                  <a:pt x="109" y="65"/>
                  <a:pt x="120" y="61"/>
                  <a:pt x="132" y="58"/>
                </a:cubicBezTo>
                <a:cubicBezTo>
                  <a:pt x="133" y="58"/>
                  <a:pt x="133" y="58"/>
                  <a:pt x="133" y="58"/>
                </a:cubicBezTo>
                <a:cubicBezTo>
                  <a:pt x="134" y="59"/>
                  <a:pt x="134" y="59"/>
                  <a:pt x="134" y="59"/>
                </a:cubicBezTo>
                <a:cubicBezTo>
                  <a:pt x="139" y="76"/>
                  <a:pt x="142" y="93"/>
                  <a:pt x="143" y="110"/>
                </a:cubicBezTo>
                <a:cubicBezTo>
                  <a:pt x="143" y="111"/>
                  <a:pt x="143" y="111"/>
                  <a:pt x="143" y="111"/>
                </a:cubicBezTo>
                <a:cubicBezTo>
                  <a:pt x="142" y="111"/>
                  <a:pt x="142" y="111"/>
                  <a:pt x="142" y="111"/>
                </a:cubicBezTo>
                <a:cubicBezTo>
                  <a:pt x="138" y="112"/>
                  <a:pt x="134" y="114"/>
                  <a:pt x="130" y="116"/>
                </a:cubicBezTo>
                <a:cubicBezTo>
                  <a:pt x="129" y="117"/>
                  <a:pt x="129" y="117"/>
                  <a:pt x="129" y="117"/>
                </a:cubicBezTo>
                <a:cubicBezTo>
                  <a:pt x="128" y="116"/>
                  <a:pt x="128" y="116"/>
                  <a:pt x="128" y="116"/>
                </a:cubicBezTo>
                <a:cubicBezTo>
                  <a:pt x="117" y="103"/>
                  <a:pt x="107" y="89"/>
                  <a:pt x="99" y="74"/>
                </a:cubicBezTo>
                <a:cubicBezTo>
                  <a:pt x="98" y="73"/>
                  <a:pt x="98" y="73"/>
                  <a:pt x="98" y="73"/>
                </a:cubicBezTo>
                <a:lnTo>
                  <a:pt x="99" y="72"/>
                </a:lnTo>
                <a:close/>
                <a:moveTo>
                  <a:pt x="59" y="132"/>
                </a:moveTo>
                <a:cubicBezTo>
                  <a:pt x="61" y="120"/>
                  <a:pt x="66" y="109"/>
                  <a:pt x="72" y="99"/>
                </a:cubicBezTo>
                <a:cubicBezTo>
                  <a:pt x="73" y="98"/>
                  <a:pt x="73" y="98"/>
                  <a:pt x="73" y="98"/>
                </a:cubicBezTo>
                <a:cubicBezTo>
                  <a:pt x="74" y="98"/>
                  <a:pt x="74" y="98"/>
                  <a:pt x="74" y="98"/>
                </a:cubicBezTo>
                <a:cubicBezTo>
                  <a:pt x="90" y="107"/>
                  <a:pt x="104" y="116"/>
                  <a:pt x="116" y="128"/>
                </a:cubicBezTo>
                <a:cubicBezTo>
                  <a:pt x="117" y="128"/>
                  <a:pt x="117" y="128"/>
                  <a:pt x="117" y="128"/>
                </a:cubicBezTo>
                <a:cubicBezTo>
                  <a:pt x="117" y="129"/>
                  <a:pt x="117" y="129"/>
                  <a:pt x="117" y="129"/>
                </a:cubicBezTo>
                <a:cubicBezTo>
                  <a:pt x="114" y="133"/>
                  <a:pt x="113" y="137"/>
                  <a:pt x="112" y="141"/>
                </a:cubicBezTo>
                <a:cubicBezTo>
                  <a:pt x="111" y="143"/>
                  <a:pt x="111" y="143"/>
                  <a:pt x="111" y="143"/>
                </a:cubicBezTo>
                <a:cubicBezTo>
                  <a:pt x="110" y="142"/>
                  <a:pt x="110" y="142"/>
                  <a:pt x="110" y="142"/>
                </a:cubicBezTo>
                <a:cubicBezTo>
                  <a:pt x="93" y="141"/>
                  <a:pt x="76" y="138"/>
                  <a:pt x="60" y="133"/>
                </a:cubicBezTo>
                <a:cubicBezTo>
                  <a:pt x="58" y="133"/>
                  <a:pt x="58" y="133"/>
                  <a:pt x="58" y="133"/>
                </a:cubicBezTo>
                <a:lnTo>
                  <a:pt x="59" y="132"/>
                </a:lnTo>
                <a:close/>
                <a:moveTo>
                  <a:pt x="74" y="203"/>
                </a:moveTo>
                <a:cubicBezTo>
                  <a:pt x="73" y="203"/>
                  <a:pt x="73" y="203"/>
                  <a:pt x="73" y="203"/>
                </a:cubicBezTo>
                <a:cubicBezTo>
                  <a:pt x="72" y="202"/>
                  <a:pt x="72" y="202"/>
                  <a:pt x="72" y="202"/>
                </a:cubicBezTo>
                <a:cubicBezTo>
                  <a:pt x="66" y="192"/>
                  <a:pt x="61" y="181"/>
                  <a:pt x="59" y="170"/>
                </a:cubicBezTo>
                <a:cubicBezTo>
                  <a:pt x="58" y="168"/>
                  <a:pt x="58" y="168"/>
                  <a:pt x="58" y="168"/>
                </a:cubicBezTo>
                <a:cubicBezTo>
                  <a:pt x="60" y="168"/>
                  <a:pt x="60" y="168"/>
                  <a:pt x="60" y="168"/>
                </a:cubicBezTo>
                <a:cubicBezTo>
                  <a:pt x="76" y="163"/>
                  <a:pt x="93" y="160"/>
                  <a:pt x="110" y="159"/>
                </a:cubicBezTo>
                <a:cubicBezTo>
                  <a:pt x="111" y="159"/>
                  <a:pt x="111" y="159"/>
                  <a:pt x="111" y="159"/>
                </a:cubicBezTo>
                <a:cubicBezTo>
                  <a:pt x="111" y="160"/>
                  <a:pt x="111" y="160"/>
                  <a:pt x="111" y="160"/>
                </a:cubicBezTo>
                <a:cubicBezTo>
                  <a:pt x="112" y="164"/>
                  <a:pt x="114" y="168"/>
                  <a:pt x="116" y="172"/>
                </a:cubicBezTo>
                <a:cubicBezTo>
                  <a:pt x="117" y="173"/>
                  <a:pt x="117" y="173"/>
                  <a:pt x="117" y="173"/>
                </a:cubicBezTo>
                <a:cubicBezTo>
                  <a:pt x="116" y="174"/>
                  <a:pt x="116" y="174"/>
                  <a:pt x="116" y="174"/>
                </a:cubicBezTo>
                <a:cubicBezTo>
                  <a:pt x="103" y="185"/>
                  <a:pt x="89" y="194"/>
                  <a:pt x="74" y="203"/>
                </a:cubicBezTo>
                <a:close/>
                <a:moveTo>
                  <a:pt x="143" y="191"/>
                </a:moveTo>
                <a:cubicBezTo>
                  <a:pt x="141" y="208"/>
                  <a:pt x="138" y="225"/>
                  <a:pt x="133" y="242"/>
                </a:cubicBezTo>
                <a:cubicBezTo>
                  <a:pt x="133" y="243"/>
                  <a:pt x="133" y="243"/>
                  <a:pt x="133" y="243"/>
                </a:cubicBezTo>
                <a:cubicBezTo>
                  <a:pt x="132" y="243"/>
                  <a:pt x="132" y="243"/>
                  <a:pt x="132" y="243"/>
                </a:cubicBezTo>
                <a:cubicBezTo>
                  <a:pt x="120" y="241"/>
                  <a:pt x="109" y="236"/>
                  <a:pt x="99" y="229"/>
                </a:cubicBezTo>
                <a:cubicBezTo>
                  <a:pt x="98" y="229"/>
                  <a:pt x="98" y="229"/>
                  <a:pt x="98" y="229"/>
                </a:cubicBezTo>
                <a:cubicBezTo>
                  <a:pt x="98" y="228"/>
                  <a:pt x="98" y="228"/>
                  <a:pt x="98" y="228"/>
                </a:cubicBezTo>
                <a:cubicBezTo>
                  <a:pt x="107" y="212"/>
                  <a:pt x="117" y="198"/>
                  <a:pt x="128" y="185"/>
                </a:cubicBezTo>
                <a:cubicBezTo>
                  <a:pt x="128" y="184"/>
                  <a:pt x="128" y="184"/>
                  <a:pt x="128" y="184"/>
                </a:cubicBezTo>
                <a:cubicBezTo>
                  <a:pt x="129" y="185"/>
                  <a:pt x="129" y="185"/>
                  <a:pt x="129" y="185"/>
                </a:cubicBezTo>
                <a:cubicBezTo>
                  <a:pt x="133" y="187"/>
                  <a:pt x="137" y="189"/>
                  <a:pt x="142" y="190"/>
                </a:cubicBezTo>
                <a:cubicBezTo>
                  <a:pt x="143" y="190"/>
                  <a:pt x="143" y="190"/>
                  <a:pt x="143" y="190"/>
                </a:cubicBezTo>
                <a:lnTo>
                  <a:pt x="143" y="191"/>
                </a:lnTo>
                <a:close/>
                <a:moveTo>
                  <a:pt x="151" y="180"/>
                </a:moveTo>
                <a:cubicBezTo>
                  <a:pt x="143" y="180"/>
                  <a:pt x="136" y="177"/>
                  <a:pt x="130" y="171"/>
                </a:cubicBezTo>
                <a:cubicBezTo>
                  <a:pt x="125" y="166"/>
                  <a:pt x="122" y="159"/>
                  <a:pt x="122" y="151"/>
                </a:cubicBezTo>
                <a:cubicBezTo>
                  <a:pt x="122" y="143"/>
                  <a:pt x="125" y="136"/>
                  <a:pt x="130" y="130"/>
                </a:cubicBezTo>
                <a:cubicBezTo>
                  <a:pt x="136" y="125"/>
                  <a:pt x="143" y="122"/>
                  <a:pt x="151" y="122"/>
                </a:cubicBezTo>
                <a:cubicBezTo>
                  <a:pt x="159" y="122"/>
                  <a:pt x="166" y="125"/>
                  <a:pt x="172" y="130"/>
                </a:cubicBezTo>
                <a:cubicBezTo>
                  <a:pt x="183" y="142"/>
                  <a:pt x="183" y="160"/>
                  <a:pt x="172" y="171"/>
                </a:cubicBezTo>
                <a:cubicBezTo>
                  <a:pt x="166" y="177"/>
                  <a:pt x="159" y="180"/>
                  <a:pt x="151" y="180"/>
                </a:cubicBezTo>
                <a:close/>
                <a:moveTo>
                  <a:pt x="203" y="229"/>
                </a:moveTo>
                <a:cubicBezTo>
                  <a:pt x="192" y="236"/>
                  <a:pt x="181" y="241"/>
                  <a:pt x="170" y="243"/>
                </a:cubicBezTo>
                <a:cubicBezTo>
                  <a:pt x="168" y="243"/>
                  <a:pt x="168" y="243"/>
                  <a:pt x="168" y="243"/>
                </a:cubicBezTo>
                <a:cubicBezTo>
                  <a:pt x="168" y="242"/>
                  <a:pt x="168" y="242"/>
                  <a:pt x="168" y="242"/>
                </a:cubicBezTo>
                <a:cubicBezTo>
                  <a:pt x="163" y="225"/>
                  <a:pt x="160" y="208"/>
                  <a:pt x="159" y="192"/>
                </a:cubicBezTo>
                <a:cubicBezTo>
                  <a:pt x="159" y="190"/>
                  <a:pt x="159" y="190"/>
                  <a:pt x="159" y="190"/>
                </a:cubicBezTo>
                <a:cubicBezTo>
                  <a:pt x="160" y="190"/>
                  <a:pt x="160" y="190"/>
                  <a:pt x="160" y="190"/>
                </a:cubicBezTo>
                <a:cubicBezTo>
                  <a:pt x="164" y="189"/>
                  <a:pt x="168" y="188"/>
                  <a:pt x="172" y="185"/>
                </a:cubicBezTo>
                <a:cubicBezTo>
                  <a:pt x="173" y="185"/>
                  <a:pt x="173" y="185"/>
                  <a:pt x="173" y="185"/>
                </a:cubicBezTo>
                <a:cubicBezTo>
                  <a:pt x="174" y="185"/>
                  <a:pt x="174" y="185"/>
                  <a:pt x="174" y="185"/>
                </a:cubicBezTo>
                <a:cubicBezTo>
                  <a:pt x="185" y="199"/>
                  <a:pt x="195" y="213"/>
                  <a:pt x="203" y="228"/>
                </a:cubicBezTo>
                <a:cubicBezTo>
                  <a:pt x="204" y="229"/>
                  <a:pt x="204" y="229"/>
                  <a:pt x="204" y="229"/>
                </a:cubicBezTo>
                <a:lnTo>
                  <a:pt x="203" y="229"/>
                </a:lnTo>
                <a:close/>
                <a:moveTo>
                  <a:pt x="243" y="170"/>
                </a:moveTo>
                <a:cubicBezTo>
                  <a:pt x="241" y="182"/>
                  <a:pt x="236" y="193"/>
                  <a:pt x="229" y="203"/>
                </a:cubicBezTo>
                <a:cubicBezTo>
                  <a:pt x="229" y="204"/>
                  <a:pt x="229" y="204"/>
                  <a:pt x="229" y="204"/>
                </a:cubicBezTo>
                <a:cubicBezTo>
                  <a:pt x="228" y="203"/>
                  <a:pt x="228" y="203"/>
                  <a:pt x="228" y="203"/>
                </a:cubicBezTo>
                <a:cubicBezTo>
                  <a:pt x="212" y="195"/>
                  <a:pt x="198" y="185"/>
                  <a:pt x="185" y="174"/>
                </a:cubicBezTo>
                <a:cubicBezTo>
                  <a:pt x="185" y="173"/>
                  <a:pt x="185" y="173"/>
                  <a:pt x="185" y="173"/>
                </a:cubicBezTo>
                <a:cubicBezTo>
                  <a:pt x="185" y="172"/>
                  <a:pt x="185" y="172"/>
                  <a:pt x="185" y="172"/>
                </a:cubicBezTo>
                <a:cubicBezTo>
                  <a:pt x="188" y="169"/>
                  <a:pt x="189" y="164"/>
                  <a:pt x="190" y="160"/>
                </a:cubicBezTo>
                <a:cubicBezTo>
                  <a:pt x="191" y="159"/>
                  <a:pt x="191" y="159"/>
                  <a:pt x="191" y="159"/>
                </a:cubicBezTo>
                <a:cubicBezTo>
                  <a:pt x="192" y="159"/>
                  <a:pt x="192" y="159"/>
                  <a:pt x="192" y="159"/>
                </a:cubicBezTo>
                <a:cubicBezTo>
                  <a:pt x="208" y="161"/>
                  <a:pt x="225" y="164"/>
                  <a:pt x="242" y="168"/>
                </a:cubicBezTo>
                <a:cubicBezTo>
                  <a:pt x="243" y="169"/>
                  <a:pt x="243" y="169"/>
                  <a:pt x="243" y="169"/>
                </a:cubicBezTo>
                <a:lnTo>
                  <a:pt x="243" y="170"/>
                </a:lnTo>
                <a:close/>
                <a:moveTo>
                  <a:pt x="242" y="134"/>
                </a:moveTo>
                <a:cubicBezTo>
                  <a:pt x="225" y="139"/>
                  <a:pt x="208" y="142"/>
                  <a:pt x="192" y="143"/>
                </a:cubicBezTo>
                <a:cubicBezTo>
                  <a:pt x="191" y="143"/>
                  <a:pt x="191" y="143"/>
                  <a:pt x="191" y="143"/>
                </a:cubicBezTo>
                <a:cubicBezTo>
                  <a:pt x="190" y="142"/>
                  <a:pt x="190" y="142"/>
                  <a:pt x="190" y="142"/>
                </a:cubicBezTo>
                <a:cubicBezTo>
                  <a:pt x="189" y="137"/>
                  <a:pt x="188" y="133"/>
                  <a:pt x="185" y="130"/>
                </a:cubicBezTo>
                <a:cubicBezTo>
                  <a:pt x="185" y="129"/>
                  <a:pt x="185" y="129"/>
                  <a:pt x="185" y="129"/>
                </a:cubicBezTo>
                <a:cubicBezTo>
                  <a:pt x="186" y="128"/>
                  <a:pt x="186" y="128"/>
                  <a:pt x="186" y="128"/>
                </a:cubicBezTo>
                <a:cubicBezTo>
                  <a:pt x="199" y="117"/>
                  <a:pt x="213" y="107"/>
                  <a:pt x="228" y="99"/>
                </a:cubicBezTo>
                <a:cubicBezTo>
                  <a:pt x="229" y="98"/>
                  <a:pt x="229" y="98"/>
                  <a:pt x="229" y="98"/>
                </a:cubicBezTo>
                <a:cubicBezTo>
                  <a:pt x="230" y="99"/>
                  <a:pt x="230" y="99"/>
                  <a:pt x="230" y="99"/>
                </a:cubicBezTo>
                <a:cubicBezTo>
                  <a:pt x="236" y="109"/>
                  <a:pt x="241" y="120"/>
                  <a:pt x="243" y="132"/>
                </a:cubicBezTo>
                <a:cubicBezTo>
                  <a:pt x="243" y="133"/>
                  <a:pt x="243" y="133"/>
                  <a:pt x="243" y="133"/>
                </a:cubicBezTo>
                <a:lnTo>
                  <a:pt x="242" y="134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  <a:effectLst>
            <a:outerShdw blurRad="330200" dist="190500" dir="2700000" algn="tl" rotWithShape="0">
              <a:prstClr val="black">
                <a:alpha val="22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" name="Oval 27"/>
          <p:cNvSpPr/>
          <p:nvPr/>
        </p:nvSpPr>
        <p:spPr>
          <a:xfrm>
            <a:off x="6334241" y="6815188"/>
            <a:ext cx="1438159" cy="1438159"/>
          </a:xfrm>
          <a:prstGeom prst="ellipse">
            <a:avLst/>
          </a:prstGeom>
          <a:gradFill flip="none" rotWithShape="1">
            <a:gsLst>
              <a:gs pos="0">
                <a:schemeClr val="bg1">
                  <a:lumMod val="85000"/>
                </a:schemeClr>
              </a:gs>
              <a:gs pos="24000">
                <a:schemeClr val="bg1">
                  <a:lumMod val="95000"/>
                </a:schemeClr>
              </a:gs>
            </a:gsLst>
            <a:lin ang="13500000" scaled="1"/>
            <a:tileRect/>
          </a:gradFill>
          <a:ln>
            <a:noFill/>
          </a:ln>
          <a:effectLst>
            <a:outerShdw blurRad="571500" dist="723900" dir="2700000" algn="tl" rotWithShape="0">
              <a:prstClr val="black">
                <a:alpha val="3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" name="Oval 28"/>
          <p:cNvSpPr/>
          <p:nvPr/>
        </p:nvSpPr>
        <p:spPr>
          <a:xfrm rot="1284852">
            <a:off x="8649113" y="5269102"/>
            <a:ext cx="1809337" cy="1809337"/>
          </a:xfrm>
          <a:prstGeom prst="ellipse">
            <a:avLst/>
          </a:prstGeom>
          <a:gradFill flip="none" rotWithShape="1">
            <a:gsLst>
              <a:gs pos="0">
                <a:schemeClr val="bg1">
                  <a:lumMod val="85000"/>
                </a:schemeClr>
              </a:gs>
              <a:gs pos="24000">
                <a:schemeClr val="bg1">
                  <a:lumMod val="95000"/>
                </a:schemeClr>
              </a:gs>
            </a:gsLst>
            <a:lin ang="13500000" scaled="1"/>
            <a:tileRect/>
          </a:gradFill>
          <a:ln>
            <a:noFill/>
          </a:ln>
          <a:effectLst>
            <a:outerShdw blurRad="571500" dist="723900" dir="2700000" algn="tl" rotWithShape="0">
              <a:prstClr val="black">
                <a:alpha val="3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" name="Freeform 12"/>
          <p:cNvSpPr>
            <a:spLocks noEditPoints="1"/>
          </p:cNvSpPr>
          <p:nvPr/>
        </p:nvSpPr>
        <p:spPr bwMode="auto">
          <a:xfrm rot="7043769">
            <a:off x="10823576" y="5532144"/>
            <a:ext cx="4111624" cy="4106574"/>
          </a:xfrm>
          <a:custGeom>
            <a:avLst/>
            <a:gdLst>
              <a:gd name="T0" fmla="*/ 286 w 302"/>
              <a:gd name="T1" fmla="*/ 129 h 302"/>
              <a:gd name="T2" fmla="*/ 282 w 302"/>
              <a:gd name="T3" fmla="*/ 112 h 302"/>
              <a:gd name="T4" fmla="*/ 285 w 302"/>
              <a:gd name="T5" fmla="*/ 82 h 302"/>
              <a:gd name="T6" fmla="*/ 264 w 302"/>
              <a:gd name="T7" fmla="*/ 72 h 302"/>
              <a:gd name="T8" fmla="*/ 252 w 302"/>
              <a:gd name="T9" fmla="*/ 58 h 302"/>
              <a:gd name="T10" fmla="*/ 236 w 302"/>
              <a:gd name="T11" fmla="*/ 34 h 302"/>
              <a:gd name="T12" fmla="*/ 219 w 302"/>
              <a:gd name="T13" fmla="*/ 23 h 302"/>
              <a:gd name="T14" fmla="*/ 191 w 302"/>
              <a:gd name="T15" fmla="*/ 20 h 302"/>
              <a:gd name="T16" fmla="*/ 173 w 302"/>
              <a:gd name="T17" fmla="*/ 15 h 302"/>
              <a:gd name="T18" fmla="*/ 155 w 302"/>
              <a:gd name="T19" fmla="*/ 0 h 302"/>
              <a:gd name="T20" fmla="*/ 141 w 302"/>
              <a:gd name="T21" fmla="*/ 14 h 302"/>
              <a:gd name="T22" fmla="*/ 113 w 302"/>
              <a:gd name="T23" fmla="*/ 12 h 302"/>
              <a:gd name="T24" fmla="*/ 94 w 302"/>
              <a:gd name="T25" fmla="*/ 18 h 302"/>
              <a:gd name="T26" fmla="*/ 73 w 302"/>
              <a:gd name="T27" fmla="*/ 38 h 302"/>
              <a:gd name="T28" fmla="*/ 59 w 302"/>
              <a:gd name="T29" fmla="*/ 49 h 302"/>
              <a:gd name="T30" fmla="*/ 35 w 302"/>
              <a:gd name="T31" fmla="*/ 54 h 302"/>
              <a:gd name="T32" fmla="*/ 32 w 302"/>
              <a:gd name="T33" fmla="*/ 84 h 302"/>
              <a:gd name="T34" fmla="*/ 24 w 302"/>
              <a:gd name="T35" fmla="*/ 99 h 302"/>
              <a:gd name="T36" fmla="*/ 3 w 302"/>
              <a:gd name="T37" fmla="*/ 121 h 302"/>
              <a:gd name="T38" fmla="*/ 14 w 302"/>
              <a:gd name="T39" fmla="*/ 142 h 302"/>
              <a:gd name="T40" fmla="*/ 7 w 302"/>
              <a:gd name="T41" fmla="*/ 157 h 302"/>
              <a:gd name="T42" fmla="*/ 9 w 302"/>
              <a:gd name="T43" fmla="*/ 177 h 302"/>
              <a:gd name="T44" fmla="*/ 24 w 302"/>
              <a:gd name="T45" fmla="*/ 201 h 302"/>
              <a:gd name="T46" fmla="*/ 31 w 302"/>
              <a:gd name="T47" fmla="*/ 218 h 302"/>
              <a:gd name="T48" fmla="*/ 30 w 302"/>
              <a:gd name="T49" fmla="*/ 242 h 302"/>
              <a:gd name="T50" fmla="*/ 59 w 302"/>
              <a:gd name="T51" fmla="*/ 252 h 302"/>
              <a:gd name="T52" fmla="*/ 73 w 302"/>
              <a:gd name="T53" fmla="*/ 263 h 302"/>
              <a:gd name="T54" fmla="*/ 89 w 302"/>
              <a:gd name="T55" fmla="*/ 289 h 302"/>
              <a:gd name="T56" fmla="*/ 112 w 302"/>
              <a:gd name="T57" fmla="*/ 283 h 302"/>
              <a:gd name="T58" fmla="*/ 130 w 302"/>
              <a:gd name="T59" fmla="*/ 286 h 302"/>
              <a:gd name="T60" fmla="*/ 155 w 302"/>
              <a:gd name="T61" fmla="*/ 302 h 302"/>
              <a:gd name="T62" fmla="*/ 173 w 302"/>
              <a:gd name="T63" fmla="*/ 286 h 302"/>
              <a:gd name="T64" fmla="*/ 190 w 302"/>
              <a:gd name="T65" fmla="*/ 282 h 302"/>
              <a:gd name="T66" fmla="*/ 220 w 302"/>
              <a:gd name="T67" fmla="*/ 285 h 302"/>
              <a:gd name="T68" fmla="*/ 230 w 302"/>
              <a:gd name="T69" fmla="*/ 263 h 302"/>
              <a:gd name="T70" fmla="*/ 243 w 302"/>
              <a:gd name="T71" fmla="*/ 251 h 302"/>
              <a:gd name="T72" fmla="*/ 268 w 302"/>
              <a:gd name="T73" fmla="*/ 236 h 302"/>
              <a:gd name="T74" fmla="*/ 278 w 302"/>
              <a:gd name="T75" fmla="*/ 219 h 302"/>
              <a:gd name="T76" fmla="*/ 282 w 302"/>
              <a:gd name="T77" fmla="*/ 190 h 302"/>
              <a:gd name="T78" fmla="*/ 287 w 302"/>
              <a:gd name="T79" fmla="*/ 173 h 302"/>
              <a:gd name="T80" fmla="*/ 302 w 302"/>
              <a:gd name="T81" fmla="*/ 155 h 302"/>
              <a:gd name="T82" fmla="*/ 170 w 302"/>
              <a:gd name="T83" fmla="*/ 59 h 302"/>
              <a:gd name="T84" fmla="*/ 160 w 302"/>
              <a:gd name="T85" fmla="*/ 111 h 302"/>
              <a:gd name="T86" fmla="*/ 143 w 302"/>
              <a:gd name="T87" fmla="*/ 110 h 302"/>
              <a:gd name="T88" fmla="*/ 98 w 302"/>
              <a:gd name="T89" fmla="*/ 73 h 302"/>
              <a:gd name="T90" fmla="*/ 117 w 302"/>
              <a:gd name="T91" fmla="*/ 128 h 302"/>
              <a:gd name="T92" fmla="*/ 59 w 302"/>
              <a:gd name="T93" fmla="*/ 132 h 302"/>
              <a:gd name="T94" fmla="*/ 110 w 302"/>
              <a:gd name="T95" fmla="*/ 159 h 302"/>
              <a:gd name="T96" fmla="*/ 143 w 302"/>
              <a:gd name="T97" fmla="*/ 191 h 302"/>
              <a:gd name="T98" fmla="*/ 128 w 302"/>
              <a:gd name="T99" fmla="*/ 185 h 302"/>
              <a:gd name="T100" fmla="*/ 130 w 302"/>
              <a:gd name="T101" fmla="*/ 171 h 302"/>
              <a:gd name="T102" fmla="*/ 203 w 302"/>
              <a:gd name="T103" fmla="*/ 229 h 302"/>
              <a:gd name="T104" fmla="*/ 172 w 302"/>
              <a:gd name="T105" fmla="*/ 185 h 302"/>
              <a:gd name="T106" fmla="*/ 229 w 302"/>
              <a:gd name="T107" fmla="*/ 203 h 302"/>
              <a:gd name="T108" fmla="*/ 191 w 302"/>
              <a:gd name="T109" fmla="*/ 159 h 302"/>
              <a:gd name="T110" fmla="*/ 191 w 302"/>
              <a:gd name="T111" fmla="*/ 143 h 302"/>
              <a:gd name="T112" fmla="*/ 230 w 302"/>
              <a:gd name="T113" fmla="*/ 99 h 3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302" h="302">
                <a:moveTo>
                  <a:pt x="302" y="147"/>
                </a:moveTo>
                <a:cubicBezTo>
                  <a:pt x="300" y="146"/>
                  <a:pt x="297" y="145"/>
                  <a:pt x="295" y="145"/>
                </a:cubicBezTo>
                <a:cubicBezTo>
                  <a:pt x="293" y="144"/>
                  <a:pt x="290" y="143"/>
                  <a:pt x="288" y="142"/>
                </a:cubicBezTo>
                <a:cubicBezTo>
                  <a:pt x="287" y="142"/>
                  <a:pt x="287" y="142"/>
                  <a:pt x="287" y="142"/>
                </a:cubicBezTo>
                <a:cubicBezTo>
                  <a:pt x="287" y="141"/>
                  <a:pt x="287" y="141"/>
                  <a:pt x="287" y="141"/>
                </a:cubicBezTo>
                <a:cubicBezTo>
                  <a:pt x="287" y="137"/>
                  <a:pt x="287" y="133"/>
                  <a:pt x="286" y="130"/>
                </a:cubicBezTo>
                <a:cubicBezTo>
                  <a:pt x="286" y="129"/>
                  <a:pt x="286" y="129"/>
                  <a:pt x="286" y="129"/>
                </a:cubicBezTo>
                <a:cubicBezTo>
                  <a:pt x="287" y="128"/>
                  <a:pt x="287" y="128"/>
                  <a:pt x="287" y="128"/>
                </a:cubicBezTo>
                <a:cubicBezTo>
                  <a:pt x="289" y="127"/>
                  <a:pt x="291" y="126"/>
                  <a:pt x="293" y="125"/>
                </a:cubicBezTo>
                <a:cubicBezTo>
                  <a:pt x="295" y="123"/>
                  <a:pt x="297" y="122"/>
                  <a:pt x="299" y="121"/>
                </a:cubicBezTo>
                <a:cubicBezTo>
                  <a:pt x="299" y="118"/>
                  <a:pt x="298" y="116"/>
                  <a:pt x="297" y="113"/>
                </a:cubicBezTo>
                <a:cubicBezTo>
                  <a:pt x="295" y="113"/>
                  <a:pt x="293" y="113"/>
                  <a:pt x="290" y="113"/>
                </a:cubicBezTo>
                <a:cubicBezTo>
                  <a:pt x="288" y="112"/>
                  <a:pt x="285" y="112"/>
                  <a:pt x="283" y="112"/>
                </a:cubicBezTo>
                <a:cubicBezTo>
                  <a:pt x="282" y="112"/>
                  <a:pt x="282" y="112"/>
                  <a:pt x="282" y="112"/>
                </a:cubicBezTo>
                <a:cubicBezTo>
                  <a:pt x="282" y="111"/>
                  <a:pt x="282" y="111"/>
                  <a:pt x="282" y="111"/>
                </a:cubicBezTo>
                <a:cubicBezTo>
                  <a:pt x="281" y="108"/>
                  <a:pt x="279" y="104"/>
                  <a:pt x="278" y="100"/>
                </a:cubicBezTo>
                <a:cubicBezTo>
                  <a:pt x="278" y="99"/>
                  <a:pt x="278" y="99"/>
                  <a:pt x="278" y="99"/>
                </a:cubicBezTo>
                <a:cubicBezTo>
                  <a:pt x="278" y="99"/>
                  <a:pt x="278" y="99"/>
                  <a:pt x="278" y="99"/>
                </a:cubicBezTo>
                <a:cubicBezTo>
                  <a:pt x="280" y="97"/>
                  <a:pt x="282" y="95"/>
                  <a:pt x="284" y="94"/>
                </a:cubicBezTo>
                <a:cubicBezTo>
                  <a:pt x="285" y="92"/>
                  <a:pt x="287" y="90"/>
                  <a:pt x="289" y="89"/>
                </a:cubicBezTo>
                <a:cubicBezTo>
                  <a:pt x="288" y="86"/>
                  <a:pt x="286" y="84"/>
                  <a:pt x="285" y="82"/>
                </a:cubicBezTo>
                <a:cubicBezTo>
                  <a:pt x="283" y="82"/>
                  <a:pt x="281" y="82"/>
                  <a:pt x="278" y="83"/>
                </a:cubicBezTo>
                <a:cubicBezTo>
                  <a:pt x="276" y="83"/>
                  <a:pt x="273" y="83"/>
                  <a:pt x="271" y="84"/>
                </a:cubicBezTo>
                <a:cubicBezTo>
                  <a:pt x="270" y="84"/>
                  <a:pt x="270" y="84"/>
                  <a:pt x="270" y="84"/>
                </a:cubicBezTo>
                <a:cubicBezTo>
                  <a:pt x="270" y="83"/>
                  <a:pt x="270" y="83"/>
                  <a:pt x="270" y="83"/>
                </a:cubicBezTo>
                <a:cubicBezTo>
                  <a:pt x="268" y="80"/>
                  <a:pt x="266" y="76"/>
                  <a:pt x="264" y="73"/>
                </a:cubicBezTo>
                <a:cubicBezTo>
                  <a:pt x="263" y="72"/>
                  <a:pt x="263" y="72"/>
                  <a:pt x="263" y="72"/>
                </a:cubicBezTo>
                <a:cubicBezTo>
                  <a:pt x="264" y="72"/>
                  <a:pt x="264" y="72"/>
                  <a:pt x="264" y="72"/>
                </a:cubicBezTo>
                <a:cubicBezTo>
                  <a:pt x="265" y="70"/>
                  <a:pt x="266" y="68"/>
                  <a:pt x="268" y="66"/>
                </a:cubicBezTo>
                <a:cubicBezTo>
                  <a:pt x="269" y="64"/>
                  <a:pt x="270" y="62"/>
                  <a:pt x="271" y="60"/>
                </a:cubicBezTo>
                <a:cubicBezTo>
                  <a:pt x="270" y="58"/>
                  <a:pt x="268" y="56"/>
                  <a:pt x="267" y="54"/>
                </a:cubicBezTo>
                <a:cubicBezTo>
                  <a:pt x="264" y="54"/>
                  <a:pt x="262" y="55"/>
                  <a:pt x="260" y="56"/>
                </a:cubicBezTo>
                <a:cubicBezTo>
                  <a:pt x="258" y="57"/>
                  <a:pt x="255" y="58"/>
                  <a:pt x="253" y="59"/>
                </a:cubicBezTo>
                <a:cubicBezTo>
                  <a:pt x="252" y="59"/>
                  <a:pt x="252" y="59"/>
                  <a:pt x="252" y="59"/>
                </a:cubicBezTo>
                <a:cubicBezTo>
                  <a:pt x="252" y="58"/>
                  <a:pt x="252" y="58"/>
                  <a:pt x="252" y="58"/>
                </a:cubicBezTo>
                <a:cubicBezTo>
                  <a:pt x="249" y="55"/>
                  <a:pt x="246" y="53"/>
                  <a:pt x="243" y="50"/>
                </a:cubicBezTo>
                <a:cubicBezTo>
                  <a:pt x="243" y="49"/>
                  <a:pt x="243" y="49"/>
                  <a:pt x="243" y="49"/>
                </a:cubicBezTo>
                <a:cubicBezTo>
                  <a:pt x="243" y="49"/>
                  <a:pt x="243" y="49"/>
                  <a:pt x="243" y="49"/>
                </a:cubicBezTo>
                <a:cubicBezTo>
                  <a:pt x="244" y="47"/>
                  <a:pt x="245" y="44"/>
                  <a:pt x="246" y="42"/>
                </a:cubicBezTo>
                <a:cubicBezTo>
                  <a:pt x="247" y="40"/>
                  <a:pt x="247" y="37"/>
                  <a:pt x="248" y="35"/>
                </a:cubicBezTo>
                <a:cubicBezTo>
                  <a:pt x="246" y="33"/>
                  <a:pt x="244" y="32"/>
                  <a:pt x="242" y="30"/>
                </a:cubicBezTo>
                <a:cubicBezTo>
                  <a:pt x="240" y="31"/>
                  <a:pt x="238" y="33"/>
                  <a:pt x="236" y="34"/>
                </a:cubicBezTo>
                <a:cubicBezTo>
                  <a:pt x="234" y="36"/>
                  <a:pt x="232" y="37"/>
                  <a:pt x="230" y="38"/>
                </a:cubicBezTo>
                <a:cubicBezTo>
                  <a:pt x="229" y="39"/>
                  <a:pt x="229" y="39"/>
                  <a:pt x="229" y="39"/>
                </a:cubicBezTo>
                <a:cubicBezTo>
                  <a:pt x="228" y="38"/>
                  <a:pt x="228" y="38"/>
                  <a:pt x="228" y="38"/>
                </a:cubicBezTo>
                <a:cubicBezTo>
                  <a:pt x="225" y="36"/>
                  <a:pt x="222" y="34"/>
                  <a:pt x="219" y="32"/>
                </a:cubicBezTo>
                <a:cubicBezTo>
                  <a:pt x="218" y="32"/>
                  <a:pt x="218" y="32"/>
                  <a:pt x="218" y="32"/>
                </a:cubicBezTo>
                <a:cubicBezTo>
                  <a:pt x="218" y="31"/>
                  <a:pt x="218" y="31"/>
                  <a:pt x="218" y="31"/>
                </a:cubicBezTo>
                <a:cubicBezTo>
                  <a:pt x="218" y="28"/>
                  <a:pt x="219" y="26"/>
                  <a:pt x="219" y="23"/>
                </a:cubicBezTo>
                <a:cubicBezTo>
                  <a:pt x="219" y="21"/>
                  <a:pt x="220" y="19"/>
                  <a:pt x="220" y="16"/>
                </a:cubicBezTo>
                <a:cubicBezTo>
                  <a:pt x="218" y="15"/>
                  <a:pt x="215" y="14"/>
                  <a:pt x="213" y="13"/>
                </a:cubicBezTo>
                <a:cubicBezTo>
                  <a:pt x="211" y="15"/>
                  <a:pt x="210" y="16"/>
                  <a:pt x="208" y="18"/>
                </a:cubicBezTo>
                <a:cubicBezTo>
                  <a:pt x="206" y="20"/>
                  <a:pt x="205" y="22"/>
                  <a:pt x="203" y="23"/>
                </a:cubicBezTo>
                <a:cubicBezTo>
                  <a:pt x="202" y="24"/>
                  <a:pt x="202" y="24"/>
                  <a:pt x="202" y="24"/>
                </a:cubicBezTo>
                <a:cubicBezTo>
                  <a:pt x="202" y="24"/>
                  <a:pt x="202" y="24"/>
                  <a:pt x="202" y="24"/>
                </a:cubicBezTo>
                <a:cubicBezTo>
                  <a:pt x="198" y="22"/>
                  <a:pt x="194" y="21"/>
                  <a:pt x="191" y="20"/>
                </a:cubicBezTo>
                <a:cubicBezTo>
                  <a:pt x="190" y="20"/>
                  <a:pt x="190" y="20"/>
                  <a:pt x="190" y="20"/>
                </a:cubicBezTo>
                <a:cubicBezTo>
                  <a:pt x="190" y="19"/>
                  <a:pt x="190" y="19"/>
                  <a:pt x="190" y="19"/>
                </a:cubicBezTo>
                <a:cubicBezTo>
                  <a:pt x="189" y="17"/>
                  <a:pt x="189" y="14"/>
                  <a:pt x="189" y="12"/>
                </a:cubicBezTo>
                <a:cubicBezTo>
                  <a:pt x="189" y="9"/>
                  <a:pt x="189" y="7"/>
                  <a:pt x="188" y="4"/>
                </a:cubicBezTo>
                <a:cubicBezTo>
                  <a:pt x="186" y="4"/>
                  <a:pt x="183" y="3"/>
                  <a:pt x="181" y="3"/>
                </a:cubicBezTo>
                <a:cubicBezTo>
                  <a:pt x="180" y="4"/>
                  <a:pt x="178" y="7"/>
                  <a:pt x="177" y="9"/>
                </a:cubicBezTo>
                <a:cubicBezTo>
                  <a:pt x="176" y="11"/>
                  <a:pt x="175" y="13"/>
                  <a:pt x="173" y="15"/>
                </a:cubicBezTo>
                <a:cubicBezTo>
                  <a:pt x="173" y="16"/>
                  <a:pt x="173" y="16"/>
                  <a:pt x="173" y="16"/>
                </a:cubicBezTo>
                <a:cubicBezTo>
                  <a:pt x="172" y="16"/>
                  <a:pt x="172" y="16"/>
                  <a:pt x="172" y="16"/>
                </a:cubicBezTo>
                <a:cubicBezTo>
                  <a:pt x="168" y="15"/>
                  <a:pt x="165" y="15"/>
                  <a:pt x="161" y="14"/>
                </a:cubicBezTo>
                <a:cubicBezTo>
                  <a:pt x="160" y="14"/>
                  <a:pt x="160" y="14"/>
                  <a:pt x="160" y="14"/>
                </a:cubicBezTo>
                <a:cubicBezTo>
                  <a:pt x="159" y="14"/>
                  <a:pt x="159" y="14"/>
                  <a:pt x="159" y="14"/>
                </a:cubicBezTo>
                <a:cubicBezTo>
                  <a:pt x="159" y="11"/>
                  <a:pt x="158" y="9"/>
                  <a:pt x="157" y="7"/>
                </a:cubicBezTo>
                <a:cubicBezTo>
                  <a:pt x="156" y="4"/>
                  <a:pt x="156" y="2"/>
                  <a:pt x="155" y="0"/>
                </a:cubicBezTo>
                <a:cubicBezTo>
                  <a:pt x="155" y="0"/>
                  <a:pt x="155" y="0"/>
                  <a:pt x="155" y="0"/>
                </a:cubicBezTo>
                <a:cubicBezTo>
                  <a:pt x="152" y="0"/>
                  <a:pt x="150" y="0"/>
                  <a:pt x="147" y="0"/>
                </a:cubicBezTo>
                <a:cubicBezTo>
                  <a:pt x="147" y="0"/>
                  <a:pt x="147" y="0"/>
                  <a:pt x="147" y="0"/>
                </a:cubicBezTo>
                <a:cubicBezTo>
                  <a:pt x="146" y="2"/>
                  <a:pt x="145" y="4"/>
                  <a:pt x="145" y="7"/>
                </a:cubicBezTo>
                <a:cubicBezTo>
                  <a:pt x="144" y="9"/>
                  <a:pt x="143" y="11"/>
                  <a:pt x="142" y="14"/>
                </a:cubicBezTo>
                <a:cubicBezTo>
                  <a:pt x="142" y="14"/>
                  <a:pt x="142" y="14"/>
                  <a:pt x="142" y="14"/>
                </a:cubicBezTo>
                <a:cubicBezTo>
                  <a:pt x="141" y="14"/>
                  <a:pt x="141" y="14"/>
                  <a:pt x="141" y="14"/>
                </a:cubicBezTo>
                <a:cubicBezTo>
                  <a:pt x="137" y="15"/>
                  <a:pt x="133" y="15"/>
                  <a:pt x="130" y="16"/>
                </a:cubicBezTo>
                <a:cubicBezTo>
                  <a:pt x="129" y="16"/>
                  <a:pt x="129" y="16"/>
                  <a:pt x="129" y="16"/>
                </a:cubicBezTo>
                <a:cubicBezTo>
                  <a:pt x="129" y="15"/>
                  <a:pt x="129" y="15"/>
                  <a:pt x="129" y="15"/>
                </a:cubicBezTo>
                <a:cubicBezTo>
                  <a:pt x="127" y="13"/>
                  <a:pt x="126" y="11"/>
                  <a:pt x="125" y="9"/>
                </a:cubicBezTo>
                <a:cubicBezTo>
                  <a:pt x="123" y="7"/>
                  <a:pt x="122" y="4"/>
                  <a:pt x="121" y="3"/>
                </a:cubicBezTo>
                <a:cubicBezTo>
                  <a:pt x="118" y="3"/>
                  <a:pt x="116" y="4"/>
                  <a:pt x="113" y="4"/>
                </a:cubicBezTo>
                <a:cubicBezTo>
                  <a:pt x="113" y="7"/>
                  <a:pt x="113" y="9"/>
                  <a:pt x="113" y="12"/>
                </a:cubicBezTo>
                <a:cubicBezTo>
                  <a:pt x="113" y="14"/>
                  <a:pt x="112" y="17"/>
                  <a:pt x="112" y="19"/>
                </a:cubicBezTo>
                <a:cubicBezTo>
                  <a:pt x="112" y="20"/>
                  <a:pt x="112" y="20"/>
                  <a:pt x="112" y="20"/>
                </a:cubicBezTo>
                <a:cubicBezTo>
                  <a:pt x="111" y="20"/>
                  <a:pt x="111" y="20"/>
                  <a:pt x="111" y="20"/>
                </a:cubicBezTo>
                <a:cubicBezTo>
                  <a:pt x="108" y="21"/>
                  <a:pt x="104" y="22"/>
                  <a:pt x="100" y="24"/>
                </a:cubicBezTo>
                <a:cubicBezTo>
                  <a:pt x="100" y="24"/>
                  <a:pt x="100" y="24"/>
                  <a:pt x="100" y="24"/>
                </a:cubicBezTo>
                <a:cubicBezTo>
                  <a:pt x="99" y="23"/>
                  <a:pt x="99" y="23"/>
                  <a:pt x="99" y="23"/>
                </a:cubicBezTo>
                <a:cubicBezTo>
                  <a:pt x="97" y="22"/>
                  <a:pt x="96" y="20"/>
                  <a:pt x="94" y="18"/>
                </a:cubicBezTo>
                <a:cubicBezTo>
                  <a:pt x="92" y="16"/>
                  <a:pt x="90" y="15"/>
                  <a:pt x="89" y="13"/>
                </a:cubicBezTo>
                <a:cubicBezTo>
                  <a:pt x="86" y="14"/>
                  <a:pt x="84" y="15"/>
                  <a:pt x="82" y="16"/>
                </a:cubicBezTo>
                <a:cubicBezTo>
                  <a:pt x="82" y="19"/>
                  <a:pt x="82" y="21"/>
                  <a:pt x="83" y="23"/>
                </a:cubicBezTo>
                <a:cubicBezTo>
                  <a:pt x="83" y="26"/>
                  <a:pt x="83" y="28"/>
                  <a:pt x="84" y="31"/>
                </a:cubicBezTo>
                <a:cubicBezTo>
                  <a:pt x="84" y="32"/>
                  <a:pt x="84" y="32"/>
                  <a:pt x="84" y="32"/>
                </a:cubicBezTo>
                <a:cubicBezTo>
                  <a:pt x="83" y="32"/>
                  <a:pt x="83" y="32"/>
                  <a:pt x="83" y="32"/>
                </a:cubicBezTo>
                <a:cubicBezTo>
                  <a:pt x="80" y="34"/>
                  <a:pt x="76" y="36"/>
                  <a:pt x="73" y="38"/>
                </a:cubicBezTo>
                <a:cubicBezTo>
                  <a:pt x="73" y="39"/>
                  <a:pt x="73" y="39"/>
                  <a:pt x="73" y="39"/>
                </a:cubicBezTo>
                <a:cubicBezTo>
                  <a:pt x="72" y="38"/>
                  <a:pt x="72" y="38"/>
                  <a:pt x="72" y="38"/>
                </a:cubicBezTo>
                <a:cubicBezTo>
                  <a:pt x="70" y="37"/>
                  <a:pt x="68" y="36"/>
                  <a:pt x="66" y="34"/>
                </a:cubicBezTo>
                <a:cubicBezTo>
                  <a:pt x="64" y="33"/>
                  <a:pt x="62" y="31"/>
                  <a:pt x="60" y="30"/>
                </a:cubicBezTo>
                <a:cubicBezTo>
                  <a:pt x="58" y="32"/>
                  <a:pt x="56" y="33"/>
                  <a:pt x="54" y="35"/>
                </a:cubicBezTo>
                <a:cubicBezTo>
                  <a:pt x="54" y="37"/>
                  <a:pt x="55" y="40"/>
                  <a:pt x="56" y="42"/>
                </a:cubicBezTo>
                <a:cubicBezTo>
                  <a:pt x="57" y="44"/>
                  <a:pt x="58" y="47"/>
                  <a:pt x="59" y="49"/>
                </a:cubicBezTo>
                <a:cubicBezTo>
                  <a:pt x="59" y="49"/>
                  <a:pt x="59" y="49"/>
                  <a:pt x="59" y="49"/>
                </a:cubicBezTo>
                <a:cubicBezTo>
                  <a:pt x="58" y="50"/>
                  <a:pt x="58" y="50"/>
                  <a:pt x="58" y="50"/>
                </a:cubicBezTo>
                <a:cubicBezTo>
                  <a:pt x="56" y="53"/>
                  <a:pt x="53" y="55"/>
                  <a:pt x="50" y="58"/>
                </a:cubicBezTo>
                <a:cubicBezTo>
                  <a:pt x="50" y="59"/>
                  <a:pt x="50" y="59"/>
                  <a:pt x="50" y="59"/>
                </a:cubicBezTo>
                <a:cubicBezTo>
                  <a:pt x="49" y="59"/>
                  <a:pt x="49" y="59"/>
                  <a:pt x="49" y="59"/>
                </a:cubicBezTo>
                <a:cubicBezTo>
                  <a:pt x="47" y="58"/>
                  <a:pt x="44" y="57"/>
                  <a:pt x="42" y="56"/>
                </a:cubicBezTo>
                <a:cubicBezTo>
                  <a:pt x="40" y="55"/>
                  <a:pt x="37" y="54"/>
                  <a:pt x="35" y="54"/>
                </a:cubicBezTo>
                <a:cubicBezTo>
                  <a:pt x="33" y="56"/>
                  <a:pt x="32" y="58"/>
                  <a:pt x="30" y="60"/>
                </a:cubicBezTo>
                <a:cubicBezTo>
                  <a:pt x="32" y="62"/>
                  <a:pt x="33" y="64"/>
                  <a:pt x="34" y="66"/>
                </a:cubicBezTo>
                <a:cubicBezTo>
                  <a:pt x="36" y="68"/>
                  <a:pt x="37" y="70"/>
                  <a:pt x="38" y="72"/>
                </a:cubicBezTo>
                <a:cubicBezTo>
                  <a:pt x="39" y="72"/>
                  <a:pt x="39" y="72"/>
                  <a:pt x="39" y="72"/>
                </a:cubicBezTo>
                <a:cubicBezTo>
                  <a:pt x="38" y="73"/>
                  <a:pt x="38" y="73"/>
                  <a:pt x="38" y="73"/>
                </a:cubicBezTo>
                <a:cubicBezTo>
                  <a:pt x="36" y="76"/>
                  <a:pt x="34" y="80"/>
                  <a:pt x="32" y="83"/>
                </a:cubicBezTo>
                <a:cubicBezTo>
                  <a:pt x="32" y="84"/>
                  <a:pt x="32" y="84"/>
                  <a:pt x="32" y="84"/>
                </a:cubicBezTo>
                <a:cubicBezTo>
                  <a:pt x="31" y="84"/>
                  <a:pt x="31" y="84"/>
                  <a:pt x="31" y="84"/>
                </a:cubicBezTo>
                <a:cubicBezTo>
                  <a:pt x="29" y="83"/>
                  <a:pt x="26" y="83"/>
                  <a:pt x="24" y="83"/>
                </a:cubicBezTo>
                <a:cubicBezTo>
                  <a:pt x="21" y="82"/>
                  <a:pt x="19" y="82"/>
                  <a:pt x="17" y="82"/>
                </a:cubicBezTo>
                <a:cubicBezTo>
                  <a:pt x="15" y="84"/>
                  <a:pt x="14" y="86"/>
                  <a:pt x="13" y="89"/>
                </a:cubicBezTo>
                <a:cubicBezTo>
                  <a:pt x="15" y="90"/>
                  <a:pt x="16" y="92"/>
                  <a:pt x="18" y="94"/>
                </a:cubicBezTo>
                <a:cubicBezTo>
                  <a:pt x="20" y="95"/>
                  <a:pt x="22" y="97"/>
                  <a:pt x="24" y="99"/>
                </a:cubicBezTo>
                <a:cubicBezTo>
                  <a:pt x="24" y="99"/>
                  <a:pt x="24" y="99"/>
                  <a:pt x="24" y="99"/>
                </a:cubicBezTo>
                <a:cubicBezTo>
                  <a:pt x="24" y="100"/>
                  <a:pt x="24" y="100"/>
                  <a:pt x="24" y="100"/>
                </a:cubicBezTo>
                <a:cubicBezTo>
                  <a:pt x="22" y="104"/>
                  <a:pt x="21" y="108"/>
                  <a:pt x="20" y="111"/>
                </a:cubicBezTo>
                <a:cubicBezTo>
                  <a:pt x="20" y="112"/>
                  <a:pt x="20" y="112"/>
                  <a:pt x="20" y="112"/>
                </a:cubicBezTo>
                <a:cubicBezTo>
                  <a:pt x="19" y="112"/>
                  <a:pt x="19" y="112"/>
                  <a:pt x="19" y="112"/>
                </a:cubicBezTo>
                <a:cubicBezTo>
                  <a:pt x="17" y="112"/>
                  <a:pt x="14" y="112"/>
                  <a:pt x="12" y="113"/>
                </a:cubicBezTo>
                <a:cubicBezTo>
                  <a:pt x="9" y="113"/>
                  <a:pt x="7" y="113"/>
                  <a:pt x="4" y="113"/>
                </a:cubicBezTo>
                <a:cubicBezTo>
                  <a:pt x="4" y="116"/>
                  <a:pt x="3" y="118"/>
                  <a:pt x="3" y="121"/>
                </a:cubicBezTo>
                <a:cubicBezTo>
                  <a:pt x="5" y="122"/>
                  <a:pt x="7" y="123"/>
                  <a:pt x="9" y="125"/>
                </a:cubicBezTo>
                <a:cubicBezTo>
                  <a:pt x="11" y="126"/>
                  <a:pt x="13" y="127"/>
                  <a:pt x="15" y="128"/>
                </a:cubicBezTo>
                <a:cubicBezTo>
                  <a:pt x="16" y="129"/>
                  <a:pt x="16" y="129"/>
                  <a:pt x="16" y="129"/>
                </a:cubicBezTo>
                <a:cubicBezTo>
                  <a:pt x="16" y="130"/>
                  <a:pt x="16" y="130"/>
                  <a:pt x="16" y="130"/>
                </a:cubicBezTo>
                <a:cubicBezTo>
                  <a:pt x="15" y="133"/>
                  <a:pt x="15" y="137"/>
                  <a:pt x="15" y="141"/>
                </a:cubicBezTo>
                <a:cubicBezTo>
                  <a:pt x="14" y="142"/>
                  <a:pt x="14" y="142"/>
                  <a:pt x="14" y="142"/>
                </a:cubicBezTo>
                <a:cubicBezTo>
                  <a:pt x="14" y="142"/>
                  <a:pt x="14" y="142"/>
                  <a:pt x="14" y="142"/>
                </a:cubicBezTo>
                <a:cubicBezTo>
                  <a:pt x="12" y="143"/>
                  <a:pt x="9" y="144"/>
                  <a:pt x="7" y="145"/>
                </a:cubicBezTo>
                <a:cubicBezTo>
                  <a:pt x="4" y="145"/>
                  <a:pt x="2" y="146"/>
                  <a:pt x="0" y="147"/>
                </a:cubicBezTo>
                <a:cubicBezTo>
                  <a:pt x="0" y="147"/>
                  <a:pt x="0" y="147"/>
                  <a:pt x="0" y="147"/>
                </a:cubicBezTo>
                <a:cubicBezTo>
                  <a:pt x="0" y="148"/>
                  <a:pt x="0" y="150"/>
                  <a:pt x="0" y="151"/>
                </a:cubicBezTo>
                <a:cubicBezTo>
                  <a:pt x="0" y="152"/>
                  <a:pt x="0" y="153"/>
                  <a:pt x="0" y="155"/>
                </a:cubicBezTo>
                <a:cubicBezTo>
                  <a:pt x="0" y="155"/>
                  <a:pt x="0" y="155"/>
                  <a:pt x="0" y="155"/>
                </a:cubicBezTo>
                <a:cubicBezTo>
                  <a:pt x="2" y="156"/>
                  <a:pt x="4" y="156"/>
                  <a:pt x="7" y="157"/>
                </a:cubicBezTo>
                <a:cubicBezTo>
                  <a:pt x="9" y="158"/>
                  <a:pt x="12" y="158"/>
                  <a:pt x="14" y="159"/>
                </a:cubicBezTo>
                <a:cubicBezTo>
                  <a:pt x="14" y="160"/>
                  <a:pt x="14" y="160"/>
                  <a:pt x="14" y="160"/>
                </a:cubicBezTo>
                <a:cubicBezTo>
                  <a:pt x="15" y="160"/>
                  <a:pt x="15" y="160"/>
                  <a:pt x="15" y="160"/>
                </a:cubicBezTo>
                <a:cubicBezTo>
                  <a:pt x="15" y="165"/>
                  <a:pt x="15" y="168"/>
                  <a:pt x="16" y="172"/>
                </a:cubicBezTo>
                <a:cubicBezTo>
                  <a:pt x="16" y="173"/>
                  <a:pt x="16" y="173"/>
                  <a:pt x="16" y="173"/>
                </a:cubicBezTo>
                <a:cubicBezTo>
                  <a:pt x="15" y="173"/>
                  <a:pt x="15" y="173"/>
                  <a:pt x="15" y="173"/>
                </a:cubicBezTo>
                <a:cubicBezTo>
                  <a:pt x="13" y="174"/>
                  <a:pt x="11" y="176"/>
                  <a:pt x="9" y="177"/>
                </a:cubicBezTo>
                <a:cubicBezTo>
                  <a:pt x="7" y="178"/>
                  <a:pt x="5" y="179"/>
                  <a:pt x="3" y="181"/>
                </a:cubicBezTo>
                <a:cubicBezTo>
                  <a:pt x="3" y="183"/>
                  <a:pt x="4" y="186"/>
                  <a:pt x="4" y="188"/>
                </a:cubicBezTo>
                <a:cubicBezTo>
                  <a:pt x="7" y="189"/>
                  <a:pt x="9" y="189"/>
                  <a:pt x="12" y="189"/>
                </a:cubicBezTo>
                <a:cubicBezTo>
                  <a:pt x="14" y="189"/>
                  <a:pt x="17" y="189"/>
                  <a:pt x="19" y="190"/>
                </a:cubicBezTo>
                <a:cubicBezTo>
                  <a:pt x="20" y="190"/>
                  <a:pt x="20" y="190"/>
                  <a:pt x="20" y="190"/>
                </a:cubicBezTo>
                <a:cubicBezTo>
                  <a:pt x="20" y="190"/>
                  <a:pt x="20" y="190"/>
                  <a:pt x="20" y="190"/>
                </a:cubicBezTo>
                <a:cubicBezTo>
                  <a:pt x="21" y="194"/>
                  <a:pt x="22" y="198"/>
                  <a:pt x="24" y="201"/>
                </a:cubicBezTo>
                <a:cubicBezTo>
                  <a:pt x="24" y="202"/>
                  <a:pt x="24" y="202"/>
                  <a:pt x="24" y="202"/>
                </a:cubicBezTo>
                <a:cubicBezTo>
                  <a:pt x="24" y="203"/>
                  <a:pt x="24" y="203"/>
                  <a:pt x="24" y="203"/>
                </a:cubicBezTo>
                <a:cubicBezTo>
                  <a:pt x="22" y="204"/>
                  <a:pt x="20" y="206"/>
                  <a:pt x="18" y="208"/>
                </a:cubicBezTo>
                <a:cubicBezTo>
                  <a:pt x="16" y="210"/>
                  <a:pt x="15" y="211"/>
                  <a:pt x="13" y="213"/>
                </a:cubicBezTo>
                <a:cubicBezTo>
                  <a:pt x="14" y="215"/>
                  <a:pt x="15" y="218"/>
                  <a:pt x="17" y="220"/>
                </a:cubicBezTo>
                <a:cubicBezTo>
                  <a:pt x="19" y="220"/>
                  <a:pt x="21" y="219"/>
                  <a:pt x="24" y="219"/>
                </a:cubicBezTo>
                <a:cubicBezTo>
                  <a:pt x="26" y="219"/>
                  <a:pt x="29" y="218"/>
                  <a:pt x="31" y="218"/>
                </a:cubicBezTo>
                <a:cubicBezTo>
                  <a:pt x="32" y="218"/>
                  <a:pt x="32" y="218"/>
                  <a:pt x="32" y="218"/>
                </a:cubicBezTo>
                <a:cubicBezTo>
                  <a:pt x="32" y="219"/>
                  <a:pt x="32" y="219"/>
                  <a:pt x="32" y="219"/>
                </a:cubicBezTo>
                <a:cubicBezTo>
                  <a:pt x="34" y="222"/>
                  <a:pt x="36" y="225"/>
                  <a:pt x="38" y="228"/>
                </a:cubicBezTo>
                <a:cubicBezTo>
                  <a:pt x="39" y="229"/>
                  <a:pt x="39" y="229"/>
                  <a:pt x="39" y="229"/>
                </a:cubicBezTo>
                <a:cubicBezTo>
                  <a:pt x="38" y="230"/>
                  <a:pt x="38" y="230"/>
                  <a:pt x="38" y="230"/>
                </a:cubicBezTo>
                <a:cubicBezTo>
                  <a:pt x="37" y="232"/>
                  <a:pt x="36" y="234"/>
                  <a:pt x="34" y="236"/>
                </a:cubicBezTo>
                <a:cubicBezTo>
                  <a:pt x="33" y="238"/>
                  <a:pt x="32" y="240"/>
                  <a:pt x="30" y="242"/>
                </a:cubicBezTo>
                <a:cubicBezTo>
                  <a:pt x="32" y="244"/>
                  <a:pt x="33" y="246"/>
                  <a:pt x="35" y="248"/>
                </a:cubicBezTo>
                <a:cubicBezTo>
                  <a:pt x="37" y="247"/>
                  <a:pt x="40" y="246"/>
                  <a:pt x="42" y="246"/>
                </a:cubicBezTo>
                <a:cubicBezTo>
                  <a:pt x="44" y="245"/>
                  <a:pt x="47" y="244"/>
                  <a:pt x="49" y="243"/>
                </a:cubicBezTo>
                <a:cubicBezTo>
                  <a:pt x="50" y="243"/>
                  <a:pt x="50" y="243"/>
                  <a:pt x="50" y="243"/>
                </a:cubicBezTo>
                <a:cubicBezTo>
                  <a:pt x="50" y="243"/>
                  <a:pt x="50" y="243"/>
                  <a:pt x="50" y="243"/>
                </a:cubicBezTo>
                <a:cubicBezTo>
                  <a:pt x="53" y="246"/>
                  <a:pt x="56" y="249"/>
                  <a:pt x="58" y="251"/>
                </a:cubicBezTo>
                <a:cubicBezTo>
                  <a:pt x="59" y="252"/>
                  <a:pt x="59" y="252"/>
                  <a:pt x="59" y="252"/>
                </a:cubicBezTo>
                <a:cubicBezTo>
                  <a:pt x="59" y="253"/>
                  <a:pt x="59" y="253"/>
                  <a:pt x="59" y="253"/>
                </a:cubicBezTo>
                <a:cubicBezTo>
                  <a:pt x="58" y="255"/>
                  <a:pt x="57" y="257"/>
                  <a:pt x="56" y="260"/>
                </a:cubicBezTo>
                <a:cubicBezTo>
                  <a:pt x="55" y="262"/>
                  <a:pt x="54" y="264"/>
                  <a:pt x="54" y="266"/>
                </a:cubicBezTo>
                <a:cubicBezTo>
                  <a:pt x="56" y="268"/>
                  <a:pt x="58" y="270"/>
                  <a:pt x="60" y="271"/>
                </a:cubicBezTo>
                <a:cubicBezTo>
                  <a:pt x="62" y="270"/>
                  <a:pt x="64" y="269"/>
                  <a:pt x="66" y="267"/>
                </a:cubicBezTo>
                <a:cubicBezTo>
                  <a:pt x="68" y="266"/>
                  <a:pt x="70" y="265"/>
                  <a:pt x="72" y="263"/>
                </a:cubicBezTo>
                <a:cubicBezTo>
                  <a:pt x="73" y="263"/>
                  <a:pt x="73" y="263"/>
                  <a:pt x="73" y="263"/>
                </a:cubicBezTo>
                <a:cubicBezTo>
                  <a:pt x="73" y="263"/>
                  <a:pt x="73" y="263"/>
                  <a:pt x="73" y="263"/>
                </a:cubicBezTo>
                <a:cubicBezTo>
                  <a:pt x="76" y="266"/>
                  <a:pt x="80" y="268"/>
                  <a:pt x="83" y="270"/>
                </a:cubicBezTo>
                <a:cubicBezTo>
                  <a:pt x="84" y="270"/>
                  <a:pt x="84" y="270"/>
                  <a:pt x="84" y="270"/>
                </a:cubicBezTo>
                <a:cubicBezTo>
                  <a:pt x="84" y="271"/>
                  <a:pt x="84" y="271"/>
                  <a:pt x="84" y="271"/>
                </a:cubicBezTo>
                <a:cubicBezTo>
                  <a:pt x="83" y="273"/>
                  <a:pt x="83" y="276"/>
                  <a:pt x="83" y="278"/>
                </a:cubicBezTo>
                <a:cubicBezTo>
                  <a:pt x="82" y="280"/>
                  <a:pt x="82" y="283"/>
                  <a:pt x="82" y="285"/>
                </a:cubicBezTo>
                <a:cubicBezTo>
                  <a:pt x="84" y="286"/>
                  <a:pt x="86" y="287"/>
                  <a:pt x="89" y="289"/>
                </a:cubicBezTo>
                <a:cubicBezTo>
                  <a:pt x="90" y="287"/>
                  <a:pt x="92" y="285"/>
                  <a:pt x="94" y="283"/>
                </a:cubicBezTo>
                <a:cubicBezTo>
                  <a:pt x="96" y="282"/>
                  <a:pt x="97" y="280"/>
                  <a:pt x="99" y="278"/>
                </a:cubicBezTo>
                <a:cubicBezTo>
                  <a:pt x="100" y="278"/>
                  <a:pt x="100" y="278"/>
                  <a:pt x="100" y="278"/>
                </a:cubicBezTo>
                <a:cubicBezTo>
                  <a:pt x="100" y="278"/>
                  <a:pt x="100" y="278"/>
                  <a:pt x="100" y="278"/>
                </a:cubicBezTo>
                <a:cubicBezTo>
                  <a:pt x="104" y="279"/>
                  <a:pt x="108" y="281"/>
                  <a:pt x="111" y="282"/>
                </a:cubicBezTo>
                <a:cubicBezTo>
                  <a:pt x="112" y="282"/>
                  <a:pt x="112" y="282"/>
                  <a:pt x="112" y="282"/>
                </a:cubicBezTo>
                <a:cubicBezTo>
                  <a:pt x="112" y="283"/>
                  <a:pt x="112" y="283"/>
                  <a:pt x="112" y="283"/>
                </a:cubicBezTo>
                <a:cubicBezTo>
                  <a:pt x="112" y="285"/>
                  <a:pt x="113" y="288"/>
                  <a:pt x="113" y="290"/>
                </a:cubicBezTo>
                <a:cubicBezTo>
                  <a:pt x="113" y="292"/>
                  <a:pt x="113" y="295"/>
                  <a:pt x="113" y="297"/>
                </a:cubicBezTo>
                <a:cubicBezTo>
                  <a:pt x="116" y="298"/>
                  <a:pt x="118" y="298"/>
                  <a:pt x="121" y="299"/>
                </a:cubicBezTo>
                <a:cubicBezTo>
                  <a:pt x="122" y="297"/>
                  <a:pt x="124" y="295"/>
                  <a:pt x="125" y="293"/>
                </a:cubicBezTo>
                <a:cubicBezTo>
                  <a:pt x="126" y="291"/>
                  <a:pt x="127" y="288"/>
                  <a:pt x="129" y="287"/>
                </a:cubicBezTo>
                <a:cubicBezTo>
                  <a:pt x="129" y="286"/>
                  <a:pt x="129" y="286"/>
                  <a:pt x="129" y="286"/>
                </a:cubicBezTo>
                <a:cubicBezTo>
                  <a:pt x="130" y="286"/>
                  <a:pt x="130" y="286"/>
                  <a:pt x="130" y="286"/>
                </a:cubicBezTo>
                <a:cubicBezTo>
                  <a:pt x="133" y="286"/>
                  <a:pt x="137" y="287"/>
                  <a:pt x="141" y="287"/>
                </a:cubicBezTo>
                <a:cubicBezTo>
                  <a:pt x="142" y="287"/>
                  <a:pt x="142" y="287"/>
                  <a:pt x="142" y="287"/>
                </a:cubicBezTo>
                <a:cubicBezTo>
                  <a:pt x="142" y="288"/>
                  <a:pt x="142" y="288"/>
                  <a:pt x="142" y="288"/>
                </a:cubicBezTo>
                <a:cubicBezTo>
                  <a:pt x="143" y="290"/>
                  <a:pt x="144" y="293"/>
                  <a:pt x="145" y="295"/>
                </a:cubicBezTo>
                <a:cubicBezTo>
                  <a:pt x="145" y="297"/>
                  <a:pt x="146" y="300"/>
                  <a:pt x="147" y="302"/>
                </a:cubicBezTo>
                <a:cubicBezTo>
                  <a:pt x="147" y="302"/>
                  <a:pt x="147" y="302"/>
                  <a:pt x="147" y="302"/>
                </a:cubicBezTo>
                <a:cubicBezTo>
                  <a:pt x="150" y="302"/>
                  <a:pt x="152" y="302"/>
                  <a:pt x="155" y="302"/>
                </a:cubicBezTo>
                <a:cubicBezTo>
                  <a:pt x="155" y="302"/>
                  <a:pt x="155" y="302"/>
                  <a:pt x="155" y="302"/>
                </a:cubicBezTo>
                <a:cubicBezTo>
                  <a:pt x="156" y="300"/>
                  <a:pt x="156" y="297"/>
                  <a:pt x="157" y="295"/>
                </a:cubicBezTo>
                <a:cubicBezTo>
                  <a:pt x="158" y="293"/>
                  <a:pt x="159" y="290"/>
                  <a:pt x="159" y="288"/>
                </a:cubicBezTo>
                <a:cubicBezTo>
                  <a:pt x="160" y="287"/>
                  <a:pt x="160" y="287"/>
                  <a:pt x="160" y="287"/>
                </a:cubicBezTo>
                <a:cubicBezTo>
                  <a:pt x="161" y="287"/>
                  <a:pt x="161" y="287"/>
                  <a:pt x="161" y="287"/>
                </a:cubicBezTo>
                <a:cubicBezTo>
                  <a:pt x="165" y="287"/>
                  <a:pt x="168" y="286"/>
                  <a:pt x="172" y="286"/>
                </a:cubicBezTo>
                <a:cubicBezTo>
                  <a:pt x="173" y="286"/>
                  <a:pt x="173" y="286"/>
                  <a:pt x="173" y="286"/>
                </a:cubicBezTo>
                <a:cubicBezTo>
                  <a:pt x="173" y="287"/>
                  <a:pt x="173" y="287"/>
                  <a:pt x="173" y="287"/>
                </a:cubicBezTo>
                <a:cubicBezTo>
                  <a:pt x="175" y="288"/>
                  <a:pt x="176" y="291"/>
                  <a:pt x="177" y="293"/>
                </a:cubicBezTo>
                <a:cubicBezTo>
                  <a:pt x="178" y="295"/>
                  <a:pt x="180" y="297"/>
                  <a:pt x="181" y="299"/>
                </a:cubicBezTo>
                <a:cubicBezTo>
                  <a:pt x="183" y="298"/>
                  <a:pt x="186" y="298"/>
                  <a:pt x="188" y="297"/>
                </a:cubicBezTo>
                <a:cubicBezTo>
                  <a:pt x="189" y="295"/>
                  <a:pt x="189" y="292"/>
                  <a:pt x="189" y="290"/>
                </a:cubicBezTo>
                <a:cubicBezTo>
                  <a:pt x="189" y="288"/>
                  <a:pt x="189" y="285"/>
                  <a:pt x="190" y="283"/>
                </a:cubicBezTo>
                <a:cubicBezTo>
                  <a:pt x="190" y="282"/>
                  <a:pt x="190" y="282"/>
                  <a:pt x="190" y="282"/>
                </a:cubicBezTo>
                <a:cubicBezTo>
                  <a:pt x="191" y="282"/>
                  <a:pt x="191" y="282"/>
                  <a:pt x="191" y="282"/>
                </a:cubicBezTo>
                <a:cubicBezTo>
                  <a:pt x="194" y="281"/>
                  <a:pt x="198" y="279"/>
                  <a:pt x="202" y="278"/>
                </a:cubicBezTo>
                <a:cubicBezTo>
                  <a:pt x="202" y="278"/>
                  <a:pt x="202" y="278"/>
                  <a:pt x="202" y="278"/>
                </a:cubicBezTo>
                <a:cubicBezTo>
                  <a:pt x="203" y="278"/>
                  <a:pt x="203" y="278"/>
                  <a:pt x="203" y="278"/>
                </a:cubicBezTo>
                <a:cubicBezTo>
                  <a:pt x="205" y="280"/>
                  <a:pt x="206" y="282"/>
                  <a:pt x="208" y="283"/>
                </a:cubicBezTo>
                <a:cubicBezTo>
                  <a:pt x="210" y="285"/>
                  <a:pt x="211" y="287"/>
                  <a:pt x="213" y="289"/>
                </a:cubicBezTo>
                <a:cubicBezTo>
                  <a:pt x="215" y="288"/>
                  <a:pt x="218" y="286"/>
                  <a:pt x="220" y="285"/>
                </a:cubicBezTo>
                <a:cubicBezTo>
                  <a:pt x="220" y="283"/>
                  <a:pt x="219" y="280"/>
                  <a:pt x="219" y="278"/>
                </a:cubicBezTo>
                <a:cubicBezTo>
                  <a:pt x="219" y="276"/>
                  <a:pt x="218" y="273"/>
                  <a:pt x="218" y="271"/>
                </a:cubicBezTo>
                <a:cubicBezTo>
                  <a:pt x="218" y="270"/>
                  <a:pt x="218" y="270"/>
                  <a:pt x="218" y="270"/>
                </a:cubicBezTo>
                <a:cubicBezTo>
                  <a:pt x="219" y="270"/>
                  <a:pt x="219" y="270"/>
                  <a:pt x="219" y="270"/>
                </a:cubicBezTo>
                <a:cubicBezTo>
                  <a:pt x="222" y="268"/>
                  <a:pt x="225" y="266"/>
                  <a:pt x="228" y="263"/>
                </a:cubicBezTo>
                <a:cubicBezTo>
                  <a:pt x="229" y="263"/>
                  <a:pt x="229" y="263"/>
                  <a:pt x="229" y="263"/>
                </a:cubicBezTo>
                <a:cubicBezTo>
                  <a:pt x="230" y="263"/>
                  <a:pt x="230" y="263"/>
                  <a:pt x="230" y="263"/>
                </a:cubicBezTo>
                <a:cubicBezTo>
                  <a:pt x="232" y="265"/>
                  <a:pt x="234" y="266"/>
                  <a:pt x="236" y="267"/>
                </a:cubicBezTo>
                <a:cubicBezTo>
                  <a:pt x="238" y="269"/>
                  <a:pt x="240" y="270"/>
                  <a:pt x="242" y="271"/>
                </a:cubicBezTo>
                <a:cubicBezTo>
                  <a:pt x="244" y="270"/>
                  <a:pt x="246" y="268"/>
                  <a:pt x="248" y="266"/>
                </a:cubicBezTo>
                <a:cubicBezTo>
                  <a:pt x="247" y="264"/>
                  <a:pt x="247" y="262"/>
                  <a:pt x="246" y="260"/>
                </a:cubicBezTo>
                <a:cubicBezTo>
                  <a:pt x="245" y="257"/>
                  <a:pt x="244" y="255"/>
                  <a:pt x="243" y="253"/>
                </a:cubicBezTo>
                <a:cubicBezTo>
                  <a:pt x="243" y="252"/>
                  <a:pt x="243" y="252"/>
                  <a:pt x="243" y="252"/>
                </a:cubicBezTo>
                <a:cubicBezTo>
                  <a:pt x="243" y="251"/>
                  <a:pt x="243" y="251"/>
                  <a:pt x="243" y="251"/>
                </a:cubicBezTo>
                <a:cubicBezTo>
                  <a:pt x="246" y="249"/>
                  <a:pt x="249" y="246"/>
                  <a:pt x="252" y="243"/>
                </a:cubicBezTo>
                <a:cubicBezTo>
                  <a:pt x="252" y="243"/>
                  <a:pt x="252" y="243"/>
                  <a:pt x="252" y="243"/>
                </a:cubicBezTo>
                <a:cubicBezTo>
                  <a:pt x="253" y="243"/>
                  <a:pt x="253" y="243"/>
                  <a:pt x="253" y="243"/>
                </a:cubicBezTo>
                <a:cubicBezTo>
                  <a:pt x="255" y="244"/>
                  <a:pt x="258" y="245"/>
                  <a:pt x="260" y="246"/>
                </a:cubicBezTo>
                <a:cubicBezTo>
                  <a:pt x="262" y="246"/>
                  <a:pt x="264" y="247"/>
                  <a:pt x="267" y="248"/>
                </a:cubicBezTo>
                <a:cubicBezTo>
                  <a:pt x="268" y="246"/>
                  <a:pt x="270" y="244"/>
                  <a:pt x="271" y="242"/>
                </a:cubicBezTo>
                <a:cubicBezTo>
                  <a:pt x="270" y="240"/>
                  <a:pt x="269" y="238"/>
                  <a:pt x="268" y="236"/>
                </a:cubicBezTo>
                <a:cubicBezTo>
                  <a:pt x="266" y="234"/>
                  <a:pt x="265" y="232"/>
                  <a:pt x="264" y="230"/>
                </a:cubicBezTo>
                <a:cubicBezTo>
                  <a:pt x="263" y="229"/>
                  <a:pt x="263" y="229"/>
                  <a:pt x="263" y="229"/>
                </a:cubicBezTo>
                <a:cubicBezTo>
                  <a:pt x="264" y="228"/>
                  <a:pt x="264" y="228"/>
                  <a:pt x="264" y="228"/>
                </a:cubicBezTo>
                <a:cubicBezTo>
                  <a:pt x="266" y="225"/>
                  <a:pt x="268" y="222"/>
                  <a:pt x="270" y="219"/>
                </a:cubicBezTo>
                <a:cubicBezTo>
                  <a:pt x="270" y="218"/>
                  <a:pt x="270" y="218"/>
                  <a:pt x="270" y="218"/>
                </a:cubicBezTo>
                <a:cubicBezTo>
                  <a:pt x="271" y="218"/>
                  <a:pt x="271" y="218"/>
                  <a:pt x="271" y="218"/>
                </a:cubicBezTo>
                <a:cubicBezTo>
                  <a:pt x="273" y="218"/>
                  <a:pt x="276" y="219"/>
                  <a:pt x="278" y="219"/>
                </a:cubicBezTo>
                <a:cubicBezTo>
                  <a:pt x="281" y="219"/>
                  <a:pt x="283" y="220"/>
                  <a:pt x="285" y="220"/>
                </a:cubicBezTo>
                <a:cubicBezTo>
                  <a:pt x="286" y="218"/>
                  <a:pt x="288" y="215"/>
                  <a:pt x="289" y="213"/>
                </a:cubicBezTo>
                <a:cubicBezTo>
                  <a:pt x="287" y="211"/>
                  <a:pt x="285" y="210"/>
                  <a:pt x="284" y="208"/>
                </a:cubicBezTo>
                <a:cubicBezTo>
                  <a:pt x="282" y="206"/>
                  <a:pt x="280" y="204"/>
                  <a:pt x="278" y="203"/>
                </a:cubicBezTo>
                <a:cubicBezTo>
                  <a:pt x="278" y="202"/>
                  <a:pt x="278" y="202"/>
                  <a:pt x="278" y="202"/>
                </a:cubicBezTo>
                <a:cubicBezTo>
                  <a:pt x="278" y="201"/>
                  <a:pt x="278" y="201"/>
                  <a:pt x="278" y="201"/>
                </a:cubicBezTo>
                <a:cubicBezTo>
                  <a:pt x="279" y="198"/>
                  <a:pt x="281" y="194"/>
                  <a:pt x="282" y="190"/>
                </a:cubicBezTo>
                <a:cubicBezTo>
                  <a:pt x="282" y="190"/>
                  <a:pt x="282" y="190"/>
                  <a:pt x="282" y="190"/>
                </a:cubicBezTo>
                <a:cubicBezTo>
                  <a:pt x="283" y="190"/>
                  <a:pt x="283" y="190"/>
                  <a:pt x="283" y="190"/>
                </a:cubicBezTo>
                <a:cubicBezTo>
                  <a:pt x="285" y="189"/>
                  <a:pt x="288" y="189"/>
                  <a:pt x="290" y="189"/>
                </a:cubicBezTo>
                <a:cubicBezTo>
                  <a:pt x="293" y="189"/>
                  <a:pt x="295" y="189"/>
                  <a:pt x="297" y="188"/>
                </a:cubicBezTo>
                <a:cubicBezTo>
                  <a:pt x="298" y="186"/>
                  <a:pt x="299" y="183"/>
                  <a:pt x="299" y="181"/>
                </a:cubicBezTo>
                <a:cubicBezTo>
                  <a:pt x="297" y="179"/>
                  <a:pt x="295" y="178"/>
                  <a:pt x="293" y="177"/>
                </a:cubicBezTo>
                <a:cubicBezTo>
                  <a:pt x="291" y="176"/>
                  <a:pt x="289" y="174"/>
                  <a:pt x="287" y="173"/>
                </a:cubicBezTo>
                <a:cubicBezTo>
                  <a:pt x="286" y="173"/>
                  <a:pt x="286" y="173"/>
                  <a:pt x="286" y="173"/>
                </a:cubicBezTo>
                <a:cubicBezTo>
                  <a:pt x="286" y="172"/>
                  <a:pt x="286" y="172"/>
                  <a:pt x="286" y="172"/>
                </a:cubicBezTo>
                <a:cubicBezTo>
                  <a:pt x="287" y="168"/>
                  <a:pt x="287" y="165"/>
                  <a:pt x="287" y="160"/>
                </a:cubicBezTo>
                <a:cubicBezTo>
                  <a:pt x="287" y="160"/>
                  <a:pt x="287" y="160"/>
                  <a:pt x="287" y="160"/>
                </a:cubicBezTo>
                <a:cubicBezTo>
                  <a:pt x="288" y="159"/>
                  <a:pt x="288" y="159"/>
                  <a:pt x="288" y="159"/>
                </a:cubicBezTo>
                <a:cubicBezTo>
                  <a:pt x="290" y="159"/>
                  <a:pt x="293" y="158"/>
                  <a:pt x="295" y="157"/>
                </a:cubicBezTo>
                <a:cubicBezTo>
                  <a:pt x="297" y="156"/>
                  <a:pt x="300" y="156"/>
                  <a:pt x="302" y="155"/>
                </a:cubicBezTo>
                <a:cubicBezTo>
                  <a:pt x="302" y="155"/>
                  <a:pt x="302" y="155"/>
                  <a:pt x="302" y="155"/>
                </a:cubicBezTo>
                <a:cubicBezTo>
                  <a:pt x="302" y="153"/>
                  <a:pt x="302" y="152"/>
                  <a:pt x="302" y="151"/>
                </a:cubicBezTo>
                <a:cubicBezTo>
                  <a:pt x="302" y="149"/>
                  <a:pt x="302" y="148"/>
                  <a:pt x="302" y="147"/>
                </a:cubicBezTo>
                <a:close/>
                <a:moveTo>
                  <a:pt x="159" y="110"/>
                </a:moveTo>
                <a:cubicBezTo>
                  <a:pt x="161" y="93"/>
                  <a:pt x="164" y="76"/>
                  <a:pt x="169" y="59"/>
                </a:cubicBezTo>
                <a:cubicBezTo>
                  <a:pt x="169" y="58"/>
                  <a:pt x="169" y="58"/>
                  <a:pt x="169" y="58"/>
                </a:cubicBezTo>
                <a:cubicBezTo>
                  <a:pt x="170" y="59"/>
                  <a:pt x="170" y="59"/>
                  <a:pt x="170" y="59"/>
                </a:cubicBezTo>
                <a:cubicBezTo>
                  <a:pt x="182" y="61"/>
                  <a:pt x="193" y="66"/>
                  <a:pt x="203" y="72"/>
                </a:cubicBezTo>
                <a:cubicBezTo>
                  <a:pt x="204" y="73"/>
                  <a:pt x="204" y="73"/>
                  <a:pt x="204" y="73"/>
                </a:cubicBezTo>
                <a:cubicBezTo>
                  <a:pt x="203" y="74"/>
                  <a:pt x="203" y="74"/>
                  <a:pt x="203" y="74"/>
                </a:cubicBezTo>
                <a:cubicBezTo>
                  <a:pt x="195" y="90"/>
                  <a:pt x="185" y="104"/>
                  <a:pt x="174" y="116"/>
                </a:cubicBezTo>
                <a:cubicBezTo>
                  <a:pt x="173" y="117"/>
                  <a:pt x="173" y="117"/>
                  <a:pt x="173" y="117"/>
                </a:cubicBezTo>
                <a:cubicBezTo>
                  <a:pt x="172" y="117"/>
                  <a:pt x="172" y="117"/>
                  <a:pt x="172" y="117"/>
                </a:cubicBezTo>
                <a:cubicBezTo>
                  <a:pt x="169" y="114"/>
                  <a:pt x="165" y="112"/>
                  <a:pt x="160" y="111"/>
                </a:cubicBezTo>
                <a:cubicBezTo>
                  <a:pt x="159" y="111"/>
                  <a:pt x="159" y="111"/>
                  <a:pt x="159" y="111"/>
                </a:cubicBezTo>
                <a:lnTo>
                  <a:pt x="159" y="110"/>
                </a:lnTo>
                <a:close/>
                <a:moveTo>
                  <a:pt x="99" y="72"/>
                </a:moveTo>
                <a:cubicBezTo>
                  <a:pt x="109" y="65"/>
                  <a:pt x="120" y="61"/>
                  <a:pt x="132" y="58"/>
                </a:cubicBezTo>
                <a:cubicBezTo>
                  <a:pt x="133" y="58"/>
                  <a:pt x="133" y="58"/>
                  <a:pt x="133" y="58"/>
                </a:cubicBezTo>
                <a:cubicBezTo>
                  <a:pt x="134" y="59"/>
                  <a:pt x="134" y="59"/>
                  <a:pt x="134" y="59"/>
                </a:cubicBezTo>
                <a:cubicBezTo>
                  <a:pt x="139" y="76"/>
                  <a:pt x="142" y="93"/>
                  <a:pt x="143" y="110"/>
                </a:cubicBezTo>
                <a:cubicBezTo>
                  <a:pt x="143" y="111"/>
                  <a:pt x="143" y="111"/>
                  <a:pt x="143" y="111"/>
                </a:cubicBezTo>
                <a:cubicBezTo>
                  <a:pt x="142" y="111"/>
                  <a:pt x="142" y="111"/>
                  <a:pt x="142" y="111"/>
                </a:cubicBezTo>
                <a:cubicBezTo>
                  <a:pt x="138" y="112"/>
                  <a:pt x="134" y="114"/>
                  <a:pt x="130" y="116"/>
                </a:cubicBezTo>
                <a:cubicBezTo>
                  <a:pt x="129" y="117"/>
                  <a:pt x="129" y="117"/>
                  <a:pt x="129" y="117"/>
                </a:cubicBezTo>
                <a:cubicBezTo>
                  <a:pt x="128" y="116"/>
                  <a:pt x="128" y="116"/>
                  <a:pt x="128" y="116"/>
                </a:cubicBezTo>
                <a:cubicBezTo>
                  <a:pt x="117" y="103"/>
                  <a:pt x="107" y="89"/>
                  <a:pt x="99" y="74"/>
                </a:cubicBezTo>
                <a:cubicBezTo>
                  <a:pt x="98" y="73"/>
                  <a:pt x="98" y="73"/>
                  <a:pt x="98" y="73"/>
                </a:cubicBezTo>
                <a:lnTo>
                  <a:pt x="99" y="72"/>
                </a:lnTo>
                <a:close/>
                <a:moveTo>
                  <a:pt x="59" y="132"/>
                </a:moveTo>
                <a:cubicBezTo>
                  <a:pt x="61" y="120"/>
                  <a:pt x="66" y="109"/>
                  <a:pt x="72" y="99"/>
                </a:cubicBezTo>
                <a:cubicBezTo>
                  <a:pt x="73" y="98"/>
                  <a:pt x="73" y="98"/>
                  <a:pt x="73" y="98"/>
                </a:cubicBezTo>
                <a:cubicBezTo>
                  <a:pt x="74" y="98"/>
                  <a:pt x="74" y="98"/>
                  <a:pt x="74" y="98"/>
                </a:cubicBezTo>
                <a:cubicBezTo>
                  <a:pt x="90" y="107"/>
                  <a:pt x="104" y="116"/>
                  <a:pt x="116" y="128"/>
                </a:cubicBezTo>
                <a:cubicBezTo>
                  <a:pt x="117" y="128"/>
                  <a:pt x="117" y="128"/>
                  <a:pt x="117" y="128"/>
                </a:cubicBezTo>
                <a:cubicBezTo>
                  <a:pt x="117" y="129"/>
                  <a:pt x="117" y="129"/>
                  <a:pt x="117" y="129"/>
                </a:cubicBezTo>
                <a:cubicBezTo>
                  <a:pt x="114" y="133"/>
                  <a:pt x="113" y="137"/>
                  <a:pt x="112" y="141"/>
                </a:cubicBezTo>
                <a:cubicBezTo>
                  <a:pt x="111" y="143"/>
                  <a:pt x="111" y="143"/>
                  <a:pt x="111" y="143"/>
                </a:cubicBezTo>
                <a:cubicBezTo>
                  <a:pt x="110" y="142"/>
                  <a:pt x="110" y="142"/>
                  <a:pt x="110" y="142"/>
                </a:cubicBezTo>
                <a:cubicBezTo>
                  <a:pt x="93" y="141"/>
                  <a:pt x="76" y="138"/>
                  <a:pt x="60" y="133"/>
                </a:cubicBezTo>
                <a:cubicBezTo>
                  <a:pt x="58" y="133"/>
                  <a:pt x="58" y="133"/>
                  <a:pt x="58" y="133"/>
                </a:cubicBezTo>
                <a:lnTo>
                  <a:pt x="59" y="132"/>
                </a:lnTo>
                <a:close/>
                <a:moveTo>
                  <a:pt x="74" y="203"/>
                </a:moveTo>
                <a:cubicBezTo>
                  <a:pt x="73" y="203"/>
                  <a:pt x="73" y="203"/>
                  <a:pt x="73" y="203"/>
                </a:cubicBezTo>
                <a:cubicBezTo>
                  <a:pt x="72" y="202"/>
                  <a:pt x="72" y="202"/>
                  <a:pt x="72" y="202"/>
                </a:cubicBezTo>
                <a:cubicBezTo>
                  <a:pt x="66" y="192"/>
                  <a:pt x="61" y="181"/>
                  <a:pt x="59" y="170"/>
                </a:cubicBezTo>
                <a:cubicBezTo>
                  <a:pt x="58" y="168"/>
                  <a:pt x="58" y="168"/>
                  <a:pt x="58" y="168"/>
                </a:cubicBezTo>
                <a:cubicBezTo>
                  <a:pt x="60" y="168"/>
                  <a:pt x="60" y="168"/>
                  <a:pt x="60" y="168"/>
                </a:cubicBezTo>
                <a:cubicBezTo>
                  <a:pt x="76" y="163"/>
                  <a:pt x="93" y="160"/>
                  <a:pt x="110" y="159"/>
                </a:cubicBezTo>
                <a:cubicBezTo>
                  <a:pt x="111" y="159"/>
                  <a:pt x="111" y="159"/>
                  <a:pt x="111" y="159"/>
                </a:cubicBezTo>
                <a:cubicBezTo>
                  <a:pt x="111" y="160"/>
                  <a:pt x="111" y="160"/>
                  <a:pt x="111" y="160"/>
                </a:cubicBezTo>
                <a:cubicBezTo>
                  <a:pt x="112" y="164"/>
                  <a:pt x="114" y="168"/>
                  <a:pt x="116" y="172"/>
                </a:cubicBezTo>
                <a:cubicBezTo>
                  <a:pt x="117" y="173"/>
                  <a:pt x="117" y="173"/>
                  <a:pt x="117" y="173"/>
                </a:cubicBezTo>
                <a:cubicBezTo>
                  <a:pt x="116" y="174"/>
                  <a:pt x="116" y="174"/>
                  <a:pt x="116" y="174"/>
                </a:cubicBezTo>
                <a:cubicBezTo>
                  <a:pt x="103" y="185"/>
                  <a:pt x="89" y="194"/>
                  <a:pt x="74" y="203"/>
                </a:cubicBezTo>
                <a:close/>
                <a:moveTo>
                  <a:pt x="143" y="191"/>
                </a:moveTo>
                <a:cubicBezTo>
                  <a:pt x="141" y="208"/>
                  <a:pt x="138" y="225"/>
                  <a:pt x="133" y="242"/>
                </a:cubicBezTo>
                <a:cubicBezTo>
                  <a:pt x="133" y="243"/>
                  <a:pt x="133" y="243"/>
                  <a:pt x="133" y="243"/>
                </a:cubicBezTo>
                <a:cubicBezTo>
                  <a:pt x="132" y="243"/>
                  <a:pt x="132" y="243"/>
                  <a:pt x="132" y="243"/>
                </a:cubicBezTo>
                <a:cubicBezTo>
                  <a:pt x="120" y="241"/>
                  <a:pt x="109" y="236"/>
                  <a:pt x="99" y="229"/>
                </a:cubicBezTo>
                <a:cubicBezTo>
                  <a:pt x="98" y="229"/>
                  <a:pt x="98" y="229"/>
                  <a:pt x="98" y="229"/>
                </a:cubicBezTo>
                <a:cubicBezTo>
                  <a:pt x="98" y="228"/>
                  <a:pt x="98" y="228"/>
                  <a:pt x="98" y="228"/>
                </a:cubicBezTo>
                <a:cubicBezTo>
                  <a:pt x="107" y="212"/>
                  <a:pt x="117" y="198"/>
                  <a:pt x="128" y="185"/>
                </a:cubicBezTo>
                <a:cubicBezTo>
                  <a:pt x="128" y="184"/>
                  <a:pt x="128" y="184"/>
                  <a:pt x="128" y="184"/>
                </a:cubicBezTo>
                <a:cubicBezTo>
                  <a:pt x="129" y="185"/>
                  <a:pt x="129" y="185"/>
                  <a:pt x="129" y="185"/>
                </a:cubicBezTo>
                <a:cubicBezTo>
                  <a:pt x="133" y="187"/>
                  <a:pt x="137" y="189"/>
                  <a:pt x="142" y="190"/>
                </a:cubicBezTo>
                <a:cubicBezTo>
                  <a:pt x="143" y="190"/>
                  <a:pt x="143" y="190"/>
                  <a:pt x="143" y="190"/>
                </a:cubicBezTo>
                <a:lnTo>
                  <a:pt x="143" y="191"/>
                </a:lnTo>
                <a:close/>
                <a:moveTo>
                  <a:pt x="151" y="180"/>
                </a:moveTo>
                <a:cubicBezTo>
                  <a:pt x="143" y="180"/>
                  <a:pt x="136" y="177"/>
                  <a:pt x="130" y="171"/>
                </a:cubicBezTo>
                <a:cubicBezTo>
                  <a:pt x="125" y="166"/>
                  <a:pt x="122" y="159"/>
                  <a:pt x="122" y="151"/>
                </a:cubicBezTo>
                <a:cubicBezTo>
                  <a:pt x="122" y="143"/>
                  <a:pt x="125" y="136"/>
                  <a:pt x="130" y="130"/>
                </a:cubicBezTo>
                <a:cubicBezTo>
                  <a:pt x="136" y="125"/>
                  <a:pt x="143" y="122"/>
                  <a:pt x="151" y="122"/>
                </a:cubicBezTo>
                <a:cubicBezTo>
                  <a:pt x="159" y="122"/>
                  <a:pt x="166" y="125"/>
                  <a:pt x="172" y="130"/>
                </a:cubicBezTo>
                <a:cubicBezTo>
                  <a:pt x="183" y="142"/>
                  <a:pt x="183" y="160"/>
                  <a:pt x="172" y="171"/>
                </a:cubicBezTo>
                <a:cubicBezTo>
                  <a:pt x="166" y="177"/>
                  <a:pt x="159" y="180"/>
                  <a:pt x="151" y="180"/>
                </a:cubicBezTo>
                <a:close/>
                <a:moveTo>
                  <a:pt x="203" y="229"/>
                </a:moveTo>
                <a:cubicBezTo>
                  <a:pt x="192" y="236"/>
                  <a:pt x="181" y="241"/>
                  <a:pt x="170" y="243"/>
                </a:cubicBezTo>
                <a:cubicBezTo>
                  <a:pt x="168" y="243"/>
                  <a:pt x="168" y="243"/>
                  <a:pt x="168" y="243"/>
                </a:cubicBezTo>
                <a:cubicBezTo>
                  <a:pt x="168" y="242"/>
                  <a:pt x="168" y="242"/>
                  <a:pt x="168" y="242"/>
                </a:cubicBezTo>
                <a:cubicBezTo>
                  <a:pt x="163" y="225"/>
                  <a:pt x="160" y="208"/>
                  <a:pt x="159" y="192"/>
                </a:cubicBezTo>
                <a:cubicBezTo>
                  <a:pt x="159" y="190"/>
                  <a:pt x="159" y="190"/>
                  <a:pt x="159" y="190"/>
                </a:cubicBezTo>
                <a:cubicBezTo>
                  <a:pt x="160" y="190"/>
                  <a:pt x="160" y="190"/>
                  <a:pt x="160" y="190"/>
                </a:cubicBezTo>
                <a:cubicBezTo>
                  <a:pt x="164" y="189"/>
                  <a:pt x="168" y="188"/>
                  <a:pt x="172" y="185"/>
                </a:cubicBezTo>
                <a:cubicBezTo>
                  <a:pt x="173" y="185"/>
                  <a:pt x="173" y="185"/>
                  <a:pt x="173" y="185"/>
                </a:cubicBezTo>
                <a:cubicBezTo>
                  <a:pt x="174" y="185"/>
                  <a:pt x="174" y="185"/>
                  <a:pt x="174" y="185"/>
                </a:cubicBezTo>
                <a:cubicBezTo>
                  <a:pt x="185" y="199"/>
                  <a:pt x="195" y="213"/>
                  <a:pt x="203" y="228"/>
                </a:cubicBezTo>
                <a:cubicBezTo>
                  <a:pt x="204" y="229"/>
                  <a:pt x="204" y="229"/>
                  <a:pt x="204" y="229"/>
                </a:cubicBezTo>
                <a:lnTo>
                  <a:pt x="203" y="229"/>
                </a:lnTo>
                <a:close/>
                <a:moveTo>
                  <a:pt x="243" y="170"/>
                </a:moveTo>
                <a:cubicBezTo>
                  <a:pt x="241" y="182"/>
                  <a:pt x="236" y="193"/>
                  <a:pt x="229" y="203"/>
                </a:cubicBezTo>
                <a:cubicBezTo>
                  <a:pt x="229" y="204"/>
                  <a:pt x="229" y="204"/>
                  <a:pt x="229" y="204"/>
                </a:cubicBezTo>
                <a:cubicBezTo>
                  <a:pt x="228" y="203"/>
                  <a:pt x="228" y="203"/>
                  <a:pt x="228" y="203"/>
                </a:cubicBezTo>
                <a:cubicBezTo>
                  <a:pt x="212" y="195"/>
                  <a:pt x="198" y="185"/>
                  <a:pt x="185" y="174"/>
                </a:cubicBezTo>
                <a:cubicBezTo>
                  <a:pt x="185" y="173"/>
                  <a:pt x="185" y="173"/>
                  <a:pt x="185" y="173"/>
                </a:cubicBezTo>
                <a:cubicBezTo>
                  <a:pt x="185" y="172"/>
                  <a:pt x="185" y="172"/>
                  <a:pt x="185" y="172"/>
                </a:cubicBezTo>
                <a:cubicBezTo>
                  <a:pt x="188" y="169"/>
                  <a:pt x="189" y="164"/>
                  <a:pt x="190" y="160"/>
                </a:cubicBezTo>
                <a:cubicBezTo>
                  <a:pt x="191" y="159"/>
                  <a:pt x="191" y="159"/>
                  <a:pt x="191" y="159"/>
                </a:cubicBezTo>
                <a:cubicBezTo>
                  <a:pt x="192" y="159"/>
                  <a:pt x="192" y="159"/>
                  <a:pt x="192" y="159"/>
                </a:cubicBezTo>
                <a:cubicBezTo>
                  <a:pt x="208" y="161"/>
                  <a:pt x="225" y="164"/>
                  <a:pt x="242" y="168"/>
                </a:cubicBezTo>
                <a:cubicBezTo>
                  <a:pt x="243" y="169"/>
                  <a:pt x="243" y="169"/>
                  <a:pt x="243" y="169"/>
                </a:cubicBezTo>
                <a:lnTo>
                  <a:pt x="243" y="170"/>
                </a:lnTo>
                <a:close/>
                <a:moveTo>
                  <a:pt x="242" y="134"/>
                </a:moveTo>
                <a:cubicBezTo>
                  <a:pt x="225" y="139"/>
                  <a:pt x="208" y="142"/>
                  <a:pt x="192" y="143"/>
                </a:cubicBezTo>
                <a:cubicBezTo>
                  <a:pt x="191" y="143"/>
                  <a:pt x="191" y="143"/>
                  <a:pt x="191" y="143"/>
                </a:cubicBezTo>
                <a:cubicBezTo>
                  <a:pt x="190" y="142"/>
                  <a:pt x="190" y="142"/>
                  <a:pt x="190" y="142"/>
                </a:cubicBezTo>
                <a:cubicBezTo>
                  <a:pt x="189" y="137"/>
                  <a:pt x="188" y="133"/>
                  <a:pt x="185" y="130"/>
                </a:cubicBezTo>
                <a:cubicBezTo>
                  <a:pt x="185" y="129"/>
                  <a:pt x="185" y="129"/>
                  <a:pt x="185" y="129"/>
                </a:cubicBezTo>
                <a:cubicBezTo>
                  <a:pt x="186" y="128"/>
                  <a:pt x="186" y="128"/>
                  <a:pt x="186" y="128"/>
                </a:cubicBezTo>
                <a:cubicBezTo>
                  <a:pt x="199" y="117"/>
                  <a:pt x="213" y="107"/>
                  <a:pt x="228" y="99"/>
                </a:cubicBezTo>
                <a:cubicBezTo>
                  <a:pt x="229" y="98"/>
                  <a:pt x="229" y="98"/>
                  <a:pt x="229" y="98"/>
                </a:cubicBezTo>
                <a:cubicBezTo>
                  <a:pt x="230" y="99"/>
                  <a:pt x="230" y="99"/>
                  <a:pt x="230" y="99"/>
                </a:cubicBezTo>
                <a:cubicBezTo>
                  <a:pt x="236" y="109"/>
                  <a:pt x="241" y="120"/>
                  <a:pt x="243" y="132"/>
                </a:cubicBezTo>
                <a:cubicBezTo>
                  <a:pt x="243" y="133"/>
                  <a:pt x="243" y="133"/>
                  <a:pt x="243" y="133"/>
                </a:cubicBezTo>
                <a:lnTo>
                  <a:pt x="242" y="134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  <a:effectLst>
            <a:outerShdw blurRad="330200" dist="190500" dir="2700000" algn="tl" rotWithShape="0">
              <a:prstClr val="black">
                <a:alpha val="22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" name="Oval 30"/>
          <p:cNvSpPr/>
          <p:nvPr/>
        </p:nvSpPr>
        <p:spPr>
          <a:xfrm>
            <a:off x="11740841" y="6435711"/>
            <a:ext cx="2280269" cy="2280269"/>
          </a:xfrm>
          <a:prstGeom prst="ellipse">
            <a:avLst/>
          </a:prstGeom>
          <a:gradFill flip="none" rotWithShape="1">
            <a:gsLst>
              <a:gs pos="0">
                <a:schemeClr val="bg1">
                  <a:lumMod val="85000"/>
                </a:schemeClr>
              </a:gs>
              <a:gs pos="24000">
                <a:schemeClr val="bg1">
                  <a:lumMod val="95000"/>
                </a:schemeClr>
              </a:gs>
            </a:gsLst>
            <a:lin ang="13500000" scaled="1"/>
            <a:tileRect/>
          </a:gradFill>
          <a:ln>
            <a:noFill/>
          </a:ln>
          <a:effectLst>
            <a:outerShdw blurRad="571500" dist="723900" dir="2700000" algn="tl" rotWithShape="0">
              <a:prstClr val="black">
                <a:alpha val="3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42" name="Group 41"/>
          <p:cNvGrpSpPr/>
          <p:nvPr/>
        </p:nvGrpSpPr>
        <p:grpSpPr>
          <a:xfrm flipH="1" flipV="1">
            <a:off x="1095637" y="4154602"/>
            <a:ext cx="5882541" cy="5091774"/>
            <a:chOff x="11816557" y="7756415"/>
            <a:chExt cx="5882541" cy="5091774"/>
          </a:xfrm>
        </p:grpSpPr>
        <p:grpSp>
          <p:nvGrpSpPr>
            <p:cNvPr id="43" name="Group 42"/>
            <p:cNvGrpSpPr/>
            <p:nvPr/>
          </p:nvGrpSpPr>
          <p:grpSpPr>
            <a:xfrm flipH="1">
              <a:off x="11816557" y="7756415"/>
              <a:ext cx="4085157" cy="4019550"/>
              <a:chOff x="3059082" y="5908837"/>
              <a:chExt cx="4085157" cy="4019550"/>
            </a:xfrm>
          </p:grpSpPr>
          <p:sp>
            <p:nvSpPr>
              <p:cNvPr id="47" name="Arc 46"/>
              <p:cNvSpPr/>
              <p:nvPr/>
            </p:nvSpPr>
            <p:spPr>
              <a:xfrm flipV="1">
                <a:off x="3059082" y="5908837"/>
                <a:ext cx="4085157" cy="4019550"/>
              </a:xfrm>
              <a:prstGeom prst="arc">
                <a:avLst>
                  <a:gd name="adj1" fmla="val 18207354"/>
                  <a:gd name="adj2" fmla="val 20231147"/>
                </a:avLst>
              </a:prstGeom>
              <a:ln>
                <a:solidFill>
                  <a:schemeClr val="bg1">
                    <a:lumMod val="75000"/>
                  </a:schemeClr>
                </a:solidFill>
                <a:prstDash val="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8" name="Oval 47"/>
              <p:cNvSpPr/>
              <p:nvPr/>
            </p:nvSpPr>
            <p:spPr>
              <a:xfrm>
                <a:off x="6020576" y="9516547"/>
                <a:ext cx="214661" cy="214661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44" name="Group 43"/>
            <p:cNvGrpSpPr/>
            <p:nvPr/>
          </p:nvGrpSpPr>
          <p:grpSpPr>
            <a:xfrm>
              <a:off x="13111014" y="11237590"/>
              <a:ext cx="4588084" cy="1610599"/>
              <a:chOff x="3398181" y="10374202"/>
              <a:chExt cx="4588084" cy="1610599"/>
            </a:xfrm>
          </p:grpSpPr>
          <p:sp>
            <p:nvSpPr>
              <p:cNvPr id="45" name="TextBox 44"/>
              <p:cNvSpPr txBox="1"/>
              <p:nvPr/>
            </p:nvSpPr>
            <p:spPr>
              <a:xfrm flipV="1">
                <a:off x="3398181" y="10374202"/>
                <a:ext cx="4588084" cy="52322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/>
                <a:r>
                  <a:rPr lang="fa-IR" sz="2800" b="1" dirty="0">
                    <a:solidFill>
                      <a:schemeClr val="accent1">
                        <a:lumMod val="50000"/>
                      </a:schemeClr>
                    </a:solidFill>
                    <a:effectLst>
                      <a:glow>
                        <a:srgbClr val="FF3399">
                          <a:alpha val="24000"/>
                        </a:srgbClr>
                      </a:glow>
                    </a:effectLst>
                    <a:latin typeface="Shabnam" panose="020B0603030804020204" pitchFamily="34" charset="-78"/>
                    <a:cs typeface="Shabnam" panose="020B0603030804020204" pitchFamily="34" charset="-78"/>
                  </a:rPr>
                  <a:t>تیتر عنوان را بنویسید</a:t>
                </a:r>
                <a:endParaRPr lang="en-US" sz="2800" b="1" dirty="0">
                  <a:solidFill>
                    <a:schemeClr val="accent1">
                      <a:lumMod val="50000"/>
                    </a:schemeClr>
                  </a:solidFill>
                  <a:effectLst>
                    <a:glow>
                      <a:srgbClr val="FF3399">
                        <a:alpha val="24000"/>
                      </a:srgbClr>
                    </a:glow>
                  </a:effectLst>
                  <a:latin typeface="Shabnam" panose="020B0603030804020204" pitchFamily="34" charset="-78"/>
                  <a:cs typeface="Shabnam" panose="020B0603030804020204" pitchFamily="34" charset="-78"/>
                </a:endParaRPr>
              </a:p>
            </p:txBody>
          </p:sp>
          <p:sp>
            <p:nvSpPr>
              <p:cNvPr id="46" name="TextBox 45"/>
              <p:cNvSpPr txBox="1"/>
              <p:nvPr/>
            </p:nvSpPr>
            <p:spPr>
              <a:xfrm flipV="1">
                <a:off x="3398181" y="10969138"/>
                <a:ext cx="3884612" cy="101566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 rtl="1">
                  <a:lnSpc>
                    <a:spcPct val="150000"/>
                  </a:lnSpc>
                </a:pPr>
                <a:r>
                  <a:rPr lang="fa-IR" sz="2000" dirty="0">
                    <a:solidFill>
                      <a:srgbClr val="16191F"/>
                    </a:solidFill>
                    <a:latin typeface="Vazir" panose="020B0603030804020204" pitchFamily="34" charset="-78"/>
                    <a:cs typeface="Vazir" panose="020B0603030804020204" pitchFamily="34" charset="-78"/>
                  </a:rPr>
                  <a:t>فروشگاه مینارو ارائه دهنده انواع فایل های کاربردی</a:t>
                </a:r>
                <a:endParaRPr lang="en-US" sz="1800" b="1" dirty="0">
                  <a:solidFill>
                    <a:schemeClr val="bg1">
                      <a:lumMod val="65000"/>
                    </a:schemeClr>
                  </a:solidFill>
                  <a:effectLst>
                    <a:glow>
                      <a:srgbClr val="FF3399">
                        <a:alpha val="24000"/>
                      </a:srgbClr>
                    </a:glow>
                  </a:effectLst>
                  <a:latin typeface="Lato" panose="020F0502020204030203" pitchFamily="34" charset="0"/>
                </a:endParaRPr>
              </a:p>
            </p:txBody>
          </p:sp>
        </p:grpSp>
      </p:grpSp>
      <p:grpSp>
        <p:nvGrpSpPr>
          <p:cNvPr id="49" name="Group 48"/>
          <p:cNvGrpSpPr/>
          <p:nvPr/>
        </p:nvGrpSpPr>
        <p:grpSpPr>
          <a:xfrm>
            <a:off x="13105008" y="6815188"/>
            <a:ext cx="6379199" cy="5251929"/>
            <a:chOff x="11816557" y="7756415"/>
            <a:chExt cx="6379199" cy="5251929"/>
          </a:xfrm>
        </p:grpSpPr>
        <p:grpSp>
          <p:nvGrpSpPr>
            <p:cNvPr id="50" name="Group 49"/>
            <p:cNvGrpSpPr/>
            <p:nvPr/>
          </p:nvGrpSpPr>
          <p:grpSpPr>
            <a:xfrm flipH="1">
              <a:off x="11816557" y="7756415"/>
              <a:ext cx="4085157" cy="4054242"/>
              <a:chOff x="3059082" y="5908837"/>
              <a:chExt cx="4085157" cy="4054242"/>
            </a:xfrm>
          </p:grpSpPr>
          <p:sp>
            <p:nvSpPr>
              <p:cNvPr id="54" name="Arc 53"/>
              <p:cNvSpPr/>
              <p:nvPr/>
            </p:nvSpPr>
            <p:spPr>
              <a:xfrm flipV="1">
                <a:off x="3059082" y="5908837"/>
                <a:ext cx="4085157" cy="4019550"/>
              </a:xfrm>
              <a:prstGeom prst="arc">
                <a:avLst>
                  <a:gd name="adj1" fmla="val 17143018"/>
                  <a:gd name="adj2" fmla="val 20231147"/>
                </a:avLst>
              </a:prstGeom>
              <a:ln>
                <a:solidFill>
                  <a:schemeClr val="bg1">
                    <a:lumMod val="75000"/>
                  </a:schemeClr>
                </a:solidFill>
                <a:prstDash val="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5" name="Oval 54"/>
              <p:cNvSpPr/>
              <p:nvPr/>
            </p:nvSpPr>
            <p:spPr>
              <a:xfrm>
                <a:off x="5523918" y="9748418"/>
                <a:ext cx="214661" cy="214661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51" name="Group 50"/>
            <p:cNvGrpSpPr/>
            <p:nvPr/>
          </p:nvGrpSpPr>
          <p:grpSpPr>
            <a:xfrm>
              <a:off x="13607672" y="11469461"/>
              <a:ext cx="4588084" cy="1538883"/>
              <a:chOff x="3894839" y="10606073"/>
              <a:chExt cx="4588084" cy="1538883"/>
            </a:xfrm>
          </p:grpSpPr>
          <p:sp>
            <p:nvSpPr>
              <p:cNvPr id="52" name="TextBox 51"/>
              <p:cNvSpPr txBox="1"/>
              <p:nvPr/>
            </p:nvSpPr>
            <p:spPr>
              <a:xfrm>
                <a:off x="3894839" y="10606073"/>
                <a:ext cx="4588084" cy="52322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fa-IR" sz="2800" b="1" dirty="0">
                    <a:solidFill>
                      <a:schemeClr val="accent1">
                        <a:lumMod val="50000"/>
                      </a:schemeClr>
                    </a:solidFill>
                    <a:effectLst>
                      <a:glow>
                        <a:srgbClr val="FF3399">
                          <a:alpha val="24000"/>
                        </a:srgbClr>
                      </a:glow>
                    </a:effectLst>
                    <a:latin typeface="Shabnam" panose="020B0603030804020204" pitchFamily="34" charset="-78"/>
                    <a:cs typeface="Shabnam" panose="020B0603030804020204" pitchFamily="34" charset="-78"/>
                  </a:rPr>
                  <a:t>تیتر عنوان را بنویسید</a:t>
                </a:r>
                <a:endParaRPr lang="en-US" sz="2800" b="1" dirty="0">
                  <a:solidFill>
                    <a:schemeClr val="accent1">
                      <a:lumMod val="50000"/>
                    </a:schemeClr>
                  </a:solidFill>
                  <a:effectLst>
                    <a:glow>
                      <a:srgbClr val="FF3399">
                        <a:alpha val="24000"/>
                      </a:srgbClr>
                    </a:glow>
                  </a:effectLst>
                  <a:latin typeface="Shabnam" panose="020B0603030804020204" pitchFamily="34" charset="-78"/>
                  <a:cs typeface="Shabnam" panose="020B0603030804020204" pitchFamily="34" charset="-78"/>
                </a:endParaRPr>
              </a:p>
            </p:txBody>
          </p:sp>
          <p:sp>
            <p:nvSpPr>
              <p:cNvPr id="53" name="TextBox 52"/>
              <p:cNvSpPr txBox="1"/>
              <p:nvPr/>
            </p:nvSpPr>
            <p:spPr>
              <a:xfrm>
                <a:off x="3894839" y="11129293"/>
                <a:ext cx="3884612" cy="101566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 rtl="1">
                  <a:lnSpc>
                    <a:spcPct val="150000"/>
                  </a:lnSpc>
                </a:pPr>
                <a:r>
                  <a:rPr lang="fa-IR" sz="2000" dirty="0">
                    <a:solidFill>
                      <a:srgbClr val="16191F"/>
                    </a:solidFill>
                    <a:latin typeface="Vazir" panose="020B0603030804020204" pitchFamily="34" charset="-78"/>
                    <a:cs typeface="Vazir" panose="020B0603030804020204" pitchFamily="34" charset="-78"/>
                  </a:rPr>
                  <a:t>فروشگاه مینارو ارائه دهنده انواع فایل های کاربردی</a:t>
                </a:r>
                <a:endParaRPr lang="en-US" sz="1800" b="1" dirty="0">
                  <a:solidFill>
                    <a:schemeClr val="bg1">
                      <a:lumMod val="65000"/>
                    </a:schemeClr>
                  </a:solidFill>
                  <a:effectLst>
                    <a:glow>
                      <a:srgbClr val="FF3399">
                        <a:alpha val="24000"/>
                      </a:srgbClr>
                    </a:glow>
                  </a:effectLst>
                  <a:latin typeface="Lato" panose="020F0502020204030203" pitchFamily="34" charset="0"/>
                </a:endParaRPr>
              </a:p>
            </p:txBody>
          </p:sp>
        </p:grpSp>
      </p:grpSp>
      <p:grpSp>
        <p:nvGrpSpPr>
          <p:cNvPr id="56" name="Group 55"/>
          <p:cNvGrpSpPr/>
          <p:nvPr/>
        </p:nvGrpSpPr>
        <p:grpSpPr>
          <a:xfrm flipV="1">
            <a:off x="7166880" y="7673105"/>
            <a:ext cx="4588084" cy="3882743"/>
            <a:chOff x="6095913" y="3516301"/>
            <a:chExt cx="4588084" cy="3882743"/>
          </a:xfrm>
        </p:grpSpPr>
        <p:grpSp>
          <p:nvGrpSpPr>
            <p:cNvPr id="57" name="Group 56"/>
            <p:cNvGrpSpPr/>
            <p:nvPr/>
          </p:nvGrpSpPr>
          <p:grpSpPr>
            <a:xfrm>
              <a:off x="6095913" y="3516301"/>
              <a:ext cx="4588084" cy="1614826"/>
              <a:chOff x="3799661" y="10694418"/>
              <a:chExt cx="4588084" cy="1614826"/>
            </a:xfrm>
          </p:grpSpPr>
          <p:sp>
            <p:nvSpPr>
              <p:cNvPr id="61" name="TextBox 60"/>
              <p:cNvSpPr txBox="1"/>
              <p:nvPr/>
            </p:nvSpPr>
            <p:spPr>
              <a:xfrm flipV="1">
                <a:off x="3799661" y="11786024"/>
                <a:ext cx="4588084" cy="52322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fa-IR" sz="2800" b="1" dirty="0">
                    <a:solidFill>
                      <a:schemeClr val="accent1">
                        <a:lumMod val="50000"/>
                      </a:schemeClr>
                    </a:solidFill>
                    <a:effectLst>
                      <a:glow>
                        <a:srgbClr val="FF3399">
                          <a:alpha val="24000"/>
                        </a:srgbClr>
                      </a:glow>
                    </a:effectLst>
                    <a:latin typeface="Shabnam" panose="020B0603030804020204" pitchFamily="34" charset="-78"/>
                    <a:cs typeface="Shabnam" panose="020B0603030804020204" pitchFamily="34" charset="-78"/>
                  </a:rPr>
                  <a:t>تیتر عنوان را بنویسید</a:t>
                </a:r>
                <a:endParaRPr lang="en-US" sz="2800" b="1" dirty="0">
                  <a:solidFill>
                    <a:schemeClr val="accent1">
                      <a:lumMod val="50000"/>
                    </a:schemeClr>
                  </a:solidFill>
                  <a:effectLst>
                    <a:glow>
                      <a:srgbClr val="FF3399">
                        <a:alpha val="24000"/>
                      </a:srgbClr>
                    </a:glow>
                  </a:effectLst>
                  <a:latin typeface="Shabnam" panose="020B0603030804020204" pitchFamily="34" charset="-78"/>
                  <a:cs typeface="Shabnam" panose="020B0603030804020204" pitchFamily="34" charset="-78"/>
                </a:endParaRPr>
              </a:p>
            </p:txBody>
          </p:sp>
          <p:sp>
            <p:nvSpPr>
              <p:cNvPr id="62" name="TextBox 61"/>
              <p:cNvSpPr txBox="1"/>
              <p:nvPr/>
            </p:nvSpPr>
            <p:spPr>
              <a:xfrm flipV="1">
                <a:off x="4151397" y="10694418"/>
                <a:ext cx="3884612" cy="101566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 rtl="1">
                  <a:lnSpc>
                    <a:spcPct val="150000"/>
                  </a:lnSpc>
                </a:pPr>
                <a:r>
                  <a:rPr lang="fa-IR" sz="2000" dirty="0">
                    <a:solidFill>
                      <a:srgbClr val="16191F"/>
                    </a:solidFill>
                    <a:latin typeface="Vazir" panose="020B0603030804020204" pitchFamily="34" charset="-78"/>
                    <a:cs typeface="Vazir" panose="020B0603030804020204" pitchFamily="34" charset="-78"/>
                  </a:rPr>
                  <a:t>فروشگاه مینارو ارائه دهنده انواع فایل های کاربردی</a:t>
                </a:r>
                <a:endParaRPr lang="en-US" sz="1800" b="1" dirty="0">
                  <a:solidFill>
                    <a:schemeClr val="bg1">
                      <a:lumMod val="65000"/>
                    </a:schemeClr>
                  </a:solidFill>
                  <a:effectLst>
                    <a:glow>
                      <a:srgbClr val="FF3399">
                        <a:alpha val="24000"/>
                      </a:srgbClr>
                    </a:glow>
                  </a:effectLst>
                  <a:latin typeface="Lato" panose="020F0502020204030203" pitchFamily="34" charset="0"/>
                </a:endParaRPr>
              </a:p>
            </p:txBody>
          </p:sp>
        </p:grpSp>
        <p:grpSp>
          <p:nvGrpSpPr>
            <p:cNvPr id="58" name="Group 57"/>
            <p:cNvGrpSpPr/>
            <p:nvPr/>
          </p:nvGrpSpPr>
          <p:grpSpPr>
            <a:xfrm>
              <a:off x="8375176" y="5266665"/>
              <a:ext cx="214661" cy="2132379"/>
              <a:chOff x="9156226" y="5476215"/>
              <a:chExt cx="214661" cy="2132379"/>
            </a:xfrm>
          </p:grpSpPr>
          <p:cxnSp>
            <p:nvCxnSpPr>
              <p:cNvPr id="59" name="Straight Connector 58"/>
              <p:cNvCxnSpPr/>
              <p:nvPr/>
            </p:nvCxnSpPr>
            <p:spPr>
              <a:xfrm flipH="1">
                <a:off x="9249299" y="5607406"/>
                <a:ext cx="8804" cy="2001188"/>
              </a:xfrm>
              <a:prstGeom prst="line">
                <a:avLst/>
              </a:prstGeom>
              <a:ln>
                <a:solidFill>
                  <a:schemeClr val="bg1">
                    <a:lumMod val="65000"/>
                  </a:schemeClr>
                </a:solidFill>
                <a:prstDash val="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60" name="Oval 59"/>
              <p:cNvSpPr/>
              <p:nvPr/>
            </p:nvSpPr>
            <p:spPr>
              <a:xfrm>
                <a:off x="9156226" y="5476215"/>
                <a:ext cx="214661" cy="214661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63" name="TextBox 62"/>
          <p:cNvSpPr txBox="1"/>
          <p:nvPr/>
        </p:nvSpPr>
        <p:spPr>
          <a:xfrm>
            <a:off x="6476768" y="7209514"/>
            <a:ext cx="112395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dirty="0">
                <a:latin typeface="Lato Black" panose="020F0A02020204030203" pitchFamily="34" charset="0"/>
              </a:rPr>
              <a:t>20%</a:t>
            </a:r>
          </a:p>
        </p:txBody>
      </p:sp>
      <p:sp>
        <p:nvSpPr>
          <p:cNvPr id="64" name="TextBox 63"/>
          <p:cNvSpPr txBox="1"/>
          <p:nvPr/>
        </p:nvSpPr>
        <p:spPr>
          <a:xfrm>
            <a:off x="8993188" y="5850604"/>
            <a:ext cx="112395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dirty="0">
                <a:latin typeface="Lato Black" panose="020F0A02020204030203" pitchFamily="34" charset="0"/>
              </a:rPr>
              <a:t>30%</a:t>
            </a:r>
          </a:p>
        </p:txBody>
      </p:sp>
      <p:sp>
        <p:nvSpPr>
          <p:cNvPr id="65" name="TextBox 64"/>
          <p:cNvSpPr txBox="1"/>
          <p:nvPr/>
        </p:nvSpPr>
        <p:spPr>
          <a:xfrm>
            <a:off x="12383871" y="7262264"/>
            <a:ext cx="112395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dirty="0">
                <a:latin typeface="Lato Black" panose="020F0A02020204030203" pitchFamily="34" charset="0"/>
              </a:rPr>
              <a:t>50%</a:t>
            </a:r>
          </a:p>
        </p:txBody>
      </p:sp>
      <p:sp>
        <p:nvSpPr>
          <p:cNvPr id="67" name="TextBox 66"/>
          <p:cNvSpPr txBox="1"/>
          <p:nvPr/>
        </p:nvSpPr>
        <p:spPr>
          <a:xfrm>
            <a:off x="-1" y="508608"/>
            <a:ext cx="24387175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a-IR" sz="9600" b="1" dirty="0">
                <a:effectLst>
                  <a:glow>
                    <a:srgbClr val="FF3399">
                      <a:alpha val="24000"/>
                    </a:srgbClr>
                  </a:glow>
                </a:effectLst>
                <a:latin typeface="Shabnam" panose="020B0603030804020204" pitchFamily="34" charset="-78"/>
                <a:cs typeface="Shabnam" panose="020B0603030804020204" pitchFamily="34" charset="-78"/>
              </a:rPr>
              <a:t>تیتر عنوان خود را وارد نمایید</a:t>
            </a:r>
            <a:endParaRPr lang="en-US" sz="9600" b="1" dirty="0">
              <a:solidFill>
                <a:srgbClr val="FF3399"/>
              </a:solidFill>
              <a:effectLst>
                <a:glow>
                  <a:srgbClr val="FF3399">
                    <a:alpha val="24000"/>
                  </a:srgbClr>
                </a:glow>
              </a:effectLst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68" name="TextBox 67"/>
          <p:cNvSpPr txBox="1"/>
          <p:nvPr/>
        </p:nvSpPr>
        <p:spPr>
          <a:xfrm>
            <a:off x="0" y="1912391"/>
            <a:ext cx="2438717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a-IR" sz="2400" dirty="0">
                <a:solidFill>
                  <a:srgbClr val="100F3D"/>
                </a:solidFill>
                <a:effectLst>
                  <a:glow>
                    <a:srgbClr val="FF3399">
                      <a:alpha val="24000"/>
                    </a:srgbClr>
                  </a:glow>
                </a:effectLst>
                <a:latin typeface="Vazir" panose="020B0603030804020204" pitchFamily="34" charset="-78"/>
                <a:cs typeface="Vazir" panose="020B0603030804020204" pitchFamily="34" charset="-78"/>
              </a:rPr>
              <a:t>زیر عنوان خود را در این قسمت بنویسید</a:t>
            </a:r>
            <a:endParaRPr lang="en-US" sz="2400" dirty="0">
              <a:solidFill>
                <a:srgbClr val="100F3D"/>
              </a:solidFill>
              <a:effectLst>
                <a:glow>
                  <a:srgbClr val="FF3399">
                    <a:alpha val="24000"/>
                  </a:srgbClr>
                </a:glow>
              </a:effectLst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  <p:sp>
        <p:nvSpPr>
          <p:cNvPr id="69" name="Freeform 12"/>
          <p:cNvSpPr>
            <a:spLocks noEditPoints="1"/>
          </p:cNvSpPr>
          <p:nvPr/>
        </p:nvSpPr>
        <p:spPr bwMode="auto">
          <a:xfrm>
            <a:off x="6710505" y="4969503"/>
            <a:ext cx="1285985" cy="1284406"/>
          </a:xfrm>
          <a:custGeom>
            <a:avLst/>
            <a:gdLst>
              <a:gd name="T0" fmla="*/ 286 w 302"/>
              <a:gd name="T1" fmla="*/ 129 h 302"/>
              <a:gd name="T2" fmla="*/ 282 w 302"/>
              <a:gd name="T3" fmla="*/ 112 h 302"/>
              <a:gd name="T4" fmla="*/ 285 w 302"/>
              <a:gd name="T5" fmla="*/ 82 h 302"/>
              <a:gd name="T6" fmla="*/ 264 w 302"/>
              <a:gd name="T7" fmla="*/ 72 h 302"/>
              <a:gd name="T8" fmla="*/ 252 w 302"/>
              <a:gd name="T9" fmla="*/ 58 h 302"/>
              <a:gd name="T10" fmla="*/ 236 w 302"/>
              <a:gd name="T11" fmla="*/ 34 h 302"/>
              <a:gd name="T12" fmla="*/ 219 w 302"/>
              <a:gd name="T13" fmla="*/ 23 h 302"/>
              <a:gd name="T14" fmla="*/ 191 w 302"/>
              <a:gd name="T15" fmla="*/ 20 h 302"/>
              <a:gd name="T16" fmla="*/ 173 w 302"/>
              <a:gd name="T17" fmla="*/ 15 h 302"/>
              <a:gd name="T18" fmla="*/ 155 w 302"/>
              <a:gd name="T19" fmla="*/ 0 h 302"/>
              <a:gd name="T20" fmla="*/ 141 w 302"/>
              <a:gd name="T21" fmla="*/ 14 h 302"/>
              <a:gd name="T22" fmla="*/ 113 w 302"/>
              <a:gd name="T23" fmla="*/ 12 h 302"/>
              <a:gd name="T24" fmla="*/ 94 w 302"/>
              <a:gd name="T25" fmla="*/ 18 h 302"/>
              <a:gd name="T26" fmla="*/ 73 w 302"/>
              <a:gd name="T27" fmla="*/ 38 h 302"/>
              <a:gd name="T28" fmla="*/ 59 w 302"/>
              <a:gd name="T29" fmla="*/ 49 h 302"/>
              <a:gd name="T30" fmla="*/ 35 w 302"/>
              <a:gd name="T31" fmla="*/ 54 h 302"/>
              <a:gd name="T32" fmla="*/ 32 w 302"/>
              <a:gd name="T33" fmla="*/ 84 h 302"/>
              <a:gd name="T34" fmla="*/ 24 w 302"/>
              <a:gd name="T35" fmla="*/ 99 h 302"/>
              <a:gd name="T36" fmla="*/ 3 w 302"/>
              <a:gd name="T37" fmla="*/ 121 h 302"/>
              <a:gd name="T38" fmla="*/ 14 w 302"/>
              <a:gd name="T39" fmla="*/ 142 h 302"/>
              <a:gd name="T40" fmla="*/ 7 w 302"/>
              <a:gd name="T41" fmla="*/ 157 h 302"/>
              <a:gd name="T42" fmla="*/ 9 w 302"/>
              <a:gd name="T43" fmla="*/ 177 h 302"/>
              <a:gd name="T44" fmla="*/ 24 w 302"/>
              <a:gd name="T45" fmla="*/ 201 h 302"/>
              <a:gd name="T46" fmla="*/ 31 w 302"/>
              <a:gd name="T47" fmla="*/ 218 h 302"/>
              <a:gd name="T48" fmla="*/ 30 w 302"/>
              <a:gd name="T49" fmla="*/ 242 h 302"/>
              <a:gd name="T50" fmla="*/ 59 w 302"/>
              <a:gd name="T51" fmla="*/ 252 h 302"/>
              <a:gd name="T52" fmla="*/ 73 w 302"/>
              <a:gd name="T53" fmla="*/ 263 h 302"/>
              <a:gd name="T54" fmla="*/ 89 w 302"/>
              <a:gd name="T55" fmla="*/ 289 h 302"/>
              <a:gd name="T56" fmla="*/ 112 w 302"/>
              <a:gd name="T57" fmla="*/ 283 h 302"/>
              <a:gd name="T58" fmla="*/ 130 w 302"/>
              <a:gd name="T59" fmla="*/ 286 h 302"/>
              <a:gd name="T60" fmla="*/ 155 w 302"/>
              <a:gd name="T61" fmla="*/ 302 h 302"/>
              <a:gd name="T62" fmla="*/ 173 w 302"/>
              <a:gd name="T63" fmla="*/ 286 h 302"/>
              <a:gd name="T64" fmla="*/ 190 w 302"/>
              <a:gd name="T65" fmla="*/ 282 h 302"/>
              <a:gd name="T66" fmla="*/ 220 w 302"/>
              <a:gd name="T67" fmla="*/ 285 h 302"/>
              <a:gd name="T68" fmla="*/ 230 w 302"/>
              <a:gd name="T69" fmla="*/ 263 h 302"/>
              <a:gd name="T70" fmla="*/ 243 w 302"/>
              <a:gd name="T71" fmla="*/ 251 h 302"/>
              <a:gd name="T72" fmla="*/ 268 w 302"/>
              <a:gd name="T73" fmla="*/ 236 h 302"/>
              <a:gd name="T74" fmla="*/ 278 w 302"/>
              <a:gd name="T75" fmla="*/ 219 h 302"/>
              <a:gd name="T76" fmla="*/ 282 w 302"/>
              <a:gd name="T77" fmla="*/ 190 h 302"/>
              <a:gd name="T78" fmla="*/ 287 w 302"/>
              <a:gd name="T79" fmla="*/ 173 h 302"/>
              <a:gd name="T80" fmla="*/ 302 w 302"/>
              <a:gd name="T81" fmla="*/ 155 h 302"/>
              <a:gd name="T82" fmla="*/ 170 w 302"/>
              <a:gd name="T83" fmla="*/ 59 h 302"/>
              <a:gd name="T84" fmla="*/ 160 w 302"/>
              <a:gd name="T85" fmla="*/ 111 h 302"/>
              <a:gd name="T86" fmla="*/ 143 w 302"/>
              <a:gd name="T87" fmla="*/ 110 h 302"/>
              <a:gd name="T88" fmla="*/ 98 w 302"/>
              <a:gd name="T89" fmla="*/ 73 h 302"/>
              <a:gd name="T90" fmla="*/ 117 w 302"/>
              <a:gd name="T91" fmla="*/ 128 h 302"/>
              <a:gd name="T92" fmla="*/ 59 w 302"/>
              <a:gd name="T93" fmla="*/ 132 h 302"/>
              <a:gd name="T94" fmla="*/ 110 w 302"/>
              <a:gd name="T95" fmla="*/ 159 h 302"/>
              <a:gd name="T96" fmla="*/ 143 w 302"/>
              <a:gd name="T97" fmla="*/ 191 h 302"/>
              <a:gd name="T98" fmla="*/ 128 w 302"/>
              <a:gd name="T99" fmla="*/ 185 h 302"/>
              <a:gd name="T100" fmla="*/ 130 w 302"/>
              <a:gd name="T101" fmla="*/ 171 h 302"/>
              <a:gd name="T102" fmla="*/ 203 w 302"/>
              <a:gd name="T103" fmla="*/ 229 h 302"/>
              <a:gd name="T104" fmla="*/ 172 w 302"/>
              <a:gd name="T105" fmla="*/ 185 h 302"/>
              <a:gd name="T106" fmla="*/ 229 w 302"/>
              <a:gd name="T107" fmla="*/ 203 h 302"/>
              <a:gd name="T108" fmla="*/ 191 w 302"/>
              <a:gd name="T109" fmla="*/ 159 h 302"/>
              <a:gd name="T110" fmla="*/ 191 w 302"/>
              <a:gd name="T111" fmla="*/ 143 h 302"/>
              <a:gd name="T112" fmla="*/ 230 w 302"/>
              <a:gd name="T113" fmla="*/ 99 h 3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302" h="302">
                <a:moveTo>
                  <a:pt x="302" y="147"/>
                </a:moveTo>
                <a:cubicBezTo>
                  <a:pt x="300" y="146"/>
                  <a:pt x="297" y="145"/>
                  <a:pt x="295" y="145"/>
                </a:cubicBezTo>
                <a:cubicBezTo>
                  <a:pt x="293" y="144"/>
                  <a:pt x="290" y="143"/>
                  <a:pt x="288" y="142"/>
                </a:cubicBezTo>
                <a:cubicBezTo>
                  <a:pt x="287" y="142"/>
                  <a:pt x="287" y="142"/>
                  <a:pt x="287" y="142"/>
                </a:cubicBezTo>
                <a:cubicBezTo>
                  <a:pt x="287" y="141"/>
                  <a:pt x="287" y="141"/>
                  <a:pt x="287" y="141"/>
                </a:cubicBezTo>
                <a:cubicBezTo>
                  <a:pt x="287" y="137"/>
                  <a:pt x="287" y="133"/>
                  <a:pt x="286" y="130"/>
                </a:cubicBezTo>
                <a:cubicBezTo>
                  <a:pt x="286" y="129"/>
                  <a:pt x="286" y="129"/>
                  <a:pt x="286" y="129"/>
                </a:cubicBezTo>
                <a:cubicBezTo>
                  <a:pt x="287" y="128"/>
                  <a:pt x="287" y="128"/>
                  <a:pt x="287" y="128"/>
                </a:cubicBezTo>
                <a:cubicBezTo>
                  <a:pt x="289" y="127"/>
                  <a:pt x="291" y="126"/>
                  <a:pt x="293" y="125"/>
                </a:cubicBezTo>
                <a:cubicBezTo>
                  <a:pt x="295" y="123"/>
                  <a:pt x="297" y="122"/>
                  <a:pt x="299" y="121"/>
                </a:cubicBezTo>
                <a:cubicBezTo>
                  <a:pt x="299" y="118"/>
                  <a:pt x="298" y="116"/>
                  <a:pt x="297" y="113"/>
                </a:cubicBezTo>
                <a:cubicBezTo>
                  <a:pt x="295" y="113"/>
                  <a:pt x="293" y="113"/>
                  <a:pt x="290" y="113"/>
                </a:cubicBezTo>
                <a:cubicBezTo>
                  <a:pt x="288" y="112"/>
                  <a:pt x="285" y="112"/>
                  <a:pt x="283" y="112"/>
                </a:cubicBezTo>
                <a:cubicBezTo>
                  <a:pt x="282" y="112"/>
                  <a:pt x="282" y="112"/>
                  <a:pt x="282" y="112"/>
                </a:cubicBezTo>
                <a:cubicBezTo>
                  <a:pt x="282" y="111"/>
                  <a:pt x="282" y="111"/>
                  <a:pt x="282" y="111"/>
                </a:cubicBezTo>
                <a:cubicBezTo>
                  <a:pt x="281" y="108"/>
                  <a:pt x="279" y="104"/>
                  <a:pt x="278" y="100"/>
                </a:cubicBezTo>
                <a:cubicBezTo>
                  <a:pt x="278" y="99"/>
                  <a:pt x="278" y="99"/>
                  <a:pt x="278" y="99"/>
                </a:cubicBezTo>
                <a:cubicBezTo>
                  <a:pt x="278" y="99"/>
                  <a:pt x="278" y="99"/>
                  <a:pt x="278" y="99"/>
                </a:cubicBezTo>
                <a:cubicBezTo>
                  <a:pt x="280" y="97"/>
                  <a:pt x="282" y="95"/>
                  <a:pt x="284" y="94"/>
                </a:cubicBezTo>
                <a:cubicBezTo>
                  <a:pt x="285" y="92"/>
                  <a:pt x="287" y="90"/>
                  <a:pt x="289" y="89"/>
                </a:cubicBezTo>
                <a:cubicBezTo>
                  <a:pt x="288" y="86"/>
                  <a:pt x="286" y="84"/>
                  <a:pt x="285" y="82"/>
                </a:cubicBezTo>
                <a:cubicBezTo>
                  <a:pt x="283" y="82"/>
                  <a:pt x="281" y="82"/>
                  <a:pt x="278" y="83"/>
                </a:cubicBezTo>
                <a:cubicBezTo>
                  <a:pt x="276" y="83"/>
                  <a:pt x="273" y="83"/>
                  <a:pt x="271" y="84"/>
                </a:cubicBezTo>
                <a:cubicBezTo>
                  <a:pt x="270" y="84"/>
                  <a:pt x="270" y="84"/>
                  <a:pt x="270" y="84"/>
                </a:cubicBezTo>
                <a:cubicBezTo>
                  <a:pt x="270" y="83"/>
                  <a:pt x="270" y="83"/>
                  <a:pt x="270" y="83"/>
                </a:cubicBezTo>
                <a:cubicBezTo>
                  <a:pt x="268" y="80"/>
                  <a:pt x="266" y="76"/>
                  <a:pt x="264" y="73"/>
                </a:cubicBezTo>
                <a:cubicBezTo>
                  <a:pt x="263" y="72"/>
                  <a:pt x="263" y="72"/>
                  <a:pt x="263" y="72"/>
                </a:cubicBezTo>
                <a:cubicBezTo>
                  <a:pt x="264" y="72"/>
                  <a:pt x="264" y="72"/>
                  <a:pt x="264" y="72"/>
                </a:cubicBezTo>
                <a:cubicBezTo>
                  <a:pt x="265" y="70"/>
                  <a:pt x="266" y="68"/>
                  <a:pt x="268" y="66"/>
                </a:cubicBezTo>
                <a:cubicBezTo>
                  <a:pt x="269" y="64"/>
                  <a:pt x="270" y="62"/>
                  <a:pt x="271" y="60"/>
                </a:cubicBezTo>
                <a:cubicBezTo>
                  <a:pt x="270" y="58"/>
                  <a:pt x="268" y="56"/>
                  <a:pt x="267" y="54"/>
                </a:cubicBezTo>
                <a:cubicBezTo>
                  <a:pt x="264" y="54"/>
                  <a:pt x="262" y="55"/>
                  <a:pt x="260" y="56"/>
                </a:cubicBezTo>
                <a:cubicBezTo>
                  <a:pt x="258" y="57"/>
                  <a:pt x="255" y="58"/>
                  <a:pt x="253" y="59"/>
                </a:cubicBezTo>
                <a:cubicBezTo>
                  <a:pt x="252" y="59"/>
                  <a:pt x="252" y="59"/>
                  <a:pt x="252" y="59"/>
                </a:cubicBezTo>
                <a:cubicBezTo>
                  <a:pt x="252" y="58"/>
                  <a:pt x="252" y="58"/>
                  <a:pt x="252" y="58"/>
                </a:cubicBezTo>
                <a:cubicBezTo>
                  <a:pt x="249" y="55"/>
                  <a:pt x="246" y="53"/>
                  <a:pt x="243" y="50"/>
                </a:cubicBezTo>
                <a:cubicBezTo>
                  <a:pt x="243" y="49"/>
                  <a:pt x="243" y="49"/>
                  <a:pt x="243" y="49"/>
                </a:cubicBezTo>
                <a:cubicBezTo>
                  <a:pt x="243" y="49"/>
                  <a:pt x="243" y="49"/>
                  <a:pt x="243" y="49"/>
                </a:cubicBezTo>
                <a:cubicBezTo>
                  <a:pt x="244" y="47"/>
                  <a:pt x="245" y="44"/>
                  <a:pt x="246" y="42"/>
                </a:cubicBezTo>
                <a:cubicBezTo>
                  <a:pt x="247" y="40"/>
                  <a:pt x="247" y="37"/>
                  <a:pt x="248" y="35"/>
                </a:cubicBezTo>
                <a:cubicBezTo>
                  <a:pt x="246" y="33"/>
                  <a:pt x="244" y="32"/>
                  <a:pt x="242" y="30"/>
                </a:cubicBezTo>
                <a:cubicBezTo>
                  <a:pt x="240" y="31"/>
                  <a:pt x="238" y="33"/>
                  <a:pt x="236" y="34"/>
                </a:cubicBezTo>
                <a:cubicBezTo>
                  <a:pt x="234" y="36"/>
                  <a:pt x="232" y="37"/>
                  <a:pt x="230" y="38"/>
                </a:cubicBezTo>
                <a:cubicBezTo>
                  <a:pt x="229" y="39"/>
                  <a:pt x="229" y="39"/>
                  <a:pt x="229" y="39"/>
                </a:cubicBezTo>
                <a:cubicBezTo>
                  <a:pt x="228" y="38"/>
                  <a:pt x="228" y="38"/>
                  <a:pt x="228" y="38"/>
                </a:cubicBezTo>
                <a:cubicBezTo>
                  <a:pt x="225" y="36"/>
                  <a:pt x="222" y="34"/>
                  <a:pt x="219" y="32"/>
                </a:cubicBezTo>
                <a:cubicBezTo>
                  <a:pt x="218" y="32"/>
                  <a:pt x="218" y="32"/>
                  <a:pt x="218" y="32"/>
                </a:cubicBezTo>
                <a:cubicBezTo>
                  <a:pt x="218" y="31"/>
                  <a:pt x="218" y="31"/>
                  <a:pt x="218" y="31"/>
                </a:cubicBezTo>
                <a:cubicBezTo>
                  <a:pt x="218" y="28"/>
                  <a:pt x="219" y="26"/>
                  <a:pt x="219" y="23"/>
                </a:cubicBezTo>
                <a:cubicBezTo>
                  <a:pt x="219" y="21"/>
                  <a:pt x="220" y="19"/>
                  <a:pt x="220" y="16"/>
                </a:cubicBezTo>
                <a:cubicBezTo>
                  <a:pt x="218" y="15"/>
                  <a:pt x="215" y="14"/>
                  <a:pt x="213" y="13"/>
                </a:cubicBezTo>
                <a:cubicBezTo>
                  <a:pt x="211" y="15"/>
                  <a:pt x="210" y="16"/>
                  <a:pt x="208" y="18"/>
                </a:cubicBezTo>
                <a:cubicBezTo>
                  <a:pt x="206" y="20"/>
                  <a:pt x="205" y="22"/>
                  <a:pt x="203" y="23"/>
                </a:cubicBezTo>
                <a:cubicBezTo>
                  <a:pt x="202" y="24"/>
                  <a:pt x="202" y="24"/>
                  <a:pt x="202" y="24"/>
                </a:cubicBezTo>
                <a:cubicBezTo>
                  <a:pt x="202" y="24"/>
                  <a:pt x="202" y="24"/>
                  <a:pt x="202" y="24"/>
                </a:cubicBezTo>
                <a:cubicBezTo>
                  <a:pt x="198" y="22"/>
                  <a:pt x="194" y="21"/>
                  <a:pt x="191" y="20"/>
                </a:cubicBezTo>
                <a:cubicBezTo>
                  <a:pt x="190" y="20"/>
                  <a:pt x="190" y="20"/>
                  <a:pt x="190" y="20"/>
                </a:cubicBezTo>
                <a:cubicBezTo>
                  <a:pt x="190" y="19"/>
                  <a:pt x="190" y="19"/>
                  <a:pt x="190" y="19"/>
                </a:cubicBezTo>
                <a:cubicBezTo>
                  <a:pt x="189" y="17"/>
                  <a:pt x="189" y="14"/>
                  <a:pt x="189" y="12"/>
                </a:cubicBezTo>
                <a:cubicBezTo>
                  <a:pt x="189" y="9"/>
                  <a:pt x="189" y="7"/>
                  <a:pt x="188" y="4"/>
                </a:cubicBezTo>
                <a:cubicBezTo>
                  <a:pt x="186" y="4"/>
                  <a:pt x="183" y="3"/>
                  <a:pt x="181" y="3"/>
                </a:cubicBezTo>
                <a:cubicBezTo>
                  <a:pt x="180" y="4"/>
                  <a:pt x="178" y="7"/>
                  <a:pt x="177" y="9"/>
                </a:cubicBezTo>
                <a:cubicBezTo>
                  <a:pt x="176" y="11"/>
                  <a:pt x="175" y="13"/>
                  <a:pt x="173" y="15"/>
                </a:cubicBezTo>
                <a:cubicBezTo>
                  <a:pt x="173" y="16"/>
                  <a:pt x="173" y="16"/>
                  <a:pt x="173" y="16"/>
                </a:cubicBezTo>
                <a:cubicBezTo>
                  <a:pt x="172" y="16"/>
                  <a:pt x="172" y="16"/>
                  <a:pt x="172" y="16"/>
                </a:cubicBezTo>
                <a:cubicBezTo>
                  <a:pt x="168" y="15"/>
                  <a:pt x="165" y="15"/>
                  <a:pt x="161" y="14"/>
                </a:cubicBezTo>
                <a:cubicBezTo>
                  <a:pt x="160" y="14"/>
                  <a:pt x="160" y="14"/>
                  <a:pt x="160" y="14"/>
                </a:cubicBezTo>
                <a:cubicBezTo>
                  <a:pt x="159" y="14"/>
                  <a:pt x="159" y="14"/>
                  <a:pt x="159" y="14"/>
                </a:cubicBezTo>
                <a:cubicBezTo>
                  <a:pt x="159" y="11"/>
                  <a:pt x="158" y="9"/>
                  <a:pt x="157" y="7"/>
                </a:cubicBezTo>
                <a:cubicBezTo>
                  <a:pt x="156" y="4"/>
                  <a:pt x="156" y="2"/>
                  <a:pt x="155" y="0"/>
                </a:cubicBezTo>
                <a:cubicBezTo>
                  <a:pt x="155" y="0"/>
                  <a:pt x="155" y="0"/>
                  <a:pt x="155" y="0"/>
                </a:cubicBezTo>
                <a:cubicBezTo>
                  <a:pt x="152" y="0"/>
                  <a:pt x="150" y="0"/>
                  <a:pt x="147" y="0"/>
                </a:cubicBezTo>
                <a:cubicBezTo>
                  <a:pt x="147" y="0"/>
                  <a:pt x="147" y="0"/>
                  <a:pt x="147" y="0"/>
                </a:cubicBezTo>
                <a:cubicBezTo>
                  <a:pt x="146" y="2"/>
                  <a:pt x="145" y="4"/>
                  <a:pt x="145" y="7"/>
                </a:cubicBezTo>
                <a:cubicBezTo>
                  <a:pt x="144" y="9"/>
                  <a:pt x="143" y="11"/>
                  <a:pt x="142" y="14"/>
                </a:cubicBezTo>
                <a:cubicBezTo>
                  <a:pt x="142" y="14"/>
                  <a:pt x="142" y="14"/>
                  <a:pt x="142" y="14"/>
                </a:cubicBezTo>
                <a:cubicBezTo>
                  <a:pt x="141" y="14"/>
                  <a:pt x="141" y="14"/>
                  <a:pt x="141" y="14"/>
                </a:cubicBezTo>
                <a:cubicBezTo>
                  <a:pt x="137" y="15"/>
                  <a:pt x="133" y="15"/>
                  <a:pt x="130" y="16"/>
                </a:cubicBezTo>
                <a:cubicBezTo>
                  <a:pt x="129" y="16"/>
                  <a:pt x="129" y="16"/>
                  <a:pt x="129" y="16"/>
                </a:cubicBezTo>
                <a:cubicBezTo>
                  <a:pt x="129" y="15"/>
                  <a:pt x="129" y="15"/>
                  <a:pt x="129" y="15"/>
                </a:cubicBezTo>
                <a:cubicBezTo>
                  <a:pt x="127" y="13"/>
                  <a:pt x="126" y="11"/>
                  <a:pt x="125" y="9"/>
                </a:cubicBezTo>
                <a:cubicBezTo>
                  <a:pt x="123" y="7"/>
                  <a:pt x="122" y="4"/>
                  <a:pt x="121" y="3"/>
                </a:cubicBezTo>
                <a:cubicBezTo>
                  <a:pt x="118" y="3"/>
                  <a:pt x="116" y="4"/>
                  <a:pt x="113" y="4"/>
                </a:cubicBezTo>
                <a:cubicBezTo>
                  <a:pt x="113" y="7"/>
                  <a:pt x="113" y="9"/>
                  <a:pt x="113" y="12"/>
                </a:cubicBezTo>
                <a:cubicBezTo>
                  <a:pt x="113" y="14"/>
                  <a:pt x="112" y="17"/>
                  <a:pt x="112" y="19"/>
                </a:cubicBezTo>
                <a:cubicBezTo>
                  <a:pt x="112" y="20"/>
                  <a:pt x="112" y="20"/>
                  <a:pt x="112" y="20"/>
                </a:cubicBezTo>
                <a:cubicBezTo>
                  <a:pt x="111" y="20"/>
                  <a:pt x="111" y="20"/>
                  <a:pt x="111" y="20"/>
                </a:cubicBezTo>
                <a:cubicBezTo>
                  <a:pt x="108" y="21"/>
                  <a:pt x="104" y="22"/>
                  <a:pt x="100" y="24"/>
                </a:cubicBezTo>
                <a:cubicBezTo>
                  <a:pt x="100" y="24"/>
                  <a:pt x="100" y="24"/>
                  <a:pt x="100" y="24"/>
                </a:cubicBezTo>
                <a:cubicBezTo>
                  <a:pt x="99" y="23"/>
                  <a:pt x="99" y="23"/>
                  <a:pt x="99" y="23"/>
                </a:cubicBezTo>
                <a:cubicBezTo>
                  <a:pt x="97" y="22"/>
                  <a:pt x="96" y="20"/>
                  <a:pt x="94" y="18"/>
                </a:cubicBezTo>
                <a:cubicBezTo>
                  <a:pt x="92" y="16"/>
                  <a:pt x="90" y="15"/>
                  <a:pt x="89" y="13"/>
                </a:cubicBezTo>
                <a:cubicBezTo>
                  <a:pt x="86" y="14"/>
                  <a:pt x="84" y="15"/>
                  <a:pt x="82" y="16"/>
                </a:cubicBezTo>
                <a:cubicBezTo>
                  <a:pt x="82" y="19"/>
                  <a:pt x="82" y="21"/>
                  <a:pt x="83" y="23"/>
                </a:cubicBezTo>
                <a:cubicBezTo>
                  <a:pt x="83" y="26"/>
                  <a:pt x="83" y="28"/>
                  <a:pt x="84" y="31"/>
                </a:cubicBezTo>
                <a:cubicBezTo>
                  <a:pt x="84" y="32"/>
                  <a:pt x="84" y="32"/>
                  <a:pt x="84" y="32"/>
                </a:cubicBezTo>
                <a:cubicBezTo>
                  <a:pt x="83" y="32"/>
                  <a:pt x="83" y="32"/>
                  <a:pt x="83" y="32"/>
                </a:cubicBezTo>
                <a:cubicBezTo>
                  <a:pt x="80" y="34"/>
                  <a:pt x="76" y="36"/>
                  <a:pt x="73" y="38"/>
                </a:cubicBezTo>
                <a:cubicBezTo>
                  <a:pt x="73" y="39"/>
                  <a:pt x="73" y="39"/>
                  <a:pt x="73" y="39"/>
                </a:cubicBezTo>
                <a:cubicBezTo>
                  <a:pt x="72" y="38"/>
                  <a:pt x="72" y="38"/>
                  <a:pt x="72" y="38"/>
                </a:cubicBezTo>
                <a:cubicBezTo>
                  <a:pt x="70" y="37"/>
                  <a:pt x="68" y="36"/>
                  <a:pt x="66" y="34"/>
                </a:cubicBezTo>
                <a:cubicBezTo>
                  <a:pt x="64" y="33"/>
                  <a:pt x="62" y="31"/>
                  <a:pt x="60" y="30"/>
                </a:cubicBezTo>
                <a:cubicBezTo>
                  <a:pt x="58" y="32"/>
                  <a:pt x="56" y="33"/>
                  <a:pt x="54" y="35"/>
                </a:cubicBezTo>
                <a:cubicBezTo>
                  <a:pt x="54" y="37"/>
                  <a:pt x="55" y="40"/>
                  <a:pt x="56" y="42"/>
                </a:cubicBezTo>
                <a:cubicBezTo>
                  <a:pt x="57" y="44"/>
                  <a:pt x="58" y="47"/>
                  <a:pt x="59" y="49"/>
                </a:cubicBezTo>
                <a:cubicBezTo>
                  <a:pt x="59" y="49"/>
                  <a:pt x="59" y="49"/>
                  <a:pt x="59" y="49"/>
                </a:cubicBezTo>
                <a:cubicBezTo>
                  <a:pt x="58" y="50"/>
                  <a:pt x="58" y="50"/>
                  <a:pt x="58" y="50"/>
                </a:cubicBezTo>
                <a:cubicBezTo>
                  <a:pt x="56" y="53"/>
                  <a:pt x="53" y="55"/>
                  <a:pt x="50" y="58"/>
                </a:cubicBezTo>
                <a:cubicBezTo>
                  <a:pt x="50" y="59"/>
                  <a:pt x="50" y="59"/>
                  <a:pt x="50" y="59"/>
                </a:cubicBezTo>
                <a:cubicBezTo>
                  <a:pt x="49" y="59"/>
                  <a:pt x="49" y="59"/>
                  <a:pt x="49" y="59"/>
                </a:cubicBezTo>
                <a:cubicBezTo>
                  <a:pt x="47" y="58"/>
                  <a:pt x="44" y="57"/>
                  <a:pt x="42" y="56"/>
                </a:cubicBezTo>
                <a:cubicBezTo>
                  <a:pt x="40" y="55"/>
                  <a:pt x="37" y="54"/>
                  <a:pt x="35" y="54"/>
                </a:cubicBezTo>
                <a:cubicBezTo>
                  <a:pt x="33" y="56"/>
                  <a:pt x="32" y="58"/>
                  <a:pt x="30" y="60"/>
                </a:cubicBezTo>
                <a:cubicBezTo>
                  <a:pt x="32" y="62"/>
                  <a:pt x="33" y="64"/>
                  <a:pt x="34" y="66"/>
                </a:cubicBezTo>
                <a:cubicBezTo>
                  <a:pt x="36" y="68"/>
                  <a:pt x="37" y="70"/>
                  <a:pt x="38" y="72"/>
                </a:cubicBezTo>
                <a:cubicBezTo>
                  <a:pt x="39" y="72"/>
                  <a:pt x="39" y="72"/>
                  <a:pt x="39" y="72"/>
                </a:cubicBezTo>
                <a:cubicBezTo>
                  <a:pt x="38" y="73"/>
                  <a:pt x="38" y="73"/>
                  <a:pt x="38" y="73"/>
                </a:cubicBezTo>
                <a:cubicBezTo>
                  <a:pt x="36" y="76"/>
                  <a:pt x="34" y="80"/>
                  <a:pt x="32" y="83"/>
                </a:cubicBezTo>
                <a:cubicBezTo>
                  <a:pt x="32" y="84"/>
                  <a:pt x="32" y="84"/>
                  <a:pt x="32" y="84"/>
                </a:cubicBezTo>
                <a:cubicBezTo>
                  <a:pt x="31" y="84"/>
                  <a:pt x="31" y="84"/>
                  <a:pt x="31" y="84"/>
                </a:cubicBezTo>
                <a:cubicBezTo>
                  <a:pt x="29" y="83"/>
                  <a:pt x="26" y="83"/>
                  <a:pt x="24" y="83"/>
                </a:cubicBezTo>
                <a:cubicBezTo>
                  <a:pt x="21" y="82"/>
                  <a:pt x="19" y="82"/>
                  <a:pt x="17" y="82"/>
                </a:cubicBezTo>
                <a:cubicBezTo>
                  <a:pt x="15" y="84"/>
                  <a:pt x="14" y="86"/>
                  <a:pt x="13" y="89"/>
                </a:cubicBezTo>
                <a:cubicBezTo>
                  <a:pt x="15" y="90"/>
                  <a:pt x="16" y="92"/>
                  <a:pt x="18" y="94"/>
                </a:cubicBezTo>
                <a:cubicBezTo>
                  <a:pt x="20" y="95"/>
                  <a:pt x="22" y="97"/>
                  <a:pt x="24" y="99"/>
                </a:cubicBezTo>
                <a:cubicBezTo>
                  <a:pt x="24" y="99"/>
                  <a:pt x="24" y="99"/>
                  <a:pt x="24" y="99"/>
                </a:cubicBezTo>
                <a:cubicBezTo>
                  <a:pt x="24" y="100"/>
                  <a:pt x="24" y="100"/>
                  <a:pt x="24" y="100"/>
                </a:cubicBezTo>
                <a:cubicBezTo>
                  <a:pt x="22" y="104"/>
                  <a:pt x="21" y="108"/>
                  <a:pt x="20" y="111"/>
                </a:cubicBezTo>
                <a:cubicBezTo>
                  <a:pt x="20" y="112"/>
                  <a:pt x="20" y="112"/>
                  <a:pt x="20" y="112"/>
                </a:cubicBezTo>
                <a:cubicBezTo>
                  <a:pt x="19" y="112"/>
                  <a:pt x="19" y="112"/>
                  <a:pt x="19" y="112"/>
                </a:cubicBezTo>
                <a:cubicBezTo>
                  <a:pt x="17" y="112"/>
                  <a:pt x="14" y="112"/>
                  <a:pt x="12" y="113"/>
                </a:cubicBezTo>
                <a:cubicBezTo>
                  <a:pt x="9" y="113"/>
                  <a:pt x="7" y="113"/>
                  <a:pt x="4" y="113"/>
                </a:cubicBezTo>
                <a:cubicBezTo>
                  <a:pt x="4" y="116"/>
                  <a:pt x="3" y="118"/>
                  <a:pt x="3" y="121"/>
                </a:cubicBezTo>
                <a:cubicBezTo>
                  <a:pt x="5" y="122"/>
                  <a:pt x="7" y="123"/>
                  <a:pt x="9" y="125"/>
                </a:cubicBezTo>
                <a:cubicBezTo>
                  <a:pt x="11" y="126"/>
                  <a:pt x="13" y="127"/>
                  <a:pt x="15" y="128"/>
                </a:cubicBezTo>
                <a:cubicBezTo>
                  <a:pt x="16" y="129"/>
                  <a:pt x="16" y="129"/>
                  <a:pt x="16" y="129"/>
                </a:cubicBezTo>
                <a:cubicBezTo>
                  <a:pt x="16" y="130"/>
                  <a:pt x="16" y="130"/>
                  <a:pt x="16" y="130"/>
                </a:cubicBezTo>
                <a:cubicBezTo>
                  <a:pt x="15" y="133"/>
                  <a:pt x="15" y="137"/>
                  <a:pt x="15" y="141"/>
                </a:cubicBezTo>
                <a:cubicBezTo>
                  <a:pt x="14" y="142"/>
                  <a:pt x="14" y="142"/>
                  <a:pt x="14" y="142"/>
                </a:cubicBezTo>
                <a:cubicBezTo>
                  <a:pt x="14" y="142"/>
                  <a:pt x="14" y="142"/>
                  <a:pt x="14" y="142"/>
                </a:cubicBezTo>
                <a:cubicBezTo>
                  <a:pt x="12" y="143"/>
                  <a:pt x="9" y="144"/>
                  <a:pt x="7" y="145"/>
                </a:cubicBezTo>
                <a:cubicBezTo>
                  <a:pt x="4" y="145"/>
                  <a:pt x="2" y="146"/>
                  <a:pt x="0" y="147"/>
                </a:cubicBezTo>
                <a:cubicBezTo>
                  <a:pt x="0" y="147"/>
                  <a:pt x="0" y="147"/>
                  <a:pt x="0" y="147"/>
                </a:cubicBezTo>
                <a:cubicBezTo>
                  <a:pt x="0" y="148"/>
                  <a:pt x="0" y="150"/>
                  <a:pt x="0" y="151"/>
                </a:cubicBezTo>
                <a:cubicBezTo>
                  <a:pt x="0" y="152"/>
                  <a:pt x="0" y="153"/>
                  <a:pt x="0" y="155"/>
                </a:cubicBezTo>
                <a:cubicBezTo>
                  <a:pt x="0" y="155"/>
                  <a:pt x="0" y="155"/>
                  <a:pt x="0" y="155"/>
                </a:cubicBezTo>
                <a:cubicBezTo>
                  <a:pt x="2" y="156"/>
                  <a:pt x="4" y="156"/>
                  <a:pt x="7" y="157"/>
                </a:cubicBezTo>
                <a:cubicBezTo>
                  <a:pt x="9" y="158"/>
                  <a:pt x="12" y="158"/>
                  <a:pt x="14" y="159"/>
                </a:cubicBezTo>
                <a:cubicBezTo>
                  <a:pt x="14" y="160"/>
                  <a:pt x="14" y="160"/>
                  <a:pt x="14" y="160"/>
                </a:cubicBezTo>
                <a:cubicBezTo>
                  <a:pt x="15" y="160"/>
                  <a:pt x="15" y="160"/>
                  <a:pt x="15" y="160"/>
                </a:cubicBezTo>
                <a:cubicBezTo>
                  <a:pt x="15" y="165"/>
                  <a:pt x="15" y="168"/>
                  <a:pt x="16" y="172"/>
                </a:cubicBezTo>
                <a:cubicBezTo>
                  <a:pt x="16" y="173"/>
                  <a:pt x="16" y="173"/>
                  <a:pt x="16" y="173"/>
                </a:cubicBezTo>
                <a:cubicBezTo>
                  <a:pt x="15" y="173"/>
                  <a:pt x="15" y="173"/>
                  <a:pt x="15" y="173"/>
                </a:cubicBezTo>
                <a:cubicBezTo>
                  <a:pt x="13" y="174"/>
                  <a:pt x="11" y="176"/>
                  <a:pt x="9" y="177"/>
                </a:cubicBezTo>
                <a:cubicBezTo>
                  <a:pt x="7" y="178"/>
                  <a:pt x="5" y="179"/>
                  <a:pt x="3" y="181"/>
                </a:cubicBezTo>
                <a:cubicBezTo>
                  <a:pt x="3" y="183"/>
                  <a:pt x="4" y="186"/>
                  <a:pt x="4" y="188"/>
                </a:cubicBezTo>
                <a:cubicBezTo>
                  <a:pt x="7" y="189"/>
                  <a:pt x="9" y="189"/>
                  <a:pt x="12" y="189"/>
                </a:cubicBezTo>
                <a:cubicBezTo>
                  <a:pt x="14" y="189"/>
                  <a:pt x="17" y="189"/>
                  <a:pt x="19" y="190"/>
                </a:cubicBezTo>
                <a:cubicBezTo>
                  <a:pt x="20" y="190"/>
                  <a:pt x="20" y="190"/>
                  <a:pt x="20" y="190"/>
                </a:cubicBezTo>
                <a:cubicBezTo>
                  <a:pt x="20" y="190"/>
                  <a:pt x="20" y="190"/>
                  <a:pt x="20" y="190"/>
                </a:cubicBezTo>
                <a:cubicBezTo>
                  <a:pt x="21" y="194"/>
                  <a:pt x="22" y="198"/>
                  <a:pt x="24" y="201"/>
                </a:cubicBezTo>
                <a:cubicBezTo>
                  <a:pt x="24" y="202"/>
                  <a:pt x="24" y="202"/>
                  <a:pt x="24" y="202"/>
                </a:cubicBezTo>
                <a:cubicBezTo>
                  <a:pt x="24" y="203"/>
                  <a:pt x="24" y="203"/>
                  <a:pt x="24" y="203"/>
                </a:cubicBezTo>
                <a:cubicBezTo>
                  <a:pt x="22" y="204"/>
                  <a:pt x="20" y="206"/>
                  <a:pt x="18" y="208"/>
                </a:cubicBezTo>
                <a:cubicBezTo>
                  <a:pt x="16" y="210"/>
                  <a:pt x="15" y="211"/>
                  <a:pt x="13" y="213"/>
                </a:cubicBezTo>
                <a:cubicBezTo>
                  <a:pt x="14" y="215"/>
                  <a:pt x="15" y="218"/>
                  <a:pt x="17" y="220"/>
                </a:cubicBezTo>
                <a:cubicBezTo>
                  <a:pt x="19" y="220"/>
                  <a:pt x="21" y="219"/>
                  <a:pt x="24" y="219"/>
                </a:cubicBezTo>
                <a:cubicBezTo>
                  <a:pt x="26" y="219"/>
                  <a:pt x="29" y="218"/>
                  <a:pt x="31" y="218"/>
                </a:cubicBezTo>
                <a:cubicBezTo>
                  <a:pt x="32" y="218"/>
                  <a:pt x="32" y="218"/>
                  <a:pt x="32" y="218"/>
                </a:cubicBezTo>
                <a:cubicBezTo>
                  <a:pt x="32" y="219"/>
                  <a:pt x="32" y="219"/>
                  <a:pt x="32" y="219"/>
                </a:cubicBezTo>
                <a:cubicBezTo>
                  <a:pt x="34" y="222"/>
                  <a:pt x="36" y="225"/>
                  <a:pt x="38" y="228"/>
                </a:cubicBezTo>
                <a:cubicBezTo>
                  <a:pt x="39" y="229"/>
                  <a:pt x="39" y="229"/>
                  <a:pt x="39" y="229"/>
                </a:cubicBezTo>
                <a:cubicBezTo>
                  <a:pt x="38" y="230"/>
                  <a:pt x="38" y="230"/>
                  <a:pt x="38" y="230"/>
                </a:cubicBezTo>
                <a:cubicBezTo>
                  <a:pt x="37" y="232"/>
                  <a:pt x="36" y="234"/>
                  <a:pt x="34" y="236"/>
                </a:cubicBezTo>
                <a:cubicBezTo>
                  <a:pt x="33" y="238"/>
                  <a:pt x="32" y="240"/>
                  <a:pt x="30" y="242"/>
                </a:cubicBezTo>
                <a:cubicBezTo>
                  <a:pt x="32" y="244"/>
                  <a:pt x="33" y="246"/>
                  <a:pt x="35" y="248"/>
                </a:cubicBezTo>
                <a:cubicBezTo>
                  <a:pt x="37" y="247"/>
                  <a:pt x="40" y="246"/>
                  <a:pt x="42" y="246"/>
                </a:cubicBezTo>
                <a:cubicBezTo>
                  <a:pt x="44" y="245"/>
                  <a:pt x="47" y="244"/>
                  <a:pt x="49" y="243"/>
                </a:cubicBezTo>
                <a:cubicBezTo>
                  <a:pt x="50" y="243"/>
                  <a:pt x="50" y="243"/>
                  <a:pt x="50" y="243"/>
                </a:cubicBezTo>
                <a:cubicBezTo>
                  <a:pt x="50" y="243"/>
                  <a:pt x="50" y="243"/>
                  <a:pt x="50" y="243"/>
                </a:cubicBezTo>
                <a:cubicBezTo>
                  <a:pt x="53" y="246"/>
                  <a:pt x="56" y="249"/>
                  <a:pt x="58" y="251"/>
                </a:cubicBezTo>
                <a:cubicBezTo>
                  <a:pt x="59" y="252"/>
                  <a:pt x="59" y="252"/>
                  <a:pt x="59" y="252"/>
                </a:cubicBezTo>
                <a:cubicBezTo>
                  <a:pt x="59" y="253"/>
                  <a:pt x="59" y="253"/>
                  <a:pt x="59" y="253"/>
                </a:cubicBezTo>
                <a:cubicBezTo>
                  <a:pt x="58" y="255"/>
                  <a:pt x="57" y="257"/>
                  <a:pt x="56" y="260"/>
                </a:cubicBezTo>
                <a:cubicBezTo>
                  <a:pt x="55" y="262"/>
                  <a:pt x="54" y="264"/>
                  <a:pt x="54" y="266"/>
                </a:cubicBezTo>
                <a:cubicBezTo>
                  <a:pt x="56" y="268"/>
                  <a:pt x="58" y="270"/>
                  <a:pt x="60" y="271"/>
                </a:cubicBezTo>
                <a:cubicBezTo>
                  <a:pt x="62" y="270"/>
                  <a:pt x="64" y="269"/>
                  <a:pt x="66" y="267"/>
                </a:cubicBezTo>
                <a:cubicBezTo>
                  <a:pt x="68" y="266"/>
                  <a:pt x="70" y="265"/>
                  <a:pt x="72" y="263"/>
                </a:cubicBezTo>
                <a:cubicBezTo>
                  <a:pt x="73" y="263"/>
                  <a:pt x="73" y="263"/>
                  <a:pt x="73" y="263"/>
                </a:cubicBezTo>
                <a:cubicBezTo>
                  <a:pt x="73" y="263"/>
                  <a:pt x="73" y="263"/>
                  <a:pt x="73" y="263"/>
                </a:cubicBezTo>
                <a:cubicBezTo>
                  <a:pt x="76" y="266"/>
                  <a:pt x="80" y="268"/>
                  <a:pt x="83" y="270"/>
                </a:cubicBezTo>
                <a:cubicBezTo>
                  <a:pt x="84" y="270"/>
                  <a:pt x="84" y="270"/>
                  <a:pt x="84" y="270"/>
                </a:cubicBezTo>
                <a:cubicBezTo>
                  <a:pt x="84" y="271"/>
                  <a:pt x="84" y="271"/>
                  <a:pt x="84" y="271"/>
                </a:cubicBezTo>
                <a:cubicBezTo>
                  <a:pt x="83" y="273"/>
                  <a:pt x="83" y="276"/>
                  <a:pt x="83" y="278"/>
                </a:cubicBezTo>
                <a:cubicBezTo>
                  <a:pt x="82" y="280"/>
                  <a:pt x="82" y="283"/>
                  <a:pt x="82" y="285"/>
                </a:cubicBezTo>
                <a:cubicBezTo>
                  <a:pt x="84" y="286"/>
                  <a:pt x="86" y="287"/>
                  <a:pt x="89" y="289"/>
                </a:cubicBezTo>
                <a:cubicBezTo>
                  <a:pt x="90" y="287"/>
                  <a:pt x="92" y="285"/>
                  <a:pt x="94" y="283"/>
                </a:cubicBezTo>
                <a:cubicBezTo>
                  <a:pt x="96" y="282"/>
                  <a:pt x="97" y="280"/>
                  <a:pt x="99" y="278"/>
                </a:cubicBezTo>
                <a:cubicBezTo>
                  <a:pt x="100" y="278"/>
                  <a:pt x="100" y="278"/>
                  <a:pt x="100" y="278"/>
                </a:cubicBezTo>
                <a:cubicBezTo>
                  <a:pt x="100" y="278"/>
                  <a:pt x="100" y="278"/>
                  <a:pt x="100" y="278"/>
                </a:cubicBezTo>
                <a:cubicBezTo>
                  <a:pt x="104" y="279"/>
                  <a:pt x="108" y="281"/>
                  <a:pt x="111" y="282"/>
                </a:cubicBezTo>
                <a:cubicBezTo>
                  <a:pt x="112" y="282"/>
                  <a:pt x="112" y="282"/>
                  <a:pt x="112" y="282"/>
                </a:cubicBezTo>
                <a:cubicBezTo>
                  <a:pt x="112" y="283"/>
                  <a:pt x="112" y="283"/>
                  <a:pt x="112" y="283"/>
                </a:cubicBezTo>
                <a:cubicBezTo>
                  <a:pt x="112" y="285"/>
                  <a:pt x="113" y="288"/>
                  <a:pt x="113" y="290"/>
                </a:cubicBezTo>
                <a:cubicBezTo>
                  <a:pt x="113" y="292"/>
                  <a:pt x="113" y="295"/>
                  <a:pt x="113" y="297"/>
                </a:cubicBezTo>
                <a:cubicBezTo>
                  <a:pt x="116" y="298"/>
                  <a:pt x="118" y="298"/>
                  <a:pt x="121" y="299"/>
                </a:cubicBezTo>
                <a:cubicBezTo>
                  <a:pt x="122" y="297"/>
                  <a:pt x="124" y="295"/>
                  <a:pt x="125" y="293"/>
                </a:cubicBezTo>
                <a:cubicBezTo>
                  <a:pt x="126" y="291"/>
                  <a:pt x="127" y="288"/>
                  <a:pt x="129" y="287"/>
                </a:cubicBezTo>
                <a:cubicBezTo>
                  <a:pt x="129" y="286"/>
                  <a:pt x="129" y="286"/>
                  <a:pt x="129" y="286"/>
                </a:cubicBezTo>
                <a:cubicBezTo>
                  <a:pt x="130" y="286"/>
                  <a:pt x="130" y="286"/>
                  <a:pt x="130" y="286"/>
                </a:cubicBezTo>
                <a:cubicBezTo>
                  <a:pt x="133" y="286"/>
                  <a:pt x="137" y="287"/>
                  <a:pt x="141" y="287"/>
                </a:cubicBezTo>
                <a:cubicBezTo>
                  <a:pt x="142" y="287"/>
                  <a:pt x="142" y="287"/>
                  <a:pt x="142" y="287"/>
                </a:cubicBezTo>
                <a:cubicBezTo>
                  <a:pt x="142" y="288"/>
                  <a:pt x="142" y="288"/>
                  <a:pt x="142" y="288"/>
                </a:cubicBezTo>
                <a:cubicBezTo>
                  <a:pt x="143" y="290"/>
                  <a:pt x="144" y="293"/>
                  <a:pt x="145" y="295"/>
                </a:cubicBezTo>
                <a:cubicBezTo>
                  <a:pt x="145" y="297"/>
                  <a:pt x="146" y="300"/>
                  <a:pt x="147" y="302"/>
                </a:cubicBezTo>
                <a:cubicBezTo>
                  <a:pt x="147" y="302"/>
                  <a:pt x="147" y="302"/>
                  <a:pt x="147" y="302"/>
                </a:cubicBezTo>
                <a:cubicBezTo>
                  <a:pt x="150" y="302"/>
                  <a:pt x="152" y="302"/>
                  <a:pt x="155" y="302"/>
                </a:cubicBezTo>
                <a:cubicBezTo>
                  <a:pt x="155" y="302"/>
                  <a:pt x="155" y="302"/>
                  <a:pt x="155" y="302"/>
                </a:cubicBezTo>
                <a:cubicBezTo>
                  <a:pt x="156" y="300"/>
                  <a:pt x="156" y="297"/>
                  <a:pt x="157" y="295"/>
                </a:cubicBezTo>
                <a:cubicBezTo>
                  <a:pt x="158" y="293"/>
                  <a:pt x="159" y="290"/>
                  <a:pt x="159" y="288"/>
                </a:cubicBezTo>
                <a:cubicBezTo>
                  <a:pt x="160" y="287"/>
                  <a:pt x="160" y="287"/>
                  <a:pt x="160" y="287"/>
                </a:cubicBezTo>
                <a:cubicBezTo>
                  <a:pt x="161" y="287"/>
                  <a:pt x="161" y="287"/>
                  <a:pt x="161" y="287"/>
                </a:cubicBezTo>
                <a:cubicBezTo>
                  <a:pt x="165" y="287"/>
                  <a:pt x="168" y="286"/>
                  <a:pt x="172" y="286"/>
                </a:cubicBezTo>
                <a:cubicBezTo>
                  <a:pt x="173" y="286"/>
                  <a:pt x="173" y="286"/>
                  <a:pt x="173" y="286"/>
                </a:cubicBezTo>
                <a:cubicBezTo>
                  <a:pt x="173" y="287"/>
                  <a:pt x="173" y="287"/>
                  <a:pt x="173" y="287"/>
                </a:cubicBezTo>
                <a:cubicBezTo>
                  <a:pt x="175" y="288"/>
                  <a:pt x="176" y="291"/>
                  <a:pt x="177" y="293"/>
                </a:cubicBezTo>
                <a:cubicBezTo>
                  <a:pt x="178" y="295"/>
                  <a:pt x="180" y="297"/>
                  <a:pt x="181" y="299"/>
                </a:cubicBezTo>
                <a:cubicBezTo>
                  <a:pt x="183" y="298"/>
                  <a:pt x="186" y="298"/>
                  <a:pt x="188" y="297"/>
                </a:cubicBezTo>
                <a:cubicBezTo>
                  <a:pt x="189" y="295"/>
                  <a:pt x="189" y="292"/>
                  <a:pt x="189" y="290"/>
                </a:cubicBezTo>
                <a:cubicBezTo>
                  <a:pt x="189" y="288"/>
                  <a:pt x="189" y="285"/>
                  <a:pt x="190" y="283"/>
                </a:cubicBezTo>
                <a:cubicBezTo>
                  <a:pt x="190" y="282"/>
                  <a:pt x="190" y="282"/>
                  <a:pt x="190" y="282"/>
                </a:cubicBezTo>
                <a:cubicBezTo>
                  <a:pt x="191" y="282"/>
                  <a:pt x="191" y="282"/>
                  <a:pt x="191" y="282"/>
                </a:cubicBezTo>
                <a:cubicBezTo>
                  <a:pt x="194" y="281"/>
                  <a:pt x="198" y="279"/>
                  <a:pt x="202" y="278"/>
                </a:cubicBezTo>
                <a:cubicBezTo>
                  <a:pt x="202" y="278"/>
                  <a:pt x="202" y="278"/>
                  <a:pt x="202" y="278"/>
                </a:cubicBezTo>
                <a:cubicBezTo>
                  <a:pt x="203" y="278"/>
                  <a:pt x="203" y="278"/>
                  <a:pt x="203" y="278"/>
                </a:cubicBezTo>
                <a:cubicBezTo>
                  <a:pt x="205" y="280"/>
                  <a:pt x="206" y="282"/>
                  <a:pt x="208" y="283"/>
                </a:cubicBezTo>
                <a:cubicBezTo>
                  <a:pt x="210" y="285"/>
                  <a:pt x="211" y="287"/>
                  <a:pt x="213" y="289"/>
                </a:cubicBezTo>
                <a:cubicBezTo>
                  <a:pt x="215" y="288"/>
                  <a:pt x="218" y="286"/>
                  <a:pt x="220" y="285"/>
                </a:cubicBezTo>
                <a:cubicBezTo>
                  <a:pt x="220" y="283"/>
                  <a:pt x="219" y="280"/>
                  <a:pt x="219" y="278"/>
                </a:cubicBezTo>
                <a:cubicBezTo>
                  <a:pt x="219" y="276"/>
                  <a:pt x="218" y="273"/>
                  <a:pt x="218" y="271"/>
                </a:cubicBezTo>
                <a:cubicBezTo>
                  <a:pt x="218" y="270"/>
                  <a:pt x="218" y="270"/>
                  <a:pt x="218" y="270"/>
                </a:cubicBezTo>
                <a:cubicBezTo>
                  <a:pt x="219" y="270"/>
                  <a:pt x="219" y="270"/>
                  <a:pt x="219" y="270"/>
                </a:cubicBezTo>
                <a:cubicBezTo>
                  <a:pt x="222" y="268"/>
                  <a:pt x="225" y="266"/>
                  <a:pt x="228" y="263"/>
                </a:cubicBezTo>
                <a:cubicBezTo>
                  <a:pt x="229" y="263"/>
                  <a:pt x="229" y="263"/>
                  <a:pt x="229" y="263"/>
                </a:cubicBezTo>
                <a:cubicBezTo>
                  <a:pt x="230" y="263"/>
                  <a:pt x="230" y="263"/>
                  <a:pt x="230" y="263"/>
                </a:cubicBezTo>
                <a:cubicBezTo>
                  <a:pt x="232" y="265"/>
                  <a:pt x="234" y="266"/>
                  <a:pt x="236" y="267"/>
                </a:cubicBezTo>
                <a:cubicBezTo>
                  <a:pt x="238" y="269"/>
                  <a:pt x="240" y="270"/>
                  <a:pt x="242" y="271"/>
                </a:cubicBezTo>
                <a:cubicBezTo>
                  <a:pt x="244" y="270"/>
                  <a:pt x="246" y="268"/>
                  <a:pt x="248" y="266"/>
                </a:cubicBezTo>
                <a:cubicBezTo>
                  <a:pt x="247" y="264"/>
                  <a:pt x="247" y="262"/>
                  <a:pt x="246" y="260"/>
                </a:cubicBezTo>
                <a:cubicBezTo>
                  <a:pt x="245" y="257"/>
                  <a:pt x="244" y="255"/>
                  <a:pt x="243" y="253"/>
                </a:cubicBezTo>
                <a:cubicBezTo>
                  <a:pt x="243" y="252"/>
                  <a:pt x="243" y="252"/>
                  <a:pt x="243" y="252"/>
                </a:cubicBezTo>
                <a:cubicBezTo>
                  <a:pt x="243" y="251"/>
                  <a:pt x="243" y="251"/>
                  <a:pt x="243" y="251"/>
                </a:cubicBezTo>
                <a:cubicBezTo>
                  <a:pt x="246" y="249"/>
                  <a:pt x="249" y="246"/>
                  <a:pt x="252" y="243"/>
                </a:cubicBezTo>
                <a:cubicBezTo>
                  <a:pt x="252" y="243"/>
                  <a:pt x="252" y="243"/>
                  <a:pt x="252" y="243"/>
                </a:cubicBezTo>
                <a:cubicBezTo>
                  <a:pt x="253" y="243"/>
                  <a:pt x="253" y="243"/>
                  <a:pt x="253" y="243"/>
                </a:cubicBezTo>
                <a:cubicBezTo>
                  <a:pt x="255" y="244"/>
                  <a:pt x="258" y="245"/>
                  <a:pt x="260" y="246"/>
                </a:cubicBezTo>
                <a:cubicBezTo>
                  <a:pt x="262" y="246"/>
                  <a:pt x="264" y="247"/>
                  <a:pt x="267" y="248"/>
                </a:cubicBezTo>
                <a:cubicBezTo>
                  <a:pt x="268" y="246"/>
                  <a:pt x="270" y="244"/>
                  <a:pt x="271" y="242"/>
                </a:cubicBezTo>
                <a:cubicBezTo>
                  <a:pt x="270" y="240"/>
                  <a:pt x="269" y="238"/>
                  <a:pt x="268" y="236"/>
                </a:cubicBezTo>
                <a:cubicBezTo>
                  <a:pt x="266" y="234"/>
                  <a:pt x="265" y="232"/>
                  <a:pt x="264" y="230"/>
                </a:cubicBezTo>
                <a:cubicBezTo>
                  <a:pt x="263" y="229"/>
                  <a:pt x="263" y="229"/>
                  <a:pt x="263" y="229"/>
                </a:cubicBezTo>
                <a:cubicBezTo>
                  <a:pt x="264" y="228"/>
                  <a:pt x="264" y="228"/>
                  <a:pt x="264" y="228"/>
                </a:cubicBezTo>
                <a:cubicBezTo>
                  <a:pt x="266" y="225"/>
                  <a:pt x="268" y="222"/>
                  <a:pt x="270" y="219"/>
                </a:cubicBezTo>
                <a:cubicBezTo>
                  <a:pt x="270" y="218"/>
                  <a:pt x="270" y="218"/>
                  <a:pt x="270" y="218"/>
                </a:cubicBezTo>
                <a:cubicBezTo>
                  <a:pt x="271" y="218"/>
                  <a:pt x="271" y="218"/>
                  <a:pt x="271" y="218"/>
                </a:cubicBezTo>
                <a:cubicBezTo>
                  <a:pt x="273" y="218"/>
                  <a:pt x="276" y="219"/>
                  <a:pt x="278" y="219"/>
                </a:cubicBezTo>
                <a:cubicBezTo>
                  <a:pt x="281" y="219"/>
                  <a:pt x="283" y="220"/>
                  <a:pt x="285" y="220"/>
                </a:cubicBezTo>
                <a:cubicBezTo>
                  <a:pt x="286" y="218"/>
                  <a:pt x="288" y="215"/>
                  <a:pt x="289" y="213"/>
                </a:cubicBezTo>
                <a:cubicBezTo>
                  <a:pt x="287" y="211"/>
                  <a:pt x="285" y="210"/>
                  <a:pt x="284" y="208"/>
                </a:cubicBezTo>
                <a:cubicBezTo>
                  <a:pt x="282" y="206"/>
                  <a:pt x="280" y="204"/>
                  <a:pt x="278" y="203"/>
                </a:cubicBezTo>
                <a:cubicBezTo>
                  <a:pt x="278" y="202"/>
                  <a:pt x="278" y="202"/>
                  <a:pt x="278" y="202"/>
                </a:cubicBezTo>
                <a:cubicBezTo>
                  <a:pt x="278" y="201"/>
                  <a:pt x="278" y="201"/>
                  <a:pt x="278" y="201"/>
                </a:cubicBezTo>
                <a:cubicBezTo>
                  <a:pt x="279" y="198"/>
                  <a:pt x="281" y="194"/>
                  <a:pt x="282" y="190"/>
                </a:cubicBezTo>
                <a:cubicBezTo>
                  <a:pt x="282" y="190"/>
                  <a:pt x="282" y="190"/>
                  <a:pt x="282" y="190"/>
                </a:cubicBezTo>
                <a:cubicBezTo>
                  <a:pt x="283" y="190"/>
                  <a:pt x="283" y="190"/>
                  <a:pt x="283" y="190"/>
                </a:cubicBezTo>
                <a:cubicBezTo>
                  <a:pt x="285" y="189"/>
                  <a:pt x="288" y="189"/>
                  <a:pt x="290" y="189"/>
                </a:cubicBezTo>
                <a:cubicBezTo>
                  <a:pt x="293" y="189"/>
                  <a:pt x="295" y="189"/>
                  <a:pt x="297" y="188"/>
                </a:cubicBezTo>
                <a:cubicBezTo>
                  <a:pt x="298" y="186"/>
                  <a:pt x="299" y="183"/>
                  <a:pt x="299" y="181"/>
                </a:cubicBezTo>
                <a:cubicBezTo>
                  <a:pt x="297" y="179"/>
                  <a:pt x="295" y="178"/>
                  <a:pt x="293" y="177"/>
                </a:cubicBezTo>
                <a:cubicBezTo>
                  <a:pt x="291" y="176"/>
                  <a:pt x="289" y="174"/>
                  <a:pt x="287" y="173"/>
                </a:cubicBezTo>
                <a:cubicBezTo>
                  <a:pt x="286" y="173"/>
                  <a:pt x="286" y="173"/>
                  <a:pt x="286" y="173"/>
                </a:cubicBezTo>
                <a:cubicBezTo>
                  <a:pt x="286" y="172"/>
                  <a:pt x="286" y="172"/>
                  <a:pt x="286" y="172"/>
                </a:cubicBezTo>
                <a:cubicBezTo>
                  <a:pt x="287" y="168"/>
                  <a:pt x="287" y="165"/>
                  <a:pt x="287" y="160"/>
                </a:cubicBezTo>
                <a:cubicBezTo>
                  <a:pt x="287" y="160"/>
                  <a:pt x="287" y="160"/>
                  <a:pt x="287" y="160"/>
                </a:cubicBezTo>
                <a:cubicBezTo>
                  <a:pt x="288" y="159"/>
                  <a:pt x="288" y="159"/>
                  <a:pt x="288" y="159"/>
                </a:cubicBezTo>
                <a:cubicBezTo>
                  <a:pt x="290" y="159"/>
                  <a:pt x="293" y="158"/>
                  <a:pt x="295" y="157"/>
                </a:cubicBezTo>
                <a:cubicBezTo>
                  <a:pt x="297" y="156"/>
                  <a:pt x="300" y="156"/>
                  <a:pt x="302" y="155"/>
                </a:cubicBezTo>
                <a:cubicBezTo>
                  <a:pt x="302" y="155"/>
                  <a:pt x="302" y="155"/>
                  <a:pt x="302" y="155"/>
                </a:cubicBezTo>
                <a:cubicBezTo>
                  <a:pt x="302" y="153"/>
                  <a:pt x="302" y="152"/>
                  <a:pt x="302" y="151"/>
                </a:cubicBezTo>
                <a:cubicBezTo>
                  <a:pt x="302" y="149"/>
                  <a:pt x="302" y="148"/>
                  <a:pt x="302" y="147"/>
                </a:cubicBezTo>
                <a:close/>
                <a:moveTo>
                  <a:pt x="159" y="110"/>
                </a:moveTo>
                <a:cubicBezTo>
                  <a:pt x="161" y="93"/>
                  <a:pt x="164" y="76"/>
                  <a:pt x="169" y="59"/>
                </a:cubicBezTo>
                <a:cubicBezTo>
                  <a:pt x="169" y="58"/>
                  <a:pt x="169" y="58"/>
                  <a:pt x="169" y="58"/>
                </a:cubicBezTo>
                <a:cubicBezTo>
                  <a:pt x="170" y="59"/>
                  <a:pt x="170" y="59"/>
                  <a:pt x="170" y="59"/>
                </a:cubicBezTo>
                <a:cubicBezTo>
                  <a:pt x="182" y="61"/>
                  <a:pt x="193" y="66"/>
                  <a:pt x="203" y="72"/>
                </a:cubicBezTo>
                <a:cubicBezTo>
                  <a:pt x="204" y="73"/>
                  <a:pt x="204" y="73"/>
                  <a:pt x="204" y="73"/>
                </a:cubicBezTo>
                <a:cubicBezTo>
                  <a:pt x="203" y="74"/>
                  <a:pt x="203" y="74"/>
                  <a:pt x="203" y="74"/>
                </a:cubicBezTo>
                <a:cubicBezTo>
                  <a:pt x="195" y="90"/>
                  <a:pt x="185" y="104"/>
                  <a:pt x="174" y="116"/>
                </a:cubicBezTo>
                <a:cubicBezTo>
                  <a:pt x="173" y="117"/>
                  <a:pt x="173" y="117"/>
                  <a:pt x="173" y="117"/>
                </a:cubicBezTo>
                <a:cubicBezTo>
                  <a:pt x="172" y="117"/>
                  <a:pt x="172" y="117"/>
                  <a:pt x="172" y="117"/>
                </a:cubicBezTo>
                <a:cubicBezTo>
                  <a:pt x="169" y="114"/>
                  <a:pt x="165" y="112"/>
                  <a:pt x="160" y="111"/>
                </a:cubicBezTo>
                <a:cubicBezTo>
                  <a:pt x="159" y="111"/>
                  <a:pt x="159" y="111"/>
                  <a:pt x="159" y="111"/>
                </a:cubicBezTo>
                <a:lnTo>
                  <a:pt x="159" y="110"/>
                </a:lnTo>
                <a:close/>
                <a:moveTo>
                  <a:pt x="99" y="72"/>
                </a:moveTo>
                <a:cubicBezTo>
                  <a:pt x="109" y="65"/>
                  <a:pt x="120" y="61"/>
                  <a:pt x="132" y="58"/>
                </a:cubicBezTo>
                <a:cubicBezTo>
                  <a:pt x="133" y="58"/>
                  <a:pt x="133" y="58"/>
                  <a:pt x="133" y="58"/>
                </a:cubicBezTo>
                <a:cubicBezTo>
                  <a:pt x="134" y="59"/>
                  <a:pt x="134" y="59"/>
                  <a:pt x="134" y="59"/>
                </a:cubicBezTo>
                <a:cubicBezTo>
                  <a:pt x="139" y="76"/>
                  <a:pt x="142" y="93"/>
                  <a:pt x="143" y="110"/>
                </a:cubicBezTo>
                <a:cubicBezTo>
                  <a:pt x="143" y="111"/>
                  <a:pt x="143" y="111"/>
                  <a:pt x="143" y="111"/>
                </a:cubicBezTo>
                <a:cubicBezTo>
                  <a:pt x="142" y="111"/>
                  <a:pt x="142" y="111"/>
                  <a:pt x="142" y="111"/>
                </a:cubicBezTo>
                <a:cubicBezTo>
                  <a:pt x="138" y="112"/>
                  <a:pt x="134" y="114"/>
                  <a:pt x="130" y="116"/>
                </a:cubicBezTo>
                <a:cubicBezTo>
                  <a:pt x="129" y="117"/>
                  <a:pt x="129" y="117"/>
                  <a:pt x="129" y="117"/>
                </a:cubicBezTo>
                <a:cubicBezTo>
                  <a:pt x="128" y="116"/>
                  <a:pt x="128" y="116"/>
                  <a:pt x="128" y="116"/>
                </a:cubicBezTo>
                <a:cubicBezTo>
                  <a:pt x="117" y="103"/>
                  <a:pt x="107" y="89"/>
                  <a:pt x="99" y="74"/>
                </a:cubicBezTo>
                <a:cubicBezTo>
                  <a:pt x="98" y="73"/>
                  <a:pt x="98" y="73"/>
                  <a:pt x="98" y="73"/>
                </a:cubicBezTo>
                <a:lnTo>
                  <a:pt x="99" y="72"/>
                </a:lnTo>
                <a:close/>
                <a:moveTo>
                  <a:pt x="59" y="132"/>
                </a:moveTo>
                <a:cubicBezTo>
                  <a:pt x="61" y="120"/>
                  <a:pt x="66" y="109"/>
                  <a:pt x="72" y="99"/>
                </a:cubicBezTo>
                <a:cubicBezTo>
                  <a:pt x="73" y="98"/>
                  <a:pt x="73" y="98"/>
                  <a:pt x="73" y="98"/>
                </a:cubicBezTo>
                <a:cubicBezTo>
                  <a:pt x="74" y="98"/>
                  <a:pt x="74" y="98"/>
                  <a:pt x="74" y="98"/>
                </a:cubicBezTo>
                <a:cubicBezTo>
                  <a:pt x="90" y="107"/>
                  <a:pt x="104" y="116"/>
                  <a:pt x="116" y="128"/>
                </a:cubicBezTo>
                <a:cubicBezTo>
                  <a:pt x="117" y="128"/>
                  <a:pt x="117" y="128"/>
                  <a:pt x="117" y="128"/>
                </a:cubicBezTo>
                <a:cubicBezTo>
                  <a:pt x="117" y="129"/>
                  <a:pt x="117" y="129"/>
                  <a:pt x="117" y="129"/>
                </a:cubicBezTo>
                <a:cubicBezTo>
                  <a:pt x="114" y="133"/>
                  <a:pt x="113" y="137"/>
                  <a:pt x="112" y="141"/>
                </a:cubicBezTo>
                <a:cubicBezTo>
                  <a:pt x="111" y="143"/>
                  <a:pt x="111" y="143"/>
                  <a:pt x="111" y="143"/>
                </a:cubicBezTo>
                <a:cubicBezTo>
                  <a:pt x="110" y="142"/>
                  <a:pt x="110" y="142"/>
                  <a:pt x="110" y="142"/>
                </a:cubicBezTo>
                <a:cubicBezTo>
                  <a:pt x="93" y="141"/>
                  <a:pt x="76" y="138"/>
                  <a:pt x="60" y="133"/>
                </a:cubicBezTo>
                <a:cubicBezTo>
                  <a:pt x="58" y="133"/>
                  <a:pt x="58" y="133"/>
                  <a:pt x="58" y="133"/>
                </a:cubicBezTo>
                <a:lnTo>
                  <a:pt x="59" y="132"/>
                </a:lnTo>
                <a:close/>
                <a:moveTo>
                  <a:pt x="74" y="203"/>
                </a:moveTo>
                <a:cubicBezTo>
                  <a:pt x="73" y="203"/>
                  <a:pt x="73" y="203"/>
                  <a:pt x="73" y="203"/>
                </a:cubicBezTo>
                <a:cubicBezTo>
                  <a:pt x="72" y="202"/>
                  <a:pt x="72" y="202"/>
                  <a:pt x="72" y="202"/>
                </a:cubicBezTo>
                <a:cubicBezTo>
                  <a:pt x="66" y="192"/>
                  <a:pt x="61" y="181"/>
                  <a:pt x="59" y="170"/>
                </a:cubicBezTo>
                <a:cubicBezTo>
                  <a:pt x="58" y="168"/>
                  <a:pt x="58" y="168"/>
                  <a:pt x="58" y="168"/>
                </a:cubicBezTo>
                <a:cubicBezTo>
                  <a:pt x="60" y="168"/>
                  <a:pt x="60" y="168"/>
                  <a:pt x="60" y="168"/>
                </a:cubicBezTo>
                <a:cubicBezTo>
                  <a:pt x="76" y="163"/>
                  <a:pt x="93" y="160"/>
                  <a:pt x="110" y="159"/>
                </a:cubicBezTo>
                <a:cubicBezTo>
                  <a:pt x="111" y="159"/>
                  <a:pt x="111" y="159"/>
                  <a:pt x="111" y="159"/>
                </a:cubicBezTo>
                <a:cubicBezTo>
                  <a:pt x="111" y="160"/>
                  <a:pt x="111" y="160"/>
                  <a:pt x="111" y="160"/>
                </a:cubicBezTo>
                <a:cubicBezTo>
                  <a:pt x="112" y="164"/>
                  <a:pt x="114" y="168"/>
                  <a:pt x="116" y="172"/>
                </a:cubicBezTo>
                <a:cubicBezTo>
                  <a:pt x="117" y="173"/>
                  <a:pt x="117" y="173"/>
                  <a:pt x="117" y="173"/>
                </a:cubicBezTo>
                <a:cubicBezTo>
                  <a:pt x="116" y="174"/>
                  <a:pt x="116" y="174"/>
                  <a:pt x="116" y="174"/>
                </a:cubicBezTo>
                <a:cubicBezTo>
                  <a:pt x="103" y="185"/>
                  <a:pt x="89" y="194"/>
                  <a:pt x="74" y="203"/>
                </a:cubicBezTo>
                <a:close/>
                <a:moveTo>
                  <a:pt x="143" y="191"/>
                </a:moveTo>
                <a:cubicBezTo>
                  <a:pt x="141" y="208"/>
                  <a:pt x="138" y="225"/>
                  <a:pt x="133" y="242"/>
                </a:cubicBezTo>
                <a:cubicBezTo>
                  <a:pt x="133" y="243"/>
                  <a:pt x="133" y="243"/>
                  <a:pt x="133" y="243"/>
                </a:cubicBezTo>
                <a:cubicBezTo>
                  <a:pt x="132" y="243"/>
                  <a:pt x="132" y="243"/>
                  <a:pt x="132" y="243"/>
                </a:cubicBezTo>
                <a:cubicBezTo>
                  <a:pt x="120" y="241"/>
                  <a:pt x="109" y="236"/>
                  <a:pt x="99" y="229"/>
                </a:cubicBezTo>
                <a:cubicBezTo>
                  <a:pt x="98" y="229"/>
                  <a:pt x="98" y="229"/>
                  <a:pt x="98" y="229"/>
                </a:cubicBezTo>
                <a:cubicBezTo>
                  <a:pt x="98" y="228"/>
                  <a:pt x="98" y="228"/>
                  <a:pt x="98" y="228"/>
                </a:cubicBezTo>
                <a:cubicBezTo>
                  <a:pt x="107" y="212"/>
                  <a:pt x="117" y="198"/>
                  <a:pt x="128" y="185"/>
                </a:cubicBezTo>
                <a:cubicBezTo>
                  <a:pt x="128" y="184"/>
                  <a:pt x="128" y="184"/>
                  <a:pt x="128" y="184"/>
                </a:cubicBezTo>
                <a:cubicBezTo>
                  <a:pt x="129" y="185"/>
                  <a:pt x="129" y="185"/>
                  <a:pt x="129" y="185"/>
                </a:cubicBezTo>
                <a:cubicBezTo>
                  <a:pt x="133" y="187"/>
                  <a:pt x="137" y="189"/>
                  <a:pt x="142" y="190"/>
                </a:cubicBezTo>
                <a:cubicBezTo>
                  <a:pt x="143" y="190"/>
                  <a:pt x="143" y="190"/>
                  <a:pt x="143" y="190"/>
                </a:cubicBezTo>
                <a:lnTo>
                  <a:pt x="143" y="191"/>
                </a:lnTo>
                <a:close/>
                <a:moveTo>
                  <a:pt x="151" y="180"/>
                </a:moveTo>
                <a:cubicBezTo>
                  <a:pt x="143" y="180"/>
                  <a:pt x="136" y="177"/>
                  <a:pt x="130" y="171"/>
                </a:cubicBezTo>
                <a:cubicBezTo>
                  <a:pt x="125" y="166"/>
                  <a:pt x="122" y="159"/>
                  <a:pt x="122" y="151"/>
                </a:cubicBezTo>
                <a:cubicBezTo>
                  <a:pt x="122" y="143"/>
                  <a:pt x="125" y="136"/>
                  <a:pt x="130" y="130"/>
                </a:cubicBezTo>
                <a:cubicBezTo>
                  <a:pt x="136" y="125"/>
                  <a:pt x="143" y="122"/>
                  <a:pt x="151" y="122"/>
                </a:cubicBezTo>
                <a:cubicBezTo>
                  <a:pt x="159" y="122"/>
                  <a:pt x="166" y="125"/>
                  <a:pt x="172" y="130"/>
                </a:cubicBezTo>
                <a:cubicBezTo>
                  <a:pt x="183" y="142"/>
                  <a:pt x="183" y="160"/>
                  <a:pt x="172" y="171"/>
                </a:cubicBezTo>
                <a:cubicBezTo>
                  <a:pt x="166" y="177"/>
                  <a:pt x="159" y="180"/>
                  <a:pt x="151" y="180"/>
                </a:cubicBezTo>
                <a:close/>
                <a:moveTo>
                  <a:pt x="203" y="229"/>
                </a:moveTo>
                <a:cubicBezTo>
                  <a:pt x="192" y="236"/>
                  <a:pt x="181" y="241"/>
                  <a:pt x="170" y="243"/>
                </a:cubicBezTo>
                <a:cubicBezTo>
                  <a:pt x="168" y="243"/>
                  <a:pt x="168" y="243"/>
                  <a:pt x="168" y="243"/>
                </a:cubicBezTo>
                <a:cubicBezTo>
                  <a:pt x="168" y="242"/>
                  <a:pt x="168" y="242"/>
                  <a:pt x="168" y="242"/>
                </a:cubicBezTo>
                <a:cubicBezTo>
                  <a:pt x="163" y="225"/>
                  <a:pt x="160" y="208"/>
                  <a:pt x="159" y="192"/>
                </a:cubicBezTo>
                <a:cubicBezTo>
                  <a:pt x="159" y="190"/>
                  <a:pt x="159" y="190"/>
                  <a:pt x="159" y="190"/>
                </a:cubicBezTo>
                <a:cubicBezTo>
                  <a:pt x="160" y="190"/>
                  <a:pt x="160" y="190"/>
                  <a:pt x="160" y="190"/>
                </a:cubicBezTo>
                <a:cubicBezTo>
                  <a:pt x="164" y="189"/>
                  <a:pt x="168" y="188"/>
                  <a:pt x="172" y="185"/>
                </a:cubicBezTo>
                <a:cubicBezTo>
                  <a:pt x="173" y="185"/>
                  <a:pt x="173" y="185"/>
                  <a:pt x="173" y="185"/>
                </a:cubicBezTo>
                <a:cubicBezTo>
                  <a:pt x="174" y="185"/>
                  <a:pt x="174" y="185"/>
                  <a:pt x="174" y="185"/>
                </a:cubicBezTo>
                <a:cubicBezTo>
                  <a:pt x="185" y="199"/>
                  <a:pt x="195" y="213"/>
                  <a:pt x="203" y="228"/>
                </a:cubicBezTo>
                <a:cubicBezTo>
                  <a:pt x="204" y="229"/>
                  <a:pt x="204" y="229"/>
                  <a:pt x="204" y="229"/>
                </a:cubicBezTo>
                <a:lnTo>
                  <a:pt x="203" y="229"/>
                </a:lnTo>
                <a:close/>
                <a:moveTo>
                  <a:pt x="243" y="170"/>
                </a:moveTo>
                <a:cubicBezTo>
                  <a:pt x="241" y="182"/>
                  <a:pt x="236" y="193"/>
                  <a:pt x="229" y="203"/>
                </a:cubicBezTo>
                <a:cubicBezTo>
                  <a:pt x="229" y="204"/>
                  <a:pt x="229" y="204"/>
                  <a:pt x="229" y="204"/>
                </a:cubicBezTo>
                <a:cubicBezTo>
                  <a:pt x="228" y="203"/>
                  <a:pt x="228" y="203"/>
                  <a:pt x="228" y="203"/>
                </a:cubicBezTo>
                <a:cubicBezTo>
                  <a:pt x="212" y="195"/>
                  <a:pt x="198" y="185"/>
                  <a:pt x="185" y="174"/>
                </a:cubicBezTo>
                <a:cubicBezTo>
                  <a:pt x="185" y="173"/>
                  <a:pt x="185" y="173"/>
                  <a:pt x="185" y="173"/>
                </a:cubicBezTo>
                <a:cubicBezTo>
                  <a:pt x="185" y="172"/>
                  <a:pt x="185" y="172"/>
                  <a:pt x="185" y="172"/>
                </a:cubicBezTo>
                <a:cubicBezTo>
                  <a:pt x="188" y="169"/>
                  <a:pt x="189" y="164"/>
                  <a:pt x="190" y="160"/>
                </a:cubicBezTo>
                <a:cubicBezTo>
                  <a:pt x="191" y="159"/>
                  <a:pt x="191" y="159"/>
                  <a:pt x="191" y="159"/>
                </a:cubicBezTo>
                <a:cubicBezTo>
                  <a:pt x="192" y="159"/>
                  <a:pt x="192" y="159"/>
                  <a:pt x="192" y="159"/>
                </a:cubicBezTo>
                <a:cubicBezTo>
                  <a:pt x="208" y="161"/>
                  <a:pt x="225" y="164"/>
                  <a:pt x="242" y="168"/>
                </a:cubicBezTo>
                <a:cubicBezTo>
                  <a:pt x="243" y="169"/>
                  <a:pt x="243" y="169"/>
                  <a:pt x="243" y="169"/>
                </a:cubicBezTo>
                <a:lnTo>
                  <a:pt x="243" y="170"/>
                </a:lnTo>
                <a:close/>
                <a:moveTo>
                  <a:pt x="242" y="134"/>
                </a:moveTo>
                <a:cubicBezTo>
                  <a:pt x="225" y="139"/>
                  <a:pt x="208" y="142"/>
                  <a:pt x="192" y="143"/>
                </a:cubicBezTo>
                <a:cubicBezTo>
                  <a:pt x="191" y="143"/>
                  <a:pt x="191" y="143"/>
                  <a:pt x="191" y="143"/>
                </a:cubicBezTo>
                <a:cubicBezTo>
                  <a:pt x="190" y="142"/>
                  <a:pt x="190" y="142"/>
                  <a:pt x="190" y="142"/>
                </a:cubicBezTo>
                <a:cubicBezTo>
                  <a:pt x="189" y="137"/>
                  <a:pt x="188" y="133"/>
                  <a:pt x="185" y="130"/>
                </a:cubicBezTo>
                <a:cubicBezTo>
                  <a:pt x="185" y="129"/>
                  <a:pt x="185" y="129"/>
                  <a:pt x="185" y="129"/>
                </a:cubicBezTo>
                <a:cubicBezTo>
                  <a:pt x="186" y="128"/>
                  <a:pt x="186" y="128"/>
                  <a:pt x="186" y="128"/>
                </a:cubicBezTo>
                <a:cubicBezTo>
                  <a:pt x="199" y="117"/>
                  <a:pt x="213" y="107"/>
                  <a:pt x="228" y="99"/>
                </a:cubicBezTo>
                <a:cubicBezTo>
                  <a:pt x="229" y="98"/>
                  <a:pt x="229" y="98"/>
                  <a:pt x="229" y="98"/>
                </a:cubicBezTo>
                <a:cubicBezTo>
                  <a:pt x="230" y="99"/>
                  <a:pt x="230" y="99"/>
                  <a:pt x="230" y="99"/>
                </a:cubicBezTo>
                <a:cubicBezTo>
                  <a:pt x="236" y="109"/>
                  <a:pt x="241" y="120"/>
                  <a:pt x="243" y="132"/>
                </a:cubicBezTo>
                <a:cubicBezTo>
                  <a:pt x="243" y="133"/>
                  <a:pt x="243" y="133"/>
                  <a:pt x="243" y="133"/>
                </a:cubicBezTo>
                <a:lnTo>
                  <a:pt x="242" y="134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0" name="Freeform 12"/>
          <p:cNvSpPr>
            <a:spLocks noEditPoints="1"/>
          </p:cNvSpPr>
          <p:nvPr/>
        </p:nvSpPr>
        <p:spPr bwMode="auto">
          <a:xfrm>
            <a:off x="4764936" y="7901694"/>
            <a:ext cx="1285985" cy="1284406"/>
          </a:xfrm>
          <a:custGeom>
            <a:avLst/>
            <a:gdLst>
              <a:gd name="T0" fmla="*/ 286 w 302"/>
              <a:gd name="T1" fmla="*/ 129 h 302"/>
              <a:gd name="T2" fmla="*/ 282 w 302"/>
              <a:gd name="T3" fmla="*/ 112 h 302"/>
              <a:gd name="T4" fmla="*/ 285 w 302"/>
              <a:gd name="T5" fmla="*/ 82 h 302"/>
              <a:gd name="T6" fmla="*/ 264 w 302"/>
              <a:gd name="T7" fmla="*/ 72 h 302"/>
              <a:gd name="T8" fmla="*/ 252 w 302"/>
              <a:gd name="T9" fmla="*/ 58 h 302"/>
              <a:gd name="T10" fmla="*/ 236 w 302"/>
              <a:gd name="T11" fmla="*/ 34 h 302"/>
              <a:gd name="T12" fmla="*/ 219 w 302"/>
              <a:gd name="T13" fmla="*/ 23 h 302"/>
              <a:gd name="T14" fmla="*/ 191 w 302"/>
              <a:gd name="T15" fmla="*/ 20 h 302"/>
              <a:gd name="T16" fmla="*/ 173 w 302"/>
              <a:gd name="T17" fmla="*/ 15 h 302"/>
              <a:gd name="T18" fmla="*/ 155 w 302"/>
              <a:gd name="T19" fmla="*/ 0 h 302"/>
              <a:gd name="T20" fmla="*/ 141 w 302"/>
              <a:gd name="T21" fmla="*/ 14 h 302"/>
              <a:gd name="T22" fmla="*/ 113 w 302"/>
              <a:gd name="T23" fmla="*/ 12 h 302"/>
              <a:gd name="T24" fmla="*/ 94 w 302"/>
              <a:gd name="T25" fmla="*/ 18 h 302"/>
              <a:gd name="T26" fmla="*/ 73 w 302"/>
              <a:gd name="T27" fmla="*/ 38 h 302"/>
              <a:gd name="T28" fmla="*/ 59 w 302"/>
              <a:gd name="T29" fmla="*/ 49 h 302"/>
              <a:gd name="T30" fmla="*/ 35 w 302"/>
              <a:gd name="T31" fmla="*/ 54 h 302"/>
              <a:gd name="T32" fmla="*/ 32 w 302"/>
              <a:gd name="T33" fmla="*/ 84 h 302"/>
              <a:gd name="T34" fmla="*/ 24 w 302"/>
              <a:gd name="T35" fmla="*/ 99 h 302"/>
              <a:gd name="T36" fmla="*/ 3 w 302"/>
              <a:gd name="T37" fmla="*/ 121 h 302"/>
              <a:gd name="T38" fmla="*/ 14 w 302"/>
              <a:gd name="T39" fmla="*/ 142 h 302"/>
              <a:gd name="T40" fmla="*/ 7 w 302"/>
              <a:gd name="T41" fmla="*/ 157 h 302"/>
              <a:gd name="T42" fmla="*/ 9 w 302"/>
              <a:gd name="T43" fmla="*/ 177 h 302"/>
              <a:gd name="T44" fmla="*/ 24 w 302"/>
              <a:gd name="T45" fmla="*/ 201 h 302"/>
              <a:gd name="T46" fmla="*/ 31 w 302"/>
              <a:gd name="T47" fmla="*/ 218 h 302"/>
              <a:gd name="T48" fmla="*/ 30 w 302"/>
              <a:gd name="T49" fmla="*/ 242 h 302"/>
              <a:gd name="T50" fmla="*/ 59 w 302"/>
              <a:gd name="T51" fmla="*/ 252 h 302"/>
              <a:gd name="T52" fmla="*/ 73 w 302"/>
              <a:gd name="T53" fmla="*/ 263 h 302"/>
              <a:gd name="T54" fmla="*/ 89 w 302"/>
              <a:gd name="T55" fmla="*/ 289 h 302"/>
              <a:gd name="T56" fmla="*/ 112 w 302"/>
              <a:gd name="T57" fmla="*/ 283 h 302"/>
              <a:gd name="T58" fmla="*/ 130 w 302"/>
              <a:gd name="T59" fmla="*/ 286 h 302"/>
              <a:gd name="T60" fmla="*/ 155 w 302"/>
              <a:gd name="T61" fmla="*/ 302 h 302"/>
              <a:gd name="T62" fmla="*/ 173 w 302"/>
              <a:gd name="T63" fmla="*/ 286 h 302"/>
              <a:gd name="T64" fmla="*/ 190 w 302"/>
              <a:gd name="T65" fmla="*/ 282 h 302"/>
              <a:gd name="T66" fmla="*/ 220 w 302"/>
              <a:gd name="T67" fmla="*/ 285 h 302"/>
              <a:gd name="T68" fmla="*/ 230 w 302"/>
              <a:gd name="T69" fmla="*/ 263 h 302"/>
              <a:gd name="T70" fmla="*/ 243 w 302"/>
              <a:gd name="T71" fmla="*/ 251 h 302"/>
              <a:gd name="T72" fmla="*/ 268 w 302"/>
              <a:gd name="T73" fmla="*/ 236 h 302"/>
              <a:gd name="T74" fmla="*/ 278 w 302"/>
              <a:gd name="T75" fmla="*/ 219 h 302"/>
              <a:gd name="T76" fmla="*/ 282 w 302"/>
              <a:gd name="T77" fmla="*/ 190 h 302"/>
              <a:gd name="T78" fmla="*/ 287 w 302"/>
              <a:gd name="T79" fmla="*/ 173 h 302"/>
              <a:gd name="T80" fmla="*/ 302 w 302"/>
              <a:gd name="T81" fmla="*/ 155 h 302"/>
              <a:gd name="T82" fmla="*/ 170 w 302"/>
              <a:gd name="T83" fmla="*/ 59 h 302"/>
              <a:gd name="T84" fmla="*/ 160 w 302"/>
              <a:gd name="T85" fmla="*/ 111 h 302"/>
              <a:gd name="T86" fmla="*/ 143 w 302"/>
              <a:gd name="T87" fmla="*/ 110 h 302"/>
              <a:gd name="T88" fmla="*/ 98 w 302"/>
              <a:gd name="T89" fmla="*/ 73 h 302"/>
              <a:gd name="T90" fmla="*/ 117 w 302"/>
              <a:gd name="T91" fmla="*/ 128 h 302"/>
              <a:gd name="T92" fmla="*/ 59 w 302"/>
              <a:gd name="T93" fmla="*/ 132 h 302"/>
              <a:gd name="T94" fmla="*/ 110 w 302"/>
              <a:gd name="T95" fmla="*/ 159 h 302"/>
              <a:gd name="T96" fmla="*/ 143 w 302"/>
              <a:gd name="T97" fmla="*/ 191 h 302"/>
              <a:gd name="T98" fmla="*/ 128 w 302"/>
              <a:gd name="T99" fmla="*/ 185 h 302"/>
              <a:gd name="T100" fmla="*/ 130 w 302"/>
              <a:gd name="T101" fmla="*/ 171 h 302"/>
              <a:gd name="T102" fmla="*/ 203 w 302"/>
              <a:gd name="T103" fmla="*/ 229 h 302"/>
              <a:gd name="T104" fmla="*/ 172 w 302"/>
              <a:gd name="T105" fmla="*/ 185 h 302"/>
              <a:gd name="T106" fmla="*/ 229 w 302"/>
              <a:gd name="T107" fmla="*/ 203 h 302"/>
              <a:gd name="T108" fmla="*/ 191 w 302"/>
              <a:gd name="T109" fmla="*/ 159 h 302"/>
              <a:gd name="T110" fmla="*/ 191 w 302"/>
              <a:gd name="T111" fmla="*/ 143 h 302"/>
              <a:gd name="T112" fmla="*/ 230 w 302"/>
              <a:gd name="T113" fmla="*/ 99 h 3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302" h="302">
                <a:moveTo>
                  <a:pt x="302" y="147"/>
                </a:moveTo>
                <a:cubicBezTo>
                  <a:pt x="300" y="146"/>
                  <a:pt x="297" y="145"/>
                  <a:pt x="295" y="145"/>
                </a:cubicBezTo>
                <a:cubicBezTo>
                  <a:pt x="293" y="144"/>
                  <a:pt x="290" y="143"/>
                  <a:pt x="288" y="142"/>
                </a:cubicBezTo>
                <a:cubicBezTo>
                  <a:pt x="287" y="142"/>
                  <a:pt x="287" y="142"/>
                  <a:pt x="287" y="142"/>
                </a:cubicBezTo>
                <a:cubicBezTo>
                  <a:pt x="287" y="141"/>
                  <a:pt x="287" y="141"/>
                  <a:pt x="287" y="141"/>
                </a:cubicBezTo>
                <a:cubicBezTo>
                  <a:pt x="287" y="137"/>
                  <a:pt x="287" y="133"/>
                  <a:pt x="286" y="130"/>
                </a:cubicBezTo>
                <a:cubicBezTo>
                  <a:pt x="286" y="129"/>
                  <a:pt x="286" y="129"/>
                  <a:pt x="286" y="129"/>
                </a:cubicBezTo>
                <a:cubicBezTo>
                  <a:pt x="287" y="128"/>
                  <a:pt x="287" y="128"/>
                  <a:pt x="287" y="128"/>
                </a:cubicBezTo>
                <a:cubicBezTo>
                  <a:pt x="289" y="127"/>
                  <a:pt x="291" y="126"/>
                  <a:pt x="293" y="125"/>
                </a:cubicBezTo>
                <a:cubicBezTo>
                  <a:pt x="295" y="123"/>
                  <a:pt x="297" y="122"/>
                  <a:pt x="299" y="121"/>
                </a:cubicBezTo>
                <a:cubicBezTo>
                  <a:pt x="299" y="118"/>
                  <a:pt x="298" y="116"/>
                  <a:pt x="297" y="113"/>
                </a:cubicBezTo>
                <a:cubicBezTo>
                  <a:pt x="295" y="113"/>
                  <a:pt x="293" y="113"/>
                  <a:pt x="290" y="113"/>
                </a:cubicBezTo>
                <a:cubicBezTo>
                  <a:pt x="288" y="112"/>
                  <a:pt x="285" y="112"/>
                  <a:pt x="283" y="112"/>
                </a:cubicBezTo>
                <a:cubicBezTo>
                  <a:pt x="282" y="112"/>
                  <a:pt x="282" y="112"/>
                  <a:pt x="282" y="112"/>
                </a:cubicBezTo>
                <a:cubicBezTo>
                  <a:pt x="282" y="111"/>
                  <a:pt x="282" y="111"/>
                  <a:pt x="282" y="111"/>
                </a:cubicBezTo>
                <a:cubicBezTo>
                  <a:pt x="281" y="108"/>
                  <a:pt x="279" y="104"/>
                  <a:pt x="278" y="100"/>
                </a:cubicBezTo>
                <a:cubicBezTo>
                  <a:pt x="278" y="99"/>
                  <a:pt x="278" y="99"/>
                  <a:pt x="278" y="99"/>
                </a:cubicBezTo>
                <a:cubicBezTo>
                  <a:pt x="278" y="99"/>
                  <a:pt x="278" y="99"/>
                  <a:pt x="278" y="99"/>
                </a:cubicBezTo>
                <a:cubicBezTo>
                  <a:pt x="280" y="97"/>
                  <a:pt x="282" y="95"/>
                  <a:pt x="284" y="94"/>
                </a:cubicBezTo>
                <a:cubicBezTo>
                  <a:pt x="285" y="92"/>
                  <a:pt x="287" y="90"/>
                  <a:pt x="289" y="89"/>
                </a:cubicBezTo>
                <a:cubicBezTo>
                  <a:pt x="288" y="86"/>
                  <a:pt x="286" y="84"/>
                  <a:pt x="285" y="82"/>
                </a:cubicBezTo>
                <a:cubicBezTo>
                  <a:pt x="283" y="82"/>
                  <a:pt x="281" y="82"/>
                  <a:pt x="278" y="83"/>
                </a:cubicBezTo>
                <a:cubicBezTo>
                  <a:pt x="276" y="83"/>
                  <a:pt x="273" y="83"/>
                  <a:pt x="271" y="84"/>
                </a:cubicBezTo>
                <a:cubicBezTo>
                  <a:pt x="270" y="84"/>
                  <a:pt x="270" y="84"/>
                  <a:pt x="270" y="84"/>
                </a:cubicBezTo>
                <a:cubicBezTo>
                  <a:pt x="270" y="83"/>
                  <a:pt x="270" y="83"/>
                  <a:pt x="270" y="83"/>
                </a:cubicBezTo>
                <a:cubicBezTo>
                  <a:pt x="268" y="80"/>
                  <a:pt x="266" y="76"/>
                  <a:pt x="264" y="73"/>
                </a:cubicBezTo>
                <a:cubicBezTo>
                  <a:pt x="263" y="72"/>
                  <a:pt x="263" y="72"/>
                  <a:pt x="263" y="72"/>
                </a:cubicBezTo>
                <a:cubicBezTo>
                  <a:pt x="264" y="72"/>
                  <a:pt x="264" y="72"/>
                  <a:pt x="264" y="72"/>
                </a:cubicBezTo>
                <a:cubicBezTo>
                  <a:pt x="265" y="70"/>
                  <a:pt x="266" y="68"/>
                  <a:pt x="268" y="66"/>
                </a:cubicBezTo>
                <a:cubicBezTo>
                  <a:pt x="269" y="64"/>
                  <a:pt x="270" y="62"/>
                  <a:pt x="271" y="60"/>
                </a:cubicBezTo>
                <a:cubicBezTo>
                  <a:pt x="270" y="58"/>
                  <a:pt x="268" y="56"/>
                  <a:pt x="267" y="54"/>
                </a:cubicBezTo>
                <a:cubicBezTo>
                  <a:pt x="264" y="54"/>
                  <a:pt x="262" y="55"/>
                  <a:pt x="260" y="56"/>
                </a:cubicBezTo>
                <a:cubicBezTo>
                  <a:pt x="258" y="57"/>
                  <a:pt x="255" y="58"/>
                  <a:pt x="253" y="59"/>
                </a:cubicBezTo>
                <a:cubicBezTo>
                  <a:pt x="252" y="59"/>
                  <a:pt x="252" y="59"/>
                  <a:pt x="252" y="59"/>
                </a:cubicBezTo>
                <a:cubicBezTo>
                  <a:pt x="252" y="58"/>
                  <a:pt x="252" y="58"/>
                  <a:pt x="252" y="58"/>
                </a:cubicBezTo>
                <a:cubicBezTo>
                  <a:pt x="249" y="55"/>
                  <a:pt x="246" y="53"/>
                  <a:pt x="243" y="50"/>
                </a:cubicBezTo>
                <a:cubicBezTo>
                  <a:pt x="243" y="49"/>
                  <a:pt x="243" y="49"/>
                  <a:pt x="243" y="49"/>
                </a:cubicBezTo>
                <a:cubicBezTo>
                  <a:pt x="243" y="49"/>
                  <a:pt x="243" y="49"/>
                  <a:pt x="243" y="49"/>
                </a:cubicBezTo>
                <a:cubicBezTo>
                  <a:pt x="244" y="47"/>
                  <a:pt x="245" y="44"/>
                  <a:pt x="246" y="42"/>
                </a:cubicBezTo>
                <a:cubicBezTo>
                  <a:pt x="247" y="40"/>
                  <a:pt x="247" y="37"/>
                  <a:pt x="248" y="35"/>
                </a:cubicBezTo>
                <a:cubicBezTo>
                  <a:pt x="246" y="33"/>
                  <a:pt x="244" y="32"/>
                  <a:pt x="242" y="30"/>
                </a:cubicBezTo>
                <a:cubicBezTo>
                  <a:pt x="240" y="31"/>
                  <a:pt x="238" y="33"/>
                  <a:pt x="236" y="34"/>
                </a:cubicBezTo>
                <a:cubicBezTo>
                  <a:pt x="234" y="36"/>
                  <a:pt x="232" y="37"/>
                  <a:pt x="230" y="38"/>
                </a:cubicBezTo>
                <a:cubicBezTo>
                  <a:pt x="229" y="39"/>
                  <a:pt x="229" y="39"/>
                  <a:pt x="229" y="39"/>
                </a:cubicBezTo>
                <a:cubicBezTo>
                  <a:pt x="228" y="38"/>
                  <a:pt x="228" y="38"/>
                  <a:pt x="228" y="38"/>
                </a:cubicBezTo>
                <a:cubicBezTo>
                  <a:pt x="225" y="36"/>
                  <a:pt x="222" y="34"/>
                  <a:pt x="219" y="32"/>
                </a:cubicBezTo>
                <a:cubicBezTo>
                  <a:pt x="218" y="32"/>
                  <a:pt x="218" y="32"/>
                  <a:pt x="218" y="32"/>
                </a:cubicBezTo>
                <a:cubicBezTo>
                  <a:pt x="218" y="31"/>
                  <a:pt x="218" y="31"/>
                  <a:pt x="218" y="31"/>
                </a:cubicBezTo>
                <a:cubicBezTo>
                  <a:pt x="218" y="28"/>
                  <a:pt x="219" y="26"/>
                  <a:pt x="219" y="23"/>
                </a:cubicBezTo>
                <a:cubicBezTo>
                  <a:pt x="219" y="21"/>
                  <a:pt x="220" y="19"/>
                  <a:pt x="220" y="16"/>
                </a:cubicBezTo>
                <a:cubicBezTo>
                  <a:pt x="218" y="15"/>
                  <a:pt x="215" y="14"/>
                  <a:pt x="213" y="13"/>
                </a:cubicBezTo>
                <a:cubicBezTo>
                  <a:pt x="211" y="15"/>
                  <a:pt x="210" y="16"/>
                  <a:pt x="208" y="18"/>
                </a:cubicBezTo>
                <a:cubicBezTo>
                  <a:pt x="206" y="20"/>
                  <a:pt x="205" y="22"/>
                  <a:pt x="203" y="23"/>
                </a:cubicBezTo>
                <a:cubicBezTo>
                  <a:pt x="202" y="24"/>
                  <a:pt x="202" y="24"/>
                  <a:pt x="202" y="24"/>
                </a:cubicBezTo>
                <a:cubicBezTo>
                  <a:pt x="202" y="24"/>
                  <a:pt x="202" y="24"/>
                  <a:pt x="202" y="24"/>
                </a:cubicBezTo>
                <a:cubicBezTo>
                  <a:pt x="198" y="22"/>
                  <a:pt x="194" y="21"/>
                  <a:pt x="191" y="20"/>
                </a:cubicBezTo>
                <a:cubicBezTo>
                  <a:pt x="190" y="20"/>
                  <a:pt x="190" y="20"/>
                  <a:pt x="190" y="20"/>
                </a:cubicBezTo>
                <a:cubicBezTo>
                  <a:pt x="190" y="19"/>
                  <a:pt x="190" y="19"/>
                  <a:pt x="190" y="19"/>
                </a:cubicBezTo>
                <a:cubicBezTo>
                  <a:pt x="189" y="17"/>
                  <a:pt x="189" y="14"/>
                  <a:pt x="189" y="12"/>
                </a:cubicBezTo>
                <a:cubicBezTo>
                  <a:pt x="189" y="9"/>
                  <a:pt x="189" y="7"/>
                  <a:pt x="188" y="4"/>
                </a:cubicBezTo>
                <a:cubicBezTo>
                  <a:pt x="186" y="4"/>
                  <a:pt x="183" y="3"/>
                  <a:pt x="181" y="3"/>
                </a:cubicBezTo>
                <a:cubicBezTo>
                  <a:pt x="180" y="4"/>
                  <a:pt x="178" y="7"/>
                  <a:pt x="177" y="9"/>
                </a:cubicBezTo>
                <a:cubicBezTo>
                  <a:pt x="176" y="11"/>
                  <a:pt x="175" y="13"/>
                  <a:pt x="173" y="15"/>
                </a:cubicBezTo>
                <a:cubicBezTo>
                  <a:pt x="173" y="16"/>
                  <a:pt x="173" y="16"/>
                  <a:pt x="173" y="16"/>
                </a:cubicBezTo>
                <a:cubicBezTo>
                  <a:pt x="172" y="16"/>
                  <a:pt x="172" y="16"/>
                  <a:pt x="172" y="16"/>
                </a:cubicBezTo>
                <a:cubicBezTo>
                  <a:pt x="168" y="15"/>
                  <a:pt x="165" y="15"/>
                  <a:pt x="161" y="14"/>
                </a:cubicBezTo>
                <a:cubicBezTo>
                  <a:pt x="160" y="14"/>
                  <a:pt x="160" y="14"/>
                  <a:pt x="160" y="14"/>
                </a:cubicBezTo>
                <a:cubicBezTo>
                  <a:pt x="159" y="14"/>
                  <a:pt x="159" y="14"/>
                  <a:pt x="159" y="14"/>
                </a:cubicBezTo>
                <a:cubicBezTo>
                  <a:pt x="159" y="11"/>
                  <a:pt x="158" y="9"/>
                  <a:pt x="157" y="7"/>
                </a:cubicBezTo>
                <a:cubicBezTo>
                  <a:pt x="156" y="4"/>
                  <a:pt x="156" y="2"/>
                  <a:pt x="155" y="0"/>
                </a:cubicBezTo>
                <a:cubicBezTo>
                  <a:pt x="155" y="0"/>
                  <a:pt x="155" y="0"/>
                  <a:pt x="155" y="0"/>
                </a:cubicBezTo>
                <a:cubicBezTo>
                  <a:pt x="152" y="0"/>
                  <a:pt x="150" y="0"/>
                  <a:pt x="147" y="0"/>
                </a:cubicBezTo>
                <a:cubicBezTo>
                  <a:pt x="147" y="0"/>
                  <a:pt x="147" y="0"/>
                  <a:pt x="147" y="0"/>
                </a:cubicBezTo>
                <a:cubicBezTo>
                  <a:pt x="146" y="2"/>
                  <a:pt x="145" y="4"/>
                  <a:pt x="145" y="7"/>
                </a:cubicBezTo>
                <a:cubicBezTo>
                  <a:pt x="144" y="9"/>
                  <a:pt x="143" y="11"/>
                  <a:pt x="142" y="14"/>
                </a:cubicBezTo>
                <a:cubicBezTo>
                  <a:pt x="142" y="14"/>
                  <a:pt x="142" y="14"/>
                  <a:pt x="142" y="14"/>
                </a:cubicBezTo>
                <a:cubicBezTo>
                  <a:pt x="141" y="14"/>
                  <a:pt x="141" y="14"/>
                  <a:pt x="141" y="14"/>
                </a:cubicBezTo>
                <a:cubicBezTo>
                  <a:pt x="137" y="15"/>
                  <a:pt x="133" y="15"/>
                  <a:pt x="130" y="16"/>
                </a:cubicBezTo>
                <a:cubicBezTo>
                  <a:pt x="129" y="16"/>
                  <a:pt x="129" y="16"/>
                  <a:pt x="129" y="16"/>
                </a:cubicBezTo>
                <a:cubicBezTo>
                  <a:pt x="129" y="15"/>
                  <a:pt x="129" y="15"/>
                  <a:pt x="129" y="15"/>
                </a:cubicBezTo>
                <a:cubicBezTo>
                  <a:pt x="127" y="13"/>
                  <a:pt x="126" y="11"/>
                  <a:pt x="125" y="9"/>
                </a:cubicBezTo>
                <a:cubicBezTo>
                  <a:pt x="123" y="7"/>
                  <a:pt x="122" y="4"/>
                  <a:pt x="121" y="3"/>
                </a:cubicBezTo>
                <a:cubicBezTo>
                  <a:pt x="118" y="3"/>
                  <a:pt x="116" y="4"/>
                  <a:pt x="113" y="4"/>
                </a:cubicBezTo>
                <a:cubicBezTo>
                  <a:pt x="113" y="7"/>
                  <a:pt x="113" y="9"/>
                  <a:pt x="113" y="12"/>
                </a:cubicBezTo>
                <a:cubicBezTo>
                  <a:pt x="113" y="14"/>
                  <a:pt x="112" y="17"/>
                  <a:pt x="112" y="19"/>
                </a:cubicBezTo>
                <a:cubicBezTo>
                  <a:pt x="112" y="20"/>
                  <a:pt x="112" y="20"/>
                  <a:pt x="112" y="20"/>
                </a:cubicBezTo>
                <a:cubicBezTo>
                  <a:pt x="111" y="20"/>
                  <a:pt x="111" y="20"/>
                  <a:pt x="111" y="20"/>
                </a:cubicBezTo>
                <a:cubicBezTo>
                  <a:pt x="108" y="21"/>
                  <a:pt x="104" y="22"/>
                  <a:pt x="100" y="24"/>
                </a:cubicBezTo>
                <a:cubicBezTo>
                  <a:pt x="100" y="24"/>
                  <a:pt x="100" y="24"/>
                  <a:pt x="100" y="24"/>
                </a:cubicBezTo>
                <a:cubicBezTo>
                  <a:pt x="99" y="23"/>
                  <a:pt x="99" y="23"/>
                  <a:pt x="99" y="23"/>
                </a:cubicBezTo>
                <a:cubicBezTo>
                  <a:pt x="97" y="22"/>
                  <a:pt x="96" y="20"/>
                  <a:pt x="94" y="18"/>
                </a:cubicBezTo>
                <a:cubicBezTo>
                  <a:pt x="92" y="16"/>
                  <a:pt x="90" y="15"/>
                  <a:pt x="89" y="13"/>
                </a:cubicBezTo>
                <a:cubicBezTo>
                  <a:pt x="86" y="14"/>
                  <a:pt x="84" y="15"/>
                  <a:pt x="82" y="16"/>
                </a:cubicBezTo>
                <a:cubicBezTo>
                  <a:pt x="82" y="19"/>
                  <a:pt x="82" y="21"/>
                  <a:pt x="83" y="23"/>
                </a:cubicBezTo>
                <a:cubicBezTo>
                  <a:pt x="83" y="26"/>
                  <a:pt x="83" y="28"/>
                  <a:pt x="84" y="31"/>
                </a:cubicBezTo>
                <a:cubicBezTo>
                  <a:pt x="84" y="32"/>
                  <a:pt x="84" y="32"/>
                  <a:pt x="84" y="32"/>
                </a:cubicBezTo>
                <a:cubicBezTo>
                  <a:pt x="83" y="32"/>
                  <a:pt x="83" y="32"/>
                  <a:pt x="83" y="32"/>
                </a:cubicBezTo>
                <a:cubicBezTo>
                  <a:pt x="80" y="34"/>
                  <a:pt x="76" y="36"/>
                  <a:pt x="73" y="38"/>
                </a:cubicBezTo>
                <a:cubicBezTo>
                  <a:pt x="73" y="39"/>
                  <a:pt x="73" y="39"/>
                  <a:pt x="73" y="39"/>
                </a:cubicBezTo>
                <a:cubicBezTo>
                  <a:pt x="72" y="38"/>
                  <a:pt x="72" y="38"/>
                  <a:pt x="72" y="38"/>
                </a:cubicBezTo>
                <a:cubicBezTo>
                  <a:pt x="70" y="37"/>
                  <a:pt x="68" y="36"/>
                  <a:pt x="66" y="34"/>
                </a:cubicBezTo>
                <a:cubicBezTo>
                  <a:pt x="64" y="33"/>
                  <a:pt x="62" y="31"/>
                  <a:pt x="60" y="30"/>
                </a:cubicBezTo>
                <a:cubicBezTo>
                  <a:pt x="58" y="32"/>
                  <a:pt x="56" y="33"/>
                  <a:pt x="54" y="35"/>
                </a:cubicBezTo>
                <a:cubicBezTo>
                  <a:pt x="54" y="37"/>
                  <a:pt x="55" y="40"/>
                  <a:pt x="56" y="42"/>
                </a:cubicBezTo>
                <a:cubicBezTo>
                  <a:pt x="57" y="44"/>
                  <a:pt x="58" y="47"/>
                  <a:pt x="59" y="49"/>
                </a:cubicBezTo>
                <a:cubicBezTo>
                  <a:pt x="59" y="49"/>
                  <a:pt x="59" y="49"/>
                  <a:pt x="59" y="49"/>
                </a:cubicBezTo>
                <a:cubicBezTo>
                  <a:pt x="58" y="50"/>
                  <a:pt x="58" y="50"/>
                  <a:pt x="58" y="50"/>
                </a:cubicBezTo>
                <a:cubicBezTo>
                  <a:pt x="56" y="53"/>
                  <a:pt x="53" y="55"/>
                  <a:pt x="50" y="58"/>
                </a:cubicBezTo>
                <a:cubicBezTo>
                  <a:pt x="50" y="59"/>
                  <a:pt x="50" y="59"/>
                  <a:pt x="50" y="59"/>
                </a:cubicBezTo>
                <a:cubicBezTo>
                  <a:pt x="49" y="59"/>
                  <a:pt x="49" y="59"/>
                  <a:pt x="49" y="59"/>
                </a:cubicBezTo>
                <a:cubicBezTo>
                  <a:pt x="47" y="58"/>
                  <a:pt x="44" y="57"/>
                  <a:pt x="42" y="56"/>
                </a:cubicBezTo>
                <a:cubicBezTo>
                  <a:pt x="40" y="55"/>
                  <a:pt x="37" y="54"/>
                  <a:pt x="35" y="54"/>
                </a:cubicBezTo>
                <a:cubicBezTo>
                  <a:pt x="33" y="56"/>
                  <a:pt x="32" y="58"/>
                  <a:pt x="30" y="60"/>
                </a:cubicBezTo>
                <a:cubicBezTo>
                  <a:pt x="32" y="62"/>
                  <a:pt x="33" y="64"/>
                  <a:pt x="34" y="66"/>
                </a:cubicBezTo>
                <a:cubicBezTo>
                  <a:pt x="36" y="68"/>
                  <a:pt x="37" y="70"/>
                  <a:pt x="38" y="72"/>
                </a:cubicBezTo>
                <a:cubicBezTo>
                  <a:pt x="39" y="72"/>
                  <a:pt x="39" y="72"/>
                  <a:pt x="39" y="72"/>
                </a:cubicBezTo>
                <a:cubicBezTo>
                  <a:pt x="38" y="73"/>
                  <a:pt x="38" y="73"/>
                  <a:pt x="38" y="73"/>
                </a:cubicBezTo>
                <a:cubicBezTo>
                  <a:pt x="36" y="76"/>
                  <a:pt x="34" y="80"/>
                  <a:pt x="32" y="83"/>
                </a:cubicBezTo>
                <a:cubicBezTo>
                  <a:pt x="32" y="84"/>
                  <a:pt x="32" y="84"/>
                  <a:pt x="32" y="84"/>
                </a:cubicBezTo>
                <a:cubicBezTo>
                  <a:pt x="31" y="84"/>
                  <a:pt x="31" y="84"/>
                  <a:pt x="31" y="84"/>
                </a:cubicBezTo>
                <a:cubicBezTo>
                  <a:pt x="29" y="83"/>
                  <a:pt x="26" y="83"/>
                  <a:pt x="24" y="83"/>
                </a:cubicBezTo>
                <a:cubicBezTo>
                  <a:pt x="21" y="82"/>
                  <a:pt x="19" y="82"/>
                  <a:pt x="17" y="82"/>
                </a:cubicBezTo>
                <a:cubicBezTo>
                  <a:pt x="15" y="84"/>
                  <a:pt x="14" y="86"/>
                  <a:pt x="13" y="89"/>
                </a:cubicBezTo>
                <a:cubicBezTo>
                  <a:pt x="15" y="90"/>
                  <a:pt x="16" y="92"/>
                  <a:pt x="18" y="94"/>
                </a:cubicBezTo>
                <a:cubicBezTo>
                  <a:pt x="20" y="95"/>
                  <a:pt x="22" y="97"/>
                  <a:pt x="24" y="99"/>
                </a:cubicBezTo>
                <a:cubicBezTo>
                  <a:pt x="24" y="99"/>
                  <a:pt x="24" y="99"/>
                  <a:pt x="24" y="99"/>
                </a:cubicBezTo>
                <a:cubicBezTo>
                  <a:pt x="24" y="100"/>
                  <a:pt x="24" y="100"/>
                  <a:pt x="24" y="100"/>
                </a:cubicBezTo>
                <a:cubicBezTo>
                  <a:pt x="22" y="104"/>
                  <a:pt x="21" y="108"/>
                  <a:pt x="20" y="111"/>
                </a:cubicBezTo>
                <a:cubicBezTo>
                  <a:pt x="20" y="112"/>
                  <a:pt x="20" y="112"/>
                  <a:pt x="20" y="112"/>
                </a:cubicBezTo>
                <a:cubicBezTo>
                  <a:pt x="19" y="112"/>
                  <a:pt x="19" y="112"/>
                  <a:pt x="19" y="112"/>
                </a:cubicBezTo>
                <a:cubicBezTo>
                  <a:pt x="17" y="112"/>
                  <a:pt x="14" y="112"/>
                  <a:pt x="12" y="113"/>
                </a:cubicBezTo>
                <a:cubicBezTo>
                  <a:pt x="9" y="113"/>
                  <a:pt x="7" y="113"/>
                  <a:pt x="4" y="113"/>
                </a:cubicBezTo>
                <a:cubicBezTo>
                  <a:pt x="4" y="116"/>
                  <a:pt x="3" y="118"/>
                  <a:pt x="3" y="121"/>
                </a:cubicBezTo>
                <a:cubicBezTo>
                  <a:pt x="5" y="122"/>
                  <a:pt x="7" y="123"/>
                  <a:pt x="9" y="125"/>
                </a:cubicBezTo>
                <a:cubicBezTo>
                  <a:pt x="11" y="126"/>
                  <a:pt x="13" y="127"/>
                  <a:pt x="15" y="128"/>
                </a:cubicBezTo>
                <a:cubicBezTo>
                  <a:pt x="16" y="129"/>
                  <a:pt x="16" y="129"/>
                  <a:pt x="16" y="129"/>
                </a:cubicBezTo>
                <a:cubicBezTo>
                  <a:pt x="16" y="130"/>
                  <a:pt x="16" y="130"/>
                  <a:pt x="16" y="130"/>
                </a:cubicBezTo>
                <a:cubicBezTo>
                  <a:pt x="15" y="133"/>
                  <a:pt x="15" y="137"/>
                  <a:pt x="15" y="141"/>
                </a:cubicBezTo>
                <a:cubicBezTo>
                  <a:pt x="14" y="142"/>
                  <a:pt x="14" y="142"/>
                  <a:pt x="14" y="142"/>
                </a:cubicBezTo>
                <a:cubicBezTo>
                  <a:pt x="14" y="142"/>
                  <a:pt x="14" y="142"/>
                  <a:pt x="14" y="142"/>
                </a:cubicBezTo>
                <a:cubicBezTo>
                  <a:pt x="12" y="143"/>
                  <a:pt x="9" y="144"/>
                  <a:pt x="7" y="145"/>
                </a:cubicBezTo>
                <a:cubicBezTo>
                  <a:pt x="4" y="145"/>
                  <a:pt x="2" y="146"/>
                  <a:pt x="0" y="147"/>
                </a:cubicBezTo>
                <a:cubicBezTo>
                  <a:pt x="0" y="147"/>
                  <a:pt x="0" y="147"/>
                  <a:pt x="0" y="147"/>
                </a:cubicBezTo>
                <a:cubicBezTo>
                  <a:pt x="0" y="148"/>
                  <a:pt x="0" y="150"/>
                  <a:pt x="0" y="151"/>
                </a:cubicBezTo>
                <a:cubicBezTo>
                  <a:pt x="0" y="152"/>
                  <a:pt x="0" y="153"/>
                  <a:pt x="0" y="155"/>
                </a:cubicBezTo>
                <a:cubicBezTo>
                  <a:pt x="0" y="155"/>
                  <a:pt x="0" y="155"/>
                  <a:pt x="0" y="155"/>
                </a:cubicBezTo>
                <a:cubicBezTo>
                  <a:pt x="2" y="156"/>
                  <a:pt x="4" y="156"/>
                  <a:pt x="7" y="157"/>
                </a:cubicBezTo>
                <a:cubicBezTo>
                  <a:pt x="9" y="158"/>
                  <a:pt x="12" y="158"/>
                  <a:pt x="14" y="159"/>
                </a:cubicBezTo>
                <a:cubicBezTo>
                  <a:pt x="14" y="160"/>
                  <a:pt x="14" y="160"/>
                  <a:pt x="14" y="160"/>
                </a:cubicBezTo>
                <a:cubicBezTo>
                  <a:pt x="15" y="160"/>
                  <a:pt x="15" y="160"/>
                  <a:pt x="15" y="160"/>
                </a:cubicBezTo>
                <a:cubicBezTo>
                  <a:pt x="15" y="165"/>
                  <a:pt x="15" y="168"/>
                  <a:pt x="16" y="172"/>
                </a:cubicBezTo>
                <a:cubicBezTo>
                  <a:pt x="16" y="173"/>
                  <a:pt x="16" y="173"/>
                  <a:pt x="16" y="173"/>
                </a:cubicBezTo>
                <a:cubicBezTo>
                  <a:pt x="15" y="173"/>
                  <a:pt x="15" y="173"/>
                  <a:pt x="15" y="173"/>
                </a:cubicBezTo>
                <a:cubicBezTo>
                  <a:pt x="13" y="174"/>
                  <a:pt x="11" y="176"/>
                  <a:pt x="9" y="177"/>
                </a:cubicBezTo>
                <a:cubicBezTo>
                  <a:pt x="7" y="178"/>
                  <a:pt x="5" y="179"/>
                  <a:pt x="3" y="181"/>
                </a:cubicBezTo>
                <a:cubicBezTo>
                  <a:pt x="3" y="183"/>
                  <a:pt x="4" y="186"/>
                  <a:pt x="4" y="188"/>
                </a:cubicBezTo>
                <a:cubicBezTo>
                  <a:pt x="7" y="189"/>
                  <a:pt x="9" y="189"/>
                  <a:pt x="12" y="189"/>
                </a:cubicBezTo>
                <a:cubicBezTo>
                  <a:pt x="14" y="189"/>
                  <a:pt x="17" y="189"/>
                  <a:pt x="19" y="190"/>
                </a:cubicBezTo>
                <a:cubicBezTo>
                  <a:pt x="20" y="190"/>
                  <a:pt x="20" y="190"/>
                  <a:pt x="20" y="190"/>
                </a:cubicBezTo>
                <a:cubicBezTo>
                  <a:pt x="20" y="190"/>
                  <a:pt x="20" y="190"/>
                  <a:pt x="20" y="190"/>
                </a:cubicBezTo>
                <a:cubicBezTo>
                  <a:pt x="21" y="194"/>
                  <a:pt x="22" y="198"/>
                  <a:pt x="24" y="201"/>
                </a:cubicBezTo>
                <a:cubicBezTo>
                  <a:pt x="24" y="202"/>
                  <a:pt x="24" y="202"/>
                  <a:pt x="24" y="202"/>
                </a:cubicBezTo>
                <a:cubicBezTo>
                  <a:pt x="24" y="203"/>
                  <a:pt x="24" y="203"/>
                  <a:pt x="24" y="203"/>
                </a:cubicBezTo>
                <a:cubicBezTo>
                  <a:pt x="22" y="204"/>
                  <a:pt x="20" y="206"/>
                  <a:pt x="18" y="208"/>
                </a:cubicBezTo>
                <a:cubicBezTo>
                  <a:pt x="16" y="210"/>
                  <a:pt x="15" y="211"/>
                  <a:pt x="13" y="213"/>
                </a:cubicBezTo>
                <a:cubicBezTo>
                  <a:pt x="14" y="215"/>
                  <a:pt x="15" y="218"/>
                  <a:pt x="17" y="220"/>
                </a:cubicBezTo>
                <a:cubicBezTo>
                  <a:pt x="19" y="220"/>
                  <a:pt x="21" y="219"/>
                  <a:pt x="24" y="219"/>
                </a:cubicBezTo>
                <a:cubicBezTo>
                  <a:pt x="26" y="219"/>
                  <a:pt x="29" y="218"/>
                  <a:pt x="31" y="218"/>
                </a:cubicBezTo>
                <a:cubicBezTo>
                  <a:pt x="32" y="218"/>
                  <a:pt x="32" y="218"/>
                  <a:pt x="32" y="218"/>
                </a:cubicBezTo>
                <a:cubicBezTo>
                  <a:pt x="32" y="219"/>
                  <a:pt x="32" y="219"/>
                  <a:pt x="32" y="219"/>
                </a:cubicBezTo>
                <a:cubicBezTo>
                  <a:pt x="34" y="222"/>
                  <a:pt x="36" y="225"/>
                  <a:pt x="38" y="228"/>
                </a:cubicBezTo>
                <a:cubicBezTo>
                  <a:pt x="39" y="229"/>
                  <a:pt x="39" y="229"/>
                  <a:pt x="39" y="229"/>
                </a:cubicBezTo>
                <a:cubicBezTo>
                  <a:pt x="38" y="230"/>
                  <a:pt x="38" y="230"/>
                  <a:pt x="38" y="230"/>
                </a:cubicBezTo>
                <a:cubicBezTo>
                  <a:pt x="37" y="232"/>
                  <a:pt x="36" y="234"/>
                  <a:pt x="34" y="236"/>
                </a:cubicBezTo>
                <a:cubicBezTo>
                  <a:pt x="33" y="238"/>
                  <a:pt x="32" y="240"/>
                  <a:pt x="30" y="242"/>
                </a:cubicBezTo>
                <a:cubicBezTo>
                  <a:pt x="32" y="244"/>
                  <a:pt x="33" y="246"/>
                  <a:pt x="35" y="248"/>
                </a:cubicBezTo>
                <a:cubicBezTo>
                  <a:pt x="37" y="247"/>
                  <a:pt x="40" y="246"/>
                  <a:pt x="42" y="246"/>
                </a:cubicBezTo>
                <a:cubicBezTo>
                  <a:pt x="44" y="245"/>
                  <a:pt x="47" y="244"/>
                  <a:pt x="49" y="243"/>
                </a:cubicBezTo>
                <a:cubicBezTo>
                  <a:pt x="50" y="243"/>
                  <a:pt x="50" y="243"/>
                  <a:pt x="50" y="243"/>
                </a:cubicBezTo>
                <a:cubicBezTo>
                  <a:pt x="50" y="243"/>
                  <a:pt x="50" y="243"/>
                  <a:pt x="50" y="243"/>
                </a:cubicBezTo>
                <a:cubicBezTo>
                  <a:pt x="53" y="246"/>
                  <a:pt x="56" y="249"/>
                  <a:pt x="58" y="251"/>
                </a:cubicBezTo>
                <a:cubicBezTo>
                  <a:pt x="59" y="252"/>
                  <a:pt x="59" y="252"/>
                  <a:pt x="59" y="252"/>
                </a:cubicBezTo>
                <a:cubicBezTo>
                  <a:pt x="59" y="253"/>
                  <a:pt x="59" y="253"/>
                  <a:pt x="59" y="253"/>
                </a:cubicBezTo>
                <a:cubicBezTo>
                  <a:pt x="58" y="255"/>
                  <a:pt x="57" y="257"/>
                  <a:pt x="56" y="260"/>
                </a:cubicBezTo>
                <a:cubicBezTo>
                  <a:pt x="55" y="262"/>
                  <a:pt x="54" y="264"/>
                  <a:pt x="54" y="266"/>
                </a:cubicBezTo>
                <a:cubicBezTo>
                  <a:pt x="56" y="268"/>
                  <a:pt x="58" y="270"/>
                  <a:pt x="60" y="271"/>
                </a:cubicBezTo>
                <a:cubicBezTo>
                  <a:pt x="62" y="270"/>
                  <a:pt x="64" y="269"/>
                  <a:pt x="66" y="267"/>
                </a:cubicBezTo>
                <a:cubicBezTo>
                  <a:pt x="68" y="266"/>
                  <a:pt x="70" y="265"/>
                  <a:pt x="72" y="263"/>
                </a:cubicBezTo>
                <a:cubicBezTo>
                  <a:pt x="73" y="263"/>
                  <a:pt x="73" y="263"/>
                  <a:pt x="73" y="263"/>
                </a:cubicBezTo>
                <a:cubicBezTo>
                  <a:pt x="73" y="263"/>
                  <a:pt x="73" y="263"/>
                  <a:pt x="73" y="263"/>
                </a:cubicBezTo>
                <a:cubicBezTo>
                  <a:pt x="76" y="266"/>
                  <a:pt x="80" y="268"/>
                  <a:pt x="83" y="270"/>
                </a:cubicBezTo>
                <a:cubicBezTo>
                  <a:pt x="84" y="270"/>
                  <a:pt x="84" y="270"/>
                  <a:pt x="84" y="270"/>
                </a:cubicBezTo>
                <a:cubicBezTo>
                  <a:pt x="84" y="271"/>
                  <a:pt x="84" y="271"/>
                  <a:pt x="84" y="271"/>
                </a:cubicBezTo>
                <a:cubicBezTo>
                  <a:pt x="83" y="273"/>
                  <a:pt x="83" y="276"/>
                  <a:pt x="83" y="278"/>
                </a:cubicBezTo>
                <a:cubicBezTo>
                  <a:pt x="82" y="280"/>
                  <a:pt x="82" y="283"/>
                  <a:pt x="82" y="285"/>
                </a:cubicBezTo>
                <a:cubicBezTo>
                  <a:pt x="84" y="286"/>
                  <a:pt x="86" y="287"/>
                  <a:pt x="89" y="289"/>
                </a:cubicBezTo>
                <a:cubicBezTo>
                  <a:pt x="90" y="287"/>
                  <a:pt x="92" y="285"/>
                  <a:pt x="94" y="283"/>
                </a:cubicBezTo>
                <a:cubicBezTo>
                  <a:pt x="96" y="282"/>
                  <a:pt x="97" y="280"/>
                  <a:pt x="99" y="278"/>
                </a:cubicBezTo>
                <a:cubicBezTo>
                  <a:pt x="100" y="278"/>
                  <a:pt x="100" y="278"/>
                  <a:pt x="100" y="278"/>
                </a:cubicBezTo>
                <a:cubicBezTo>
                  <a:pt x="100" y="278"/>
                  <a:pt x="100" y="278"/>
                  <a:pt x="100" y="278"/>
                </a:cubicBezTo>
                <a:cubicBezTo>
                  <a:pt x="104" y="279"/>
                  <a:pt x="108" y="281"/>
                  <a:pt x="111" y="282"/>
                </a:cubicBezTo>
                <a:cubicBezTo>
                  <a:pt x="112" y="282"/>
                  <a:pt x="112" y="282"/>
                  <a:pt x="112" y="282"/>
                </a:cubicBezTo>
                <a:cubicBezTo>
                  <a:pt x="112" y="283"/>
                  <a:pt x="112" y="283"/>
                  <a:pt x="112" y="283"/>
                </a:cubicBezTo>
                <a:cubicBezTo>
                  <a:pt x="112" y="285"/>
                  <a:pt x="113" y="288"/>
                  <a:pt x="113" y="290"/>
                </a:cubicBezTo>
                <a:cubicBezTo>
                  <a:pt x="113" y="292"/>
                  <a:pt x="113" y="295"/>
                  <a:pt x="113" y="297"/>
                </a:cubicBezTo>
                <a:cubicBezTo>
                  <a:pt x="116" y="298"/>
                  <a:pt x="118" y="298"/>
                  <a:pt x="121" y="299"/>
                </a:cubicBezTo>
                <a:cubicBezTo>
                  <a:pt x="122" y="297"/>
                  <a:pt x="124" y="295"/>
                  <a:pt x="125" y="293"/>
                </a:cubicBezTo>
                <a:cubicBezTo>
                  <a:pt x="126" y="291"/>
                  <a:pt x="127" y="288"/>
                  <a:pt x="129" y="287"/>
                </a:cubicBezTo>
                <a:cubicBezTo>
                  <a:pt x="129" y="286"/>
                  <a:pt x="129" y="286"/>
                  <a:pt x="129" y="286"/>
                </a:cubicBezTo>
                <a:cubicBezTo>
                  <a:pt x="130" y="286"/>
                  <a:pt x="130" y="286"/>
                  <a:pt x="130" y="286"/>
                </a:cubicBezTo>
                <a:cubicBezTo>
                  <a:pt x="133" y="286"/>
                  <a:pt x="137" y="287"/>
                  <a:pt x="141" y="287"/>
                </a:cubicBezTo>
                <a:cubicBezTo>
                  <a:pt x="142" y="287"/>
                  <a:pt x="142" y="287"/>
                  <a:pt x="142" y="287"/>
                </a:cubicBezTo>
                <a:cubicBezTo>
                  <a:pt x="142" y="288"/>
                  <a:pt x="142" y="288"/>
                  <a:pt x="142" y="288"/>
                </a:cubicBezTo>
                <a:cubicBezTo>
                  <a:pt x="143" y="290"/>
                  <a:pt x="144" y="293"/>
                  <a:pt x="145" y="295"/>
                </a:cubicBezTo>
                <a:cubicBezTo>
                  <a:pt x="145" y="297"/>
                  <a:pt x="146" y="300"/>
                  <a:pt x="147" y="302"/>
                </a:cubicBezTo>
                <a:cubicBezTo>
                  <a:pt x="147" y="302"/>
                  <a:pt x="147" y="302"/>
                  <a:pt x="147" y="302"/>
                </a:cubicBezTo>
                <a:cubicBezTo>
                  <a:pt x="150" y="302"/>
                  <a:pt x="152" y="302"/>
                  <a:pt x="155" y="302"/>
                </a:cubicBezTo>
                <a:cubicBezTo>
                  <a:pt x="155" y="302"/>
                  <a:pt x="155" y="302"/>
                  <a:pt x="155" y="302"/>
                </a:cubicBezTo>
                <a:cubicBezTo>
                  <a:pt x="156" y="300"/>
                  <a:pt x="156" y="297"/>
                  <a:pt x="157" y="295"/>
                </a:cubicBezTo>
                <a:cubicBezTo>
                  <a:pt x="158" y="293"/>
                  <a:pt x="159" y="290"/>
                  <a:pt x="159" y="288"/>
                </a:cubicBezTo>
                <a:cubicBezTo>
                  <a:pt x="160" y="287"/>
                  <a:pt x="160" y="287"/>
                  <a:pt x="160" y="287"/>
                </a:cubicBezTo>
                <a:cubicBezTo>
                  <a:pt x="161" y="287"/>
                  <a:pt x="161" y="287"/>
                  <a:pt x="161" y="287"/>
                </a:cubicBezTo>
                <a:cubicBezTo>
                  <a:pt x="165" y="287"/>
                  <a:pt x="168" y="286"/>
                  <a:pt x="172" y="286"/>
                </a:cubicBezTo>
                <a:cubicBezTo>
                  <a:pt x="173" y="286"/>
                  <a:pt x="173" y="286"/>
                  <a:pt x="173" y="286"/>
                </a:cubicBezTo>
                <a:cubicBezTo>
                  <a:pt x="173" y="287"/>
                  <a:pt x="173" y="287"/>
                  <a:pt x="173" y="287"/>
                </a:cubicBezTo>
                <a:cubicBezTo>
                  <a:pt x="175" y="288"/>
                  <a:pt x="176" y="291"/>
                  <a:pt x="177" y="293"/>
                </a:cubicBezTo>
                <a:cubicBezTo>
                  <a:pt x="178" y="295"/>
                  <a:pt x="180" y="297"/>
                  <a:pt x="181" y="299"/>
                </a:cubicBezTo>
                <a:cubicBezTo>
                  <a:pt x="183" y="298"/>
                  <a:pt x="186" y="298"/>
                  <a:pt x="188" y="297"/>
                </a:cubicBezTo>
                <a:cubicBezTo>
                  <a:pt x="189" y="295"/>
                  <a:pt x="189" y="292"/>
                  <a:pt x="189" y="290"/>
                </a:cubicBezTo>
                <a:cubicBezTo>
                  <a:pt x="189" y="288"/>
                  <a:pt x="189" y="285"/>
                  <a:pt x="190" y="283"/>
                </a:cubicBezTo>
                <a:cubicBezTo>
                  <a:pt x="190" y="282"/>
                  <a:pt x="190" y="282"/>
                  <a:pt x="190" y="282"/>
                </a:cubicBezTo>
                <a:cubicBezTo>
                  <a:pt x="191" y="282"/>
                  <a:pt x="191" y="282"/>
                  <a:pt x="191" y="282"/>
                </a:cubicBezTo>
                <a:cubicBezTo>
                  <a:pt x="194" y="281"/>
                  <a:pt x="198" y="279"/>
                  <a:pt x="202" y="278"/>
                </a:cubicBezTo>
                <a:cubicBezTo>
                  <a:pt x="202" y="278"/>
                  <a:pt x="202" y="278"/>
                  <a:pt x="202" y="278"/>
                </a:cubicBezTo>
                <a:cubicBezTo>
                  <a:pt x="203" y="278"/>
                  <a:pt x="203" y="278"/>
                  <a:pt x="203" y="278"/>
                </a:cubicBezTo>
                <a:cubicBezTo>
                  <a:pt x="205" y="280"/>
                  <a:pt x="206" y="282"/>
                  <a:pt x="208" y="283"/>
                </a:cubicBezTo>
                <a:cubicBezTo>
                  <a:pt x="210" y="285"/>
                  <a:pt x="211" y="287"/>
                  <a:pt x="213" y="289"/>
                </a:cubicBezTo>
                <a:cubicBezTo>
                  <a:pt x="215" y="288"/>
                  <a:pt x="218" y="286"/>
                  <a:pt x="220" y="285"/>
                </a:cubicBezTo>
                <a:cubicBezTo>
                  <a:pt x="220" y="283"/>
                  <a:pt x="219" y="280"/>
                  <a:pt x="219" y="278"/>
                </a:cubicBezTo>
                <a:cubicBezTo>
                  <a:pt x="219" y="276"/>
                  <a:pt x="218" y="273"/>
                  <a:pt x="218" y="271"/>
                </a:cubicBezTo>
                <a:cubicBezTo>
                  <a:pt x="218" y="270"/>
                  <a:pt x="218" y="270"/>
                  <a:pt x="218" y="270"/>
                </a:cubicBezTo>
                <a:cubicBezTo>
                  <a:pt x="219" y="270"/>
                  <a:pt x="219" y="270"/>
                  <a:pt x="219" y="270"/>
                </a:cubicBezTo>
                <a:cubicBezTo>
                  <a:pt x="222" y="268"/>
                  <a:pt x="225" y="266"/>
                  <a:pt x="228" y="263"/>
                </a:cubicBezTo>
                <a:cubicBezTo>
                  <a:pt x="229" y="263"/>
                  <a:pt x="229" y="263"/>
                  <a:pt x="229" y="263"/>
                </a:cubicBezTo>
                <a:cubicBezTo>
                  <a:pt x="230" y="263"/>
                  <a:pt x="230" y="263"/>
                  <a:pt x="230" y="263"/>
                </a:cubicBezTo>
                <a:cubicBezTo>
                  <a:pt x="232" y="265"/>
                  <a:pt x="234" y="266"/>
                  <a:pt x="236" y="267"/>
                </a:cubicBezTo>
                <a:cubicBezTo>
                  <a:pt x="238" y="269"/>
                  <a:pt x="240" y="270"/>
                  <a:pt x="242" y="271"/>
                </a:cubicBezTo>
                <a:cubicBezTo>
                  <a:pt x="244" y="270"/>
                  <a:pt x="246" y="268"/>
                  <a:pt x="248" y="266"/>
                </a:cubicBezTo>
                <a:cubicBezTo>
                  <a:pt x="247" y="264"/>
                  <a:pt x="247" y="262"/>
                  <a:pt x="246" y="260"/>
                </a:cubicBezTo>
                <a:cubicBezTo>
                  <a:pt x="245" y="257"/>
                  <a:pt x="244" y="255"/>
                  <a:pt x="243" y="253"/>
                </a:cubicBezTo>
                <a:cubicBezTo>
                  <a:pt x="243" y="252"/>
                  <a:pt x="243" y="252"/>
                  <a:pt x="243" y="252"/>
                </a:cubicBezTo>
                <a:cubicBezTo>
                  <a:pt x="243" y="251"/>
                  <a:pt x="243" y="251"/>
                  <a:pt x="243" y="251"/>
                </a:cubicBezTo>
                <a:cubicBezTo>
                  <a:pt x="246" y="249"/>
                  <a:pt x="249" y="246"/>
                  <a:pt x="252" y="243"/>
                </a:cubicBezTo>
                <a:cubicBezTo>
                  <a:pt x="252" y="243"/>
                  <a:pt x="252" y="243"/>
                  <a:pt x="252" y="243"/>
                </a:cubicBezTo>
                <a:cubicBezTo>
                  <a:pt x="253" y="243"/>
                  <a:pt x="253" y="243"/>
                  <a:pt x="253" y="243"/>
                </a:cubicBezTo>
                <a:cubicBezTo>
                  <a:pt x="255" y="244"/>
                  <a:pt x="258" y="245"/>
                  <a:pt x="260" y="246"/>
                </a:cubicBezTo>
                <a:cubicBezTo>
                  <a:pt x="262" y="246"/>
                  <a:pt x="264" y="247"/>
                  <a:pt x="267" y="248"/>
                </a:cubicBezTo>
                <a:cubicBezTo>
                  <a:pt x="268" y="246"/>
                  <a:pt x="270" y="244"/>
                  <a:pt x="271" y="242"/>
                </a:cubicBezTo>
                <a:cubicBezTo>
                  <a:pt x="270" y="240"/>
                  <a:pt x="269" y="238"/>
                  <a:pt x="268" y="236"/>
                </a:cubicBezTo>
                <a:cubicBezTo>
                  <a:pt x="266" y="234"/>
                  <a:pt x="265" y="232"/>
                  <a:pt x="264" y="230"/>
                </a:cubicBezTo>
                <a:cubicBezTo>
                  <a:pt x="263" y="229"/>
                  <a:pt x="263" y="229"/>
                  <a:pt x="263" y="229"/>
                </a:cubicBezTo>
                <a:cubicBezTo>
                  <a:pt x="264" y="228"/>
                  <a:pt x="264" y="228"/>
                  <a:pt x="264" y="228"/>
                </a:cubicBezTo>
                <a:cubicBezTo>
                  <a:pt x="266" y="225"/>
                  <a:pt x="268" y="222"/>
                  <a:pt x="270" y="219"/>
                </a:cubicBezTo>
                <a:cubicBezTo>
                  <a:pt x="270" y="218"/>
                  <a:pt x="270" y="218"/>
                  <a:pt x="270" y="218"/>
                </a:cubicBezTo>
                <a:cubicBezTo>
                  <a:pt x="271" y="218"/>
                  <a:pt x="271" y="218"/>
                  <a:pt x="271" y="218"/>
                </a:cubicBezTo>
                <a:cubicBezTo>
                  <a:pt x="273" y="218"/>
                  <a:pt x="276" y="219"/>
                  <a:pt x="278" y="219"/>
                </a:cubicBezTo>
                <a:cubicBezTo>
                  <a:pt x="281" y="219"/>
                  <a:pt x="283" y="220"/>
                  <a:pt x="285" y="220"/>
                </a:cubicBezTo>
                <a:cubicBezTo>
                  <a:pt x="286" y="218"/>
                  <a:pt x="288" y="215"/>
                  <a:pt x="289" y="213"/>
                </a:cubicBezTo>
                <a:cubicBezTo>
                  <a:pt x="287" y="211"/>
                  <a:pt x="285" y="210"/>
                  <a:pt x="284" y="208"/>
                </a:cubicBezTo>
                <a:cubicBezTo>
                  <a:pt x="282" y="206"/>
                  <a:pt x="280" y="204"/>
                  <a:pt x="278" y="203"/>
                </a:cubicBezTo>
                <a:cubicBezTo>
                  <a:pt x="278" y="202"/>
                  <a:pt x="278" y="202"/>
                  <a:pt x="278" y="202"/>
                </a:cubicBezTo>
                <a:cubicBezTo>
                  <a:pt x="278" y="201"/>
                  <a:pt x="278" y="201"/>
                  <a:pt x="278" y="201"/>
                </a:cubicBezTo>
                <a:cubicBezTo>
                  <a:pt x="279" y="198"/>
                  <a:pt x="281" y="194"/>
                  <a:pt x="282" y="190"/>
                </a:cubicBezTo>
                <a:cubicBezTo>
                  <a:pt x="282" y="190"/>
                  <a:pt x="282" y="190"/>
                  <a:pt x="282" y="190"/>
                </a:cubicBezTo>
                <a:cubicBezTo>
                  <a:pt x="283" y="190"/>
                  <a:pt x="283" y="190"/>
                  <a:pt x="283" y="190"/>
                </a:cubicBezTo>
                <a:cubicBezTo>
                  <a:pt x="285" y="189"/>
                  <a:pt x="288" y="189"/>
                  <a:pt x="290" y="189"/>
                </a:cubicBezTo>
                <a:cubicBezTo>
                  <a:pt x="293" y="189"/>
                  <a:pt x="295" y="189"/>
                  <a:pt x="297" y="188"/>
                </a:cubicBezTo>
                <a:cubicBezTo>
                  <a:pt x="298" y="186"/>
                  <a:pt x="299" y="183"/>
                  <a:pt x="299" y="181"/>
                </a:cubicBezTo>
                <a:cubicBezTo>
                  <a:pt x="297" y="179"/>
                  <a:pt x="295" y="178"/>
                  <a:pt x="293" y="177"/>
                </a:cubicBezTo>
                <a:cubicBezTo>
                  <a:pt x="291" y="176"/>
                  <a:pt x="289" y="174"/>
                  <a:pt x="287" y="173"/>
                </a:cubicBezTo>
                <a:cubicBezTo>
                  <a:pt x="286" y="173"/>
                  <a:pt x="286" y="173"/>
                  <a:pt x="286" y="173"/>
                </a:cubicBezTo>
                <a:cubicBezTo>
                  <a:pt x="286" y="172"/>
                  <a:pt x="286" y="172"/>
                  <a:pt x="286" y="172"/>
                </a:cubicBezTo>
                <a:cubicBezTo>
                  <a:pt x="287" y="168"/>
                  <a:pt x="287" y="165"/>
                  <a:pt x="287" y="160"/>
                </a:cubicBezTo>
                <a:cubicBezTo>
                  <a:pt x="287" y="160"/>
                  <a:pt x="287" y="160"/>
                  <a:pt x="287" y="160"/>
                </a:cubicBezTo>
                <a:cubicBezTo>
                  <a:pt x="288" y="159"/>
                  <a:pt x="288" y="159"/>
                  <a:pt x="288" y="159"/>
                </a:cubicBezTo>
                <a:cubicBezTo>
                  <a:pt x="290" y="159"/>
                  <a:pt x="293" y="158"/>
                  <a:pt x="295" y="157"/>
                </a:cubicBezTo>
                <a:cubicBezTo>
                  <a:pt x="297" y="156"/>
                  <a:pt x="300" y="156"/>
                  <a:pt x="302" y="155"/>
                </a:cubicBezTo>
                <a:cubicBezTo>
                  <a:pt x="302" y="155"/>
                  <a:pt x="302" y="155"/>
                  <a:pt x="302" y="155"/>
                </a:cubicBezTo>
                <a:cubicBezTo>
                  <a:pt x="302" y="153"/>
                  <a:pt x="302" y="152"/>
                  <a:pt x="302" y="151"/>
                </a:cubicBezTo>
                <a:cubicBezTo>
                  <a:pt x="302" y="149"/>
                  <a:pt x="302" y="148"/>
                  <a:pt x="302" y="147"/>
                </a:cubicBezTo>
                <a:close/>
                <a:moveTo>
                  <a:pt x="159" y="110"/>
                </a:moveTo>
                <a:cubicBezTo>
                  <a:pt x="161" y="93"/>
                  <a:pt x="164" y="76"/>
                  <a:pt x="169" y="59"/>
                </a:cubicBezTo>
                <a:cubicBezTo>
                  <a:pt x="169" y="58"/>
                  <a:pt x="169" y="58"/>
                  <a:pt x="169" y="58"/>
                </a:cubicBezTo>
                <a:cubicBezTo>
                  <a:pt x="170" y="59"/>
                  <a:pt x="170" y="59"/>
                  <a:pt x="170" y="59"/>
                </a:cubicBezTo>
                <a:cubicBezTo>
                  <a:pt x="182" y="61"/>
                  <a:pt x="193" y="66"/>
                  <a:pt x="203" y="72"/>
                </a:cubicBezTo>
                <a:cubicBezTo>
                  <a:pt x="204" y="73"/>
                  <a:pt x="204" y="73"/>
                  <a:pt x="204" y="73"/>
                </a:cubicBezTo>
                <a:cubicBezTo>
                  <a:pt x="203" y="74"/>
                  <a:pt x="203" y="74"/>
                  <a:pt x="203" y="74"/>
                </a:cubicBezTo>
                <a:cubicBezTo>
                  <a:pt x="195" y="90"/>
                  <a:pt x="185" y="104"/>
                  <a:pt x="174" y="116"/>
                </a:cubicBezTo>
                <a:cubicBezTo>
                  <a:pt x="173" y="117"/>
                  <a:pt x="173" y="117"/>
                  <a:pt x="173" y="117"/>
                </a:cubicBezTo>
                <a:cubicBezTo>
                  <a:pt x="172" y="117"/>
                  <a:pt x="172" y="117"/>
                  <a:pt x="172" y="117"/>
                </a:cubicBezTo>
                <a:cubicBezTo>
                  <a:pt x="169" y="114"/>
                  <a:pt x="165" y="112"/>
                  <a:pt x="160" y="111"/>
                </a:cubicBezTo>
                <a:cubicBezTo>
                  <a:pt x="159" y="111"/>
                  <a:pt x="159" y="111"/>
                  <a:pt x="159" y="111"/>
                </a:cubicBezTo>
                <a:lnTo>
                  <a:pt x="159" y="110"/>
                </a:lnTo>
                <a:close/>
                <a:moveTo>
                  <a:pt x="99" y="72"/>
                </a:moveTo>
                <a:cubicBezTo>
                  <a:pt x="109" y="65"/>
                  <a:pt x="120" y="61"/>
                  <a:pt x="132" y="58"/>
                </a:cubicBezTo>
                <a:cubicBezTo>
                  <a:pt x="133" y="58"/>
                  <a:pt x="133" y="58"/>
                  <a:pt x="133" y="58"/>
                </a:cubicBezTo>
                <a:cubicBezTo>
                  <a:pt x="134" y="59"/>
                  <a:pt x="134" y="59"/>
                  <a:pt x="134" y="59"/>
                </a:cubicBezTo>
                <a:cubicBezTo>
                  <a:pt x="139" y="76"/>
                  <a:pt x="142" y="93"/>
                  <a:pt x="143" y="110"/>
                </a:cubicBezTo>
                <a:cubicBezTo>
                  <a:pt x="143" y="111"/>
                  <a:pt x="143" y="111"/>
                  <a:pt x="143" y="111"/>
                </a:cubicBezTo>
                <a:cubicBezTo>
                  <a:pt x="142" y="111"/>
                  <a:pt x="142" y="111"/>
                  <a:pt x="142" y="111"/>
                </a:cubicBezTo>
                <a:cubicBezTo>
                  <a:pt x="138" y="112"/>
                  <a:pt x="134" y="114"/>
                  <a:pt x="130" y="116"/>
                </a:cubicBezTo>
                <a:cubicBezTo>
                  <a:pt x="129" y="117"/>
                  <a:pt x="129" y="117"/>
                  <a:pt x="129" y="117"/>
                </a:cubicBezTo>
                <a:cubicBezTo>
                  <a:pt x="128" y="116"/>
                  <a:pt x="128" y="116"/>
                  <a:pt x="128" y="116"/>
                </a:cubicBezTo>
                <a:cubicBezTo>
                  <a:pt x="117" y="103"/>
                  <a:pt x="107" y="89"/>
                  <a:pt x="99" y="74"/>
                </a:cubicBezTo>
                <a:cubicBezTo>
                  <a:pt x="98" y="73"/>
                  <a:pt x="98" y="73"/>
                  <a:pt x="98" y="73"/>
                </a:cubicBezTo>
                <a:lnTo>
                  <a:pt x="99" y="72"/>
                </a:lnTo>
                <a:close/>
                <a:moveTo>
                  <a:pt x="59" y="132"/>
                </a:moveTo>
                <a:cubicBezTo>
                  <a:pt x="61" y="120"/>
                  <a:pt x="66" y="109"/>
                  <a:pt x="72" y="99"/>
                </a:cubicBezTo>
                <a:cubicBezTo>
                  <a:pt x="73" y="98"/>
                  <a:pt x="73" y="98"/>
                  <a:pt x="73" y="98"/>
                </a:cubicBezTo>
                <a:cubicBezTo>
                  <a:pt x="74" y="98"/>
                  <a:pt x="74" y="98"/>
                  <a:pt x="74" y="98"/>
                </a:cubicBezTo>
                <a:cubicBezTo>
                  <a:pt x="90" y="107"/>
                  <a:pt x="104" y="116"/>
                  <a:pt x="116" y="128"/>
                </a:cubicBezTo>
                <a:cubicBezTo>
                  <a:pt x="117" y="128"/>
                  <a:pt x="117" y="128"/>
                  <a:pt x="117" y="128"/>
                </a:cubicBezTo>
                <a:cubicBezTo>
                  <a:pt x="117" y="129"/>
                  <a:pt x="117" y="129"/>
                  <a:pt x="117" y="129"/>
                </a:cubicBezTo>
                <a:cubicBezTo>
                  <a:pt x="114" y="133"/>
                  <a:pt x="113" y="137"/>
                  <a:pt x="112" y="141"/>
                </a:cubicBezTo>
                <a:cubicBezTo>
                  <a:pt x="111" y="143"/>
                  <a:pt x="111" y="143"/>
                  <a:pt x="111" y="143"/>
                </a:cubicBezTo>
                <a:cubicBezTo>
                  <a:pt x="110" y="142"/>
                  <a:pt x="110" y="142"/>
                  <a:pt x="110" y="142"/>
                </a:cubicBezTo>
                <a:cubicBezTo>
                  <a:pt x="93" y="141"/>
                  <a:pt x="76" y="138"/>
                  <a:pt x="60" y="133"/>
                </a:cubicBezTo>
                <a:cubicBezTo>
                  <a:pt x="58" y="133"/>
                  <a:pt x="58" y="133"/>
                  <a:pt x="58" y="133"/>
                </a:cubicBezTo>
                <a:lnTo>
                  <a:pt x="59" y="132"/>
                </a:lnTo>
                <a:close/>
                <a:moveTo>
                  <a:pt x="74" y="203"/>
                </a:moveTo>
                <a:cubicBezTo>
                  <a:pt x="73" y="203"/>
                  <a:pt x="73" y="203"/>
                  <a:pt x="73" y="203"/>
                </a:cubicBezTo>
                <a:cubicBezTo>
                  <a:pt x="72" y="202"/>
                  <a:pt x="72" y="202"/>
                  <a:pt x="72" y="202"/>
                </a:cubicBezTo>
                <a:cubicBezTo>
                  <a:pt x="66" y="192"/>
                  <a:pt x="61" y="181"/>
                  <a:pt x="59" y="170"/>
                </a:cubicBezTo>
                <a:cubicBezTo>
                  <a:pt x="58" y="168"/>
                  <a:pt x="58" y="168"/>
                  <a:pt x="58" y="168"/>
                </a:cubicBezTo>
                <a:cubicBezTo>
                  <a:pt x="60" y="168"/>
                  <a:pt x="60" y="168"/>
                  <a:pt x="60" y="168"/>
                </a:cubicBezTo>
                <a:cubicBezTo>
                  <a:pt x="76" y="163"/>
                  <a:pt x="93" y="160"/>
                  <a:pt x="110" y="159"/>
                </a:cubicBezTo>
                <a:cubicBezTo>
                  <a:pt x="111" y="159"/>
                  <a:pt x="111" y="159"/>
                  <a:pt x="111" y="159"/>
                </a:cubicBezTo>
                <a:cubicBezTo>
                  <a:pt x="111" y="160"/>
                  <a:pt x="111" y="160"/>
                  <a:pt x="111" y="160"/>
                </a:cubicBezTo>
                <a:cubicBezTo>
                  <a:pt x="112" y="164"/>
                  <a:pt x="114" y="168"/>
                  <a:pt x="116" y="172"/>
                </a:cubicBezTo>
                <a:cubicBezTo>
                  <a:pt x="117" y="173"/>
                  <a:pt x="117" y="173"/>
                  <a:pt x="117" y="173"/>
                </a:cubicBezTo>
                <a:cubicBezTo>
                  <a:pt x="116" y="174"/>
                  <a:pt x="116" y="174"/>
                  <a:pt x="116" y="174"/>
                </a:cubicBezTo>
                <a:cubicBezTo>
                  <a:pt x="103" y="185"/>
                  <a:pt x="89" y="194"/>
                  <a:pt x="74" y="203"/>
                </a:cubicBezTo>
                <a:close/>
                <a:moveTo>
                  <a:pt x="143" y="191"/>
                </a:moveTo>
                <a:cubicBezTo>
                  <a:pt x="141" y="208"/>
                  <a:pt x="138" y="225"/>
                  <a:pt x="133" y="242"/>
                </a:cubicBezTo>
                <a:cubicBezTo>
                  <a:pt x="133" y="243"/>
                  <a:pt x="133" y="243"/>
                  <a:pt x="133" y="243"/>
                </a:cubicBezTo>
                <a:cubicBezTo>
                  <a:pt x="132" y="243"/>
                  <a:pt x="132" y="243"/>
                  <a:pt x="132" y="243"/>
                </a:cubicBezTo>
                <a:cubicBezTo>
                  <a:pt x="120" y="241"/>
                  <a:pt x="109" y="236"/>
                  <a:pt x="99" y="229"/>
                </a:cubicBezTo>
                <a:cubicBezTo>
                  <a:pt x="98" y="229"/>
                  <a:pt x="98" y="229"/>
                  <a:pt x="98" y="229"/>
                </a:cubicBezTo>
                <a:cubicBezTo>
                  <a:pt x="98" y="228"/>
                  <a:pt x="98" y="228"/>
                  <a:pt x="98" y="228"/>
                </a:cubicBezTo>
                <a:cubicBezTo>
                  <a:pt x="107" y="212"/>
                  <a:pt x="117" y="198"/>
                  <a:pt x="128" y="185"/>
                </a:cubicBezTo>
                <a:cubicBezTo>
                  <a:pt x="128" y="184"/>
                  <a:pt x="128" y="184"/>
                  <a:pt x="128" y="184"/>
                </a:cubicBezTo>
                <a:cubicBezTo>
                  <a:pt x="129" y="185"/>
                  <a:pt x="129" y="185"/>
                  <a:pt x="129" y="185"/>
                </a:cubicBezTo>
                <a:cubicBezTo>
                  <a:pt x="133" y="187"/>
                  <a:pt x="137" y="189"/>
                  <a:pt x="142" y="190"/>
                </a:cubicBezTo>
                <a:cubicBezTo>
                  <a:pt x="143" y="190"/>
                  <a:pt x="143" y="190"/>
                  <a:pt x="143" y="190"/>
                </a:cubicBezTo>
                <a:lnTo>
                  <a:pt x="143" y="191"/>
                </a:lnTo>
                <a:close/>
                <a:moveTo>
                  <a:pt x="151" y="180"/>
                </a:moveTo>
                <a:cubicBezTo>
                  <a:pt x="143" y="180"/>
                  <a:pt x="136" y="177"/>
                  <a:pt x="130" y="171"/>
                </a:cubicBezTo>
                <a:cubicBezTo>
                  <a:pt x="125" y="166"/>
                  <a:pt x="122" y="159"/>
                  <a:pt x="122" y="151"/>
                </a:cubicBezTo>
                <a:cubicBezTo>
                  <a:pt x="122" y="143"/>
                  <a:pt x="125" y="136"/>
                  <a:pt x="130" y="130"/>
                </a:cubicBezTo>
                <a:cubicBezTo>
                  <a:pt x="136" y="125"/>
                  <a:pt x="143" y="122"/>
                  <a:pt x="151" y="122"/>
                </a:cubicBezTo>
                <a:cubicBezTo>
                  <a:pt x="159" y="122"/>
                  <a:pt x="166" y="125"/>
                  <a:pt x="172" y="130"/>
                </a:cubicBezTo>
                <a:cubicBezTo>
                  <a:pt x="183" y="142"/>
                  <a:pt x="183" y="160"/>
                  <a:pt x="172" y="171"/>
                </a:cubicBezTo>
                <a:cubicBezTo>
                  <a:pt x="166" y="177"/>
                  <a:pt x="159" y="180"/>
                  <a:pt x="151" y="180"/>
                </a:cubicBezTo>
                <a:close/>
                <a:moveTo>
                  <a:pt x="203" y="229"/>
                </a:moveTo>
                <a:cubicBezTo>
                  <a:pt x="192" y="236"/>
                  <a:pt x="181" y="241"/>
                  <a:pt x="170" y="243"/>
                </a:cubicBezTo>
                <a:cubicBezTo>
                  <a:pt x="168" y="243"/>
                  <a:pt x="168" y="243"/>
                  <a:pt x="168" y="243"/>
                </a:cubicBezTo>
                <a:cubicBezTo>
                  <a:pt x="168" y="242"/>
                  <a:pt x="168" y="242"/>
                  <a:pt x="168" y="242"/>
                </a:cubicBezTo>
                <a:cubicBezTo>
                  <a:pt x="163" y="225"/>
                  <a:pt x="160" y="208"/>
                  <a:pt x="159" y="192"/>
                </a:cubicBezTo>
                <a:cubicBezTo>
                  <a:pt x="159" y="190"/>
                  <a:pt x="159" y="190"/>
                  <a:pt x="159" y="190"/>
                </a:cubicBezTo>
                <a:cubicBezTo>
                  <a:pt x="160" y="190"/>
                  <a:pt x="160" y="190"/>
                  <a:pt x="160" y="190"/>
                </a:cubicBezTo>
                <a:cubicBezTo>
                  <a:pt x="164" y="189"/>
                  <a:pt x="168" y="188"/>
                  <a:pt x="172" y="185"/>
                </a:cubicBezTo>
                <a:cubicBezTo>
                  <a:pt x="173" y="185"/>
                  <a:pt x="173" y="185"/>
                  <a:pt x="173" y="185"/>
                </a:cubicBezTo>
                <a:cubicBezTo>
                  <a:pt x="174" y="185"/>
                  <a:pt x="174" y="185"/>
                  <a:pt x="174" y="185"/>
                </a:cubicBezTo>
                <a:cubicBezTo>
                  <a:pt x="185" y="199"/>
                  <a:pt x="195" y="213"/>
                  <a:pt x="203" y="228"/>
                </a:cubicBezTo>
                <a:cubicBezTo>
                  <a:pt x="204" y="229"/>
                  <a:pt x="204" y="229"/>
                  <a:pt x="204" y="229"/>
                </a:cubicBezTo>
                <a:lnTo>
                  <a:pt x="203" y="229"/>
                </a:lnTo>
                <a:close/>
                <a:moveTo>
                  <a:pt x="243" y="170"/>
                </a:moveTo>
                <a:cubicBezTo>
                  <a:pt x="241" y="182"/>
                  <a:pt x="236" y="193"/>
                  <a:pt x="229" y="203"/>
                </a:cubicBezTo>
                <a:cubicBezTo>
                  <a:pt x="229" y="204"/>
                  <a:pt x="229" y="204"/>
                  <a:pt x="229" y="204"/>
                </a:cubicBezTo>
                <a:cubicBezTo>
                  <a:pt x="228" y="203"/>
                  <a:pt x="228" y="203"/>
                  <a:pt x="228" y="203"/>
                </a:cubicBezTo>
                <a:cubicBezTo>
                  <a:pt x="212" y="195"/>
                  <a:pt x="198" y="185"/>
                  <a:pt x="185" y="174"/>
                </a:cubicBezTo>
                <a:cubicBezTo>
                  <a:pt x="185" y="173"/>
                  <a:pt x="185" y="173"/>
                  <a:pt x="185" y="173"/>
                </a:cubicBezTo>
                <a:cubicBezTo>
                  <a:pt x="185" y="172"/>
                  <a:pt x="185" y="172"/>
                  <a:pt x="185" y="172"/>
                </a:cubicBezTo>
                <a:cubicBezTo>
                  <a:pt x="188" y="169"/>
                  <a:pt x="189" y="164"/>
                  <a:pt x="190" y="160"/>
                </a:cubicBezTo>
                <a:cubicBezTo>
                  <a:pt x="191" y="159"/>
                  <a:pt x="191" y="159"/>
                  <a:pt x="191" y="159"/>
                </a:cubicBezTo>
                <a:cubicBezTo>
                  <a:pt x="192" y="159"/>
                  <a:pt x="192" y="159"/>
                  <a:pt x="192" y="159"/>
                </a:cubicBezTo>
                <a:cubicBezTo>
                  <a:pt x="208" y="161"/>
                  <a:pt x="225" y="164"/>
                  <a:pt x="242" y="168"/>
                </a:cubicBezTo>
                <a:cubicBezTo>
                  <a:pt x="243" y="169"/>
                  <a:pt x="243" y="169"/>
                  <a:pt x="243" y="169"/>
                </a:cubicBezTo>
                <a:lnTo>
                  <a:pt x="243" y="170"/>
                </a:lnTo>
                <a:close/>
                <a:moveTo>
                  <a:pt x="242" y="134"/>
                </a:moveTo>
                <a:cubicBezTo>
                  <a:pt x="225" y="139"/>
                  <a:pt x="208" y="142"/>
                  <a:pt x="192" y="143"/>
                </a:cubicBezTo>
                <a:cubicBezTo>
                  <a:pt x="191" y="143"/>
                  <a:pt x="191" y="143"/>
                  <a:pt x="191" y="143"/>
                </a:cubicBezTo>
                <a:cubicBezTo>
                  <a:pt x="190" y="142"/>
                  <a:pt x="190" y="142"/>
                  <a:pt x="190" y="142"/>
                </a:cubicBezTo>
                <a:cubicBezTo>
                  <a:pt x="189" y="137"/>
                  <a:pt x="188" y="133"/>
                  <a:pt x="185" y="130"/>
                </a:cubicBezTo>
                <a:cubicBezTo>
                  <a:pt x="185" y="129"/>
                  <a:pt x="185" y="129"/>
                  <a:pt x="185" y="129"/>
                </a:cubicBezTo>
                <a:cubicBezTo>
                  <a:pt x="186" y="128"/>
                  <a:pt x="186" y="128"/>
                  <a:pt x="186" y="128"/>
                </a:cubicBezTo>
                <a:cubicBezTo>
                  <a:pt x="199" y="117"/>
                  <a:pt x="213" y="107"/>
                  <a:pt x="228" y="99"/>
                </a:cubicBezTo>
                <a:cubicBezTo>
                  <a:pt x="229" y="98"/>
                  <a:pt x="229" y="98"/>
                  <a:pt x="229" y="98"/>
                </a:cubicBezTo>
                <a:cubicBezTo>
                  <a:pt x="230" y="99"/>
                  <a:pt x="230" y="99"/>
                  <a:pt x="230" y="99"/>
                </a:cubicBezTo>
                <a:cubicBezTo>
                  <a:pt x="236" y="109"/>
                  <a:pt x="241" y="120"/>
                  <a:pt x="243" y="132"/>
                </a:cubicBezTo>
                <a:cubicBezTo>
                  <a:pt x="243" y="133"/>
                  <a:pt x="243" y="133"/>
                  <a:pt x="243" y="133"/>
                </a:cubicBezTo>
                <a:lnTo>
                  <a:pt x="242" y="134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1" name="Freeform 12"/>
          <p:cNvSpPr>
            <a:spLocks noEditPoints="1"/>
          </p:cNvSpPr>
          <p:nvPr/>
        </p:nvSpPr>
        <p:spPr bwMode="auto">
          <a:xfrm>
            <a:off x="10862962" y="4214629"/>
            <a:ext cx="1676485" cy="1674427"/>
          </a:xfrm>
          <a:custGeom>
            <a:avLst/>
            <a:gdLst>
              <a:gd name="T0" fmla="*/ 286 w 302"/>
              <a:gd name="T1" fmla="*/ 129 h 302"/>
              <a:gd name="T2" fmla="*/ 282 w 302"/>
              <a:gd name="T3" fmla="*/ 112 h 302"/>
              <a:gd name="T4" fmla="*/ 285 w 302"/>
              <a:gd name="T5" fmla="*/ 82 h 302"/>
              <a:gd name="T6" fmla="*/ 264 w 302"/>
              <a:gd name="T7" fmla="*/ 72 h 302"/>
              <a:gd name="T8" fmla="*/ 252 w 302"/>
              <a:gd name="T9" fmla="*/ 58 h 302"/>
              <a:gd name="T10" fmla="*/ 236 w 302"/>
              <a:gd name="T11" fmla="*/ 34 h 302"/>
              <a:gd name="T12" fmla="*/ 219 w 302"/>
              <a:gd name="T13" fmla="*/ 23 h 302"/>
              <a:gd name="T14" fmla="*/ 191 w 302"/>
              <a:gd name="T15" fmla="*/ 20 h 302"/>
              <a:gd name="T16" fmla="*/ 173 w 302"/>
              <a:gd name="T17" fmla="*/ 15 h 302"/>
              <a:gd name="T18" fmla="*/ 155 w 302"/>
              <a:gd name="T19" fmla="*/ 0 h 302"/>
              <a:gd name="T20" fmla="*/ 141 w 302"/>
              <a:gd name="T21" fmla="*/ 14 h 302"/>
              <a:gd name="T22" fmla="*/ 113 w 302"/>
              <a:gd name="T23" fmla="*/ 12 h 302"/>
              <a:gd name="T24" fmla="*/ 94 w 302"/>
              <a:gd name="T25" fmla="*/ 18 h 302"/>
              <a:gd name="T26" fmla="*/ 73 w 302"/>
              <a:gd name="T27" fmla="*/ 38 h 302"/>
              <a:gd name="T28" fmla="*/ 59 w 302"/>
              <a:gd name="T29" fmla="*/ 49 h 302"/>
              <a:gd name="T30" fmla="*/ 35 w 302"/>
              <a:gd name="T31" fmla="*/ 54 h 302"/>
              <a:gd name="T32" fmla="*/ 32 w 302"/>
              <a:gd name="T33" fmla="*/ 84 h 302"/>
              <a:gd name="T34" fmla="*/ 24 w 302"/>
              <a:gd name="T35" fmla="*/ 99 h 302"/>
              <a:gd name="T36" fmla="*/ 3 w 302"/>
              <a:gd name="T37" fmla="*/ 121 h 302"/>
              <a:gd name="T38" fmla="*/ 14 w 302"/>
              <a:gd name="T39" fmla="*/ 142 h 302"/>
              <a:gd name="T40" fmla="*/ 7 w 302"/>
              <a:gd name="T41" fmla="*/ 157 h 302"/>
              <a:gd name="T42" fmla="*/ 9 w 302"/>
              <a:gd name="T43" fmla="*/ 177 h 302"/>
              <a:gd name="T44" fmla="*/ 24 w 302"/>
              <a:gd name="T45" fmla="*/ 201 h 302"/>
              <a:gd name="T46" fmla="*/ 31 w 302"/>
              <a:gd name="T47" fmla="*/ 218 h 302"/>
              <a:gd name="T48" fmla="*/ 30 w 302"/>
              <a:gd name="T49" fmla="*/ 242 h 302"/>
              <a:gd name="T50" fmla="*/ 59 w 302"/>
              <a:gd name="T51" fmla="*/ 252 h 302"/>
              <a:gd name="T52" fmla="*/ 73 w 302"/>
              <a:gd name="T53" fmla="*/ 263 h 302"/>
              <a:gd name="T54" fmla="*/ 89 w 302"/>
              <a:gd name="T55" fmla="*/ 289 h 302"/>
              <a:gd name="T56" fmla="*/ 112 w 302"/>
              <a:gd name="T57" fmla="*/ 283 h 302"/>
              <a:gd name="T58" fmla="*/ 130 w 302"/>
              <a:gd name="T59" fmla="*/ 286 h 302"/>
              <a:gd name="T60" fmla="*/ 155 w 302"/>
              <a:gd name="T61" fmla="*/ 302 h 302"/>
              <a:gd name="T62" fmla="*/ 173 w 302"/>
              <a:gd name="T63" fmla="*/ 286 h 302"/>
              <a:gd name="T64" fmla="*/ 190 w 302"/>
              <a:gd name="T65" fmla="*/ 282 h 302"/>
              <a:gd name="T66" fmla="*/ 220 w 302"/>
              <a:gd name="T67" fmla="*/ 285 h 302"/>
              <a:gd name="T68" fmla="*/ 230 w 302"/>
              <a:gd name="T69" fmla="*/ 263 h 302"/>
              <a:gd name="T70" fmla="*/ 243 w 302"/>
              <a:gd name="T71" fmla="*/ 251 h 302"/>
              <a:gd name="T72" fmla="*/ 268 w 302"/>
              <a:gd name="T73" fmla="*/ 236 h 302"/>
              <a:gd name="T74" fmla="*/ 278 w 302"/>
              <a:gd name="T75" fmla="*/ 219 h 302"/>
              <a:gd name="T76" fmla="*/ 282 w 302"/>
              <a:gd name="T77" fmla="*/ 190 h 302"/>
              <a:gd name="T78" fmla="*/ 287 w 302"/>
              <a:gd name="T79" fmla="*/ 173 h 302"/>
              <a:gd name="T80" fmla="*/ 302 w 302"/>
              <a:gd name="T81" fmla="*/ 155 h 302"/>
              <a:gd name="T82" fmla="*/ 170 w 302"/>
              <a:gd name="T83" fmla="*/ 59 h 302"/>
              <a:gd name="T84" fmla="*/ 160 w 302"/>
              <a:gd name="T85" fmla="*/ 111 h 302"/>
              <a:gd name="T86" fmla="*/ 143 w 302"/>
              <a:gd name="T87" fmla="*/ 110 h 302"/>
              <a:gd name="T88" fmla="*/ 98 w 302"/>
              <a:gd name="T89" fmla="*/ 73 h 302"/>
              <a:gd name="T90" fmla="*/ 117 w 302"/>
              <a:gd name="T91" fmla="*/ 128 h 302"/>
              <a:gd name="T92" fmla="*/ 59 w 302"/>
              <a:gd name="T93" fmla="*/ 132 h 302"/>
              <a:gd name="T94" fmla="*/ 110 w 302"/>
              <a:gd name="T95" fmla="*/ 159 h 302"/>
              <a:gd name="T96" fmla="*/ 143 w 302"/>
              <a:gd name="T97" fmla="*/ 191 h 302"/>
              <a:gd name="T98" fmla="*/ 128 w 302"/>
              <a:gd name="T99" fmla="*/ 185 h 302"/>
              <a:gd name="T100" fmla="*/ 130 w 302"/>
              <a:gd name="T101" fmla="*/ 171 h 302"/>
              <a:gd name="T102" fmla="*/ 203 w 302"/>
              <a:gd name="T103" fmla="*/ 229 h 302"/>
              <a:gd name="T104" fmla="*/ 172 w 302"/>
              <a:gd name="T105" fmla="*/ 185 h 302"/>
              <a:gd name="T106" fmla="*/ 229 w 302"/>
              <a:gd name="T107" fmla="*/ 203 h 302"/>
              <a:gd name="T108" fmla="*/ 191 w 302"/>
              <a:gd name="T109" fmla="*/ 159 h 302"/>
              <a:gd name="T110" fmla="*/ 191 w 302"/>
              <a:gd name="T111" fmla="*/ 143 h 302"/>
              <a:gd name="T112" fmla="*/ 230 w 302"/>
              <a:gd name="T113" fmla="*/ 99 h 3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302" h="302">
                <a:moveTo>
                  <a:pt x="302" y="147"/>
                </a:moveTo>
                <a:cubicBezTo>
                  <a:pt x="300" y="146"/>
                  <a:pt x="297" y="145"/>
                  <a:pt x="295" y="145"/>
                </a:cubicBezTo>
                <a:cubicBezTo>
                  <a:pt x="293" y="144"/>
                  <a:pt x="290" y="143"/>
                  <a:pt x="288" y="142"/>
                </a:cubicBezTo>
                <a:cubicBezTo>
                  <a:pt x="287" y="142"/>
                  <a:pt x="287" y="142"/>
                  <a:pt x="287" y="142"/>
                </a:cubicBezTo>
                <a:cubicBezTo>
                  <a:pt x="287" y="141"/>
                  <a:pt x="287" y="141"/>
                  <a:pt x="287" y="141"/>
                </a:cubicBezTo>
                <a:cubicBezTo>
                  <a:pt x="287" y="137"/>
                  <a:pt x="287" y="133"/>
                  <a:pt x="286" y="130"/>
                </a:cubicBezTo>
                <a:cubicBezTo>
                  <a:pt x="286" y="129"/>
                  <a:pt x="286" y="129"/>
                  <a:pt x="286" y="129"/>
                </a:cubicBezTo>
                <a:cubicBezTo>
                  <a:pt x="287" y="128"/>
                  <a:pt x="287" y="128"/>
                  <a:pt x="287" y="128"/>
                </a:cubicBezTo>
                <a:cubicBezTo>
                  <a:pt x="289" y="127"/>
                  <a:pt x="291" y="126"/>
                  <a:pt x="293" y="125"/>
                </a:cubicBezTo>
                <a:cubicBezTo>
                  <a:pt x="295" y="123"/>
                  <a:pt x="297" y="122"/>
                  <a:pt x="299" y="121"/>
                </a:cubicBezTo>
                <a:cubicBezTo>
                  <a:pt x="299" y="118"/>
                  <a:pt x="298" y="116"/>
                  <a:pt x="297" y="113"/>
                </a:cubicBezTo>
                <a:cubicBezTo>
                  <a:pt x="295" y="113"/>
                  <a:pt x="293" y="113"/>
                  <a:pt x="290" y="113"/>
                </a:cubicBezTo>
                <a:cubicBezTo>
                  <a:pt x="288" y="112"/>
                  <a:pt x="285" y="112"/>
                  <a:pt x="283" y="112"/>
                </a:cubicBezTo>
                <a:cubicBezTo>
                  <a:pt x="282" y="112"/>
                  <a:pt x="282" y="112"/>
                  <a:pt x="282" y="112"/>
                </a:cubicBezTo>
                <a:cubicBezTo>
                  <a:pt x="282" y="111"/>
                  <a:pt x="282" y="111"/>
                  <a:pt x="282" y="111"/>
                </a:cubicBezTo>
                <a:cubicBezTo>
                  <a:pt x="281" y="108"/>
                  <a:pt x="279" y="104"/>
                  <a:pt x="278" y="100"/>
                </a:cubicBezTo>
                <a:cubicBezTo>
                  <a:pt x="278" y="99"/>
                  <a:pt x="278" y="99"/>
                  <a:pt x="278" y="99"/>
                </a:cubicBezTo>
                <a:cubicBezTo>
                  <a:pt x="278" y="99"/>
                  <a:pt x="278" y="99"/>
                  <a:pt x="278" y="99"/>
                </a:cubicBezTo>
                <a:cubicBezTo>
                  <a:pt x="280" y="97"/>
                  <a:pt x="282" y="95"/>
                  <a:pt x="284" y="94"/>
                </a:cubicBezTo>
                <a:cubicBezTo>
                  <a:pt x="285" y="92"/>
                  <a:pt x="287" y="90"/>
                  <a:pt x="289" y="89"/>
                </a:cubicBezTo>
                <a:cubicBezTo>
                  <a:pt x="288" y="86"/>
                  <a:pt x="286" y="84"/>
                  <a:pt x="285" y="82"/>
                </a:cubicBezTo>
                <a:cubicBezTo>
                  <a:pt x="283" y="82"/>
                  <a:pt x="281" y="82"/>
                  <a:pt x="278" y="83"/>
                </a:cubicBezTo>
                <a:cubicBezTo>
                  <a:pt x="276" y="83"/>
                  <a:pt x="273" y="83"/>
                  <a:pt x="271" y="84"/>
                </a:cubicBezTo>
                <a:cubicBezTo>
                  <a:pt x="270" y="84"/>
                  <a:pt x="270" y="84"/>
                  <a:pt x="270" y="84"/>
                </a:cubicBezTo>
                <a:cubicBezTo>
                  <a:pt x="270" y="83"/>
                  <a:pt x="270" y="83"/>
                  <a:pt x="270" y="83"/>
                </a:cubicBezTo>
                <a:cubicBezTo>
                  <a:pt x="268" y="80"/>
                  <a:pt x="266" y="76"/>
                  <a:pt x="264" y="73"/>
                </a:cubicBezTo>
                <a:cubicBezTo>
                  <a:pt x="263" y="72"/>
                  <a:pt x="263" y="72"/>
                  <a:pt x="263" y="72"/>
                </a:cubicBezTo>
                <a:cubicBezTo>
                  <a:pt x="264" y="72"/>
                  <a:pt x="264" y="72"/>
                  <a:pt x="264" y="72"/>
                </a:cubicBezTo>
                <a:cubicBezTo>
                  <a:pt x="265" y="70"/>
                  <a:pt x="266" y="68"/>
                  <a:pt x="268" y="66"/>
                </a:cubicBezTo>
                <a:cubicBezTo>
                  <a:pt x="269" y="64"/>
                  <a:pt x="270" y="62"/>
                  <a:pt x="271" y="60"/>
                </a:cubicBezTo>
                <a:cubicBezTo>
                  <a:pt x="270" y="58"/>
                  <a:pt x="268" y="56"/>
                  <a:pt x="267" y="54"/>
                </a:cubicBezTo>
                <a:cubicBezTo>
                  <a:pt x="264" y="54"/>
                  <a:pt x="262" y="55"/>
                  <a:pt x="260" y="56"/>
                </a:cubicBezTo>
                <a:cubicBezTo>
                  <a:pt x="258" y="57"/>
                  <a:pt x="255" y="58"/>
                  <a:pt x="253" y="59"/>
                </a:cubicBezTo>
                <a:cubicBezTo>
                  <a:pt x="252" y="59"/>
                  <a:pt x="252" y="59"/>
                  <a:pt x="252" y="59"/>
                </a:cubicBezTo>
                <a:cubicBezTo>
                  <a:pt x="252" y="58"/>
                  <a:pt x="252" y="58"/>
                  <a:pt x="252" y="58"/>
                </a:cubicBezTo>
                <a:cubicBezTo>
                  <a:pt x="249" y="55"/>
                  <a:pt x="246" y="53"/>
                  <a:pt x="243" y="50"/>
                </a:cubicBezTo>
                <a:cubicBezTo>
                  <a:pt x="243" y="49"/>
                  <a:pt x="243" y="49"/>
                  <a:pt x="243" y="49"/>
                </a:cubicBezTo>
                <a:cubicBezTo>
                  <a:pt x="243" y="49"/>
                  <a:pt x="243" y="49"/>
                  <a:pt x="243" y="49"/>
                </a:cubicBezTo>
                <a:cubicBezTo>
                  <a:pt x="244" y="47"/>
                  <a:pt x="245" y="44"/>
                  <a:pt x="246" y="42"/>
                </a:cubicBezTo>
                <a:cubicBezTo>
                  <a:pt x="247" y="40"/>
                  <a:pt x="247" y="37"/>
                  <a:pt x="248" y="35"/>
                </a:cubicBezTo>
                <a:cubicBezTo>
                  <a:pt x="246" y="33"/>
                  <a:pt x="244" y="32"/>
                  <a:pt x="242" y="30"/>
                </a:cubicBezTo>
                <a:cubicBezTo>
                  <a:pt x="240" y="31"/>
                  <a:pt x="238" y="33"/>
                  <a:pt x="236" y="34"/>
                </a:cubicBezTo>
                <a:cubicBezTo>
                  <a:pt x="234" y="36"/>
                  <a:pt x="232" y="37"/>
                  <a:pt x="230" y="38"/>
                </a:cubicBezTo>
                <a:cubicBezTo>
                  <a:pt x="229" y="39"/>
                  <a:pt x="229" y="39"/>
                  <a:pt x="229" y="39"/>
                </a:cubicBezTo>
                <a:cubicBezTo>
                  <a:pt x="228" y="38"/>
                  <a:pt x="228" y="38"/>
                  <a:pt x="228" y="38"/>
                </a:cubicBezTo>
                <a:cubicBezTo>
                  <a:pt x="225" y="36"/>
                  <a:pt x="222" y="34"/>
                  <a:pt x="219" y="32"/>
                </a:cubicBezTo>
                <a:cubicBezTo>
                  <a:pt x="218" y="32"/>
                  <a:pt x="218" y="32"/>
                  <a:pt x="218" y="32"/>
                </a:cubicBezTo>
                <a:cubicBezTo>
                  <a:pt x="218" y="31"/>
                  <a:pt x="218" y="31"/>
                  <a:pt x="218" y="31"/>
                </a:cubicBezTo>
                <a:cubicBezTo>
                  <a:pt x="218" y="28"/>
                  <a:pt x="219" y="26"/>
                  <a:pt x="219" y="23"/>
                </a:cubicBezTo>
                <a:cubicBezTo>
                  <a:pt x="219" y="21"/>
                  <a:pt x="220" y="19"/>
                  <a:pt x="220" y="16"/>
                </a:cubicBezTo>
                <a:cubicBezTo>
                  <a:pt x="218" y="15"/>
                  <a:pt x="215" y="14"/>
                  <a:pt x="213" y="13"/>
                </a:cubicBezTo>
                <a:cubicBezTo>
                  <a:pt x="211" y="15"/>
                  <a:pt x="210" y="16"/>
                  <a:pt x="208" y="18"/>
                </a:cubicBezTo>
                <a:cubicBezTo>
                  <a:pt x="206" y="20"/>
                  <a:pt x="205" y="22"/>
                  <a:pt x="203" y="23"/>
                </a:cubicBezTo>
                <a:cubicBezTo>
                  <a:pt x="202" y="24"/>
                  <a:pt x="202" y="24"/>
                  <a:pt x="202" y="24"/>
                </a:cubicBezTo>
                <a:cubicBezTo>
                  <a:pt x="202" y="24"/>
                  <a:pt x="202" y="24"/>
                  <a:pt x="202" y="24"/>
                </a:cubicBezTo>
                <a:cubicBezTo>
                  <a:pt x="198" y="22"/>
                  <a:pt x="194" y="21"/>
                  <a:pt x="191" y="20"/>
                </a:cubicBezTo>
                <a:cubicBezTo>
                  <a:pt x="190" y="20"/>
                  <a:pt x="190" y="20"/>
                  <a:pt x="190" y="20"/>
                </a:cubicBezTo>
                <a:cubicBezTo>
                  <a:pt x="190" y="19"/>
                  <a:pt x="190" y="19"/>
                  <a:pt x="190" y="19"/>
                </a:cubicBezTo>
                <a:cubicBezTo>
                  <a:pt x="189" y="17"/>
                  <a:pt x="189" y="14"/>
                  <a:pt x="189" y="12"/>
                </a:cubicBezTo>
                <a:cubicBezTo>
                  <a:pt x="189" y="9"/>
                  <a:pt x="189" y="7"/>
                  <a:pt x="188" y="4"/>
                </a:cubicBezTo>
                <a:cubicBezTo>
                  <a:pt x="186" y="4"/>
                  <a:pt x="183" y="3"/>
                  <a:pt x="181" y="3"/>
                </a:cubicBezTo>
                <a:cubicBezTo>
                  <a:pt x="180" y="4"/>
                  <a:pt x="178" y="7"/>
                  <a:pt x="177" y="9"/>
                </a:cubicBezTo>
                <a:cubicBezTo>
                  <a:pt x="176" y="11"/>
                  <a:pt x="175" y="13"/>
                  <a:pt x="173" y="15"/>
                </a:cubicBezTo>
                <a:cubicBezTo>
                  <a:pt x="173" y="16"/>
                  <a:pt x="173" y="16"/>
                  <a:pt x="173" y="16"/>
                </a:cubicBezTo>
                <a:cubicBezTo>
                  <a:pt x="172" y="16"/>
                  <a:pt x="172" y="16"/>
                  <a:pt x="172" y="16"/>
                </a:cubicBezTo>
                <a:cubicBezTo>
                  <a:pt x="168" y="15"/>
                  <a:pt x="165" y="15"/>
                  <a:pt x="161" y="14"/>
                </a:cubicBezTo>
                <a:cubicBezTo>
                  <a:pt x="160" y="14"/>
                  <a:pt x="160" y="14"/>
                  <a:pt x="160" y="14"/>
                </a:cubicBezTo>
                <a:cubicBezTo>
                  <a:pt x="159" y="14"/>
                  <a:pt x="159" y="14"/>
                  <a:pt x="159" y="14"/>
                </a:cubicBezTo>
                <a:cubicBezTo>
                  <a:pt x="159" y="11"/>
                  <a:pt x="158" y="9"/>
                  <a:pt x="157" y="7"/>
                </a:cubicBezTo>
                <a:cubicBezTo>
                  <a:pt x="156" y="4"/>
                  <a:pt x="156" y="2"/>
                  <a:pt x="155" y="0"/>
                </a:cubicBezTo>
                <a:cubicBezTo>
                  <a:pt x="155" y="0"/>
                  <a:pt x="155" y="0"/>
                  <a:pt x="155" y="0"/>
                </a:cubicBezTo>
                <a:cubicBezTo>
                  <a:pt x="152" y="0"/>
                  <a:pt x="150" y="0"/>
                  <a:pt x="147" y="0"/>
                </a:cubicBezTo>
                <a:cubicBezTo>
                  <a:pt x="147" y="0"/>
                  <a:pt x="147" y="0"/>
                  <a:pt x="147" y="0"/>
                </a:cubicBezTo>
                <a:cubicBezTo>
                  <a:pt x="146" y="2"/>
                  <a:pt x="145" y="4"/>
                  <a:pt x="145" y="7"/>
                </a:cubicBezTo>
                <a:cubicBezTo>
                  <a:pt x="144" y="9"/>
                  <a:pt x="143" y="11"/>
                  <a:pt x="142" y="14"/>
                </a:cubicBezTo>
                <a:cubicBezTo>
                  <a:pt x="142" y="14"/>
                  <a:pt x="142" y="14"/>
                  <a:pt x="142" y="14"/>
                </a:cubicBezTo>
                <a:cubicBezTo>
                  <a:pt x="141" y="14"/>
                  <a:pt x="141" y="14"/>
                  <a:pt x="141" y="14"/>
                </a:cubicBezTo>
                <a:cubicBezTo>
                  <a:pt x="137" y="15"/>
                  <a:pt x="133" y="15"/>
                  <a:pt x="130" y="16"/>
                </a:cubicBezTo>
                <a:cubicBezTo>
                  <a:pt x="129" y="16"/>
                  <a:pt x="129" y="16"/>
                  <a:pt x="129" y="16"/>
                </a:cubicBezTo>
                <a:cubicBezTo>
                  <a:pt x="129" y="15"/>
                  <a:pt x="129" y="15"/>
                  <a:pt x="129" y="15"/>
                </a:cubicBezTo>
                <a:cubicBezTo>
                  <a:pt x="127" y="13"/>
                  <a:pt x="126" y="11"/>
                  <a:pt x="125" y="9"/>
                </a:cubicBezTo>
                <a:cubicBezTo>
                  <a:pt x="123" y="7"/>
                  <a:pt x="122" y="4"/>
                  <a:pt x="121" y="3"/>
                </a:cubicBezTo>
                <a:cubicBezTo>
                  <a:pt x="118" y="3"/>
                  <a:pt x="116" y="4"/>
                  <a:pt x="113" y="4"/>
                </a:cubicBezTo>
                <a:cubicBezTo>
                  <a:pt x="113" y="7"/>
                  <a:pt x="113" y="9"/>
                  <a:pt x="113" y="12"/>
                </a:cubicBezTo>
                <a:cubicBezTo>
                  <a:pt x="113" y="14"/>
                  <a:pt x="112" y="17"/>
                  <a:pt x="112" y="19"/>
                </a:cubicBezTo>
                <a:cubicBezTo>
                  <a:pt x="112" y="20"/>
                  <a:pt x="112" y="20"/>
                  <a:pt x="112" y="20"/>
                </a:cubicBezTo>
                <a:cubicBezTo>
                  <a:pt x="111" y="20"/>
                  <a:pt x="111" y="20"/>
                  <a:pt x="111" y="20"/>
                </a:cubicBezTo>
                <a:cubicBezTo>
                  <a:pt x="108" y="21"/>
                  <a:pt x="104" y="22"/>
                  <a:pt x="100" y="24"/>
                </a:cubicBezTo>
                <a:cubicBezTo>
                  <a:pt x="100" y="24"/>
                  <a:pt x="100" y="24"/>
                  <a:pt x="100" y="24"/>
                </a:cubicBezTo>
                <a:cubicBezTo>
                  <a:pt x="99" y="23"/>
                  <a:pt x="99" y="23"/>
                  <a:pt x="99" y="23"/>
                </a:cubicBezTo>
                <a:cubicBezTo>
                  <a:pt x="97" y="22"/>
                  <a:pt x="96" y="20"/>
                  <a:pt x="94" y="18"/>
                </a:cubicBezTo>
                <a:cubicBezTo>
                  <a:pt x="92" y="16"/>
                  <a:pt x="90" y="15"/>
                  <a:pt x="89" y="13"/>
                </a:cubicBezTo>
                <a:cubicBezTo>
                  <a:pt x="86" y="14"/>
                  <a:pt x="84" y="15"/>
                  <a:pt x="82" y="16"/>
                </a:cubicBezTo>
                <a:cubicBezTo>
                  <a:pt x="82" y="19"/>
                  <a:pt x="82" y="21"/>
                  <a:pt x="83" y="23"/>
                </a:cubicBezTo>
                <a:cubicBezTo>
                  <a:pt x="83" y="26"/>
                  <a:pt x="83" y="28"/>
                  <a:pt x="84" y="31"/>
                </a:cubicBezTo>
                <a:cubicBezTo>
                  <a:pt x="84" y="32"/>
                  <a:pt x="84" y="32"/>
                  <a:pt x="84" y="32"/>
                </a:cubicBezTo>
                <a:cubicBezTo>
                  <a:pt x="83" y="32"/>
                  <a:pt x="83" y="32"/>
                  <a:pt x="83" y="32"/>
                </a:cubicBezTo>
                <a:cubicBezTo>
                  <a:pt x="80" y="34"/>
                  <a:pt x="76" y="36"/>
                  <a:pt x="73" y="38"/>
                </a:cubicBezTo>
                <a:cubicBezTo>
                  <a:pt x="73" y="39"/>
                  <a:pt x="73" y="39"/>
                  <a:pt x="73" y="39"/>
                </a:cubicBezTo>
                <a:cubicBezTo>
                  <a:pt x="72" y="38"/>
                  <a:pt x="72" y="38"/>
                  <a:pt x="72" y="38"/>
                </a:cubicBezTo>
                <a:cubicBezTo>
                  <a:pt x="70" y="37"/>
                  <a:pt x="68" y="36"/>
                  <a:pt x="66" y="34"/>
                </a:cubicBezTo>
                <a:cubicBezTo>
                  <a:pt x="64" y="33"/>
                  <a:pt x="62" y="31"/>
                  <a:pt x="60" y="30"/>
                </a:cubicBezTo>
                <a:cubicBezTo>
                  <a:pt x="58" y="32"/>
                  <a:pt x="56" y="33"/>
                  <a:pt x="54" y="35"/>
                </a:cubicBezTo>
                <a:cubicBezTo>
                  <a:pt x="54" y="37"/>
                  <a:pt x="55" y="40"/>
                  <a:pt x="56" y="42"/>
                </a:cubicBezTo>
                <a:cubicBezTo>
                  <a:pt x="57" y="44"/>
                  <a:pt x="58" y="47"/>
                  <a:pt x="59" y="49"/>
                </a:cubicBezTo>
                <a:cubicBezTo>
                  <a:pt x="59" y="49"/>
                  <a:pt x="59" y="49"/>
                  <a:pt x="59" y="49"/>
                </a:cubicBezTo>
                <a:cubicBezTo>
                  <a:pt x="58" y="50"/>
                  <a:pt x="58" y="50"/>
                  <a:pt x="58" y="50"/>
                </a:cubicBezTo>
                <a:cubicBezTo>
                  <a:pt x="56" y="53"/>
                  <a:pt x="53" y="55"/>
                  <a:pt x="50" y="58"/>
                </a:cubicBezTo>
                <a:cubicBezTo>
                  <a:pt x="50" y="59"/>
                  <a:pt x="50" y="59"/>
                  <a:pt x="50" y="59"/>
                </a:cubicBezTo>
                <a:cubicBezTo>
                  <a:pt x="49" y="59"/>
                  <a:pt x="49" y="59"/>
                  <a:pt x="49" y="59"/>
                </a:cubicBezTo>
                <a:cubicBezTo>
                  <a:pt x="47" y="58"/>
                  <a:pt x="44" y="57"/>
                  <a:pt x="42" y="56"/>
                </a:cubicBezTo>
                <a:cubicBezTo>
                  <a:pt x="40" y="55"/>
                  <a:pt x="37" y="54"/>
                  <a:pt x="35" y="54"/>
                </a:cubicBezTo>
                <a:cubicBezTo>
                  <a:pt x="33" y="56"/>
                  <a:pt x="32" y="58"/>
                  <a:pt x="30" y="60"/>
                </a:cubicBezTo>
                <a:cubicBezTo>
                  <a:pt x="32" y="62"/>
                  <a:pt x="33" y="64"/>
                  <a:pt x="34" y="66"/>
                </a:cubicBezTo>
                <a:cubicBezTo>
                  <a:pt x="36" y="68"/>
                  <a:pt x="37" y="70"/>
                  <a:pt x="38" y="72"/>
                </a:cubicBezTo>
                <a:cubicBezTo>
                  <a:pt x="39" y="72"/>
                  <a:pt x="39" y="72"/>
                  <a:pt x="39" y="72"/>
                </a:cubicBezTo>
                <a:cubicBezTo>
                  <a:pt x="38" y="73"/>
                  <a:pt x="38" y="73"/>
                  <a:pt x="38" y="73"/>
                </a:cubicBezTo>
                <a:cubicBezTo>
                  <a:pt x="36" y="76"/>
                  <a:pt x="34" y="80"/>
                  <a:pt x="32" y="83"/>
                </a:cubicBezTo>
                <a:cubicBezTo>
                  <a:pt x="32" y="84"/>
                  <a:pt x="32" y="84"/>
                  <a:pt x="32" y="84"/>
                </a:cubicBezTo>
                <a:cubicBezTo>
                  <a:pt x="31" y="84"/>
                  <a:pt x="31" y="84"/>
                  <a:pt x="31" y="84"/>
                </a:cubicBezTo>
                <a:cubicBezTo>
                  <a:pt x="29" y="83"/>
                  <a:pt x="26" y="83"/>
                  <a:pt x="24" y="83"/>
                </a:cubicBezTo>
                <a:cubicBezTo>
                  <a:pt x="21" y="82"/>
                  <a:pt x="19" y="82"/>
                  <a:pt x="17" y="82"/>
                </a:cubicBezTo>
                <a:cubicBezTo>
                  <a:pt x="15" y="84"/>
                  <a:pt x="14" y="86"/>
                  <a:pt x="13" y="89"/>
                </a:cubicBezTo>
                <a:cubicBezTo>
                  <a:pt x="15" y="90"/>
                  <a:pt x="16" y="92"/>
                  <a:pt x="18" y="94"/>
                </a:cubicBezTo>
                <a:cubicBezTo>
                  <a:pt x="20" y="95"/>
                  <a:pt x="22" y="97"/>
                  <a:pt x="24" y="99"/>
                </a:cubicBezTo>
                <a:cubicBezTo>
                  <a:pt x="24" y="99"/>
                  <a:pt x="24" y="99"/>
                  <a:pt x="24" y="99"/>
                </a:cubicBezTo>
                <a:cubicBezTo>
                  <a:pt x="24" y="100"/>
                  <a:pt x="24" y="100"/>
                  <a:pt x="24" y="100"/>
                </a:cubicBezTo>
                <a:cubicBezTo>
                  <a:pt x="22" y="104"/>
                  <a:pt x="21" y="108"/>
                  <a:pt x="20" y="111"/>
                </a:cubicBezTo>
                <a:cubicBezTo>
                  <a:pt x="20" y="112"/>
                  <a:pt x="20" y="112"/>
                  <a:pt x="20" y="112"/>
                </a:cubicBezTo>
                <a:cubicBezTo>
                  <a:pt x="19" y="112"/>
                  <a:pt x="19" y="112"/>
                  <a:pt x="19" y="112"/>
                </a:cubicBezTo>
                <a:cubicBezTo>
                  <a:pt x="17" y="112"/>
                  <a:pt x="14" y="112"/>
                  <a:pt x="12" y="113"/>
                </a:cubicBezTo>
                <a:cubicBezTo>
                  <a:pt x="9" y="113"/>
                  <a:pt x="7" y="113"/>
                  <a:pt x="4" y="113"/>
                </a:cubicBezTo>
                <a:cubicBezTo>
                  <a:pt x="4" y="116"/>
                  <a:pt x="3" y="118"/>
                  <a:pt x="3" y="121"/>
                </a:cubicBezTo>
                <a:cubicBezTo>
                  <a:pt x="5" y="122"/>
                  <a:pt x="7" y="123"/>
                  <a:pt x="9" y="125"/>
                </a:cubicBezTo>
                <a:cubicBezTo>
                  <a:pt x="11" y="126"/>
                  <a:pt x="13" y="127"/>
                  <a:pt x="15" y="128"/>
                </a:cubicBezTo>
                <a:cubicBezTo>
                  <a:pt x="16" y="129"/>
                  <a:pt x="16" y="129"/>
                  <a:pt x="16" y="129"/>
                </a:cubicBezTo>
                <a:cubicBezTo>
                  <a:pt x="16" y="130"/>
                  <a:pt x="16" y="130"/>
                  <a:pt x="16" y="130"/>
                </a:cubicBezTo>
                <a:cubicBezTo>
                  <a:pt x="15" y="133"/>
                  <a:pt x="15" y="137"/>
                  <a:pt x="15" y="141"/>
                </a:cubicBezTo>
                <a:cubicBezTo>
                  <a:pt x="14" y="142"/>
                  <a:pt x="14" y="142"/>
                  <a:pt x="14" y="142"/>
                </a:cubicBezTo>
                <a:cubicBezTo>
                  <a:pt x="14" y="142"/>
                  <a:pt x="14" y="142"/>
                  <a:pt x="14" y="142"/>
                </a:cubicBezTo>
                <a:cubicBezTo>
                  <a:pt x="12" y="143"/>
                  <a:pt x="9" y="144"/>
                  <a:pt x="7" y="145"/>
                </a:cubicBezTo>
                <a:cubicBezTo>
                  <a:pt x="4" y="145"/>
                  <a:pt x="2" y="146"/>
                  <a:pt x="0" y="147"/>
                </a:cubicBezTo>
                <a:cubicBezTo>
                  <a:pt x="0" y="147"/>
                  <a:pt x="0" y="147"/>
                  <a:pt x="0" y="147"/>
                </a:cubicBezTo>
                <a:cubicBezTo>
                  <a:pt x="0" y="148"/>
                  <a:pt x="0" y="150"/>
                  <a:pt x="0" y="151"/>
                </a:cubicBezTo>
                <a:cubicBezTo>
                  <a:pt x="0" y="152"/>
                  <a:pt x="0" y="153"/>
                  <a:pt x="0" y="155"/>
                </a:cubicBezTo>
                <a:cubicBezTo>
                  <a:pt x="0" y="155"/>
                  <a:pt x="0" y="155"/>
                  <a:pt x="0" y="155"/>
                </a:cubicBezTo>
                <a:cubicBezTo>
                  <a:pt x="2" y="156"/>
                  <a:pt x="4" y="156"/>
                  <a:pt x="7" y="157"/>
                </a:cubicBezTo>
                <a:cubicBezTo>
                  <a:pt x="9" y="158"/>
                  <a:pt x="12" y="158"/>
                  <a:pt x="14" y="159"/>
                </a:cubicBezTo>
                <a:cubicBezTo>
                  <a:pt x="14" y="160"/>
                  <a:pt x="14" y="160"/>
                  <a:pt x="14" y="160"/>
                </a:cubicBezTo>
                <a:cubicBezTo>
                  <a:pt x="15" y="160"/>
                  <a:pt x="15" y="160"/>
                  <a:pt x="15" y="160"/>
                </a:cubicBezTo>
                <a:cubicBezTo>
                  <a:pt x="15" y="165"/>
                  <a:pt x="15" y="168"/>
                  <a:pt x="16" y="172"/>
                </a:cubicBezTo>
                <a:cubicBezTo>
                  <a:pt x="16" y="173"/>
                  <a:pt x="16" y="173"/>
                  <a:pt x="16" y="173"/>
                </a:cubicBezTo>
                <a:cubicBezTo>
                  <a:pt x="15" y="173"/>
                  <a:pt x="15" y="173"/>
                  <a:pt x="15" y="173"/>
                </a:cubicBezTo>
                <a:cubicBezTo>
                  <a:pt x="13" y="174"/>
                  <a:pt x="11" y="176"/>
                  <a:pt x="9" y="177"/>
                </a:cubicBezTo>
                <a:cubicBezTo>
                  <a:pt x="7" y="178"/>
                  <a:pt x="5" y="179"/>
                  <a:pt x="3" y="181"/>
                </a:cubicBezTo>
                <a:cubicBezTo>
                  <a:pt x="3" y="183"/>
                  <a:pt x="4" y="186"/>
                  <a:pt x="4" y="188"/>
                </a:cubicBezTo>
                <a:cubicBezTo>
                  <a:pt x="7" y="189"/>
                  <a:pt x="9" y="189"/>
                  <a:pt x="12" y="189"/>
                </a:cubicBezTo>
                <a:cubicBezTo>
                  <a:pt x="14" y="189"/>
                  <a:pt x="17" y="189"/>
                  <a:pt x="19" y="190"/>
                </a:cubicBezTo>
                <a:cubicBezTo>
                  <a:pt x="20" y="190"/>
                  <a:pt x="20" y="190"/>
                  <a:pt x="20" y="190"/>
                </a:cubicBezTo>
                <a:cubicBezTo>
                  <a:pt x="20" y="190"/>
                  <a:pt x="20" y="190"/>
                  <a:pt x="20" y="190"/>
                </a:cubicBezTo>
                <a:cubicBezTo>
                  <a:pt x="21" y="194"/>
                  <a:pt x="22" y="198"/>
                  <a:pt x="24" y="201"/>
                </a:cubicBezTo>
                <a:cubicBezTo>
                  <a:pt x="24" y="202"/>
                  <a:pt x="24" y="202"/>
                  <a:pt x="24" y="202"/>
                </a:cubicBezTo>
                <a:cubicBezTo>
                  <a:pt x="24" y="203"/>
                  <a:pt x="24" y="203"/>
                  <a:pt x="24" y="203"/>
                </a:cubicBezTo>
                <a:cubicBezTo>
                  <a:pt x="22" y="204"/>
                  <a:pt x="20" y="206"/>
                  <a:pt x="18" y="208"/>
                </a:cubicBezTo>
                <a:cubicBezTo>
                  <a:pt x="16" y="210"/>
                  <a:pt x="15" y="211"/>
                  <a:pt x="13" y="213"/>
                </a:cubicBezTo>
                <a:cubicBezTo>
                  <a:pt x="14" y="215"/>
                  <a:pt x="15" y="218"/>
                  <a:pt x="17" y="220"/>
                </a:cubicBezTo>
                <a:cubicBezTo>
                  <a:pt x="19" y="220"/>
                  <a:pt x="21" y="219"/>
                  <a:pt x="24" y="219"/>
                </a:cubicBezTo>
                <a:cubicBezTo>
                  <a:pt x="26" y="219"/>
                  <a:pt x="29" y="218"/>
                  <a:pt x="31" y="218"/>
                </a:cubicBezTo>
                <a:cubicBezTo>
                  <a:pt x="32" y="218"/>
                  <a:pt x="32" y="218"/>
                  <a:pt x="32" y="218"/>
                </a:cubicBezTo>
                <a:cubicBezTo>
                  <a:pt x="32" y="219"/>
                  <a:pt x="32" y="219"/>
                  <a:pt x="32" y="219"/>
                </a:cubicBezTo>
                <a:cubicBezTo>
                  <a:pt x="34" y="222"/>
                  <a:pt x="36" y="225"/>
                  <a:pt x="38" y="228"/>
                </a:cubicBezTo>
                <a:cubicBezTo>
                  <a:pt x="39" y="229"/>
                  <a:pt x="39" y="229"/>
                  <a:pt x="39" y="229"/>
                </a:cubicBezTo>
                <a:cubicBezTo>
                  <a:pt x="38" y="230"/>
                  <a:pt x="38" y="230"/>
                  <a:pt x="38" y="230"/>
                </a:cubicBezTo>
                <a:cubicBezTo>
                  <a:pt x="37" y="232"/>
                  <a:pt x="36" y="234"/>
                  <a:pt x="34" y="236"/>
                </a:cubicBezTo>
                <a:cubicBezTo>
                  <a:pt x="33" y="238"/>
                  <a:pt x="32" y="240"/>
                  <a:pt x="30" y="242"/>
                </a:cubicBezTo>
                <a:cubicBezTo>
                  <a:pt x="32" y="244"/>
                  <a:pt x="33" y="246"/>
                  <a:pt x="35" y="248"/>
                </a:cubicBezTo>
                <a:cubicBezTo>
                  <a:pt x="37" y="247"/>
                  <a:pt x="40" y="246"/>
                  <a:pt x="42" y="246"/>
                </a:cubicBezTo>
                <a:cubicBezTo>
                  <a:pt x="44" y="245"/>
                  <a:pt x="47" y="244"/>
                  <a:pt x="49" y="243"/>
                </a:cubicBezTo>
                <a:cubicBezTo>
                  <a:pt x="50" y="243"/>
                  <a:pt x="50" y="243"/>
                  <a:pt x="50" y="243"/>
                </a:cubicBezTo>
                <a:cubicBezTo>
                  <a:pt x="50" y="243"/>
                  <a:pt x="50" y="243"/>
                  <a:pt x="50" y="243"/>
                </a:cubicBezTo>
                <a:cubicBezTo>
                  <a:pt x="53" y="246"/>
                  <a:pt x="56" y="249"/>
                  <a:pt x="58" y="251"/>
                </a:cubicBezTo>
                <a:cubicBezTo>
                  <a:pt x="59" y="252"/>
                  <a:pt x="59" y="252"/>
                  <a:pt x="59" y="252"/>
                </a:cubicBezTo>
                <a:cubicBezTo>
                  <a:pt x="59" y="253"/>
                  <a:pt x="59" y="253"/>
                  <a:pt x="59" y="253"/>
                </a:cubicBezTo>
                <a:cubicBezTo>
                  <a:pt x="58" y="255"/>
                  <a:pt x="57" y="257"/>
                  <a:pt x="56" y="260"/>
                </a:cubicBezTo>
                <a:cubicBezTo>
                  <a:pt x="55" y="262"/>
                  <a:pt x="54" y="264"/>
                  <a:pt x="54" y="266"/>
                </a:cubicBezTo>
                <a:cubicBezTo>
                  <a:pt x="56" y="268"/>
                  <a:pt x="58" y="270"/>
                  <a:pt x="60" y="271"/>
                </a:cubicBezTo>
                <a:cubicBezTo>
                  <a:pt x="62" y="270"/>
                  <a:pt x="64" y="269"/>
                  <a:pt x="66" y="267"/>
                </a:cubicBezTo>
                <a:cubicBezTo>
                  <a:pt x="68" y="266"/>
                  <a:pt x="70" y="265"/>
                  <a:pt x="72" y="263"/>
                </a:cubicBezTo>
                <a:cubicBezTo>
                  <a:pt x="73" y="263"/>
                  <a:pt x="73" y="263"/>
                  <a:pt x="73" y="263"/>
                </a:cubicBezTo>
                <a:cubicBezTo>
                  <a:pt x="73" y="263"/>
                  <a:pt x="73" y="263"/>
                  <a:pt x="73" y="263"/>
                </a:cubicBezTo>
                <a:cubicBezTo>
                  <a:pt x="76" y="266"/>
                  <a:pt x="80" y="268"/>
                  <a:pt x="83" y="270"/>
                </a:cubicBezTo>
                <a:cubicBezTo>
                  <a:pt x="84" y="270"/>
                  <a:pt x="84" y="270"/>
                  <a:pt x="84" y="270"/>
                </a:cubicBezTo>
                <a:cubicBezTo>
                  <a:pt x="84" y="271"/>
                  <a:pt x="84" y="271"/>
                  <a:pt x="84" y="271"/>
                </a:cubicBezTo>
                <a:cubicBezTo>
                  <a:pt x="83" y="273"/>
                  <a:pt x="83" y="276"/>
                  <a:pt x="83" y="278"/>
                </a:cubicBezTo>
                <a:cubicBezTo>
                  <a:pt x="82" y="280"/>
                  <a:pt x="82" y="283"/>
                  <a:pt x="82" y="285"/>
                </a:cubicBezTo>
                <a:cubicBezTo>
                  <a:pt x="84" y="286"/>
                  <a:pt x="86" y="287"/>
                  <a:pt x="89" y="289"/>
                </a:cubicBezTo>
                <a:cubicBezTo>
                  <a:pt x="90" y="287"/>
                  <a:pt x="92" y="285"/>
                  <a:pt x="94" y="283"/>
                </a:cubicBezTo>
                <a:cubicBezTo>
                  <a:pt x="96" y="282"/>
                  <a:pt x="97" y="280"/>
                  <a:pt x="99" y="278"/>
                </a:cubicBezTo>
                <a:cubicBezTo>
                  <a:pt x="100" y="278"/>
                  <a:pt x="100" y="278"/>
                  <a:pt x="100" y="278"/>
                </a:cubicBezTo>
                <a:cubicBezTo>
                  <a:pt x="100" y="278"/>
                  <a:pt x="100" y="278"/>
                  <a:pt x="100" y="278"/>
                </a:cubicBezTo>
                <a:cubicBezTo>
                  <a:pt x="104" y="279"/>
                  <a:pt x="108" y="281"/>
                  <a:pt x="111" y="282"/>
                </a:cubicBezTo>
                <a:cubicBezTo>
                  <a:pt x="112" y="282"/>
                  <a:pt x="112" y="282"/>
                  <a:pt x="112" y="282"/>
                </a:cubicBezTo>
                <a:cubicBezTo>
                  <a:pt x="112" y="283"/>
                  <a:pt x="112" y="283"/>
                  <a:pt x="112" y="283"/>
                </a:cubicBezTo>
                <a:cubicBezTo>
                  <a:pt x="112" y="285"/>
                  <a:pt x="113" y="288"/>
                  <a:pt x="113" y="290"/>
                </a:cubicBezTo>
                <a:cubicBezTo>
                  <a:pt x="113" y="292"/>
                  <a:pt x="113" y="295"/>
                  <a:pt x="113" y="297"/>
                </a:cubicBezTo>
                <a:cubicBezTo>
                  <a:pt x="116" y="298"/>
                  <a:pt x="118" y="298"/>
                  <a:pt x="121" y="299"/>
                </a:cubicBezTo>
                <a:cubicBezTo>
                  <a:pt x="122" y="297"/>
                  <a:pt x="124" y="295"/>
                  <a:pt x="125" y="293"/>
                </a:cubicBezTo>
                <a:cubicBezTo>
                  <a:pt x="126" y="291"/>
                  <a:pt x="127" y="288"/>
                  <a:pt x="129" y="287"/>
                </a:cubicBezTo>
                <a:cubicBezTo>
                  <a:pt x="129" y="286"/>
                  <a:pt x="129" y="286"/>
                  <a:pt x="129" y="286"/>
                </a:cubicBezTo>
                <a:cubicBezTo>
                  <a:pt x="130" y="286"/>
                  <a:pt x="130" y="286"/>
                  <a:pt x="130" y="286"/>
                </a:cubicBezTo>
                <a:cubicBezTo>
                  <a:pt x="133" y="286"/>
                  <a:pt x="137" y="287"/>
                  <a:pt x="141" y="287"/>
                </a:cubicBezTo>
                <a:cubicBezTo>
                  <a:pt x="142" y="287"/>
                  <a:pt x="142" y="287"/>
                  <a:pt x="142" y="287"/>
                </a:cubicBezTo>
                <a:cubicBezTo>
                  <a:pt x="142" y="288"/>
                  <a:pt x="142" y="288"/>
                  <a:pt x="142" y="288"/>
                </a:cubicBezTo>
                <a:cubicBezTo>
                  <a:pt x="143" y="290"/>
                  <a:pt x="144" y="293"/>
                  <a:pt x="145" y="295"/>
                </a:cubicBezTo>
                <a:cubicBezTo>
                  <a:pt x="145" y="297"/>
                  <a:pt x="146" y="300"/>
                  <a:pt x="147" y="302"/>
                </a:cubicBezTo>
                <a:cubicBezTo>
                  <a:pt x="147" y="302"/>
                  <a:pt x="147" y="302"/>
                  <a:pt x="147" y="302"/>
                </a:cubicBezTo>
                <a:cubicBezTo>
                  <a:pt x="150" y="302"/>
                  <a:pt x="152" y="302"/>
                  <a:pt x="155" y="302"/>
                </a:cubicBezTo>
                <a:cubicBezTo>
                  <a:pt x="155" y="302"/>
                  <a:pt x="155" y="302"/>
                  <a:pt x="155" y="302"/>
                </a:cubicBezTo>
                <a:cubicBezTo>
                  <a:pt x="156" y="300"/>
                  <a:pt x="156" y="297"/>
                  <a:pt x="157" y="295"/>
                </a:cubicBezTo>
                <a:cubicBezTo>
                  <a:pt x="158" y="293"/>
                  <a:pt x="159" y="290"/>
                  <a:pt x="159" y="288"/>
                </a:cubicBezTo>
                <a:cubicBezTo>
                  <a:pt x="160" y="287"/>
                  <a:pt x="160" y="287"/>
                  <a:pt x="160" y="287"/>
                </a:cubicBezTo>
                <a:cubicBezTo>
                  <a:pt x="161" y="287"/>
                  <a:pt x="161" y="287"/>
                  <a:pt x="161" y="287"/>
                </a:cubicBezTo>
                <a:cubicBezTo>
                  <a:pt x="165" y="287"/>
                  <a:pt x="168" y="286"/>
                  <a:pt x="172" y="286"/>
                </a:cubicBezTo>
                <a:cubicBezTo>
                  <a:pt x="173" y="286"/>
                  <a:pt x="173" y="286"/>
                  <a:pt x="173" y="286"/>
                </a:cubicBezTo>
                <a:cubicBezTo>
                  <a:pt x="173" y="287"/>
                  <a:pt x="173" y="287"/>
                  <a:pt x="173" y="287"/>
                </a:cubicBezTo>
                <a:cubicBezTo>
                  <a:pt x="175" y="288"/>
                  <a:pt x="176" y="291"/>
                  <a:pt x="177" y="293"/>
                </a:cubicBezTo>
                <a:cubicBezTo>
                  <a:pt x="178" y="295"/>
                  <a:pt x="180" y="297"/>
                  <a:pt x="181" y="299"/>
                </a:cubicBezTo>
                <a:cubicBezTo>
                  <a:pt x="183" y="298"/>
                  <a:pt x="186" y="298"/>
                  <a:pt x="188" y="297"/>
                </a:cubicBezTo>
                <a:cubicBezTo>
                  <a:pt x="189" y="295"/>
                  <a:pt x="189" y="292"/>
                  <a:pt x="189" y="290"/>
                </a:cubicBezTo>
                <a:cubicBezTo>
                  <a:pt x="189" y="288"/>
                  <a:pt x="189" y="285"/>
                  <a:pt x="190" y="283"/>
                </a:cubicBezTo>
                <a:cubicBezTo>
                  <a:pt x="190" y="282"/>
                  <a:pt x="190" y="282"/>
                  <a:pt x="190" y="282"/>
                </a:cubicBezTo>
                <a:cubicBezTo>
                  <a:pt x="191" y="282"/>
                  <a:pt x="191" y="282"/>
                  <a:pt x="191" y="282"/>
                </a:cubicBezTo>
                <a:cubicBezTo>
                  <a:pt x="194" y="281"/>
                  <a:pt x="198" y="279"/>
                  <a:pt x="202" y="278"/>
                </a:cubicBezTo>
                <a:cubicBezTo>
                  <a:pt x="202" y="278"/>
                  <a:pt x="202" y="278"/>
                  <a:pt x="202" y="278"/>
                </a:cubicBezTo>
                <a:cubicBezTo>
                  <a:pt x="203" y="278"/>
                  <a:pt x="203" y="278"/>
                  <a:pt x="203" y="278"/>
                </a:cubicBezTo>
                <a:cubicBezTo>
                  <a:pt x="205" y="280"/>
                  <a:pt x="206" y="282"/>
                  <a:pt x="208" y="283"/>
                </a:cubicBezTo>
                <a:cubicBezTo>
                  <a:pt x="210" y="285"/>
                  <a:pt x="211" y="287"/>
                  <a:pt x="213" y="289"/>
                </a:cubicBezTo>
                <a:cubicBezTo>
                  <a:pt x="215" y="288"/>
                  <a:pt x="218" y="286"/>
                  <a:pt x="220" y="285"/>
                </a:cubicBezTo>
                <a:cubicBezTo>
                  <a:pt x="220" y="283"/>
                  <a:pt x="219" y="280"/>
                  <a:pt x="219" y="278"/>
                </a:cubicBezTo>
                <a:cubicBezTo>
                  <a:pt x="219" y="276"/>
                  <a:pt x="218" y="273"/>
                  <a:pt x="218" y="271"/>
                </a:cubicBezTo>
                <a:cubicBezTo>
                  <a:pt x="218" y="270"/>
                  <a:pt x="218" y="270"/>
                  <a:pt x="218" y="270"/>
                </a:cubicBezTo>
                <a:cubicBezTo>
                  <a:pt x="219" y="270"/>
                  <a:pt x="219" y="270"/>
                  <a:pt x="219" y="270"/>
                </a:cubicBezTo>
                <a:cubicBezTo>
                  <a:pt x="222" y="268"/>
                  <a:pt x="225" y="266"/>
                  <a:pt x="228" y="263"/>
                </a:cubicBezTo>
                <a:cubicBezTo>
                  <a:pt x="229" y="263"/>
                  <a:pt x="229" y="263"/>
                  <a:pt x="229" y="263"/>
                </a:cubicBezTo>
                <a:cubicBezTo>
                  <a:pt x="230" y="263"/>
                  <a:pt x="230" y="263"/>
                  <a:pt x="230" y="263"/>
                </a:cubicBezTo>
                <a:cubicBezTo>
                  <a:pt x="232" y="265"/>
                  <a:pt x="234" y="266"/>
                  <a:pt x="236" y="267"/>
                </a:cubicBezTo>
                <a:cubicBezTo>
                  <a:pt x="238" y="269"/>
                  <a:pt x="240" y="270"/>
                  <a:pt x="242" y="271"/>
                </a:cubicBezTo>
                <a:cubicBezTo>
                  <a:pt x="244" y="270"/>
                  <a:pt x="246" y="268"/>
                  <a:pt x="248" y="266"/>
                </a:cubicBezTo>
                <a:cubicBezTo>
                  <a:pt x="247" y="264"/>
                  <a:pt x="247" y="262"/>
                  <a:pt x="246" y="260"/>
                </a:cubicBezTo>
                <a:cubicBezTo>
                  <a:pt x="245" y="257"/>
                  <a:pt x="244" y="255"/>
                  <a:pt x="243" y="253"/>
                </a:cubicBezTo>
                <a:cubicBezTo>
                  <a:pt x="243" y="252"/>
                  <a:pt x="243" y="252"/>
                  <a:pt x="243" y="252"/>
                </a:cubicBezTo>
                <a:cubicBezTo>
                  <a:pt x="243" y="251"/>
                  <a:pt x="243" y="251"/>
                  <a:pt x="243" y="251"/>
                </a:cubicBezTo>
                <a:cubicBezTo>
                  <a:pt x="246" y="249"/>
                  <a:pt x="249" y="246"/>
                  <a:pt x="252" y="243"/>
                </a:cubicBezTo>
                <a:cubicBezTo>
                  <a:pt x="252" y="243"/>
                  <a:pt x="252" y="243"/>
                  <a:pt x="252" y="243"/>
                </a:cubicBezTo>
                <a:cubicBezTo>
                  <a:pt x="253" y="243"/>
                  <a:pt x="253" y="243"/>
                  <a:pt x="253" y="243"/>
                </a:cubicBezTo>
                <a:cubicBezTo>
                  <a:pt x="255" y="244"/>
                  <a:pt x="258" y="245"/>
                  <a:pt x="260" y="246"/>
                </a:cubicBezTo>
                <a:cubicBezTo>
                  <a:pt x="262" y="246"/>
                  <a:pt x="264" y="247"/>
                  <a:pt x="267" y="248"/>
                </a:cubicBezTo>
                <a:cubicBezTo>
                  <a:pt x="268" y="246"/>
                  <a:pt x="270" y="244"/>
                  <a:pt x="271" y="242"/>
                </a:cubicBezTo>
                <a:cubicBezTo>
                  <a:pt x="270" y="240"/>
                  <a:pt x="269" y="238"/>
                  <a:pt x="268" y="236"/>
                </a:cubicBezTo>
                <a:cubicBezTo>
                  <a:pt x="266" y="234"/>
                  <a:pt x="265" y="232"/>
                  <a:pt x="264" y="230"/>
                </a:cubicBezTo>
                <a:cubicBezTo>
                  <a:pt x="263" y="229"/>
                  <a:pt x="263" y="229"/>
                  <a:pt x="263" y="229"/>
                </a:cubicBezTo>
                <a:cubicBezTo>
                  <a:pt x="264" y="228"/>
                  <a:pt x="264" y="228"/>
                  <a:pt x="264" y="228"/>
                </a:cubicBezTo>
                <a:cubicBezTo>
                  <a:pt x="266" y="225"/>
                  <a:pt x="268" y="222"/>
                  <a:pt x="270" y="219"/>
                </a:cubicBezTo>
                <a:cubicBezTo>
                  <a:pt x="270" y="218"/>
                  <a:pt x="270" y="218"/>
                  <a:pt x="270" y="218"/>
                </a:cubicBezTo>
                <a:cubicBezTo>
                  <a:pt x="271" y="218"/>
                  <a:pt x="271" y="218"/>
                  <a:pt x="271" y="218"/>
                </a:cubicBezTo>
                <a:cubicBezTo>
                  <a:pt x="273" y="218"/>
                  <a:pt x="276" y="219"/>
                  <a:pt x="278" y="219"/>
                </a:cubicBezTo>
                <a:cubicBezTo>
                  <a:pt x="281" y="219"/>
                  <a:pt x="283" y="220"/>
                  <a:pt x="285" y="220"/>
                </a:cubicBezTo>
                <a:cubicBezTo>
                  <a:pt x="286" y="218"/>
                  <a:pt x="288" y="215"/>
                  <a:pt x="289" y="213"/>
                </a:cubicBezTo>
                <a:cubicBezTo>
                  <a:pt x="287" y="211"/>
                  <a:pt x="285" y="210"/>
                  <a:pt x="284" y="208"/>
                </a:cubicBezTo>
                <a:cubicBezTo>
                  <a:pt x="282" y="206"/>
                  <a:pt x="280" y="204"/>
                  <a:pt x="278" y="203"/>
                </a:cubicBezTo>
                <a:cubicBezTo>
                  <a:pt x="278" y="202"/>
                  <a:pt x="278" y="202"/>
                  <a:pt x="278" y="202"/>
                </a:cubicBezTo>
                <a:cubicBezTo>
                  <a:pt x="278" y="201"/>
                  <a:pt x="278" y="201"/>
                  <a:pt x="278" y="201"/>
                </a:cubicBezTo>
                <a:cubicBezTo>
                  <a:pt x="279" y="198"/>
                  <a:pt x="281" y="194"/>
                  <a:pt x="282" y="190"/>
                </a:cubicBezTo>
                <a:cubicBezTo>
                  <a:pt x="282" y="190"/>
                  <a:pt x="282" y="190"/>
                  <a:pt x="282" y="190"/>
                </a:cubicBezTo>
                <a:cubicBezTo>
                  <a:pt x="283" y="190"/>
                  <a:pt x="283" y="190"/>
                  <a:pt x="283" y="190"/>
                </a:cubicBezTo>
                <a:cubicBezTo>
                  <a:pt x="285" y="189"/>
                  <a:pt x="288" y="189"/>
                  <a:pt x="290" y="189"/>
                </a:cubicBezTo>
                <a:cubicBezTo>
                  <a:pt x="293" y="189"/>
                  <a:pt x="295" y="189"/>
                  <a:pt x="297" y="188"/>
                </a:cubicBezTo>
                <a:cubicBezTo>
                  <a:pt x="298" y="186"/>
                  <a:pt x="299" y="183"/>
                  <a:pt x="299" y="181"/>
                </a:cubicBezTo>
                <a:cubicBezTo>
                  <a:pt x="297" y="179"/>
                  <a:pt x="295" y="178"/>
                  <a:pt x="293" y="177"/>
                </a:cubicBezTo>
                <a:cubicBezTo>
                  <a:pt x="291" y="176"/>
                  <a:pt x="289" y="174"/>
                  <a:pt x="287" y="173"/>
                </a:cubicBezTo>
                <a:cubicBezTo>
                  <a:pt x="286" y="173"/>
                  <a:pt x="286" y="173"/>
                  <a:pt x="286" y="173"/>
                </a:cubicBezTo>
                <a:cubicBezTo>
                  <a:pt x="286" y="172"/>
                  <a:pt x="286" y="172"/>
                  <a:pt x="286" y="172"/>
                </a:cubicBezTo>
                <a:cubicBezTo>
                  <a:pt x="287" y="168"/>
                  <a:pt x="287" y="165"/>
                  <a:pt x="287" y="160"/>
                </a:cubicBezTo>
                <a:cubicBezTo>
                  <a:pt x="287" y="160"/>
                  <a:pt x="287" y="160"/>
                  <a:pt x="287" y="160"/>
                </a:cubicBezTo>
                <a:cubicBezTo>
                  <a:pt x="288" y="159"/>
                  <a:pt x="288" y="159"/>
                  <a:pt x="288" y="159"/>
                </a:cubicBezTo>
                <a:cubicBezTo>
                  <a:pt x="290" y="159"/>
                  <a:pt x="293" y="158"/>
                  <a:pt x="295" y="157"/>
                </a:cubicBezTo>
                <a:cubicBezTo>
                  <a:pt x="297" y="156"/>
                  <a:pt x="300" y="156"/>
                  <a:pt x="302" y="155"/>
                </a:cubicBezTo>
                <a:cubicBezTo>
                  <a:pt x="302" y="155"/>
                  <a:pt x="302" y="155"/>
                  <a:pt x="302" y="155"/>
                </a:cubicBezTo>
                <a:cubicBezTo>
                  <a:pt x="302" y="153"/>
                  <a:pt x="302" y="152"/>
                  <a:pt x="302" y="151"/>
                </a:cubicBezTo>
                <a:cubicBezTo>
                  <a:pt x="302" y="149"/>
                  <a:pt x="302" y="148"/>
                  <a:pt x="302" y="147"/>
                </a:cubicBezTo>
                <a:close/>
                <a:moveTo>
                  <a:pt x="159" y="110"/>
                </a:moveTo>
                <a:cubicBezTo>
                  <a:pt x="161" y="93"/>
                  <a:pt x="164" y="76"/>
                  <a:pt x="169" y="59"/>
                </a:cubicBezTo>
                <a:cubicBezTo>
                  <a:pt x="169" y="58"/>
                  <a:pt x="169" y="58"/>
                  <a:pt x="169" y="58"/>
                </a:cubicBezTo>
                <a:cubicBezTo>
                  <a:pt x="170" y="59"/>
                  <a:pt x="170" y="59"/>
                  <a:pt x="170" y="59"/>
                </a:cubicBezTo>
                <a:cubicBezTo>
                  <a:pt x="182" y="61"/>
                  <a:pt x="193" y="66"/>
                  <a:pt x="203" y="72"/>
                </a:cubicBezTo>
                <a:cubicBezTo>
                  <a:pt x="204" y="73"/>
                  <a:pt x="204" y="73"/>
                  <a:pt x="204" y="73"/>
                </a:cubicBezTo>
                <a:cubicBezTo>
                  <a:pt x="203" y="74"/>
                  <a:pt x="203" y="74"/>
                  <a:pt x="203" y="74"/>
                </a:cubicBezTo>
                <a:cubicBezTo>
                  <a:pt x="195" y="90"/>
                  <a:pt x="185" y="104"/>
                  <a:pt x="174" y="116"/>
                </a:cubicBezTo>
                <a:cubicBezTo>
                  <a:pt x="173" y="117"/>
                  <a:pt x="173" y="117"/>
                  <a:pt x="173" y="117"/>
                </a:cubicBezTo>
                <a:cubicBezTo>
                  <a:pt x="172" y="117"/>
                  <a:pt x="172" y="117"/>
                  <a:pt x="172" y="117"/>
                </a:cubicBezTo>
                <a:cubicBezTo>
                  <a:pt x="169" y="114"/>
                  <a:pt x="165" y="112"/>
                  <a:pt x="160" y="111"/>
                </a:cubicBezTo>
                <a:cubicBezTo>
                  <a:pt x="159" y="111"/>
                  <a:pt x="159" y="111"/>
                  <a:pt x="159" y="111"/>
                </a:cubicBezTo>
                <a:lnTo>
                  <a:pt x="159" y="110"/>
                </a:lnTo>
                <a:close/>
                <a:moveTo>
                  <a:pt x="99" y="72"/>
                </a:moveTo>
                <a:cubicBezTo>
                  <a:pt x="109" y="65"/>
                  <a:pt x="120" y="61"/>
                  <a:pt x="132" y="58"/>
                </a:cubicBezTo>
                <a:cubicBezTo>
                  <a:pt x="133" y="58"/>
                  <a:pt x="133" y="58"/>
                  <a:pt x="133" y="58"/>
                </a:cubicBezTo>
                <a:cubicBezTo>
                  <a:pt x="134" y="59"/>
                  <a:pt x="134" y="59"/>
                  <a:pt x="134" y="59"/>
                </a:cubicBezTo>
                <a:cubicBezTo>
                  <a:pt x="139" y="76"/>
                  <a:pt x="142" y="93"/>
                  <a:pt x="143" y="110"/>
                </a:cubicBezTo>
                <a:cubicBezTo>
                  <a:pt x="143" y="111"/>
                  <a:pt x="143" y="111"/>
                  <a:pt x="143" y="111"/>
                </a:cubicBezTo>
                <a:cubicBezTo>
                  <a:pt x="142" y="111"/>
                  <a:pt x="142" y="111"/>
                  <a:pt x="142" y="111"/>
                </a:cubicBezTo>
                <a:cubicBezTo>
                  <a:pt x="138" y="112"/>
                  <a:pt x="134" y="114"/>
                  <a:pt x="130" y="116"/>
                </a:cubicBezTo>
                <a:cubicBezTo>
                  <a:pt x="129" y="117"/>
                  <a:pt x="129" y="117"/>
                  <a:pt x="129" y="117"/>
                </a:cubicBezTo>
                <a:cubicBezTo>
                  <a:pt x="128" y="116"/>
                  <a:pt x="128" y="116"/>
                  <a:pt x="128" y="116"/>
                </a:cubicBezTo>
                <a:cubicBezTo>
                  <a:pt x="117" y="103"/>
                  <a:pt x="107" y="89"/>
                  <a:pt x="99" y="74"/>
                </a:cubicBezTo>
                <a:cubicBezTo>
                  <a:pt x="98" y="73"/>
                  <a:pt x="98" y="73"/>
                  <a:pt x="98" y="73"/>
                </a:cubicBezTo>
                <a:lnTo>
                  <a:pt x="99" y="72"/>
                </a:lnTo>
                <a:close/>
                <a:moveTo>
                  <a:pt x="59" y="132"/>
                </a:moveTo>
                <a:cubicBezTo>
                  <a:pt x="61" y="120"/>
                  <a:pt x="66" y="109"/>
                  <a:pt x="72" y="99"/>
                </a:cubicBezTo>
                <a:cubicBezTo>
                  <a:pt x="73" y="98"/>
                  <a:pt x="73" y="98"/>
                  <a:pt x="73" y="98"/>
                </a:cubicBezTo>
                <a:cubicBezTo>
                  <a:pt x="74" y="98"/>
                  <a:pt x="74" y="98"/>
                  <a:pt x="74" y="98"/>
                </a:cubicBezTo>
                <a:cubicBezTo>
                  <a:pt x="90" y="107"/>
                  <a:pt x="104" y="116"/>
                  <a:pt x="116" y="128"/>
                </a:cubicBezTo>
                <a:cubicBezTo>
                  <a:pt x="117" y="128"/>
                  <a:pt x="117" y="128"/>
                  <a:pt x="117" y="128"/>
                </a:cubicBezTo>
                <a:cubicBezTo>
                  <a:pt x="117" y="129"/>
                  <a:pt x="117" y="129"/>
                  <a:pt x="117" y="129"/>
                </a:cubicBezTo>
                <a:cubicBezTo>
                  <a:pt x="114" y="133"/>
                  <a:pt x="113" y="137"/>
                  <a:pt x="112" y="141"/>
                </a:cubicBezTo>
                <a:cubicBezTo>
                  <a:pt x="111" y="143"/>
                  <a:pt x="111" y="143"/>
                  <a:pt x="111" y="143"/>
                </a:cubicBezTo>
                <a:cubicBezTo>
                  <a:pt x="110" y="142"/>
                  <a:pt x="110" y="142"/>
                  <a:pt x="110" y="142"/>
                </a:cubicBezTo>
                <a:cubicBezTo>
                  <a:pt x="93" y="141"/>
                  <a:pt x="76" y="138"/>
                  <a:pt x="60" y="133"/>
                </a:cubicBezTo>
                <a:cubicBezTo>
                  <a:pt x="58" y="133"/>
                  <a:pt x="58" y="133"/>
                  <a:pt x="58" y="133"/>
                </a:cubicBezTo>
                <a:lnTo>
                  <a:pt x="59" y="132"/>
                </a:lnTo>
                <a:close/>
                <a:moveTo>
                  <a:pt x="74" y="203"/>
                </a:moveTo>
                <a:cubicBezTo>
                  <a:pt x="73" y="203"/>
                  <a:pt x="73" y="203"/>
                  <a:pt x="73" y="203"/>
                </a:cubicBezTo>
                <a:cubicBezTo>
                  <a:pt x="72" y="202"/>
                  <a:pt x="72" y="202"/>
                  <a:pt x="72" y="202"/>
                </a:cubicBezTo>
                <a:cubicBezTo>
                  <a:pt x="66" y="192"/>
                  <a:pt x="61" y="181"/>
                  <a:pt x="59" y="170"/>
                </a:cubicBezTo>
                <a:cubicBezTo>
                  <a:pt x="58" y="168"/>
                  <a:pt x="58" y="168"/>
                  <a:pt x="58" y="168"/>
                </a:cubicBezTo>
                <a:cubicBezTo>
                  <a:pt x="60" y="168"/>
                  <a:pt x="60" y="168"/>
                  <a:pt x="60" y="168"/>
                </a:cubicBezTo>
                <a:cubicBezTo>
                  <a:pt x="76" y="163"/>
                  <a:pt x="93" y="160"/>
                  <a:pt x="110" y="159"/>
                </a:cubicBezTo>
                <a:cubicBezTo>
                  <a:pt x="111" y="159"/>
                  <a:pt x="111" y="159"/>
                  <a:pt x="111" y="159"/>
                </a:cubicBezTo>
                <a:cubicBezTo>
                  <a:pt x="111" y="160"/>
                  <a:pt x="111" y="160"/>
                  <a:pt x="111" y="160"/>
                </a:cubicBezTo>
                <a:cubicBezTo>
                  <a:pt x="112" y="164"/>
                  <a:pt x="114" y="168"/>
                  <a:pt x="116" y="172"/>
                </a:cubicBezTo>
                <a:cubicBezTo>
                  <a:pt x="117" y="173"/>
                  <a:pt x="117" y="173"/>
                  <a:pt x="117" y="173"/>
                </a:cubicBezTo>
                <a:cubicBezTo>
                  <a:pt x="116" y="174"/>
                  <a:pt x="116" y="174"/>
                  <a:pt x="116" y="174"/>
                </a:cubicBezTo>
                <a:cubicBezTo>
                  <a:pt x="103" y="185"/>
                  <a:pt x="89" y="194"/>
                  <a:pt x="74" y="203"/>
                </a:cubicBezTo>
                <a:close/>
                <a:moveTo>
                  <a:pt x="143" y="191"/>
                </a:moveTo>
                <a:cubicBezTo>
                  <a:pt x="141" y="208"/>
                  <a:pt x="138" y="225"/>
                  <a:pt x="133" y="242"/>
                </a:cubicBezTo>
                <a:cubicBezTo>
                  <a:pt x="133" y="243"/>
                  <a:pt x="133" y="243"/>
                  <a:pt x="133" y="243"/>
                </a:cubicBezTo>
                <a:cubicBezTo>
                  <a:pt x="132" y="243"/>
                  <a:pt x="132" y="243"/>
                  <a:pt x="132" y="243"/>
                </a:cubicBezTo>
                <a:cubicBezTo>
                  <a:pt x="120" y="241"/>
                  <a:pt x="109" y="236"/>
                  <a:pt x="99" y="229"/>
                </a:cubicBezTo>
                <a:cubicBezTo>
                  <a:pt x="98" y="229"/>
                  <a:pt x="98" y="229"/>
                  <a:pt x="98" y="229"/>
                </a:cubicBezTo>
                <a:cubicBezTo>
                  <a:pt x="98" y="228"/>
                  <a:pt x="98" y="228"/>
                  <a:pt x="98" y="228"/>
                </a:cubicBezTo>
                <a:cubicBezTo>
                  <a:pt x="107" y="212"/>
                  <a:pt x="117" y="198"/>
                  <a:pt x="128" y="185"/>
                </a:cubicBezTo>
                <a:cubicBezTo>
                  <a:pt x="128" y="184"/>
                  <a:pt x="128" y="184"/>
                  <a:pt x="128" y="184"/>
                </a:cubicBezTo>
                <a:cubicBezTo>
                  <a:pt x="129" y="185"/>
                  <a:pt x="129" y="185"/>
                  <a:pt x="129" y="185"/>
                </a:cubicBezTo>
                <a:cubicBezTo>
                  <a:pt x="133" y="187"/>
                  <a:pt x="137" y="189"/>
                  <a:pt x="142" y="190"/>
                </a:cubicBezTo>
                <a:cubicBezTo>
                  <a:pt x="143" y="190"/>
                  <a:pt x="143" y="190"/>
                  <a:pt x="143" y="190"/>
                </a:cubicBezTo>
                <a:lnTo>
                  <a:pt x="143" y="191"/>
                </a:lnTo>
                <a:close/>
                <a:moveTo>
                  <a:pt x="151" y="180"/>
                </a:moveTo>
                <a:cubicBezTo>
                  <a:pt x="143" y="180"/>
                  <a:pt x="136" y="177"/>
                  <a:pt x="130" y="171"/>
                </a:cubicBezTo>
                <a:cubicBezTo>
                  <a:pt x="125" y="166"/>
                  <a:pt x="122" y="159"/>
                  <a:pt x="122" y="151"/>
                </a:cubicBezTo>
                <a:cubicBezTo>
                  <a:pt x="122" y="143"/>
                  <a:pt x="125" y="136"/>
                  <a:pt x="130" y="130"/>
                </a:cubicBezTo>
                <a:cubicBezTo>
                  <a:pt x="136" y="125"/>
                  <a:pt x="143" y="122"/>
                  <a:pt x="151" y="122"/>
                </a:cubicBezTo>
                <a:cubicBezTo>
                  <a:pt x="159" y="122"/>
                  <a:pt x="166" y="125"/>
                  <a:pt x="172" y="130"/>
                </a:cubicBezTo>
                <a:cubicBezTo>
                  <a:pt x="183" y="142"/>
                  <a:pt x="183" y="160"/>
                  <a:pt x="172" y="171"/>
                </a:cubicBezTo>
                <a:cubicBezTo>
                  <a:pt x="166" y="177"/>
                  <a:pt x="159" y="180"/>
                  <a:pt x="151" y="180"/>
                </a:cubicBezTo>
                <a:close/>
                <a:moveTo>
                  <a:pt x="203" y="229"/>
                </a:moveTo>
                <a:cubicBezTo>
                  <a:pt x="192" y="236"/>
                  <a:pt x="181" y="241"/>
                  <a:pt x="170" y="243"/>
                </a:cubicBezTo>
                <a:cubicBezTo>
                  <a:pt x="168" y="243"/>
                  <a:pt x="168" y="243"/>
                  <a:pt x="168" y="243"/>
                </a:cubicBezTo>
                <a:cubicBezTo>
                  <a:pt x="168" y="242"/>
                  <a:pt x="168" y="242"/>
                  <a:pt x="168" y="242"/>
                </a:cubicBezTo>
                <a:cubicBezTo>
                  <a:pt x="163" y="225"/>
                  <a:pt x="160" y="208"/>
                  <a:pt x="159" y="192"/>
                </a:cubicBezTo>
                <a:cubicBezTo>
                  <a:pt x="159" y="190"/>
                  <a:pt x="159" y="190"/>
                  <a:pt x="159" y="190"/>
                </a:cubicBezTo>
                <a:cubicBezTo>
                  <a:pt x="160" y="190"/>
                  <a:pt x="160" y="190"/>
                  <a:pt x="160" y="190"/>
                </a:cubicBezTo>
                <a:cubicBezTo>
                  <a:pt x="164" y="189"/>
                  <a:pt x="168" y="188"/>
                  <a:pt x="172" y="185"/>
                </a:cubicBezTo>
                <a:cubicBezTo>
                  <a:pt x="173" y="185"/>
                  <a:pt x="173" y="185"/>
                  <a:pt x="173" y="185"/>
                </a:cubicBezTo>
                <a:cubicBezTo>
                  <a:pt x="174" y="185"/>
                  <a:pt x="174" y="185"/>
                  <a:pt x="174" y="185"/>
                </a:cubicBezTo>
                <a:cubicBezTo>
                  <a:pt x="185" y="199"/>
                  <a:pt x="195" y="213"/>
                  <a:pt x="203" y="228"/>
                </a:cubicBezTo>
                <a:cubicBezTo>
                  <a:pt x="204" y="229"/>
                  <a:pt x="204" y="229"/>
                  <a:pt x="204" y="229"/>
                </a:cubicBezTo>
                <a:lnTo>
                  <a:pt x="203" y="229"/>
                </a:lnTo>
                <a:close/>
                <a:moveTo>
                  <a:pt x="243" y="170"/>
                </a:moveTo>
                <a:cubicBezTo>
                  <a:pt x="241" y="182"/>
                  <a:pt x="236" y="193"/>
                  <a:pt x="229" y="203"/>
                </a:cubicBezTo>
                <a:cubicBezTo>
                  <a:pt x="229" y="204"/>
                  <a:pt x="229" y="204"/>
                  <a:pt x="229" y="204"/>
                </a:cubicBezTo>
                <a:cubicBezTo>
                  <a:pt x="228" y="203"/>
                  <a:pt x="228" y="203"/>
                  <a:pt x="228" y="203"/>
                </a:cubicBezTo>
                <a:cubicBezTo>
                  <a:pt x="212" y="195"/>
                  <a:pt x="198" y="185"/>
                  <a:pt x="185" y="174"/>
                </a:cubicBezTo>
                <a:cubicBezTo>
                  <a:pt x="185" y="173"/>
                  <a:pt x="185" y="173"/>
                  <a:pt x="185" y="173"/>
                </a:cubicBezTo>
                <a:cubicBezTo>
                  <a:pt x="185" y="172"/>
                  <a:pt x="185" y="172"/>
                  <a:pt x="185" y="172"/>
                </a:cubicBezTo>
                <a:cubicBezTo>
                  <a:pt x="188" y="169"/>
                  <a:pt x="189" y="164"/>
                  <a:pt x="190" y="160"/>
                </a:cubicBezTo>
                <a:cubicBezTo>
                  <a:pt x="191" y="159"/>
                  <a:pt x="191" y="159"/>
                  <a:pt x="191" y="159"/>
                </a:cubicBezTo>
                <a:cubicBezTo>
                  <a:pt x="192" y="159"/>
                  <a:pt x="192" y="159"/>
                  <a:pt x="192" y="159"/>
                </a:cubicBezTo>
                <a:cubicBezTo>
                  <a:pt x="208" y="161"/>
                  <a:pt x="225" y="164"/>
                  <a:pt x="242" y="168"/>
                </a:cubicBezTo>
                <a:cubicBezTo>
                  <a:pt x="243" y="169"/>
                  <a:pt x="243" y="169"/>
                  <a:pt x="243" y="169"/>
                </a:cubicBezTo>
                <a:lnTo>
                  <a:pt x="243" y="170"/>
                </a:lnTo>
                <a:close/>
                <a:moveTo>
                  <a:pt x="242" y="134"/>
                </a:moveTo>
                <a:cubicBezTo>
                  <a:pt x="225" y="139"/>
                  <a:pt x="208" y="142"/>
                  <a:pt x="192" y="143"/>
                </a:cubicBezTo>
                <a:cubicBezTo>
                  <a:pt x="191" y="143"/>
                  <a:pt x="191" y="143"/>
                  <a:pt x="191" y="143"/>
                </a:cubicBezTo>
                <a:cubicBezTo>
                  <a:pt x="190" y="142"/>
                  <a:pt x="190" y="142"/>
                  <a:pt x="190" y="142"/>
                </a:cubicBezTo>
                <a:cubicBezTo>
                  <a:pt x="189" y="137"/>
                  <a:pt x="188" y="133"/>
                  <a:pt x="185" y="130"/>
                </a:cubicBezTo>
                <a:cubicBezTo>
                  <a:pt x="185" y="129"/>
                  <a:pt x="185" y="129"/>
                  <a:pt x="185" y="129"/>
                </a:cubicBezTo>
                <a:cubicBezTo>
                  <a:pt x="186" y="128"/>
                  <a:pt x="186" y="128"/>
                  <a:pt x="186" y="128"/>
                </a:cubicBezTo>
                <a:cubicBezTo>
                  <a:pt x="199" y="117"/>
                  <a:pt x="213" y="107"/>
                  <a:pt x="228" y="99"/>
                </a:cubicBezTo>
                <a:cubicBezTo>
                  <a:pt x="229" y="98"/>
                  <a:pt x="229" y="98"/>
                  <a:pt x="229" y="98"/>
                </a:cubicBezTo>
                <a:cubicBezTo>
                  <a:pt x="230" y="99"/>
                  <a:pt x="230" y="99"/>
                  <a:pt x="230" y="99"/>
                </a:cubicBezTo>
                <a:cubicBezTo>
                  <a:pt x="236" y="109"/>
                  <a:pt x="241" y="120"/>
                  <a:pt x="243" y="132"/>
                </a:cubicBezTo>
                <a:cubicBezTo>
                  <a:pt x="243" y="133"/>
                  <a:pt x="243" y="133"/>
                  <a:pt x="243" y="133"/>
                </a:cubicBezTo>
                <a:lnTo>
                  <a:pt x="242" y="134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3" name="TextBox 72"/>
          <p:cNvSpPr txBox="1"/>
          <p:nvPr/>
        </p:nvSpPr>
        <p:spPr>
          <a:xfrm>
            <a:off x="17830799" y="4446283"/>
            <a:ext cx="4588084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a-IR" sz="2800" b="1" dirty="0">
                <a:solidFill>
                  <a:schemeClr val="accent1">
                    <a:lumMod val="50000"/>
                  </a:schemeClr>
                </a:solidFill>
                <a:effectLst>
                  <a:glow>
                    <a:srgbClr val="FF3399">
                      <a:alpha val="24000"/>
                    </a:srgbClr>
                  </a:glow>
                </a:effectLst>
                <a:latin typeface="Shabnam" panose="020B0603030804020204" pitchFamily="34" charset="-78"/>
                <a:cs typeface="Shabnam" panose="020B0603030804020204" pitchFamily="34" charset="-78"/>
              </a:rPr>
              <a:t>تیتر عنوان را بنویسید</a:t>
            </a:r>
            <a:endParaRPr lang="en-US" sz="2800" b="1" dirty="0">
              <a:solidFill>
                <a:schemeClr val="accent1">
                  <a:lumMod val="50000"/>
                </a:schemeClr>
              </a:solidFill>
              <a:effectLst>
                <a:glow>
                  <a:srgbClr val="FF3399">
                    <a:alpha val="24000"/>
                  </a:srgbClr>
                </a:glow>
              </a:effectLst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74" name="Rounded Rectangle 73"/>
          <p:cNvSpPr/>
          <p:nvPr/>
        </p:nvSpPr>
        <p:spPr>
          <a:xfrm>
            <a:off x="17830799" y="8825908"/>
            <a:ext cx="2570162" cy="623499"/>
          </a:xfrm>
          <a:prstGeom prst="roundRect">
            <a:avLst>
              <a:gd name="adj" fmla="val 50000"/>
            </a:avLst>
          </a:prstGeom>
          <a:solidFill>
            <a:schemeClr val="accent5"/>
          </a:solidFill>
          <a:ln>
            <a:noFill/>
          </a:ln>
          <a:effectLst>
            <a:outerShdw blurRad="444500" dist="114300" dir="5400000" algn="t" rotWithShape="0">
              <a:schemeClr val="accent5">
                <a:alpha val="71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a-IR" sz="2400" dirty="0">
                <a:latin typeface="Shabnam" panose="020B0603030804020204" pitchFamily="34" charset="-78"/>
                <a:cs typeface="Shabnam" panose="020B0603030804020204" pitchFamily="34" charset="-78"/>
              </a:rPr>
              <a:t>اطلاعات بیشتر</a:t>
            </a:r>
            <a:endParaRPr lang="en-US" sz="2400" dirty="0"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75" name="TextBox 74"/>
          <p:cNvSpPr txBox="1"/>
          <p:nvPr/>
        </p:nvSpPr>
        <p:spPr>
          <a:xfrm>
            <a:off x="17830799" y="5132589"/>
            <a:ext cx="4588084" cy="30931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>
              <a:lnSpc>
                <a:spcPct val="200000"/>
              </a:lnSpc>
            </a:pPr>
            <a:r>
              <a:rPr lang="fa-IR" sz="2000" dirty="0">
                <a:solidFill>
                  <a:srgbClr val="16191F"/>
                </a:solidFill>
                <a:latin typeface="Vazir" panose="020B0603030804020204" pitchFamily="34" charset="-78"/>
                <a:cs typeface="Vazir" panose="020B0603030804020204" pitchFamily="34" charset="-78"/>
              </a:rPr>
              <a:t>فروشگاه مینارو ارائه دهنده انواع فایل های کاربردی با بهترین کیفیت این متن تست می باشد</a:t>
            </a:r>
            <a:r>
              <a:rPr lang="en-US" sz="2000" dirty="0">
                <a:solidFill>
                  <a:srgbClr val="16191F"/>
                </a:solidFill>
                <a:latin typeface="Vazir" panose="020B0603030804020204" pitchFamily="34" charset="-78"/>
                <a:cs typeface="Vazir" panose="020B0603030804020204" pitchFamily="34" charset="-78"/>
              </a:rPr>
              <a:t> </a:t>
            </a:r>
            <a:r>
              <a:rPr lang="fa-IR" sz="2000" dirty="0">
                <a:solidFill>
                  <a:srgbClr val="16191F"/>
                </a:solidFill>
                <a:latin typeface="Vazir" panose="020B0603030804020204" pitchFamily="34" charset="-78"/>
                <a:cs typeface="Vazir" panose="020B0603030804020204" pitchFamily="34" charset="-78"/>
              </a:rPr>
              <a:t> که شما به راحتی میتوانید بعد از خرید فایل آن را به راحتی تغییر داده و متن دلخواه خود را در این قسمت جایگزین کنید.</a:t>
            </a:r>
            <a:endParaRPr lang="en-US" sz="1800" b="1" dirty="0">
              <a:solidFill>
                <a:schemeClr val="bg1">
                  <a:lumMod val="65000"/>
                </a:schemeClr>
              </a:solidFill>
              <a:effectLst>
                <a:glow>
                  <a:srgbClr val="FF3399">
                    <a:alpha val="24000"/>
                  </a:srgbClr>
                </a:glow>
              </a:effectLst>
              <a:latin typeface="Lato" panose="020F0502020204030203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14587367"/>
      </p:ext>
    </p:extLst>
  </p:cSld>
  <p:clrMapOvr>
    <a:masterClrMapping/>
  </p:clrMapOvr>
  <p:transition spd="med">
    <p:pull dir="u"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10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" dur="500"/>
                                            <p:tgtEl>
                                              <p:spTgt spid="4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" presetID="31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" dur="10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" dur="10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" dur="10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" dur="1000"/>
                                            <p:tgtEl>
                                              <p:spTgt spid="2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" presetID="22" presetClass="entr" presetSubtype="1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16" dur="500"/>
                                            <p:tgtEl>
                                              <p:spTgt spid="5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" presetID="31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" dur="10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" dur="10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" dur="10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2" dur="1000"/>
                                            <p:tgtEl>
                                              <p:spTgt spid="2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3" presetID="10" presetClass="entr" presetSubtype="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5" dur="500"/>
                                            <p:tgtEl>
                                              <p:spTgt spid="4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6" presetID="31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8" dur="10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9" dur="10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0" dur="10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1" dur="1000"/>
                                            <p:tgtEl>
                                              <p:spTgt spid="3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2" presetID="2" presetClass="entr" presetSubtype="8" fill="hold" grpId="0" nodeType="withEffect" p14:presetBounceEnd="83000">
                                      <p:stCondLst>
                                        <p:cond delay="0"/>
                                      </p:stCondLst>
                                      <p:iterate type="wd">
                                        <p:tmPct val="4000"/>
                                      </p:iterate>
                                      <p:childTnLst>
                                        <p:set>
                                          <p:cBhvr>
                                            <p:cTn id="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83000">
                                          <p:cBhvr additive="base">
                                            <p:cTn id="34" dur="1750" fill="hold"/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83000">
                                          <p:cBhvr additive="base">
                                            <p:cTn id="35" dur="1750" fill="hold"/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6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8" dur="500"/>
                                            <p:tgtEl>
                                              <p:spTgt spid="7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9" presetID="2" presetClass="entr" presetSubtype="4" fill="hold" grpId="0" nodeType="withEffect" p14:presetBounceEnd="86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86000">
                                          <p:cBhvr additive="base">
                                            <p:cTn id="41" dur="1250" fill="hold"/>
                                            <p:tgtEl>
                                              <p:spTgt spid="7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86000">
                                          <p:cBhvr additive="base">
                                            <p:cTn id="42" dur="1250" fill="hold"/>
                                            <p:tgtEl>
                                              <p:spTgt spid="7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3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5" dur="500"/>
                                            <p:tgtEl>
                                              <p:spTgt spid="7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6" grpId="0" animBg="1"/>
          <p:bldP spid="27" grpId="0" animBg="1"/>
          <p:bldP spid="30" grpId="0" animBg="1"/>
          <p:bldP spid="67" grpId="0"/>
          <p:bldP spid="73" grpId="0"/>
          <p:bldP spid="74" grpId="0" animBg="1"/>
          <p:bldP spid="75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10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" dur="500"/>
                                            <p:tgtEl>
                                              <p:spTgt spid="4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" presetID="31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" dur="10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" dur="10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" dur="10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" dur="1000"/>
                                            <p:tgtEl>
                                              <p:spTgt spid="2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" presetID="22" presetClass="entr" presetSubtype="1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16" dur="500"/>
                                            <p:tgtEl>
                                              <p:spTgt spid="5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" presetID="31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" dur="10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" dur="10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" dur="10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2" dur="1000"/>
                                            <p:tgtEl>
                                              <p:spTgt spid="2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3" presetID="10" presetClass="entr" presetSubtype="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5" dur="500"/>
                                            <p:tgtEl>
                                              <p:spTgt spid="4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6" presetID="31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8" dur="10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9" dur="10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0" dur="10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1" dur="1000"/>
                                            <p:tgtEl>
                                              <p:spTgt spid="3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2" presetID="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iterate type="wd">
                                        <p:tmPct val="4000"/>
                                      </p:iterate>
                                      <p:childTnLst>
                                        <p:set>
                                          <p:cBhvr>
                                            <p:cTn id="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4" dur="1750" fill="hold"/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5" dur="1750" fill="hold"/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6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8" dur="500"/>
                                            <p:tgtEl>
                                              <p:spTgt spid="7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9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1" dur="1250" fill="hold"/>
                                            <p:tgtEl>
                                              <p:spTgt spid="7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2" dur="1250" fill="hold"/>
                                            <p:tgtEl>
                                              <p:spTgt spid="7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3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5" dur="500"/>
                                            <p:tgtEl>
                                              <p:spTgt spid="7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6" grpId="0" animBg="1"/>
          <p:bldP spid="27" grpId="0" animBg="1"/>
          <p:bldP spid="30" grpId="0" animBg="1"/>
          <p:bldP spid="67" grpId="0"/>
          <p:bldP spid="73" grpId="0"/>
          <p:bldP spid="74" grpId="0" animBg="1"/>
          <p:bldP spid="75" grpId="0"/>
        </p:bldLst>
      </p:timing>
    </mc:Fallback>
  </mc:AlternateContent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" name="Oval 71"/>
          <p:cNvSpPr/>
          <p:nvPr/>
        </p:nvSpPr>
        <p:spPr>
          <a:xfrm rot="19149409">
            <a:off x="13885785" y="3154387"/>
            <a:ext cx="5524327" cy="5524327"/>
          </a:xfrm>
          <a:prstGeom prst="ellipse">
            <a:avLst/>
          </a:prstGeom>
          <a:gradFill>
            <a:gsLst>
              <a:gs pos="0">
                <a:schemeClr val="bg1"/>
              </a:gs>
              <a:gs pos="100000">
                <a:srgbClr val="F4F8FA"/>
              </a:gs>
            </a:gsLst>
            <a:lin ang="10800000" scaled="1"/>
          </a:gradFill>
          <a:ln>
            <a:noFill/>
          </a:ln>
          <a:effectLst>
            <a:outerShdw blurRad="571500" dist="723900" dir="2700000" algn="tl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" name="Oval 33"/>
          <p:cNvSpPr/>
          <p:nvPr/>
        </p:nvSpPr>
        <p:spPr>
          <a:xfrm rot="19149409">
            <a:off x="10497872" y="5623015"/>
            <a:ext cx="4763031" cy="4763031"/>
          </a:xfrm>
          <a:prstGeom prst="ellipse">
            <a:avLst/>
          </a:prstGeom>
          <a:gradFill>
            <a:gsLst>
              <a:gs pos="0">
                <a:schemeClr val="bg1"/>
              </a:gs>
              <a:gs pos="100000">
                <a:srgbClr val="F4F8FA"/>
              </a:gs>
            </a:gsLst>
            <a:lin ang="10800000" scaled="1"/>
          </a:gradFill>
          <a:ln>
            <a:noFill/>
          </a:ln>
          <a:effectLst>
            <a:outerShdw blurRad="571500" dist="723900" dir="2700000" algn="tl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" name="Oval 32"/>
          <p:cNvSpPr/>
          <p:nvPr/>
        </p:nvSpPr>
        <p:spPr>
          <a:xfrm rot="19149409">
            <a:off x="7547328" y="4593197"/>
            <a:ext cx="4012907" cy="4012907"/>
          </a:xfrm>
          <a:prstGeom prst="ellipse">
            <a:avLst/>
          </a:prstGeom>
          <a:gradFill>
            <a:gsLst>
              <a:gs pos="0">
                <a:schemeClr val="bg1"/>
              </a:gs>
              <a:gs pos="100000">
                <a:srgbClr val="F4F8FA"/>
              </a:gs>
            </a:gsLst>
            <a:lin ang="10800000" scaled="1"/>
          </a:gradFill>
          <a:ln>
            <a:noFill/>
          </a:ln>
          <a:effectLst>
            <a:outerShdw blurRad="571500" dist="723900" dir="2700000" algn="tl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" name="Oval 31"/>
          <p:cNvSpPr/>
          <p:nvPr/>
        </p:nvSpPr>
        <p:spPr>
          <a:xfrm rot="19149409">
            <a:off x="5400528" y="6353675"/>
            <a:ext cx="3242313" cy="3242313"/>
          </a:xfrm>
          <a:prstGeom prst="ellipse">
            <a:avLst/>
          </a:prstGeom>
          <a:gradFill>
            <a:gsLst>
              <a:gs pos="0">
                <a:schemeClr val="bg1"/>
              </a:gs>
              <a:gs pos="100000">
                <a:srgbClr val="F4F8FA"/>
              </a:gs>
            </a:gsLst>
            <a:lin ang="10800000" scaled="1"/>
          </a:gradFill>
          <a:ln>
            <a:noFill/>
          </a:ln>
          <a:effectLst>
            <a:outerShdw blurRad="571500" dist="723900" dir="2700000" algn="tl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" name="Freeform 12"/>
          <p:cNvSpPr>
            <a:spLocks noEditPoints="1"/>
          </p:cNvSpPr>
          <p:nvPr/>
        </p:nvSpPr>
        <p:spPr bwMode="auto">
          <a:xfrm>
            <a:off x="5775326" y="6669071"/>
            <a:ext cx="2568574" cy="2565419"/>
          </a:xfrm>
          <a:custGeom>
            <a:avLst/>
            <a:gdLst>
              <a:gd name="T0" fmla="*/ 286 w 302"/>
              <a:gd name="T1" fmla="*/ 129 h 302"/>
              <a:gd name="T2" fmla="*/ 282 w 302"/>
              <a:gd name="T3" fmla="*/ 112 h 302"/>
              <a:gd name="T4" fmla="*/ 285 w 302"/>
              <a:gd name="T5" fmla="*/ 82 h 302"/>
              <a:gd name="T6" fmla="*/ 264 w 302"/>
              <a:gd name="T7" fmla="*/ 72 h 302"/>
              <a:gd name="T8" fmla="*/ 252 w 302"/>
              <a:gd name="T9" fmla="*/ 58 h 302"/>
              <a:gd name="T10" fmla="*/ 236 w 302"/>
              <a:gd name="T11" fmla="*/ 34 h 302"/>
              <a:gd name="T12" fmla="*/ 219 w 302"/>
              <a:gd name="T13" fmla="*/ 23 h 302"/>
              <a:gd name="T14" fmla="*/ 191 w 302"/>
              <a:gd name="T15" fmla="*/ 20 h 302"/>
              <a:gd name="T16" fmla="*/ 173 w 302"/>
              <a:gd name="T17" fmla="*/ 15 h 302"/>
              <a:gd name="T18" fmla="*/ 155 w 302"/>
              <a:gd name="T19" fmla="*/ 0 h 302"/>
              <a:gd name="T20" fmla="*/ 141 w 302"/>
              <a:gd name="T21" fmla="*/ 14 h 302"/>
              <a:gd name="T22" fmla="*/ 113 w 302"/>
              <a:gd name="T23" fmla="*/ 12 h 302"/>
              <a:gd name="T24" fmla="*/ 94 w 302"/>
              <a:gd name="T25" fmla="*/ 18 h 302"/>
              <a:gd name="T26" fmla="*/ 73 w 302"/>
              <a:gd name="T27" fmla="*/ 38 h 302"/>
              <a:gd name="T28" fmla="*/ 59 w 302"/>
              <a:gd name="T29" fmla="*/ 49 h 302"/>
              <a:gd name="T30" fmla="*/ 35 w 302"/>
              <a:gd name="T31" fmla="*/ 54 h 302"/>
              <a:gd name="T32" fmla="*/ 32 w 302"/>
              <a:gd name="T33" fmla="*/ 84 h 302"/>
              <a:gd name="T34" fmla="*/ 24 w 302"/>
              <a:gd name="T35" fmla="*/ 99 h 302"/>
              <a:gd name="T36" fmla="*/ 3 w 302"/>
              <a:gd name="T37" fmla="*/ 121 h 302"/>
              <a:gd name="T38" fmla="*/ 14 w 302"/>
              <a:gd name="T39" fmla="*/ 142 h 302"/>
              <a:gd name="T40" fmla="*/ 7 w 302"/>
              <a:gd name="T41" fmla="*/ 157 h 302"/>
              <a:gd name="T42" fmla="*/ 9 w 302"/>
              <a:gd name="T43" fmla="*/ 177 h 302"/>
              <a:gd name="T44" fmla="*/ 24 w 302"/>
              <a:gd name="T45" fmla="*/ 201 h 302"/>
              <a:gd name="T46" fmla="*/ 31 w 302"/>
              <a:gd name="T47" fmla="*/ 218 h 302"/>
              <a:gd name="T48" fmla="*/ 30 w 302"/>
              <a:gd name="T49" fmla="*/ 242 h 302"/>
              <a:gd name="T50" fmla="*/ 59 w 302"/>
              <a:gd name="T51" fmla="*/ 252 h 302"/>
              <a:gd name="T52" fmla="*/ 73 w 302"/>
              <a:gd name="T53" fmla="*/ 263 h 302"/>
              <a:gd name="T54" fmla="*/ 89 w 302"/>
              <a:gd name="T55" fmla="*/ 289 h 302"/>
              <a:gd name="T56" fmla="*/ 112 w 302"/>
              <a:gd name="T57" fmla="*/ 283 h 302"/>
              <a:gd name="T58" fmla="*/ 130 w 302"/>
              <a:gd name="T59" fmla="*/ 286 h 302"/>
              <a:gd name="T60" fmla="*/ 155 w 302"/>
              <a:gd name="T61" fmla="*/ 302 h 302"/>
              <a:gd name="T62" fmla="*/ 173 w 302"/>
              <a:gd name="T63" fmla="*/ 286 h 302"/>
              <a:gd name="T64" fmla="*/ 190 w 302"/>
              <a:gd name="T65" fmla="*/ 282 h 302"/>
              <a:gd name="T66" fmla="*/ 220 w 302"/>
              <a:gd name="T67" fmla="*/ 285 h 302"/>
              <a:gd name="T68" fmla="*/ 230 w 302"/>
              <a:gd name="T69" fmla="*/ 263 h 302"/>
              <a:gd name="T70" fmla="*/ 243 w 302"/>
              <a:gd name="T71" fmla="*/ 251 h 302"/>
              <a:gd name="T72" fmla="*/ 268 w 302"/>
              <a:gd name="T73" fmla="*/ 236 h 302"/>
              <a:gd name="T74" fmla="*/ 278 w 302"/>
              <a:gd name="T75" fmla="*/ 219 h 302"/>
              <a:gd name="T76" fmla="*/ 282 w 302"/>
              <a:gd name="T77" fmla="*/ 190 h 302"/>
              <a:gd name="T78" fmla="*/ 287 w 302"/>
              <a:gd name="T79" fmla="*/ 173 h 302"/>
              <a:gd name="T80" fmla="*/ 302 w 302"/>
              <a:gd name="T81" fmla="*/ 155 h 302"/>
              <a:gd name="T82" fmla="*/ 170 w 302"/>
              <a:gd name="T83" fmla="*/ 59 h 302"/>
              <a:gd name="T84" fmla="*/ 160 w 302"/>
              <a:gd name="T85" fmla="*/ 111 h 302"/>
              <a:gd name="T86" fmla="*/ 143 w 302"/>
              <a:gd name="T87" fmla="*/ 110 h 302"/>
              <a:gd name="T88" fmla="*/ 98 w 302"/>
              <a:gd name="T89" fmla="*/ 73 h 302"/>
              <a:gd name="T90" fmla="*/ 117 w 302"/>
              <a:gd name="T91" fmla="*/ 128 h 302"/>
              <a:gd name="T92" fmla="*/ 59 w 302"/>
              <a:gd name="T93" fmla="*/ 132 h 302"/>
              <a:gd name="T94" fmla="*/ 110 w 302"/>
              <a:gd name="T95" fmla="*/ 159 h 302"/>
              <a:gd name="T96" fmla="*/ 143 w 302"/>
              <a:gd name="T97" fmla="*/ 191 h 302"/>
              <a:gd name="T98" fmla="*/ 128 w 302"/>
              <a:gd name="T99" fmla="*/ 185 h 302"/>
              <a:gd name="T100" fmla="*/ 130 w 302"/>
              <a:gd name="T101" fmla="*/ 171 h 302"/>
              <a:gd name="T102" fmla="*/ 203 w 302"/>
              <a:gd name="T103" fmla="*/ 229 h 302"/>
              <a:gd name="T104" fmla="*/ 172 w 302"/>
              <a:gd name="T105" fmla="*/ 185 h 302"/>
              <a:gd name="T106" fmla="*/ 229 w 302"/>
              <a:gd name="T107" fmla="*/ 203 h 302"/>
              <a:gd name="T108" fmla="*/ 191 w 302"/>
              <a:gd name="T109" fmla="*/ 159 h 302"/>
              <a:gd name="T110" fmla="*/ 191 w 302"/>
              <a:gd name="T111" fmla="*/ 143 h 302"/>
              <a:gd name="T112" fmla="*/ 230 w 302"/>
              <a:gd name="T113" fmla="*/ 99 h 3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302" h="302">
                <a:moveTo>
                  <a:pt x="302" y="147"/>
                </a:moveTo>
                <a:cubicBezTo>
                  <a:pt x="300" y="146"/>
                  <a:pt x="297" y="145"/>
                  <a:pt x="295" y="145"/>
                </a:cubicBezTo>
                <a:cubicBezTo>
                  <a:pt x="293" y="144"/>
                  <a:pt x="290" y="143"/>
                  <a:pt x="288" y="142"/>
                </a:cubicBezTo>
                <a:cubicBezTo>
                  <a:pt x="287" y="142"/>
                  <a:pt x="287" y="142"/>
                  <a:pt x="287" y="142"/>
                </a:cubicBezTo>
                <a:cubicBezTo>
                  <a:pt x="287" y="141"/>
                  <a:pt x="287" y="141"/>
                  <a:pt x="287" y="141"/>
                </a:cubicBezTo>
                <a:cubicBezTo>
                  <a:pt x="287" y="137"/>
                  <a:pt x="287" y="133"/>
                  <a:pt x="286" y="130"/>
                </a:cubicBezTo>
                <a:cubicBezTo>
                  <a:pt x="286" y="129"/>
                  <a:pt x="286" y="129"/>
                  <a:pt x="286" y="129"/>
                </a:cubicBezTo>
                <a:cubicBezTo>
                  <a:pt x="287" y="128"/>
                  <a:pt x="287" y="128"/>
                  <a:pt x="287" y="128"/>
                </a:cubicBezTo>
                <a:cubicBezTo>
                  <a:pt x="289" y="127"/>
                  <a:pt x="291" y="126"/>
                  <a:pt x="293" y="125"/>
                </a:cubicBezTo>
                <a:cubicBezTo>
                  <a:pt x="295" y="123"/>
                  <a:pt x="297" y="122"/>
                  <a:pt x="299" y="121"/>
                </a:cubicBezTo>
                <a:cubicBezTo>
                  <a:pt x="299" y="118"/>
                  <a:pt x="298" y="116"/>
                  <a:pt x="297" y="113"/>
                </a:cubicBezTo>
                <a:cubicBezTo>
                  <a:pt x="295" y="113"/>
                  <a:pt x="293" y="113"/>
                  <a:pt x="290" y="113"/>
                </a:cubicBezTo>
                <a:cubicBezTo>
                  <a:pt x="288" y="112"/>
                  <a:pt x="285" y="112"/>
                  <a:pt x="283" y="112"/>
                </a:cubicBezTo>
                <a:cubicBezTo>
                  <a:pt x="282" y="112"/>
                  <a:pt x="282" y="112"/>
                  <a:pt x="282" y="112"/>
                </a:cubicBezTo>
                <a:cubicBezTo>
                  <a:pt x="282" y="111"/>
                  <a:pt x="282" y="111"/>
                  <a:pt x="282" y="111"/>
                </a:cubicBezTo>
                <a:cubicBezTo>
                  <a:pt x="281" y="108"/>
                  <a:pt x="279" y="104"/>
                  <a:pt x="278" y="100"/>
                </a:cubicBezTo>
                <a:cubicBezTo>
                  <a:pt x="278" y="99"/>
                  <a:pt x="278" y="99"/>
                  <a:pt x="278" y="99"/>
                </a:cubicBezTo>
                <a:cubicBezTo>
                  <a:pt x="278" y="99"/>
                  <a:pt x="278" y="99"/>
                  <a:pt x="278" y="99"/>
                </a:cubicBezTo>
                <a:cubicBezTo>
                  <a:pt x="280" y="97"/>
                  <a:pt x="282" y="95"/>
                  <a:pt x="284" y="94"/>
                </a:cubicBezTo>
                <a:cubicBezTo>
                  <a:pt x="285" y="92"/>
                  <a:pt x="287" y="90"/>
                  <a:pt x="289" y="89"/>
                </a:cubicBezTo>
                <a:cubicBezTo>
                  <a:pt x="288" y="86"/>
                  <a:pt x="286" y="84"/>
                  <a:pt x="285" y="82"/>
                </a:cubicBezTo>
                <a:cubicBezTo>
                  <a:pt x="283" y="82"/>
                  <a:pt x="281" y="82"/>
                  <a:pt x="278" y="83"/>
                </a:cubicBezTo>
                <a:cubicBezTo>
                  <a:pt x="276" y="83"/>
                  <a:pt x="273" y="83"/>
                  <a:pt x="271" y="84"/>
                </a:cubicBezTo>
                <a:cubicBezTo>
                  <a:pt x="270" y="84"/>
                  <a:pt x="270" y="84"/>
                  <a:pt x="270" y="84"/>
                </a:cubicBezTo>
                <a:cubicBezTo>
                  <a:pt x="270" y="83"/>
                  <a:pt x="270" y="83"/>
                  <a:pt x="270" y="83"/>
                </a:cubicBezTo>
                <a:cubicBezTo>
                  <a:pt x="268" y="80"/>
                  <a:pt x="266" y="76"/>
                  <a:pt x="264" y="73"/>
                </a:cubicBezTo>
                <a:cubicBezTo>
                  <a:pt x="263" y="72"/>
                  <a:pt x="263" y="72"/>
                  <a:pt x="263" y="72"/>
                </a:cubicBezTo>
                <a:cubicBezTo>
                  <a:pt x="264" y="72"/>
                  <a:pt x="264" y="72"/>
                  <a:pt x="264" y="72"/>
                </a:cubicBezTo>
                <a:cubicBezTo>
                  <a:pt x="265" y="70"/>
                  <a:pt x="266" y="68"/>
                  <a:pt x="268" y="66"/>
                </a:cubicBezTo>
                <a:cubicBezTo>
                  <a:pt x="269" y="64"/>
                  <a:pt x="270" y="62"/>
                  <a:pt x="271" y="60"/>
                </a:cubicBezTo>
                <a:cubicBezTo>
                  <a:pt x="270" y="58"/>
                  <a:pt x="268" y="56"/>
                  <a:pt x="267" y="54"/>
                </a:cubicBezTo>
                <a:cubicBezTo>
                  <a:pt x="264" y="54"/>
                  <a:pt x="262" y="55"/>
                  <a:pt x="260" y="56"/>
                </a:cubicBezTo>
                <a:cubicBezTo>
                  <a:pt x="258" y="57"/>
                  <a:pt x="255" y="58"/>
                  <a:pt x="253" y="59"/>
                </a:cubicBezTo>
                <a:cubicBezTo>
                  <a:pt x="252" y="59"/>
                  <a:pt x="252" y="59"/>
                  <a:pt x="252" y="59"/>
                </a:cubicBezTo>
                <a:cubicBezTo>
                  <a:pt x="252" y="58"/>
                  <a:pt x="252" y="58"/>
                  <a:pt x="252" y="58"/>
                </a:cubicBezTo>
                <a:cubicBezTo>
                  <a:pt x="249" y="55"/>
                  <a:pt x="246" y="53"/>
                  <a:pt x="243" y="50"/>
                </a:cubicBezTo>
                <a:cubicBezTo>
                  <a:pt x="243" y="49"/>
                  <a:pt x="243" y="49"/>
                  <a:pt x="243" y="49"/>
                </a:cubicBezTo>
                <a:cubicBezTo>
                  <a:pt x="243" y="49"/>
                  <a:pt x="243" y="49"/>
                  <a:pt x="243" y="49"/>
                </a:cubicBezTo>
                <a:cubicBezTo>
                  <a:pt x="244" y="47"/>
                  <a:pt x="245" y="44"/>
                  <a:pt x="246" y="42"/>
                </a:cubicBezTo>
                <a:cubicBezTo>
                  <a:pt x="247" y="40"/>
                  <a:pt x="247" y="37"/>
                  <a:pt x="248" y="35"/>
                </a:cubicBezTo>
                <a:cubicBezTo>
                  <a:pt x="246" y="33"/>
                  <a:pt x="244" y="32"/>
                  <a:pt x="242" y="30"/>
                </a:cubicBezTo>
                <a:cubicBezTo>
                  <a:pt x="240" y="31"/>
                  <a:pt x="238" y="33"/>
                  <a:pt x="236" y="34"/>
                </a:cubicBezTo>
                <a:cubicBezTo>
                  <a:pt x="234" y="36"/>
                  <a:pt x="232" y="37"/>
                  <a:pt x="230" y="38"/>
                </a:cubicBezTo>
                <a:cubicBezTo>
                  <a:pt x="229" y="39"/>
                  <a:pt x="229" y="39"/>
                  <a:pt x="229" y="39"/>
                </a:cubicBezTo>
                <a:cubicBezTo>
                  <a:pt x="228" y="38"/>
                  <a:pt x="228" y="38"/>
                  <a:pt x="228" y="38"/>
                </a:cubicBezTo>
                <a:cubicBezTo>
                  <a:pt x="225" y="36"/>
                  <a:pt x="222" y="34"/>
                  <a:pt x="219" y="32"/>
                </a:cubicBezTo>
                <a:cubicBezTo>
                  <a:pt x="218" y="32"/>
                  <a:pt x="218" y="32"/>
                  <a:pt x="218" y="32"/>
                </a:cubicBezTo>
                <a:cubicBezTo>
                  <a:pt x="218" y="31"/>
                  <a:pt x="218" y="31"/>
                  <a:pt x="218" y="31"/>
                </a:cubicBezTo>
                <a:cubicBezTo>
                  <a:pt x="218" y="28"/>
                  <a:pt x="219" y="26"/>
                  <a:pt x="219" y="23"/>
                </a:cubicBezTo>
                <a:cubicBezTo>
                  <a:pt x="219" y="21"/>
                  <a:pt x="220" y="19"/>
                  <a:pt x="220" y="16"/>
                </a:cubicBezTo>
                <a:cubicBezTo>
                  <a:pt x="218" y="15"/>
                  <a:pt x="215" y="14"/>
                  <a:pt x="213" y="13"/>
                </a:cubicBezTo>
                <a:cubicBezTo>
                  <a:pt x="211" y="15"/>
                  <a:pt x="210" y="16"/>
                  <a:pt x="208" y="18"/>
                </a:cubicBezTo>
                <a:cubicBezTo>
                  <a:pt x="206" y="20"/>
                  <a:pt x="205" y="22"/>
                  <a:pt x="203" y="23"/>
                </a:cubicBezTo>
                <a:cubicBezTo>
                  <a:pt x="202" y="24"/>
                  <a:pt x="202" y="24"/>
                  <a:pt x="202" y="24"/>
                </a:cubicBezTo>
                <a:cubicBezTo>
                  <a:pt x="202" y="24"/>
                  <a:pt x="202" y="24"/>
                  <a:pt x="202" y="24"/>
                </a:cubicBezTo>
                <a:cubicBezTo>
                  <a:pt x="198" y="22"/>
                  <a:pt x="194" y="21"/>
                  <a:pt x="191" y="20"/>
                </a:cubicBezTo>
                <a:cubicBezTo>
                  <a:pt x="190" y="20"/>
                  <a:pt x="190" y="20"/>
                  <a:pt x="190" y="20"/>
                </a:cubicBezTo>
                <a:cubicBezTo>
                  <a:pt x="190" y="19"/>
                  <a:pt x="190" y="19"/>
                  <a:pt x="190" y="19"/>
                </a:cubicBezTo>
                <a:cubicBezTo>
                  <a:pt x="189" y="17"/>
                  <a:pt x="189" y="14"/>
                  <a:pt x="189" y="12"/>
                </a:cubicBezTo>
                <a:cubicBezTo>
                  <a:pt x="189" y="9"/>
                  <a:pt x="189" y="7"/>
                  <a:pt x="188" y="4"/>
                </a:cubicBezTo>
                <a:cubicBezTo>
                  <a:pt x="186" y="4"/>
                  <a:pt x="183" y="3"/>
                  <a:pt x="181" y="3"/>
                </a:cubicBezTo>
                <a:cubicBezTo>
                  <a:pt x="180" y="4"/>
                  <a:pt x="178" y="7"/>
                  <a:pt x="177" y="9"/>
                </a:cubicBezTo>
                <a:cubicBezTo>
                  <a:pt x="176" y="11"/>
                  <a:pt x="175" y="13"/>
                  <a:pt x="173" y="15"/>
                </a:cubicBezTo>
                <a:cubicBezTo>
                  <a:pt x="173" y="16"/>
                  <a:pt x="173" y="16"/>
                  <a:pt x="173" y="16"/>
                </a:cubicBezTo>
                <a:cubicBezTo>
                  <a:pt x="172" y="16"/>
                  <a:pt x="172" y="16"/>
                  <a:pt x="172" y="16"/>
                </a:cubicBezTo>
                <a:cubicBezTo>
                  <a:pt x="168" y="15"/>
                  <a:pt x="165" y="15"/>
                  <a:pt x="161" y="14"/>
                </a:cubicBezTo>
                <a:cubicBezTo>
                  <a:pt x="160" y="14"/>
                  <a:pt x="160" y="14"/>
                  <a:pt x="160" y="14"/>
                </a:cubicBezTo>
                <a:cubicBezTo>
                  <a:pt x="159" y="14"/>
                  <a:pt x="159" y="14"/>
                  <a:pt x="159" y="14"/>
                </a:cubicBezTo>
                <a:cubicBezTo>
                  <a:pt x="159" y="11"/>
                  <a:pt x="158" y="9"/>
                  <a:pt x="157" y="7"/>
                </a:cubicBezTo>
                <a:cubicBezTo>
                  <a:pt x="156" y="4"/>
                  <a:pt x="156" y="2"/>
                  <a:pt x="155" y="0"/>
                </a:cubicBezTo>
                <a:cubicBezTo>
                  <a:pt x="155" y="0"/>
                  <a:pt x="155" y="0"/>
                  <a:pt x="155" y="0"/>
                </a:cubicBezTo>
                <a:cubicBezTo>
                  <a:pt x="152" y="0"/>
                  <a:pt x="150" y="0"/>
                  <a:pt x="147" y="0"/>
                </a:cubicBezTo>
                <a:cubicBezTo>
                  <a:pt x="147" y="0"/>
                  <a:pt x="147" y="0"/>
                  <a:pt x="147" y="0"/>
                </a:cubicBezTo>
                <a:cubicBezTo>
                  <a:pt x="146" y="2"/>
                  <a:pt x="145" y="4"/>
                  <a:pt x="145" y="7"/>
                </a:cubicBezTo>
                <a:cubicBezTo>
                  <a:pt x="144" y="9"/>
                  <a:pt x="143" y="11"/>
                  <a:pt x="142" y="14"/>
                </a:cubicBezTo>
                <a:cubicBezTo>
                  <a:pt x="142" y="14"/>
                  <a:pt x="142" y="14"/>
                  <a:pt x="142" y="14"/>
                </a:cubicBezTo>
                <a:cubicBezTo>
                  <a:pt x="141" y="14"/>
                  <a:pt x="141" y="14"/>
                  <a:pt x="141" y="14"/>
                </a:cubicBezTo>
                <a:cubicBezTo>
                  <a:pt x="137" y="15"/>
                  <a:pt x="133" y="15"/>
                  <a:pt x="130" y="16"/>
                </a:cubicBezTo>
                <a:cubicBezTo>
                  <a:pt x="129" y="16"/>
                  <a:pt x="129" y="16"/>
                  <a:pt x="129" y="16"/>
                </a:cubicBezTo>
                <a:cubicBezTo>
                  <a:pt x="129" y="15"/>
                  <a:pt x="129" y="15"/>
                  <a:pt x="129" y="15"/>
                </a:cubicBezTo>
                <a:cubicBezTo>
                  <a:pt x="127" y="13"/>
                  <a:pt x="126" y="11"/>
                  <a:pt x="125" y="9"/>
                </a:cubicBezTo>
                <a:cubicBezTo>
                  <a:pt x="123" y="7"/>
                  <a:pt x="122" y="4"/>
                  <a:pt x="121" y="3"/>
                </a:cubicBezTo>
                <a:cubicBezTo>
                  <a:pt x="118" y="3"/>
                  <a:pt x="116" y="4"/>
                  <a:pt x="113" y="4"/>
                </a:cubicBezTo>
                <a:cubicBezTo>
                  <a:pt x="113" y="7"/>
                  <a:pt x="113" y="9"/>
                  <a:pt x="113" y="12"/>
                </a:cubicBezTo>
                <a:cubicBezTo>
                  <a:pt x="113" y="14"/>
                  <a:pt x="112" y="17"/>
                  <a:pt x="112" y="19"/>
                </a:cubicBezTo>
                <a:cubicBezTo>
                  <a:pt x="112" y="20"/>
                  <a:pt x="112" y="20"/>
                  <a:pt x="112" y="20"/>
                </a:cubicBezTo>
                <a:cubicBezTo>
                  <a:pt x="111" y="20"/>
                  <a:pt x="111" y="20"/>
                  <a:pt x="111" y="20"/>
                </a:cubicBezTo>
                <a:cubicBezTo>
                  <a:pt x="108" y="21"/>
                  <a:pt x="104" y="22"/>
                  <a:pt x="100" y="24"/>
                </a:cubicBezTo>
                <a:cubicBezTo>
                  <a:pt x="100" y="24"/>
                  <a:pt x="100" y="24"/>
                  <a:pt x="100" y="24"/>
                </a:cubicBezTo>
                <a:cubicBezTo>
                  <a:pt x="99" y="23"/>
                  <a:pt x="99" y="23"/>
                  <a:pt x="99" y="23"/>
                </a:cubicBezTo>
                <a:cubicBezTo>
                  <a:pt x="97" y="22"/>
                  <a:pt x="96" y="20"/>
                  <a:pt x="94" y="18"/>
                </a:cubicBezTo>
                <a:cubicBezTo>
                  <a:pt x="92" y="16"/>
                  <a:pt x="90" y="15"/>
                  <a:pt x="89" y="13"/>
                </a:cubicBezTo>
                <a:cubicBezTo>
                  <a:pt x="86" y="14"/>
                  <a:pt x="84" y="15"/>
                  <a:pt x="82" y="16"/>
                </a:cubicBezTo>
                <a:cubicBezTo>
                  <a:pt x="82" y="19"/>
                  <a:pt x="82" y="21"/>
                  <a:pt x="83" y="23"/>
                </a:cubicBezTo>
                <a:cubicBezTo>
                  <a:pt x="83" y="26"/>
                  <a:pt x="83" y="28"/>
                  <a:pt x="84" y="31"/>
                </a:cubicBezTo>
                <a:cubicBezTo>
                  <a:pt x="84" y="32"/>
                  <a:pt x="84" y="32"/>
                  <a:pt x="84" y="32"/>
                </a:cubicBezTo>
                <a:cubicBezTo>
                  <a:pt x="83" y="32"/>
                  <a:pt x="83" y="32"/>
                  <a:pt x="83" y="32"/>
                </a:cubicBezTo>
                <a:cubicBezTo>
                  <a:pt x="80" y="34"/>
                  <a:pt x="76" y="36"/>
                  <a:pt x="73" y="38"/>
                </a:cubicBezTo>
                <a:cubicBezTo>
                  <a:pt x="73" y="39"/>
                  <a:pt x="73" y="39"/>
                  <a:pt x="73" y="39"/>
                </a:cubicBezTo>
                <a:cubicBezTo>
                  <a:pt x="72" y="38"/>
                  <a:pt x="72" y="38"/>
                  <a:pt x="72" y="38"/>
                </a:cubicBezTo>
                <a:cubicBezTo>
                  <a:pt x="70" y="37"/>
                  <a:pt x="68" y="36"/>
                  <a:pt x="66" y="34"/>
                </a:cubicBezTo>
                <a:cubicBezTo>
                  <a:pt x="64" y="33"/>
                  <a:pt x="62" y="31"/>
                  <a:pt x="60" y="30"/>
                </a:cubicBezTo>
                <a:cubicBezTo>
                  <a:pt x="58" y="32"/>
                  <a:pt x="56" y="33"/>
                  <a:pt x="54" y="35"/>
                </a:cubicBezTo>
                <a:cubicBezTo>
                  <a:pt x="54" y="37"/>
                  <a:pt x="55" y="40"/>
                  <a:pt x="56" y="42"/>
                </a:cubicBezTo>
                <a:cubicBezTo>
                  <a:pt x="57" y="44"/>
                  <a:pt x="58" y="47"/>
                  <a:pt x="59" y="49"/>
                </a:cubicBezTo>
                <a:cubicBezTo>
                  <a:pt x="59" y="49"/>
                  <a:pt x="59" y="49"/>
                  <a:pt x="59" y="49"/>
                </a:cubicBezTo>
                <a:cubicBezTo>
                  <a:pt x="58" y="50"/>
                  <a:pt x="58" y="50"/>
                  <a:pt x="58" y="50"/>
                </a:cubicBezTo>
                <a:cubicBezTo>
                  <a:pt x="56" y="53"/>
                  <a:pt x="53" y="55"/>
                  <a:pt x="50" y="58"/>
                </a:cubicBezTo>
                <a:cubicBezTo>
                  <a:pt x="50" y="59"/>
                  <a:pt x="50" y="59"/>
                  <a:pt x="50" y="59"/>
                </a:cubicBezTo>
                <a:cubicBezTo>
                  <a:pt x="49" y="59"/>
                  <a:pt x="49" y="59"/>
                  <a:pt x="49" y="59"/>
                </a:cubicBezTo>
                <a:cubicBezTo>
                  <a:pt x="47" y="58"/>
                  <a:pt x="44" y="57"/>
                  <a:pt x="42" y="56"/>
                </a:cubicBezTo>
                <a:cubicBezTo>
                  <a:pt x="40" y="55"/>
                  <a:pt x="37" y="54"/>
                  <a:pt x="35" y="54"/>
                </a:cubicBezTo>
                <a:cubicBezTo>
                  <a:pt x="33" y="56"/>
                  <a:pt x="32" y="58"/>
                  <a:pt x="30" y="60"/>
                </a:cubicBezTo>
                <a:cubicBezTo>
                  <a:pt x="32" y="62"/>
                  <a:pt x="33" y="64"/>
                  <a:pt x="34" y="66"/>
                </a:cubicBezTo>
                <a:cubicBezTo>
                  <a:pt x="36" y="68"/>
                  <a:pt x="37" y="70"/>
                  <a:pt x="38" y="72"/>
                </a:cubicBezTo>
                <a:cubicBezTo>
                  <a:pt x="39" y="72"/>
                  <a:pt x="39" y="72"/>
                  <a:pt x="39" y="72"/>
                </a:cubicBezTo>
                <a:cubicBezTo>
                  <a:pt x="38" y="73"/>
                  <a:pt x="38" y="73"/>
                  <a:pt x="38" y="73"/>
                </a:cubicBezTo>
                <a:cubicBezTo>
                  <a:pt x="36" y="76"/>
                  <a:pt x="34" y="80"/>
                  <a:pt x="32" y="83"/>
                </a:cubicBezTo>
                <a:cubicBezTo>
                  <a:pt x="32" y="84"/>
                  <a:pt x="32" y="84"/>
                  <a:pt x="32" y="84"/>
                </a:cubicBezTo>
                <a:cubicBezTo>
                  <a:pt x="31" y="84"/>
                  <a:pt x="31" y="84"/>
                  <a:pt x="31" y="84"/>
                </a:cubicBezTo>
                <a:cubicBezTo>
                  <a:pt x="29" y="83"/>
                  <a:pt x="26" y="83"/>
                  <a:pt x="24" y="83"/>
                </a:cubicBezTo>
                <a:cubicBezTo>
                  <a:pt x="21" y="82"/>
                  <a:pt x="19" y="82"/>
                  <a:pt x="17" y="82"/>
                </a:cubicBezTo>
                <a:cubicBezTo>
                  <a:pt x="15" y="84"/>
                  <a:pt x="14" y="86"/>
                  <a:pt x="13" y="89"/>
                </a:cubicBezTo>
                <a:cubicBezTo>
                  <a:pt x="15" y="90"/>
                  <a:pt x="16" y="92"/>
                  <a:pt x="18" y="94"/>
                </a:cubicBezTo>
                <a:cubicBezTo>
                  <a:pt x="20" y="95"/>
                  <a:pt x="22" y="97"/>
                  <a:pt x="24" y="99"/>
                </a:cubicBezTo>
                <a:cubicBezTo>
                  <a:pt x="24" y="99"/>
                  <a:pt x="24" y="99"/>
                  <a:pt x="24" y="99"/>
                </a:cubicBezTo>
                <a:cubicBezTo>
                  <a:pt x="24" y="100"/>
                  <a:pt x="24" y="100"/>
                  <a:pt x="24" y="100"/>
                </a:cubicBezTo>
                <a:cubicBezTo>
                  <a:pt x="22" y="104"/>
                  <a:pt x="21" y="108"/>
                  <a:pt x="20" y="111"/>
                </a:cubicBezTo>
                <a:cubicBezTo>
                  <a:pt x="20" y="112"/>
                  <a:pt x="20" y="112"/>
                  <a:pt x="20" y="112"/>
                </a:cubicBezTo>
                <a:cubicBezTo>
                  <a:pt x="19" y="112"/>
                  <a:pt x="19" y="112"/>
                  <a:pt x="19" y="112"/>
                </a:cubicBezTo>
                <a:cubicBezTo>
                  <a:pt x="17" y="112"/>
                  <a:pt x="14" y="112"/>
                  <a:pt x="12" y="113"/>
                </a:cubicBezTo>
                <a:cubicBezTo>
                  <a:pt x="9" y="113"/>
                  <a:pt x="7" y="113"/>
                  <a:pt x="4" y="113"/>
                </a:cubicBezTo>
                <a:cubicBezTo>
                  <a:pt x="4" y="116"/>
                  <a:pt x="3" y="118"/>
                  <a:pt x="3" y="121"/>
                </a:cubicBezTo>
                <a:cubicBezTo>
                  <a:pt x="5" y="122"/>
                  <a:pt x="7" y="123"/>
                  <a:pt x="9" y="125"/>
                </a:cubicBezTo>
                <a:cubicBezTo>
                  <a:pt x="11" y="126"/>
                  <a:pt x="13" y="127"/>
                  <a:pt x="15" y="128"/>
                </a:cubicBezTo>
                <a:cubicBezTo>
                  <a:pt x="16" y="129"/>
                  <a:pt x="16" y="129"/>
                  <a:pt x="16" y="129"/>
                </a:cubicBezTo>
                <a:cubicBezTo>
                  <a:pt x="16" y="130"/>
                  <a:pt x="16" y="130"/>
                  <a:pt x="16" y="130"/>
                </a:cubicBezTo>
                <a:cubicBezTo>
                  <a:pt x="15" y="133"/>
                  <a:pt x="15" y="137"/>
                  <a:pt x="15" y="141"/>
                </a:cubicBezTo>
                <a:cubicBezTo>
                  <a:pt x="14" y="142"/>
                  <a:pt x="14" y="142"/>
                  <a:pt x="14" y="142"/>
                </a:cubicBezTo>
                <a:cubicBezTo>
                  <a:pt x="14" y="142"/>
                  <a:pt x="14" y="142"/>
                  <a:pt x="14" y="142"/>
                </a:cubicBezTo>
                <a:cubicBezTo>
                  <a:pt x="12" y="143"/>
                  <a:pt x="9" y="144"/>
                  <a:pt x="7" y="145"/>
                </a:cubicBezTo>
                <a:cubicBezTo>
                  <a:pt x="4" y="145"/>
                  <a:pt x="2" y="146"/>
                  <a:pt x="0" y="147"/>
                </a:cubicBezTo>
                <a:cubicBezTo>
                  <a:pt x="0" y="147"/>
                  <a:pt x="0" y="147"/>
                  <a:pt x="0" y="147"/>
                </a:cubicBezTo>
                <a:cubicBezTo>
                  <a:pt x="0" y="148"/>
                  <a:pt x="0" y="150"/>
                  <a:pt x="0" y="151"/>
                </a:cubicBezTo>
                <a:cubicBezTo>
                  <a:pt x="0" y="152"/>
                  <a:pt x="0" y="153"/>
                  <a:pt x="0" y="155"/>
                </a:cubicBezTo>
                <a:cubicBezTo>
                  <a:pt x="0" y="155"/>
                  <a:pt x="0" y="155"/>
                  <a:pt x="0" y="155"/>
                </a:cubicBezTo>
                <a:cubicBezTo>
                  <a:pt x="2" y="156"/>
                  <a:pt x="4" y="156"/>
                  <a:pt x="7" y="157"/>
                </a:cubicBezTo>
                <a:cubicBezTo>
                  <a:pt x="9" y="158"/>
                  <a:pt x="12" y="158"/>
                  <a:pt x="14" y="159"/>
                </a:cubicBezTo>
                <a:cubicBezTo>
                  <a:pt x="14" y="160"/>
                  <a:pt x="14" y="160"/>
                  <a:pt x="14" y="160"/>
                </a:cubicBezTo>
                <a:cubicBezTo>
                  <a:pt x="15" y="160"/>
                  <a:pt x="15" y="160"/>
                  <a:pt x="15" y="160"/>
                </a:cubicBezTo>
                <a:cubicBezTo>
                  <a:pt x="15" y="165"/>
                  <a:pt x="15" y="168"/>
                  <a:pt x="16" y="172"/>
                </a:cubicBezTo>
                <a:cubicBezTo>
                  <a:pt x="16" y="173"/>
                  <a:pt x="16" y="173"/>
                  <a:pt x="16" y="173"/>
                </a:cubicBezTo>
                <a:cubicBezTo>
                  <a:pt x="15" y="173"/>
                  <a:pt x="15" y="173"/>
                  <a:pt x="15" y="173"/>
                </a:cubicBezTo>
                <a:cubicBezTo>
                  <a:pt x="13" y="174"/>
                  <a:pt x="11" y="176"/>
                  <a:pt x="9" y="177"/>
                </a:cubicBezTo>
                <a:cubicBezTo>
                  <a:pt x="7" y="178"/>
                  <a:pt x="5" y="179"/>
                  <a:pt x="3" y="181"/>
                </a:cubicBezTo>
                <a:cubicBezTo>
                  <a:pt x="3" y="183"/>
                  <a:pt x="4" y="186"/>
                  <a:pt x="4" y="188"/>
                </a:cubicBezTo>
                <a:cubicBezTo>
                  <a:pt x="7" y="189"/>
                  <a:pt x="9" y="189"/>
                  <a:pt x="12" y="189"/>
                </a:cubicBezTo>
                <a:cubicBezTo>
                  <a:pt x="14" y="189"/>
                  <a:pt x="17" y="189"/>
                  <a:pt x="19" y="190"/>
                </a:cubicBezTo>
                <a:cubicBezTo>
                  <a:pt x="20" y="190"/>
                  <a:pt x="20" y="190"/>
                  <a:pt x="20" y="190"/>
                </a:cubicBezTo>
                <a:cubicBezTo>
                  <a:pt x="20" y="190"/>
                  <a:pt x="20" y="190"/>
                  <a:pt x="20" y="190"/>
                </a:cubicBezTo>
                <a:cubicBezTo>
                  <a:pt x="21" y="194"/>
                  <a:pt x="22" y="198"/>
                  <a:pt x="24" y="201"/>
                </a:cubicBezTo>
                <a:cubicBezTo>
                  <a:pt x="24" y="202"/>
                  <a:pt x="24" y="202"/>
                  <a:pt x="24" y="202"/>
                </a:cubicBezTo>
                <a:cubicBezTo>
                  <a:pt x="24" y="203"/>
                  <a:pt x="24" y="203"/>
                  <a:pt x="24" y="203"/>
                </a:cubicBezTo>
                <a:cubicBezTo>
                  <a:pt x="22" y="204"/>
                  <a:pt x="20" y="206"/>
                  <a:pt x="18" y="208"/>
                </a:cubicBezTo>
                <a:cubicBezTo>
                  <a:pt x="16" y="210"/>
                  <a:pt x="15" y="211"/>
                  <a:pt x="13" y="213"/>
                </a:cubicBezTo>
                <a:cubicBezTo>
                  <a:pt x="14" y="215"/>
                  <a:pt x="15" y="218"/>
                  <a:pt x="17" y="220"/>
                </a:cubicBezTo>
                <a:cubicBezTo>
                  <a:pt x="19" y="220"/>
                  <a:pt x="21" y="219"/>
                  <a:pt x="24" y="219"/>
                </a:cubicBezTo>
                <a:cubicBezTo>
                  <a:pt x="26" y="219"/>
                  <a:pt x="29" y="218"/>
                  <a:pt x="31" y="218"/>
                </a:cubicBezTo>
                <a:cubicBezTo>
                  <a:pt x="32" y="218"/>
                  <a:pt x="32" y="218"/>
                  <a:pt x="32" y="218"/>
                </a:cubicBezTo>
                <a:cubicBezTo>
                  <a:pt x="32" y="219"/>
                  <a:pt x="32" y="219"/>
                  <a:pt x="32" y="219"/>
                </a:cubicBezTo>
                <a:cubicBezTo>
                  <a:pt x="34" y="222"/>
                  <a:pt x="36" y="225"/>
                  <a:pt x="38" y="228"/>
                </a:cubicBezTo>
                <a:cubicBezTo>
                  <a:pt x="39" y="229"/>
                  <a:pt x="39" y="229"/>
                  <a:pt x="39" y="229"/>
                </a:cubicBezTo>
                <a:cubicBezTo>
                  <a:pt x="38" y="230"/>
                  <a:pt x="38" y="230"/>
                  <a:pt x="38" y="230"/>
                </a:cubicBezTo>
                <a:cubicBezTo>
                  <a:pt x="37" y="232"/>
                  <a:pt x="36" y="234"/>
                  <a:pt x="34" y="236"/>
                </a:cubicBezTo>
                <a:cubicBezTo>
                  <a:pt x="33" y="238"/>
                  <a:pt x="32" y="240"/>
                  <a:pt x="30" y="242"/>
                </a:cubicBezTo>
                <a:cubicBezTo>
                  <a:pt x="32" y="244"/>
                  <a:pt x="33" y="246"/>
                  <a:pt x="35" y="248"/>
                </a:cubicBezTo>
                <a:cubicBezTo>
                  <a:pt x="37" y="247"/>
                  <a:pt x="40" y="246"/>
                  <a:pt x="42" y="246"/>
                </a:cubicBezTo>
                <a:cubicBezTo>
                  <a:pt x="44" y="245"/>
                  <a:pt x="47" y="244"/>
                  <a:pt x="49" y="243"/>
                </a:cubicBezTo>
                <a:cubicBezTo>
                  <a:pt x="50" y="243"/>
                  <a:pt x="50" y="243"/>
                  <a:pt x="50" y="243"/>
                </a:cubicBezTo>
                <a:cubicBezTo>
                  <a:pt x="50" y="243"/>
                  <a:pt x="50" y="243"/>
                  <a:pt x="50" y="243"/>
                </a:cubicBezTo>
                <a:cubicBezTo>
                  <a:pt x="53" y="246"/>
                  <a:pt x="56" y="249"/>
                  <a:pt x="58" y="251"/>
                </a:cubicBezTo>
                <a:cubicBezTo>
                  <a:pt x="59" y="252"/>
                  <a:pt x="59" y="252"/>
                  <a:pt x="59" y="252"/>
                </a:cubicBezTo>
                <a:cubicBezTo>
                  <a:pt x="59" y="253"/>
                  <a:pt x="59" y="253"/>
                  <a:pt x="59" y="253"/>
                </a:cubicBezTo>
                <a:cubicBezTo>
                  <a:pt x="58" y="255"/>
                  <a:pt x="57" y="257"/>
                  <a:pt x="56" y="260"/>
                </a:cubicBezTo>
                <a:cubicBezTo>
                  <a:pt x="55" y="262"/>
                  <a:pt x="54" y="264"/>
                  <a:pt x="54" y="266"/>
                </a:cubicBezTo>
                <a:cubicBezTo>
                  <a:pt x="56" y="268"/>
                  <a:pt x="58" y="270"/>
                  <a:pt x="60" y="271"/>
                </a:cubicBezTo>
                <a:cubicBezTo>
                  <a:pt x="62" y="270"/>
                  <a:pt x="64" y="269"/>
                  <a:pt x="66" y="267"/>
                </a:cubicBezTo>
                <a:cubicBezTo>
                  <a:pt x="68" y="266"/>
                  <a:pt x="70" y="265"/>
                  <a:pt x="72" y="263"/>
                </a:cubicBezTo>
                <a:cubicBezTo>
                  <a:pt x="73" y="263"/>
                  <a:pt x="73" y="263"/>
                  <a:pt x="73" y="263"/>
                </a:cubicBezTo>
                <a:cubicBezTo>
                  <a:pt x="73" y="263"/>
                  <a:pt x="73" y="263"/>
                  <a:pt x="73" y="263"/>
                </a:cubicBezTo>
                <a:cubicBezTo>
                  <a:pt x="76" y="266"/>
                  <a:pt x="80" y="268"/>
                  <a:pt x="83" y="270"/>
                </a:cubicBezTo>
                <a:cubicBezTo>
                  <a:pt x="84" y="270"/>
                  <a:pt x="84" y="270"/>
                  <a:pt x="84" y="270"/>
                </a:cubicBezTo>
                <a:cubicBezTo>
                  <a:pt x="84" y="271"/>
                  <a:pt x="84" y="271"/>
                  <a:pt x="84" y="271"/>
                </a:cubicBezTo>
                <a:cubicBezTo>
                  <a:pt x="83" y="273"/>
                  <a:pt x="83" y="276"/>
                  <a:pt x="83" y="278"/>
                </a:cubicBezTo>
                <a:cubicBezTo>
                  <a:pt x="82" y="280"/>
                  <a:pt x="82" y="283"/>
                  <a:pt x="82" y="285"/>
                </a:cubicBezTo>
                <a:cubicBezTo>
                  <a:pt x="84" y="286"/>
                  <a:pt x="86" y="287"/>
                  <a:pt x="89" y="289"/>
                </a:cubicBezTo>
                <a:cubicBezTo>
                  <a:pt x="90" y="287"/>
                  <a:pt x="92" y="285"/>
                  <a:pt x="94" y="283"/>
                </a:cubicBezTo>
                <a:cubicBezTo>
                  <a:pt x="96" y="282"/>
                  <a:pt x="97" y="280"/>
                  <a:pt x="99" y="278"/>
                </a:cubicBezTo>
                <a:cubicBezTo>
                  <a:pt x="100" y="278"/>
                  <a:pt x="100" y="278"/>
                  <a:pt x="100" y="278"/>
                </a:cubicBezTo>
                <a:cubicBezTo>
                  <a:pt x="100" y="278"/>
                  <a:pt x="100" y="278"/>
                  <a:pt x="100" y="278"/>
                </a:cubicBezTo>
                <a:cubicBezTo>
                  <a:pt x="104" y="279"/>
                  <a:pt x="108" y="281"/>
                  <a:pt x="111" y="282"/>
                </a:cubicBezTo>
                <a:cubicBezTo>
                  <a:pt x="112" y="282"/>
                  <a:pt x="112" y="282"/>
                  <a:pt x="112" y="282"/>
                </a:cubicBezTo>
                <a:cubicBezTo>
                  <a:pt x="112" y="283"/>
                  <a:pt x="112" y="283"/>
                  <a:pt x="112" y="283"/>
                </a:cubicBezTo>
                <a:cubicBezTo>
                  <a:pt x="112" y="285"/>
                  <a:pt x="113" y="288"/>
                  <a:pt x="113" y="290"/>
                </a:cubicBezTo>
                <a:cubicBezTo>
                  <a:pt x="113" y="292"/>
                  <a:pt x="113" y="295"/>
                  <a:pt x="113" y="297"/>
                </a:cubicBezTo>
                <a:cubicBezTo>
                  <a:pt x="116" y="298"/>
                  <a:pt x="118" y="298"/>
                  <a:pt x="121" y="299"/>
                </a:cubicBezTo>
                <a:cubicBezTo>
                  <a:pt x="122" y="297"/>
                  <a:pt x="124" y="295"/>
                  <a:pt x="125" y="293"/>
                </a:cubicBezTo>
                <a:cubicBezTo>
                  <a:pt x="126" y="291"/>
                  <a:pt x="127" y="288"/>
                  <a:pt x="129" y="287"/>
                </a:cubicBezTo>
                <a:cubicBezTo>
                  <a:pt x="129" y="286"/>
                  <a:pt x="129" y="286"/>
                  <a:pt x="129" y="286"/>
                </a:cubicBezTo>
                <a:cubicBezTo>
                  <a:pt x="130" y="286"/>
                  <a:pt x="130" y="286"/>
                  <a:pt x="130" y="286"/>
                </a:cubicBezTo>
                <a:cubicBezTo>
                  <a:pt x="133" y="286"/>
                  <a:pt x="137" y="287"/>
                  <a:pt x="141" y="287"/>
                </a:cubicBezTo>
                <a:cubicBezTo>
                  <a:pt x="142" y="287"/>
                  <a:pt x="142" y="287"/>
                  <a:pt x="142" y="287"/>
                </a:cubicBezTo>
                <a:cubicBezTo>
                  <a:pt x="142" y="288"/>
                  <a:pt x="142" y="288"/>
                  <a:pt x="142" y="288"/>
                </a:cubicBezTo>
                <a:cubicBezTo>
                  <a:pt x="143" y="290"/>
                  <a:pt x="144" y="293"/>
                  <a:pt x="145" y="295"/>
                </a:cubicBezTo>
                <a:cubicBezTo>
                  <a:pt x="145" y="297"/>
                  <a:pt x="146" y="300"/>
                  <a:pt x="147" y="302"/>
                </a:cubicBezTo>
                <a:cubicBezTo>
                  <a:pt x="147" y="302"/>
                  <a:pt x="147" y="302"/>
                  <a:pt x="147" y="302"/>
                </a:cubicBezTo>
                <a:cubicBezTo>
                  <a:pt x="150" y="302"/>
                  <a:pt x="152" y="302"/>
                  <a:pt x="155" y="302"/>
                </a:cubicBezTo>
                <a:cubicBezTo>
                  <a:pt x="155" y="302"/>
                  <a:pt x="155" y="302"/>
                  <a:pt x="155" y="302"/>
                </a:cubicBezTo>
                <a:cubicBezTo>
                  <a:pt x="156" y="300"/>
                  <a:pt x="156" y="297"/>
                  <a:pt x="157" y="295"/>
                </a:cubicBezTo>
                <a:cubicBezTo>
                  <a:pt x="158" y="293"/>
                  <a:pt x="159" y="290"/>
                  <a:pt x="159" y="288"/>
                </a:cubicBezTo>
                <a:cubicBezTo>
                  <a:pt x="160" y="287"/>
                  <a:pt x="160" y="287"/>
                  <a:pt x="160" y="287"/>
                </a:cubicBezTo>
                <a:cubicBezTo>
                  <a:pt x="161" y="287"/>
                  <a:pt x="161" y="287"/>
                  <a:pt x="161" y="287"/>
                </a:cubicBezTo>
                <a:cubicBezTo>
                  <a:pt x="165" y="287"/>
                  <a:pt x="168" y="286"/>
                  <a:pt x="172" y="286"/>
                </a:cubicBezTo>
                <a:cubicBezTo>
                  <a:pt x="173" y="286"/>
                  <a:pt x="173" y="286"/>
                  <a:pt x="173" y="286"/>
                </a:cubicBezTo>
                <a:cubicBezTo>
                  <a:pt x="173" y="287"/>
                  <a:pt x="173" y="287"/>
                  <a:pt x="173" y="287"/>
                </a:cubicBezTo>
                <a:cubicBezTo>
                  <a:pt x="175" y="288"/>
                  <a:pt x="176" y="291"/>
                  <a:pt x="177" y="293"/>
                </a:cubicBezTo>
                <a:cubicBezTo>
                  <a:pt x="178" y="295"/>
                  <a:pt x="180" y="297"/>
                  <a:pt x="181" y="299"/>
                </a:cubicBezTo>
                <a:cubicBezTo>
                  <a:pt x="183" y="298"/>
                  <a:pt x="186" y="298"/>
                  <a:pt x="188" y="297"/>
                </a:cubicBezTo>
                <a:cubicBezTo>
                  <a:pt x="189" y="295"/>
                  <a:pt x="189" y="292"/>
                  <a:pt x="189" y="290"/>
                </a:cubicBezTo>
                <a:cubicBezTo>
                  <a:pt x="189" y="288"/>
                  <a:pt x="189" y="285"/>
                  <a:pt x="190" y="283"/>
                </a:cubicBezTo>
                <a:cubicBezTo>
                  <a:pt x="190" y="282"/>
                  <a:pt x="190" y="282"/>
                  <a:pt x="190" y="282"/>
                </a:cubicBezTo>
                <a:cubicBezTo>
                  <a:pt x="191" y="282"/>
                  <a:pt x="191" y="282"/>
                  <a:pt x="191" y="282"/>
                </a:cubicBezTo>
                <a:cubicBezTo>
                  <a:pt x="194" y="281"/>
                  <a:pt x="198" y="279"/>
                  <a:pt x="202" y="278"/>
                </a:cubicBezTo>
                <a:cubicBezTo>
                  <a:pt x="202" y="278"/>
                  <a:pt x="202" y="278"/>
                  <a:pt x="202" y="278"/>
                </a:cubicBezTo>
                <a:cubicBezTo>
                  <a:pt x="203" y="278"/>
                  <a:pt x="203" y="278"/>
                  <a:pt x="203" y="278"/>
                </a:cubicBezTo>
                <a:cubicBezTo>
                  <a:pt x="205" y="280"/>
                  <a:pt x="206" y="282"/>
                  <a:pt x="208" y="283"/>
                </a:cubicBezTo>
                <a:cubicBezTo>
                  <a:pt x="210" y="285"/>
                  <a:pt x="211" y="287"/>
                  <a:pt x="213" y="289"/>
                </a:cubicBezTo>
                <a:cubicBezTo>
                  <a:pt x="215" y="288"/>
                  <a:pt x="218" y="286"/>
                  <a:pt x="220" y="285"/>
                </a:cubicBezTo>
                <a:cubicBezTo>
                  <a:pt x="220" y="283"/>
                  <a:pt x="219" y="280"/>
                  <a:pt x="219" y="278"/>
                </a:cubicBezTo>
                <a:cubicBezTo>
                  <a:pt x="219" y="276"/>
                  <a:pt x="218" y="273"/>
                  <a:pt x="218" y="271"/>
                </a:cubicBezTo>
                <a:cubicBezTo>
                  <a:pt x="218" y="270"/>
                  <a:pt x="218" y="270"/>
                  <a:pt x="218" y="270"/>
                </a:cubicBezTo>
                <a:cubicBezTo>
                  <a:pt x="219" y="270"/>
                  <a:pt x="219" y="270"/>
                  <a:pt x="219" y="270"/>
                </a:cubicBezTo>
                <a:cubicBezTo>
                  <a:pt x="222" y="268"/>
                  <a:pt x="225" y="266"/>
                  <a:pt x="228" y="263"/>
                </a:cubicBezTo>
                <a:cubicBezTo>
                  <a:pt x="229" y="263"/>
                  <a:pt x="229" y="263"/>
                  <a:pt x="229" y="263"/>
                </a:cubicBezTo>
                <a:cubicBezTo>
                  <a:pt x="230" y="263"/>
                  <a:pt x="230" y="263"/>
                  <a:pt x="230" y="263"/>
                </a:cubicBezTo>
                <a:cubicBezTo>
                  <a:pt x="232" y="265"/>
                  <a:pt x="234" y="266"/>
                  <a:pt x="236" y="267"/>
                </a:cubicBezTo>
                <a:cubicBezTo>
                  <a:pt x="238" y="269"/>
                  <a:pt x="240" y="270"/>
                  <a:pt x="242" y="271"/>
                </a:cubicBezTo>
                <a:cubicBezTo>
                  <a:pt x="244" y="270"/>
                  <a:pt x="246" y="268"/>
                  <a:pt x="248" y="266"/>
                </a:cubicBezTo>
                <a:cubicBezTo>
                  <a:pt x="247" y="264"/>
                  <a:pt x="247" y="262"/>
                  <a:pt x="246" y="260"/>
                </a:cubicBezTo>
                <a:cubicBezTo>
                  <a:pt x="245" y="257"/>
                  <a:pt x="244" y="255"/>
                  <a:pt x="243" y="253"/>
                </a:cubicBezTo>
                <a:cubicBezTo>
                  <a:pt x="243" y="252"/>
                  <a:pt x="243" y="252"/>
                  <a:pt x="243" y="252"/>
                </a:cubicBezTo>
                <a:cubicBezTo>
                  <a:pt x="243" y="251"/>
                  <a:pt x="243" y="251"/>
                  <a:pt x="243" y="251"/>
                </a:cubicBezTo>
                <a:cubicBezTo>
                  <a:pt x="246" y="249"/>
                  <a:pt x="249" y="246"/>
                  <a:pt x="252" y="243"/>
                </a:cubicBezTo>
                <a:cubicBezTo>
                  <a:pt x="252" y="243"/>
                  <a:pt x="252" y="243"/>
                  <a:pt x="252" y="243"/>
                </a:cubicBezTo>
                <a:cubicBezTo>
                  <a:pt x="253" y="243"/>
                  <a:pt x="253" y="243"/>
                  <a:pt x="253" y="243"/>
                </a:cubicBezTo>
                <a:cubicBezTo>
                  <a:pt x="255" y="244"/>
                  <a:pt x="258" y="245"/>
                  <a:pt x="260" y="246"/>
                </a:cubicBezTo>
                <a:cubicBezTo>
                  <a:pt x="262" y="246"/>
                  <a:pt x="264" y="247"/>
                  <a:pt x="267" y="248"/>
                </a:cubicBezTo>
                <a:cubicBezTo>
                  <a:pt x="268" y="246"/>
                  <a:pt x="270" y="244"/>
                  <a:pt x="271" y="242"/>
                </a:cubicBezTo>
                <a:cubicBezTo>
                  <a:pt x="270" y="240"/>
                  <a:pt x="269" y="238"/>
                  <a:pt x="268" y="236"/>
                </a:cubicBezTo>
                <a:cubicBezTo>
                  <a:pt x="266" y="234"/>
                  <a:pt x="265" y="232"/>
                  <a:pt x="264" y="230"/>
                </a:cubicBezTo>
                <a:cubicBezTo>
                  <a:pt x="263" y="229"/>
                  <a:pt x="263" y="229"/>
                  <a:pt x="263" y="229"/>
                </a:cubicBezTo>
                <a:cubicBezTo>
                  <a:pt x="264" y="228"/>
                  <a:pt x="264" y="228"/>
                  <a:pt x="264" y="228"/>
                </a:cubicBezTo>
                <a:cubicBezTo>
                  <a:pt x="266" y="225"/>
                  <a:pt x="268" y="222"/>
                  <a:pt x="270" y="219"/>
                </a:cubicBezTo>
                <a:cubicBezTo>
                  <a:pt x="270" y="218"/>
                  <a:pt x="270" y="218"/>
                  <a:pt x="270" y="218"/>
                </a:cubicBezTo>
                <a:cubicBezTo>
                  <a:pt x="271" y="218"/>
                  <a:pt x="271" y="218"/>
                  <a:pt x="271" y="218"/>
                </a:cubicBezTo>
                <a:cubicBezTo>
                  <a:pt x="273" y="218"/>
                  <a:pt x="276" y="219"/>
                  <a:pt x="278" y="219"/>
                </a:cubicBezTo>
                <a:cubicBezTo>
                  <a:pt x="281" y="219"/>
                  <a:pt x="283" y="220"/>
                  <a:pt x="285" y="220"/>
                </a:cubicBezTo>
                <a:cubicBezTo>
                  <a:pt x="286" y="218"/>
                  <a:pt x="288" y="215"/>
                  <a:pt x="289" y="213"/>
                </a:cubicBezTo>
                <a:cubicBezTo>
                  <a:pt x="287" y="211"/>
                  <a:pt x="285" y="210"/>
                  <a:pt x="284" y="208"/>
                </a:cubicBezTo>
                <a:cubicBezTo>
                  <a:pt x="282" y="206"/>
                  <a:pt x="280" y="204"/>
                  <a:pt x="278" y="203"/>
                </a:cubicBezTo>
                <a:cubicBezTo>
                  <a:pt x="278" y="202"/>
                  <a:pt x="278" y="202"/>
                  <a:pt x="278" y="202"/>
                </a:cubicBezTo>
                <a:cubicBezTo>
                  <a:pt x="278" y="201"/>
                  <a:pt x="278" y="201"/>
                  <a:pt x="278" y="201"/>
                </a:cubicBezTo>
                <a:cubicBezTo>
                  <a:pt x="279" y="198"/>
                  <a:pt x="281" y="194"/>
                  <a:pt x="282" y="190"/>
                </a:cubicBezTo>
                <a:cubicBezTo>
                  <a:pt x="282" y="190"/>
                  <a:pt x="282" y="190"/>
                  <a:pt x="282" y="190"/>
                </a:cubicBezTo>
                <a:cubicBezTo>
                  <a:pt x="283" y="190"/>
                  <a:pt x="283" y="190"/>
                  <a:pt x="283" y="190"/>
                </a:cubicBezTo>
                <a:cubicBezTo>
                  <a:pt x="285" y="189"/>
                  <a:pt x="288" y="189"/>
                  <a:pt x="290" y="189"/>
                </a:cubicBezTo>
                <a:cubicBezTo>
                  <a:pt x="293" y="189"/>
                  <a:pt x="295" y="189"/>
                  <a:pt x="297" y="188"/>
                </a:cubicBezTo>
                <a:cubicBezTo>
                  <a:pt x="298" y="186"/>
                  <a:pt x="299" y="183"/>
                  <a:pt x="299" y="181"/>
                </a:cubicBezTo>
                <a:cubicBezTo>
                  <a:pt x="297" y="179"/>
                  <a:pt x="295" y="178"/>
                  <a:pt x="293" y="177"/>
                </a:cubicBezTo>
                <a:cubicBezTo>
                  <a:pt x="291" y="176"/>
                  <a:pt x="289" y="174"/>
                  <a:pt x="287" y="173"/>
                </a:cubicBezTo>
                <a:cubicBezTo>
                  <a:pt x="286" y="173"/>
                  <a:pt x="286" y="173"/>
                  <a:pt x="286" y="173"/>
                </a:cubicBezTo>
                <a:cubicBezTo>
                  <a:pt x="286" y="172"/>
                  <a:pt x="286" y="172"/>
                  <a:pt x="286" y="172"/>
                </a:cubicBezTo>
                <a:cubicBezTo>
                  <a:pt x="287" y="168"/>
                  <a:pt x="287" y="165"/>
                  <a:pt x="287" y="160"/>
                </a:cubicBezTo>
                <a:cubicBezTo>
                  <a:pt x="287" y="160"/>
                  <a:pt x="287" y="160"/>
                  <a:pt x="287" y="160"/>
                </a:cubicBezTo>
                <a:cubicBezTo>
                  <a:pt x="288" y="159"/>
                  <a:pt x="288" y="159"/>
                  <a:pt x="288" y="159"/>
                </a:cubicBezTo>
                <a:cubicBezTo>
                  <a:pt x="290" y="159"/>
                  <a:pt x="293" y="158"/>
                  <a:pt x="295" y="157"/>
                </a:cubicBezTo>
                <a:cubicBezTo>
                  <a:pt x="297" y="156"/>
                  <a:pt x="300" y="156"/>
                  <a:pt x="302" y="155"/>
                </a:cubicBezTo>
                <a:cubicBezTo>
                  <a:pt x="302" y="155"/>
                  <a:pt x="302" y="155"/>
                  <a:pt x="302" y="155"/>
                </a:cubicBezTo>
                <a:cubicBezTo>
                  <a:pt x="302" y="153"/>
                  <a:pt x="302" y="152"/>
                  <a:pt x="302" y="151"/>
                </a:cubicBezTo>
                <a:cubicBezTo>
                  <a:pt x="302" y="149"/>
                  <a:pt x="302" y="148"/>
                  <a:pt x="302" y="147"/>
                </a:cubicBezTo>
                <a:close/>
                <a:moveTo>
                  <a:pt x="159" y="110"/>
                </a:moveTo>
                <a:cubicBezTo>
                  <a:pt x="161" y="93"/>
                  <a:pt x="164" y="76"/>
                  <a:pt x="169" y="59"/>
                </a:cubicBezTo>
                <a:cubicBezTo>
                  <a:pt x="169" y="58"/>
                  <a:pt x="169" y="58"/>
                  <a:pt x="169" y="58"/>
                </a:cubicBezTo>
                <a:cubicBezTo>
                  <a:pt x="170" y="59"/>
                  <a:pt x="170" y="59"/>
                  <a:pt x="170" y="59"/>
                </a:cubicBezTo>
                <a:cubicBezTo>
                  <a:pt x="182" y="61"/>
                  <a:pt x="193" y="66"/>
                  <a:pt x="203" y="72"/>
                </a:cubicBezTo>
                <a:cubicBezTo>
                  <a:pt x="204" y="73"/>
                  <a:pt x="204" y="73"/>
                  <a:pt x="204" y="73"/>
                </a:cubicBezTo>
                <a:cubicBezTo>
                  <a:pt x="203" y="74"/>
                  <a:pt x="203" y="74"/>
                  <a:pt x="203" y="74"/>
                </a:cubicBezTo>
                <a:cubicBezTo>
                  <a:pt x="195" y="90"/>
                  <a:pt x="185" y="104"/>
                  <a:pt x="174" y="116"/>
                </a:cubicBezTo>
                <a:cubicBezTo>
                  <a:pt x="173" y="117"/>
                  <a:pt x="173" y="117"/>
                  <a:pt x="173" y="117"/>
                </a:cubicBezTo>
                <a:cubicBezTo>
                  <a:pt x="172" y="117"/>
                  <a:pt x="172" y="117"/>
                  <a:pt x="172" y="117"/>
                </a:cubicBezTo>
                <a:cubicBezTo>
                  <a:pt x="169" y="114"/>
                  <a:pt x="165" y="112"/>
                  <a:pt x="160" y="111"/>
                </a:cubicBezTo>
                <a:cubicBezTo>
                  <a:pt x="159" y="111"/>
                  <a:pt x="159" y="111"/>
                  <a:pt x="159" y="111"/>
                </a:cubicBezTo>
                <a:lnTo>
                  <a:pt x="159" y="110"/>
                </a:lnTo>
                <a:close/>
                <a:moveTo>
                  <a:pt x="99" y="72"/>
                </a:moveTo>
                <a:cubicBezTo>
                  <a:pt x="109" y="65"/>
                  <a:pt x="120" y="61"/>
                  <a:pt x="132" y="58"/>
                </a:cubicBezTo>
                <a:cubicBezTo>
                  <a:pt x="133" y="58"/>
                  <a:pt x="133" y="58"/>
                  <a:pt x="133" y="58"/>
                </a:cubicBezTo>
                <a:cubicBezTo>
                  <a:pt x="134" y="59"/>
                  <a:pt x="134" y="59"/>
                  <a:pt x="134" y="59"/>
                </a:cubicBezTo>
                <a:cubicBezTo>
                  <a:pt x="139" y="76"/>
                  <a:pt x="142" y="93"/>
                  <a:pt x="143" y="110"/>
                </a:cubicBezTo>
                <a:cubicBezTo>
                  <a:pt x="143" y="111"/>
                  <a:pt x="143" y="111"/>
                  <a:pt x="143" y="111"/>
                </a:cubicBezTo>
                <a:cubicBezTo>
                  <a:pt x="142" y="111"/>
                  <a:pt x="142" y="111"/>
                  <a:pt x="142" y="111"/>
                </a:cubicBezTo>
                <a:cubicBezTo>
                  <a:pt x="138" y="112"/>
                  <a:pt x="134" y="114"/>
                  <a:pt x="130" y="116"/>
                </a:cubicBezTo>
                <a:cubicBezTo>
                  <a:pt x="129" y="117"/>
                  <a:pt x="129" y="117"/>
                  <a:pt x="129" y="117"/>
                </a:cubicBezTo>
                <a:cubicBezTo>
                  <a:pt x="128" y="116"/>
                  <a:pt x="128" y="116"/>
                  <a:pt x="128" y="116"/>
                </a:cubicBezTo>
                <a:cubicBezTo>
                  <a:pt x="117" y="103"/>
                  <a:pt x="107" y="89"/>
                  <a:pt x="99" y="74"/>
                </a:cubicBezTo>
                <a:cubicBezTo>
                  <a:pt x="98" y="73"/>
                  <a:pt x="98" y="73"/>
                  <a:pt x="98" y="73"/>
                </a:cubicBezTo>
                <a:lnTo>
                  <a:pt x="99" y="72"/>
                </a:lnTo>
                <a:close/>
                <a:moveTo>
                  <a:pt x="59" y="132"/>
                </a:moveTo>
                <a:cubicBezTo>
                  <a:pt x="61" y="120"/>
                  <a:pt x="66" y="109"/>
                  <a:pt x="72" y="99"/>
                </a:cubicBezTo>
                <a:cubicBezTo>
                  <a:pt x="73" y="98"/>
                  <a:pt x="73" y="98"/>
                  <a:pt x="73" y="98"/>
                </a:cubicBezTo>
                <a:cubicBezTo>
                  <a:pt x="74" y="98"/>
                  <a:pt x="74" y="98"/>
                  <a:pt x="74" y="98"/>
                </a:cubicBezTo>
                <a:cubicBezTo>
                  <a:pt x="90" y="107"/>
                  <a:pt x="104" y="116"/>
                  <a:pt x="116" y="128"/>
                </a:cubicBezTo>
                <a:cubicBezTo>
                  <a:pt x="117" y="128"/>
                  <a:pt x="117" y="128"/>
                  <a:pt x="117" y="128"/>
                </a:cubicBezTo>
                <a:cubicBezTo>
                  <a:pt x="117" y="129"/>
                  <a:pt x="117" y="129"/>
                  <a:pt x="117" y="129"/>
                </a:cubicBezTo>
                <a:cubicBezTo>
                  <a:pt x="114" y="133"/>
                  <a:pt x="113" y="137"/>
                  <a:pt x="112" y="141"/>
                </a:cubicBezTo>
                <a:cubicBezTo>
                  <a:pt x="111" y="143"/>
                  <a:pt x="111" y="143"/>
                  <a:pt x="111" y="143"/>
                </a:cubicBezTo>
                <a:cubicBezTo>
                  <a:pt x="110" y="142"/>
                  <a:pt x="110" y="142"/>
                  <a:pt x="110" y="142"/>
                </a:cubicBezTo>
                <a:cubicBezTo>
                  <a:pt x="93" y="141"/>
                  <a:pt x="76" y="138"/>
                  <a:pt x="60" y="133"/>
                </a:cubicBezTo>
                <a:cubicBezTo>
                  <a:pt x="58" y="133"/>
                  <a:pt x="58" y="133"/>
                  <a:pt x="58" y="133"/>
                </a:cubicBezTo>
                <a:lnTo>
                  <a:pt x="59" y="132"/>
                </a:lnTo>
                <a:close/>
                <a:moveTo>
                  <a:pt x="74" y="203"/>
                </a:moveTo>
                <a:cubicBezTo>
                  <a:pt x="73" y="203"/>
                  <a:pt x="73" y="203"/>
                  <a:pt x="73" y="203"/>
                </a:cubicBezTo>
                <a:cubicBezTo>
                  <a:pt x="72" y="202"/>
                  <a:pt x="72" y="202"/>
                  <a:pt x="72" y="202"/>
                </a:cubicBezTo>
                <a:cubicBezTo>
                  <a:pt x="66" y="192"/>
                  <a:pt x="61" y="181"/>
                  <a:pt x="59" y="170"/>
                </a:cubicBezTo>
                <a:cubicBezTo>
                  <a:pt x="58" y="168"/>
                  <a:pt x="58" y="168"/>
                  <a:pt x="58" y="168"/>
                </a:cubicBezTo>
                <a:cubicBezTo>
                  <a:pt x="60" y="168"/>
                  <a:pt x="60" y="168"/>
                  <a:pt x="60" y="168"/>
                </a:cubicBezTo>
                <a:cubicBezTo>
                  <a:pt x="76" y="163"/>
                  <a:pt x="93" y="160"/>
                  <a:pt x="110" y="159"/>
                </a:cubicBezTo>
                <a:cubicBezTo>
                  <a:pt x="111" y="159"/>
                  <a:pt x="111" y="159"/>
                  <a:pt x="111" y="159"/>
                </a:cubicBezTo>
                <a:cubicBezTo>
                  <a:pt x="111" y="160"/>
                  <a:pt x="111" y="160"/>
                  <a:pt x="111" y="160"/>
                </a:cubicBezTo>
                <a:cubicBezTo>
                  <a:pt x="112" y="164"/>
                  <a:pt x="114" y="168"/>
                  <a:pt x="116" y="172"/>
                </a:cubicBezTo>
                <a:cubicBezTo>
                  <a:pt x="117" y="173"/>
                  <a:pt x="117" y="173"/>
                  <a:pt x="117" y="173"/>
                </a:cubicBezTo>
                <a:cubicBezTo>
                  <a:pt x="116" y="174"/>
                  <a:pt x="116" y="174"/>
                  <a:pt x="116" y="174"/>
                </a:cubicBezTo>
                <a:cubicBezTo>
                  <a:pt x="103" y="185"/>
                  <a:pt x="89" y="194"/>
                  <a:pt x="74" y="203"/>
                </a:cubicBezTo>
                <a:close/>
                <a:moveTo>
                  <a:pt x="143" y="191"/>
                </a:moveTo>
                <a:cubicBezTo>
                  <a:pt x="141" y="208"/>
                  <a:pt x="138" y="225"/>
                  <a:pt x="133" y="242"/>
                </a:cubicBezTo>
                <a:cubicBezTo>
                  <a:pt x="133" y="243"/>
                  <a:pt x="133" y="243"/>
                  <a:pt x="133" y="243"/>
                </a:cubicBezTo>
                <a:cubicBezTo>
                  <a:pt x="132" y="243"/>
                  <a:pt x="132" y="243"/>
                  <a:pt x="132" y="243"/>
                </a:cubicBezTo>
                <a:cubicBezTo>
                  <a:pt x="120" y="241"/>
                  <a:pt x="109" y="236"/>
                  <a:pt x="99" y="229"/>
                </a:cubicBezTo>
                <a:cubicBezTo>
                  <a:pt x="98" y="229"/>
                  <a:pt x="98" y="229"/>
                  <a:pt x="98" y="229"/>
                </a:cubicBezTo>
                <a:cubicBezTo>
                  <a:pt x="98" y="228"/>
                  <a:pt x="98" y="228"/>
                  <a:pt x="98" y="228"/>
                </a:cubicBezTo>
                <a:cubicBezTo>
                  <a:pt x="107" y="212"/>
                  <a:pt x="117" y="198"/>
                  <a:pt x="128" y="185"/>
                </a:cubicBezTo>
                <a:cubicBezTo>
                  <a:pt x="128" y="184"/>
                  <a:pt x="128" y="184"/>
                  <a:pt x="128" y="184"/>
                </a:cubicBezTo>
                <a:cubicBezTo>
                  <a:pt x="129" y="185"/>
                  <a:pt x="129" y="185"/>
                  <a:pt x="129" y="185"/>
                </a:cubicBezTo>
                <a:cubicBezTo>
                  <a:pt x="133" y="187"/>
                  <a:pt x="137" y="189"/>
                  <a:pt x="142" y="190"/>
                </a:cubicBezTo>
                <a:cubicBezTo>
                  <a:pt x="143" y="190"/>
                  <a:pt x="143" y="190"/>
                  <a:pt x="143" y="190"/>
                </a:cubicBezTo>
                <a:lnTo>
                  <a:pt x="143" y="191"/>
                </a:lnTo>
                <a:close/>
                <a:moveTo>
                  <a:pt x="151" y="180"/>
                </a:moveTo>
                <a:cubicBezTo>
                  <a:pt x="143" y="180"/>
                  <a:pt x="136" y="177"/>
                  <a:pt x="130" y="171"/>
                </a:cubicBezTo>
                <a:cubicBezTo>
                  <a:pt x="125" y="166"/>
                  <a:pt x="122" y="159"/>
                  <a:pt x="122" y="151"/>
                </a:cubicBezTo>
                <a:cubicBezTo>
                  <a:pt x="122" y="143"/>
                  <a:pt x="125" y="136"/>
                  <a:pt x="130" y="130"/>
                </a:cubicBezTo>
                <a:cubicBezTo>
                  <a:pt x="136" y="125"/>
                  <a:pt x="143" y="122"/>
                  <a:pt x="151" y="122"/>
                </a:cubicBezTo>
                <a:cubicBezTo>
                  <a:pt x="159" y="122"/>
                  <a:pt x="166" y="125"/>
                  <a:pt x="172" y="130"/>
                </a:cubicBezTo>
                <a:cubicBezTo>
                  <a:pt x="183" y="142"/>
                  <a:pt x="183" y="160"/>
                  <a:pt x="172" y="171"/>
                </a:cubicBezTo>
                <a:cubicBezTo>
                  <a:pt x="166" y="177"/>
                  <a:pt x="159" y="180"/>
                  <a:pt x="151" y="180"/>
                </a:cubicBezTo>
                <a:close/>
                <a:moveTo>
                  <a:pt x="203" y="229"/>
                </a:moveTo>
                <a:cubicBezTo>
                  <a:pt x="192" y="236"/>
                  <a:pt x="181" y="241"/>
                  <a:pt x="170" y="243"/>
                </a:cubicBezTo>
                <a:cubicBezTo>
                  <a:pt x="168" y="243"/>
                  <a:pt x="168" y="243"/>
                  <a:pt x="168" y="243"/>
                </a:cubicBezTo>
                <a:cubicBezTo>
                  <a:pt x="168" y="242"/>
                  <a:pt x="168" y="242"/>
                  <a:pt x="168" y="242"/>
                </a:cubicBezTo>
                <a:cubicBezTo>
                  <a:pt x="163" y="225"/>
                  <a:pt x="160" y="208"/>
                  <a:pt x="159" y="192"/>
                </a:cubicBezTo>
                <a:cubicBezTo>
                  <a:pt x="159" y="190"/>
                  <a:pt x="159" y="190"/>
                  <a:pt x="159" y="190"/>
                </a:cubicBezTo>
                <a:cubicBezTo>
                  <a:pt x="160" y="190"/>
                  <a:pt x="160" y="190"/>
                  <a:pt x="160" y="190"/>
                </a:cubicBezTo>
                <a:cubicBezTo>
                  <a:pt x="164" y="189"/>
                  <a:pt x="168" y="188"/>
                  <a:pt x="172" y="185"/>
                </a:cubicBezTo>
                <a:cubicBezTo>
                  <a:pt x="173" y="185"/>
                  <a:pt x="173" y="185"/>
                  <a:pt x="173" y="185"/>
                </a:cubicBezTo>
                <a:cubicBezTo>
                  <a:pt x="174" y="185"/>
                  <a:pt x="174" y="185"/>
                  <a:pt x="174" y="185"/>
                </a:cubicBezTo>
                <a:cubicBezTo>
                  <a:pt x="185" y="199"/>
                  <a:pt x="195" y="213"/>
                  <a:pt x="203" y="228"/>
                </a:cubicBezTo>
                <a:cubicBezTo>
                  <a:pt x="204" y="229"/>
                  <a:pt x="204" y="229"/>
                  <a:pt x="204" y="229"/>
                </a:cubicBezTo>
                <a:lnTo>
                  <a:pt x="203" y="229"/>
                </a:lnTo>
                <a:close/>
                <a:moveTo>
                  <a:pt x="243" y="170"/>
                </a:moveTo>
                <a:cubicBezTo>
                  <a:pt x="241" y="182"/>
                  <a:pt x="236" y="193"/>
                  <a:pt x="229" y="203"/>
                </a:cubicBezTo>
                <a:cubicBezTo>
                  <a:pt x="229" y="204"/>
                  <a:pt x="229" y="204"/>
                  <a:pt x="229" y="204"/>
                </a:cubicBezTo>
                <a:cubicBezTo>
                  <a:pt x="228" y="203"/>
                  <a:pt x="228" y="203"/>
                  <a:pt x="228" y="203"/>
                </a:cubicBezTo>
                <a:cubicBezTo>
                  <a:pt x="212" y="195"/>
                  <a:pt x="198" y="185"/>
                  <a:pt x="185" y="174"/>
                </a:cubicBezTo>
                <a:cubicBezTo>
                  <a:pt x="185" y="173"/>
                  <a:pt x="185" y="173"/>
                  <a:pt x="185" y="173"/>
                </a:cubicBezTo>
                <a:cubicBezTo>
                  <a:pt x="185" y="172"/>
                  <a:pt x="185" y="172"/>
                  <a:pt x="185" y="172"/>
                </a:cubicBezTo>
                <a:cubicBezTo>
                  <a:pt x="188" y="169"/>
                  <a:pt x="189" y="164"/>
                  <a:pt x="190" y="160"/>
                </a:cubicBezTo>
                <a:cubicBezTo>
                  <a:pt x="191" y="159"/>
                  <a:pt x="191" y="159"/>
                  <a:pt x="191" y="159"/>
                </a:cubicBezTo>
                <a:cubicBezTo>
                  <a:pt x="192" y="159"/>
                  <a:pt x="192" y="159"/>
                  <a:pt x="192" y="159"/>
                </a:cubicBezTo>
                <a:cubicBezTo>
                  <a:pt x="208" y="161"/>
                  <a:pt x="225" y="164"/>
                  <a:pt x="242" y="168"/>
                </a:cubicBezTo>
                <a:cubicBezTo>
                  <a:pt x="243" y="169"/>
                  <a:pt x="243" y="169"/>
                  <a:pt x="243" y="169"/>
                </a:cubicBezTo>
                <a:lnTo>
                  <a:pt x="243" y="170"/>
                </a:lnTo>
                <a:close/>
                <a:moveTo>
                  <a:pt x="242" y="134"/>
                </a:moveTo>
                <a:cubicBezTo>
                  <a:pt x="225" y="139"/>
                  <a:pt x="208" y="142"/>
                  <a:pt x="192" y="143"/>
                </a:cubicBezTo>
                <a:cubicBezTo>
                  <a:pt x="191" y="143"/>
                  <a:pt x="191" y="143"/>
                  <a:pt x="191" y="143"/>
                </a:cubicBezTo>
                <a:cubicBezTo>
                  <a:pt x="190" y="142"/>
                  <a:pt x="190" y="142"/>
                  <a:pt x="190" y="142"/>
                </a:cubicBezTo>
                <a:cubicBezTo>
                  <a:pt x="189" y="137"/>
                  <a:pt x="188" y="133"/>
                  <a:pt x="185" y="130"/>
                </a:cubicBezTo>
                <a:cubicBezTo>
                  <a:pt x="185" y="129"/>
                  <a:pt x="185" y="129"/>
                  <a:pt x="185" y="129"/>
                </a:cubicBezTo>
                <a:cubicBezTo>
                  <a:pt x="186" y="128"/>
                  <a:pt x="186" y="128"/>
                  <a:pt x="186" y="128"/>
                </a:cubicBezTo>
                <a:cubicBezTo>
                  <a:pt x="199" y="117"/>
                  <a:pt x="213" y="107"/>
                  <a:pt x="228" y="99"/>
                </a:cubicBezTo>
                <a:cubicBezTo>
                  <a:pt x="229" y="98"/>
                  <a:pt x="229" y="98"/>
                  <a:pt x="229" y="98"/>
                </a:cubicBezTo>
                <a:cubicBezTo>
                  <a:pt x="230" y="99"/>
                  <a:pt x="230" y="99"/>
                  <a:pt x="230" y="99"/>
                </a:cubicBezTo>
                <a:cubicBezTo>
                  <a:pt x="236" y="109"/>
                  <a:pt x="241" y="120"/>
                  <a:pt x="243" y="132"/>
                </a:cubicBezTo>
                <a:cubicBezTo>
                  <a:pt x="243" y="133"/>
                  <a:pt x="243" y="133"/>
                  <a:pt x="243" y="133"/>
                </a:cubicBezTo>
                <a:lnTo>
                  <a:pt x="242" y="134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>
            <a:outerShdw blurRad="330200" dist="190500" dir="2700000" algn="tl" rotWithShape="0">
              <a:prstClr val="black">
                <a:alpha val="22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7" name="Freeform 12"/>
          <p:cNvSpPr>
            <a:spLocks noEditPoints="1"/>
          </p:cNvSpPr>
          <p:nvPr/>
        </p:nvSpPr>
        <p:spPr bwMode="auto">
          <a:xfrm>
            <a:off x="7927976" y="4974463"/>
            <a:ext cx="3254374" cy="3250377"/>
          </a:xfrm>
          <a:custGeom>
            <a:avLst/>
            <a:gdLst>
              <a:gd name="T0" fmla="*/ 286 w 302"/>
              <a:gd name="T1" fmla="*/ 129 h 302"/>
              <a:gd name="T2" fmla="*/ 282 w 302"/>
              <a:gd name="T3" fmla="*/ 112 h 302"/>
              <a:gd name="T4" fmla="*/ 285 w 302"/>
              <a:gd name="T5" fmla="*/ 82 h 302"/>
              <a:gd name="T6" fmla="*/ 264 w 302"/>
              <a:gd name="T7" fmla="*/ 72 h 302"/>
              <a:gd name="T8" fmla="*/ 252 w 302"/>
              <a:gd name="T9" fmla="*/ 58 h 302"/>
              <a:gd name="T10" fmla="*/ 236 w 302"/>
              <a:gd name="T11" fmla="*/ 34 h 302"/>
              <a:gd name="T12" fmla="*/ 219 w 302"/>
              <a:gd name="T13" fmla="*/ 23 h 302"/>
              <a:gd name="T14" fmla="*/ 191 w 302"/>
              <a:gd name="T15" fmla="*/ 20 h 302"/>
              <a:gd name="T16" fmla="*/ 173 w 302"/>
              <a:gd name="T17" fmla="*/ 15 h 302"/>
              <a:gd name="T18" fmla="*/ 155 w 302"/>
              <a:gd name="T19" fmla="*/ 0 h 302"/>
              <a:gd name="T20" fmla="*/ 141 w 302"/>
              <a:gd name="T21" fmla="*/ 14 h 302"/>
              <a:gd name="T22" fmla="*/ 113 w 302"/>
              <a:gd name="T23" fmla="*/ 12 h 302"/>
              <a:gd name="T24" fmla="*/ 94 w 302"/>
              <a:gd name="T25" fmla="*/ 18 h 302"/>
              <a:gd name="T26" fmla="*/ 73 w 302"/>
              <a:gd name="T27" fmla="*/ 38 h 302"/>
              <a:gd name="T28" fmla="*/ 59 w 302"/>
              <a:gd name="T29" fmla="*/ 49 h 302"/>
              <a:gd name="T30" fmla="*/ 35 w 302"/>
              <a:gd name="T31" fmla="*/ 54 h 302"/>
              <a:gd name="T32" fmla="*/ 32 w 302"/>
              <a:gd name="T33" fmla="*/ 84 h 302"/>
              <a:gd name="T34" fmla="*/ 24 w 302"/>
              <a:gd name="T35" fmla="*/ 99 h 302"/>
              <a:gd name="T36" fmla="*/ 3 w 302"/>
              <a:gd name="T37" fmla="*/ 121 h 302"/>
              <a:gd name="T38" fmla="*/ 14 w 302"/>
              <a:gd name="T39" fmla="*/ 142 h 302"/>
              <a:gd name="T40" fmla="*/ 7 w 302"/>
              <a:gd name="T41" fmla="*/ 157 h 302"/>
              <a:gd name="T42" fmla="*/ 9 w 302"/>
              <a:gd name="T43" fmla="*/ 177 h 302"/>
              <a:gd name="T44" fmla="*/ 24 w 302"/>
              <a:gd name="T45" fmla="*/ 201 h 302"/>
              <a:gd name="T46" fmla="*/ 31 w 302"/>
              <a:gd name="T47" fmla="*/ 218 h 302"/>
              <a:gd name="T48" fmla="*/ 30 w 302"/>
              <a:gd name="T49" fmla="*/ 242 h 302"/>
              <a:gd name="T50" fmla="*/ 59 w 302"/>
              <a:gd name="T51" fmla="*/ 252 h 302"/>
              <a:gd name="T52" fmla="*/ 73 w 302"/>
              <a:gd name="T53" fmla="*/ 263 h 302"/>
              <a:gd name="T54" fmla="*/ 89 w 302"/>
              <a:gd name="T55" fmla="*/ 289 h 302"/>
              <a:gd name="T56" fmla="*/ 112 w 302"/>
              <a:gd name="T57" fmla="*/ 283 h 302"/>
              <a:gd name="T58" fmla="*/ 130 w 302"/>
              <a:gd name="T59" fmla="*/ 286 h 302"/>
              <a:gd name="T60" fmla="*/ 155 w 302"/>
              <a:gd name="T61" fmla="*/ 302 h 302"/>
              <a:gd name="T62" fmla="*/ 173 w 302"/>
              <a:gd name="T63" fmla="*/ 286 h 302"/>
              <a:gd name="T64" fmla="*/ 190 w 302"/>
              <a:gd name="T65" fmla="*/ 282 h 302"/>
              <a:gd name="T66" fmla="*/ 220 w 302"/>
              <a:gd name="T67" fmla="*/ 285 h 302"/>
              <a:gd name="T68" fmla="*/ 230 w 302"/>
              <a:gd name="T69" fmla="*/ 263 h 302"/>
              <a:gd name="T70" fmla="*/ 243 w 302"/>
              <a:gd name="T71" fmla="*/ 251 h 302"/>
              <a:gd name="T72" fmla="*/ 268 w 302"/>
              <a:gd name="T73" fmla="*/ 236 h 302"/>
              <a:gd name="T74" fmla="*/ 278 w 302"/>
              <a:gd name="T75" fmla="*/ 219 h 302"/>
              <a:gd name="T76" fmla="*/ 282 w 302"/>
              <a:gd name="T77" fmla="*/ 190 h 302"/>
              <a:gd name="T78" fmla="*/ 287 w 302"/>
              <a:gd name="T79" fmla="*/ 173 h 302"/>
              <a:gd name="T80" fmla="*/ 302 w 302"/>
              <a:gd name="T81" fmla="*/ 155 h 302"/>
              <a:gd name="T82" fmla="*/ 170 w 302"/>
              <a:gd name="T83" fmla="*/ 59 h 302"/>
              <a:gd name="T84" fmla="*/ 160 w 302"/>
              <a:gd name="T85" fmla="*/ 111 h 302"/>
              <a:gd name="T86" fmla="*/ 143 w 302"/>
              <a:gd name="T87" fmla="*/ 110 h 302"/>
              <a:gd name="T88" fmla="*/ 98 w 302"/>
              <a:gd name="T89" fmla="*/ 73 h 302"/>
              <a:gd name="T90" fmla="*/ 117 w 302"/>
              <a:gd name="T91" fmla="*/ 128 h 302"/>
              <a:gd name="T92" fmla="*/ 59 w 302"/>
              <a:gd name="T93" fmla="*/ 132 h 302"/>
              <a:gd name="T94" fmla="*/ 110 w 302"/>
              <a:gd name="T95" fmla="*/ 159 h 302"/>
              <a:gd name="T96" fmla="*/ 143 w 302"/>
              <a:gd name="T97" fmla="*/ 191 h 302"/>
              <a:gd name="T98" fmla="*/ 128 w 302"/>
              <a:gd name="T99" fmla="*/ 185 h 302"/>
              <a:gd name="T100" fmla="*/ 130 w 302"/>
              <a:gd name="T101" fmla="*/ 171 h 302"/>
              <a:gd name="T102" fmla="*/ 203 w 302"/>
              <a:gd name="T103" fmla="*/ 229 h 302"/>
              <a:gd name="T104" fmla="*/ 172 w 302"/>
              <a:gd name="T105" fmla="*/ 185 h 302"/>
              <a:gd name="T106" fmla="*/ 229 w 302"/>
              <a:gd name="T107" fmla="*/ 203 h 302"/>
              <a:gd name="T108" fmla="*/ 191 w 302"/>
              <a:gd name="T109" fmla="*/ 159 h 302"/>
              <a:gd name="T110" fmla="*/ 191 w 302"/>
              <a:gd name="T111" fmla="*/ 143 h 302"/>
              <a:gd name="T112" fmla="*/ 230 w 302"/>
              <a:gd name="T113" fmla="*/ 99 h 3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302" h="302">
                <a:moveTo>
                  <a:pt x="302" y="147"/>
                </a:moveTo>
                <a:cubicBezTo>
                  <a:pt x="300" y="146"/>
                  <a:pt x="297" y="145"/>
                  <a:pt x="295" y="145"/>
                </a:cubicBezTo>
                <a:cubicBezTo>
                  <a:pt x="293" y="144"/>
                  <a:pt x="290" y="143"/>
                  <a:pt x="288" y="142"/>
                </a:cubicBezTo>
                <a:cubicBezTo>
                  <a:pt x="287" y="142"/>
                  <a:pt x="287" y="142"/>
                  <a:pt x="287" y="142"/>
                </a:cubicBezTo>
                <a:cubicBezTo>
                  <a:pt x="287" y="141"/>
                  <a:pt x="287" y="141"/>
                  <a:pt x="287" y="141"/>
                </a:cubicBezTo>
                <a:cubicBezTo>
                  <a:pt x="287" y="137"/>
                  <a:pt x="287" y="133"/>
                  <a:pt x="286" y="130"/>
                </a:cubicBezTo>
                <a:cubicBezTo>
                  <a:pt x="286" y="129"/>
                  <a:pt x="286" y="129"/>
                  <a:pt x="286" y="129"/>
                </a:cubicBezTo>
                <a:cubicBezTo>
                  <a:pt x="287" y="128"/>
                  <a:pt x="287" y="128"/>
                  <a:pt x="287" y="128"/>
                </a:cubicBezTo>
                <a:cubicBezTo>
                  <a:pt x="289" y="127"/>
                  <a:pt x="291" y="126"/>
                  <a:pt x="293" y="125"/>
                </a:cubicBezTo>
                <a:cubicBezTo>
                  <a:pt x="295" y="123"/>
                  <a:pt x="297" y="122"/>
                  <a:pt x="299" y="121"/>
                </a:cubicBezTo>
                <a:cubicBezTo>
                  <a:pt x="299" y="118"/>
                  <a:pt x="298" y="116"/>
                  <a:pt x="297" y="113"/>
                </a:cubicBezTo>
                <a:cubicBezTo>
                  <a:pt x="295" y="113"/>
                  <a:pt x="293" y="113"/>
                  <a:pt x="290" y="113"/>
                </a:cubicBezTo>
                <a:cubicBezTo>
                  <a:pt x="288" y="112"/>
                  <a:pt x="285" y="112"/>
                  <a:pt x="283" y="112"/>
                </a:cubicBezTo>
                <a:cubicBezTo>
                  <a:pt x="282" y="112"/>
                  <a:pt x="282" y="112"/>
                  <a:pt x="282" y="112"/>
                </a:cubicBezTo>
                <a:cubicBezTo>
                  <a:pt x="282" y="111"/>
                  <a:pt x="282" y="111"/>
                  <a:pt x="282" y="111"/>
                </a:cubicBezTo>
                <a:cubicBezTo>
                  <a:pt x="281" y="108"/>
                  <a:pt x="279" y="104"/>
                  <a:pt x="278" y="100"/>
                </a:cubicBezTo>
                <a:cubicBezTo>
                  <a:pt x="278" y="99"/>
                  <a:pt x="278" y="99"/>
                  <a:pt x="278" y="99"/>
                </a:cubicBezTo>
                <a:cubicBezTo>
                  <a:pt x="278" y="99"/>
                  <a:pt x="278" y="99"/>
                  <a:pt x="278" y="99"/>
                </a:cubicBezTo>
                <a:cubicBezTo>
                  <a:pt x="280" y="97"/>
                  <a:pt x="282" y="95"/>
                  <a:pt x="284" y="94"/>
                </a:cubicBezTo>
                <a:cubicBezTo>
                  <a:pt x="285" y="92"/>
                  <a:pt x="287" y="90"/>
                  <a:pt x="289" y="89"/>
                </a:cubicBezTo>
                <a:cubicBezTo>
                  <a:pt x="288" y="86"/>
                  <a:pt x="286" y="84"/>
                  <a:pt x="285" y="82"/>
                </a:cubicBezTo>
                <a:cubicBezTo>
                  <a:pt x="283" y="82"/>
                  <a:pt x="281" y="82"/>
                  <a:pt x="278" y="83"/>
                </a:cubicBezTo>
                <a:cubicBezTo>
                  <a:pt x="276" y="83"/>
                  <a:pt x="273" y="83"/>
                  <a:pt x="271" y="84"/>
                </a:cubicBezTo>
                <a:cubicBezTo>
                  <a:pt x="270" y="84"/>
                  <a:pt x="270" y="84"/>
                  <a:pt x="270" y="84"/>
                </a:cubicBezTo>
                <a:cubicBezTo>
                  <a:pt x="270" y="83"/>
                  <a:pt x="270" y="83"/>
                  <a:pt x="270" y="83"/>
                </a:cubicBezTo>
                <a:cubicBezTo>
                  <a:pt x="268" y="80"/>
                  <a:pt x="266" y="76"/>
                  <a:pt x="264" y="73"/>
                </a:cubicBezTo>
                <a:cubicBezTo>
                  <a:pt x="263" y="72"/>
                  <a:pt x="263" y="72"/>
                  <a:pt x="263" y="72"/>
                </a:cubicBezTo>
                <a:cubicBezTo>
                  <a:pt x="264" y="72"/>
                  <a:pt x="264" y="72"/>
                  <a:pt x="264" y="72"/>
                </a:cubicBezTo>
                <a:cubicBezTo>
                  <a:pt x="265" y="70"/>
                  <a:pt x="266" y="68"/>
                  <a:pt x="268" y="66"/>
                </a:cubicBezTo>
                <a:cubicBezTo>
                  <a:pt x="269" y="64"/>
                  <a:pt x="270" y="62"/>
                  <a:pt x="271" y="60"/>
                </a:cubicBezTo>
                <a:cubicBezTo>
                  <a:pt x="270" y="58"/>
                  <a:pt x="268" y="56"/>
                  <a:pt x="267" y="54"/>
                </a:cubicBezTo>
                <a:cubicBezTo>
                  <a:pt x="264" y="54"/>
                  <a:pt x="262" y="55"/>
                  <a:pt x="260" y="56"/>
                </a:cubicBezTo>
                <a:cubicBezTo>
                  <a:pt x="258" y="57"/>
                  <a:pt x="255" y="58"/>
                  <a:pt x="253" y="59"/>
                </a:cubicBezTo>
                <a:cubicBezTo>
                  <a:pt x="252" y="59"/>
                  <a:pt x="252" y="59"/>
                  <a:pt x="252" y="59"/>
                </a:cubicBezTo>
                <a:cubicBezTo>
                  <a:pt x="252" y="58"/>
                  <a:pt x="252" y="58"/>
                  <a:pt x="252" y="58"/>
                </a:cubicBezTo>
                <a:cubicBezTo>
                  <a:pt x="249" y="55"/>
                  <a:pt x="246" y="53"/>
                  <a:pt x="243" y="50"/>
                </a:cubicBezTo>
                <a:cubicBezTo>
                  <a:pt x="243" y="49"/>
                  <a:pt x="243" y="49"/>
                  <a:pt x="243" y="49"/>
                </a:cubicBezTo>
                <a:cubicBezTo>
                  <a:pt x="243" y="49"/>
                  <a:pt x="243" y="49"/>
                  <a:pt x="243" y="49"/>
                </a:cubicBezTo>
                <a:cubicBezTo>
                  <a:pt x="244" y="47"/>
                  <a:pt x="245" y="44"/>
                  <a:pt x="246" y="42"/>
                </a:cubicBezTo>
                <a:cubicBezTo>
                  <a:pt x="247" y="40"/>
                  <a:pt x="247" y="37"/>
                  <a:pt x="248" y="35"/>
                </a:cubicBezTo>
                <a:cubicBezTo>
                  <a:pt x="246" y="33"/>
                  <a:pt x="244" y="32"/>
                  <a:pt x="242" y="30"/>
                </a:cubicBezTo>
                <a:cubicBezTo>
                  <a:pt x="240" y="31"/>
                  <a:pt x="238" y="33"/>
                  <a:pt x="236" y="34"/>
                </a:cubicBezTo>
                <a:cubicBezTo>
                  <a:pt x="234" y="36"/>
                  <a:pt x="232" y="37"/>
                  <a:pt x="230" y="38"/>
                </a:cubicBezTo>
                <a:cubicBezTo>
                  <a:pt x="229" y="39"/>
                  <a:pt x="229" y="39"/>
                  <a:pt x="229" y="39"/>
                </a:cubicBezTo>
                <a:cubicBezTo>
                  <a:pt x="228" y="38"/>
                  <a:pt x="228" y="38"/>
                  <a:pt x="228" y="38"/>
                </a:cubicBezTo>
                <a:cubicBezTo>
                  <a:pt x="225" y="36"/>
                  <a:pt x="222" y="34"/>
                  <a:pt x="219" y="32"/>
                </a:cubicBezTo>
                <a:cubicBezTo>
                  <a:pt x="218" y="32"/>
                  <a:pt x="218" y="32"/>
                  <a:pt x="218" y="32"/>
                </a:cubicBezTo>
                <a:cubicBezTo>
                  <a:pt x="218" y="31"/>
                  <a:pt x="218" y="31"/>
                  <a:pt x="218" y="31"/>
                </a:cubicBezTo>
                <a:cubicBezTo>
                  <a:pt x="218" y="28"/>
                  <a:pt x="219" y="26"/>
                  <a:pt x="219" y="23"/>
                </a:cubicBezTo>
                <a:cubicBezTo>
                  <a:pt x="219" y="21"/>
                  <a:pt x="220" y="19"/>
                  <a:pt x="220" y="16"/>
                </a:cubicBezTo>
                <a:cubicBezTo>
                  <a:pt x="218" y="15"/>
                  <a:pt x="215" y="14"/>
                  <a:pt x="213" y="13"/>
                </a:cubicBezTo>
                <a:cubicBezTo>
                  <a:pt x="211" y="15"/>
                  <a:pt x="210" y="16"/>
                  <a:pt x="208" y="18"/>
                </a:cubicBezTo>
                <a:cubicBezTo>
                  <a:pt x="206" y="20"/>
                  <a:pt x="205" y="22"/>
                  <a:pt x="203" y="23"/>
                </a:cubicBezTo>
                <a:cubicBezTo>
                  <a:pt x="202" y="24"/>
                  <a:pt x="202" y="24"/>
                  <a:pt x="202" y="24"/>
                </a:cubicBezTo>
                <a:cubicBezTo>
                  <a:pt x="202" y="24"/>
                  <a:pt x="202" y="24"/>
                  <a:pt x="202" y="24"/>
                </a:cubicBezTo>
                <a:cubicBezTo>
                  <a:pt x="198" y="22"/>
                  <a:pt x="194" y="21"/>
                  <a:pt x="191" y="20"/>
                </a:cubicBezTo>
                <a:cubicBezTo>
                  <a:pt x="190" y="20"/>
                  <a:pt x="190" y="20"/>
                  <a:pt x="190" y="20"/>
                </a:cubicBezTo>
                <a:cubicBezTo>
                  <a:pt x="190" y="19"/>
                  <a:pt x="190" y="19"/>
                  <a:pt x="190" y="19"/>
                </a:cubicBezTo>
                <a:cubicBezTo>
                  <a:pt x="189" y="17"/>
                  <a:pt x="189" y="14"/>
                  <a:pt x="189" y="12"/>
                </a:cubicBezTo>
                <a:cubicBezTo>
                  <a:pt x="189" y="9"/>
                  <a:pt x="189" y="7"/>
                  <a:pt x="188" y="4"/>
                </a:cubicBezTo>
                <a:cubicBezTo>
                  <a:pt x="186" y="4"/>
                  <a:pt x="183" y="3"/>
                  <a:pt x="181" y="3"/>
                </a:cubicBezTo>
                <a:cubicBezTo>
                  <a:pt x="180" y="4"/>
                  <a:pt x="178" y="7"/>
                  <a:pt x="177" y="9"/>
                </a:cubicBezTo>
                <a:cubicBezTo>
                  <a:pt x="176" y="11"/>
                  <a:pt x="175" y="13"/>
                  <a:pt x="173" y="15"/>
                </a:cubicBezTo>
                <a:cubicBezTo>
                  <a:pt x="173" y="16"/>
                  <a:pt x="173" y="16"/>
                  <a:pt x="173" y="16"/>
                </a:cubicBezTo>
                <a:cubicBezTo>
                  <a:pt x="172" y="16"/>
                  <a:pt x="172" y="16"/>
                  <a:pt x="172" y="16"/>
                </a:cubicBezTo>
                <a:cubicBezTo>
                  <a:pt x="168" y="15"/>
                  <a:pt x="165" y="15"/>
                  <a:pt x="161" y="14"/>
                </a:cubicBezTo>
                <a:cubicBezTo>
                  <a:pt x="160" y="14"/>
                  <a:pt x="160" y="14"/>
                  <a:pt x="160" y="14"/>
                </a:cubicBezTo>
                <a:cubicBezTo>
                  <a:pt x="159" y="14"/>
                  <a:pt x="159" y="14"/>
                  <a:pt x="159" y="14"/>
                </a:cubicBezTo>
                <a:cubicBezTo>
                  <a:pt x="159" y="11"/>
                  <a:pt x="158" y="9"/>
                  <a:pt x="157" y="7"/>
                </a:cubicBezTo>
                <a:cubicBezTo>
                  <a:pt x="156" y="4"/>
                  <a:pt x="156" y="2"/>
                  <a:pt x="155" y="0"/>
                </a:cubicBezTo>
                <a:cubicBezTo>
                  <a:pt x="155" y="0"/>
                  <a:pt x="155" y="0"/>
                  <a:pt x="155" y="0"/>
                </a:cubicBezTo>
                <a:cubicBezTo>
                  <a:pt x="152" y="0"/>
                  <a:pt x="150" y="0"/>
                  <a:pt x="147" y="0"/>
                </a:cubicBezTo>
                <a:cubicBezTo>
                  <a:pt x="147" y="0"/>
                  <a:pt x="147" y="0"/>
                  <a:pt x="147" y="0"/>
                </a:cubicBezTo>
                <a:cubicBezTo>
                  <a:pt x="146" y="2"/>
                  <a:pt x="145" y="4"/>
                  <a:pt x="145" y="7"/>
                </a:cubicBezTo>
                <a:cubicBezTo>
                  <a:pt x="144" y="9"/>
                  <a:pt x="143" y="11"/>
                  <a:pt x="142" y="14"/>
                </a:cubicBezTo>
                <a:cubicBezTo>
                  <a:pt x="142" y="14"/>
                  <a:pt x="142" y="14"/>
                  <a:pt x="142" y="14"/>
                </a:cubicBezTo>
                <a:cubicBezTo>
                  <a:pt x="141" y="14"/>
                  <a:pt x="141" y="14"/>
                  <a:pt x="141" y="14"/>
                </a:cubicBezTo>
                <a:cubicBezTo>
                  <a:pt x="137" y="15"/>
                  <a:pt x="133" y="15"/>
                  <a:pt x="130" y="16"/>
                </a:cubicBezTo>
                <a:cubicBezTo>
                  <a:pt x="129" y="16"/>
                  <a:pt x="129" y="16"/>
                  <a:pt x="129" y="16"/>
                </a:cubicBezTo>
                <a:cubicBezTo>
                  <a:pt x="129" y="15"/>
                  <a:pt x="129" y="15"/>
                  <a:pt x="129" y="15"/>
                </a:cubicBezTo>
                <a:cubicBezTo>
                  <a:pt x="127" y="13"/>
                  <a:pt x="126" y="11"/>
                  <a:pt x="125" y="9"/>
                </a:cubicBezTo>
                <a:cubicBezTo>
                  <a:pt x="123" y="7"/>
                  <a:pt x="122" y="4"/>
                  <a:pt x="121" y="3"/>
                </a:cubicBezTo>
                <a:cubicBezTo>
                  <a:pt x="118" y="3"/>
                  <a:pt x="116" y="4"/>
                  <a:pt x="113" y="4"/>
                </a:cubicBezTo>
                <a:cubicBezTo>
                  <a:pt x="113" y="7"/>
                  <a:pt x="113" y="9"/>
                  <a:pt x="113" y="12"/>
                </a:cubicBezTo>
                <a:cubicBezTo>
                  <a:pt x="113" y="14"/>
                  <a:pt x="112" y="17"/>
                  <a:pt x="112" y="19"/>
                </a:cubicBezTo>
                <a:cubicBezTo>
                  <a:pt x="112" y="20"/>
                  <a:pt x="112" y="20"/>
                  <a:pt x="112" y="20"/>
                </a:cubicBezTo>
                <a:cubicBezTo>
                  <a:pt x="111" y="20"/>
                  <a:pt x="111" y="20"/>
                  <a:pt x="111" y="20"/>
                </a:cubicBezTo>
                <a:cubicBezTo>
                  <a:pt x="108" y="21"/>
                  <a:pt x="104" y="22"/>
                  <a:pt x="100" y="24"/>
                </a:cubicBezTo>
                <a:cubicBezTo>
                  <a:pt x="100" y="24"/>
                  <a:pt x="100" y="24"/>
                  <a:pt x="100" y="24"/>
                </a:cubicBezTo>
                <a:cubicBezTo>
                  <a:pt x="99" y="23"/>
                  <a:pt x="99" y="23"/>
                  <a:pt x="99" y="23"/>
                </a:cubicBezTo>
                <a:cubicBezTo>
                  <a:pt x="97" y="22"/>
                  <a:pt x="96" y="20"/>
                  <a:pt x="94" y="18"/>
                </a:cubicBezTo>
                <a:cubicBezTo>
                  <a:pt x="92" y="16"/>
                  <a:pt x="90" y="15"/>
                  <a:pt x="89" y="13"/>
                </a:cubicBezTo>
                <a:cubicBezTo>
                  <a:pt x="86" y="14"/>
                  <a:pt x="84" y="15"/>
                  <a:pt x="82" y="16"/>
                </a:cubicBezTo>
                <a:cubicBezTo>
                  <a:pt x="82" y="19"/>
                  <a:pt x="82" y="21"/>
                  <a:pt x="83" y="23"/>
                </a:cubicBezTo>
                <a:cubicBezTo>
                  <a:pt x="83" y="26"/>
                  <a:pt x="83" y="28"/>
                  <a:pt x="84" y="31"/>
                </a:cubicBezTo>
                <a:cubicBezTo>
                  <a:pt x="84" y="32"/>
                  <a:pt x="84" y="32"/>
                  <a:pt x="84" y="32"/>
                </a:cubicBezTo>
                <a:cubicBezTo>
                  <a:pt x="83" y="32"/>
                  <a:pt x="83" y="32"/>
                  <a:pt x="83" y="32"/>
                </a:cubicBezTo>
                <a:cubicBezTo>
                  <a:pt x="80" y="34"/>
                  <a:pt x="76" y="36"/>
                  <a:pt x="73" y="38"/>
                </a:cubicBezTo>
                <a:cubicBezTo>
                  <a:pt x="73" y="39"/>
                  <a:pt x="73" y="39"/>
                  <a:pt x="73" y="39"/>
                </a:cubicBezTo>
                <a:cubicBezTo>
                  <a:pt x="72" y="38"/>
                  <a:pt x="72" y="38"/>
                  <a:pt x="72" y="38"/>
                </a:cubicBezTo>
                <a:cubicBezTo>
                  <a:pt x="70" y="37"/>
                  <a:pt x="68" y="36"/>
                  <a:pt x="66" y="34"/>
                </a:cubicBezTo>
                <a:cubicBezTo>
                  <a:pt x="64" y="33"/>
                  <a:pt x="62" y="31"/>
                  <a:pt x="60" y="30"/>
                </a:cubicBezTo>
                <a:cubicBezTo>
                  <a:pt x="58" y="32"/>
                  <a:pt x="56" y="33"/>
                  <a:pt x="54" y="35"/>
                </a:cubicBezTo>
                <a:cubicBezTo>
                  <a:pt x="54" y="37"/>
                  <a:pt x="55" y="40"/>
                  <a:pt x="56" y="42"/>
                </a:cubicBezTo>
                <a:cubicBezTo>
                  <a:pt x="57" y="44"/>
                  <a:pt x="58" y="47"/>
                  <a:pt x="59" y="49"/>
                </a:cubicBezTo>
                <a:cubicBezTo>
                  <a:pt x="59" y="49"/>
                  <a:pt x="59" y="49"/>
                  <a:pt x="59" y="49"/>
                </a:cubicBezTo>
                <a:cubicBezTo>
                  <a:pt x="58" y="50"/>
                  <a:pt x="58" y="50"/>
                  <a:pt x="58" y="50"/>
                </a:cubicBezTo>
                <a:cubicBezTo>
                  <a:pt x="56" y="53"/>
                  <a:pt x="53" y="55"/>
                  <a:pt x="50" y="58"/>
                </a:cubicBezTo>
                <a:cubicBezTo>
                  <a:pt x="50" y="59"/>
                  <a:pt x="50" y="59"/>
                  <a:pt x="50" y="59"/>
                </a:cubicBezTo>
                <a:cubicBezTo>
                  <a:pt x="49" y="59"/>
                  <a:pt x="49" y="59"/>
                  <a:pt x="49" y="59"/>
                </a:cubicBezTo>
                <a:cubicBezTo>
                  <a:pt x="47" y="58"/>
                  <a:pt x="44" y="57"/>
                  <a:pt x="42" y="56"/>
                </a:cubicBezTo>
                <a:cubicBezTo>
                  <a:pt x="40" y="55"/>
                  <a:pt x="37" y="54"/>
                  <a:pt x="35" y="54"/>
                </a:cubicBezTo>
                <a:cubicBezTo>
                  <a:pt x="33" y="56"/>
                  <a:pt x="32" y="58"/>
                  <a:pt x="30" y="60"/>
                </a:cubicBezTo>
                <a:cubicBezTo>
                  <a:pt x="32" y="62"/>
                  <a:pt x="33" y="64"/>
                  <a:pt x="34" y="66"/>
                </a:cubicBezTo>
                <a:cubicBezTo>
                  <a:pt x="36" y="68"/>
                  <a:pt x="37" y="70"/>
                  <a:pt x="38" y="72"/>
                </a:cubicBezTo>
                <a:cubicBezTo>
                  <a:pt x="39" y="72"/>
                  <a:pt x="39" y="72"/>
                  <a:pt x="39" y="72"/>
                </a:cubicBezTo>
                <a:cubicBezTo>
                  <a:pt x="38" y="73"/>
                  <a:pt x="38" y="73"/>
                  <a:pt x="38" y="73"/>
                </a:cubicBezTo>
                <a:cubicBezTo>
                  <a:pt x="36" y="76"/>
                  <a:pt x="34" y="80"/>
                  <a:pt x="32" y="83"/>
                </a:cubicBezTo>
                <a:cubicBezTo>
                  <a:pt x="32" y="84"/>
                  <a:pt x="32" y="84"/>
                  <a:pt x="32" y="84"/>
                </a:cubicBezTo>
                <a:cubicBezTo>
                  <a:pt x="31" y="84"/>
                  <a:pt x="31" y="84"/>
                  <a:pt x="31" y="84"/>
                </a:cubicBezTo>
                <a:cubicBezTo>
                  <a:pt x="29" y="83"/>
                  <a:pt x="26" y="83"/>
                  <a:pt x="24" y="83"/>
                </a:cubicBezTo>
                <a:cubicBezTo>
                  <a:pt x="21" y="82"/>
                  <a:pt x="19" y="82"/>
                  <a:pt x="17" y="82"/>
                </a:cubicBezTo>
                <a:cubicBezTo>
                  <a:pt x="15" y="84"/>
                  <a:pt x="14" y="86"/>
                  <a:pt x="13" y="89"/>
                </a:cubicBezTo>
                <a:cubicBezTo>
                  <a:pt x="15" y="90"/>
                  <a:pt x="16" y="92"/>
                  <a:pt x="18" y="94"/>
                </a:cubicBezTo>
                <a:cubicBezTo>
                  <a:pt x="20" y="95"/>
                  <a:pt x="22" y="97"/>
                  <a:pt x="24" y="99"/>
                </a:cubicBezTo>
                <a:cubicBezTo>
                  <a:pt x="24" y="99"/>
                  <a:pt x="24" y="99"/>
                  <a:pt x="24" y="99"/>
                </a:cubicBezTo>
                <a:cubicBezTo>
                  <a:pt x="24" y="100"/>
                  <a:pt x="24" y="100"/>
                  <a:pt x="24" y="100"/>
                </a:cubicBezTo>
                <a:cubicBezTo>
                  <a:pt x="22" y="104"/>
                  <a:pt x="21" y="108"/>
                  <a:pt x="20" y="111"/>
                </a:cubicBezTo>
                <a:cubicBezTo>
                  <a:pt x="20" y="112"/>
                  <a:pt x="20" y="112"/>
                  <a:pt x="20" y="112"/>
                </a:cubicBezTo>
                <a:cubicBezTo>
                  <a:pt x="19" y="112"/>
                  <a:pt x="19" y="112"/>
                  <a:pt x="19" y="112"/>
                </a:cubicBezTo>
                <a:cubicBezTo>
                  <a:pt x="17" y="112"/>
                  <a:pt x="14" y="112"/>
                  <a:pt x="12" y="113"/>
                </a:cubicBezTo>
                <a:cubicBezTo>
                  <a:pt x="9" y="113"/>
                  <a:pt x="7" y="113"/>
                  <a:pt x="4" y="113"/>
                </a:cubicBezTo>
                <a:cubicBezTo>
                  <a:pt x="4" y="116"/>
                  <a:pt x="3" y="118"/>
                  <a:pt x="3" y="121"/>
                </a:cubicBezTo>
                <a:cubicBezTo>
                  <a:pt x="5" y="122"/>
                  <a:pt x="7" y="123"/>
                  <a:pt x="9" y="125"/>
                </a:cubicBezTo>
                <a:cubicBezTo>
                  <a:pt x="11" y="126"/>
                  <a:pt x="13" y="127"/>
                  <a:pt x="15" y="128"/>
                </a:cubicBezTo>
                <a:cubicBezTo>
                  <a:pt x="16" y="129"/>
                  <a:pt x="16" y="129"/>
                  <a:pt x="16" y="129"/>
                </a:cubicBezTo>
                <a:cubicBezTo>
                  <a:pt x="16" y="130"/>
                  <a:pt x="16" y="130"/>
                  <a:pt x="16" y="130"/>
                </a:cubicBezTo>
                <a:cubicBezTo>
                  <a:pt x="15" y="133"/>
                  <a:pt x="15" y="137"/>
                  <a:pt x="15" y="141"/>
                </a:cubicBezTo>
                <a:cubicBezTo>
                  <a:pt x="14" y="142"/>
                  <a:pt x="14" y="142"/>
                  <a:pt x="14" y="142"/>
                </a:cubicBezTo>
                <a:cubicBezTo>
                  <a:pt x="14" y="142"/>
                  <a:pt x="14" y="142"/>
                  <a:pt x="14" y="142"/>
                </a:cubicBezTo>
                <a:cubicBezTo>
                  <a:pt x="12" y="143"/>
                  <a:pt x="9" y="144"/>
                  <a:pt x="7" y="145"/>
                </a:cubicBezTo>
                <a:cubicBezTo>
                  <a:pt x="4" y="145"/>
                  <a:pt x="2" y="146"/>
                  <a:pt x="0" y="147"/>
                </a:cubicBezTo>
                <a:cubicBezTo>
                  <a:pt x="0" y="147"/>
                  <a:pt x="0" y="147"/>
                  <a:pt x="0" y="147"/>
                </a:cubicBezTo>
                <a:cubicBezTo>
                  <a:pt x="0" y="148"/>
                  <a:pt x="0" y="150"/>
                  <a:pt x="0" y="151"/>
                </a:cubicBezTo>
                <a:cubicBezTo>
                  <a:pt x="0" y="152"/>
                  <a:pt x="0" y="153"/>
                  <a:pt x="0" y="155"/>
                </a:cubicBezTo>
                <a:cubicBezTo>
                  <a:pt x="0" y="155"/>
                  <a:pt x="0" y="155"/>
                  <a:pt x="0" y="155"/>
                </a:cubicBezTo>
                <a:cubicBezTo>
                  <a:pt x="2" y="156"/>
                  <a:pt x="4" y="156"/>
                  <a:pt x="7" y="157"/>
                </a:cubicBezTo>
                <a:cubicBezTo>
                  <a:pt x="9" y="158"/>
                  <a:pt x="12" y="158"/>
                  <a:pt x="14" y="159"/>
                </a:cubicBezTo>
                <a:cubicBezTo>
                  <a:pt x="14" y="160"/>
                  <a:pt x="14" y="160"/>
                  <a:pt x="14" y="160"/>
                </a:cubicBezTo>
                <a:cubicBezTo>
                  <a:pt x="15" y="160"/>
                  <a:pt x="15" y="160"/>
                  <a:pt x="15" y="160"/>
                </a:cubicBezTo>
                <a:cubicBezTo>
                  <a:pt x="15" y="165"/>
                  <a:pt x="15" y="168"/>
                  <a:pt x="16" y="172"/>
                </a:cubicBezTo>
                <a:cubicBezTo>
                  <a:pt x="16" y="173"/>
                  <a:pt x="16" y="173"/>
                  <a:pt x="16" y="173"/>
                </a:cubicBezTo>
                <a:cubicBezTo>
                  <a:pt x="15" y="173"/>
                  <a:pt x="15" y="173"/>
                  <a:pt x="15" y="173"/>
                </a:cubicBezTo>
                <a:cubicBezTo>
                  <a:pt x="13" y="174"/>
                  <a:pt x="11" y="176"/>
                  <a:pt x="9" y="177"/>
                </a:cubicBezTo>
                <a:cubicBezTo>
                  <a:pt x="7" y="178"/>
                  <a:pt x="5" y="179"/>
                  <a:pt x="3" y="181"/>
                </a:cubicBezTo>
                <a:cubicBezTo>
                  <a:pt x="3" y="183"/>
                  <a:pt x="4" y="186"/>
                  <a:pt x="4" y="188"/>
                </a:cubicBezTo>
                <a:cubicBezTo>
                  <a:pt x="7" y="189"/>
                  <a:pt x="9" y="189"/>
                  <a:pt x="12" y="189"/>
                </a:cubicBezTo>
                <a:cubicBezTo>
                  <a:pt x="14" y="189"/>
                  <a:pt x="17" y="189"/>
                  <a:pt x="19" y="190"/>
                </a:cubicBezTo>
                <a:cubicBezTo>
                  <a:pt x="20" y="190"/>
                  <a:pt x="20" y="190"/>
                  <a:pt x="20" y="190"/>
                </a:cubicBezTo>
                <a:cubicBezTo>
                  <a:pt x="20" y="190"/>
                  <a:pt x="20" y="190"/>
                  <a:pt x="20" y="190"/>
                </a:cubicBezTo>
                <a:cubicBezTo>
                  <a:pt x="21" y="194"/>
                  <a:pt x="22" y="198"/>
                  <a:pt x="24" y="201"/>
                </a:cubicBezTo>
                <a:cubicBezTo>
                  <a:pt x="24" y="202"/>
                  <a:pt x="24" y="202"/>
                  <a:pt x="24" y="202"/>
                </a:cubicBezTo>
                <a:cubicBezTo>
                  <a:pt x="24" y="203"/>
                  <a:pt x="24" y="203"/>
                  <a:pt x="24" y="203"/>
                </a:cubicBezTo>
                <a:cubicBezTo>
                  <a:pt x="22" y="204"/>
                  <a:pt x="20" y="206"/>
                  <a:pt x="18" y="208"/>
                </a:cubicBezTo>
                <a:cubicBezTo>
                  <a:pt x="16" y="210"/>
                  <a:pt x="15" y="211"/>
                  <a:pt x="13" y="213"/>
                </a:cubicBezTo>
                <a:cubicBezTo>
                  <a:pt x="14" y="215"/>
                  <a:pt x="15" y="218"/>
                  <a:pt x="17" y="220"/>
                </a:cubicBezTo>
                <a:cubicBezTo>
                  <a:pt x="19" y="220"/>
                  <a:pt x="21" y="219"/>
                  <a:pt x="24" y="219"/>
                </a:cubicBezTo>
                <a:cubicBezTo>
                  <a:pt x="26" y="219"/>
                  <a:pt x="29" y="218"/>
                  <a:pt x="31" y="218"/>
                </a:cubicBezTo>
                <a:cubicBezTo>
                  <a:pt x="32" y="218"/>
                  <a:pt x="32" y="218"/>
                  <a:pt x="32" y="218"/>
                </a:cubicBezTo>
                <a:cubicBezTo>
                  <a:pt x="32" y="219"/>
                  <a:pt x="32" y="219"/>
                  <a:pt x="32" y="219"/>
                </a:cubicBezTo>
                <a:cubicBezTo>
                  <a:pt x="34" y="222"/>
                  <a:pt x="36" y="225"/>
                  <a:pt x="38" y="228"/>
                </a:cubicBezTo>
                <a:cubicBezTo>
                  <a:pt x="39" y="229"/>
                  <a:pt x="39" y="229"/>
                  <a:pt x="39" y="229"/>
                </a:cubicBezTo>
                <a:cubicBezTo>
                  <a:pt x="38" y="230"/>
                  <a:pt x="38" y="230"/>
                  <a:pt x="38" y="230"/>
                </a:cubicBezTo>
                <a:cubicBezTo>
                  <a:pt x="37" y="232"/>
                  <a:pt x="36" y="234"/>
                  <a:pt x="34" y="236"/>
                </a:cubicBezTo>
                <a:cubicBezTo>
                  <a:pt x="33" y="238"/>
                  <a:pt x="32" y="240"/>
                  <a:pt x="30" y="242"/>
                </a:cubicBezTo>
                <a:cubicBezTo>
                  <a:pt x="32" y="244"/>
                  <a:pt x="33" y="246"/>
                  <a:pt x="35" y="248"/>
                </a:cubicBezTo>
                <a:cubicBezTo>
                  <a:pt x="37" y="247"/>
                  <a:pt x="40" y="246"/>
                  <a:pt x="42" y="246"/>
                </a:cubicBezTo>
                <a:cubicBezTo>
                  <a:pt x="44" y="245"/>
                  <a:pt x="47" y="244"/>
                  <a:pt x="49" y="243"/>
                </a:cubicBezTo>
                <a:cubicBezTo>
                  <a:pt x="50" y="243"/>
                  <a:pt x="50" y="243"/>
                  <a:pt x="50" y="243"/>
                </a:cubicBezTo>
                <a:cubicBezTo>
                  <a:pt x="50" y="243"/>
                  <a:pt x="50" y="243"/>
                  <a:pt x="50" y="243"/>
                </a:cubicBezTo>
                <a:cubicBezTo>
                  <a:pt x="53" y="246"/>
                  <a:pt x="56" y="249"/>
                  <a:pt x="58" y="251"/>
                </a:cubicBezTo>
                <a:cubicBezTo>
                  <a:pt x="59" y="252"/>
                  <a:pt x="59" y="252"/>
                  <a:pt x="59" y="252"/>
                </a:cubicBezTo>
                <a:cubicBezTo>
                  <a:pt x="59" y="253"/>
                  <a:pt x="59" y="253"/>
                  <a:pt x="59" y="253"/>
                </a:cubicBezTo>
                <a:cubicBezTo>
                  <a:pt x="58" y="255"/>
                  <a:pt x="57" y="257"/>
                  <a:pt x="56" y="260"/>
                </a:cubicBezTo>
                <a:cubicBezTo>
                  <a:pt x="55" y="262"/>
                  <a:pt x="54" y="264"/>
                  <a:pt x="54" y="266"/>
                </a:cubicBezTo>
                <a:cubicBezTo>
                  <a:pt x="56" y="268"/>
                  <a:pt x="58" y="270"/>
                  <a:pt x="60" y="271"/>
                </a:cubicBezTo>
                <a:cubicBezTo>
                  <a:pt x="62" y="270"/>
                  <a:pt x="64" y="269"/>
                  <a:pt x="66" y="267"/>
                </a:cubicBezTo>
                <a:cubicBezTo>
                  <a:pt x="68" y="266"/>
                  <a:pt x="70" y="265"/>
                  <a:pt x="72" y="263"/>
                </a:cubicBezTo>
                <a:cubicBezTo>
                  <a:pt x="73" y="263"/>
                  <a:pt x="73" y="263"/>
                  <a:pt x="73" y="263"/>
                </a:cubicBezTo>
                <a:cubicBezTo>
                  <a:pt x="73" y="263"/>
                  <a:pt x="73" y="263"/>
                  <a:pt x="73" y="263"/>
                </a:cubicBezTo>
                <a:cubicBezTo>
                  <a:pt x="76" y="266"/>
                  <a:pt x="80" y="268"/>
                  <a:pt x="83" y="270"/>
                </a:cubicBezTo>
                <a:cubicBezTo>
                  <a:pt x="84" y="270"/>
                  <a:pt x="84" y="270"/>
                  <a:pt x="84" y="270"/>
                </a:cubicBezTo>
                <a:cubicBezTo>
                  <a:pt x="84" y="271"/>
                  <a:pt x="84" y="271"/>
                  <a:pt x="84" y="271"/>
                </a:cubicBezTo>
                <a:cubicBezTo>
                  <a:pt x="83" y="273"/>
                  <a:pt x="83" y="276"/>
                  <a:pt x="83" y="278"/>
                </a:cubicBezTo>
                <a:cubicBezTo>
                  <a:pt x="82" y="280"/>
                  <a:pt x="82" y="283"/>
                  <a:pt x="82" y="285"/>
                </a:cubicBezTo>
                <a:cubicBezTo>
                  <a:pt x="84" y="286"/>
                  <a:pt x="86" y="287"/>
                  <a:pt x="89" y="289"/>
                </a:cubicBezTo>
                <a:cubicBezTo>
                  <a:pt x="90" y="287"/>
                  <a:pt x="92" y="285"/>
                  <a:pt x="94" y="283"/>
                </a:cubicBezTo>
                <a:cubicBezTo>
                  <a:pt x="96" y="282"/>
                  <a:pt x="97" y="280"/>
                  <a:pt x="99" y="278"/>
                </a:cubicBezTo>
                <a:cubicBezTo>
                  <a:pt x="100" y="278"/>
                  <a:pt x="100" y="278"/>
                  <a:pt x="100" y="278"/>
                </a:cubicBezTo>
                <a:cubicBezTo>
                  <a:pt x="100" y="278"/>
                  <a:pt x="100" y="278"/>
                  <a:pt x="100" y="278"/>
                </a:cubicBezTo>
                <a:cubicBezTo>
                  <a:pt x="104" y="279"/>
                  <a:pt x="108" y="281"/>
                  <a:pt x="111" y="282"/>
                </a:cubicBezTo>
                <a:cubicBezTo>
                  <a:pt x="112" y="282"/>
                  <a:pt x="112" y="282"/>
                  <a:pt x="112" y="282"/>
                </a:cubicBezTo>
                <a:cubicBezTo>
                  <a:pt x="112" y="283"/>
                  <a:pt x="112" y="283"/>
                  <a:pt x="112" y="283"/>
                </a:cubicBezTo>
                <a:cubicBezTo>
                  <a:pt x="112" y="285"/>
                  <a:pt x="113" y="288"/>
                  <a:pt x="113" y="290"/>
                </a:cubicBezTo>
                <a:cubicBezTo>
                  <a:pt x="113" y="292"/>
                  <a:pt x="113" y="295"/>
                  <a:pt x="113" y="297"/>
                </a:cubicBezTo>
                <a:cubicBezTo>
                  <a:pt x="116" y="298"/>
                  <a:pt x="118" y="298"/>
                  <a:pt x="121" y="299"/>
                </a:cubicBezTo>
                <a:cubicBezTo>
                  <a:pt x="122" y="297"/>
                  <a:pt x="124" y="295"/>
                  <a:pt x="125" y="293"/>
                </a:cubicBezTo>
                <a:cubicBezTo>
                  <a:pt x="126" y="291"/>
                  <a:pt x="127" y="288"/>
                  <a:pt x="129" y="287"/>
                </a:cubicBezTo>
                <a:cubicBezTo>
                  <a:pt x="129" y="286"/>
                  <a:pt x="129" y="286"/>
                  <a:pt x="129" y="286"/>
                </a:cubicBezTo>
                <a:cubicBezTo>
                  <a:pt x="130" y="286"/>
                  <a:pt x="130" y="286"/>
                  <a:pt x="130" y="286"/>
                </a:cubicBezTo>
                <a:cubicBezTo>
                  <a:pt x="133" y="286"/>
                  <a:pt x="137" y="287"/>
                  <a:pt x="141" y="287"/>
                </a:cubicBezTo>
                <a:cubicBezTo>
                  <a:pt x="142" y="287"/>
                  <a:pt x="142" y="287"/>
                  <a:pt x="142" y="287"/>
                </a:cubicBezTo>
                <a:cubicBezTo>
                  <a:pt x="142" y="288"/>
                  <a:pt x="142" y="288"/>
                  <a:pt x="142" y="288"/>
                </a:cubicBezTo>
                <a:cubicBezTo>
                  <a:pt x="143" y="290"/>
                  <a:pt x="144" y="293"/>
                  <a:pt x="145" y="295"/>
                </a:cubicBezTo>
                <a:cubicBezTo>
                  <a:pt x="145" y="297"/>
                  <a:pt x="146" y="300"/>
                  <a:pt x="147" y="302"/>
                </a:cubicBezTo>
                <a:cubicBezTo>
                  <a:pt x="147" y="302"/>
                  <a:pt x="147" y="302"/>
                  <a:pt x="147" y="302"/>
                </a:cubicBezTo>
                <a:cubicBezTo>
                  <a:pt x="150" y="302"/>
                  <a:pt x="152" y="302"/>
                  <a:pt x="155" y="302"/>
                </a:cubicBezTo>
                <a:cubicBezTo>
                  <a:pt x="155" y="302"/>
                  <a:pt x="155" y="302"/>
                  <a:pt x="155" y="302"/>
                </a:cubicBezTo>
                <a:cubicBezTo>
                  <a:pt x="156" y="300"/>
                  <a:pt x="156" y="297"/>
                  <a:pt x="157" y="295"/>
                </a:cubicBezTo>
                <a:cubicBezTo>
                  <a:pt x="158" y="293"/>
                  <a:pt x="159" y="290"/>
                  <a:pt x="159" y="288"/>
                </a:cubicBezTo>
                <a:cubicBezTo>
                  <a:pt x="160" y="287"/>
                  <a:pt x="160" y="287"/>
                  <a:pt x="160" y="287"/>
                </a:cubicBezTo>
                <a:cubicBezTo>
                  <a:pt x="161" y="287"/>
                  <a:pt x="161" y="287"/>
                  <a:pt x="161" y="287"/>
                </a:cubicBezTo>
                <a:cubicBezTo>
                  <a:pt x="165" y="287"/>
                  <a:pt x="168" y="286"/>
                  <a:pt x="172" y="286"/>
                </a:cubicBezTo>
                <a:cubicBezTo>
                  <a:pt x="173" y="286"/>
                  <a:pt x="173" y="286"/>
                  <a:pt x="173" y="286"/>
                </a:cubicBezTo>
                <a:cubicBezTo>
                  <a:pt x="173" y="287"/>
                  <a:pt x="173" y="287"/>
                  <a:pt x="173" y="287"/>
                </a:cubicBezTo>
                <a:cubicBezTo>
                  <a:pt x="175" y="288"/>
                  <a:pt x="176" y="291"/>
                  <a:pt x="177" y="293"/>
                </a:cubicBezTo>
                <a:cubicBezTo>
                  <a:pt x="178" y="295"/>
                  <a:pt x="180" y="297"/>
                  <a:pt x="181" y="299"/>
                </a:cubicBezTo>
                <a:cubicBezTo>
                  <a:pt x="183" y="298"/>
                  <a:pt x="186" y="298"/>
                  <a:pt x="188" y="297"/>
                </a:cubicBezTo>
                <a:cubicBezTo>
                  <a:pt x="189" y="295"/>
                  <a:pt x="189" y="292"/>
                  <a:pt x="189" y="290"/>
                </a:cubicBezTo>
                <a:cubicBezTo>
                  <a:pt x="189" y="288"/>
                  <a:pt x="189" y="285"/>
                  <a:pt x="190" y="283"/>
                </a:cubicBezTo>
                <a:cubicBezTo>
                  <a:pt x="190" y="282"/>
                  <a:pt x="190" y="282"/>
                  <a:pt x="190" y="282"/>
                </a:cubicBezTo>
                <a:cubicBezTo>
                  <a:pt x="191" y="282"/>
                  <a:pt x="191" y="282"/>
                  <a:pt x="191" y="282"/>
                </a:cubicBezTo>
                <a:cubicBezTo>
                  <a:pt x="194" y="281"/>
                  <a:pt x="198" y="279"/>
                  <a:pt x="202" y="278"/>
                </a:cubicBezTo>
                <a:cubicBezTo>
                  <a:pt x="202" y="278"/>
                  <a:pt x="202" y="278"/>
                  <a:pt x="202" y="278"/>
                </a:cubicBezTo>
                <a:cubicBezTo>
                  <a:pt x="203" y="278"/>
                  <a:pt x="203" y="278"/>
                  <a:pt x="203" y="278"/>
                </a:cubicBezTo>
                <a:cubicBezTo>
                  <a:pt x="205" y="280"/>
                  <a:pt x="206" y="282"/>
                  <a:pt x="208" y="283"/>
                </a:cubicBezTo>
                <a:cubicBezTo>
                  <a:pt x="210" y="285"/>
                  <a:pt x="211" y="287"/>
                  <a:pt x="213" y="289"/>
                </a:cubicBezTo>
                <a:cubicBezTo>
                  <a:pt x="215" y="288"/>
                  <a:pt x="218" y="286"/>
                  <a:pt x="220" y="285"/>
                </a:cubicBezTo>
                <a:cubicBezTo>
                  <a:pt x="220" y="283"/>
                  <a:pt x="219" y="280"/>
                  <a:pt x="219" y="278"/>
                </a:cubicBezTo>
                <a:cubicBezTo>
                  <a:pt x="219" y="276"/>
                  <a:pt x="218" y="273"/>
                  <a:pt x="218" y="271"/>
                </a:cubicBezTo>
                <a:cubicBezTo>
                  <a:pt x="218" y="270"/>
                  <a:pt x="218" y="270"/>
                  <a:pt x="218" y="270"/>
                </a:cubicBezTo>
                <a:cubicBezTo>
                  <a:pt x="219" y="270"/>
                  <a:pt x="219" y="270"/>
                  <a:pt x="219" y="270"/>
                </a:cubicBezTo>
                <a:cubicBezTo>
                  <a:pt x="222" y="268"/>
                  <a:pt x="225" y="266"/>
                  <a:pt x="228" y="263"/>
                </a:cubicBezTo>
                <a:cubicBezTo>
                  <a:pt x="229" y="263"/>
                  <a:pt x="229" y="263"/>
                  <a:pt x="229" y="263"/>
                </a:cubicBezTo>
                <a:cubicBezTo>
                  <a:pt x="230" y="263"/>
                  <a:pt x="230" y="263"/>
                  <a:pt x="230" y="263"/>
                </a:cubicBezTo>
                <a:cubicBezTo>
                  <a:pt x="232" y="265"/>
                  <a:pt x="234" y="266"/>
                  <a:pt x="236" y="267"/>
                </a:cubicBezTo>
                <a:cubicBezTo>
                  <a:pt x="238" y="269"/>
                  <a:pt x="240" y="270"/>
                  <a:pt x="242" y="271"/>
                </a:cubicBezTo>
                <a:cubicBezTo>
                  <a:pt x="244" y="270"/>
                  <a:pt x="246" y="268"/>
                  <a:pt x="248" y="266"/>
                </a:cubicBezTo>
                <a:cubicBezTo>
                  <a:pt x="247" y="264"/>
                  <a:pt x="247" y="262"/>
                  <a:pt x="246" y="260"/>
                </a:cubicBezTo>
                <a:cubicBezTo>
                  <a:pt x="245" y="257"/>
                  <a:pt x="244" y="255"/>
                  <a:pt x="243" y="253"/>
                </a:cubicBezTo>
                <a:cubicBezTo>
                  <a:pt x="243" y="252"/>
                  <a:pt x="243" y="252"/>
                  <a:pt x="243" y="252"/>
                </a:cubicBezTo>
                <a:cubicBezTo>
                  <a:pt x="243" y="251"/>
                  <a:pt x="243" y="251"/>
                  <a:pt x="243" y="251"/>
                </a:cubicBezTo>
                <a:cubicBezTo>
                  <a:pt x="246" y="249"/>
                  <a:pt x="249" y="246"/>
                  <a:pt x="252" y="243"/>
                </a:cubicBezTo>
                <a:cubicBezTo>
                  <a:pt x="252" y="243"/>
                  <a:pt x="252" y="243"/>
                  <a:pt x="252" y="243"/>
                </a:cubicBezTo>
                <a:cubicBezTo>
                  <a:pt x="253" y="243"/>
                  <a:pt x="253" y="243"/>
                  <a:pt x="253" y="243"/>
                </a:cubicBezTo>
                <a:cubicBezTo>
                  <a:pt x="255" y="244"/>
                  <a:pt x="258" y="245"/>
                  <a:pt x="260" y="246"/>
                </a:cubicBezTo>
                <a:cubicBezTo>
                  <a:pt x="262" y="246"/>
                  <a:pt x="264" y="247"/>
                  <a:pt x="267" y="248"/>
                </a:cubicBezTo>
                <a:cubicBezTo>
                  <a:pt x="268" y="246"/>
                  <a:pt x="270" y="244"/>
                  <a:pt x="271" y="242"/>
                </a:cubicBezTo>
                <a:cubicBezTo>
                  <a:pt x="270" y="240"/>
                  <a:pt x="269" y="238"/>
                  <a:pt x="268" y="236"/>
                </a:cubicBezTo>
                <a:cubicBezTo>
                  <a:pt x="266" y="234"/>
                  <a:pt x="265" y="232"/>
                  <a:pt x="264" y="230"/>
                </a:cubicBezTo>
                <a:cubicBezTo>
                  <a:pt x="263" y="229"/>
                  <a:pt x="263" y="229"/>
                  <a:pt x="263" y="229"/>
                </a:cubicBezTo>
                <a:cubicBezTo>
                  <a:pt x="264" y="228"/>
                  <a:pt x="264" y="228"/>
                  <a:pt x="264" y="228"/>
                </a:cubicBezTo>
                <a:cubicBezTo>
                  <a:pt x="266" y="225"/>
                  <a:pt x="268" y="222"/>
                  <a:pt x="270" y="219"/>
                </a:cubicBezTo>
                <a:cubicBezTo>
                  <a:pt x="270" y="218"/>
                  <a:pt x="270" y="218"/>
                  <a:pt x="270" y="218"/>
                </a:cubicBezTo>
                <a:cubicBezTo>
                  <a:pt x="271" y="218"/>
                  <a:pt x="271" y="218"/>
                  <a:pt x="271" y="218"/>
                </a:cubicBezTo>
                <a:cubicBezTo>
                  <a:pt x="273" y="218"/>
                  <a:pt x="276" y="219"/>
                  <a:pt x="278" y="219"/>
                </a:cubicBezTo>
                <a:cubicBezTo>
                  <a:pt x="281" y="219"/>
                  <a:pt x="283" y="220"/>
                  <a:pt x="285" y="220"/>
                </a:cubicBezTo>
                <a:cubicBezTo>
                  <a:pt x="286" y="218"/>
                  <a:pt x="288" y="215"/>
                  <a:pt x="289" y="213"/>
                </a:cubicBezTo>
                <a:cubicBezTo>
                  <a:pt x="287" y="211"/>
                  <a:pt x="285" y="210"/>
                  <a:pt x="284" y="208"/>
                </a:cubicBezTo>
                <a:cubicBezTo>
                  <a:pt x="282" y="206"/>
                  <a:pt x="280" y="204"/>
                  <a:pt x="278" y="203"/>
                </a:cubicBezTo>
                <a:cubicBezTo>
                  <a:pt x="278" y="202"/>
                  <a:pt x="278" y="202"/>
                  <a:pt x="278" y="202"/>
                </a:cubicBezTo>
                <a:cubicBezTo>
                  <a:pt x="278" y="201"/>
                  <a:pt x="278" y="201"/>
                  <a:pt x="278" y="201"/>
                </a:cubicBezTo>
                <a:cubicBezTo>
                  <a:pt x="279" y="198"/>
                  <a:pt x="281" y="194"/>
                  <a:pt x="282" y="190"/>
                </a:cubicBezTo>
                <a:cubicBezTo>
                  <a:pt x="282" y="190"/>
                  <a:pt x="282" y="190"/>
                  <a:pt x="282" y="190"/>
                </a:cubicBezTo>
                <a:cubicBezTo>
                  <a:pt x="283" y="190"/>
                  <a:pt x="283" y="190"/>
                  <a:pt x="283" y="190"/>
                </a:cubicBezTo>
                <a:cubicBezTo>
                  <a:pt x="285" y="189"/>
                  <a:pt x="288" y="189"/>
                  <a:pt x="290" y="189"/>
                </a:cubicBezTo>
                <a:cubicBezTo>
                  <a:pt x="293" y="189"/>
                  <a:pt x="295" y="189"/>
                  <a:pt x="297" y="188"/>
                </a:cubicBezTo>
                <a:cubicBezTo>
                  <a:pt x="298" y="186"/>
                  <a:pt x="299" y="183"/>
                  <a:pt x="299" y="181"/>
                </a:cubicBezTo>
                <a:cubicBezTo>
                  <a:pt x="297" y="179"/>
                  <a:pt x="295" y="178"/>
                  <a:pt x="293" y="177"/>
                </a:cubicBezTo>
                <a:cubicBezTo>
                  <a:pt x="291" y="176"/>
                  <a:pt x="289" y="174"/>
                  <a:pt x="287" y="173"/>
                </a:cubicBezTo>
                <a:cubicBezTo>
                  <a:pt x="286" y="173"/>
                  <a:pt x="286" y="173"/>
                  <a:pt x="286" y="173"/>
                </a:cubicBezTo>
                <a:cubicBezTo>
                  <a:pt x="286" y="172"/>
                  <a:pt x="286" y="172"/>
                  <a:pt x="286" y="172"/>
                </a:cubicBezTo>
                <a:cubicBezTo>
                  <a:pt x="287" y="168"/>
                  <a:pt x="287" y="165"/>
                  <a:pt x="287" y="160"/>
                </a:cubicBezTo>
                <a:cubicBezTo>
                  <a:pt x="287" y="160"/>
                  <a:pt x="287" y="160"/>
                  <a:pt x="287" y="160"/>
                </a:cubicBezTo>
                <a:cubicBezTo>
                  <a:pt x="288" y="159"/>
                  <a:pt x="288" y="159"/>
                  <a:pt x="288" y="159"/>
                </a:cubicBezTo>
                <a:cubicBezTo>
                  <a:pt x="290" y="159"/>
                  <a:pt x="293" y="158"/>
                  <a:pt x="295" y="157"/>
                </a:cubicBezTo>
                <a:cubicBezTo>
                  <a:pt x="297" y="156"/>
                  <a:pt x="300" y="156"/>
                  <a:pt x="302" y="155"/>
                </a:cubicBezTo>
                <a:cubicBezTo>
                  <a:pt x="302" y="155"/>
                  <a:pt x="302" y="155"/>
                  <a:pt x="302" y="155"/>
                </a:cubicBezTo>
                <a:cubicBezTo>
                  <a:pt x="302" y="153"/>
                  <a:pt x="302" y="152"/>
                  <a:pt x="302" y="151"/>
                </a:cubicBezTo>
                <a:cubicBezTo>
                  <a:pt x="302" y="149"/>
                  <a:pt x="302" y="148"/>
                  <a:pt x="302" y="147"/>
                </a:cubicBezTo>
                <a:close/>
                <a:moveTo>
                  <a:pt x="159" y="110"/>
                </a:moveTo>
                <a:cubicBezTo>
                  <a:pt x="161" y="93"/>
                  <a:pt x="164" y="76"/>
                  <a:pt x="169" y="59"/>
                </a:cubicBezTo>
                <a:cubicBezTo>
                  <a:pt x="169" y="58"/>
                  <a:pt x="169" y="58"/>
                  <a:pt x="169" y="58"/>
                </a:cubicBezTo>
                <a:cubicBezTo>
                  <a:pt x="170" y="59"/>
                  <a:pt x="170" y="59"/>
                  <a:pt x="170" y="59"/>
                </a:cubicBezTo>
                <a:cubicBezTo>
                  <a:pt x="182" y="61"/>
                  <a:pt x="193" y="66"/>
                  <a:pt x="203" y="72"/>
                </a:cubicBezTo>
                <a:cubicBezTo>
                  <a:pt x="204" y="73"/>
                  <a:pt x="204" y="73"/>
                  <a:pt x="204" y="73"/>
                </a:cubicBezTo>
                <a:cubicBezTo>
                  <a:pt x="203" y="74"/>
                  <a:pt x="203" y="74"/>
                  <a:pt x="203" y="74"/>
                </a:cubicBezTo>
                <a:cubicBezTo>
                  <a:pt x="195" y="90"/>
                  <a:pt x="185" y="104"/>
                  <a:pt x="174" y="116"/>
                </a:cubicBezTo>
                <a:cubicBezTo>
                  <a:pt x="173" y="117"/>
                  <a:pt x="173" y="117"/>
                  <a:pt x="173" y="117"/>
                </a:cubicBezTo>
                <a:cubicBezTo>
                  <a:pt x="172" y="117"/>
                  <a:pt x="172" y="117"/>
                  <a:pt x="172" y="117"/>
                </a:cubicBezTo>
                <a:cubicBezTo>
                  <a:pt x="169" y="114"/>
                  <a:pt x="165" y="112"/>
                  <a:pt x="160" y="111"/>
                </a:cubicBezTo>
                <a:cubicBezTo>
                  <a:pt x="159" y="111"/>
                  <a:pt x="159" y="111"/>
                  <a:pt x="159" y="111"/>
                </a:cubicBezTo>
                <a:lnTo>
                  <a:pt x="159" y="110"/>
                </a:lnTo>
                <a:close/>
                <a:moveTo>
                  <a:pt x="99" y="72"/>
                </a:moveTo>
                <a:cubicBezTo>
                  <a:pt x="109" y="65"/>
                  <a:pt x="120" y="61"/>
                  <a:pt x="132" y="58"/>
                </a:cubicBezTo>
                <a:cubicBezTo>
                  <a:pt x="133" y="58"/>
                  <a:pt x="133" y="58"/>
                  <a:pt x="133" y="58"/>
                </a:cubicBezTo>
                <a:cubicBezTo>
                  <a:pt x="134" y="59"/>
                  <a:pt x="134" y="59"/>
                  <a:pt x="134" y="59"/>
                </a:cubicBezTo>
                <a:cubicBezTo>
                  <a:pt x="139" y="76"/>
                  <a:pt x="142" y="93"/>
                  <a:pt x="143" y="110"/>
                </a:cubicBezTo>
                <a:cubicBezTo>
                  <a:pt x="143" y="111"/>
                  <a:pt x="143" y="111"/>
                  <a:pt x="143" y="111"/>
                </a:cubicBezTo>
                <a:cubicBezTo>
                  <a:pt x="142" y="111"/>
                  <a:pt x="142" y="111"/>
                  <a:pt x="142" y="111"/>
                </a:cubicBezTo>
                <a:cubicBezTo>
                  <a:pt x="138" y="112"/>
                  <a:pt x="134" y="114"/>
                  <a:pt x="130" y="116"/>
                </a:cubicBezTo>
                <a:cubicBezTo>
                  <a:pt x="129" y="117"/>
                  <a:pt x="129" y="117"/>
                  <a:pt x="129" y="117"/>
                </a:cubicBezTo>
                <a:cubicBezTo>
                  <a:pt x="128" y="116"/>
                  <a:pt x="128" y="116"/>
                  <a:pt x="128" y="116"/>
                </a:cubicBezTo>
                <a:cubicBezTo>
                  <a:pt x="117" y="103"/>
                  <a:pt x="107" y="89"/>
                  <a:pt x="99" y="74"/>
                </a:cubicBezTo>
                <a:cubicBezTo>
                  <a:pt x="98" y="73"/>
                  <a:pt x="98" y="73"/>
                  <a:pt x="98" y="73"/>
                </a:cubicBezTo>
                <a:lnTo>
                  <a:pt x="99" y="72"/>
                </a:lnTo>
                <a:close/>
                <a:moveTo>
                  <a:pt x="59" y="132"/>
                </a:moveTo>
                <a:cubicBezTo>
                  <a:pt x="61" y="120"/>
                  <a:pt x="66" y="109"/>
                  <a:pt x="72" y="99"/>
                </a:cubicBezTo>
                <a:cubicBezTo>
                  <a:pt x="73" y="98"/>
                  <a:pt x="73" y="98"/>
                  <a:pt x="73" y="98"/>
                </a:cubicBezTo>
                <a:cubicBezTo>
                  <a:pt x="74" y="98"/>
                  <a:pt x="74" y="98"/>
                  <a:pt x="74" y="98"/>
                </a:cubicBezTo>
                <a:cubicBezTo>
                  <a:pt x="90" y="107"/>
                  <a:pt x="104" y="116"/>
                  <a:pt x="116" y="128"/>
                </a:cubicBezTo>
                <a:cubicBezTo>
                  <a:pt x="117" y="128"/>
                  <a:pt x="117" y="128"/>
                  <a:pt x="117" y="128"/>
                </a:cubicBezTo>
                <a:cubicBezTo>
                  <a:pt x="117" y="129"/>
                  <a:pt x="117" y="129"/>
                  <a:pt x="117" y="129"/>
                </a:cubicBezTo>
                <a:cubicBezTo>
                  <a:pt x="114" y="133"/>
                  <a:pt x="113" y="137"/>
                  <a:pt x="112" y="141"/>
                </a:cubicBezTo>
                <a:cubicBezTo>
                  <a:pt x="111" y="143"/>
                  <a:pt x="111" y="143"/>
                  <a:pt x="111" y="143"/>
                </a:cubicBezTo>
                <a:cubicBezTo>
                  <a:pt x="110" y="142"/>
                  <a:pt x="110" y="142"/>
                  <a:pt x="110" y="142"/>
                </a:cubicBezTo>
                <a:cubicBezTo>
                  <a:pt x="93" y="141"/>
                  <a:pt x="76" y="138"/>
                  <a:pt x="60" y="133"/>
                </a:cubicBezTo>
                <a:cubicBezTo>
                  <a:pt x="58" y="133"/>
                  <a:pt x="58" y="133"/>
                  <a:pt x="58" y="133"/>
                </a:cubicBezTo>
                <a:lnTo>
                  <a:pt x="59" y="132"/>
                </a:lnTo>
                <a:close/>
                <a:moveTo>
                  <a:pt x="74" y="203"/>
                </a:moveTo>
                <a:cubicBezTo>
                  <a:pt x="73" y="203"/>
                  <a:pt x="73" y="203"/>
                  <a:pt x="73" y="203"/>
                </a:cubicBezTo>
                <a:cubicBezTo>
                  <a:pt x="72" y="202"/>
                  <a:pt x="72" y="202"/>
                  <a:pt x="72" y="202"/>
                </a:cubicBezTo>
                <a:cubicBezTo>
                  <a:pt x="66" y="192"/>
                  <a:pt x="61" y="181"/>
                  <a:pt x="59" y="170"/>
                </a:cubicBezTo>
                <a:cubicBezTo>
                  <a:pt x="58" y="168"/>
                  <a:pt x="58" y="168"/>
                  <a:pt x="58" y="168"/>
                </a:cubicBezTo>
                <a:cubicBezTo>
                  <a:pt x="60" y="168"/>
                  <a:pt x="60" y="168"/>
                  <a:pt x="60" y="168"/>
                </a:cubicBezTo>
                <a:cubicBezTo>
                  <a:pt x="76" y="163"/>
                  <a:pt x="93" y="160"/>
                  <a:pt x="110" y="159"/>
                </a:cubicBezTo>
                <a:cubicBezTo>
                  <a:pt x="111" y="159"/>
                  <a:pt x="111" y="159"/>
                  <a:pt x="111" y="159"/>
                </a:cubicBezTo>
                <a:cubicBezTo>
                  <a:pt x="111" y="160"/>
                  <a:pt x="111" y="160"/>
                  <a:pt x="111" y="160"/>
                </a:cubicBezTo>
                <a:cubicBezTo>
                  <a:pt x="112" y="164"/>
                  <a:pt x="114" y="168"/>
                  <a:pt x="116" y="172"/>
                </a:cubicBezTo>
                <a:cubicBezTo>
                  <a:pt x="117" y="173"/>
                  <a:pt x="117" y="173"/>
                  <a:pt x="117" y="173"/>
                </a:cubicBezTo>
                <a:cubicBezTo>
                  <a:pt x="116" y="174"/>
                  <a:pt x="116" y="174"/>
                  <a:pt x="116" y="174"/>
                </a:cubicBezTo>
                <a:cubicBezTo>
                  <a:pt x="103" y="185"/>
                  <a:pt x="89" y="194"/>
                  <a:pt x="74" y="203"/>
                </a:cubicBezTo>
                <a:close/>
                <a:moveTo>
                  <a:pt x="143" y="191"/>
                </a:moveTo>
                <a:cubicBezTo>
                  <a:pt x="141" y="208"/>
                  <a:pt x="138" y="225"/>
                  <a:pt x="133" y="242"/>
                </a:cubicBezTo>
                <a:cubicBezTo>
                  <a:pt x="133" y="243"/>
                  <a:pt x="133" y="243"/>
                  <a:pt x="133" y="243"/>
                </a:cubicBezTo>
                <a:cubicBezTo>
                  <a:pt x="132" y="243"/>
                  <a:pt x="132" y="243"/>
                  <a:pt x="132" y="243"/>
                </a:cubicBezTo>
                <a:cubicBezTo>
                  <a:pt x="120" y="241"/>
                  <a:pt x="109" y="236"/>
                  <a:pt x="99" y="229"/>
                </a:cubicBezTo>
                <a:cubicBezTo>
                  <a:pt x="98" y="229"/>
                  <a:pt x="98" y="229"/>
                  <a:pt x="98" y="229"/>
                </a:cubicBezTo>
                <a:cubicBezTo>
                  <a:pt x="98" y="228"/>
                  <a:pt x="98" y="228"/>
                  <a:pt x="98" y="228"/>
                </a:cubicBezTo>
                <a:cubicBezTo>
                  <a:pt x="107" y="212"/>
                  <a:pt x="117" y="198"/>
                  <a:pt x="128" y="185"/>
                </a:cubicBezTo>
                <a:cubicBezTo>
                  <a:pt x="128" y="184"/>
                  <a:pt x="128" y="184"/>
                  <a:pt x="128" y="184"/>
                </a:cubicBezTo>
                <a:cubicBezTo>
                  <a:pt x="129" y="185"/>
                  <a:pt x="129" y="185"/>
                  <a:pt x="129" y="185"/>
                </a:cubicBezTo>
                <a:cubicBezTo>
                  <a:pt x="133" y="187"/>
                  <a:pt x="137" y="189"/>
                  <a:pt x="142" y="190"/>
                </a:cubicBezTo>
                <a:cubicBezTo>
                  <a:pt x="143" y="190"/>
                  <a:pt x="143" y="190"/>
                  <a:pt x="143" y="190"/>
                </a:cubicBezTo>
                <a:lnTo>
                  <a:pt x="143" y="191"/>
                </a:lnTo>
                <a:close/>
                <a:moveTo>
                  <a:pt x="151" y="180"/>
                </a:moveTo>
                <a:cubicBezTo>
                  <a:pt x="143" y="180"/>
                  <a:pt x="136" y="177"/>
                  <a:pt x="130" y="171"/>
                </a:cubicBezTo>
                <a:cubicBezTo>
                  <a:pt x="125" y="166"/>
                  <a:pt x="122" y="159"/>
                  <a:pt x="122" y="151"/>
                </a:cubicBezTo>
                <a:cubicBezTo>
                  <a:pt x="122" y="143"/>
                  <a:pt x="125" y="136"/>
                  <a:pt x="130" y="130"/>
                </a:cubicBezTo>
                <a:cubicBezTo>
                  <a:pt x="136" y="125"/>
                  <a:pt x="143" y="122"/>
                  <a:pt x="151" y="122"/>
                </a:cubicBezTo>
                <a:cubicBezTo>
                  <a:pt x="159" y="122"/>
                  <a:pt x="166" y="125"/>
                  <a:pt x="172" y="130"/>
                </a:cubicBezTo>
                <a:cubicBezTo>
                  <a:pt x="183" y="142"/>
                  <a:pt x="183" y="160"/>
                  <a:pt x="172" y="171"/>
                </a:cubicBezTo>
                <a:cubicBezTo>
                  <a:pt x="166" y="177"/>
                  <a:pt x="159" y="180"/>
                  <a:pt x="151" y="180"/>
                </a:cubicBezTo>
                <a:close/>
                <a:moveTo>
                  <a:pt x="203" y="229"/>
                </a:moveTo>
                <a:cubicBezTo>
                  <a:pt x="192" y="236"/>
                  <a:pt x="181" y="241"/>
                  <a:pt x="170" y="243"/>
                </a:cubicBezTo>
                <a:cubicBezTo>
                  <a:pt x="168" y="243"/>
                  <a:pt x="168" y="243"/>
                  <a:pt x="168" y="243"/>
                </a:cubicBezTo>
                <a:cubicBezTo>
                  <a:pt x="168" y="242"/>
                  <a:pt x="168" y="242"/>
                  <a:pt x="168" y="242"/>
                </a:cubicBezTo>
                <a:cubicBezTo>
                  <a:pt x="163" y="225"/>
                  <a:pt x="160" y="208"/>
                  <a:pt x="159" y="192"/>
                </a:cubicBezTo>
                <a:cubicBezTo>
                  <a:pt x="159" y="190"/>
                  <a:pt x="159" y="190"/>
                  <a:pt x="159" y="190"/>
                </a:cubicBezTo>
                <a:cubicBezTo>
                  <a:pt x="160" y="190"/>
                  <a:pt x="160" y="190"/>
                  <a:pt x="160" y="190"/>
                </a:cubicBezTo>
                <a:cubicBezTo>
                  <a:pt x="164" y="189"/>
                  <a:pt x="168" y="188"/>
                  <a:pt x="172" y="185"/>
                </a:cubicBezTo>
                <a:cubicBezTo>
                  <a:pt x="173" y="185"/>
                  <a:pt x="173" y="185"/>
                  <a:pt x="173" y="185"/>
                </a:cubicBezTo>
                <a:cubicBezTo>
                  <a:pt x="174" y="185"/>
                  <a:pt x="174" y="185"/>
                  <a:pt x="174" y="185"/>
                </a:cubicBezTo>
                <a:cubicBezTo>
                  <a:pt x="185" y="199"/>
                  <a:pt x="195" y="213"/>
                  <a:pt x="203" y="228"/>
                </a:cubicBezTo>
                <a:cubicBezTo>
                  <a:pt x="204" y="229"/>
                  <a:pt x="204" y="229"/>
                  <a:pt x="204" y="229"/>
                </a:cubicBezTo>
                <a:lnTo>
                  <a:pt x="203" y="229"/>
                </a:lnTo>
                <a:close/>
                <a:moveTo>
                  <a:pt x="243" y="170"/>
                </a:moveTo>
                <a:cubicBezTo>
                  <a:pt x="241" y="182"/>
                  <a:pt x="236" y="193"/>
                  <a:pt x="229" y="203"/>
                </a:cubicBezTo>
                <a:cubicBezTo>
                  <a:pt x="229" y="204"/>
                  <a:pt x="229" y="204"/>
                  <a:pt x="229" y="204"/>
                </a:cubicBezTo>
                <a:cubicBezTo>
                  <a:pt x="228" y="203"/>
                  <a:pt x="228" y="203"/>
                  <a:pt x="228" y="203"/>
                </a:cubicBezTo>
                <a:cubicBezTo>
                  <a:pt x="212" y="195"/>
                  <a:pt x="198" y="185"/>
                  <a:pt x="185" y="174"/>
                </a:cubicBezTo>
                <a:cubicBezTo>
                  <a:pt x="185" y="173"/>
                  <a:pt x="185" y="173"/>
                  <a:pt x="185" y="173"/>
                </a:cubicBezTo>
                <a:cubicBezTo>
                  <a:pt x="185" y="172"/>
                  <a:pt x="185" y="172"/>
                  <a:pt x="185" y="172"/>
                </a:cubicBezTo>
                <a:cubicBezTo>
                  <a:pt x="188" y="169"/>
                  <a:pt x="189" y="164"/>
                  <a:pt x="190" y="160"/>
                </a:cubicBezTo>
                <a:cubicBezTo>
                  <a:pt x="191" y="159"/>
                  <a:pt x="191" y="159"/>
                  <a:pt x="191" y="159"/>
                </a:cubicBezTo>
                <a:cubicBezTo>
                  <a:pt x="192" y="159"/>
                  <a:pt x="192" y="159"/>
                  <a:pt x="192" y="159"/>
                </a:cubicBezTo>
                <a:cubicBezTo>
                  <a:pt x="208" y="161"/>
                  <a:pt x="225" y="164"/>
                  <a:pt x="242" y="168"/>
                </a:cubicBezTo>
                <a:cubicBezTo>
                  <a:pt x="243" y="169"/>
                  <a:pt x="243" y="169"/>
                  <a:pt x="243" y="169"/>
                </a:cubicBezTo>
                <a:lnTo>
                  <a:pt x="243" y="170"/>
                </a:lnTo>
                <a:close/>
                <a:moveTo>
                  <a:pt x="242" y="134"/>
                </a:moveTo>
                <a:cubicBezTo>
                  <a:pt x="225" y="139"/>
                  <a:pt x="208" y="142"/>
                  <a:pt x="192" y="143"/>
                </a:cubicBezTo>
                <a:cubicBezTo>
                  <a:pt x="191" y="143"/>
                  <a:pt x="191" y="143"/>
                  <a:pt x="191" y="143"/>
                </a:cubicBezTo>
                <a:cubicBezTo>
                  <a:pt x="190" y="142"/>
                  <a:pt x="190" y="142"/>
                  <a:pt x="190" y="142"/>
                </a:cubicBezTo>
                <a:cubicBezTo>
                  <a:pt x="189" y="137"/>
                  <a:pt x="188" y="133"/>
                  <a:pt x="185" y="130"/>
                </a:cubicBezTo>
                <a:cubicBezTo>
                  <a:pt x="185" y="129"/>
                  <a:pt x="185" y="129"/>
                  <a:pt x="185" y="129"/>
                </a:cubicBezTo>
                <a:cubicBezTo>
                  <a:pt x="186" y="128"/>
                  <a:pt x="186" y="128"/>
                  <a:pt x="186" y="128"/>
                </a:cubicBezTo>
                <a:cubicBezTo>
                  <a:pt x="199" y="117"/>
                  <a:pt x="213" y="107"/>
                  <a:pt x="228" y="99"/>
                </a:cubicBezTo>
                <a:cubicBezTo>
                  <a:pt x="229" y="98"/>
                  <a:pt x="229" y="98"/>
                  <a:pt x="229" y="98"/>
                </a:cubicBezTo>
                <a:cubicBezTo>
                  <a:pt x="230" y="99"/>
                  <a:pt x="230" y="99"/>
                  <a:pt x="230" y="99"/>
                </a:cubicBezTo>
                <a:cubicBezTo>
                  <a:pt x="236" y="109"/>
                  <a:pt x="241" y="120"/>
                  <a:pt x="243" y="132"/>
                </a:cubicBezTo>
                <a:cubicBezTo>
                  <a:pt x="243" y="133"/>
                  <a:pt x="243" y="133"/>
                  <a:pt x="243" y="133"/>
                </a:cubicBezTo>
                <a:lnTo>
                  <a:pt x="242" y="134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  <a:effectLst>
            <a:outerShdw blurRad="330200" dist="190500" dir="2700000" algn="tl" rotWithShape="0">
              <a:prstClr val="black">
                <a:alpha val="22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" name="Oval 27"/>
          <p:cNvSpPr/>
          <p:nvPr/>
        </p:nvSpPr>
        <p:spPr>
          <a:xfrm>
            <a:off x="6334241" y="7234288"/>
            <a:ext cx="1438159" cy="1438159"/>
          </a:xfrm>
          <a:prstGeom prst="ellipse">
            <a:avLst/>
          </a:prstGeom>
          <a:gradFill flip="none" rotWithShape="1">
            <a:gsLst>
              <a:gs pos="0">
                <a:schemeClr val="bg1">
                  <a:lumMod val="85000"/>
                </a:schemeClr>
              </a:gs>
              <a:gs pos="24000">
                <a:schemeClr val="bg1">
                  <a:lumMod val="95000"/>
                </a:schemeClr>
              </a:gs>
            </a:gsLst>
            <a:lin ang="13500000" scaled="1"/>
            <a:tileRect/>
          </a:gradFill>
          <a:ln>
            <a:noFill/>
          </a:ln>
          <a:effectLst>
            <a:outerShdw blurRad="571500" dist="723900" dir="2700000" algn="tl" rotWithShape="0">
              <a:prstClr val="black">
                <a:alpha val="3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" name="Oval 28"/>
          <p:cNvSpPr/>
          <p:nvPr/>
        </p:nvSpPr>
        <p:spPr>
          <a:xfrm>
            <a:off x="8649113" y="5688202"/>
            <a:ext cx="1809337" cy="1809337"/>
          </a:xfrm>
          <a:prstGeom prst="ellipse">
            <a:avLst/>
          </a:prstGeom>
          <a:gradFill flip="none" rotWithShape="1">
            <a:gsLst>
              <a:gs pos="0">
                <a:schemeClr val="bg1">
                  <a:lumMod val="85000"/>
                </a:schemeClr>
              </a:gs>
              <a:gs pos="24000">
                <a:schemeClr val="bg1">
                  <a:lumMod val="95000"/>
                </a:schemeClr>
              </a:gs>
            </a:gsLst>
            <a:lin ang="13500000" scaled="1"/>
            <a:tileRect/>
          </a:gradFill>
          <a:ln>
            <a:noFill/>
          </a:ln>
          <a:effectLst>
            <a:outerShdw blurRad="571500" dist="723900" dir="2700000" algn="tl" rotWithShape="0">
              <a:prstClr val="black">
                <a:alpha val="3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" name="Freeform 12"/>
          <p:cNvSpPr>
            <a:spLocks noEditPoints="1"/>
          </p:cNvSpPr>
          <p:nvPr/>
        </p:nvSpPr>
        <p:spPr bwMode="auto">
          <a:xfrm>
            <a:off x="10823576" y="5951244"/>
            <a:ext cx="4111624" cy="4106574"/>
          </a:xfrm>
          <a:custGeom>
            <a:avLst/>
            <a:gdLst>
              <a:gd name="T0" fmla="*/ 286 w 302"/>
              <a:gd name="T1" fmla="*/ 129 h 302"/>
              <a:gd name="T2" fmla="*/ 282 w 302"/>
              <a:gd name="T3" fmla="*/ 112 h 302"/>
              <a:gd name="T4" fmla="*/ 285 w 302"/>
              <a:gd name="T5" fmla="*/ 82 h 302"/>
              <a:gd name="T6" fmla="*/ 264 w 302"/>
              <a:gd name="T7" fmla="*/ 72 h 302"/>
              <a:gd name="T8" fmla="*/ 252 w 302"/>
              <a:gd name="T9" fmla="*/ 58 h 302"/>
              <a:gd name="T10" fmla="*/ 236 w 302"/>
              <a:gd name="T11" fmla="*/ 34 h 302"/>
              <a:gd name="T12" fmla="*/ 219 w 302"/>
              <a:gd name="T13" fmla="*/ 23 h 302"/>
              <a:gd name="T14" fmla="*/ 191 w 302"/>
              <a:gd name="T15" fmla="*/ 20 h 302"/>
              <a:gd name="T16" fmla="*/ 173 w 302"/>
              <a:gd name="T17" fmla="*/ 15 h 302"/>
              <a:gd name="T18" fmla="*/ 155 w 302"/>
              <a:gd name="T19" fmla="*/ 0 h 302"/>
              <a:gd name="T20" fmla="*/ 141 w 302"/>
              <a:gd name="T21" fmla="*/ 14 h 302"/>
              <a:gd name="T22" fmla="*/ 113 w 302"/>
              <a:gd name="T23" fmla="*/ 12 h 302"/>
              <a:gd name="T24" fmla="*/ 94 w 302"/>
              <a:gd name="T25" fmla="*/ 18 h 302"/>
              <a:gd name="T26" fmla="*/ 73 w 302"/>
              <a:gd name="T27" fmla="*/ 38 h 302"/>
              <a:gd name="T28" fmla="*/ 59 w 302"/>
              <a:gd name="T29" fmla="*/ 49 h 302"/>
              <a:gd name="T30" fmla="*/ 35 w 302"/>
              <a:gd name="T31" fmla="*/ 54 h 302"/>
              <a:gd name="T32" fmla="*/ 32 w 302"/>
              <a:gd name="T33" fmla="*/ 84 h 302"/>
              <a:gd name="T34" fmla="*/ 24 w 302"/>
              <a:gd name="T35" fmla="*/ 99 h 302"/>
              <a:gd name="T36" fmla="*/ 3 w 302"/>
              <a:gd name="T37" fmla="*/ 121 h 302"/>
              <a:gd name="T38" fmla="*/ 14 w 302"/>
              <a:gd name="T39" fmla="*/ 142 h 302"/>
              <a:gd name="T40" fmla="*/ 7 w 302"/>
              <a:gd name="T41" fmla="*/ 157 h 302"/>
              <a:gd name="T42" fmla="*/ 9 w 302"/>
              <a:gd name="T43" fmla="*/ 177 h 302"/>
              <a:gd name="T44" fmla="*/ 24 w 302"/>
              <a:gd name="T45" fmla="*/ 201 h 302"/>
              <a:gd name="T46" fmla="*/ 31 w 302"/>
              <a:gd name="T47" fmla="*/ 218 h 302"/>
              <a:gd name="T48" fmla="*/ 30 w 302"/>
              <a:gd name="T49" fmla="*/ 242 h 302"/>
              <a:gd name="T50" fmla="*/ 59 w 302"/>
              <a:gd name="T51" fmla="*/ 252 h 302"/>
              <a:gd name="T52" fmla="*/ 73 w 302"/>
              <a:gd name="T53" fmla="*/ 263 h 302"/>
              <a:gd name="T54" fmla="*/ 89 w 302"/>
              <a:gd name="T55" fmla="*/ 289 h 302"/>
              <a:gd name="T56" fmla="*/ 112 w 302"/>
              <a:gd name="T57" fmla="*/ 283 h 302"/>
              <a:gd name="T58" fmla="*/ 130 w 302"/>
              <a:gd name="T59" fmla="*/ 286 h 302"/>
              <a:gd name="T60" fmla="*/ 155 w 302"/>
              <a:gd name="T61" fmla="*/ 302 h 302"/>
              <a:gd name="T62" fmla="*/ 173 w 302"/>
              <a:gd name="T63" fmla="*/ 286 h 302"/>
              <a:gd name="T64" fmla="*/ 190 w 302"/>
              <a:gd name="T65" fmla="*/ 282 h 302"/>
              <a:gd name="T66" fmla="*/ 220 w 302"/>
              <a:gd name="T67" fmla="*/ 285 h 302"/>
              <a:gd name="T68" fmla="*/ 230 w 302"/>
              <a:gd name="T69" fmla="*/ 263 h 302"/>
              <a:gd name="T70" fmla="*/ 243 w 302"/>
              <a:gd name="T71" fmla="*/ 251 h 302"/>
              <a:gd name="T72" fmla="*/ 268 w 302"/>
              <a:gd name="T73" fmla="*/ 236 h 302"/>
              <a:gd name="T74" fmla="*/ 278 w 302"/>
              <a:gd name="T75" fmla="*/ 219 h 302"/>
              <a:gd name="T76" fmla="*/ 282 w 302"/>
              <a:gd name="T77" fmla="*/ 190 h 302"/>
              <a:gd name="T78" fmla="*/ 287 w 302"/>
              <a:gd name="T79" fmla="*/ 173 h 302"/>
              <a:gd name="T80" fmla="*/ 302 w 302"/>
              <a:gd name="T81" fmla="*/ 155 h 302"/>
              <a:gd name="T82" fmla="*/ 170 w 302"/>
              <a:gd name="T83" fmla="*/ 59 h 302"/>
              <a:gd name="T84" fmla="*/ 160 w 302"/>
              <a:gd name="T85" fmla="*/ 111 h 302"/>
              <a:gd name="T86" fmla="*/ 143 w 302"/>
              <a:gd name="T87" fmla="*/ 110 h 302"/>
              <a:gd name="T88" fmla="*/ 98 w 302"/>
              <a:gd name="T89" fmla="*/ 73 h 302"/>
              <a:gd name="T90" fmla="*/ 117 w 302"/>
              <a:gd name="T91" fmla="*/ 128 h 302"/>
              <a:gd name="T92" fmla="*/ 59 w 302"/>
              <a:gd name="T93" fmla="*/ 132 h 302"/>
              <a:gd name="T94" fmla="*/ 110 w 302"/>
              <a:gd name="T95" fmla="*/ 159 h 302"/>
              <a:gd name="T96" fmla="*/ 143 w 302"/>
              <a:gd name="T97" fmla="*/ 191 h 302"/>
              <a:gd name="T98" fmla="*/ 128 w 302"/>
              <a:gd name="T99" fmla="*/ 185 h 302"/>
              <a:gd name="T100" fmla="*/ 130 w 302"/>
              <a:gd name="T101" fmla="*/ 171 h 302"/>
              <a:gd name="T102" fmla="*/ 203 w 302"/>
              <a:gd name="T103" fmla="*/ 229 h 302"/>
              <a:gd name="T104" fmla="*/ 172 w 302"/>
              <a:gd name="T105" fmla="*/ 185 h 302"/>
              <a:gd name="T106" fmla="*/ 229 w 302"/>
              <a:gd name="T107" fmla="*/ 203 h 302"/>
              <a:gd name="T108" fmla="*/ 191 w 302"/>
              <a:gd name="T109" fmla="*/ 159 h 302"/>
              <a:gd name="T110" fmla="*/ 191 w 302"/>
              <a:gd name="T111" fmla="*/ 143 h 302"/>
              <a:gd name="T112" fmla="*/ 230 w 302"/>
              <a:gd name="T113" fmla="*/ 99 h 3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302" h="302">
                <a:moveTo>
                  <a:pt x="302" y="147"/>
                </a:moveTo>
                <a:cubicBezTo>
                  <a:pt x="300" y="146"/>
                  <a:pt x="297" y="145"/>
                  <a:pt x="295" y="145"/>
                </a:cubicBezTo>
                <a:cubicBezTo>
                  <a:pt x="293" y="144"/>
                  <a:pt x="290" y="143"/>
                  <a:pt x="288" y="142"/>
                </a:cubicBezTo>
                <a:cubicBezTo>
                  <a:pt x="287" y="142"/>
                  <a:pt x="287" y="142"/>
                  <a:pt x="287" y="142"/>
                </a:cubicBezTo>
                <a:cubicBezTo>
                  <a:pt x="287" y="141"/>
                  <a:pt x="287" y="141"/>
                  <a:pt x="287" y="141"/>
                </a:cubicBezTo>
                <a:cubicBezTo>
                  <a:pt x="287" y="137"/>
                  <a:pt x="287" y="133"/>
                  <a:pt x="286" y="130"/>
                </a:cubicBezTo>
                <a:cubicBezTo>
                  <a:pt x="286" y="129"/>
                  <a:pt x="286" y="129"/>
                  <a:pt x="286" y="129"/>
                </a:cubicBezTo>
                <a:cubicBezTo>
                  <a:pt x="287" y="128"/>
                  <a:pt x="287" y="128"/>
                  <a:pt x="287" y="128"/>
                </a:cubicBezTo>
                <a:cubicBezTo>
                  <a:pt x="289" y="127"/>
                  <a:pt x="291" y="126"/>
                  <a:pt x="293" y="125"/>
                </a:cubicBezTo>
                <a:cubicBezTo>
                  <a:pt x="295" y="123"/>
                  <a:pt x="297" y="122"/>
                  <a:pt x="299" y="121"/>
                </a:cubicBezTo>
                <a:cubicBezTo>
                  <a:pt x="299" y="118"/>
                  <a:pt x="298" y="116"/>
                  <a:pt x="297" y="113"/>
                </a:cubicBezTo>
                <a:cubicBezTo>
                  <a:pt x="295" y="113"/>
                  <a:pt x="293" y="113"/>
                  <a:pt x="290" y="113"/>
                </a:cubicBezTo>
                <a:cubicBezTo>
                  <a:pt x="288" y="112"/>
                  <a:pt x="285" y="112"/>
                  <a:pt x="283" y="112"/>
                </a:cubicBezTo>
                <a:cubicBezTo>
                  <a:pt x="282" y="112"/>
                  <a:pt x="282" y="112"/>
                  <a:pt x="282" y="112"/>
                </a:cubicBezTo>
                <a:cubicBezTo>
                  <a:pt x="282" y="111"/>
                  <a:pt x="282" y="111"/>
                  <a:pt x="282" y="111"/>
                </a:cubicBezTo>
                <a:cubicBezTo>
                  <a:pt x="281" y="108"/>
                  <a:pt x="279" y="104"/>
                  <a:pt x="278" y="100"/>
                </a:cubicBezTo>
                <a:cubicBezTo>
                  <a:pt x="278" y="99"/>
                  <a:pt x="278" y="99"/>
                  <a:pt x="278" y="99"/>
                </a:cubicBezTo>
                <a:cubicBezTo>
                  <a:pt x="278" y="99"/>
                  <a:pt x="278" y="99"/>
                  <a:pt x="278" y="99"/>
                </a:cubicBezTo>
                <a:cubicBezTo>
                  <a:pt x="280" y="97"/>
                  <a:pt x="282" y="95"/>
                  <a:pt x="284" y="94"/>
                </a:cubicBezTo>
                <a:cubicBezTo>
                  <a:pt x="285" y="92"/>
                  <a:pt x="287" y="90"/>
                  <a:pt x="289" y="89"/>
                </a:cubicBezTo>
                <a:cubicBezTo>
                  <a:pt x="288" y="86"/>
                  <a:pt x="286" y="84"/>
                  <a:pt x="285" y="82"/>
                </a:cubicBezTo>
                <a:cubicBezTo>
                  <a:pt x="283" y="82"/>
                  <a:pt x="281" y="82"/>
                  <a:pt x="278" y="83"/>
                </a:cubicBezTo>
                <a:cubicBezTo>
                  <a:pt x="276" y="83"/>
                  <a:pt x="273" y="83"/>
                  <a:pt x="271" y="84"/>
                </a:cubicBezTo>
                <a:cubicBezTo>
                  <a:pt x="270" y="84"/>
                  <a:pt x="270" y="84"/>
                  <a:pt x="270" y="84"/>
                </a:cubicBezTo>
                <a:cubicBezTo>
                  <a:pt x="270" y="83"/>
                  <a:pt x="270" y="83"/>
                  <a:pt x="270" y="83"/>
                </a:cubicBezTo>
                <a:cubicBezTo>
                  <a:pt x="268" y="80"/>
                  <a:pt x="266" y="76"/>
                  <a:pt x="264" y="73"/>
                </a:cubicBezTo>
                <a:cubicBezTo>
                  <a:pt x="263" y="72"/>
                  <a:pt x="263" y="72"/>
                  <a:pt x="263" y="72"/>
                </a:cubicBezTo>
                <a:cubicBezTo>
                  <a:pt x="264" y="72"/>
                  <a:pt x="264" y="72"/>
                  <a:pt x="264" y="72"/>
                </a:cubicBezTo>
                <a:cubicBezTo>
                  <a:pt x="265" y="70"/>
                  <a:pt x="266" y="68"/>
                  <a:pt x="268" y="66"/>
                </a:cubicBezTo>
                <a:cubicBezTo>
                  <a:pt x="269" y="64"/>
                  <a:pt x="270" y="62"/>
                  <a:pt x="271" y="60"/>
                </a:cubicBezTo>
                <a:cubicBezTo>
                  <a:pt x="270" y="58"/>
                  <a:pt x="268" y="56"/>
                  <a:pt x="267" y="54"/>
                </a:cubicBezTo>
                <a:cubicBezTo>
                  <a:pt x="264" y="54"/>
                  <a:pt x="262" y="55"/>
                  <a:pt x="260" y="56"/>
                </a:cubicBezTo>
                <a:cubicBezTo>
                  <a:pt x="258" y="57"/>
                  <a:pt x="255" y="58"/>
                  <a:pt x="253" y="59"/>
                </a:cubicBezTo>
                <a:cubicBezTo>
                  <a:pt x="252" y="59"/>
                  <a:pt x="252" y="59"/>
                  <a:pt x="252" y="59"/>
                </a:cubicBezTo>
                <a:cubicBezTo>
                  <a:pt x="252" y="58"/>
                  <a:pt x="252" y="58"/>
                  <a:pt x="252" y="58"/>
                </a:cubicBezTo>
                <a:cubicBezTo>
                  <a:pt x="249" y="55"/>
                  <a:pt x="246" y="53"/>
                  <a:pt x="243" y="50"/>
                </a:cubicBezTo>
                <a:cubicBezTo>
                  <a:pt x="243" y="49"/>
                  <a:pt x="243" y="49"/>
                  <a:pt x="243" y="49"/>
                </a:cubicBezTo>
                <a:cubicBezTo>
                  <a:pt x="243" y="49"/>
                  <a:pt x="243" y="49"/>
                  <a:pt x="243" y="49"/>
                </a:cubicBezTo>
                <a:cubicBezTo>
                  <a:pt x="244" y="47"/>
                  <a:pt x="245" y="44"/>
                  <a:pt x="246" y="42"/>
                </a:cubicBezTo>
                <a:cubicBezTo>
                  <a:pt x="247" y="40"/>
                  <a:pt x="247" y="37"/>
                  <a:pt x="248" y="35"/>
                </a:cubicBezTo>
                <a:cubicBezTo>
                  <a:pt x="246" y="33"/>
                  <a:pt x="244" y="32"/>
                  <a:pt x="242" y="30"/>
                </a:cubicBezTo>
                <a:cubicBezTo>
                  <a:pt x="240" y="31"/>
                  <a:pt x="238" y="33"/>
                  <a:pt x="236" y="34"/>
                </a:cubicBezTo>
                <a:cubicBezTo>
                  <a:pt x="234" y="36"/>
                  <a:pt x="232" y="37"/>
                  <a:pt x="230" y="38"/>
                </a:cubicBezTo>
                <a:cubicBezTo>
                  <a:pt x="229" y="39"/>
                  <a:pt x="229" y="39"/>
                  <a:pt x="229" y="39"/>
                </a:cubicBezTo>
                <a:cubicBezTo>
                  <a:pt x="228" y="38"/>
                  <a:pt x="228" y="38"/>
                  <a:pt x="228" y="38"/>
                </a:cubicBezTo>
                <a:cubicBezTo>
                  <a:pt x="225" y="36"/>
                  <a:pt x="222" y="34"/>
                  <a:pt x="219" y="32"/>
                </a:cubicBezTo>
                <a:cubicBezTo>
                  <a:pt x="218" y="32"/>
                  <a:pt x="218" y="32"/>
                  <a:pt x="218" y="32"/>
                </a:cubicBezTo>
                <a:cubicBezTo>
                  <a:pt x="218" y="31"/>
                  <a:pt x="218" y="31"/>
                  <a:pt x="218" y="31"/>
                </a:cubicBezTo>
                <a:cubicBezTo>
                  <a:pt x="218" y="28"/>
                  <a:pt x="219" y="26"/>
                  <a:pt x="219" y="23"/>
                </a:cubicBezTo>
                <a:cubicBezTo>
                  <a:pt x="219" y="21"/>
                  <a:pt x="220" y="19"/>
                  <a:pt x="220" y="16"/>
                </a:cubicBezTo>
                <a:cubicBezTo>
                  <a:pt x="218" y="15"/>
                  <a:pt x="215" y="14"/>
                  <a:pt x="213" y="13"/>
                </a:cubicBezTo>
                <a:cubicBezTo>
                  <a:pt x="211" y="15"/>
                  <a:pt x="210" y="16"/>
                  <a:pt x="208" y="18"/>
                </a:cubicBezTo>
                <a:cubicBezTo>
                  <a:pt x="206" y="20"/>
                  <a:pt x="205" y="22"/>
                  <a:pt x="203" y="23"/>
                </a:cubicBezTo>
                <a:cubicBezTo>
                  <a:pt x="202" y="24"/>
                  <a:pt x="202" y="24"/>
                  <a:pt x="202" y="24"/>
                </a:cubicBezTo>
                <a:cubicBezTo>
                  <a:pt x="202" y="24"/>
                  <a:pt x="202" y="24"/>
                  <a:pt x="202" y="24"/>
                </a:cubicBezTo>
                <a:cubicBezTo>
                  <a:pt x="198" y="22"/>
                  <a:pt x="194" y="21"/>
                  <a:pt x="191" y="20"/>
                </a:cubicBezTo>
                <a:cubicBezTo>
                  <a:pt x="190" y="20"/>
                  <a:pt x="190" y="20"/>
                  <a:pt x="190" y="20"/>
                </a:cubicBezTo>
                <a:cubicBezTo>
                  <a:pt x="190" y="19"/>
                  <a:pt x="190" y="19"/>
                  <a:pt x="190" y="19"/>
                </a:cubicBezTo>
                <a:cubicBezTo>
                  <a:pt x="189" y="17"/>
                  <a:pt x="189" y="14"/>
                  <a:pt x="189" y="12"/>
                </a:cubicBezTo>
                <a:cubicBezTo>
                  <a:pt x="189" y="9"/>
                  <a:pt x="189" y="7"/>
                  <a:pt x="188" y="4"/>
                </a:cubicBezTo>
                <a:cubicBezTo>
                  <a:pt x="186" y="4"/>
                  <a:pt x="183" y="3"/>
                  <a:pt x="181" y="3"/>
                </a:cubicBezTo>
                <a:cubicBezTo>
                  <a:pt x="180" y="4"/>
                  <a:pt x="178" y="7"/>
                  <a:pt x="177" y="9"/>
                </a:cubicBezTo>
                <a:cubicBezTo>
                  <a:pt x="176" y="11"/>
                  <a:pt x="175" y="13"/>
                  <a:pt x="173" y="15"/>
                </a:cubicBezTo>
                <a:cubicBezTo>
                  <a:pt x="173" y="16"/>
                  <a:pt x="173" y="16"/>
                  <a:pt x="173" y="16"/>
                </a:cubicBezTo>
                <a:cubicBezTo>
                  <a:pt x="172" y="16"/>
                  <a:pt x="172" y="16"/>
                  <a:pt x="172" y="16"/>
                </a:cubicBezTo>
                <a:cubicBezTo>
                  <a:pt x="168" y="15"/>
                  <a:pt x="165" y="15"/>
                  <a:pt x="161" y="14"/>
                </a:cubicBezTo>
                <a:cubicBezTo>
                  <a:pt x="160" y="14"/>
                  <a:pt x="160" y="14"/>
                  <a:pt x="160" y="14"/>
                </a:cubicBezTo>
                <a:cubicBezTo>
                  <a:pt x="159" y="14"/>
                  <a:pt x="159" y="14"/>
                  <a:pt x="159" y="14"/>
                </a:cubicBezTo>
                <a:cubicBezTo>
                  <a:pt x="159" y="11"/>
                  <a:pt x="158" y="9"/>
                  <a:pt x="157" y="7"/>
                </a:cubicBezTo>
                <a:cubicBezTo>
                  <a:pt x="156" y="4"/>
                  <a:pt x="156" y="2"/>
                  <a:pt x="155" y="0"/>
                </a:cubicBezTo>
                <a:cubicBezTo>
                  <a:pt x="155" y="0"/>
                  <a:pt x="155" y="0"/>
                  <a:pt x="155" y="0"/>
                </a:cubicBezTo>
                <a:cubicBezTo>
                  <a:pt x="152" y="0"/>
                  <a:pt x="150" y="0"/>
                  <a:pt x="147" y="0"/>
                </a:cubicBezTo>
                <a:cubicBezTo>
                  <a:pt x="147" y="0"/>
                  <a:pt x="147" y="0"/>
                  <a:pt x="147" y="0"/>
                </a:cubicBezTo>
                <a:cubicBezTo>
                  <a:pt x="146" y="2"/>
                  <a:pt x="145" y="4"/>
                  <a:pt x="145" y="7"/>
                </a:cubicBezTo>
                <a:cubicBezTo>
                  <a:pt x="144" y="9"/>
                  <a:pt x="143" y="11"/>
                  <a:pt x="142" y="14"/>
                </a:cubicBezTo>
                <a:cubicBezTo>
                  <a:pt x="142" y="14"/>
                  <a:pt x="142" y="14"/>
                  <a:pt x="142" y="14"/>
                </a:cubicBezTo>
                <a:cubicBezTo>
                  <a:pt x="141" y="14"/>
                  <a:pt x="141" y="14"/>
                  <a:pt x="141" y="14"/>
                </a:cubicBezTo>
                <a:cubicBezTo>
                  <a:pt x="137" y="15"/>
                  <a:pt x="133" y="15"/>
                  <a:pt x="130" y="16"/>
                </a:cubicBezTo>
                <a:cubicBezTo>
                  <a:pt x="129" y="16"/>
                  <a:pt x="129" y="16"/>
                  <a:pt x="129" y="16"/>
                </a:cubicBezTo>
                <a:cubicBezTo>
                  <a:pt x="129" y="15"/>
                  <a:pt x="129" y="15"/>
                  <a:pt x="129" y="15"/>
                </a:cubicBezTo>
                <a:cubicBezTo>
                  <a:pt x="127" y="13"/>
                  <a:pt x="126" y="11"/>
                  <a:pt x="125" y="9"/>
                </a:cubicBezTo>
                <a:cubicBezTo>
                  <a:pt x="123" y="7"/>
                  <a:pt x="122" y="4"/>
                  <a:pt x="121" y="3"/>
                </a:cubicBezTo>
                <a:cubicBezTo>
                  <a:pt x="118" y="3"/>
                  <a:pt x="116" y="4"/>
                  <a:pt x="113" y="4"/>
                </a:cubicBezTo>
                <a:cubicBezTo>
                  <a:pt x="113" y="7"/>
                  <a:pt x="113" y="9"/>
                  <a:pt x="113" y="12"/>
                </a:cubicBezTo>
                <a:cubicBezTo>
                  <a:pt x="113" y="14"/>
                  <a:pt x="112" y="17"/>
                  <a:pt x="112" y="19"/>
                </a:cubicBezTo>
                <a:cubicBezTo>
                  <a:pt x="112" y="20"/>
                  <a:pt x="112" y="20"/>
                  <a:pt x="112" y="20"/>
                </a:cubicBezTo>
                <a:cubicBezTo>
                  <a:pt x="111" y="20"/>
                  <a:pt x="111" y="20"/>
                  <a:pt x="111" y="20"/>
                </a:cubicBezTo>
                <a:cubicBezTo>
                  <a:pt x="108" y="21"/>
                  <a:pt x="104" y="22"/>
                  <a:pt x="100" y="24"/>
                </a:cubicBezTo>
                <a:cubicBezTo>
                  <a:pt x="100" y="24"/>
                  <a:pt x="100" y="24"/>
                  <a:pt x="100" y="24"/>
                </a:cubicBezTo>
                <a:cubicBezTo>
                  <a:pt x="99" y="23"/>
                  <a:pt x="99" y="23"/>
                  <a:pt x="99" y="23"/>
                </a:cubicBezTo>
                <a:cubicBezTo>
                  <a:pt x="97" y="22"/>
                  <a:pt x="96" y="20"/>
                  <a:pt x="94" y="18"/>
                </a:cubicBezTo>
                <a:cubicBezTo>
                  <a:pt x="92" y="16"/>
                  <a:pt x="90" y="15"/>
                  <a:pt x="89" y="13"/>
                </a:cubicBezTo>
                <a:cubicBezTo>
                  <a:pt x="86" y="14"/>
                  <a:pt x="84" y="15"/>
                  <a:pt x="82" y="16"/>
                </a:cubicBezTo>
                <a:cubicBezTo>
                  <a:pt x="82" y="19"/>
                  <a:pt x="82" y="21"/>
                  <a:pt x="83" y="23"/>
                </a:cubicBezTo>
                <a:cubicBezTo>
                  <a:pt x="83" y="26"/>
                  <a:pt x="83" y="28"/>
                  <a:pt x="84" y="31"/>
                </a:cubicBezTo>
                <a:cubicBezTo>
                  <a:pt x="84" y="32"/>
                  <a:pt x="84" y="32"/>
                  <a:pt x="84" y="32"/>
                </a:cubicBezTo>
                <a:cubicBezTo>
                  <a:pt x="83" y="32"/>
                  <a:pt x="83" y="32"/>
                  <a:pt x="83" y="32"/>
                </a:cubicBezTo>
                <a:cubicBezTo>
                  <a:pt x="80" y="34"/>
                  <a:pt x="76" y="36"/>
                  <a:pt x="73" y="38"/>
                </a:cubicBezTo>
                <a:cubicBezTo>
                  <a:pt x="73" y="39"/>
                  <a:pt x="73" y="39"/>
                  <a:pt x="73" y="39"/>
                </a:cubicBezTo>
                <a:cubicBezTo>
                  <a:pt x="72" y="38"/>
                  <a:pt x="72" y="38"/>
                  <a:pt x="72" y="38"/>
                </a:cubicBezTo>
                <a:cubicBezTo>
                  <a:pt x="70" y="37"/>
                  <a:pt x="68" y="36"/>
                  <a:pt x="66" y="34"/>
                </a:cubicBezTo>
                <a:cubicBezTo>
                  <a:pt x="64" y="33"/>
                  <a:pt x="62" y="31"/>
                  <a:pt x="60" y="30"/>
                </a:cubicBezTo>
                <a:cubicBezTo>
                  <a:pt x="58" y="32"/>
                  <a:pt x="56" y="33"/>
                  <a:pt x="54" y="35"/>
                </a:cubicBezTo>
                <a:cubicBezTo>
                  <a:pt x="54" y="37"/>
                  <a:pt x="55" y="40"/>
                  <a:pt x="56" y="42"/>
                </a:cubicBezTo>
                <a:cubicBezTo>
                  <a:pt x="57" y="44"/>
                  <a:pt x="58" y="47"/>
                  <a:pt x="59" y="49"/>
                </a:cubicBezTo>
                <a:cubicBezTo>
                  <a:pt x="59" y="49"/>
                  <a:pt x="59" y="49"/>
                  <a:pt x="59" y="49"/>
                </a:cubicBezTo>
                <a:cubicBezTo>
                  <a:pt x="58" y="50"/>
                  <a:pt x="58" y="50"/>
                  <a:pt x="58" y="50"/>
                </a:cubicBezTo>
                <a:cubicBezTo>
                  <a:pt x="56" y="53"/>
                  <a:pt x="53" y="55"/>
                  <a:pt x="50" y="58"/>
                </a:cubicBezTo>
                <a:cubicBezTo>
                  <a:pt x="50" y="59"/>
                  <a:pt x="50" y="59"/>
                  <a:pt x="50" y="59"/>
                </a:cubicBezTo>
                <a:cubicBezTo>
                  <a:pt x="49" y="59"/>
                  <a:pt x="49" y="59"/>
                  <a:pt x="49" y="59"/>
                </a:cubicBezTo>
                <a:cubicBezTo>
                  <a:pt x="47" y="58"/>
                  <a:pt x="44" y="57"/>
                  <a:pt x="42" y="56"/>
                </a:cubicBezTo>
                <a:cubicBezTo>
                  <a:pt x="40" y="55"/>
                  <a:pt x="37" y="54"/>
                  <a:pt x="35" y="54"/>
                </a:cubicBezTo>
                <a:cubicBezTo>
                  <a:pt x="33" y="56"/>
                  <a:pt x="32" y="58"/>
                  <a:pt x="30" y="60"/>
                </a:cubicBezTo>
                <a:cubicBezTo>
                  <a:pt x="32" y="62"/>
                  <a:pt x="33" y="64"/>
                  <a:pt x="34" y="66"/>
                </a:cubicBezTo>
                <a:cubicBezTo>
                  <a:pt x="36" y="68"/>
                  <a:pt x="37" y="70"/>
                  <a:pt x="38" y="72"/>
                </a:cubicBezTo>
                <a:cubicBezTo>
                  <a:pt x="39" y="72"/>
                  <a:pt x="39" y="72"/>
                  <a:pt x="39" y="72"/>
                </a:cubicBezTo>
                <a:cubicBezTo>
                  <a:pt x="38" y="73"/>
                  <a:pt x="38" y="73"/>
                  <a:pt x="38" y="73"/>
                </a:cubicBezTo>
                <a:cubicBezTo>
                  <a:pt x="36" y="76"/>
                  <a:pt x="34" y="80"/>
                  <a:pt x="32" y="83"/>
                </a:cubicBezTo>
                <a:cubicBezTo>
                  <a:pt x="32" y="84"/>
                  <a:pt x="32" y="84"/>
                  <a:pt x="32" y="84"/>
                </a:cubicBezTo>
                <a:cubicBezTo>
                  <a:pt x="31" y="84"/>
                  <a:pt x="31" y="84"/>
                  <a:pt x="31" y="84"/>
                </a:cubicBezTo>
                <a:cubicBezTo>
                  <a:pt x="29" y="83"/>
                  <a:pt x="26" y="83"/>
                  <a:pt x="24" y="83"/>
                </a:cubicBezTo>
                <a:cubicBezTo>
                  <a:pt x="21" y="82"/>
                  <a:pt x="19" y="82"/>
                  <a:pt x="17" y="82"/>
                </a:cubicBezTo>
                <a:cubicBezTo>
                  <a:pt x="15" y="84"/>
                  <a:pt x="14" y="86"/>
                  <a:pt x="13" y="89"/>
                </a:cubicBezTo>
                <a:cubicBezTo>
                  <a:pt x="15" y="90"/>
                  <a:pt x="16" y="92"/>
                  <a:pt x="18" y="94"/>
                </a:cubicBezTo>
                <a:cubicBezTo>
                  <a:pt x="20" y="95"/>
                  <a:pt x="22" y="97"/>
                  <a:pt x="24" y="99"/>
                </a:cubicBezTo>
                <a:cubicBezTo>
                  <a:pt x="24" y="99"/>
                  <a:pt x="24" y="99"/>
                  <a:pt x="24" y="99"/>
                </a:cubicBezTo>
                <a:cubicBezTo>
                  <a:pt x="24" y="100"/>
                  <a:pt x="24" y="100"/>
                  <a:pt x="24" y="100"/>
                </a:cubicBezTo>
                <a:cubicBezTo>
                  <a:pt x="22" y="104"/>
                  <a:pt x="21" y="108"/>
                  <a:pt x="20" y="111"/>
                </a:cubicBezTo>
                <a:cubicBezTo>
                  <a:pt x="20" y="112"/>
                  <a:pt x="20" y="112"/>
                  <a:pt x="20" y="112"/>
                </a:cubicBezTo>
                <a:cubicBezTo>
                  <a:pt x="19" y="112"/>
                  <a:pt x="19" y="112"/>
                  <a:pt x="19" y="112"/>
                </a:cubicBezTo>
                <a:cubicBezTo>
                  <a:pt x="17" y="112"/>
                  <a:pt x="14" y="112"/>
                  <a:pt x="12" y="113"/>
                </a:cubicBezTo>
                <a:cubicBezTo>
                  <a:pt x="9" y="113"/>
                  <a:pt x="7" y="113"/>
                  <a:pt x="4" y="113"/>
                </a:cubicBezTo>
                <a:cubicBezTo>
                  <a:pt x="4" y="116"/>
                  <a:pt x="3" y="118"/>
                  <a:pt x="3" y="121"/>
                </a:cubicBezTo>
                <a:cubicBezTo>
                  <a:pt x="5" y="122"/>
                  <a:pt x="7" y="123"/>
                  <a:pt x="9" y="125"/>
                </a:cubicBezTo>
                <a:cubicBezTo>
                  <a:pt x="11" y="126"/>
                  <a:pt x="13" y="127"/>
                  <a:pt x="15" y="128"/>
                </a:cubicBezTo>
                <a:cubicBezTo>
                  <a:pt x="16" y="129"/>
                  <a:pt x="16" y="129"/>
                  <a:pt x="16" y="129"/>
                </a:cubicBezTo>
                <a:cubicBezTo>
                  <a:pt x="16" y="130"/>
                  <a:pt x="16" y="130"/>
                  <a:pt x="16" y="130"/>
                </a:cubicBezTo>
                <a:cubicBezTo>
                  <a:pt x="15" y="133"/>
                  <a:pt x="15" y="137"/>
                  <a:pt x="15" y="141"/>
                </a:cubicBezTo>
                <a:cubicBezTo>
                  <a:pt x="14" y="142"/>
                  <a:pt x="14" y="142"/>
                  <a:pt x="14" y="142"/>
                </a:cubicBezTo>
                <a:cubicBezTo>
                  <a:pt x="14" y="142"/>
                  <a:pt x="14" y="142"/>
                  <a:pt x="14" y="142"/>
                </a:cubicBezTo>
                <a:cubicBezTo>
                  <a:pt x="12" y="143"/>
                  <a:pt x="9" y="144"/>
                  <a:pt x="7" y="145"/>
                </a:cubicBezTo>
                <a:cubicBezTo>
                  <a:pt x="4" y="145"/>
                  <a:pt x="2" y="146"/>
                  <a:pt x="0" y="147"/>
                </a:cubicBezTo>
                <a:cubicBezTo>
                  <a:pt x="0" y="147"/>
                  <a:pt x="0" y="147"/>
                  <a:pt x="0" y="147"/>
                </a:cubicBezTo>
                <a:cubicBezTo>
                  <a:pt x="0" y="148"/>
                  <a:pt x="0" y="150"/>
                  <a:pt x="0" y="151"/>
                </a:cubicBezTo>
                <a:cubicBezTo>
                  <a:pt x="0" y="152"/>
                  <a:pt x="0" y="153"/>
                  <a:pt x="0" y="155"/>
                </a:cubicBezTo>
                <a:cubicBezTo>
                  <a:pt x="0" y="155"/>
                  <a:pt x="0" y="155"/>
                  <a:pt x="0" y="155"/>
                </a:cubicBezTo>
                <a:cubicBezTo>
                  <a:pt x="2" y="156"/>
                  <a:pt x="4" y="156"/>
                  <a:pt x="7" y="157"/>
                </a:cubicBezTo>
                <a:cubicBezTo>
                  <a:pt x="9" y="158"/>
                  <a:pt x="12" y="158"/>
                  <a:pt x="14" y="159"/>
                </a:cubicBezTo>
                <a:cubicBezTo>
                  <a:pt x="14" y="160"/>
                  <a:pt x="14" y="160"/>
                  <a:pt x="14" y="160"/>
                </a:cubicBezTo>
                <a:cubicBezTo>
                  <a:pt x="15" y="160"/>
                  <a:pt x="15" y="160"/>
                  <a:pt x="15" y="160"/>
                </a:cubicBezTo>
                <a:cubicBezTo>
                  <a:pt x="15" y="165"/>
                  <a:pt x="15" y="168"/>
                  <a:pt x="16" y="172"/>
                </a:cubicBezTo>
                <a:cubicBezTo>
                  <a:pt x="16" y="173"/>
                  <a:pt x="16" y="173"/>
                  <a:pt x="16" y="173"/>
                </a:cubicBezTo>
                <a:cubicBezTo>
                  <a:pt x="15" y="173"/>
                  <a:pt x="15" y="173"/>
                  <a:pt x="15" y="173"/>
                </a:cubicBezTo>
                <a:cubicBezTo>
                  <a:pt x="13" y="174"/>
                  <a:pt x="11" y="176"/>
                  <a:pt x="9" y="177"/>
                </a:cubicBezTo>
                <a:cubicBezTo>
                  <a:pt x="7" y="178"/>
                  <a:pt x="5" y="179"/>
                  <a:pt x="3" y="181"/>
                </a:cubicBezTo>
                <a:cubicBezTo>
                  <a:pt x="3" y="183"/>
                  <a:pt x="4" y="186"/>
                  <a:pt x="4" y="188"/>
                </a:cubicBezTo>
                <a:cubicBezTo>
                  <a:pt x="7" y="189"/>
                  <a:pt x="9" y="189"/>
                  <a:pt x="12" y="189"/>
                </a:cubicBezTo>
                <a:cubicBezTo>
                  <a:pt x="14" y="189"/>
                  <a:pt x="17" y="189"/>
                  <a:pt x="19" y="190"/>
                </a:cubicBezTo>
                <a:cubicBezTo>
                  <a:pt x="20" y="190"/>
                  <a:pt x="20" y="190"/>
                  <a:pt x="20" y="190"/>
                </a:cubicBezTo>
                <a:cubicBezTo>
                  <a:pt x="20" y="190"/>
                  <a:pt x="20" y="190"/>
                  <a:pt x="20" y="190"/>
                </a:cubicBezTo>
                <a:cubicBezTo>
                  <a:pt x="21" y="194"/>
                  <a:pt x="22" y="198"/>
                  <a:pt x="24" y="201"/>
                </a:cubicBezTo>
                <a:cubicBezTo>
                  <a:pt x="24" y="202"/>
                  <a:pt x="24" y="202"/>
                  <a:pt x="24" y="202"/>
                </a:cubicBezTo>
                <a:cubicBezTo>
                  <a:pt x="24" y="203"/>
                  <a:pt x="24" y="203"/>
                  <a:pt x="24" y="203"/>
                </a:cubicBezTo>
                <a:cubicBezTo>
                  <a:pt x="22" y="204"/>
                  <a:pt x="20" y="206"/>
                  <a:pt x="18" y="208"/>
                </a:cubicBezTo>
                <a:cubicBezTo>
                  <a:pt x="16" y="210"/>
                  <a:pt x="15" y="211"/>
                  <a:pt x="13" y="213"/>
                </a:cubicBezTo>
                <a:cubicBezTo>
                  <a:pt x="14" y="215"/>
                  <a:pt x="15" y="218"/>
                  <a:pt x="17" y="220"/>
                </a:cubicBezTo>
                <a:cubicBezTo>
                  <a:pt x="19" y="220"/>
                  <a:pt x="21" y="219"/>
                  <a:pt x="24" y="219"/>
                </a:cubicBezTo>
                <a:cubicBezTo>
                  <a:pt x="26" y="219"/>
                  <a:pt x="29" y="218"/>
                  <a:pt x="31" y="218"/>
                </a:cubicBezTo>
                <a:cubicBezTo>
                  <a:pt x="32" y="218"/>
                  <a:pt x="32" y="218"/>
                  <a:pt x="32" y="218"/>
                </a:cubicBezTo>
                <a:cubicBezTo>
                  <a:pt x="32" y="219"/>
                  <a:pt x="32" y="219"/>
                  <a:pt x="32" y="219"/>
                </a:cubicBezTo>
                <a:cubicBezTo>
                  <a:pt x="34" y="222"/>
                  <a:pt x="36" y="225"/>
                  <a:pt x="38" y="228"/>
                </a:cubicBezTo>
                <a:cubicBezTo>
                  <a:pt x="39" y="229"/>
                  <a:pt x="39" y="229"/>
                  <a:pt x="39" y="229"/>
                </a:cubicBezTo>
                <a:cubicBezTo>
                  <a:pt x="38" y="230"/>
                  <a:pt x="38" y="230"/>
                  <a:pt x="38" y="230"/>
                </a:cubicBezTo>
                <a:cubicBezTo>
                  <a:pt x="37" y="232"/>
                  <a:pt x="36" y="234"/>
                  <a:pt x="34" y="236"/>
                </a:cubicBezTo>
                <a:cubicBezTo>
                  <a:pt x="33" y="238"/>
                  <a:pt x="32" y="240"/>
                  <a:pt x="30" y="242"/>
                </a:cubicBezTo>
                <a:cubicBezTo>
                  <a:pt x="32" y="244"/>
                  <a:pt x="33" y="246"/>
                  <a:pt x="35" y="248"/>
                </a:cubicBezTo>
                <a:cubicBezTo>
                  <a:pt x="37" y="247"/>
                  <a:pt x="40" y="246"/>
                  <a:pt x="42" y="246"/>
                </a:cubicBezTo>
                <a:cubicBezTo>
                  <a:pt x="44" y="245"/>
                  <a:pt x="47" y="244"/>
                  <a:pt x="49" y="243"/>
                </a:cubicBezTo>
                <a:cubicBezTo>
                  <a:pt x="50" y="243"/>
                  <a:pt x="50" y="243"/>
                  <a:pt x="50" y="243"/>
                </a:cubicBezTo>
                <a:cubicBezTo>
                  <a:pt x="50" y="243"/>
                  <a:pt x="50" y="243"/>
                  <a:pt x="50" y="243"/>
                </a:cubicBezTo>
                <a:cubicBezTo>
                  <a:pt x="53" y="246"/>
                  <a:pt x="56" y="249"/>
                  <a:pt x="58" y="251"/>
                </a:cubicBezTo>
                <a:cubicBezTo>
                  <a:pt x="59" y="252"/>
                  <a:pt x="59" y="252"/>
                  <a:pt x="59" y="252"/>
                </a:cubicBezTo>
                <a:cubicBezTo>
                  <a:pt x="59" y="253"/>
                  <a:pt x="59" y="253"/>
                  <a:pt x="59" y="253"/>
                </a:cubicBezTo>
                <a:cubicBezTo>
                  <a:pt x="58" y="255"/>
                  <a:pt x="57" y="257"/>
                  <a:pt x="56" y="260"/>
                </a:cubicBezTo>
                <a:cubicBezTo>
                  <a:pt x="55" y="262"/>
                  <a:pt x="54" y="264"/>
                  <a:pt x="54" y="266"/>
                </a:cubicBezTo>
                <a:cubicBezTo>
                  <a:pt x="56" y="268"/>
                  <a:pt x="58" y="270"/>
                  <a:pt x="60" y="271"/>
                </a:cubicBezTo>
                <a:cubicBezTo>
                  <a:pt x="62" y="270"/>
                  <a:pt x="64" y="269"/>
                  <a:pt x="66" y="267"/>
                </a:cubicBezTo>
                <a:cubicBezTo>
                  <a:pt x="68" y="266"/>
                  <a:pt x="70" y="265"/>
                  <a:pt x="72" y="263"/>
                </a:cubicBezTo>
                <a:cubicBezTo>
                  <a:pt x="73" y="263"/>
                  <a:pt x="73" y="263"/>
                  <a:pt x="73" y="263"/>
                </a:cubicBezTo>
                <a:cubicBezTo>
                  <a:pt x="73" y="263"/>
                  <a:pt x="73" y="263"/>
                  <a:pt x="73" y="263"/>
                </a:cubicBezTo>
                <a:cubicBezTo>
                  <a:pt x="76" y="266"/>
                  <a:pt x="80" y="268"/>
                  <a:pt x="83" y="270"/>
                </a:cubicBezTo>
                <a:cubicBezTo>
                  <a:pt x="84" y="270"/>
                  <a:pt x="84" y="270"/>
                  <a:pt x="84" y="270"/>
                </a:cubicBezTo>
                <a:cubicBezTo>
                  <a:pt x="84" y="271"/>
                  <a:pt x="84" y="271"/>
                  <a:pt x="84" y="271"/>
                </a:cubicBezTo>
                <a:cubicBezTo>
                  <a:pt x="83" y="273"/>
                  <a:pt x="83" y="276"/>
                  <a:pt x="83" y="278"/>
                </a:cubicBezTo>
                <a:cubicBezTo>
                  <a:pt x="82" y="280"/>
                  <a:pt x="82" y="283"/>
                  <a:pt x="82" y="285"/>
                </a:cubicBezTo>
                <a:cubicBezTo>
                  <a:pt x="84" y="286"/>
                  <a:pt x="86" y="287"/>
                  <a:pt x="89" y="289"/>
                </a:cubicBezTo>
                <a:cubicBezTo>
                  <a:pt x="90" y="287"/>
                  <a:pt x="92" y="285"/>
                  <a:pt x="94" y="283"/>
                </a:cubicBezTo>
                <a:cubicBezTo>
                  <a:pt x="96" y="282"/>
                  <a:pt x="97" y="280"/>
                  <a:pt x="99" y="278"/>
                </a:cubicBezTo>
                <a:cubicBezTo>
                  <a:pt x="100" y="278"/>
                  <a:pt x="100" y="278"/>
                  <a:pt x="100" y="278"/>
                </a:cubicBezTo>
                <a:cubicBezTo>
                  <a:pt x="100" y="278"/>
                  <a:pt x="100" y="278"/>
                  <a:pt x="100" y="278"/>
                </a:cubicBezTo>
                <a:cubicBezTo>
                  <a:pt x="104" y="279"/>
                  <a:pt x="108" y="281"/>
                  <a:pt x="111" y="282"/>
                </a:cubicBezTo>
                <a:cubicBezTo>
                  <a:pt x="112" y="282"/>
                  <a:pt x="112" y="282"/>
                  <a:pt x="112" y="282"/>
                </a:cubicBezTo>
                <a:cubicBezTo>
                  <a:pt x="112" y="283"/>
                  <a:pt x="112" y="283"/>
                  <a:pt x="112" y="283"/>
                </a:cubicBezTo>
                <a:cubicBezTo>
                  <a:pt x="112" y="285"/>
                  <a:pt x="113" y="288"/>
                  <a:pt x="113" y="290"/>
                </a:cubicBezTo>
                <a:cubicBezTo>
                  <a:pt x="113" y="292"/>
                  <a:pt x="113" y="295"/>
                  <a:pt x="113" y="297"/>
                </a:cubicBezTo>
                <a:cubicBezTo>
                  <a:pt x="116" y="298"/>
                  <a:pt x="118" y="298"/>
                  <a:pt x="121" y="299"/>
                </a:cubicBezTo>
                <a:cubicBezTo>
                  <a:pt x="122" y="297"/>
                  <a:pt x="124" y="295"/>
                  <a:pt x="125" y="293"/>
                </a:cubicBezTo>
                <a:cubicBezTo>
                  <a:pt x="126" y="291"/>
                  <a:pt x="127" y="288"/>
                  <a:pt x="129" y="287"/>
                </a:cubicBezTo>
                <a:cubicBezTo>
                  <a:pt x="129" y="286"/>
                  <a:pt x="129" y="286"/>
                  <a:pt x="129" y="286"/>
                </a:cubicBezTo>
                <a:cubicBezTo>
                  <a:pt x="130" y="286"/>
                  <a:pt x="130" y="286"/>
                  <a:pt x="130" y="286"/>
                </a:cubicBezTo>
                <a:cubicBezTo>
                  <a:pt x="133" y="286"/>
                  <a:pt x="137" y="287"/>
                  <a:pt x="141" y="287"/>
                </a:cubicBezTo>
                <a:cubicBezTo>
                  <a:pt x="142" y="287"/>
                  <a:pt x="142" y="287"/>
                  <a:pt x="142" y="287"/>
                </a:cubicBezTo>
                <a:cubicBezTo>
                  <a:pt x="142" y="288"/>
                  <a:pt x="142" y="288"/>
                  <a:pt x="142" y="288"/>
                </a:cubicBezTo>
                <a:cubicBezTo>
                  <a:pt x="143" y="290"/>
                  <a:pt x="144" y="293"/>
                  <a:pt x="145" y="295"/>
                </a:cubicBezTo>
                <a:cubicBezTo>
                  <a:pt x="145" y="297"/>
                  <a:pt x="146" y="300"/>
                  <a:pt x="147" y="302"/>
                </a:cubicBezTo>
                <a:cubicBezTo>
                  <a:pt x="147" y="302"/>
                  <a:pt x="147" y="302"/>
                  <a:pt x="147" y="302"/>
                </a:cubicBezTo>
                <a:cubicBezTo>
                  <a:pt x="150" y="302"/>
                  <a:pt x="152" y="302"/>
                  <a:pt x="155" y="302"/>
                </a:cubicBezTo>
                <a:cubicBezTo>
                  <a:pt x="155" y="302"/>
                  <a:pt x="155" y="302"/>
                  <a:pt x="155" y="302"/>
                </a:cubicBezTo>
                <a:cubicBezTo>
                  <a:pt x="156" y="300"/>
                  <a:pt x="156" y="297"/>
                  <a:pt x="157" y="295"/>
                </a:cubicBezTo>
                <a:cubicBezTo>
                  <a:pt x="158" y="293"/>
                  <a:pt x="159" y="290"/>
                  <a:pt x="159" y="288"/>
                </a:cubicBezTo>
                <a:cubicBezTo>
                  <a:pt x="160" y="287"/>
                  <a:pt x="160" y="287"/>
                  <a:pt x="160" y="287"/>
                </a:cubicBezTo>
                <a:cubicBezTo>
                  <a:pt x="161" y="287"/>
                  <a:pt x="161" y="287"/>
                  <a:pt x="161" y="287"/>
                </a:cubicBezTo>
                <a:cubicBezTo>
                  <a:pt x="165" y="287"/>
                  <a:pt x="168" y="286"/>
                  <a:pt x="172" y="286"/>
                </a:cubicBezTo>
                <a:cubicBezTo>
                  <a:pt x="173" y="286"/>
                  <a:pt x="173" y="286"/>
                  <a:pt x="173" y="286"/>
                </a:cubicBezTo>
                <a:cubicBezTo>
                  <a:pt x="173" y="287"/>
                  <a:pt x="173" y="287"/>
                  <a:pt x="173" y="287"/>
                </a:cubicBezTo>
                <a:cubicBezTo>
                  <a:pt x="175" y="288"/>
                  <a:pt x="176" y="291"/>
                  <a:pt x="177" y="293"/>
                </a:cubicBezTo>
                <a:cubicBezTo>
                  <a:pt x="178" y="295"/>
                  <a:pt x="180" y="297"/>
                  <a:pt x="181" y="299"/>
                </a:cubicBezTo>
                <a:cubicBezTo>
                  <a:pt x="183" y="298"/>
                  <a:pt x="186" y="298"/>
                  <a:pt x="188" y="297"/>
                </a:cubicBezTo>
                <a:cubicBezTo>
                  <a:pt x="189" y="295"/>
                  <a:pt x="189" y="292"/>
                  <a:pt x="189" y="290"/>
                </a:cubicBezTo>
                <a:cubicBezTo>
                  <a:pt x="189" y="288"/>
                  <a:pt x="189" y="285"/>
                  <a:pt x="190" y="283"/>
                </a:cubicBezTo>
                <a:cubicBezTo>
                  <a:pt x="190" y="282"/>
                  <a:pt x="190" y="282"/>
                  <a:pt x="190" y="282"/>
                </a:cubicBezTo>
                <a:cubicBezTo>
                  <a:pt x="191" y="282"/>
                  <a:pt x="191" y="282"/>
                  <a:pt x="191" y="282"/>
                </a:cubicBezTo>
                <a:cubicBezTo>
                  <a:pt x="194" y="281"/>
                  <a:pt x="198" y="279"/>
                  <a:pt x="202" y="278"/>
                </a:cubicBezTo>
                <a:cubicBezTo>
                  <a:pt x="202" y="278"/>
                  <a:pt x="202" y="278"/>
                  <a:pt x="202" y="278"/>
                </a:cubicBezTo>
                <a:cubicBezTo>
                  <a:pt x="203" y="278"/>
                  <a:pt x="203" y="278"/>
                  <a:pt x="203" y="278"/>
                </a:cubicBezTo>
                <a:cubicBezTo>
                  <a:pt x="205" y="280"/>
                  <a:pt x="206" y="282"/>
                  <a:pt x="208" y="283"/>
                </a:cubicBezTo>
                <a:cubicBezTo>
                  <a:pt x="210" y="285"/>
                  <a:pt x="211" y="287"/>
                  <a:pt x="213" y="289"/>
                </a:cubicBezTo>
                <a:cubicBezTo>
                  <a:pt x="215" y="288"/>
                  <a:pt x="218" y="286"/>
                  <a:pt x="220" y="285"/>
                </a:cubicBezTo>
                <a:cubicBezTo>
                  <a:pt x="220" y="283"/>
                  <a:pt x="219" y="280"/>
                  <a:pt x="219" y="278"/>
                </a:cubicBezTo>
                <a:cubicBezTo>
                  <a:pt x="219" y="276"/>
                  <a:pt x="218" y="273"/>
                  <a:pt x="218" y="271"/>
                </a:cubicBezTo>
                <a:cubicBezTo>
                  <a:pt x="218" y="270"/>
                  <a:pt x="218" y="270"/>
                  <a:pt x="218" y="270"/>
                </a:cubicBezTo>
                <a:cubicBezTo>
                  <a:pt x="219" y="270"/>
                  <a:pt x="219" y="270"/>
                  <a:pt x="219" y="270"/>
                </a:cubicBezTo>
                <a:cubicBezTo>
                  <a:pt x="222" y="268"/>
                  <a:pt x="225" y="266"/>
                  <a:pt x="228" y="263"/>
                </a:cubicBezTo>
                <a:cubicBezTo>
                  <a:pt x="229" y="263"/>
                  <a:pt x="229" y="263"/>
                  <a:pt x="229" y="263"/>
                </a:cubicBezTo>
                <a:cubicBezTo>
                  <a:pt x="230" y="263"/>
                  <a:pt x="230" y="263"/>
                  <a:pt x="230" y="263"/>
                </a:cubicBezTo>
                <a:cubicBezTo>
                  <a:pt x="232" y="265"/>
                  <a:pt x="234" y="266"/>
                  <a:pt x="236" y="267"/>
                </a:cubicBezTo>
                <a:cubicBezTo>
                  <a:pt x="238" y="269"/>
                  <a:pt x="240" y="270"/>
                  <a:pt x="242" y="271"/>
                </a:cubicBezTo>
                <a:cubicBezTo>
                  <a:pt x="244" y="270"/>
                  <a:pt x="246" y="268"/>
                  <a:pt x="248" y="266"/>
                </a:cubicBezTo>
                <a:cubicBezTo>
                  <a:pt x="247" y="264"/>
                  <a:pt x="247" y="262"/>
                  <a:pt x="246" y="260"/>
                </a:cubicBezTo>
                <a:cubicBezTo>
                  <a:pt x="245" y="257"/>
                  <a:pt x="244" y="255"/>
                  <a:pt x="243" y="253"/>
                </a:cubicBezTo>
                <a:cubicBezTo>
                  <a:pt x="243" y="252"/>
                  <a:pt x="243" y="252"/>
                  <a:pt x="243" y="252"/>
                </a:cubicBezTo>
                <a:cubicBezTo>
                  <a:pt x="243" y="251"/>
                  <a:pt x="243" y="251"/>
                  <a:pt x="243" y="251"/>
                </a:cubicBezTo>
                <a:cubicBezTo>
                  <a:pt x="246" y="249"/>
                  <a:pt x="249" y="246"/>
                  <a:pt x="252" y="243"/>
                </a:cubicBezTo>
                <a:cubicBezTo>
                  <a:pt x="252" y="243"/>
                  <a:pt x="252" y="243"/>
                  <a:pt x="252" y="243"/>
                </a:cubicBezTo>
                <a:cubicBezTo>
                  <a:pt x="253" y="243"/>
                  <a:pt x="253" y="243"/>
                  <a:pt x="253" y="243"/>
                </a:cubicBezTo>
                <a:cubicBezTo>
                  <a:pt x="255" y="244"/>
                  <a:pt x="258" y="245"/>
                  <a:pt x="260" y="246"/>
                </a:cubicBezTo>
                <a:cubicBezTo>
                  <a:pt x="262" y="246"/>
                  <a:pt x="264" y="247"/>
                  <a:pt x="267" y="248"/>
                </a:cubicBezTo>
                <a:cubicBezTo>
                  <a:pt x="268" y="246"/>
                  <a:pt x="270" y="244"/>
                  <a:pt x="271" y="242"/>
                </a:cubicBezTo>
                <a:cubicBezTo>
                  <a:pt x="270" y="240"/>
                  <a:pt x="269" y="238"/>
                  <a:pt x="268" y="236"/>
                </a:cubicBezTo>
                <a:cubicBezTo>
                  <a:pt x="266" y="234"/>
                  <a:pt x="265" y="232"/>
                  <a:pt x="264" y="230"/>
                </a:cubicBezTo>
                <a:cubicBezTo>
                  <a:pt x="263" y="229"/>
                  <a:pt x="263" y="229"/>
                  <a:pt x="263" y="229"/>
                </a:cubicBezTo>
                <a:cubicBezTo>
                  <a:pt x="264" y="228"/>
                  <a:pt x="264" y="228"/>
                  <a:pt x="264" y="228"/>
                </a:cubicBezTo>
                <a:cubicBezTo>
                  <a:pt x="266" y="225"/>
                  <a:pt x="268" y="222"/>
                  <a:pt x="270" y="219"/>
                </a:cubicBezTo>
                <a:cubicBezTo>
                  <a:pt x="270" y="218"/>
                  <a:pt x="270" y="218"/>
                  <a:pt x="270" y="218"/>
                </a:cubicBezTo>
                <a:cubicBezTo>
                  <a:pt x="271" y="218"/>
                  <a:pt x="271" y="218"/>
                  <a:pt x="271" y="218"/>
                </a:cubicBezTo>
                <a:cubicBezTo>
                  <a:pt x="273" y="218"/>
                  <a:pt x="276" y="219"/>
                  <a:pt x="278" y="219"/>
                </a:cubicBezTo>
                <a:cubicBezTo>
                  <a:pt x="281" y="219"/>
                  <a:pt x="283" y="220"/>
                  <a:pt x="285" y="220"/>
                </a:cubicBezTo>
                <a:cubicBezTo>
                  <a:pt x="286" y="218"/>
                  <a:pt x="288" y="215"/>
                  <a:pt x="289" y="213"/>
                </a:cubicBezTo>
                <a:cubicBezTo>
                  <a:pt x="287" y="211"/>
                  <a:pt x="285" y="210"/>
                  <a:pt x="284" y="208"/>
                </a:cubicBezTo>
                <a:cubicBezTo>
                  <a:pt x="282" y="206"/>
                  <a:pt x="280" y="204"/>
                  <a:pt x="278" y="203"/>
                </a:cubicBezTo>
                <a:cubicBezTo>
                  <a:pt x="278" y="202"/>
                  <a:pt x="278" y="202"/>
                  <a:pt x="278" y="202"/>
                </a:cubicBezTo>
                <a:cubicBezTo>
                  <a:pt x="278" y="201"/>
                  <a:pt x="278" y="201"/>
                  <a:pt x="278" y="201"/>
                </a:cubicBezTo>
                <a:cubicBezTo>
                  <a:pt x="279" y="198"/>
                  <a:pt x="281" y="194"/>
                  <a:pt x="282" y="190"/>
                </a:cubicBezTo>
                <a:cubicBezTo>
                  <a:pt x="282" y="190"/>
                  <a:pt x="282" y="190"/>
                  <a:pt x="282" y="190"/>
                </a:cubicBezTo>
                <a:cubicBezTo>
                  <a:pt x="283" y="190"/>
                  <a:pt x="283" y="190"/>
                  <a:pt x="283" y="190"/>
                </a:cubicBezTo>
                <a:cubicBezTo>
                  <a:pt x="285" y="189"/>
                  <a:pt x="288" y="189"/>
                  <a:pt x="290" y="189"/>
                </a:cubicBezTo>
                <a:cubicBezTo>
                  <a:pt x="293" y="189"/>
                  <a:pt x="295" y="189"/>
                  <a:pt x="297" y="188"/>
                </a:cubicBezTo>
                <a:cubicBezTo>
                  <a:pt x="298" y="186"/>
                  <a:pt x="299" y="183"/>
                  <a:pt x="299" y="181"/>
                </a:cubicBezTo>
                <a:cubicBezTo>
                  <a:pt x="297" y="179"/>
                  <a:pt x="295" y="178"/>
                  <a:pt x="293" y="177"/>
                </a:cubicBezTo>
                <a:cubicBezTo>
                  <a:pt x="291" y="176"/>
                  <a:pt x="289" y="174"/>
                  <a:pt x="287" y="173"/>
                </a:cubicBezTo>
                <a:cubicBezTo>
                  <a:pt x="286" y="173"/>
                  <a:pt x="286" y="173"/>
                  <a:pt x="286" y="173"/>
                </a:cubicBezTo>
                <a:cubicBezTo>
                  <a:pt x="286" y="172"/>
                  <a:pt x="286" y="172"/>
                  <a:pt x="286" y="172"/>
                </a:cubicBezTo>
                <a:cubicBezTo>
                  <a:pt x="287" y="168"/>
                  <a:pt x="287" y="165"/>
                  <a:pt x="287" y="160"/>
                </a:cubicBezTo>
                <a:cubicBezTo>
                  <a:pt x="287" y="160"/>
                  <a:pt x="287" y="160"/>
                  <a:pt x="287" y="160"/>
                </a:cubicBezTo>
                <a:cubicBezTo>
                  <a:pt x="288" y="159"/>
                  <a:pt x="288" y="159"/>
                  <a:pt x="288" y="159"/>
                </a:cubicBezTo>
                <a:cubicBezTo>
                  <a:pt x="290" y="159"/>
                  <a:pt x="293" y="158"/>
                  <a:pt x="295" y="157"/>
                </a:cubicBezTo>
                <a:cubicBezTo>
                  <a:pt x="297" y="156"/>
                  <a:pt x="300" y="156"/>
                  <a:pt x="302" y="155"/>
                </a:cubicBezTo>
                <a:cubicBezTo>
                  <a:pt x="302" y="155"/>
                  <a:pt x="302" y="155"/>
                  <a:pt x="302" y="155"/>
                </a:cubicBezTo>
                <a:cubicBezTo>
                  <a:pt x="302" y="153"/>
                  <a:pt x="302" y="152"/>
                  <a:pt x="302" y="151"/>
                </a:cubicBezTo>
                <a:cubicBezTo>
                  <a:pt x="302" y="149"/>
                  <a:pt x="302" y="148"/>
                  <a:pt x="302" y="147"/>
                </a:cubicBezTo>
                <a:close/>
                <a:moveTo>
                  <a:pt x="159" y="110"/>
                </a:moveTo>
                <a:cubicBezTo>
                  <a:pt x="161" y="93"/>
                  <a:pt x="164" y="76"/>
                  <a:pt x="169" y="59"/>
                </a:cubicBezTo>
                <a:cubicBezTo>
                  <a:pt x="169" y="58"/>
                  <a:pt x="169" y="58"/>
                  <a:pt x="169" y="58"/>
                </a:cubicBezTo>
                <a:cubicBezTo>
                  <a:pt x="170" y="59"/>
                  <a:pt x="170" y="59"/>
                  <a:pt x="170" y="59"/>
                </a:cubicBezTo>
                <a:cubicBezTo>
                  <a:pt x="182" y="61"/>
                  <a:pt x="193" y="66"/>
                  <a:pt x="203" y="72"/>
                </a:cubicBezTo>
                <a:cubicBezTo>
                  <a:pt x="204" y="73"/>
                  <a:pt x="204" y="73"/>
                  <a:pt x="204" y="73"/>
                </a:cubicBezTo>
                <a:cubicBezTo>
                  <a:pt x="203" y="74"/>
                  <a:pt x="203" y="74"/>
                  <a:pt x="203" y="74"/>
                </a:cubicBezTo>
                <a:cubicBezTo>
                  <a:pt x="195" y="90"/>
                  <a:pt x="185" y="104"/>
                  <a:pt x="174" y="116"/>
                </a:cubicBezTo>
                <a:cubicBezTo>
                  <a:pt x="173" y="117"/>
                  <a:pt x="173" y="117"/>
                  <a:pt x="173" y="117"/>
                </a:cubicBezTo>
                <a:cubicBezTo>
                  <a:pt x="172" y="117"/>
                  <a:pt x="172" y="117"/>
                  <a:pt x="172" y="117"/>
                </a:cubicBezTo>
                <a:cubicBezTo>
                  <a:pt x="169" y="114"/>
                  <a:pt x="165" y="112"/>
                  <a:pt x="160" y="111"/>
                </a:cubicBezTo>
                <a:cubicBezTo>
                  <a:pt x="159" y="111"/>
                  <a:pt x="159" y="111"/>
                  <a:pt x="159" y="111"/>
                </a:cubicBezTo>
                <a:lnTo>
                  <a:pt x="159" y="110"/>
                </a:lnTo>
                <a:close/>
                <a:moveTo>
                  <a:pt x="99" y="72"/>
                </a:moveTo>
                <a:cubicBezTo>
                  <a:pt x="109" y="65"/>
                  <a:pt x="120" y="61"/>
                  <a:pt x="132" y="58"/>
                </a:cubicBezTo>
                <a:cubicBezTo>
                  <a:pt x="133" y="58"/>
                  <a:pt x="133" y="58"/>
                  <a:pt x="133" y="58"/>
                </a:cubicBezTo>
                <a:cubicBezTo>
                  <a:pt x="134" y="59"/>
                  <a:pt x="134" y="59"/>
                  <a:pt x="134" y="59"/>
                </a:cubicBezTo>
                <a:cubicBezTo>
                  <a:pt x="139" y="76"/>
                  <a:pt x="142" y="93"/>
                  <a:pt x="143" y="110"/>
                </a:cubicBezTo>
                <a:cubicBezTo>
                  <a:pt x="143" y="111"/>
                  <a:pt x="143" y="111"/>
                  <a:pt x="143" y="111"/>
                </a:cubicBezTo>
                <a:cubicBezTo>
                  <a:pt x="142" y="111"/>
                  <a:pt x="142" y="111"/>
                  <a:pt x="142" y="111"/>
                </a:cubicBezTo>
                <a:cubicBezTo>
                  <a:pt x="138" y="112"/>
                  <a:pt x="134" y="114"/>
                  <a:pt x="130" y="116"/>
                </a:cubicBezTo>
                <a:cubicBezTo>
                  <a:pt x="129" y="117"/>
                  <a:pt x="129" y="117"/>
                  <a:pt x="129" y="117"/>
                </a:cubicBezTo>
                <a:cubicBezTo>
                  <a:pt x="128" y="116"/>
                  <a:pt x="128" y="116"/>
                  <a:pt x="128" y="116"/>
                </a:cubicBezTo>
                <a:cubicBezTo>
                  <a:pt x="117" y="103"/>
                  <a:pt x="107" y="89"/>
                  <a:pt x="99" y="74"/>
                </a:cubicBezTo>
                <a:cubicBezTo>
                  <a:pt x="98" y="73"/>
                  <a:pt x="98" y="73"/>
                  <a:pt x="98" y="73"/>
                </a:cubicBezTo>
                <a:lnTo>
                  <a:pt x="99" y="72"/>
                </a:lnTo>
                <a:close/>
                <a:moveTo>
                  <a:pt x="59" y="132"/>
                </a:moveTo>
                <a:cubicBezTo>
                  <a:pt x="61" y="120"/>
                  <a:pt x="66" y="109"/>
                  <a:pt x="72" y="99"/>
                </a:cubicBezTo>
                <a:cubicBezTo>
                  <a:pt x="73" y="98"/>
                  <a:pt x="73" y="98"/>
                  <a:pt x="73" y="98"/>
                </a:cubicBezTo>
                <a:cubicBezTo>
                  <a:pt x="74" y="98"/>
                  <a:pt x="74" y="98"/>
                  <a:pt x="74" y="98"/>
                </a:cubicBezTo>
                <a:cubicBezTo>
                  <a:pt x="90" y="107"/>
                  <a:pt x="104" y="116"/>
                  <a:pt x="116" y="128"/>
                </a:cubicBezTo>
                <a:cubicBezTo>
                  <a:pt x="117" y="128"/>
                  <a:pt x="117" y="128"/>
                  <a:pt x="117" y="128"/>
                </a:cubicBezTo>
                <a:cubicBezTo>
                  <a:pt x="117" y="129"/>
                  <a:pt x="117" y="129"/>
                  <a:pt x="117" y="129"/>
                </a:cubicBezTo>
                <a:cubicBezTo>
                  <a:pt x="114" y="133"/>
                  <a:pt x="113" y="137"/>
                  <a:pt x="112" y="141"/>
                </a:cubicBezTo>
                <a:cubicBezTo>
                  <a:pt x="111" y="143"/>
                  <a:pt x="111" y="143"/>
                  <a:pt x="111" y="143"/>
                </a:cubicBezTo>
                <a:cubicBezTo>
                  <a:pt x="110" y="142"/>
                  <a:pt x="110" y="142"/>
                  <a:pt x="110" y="142"/>
                </a:cubicBezTo>
                <a:cubicBezTo>
                  <a:pt x="93" y="141"/>
                  <a:pt x="76" y="138"/>
                  <a:pt x="60" y="133"/>
                </a:cubicBezTo>
                <a:cubicBezTo>
                  <a:pt x="58" y="133"/>
                  <a:pt x="58" y="133"/>
                  <a:pt x="58" y="133"/>
                </a:cubicBezTo>
                <a:lnTo>
                  <a:pt x="59" y="132"/>
                </a:lnTo>
                <a:close/>
                <a:moveTo>
                  <a:pt x="74" y="203"/>
                </a:moveTo>
                <a:cubicBezTo>
                  <a:pt x="73" y="203"/>
                  <a:pt x="73" y="203"/>
                  <a:pt x="73" y="203"/>
                </a:cubicBezTo>
                <a:cubicBezTo>
                  <a:pt x="72" y="202"/>
                  <a:pt x="72" y="202"/>
                  <a:pt x="72" y="202"/>
                </a:cubicBezTo>
                <a:cubicBezTo>
                  <a:pt x="66" y="192"/>
                  <a:pt x="61" y="181"/>
                  <a:pt x="59" y="170"/>
                </a:cubicBezTo>
                <a:cubicBezTo>
                  <a:pt x="58" y="168"/>
                  <a:pt x="58" y="168"/>
                  <a:pt x="58" y="168"/>
                </a:cubicBezTo>
                <a:cubicBezTo>
                  <a:pt x="60" y="168"/>
                  <a:pt x="60" y="168"/>
                  <a:pt x="60" y="168"/>
                </a:cubicBezTo>
                <a:cubicBezTo>
                  <a:pt x="76" y="163"/>
                  <a:pt x="93" y="160"/>
                  <a:pt x="110" y="159"/>
                </a:cubicBezTo>
                <a:cubicBezTo>
                  <a:pt x="111" y="159"/>
                  <a:pt x="111" y="159"/>
                  <a:pt x="111" y="159"/>
                </a:cubicBezTo>
                <a:cubicBezTo>
                  <a:pt x="111" y="160"/>
                  <a:pt x="111" y="160"/>
                  <a:pt x="111" y="160"/>
                </a:cubicBezTo>
                <a:cubicBezTo>
                  <a:pt x="112" y="164"/>
                  <a:pt x="114" y="168"/>
                  <a:pt x="116" y="172"/>
                </a:cubicBezTo>
                <a:cubicBezTo>
                  <a:pt x="117" y="173"/>
                  <a:pt x="117" y="173"/>
                  <a:pt x="117" y="173"/>
                </a:cubicBezTo>
                <a:cubicBezTo>
                  <a:pt x="116" y="174"/>
                  <a:pt x="116" y="174"/>
                  <a:pt x="116" y="174"/>
                </a:cubicBezTo>
                <a:cubicBezTo>
                  <a:pt x="103" y="185"/>
                  <a:pt x="89" y="194"/>
                  <a:pt x="74" y="203"/>
                </a:cubicBezTo>
                <a:close/>
                <a:moveTo>
                  <a:pt x="143" y="191"/>
                </a:moveTo>
                <a:cubicBezTo>
                  <a:pt x="141" y="208"/>
                  <a:pt x="138" y="225"/>
                  <a:pt x="133" y="242"/>
                </a:cubicBezTo>
                <a:cubicBezTo>
                  <a:pt x="133" y="243"/>
                  <a:pt x="133" y="243"/>
                  <a:pt x="133" y="243"/>
                </a:cubicBezTo>
                <a:cubicBezTo>
                  <a:pt x="132" y="243"/>
                  <a:pt x="132" y="243"/>
                  <a:pt x="132" y="243"/>
                </a:cubicBezTo>
                <a:cubicBezTo>
                  <a:pt x="120" y="241"/>
                  <a:pt x="109" y="236"/>
                  <a:pt x="99" y="229"/>
                </a:cubicBezTo>
                <a:cubicBezTo>
                  <a:pt x="98" y="229"/>
                  <a:pt x="98" y="229"/>
                  <a:pt x="98" y="229"/>
                </a:cubicBezTo>
                <a:cubicBezTo>
                  <a:pt x="98" y="228"/>
                  <a:pt x="98" y="228"/>
                  <a:pt x="98" y="228"/>
                </a:cubicBezTo>
                <a:cubicBezTo>
                  <a:pt x="107" y="212"/>
                  <a:pt x="117" y="198"/>
                  <a:pt x="128" y="185"/>
                </a:cubicBezTo>
                <a:cubicBezTo>
                  <a:pt x="128" y="184"/>
                  <a:pt x="128" y="184"/>
                  <a:pt x="128" y="184"/>
                </a:cubicBezTo>
                <a:cubicBezTo>
                  <a:pt x="129" y="185"/>
                  <a:pt x="129" y="185"/>
                  <a:pt x="129" y="185"/>
                </a:cubicBezTo>
                <a:cubicBezTo>
                  <a:pt x="133" y="187"/>
                  <a:pt x="137" y="189"/>
                  <a:pt x="142" y="190"/>
                </a:cubicBezTo>
                <a:cubicBezTo>
                  <a:pt x="143" y="190"/>
                  <a:pt x="143" y="190"/>
                  <a:pt x="143" y="190"/>
                </a:cubicBezTo>
                <a:lnTo>
                  <a:pt x="143" y="191"/>
                </a:lnTo>
                <a:close/>
                <a:moveTo>
                  <a:pt x="151" y="180"/>
                </a:moveTo>
                <a:cubicBezTo>
                  <a:pt x="143" y="180"/>
                  <a:pt x="136" y="177"/>
                  <a:pt x="130" y="171"/>
                </a:cubicBezTo>
                <a:cubicBezTo>
                  <a:pt x="125" y="166"/>
                  <a:pt x="122" y="159"/>
                  <a:pt x="122" y="151"/>
                </a:cubicBezTo>
                <a:cubicBezTo>
                  <a:pt x="122" y="143"/>
                  <a:pt x="125" y="136"/>
                  <a:pt x="130" y="130"/>
                </a:cubicBezTo>
                <a:cubicBezTo>
                  <a:pt x="136" y="125"/>
                  <a:pt x="143" y="122"/>
                  <a:pt x="151" y="122"/>
                </a:cubicBezTo>
                <a:cubicBezTo>
                  <a:pt x="159" y="122"/>
                  <a:pt x="166" y="125"/>
                  <a:pt x="172" y="130"/>
                </a:cubicBezTo>
                <a:cubicBezTo>
                  <a:pt x="183" y="142"/>
                  <a:pt x="183" y="160"/>
                  <a:pt x="172" y="171"/>
                </a:cubicBezTo>
                <a:cubicBezTo>
                  <a:pt x="166" y="177"/>
                  <a:pt x="159" y="180"/>
                  <a:pt x="151" y="180"/>
                </a:cubicBezTo>
                <a:close/>
                <a:moveTo>
                  <a:pt x="203" y="229"/>
                </a:moveTo>
                <a:cubicBezTo>
                  <a:pt x="192" y="236"/>
                  <a:pt x="181" y="241"/>
                  <a:pt x="170" y="243"/>
                </a:cubicBezTo>
                <a:cubicBezTo>
                  <a:pt x="168" y="243"/>
                  <a:pt x="168" y="243"/>
                  <a:pt x="168" y="243"/>
                </a:cubicBezTo>
                <a:cubicBezTo>
                  <a:pt x="168" y="242"/>
                  <a:pt x="168" y="242"/>
                  <a:pt x="168" y="242"/>
                </a:cubicBezTo>
                <a:cubicBezTo>
                  <a:pt x="163" y="225"/>
                  <a:pt x="160" y="208"/>
                  <a:pt x="159" y="192"/>
                </a:cubicBezTo>
                <a:cubicBezTo>
                  <a:pt x="159" y="190"/>
                  <a:pt x="159" y="190"/>
                  <a:pt x="159" y="190"/>
                </a:cubicBezTo>
                <a:cubicBezTo>
                  <a:pt x="160" y="190"/>
                  <a:pt x="160" y="190"/>
                  <a:pt x="160" y="190"/>
                </a:cubicBezTo>
                <a:cubicBezTo>
                  <a:pt x="164" y="189"/>
                  <a:pt x="168" y="188"/>
                  <a:pt x="172" y="185"/>
                </a:cubicBezTo>
                <a:cubicBezTo>
                  <a:pt x="173" y="185"/>
                  <a:pt x="173" y="185"/>
                  <a:pt x="173" y="185"/>
                </a:cubicBezTo>
                <a:cubicBezTo>
                  <a:pt x="174" y="185"/>
                  <a:pt x="174" y="185"/>
                  <a:pt x="174" y="185"/>
                </a:cubicBezTo>
                <a:cubicBezTo>
                  <a:pt x="185" y="199"/>
                  <a:pt x="195" y="213"/>
                  <a:pt x="203" y="228"/>
                </a:cubicBezTo>
                <a:cubicBezTo>
                  <a:pt x="204" y="229"/>
                  <a:pt x="204" y="229"/>
                  <a:pt x="204" y="229"/>
                </a:cubicBezTo>
                <a:lnTo>
                  <a:pt x="203" y="229"/>
                </a:lnTo>
                <a:close/>
                <a:moveTo>
                  <a:pt x="243" y="170"/>
                </a:moveTo>
                <a:cubicBezTo>
                  <a:pt x="241" y="182"/>
                  <a:pt x="236" y="193"/>
                  <a:pt x="229" y="203"/>
                </a:cubicBezTo>
                <a:cubicBezTo>
                  <a:pt x="229" y="204"/>
                  <a:pt x="229" y="204"/>
                  <a:pt x="229" y="204"/>
                </a:cubicBezTo>
                <a:cubicBezTo>
                  <a:pt x="228" y="203"/>
                  <a:pt x="228" y="203"/>
                  <a:pt x="228" y="203"/>
                </a:cubicBezTo>
                <a:cubicBezTo>
                  <a:pt x="212" y="195"/>
                  <a:pt x="198" y="185"/>
                  <a:pt x="185" y="174"/>
                </a:cubicBezTo>
                <a:cubicBezTo>
                  <a:pt x="185" y="173"/>
                  <a:pt x="185" y="173"/>
                  <a:pt x="185" y="173"/>
                </a:cubicBezTo>
                <a:cubicBezTo>
                  <a:pt x="185" y="172"/>
                  <a:pt x="185" y="172"/>
                  <a:pt x="185" y="172"/>
                </a:cubicBezTo>
                <a:cubicBezTo>
                  <a:pt x="188" y="169"/>
                  <a:pt x="189" y="164"/>
                  <a:pt x="190" y="160"/>
                </a:cubicBezTo>
                <a:cubicBezTo>
                  <a:pt x="191" y="159"/>
                  <a:pt x="191" y="159"/>
                  <a:pt x="191" y="159"/>
                </a:cubicBezTo>
                <a:cubicBezTo>
                  <a:pt x="192" y="159"/>
                  <a:pt x="192" y="159"/>
                  <a:pt x="192" y="159"/>
                </a:cubicBezTo>
                <a:cubicBezTo>
                  <a:pt x="208" y="161"/>
                  <a:pt x="225" y="164"/>
                  <a:pt x="242" y="168"/>
                </a:cubicBezTo>
                <a:cubicBezTo>
                  <a:pt x="243" y="169"/>
                  <a:pt x="243" y="169"/>
                  <a:pt x="243" y="169"/>
                </a:cubicBezTo>
                <a:lnTo>
                  <a:pt x="243" y="170"/>
                </a:lnTo>
                <a:close/>
                <a:moveTo>
                  <a:pt x="242" y="134"/>
                </a:moveTo>
                <a:cubicBezTo>
                  <a:pt x="225" y="139"/>
                  <a:pt x="208" y="142"/>
                  <a:pt x="192" y="143"/>
                </a:cubicBezTo>
                <a:cubicBezTo>
                  <a:pt x="191" y="143"/>
                  <a:pt x="191" y="143"/>
                  <a:pt x="191" y="143"/>
                </a:cubicBezTo>
                <a:cubicBezTo>
                  <a:pt x="190" y="142"/>
                  <a:pt x="190" y="142"/>
                  <a:pt x="190" y="142"/>
                </a:cubicBezTo>
                <a:cubicBezTo>
                  <a:pt x="189" y="137"/>
                  <a:pt x="188" y="133"/>
                  <a:pt x="185" y="130"/>
                </a:cubicBezTo>
                <a:cubicBezTo>
                  <a:pt x="185" y="129"/>
                  <a:pt x="185" y="129"/>
                  <a:pt x="185" y="129"/>
                </a:cubicBezTo>
                <a:cubicBezTo>
                  <a:pt x="186" y="128"/>
                  <a:pt x="186" y="128"/>
                  <a:pt x="186" y="128"/>
                </a:cubicBezTo>
                <a:cubicBezTo>
                  <a:pt x="199" y="117"/>
                  <a:pt x="213" y="107"/>
                  <a:pt x="228" y="99"/>
                </a:cubicBezTo>
                <a:cubicBezTo>
                  <a:pt x="229" y="98"/>
                  <a:pt x="229" y="98"/>
                  <a:pt x="229" y="98"/>
                </a:cubicBezTo>
                <a:cubicBezTo>
                  <a:pt x="230" y="99"/>
                  <a:pt x="230" y="99"/>
                  <a:pt x="230" y="99"/>
                </a:cubicBezTo>
                <a:cubicBezTo>
                  <a:pt x="236" y="109"/>
                  <a:pt x="241" y="120"/>
                  <a:pt x="243" y="132"/>
                </a:cubicBezTo>
                <a:cubicBezTo>
                  <a:pt x="243" y="133"/>
                  <a:pt x="243" y="133"/>
                  <a:pt x="243" y="133"/>
                </a:cubicBezTo>
                <a:lnTo>
                  <a:pt x="242" y="134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  <a:effectLst>
            <a:outerShdw blurRad="330200" dist="190500" dir="2700000" algn="tl" rotWithShape="0">
              <a:prstClr val="black">
                <a:alpha val="22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" name="Oval 30"/>
          <p:cNvSpPr/>
          <p:nvPr/>
        </p:nvSpPr>
        <p:spPr>
          <a:xfrm>
            <a:off x="11740841" y="6854811"/>
            <a:ext cx="2280269" cy="2280269"/>
          </a:xfrm>
          <a:prstGeom prst="ellipse">
            <a:avLst/>
          </a:prstGeom>
          <a:gradFill flip="none" rotWithShape="1">
            <a:gsLst>
              <a:gs pos="0">
                <a:schemeClr val="bg1">
                  <a:lumMod val="85000"/>
                </a:schemeClr>
              </a:gs>
              <a:gs pos="24000">
                <a:schemeClr val="bg1">
                  <a:lumMod val="95000"/>
                </a:schemeClr>
              </a:gs>
            </a:gsLst>
            <a:lin ang="13500000" scaled="1"/>
            <a:tileRect/>
          </a:gradFill>
          <a:ln>
            <a:noFill/>
          </a:ln>
          <a:effectLst>
            <a:outerShdw blurRad="571500" dist="723900" dir="2700000" algn="tl" rotWithShape="0">
              <a:prstClr val="black">
                <a:alpha val="3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42" name="Group 41"/>
          <p:cNvGrpSpPr/>
          <p:nvPr/>
        </p:nvGrpSpPr>
        <p:grpSpPr>
          <a:xfrm flipH="1" flipV="1">
            <a:off x="1095637" y="4645418"/>
            <a:ext cx="5882541" cy="5020058"/>
            <a:chOff x="11816557" y="7756415"/>
            <a:chExt cx="5882541" cy="5020058"/>
          </a:xfrm>
        </p:grpSpPr>
        <p:grpSp>
          <p:nvGrpSpPr>
            <p:cNvPr id="43" name="Group 42"/>
            <p:cNvGrpSpPr/>
            <p:nvPr/>
          </p:nvGrpSpPr>
          <p:grpSpPr>
            <a:xfrm flipH="1">
              <a:off x="11816557" y="7756415"/>
              <a:ext cx="4085157" cy="4019550"/>
              <a:chOff x="3059082" y="5908837"/>
              <a:chExt cx="4085157" cy="4019550"/>
            </a:xfrm>
          </p:grpSpPr>
          <p:sp>
            <p:nvSpPr>
              <p:cNvPr id="47" name="Arc 46"/>
              <p:cNvSpPr/>
              <p:nvPr/>
            </p:nvSpPr>
            <p:spPr>
              <a:xfrm flipV="1">
                <a:off x="3059082" y="5908837"/>
                <a:ext cx="4085157" cy="4019550"/>
              </a:xfrm>
              <a:prstGeom prst="arc">
                <a:avLst>
                  <a:gd name="adj1" fmla="val 18207354"/>
                  <a:gd name="adj2" fmla="val 20231147"/>
                </a:avLst>
              </a:prstGeom>
              <a:ln>
                <a:solidFill>
                  <a:schemeClr val="bg1">
                    <a:lumMod val="75000"/>
                  </a:schemeClr>
                </a:solidFill>
                <a:prstDash val="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8" name="Oval 47"/>
              <p:cNvSpPr/>
              <p:nvPr/>
            </p:nvSpPr>
            <p:spPr>
              <a:xfrm>
                <a:off x="6020576" y="9516547"/>
                <a:ext cx="214661" cy="214661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44" name="Group 43"/>
            <p:cNvGrpSpPr/>
            <p:nvPr/>
          </p:nvGrpSpPr>
          <p:grpSpPr>
            <a:xfrm>
              <a:off x="13111014" y="11237590"/>
              <a:ext cx="4588084" cy="1538883"/>
              <a:chOff x="3398181" y="10374202"/>
              <a:chExt cx="4588084" cy="1538883"/>
            </a:xfrm>
          </p:grpSpPr>
          <p:sp>
            <p:nvSpPr>
              <p:cNvPr id="45" name="TextBox 44"/>
              <p:cNvSpPr txBox="1"/>
              <p:nvPr/>
            </p:nvSpPr>
            <p:spPr>
              <a:xfrm flipV="1">
                <a:off x="3398181" y="10374202"/>
                <a:ext cx="4588084" cy="52322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/>
                <a:r>
                  <a:rPr lang="fa-IR" sz="2800" b="1" dirty="0">
                    <a:solidFill>
                      <a:schemeClr val="accent1">
                        <a:lumMod val="50000"/>
                      </a:schemeClr>
                    </a:solidFill>
                    <a:effectLst>
                      <a:glow>
                        <a:srgbClr val="FF3399">
                          <a:alpha val="24000"/>
                        </a:srgbClr>
                      </a:glow>
                    </a:effectLst>
                    <a:latin typeface="Shabnam" panose="020B0603030804020204" pitchFamily="34" charset="-78"/>
                    <a:cs typeface="Shabnam" panose="020B0603030804020204" pitchFamily="34" charset="-78"/>
                  </a:rPr>
                  <a:t>تیتر عنوان را بنویسید</a:t>
                </a:r>
                <a:endParaRPr lang="en-US" sz="2800" b="1" dirty="0">
                  <a:solidFill>
                    <a:schemeClr val="accent1">
                      <a:lumMod val="50000"/>
                    </a:schemeClr>
                  </a:solidFill>
                  <a:effectLst>
                    <a:glow>
                      <a:srgbClr val="FF3399">
                        <a:alpha val="24000"/>
                      </a:srgbClr>
                    </a:glow>
                  </a:effectLst>
                  <a:latin typeface="Shabnam" panose="020B0603030804020204" pitchFamily="34" charset="-78"/>
                  <a:cs typeface="Shabnam" panose="020B0603030804020204" pitchFamily="34" charset="-78"/>
                </a:endParaRPr>
              </a:p>
            </p:txBody>
          </p:sp>
          <p:sp>
            <p:nvSpPr>
              <p:cNvPr id="46" name="TextBox 45"/>
              <p:cNvSpPr txBox="1"/>
              <p:nvPr/>
            </p:nvSpPr>
            <p:spPr>
              <a:xfrm flipV="1">
                <a:off x="3398181" y="10897422"/>
                <a:ext cx="3884612" cy="101566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 rtl="1">
                  <a:lnSpc>
                    <a:spcPct val="150000"/>
                  </a:lnSpc>
                </a:pPr>
                <a:r>
                  <a:rPr lang="fa-IR" sz="2000" dirty="0">
                    <a:solidFill>
                      <a:srgbClr val="16191F"/>
                    </a:solidFill>
                    <a:latin typeface="Vazir" panose="020B0603030804020204" pitchFamily="34" charset="-78"/>
                    <a:cs typeface="Vazir" panose="020B0603030804020204" pitchFamily="34" charset="-78"/>
                  </a:rPr>
                  <a:t>فروشگاه مینارو ارائه دهنده انواع فایل های کاربردی</a:t>
                </a:r>
                <a:endParaRPr lang="en-US" sz="1800" b="1" dirty="0">
                  <a:solidFill>
                    <a:schemeClr val="bg1">
                      <a:lumMod val="65000"/>
                    </a:schemeClr>
                  </a:solidFill>
                  <a:effectLst>
                    <a:glow>
                      <a:srgbClr val="FF3399">
                        <a:alpha val="24000"/>
                      </a:srgbClr>
                    </a:glow>
                  </a:effectLst>
                  <a:latin typeface="Lato" panose="020F0502020204030203" pitchFamily="34" charset="0"/>
                </a:endParaRPr>
              </a:p>
            </p:txBody>
          </p:sp>
        </p:grpSp>
      </p:grpSp>
      <p:grpSp>
        <p:nvGrpSpPr>
          <p:cNvPr id="49" name="Group 48"/>
          <p:cNvGrpSpPr/>
          <p:nvPr/>
        </p:nvGrpSpPr>
        <p:grpSpPr>
          <a:xfrm>
            <a:off x="13105008" y="7234288"/>
            <a:ext cx="6379199" cy="5251929"/>
            <a:chOff x="11816557" y="7756415"/>
            <a:chExt cx="6379199" cy="5251929"/>
          </a:xfrm>
        </p:grpSpPr>
        <p:grpSp>
          <p:nvGrpSpPr>
            <p:cNvPr id="50" name="Group 49"/>
            <p:cNvGrpSpPr/>
            <p:nvPr/>
          </p:nvGrpSpPr>
          <p:grpSpPr>
            <a:xfrm flipH="1">
              <a:off x="11816557" y="7756415"/>
              <a:ext cx="4085157" cy="4054242"/>
              <a:chOff x="3059082" y="5908837"/>
              <a:chExt cx="4085157" cy="4054242"/>
            </a:xfrm>
          </p:grpSpPr>
          <p:sp>
            <p:nvSpPr>
              <p:cNvPr id="54" name="Arc 53"/>
              <p:cNvSpPr/>
              <p:nvPr/>
            </p:nvSpPr>
            <p:spPr>
              <a:xfrm flipV="1">
                <a:off x="3059082" y="5908837"/>
                <a:ext cx="4085157" cy="4019550"/>
              </a:xfrm>
              <a:prstGeom prst="arc">
                <a:avLst>
                  <a:gd name="adj1" fmla="val 17143018"/>
                  <a:gd name="adj2" fmla="val 20231147"/>
                </a:avLst>
              </a:prstGeom>
              <a:ln>
                <a:solidFill>
                  <a:schemeClr val="bg1">
                    <a:lumMod val="75000"/>
                  </a:schemeClr>
                </a:solidFill>
                <a:prstDash val="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5" name="Oval 54"/>
              <p:cNvSpPr/>
              <p:nvPr/>
            </p:nvSpPr>
            <p:spPr>
              <a:xfrm>
                <a:off x="5523918" y="9748418"/>
                <a:ext cx="214661" cy="214661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51" name="Group 50"/>
            <p:cNvGrpSpPr/>
            <p:nvPr/>
          </p:nvGrpSpPr>
          <p:grpSpPr>
            <a:xfrm>
              <a:off x="13607672" y="11469461"/>
              <a:ext cx="4588084" cy="1538883"/>
              <a:chOff x="3894839" y="10606073"/>
              <a:chExt cx="4588084" cy="1538883"/>
            </a:xfrm>
          </p:grpSpPr>
          <p:sp>
            <p:nvSpPr>
              <p:cNvPr id="52" name="TextBox 51"/>
              <p:cNvSpPr txBox="1"/>
              <p:nvPr/>
            </p:nvSpPr>
            <p:spPr>
              <a:xfrm>
                <a:off x="3894839" y="10606073"/>
                <a:ext cx="4588084" cy="52322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fa-IR" sz="2800" b="1" dirty="0">
                    <a:solidFill>
                      <a:schemeClr val="accent1">
                        <a:lumMod val="50000"/>
                      </a:schemeClr>
                    </a:solidFill>
                    <a:effectLst>
                      <a:glow>
                        <a:srgbClr val="FF3399">
                          <a:alpha val="24000"/>
                        </a:srgbClr>
                      </a:glow>
                    </a:effectLst>
                    <a:latin typeface="Shabnam" panose="020B0603030804020204" pitchFamily="34" charset="-78"/>
                    <a:cs typeface="Shabnam" panose="020B0603030804020204" pitchFamily="34" charset="-78"/>
                  </a:rPr>
                  <a:t>تیتر عنوان را بنویسید</a:t>
                </a:r>
                <a:endParaRPr lang="en-US" sz="2800" b="1" dirty="0">
                  <a:solidFill>
                    <a:schemeClr val="accent1">
                      <a:lumMod val="50000"/>
                    </a:schemeClr>
                  </a:solidFill>
                  <a:effectLst>
                    <a:glow>
                      <a:srgbClr val="FF3399">
                        <a:alpha val="24000"/>
                      </a:srgbClr>
                    </a:glow>
                  </a:effectLst>
                  <a:latin typeface="Shabnam" panose="020B0603030804020204" pitchFamily="34" charset="-78"/>
                  <a:cs typeface="Shabnam" panose="020B0603030804020204" pitchFamily="34" charset="-78"/>
                </a:endParaRPr>
              </a:p>
            </p:txBody>
          </p:sp>
          <p:sp>
            <p:nvSpPr>
              <p:cNvPr id="53" name="TextBox 52"/>
              <p:cNvSpPr txBox="1"/>
              <p:nvPr/>
            </p:nvSpPr>
            <p:spPr>
              <a:xfrm>
                <a:off x="3894839" y="11129293"/>
                <a:ext cx="3212583" cy="101566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 rtl="1">
                  <a:lnSpc>
                    <a:spcPct val="150000"/>
                  </a:lnSpc>
                </a:pPr>
                <a:r>
                  <a:rPr lang="fa-IR" sz="2000" dirty="0">
                    <a:solidFill>
                      <a:srgbClr val="16191F"/>
                    </a:solidFill>
                    <a:latin typeface="Vazir" panose="020B0603030804020204" pitchFamily="34" charset="-78"/>
                    <a:cs typeface="Vazir" panose="020B0603030804020204" pitchFamily="34" charset="-78"/>
                  </a:rPr>
                  <a:t>فروشگاه مینارو ارائه دهنده انواع فایل های کاربردی</a:t>
                </a:r>
                <a:endParaRPr lang="en-US" sz="1800" b="1" dirty="0">
                  <a:solidFill>
                    <a:schemeClr val="bg1">
                      <a:lumMod val="65000"/>
                    </a:schemeClr>
                  </a:solidFill>
                  <a:effectLst>
                    <a:glow>
                      <a:srgbClr val="FF3399">
                        <a:alpha val="24000"/>
                      </a:srgbClr>
                    </a:glow>
                  </a:effectLst>
                  <a:latin typeface="Lato" panose="020F0502020204030203" pitchFamily="34" charset="0"/>
                </a:endParaRPr>
              </a:p>
            </p:txBody>
          </p:sp>
        </p:grpSp>
      </p:grpSp>
      <p:grpSp>
        <p:nvGrpSpPr>
          <p:cNvPr id="56" name="Group 55"/>
          <p:cNvGrpSpPr/>
          <p:nvPr/>
        </p:nvGrpSpPr>
        <p:grpSpPr>
          <a:xfrm flipV="1">
            <a:off x="7166880" y="8092205"/>
            <a:ext cx="4588084" cy="3882743"/>
            <a:chOff x="6095913" y="3516301"/>
            <a:chExt cx="4588084" cy="3882743"/>
          </a:xfrm>
        </p:grpSpPr>
        <p:grpSp>
          <p:nvGrpSpPr>
            <p:cNvPr id="57" name="Group 56"/>
            <p:cNvGrpSpPr/>
            <p:nvPr/>
          </p:nvGrpSpPr>
          <p:grpSpPr>
            <a:xfrm>
              <a:off x="6095913" y="3516301"/>
              <a:ext cx="4588084" cy="1614826"/>
              <a:chOff x="3799661" y="10694418"/>
              <a:chExt cx="4588084" cy="1614826"/>
            </a:xfrm>
          </p:grpSpPr>
          <p:sp>
            <p:nvSpPr>
              <p:cNvPr id="61" name="TextBox 60"/>
              <p:cNvSpPr txBox="1"/>
              <p:nvPr/>
            </p:nvSpPr>
            <p:spPr>
              <a:xfrm flipV="1">
                <a:off x="3799661" y="11786024"/>
                <a:ext cx="4588084" cy="52322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fa-IR" sz="2800" b="1" dirty="0">
                    <a:solidFill>
                      <a:schemeClr val="accent1">
                        <a:lumMod val="50000"/>
                      </a:schemeClr>
                    </a:solidFill>
                    <a:effectLst>
                      <a:glow>
                        <a:srgbClr val="FF3399">
                          <a:alpha val="24000"/>
                        </a:srgbClr>
                      </a:glow>
                    </a:effectLst>
                    <a:latin typeface="Shabnam" panose="020B0603030804020204" pitchFamily="34" charset="-78"/>
                    <a:cs typeface="Shabnam" panose="020B0603030804020204" pitchFamily="34" charset="-78"/>
                  </a:rPr>
                  <a:t>تیتر عنوان را بنویسید</a:t>
                </a:r>
                <a:endParaRPr lang="en-US" sz="2800" b="1" dirty="0">
                  <a:solidFill>
                    <a:schemeClr val="accent1">
                      <a:lumMod val="50000"/>
                    </a:schemeClr>
                  </a:solidFill>
                  <a:effectLst>
                    <a:glow>
                      <a:srgbClr val="FF3399">
                        <a:alpha val="24000"/>
                      </a:srgbClr>
                    </a:glow>
                  </a:effectLst>
                  <a:latin typeface="Shabnam" panose="020B0603030804020204" pitchFamily="34" charset="-78"/>
                  <a:cs typeface="Shabnam" panose="020B0603030804020204" pitchFamily="34" charset="-78"/>
                </a:endParaRPr>
              </a:p>
            </p:txBody>
          </p:sp>
          <p:sp>
            <p:nvSpPr>
              <p:cNvPr id="62" name="TextBox 61"/>
              <p:cNvSpPr txBox="1"/>
              <p:nvPr/>
            </p:nvSpPr>
            <p:spPr>
              <a:xfrm flipV="1">
                <a:off x="4151397" y="10694418"/>
                <a:ext cx="3884612" cy="101566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 rtl="1">
                  <a:lnSpc>
                    <a:spcPct val="150000"/>
                  </a:lnSpc>
                </a:pPr>
                <a:r>
                  <a:rPr lang="fa-IR" sz="2000" dirty="0">
                    <a:solidFill>
                      <a:srgbClr val="16191F"/>
                    </a:solidFill>
                    <a:latin typeface="Vazir" panose="020B0603030804020204" pitchFamily="34" charset="-78"/>
                    <a:cs typeface="Vazir" panose="020B0603030804020204" pitchFamily="34" charset="-78"/>
                  </a:rPr>
                  <a:t>فروشگاه مینارو ارائه دهنده انواع فایل های کاربردی</a:t>
                </a:r>
                <a:endParaRPr lang="en-US" sz="1800" b="1" dirty="0">
                  <a:solidFill>
                    <a:schemeClr val="bg1">
                      <a:lumMod val="65000"/>
                    </a:schemeClr>
                  </a:solidFill>
                  <a:effectLst>
                    <a:glow>
                      <a:srgbClr val="FF3399">
                        <a:alpha val="24000"/>
                      </a:srgbClr>
                    </a:glow>
                  </a:effectLst>
                  <a:latin typeface="Lato" panose="020F0502020204030203" pitchFamily="34" charset="0"/>
                </a:endParaRPr>
              </a:p>
            </p:txBody>
          </p:sp>
        </p:grpSp>
        <p:grpSp>
          <p:nvGrpSpPr>
            <p:cNvPr id="58" name="Group 57"/>
            <p:cNvGrpSpPr/>
            <p:nvPr/>
          </p:nvGrpSpPr>
          <p:grpSpPr>
            <a:xfrm>
              <a:off x="8375176" y="5266665"/>
              <a:ext cx="214661" cy="2132379"/>
              <a:chOff x="9156226" y="5476215"/>
              <a:chExt cx="214661" cy="2132379"/>
            </a:xfrm>
          </p:grpSpPr>
          <p:cxnSp>
            <p:nvCxnSpPr>
              <p:cNvPr id="59" name="Straight Connector 58"/>
              <p:cNvCxnSpPr/>
              <p:nvPr/>
            </p:nvCxnSpPr>
            <p:spPr>
              <a:xfrm flipH="1">
                <a:off x="9249299" y="5607406"/>
                <a:ext cx="8804" cy="2001188"/>
              </a:xfrm>
              <a:prstGeom prst="line">
                <a:avLst/>
              </a:prstGeom>
              <a:ln>
                <a:solidFill>
                  <a:schemeClr val="bg1">
                    <a:lumMod val="65000"/>
                  </a:schemeClr>
                </a:solidFill>
                <a:prstDash val="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60" name="Oval 59"/>
              <p:cNvSpPr/>
              <p:nvPr/>
            </p:nvSpPr>
            <p:spPr>
              <a:xfrm>
                <a:off x="9156226" y="5476215"/>
                <a:ext cx="214661" cy="214661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63" name="TextBox 62"/>
          <p:cNvSpPr txBox="1"/>
          <p:nvPr/>
        </p:nvSpPr>
        <p:spPr>
          <a:xfrm>
            <a:off x="6476768" y="7628614"/>
            <a:ext cx="112395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dirty="0">
                <a:latin typeface="Lato Black" panose="020F0A02020204030203" pitchFamily="34" charset="0"/>
              </a:rPr>
              <a:t>20%</a:t>
            </a:r>
          </a:p>
        </p:txBody>
      </p:sp>
      <p:sp>
        <p:nvSpPr>
          <p:cNvPr id="64" name="TextBox 63"/>
          <p:cNvSpPr txBox="1"/>
          <p:nvPr/>
        </p:nvSpPr>
        <p:spPr>
          <a:xfrm>
            <a:off x="8993188" y="6269704"/>
            <a:ext cx="112395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dirty="0">
                <a:latin typeface="Lato Black" panose="020F0A02020204030203" pitchFamily="34" charset="0"/>
              </a:rPr>
              <a:t>30%</a:t>
            </a:r>
          </a:p>
        </p:txBody>
      </p:sp>
      <p:sp>
        <p:nvSpPr>
          <p:cNvPr id="65" name="TextBox 64"/>
          <p:cNvSpPr txBox="1"/>
          <p:nvPr/>
        </p:nvSpPr>
        <p:spPr>
          <a:xfrm>
            <a:off x="12383871" y="7681364"/>
            <a:ext cx="112395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dirty="0">
                <a:latin typeface="Lato Black" panose="020F0A02020204030203" pitchFamily="34" charset="0"/>
              </a:rPr>
              <a:t>50%</a:t>
            </a:r>
          </a:p>
        </p:txBody>
      </p:sp>
      <p:sp>
        <p:nvSpPr>
          <p:cNvPr id="67" name="TextBox 66"/>
          <p:cNvSpPr txBox="1"/>
          <p:nvPr/>
        </p:nvSpPr>
        <p:spPr>
          <a:xfrm>
            <a:off x="-1" y="508608"/>
            <a:ext cx="24387175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a-IR" sz="9600" b="1" dirty="0">
                <a:effectLst>
                  <a:glow>
                    <a:srgbClr val="FF3399">
                      <a:alpha val="24000"/>
                    </a:srgbClr>
                  </a:glow>
                </a:effectLst>
                <a:latin typeface="Shabnam" panose="020B0603030804020204" pitchFamily="34" charset="-78"/>
                <a:cs typeface="Shabnam" panose="020B0603030804020204" pitchFamily="34" charset="-78"/>
              </a:rPr>
              <a:t>تیتر عنوان خود را وارد نمایید</a:t>
            </a:r>
            <a:endParaRPr lang="en-US" sz="9600" b="1" dirty="0">
              <a:solidFill>
                <a:srgbClr val="FF3399"/>
              </a:solidFill>
              <a:effectLst>
                <a:glow>
                  <a:srgbClr val="FF3399">
                    <a:alpha val="24000"/>
                  </a:srgbClr>
                </a:glow>
              </a:effectLst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68" name="TextBox 67"/>
          <p:cNvSpPr txBox="1"/>
          <p:nvPr/>
        </p:nvSpPr>
        <p:spPr>
          <a:xfrm>
            <a:off x="0" y="1912391"/>
            <a:ext cx="2438717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a-IR" sz="2400" dirty="0">
                <a:solidFill>
                  <a:srgbClr val="100F3D"/>
                </a:solidFill>
                <a:effectLst>
                  <a:glow>
                    <a:srgbClr val="FF3399">
                      <a:alpha val="24000"/>
                    </a:srgbClr>
                  </a:glow>
                </a:effectLst>
                <a:latin typeface="Vazir" panose="020B0603030804020204" pitchFamily="34" charset="-78"/>
                <a:cs typeface="Vazir" panose="020B0603030804020204" pitchFamily="34" charset="-78"/>
              </a:rPr>
              <a:t>زیر عنوان خود را در این قسمت بنویسید</a:t>
            </a:r>
            <a:endParaRPr lang="en-US" sz="2400" dirty="0">
              <a:solidFill>
                <a:srgbClr val="100F3D"/>
              </a:solidFill>
              <a:effectLst>
                <a:glow>
                  <a:srgbClr val="FF3399">
                    <a:alpha val="24000"/>
                  </a:srgbClr>
                </a:glow>
              </a:effectLst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  <p:sp>
        <p:nvSpPr>
          <p:cNvPr id="69" name="Freeform 12"/>
          <p:cNvSpPr>
            <a:spLocks noEditPoints="1"/>
          </p:cNvSpPr>
          <p:nvPr/>
        </p:nvSpPr>
        <p:spPr bwMode="auto">
          <a:xfrm>
            <a:off x="6710505" y="5388603"/>
            <a:ext cx="1285985" cy="1284406"/>
          </a:xfrm>
          <a:custGeom>
            <a:avLst/>
            <a:gdLst>
              <a:gd name="T0" fmla="*/ 286 w 302"/>
              <a:gd name="T1" fmla="*/ 129 h 302"/>
              <a:gd name="T2" fmla="*/ 282 w 302"/>
              <a:gd name="T3" fmla="*/ 112 h 302"/>
              <a:gd name="T4" fmla="*/ 285 w 302"/>
              <a:gd name="T5" fmla="*/ 82 h 302"/>
              <a:gd name="T6" fmla="*/ 264 w 302"/>
              <a:gd name="T7" fmla="*/ 72 h 302"/>
              <a:gd name="T8" fmla="*/ 252 w 302"/>
              <a:gd name="T9" fmla="*/ 58 h 302"/>
              <a:gd name="T10" fmla="*/ 236 w 302"/>
              <a:gd name="T11" fmla="*/ 34 h 302"/>
              <a:gd name="T12" fmla="*/ 219 w 302"/>
              <a:gd name="T13" fmla="*/ 23 h 302"/>
              <a:gd name="T14" fmla="*/ 191 w 302"/>
              <a:gd name="T15" fmla="*/ 20 h 302"/>
              <a:gd name="T16" fmla="*/ 173 w 302"/>
              <a:gd name="T17" fmla="*/ 15 h 302"/>
              <a:gd name="T18" fmla="*/ 155 w 302"/>
              <a:gd name="T19" fmla="*/ 0 h 302"/>
              <a:gd name="T20" fmla="*/ 141 w 302"/>
              <a:gd name="T21" fmla="*/ 14 h 302"/>
              <a:gd name="T22" fmla="*/ 113 w 302"/>
              <a:gd name="T23" fmla="*/ 12 h 302"/>
              <a:gd name="T24" fmla="*/ 94 w 302"/>
              <a:gd name="T25" fmla="*/ 18 h 302"/>
              <a:gd name="T26" fmla="*/ 73 w 302"/>
              <a:gd name="T27" fmla="*/ 38 h 302"/>
              <a:gd name="T28" fmla="*/ 59 w 302"/>
              <a:gd name="T29" fmla="*/ 49 h 302"/>
              <a:gd name="T30" fmla="*/ 35 w 302"/>
              <a:gd name="T31" fmla="*/ 54 h 302"/>
              <a:gd name="T32" fmla="*/ 32 w 302"/>
              <a:gd name="T33" fmla="*/ 84 h 302"/>
              <a:gd name="T34" fmla="*/ 24 w 302"/>
              <a:gd name="T35" fmla="*/ 99 h 302"/>
              <a:gd name="T36" fmla="*/ 3 w 302"/>
              <a:gd name="T37" fmla="*/ 121 h 302"/>
              <a:gd name="T38" fmla="*/ 14 w 302"/>
              <a:gd name="T39" fmla="*/ 142 h 302"/>
              <a:gd name="T40" fmla="*/ 7 w 302"/>
              <a:gd name="T41" fmla="*/ 157 h 302"/>
              <a:gd name="T42" fmla="*/ 9 w 302"/>
              <a:gd name="T43" fmla="*/ 177 h 302"/>
              <a:gd name="T44" fmla="*/ 24 w 302"/>
              <a:gd name="T45" fmla="*/ 201 h 302"/>
              <a:gd name="T46" fmla="*/ 31 w 302"/>
              <a:gd name="T47" fmla="*/ 218 h 302"/>
              <a:gd name="T48" fmla="*/ 30 w 302"/>
              <a:gd name="T49" fmla="*/ 242 h 302"/>
              <a:gd name="T50" fmla="*/ 59 w 302"/>
              <a:gd name="T51" fmla="*/ 252 h 302"/>
              <a:gd name="T52" fmla="*/ 73 w 302"/>
              <a:gd name="T53" fmla="*/ 263 h 302"/>
              <a:gd name="T54" fmla="*/ 89 w 302"/>
              <a:gd name="T55" fmla="*/ 289 h 302"/>
              <a:gd name="T56" fmla="*/ 112 w 302"/>
              <a:gd name="T57" fmla="*/ 283 h 302"/>
              <a:gd name="T58" fmla="*/ 130 w 302"/>
              <a:gd name="T59" fmla="*/ 286 h 302"/>
              <a:gd name="T60" fmla="*/ 155 w 302"/>
              <a:gd name="T61" fmla="*/ 302 h 302"/>
              <a:gd name="T62" fmla="*/ 173 w 302"/>
              <a:gd name="T63" fmla="*/ 286 h 302"/>
              <a:gd name="T64" fmla="*/ 190 w 302"/>
              <a:gd name="T65" fmla="*/ 282 h 302"/>
              <a:gd name="T66" fmla="*/ 220 w 302"/>
              <a:gd name="T67" fmla="*/ 285 h 302"/>
              <a:gd name="T68" fmla="*/ 230 w 302"/>
              <a:gd name="T69" fmla="*/ 263 h 302"/>
              <a:gd name="T70" fmla="*/ 243 w 302"/>
              <a:gd name="T71" fmla="*/ 251 h 302"/>
              <a:gd name="T72" fmla="*/ 268 w 302"/>
              <a:gd name="T73" fmla="*/ 236 h 302"/>
              <a:gd name="T74" fmla="*/ 278 w 302"/>
              <a:gd name="T75" fmla="*/ 219 h 302"/>
              <a:gd name="T76" fmla="*/ 282 w 302"/>
              <a:gd name="T77" fmla="*/ 190 h 302"/>
              <a:gd name="T78" fmla="*/ 287 w 302"/>
              <a:gd name="T79" fmla="*/ 173 h 302"/>
              <a:gd name="T80" fmla="*/ 302 w 302"/>
              <a:gd name="T81" fmla="*/ 155 h 302"/>
              <a:gd name="T82" fmla="*/ 170 w 302"/>
              <a:gd name="T83" fmla="*/ 59 h 302"/>
              <a:gd name="T84" fmla="*/ 160 w 302"/>
              <a:gd name="T85" fmla="*/ 111 h 302"/>
              <a:gd name="T86" fmla="*/ 143 w 302"/>
              <a:gd name="T87" fmla="*/ 110 h 302"/>
              <a:gd name="T88" fmla="*/ 98 w 302"/>
              <a:gd name="T89" fmla="*/ 73 h 302"/>
              <a:gd name="T90" fmla="*/ 117 w 302"/>
              <a:gd name="T91" fmla="*/ 128 h 302"/>
              <a:gd name="T92" fmla="*/ 59 w 302"/>
              <a:gd name="T93" fmla="*/ 132 h 302"/>
              <a:gd name="T94" fmla="*/ 110 w 302"/>
              <a:gd name="T95" fmla="*/ 159 h 302"/>
              <a:gd name="T96" fmla="*/ 143 w 302"/>
              <a:gd name="T97" fmla="*/ 191 h 302"/>
              <a:gd name="T98" fmla="*/ 128 w 302"/>
              <a:gd name="T99" fmla="*/ 185 h 302"/>
              <a:gd name="T100" fmla="*/ 130 w 302"/>
              <a:gd name="T101" fmla="*/ 171 h 302"/>
              <a:gd name="T102" fmla="*/ 203 w 302"/>
              <a:gd name="T103" fmla="*/ 229 h 302"/>
              <a:gd name="T104" fmla="*/ 172 w 302"/>
              <a:gd name="T105" fmla="*/ 185 h 302"/>
              <a:gd name="T106" fmla="*/ 229 w 302"/>
              <a:gd name="T107" fmla="*/ 203 h 302"/>
              <a:gd name="T108" fmla="*/ 191 w 302"/>
              <a:gd name="T109" fmla="*/ 159 h 302"/>
              <a:gd name="T110" fmla="*/ 191 w 302"/>
              <a:gd name="T111" fmla="*/ 143 h 302"/>
              <a:gd name="T112" fmla="*/ 230 w 302"/>
              <a:gd name="T113" fmla="*/ 99 h 3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302" h="302">
                <a:moveTo>
                  <a:pt x="302" y="147"/>
                </a:moveTo>
                <a:cubicBezTo>
                  <a:pt x="300" y="146"/>
                  <a:pt x="297" y="145"/>
                  <a:pt x="295" y="145"/>
                </a:cubicBezTo>
                <a:cubicBezTo>
                  <a:pt x="293" y="144"/>
                  <a:pt x="290" y="143"/>
                  <a:pt x="288" y="142"/>
                </a:cubicBezTo>
                <a:cubicBezTo>
                  <a:pt x="287" y="142"/>
                  <a:pt x="287" y="142"/>
                  <a:pt x="287" y="142"/>
                </a:cubicBezTo>
                <a:cubicBezTo>
                  <a:pt x="287" y="141"/>
                  <a:pt x="287" y="141"/>
                  <a:pt x="287" y="141"/>
                </a:cubicBezTo>
                <a:cubicBezTo>
                  <a:pt x="287" y="137"/>
                  <a:pt x="287" y="133"/>
                  <a:pt x="286" y="130"/>
                </a:cubicBezTo>
                <a:cubicBezTo>
                  <a:pt x="286" y="129"/>
                  <a:pt x="286" y="129"/>
                  <a:pt x="286" y="129"/>
                </a:cubicBezTo>
                <a:cubicBezTo>
                  <a:pt x="287" y="128"/>
                  <a:pt x="287" y="128"/>
                  <a:pt x="287" y="128"/>
                </a:cubicBezTo>
                <a:cubicBezTo>
                  <a:pt x="289" y="127"/>
                  <a:pt x="291" y="126"/>
                  <a:pt x="293" y="125"/>
                </a:cubicBezTo>
                <a:cubicBezTo>
                  <a:pt x="295" y="123"/>
                  <a:pt x="297" y="122"/>
                  <a:pt x="299" y="121"/>
                </a:cubicBezTo>
                <a:cubicBezTo>
                  <a:pt x="299" y="118"/>
                  <a:pt x="298" y="116"/>
                  <a:pt x="297" y="113"/>
                </a:cubicBezTo>
                <a:cubicBezTo>
                  <a:pt x="295" y="113"/>
                  <a:pt x="293" y="113"/>
                  <a:pt x="290" y="113"/>
                </a:cubicBezTo>
                <a:cubicBezTo>
                  <a:pt x="288" y="112"/>
                  <a:pt x="285" y="112"/>
                  <a:pt x="283" y="112"/>
                </a:cubicBezTo>
                <a:cubicBezTo>
                  <a:pt x="282" y="112"/>
                  <a:pt x="282" y="112"/>
                  <a:pt x="282" y="112"/>
                </a:cubicBezTo>
                <a:cubicBezTo>
                  <a:pt x="282" y="111"/>
                  <a:pt x="282" y="111"/>
                  <a:pt x="282" y="111"/>
                </a:cubicBezTo>
                <a:cubicBezTo>
                  <a:pt x="281" y="108"/>
                  <a:pt x="279" y="104"/>
                  <a:pt x="278" y="100"/>
                </a:cubicBezTo>
                <a:cubicBezTo>
                  <a:pt x="278" y="99"/>
                  <a:pt x="278" y="99"/>
                  <a:pt x="278" y="99"/>
                </a:cubicBezTo>
                <a:cubicBezTo>
                  <a:pt x="278" y="99"/>
                  <a:pt x="278" y="99"/>
                  <a:pt x="278" y="99"/>
                </a:cubicBezTo>
                <a:cubicBezTo>
                  <a:pt x="280" y="97"/>
                  <a:pt x="282" y="95"/>
                  <a:pt x="284" y="94"/>
                </a:cubicBezTo>
                <a:cubicBezTo>
                  <a:pt x="285" y="92"/>
                  <a:pt x="287" y="90"/>
                  <a:pt x="289" y="89"/>
                </a:cubicBezTo>
                <a:cubicBezTo>
                  <a:pt x="288" y="86"/>
                  <a:pt x="286" y="84"/>
                  <a:pt x="285" y="82"/>
                </a:cubicBezTo>
                <a:cubicBezTo>
                  <a:pt x="283" y="82"/>
                  <a:pt x="281" y="82"/>
                  <a:pt x="278" y="83"/>
                </a:cubicBezTo>
                <a:cubicBezTo>
                  <a:pt x="276" y="83"/>
                  <a:pt x="273" y="83"/>
                  <a:pt x="271" y="84"/>
                </a:cubicBezTo>
                <a:cubicBezTo>
                  <a:pt x="270" y="84"/>
                  <a:pt x="270" y="84"/>
                  <a:pt x="270" y="84"/>
                </a:cubicBezTo>
                <a:cubicBezTo>
                  <a:pt x="270" y="83"/>
                  <a:pt x="270" y="83"/>
                  <a:pt x="270" y="83"/>
                </a:cubicBezTo>
                <a:cubicBezTo>
                  <a:pt x="268" y="80"/>
                  <a:pt x="266" y="76"/>
                  <a:pt x="264" y="73"/>
                </a:cubicBezTo>
                <a:cubicBezTo>
                  <a:pt x="263" y="72"/>
                  <a:pt x="263" y="72"/>
                  <a:pt x="263" y="72"/>
                </a:cubicBezTo>
                <a:cubicBezTo>
                  <a:pt x="264" y="72"/>
                  <a:pt x="264" y="72"/>
                  <a:pt x="264" y="72"/>
                </a:cubicBezTo>
                <a:cubicBezTo>
                  <a:pt x="265" y="70"/>
                  <a:pt x="266" y="68"/>
                  <a:pt x="268" y="66"/>
                </a:cubicBezTo>
                <a:cubicBezTo>
                  <a:pt x="269" y="64"/>
                  <a:pt x="270" y="62"/>
                  <a:pt x="271" y="60"/>
                </a:cubicBezTo>
                <a:cubicBezTo>
                  <a:pt x="270" y="58"/>
                  <a:pt x="268" y="56"/>
                  <a:pt x="267" y="54"/>
                </a:cubicBezTo>
                <a:cubicBezTo>
                  <a:pt x="264" y="54"/>
                  <a:pt x="262" y="55"/>
                  <a:pt x="260" y="56"/>
                </a:cubicBezTo>
                <a:cubicBezTo>
                  <a:pt x="258" y="57"/>
                  <a:pt x="255" y="58"/>
                  <a:pt x="253" y="59"/>
                </a:cubicBezTo>
                <a:cubicBezTo>
                  <a:pt x="252" y="59"/>
                  <a:pt x="252" y="59"/>
                  <a:pt x="252" y="59"/>
                </a:cubicBezTo>
                <a:cubicBezTo>
                  <a:pt x="252" y="58"/>
                  <a:pt x="252" y="58"/>
                  <a:pt x="252" y="58"/>
                </a:cubicBezTo>
                <a:cubicBezTo>
                  <a:pt x="249" y="55"/>
                  <a:pt x="246" y="53"/>
                  <a:pt x="243" y="50"/>
                </a:cubicBezTo>
                <a:cubicBezTo>
                  <a:pt x="243" y="49"/>
                  <a:pt x="243" y="49"/>
                  <a:pt x="243" y="49"/>
                </a:cubicBezTo>
                <a:cubicBezTo>
                  <a:pt x="243" y="49"/>
                  <a:pt x="243" y="49"/>
                  <a:pt x="243" y="49"/>
                </a:cubicBezTo>
                <a:cubicBezTo>
                  <a:pt x="244" y="47"/>
                  <a:pt x="245" y="44"/>
                  <a:pt x="246" y="42"/>
                </a:cubicBezTo>
                <a:cubicBezTo>
                  <a:pt x="247" y="40"/>
                  <a:pt x="247" y="37"/>
                  <a:pt x="248" y="35"/>
                </a:cubicBezTo>
                <a:cubicBezTo>
                  <a:pt x="246" y="33"/>
                  <a:pt x="244" y="32"/>
                  <a:pt x="242" y="30"/>
                </a:cubicBezTo>
                <a:cubicBezTo>
                  <a:pt x="240" y="31"/>
                  <a:pt x="238" y="33"/>
                  <a:pt x="236" y="34"/>
                </a:cubicBezTo>
                <a:cubicBezTo>
                  <a:pt x="234" y="36"/>
                  <a:pt x="232" y="37"/>
                  <a:pt x="230" y="38"/>
                </a:cubicBezTo>
                <a:cubicBezTo>
                  <a:pt x="229" y="39"/>
                  <a:pt x="229" y="39"/>
                  <a:pt x="229" y="39"/>
                </a:cubicBezTo>
                <a:cubicBezTo>
                  <a:pt x="228" y="38"/>
                  <a:pt x="228" y="38"/>
                  <a:pt x="228" y="38"/>
                </a:cubicBezTo>
                <a:cubicBezTo>
                  <a:pt x="225" y="36"/>
                  <a:pt x="222" y="34"/>
                  <a:pt x="219" y="32"/>
                </a:cubicBezTo>
                <a:cubicBezTo>
                  <a:pt x="218" y="32"/>
                  <a:pt x="218" y="32"/>
                  <a:pt x="218" y="32"/>
                </a:cubicBezTo>
                <a:cubicBezTo>
                  <a:pt x="218" y="31"/>
                  <a:pt x="218" y="31"/>
                  <a:pt x="218" y="31"/>
                </a:cubicBezTo>
                <a:cubicBezTo>
                  <a:pt x="218" y="28"/>
                  <a:pt x="219" y="26"/>
                  <a:pt x="219" y="23"/>
                </a:cubicBezTo>
                <a:cubicBezTo>
                  <a:pt x="219" y="21"/>
                  <a:pt x="220" y="19"/>
                  <a:pt x="220" y="16"/>
                </a:cubicBezTo>
                <a:cubicBezTo>
                  <a:pt x="218" y="15"/>
                  <a:pt x="215" y="14"/>
                  <a:pt x="213" y="13"/>
                </a:cubicBezTo>
                <a:cubicBezTo>
                  <a:pt x="211" y="15"/>
                  <a:pt x="210" y="16"/>
                  <a:pt x="208" y="18"/>
                </a:cubicBezTo>
                <a:cubicBezTo>
                  <a:pt x="206" y="20"/>
                  <a:pt x="205" y="22"/>
                  <a:pt x="203" y="23"/>
                </a:cubicBezTo>
                <a:cubicBezTo>
                  <a:pt x="202" y="24"/>
                  <a:pt x="202" y="24"/>
                  <a:pt x="202" y="24"/>
                </a:cubicBezTo>
                <a:cubicBezTo>
                  <a:pt x="202" y="24"/>
                  <a:pt x="202" y="24"/>
                  <a:pt x="202" y="24"/>
                </a:cubicBezTo>
                <a:cubicBezTo>
                  <a:pt x="198" y="22"/>
                  <a:pt x="194" y="21"/>
                  <a:pt x="191" y="20"/>
                </a:cubicBezTo>
                <a:cubicBezTo>
                  <a:pt x="190" y="20"/>
                  <a:pt x="190" y="20"/>
                  <a:pt x="190" y="20"/>
                </a:cubicBezTo>
                <a:cubicBezTo>
                  <a:pt x="190" y="19"/>
                  <a:pt x="190" y="19"/>
                  <a:pt x="190" y="19"/>
                </a:cubicBezTo>
                <a:cubicBezTo>
                  <a:pt x="189" y="17"/>
                  <a:pt x="189" y="14"/>
                  <a:pt x="189" y="12"/>
                </a:cubicBezTo>
                <a:cubicBezTo>
                  <a:pt x="189" y="9"/>
                  <a:pt x="189" y="7"/>
                  <a:pt x="188" y="4"/>
                </a:cubicBezTo>
                <a:cubicBezTo>
                  <a:pt x="186" y="4"/>
                  <a:pt x="183" y="3"/>
                  <a:pt x="181" y="3"/>
                </a:cubicBezTo>
                <a:cubicBezTo>
                  <a:pt x="180" y="4"/>
                  <a:pt x="178" y="7"/>
                  <a:pt x="177" y="9"/>
                </a:cubicBezTo>
                <a:cubicBezTo>
                  <a:pt x="176" y="11"/>
                  <a:pt x="175" y="13"/>
                  <a:pt x="173" y="15"/>
                </a:cubicBezTo>
                <a:cubicBezTo>
                  <a:pt x="173" y="16"/>
                  <a:pt x="173" y="16"/>
                  <a:pt x="173" y="16"/>
                </a:cubicBezTo>
                <a:cubicBezTo>
                  <a:pt x="172" y="16"/>
                  <a:pt x="172" y="16"/>
                  <a:pt x="172" y="16"/>
                </a:cubicBezTo>
                <a:cubicBezTo>
                  <a:pt x="168" y="15"/>
                  <a:pt x="165" y="15"/>
                  <a:pt x="161" y="14"/>
                </a:cubicBezTo>
                <a:cubicBezTo>
                  <a:pt x="160" y="14"/>
                  <a:pt x="160" y="14"/>
                  <a:pt x="160" y="14"/>
                </a:cubicBezTo>
                <a:cubicBezTo>
                  <a:pt x="159" y="14"/>
                  <a:pt x="159" y="14"/>
                  <a:pt x="159" y="14"/>
                </a:cubicBezTo>
                <a:cubicBezTo>
                  <a:pt x="159" y="11"/>
                  <a:pt x="158" y="9"/>
                  <a:pt x="157" y="7"/>
                </a:cubicBezTo>
                <a:cubicBezTo>
                  <a:pt x="156" y="4"/>
                  <a:pt x="156" y="2"/>
                  <a:pt x="155" y="0"/>
                </a:cubicBezTo>
                <a:cubicBezTo>
                  <a:pt x="155" y="0"/>
                  <a:pt x="155" y="0"/>
                  <a:pt x="155" y="0"/>
                </a:cubicBezTo>
                <a:cubicBezTo>
                  <a:pt x="152" y="0"/>
                  <a:pt x="150" y="0"/>
                  <a:pt x="147" y="0"/>
                </a:cubicBezTo>
                <a:cubicBezTo>
                  <a:pt x="147" y="0"/>
                  <a:pt x="147" y="0"/>
                  <a:pt x="147" y="0"/>
                </a:cubicBezTo>
                <a:cubicBezTo>
                  <a:pt x="146" y="2"/>
                  <a:pt x="145" y="4"/>
                  <a:pt x="145" y="7"/>
                </a:cubicBezTo>
                <a:cubicBezTo>
                  <a:pt x="144" y="9"/>
                  <a:pt x="143" y="11"/>
                  <a:pt x="142" y="14"/>
                </a:cubicBezTo>
                <a:cubicBezTo>
                  <a:pt x="142" y="14"/>
                  <a:pt x="142" y="14"/>
                  <a:pt x="142" y="14"/>
                </a:cubicBezTo>
                <a:cubicBezTo>
                  <a:pt x="141" y="14"/>
                  <a:pt x="141" y="14"/>
                  <a:pt x="141" y="14"/>
                </a:cubicBezTo>
                <a:cubicBezTo>
                  <a:pt x="137" y="15"/>
                  <a:pt x="133" y="15"/>
                  <a:pt x="130" y="16"/>
                </a:cubicBezTo>
                <a:cubicBezTo>
                  <a:pt x="129" y="16"/>
                  <a:pt x="129" y="16"/>
                  <a:pt x="129" y="16"/>
                </a:cubicBezTo>
                <a:cubicBezTo>
                  <a:pt x="129" y="15"/>
                  <a:pt x="129" y="15"/>
                  <a:pt x="129" y="15"/>
                </a:cubicBezTo>
                <a:cubicBezTo>
                  <a:pt x="127" y="13"/>
                  <a:pt x="126" y="11"/>
                  <a:pt x="125" y="9"/>
                </a:cubicBezTo>
                <a:cubicBezTo>
                  <a:pt x="123" y="7"/>
                  <a:pt x="122" y="4"/>
                  <a:pt x="121" y="3"/>
                </a:cubicBezTo>
                <a:cubicBezTo>
                  <a:pt x="118" y="3"/>
                  <a:pt x="116" y="4"/>
                  <a:pt x="113" y="4"/>
                </a:cubicBezTo>
                <a:cubicBezTo>
                  <a:pt x="113" y="7"/>
                  <a:pt x="113" y="9"/>
                  <a:pt x="113" y="12"/>
                </a:cubicBezTo>
                <a:cubicBezTo>
                  <a:pt x="113" y="14"/>
                  <a:pt x="112" y="17"/>
                  <a:pt x="112" y="19"/>
                </a:cubicBezTo>
                <a:cubicBezTo>
                  <a:pt x="112" y="20"/>
                  <a:pt x="112" y="20"/>
                  <a:pt x="112" y="20"/>
                </a:cubicBezTo>
                <a:cubicBezTo>
                  <a:pt x="111" y="20"/>
                  <a:pt x="111" y="20"/>
                  <a:pt x="111" y="20"/>
                </a:cubicBezTo>
                <a:cubicBezTo>
                  <a:pt x="108" y="21"/>
                  <a:pt x="104" y="22"/>
                  <a:pt x="100" y="24"/>
                </a:cubicBezTo>
                <a:cubicBezTo>
                  <a:pt x="100" y="24"/>
                  <a:pt x="100" y="24"/>
                  <a:pt x="100" y="24"/>
                </a:cubicBezTo>
                <a:cubicBezTo>
                  <a:pt x="99" y="23"/>
                  <a:pt x="99" y="23"/>
                  <a:pt x="99" y="23"/>
                </a:cubicBezTo>
                <a:cubicBezTo>
                  <a:pt x="97" y="22"/>
                  <a:pt x="96" y="20"/>
                  <a:pt x="94" y="18"/>
                </a:cubicBezTo>
                <a:cubicBezTo>
                  <a:pt x="92" y="16"/>
                  <a:pt x="90" y="15"/>
                  <a:pt x="89" y="13"/>
                </a:cubicBezTo>
                <a:cubicBezTo>
                  <a:pt x="86" y="14"/>
                  <a:pt x="84" y="15"/>
                  <a:pt x="82" y="16"/>
                </a:cubicBezTo>
                <a:cubicBezTo>
                  <a:pt x="82" y="19"/>
                  <a:pt x="82" y="21"/>
                  <a:pt x="83" y="23"/>
                </a:cubicBezTo>
                <a:cubicBezTo>
                  <a:pt x="83" y="26"/>
                  <a:pt x="83" y="28"/>
                  <a:pt x="84" y="31"/>
                </a:cubicBezTo>
                <a:cubicBezTo>
                  <a:pt x="84" y="32"/>
                  <a:pt x="84" y="32"/>
                  <a:pt x="84" y="32"/>
                </a:cubicBezTo>
                <a:cubicBezTo>
                  <a:pt x="83" y="32"/>
                  <a:pt x="83" y="32"/>
                  <a:pt x="83" y="32"/>
                </a:cubicBezTo>
                <a:cubicBezTo>
                  <a:pt x="80" y="34"/>
                  <a:pt x="76" y="36"/>
                  <a:pt x="73" y="38"/>
                </a:cubicBezTo>
                <a:cubicBezTo>
                  <a:pt x="73" y="39"/>
                  <a:pt x="73" y="39"/>
                  <a:pt x="73" y="39"/>
                </a:cubicBezTo>
                <a:cubicBezTo>
                  <a:pt x="72" y="38"/>
                  <a:pt x="72" y="38"/>
                  <a:pt x="72" y="38"/>
                </a:cubicBezTo>
                <a:cubicBezTo>
                  <a:pt x="70" y="37"/>
                  <a:pt x="68" y="36"/>
                  <a:pt x="66" y="34"/>
                </a:cubicBezTo>
                <a:cubicBezTo>
                  <a:pt x="64" y="33"/>
                  <a:pt x="62" y="31"/>
                  <a:pt x="60" y="30"/>
                </a:cubicBezTo>
                <a:cubicBezTo>
                  <a:pt x="58" y="32"/>
                  <a:pt x="56" y="33"/>
                  <a:pt x="54" y="35"/>
                </a:cubicBezTo>
                <a:cubicBezTo>
                  <a:pt x="54" y="37"/>
                  <a:pt x="55" y="40"/>
                  <a:pt x="56" y="42"/>
                </a:cubicBezTo>
                <a:cubicBezTo>
                  <a:pt x="57" y="44"/>
                  <a:pt x="58" y="47"/>
                  <a:pt x="59" y="49"/>
                </a:cubicBezTo>
                <a:cubicBezTo>
                  <a:pt x="59" y="49"/>
                  <a:pt x="59" y="49"/>
                  <a:pt x="59" y="49"/>
                </a:cubicBezTo>
                <a:cubicBezTo>
                  <a:pt x="58" y="50"/>
                  <a:pt x="58" y="50"/>
                  <a:pt x="58" y="50"/>
                </a:cubicBezTo>
                <a:cubicBezTo>
                  <a:pt x="56" y="53"/>
                  <a:pt x="53" y="55"/>
                  <a:pt x="50" y="58"/>
                </a:cubicBezTo>
                <a:cubicBezTo>
                  <a:pt x="50" y="59"/>
                  <a:pt x="50" y="59"/>
                  <a:pt x="50" y="59"/>
                </a:cubicBezTo>
                <a:cubicBezTo>
                  <a:pt x="49" y="59"/>
                  <a:pt x="49" y="59"/>
                  <a:pt x="49" y="59"/>
                </a:cubicBezTo>
                <a:cubicBezTo>
                  <a:pt x="47" y="58"/>
                  <a:pt x="44" y="57"/>
                  <a:pt x="42" y="56"/>
                </a:cubicBezTo>
                <a:cubicBezTo>
                  <a:pt x="40" y="55"/>
                  <a:pt x="37" y="54"/>
                  <a:pt x="35" y="54"/>
                </a:cubicBezTo>
                <a:cubicBezTo>
                  <a:pt x="33" y="56"/>
                  <a:pt x="32" y="58"/>
                  <a:pt x="30" y="60"/>
                </a:cubicBezTo>
                <a:cubicBezTo>
                  <a:pt x="32" y="62"/>
                  <a:pt x="33" y="64"/>
                  <a:pt x="34" y="66"/>
                </a:cubicBezTo>
                <a:cubicBezTo>
                  <a:pt x="36" y="68"/>
                  <a:pt x="37" y="70"/>
                  <a:pt x="38" y="72"/>
                </a:cubicBezTo>
                <a:cubicBezTo>
                  <a:pt x="39" y="72"/>
                  <a:pt x="39" y="72"/>
                  <a:pt x="39" y="72"/>
                </a:cubicBezTo>
                <a:cubicBezTo>
                  <a:pt x="38" y="73"/>
                  <a:pt x="38" y="73"/>
                  <a:pt x="38" y="73"/>
                </a:cubicBezTo>
                <a:cubicBezTo>
                  <a:pt x="36" y="76"/>
                  <a:pt x="34" y="80"/>
                  <a:pt x="32" y="83"/>
                </a:cubicBezTo>
                <a:cubicBezTo>
                  <a:pt x="32" y="84"/>
                  <a:pt x="32" y="84"/>
                  <a:pt x="32" y="84"/>
                </a:cubicBezTo>
                <a:cubicBezTo>
                  <a:pt x="31" y="84"/>
                  <a:pt x="31" y="84"/>
                  <a:pt x="31" y="84"/>
                </a:cubicBezTo>
                <a:cubicBezTo>
                  <a:pt x="29" y="83"/>
                  <a:pt x="26" y="83"/>
                  <a:pt x="24" y="83"/>
                </a:cubicBezTo>
                <a:cubicBezTo>
                  <a:pt x="21" y="82"/>
                  <a:pt x="19" y="82"/>
                  <a:pt x="17" y="82"/>
                </a:cubicBezTo>
                <a:cubicBezTo>
                  <a:pt x="15" y="84"/>
                  <a:pt x="14" y="86"/>
                  <a:pt x="13" y="89"/>
                </a:cubicBezTo>
                <a:cubicBezTo>
                  <a:pt x="15" y="90"/>
                  <a:pt x="16" y="92"/>
                  <a:pt x="18" y="94"/>
                </a:cubicBezTo>
                <a:cubicBezTo>
                  <a:pt x="20" y="95"/>
                  <a:pt x="22" y="97"/>
                  <a:pt x="24" y="99"/>
                </a:cubicBezTo>
                <a:cubicBezTo>
                  <a:pt x="24" y="99"/>
                  <a:pt x="24" y="99"/>
                  <a:pt x="24" y="99"/>
                </a:cubicBezTo>
                <a:cubicBezTo>
                  <a:pt x="24" y="100"/>
                  <a:pt x="24" y="100"/>
                  <a:pt x="24" y="100"/>
                </a:cubicBezTo>
                <a:cubicBezTo>
                  <a:pt x="22" y="104"/>
                  <a:pt x="21" y="108"/>
                  <a:pt x="20" y="111"/>
                </a:cubicBezTo>
                <a:cubicBezTo>
                  <a:pt x="20" y="112"/>
                  <a:pt x="20" y="112"/>
                  <a:pt x="20" y="112"/>
                </a:cubicBezTo>
                <a:cubicBezTo>
                  <a:pt x="19" y="112"/>
                  <a:pt x="19" y="112"/>
                  <a:pt x="19" y="112"/>
                </a:cubicBezTo>
                <a:cubicBezTo>
                  <a:pt x="17" y="112"/>
                  <a:pt x="14" y="112"/>
                  <a:pt x="12" y="113"/>
                </a:cubicBezTo>
                <a:cubicBezTo>
                  <a:pt x="9" y="113"/>
                  <a:pt x="7" y="113"/>
                  <a:pt x="4" y="113"/>
                </a:cubicBezTo>
                <a:cubicBezTo>
                  <a:pt x="4" y="116"/>
                  <a:pt x="3" y="118"/>
                  <a:pt x="3" y="121"/>
                </a:cubicBezTo>
                <a:cubicBezTo>
                  <a:pt x="5" y="122"/>
                  <a:pt x="7" y="123"/>
                  <a:pt x="9" y="125"/>
                </a:cubicBezTo>
                <a:cubicBezTo>
                  <a:pt x="11" y="126"/>
                  <a:pt x="13" y="127"/>
                  <a:pt x="15" y="128"/>
                </a:cubicBezTo>
                <a:cubicBezTo>
                  <a:pt x="16" y="129"/>
                  <a:pt x="16" y="129"/>
                  <a:pt x="16" y="129"/>
                </a:cubicBezTo>
                <a:cubicBezTo>
                  <a:pt x="16" y="130"/>
                  <a:pt x="16" y="130"/>
                  <a:pt x="16" y="130"/>
                </a:cubicBezTo>
                <a:cubicBezTo>
                  <a:pt x="15" y="133"/>
                  <a:pt x="15" y="137"/>
                  <a:pt x="15" y="141"/>
                </a:cubicBezTo>
                <a:cubicBezTo>
                  <a:pt x="14" y="142"/>
                  <a:pt x="14" y="142"/>
                  <a:pt x="14" y="142"/>
                </a:cubicBezTo>
                <a:cubicBezTo>
                  <a:pt x="14" y="142"/>
                  <a:pt x="14" y="142"/>
                  <a:pt x="14" y="142"/>
                </a:cubicBezTo>
                <a:cubicBezTo>
                  <a:pt x="12" y="143"/>
                  <a:pt x="9" y="144"/>
                  <a:pt x="7" y="145"/>
                </a:cubicBezTo>
                <a:cubicBezTo>
                  <a:pt x="4" y="145"/>
                  <a:pt x="2" y="146"/>
                  <a:pt x="0" y="147"/>
                </a:cubicBezTo>
                <a:cubicBezTo>
                  <a:pt x="0" y="147"/>
                  <a:pt x="0" y="147"/>
                  <a:pt x="0" y="147"/>
                </a:cubicBezTo>
                <a:cubicBezTo>
                  <a:pt x="0" y="148"/>
                  <a:pt x="0" y="150"/>
                  <a:pt x="0" y="151"/>
                </a:cubicBezTo>
                <a:cubicBezTo>
                  <a:pt x="0" y="152"/>
                  <a:pt x="0" y="153"/>
                  <a:pt x="0" y="155"/>
                </a:cubicBezTo>
                <a:cubicBezTo>
                  <a:pt x="0" y="155"/>
                  <a:pt x="0" y="155"/>
                  <a:pt x="0" y="155"/>
                </a:cubicBezTo>
                <a:cubicBezTo>
                  <a:pt x="2" y="156"/>
                  <a:pt x="4" y="156"/>
                  <a:pt x="7" y="157"/>
                </a:cubicBezTo>
                <a:cubicBezTo>
                  <a:pt x="9" y="158"/>
                  <a:pt x="12" y="158"/>
                  <a:pt x="14" y="159"/>
                </a:cubicBezTo>
                <a:cubicBezTo>
                  <a:pt x="14" y="160"/>
                  <a:pt x="14" y="160"/>
                  <a:pt x="14" y="160"/>
                </a:cubicBezTo>
                <a:cubicBezTo>
                  <a:pt x="15" y="160"/>
                  <a:pt x="15" y="160"/>
                  <a:pt x="15" y="160"/>
                </a:cubicBezTo>
                <a:cubicBezTo>
                  <a:pt x="15" y="165"/>
                  <a:pt x="15" y="168"/>
                  <a:pt x="16" y="172"/>
                </a:cubicBezTo>
                <a:cubicBezTo>
                  <a:pt x="16" y="173"/>
                  <a:pt x="16" y="173"/>
                  <a:pt x="16" y="173"/>
                </a:cubicBezTo>
                <a:cubicBezTo>
                  <a:pt x="15" y="173"/>
                  <a:pt x="15" y="173"/>
                  <a:pt x="15" y="173"/>
                </a:cubicBezTo>
                <a:cubicBezTo>
                  <a:pt x="13" y="174"/>
                  <a:pt x="11" y="176"/>
                  <a:pt x="9" y="177"/>
                </a:cubicBezTo>
                <a:cubicBezTo>
                  <a:pt x="7" y="178"/>
                  <a:pt x="5" y="179"/>
                  <a:pt x="3" y="181"/>
                </a:cubicBezTo>
                <a:cubicBezTo>
                  <a:pt x="3" y="183"/>
                  <a:pt x="4" y="186"/>
                  <a:pt x="4" y="188"/>
                </a:cubicBezTo>
                <a:cubicBezTo>
                  <a:pt x="7" y="189"/>
                  <a:pt x="9" y="189"/>
                  <a:pt x="12" y="189"/>
                </a:cubicBezTo>
                <a:cubicBezTo>
                  <a:pt x="14" y="189"/>
                  <a:pt x="17" y="189"/>
                  <a:pt x="19" y="190"/>
                </a:cubicBezTo>
                <a:cubicBezTo>
                  <a:pt x="20" y="190"/>
                  <a:pt x="20" y="190"/>
                  <a:pt x="20" y="190"/>
                </a:cubicBezTo>
                <a:cubicBezTo>
                  <a:pt x="20" y="190"/>
                  <a:pt x="20" y="190"/>
                  <a:pt x="20" y="190"/>
                </a:cubicBezTo>
                <a:cubicBezTo>
                  <a:pt x="21" y="194"/>
                  <a:pt x="22" y="198"/>
                  <a:pt x="24" y="201"/>
                </a:cubicBezTo>
                <a:cubicBezTo>
                  <a:pt x="24" y="202"/>
                  <a:pt x="24" y="202"/>
                  <a:pt x="24" y="202"/>
                </a:cubicBezTo>
                <a:cubicBezTo>
                  <a:pt x="24" y="203"/>
                  <a:pt x="24" y="203"/>
                  <a:pt x="24" y="203"/>
                </a:cubicBezTo>
                <a:cubicBezTo>
                  <a:pt x="22" y="204"/>
                  <a:pt x="20" y="206"/>
                  <a:pt x="18" y="208"/>
                </a:cubicBezTo>
                <a:cubicBezTo>
                  <a:pt x="16" y="210"/>
                  <a:pt x="15" y="211"/>
                  <a:pt x="13" y="213"/>
                </a:cubicBezTo>
                <a:cubicBezTo>
                  <a:pt x="14" y="215"/>
                  <a:pt x="15" y="218"/>
                  <a:pt x="17" y="220"/>
                </a:cubicBezTo>
                <a:cubicBezTo>
                  <a:pt x="19" y="220"/>
                  <a:pt x="21" y="219"/>
                  <a:pt x="24" y="219"/>
                </a:cubicBezTo>
                <a:cubicBezTo>
                  <a:pt x="26" y="219"/>
                  <a:pt x="29" y="218"/>
                  <a:pt x="31" y="218"/>
                </a:cubicBezTo>
                <a:cubicBezTo>
                  <a:pt x="32" y="218"/>
                  <a:pt x="32" y="218"/>
                  <a:pt x="32" y="218"/>
                </a:cubicBezTo>
                <a:cubicBezTo>
                  <a:pt x="32" y="219"/>
                  <a:pt x="32" y="219"/>
                  <a:pt x="32" y="219"/>
                </a:cubicBezTo>
                <a:cubicBezTo>
                  <a:pt x="34" y="222"/>
                  <a:pt x="36" y="225"/>
                  <a:pt x="38" y="228"/>
                </a:cubicBezTo>
                <a:cubicBezTo>
                  <a:pt x="39" y="229"/>
                  <a:pt x="39" y="229"/>
                  <a:pt x="39" y="229"/>
                </a:cubicBezTo>
                <a:cubicBezTo>
                  <a:pt x="38" y="230"/>
                  <a:pt x="38" y="230"/>
                  <a:pt x="38" y="230"/>
                </a:cubicBezTo>
                <a:cubicBezTo>
                  <a:pt x="37" y="232"/>
                  <a:pt x="36" y="234"/>
                  <a:pt x="34" y="236"/>
                </a:cubicBezTo>
                <a:cubicBezTo>
                  <a:pt x="33" y="238"/>
                  <a:pt x="32" y="240"/>
                  <a:pt x="30" y="242"/>
                </a:cubicBezTo>
                <a:cubicBezTo>
                  <a:pt x="32" y="244"/>
                  <a:pt x="33" y="246"/>
                  <a:pt x="35" y="248"/>
                </a:cubicBezTo>
                <a:cubicBezTo>
                  <a:pt x="37" y="247"/>
                  <a:pt x="40" y="246"/>
                  <a:pt x="42" y="246"/>
                </a:cubicBezTo>
                <a:cubicBezTo>
                  <a:pt x="44" y="245"/>
                  <a:pt x="47" y="244"/>
                  <a:pt x="49" y="243"/>
                </a:cubicBezTo>
                <a:cubicBezTo>
                  <a:pt x="50" y="243"/>
                  <a:pt x="50" y="243"/>
                  <a:pt x="50" y="243"/>
                </a:cubicBezTo>
                <a:cubicBezTo>
                  <a:pt x="50" y="243"/>
                  <a:pt x="50" y="243"/>
                  <a:pt x="50" y="243"/>
                </a:cubicBezTo>
                <a:cubicBezTo>
                  <a:pt x="53" y="246"/>
                  <a:pt x="56" y="249"/>
                  <a:pt x="58" y="251"/>
                </a:cubicBezTo>
                <a:cubicBezTo>
                  <a:pt x="59" y="252"/>
                  <a:pt x="59" y="252"/>
                  <a:pt x="59" y="252"/>
                </a:cubicBezTo>
                <a:cubicBezTo>
                  <a:pt x="59" y="253"/>
                  <a:pt x="59" y="253"/>
                  <a:pt x="59" y="253"/>
                </a:cubicBezTo>
                <a:cubicBezTo>
                  <a:pt x="58" y="255"/>
                  <a:pt x="57" y="257"/>
                  <a:pt x="56" y="260"/>
                </a:cubicBezTo>
                <a:cubicBezTo>
                  <a:pt x="55" y="262"/>
                  <a:pt x="54" y="264"/>
                  <a:pt x="54" y="266"/>
                </a:cubicBezTo>
                <a:cubicBezTo>
                  <a:pt x="56" y="268"/>
                  <a:pt x="58" y="270"/>
                  <a:pt x="60" y="271"/>
                </a:cubicBezTo>
                <a:cubicBezTo>
                  <a:pt x="62" y="270"/>
                  <a:pt x="64" y="269"/>
                  <a:pt x="66" y="267"/>
                </a:cubicBezTo>
                <a:cubicBezTo>
                  <a:pt x="68" y="266"/>
                  <a:pt x="70" y="265"/>
                  <a:pt x="72" y="263"/>
                </a:cubicBezTo>
                <a:cubicBezTo>
                  <a:pt x="73" y="263"/>
                  <a:pt x="73" y="263"/>
                  <a:pt x="73" y="263"/>
                </a:cubicBezTo>
                <a:cubicBezTo>
                  <a:pt x="73" y="263"/>
                  <a:pt x="73" y="263"/>
                  <a:pt x="73" y="263"/>
                </a:cubicBezTo>
                <a:cubicBezTo>
                  <a:pt x="76" y="266"/>
                  <a:pt x="80" y="268"/>
                  <a:pt x="83" y="270"/>
                </a:cubicBezTo>
                <a:cubicBezTo>
                  <a:pt x="84" y="270"/>
                  <a:pt x="84" y="270"/>
                  <a:pt x="84" y="270"/>
                </a:cubicBezTo>
                <a:cubicBezTo>
                  <a:pt x="84" y="271"/>
                  <a:pt x="84" y="271"/>
                  <a:pt x="84" y="271"/>
                </a:cubicBezTo>
                <a:cubicBezTo>
                  <a:pt x="83" y="273"/>
                  <a:pt x="83" y="276"/>
                  <a:pt x="83" y="278"/>
                </a:cubicBezTo>
                <a:cubicBezTo>
                  <a:pt x="82" y="280"/>
                  <a:pt x="82" y="283"/>
                  <a:pt x="82" y="285"/>
                </a:cubicBezTo>
                <a:cubicBezTo>
                  <a:pt x="84" y="286"/>
                  <a:pt x="86" y="287"/>
                  <a:pt x="89" y="289"/>
                </a:cubicBezTo>
                <a:cubicBezTo>
                  <a:pt x="90" y="287"/>
                  <a:pt x="92" y="285"/>
                  <a:pt x="94" y="283"/>
                </a:cubicBezTo>
                <a:cubicBezTo>
                  <a:pt x="96" y="282"/>
                  <a:pt x="97" y="280"/>
                  <a:pt x="99" y="278"/>
                </a:cubicBezTo>
                <a:cubicBezTo>
                  <a:pt x="100" y="278"/>
                  <a:pt x="100" y="278"/>
                  <a:pt x="100" y="278"/>
                </a:cubicBezTo>
                <a:cubicBezTo>
                  <a:pt x="100" y="278"/>
                  <a:pt x="100" y="278"/>
                  <a:pt x="100" y="278"/>
                </a:cubicBezTo>
                <a:cubicBezTo>
                  <a:pt x="104" y="279"/>
                  <a:pt x="108" y="281"/>
                  <a:pt x="111" y="282"/>
                </a:cubicBezTo>
                <a:cubicBezTo>
                  <a:pt x="112" y="282"/>
                  <a:pt x="112" y="282"/>
                  <a:pt x="112" y="282"/>
                </a:cubicBezTo>
                <a:cubicBezTo>
                  <a:pt x="112" y="283"/>
                  <a:pt x="112" y="283"/>
                  <a:pt x="112" y="283"/>
                </a:cubicBezTo>
                <a:cubicBezTo>
                  <a:pt x="112" y="285"/>
                  <a:pt x="113" y="288"/>
                  <a:pt x="113" y="290"/>
                </a:cubicBezTo>
                <a:cubicBezTo>
                  <a:pt x="113" y="292"/>
                  <a:pt x="113" y="295"/>
                  <a:pt x="113" y="297"/>
                </a:cubicBezTo>
                <a:cubicBezTo>
                  <a:pt x="116" y="298"/>
                  <a:pt x="118" y="298"/>
                  <a:pt x="121" y="299"/>
                </a:cubicBezTo>
                <a:cubicBezTo>
                  <a:pt x="122" y="297"/>
                  <a:pt x="124" y="295"/>
                  <a:pt x="125" y="293"/>
                </a:cubicBezTo>
                <a:cubicBezTo>
                  <a:pt x="126" y="291"/>
                  <a:pt x="127" y="288"/>
                  <a:pt x="129" y="287"/>
                </a:cubicBezTo>
                <a:cubicBezTo>
                  <a:pt x="129" y="286"/>
                  <a:pt x="129" y="286"/>
                  <a:pt x="129" y="286"/>
                </a:cubicBezTo>
                <a:cubicBezTo>
                  <a:pt x="130" y="286"/>
                  <a:pt x="130" y="286"/>
                  <a:pt x="130" y="286"/>
                </a:cubicBezTo>
                <a:cubicBezTo>
                  <a:pt x="133" y="286"/>
                  <a:pt x="137" y="287"/>
                  <a:pt x="141" y="287"/>
                </a:cubicBezTo>
                <a:cubicBezTo>
                  <a:pt x="142" y="287"/>
                  <a:pt x="142" y="287"/>
                  <a:pt x="142" y="287"/>
                </a:cubicBezTo>
                <a:cubicBezTo>
                  <a:pt x="142" y="288"/>
                  <a:pt x="142" y="288"/>
                  <a:pt x="142" y="288"/>
                </a:cubicBezTo>
                <a:cubicBezTo>
                  <a:pt x="143" y="290"/>
                  <a:pt x="144" y="293"/>
                  <a:pt x="145" y="295"/>
                </a:cubicBezTo>
                <a:cubicBezTo>
                  <a:pt x="145" y="297"/>
                  <a:pt x="146" y="300"/>
                  <a:pt x="147" y="302"/>
                </a:cubicBezTo>
                <a:cubicBezTo>
                  <a:pt x="147" y="302"/>
                  <a:pt x="147" y="302"/>
                  <a:pt x="147" y="302"/>
                </a:cubicBezTo>
                <a:cubicBezTo>
                  <a:pt x="150" y="302"/>
                  <a:pt x="152" y="302"/>
                  <a:pt x="155" y="302"/>
                </a:cubicBezTo>
                <a:cubicBezTo>
                  <a:pt x="155" y="302"/>
                  <a:pt x="155" y="302"/>
                  <a:pt x="155" y="302"/>
                </a:cubicBezTo>
                <a:cubicBezTo>
                  <a:pt x="156" y="300"/>
                  <a:pt x="156" y="297"/>
                  <a:pt x="157" y="295"/>
                </a:cubicBezTo>
                <a:cubicBezTo>
                  <a:pt x="158" y="293"/>
                  <a:pt x="159" y="290"/>
                  <a:pt x="159" y="288"/>
                </a:cubicBezTo>
                <a:cubicBezTo>
                  <a:pt x="160" y="287"/>
                  <a:pt x="160" y="287"/>
                  <a:pt x="160" y="287"/>
                </a:cubicBezTo>
                <a:cubicBezTo>
                  <a:pt x="161" y="287"/>
                  <a:pt x="161" y="287"/>
                  <a:pt x="161" y="287"/>
                </a:cubicBezTo>
                <a:cubicBezTo>
                  <a:pt x="165" y="287"/>
                  <a:pt x="168" y="286"/>
                  <a:pt x="172" y="286"/>
                </a:cubicBezTo>
                <a:cubicBezTo>
                  <a:pt x="173" y="286"/>
                  <a:pt x="173" y="286"/>
                  <a:pt x="173" y="286"/>
                </a:cubicBezTo>
                <a:cubicBezTo>
                  <a:pt x="173" y="287"/>
                  <a:pt x="173" y="287"/>
                  <a:pt x="173" y="287"/>
                </a:cubicBezTo>
                <a:cubicBezTo>
                  <a:pt x="175" y="288"/>
                  <a:pt x="176" y="291"/>
                  <a:pt x="177" y="293"/>
                </a:cubicBezTo>
                <a:cubicBezTo>
                  <a:pt x="178" y="295"/>
                  <a:pt x="180" y="297"/>
                  <a:pt x="181" y="299"/>
                </a:cubicBezTo>
                <a:cubicBezTo>
                  <a:pt x="183" y="298"/>
                  <a:pt x="186" y="298"/>
                  <a:pt x="188" y="297"/>
                </a:cubicBezTo>
                <a:cubicBezTo>
                  <a:pt x="189" y="295"/>
                  <a:pt x="189" y="292"/>
                  <a:pt x="189" y="290"/>
                </a:cubicBezTo>
                <a:cubicBezTo>
                  <a:pt x="189" y="288"/>
                  <a:pt x="189" y="285"/>
                  <a:pt x="190" y="283"/>
                </a:cubicBezTo>
                <a:cubicBezTo>
                  <a:pt x="190" y="282"/>
                  <a:pt x="190" y="282"/>
                  <a:pt x="190" y="282"/>
                </a:cubicBezTo>
                <a:cubicBezTo>
                  <a:pt x="191" y="282"/>
                  <a:pt x="191" y="282"/>
                  <a:pt x="191" y="282"/>
                </a:cubicBezTo>
                <a:cubicBezTo>
                  <a:pt x="194" y="281"/>
                  <a:pt x="198" y="279"/>
                  <a:pt x="202" y="278"/>
                </a:cubicBezTo>
                <a:cubicBezTo>
                  <a:pt x="202" y="278"/>
                  <a:pt x="202" y="278"/>
                  <a:pt x="202" y="278"/>
                </a:cubicBezTo>
                <a:cubicBezTo>
                  <a:pt x="203" y="278"/>
                  <a:pt x="203" y="278"/>
                  <a:pt x="203" y="278"/>
                </a:cubicBezTo>
                <a:cubicBezTo>
                  <a:pt x="205" y="280"/>
                  <a:pt x="206" y="282"/>
                  <a:pt x="208" y="283"/>
                </a:cubicBezTo>
                <a:cubicBezTo>
                  <a:pt x="210" y="285"/>
                  <a:pt x="211" y="287"/>
                  <a:pt x="213" y="289"/>
                </a:cubicBezTo>
                <a:cubicBezTo>
                  <a:pt x="215" y="288"/>
                  <a:pt x="218" y="286"/>
                  <a:pt x="220" y="285"/>
                </a:cubicBezTo>
                <a:cubicBezTo>
                  <a:pt x="220" y="283"/>
                  <a:pt x="219" y="280"/>
                  <a:pt x="219" y="278"/>
                </a:cubicBezTo>
                <a:cubicBezTo>
                  <a:pt x="219" y="276"/>
                  <a:pt x="218" y="273"/>
                  <a:pt x="218" y="271"/>
                </a:cubicBezTo>
                <a:cubicBezTo>
                  <a:pt x="218" y="270"/>
                  <a:pt x="218" y="270"/>
                  <a:pt x="218" y="270"/>
                </a:cubicBezTo>
                <a:cubicBezTo>
                  <a:pt x="219" y="270"/>
                  <a:pt x="219" y="270"/>
                  <a:pt x="219" y="270"/>
                </a:cubicBezTo>
                <a:cubicBezTo>
                  <a:pt x="222" y="268"/>
                  <a:pt x="225" y="266"/>
                  <a:pt x="228" y="263"/>
                </a:cubicBezTo>
                <a:cubicBezTo>
                  <a:pt x="229" y="263"/>
                  <a:pt x="229" y="263"/>
                  <a:pt x="229" y="263"/>
                </a:cubicBezTo>
                <a:cubicBezTo>
                  <a:pt x="230" y="263"/>
                  <a:pt x="230" y="263"/>
                  <a:pt x="230" y="263"/>
                </a:cubicBezTo>
                <a:cubicBezTo>
                  <a:pt x="232" y="265"/>
                  <a:pt x="234" y="266"/>
                  <a:pt x="236" y="267"/>
                </a:cubicBezTo>
                <a:cubicBezTo>
                  <a:pt x="238" y="269"/>
                  <a:pt x="240" y="270"/>
                  <a:pt x="242" y="271"/>
                </a:cubicBezTo>
                <a:cubicBezTo>
                  <a:pt x="244" y="270"/>
                  <a:pt x="246" y="268"/>
                  <a:pt x="248" y="266"/>
                </a:cubicBezTo>
                <a:cubicBezTo>
                  <a:pt x="247" y="264"/>
                  <a:pt x="247" y="262"/>
                  <a:pt x="246" y="260"/>
                </a:cubicBezTo>
                <a:cubicBezTo>
                  <a:pt x="245" y="257"/>
                  <a:pt x="244" y="255"/>
                  <a:pt x="243" y="253"/>
                </a:cubicBezTo>
                <a:cubicBezTo>
                  <a:pt x="243" y="252"/>
                  <a:pt x="243" y="252"/>
                  <a:pt x="243" y="252"/>
                </a:cubicBezTo>
                <a:cubicBezTo>
                  <a:pt x="243" y="251"/>
                  <a:pt x="243" y="251"/>
                  <a:pt x="243" y="251"/>
                </a:cubicBezTo>
                <a:cubicBezTo>
                  <a:pt x="246" y="249"/>
                  <a:pt x="249" y="246"/>
                  <a:pt x="252" y="243"/>
                </a:cubicBezTo>
                <a:cubicBezTo>
                  <a:pt x="252" y="243"/>
                  <a:pt x="252" y="243"/>
                  <a:pt x="252" y="243"/>
                </a:cubicBezTo>
                <a:cubicBezTo>
                  <a:pt x="253" y="243"/>
                  <a:pt x="253" y="243"/>
                  <a:pt x="253" y="243"/>
                </a:cubicBezTo>
                <a:cubicBezTo>
                  <a:pt x="255" y="244"/>
                  <a:pt x="258" y="245"/>
                  <a:pt x="260" y="246"/>
                </a:cubicBezTo>
                <a:cubicBezTo>
                  <a:pt x="262" y="246"/>
                  <a:pt x="264" y="247"/>
                  <a:pt x="267" y="248"/>
                </a:cubicBezTo>
                <a:cubicBezTo>
                  <a:pt x="268" y="246"/>
                  <a:pt x="270" y="244"/>
                  <a:pt x="271" y="242"/>
                </a:cubicBezTo>
                <a:cubicBezTo>
                  <a:pt x="270" y="240"/>
                  <a:pt x="269" y="238"/>
                  <a:pt x="268" y="236"/>
                </a:cubicBezTo>
                <a:cubicBezTo>
                  <a:pt x="266" y="234"/>
                  <a:pt x="265" y="232"/>
                  <a:pt x="264" y="230"/>
                </a:cubicBezTo>
                <a:cubicBezTo>
                  <a:pt x="263" y="229"/>
                  <a:pt x="263" y="229"/>
                  <a:pt x="263" y="229"/>
                </a:cubicBezTo>
                <a:cubicBezTo>
                  <a:pt x="264" y="228"/>
                  <a:pt x="264" y="228"/>
                  <a:pt x="264" y="228"/>
                </a:cubicBezTo>
                <a:cubicBezTo>
                  <a:pt x="266" y="225"/>
                  <a:pt x="268" y="222"/>
                  <a:pt x="270" y="219"/>
                </a:cubicBezTo>
                <a:cubicBezTo>
                  <a:pt x="270" y="218"/>
                  <a:pt x="270" y="218"/>
                  <a:pt x="270" y="218"/>
                </a:cubicBezTo>
                <a:cubicBezTo>
                  <a:pt x="271" y="218"/>
                  <a:pt x="271" y="218"/>
                  <a:pt x="271" y="218"/>
                </a:cubicBezTo>
                <a:cubicBezTo>
                  <a:pt x="273" y="218"/>
                  <a:pt x="276" y="219"/>
                  <a:pt x="278" y="219"/>
                </a:cubicBezTo>
                <a:cubicBezTo>
                  <a:pt x="281" y="219"/>
                  <a:pt x="283" y="220"/>
                  <a:pt x="285" y="220"/>
                </a:cubicBezTo>
                <a:cubicBezTo>
                  <a:pt x="286" y="218"/>
                  <a:pt x="288" y="215"/>
                  <a:pt x="289" y="213"/>
                </a:cubicBezTo>
                <a:cubicBezTo>
                  <a:pt x="287" y="211"/>
                  <a:pt x="285" y="210"/>
                  <a:pt x="284" y="208"/>
                </a:cubicBezTo>
                <a:cubicBezTo>
                  <a:pt x="282" y="206"/>
                  <a:pt x="280" y="204"/>
                  <a:pt x="278" y="203"/>
                </a:cubicBezTo>
                <a:cubicBezTo>
                  <a:pt x="278" y="202"/>
                  <a:pt x="278" y="202"/>
                  <a:pt x="278" y="202"/>
                </a:cubicBezTo>
                <a:cubicBezTo>
                  <a:pt x="278" y="201"/>
                  <a:pt x="278" y="201"/>
                  <a:pt x="278" y="201"/>
                </a:cubicBezTo>
                <a:cubicBezTo>
                  <a:pt x="279" y="198"/>
                  <a:pt x="281" y="194"/>
                  <a:pt x="282" y="190"/>
                </a:cubicBezTo>
                <a:cubicBezTo>
                  <a:pt x="282" y="190"/>
                  <a:pt x="282" y="190"/>
                  <a:pt x="282" y="190"/>
                </a:cubicBezTo>
                <a:cubicBezTo>
                  <a:pt x="283" y="190"/>
                  <a:pt x="283" y="190"/>
                  <a:pt x="283" y="190"/>
                </a:cubicBezTo>
                <a:cubicBezTo>
                  <a:pt x="285" y="189"/>
                  <a:pt x="288" y="189"/>
                  <a:pt x="290" y="189"/>
                </a:cubicBezTo>
                <a:cubicBezTo>
                  <a:pt x="293" y="189"/>
                  <a:pt x="295" y="189"/>
                  <a:pt x="297" y="188"/>
                </a:cubicBezTo>
                <a:cubicBezTo>
                  <a:pt x="298" y="186"/>
                  <a:pt x="299" y="183"/>
                  <a:pt x="299" y="181"/>
                </a:cubicBezTo>
                <a:cubicBezTo>
                  <a:pt x="297" y="179"/>
                  <a:pt x="295" y="178"/>
                  <a:pt x="293" y="177"/>
                </a:cubicBezTo>
                <a:cubicBezTo>
                  <a:pt x="291" y="176"/>
                  <a:pt x="289" y="174"/>
                  <a:pt x="287" y="173"/>
                </a:cubicBezTo>
                <a:cubicBezTo>
                  <a:pt x="286" y="173"/>
                  <a:pt x="286" y="173"/>
                  <a:pt x="286" y="173"/>
                </a:cubicBezTo>
                <a:cubicBezTo>
                  <a:pt x="286" y="172"/>
                  <a:pt x="286" y="172"/>
                  <a:pt x="286" y="172"/>
                </a:cubicBezTo>
                <a:cubicBezTo>
                  <a:pt x="287" y="168"/>
                  <a:pt x="287" y="165"/>
                  <a:pt x="287" y="160"/>
                </a:cubicBezTo>
                <a:cubicBezTo>
                  <a:pt x="287" y="160"/>
                  <a:pt x="287" y="160"/>
                  <a:pt x="287" y="160"/>
                </a:cubicBezTo>
                <a:cubicBezTo>
                  <a:pt x="288" y="159"/>
                  <a:pt x="288" y="159"/>
                  <a:pt x="288" y="159"/>
                </a:cubicBezTo>
                <a:cubicBezTo>
                  <a:pt x="290" y="159"/>
                  <a:pt x="293" y="158"/>
                  <a:pt x="295" y="157"/>
                </a:cubicBezTo>
                <a:cubicBezTo>
                  <a:pt x="297" y="156"/>
                  <a:pt x="300" y="156"/>
                  <a:pt x="302" y="155"/>
                </a:cubicBezTo>
                <a:cubicBezTo>
                  <a:pt x="302" y="155"/>
                  <a:pt x="302" y="155"/>
                  <a:pt x="302" y="155"/>
                </a:cubicBezTo>
                <a:cubicBezTo>
                  <a:pt x="302" y="153"/>
                  <a:pt x="302" y="152"/>
                  <a:pt x="302" y="151"/>
                </a:cubicBezTo>
                <a:cubicBezTo>
                  <a:pt x="302" y="149"/>
                  <a:pt x="302" y="148"/>
                  <a:pt x="302" y="147"/>
                </a:cubicBezTo>
                <a:close/>
                <a:moveTo>
                  <a:pt x="159" y="110"/>
                </a:moveTo>
                <a:cubicBezTo>
                  <a:pt x="161" y="93"/>
                  <a:pt x="164" y="76"/>
                  <a:pt x="169" y="59"/>
                </a:cubicBezTo>
                <a:cubicBezTo>
                  <a:pt x="169" y="58"/>
                  <a:pt x="169" y="58"/>
                  <a:pt x="169" y="58"/>
                </a:cubicBezTo>
                <a:cubicBezTo>
                  <a:pt x="170" y="59"/>
                  <a:pt x="170" y="59"/>
                  <a:pt x="170" y="59"/>
                </a:cubicBezTo>
                <a:cubicBezTo>
                  <a:pt x="182" y="61"/>
                  <a:pt x="193" y="66"/>
                  <a:pt x="203" y="72"/>
                </a:cubicBezTo>
                <a:cubicBezTo>
                  <a:pt x="204" y="73"/>
                  <a:pt x="204" y="73"/>
                  <a:pt x="204" y="73"/>
                </a:cubicBezTo>
                <a:cubicBezTo>
                  <a:pt x="203" y="74"/>
                  <a:pt x="203" y="74"/>
                  <a:pt x="203" y="74"/>
                </a:cubicBezTo>
                <a:cubicBezTo>
                  <a:pt x="195" y="90"/>
                  <a:pt x="185" y="104"/>
                  <a:pt x="174" y="116"/>
                </a:cubicBezTo>
                <a:cubicBezTo>
                  <a:pt x="173" y="117"/>
                  <a:pt x="173" y="117"/>
                  <a:pt x="173" y="117"/>
                </a:cubicBezTo>
                <a:cubicBezTo>
                  <a:pt x="172" y="117"/>
                  <a:pt x="172" y="117"/>
                  <a:pt x="172" y="117"/>
                </a:cubicBezTo>
                <a:cubicBezTo>
                  <a:pt x="169" y="114"/>
                  <a:pt x="165" y="112"/>
                  <a:pt x="160" y="111"/>
                </a:cubicBezTo>
                <a:cubicBezTo>
                  <a:pt x="159" y="111"/>
                  <a:pt x="159" y="111"/>
                  <a:pt x="159" y="111"/>
                </a:cubicBezTo>
                <a:lnTo>
                  <a:pt x="159" y="110"/>
                </a:lnTo>
                <a:close/>
                <a:moveTo>
                  <a:pt x="99" y="72"/>
                </a:moveTo>
                <a:cubicBezTo>
                  <a:pt x="109" y="65"/>
                  <a:pt x="120" y="61"/>
                  <a:pt x="132" y="58"/>
                </a:cubicBezTo>
                <a:cubicBezTo>
                  <a:pt x="133" y="58"/>
                  <a:pt x="133" y="58"/>
                  <a:pt x="133" y="58"/>
                </a:cubicBezTo>
                <a:cubicBezTo>
                  <a:pt x="134" y="59"/>
                  <a:pt x="134" y="59"/>
                  <a:pt x="134" y="59"/>
                </a:cubicBezTo>
                <a:cubicBezTo>
                  <a:pt x="139" y="76"/>
                  <a:pt x="142" y="93"/>
                  <a:pt x="143" y="110"/>
                </a:cubicBezTo>
                <a:cubicBezTo>
                  <a:pt x="143" y="111"/>
                  <a:pt x="143" y="111"/>
                  <a:pt x="143" y="111"/>
                </a:cubicBezTo>
                <a:cubicBezTo>
                  <a:pt x="142" y="111"/>
                  <a:pt x="142" y="111"/>
                  <a:pt x="142" y="111"/>
                </a:cubicBezTo>
                <a:cubicBezTo>
                  <a:pt x="138" y="112"/>
                  <a:pt x="134" y="114"/>
                  <a:pt x="130" y="116"/>
                </a:cubicBezTo>
                <a:cubicBezTo>
                  <a:pt x="129" y="117"/>
                  <a:pt x="129" y="117"/>
                  <a:pt x="129" y="117"/>
                </a:cubicBezTo>
                <a:cubicBezTo>
                  <a:pt x="128" y="116"/>
                  <a:pt x="128" y="116"/>
                  <a:pt x="128" y="116"/>
                </a:cubicBezTo>
                <a:cubicBezTo>
                  <a:pt x="117" y="103"/>
                  <a:pt x="107" y="89"/>
                  <a:pt x="99" y="74"/>
                </a:cubicBezTo>
                <a:cubicBezTo>
                  <a:pt x="98" y="73"/>
                  <a:pt x="98" y="73"/>
                  <a:pt x="98" y="73"/>
                </a:cubicBezTo>
                <a:lnTo>
                  <a:pt x="99" y="72"/>
                </a:lnTo>
                <a:close/>
                <a:moveTo>
                  <a:pt x="59" y="132"/>
                </a:moveTo>
                <a:cubicBezTo>
                  <a:pt x="61" y="120"/>
                  <a:pt x="66" y="109"/>
                  <a:pt x="72" y="99"/>
                </a:cubicBezTo>
                <a:cubicBezTo>
                  <a:pt x="73" y="98"/>
                  <a:pt x="73" y="98"/>
                  <a:pt x="73" y="98"/>
                </a:cubicBezTo>
                <a:cubicBezTo>
                  <a:pt x="74" y="98"/>
                  <a:pt x="74" y="98"/>
                  <a:pt x="74" y="98"/>
                </a:cubicBezTo>
                <a:cubicBezTo>
                  <a:pt x="90" y="107"/>
                  <a:pt x="104" y="116"/>
                  <a:pt x="116" y="128"/>
                </a:cubicBezTo>
                <a:cubicBezTo>
                  <a:pt x="117" y="128"/>
                  <a:pt x="117" y="128"/>
                  <a:pt x="117" y="128"/>
                </a:cubicBezTo>
                <a:cubicBezTo>
                  <a:pt x="117" y="129"/>
                  <a:pt x="117" y="129"/>
                  <a:pt x="117" y="129"/>
                </a:cubicBezTo>
                <a:cubicBezTo>
                  <a:pt x="114" y="133"/>
                  <a:pt x="113" y="137"/>
                  <a:pt x="112" y="141"/>
                </a:cubicBezTo>
                <a:cubicBezTo>
                  <a:pt x="111" y="143"/>
                  <a:pt x="111" y="143"/>
                  <a:pt x="111" y="143"/>
                </a:cubicBezTo>
                <a:cubicBezTo>
                  <a:pt x="110" y="142"/>
                  <a:pt x="110" y="142"/>
                  <a:pt x="110" y="142"/>
                </a:cubicBezTo>
                <a:cubicBezTo>
                  <a:pt x="93" y="141"/>
                  <a:pt x="76" y="138"/>
                  <a:pt x="60" y="133"/>
                </a:cubicBezTo>
                <a:cubicBezTo>
                  <a:pt x="58" y="133"/>
                  <a:pt x="58" y="133"/>
                  <a:pt x="58" y="133"/>
                </a:cubicBezTo>
                <a:lnTo>
                  <a:pt x="59" y="132"/>
                </a:lnTo>
                <a:close/>
                <a:moveTo>
                  <a:pt x="74" y="203"/>
                </a:moveTo>
                <a:cubicBezTo>
                  <a:pt x="73" y="203"/>
                  <a:pt x="73" y="203"/>
                  <a:pt x="73" y="203"/>
                </a:cubicBezTo>
                <a:cubicBezTo>
                  <a:pt x="72" y="202"/>
                  <a:pt x="72" y="202"/>
                  <a:pt x="72" y="202"/>
                </a:cubicBezTo>
                <a:cubicBezTo>
                  <a:pt x="66" y="192"/>
                  <a:pt x="61" y="181"/>
                  <a:pt x="59" y="170"/>
                </a:cubicBezTo>
                <a:cubicBezTo>
                  <a:pt x="58" y="168"/>
                  <a:pt x="58" y="168"/>
                  <a:pt x="58" y="168"/>
                </a:cubicBezTo>
                <a:cubicBezTo>
                  <a:pt x="60" y="168"/>
                  <a:pt x="60" y="168"/>
                  <a:pt x="60" y="168"/>
                </a:cubicBezTo>
                <a:cubicBezTo>
                  <a:pt x="76" y="163"/>
                  <a:pt x="93" y="160"/>
                  <a:pt x="110" y="159"/>
                </a:cubicBezTo>
                <a:cubicBezTo>
                  <a:pt x="111" y="159"/>
                  <a:pt x="111" y="159"/>
                  <a:pt x="111" y="159"/>
                </a:cubicBezTo>
                <a:cubicBezTo>
                  <a:pt x="111" y="160"/>
                  <a:pt x="111" y="160"/>
                  <a:pt x="111" y="160"/>
                </a:cubicBezTo>
                <a:cubicBezTo>
                  <a:pt x="112" y="164"/>
                  <a:pt x="114" y="168"/>
                  <a:pt x="116" y="172"/>
                </a:cubicBezTo>
                <a:cubicBezTo>
                  <a:pt x="117" y="173"/>
                  <a:pt x="117" y="173"/>
                  <a:pt x="117" y="173"/>
                </a:cubicBezTo>
                <a:cubicBezTo>
                  <a:pt x="116" y="174"/>
                  <a:pt x="116" y="174"/>
                  <a:pt x="116" y="174"/>
                </a:cubicBezTo>
                <a:cubicBezTo>
                  <a:pt x="103" y="185"/>
                  <a:pt x="89" y="194"/>
                  <a:pt x="74" y="203"/>
                </a:cubicBezTo>
                <a:close/>
                <a:moveTo>
                  <a:pt x="143" y="191"/>
                </a:moveTo>
                <a:cubicBezTo>
                  <a:pt x="141" y="208"/>
                  <a:pt x="138" y="225"/>
                  <a:pt x="133" y="242"/>
                </a:cubicBezTo>
                <a:cubicBezTo>
                  <a:pt x="133" y="243"/>
                  <a:pt x="133" y="243"/>
                  <a:pt x="133" y="243"/>
                </a:cubicBezTo>
                <a:cubicBezTo>
                  <a:pt x="132" y="243"/>
                  <a:pt x="132" y="243"/>
                  <a:pt x="132" y="243"/>
                </a:cubicBezTo>
                <a:cubicBezTo>
                  <a:pt x="120" y="241"/>
                  <a:pt x="109" y="236"/>
                  <a:pt x="99" y="229"/>
                </a:cubicBezTo>
                <a:cubicBezTo>
                  <a:pt x="98" y="229"/>
                  <a:pt x="98" y="229"/>
                  <a:pt x="98" y="229"/>
                </a:cubicBezTo>
                <a:cubicBezTo>
                  <a:pt x="98" y="228"/>
                  <a:pt x="98" y="228"/>
                  <a:pt x="98" y="228"/>
                </a:cubicBezTo>
                <a:cubicBezTo>
                  <a:pt x="107" y="212"/>
                  <a:pt x="117" y="198"/>
                  <a:pt x="128" y="185"/>
                </a:cubicBezTo>
                <a:cubicBezTo>
                  <a:pt x="128" y="184"/>
                  <a:pt x="128" y="184"/>
                  <a:pt x="128" y="184"/>
                </a:cubicBezTo>
                <a:cubicBezTo>
                  <a:pt x="129" y="185"/>
                  <a:pt x="129" y="185"/>
                  <a:pt x="129" y="185"/>
                </a:cubicBezTo>
                <a:cubicBezTo>
                  <a:pt x="133" y="187"/>
                  <a:pt x="137" y="189"/>
                  <a:pt x="142" y="190"/>
                </a:cubicBezTo>
                <a:cubicBezTo>
                  <a:pt x="143" y="190"/>
                  <a:pt x="143" y="190"/>
                  <a:pt x="143" y="190"/>
                </a:cubicBezTo>
                <a:lnTo>
                  <a:pt x="143" y="191"/>
                </a:lnTo>
                <a:close/>
                <a:moveTo>
                  <a:pt x="151" y="180"/>
                </a:moveTo>
                <a:cubicBezTo>
                  <a:pt x="143" y="180"/>
                  <a:pt x="136" y="177"/>
                  <a:pt x="130" y="171"/>
                </a:cubicBezTo>
                <a:cubicBezTo>
                  <a:pt x="125" y="166"/>
                  <a:pt x="122" y="159"/>
                  <a:pt x="122" y="151"/>
                </a:cubicBezTo>
                <a:cubicBezTo>
                  <a:pt x="122" y="143"/>
                  <a:pt x="125" y="136"/>
                  <a:pt x="130" y="130"/>
                </a:cubicBezTo>
                <a:cubicBezTo>
                  <a:pt x="136" y="125"/>
                  <a:pt x="143" y="122"/>
                  <a:pt x="151" y="122"/>
                </a:cubicBezTo>
                <a:cubicBezTo>
                  <a:pt x="159" y="122"/>
                  <a:pt x="166" y="125"/>
                  <a:pt x="172" y="130"/>
                </a:cubicBezTo>
                <a:cubicBezTo>
                  <a:pt x="183" y="142"/>
                  <a:pt x="183" y="160"/>
                  <a:pt x="172" y="171"/>
                </a:cubicBezTo>
                <a:cubicBezTo>
                  <a:pt x="166" y="177"/>
                  <a:pt x="159" y="180"/>
                  <a:pt x="151" y="180"/>
                </a:cubicBezTo>
                <a:close/>
                <a:moveTo>
                  <a:pt x="203" y="229"/>
                </a:moveTo>
                <a:cubicBezTo>
                  <a:pt x="192" y="236"/>
                  <a:pt x="181" y="241"/>
                  <a:pt x="170" y="243"/>
                </a:cubicBezTo>
                <a:cubicBezTo>
                  <a:pt x="168" y="243"/>
                  <a:pt x="168" y="243"/>
                  <a:pt x="168" y="243"/>
                </a:cubicBezTo>
                <a:cubicBezTo>
                  <a:pt x="168" y="242"/>
                  <a:pt x="168" y="242"/>
                  <a:pt x="168" y="242"/>
                </a:cubicBezTo>
                <a:cubicBezTo>
                  <a:pt x="163" y="225"/>
                  <a:pt x="160" y="208"/>
                  <a:pt x="159" y="192"/>
                </a:cubicBezTo>
                <a:cubicBezTo>
                  <a:pt x="159" y="190"/>
                  <a:pt x="159" y="190"/>
                  <a:pt x="159" y="190"/>
                </a:cubicBezTo>
                <a:cubicBezTo>
                  <a:pt x="160" y="190"/>
                  <a:pt x="160" y="190"/>
                  <a:pt x="160" y="190"/>
                </a:cubicBezTo>
                <a:cubicBezTo>
                  <a:pt x="164" y="189"/>
                  <a:pt x="168" y="188"/>
                  <a:pt x="172" y="185"/>
                </a:cubicBezTo>
                <a:cubicBezTo>
                  <a:pt x="173" y="185"/>
                  <a:pt x="173" y="185"/>
                  <a:pt x="173" y="185"/>
                </a:cubicBezTo>
                <a:cubicBezTo>
                  <a:pt x="174" y="185"/>
                  <a:pt x="174" y="185"/>
                  <a:pt x="174" y="185"/>
                </a:cubicBezTo>
                <a:cubicBezTo>
                  <a:pt x="185" y="199"/>
                  <a:pt x="195" y="213"/>
                  <a:pt x="203" y="228"/>
                </a:cubicBezTo>
                <a:cubicBezTo>
                  <a:pt x="204" y="229"/>
                  <a:pt x="204" y="229"/>
                  <a:pt x="204" y="229"/>
                </a:cubicBezTo>
                <a:lnTo>
                  <a:pt x="203" y="229"/>
                </a:lnTo>
                <a:close/>
                <a:moveTo>
                  <a:pt x="243" y="170"/>
                </a:moveTo>
                <a:cubicBezTo>
                  <a:pt x="241" y="182"/>
                  <a:pt x="236" y="193"/>
                  <a:pt x="229" y="203"/>
                </a:cubicBezTo>
                <a:cubicBezTo>
                  <a:pt x="229" y="204"/>
                  <a:pt x="229" y="204"/>
                  <a:pt x="229" y="204"/>
                </a:cubicBezTo>
                <a:cubicBezTo>
                  <a:pt x="228" y="203"/>
                  <a:pt x="228" y="203"/>
                  <a:pt x="228" y="203"/>
                </a:cubicBezTo>
                <a:cubicBezTo>
                  <a:pt x="212" y="195"/>
                  <a:pt x="198" y="185"/>
                  <a:pt x="185" y="174"/>
                </a:cubicBezTo>
                <a:cubicBezTo>
                  <a:pt x="185" y="173"/>
                  <a:pt x="185" y="173"/>
                  <a:pt x="185" y="173"/>
                </a:cubicBezTo>
                <a:cubicBezTo>
                  <a:pt x="185" y="172"/>
                  <a:pt x="185" y="172"/>
                  <a:pt x="185" y="172"/>
                </a:cubicBezTo>
                <a:cubicBezTo>
                  <a:pt x="188" y="169"/>
                  <a:pt x="189" y="164"/>
                  <a:pt x="190" y="160"/>
                </a:cubicBezTo>
                <a:cubicBezTo>
                  <a:pt x="191" y="159"/>
                  <a:pt x="191" y="159"/>
                  <a:pt x="191" y="159"/>
                </a:cubicBezTo>
                <a:cubicBezTo>
                  <a:pt x="192" y="159"/>
                  <a:pt x="192" y="159"/>
                  <a:pt x="192" y="159"/>
                </a:cubicBezTo>
                <a:cubicBezTo>
                  <a:pt x="208" y="161"/>
                  <a:pt x="225" y="164"/>
                  <a:pt x="242" y="168"/>
                </a:cubicBezTo>
                <a:cubicBezTo>
                  <a:pt x="243" y="169"/>
                  <a:pt x="243" y="169"/>
                  <a:pt x="243" y="169"/>
                </a:cubicBezTo>
                <a:lnTo>
                  <a:pt x="243" y="170"/>
                </a:lnTo>
                <a:close/>
                <a:moveTo>
                  <a:pt x="242" y="134"/>
                </a:moveTo>
                <a:cubicBezTo>
                  <a:pt x="225" y="139"/>
                  <a:pt x="208" y="142"/>
                  <a:pt x="192" y="143"/>
                </a:cubicBezTo>
                <a:cubicBezTo>
                  <a:pt x="191" y="143"/>
                  <a:pt x="191" y="143"/>
                  <a:pt x="191" y="143"/>
                </a:cubicBezTo>
                <a:cubicBezTo>
                  <a:pt x="190" y="142"/>
                  <a:pt x="190" y="142"/>
                  <a:pt x="190" y="142"/>
                </a:cubicBezTo>
                <a:cubicBezTo>
                  <a:pt x="189" y="137"/>
                  <a:pt x="188" y="133"/>
                  <a:pt x="185" y="130"/>
                </a:cubicBezTo>
                <a:cubicBezTo>
                  <a:pt x="185" y="129"/>
                  <a:pt x="185" y="129"/>
                  <a:pt x="185" y="129"/>
                </a:cubicBezTo>
                <a:cubicBezTo>
                  <a:pt x="186" y="128"/>
                  <a:pt x="186" y="128"/>
                  <a:pt x="186" y="128"/>
                </a:cubicBezTo>
                <a:cubicBezTo>
                  <a:pt x="199" y="117"/>
                  <a:pt x="213" y="107"/>
                  <a:pt x="228" y="99"/>
                </a:cubicBezTo>
                <a:cubicBezTo>
                  <a:pt x="229" y="98"/>
                  <a:pt x="229" y="98"/>
                  <a:pt x="229" y="98"/>
                </a:cubicBezTo>
                <a:cubicBezTo>
                  <a:pt x="230" y="99"/>
                  <a:pt x="230" y="99"/>
                  <a:pt x="230" y="99"/>
                </a:cubicBezTo>
                <a:cubicBezTo>
                  <a:pt x="236" y="109"/>
                  <a:pt x="241" y="120"/>
                  <a:pt x="243" y="132"/>
                </a:cubicBezTo>
                <a:cubicBezTo>
                  <a:pt x="243" y="133"/>
                  <a:pt x="243" y="133"/>
                  <a:pt x="243" y="133"/>
                </a:cubicBezTo>
                <a:lnTo>
                  <a:pt x="242" y="134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0" name="Freeform 12"/>
          <p:cNvSpPr>
            <a:spLocks noEditPoints="1"/>
          </p:cNvSpPr>
          <p:nvPr/>
        </p:nvSpPr>
        <p:spPr bwMode="auto">
          <a:xfrm>
            <a:off x="4764936" y="8320794"/>
            <a:ext cx="1285985" cy="1284406"/>
          </a:xfrm>
          <a:custGeom>
            <a:avLst/>
            <a:gdLst>
              <a:gd name="T0" fmla="*/ 286 w 302"/>
              <a:gd name="T1" fmla="*/ 129 h 302"/>
              <a:gd name="T2" fmla="*/ 282 w 302"/>
              <a:gd name="T3" fmla="*/ 112 h 302"/>
              <a:gd name="T4" fmla="*/ 285 w 302"/>
              <a:gd name="T5" fmla="*/ 82 h 302"/>
              <a:gd name="T6" fmla="*/ 264 w 302"/>
              <a:gd name="T7" fmla="*/ 72 h 302"/>
              <a:gd name="T8" fmla="*/ 252 w 302"/>
              <a:gd name="T9" fmla="*/ 58 h 302"/>
              <a:gd name="T10" fmla="*/ 236 w 302"/>
              <a:gd name="T11" fmla="*/ 34 h 302"/>
              <a:gd name="T12" fmla="*/ 219 w 302"/>
              <a:gd name="T13" fmla="*/ 23 h 302"/>
              <a:gd name="T14" fmla="*/ 191 w 302"/>
              <a:gd name="T15" fmla="*/ 20 h 302"/>
              <a:gd name="T16" fmla="*/ 173 w 302"/>
              <a:gd name="T17" fmla="*/ 15 h 302"/>
              <a:gd name="T18" fmla="*/ 155 w 302"/>
              <a:gd name="T19" fmla="*/ 0 h 302"/>
              <a:gd name="T20" fmla="*/ 141 w 302"/>
              <a:gd name="T21" fmla="*/ 14 h 302"/>
              <a:gd name="T22" fmla="*/ 113 w 302"/>
              <a:gd name="T23" fmla="*/ 12 h 302"/>
              <a:gd name="T24" fmla="*/ 94 w 302"/>
              <a:gd name="T25" fmla="*/ 18 h 302"/>
              <a:gd name="T26" fmla="*/ 73 w 302"/>
              <a:gd name="T27" fmla="*/ 38 h 302"/>
              <a:gd name="T28" fmla="*/ 59 w 302"/>
              <a:gd name="T29" fmla="*/ 49 h 302"/>
              <a:gd name="T30" fmla="*/ 35 w 302"/>
              <a:gd name="T31" fmla="*/ 54 h 302"/>
              <a:gd name="T32" fmla="*/ 32 w 302"/>
              <a:gd name="T33" fmla="*/ 84 h 302"/>
              <a:gd name="T34" fmla="*/ 24 w 302"/>
              <a:gd name="T35" fmla="*/ 99 h 302"/>
              <a:gd name="T36" fmla="*/ 3 w 302"/>
              <a:gd name="T37" fmla="*/ 121 h 302"/>
              <a:gd name="T38" fmla="*/ 14 w 302"/>
              <a:gd name="T39" fmla="*/ 142 h 302"/>
              <a:gd name="T40" fmla="*/ 7 w 302"/>
              <a:gd name="T41" fmla="*/ 157 h 302"/>
              <a:gd name="T42" fmla="*/ 9 w 302"/>
              <a:gd name="T43" fmla="*/ 177 h 302"/>
              <a:gd name="T44" fmla="*/ 24 w 302"/>
              <a:gd name="T45" fmla="*/ 201 h 302"/>
              <a:gd name="T46" fmla="*/ 31 w 302"/>
              <a:gd name="T47" fmla="*/ 218 h 302"/>
              <a:gd name="T48" fmla="*/ 30 w 302"/>
              <a:gd name="T49" fmla="*/ 242 h 302"/>
              <a:gd name="T50" fmla="*/ 59 w 302"/>
              <a:gd name="T51" fmla="*/ 252 h 302"/>
              <a:gd name="T52" fmla="*/ 73 w 302"/>
              <a:gd name="T53" fmla="*/ 263 h 302"/>
              <a:gd name="T54" fmla="*/ 89 w 302"/>
              <a:gd name="T55" fmla="*/ 289 h 302"/>
              <a:gd name="T56" fmla="*/ 112 w 302"/>
              <a:gd name="T57" fmla="*/ 283 h 302"/>
              <a:gd name="T58" fmla="*/ 130 w 302"/>
              <a:gd name="T59" fmla="*/ 286 h 302"/>
              <a:gd name="T60" fmla="*/ 155 w 302"/>
              <a:gd name="T61" fmla="*/ 302 h 302"/>
              <a:gd name="T62" fmla="*/ 173 w 302"/>
              <a:gd name="T63" fmla="*/ 286 h 302"/>
              <a:gd name="T64" fmla="*/ 190 w 302"/>
              <a:gd name="T65" fmla="*/ 282 h 302"/>
              <a:gd name="T66" fmla="*/ 220 w 302"/>
              <a:gd name="T67" fmla="*/ 285 h 302"/>
              <a:gd name="T68" fmla="*/ 230 w 302"/>
              <a:gd name="T69" fmla="*/ 263 h 302"/>
              <a:gd name="T70" fmla="*/ 243 w 302"/>
              <a:gd name="T71" fmla="*/ 251 h 302"/>
              <a:gd name="T72" fmla="*/ 268 w 302"/>
              <a:gd name="T73" fmla="*/ 236 h 302"/>
              <a:gd name="T74" fmla="*/ 278 w 302"/>
              <a:gd name="T75" fmla="*/ 219 h 302"/>
              <a:gd name="T76" fmla="*/ 282 w 302"/>
              <a:gd name="T77" fmla="*/ 190 h 302"/>
              <a:gd name="T78" fmla="*/ 287 w 302"/>
              <a:gd name="T79" fmla="*/ 173 h 302"/>
              <a:gd name="T80" fmla="*/ 302 w 302"/>
              <a:gd name="T81" fmla="*/ 155 h 302"/>
              <a:gd name="T82" fmla="*/ 170 w 302"/>
              <a:gd name="T83" fmla="*/ 59 h 302"/>
              <a:gd name="T84" fmla="*/ 160 w 302"/>
              <a:gd name="T85" fmla="*/ 111 h 302"/>
              <a:gd name="T86" fmla="*/ 143 w 302"/>
              <a:gd name="T87" fmla="*/ 110 h 302"/>
              <a:gd name="T88" fmla="*/ 98 w 302"/>
              <a:gd name="T89" fmla="*/ 73 h 302"/>
              <a:gd name="T90" fmla="*/ 117 w 302"/>
              <a:gd name="T91" fmla="*/ 128 h 302"/>
              <a:gd name="T92" fmla="*/ 59 w 302"/>
              <a:gd name="T93" fmla="*/ 132 h 302"/>
              <a:gd name="T94" fmla="*/ 110 w 302"/>
              <a:gd name="T95" fmla="*/ 159 h 302"/>
              <a:gd name="T96" fmla="*/ 143 w 302"/>
              <a:gd name="T97" fmla="*/ 191 h 302"/>
              <a:gd name="T98" fmla="*/ 128 w 302"/>
              <a:gd name="T99" fmla="*/ 185 h 302"/>
              <a:gd name="T100" fmla="*/ 130 w 302"/>
              <a:gd name="T101" fmla="*/ 171 h 302"/>
              <a:gd name="T102" fmla="*/ 203 w 302"/>
              <a:gd name="T103" fmla="*/ 229 h 302"/>
              <a:gd name="T104" fmla="*/ 172 w 302"/>
              <a:gd name="T105" fmla="*/ 185 h 302"/>
              <a:gd name="T106" fmla="*/ 229 w 302"/>
              <a:gd name="T107" fmla="*/ 203 h 302"/>
              <a:gd name="T108" fmla="*/ 191 w 302"/>
              <a:gd name="T109" fmla="*/ 159 h 302"/>
              <a:gd name="T110" fmla="*/ 191 w 302"/>
              <a:gd name="T111" fmla="*/ 143 h 302"/>
              <a:gd name="T112" fmla="*/ 230 w 302"/>
              <a:gd name="T113" fmla="*/ 99 h 3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302" h="302">
                <a:moveTo>
                  <a:pt x="302" y="147"/>
                </a:moveTo>
                <a:cubicBezTo>
                  <a:pt x="300" y="146"/>
                  <a:pt x="297" y="145"/>
                  <a:pt x="295" y="145"/>
                </a:cubicBezTo>
                <a:cubicBezTo>
                  <a:pt x="293" y="144"/>
                  <a:pt x="290" y="143"/>
                  <a:pt x="288" y="142"/>
                </a:cubicBezTo>
                <a:cubicBezTo>
                  <a:pt x="287" y="142"/>
                  <a:pt x="287" y="142"/>
                  <a:pt x="287" y="142"/>
                </a:cubicBezTo>
                <a:cubicBezTo>
                  <a:pt x="287" y="141"/>
                  <a:pt x="287" y="141"/>
                  <a:pt x="287" y="141"/>
                </a:cubicBezTo>
                <a:cubicBezTo>
                  <a:pt x="287" y="137"/>
                  <a:pt x="287" y="133"/>
                  <a:pt x="286" y="130"/>
                </a:cubicBezTo>
                <a:cubicBezTo>
                  <a:pt x="286" y="129"/>
                  <a:pt x="286" y="129"/>
                  <a:pt x="286" y="129"/>
                </a:cubicBezTo>
                <a:cubicBezTo>
                  <a:pt x="287" y="128"/>
                  <a:pt x="287" y="128"/>
                  <a:pt x="287" y="128"/>
                </a:cubicBezTo>
                <a:cubicBezTo>
                  <a:pt x="289" y="127"/>
                  <a:pt x="291" y="126"/>
                  <a:pt x="293" y="125"/>
                </a:cubicBezTo>
                <a:cubicBezTo>
                  <a:pt x="295" y="123"/>
                  <a:pt x="297" y="122"/>
                  <a:pt x="299" y="121"/>
                </a:cubicBezTo>
                <a:cubicBezTo>
                  <a:pt x="299" y="118"/>
                  <a:pt x="298" y="116"/>
                  <a:pt x="297" y="113"/>
                </a:cubicBezTo>
                <a:cubicBezTo>
                  <a:pt x="295" y="113"/>
                  <a:pt x="293" y="113"/>
                  <a:pt x="290" y="113"/>
                </a:cubicBezTo>
                <a:cubicBezTo>
                  <a:pt x="288" y="112"/>
                  <a:pt x="285" y="112"/>
                  <a:pt x="283" y="112"/>
                </a:cubicBezTo>
                <a:cubicBezTo>
                  <a:pt x="282" y="112"/>
                  <a:pt x="282" y="112"/>
                  <a:pt x="282" y="112"/>
                </a:cubicBezTo>
                <a:cubicBezTo>
                  <a:pt x="282" y="111"/>
                  <a:pt x="282" y="111"/>
                  <a:pt x="282" y="111"/>
                </a:cubicBezTo>
                <a:cubicBezTo>
                  <a:pt x="281" y="108"/>
                  <a:pt x="279" y="104"/>
                  <a:pt x="278" y="100"/>
                </a:cubicBezTo>
                <a:cubicBezTo>
                  <a:pt x="278" y="99"/>
                  <a:pt x="278" y="99"/>
                  <a:pt x="278" y="99"/>
                </a:cubicBezTo>
                <a:cubicBezTo>
                  <a:pt x="278" y="99"/>
                  <a:pt x="278" y="99"/>
                  <a:pt x="278" y="99"/>
                </a:cubicBezTo>
                <a:cubicBezTo>
                  <a:pt x="280" y="97"/>
                  <a:pt x="282" y="95"/>
                  <a:pt x="284" y="94"/>
                </a:cubicBezTo>
                <a:cubicBezTo>
                  <a:pt x="285" y="92"/>
                  <a:pt x="287" y="90"/>
                  <a:pt x="289" y="89"/>
                </a:cubicBezTo>
                <a:cubicBezTo>
                  <a:pt x="288" y="86"/>
                  <a:pt x="286" y="84"/>
                  <a:pt x="285" y="82"/>
                </a:cubicBezTo>
                <a:cubicBezTo>
                  <a:pt x="283" y="82"/>
                  <a:pt x="281" y="82"/>
                  <a:pt x="278" y="83"/>
                </a:cubicBezTo>
                <a:cubicBezTo>
                  <a:pt x="276" y="83"/>
                  <a:pt x="273" y="83"/>
                  <a:pt x="271" y="84"/>
                </a:cubicBezTo>
                <a:cubicBezTo>
                  <a:pt x="270" y="84"/>
                  <a:pt x="270" y="84"/>
                  <a:pt x="270" y="84"/>
                </a:cubicBezTo>
                <a:cubicBezTo>
                  <a:pt x="270" y="83"/>
                  <a:pt x="270" y="83"/>
                  <a:pt x="270" y="83"/>
                </a:cubicBezTo>
                <a:cubicBezTo>
                  <a:pt x="268" y="80"/>
                  <a:pt x="266" y="76"/>
                  <a:pt x="264" y="73"/>
                </a:cubicBezTo>
                <a:cubicBezTo>
                  <a:pt x="263" y="72"/>
                  <a:pt x="263" y="72"/>
                  <a:pt x="263" y="72"/>
                </a:cubicBezTo>
                <a:cubicBezTo>
                  <a:pt x="264" y="72"/>
                  <a:pt x="264" y="72"/>
                  <a:pt x="264" y="72"/>
                </a:cubicBezTo>
                <a:cubicBezTo>
                  <a:pt x="265" y="70"/>
                  <a:pt x="266" y="68"/>
                  <a:pt x="268" y="66"/>
                </a:cubicBezTo>
                <a:cubicBezTo>
                  <a:pt x="269" y="64"/>
                  <a:pt x="270" y="62"/>
                  <a:pt x="271" y="60"/>
                </a:cubicBezTo>
                <a:cubicBezTo>
                  <a:pt x="270" y="58"/>
                  <a:pt x="268" y="56"/>
                  <a:pt x="267" y="54"/>
                </a:cubicBezTo>
                <a:cubicBezTo>
                  <a:pt x="264" y="54"/>
                  <a:pt x="262" y="55"/>
                  <a:pt x="260" y="56"/>
                </a:cubicBezTo>
                <a:cubicBezTo>
                  <a:pt x="258" y="57"/>
                  <a:pt x="255" y="58"/>
                  <a:pt x="253" y="59"/>
                </a:cubicBezTo>
                <a:cubicBezTo>
                  <a:pt x="252" y="59"/>
                  <a:pt x="252" y="59"/>
                  <a:pt x="252" y="59"/>
                </a:cubicBezTo>
                <a:cubicBezTo>
                  <a:pt x="252" y="58"/>
                  <a:pt x="252" y="58"/>
                  <a:pt x="252" y="58"/>
                </a:cubicBezTo>
                <a:cubicBezTo>
                  <a:pt x="249" y="55"/>
                  <a:pt x="246" y="53"/>
                  <a:pt x="243" y="50"/>
                </a:cubicBezTo>
                <a:cubicBezTo>
                  <a:pt x="243" y="49"/>
                  <a:pt x="243" y="49"/>
                  <a:pt x="243" y="49"/>
                </a:cubicBezTo>
                <a:cubicBezTo>
                  <a:pt x="243" y="49"/>
                  <a:pt x="243" y="49"/>
                  <a:pt x="243" y="49"/>
                </a:cubicBezTo>
                <a:cubicBezTo>
                  <a:pt x="244" y="47"/>
                  <a:pt x="245" y="44"/>
                  <a:pt x="246" y="42"/>
                </a:cubicBezTo>
                <a:cubicBezTo>
                  <a:pt x="247" y="40"/>
                  <a:pt x="247" y="37"/>
                  <a:pt x="248" y="35"/>
                </a:cubicBezTo>
                <a:cubicBezTo>
                  <a:pt x="246" y="33"/>
                  <a:pt x="244" y="32"/>
                  <a:pt x="242" y="30"/>
                </a:cubicBezTo>
                <a:cubicBezTo>
                  <a:pt x="240" y="31"/>
                  <a:pt x="238" y="33"/>
                  <a:pt x="236" y="34"/>
                </a:cubicBezTo>
                <a:cubicBezTo>
                  <a:pt x="234" y="36"/>
                  <a:pt x="232" y="37"/>
                  <a:pt x="230" y="38"/>
                </a:cubicBezTo>
                <a:cubicBezTo>
                  <a:pt x="229" y="39"/>
                  <a:pt x="229" y="39"/>
                  <a:pt x="229" y="39"/>
                </a:cubicBezTo>
                <a:cubicBezTo>
                  <a:pt x="228" y="38"/>
                  <a:pt x="228" y="38"/>
                  <a:pt x="228" y="38"/>
                </a:cubicBezTo>
                <a:cubicBezTo>
                  <a:pt x="225" y="36"/>
                  <a:pt x="222" y="34"/>
                  <a:pt x="219" y="32"/>
                </a:cubicBezTo>
                <a:cubicBezTo>
                  <a:pt x="218" y="32"/>
                  <a:pt x="218" y="32"/>
                  <a:pt x="218" y="32"/>
                </a:cubicBezTo>
                <a:cubicBezTo>
                  <a:pt x="218" y="31"/>
                  <a:pt x="218" y="31"/>
                  <a:pt x="218" y="31"/>
                </a:cubicBezTo>
                <a:cubicBezTo>
                  <a:pt x="218" y="28"/>
                  <a:pt x="219" y="26"/>
                  <a:pt x="219" y="23"/>
                </a:cubicBezTo>
                <a:cubicBezTo>
                  <a:pt x="219" y="21"/>
                  <a:pt x="220" y="19"/>
                  <a:pt x="220" y="16"/>
                </a:cubicBezTo>
                <a:cubicBezTo>
                  <a:pt x="218" y="15"/>
                  <a:pt x="215" y="14"/>
                  <a:pt x="213" y="13"/>
                </a:cubicBezTo>
                <a:cubicBezTo>
                  <a:pt x="211" y="15"/>
                  <a:pt x="210" y="16"/>
                  <a:pt x="208" y="18"/>
                </a:cubicBezTo>
                <a:cubicBezTo>
                  <a:pt x="206" y="20"/>
                  <a:pt x="205" y="22"/>
                  <a:pt x="203" y="23"/>
                </a:cubicBezTo>
                <a:cubicBezTo>
                  <a:pt x="202" y="24"/>
                  <a:pt x="202" y="24"/>
                  <a:pt x="202" y="24"/>
                </a:cubicBezTo>
                <a:cubicBezTo>
                  <a:pt x="202" y="24"/>
                  <a:pt x="202" y="24"/>
                  <a:pt x="202" y="24"/>
                </a:cubicBezTo>
                <a:cubicBezTo>
                  <a:pt x="198" y="22"/>
                  <a:pt x="194" y="21"/>
                  <a:pt x="191" y="20"/>
                </a:cubicBezTo>
                <a:cubicBezTo>
                  <a:pt x="190" y="20"/>
                  <a:pt x="190" y="20"/>
                  <a:pt x="190" y="20"/>
                </a:cubicBezTo>
                <a:cubicBezTo>
                  <a:pt x="190" y="19"/>
                  <a:pt x="190" y="19"/>
                  <a:pt x="190" y="19"/>
                </a:cubicBezTo>
                <a:cubicBezTo>
                  <a:pt x="189" y="17"/>
                  <a:pt x="189" y="14"/>
                  <a:pt x="189" y="12"/>
                </a:cubicBezTo>
                <a:cubicBezTo>
                  <a:pt x="189" y="9"/>
                  <a:pt x="189" y="7"/>
                  <a:pt x="188" y="4"/>
                </a:cubicBezTo>
                <a:cubicBezTo>
                  <a:pt x="186" y="4"/>
                  <a:pt x="183" y="3"/>
                  <a:pt x="181" y="3"/>
                </a:cubicBezTo>
                <a:cubicBezTo>
                  <a:pt x="180" y="4"/>
                  <a:pt x="178" y="7"/>
                  <a:pt x="177" y="9"/>
                </a:cubicBezTo>
                <a:cubicBezTo>
                  <a:pt x="176" y="11"/>
                  <a:pt x="175" y="13"/>
                  <a:pt x="173" y="15"/>
                </a:cubicBezTo>
                <a:cubicBezTo>
                  <a:pt x="173" y="16"/>
                  <a:pt x="173" y="16"/>
                  <a:pt x="173" y="16"/>
                </a:cubicBezTo>
                <a:cubicBezTo>
                  <a:pt x="172" y="16"/>
                  <a:pt x="172" y="16"/>
                  <a:pt x="172" y="16"/>
                </a:cubicBezTo>
                <a:cubicBezTo>
                  <a:pt x="168" y="15"/>
                  <a:pt x="165" y="15"/>
                  <a:pt x="161" y="14"/>
                </a:cubicBezTo>
                <a:cubicBezTo>
                  <a:pt x="160" y="14"/>
                  <a:pt x="160" y="14"/>
                  <a:pt x="160" y="14"/>
                </a:cubicBezTo>
                <a:cubicBezTo>
                  <a:pt x="159" y="14"/>
                  <a:pt x="159" y="14"/>
                  <a:pt x="159" y="14"/>
                </a:cubicBezTo>
                <a:cubicBezTo>
                  <a:pt x="159" y="11"/>
                  <a:pt x="158" y="9"/>
                  <a:pt x="157" y="7"/>
                </a:cubicBezTo>
                <a:cubicBezTo>
                  <a:pt x="156" y="4"/>
                  <a:pt x="156" y="2"/>
                  <a:pt x="155" y="0"/>
                </a:cubicBezTo>
                <a:cubicBezTo>
                  <a:pt x="155" y="0"/>
                  <a:pt x="155" y="0"/>
                  <a:pt x="155" y="0"/>
                </a:cubicBezTo>
                <a:cubicBezTo>
                  <a:pt x="152" y="0"/>
                  <a:pt x="150" y="0"/>
                  <a:pt x="147" y="0"/>
                </a:cubicBezTo>
                <a:cubicBezTo>
                  <a:pt x="147" y="0"/>
                  <a:pt x="147" y="0"/>
                  <a:pt x="147" y="0"/>
                </a:cubicBezTo>
                <a:cubicBezTo>
                  <a:pt x="146" y="2"/>
                  <a:pt x="145" y="4"/>
                  <a:pt x="145" y="7"/>
                </a:cubicBezTo>
                <a:cubicBezTo>
                  <a:pt x="144" y="9"/>
                  <a:pt x="143" y="11"/>
                  <a:pt x="142" y="14"/>
                </a:cubicBezTo>
                <a:cubicBezTo>
                  <a:pt x="142" y="14"/>
                  <a:pt x="142" y="14"/>
                  <a:pt x="142" y="14"/>
                </a:cubicBezTo>
                <a:cubicBezTo>
                  <a:pt x="141" y="14"/>
                  <a:pt x="141" y="14"/>
                  <a:pt x="141" y="14"/>
                </a:cubicBezTo>
                <a:cubicBezTo>
                  <a:pt x="137" y="15"/>
                  <a:pt x="133" y="15"/>
                  <a:pt x="130" y="16"/>
                </a:cubicBezTo>
                <a:cubicBezTo>
                  <a:pt x="129" y="16"/>
                  <a:pt x="129" y="16"/>
                  <a:pt x="129" y="16"/>
                </a:cubicBezTo>
                <a:cubicBezTo>
                  <a:pt x="129" y="15"/>
                  <a:pt x="129" y="15"/>
                  <a:pt x="129" y="15"/>
                </a:cubicBezTo>
                <a:cubicBezTo>
                  <a:pt x="127" y="13"/>
                  <a:pt x="126" y="11"/>
                  <a:pt x="125" y="9"/>
                </a:cubicBezTo>
                <a:cubicBezTo>
                  <a:pt x="123" y="7"/>
                  <a:pt x="122" y="4"/>
                  <a:pt x="121" y="3"/>
                </a:cubicBezTo>
                <a:cubicBezTo>
                  <a:pt x="118" y="3"/>
                  <a:pt x="116" y="4"/>
                  <a:pt x="113" y="4"/>
                </a:cubicBezTo>
                <a:cubicBezTo>
                  <a:pt x="113" y="7"/>
                  <a:pt x="113" y="9"/>
                  <a:pt x="113" y="12"/>
                </a:cubicBezTo>
                <a:cubicBezTo>
                  <a:pt x="113" y="14"/>
                  <a:pt x="112" y="17"/>
                  <a:pt x="112" y="19"/>
                </a:cubicBezTo>
                <a:cubicBezTo>
                  <a:pt x="112" y="20"/>
                  <a:pt x="112" y="20"/>
                  <a:pt x="112" y="20"/>
                </a:cubicBezTo>
                <a:cubicBezTo>
                  <a:pt x="111" y="20"/>
                  <a:pt x="111" y="20"/>
                  <a:pt x="111" y="20"/>
                </a:cubicBezTo>
                <a:cubicBezTo>
                  <a:pt x="108" y="21"/>
                  <a:pt x="104" y="22"/>
                  <a:pt x="100" y="24"/>
                </a:cubicBezTo>
                <a:cubicBezTo>
                  <a:pt x="100" y="24"/>
                  <a:pt x="100" y="24"/>
                  <a:pt x="100" y="24"/>
                </a:cubicBezTo>
                <a:cubicBezTo>
                  <a:pt x="99" y="23"/>
                  <a:pt x="99" y="23"/>
                  <a:pt x="99" y="23"/>
                </a:cubicBezTo>
                <a:cubicBezTo>
                  <a:pt x="97" y="22"/>
                  <a:pt x="96" y="20"/>
                  <a:pt x="94" y="18"/>
                </a:cubicBezTo>
                <a:cubicBezTo>
                  <a:pt x="92" y="16"/>
                  <a:pt x="90" y="15"/>
                  <a:pt x="89" y="13"/>
                </a:cubicBezTo>
                <a:cubicBezTo>
                  <a:pt x="86" y="14"/>
                  <a:pt x="84" y="15"/>
                  <a:pt x="82" y="16"/>
                </a:cubicBezTo>
                <a:cubicBezTo>
                  <a:pt x="82" y="19"/>
                  <a:pt x="82" y="21"/>
                  <a:pt x="83" y="23"/>
                </a:cubicBezTo>
                <a:cubicBezTo>
                  <a:pt x="83" y="26"/>
                  <a:pt x="83" y="28"/>
                  <a:pt x="84" y="31"/>
                </a:cubicBezTo>
                <a:cubicBezTo>
                  <a:pt x="84" y="32"/>
                  <a:pt x="84" y="32"/>
                  <a:pt x="84" y="32"/>
                </a:cubicBezTo>
                <a:cubicBezTo>
                  <a:pt x="83" y="32"/>
                  <a:pt x="83" y="32"/>
                  <a:pt x="83" y="32"/>
                </a:cubicBezTo>
                <a:cubicBezTo>
                  <a:pt x="80" y="34"/>
                  <a:pt x="76" y="36"/>
                  <a:pt x="73" y="38"/>
                </a:cubicBezTo>
                <a:cubicBezTo>
                  <a:pt x="73" y="39"/>
                  <a:pt x="73" y="39"/>
                  <a:pt x="73" y="39"/>
                </a:cubicBezTo>
                <a:cubicBezTo>
                  <a:pt x="72" y="38"/>
                  <a:pt x="72" y="38"/>
                  <a:pt x="72" y="38"/>
                </a:cubicBezTo>
                <a:cubicBezTo>
                  <a:pt x="70" y="37"/>
                  <a:pt x="68" y="36"/>
                  <a:pt x="66" y="34"/>
                </a:cubicBezTo>
                <a:cubicBezTo>
                  <a:pt x="64" y="33"/>
                  <a:pt x="62" y="31"/>
                  <a:pt x="60" y="30"/>
                </a:cubicBezTo>
                <a:cubicBezTo>
                  <a:pt x="58" y="32"/>
                  <a:pt x="56" y="33"/>
                  <a:pt x="54" y="35"/>
                </a:cubicBezTo>
                <a:cubicBezTo>
                  <a:pt x="54" y="37"/>
                  <a:pt x="55" y="40"/>
                  <a:pt x="56" y="42"/>
                </a:cubicBezTo>
                <a:cubicBezTo>
                  <a:pt x="57" y="44"/>
                  <a:pt x="58" y="47"/>
                  <a:pt x="59" y="49"/>
                </a:cubicBezTo>
                <a:cubicBezTo>
                  <a:pt x="59" y="49"/>
                  <a:pt x="59" y="49"/>
                  <a:pt x="59" y="49"/>
                </a:cubicBezTo>
                <a:cubicBezTo>
                  <a:pt x="58" y="50"/>
                  <a:pt x="58" y="50"/>
                  <a:pt x="58" y="50"/>
                </a:cubicBezTo>
                <a:cubicBezTo>
                  <a:pt x="56" y="53"/>
                  <a:pt x="53" y="55"/>
                  <a:pt x="50" y="58"/>
                </a:cubicBezTo>
                <a:cubicBezTo>
                  <a:pt x="50" y="59"/>
                  <a:pt x="50" y="59"/>
                  <a:pt x="50" y="59"/>
                </a:cubicBezTo>
                <a:cubicBezTo>
                  <a:pt x="49" y="59"/>
                  <a:pt x="49" y="59"/>
                  <a:pt x="49" y="59"/>
                </a:cubicBezTo>
                <a:cubicBezTo>
                  <a:pt x="47" y="58"/>
                  <a:pt x="44" y="57"/>
                  <a:pt x="42" y="56"/>
                </a:cubicBezTo>
                <a:cubicBezTo>
                  <a:pt x="40" y="55"/>
                  <a:pt x="37" y="54"/>
                  <a:pt x="35" y="54"/>
                </a:cubicBezTo>
                <a:cubicBezTo>
                  <a:pt x="33" y="56"/>
                  <a:pt x="32" y="58"/>
                  <a:pt x="30" y="60"/>
                </a:cubicBezTo>
                <a:cubicBezTo>
                  <a:pt x="32" y="62"/>
                  <a:pt x="33" y="64"/>
                  <a:pt x="34" y="66"/>
                </a:cubicBezTo>
                <a:cubicBezTo>
                  <a:pt x="36" y="68"/>
                  <a:pt x="37" y="70"/>
                  <a:pt x="38" y="72"/>
                </a:cubicBezTo>
                <a:cubicBezTo>
                  <a:pt x="39" y="72"/>
                  <a:pt x="39" y="72"/>
                  <a:pt x="39" y="72"/>
                </a:cubicBezTo>
                <a:cubicBezTo>
                  <a:pt x="38" y="73"/>
                  <a:pt x="38" y="73"/>
                  <a:pt x="38" y="73"/>
                </a:cubicBezTo>
                <a:cubicBezTo>
                  <a:pt x="36" y="76"/>
                  <a:pt x="34" y="80"/>
                  <a:pt x="32" y="83"/>
                </a:cubicBezTo>
                <a:cubicBezTo>
                  <a:pt x="32" y="84"/>
                  <a:pt x="32" y="84"/>
                  <a:pt x="32" y="84"/>
                </a:cubicBezTo>
                <a:cubicBezTo>
                  <a:pt x="31" y="84"/>
                  <a:pt x="31" y="84"/>
                  <a:pt x="31" y="84"/>
                </a:cubicBezTo>
                <a:cubicBezTo>
                  <a:pt x="29" y="83"/>
                  <a:pt x="26" y="83"/>
                  <a:pt x="24" y="83"/>
                </a:cubicBezTo>
                <a:cubicBezTo>
                  <a:pt x="21" y="82"/>
                  <a:pt x="19" y="82"/>
                  <a:pt x="17" y="82"/>
                </a:cubicBezTo>
                <a:cubicBezTo>
                  <a:pt x="15" y="84"/>
                  <a:pt x="14" y="86"/>
                  <a:pt x="13" y="89"/>
                </a:cubicBezTo>
                <a:cubicBezTo>
                  <a:pt x="15" y="90"/>
                  <a:pt x="16" y="92"/>
                  <a:pt x="18" y="94"/>
                </a:cubicBezTo>
                <a:cubicBezTo>
                  <a:pt x="20" y="95"/>
                  <a:pt x="22" y="97"/>
                  <a:pt x="24" y="99"/>
                </a:cubicBezTo>
                <a:cubicBezTo>
                  <a:pt x="24" y="99"/>
                  <a:pt x="24" y="99"/>
                  <a:pt x="24" y="99"/>
                </a:cubicBezTo>
                <a:cubicBezTo>
                  <a:pt x="24" y="100"/>
                  <a:pt x="24" y="100"/>
                  <a:pt x="24" y="100"/>
                </a:cubicBezTo>
                <a:cubicBezTo>
                  <a:pt x="22" y="104"/>
                  <a:pt x="21" y="108"/>
                  <a:pt x="20" y="111"/>
                </a:cubicBezTo>
                <a:cubicBezTo>
                  <a:pt x="20" y="112"/>
                  <a:pt x="20" y="112"/>
                  <a:pt x="20" y="112"/>
                </a:cubicBezTo>
                <a:cubicBezTo>
                  <a:pt x="19" y="112"/>
                  <a:pt x="19" y="112"/>
                  <a:pt x="19" y="112"/>
                </a:cubicBezTo>
                <a:cubicBezTo>
                  <a:pt x="17" y="112"/>
                  <a:pt x="14" y="112"/>
                  <a:pt x="12" y="113"/>
                </a:cubicBezTo>
                <a:cubicBezTo>
                  <a:pt x="9" y="113"/>
                  <a:pt x="7" y="113"/>
                  <a:pt x="4" y="113"/>
                </a:cubicBezTo>
                <a:cubicBezTo>
                  <a:pt x="4" y="116"/>
                  <a:pt x="3" y="118"/>
                  <a:pt x="3" y="121"/>
                </a:cubicBezTo>
                <a:cubicBezTo>
                  <a:pt x="5" y="122"/>
                  <a:pt x="7" y="123"/>
                  <a:pt x="9" y="125"/>
                </a:cubicBezTo>
                <a:cubicBezTo>
                  <a:pt x="11" y="126"/>
                  <a:pt x="13" y="127"/>
                  <a:pt x="15" y="128"/>
                </a:cubicBezTo>
                <a:cubicBezTo>
                  <a:pt x="16" y="129"/>
                  <a:pt x="16" y="129"/>
                  <a:pt x="16" y="129"/>
                </a:cubicBezTo>
                <a:cubicBezTo>
                  <a:pt x="16" y="130"/>
                  <a:pt x="16" y="130"/>
                  <a:pt x="16" y="130"/>
                </a:cubicBezTo>
                <a:cubicBezTo>
                  <a:pt x="15" y="133"/>
                  <a:pt x="15" y="137"/>
                  <a:pt x="15" y="141"/>
                </a:cubicBezTo>
                <a:cubicBezTo>
                  <a:pt x="14" y="142"/>
                  <a:pt x="14" y="142"/>
                  <a:pt x="14" y="142"/>
                </a:cubicBezTo>
                <a:cubicBezTo>
                  <a:pt x="14" y="142"/>
                  <a:pt x="14" y="142"/>
                  <a:pt x="14" y="142"/>
                </a:cubicBezTo>
                <a:cubicBezTo>
                  <a:pt x="12" y="143"/>
                  <a:pt x="9" y="144"/>
                  <a:pt x="7" y="145"/>
                </a:cubicBezTo>
                <a:cubicBezTo>
                  <a:pt x="4" y="145"/>
                  <a:pt x="2" y="146"/>
                  <a:pt x="0" y="147"/>
                </a:cubicBezTo>
                <a:cubicBezTo>
                  <a:pt x="0" y="147"/>
                  <a:pt x="0" y="147"/>
                  <a:pt x="0" y="147"/>
                </a:cubicBezTo>
                <a:cubicBezTo>
                  <a:pt x="0" y="148"/>
                  <a:pt x="0" y="150"/>
                  <a:pt x="0" y="151"/>
                </a:cubicBezTo>
                <a:cubicBezTo>
                  <a:pt x="0" y="152"/>
                  <a:pt x="0" y="153"/>
                  <a:pt x="0" y="155"/>
                </a:cubicBezTo>
                <a:cubicBezTo>
                  <a:pt x="0" y="155"/>
                  <a:pt x="0" y="155"/>
                  <a:pt x="0" y="155"/>
                </a:cubicBezTo>
                <a:cubicBezTo>
                  <a:pt x="2" y="156"/>
                  <a:pt x="4" y="156"/>
                  <a:pt x="7" y="157"/>
                </a:cubicBezTo>
                <a:cubicBezTo>
                  <a:pt x="9" y="158"/>
                  <a:pt x="12" y="158"/>
                  <a:pt x="14" y="159"/>
                </a:cubicBezTo>
                <a:cubicBezTo>
                  <a:pt x="14" y="160"/>
                  <a:pt x="14" y="160"/>
                  <a:pt x="14" y="160"/>
                </a:cubicBezTo>
                <a:cubicBezTo>
                  <a:pt x="15" y="160"/>
                  <a:pt x="15" y="160"/>
                  <a:pt x="15" y="160"/>
                </a:cubicBezTo>
                <a:cubicBezTo>
                  <a:pt x="15" y="165"/>
                  <a:pt x="15" y="168"/>
                  <a:pt x="16" y="172"/>
                </a:cubicBezTo>
                <a:cubicBezTo>
                  <a:pt x="16" y="173"/>
                  <a:pt x="16" y="173"/>
                  <a:pt x="16" y="173"/>
                </a:cubicBezTo>
                <a:cubicBezTo>
                  <a:pt x="15" y="173"/>
                  <a:pt x="15" y="173"/>
                  <a:pt x="15" y="173"/>
                </a:cubicBezTo>
                <a:cubicBezTo>
                  <a:pt x="13" y="174"/>
                  <a:pt x="11" y="176"/>
                  <a:pt x="9" y="177"/>
                </a:cubicBezTo>
                <a:cubicBezTo>
                  <a:pt x="7" y="178"/>
                  <a:pt x="5" y="179"/>
                  <a:pt x="3" y="181"/>
                </a:cubicBezTo>
                <a:cubicBezTo>
                  <a:pt x="3" y="183"/>
                  <a:pt x="4" y="186"/>
                  <a:pt x="4" y="188"/>
                </a:cubicBezTo>
                <a:cubicBezTo>
                  <a:pt x="7" y="189"/>
                  <a:pt x="9" y="189"/>
                  <a:pt x="12" y="189"/>
                </a:cubicBezTo>
                <a:cubicBezTo>
                  <a:pt x="14" y="189"/>
                  <a:pt x="17" y="189"/>
                  <a:pt x="19" y="190"/>
                </a:cubicBezTo>
                <a:cubicBezTo>
                  <a:pt x="20" y="190"/>
                  <a:pt x="20" y="190"/>
                  <a:pt x="20" y="190"/>
                </a:cubicBezTo>
                <a:cubicBezTo>
                  <a:pt x="20" y="190"/>
                  <a:pt x="20" y="190"/>
                  <a:pt x="20" y="190"/>
                </a:cubicBezTo>
                <a:cubicBezTo>
                  <a:pt x="21" y="194"/>
                  <a:pt x="22" y="198"/>
                  <a:pt x="24" y="201"/>
                </a:cubicBezTo>
                <a:cubicBezTo>
                  <a:pt x="24" y="202"/>
                  <a:pt x="24" y="202"/>
                  <a:pt x="24" y="202"/>
                </a:cubicBezTo>
                <a:cubicBezTo>
                  <a:pt x="24" y="203"/>
                  <a:pt x="24" y="203"/>
                  <a:pt x="24" y="203"/>
                </a:cubicBezTo>
                <a:cubicBezTo>
                  <a:pt x="22" y="204"/>
                  <a:pt x="20" y="206"/>
                  <a:pt x="18" y="208"/>
                </a:cubicBezTo>
                <a:cubicBezTo>
                  <a:pt x="16" y="210"/>
                  <a:pt x="15" y="211"/>
                  <a:pt x="13" y="213"/>
                </a:cubicBezTo>
                <a:cubicBezTo>
                  <a:pt x="14" y="215"/>
                  <a:pt x="15" y="218"/>
                  <a:pt x="17" y="220"/>
                </a:cubicBezTo>
                <a:cubicBezTo>
                  <a:pt x="19" y="220"/>
                  <a:pt x="21" y="219"/>
                  <a:pt x="24" y="219"/>
                </a:cubicBezTo>
                <a:cubicBezTo>
                  <a:pt x="26" y="219"/>
                  <a:pt x="29" y="218"/>
                  <a:pt x="31" y="218"/>
                </a:cubicBezTo>
                <a:cubicBezTo>
                  <a:pt x="32" y="218"/>
                  <a:pt x="32" y="218"/>
                  <a:pt x="32" y="218"/>
                </a:cubicBezTo>
                <a:cubicBezTo>
                  <a:pt x="32" y="219"/>
                  <a:pt x="32" y="219"/>
                  <a:pt x="32" y="219"/>
                </a:cubicBezTo>
                <a:cubicBezTo>
                  <a:pt x="34" y="222"/>
                  <a:pt x="36" y="225"/>
                  <a:pt x="38" y="228"/>
                </a:cubicBezTo>
                <a:cubicBezTo>
                  <a:pt x="39" y="229"/>
                  <a:pt x="39" y="229"/>
                  <a:pt x="39" y="229"/>
                </a:cubicBezTo>
                <a:cubicBezTo>
                  <a:pt x="38" y="230"/>
                  <a:pt x="38" y="230"/>
                  <a:pt x="38" y="230"/>
                </a:cubicBezTo>
                <a:cubicBezTo>
                  <a:pt x="37" y="232"/>
                  <a:pt x="36" y="234"/>
                  <a:pt x="34" y="236"/>
                </a:cubicBezTo>
                <a:cubicBezTo>
                  <a:pt x="33" y="238"/>
                  <a:pt x="32" y="240"/>
                  <a:pt x="30" y="242"/>
                </a:cubicBezTo>
                <a:cubicBezTo>
                  <a:pt x="32" y="244"/>
                  <a:pt x="33" y="246"/>
                  <a:pt x="35" y="248"/>
                </a:cubicBezTo>
                <a:cubicBezTo>
                  <a:pt x="37" y="247"/>
                  <a:pt x="40" y="246"/>
                  <a:pt x="42" y="246"/>
                </a:cubicBezTo>
                <a:cubicBezTo>
                  <a:pt x="44" y="245"/>
                  <a:pt x="47" y="244"/>
                  <a:pt x="49" y="243"/>
                </a:cubicBezTo>
                <a:cubicBezTo>
                  <a:pt x="50" y="243"/>
                  <a:pt x="50" y="243"/>
                  <a:pt x="50" y="243"/>
                </a:cubicBezTo>
                <a:cubicBezTo>
                  <a:pt x="50" y="243"/>
                  <a:pt x="50" y="243"/>
                  <a:pt x="50" y="243"/>
                </a:cubicBezTo>
                <a:cubicBezTo>
                  <a:pt x="53" y="246"/>
                  <a:pt x="56" y="249"/>
                  <a:pt x="58" y="251"/>
                </a:cubicBezTo>
                <a:cubicBezTo>
                  <a:pt x="59" y="252"/>
                  <a:pt x="59" y="252"/>
                  <a:pt x="59" y="252"/>
                </a:cubicBezTo>
                <a:cubicBezTo>
                  <a:pt x="59" y="253"/>
                  <a:pt x="59" y="253"/>
                  <a:pt x="59" y="253"/>
                </a:cubicBezTo>
                <a:cubicBezTo>
                  <a:pt x="58" y="255"/>
                  <a:pt x="57" y="257"/>
                  <a:pt x="56" y="260"/>
                </a:cubicBezTo>
                <a:cubicBezTo>
                  <a:pt x="55" y="262"/>
                  <a:pt x="54" y="264"/>
                  <a:pt x="54" y="266"/>
                </a:cubicBezTo>
                <a:cubicBezTo>
                  <a:pt x="56" y="268"/>
                  <a:pt x="58" y="270"/>
                  <a:pt x="60" y="271"/>
                </a:cubicBezTo>
                <a:cubicBezTo>
                  <a:pt x="62" y="270"/>
                  <a:pt x="64" y="269"/>
                  <a:pt x="66" y="267"/>
                </a:cubicBezTo>
                <a:cubicBezTo>
                  <a:pt x="68" y="266"/>
                  <a:pt x="70" y="265"/>
                  <a:pt x="72" y="263"/>
                </a:cubicBezTo>
                <a:cubicBezTo>
                  <a:pt x="73" y="263"/>
                  <a:pt x="73" y="263"/>
                  <a:pt x="73" y="263"/>
                </a:cubicBezTo>
                <a:cubicBezTo>
                  <a:pt x="73" y="263"/>
                  <a:pt x="73" y="263"/>
                  <a:pt x="73" y="263"/>
                </a:cubicBezTo>
                <a:cubicBezTo>
                  <a:pt x="76" y="266"/>
                  <a:pt x="80" y="268"/>
                  <a:pt x="83" y="270"/>
                </a:cubicBezTo>
                <a:cubicBezTo>
                  <a:pt x="84" y="270"/>
                  <a:pt x="84" y="270"/>
                  <a:pt x="84" y="270"/>
                </a:cubicBezTo>
                <a:cubicBezTo>
                  <a:pt x="84" y="271"/>
                  <a:pt x="84" y="271"/>
                  <a:pt x="84" y="271"/>
                </a:cubicBezTo>
                <a:cubicBezTo>
                  <a:pt x="83" y="273"/>
                  <a:pt x="83" y="276"/>
                  <a:pt x="83" y="278"/>
                </a:cubicBezTo>
                <a:cubicBezTo>
                  <a:pt x="82" y="280"/>
                  <a:pt x="82" y="283"/>
                  <a:pt x="82" y="285"/>
                </a:cubicBezTo>
                <a:cubicBezTo>
                  <a:pt x="84" y="286"/>
                  <a:pt x="86" y="287"/>
                  <a:pt x="89" y="289"/>
                </a:cubicBezTo>
                <a:cubicBezTo>
                  <a:pt x="90" y="287"/>
                  <a:pt x="92" y="285"/>
                  <a:pt x="94" y="283"/>
                </a:cubicBezTo>
                <a:cubicBezTo>
                  <a:pt x="96" y="282"/>
                  <a:pt x="97" y="280"/>
                  <a:pt x="99" y="278"/>
                </a:cubicBezTo>
                <a:cubicBezTo>
                  <a:pt x="100" y="278"/>
                  <a:pt x="100" y="278"/>
                  <a:pt x="100" y="278"/>
                </a:cubicBezTo>
                <a:cubicBezTo>
                  <a:pt x="100" y="278"/>
                  <a:pt x="100" y="278"/>
                  <a:pt x="100" y="278"/>
                </a:cubicBezTo>
                <a:cubicBezTo>
                  <a:pt x="104" y="279"/>
                  <a:pt x="108" y="281"/>
                  <a:pt x="111" y="282"/>
                </a:cubicBezTo>
                <a:cubicBezTo>
                  <a:pt x="112" y="282"/>
                  <a:pt x="112" y="282"/>
                  <a:pt x="112" y="282"/>
                </a:cubicBezTo>
                <a:cubicBezTo>
                  <a:pt x="112" y="283"/>
                  <a:pt x="112" y="283"/>
                  <a:pt x="112" y="283"/>
                </a:cubicBezTo>
                <a:cubicBezTo>
                  <a:pt x="112" y="285"/>
                  <a:pt x="113" y="288"/>
                  <a:pt x="113" y="290"/>
                </a:cubicBezTo>
                <a:cubicBezTo>
                  <a:pt x="113" y="292"/>
                  <a:pt x="113" y="295"/>
                  <a:pt x="113" y="297"/>
                </a:cubicBezTo>
                <a:cubicBezTo>
                  <a:pt x="116" y="298"/>
                  <a:pt x="118" y="298"/>
                  <a:pt x="121" y="299"/>
                </a:cubicBezTo>
                <a:cubicBezTo>
                  <a:pt x="122" y="297"/>
                  <a:pt x="124" y="295"/>
                  <a:pt x="125" y="293"/>
                </a:cubicBezTo>
                <a:cubicBezTo>
                  <a:pt x="126" y="291"/>
                  <a:pt x="127" y="288"/>
                  <a:pt x="129" y="287"/>
                </a:cubicBezTo>
                <a:cubicBezTo>
                  <a:pt x="129" y="286"/>
                  <a:pt x="129" y="286"/>
                  <a:pt x="129" y="286"/>
                </a:cubicBezTo>
                <a:cubicBezTo>
                  <a:pt x="130" y="286"/>
                  <a:pt x="130" y="286"/>
                  <a:pt x="130" y="286"/>
                </a:cubicBezTo>
                <a:cubicBezTo>
                  <a:pt x="133" y="286"/>
                  <a:pt x="137" y="287"/>
                  <a:pt x="141" y="287"/>
                </a:cubicBezTo>
                <a:cubicBezTo>
                  <a:pt x="142" y="287"/>
                  <a:pt x="142" y="287"/>
                  <a:pt x="142" y="287"/>
                </a:cubicBezTo>
                <a:cubicBezTo>
                  <a:pt x="142" y="288"/>
                  <a:pt x="142" y="288"/>
                  <a:pt x="142" y="288"/>
                </a:cubicBezTo>
                <a:cubicBezTo>
                  <a:pt x="143" y="290"/>
                  <a:pt x="144" y="293"/>
                  <a:pt x="145" y="295"/>
                </a:cubicBezTo>
                <a:cubicBezTo>
                  <a:pt x="145" y="297"/>
                  <a:pt x="146" y="300"/>
                  <a:pt x="147" y="302"/>
                </a:cubicBezTo>
                <a:cubicBezTo>
                  <a:pt x="147" y="302"/>
                  <a:pt x="147" y="302"/>
                  <a:pt x="147" y="302"/>
                </a:cubicBezTo>
                <a:cubicBezTo>
                  <a:pt x="150" y="302"/>
                  <a:pt x="152" y="302"/>
                  <a:pt x="155" y="302"/>
                </a:cubicBezTo>
                <a:cubicBezTo>
                  <a:pt x="155" y="302"/>
                  <a:pt x="155" y="302"/>
                  <a:pt x="155" y="302"/>
                </a:cubicBezTo>
                <a:cubicBezTo>
                  <a:pt x="156" y="300"/>
                  <a:pt x="156" y="297"/>
                  <a:pt x="157" y="295"/>
                </a:cubicBezTo>
                <a:cubicBezTo>
                  <a:pt x="158" y="293"/>
                  <a:pt x="159" y="290"/>
                  <a:pt x="159" y="288"/>
                </a:cubicBezTo>
                <a:cubicBezTo>
                  <a:pt x="160" y="287"/>
                  <a:pt x="160" y="287"/>
                  <a:pt x="160" y="287"/>
                </a:cubicBezTo>
                <a:cubicBezTo>
                  <a:pt x="161" y="287"/>
                  <a:pt x="161" y="287"/>
                  <a:pt x="161" y="287"/>
                </a:cubicBezTo>
                <a:cubicBezTo>
                  <a:pt x="165" y="287"/>
                  <a:pt x="168" y="286"/>
                  <a:pt x="172" y="286"/>
                </a:cubicBezTo>
                <a:cubicBezTo>
                  <a:pt x="173" y="286"/>
                  <a:pt x="173" y="286"/>
                  <a:pt x="173" y="286"/>
                </a:cubicBezTo>
                <a:cubicBezTo>
                  <a:pt x="173" y="287"/>
                  <a:pt x="173" y="287"/>
                  <a:pt x="173" y="287"/>
                </a:cubicBezTo>
                <a:cubicBezTo>
                  <a:pt x="175" y="288"/>
                  <a:pt x="176" y="291"/>
                  <a:pt x="177" y="293"/>
                </a:cubicBezTo>
                <a:cubicBezTo>
                  <a:pt x="178" y="295"/>
                  <a:pt x="180" y="297"/>
                  <a:pt x="181" y="299"/>
                </a:cubicBezTo>
                <a:cubicBezTo>
                  <a:pt x="183" y="298"/>
                  <a:pt x="186" y="298"/>
                  <a:pt x="188" y="297"/>
                </a:cubicBezTo>
                <a:cubicBezTo>
                  <a:pt x="189" y="295"/>
                  <a:pt x="189" y="292"/>
                  <a:pt x="189" y="290"/>
                </a:cubicBezTo>
                <a:cubicBezTo>
                  <a:pt x="189" y="288"/>
                  <a:pt x="189" y="285"/>
                  <a:pt x="190" y="283"/>
                </a:cubicBezTo>
                <a:cubicBezTo>
                  <a:pt x="190" y="282"/>
                  <a:pt x="190" y="282"/>
                  <a:pt x="190" y="282"/>
                </a:cubicBezTo>
                <a:cubicBezTo>
                  <a:pt x="191" y="282"/>
                  <a:pt x="191" y="282"/>
                  <a:pt x="191" y="282"/>
                </a:cubicBezTo>
                <a:cubicBezTo>
                  <a:pt x="194" y="281"/>
                  <a:pt x="198" y="279"/>
                  <a:pt x="202" y="278"/>
                </a:cubicBezTo>
                <a:cubicBezTo>
                  <a:pt x="202" y="278"/>
                  <a:pt x="202" y="278"/>
                  <a:pt x="202" y="278"/>
                </a:cubicBezTo>
                <a:cubicBezTo>
                  <a:pt x="203" y="278"/>
                  <a:pt x="203" y="278"/>
                  <a:pt x="203" y="278"/>
                </a:cubicBezTo>
                <a:cubicBezTo>
                  <a:pt x="205" y="280"/>
                  <a:pt x="206" y="282"/>
                  <a:pt x="208" y="283"/>
                </a:cubicBezTo>
                <a:cubicBezTo>
                  <a:pt x="210" y="285"/>
                  <a:pt x="211" y="287"/>
                  <a:pt x="213" y="289"/>
                </a:cubicBezTo>
                <a:cubicBezTo>
                  <a:pt x="215" y="288"/>
                  <a:pt x="218" y="286"/>
                  <a:pt x="220" y="285"/>
                </a:cubicBezTo>
                <a:cubicBezTo>
                  <a:pt x="220" y="283"/>
                  <a:pt x="219" y="280"/>
                  <a:pt x="219" y="278"/>
                </a:cubicBezTo>
                <a:cubicBezTo>
                  <a:pt x="219" y="276"/>
                  <a:pt x="218" y="273"/>
                  <a:pt x="218" y="271"/>
                </a:cubicBezTo>
                <a:cubicBezTo>
                  <a:pt x="218" y="270"/>
                  <a:pt x="218" y="270"/>
                  <a:pt x="218" y="270"/>
                </a:cubicBezTo>
                <a:cubicBezTo>
                  <a:pt x="219" y="270"/>
                  <a:pt x="219" y="270"/>
                  <a:pt x="219" y="270"/>
                </a:cubicBezTo>
                <a:cubicBezTo>
                  <a:pt x="222" y="268"/>
                  <a:pt x="225" y="266"/>
                  <a:pt x="228" y="263"/>
                </a:cubicBezTo>
                <a:cubicBezTo>
                  <a:pt x="229" y="263"/>
                  <a:pt x="229" y="263"/>
                  <a:pt x="229" y="263"/>
                </a:cubicBezTo>
                <a:cubicBezTo>
                  <a:pt x="230" y="263"/>
                  <a:pt x="230" y="263"/>
                  <a:pt x="230" y="263"/>
                </a:cubicBezTo>
                <a:cubicBezTo>
                  <a:pt x="232" y="265"/>
                  <a:pt x="234" y="266"/>
                  <a:pt x="236" y="267"/>
                </a:cubicBezTo>
                <a:cubicBezTo>
                  <a:pt x="238" y="269"/>
                  <a:pt x="240" y="270"/>
                  <a:pt x="242" y="271"/>
                </a:cubicBezTo>
                <a:cubicBezTo>
                  <a:pt x="244" y="270"/>
                  <a:pt x="246" y="268"/>
                  <a:pt x="248" y="266"/>
                </a:cubicBezTo>
                <a:cubicBezTo>
                  <a:pt x="247" y="264"/>
                  <a:pt x="247" y="262"/>
                  <a:pt x="246" y="260"/>
                </a:cubicBezTo>
                <a:cubicBezTo>
                  <a:pt x="245" y="257"/>
                  <a:pt x="244" y="255"/>
                  <a:pt x="243" y="253"/>
                </a:cubicBezTo>
                <a:cubicBezTo>
                  <a:pt x="243" y="252"/>
                  <a:pt x="243" y="252"/>
                  <a:pt x="243" y="252"/>
                </a:cubicBezTo>
                <a:cubicBezTo>
                  <a:pt x="243" y="251"/>
                  <a:pt x="243" y="251"/>
                  <a:pt x="243" y="251"/>
                </a:cubicBezTo>
                <a:cubicBezTo>
                  <a:pt x="246" y="249"/>
                  <a:pt x="249" y="246"/>
                  <a:pt x="252" y="243"/>
                </a:cubicBezTo>
                <a:cubicBezTo>
                  <a:pt x="252" y="243"/>
                  <a:pt x="252" y="243"/>
                  <a:pt x="252" y="243"/>
                </a:cubicBezTo>
                <a:cubicBezTo>
                  <a:pt x="253" y="243"/>
                  <a:pt x="253" y="243"/>
                  <a:pt x="253" y="243"/>
                </a:cubicBezTo>
                <a:cubicBezTo>
                  <a:pt x="255" y="244"/>
                  <a:pt x="258" y="245"/>
                  <a:pt x="260" y="246"/>
                </a:cubicBezTo>
                <a:cubicBezTo>
                  <a:pt x="262" y="246"/>
                  <a:pt x="264" y="247"/>
                  <a:pt x="267" y="248"/>
                </a:cubicBezTo>
                <a:cubicBezTo>
                  <a:pt x="268" y="246"/>
                  <a:pt x="270" y="244"/>
                  <a:pt x="271" y="242"/>
                </a:cubicBezTo>
                <a:cubicBezTo>
                  <a:pt x="270" y="240"/>
                  <a:pt x="269" y="238"/>
                  <a:pt x="268" y="236"/>
                </a:cubicBezTo>
                <a:cubicBezTo>
                  <a:pt x="266" y="234"/>
                  <a:pt x="265" y="232"/>
                  <a:pt x="264" y="230"/>
                </a:cubicBezTo>
                <a:cubicBezTo>
                  <a:pt x="263" y="229"/>
                  <a:pt x="263" y="229"/>
                  <a:pt x="263" y="229"/>
                </a:cubicBezTo>
                <a:cubicBezTo>
                  <a:pt x="264" y="228"/>
                  <a:pt x="264" y="228"/>
                  <a:pt x="264" y="228"/>
                </a:cubicBezTo>
                <a:cubicBezTo>
                  <a:pt x="266" y="225"/>
                  <a:pt x="268" y="222"/>
                  <a:pt x="270" y="219"/>
                </a:cubicBezTo>
                <a:cubicBezTo>
                  <a:pt x="270" y="218"/>
                  <a:pt x="270" y="218"/>
                  <a:pt x="270" y="218"/>
                </a:cubicBezTo>
                <a:cubicBezTo>
                  <a:pt x="271" y="218"/>
                  <a:pt x="271" y="218"/>
                  <a:pt x="271" y="218"/>
                </a:cubicBezTo>
                <a:cubicBezTo>
                  <a:pt x="273" y="218"/>
                  <a:pt x="276" y="219"/>
                  <a:pt x="278" y="219"/>
                </a:cubicBezTo>
                <a:cubicBezTo>
                  <a:pt x="281" y="219"/>
                  <a:pt x="283" y="220"/>
                  <a:pt x="285" y="220"/>
                </a:cubicBezTo>
                <a:cubicBezTo>
                  <a:pt x="286" y="218"/>
                  <a:pt x="288" y="215"/>
                  <a:pt x="289" y="213"/>
                </a:cubicBezTo>
                <a:cubicBezTo>
                  <a:pt x="287" y="211"/>
                  <a:pt x="285" y="210"/>
                  <a:pt x="284" y="208"/>
                </a:cubicBezTo>
                <a:cubicBezTo>
                  <a:pt x="282" y="206"/>
                  <a:pt x="280" y="204"/>
                  <a:pt x="278" y="203"/>
                </a:cubicBezTo>
                <a:cubicBezTo>
                  <a:pt x="278" y="202"/>
                  <a:pt x="278" y="202"/>
                  <a:pt x="278" y="202"/>
                </a:cubicBezTo>
                <a:cubicBezTo>
                  <a:pt x="278" y="201"/>
                  <a:pt x="278" y="201"/>
                  <a:pt x="278" y="201"/>
                </a:cubicBezTo>
                <a:cubicBezTo>
                  <a:pt x="279" y="198"/>
                  <a:pt x="281" y="194"/>
                  <a:pt x="282" y="190"/>
                </a:cubicBezTo>
                <a:cubicBezTo>
                  <a:pt x="282" y="190"/>
                  <a:pt x="282" y="190"/>
                  <a:pt x="282" y="190"/>
                </a:cubicBezTo>
                <a:cubicBezTo>
                  <a:pt x="283" y="190"/>
                  <a:pt x="283" y="190"/>
                  <a:pt x="283" y="190"/>
                </a:cubicBezTo>
                <a:cubicBezTo>
                  <a:pt x="285" y="189"/>
                  <a:pt x="288" y="189"/>
                  <a:pt x="290" y="189"/>
                </a:cubicBezTo>
                <a:cubicBezTo>
                  <a:pt x="293" y="189"/>
                  <a:pt x="295" y="189"/>
                  <a:pt x="297" y="188"/>
                </a:cubicBezTo>
                <a:cubicBezTo>
                  <a:pt x="298" y="186"/>
                  <a:pt x="299" y="183"/>
                  <a:pt x="299" y="181"/>
                </a:cubicBezTo>
                <a:cubicBezTo>
                  <a:pt x="297" y="179"/>
                  <a:pt x="295" y="178"/>
                  <a:pt x="293" y="177"/>
                </a:cubicBezTo>
                <a:cubicBezTo>
                  <a:pt x="291" y="176"/>
                  <a:pt x="289" y="174"/>
                  <a:pt x="287" y="173"/>
                </a:cubicBezTo>
                <a:cubicBezTo>
                  <a:pt x="286" y="173"/>
                  <a:pt x="286" y="173"/>
                  <a:pt x="286" y="173"/>
                </a:cubicBezTo>
                <a:cubicBezTo>
                  <a:pt x="286" y="172"/>
                  <a:pt x="286" y="172"/>
                  <a:pt x="286" y="172"/>
                </a:cubicBezTo>
                <a:cubicBezTo>
                  <a:pt x="287" y="168"/>
                  <a:pt x="287" y="165"/>
                  <a:pt x="287" y="160"/>
                </a:cubicBezTo>
                <a:cubicBezTo>
                  <a:pt x="287" y="160"/>
                  <a:pt x="287" y="160"/>
                  <a:pt x="287" y="160"/>
                </a:cubicBezTo>
                <a:cubicBezTo>
                  <a:pt x="288" y="159"/>
                  <a:pt x="288" y="159"/>
                  <a:pt x="288" y="159"/>
                </a:cubicBezTo>
                <a:cubicBezTo>
                  <a:pt x="290" y="159"/>
                  <a:pt x="293" y="158"/>
                  <a:pt x="295" y="157"/>
                </a:cubicBezTo>
                <a:cubicBezTo>
                  <a:pt x="297" y="156"/>
                  <a:pt x="300" y="156"/>
                  <a:pt x="302" y="155"/>
                </a:cubicBezTo>
                <a:cubicBezTo>
                  <a:pt x="302" y="155"/>
                  <a:pt x="302" y="155"/>
                  <a:pt x="302" y="155"/>
                </a:cubicBezTo>
                <a:cubicBezTo>
                  <a:pt x="302" y="153"/>
                  <a:pt x="302" y="152"/>
                  <a:pt x="302" y="151"/>
                </a:cubicBezTo>
                <a:cubicBezTo>
                  <a:pt x="302" y="149"/>
                  <a:pt x="302" y="148"/>
                  <a:pt x="302" y="147"/>
                </a:cubicBezTo>
                <a:close/>
                <a:moveTo>
                  <a:pt x="159" y="110"/>
                </a:moveTo>
                <a:cubicBezTo>
                  <a:pt x="161" y="93"/>
                  <a:pt x="164" y="76"/>
                  <a:pt x="169" y="59"/>
                </a:cubicBezTo>
                <a:cubicBezTo>
                  <a:pt x="169" y="58"/>
                  <a:pt x="169" y="58"/>
                  <a:pt x="169" y="58"/>
                </a:cubicBezTo>
                <a:cubicBezTo>
                  <a:pt x="170" y="59"/>
                  <a:pt x="170" y="59"/>
                  <a:pt x="170" y="59"/>
                </a:cubicBezTo>
                <a:cubicBezTo>
                  <a:pt x="182" y="61"/>
                  <a:pt x="193" y="66"/>
                  <a:pt x="203" y="72"/>
                </a:cubicBezTo>
                <a:cubicBezTo>
                  <a:pt x="204" y="73"/>
                  <a:pt x="204" y="73"/>
                  <a:pt x="204" y="73"/>
                </a:cubicBezTo>
                <a:cubicBezTo>
                  <a:pt x="203" y="74"/>
                  <a:pt x="203" y="74"/>
                  <a:pt x="203" y="74"/>
                </a:cubicBezTo>
                <a:cubicBezTo>
                  <a:pt x="195" y="90"/>
                  <a:pt x="185" y="104"/>
                  <a:pt x="174" y="116"/>
                </a:cubicBezTo>
                <a:cubicBezTo>
                  <a:pt x="173" y="117"/>
                  <a:pt x="173" y="117"/>
                  <a:pt x="173" y="117"/>
                </a:cubicBezTo>
                <a:cubicBezTo>
                  <a:pt x="172" y="117"/>
                  <a:pt x="172" y="117"/>
                  <a:pt x="172" y="117"/>
                </a:cubicBezTo>
                <a:cubicBezTo>
                  <a:pt x="169" y="114"/>
                  <a:pt x="165" y="112"/>
                  <a:pt x="160" y="111"/>
                </a:cubicBezTo>
                <a:cubicBezTo>
                  <a:pt x="159" y="111"/>
                  <a:pt x="159" y="111"/>
                  <a:pt x="159" y="111"/>
                </a:cubicBezTo>
                <a:lnTo>
                  <a:pt x="159" y="110"/>
                </a:lnTo>
                <a:close/>
                <a:moveTo>
                  <a:pt x="99" y="72"/>
                </a:moveTo>
                <a:cubicBezTo>
                  <a:pt x="109" y="65"/>
                  <a:pt x="120" y="61"/>
                  <a:pt x="132" y="58"/>
                </a:cubicBezTo>
                <a:cubicBezTo>
                  <a:pt x="133" y="58"/>
                  <a:pt x="133" y="58"/>
                  <a:pt x="133" y="58"/>
                </a:cubicBezTo>
                <a:cubicBezTo>
                  <a:pt x="134" y="59"/>
                  <a:pt x="134" y="59"/>
                  <a:pt x="134" y="59"/>
                </a:cubicBezTo>
                <a:cubicBezTo>
                  <a:pt x="139" y="76"/>
                  <a:pt x="142" y="93"/>
                  <a:pt x="143" y="110"/>
                </a:cubicBezTo>
                <a:cubicBezTo>
                  <a:pt x="143" y="111"/>
                  <a:pt x="143" y="111"/>
                  <a:pt x="143" y="111"/>
                </a:cubicBezTo>
                <a:cubicBezTo>
                  <a:pt x="142" y="111"/>
                  <a:pt x="142" y="111"/>
                  <a:pt x="142" y="111"/>
                </a:cubicBezTo>
                <a:cubicBezTo>
                  <a:pt x="138" y="112"/>
                  <a:pt x="134" y="114"/>
                  <a:pt x="130" y="116"/>
                </a:cubicBezTo>
                <a:cubicBezTo>
                  <a:pt x="129" y="117"/>
                  <a:pt x="129" y="117"/>
                  <a:pt x="129" y="117"/>
                </a:cubicBezTo>
                <a:cubicBezTo>
                  <a:pt x="128" y="116"/>
                  <a:pt x="128" y="116"/>
                  <a:pt x="128" y="116"/>
                </a:cubicBezTo>
                <a:cubicBezTo>
                  <a:pt x="117" y="103"/>
                  <a:pt x="107" y="89"/>
                  <a:pt x="99" y="74"/>
                </a:cubicBezTo>
                <a:cubicBezTo>
                  <a:pt x="98" y="73"/>
                  <a:pt x="98" y="73"/>
                  <a:pt x="98" y="73"/>
                </a:cubicBezTo>
                <a:lnTo>
                  <a:pt x="99" y="72"/>
                </a:lnTo>
                <a:close/>
                <a:moveTo>
                  <a:pt x="59" y="132"/>
                </a:moveTo>
                <a:cubicBezTo>
                  <a:pt x="61" y="120"/>
                  <a:pt x="66" y="109"/>
                  <a:pt x="72" y="99"/>
                </a:cubicBezTo>
                <a:cubicBezTo>
                  <a:pt x="73" y="98"/>
                  <a:pt x="73" y="98"/>
                  <a:pt x="73" y="98"/>
                </a:cubicBezTo>
                <a:cubicBezTo>
                  <a:pt x="74" y="98"/>
                  <a:pt x="74" y="98"/>
                  <a:pt x="74" y="98"/>
                </a:cubicBezTo>
                <a:cubicBezTo>
                  <a:pt x="90" y="107"/>
                  <a:pt x="104" y="116"/>
                  <a:pt x="116" y="128"/>
                </a:cubicBezTo>
                <a:cubicBezTo>
                  <a:pt x="117" y="128"/>
                  <a:pt x="117" y="128"/>
                  <a:pt x="117" y="128"/>
                </a:cubicBezTo>
                <a:cubicBezTo>
                  <a:pt x="117" y="129"/>
                  <a:pt x="117" y="129"/>
                  <a:pt x="117" y="129"/>
                </a:cubicBezTo>
                <a:cubicBezTo>
                  <a:pt x="114" y="133"/>
                  <a:pt x="113" y="137"/>
                  <a:pt x="112" y="141"/>
                </a:cubicBezTo>
                <a:cubicBezTo>
                  <a:pt x="111" y="143"/>
                  <a:pt x="111" y="143"/>
                  <a:pt x="111" y="143"/>
                </a:cubicBezTo>
                <a:cubicBezTo>
                  <a:pt x="110" y="142"/>
                  <a:pt x="110" y="142"/>
                  <a:pt x="110" y="142"/>
                </a:cubicBezTo>
                <a:cubicBezTo>
                  <a:pt x="93" y="141"/>
                  <a:pt x="76" y="138"/>
                  <a:pt x="60" y="133"/>
                </a:cubicBezTo>
                <a:cubicBezTo>
                  <a:pt x="58" y="133"/>
                  <a:pt x="58" y="133"/>
                  <a:pt x="58" y="133"/>
                </a:cubicBezTo>
                <a:lnTo>
                  <a:pt x="59" y="132"/>
                </a:lnTo>
                <a:close/>
                <a:moveTo>
                  <a:pt x="74" y="203"/>
                </a:moveTo>
                <a:cubicBezTo>
                  <a:pt x="73" y="203"/>
                  <a:pt x="73" y="203"/>
                  <a:pt x="73" y="203"/>
                </a:cubicBezTo>
                <a:cubicBezTo>
                  <a:pt x="72" y="202"/>
                  <a:pt x="72" y="202"/>
                  <a:pt x="72" y="202"/>
                </a:cubicBezTo>
                <a:cubicBezTo>
                  <a:pt x="66" y="192"/>
                  <a:pt x="61" y="181"/>
                  <a:pt x="59" y="170"/>
                </a:cubicBezTo>
                <a:cubicBezTo>
                  <a:pt x="58" y="168"/>
                  <a:pt x="58" y="168"/>
                  <a:pt x="58" y="168"/>
                </a:cubicBezTo>
                <a:cubicBezTo>
                  <a:pt x="60" y="168"/>
                  <a:pt x="60" y="168"/>
                  <a:pt x="60" y="168"/>
                </a:cubicBezTo>
                <a:cubicBezTo>
                  <a:pt x="76" y="163"/>
                  <a:pt x="93" y="160"/>
                  <a:pt x="110" y="159"/>
                </a:cubicBezTo>
                <a:cubicBezTo>
                  <a:pt x="111" y="159"/>
                  <a:pt x="111" y="159"/>
                  <a:pt x="111" y="159"/>
                </a:cubicBezTo>
                <a:cubicBezTo>
                  <a:pt x="111" y="160"/>
                  <a:pt x="111" y="160"/>
                  <a:pt x="111" y="160"/>
                </a:cubicBezTo>
                <a:cubicBezTo>
                  <a:pt x="112" y="164"/>
                  <a:pt x="114" y="168"/>
                  <a:pt x="116" y="172"/>
                </a:cubicBezTo>
                <a:cubicBezTo>
                  <a:pt x="117" y="173"/>
                  <a:pt x="117" y="173"/>
                  <a:pt x="117" y="173"/>
                </a:cubicBezTo>
                <a:cubicBezTo>
                  <a:pt x="116" y="174"/>
                  <a:pt x="116" y="174"/>
                  <a:pt x="116" y="174"/>
                </a:cubicBezTo>
                <a:cubicBezTo>
                  <a:pt x="103" y="185"/>
                  <a:pt x="89" y="194"/>
                  <a:pt x="74" y="203"/>
                </a:cubicBezTo>
                <a:close/>
                <a:moveTo>
                  <a:pt x="143" y="191"/>
                </a:moveTo>
                <a:cubicBezTo>
                  <a:pt x="141" y="208"/>
                  <a:pt x="138" y="225"/>
                  <a:pt x="133" y="242"/>
                </a:cubicBezTo>
                <a:cubicBezTo>
                  <a:pt x="133" y="243"/>
                  <a:pt x="133" y="243"/>
                  <a:pt x="133" y="243"/>
                </a:cubicBezTo>
                <a:cubicBezTo>
                  <a:pt x="132" y="243"/>
                  <a:pt x="132" y="243"/>
                  <a:pt x="132" y="243"/>
                </a:cubicBezTo>
                <a:cubicBezTo>
                  <a:pt x="120" y="241"/>
                  <a:pt x="109" y="236"/>
                  <a:pt x="99" y="229"/>
                </a:cubicBezTo>
                <a:cubicBezTo>
                  <a:pt x="98" y="229"/>
                  <a:pt x="98" y="229"/>
                  <a:pt x="98" y="229"/>
                </a:cubicBezTo>
                <a:cubicBezTo>
                  <a:pt x="98" y="228"/>
                  <a:pt x="98" y="228"/>
                  <a:pt x="98" y="228"/>
                </a:cubicBezTo>
                <a:cubicBezTo>
                  <a:pt x="107" y="212"/>
                  <a:pt x="117" y="198"/>
                  <a:pt x="128" y="185"/>
                </a:cubicBezTo>
                <a:cubicBezTo>
                  <a:pt x="128" y="184"/>
                  <a:pt x="128" y="184"/>
                  <a:pt x="128" y="184"/>
                </a:cubicBezTo>
                <a:cubicBezTo>
                  <a:pt x="129" y="185"/>
                  <a:pt x="129" y="185"/>
                  <a:pt x="129" y="185"/>
                </a:cubicBezTo>
                <a:cubicBezTo>
                  <a:pt x="133" y="187"/>
                  <a:pt x="137" y="189"/>
                  <a:pt x="142" y="190"/>
                </a:cubicBezTo>
                <a:cubicBezTo>
                  <a:pt x="143" y="190"/>
                  <a:pt x="143" y="190"/>
                  <a:pt x="143" y="190"/>
                </a:cubicBezTo>
                <a:lnTo>
                  <a:pt x="143" y="191"/>
                </a:lnTo>
                <a:close/>
                <a:moveTo>
                  <a:pt x="151" y="180"/>
                </a:moveTo>
                <a:cubicBezTo>
                  <a:pt x="143" y="180"/>
                  <a:pt x="136" y="177"/>
                  <a:pt x="130" y="171"/>
                </a:cubicBezTo>
                <a:cubicBezTo>
                  <a:pt x="125" y="166"/>
                  <a:pt x="122" y="159"/>
                  <a:pt x="122" y="151"/>
                </a:cubicBezTo>
                <a:cubicBezTo>
                  <a:pt x="122" y="143"/>
                  <a:pt x="125" y="136"/>
                  <a:pt x="130" y="130"/>
                </a:cubicBezTo>
                <a:cubicBezTo>
                  <a:pt x="136" y="125"/>
                  <a:pt x="143" y="122"/>
                  <a:pt x="151" y="122"/>
                </a:cubicBezTo>
                <a:cubicBezTo>
                  <a:pt x="159" y="122"/>
                  <a:pt x="166" y="125"/>
                  <a:pt x="172" y="130"/>
                </a:cubicBezTo>
                <a:cubicBezTo>
                  <a:pt x="183" y="142"/>
                  <a:pt x="183" y="160"/>
                  <a:pt x="172" y="171"/>
                </a:cubicBezTo>
                <a:cubicBezTo>
                  <a:pt x="166" y="177"/>
                  <a:pt x="159" y="180"/>
                  <a:pt x="151" y="180"/>
                </a:cubicBezTo>
                <a:close/>
                <a:moveTo>
                  <a:pt x="203" y="229"/>
                </a:moveTo>
                <a:cubicBezTo>
                  <a:pt x="192" y="236"/>
                  <a:pt x="181" y="241"/>
                  <a:pt x="170" y="243"/>
                </a:cubicBezTo>
                <a:cubicBezTo>
                  <a:pt x="168" y="243"/>
                  <a:pt x="168" y="243"/>
                  <a:pt x="168" y="243"/>
                </a:cubicBezTo>
                <a:cubicBezTo>
                  <a:pt x="168" y="242"/>
                  <a:pt x="168" y="242"/>
                  <a:pt x="168" y="242"/>
                </a:cubicBezTo>
                <a:cubicBezTo>
                  <a:pt x="163" y="225"/>
                  <a:pt x="160" y="208"/>
                  <a:pt x="159" y="192"/>
                </a:cubicBezTo>
                <a:cubicBezTo>
                  <a:pt x="159" y="190"/>
                  <a:pt x="159" y="190"/>
                  <a:pt x="159" y="190"/>
                </a:cubicBezTo>
                <a:cubicBezTo>
                  <a:pt x="160" y="190"/>
                  <a:pt x="160" y="190"/>
                  <a:pt x="160" y="190"/>
                </a:cubicBezTo>
                <a:cubicBezTo>
                  <a:pt x="164" y="189"/>
                  <a:pt x="168" y="188"/>
                  <a:pt x="172" y="185"/>
                </a:cubicBezTo>
                <a:cubicBezTo>
                  <a:pt x="173" y="185"/>
                  <a:pt x="173" y="185"/>
                  <a:pt x="173" y="185"/>
                </a:cubicBezTo>
                <a:cubicBezTo>
                  <a:pt x="174" y="185"/>
                  <a:pt x="174" y="185"/>
                  <a:pt x="174" y="185"/>
                </a:cubicBezTo>
                <a:cubicBezTo>
                  <a:pt x="185" y="199"/>
                  <a:pt x="195" y="213"/>
                  <a:pt x="203" y="228"/>
                </a:cubicBezTo>
                <a:cubicBezTo>
                  <a:pt x="204" y="229"/>
                  <a:pt x="204" y="229"/>
                  <a:pt x="204" y="229"/>
                </a:cubicBezTo>
                <a:lnTo>
                  <a:pt x="203" y="229"/>
                </a:lnTo>
                <a:close/>
                <a:moveTo>
                  <a:pt x="243" y="170"/>
                </a:moveTo>
                <a:cubicBezTo>
                  <a:pt x="241" y="182"/>
                  <a:pt x="236" y="193"/>
                  <a:pt x="229" y="203"/>
                </a:cubicBezTo>
                <a:cubicBezTo>
                  <a:pt x="229" y="204"/>
                  <a:pt x="229" y="204"/>
                  <a:pt x="229" y="204"/>
                </a:cubicBezTo>
                <a:cubicBezTo>
                  <a:pt x="228" y="203"/>
                  <a:pt x="228" y="203"/>
                  <a:pt x="228" y="203"/>
                </a:cubicBezTo>
                <a:cubicBezTo>
                  <a:pt x="212" y="195"/>
                  <a:pt x="198" y="185"/>
                  <a:pt x="185" y="174"/>
                </a:cubicBezTo>
                <a:cubicBezTo>
                  <a:pt x="185" y="173"/>
                  <a:pt x="185" y="173"/>
                  <a:pt x="185" y="173"/>
                </a:cubicBezTo>
                <a:cubicBezTo>
                  <a:pt x="185" y="172"/>
                  <a:pt x="185" y="172"/>
                  <a:pt x="185" y="172"/>
                </a:cubicBezTo>
                <a:cubicBezTo>
                  <a:pt x="188" y="169"/>
                  <a:pt x="189" y="164"/>
                  <a:pt x="190" y="160"/>
                </a:cubicBezTo>
                <a:cubicBezTo>
                  <a:pt x="191" y="159"/>
                  <a:pt x="191" y="159"/>
                  <a:pt x="191" y="159"/>
                </a:cubicBezTo>
                <a:cubicBezTo>
                  <a:pt x="192" y="159"/>
                  <a:pt x="192" y="159"/>
                  <a:pt x="192" y="159"/>
                </a:cubicBezTo>
                <a:cubicBezTo>
                  <a:pt x="208" y="161"/>
                  <a:pt x="225" y="164"/>
                  <a:pt x="242" y="168"/>
                </a:cubicBezTo>
                <a:cubicBezTo>
                  <a:pt x="243" y="169"/>
                  <a:pt x="243" y="169"/>
                  <a:pt x="243" y="169"/>
                </a:cubicBezTo>
                <a:lnTo>
                  <a:pt x="243" y="170"/>
                </a:lnTo>
                <a:close/>
                <a:moveTo>
                  <a:pt x="242" y="134"/>
                </a:moveTo>
                <a:cubicBezTo>
                  <a:pt x="225" y="139"/>
                  <a:pt x="208" y="142"/>
                  <a:pt x="192" y="143"/>
                </a:cubicBezTo>
                <a:cubicBezTo>
                  <a:pt x="191" y="143"/>
                  <a:pt x="191" y="143"/>
                  <a:pt x="191" y="143"/>
                </a:cubicBezTo>
                <a:cubicBezTo>
                  <a:pt x="190" y="142"/>
                  <a:pt x="190" y="142"/>
                  <a:pt x="190" y="142"/>
                </a:cubicBezTo>
                <a:cubicBezTo>
                  <a:pt x="189" y="137"/>
                  <a:pt x="188" y="133"/>
                  <a:pt x="185" y="130"/>
                </a:cubicBezTo>
                <a:cubicBezTo>
                  <a:pt x="185" y="129"/>
                  <a:pt x="185" y="129"/>
                  <a:pt x="185" y="129"/>
                </a:cubicBezTo>
                <a:cubicBezTo>
                  <a:pt x="186" y="128"/>
                  <a:pt x="186" y="128"/>
                  <a:pt x="186" y="128"/>
                </a:cubicBezTo>
                <a:cubicBezTo>
                  <a:pt x="199" y="117"/>
                  <a:pt x="213" y="107"/>
                  <a:pt x="228" y="99"/>
                </a:cubicBezTo>
                <a:cubicBezTo>
                  <a:pt x="229" y="98"/>
                  <a:pt x="229" y="98"/>
                  <a:pt x="229" y="98"/>
                </a:cubicBezTo>
                <a:cubicBezTo>
                  <a:pt x="230" y="99"/>
                  <a:pt x="230" y="99"/>
                  <a:pt x="230" y="99"/>
                </a:cubicBezTo>
                <a:cubicBezTo>
                  <a:pt x="236" y="109"/>
                  <a:pt x="241" y="120"/>
                  <a:pt x="243" y="132"/>
                </a:cubicBezTo>
                <a:cubicBezTo>
                  <a:pt x="243" y="133"/>
                  <a:pt x="243" y="133"/>
                  <a:pt x="243" y="133"/>
                </a:cubicBezTo>
                <a:lnTo>
                  <a:pt x="242" y="134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1" name="Freeform 12"/>
          <p:cNvSpPr>
            <a:spLocks noEditPoints="1"/>
          </p:cNvSpPr>
          <p:nvPr/>
        </p:nvSpPr>
        <p:spPr bwMode="auto">
          <a:xfrm>
            <a:off x="10862962" y="4633729"/>
            <a:ext cx="1676485" cy="1674427"/>
          </a:xfrm>
          <a:custGeom>
            <a:avLst/>
            <a:gdLst>
              <a:gd name="T0" fmla="*/ 286 w 302"/>
              <a:gd name="T1" fmla="*/ 129 h 302"/>
              <a:gd name="T2" fmla="*/ 282 w 302"/>
              <a:gd name="T3" fmla="*/ 112 h 302"/>
              <a:gd name="T4" fmla="*/ 285 w 302"/>
              <a:gd name="T5" fmla="*/ 82 h 302"/>
              <a:gd name="T6" fmla="*/ 264 w 302"/>
              <a:gd name="T7" fmla="*/ 72 h 302"/>
              <a:gd name="T8" fmla="*/ 252 w 302"/>
              <a:gd name="T9" fmla="*/ 58 h 302"/>
              <a:gd name="T10" fmla="*/ 236 w 302"/>
              <a:gd name="T11" fmla="*/ 34 h 302"/>
              <a:gd name="T12" fmla="*/ 219 w 302"/>
              <a:gd name="T13" fmla="*/ 23 h 302"/>
              <a:gd name="T14" fmla="*/ 191 w 302"/>
              <a:gd name="T15" fmla="*/ 20 h 302"/>
              <a:gd name="T16" fmla="*/ 173 w 302"/>
              <a:gd name="T17" fmla="*/ 15 h 302"/>
              <a:gd name="T18" fmla="*/ 155 w 302"/>
              <a:gd name="T19" fmla="*/ 0 h 302"/>
              <a:gd name="T20" fmla="*/ 141 w 302"/>
              <a:gd name="T21" fmla="*/ 14 h 302"/>
              <a:gd name="T22" fmla="*/ 113 w 302"/>
              <a:gd name="T23" fmla="*/ 12 h 302"/>
              <a:gd name="T24" fmla="*/ 94 w 302"/>
              <a:gd name="T25" fmla="*/ 18 h 302"/>
              <a:gd name="T26" fmla="*/ 73 w 302"/>
              <a:gd name="T27" fmla="*/ 38 h 302"/>
              <a:gd name="T28" fmla="*/ 59 w 302"/>
              <a:gd name="T29" fmla="*/ 49 h 302"/>
              <a:gd name="T30" fmla="*/ 35 w 302"/>
              <a:gd name="T31" fmla="*/ 54 h 302"/>
              <a:gd name="T32" fmla="*/ 32 w 302"/>
              <a:gd name="T33" fmla="*/ 84 h 302"/>
              <a:gd name="T34" fmla="*/ 24 w 302"/>
              <a:gd name="T35" fmla="*/ 99 h 302"/>
              <a:gd name="T36" fmla="*/ 3 w 302"/>
              <a:gd name="T37" fmla="*/ 121 h 302"/>
              <a:gd name="T38" fmla="*/ 14 w 302"/>
              <a:gd name="T39" fmla="*/ 142 h 302"/>
              <a:gd name="T40" fmla="*/ 7 w 302"/>
              <a:gd name="T41" fmla="*/ 157 h 302"/>
              <a:gd name="T42" fmla="*/ 9 w 302"/>
              <a:gd name="T43" fmla="*/ 177 h 302"/>
              <a:gd name="T44" fmla="*/ 24 w 302"/>
              <a:gd name="T45" fmla="*/ 201 h 302"/>
              <a:gd name="T46" fmla="*/ 31 w 302"/>
              <a:gd name="T47" fmla="*/ 218 h 302"/>
              <a:gd name="T48" fmla="*/ 30 w 302"/>
              <a:gd name="T49" fmla="*/ 242 h 302"/>
              <a:gd name="T50" fmla="*/ 59 w 302"/>
              <a:gd name="T51" fmla="*/ 252 h 302"/>
              <a:gd name="T52" fmla="*/ 73 w 302"/>
              <a:gd name="T53" fmla="*/ 263 h 302"/>
              <a:gd name="T54" fmla="*/ 89 w 302"/>
              <a:gd name="T55" fmla="*/ 289 h 302"/>
              <a:gd name="T56" fmla="*/ 112 w 302"/>
              <a:gd name="T57" fmla="*/ 283 h 302"/>
              <a:gd name="T58" fmla="*/ 130 w 302"/>
              <a:gd name="T59" fmla="*/ 286 h 302"/>
              <a:gd name="T60" fmla="*/ 155 w 302"/>
              <a:gd name="T61" fmla="*/ 302 h 302"/>
              <a:gd name="T62" fmla="*/ 173 w 302"/>
              <a:gd name="T63" fmla="*/ 286 h 302"/>
              <a:gd name="T64" fmla="*/ 190 w 302"/>
              <a:gd name="T65" fmla="*/ 282 h 302"/>
              <a:gd name="T66" fmla="*/ 220 w 302"/>
              <a:gd name="T67" fmla="*/ 285 h 302"/>
              <a:gd name="T68" fmla="*/ 230 w 302"/>
              <a:gd name="T69" fmla="*/ 263 h 302"/>
              <a:gd name="T70" fmla="*/ 243 w 302"/>
              <a:gd name="T71" fmla="*/ 251 h 302"/>
              <a:gd name="T72" fmla="*/ 268 w 302"/>
              <a:gd name="T73" fmla="*/ 236 h 302"/>
              <a:gd name="T74" fmla="*/ 278 w 302"/>
              <a:gd name="T75" fmla="*/ 219 h 302"/>
              <a:gd name="T76" fmla="*/ 282 w 302"/>
              <a:gd name="T77" fmla="*/ 190 h 302"/>
              <a:gd name="T78" fmla="*/ 287 w 302"/>
              <a:gd name="T79" fmla="*/ 173 h 302"/>
              <a:gd name="T80" fmla="*/ 302 w 302"/>
              <a:gd name="T81" fmla="*/ 155 h 302"/>
              <a:gd name="T82" fmla="*/ 170 w 302"/>
              <a:gd name="T83" fmla="*/ 59 h 302"/>
              <a:gd name="T84" fmla="*/ 160 w 302"/>
              <a:gd name="T85" fmla="*/ 111 h 302"/>
              <a:gd name="T86" fmla="*/ 143 w 302"/>
              <a:gd name="T87" fmla="*/ 110 h 302"/>
              <a:gd name="T88" fmla="*/ 98 w 302"/>
              <a:gd name="T89" fmla="*/ 73 h 302"/>
              <a:gd name="T90" fmla="*/ 117 w 302"/>
              <a:gd name="T91" fmla="*/ 128 h 302"/>
              <a:gd name="T92" fmla="*/ 59 w 302"/>
              <a:gd name="T93" fmla="*/ 132 h 302"/>
              <a:gd name="T94" fmla="*/ 110 w 302"/>
              <a:gd name="T95" fmla="*/ 159 h 302"/>
              <a:gd name="T96" fmla="*/ 143 w 302"/>
              <a:gd name="T97" fmla="*/ 191 h 302"/>
              <a:gd name="T98" fmla="*/ 128 w 302"/>
              <a:gd name="T99" fmla="*/ 185 h 302"/>
              <a:gd name="T100" fmla="*/ 130 w 302"/>
              <a:gd name="T101" fmla="*/ 171 h 302"/>
              <a:gd name="T102" fmla="*/ 203 w 302"/>
              <a:gd name="T103" fmla="*/ 229 h 302"/>
              <a:gd name="T104" fmla="*/ 172 w 302"/>
              <a:gd name="T105" fmla="*/ 185 h 302"/>
              <a:gd name="T106" fmla="*/ 229 w 302"/>
              <a:gd name="T107" fmla="*/ 203 h 302"/>
              <a:gd name="T108" fmla="*/ 191 w 302"/>
              <a:gd name="T109" fmla="*/ 159 h 302"/>
              <a:gd name="T110" fmla="*/ 191 w 302"/>
              <a:gd name="T111" fmla="*/ 143 h 302"/>
              <a:gd name="T112" fmla="*/ 230 w 302"/>
              <a:gd name="T113" fmla="*/ 99 h 3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302" h="302">
                <a:moveTo>
                  <a:pt x="302" y="147"/>
                </a:moveTo>
                <a:cubicBezTo>
                  <a:pt x="300" y="146"/>
                  <a:pt x="297" y="145"/>
                  <a:pt x="295" y="145"/>
                </a:cubicBezTo>
                <a:cubicBezTo>
                  <a:pt x="293" y="144"/>
                  <a:pt x="290" y="143"/>
                  <a:pt x="288" y="142"/>
                </a:cubicBezTo>
                <a:cubicBezTo>
                  <a:pt x="287" y="142"/>
                  <a:pt x="287" y="142"/>
                  <a:pt x="287" y="142"/>
                </a:cubicBezTo>
                <a:cubicBezTo>
                  <a:pt x="287" y="141"/>
                  <a:pt x="287" y="141"/>
                  <a:pt x="287" y="141"/>
                </a:cubicBezTo>
                <a:cubicBezTo>
                  <a:pt x="287" y="137"/>
                  <a:pt x="287" y="133"/>
                  <a:pt x="286" y="130"/>
                </a:cubicBezTo>
                <a:cubicBezTo>
                  <a:pt x="286" y="129"/>
                  <a:pt x="286" y="129"/>
                  <a:pt x="286" y="129"/>
                </a:cubicBezTo>
                <a:cubicBezTo>
                  <a:pt x="287" y="128"/>
                  <a:pt x="287" y="128"/>
                  <a:pt x="287" y="128"/>
                </a:cubicBezTo>
                <a:cubicBezTo>
                  <a:pt x="289" y="127"/>
                  <a:pt x="291" y="126"/>
                  <a:pt x="293" y="125"/>
                </a:cubicBezTo>
                <a:cubicBezTo>
                  <a:pt x="295" y="123"/>
                  <a:pt x="297" y="122"/>
                  <a:pt x="299" y="121"/>
                </a:cubicBezTo>
                <a:cubicBezTo>
                  <a:pt x="299" y="118"/>
                  <a:pt x="298" y="116"/>
                  <a:pt x="297" y="113"/>
                </a:cubicBezTo>
                <a:cubicBezTo>
                  <a:pt x="295" y="113"/>
                  <a:pt x="293" y="113"/>
                  <a:pt x="290" y="113"/>
                </a:cubicBezTo>
                <a:cubicBezTo>
                  <a:pt x="288" y="112"/>
                  <a:pt x="285" y="112"/>
                  <a:pt x="283" y="112"/>
                </a:cubicBezTo>
                <a:cubicBezTo>
                  <a:pt x="282" y="112"/>
                  <a:pt x="282" y="112"/>
                  <a:pt x="282" y="112"/>
                </a:cubicBezTo>
                <a:cubicBezTo>
                  <a:pt x="282" y="111"/>
                  <a:pt x="282" y="111"/>
                  <a:pt x="282" y="111"/>
                </a:cubicBezTo>
                <a:cubicBezTo>
                  <a:pt x="281" y="108"/>
                  <a:pt x="279" y="104"/>
                  <a:pt x="278" y="100"/>
                </a:cubicBezTo>
                <a:cubicBezTo>
                  <a:pt x="278" y="99"/>
                  <a:pt x="278" y="99"/>
                  <a:pt x="278" y="99"/>
                </a:cubicBezTo>
                <a:cubicBezTo>
                  <a:pt x="278" y="99"/>
                  <a:pt x="278" y="99"/>
                  <a:pt x="278" y="99"/>
                </a:cubicBezTo>
                <a:cubicBezTo>
                  <a:pt x="280" y="97"/>
                  <a:pt x="282" y="95"/>
                  <a:pt x="284" y="94"/>
                </a:cubicBezTo>
                <a:cubicBezTo>
                  <a:pt x="285" y="92"/>
                  <a:pt x="287" y="90"/>
                  <a:pt x="289" y="89"/>
                </a:cubicBezTo>
                <a:cubicBezTo>
                  <a:pt x="288" y="86"/>
                  <a:pt x="286" y="84"/>
                  <a:pt x="285" y="82"/>
                </a:cubicBezTo>
                <a:cubicBezTo>
                  <a:pt x="283" y="82"/>
                  <a:pt x="281" y="82"/>
                  <a:pt x="278" y="83"/>
                </a:cubicBezTo>
                <a:cubicBezTo>
                  <a:pt x="276" y="83"/>
                  <a:pt x="273" y="83"/>
                  <a:pt x="271" y="84"/>
                </a:cubicBezTo>
                <a:cubicBezTo>
                  <a:pt x="270" y="84"/>
                  <a:pt x="270" y="84"/>
                  <a:pt x="270" y="84"/>
                </a:cubicBezTo>
                <a:cubicBezTo>
                  <a:pt x="270" y="83"/>
                  <a:pt x="270" y="83"/>
                  <a:pt x="270" y="83"/>
                </a:cubicBezTo>
                <a:cubicBezTo>
                  <a:pt x="268" y="80"/>
                  <a:pt x="266" y="76"/>
                  <a:pt x="264" y="73"/>
                </a:cubicBezTo>
                <a:cubicBezTo>
                  <a:pt x="263" y="72"/>
                  <a:pt x="263" y="72"/>
                  <a:pt x="263" y="72"/>
                </a:cubicBezTo>
                <a:cubicBezTo>
                  <a:pt x="264" y="72"/>
                  <a:pt x="264" y="72"/>
                  <a:pt x="264" y="72"/>
                </a:cubicBezTo>
                <a:cubicBezTo>
                  <a:pt x="265" y="70"/>
                  <a:pt x="266" y="68"/>
                  <a:pt x="268" y="66"/>
                </a:cubicBezTo>
                <a:cubicBezTo>
                  <a:pt x="269" y="64"/>
                  <a:pt x="270" y="62"/>
                  <a:pt x="271" y="60"/>
                </a:cubicBezTo>
                <a:cubicBezTo>
                  <a:pt x="270" y="58"/>
                  <a:pt x="268" y="56"/>
                  <a:pt x="267" y="54"/>
                </a:cubicBezTo>
                <a:cubicBezTo>
                  <a:pt x="264" y="54"/>
                  <a:pt x="262" y="55"/>
                  <a:pt x="260" y="56"/>
                </a:cubicBezTo>
                <a:cubicBezTo>
                  <a:pt x="258" y="57"/>
                  <a:pt x="255" y="58"/>
                  <a:pt x="253" y="59"/>
                </a:cubicBezTo>
                <a:cubicBezTo>
                  <a:pt x="252" y="59"/>
                  <a:pt x="252" y="59"/>
                  <a:pt x="252" y="59"/>
                </a:cubicBezTo>
                <a:cubicBezTo>
                  <a:pt x="252" y="58"/>
                  <a:pt x="252" y="58"/>
                  <a:pt x="252" y="58"/>
                </a:cubicBezTo>
                <a:cubicBezTo>
                  <a:pt x="249" y="55"/>
                  <a:pt x="246" y="53"/>
                  <a:pt x="243" y="50"/>
                </a:cubicBezTo>
                <a:cubicBezTo>
                  <a:pt x="243" y="49"/>
                  <a:pt x="243" y="49"/>
                  <a:pt x="243" y="49"/>
                </a:cubicBezTo>
                <a:cubicBezTo>
                  <a:pt x="243" y="49"/>
                  <a:pt x="243" y="49"/>
                  <a:pt x="243" y="49"/>
                </a:cubicBezTo>
                <a:cubicBezTo>
                  <a:pt x="244" y="47"/>
                  <a:pt x="245" y="44"/>
                  <a:pt x="246" y="42"/>
                </a:cubicBezTo>
                <a:cubicBezTo>
                  <a:pt x="247" y="40"/>
                  <a:pt x="247" y="37"/>
                  <a:pt x="248" y="35"/>
                </a:cubicBezTo>
                <a:cubicBezTo>
                  <a:pt x="246" y="33"/>
                  <a:pt x="244" y="32"/>
                  <a:pt x="242" y="30"/>
                </a:cubicBezTo>
                <a:cubicBezTo>
                  <a:pt x="240" y="31"/>
                  <a:pt x="238" y="33"/>
                  <a:pt x="236" y="34"/>
                </a:cubicBezTo>
                <a:cubicBezTo>
                  <a:pt x="234" y="36"/>
                  <a:pt x="232" y="37"/>
                  <a:pt x="230" y="38"/>
                </a:cubicBezTo>
                <a:cubicBezTo>
                  <a:pt x="229" y="39"/>
                  <a:pt x="229" y="39"/>
                  <a:pt x="229" y="39"/>
                </a:cubicBezTo>
                <a:cubicBezTo>
                  <a:pt x="228" y="38"/>
                  <a:pt x="228" y="38"/>
                  <a:pt x="228" y="38"/>
                </a:cubicBezTo>
                <a:cubicBezTo>
                  <a:pt x="225" y="36"/>
                  <a:pt x="222" y="34"/>
                  <a:pt x="219" y="32"/>
                </a:cubicBezTo>
                <a:cubicBezTo>
                  <a:pt x="218" y="32"/>
                  <a:pt x="218" y="32"/>
                  <a:pt x="218" y="32"/>
                </a:cubicBezTo>
                <a:cubicBezTo>
                  <a:pt x="218" y="31"/>
                  <a:pt x="218" y="31"/>
                  <a:pt x="218" y="31"/>
                </a:cubicBezTo>
                <a:cubicBezTo>
                  <a:pt x="218" y="28"/>
                  <a:pt x="219" y="26"/>
                  <a:pt x="219" y="23"/>
                </a:cubicBezTo>
                <a:cubicBezTo>
                  <a:pt x="219" y="21"/>
                  <a:pt x="220" y="19"/>
                  <a:pt x="220" y="16"/>
                </a:cubicBezTo>
                <a:cubicBezTo>
                  <a:pt x="218" y="15"/>
                  <a:pt x="215" y="14"/>
                  <a:pt x="213" y="13"/>
                </a:cubicBezTo>
                <a:cubicBezTo>
                  <a:pt x="211" y="15"/>
                  <a:pt x="210" y="16"/>
                  <a:pt x="208" y="18"/>
                </a:cubicBezTo>
                <a:cubicBezTo>
                  <a:pt x="206" y="20"/>
                  <a:pt x="205" y="22"/>
                  <a:pt x="203" y="23"/>
                </a:cubicBezTo>
                <a:cubicBezTo>
                  <a:pt x="202" y="24"/>
                  <a:pt x="202" y="24"/>
                  <a:pt x="202" y="24"/>
                </a:cubicBezTo>
                <a:cubicBezTo>
                  <a:pt x="202" y="24"/>
                  <a:pt x="202" y="24"/>
                  <a:pt x="202" y="24"/>
                </a:cubicBezTo>
                <a:cubicBezTo>
                  <a:pt x="198" y="22"/>
                  <a:pt x="194" y="21"/>
                  <a:pt x="191" y="20"/>
                </a:cubicBezTo>
                <a:cubicBezTo>
                  <a:pt x="190" y="20"/>
                  <a:pt x="190" y="20"/>
                  <a:pt x="190" y="20"/>
                </a:cubicBezTo>
                <a:cubicBezTo>
                  <a:pt x="190" y="19"/>
                  <a:pt x="190" y="19"/>
                  <a:pt x="190" y="19"/>
                </a:cubicBezTo>
                <a:cubicBezTo>
                  <a:pt x="189" y="17"/>
                  <a:pt x="189" y="14"/>
                  <a:pt x="189" y="12"/>
                </a:cubicBezTo>
                <a:cubicBezTo>
                  <a:pt x="189" y="9"/>
                  <a:pt x="189" y="7"/>
                  <a:pt x="188" y="4"/>
                </a:cubicBezTo>
                <a:cubicBezTo>
                  <a:pt x="186" y="4"/>
                  <a:pt x="183" y="3"/>
                  <a:pt x="181" y="3"/>
                </a:cubicBezTo>
                <a:cubicBezTo>
                  <a:pt x="180" y="4"/>
                  <a:pt x="178" y="7"/>
                  <a:pt x="177" y="9"/>
                </a:cubicBezTo>
                <a:cubicBezTo>
                  <a:pt x="176" y="11"/>
                  <a:pt x="175" y="13"/>
                  <a:pt x="173" y="15"/>
                </a:cubicBezTo>
                <a:cubicBezTo>
                  <a:pt x="173" y="16"/>
                  <a:pt x="173" y="16"/>
                  <a:pt x="173" y="16"/>
                </a:cubicBezTo>
                <a:cubicBezTo>
                  <a:pt x="172" y="16"/>
                  <a:pt x="172" y="16"/>
                  <a:pt x="172" y="16"/>
                </a:cubicBezTo>
                <a:cubicBezTo>
                  <a:pt x="168" y="15"/>
                  <a:pt x="165" y="15"/>
                  <a:pt x="161" y="14"/>
                </a:cubicBezTo>
                <a:cubicBezTo>
                  <a:pt x="160" y="14"/>
                  <a:pt x="160" y="14"/>
                  <a:pt x="160" y="14"/>
                </a:cubicBezTo>
                <a:cubicBezTo>
                  <a:pt x="159" y="14"/>
                  <a:pt x="159" y="14"/>
                  <a:pt x="159" y="14"/>
                </a:cubicBezTo>
                <a:cubicBezTo>
                  <a:pt x="159" y="11"/>
                  <a:pt x="158" y="9"/>
                  <a:pt x="157" y="7"/>
                </a:cubicBezTo>
                <a:cubicBezTo>
                  <a:pt x="156" y="4"/>
                  <a:pt x="156" y="2"/>
                  <a:pt x="155" y="0"/>
                </a:cubicBezTo>
                <a:cubicBezTo>
                  <a:pt x="155" y="0"/>
                  <a:pt x="155" y="0"/>
                  <a:pt x="155" y="0"/>
                </a:cubicBezTo>
                <a:cubicBezTo>
                  <a:pt x="152" y="0"/>
                  <a:pt x="150" y="0"/>
                  <a:pt x="147" y="0"/>
                </a:cubicBezTo>
                <a:cubicBezTo>
                  <a:pt x="147" y="0"/>
                  <a:pt x="147" y="0"/>
                  <a:pt x="147" y="0"/>
                </a:cubicBezTo>
                <a:cubicBezTo>
                  <a:pt x="146" y="2"/>
                  <a:pt x="145" y="4"/>
                  <a:pt x="145" y="7"/>
                </a:cubicBezTo>
                <a:cubicBezTo>
                  <a:pt x="144" y="9"/>
                  <a:pt x="143" y="11"/>
                  <a:pt x="142" y="14"/>
                </a:cubicBezTo>
                <a:cubicBezTo>
                  <a:pt x="142" y="14"/>
                  <a:pt x="142" y="14"/>
                  <a:pt x="142" y="14"/>
                </a:cubicBezTo>
                <a:cubicBezTo>
                  <a:pt x="141" y="14"/>
                  <a:pt x="141" y="14"/>
                  <a:pt x="141" y="14"/>
                </a:cubicBezTo>
                <a:cubicBezTo>
                  <a:pt x="137" y="15"/>
                  <a:pt x="133" y="15"/>
                  <a:pt x="130" y="16"/>
                </a:cubicBezTo>
                <a:cubicBezTo>
                  <a:pt x="129" y="16"/>
                  <a:pt x="129" y="16"/>
                  <a:pt x="129" y="16"/>
                </a:cubicBezTo>
                <a:cubicBezTo>
                  <a:pt x="129" y="15"/>
                  <a:pt x="129" y="15"/>
                  <a:pt x="129" y="15"/>
                </a:cubicBezTo>
                <a:cubicBezTo>
                  <a:pt x="127" y="13"/>
                  <a:pt x="126" y="11"/>
                  <a:pt x="125" y="9"/>
                </a:cubicBezTo>
                <a:cubicBezTo>
                  <a:pt x="123" y="7"/>
                  <a:pt x="122" y="4"/>
                  <a:pt x="121" y="3"/>
                </a:cubicBezTo>
                <a:cubicBezTo>
                  <a:pt x="118" y="3"/>
                  <a:pt x="116" y="4"/>
                  <a:pt x="113" y="4"/>
                </a:cubicBezTo>
                <a:cubicBezTo>
                  <a:pt x="113" y="7"/>
                  <a:pt x="113" y="9"/>
                  <a:pt x="113" y="12"/>
                </a:cubicBezTo>
                <a:cubicBezTo>
                  <a:pt x="113" y="14"/>
                  <a:pt x="112" y="17"/>
                  <a:pt x="112" y="19"/>
                </a:cubicBezTo>
                <a:cubicBezTo>
                  <a:pt x="112" y="20"/>
                  <a:pt x="112" y="20"/>
                  <a:pt x="112" y="20"/>
                </a:cubicBezTo>
                <a:cubicBezTo>
                  <a:pt x="111" y="20"/>
                  <a:pt x="111" y="20"/>
                  <a:pt x="111" y="20"/>
                </a:cubicBezTo>
                <a:cubicBezTo>
                  <a:pt x="108" y="21"/>
                  <a:pt x="104" y="22"/>
                  <a:pt x="100" y="24"/>
                </a:cubicBezTo>
                <a:cubicBezTo>
                  <a:pt x="100" y="24"/>
                  <a:pt x="100" y="24"/>
                  <a:pt x="100" y="24"/>
                </a:cubicBezTo>
                <a:cubicBezTo>
                  <a:pt x="99" y="23"/>
                  <a:pt x="99" y="23"/>
                  <a:pt x="99" y="23"/>
                </a:cubicBezTo>
                <a:cubicBezTo>
                  <a:pt x="97" y="22"/>
                  <a:pt x="96" y="20"/>
                  <a:pt x="94" y="18"/>
                </a:cubicBezTo>
                <a:cubicBezTo>
                  <a:pt x="92" y="16"/>
                  <a:pt x="90" y="15"/>
                  <a:pt x="89" y="13"/>
                </a:cubicBezTo>
                <a:cubicBezTo>
                  <a:pt x="86" y="14"/>
                  <a:pt x="84" y="15"/>
                  <a:pt x="82" y="16"/>
                </a:cubicBezTo>
                <a:cubicBezTo>
                  <a:pt x="82" y="19"/>
                  <a:pt x="82" y="21"/>
                  <a:pt x="83" y="23"/>
                </a:cubicBezTo>
                <a:cubicBezTo>
                  <a:pt x="83" y="26"/>
                  <a:pt x="83" y="28"/>
                  <a:pt x="84" y="31"/>
                </a:cubicBezTo>
                <a:cubicBezTo>
                  <a:pt x="84" y="32"/>
                  <a:pt x="84" y="32"/>
                  <a:pt x="84" y="32"/>
                </a:cubicBezTo>
                <a:cubicBezTo>
                  <a:pt x="83" y="32"/>
                  <a:pt x="83" y="32"/>
                  <a:pt x="83" y="32"/>
                </a:cubicBezTo>
                <a:cubicBezTo>
                  <a:pt x="80" y="34"/>
                  <a:pt x="76" y="36"/>
                  <a:pt x="73" y="38"/>
                </a:cubicBezTo>
                <a:cubicBezTo>
                  <a:pt x="73" y="39"/>
                  <a:pt x="73" y="39"/>
                  <a:pt x="73" y="39"/>
                </a:cubicBezTo>
                <a:cubicBezTo>
                  <a:pt x="72" y="38"/>
                  <a:pt x="72" y="38"/>
                  <a:pt x="72" y="38"/>
                </a:cubicBezTo>
                <a:cubicBezTo>
                  <a:pt x="70" y="37"/>
                  <a:pt x="68" y="36"/>
                  <a:pt x="66" y="34"/>
                </a:cubicBezTo>
                <a:cubicBezTo>
                  <a:pt x="64" y="33"/>
                  <a:pt x="62" y="31"/>
                  <a:pt x="60" y="30"/>
                </a:cubicBezTo>
                <a:cubicBezTo>
                  <a:pt x="58" y="32"/>
                  <a:pt x="56" y="33"/>
                  <a:pt x="54" y="35"/>
                </a:cubicBezTo>
                <a:cubicBezTo>
                  <a:pt x="54" y="37"/>
                  <a:pt x="55" y="40"/>
                  <a:pt x="56" y="42"/>
                </a:cubicBezTo>
                <a:cubicBezTo>
                  <a:pt x="57" y="44"/>
                  <a:pt x="58" y="47"/>
                  <a:pt x="59" y="49"/>
                </a:cubicBezTo>
                <a:cubicBezTo>
                  <a:pt x="59" y="49"/>
                  <a:pt x="59" y="49"/>
                  <a:pt x="59" y="49"/>
                </a:cubicBezTo>
                <a:cubicBezTo>
                  <a:pt x="58" y="50"/>
                  <a:pt x="58" y="50"/>
                  <a:pt x="58" y="50"/>
                </a:cubicBezTo>
                <a:cubicBezTo>
                  <a:pt x="56" y="53"/>
                  <a:pt x="53" y="55"/>
                  <a:pt x="50" y="58"/>
                </a:cubicBezTo>
                <a:cubicBezTo>
                  <a:pt x="50" y="59"/>
                  <a:pt x="50" y="59"/>
                  <a:pt x="50" y="59"/>
                </a:cubicBezTo>
                <a:cubicBezTo>
                  <a:pt x="49" y="59"/>
                  <a:pt x="49" y="59"/>
                  <a:pt x="49" y="59"/>
                </a:cubicBezTo>
                <a:cubicBezTo>
                  <a:pt x="47" y="58"/>
                  <a:pt x="44" y="57"/>
                  <a:pt x="42" y="56"/>
                </a:cubicBezTo>
                <a:cubicBezTo>
                  <a:pt x="40" y="55"/>
                  <a:pt x="37" y="54"/>
                  <a:pt x="35" y="54"/>
                </a:cubicBezTo>
                <a:cubicBezTo>
                  <a:pt x="33" y="56"/>
                  <a:pt x="32" y="58"/>
                  <a:pt x="30" y="60"/>
                </a:cubicBezTo>
                <a:cubicBezTo>
                  <a:pt x="32" y="62"/>
                  <a:pt x="33" y="64"/>
                  <a:pt x="34" y="66"/>
                </a:cubicBezTo>
                <a:cubicBezTo>
                  <a:pt x="36" y="68"/>
                  <a:pt x="37" y="70"/>
                  <a:pt x="38" y="72"/>
                </a:cubicBezTo>
                <a:cubicBezTo>
                  <a:pt x="39" y="72"/>
                  <a:pt x="39" y="72"/>
                  <a:pt x="39" y="72"/>
                </a:cubicBezTo>
                <a:cubicBezTo>
                  <a:pt x="38" y="73"/>
                  <a:pt x="38" y="73"/>
                  <a:pt x="38" y="73"/>
                </a:cubicBezTo>
                <a:cubicBezTo>
                  <a:pt x="36" y="76"/>
                  <a:pt x="34" y="80"/>
                  <a:pt x="32" y="83"/>
                </a:cubicBezTo>
                <a:cubicBezTo>
                  <a:pt x="32" y="84"/>
                  <a:pt x="32" y="84"/>
                  <a:pt x="32" y="84"/>
                </a:cubicBezTo>
                <a:cubicBezTo>
                  <a:pt x="31" y="84"/>
                  <a:pt x="31" y="84"/>
                  <a:pt x="31" y="84"/>
                </a:cubicBezTo>
                <a:cubicBezTo>
                  <a:pt x="29" y="83"/>
                  <a:pt x="26" y="83"/>
                  <a:pt x="24" y="83"/>
                </a:cubicBezTo>
                <a:cubicBezTo>
                  <a:pt x="21" y="82"/>
                  <a:pt x="19" y="82"/>
                  <a:pt x="17" y="82"/>
                </a:cubicBezTo>
                <a:cubicBezTo>
                  <a:pt x="15" y="84"/>
                  <a:pt x="14" y="86"/>
                  <a:pt x="13" y="89"/>
                </a:cubicBezTo>
                <a:cubicBezTo>
                  <a:pt x="15" y="90"/>
                  <a:pt x="16" y="92"/>
                  <a:pt x="18" y="94"/>
                </a:cubicBezTo>
                <a:cubicBezTo>
                  <a:pt x="20" y="95"/>
                  <a:pt x="22" y="97"/>
                  <a:pt x="24" y="99"/>
                </a:cubicBezTo>
                <a:cubicBezTo>
                  <a:pt x="24" y="99"/>
                  <a:pt x="24" y="99"/>
                  <a:pt x="24" y="99"/>
                </a:cubicBezTo>
                <a:cubicBezTo>
                  <a:pt x="24" y="100"/>
                  <a:pt x="24" y="100"/>
                  <a:pt x="24" y="100"/>
                </a:cubicBezTo>
                <a:cubicBezTo>
                  <a:pt x="22" y="104"/>
                  <a:pt x="21" y="108"/>
                  <a:pt x="20" y="111"/>
                </a:cubicBezTo>
                <a:cubicBezTo>
                  <a:pt x="20" y="112"/>
                  <a:pt x="20" y="112"/>
                  <a:pt x="20" y="112"/>
                </a:cubicBezTo>
                <a:cubicBezTo>
                  <a:pt x="19" y="112"/>
                  <a:pt x="19" y="112"/>
                  <a:pt x="19" y="112"/>
                </a:cubicBezTo>
                <a:cubicBezTo>
                  <a:pt x="17" y="112"/>
                  <a:pt x="14" y="112"/>
                  <a:pt x="12" y="113"/>
                </a:cubicBezTo>
                <a:cubicBezTo>
                  <a:pt x="9" y="113"/>
                  <a:pt x="7" y="113"/>
                  <a:pt x="4" y="113"/>
                </a:cubicBezTo>
                <a:cubicBezTo>
                  <a:pt x="4" y="116"/>
                  <a:pt x="3" y="118"/>
                  <a:pt x="3" y="121"/>
                </a:cubicBezTo>
                <a:cubicBezTo>
                  <a:pt x="5" y="122"/>
                  <a:pt x="7" y="123"/>
                  <a:pt x="9" y="125"/>
                </a:cubicBezTo>
                <a:cubicBezTo>
                  <a:pt x="11" y="126"/>
                  <a:pt x="13" y="127"/>
                  <a:pt x="15" y="128"/>
                </a:cubicBezTo>
                <a:cubicBezTo>
                  <a:pt x="16" y="129"/>
                  <a:pt x="16" y="129"/>
                  <a:pt x="16" y="129"/>
                </a:cubicBezTo>
                <a:cubicBezTo>
                  <a:pt x="16" y="130"/>
                  <a:pt x="16" y="130"/>
                  <a:pt x="16" y="130"/>
                </a:cubicBezTo>
                <a:cubicBezTo>
                  <a:pt x="15" y="133"/>
                  <a:pt x="15" y="137"/>
                  <a:pt x="15" y="141"/>
                </a:cubicBezTo>
                <a:cubicBezTo>
                  <a:pt x="14" y="142"/>
                  <a:pt x="14" y="142"/>
                  <a:pt x="14" y="142"/>
                </a:cubicBezTo>
                <a:cubicBezTo>
                  <a:pt x="14" y="142"/>
                  <a:pt x="14" y="142"/>
                  <a:pt x="14" y="142"/>
                </a:cubicBezTo>
                <a:cubicBezTo>
                  <a:pt x="12" y="143"/>
                  <a:pt x="9" y="144"/>
                  <a:pt x="7" y="145"/>
                </a:cubicBezTo>
                <a:cubicBezTo>
                  <a:pt x="4" y="145"/>
                  <a:pt x="2" y="146"/>
                  <a:pt x="0" y="147"/>
                </a:cubicBezTo>
                <a:cubicBezTo>
                  <a:pt x="0" y="147"/>
                  <a:pt x="0" y="147"/>
                  <a:pt x="0" y="147"/>
                </a:cubicBezTo>
                <a:cubicBezTo>
                  <a:pt x="0" y="148"/>
                  <a:pt x="0" y="150"/>
                  <a:pt x="0" y="151"/>
                </a:cubicBezTo>
                <a:cubicBezTo>
                  <a:pt x="0" y="152"/>
                  <a:pt x="0" y="153"/>
                  <a:pt x="0" y="155"/>
                </a:cubicBezTo>
                <a:cubicBezTo>
                  <a:pt x="0" y="155"/>
                  <a:pt x="0" y="155"/>
                  <a:pt x="0" y="155"/>
                </a:cubicBezTo>
                <a:cubicBezTo>
                  <a:pt x="2" y="156"/>
                  <a:pt x="4" y="156"/>
                  <a:pt x="7" y="157"/>
                </a:cubicBezTo>
                <a:cubicBezTo>
                  <a:pt x="9" y="158"/>
                  <a:pt x="12" y="158"/>
                  <a:pt x="14" y="159"/>
                </a:cubicBezTo>
                <a:cubicBezTo>
                  <a:pt x="14" y="160"/>
                  <a:pt x="14" y="160"/>
                  <a:pt x="14" y="160"/>
                </a:cubicBezTo>
                <a:cubicBezTo>
                  <a:pt x="15" y="160"/>
                  <a:pt x="15" y="160"/>
                  <a:pt x="15" y="160"/>
                </a:cubicBezTo>
                <a:cubicBezTo>
                  <a:pt x="15" y="165"/>
                  <a:pt x="15" y="168"/>
                  <a:pt x="16" y="172"/>
                </a:cubicBezTo>
                <a:cubicBezTo>
                  <a:pt x="16" y="173"/>
                  <a:pt x="16" y="173"/>
                  <a:pt x="16" y="173"/>
                </a:cubicBezTo>
                <a:cubicBezTo>
                  <a:pt x="15" y="173"/>
                  <a:pt x="15" y="173"/>
                  <a:pt x="15" y="173"/>
                </a:cubicBezTo>
                <a:cubicBezTo>
                  <a:pt x="13" y="174"/>
                  <a:pt x="11" y="176"/>
                  <a:pt x="9" y="177"/>
                </a:cubicBezTo>
                <a:cubicBezTo>
                  <a:pt x="7" y="178"/>
                  <a:pt x="5" y="179"/>
                  <a:pt x="3" y="181"/>
                </a:cubicBezTo>
                <a:cubicBezTo>
                  <a:pt x="3" y="183"/>
                  <a:pt x="4" y="186"/>
                  <a:pt x="4" y="188"/>
                </a:cubicBezTo>
                <a:cubicBezTo>
                  <a:pt x="7" y="189"/>
                  <a:pt x="9" y="189"/>
                  <a:pt x="12" y="189"/>
                </a:cubicBezTo>
                <a:cubicBezTo>
                  <a:pt x="14" y="189"/>
                  <a:pt x="17" y="189"/>
                  <a:pt x="19" y="190"/>
                </a:cubicBezTo>
                <a:cubicBezTo>
                  <a:pt x="20" y="190"/>
                  <a:pt x="20" y="190"/>
                  <a:pt x="20" y="190"/>
                </a:cubicBezTo>
                <a:cubicBezTo>
                  <a:pt x="20" y="190"/>
                  <a:pt x="20" y="190"/>
                  <a:pt x="20" y="190"/>
                </a:cubicBezTo>
                <a:cubicBezTo>
                  <a:pt x="21" y="194"/>
                  <a:pt x="22" y="198"/>
                  <a:pt x="24" y="201"/>
                </a:cubicBezTo>
                <a:cubicBezTo>
                  <a:pt x="24" y="202"/>
                  <a:pt x="24" y="202"/>
                  <a:pt x="24" y="202"/>
                </a:cubicBezTo>
                <a:cubicBezTo>
                  <a:pt x="24" y="203"/>
                  <a:pt x="24" y="203"/>
                  <a:pt x="24" y="203"/>
                </a:cubicBezTo>
                <a:cubicBezTo>
                  <a:pt x="22" y="204"/>
                  <a:pt x="20" y="206"/>
                  <a:pt x="18" y="208"/>
                </a:cubicBezTo>
                <a:cubicBezTo>
                  <a:pt x="16" y="210"/>
                  <a:pt x="15" y="211"/>
                  <a:pt x="13" y="213"/>
                </a:cubicBezTo>
                <a:cubicBezTo>
                  <a:pt x="14" y="215"/>
                  <a:pt x="15" y="218"/>
                  <a:pt x="17" y="220"/>
                </a:cubicBezTo>
                <a:cubicBezTo>
                  <a:pt x="19" y="220"/>
                  <a:pt x="21" y="219"/>
                  <a:pt x="24" y="219"/>
                </a:cubicBezTo>
                <a:cubicBezTo>
                  <a:pt x="26" y="219"/>
                  <a:pt x="29" y="218"/>
                  <a:pt x="31" y="218"/>
                </a:cubicBezTo>
                <a:cubicBezTo>
                  <a:pt x="32" y="218"/>
                  <a:pt x="32" y="218"/>
                  <a:pt x="32" y="218"/>
                </a:cubicBezTo>
                <a:cubicBezTo>
                  <a:pt x="32" y="219"/>
                  <a:pt x="32" y="219"/>
                  <a:pt x="32" y="219"/>
                </a:cubicBezTo>
                <a:cubicBezTo>
                  <a:pt x="34" y="222"/>
                  <a:pt x="36" y="225"/>
                  <a:pt x="38" y="228"/>
                </a:cubicBezTo>
                <a:cubicBezTo>
                  <a:pt x="39" y="229"/>
                  <a:pt x="39" y="229"/>
                  <a:pt x="39" y="229"/>
                </a:cubicBezTo>
                <a:cubicBezTo>
                  <a:pt x="38" y="230"/>
                  <a:pt x="38" y="230"/>
                  <a:pt x="38" y="230"/>
                </a:cubicBezTo>
                <a:cubicBezTo>
                  <a:pt x="37" y="232"/>
                  <a:pt x="36" y="234"/>
                  <a:pt x="34" y="236"/>
                </a:cubicBezTo>
                <a:cubicBezTo>
                  <a:pt x="33" y="238"/>
                  <a:pt x="32" y="240"/>
                  <a:pt x="30" y="242"/>
                </a:cubicBezTo>
                <a:cubicBezTo>
                  <a:pt x="32" y="244"/>
                  <a:pt x="33" y="246"/>
                  <a:pt x="35" y="248"/>
                </a:cubicBezTo>
                <a:cubicBezTo>
                  <a:pt x="37" y="247"/>
                  <a:pt x="40" y="246"/>
                  <a:pt x="42" y="246"/>
                </a:cubicBezTo>
                <a:cubicBezTo>
                  <a:pt x="44" y="245"/>
                  <a:pt x="47" y="244"/>
                  <a:pt x="49" y="243"/>
                </a:cubicBezTo>
                <a:cubicBezTo>
                  <a:pt x="50" y="243"/>
                  <a:pt x="50" y="243"/>
                  <a:pt x="50" y="243"/>
                </a:cubicBezTo>
                <a:cubicBezTo>
                  <a:pt x="50" y="243"/>
                  <a:pt x="50" y="243"/>
                  <a:pt x="50" y="243"/>
                </a:cubicBezTo>
                <a:cubicBezTo>
                  <a:pt x="53" y="246"/>
                  <a:pt x="56" y="249"/>
                  <a:pt x="58" y="251"/>
                </a:cubicBezTo>
                <a:cubicBezTo>
                  <a:pt x="59" y="252"/>
                  <a:pt x="59" y="252"/>
                  <a:pt x="59" y="252"/>
                </a:cubicBezTo>
                <a:cubicBezTo>
                  <a:pt x="59" y="253"/>
                  <a:pt x="59" y="253"/>
                  <a:pt x="59" y="253"/>
                </a:cubicBezTo>
                <a:cubicBezTo>
                  <a:pt x="58" y="255"/>
                  <a:pt x="57" y="257"/>
                  <a:pt x="56" y="260"/>
                </a:cubicBezTo>
                <a:cubicBezTo>
                  <a:pt x="55" y="262"/>
                  <a:pt x="54" y="264"/>
                  <a:pt x="54" y="266"/>
                </a:cubicBezTo>
                <a:cubicBezTo>
                  <a:pt x="56" y="268"/>
                  <a:pt x="58" y="270"/>
                  <a:pt x="60" y="271"/>
                </a:cubicBezTo>
                <a:cubicBezTo>
                  <a:pt x="62" y="270"/>
                  <a:pt x="64" y="269"/>
                  <a:pt x="66" y="267"/>
                </a:cubicBezTo>
                <a:cubicBezTo>
                  <a:pt x="68" y="266"/>
                  <a:pt x="70" y="265"/>
                  <a:pt x="72" y="263"/>
                </a:cubicBezTo>
                <a:cubicBezTo>
                  <a:pt x="73" y="263"/>
                  <a:pt x="73" y="263"/>
                  <a:pt x="73" y="263"/>
                </a:cubicBezTo>
                <a:cubicBezTo>
                  <a:pt x="73" y="263"/>
                  <a:pt x="73" y="263"/>
                  <a:pt x="73" y="263"/>
                </a:cubicBezTo>
                <a:cubicBezTo>
                  <a:pt x="76" y="266"/>
                  <a:pt x="80" y="268"/>
                  <a:pt x="83" y="270"/>
                </a:cubicBezTo>
                <a:cubicBezTo>
                  <a:pt x="84" y="270"/>
                  <a:pt x="84" y="270"/>
                  <a:pt x="84" y="270"/>
                </a:cubicBezTo>
                <a:cubicBezTo>
                  <a:pt x="84" y="271"/>
                  <a:pt x="84" y="271"/>
                  <a:pt x="84" y="271"/>
                </a:cubicBezTo>
                <a:cubicBezTo>
                  <a:pt x="83" y="273"/>
                  <a:pt x="83" y="276"/>
                  <a:pt x="83" y="278"/>
                </a:cubicBezTo>
                <a:cubicBezTo>
                  <a:pt x="82" y="280"/>
                  <a:pt x="82" y="283"/>
                  <a:pt x="82" y="285"/>
                </a:cubicBezTo>
                <a:cubicBezTo>
                  <a:pt x="84" y="286"/>
                  <a:pt x="86" y="287"/>
                  <a:pt x="89" y="289"/>
                </a:cubicBezTo>
                <a:cubicBezTo>
                  <a:pt x="90" y="287"/>
                  <a:pt x="92" y="285"/>
                  <a:pt x="94" y="283"/>
                </a:cubicBezTo>
                <a:cubicBezTo>
                  <a:pt x="96" y="282"/>
                  <a:pt x="97" y="280"/>
                  <a:pt x="99" y="278"/>
                </a:cubicBezTo>
                <a:cubicBezTo>
                  <a:pt x="100" y="278"/>
                  <a:pt x="100" y="278"/>
                  <a:pt x="100" y="278"/>
                </a:cubicBezTo>
                <a:cubicBezTo>
                  <a:pt x="100" y="278"/>
                  <a:pt x="100" y="278"/>
                  <a:pt x="100" y="278"/>
                </a:cubicBezTo>
                <a:cubicBezTo>
                  <a:pt x="104" y="279"/>
                  <a:pt x="108" y="281"/>
                  <a:pt x="111" y="282"/>
                </a:cubicBezTo>
                <a:cubicBezTo>
                  <a:pt x="112" y="282"/>
                  <a:pt x="112" y="282"/>
                  <a:pt x="112" y="282"/>
                </a:cubicBezTo>
                <a:cubicBezTo>
                  <a:pt x="112" y="283"/>
                  <a:pt x="112" y="283"/>
                  <a:pt x="112" y="283"/>
                </a:cubicBezTo>
                <a:cubicBezTo>
                  <a:pt x="112" y="285"/>
                  <a:pt x="113" y="288"/>
                  <a:pt x="113" y="290"/>
                </a:cubicBezTo>
                <a:cubicBezTo>
                  <a:pt x="113" y="292"/>
                  <a:pt x="113" y="295"/>
                  <a:pt x="113" y="297"/>
                </a:cubicBezTo>
                <a:cubicBezTo>
                  <a:pt x="116" y="298"/>
                  <a:pt x="118" y="298"/>
                  <a:pt x="121" y="299"/>
                </a:cubicBezTo>
                <a:cubicBezTo>
                  <a:pt x="122" y="297"/>
                  <a:pt x="124" y="295"/>
                  <a:pt x="125" y="293"/>
                </a:cubicBezTo>
                <a:cubicBezTo>
                  <a:pt x="126" y="291"/>
                  <a:pt x="127" y="288"/>
                  <a:pt x="129" y="287"/>
                </a:cubicBezTo>
                <a:cubicBezTo>
                  <a:pt x="129" y="286"/>
                  <a:pt x="129" y="286"/>
                  <a:pt x="129" y="286"/>
                </a:cubicBezTo>
                <a:cubicBezTo>
                  <a:pt x="130" y="286"/>
                  <a:pt x="130" y="286"/>
                  <a:pt x="130" y="286"/>
                </a:cubicBezTo>
                <a:cubicBezTo>
                  <a:pt x="133" y="286"/>
                  <a:pt x="137" y="287"/>
                  <a:pt x="141" y="287"/>
                </a:cubicBezTo>
                <a:cubicBezTo>
                  <a:pt x="142" y="287"/>
                  <a:pt x="142" y="287"/>
                  <a:pt x="142" y="287"/>
                </a:cubicBezTo>
                <a:cubicBezTo>
                  <a:pt x="142" y="288"/>
                  <a:pt x="142" y="288"/>
                  <a:pt x="142" y="288"/>
                </a:cubicBezTo>
                <a:cubicBezTo>
                  <a:pt x="143" y="290"/>
                  <a:pt x="144" y="293"/>
                  <a:pt x="145" y="295"/>
                </a:cubicBezTo>
                <a:cubicBezTo>
                  <a:pt x="145" y="297"/>
                  <a:pt x="146" y="300"/>
                  <a:pt x="147" y="302"/>
                </a:cubicBezTo>
                <a:cubicBezTo>
                  <a:pt x="147" y="302"/>
                  <a:pt x="147" y="302"/>
                  <a:pt x="147" y="302"/>
                </a:cubicBezTo>
                <a:cubicBezTo>
                  <a:pt x="150" y="302"/>
                  <a:pt x="152" y="302"/>
                  <a:pt x="155" y="302"/>
                </a:cubicBezTo>
                <a:cubicBezTo>
                  <a:pt x="155" y="302"/>
                  <a:pt x="155" y="302"/>
                  <a:pt x="155" y="302"/>
                </a:cubicBezTo>
                <a:cubicBezTo>
                  <a:pt x="156" y="300"/>
                  <a:pt x="156" y="297"/>
                  <a:pt x="157" y="295"/>
                </a:cubicBezTo>
                <a:cubicBezTo>
                  <a:pt x="158" y="293"/>
                  <a:pt x="159" y="290"/>
                  <a:pt x="159" y="288"/>
                </a:cubicBezTo>
                <a:cubicBezTo>
                  <a:pt x="160" y="287"/>
                  <a:pt x="160" y="287"/>
                  <a:pt x="160" y="287"/>
                </a:cubicBezTo>
                <a:cubicBezTo>
                  <a:pt x="161" y="287"/>
                  <a:pt x="161" y="287"/>
                  <a:pt x="161" y="287"/>
                </a:cubicBezTo>
                <a:cubicBezTo>
                  <a:pt x="165" y="287"/>
                  <a:pt x="168" y="286"/>
                  <a:pt x="172" y="286"/>
                </a:cubicBezTo>
                <a:cubicBezTo>
                  <a:pt x="173" y="286"/>
                  <a:pt x="173" y="286"/>
                  <a:pt x="173" y="286"/>
                </a:cubicBezTo>
                <a:cubicBezTo>
                  <a:pt x="173" y="287"/>
                  <a:pt x="173" y="287"/>
                  <a:pt x="173" y="287"/>
                </a:cubicBezTo>
                <a:cubicBezTo>
                  <a:pt x="175" y="288"/>
                  <a:pt x="176" y="291"/>
                  <a:pt x="177" y="293"/>
                </a:cubicBezTo>
                <a:cubicBezTo>
                  <a:pt x="178" y="295"/>
                  <a:pt x="180" y="297"/>
                  <a:pt x="181" y="299"/>
                </a:cubicBezTo>
                <a:cubicBezTo>
                  <a:pt x="183" y="298"/>
                  <a:pt x="186" y="298"/>
                  <a:pt x="188" y="297"/>
                </a:cubicBezTo>
                <a:cubicBezTo>
                  <a:pt x="189" y="295"/>
                  <a:pt x="189" y="292"/>
                  <a:pt x="189" y="290"/>
                </a:cubicBezTo>
                <a:cubicBezTo>
                  <a:pt x="189" y="288"/>
                  <a:pt x="189" y="285"/>
                  <a:pt x="190" y="283"/>
                </a:cubicBezTo>
                <a:cubicBezTo>
                  <a:pt x="190" y="282"/>
                  <a:pt x="190" y="282"/>
                  <a:pt x="190" y="282"/>
                </a:cubicBezTo>
                <a:cubicBezTo>
                  <a:pt x="191" y="282"/>
                  <a:pt x="191" y="282"/>
                  <a:pt x="191" y="282"/>
                </a:cubicBezTo>
                <a:cubicBezTo>
                  <a:pt x="194" y="281"/>
                  <a:pt x="198" y="279"/>
                  <a:pt x="202" y="278"/>
                </a:cubicBezTo>
                <a:cubicBezTo>
                  <a:pt x="202" y="278"/>
                  <a:pt x="202" y="278"/>
                  <a:pt x="202" y="278"/>
                </a:cubicBezTo>
                <a:cubicBezTo>
                  <a:pt x="203" y="278"/>
                  <a:pt x="203" y="278"/>
                  <a:pt x="203" y="278"/>
                </a:cubicBezTo>
                <a:cubicBezTo>
                  <a:pt x="205" y="280"/>
                  <a:pt x="206" y="282"/>
                  <a:pt x="208" y="283"/>
                </a:cubicBezTo>
                <a:cubicBezTo>
                  <a:pt x="210" y="285"/>
                  <a:pt x="211" y="287"/>
                  <a:pt x="213" y="289"/>
                </a:cubicBezTo>
                <a:cubicBezTo>
                  <a:pt x="215" y="288"/>
                  <a:pt x="218" y="286"/>
                  <a:pt x="220" y="285"/>
                </a:cubicBezTo>
                <a:cubicBezTo>
                  <a:pt x="220" y="283"/>
                  <a:pt x="219" y="280"/>
                  <a:pt x="219" y="278"/>
                </a:cubicBezTo>
                <a:cubicBezTo>
                  <a:pt x="219" y="276"/>
                  <a:pt x="218" y="273"/>
                  <a:pt x="218" y="271"/>
                </a:cubicBezTo>
                <a:cubicBezTo>
                  <a:pt x="218" y="270"/>
                  <a:pt x="218" y="270"/>
                  <a:pt x="218" y="270"/>
                </a:cubicBezTo>
                <a:cubicBezTo>
                  <a:pt x="219" y="270"/>
                  <a:pt x="219" y="270"/>
                  <a:pt x="219" y="270"/>
                </a:cubicBezTo>
                <a:cubicBezTo>
                  <a:pt x="222" y="268"/>
                  <a:pt x="225" y="266"/>
                  <a:pt x="228" y="263"/>
                </a:cubicBezTo>
                <a:cubicBezTo>
                  <a:pt x="229" y="263"/>
                  <a:pt x="229" y="263"/>
                  <a:pt x="229" y="263"/>
                </a:cubicBezTo>
                <a:cubicBezTo>
                  <a:pt x="230" y="263"/>
                  <a:pt x="230" y="263"/>
                  <a:pt x="230" y="263"/>
                </a:cubicBezTo>
                <a:cubicBezTo>
                  <a:pt x="232" y="265"/>
                  <a:pt x="234" y="266"/>
                  <a:pt x="236" y="267"/>
                </a:cubicBezTo>
                <a:cubicBezTo>
                  <a:pt x="238" y="269"/>
                  <a:pt x="240" y="270"/>
                  <a:pt x="242" y="271"/>
                </a:cubicBezTo>
                <a:cubicBezTo>
                  <a:pt x="244" y="270"/>
                  <a:pt x="246" y="268"/>
                  <a:pt x="248" y="266"/>
                </a:cubicBezTo>
                <a:cubicBezTo>
                  <a:pt x="247" y="264"/>
                  <a:pt x="247" y="262"/>
                  <a:pt x="246" y="260"/>
                </a:cubicBezTo>
                <a:cubicBezTo>
                  <a:pt x="245" y="257"/>
                  <a:pt x="244" y="255"/>
                  <a:pt x="243" y="253"/>
                </a:cubicBezTo>
                <a:cubicBezTo>
                  <a:pt x="243" y="252"/>
                  <a:pt x="243" y="252"/>
                  <a:pt x="243" y="252"/>
                </a:cubicBezTo>
                <a:cubicBezTo>
                  <a:pt x="243" y="251"/>
                  <a:pt x="243" y="251"/>
                  <a:pt x="243" y="251"/>
                </a:cubicBezTo>
                <a:cubicBezTo>
                  <a:pt x="246" y="249"/>
                  <a:pt x="249" y="246"/>
                  <a:pt x="252" y="243"/>
                </a:cubicBezTo>
                <a:cubicBezTo>
                  <a:pt x="252" y="243"/>
                  <a:pt x="252" y="243"/>
                  <a:pt x="252" y="243"/>
                </a:cubicBezTo>
                <a:cubicBezTo>
                  <a:pt x="253" y="243"/>
                  <a:pt x="253" y="243"/>
                  <a:pt x="253" y="243"/>
                </a:cubicBezTo>
                <a:cubicBezTo>
                  <a:pt x="255" y="244"/>
                  <a:pt x="258" y="245"/>
                  <a:pt x="260" y="246"/>
                </a:cubicBezTo>
                <a:cubicBezTo>
                  <a:pt x="262" y="246"/>
                  <a:pt x="264" y="247"/>
                  <a:pt x="267" y="248"/>
                </a:cubicBezTo>
                <a:cubicBezTo>
                  <a:pt x="268" y="246"/>
                  <a:pt x="270" y="244"/>
                  <a:pt x="271" y="242"/>
                </a:cubicBezTo>
                <a:cubicBezTo>
                  <a:pt x="270" y="240"/>
                  <a:pt x="269" y="238"/>
                  <a:pt x="268" y="236"/>
                </a:cubicBezTo>
                <a:cubicBezTo>
                  <a:pt x="266" y="234"/>
                  <a:pt x="265" y="232"/>
                  <a:pt x="264" y="230"/>
                </a:cubicBezTo>
                <a:cubicBezTo>
                  <a:pt x="263" y="229"/>
                  <a:pt x="263" y="229"/>
                  <a:pt x="263" y="229"/>
                </a:cubicBezTo>
                <a:cubicBezTo>
                  <a:pt x="264" y="228"/>
                  <a:pt x="264" y="228"/>
                  <a:pt x="264" y="228"/>
                </a:cubicBezTo>
                <a:cubicBezTo>
                  <a:pt x="266" y="225"/>
                  <a:pt x="268" y="222"/>
                  <a:pt x="270" y="219"/>
                </a:cubicBezTo>
                <a:cubicBezTo>
                  <a:pt x="270" y="218"/>
                  <a:pt x="270" y="218"/>
                  <a:pt x="270" y="218"/>
                </a:cubicBezTo>
                <a:cubicBezTo>
                  <a:pt x="271" y="218"/>
                  <a:pt x="271" y="218"/>
                  <a:pt x="271" y="218"/>
                </a:cubicBezTo>
                <a:cubicBezTo>
                  <a:pt x="273" y="218"/>
                  <a:pt x="276" y="219"/>
                  <a:pt x="278" y="219"/>
                </a:cubicBezTo>
                <a:cubicBezTo>
                  <a:pt x="281" y="219"/>
                  <a:pt x="283" y="220"/>
                  <a:pt x="285" y="220"/>
                </a:cubicBezTo>
                <a:cubicBezTo>
                  <a:pt x="286" y="218"/>
                  <a:pt x="288" y="215"/>
                  <a:pt x="289" y="213"/>
                </a:cubicBezTo>
                <a:cubicBezTo>
                  <a:pt x="287" y="211"/>
                  <a:pt x="285" y="210"/>
                  <a:pt x="284" y="208"/>
                </a:cubicBezTo>
                <a:cubicBezTo>
                  <a:pt x="282" y="206"/>
                  <a:pt x="280" y="204"/>
                  <a:pt x="278" y="203"/>
                </a:cubicBezTo>
                <a:cubicBezTo>
                  <a:pt x="278" y="202"/>
                  <a:pt x="278" y="202"/>
                  <a:pt x="278" y="202"/>
                </a:cubicBezTo>
                <a:cubicBezTo>
                  <a:pt x="278" y="201"/>
                  <a:pt x="278" y="201"/>
                  <a:pt x="278" y="201"/>
                </a:cubicBezTo>
                <a:cubicBezTo>
                  <a:pt x="279" y="198"/>
                  <a:pt x="281" y="194"/>
                  <a:pt x="282" y="190"/>
                </a:cubicBezTo>
                <a:cubicBezTo>
                  <a:pt x="282" y="190"/>
                  <a:pt x="282" y="190"/>
                  <a:pt x="282" y="190"/>
                </a:cubicBezTo>
                <a:cubicBezTo>
                  <a:pt x="283" y="190"/>
                  <a:pt x="283" y="190"/>
                  <a:pt x="283" y="190"/>
                </a:cubicBezTo>
                <a:cubicBezTo>
                  <a:pt x="285" y="189"/>
                  <a:pt x="288" y="189"/>
                  <a:pt x="290" y="189"/>
                </a:cubicBezTo>
                <a:cubicBezTo>
                  <a:pt x="293" y="189"/>
                  <a:pt x="295" y="189"/>
                  <a:pt x="297" y="188"/>
                </a:cubicBezTo>
                <a:cubicBezTo>
                  <a:pt x="298" y="186"/>
                  <a:pt x="299" y="183"/>
                  <a:pt x="299" y="181"/>
                </a:cubicBezTo>
                <a:cubicBezTo>
                  <a:pt x="297" y="179"/>
                  <a:pt x="295" y="178"/>
                  <a:pt x="293" y="177"/>
                </a:cubicBezTo>
                <a:cubicBezTo>
                  <a:pt x="291" y="176"/>
                  <a:pt x="289" y="174"/>
                  <a:pt x="287" y="173"/>
                </a:cubicBezTo>
                <a:cubicBezTo>
                  <a:pt x="286" y="173"/>
                  <a:pt x="286" y="173"/>
                  <a:pt x="286" y="173"/>
                </a:cubicBezTo>
                <a:cubicBezTo>
                  <a:pt x="286" y="172"/>
                  <a:pt x="286" y="172"/>
                  <a:pt x="286" y="172"/>
                </a:cubicBezTo>
                <a:cubicBezTo>
                  <a:pt x="287" y="168"/>
                  <a:pt x="287" y="165"/>
                  <a:pt x="287" y="160"/>
                </a:cubicBezTo>
                <a:cubicBezTo>
                  <a:pt x="287" y="160"/>
                  <a:pt x="287" y="160"/>
                  <a:pt x="287" y="160"/>
                </a:cubicBezTo>
                <a:cubicBezTo>
                  <a:pt x="288" y="159"/>
                  <a:pt x="288" y="159"/>
                  <a:pt x="288" y="159"/>
                </a:cubicBezTo>
                <a:cubicBezTo>
                  <a:pt x="290" y="159"/>
                  <a:pt x="293" y="158"/>
                  <a:pt x="295" y="157"/>
                </a:cubicBezTo>
                <a:cubicBezTo>
                  <a:pt x="297" y="156"/>
                  <a:pt x="300" y="156"/>
                  <a:pt x="302" y="155"/>
                </a:cubicBezTo>
                <a:cubicBezTo>
                  <a:pt x="302" y="155"/>
                  <a:pt x="302" y="155"/>
                  <a:pt x="302" y="155"/>
                </a:cubicBezTo>
                <a:cubicBezTo>
                  <a:pt x="302" y="153"/>
                  <a:pt x="302" y="152"/>
                  <a:pt x="302" y="151"/>
                </a:cubicBezTo>
                <a:cubicBezTo>
                  <a:pt x="302" y="149"/>
                  <a:pt x="302" y="148"/>
                  <a:pt x="302" y="147"/>
                </a:cubicBezTo>
                <a:close/>
                <a:moveTo>
                  <a:pt x="159" y="110"/>
                </a:moveTo>
                <a:cubicBezTo>
                  <a:pt x="161" y="93"/>
                  <a:pt x="164" y="76"/>
                  <a:pt x="169" y="59"/>
                </a:cubicBezTo>
                <a:cubicBezTo>
                  <a:pt x="169" y="58"/>
                  <a:pt x="169" y="58"/>
                  <a:pt x="169" y="58"/>
                </a:cubicBezTo>
                <a:cubicBezTo>
                  <a:pt x="170" y="59"/>
                  <a:pt x="170" y="59"/>
                  <a:pt x="170" y="59"/>
                </a:cubicBezTo>
                <a:cubicBezTo>
                  <a:pt x="182" y="61"/>
                  <a:pt x="193" y="66"/>
                  <a:pt x="203" y="72"/>
                </a:cubicBezTo>
                <a:cubicBezTo>
                  <a:pt x="204" y="73"/>
                  <a:pt x="204" y="73"/>
                  <a:pt x="204" y="73"/>
                </a:cubicBezTo>
                <a:cubicBezTo>
                  <a:pt x="203" y="74"/>
                  <a:pt x="203" y="74"/>
                  <a:pt x="203" y="74"/>
                </a:cubicBezTo>
                <a:cubicBezTo>
                  <a:pt x="195" y="90"/>
                  <a:pt x="185" y="104"/>
                  <a:pt x="174" y="116"/>
                </a:cubicBezTo>
                <a:cubicBezTo>
                  <a:pt x="173" y="117"/>
                  <a:pt x="173" y="117"/>
                  <a:pt x="173" y="117"/>
                </a:cubicBezTo>
                <a:cubicBezTo>
                  <a:pt x="172" y="117"/>
                  <a:pt x="172" y="117"/>
                  <a:pt x="172" y="117"/>
                </a:cubicBezTo>
                <a:cubicBezTo>
                  <a:pt x="169" y="114"/>
                  <a:pt x="165" y="112"/>
                  <a:pt x="160" y="111"/>
                </a:cubicBezTo>
                <a:cubicBezTo>
                  <a:pt x="159" y="111"/>
                  <a:pt x="159" y="111"/>
                  <a:pt x="159" y="111"/>
                </a:cubicBezTo>
                <a:lnTo>
                  <a:pt x="159" y="110"/>
                </a:lnTo>
                <a:close/>
                <a:moveTo>
                  <a:pt x="99" y="72"/>
                </a:moveTo>
                <a:cubicBezTo>
                  <a:pt x="109" y="65"/>
                  <a:pt x="120" y="61"/>
                  <a:pt x="132" y="58"/>
                </a:cubicBezTo>
                <a:cubicBezTo>
                  <a:pt x="133" y="58"/>
                  <a:pt x="133" y="58"/>
                  <a:pt x="133" y="58"/>
                </a:cubicBezTo>
                <a:cubicBezTo>
                  <a:pt x="134" y="59"/>
                  <a:pt x="134" y="59"/>
                  <a:pt x="134" y="59"/>
                </a:cubicBezTo>
                <a:cubicBezTo>
                  <a:pt x="139" y="76"/>
                  <a:pt x="142" y="93"/>
                  <a:pt x="143" y="110"/>
                </a:cubicBezTo>
                <a:cubicBezTo>
                  <a:pt x="143" y="111"/>
                  <a:pt x="143" y="111"/>
                  <a:pt x="143" y="111"/>
                </a:cubicBezTo>
                <a:cubicBezTo>
                  <a:pt x="142" y="111"/>
                  <a:pt x="142" y="111"/>
                  <a:pt x="142" y="111"/>
                </a:cubicBezTo>
                <a:cubicBezTo>
                  <a:pt x="138" y="112"/>
                  <a:pt x="134" y="114"/>
                  <a:pt x="130" y="116"/>
                </a:cubicBezTo>
                <a:cubicBezTo>
                  <a:pt x="129" y="117"/>
                  <a:pt x="129" y="117"/>
                  <a:pt x="129" y="117"/>
                </a:cubicBezTo>
                <a:cubicBezTo>
                  <a:pt x="128" y="116"/>
                  <a:pt x="128" y="116"/>
                  <a:pt x="128" y="116"/>
                </a:cubicBezTo>
                <a:cubicBezTo>
                  <a:pt x="117" y="103"/>
                  <a:pt x="107" y="89"/>
                  <a:pt x="99" y="74"/>
                </a:cubicBezTo>
                <a:cubicBezTo>
                  <a:pt x="98" y="73"/>
                  <a:pt x="98" y="73"/>
                  <a:pt x="98" y="73"/>
                </a:cubicBezTo>
                <a:lnTo>
                  <a:pt x="99" y="72"/>
                </a:lnTo>
                <a:close/>
                <a:moveTo>
                  <a:pt x="59" y="132"/>
                </a:moveTo>
                <a:cubicBezTo>
                  <a:pt x="61" y="120"/>
                  <a:pt x="66" y="109"/>
                  <a:pt x="72" y="99"/>
                </a:cubicBezTo>
                <a:cubicBezTo>
                  <a:pt x="73" y="98"/>
                  <a:pt x="73" y="98"/>
                  <a:pt x="73" y="98"/>
                </a:cubicBezTo>
                <a:cubicBezTo>
                  <a:pt x="74" y="98"/>
                  <a:pt x="74" y="98"/>
                  <a:pt x="74" y="98"/>
                </a:cubicBezTo>
                <a:cubicBezTo>
                  <a:pt x="90" y="107"/>
                  <a:pt x="104" y="116"/>
                  <a:pt x="116" y="128"/>
                </a:cubicBezTo>
                <a:cubicBezTo>
                  <a:pt x="117" y="128"/>
                  <a:pt x="117" y="128"/>
                  <a:pt x="117" y="128"/>
                </a:cubicBezTo>
                <a:cubicBezTo>
                  <a:pt x="117" y="129"/>
                  <a:pt x="117" y="129"/>
                  <a:pt x="117" y="129"/>
                </a:cubicBezTo>
                <a:cubicBezTo>
                  <a:pt x="114" y="133"/>
                  <a:pt x="113" y="137"/>
                  <a:pt x="112" y="141"/>
                </a:cubicBezTo>
                <a:cubicBezTo>
                  <a:pt x="111" y="143"/>
                  <a:pt x="111" y="143"/>
                  <a:pt x="111" y="143"/>
                </a:cubicBezTo>
                <a:cubicBezTo>
                  <a:pt x="110" y="142"/>
                  <a:pt x="110" y="142"/>
                  <a:pt x="110" y="142"/>
                </a:cubicBezTo>
                <a:cubicBezTo>
                  <a:pt x="93" y="141"/>
                  <a:pt x="76" y="138"/>
                  <a:pt x="60" y="133"/>
                </a:cubicBezTo>
                <a:cubicBezTo>
                  <a:pt x="58" y="133"/>
                  <a:pt x="58" y="133"/>
                  <a:pt x="58" y="133"/>
                </a:cubicBezTo>
                <a:lnTo>
                  <a:pt x="59" y="132"/>
                </a:lnTo>
                <a:close/>
                <a:moveTo>
                  <a:pt x="74" y="203"/>
                </a:moveTo>
                <a:cubicBezTo>
                  <a:pt x="73" y="203"/>
                  <a:pt x="73" y="203"/>
                  <a:pt x="73" y="203"/>
                </a:cubicBezTo>
                <a:cubicBezTo>
                  <a:pt x="72" y="202"/>
                  <a:pt x="72" y="202"/>
                  <a:pt x="72" y="202"/>
                </a:cubicBezTo>
                <a:cubicBezTo>
                  <a:pt x="66" y="192"/>
                  <a:pt x="61" y="181"/>
                  <a:pt x="59" y="170"/>
                </a:cubicBezTo>
                <a:cubicBezTo>
                  <a:pt x="58" y="168"/>
                  <a:pt x="58" y="168"/>
                  <a:pt x="58" y="168"/>
                </a:cubicBezTo>
                <a:cubicBezTo>
                  <a:pt x="60" y="168"/>
                  <a:pt x="60" y="168"/>
                  <a:pt x="60" y="168"/>
                </a:cubicBezTo>
                <a:cubicBezTo>
                  <a:pt x="76" y="163"/>
                  <a:pt x="93" y="160"/>
                  <a:pt x="110" y="159"/>
                </a:cubicBezTo>
                <a:cubicBezTo>
                  <a:pt x="111" y="159"/>
                  <a:pt x="111" y="159"/>
                  <a:pt x="111" y="159"/>
                </a:cubicBezTo>
                <a:cubicBezTo>
                  <a:pt x="111" y="160"/>
                  <a:pt x="111" y="160"/>
                  <a:pt x="111" y="160"/>
                </a:cubicBezTo>
                <a:cubicBezTo>
                  <a:pt x="112" y="164"/>
                  <a:pt x="114" y="168"/>
                  <a:pt x="116" y="172"/>
                </a:cubicBezTo>
                <a:cubicBezTo>
                  <a:pt x="117" y="173"/>
                  <a:pt x="117" y="173"/>
                  <a:pt x="117" y="173"/>
                </a:cubicBezTo>
                <a:cubicBezTo>
                  <a:pt x="116" y="174"/>
                  <a:pt x="116" y="174"/>
                  <a:pt x="116" y="174"/>
                </a:cubicBezTo>
                <a:cubicBezTo>
                  <a:pt x="103" y="185"/>
                  <a:pt x="89" y="194"/>
                  <a:pt x="74" y="203"/>
                </a:cubicBezTo>
                <a:close/>
                <a:moveTo>
                  <a:pt x="143" y="191"/>
                </a:moveTo>
                <a:cubicBezTo>
                  <a:pt x="141" y="208"/>
                  <a:pt x="138" y="225"/>
                  <a:pt x="133" y="242"/>
                </a:cubicBezTo>
                <a:cubicBezTo>
                  <a:pt x="133" y="243"/>
                  <a:pt x="133" y="243"/>
                  <a:pt x="133" y="243"/>
                </a:cubicBezTo>
                <a:cubicBezTo>
                  <a:pt x="132" y="243"/>
                  <a:pt x="132" y="243"/>
                  <a:pt x="132" y="243"/>
                </a:cubicBezTo>
                <a:cubicBezTo>
                  <a:pt x="120" y="241"/>
                  <a:pt x="109" y="236"/>
                  <a:pt x="99" y="229"/>
                </a:cubicBezTo>
                <a:cubicBezTo>
                  <a:pt x="98" y="229"/>
                  <a:pt x="98" y="229"/>
                  <a:pt x="98" y="229"/>
                </a:cubicBezTo>
                <a:cubicBezTo>
                  <a:pt x="98" y="228"/>
                  <a:pt x="98" y="228"/>
                  <a:pt x="98" y="228"/>
                </a:cubicBezTo>
                <a:cubicBezTo>
                  <a:pt x="107" y="212"/>
                  <a:pt x="117" y="198"/>
                  <a:pt x="128" y="185"/>
                </a:cubicBezTo>
                <a:cubicBezTo>
                  <a:pt x="128" y="184"/>
                  <a:pt x="128" y="184"/>
                  <a:pt x="128" y="184"/>
                </a:cubicBezTo>
                <a:cubicBezTo>
                  <a:pt x="129" y="185"/>
                  <a:pt x="129" y="185"/>
                  <a:pt x="129" y="185"/>
                </a:cubicBezTo>
                <a:cubicBezTo>
                  <a:pt x="133" y="187"/>
                  <a:pt x="137" y="189"/>
                  <a:pt x="142" y="190"/>
                </a:cubicBezTo>
                <a:cubicBezTo>
                  <a:pt x="143" y="190"/>
                  <a:pt x="143" y="190"/>
                  <a:pt x="143" y="190"/>
                </a:cubicBezTo>
                <a:lnTo>
                  <a:pt x="143" y="191"/>
                </a:lnTo>
                <a:close/>
                <a:moveTo>
                  <a:pt x="151" y="180"/>
                </a:moveTo>
                <a:cubicBezTo>
                  <a:pt x="143" y="180"/>
                  <a:pt x="136" y="177"/>
                  <a:pt x="130" y="171"/>
                </a:cubicBezTo>
                <a:cubicBezTo>
                  <a:pt x="125" y="166"/>
                  <a:pt x="122" y="159"/>
                  <a:pt x="122" y="151"/>
                </a:cubicBezTo>
                <a:cubicBezTo>
                  <a:pt x="122" y="143"/>
                  <a:pt x="125" y="136"/>
                  <a:pt x="130" y="130"/>
                </a:cubicBezTo>
                <a:cubicBezTo>
                  <a:pt x="136" y="125"/>
                  <a:pt x="143" y="122"/>
                  <a:pt x="151" y="122"/>
                </a:cubicBezTo>
                <a:cubicBezTo>
                  <a:pt x="159" y="122"/>
                  <a:pt x="166" y="125"/>
                  <a:pt x="172" y="130"/>
                </a:cubicBezTo>
                <a:cubicBezTo>
                  <a:pt x="183" y="142"/>
                  <a:pt x="183" y="160"/>
                  <a:pt x="172" y="171"/>
                </a:cubicBezTo>
                <a:cubicBezTo>
                  <a:pt x="166" y="177"/>
                  <a:pt x="159" y="180"/>
                  <a:pt x="151" y="180"/>
                </a:cubicBezTo>
                <a:close/>
                <a:moveTo>
                  <a:pt x="203" y="229"/>
                </a:moveTo>
                <a:cubicBezTo>
                  <a:pt x="192" y="236"/>
                  <a:pt x="181" y="241"/>
                  <a:pt x="170" y="243"/>
                </a:cubicBezTo>
                <a:cubicBezTo>
                  <a:pt x="168" y="243"/>
                  <a:pt x="168" y="243"/>
                  <a:pt x="168" y="243"/>
                </a:cubicBezTo>
                <a:cubicBezTo>
                  <a:pt x="168" y="242"/>
                  <a:pt x="168" y="242"/>
                  <a:pt x="168" y="242"/>
                </a:cubicBezTo>
                <a:cubicBezTo>
                  <a:pt x="163" y="225"/>
                  <a:pt x="160" y="208"/>
                  <a:pt x="159" y="192"/>
                </a:cubicBezTo>
                <a:cubicBezTo>
                  <a:pt x="159" y="190"/>
                  <a:pt x="159" y="190"/>
                  <a:pt x="159" y="190"/>
                </a:cubicBezTo>
                <a:cubicBezTo>
                  <a:pt x="160" y="190"/>
                  <a:pt x="160" y="190"/>
                  <a:pt x="160" y="190"/>
                </a:cubicBezTo>
                <a:cubicBezTo>
                  <a:pt x="164" y="189"/>
                  <a:pt x="168" y="188"/>
                  <a:pt x="172" y="185"/>
                </a:cubicBezTo>
                <a:cubicBezTo>
                  <a:pt x="173" y="185"/>
                  <a:pt x="173" y="185"/>
                  <a:pt x="173" y="185"/>
                </a:cubicBezTo>
                <a:cubicBezTo>
                  <a:pt x="174" y="185"/>
                  <a:pt x="174" y="185"/>
                  <a:pt x="174" y="185"/>
                </a:cubicBezTo>
                <a:cubicBezTo>
                  <a:pt x="185" y="199"/>
                  <a:pt x="195" y="213"/>
                  <a:pt x="203" y="228"/>
                </a:cubicBezTo>
                <a:cubicBezTo>
                  <a:pt x="204" y="229"/>
                  <a:pt x="204" y="229"/>
                  <a:pt x="204" y="229"/>
                </a:cubicBezTo>
                <a:lnTo>
                  <a:pt x="203" y="229"/>
                </a:lnTo>
                <a:close/>
                <a:moveTo>
                  <a:pt x="243" y="170"/>
                </a:moveTo>
                <a:cubicBezTo>
                  <a:pt x="241" y="182"/>
                  <a:pt x="236" y="193"/>
                  <a:pt x="229" y="203"/>
                </a:cubicBezTo>
                <a:cubicBezTo>
                  <a:pt x="229" y="204"/>
                  <a:pt x="229" y="204"/>
                  <a:pt x="229" y="204"/>
                </a:cubicBezTo>
                <a:cubicBezTo>
                  <a:pt x="228" y="203"/>
                  <a:pt x="228" y="203"/>
                  <a:pt x="228" y="203"/>
                </a:cubicBezTo>
                <a:cubicBezTo>
                  <a:pt x="212" y="195"/>
                  <a:pt x="198" y="185"/>
                  <a:pt x="185" y="174"/>
                </a:cubicBezTo>
                <a:cubicBezTo>
                  <a:pt x="185" y="173"/>
                  <a:pt x="185" y="173"/>
                  <a:pt x="185" y="173"/>
                </a:cubicBezTo>
                <a:cubicBezTo>
                  <a:pt x="185" y="172"/>
                  <a:pt x="185" y="172"/>
                  <a:pt x="185" y="172"/>
                </a:cubicBezTo>
                <a:cubicBezTo>
                  <a:pt x="188" y="169"/>
                  <a:pt x="189" y="164"/>
                  <a:pt x="190" y="160"/>
                </a:cubicBezTo>
                <a:cubicBezTo>
                  <a:pt x="191" y="159"/>
                  <a:pt x="191" y="159"/>
                  <a:pt x="191" y="159"/>
                </a:cubicBezTo>
                <a:cubicBezTo>
                  <a:pt x="192" y="159"/>
                  <a:pt x="192" y="159"/>
                  <a:pt x="192" y="159"/>
                </a:cubicBezTo>
                <a:cubicBezTo>
                  <a:pt x="208" y="161"/>
                  <a:pt x="225" y="164"/>
                  <a:pt x="242" y="168"/>
                </a:cubicBezTo>
                <a:cubicBezTo>
                  <a:pt x="243" y="169"/>
                  <a:pt x="243" y="169"/>
                  <a:pt x="243" y="169"/>
                </a:cubicBezTo>
                <a:lnTo>
                  <a:pt x="243" y="170"/>
                </a:lnTo>
                <a:close/>
                <a:moveTo>
                  <a:pt x="242" y="134"/>
                </a:moveTo>
                <a:cubicBezTo>
                  <a:pt x="225" y="139"/>
                  <a:pt x="208" y="142"/>
                  <a:pt x="192" y="143"/>
                </a:cubicBezTo>
                <a:cubicBezTo>
                  <a:pt x="191" y="143"/>
                  <a:pt x="191" y="143"/>
                  <a:pt x="191" y="143"/>
                </a:cubicBezTo>
                <a:cubicBezTo>
                  <a:pt x="190" y="142"/>
                  <a:pt x="190" y="142"/>
                  <a:pt x="190" y="142"/>
                </a:cubicBezTo>
                <a:cubicBezTo>
                  <a:pt x="189" y="137"/>
                  <a:pt x="188" y="133"/>
                  <a:pt x="185" y="130"/>
                </a:cubicBezTo>
                <a:cubicBezTo>
                  <a:pt x="185" y="129"/>
                  <a:pt x="185" y="129"/>
                  <a:pt x="185" y="129"/>
                </a:cubicBezTo>
                <a:cubicBezTo>
                  <a:pt x="186" y="128"/>
                  <a:pt x="186" y="128"/>
                  <a:pt x="186" y="128"/>
                </a:cubicBezTo>
                <a:cubicBezTo>
                  <a:pt x="199" y="117"/>
                  <a:pt x="213" y="107"/>
                  <a:pt x="228" y="99"/>
                </a:cubicBezTo>
                <a:cubicBezTo>
                  <a:pt x="229" y="98"/>
                  <a:pt x="229" y="98"/>
                  <a:pt x="229" y="98"/>
                </a:cubicBezTo>
                <a:cubicBezTo>
                  <a:pt x="230" y="99"/>
                  <a:pt x="230" y="99"/>
                  <a:pt x="230" y="99"/>
                </a:cubicBezTo>
                <a:cubicBezTo>
                  <a:pt x="236" y="109"/>
                  <a:pt x="241" y="120"/>
                  <a:pt x="243" y="132"/>
                </a:cubicBezTo>
                <a:cubicBezTo>
                  <a:pt x="243" y="133"/>
                  <a:pt x="243" y="133"/>
                  <a:pt x="243" y="133"/>
                </a:cubicBezTo>
                <a:lnTo>
                  <a:pt x="242" y="134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6" name="Freeform 12"/>
          <p:cNvSpPr>
            <a:spLocks noEditPoints="1"/>
          </p:cNvSpPr>
          <p:nvPr/>
        </p:nvSpPr>
        <p:spPr bwMode="auto">
          <a:xfrm>
            <a:off x="14290986" y="3589227"/>
            <a:ext cx="4692783" cy="4687019"/>
          </a:xfrm>
          <a:custGeom>
            <a:avLst/>
            <a:gdLst>
              <a:gd name="T0" fmla="*/ 286 w 302"/>
              <a:gd name="T1" fmla="*/ 129 h 302"/>
              <a:gd name="T2" fmla="*/ 282 w 302"/>
              <a:gd name="T3" fmla="*/ 112 h 302"/>
              <a:gd name="T4" fmla="*/ 285 w 302"/>
              <a:gd name="T5" fmla="*/ 82 h 302"/>
              <a:gd name="T6" fmla="*/ 264 w 302"/>
              <a:gd name="T7" fmla="*/ 72 h 302"/>
              <a:gd name="T8" fmla="*/ 252 w 302"/>
              <a:gd name="T9" fmla="*/ 58 h 302"/>
              <a:gd name="T10" fmla="*/ 236 w 302"/>
              <a:gd name="T11" fmla="*/ 34 h 302"/>
              <a:gd name="T12" fmla="*/ 219 w 302"/>
              <a:gd name="T13" fmla="*/ 23 h 302"/>
              <a:gd name="T14" fmla="*/ 191 w 302"/>
              <a:gd name="T15" fmla="*/ 20 h 302"/>
              <a:gd name="T16" fmla="*/ 173 w 302"/>
              <a:gd name="T17" fmla="*/ 15 h 302"/>
              <a:gd name="T18" fmla="*/ 155 w 302"/>
              <a:gd name="T19" fmla="*/ 0 h 302"/>
              <a:gd name="T20" fmla="*/ 141 w 302"/>
              <a:gd name="T21" fmla="*/ 14 h 302"/>
              <a:gd name="T22" fmla="*/ 113 w 302"/>
              <a:gd name="T23" fmla="*/ 12 h 302"/>
              <a:gd name="T24" fmla="*/ 94 w 302"/>
              <a:gd name="T25" fmla="*/ 18 h 302"/>
              <a:gd name="T26" fmla="*/ 73 w 302"/>
              <a:gd name="T27" fmla="*/ 38 h 302"/>
              <a:gd name="T28" fmla="*/ 59 w 302"/>
              <a:gd name="T29" fmla="*/ 49 h 302"/>
              <a:gd name="T30" fmla="*/ 35 w 302"/>
              <a:gd name="T31" fmla="*/ 54 h 302"/>
              <a:gd name="T32" fmla="*/ 32 w 302"/>
              <a:gd name="T33" fmla="*/ 84 h 302"/>
              <a:gd name="T34" fmla="*/ 24 w 302"/>
              <a:gd name="T35" fmla="*/ 99 h 302"/>
              <a:gd name="T36" fmla="*/ 3 w 302"/>
              <a:gd name="T37" fmla="*/ 121 h 302"/>
              <a:gd name="T38" fmla="*/ 14 w 302"/>
              <a:gd name="T39" fmla="*/ 142 h 302"/>
              <a:gd name="T40" fmla="*/ 7 w 302"/>
              <a:gd name="T41" fmla="*/ 157 h 302"/>
              <a:gd name="T42" fmla="*/ 9 w 302"/>
              <a:gd name="T43" fmla="*/ 177 h 302"/>
              <a:gd name="T44" fmla="*/ 24 w 302"/>
              <a:gd name="T45" fmla="*/ 201 h 302"/>
              <a:gd name="T46" fmla="*/ 31 w 302"/>
              <a:gd name="T47" fmla="*/ 218 h 302"/>
              <a:gd name="T48" fmla="*/ 30 w 302"/>
              <a:gd name="T49" fmla="*/ 242 h 302"/>
              <a:gd name="T50" fmla="*/ 59 w 302"/>
              <a:gd name="T51" fmla="*/ 252 h 302"/>
              <a:gd name="T52" fmla="*/ 73 w 302"/>
              <a:gd name="T53" fmla="*/ 263 h 302"/>
              <a:gd name="T54" fmla="*/ 89 w 302"/>
              <a:gd name="T55" fmla="*/ 289 h 302"/>
              <a:gd name="T56" fmla="*/ 112 w 302"/>
              <a:gd name="T57" fmla="*/ 283 h 302"/>
              <a:gd name="T58" fmla="*/ 130 w 302"/>
              <a:gd name="T59" fmla="*/ 286 h 302"/>
              <a:gd name="T60" fmla="*/ 155 w 302"/>
              <a:gd name="T61" fmla="*/ 302 h 302"/>
              <a:gd name="T62" fmla="*/ 173 w 302"/>
              <a:gd name="T63" fmla="*/ 286 h 302"/>
              <a:gd name="T64" fmla="*/ 190 w 302"/>
              <a:gd name="T65" fmla="*/ 282 h 302"/>
              <a:gd name="T66" fmla="*/ 220 w 302"/>
              <a:gd name="T67" fmla="*/ 285 h 302"/>
              <a:gd name="T68" fmla="*/ 230 w 302"/>
              <a:gd name="T69" fmla="*/ 263 h 302"/>
              <a:gd name="T70" fmla="*/ 243 w 302"/>
              <a:gd name="T71" fmla="*/ 251 h 302"/>
              <a:gd name="T72" fmla="*/ 268 w 302"/>
              <a:gd name="T73" fmla="*/ 236 h 302"/>
              <a:gd name="T74" fmla="*/ 278 w 302"/>
              <a:gd name="T75" fmla="*/ 219 h 302"/>
              <a:gd name="T76" fmla="*/ 282 w 302"/>
              <a:gd name="T77" fmla="*/ 190 h 302"/>
              <a:gd name="T78" fmla="*/ 287 w 302"/>
              <a:gd name="T79" fmla="*/ 173 h 302"/>
              <a:gd name="T80" fmla="*/ 302 w 302"/>
              <a:gd name="T81" fmla="*/ 155 h 302"/>
              <a:gd name="T82" fmla="*/ 170 w 302"/>
              <a:gd name="T83" fmla="*/ 59 h 302"/>
              <a:gd name="T84" fmla="*/ 160 w 302"/>
              <a:gd name="T85" fmla="*/ 111 h 302"/>
              <a:gd name="T86" fmla="*/ 143 w 302"/>
              <a:gd name="T87" fmla="*/ 110 h 302"/>
              <a:gd name="T88" fmla="*/ 98 w 302"/>
              <a:gd name="T89" fmla="*/ 73 h 302"/>
              <a:gd name="T90" fmla="*/ 117 w 302"/>
              <a:gd name="T91" fmla="*/ 128 h 302"/>
              <a:gd name="T92" fmla="*/ 59 w 302"/>
              <a:gd name="T93" fmla="*/ 132 h 302"/>
              <a:gd name="T94" fmla="*/ 110 w 302"/>
              <a:gd name="T95" fmla="*/ 159 h 302"/>
              <a:gd name="T96" fmla="*/ 143 w 302"/>
              <a:gd name="T97" fmla="*/ 191 h 302"/>
              <a:gd name="T98" fmla="*/ 128 w 302"/>
              <a:gd name="T99" fmla="*/ 185 h 302"/>
              <a:gd name="T100" fmla="*/ 130 w 302"/>
              <a:gd name="T101" fmla="*/ 171 h 302"/>
              <a:gd name="T102" fmla="*/ 203 w 302"/>
              <a:gd name="T103" fmla="*/ 229 h 302"/>
              <a:gd name="T104" fmla="*/ 172 w 302"/>
              <a:gd name="T105" fmla="*/ 185 h 302"/>
              <a:gd name="T106" fmla="*/ 229 w 302"/>
              <a:gd name="T107" fmla="*/ 203 h 302"/>
              <a:gd name="T108" fmla="*/ 191 w 302"/>
              <a:gd name="T109" fmla="*/ 159 h 302"/>
              <a:gd name="T110" fmla="*/ 191 w 302"/>
              <a:gd name="T111" fmla="*/ 143 h 302"/>
              <a:gd name="T112" fmla="*/ 230 w 302"/>
              <a:gd name="T113" fmla="*/ 99 h 3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302" h="302">
                <a:moveTo>
                  <a:pt x="302" y="147"/>
                </a:moveTo>
                <a:cubicBezTo>
                  <a:pt x="300" y="146"/>
                  <a:pt x="297" y="145"/>
                  <a:pt x="295" y="145"/>
                </a:cubicBezTo>
                <a:cubicBezTo>
                  <a:pt x="293" y="144"/>
                  <a:pt x="290" y="143"/>
                  <a:pt x="288" y="142"/>
                </a:cubicBezTo>
                <a:cubicBezTo>
                  <a:pt x="287" y="142"/>
                  <a:pt x="287" y="142"/>
                  <a:pt x="287" y="142"/>
                </a:cubicBezTo>
                <a:cubicBezTo>
                  <a:pt x="287" y="141"/>
                  <a:pt x="287" y="141"/>
                  <a:pt x="287" y="141"/>
                </a:cubicBezTo>
                <a:cubicBezTo>
                  <a:pt x="287" y="137"/>
                  <a:pt x="287" y="133"/>
                  <a:pt x="286" y="130"/>
                </a:cubicBezTo>
                <a:cubicBezTo>
                  <a:pt x="286" y="129"/>
                  <a:pt x="286" y="129"/>
                  <a:pt x="286" y="129"/>
                </a:cubicBezTo>
                <a:cubicBezTo>
                  <a:pt x="287" y="128"/>
                  <a:pt x="287" y="128"/>
                  <a:pt x="287" y="128"/>
                </a:cubicBezTo>
                <a:cubicBezTo>
                  <a:pt x="289" y="127"/>
                  <a:pt x="291" y="126"/>
                  <a:pt x="293" y="125"/>
                </a:cubicBezTo>
                <a:cubicBezTo>
                  <a:pt x="295" y="123"/>
                  <a:pt x="297" y="122"/>
                  <a:pt x="299" y="121"/>
                </a:cubicBezTo>
                <a:cubicBezTo>
                  <a:pt x="299" y="118"/>
                  <a:pt x="298" y="116"/>
                  <a:pt x="297" y="113"/>
                </a:cubicBezTo>
                <a:cubicBezTo>
                  <a:pt x="295" y="113"/>
                  <a:pt x="293" y="113"/>
                  <a:pt x="290" y="113"/>
                </a:cubicBezTo>
                <a:cubicBezTo>
                  <a:pt x="288" y="112"/>
                  <a:pt x="285" y="112"/>
                  <a:pt x="283" y="112"/>
                </a:cubicBezTo>
                <a:cubicBezTo>
                  <a:pt x="282" y="112"/>
                  <a:pt x="282" y="112"/>
                  <a:pt x="282" y="112"/>
                </a:cubicBezTo>
                <a:cubicBezTo>
                  <a:pt x="282" y="111"/>
                  <a:pt x="282" y="111"/>
                  <a:pt x="282" y="111"/>
                </a:cubicBezTo>
                <a:cubicBezTo>
                  <a:pt x="281" y="108"/>
                  <a:pt x="279" y="104"/>
                  <a:pt x="278" y="100"/>
                </a:cubicBezTo>
                <a:cubicBezTo>
                  <a:pt x="278" y="99"/>
                  <a:pt x="278" y="99"/>
                  <a:pt x="278" y="99"/>
                </a:cubicBezTo>
                <a:cubicBezTo>
                  <a:pt x="278" y="99"/>
                  <a:pt x="278" y="99"/>
                  <a:pt x="278" y="99"/>
                </a:cubicBezTo>
                <a:cubicBezTo>
                  <a:pt x="280" y="97"/>
                  <a:pt x="282" y="95"/>
                  <a:pt x="284" y="94"/>
                </a:cubicBezTo>
                <a:cubicBezTo>
                  <a:pt x="285" y="92"/>
                  <a:pt x="287" y="90"/>
                  <a:pt x="289" y="89"/>
                </a:cubicBezTo>
                <a:cubicBezTo>
                  <a:pt x="288" y="86"/>
                  <a:pt x="286" y="84"/>
                  <a:pt x="285" y="82"/>
                </a:cubicBezTo>
                <a:cubicBezTo>
                  <a:pt x="283" y="82"/>
                  <a:pt x="281" y="82"/>
                  <a:pt x="278" y="83"/>
                </a:cubicBezTo>
                <a:cubicBezTo>
                  <a:pt x="276" y="83"/>
                  <a:pt x="273" y="83"/>
                  <a:pt x="271" y="84"/>
                </a:cubicBezTo>
                <a:cubicBezTo>
                  <a:pt x="270" y="84"/>
                  <a:pt x="270" y="84"/>
                  <a:pt x="270" y="84"/>
                </a:cubicBezTo>
                <a:cubicBezTo>
                  <a:pt x="270" y="83"/>
                  <a:pt x="270" y="83"/>
                  <a:pt x="270" y="83"/>
                </a:cubicBezTo>
                <a:cubicBezTo>
                  <a:pt x="268" y="80"/>
                  <a:pt x="266" y="76"/>
                  <a:pt x="264" y="73"/>
                </a:cubicBezTo>
                <a:cubicBezTo>
                  <a:pt x="263" y="72"/>
                  <a:pt x="263" y="72"/>
                  <a:pt x="263" y="72"/>
                </a:cubicBezTo>
                <a:cubicBezTo>
                  <a:pt x="264" y="72"/>
                  <a:pt x="264" y="72"/>
                  <a:pt x="264" y="72"/>
                </a:cubicBezTo>
                <a:cubicBezTo>
                  <a:pt x="265" y="70"/>
                  <a:pt x="266" y="68"/>
                  <a:pt x="268" y="66"/>
                </a:cubicBezTo>
                <a:cubicBezTo>
                  <a:pt x="269" y="64"/>
                  <a:pt x="270" y="62"/>
                  <a:pt x="271" y="60"/>
                </a:cubicBezTo>
                <a:cubicBezTo>
                  <a:pt x="270" y="58"/>
                  <a:pt x="268" y="56"/>
                  <a:pt x="267" y="54"/>
                </a:cubicBezTo>
                <a:cubicBezTo>
                  <a:pt x="264" y="54"/>
                  <a:pt x="262" y="55"/>
                  <a:pt x="260" y="56"/>
                </a:cubicBezTo>
                <a:cubicBezTo>
                  <a:pt x="258" y="57"/>
                  <a:pt x="255" y="58"/>
                  <a:pt x="253" y="59"/>
                </a:cubicBezTo>
                <a:cubicBezTo>
                  <a:pt x="252" y="59"/>
                  <a:pt x="252" y="59"/>
                  <a:pt x="252" y="59"/>
                </a:cubicBezTo>
                <a:cubicBezTo>
                  <a:pt x="252" y="58"/>
                  <a:pt x="252" y="58"/>
                  <a:pt x="252" y="58"/>
                </a:cubicBezTo>
                <a:cubicBezTo>
                  <a:pt x="249" y="55"/>
                  <a:pt x="246" y="53"/>
                  <a:pt x="243" y="50"/>
                </a:cubicBezTo>
                <a:cubicBezTo>
                  <a:pt x="243" y="49"/>
                  <a:pt x="243" y="49"/>
                  <a:pt x="243" y="49"/>
                </a:cubicBezTo>
                <a:cubicBezTo>
                  <a:pt x="243" y="49"/>
                  <a:pt x="243" y="49"/>
                  <a:pt x="243" y="49"/>
                </a:cubicBezTo>
                <a:cubicBezTo>
                  <a:pt x="244" y="47"/>
                  <a:pt x="245" y="44"/>
                  <a:pt x="246" y="42"/>
                </a:cubicBezTo>
                <a:cubicBezTo>
                  <a:pt x="247" y="40"/>
                  <a:pt x="247" y="37"/>
                  <a:pt x="248" y="35"/>
                </a:cubicBezTo>
                <a:cubicBezTo>
                  <a:pt x="246" y="33"/>
                  <a:pt x="244" y="32"/>
                  <a:pt x="242" y="30"/>
                </a:cubicBezTo>
                <a:cubicBezTo>
                  <a:pt x="240" y="31"/>
                  <a:pt x="238" y="33"/>
                  <a:pt x="236" y="34"/>
                </a:cubicBezTo>
                <a:cubicBezTo>
                  <a:pt x="234" y="36"/>
                  <a:pt x="232" y="37"/>
                  <a:pt x="230" y="38"/>
                </a:cubicBezTo>
                <a:cubicBezTo>
                  <a:pt x="229" y="39"/>
                  <a:pt x="229" y="39"/>
                  <a:pt x="229" y="39"/>
                </a:cubicBezTo>
                <a:cubicBezTo>
                  <a:pt x="228" y="38"/>
                  <a:pt x="228" y="38"/>
                  <a:pt x="228" y="38"/>
                </a:cubicBezTo>
                <a:cubicBezTo>
                  <a:pt x="225" y="36"/>
                  <a:pt x="222" y="34"/>
                  <a:pt x="219" y="32"/>
                </a:cubicBezTo>
                <a:cubicBezTo>
                  <a:pt x="218" y="32"/>
                  <a:pt x="218" y="32"/>
                  <a:pt x="218" y="32"/>
                </a:cubicBezTo>
                <a:cubicBezTo>
                  <a:pt x="218" y="31"/>
                  <a:pt x="218" y="31"/>
                  <a:pt x="218" y="31"/>
                </a:cubicBezTo>
                <a:cubicBezTo>
                  <a:pt x="218" y="28"/>
                  <a:pt x="219" y="26"/>
                  <a:pt x="219" y="23"/>
                </a:cubicBezTo>
                <a:cubicBezTo>
                  <a:pt x="219" y="21"/>
                  <a:pt x="220" y="19"/>
                  <a:pt x="220" y="16"/>
                </a:cubicBezTo>
                <a:cubicBezTo>
                  <a:pt x="218" y="15"/>
                  <a:pt x="215" y="14"/>
                  <a:pt x="213" y="13"/>
                </a:cubicBezTo>
                <a:cubicBezTo>
                  <a:pt x="211" y="15"/>
                  <a:pt x="210" y="16"/>
                  <a:pt x="208" y="18"/>
                </a:cubicBezTo>
                <a:cubicBezTo>
                  <a:pt x="206" y="20"/>
                  <a:pt x="205" y="22"/>
                  <a:pt x="203" y="23"/>
                </a:cubicBezTo>
                <a:cubicBezTo>
                  <a:pt x="202" y="24"/>
                  <a:pt x="202" y="24"/>
                  <a:pt x="202" y="24"/>
                </a:cubicBezTo>
                <a:cubicBezTo>
                  <a:pt x="202" y="24"/>
                  <a:pt x="202" y="24"/>
                  <a:pt x="202" y="24"/>
                </a:cubicBezTo>
                <a:cubicBezTo>
                  <a:pt x="198" y="22"/>
                  <a:pt x="194" y="21"/>
                  <a:pt x="191" y="20"/>
                </a:cubicBezTo>
                <a:cubicBezTo>
                  <a:pt x="190" y="20"/>
                  <a:pt x="190" y="20"/>
                  <a:pt x="190" y="20"/>
                </a:cubicBezTo>
                <a:cubicBezTo>
                  <a:pt x="190" y="19"/>
                  <a:pt x="190" y="19"/>
                  <a:pt x="190" y="19"/>
                </a:cubicBezTo>
                <a:cubicBezTo>
                  <a:pt x="189" y="17"/>
                  <a:pt x="189" y="14"/>
                  <a:pt x="189" y="12"/>
                </a:cubicBezTo>
                <a:cubicBezTo>
                  <a:pt x="189" y="9"/>
                  <a:pt x="189" y="7"/>
                  <a:pt x="188" y="4"/>
                </a:cubicBezTo>
                <a:cubicBezTo>
                  <a:pt x="186" y="4"/>
                  <a:pt x="183" y="3"/>
                  <a:pt x="181" y="3"/>
                </a:cubicBezTo>
                <a:cubicBezTo>
                  <a:pt x="180" y="4"/>
                  <a:pt x="178" y="7"/>
                  <a:pt x="177" y="9"/>
                </a:cubicBezTo>
                <a:cubicBezTo>
                  <a:pt x="176" y="11"/>
                  <a:pt x="175" y="13"/>
                  <a:pt x="173" y="15"/>
                </a:cubicBezTo>
                <a:cubicBezTo>
                  <a:pt x="173" y="16"/>
                  <a:pt x="173" y="16"/>
                  <a:pt x="173" y="16"/>
                </a:cubicBezTo>
                <a:cubicBezTo>
                  <a:pt x="172" y="16"/>
                  <a:pt x="172" y="16"/>
                  <a:pt x="172" y="16"/>
                </a:cubicBezTo>
                <a:cubicBezTo>
                  <a:pt x="168" y="15"/>
                  <a:pt x="165" y="15"/>
                  <a:pt x="161" y="14"/>
                </a:cubicBezTo>
                <a:cubicBezTo>
                  <a:pt x="160" y="14"/>
                  <a:pt x="160" y="14"/>
                  <a:pt x="160" y="14"/>
                </a:cubicBezTo>
                <a:cubicBezTo>
                  <a:pt x="159" y="14"/>
                  <a:pt x="159" y="14"/>
                  <a:pt x="159" y="14"/>
                </a:cubicBezTo>
                <a:cubicBezTo>
                  <a:pt x="159" y="11"/>
                  <a:pt x="158" y="9"/>
                  <a:pt x="157" y="7"/>
                </a:cubicBezTo>
                <a:cubicBezTo>
                  <a:pt x="156" y="4"/>
                  <a:pt x="156" y="2"/>
                  <a:pt x="155" y="0"/>
                </a:cubicBezTo>
                <a:cubicBezTo>
                  <a:pt x="155" y="0"/>
                  <a:pt x="155" y="0"/>
                  <a:pt x="155" y="0"/>
                </a:cubicBezTo>
                <a:cubicBezTo>
                  <a:pt x="152" y="0"/>
                  <a:pt x="150" y="0"/>
                  <a:pt x="147" y="0"/>
                </a:cubicBezTo>
                <a:cubicBezTo>
                  <a:pt x="147" y="0"/>
                  <a:pt x="147" y="0"/>
                  <a:pt x="147" y="0"/>
                </a:cubicBezTo>
                <a:cubicBezTo>
                  <a:pt x="146" y="2"/>
                  <a:pt x="145" y="4"/>
                  <a:pt x="145" y="7"/>
                </a:cubicBezTo>
                <a:cubicBezTo>
                  <a:pt x="144" y="9"/>
                  <a:pt x="143" y="11"/>
                  <a:pt x="142" y="14"/>
                </a:cubicBezTo>
                <a:cubicBezTo>
                  <a:pt x="142" y="14"/>
                  <a:pt x="142" y="14"/>
                  <a:pt x="142" y="14"/>
                </a:cubicBezTo>
                <a:cubicBezTo>
                  <a:pt x="141" y="14"/>
                  <a:pt x="141" y="14"/>
                  <a:pt x="141" y="14"/>
                </a:cubicBezTo>
                <a:cubicBezTo>
                  <a:pt x="137" y="15"/>
                  <a:pt x="133" y="15"/>
                  <a:pt x="130" y="16"/>
                </a:cubicBezTo>
                <a:cubicBezTo>
                  <a:pt x="129" y="16"/>
                  <a:pt x="129" y="16"/>
                  <a:pt x="129" y="16"/>
                </a:cubicBezTo>
                <a:cubicBezTo>
                  <a:pt x="129" y="15"/>
                  <a:pt x="129" y="15"/>
                  <a:pt x="129" y="15"/>
                </a:cubicBezTo>
                <a:cubicBezTo>
                  <a:pt x="127" y="13"/>
                  <a:pt x="126" y="11"/>
                  <a:pt x="125" y="9"/>
                </a:cubicBezTo>
                <a:cubicBezTo>
                  <a:pt x="123" y="7"/>
                  <a:pt x="122" y="4"/>
                  <a:pt x="121" y="3"/>
                </a:cubicBezTo>
                <a:cubicBezTo>
                  <a:pt x="118" y="3"/>
                  <a:pt x="116" y="4"/>
                  <a:pt x="113" y="4"/>
                </a:cubicBezTo>
                <a:cubicBezTo>
                  <a:pt x="113" y="7"/>
                  <a:pt x="113" y="9"/>
                  <a:pt x="113" y="12"/>
                </a:cubicBezTo>
                <a:cubicBezTo>
                  <a:pt x="113" y="14"/>
                  <a:pt x="112" y="17"/>
                  <a:pt x="112" y="19"/>
                </a:cubicBezTo>
                <a:cubicBezTo>
                  <a:pt x="112" y="20"/>
                  <a:pt x="112" y="20"/>
                  <a:pt x="112" y="20"/>
                </a:cubicBezTo>
                <a:cubicBezTo>
                  <a:pt x="111" y="20"/>
                  <a:pt x="111" y="20"/>
                  <a:pt x="111" y="20"/>
                </a:cubicBezTo>
                <a:cubicBezTo>
                  <a:pt x="108" y="21"/>
                  <a:pt x="104" y="22"/>
                  <a:pt x="100" y="24"/>
                </a:cubicBezTo>
                <a:cubicBezTo>
                  <a:pt x="100" y="24"/>
                  <a:pt x="100" y="24"/>
                  <a:pt x="100" y="24"/>
                </a:cubicBezTo>
                <a:cubicBezTo>
                  <a:pt x="99" y="23"/>
                  <a:pt x="99" y="23"/>
                  <a:pt x="99" y="23"/>
                </a:cubicBezTo>
                <a:cubicBezTo>
                  <a:pt x="97" y="22"/>
                  <a:pt x="96" y="20"/>
                  <a:pt x="94" y="18"/>
                </a:cubicBezTo>
                <a:cubicBezTo>
                  <a:pt x="92" y="16"/>
                  <a:pt x="90" y="15"/>
                  <a:pt x="89" y="13"/>
                </a:cubicBezTo>
                <a:cubicBezTo>
                  <a:pt x="86" y="14"/>
                  <a:pt x="84" y="15"/>
                  <a:pt x="82" y="16"/>
                </a:cubicBezTo>
                <a:cubicBezTo>
                  <a:pt x="82" y="19"/>
                  <a:pt x="82" y="21"/>
                  <a:pt x="83" y="23"/>
                </a:cubicBezTo>
                <a:cubicBezTo>
                  <a:pt x="83" y="26"/>
                  <a:pt x="83" y="28"/>
                  <a:pt x="84" y="31"/>
                </a:cubicBezTo>
                <a:cubicBezTo>
                  <a:pt x="84" y="32"/>
                  <a:pt x="84" y="32"/>
                  <a:pt x="84" y="32"/>
                </a:cubicBezTo>
                <a:cubicBezTo>
                  <a:pt x="83" y="32"/>
                  <a:pt x="83" y="32"/>
                  <a:pt x="83" y="32"/>
                </a:cubicBezTo>
                <a:cubicBezTo>
                  <a:pt x="80" y="34"/>
                  <a:pt x="76" y="36"/>
                  <a:pt x="73" y="38"/>
                </a:cubicBezTo>
                <a:cubicBezTo>
                  <a:pt x="73" y="39"/>
                  <a:pt x="73" y="39"/>
                  <a:pt x="73" y="39"/>
                </a:cubicBezTo>
                <a:cubicBezTo>
                  <a:pt x="72" y="38"/>
                  <a:pt x="72" y="38"/>
                  <a:pt x="72" y="38"/>
                </a:cubicBezTo>
                <a:cubicBezTo>
                  <a:pt x="70" y="37"/>
                  <a:pt x="68" y="36"/>
                  <a:pt x="66" y="34"/>
                </a:cubicBezTo>
                <a:cubicBezTo>
                  <a:pt x="64" y="33"/>
                  <a:pt x="62" y="31"/>
                  <a:pt x="60" y="30"/>
                </a:cubicBezTo>
                <a:cubicBezTo>
                  <a:pt x="58" y="32"/>
                  <a:pt x="56" y="33"/>
                  <a:pt x="54" y="35"/>
                </a:cubicBezTo>
                <a:cubicBezTo>
                  <a:pt x="54" y="37"/>
                  <a:pt x="55" y="40"/>
                  <a:pt x="56" y="42"/>
                </a:cubicBezTo>
                <a:cubicBezTo>
                  <a:pt x="57" y="44"/>
                  <a:pt x="58" y="47"/>
                  <a:pt x="59" y="49"/>
                </a:cubicBezTo>
                <a:cubicBezTo>
                  <a:pt x="59" y="49"/>
                  <a:pt x="59" y="49"/>
                  <a:pt x="59" y="49"/>
                </a:cubicBezTo>
                <a:cubicBezTo>
                  <a:pt x="58" y="50"/>
                  <a:pt x="58" y="50"/>
                  <a:pt x="58" y="50"/>
                </a:cubicBezTo>
                <a:cubicBezTo>
                  <a:pt x="56" y="53"/>
                  <a:pt x="53" y="55"/>
                  <a:pt x="50" y="58"/>
                </a:cubicBezTo>
                <a:cubicBezTo>
                  <a:pt x="50" y="59"/>
                  <a:pt x="50" y="59"/>
                  <a:pt x="50" y="59"/>
                </a:cubicBezTo>
                <a:cubicBezTo>
                  <a:pt x="49" y="59"/>
                  <a:pt x="49" y="59"/>
                  <a:pt x="49" y="59"/>
                </a:cubicBezTo>
                <a:cubicBezTo>
                  <a:pt x="47" y="58"/>
                  <a:pt x="44" y="57"/>
                  <a:pt x="42" y="56"/>
                </a:cubicBezTo>
                <a:cubicBezTo>
                  <a:pt x="40" y="55"/>
                  <a:pt x="37" y="54"/>
                  <a:pt x="35" y="54"/>
                </a:cubicBezTo>
                <a:cubicBezTo>
                  <a:pt x="33" y="56"/>
                  <a:pt x="32" y="58"/>
                  <a:pt x="30" y="60"/>
                </a:cubicBezTo>
                <a:cubicBezTo>
                  <a:pt x="32" y="62"/>
                  <a:pt x="33" y="64"/>
                  <a:pt x="34" y="66"/>
                </a:cubicBezTo>
                <a:cubicBezTo>
                  <a:pt x="36" y="68"/>
                  <a:pt x="37" y="70"/>
                  <a:pt x="38" y="72"/>
                </a:cubicBezTo>
                <a:cubicBezTo>
                  <a:pt x="39" y="72"/>
                  <a:pt x="39" y="72"/>
                  <a:pt x="39" y="72"/>
                </a:cubicBezTo>
                <a:cubicBezTo>
                  <a:pt x="38" y="73"/>
                  <a:pt x="38" y="73"/>
                  <a:pt x="38" y="73"/>
                </a:cubicBezTo>
                <a:cubicBezTo>
                  <a:pt x="36" y="76"/>
                  <a:pt x="34" y="80"/>
                  <a:pt x="32" y="83"/>
                </a:cubicBezTo>
                <a:cubicBezTo>
                  <a:pt x="32" y="84"/>
                  <a:pt x="32" y="84"/>
                  <a:pt x="32" y="84"/>
                </a:cubicBezTo>
                <a:cubicBezTo>
                  <a:pt x="31" y="84"/>
                  <a:pt x="31" y="84"/>
                  <a:pt x="31" y="84"/>
                </a:cubicBezTo>
                <a:cubicBezTo>
                  <a:pt x="29" y="83"/>
                  <a:pt x="26" y="83"/>
                  <a:pt x="24" y="83"/>
                </a:cubicBezTo>
                <a:cubicBezTo>
                  <a:pt x="21" y="82"/>
                  <a:pt x="19" y="82"/>
                  <a:pt x="17" y="82"/>
                </a:cubicBezTo>
                <a:cubicBezTo>
                  <a:pt x="15" y="84"/>
                  <a:pt x="14" y="86"/>
                  <a:pt x="13" y="89"/>
                </a:cubicBezTo>
                <a:cubicBezTo>
                  <a:pt x="15" y="90"/>
                  <a:pt x="16" y="92"/>
                  <a:pt x="18" y="94"/>
                </a:cubicBezTo>
                <a:cubicBezTo>
                  <a:pt x="20" y="95"/>
                  <a:pt x="22" y="97"/>
                  <a:pt x="24" y="99"/>
                </a:cubicBezTo>
                <a:cubicBezTo>
                  <a:pt x="24" y="99"/>
                  <a:pt x="24" y="99"/>
                  <a:pt x="24" y="99"/>
                </a:cubicBezTo>
                <a:cubicBezTo>
                  <a:pt x="24" y="100"/>
                  <a:pt x="24" y="100"/>
                  <a:pt x="24" y="100"/>
                </a:cubicBezTo>
                <a:cubicBezTo>
                  <a:pt x="22" y="104"/>
                  <a:pt x="21" y="108"/>
                  <a:pt x="20" y="111"/>
                </a:cubicBezTo>
                <a:cubicBezTo>
                  <a:pt x="20" y="112"/>
                  <a:pt x="20" y="112"/>
                  <a:pt x="20" y="112"/>
                </a:cubicBezTo>
                <a:cubicBezTo>
                  <a:pt x="19" y="112"/>
                  <a:pt x="19" y="112"/>
                  <a:pt x="19" y="112"/>
                </a:cubicBezTo>
                <a:cubicBezTo>
                  <a:pt x="17" y="112"/>
                  <a:pt x="14" y="112"/>
                  <a:pt x="12" y="113"/>
                </a:cubicBezTo>
                <a:cubicBezTo>
                  <a:pt x="9" y="113"/>
                  <a:pt x="7" y="113"/>
                  <a:pt x="4" y="113"/>
                </a:cubicBezTo>
                <a:cubicBezTo>
                  <a:pt x="4" y="116"/>
                  <a:pt x="3" y="118"/>
                  <a:pt x="3" y="121"/>
                </a:cubicBezTo>
                <a:cubicBezTo>
                  <a:pt x="5" y="122"/>
                  <a:pt x="7" y="123"/>
                  <a:pt x="9" y="125"/>
                </a:cubicBezTo>
                <a:cubicBezTo>
                  <a:pt x="11" y="126"/>
                  <a:pt x="13" y="127"/>
                  <a:pt x="15" y="128"/>
                </a:cubicBezTo>
                <a:cubicBezTo>
                  <a:pt x="16" y="129"/>
                  <a:pt x="16" y="129"/>
                  <a:pt x="16" y="129"/>
                </a:cubicBezTo>
                <a:cubicBezTo>
                  <a:pt x="16" y="130"/>
                  <a:pt x="16" y="130"/>
                  <a:pt x="16" y="130"/>
                </a:cubicBezTo>
                <a:cubicBezTo>
                  <a:pt x="15" y="133"/>
                  <a:pt x="15" y="137"/>
                  <a:pt x="15" y="141"/>
                </a:cubicBezTo>
                <a:cubicBezTo>
                  <a:pt x="14" y="142"/>
                  <a:pt x="14" y="142"/>
                  <a:pt x="14" y="142"/>
                </a:cubicBezTo>
                <a:cubicBezTo>
                  <a:pt x="14" y="142"/>
                  <a:pt x="14" y="142"/>
                  <a:pt x="14" y="142"/>
                </a:cubicBezTo>
                <a:cubicBezTo>
                  <a:pt x="12" y="143"/>
                  <a:pt x="9" y="144"/>
                  <a:pt x="7" y="145"/>
                </a:cubicBezTo>
                <a:cubicBezTo>
                  <a:pt x="4" y="145"/>
                  <a:pt x="2" y="146"/>
                  <a:pt x="0" y="147"/>
                </a:cubicBezTo>
                <a:cubicBezTo>
                  <a:pt x="0" y="147"/>
                  <a:pt x="0" y="147"/>
                  <a:pt x="0" y="147"/>
                </a:cubicBezTo>
                <a:cubicBezTo>
                  <a:pt x="0" y="148"/>
                  <a:pt x="0" y="150"/>
                  <a:pt x="0" y="151"/>
                </a:cubicBezTo>
                <a:cubicBezTo>
                  <a:pt x="0" y="152"/>
                  <a:pt x="0" y="153"/>
                  <a:pt x="0" y="155"/>
                </a:cubicBezTo>
                <a:cubicBezTo>
                  <a:pt x="0" y="155"/>
                  <a:pt x="0" y="155"/>
                  <a:pt x="0" y="155"/>
                </a:cubicBezTo>
                <a:cubicBezTo>
                  <a:pt x="2" y="156"/>
                  <a:pt x="4" y="156"/>
                  <a:pt x="7" y="157"/>
                </a:cubicBezTo>
                <a:cubicBezTo>
                  <a:pt x="9" y="158"/>
                  <a:pt x="12" y="158"/>
                  <a:pt x="14" y="159"/>
                </a:cubicBezTo>
                <a:cubicBezTo>
                  <a:pt x="14" y="160"/>
                  <a:pt x="14" y="160"/>
                  <a:pt x="14" y="160"/>
                </a:cubicBezTo>
                <a:cubicBezTo>
                  <a:pt x="15" y="160"/>
                  <a:pt x="15" y="160"/>
                  <a:pt x="15" y="160"/>
                </a:cubicBezTo>
                <a:cubicBezTo>
                  <a:pt x="15" y="165"/>
                  <a:pt x="15" y="168"/>
                  <a:pt x="16" y="172"/>
                </a:cubicBezTo>
                <a:cubicBezTo>
                  <a:pt x="16" y="173"/>
                  <a:pt x="16" y="173"/>
                  <a:pt x="16" y="173"/>
                </a:cubicBezTo>
                <a:cubicBezTo>
                  <a:pt x="15" y="173"/>
                  <a:pt x="15" y="173"/>
                  <a:pt x="15" y="173"/>
                </a:cubicBezTo>
                <a:cubicBezTo>
                  <a:pt x="13" y="174"/>
                  <a:pt x="11" y="176"/>
                  <a:pt x="9" y="177"/>
                </a:cubicBezTo>
                <a:cubicBezTo>
                  <a:pt x="7" y="178"/>
                  <a:pt x="5" y="179"/>
                  <a:pt x="3" y="181"/>
                </a:cubicBezTo>
                <a:cubicBezTo>
                  <a:pt x="3" y="183"/>
                  <a:pt x="4" y="186"/>
                  <a:pt x="4" y="188"/>
                </a:cubicBezTo>
                <a:cubicBezTo>
                  <a:pt x="7" y="189"/>
                  <a:pt x="9" y="189"/>
                  <a:pt x="12" y="189"/>
                </a:cubicBezTo>
                <a:cubicBezTo>
                  <a:pt x="14" y="189"/>
                  <a:pt x="17" y="189"/>
                  <a:pt x="19" y="190"/>
                </a:cubicBezTo>
                <a:cubicBezTo>
                  <a:pt x="20" y="190"/>
                  <a:pt x="20" y="190"/>
                  <a:pt x="20" y="190"/>
                </a:cubicBezTo>
                <a:cubicBezTo>
                  <a:pt x="20" y="190"/>
                  <a:pt x="20" y="190"/>
                  <a:pt x="20" y="190"/>
                </a:cubicBezTo>
                <a:cubicBezTo>
                  <a:pt x="21" y="194"/>
                  <a:pt x="22" y="198"/>
                  <a:pt x="24" y="201"/>
                </a:cubicBezTo>
                <a:cubicBezTo>
                  <a:pt x="24" y="202"/>
                  <a:pt x="24" y="202"/>
                  <a:pt x="24" y="202"/>
                </a:cubicBezTo>
                <a:cubicBezTo>
                  <a:pt x="24" y="203"/>
                  <a:pt x="24" y="203"/>
                  <a:pt x="24" y="203"/>
                </a:cubicBezTo>
                <a:cubicBezTo>
                  <a:pt x="22" y="204"/>
                  <a:pt x="20" y="206"/>
                  <a:pt x="18" y="208"/>
                </a:cubicBezTo>
                <a:cubicBezTo>
                  <a:pt x="16" y="210"/>
                  <a:pt x="15" y="211"/>
                  <a:pt x="13" y="213"/>
                </a:cubicBezTo>
                <a:cubicBezTo>
                  <a:pt x="14" y="215"/>
                  <a:pt x="15" y="218"/>
                  <a:pt x="17" y="220"/>
                </a:cubicBezTo>
                <a:cubicBezTo>
                  <a:pt x="19" y="220"/>
                  <a:pt x="21" y="219"/>
                  <a:pt x="24" y="219"/>
                </a:cubicBezTo>
                <a:cubicBezTo>
                  <a:pt x="26" y="219"/>
                  <a:pt x="29" y="218"/>
                  <a:pt x="31" y="218"/>
                </a:cubicBezTo>
                <a:cubicBezTo>
                  <a:pt x="32" y="218"/>
                  <a:pt x="32" y="218"/>
                  <a:pt x="32" y="218"/>
                </a:cubicBezTo>
                <a:cubicBezTo>
                  <a:pt x="32" y="219"/>
                  <a:pt x="32" y="219"/>
                  <a:pt x="32" y="219"/>
                </a:cubicBezTo>
                <a:cubicBezTo>
                  <a:pt x="34" y="222"/>
                  <a:pt x="36" y="225"/>
                  <a:pt x="38" y="228"/>
                </a:cubicBezTo>
                <a:cubicBezTo>
                  <a:pt x="39" y="229"/>
                  <a:pt x="39" y="229"/>
                  <a:pt x="39" y="229"/>
                </a:cubicBezTo>
                <a:cubicBezTo>
                  <a:pt x="38" y="230"/>
                  <a:pt x="38" y="230"/>
                  <a:pt x="38" y="230"/>
                </a:cubicBezTo>
                <a:cubicBezTo>
                  <a:pt x="37" y="232"/>
                  <a:pt x="36" y="234"/>
                  <a:pt x="34" y="236"/>
                </a:cubicBezTo>
                <a:cubicBezTo>
                  <a:pt x="33" y="238"/>
                  <a:pt x="32" y="240"/>
                  <a:pt x="30" y="242"/>
                </a:cubicBezTo>
                <a:cubicBezTo>
                  <a:pt x="32" y="244"/>
                  <a:pt x="33" y="246"/>
                  <a:pt x="35" y="248"/>
                </a:cubicBezTo>
                <a:cubicBezTo>
                  <a:pt x="37" y="247"/>
                  <a:pt x="40" y="246"/>
                  <a:pt x="42" y="246"/>
                </a:cubicBezTo>
                <a:cubicBezTo>
                  <a:pt x="44" y="245"/>
                  <a:pt x="47" y="244"/>
                  <a:pt x="49" y="243"/>
                </a:cubicBezTo>
                <a:cubicBezTo>
                  <a:pt x="50" y="243"/>
                  <a:pt x="50" y="243"/>
                  <a:pt x="50" y="243"/>
                </a:cubicBezTo>
                <a:cubicBezTo>
                  <a:pt x="50" y="243"/>
                  <a:pt x="50" y="243"/>
                  <a:pt x="50" y="243"/>
                </a:cubicBezTo>
                <a:cubicBezTo>
                  <a:pt x="53" y="246"/>
                  <a:pt x="56" y="249"/>
                  <a:pt x="58" y="251"/>
                </a:cubicBezTo>
                <a:cubicBezTo>
                  <a:pt x="59" y="252"/>
                  <a:pt x="59" y="252"/>
                  <a:pt x="59" y="252"/>
                </a:cubicBezTo>
                <a:cubicBezTo>
                  <a:pt x="59" y="253"/>
                  <a:pt x="59" y="253"/>
                  <a:pt x="59" y="253"/>
                </a:cubicBezTo>
                <a:cubicBezTo>
                  <a:pt x="58" y="255"/>
                  <a:pt x="57" y="257"/>
                  <a:pt x="56" y="260"/>
                </a:cubicBezTo>
                <a:cubicBezTo>
                  <a:pt x="55" y="262"/>
                  <a:pt x="54" y="264"/>
                  <a:pt x="54" y="266"/>
                </a:cubicBezTo>
                <a:cubicBezTo>
                  <a:pt x="56" y="268"/>
                  <a:pt x="58" y="270"/>
                  <a:pt x="60" y="271"/>
                </a:cubicBezTo>
                <a:cubicBezTo>
                  <a:pt x="62" y="270"/>
                  <a:pt x="64" y="269"/>
                  <a:pt x="66" y="267"/>
                </a:cubicBezTo>
                <a:cubicBezTo>
                  <a:pt x="68" y="266"/>
                  <a:pt x="70" y="265"/>
                  <a:pt x="72" y="263"/>
                </a:cubicBezTo>
                <a:cubicBezTo>
                  <a:pt x="73" y="263"/>
                  <a:pt x="73" y="263"/>
                  <a:pt x="73" y="263"/>
                </a:cubicBezTo>
                <a:cubicBezTo>
                  <a:pt x="73" y="263"/>
                  <a:pt x="73" y="263"/>
                  <a:pt x="73" y="263"/>
                </a:cubicBezTo>
                <a:cubicBezTo>
                  <a:pt x="76" y="266"/>
                  <a:pt x="80" y="268"/>
                  <a:pt x="83" y="270"/>
                </a:cubicBezTo>
                <a:cubicBezTo>
                  <a:pt x="84" y="270"/>
                  <a:pt x="84" y="270"/>
                  <a:pt x="84" y="270"/>
                </a:cubicBezTo>
                <a:cubicBezTo>
                  <a:pt x="84" y="271"/>
                  <a:pt x="84" y="271"/>
                  <a:pt x="84" y="271"/>
                </a:cubicBezTo>
                <a:cubicBezTo>
                  <a:pt x="83" y="273"/>
                  <a:pt x="83" y="276"/>
                  <a:pt x="83" y="278"/>
                </a:cubicBezTo>
                <a:cubicBezTo>
                  <a:pt x="82" y="280"/>
                  <a:pt x="82" y="283"/>
                  <a:pt x="82" y="285"/>
                </a:cubicBezTo>
                <a:cubicBezTo>
                  <a:pt x="84" y="286"/>
                  <a:pt x="86" y="287"/>
                  <a:pt x="89" y="289"/>
                </a:cubicBezTo>
                <a:cubicBezTo>
                  <a:pt x="90" y="287"/>
                  <a:pt x="92" y="285"/>
                  <a:pt x="94" y="283"/>
                </a:cubicBezTo>
                <a:cubicBezTo>
                  <a:pt x="96" y="282"/>
                  <a:pt x="97" y="280"/>
                  <a:pt x="99" y="278"/>
                </a:cubicBezTo>
                <a:cubicBezTo>
                  <a:pt x="100" y="278"/>
                  <a:pt x="100" y="278"/>
                  <a:pt x="100" y="278"/>
                </a:cubicBezTo>
                <a:cubicBezTo>
                  <a:pt x="100" y="278"/>
                  <a:pt x="100" y="278"/>
                  <a:pt x="100" y="278"/>
                </a:cubicBezTo>
                <a:cubicBezTo>
                  <a:pt x="104" y="279"/>
                  <a:pt x="108" y="281"/>
                  <a:pt x="111" y="282"/>
                </a:cubicBezTo>
                <a:cubicBezTo>
                  <a:pt x="112" y="282"/>
                  <a:pt x="112" y="282"/>
                  <a:pt x="112" y="282"/>
                </a:cubicBezTo>
                <a:cubicBezTo>
                  <a:pt x="112" y="283"/>
                  <a:pt x="112" y="283"/>
                  <a:pt x="112" y="283"/>
                </a:cubicBezTo>
                <a:cubicBezTo>
                  <a:pt x="112" y="285"/>
                  <a:pt x="113" y="288"/>
                  <a:pt x="113" y="290"/>
                </a:cubicBezTo>
                <a:cubicBezTo>
                  <a:pt x="113" y="292"/>
                  <a:pt x="113" y="295"/>
                  <a:pt x="113" y="297"/>
                </a:cubicBezTo>
                <a:cubicBezTo>
                  <a:pt x="116" y="298"/>
                  <a:pt x="118" y="298"/>
                  <a:pt x="121" y="299"/>
                </a:cubicBezTo>
                <a:cubicBezTo>
                  <a:pt x="122" y="297"/>
                  <a:pt x="124" y="295"/>
                  <a:pt x="125" y="293"/>
                </a:cubicBezTo>
                <a:cubicBezTo>
                  <a:pt x="126" y="291"/>
                  <a:pt x="127" y="288"/>
                  <a:pt x="129" y="287"/>
                </a:cubicBezTo>
                <a:cubicBezTo>
                  <a:pt x="129" y="286"/>
                  <a:pt x="129" y="286"/>
                  <a:pt x="129" y="286"/>
                </a:cubicBezTo>
                <a:cubicBezTo>
                  <a:pt x="130" y="286"/>
                  <a:pt x="130" y="286"/>
                  <a:pt x="130" y="286"/>
                </a:cubicBezTo>
                <a:cubicBezTo>
                  <a:pt x="133" y="286"/>
                  <a:pt x="137" y="287"/>
                  <a:pt x="141" y="287"/>
                </a:cubicBezTo>
                <a:cubicBezTo>
                  <a:pt x="142" y="287"/>
                  <a:pt x="142" y="287"/>
                  <a:pt x="142" y="287"/>
                </a:cubicBezTo>
                <a:cubicBezTo>
                  <a:pt x="142" y="288"/>
                  <a:pt x="142" y="288"/>
                  <a:pt x="142" y="288"/>
                </a:cubicBezTo>
                <a:cubicBezTo>
                  <a:pt x="143" y="290"/>
                  <a:pt x="144" y="293"/>
                  <a:pt x="145" y="295"/>
                </a:cubicBezTo>
                <a:cubicBezTo>
                  <a:pt x="145" y="297"/>
                  <a:pt x="146" y="300"/>
                  <a:pt x="147" y="302"/>
                </a:cubicBezTo>
                <a:cubicBezTo>
                  <a:pt x="147" y="302"/>
                  <a:pt x="147" y="302"/>
                  <a:pt x="147" y="302"/>
                </a:cubicBezTo>
                <a:cubicBezTo>
                  <a:pt x="150" y="302"/>
                  <a:pt x="152" y="302"/>
                  <a:pt x="155" y="302"/>
                </a:cubicBezTo>
                <a:cubicBezTo>
                  <a:pt x="155" y="302"/>
                  <a:pt x="155" y="302"/>
                  <a:pt x="155" y="302"/>
                </a:cubicBezTo>
                <a:cubicBezTo>
                  <a:pt x="156" y="300"/>
                  <a:pt x="156" y="297"/>
                  <a:pt x="157" y="295"/>
                </a:cubicBezTo>
                <a:cubicBezTo>
                  <a:pt x="158" y="293"/>
                  <a:pt x="159" y="290"/>
                  <a:pt x="159" y="288"/>
                </a:cubicBezTo>
                <a:cubicBezTo>
                  <a:pt x="160" y="287"/>
                  <a:pt x="160" y="287"/>
                  <a:pt x="160" y="287"/>
                </a:cubicBezTo>
                <a:cubicBezTo>
                  <a:pt x="161" y="287"/>
                  <a:pt x="161" y="287"/>
                  <a:pt x="161" y="287"/>
                </a:cubicBezTo>
                <a:cubicBezTo>
                  <a:pt x="165" y="287"/>
                  <a:pt x="168" y="286"/>
                  <a:pt x="172" y="286"/>
                </a:cubicBezTo>
                <a:cubicBezTo>
                  <a:pt x="173" y="286"/>
                  <a:pt x="173" y="286"/>
                  <a:pt x="173" y="286"/>
                </a:cubicBezTo>
                <a:cubicBezTo>
                  <a:pt x="173" y="287"/>
                  <a:pt x="173" y="287"/>
                  <a:pt x="173" y="287"/>
                </a:cubicBezTo>
                <a:cubicBezTo>
                  <a:pt x="175" y="288"/>
                  <a:pt x="176" y="291"/>
                  <a:pt x="177" y="293"/>
                </a:cubicBezTo>
                <a:cubicBezTo>
                  <a:pt x="178" y="295"/>
                  <a:pt x="180" y="297"/>
                  <a:pt x="181" y="299"/>
                </a:cubicBezTo>
                <a:cubicBezTo>
                  <a:pt x="183" y="298"/>
                  <a:pt x="186" y="298"/>
                  <a:pt x="188" y="297"/>
                </a:cubicBezTo>
                <a:cubicBezTo>
                  <a:pt x="189" y="295"/>
                  <a:pt x="189" y="292"/>
                  <a:pt x="189" y="290"/>
                </a:cubicBezTo>
                <a:cubicBezTo>
                  <a:pt x="189" y="288"/>
                  <a:pt x="189" y="285"/>
                  <a:pt x="190" y="283"/>
                </a:cubicBezTo>
                <a:cubicBezTo>
                  <a:pt x="190" y="282"/>
                  <a:pt x="190" y="282"/>
                  <a:pt x="190" y="282"/>
                </a:cubicBezTo>
                <a:cubicBezTo>
                  <a:pt x="191" y="282"/>
                  <a:pt x="191" y="282"/>
                  <a:pt x="191" y="282"/>
                </a:cubicBezTo>
                <a:cubicBezTo>
                  <a:pt x="194" y="281"/>
                  <a:pt x="198" y="279"/>
                  <a:pt x="202" y="278"/>
                </a:cubicBezTo>
                <a:cubicBezTo>
                  <a:pt x="202" y="278"/>
                  <a:pt x="202" y="278"/>
                  <a:pt x="202" y="278"/>
                </a:cubicBezTo>
                <a:cubicBezTo>
                  <a:pt x="203" y="278"/>
                  <a:pt x="203" y="278"/>
                  <a:pt x="203" y="278"/>
                </a:cubicBezTo>
                <a:cubicBezTo>
                  <a:pt x="205" y="280"/>
                  <a:pt x="206" y="282"/>
                  <a:pt x="208" y="283"/>
                </a:cubicBezTo>
                <a:cubicBezTo>
                  <a:pt x="210" y="285"/>
                  <a:pt x="211" y="287"/>
                  <a:pt x="213" y="289"/>
                </a:cubicBezTo>
                <a:cubicBezTo>
                  <a:pt x="215" y="288"/>
                  <a:pt x="218" y="286"/>
                  <a:pt x="220" y="285"/>
                </a:cubicBezTo>
                <a:cubicBezTo>
                  <a:pt x="220" y="283"/>
                  <a:pt x="219" y="280"/>
                  <a:pt x="219" y="278"/>
                </a:cubicBezTo>
                <a:cubicBezTo>
                  <a:pt x="219" y="276"/>
                  <a:pt x="218" y="273"/>
                  <a:pt x="218" y="271"/>
                </a:cubicBezTo>
                <a:cubicBezTo>
                  <a:pt x="218" y="270"/>
                  <a:pt x="218" y="270"/>
                  <a:pt x="218" y="270"/>
                </a:cubicBezTo>
                <a:cubicBezTo>
                  <a:pt x="219" y="270"/>
                  <a:pt x="219" y="270"/>
                  <a:pt x="219" y="270"/>
                </a:cubicBezTo>
                <a:cubicBezTo>
                  <a:pt x="222" y="268"/>
                  <a:pt x="225" y="266"/>
                  <a:pt x="228" y="263"/>
                </a:cubicBezTo>
                <a:cubicBezTo>
                  <a:pt x="229" y="263"/>
                  <a:pt x="229" y="263"/>
                  <a:pt x="229" y="263"/>
                </a:cubicBezTo>
                <a:cubicBezTo>
                  <a:pt x="230" y="263"/>
                  <a:pt x="230" y="263"/>
                  <a:pt x="230" y="263"/>
                </a:cubicBezTo>
                <a:cubicBezTo>
                  <a:pt x="232" y="265"/>
                  <a:pt x="234" y="266"/>
                  <a:pt x="236" y="267"/>
                </a:cubicBezTo>
                <a:cubicBezTo>
                  <a:pt x="238" y="269"/>
                  <a:pt x="240" y="270"/>
                  <a:pt x="242" y="271"/>
                </a:cubicBezTo>
                <a:cubicBezTo>
                  <a:pt x="244" y="270"/>
                  <a:pt x="246" y="268"/>
                  <a:pt x="248" y="266"/>
                </a:cubicBezTo>
                <a:cubicBezTo>
                  <a:pt x="247" y="264"/>
                  <a:pt x="247" y="262"/>
                  <a:pt x="246" y="260"/>
                </a:cubicBezTo>
                <a:cubicBezTo>
                  <a:pt x="245" y="257"/>
                  <a:pt x="244" y="255"/>
                  <a:pt x="243" y="253"/>
                </a:cubicBezTo>
                <a:cubicBezTo>
                  <a:pt x="243" y="252"/>
                  <a:pt x="243" y="252"/>
                  <a:pt x="243" y="252"/>
                </a:cubicBezTo>
                <a:cubicBezTo>
                  <a:pt x="243" y="251"/>
                  <a:pt x="243" y="251"/>
                  <a:pt x="243" y="251"/>
                </a:cubicBezTo>
                <a:cubicBezTo>
                  <a:pt x="246" y="249"/>
                  <a:pt x="249" y="246"/>
                  <a:pt x="252" y="243"/>
                </a:cubicBezTo>
                <a:cubicBezTo>
                  <a:pt x="252" y="243"/>
                  <a:pt x="252" y="243"/>
                  <a:pt x="252" y="243"/>
                </a:cubicBezTo>
                <a:cubicBezTo>
                  <a:pt x="253" y="243"/>
                  <a:pt x="253" y="243"/>
                  <a:pt x="253" y="243"/>
                </a:cubicBezTo>
                <a:cubicBezTo>
                  <a:pt x="255" y="244"/>
                  <a:pt x="258" y="245"/>
                  <a:pt x="260" y="246"/>
                </a:cubicBezTo>
                <a:cubicBezTo>
                  <a:pt x="262" y="246"/>
                  <a:pt x="264" y="247"/>
                  <a:pt x="267" y="248"/>
                </a:cubicBezTo>
                <a:cubicBezTo>
                  <a:pt x="268" y="246"/>
                  <a:pt x="270" y="244"/>
                  <a:pt x="271" y="242"/>
                </a:cubicBezTo>
                <a:cubicBezTo>
                  <a:pt x="270" y="240"/>
                  <a:pt x="269" y="238"/>
                  <a:pt x="268" y="236"/>
                </a:cubicBezTo>
                <a:cubicBezTo>
                  <a:pt x="266" y="234"/>
                  <a:pt x="265" y="232"/>
                  <a:pt x="264" y="230"/>
                </a:cubicBezTo>
                <a:cubicBezTo>
                  <a:pt x="263" y="229"/>
                  <a:pt x="263" y="229"/>
                  <a:pt x="263" y="229"/>
                </a:cubicBezTo>
                <a:cubicBezTo>
                  <a:pt x="264" y="228"/>
                  <a:pt x="264" y="228"/>
                  <a:pt x="264" y="228"/>
                </a:cubicBezTo>
                <a:cubicBezTo>
                  <a:pt x="266" y="225"/>
                  <a:pt x="268" y="222"/>
                  <a:pt x="270" y="219"/>
                </a:cubicBezTo>
                <a:cubicBezTo>
                  <a:pt x="270" y="218"/>
                  <a:pt x="270" y="218"/>
                  <a:pt x="270" y="218"/>
                </a:cubicBezTo>
                <a:cubicBezTo>
                  <a:pt x="271" y="218"/>
                  <a:pt x="271" y="218"/>
                  <a:pt x="271" y="218"/>
                </a:cubicBezTo>
                <a:cubicBezTo>
                  <a:pt x="273" y="218"/>
                  <a:pt x="276" y="219"/>
                  <a:pt x="278" y="219"/>
                </a:cubicBezTo>
                <a:cubicBezTo>
                  <a:pt x="281" y="219"/>
                  <a:pt x="283" y="220"/>
                  <a:pt x="285" y="220"/>
                </a:cubicBezTo>
                <a:cubicBezTo>
                  <a:pt x="286" y="218"/>
                  <a:pt x="288" y="215"/>
                  <a:pt x="289" y="213"/>
                </a:cubicBezTo>
                <a:cubicBezTo>
                  <a:pt x="287" y="211"/>
                  <a:pt x="285" y="210"/>
                  <a:pt x="284" y="208"/>
                </a:cubicBezTo>
                <a:cubicBezTo>
                  <a:pt x="282" y="206"/>
                  <a:pt x="280" y="204"/>
                  <a:pt x="278" y="203"/>
                </a:cubicBezTo>
                <a:cubicBezTo>
                  <a:pt x="278" y="202"/>
                  <a:pt x="278" y="202"/>
                  <a:pt x="278" y="202"/>
                </a:cubicBezTo>
                <a:cubicBezTo>
                  <a:pt x="278" y="201"/>
                  <a:pt x="278" y="201"/>
                  <a:pt x="278" y="201"/>
                </a:cubicBezTo>
                <a:cubicBezTo>
                  <a:pt x="279" y="198"/>
                  <a:pt x="281" y="194"/>
                  <a:pt x="282" y="190"/>
                </a:cubicBezTo>
                <a:cubicBezTo>
                  <a:pt x="282" y="190"/>
                  <a:pt x="282" y="190"/>
                  <a:pt x="282" y="190"/>
                </a:cubicBezTo>
                <a:cubicBezTo>
                  <a:pt x="283" y="190"/>
                  <a:pt x="283" y="190"/>
                  <a:pt x="283" y="190"/>
                </a:cubicBezTo>
                <a:cubicBezTo>
                  <a:pt x="285" y="189"/>
                  <a:pt x="288" y="189"/>
                  <a:pt x="290" y="189"/>
                </a:cubicBezTo>
                <a:cubicBezTo>
                  <a:pt x="293" y="189"/>
                  <a:pt x="295" y="189"/>
                  <a:pt x="297" y="188"/>
                </a:cubicBezTo>
                <a:cubicBezTo>
                  <a:pt x="298" y="186"/>
                  <a:pt x="299" y="183"/>
                  <a:pt x="299" y="181"/>
                </a:cubicBezTo>
                <a:cubicBezTo>
                  <a:pt x="297" y="179"/>
                  <a:pt x="295" y="178"/>
                  <a:pt x="293" y="177"/>
                </a:cubicBezTo>
                <a:cubicBezTo>
                  <a:pt x="291" y="176"/>
                  <a:pt x="289" y="174"/>
                  <a:pt x="287" y="173"/>
                </a:cubicBezTo>
                <a:cubicBezTo>
                  <a:pt x="286" y="173"/>
                  <a:pt x="286" y="173"/>
                  <a:pt x="286" y="173"/>
                </a:cubicBezTo>
                <a:cubicBezTo>
                  <a:pt x="286" y="172"/>
                  <a:pt x="286" y="172"/>
                  <a:pt x="286" y="172"/>
                </a:cubicBezTo>
                <a:cubicBezTo>
                  <a:pt x="287" y="168"/>
                  <a:pt x="287" y="165"/>
                  <a:pt x="287" y="160"/>
                </a:cubicBezTo>
                <a:cubicBezTo>
                  <a:pt x="287" y="160"/>
                  <a:pt x="287" y="160"/>
                  <a:pt x="287" y="160"/>
                </a:cubicBezTo>
                <a:cubicBezTo>
                  <a:pt x="288" y="159"/>
                  <a:pt x="288" y="159"/>
                  <a:pt x="288" y="159"/>
                </a:cubicBezTo>
                <a:cubicBezTo>
                  <a:pt x="290" y="159"/>
                  <a:pt x="293" y="158"/>
                  <a:pt x="295" y="157"/>
                </a:cubicBezTo>
                <a:cubicBezTo>
                  <a:pt x="297" y="156"/>
                  <a:pt x="300" y="156"/>
                  <a:pt x="302" y="155"/>
                </a:cubicBezTo>
                <a:cubicBezTo>
                  <a:pt x="302" y="155"/>
                  <a:pt x="302" y="155"/>
                  <a:pt x="302" y="155"/>
                </a:cubicBezTo>
                <a:cubicBezTo>
                  <a:pt x="302" y="153"/>
                  <a:pt x="302" y="152"/>
                  <a:pt x="302" y="151"/>
                </a:cubicBezTo>
                <a:cubicBezTo>
                  <a:pt x="302" y="149"/>
                  <a:pt x="302" y="148"/>
                  <a:pt x="302" y="147"/>
                </a:cubicBezTo>
                <a:close/>
                <a:moveTo>
                  <a:pt x="159" y="110"/>
                </a:moveTo>
                <a:cubicBezTo>
                  <a:pt x="161" y="93"/>
                  <a:pt x="164" y="76"/>
                  <a:pt x="169" y="59"/>
                </a:cubicBezTo>
                <a:cubicBezTo>
                  <a:pt x="169" y="58"/>
                  <a:pt x="169" y="58"/>
                  <a:pt x="169" y="58"/>
                </a:cubicBezTo>
                <a:cubicBezTo>
                  <a:pt x="170" y="59"/>
                  <a:pt x="170" y="59"/>
                  <a:pt x="170" y="59"/>
                </a:cubicBezTo>
                <a:cubicBezTo>
                  <a:pt x="182" y="61"/>
                  <a:pt x="193" y="66"/>
                  <a:pt x="203" y="72"/>
                </a:cubicBezTo>
                <a:cubicBezTo>
                  <a:pt x="204" y="73"/>
                  <a:pt x="204" y="73"/>
                  <a:pt x="204" y="73"/>
                </a:cubicBezTo>
                <a:cubicBezTo>
                  <a:pt x="203" y="74"/>
                  <a:pt x="203" y="74"/>
                  <a:pt x="203" y="74"/>
                </a:cubicBezTo>
                <a:cubicBezTo>
                  <a:pt x="195" y="90"/>
                  <a:pt x="185" y="104"/>
                  <a:pt x="174" y="116"/>
                </a:cubicBezTo>
                <a:cubicBezTo>
                  <a:pt x="173" y="117"/>
                  <a:pt x="173" y="117"/>
                  <a:pt x="173" y="117"/>
                </a:cubicBezTo>
                <a:cubicBezTo>
                  <a:pt x="172" y="117"/>
                  <a:pt x="172" y="117"/>
                  <a:pt x="172" y="117"/>
                </a:cubicBezTo>
                <a:cubicBezTo>
                  <a:pt x="169" y="114"/>
                  <a:pt x="165" y="112"/>
                  <a:pt x="160" y="111"/>
                </a:cubicBezTo>
                <a:cubicBezTo>
                  <a:pt x="159" y="111"/>
                  <a:pt x="159" y="111"/>
                  <a:pt x="159" y="111"/>
                </a:cubicBezTo>
                <a:lnTo>
                  <a:pt x="159" y="110"/>
                </a:lnTo>
                <a:close/>
                <a:moveTo>
                  <a:pt x="99" y="72"/>
                </a:moveTo>
                <a:cubicBezTo>
                  <a:pt x="109" y="65"/>
                  <a:pt x="120" y="61"/>
                  <a:pt x="132" y="58"/>
                </a:cubicBezTo>
                <a:cubicBezTo>
                  <a:pt x="133" y="58"/>
                  <a:pt x="133" y="58"/>
                  <a:pt x="133" y="58"/>
                </a:cubicBezTo>
                <a:cubicBezTo>
                  <a:pt x="134" y="59"/>
                  <a:pt x="134" y="59"/>
                  <a:pt x="134" y="59"/>
                </a:cubicBezTo>
                <a:cubicBezTo>
                  <a:pt x="139" y="76"/>
                  <a:pt x="142" y="93"/>
                  <a:pt x="143" y="110"/>
                </a:cubicBezTo>
                <a:cubicBezTo>
                  <a:pt x="143" y="111"/>
                  <a:pt x="143" y="111"/>
                  <a:pt x="143" y="111"/>
                </a:cubicBezTo>
                <a:cubicBezTo>
                  <a:pt x="142" y="111"/>
                  <a:pt x="142" y="111"/>
                  <a:pt x="142" y="111"/>
                </a:cubicBezTo>
                <a:cubicBezTo>
                  <a:pt x="138" y="112"/>
                  <a:pt x="134" y="114"/>
                  <a:pt x="130" y="116"/>
                </a:cubicBezTo>
                <a:cubicBezTo>
                  <a:pt x="129" y="117"/>
                  <a:pt x="129" y="117"/>
                  <a:pt x="129" y="117"/>
                </a:cubicBezTo>
                <a:cubicBezTo>
                  <a:pt x="128" y="116"/>
                  <a:pt x="128" y="116"/>
                  <a:pt x="128" y="116"/>
                </a:cubicBezTo>
                <a:cubicBezTo>
                  <a:pt x="117" y="103"/>
                  <a:pt x="107" y="89"/>
                  <a:pt x="99" y="74"/>
                </a:cubicBezTo>
                <a:cubicBezTo>
                  <a:pt x="98" y="73"/>
                  <a:pt x="98" y="73"/>
                  <a:pt x="98" y="73"/>
                </a:cubicBezTo>
                <a:lnTo>
                  <a:pt x="99" y="72"/>
                </a:lnTo>
                <a:close/>
                <a:moveTo>
                  <a:pt x="59" y="132"/>
                </a:moveTo>
                <a:cubicBezTo>
                  <a:pt x="61" y="120"/>
                  <a:pt x="66" y="109"/>
                  <a:pt x="72" y="99"/>
                </a:cubicBezTo>
                <a:cubicBezTo>
                  <a:pt x="73" y="98"/>
                  <a:pt x="73" y="98"/>
                  <a:pt x="73" y="98"/>
                </a:cubicBezTo>
                <a:cubicBezTo>
                  <a:pt x="74" y="98"/>
                  <a:pt x="74" y="98"/>
                  <a:pt x="74" y="98"/>
                </a:cubicBezTo>
                <a:cubicBezTo>
                  <a:pt x="90" y="107"/>
                  <a:pt x="104" y="116"/>
                  <a:pt x="116" y="128"/>
                </a:cubicBezTo>
                <a:cubicBezTo>
                  <a:pt x="117" y="128"/>
                  <a:pt x="117" y="128"/>
                  <a:pt x="117" y="128"/>
                </a:cubicBezTo>
                <a:cubicBezTo>
                  <a:pt x="117" y="129"/>
                  <a:pt x="117" y="129"/>
                  <a:pt x="117" y="129"/>
                </a:cubicBezTo>
                <a:cubicBezTo>
                  <a:pt x="114" y="133"/>
                  <a:pt x="113" y="137"/>
                  <a:pt x="112" y="141"/>
                </a:cubicBezTo>
                <a:cubicBezTo>
                  <a:pt x="111" y="143"/>
                  <a:pt x="111" y="143"/>
                  <a:pt x="111" y="143"/>
                </a:cubicBezTo>
                <a:cubicBezTo>
                  <a:pt x="110" y="142"/>
                  <a:pt x="110" y="142"/>
                  <a:pt x="110" y="142"/>
                </a:cubicBezTo>
                <a:cubicBezTo>
                  <a:pt x="93" y="141"/>
                  <a:pt x="76" y="138"/>
                  <a:pt x="60" y="133"/>
                </a:cubicBezTo>
                <a:cubicBezTo>
                  <a:pt x="58" y="133"/>
                  <a:pt x="58" y="133"/>
                  <a:pt x="58" y="133"/>
                </a:cubicBezTo>
                <a:lnTo>
                  <a:pt x="59" y="132"/>
                </a:lnTo>
                <a:close/>
                <a:moveTo>
                  <a:pt x="74" y="203"/>
                </a:moveTo>
                <a:cubicBezTo>
                  <a:pt x="73" y="203"/>
                  <a:pt x="73" y="203"/>
                  <a:pt x="73" y="203"/>
                </a:cubicBezTo>
                <a:cubicBezTo>
                  <a:pt x="72" y="202"/>
                  <a:pt x="72" y="202"/>
                  <a:pt x="72" y="202"/>
                </a:cubicBezTo>
                <a:cubicBezTo>
                  <a:pt x="66" y="192"/>
                  <a:pt x="61" y="181"/>
                  <a:pt x="59" y="170"/>
                </a:cubicBezTo>
                <a:cubicBezTo>
                  <a:pt x="58" y="168"/>
                  <a:pt x="58" y="168"/>
                  <a:pt x="58" y="168"/>
                </a:cubicBezTo>
                <a:cubicBezTo>
                  <a:pt x="60" y="168"/>
                  <a:pt x="60" y="168"/>
                  <a:pt x="60" y="168"/>
                </a:cubicBezTo>
                <a:cubicBezTo>
                  <a:pt x="76" y="163"/>
                  <a:pt x="93" y="160"/>
                  <a:pt x="110" y="159"/>
                </a:cubicBezTo>
                <a:cubicBezTo>
                  <a:pt x="111" y="159"/>
                  <a:pt x="111" y="159"/>
                  <a:pt x="111" y="159"/>
                </a:cubicBezTo>
                <a:cubicBezTo>
                  <a:pt x="111" y="160"/>
                  <a:pt x="111" y="160"/>
                  <a:pt x="111" y="160"/>
                </a:cubicBezTo>
                <a:cubicBezTo>
                  <a:pt x="112" y="164"/>
                  <a:pt x="114" y="168"/>
                  <a:pt x="116" y="172"/>
                </a:cubicBezTo>
                <a:cubicBezTo>
                  <a:pt x="117" y="173"/>
                  <a:pt x="117" y="173"/>
                  <a:pt x="117" y="173"/>
                </a:cubicBezTo>
                <a:cubicBezTo>
                  <a:pt x="116" y="174"/>
                  <a:pt x="116" y="174"/>
                  <a:pt x="116" y="174"/>
                </a:cubicBezTo>
                <a:cubicBezTo>
                  <a:pt x="103" y="185"/>
                  <a:pt x="89" y="194"/>
                  <a:pt x="74" y="203"/>
                </a:cubicBezTo>
                <a:close/>
                <a:moveTo>
                  <a:pt x="143" y="191"/>
                </a:moveTo>
                <a:cubicBezTo>
                  <a:pt x="141" y="208"/>
                  <a:pt x="138" y="225"/>
                  <a:pt x="133" y="242"/>
                </a:cubicBezTo>
                <a:cubicBezTo>
                  <a:pt x="133" y="243"/>
                  <a:pt x="133" y="243"/>
                  <a:pt x="133" y="243"/>
                </a:cubicBezTo>
                <a:cubicBezTo>
                  <a:pt x="132" y="243"/>
                  <a:pt x="132" y="243"/>
                  <a:pt x="132" y="243"/>
                </a:cubicBezTo>
                <a:cubicBezTo>
                  <a:pt x="120" y="241"/>
                  <a:pt x="109" y="236"/>
                  <a:pt x="99" y="229"/>
                </a:cubicBezTo>
                <a:cubicBezTo>
                  <a:pt x="98" y="229"/>
                  <a:pt x="98" y="229"/>
                  <a:pt x="98" y="229"/>
                </a:cubicBezTo>
                <a:cubicBezTo>
                  <a:pt x="98" y="228"/>
                  <a:pt x="98" y="228"/>
                  <a:pt x="98" y="228"/>
                </a:cubicBezTo>
                <a:cubicBezTo>
                  <a:pt x="107" y="212"/>
                  <a:pt x="117" y="198"/>
                  <a:pt x="128" y="185"/>
                </a:cubicBezTo>
                <a:cubicBezTo>
                  <a:pt x="128" y="184"/>
                  <a:pt x="128" y="184"/>
                  <a:pt x="128" y="184"/>
                </a:cubicBezTo>
                <a:cubicBezTo>
                  <a:pt x="129" y="185"/>
                  <a:pt x="129" y="185"/>
                  <a:pt x="129" y="185"/>
                </a:cubicBezTo>
                <a:cubicBezTo>
                  <a:pt x="133" y="187"/>
                  <a:pt x="137" y="189"/>
                  <a:pt x="142" y="190"/>
                </a:cubicBezTo>
                <a:cubicBezTo>
                  <a:pt x="143" y="190"/>
                  <a:pt x="143" y="190"/>
                  <a:pt x="143" y="190"/>
                </a:cubicBezTo>
                <a:lnTo>
                  <a:pt x="143" y="191"/>
                </a:lnTo>
                <a:close/>
                <a:moveTo>
                  <a:pt x="151" y="180"/>
                </a:moveTo>
                <a:cubicBezTo>
                  <a:pt x="143" y="180"/>
                  <a:pt x="136" y="177"/>
                  <a:pt x="130" y="171"/>
                </a:cubicBezTo>
                <a:cubicBezTo>
                  <a:pt x="125" y="166"/>
                  <a:pt x="122" y="159"/>
                  <a:pt x="122" y="151"/>
                </a:cubicBezTo>
                <a:cubicBezTo>
                  <a:pt x="122" y="143"/>
                  <a:pt x="125" y="136"/>
                  <a:pt x="130" y="130"/>
                </a:cubicBezTo>
                <a:cubicBezTo>
                  <a:pt x="136" y="125"/>
                  <a:pt x="143" y="122"/>
                  <a:pt x="151" y="122"/>
                </a:cubicBezTo>
                <a:cubicBezTo>
                  <a:pt x="159" y="122"/>
                  <a:pt x="166" y="125"/>
                  <a:pt x="172" y="130"/>
                </a:cubicBezTo>
                <a:cubicBezTo>
                  <a:pt x="183" y="142"/>
                  <a:pt x="183" y="160"/>
                  <a:pt x="172" y="171"/>
                </a:cubicBezTo>
                <a:cubicBezTo>
                  <a:pt x="166" y="177"/>
                  <a:pt x="159" y="180"/>
                  <a:pt x="151" y="180"/>
                </a:cubicBezTo>
                <a:close/>
                <a:moveTo>
                  <a:pt x="203" y="229"/>
                </a:moveTo>
                <a:cubicBezTo>
                  <a:pt x="192" y="236"/>
                  <a:pt x="181" y="241"/>
                  <a:pt x="170" y="243"/>
                </a:cubicBezTo>
                <a:cubicBezTo>
                  <a:pt x="168" y="243"/>
                  <a:pt x="168" y="243"/>
                  <a:pt x="168" y="243"/>
                </a:cubicBezTo>
                <a:cubicBezTo>
                  <a:pt x="168" y="242"/>
                  <a:pt x="168" y="242"/>
                  <a:pt x="168" y="242"/>
                </a:cubicBezTo>
                <a:cubicBezTo>
                  <a:pt x="163" y="225"/>
                  <a:pt x="160" y="208"/>
                  <a:pt x="159" y="192"/>
                </a:cubicBezTo>
                <a:cubicBezTo>
                  <a:pt x="159" y="190"/>
                  <a:pt x="159" y="190"/>
                  <a:pt x="159" y="190"/>
                </a:cubicBezTo>
                <a:cubicBezTo>
                  <a:pt x="160" y="190"/>
                  <a:pt x="160" y="190"/>
                  <a:pt x="160" y="190"/>
                </a:cubicBezTo>
                <a:cubicBezTo>
                  <a:pt x="164" y="189"/>
                  <a:pt x="168" y="188"/>
                  <a:pt x="172" y="185"/>
                </a:cubicBezTo>
                <a:cubicBezTo>
                  <a:pt x="173" y="185"/>
                  <a:pt x="173" y="185"/>
                  <a:pt x="173" y="185"/>
                </a:cubicBezTo>
                <a:cubicBezTo>
                  <a:pt x="174" y="185"/>
                  <a:pt x="174" y="185"/>
                  <a:pt x="174" y="185"/>
                </a:cubicBezTo>
                <a:cubicBezTo>
                  <a:pt x="185" y="199"/>
                  <a:pt x="195" y="213"/>
                  <a:pt x="203" y="228"/>
                </a:cubicBezTo>
                <a:cubicBezTo>
                  <a:pt x="204" y="229"/>
                  <a:pt x="204" y="229"/>
                  <a:pt x="204" y="229"/>
                </a:cubicBezTo>
                <a:lnTo>
                  <a:pt x="203" y="229"/>
                </a:lnTo>
                <a:close/>
                <a:moveTo>
                  <a:pt x="243" y="170"/>
                </a:moveTo>
                <a:cubicBezTo>
                  <a:pt x="241" y="182"/>
                  <a:pt x="236" y="193"/>
                  <a:pt x="229" y="203"/>
                </a:cubicBezTo>
                <a:cubicBezTo>
                  <a:pt x="229" y="204"/>
                  <a:pt x="229" y="204"/>
                  <a:pt x="229" y="204"/>
                </a:cubicBezTo>
                <a:cubicBezTo>
                  <a:pt x="228" y="203"/>
                  <a:pt x="228" y="203"/>
                  <a:pt x="228" y="203"/>
                </a:cubicBezTo>
                <a:cubicBezTo>
                  <a:pt x="212" y="195"/>
                  <a:pt x="198" y="185"/>
                  <a:pt x="185" y="174"/>
                </a:cubicBezTo>
                <a:cubicBezTo>
                  <a:pt x="185" y="173"/>
                  <a:pt x="185" y="173"/>
                  <a:pt x="185" y="173"/>
                </a:cubicBezTo>
                <a:cubicBezTo>
                  <a:pt x="185" y="172"/>
                  <a:pt x="185" y="172"/>
                  <a:pt x="185" y="172"/>
                </a:cubicBezTo>
                <a:cubicBezTo>
                  <a:pt x="188" y="169"/>
                  <a:pt x="189" y="164"/>
                  <a:pt x="190" y="160"/>
                </a:cubicBezTo>
                <a:cubicBezTo>
                  <a:pt x="191" y="159"/>
                  <a:pt x="191" y="159"/>
                  <a:pt x="191" y="159"/>
                </a:cubicBezTo>
                <a:cubicBezTo>
                  <a:pt x="192" y="159"/>
                  <a:pt x="192" y="159"/>
                  <a:pt x="192" y="159"/>
                </a:cubicBezTo>
                <a:cubicBezTo>
                  <a:pt x="208" y="161"/>
                  <a:pt x="225" y="164"/>
                  <a:pt x="242" y="168"/>
                </a:cubicBezTo>
                <a:cubicBezTo>
                  <a:pt x="243" y="169"/>
                  <a:pt x="243" y="169"/>
                  <a:pt x="243" y="169"/>
                </a:cubicBezTo>
                <a:lnTo>
                  <a:pt x="243" y="170"/>
                </a:lnTo>
                <a:close/>
                <a:moveTo>
                  <a:pt x="242" y="134"/>
                </a:moveTo>
                <a:cubicBezTo>
                  <a:pt x="225" y="139"/>
                  <a:pt x="208" y="142"/>
                  <a:pt x="192" y="143"/>
                </a:cubicBezTo>
                <a:cubicBezTo>
                  <a:pt x="191" y="143"/>
                  <a:pt x="191" y="143"/>
                  <a:pt x="191" y="143"/>
                </a:cubicBezTo>
                <a:cubicBezTo>
                  <a:pt x="190" y="142"/>
                  <a:pt x="190" y="142"/>
                  <a:pt x="190" y="142"/>
                </a:cubicBezTo>
                <a:cubicBezTo>
                  <a:pt x="189" y="137"/>
                  <a:pt x="188" y="133"/>
                  <a:pt x="185" y="130"/>
                </a:cubicBezTo>
                <a:cubicBezTo>
                  <a:pt x="185" y="129"/>
                  <a:pt x="185" y="129"/>
                  <a:pt x="185" y="129"/>
                </a:cubicBezTo>
                <a:cubicBezTo>
                  <a:pt x="186" y="128"/>
                  <a:pt x="186" y="128"/>
                  <a:pt x="186" y="128"/>
                </a:cubicBezTo>
                <a:cubicBezTo>
                  <a:pt x="199" y="117"/>
                  <a:pt x="213" y="107"/>
                  <a:pt x="228" y="99"/>
                </a:cubicBezTo>
                <a:cubicBezTo>
                  <a:pt x="229" y="98"/>
                  <a:pt x="229" y="98"/>
                  <a:pt x="229" y="98"/>
                </a:cubicBezTo>
                <a:cubicBezTo>
                  <a:pt x="230" y="99"/>
                  <a:pt x="230" y="99"/>
                  <a:pt x="230" y="99"/>
                </a:cubicBezTo>
                <a:cubicBezTo>
                  <a:pt x="236" y="109"/>
                  <a:pt x="241" y="120"/>
                  <a:pt x="243" y="132"/>
                </a:cubicBezTo>
                <a:cubicBezTo>
                  <a:pt x="243" y="133"/>
                  <a:pt x="243" y="133"/>
                  <a:pt x="243" y="133"/>
                </a:cubicBezTo>
                <a:lnTo>
                  <a:pt x="242" y="134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  <a:effectLst>
            <a:outerShdw blurRad="330200" dist="190500" dir="2700000" algn="tl" rotWithShape="0">
              <a:prstClr val="black">
                <a:alpha val="22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7" name="Oval 76"/>
          <p:cNvSpPr/>
          <p:nvPr/>
        </p:nvSpPr>
        <p:spPr>
          <a:xfrm>
            <a:off x="15365887" y="4633729"/>
            <a:ext cx="2564121" cy="2564121"/>
          </a:xfrm>
          <a:prstGeom prst="ellipse">
            <a:avLst/>
          </a:prstGeom>
          <a:gradFill flip="none" rotWithShape="1">
            <a:gsLst>
              <a:gs pos="0">
                <a:schemeClr val="bg1">
                  <a:lumMod val="85000"/>
                </a:schemeClr>
              </a:gs>
              <a:gs pos="24000">
                <a:schemeClr val="bg1">
                  <a:lumMod val="95000"/>
                </a:schemeClr>
              </a:gs>
            </a:gsLst>
            <a:lin ang="13500000" scaled="1"/>
            <a:tileRect/>
          </a:gradFill>
          <a:ln>
            <a:noFill/>
          </a:ln>
          <a:effectLst>
            <a:outerShdw blurRad="571500" dist="723900" dir="2700000" algn="tl" rotWithShape="0">
              <a:prstClr val="black">
                <a:alpha val="3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8" name="TextBox 77"/>
          <p:cNvSpPr txBox="1"/>
          <p:nvPr/>
        </p:nvSpPr>
        <p:spPr>
          <a:xfrm>
            <a:off x="16152225" y="5609570"/>
            <a:ext cx="112395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dirty="0">
                <a:latin typeface="Lato Black" panose="020F0A02020204030203" pitchFamily="34" charset="0"/>
              </a:rPr>
              <a:t>60%</a:t>
            </a:r>
          </a:p>
        </p:txBody>
      </p:sp>
      <p:grpSp>
        <p:nvGrpSpPr>
          <p:cNvPr id="79" name="Group 78"/>
          <p:cNvGrpSpPr/>
          <p:nvPr/>
        </p:nvGrpSpPr>
        <p:grpSpPr>
          <a:xfrm>
            <a:off x="16932085" y="5325814"/>
            <a:ext cx="6379199" cy="5251929"/>
            <a:chOff x="11816557" y="7756415"/>
            <a:chExt cx="6379199" cy="5251929"/>
          </a:xfrm>
        </p:grpSpPr>
        <p:grpSp>
          <p:nvGrpSpPr>
            <p:cNvPr id="80" name="Group 79"/>
            <p:cNvGrpSpPr/>
            <p:nvPr/>
          </p:nvGrpSpPr>
          <p:grpSpPr>
            <a:xfrm flipH="1">
              <a:off x="11816557" y="7756415"/>
              <a:ext cx="4085157" cy="4054242"/>
              <a:chOff x="3059082" y="5908837"/>
              <a:chExt cx="4085157" cy="4054242"/>
            </a:xfrm>
          </p:grpSpPr>
          <p:sp>
            <p:nvSpPr>
              <p:cNvPr id="84" name="Arc 83"/>
              <p:cNvSpPr/>
              <p:nvPr/>
            </p:nvSpPr>
            <p:spPr>
              <a:xfrm flipV="1">
                <a:off x="3059082" y="5908837"/>
                <a:ext cx="4085157" cy="4019550"/>
              </a:xfrm>
              <a:prstGeom prst="arc">
                <a:avLst>
                  <a:gd name="adj1" fmla="val 17143018"/>
                  <a:gd name="adj2" fmla="val 20231147"/>
                </a:avLst>
              </a:prstGeom>
              <a:ln>
                <a:solidFill>
                  <a:schemeClr val="bg1">
                    <a:lumMod val="75000"/>
                  </a:schemeClr>
                </a:solidFill>
                <a:prstDash val="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5" name="Oval 84"/>
              <p:cNvSpPr/>
              <p:nvPr/>
            </p:nvSpPr>
            <p:spPr>
              <a:xfrm>
                <a:off x="5523918" y="9748418"/>
                <a:ext cx="214661" cy="214661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81" name="Group 80"/>
            <p:cNvGrpSpPr/>
            <p:nvPr/>
          </p:nvGrpSpPr>
          <p:grpSpPr>
            <a:xfrm>
              <a:off x="13607672" y="11469461"/>
              <a:ext cx="4588084" cy="1538883"/>
              <a:chOff x="3894839" y="10606073"/>
              <a:chExt cx="4588084" cy="1538883"/>
            </a:xfrm>
          </p:grpSpPr>
          <p:sp>
            <p:nvSpPr>
              <p:cNvPr id="82" name="TextBox 81"/>
              <p:cNvSpPr txBox="1"/>
              <p:nvPr/>
            </p:nvSpPr>
            <p:spPr>
              <a:xfrm>
                <a:off x="3894839" y="10606073"/>
                <a:ext cx="4588084" cy="52322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fa-IR" sz="2800" b="1" dirty="0">
                    <a:solidFill>
                      <a:schemeClr val="accent1">
                        <a:lumMod val="50000"/>
                      </a:schemeClr>
                    </a:solidFill>
                    <a:effectLst>
                      <a:glow>
                        <a:srgbClr val="FF3399">
                          <a:alpha val="24000"/>
                        </a:srgbClr>
                      </a:glow>
                    </a:effectLst>
                    <a:latin typeface="Shabnam" panose="020B0603030804020204" pitchFamily="34" charset="-78"/>
                    <a:cs typeface="Shabnam" panose="020B0603030804020204" pitchFamily="34" charset="-78"/>
                  </a:rPr>
                  <a:t>تیتر عنوان را بنویسید</a:t>
                </a:r>
                <a:endParaRPr lang="en-US" sz="2800" b="1" dirty="0">
                  <a:solidFill>
                    <a:schemeClr val="accent1">
                      <a:lumMod val="50000"/>
                    </a:schemeClr>
                  </a:solidFill>
                  <a:effectLst>
                    <a:glow>
                      <a:srgbClr val="FF3399">
                        <a:alpha val="24000"/>
                      </a:srgbClr>
                    </a:glow>
                  </a:effectLst>
                  <a:latin typeface="Shabnam" panose="020B0603030804020204" pitchFamily="34" charset="-78"/>
                  <a:cs typeface="Shabnam" panose="020B0603030804020204" pitchFamily="34" charset="-78"/>
                </a:endParaRPr>
              </a:p>
            </p:txBody>
          </p:sp>
          <p:sp>
            <p:nvSpPr>
              <p:cNvPr id="83" name="TextBox 82"/>
              <p:cNvSpPr txBox="1"/>
              <p:nvPr/>
            </p:nvSpPr>
            <p:spPr>
              <a:xfrm>
                <a:off x="3894839" y="11129293"/>
                <a:ext cx="3170806" cy="101566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 rtl="1">
                  <a:lnSpc>
                    <a:spcPct val="150000"/>
                  </a:lnSpc>
                </a:pPr>
                <a:r>
                  <a:rPr lang="fa-IR" sz="2000" dirty="0">
                    <a:solidFill>
                      <a:srgbClr val="16191F"/>
                    </a:solidFill>
                    <a:latin typeface="Vazir" panose="020B0603030804020204" pitchFamily="34" charset="-78"/>
                    <a:cs typeface="Vazir" panose="020B0603030804020204" pitchFamily="34" charset="-78"/>
                  </a:rPr>
                  <a:t>فروشگاه مینارو ارائه دهنده انواع فایل های کاربردی</a:t>
                </a:r>
                <a:endParaRPr lang="en-US" sz="1800" b="1" dirty="0">
                  <a:solidFill>
                    <a:schemeClr val="bg1">
                      <a:lumMod val="65000"/>
                    </a:schemeClr>
                  </a:solidFill>
                  <a:effectLst>
                    <a:glow>
                      <a:srgbClr val="FF3399">
                        <a:alpha val="24000"/>
                      </a:srgbClr>
                    </a:glow>
                  </a:effectLst>
                  <a:latin typeface="Lato" panose="020F0502020204030203" pitchFamily="34" charset="0"/>
                </a:endParaRPr>
              </a:p>
            </p:txBody>
          </p:sp>
        </p:grpSp>
      </p:grpSp>
      <p:sp>
        <p:nvSpPr>
          <p:cNvPr id="86" name="Freeform 12"/>
          <p:cNvSpPr>
            <a:spLocks noEditPoints="1"/>
          </p:cNvSpPr>
          <p:nvPr/>
        </p:nvSpPr>
        <p:spPr bwMode="auto">
          <a:xfrm>
            <a:off x="17726536" y="7755786"/>
            <a:ext cx="991108" cy="989892"/>
          </a:xfrm>
          <a:custGeom>
            <a:avLst/>
            <a:gdLst>
              <a:gd name="T0" fmla="*/ 286 w 302"/>
              <a:gd name="T1" fmla="*/ 129 h 302"/>
              <a:gd name="T2" fmla="*/ 282 w 302"/>
              <a:gd name="T3" fmla="*/ 112 h 302"/>
              <a:gd name="T4" fmla="*/ 285 w 302"/>
              <a:gd name="T5" fmla="*/ 82 h 302"/>
              <a:gd name="T6" fmla="*/ 264 w 302"/>
              <a:gd name="T7" fmla="*/ 72 h 302"/>
              <a:gd name="T8" fmla="*/ 252 w 302"/>
              <a:gd name="T9" fmla="*/ 58 h 302"/>
              <a:gd name="T10" fmla="*/ 236 w 302"/>
              <a:gd name="T11" fmla="*/ 34 h 302"/>
              <a:gd name="T12" fmla="*/ 219 w 302"/>
              <a:gd name="T13" fmla="*/ 23 h 302"/>
              <a:gd name="T14" fmla="*/ 191 w 302"/>
              <a:gd name="T15" fmla="*/ 20 h 302"/>
              <a:gd name="T16" fmla="*/ 173 w 302"/>
              <a:gd name="T17" fmla="*/ 15 h 302"/>
              <a:gd name="T18" fmla="*/ 155 w 302"/>
              <a:gd name="T19" fmla="*/ 0 h 302"/>
              <a:gd name="T20" fmla="*/ 141 w 302"/>
              <a:gd name="T21" fmla="*/ 14 h 302"/>
              <a:gd name="T22" fmla="*/ 113 w 302"/>
              <a:gd name="T23" fmla="*/ 12 h 302"/>
              <a:gd name="T24" fmla="*/ 94 w 302"/>
              <a:gd name="T25" fmla="*/ 18 h 302"/>
              <a:gd name="T26" fmla="*/ 73 w 302"/>
              <a:gd name="T27" fmla="*/ 38 h 302"/>
              <a:gd name="T28" fmla="*/ 59 w 302"/>
              <a:gd name="T29" fmla="*/ 49 h 302"/>
              <a:gd name="T30" fmla="*/ 35 w 302"/>
              <a:gd name="T31" fmla="*/ 54 h 302"/>
              <a:gd name="T32" fmla="*/ 32 w 302"/>
              <a:gd name="T33" fmla="*/ 84 h 302"/>
              <a:gd name="T34" fmla="*/ 24 w 302"/>
              <a:gd name="T35" fmla="*/ 99 h 302"/>
              <a:gd name="T36" fmla="*/ 3 w 302"/>
              <a:gd name="T37" fmla="*/ 121 h 302"/>
              <a:gd name="T38" fmla="*/ 14 w 302"/>
              <a:gd name="T39" fmla="*/ 142 h 302"/>
              <a:gd name="T40" fmla="*/ 7 w 302"/>
              <a:gd name="T41" fmla="*/ 157 h 302"/>
              <a:gd name="T42" fmla="*/ 9 w 302"/>
              <a:gd name="T43" fmla="*/ 177 h 302"/>
              <a:gd name="T44" fmla="*/ 24 w 302"/>
              <a:gd name="T45" fmla="*/ 201 h 302"/>
              <a:gd name="T46" fmla="*/ 31 w 302"/>
              <a:gd name="T47" fmla="*/ 218 h 302"/>
              <a:gd name="T48" fmla="*/ 30 w 302"/>
              <a:gd name="T49" fmla="*/ 242 h 302"/>
              <a:gd name="T50" fmla="*/ 59 w 302"/>
              <a:gd name="T51" fmla="*/ 252 h 302"/>
              <a:gd name="T52" fmla="*/ 73 w 302"/>
              <a:gd name="T53" fmla="*/ 263 h 302"/>
              <a:gd name="T54" fmla="*/ 89 w 302"/>
              <a:gd name="T55" fmla="*/ 289 h 302"/>
              <a:gd name="T56" fmla="*/ 112 w 302"/>
              <a:gd name="T57" fmla="*/ 283 h 302"/>
              <a:gd name="T58" fmla="*/ 130 w 302"/>
              <a:gd name="T59" fmla="*/ 286 h 302"/>
              <a:gd name="T60" fmla="*/ 155 w 302"/>
              <a:gd name="T61" fmla="*/ 302 h 302"/>
              <a:gd name="T62" fmla="*/ 173 w 302"/>
              <a:gd name="T63" fmla="*/ 286 h 302"/>
              <a:gd name="T64" fmla="*/ 190 w 302"/>
              <a:gd name="T65" fmla="*/ 282 h 302"/>
              <a:gd name="T66" fmla="*/ 220 w 302"/>
              <a:gd name="T67" fmla="*/ 285 h 302"/>
              <a:gd name="T68" fmla="*/ 230 w 302"/>
              <a:gd name="T69" fmla="*/ 263 h 302"/>
              <a:gd name="T70" fmla="*/ 243 w 302"/>
              <a:gd name="T71" fmla="*/ 251 h 302"/>
              <a:gd name="T72" fmla="*/ 268 w 302"/>
              <a:gd name="T73" fmla="*/ 236 h 302"/>
              <a:gd name="T74" fmla="*/ 278 w 302"/>
              <a:gd name="T75" fmla="*/ 219 h 302"/>
              <a:gd name="T76" fmla="*/ 282 w 302"/>
              <a:gd name="T77" fmla="*/ 190 h 302"/>
              <a:gd name="T78" fmla="*/ 287 w 302"/>
              <a:gd name="T79" fmla="*/ 173 h 302"/>
              <a:gd name="T80" fmla="*/ 302 w 302"/>
              <a:gd name="T81" fmla="*/ 155 h 302"/>
              <a:gd name="T82" fmla="*/ 170 w 302"/>
              <a:gd name="T83" fmla="*/ 59 h 302"/>
              <a:gd name="T84" fmla="*/ 160 w 302"/>
              <a:gd name="T85" fmla="*/ 111 h 302"/>
              <a:gd name="T86" fmla="*/ 143 w 302"/>
              <a:gd name="T87" fmla="*/ 110 h 302"/>
              <a:gd name="T88" fmla="*/ 98 w 302"/>
              <a:gd name="T89" fmla="*/ 73 h 302"/>
              <a:gd name="T90" fmla="*/ 117 w 302"/>
              <a:gd name="T91" fmla="*/ 128 h 302"/>
              <a:gd name="T92" fmla="*/ 59 w 302"/>
              <a:gd name="T93" fmla="*/ 132 h 302"/>
              <a:gd name="T94" fmla="*/ 110 w 302"/>
              <a:gd name="T95" fmla="*/ 159 h 302"/>
              <a:gd name="T96" fmla="*/ 143 w 302"/>
              <a:gd name="T97" fmla="*/ 191 h 302"/>
              <a:gd name="T98" fmla="*/ 128 w 302"/>
              <a:gd name="T99" fmla="*/ 185 h 302"/>
              <a:gd name="T100" fmla="*/ 130 w 302"/>
              <a:gd name="T101" fmla="*/ 171 h 302"/>
              <a:gd name="T102" fmla="*/ 203 w 302"/>
              <a:gd name="T103" fmla="*/ 229 h 302"/>
              <a:gd name="T104" fmla="*/ 172 w 302"/>
              <a:gd name="T105" fmla="*/ 185 h 302"/>
              <a:gd name="T106" fmla="*/ 229 w 302"/>
              <a:gd name="T107" fmla="*/ 203 h 302"/>
              <a:gd name="T108" fmla="*/ 191 w 302"/>
              <a:gd name="T109" fmla="*/ 159 h 302"/>
              <a:gd name="T110" fmla="*/ 191 w 302"/>
              <a:gd name="T111" fmla="*/ 143 h 302"/>
              <a:gd name="T112" fmla="*/ 230 w 302"/>
              <a:gd name="T113" fmla="*/ 99 h 3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302" h="302">
                <a:moveTo>
                  <a:pt x="302" y="147"/>
                </a:moveTo>
                <a:cubicBezTo>
                  <a:pt x="300" y="146"/>
                  <a:pt x="297" y="145"/>
                  <a:pt x="295" y="145"/>
                </a:cubicBezTo>
                <a:cubicBezTo>
                  <a:pt x="293" y="144"/>
                  <a:pt x="290" y="143"/>
                  <a:pt x="288" y="142"/>
                </a:cubicBezTo>
                <a:cubicBezTo>
                  <a:pt x="287" y="142"/>
                  <a:pt x="287" y="142"/>
                  <a:pt x="287" y="142"/>
                </a:cubicBezTo>
                <a:cubicBezTo>
                  <a:pt x="287" y="141"/>
                  <a:pt x="287" y="141"/>
                  <a:pt x="287" y="141"/>
                </a:cubicBezTo>
                <a:cubicBezTo>
                  <a:pt x="287" y="137"/>
                  <a:pt x="287" y="133"/>
                  <a:pt x="286" y="130"/>
                </a:cubicBezTo>
                <a:cubicBezTo>
                  <a:pt x="286" y="129"/>
                  <a:pt x="286" y="129"/>
                  <a:pt x="286" y="129"/>
                </a:cubicBezTo>
                <a:cubicBezTo>
                  <a:pt x="287" y="128"/>
                  <a:pt x="287" y="128"/>
                  <a:pt x="287" y="128"/>
                </a:cubicBezTo>
                <a:cubicBezTo>
                  <a:pt x="289" y="127"/>
                  <a:pt x="291" y="126"/>
                  <a:pt x="293" y="125"/>
                </a:cubicBezTo>
                <a:cubicBezTo>
                  <a:pt x="295" y="123"/>
                  <a:pt x="297" y="122"/>
                  <a:pt x="299" y="121"/>
                </a:cubicBezTo>
                <a:cubicBezTo>
                  <a:pt x="299" y="118"/>
                  <a:pt x="298" y="116"/>
                  <a:pt x="297" y="113"/>
                </a:cubicBezTo>
                <a:cubicBezTo>
                  <a:pt x="295" y="113"/>
                  <a:pt x="293" y="113"/>
                  <a:pt x="290" y="113"/>
                </a:cubicBezTo>
                <a:cubicBezTo>
                  <a:pt x="288" y="112"/>
                  <a:pt x="285" y="112"/>
                  <a:pt x="283" y="112"/>
                </a:cubicBezTo>
                <a:cubicBezTo>
                  <a:pt x="282" y="112"/>
                  <a:pt x="282" y="112"/>
                  <a:pt x="282" y="112"/>
                </a:cubicBezTo>
                <a:cubicBezTo>
                  <a:pt x="282" y="111"/>
                  <a:pt x="282" y="111"/>
                  <a:pt x="282" y="111"/>
                </a:cubicBezTo>
                <a:cubicBezTo>
                  <a:pt x="281" y="108"/>
                  <a:pt x="279" y="104"/>
                  <a:pt x="278" y="100"/>
                </a:cubicBezTo>
                <a:cubicBezTo>
                  <a:pt x="278" y="99"/>
                  <a:pt x="278" y="99"/>
                  <a:pt x="278" y="99"/>
                </a:cubicBezTo>
                <a:cubicBezTo>
                  <a:pt x="278" y="99"/>
                  <a:pt x="278" y="99"/>
                  <a:pt x="278" y="99"/>
                </a:cubicBezTo>
                <a:cubicBezTo>
                  <a:pt x="280" y="97"/>
                  <a:pt x="282" y="95"/>
                  <a:pt x="284" y="94"/>
                </a:cubicBezTo>
                <a:cubicBezTo>
                  <a:pt x="285" y="92"/>
                  <a:pt x="287" y="90"/>
                  <a:pt x="289" y="89"/>
                </a:cubicBezTo>
                <a:cubicBezTo>
                  <a:pt x="288" y="86"/>
                  <a:pt x="286" y="84"/>
                  <a:pt x="285" y="82"/>
                </a:cubicBezTo>
                <a:cubicBezTo>
                  <a:pt x="283" y="82"/>
                  <a:pt x="281" y="82"/>
                  <a:pt x="278" y="83"/>
                </a:cubicBezTo>
                <a:cubicBezTo>
                  <a:pt x="276" y="83"/>
                  <a:pt x="273" y="83"/>
                  <a:pt x="271" y="84"/>
                </a:cubicBezTo>
                <a:cubicBezTo>
                  <a:pt x="270" y="84"/>
                  <a:pt x="270" y="84"/>
                  <a:pt x="270" y="84"/>
                </a:cubicBezTo>
                <a:cubicBezTo>
                  <a:pt x="270" y="83"/>
                  <a:pt x="270" y="83"/>
                  <a:pt x="270" y="83"/>
                </a:cubicBezTo>
                <a:cubicBezTo>
                  <a:pt x="268" y="80"/>
                  <a:pt x="266" y="76"/>
                  <a:pt x="264" y="73"/>
                </a:cubicBezTo>
                <a:cubicBezTo>
                  <a:pt x="263" y="72"/>
                  <a:pt x="263" y="72"/>
                  <a:pt x="263" y="72"/>
                </a:cubicBezTo>
                <a:cubicBezTo>
                  <a:pt x="264" y="72"/>
                  <a:pt x="264" y="72"/>
                  <a:pt x="264" y="72"/>
                </a:cubicBezTo>
                <a:cubicBezTo>
                  <a:pt x="265" y="70"/>
                  <a:pt x="266" y="68"/>
                  <a:pt x="268" y="66"/>
                </a:cubicBezTo>
                <a:cubicBezTo>
                  <a:pt x="269" y="64"/>
                  <a:pt x="270" y="62"/>
                  <a:pt x="271" y="60"/>
                </a:cubicBezTo>
                <a:cubicBezTo>
                  <a:pt x="270" y="58"/>
                  <a:pt x="268" y="56"/>
                  <a:pt x="267" y="54"/>
                </a:cubicBezTo>
                <a:cubicBezTo>
                  <a:pt x="264" y="54"/>
                  <a:pt x="262" y="55"/>
                  <a:pt x="260" y="56"/>
                </a:cubicBezTo>
                <a:cubicBezTo>
                  <a:pt x="258" y="57"/>
                  <a:pt x="255" y="58"/>
                  <a:pt x="253" y="59"/>
                </a:cubicBezTo>
                <a:cubicBezTo>
                  <a:pt x="252" y="59"/>
                  <a:pt x="252" y="59"/>
                  <a:pt x="252" y="59"/>
                </a:cubicBezTo>
                <a:cubicBezTo>
                  <a:pt x="252" y="58"/>
                  <a:pt x="252" y="58"/>
                  <a:pt x="252" y="58"/>
                </a:cubicBezTo>
                <a:cubicBezTo>
                  <a:pt x="249" y="55"/>
                  <a:pt x="246" y="53"/>
                  <a:pt x="243" y="50"/>
                </a:cubicBezTo>
                <a:cubicBezTo>
                  <a:pt x="243" y="49"/>
                  <a:pt x="243" y="49"/>
                  <a:pt x="243" y="49"/>
                </a:cubicBezTo>
                <a:cubicBezTo>
                  <a:pt x="243" y="49"/>
                  <a:pt x="243" y="49"/>
                  <a:pt x="243" y="49"/>
                </a:cubicBezTo>
                <a:cubicBezTo>
                  <a:pt x="244" y="47"/>
                  <a:pt x="245" y="44"/>
                  <a:pt x="246" y="42"/>
                </a:cubicBezTo>
                <a:cubicBezTo>
                  <a:pt x="247" y="40"/>
                  <a:pt x="247" y="37"/>
                  <a:pt x="248" y="35"/>
                </a:cubicBezTo>
                <a:cubicBezTo>
                  <a:pt x="246" y="33"/>
                  <a:pt x="244" y="32"/>
                  <a:pt x="242" y="30"/>
                </a:cubicBezTo>
                <a:cubicBezTo>
                  <a:pt x="240" y="31"/>
                  <a:pt x="238" y="33"/>
                  <a:pt x="236" y="34"/>
                </a:cubicBezTo>
                <a:cubicBezTo>
                  <a:pt x="234" y="36"/>
                  <a:pt x="232" y="37"/>
                  <a:pt x="230" y="38"/>
                </a:cubicBezTo>
                <a:cubicBezTo>
                  <a:pt x="229" y="39"/>
                  <a:pt x="229" y="39"/>
                  <a:pt x="229" y="39"/>
                </a:cubicBezTo>
                <a:cubicBezTo>
                  <a:pt x="228" y="38"/>
                  <a:pt x="228" y="38"/>
                  <a:pt x="228" y="38"/>
                </a:cubicBezTo>
                <a:cubicBezTo>
                  <a:pt x="225" y="36"/>
                  <a:pt x="222" y="34"/>
                  <a:pt x="219" y="32"/>
                </a:cubicBezTo>
                <a:cubicBezTo>
                  <a:pt x="218" y="32"/>
                  <a:pt x="218" y="32"/>
                  <a:pt x="218" y="32"/>
                </a:cubicBezTo>
                <a:cubicBezTo>
                  <a:pt x="218" y="31"/>
                  <a:pt x="218" y="31"/>
                  <a:pt x="218" y="31"/>
                </a:cubicBezTo>
                <a:cubicBezTo>
                  <a:pt x="218" y="28"/>
                  <a:pt x="219" y="26"/>
                  <a:pt x="219" y="23"/>
                </a:cubicBezTo>
                <a:cubicBezTo>
                  <a:pt x="219" y="21"/>
                  <a:pt x="220" y="19"/>
                  <a:pt x="220" y="16"/>
                </a:cubicBezTo>
                <a:cubicBezTo>
                  <a:pt x="218" y="15"/>
                  <a:pt x="215" y="14"/>
                  <a:pt x="213" y="13"/>
                </a:cubicBezTo>
                <a:cubicBezTo>
                  <a:pt x="211" y="15"/>
                  <a:pt x="210" y="16"/>
                  <a:pt x="208" y="18"/>
                </a:cubicBezTo>
                <a:cubicBezTo>
                  <a:pt x="206" y="20"/>
                  <a:pt x="205" y="22"/>
                  <a:pt x="203" y="23"/>
                </a:cubicBezTo>
                <a:cubicBezTo>
                  <a:pt x="202" y="24"/>
                  <a:pt x="202" y="24"/>
                  <a:pt x="202" y="24"/>
                </a:cubicBezTo>
                <a:cubicBezTo>
                  <a:pt x="202" y="24"/>
                  <a:pt x="202" y="24"/>
                  <a:pt x="202" y="24"/>
                </a:cubicBezTo>
                <a:cubicBezTo>
                  <a:pt x="198" y="22"/>
                  <a:pt x="194" y="21"/>
                  <a:pt x="191" y="20"/>
                </a:cubicBezTo>
                <a:cubicBezTo>
                  <a:pt x="190" y="20"/>
                  <a:pt x="190" y="20"/>
                  <a:pt x="190" y="20"/>
                </a:cubicBezTo>
                <a:cubicBezTo>
                  <a:pt x="190" y="19"/>
                  <a:pt x="190" y="19"/>
                  <a:pt x="190" y="19"/>
                </a:cubicBezTo>
                <a:cubicBezTo>
                  <a:pt x="189" y="17"/>
                  <a:pt x="189" y="14"/>
                  <a:pt x="189" y="12"/>
                </a:cubicBezTo>
                <a:cubicBezTo>
                  <a:pt x="189" y="9"/>
                  <a:pt x="189" y="7"/>
                  <a:pt x="188" y="4"/>
                </a:cubicBezTo>
                <a:cubicBezTo>
                  <a:pt x="186" y="4"/>
                  <a:pt x="183" y="3"/>
                  <a:pt x="181" y="3"/>
                </a:cubicBezTo>
                <a:cubicBezTo>
                  <a:pt x="180" y="4"/>
                  <a:pt x="178" y="7"/>
                  <a:pt x="177" y="9"/>
                </a:cubicBezTo>
                <a:cubicBezTo>
                  <a:pt x="176" y="11"/>
                  <a:pt x="175" y="13"/>
                  <a:pt x="173" y="15"/>
                </a:cubicBezTo>
                <a:cubicBezTo>
                  <a:pt x="173" y="16"/>
                  <a:pt x="173" y="16"/>
                  <a:pt x="173" y="16"/>
                </a:cubicBezTo>
                <a:cubicBezTo>
                  <a:pt x="172" y="16"/>
                  <a:pt x="172" y="16"/>
                  <a:pt x="172" y="16"/>
                </a:cubicBezTo>
                <a:cubicBezTo>
                  <a:pt x="168" y="15"/>
                  <a:pt x="165" y="15"/>
                  <a:pt x="161" y="14"/>
                </a:cubicBezTo>
                <a:cubicBezTo>
                  <a:pt x="160" y="14"/>
                  <a:pt x="160" y="14"/>
                  <a:pt x="160" y="14"/>
                </a:cubicBezTo>
                <a:cubicBezTo>
                  <a:pt x="159" y="14"/>
                  <a:pt x="159" y="14"/>
                  <a:pt x="159" y="14"/>
                </a:cubicBezTo>
                <a:cubicBezTo>
                  <a:pt x="159" y="11"/>
                  <a:pt x="158" y="9"/>
                  <a:pt x="157" y="7"/>
                </a:cubicBezTo>
                <a:cubicBezTo>
                  <a:pt x="156" y="4"/>
                  <a:pt x="156" y="2"/>
                  <a:pt x="155" y="0"/>
                </a:cubicBezTo>
                <a:cubicBezTo>
                  <a:pt x="155" y="0"/>
                  <a:pt x="155" y="0"/>
                  <a:pt x="155" y="0"/>
                </a:cubicBezTo>
                <a:cubicBezTo>
                  <a:pt x="152" y="0"/>
                  <a:pt x="150" y="0"/>
                  <a:pt x="147" y="0"/>
                </a:cubicBezTo>
                <a:cubicBezTo>
                  <a:pt x="147" y="0"/>
                  <a:pt x="147" y="0"/>
                  <a:pt x="147" y="0"/>
                </a:cubicBezTo>
                <a:cubicBezTo>
                  <a:pt x="146" y="2"/>
                  <a:pt x="145" y="4"/>
                  <a:pt x="145" y="7"/>
                </a:cubicBezTo>
                <a:cubicBezTo>
                  <a:pt x="144" y="9"/>
                  <a:pt x="143" y="11"/>
                  <a:pt x="142" y="14"/>
                </a:cubicBezTo>
                <a:cubicBezTo>
                  <a:pt x="142" y="14"/>
                  <a:pt x="142" y="14"/>
                  <a:pt x="142" y="14"/>
                </a:cubicBezTo>
                <a:cubicBezTo>
                  <a:pt x="141" y="14"/>
                  <a:pt x="141" y="14"/>
                  <a:pt x="141" y="14"/>
                </a:cubicBezTo>
                <a:cubicBezTo>
                  <a:pt x="137" y="15"/>
                  <a:pt x="133" y="15"/>
                  <a:pt x="130" y="16"/>
                </a:cubicBezTo>
                <a:cubicBezTo>
                  <a:pt x="129" y="16"/>
                  <a:pt x="129" y="16"/>
                  <a:pt x="129" y="16"/>
                </a:cubicBezTo>
                <a:cubicBezTo>
                  <a:pt x="129" y="15"/>
                  <a:pt x="129" y="15"/>
                  <a:pt x="129" y="15"/>
                </a:cubicBezTo>
                <a:cubicBezTo>
                  <a:pt x="127" y="13"/>
                  <a:pt x="126" y="11"/>
                  <a:pt x="125" y="9"/>
                </a:cubicBezTo>
                <a:cubicBezTo>
                  <a:pt x="123" y="7"/>
                  <a:pt x="122" y="4"/>
                  <a:pt x="121" y="3"/>
                </a:cubicBezTo>
                <a:cubicBezTo>
                  <a:pt x="118" y="3"/>
                  <a:pt x="116" y="4"/>
                  <a:pt x="113" y="4"/>
                </a:cubicBezTo>
                <a:cubicBezTo>
                  <a:pt x="113" y="7"/>
                  <a:pt x="113" y="9"/>
                  <a:pt x="113" y="12"/>
                </a:cubicBezTo>
                <a:cubicBezTo>
                  <a:pt x="113" y="14"/>
                  <a:pt x="112" y="17"/>
                  <a:pt x="112" y="19"/>
                </a:cubicBezTo>
                <a:cubicBezTo>
                  <a:pt x="112" y="20"/>
                  <a:pt x="112" y="20"/>
                  <a:pt x="112" y="20"/>
                </a:cubicBezTo>
                <a:cubicBezTo>
                  <a:pt x="111" y="20"/>
                  <a:pt x="111" y="20"/>
                  <a:pt x="111" y="20"/>
                </a:cubicBezTo>
                <a:cubicBezTo>
                  <a:pt x="108" y="21"/>
                  <a:pt x="104" y="22"/>
                  <a:pt x="100" y="24"/>
                </a:cubicBezTo>
                <a:cubicBezTo>
                  <a:pt x="100" y="24"/>
                  <a:pt x="100" y="24"/>
                  <a:pt x="100" y="24"/>
                </a:cubicBezTo>
                <a:cubicBezTo>
                  <a:pt x="99" y="23"/>
                  <a:pt x="99" y="23"/>
                  <a:pt x="99" y="23"/>
                </a:cubicBezTo>
                <a:cubicBezTo>
                  <a:pt x="97" y="22"/>
                  <a:pt x="96" y="20"/>
                  <a:pt x="94" y="18"/>
                </a:cubicBezTo>
                <a:cubicBezTo>
                  <a:pt x="92" y="16"/>
                  <a:pt x="90" y="15"/>
                  <a:pt x="89" y="13"/>
                </a:cubicBezTo>
                <a:cubicBezTo>
                  <a:pt x="86" y="14"/>
                  <a:pt x="84" y="15"/>
                  <a:pt x="82" y="16"/>
                </a:cubicBezTo>
                <a:cubicBezTo>
                  <a:pt x="82" y="19"/>
                  <a:pt x="82" y="21"/>
                  <a:pt x="83" y="23"/>
                </a:cubicBezTo>
                <a:cubicBezTo>
                  <a:pt x="83" y="26"/>
                  <a:pt x="83" y="28"/>
                  <a:pt x="84" y="31"/>
                </a:cubicBezTo>
                <a:cubicBezTo>
                  <a:pt x="84" y="32"/>
                  <a:pt x="84" y="32"/>
                  <a:pt x="84" y="32"/>
                </a:cubicBezTo>
                <a:cubicBezTo>
                  <a:pt x="83" y="32"/>
                  <a:pt x="83" y="32"/>
                  <a:pt x="83" y="32"/>
                </a:cubicBezTo>
                <a:cubicBezTo>
                  <a:pt x="80" y="34"/>
                  <a:pt x="76" y="36"/>
                  <a:pt x="73" y="38"/>
                </a:cubicBezTo>
                <a:cubicBezTo>
                  <a:pt x="73" y="39"/>
                  <a:pt x="73" y="39"/>
                  <a:pt x="73" y="39"/>
                </a:cubicBezTo>
                <a:cubicBezTo>
                  <a:pt x="72" y="38"/>
                  <a:pt x="72" y="38"/>
                  <a:pt x="72" y="38"/>
                </a:cubicBezTo>
                <a:cubicBezTo>
                  <a:pt x="70" y="37"/>
                  <a:pt x="68" y="36"/>
                  <a:pt x="66" y="34"/>
                </a:cubicBezTo>
                <a:cubicBezTo>
                  <a:pt x="64" y="33"/>
                  <a:pt x="62" y="31"/>
                  <a:pt x="60" y="30"/>
                </a:cubicBezTo>
                <a:cubicBezTo>
                  <a:pt x="58" y="32"/>
                  <a:pt x="56" y="33"/>
                  <a:pt x="54" y="35"/>
                </a:cubicBezTo>
                <a:cubicBezTo>
                  <a:pt x="54" y="37"/>
                  <a:pt x="55" y="40"/>
                  <a:pt x="56" y="42"/>
                </a:cubicBezTo>
                <a:cubicBezTo>
                  <a:pt x="57" y="44"/>
                  <a:pt x="58" y="47"/>
                  <a:pt x="59" y="49"/>
                </a:cubicBezTo>
                <a:cubicBezTo>
                  <a:pt x="59" y="49"/>
                  <a:pt x="59" y="49"/>
                  <a:pt x="59" y="49"/>
                </a:cubicBezTo>
                <a:cubicBezTo>
                  <a:pt x="58" y="50"/>
                  <a:pt x="58" y="50"/>
                  <a:pt x="58" y="50"/>
                </a:cubicBezTo>
                <a:cubicBezTo>
                  <a:pt x="56" y="53"/>
                  <a:pt x="53" y="55"/>
                  <a:pt x="50" y="58"/>
                </a:cubicBezTo>
                <a:cubicBezTo>
                  <a:pt x="50" y="59"/>
                  <a:pt x="50" y="59"/>
                  <a:pt x="50" y="59"/>
                </a:cubicBezTo>
                <a:cubicBezTo>
                  <a:pt x="49" y="59"/>
                  <a:pt x="49" y="59"/>
                  <a:pt x="49" y="59"/>
                </a:cubicBezTo>
                <a:cubicBezTo>
                  <a:pt x="47" y="58"/>
                  <a:pt x="44" y="57"/>
                  <a:pt x="42" y="56"/>
                </a:cubicBezTo>
                <a:cubicBezTo>
                  <a:pt x="40" y="55"/>
                  <a:pt x="37" y="54"/>
                  <a:pt x="35" y="54"/>
                </a:cubicBezTo>
                <a:cubicBezTo>
                  <a:pt x="33" y="56"/>
                  <a:pt x="32" y="58"/>
                  <a:pt x="30" y="60"/>
                </a:cubicBezTo>
                <a:cubicBezTo>
                  <a:pt x="32" y="62"/>
                  <a:pt x="33" y="64"/>
                  <a:pt x="34" y="66"/>
                </a:cubicBezTo>
                <a:cubicBezTo>
                  <a:pt x="36" y="68"/>
                  <a:pt x="37" y="70"/>
                  <a:pt x="38" y="72"/>
                </a:cubicBezTo>
                <a:cubicBezTo>
                  <a:pt x="39" y="72"/>
                  <a:pt x="39" y="72"/>
                  <a:pt x="39" y="72"/>
                </a:cubicBezTo>
                <a:cubicBezTo>
                  <a:pt x="38" y="73"/>
                  <a:pt x="38" y="73"/>
                  <a:pt x="38" y="73"/>
                </a:cubicBezTo>
                <a:cubicBezTo>
                  <a:pt x="36" y="76"/>
                  <a:pt x="34" y="80"/>
                  <a:pt x="32" y="83"/>
                </a:cubicBezTo>
                <a:cubicBezTo>
                  <a:pt x="32" y="84"/>
                  <a:pt x="32" y="84"/>
                  <a:pt x="32" y="84"/>
                </a:cubicBezTo>
                <a:cubicBezTo>
                  <a:pt x="31" y="84"/>
                  <a:pt x="31" y="84"/>
                  <a:pt x="31" y="84"/>
                </a:cubicBezTo>
                <a:cubicBezTo>
                  <a:pt x="29" y="83"/>
                  <a:pt x="26" y="83"/>
                  <a:pt x="24" y="83"/>
                </a:cubicBezTo>
                <a:cubicBezTo>
                  <a:pt x="21" y="82"/>
                  <a:pt x="19" y="82"/>
                  <a:pt x="17" y="82"/>
                </a:cubicBezTo>
                <a:cubicBezTo>
                  <a:pt x="15" y="84"/>
                  <a:pt x="14" y="86"/>
                  <a:pt x="13" y="89"/>
                </a:cubicBezTo>
                <a:cubicBezTo>
                  <a:pt x="15" y="90"/>
                  <a:pt x="16" y="92"/>
                  <a:pt x="18" y="94"/>
                </a:cubicBezTo>
                <a:cubicBezTo>
                  <a:pt x="20" y="95"/>
                  <a:pt x="22" y="97"/>
                  <a:pt x="24" y="99"/>
                </a:cubicBezTo>
                <a:cubicBezTo>
                  <a:pt x="24" y="99"/>
                  <a:pt x="24" y="99"/>
                  <a:pt x="24" y="99"/>
                </a:cubicBezTo>
                <a:cubicBezTo>
                  <a:pt x="24" y="100"/>
                  <a:pt x="24" y="100"/>
                  <a:pt x="24" y="100"/>
                </a:cubicBezTo>
                <a:cubicBezTo>
                  <a:pt x="22" y="104"/>
                  <a:pt x="21" y="108"/>
                  <a:pt x="20" y="111"/>
                </a:cubicBezTo>
                <a:cubicBezTo>
                  <a:pt x="20" y="112"/>
                  <a:pt x="20" y="112"/>
                  <a:pt x="20" y="112"/>
                </a:cubicBezTo>
                <a:cubicBezTo>
                  <a:pt x="19" y="112"/>
                  <a:pt x="19" y="112"/>
                  <a:pt x="19" y="112"/>
                </a:cubicBezTo>
                <a:cubicBezTo>
                  <a:pt x="17" y="112"/>
                  <a:pt x="14" y="112"/>
                  <a:pt x="12" y="113"/>
                </a:cubicBezTo>
                <a:cubicBezTo>
                  <a:pt x="9" y="113"/>
                  <a:pt x="7" y="113"/>
                  <a:pt x="4" y="113"/>
                </a:cubicBezTo>
                <a:cubicBezTo>
                  <a:pt x="4" y="116"/>
                  <a:pt x="3" y="118"/>
                  <a:pt x="3" y="121"/>
                </a:cubicBezTo>
                <a:cubicBezTo>
                  <a:pt x="5" y="122"/>
                  <a:pt x="7" y="123"/>
                  <a:pt x="9" y="125"/>
                </a:cubicBezTo>
                <a:cubicBezTo>
                  <a:pt x="11" y="126"/>
                  <a:pt x="13" y="127"/>
                  <a:pt x="15" y="128"/>
                </a:cubicBezTo>
                <a:cubicBezTo>
                  <a:pt x="16" y="129"/>
                  <a:pt x="16" y="129"/>
                  <a:pt x="16" y="129"/>
                </a:cubicBezTo>
                <a:cubicBezTo>
                  <a:pt x="16" y="130"/>
                  <a:pt x="16" y="130"/>
                  <a:pt x="16" y="130"/>
                </a:cubicBezTo>
                <a:cubicBezTo>
                  <a:pt x="15" y="133"/>
                  <a:pt x="15" y="137"/>
                  <a:pt x="15" y="141"/>
                </a:cubicBezTo>
                <a:cubicBezTo>
                  <a:pt x="14" y="142"/>
                  <a:pt x="14" y="142"/>
                  <a:pt x="14" y="142"/>
                </a:cubicBezTo>
                <a:cubicBezTo>
                  <a:pt x="14" y="142"/>
                  <a:pt x="14" y="142"/>
                  <a:pt x="14" y="142"/>
                </a:cubicBezTo>
                <a:cubicBezTo>
                  <a:pt x="12" y="143"/>
                  <a:pt x="9" y="144"/>
                  <a:pt x="7" y="145"/>
                </a:cubicBezTo>
                <a:cubicBezTo>
                  <a:pt x="4" y="145"/>
                  <a:pt x="2" y="146"/>
                  <a:pt x="0" y="147"/>
                </a:cubicBezTo>
                <a:cubicBezTo>
                  <a:pt x="0" y="147"/>
                  <a:pt x="0" y="147"/>
                  <a:pt x="0" y="147"/>
                </a:cubicBezTo>
                <a:cubicBezTo>
                  <a:pt x="0" y="148"/>
                  <a:pt x="0" y="150"/>
                  <a:pt x="0" y="151"/>
                </a:cubicBezTo>
                <a:cubicBezTo>
                  <a:pt x="0" y="152"/>
                  <a:pt x="0" y="153"/>
                  <a:pt x="0" y="155"/>
                </a:cubicBezTo>
                <a:cubicBezTo>
                  <a:pt x="0" y="155"/>
                  <a:pt x="0" y="155"/>
                  <a:pt x="0" y="155"/>
                </a:cubicBezTo>
                <a:cubicBezTo>
                  <a:pt x="2" y="156"/>
                  <a:pt x="4" y="156"/>
                  <a:pt x="7" y="157"/>
                </a:cubicBezTo>
                <a:cubicBezTo>
                  <a:pt x="9" y="158"/>
                  <a:pt x="12" y="158"/>
                  <a:pt x="14" y="159"/>
                </a:cubicBezTo>
                <a:cubicBezTo>
                  <a:pt x="14" y="160"/>
                  <a:pt x="14" y="160"/>
                  <a:pt x="14" y="160"/>
                </a:cubicBezTo>
                <a:cubicBezTo>
                  <a:pt x="15" y="160"/>
                  <a:pt x="15" y="160"/>
                  <a:pt x="15" y="160"/>
                </a:cubicBezTo>
                <a:cubicBezTo>
                  <a:pt x="15" y="165"/>
                  <a:pt x="15" y="168"/>
                  <a:pt x="16" y="172"/>
                </a:cubicBezTo>
                <a:cubicBezTo>
                  <a:pt x="16" y="173"/>
                  <a:pt x="16" y="173"/>
                  <a:pt x="16" y="173"/>
                </a:cubicBezTo>
                <a:cubicBezTo>
                  <a:pt x="15" y="173"/>
                  <a:pt x="15" y="173"/>
                  <a:pt x="15" y="173"/>
                </a:cubicBezTo>
                <a:cubicBezTo>
                  <a:pt x="13" y="174"/>
                  <a:pt x="11" y="176"/>
                  <a:pt x="9" y="177"/>
                </a:cubicBezTo>
                <a:cubicBezTo>
                  <a:pt x="7" y="178"/>
                  <a:pt x="5" y="179"/>
                  <a:pt x="3" y="181"/>
                </a:cubicBezTo>
                <a:cubicBezTo>
                  <a:pt x="3" y="183"/>
                  <a:pt x="4" y="186"/>
                  <a:pt x="4" y="188"/>
                </a:cubicBezTo>
                <a:cubicBezTo>
                  <a:pt x="7" y="189"/>
                  <a:pt x="9" y="189"/>
                  <a:pt x="12" y="189"/>
                </a:cubicBezTo>
                <a:cubicBezTo>
                  <a:pt x="14" y="189"/>
                  <a:pt x="17" y="189"/>
                  <a:pt x="19" y="190"/>
                </a:cubicBezTo>
                <a:cubicBezTo>
                  <a:pt x="20" y="190"/>
                  <a:pt x="20" y="190"/>
                  <a:pt x="20" y="190"/>
                </a:cubicBezTo>
                <a:cubicBezTo>
                  <a:pt x="20" y="190"/>
                  <a:pt x="20" y="190"/>
                  <a:pt x="20" y="190"/>
                </a:cubicBezTo>
                <a:cubicBezTo>
                  <a:pt x="21" y="194"/>
                  <a:pt x="22" y="198"/>
                  <a:pt x="24" y="201"/>
                </a:cubicBezTo>
                <a:cubicBezTo>
                  <a:pt x="24" y="202"/>
                  <a:pt x="24" y="202"/>
                  <a:pt x="24" y="202"/>
                </a:cubicBezTo>
                <a:cubicBezTo>
                  <a:pt x="24" y="203"/>
                  <a:pt x="24" y="203"/>
                  <a:pt x="24" y="203"/>
                </a:cubicBezTo>
                <a:cubicBezTo>
                  <a:pt x="22" y="204"/>
                  <a:pt x="20" y="206"/>
                  <a:pt x="18" y="208"/>
                </a:cubicBezTo>
                <a:cubicBezTo>
                  <a:pt x="16" y="210"/>
                  <a:pt x="15" y="211"/>
                  <a:pt x="13" y="213"/>
                </a:cubicBezTo>
                <a:cubicBezTo>
                  <a:pt x="14" y="215"/>
                  <a:pt x="15" y="218"/>
                  <a:pt x="17" y="220"/>
                </a:cubicBezTo>
                <a:cubicBezTo>
                  <a:pt x="19" y="220"/>
                  <a:pt x="21" y="219"/>
                  <a:pt x="24" y="219"/>
                </a:cubicBezTo>
                <a:cubicBezTo>
                  <a:pt x="26" y="219"/>
                  <a:pt x="29" y="218"/>
                  <a:pt x="31" y="218"/>
                </a:cubicBezTo>
                <a:cubicBezTo>
                  <a:pt x="32" y="218"/>
                  <a:pt x="32" y="218"/>
                  <a:pt x="32" y="218"/>
                </a:cubicBezTo>
                <a:cubicBezTo>
                  <a:pt x="32" y="219"/>
                  <a:pt x="32" y="219"/>
                  <a:pt x="32" y="219"/>
                </a:cubicBezTo>
                <a:cubicBezTo>
                  <a:pt x="34" y="222"/>
                  <a:pt x="36" y="225"/>
                  <a:pt x="38" y="228"/>
                </a:cubicBezTo>
                <a:cubicBezTo>
                  <a:pt x="39" y="229"/>
                  <a:pt x="39" y="229"/>
                  <a:pt x="39" y="229"/>
                </a:cubicBezTo>
                <a:cubicBezTo>
                  <a:pt x="38" y="230"/>
                  <a:pt x="38" y="230"/>
                  <a:pt x="38" y="230"/>
                </a:cubicBezTo>
                <a:cubicBezTo>
                  <a:pt x="37" y="232"/>
                  <a:pt x="36" y="234"/>
                  <a:pt x="34" y="236"/>
                </a:cubicBezTo>
                <a:cubicBezTo>
                  <a:pt x="33" y="238"/>
                  <a:pt x="32" y="240"/>
                  <a:pt x="30" y="242"/>
                </a:cubicBezTo>
                <a:cubicBezTo>
                  <a:pt x="32" y="244"/>
                  <a:pt x="33" y="246"/>
                  <a:pt x="35" y="248"/>
                </a:cubicBezTo>
                <a:cubicBezTo>
                  <a:pt x="37" y="247"/>
                  <a:pt x="40" y="246"/>
                  <a:pt x="42" y="246"/>
                </a:cubicBezTo>
                <a:cubicBezTo>
                  <a:pt x="44" y="245"/>
                  <a:pt x="47" y="244"/>
                  <a:pt x="49" y="243"/>
                </a:cubicBezTo>
                <a:cubicBezTo>
                  <a:pt x="50" y="243"/>
                  <a:pt x="50" y="243"/>
                  <a:pt x="50" y="243"/>
                </a:cubicBezTo>
                <a:cubicBezTo>
                  <a:pt x="50" y="243"/>
                  <a:pt x="50" y="243"/>
                  <a:pt x="50" y="243"/>
                </a:cubicBezTo>
                <a:cubicBezTo>
                  <a:pt x="53" y="246"/>
                  <a:pt x="56" y="249"/>
                  <a:pt x="58" y="251"/>
                </a:cubicBezTo>
                <a:cubicBezTo>
                  <a:pt x="59" y="252"/>
                  <a:pt x="59" y="252"/>
                  <a:pt x="59" y="252"/>
                </a:cubicBezTo>
                <a:cubicBezTo>
                  <a:pt x="59" y="253"/>
                  <a:pt x="59" y="253"/>
                  <a:pt x="59" y="253"/>
                </a:cubicBezTo>
                <a:cubicBezTo>
                  <a:pt x="58" y="255"/>
                  <a:pt x="57" y="257"/>
                  <a:pt x="56" y="260"/>
                </a:cubicBezTo>
                <a:cubicBezTo>
                  <a:pt x="55" y="262"/>
                  <a:pt x="54" y="264"/>
                  <a:pt x="54" y="266"/>
                </a:cubicBezTo>
                <a:cubicBezTo>
                  <a:pt x="56" y="268"/>
                  <a:pt x="58" y="270"/>
                  <a:pt x="60" y="271"/>
                </a:cubicBezTo>
                <a:cubicBezTo>
                  <a:pt x="62" y="270"/>
                  <a:pt x="64" y="269"/>
                  <a:pt x="66" y="267"/>
                </a:cubicBezTo>
                <a:cubicBezTo>
                  <a:pt x="68" y="266"/>
                  <a:pt x="70" y="265"/>
                  <a:pt x="72" y="263"/>
                </a:cubicBezTo>
                <a:cubicBezTo>
                  <a:pt x="73" y="263"/>
                  <a:pt x="73" y="263"/>
                  <a:pt x="73" y="263"/>
                </a:cubicBezTo>
                <a:cubicBezTo>
                  <a:pt x="73" y="263"/>
                  <a:pt x="73" y="263"/>
                  <a:pt x="73" y="263"/>
                </a:cubicBezTo>
                <a:cubicBezTo>
                  <a:pt x="76" y="266"/>
                  <a:pt x="80" y="268"/>
                  <a:pt x="83" y="270"/>
                </a:cubicBezTo>
                <a:cubicBezTo>
                  <a:pt x="84" y="270"/>
                  <a:pt x="84" y="270"/>
                  <a:pt x="84" y="270"/>
                </a:cubicBezTo>
                <a:cubicBezTo>
                  <a:pt x="84" y="271"/>
                  <a:pt x="84" y="271"/>
                  <a:pt x="84" y="271"/>
                </a:cubicBezTo>
                <a:cubicBezTo>
                  <a:pt x="83" y="273"/>
                  <a:pt x="83" y="276"/>
                  <a:pt x="83" y="278"/>
                </a:cubicBezTo>
                <a:cubicBezTo>
                  <a:pt x="82" y="280"/>
                  <a:pt x="82" y="283"/>
                  <a:pt x="82" y="285"/>
                </a:cubicBezTo>
                <a:cubicBezTo>
                  <a:pt x="84" y="286"/>
                  <a:pt x="86" y="287"/>
                  <a:pt x="89" y="289"/>
                </a:cubicBezTo>
                <a:cubicBezTo>
                  <a:pt x="90" y="287"/>
                  <a:pt x="92" y="285"/>
                  <a:pt x="94" y="283"/>
                </a:cubicBezTo>
                <a:cubicBezTo>
                  <a:pt x="96" y="282"/>
                  <a:pt x="97" y="280"/>
                  <a:pt x="99" y="278"/>
                </a:cubicBezTo>
                <a:cubicBezTo>
                  <a:pt x="100" y="278"/>
                  <a:pt x="100" y="278"/>
                  <a:pt x="100" y="278"/>
                </a:cubicBezTo>
                <a:cubicBezTo>
                  <a:pt x="100" y="278"/>
                  <a:pt x="100" y="278"/>
                  <a:pt x="100" y="278"/>
                </a:cubicBezTo>
                <a:cubicBezTo>
                  <a:pt x="104" y="279"/>
                  <a:pt x="108" y="281"/>
                  <a:pt x="111" y="282"/>
                </a:cubicBezTo>
                <a:cubicBezTo>
                  <a:pt x="112" y="282"/>
                  <a:pt x="112" y="282"/>
                  <a:pt x="112" y="282"/>
                </a:cubicBezTo>
                <a:cubicBezTo>
                  <a:pt x="112" y="283"/>
                  <a:pt x="112" y="283"/>
                  <a:pt x="112" y="283"/>
                </a:cubicBezTo>
                <a:cubicBezTo>
                  <a:pt x="112" y="285"/>
                  <a:pt x="113" y="288"/>
                  <a:pt x="113" y="290"/>
                </a:cubicBezTo>
                <a:cubicBezTo>
                  <a:pt x="113" y="292"/>
                  <a:pt x="113" y="295"/>
                  <a:pt x="113" y="297"/>
                </a:cubicBezTo>
                <a:cubicBezTo>
                  <a:pt x="116" y="298"/>
                  <a:pt x="118" y="298"/>
                  <a:pt x="121" y="299"/>
                </a:cubicBezTo>
                <a:cubicBezTo>
                  <a:pt x="122" y="297"/>
                  <a:pt x="124" y="295"/>
                  <a:pt x="125" y="293"/>
                </a:cubicBezTo>
                <a:cubicBezTo>
                  <a:pt x="126" y="291"/>
                  <a:pt x="127" y="288"/>
                  <a:pt x="129" y="287"/>
                </a:cubicBezTo>
                <a:cubicBezTo>
                  <a:pt x="129" y="286"/>
                  <a:pt x="129" y="286"/>
                  <a:pt x="129" y="286"/>
                </a:cubicBezTo>
                <a:cubicBezTo>
                  <a:pt x="130" y="286"/>
                  <a:pt x="130" y="286"/>
                  <a:pt x="130" y="286"/>
                </a:cubicBezTo>
                <a:cubicBezTo>
                  <a:pt x="133" y="286"/>
                  <a:pt x="137" y="287"/>
                  <a:pt x="141" y="287"/>
                </a:cubicBezTo>
                <a:cubicBezTo>
                  <a:pt x="142" y="287"/>
                  <a:pt x="142" y="287"/>
                  <a:pt x="142" y="287"/>
                </a:cubicBezTo>
                <a:cubicBezTo>
                  <a:pt x="142" y="288"/>
                  <a:pt x="142" y="288"/>
                  <a:pt x="142" y="288"/>
                </a:cubicBezTo>
                <a:cubicBezTo>
                  <a:pt x="143" y="290"/>
                  <a:pt x="144" y="293"/>
                  <a:pt x="145" y="295"/>
                </a:cubicBezTo>
                <a:cubicBezTo>
                  <a:pt x="145" y="297"/>
                  <a:pt x="146" y="300"/>
                  <a:pt x="147" y="302"/>
                </a:cubicBezTo>
                <a:cubicBezTo>
                  <a:pt x="147" y="302"/>
                  <a:pt x="147" y="302"/>
                  <a:pt x="147" y="302"/>
                </a:cubicBezTo>
                <a:cubicBezTo>
                  <a:pt x="150" y="302"/>
                  <a:pt x="152" y="302"/>
                  <a:pt x="155" y="302"/>
                </a:cubicBezTo>
                <a:cubicBezTo>
                  <a:pt x="155" y="302"/>
                  <a:pt x="155" y="302"/>
                  <a:pt x="155" y="302"/>
                </a:cubicBezTo>
                <a:cubicBezTo>
                  <a:pt x="156" y="300"/>
                  <a:pt x="156" y="297"/>
                  <a:pt x="157" y="295"/>
                </a:cubicBezTo>
                <a:cubicBezTo>
                  <a:pt x="158" y="293"/>
                  <a:pt x="159" y="290"/>
                  <a:pt x="159" y="288"/>
                </a:cubicBezTo>
                <a:cubicBezTo>
                  <a:pt x="160" y="287"/>
                  <a:pt x="160" y="287"/>
                  <a:pt x="160" y="287"/>
                </a:cubicBezTo>
                <a:cubicBezTo>
                  <a:pt x="161" y="287"/>
                  <a:pt x="161" y="287"/>
                  <a:pt x="161" y="287"/>
                </a:cubicBezTo>
                <a:cubicBezTo>
                  <a:pt x="165" y="287"/>
                  <a:pt x="168" y="286"/>
                  <a:pt x="172" y="286"/>
                </a:cubicBezTo>
                <a:cubicBezTo>
                  <a:pt x="173" y="286"/>
                  <a:pt x="173" y="286"/>
                  <a:pt x="173" y="286"/>
                </a:cubicBezTo>
                <a:cubicBezTo>
                  <a:pt x="173" y="287"/>
                  <a:pt x="173" y="287"/>
                  <a:pt x="173" y="287"/>
                </a:cubicBezTo>
                <a:cubicBezTo>
                  <a:pt x="175" y="288"/>
                  <a:pt x="176" y="291"/>
                  <a:pt x="177" y="293"/>
                </a:cubicBezTo>
                <a:cubicBezTo>
                  <a:pt x="178" y="295"/>
                  <a:pt x="180" y="297"/>
                  <a:pt x="181" y="299"/>
                </a:cubicBezTo>
                <a:cubicBezTo>
                  <a:pt x="183" y="298"/>
                  <a:pt x="186" y="298"/>
                  <a:pt x="188" y="297"/>
                </a:cubicBezTo>
                <a:cubicBezTo>
                  <a:pt x="189" y="295"/>
                  <a:pt x="189" y="292"/>
                  <a:pt x="189" y="290"/>
                </a:cubicBezTo>
                <a:cubicBezTo>
                  <a:pt x="189" y="288"/>
                  <a:pt x="189" y="285"/>
                  <a:pt x="190" y="283"/>
                </a:cubicBezTo>
                <a:cubicBezTo>
                  <a:pt x="190" y="282"/>
                  <a:pt x="190" y="282"/>
                  <a:pt x="190" y="282"/>
                </a:cubicBezTo>
                <a:cubicBezTo>
                  <a:pt x="191" y="282"/>
                  <a:pt x="191" y="282"/>
                  <a:pt x="191" y="282"/>
                </a:cubicBezTo>
                <a:cubicBezTo>
                  <a:pt x="194" y="281"/>
                  <a:pt x="198" y="279"/>
                  <a:pt x="202" y="278"/>
                </a:cubicBezTo>
                <a:cubicBezTo>
                  <a:pt x="202" y="278"/>
                  <a:pt x="202" y="278"/>
                  <a:pt x="202" y="278"/>
                </a:cubicBezTo>
                <a:cubicBezTo>
                  <a:pt x="203" y="278"/>
                  <a:pt x="203" y="278"/>
                  <a:pt x="203" y="278"/>
                </a:cubicBezTo>
                <a:cubicBezTo>
                  <a:pt x="205" y="280"/>
                  <a:pt x="206" y="282"/>
                  <a:pt x="208" y="283"/>
                </a:cubicBezTo>
                <a:cubicBezTo>
                  <a:pt x="210" y="285"/>
                  <a:pt x="211" y="287"/>
                  <a:pt x="213" y="289"/>
                </a:cubicBezTo>
                <a:cubicBezTo>
                  <a:pt x="215" y="288"/>
                  <a:pt x="218" y="286"/>
                  <a:pt x="220" y="285"/>
                </a:cubicBezTo>
                <a:cubicBezTo>
                  <a:pt x="220" y="283"/>
                  <a:pt x="219" y="280"/>
                  <a:pt x="219" y="278"/>
                </a:cubicBezTo>
                <a:cubicBezTo>
                  <a:pt x="219" y="276"/>
                  <a:pt x="218" y="273"/>
                  <a:pt x="218" y="271"/>
                </a:cubicBezTo>
                <a:cubicBezTo>
                  <a:pt x="218" y="270"/>
                  <a:pt x="218" y="270"/>
                  <a:pt x="218" y="270"/>
                </a:cubicBezTo>
                <a:cubicBezTo>
                  <a:pt x="219" y="270"/>
                  <a:pt x="219" y="270"/>
                  <a:pt x="219" y="270"/>
                </a:cubicBezTo>
                <a:cubicBezTo>
                  <a:pt x="222" y="268"/>
                  <a:pt x="225" y="266"/>
                  <a:pt x="228" y="263"/>
                </a:cubicBezTo>
                <a:cubicBezTo>
                  <a:pt x="229" y="263"/>
                  <a:pt x="229" y="263"/>
                  <a:pt x="229" y="263"/>
                </a:cubicBezTo>
                <a:cubicBezTo>
                  <a:pt x="230" y="263"/>
                  <a:pt x="230" y="263"/>
                  <a:pt x="230" y="263"/>
                </a:cubicBezTo>
                <a:cubicBezTo>
                  <a:pt x="232" y="265"/>
                  <a:pt x="234" y="266"/>
                  <a:pt x="236" y="267"/>
                </a:cubicBezTo>
                <a:cubicBezTo>
                  <a:pt x="238" y="269"/>
                  <a:pt x="240" y="270"/>
                  <a:pt x="242" y="271"/>
                </a:cubicBezTo>
                <a:cubicBezTo>
                  <a:pt x="244" y="270"/>
                  <a:pt x="246" y="268"/>
                  <a:pt x="248" y="266"/>
                </a:cubicBezTo>
                <a:cubicBezTo>
                  <a:pt x="247" y="264"/>
                  <a:pt x="247" y="262"/>
                  <a:pt x="246" y="260"/>
                </a:cubicBezTo>
                <a:cubicBezTo>
                  <a:pt x="245" y="257"/>
                  <a:pt x="244" y="255"/>
                  <a:pt x="243" y="253"/>
                </a:cubicBezTo>
                <a:cubicBezTo>
                  <a:pt x="243" y="252"/>
                  <a:pt x="243" y="252"/>
                  <a:pt x="243" y="252"/>
                </a:cubicBezTo>
                <a:cubicBezTo>
                  <a:pt x="243" y="251"/>
                  <a:pt x="243" y="251"/>
                  <a:pt x="243" y="251"/>
                </a:cubicBezTo>
                <a:cubicBezTo>
                  <a:pt x="246" y="249"/>
                  <a:pt x="249" y="246"/>
                  <a:pt x="252" y="243"/>
                </a:cubicBezTo>
                <a:cubicBezTo>
                  <a:pt x="252" y="243"/>
                  <a:pt x="252" y="243"/>
                  <a:pt x="252" y="243"/>
                </a:cubicBezTo>
                <a:cubicBezTo>
                  <a:pt x="253" y="243"/>
                  <a:pt x="253" y="243"/>
                  <a:pt x="253" y="243"/>
                </a:cubicBezTo>
                <a:cubicBezTo>
                  <a:pt x="255" y="244"/>
                  <a:pt x="258" y="245"/>
                  <a:pt x="260" y="246"/>
                </a:cubicBezTo>
                <a:cubicBezTo>
                  <a:pt x="262" y="246"/>
                  <a:pt x="264" y="247"/>
                  <a:pt x="267" y="248"/>
                </a:cubicBezTo>
                <a:cubicBezTo>
                  <a:pt x="268" y="246"/>
                  <a:pt x="270" y="244"/>
                  <a:pt x="271" y="242"/>
                </a:cubicBezTo>
                <a:cubicBezTo>
                  <a:pt x="270" y="240"/>
                  <a:pt x="269" y="238"/>
                  <a:pt x="268" y="236"/>
                </a:cubicBezTo>
                <a:cubicBezTo>
                  <a:pt x="266" y="234"/>
                  <a:pt x="265" y="232"/>
                  <a:pt x="264" y="230"/>
                </a:cubicBezTo>
                <a:cubicBezTo>
                  <a:pt x="263" y="229"/>
                  <a:pt x="263" y="229"/>
                  <a:pt x="263" y="229"/>
                </a:cubicBezTo>
                <a:cubicBezTo>
                  <a:pt x="264" y="228"/>
                  <a:pt x="264" y="228"/>
                  <a:pt x="264" y="228"/>
                </a:cubicBezTo>
                <a:cubicBezTo>
                  <a:pt x="266" y="225"/>
                  <a:pt x="268" y="222"/>
                  <a:pt x="270" y="219"/>
                </a:cubicBezTo>
                <a:cubicBezTo>
                  <a:pt x="270" y="218"/>
                  <a:pt x="270" y="218"/>
                  <a:pt x="270" y="218"/>
                </a:cubicBezTo>
                <a:cubicBezTo>
                  <a:pt x="271" y="218"/>
                  <a:pt x="271" y="218"/>
                  <a:pt x="271" y="218"/>
                </a:cubicBezTo>
                <a:cubicBezTo>
                  <a:pt x="273" y="218"/>
                  <a:pt x="276" y="219"/>
                  <a:pt x="278" y="219"/>
                </a:cubicBezTo>
                <a:cubicBezTo>
                  <a:pt x="281" y="219"/>
                  <a:pt x="283" y="220"/>
                  <a:pt x="285" y="220"/>
                </a:cubicBezTo>
                <a:cubicBezTo>
                  <a:pt x="286" y="218"/>
                  <a:pt x="288" y="215"/>
                  <a:pt x="289" y="213"/>
                </a:cubicBezTo>
                <a:cubicBezTo>
                  <a:pt x="287" y="211"/>
                  <a:pt x="285" y="210"/>
                  <a:pt x="284" y="208"/>
                </a:cubicBezTo>
                <a:cubicBezTo>
                  <a:pt x="282" y="206"/>
                  <a:pt x="280" y="204"/>
                  <a:pt x="278" y="203"/>
                </a:cubicBezTo>
                <a:cubicBezTo>
                  <a:pt x="278" y="202"/>
                  <a:pt x="278" y="202"/>
                  <a:pt x="278" y="202"/>
                </a:cubicBezTo>
                <a:cubicBezTo>
                  <a:pt x="278" y="201"/>
                  <a:pt x="278" y="201"/>
                  <a:pt x="278" y="201"/>
                </a:cubicBezTo>
                <a:cubicBezTo>
                  <a:pt x="279" y="198"/>
                  <a:pt x="281" y="194"/>
                  <a:pt x="282" y="190"/>
                </a:cubicBezTo>
                <a:cubicBezTo>
                  <a:pt x="282" y="190"/>
                  <a:pt x="282" y="190"/>
                  <a:pt x="282" y="190"/>
                </a:cubicBezTo>
                <a:cubicBezTo>
                  <a:pt x="283" y="190"/>
                  <a:pt x="283" y="190"/>
                  <a:pt x="283" y="190"/>
                </a:cubicBezTo>
                <a:cubicBezTo>
                  <a:pt x="285" y="189"/>
                  <a:pt x="288" y="189"/>
                  <a:pt x="290" y="189"/>
                </a:cubicBezTo>
                <a:cubicBezTo>
                  <a:pt x="293" y="189"/>
                  <a:pt x="295" y="189"/>
                  <a:pt x="297" y="188"/>
                </a:cubicBezTo>
                <a:cubicBezTo>
                  <a:pt x="298" y="186"/>
                  <a:pt x="299" y="183"/>
                  <a:pt x="299" y="181"/>
                </a:cubicBezTo>
                <a:cubicBezTo>
                  <a:pt x="297" y="179"/>
                  <a:pt x="295" y="178"/>
                  <a:pt x="293" y="177"/>
                </a:cubicBezTo>
                <a:cubicBezTo>
                  <a:pt x="291" y="176"/>
                  <a:pt x="289" y="174"/>
                  <a:pt x="287" y="173"/>
                </a:cubicBezTo>
                <a:cubicBezTo>
                  <a:pt x="286" y="173"/>
                  <a:pt x="286" y="173"/>
                  <a:pt x="286" y="173"/>
                </a:cubicBezTo>
                <a:cubicBezTo>
                  <a:pt x="286" y="172"/>
                  <a:pt x="286" y="172"/>
                  <a:pt x="286" y="172"/>
                </a:cubicBezTo>
                <a:cubicBezTo>
                  <a:pt x="287" y="168"/>
                  <a:pt x="287" y="165"/>
                  <a:pt x="287" y="160"/>
                </a:cubicBezTo>
                <a:cubicBezTo>
                  <a:pt x="287" y="160"/>
                  <a:pt x="287" y="160"/>
                  <a:pt x="287" y="160"/>
                </a:cubicBezTo>
                <a:cubicBezTo>
                  <a:pt x="288" y="159"/>
                  <a:pt x="288" y="159"/>
                  <a:pt x="288" y="159"/>
                </a:cubicBezTo>
                <a:cubicBezTo>
                  <a:pt x="290" y="159"/>
                  <a:pt x="293" y="158"/>
                  <a:pt x="295" y="157"/>
                </a:cubicBezTo>
                <a:cubicBezTo>
                  <a:pt x="297" y="156"/>
                  <a:pt x="300" y="156"/>
                  <a:pt x="302" y="155"/>
                </a:cubicBezTo>
                <a:cubicBezTo>
                  <a:pt x="302" y="155"/>
                  <a:pt x="302" y="155"/>
                  <a:pt x="302" y="155"/>
                </a:cubicBezTo>
                <a:cubicBezTo>
                  <a:pt x="302" y="153"/>
                  <a:pt x="302" y="152"/>
                  <a:pt x="302" y="151"/>
                </a:cubicBezTo>
                <a:cubicBezTo>
                  <a:pt x="302" y="149"/>
                  <a:pt x="302" y="148"/>
                  <a:pt x="302" y="147"/>
                </a:cubicBezTo>
                <a:close/>
                <a:moveTo>
                  <a:pt x="159" y="110"/>
                </a:moveTo>
                <a:cubicBezTo>
                  <a:pt x="161" y="93"/>
                  <a:pt x="164" y="76"/>
                  <a:pt x="169" y="59"/>
                </a:cubicBezTo>
                <a:cubicBezTo>
                  <a:pt x="169" y="58"/>
                  <a:pt x="169" y="58"/>
                  <a:pt x="169" y="58"/>
                </a:cubicBezTo>
                <a:cubicBezTo>
                  <a:pt x="170" y="59"/>
                  <a:pt x="170" y="59"/>
                  <a:pt x="170" y="59"/>
                </a:cubicBezTo>
                <a:cubicBezTo>
                  <a:pt x="182" y="61"/>
                  <a:pt x="193" y="66"/>
                  <a:pt x="203" y="72"/>
                </a:cubicBezTo>
                <a:cubicBezTo>
                  <a:pt x="204" y="73"/>
                  <a:pt x="204" y="73"/>
                  <a:pt x="204" y="73"/>
                </a:cubicBezTo>
                <a:cubicBezTo>
                  <a:pt x="203" y="74"/>
                  <a:pt x="203" y="74"/>
                  <a:pt x="203" y="74"/>
                </a:cubicBezTo>
                <a:cubicBezTo>
                  <a:pt x="195" y="90"/>
                  <a:pt x="185" y="104"/>
                  <a:pt x="174" y="116"/>
                </a:cubicBezTo>
                <a:cubicBezTo>
                  <a:pt x="173" y="117"/>
                  <a:pt x="173" y="117"/>
                  <a:pt x="173" y="117"/>
                </a:cubicBezTo>
                <a:cubicBezTo>
                  <a:pt x="172" y="117"/>
                  <a:pt x="172" y="117"/>
                  <a:pt x="172" y="117"/>
                </a:cubicBezTo>
                <a:cubicBezTo>
                  <a:pt x="169" y="114"/>
                  <a:pt x="165" y="112"/>
                  <a:pt x="160" y="111"/>
                </a:cubicBezTo>
                <a:cubicBezTo>
                  <a:pt x="159" y="111"/>
                  <a:pt x="159" y="111"/>
                  <a:pt x="159" y="111"/>
                </a:cubicBezTo>
                <a:lnTo>
                  <a:pt x="159" y="110"/>
                </a:lnTo>
                <a:close/>
                <a:moveTo>
                  <a:pt x="99" y="72"/>
                </a:moveTo>
                <a:cubicBezTo>
                  <a:pt x="109" y="65"/>
                  <a:pt x="120" y="61"/>
                  <a:pt x="132" y="58"/>
                </a:cubicBezTo>
                <a:cubicBezTo>
                  <a:pt x="133" y="58"/>
                  <a:pt x="133" y="58"/>
                  <a:pt x="133" y="58"/>
                </a:cubicBezTo>
                <a:cubicBezTo>
                  <a:pt x="134" y="59"/>
                  <a:pt x="134" y="59"/>
                  <a:pt x="134" y="59"/>
                </a:cubicBezTo>
                <a:cubicBezTo>
                  <a:pt x="139" y="76"/>
                  <a:pt x="142" y="93"/>
                  <a:pt x="143" y="110"/>
                </a:cubicBezTo>
                <a:cubicBezTo>
                  <a:pt x="143" y="111"/>
                  <a:pt x="143" y="111"/>
                  <a:pt x="143" y="111"/>
                </a:cubicBezTo>
                <a:cubicBezTo>
                  <a:pt x="142" y="111"/>
                  <a:pt x="142" y="111"/>
                  <a:pt x="142" y="111"/>
                </a:cubicBezTo>
                <a:cubicBezTo>
                  <a:pt x="138" y="112"/>
                  <a:pt x="134" y="114"/>
                  <a:pt x="130" y="116"/>
                </a:cubicBezTo>
                <a:cubicBezTo>
                  <a:pt x="129" y="117"/>
                  <a:pt x="129" y="117"/>
                  <a:pt x="129" y="117"/>
                </a:cubicBezTo>
                <a:cubicBezTo>
                  <a:pt x="128" y="116"/>
                  <a:pt x="128" y="116"/>
                  <a:pt x="128" y="116"/>
                </a:cubicBezTo>
                <a:cubicBezTo>
                  <a:pt x="117" y="103"/>
                  <a:pt x="107" y="89"/>
                  <a:pt x="99" y="74"/>
                </a:cubicBezTo>
                <a:cubicBezTo>
                  <a:pt x="98" y="73"/>
                  <a:pt x="98" y="73"/>
                  <a:pt x="98" y="73"/>
                </a:cubicBezTo>
                <a:lnTo>
                  <a:pt x="99" y="72"/>
                </a:lnTo>
                <a:close/>
                <a:moveTo>
                  <a:pt x="59" y="132"/>
                </a:moveTo>
                <a:cubicBezTo>
                  <a:pt x="61" y="120"/>
                  <a:pt x="66" y="109"/>
                  <a:pt x="72" y="99"/>
                </a:cubicBezTo>
                <a:cubicBezTo>
                  <a:pt x="73" y="98"/>
                  <a:pt x="73" y="98"/>
                  <a:pt x="73" y="98"/>
                </a:cubicBezTo>
                <a:cubicBezTo>
                  <a:pt x="74" y="98"/>
                  <a:pt x="74" y="98"/>
                  <a:pt x="74" y="98"/>
                </a:cubicBezTo>
                <a:cubicBezTo>
                  <a:pt x="90" y="107"/>
                  <a:pt x="104" y="116"/>
                  <a:pt x="116" y="128"/>
                </a:cubicBezTo>
                <a:cubicBezTo>
                  <a:pt x="117" y="128"/>
                  <a:pt x="117" y="128"/>
                  <a:pt x="117" y="128"/>
                </a:cubicBezTo>
                <a:cubicBezTo>
                  <a:pt x="117" y="129"/>
                  <a:pt x="117" y="129"/>
                  <a:pt x="117" y="129"/>
                </a:cubicBezTo>
                <a:cubicBezTo>
                  <a:pt x="114" y="133"/>
                  <a:pt x="113" y="137"/>
                  <a:pt x="112" y="141"/>
                </a:cubicBezTo>
                <a:cubicBezTo>
                  <a:pt x="111" y="143"/>
                  <a:pt x="111" y="143"/>
                  <a:pt x="111" y="143"/>
                </a:cubicBezTo>
                <a:cubicBezTo>
                  <a:pt x="110" y="142"/>
                  <a:pt x="110" y="142"/>
                  <a:pt x="110" y="142"/>
                </a:cubicBezTo>
                <a:cubicBezTo>
                  <a:pt x="93" y="141"/>
                  <a:pt x="76" y="138"/>
                  <a:pt x="60" y="133"/>
                </a:cubicBezTo>
                <a:cubicBezTo>
                  <a:pt x="58" y="133"/>
                  <a:pt x="58" y="133"/>
                  <a:pt x="58" y="133"/>
                </a:cubicBezTo>
                <a:lnTo>
                  <a:pt x="59" y="132"/>
                </a:lnTo>
                <a:close/>
                <a:moveTo>
                  <a:pt x="74" y="203"/>
                </a:moveTo>
                <a:cubicBezTo>
                  <a:pt x="73" y="203"/>
                  <a:pt x="73" y="203"/>
                  <a:pt x="73" y="203"/>
                </a:cubicBezTo>
                <a:cubicBezTo>
                  <a:pt x="72" y="202"/>
                  <a:pt x="72" y="202"/>
                  <a:pt x="72" y="202"/>
                </a:cubicBezTo>
                <a:cubicBezTo>
                  <a:pt x="66" y="192"/>
                  <a:pt x="61" y="181"/>
                  <a:pt x="59" y="170"/>
                </a:cubicBezTo>
                <a:cubicBezTo>
                  <a:pt x="58" y="168"/>
                  <a:pt x="58" y="168"/>
                  <a:pt x="58" y="168"/>
                </a:cubicBezTo>
                <a:cubicBezTo>
                  <a:pt x="60" y="168"/>
                  <a:pt x="60" y="168"/>
                  <a:pt x="60" y="168"/>
                </a:cubicBezTo>
                <a:cubicBezTo>
                  <a:pt x="76" y="163"/>
                  <a:pt x="93" y="160"/>
                  <a:pt x="110" y="159"/>
                </a:cubicBezTo>
                <a:cubicBezTo>
                  <a:pt x="111" y="159"/>
                  <a:pt x="111" y="159"/>
                  <a:pt x="111" y="159"/>
                </a:cubicBezTo>
                <a:cubicBezTo>
                  <a:pt x="111" y="160"/>
                  <a:pt x="111" y="160"/>
                  <a:pt x="111" y="160"/>
                </a:cubicBezTo>
                <a:cubicBezTo>
                  <a:pt x="112" y="164"/>
                  <a:pt x="114" y="168"/>
                  <a:pt x="116" y="172"/>
                </a:cubicBezTo>
                <a:cubicBezTo>
                  <a:pt x="117" y="173"/>
                  <a:pt x="117" y="173"/>
                  <a:pt x="117" y="173"/>
                </a:cubicBezTo>
                <a:cubicBezTo>
                  <a:pt x="116" y="174"/>
                  <a:pt x="116" y="174"/>
                  <a:pt x="116" y="174"/>
                </a:cubicBezTo>
                <a:cubicBezTo>
                  <a:pt x="103" y="185"/>
                  <a:pt x="89" y="194"/>
                  <a:pt x="74" y="203"/>
                </a:cubicBezTo>
                <a:close/>
                <a:moveTo>
                  <a:pt x="143" y="191"/>
                </a:moveTo>
                <a:cubicBezTo>
                  <a:pt x="141" y="208"/>
                  <a:pt x="138" y="225"/>
                  <a:pt x="133" y="242"/>
                </a:cubicBezTo>
                <a:cubicBezTo>
                  <a:pt x="133" y="243"/>
                  <a:pt x="133" y="243"/>
                  <a:pt x="133" y="243"/>
                </a:cubicBezTo>
                <a:cubicBezTo>
                  <a:pt x="132" y="243"/>
                  <a:pt x="132" y="243"/>
                  <a:pt x="132" y="243"/>
                </a:cubicBezTo>
                <a:cubicBezTo>
                  <a:pt x="120" y="241"/>
                  <a:pt x="109" y="236"/>
                  <a:pt x="99" y="229"/>
                </a:cubicBezTo>
                <a:cubicBezTo>
                  <a:pt x="98" y="229"/>
                  <a:pt x="98" y="229"/>
                  <a:pt x="98" y="229"/>
                </a:cubicBezTo>
                <a:cubicBezTo>
                  <a:pt x="98" y="228"/>
                  <a:pt x="98" y="228"/>
                  <a:pt x="98" y="228"/>
                </a:cubicBezTo>
                <a:cubicBezTo>
                  <a:pt x="107" y="212"/>
                  <a:pt x="117" y="198"/>
                  <a:pt x="128" y="185"/>
                </a:cubicBezTo>
                <a:cubicBezTo>
                  <a:pt x="128" y="184"/>
                  <a:pt x="128" y="184"/>
                  <a:pt x="128" y="184"/>
                </a:cubicBezTo>
                <a:cubicBezTo>
                  <a:pt x="129" y="185"/>
                  <a:pt x="129" y="185"/>
                  <a:pt x="129" y="185"/>
                </a:cubicBezTo>
                <a:cubicBezTo>
                  <a:pt x="133" y="187"/>
                  <a:pt x="137" y="189"/>
                  <a:pt x="142" y="190"/>
                </a:cubicBezTo>
                <a:cubicBezTo>
                  <a:pt x="143" y="190"/>
                  <a:pt x="143" y="190"/>
                  <a:pt x="143" y="190"/>
                </a:cubicBezTo>
                <a:lnTo>
                  <a:pt x="143" y="191"/>
                </a:lnTo>
                <a:close/>
                <a:moveTo>
                  <a:pt x="151" y="180"/>
                </a:moveTo>
                <a:cubicBezTo>
                  <a:pt x="143" y="180"/>
                  <a:pt x="136" y="177"/>
                  <a:pt x="130" y="171"/>
                </a:cubicBezTo>
                <a:cubicBezTo>
                  <a:pt x="125" y="166"/>
                  <a:pt x="122" y="159"/>
                  <a:pt x="122" y="151"/>
                </a:cubicBezTo>
                <a:cubicBezTo>
                  <a:pt x="122" y="143"/>
                  <a:pt x="125" y="136"/>
                  <a:pt x="130" y="130"/>
                </a:cubicBezTo>
                <a:cubicBezTo>
                  <a:pt x="136" y="125"/>
                  <a:pt x="143" y="122"/>
                  <a:pt x="151" y="122"/>
                </a:cubicBezTo>
                <a:cubicBezTo>
                  <a:pt x="159" y="122"/>
                  <a:pt x="166" y="125"/>
                  <a:pt x="172" y="130"/>
                </a:cubicBezTo>
                <a:cubicBezTo>
                  <a:pt x="183" y="142"/>
                  <a:pt x="183" y="160"/>
                  <a:pt x="172" y="171"/>
                </a:cubicBezTo>
                <a:cubicBezTo>
                  <a:pt x="166" y="177"/>
                  <a:pt x="159" y="180"/>
                  <a:pt x="151" y="180"/>
                </a:cubicBezTo>
                <a:close/>
                <a:moveTo>
                  <a:pt x="203" y="229"/>
                </a:moveTo>
                <a:cubicBezTo>
                  <a:pt x="192" y="236"/>
                  <a:pt x="181" y="241"/>
                  <a:pt x="170" y="243"/>
                </a:cubicBezTo>
                <a:cubicBezTo>
                  <a:pt x="168" y="243"/>
                  <a:pt x="168" y="243"/>
                  <a:pt x="168" y="243"/>
                </a:cubicBezTo>
                <a:cubicBezTo>
                  <a:pt x="168" y="242"/>
                  <a:pt x="168" y="242"/>
                  <a:pt x="168" y="242"/>
                </a:cubicBezTo>
                <a:cubicBezTo>
                  <a:pt x="163" y="225"/>
                  <a:pt x="160" y="208"/>
                  <a:pt x="159" y="192"/>
                </a:cubicBezTo>
                <a:cubicBezTo>
                  <a:pt x="159" y="190"/>
                  <a:pt x="159" y="190"/>
                  <a:pt x="159" y="190"/>
                </a:cubicBezTo>
                <a:cubicBezTo>
                  <a:pt x="160" y="190"/>
                  <a:pt x="160" y="190"/>
                  <a:pt x="160" y="190"/>
                </a:cubicBezTo>
                <a:cubicBezTo>
                  <a:pt x="164" y="189"/>
                  <a:pt x="168" y="188"/>
                  <a:pt x="172" y="185"/>
                </a:cubicBezTo>
                <a:cubicBezTo>
                  <a:pt x="173" y="185"/>
                  <a:pt x="173" y="185"/>
                  <a:pt x="173" y="185"/>
                </a:cubicBezTo>
                <a:cubicBezTo>
                  <a:pt x="174" y="185"/>
                  <a:pt x="174" y="185"/>
                  <a:pt x="174" y="185"/>
                </a:cubicBezTo>
                <a:cubicBezTo>
                  <a:pt x="185" y="199"/>
                  <a:pt x="195" y="213"/>
                  <a:pt x="203" y="228"/>
                </a:cubicBezTo>
                <a:cubicBezTo>
                  <a:pt x="204" y="229"/>
                  <a:pt x="204" y="229"/>
                  <a:pt x="204" y="229"/>
                </a:cubicBezTo>
                <a:lnTo>
                  <a:pt x="203" y="229"/>
                </a:lnTo>
                <a:close/>
                <a:moveTo>
                  <a:pt x="243" y="170"/>
                </a:moveTo>
                <a:cubicBezTo>
                  <a:pt x="241" y="182"/>
                  <a:pt x="236" y="193"/>
                  <a:pt x="229" y="203"/>
                </a:cubicBezTo>
                <a:cubicBezTo>
                  <a:pt x="229" y="204"/>
                  <a:pt x="229" y="204"/>
                  <a:pt x="229" y="204"/>
                </a:cubicBezTo>
                <a:cubicBezTo>
                  <a:pt x="228" y="203"/>
                  <a:pt x="228" y="203"/>
                  <a:pt x="228" y="203"/>
                </a:cubicBezTo>
                <a:cubicBezTo>
                  <a:pt x="212" y="195"/>
                  <a:pt x="198" y="185"/>
                  <a:pt x="185" y="174"/>
                </a:cubicBezTo>
                <a:cubicBezTo>
                  <a:pt x="185" y="173"/>
                  <a:pt x="185" y="173"/>
                  <a:pt x="185" y="173"/>
                </a:cubicBezTo>
                <a:cubicBezTo>
                  <a:pt x="185" y="172"/>
                  <a:pt x="185" y="172"/>
                  <a:pt x="185" y="172"/>
                </a:cubicBezTo>
                <a:cubicBezTo>
                  <a:pt x="188" y="169"/>
                  <a:pt x="189" y="164"/>
                  <a:pt x="190" y="160"/>
                </a:cubicBezTo>
                <a:cubicBezTo>
                  <a:pt x="191" y="159"/>
                  <a:pt x="191" y="159"/>
                  <a:pt x="191" y="159"/>
                </a:cubicBezTo>
                <a:cubicBezTo>
                  <a:pt x="192" y="159"/>
                  <a:pt x="192" y="159"/>
                  <a:pt x="192" y="159"/>
                </a:cubicBezTo>
                <a:cubicBezTo>
                  <a:pt x="208" y="161"/>
                  <a:pt x="225" y="164"/>
                  <a:pt x="242" y="168"/>
                </a:cubicBezTo>
                <a:cubicBezTo>
                  <a:pt x="243" y="169"/>
                  <a:pt x="243" y="169"/>
                  <a:pt x="243" y="169"/>
                </a:cubicBezTo>
                <a:lnTo>
                  <a:pt x="243" y="170"/>
                </a:lnTo>
                <a:close/>
                <a:moveTo>
                  <a:pt x="242" y="134"/>
                </a:moveTo>
                <a:cubicBezTo>
                  <a:pt x="225" y="139"/>
                  <a:pt x="208" y="142"/>
                  <a:pt x="192" y="143"/>
                </a:cubicBezTo>
                <a:cubicBezTo>
                  <a:pt x="191" y="143"/>
                  <a:pt x="191" y="143"/>
                  <a:pt x="191" y="143"/>
                </a:cubicBezTo>
                <a:cubicBezTo>
                  <a:pt x="190" y="142"/>
                  <a:pt x="190" y="142"/>
                  <a:pt x="190" y="142"/>
                </a:cubicBezTo>
                <a:cubicBezTo>
                  <a:pt x="189" y="137"/>
                  <a:pt x="188" y="133"/>
                  <a:pt x="185" y="130"/>
                </a:cubicBezTo>
                <a:cubicBezTo>
                  <a:pt x="185" y="129"/>
                  <a:pt x="185" y="129"/>
                  <a:pt x="185" y="129"/>
                </a:cubicBezTo>
                <a:cubicBezTo>
                  <a:pt x="186" y="128"/>
                  <a:pt x="186" y="128"/>
                  <a:pt x="186" y="128"/>
                </a:cubicBezTo>
                <a:cubicBezTo>
                  <a:pt x="199" y="117"/>
                  <a:pt x="213" y="107"/>
                  <a:pt x="228" y="99"/>
                </a:cubicBezTo>
                <a:cubicBezTo>
                  <a:pt x="229" y="98"/>
                  <a:pt x="229" y="98"/>
                  <a:pt x="229" y="98"/>
                </a:cubicBezTo>
                <a:cubicBezTo>
                  <a:pt x="230" y="99"/>
                  <a:pt x="230" y="99"/>
                  <a:pt x="230" y="99"/>
                </a:cubicBezTo>
                <a:cubicBezTo>
                  <a:pt x="236" y="109"/>
                  <a:pt x="241" y="120"/>
                  <a:pt x="243" y="132"/>
                </a:cubicBezTo>
                <a:cubicBezTo>
                  <a:pt x="243" y="133"/>
                  <a:pt x="243" y="133"/>
                  <a:pt x="243" y="133"/>
                </a:cubicBezTo>
                <a:lnTo>
                  <a:pt x="242" y="134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96187773"/>
      </p:ext>
    </p:extLst>
  </p:cSld>
  <p:clrMapOvr>
    <a:masterClrMapping/>
  </p:clrMapOvr>
  <p:transition spd="med">
    <p:pull dir="u"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10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" dur="500"/>
                                            <p:tgtEl>
                                              <p:spTgt spid="4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" presetID="31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" dur="10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" dur="10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" dur="10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" dur="1000"/>
                                            <p:tgtEl>
                                              <p:spTgt spid="2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" presetID="22" presetClass="entr" presetSubtype="4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6" dur="500"/>
                                            <p:tgtEl>
                                              <p:spTgt spid="5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" presetID="31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" dur="10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" dur="10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" dur="10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2" dur="1000"/>
                                            <p:tgtEl>
                                              <p:spTgt spid="2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3" presetID="10" presetClass="entr" presetSubtype="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5" dur="500"/>
                                            <p:tgtEl>
                                              <p:spTgt spid="4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6" presetID="31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8" dur="10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9" dur="10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0" dur="10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1" dur="1000"/>
                                            <p:tgtEl>
                                              <p:spTgt spid="3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2" presetID="10" presetClass="entr" presetSubtype="0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4" dur="500"/>
                                            <p:tgtEl>
                                              <p:spTgt spid="7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5" presetID="31" presetClass="entr" presetSubtype="0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7" dur="1000" fill="hold"/>
                                            <p:tgtEl>
                                              <p:spTgt spid="7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8" dur="1000" fill="hold"/>
                                            <p:tgtEl>
                                              <p:spTgt spid="7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9" dur="1000" fill="hold"/>
                                            <p:tgtEl>
                                              <p:spTgt spid="76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0" dur="1000"/>
                                            <p:tgtEl>
                                              <p:spTgt spid="7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8" fill="hold" grpId="0" nodeType="withEffect" p14:presetBounceEnd="83000">
                                      <p:stCondLst>
                                        <p:cond delay="0"/>
                                      </p:stCondLst>
                                      <p:iterate type="wd">
                                        <p:tmPct val="4000"/>
                                      </p:iterate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83000">
                                          <p:cBhvr additive="base">
                                            <p:cTn id="43" dur="1750" fill="hold"/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83000">
                                          <p:cBhvr additive="base">
                                            <p:cTn id="44" dur="1750" fill="hold"/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6" grpId="0" animBg="1"/>
          <p:bldP spid="27" grpId="0" animBg="1"/>
          <p:bldP spid="30" grpId="0" animBg="1"/>
          <p:bldP spid="67" grpId="0"/>
          <p:bldP spid="76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10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" dur="500"/>
                                            <p:tgtEl>
                                              <p:spTgt spid="4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" presetID="31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" dur="10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" dur="10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" dur="10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" dur="1000"/>
                                            <p:tgtEl>
                                              <p:spTgt spid="2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" presetID="22" presetClass="entr" presetSubtype="4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6" dur="500"/>
                                            <p:tgtEl>
                                              <p:spTgt spid="5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" presetID="31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" dur="10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" dur="10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" dur="10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2" dur="1000"/>
                                            <p:tgtEl>
                                              <p:spTgt spid="2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3" presetID="10" presetClass="entr" presetSubtype="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5" dur="500"/>
                                            <p:tgtEl>
                                              <p:spTgt spid="4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6" presetID="31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8" dur="10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9" dur="10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0" dur="10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1" dur="1000"/>
                                            <p:tgtEl>
                                              <p:spTgt spid="3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2" presetID="10" presetClass="entr" presetSubtype="0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4" dur="500"/>
                                            <p:tgtEl>
                                              <p:spTgt spid="7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5" presetID="31" presetClass="entr" presetSubtype="0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7" dur="1000" fill="hold"/>
                                            <p:tgtEl>
                                              <p:spTgt spid="7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8" dur="1000" fill="hold"/>
                                            <p:tgtEl>
                                              <p:spTgt spid="7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9" dur="1000" fill="hold"/>
                                            <p:tgtEl>
                                              <p:spTgt spid="76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0" dur="1000"/>
                                            <p:tgtEl>
                                              <p:spTgt spid="7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iterate type="wd">
                                        <p:tmPct val="4000"/>
                                      </p:iterate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1750" fill="hold"/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1750" fill="hold"/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6" grpId="0" animBg="1"/>
          <p:bldP spid="27" grpId="0" animBg="1"/>
          <p:bldP spid="30" grpId="0" animBg="1"/>
          <p:bldP spid="67" grpId="0"/>
          <p:bldP spid="76" grpId="0" animBg="1"/>
        </p:bldLst>
      </p:timing>
    </mc:Fallback>
  </mc:AlternateContent>
</p:sld>
</file>

<file path=ppt/theme/theme1.xml><?xml version="1.0" encoding="utf-8"?>
<a:theme xmlns:a="http://schemas.openxmlformats.org/drawingml/2006/main" name="Office Theme">
  <a:themeElements>
    <a:clrScheme name="purple_dream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826AED"/>
      </a:accent1>
      <a:accent2>
        <a:srgbClr val="0070C0"/>
      </a:accent2>
      <a:accent3>
        <a:srgbClr val="00B0F0"/>
      </a:accent3>
      <a:accent4>
        <a:srgbClr val="7030A0"/>
      </a:accent4>
      <a:accent5>
        <a:srgbClr val="FF3399"/>
      </a:accent5>
      <a:accent6>
        <a:srgbClr val="3416B6"/>
      </a:accent6>
      <a:hlink>
        <a:srgbClr val="0563C1"/>
      </a:hlink>
      <a:folHlink>
        <a:srgbClr val="954F72"/>
      </a:folHlink>
    </a:clrScheme>
    <a:fontScheme name="Office Them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 Them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3_Custom Design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2_Custom Design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.xml><?xml version="1.0" encoding="utf-8"?>
<a:theme xmlns:a="http://schemas.openxmlformats.org/drawingml/2006/main" name="1_Custom Design">
  <a:themeElements>
    <a:clrScheme name="Custom 1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7030A0"/>
      </a:accent1>
      <a:accent2>
        <a:srgbClr val="0070C0"/>
      </a:accent2>
      <a:accent3>
        <a:srgbClr val="00B0F0"/>
      </a:accent3>
      <a:accent4>
        <a:srgbClr val="826AED"/>
      </a:accent4>
      <a:accent5>
        <a:srgbClr val="FF3399"/>
      </a:accent5>
      <a:accent6>
        <a:srgbClr val="3416B6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5.xml><?xml version="1.0" encoding="utf-8"?>
<a:theme xmlns:a="http://schemas.openxmlformats.org/drawingml/2006/main" name="Custom Design">
  <a:themeElements>
    <a:clrScheme name="purple_dream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826AED"/>
      </a:accent1>
      <a:accent2>
        <a:srgbClr val="0070C0"/>
      </a:accent2>
      <a:accent3>
        <a:srgbClr val="00B0F0"/>
      </a:accent3>
      <a:accent4>
        <a:srgbClr val="7030A0"/>
      </a:accent4>
      <a:accent5>
        <a:srgbClr val="FF3399"/>
      </a:accent5>
      <a:accent6>
        <a:srgbClr val="3416B6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6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>Office Theme</Template>
  <TotalTime>7755</TotalTime>
  <Words>4349</Words>
  <Application>Microsoft Office PowerPoint</Application>
  <PresentationFormat>Custom</PresentationFormat>
  <Paragraphs>622</Paragraphs>
  <Slides>45</Slides>
  <Notes>0</Notes>
  <HiddenSlides>0</HiddenSlides>
  <MMClips>0</MMClips>
  <ScaleCrop>false</ScaleCrop>
  <HeadingPairs>
    <vt:vector size="6" baseType="variant">
      <vt:variant>
        <vt:lpstr>Fonts Used</vt:lpstr>
      </vt:variant>
      <vt:variant>
        <vt:i4>8</vt:i4>
      </vt:variant>
      <vt:variant>
        <vt:lpstr>Theme</vt:lpstr>
      </vt:variant>
      <vt:variant>
        <vt:i4>5</vt:i4>
      </vt:variant>
      <vt:variant>
        <vt:lpstr>Slide Titles</vt:lpstr>
      </vt:variant>
      <vt:variant>
        <vt:i4>45</vt:i4>
      </vt:variant>
    </vt:vector>
  </HeadingPairs>
  <TitlesOfParts>
    <vt:vector size="58" baseType="lpstr">
      <vt:lpstr>Arial</vt:lpstr>
      <vt:lpstr>Calibri</vt:lpstr>
      <vt:lpstr>Calibri Light</vt:lpstr>
      <vt:lpstr>FontAwesome</vt:lpstr>
      <vt:lpstr>Lato</vt:lpstr>
      <vt:lpstr>Lato Black</vt:lpstr>
      <vt:lpstr>Shabnam</vt:lpstr>
      <vt:lpstr>Vazir</vt:lpstr>
      <vt:lpstr>Office Theme</vt:lpstr>
      <vt:lpstr>3_Custom Design</vt:lpstr>
      <vt:lpstr>2_Custom Design</vt:lpstr>
      <vt:lpstr>1_Custom Design</vt:lpstr>
      <vt:lpstr>Custom Design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new</dc:creator>
  <cp:lastModifiedBy>Mobotop</cp:lastModifiedBy>
  <cp:revision>962</cp:revision>
  <dcterms:created xsi:type="dcterms:W3CDTF">2021-01-28T10:18:11Z</dcterms:created>
  <dcterms:modified xsi:type="dcterms:W3CDTF">2024-08-23T15:43:29Z</dcterms:modified>
</cp:coreProperties>
</file>